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" ContentType="image/tif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embeddings/oleObject1.wdp" ContentType="image/vnd.ms-photo"/>
  <Override PartName="/ppt/embeddings/oleObject10.wdp" ContentType="image/vnd.ms-photo"/>
  <Override PartName="/ppt/embeddings/oleObject11.wdp" ContentType="image/vnd.ms-photo"/>
  <Override PartName="/ppt/embeddings/oleObject12.wdp" ContentType="image/vnd.ms-photo"/>
  <Override PartName="/ppt/embeddings/oleObject13.wdp" ContentType="image/vnd.ms-photo"/>
  <Override PartName="/ppt/embeddings/oleObject14.wdp" ContentType="image/vnd.ms-photo"/>
  <Override PartName="/ppt/embeddings/oleObject15.wdp" ContentType="image/vnd.ms-photo"/>
  <Override PartName="/ppt/embeddings/oleObject16.wdp" ContentType="image/vnd.ms-photo"/>
  <Override PartName="/ppt/embeddings/oleObject17.wdp" ContentType="image/vnd.ms-photo"/>
  <Override PartName="/ppt/embeddings/oleObject18" ContentType="image/vnd.ms-photo"/>
  <Override PartName="/ppt/embeddings/oleObject19.wdp" ContentType="image/vnd.ms-photo"/>
  <Override PartName="/ppt/embeddings/oleObject2.wdp" ContentType="image/vnd.ms-photo"/>
  <Override PartName="/ppt/embeddings/oleObject20.wdp" ContentType="image/vnd.ms-photo"/>
  <Override PartName="/ppt/embeddings/oleObject21.wdp" ContentType="image/vnd.ms-photo"/>
  <Override PartName="/ppt/embeddings/oleObject3.wdp" ContentType="image/vnd.ms-photo"/>
  <Override PartName="/ppt/embeddings/oleObject4.wdp" ContentType="image/vnd.ms-photo"/>
  <Override PartName="/ppt/embeddings/oleObject5.wdp" ContentType="image/vnd.ms-photo"/>
  <Override PartName="/ppt/embeddings/oleObject6.wdp" ContentType="image/vnd.ms-photo"/>
  <Override PartName="/ppt/embeddings/oleObject7.wdp" ContentType="image/vnd.ms-photo"/>
  <Override PartName="/ppt/embeddings/oleObject8.wdp" ContentType="image/vnd.ms-photo"/>
  <Override PartName="/ppt/embeddings/oleObject9.wdp" ContentType="image/vnd.ms-photo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97" r:id="rId1"/>
  </p:sldMasterIdLst>
  <p:notesMasterIdLst>
    <p:notesMasterId r:id="rId2"/>
  </p:notesMasterIdLst>
  <p:sldIdLst>
    <p:sldId id="257" r:id="rId3"/>
    <p:sldId id="291" r:id="rId4"/>
    <p:sldId id="287" r:id="rId5"/>
    <p:sldId id="290" r:id="rId6"/>
    <p:sldId id="258" r:id="rId7"/>
    <p:sldId id="292" r:id="rId8"/>
    <p:sldId id="281" r:id="rId9"/>
    <p:sldId id="265" r:id="rId10"/>
    <p:sldId id="278" r:id="rId11"/>
    <p:sldId id="274" r:id="rId12"/>
    <p:sldId id="270" r:id="rId13"/>
    <p:sldId id="280" r:id="rId14"/>
    <p:sldId id="271" r:id="rId15"/>
    <p:sldId id="273" r:id="rId16"/>
    <p:sldId id="285" r:id="rId17"/>
    <p:sldId id="272" r:id="rId18"/>
    <p:sldId id="283" r:id="rId19"/>
    <p:sldId id="276" r:id="rId20"/>
    <p:sldId id="282" r:id="rId21"/>
    <p:sldId id="286" r:id="rId22"/>
    <p:sldId id="288" r:id="rId23"/>
    <p:sldId id="289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/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horzBarState="maximized">
    <p:restoredLeft sz="23780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144" y="304"/>
      </p:cViewPr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slide" Target="slides/slide11.xml"  /><Relationship Id="rId14" Type="http://schemas.openxmlformats.org/officeDocument/2006/relationships/slide" Target="slides/slide12.xml"  /><Relationship Id="rId15" Type="http://schemas.openxmlformats.org/officeDocument/2006/relationships/slide" Target="slides/slide13.xml"  /><Relationship Id="rId16" Type="http://schemas.openxmlformats.org/officeDocument/2006/relationships/slide" Target="slides/slide14.xml"  /><Relationship Id="rId17" Type="http://schemas.openxmlformats.org/officeDocument/2006/relationships/slide" Target="slides/slide15.xml"  /><Relationship Id="rId18" Type="http://schemas.openxmlformats.org/officeDocument/2006/relationships/slide" Target="slides/slide16.xml"  /><Relationship Id="rId19" Type="http://schemas.openxmlformats.org/officeDocument/2006/relationships/slide" Target="slides/slide17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8.xml"  /><Relationship Id="rId21" Type="http://schemas.openxmlformats.org/officeDocument/2006/relationships/slide" Target="slides/slide19.xml"  /><Relationship Id="rId22" Type="http://schemas.openxmlformats.org/officeDocument/2006/relationships/slide" Target="slides/slide20.xml"  /><Relationship Id="rId23" Type="http://schemas.openxmlformats.org/officeDocument/2006/relationships/slide" Target="slides/slide21.xml"  /><Relationship Id="rId24" Type="http://schemas.openxmlformats.org/officeDocument/2006/relationships/slide" Target="slides/slide22.xml"  /><Relationship Id="rId25" Type="http://schemas.openxmlformats.org/officeDocument/2006/relationships/presProps" Target="presProps.xml"  /><Relationship Id="rId26" Type="http://schemas.openxmlformats.org/officeDocument/2006/relationships/viewProps" Target="viewProps.xml"  /><Relationship Id="rId27" Type="http://schemas.openxmlformats.org/officeDocument/2006/relationships/theme" Target="theme/theme1.xml"  /><Relationship Id="rId28" Type="http://schemas.openxmlformats.org/officeDocument/2006/relationships/tableStyles" Target="tableStyles.xml"  /><Relationship Id="rId3" Type="http://schemas.openxmlformats.org/officeDocument/2006/relationships/slide" Target="slides/slide1.xml"  /><Relationship Id="rId4" Type="http://schemas.openxmlformats.org/officeDocument/2006/relationships/slide" Target="slides/slide2.xml"  /><Relationship Id="rId5" Type="http://schemas.openxmlformats.org/officeDocument/2006/relationships/slide" Target="slides/slide3.xml"  /><Relationship Id="rId6" Type="http://schemas.openxmlformats.org/officeDocument/2006/relationships/slide" Target="slides/slide4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kumimoji="1" lang="ko-KR" altLang="en-US"/>
              <a:t/>
            </a:r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CFDC4F4B-4447-314E-BDBF-17066B4D3B86}" type="datetime1">
              <a:rPr kumimoji="1" lang="ko-Kore-KR" altLang="en-US"/>
              <a:pPr lvl="0">
                <a:defRPr/>
              </a:pPr>
              <a:t>2022-02-15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kumimoji="1" lang="ko-KR" altLang="en-US"/>
              <a:t>마스터 텍스트 스타일을 편집하려면 클릭</a:t>
            </a:r>
            <a:endParaRPr kumimoji="1" lang="ko-KR" altLang="en-US"/>
          </a:p>
          <a:p>
            <a:pPr lvl="1">
              <a:defRPr/>
            </a:pPr>
            <a:r>
              <a:rPr kumimoji="1" lang="ko-KR" altLang="en-US"/>
              <a:t>두 번째 수준</a:t>
            </a:r>
            <a:endParaRPr kumimoji="1" lang="ko-KR" altLang="en-US"/>
          </a:p>
          <a:p>
            <a:pPr lvl="2">
              <a:defRPr/>
            </a:pPr>
            <a:r>
              <a:rPr kumimoji="1" lang="ko-KR" altLang="en-US"/>
              <a:t>세 번째 수준</a:t>
            </a:r>
            <a:endParaRPr kumimoji="1" lang="ko-KR" altLang="en-US"/>
          </a:p>
          <a:p>
            <a:pPr lvl="3">
              <a:defRPr/>
            </a:pPr>
            <a:r>
              <a:rPr kumimoji="1" lang="ko-KR" altLang="en-US"/>
              <a:t>네 번째 수준</a:t>
            </a:r>
            <a:endParaRPr kumimoji="1" lang="ko-KR" altLang="en-US"/>
          </a:p>
          <a:p>
            <a:pPr lvl="4">
              <a:defRPr/>
            </a:pPr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kumimoji="1" lang="ko-KR" altLang="en-US"/>
              <a:t/>
            </a:r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911A00E1-5BCA-574B-AB58-CF1CFBB9C441}" type="slidenum">
              <a:rPr kumimoji="1" lang="ko-Kore-KR" altLang="en-US"/>
              <a:pPr lvl="0">
                <a:defRPr/>
              </a:pPr>
              <a:t>‹#›</a:t>
            </a:fld>
            <a:endParaRPr kumimoji="1" lang="ko-Kore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2021. 10. 21.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52824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2021. 10. 21.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61234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2021. 10. 21.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54137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2021. 10. 21.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51286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2021. 10. 21.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30583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2021. 10. 21.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51548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2021. 10. 21.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57612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2021. 10. 21.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81749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2021. 10. 21.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89313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2021. 10. 21.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65110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2021. 10. 21.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51529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2021. 10. 21.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78721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Relationship Id="rId4" Type="http://schemas.microsoft.com/office/2007/relationships/hdphoto" Target="../embeddings/oleObject1.wdp"  /><Relationship Id="rId5" Type="http://schemas.openxmlformats.org/officeDocument/2006/relationships/image" Target="../media/image3.png"  /><Relationship Id="rId6" Type="http://schemas.microsoft.com/office/2007/relationships/hdphoto" Target="../embeddings/oleObject2.wdp"  /><Relationship Id="rId7" Type="http://schemas.openxmlformats.org/officeDocument/2006/relationships/image" Target="../media/image4.tif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6.png"  /><Relationship Id="rId3" Type="http://schemas.openxmlformats.org/officeDocument/2006/relationships/image" Target="../media/image37.png"  /><Relationship Id="rId4" Type="http://schemas.openxmlformats.org/officeDocument/2006/relationships/image" Target="../media/image38.svg"  /><Relationship Id="rId5" Type="http://schemas.openxmlformats.org/officeDocument/2006/relationships/image" Target="../media/image39.jpe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.jpeg"  /><Relationship Id="rId3" Type="http://schemas.openxmlformats.org/officeDocument/2006/relationships/image" Target="../media/image40.jpeg"  /><Relationship Id="rId4" Type="http://schemas.openxmlformats.org/officeDocument/2006/relationships/image" Target="../media/image22.jpeg"  /><Relationship Id="rId5" Type="http://schemas.openxmlformats.org/officeDocument/2006/relationships/image" Target="../media/image21.jpeg"  /><Relationship Id="rId6" Type="http://schemas.openxmlformats.org/officeDocument/2006/relationships/image" Target="../media/image17.jpeg"  /><Relationship Id="rId7" Type="http://schemas.openxmlformats.org/officeDocument/2006/relationships/image" Target="../media/image41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2.png"  /><Relationship Id="rId3" Type="http://schemas.openxmlformats.org/officeDocument/2006/relationships/image" Target="../media/image43.png"  /><Relationship Id="rId4" Type="http://schemas.openxmlformats.org/officeDocument/2006/relationships/image" Target="../media/image44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5.tif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6.tif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7.png"  /><Relationship Id="rId3" Type="http://schemas.openxmlformats.org/officeDocument/2006/relationships/image" Target="../media/image48.png"  /><Relationship Id="rId4" Type="http://schemas.microsoft.com/office/2007/relationships/hdphoto" Target="../embeddings/oleObject18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8.png"  /><Relationship Id="rId3" Type="http://schemas.microsoft.com/office/2007/relationships/hdphoto" Target="../embeddings/oleObject18"  /><Relationship Id="rId4" Type="http://schemas.openxmlformats.org/officeDocument/2006/relationships/image" Target="../media/image49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0.png"  /><Relationship Id="rId3" Type="http://schemas.openxmlformats.org/officeDocument/2006/relationships/image" Target="../media/image48.png"  /><Relationship Id="rId4" Type="http://schemas.microsoft.com/office/2007/relationships/hdphoto" Target="../embeddings/oleObject18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10" Type="http://schemas.microsoft.com/office/2007/relationships/hdphoto" Target="../embeddings/oleObject14.wdp"  /><Relationship Id="rId11" Type="http://schemas.microsoft.com/office/2007/relationships/hdphoto" Target="../embeddings/oleObject20.wdp"  /><Relationship Id="rId12" Type="http://schemas.openxmlformats.org/officeDocument/2006/relationships/image" Target="../media/image16.jpeg"  /><Relationship Id="rId13" Type="http://schemas.openxmlformats.org/officeDocument/2006/relationships/image" Target="../media/image51.tif"  /><Relationship Id="rId14" Type="http://schemas.openxmlformats.org/officeDocument/2006/relationships/image" Target="../media/image52.tif"  /><Relationship Id="rId2" Type="http://schemas.openxmlformats.org/officeDocument/2006/relationships/image" Target="../media/image23.png"  /><Relationship Id="rId3" Type="http://schemas.openxmlformats.org/officeDocument/2006/relationships/image" Target="../media/image24.svg"  /><Relationship Id="rId4" Type="http://schemas.openxmlformats.org/officeDocument/2006/relationships/image" Target="../media/image30.png"  /><Relationship Id="rId5" Type="http://schemas.microsoft.com/office/2007/relationships/hdphoto" Target="../embeddings/oleObject11.wdp"  /><Relationship Id="rId6" Type="http://schemas.microsoft.com/office/2007/relationships/hdphoto" Target="../embeddings/oleObject19.wdp"  /><Relationship Id="rId7" Type="http://schemas.openxmlformats.org/officeDocument/2006/relationships/image" Target="../media/image20.png"  /><Relationship Id="rId8" Type="http://schemas.microsoft.com/office/2007/relationships/hdphoto" Target="../embeddings/oleObject12.wdp"  /><Relationship Id="rId9" Type="http://schemas.openxmlformats.org/officeDocument/2006/relationships/image" Target="../media/image32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3.png"  /><Relationship Id="rId3" Type="http://schemas.openxmlformats.org/officeDocument/2006/relationships/image" Target="../media/image54.png"  /><Relationship Id="rId4" Type="http://schemas.microsoft.com/office/2007/relationships/hdphoto" Target="../embeddings/oleObject21.wdp"  /><Relationship Id="rId5" Type="http://schemas.openxmlformats.org/officeDocument/2006/relationships/image" Target="../media/image55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.png"  /><Relationship Id="rId3" Type="http://schemas.microsoft.com/office/2007/relationships/hdphoto" Target="../embeddings/oleObject3.wdp"  /><Relationship Id="rId4" Type="http://schemas.openxmlformats.org/officeDocument/2006/relationships/image" Target="../media/image6.png"  /><Relationship Id="rId5" Type="http://schemas.microsoft.com/office/2007/relationships/hdphoto" Target="../embeddings/oleObject4.wdp"  /><Relationship Id="rId6" Type="http://schemas.openxmlformats.org/officeDocument/2006/relationships/image" Target="../media/image7.png"  /><Relationship Id="rId7" Type="http://schemas.microsoft.com/office/2007/relationships/hdphoto" Target="../embeddings/oleObject5.wdp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6.jpeg"  /><Relationship Id="rId3" Type="http://schemas.openxmlformats.org/officeDocument/2006/relationships/image" Target="../media/image57.png"  /><Relationship Id="rId4" Type="http://schemas.openxmlformats.org/officeDocument/2006/relationships/image" Target="../media/image58.svg"  /><Relationship Id="rId5" Type="http://schemas.openxmlformats.org/officeDocument/2006/relationships/image" Target="../media/image59.jpeg"  /><Relationship Id="rId6" Type="http://schemas.openxmlformats.org/officeDocument/2006/relationships/image" Target="../media/image60.png"  /><Relationship Id="rId7" Type="http://schemas.openxmlformats.org/officeDocument/2006/relationships/image" Target="../media/image61.emf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10" Type="http://schemas.openxmlformats.org/officeDocument/2006/relationships/hyperlink" Target="https://www.ajunews.com/view/20210715160058465" TargetMode="External" /><Relationship Id="rId2" Type="http://schemas.openxmlformats.org/officeDocument/2006/relationships/image" Target="../media/image62.png"  /><Relationship Id="rId3" Type="http://schemas.openxmlformats.org/officeDocument/2006/relationships/image" Target="../media/image63.tif"  /><Relationship Id="rId4" Type="http://schemas.openxmlformats.org/officeDocument/2006/relationships/image" Target="../media/image64.png"  /><Relationship Id="rId5" Type="http://schemas.openxmlformats.org/officeDocument/2006/relationships/image" Target="../media/image65.jpeg"  /><Relationship Id="rId6" Type="http://schemas.openxmlformats.org/officeDocument/2006/relationships/hyperlink" Target="http://news.kmib.co.kr/article/view.asp?arcid=0015264285&amp;code=61121111&amp;sid1=soc" TargetMode="External" /><Relationship Id="rId7" Type="http://schemas.openxmlformats.org/officeDocument/2006/relationships/hyperlink" Target="https://brunch.co.kr/@koreacamera/22" TargetMode="External" /><Relationship Id="rId8" Type="http://schemas.openxmlformats.org/officeDocument/2006/relationships/hyperlink" Target="https://brunch.co.kr/@koreacamera/22" TargetMode="External" /><Relationship Id="rId9" Type="http://schemas.openxmlformats.org/officeDocument/2006/relationships/hyperlink" Target="https://m.segye.com/view/20210131507986" TargetMode="External"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.png"  /><Relationship Id="rId3" Type="http://schemas.microsoft.com/office/2007/relationships/hdphoto" Target="../embeddings/oleObject6.wdp"  /><Relationship Id="rId4" Type="http://schemas.openxmlformats.org/officeDocument/2006/relationships/image" Target="../media/image9.png"  /><Relationship Id="rId5" Type="http://schemas.microsoft.com/office/2007/relationships/hdphoto" Target="../embeddings/oleObject7.wdp"  /><Relationship Id="rId6" Type="http://schemas.openxmlformats.org/officeDocument/2006/relationships/image" Target="../media/image10.png"  /><Relationship Id="rId7" Type="http://schemas.openxmlformats.org/officeDocument/2006/relationships/image" Target="../media/image11.svg"  /><Relationship Id="rId8" Type="http://schemas.openxmlformats.org/officeDocument/2006/relationships/image" Target="../media/image12.tif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.png"  /><Relationship Id="rId3" Type="http://schemas.openxmlformats.org/officeDocument/2006/relationships/image" Target="../media/image14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.png"  /><Relationship Id="rId3" Type="http://schemas.openxmlformats.org/officeDocument/2006/relationships/image" Target="../media/image16.jpeg"  /><Relationship Id="rId4" Type="http://schemas.openxmlformats.org/officeDocument/2006/relationships/image" Target="../media/image17.jpe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8.png"  /><Relationship Id="rId3" Type="http://schemas.openxmlformats.org/officeDocument/2006/relationships/image" Target="../media/image19.png"  /><Relationship Id="rId4" Type="http://schemas.openxmlformats.org/officeDocument/2006/relationships/image" Target="../media/image16.jpeg"  /><Relationship Id="rId5" Type="http://schemas.openxmlformats.org/officeDocument/2006/relationships/image" Target="../media/image20.png"  /><Relationship Id="rId6" Type="http://schemas.microsoft.com/office/2007/relationships/hdphoto" Target="../embeddings/oleObject8.wdp"  /><Relationship Id="rId7" Type="http://schemas.openxmlformats.org/officeDocument/2006/relationships/image" Target="../media/image21.jpeg"  /><Relationship Id="rId8" Type="http://schemas.openxmlformats.org/officeDocument/2006/relationships/image" Target="../media/image22.jpe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10" Type="http://schemas.microsoft.com/office/2007/relationships/hdphoto" Target="../embeddings/oleObject8.wdp"  /><Relationship Id="rId11" Type="http://schemas.openxmlformats.org/officeDocument/2006/relationships/image" Target="../media/image21.jpeg"  /><Relationship Id="rId2" Type="http://schemas.openxmlformats.org/officeDocument/2006/relationships/image" Target="../media/image23.png"  /><Relationship Id="rId3" Type="http://schemas.openxmlformats.org/officeDocument/2006/relationships/image" Target="../media/image24.svg"  /><Relationship Id="rId4" Type="http://schemas.openxmlformats.org/officeDocument/2006/relationships/image" Target="../media/image25.png"  /><Relationship Id="rId5" Type="http://schemas.openxmlformats.org/officeDocument/2006/relationships/image" Target="../media/image26.png"  /><Relationship Id="rId6" Type="http://schemas.openxmlformats.org/officeDocument/2006/relationships/image" Target="../media/image27.svg"  /><Relationship Id="rId7" Type="http://schemas.openxmlformats.org/officeDocument/2006/relationships/image" Target="../media/image22.jpeg"  /><Relationship Id="rId8" Type="http://schemas.openxmlformats.org/officeDocument/2006/relationships/image" Target="../media/image16.jpeg"  /><Relationship Id="rId9" Type="http://schemas.openxmlformats.org/officeDocument/2006/relationships/image" Target="../media/image20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10" Type="http://schemas.microsoft.com/office/2007/relationships/hdphoto" Target="../embeddings/oleObject12.wdp"  /><Relationship Id="rId11" Type="http://schemas.openxmlformats.org/officeDocument/2006/relationships/image" Target="../media/image31.png"  /><Relationship Id="rId12" Type="http://schemas.microsoft.com/office/2007/relationships/hdphoto" Target="../embeddings/oleObject13.wdp"  /><Relationship Id="rId13" Type="http://schemas.openxmlformats.org/officeDocument/2006/relationships/image" Target="../media/image32.png"  /><Relationship Id="rId14" Type="http://schemas.microsoft.com/office/2007/relationships/hdphoto" Target="../embeddings/oleObject14.wdp"  /><Relationship Id="rId15" Type="http://schemas.openxmlformats.org/officeDocument/2006/relationships/image" Target="../media/image16.jpeg"  /><Relationship Id="rId16" Type="http://schemas.openxmlformats.org/officeDocument/2006/relationships/image" Target="../media/image33.png"  /><Relationship Id="rId17" Type="http://schemas.microsoft.com/office/2007/relationships/hdphoto" Target="../embeddings/oleObject15.wdp"  /><Relationship Id="rId18" Type="http://schemas.openxmlformats.org/officeDocument/2006/relationships/image" Target="../media/image34.png"  /><Relationship Id="rId19" Type="http://schemas.microsoft.com/office/2007/relationships/hdphoto" Target="../embeddings/oleObject16.wdp"  /><Relationship Id="rId2" Type="http://schemas.openxmlformats.org/officeDocument/2006/relationships/image" Target="../media/image28.png"  /><Relationship Id="rId20" Type="http://schemas.openxmlformats.org/officeDocument/2006/relationships/image" Target="../media/image21.jpeg"  /><Relationship Id="rId21" Type="http://schemas.openxmlformats.org/officeDocument/2006/relationships/image" Target="../media/image35.png"  /><Relationship Id="rId22" Type="http://schemas.microsoft.com/office/2007/relationships/hdphoto" Target="../embeddings/oleObject17.wdp"  /><Relationship Id="rId3" Type="http://schemas.microsoft.com/office/2007/relationships/hdphoto" Target="../embeddings/oleObject9.wdp"  /><Relationship Id="rId4" Type="http://schemas.openxmlformats.org/officeDocument/2006/relationships/image" Target="../media/image22.jpeg"  /><Relationship Id="rId5" Type="http://schemas.openxmlformats.org/officeDocument/2006/relationships/image" Target="../media/image29.png"  /><Relationship Id="rId6" Type="http://schemas.microsoft.com/office/2007/relationships/hdphoto" Target="../embeddings/oleObject10.wdp"  /><Relationship Id="rId7" Type="http://schemas.openxmlformats.org/officeDocument/2006/relationships/image" Target="../media/image30.png"  /><Relationship Id="rId8" Type="http://schemas.microsoft.com/office/2007/relationships/hdphoto" Target="../embeddings/oleObject11.wdp"  /><Relationship Id="rId9" Type="http://schemas.openxmlformats.org/officeDocument/2006/relationships/image" Target="../media/image20.png" 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49FF8E15-A5EB-594A-9F1D-414A48919F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9" y="0"/>
            <a:ext cx="12189431" cy="6858000"/>
          </a:xfrm>
          <a:prstGeom prst="rect">
            <a:avLst/>
          </a:prstGeom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9EF75061-F9F2-E648-A8DA-C39867FBF578}"/>
              </a:ext>
            </a:extLst>
          </p:cNvPr>
          <p:cNvGrpSpPr/>
          <p:nvPr/>
        </p:nvGrpSpPr>
        <p:grpSpPr>
          <a:xfrm>
            <a:off x="0" y="0"/>
            <a:ext cx="12189431" cy="6858000"/>
            <a:chOff x="0" y="0"/>
            <a:chExt cx="12189431" cy="6858000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75C6E58B-9F0C-0E40-AA7D-6E909B0B63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/>
                      </a14:imgEffect>
                      <a14:imgEffect>
                        <a14:colorTemperature colorTemp="6503"/>
                      </a14:imgEffect>
                      <a14:imgEffect>
                        <a14:saturation sat="94000"/>
                      </a14:imgEffect>
                      <a14:imgEffect>
                        <a14:brightnessContrast bright="-4000" contrast="5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9431" cy="6858000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AB853ABF-6F4C-BD4E-8154-90135669D7C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C0C2C4"/>
                </a:clrFrom>
                <a:clrTo>
                  <a:srgbClr val="C0C2C4">
                    <a:alpha val="0"/>
                  </a:srgbClr>
                </a:clrTo>
              </a:clrChange>
              <a:alphaModFix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-78000"/>
                      </a14:imgEffect>
                      <a14:imgEffect>
                        <a14:brightnessContrast bright="-15000" contrast="7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990443" y="1806423"/>
              <a:ext cx="2108200" cy="2489200"/>
            </a:xfrm>
            <a:prstGeom prst="rect">
              <a:avLst/>
            </a:prstGeom>
          </p:spPr>
        </p:pic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D6FEDA0C-7437-F546-9A1C-216D0701F67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8361" t="29506" r="18359" b="43580"/>
          <a:stretch/>
        </p:blipFill>
        <p:spPr>
          <a:xfrm>
            <a:off x="3073978" y="2156400"/>
            <a:ext cx="6041474" cy="1445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55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2F91D9A-CFA9-FC4B-AE48-0A37B5EA3E46}"/>
              </a:ext>
            </a:extLst>
          </p:cNvPr>
          <p:cNvSpPr/>
          <p:nvPr/>
        </p:nvSpPr>
        <p:spPr>
          <a:xfrm>
            <a:off x="0" y="0"/>
            <a:ext cx="12192000" cy="1016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b="1">
              <a:latin typeface="Gmarket Sans Bold" panose="02000000000000000000" pitchFamily="2" charset="-128"/>
              <a:ea typeface="Gmarket Sans Bold" panose="02000000000000000000" pitchFamily="2" charset="-128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694699-BBB9-AB4E-B32C-6C4199864BE1}"/>
              </a:ext>
            </a:extLst>
          </p:cNvPr>
          <p:cNvSpPr txBox="1"/>
          <p:nvPr/>
        </p:nvSpPr>
        <p:spPr>
          <a:xfrm>
            <a:off x="7544859" y="431225"/>
            <a:ext cx="4647141" cy="584775"/>
          </a:xfrm>
          <a:prstGeom prst="rect">
            <a:avLst/>
          </a:prstGeom>
          <a:noFill/>
          <a:effectLst>
            <a:reflection stA="45000" endPos="0" dist="50800" dir="5400000" sy="-100000" algn="bl" rotWithShape="0"/>
          </a:effectLst>
        </p:spPr>
        <p:txBody>
          <a:bodyPr wrap="square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>
                    <a:lumMod val="85000"/>
                  </a:schemeClr>
                </a:solidFill>
                <a:effectLst/>
                <a:latin typeface="Gmarket Sans Bold" panose="02000000000000000000" pitchFamily="2" charset="-128"/>
                <a:ea typeface="Gmarket Sans Bold" panose="02000000000000000000" pitchFamily="2" charset="-128"/>
              </a:rPr>
              <a:t>고립청년분석서</a:t>
            </a:r>
            <a:r>
              <a:rPr lang="ko-KR" altLang="en-US" sz="3200" b="1" dirty="0">
                <a:solidFill>
                  <a:schemeClr val="bg1">
                    <a:lumMod val="85000"/>
                  </a:schemeClr>
                </a:solidFill>
                <a:effectLst/>
                <a:latin typeface="Gmarket Sans Bold" panose="02000000000000000000" pitchFamily="2" charset="-128"/>
                <a:ea typeface="Gmarket Sans Bold" panose="02000000000000000000" pitchFamily="2" charset="-128"/>
              </a:rPr>
              <a:t> 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effectLst/>
                <a:latin typeface="Gmarket Sans Bold" panose="02000000000000000000" pitchFamily="2" charset="-128"/>
                <a:ea typeface="Gmarket Sans Bold" panose="02000000000000000000" pitchFamily="2" charset="-128"/>
                <a:cs typeface="Malgun Gothic Semilight" panose="020B0502040204020203" pitchFamily="34" charset="-128"/>
              </a:rPr>
              <a:t>청년은 어떻게 고립되어가는가 </a:t>
            </a:r>
            <a:endParaRPr lang="en-US" altLang="ko-KR" sz="100" b="1" dirty="0">
              <a:solidFill>
                <a:schemeClr val="bg1">
                  <a:lumMod val="85000"/>
                </a:schemeClr>
              </a:solidFill>
              <a:effectLst/>
              <a:latin typeface="Gmarket Sans Bold" panose="02000000000000000000" pitchFamily="2" charset="-128"/>
              <a:ea typeface="Gmarket Sans Bold" panose="02000000000000000000" pitchFamily="2" charset="-128"/>
              <a:cs typeface="Malgun Gothic Semilight" panose="020B0502040204020203" pitchFamily="34" charset="-128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5EC74765-4163-FA45-B31B-7CCA5D3A9F37}"/>
              </a:ext>
            </a:extLst>
          </p:cNvPr>
          <p:cNvSpPr/>
          <p:nvPr/>
        </p:nvSpPr>
        <p:spPr>
          <a:xfrm>
            <a:off x="10734123" y="224183"/>
            <a:ext cx="314325" cy="314325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b="1">
              <a:latin typeface="Gmarket Sans Bold" panose="02000000000000000000" pitchFamily="2" charset="-128"/>
              <a:ea typeface="Gmarket Sans Bold" panose="02000000000000000000" pitchFamily="2" charset="-128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9EB657D5-1945-A740-A83D-D99705255BC6}"/>
              </a:ext>
            </a:extLst>
          </p:cNvPr>
          <p:cNvSpPr/>
          <p:nvPr/>
        </p:nvSpPr>
        <p:spPr>
          <a:xfrm>
            <a:off x="11257998" y="219420"/>
            <a:ext cx="314325" cy="31432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b="1">
              <a:latin typeface="Gmarket Sans Bold" panose="02000000000000000000" pitchFamily="2" charset="-128"/>
              <a:ea typeface="Gmarket Sans Bold" panose="02000000000000000000" pitchFamily="2" charset="-128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DD2F33BC-62AD-E04D-8870-D5E9646162A8}"/>
              </a:ext>
            </a:extLst>
          </p:cNvPr>
          <p:cNvSpPr/>
          <p:nvPr/>
        </p:nvSpPr>
        <p:spPr>
          <a:xfrm>
            <a:off x="11781873" y="219420"/>
            <a:ext cx="314325" cy="3143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b="1">
              <a:latin typeface="Gmarket Sans Bold" panose="02000000000000000000" pitchFamily="2" charset="-128"/>
              <a:ea typeface="Gmarket Sans Bold" panose="02000000000000000000" pitchFamily="2" charset="-128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5EF4286E-9159-3F44-BA29-74BA6A3DE70D}"/>
              </a:ext>
            </a:extLst>
          </p:cNvPr>
          <p:cNvSpPr/>
          <p:nvPr/>
        </p:nvSpPr>
        <p:spPr>
          <a:xfrm>
            <a:off x="1022498" y="159431"/>
            <a:ext cx="4647142" cy="720753"/>
          </a:xfrm>
          <a:prstGeom prst="roundRect">
            <a:avLst>
              <a:gd name="adj" fmla="val 44800"/>
            </a:avLst>
          </a:prstGeom>
          <a:solidFill>
            <a:schemeClr val="accent1">
              <a:lumMod val="60000"/>
              <a:lumOff val="40000"/>
            </a:schemeClr>
          </a:solidFill>
          <a:ln w="25400" cap="rnd">
            <a:solidFill>
              <a:schemeClr val="tx1">
                <a:lumMod val="65000"/>
                <a:lumOff val="35000"/>
              </a:schemeClr>
            </a:solidFill>
            <a:round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ore-KR" sz="2800" b="1" dirty="0">
                <a:latin typeface="Gmarket Sans Bold" panose="02000000000000000000" pitchFamily="2" charset="-128"/>
                <a:ea typeface="Gmarket Sans Bold" panose="02000000000000000000" pitchFamily="2" charset="-128"/>
              </a:rPr>
              <a:t>		</a:t>
            </a:r>
            <a:r>
              <a:rPr kumimoji="1" lang="ko-Kore-KR" altLang="en-US" sz="2800" b="1" dirty="0">
                <a:latin typeface="Gmarket Sans Bold" panose="02000000000000000000" pitchFamily="2" charset="-128"/>
                <a:ea typeface="Gmarket Sans Bold" panose="02000000000000000000" pitchFamily="2" charset="-128"/>
              </a:rPr>
              <a:t>데이터</a:t>
            </a:r>
            <a:r>
              <a:rPr kumimoji="1" lang="ko-KR" altLang="en-US" sz="2800" b="1" dirty="0">
                <a:latin typeface="Gmarket Sans Bold" panose="02000000000000000000" pitchFamily="2" charset="-128"/>
                <a:ea typeface="Gmarket Sans Bold" panose="02000000000000000000" pitchFamily="2" charset="-128"/>
              </a:rPr>
              <a:t> 수집</a:t>
            </a:r>
            <a:endParaRPr kumimoji="1" lang="ko-Kore-KR" altLang="en-US" sz="2800" b="1" dirty="0">
              <a:latin typeface="Gmarket Sans Bold" panose="02000000000000000000" pitchFamily="2" charset="-128"/>
              <a:ea typeface="Gmarket Sans Bold" panose="02000000000000000000" pitchFamily="2" charset="-128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49269AF6-B190-1B42-8DD8-821962B1B7C8}"/>
              </a:ext>
            </a:extLst>
          </p:cNvPr>
          <p:cNvSpPr/>
          <p:nvPr/>
        </p:nvSpPr>
        <p:spPr>
          <a:xfrm>
            <a:off x="219493" y="159431"/>
            <a:ext cx="1548587" cy="720753"/>
          </a:xfrm>
          <a:prstGeom prst="roundRect">
            <a:avLst>
              <a:gd name="adj" fmla="val 50000"/>
            </a:avLst>
          </a:prstGeom>
          <a:solidFill>
            <a:srgbClr val="8AB3DF"/>
          </a:solidFill>
          <a:ln w="25400">
            <a:solidFill>
              <a:srgbClr val="5B4E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>
                <a:solidFill>
                  <a:prstClr val="white"/>
                </a:solidFill>
                <a:latin typeface="Gmarket Sans Bold" panose="02000000000000000000" pitchFamily="2" charset="-128"/>
                <a:ea typeface="Gmarket Sans Bold" panose="02000000000000000000" pitchFamily="2" charset="-128"/>
              </a:rPr>
              <a:t>본론</a:t>
            </a:r>
            <a:endParaRPr lang="en-US" altLang="ko-KR" sz="3200" b="1" dirty="0">
              <a:solidFill>
                <a:prstClr val="white"/>
              </a:solidFill>
              <a:latin typeface="Gmarket Sans Bold" panose="02000000000000000000" pitchFamily="2" charset="-128"/>
              <a:ea typeface="Gmarket Sans Bold" panose="02000000000000000000" pitchFamily="2" charset="-128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E77293A-E4D1-1B47-B2A7-0AF299578497}"/>
              </a:ext>
            </a:extLst>
          </p:cNvPr>
          <p:cNvSpPr txBox="1"/>
          <p:nvPr/>
        </p:nvSpPr>
        <p:spPr>
          <a:xfrm>
            <a:off x="500147" y="1385453"/>
            <a:ext cx="30283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2800" b="1" dirty="0">
                <a:solidFill>
                  <a:srgbClr val="002060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왜</a:t>
            </a:r>
            <a:r>
              <a:rPr kumimoji="1" lang="ko-KR" altLang="en-US" sz="2800" b="1" dirty="0">
                <a:solidFill>
                  <a:srgbClr val="002060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 군집 분석인가</a:t>
            </a:r>
            <a:r>
              <a:rPr kumimoji="1" lang="en-US" altLang="ko-KR" sz="2800" b="1" dirty="0">
                <a:solidFill>
                  <a:srgbClr val="002060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?</a:t>
            </a:r>
            <a:endParaRPr kumimoji="1" lang="ko-Kore-KR" altLang="en-US" sz="2800" b="1" dirty="0">
              <a:solidFill>
                <a:srgbClr val="002060"/>
              </a:solidFill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F8D4ED7-25BA-B24E-9303-8538B14CF1D3}"/>
              </a:ext>
            </a:extLst>
          </p:cNvPr>
          <p:cNvSpPr txBox="1"/>
          <p:nvPr/>
        </p:nvSpPr>
        <p:spPr>
          <a:xfrm>
            <a:off x="500147" y="2222038"/>
            <a:ext cx="55290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b="1" dirty="0">
                <a:solidFill>
                  <a:srgbClr val="002060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분류</a:t>
            </a:r>
            <a:r>
              <a:rPr kumimoji="1" lang="en-US" altLang="ko-KR" sz="2400" b="1" dirty="0">
                <a:solidFill>
                  <a:srgbClr val="002060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 </a:t>
            </a:r>
            <a:r>
              <a:rPr kumimoji="1" lang="ko-KR" altLang="en-US" sz="2400" b="1" dirty="0">
                <a:solidFill>
                  <a:srgbClr val="002060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분석 </a:t>
            </a:r>
            <a:r>
              <a:rPr kumimoji="1" lang="en-US" altLang="ko-KR" sz="2400" b="1" dirty="0">
                <a:solidFill>
                  <a:srgbClr val="002060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:</a:t>
            </a:r>
            <a:r>
              <a:rPr kumimoji="1" lang="ko-KR" altLang="en-US" sz="2000" b="1" dirty="0">
                <a:solidFill>
                  <a:srgbClr val="002060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 </a:t>
            </a:r>
            <a:r>
              <a:rPr kumimoji="1" lang="ko-KR" altLang="en-US" sz="1600" b="1" dirty="0">
                <a:solidFill>
                  <a:srgbClr val="002060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특정인의 고립 청년 여부 정보 필요</a:t>
            </a:r>
            <a:r>
              <a:rPr kumimoji="1" lang="en-US" altLang="ko-KR" sz="1600" b="1" dirty="0">
                <a:solidFill>
                  <a:srgbClr val="002060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..</a:t>
            </a:r>
            <a:r>
              <a:rPr kumimoji="1" lang="ko-KR" altLang="en-US" sz="1600" b="1" dirty="0">
                <a:solidFill>
                  <a:srgbClr val="002060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   </a:t>
            </a:r>
            <a:r>
              <a:rPr kumimoji="1" lang="en-US" altLang="ko-KR" b="1" dirty="0">
                <a:solidFill>
                  <a:srgbClr val="C00000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but</a:t>
            </a:r>
            <a:endParaRPr kumimoji="1" lang="ko-Kore-KR" altLang="en-US" b="1" dirty="0">
              <a:solidFill>
                <a:srgbClr val="C00000"/>
              </a:solidFill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BD1F426-457F-3F48-8C1B-CE29FCA1F0FB}"/>
              </a:ext>
            </a:extLst>
          </p:cNvPr>
          <p:cNvSpPr txBox="1"/>
          <p:nvPr/>
        </p:nvSpPr>
        <p:spPr>
          <a:xfrm>
            <a:off x="517483" y="2610878"/>
            <a:ext cx="5894255" cy="136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dirty="0">
                <a:solidFill>
                  <a:srgbClr val="000000"/>
                </a:solidFill>
                <a:effectLst/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따라서</a:t>
            </a:r>
            <a:r>
              <a:rPr lang="en-US" altLang="ko-KR" sz="1800" b="1" dirty="0">
                <a:solidFill>
                  <a:srgbClr val="000000"/>
                </a:solidFill>
                <a:effectLst/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,</a:t>
            </a: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000000"/>
                </a:solidFill>
                <a:effectLst/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1.</a:t>
            </a:r>
            <a:r>
              <a:rPr lang="ko-KR" altLang="en-US" sz="1800" b="1" dirty="0">
                <a:solidFill>
                  <a:srgbClr val="000000"/>
                </a:solidFill>
                <a:effectLst/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 </a:t>
            </a:r>
            <a:r>
              <a:rPr lang="ko-KR" altLang="en-US" b="1" dirty="0">
                <a:solidFill>
                  <a:srgbClr val="000000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유사한 성격을 가진 </a:t>
            </a:r>
            <a:r>
              <a:rPr lang="ko-KR" altLang="en-US" b="1" dirty="0" err="1">
                <a:solidFill>
                  <a:srgbClr val="000000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행정구별</a:t>
            </a:r>
            <a:r>
              <a:rPr lang="ko-KR" altLang="en-US" b="1" dirty="0">
                <a:solidFill>
                  <a:srgbClr val="000000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 클러스터 필요</a:t>
            </a:r>
            <a:endParaRPr lang="en-US" altLang="ko-KR" sz="1800" b="1" dirty="0">
              <a:solidFill>
                <a:srgbClr val="000000"/>
              </a:solidFill>
              <a:effectLst/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b="1" dirty="0">
                <a:solidFill>
                  <a:srgbClr val="000000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2.</a:t>
            </a:r>
            <a:r>
              <a:rPr lang="ko-KR" altLang="en-US" b="1" dirty="0">
                <a:solidFill>
                  <a:srgbClr val="000000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 클러스터 해석을 바탕으로 해결방안 도출</a:t>
            </a:r>
            <a:endParaRPr lang="en-US" altLang="ko-KR" sz="1800" b="1" dirty="0">
              <a:solidFill>
                <a:srgbClr val="000000"/>
              </a:solidFill>
              <a:effectLst/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B90BDEC-ADCD-8C4B-9DB5-61C9E7965B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2873" y="3222195"/>
            <a:ext cx="4699000" cy="3149600"/>
          </a:xfrm>
          <a:prstGeom prst="rect">
            <a:avLst/>
          </a:prstGeom>
          <a:effectLst>
            <a:outerShdw blurRad="38100" dist="38100" dir="4800000" sx="102000" sy="102000" algn="tl" rotWithShape="0">
              <a:prstClr val="black">
                <a:alpha val="40000"/>
              </a:prstClr>
            </a:outerShdw>
          </a:effectLst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9F3C724A-6FB7-594E-A28D-9D85454891C7}"/>
              </a:ext>
            </a:extLst>
          </p:cNvPr>
          <p:cNvSpPr/>
          <p:nvPr/>
        </p:nvSpPr>
        <p:spPr>
          <a:xfrm>
            <a:off x="7544859" y="4792462"/>
            <a:ext cx="1815548" cy="1205948"/>
          </a:xfrm>
          <a:prstGeom prst="rect">
            <a:avLst/>
          </a:prstGeom>
          <a:solidFill>
            <a:schemeClr val="accent1">
              <a:lumMod val="60000"/>
              <a:lumOff val="40000"/>
              <a:alpha val="3877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0202CAC-8440-AD44-9A0A-E52FCD626C06}"/>
              </a:ext>
            </a:extLst>
          </p:cNvPr>
          <p:cNvSpPr/>
          <p:nvPr/>
        </p:nvSpPr>
        <p:spPr>
          <a:xfrm>
            <a:off x="9890494" y="3347975"/>
            <a:ext cx="1749287" cy="1179443"/>
          </a:xfrm>
          <a:prstGeom prst="rect">
            <a:avLst/>
          </a:prstGeom>
          <a:solidFill>
            <a:schemeClr val="accent1">
              <a:lumMod val="60000"/>
              <a:lumOff val="40000"/>
              <a:alpha val="3877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7D69C93-2EE5-3B4D-8F76-7F8CFBE8B89D}"/>
              </a:ext>
            </a:extLst>
          </p:cNvPr>
          <p:cNvSpPr txBox="1"/>
          <p:nvPr/>
        </p:nvSpPr>
        <p:spPr>
          <a:xfrm>
            <a:off x="7379726" y="2891437"/>
            <a:ext cx="17492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18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군집 분석 예시</a:t>
            </a:r>
            <a:endParaRPr lang="ko-Kore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3047048-55DF-D744-80C1-263C0911D2FC}"/>
              </a:ext>
            </a:extLst>
          </p:cNvPr>
          <p:cNvSpPr txBox="1"/>
          <p:nvPr/>
        </p:nvSpPr>
        <p:spPr>
          <a:xfrm>
            <a:off x="7273232" y="1283012"/>
            <a:ext cx="4647141" cy="1384995"/>
          </a:xfrm>
          <a:prstGeom prst="rect">
            <a:avLst/>
          </a:prstGeom>
          <a:solidFill>
            <a:schemeClr val="bg1"/>
          </a:solidFill>
          <a:effectLst>
            <a:outerShdw blurRad="38100" dist="38100" dir="4800000" sx="102000" sy="102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ko-KR" altLang="en-US" sz="2000" b="1" dirty="0">
                <a:solidFill>
                  <a:srgbClr val="0070C0"/>
                </a:solidFill>
                <a:effectLst/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군집분석이란</a:t>
            </a:r>
            <a:r>
              <a:rPr lang="en-US" altLang="ko-KR" sz="2000" b="1" dirty="0">
                <a:solidFill>
                  <a:srgbClr val="0070C0"/>
                </a:solidFill>
                <a:effectLst/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? </a:t>
            </a:r>
            <a:endParaRPr lang="ko-KR" altLang="en-US" sz="2000" b="1" dirty="0">
              <a:solidFill>
                <a:srgbClr val="0070C0"/>
              </a:solidFill>
              <a:effectLst/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600" b="1" dirty="0">
                <a:solidFill>
                  <a:srgbClr val="00B0F0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클러스터 내</a:t>
            </a:r>
            <a:r>
              <a:rPr lang="ko-KR" altLang="en-US" sz="1600" b="1" dirty="0">
                <a:solidFill>
                  <a:srgbClr val="00B0F0"/>
                </a:solidFill>
                <a:effectLst/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 </a:t>
            </a:r>
            <a:r>
              <a:rPr lang="en-US" altLang="ko-KR" sz="1600" b="1" dirty="0">
                <a:solidFill>
                  <a:srgbClr val="00B0F0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Var()</a:t>
            </a:r>
            <a:r>
              <a:rPr lang="ko-KR" altLang="en-US" sz="1600" b="1" dirty="0">
                <a:solidFill>
                  <a:srgbClr val="00B0F0"/>
                </a:solidFill>
                <a:effectLst/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 최소화</a:t>
            </a:r>
            <a:endParaRPr lang="en-US" altLang="ko-KR" sz="1600" b="1" dirty="0">
              <a:solidFill>
                <a:srgbClr val="00B0F0"/>
              </a:solidFill>
              <a:effectLst/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600" b="1" dirty="0">
                <a:solidFill>
                  <a:srgbClr val="00B0F0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클러스터</a:t>
            </a:r>
            <a:r>
              <a:rPr lang="ko-KR" altLang="en-US" sz="1600" b="1" dirty="0">
                <a:solidFill>
                  <a:srgbClr val="00B0F0"/>
                </a:solidFill>
                <a:effectLst/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 간 </a:t>
            </a:r>
            <a:r>
              <a:rPr lang="en-US" altLang="ko-KR" sz="1600" b="1" dirty="0">
                <a:solidFill>
                  <a:srgbClr val="00B0F0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Var()</a:t>
            </a:r>
            <a:r>
              <a:rPr lang="ko-KR" altLang="en-US" sz="1600" b="1" dirty="0">
                <a:solidFill>
                  <a:srgbClr val="00B0F0"/>
                </a:solidFill>
                <a:effectLst/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 최대화</a:t>
            </a:r>
            <a:endParaRPr lang="en-US" altLang="ko-KR" sz="400" b="1" dirty="0">
              <a:solidFill>
                <a:srgbClr val="00B0F0"/>
              </a:solidFill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  <a:p>
            <a:endParaRPr lang="en-US" altLang="ko-KR" sz="400" b="1" dirty="0">
              <a:solidFill>
                <a:srgbClr val="00B0F0"/>
              </a:solidFill>
              <a:effectLst/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  <a:p>
            <a:endParaRPr lang="ko-KR" altLang="en-US" sz="400" b="1" dirty="0">
              <a:solidFill>
                <a:srgbClr val="00B0F0"/>
              </a:solidFill>
              <a:effectLst/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  <a:p>
            <a:r>
              <a:rPr lang="ko-KR" altLang="en-US" sz="1600" b="1" dirty="0">
                <a:solidFill>
                  <a:schemeClr val="tx2"/>
                </a:solidFill>
                <a:effectLst/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유사한 </a:t>
            </a:r>
            <a:r>
              <a:rPr lang="en-US" altLang="ko-KR" sz="1600" b="1" dirty="0">
                <a:solidFill>
                  <a:schemeClr val="tx2"/>
                </a:solidFill>
                <a:effectLst/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Sample</a:t>
            </a:r>
            <a:r>
              <a:rPr lang="ko-KR" altLang="en-US" sz="1600" b="1" dirty="0">
                <a:solidFill>
                  <a:schemeClr val="tx2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 </a:t>
            </a:r>
            <a:r>
              <a:rPr lang="en-US" altLang="ko-KR" sz="1600" b="1" dirty="0">
                <a:solidFill>
                  <a:schemeClr val="tx2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-&gt;</a:t>
            </a:r>
            <a:r>
              <a:rPr lang="ko-KR" altLang="en-US" sz="1600" b="1" dirty="0">
                <a:solidFill>
                  <a:schemeClr val="tx2"/>
                </a:solidFill>
                <a:effectLst/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 그룹화 </a:t>
            </a:r>
            <a:r>
              <a:rPr lang="en-US" altLang="ko-KR" sz="1600" b="1" dirty="0">
                <a:solidFill>
                  <a:schemeClr val="tx2"/>
                </a:solidFill>
                <a:effectLst/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Machine Learning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E84778E-FB5F-5C48-BE94-1E791F91D347}"/>
              </a:ext>
            </a:extLst>
          </p:cNvPr>
          <p:cNvSpPr txBox="1"/>
          <p:nvPr/>
        </p:nvSpPr>
        <p:spPr>
          <a:xfrm>
            <a:off x="500147" y="4450594"/>
            <a:ext cx="6109854" cy="15657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400" b="1" dirty="0">
                <a:solidFill>
                  <a:srgbClr val="000000"/>
                </a:solidFill>
                <a:effectLst/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군집 분석의 추후 활용 방안</a:t>
            </a:r>
            <a:endParaRPr lang="en-US" altLang="ko-KR" sz="2400" b="1" dirty="0">
              <a:solidFill>
                <a:srgbClr val="000000"/>
              </a:solidFill>
              <a:effectLst/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b="1" dirty="0">
                <a:solidFill>
                  <a:srgbClr val="000000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feature(4</a:t>
            </a:r>
            <a:r>
              <a:rPr lang="ko-KR" altLang="en-US" b="1" dirty="0">
                <a:solidFill>
                  <a:srgbClr val="000000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개</a:t>
            </a:r>
            <a:r>
              <a:rPr lang="en-US" altLang="ko-KR" b="1" dirty="0">
                <a:solidFill>
                  <a:srgbClr val="000000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)</a:t>
            </a:r>
            <a:r>
              <a:rPr lang="ko-KR" altLang="en-US" b="1" dirty="0">
                <a:solidFill>
                  <a:srgbClr val="000000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 </a:t>
            </a:r>
            <a:r>
              <a:rPr lang="en-US" altLang="ko-KR" b="1" dirty="0">
                <a:solidFill>
                  <a:srgbClr val="000000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+</a:t>
            </a:r>
            <a:r>
              <a:rPr lang="ko-KR" altLang="en-US" b="1" dirty="0">
                <a:solidFill>
                  <a:srgbClr val="000000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 추가 </a:t>
            </a:r>
            <a:r>
              <a:rPr lang="en-US" altLang="ko-KR" b="1" dirty="0">
                <a:solidFill>
                  <a:srgbClr val="000000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feature</a:t>
            </a:r>
            <a:r>
              <a:rPr lang="ko-KR" altLang="en-US" b="1" dirty="0">
                <a:solidFill>
                  <a:srgbClr val="000000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 고려  </a:t>
            </a:r>
            <a:r>
              <a:rPr lang="en-US" altLang="ko-KR" sz="1400" b="1" dirty="0">
                <a:solidFill>
                  <a:srgbClr val="000000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or</a:t>
            </a:r>
            <a:endParaRPr lang="en-US" altLang="ko-KR" b="1" dirty="0">
              <a:solidFill>
                <a:srgbClr val="000000"/>
              </a:solidFill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b="1" dirty="0">
                <a:solidFill>
                  <a:srgbClr val="000000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분석 지역의 확대</a:t>
            </a:r>
            <a:r>
              <a:rPr lang="en-US" altLang="ko-KR" b="1" dirty="0">
                <a:solidFill>
                  <a:srgbClr val="000000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 </a:t>
            </a:r>
            <a:r>
              <a:rPr lang="en-US" altLang="ko-KR" sz="1400" b="1" dirty="0">
                <a:solidFill>
                  <a:srgbClr val="000000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or</a:t>
            </a:r>
            <a:r>
              <a:rPr lang="ko-KR" altLang="en-US" b="1" dirty="0">
                <a:solidFill>
                  <a:srgbClr val="000000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 </a:t>
            </a:r>
            <a:r>
              <a:rPr lang="ko-KR" altLang="en-US" b="1" dirty="0" err="1">
                <a:solidFill>
                  <a:srgbClr val="000000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읍면동</a:t>
            </a:r>
            <a:r>
              <a:rPr lang="ko-KR" altLang="en-US" b="1" dirty="0">
                <a:solidFill>
                  <a:srgbClr val="000000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 수준 세분화</a:t>
            </a:r>
            <a:endParaRPr lang="en-US" altLang="ko-KR" b="1" dirty="0">
              <a:solidFill>
                <a:srgbClr val="000000"/>
              </a:solidFill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FC785E6-D2AC-C24E-A5E5-99B65D909B65}"/>
              </a:ext>
            </a:extLst>
          </p:cNvPr>
          <p:cNvSpPr txBox="1"/>
          <p:nvPr/>
        </p:nvSpPr>
        <p:spPr>
          <a:xfrm>
            <a:off x="5847706" y="1988071"/>
            <a:ext cx="123674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7200" b="1" dirty="0">
                <a:solidFill>
                  <a:srgbClr val="002060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📁</a:t>
            </a:r>
            <a:endParaRPr lang="ko-Kore-KR" altLang="en-US" dirty="0"/>
          </a:p>
        </p:txBody>
      </p:sp>
      <p:pic>
        <p:nvPicPr>
          <p:cNvPr id="18" name="그래픽 17" descr="금지 표지 단색으로 채워진">
            <a:extLst>
              <a:ext uri="{FF2B5EF4-FFF2-40B4-BE49-F238E27FC236}">
                <a16:creationId xmlns:a16="http://schemas.microsoft.com/office/drawing/2014/main" id="{E216F4EF-D8E6-CF4A-B6FC-4C55E2854C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911030" y="1952751"/>
            <a:ext cx="914400" cy="914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33" name="그룹 32">
            <a:extLst>
              <a:ext uri="{FF2B5EF4-FFF2-40B4-BE49-F238E27FC236}">
                <a16:creationId xmlns:a16="http://schemas.microsoft.com/office/drawing/2014/main" id="{C6611CD6-8170-E14C-B3C0-E03CF684B945}"/>
              </a:ext>
            </a:extLst>
          </p:cNvPr>
          <p:cNvGrpSpPr/>
          <p:nvPr/>
        </p:nvGrpSpPr>
        <p:grpSpPr>
          <a:xfrm>
            <a:off x="4837612" y="4266603"/>
            <a:ext cx="2307859" cy="1933732"/>
            <a:chOff x="4837612" y="4266603"/>
            <a:chExt cx="2307859" cy="1933732"/>
          </a:xfrm>
        </p:grpSpPr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4630BC36-C6CA-2A49-BAD9-6F7B36590090}"/>
                </a:ext>
              </a:extLst>
            </p:cNvPr>
            <p:cNvSpPr/>
            <p:nvPr/>
          </p:nvSpPr>
          <p:spPr>
            <a:xfrm>
              <a:off x="5871409" y="4572762"/>
              <a:ext cx="568037" cy="64466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E2F82FEF-5D3B-264D-B79D-4FF37963DE49}"/>
                </a:ext>
              </a:extLst>
            </p:cNvPr>
            <p:cNvGrpSpPr/>
            <p:nvPr/>
          </p:nvGrpSpPr>
          <p:grpSpPr>
            <a:xfrm>
              <a:off x="4837612" y="4266603"/>
              <a:ext cx="2307859" cy="1933732"/>
              <a:chOff x="4661407" y="4574074"/>
              <a:chExt cx="2307859" cy="1933732"/>
            </a:xfrm>
          </p:grpSpPr>
          <p:pic>
            <p:nvPicPr>
              <p:cNvPr id="15" name="그림 14">
                <a:extLst>
                  <a:ext uri="{FF2B5EF4-FFF2-40B4-BE49-F238E27FC236}">
                    <a16:creationId xmlns:a16="http://schemas.microsoft.com/office/drawing/2014/main" id="{85AAFC56-3681-8647-9035-9564B3F7BA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clrChange>
                  <a:clrFrom>
                    <a:srgbClr val="FDFFFE"/>
                  </a:clrFrom>
                  <a:clrTo>
                    <a:srgbClr val="FDFFFE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4715288" y="4574074"/>
                <a:ext cx="2253978" cy="1688001"/>
              </a:xfrm>
              <a:prstGeom prst="rect">
                <a:avLst/>
              </a:prstGeom>
            </p:spPr>
          </p:pic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D0B33F8-6854-FD4B-8D05-23676E01913B}"/>
                  </a:ext>
                </a:extLst>
              </p:cNvPr>
              <p:cNvSpPr txBox="1"/>
              <p:nvPr/>
            </p:nvSpPr>
            <p:spPr>
              <a:xfrm>
                <a:off x="4661407" y="5923031"/>
                <a:ext cx="227818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ko-Kore-KR" altLang="en-US" b="1" dirty="0">
                    <a:latin typeface="S-Core Dream 6 Bold" panose="020B0503030302020204" pitchFamily="34" charset="-127"/>
                    <a:ea typeface="S-Core Dream 6 Bold" panose="020B0503030302020204" pitchFamily="34" charset="-127"/>
                  </a:rPr>
                  <a:t>클러스터의</a:t>
                </a:r>
                <a:r>
                  <a:rPr kumimoji="1" lang="ko-KR" altLang="en-US" b="1" dirty="0">
                    <a:latin typeface="S-Core Dream 6 Bold" panose="020B0503030302020204" pitchFamily="34" charset="-127"/>
                    <a:ea typeface="S-Core Dream 6 Bold" panose="020B0503030302020204" pitchFamily="34" charset="-127"/>
                  </a:rPr>
                  <a:t> 효과 </a:t>
                </a:r>
                <a:r>
                  <a:rPr kumimoji="1" lang="ko-KR" altLang="en-US" sz="3200" b="1" dirty="0">
                    <a:latin typeface="S-Core Dream 6 Bold" panose="020B0503030302020204" pitchFamily="34" charset="-127"/>
                    <a:ea typeface="S-Core Dream 6 Bold" panose="020B0503030302020204" pitchFamily="34" charset="-127"/>
                  </a:rPr>
                  <a:t>↑</a:t>
                </a:r>
                <a:endParaRPr kumimoji="1" lang="ko-Kore-KR" altLang="en-US" b="1" dirty="0">
                  <a:latin typeface="S-Core Dream 6 Bold" panose="020B0503030302020204" pitchFamily="34" charset="-127"/>
                  <a:ea typeface="S-Core Dream 6 Bold" panose="020B0503030302020204" pitchFamily="34" charset="-127"/>
                </a:endParaRPr>
              </a:p>
            </p:txBody>
          </p:sp>
        </p:grpSp>
      </p:grpSp>
      <p:sp>
        <p:nvSpPr>
          <p:cNvPr id="31" name="오른쪽 화살표[R] 30">
            <a:extLst>
              <a:ext uri="{FF2B5EF4-FFF2-40B4-BE49-F238E27FC236}">
                <a16:creationId xmlns:a16="http://schemas.microsoft.com/office/drawing/2014/main" id="{D8EA53EF-C170-0943-ACB7-5DE34E07982B}"/>
              </a:ext>
            </a:extLst>
          </p:cNvPr>
          <p:cNvSpPr/>
          <p:nvPr/>
        </p:nvSpPr>
        <p:spPr>
          <a:xfrm>
            <a:off x="4585855" y="5233469"/>
            <a:ext cx="568036" cy="1619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C5125BC4-67A5-0841-94C9-638D2AAA5EA5}"/>
              </a:ext>
            </a:extLst>
          </p:cNvPr>
          <p:cNvSpPr/>
          <p:nvPr/>
        </p:nvSpPr>
        <p:spPr>
          <a:xfrm>
            <a:off x="11257997" y="231250"/>
            <a:ext cx="314325" cy="31432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b="1">
              <a:latin typeface="Gmarket Sans Bold" panose="02000000000000000000" pitchFamily="2" charset="-128"/>
              <a:ea typeface="Gmarket Sans Bold" panose="02000000000000000000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19402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구부러진 연결선 2"/>
          <p:cNvCxnSpPr>
            <a:cxnSpLocks/>
            <a:stCxn id="38" idx="3"/>
            <a:endCxn id="86" idx="1"/>
          </p:cNvCxnSpPr>
          <p:nvPr/>
        </p:nvCxnSpPr>
        <p:spPr>
          <a:xfrm>
            <a:off x="3166451" y="2797196"/>
            <a:ext cx="2062203" cy="1429689"/>
          </a:xfrm>
          <a:prstGeom prst="curvedConnector3">
            <a:avLst>
              <a:gd name="adj1" fmla="val 50000"/>
            </a:avLst>
          </a:prstGeom>
          <a:ln w="25400">
            <a:solidFill>
              <a:srgbClr val="5B4E55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구부러진 연결선 28"/>
          <p:cNvCxnSpPr>
            <a:cxnSpLocks/>
            <a:stCxn id="43" idx="3"/>
            <a:endCxn id="86" idx="1"/>
          </p:cNvCxnSpPr>
          <p:nvPr/>
        </p:nvCxnSpPr>
        <p:spPr>
          <a:xfrm flipV="1">
            <a:off x="3166451" y="4226885"/>
            <a:ext cx="2062203" cy="1426797"/>
          </a:xfrm>
          <a:prstGeom prst="curvedConnector3">
            <a:avLst>
              <a:gd name="adj1" fmla="val 50000"/>
            </a:avLst>
          </a:prstGeom>
          <a:ln w="25400">
            <a:solidFill>
              <a:srgbClr val="5B4E55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모서리가 둥근 직사각형 36"/>
          <p:cNvSpPr/>
          <p:nvPr/>
        </p:nvSpPr>
        <p:spPr>
          <a:xfrm>
            <a:off x="3898924" y="4767524"/>
            <a:ext cx="650711" cy="293908"/>
          </a:xfrm>
          <a:prstGeom prst="roundRect">
            <a:avLst>
              <a:gd name="adj" fmla="val 50000"/>
            </a:avLst>
          </a:prstGeom>
          <a:solidFill>
            <a:srgbClr val="FFD9AD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prstClr val="black">
                    <a:lumMod val="75000"/>
                    <a:lumOff val="25000"/>
                  </a:prst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x0.25</a:t>
            </a:r>
            <a:endParaRPr lang="ko-KR" altLang="en-US" sz="1100" b="1" dirty="0">
              <a:solidFill>
                <a:prstClr val="black">
                  <a:lumMod val="75000"/>
                  <a:lumOff val="25000"/>
                </a:prstClr>
              </a:solidFill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2699E4C-A7E8-2444-9B85-D01008555ACE}"/>
              </a:ext>
            </a:extLst>
          </p:cNvPr>
          <p:cNvSpPr txBox="1"/>
          <p:nvPr/>
        </p:nvSpPr>
        <p:spPr>
          <a:xfrm>
            <a:off x="500147" y="1303967"/>
            <a:ext cx="23583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8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데이터 전처리</a:t>
            </a:r>
            <a:endParaRPr kumimoji="1" lang="ko-Kore-KR" altLang="en-US" sz="2800" b="1" dirty="0"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0521A02-629D-034B-B018-66A2AB5F3A18}"/>
              </a:ext>
            </a:extLst>
          </p:cNvPr>
          <p:cNvSpPr txBox="1"/>
          <p:nvPr/>
        </p:nvSpPr>
        <p:spPr>
          <a:xfrm>
            <a:off x="2755058" y="1457856"/>
            <a:ext cx="61079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chemeClr val="accent2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feature </a:t>
            </a:r>
            <a:r>
              <a:rPr lang="ko-KR" altLang="en-US" b="1" dirty="0">
                <a:solidFill>
                  <a:schemeClr val="accent2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생성</a:t>
            </a:r>
            <a:endParaRPr lang="ko-Kore-KR" altLang="en-US" b="1" dirty="0">
              <a:solidFill>
                <a:schemeClr val="accent2"/>
              </a:solidFill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9F3C514F-AECC-454E-BE2A-D494148DCC34}"/>
              </a:ext>
            </a:extLst>
          </p:cNvPr>
          <p:cNvSpPr/>
          <p:nvPr/>
        </p:nvSpPr>
        <p:spPr>
          <a:xfrm>
            <a:off x="554889" y="1911038"/>
            <a:ext cx="2611562" cy="4475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5400">
            <a:solidFill>
              <a:srgbClr val="5B4E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rgbClr val="5B4E55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청년 비율</a:t>
            </a:r>
            <a:endParaRPr lang="en-US" altLang="ko-KR" sz="1600" b="1" dirty="0">
              <a:solidFill>
                <a:srgbClr val="5B4E55"/>
              </a:solidFill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3DA7ABF-EA05-E64D-9100-452041E9BA25}"/>
              </a:ext>
            </a:extLst>
          </p:cNvPr>
          <p:cNvSpPr/>
          <p:nvPr/>
        </p:nvSpPr>
        <p:spPr>
          <a:xfrm>
            <a:off x="554888" y="2358614"/>
            <a:ext cx="2611563" cy="877163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rgbClr val="5B4E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00" rIns="252000"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 b="1" dirty="0" err="1">
                <a:solidFill>
                  <a:prstClr val="black">
                    <a:lumMod val="65000"/>
                    <a:lumOff val="35000"/>
                  </a:prst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MinMaxScaler</a:t>
            </a:r>
            <a:r>
              <a:rPr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( )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8E4F86BA-D211-8047-91B6-C9A95B9A0E6B}"/>
              </a:ext>
            </a:extLst>
          </p:cNvPr>
          <p:cNvSpPr/>
          <p:nvPr/>
        </p:nvSpPr>
        <p:spPr>
          <a:xfrm>
            <a:off x="554889" y="3339231"/>
            <a:ext cx="2611562" cy="447575"/>
          </a:xfrm>
          <a:prstGeom prst="rect">
            <a:avLst/>
          </a:prstGeom>
          <a:solidFill>
            <a:srgbClr val="BEB2B9"/>
          </a:solidFill>
          <a:ln w="25400">
            <a:solidFill>
              <a:srgbClr val="5B4E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prstClr val="white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청년 </a:t>
            </a:r>
            <a:r>
              <a:rPr lang="en-US" altLang="ko-KR" sz="1600" b="1" dirty="0">
                <a:solidFill>
                  <a:prstClr val="white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1</a:t>
            </a:r>
            <a:r>
              <a:rPr lang="ko-KR" altLang="en-US" sz="1600" b="1" dirty="0">
                <a:solidFill>
                  <a:prstClr val="white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인 가구 비율</a:t>
            </a:r>
            <a:endParaRPr lang="en-US" altLang="ko-KR" sz="1600" b="1" dirty="0">
              <a:solidFill>
                <a:prstClr val="white"/>
              </a:solidFill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65DE783C-7010-2A47-BFFA-130F1386A6E5}"/>
              </a:ext>
            </a:extLst>
          </p:cNvPr>
          <p:cNvSpPr/>
          <p:nvPr/>
        </p:nvSpPr>
        <p:spPr>
          <a:xfrm>
            <a:off x="554888" y="3786807"/>
            <a:ext cx="2611563" cy="877163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rgbClr val="5B4E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00" rIns="252000"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 b="1" dirty="0" err="1">
                <a:solidFill>
                  <a:prstClr val="black">
                    <a:lumMod val="65000"/>
                    <a:lumOff val="35000"/>
                  </a:prst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MinMaxScaler</a:t>
            </a:r>
            <a:r>
              <a:rPr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( )</a:t>
            </a:r>
          </a:p>
          <a:p>
            <a:pPr algn="ctr">
              <a:lnSpc>
                <a:spcPct val="150000"/>
              </a:lnSpc>
            </a:pPr>
            <a:endParaRPr lang="ko-KR" altLang="en-US" sz="1600" b="1" dirty="0">
              <a:solidFill>
                <a:prstClr val="black">
                  <a:lumMod val="65000"/>
                  <a:lumOff val="35000"/>
                </a:prstClr>
              </a:solidFill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7F06D34D-6722-384C-9D51-927B1F29187F}"/>
              </a:ext>
            </a:extLst>
          </p:cNvPr>
          <p:cNvSpPr/>
          <p:nvPr/>
        </p:nvSpPr>
        <p:spPr>
          <a:xfrm>
            <a:off x="554889" y="4767524"/>
            <a:ext cx="2611562" cy="447575"/>
          </a:xfrm>
          <a:prstGeom prst="rect">
            <a:avLst/>
          </a:prstGeom>
          <a:solidFill>
            <a:srgbClr val="FFD9AD"/>
          </a:solidFill>
          <a:ln w="25400">
            <a:solidFill>
              <a:srgbClr val="5B4E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rgbClr val="5B4E55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의지할 수 있는 주변인 수</a:t>
            </a:r>
            <a:endParaRPr lang="en-US" altLang="ko-KR" sz="1600" b="1" dirty="0">
              <a:solidFill>
                <a:srgbClr val="5B4E55"/>
              </a:solidFill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D0D278-B48F-664C-89D3-4042F5508D9E}"/>
              </a:ext>
            </a:extLst>
          </p:cNvPr>
          <p:cNvSpPr/>
          <p:nvPr/>
        </p:nvSpPr>
        <p:spPr>
          <a:xfrm>
            <a:off x="554888" y="5215100"/>
            <a:ext cx="2611563" cy="877163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rgbClr val="5B4E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00" rIns="252000"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1</a:t>
            </a:r>
            <a:r>
              <a:rPr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 </a:t>
            </a:r>
            <a:r>
              <a:rPr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- </a:t>
            </a:r>
            <a:r>
              <a:rPr lang="en-US" altLang="ko-KR" sz="1400" b="1" dirty="0" err="1">
                <a:solidFill>
                  <a:prstClr val="black">
                    <a:lumMod val="65000"/>
                    <a:lumOff val="35000"/>
                  </a:prst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MinMaxScaler</a:t>
            </a:r>
            <a:r>
              <a:rPr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( )</a:t>
            </a:r>
          </a:p>
          <a:p>
            <a:pPr algn="ctr">
              <a:lnSpc>
                <a:spcPct val="150000"/>
              </a:lnSpc>
            </a:pPr>
            <a:endParaRPr lang="ko-KR" altLang="en-US" sz="1600" b="1" dirty="0">
              <a:solidFill>
                <a:prstClr val="black">
                  <a:lumMod val="65000"/>
                  <a:lumOff val="35000"/>
                </a:prstClr>
              </a:solidFill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</p:txBody>
      </p:sp>
      <p:sp>
        <p:nvSpPr>
          <p:cNvPr id="49" name="모서리가 둥근 직사각형 48">
            <a:extLst>
              <a:ext uri="{FF2B5EF4-FFF2-40B4-BE49-F238E27FC236}">
                <a16:creationId xmlns:a16="http://schemas.microsoft.com/office/drawing/2014/main" id="{E0A4B8EF-FF3E-DA45-AFEF-024CA34BE8B3}"/>
              </a:ext>
            </a:extLst>
          </p:cNvPr>
          <p:cNvSpPr/>
          <p:nvPr/>
        </p:nvSpPr>
        <p:spPr>
          <a:xfrm>
            <a:off x="3898924" y="3325823"/>
            <a:ext cx="650711" cy="293908"/>
          </a:xfrm>
          <a:prstGeom prst="roundRect">
            <a:avLst>
              <a:gd name="adj" fmla="val 50000"/>
            </a:avLst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prstClr val="black">
                    <a:lumMod val="75000"/>
                    <a:lumOff val="25000"/>
                  </a:prst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x0.25</a:t>
            </a:r>
            <a:endParaRPr lang="ko-KR" altLang="en-US" sz="1100" b="1" dirty="0">
              <a:solidFill>
                <a:prstClr val="black">
                  <a:lumMod val="75000"/>
                  <a:lumOff val="25000"/>
                </a:prstClr>
              </a:solidFill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</p:txBody>
      </p:sp>
      <p:cxnSp>
        <p:nvCxnSpPr>
          <p:cNvPr id="52" name="구부러진 연결선 2">
            <a:extLst>
              <a:ext uri="{FF2B5EF4-FFF2-40B4-BE49-F238E27FC236}">
                <a16:creationId xmlns:a16="http://schemas.microsoft.com/office/drawing/2014/main" id="{624043D1-D2CF-924A-A350-AE2B7A54EECF}"/>
              </a:ext>
            </a:extLst>
          </p:cNvPr>
          <p:cNvCxnSpPr>
            <a:cxnSpLocks/>
            <a:endCxn id="86" idx="1"/>
          </p:cNvCxnSpPr>
          <p:nvPr/>
        </p:nvCxnSpPr>
        <p:spPr>
          <a:xfrm>
            <a:off x="3166451" y="4208244"/>
            <a:ext cx="2062203" cy="18641"/>
          </a:xfrm>
          <a:prstGeom prst="curvedConnector3">
            <a:avLst>
              <a:gd name="adj1" fmla="val 50000"/>
            </a:avLst>
          </a:prstGeom>
          <a:ln w="25400">
            <a:solidFill>
              <a:srgbClr val="5B4E55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모서리가 둥근 직사각형 38"/>
          <p:cNvSpPr/>
          <p:nvPr/>
        </p:nvSpPr>
        <p:spPr>
          <a:xfrm>
            <a:off x="3898924" y="4050489"/>
            <a:ext cx="650711" cy="293908"/>
          </a:xfrm>
          <a:prstGeom prst="roundRect">
            <a:avLst>
              <a:gd name="adj" fmla="val 50000"/>
            </a:avLst>
          </a:prstGeom>
          <a:solidFill>
            <a:srgbClr val="BEB2B9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prstClr val="white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x0.5</a:t>
            </a:r>
            <a:endParaRPr lang="ko-KR" altLang="en-US" sz="1100" b="1" dirty="0">
              <a:solidFill>
                <a:prstClr val="white"/>
              </a:solidFill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8BDC17E8-8824-BD47-8CED-69E1698FA0E7}"/>
              </a:ext>
            </a:extLst>
          </p:cNvPr>
          <p:cNvSpPr/>
          <p:nvPr/>
        </p:nvSpPr>
        <p:spPr>
          <a:xfrm>
            <a:off x="9025549" y="3340727"/>
            <a:ext cx="2611562" cy="447575"/>
          </a:xfrm>
          <a:prstGeom prst="rect">
            <a:avLst/>
          </a:prstGeom>
          <a:solidFill>
            <a:srgbClr val="F6C2FC"/>
          </a:solidFill>
          <a:ln w="25400">
            <a:solidFill>
              <a:srgbClr val="5B4E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prstClr val="white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청년 고용률</a:t>
            </a:r>
            <a:endParaRPr lang="en-US" altLang="ko-KR" sz="1600" b="1" dirty="0">
              <a:solidFill>
                <a:prstClr val="white"/>
              </a:solidFill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E0E5292E-7ED3-C14A-A5F9-FF6AA4D2300C}"/>
              </a:ext>
            </a:extLst>
          </p:cNvPr>
          <p:cNvSpPr/>
          <p:nvPr/>
        </p:nvSpPr>
        <p:spPr>
          <a:xfrm>
            <a:off x="9025548" y="3788303"/>
            <a:ext cx="2611563" cy="877163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rgbClr val="5B4E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00" rIns="252000"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 b="1" dirty="0" err="1">
                <a:solidFill>
                  <a:prstClr val="black">
                    <a:lumMod val="65000"/>
                    <a:lumOff val="35000"/>
                  </a:prst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MinMaxScaler</a:t>
            </a:r>
            <a:r>
              <a:rPr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( )</a:t>
            </a:r>
            <a:endParaRPr lang="en-US" altLang="ko-KR" sz="1600" b="1" dirty="0">
              <a:solidFill>
                <a:prstClr val="black">
                  <a:lumMod val="65000"/>
                  <a:lumOff val="35000"/>
                </a:prstClr>
              </a:solidFill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E5A72322-D81E-EB4F-B3D9-A78501BCCE80}"/>
              </a:ext>
            </a:extLst>
          </p:cNvPr>
          <p:cNvSpPr/>
          <p:nvPr/>
        </p:nvSpPr>
        <p:spPr>
          <a:xfrm>
            <a:off x="5228655" y="3340727"/>
            <a:ext cx="2611562" cy="447575"/>
          </a:xfrm>
          <a:prstGeom prst="rect">
            <a:avLst/>
          </a:prstGeom>
          <a:solidFill>
            <a:srgbClr val="0070C0"/>
          </a:solidFill>
          <a:ln w="25400">
            <a:solidFill>
              <a:srgbClr val="5B4E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prstClr val="white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청년고립환경 지수</a:t>
            </a:r>
            <a:endParaRPr lang="en-US" altLang="ko-KR" sz="1600" b="1" dirty="0">
              <a:solidFill>
                <a:prstClr val="white"/>
              </a:solidFill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02C72AE1-9AF5-DB44-9A4B-33B0C3AE98DE}"/>
              </a:ext>
            </a:extLst>
          </p:cNvPr>
          <p:cNvSpPr/>
          <p:nvPr/>
        </p:nvSpPr>
        <p:spPr>
          <a:xfrm>
            <a:off x="5228654" y="3788303"/>
            <a:ext cx="2611563" cy="877163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rgbClr val="5B4E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00" rIns="252000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 b="1" dirty="0">
                <a:solidFill>
                  <a:prstClr val="black">
                    <a:lumMod val="65000"/>
                    <a:lumOff val="35000"/>
                  </a:prst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청년 * </a:t>
            </a:r>
            <a:r>
              <a:rPr lang="en-US" altLang="ko-KR" sz="1200" b="1" dirty="0">
                <a:solidFill>
                  <a:prstClr val="black">
                    <a:lumMod val="65000"/>
                    <a:lumOff val="35000"/>
                  </a:prst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0.25 +</a:t>
            </a:r>
          </a:p>
          <a:p>
            <a:pPr algn="ctr">
              <a:lnSpc>
                <a:spcPct val="150000"/>
              </a:lnSpc>
            </a:pPr>
            <a:r>
              <a:rPr lang="en-US" altLang="ko-KR" sz="1200" b="1" dirty="0">
                <a:solidFill>
                  <a:prstClr val="black">
                    <a:lumMod val="65000"/>
                    <a:lumOff val="35000"/>
                  </a:prst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1</a:t>
            </a:r>
            <a:r>
              <a:rPr lang="ko-KR" altLang="en-US" sz="1200" b="1" dirty="0">
                <a:solidFill>
                  <a:prstClr val="black">
                    <a:lumMod val="65000"/>
                    <a:lumOff val="35000"/>
                  </a:prst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인 가구</a:t>
            </a:r>
            <a:r>
              <a:rPr lang="en-US" altLang="ko-KR" sz="1200" b="1" dirty="0">
                <a:solidFill>
                  <a:prstClr val="black">
                    <a:lumMod val="65000"/>
                    <a:lumOff val="35000"/>
                  </a:prst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 * 0.5+</a:t>
            </a:r>
          </a:p>
          <a:p>
            <a:pPr algn="ctr">
              <a:lnSpc>
                <a:spcPct val="150000"/>
              </a:lnSpc>
            </a:pPr>
            <a:r>
              <a:rPr lang="en-US" altLang="ko-KR" sz="1200" b="1" dirty="0">
                <a:solidFill>
                  <a:prstClr val="black">
                    <a:lumMod val="65000"/>
                    <a:lumOff val="35000"/>
                  </a:prst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( 1 – </a:t>
            </a:r>
            <a:r>
              <a:rPr lang="ko-KR" altLang="en-US" sz="1200" b="1" dirty="0">
                <a:solidFill>
                  <a:prstClr val="black">
                    <a:lumMod val="65000"/>
                    <a:lumOff val="35000"/>
                  </a:prst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주변인 수</a:t>
            </a:r>
            <a:r>
              <a:rPr lang="en-US" altLang="ko-KR" sz="1200" b="1" dirty="0">
                <a:solidFill>
                  <a:prstClr val="black">
                    <a:lumMod val="65000"/>
                    <a:lumOff val="35000"/>
                  </a:prst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 ) * 0.25 </a:t>
            </a:r>
            <a:endParaRPr lang="ko-KR" altLang="en-US" sz="1200" b="1" dirty="0">
              <a:solidFill>
                <a:prstClr val="black">
                  <a:lumMod val="65000"/>
                  <a:lumOff val="35000"/>
                </a:prstClr>
              </a:solidFill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54A97F09-8787-B341-8882-D2D3C134953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4819" t="6153" r="35204" b="5991"/>
          <a:stretch/>
        </p:blipFill>
        <p:spPr>
          <a:xfrm>
            <a:off x="2622935" y="2415189"/>
            <a:ext cx="461240" cy="7521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8000" endPos="17000" dir="5400000" sy="-100000" algn="bl" rotWithShape="0"/>
          </a:effectLst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210087B8-8821-E14C-BA05-9E65A1D6B6B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6385" t="4064" r="68339" b="50740"/>
          <a:stretch/>
        </p:blipFill>
        <p:spPr>
          <a:xfrm>
            <a:off x="2560949" y="3974844"/>
            <a:ext cx="559347" cy="6523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F192E380-87A9-1D4F-AD77-494952F5E3D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51260" t="5218" r="30178" b="76784"/>
          <a:stretch/>
        </p:blipFill>
        <p:spPr>
          <a:xfrm>
            <a:off x="2594676" y="5560244"/>
            <a:ext cx="548698" cy="5320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039E7F81-5ED3-D341-912B-3715CF8B782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EFFFF"/>
              </a:clrFrom>
              <a:clrTo>
                <a:srgbClr val="FEFFFF">
                  <a:alpha val="0"/>
                </a:srgbClr>
              </a:clrTo>
            </a:clrChange>
          </a:blip>
          <a:srcRect l="9090" r="10027"/>
          <a:stretch/>
        </p:blipFill>
        <p:spPr>
          <a:xfrm>
            <a:off x="11137661" y="4007917"/>
            <a:ext cx="406086" cy="63260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ED048FA6-EE58-944D-981C-8C96C5B504D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8070"/>
          <a:stretch/>
        </p:blipFill>
        <p:spPr>
          <a:xfrm>
            <a:off x="7155886" y="3759726"/>
            <a:ext cx="985634" cy="9061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E8B2F002-CEFC-8249-9623-BF3BEB0902B3}"/>
              </a:ext>
            </a:extLst>
          </p:cNvPr>
          <p:cNvSpPr txBox="1"/>
          <p:nvPr/>
        </p:nvSpPr>
        <p:spPr>
          <a:xfrm>
            <a:off x="6374548" y="1639337"/>
            <a:ext cx="3926921" cy="1405449"/>
          </a:xfrm>
          <a:prstGeom prst="rect">
            <a:avLst/>
          </a:prstGeom>
          <a:solidFill>
            <a:schemeClr val="bg1"/>
          </a:solidFill>
          <a:effectLst>
            <a:outerShdw blurRad="38100" dist="38100" dir="4800000" sx="102000" sy="102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b="1" dirty="0" err="1">
                <a:solidFill>
                  <a:srgbClr val="002060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MinMaxScaler</a:t>
            </a:r>
            <a:r>
              <a:rPr lang="en-US" altLang="ko-KR" sz="1800" b="1" dirty="0">
                <a:solidFill>
                  <a:srgbClr val="002060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?</a:t>
            </a:r>
            <a:r>
              <a:rPr lang="ko-KR" altLang="en-US" sz="1000" b="1" dirty="0">
                <a:solidFill>
                  <a:prstClr val="black">
                    <a:lumMod val="65000"/>
                    <a:lumOff val="35000"/>
                  </a:prst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 </a:t>
            </a:r>
            <a:r>
              <a:rPr lang="en-US" altLang="ko-KR" sz="1000" b="1" dirty="0">
                <a:solidFill>
                  <a:prstClr val="black">
                    <a:lumMod val="65000"/>
                    <a:lumOff val="35000"/>
                  </a:prst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	</a:t>
            </a:r>
            <a:r>
              <a:rPr lang="ko-KR" altLang="en-US" sz="1000" b="1" dirty="0">
                <a:solidFill>
                  <a:prstClr val="black">
                    <a:lumMod val="65000"/>
                    <a:lumOff val="35000"/>
                  </a:prst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 </a:t>
            </a:r>
            <a:endParaRPr lang="en-US" altLang="ko-KR" sz="1000" b="1" dirty="0">
              <a:solidFill>
                <a:prstClr val="black">
                  <a:lumMod val="65000"/>
                  <a:lumOff val="35000"/>
                </a:prstClr>
              </a:solidFill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 b="1" dirty="0">
                <a:solidFill>
                  <a:prstClr val="black">
                    <a:lumMod val="65000"/>
                    <a:lumOff val="35000"/>
                  </a:prst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값의 범위를 </a:t>
            </a:r>
            <a:r>
              <a:rPr lang="en-US" altLang="ko-KR" sz="1000" b="1" dirty="0">
                <a:solidFill>
                  <a:prstClr val="black">
                    <a:lumMod val="65000"/>
                    <a:lumOff val="35000"/>
                  </a:prst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(0,1)</a:t>
            </a:r>
            <a:r>
              <a:rPr lang="ko-KR" altLang="en-US" sz="1000" b="1" dirty="0">
                <a:solidFill>
                  <a:prstClr val="black">
                    <a:lumMod val="65000"/>
                    <a:lumOff val="35000"/>
                  </a:prst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로 제한하여  각 변수의 크기를 변형하는 기법</a:t>
            </a:r>
            <a:r>
              <a:rPr lang="en-US" altLang="ko-KR" sz="1000" b="1" dirty="0">
                <a:solidFill>
                  <a:prstClr val="black">
                    <a:lumMod val="65000"/>
                    <a:lumOff val="35000"/>
                  </a:prst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 </a:t>
            </a:r>
          </a:p>
          <a:p>
            <a:pPr>
              <a:lnSpc>
                <a:spcPct val="150000"/>
              </a:lnSpc>
            </a:pPr>
            <a:endParaRPr lang="en-US" altLang="ko-KR" sz="1000" b="1" dirty="0">
              <a:solidFill>
                <a:prstClr val="black">
                  <a:lumMod val="65000"/>
                  <a:lumOff val="35000"/>
                </a:prstClr>
              </a:solidFill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000" b="1" dirty="0">
              <a:solidFill>
                <a:prstClr val="black">
                  <a:lumMod val="65000"/>
                  <a:lumOff val="35000"/>
                </a:prstClr>
              </a:solidFill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b="1" dirty="0">
                <a:solidFill>
                  <a:prstClr val="black">
                    <a:lumMod val="65000"/>
                    <a:lumOff val="35000"/>
                  </a:prst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	</a:t>
            </a:r>
            <a:r>
              <a:rPr lang="ko-KR" altLang="en-US" sz="1000" b="1" dirty="0">
                <a:solidFill>
                  <a:prstClr val="black">
                    <a:lumMod val="65000"/>
                    <a:lumOff val="35000"/>
                  </a:prst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    </a:t>
            </a:r>
            <a:endParaRPr lang="en-US" altLang="ko-KR" sz="1000" b="1" dirty="0">
              <a:solidFill>
                <a:prstClr val="black">
                  <a:lumMod val="65000"/>
                  <a:lumOff val="35000"/>
                </a:prstClr>
              </a:solidFill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62CFA9E-1B1C-914B-AD69-4AA850FB63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39204" y="2411841"/>
            <a:ext cx="3632238" cy="560300"/>
          </a:xfrm>
          <a:prstGeom prst="rect">
            <a:avLst/>
          </a:prstGeom>
        </p:spPr>
      </p:pic>
      <p:sp>
        <p:nvSpPr>
          <p:cNvPr id="50" name="직사각형 49">
            <a:extLst>
              <a:ext uri="{FF2B5EF4-FFF2-40B4-BE49-F238E27FC236}">
                <a16:creationId xmlns:a16="http://schemas.microsoft.com/office/drawing/2014/main" id="{59B76A59-1F0C-B440-8663-E52B662E4439}"/>
              </a:ext>
            </a:extLst>
          </p:cNvPr>
          <p:cNvSpPr/>
          <p:nvPr/>
        </p:nvSpPr>
        <p:spPr>
          <a:xfrm>
            <a:off x="0" y="0"/>
            <a:ext cx="12192000" cy="1016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b="1">
              <a:latin typeface="Gmarket Sans Bold" panose="02000000000000000000" pitchFamily="2" charset="-128"/>
              <a:ea typeface="Gmarket Sans Bold" panose="02000000000000000000" pitchFamily="2" charset="-128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EF176EB-8812-0645-9AF8-BDEAD94F0BEB}"/>
              </a:ext>
            </a:extLst>
          </p:cNvPr>
          <p:cNvSpPr txBox="1"/>
          <p:nvPr/>
        </p:nvSpPr>
        <p:spPr>
          <a:xfrm>
            <a:off x="7544859" y="431225"/>
            <a:ext cx="4647141" cy="584775"/>
          </a:xfrm>
          <a:prstGeom prst="rect">
            <a:avLst/>
          </a:prstGeom>
          <a:noFill/>
          <a:effectLst>
            <a:reflection stA="45000" endPos="0" dist="50800" dir="5400000" sy="-100000" algn="bl" rotWithShape="0"/>
          </a:effectLst>
        </p:spPr>
        <p:txBody>
          <a:bodyPr wrap="square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>
                    <a:lumMod val="85000"/>
                  </a:schemeClr>
                </a:solidFill>
                <a:effectLst/>
                <a:latin typeface="Gmarket Sans Bold" panose="02000000000000000000" pitchFamily="2" charset="-128"/>
                <a:ea typeface="Gmarket Sans Bold" panose="02000000000000000000" pitchFamily="2" charset="-128"/>
              </a:rPr>
              <a:t>고립청년분석서</a:t>
            </a:r>
            <a:r>
              <a:rPr lang="ko-KR" altLang="en-US" sz="3200" b="1" dirty="0">
                <a:solidFill>
                  <a:schemeClr val="bg1">
                    <a:lumMod val="85000"/>
                  </a:schemeClr>
                </a:solidFill>
                <a:effectLst/>
                <a:latin typeface="Gmarket Sans Bold" panose="02000000000000000000" pitchFamily="2" charset="-128"/>
                <a:ea typeface="Gmarket Sans Bold" panose="02000000000000000000" pitchFamily="2" charset="-128"/>
              </a:rPr>
              <a:t> 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effectLst/>
                <a:latin typeface="Gmarket Sans Bold" panose="02000000000000000000" pitchFamily="2" charset="-128"/>
                <a:ea typeface="Gmarket Sans Bold" panose="02000000000000000000" pitchFamily="2" charset="-128"/>
                <a:cs typeface="Malgun Gothic Semilight" panose="020B0502040204020203" pitchFamily="34" charset="-128"/>
              </a:rPr>
              <a:t>청년은 어떻게 고립되어가는가 </a:t>
            </a:r>
            <a:endParaRPr lang="en-US" altLang="ko-KR" sz="100" b="1" dirty="0">
              <a:solidFill>
                <a:schemeClr val="bg1">
                  <a:lumMod val="85000"/>
                </a:schemeClr>
              </a:solidFill>
              <a:effectLst/>
              <a:latin typeface="Gmarket Sans Bold" panose="02000000000000000000" pitchFamily="2" charset="-128"/>
              <a:ea typeface="Gmarket Sans Bold" panose="02000000000000000000" pitchFamily="2" charset="-128"/>
              <a:cs typeface="Malgun Gothic Semilight" panose="020B0502040204020203" pitchFamily="34" charset="-128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6FA1A0C9-377B-B844-9626-EC1BBC95BE55}"/>
              </a:ext>
            </a:extLst>
          </p:cNvPr>
          <p:cNvSpPr/>
          <p:nvPr/>
        </p:nvSpPr>
        <p:spPr>
          <a:xfrm>
            <a:off x="10734123" y="224183"/>
            <a:ext cx="314325" cy="314325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b="1">
              <a:latin typeface="Gmarket Sans Bold" panose="02000000000000000000" pitchFamily="2" charset="-128"/>
              <a:ea typeface="Gmarket Sans Bold" panose="02000000000000000000" pitchFamily="2" charset="-128"/>
            </a:endParaRP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7DED33E4-B71A-894E-8B35-09CE2F411A92}"/>
              </a:ext>
            </a:extLst>
          </p:cNvPr>
          <p:cNvSpPr/>
          <p:nvPr/>
        </p:nvSpPr>
        <p:spPr>
          <a:xfrm>
            <a:off x="11257998" y="219420"/>
            <a:ext cx="314325" cy="31432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b="1">
              <a:latin typeface="Gmarket Sans Bold" panose="02000000000000000000" pitchFamily="2" charset="-128"/>
              <a:ea typeface="Gmarket Sans Bold" panose="02000000000000000000" pitchFamily="2" charset="-128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DAF065E1-97C9-5545-B522-5560FF2B5FC0}"/>
              </a:ext>
            </a:extLst>
          </p:cNvPr>
          <p:cNvSpPr/>
          <p:nvPr/>
        </p:nvSpPr>
        <p:spPr>
          <a:xfrm>
            <a:off x="11781873" y="219420"/>
            <a:ext cx="314325" cy="3143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b="1">
              <a:latin typeface="Gmarket Sans Bold" panose="02000000000000000000" pitchFamily="2" charset="-128"/>
              <a:ea typeface="Gmarket Sans Bold" panose="02000000000000000000" pitchFamily="2" charset="-128"/>
            </a:endParaRPr>
          </a:p>
        </p:txBody>
      </p:sp>
      <p:sp>
        <p:nvSpPr>
          <p:cNvPr id="59" name="모서리가 둥근 직사각형 58">
            <a:extLst>
              <a:ext uri="{FF2B5EF4-FFF2-40B4-BE49-F238E27FC236}">
                <a16:creationId xmlns:a16="http://schemas.microsoft.com/office/drawing/2014/main" id="{0A018DBB-CA6C-3240-A181-83C11ABC1299}"/>
              </a:ext>
            </a:extLst>
          </p:cNvPr>
          <p:cNvSpPr/>
          <p:nvPr/>
        </p:nvSpPr>
        <p:spPr>
          <a:xfrm>
            <a:off x="1022498" y="159431"/>
            <a:ext cx="4647142" cy="720753"/>
          </a:xfrm>
          <a:prstGeom prst="roundRect">
            <a:avLst>
              <a:gd name="adj" fmla="val 44800"/>
            </a:avLst>
          </a:prstGeom>
          <a:solidFill>
            <a:schemeClr val="accent1">
              <a:lumMod val="60000"/>
              <a:lumOff val="40000"/>
            </a:schemeClr>
          </a:solidFill>
          <a:ln w="25400" cap="rnd">
            <a:solidFill>
              <a:schemeClr val="tx1">
                <a:lumMod val="65000"/>
                <a:lumOff val="35000"/>
              </a:schemeClr>
            </a:solidFill>
            <a:round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ore-KR" sz="2800" b="1" dirty="0">
                <a:latin typeface="Gmarket Sans Bold" panose="02000000000000000000" pitchFamily="2" charset="-128"/>
                <a:ea typeface="Gmarket Sans Bold" panose="02000000000000000000" pitchFamily="2" charset="-128"/>
              </a:rPr>
              <a:t>		</a:t>
            </a:r>
            <a:r>
              <a:rPr kumimoji="1" lang="ko-Kore-KR" altLang="en-US" sz="2800" b="1" dirty="0">
                <a:latin typeface="Gmarket Sans Bold" panose="02000000000000000000" pitchFamily="2" charset="-128"/>
                <a:ea typeface="Gmarket Sans Bold" panose="02000000000000000000" pitchFamily="2" charset="-128"/>
              </a:rPr>
              <a:t>전처리</a:t>
            </a:r>
          </a:p>
        </p:txBody>
      </p:sp>
      <p:sp>
        <p:nvSpPr>
          <p:cNvPr id="62" name="모서리가 둥근 직사각형 61">
            <a:extLst>
              <a:ext uri="{FF2B5EF4-FFF2-40B4-BE49-F238E27FC236}">
                <a16:creationId xmlns:a16="http://schemas.microsoft.com/office/drawing/2014/main" id="{968CC5DC-2A4F-4348-B3E6-B1C0543C3810}"/>
              </a:ext>
            </a:extLst>
          </p:cNvPr>
          <p:cNvSpPr/>
          <p:nvPr/>
        </p:nvSpPr>
        <p:spPr>
          <a:xfrm>
            <a:off x="219493" y="159431"/>
            <a:ext cx="1548587" cy="720753"/>
          </a:xfrm>
          <a:prstGeom prst="roundRect">
            <a:avLst>
              <a:gd name="adj" fmla="val 50000"/>
            </a:avLst>
          </a:prstGeom>
          <a:solidFill>
            <a:srgbClr val="8AB3DF"/>
          </a:solidFill>
          <a:ln w="25400">
            <a:solidFill>
              <a:srgbClr val="5B4E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>
                <a:solidFill>
                  <a:prstClr val="white"/>
                </a:solidFill>
                <a:latin typeface="Gmarket Sans Bold" panose="02000000000000000000" pitchFamily="2" charset="-128"/>
                <a:ea typeface="Gmarket Sans Bold" panose="02000000000000000000" pitchFamily="2" charset="-128"/>
              </a:rPr>
              <a:t>본론</a:t>
            </a:r>
            <a:endParaRPr lang="en-US" altLang="ko-KR" sz="3200" b="1" dirty="0">
              <a:solidFill>
                <a:prstClr val="white"/>
              </a:solidFill>
              <a:latin typeface="Gmarket Sans Bold" panose="02000000000000000000" pitchFamily="2" charset="-128"/>
              <a:ea typeface="Gmarket Sans Bold" panose="02000000000000000000" pitchFamily="2" charset="-128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2BA4913E-93A2-4E41-A106-99EC4AF07289}"/>
              </a:ext>
            </a:extLst>
          </p:cNvPr>
          <p:cNvSpPr/>
          <p:nvPr/>
        </p:nvSpPr>
        <p:spPr>
          <a:xfrm>
            <a:off x="11257997" y="231250"/>
            <a:ext cx="314325" cy="31432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b="1">
              <a:latin typeface="Gmarket Sans Bold" panose="02000000000000000000" pitchFamily="2" charset="-128"/>
              <a:ea typeface="Gmarket Sans Bold" panose="02000000000000000000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022247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직사각형 70">
            <a:extLst>
              <a:ext uri="{FF2B5EF4-FFF2-40B4-BE49-F238E27FC236}">
                <a16:creationId xmlns:a16="http://schemas.microsoft.com/office/drawing/2014/main" id="{C0D1B055-2BE6-3344-B92F-87FFFF1FE39A}"/>
              </a:ext>
            </a:extLst>
          </p:cNvPr>
          <p:cNvSpPr/>
          <p:nvPr/>
        </p:nvSpPr>
        <p:spPr>
          <a:xfrm>
            <a:off x="7397757" y="5530060"/>
            <a:ext cx="3671017" cy="339552"/>
          </a:xfrm>
          <a:prstGeom prst="rect">
            <a:avLst/>
          </a:prstGeom>
          <a:solidFill>
            <a:srgbClr val="FFC000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E77293A-E4D1-1B47-B2A7-0AF299578497}"/>
              </a:ext>
            </a:extLst>
          </p:cNvPr>
          <p:cNvSpPr txBox="1"/>
          <p:nvPr/>
        </p:nvSpPr>
        <p:spPr>
          <a:xfrm>
            <a:off x="500147" y="1255902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28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클러스터링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3EEB035-5208-1D41-A9B4-C6D404DFB2A1}"/>
              </a:ext>
            </a:extLst>
          </p:cNvPr>
          <p:cNvSpPr/>
          <p:nvPr/>
        </p:nvSpPr>
        <p:spPr>
          <a:xfrm>
            <a:off x="0" y="0"/>
            <a:ext cx="12192000" cy="1016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b="1">
              <a:latin typeface="Gmarket Sans Bold" panose="02000000000000000000" pitchFamily="2" charset="-128"/>
              <a:ea typeface="Gmarket Sans Bold" panose="02000000000000000000" pitchFamily="2" charset="-128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995D056-87B6-1B49-9E7D-28DF939FC1F7}"/>
              </a:ext>
            </a:extLst>
          </p:cNvPr>
          <p:cNvSpPr txBox="1"/>
          <p:nvPr/>
        </p:nvSpPr>
        <p:spPr>
          <a:xfrm>
            <a:off x="7544859" y="431225"/>
            <a:ext cx="4647141" cy="584775"/>
          </a:xfrm>
          <a:prstGeom prst="rect">
            <a:avLst/>
          </a:prstGeom>
          <a:noFill/>
          <a:effectLst>
            <a:reflection stA="45000" endPos="0" dist="50800" dir="5400000" sy="-100000" algn="bl" rotWithShape="0"/>
          </a:effectLst>
        </p:spPr>
        <p:txBody>
          <a:bodyPr wrap="square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>
                    <a:lumMod val="85000"/>
                  </a:schemeClr>
                </a:solidFill>
                <a:effectLst/>
                <a:latin typeface="Gmarket Sans Bold" panose="02000000000000000000" pitchFamily="2" charset="-128"/>
                <a:ea typeface="Gmarket Sans Bold" panose="02000000000000000000" pitchFamily="2" charset="-128"/>
              </a:rPr>
              <a:t>고립청년분석서</a:t>
            </a:r>
            <a:r>
              <a:rPr lang="ko-KR" altLang="en-US" sz="3200" b="1" dirty="0">
                <a:solidFill>
                  <a:schemeClr val="bg1">
                    <a:lumMod val="85000"/>
                  </a:schemeClr>
                </a:solidFill>
                <a:effectLst/>
                <a:latin typeface="Gmarket Sans Bold" panose="02000000000000000000" pitchFamily="2" charset="-128"/>
                <a:ea typeface="Gmarket Sans Bold" panose="02000000000000000000" pitchFamily="2" charset="-128"/>
              </a:rPr>
              <a:t> 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effectLst/>
                <a:latin typeface="Gmarket Sans Bold" panose="02000000000000000000" pitchFamily="2" charset="-128"/>
                <a:ea typeface="Gmarket Sans Bold" panose="02000000000000000000" pitchFamily="2" charset="-128"/>
                <a:cs typeface="Malgun Gothic Semilight" panose="020B0502040204020203" pitchFamily="34" charset="-128"/>
              </a:rPr>
              <a:t>청년은 어떻게 고립되어가는가 </a:t>
            </a:r>
            <a:endParaRPr lang="en-US" altLang="ko-KR" sz="100" b="1" dirty="0">
              <a:solidFill>
                <a:schemeClr val="bg1">
                  <a:lumMod val="85000"/>
                </a:schemeClr>
              </a:solidFill>
              <a:effectLst/>
              <a:latin typeface="Gmarket Sans Bold" panose="02000000000000000000" pitchFamily="2" charset="-128"/>
              <a:ea typeface="Gmarket Sans Bold" panose="02000000000000000000" pitchFamily="2" charset="-128"/>
              <a:cs typeface="Malgun Gothic Semilight" panose="020B0502040204020203" pitchFamily="34" charset="-128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9824070C-4E64-2548-AC9A-E2F2748A8A5E}"/>
              </a:ext>
            </a:extLst>
          </p:cNvPr>
          <p:cNvSpPr/>
          <p:nvPr/>
        </p:nvSpPr>
        <p:spPr>
          <a:xfrm>
            <a:off x="10734123" y="224183"/>
            <a:ext cx="314325" cy="314325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b="1">
              <a:latin typeface="Gmarket Sans Bold" panose="02000000000000000000" pitchFamily="2" charset="-128"/>
              <a:ea typeface="Gmarket Sans Bold" panose="02000000000000000000" pitchFamily="2" charset="-128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A422B614-FB18-7E4E-A2E3-7D4157046754}"/>
              </a:ext>
            </a:extLst>
          </p:cNvPr>
          <p:cNvSpPr/>
          <p:nvPr/>
        </p:nvSpPr>
        <p:spPr>
          <a:xfrm>
            <a:off x="11257998" y="219420"/>
            <a:ext cx="314325" cy="31432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b="1">
              <a:latin typeface="Gmarket Sans Bold" panose="02000000000000000000" pitchFamily="2" charset="-128"/>
              <a:ea typeface="Gmarket Sans Bold" panose="02000000000000000000" pitchFamily="2" charset="-128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38CD2247-224A-A84B-8B64-F2533925CD49}"/>
              </a:ext>
            </a:extLst>
          </p:cNvPr>
          <p:cNvSpPr/>
          <p:nvPr/>
        </p:nvSpPr>
        <p:spPr>
          <a:xfrm>
            <a:off x="11781873" y="219420"/>
            <a:ext cx="314325" cy="3143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b="1">
              <a:latin typeface="Gmarket Sans Bold" panose="02000000000000000000" pitchFamily="2" charset="-128"/>
              <a:ea typeface="Gmarket Sans Bold" panose="02000000000000000000" pitchFamily="2" charset="-128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BB151888-C27D-9046-A79C-A14E0F9C4719}"/>
              </a:ext>
            </a:extLst>
          </p:cNvPr>
          <p:cNvSpPr/>
          <p:nvPr/>
        </p:nvSpPr>
        <p:spPr>
          <a:xfrm>
            <a:off x="1022498" y="159431"/>
            <a:ext cx="4647142" cy="720753"/>
          </a:xfrm>
          <a:prstGeom prst="roundRect">
            <a:avLst>
              <a:gd name="adj" fmla="val 44800"/>
            </a:avLst>
          </a:prstGeom>
          <a:solidFill>
            <a:schemeClr val="accent1">
              <a:lumMod val="60000"/>
              <a:lumOff val="40000"/>
            </a:schemeClr>
          </a:solidFill>
          <a:ln w="25400" cap="rnd">
            <a:solidFill>
              <a:schemeClr val="tx1">
                <a:lumMod val="65000"/>
                <a:lumOff val="35000"/>
              </a:schemeClr>
            </a:solidFill>
            <a:round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ore-KR" sz="2800" b="1" dirty="0">
                <a:latin typeface="Gmarket Sans Bold" panose="02000000000000000000" pitchFamily="2" charset="-128"/>
                <a:ea typeface="Gmarket Sans Bold" panose="02000000000000000000" pitchFamily="2" charset="-128"/>
              </a:rPr>
              <a:t>		</a:t>
            </a:r>
            <a:r>
              <a:rPr kumimoji="1" lang="ko-Kore-KR" altLang="en-US" sz="2800" b="1" dirty="0">
                <a:latin typeface="Gmarket Sans Bold" panose="02000000000000000000" pitchFamily="2" charset="-128"/>
                <a:ea typeface="Gmarket Sans Bold" panose="02000000000000000000" pitchFamily="2" charset="-128"/>
              </a:rPr>
              <a:t>데이터</a:t>
            </a:r>
            <a:r>
              <a:rPr kumimoji="1" lang="ko-KR" altLang="en-US" sz="2800" b="1" dirty="0">
                <a:latin typeface="Gmarket Sans Bold" panose="02000000000000000000" pitchFamily="2" charset="-128"/>
                <a:ea typeface="Gmarket Sans Bold" panose="02000000000000000000" pitchFamily="2" charset="-128"/>
              </a:rPr>
              <a:t> 분석</a:t>
            </a:r>
            <a:endParaRPr kumimoji="1" lang="ko-Kore-KR" altLang="en-US" sz="2800" b="1" dirty="0">
              <a:latin typeface="Gmarket Sans Bold" panose="02000000000000000000" pitchFamily="2" charset="-128"/>
              <a:ea typeface="Gmarket Sans Bold" panose="02000000000000000000" pitchFamily="2" charset="-128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A0AEDCB7-8EEB-0344-9395-937DD7043A29}"/>
              </a:ext>
            </a:extLst>
          </p:cNvPr>
          <p:cNvSpPr/>
          <p:nvPr/>
        </p:nvSpPr>
        <p:spPr>
          <a:xfrm>
            <a:off x="219493" y="159431"/>
            <a:ext cx="1548587" cy="720753"/>
          </a:xfrm>
          <a:prstGeom prst="roundRect">
            <a:avLst>
              <a:gd name="adj" fmla="val 50000"/>
            </a:avLst>
          </a:prstGeom>
          <a:solidFill>
            <a:srgbClr val="8AB3DF"/>
          </a:solidFill>
          <a:ln w="25400">
            <a:solidFill>
              <a:srgbClr val="5B4E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>
                <a:solidFill>
                  <a:prstClr val="white"/>
                </a:solidFill>
                <a:latin typeface="Gmarket Sans Bold" panose="02000000000000000000" pitchFamily="2" charset="-128"/>
                <a:ea typeface="Gmarket Sans Bold" panose="02000000000000000000" pitchFamily="2" charset="-128"/>
              </a:rPr>
              <a:t>본론</a:t>
            </a:r>
            <a:endParaRPr lang="en-US" altLang="ko-KR" sz="3200" b="1" dirty="0">
              <a:solidFill>
                <a:prstClr val="white"/>
              </a:solidFill>
              <a:latin typeface="Gmarket Sans Bold" panose="02000000000000000000" pitchFamily="2" charset="-128"/>
              <a:ea typeface="Gmarket Sans Bold" panose="02000000000000000000" pitchFamily="2" charset="-128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9B3E9128-8BE4-2C48-AA9B-420D9824F3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6412" r="65076" b="49709"/>
          <a:stretch/>
        </p:blipFill>
        <p:spPr>
          <a:xfrm>
            <a:off x="6962410" y="1925582"/>
            <a:ext cx="1795987" cy="1736787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0C28405B-EA04-FE4E-AC04-E50C0ED1915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81487" t="50291"/>
          <a:stretch/>
        </p:blipFill>
        <p:spPr>
          <a:xfrm>
            <a:off x="3331258" y="1937157"/>
            <a:ext cx="1980029" cy="1892623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B47725F0-C625-C947-A397-6A1FF1D9B02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6412" t="49709" r="65076"/>
          <a:stretch/>
        </p:blipFill>
        <p:spPr>
          <a:xfrm>
            <a:off x="2151665" y="1885028"/>
            <a:ext cx="1980028" cy="1914763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045F80BC-09E3-A847-92DD-F2780817433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81487" b="49709"/>
          <a:stretch/>
        </p:blipFill>
        <p:spPr>
          <a:xfrm>
            <a:off x="8057063" y="1770904"/>
            <a:ext cx="1795989" cy="1937118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3E15395-00CB-2E43-B07D-EC11059FD8DE}"/>
              </a:ext>
            </a:extLst>
          </p:cNvPr>
          <p:cNvSpPr txBox="1"/>
          <p:nvPr/>
        </p:nvSpPr>
        <p:spPr>
          <a:xfrm>
            <a:off x="8576292" y="1694952"/>
            <a:ext cx="131394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20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DBSCAN</a:t>
            </a:r>
            <a:endParaRPr kumimoji="1" lang="ko-Kore-KR" altLang="en-US" sz="2000" b="1" dirty="0"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A5E6A92-9E76-8D48-A372-1D9A0BF70FA1}"/>
              </a:ext>
            </a:extLst>
          </p:cNvPr>
          <p:cNvSpPr txBox="1"/>
          <p:nvPr/>
        </p:nvSpPr>
        <p:spPr>
          <a:xfrm>
            <a:off x="3971129" y="1699167"/>
            <a:ext cx="139743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20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K-Means</a:t>
            </a:r>
            <a:endParaRPr kumimoji="1" lang="ko-Kore-KR" altLang="en-US" sz="2000" b="1" dirty="0"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47D577-03A7-4240-830B-A71831A15865}"/>
              </a:ext>
            </a:extLst>
          </p:cNvPr>
          <p:cNvSpPr txBox="1"/>
          <p:nvPr/>
        </p:nvSpPr>
        <p:spPr>
          <a:xfrm>
            <a:off x="500147" y="4032672"/>
            <a:ext cx="2092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클러스터</a:t>
            </a:r>
            <a:r>
              <a:rPr kumimoji="1" lang="ko-KR" altLang="en-US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 배정 방식</a:t>
            </a:r>
            <a:endParaRPr kumimoji="1" lang="ko-Kore-KR" altLang="en-US" b="1" dirty="0"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13FA3C5-760E-0048-B584-3BBA2A5D1919}"/>
              </a:ext>
            </a:extLst>
          </p:cNvPr>
          <p:cNvSpPr txBox="1"/>
          <p:nvPr/>
        </p:nvSpPr>
        <p:spPr>
          <a:xfrm>
            <a:off x="2904187" y="3615297"/>
            <a:ext cx="3716119" cy="13618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100" b="1" dirty="0">
                <a:solidFill>
                  <a:srgbClr val="000000"/>
                </a:solidFill>
                <a:effectLst/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각 데이터 </a:t>
            </a:r>
            <a:r>
              <a:rPr lang="en-US" altLang="ko-KR" sz="1100" b="1" dirty="0">
                <a:solidFill>
                  <a:srgbClr val="000000"/>
                </a:solidFill>
                <a:effectLst/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&amp;</a:t>
            </a:r>
            <a:r>
              <a:rPr lang="ko-KR" altLang="en-US" sz="1100" b="1" dirty="0">
                <a:solidFill>
                  <a:srgbClr val="000000"/>
                </a:solidFill>
                <a:effectLst/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 각 클러스터 </a:t>
            </a:r>
            <a:r>
              <a:rPr lang="ko-KR" altLang="en-US" sz="1100" b="1" dirty="0" err="1">
                <a:solidFill>
                  <a:srgbClr val="000000"/>
                </a:solidFill>
                <a:effectLst/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샌트로이드</a:t>
            </a:r>
            <a:r>
              <a:rPr lang="en-US" altLang="ko-KR" sz="1100" b="1" dirty="0">
                <a:solidFill>
                  <a:srgbClr val="000000"/>
                </a:solidFill>
                <a:effectLst/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(</a:t>
            </a:r>
            <a:r>
              <a:rPr lang="ko-KR" altLang="en-US" sz="1100" b="1" dirty="0">
                <a:solidFill>
                  <a:srgbClr val="000000"/>
                </a:solidFill>
                <a:effectLst/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무게중심</a:t>
            </a:r>
            <a:r>
              <a:rPr lang="en-US" altLang="ko-KR" sz="1100" b="1" dirty="0">
                <a:solidFill>
                  <a:srgbClr val="000000"/>
                </a:solidFill>
                <a:effectLst/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)</a:t>
            </a:r>
            <a:r>
              <a:rPr lang="ko-KR" altLang="en-US" sz="1100" b="1" dirty="0">
                <a:solidFill>
                  <a:srgbClr val="000000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 </a:t>
            </a:r>
            <a:r>
              <a:rPr lang="ko-KR" altLang="en-US" sz="1100" b="1" dirty="0">
                <a:solidFill>
                  <a:srgbClr val="000000"/>
                </a:solidFill>
                <a:effectLst/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거리 계산</a:t>
            </a:r>
            <a:endParaRPr lang="en-US" altLang="ko-KR" sz="1100" b="1" dirty="0">
              <a:solidFill>
                <a:srgbClr val="000000"/>
              </a:solidFill>
              <a:effectLst/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  <a:p>
            <a:pPr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100" b="1" dirty="0">
                <a:solidFill>
                  <a:srgbClr val="000000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→ 가장 가까운 클러스터에 데이터 배정</a:t>
            </a:r>
            <a:endParaRPr lang="en-US" altLang="ko-KR" sz="1100" b="1" dirty="0">
              <a:solidFill>
                <a:srgbClr val="000000"/>
              </a:solidFill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  <a:p>
            <a:pPr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600" b="1" dirty="0">
              <a:solidFill>
                <a:srgbClr val="000000"/>
              </a:solidFill>
              <a:effectLst/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  <a:p>
            <a:pPr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" altLang="ko-Kore-KR" sz="900" dirty="0">
                <a:solidFill>
                  <a:srgbClr val="000000"/>
                </a:solidFill>
                <a:effectLst/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ex) </a:t>
            </a:r>
            <a:r>
              <a:rPr lang="ko-KR" altLang="en-US" sz="900" dirty="0">
                <a:solidFill>
                  <a:srgbClr val="000000"/>
                </a:solidFill>
                <a:effectLst/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샘플 </a:t>
            </a:r>
            <a:r>
              <a:rPr lang="en" altLang="ko-Kore-KR" sz="900" dirty="0">
                <a:solidFill>
                  <a:srgbClr val="000000"/>
                </a:solidFill>
                <a:effectLst/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A</a:t>
            </a:r>
            <a:r>
              <a:rPr lang="ko-KR" altLang="en-US" sz="900" dirty="0">
                <a:solidFill>
                  <a:srgbClr val="000000"/>
                </a:solidFill>
                <a:effectLst/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와 클러스터 </a:t>
            </a:r>
            <a:r>
              <a:rPr lang="en-US" altLang="ko-KR" sz="900" dirty="0">
                <a:solidFill>
                  <a:srgbClr val="000000"/>
                </a:solidFill>
                <a:effectLst/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1 </a:t>
            </a:r>
            <a:r>
              <a:rPr lang="ko-KR" altLang="en-US" sz="900" dirty="0">
                <a:solidFill>
                  <a:srgbClr val="000000"/>
                </a:solidFill>
                <a:effectLst/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무게중심의 거리 </a:t>
            </a:r>
            <a:r>
              <a:rPr lang="en-US" altLang="ko-KR" sz="900" dirty="0">
                <a:solidFill>
                  <a:srgbClr val="000000"/>
                </a:solidFill>
                <a:effectLst/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: 5 </a:t>
            </a:r>
          </a:p>
          <a:p>
            <a:pPr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900" dirty="0">
                <a:solidFill>
                  <a:srgbClr val="000000"/>
                </a:solidFill>
                <a:effectLst/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      샘플 </a:t>
            </a:r>
            <a:r>
              <a:rPr lang="en" altLang="ko-Kore-KR" sz="900" dirty="0">
                <a:solidFill>
                  <a:srgbClr val="000000"/>
                </a:solidFill>
                <a:effectLst/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A</a:t>
            </a:r>
            <a:r>
              <a:rPr lang="ko-KR" altLang="en-US" sz="900" dirty="0">
                <a:solidFill>
                  <a:srgbClr val="000000"/>
                </a:solidFill>
                <a:effectLst/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와 클러스터 </a:t>
            </a:r>
            <a:r>
              <a:rPr lang="en-US" altLang="ko-KR" sz="900" dirty="0">
                <a:solidFill>
                  <a:srgbClr val="000000"/>
                </a:solidFill>
                <a:effectLst/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2 </a:t>
            </a:r>
            <a:r>
              <a:rPr lang="ko-KR" altLang="en-US" sz="900" dirty="0">
                <a:solidFill>
                  <a:srgbClr val="000000"/>
                </a:solidFill>
                <a:effectLst/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무게중심의 거리 </a:t>
            </a:r>
            <a:r>
              <a:rPr lang="en-US" altLang="ko-KR" sz="900" dirty="0">
                <a:solidFill>
                  <a:srgbClr val="000000"/>
                </a:solidFill>
                <a:effectLst/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:</a:t>
            </a:r>
            <a:r>
              <a:rPr lang="ko-KR" altLang="en-US" sz="900" dirty="0">
                <a:solidFill>
                  <a:srgbClr val="000000"/>
                </a:solidFill>
                <a:effectLst/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 </a:t>
            </a:r>
            <a:r>
              <a:rPr lang="en-US" altLang="ko-KR" sz="900" dirty="0">
                <a:solidFill>
                  <a:srgbClr val="000000"/>
                </a:solidFill>
                <a:effectLst/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8 </a:t>
            </a:r>
          </a:p>
          <a:p>
            <a:pPr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900" dirty="0">
                <a:solidFill>
                  <a:srgbClr val="000000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     </a:t>
            </a:r>
            <a:r>
              <a:rPr lang="en-US" altLang="ko-KR" sz="900" dirty="0">
                <a:solidFill>
                  <a:srgbClr val="000000"/>
                </a:solidFill>
                <a:effectLst/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 </a:t>
            </a:r>
            <a:r>
              <a:rPr lang="ko-KR" altLang="en-US" sz="900" dirty="0">
                <a:solidFill>
                  <a:srgbClr val="000000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→ </a:t>
            </a:r>
            <a:r>
              <a:rPr lang="ko-KR" altLang="en-US" sz="900" dirty="0">
                <a:solidFill>
                  <a:srgbClr val="000000"/>
                </a:solidFill>
                <a:effectLst/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샘플 </a:t>
            </a:r>
            <a:r>
              <a:rPr lang="en" altLang="ko-Kore-KR" sz="900" dirty="0">
                <a:solidFill>
                  <a:srgbClr val="000000"/>
                </a:solidFill>
                <a:effectLst/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A</a:t>
            </a:r>
            <a:r>
              <a:rPr lang="ko-KR" altLang="en-US" sz="900" dirty="0">
                <a:solidFill>
                  <a:srgbClr val="000000"/>
                </a:solidFill>
                <a:effectLst/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는 클러스터 </a:t>
            </a:r>
            <a:r>
              <a:rPr lang="en-US" altLang="ko-KR" sz="900" dirty="0">
                <a:solidFill>
                  <a:srgbClr val="000000"/>
                </a:solidFill>
                <a:effectLst/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1</a:t>
            </a:r>
            <a:r>
              <a:rPr lang="ko-KR" altLang="en-US" sz="900" dirty="0">
                <a:solidFill>
                  <a:srgbClr val="000000"/>
                </a:solidFill>
                <a:effectLst/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로 배정</a:t>
            </a:r>
            <a:endParaRPr lang="ko-KR" altLang="en-US" sz="900" dirty="0">
              <a:effectLst/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2B4143D-ED0C-D84B-B546-4F6BF0B12909}"/>
              </a:ext>
            </a:extLst>
          </p:cNvPr>
          <p:cNvSpPr txBox="1"/>
          <p:nvPr/>
        </p:nvSpPr>
        <p:spPr>
          <a:xfrm>
            <a:off x="7416605" y="3567496"/>
            <a:ext cx="4155717" cy="15243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" altLang="ko-Kore-KR" sz="1100" b="1" dirty="0" err="1">
                <a:solidFill>
                  <a:srgbClr val="000000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Corept</a:t>
            </a:r>
            <a:r>
              <a:rPr lang="ko-KR" altLang="en-US" sz="1100" b="1" dirty="0">
                <a:solidFill>
                  <a:srgbClr val="000000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 중심 </a:t>
            </a:r>
            <a:r>
              <a:rPr lang="en" altLang="ko-Kore-KR" sz="1100" b="1" dirty="0">
                <a:solidFill>
                  <a:srgbClr val="000000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EPSILON</a:t>
            </a:r>
            <a:r>
              <a:rPr lang="ko-KR" altLang="en-US" sz="1100" b="1" dirty="0">
                <a:solidFill>
                  <a:srgbClr val="000000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 내의</a:t>
            </a:r>
            <a:r>
              <a:rPr lang="en-US" altLang="ko-Kore-KR" sz="1100" b="1" dirty="0">
                <a:solidFill>
                  <a:srgbClr val="000000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 </a:t>
            </a:r>
            <a:r>
              <a:rPr lang="en-US" altLang="ko-Kore-KR" sz="1100" b="1" dirty="0" err="1">
                <a:solidFill>
                  <a:srgbClr val="000000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MinPts</a:t>
            </a:r>
            <a:r>
              <a:rPr lang="ko-KR" altLang="en-US" sz="1100" b="1" dirty="0">
                <a:solidFill>
                  <a:srgbClr val="000000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 기준</a:t>
            </a:r>
            <a:endParaRPr lang="en-US" altLang="ko-Kore-KR" sz="1100" b="1" dirty="0">
              <a:solidFill>
                <a:srgbClr val="000000"/>
              </a:solidFill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  <a:p>
            <a:pPr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100" b="1" dirty="0">
                <a:solidFill>
                  <a:srgbClr val="000000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→ </a:t>
            </a:r>
            <a:r>
              <a:rPr lang="en-US" altLang="ko-KR" sz="1100" b="1" dirty="0">
                <a:solidFill>
                  <a:srgbClr val="000000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 </a:t>
            </a:r>
            <a:r>
              <a:rPr lang="ko-KR" altLang="en-US" sz="1100" b="1" dirty="0" err="1">
                <a:solidFill>
                  <a:srgbClr val="000000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클러스터링</a:t>
            </a:r>
            <a:r>
              <a:rPr lang="ko-KR" altLang="en-US" sz="1100" b="1" dirty="0">
                <a:solidFill>
                  <a:srgbClr val="000000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 시행</a:t>
            </a:r>
            <a:endParaRPr lang="en-US" altLang="ko-KR" sz="1100" b="1" dirty="0">
              <a:solidFill>
                <a:srgbClr val="000000"/>
              </a:solidFill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  <a:p>
            <a:pPr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" altLang="ko-Kore-KR" sz="1100" b="1" dirty="0">
              <a:solidFill>
                <a:srgbClr val="000000"/>
              </a:solidFill>
              <a:effectLst/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  <a:p>
            <a:pPr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000" b="1" dirty="0">
                <a:solidFill>
                  <a:srgbClr val="000000"/>
                </a:solidFill>
                <a:effectLst/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-</a:t>
            </a:r>
            <a:r>
              <a:rPr lang="ko-KR" altLang="en-US" sz="1000" b="1" dirty="0">
                <a:solidFill>
                  <a:srgbClr val="000000"/>
                </a:solidFill>
                <a:effectLst/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 </a:t>
            </a:r>
            <a:r>
              <a:rPr lang="en" altLang="ko-Kore-KR" sz="1000" b="1" dirty="0">
                <a:solidFill>
                  <a:srgbClr val="000000"/>
                </a:solidFill>
                <a:effectLst/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EPSILON = </a:t>
            </a:r>
            <a:r>
              <a:rPr lang="ko-KR" altLang="en-US" sz="1000" b="1" dirty="0">
                <a:solidFill>
                  <a:srgbClr val="000000"/>
                </a:solidFill>
                <a:effectLst/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특정한 </a:t>
            </a:r>
            <a:r>
              <a:rPr lang="ko-Kore-KR" altLang="en-US" sz="1000" b="1" dirty="0">
                <a:solidFill>
                  <a:srgbClr val="000000"/>
                </a:solidFill>
                <a:effectLst/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중심</a:t>
            </a:r>
            <a:r>
              <a:rPr lang="ko-KR" altLang="en-US" sz="1000" b="1" dirty="0">
                <a:solidFill>
                  <a:srgbClr val="000000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점 </a:t>
            </a:r>
            <a:r>
              <a:rPr lang="en-US" altLang="ko-KR" sz="1000" b="1" dirty="0">
                <a:solidFill>
                  <a:srgbClr val="000000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(core</a:t>
            </a:r>
            <a:r>
              <a:rPr lang="ko-KR" altLang="en-US" sz="1000" b="1" dirty="0">
                <a:solidFill>
                  <a:srgbClr val="000000"/>
                </a:solidFill>
                <a:effectLst/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 </a:t>
            </a:r>
            <a:r>
              <a:rPr lang="en-US" altLang="ko-KR" sz="1000" b="1" dirty="0">
                <a:solidFill>
                  <a:srgbClr val="000000"/>
                </a:solidFill>
                <a:effectLst/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point) </a:t>
            </a:r>
            <a:r>
              <a:rPr lang="ko-KR" altLang="en-US" sz="1000" b="1" dirty="0">
                <a:solidFill>
                  <a:srgbClr val="000000"/>
                </a:solidFill>
                <a:effectLst/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기준의</a:t>
            </a:r>
            <a:r>
              <a:rPr lang="ko-KR" altLang="en-US" sz="1000" b="1" dirty="0">
                <a:solidFill>
                  <a:srgbClr val="000000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 거리</a:t>
            </a:r>
            <a:endParaRPr lang="en-US" altLang="ko-KR" sz="1000" b="1" dirty="0">
              <a:solidFill>
                <a:srgbClr val="000000"/>
              </a:solidFill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  <a:p>
            <a:pPr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" altLang="ko-Kore-KR" sz="1000" b="1" dirty="0">
                <a:solidFill>
                  <a:srgbClr val="000000"/>
                </a:solidFill>
                <a:effectLst/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- M</a:t>
            </a:r>
            <a:r>
              <a:rPr lang="en-US" altLang="ko-Kore-KR" sz="1000" b="1" dirty="0" err="1">
                <a:solidFill>
                  <a:srgbClr val="000000"/>
                </a:solidFill>
                <a:effectLst/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inPts</a:t>
            </a:r>
            <a:r>
              <a:rPr lang="en" altLang="ko-Kore-KR" sz="1000" b="1" dirty="0">
                <a:solidFill>
                  <a:srgbClr val="000000"/>
                </a:solidFill>
                <a:effectLst/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 =</a:t>
            </a:r>
            <a:r>
              <a:rPr lang="ko-KR" altLang="en-US" sz="1000" b="1" dirty="0">
                <a:solidFill>
                  <a:srgbClr val="000000"/>
                </a:solidFill>
                <a:effectLst/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 </a:t>
            </a:r>
            <a:r>
              <a:rPr lang="en-US" altLang="ko-KR" sz="1000" b="1" dirty="0">
                <a:solidFill>
                  <a:srgbClr val="000000"/>
                </a:solidFill>
                <a:effectLst/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EPSILON</a:t>
            </a:r>
            <a:r>
              <a:rPr lang="ko-KR" altLang="en-US" sz="1000" b="1" dirty="0">
                <a:solidFill>
                  <a:srgbClr val="000000"/>
                </a:solidFill>
                <a:effectLst/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 </a:t>
            </a:r>
            <a:r>
              <a:rPr lang="ko-KR" altLang="en-US" sz="1000" b="1" dirty="0">
                <a:solidFill>
                  <a:srgbClr val="000000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내부에 있어야 할 최소 </a:t>
            </a:r>
            <a:r>
              <a:rPr lang="en-US" altLang="ko-KR" sz="1000" b="1" dirty="0">
                <a:solidFill>
                  <a:srgbClr val="000000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sample </a:t>
            </a:r>
            <a:r>
              <a:rPr lang="ko-KR" altLang="en-US" sz="1000" b="1" dirty="0">
                <a:solidFill>
                  <a:srgbClr val="000000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개수</a:t>
            </a:r>
            <a:endParaRPr lang="en-US" altLang="ko-KR" sz="1000" b="1" dirty="0">
              <a:solidFill>
                <a:srgbClr val="000000"/>
              </a:solidFill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  <a:p>
            <a:pPr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" altLang="ko-Kore-KR" sz="1000" b="1" dirty="0">
                <a:solidFill>
                  <a:srgbClr val="000000"/>
                </a:solidFill>
                <a:effectLst/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- </a:t>
            </a:r>
            <a:r>
              <a:rPr lang="en-US" altLang="ko-Kore-KR" sz="1000" b="1" dirty="0" err="1">
                <a:solidFill>
                  <a:srgbClr val="000000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BorderPt</a:t>
            </a:r>
            <a:r>
              <a:rPr lang="en-US" altLang="ko-Kore-KR" sz="1000" b="1" dirty="0">
                <a:solidFill>
                  <a:srgbClr val="000000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 = </a:t>
            </a:r>
            <a:r>
              <a:rPr lang="en-US" altLang="ko-Kore-KR" sz="1000" b="1" dirty="0" err="1">
                <a:solidFill>
                  <a:srgbClr val="000000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MinPts</a:t>
            </a:r>
            <a:r>
              <a:rPr lang="ko-KR" altLang="en-US" sz="1000" b="1" dirty="0">
                <a:solidFill>
                  <a:srgbClr val="000000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 </a:t>
            </a:r>
            <a:r>
              <a:rPr lang="ko-Kore-KR" altLang="en-US" sz="1000" b="1" dirty="0">
                <a:solidFill>
                  <a:srgbClr val="000000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기준</a:t>
            </a:r>
            <a:r>
              <a:rPr lang="ko-KR" altLang="en-US" sz="1000" b="1" dirty="0">
                <a:solidFill>
                  <a:srgbClr val="000000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 만족 ❌ </a:t>
            </a:r>
            <a:r>
              <a:rPr lang="en-US" altLang="ko-KR" sz="1000" b="1" dirty="0">
                <a:solidFill>
                  <a:srgbClr val="000000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but </a:t>
            </a:r>
            <a:r>
              <a:rPr lang="ko-KR" altLang="en-US" sz="1000" b="1" dirty="0">
                <a:solidFill>
                  <a:srgbClr val="000000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클러스터에 배정된 </a:t>
            </a:r>
            <a:r>
              <a:rPr lang="en-US" altLang="ko-KR" sz="1000" b="1" dirty="0">
                <a:solidFill>
                  <a:srgbClr val="000000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sample</a:t>
            </a:r>
            <a:endParaRPr lang="en" altLang="ko-Kore-KR" sz="1000" b="1" dirty="0">
              <a:solidFill>
                <a:srgbClr val="000000"/>
              </a:solidFill>
              <a:effectLst/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CF40F15-8ADC-DA49-8EE4-F90CD2FBC918}"/>
              </a:ext>
            </a:extLst>
          </p:cNvPr>
          <p:cNvSpPr txBox="1"/>
          <p:nvPr/>
        </p:nvSpPr>
        <p:spPr>
          <a:xfrm>
            <a:off x="2812261" y="5389540"/>
            <a:ext cx="3615710" cy="1081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1" dirty="0">
                <a:solidFill>
                  <a:srgbClr val="0070C0"/>
                </a:solidFill>
                <a:effectLst/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클러스터 개수 정보 파악 가능 시 </a:t>
            </a:r>
            <a:r>
              <a:rPr lang="en-US" altLang="ko-KR" sz="1100" b="1" dirty="0">
                <a:solidFill>
                  <a:srgbClr val="0070C0"/>
                </a:solidFill>
                <a:effectLst/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 </a:t>
            </a:r>
            <a:r>
              <a:rPr lang="ko-KR" altLang="en-US" sz="1100" b="1" dirty="0">
                <a:solidFill>
                  <a:srgbClr val="0070C0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활용도 ↑</a:t>
            </a:r>
            <a:endParaRPr lang="en" altLang="ko-Kore-KR" sz="1100" b="1" dirty="0">
              <a:solidFill>
                <a:srgbClr val="0070C0"/>
              </a:solidFill>
              <a:effectLst/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b="1" dirty="0">
                <a:solidFill>
                  <a:srgbClr val="0070C0"/>
                </a:solidFill>
                <a:effectLst/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모든 샘플의 클러스터 분류 가능 </a:t>
            </a:r>
            <a:endParaRPr lang="en-US" altLang="ko-KR" sz="1100" b="1" dirty="0">
              <a:solidFill>
                <a:srgbClr val="0070C0"/>
              </a:solidFill>
              <a:effectLst/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100" b="1" dirty="0">
              <a:solidFill>
                <a:srgbClr val="0070C0"/>
              </a:solidFill>
              <a:effectLst/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b="1" dirty="0">
                <a:solidFill>
                  <a:srgbClr val="C00000"/>
                </a:solidFill>
                <a:effectLst/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데이터 분포 </a:t>
            </a:r>
            <a:r>
              <a:rPr lang="en-US" altLang="ko-KR" sz="1100" b="1" dirty="0">
                <a:solidFill>
                  <a:srgbClr val="C00000"/>
                </a:solidFill>
                <a:effectLst/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:</a:t>
            </a:r>
            <a:r>
              <a:rPr lang="ko-KR" altLang="en-US" sz="1100" b="1" dirty="0">
                <a:solidFill>
                  <a:srgbClr val="C00000"/>
                </a:solidFill>
                <a:effectLst/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 원형 </a:t>
            </a:r>
            <a:r>
              <a:rPr lang="ko-KR" altLang="en-US" sz="1000" b="1" dirty="0">
                <a:solidFill>
                  <a:srgbClr val="C00000"/>
                </a:solidFill>
                <a:effectLst/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❌</a:t>
            </a:r>
            <a:r>
              <a:rPr lang="ko-KR" altLang="en-US" sz="1100" b="1" dirty="0">
                <a:solidFill>
                  <a:srgbClr val="C00000"/>
                </a:solidFill>
                <a:effectLst/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 </a:t>
            </a:r>
            <a:r>
              <a:rPr lang="en-US" altLang="ko-KR" sz="1100" b="1" dirty="0">
                <a:solidFill>
                  <a:srgbClr val="C00000"/>
                </a:solidFill>
                <a:effectLst/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or </a:t>
            </a:r>
            <a:r>
              <a:rPr lang="ko-KR" altLang="en-US" sz="1100" b="1" dirty="0">
                <a:solidFill>
                  <a:srgbClr val="C00000"/>
                </a:solidFill>
                <a:effectLst/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밀도</a:t>
            </a:r>
            <a:r>
              <a:rPr lang="en-US" altLang="ko-KR" sz="1100" b="1" dirty="0">
                <a:solidFill>
                  <a:srgbClr val="C00000"/>
                </a:solidFill>
                <a:effectLst/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, </a:t>
            </a:r>
            <a:r>
              <a:rPr lang="ko-KR" altLang="en-US" sz="1100" b="1" dirty="0">
                <a:solidFill>
                  <a:srgbClr val="C00000"/>
                </a:solidFill>
                <a:effectLst/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크기 차</a:t>
            </a:r>
            <a:r>
              <a:rPr lang="ko-KR" altLang="en-US" sz="1100" b="1" dirty="0">
                <a:solidFill>
                  <a:srgbClr val="C00000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이 ↑ </a:t>
            </a:r>
            <a:r>
              <a:rPr lang="en-US" altLang="ko-KR" sz="1100" b="1" dirty="0">
                <a:solidFill>
                  <a:srgbClr val="C00000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:</a:t>
            </a:r>
            <a:r>
              <a:rPr lang="ko-KR" altLang="en-US" sz="1100" b="1" dirty="0">
                <a:solidFill>
                  <a:srgbClr val="C00000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 </a:t>
            </a:r>
            <a:r>
              <a:rPr lang="ko-KR" altLang="en-US" sz="1100" b="1" dirty="0">
                <a:solidFill>
                  <a:srgbClr val="C00000"/>
                </a:solidFill>
                <a:effectLst/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활용도↓</a:t>
            </a:r>
            <a:endParaRPr lang="ko-Kore-KR" altLang="en-US" sz="1100" dirty="0">
              <a:solidFill>
                <a:srgbClr val="C00000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2C8BAEC-0A81-C440-A345-BBBDAC5CA3FE}"/>
              </a:ext>
            </a:extLst>
          </p:cNvPr>
          <p:cNvSpPr txBox="1"/>
          <p:nvPr/>
        </p:nvSpPr>
        <p:spPr>
          <a:xfrm>
            <a:off x="7397757" y="5523124"/>
            <a:ext cx="3860241" cy="6824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100" b="1" dirty="0">
                <a:solidFill>
                  <a:srgbClr val="0070C0"/>
                </a:solidFill>
                <a:effectLst/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특정 </a:t>
            </a:r>
            <a:r>
              <a:rPr lang="en-US" altLang="ko-KR" sz="1100" b="1" dirty="0">
                <a:solidFill>
                  <a:srgbClr val="0070C0"/>
                </a:solidFill>
                <a:effectLst/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sample</a:t>
            </a:r>
            <a:r>
              <a:rPr lang="ko-KR" altLang="en-US" sz="1100" b="1" dirty="0">
                <a:solidFill>
                  <a:srgbClr val="0070C0"/>
                </a:solidFill>
                <a:effectLst/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의 </a:t>
            </a:r>
            <a:r>
              <a:rPr lang="en" altLang="ko-Kore-KR" sz="1100" b="1" dirty="0">
                <a:solidFill>
                  <a:srgbClr val="0070C0"/>
                </a:solidFill>
                <a:effectLst/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DBSCAN</a:t>
            </a:r>
            <a:r>
              <a:rPr lang="ko-KR" altLang="en-US" sz="1100" b="1" dirty="0">
                <a:solidFill>
                  <a:srgbClr val="0070C0"/>
                </a:solidFill>
                <a:effectLst/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 조건 만족</a:t>
            </a:r>
            <a:r>
              <a:rPr lang="ko-KR" altLang="en-US" sz="1100" b="1" dirty="0">
                <a:solidFill>
                  <a:srgbClr val="0070C0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 ❌</a:t>
            </a:r>
            <a:r>
              <a:rPr lang="en-US" altLang="ko-KR" sz="1100" b="1" dirty="0">
                <a:solidFill>
                  <a:srgbClr val="0070C0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 </a:t>
            </a:r>
            <a:r>
              <a:rPr lang="ko-KR" altLang="en-US" sz="1100" b="1" dirty="0">
                <a:solidFill>
                  <a:srgbClr val="0070C0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→ </a:t>
            </a:r>
            <a:r>
              <a:rPr lang="en-US" altLang="ko-KR" sz="1100" b="1" dirty="0">
                <a:solidFill>
                  <a:srgbClr val="0070C0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Outlier(</a:t>
            </a:r>
            <a:r>
              <a:rPr lang="ko-KR" altLang="en-US" sz="1100" b="1" dirty="0">
                <a:solidFill>
                  <a:srgbClr val="0070C0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이상치</a:t>
            </a:r>
            <a:r>
              <a:rPr lang="en-US" altLang="ko-KR" sz="1100" b="1" dirty="0">
                <a:solidFill>
                  <a:srgbClr val="0070C0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)</a:t>
            </a:r>
            <a:endParaRPr lang="ko-KR" altLang="en-US" sz="1100" b="1" dirty="0">
              <a:solidFill>
                <a:srgbClr val="0070C0"/>
              </a:solidFill>
              <a:effectLst/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ore-KR" sz="1100" b="1" dirty="0">
              <a:solidFill>
                <a:srgbClr val="C00000"/>
              </a:solidFill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1" dirty="0">
                <a:solidFill>
                  <a:srgbClr val="C00000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Feature</a:t>
            </a:r>
            <a:r>
              <a:rPr lang="ko-Kore-KR" altLang="en-US" sz="1100" b="1" dirty="0">
                <a:solidFill>
                  <a:srgbClr val="C00000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가</a:t>
            </a:r>
            <a:r>
              <a:rPr lang="ko-KR" altLang="en-US" sz="1100" b="1" dirty="0">
                <a:solidFill>
                  <a:srgbClr val="C00000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 많은 경우 </a:t>
            </a:r>
            <a:r>
              <a:rPr lang="en-US" altLang="ko-KR" sz="1100" b="1" dirty="0">
                <a:solidFill>
                  <a:srgbClr val="C00000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(dimension ↑) : </a:t>
            </a:r>
            <a:r>
              <a:rPr lang="ko-KR" altLang="en-US" sz="1100" b="1" dirty="0">
                <a:solidFill>
                  <a:srgbClr val="C00000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차원의 저주</a:t>
            </a:r>
            <a:endParaRPr lang="en-US" altLang="ko-Kore-KR" sz="1100" b="1" dirty="0">
              <a:solidFill>
                <a:srgbClr val="C00000"/>
              </a:solidFill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</p:txBody>
      </p:sp>
      <p:sp>
        <p:nvSpPr>
          <p:cNvPr id="37" name="포인트가 5개인 별[5] 36">
            <a:extLst>
              <a:ext uri="{FF2B5EF4-FFF2-40B4-BE49-F238E27FC236}">
                <a16:creationId xmlns:a16="http://schemas.microsoft.com/office/drawing/2014/main" id="{52B75966-A42D-0F4D-AC96-4030C3ECC117}"/>
              </a:ext>
            </a:extLst>
          </p:cNvPr>
          <p:cNvSpPr/>
          <p:nvPr/>
        </p:nvSpPr>
        <p:spPr>
          <a:xfrm>
            <a:off x="4651310" y="2524915"/>
            <a:ext cx="221874" cy="197915"/>
          </a:xfrm>
          <a:prstGeom prst="star5">
            <a:avLst/>
          </a:prstGeom>
          <a:solidFill>
            <a:schemeClr val="tx1"/>
          </a:solidFill>
          <a:ln>
            <a:noFill/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38" name="포인트가 5개인 별[5] 37">
            <a:extLst>
              <a:ext uri="{FF2B5EF4-FFF2-40B4-BE49-F238E27FC236}">
                <a16:creationId xmlns:a16="http://schemas.microsoft.com/office/drawing/2014/main" id="{53DC1339-2D16-AB41-B5F0-DA3CF89CF474}"/>
              </a:ext>
            </a:extLst>
          </p:cNvPr>
          <p:cNvSpPr/>
          <p:nvPr/>
        </p:nvSpPr>
        <p:spPr>
          <a:xfrm>
            <a:off x="4031095" y="2453290"/>
            <a:ext cx="221874" cy="197915"/>
          </a:xfrm>
          <a:prstGeom prst="star5">
            <a:avLst/>
          </a:prstGeom>
          <a:solidFill>
            <a:schemeClr val="tx1"/>
          </a:solidFill>
          <a:ln>
            <a:noFill/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39" name="포인트가 5개인 별[5] 38">
            <a:extLst>
              <a:ext uri="{FF2B5EF4-FFF2-40B4-BE49-F238E27FC236}">
                <a16:creationId xmlns:a16="http://schemas.microsoft.com/office/drawing/2014/main" id="{527E2638-B34B-1147-A820-452BAB3692EB}"/>
              </a:ext>
            </a:extLst>
          </p:cNvPr>
          <p:cNvSpPr/>
          <p:nvPr/>
        </p:nvSpPr>
        <p:spPr>
          <a:xfrm>
            <a:off x="4298907" y="2971148"/>
            <a:ext cx="221874" cy="197915"/>
          </a:xfrm>
          <a:prstGeom prst="star5">
            <a:avLst/>
          </a:prstGeom>
          <a:solidFill>
            <a:schemeClr val="tx1"/>
          </a:solidFill>
          <a:ln>
            <a:noFill/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31C747D-48C9-1C42-B245-912BB2FEAA65}"/>
              </a:ext>
            </a:extLst>
          </p:cNvPr>
          <p:cNvSpPr txBox="1"/>
          <p:nvPr/>
        </p:nvSpPr>
        <p:spPr>
          <a:xfrm>
            <a:off x="500147" y="5597667"/>
            <a:ext cx="2092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ore-KR" altLang="en-US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장단점</a:t>
            </a:r>
          </a:p>
        </p:txBody>
      </p:sp>
      <p:sp>
        <p:nvSpPr>
          <p:cNvPr id="63" name="포인트가 5개인 별[5] 62">
            <a:extLst>
              <a:ext uri="{FF2B5EF4-FFF2-40B4-BE49-F238E27FC236}">
                <a16:creationId xmlns:a16="http://schemas.microsoft.com/office/drawing/2014/main" id="{A330A3D9-3923-9647-89E8-6385C31D87B9}"/>
              </a:ext>
            </a:extLst>
          </p:cNvPr>
          <p:cNvSpPr/>
          <p:nvPr/>
        </p:nvSpPr>
        <p:spPr>
          <a:xfrm>
            <a:off x="2571230" y="2637501"/>
            <a:ext cx="221874" cy="197915"/>
          </a:xfrm>
          <a:prstGeom prst="star5">
            <a:avLst/>
          </a:prstGeom>
          <a:solidFill>
            <a:schemeClr val="tx1"/>
          </a:solidFill>
          <a:ln>
            <a:noFill/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64" name="포인트가 5개인 별[5] 63">
            <a:extLst>
              <a:ext uri="{FF2B5EF4-FFF2-40B4-BE49-F238E27FC236}">
                <a16:creationId xmlns:a16="http://schemas.microsoft.com/office/drawing/2014/main" id="{34742A8F-F771-8342-B166-BA36EBF33971}"/>
              </a:ext>
            </a:extLst>
          </p:cNvPr>
          <p:cNvSpPr/>
          <p:nvPr/>
        </p:nvSpPr>
        <p:spPr>
          <a:xfrm>
            <a:off x="3371203" y="2637500"/>
            <a:ext cx="221874" cy="197915"/>
          </a:xfrm>
          <a:prstGeom prst="star5">
            <a:avLst/>
          </a:prstGeom>
          <a:solidFill>
            <a:schemeClr val="tx1"/>
          </a:solidFill>
          <a:ln>
            <a:noFill/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2A8B4028-4B69-C647-9138-1CEDC2BA652C}"/>
              </a:ext>
            </a:extLst>
          </p:cNvPr>
          <p:cNvGrpSpPr/>
          <p:nvPr/>
        </p:nvGrpSpPr>
        <p:grpSpPr>
          <a:xfrm>
            <a:off x="9579508" y="2127046"/>
            <a:ext cx="2309229" cy="1408466"/>
            <a:chOff x="9829299" y="2121079"/>
            <a:chExt cx="2309229" cy="1408466"/>
          </a:xfrm>
        </p:grpSpPr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41B5F3FF-84E6-474B-B335-95B5D4EC3D3C}"/>
                </a:ext>
              </a:extLst>
            </p:cNvPr>
            <p:cNvSpPr/>
            <p:nvPr/>
          </p:nvSpPr>
          <p:spPr>
            <a:xfrm>
              <a:off x="9954681" y="2309145"/>
              <a:ext cx="1363884" cy="1099044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pic>
          <p:nvPicPr>
            <p:cNvPr id="65" name="그림 64">
              <a:extLst>
                <a:ext uri="{FF2B5EF4-FFF2-40B4-BE49-F238E27FC236}">
                  <a16:creationId xmlns:a16="http://schemas.microsoft.com/office/drawing/2014/main" id="{34F5209F-5A9A-9746-8651-1533E569E0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829299" y="2121079"/>
              <a:ext cx="2309229" cy="1408466"/>
            </a:xfrm>
            <a:prstGeom prst="rect">
              <a:avLst/>
            </a:prstGeom>
          </p:spPr>
        </p:pic>
      </p:grpSp>
      <p:pic>
        <p:nvPicPr>
          <p:cNvPr id="68" name="그림 67">
            <a:extLst>
              <a:ext uri="{FF2B5EF4-FFF2-40B4-BE49-F238E27FC236}">
                <a16:creationId xmlns:a16="http://schemas.microsoft.com/office/drawing/2014/main" id="{3F08019E-0EB4-8544-9755-1DC1B2360D3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94" t="5205" r="3497" b="8288"/>
          <a:stretch/>
        </p:blipFill>
        <p:spPr bwMode="auto">
          <a:xfrm>
            <a:off x="5163410" y="2176304"/>
            <a:ext cx="1599503" cy="1199846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3C1068E4-D223-BF4C-BF89-451C17F2C7C0}"/>
              </a:ext>
            </a:extLst>
          </p:cNvPr>
          <p:cNvSpPr txBox="1"/>
          <p:nvPr/>
        </p:nvSpPr>
        <p:spPr>
          <a:xfrm>
            <a:off x="8371489" y="5253033"/>
            <a:ext cx="17235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b="1" dirty="0">
                <a:solidFill>
                  <a:srgbClr val="7030A0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D</a:t>
            </a:r>
            <a:r>
              <a:rPr kumimoji="1" lang="en-US" altLang="ko-KR" sz="1400" b="1" dirty="0">
                <a:solidFill>
                  <a:srgbClr val="7030A0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BSCAN </a:t>
            </a:r>
            <a:r>
              <a:rPr kumimoji="1" lang="ko-KR" altLang="en-US" sz="1400" b="1" dirty="0">
                <a:solidFill>
                  <a:srgbClr val="7030A0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활용 이유</a:t>
            </a:r>
            <a:endParaRPr kumimoji="1" lang="ko-Kore-KR" altLang="en-US" sz="1400" b="1" dirty="0">
              <a:solidFill>
                <a:srgbClr val="7030A0"/>
              </a:solidFill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39D90856-0FFB-B540-9F40-F3008CF30AF1}"/>
              </a:ext>
            </a:extLst>
          </p:cNvPr>
          <p:cNvSpPr/>
          <p:nvPr/>
        </p:nvSpPr>
        <p:spPr>
          <a:xfrm>
            <a:off x="11257997" y="231250"/>
            <a:ext cx="314325" cy="31432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b="1">
              <a:latin typeface="Gmarket Sans Bold" panose="02000000000000000000" pitchFamily="2" charset="-128"/>
              <a:ea typeface="Gmarket Sans Bold" panose="02000000000000000000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59772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animBg="1"/>
      <p:bldP spid="37" grpId="0" animBg="1"/>
      <p:bldP spid="38" grpId="0" animBg="1"/>
      <p:bldP spid="39" grpId="0" animBg="1"/>
      <p:bldP spid="63" grpId="0" animBg="1"/>
      <p:bldP spid="64" grpId="0" animBg="1"/>
      <p:bldP spid="7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그림 101">
            <a:extLst>
              <a:ext uri="{FF2B5EF4-FFF2-40B4-BE49-F238E27FC236}">
                <a16:creationId xmlns:a16="http://schemas.microsoft.com/office/drawing/2014/main" id="{FC6A02C5-96E2-F04C-9602-9B04A58DC8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274" y="1176458"/>
            <a:ext cx="5458412" cy="5458412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2CAF7039-064D-5C47-B8C0-09B7DE1C5F5F}"/>
              </a:ext>
            </a:extLst>
          </p:cNvPr>
          <p:cNvGrpSpPr/>
          <p:nvPr/>
        </p:nvGrpSpPr>
        <p:grpSpPr>
          <a:xfrm>
            <a:off x="6096000" y="1603518"/>
            <a:ext cx="5544616" cy="4575275"/>
            <a:chOff x="6021407" y="1851500"/>
            <a:chExt cx="5544616" cy="457527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165100" stA="48000" endPos="21000" dir="5400000" sy="-100000" algn="bl" rotWithShape="0"/>
          </a:effectLst>
        </p:grpSpPr>
        <p:sp>
          <p:nvSpPr>
            <p:cNvPr id="16" name="한강">
              <a:extLst>
                <a:ext uri="{FF2B5EF4-FFF2-40B4-BE49-F238E27FC236}">
                  <a16:creationId xmlns:a16="http://schemas.microsoft.com/office/drawing/2014/main" id="{91C68052-65EE-484F-AC64-9D290905516A}"/>
                </a:ext>
              </a:extLst>
            </p:cNvPr>
            <p:cNvSpPr/>
            <p:nvPr/>
          </p:nvSpPr>
          <p:spPr>
            <a:xfrm>
              <a:off x="6462739" y="3395470"/>
              <a:ext cx="4787308" cy="1707311"/>
            </a:xfrm>
            <a:custGeom>
              <a:avLst/>
              <a:gdLst>
                <a:gd name="connsiteX0" fmla="*/ 68580 w 11681460"/>
                <a:gd name="connsiteY0" fmla="*/ 320040 h 4168140"/>
                <a:gd name="connsiteX1" fmla="*/ 121920 w 11681460"/>
                <a:gd name="connsiteY1" fmla="*/ 381000 h 4168140"/>
                <a:gd name="connsiteX2" fmla="*/ 198120 w 11681460"/>
                <a:gd name="connsiteY2" fmla="*/ 419100 h 4168140"/>
                <a:gd name="connsiteX3" fmla="*/ 320040 w 11681460"/>
                <a:gd name="connsiteY3" fmla="*/ 510540 h 4168140"/>
                <a:gd name="connsiteX4" fmla="*/ 411480 w 11681460"/>
                <a:gd name="connsiteY4" fmla="*/ 563880 h 4168140"/>
                <a:gd name="connsiteX5" fmla="*/ 472440 w 11681460"/>
                <a:gd name="connsiteY5" fmla="*/ 632460 h 4168140"/>
                <a:gd name="connsiteX6" fmla="*/ 601980 w 11681460"/>
                <a:gd name="connsiteY6" fmla="*/ 708660 h 4168140"/>
                <a:gd name="connsiteX7" fmla="*/ 739140 w 11681460"/>
                <a:gd name="connsiteY7" fmla="*/ 784860 h 4168140"/>
                <a:gd name="connsiteX8" fmla="*/ 861060 w 11681460"/>
                <a:gd name="connsiteY8" fmla="*/ 868680 h 4168140"/>
                <a:gd name="connsiteX9" fmla="*/ 944880 w 11681460"/>
                <a:gd name="connsiteY9" fmla="*/ 952500 h 4168140"/>
                <a:gd name="connsiteX10" fmla="*/ 1021080 w 11681460"/>
                <a:gd name="connsiteY10" fmla="*/ 1005840 h 4168140"/>
                <a:gd name="connsiteX11" fmla="*/ 1097280 w 11681460"/>
                <a:gd name="connsiteY11" fmla="*/ 1043940 h 4168140"/>
                <a:gd name="connsiteX12" fmla="*/ 1181100 w 11681460"/>
                <a:gd name="connsiteY12" fmla="*/ 1104900 h 4168140"/>
                <a:gd name="connsiteX13" fmla="*/ 1249680 w 11681460"/>
                <a:gd name="connsiteY13" fmla="*/ 1150620 h 4168140"/>
                <a:gd name="connsiteX14" fmla="*/ 1341120 w 11681460"/>
                <a:gd name="connsiteY14" fmla="*/ 1196340 h 4168140"/>
                <a:gd name="connsiteX15" fmla="*/ 1417320 w 11681460"/>
                <a:gd name="connsiteY15" fmla="*/ 1257300 h 4168140"/>
                <a:gd name="connsiteX16" fmla="*/ 1493520 w 11681460"/>
                <a:gd name="connsiteY16" fmla="*/ 1333500 h 4168140"/>
                <a:gd name="connsiteX17" fmla="*/ 1569720 w 11681460"/>
                <a:gd name="connsiteY17" fmla="*/ 1356360 h 4168140"/>
                <a:gd name="connsiteX18" fmla="*/ 1684020 w 11681460"/>
                <a:gd name="connsiteY18" fmla="*/ 1424940 h 4168140"/>
                <a:gd name="connsiteX19" fmla="*/ 1729740 w 11681460"/>
                <a:gd name="connsiteY19" fmla="*/ 1485900 h 4168140"/>
                <a:gd name="connsiteX20" fmla="*/ 1844040 w 11681460"/>
                <a:gd name="connsiteY20" fmla="*/ 1569720 h 4168140"/>
                <a:gd name="connsiteX21" fmla="*/ 1935480 w 11681460"/>
                <a:gd name="connsiteY21" fmla="*/ 1615440 h 4168140"/>
                <a:gd name="connsiteX22" fmla="*/ 2049780 w 11681460"/>
                <a:gd name="connsiteY22" fmla="*/ 1691640 h 4168140"/>
                <a:gd name="connsiteX23" fmla="*/ 2133600 w 11681460"/>
                <a:gd name="connsiteY23" fmla="*/ 1729740 h 4168140"/>
                <a:gd name="connsiteX24" fmla="*/ 2202180 w 11681460"/>
                <a:gd name="connsiteY24" fmla="*/ 1805940 h 4168140"/>
                <a:gd name="connsiteX25" fmla="*/ 2255520 w 11681460"/>
                <a:gd name="connsiteY25" fmla="*/ 1821180 h 4168140"/>
                <a:gd name="connsiteX26" fmla="*/ 2316480 w 11681460"/>
                <a:gd name="connsiteY26" fmla="*/ 1866900 h 4168140"/>
                <a:gd name="connsiteX27" fmla="*/ 2423160 w 11681460"/>
                <a:gd name="connsiteY27" fmla="*/ 2004060 h 4168140"/>
                <a:gd name="connsiteX28" fmla="*/ 2476500 w 11681460"/>
                <a:gd name="connsiteY28" fmla="*/ 2087880 h 4168140"/>
                <a:gd name="connsiteX29" fmla="*/ 2567940 w 11681460"/>
                <a:gd name="connsiteY29" fmla="*/ 2148840 h 4168140"/>
                <a:gd name="connsiteX30" fmla="*/ 2682240 w 11681460"/>
                <a:gd name="connsiteY30" fmla="*/ 2186940 h 4168140"/>
                <a:gd name="connsiteX31" fmla="*/ 2743200 w 11681460"/>
                <a:gd name="connsiteY31" fmla="*/ 2209800 h 4168140"/>
                <a:gd name="connsiteX32" fmla="*/ 2811780 w 11681460"/>
                <a:gd name="connsiteY32" fmla="*/ 2247900 h 4168140"/>
                <a:gd name="connsiteX33" fmla="*/ 2887980 w 11681460"/>
                <a:gd name="connsiteY33" fmla="*/ 2301240 h 4168140"/>
                <a:gd name="connsiteX34" fmla="*/ 2979420 w 11681460"/>
                <a:gd name="connsiteY34" fmla="*/ 2385060 h 4168140"/>
                <a:gd name="connsiteX35" fmla="*/ 3055620 w 11681460"/>
                <a:gd name="connsiteY35" fmla="*/ 2461260 h 4168140"/>
                <a:gd name="connsiteX36" fmla="*/ 3139440 w 11681460"/>
                <a:gd name="connsiteY36" fmla="*/ 2537460 h 4168140"/>
                <a:gd name="connsiteX37" fmla="*/ 3261360 w 11681460"/>
                <a:gd name="connsiteY37" fmla="*/ 2628900 h 4168140"/>
                <a:gd name="connsiteX38" fmla="*/ 3345180 w 11681460"/>
                <a:gd name="connsiteY38" fmla="*/ 2720340 h 4168140"/>
                <a:gd name="connsiteX39" fmla="*/ 3444240 w 11681460"/>
                <a:gd name="connsiteY39" fmla="*/ 2796540 h 4168140"/>
                <a:gd name="connsiteX40" fmla="*/ 3558540 w 11681460"/>
                <a:gd name="connsiteY40" fmla="*/ 2872740 h 4168140"/>
                <a:gd name="connsiteX41" fmla="*/ 3619500 w 11681460"/>
                <a:gd name="connsiteY41" fmla="*/ 2979420 h 4168140"/>
                <a:gd name="connsiteX42" fmla="*/ 3619500 w 11681460"/>
                <a:gd name="connsiteY42" fmla="*/ 2979420 h 4168140"/>
                <a:gd name="connsiteX43" fmla="*/ 3649980 w 11681460"/>
                <a:gd name="connsiteY43" fmla="*/ 3048000 h 4168140"/>
                <a:gd name="connsiteX44" fmla="*/ 3703320 w 11681460"/>
                <a:gd name="connsiteY44" fmla="*/ 3086100 h 4168140"/>
                <a:gd name="connsiteX45" fmla="*/ 3764280 w 11681460"/>
                <a:gd name="connsiteY45" fmla="*/ 3063240 h 4168140"/>
                <a:gd name="connsiteX46" fmla="*/ 3848100 w 11681460"/>
                <a:gd name="connsiteY46" fmla="*/ 3025140 h 4168140"/>
                <a:gd name="connsiteX47" fmla="*/ 3916680 w 11681460"/>
                <a:gd name="connsiteY47" fmla="*/ 3032760 h 4168140"/>
                <a:gd name="connsiteX48" fmla="*/ 4030980 w 11681460"/>
                <a:gd name="connsiteY48" fmla="*/ 3063240 h 4168140"/>
                <a:gd name="connsiteX49" fmla="*/ 4137660 w 11681460"/>
                <a:gd name="connsiteY49" fmla="*/ 3101340 h 4168140"/>
                <a:gd name="connsiteX50" fmla="*/ 4259580 w 11681460"/>
                <a:gd name="connsiteY50" fmla="*/ 3147060 h 4168140"/>
                <a:gd name="connsiteX51" fmla="*/ 4381500 w 11681460"/>
                <a:gd name="connsiteY51" fmla="*/ 3192780 h 4168140"/>
                <a:gd name="connsiteX52" fmla="*/ 4526280 w 11681460"/>
                <a:gd name="connsiteY52" fmla="*/ 3276600 h 4168140"/>
                <a:gd name="connsiteX53" fmla="*/ 4587240 w 11681460"/>
                <a:gd name="connsiteY53" fmla="*/ 3299460 h 4168140"/>
                <a:gd name="connsiteX54" fmla="*/ 4610100 w 11681460"/>
                <a:gd name="connsiteY54" fmla="*/ 3352800 h 4168140"/>
                <a:gd name="connsiteX55" fmla="*/ 4648200 w 11681460"/>
                <a:gd name="connsiteY55" fmla="*/ 3436620 h 4168140"/>
                <a:gd name="connsiteX56" fmla="*/ 4671060 w 11681460"/>
                <a:gd name="connsiteY56" fmla="*/ 3520440 h 4168140"/>
                <a:gd name="connsiteX57" fmla="*/ 4678680 w 11681460"/>
                <a:gd name="connsiteY57" fmla="*/ 3589020 h 4168140"/>
                <a:gd name="connsiteX58" fmla="*/ 4686300 w 11681460"/>
                <a:gd name="connsiteY58" fmla="*/ 3649980 h 4168140"/>
                <a:gd name="connsiteX59" fmla="*/ 4724400 w 11681460"/>
                <a:gd name="connsiteY59" fmla="*/ 3680460 h 4168140"/>
                <a:gd name="connsiteX60" fmla="*/ 4785360 w 11681460"/>
                <a:gd name="connsiteY60" fmla="*/ 3672840 h 4168140"/>
                <a:gd name="connsiteX61" fmla="*/ 4869180 w 11681460"/>
                <a:gd name="connsiteY61" fmla="*/ 3703320 h 4168140"/>
                <a:gd name="connsiteX62" fmla="*/ 4914900 w 11681460"/>
                <a:gd name="connsiteY62" fmla="*/ 3756660 h 4168140"/>
                <a:gd name="connsiteX63" fmla="*/ 5105400 w 11681460"/>
                <a:gd name="connsiteY63" fmla="*/ 3832860 h 4168140"/>
                <a:gd name="connsiteX64" fmla="*/ 5173980 w 11681460"/>
                <a:gd name="connsiteY64" fmla="*/ 3886200 h 4168140"/>
                <a:gd name="connsiteX65" fmla="*/ 5242560 w 11681460"/>
                <a:gd name="connsiteY65" fmla="*/ 3924300 h 4168140"/>
                <a:gd name="connsiteX66" fmla="*/ 5364480 w 11681460"/>
                <a:gd name="connsiteY66" fmla="*/ 3962400 h 4168140"/>
                <a:gd name="connsiteX67" fmla="*/ 5516880 w 11681460"/>
                <a:gd name="connsiteY67" fmla="*/ 4046220 h 4168140"/>
                <a:gd name="connsiteX68" fmla="*/ 5585460 w 11681460"/>
                <a:gd name="connsiteY68" fmla="*/ 4099560 h 4168140"/>
                <a:gd name="connsiteX69" fmla="*/ 5661660 w 11681460"/>
                <a:gd name="connsiteY69" fmla="*/ 4122420 h 4168140"/>
                <a:gd name="connsiteX70" fmla="*/ 5745480 w 11681460"/>
                <a:gd name="connsiteY70" fmla="*/ 4130040 h 4168140"/>
                <a:gd name="connsiteX71" fmla="*/ 5836920 w 11681460"/>
                <a:gd name="connsiteY71" fmla="*/ 4130040 h 4168140"/>
                <a:gd name="connsiteX72" fmla="*/ 5951220 w 11681460"/>
                <a:gd name="connsiteY72" fmla="*/ 4145280 h 4168140"/>
                <a:gd name="connsiteX73" fmla="*/ 6035040 w 11681460"/>
                <a:gd name="connsiteY73" fmla="*/ 4168140 h 4168140"/>
                <a:gd name="connsiteX74" fmla="*/ 6149340 w 11681460"/>
                <a:gd name="connsiteY74" fmla="*/ 4137660 h 4168140"/>
                <a:gd name="connsiteX75" fmla="*/ 6286500 w 11681460"/>
                <a:gd name="connsiteY75" fmla="*/ 4114800 h 4168140"/>
                <a:gd name="connsiteX76" fmla="*/ 6393180 w 11681460"/>
                <a:gd name="connsiteY76" fmla="*/ 4053840 h 4168140"/>
                <a:gd name="connsiteX77" fmla="*/ 6484620 w 11681460"/>
                <a:gd name="connsiteY77" fmla="*/ 4038600 h 4168140"/>
                <a:gd name="connsiteX78" fmla="*/ 6583680 w 11681460"/>
                <a:gd name="connsiteY78" fmla="*/ 3970020 h 4168140"/>
                <a:gd name="connsiteX79" fmla="*/ 6697980 w 11681460"/>
                <a:gd name="connsiteY79" fmla="*/ 3886200 h 4168140"/>
                <a:gd name="connsiteX80" fmla="*/ 6728460 w 11681460"/>
                <a:gd name="connsiteY80" fmla="*/ 3817620 h 4168140"/>
                <a:gd name="connsiteX81" fmla="*/ 6842760 w 11681460"/>
                <a:gd name="connsiteY81" fmla="*/ 3733800 h 4168140"/>
                <a:gd name="connsiteX82" fmla="*/ 6972300 w 11681460"/>
                <a:gd name="connsiteY82" fmla="*/ 3642360 h 4168140"/>
                <a:gd name="connsiteX83" fmla="*/ 7078980 w 11681460"/>
                <a:gd name="connsiteY83" fmla="*/ 3528060 h 4168140"/>
                <a:gd name="connsiteX84" fmla="*/ 7139940 w 11681460"/>
                <a:gd name="connsiteY84" fmla="*/ 3444240 h 4168140"/>
                <a:gd name="connsiteX85" fmla="*/ 7269480 w 11681460"/>
                <a:gd name="connsiteY85" fmla="*/ 3284220 h 4168140"/>
                <a:gd name="connsiteX86" fmla="*/ 7330440 w 11681460"/>
                <a:gd name="connsiteY86" fmla="*/ 3185160 h 4168140"/>
                <a:gd name="connsiteX87" fmla="*/ 7376160 w 11681460"/>
                <a:gd name="connsiteY87" fmla="*/ 3116580 h 4168140"/>
                <a:gd name="connsiteX88" fmla="*/ 7444740 w 11681460"/>
                <a:gd name="connsiteY88" fmla="*/ 3093720 h 4168140"/>
                <a:gd name="connsiteX89" fmla="*/ 7513320 w 11681460"/>
                <a:gd name="connsiteY89" fmla="*/ 3101340 h 4168140"/>
                <a:gd name="connsiteX90" fmla="*/ 7574280 w 11681460"/>
                <a:gd name="connsiteY90" fmla="*/ 3078480 h 4168140"/>
                <a:gd name="connsiteX91" fmla="*/ 7726680 w 11681460"/>
                <a:gd name="connsiteY91" fmla="*/ 3108960 h 4168140"/>
                <a:gd name="connsiteX92" fmla="*/ 7833360 w 11681460"/>
                <a:gd name="connsiteY92" fmla="*/ 3162300 h 4168140"/>
                <a:gd name="connsiteX93" fmla="*/ 7962900 w 11681460"/>
                <a:gd name="connsiteY93" fmla="*/ 3192780 h 4168140"/>
                <a:gd name="connsiteX94" fmla="*/ 8161020 w 11681460"/>
                <a:gd name="connsiteY94" fmla="*/ 3268980 h 4168140"/>
                <a:gd name="connsiteX95" fmla="*/ 8290560 w 11681460"/>
                <a:gd name="connsiteY95" fmla="*/ 3337560 h 4168140"/>
                <a:gd name="connsiteX96" fmla="*/ 8382000 w 11681460"/>
                <a:gd name="connsiteY96" fmla="*/ 3360420 h 4168140"/>
                <a:gd name="connsiteX97" fmla="*/ 8458200 w 11681460"/>
                <a:gd name="connsiteY97" fmla="*/ 3398520 h 4168140"/>
                <a:gd name="connsiteX98" fmla="*/ 8595360 w 11681460"/>
                <a:gd name="connsiteY98" fmla="*/ 3512820 h 4168140"/>
                <a:gd name="connsiteX99" fmla="*/ 8641080 w 11681460"/>
                <a:gd name="connsiteY99" fmla="*/ 3566160 h 4168140"/>
                <a:gd name="connsiteX100" fmla="*/ 8702040 w 11681460"/>
                <a:gd name="connsiteY100" fmla="*/ 3604260 h 4168140"/>
                <a:gd name="connsiteX101" fmla="*/ 8763000 w 11681460"/>
                <a:gd name="connsiteY101" fmla="*/ 3634740 h 4168140"/>
                <a:gd name="connsiteX102" fmla="*/ 8854440 w 11681460"/>
                <a:gd name="connsiteY102" fmla="*/ 3627120 h 4168140"/>
                <a:gd name="connsiteX103" fmla="*/ 8968740 w 11681460"/>
                <a:gd name="connsiteY103" fmla="*/ 3619500 h 4168140"/>
                <a:gd name="connsiteX104" fmla="*/ 9060180 w 11681460"/>
                <a:gd name="connsiteY104" fmla="*/ 3642360 h 4168140"/>
                <a:gd name="connsiteX105" fmla="*/ 9151620 w 11681460"/>
                <a:gd name="connsiteY105" fmla="*/ 3657600 h 4168140"/>
                <a:gd name="connsiteX106" fmla="*/ 9227820 w 11681460"/>
                <a:gd name="connsiteY106" fmla="*/ 3642360 h 4168140"/>
                <a:gd name="connsiteX107" fmla="*/ 9311640 w 11681460"/>
                <a:gd name="connsiteY107" fmla="*/ 3611880 h 4168140"/>
                <a:gd name="connsiteX108" fmla="*/ 9433560 w 11681460"/>
                <a:gd name="connsiteY108" fmla="*/ 3589020 h 4168140"/>
                <a:gd name="connsiteX109" fmla="*/ 9509760 w 11681460"/>
                <a:gd name="connsiteY109" fmla="*/ 3528060 h 4168140"/>
                <a:gd name="connsiteX110" fmla="*/ 9646920 w 11681460"/>
                <a:gd name="connsiteY110" fmla="*/ 3489960 h 4168140"/>
                <a:gd name="connsiteX111" fmla="*/ 9784080 w 11681460"/>
                <a:gd name="connsiteY111" fmla="*/ 3444240 h 4168140"/>
                <a:gd name="connsiteX112" fmla="*/ 9860280 w 11681460"/>
                <a:gd name="connsiteY112" fmla="*/ 3383280 h 4168140"/>
                <a:gd name="connsiteX113" fmla="*/ 9921240 w 11681460"/>
                <a:gd name="connsiteY113" fmla="*/ 3314700 h 4168140"/>
                <a:gd name="connsiteX114" fmla="*/ 9997440 w 11681460"/>
                <a:gd name="connsiteY114" fmla="*/ 3208020 h 4168140"/>
                <a:gd name="connsiteX115" fmla="*/ 10043160 w 11681460"/>
                <a:gd name="connsiteY115" fmla="*/ 3101340 h 4168140"/>
                <a:gd name="connsiteX116" fmla="*/ 10104120 w 11681460"/>
                <a:gd name="connsiteY116" fmla="*/ 3017520 h 4168140"/>
                <a:gd name="connsiteX117" fmla="*/ 10157460 w 11681460"/>
                <a:gd name="connsiteY117" fmla="*/ 2933700 h 4168140"/>
                <a:gd name="connsiteX118" fmla="*/ 10218420 w 11681460"/>
                <a:gd name="connsiteY118" fmla="*/ 2849880 h 4168140"/>
                <a:gd name="connsiteX119" fmla="*/ 10294620 w 11681460"/>
                <a:gd name="connsiteY119" fmla="*/ 2735580 h 4168140"/>
                <a:gd name="connsiteX120" fmla="*/ 10347960 w 11681460"/>
                <a:gd name="connsiteY120" fmla="*/ 2621280 h 4168140"/>
                <a:gd name="connsiteX121" fmla="*/ 10431780 w 11681460"/>
                <a:gd name="connsiteY121" fmla="*/ 2499360 h 4168140"/>
                <a:gd name="connsiteX122" fmla="*/ 10500360 w 11681460"/>
                <a:gd name="connsiteY122" fmla="*/ 2354580 h 4168140"/>
                <a:gd name="connsiteX123" fmla="*/ 10553700 w 11681460"/>
                <a:gd name="connsiteY123" fmla="*/ 2263140 h 4168140"/>
                <a:gd name="connsiteX124" fmla="*/ 10584180 w 11681460"/>
                <a:gd name="connsiteY124" fmla="*/ 2194560 h 4168140"/>
                <a:gd name="connsiteX125" fmla="*/ 10614660 w 11681460"/>
                <a:gd name="connsiteY125" fmla="*/ 2118360 h 4168140"/>
                <a:gd name="connsiteX126" fmla="*/ 10675620 w 11681460"/>
                <a:gd name="connsiteY126" fmla="*/ 2049780 h 4168140"/>
                <a:gd name="connsiteX127" fmla="*/ 10690860 w 11681460"/>
                <a:gd name="connsiteY127" fmla="*/ 1988820 h 4168140"/>
                <a:gd name="connsiteX128" fmla="*/ 10713720 w 11681460"/>
                <a:gd name="connsiteY128" fmla="*/ 1927860 h 4168140"/>
                <a:gd name="connsiteX129" fmla="*/ 10767060 w 11681460"/>
                <a:gd name="connsiteY129" fmla="*/ 1859280 h 4168140"/>
                <a:gd name="connsiteX130" fmla="*/ 10873740 w 11681460"/>
                <a:gd name="connsiteY130" fmla="*/ 1828800 h 4168140"/>
                <a:gd name="connsiteX131" fmla="*/ 11079480 w 11681460"/>
                <a:gd name="connsiteY131" fmla="*/ 1767840 h 4168140"/>
                <a:gd name="connsiteX132" fmla="*/ 11247120 w 11681460"/>
                <a:gd name="connsiteY132" fmla="*/ 1684020 h 4168140"/>
                <a:gd name="connsiteX133" fmla="*/ 11414760 w 11681460"/>
                <a:gd name="connsiteY133" fmla="*/ 1638300 h 4168140"/>
                <a:gd name="connsiteX134" fmla="*/ 11490960 w 11681460"/>
                <a:gd name="connsiteY134" fmla="*/ 1577340 h 4168140"/>
                <a:gd name="connsiteX135" fmla="*/ 11635740 w 11681460"/>
                <a:gd name="connsiteY135" fmla="*/ 1508760 h 4168140"/>
                <a:gd name="connsiteX136" fmla="*/ 11681460 w 11681460"/>
                <a:gd name="connsiteY136" fmla="*/ 1417320 h 4168140"/>
                <a:gd name="connsiteX137" fmla="*/ 11620500 w 11681460"/>
                <a:gd name="connsiteY137" fmla="*/ 1417320 h 4168140"/>
                <a:gd name="connsiteX138" fmla="*/ 11567160 w 11681460"/>
                <a:gd name="connsiteY138" fmla="*/ 1379220 h 4168140"/>
                <a:gd name="connsiteX139" fmla="*/ 11498580 w 11681460"/>
                <a:gd name="connsiteY139" fmla="*/ 1318260 h 4168140"/>
                <a:gd name="connsiteX140" fmla="*/ 11468100 w 11681460"/>
                <a:gd name="connsiteY140" fmla="*/ 1280160 h 4168140"/>
                <a:gd name="connsiteX141" fmla="*/ 11407140 w 11681460"/>
                <a:gd name="connsiteY141" fmla="*/ 1287780 h 4168140"/>
                <a:gd name="connsiteX142" fmla="*/ 11399520 w 11681460"/>
                <a:gd name="connsiteY142" fmla="*/ 1280160 h 4168140"/>
                <a:gd name="connsiteX143" fmla="*/ 11353800 w 11681460"/>
                <a:gd name="connsiteY143" fmla="*/ 1356360 h 4168140"/>
                <a:gd name="connsiteX144" fmla="*/ 11224260 w 11681460"/>
                <a:gd name="connsiteY144" fmla="*/ 1417320 h 4168140"/>
                <a:gd name="connsiteX145" fmla="*/ 11109960 w 11681460"/>
                <a:gd name="connsiteY145" fmla="*/ 1463040 h 4168140"/>
                <a:gd name="connsiteX146" fmla="*/ 10911840 w 11681460"/>
                <a:gd name="connsiteY146" fmla="*/ 1524000 h 4168140"/>
                <a:gd name="connsiteX147" fmla="*/ 10774680 w 11681460"/>
                <a:gd name="connsiteY147" fmla="*/ 1546860 h 4168140"/>
                <a:gd name="connsiteX148" fmla="*/ 10675620 w 11681460"/>
                <a:gd name="connsiteY148" fmla="*/ 1615440 h 4168140"/>
                <a:gd name="connsiteX149" fmla="*/ 10568940 w 11681460"/>
                <a:gd name="connsiteY149" fmla="*/ 1676400 h 4168140"/>
                <a:gd name="connsiteX150" fmla="*/ 10485120 w 11681460"/>
                <a:gd name="connsiteY150" fmla="*/ 1760220 h 4168140"/>
                <a:gd name="connsiteX151" fmla="*/ 10454640 w 11681460"/>
                <a:gd name="connsiteY151" fmla="*/ 1836420 h 4168140"/>
                <a:gd name="connsiteX152" fmla="*/ 10416540 w 11681460"/>
                <a:gd name="connsiteY152" fmla="*/ 1927860 h 4168140"/>
                <a:gd name="connsiteX153" fmla="*/ 10401300 w 11681460"/>
                <a:gd name="connsiteY153" fmla="*/ 2004060 h 4168140"/>
                <a:gd name="connsiteX154" fmla="*/ 10363200 w 11681460"/>
                <a:gd name="connsiteY154" fmla="*/ 2095500 h 4168140"/>
                <a:gd name="connsiteX155" fmla="*/ 10317480 w 11681460"/>
                <a:gd name="connsiteY155" fmla="*/ 2225040 h 4168140"/>
                <a:gd name="connsiteX156" fmla="*/ 10287000 w 11681460"/>
                <a:gd name="connsiteY156" fmla="*/ 2346960 h 4168140"/>
                <a:gd name="connsiteX157" fmla="*/ 10218420 w 11681460"/>
                <a:gd name="connsiteY157" fmla="*/ 2499360 h 4168140"/>
                <a:gd name="connsiteX158" fmla="*/ 10134600 w 11681460"/>
                <a:gd name="connsiteY158" fmla="*/ 2621280 h 4168140"/>
                <a:gd name="connsiteX159" fmla="*/ 10043160 w 11681460"/>
                <a:gd name="connsiteY159" fmla="*/ 2735580 h 4168140"/>
                <a:gd name="connsiteX160" fmla="*/ 9974580 w 11681460"/>
                <a:gd name="connsiteY160" fmla="*/ 2857500 h 4168140"/>
                <a:gd name="connsiteX161" fmla="*/ 9906000 w 11681460"/>
                <a:gd name="connsiteY161" fmla="*/ 2941320 h 4168140"/>
                <a:gd name="connsiteX162" fmla="*/ 9860280 w 11681460"/>
                <a:gd name="connsiteY162" fmla="*/ 3032760 h 4168140"/>
                <a:gd name="connsiteX163" fmla="*/ 9806940 w 11681460"/>
                <a:gd name="connsiteY163" fmla="*/ 3116580 h 4168140"/>
                <a:gd name="connsiteX164" fmla="*/ 9715500 w 11681460"/>
                <a:gd name="connsiteY164" fmla="*/ 3208020 h 4168140"/>
                <a:gd name="connsiteX165" fmla="*/ 9616440 w 11681460"/>
                <a:gd name="connsiteY165" fmla="*/ 3261360 h 4168140"/>
                <a:gd name="connsiteX166" fmla="*/ 9532620 w 11681460"/>
                <a:gd name="connsiteY166" fmla="*/ 3329940 h 4168140"/>
                <a:gd name="connsiteX167" fmla="*/ 9471660 w 11681460"/>
                <a:gd name="connsiteY167" fmla="*/ 3375660 h 4168140"/>
                <a:gd name="connsiteX168" fmla="*/ 9410700 w 11681460"/>
                <a:gd name="connsiteY168" fmla="*/ 3429000 h 4168140"/>
                <a:gd name="connsiteX169" fmla="*/ 9288780 w 11681460"/>
                <a:gd name="connsiteY169" fmla="*/ 3436620 h 4168140"/>
                <a:gd name="connsiteX170" fmla="*/ 9166860 w 11681460"/>
                <a:gd name="connsiteY170" fmla="*/ 3444240 h 4168140"/>
                <a:gd name="connsiteX171" fmla="*/ 9029700 w 11681460"/>
                <a:gd name="connsiteY171" fmla="*/ 3413760 h 4168140"/>
                <a:gd name="connsiteX172" fmla="*/ 8823960 w 11681460"/>
                <a:gd name="connsiteY172" fmla="*/ 3360420 h 4168140"/>
                <a:gd name="connsiteX173" fmla="*/ 8679180 w 11681460"/>
                <a:gd name="connsiteY173" fmla="*/ 3329940 h 4168140"/>
                <a:gd name="connsiteX174" fmla="*/ 8572500 w 11681460"/>
                <a:gd name="connsiteY174" fmla="*/ 3276600 h 4168140"/>
                <a:gd name="connsiteX175" fmla="*/ 8465820 w 11681460"/>
                <a:gd name="connsiteY175" fmla="*/ 3215640 h 4168140"/>
                <a:gd name="connsiteX176" fmla="*/ 8321040 w 11681460"/>
                <a:gd name="connsiteY176" fmla="*/ 3177540 h 4168140"/>
                <a:gd name="connsiteX177" fmla="*/ 8199120 w 11681460"/>
                <a:gd name="connsiteY177" fmla="*/ 3131820 h 4168140"/>
                <a:gd name="connsiteX178" fmla="*/ 8069580 w 11681460"/>
                <a:gd name="connsiteY178" fmla="*/ 3078480 h 4168140"/>
                <a:gd name="connsiteX179" fmla="*/ 7917180 w 11681460"/>
                <a:gd name="connsiteY179" fmla="*/ 2994660 h 4168140"/>
                <a:gd name="connsiteX180" fmla="*/ 7787640 w 11681460"/>
                <a:gd name="connsiteY180" fmla="*/ 2971800 h 4168140"/>
                <a:gd name="connsiteX181" fmla="*/ 7719060 w 11681460"/>
                <a:gd name="connsiteY181" fmla="*/ 2933700 h 4168140"/>
                <a:gd name="connsiteX182" fmla="*/ 7612380 w 11681460"/>
                <a:gd name="connsiteY182" fmla="*/ 2903220 h 4168140"/>
                <a:gd name="connsiteX183" fmla="*/ 7566660 w 11681460"/>
                <a:gd name="connsiteY183" fmla="*/ 2887980 h 4168140"/>
                <a:gd name="connsiteX184" fmla="*/ 7551420 w 11681460"/>
                <a:gd name="connsiteY184" fmla="*/ 2849880 h 4168140"/>
                <a:gd name="connsiteX185" fmla="*/ 7513320 w 11681460"/>
                <a:gd name="connsiteY185" fmla="*/ 2827020 h 4168140"/>
                <a:gd name="connsiteX186" fmla="*/ 7475220 w 11681460"/>
                <a:gd name="connsiteY186" fmla="*/ 2857500 h 4168140"/>
                <a:gd name="connsiteX187" fmla="*/ 7414260 w 11681460"/>
                <a:gd name="connsiteY187" fmla="*/ 2887980 h 4168140"/>
                <a:gd name="connsiteX188" fmla="*/ 7345680 w 11681460"/>
                <a:gd name="connsiteY188" fmla="*/ 2971800 h 4168140"/>
                <a:gd name="connsiteX189" fmla="*/ 7315200 w 11681460"/>
                <a:gd name="connsiteY189" fmla="*/ 2994660 h 4168140"/>
                <a:gd name="connsiteX190" fmla="*/ 7261860 w 11681460"/>
                <a:gd name="connsiteY190" fmla="*/ 3009900 h 4168140"/>
                <a:gd name="connsiteX191" fmla="*/ 7193280 w 11681460"/>
                <a:gd name="connsiteY191" fmla="*/ 3025140 h 4168140"/>
                <a:gd name="connsiteX192" fmla="*/ 7155180 w 11681460"/>
                <a:gd name="connsiteY192" fmla="*/ 3078480 h 4168140"/>
                <a:gd name="connsiteX193" fmla="*/ 7109460 w 11681460"/>
                <a:gd name="connsiteY193" fmla="*/ 3154680 h 4168140"/>
                <a:gd name="connsiteX194" fmla="*/ 7048500 w 11681460"/>
                <a:gd name="connsiteY194" fmla="*/ 3246120 h 4168140"/>
                <a:gd name="connsiteX195" fmla="*/ 6995160 w 11681460"/>
                <a:gd name="connsiteY195" fmla="*/ 3307080 h 4168140"/>
                <a:gd name="connsiteX196" fmla="*/ 6972300 w 11681460"/>
                <a:gd name="connsiteY196" fmla="*/ 3352800 h 4168140"/>
                <a:gd name="connsiteX197" fmla="*/ 6949440 w 11681460"/>
                <a:gd name="connsiteY197" fmla="*/ 3413760 h 4168140"/>
                <a:gd name="connsiteX198" fmla="*/ 6949440 w 11681460"/>
                <a:gd name="connsiteY198" fmla="*/ 3413760 h 4168140"/>
                <a:gd name="connsiteX199" fmla="*/ 6911340 w 11681460"/>
                <a:gd name="connsiteY199" fmla="*/ 3474720 h 4168140"/>
                <a:gd name="connsiteX200" fmla="*/ 6888480 w 11681460"/>
                <a:gd name="connsiteY200" fmla="*/ 3505200 h 4168140"/>
                <a:gd name="connsiteX201" fmla="*/ 6819900 w 11681460"/>
                <a:gd name="connsiteY201" fmla="*/ 3566160 h 4168140"/>
                <a:gd name="connsiteX202" fmla="*/ 6743700 w 11681460"/>
                <a:gd name="connsiteY202" fmla="*/ 3581400 h 4168140"/>
                <a:gd name="connsiteX203" fmla="*/ 6675120 w 11681460"/>
                <a:gd name="connsiteY203" fmla="*/ 3657600 h 4168140"/>
                <a:gd name="connsiteX204" fmla="*/ 6629400 w 11681460"/>
                <a:gd name="connsiteY204" fmla="*/ 3718560 h 4168140"/>
                <a:gd name="connsiteX205" fmla="*/ 6576060 w 11681460"/>
                <a:gd name="connsiteY205" fmla="*/ 3779520 h 4168140"/>
                <a:gd name="connsiteX206" fmla="*/ 6484620 w 11681460"/>
                <a:gd name="connsiteY206" fmla="*/ 3817620 h 4168140"/>
                <a:gd name="connsiteX207" fmla="*/ 6400800 w 11681460"/>
                <a:gd name="connsiteY207" fmla="*/ 3832860 h 4168140"/>
                <a:gd name="connsiteX208" fmla="*/ 6263640 w 11681460"/>
                <a:gd name="connsiteY208" fmla="*/ 3870960 h 4168140"/>
                <a:gd name="connsiteX209" fmla="*/ 6126480 w 11681460"/>
                <a:gd name="connsiteY209" fmla="*/ 3901440 h 4168140"/>
                <a:gd name="connsiteX210" fmla="*/ 6027420 w 11681460"/>
                <a:gd name="connsiteY210" fmla="*/ 3916680 h 4168140"/>
                <a:gd name="connsiteX211" fmla="*/ 5890260 w 11681460"/>
                <a:gd name="connsiteY211" fmla="*/ 3878580 h 4168140"/>
                <a:gd name="connsiteX212" fmla="*/ 5821680 w 11681460"/>
                <a:gd name="connsiteY212" fmla="*/ 3863340 h 4168140"/>
                <a:gd name="connsiteX213" fmla="*/ 5737860 w 11681460"/>
                <a:gd name="connsiteY213" fmla="*/ 3825240 h 4168140"/>
                <a:gd name="connsiteX214" fmla="*/ 5638800 w 11681460"/>
                <a:gd name="connsiteY214" fmla="*/ 3794760 h 4168140"/>
                <a:gd name="connsiteX215" fmla="*/ 5524500 w 11681460"/>
                <a:gd name="connsiteY215" fmla="*/ 3756660 h 4168140"/>
                <a:gd name="connsiteX216" fmla="*/ 5448300 w 11681460"/>
                <a:gd name="connsiteY216" fmla="*/ 3718560 h 4168140"/>
                <a:gd name="connsiteX217" fmla="*/ 5349240 w 11681460"/>
                <a:gd name="connsiteY217" fmla="*/ 3657600 h 4168140"/>
                <a:gd name="connsiteX218" fmla="*/ 5295900 w 11681460"/>
                <a:gd name="connsiteY218" fmla="*/ 3619500 h 4168140"/>
                <a:gd name="connsiteX219" fmla="*/ 5234940 w 11681460"/>
                <a:gd name="connsiteY219" fmla="*/ 3596640 h 4168140"/>
                <a:gd name="connsiteX220" fmla="*/ 5135880 w 11681460"/>
                <a:gd name="connsiteY220" fmla="*/ 3550920 h 4168140"/>
                <a:gd name="connsiteX221" fmla="*/ 5059680 w 11681460"/>
                <a:gd name="connsiteY221" fmla="*/ 3505200 h 4168140"/>
                <a:gd name="connsiteX222" fmla="*/ 5029200 w 11681460"/>
                <a:gd name="connsiteY222" fmla="*/ 3482340 h 4168140"/>
                <a:gd name="connsiteX223" fmla="*/ 4960620 w 11681460"/>
                <a:gd name="connsiteY223" fmla="*/ 3413760 h 4168140"/>
                <a:gd name="connsiteX224" fmla="*/ 4876800 w 11681460"/>
                <a:gd name="connsiteY224" fmla="*/ 3299460 h 4168140"/>
                <a:gd name="connsiteX225" fmla="*/ 4808220 w 11681460"/>
                <a:gd name="connsiteY225" fmla="*/ 3200400 h 4168140"/>
                <a:gd name="connsiteX226" fmla="*/ 4777740 w 11681460"/>
                <a:gd name="connsiteY226" fmla="*/ 3147060 h 4168140"/>
                <a:gd name="connsiteX227" fmla="*/ 4724400 w 11681460"/>
                <a:gd name="connsiteY227" fmla="*/ 3108960 h 4168140"/>
                <a:gd name="connsiteX228" fmla="*/ 4648200 w 11681460"/>
                <a:gd name="connsiteY228" fmla="*/ 3063240 h 4168140"/>
                <a:gd name="connsiteX229" fmla="*/ 4533900 w 11681460"/>
                <a:gd name="connsiteY229" fmla="*/ 2979420 h 4168140"/>
                <a:gd name="connsiteX230" fmla="*/ 4427220 w 11681460"/>
                <a:gd name="connsiteY230" fmla="*/ 2941320 h 4168140"/>
                <a:gd name="connsiteX231" fmla="*/ 4366260 w 11681460"/>
                <a:gd name="connsiteY231" fmla="*/ 2903220 h 4168140"/>
                <a:gd name="connsiteX232" fmla="*/ 4244340 w 11681460"/>
                <a:gd name="connsiteY232" fmla="*/ 2842260 h 4168140"/>
                <a:gd name="connsiteX233" fmla="*/ 4145280 w 11681460"/>
                <a:gd name="connsiteY233" fmla="*/ 2811780 h 4168140"/>
                <a:gd name="connsiteX234" fmla="*/ 4038600 w 11681460"/>
                <a:gd name="connsiteY234" fmla="*/ 2804160 h 4168140"/>
                <a:gd name="connsiteX235" fmla="*/ 3954780 w 11681460"/>
                <a:gd name="connsiteY235" fmla="*/ 2819400 h 4168140"/>
                <a:gd name="connsiteX236" fmla="*/ 3863340 w 11681460"/>
                <a:gd name="connsiteY236" fmla="*/ 2804160 h 4168140"/>
                <a:gd name="connsiteX237" fmla="*/ 3741420 w 11681460"/>
                <a:gd name="connsiteY237" fmla="*/ 2781300 h 4168140"/>
                <a:gd name="connsiteX238" fmla="*/ 3649980 w 11681460"/>
                <a:gd name="connsiteY238" fmla="*/ 2743200 h 4168140"/>
                <a:gd name="connsiteX239" fmla="*/ 3573780 w 11681460"/>
                <a:gd name="connsiteY239" fmla="*/ 2674620 h 4168140"/>
                <a:gd name="connsiteX240" fmla="*/ 3482340 w 11681460"/>
                <a:gd name="connsiteY240" fmla="*/ 2621280 h 4168140"/>
                <a:gd name="connsiteX241" fmla="*/ 3436620 w 11681460"/>
                <a:gd name="connsiteY241" fmla="*/ 2552700 h 4168140"/>
                <a:gd name="connsiteX242" fmla="*/ 3329940 w 11681460"/>
                <a:gd name="connsiteY242" fmla="*/ 2423160 h 4168140"/>
                <a:gd name="connsiteX243" fmla="*/ 3261360 w 11681460"/>
                <a:gd name="connsiteY243" fmla="*/ 2324100 h 4168140"/>
                <a:gd name="connsiteX244" fmla="*/ 3131820 w 11681460"/>
                <a:gd name="connsiteY244" fmla="*/ 2209800 h 4168140"/>
                <a:gd name="connsiteX245" fmla="*/ 3040380 w 11681460"/>
                <a:gd name="connsiteY245" fmla="*/ 2141220 h 4168140"/>
                <a:gd name="connsiteX246" fmla="*/ 2910840 w 11681460"/>
                <a:gd name="connsiteY246" fmla="*/ 2034540 h 4168140"/>
                <a:gd name="connsiteX247" fmla="*/ 2849880 w 11681460"/>
                <a:gd name="connsiteY247" fmla="*/ 1958340 h 4168140"/>
                <a:gd name="connsiteX248" fmla="*/ 2743200 w 11681460"/>
                <a:gd name="connsiteY248" fmla="*/ 1889760 h 4168140"/>
                <a:gd name="connsiteX249" fmla="*/ 2659380 w 11681460"/>
                <a:gd name="connsiteY249" fmla="*/ 1844040 h 4168140"/>
                <a:gd name="connsiteX250" fmla="*/ 2575560 w 11681460"/>
                <a:gd name="connsiteY250" fmla="*/ 1744980 h 4168140"/>
                <a:gd name="connsiteX251" fmla="*/ 2468880 w 11681460"/>
                <a:gd name="connsiteY251" fmla="*/ 1645920 h 4168140"/>
                <a:gd name="connsiteX252" fmla="*/ 2400300 w 11681460"/>
                <a:gd name="connsiteY252" fmla="*/ 1607820 h 4168140"/>
                <a:gd name="connsiteX253" fmla="*/ 2263140 w 11681460"/>
                <a:gd name="connsiteY253" fmla="*/ 1501140 h 4168140"/>
                <a:gd name="connsiteX254" fmla="*/ 2171700 w 11681460"/>
                <a:gd name="connsiteY254" fmla="*/ 1432560 h 4168140"/>
                <a:gd name="connsiteX255" fmla="*/ 2087880 w 11681460"/>
                <a:gd name="connsiteY255" fmla="*/ 1363980 h 4168140"/>
                <a:gd name="connsiteX256" fmla="*/ 1950720 w 11681460"/>
                <a:gd name="connsiteY256" fmla="*/ 1272540 h 4168140"/>
                <a:gd name="connsiteX257" fmla="*/ 1805940 w 11681460"/>
                <a:gd name="connsiteY257" fmla="*/ 1135380 h 4168140"/>
                <a:gd name="connsiteX258" fmla="*/ 1729740 w 11681460"/>
                <a:gd name="connsiteY258" fmla="*/ 1089660 h 4168140"/>
                <a:gd name="connsiteX259" fmla="*/ 1668780 w 11681460"/>
                <a:gd name="connsiteY259" fmla="*/ 1043940 h 4168140"/>
                <a:gd name="connsiteX260" fmla="*/ 1592580 w 11681460"/>
                <a:gd name="connsiteY260" fmla="*/ 990600 h 4168140"/>
                <a:gd name="connsiteX261" fmla="*/ 1470660 w 11681460"/>
                <a:gd name="connsiteY261" fmla="*/ 891540 h 4168140"/>
                <a:gd name="connsiteX262" fmla="*/ 1386840 w 11681460"/>
                <a:gd name="connsiteY262" fmla="*/ 845820 h 4168140"/>
                <a:gd name="connsiteX263" fmla="*/ 1318260 w 11681460"/>
                <a:gd name="connsiteY263" fmla="*/ 784860 h 4168140"/>
                <a:gd name="connsiteX264" fmla="*/ 1264920 w 11681460"/>
                <a:gd name="connsiteY264" fmla="*/ 723900 h 4168140"/>
                <a:gd name="connsiteX265" fmla="*/ 1181100 w 11681460"/>
                <a:gd name="connsiteY265" fmla="*/ 647700 h 4168140"/>
                <a:gd name="connsiteX266" fmla="*/ 1089660 w 11681460"/>
                <a:gd name="connsiteY266" fmla="*/ 624840 h 4168140"/>
                <a:gd name="connsiteX267" fmla="*/ 1021080 w 11681460"/>
                <a:gd name="connsiteY267" fmla="*/ 586740 h 4168140"/>
                <a:gd name="connsiteX268" fmla="*/ 937260 w 11681460"/>
                <a:gd name="connsiteY268" fmla="*/ 548640 h 4168140"/>
                <a:gd name="connsiteX269" fmla="*/ 830580 w 11681460"/>
                <a:gd name="connsiteY269" fmla="*/ 510540 h 4168140"/>
                <a:gd name="connsiteX270" fmla="*/ 754380 w 11681460"/>
                <a:gd name="connsiteY270" fmla="*/ 457200 h 4168140"/>
                <a:gd name="connsiteX271" fmla="*/ 708660 w 11681460"/>
                <a:gd name="connsiteY271" fmla="*/ 419100 h 4168140"/>
                <a:gd name="connsiteX272" fmla="*/ 609600 w 11681460"/>
                <a:gd name="connsiteY272" fmla="*/ 396240 h 4168140"/>
                <a:gd name="connsiteX273" fmla="*/ 548640 w 11681460"/>
                <a:gd name="connsiteY273" fmla="*/ 320040 h 4168140"/>
                <a:gd name="connsiteX274" fmla="*/ 510540 w 11681460"/>
                <a:gd name="connsiteY274" fmla="*/ 251460 h 4168140"/>
                <a:gd name="connsiteX275" fmla="*/ 464820 w 11681460"/>
                <a:gd name="connsiteY275" fmla="*/ 190500 h 4168140"/>
                <a:gd name="connsiteX276" fmla="*/ 411480 w 11681460"/>
                <a:gd name="connsiteY276" fmla="*/ 137160 h 4168140"/>
                <a:gd name="connsiteX277" fmla="*/ 373380 w 11681460"/>
                <a:gd name="connsiteY277" fmla="*/ 45720 h 4168140"/>
                <a:gd name="connsiteX278" fmla="*/ 342900 w 11681460"/>
                <a:gd name="connsiteY278" fmla="*/ 0 h 4168140"/>
                <a:gd name="connsiteX279" fmla="*/ 327660 w 11681460"/>
                <a:gd name="connsiteY279" fmla="*/ 60960 h 4168140"/>
                <a:gd name="connsiteX280" fmla="*/ 289560 w 11681460"/>
                <a:gd name="connsiteY280" fmla="*/ 91440 h 4168140"/>
                <a:gd name="connsiteX281" fmla="*/ 236220 w 11681460"/>
                <a:gd name="connsiteY281" fmla="*/ 114300 h 4168140"/>
                <a:gd name="connsiteX282" fmla="*/ 198120 w 11681460"/>
                <a:gd name="connsiteY282" fmla="*/ 175260 h 4168140"/>
                <a:gd name="connsiteX283" fmla="*/ 175260 w 11681460"/>
                <a:gd name="connsiteY283" fmla="*/ 228600 h 4168140"/>
                <a:gd name="connsiteX284" fmla="*/ 114300 w 11681460"/>
                <a:gd name="connsiteY284" fmla="*/ 236220 h 4168140"/>
                <a:gd name="connsiteX285" fmla="*/ 45720 w 11681460"/>
                <a:gd name="connsiteY285" fmla="*/ 251460 h 4168140"/>
                <a:gd name="connsiteX286" fmla="*/ 0 w 11681460"/>
                <a:gd name="connsiteY286" fmla="*/ 281940 h 4168140"/>
                <a:gd name="connsiteX287" fmla="*/ 68580 w 11681460"/>
                <a:gd name="connsiteY287" fmla="*/ 320040 h 4168140"/>
                <a:gd name="connsiteX0" fmla="*/ 68580 w 11681460"/>
                <a:gd name="connsiteY0" fmla="*/ 320040 h 4168140"/>
                <a:gd name="connsiteX1" fmla="*/ 121920 w 11681460"/>
                <a:gd name="connsiteY1" fmla="*/ 381000 h 4168140"/>
                <a:gd name="connsiteX2" fmla="*/ 198120 w 11681460"/>
                <a:gd name="connsiteY2" fmla="*/ 419100 h 4168140"/>
                <a:gd name="connsiteX3" fmla="*/ 320040 w 11681460"/>
                <a:gd name="connsiteY3" fmla="*/ 510540 h 4168140"/>
                <a:gd name="connsiteX4" fmla="*/ 411480 w 11681460"/>
                <a:gd name="connsiteY4" fmla="*/ 563880 h 4168140"/>
                <a:gd name="connsiteX5" fmla="*/ 472440 w 11681460"/>
                <a:gd name="connsiteY5" fmla="*/ 632460 h 4168140"/>
                <a:gd name="connsiteX6" fmla="*/ 601980 w 11681460"/>
                <a:gd name="connsiteY6" fmla="*/ 708660 h 4168140"/>
                <a:gd name="connsiteX7" fmla="*/ 739140 w 11681460"/>
                <a:gd name="connsiteY7" fmla="*/ 784860 h 4168140"/>
                <a:gd name="connsiteX8" fmla="*/ 861060 w 11681460"/>
                <a:gd name="connsiteY8" fmla="*/ 868680 h 4168140"/>
                <a:gd name="connsiteX9" fmla="*/ 944880 w 11681460"/>
                <a:gd name="connsiteY9" fmla="*/ 952500 h 4168140"/>
                <a:gd name="connsiteX10" fmla="*/ 1021080 w 11681460"/>
                <a:gd name="connsiteY10" fmla="*/ 1005840 h 4168140"/>
                <a:gd name="connsiteX11" fmla="*/ 1097280 w 11681460"/>
                <a:gd name="connsiteY11" fmla="*/ 1043940 h 4168140"/>
                <a:gd name="connsiteX12" fmla="*/ 1181100 w 11681460"/>
                <a:gd name="connsiteY12" fmla="*/ 1104900 h 4168140"/>
                <a:gd name="connsiteX13" fmla="*/ 1249680 w 11681460"/>
                <a:gd name="connsiteY13" fmla="*/ 1150620 h 4168140"/>
                <a:gd name="connsiteX14" fmla="*/ 1341120 w 11681460"/>
                <a:gd name="connsiteY14" fmla="*/ 1196340 h 4168140"/>
                <a:gd name="connsiteX15" fmla="*/ 1417320 w 11681460"/>
                <a:gd name="connsiteY15" fmla="*/ 1257300 h 4168140"/>
                <a:gd name="connsiteX16" fmla="*/ 1493520 w 11681460"/>
                <a:gd name="connsiteY16" fmla="*/ 1333500 h 4168140"/>
                <a:gd name="connsiteX17" fmla="*/ 1569720 w 11681460"/>
                <a:gd name="connsiteY17" fmla="*/ 1356360 h 4168140"/>
                <a:gd name="connsiteX18" fmla="*/ 1684020 w 11681460"/>
                <a:gd name="connsiteY18" fmla="*/ 1424940 h 4168140"/>
                <a:gd name="connsiteX19" fmla="*/ 1729740 w 11681460"/>
                <a:gd name="connsiteY19" fmla="*/ 1485900 h 4168140"/>
                <a:gd name="connsiteX20" fmla="*/ 1844040 w 11681460"/>
                <a:gd name="connsiteY20" fmla="*/ 1569720 h 4168140"/>
                <a:gd name="connsiteX21" fmla="*/ 1935480 w 11681460"/>
                <a:gd name="connsiteY21" fmla="*/ 1615440 h 4168140"/>
                <a:gd name="connsiteX22" fmla="*/ 2049780 w 11681460"/>
                <a:gd name="connsiteY22" fmla="*/ 1691640 h 4168140"/>
                <a:gd name="connsiteX23" fmla="*/ 2133600 w 11681460"/>
                <a:gd name="connsiteY23" fmla="*/ 1729740 h 4168140"/>
                <a:gd name="connsiteX24" fmla="*/ 2202180 w 11681460"/>
                <a:gd name="connsiteY24" fmla="*/ 1805940 h 4168140"/>
                <a:gd name="connsiteX25" fmla="*/ 2255520 w 11681460"/>
                <a:gd name="connsiteY25" fmla="*/ 1821180 h 4168140"/>
                <a:gd name="connsiteX26" fmla="*/ 2316480 w 11681460"/>
                <a:gd name="connsiteY26" fmla="*/ 1866900 h 4168140"/>
                <a:gd name="connsiteX27" fmla="*/ 2423160 w 11681460"/>
                <a:gd name="connsiteY27" fmla="*/ 2004060 h 4168140"/>
                <a:gd name="connsiteX28" fmla="*/ 2476500 w 11681460"/>
                <a:gd name="connsiteY28" fmla="*/ 2087880 h 4168140"/>
                <a:gd name="connsiteX29" fmla="*/ 2567940 w 11681460"/>
                <a:gd name="connsiteY29" fmla="*/ 2148840 h 4168140"/>
                <a:gd name="connsiteX30" fmla="*/ 2682240 w 11681460"/>
                <a:gd name="connsiteY30" fmla="*/ 2186940 h 4168140"/>
                <a:gd name="connsiteX31" fmla="*/ 2743200 w 11681460"/>
                <a:gd name="connsiteY31" fmla="*/ 2209800 h 4168140"/>
                <a:gd name="connsiteX32" fmla="*/ 2811780 w 11681460"/>
                <a:gd name="connsiteY32" fmla="*/ 2247900 h 4168140"/>
                <a:gd name="connsiteX33" fmla="*/ 2887980 w 11681460"/>
                <a:gd name="connsiteY33" fmla="*/ 2301240 h 4168140"/>
                <a:gd name="connsiteX34" fmla="*/ 2979420 w 11681460"/>
                <a:gd name="connsiteY34" fmla="*/ 2385060 h 4168140"/>
                <a:gd name="connsiteX35" fmla="*/ 3055620 w 11681460"/>
                <a:gd name="connsiteY35" fmla="*/ 2461260 h 4168140"/>
                <a:gd name="connsiteX36" fmla="*/ 3139440 w 11681460"/>
                <a:gd name="connsiteY36" fmla="*/ 2537460 h 4168140"/>
                <a:gd name="connsiteX37" fmla="*/ 3261360 w 11681460"/>
                <a:gd name="connsiteY37" fmla="*/ 2628900 h 4168140"/>
                <a:gd name="connsiteX38" fmla="*/ 3345180 w 11681460"/>
                <a:gd name="connsiteY38" fmla="*/ 2720340 h 4168140"/>
                <a:gd name="connsiteX39" fmla="*/ 3444240 w 11681460"/>
                <a:gd name="connsiteY39" fmla="*/ 2796540 h 4168140"/>
                <a:gd name="connsiteX40" fmla="*/ 3558540 w 11681460"/>
                <a:gd name="connsiteY40" fmla="*/ 2872740 h 4168140"/>
                <a:gd name="connsiteX41" fmla="*/ 3619500 w 11681460"/>
                <a:gd name="connsiteY41" fmla="*/ 2979420 h 4168140"/>
                <a:gd name="connsiteX42" fmla="*/ 3619500 w 11681460"/>
                <a:gd name="connsiteY42" fmla="*/ 2979420 h 4168140"/>
                <a:gd name="connsiteX43" fmla="*/ 3649980 w 11681460"/>
                <a:gd name="connsiteY43" fmla="*/ 3048000 h 4168140"/>
                <a:gd name="connsiteX44" fmla="*/ 3703320 w 11681460"/>
                <a:gd name="connsiteY44" fmla="*/ 3086100 h 4168140"/>
                <a:gd name="connsiteX45" fmla="*/ 3764280 w 11681460"/>
                <a:gd name="connsiteY45" fmla="*/ 3063240 h 4168140"/>
                <a:gd name="connsiteX46" fmla="*/ 3848100 w 11681460"/>
                <a:gd name="connsiteY46" fmla="*/ 3025140 h 4168140"/>
                <a:gd name="connsiteX47" fmla="*/ 3916680 w 11681460"/>
                <a:gd name="connsiteY47" fmla="*/ 3032760 h 4168140"/>
                <a:gd name="connsiteX48" fmla="*/ 4030980 w 11681460"/>
                <a:gd name="connsiteY48" fmla="*/ 3063240 h 4168140"/>
                <a:gd name="connsiteX49" fmla="*/ 4137660 w 11681460"/>
                <a:gd name="connsiteY49" fmla="*/ 3101340 h 4168140"/>
                <a:gd name="connsiteX50" fmla="*/ 4259580 w 11681460"/>
                <a:gd name="connsiteY50" fmla="*/ 3147060 h 4168140"/>
                <a:gd name="connsiteX51" fmla="*/ 4381500 w 11681460"/>
                <a:gd name="connsiteY51" fmla="*/ 3192780 h 4168140"/>
                <a:gd name="connsiteX52" fmla="*/ 4526280 w 11681460"/>
                <a:gd name="connsiteY52" fmla="*/ 3276600 h 4168140"/>
                <a:gd name="connsiteX53" fmla="*/ 4587240 w 11681460"/>
                <a:gd name="connsiteY53" fmla="*/ 3299460 h 4168140"/>
                <a:gd name="connsiteX54" fmla="*/ 4610100 w 11681460"/>
                <a:gd name="connsiteY54" fmla="*/ 3352800 h 4168140"/>
                <a:gd name="connsiteX55" fmla="*/ 4648200 w 11681460"/>
                <a:gd name="connsiteY55" fmla="*/ 3436620 h 4168140"/>
                <a:gd name="connsiteX56" fmla="*/ 4671060 w 11681460"/>
                <a:gd name="connsiteY56" fmla="*/ 3520440 h 4168140"/>
                <a:gd name="connsiteX57" fmla="*/ 4678680 w 11681460"/>
                <a:gd name="connsiteY57" fmla="*/ 3589020 h 4168140"/>
                <a:gd name="connsiteX58" fmla="*/ 4686300 w 11681460"/>
                <a:gd name="connsiteY58" fmla="*/ 3649980 h 4168140"/>
                <a:gd name="connsiteX59" fmla="*/ 4724400 w 11681460"/>
                <a:gd name="connsiteY59" fmla="*/ 3680460 h 4168140"/>
                <a:gd name="connsiteX60" fmla="*/ 4785360 w 11681460"/>
                <a:gd name="connsiteY60" fmla="*/ 3672840 h 4168140"/>
                <a:gd name="connsiteX61" fmla="*/ 4869180 w 11681460"/>
                <a:gd name="connsiteY61" fmla="*/ 3703320 h 4168140"/>
                <a:gd name="connsiteX62" fmla="*/ 4914900 w 11681460"/>
                <a:gd name="connsiteY62" fmla="*/ 3756660 h 4168140"/>
                <a:gd name="connsiteX63" fmla="*/ 5105400 w 11681460"/>
                <a:gd name="connsiteY63" fmla="*/ 3832860 h 4168140"/>
                <a:gd name="connsiteX64" fmla="*/ 5173980 w 11681460"/>
                <a:gd name="connsiteY64" fmla="*/ 3886200 h 4168140"/>
                <a:gd name="connsiteX65" fmla="*/ 5242560 w 11681460"/>
                <a:gd name="connsiteY65" fmla="*/ 3924300 h 4168140"/>
                <a:gd name="connsiteX66" fmla="*/ 5364480 w 11681460"/>
                <a:gd name="connsiteY66" fmla="*/ 3962400 h 4168140"/>
                <a:gd name="connsiteX67" fmla="*/ 5516880 w 11681460"/>
                <a:gd name="connsiteY67" fmla="*/ 4046220 h 4168140"/>
                <a:gd name="connsiteX68" fmla="*/ 5585460 w 11681460"/>
                <a:gd name="connsiteY68" fmla="*/ 4099560 h 4168140"/>
                <a:gd name="connsiteX69" fmla="*/ 5661660 w 11681460"/>
                <a:gd name="connsiteY69" fmla="*/ 4122420 h 4168140"/>
                <a:gd name="connsiteX70" fmla="*/ 5745480 w 11681460"/>
                <a:gd name="connsiteY70" fmla="*/ 4130040 h 4168140"/>
                <a:gd name="connsiteX71" fmla="*/ 5836920 w 11681460"/>
                <a:gd name="connsiteY71" fmla="*/ 4130040 h 4168140"/>
                <a:gd name="connsiteX72" fmla="*/ 5951220 w 11681460"/>
                <a:gd name="connsiteY72" fmla="*/ 4145280 h 4168140"/>
                <a:gd name="connsiteX73" fmla="*/ 6035040 w 11681460"/>
                <a:gd name="connsiteY73" fmla="*/ 4168140 h 4168140"/>
                <a:gd name="connsiteX74" fmla="*/ 6149340 w 11681460"/>
                <a:gd name="connsiteY74" fmla="*/ 4137660 h 4168140"/>
                <a:gd name="connsiteX75" fmla="*/ 6286500 w 11681460"/>
                <a:gd name="connsiteY75" fmla="*/ 4114800 h 4168140"/>
                <a:gd name="connsiteX76" fmla="*/ 6393180 w 11681460"/>
                <a:gd name="connsiteY76" fmla="*/ 4053840 h 4168140"/>
                <a:gd name="connsiteX77" fmla="*/ 6484620 w 11681460"/>
                <a:gd name="connsiteY77" fmla="*/ 4038600 h 4168140"/>
                <a:gd name="connsiteX78" fmla="*/ 6583680 w 11681460"/>
                <a:gd name="connsiteY78" fmla="*/ 3970020 h 4168140"/>
                <a:gd name="connsiteX79" fmla="*/ 6697980 w 11681460"/>
                <a:gd name="connsiteY79" fmla="*/ 3886200 h 4168140"/>
                <a:gd name="connsiteX80" fmla="*/ 6728460 w 11681460"/>
                <a:gd name="connsiteY80" fmla="*/ 3817620 h 4168140"/>
                <a:gd name="connsiteX81" fmla="*/ 6842760 w 11681460"/>
                <a:gd name="connsiteY81" fmla="*/ 3733800 h 4168140"/>
                <a:gd name="connsiteX82" fmla="*/ 6972300 w 11681460"/>
                <a:gd name="connsiteY82" fmla="*/ 3642360 h 4168140"/>
                <a:gd name="connsiteX83" fmla="*/ 7078980 w 11681460"/>
                <a:gd name="connsiteY83" fmla="*/ 3528060 h 4168140"/>
                <a:gd name="connsiteX84" fmla="*/ 7139940 w 11681460"/>
                <a:gd name="connsiteY84" fmla="*/ 3444240 h 4168140"/>
                <a:gd name="connsiteX85" fmla="*/ 7269480 w 11681460"/>
                <a:gd name="connsiteY85" fmla="*/ 3284220 h 4168140"/>
                <a:gd name="connsiteX86" fmla="*/ 7330440 w 11681460"/>
                <a:gd name="connsiteY86" fmla="*/ 3185160 h 4168140"/>
                <a:gd name="connsiteX87" fmla="*/ 7376160 w 11681460"/>
                <a:gd name="connsiteY87" fmla="*/ 3116580 h 4168140"/>
                <a:gd name="connsiteX88" fmla="*/ 7444740 w 11681460"/>
                <a:gd name="connsiteY88" fmla="*/ 3093720 h 4168140"/>
                <a:gd name="connsiteX89" fmla="*/ 7513320 w 11681460"/>
                <a:gd name="connsiteY89" fmla="*/ 3101340 h 4168140"/>
                <a:gd name="connsiteX90" fmla="*/ 7574280 w 11681460"/>
                <a:gd name="connsiteY90" fmla="*/ 3078480 h 4168140"/>
                <a:gd name="connsiteX91" fmla="*/ 7726680 w 11681460"/>
                <a:gd name="connsiteY91" fmla="*/ 3108960 h 4168140"/>
                <a:gd name="connsiteX92" fmla="*/ 7833360 w 11681460"/>
                <a:gd name="connsiteY92" fmla="*/ 3162300 h 4168140"/>
                <a:gd name="connsiteX93" fmla="*/ 7962900 w 11681460"/>
                <a:gd name="connsiteY93" fmla="*/ 3192780 h 4168140"/>
                <a:gd name="connsiteX94" fmla="*/ 8161020 w 11681460"/>
                <a:gd name="connsiteY94" fmla="*/ 3268980 h 4168140"/>
                <a:gd name="connsiteX95" fmla="*/ 8290560 w 11681460"/>
                <a:gd name="connsiteY95" fmla="*/ 3337560 h 4168140"/>
                <a:gd name="connsiteX96" fmla="*/ 8382000 w 11681460"/>
                <a:gd name="connsiteY96" fmla="*/ 3360420 h 4168140"/>
                <a:gd name="connsiteX97" fmla="*/ 8458200 w 11681460"/>
                <a:gd name="connsiteY97" fmla="*/ 3398520 h 4168140"/>
                <a:gd name="connsiteX98" fmla="*/ 8595360 w 11681460"/>
                <a:gd name="connsiteY98" fmla="*/ 3512820 h 4168140"/>
                <a:gd name="connsiteX99" fmla="*/ 8641080 w 11681460"/>
                <a:gd name="connsiteY99" fmla="*/ 3566160 h 4168140"/>
                <a:gd name="connsiteX100" fmla="*/ 8702040 w 11681460"/>
                <a:gd name="connsiteY100" fmla="*/ 3604260 h 4168140"/>
                <a:gd name="connsiteX101" fmla="*/ 8763000 w 11681460"/>
                <a:gd name="connsiteY101" fmla="*/ 3634740 h 4168140"/>
                <a:gd name="connsiteX102" fmla="*/ 8854440 w 11681460"/>
                <a:gd name="connsiteY102" fmla="*/ 3627120 h 4168140"/>
                <a:gd name="connsiteX103" fmla="*/ 8968740 w 11681460"/>
                <a:gd name="connsiteY103" fmla="*/ 3619500 h 4168140"/>
                <a:gd name="connsiteX104" fmla="*/ 9060180 w 11681460"/>
                <a:gd name="connsiteY104" fmla="*/ 3642360 h 4168140"/>
                <a:gd name="connsiteX105" fmla="*/ 9151620 w 11681460"/>
                <a:gd name="connsiteY105" fmla="*/ 3657600 h 4168140"/>
                <a:gd name="connsiteX106" fmla="*/ 9227820 w 11681460"/>
                <a:gd name="connsiteY106" fmla="*/ 3642360 h 4168140"/>
                <a:gd name="connsiteX107" fmla="*/ 9311640 w 11681460"/>
                <a:gd name="connsiteY107" fmla="*/ 3611880 h 4168140"/>
                <a:gd name="connsiteX108" fmla="*/ 9433560 w 11681460"/>
                <a:gd name="connsiteY108" fmla="*/ 3589020 h 4168140"/>
                <a:gd name="connsiteX109" fmla="*/ 9509760 w 11681460"/>
                <a:gd name="connsiteY109" fmla="*/ 3528060 h 4168140"/>
                <a:gd name="connsiteX110" fmla="*/ 9646920 w 11681460"/>
                <a:gd name="connsiteY110" fmla="*/ 3489960 h 4168140"/>
                <a:gd name="connsiteX111" fmla="*/ 9784080 w 11681460"/>
                <a:gd name="connsiteY111" fmla="*/ 3444240 h 4168140"/>
                <a:gd name="connsiteX112" fmla="*/ 9860280 w 11681460"/>
                <a:gd name="connsiteY112" fmla="*/ 3383280 h 4168140"/>
                <a:gd name="connsiteX113" fmla="*/ 9921240 w 11681460"/>
                <a:gd name="connsiteY113" fmla="*/ 3314700 h 4168140"/>
                <a:gd name="connsiteX114" fmla="*/ 9997440 w 11681460"/>
                <a:gd name="connsiteY114" fmla="*/ 3208020 h 4168140"/>
                <a:gd name="connsiteX115" fmla="*/ 10043160 w 11681460"/>
                <a:gd name="connsiteY115" fmla="*/ 3101340 h 4168140"/>
                <a:gd name="connsiteX116" fmla="*/ 10104120 w 11681460"/>
                <a:gd name="connsiteY116" fmla="*/ 3017520 h 4168140"/>
                <a:gd name="connsiteX117" fmla="*/ 10157460 w 11681460"/>
                <a:gd name="connsiteY117" fmla="*/ 2933700 h 4168140"/>
                <a:gd name="connsiteX118" fmla="*/ 10218420 w 11681460"/>
                <a:gd name="connsiteY118" fmla="*/ 2849880 h 4168140"/>
                <a:gd name="connsiteX119" fmla="*/ 10294620 w 11681460"/>
                <a:gd name="connsiteY119" fmla="*/ 2735580 h 4168140"/>
                <a:gd name="connsiteX120" fmla="*/ 10347960 w 11681460"/>
                <a:gd name="connsiteY120" fmla="*/ 2621280 h 4168140"/>
                <a:gd name="connsiteX121" fmla="*/ 10431780 w 11681460"/>
                <a:gd name="connsiteY121" fmla="*/ 2499360 h 4168140"/>
                <a:gd name="connsiteX122" fmla="*/ 10500360 w 11681460"/>
                <a:gd name="connsiteY122" fmla="*/ 2354580 h 4168140"/>
                <a:gd name="connsiteX123" fmla="*/ 10553700 w 11681460"/>
                <a:gd name="connsiteY123" fmla="*/ 2263140 h 4168140"/>
                <a:gd name="connsiteX124" fmla="*/ 10584180 w 11681460"/>
                <a:gd name="connsiteY124" fmla="*/ 2194560 h 4168140"/>
                <a:gd name="connsiteX125" fmla="*/ 10614660 w 11681460"/>
                <a:gd name="connsiteY125" fmla="*/ 2118360 h 4168140"/>
                <a:gd name="connsiteX126" fmla="*/ 10675620 w 11681460"/>
                <a:gd name="connsiteY126" fmla="*/ 2049780 h 4168140"/>
                <a:gd name="connsiteX127" fmla="*/ 10690860 w 11681460"/>
                <a:gd name="connsiteY127" fmla="*/ 1988820 h 4168140"/>
                <a:gd name="connsiteX128" fmla="*/ 10713720 w 11681460"/>
                <a:gd name="connsiteY128" fmla="*/ 1927860 h 4168140"/>
                <a:gd name="connsiteX129" fmla="*/ 10767060 w 11681460"/>
                <a:gd name="connsiteY129" fmla="*/ 1859280 h 4168140"/>
                <a:gd name="connsiteX130" fmla="*/ 10873740 w 11681460"/>
                <a:gd name="connsiteY130" fmla="*/ 1828800 h 4168140"/>
                <a:gd name="connsiteX131" fmla="*/ 11079480 w 11681460"/>
                <a:gd name="connsiteY131" fmla="*/ 1767840 h 4168140"/>
                <a:gd name="connsiteX132" fmla="*/ 11247120 w 11681460"/>
                <a:gd name="connsiteY132" fmla="*/ 1684020 h 4168140"/>
                <a:gd name="connsiteX133" fmla="*/ 11414760 w 11681460"/>
                <a:gd name="connsiteY133" fmla="*/ 1638300 h 4168140"/>
                <a:gd name="connsiteX134" fmla="*/ 11490960 w 11681460"/>
                <a:gd name="connsiteY134" fmla="*/ 1577340 h 4168140"/>
                <a:gd name="connsiteX135" fmla="*/ 11635740 w 11681460"/>
                <a:gd name="connsiteY135" fmla="*/ 1508760 h 4168140"/>
                <a:gd name="connsiteX136" fmla="*/ 11681460 w 11681460"/>
                <a:gd name="connsiteY136" fmla="*/ 1417320 h 4168140"/>
                <a:gd name="connsiteX137" fmla="*/ 11620500 w 11681460"/>
                <a:gd name="connsiteY137" fmla="*/ 1417320 h 4168140"/>
                <a:gd name="connsiteX138" fmla="*/ 11567160 w 11681460"/>
                <a:gd name="connsiteY138" fmla="*/ 1379220 h 4168140"/>
                <a:gd name="connsiteX139" fmla="*/ 11498580 w 11681460"/>
                <a:gd name="connsiteY139" fmla="*/ 1318260 h 4168140"/>
                <a:gd name="connsiteX140" fmla="*/ 11468100 w 11681460"/>
                <a:gd name="connsiteY140" fmla="*/ 1280160 h 4168140"/>
                <a:gd name="connsiteX141" fmla="*/ 11407140 w 11681460"/>
                <a:gd name="connsiteY141" fmla="*/ 1287780 h 4168140"/>
                <a:gd name="connsiteX142" fmla="*/ 11399520 w 11681460"/>
                <a:gd name="connsiteY142" fmla="*/ 1280160 h 4168140"/>
                <a:gd name="connsiteX143" fmla="*/ 11353800 w 11681460"/>
                <a:gd name="connsiteY143" fmla="*/ 1356360 h 4168140"/>
                <a:gd name="connsiteX144" fmla="*/ 11224260 w 11681460"/>
                <a:gd name="connsiteY144" fmla="*/ 1417320 h 4168140"/>
                <a:gd name="connsiteX145" fmla="*/ 11109960 w 11681460"/>
                <a:gd name="connsiteY145" fmla="*/ 1463040 h 4168140"/>
                <a:gd name="connsiteX146" fmla="*/ 10911840 w 11681460"/>
                <a:gd name="connsiteY146" fmla="*/ 1524000 h 4168140"/>
                <a:gd name="connsiteX147" fmla="*/ 10774680 w 11681460"/>
                <a:gd name="connsiteY147" fmla="*/ 1546860 h 4168140"/>
                <a:gd name="connsiteX148" fmla="*/ 10675620 w 11681460"/>
                <a:gd name="connsiteY148" fmla="*/ 1615440 h 4168140"/>
                <a:gd name="connsiteX149" fmla="*/ 10568940 w 11681460"/>
                <a:gd name="connsiteY149" fmla="*/ 1676400 h 4168140"/>
                <a:gd name="connsiteX150" fmla="*/ 10485120 w 11681460"/>
                <a:gd name="connsiteY150" fmla="*/ 1760220 h 4168140"/>
                <a:gd name="connsiteX151" fmla="*/ 10454640 w 11681460"/>
                <a:gd name="connsiteY151" fmla="*/ 1836420 h 4168140"/>
                <a:gd name="connsiteX152" fmla="*/ 10416540 w 11681460"/>
                <a:gd name="connsiteY152" fmla="*/ 1927860 h 4168140"/>
                <a:gd name="connsiteX153" fmla="*/ 10401300 w 11681460"/>
                <a:gd name="connsiteY153" fmla="*/ 2004060 h 4168140"/>
                <a:gd name="connsiteX154" fmla="*/ 10363200 w 11681460"/>
                <a:gd name="connsiteY154" fmla="*/ 2095500 h 4168140"/>
                <a:gd name="connsiteX155" fmla="*/ 10317480 w 11681460"/>
                <a:gd name="connsiteY155" fmla="*/ 2225040 h 4168140"/>
                <a:gd name="connsiteX156" fmla="*/ 10287000 w 11681460"/>
                <a:gd name="connsiteY156" fmla="*/ 2346960 h 4168140"/>
                <a:gd name="connsiteX157" fmla="*/ 10218420 w 11681460"/>
                <a:gd name="connsiteY157" fmla="*/ 2499360 h 4168140"/>
                <a:gd name="connsiteX158" fmla="*/ 10134600 w 11681460"/>
                <a:gd name="connsiteY158" fmla="*/ 2621280 h 4168140"/>
                <a:gd name="connsiteX159" fmla="*/ 10043160 w 11681460"/>
                <a:gd name="connsiteY159" fmla="*/ 2735580 h 4168140"/>
                <a:gd name="connsiteX160" fmla="*/ 9974580 w 11681460"/>
                <a:gd name="connsiteY160" fmla="*/ 2857500 h 4168140"/>
                <a:gd name="connsiteX161" fmla="*/ 9906000 w 11681460"/>
                <a:gd name="connsiteY161" fmla="*/ 2941320 h 4168140"/>
                <a:gd name="connsiteX162" fmla="*/ 9860280 w 11681460"/>
                <a:gd name="connsiteY162" fmla="*/ 3032760 h 4168140"/>
                <a:gd name="connsiteX163" fmla="*/ 9806940 w 11681460"/>
                <a:gd name="connsiteY163" fmla="*/ 3116580 h 4168140"/>
                <a:gd name="connsiteX164" fmla="*/ 9715500 w 11681460"/>
                <a:gd name="connsiteY164" fmla="*/ 3208020 h 4168140"/>
                <a:gd name="connsiteX165" fmla="*/ 9616440 w 11681460"/>
                <a:gd name="connsiteY165" fmla="*/ 3261360 h 4168140"/>
                <a:gd name="connsiteX166" fmla="*/ 9532620 w 11681460"/>
                <a:gd name="connsiteY166" fmla="*/ 3329940 h 4168140"/>
                <a:gd name="connsiteX167" fmla="*/ 9471660 w 11681460"/>
                <a:gd name="connsiteY167" fmla="*/ 3375660 h 4168140"/>
                <a:gd name="connsiteX168" fmla="*/ 9410700 w 11681460"/>
                <a:gd name="connsiteY168" fmla="*/ 3429000 h 4168140"/>
                <a:gd name="connsiteX169" fmla="*/ 9288780 w 11681460"/>
                <a:gd name="connsiteY169" fmla="*/ 3436620 h 4168140"/>
                <a:gd name="connsiteX170" fmla="*/ 9166860 w 11681460"/>
                <a:gd name="connsiteY170" fmla="*/ 3444240 h 4168140"/>
                <a:gd name="connsiteX171" fmla="*/ 9029700 w 11681460"/>
                <a:gd name="connsiteY171" fmla="*/ 3413760 h 4168140"/>
                <a:gd name="connsiteX172" fmla="*/ 8823960 w 11681460"/>
                <a:gd name="connsiteY172" fmla="*/ 3360420 h 4168140"/>
                <a:gd name="connsiteX173" fmla="*/ 8679180 w 11681460"/>
                <a:gd name="connsiteY173" fmla="*/ 3329940 h 4168140"/>
                <a:gd name="connsiteX174" fmla="*/ 8572500 w 11681460"/>
                <a:gd name="connsiteY174" fmla="*/ 3276600 h 4168140"/>
                <a:gd name="connsiteX175" fmla="*/ 8465820 w 11681460"/>
                <a:gd name="connsiteY175" fmla="*/ 3215640 h 4168140"/>
                <a:gd name="connsiteX176" fmla="*/ 8321040 w 11681460"/>
                <a:gd name="connsiteY176" fmla="*/ 3177540 h 4168140"/>
                <a:gd name="connsiteX177" fmla="*/ 8199120 w 11681460"/>
                <a:gd name="connsiteY177" fmla="*/ 3131820 h 4168140"/>
                <a:gd name="connsiteX178" fmla="*/ 8069580 w 11681460"/>
                <a:gd name="connsiteY178" fmla="*/ 3078480 h 4168140"/>
                <a:gd name="connsiteX179" fmla="*/ 7917180 w 11681460"/>
                <a:gd name="connsiteY179" fmla="*/ 2994660 h 4168140"/>
                <a:gd name="connsiteX180" fmla="*/ 7787640 w 11681460"/>
                <a:gd name="connsiteY180" fmla="*/ 2971800 h 4168140"/>
                <a:gd name="connsiteX181" fmla="*/ 7719060 w 11681460"/>
                <a:gd name="connsiteY181" fmla="*/ 2933700 h 4168140"/>
                <a:gd name="connsiteX182" fmla="*/ 7612380 w 11681460"/>
                <a:gd name="connsiteY182" fmla="*/ 2903220 h 4168140"/>
                <a:gd name="connsiteX183" fmla="*/ 7566660 w 11681460"/>
                <a:gd name="connsiteY183" fmla="*/ 2887980 h 4168140"/>
                <a:gd name="connsiteX184" fmla="*/ 7551420 w 11681460"/>
                <a:gd name="connsiteY184" fmla="*/ 2849880 h 4168140"/>
                <a:gd name="connsiteX185" fmla="*/ 7533640 w 11681460"/>
                <a:gd name="connsiteY185" fmla="*/ 2788920 h 4168140"/>
                <a:gd name="connsiteX186" fmla="*/ 7475220 w 11681460"/>
                <a:gd name="connsiteY186" fmla="*/ 2857500 h 4168140"/>
                <a:gd name="connsiteX187" fmla="*/ 7414260 w 11681460"/>
                <a:gd name="connsiteY187" fmla="*/ 2887980 h 4168140"/>
                <a:gd name="connsiteX188" fmla="*/ 7345680 w 11681460"/>
                <a:gd name="connsiteY188" fmla="*/ 2971800 h 4168140"/>
                <a:gd name="connsiteX189" fmla="*/ 7315200 w 11681460"/>
                <a:gd name="connsiteY189" fmla="*/ 2994660 h 4168140"/>
                <a:gd name="connsiteX190" fmla="*/ 7261860 w 11681460"/>
                <a:gd name="connsiteY190" fmla="*/ 3009900 h 4168140"/>
                <a:gd name="connsiteX191" fmla="*/ 7193280 w 11681460"/>
                <a:gd name="connsiteY191" fmla="*/ 3025140 h 4168140"/>
                <a:gd name="connsiteX192" fmla="*/ 7155180 w 11681460"/>
                <a:gd name="connsiteY192" fmla="*/ 3078480 h 4168140"/>
                <a:gd name="connsiteX193" fmla="*/ 7109460 w 11681460"/>
                <a:gd name="connsiteY193" fmla="*/ 3154680 h 4168140"/>
                <a:gd name="connsiteX194" fmla="*/ 7048500 w 11681460"/>
                <a:gd name="connsiteY194" fmla="*/ 3246120 h 4168140"/>
                <a:gd name="connsiteX195" fmla="*/ 6995160 w 11681460"/>
                <a:gd name="connsiteY195" fmla="*/ 3307080 h 4168140"/>
                <a:gd name="connsiteX196" fmla="*/ 6972300 w 11681460"/>
                <a:gd name="connsiteY196" fmla="*/ 3352800 h 4168140"/>
                <a:gd name="connsiteX197" fmla="*/ 6949440 w 11681460"/>
                <a:gd name="connsiteY197" fmla="*/ 3413760 h 4168140"/>
                <a:gd name="connsiteX198" fmla="*/ 6949440 w 11681460"/>
                <a:gd name="connsiteY198" fmla="*/ 3413760 h 4168140"/>
                <a:gd name="connsiteX199" fmla="*/ 6911340 w 11681460"/>
                <a:gd name="connsiteY199" fmla="*/ 3474720 h 4168140"/>
                <a:gd name="connsiteX200" fmla="*/ 6888480 w 11681460"/>
                <a:gd name="connsiteY200" fmla="*/ 3505200 h 4168140"/>
                <a:gd name="connsiteX201" fmla="*/ 6819900 w 11681460"/>
                <a:gd name="connsiteY201" fmla="*/ 3566160 h 4168140"/>
                <a:gd name="connsiteX202" fmla="*/ 6743700 w 11681460"/>
                <a:gd name="connsiteY202" fmla="*/ 3581400 h 4168140"/>
                <a:gd name="connsiteX203" fmla="*/ 6675120 w 11681460"/>
                <a:gd name="connsiteY203" fmla="*/ 3657600 h 4168140"/>
                <a:gd name="connsiteX204" fmla="*/ 6629400 w 11681460"/>
                <a:gd name="connsiteY204" fmla="*/ 3718560 h 4168140"/>
                <a:gd name="connsiteX205" fmla="*/ 6576060 w 11681460"/>
                <a:gd name="connsiteY205" fmla="*/ 3779520 h 4168140"/>
                <a:gd name="connsiteX206" fmla="*/ 6484620 w 11681460"/>
                <a:gd name="connsiteY206" fmla="*/ 3817620 h 4168140"/>
                <a:gd name="connsiteX207" fmla="*/ 6400800 w 11681460"/>
                <a:gd name="connsiteY207" fmla="*/ 3832860 h 4168140"/>
                <a:gd name="connsiteX208" fmla="*/ 6263640 w 11681460"/>
                <a:gd name="connsiteY208" fmla="*/ 3870960 h 4168140"/>
                <a:gd name="connsiteX209" fmla="*/ 6126480 w 11681460"/>
                <a:gd name="connsiteY209" fmla="*/ 3901440 h 4168140"/>
                <a:gd name="connsiteX210" fmla="*/ 6027420 w 11681460"/>
                <a:gd name="connsiteY210" fmla="*/ 3916680 h 4168140"/>
                <a:gd name="connsiteX211" fmla="*/ 5890260 w 11681460"/>
                <a:gd name="connsiteY211" fmla="*/ 3878580 h 4168140"/>
                <a:gd name="connsiteX212" fmla="*/ 5821680 w 11681460"/>
                <a:gd name="connsiteY212" fmla="*/ 3863340 h 4168140"/>
                <a:gd name="connsiteX213" fmla="*/ 5737860 w 11681460"/>
                <a:gd name="connsiteY213" fmla="*/ 3825240 h 4168140"/>
                <a:gd name="connsiteX214" fmla="*/ 5638800 w 11681460"/>
                <a:gd name="connsiteY214" fmla="*/ 3794760 h 4168140"/>
                <a:gd name="connsiteX215" fmla="*/ 5524500 w 11681460"/>
                <a:gd name="connsiteY215" fmla="*/ 3756660 h 4168140"/>
                <a:gd name="connsiteX216" fmla="*/ 5448300 w 11681460"/>
                <a:gd name="connsiteY216" fmla="*/ 3718560 h 4168140"/>
                <a:gd name="connsiteX217" fmla="*/ 5349240 w 11681460"/>
                <a:gd name="connsiteY217" fmla="*/ 3657600 h 4168140"/>
                <a:gd name="connsiteX218" fmla="*/ 5295900 w 11681460"/>
                <a:gd name="connsiteY218" fmla="*/ 3619500 h 4168140"/>
                <a:gd name="connsiteX219" fmla="*/ 5234940 w 11681460"/>
                <a:gd name="connsiteY219" fmla="*/ 3596640 h 4168140"/>
                <a:gd name="connsiteX220" fmla="*/ 5135880 w 11681460"/>
                <a:gd name="connsiteY220" fmla="*/ 3550920 h 4168140"/>
                <a:gd name="connsiteX221" fmla="*/ 5059680 w 11681460"/>
                <a:gd name="connsiteY221" fmla="*/ 3505200 h 4168140"/>
                <a:gd name="connsiteX222" fmla="*/ 5029200 w 11681460"/>
                <a:gd name="connsiteY222" fmla="*/ 3482340 h 4168140"/>
                <a:gd name="connsiteX223" fmla="*/ 4960620 w 11681460"/>
                <a:gd name="connsiteY223" fmla="*/ 3413760 h 4168140"/>
                <a:gd name="connsiteX224" fmla="*/ 4876800 w 11681460"/>
                <a:gd name="connsiteY224" fmla="*/ 3299460 h 4168140"/>
                <a:gd name="connsiteX225" fmla="*/ 4808220 w 11681460"/>
                <a:gd name="connsiteY225" fmla="*/ 3200400 h 4168140"/>
                <a:gd name="connsiteX226" fmla="*/ 4777740 w 11681460"/>
                <a:gd name="connsiteY226" fmla="*/ 3147060 h 4168140"/>
                <a:gd name="connsiteX227" fmla="*/ 4724400 w 11681460"/>
                <a:gd name="connsiteY227" fmla="*/ 3108960 h 4168140"/>
                <a:gd name="connsiteX228" fmla="*/ 4648200 w 11681460"/>
                <a:gd name="connsiteY228" fmla="*/ 3063240 h 4168140"/>
                <a:gd name="connsiteX229" fmla="*/ 4533900 w 11681460"/>
                <a:gd name="connsiteY229" fmla="*/ 2979420 h 4168140"/>
                <a:gd name="connsiteX230" fmla="*/ 4427220 w 11681460"/>
                <a:gd name="connsiteY230" fmla="*/ 2941320 h 4168140"/>
                <a:gd name="connsiteX231" fmla="*/ 4366260 w 11681460"/>
                <a:gd name="connsiteY231" fmla="*/ 2903220 h 4168140"/>
                <a:gd name="connsiteX232" fmla="*/ 4244340 w 11681460"/>
                <a:gd name="connsiteY232" fmla="*/ 2842260 h 4168140"/>
                <a:gd name="connsiteX233" fmla="*/ 4145280 w 11681460"/>
                <a:gd name="connsiteY233" fmla="*/ 2811780 h 4168140"/>
                <a:gd name="connsiteX234" fmla="*/ 4038600 w 11681460"/>
                <a:gd name="connsiteY234" fmla="*/ 2804160 h 4168140"/>
                <a:gd name="connsiteX235" fmla="*/ 3954780 w 11681460"/>
                <a:gd name="connsiteY235" fmla="*/ 2819400 h 4168140"/>
                <a:gd name="connsiteX236" fmla="*/ 3863340 w 11681460"/>
                <a:gd name="connsiteY236" fmla="*/ 2804160 h 4168140"/>
                <a:gd name="connsiteX237" fmla="*/ 3741420 w 11681460"/>
                <a:gd name="connsiteY237" fmla="*/ 2781300 h 4168140"/>
                <a:gd name="connsiteX238" fmla="*/ 3649980 w 11681460"/>
                <a:gd name="connsiteY238" fmla="*/ 2743200 h 4168140"/>
                <a:gd name="connsiteX239" fmla="*/ 3573780 w 11681460"/>
                <a:gd name="connsiteY239" fmla="*/ 2674620 h 4168140"/>
                <a:gd name="connsiteX240" fmla="*/ 3482340 w 11681460"/>
                <a:gd name="connsiteY240" fmla="*/ 2621280 h 4168140"/>
                <a:gd name="connsiteX241" fmla="*/ 3436620 w 11681460"/>
                <a:gd name="connsiteY241" fmla="*/ 2552700 h 4168140"/>
                <a:gd name="connsiteX242" fmla="*/ 3329940 w 11681460"/>
                <a:gd name="connsiteY242" fmla="*/ 2423160 h 4168140"/>
                <a:gd name="connsiteX243" fmla="*/ 3261360 w 11681460"/>
                <a:gd name="connsiteY243" fmla="*/ 2324100 h 4168140"/>
                <a:gd name="connsiteX244" fmla="*/ 3131820 w 11681460"/>
                <a:gd name="connsiteY244" fmla="*/ 2209800 h 4168140"/>
                <a:gd name="connsiteX245" fmla="*/ 3040380 w 11681460"/>
                <a:gd name="connsiteY245" fmla="*/ 2141220 h 4168140"/>
                <a:gd name="connsiteX246" fmla="*/ 2910840 w 11681460"/>
                <a:gd name="connsiteY246" fmla="*/ 2034540 h 4168140"/>
                <a:gd name="connsiteX247" fmla="*/ 2849880 w 11681460"/>
                <a:gd name="connsiteY247" fmla="*/ 1958340 h 4168140"/>
                <a:gd name="connsiteX248" fmla="*/ 2743200 w 11681460"/>
                <a:gd name="connsiteY248" fmla="*/ 1889760 h 4168140"/>
                <a:gd name="connsiteX249" fmla="*/ 2659380 w 11681460"/>
                <a:gd name="connsiteY249" fmla="*/ 1844040 h 4168140"/>
                <a:gd name="connsiteX250" fmla="*/ 2575560 w 11681460"/>
                <a:gd name="connsiteY250" fmla="*/ 1744980 h 4168140"/>
                <a:gd name="connsiteX251" fmla="*/ 2468880 w 11681460"/>
                <a:gd name="connsiteY251" fmla="*/ 1645920 h 4168140"/>
                <a:gd name="connsiteX252" fmla="*/ 2400300 w 11681460"/>
                <a:gd name="connsiteY252" fmla="*/ 1607820 h 4168140"/>
                <a:gd name="connsiteX253" fmla="*/ 2263140 w 11681460"/>
                <a:gd name="connsiteY253" fmla="*/ 1501140 h 4168140"/>
                <a:gd name="connsiteX254" fmla="*/ 2171700 w 11681460"/>
                <a:gd name="connsiteY254" fmla="*/ 1432560 h 4168140"/>
                <a:gd name="connsiteX255" fmla="*/ 2087880 w 11681460"/>
                <a:gd name="connsiteY255" fmla="*/ 1363980 h 4168140"/>
                <a:gd name="connsiteX256" fmla="*/ 1950720 w 11681460"/>
                <a:gd name="connsiteY256" fmla="*/ 1272540 h 4168140"/>
                <a:gd name="connsiteX257" fmla="*/ 1805940 w 11681460"/>
                <a:gd name="connsiteY257" fmla="*/ 1135380 h 4168140"/>
                <a:gd name="connsiteX258" fmla="*/ 1729740 w 11681460"/>
                <a:gd name="connsiteY258" fmla="*/ 1089660 h 4168140"/>
                <a:gd name="connsiteX259" fmla="*/ 1668780 w 11681460"/>
                <a:gd name="connsiteY259" fmla="*/ 1043940 h 4168140"/>
                <a:gd name="connsiteX260" fmla="*/ 1592580 w 11681460"/>
                <a:gd name="connsiteY260" fmla="*/ 990600 h 4168140"/>
                <a:gd name="connsiteX261" fmla="*/ 1470660 w 11681460"/>
                <a:gd name="connsiteY261" fmla="*/ 891540 h 4168140"/>
                <a:gd name="connsiteX262" fmla="*/ 1386840 w 11681460"/>
                <a:gd name="connsiteY262" fmla="*/ 845820 h 4168140"/>
                <a:gd name="connsiteX263" fmla="*/ 1318260 w 11681460"/>
                <a:gd name="connsiteY263" fmla="*/ 784860 h 4168140"/>
                <a:gd name="connsiteX264" fmla="*/ 1264920 w 11681460"/>
                <a:gd name="connsiteY264" fmla="*/ 723900 h 4168140"/>
                <a:gd name="connsiteX265" fmla="*/ 1181100 w 11681460"/>
                <a:gd name="connsiteY265" fmla="*/ 647700 h 4168140"/>
                <a:gd name="connsiteX266" fmla="*/ 1089660 w 11681460"/>
                <a:gd name="connsiteY266" fmla="*/ 624840 h 4168140"/>
                <a:gd name="connsiteX267" fmla="*/ 1021080 w 11681460"/>
                <a:gd name="connsiteY267" fmla="*/ 586740 h 4168140"/>
                <a:gd name="connsiteX268" fmla="*/ 937260 w 11681460"/>
                <a:gd name="connsiteY268" fmla="*/ 548640 h 4168140"/>
                <a:gd name="connsiteX269" fmla="*/ 830580 w 11681460"/>
                <a:gd name="connsiteY269" fmla="*/ 510540 h 4168140"/>
                <a:gd name="connsiteX270" fmla="*/ 754380 w 11681460"/>
                <a:gd name="connsiteY270" fmla="*/ 457200 h 4168140"/>
                <a:gd name="connsiteX271" fmla="*/ 708660 w 11681460"/>
                <a:gd name="connsiteY271" fmla="*/ 419100 h 4168140"/>
                <a:gd name="connsiteX272" fmla="*/ 609600 w 11681460"/>
                <a:gd name="connsiteY272" fmla="*/ 396240 h 4168140"/>
                <a:gd name="connsiteX273" fmla="*/ 548640 w 11681460"/>
                <a:gd name="connsiteY273" fmla="*/ 320040 h 4168140"/>
                <a:gd name="connsiteX274" fmla="*/ 510540 w 11681460"/>
                <a:gd name="connsiteY274" fmla="*/ 251460 h 4168140"/>
                <a:gd name="connsiteX275" fmla="*/ 464820 w 11681460"/>
                <a:gd name="connsiteY275" fmla="*/ 190500 h 4168140"/>
                <a:gd name="connsiteX276" fmla="*/ 411480 w 11681460"/>
                <a:gd name="connsiteY276" fmla="*/ 137160 h 4168140"/>
                <a:gd name="connsiteX277" fmla="*/ 373380 w 11681460"/>
                <a:gd name="connsiteY277" fmla="*/ 45720 h 4168140"/>
                <a:gd name="connsiteX278" fmla="*/ 342900 w 11681460"/>
                <a:gd name="connsiteY278" fmla="*/ 0 h 4168140"/>
                <a:gd name="connsiteX279" fmla="*/ 327660 w 11681460"/>
                <a:gd name="connsiteY279" fmla="*/ 60960 h 4168140"/>
                <a:gd name="connsiteX280" fmla="*/ 289560 w 11681460"/>
                <a:gd name="connsiteY280" fmla="*/ 91440 h 4168140"/>
                <a:gd name="connsiteX281" fmla="*/ 236220 w 11681460"/>
                <a:gd name="connsiteY281" fmla="*/ 114300 h 4168140"/>
                <a:gd name="connsiteX282" fmla="*/ 198120 w 11681460"/>
                <a:gd name="connsiteY282" fmla="*/ 175260 h 4168140"/>
                <a:gd name="connsiteX283" fmla="*/ 175260 w 11681460"/>
                <a:gd name="connsiteY283" fmla="*/ 228600 h 4168140"/>
                <a:gd name="connsiteX284" fmla="*/ 114300 w 11681460"/>
                <a:gd name="connsiteY284" fmla="*/ 236220 h 4168140"/>
                <a:gd name="connsiteX285" fmla="*/ 45720 w 11681460"/>
                <a:gd name="connsiteY285" fmla="*/ 251460 h 4168140"/>
                <a:gd name="connsiteX286" fmla="*/ 0 w 11681460"/>
                <a:gd name="connsiteY286" fmla="*/ 281940 h 4168140"/>
                <a:gd name="connsiteX287" fmla="*/ 68580 w 11681460"/>
                <a:gd name="connsiteY287" fmla="*/ 320040 h 4168140"/>
                <a:gd name="connsiteX0" fmla="*/ 68580 w 11681460"/>
                <a:gd name="connsiteY0" fmla="*/ 320040 h 4168140"/>
                <a:gd name="connsiteX1" fmla="*/ 121920 w 11681460"/>
                <a:gd name="connsiteY1" fmla="*/ 381000 h 4168140"/>
                <a:gd name="connsiteX2" fmla="*/ 198120 w 11681460"/>
                <a:gd name="connsiteY2" fmla="*/ 419100 h 4168140"/>
                <a:gd name="connsiteX3" fmla="*/ 320040 w 11681460"/>
                <a:gd name="connsiteY3" fmla="*/ 510540 h 4168140"/>
                <a:gd name="connsiteX4" fmla="*/ 411480 w 11681460"/>
                <a:gd name="connsiteY4" fmla="*/ 563880 h 4168140"/>
                <a:gd name="connsiteX5" fmla="*/ 472440 w 11681460"/>
                <a:gd name="connsiteY5" fmla="*/ 632460 h 4168140"/>
                <a:gd name="connsiteX6" fmla="*/ 601980 w 11681460"/>
                <a:gd name="connsiteY6" fmla="*/ 708660 h 4168140"/>
                <a:gd name="connsiteX7" fmla="*/ 739140 w 11681460"/>
                <a:gd name="connsiteY7" fmla="*/ 784860 h 4168140"/>
                <a:gd name="connsiteX8" fmla="*/ 861060 w 11681460"/>
                <a:gd name="connsiteY8" fmla="*/ 868680 h 4168140"/>
                <a:gd name="connsiteX9" fmla="*/ 944880 w 11681460"/>
                <a:gd name="connsiteY9" fmla="*/ 952500 h 4168140"/>
                <a:gd name="connsiteX10" fmla="*/ 1021080 w 11681460"/>
                <a:gd name="connsiteY10" fmla="*/ 1005840 h 4168140"/>
                <a:gd name="connsiteX11" fmla="*/ 1097280 w 11681460"/>
                <a:gd name="connsiteY11" fmla="*/ 1043940 h 4168140"/>
                <a:gd name="connsiteX12" fmla="*/ 1181100 w 11681460"/>
                <a:gd name="connsiteY12" fmla="*/ 1104900 h 4168140"/>
                <a:gd name="connsiteX13" fmla="*/ 1249680 w 11681460"/>
                <a:gd name="connsiteY13" fmla="*/ 1150620 h 4168140"/>
                <a:gd name="connsiteX14" fmla="*/ 1341120 w 11681460"/>
                <a:gd name="connsiteY14" fmla="*/ 1196340 h 4168140"/>
                <a:gd name="connsiteX15" fmla="*/ 1417320 w 11681460"/>
                <a:gd name="connsiteY15" fmla="*/ 1257300 h 4168140"/>
                <a:gd name="connsiteX16" fmla="*/ 1493520 w 11681460"/>
                <a:gd name="connsiteY16" fmla="*/ 1333500 h 4168140"/>
                <a:gd name="connsiteX17" fmla="*/ 1569720 w 11681460"/>
                <a:gd name="connsiteY17" fmla="*/ 1356360 h 4168140"/>
                <a:gd name="connsiteX18" fmla="*/ 1684020 w 11681460"/>
                <a:gd name="connsiteY18" fmla="*/ 1424940 h 4168140"/>
                <a:gd name="connsiteX19" fmla="*/ 1729740 w 11681460"/>
                <a:gd name="connsiteY19" fmla="*/ 1485900 h 4168140"/>
                <a:gd name="connsiteX20" fmla="*/ 1844040 w 11681460"/>
                <a:gd name="connsiteY20" fmla="*/ 1569720 h 4168140"/>
                <a:gd name="connsiteX21" fmla="*/ 1935480 w 11681460"/>
                <a:gd name="connsiteY21" fmla="*/ 1615440 h 4168140"/>
                <a:gd name="connsiteX22" fmla="*/ 2049780 w 11681460"/>
                <a:gd name="connsiteY22" fmla="*/ 1691640 h 4168140"/>
                <a:gd name="connsiteX23" fmla="*/ 2133600 w 11681460"/>
                <a:gd name="connsiteY23" fmla="*/ 1729740 h 4168140"/>
                <a:gd name="connsiteX24" fmla="*/ 2202180 w 11681460"/>
                <a:gd name="connsiteY24" fmla="*/ 1805940 h 4168140"/>
                <a:gd name="connsiteX25" fmla="*/ 2255520 w 11681460"/>
                <a:gd name="connsiteY25" fmla="*/ 1821180 h 4168140"/>
                <a:gd name="connsiteX26" fmla="*/ 2316480 w 11681460"/>
                <a:gd name="connsiteY26" fmla="*/ 1866900 h 4168140"/>
                <a:gd name="connsiteX27" fmla="*/ 2423160 w 11681460"/>
                <a:gd name="connsiteY27" fmla="*/ 2004060 h 4168140"/>
                <a:gd name="connsiteX28" fmla="*/ 2476500 w 11681460"/>
                <a:gd name="connsiteY28" fmla="*/ 2087880 h 4168140"/>
                <a:gd name="connsiteX29" fmla="*/ 2567940 w 11681460"/>
                <a:gd name="connsiteY29" fmla="*/ 2148840 h 4168140"/>
                <a:gd name="connsiteX30" fmla="*/ 2682240 w 11681460"/>
                <a:gd name="connsiteY30" fmla="*/ 2186940 h 4168140"/>
                <a:gd name="connsiteX31" fmla="*/ 2743200 w 11681460"/>
                <a:gd name="connsiteY31" fmla="*/ 2209800 h 4168140"/>
                <a:gd name="connsiteX32" fmla="*/ 2811780 w 11681460"/>
                <a:gd name="connsiteY32" fmla="*/ 2247900 h 4168140"/>
                <a:gd name="connsiteX33" fmla="*/ 2887980 w 11681460"/>
                <a:gd name="connsiteY33" fmla="*/ 2301240 h 4168140"/>
                <a:gd name="connsiteX34" fmla="*/ 2979420 w 11681460"/>
                <a:gd name="connsiteY34" fmla="*/ 2385060 h 4168140"/>
                <a:gd name="connsiteX35" fmla="*/ 3055620 w 11681460"/>
                <a:gd name="connsiteY35" fmla="*/ 2461260 h 4168140"/>
                <a:gd name="connsiteX36" fmla="*/ 3139440 w 11681460"/>
                <a:gd name="connsiteY36" fmla="*/ 2537460 h 4168140"/>
                <a:gd name="connsiteX37" fmla="*/ 3261360 w 11681460"/>
                <a:gd name="connsiteY37" fmla="*/ 2628900 h 4168140"/>
                <a:gd name="connsiteX38" fmla="*/ 3345180 w 11681460"/>
                <a:gd name="connsiteY38" fmla="*/ 2720340 h 4168140"/>
                <a:gd name="connsiteX39" fmla="*/ 3444240 w 11681460"/>
                <a:gd name="connsiteY39" fmla="*/ 2796540 h 4168140"/>
                <a:gd name="connsiteX40" fmla="*/ 3558540 w 11681460"/>
                <a:gd name="connsiteY40" fmla="*/ 2872740 h 4168140"/>
                <a:gd name="connsiteX41" fmla="*/ 3619500 w 11681460"/>
                <a:gd name="connsiteY41" fmla="*/ 2979420 h 4168140"/>
                <a:gd name="connsiteX42" fmla="*/ 3619500 w 11681460"/>
                <a:gd name="connsiteY42" fmla="*/ 2979420 h 4168140"/>
                <a:gd name="connsiteX43" fmla="*/ 3649980 w 11681460"/>
                <a:gd name="connsiteY43" fmla="*/ 3048000 h 4168140"/>
                <a:gd name="connsiteX44" fmla="*/ 3703320 w 11681460"/>
                <a:gd name="connsiteY44" fmla="*/ 3086100 h 4168140"/>
                <a:gd name="connsiteX45" fmla="*/ 3764280 w 11681460"/>
                <a:gd name="connsiteY45" fmla="*/ 3063240 h 4168140"/>
                <a:gd name="connsiteX46" fmla="*/ 3848100 w 11681460"/>
                <a:gd name="connsiteY46" fmla="*/ 3025140 h 4168140"/>
                <a:gd name="connsiteX47" fmla="*/ 3916680 w 11681460"/>
                <a:gd name="connsiteY47" fmla="*/ 3032760 h 4168140"/>
                <a:gd name="connsiteX48" fmla="*/ 4030980 w 11681460"/>
                <a:gd name="connsiteY48" fmla="*/ 3063240 h 4168140"/>
                <a:gd name="connsiteX49" fmla="*/ 4137660 w 11681460"/>
                <a:gd name="connsiteY49" fmla="*/ 3101340 h 4168140"/>
                <a:gd name="connsiteX50" fmla="*/ 4259580 w 11681460"/>
                <a:gd name="connsiteY50" fmla="*/ 3147060 h 4168140"/>
                <a:gd name="connsiteX51" fmla="*/ 4381500 w 11681460"/>
                <a:gd name="connsiteY51" fmla="*/ 3192780 h 4168140"/>
                <a:gd name="connsiteX52" fmla="*/ 4526280 w 11681460"/>
                <a:gd name="connsiteY52" fmla="*/ 3276600 h 4168140"/>
                <a:gd name="connsiteX53" fmla="*/ 4587240 w 11681460"/>
                <a:gd name="connsiteY53" fmla="*/ 3299460 h 4168140"/>
                <a:gd name="connsiteX54" fmla="*/ 4610100 w 11681460"/>
                <a:gd name="connsiteY54" fmla="*/ 3352800 h 4168140"/>
                <a:gd name="connsiteX55" fmla="*/ 4648200 w 11681460"/>
                <a:gd name="connsiteY55" fmla="*/ 3436620 h 4168140"/>
                <a:gd name="connsiteX56" fmla="*/ 4671060 w 11681460"/>
                <a:gd name="connsiteY56" fmla="*/ 3520440 h 4168140"/>
                <a:gd name="connsiteX57" fmla="*/ 4678680 w 11681460"/>
                <a:gd name="connsiteY57" fmla="*/ 3589020 h 4168140"/>
                <a:gd name="connsiteX58" fmla="*/ 4686300 w 11681460"/>
                <a:gd name="connsiteY58" fmla="*/ 3649980 h 4168140"/>
                <a:gd name="connsiteX59" fmla="*/ 4724400 w 11681460"/>
                <a:gd name="connsiteY59" fmla="*/ 3680460 h 4168140"/>
                <a:gd name="connsiteX60" fmla="*/ 4785360 w 11681460"/>
                <a:gd name="connsiteY60" fmla="*/ 3672840 h 4168140"/>
                <a:gd name="connsiteX61" fmla="*/ 4869180 w 11681460"/>
                <a:gd name="connsiteY61" fmla="*/ 3703320 h 4168140"/>
                <a:gd name="connsiteX62" fmla="*/ 4914900 w 11681460"/>
                <a:gd name="connsiteY62" fmla="*/ 3756660 h 4168140"/>
                <a:gd name="connsiteX63" fmla="*/ 5105400 w 11681460"/>
                <a:gd name="connsiteY63" fmla="*/ 3832860 h 4168140"/>
                <a:gd name="connsiteX64" fmla="*/ 5173980 w 11681460"/>
                <a:gd name="connsiteY64" fmla="*/ 3886200 h 4168140"/>
                <a:gd name="connsiteX65" fmla="*/ 5242560 w 11681460"/>
                <a:gd name="connsiteY65" fmla="*/ 3924300 h 4168140"/>
                <a:gd name="connsiteX66" fmla="*/ 5364480 w 11681460"/>
                <a:gd name="connsiteY66" fmla="*/ 3962400 h 4168140"/>
                <a:gd name="connsiteX67" fmla="*/ 5516880 w 11681460"/>
                <a:gd name="connsiteY67" fmla="*/ 4046220 h 4168140"/>
                <a:gd name="connsiteX68" fmla="*/ 5585460 w 11681460"/>
                <a:gd name="connsiteY68" fmla="*/ 4099560 h 4168140"/>
                <a:gd name="connsiteX69" fmla="*/ 5661660 w 11681460"/>
                <a:gd name="connsiteY69" fmla="*/ 4122420 h 4168140"/>
                <a:gd name="connsiteX70" fmla="*/ 5745480 w 11681460"/>
                <a:gd name="connsiteY70" fmla="*/ 4130040 h 4168140"/>
                <a:gd name="connsiteX71" fmla="*/ 5836920 w 11681460"/>
                <a:gd name="connsiteY71" fmla="*/ 4130040 h 4168140"/>
                <a:gd name="connsiteX72" fmla="*/ 5951220 w 11681460"/>
                <a:gd name="connsiteY72" fmla="*/ 4145280 h 4168140"/>
                <a:gd name="connsiteX73" fmla="*/ 6035040 w 11681460"/>
                <a:gd name="connsiteY73" fmla="*/ 4168140 h 4168140"/>
                <a:gd name="connsiteX74" fmla="*/ 6149340 w 11681460"/>
                <a:gd name="connsiteY74" fmla="*/ 4137660 h 4168140"/>
                <a:gd name="connsiteX75" fmla="*/ 6286500 w 11681460"/>
                <a:gd name="connsiteY75" fmla="*/ 4114800 h 4168140"/>
                <a:gd name="connsiteX76" fmla="*/ 6393180 w 11681460"/>
                <a:gd name="connsiteY76" fmla="*/ 4053840 h 4168140"/>
                <a:gd name="connsiteX77" fmla="*/ 6484620 w 11681460"/>
                <a:gd name="connsiteY77" fmla="*/ 4038600 h 4168140"/>
                <a:gd name="connsiteX78" fmla="*/ 6583680 w 11681460"/>
                <a:gd name="connsiteY78" fmla="*/ 3970020 h 4168140"/>
                <a:gd name="connsiteX79" fmla="*/ 6697980 w 11681460"/>
                <a:gd name="connsiteY79" fmla="*/ 3886200 h 4168140"/>
                <a:gd name="connsiteX80" fmla="*/ 6728460 w 11681460"/>
                <a:gd name="connsiteY80" fmla="*/ 3817620 h 4168140"/>
                <a:gd name="connsiteX81" fmla="*/ 6842760 w 11681460"/>
                <a:gd name="connsiteY81" fmla="*/ 3733800 h 4168140"/>
                <a:gd name="connsiteX82" fmla="*/ 6972300 w 11681460"/>
                <a:gd name="connsiteY82" fmla="*/ 3642360 h 4168140"/>
                <a:gd name="connsiteX83" fmla="*/ 7078980 w 11681460"/>
                <a:gd name="connsiteY83" fmla="*/ 3528060 h 4168140"/>
                <a:gd name="connsiteX84" fmla="*/ 7139940 w 11681460"/>
                <a:gd name="connsiteY84" fmla="*/ 3444240 h 4168140"/>
                <a:gd name="connsiteX85" fmla="*/ 7269480 w 11681460"/>
                <a:gd name="connsiteY85" fmla="*/ 3284220 h 4168140"/>
                <a:gd name="connsiteX86" fmla="*/ 7330440 w 11681460"/>
                <a:gd name="connsiteY86" fmla="*/ 3185160 h 4168140"/>
                <a:gd name="connsiteX87" fmla="*/ 7376160 w 11681460"/>
                <a:gd name="connsiteY87" fmla="*/ 3116580 h 4168140"/>
                <a:gd name="connsiteX88" fmla="*/ 7444740 w 11681460"/>
                <a:gd name="connsiteY88" fmla="*/ 3093720 h 4168140"/>
                <a:gd name="connsiteX89" fmla="*/ 7513320 w 11681460"/>
                <a:gd name="connsiteY89" fmla="*/ 3101340 h 4168140"/>
                <a:gd name="connsiteX90" fmla="*/ 7574280 w 11681460"/>
                <a:gd name="connsiteY90" fmla="*/ 3078480 h 4168140"/>
                <a:gd name="connsiteX91" fmla="*/ 7726680 w 11681460"/>
                <a:gd name="connsiteY91" fmla="*/ 3108960 h 4168140"/>
                <a:gd name="connsiteX92" fmla="*/ 7833360 w 11681460"/>
                <a:gd name="connsiteY92" fmla="*/ 3162300 h 4168140"/>
                <a:gd name="connsiteX93" fmla="*/ 7962900 w 11681460"/>
                <a:gd name="connsiteY93" fmla="*/ 3192780 h 4168140"/>
                <a:gd name="connsiteX94" fmla="*/ 8161020 w 11681460"/>
                <a:gd name="connsiteY94" fmla="*/ 3268980 h 4168140"/>
                <a:gd name="connsiteX95" fmla="*/ 8290560 w 11681460"/>
                <a:gd name="connsiteY95" fmla="*/ 3337560 h 4168140"/>
                <a:gd name="connsiteX96" fmla="*/ 8382000 w 11681460"/>
                <a:gd name="connsiteY96" fmla="*/ 3360420 h 4168140"/>
                <a:gd name="connsiteX97" fmla="*/ 8458200 w 11681460"/>
                <a:gd name="connsiteY97" fmla="*/ 3398520 h 4168140"/>
                <a:gd name="connsiteX98" fmla="*/ 8595360 w 11681460"/>
                <a:gd name="connsiteY98" fmla="*/ 3512820 h 4168140"/>
                <a:gd name="connsiteX99" fmla="*/ 8641080 w 11681460"/>
                <a:gd name="connsiteY99" fmla="*/ 3566160 h 4168140"/>
                <a:gd name="connsiteX100" fmla="*/ 8702040 w 11681460"/>
                <a:gd name="connsiteY100" fmla="*/ 3604260 h 4168140"/>
                <a:gd name="connsiteX101" fmla="*/ 8763000 w 11681460"/>
                <a:gd name="connsiteY101" fmla="*/ 3634740 h 4168140"/>
                <a:gd name="connsiteX102" fmla="*/ 8854440 w 11681460"/>
                <a:gd name="connsiteY102" fmla="*/ 3627120 h 4168140"/>
                <a:gd name="connsiteX103" fmla="*/ 8968740 w 11681460"/>
                <a:gd name="connsiteY103" fmla="*/ 3619500 h 4168140"/>
                <a:gd name="connsiteX104" fmla="*/ 9060180 w 11681460"/>
                <a:gd name="connsiteY104" fmla="*/ 3642360 h 4168140"/>
                <a:gd name="connsiteX105" fmla="*/ 9151620 w 11681460"/>
                <a:gd name="connsiteY105" fmla="*/ 3657600 h 4168140"/>
                <a:gd name="connsiteX106" fmla="*/ 9227820 w 11681460"/>
                <a:gd name="connsiteY106" fmla="*/ 3642360 h 4168140"/>
                <a:gd name="connsiteX107" fmla="*/ 9311640 w 11681460"/>
                <a:gd name="connsiteY107" fmla="*/ 3611880 h 4168140"/>
                <a:gd name="connsiteX108" fmla="*/ 9433560 w 11681460"/>
                <a:gd name="connsiteY108" fmla="*/ 3589020 h 4168140"/>
                <a:gd name="connsiteX109" fmla="*/ 9509760 w 11681460"/>
                <a:gd name="connsiteY109" fmla="*/ 3528060 h 4168140"/>
                <a:gd name="connsiteX110" fmla="*/ 9646920 w 11681460"/>
                <a:gd name="connsiteY110" fmla="*/ 3489960 h 4168140"/>
                <a:gd name="connsiteX111" fmla="*/ 9784080 w 11681460"/>
                <a:gd name="connsiteY111" fmla="*/ 3444240 h 4168140"/>
                <a:gd name="connsiteX112" fmla="*/ 9860280 w 11681460"/>
                <a:gd name="connsiteY112" fmla="*/ 3383280 h 4168140"/>
                <a:gd name="connsiteX113" fmla="*/ 9921240 w 11681460"/>
                <a:gd name="connsiteY113" fmla="*/ 3314700 h 4168140"/>
                <a:gd name="connsiteX114" fmla="*/ 9997440 w 11681460"/>
                <a:gd name="connsiteY114" fmla="*/ 3208020 h 4168140"/>
                <a:gd name="connsiteX115" fmla="*/ 10043160 w 11681460"/>
                <a:gd name="connsiteY115" fmla="*/ 3101340 h 4168140"/>
                <a:gd name="connsiteX116" fmla="*/ 10104120 w 11681460"/>
                <a:gd name="connsiteY116" fmla="*/ 3017520 h 4168140"/>
                <a:gd name="connsiteX117" fmla="*/ 10157460 w 11681460"/>
                <a:gd name="connsiteY117" fmla="*/ 2933700 h 4168140"/>
                <a:gd name="connsiteX118" fmla="*/ 10218420 w 11681460"/>
                <a:gd name="connsiteY118" fmla="*/ 2849880 h 4168140"/>
                <a:gd name="connsiteX119" fmla="*/ 10294620 w 11681460"/>
                <a:gd name="connsiteY119" fmla="*/ 2735580 h 4168140"/>
                <a:gd name="connsiteX120" fmla="*/ 10347960 w 11681460"/>
                <a:gd name="connsiteY120" fmla="*/ 2621280 h 4168140"/>
                <a:gd name="connsiteX121" fmla="*/ 10431780 w 11681460"/>
                <a:gd name="connsiteY121" fmla="*/ 2499360 h 4168140"/>
                <a:gd name="connsiteX122" fmla="*/ 10500360 w 11681460"/>
                <a:gd name="connsiteY122" fmla="*/ 2354580 h 4168140"/>
                <a:gd name="connsiteX123" fmla="*/ 10553700 w 11681460"/>
                <a:gd name="connsiteY123" fmla="*/ 2263140 h 4168140"/>
                <a:gd name="connsiteX124" fmla="*/ 10584180 w 11681460"/>
                <a:gd name="connsiteY124" fmla="*/ 2194560 h 4168140"/>
                <a:gd name="connsiteX125" fmla="*/ 10614660 w 11681460"/>
                <a:gd name="connsiteY125" fmla="*/ 2118360 h 4168140"/>
                <a:gd name="connsiteX126" fmla="*/ 10675620 w 11681460"/>
                <a:gd name="connsiteY126" fmla="*/ 2049780 h 4168140"/>
                <a:gd name="connsiteX127" fmla="*/ 10690860 w 11681460"/>
                <a:gd name="connsiteY127" fmla="*/ 1988820 h 4168140"/>
                <a:gd name="connsiteX128" fmla="*/ 10713720 w 11681460"/>
                <a:gd name="connsiteY128" fmla="*/ 1927860 h 4168140"/>
                <a:gd name="connsiteX129" fmla="*/ 10767060 w 11681460"/>
                <a:gd name="connsiteY129" fmla="*/ 1859280 h 4168140"/>
                <a:gd name="connsiteX130" fmla="*/ 10873740 w 11681460"/>
                <a:gd name="connsiteY130" fmla="*/ 1828800 h 4168140"/>
                <a:gd name="connsiteX131" fmla="*/ 11079480 w 11681460"/>
                <a:gd name="connsiteY131" fmla="*/ 1767840 h 4168140"/>
                <a:gd name="connsiteX132" fmla="*/ 11247120 w 11681460"/>
                <a:gd name="connsiteY132" fmla="*/ 1684020 h 4168140"/>
                <a:gd name="connsiteX133" fmla="*/ 11414760 w 11681460"/>
                <a:gd name="connsiteY133" fmla="*/ 1638300 h 4168140"/>
                <a:gd name="connsiteX134" fmla="*/ 11490960 w 11681460"/>
                <a:gd name="connsiteY134" fmla="*/ 1577340 h 4168140"/>
                <a:gd name="connsiteX135" fmla="*/ 11635740 w 11681460"/>
                <a:gd name="connsiteY135" fmla="*/ 1508760 h 4168140"/>
                <a:gd name="connsiteX136" fmla="*/ 11681460 w 11681460"/>
                <a:gd name="connsiteY136" fmla="*/ 1417320 h 4168140"/>
                <a:gd name="connsiteX137" fmla="*/ 11620500 w 11681460"/>
                <a:gd name="connsiteY137" fmla="*/ 1417320 h 4168140"/>
                <a:gd name="connsiteX138" fmla="*/ 11567160 w 11681460"/>
                <a:gd name="connsiteY138" fmla="*/ 1379220 h 4168140"/>
                <a:gd name="connsiteX139" fmla="*/ 11498580 w 11681460"/>
                <a:gd name="connsiteY139" fmla="*/ 1318260 h 4168140"/>
                <a:gd name="connsiteX140" fmla="*/ 11468100 w 11681460"/>
                <a:gd name="connsiteY140" fmla="*/ 1280160 h 4168140"/>
                <a:gd name="connsiteX141" fmla="*/ 11407140 w 11681460"/>
                <a:gd name="connsiteY141" fmla="*/ 1287780 h 4168140"/>
                <a:gd name="connsiteX142" fmla="*/ 11363960 w 11681460"/>
                <a:gd name="connsiteY142" fmla="*/ 1267460 h 4168140"/>
                <a:gd name="connsiteX143" fmla="*/ 11353800 w 11681460"/>
                <a:gd name="connsiteY143" fmla="*/ 1356360 h 4168140"/>
                <a:gd name="connsiteX144" fmla="*/ 11224260 w 11681460"/>
                <a:gd name="connsiteY144" fmla="*/ 1417320 h 4168140"/>
                <a:gd name="connsiteX145" fmla="*/ 11109960 w 11681460"/>
                <a:gd name="connsiteY145" fmla="*/ 1463040 h 4168140"/>
                <a:gd name="connsiteX146" fmla="*/ 10911840 w 11681460"/>
                <a:gd name="connsiteY146" fmla="*/ 1524000 h 4168140"/>
                <a:gd name="connsiteX147" fmla="*/ 10774680 w 11681460"/>
                <a:gd name="connsiteY147" fmla="*/ 1546860 h 4168140"/>
                <a:gd name="connsiteX148" fmla="*/ 10675620 w 11681460"/>
                <a:gd name="connsiteY148" fmla="*/ 1615440 h 4168140"/>
                <a:gd name="connsiteX149" fmla="*/ 10568940 w 11681460"/>
                <a:gd name="connsiteY149" fmla="*/ 1676400 h 4168140"/>
                <a:gd name="connsiteX150" fmla="*/ 10485120 w 11681460"/>
                <a:gd name="connsiteY150" fmla="*/ 1760220 h 4168140"/>
                <a:gd name="connsiteX151" fmla="*/ 10454640 w 11681460"/>
                <a:gd name="connsiteY151" fmla="*/ 1836420 h 4168140"/>
                <a:gd name="connsiteX152" fmla="*/ 10416540 w 11681460"/>
                <a:gd name="connsiteY152" fmla="*/ 1927860 h 4168140"/>
                <a:gd name="connsiteX153" fmla="*/ 10401300 w 11681460"/>
                <a:gd name="connsiteY153" fmla="*/ 2004060 h 4168140"/>
                <a:gd name="connsiteX154" fmla="*/ 10363200 w 11681460"/>
                <a:gd name="connsiteY154" fmla="*/ 2095500 h 4168140"/>
                <a:gd name="connsiteX155" fmla="*/ 10317480 w 11681460"/>
                <a:gd name="connsiteY155" fmla="*/ 2225040 h 4168140"/>
                <a:gd name="connsiteX156" fmla="*/ 10287000 w 11681460"/>
                <a:gd name="connsiteY156" fmla="*/ 2346960 h 4168140"/>
                <a:gd name="connsiteX157" fmla="*/ 10218420 w 11681460"/>
                <a:gd name="connsiteY157" fmla="*/ 2499360 h 4168140"/>
                <a:gd name="connsiteX158" fmla="*/ 10134600 w 11681460"/>
                <a:gd name="connsiteY158" fmla="*/ 2621280 h 4168140"/>
                <a:gd name="connsiteX159" fmla="*/ 10043160 w 11681460"/>
                <a:gd name="connsiteY159" fmla="*/ 2735580 h 4168140"/>
                <a:gd name="connsiteX160" fmla="*/ 9974580 w 11681460"/>
                <a:gd name="connsiteY160" fmla="*/ 2857500 h 4168140"/>
                <a:gd name="connsiteX161" fmla="*/ 9906000 w 11681460"/>
                <a:gd name="connsiteY161" fmla="*/ 2941320 h 4168140"/>
                <a:gd name="connsiteX162" fmla="*/ 9860280 w 11681460"/>
                <a:gd name="connsiteY162" fmla="*/ 3032760 h 4168140"/>
                <a:gd name="connsiteX163" fmla="*/ 9806940 w 11681460"/>
                <a:gd name="connsiteY163" fmla="*/ 3116580 h 4168140"/>
                <a:gd name="connsiteX164" fmla="*/ 9715500 w 11681460"/>
                <a:gd name="connsiteY164" fmla="*/ 3208020 h 4168140"/>
                <a:gd name="connsiteX165" fmla="*/ 9616440 w 11681460"/>
                <a:gd name="connsiteY165" fmla="*/ 3261360 h 4168140"/>
                <a:gd name="connsiteX166" fmla="*/ 9532620 w 11681460"/>
                <a:gd name="connsiteY166" fmla="*/ 3329940 h 4168140"/>
                <a:gd name="connsiteX167" fmla="*/ 9471660 w 11681460"/>
                <a:gd name="connsiteY167" fmla="*/ 3375660 h 4168140"/>
                <a:gd name="connsiteX168" fmla="*/ 9410700 w 11681460"/>
                <a:gd name="connsiteY168" fmla="*/ 3429000 h 4168140"/>
                <a:gd name="connsiteX169" fmla="*/ 9288780 w 11681460"/>
                <a:gd name="connsiteY169" fmla="*/ 3436620 h 4168140"/>
                <a:gd name="connsiteX170" fmla="*/ 9166860 w 11681460"/>
                <a:gd name="connsiteY170" fmla="*/ 3444240 h 4168140"/>
                <a:gd name="connsiteX171" fmla="*/ 9029700 w 11681460"/>
                <a:gd name="connsiteY171" fmla="*/ 3413760 h 4168140"/>
                <a:gd name="connsiteX172" fmla="*/ 8823960 w 11681460"/>
                <a:gd name="connsiteY172" fmla="*/ 3360420 h 4168140"/>
                <a:gd name="connsiteX173" fmla="*/ 8679180 w 11681460"/>
                <a:gd name="connsiteY173" fmla="*/ 3329940 h 4168140"/>
                <a:gd name="connsiteX174" fmla="*/ 8572500 w 11681460"/>
                <a:gd name="connsiteY174" fmla="*/ 3276600 h 4168140"/>
                <a:gd name="connsiteX175" fmla="*/ 8465820 w 11681460"/>
                <a:gd name="connsiteY175" fmla="*/ 3215640 h 4168140"/>
                <a:gd name="connsiteX176" fmla="*/ 8321040 w 11681460"/>
                <a:gd name="connsiteY176" fmla="*/ 3177540 h 4168140"/>
                <a:gd name="connsiteX177" fmla="*/ 8199120 w 11681460"/>
                <a:gd name="connsiteY177" fmla="*/ 3131820 h 4168140"/>
                <a:gd name="connsiteX178" fmla="*/ 8069580 w 11681460"/>
                <a:gd name="connsiteY178" fmla="*/ 3078480 h 4168140"/>
                <a:gd name="connsiteX179" fmla="*/ 7917180 w 11681460"/>
                <a:gd name="connsiteY179" fmla="*/ 2994660 h 4168140"/>
                <a:gd name="connsiteX180" fmla="*/ 7787640 w 11681460"/>
                <a:gd name="connsiteY180" fmla="*/ 2971800 h 4168140"/>
                <a:gd name="connsiteX181" fmla="*/ 7719060 w 11681460"/>
                <a:gd name="connsiteY181" fmla="*/ 2933700 h 4168140"/>
                <a:gd name="connsiteX182" fmla="*/ 7612380 w 11681460"/>
                <a:gd name="connsiteY182" fmla="*/ 2903220 h 4168140"/>
                <a:gd name="connsiteX183" fmla="*/ 7566660 w 11681460"/>
                <a:gd name="connsiteY183" fmla="*/ 2887980 h 4168140"/>
                <a:gd name="connsiteX184" fmla="*/ 7551420 w 11681460"/>
                <a:gd name="connsiteY184" fmla="*/ 2849880 h 4168140"/>
                <a:gd name="connsiteX185" fmla="*/ 7533640 w 11681460"/>
                <a:gd name="connsiteY185" fmla="*/ 2788920 h 4168140"/>
                <a:gd name="connsiteX186" fmla="*/ 7475220 w 11681460"/>
                <a:gd name="connsiteY186" fmla="*/ 2857500 h 4168140"/>
                <a:gd name="connsiteX187" fmla="*/ 7414260 w 11681460"/>
                <a:gd name="connsiteY187" fmla="*/ 2887980 h 4168140"/>
                <a:gd name="connsiteX188" fmla="*/ 7345680 w 11681460"/>
                <a:gd name="connsiteY188" fmla="*/ 2971800 h 4168140"/>
                <a:gd name="connsiteX189" fmla="*/ 7315200 w 11681460"/>
                <a:gd name="connsiteY189" fmla="*/ 2994660 h 4168140"/>
                <a:gd name="connsiteX190" fmla="*/ 7261860 w 11681460"/>
                <a:gd name="connsiteY190" fmla="*/ 3009900 h 4168140"/>
                <a:gd name="connsiteX191" fmla="*/ 7193280 w 11681460"/>
                <a:gd name="connsiteY191" fmla="*/ 3025140 h 4168140"/>
                <a:gd name="connsiteX192" fmla="*/ 7155180 w 11681460"/>
                <a:gd name="connsiteY192" fmla="*/ 3078480 h 4168140"/>
                <a:gd name="connsiteX193" fmla="*/ 7109460 w 11681460"/>
                <a:gd name="connsiteY193" fmla="*/ 3154680 h 4168140"/>
                <a:gd name="connsiteX194" fmla="*/ 7048500 w 11681460"/>
                <a:gd name="connsiteY194" fmla="*/ 3246120 h 4168140"/>
                <a:gd name="connsiteX195" fmla="*/ 6995160 w 11681460"/>
                <a:gd name="connsiteY195" fmla="*/ 3307080 h 4168140"/>
                <a:gd name="connsiteX196" fmla="*/ 6972300 w 11681460"/>
                <a:gd name="connsiteY196" fmla="*/ 3352800 h 4168140"/>
                <a:gd name="connsiteX197" fmla="*/ 6949440 w 11681460"/>
                <a:gd name="connsiteY197" fmla="*/ 3413760 h 4168140"/>
                <a:gd name="connsiteX198" fmla="*/ 6949440 w 11681460"/>
                <a:gd name="connsiteY198" fmla="*/ 3413760 h 4168140"/>
                <a:gd name="connsiteX199" fmla="*/ 6911340 w 11681460"/>
                <a:gd name="connsiteY199" fmla="*/ 3474720 h 4168140"/>
                <a:gd name="connsiteX200" fmla="*/ 6888480 w 11681460"/>
                <a:gd name="connsiteY200" fmla="*/ 3505200 h 4168140"/>
                <a:gd name="connsiteX201" fmla="*/ 6819900 w 11681460"/>
                <a:gd name="connsiteY201" fmla="*/ 3566160 h 4168140"/>
                <a:gd name="connsiteX202" fmla="*/ 6743700 w 11681460"/>
                <a:gd name="connsiteY202" fmla="*/ 3581400 h 4168140"/>
                <a:gd name="connsiteX203" fmla="*/ 6675120 w 11681460"/>
                <a:gd name="connsiteY203" fmla="*/ 3657600 h 4168140"/>
                <a:gd name="connsiteX204" fmla="*/ 6629400 w 11681460"/>
                <a:gd name="connsiteY204" fmla="*/ 3718560 h 4168140"/>
                <a:gd name="connsiteX205" fmla="*/ 6576060 w 11681460"/>
                <a:gd name="connsiteY205" fmla="*/ 3779520 h 4168140"/>
                <a:gd name="connsiteX206" fmla="*/ 6484620 w 11681460"/>
                <a:gd name="connsiteY206" fmla="*/ 3817620 h 4168140"/>
                <a:gd name="connsiteX207" fmla="*/ 6400800 w 11681460"/>
                <a:gd name="connsiteY207" fmla="*/ 3832860 h 4168140"/>
                <a:gd name="connsiteX208" fmla="*/ 6263640 w 11681460"/>
                <a:gd name="connsiteY208" fmla="*/ 3870960 h 4168140"/>
                <a:gd name="connsiteX209" fmla="*/ 6126480 w 11681460"/>
                <a:gd name="connsiteY209" fmla="*/ 3901440 h 4168140"/>
                <a:gd name="connsiteX210" fmla="*/ 6027420 w 11681460"/>
                <a:gd name="connsiteY210" fmla="*/ 3916680 h 4168140"/>
                <a:gd name="connsiteX211" fmla="*/ 5890260 w 11681460"/>
                <a:gd name="connsiteY211" fmla="*/ 3878580 h 4168140"/>
                <a:gd name="connsiteX212" fmla="*/ 5821680 w 11681460"/>
                <a:gd name="connsiteY212" fmla="*/ 3863340 h 4168140"/>
                <a:gd name="connsiteX213" fmla="*/ 5737860 w 11681460"/>
                <a:gd name="connsiteY213" fmla="*/ 3825240 h 4168140"/>
                <a:gd name="connsiteX214" fmla="*/ 5638800 w 11681460"/>
                <a:gd name="connsiteY214" fmla="*/ 3794760 h 4168140"/>
                <a:gd name="connsiteX215" fmla="*/ 5524500 w 11681460"/>
                <a:gd name="connsiteY215" fmla="*/ 3756660 h 4168140"/>
                <a:gd name="connsiteX216" fmla="*/ 5448300 w 11681460"/>
                <a:gd name="connsiteY216" fmla="*/ 3718560 h 4168140"/>
                <a:gd name="connsiteX217" fmla="*/ 5349240 w 11681460"/>
                <a:gd name="connsiteY217" fmla="*/ 3657600 h 4168140"/>
                <a:gd name="connsiteX218" fmla="*/ 5295900 w 11681460"/>
                <a:gd name="connsiteY218" fmla="*/ 3619500 h 4168140"/>
                <a:gd name="connsiteX219" fmla="*/ 5234940 w 11681460"/>
                <a:gd name="connsiteY219" fmla="*/ 3596640 h 4168140"/>
                <a:gd name="connsiteX220" fmla="*/ 5135880 w 11681460"/>
                <a:gd name="connsiteY220" fmla="*/ 3550920 h 4168140"/>
                <a:gd name="connsiteX221" fmla="*/ 5059680 w 11681460"/>
                <a:gd name="connsiteY221" fmla="*/ 3505200 h 4168140"/>
                <a:gd name="connsiteX222" fmla="*/ 5029200 w 11681460"/>
                <a:gd name="connsiteY222" fmla="*/ 3482340 h 4168140"/>
                <a:gd name="connsiteX223" fmla="*/ 4960620 w 11681460"/>
                <a:gd name="connsiteY223" fmla="*/ 3413760 h 4168140"/>
                <a:gd name="connsiteX224" fmla="*/ 4876800 w 11681460"/>
                <a:gd name="connsiteY224" fmla="*/ 3299460 h 4168140"/>
                <a:gd name="connsiteX225" fmla="*/ 4808220 w 11681460"/>
                <a:gd name="connsiteY225" fmla="*/ 3200400 h 4168140"/>
                <a:gd name="connsiteX226" fmla="*/ 4777740 w 11681460"/>
                <a:gd name="connsiteY226" fmla="*/ 3147060 h 4168140"/>
                <a:gd name="connsiteX227" fmla="*/ 4724400 w 11681460"/>
                <a:gd name="connsiteY227" fmla="*/ 3108960 h 4168140"/>
                <a:gd name="connsiteX228" fmla="*/ 4648200 w 11681460"/>
                <a:gd name="connsiteY228" fmla="*/ 3063240 h 4168140"/>
                <a:gd name="connsiteX229" fmla="*/ 4533900 w 11681460"/>
                <a:gd name="connsiteY229" fmla="*/ 2979420 h 4168140"/>
                <a:gd name="connsiteX230" fmla="*/ 4427220 w 11681460"/>
                <a:gd name="connsiteY230" fmla="*/ 2941320 h 4168140"/>
                <a:gd name="connsiteX231" fmla="*/ 4366260 w 11681460"/>
                <a:gd name="connsiteY231" fmla="*/ 2903220 h 4168140"/>
                <a:gd name="connsiteX232" fmla="*/ 4244340 w 11681460"/>
                <a:gd name="connsiteY232" fmla="*/ 2842260 h 4168140"/>
                <a:gd name="connsiteX233" fmla="*/ 4145280 w 11681460"/>
                <a:gd name="connsiteY233" fmla="*/ 2811780 h 4168140"/>
                <a:gd name="connsiteX234" fmla="*/ 4038600 w 11681460"/>
                <a:gd name="connsiteY234" fmla="*/ 2804160 h 4168140"/>
                <a:gd name="connsiteX235" fmla="*/ 3954780 w 11681460"/>
                <a:gd name="connsiteY235" fmla="*/ 2819400 h 4168140"/>
                <a:gd name="connsiteX236" fmla="*/ 3863340 w 11681460"/>
                <a:gd name="connsiteY236" fmla="*/ 2804160 h 4168140"/>
                <a:gd name="connsiteX237" fmla="*/ 3741420 w 11681460"/>
                <a:gd name="connsiteY237" fmla="*/ 2781300 h 4168140"/>
                <a:gd name="connsiteX238" fmla="*/ 3649980 w 11681460"/>
                <a:gd name="connsiteY238" fmla="*/ 2743200 h 4168140"/>
                <a:gd name="connsiteX239" fmla="*/ 3573780 w 11681460"/>
                <a:gd name="connsiteY239" fmla="*/ 2674620 h 4168140"/>
                <a:gd name="connsiteX240" fmla="*/ 3482340 w 11681460"/>
                <a:gd name="connsiteY240" fmla="*/ 2621280 h 4168140"/>
                <a:gd name="connsiteX241" fmla="*/ 3436620 w 11681460"/>
                <a:gd name="connsiteY241" fmla="*/ 2552700 h 4168140"/>
                <a:gd name="connsiteX242" fmla="*/ 3329940 w 11681460"/>
                <a:gd name="connsiteY242" fmla="*/ 2423160 h 4168140"/>
                <a:gd name="connsiteX243" fmla="*/ 3261360 w 11681460"/>
                <a:gd name="connsiteY243" fmla="*/ 2324100 h 4168140"/>
                <a:gd name="connsiteX244" fmla="*/ 3131820 w 11681460"/>
                <a:gd name="connsiteY244" fmla="*/ 2209800 h 4168140"/>
                <a:gd name="connsiteX245" fmla="*/ 3040380 w 11681460"/>
                <a:gd name="connsiteY245" fmla="*/ 2141220 h 4168140"/>
                <a:gd name="connsiteX246" fmla="*/ 2910840 w 11681460"/>
                <a:gd name="connsiteY246" fmla="*/ 2034540 h 4168140"/>
                <a:gd name="connsiteX247" fmla="*/ 2849880 w 11681460"/>
                <a:gd name="connsiteY247" fmla="*/ 1958340 h 4168140"/>
                <a:gd name="connsiteX248" fmla="*/ 2743200 w 11681460"/>
                <a:gd name="connsiteY248" fmla="*/ 1889760 h 4168140"/>
                <a:gd name="connsiteX249" fmla="*/ 2659380 w 11681460"/>
                <a:gd name="connsiteY249" fmla="*/ 1844040 h 4168140"/>
                <a:gd name="connsiteX250" fmla="*/ 2575560 w 11681460"/>
                <a:gd name="connsiteY250" fmla="*/ 1744980 h 4168140"/>
                <a:gd name="connsiteX251" fmla="*/ 2468880 w 11681460"/>
                <a:gd name="connsiteY251" fmla="*/ 1645920 h 4168140"/>
                <a:gd name="connsiteX252" fmla="*/ 2400300 w 11681460"/>
                <a:gd name="connsiteY252" fmla="*/ 1607820 h 4168140"/>
                <a:gd name="connsiteX253" fmla="*/ 2263140 w 11681460"/>
                <a:gd name="connsiteY253" fmla="*/ 1501140 h 4168140"/>
                <a:gd name="connsiteX254" fmla="*/ 2171700 w 11681460"/>
                <a:gd name="connsiteY254" fmla="*/ 1432560 h 4168140"/>
                <a:gd name="connsiteX255" fmla="*/ 2087880 w 11681460"/>
                <a:gd name="connsiteY255" fmla="*/ 1363980 h 4168140"/>
                <a:gd name="connsiteX256" fmla="*/ 1950720 w 11681460"/>
                <a:gd name="connsiteY256" fmla="*/ 1272540 h 4168140"/>
                <a:gd name="connsiteX257" fmla="*/ 1805940 w 11681460"/>
                <a:gd name="connsiteY257" fmla="*/ 1135380 h 4168140"/>
                <a:gd name="connsiteX258" fmla="*/ 1729740 w 11681460"/>
                <a:gd name="connsiteY258" fmla="*/ 1089660 h 4168140"/>
                <a:gd name="connsiteX259" fmla="*/ 1668780 w 11681460"/>
                <a:gd name="connsiteY259" fmla="*/ 1043940 h 4168140"/>
                <a:gd name="connsiteX260" fmla="*/ 1592580 w 11681460"/>
                <a:gd name="connsiteY260" fmla="*/ 990600 h 4168140"/>
                <a:gd name="connsiteX261" fmla="*/ 1470660 w 11681460"/>
                <a:gd name="connsiteY261" fmla="*/ 891540 h 4168140"/>
                <a:gd name="connsiteX262" fmla="*/ 1386840 w 11681460"/>
                <a:gd name="connsiteY262" fmla="*/ 845820 h 4168140"/>
                <a:gd name="connsiteX263" fmla="*/ 1318260 w 11681460"/>
                <a:gd name="connsiteY263" fmla="*/ 784860 h 4168140"/>
                <a:gd name="connsiteX264" fmla="*/ 1264920 w 11681460"/>
                <a:gd name="connsiteY264" fmla="*/ 723900 h 4168140"/>
                <a:gd name="connsiteX265" fmla="*/ 1181100 w 11681460"/>
                <a:gd name="connsiteY265" fmla="*/ 647700 h 4168140"/>
                <a:gd name="connsiteX266" fmla="*/ 1089660 w 11681460"/>
                <a:gd name="connsiteY266" fmla="*/ 624840 h 4168140"/>
                <a:gd name="connsiteX267" fmla="*/ 1021080 w 11681460"/>
                <a:gd name="connsiteY267" fmla="*/ 586740 h 4168140"/>
                <a:gd name="connsiteX268" fmla="*/ 937260 w 11681460"/>
                <a:gd name="connsiteY268" fmla="*/ 548640 h 4168140"/>
                <a:gd name="connsiteX269" fmla="*/ 830580 w 11681460"/>
                <a:gd name="connsiteY269" fmla="*/ 510540 h 4168140"/>
                <a:gd name="connsiteX270" fmla="*/ 754380 w 11681460"/>
                <a:gd name="connsiteY270" fmla="*/ 457200 h 4168140"/>
                <a:gd name="connsiteX271" fmla="*/ 708660 w 11681460"/>
                <a:gd name="connsiteY271" fmla="*/ 419100 h 4168140"/>
                <a:gd name="connsiteX272" fmla="*/ 609600 w 11681460"/>
                <a:gd name="connsiteY272" fmla="*/ 396240 h 4168140"/>
                <a:gd name="connsiteX273" fmla="*/ 548640 w 11681460"/>
                <a:gd name="connsiteY273" fmla="*/ 320040 h 4168140"/>
                <a:gd name="connsiteX274" fmla="*/ 510540 w 11681460"/>
                <a:gd name="connsiteY274" fmla="*/ 251460 h 4168140"/>
                <a:gd name="connsiteX275" fmla="*/ 464820 w 11681460"/>
                <a:gd name="connsiteY275" fmla="*/ 190500 h 4168140"/>
                <a:gd name="connsiteX276" fmla="*/ 411480 w 11681460"/>
                <a:gd name="connsiteY276" fmla="*/ 137160 h 4168140"/>
                <a:gd name="connsiteX277" fmla="*/ 373380 w 11681460"/>
                <a:gd name="connsiteY277" fmla="*/ 45720 h 4168140"/>
                <a:gd name="connsiteX278" fmla="*/ 342900 w 11681460"/>
                <a:gd name="connsiteY278" fmla="*/ 0 h 4168140"/>
                <a:gd name="connsiteX279" fmla="*/ 327660 w 11681460"/>
                <a:gd name="connsiteY279" fmla="*/ 60960 h 4168140"/>
                <a:gd name="connsiteX280" fmla="*/ 289560 w 11681460"/>
                <a:gd name="connsiteY280" fmla="*/ 91440 h 4168140"/>
                <a:gd name="connsiteX281" fmla="*/ 236220 w 11681460"/>
                <a:gd name="connsiteY281" fmla="*/ 114300 h 4168140"/>
                <a:gd name="connsiteX282" fmla="*/ 198120 w 11681460"/>
                <a:gd name="connsiteY282" fmla="*/ 175260 h 4168140"/>
                <a:gd name="connsiteX283" fmla="*/ 175260 w 11681460"/>
                <a:gd name="connsiteY283" fmla="*/ 228600 h 4168140"/>
                <a:gd name="connsiteX284" fmla="*/ 114300 w 11681460"/>
                <a:gd name="connsiteY284" fmla="*/ 236220 h 4168140"/>
                <a:gd name="connsiteX285" fmla="*/ 45720 w 11681460"/>
                <a:gd name="connsiteY285" fmla="*/ 251460 h 4168140"/>
                <a:gd name="connsiteX286" fmla="*/ 0 w 11681460"/>
                <a:gd name="connsiteY286" fmla="*/ 281940 h 4168140"/>
                <a:gd name="connsiteX287" fmla="*/ 68580 w 11681460"/>
                <a:gd name="connsiteY287" fmla="*/ 320040 h 4168140"/>
                <a:gd name="connsiteX0" fmla="*/ 68580 w 11681460"/>
                <a:gd name="connsiteY0" fmla="*/ 320040 h 4168140"/>
                <a:gd name="connsiteX1" fmla="*/ 121920 w 11681460"/>
                <a:gd name="connsiteY1" fmla="*/ 381000 h 4168140"/>
                <a:gd name="connsiteX2" fmla="*/ 198120 w 11681460"/>
                <a:gd name="connsiteY2" fmla="*/ 419100 h 4168140"/>
                <a:gd name="connsiteX3" fmla="*/ 320040 w 11681460"/>
                <a:gd name="connsiteY3" fmla="*/ 510540 h 4168140"/>
                <a:gd name="connsiteX4" fmla="*/ 411480 w 11681460"/>
                <a:gd name="connsiteY4" fmla="*/ 563880 h 4168140"/>
                <a:gd name="connsiteX5" fmla="*/ 472440 w 11681460"/>
                <a:gd name="connsiteY5" fmla="*/ 632460 h 4168140"/>
                <a:gd name="connsiteX6" fmla="*/ 601980 w 11681460"/>
                <a:gd name="connsiteY6" fmla="*/ 708660 h 4168140"/>
                <a:gd name="connsiteX7" fmla="*/ 739140 w 11681460"/>
                <a:gd name="connsiteY7" fmla="*/ 784860 h 4168140"/>
                <a:gd name="connsiteX8" fmla="*/ 861060 w 11681460"/>
                <a:gd name="connsiteY8" fmla="*/ 868680 h 4168140"/>
                <a:gd name="connsiteX9" fmla="*/ 944880 w 11681460"/>
                <a:gd name="connsiteY9" fmla="*/ 952500 h 4168140"/>
                <a:gd name="connsiteX10" fmla="*/ 1021080 w 11681460"/>
                <a:gd name="connsiteY10" fmla="*/ 1005840 h 4168140"/>
                <a:gd name="connsiteX11" fmla="*/ 1097280 w 11681460"/>
                <a:gd name="connsiteY11" fmla="*/ 1043940 h 4168140"/>
                <a:gd name="connsiteX12" fmla="*/ 1181100 w 11681460"/>
                <a:gd name="connsiteY12" fmla="*/ 1104900 h 4168140"/>
                <a:gd name="connsiteX13" fmla="*/ 1249680 w 11681460"/>
                <a:gd name="connsiteY13" fmla="*/ 1150620 h 4168140"/>
                <a:gd name="connsiteX14" fmla="*/ 1341120 w 11681460"/>
                <a:gd name="connsiteY14" fmla="*/ 1196340 h 4168140"/>
                <a:gd name="connsiteX15" fmla="*/ 1417320 w 11681460"/>
                <a:gd name="connsiteY15" fmla="*/ 1257300 h 4168140"/>
                <a:gd name="connsiteX16" fmla="*/ 1493520 w 11681460"/>
                <a:gd name="connsiteY16" fmla="*/ 1333500 h 4168140"/>
                <a:gd name="connsiteX17" fmla="*/ 1569720 w 11681460"/>
                <a:gd name="connsiteY17" fmla="*/ 1356360 h 4168140"/>
                <a:gd name="connsiteX18" fmla="*/ 1684020 w 11681460"/>
                <a:gd name="connsiteY18" fmla="*/ 1424940 h 4168140"/>
                <a:gd name="connsiteX19" fmla="*/ 1729740 w 11681460"/>
                <a:gd name="connsiteY19" fmla="*/ 1485900 h 4168140"/>
                <a:gd name="connsiteX20" fmla="*/ 1844040 w 11681460"/>
                <a:gd name="connsiteY20" fmla="*/ 1569720 h 4168140"/>
                <a:gd name="connsiteX21" fmla="*/ 1935480 w 11681460"/>
                <a:gd name="connsiteY21" fmla="*/ 1615440 h 4168140"/>
                <a:gd name="connsiteX22" fmla="*/ 2049780 w 11681460"/>
                <a:gd name="connsiteY22" fmla="*/ 1691640 h 4168140"/>
                <a:gd name="connsiteX23" fmla="*/ 2133600 w 11681460"/>
                <a:gd name="connsiteY23" fmla="*/ 1729740 h 4168140"/>
                <a:gd name="connsiteX24" fmla="*/ 2202180 w 11681460"/>
                <a:gd name="connsiteY24" fmla="*/ 1805940 h 4168140"/>
                <a:gd name="connsiteX25" fmla="*/ 2255520 w 11681460"/>
                <a:gd name="connsiteY25" fmla="*/ 1821180 h 4168140"/>
                <a:gd name="connsiteX26" fmla="*/ 2316480 w 11681460"/>
                <a:gd name="connsiteY26" fmla="*/ 1866900 h 4168140"/>
                <a:gd name="connsiteX27" fmla="*/ 2423160 w 11681460"/>
                <a:gd name="connsiteY27" fmla="*/ 2004060 h 4168140"/>
                <a:gd name="connsiteX28" fmla="*/ 2476500 w 11681460"/>
                <a:gd name="connsiteY28" fmla="*/ 2087880 h 4168140"/>
                <a:gd name="connsiteX29" fmla="*/ 2567940 w 11681460"/>
                <a:gd name="connsiteY29" fmla="*/ 2148840 h 4168140"/>
                <a:gd name="connsiteX30" fmla="*/ 2682240 w 11681460"/>
                <a:gd name="connsiteY30" fmla="*/ 2186940 h 4168140"/>
                <a:gd name="connsiteX31" fmla="*/ 2743200 w 11681460"/>
                <a:gd name="connsiteY31" fmla="*/ 2209800 h 4168140"/>
                <a:gd name="connsiteX32" fmla="*/ 2811780 w 11681460"/>
                <a:gd name="connsiteY32" fmla="*/ 2247900 h 4168140"/>
                <a:gd name="connsiteX33" fmla="*/ 2887980 w 11681460"/>
                <a:gd name="connsiteY33" fmla="*/ 2301240 h 4168140"/>
                <a:gd name="connsiteX34" fmla="*/ 2979420 w 11681460"/>
                <a:gd name="connsiteY34" fmla="*/ 2385060 h 4168140"/>
                <a:gd name="connsiteX35" fmla="*/ 3055620 w 11681460"/>
                <a:gd name="connsiteY35" fmla="*/ 2461260 h 4168140"/>
                <a:gd name="connsiteX36" fmla="*/ 3139440 w 11681460"/>
                <a:gd name="connsiteY36" fmla="*/ 2537460 h 4168140"/>
                <a:gd name="connsiteX37" fmla="*/ 3261360 w 11681460"/>
                <a:gd name="connsiteY37" fmla="*/ 2628900 h 4168140"/>
                <a:gd name="connsiteX38" fmla="*/ 3345180 w 11681460"/>
                <a:gd name="connsiteY38" fmla="*/ 2720340 h 4168140"/>
                <a:gd name="connsiteX39" fmla="*/ 3444240 w 11681460"/>
                <a:gd name="connsiteY39" fmla="*/ 2796540 h 4168140"/>
                <a:gd name="connsiteX40" fmla="*/ 3558540 w 11681460"/>
                <a:gd name="connsiteY40" fmla="*/ 2872740 h 4168140"/>
                <a:gd name="connsiteX41" fmla="*/ 3619500 w 11681460"/>
                <a:gd name="connsiteY41" fmla="*/ 2979420 h 4168140"/>
                <a:gd name="connsiteX42" fmla="*/ 3619500 w 11681460"/>
                <a:gd name="connsiteY42" fmla="*/ 2979420 h 4168140"/>
                <a:gd name="connsiteX43" fmla="*/ 3649980 w 11681460"/>
                <a:gd name="connsiteY43" fmla="*/ 3048000 h 4168140"/>
                <a:gd name="connsiteX44" fmla="*/ 3703320 w 11681460"/>
                <a:gd name="connsiteY44" fmla="*/ 3086100 h 4168140"/>
                <a:gd name="connsiteX45" fmla="*/ 3764280 w 11681460"/>
                <a:gd name="connsiteY45" fmla="*/ 3063240 h 4168140"/>
                <a:gd name="connsiteX46" fmla="*/ 3848100 w 11681460"/>
                <a:gd name="connsiteY46" fmla="*/ 3025140 h 4168140"/>
                <a:gd name="connsiteX47" fmla="*/ 3916680 w 11681460"/>
                <a:gd name="connsiteY47" fmla="*/ 3032760 h 4168140"/>
                <a:gd name="connsiteX48" fmla="*/ 4030980 w 11681460"/>
                <a:gd name="connsiteY48" fmla="*/ 3063240 h 4168140"/>
                <a:gd name="connsiteX49" fmla="*/ 4137660 w 11681460"/>
                <a:gd name="connsiteY49" fmla="*/ 3101340 h 4168140"/>
                <a:gd name="connsiteX50" fmla="*/ 4259580 w 11681460"/>
                <a:gd name="connsiteY50" fmla="*/ 3147060 h 4168140"/>
                <a:gd name="connsiteX51" fmla="*/ 4381500 w 11681460"/>
                <a:gd name="connsiteY51" fmla="*/ 3192780 h 4168140"/>
                <a:gd name="connsiteX52" fmla="*/ 4526280 w 11681460"/>
                <a:gd name="connsiteY52" fmla="*/ 3276600 h 4168140"/>
                <a:gd name="connsiteX53" fmla="*/ 4587240 w 11681460"/>
                <a:gd name="connsiteY53" fmla="*/ 3299460 h 4168140"/>
                <a:gd name="connsiteX54" fmla="*/ 4610100 w 11681460"/>
                <a:gd name="connsiteY54" fmla="*/ 3352800 h 4168140"/>
                <a:gd name="connsiteX55" fmla="*/ 4648200 w 11681460"/>
                <a:gd name="connsiteY55" fmla="*/ 3436620 h 4168140"/>
                <a:gd name="connsiteX56" fmla="*/ 4671060 w 11681460"/>
                <a:gd name="connsiteY56" fmla="*/ 3520440 h 4168140"/>
                <a:gd name="connsiteX57" fmla="*/ 4678680 w 11681460"/>
                <a:gd name="connsiteY57" fmla="*/ 3589020 h 4168140"/>
                <a:gd name="connsiteX58" fmla="*/ 4686300 w 11681460"/>
                <a:gd name="connsiteY58" fmla="*/ 3649980 h 4168140"/>
                <a:gd name="connsiteX59" fmla="*/ 4724400 w 11681460"/>
                <a:gd name="connsiteY59" fmla="*/ 3680460 h 4168140"/>
                <a:gd name="connsiteX60" fmla="*/ 4785360 w 11681460"/>
                <a:gd name="connsiteY60" fmla="*/ 3672840 h 4168140"/>
                <a:gd name="connsiteX61" fmla="*/ 4869180 w 11681460"/>
                <a:gd name="connsiteY61" fmla="*/ 3703320 h 4168140"/>
                <a:gd name="connsiteX62" fmla="*/ 4914900 w 11681460"/>
                <a:gd name="connsiteY62" fmla="*/ 3756660 h 4168140"/>
                <a:gd name="connsiteX63" fmla="*/ 5105400 w 11681460"/>
                <a:gd name="connsiteY63" fmla="*/ 3832860 h 4168140"/>
                <a:gd name="connsiteX64" fmla="*/ 5173980 w 11681460"/>
                <a:gd name="connsiteY64" fmla="*/ 3886200 h 4168140"/>
                <a:gd name="connsiteX65" fmla="*/ 5242560 w 11681460"/>
                <a:gd name="connsiteY65" fmla="*/ 3924300 h 4168140"/>
                <a:gd name="connsiteX66" fmla="*/ 5364480 w 11681460"/>
                <a:gd name="connsiteY66" fmla="*/ 3962400 h 4168140"/>
                <a:gd name="connsiteX67" fmla="*/ 5516880 w 11681460"/>
                <a:gd name="connsiteY67" fmla="*/ 4046220 h 4168140"/>
                <a:gd name="connsiteX68" fmla="*/ 5585460 w 11681460"/>
                <a:gd name="connsiteY68" fmla="*/ 4099560 h 4168140"/>
                <a:gd name="connsiteX69" fmla="*/ 5661660 w 11681460"/>
                <a:gd name="connsiteY69" fmla="*/ 4122420 h 4168140"/>
                <a:gd name="connsiteX70" fmla="*/ 5745480 w 11681460"/>
                <a:gd name="connsiteY70" fmla="*/ 4130040 h 4168140"/>
                <a:gd name="connsiteX71" fmla="*/ 5836920 w 11681460"/>
                <a:gd name="connsiteY71" fmla="*/ 4130040 h 4168140"/>
                <a:gd name="connsiteX72" fmla="*/ 5951220 w 11681460"/>
                <a:gd name="connsiteY72" fmla="*/ 4145280 h 4168140"/>
                <a:gd name="connsiteX73" fmla="*/ 6035040 w 11681460"/>
                <a:gd name="connsiteY73" fmla="*/ 4168140 h 4168140"/>
                <a:gd name="connsiteX74" fmla="*/ 6149340 w 11681460"/>
                <a:gd name="connsiteY74" fmla="*/ 4137660 h 4168140"/>
                <a:gd name="connsiteX75" fmla="*/ 6286500 w 11681460"/>
                <a:gd name="connsiteY75" fmla="*/ 4114800 h 4168140"/>
                <a:gd name="connsiteX76" fmla="*/ 6393180 w 11681460"/>
                <a:gd name="connsiteY76" fmla="*/ 4053840 h 4168140"/>
                <a:gd name="connsiteX77" fmla="*/ 6484620 w 11681460"/>
                <a:gd name="connsiteY77" fmla="*/ 4038600 h 4168140"/>
                <a:gd name="connsiteX78" fmla="*/ 6583680 w 11681460"/>
                <a:gd name="connsiteY78" fmla="*/ 3970020 h 4168140"/>
                <a:gd name="connsiteX79" fmla="*/ 6697980 w 11681460"/>
                <a:gd name="connsiteY79" fmla="*/ 3886200 h 4168140"/>
                <a:gd name="connsiteX80" fmla="*/ 6728460 w 11681460"/>
                <a:gd name="connsiteY80" fmla="*/ 3817620 h 4168140"/>
                <a:gd name="connsiteX81" fmla="*/ 6842760 w 11681460"/>
                <a:gd name="connsiteY81" fmla="*/ 3733800 h 4168140"/>
                <a:gd name="connsiteX82" fmla="*/ 6972300 w 11681460"/>
                <a:gd name="connsiteY82" fmla="*/ 3642360 h 4168140"/>
                <a:gd name="connsiteX83" fmla="*/ 7078980 w 11681460"/>
                <a:gd name="connsiteY83" fmla="*/ 3528060 h 4168140"/>
                <a:gd name="connsiteX84" fmla="*/ 7139940 w 11681460"/>
                <a:gd name="connsiteY84" fmla="*/ 3444240 h 4168140"/>
                <a:gd name="connsiteX85" fmla="*/ 7269480 w 11681460"/>
                <a:gd name="connsiteY85" fmla="*/ 3284220 h 4168140"/>
                <a:gd name="connsiteX86" fmla="*/ 7330440 w 11681460"/>
                <a:gd name="connsiteY86" fmla="*/ 3185160 h 4168140"/>
                <a:gd name="connsiteX87" fmla="*/ 7376160 w 11681460"/>
                <a:gd name="connsiteY87" fmla="*/ 3116580 h 4168140"/>
                <a:gd name="connsiteX88" fmla="*/ 7444740 w 11681460"/>
                <a:gd name="connsiteY88" fmla="*/ 3093720 h 4168140"/>
                <a:gd name="connsiteX89" fmla="*/ 7513320 w 11681460"/>
                <a:gd name="connsiteY89" fmla="*/ 3101340 h 4168140"/>
                <a:gd name="connsiteX90" fmla="*/ 7574280 w 11681460"/>
                <a:gd name="connsiteY90" fmla="*/ 3078480 h 4168140"/>
                <a:gd name="connsiteX91" fmla="*/ 7726680 w 11681460"/>
                <a:gd name="connsiteY91" fmla="*/ 3108960 h 4168140"/>
                <a:gd name="connsiteX92" fmla="*/ 7833360 w 11681460"/>
                <a:gd name="connsiteY92" fmla="*/ 3162300 h 4168140"/>
                <a:gd name="connsiteX93" fmla="*/ 7962900 w 11681460"/>
                <a:gd name="connsiteY93" fmla="*/ 3192780 h 4168140"/>
                <a:gd name="connsiteX94" fmla="*/ 8161020 w 11681460"/>
                <a:gd name="connsiteY94" fmla="*/ 3268980 h 4168140"/>
                <a:gd name="connsiteX95" fmla="*/ 8290560 w 11681460"/>
                <a:gd name="connsiteY95" fmla="*/ 3337560 h 4168140"/>
                <a:gd name="connsiteX96" fmla="*/ 8382000 w 11681460"/>
                <a:gd name="connsiteY96" fmla="*/ 3360420 h 4168140"/>
                <a:gd name="connsiteX97" fmla="*/ 8458200 w 11681460"/>
                <a:gd name="connsiteY97" fmla="*/ 3398520 h 4168140"/>
                <a:gd name="connsiteX98" fmla="*/ 8595360 w 11681460"/>
                <a:gd name="connsiteY98" fmla="*/ 3512820 h 4168140"/>
                <a:gd name="connsiteX99" fmla="*/ 8641080 w 11681460"/>
                <a:gd name="connsiteY99" fmla="*/ 3566160 h 4168140"/>
                <a:gd name="connsiteX100" fmla="*/ 8702040 w 11681460"/>
                <a:gd name="connsiteY100" fmla="*/ 3604260 h 4168140"/>
                <a:gd name="connsiteX101" fmla="*/ 8763000 w 11681460"/>
                <a:gd name="connsiteY101" fmla="*/ 3634740 h 4168140"/>
                <a:gd name="connsiteX102" fmla="*/ 8854440 w 11681460"/>
                <a:gd name="connsiteY102" fmla="*/ 3627120 h 4168140"/>
                <a:gd name="connsiteX103" fmla="*/ 8968740 w 11681460"/>
                <a:gd name="connsiteY103" fmla="*/ 3619500 h 4168140"/>
                <a:gd name="connsiteX104" fmla="*/ 9060180 w 11681460"/>
                <a:gd name="connsiteY104" fmla="*/ 3642360 h 4168140"/>
                <a:gd name="connsiteX105" fmla="*/ 9151620 w 11681460"/>
                <a:gd name="connsiteY105" fmla="*/ 3657600 h 4168140"/>
                <a:gd name="connsiteX106" fmla="*/ 9227820 w 11681460"/>
                <a:gd name="connsiteY106" fmla="*/ 3642360 h 4168140"/>
                <a:gd name="connsiteX107" fmla="*/ 9311640 w 11681460"/>
                <a:gd name="connsiteY107" fmla="*/ 3611880 h 4168140"/>
                <a:gd name="connsiteX108" fmla="*/ 9433560 w 11681460"/>
                <a:gd name="connsiteY108" fmla="*/ 3589020 h 4168140"/>
                <a:gd name="connsiteX109" fmla="*/ 9509760 w 11681460"/>
                <a:gd name="connsiteY109" fmla="*/ 3528060 h 4168140"/>
                <a:gd name="connsiteX110" fmla="*/ 9646920 w 11681460"/>
                <a:gd name="connsiteY110" fmla="*/ 3489960 h 4168140"/>
                <a:gd name="connsiteX111" fmla="*/ 9784080 w 11681460"/>
                <a:gd name="connsiteY111" fmla="*/ 3444240 h 4168140"/>
                <a:gd name="connsiteX112" fmla="*/ 9860280 w 11681460"/>
                <a:gd name="connsiteY112" fmla="*/ 3383280 h 4168140"/>
                <a:gd name="connsiteX113" fmla="*/ 9921240 w 11681460"/>
                <a:gd name="connsiteY113" fmla="*/ 3314700 h 4168140"/>
                <a:gd name="connsiteX114" fmla="*/ 9997440 w 11681460"/>
                <a:gd name="connsiteY114" fmla="*/ 3208020 h 4168140"/>
                <a:gd name="connsiteX115" fmla="*/ 10043160 w 11681460"/>
                <a:gd name="connsiteY115" fmla="*/ 3101340 h 4168140"/>
                <a:gd name="connsiteX116" fmla="*/ 10104120 w 11681460"/>
                <a:gd name="connsiteY116" fmla="*/ 3017520 h 4168140"/>
                <a:gd name="connsiteX117" fmla="*/ 10157460 w 11681460"/>
                <a:gd name="connsiteY117" fmla="*/ 2933700 h 4168140"/>
                <a:gd name="connsiteX118" fmla="*/ 10218420 w 11681460"/>
                <a:gd name="connsiteY118" fmla="*/ 2849880 h 4168140"/>
                <a:gd name="connsiteX119" fmla="*/ 10294620 w 11681460"/>
                <a:gd name="connsiteY119" fmla="*/ 2735580 h 4168140"/>
                <a:gd name="connsiteX120" fmla="*/ 10347960 w 11681460"/>
                <a:gd name="connsiteY120" fmla="*/ 2621280 h 4168140"/>
                <a:gd name="connsiteX121" fmla="*/ 10431780 w 11681460"/>
                <a:gd name="connsiteY121" fmla="*/ 2499360 h 4168140"/>
                <a:gd name="connsiteX122" fmla="*/ 10500360 w 11681460"/>
                <a:gd name="connsiteY122" fmla="*/ 2354580 h 4168140"/>
                <a:gd name="connsiteX123" fmla="*/ 10553700 w 11681460"/>
                <a:gd name="connsiteY123" fmla="*/ 2263140 h 4168140"/>
                <a:gd name="connsiteX124" fmla="*/ 10584180 w 11681460"/>
                <a:gd name="connsiteY124" fmla="*/ 2194560 h 4168140"/>
                <a:gd name="connsiteX125" fmla="*/ 10614660 w 11681460"/>
                <a:gd name="connsiteY125" fmla="*/ 2118360 h 4168140"/>
                <a:gd name="connsiteX126" fmla="*/ 10675620 w 11681460"/>
                <a:gd name="connsiteY126" fmla="*/ 2049780 h 4168140"/>
                <a:gd name="connsiteX127" fmla="*/ 10690860 w 11681460"/>
                <a:gd name="connsiteY127" fmla="*/ 1988820 h 4168140"/>
                <a:gd name="connsiteX128" fmla="*/ 10713720 w 11681460"/>
                <a:gd name="connsiteY128" fmla="*/ 1927860 h 4168140"/>
                <a:gd name="connsiteX129" fmla="*/ 10767060 w 11681460"/>
                <a:gd name="connsiteY129" fmla="*/ 1859280 h 4168140"/>
                <a:gd name="connsiteX130" fmla="*/ 10873740 w 11681460"/>
                <a:gd name="connsiteY130" fmla="*/ 1828800 h 4168140"/>
                <a:gd name="connsiteX131" fmla="*/ 11079480 w 11681460"/>
                <a:gd name="connsiteY131" fmla="*/ 1767840 h 4168140"/>
                <a:gd name="connsiteX132" fmla="*/ 11247120 w 11681460"/>
                <a:gd name="connsiteY132" fmla="*/ 1684020 h 4168140"/>
                <a:gd name="connsiteX133" fmla="*/ 11414760 w 11681460"/>
                <a:gd name="connsiteY133" fmla="*/ 1638300 h 4168140"/>
                <a:gd name="connsiteX134" fmla="*/ 11490960 w 11681460"/>
                <a:gd name="connsiteY134" fmla="*/ 1577340 h 4168140"/>
                <a:gd name="connsiteX135" fmla="*/ 11635740 w 11681460"/>
                <a:gd name="connsiteY135" fmla="*/ 1508760 h 4168140"/>
                <a:gd name="connsiteX136" fmla="*/ 11681460 w 11681460"/>
                <a:gd name="connsiteY136" fmla="*/ 1417320 h 4168140"/>
                <a:gd name="connsiteX137" fmla="*/ 11620500 w 11681460"/>
                <a:gd name="connsiteY137" fmla="*/ 1417320 h 4168140"/>
                <a:gd name="connsiteX138" fmla="*/ 11567160 w 11681460"/>
                <a:gd name="connsiteY138" fmla="*/ 1379220 h 4168140"/>
                <a:gd name="connsiteX139" fmla="*/ 11498580 w 11681460"/>
                <a:gd name="connsiteY139" fmla="*/ 1318260 h 4168140"/>
                <a:gd name="connsiteX140" fmla="*/ 11468100 w 11681460"/>
                <a:gd name="connsiteY140" fmla="*/ 1280160 h 4168140"/>
                <a:gd name="connsiteX141" fmla="*/ 11430000 w 11681460"/>
                <a:gd name="connsiteY141" fmla="*/ 1216660 h 4168140"/>
                <a:gd name="connsiteX142" fmla="*/ 11363960 w 11681460"/>
                <a:gd name="connsiteY142" fmla="*/ 1267460 h 4168140"/>
                <a:gd name="connsiteX143" fmla="*/ 11353800 w 11681460"/>
                <a:gd name="connsiteY143" fmla="*/ 1356360 h 4168140"/>
                <a:gd name="connsiteX144" fmla="*/ 11224260 w 11681460"/>
                <a:gd name="connsiteY144" fmla="*/ 1417320 h 4168140"/>
                <a:gd name="connsiteX145" fmla="*/ 11109960 w 11681460"/>
                <a:gd name="connsiteY145" fmla="*/ 1463040 h 4168140"/>
                <a:gd name="connsiteX146" fmla="*/ 10911840 w 11681460"/>
                <a:gd name="connsiteY146" fmla="*/ 1524000 h 4168140"/>
                <a:gd name="connsiteX147" fmla="*/ 10774680 w 11681460"/>
                <a:gd name="connsiteY147" fmla="*/ 1546860 h 4168140"/>
                <a:gd name="connsiteX148" fmla="*/ 10675620 w 11681460"/>
                <a:gd name="connsiteY148" fmla="*/ 1615440 h 4168140"/>
                <a:gd name="connsiteX149" fmla="*/ 10568940 w 11681460"/>
                <a:gd name="connsiteY149" fmla="*/ 1676400 h 4168140"/>
                <a:gd name="connsiteX150" fmla="*/ 10485120 w 11681460"/>
                <a:gd name="connsiteY150" fmla="*/ 1760220 h 4168140"/>
                <a:gd name="connsiteX151" fmla="*/ 10454640 w 11681460"/>
                <a:gd name="connsiteY151" fmla="*/ 1836420 h 4168140"/>
                <a:gd name="connsiteX152" fmla="*/ 10416540 w 11681460"/>
                <a:gd name="connsiteY152" fmla="*/ 1927860 h 4168140"/>
                <a:gd name="connsiteX153" fmla="*/ 10401300 w 11681460"/>
                <a:gd name="connsiteY153" fmla="*/ 2004060 h 4168140"/>
                <a:gd name="connsiteX154" fmla="*/ 10363200 w 11681460"/>
                <a:gd name="connsiteY154" fmla="*/ 2095500 h 4168140"/>
                <a:gd name="connsiteX155" fmla="*/ 10317480 w 11681460"/>
                <a:gd name="connsiteY155" fmla="*/ 2225040 h 4168140"/>
                <a:gd name="connsiteX156" fmla="*/ 10287000 w 11681460"/>
                <a:gd name="connsiteY156" fmla="*/ 2346960 h 4168140"/>
                <a:gd name="connsiteX157" fmla="*/ 10218420 w 11681460"/>
                <a:gd name="connsiteY157" fmla="*/ 2499360 h 4168140"/>
                <a:gd name="connsiteX158" fmla="*/ 10134600 w 11681460"/>
                <a:gd name="connsiteY158" fmla="*/ 2621280 h 4168140"/>
                <a:gd name="connsiteX159" fmla="*/ 10043160 w 11681460"/>
                <a:gd name="connsiteY159" fmla="*/ 2735580 h 4168140"/>
                <a:gd name="connsiteX160" fmla="*/ 9974580 w 11681460"/>
                <a:gd name="connsiteY160" fmla="*/ 2857500 h 4168140"/>
                <a:gd name="connsiteX161" fmla="*/ 9906000 w 11681460"/>
                <a:gd name="connsiteY161" fmla="*/ 2941320 h 4168140"/>
                <a:gd name="connsiteX162" fmla="*/ 9860280 w 11681460"/>
                <a:gd name="connsiteY162" fmla="*/ 3032760 h 4168140"/>
                <a:gd name="connsiteX163" fmla="*/ 9806940 w 11681460"/>
                <a:gd name="connsiteY163" fmla="*/ 3116580 h 4168140"/>
                <a:gd name="connsiteX164" fmla="*/ 9715500 w 11681460"/>
                <a:gd name="connsiteY164" fmla="*/ 3208020 h 4168140"/>
                <a:gd name="connsiteX165" fmla="*/ 9616440 w 11681460"/>
                <a:gd name="connsiteY165" fmla="*/ 3261360 h 4168140"/>
                <a:gd name="connsiteX166" fmla="*/ 9532620 w 11681460"/>
                <a:gd name="connsiteY166" fmla="*/ 3329940 h 4168140"/>
                <a:gd name="connsiteX167" fmla="*/ 9471660 w 11681460"/>
                <a:gd name="connsiteY167" fmla="*/ 3375660 h 4168140"/>
                <a:gd name="connsiteX168" fmla="*/ 9410700 w 11681460"/>
                <a:gd name="connsiteY168" fmla="*/ 3429000 h 4168140"/>
                <a:gd name="connsiteX169" fmla="*/ 9288780 w 11681460"/>
                <a:gd name="connsiteY169" fmla="*/ 3436620 h 4168140"/>
                <a:gd name="connsiteX170" fmla="*/ 9166860 w 11681460"/>
                <a:gd name="connsiteY170" fmla="*/ 3444240 h 4168140"/>
                <a:gd name="connsiteX171" fmla="*/ 9029700 w 11681460"/>
                <a:gd name="connsiteY171" fmla="*/ 3413760 h 4168140"/>
                <a:gd name="connsiteX172" fmla="*/ 8823960 w 11681460"/>
                <a:gd name="connsiteY172" fmla="*/ 3360420 h 4168140"/>
                <a:gd name="connsiteX173" fmla="*/ 8679180 w 11681460"/>
                <a:gd name="connsiteY173" fmla="*/ 3329940 h 4168140"/>
                <a:gd name="connsiteX174" fmla="*/ 8572500 w 11681460"/>
                <a:gd name="connsiteY174" fmla="*/ 3276600 h 4168140"/>
                <a:gd name="connsiteX175" fmla="*/ 8465820 w 11681460"/>
                <a:gd name="connsiteY175" fmla="*/ 3215640 h 4168140"/>
                <a:gd name="connsiteX176" fmla="*/ 8321040 w 11681460"/>
                <a:gd name="connsiteY176" fmla="*/ 3177540 h 4168140"/>
                <a:gd name="connsiteX177" fmla="*/ 8199120 w 11681460"/>
                <a:gd name="connsiteY177" fmla="*/ 3131820 h 4168140"/>
                <a:gd name="connsiteX178" fmla="*/ 8069580 w 11681460"/>
                <a:gd name="connsiteY178" fmla="*/ 3078480 h 4168140"/>
                <a:gd name="connsiteX179" fmla="*/ 7917180 w 11681460"/>
                <a:gd name="connsiteY179" fmla="*/ 2994660 h 4168140"/>
                <a:gd name="connsiteX180" fmla="*/ 7787640 w 11681460"/>
                <a:gd name="connsiteY180" fmla="*/ 2971800 h 4168140"/>
                <a:gd name="connsiteX181" fmla="*/ 7719060 w 11681460"/>
                <a:gd name="connsiteY181" fmla="*/ 2933700 h 4168140"/>
                <a:gd name="connsiteX182" fmla="*/ 7612380 w 11681460"/>
                <a:gd name="connsiteY182" fmla="*/ 2903220 h 4168140"/>
                <a:gd name="connsiteX183" fmla="*/ 7566660 w 11681460"/>
                <a:gd name="connsiteY183" fmla="*/ 2887980 h 4168140"/>
                <a:gd name="connsiteX184" fmla="*/ 7551420 w 11681460"/>
                <a:gd name="connsiteY184" fmla="*/ 2849880 h 4168140"/>
                <a:gd name="connsiteX185" fmla="*/ 7533640 w 11681460"/>
                <a:gd name="connsiteY185" fmla="*/ 2788920 h 4168140"/>
                <a:gd name="connsiteX186" fmla="*/ 7475220 w 11681460"/>
                <a:gd name="connsiteY186" fmla="*/ 2857500 h 4168140"/>
                <a:gd name="connsiteX187" fmla="*/ 7414260 w 11681460"/>
                <a:gd name="connsiteY187" fmla="*/ 2887980 h 4168140"/>
                <a:gd name="connsiteX188" fmla="*/ 7345680 w 11681460"/>
                <a:gd name="connsiteY188" fmla="*/ 2971800 h 4168140"/>
                <a:gd name="connsiteX189" fmla="*/ 7315200 w 11681460"/>
                <a:gd name="connsiteY189" fmla="*/ 2994660 h 4168140"/>
                <a:gd name="connsiteX190" fmla="*/ 7261860 w 11681460"/>
                <a:gd name="connsiteY190" fmla="*/ 3009900 h 4168140"/>
                <a:gd name="connsiteX191" fmla="*/ 7193280 w 11681460"/>
                <a:gd name="connsiteY191" fmla="*/ 3025140 h 4168140"/>
                <a:gd name="connsiteX192" fmla="*/ 7155180 w 11681460"/>
                <a:gd name="connsiteY192" fmla="*/ 3078480 h 4168140"/>
                <a:gd name="connsiteX193" fmla="*/ 7109460 w 11681460"/>
                <a:gd name="connsiteY193" fmla="*/ 3154680 h 4168140"/>
                <a:gd name="connsiteX194" fmla="*/ 7048500 w 11681460"/>
                <a:gd name="connsiteY194" fmla="*/ 3246120 h 4168140"/>
                <a:gd name="connsiteX195" fmla="*/ 6995160 w 11681460"/>
                <a:gd name="connsiteY195" fmla="*/ 3307080 h 4168140"/>
                <a:gd name="connsiteX196" fmla="*/ 6972300 w 11681460"/>
                <a:gd name="connsiteY196" fmla="*/ 3352800 h 4168140"/>
                <a:gd name="connsiteX197" fmla="*/ 6949440 w 11681460"/>
                <a:gd name="connsiteY197" fmla="*/ 3413760 h 4168140"/>
                <a:gd name="connsiteX198" fmla="*/ 6949440 w 11681460"/>
                <a:gd name="connsiteY198" fmla="*/ 3413760 h 4168140"/>
                <a:gd name="connsiteX199" fmla="*/ 6911340 w 11681460"/>
                <a:gd name="connsiteY199" fmla="*/ 3474720 h 4168140"/>
                <a:gd name="connsiteX200" fmla="*/ 6888480 w 11681460"/>
                <a:gd name="connsiteY200" fmla="*/ 3505200 h 4168140"/>
                <a:gd name="connsiteX201" fmla="*/ 6819900 w 11681460"/>
                <a:gd name="connsiteY201" fmla="*/ 3566160 h 4168140"/>
                <a:gd name="connsiteX202" fmla="*/ 6743700 w 11681460"/>
                <a:gd name="connsiteY202" fmla="*/ 3581400 h 4168140"/>
                <a:gd name="connsiteX203" fmla="*/ 6675120 w 11681460"/>
                <a:gd name="connsiteY203" fmla="*/ 3657600 h 4168140"/>
                <a:gd name="connsiteX204" fmla="*/ 6629400 w 11681460"/>
                <a:gd name="connsiteY204" fmla="*/ 3718560 h 4168140"/>
                <a:gd name="connsiteX205" fmla="*/ 6576060 w 11681460"/>
                <a:gd name="connsiteY205" fmla="*/ 3779520 h 4168140"/>
                <a:gd name="connsiteX206" fmla="*/ 6484620 w 11681460"/>
                <a:gd name="connsiteY206" fmla="*/ 3817620 h 4168140"/>
                <a:gd name="connsiteX207" fmla="*/ 6400800 w 11681460"/>
                <a:gd name="connsiteY207" fmla="*/ 3832860 h 4168140"/>
                <a:gd name="connsiteX208" fmla="*/ 6263640 w 11681460"/>
                <a:gd name="connsiteY208" fmla="*/ 3870960 h 4168140"/>
                <a:gd name="connsiteX209" fmla="*/ 6126480 w 11681460"/>
                <a:gd name="connsiteY209" fmla="*/ 3901440 h 4168140"/>
                <a:gd name="connsiteX210" fmla="*/ 6027420 w 11681460"/>
                <a:gd name="connsiteY210" fmla="*/ 3916680 h 4168140"/>
                <a:gd name="connsiteX211" fmla="*/ 5890260 w 11681460"/>
                <a:gd name="connsiteY211" fmla="*/ 3878580 h 4168140"/>
                <a:gd name="connsiteX212" fmla="*/ 5821680 w 11681460"/>
                <a:gd name="connsiteY212" fmla="*/ 3863340 h 4168140"/>
                <a:gd name="connsiteX213" fmla="*/ 5737860 w 11681460"/>
                <a:gd name="connsiteY213" fmla="*/ 3825240 h 4168140"/>
                <a:gd name="connsiteX214" fmla="*/ 5638800 w 11681460"/>
                <a:gd name="connsiteY214" fmla="*/ 3794760 h 4168140"/>
                <a:gd name="connsiteX215" fmla="*/ 5524500 w 11681460"/>
                <a:gd name="connsiteY215" fmla="*/ 3756660 h 4168140"/>
                <a:gd name="connsiteX216" fmla="*/ 5448300 w 11681460"/>
                <a:gd name="connsiteY216" fmla="*/ 3718560 h 4168140"/>
                <a:gd name="connsiteX217" fmla="*/ 5349240 w 11681460"/>
                <a:gd name="connsiteY217" fmla="*/ 3657600 h 4168140"/>
                <a:gd name="connsiteX218" fmla="*/ 5295900 w 11681460"/>
                <a:gd name="connsiteY218" fmla="*/ 3619500 h 4168140"/>
                <a:gd name="connsiteX219" fmla="*/ 5234940 w 11681460"/>
                <a:gd name="connsiteY219" fmla="*/ 3596640 h 4168140"/>
                <a:gd name="connsiteX220" fmla="*/ 5135880 w 11681460"/>
                <a:gd name="connsiteY220" fmla="*/ 3550920 h 4168140"/>
                <a:gd name="connsiteX221" fmla="*/ 5059680 w 11681460"/>
                <a:gd name="connsiteY221" fmla="*/ 3505200 h 4168140"/>
                <a:gd name="connsiteX222" fmla="*/ 5029200 w 11681460"/>
                <a:gd name="connsiteY222" fmla="*/ 3482340 h 4168140"/>
                <a:gd name="connsiteX223" fmla="*/ 4960620 w 11681460"/>
                <a:gd name="connsiteY223" fmla="*/ 3413760 h 4168140"/>
                <a:gd name="connsiteX224" fmla="*/ 4876800 w 11681460"/>
                <a:gd name="connsiteY224" fmla="*/ 3299460 h 4168140"/>
                <a:gd name="connsiteX225" fmla="*/ 4808220 w 11681460"/>
                <a:gd name="connsiteY225" fmla="*/ 3200400 h 4168140"/>
                <a:gd name="connsiteX226" fmla="*/ 4777740 w 11681460"/>
                <a:gd name="connsiteY226" fmla="*/ 3147060 h 4168140"/>
                <a:gd name="connsiteX227" fmla="*/ 4724400 w 11681460"/>
                <a:gd name="connsiteY227" fmla="*/ 3108960 h 4168140"/>
                <a:gd name="connsiteX228" fmla="*/ 4648200 w 11681460"/>
                <a:gd name="connsiteY228" fmla="*/ 3063240 h 4168140"/>
                <a:gd name="connsiteX229" fmla="*/ 4533900 w 11681460"/>
                <a:gd name="connsiteY229" fmla="*/ 2979420 h 4168140"/>
                <a:gd name="connsiteX230" fmla="*/ 4427220 w 11681460"/>
                <a:gd name="connsiteY230" fmla="*/ 2941320 h 4168140"/>
                <a:gd name="connsiteX231" fmla="*/ 4366260 w 11681460"/>
                <a:gd name="connsiteY231" fmla="*/ 2903220 h 4168140"/>
                <a:gd name="connsiteX232" fmla="*/ 4244340 w 11681460"/>
                <a:gd name="connsiteY232" fmla="*/ 2842260 h 4168140"/>
                <a:gd name="connsiteX233" fmla="*/ 4145280 w 11681460"/>
                <a:gd name="connsiteY233" fmla="*/ 2811780 h 4168140"/>
                <a:gd name="connsiteX234" fmla="*/ 4038600 w 11681460"/>
                <a:gd name="connsiteY234" fmla="*/ 2804160 h 4168140"/>
                <a:gd name="connsiteX235" fmla="*/ 3954780 w 11681460"/>
                <a:gd name="connsiteY235" fmla="*/ 2819400 h 4168140"/>
                <a:gd name="connsiteX236" fmla="*/ 3863340 w 11681460"/>
                <a:gd name="connsiteY236" fmla="*/ 2804160 h 4168140"/>
                <a:gd name="connsiteX237" fmla="*/ 3741420 w 11681460"/>
                <a:gd name="connsiteY237" fmla="*/ 2781300 h 4168140"/>
                <a:gd name="connsiteX238" fmla="*/ 3649980 w 11681460"/>
                <a:gd name="connsiteY238" fmla="*/ 2743200 h 4168140"/>
                <a:gd name="connsiteX239" fmla="*/ 3573780 w 11681460"/>
                <a:gd name="connsiteY239" fmla="*/ 2674620 h 4168140"/>
                <a:gd name="connsiteX240" fmla="*/ 3482340 w 11681460"/>
                <a:gd name="connsiteY240" fmla="*/ 2621280 h 4168140"/>
                <a:gd name="connsiteX241" fmla="*/ 3436620 w 11681460"/>
                <a:gd name="connsiteY241" fmla="*/ 2552700 h 4168140"/>
                <a:gd name="connsiteX242" fmla="*/ 3329940 w 11681460"/>
                <a:gd name="connsiteY242" fmla="*/ 2423160 h 4168140"/>
                <a:gd name="connsiteX243" fmla="*/ 3261360 w 11681460"/>
                <a:gd name="connsiteY243" fmla="*/ 2324100 h 4168140"/>
                <a:gd name="connsiteX244" fmla="*/ 3131820 w 11681460"/>
                <a:gd name="connsiteY244" fmla="*/ 2209800 h 4168140"/>
                <a:gd name="connsiteX245" fmla="*/ 3040380 w 11681460"/>
                <a:gd name="connsiteY245" fmla="*/ 2141220 h 4168140"/>
                <a:gd name="connsiteX246" fmla="*/ 2910840 w 11681460"/>
                <a:gd name="connsiteY246" fmla="*/ 2034540 h 4168140"/>
                <a:gd name="connsiteX247" fmla="*/ 2849880 w 11681460"/>
                <a:gd name="connsiteY247" fmla="*/ 1958340 h 4168140"/>
                <a:gd name="connsiteX248" fmla="*/ 2743200 w 11681460"/>
                <a:gd name="connsiteY248" fmla="*/ 1889760 h 4168140"/>
                <a:gd name="connsiteX249" fmla="*/ 2659380 w 11681460"/>
                <a:gd name="connsiteY249" fmla="*/ 1844040 h 4168140"/>
                <a:gd name="connsiteX250" fmla="*/ 2575560 w 11681460"/>
                <a:gd name="connsiteY250" fmla="*/ 1744980 h 4168140"/>
                <a:gd name="connsiteX251" fmla="*/ 2468880 w 11681460"/>
                <a:gd name="connsiteY251" fmla="*/ 1645920 h 4168140"/>
                <a:gd name="connsiteX252" fmla="*/ 2400300 w 11681460"/>
                <a:gd name="connsiteY252" fmla="*/ 1607820 h 4168140"/>
                <a:gd name="connsiteX253" fmla="*/ 2263140 w 11681460"/>
                <a:gd name="connsiteY253" fmla="*/ 1501140 h 4168140"/>
                <a:gd name="connsiteX254" fmla="*/ 2171700 w 11681460"/>
                <a:gd name="connsiteY254" fmla="*/ 1432560 h 4168140"/>
                <a:gd name="connsiteX255" fmla="*/ 2087880 w 11681460"/>
                <a:gd name="connsiteY255" fmla="*/ 1363980 h 4168140"/>
                <a:gd name="connsiteX256" fmla="*/ 1950720 w 11681460"/>
                <a:gd name="connsiteY256" fmla="*/ 1272540 h 4168140"/>
                <a:gd name="connsiteX257" fmla="*/ 1805940 w 11681460"/>
                <a:gd name="connsiteY257" fmla="*/ 1135380 h 4168140"/>
                <a:gd name="connsiteX258" fmla="*/ 1729740 w 11681460"/>
                <a:gd name="connsiteY258" fmla="*/ 1089660 h 4168140"/>
                <a:gd name="connsiteX259" fmla="*/ 1668780 w 11681460"/>
                <a:gd name="connsiteY259" fmla="*/ 1043940 h 4168140"/>
                <a:gd name="connsiteX260" fmla="*/ 1592580 w 11681460"/>
                <a:gd name="connsiteY260" fmla="*/ 990600 h 4168140"/>
                <a:gd name="connsiteX261" fmla="*/ 1470660 w 11681460"/>
                <a:gd name="connsiteY261" fmla="*/ 891540 h 4168140"/>
                <a:gd name="connsiteX262" fmla="*/ 1386840 w 11681460"/>
                <a:gd name="connsiteY262" fmla="*/ 845820 h 4168140"/>
                <a:gd name="connsiteX263" fmla="*/ 1318260 w 11681460"/>
                <a:gd name="connsiteY263" fmla="*/ 784860 h 4168140"/>
                <a:gd name="connsiteX264" fmla="*/ 1264920 w 11681460"/>
                <a:gd name="connsiteY264" fmla="*/ 723900 h 4168140"/>
                <a:gd name="connsiteX265" fmla="*/ 1181100 w 11681460"/>
                <a:gd name="connsiteY265" fmla="*/ 647700 h 4168140"/>
                <a:gd name="connsiteX266" fmla="*/ 1089660 w 11681460"/>
                <a:gd name="connsiteY266" fmla="*/ 624840 h 4168140"/>
                <a:gd name="connsiteX267" fmla="*/ 1021080 w 11681460"/>
                <a:gd name="connsiteY267" fmla="*/ 586740 h 4168140"/>
                <a:gd name="connsiteX268" fmla="*/ 937260 w 11681460"/>
                <a:gd name="connsiteY268" fmla="*/ 548640 h 4168140"/>
                <a:gd name="connsiteX269" fmla="*/ 830580 w 11681460"/>
                <a:gd name="connsiteY269" fmla="*/ 510540 h 4168140"/>
                <a:gd name="connsiteX270" fmla="*/ 754380 w 11681460"/>
                <a:gd name="connsiteY270" fmla="*/ 457200 h 4168140"/>
                <a:gd name="connsiteX271" fmla="*/ 708660 w 11681460"/>
                <a:gd name="connsiteY271" fmla="*/ 419100 h 4168140"/>
                <a:gd name="connsiteX272" fmla="*/ 609600 w 11681460"/>
                <a:gd name="connsiteY272" fmla="*/ 396240 h 4168140"/>
                <a:gd name="connsiteX273" fmla="*/ 548640 w 11681460"/>
                <a:gd name="connsiteY273" fmla="*/ 320040 h 4168140"/>
                <a:gd name="connsiteX274" fmla="*/ 510540 w 11681460"/>
                <a:gd name="connsiteY274" fmla="*/ 251460 h 4168140"/>
                <a:gd name="connsiteX275" fmla="*/ 464820 w 11681460"/>
                <a:gd name="connsiteY275" fmla="*/ 190500 h 4168140"/>
                <a:gd name="connsiteX276" fmla="*/ 411480 w 11681460"/>
                <a:gd name="connsiteY276" fmla="*/ 137160 h 4168140"/>
                <a:gd name="connsiteX277" fmla="*/ 373380 w 11681460"/>
                <a:gd name="connsiteY277" fmla="*/ 45720 h 4168140"/>
                <a:gd name="connsiteX278" fmla="*/ 342900 w 11681460"/>
                <a:gd name="connsiteY278" fmla="*/ 0 h 4168140"/>
                <a:gd name="connsiteX279" fmla="*/ 327660 w 11681460"/>
                <a:gd name="connsiteY279" fmla="*/ 60960 h 4168140"/>
                <a:gd name="connsiteX280" fmla="*/ 289560 w 11681460"/>
                <a:gd name="connsiteY280" fmla="*/ 91440 h 4168140"/>
                <a:gd name="connsiteX281" fmla="*/ 236220 w 11681460"/>
                <a:gd name="connsiteY281" fmla="*/ 114300 h 4168140"/>
                <a:gd name="connsiteX282" fmla="*/ 198120 w 11681460"/>
                <a:gd name="connsiteY282" fmla="*/ 175260 h 4168140"/>
                <a:gd name="connsiteX283" fmla="*/ 175260 w 11681460"/>
                <a:gd name="connsiteY283" fmla="*/ 228600 h 4168140"/>
                <a:gd name="connsiteX284" fmla="*/ 114300 w 11681460"/>
                <a:gd name="connsiteY284" fmla="*/ 236220 h 4168140"/>
                <a:gd name="connsiteX285" fmla="*/ 45720 w 11681460"/>
                <a:gd name="connsiteY285" fmla="*/ 251460 h 4168140"/>
                <a:gd name="connsiteX286" fmla="*/ 0 w 11681460"/>
                <a:gd name="connsiteY286" fmla="*/ 281940 h 4168140"/>
                <a:gd name="connsiteX287" fmla="*/ 68580 w 11681460"/>
                <a:gd name="connsiteY287" fmla="*/ 320040 h 4168140"/>
                <a:gd name="connsiteX0" fmla="*/ 68580 w 11681460"/>
                <a:gd name="connsiteY0" fmla="*/ 320040 h 4168140"/>
                <a:gd name="connsiteX1" fmla="*/ 121920 w 11681460"/>
                <a:gd name="connsiteY1" fmla="*/ 381000 h 4168140"/>
                <a:gd name="connsiteX2" fmla="*/ 198120 w 11681460"/>
                <a:gd name="connsiteY2" fmla="*/ 419100 h 4168140"/>
                <a:gd name="connsiteX3" fmla="*/ 320040 w 11681460"/>
                <a:gd name="connsiteY3" fmla="*/ 510540 h 4168140"/>
                <a:gd name="connsiteX4" fmla="*/ 411480 w 11681460"/>
                <a:gd name="connsiteY4" fmla="*/ 563880 h 4168140"/>
                <a:gd name="connsiteX5" fmla="*/ 472440 w 11681460"/>
                <a:gd name="connsiteY5" fmla="*/ 632460 h 4168140"/>
                <a:gd name="connsiteX6" fmla="*/ 601980 w 11681460"/>
                <a:gd name="connsiteY6" fmla="*/ 708660 h 4168140"/>
                <a:gd name="connsiteX7" fmla="*/ 739140 w 11681460"/>
                <a:gd name="connsiteY7" fmla="*/ 784860 h 4168140"/>
                <a:gd name="connsiteX8" fmla="*/ 861060 w 11681460"/>
                <a:gd name="connsiteY8" fmla="*/ 868680 h 4168140"/>
                <a:gd name="connsiteX9" fmla="*/ 944880 w 11681460"/>
                <a:gd name="connsiteY9" fmla="*/ 952500 h 4168140"/>
                <a:gd name="connsiteX10" fmla="*/ 1021080 w 11681460"/>
                <a:gd name="connsiteY10" fmla="*/ 1005840 h 4168140"/>
                <a:gd name="connsiteX11" fmla="*/ 1097280 w 11681460"/>
                <a:gd name="connsiteY11" fmla="*/ 1043940 h 4168140"/>
                <a:gd name="connsiteX12" fmla="*/ 1181100 w 11681460"/>
                <a:gd name="connsiteY12" fmla="*/ 1104900 h 4168140"/>
                <a:gd name="connsiteX13" fmla="*/ 1249680 w 11681460"/>
                <a:gd name="connsiteY13" fmla="*/ 1150620 h 4168140"/>
                <a:gd name="connsiteX14" fmla="*/ 1341120 w 11681460"/>
                <a:gd name="connsiteY14" fmla="*/ 1196340 h 4168140"/>
                <a:gd name="connsiteX15" fmla="*/ 1417320 w 11681460"/>
                <a:gd name="connsiteY15" fmla="*/ 1257300 h 4168140"/>
                <a:gd name="connsiteX16" fmla="*/ 1493520 w 11681460"/>
                <a:gd name="connsiteY16" fmla="*/ 1333500 h 4168140"/>
                <a:gd name="connsiteX17" fmla="*/ 1569720 w 11681460"/>
                <a:gd name="connsiteY17" fmla="*/ 1356360 h 4168140"/>
                <a:gd name="connsiteX18" fmla="*/ 1684020 w 11681460"/>
                <a:gd name="connsiteY18" fmla="*/ 1424940 h 4168140"/>
                <a:gd name="connsiteX19" fmla="*/ 1729740 w 11681460"/>
                <a:gd name="connsiteY19" fmla="*/ 1485900 h 4168140"/>
                <a:gd name="connsiteX20" fmla="*/ 1844040 w 11681460"/>
                <a:gd name="connsiteY20" fmla="*/ 1569720 h 4168140"/>
                <a:gd name="connsiteX21" fmla="*/ 1935480 w 11681460"/>
                <a:gd name="connsiteY21" fmla="*/ 1615440 h 4168140"/>
                <a:gd name="connsiteX22" fmla="*/ 2049780 w 11681460"/>
                <a:gd name="connsiteY22" fmla="*/ 1691640 h 4168140"/>
                <a:gd name="connsiteX23" fmla="*/ 2133600 w 11681460"/>
                <a:gd name="connsiteY23" fmla="*/ 1729740 h 4168140"/>
                <a:gd name="connsiteX24" fmla="*/ 2202180 w 11681460"/>
                <a:gd name="connsiteY24" fmla="*/ 1805940 h 4168140"/>
                <a:gd name="connsiteX25" fmla="*/ 2255520 w 11681460"/>
                <a:gd name="connsiteY25" fmla="*/ 1821180 h 4168140"/>
                <a:gd name="connsiteX26" fmla="*/ 2316480 w 11681460"/>
                <a:gd name="connsiteY26" fmla="*/ 1866900 h 4168140"/>
                <a:gd name="connsiteX27" fmla="*/ 2423160 w 11681460"/>
                <a:gd name="connsiteY27" fmla="*/ 2004060 h 4168140"/>
                <a:gd name="connsiteX28" fmla="*/ 2476500 w 11681460"/>
                <a:gd name="connsiteY28" fmla="*/ 2087880 h 4168140"/>
                <a:gd name="connsiteX29" fmla="*/ 2567940 w 11681460"/>
                <a:gd name="connsiteY29" fmla="*/ 2148840 h 4168140"/>
                <a:gd name="connsiteX30" fmla="*/ 2682240 w 11681460"/>
                <a:gd name="connsiteY30" fmla="*/ 2186940 h 4168140"/>
                <a:gd name="connsiteX31" fmla="*/ 2743200 w 11681460"/>
                <a:gd name="connsiteY31" fmla="*/ 2209800 h 4168140"/>
                <a:gd name="connsiteX32" fmla="*/ 2811780 w 11681460"/>
                <a:gd name="connsiteY32" fmla="*/ 2247900 h 4168140"/>
                <a:gd name="connsiteX33" fmla="*/ 2887980 w 11681460"/>
                <a:gd name="connsiteY33" fmla="*/ 2301240 h 4168140"/>
                <a:gd name="connsiteX34" fmla="*/ 2979420 w 11681460"/>
                <a:gd name="connsiteY34" fmla="*/ 2385060 h 4168140"/>
                <a:gd name="connsiteX35" fmla="*/ 3055620 w 11681460"/>
                <a:gd name="connsiteY35" fmla="*/ 2461260 h 4168140"/>
                <a:gd name="connsiteX36" fmla="*/ 3139440 w 11681460"/>
                <a:gd name="connsiteY36" fmla="*/ 2537460 h 4168140"/>
                <a:gd name="connsiteX37" fmla="*/ 3261360 w 11681460"/>
                <a:gd name="connsiteY37" fmla="*/ 2628900 h 4168140"/>
                <a:gd name="connsiteX38" fmla="*/ 3345180 w 11681460"/>
                <a:gd name="connsiteY38" fmla="*/ 2720340 h 4168140"/>
                <a:gd name="connsiteX39" fmla="*/ 3444240 w 11681460"/>
                <a:gd name="connsiteY39" fmla="*/ 2796540 h 4168140"/>
                <a:gd name="connsiteX40" fmla="*/ 3558540 w 11681460"/>
                <a:gd name="connsiteY40" fmla="*/ 2872740 h 4168140"/>
                <a:gd name="connsiteX41" fmla="*/ 3619500 w 11681460"/>
                <a:gd name="connsiteY41" fmla="*/ 2979420 h 4168140"/>
                <a:gd name="connsiteX42" fmla="*/ 3619500 w 11681460"/>
                <a:gd name="connsiteY42" fmla="*/ 2979420 h 4168140"/>
                <a:gd name="connsiteX43" fmla="*/ 3649980 w 11681460"/>
                <a:gd name="connsiteY43" fmla="*/ 3048000 h 4168140"/>
                <a:gd name="connsiteX44" fmla="*/ 3703320 w 11681460"/>
                <a:gd name="connsiteY44" fmla="*/ 3086100 h 4168140"/>
                <a:gd name="connsiteX45" fmla="*/ 3764280 w 11681460"/>
                <a:gd name="connsiteY45" fmla="*/ 3063240 h 4168140"/>
                <a:gd name="connsiteX46" fmla="*/ 3848100 w 11681460"/>
                <a:gd name="connsiteY46" fmla="*/ 3025140 h 4168140"/>
                <a:gd name="connsiteX47" fmla="*/ 3916680 w 11681460"/>
                <a:gd name="connsiteY47" fmla="*/ 3032760 h 4168140"/>
                <a:gd name="connsiteX48" fmla="*/ 4030980 w 11681460"/>
                <a:gd name="connsiteY48" fmla="*/ 3063240 h 4168140"/>
                <a:gd name="connsiteX49" fmla="*/ 4137660 w 11681460"/>
                <a:gd name="connsiteY49" fmla="*/ 3101340 h 4168140"/>
                <a:gd name="connsiteX50" fmla="*/ 4259580 w 11681460"/>
                <a:gd name="connsiteY50" fmla="*/ 3147060 h 4168140"/>
                <a:gd name="connsiteX51" fmla="*/ 4381500 w 11681460"/>
                <a:gd name="connsiteY51" fmla="*/ 3192780 h 4168140"/>
                <a:gd name="connsiteX52" fmla="*/ 4526280 w 11681460"/>
                <a:gd name="connsiteY52" fmla="*/ 3276600 h 4168140"/>
                <a:gd name="connsiteX53" fmla="*/ 4587240 w 11681460"/>
                <a:gd name="connsiteY53" fmla="*/ 3299460 h 4168140"/>
                <a:gd name="connsiteX54" fmla="*/ 4610100 w 11681460"/>
                <a:gd name="connsiteY54" fmla="*/ 3352800 h 4168140"/>
                <a:gd name="connsiteX55" fmla="*/ 4648200 w 11681460"/>
                <a:gd name="connsiteY55" fmla="*/ 3436620 h 4168140"/>
                <a:gd name="connsiteX56" fmla="*/ 4671060 w 11681460"/>
                <a:gd name="connsiteY56" fmla="*/ 3520440 h 4168140"/>
                <a:gd name="connsiteX57" fmla="*/ 4678680 w 11681460"/>
                <a:gd name="connsiteY57" fmla="*/ 3589020 h 4168140"/>
                <a:gd name="connsiteX58" fmla="*/ 4686300 w 11681460"/>
                <a:gd name="connsiteY58" fmla="*/ 3649980 h 4168140"/>
                <a:gd name="connsiteX59" fmla="*/ 4724400 w 11681460"/>
                <a:gd name="connsiteY59" fmla="*/ 3680460 h 4168140"/>
                <a:gd name="connsiteX60" fmla="*/ 4785360 w 11681460"/>
                <a:gd name="connsiteY60" fmla="*/ 3672840 h 4168140"/>
                <a:gd name="connsiteX61" fmla="*/ 4869180 w 11681460"/>
                <a:gd name="connsiteY61" fmla="*/ 3703320 h 4168140"/>
                <a:gd name="connsiteX62" fmla="*/ 4914900 w 11681460"/>
                <a:gd name="connsiteY62" fmla="*/ 3756660 h 4168140"/>
                <a:gd name="connsiteX63" fmla="*/ 5105400 w 11681460"/>
                <a:gd name="connsiteY63" fmla="*/ 3832860 h 4168140"/>
                <a:gd name="connsiteX64" fmla="*/ 5173980 w 11681460"/>
                <a:gd name="connsiteY64" fmla="*/ 3886200 h 4168140"/>
                <a:gd name="connsiteX65" fmla="*/ 5242560 w 11681460"/>
                <a:gd name="connsiteY65" fmla="*/ 3924300 h 4168140"/>
                <a:gd name="connsiteX66" fmla="*/ 5364480 w 11681460"/>
                <a:gd name="connsiteY66" fmla="*/ 3962400 h 4168140"/>
                <a:gd name="connsiteX67" fmla="*/ 5516880 w 11681460"/>
                <a:gd name="connsiteY67" fmla="*/ 4046220 h 4168140"/>
                <a:gd name="connsiteX68" fmla="*/ 5585460 w 11681460"/>
                <a:gd name="connsiteY68" fmla="*/ 4099560 h 4168140"/>
                <a:gd name="connsiteX69" fmla="*/ 5661660 w 11681460"/>
                <a:gd name="connsiteY69" fmla="*/ 4122420 h 4168140"/>
                <a:gd name="connsiteX70" fmla="*/ 5745480 w 11681460"/>
                <a:gd name="connsiteY70" fmla="*/ 4130040 h 4168140"/>
                <a:gd name="connsiteX71" fmla="*/ 5836920 w 11681460"/>
                <a:gd name="connsiteY71" fmla="*/ 4130040 h 4168140"/>
                <a:gd name="connsiteX72" fmla="*/ 5951220 w 11681460"/>
                <a:gd name="connsiteY72" fmla="*/ 4145280 h 4168140"/>
                <a:gd name="connsiteX73" fmla="*/ 6035040 w 11681460"/>
                <a:gd name="connsiteY73" fmla="*/ 4168140 h 4168140"/>
                <a:gd name="connsiteX74" fmla="*/ 6149340 w 11681460"/>
                <a:gd name="connsiteY74" fmla="*/ 4137660 h 4168140"/>
                <a:gd name="connsiteX75" fmla="*/ 6286500 w 11681460"/>
                <a:gd name="connsiteY75" fmla="*/ 4114800 h 4168140"/>
                <a:gd name="connsiteX76" fmla="*/ 6393180 w 11681460"/>
                <a:gd name="connsiteY76" fmla="*/ 4053840 h 4168140"/>
                <a:gd name="connsiteX77" fmla="*/ 6484620 w 11681460"/>
                <a:gd name="connsiteY77" fmla="*/ 4038600 h 4168140"/>
                <a:gd name="connsiteX78" fmla="*/ 6583680 w 11681460"/>
                <a:gd name="connsiteY78" fmla="*/ 3970020 h 4168140"/>
                <a:gd name="connsiteX79" fmla="*/ 6697980 w 11681460"/>
                <a:gd name="connsiteY79" fmla="*/ 3886200 h 4168140"/>
                <a:gd name="connsiteX80" fmla="*/ 6728460 w 11681460"/>
                <a:gd name="connsiteY80" fmla="*/ 3817620 h 4168140"/>
                <a:gd name="connsiteX81" fmla="*/ 6842760 w 11681460"/>
                <a:gd name="connsiteY81" fmla="*/ 3733800 h 4168140"/>
                <a:gd name="connsiteX82" fmla="*/ 6972300 w 11681460"/>
                <a:gd name="connsiteY82" fmla="*/ 3642360 h 4168140"/>
                <a:gd name="connsiteX83" fmla="*/ 7078980 w 11681460"/>
                <a:gd name="connsiteY83" fmla="*/ 3528060 h 4168140"/>
                <a:gd name="connsiteX84" fmla="*/ 7139940 w 11681460"/>
                <a:gd name="connsiteY84" fmla="*/ 3444240 h 4168140"/>
                <a:gd name="connsiteX85" fmla="*/ 7269480 w 11681460"/>
                <a:gd name="connsiteY85" fmla="*/ 3284220 h 4168140"/>
                <a:gd name="connsiteX86" fmla="*/ 7330440 w 11681460"/>
                <a:gd name="connsiteY86" fmla="*/ 3185160 h 4168140"/>
                <a:gd name="connsiteX87" fmla="*/ 7376160 w 11681460"/>
                <a:gd name="connsiteY87" fmla="*/ 3116580 h 4168140"/>
                <a:gd name="connsiteX88" fmla="*/ 7444740 w 11681460"/>
                <a:gd name="connsiteY88" fmla="*/ 3093720 h 4168140"/>
                <a:gd name="connsiteX89" fmla="*/ 7513320 w 11681460"/>
                <a:gd name="connsiteY89" fmla="*/ 3101340 h 4168140"/>
                <a:gd name="connsiteX90" fmla="*/ 7574280 w 11681460"/>
                <a:gd name="connsiteY90" fmla="*/ 3078480 h 4168140"/>
                <a:gd name="connsiteX91" fmla="*/ 7726680 w 11681460"/>
                <a:gd name="connsiteY91" fmla="*/ 3108960 h 4168140"/>
                <a:gd name="connsiteX92" fmla="*/ 7833360 w 11681460"/>
                <a:gd name="connsiteY92" fmla="*/ 3162300 h 4168140"/>
                <a:gd name="connsiteX93" fmla="*/ 7962900 w 11681460"/>
                <a:gd name="connsiteY93" fmla="*/ 3192780 h 4168140"/>
                <a:gd name="connsiteX94" fmla="*/ 8161020 w 11681460"/>
                <a:gd name="connsiteY94" fmla="*/ 3268980 h 4168140"/>
                <a:gd name="connsiteX95" fmla="*/ 8290560 w 11681460"/>
                <a:gd name="connsiteY95" fmla="*/ 3337560 h 4168140"/>
                <a:gd name="connsiteX96" fmla="*/ 8382000 w 11681460"/>
                <a:gd name="connsiteY96" fmla="*/ 3360420 h 4168140"/>
                <a:gd name="connsiteX97" fmla="*/ 8458200 w 11681460"/>
                <a:gd name="connsiteY97" fmla="*/ 3398520 h 4168140"/>
                <a:gd name="connsiteX98" fmla="*/ 8595360 w 11681460"/>
                <a:gd name="connsiteY98" fmla="*/ 3512820 h 4168140"/>
                <a:gd name="connsiteX99" fmla="*/ 8641080 w 11681460"/>
                <a:gd name="connsiteY99" fmla="*/ 3566160 h 4168140"/>
                <a:gd name="connsiteX100" fmla="*/ 8702040 w 11681460"/>
                <a:gd name="connsiteY100" fmla="*/ 3604260 h 4168140"/>
                <a:gd name="connsiteX101" fmla="*/ 8763000 w 11681460"/>
                <a:gd name="connsiteY101" fmla="*/ 3634740 h 4168140"/>
                <a:gd name="connsiteX102" fmla="*/ 8854440 w 11681460"/>
                <a:gd name="connsiteY102" fmla="*/ 3627120 h 4168140"/>
                <a:gd name="connsiteX103" fmla="*/ 8968740 w 11681460"/>
                <a:gd name="connsiteY103" fmla="*/ 3619500 h 4168140"/>
                <a:gd name="connsiteX104" fmla="*/ 9060180 w 11681460"/>
                <a:gd name="connsiteY104" fmla="*/ 3642360 h 4168140"/>
                <a:gd name="connsiteX105" fmla="*/ 9151620 w 11681460"/>
                <a:gd name="connsiteY105" fmla="*/ 3657600 h 4168140"/>
                <a:gd name="connsiteX106" fmla="*/ 9227820 w 11681460"/>
                <a:gd name="connsiteY106" fmla="*/ 3642360 h 4168140"/>
                <a:gd name="connsiteX107" fmla="*/ 9311640 w 11681460"/>
                <a:gd name="connsiteY107" fmla="*/ 3611880 h 4168140"/>
                <a:gd name="connsiteX108" fmla="*/ 9433560 w 11681460"/>
                <a:gd name="connsiteY108" fmla="*/ 3589020 h 4168140"/>
                <a:gd name="connsiteX109" fmla="*/ 9509760 w 11681460"/>
                <a:gd name="connsiteY109" fmla="*/ 3528060 h 4168140"/>
                <a:gd name="connsiteX110" fmla="*/ 9646920 w 11681460"/>
                <a:gd name="connsiteY110" fmla="*/ 3489960 h 4168140"/>
                <a:gd name="connsiteX111" fmla="*/ 9784080 w 11681460"/>
                <a:gd name="connsiteY111" fmla="*/ 3444240 h 4168140"/>
                <a:gd name="connsiteX112" fmla="*/ 9860280 w 11681460"/>
                <a:gd name="connsiteY112" fmla="*/ 3383280 h 4168140"/>
                <a:gd name="connsiteX113" fmla="*/ 9921240 w 11681460"/>
                <a:gd name="connsiteY113" fmla="*/ 3314700 h 4168140"/>
                <a:gd name="connsiteX114" fmla="*/ 9997440 w 11681460"/>
                <a:gd name="connsiteY114" fmla="*/ 3208020 h 4168140"/>
                <a:gd name="connsiteX115" fmla="*/ 10043160 w 11681460"/>
                <a:gd name="connsiteY115" fmla="*/ 3101340 h 4168140"/>
                <a:gd name="connsiteX116" fmla="*/ 10104120 w 11681460"/>
                <a:gd name="connsiteY116" fmla="*/ 3017520 h 4168140"/>
                <a:gd name="connsiteX117" fmla="*/ 10157460 w 11681460"/>
                <a:gd name="connsiteY117" fmla="*/ 2933700 h 4168140"/>
                <a:gd name="connsiteX118" fmla="*/ 10218420 w 11681460"/>
                <a:gd name="connsiteY118" fmla="*/ 2849880 h 4168140"/>
                <a:gd name="connsiteX119" fmla="*/ 10294620 w 11681460"/>
                <a:gd name="connsiteY119" fmla="*/ 2735580 h 4168140"/>
                <a:gd name="connsiteX120" fmla="*/ 10347960 w 11681460"/>
                <a:gd name="connsiteY120" fmla="*/ 2621280 h 4168140"/>
                <a:gd name="connsiteX121" fmla="*/ 10431780 w 11681460"/>
                <a:gd name="connsiteY121" fmla="*/ 2499360 h 4168140"/>
                <a:gd name="connsiteX122" fmla="*/ 10500360 w 11681460"/>
                <a:gd name="connsiteY122" fmla="*/ 2354580 h 4168140"/>
                <a:gd name="connsiteX123" fmla="*/ 10553700 w 11681460"/>
                <a:gd name="connsiteY123" fmla="*/ 2263140 h 4168140"/>
                <a:gd name="connsiteX124" fmla="*/ 10584180 w 11681460"/>
                <a:gd name="connsiteY124" fmla="*/ 2194560 h 4168140"/>
                <a:gd name="connsiteX125" fmla="*/ 10614660 w 11681460"/>
                <a:gd name="connsiteY125" fmla="*/ 2118360 h 4168140"/>
                <a:gd name="connsiteX126" fmla="*/ 10675620 w 11681460"/>
                <a:gd name="connsiteY126" fmla="*/ 2049780 h 4168140"/>
                <a:gd name="connsiteX127" fmla="*/ 10690860 w 11681460"/>
                <a:gd name="connsiteY127" fmla="*/ 1988820 h 4168140"/>
                <a:gd name="connsiteX128" fmla="*/ 10713720 w 11681460"/>
                <a:gd name="connsiteY128" fmla="*/ 1927860 h 4168140"/>
                <a:gd name="connsiteX129" fmla="*/ 10767060 w 11681460"/>
                <a:gd name="connsiteY129" fmla="*/ 1859280 h 4168140"/>
                <a:gd name="connsiteX130" fmla="*/ 10873740 w 11681460"/>
                <a:gd name="connsiteY130" fmla="*/ 1828800 h 4168140"/>
                <a:gd name="connsiteX131" fmla="*/ 11079480 w 11681460"/>
                <a:gd name="connsiteY131" fmla="*/ 1767840 h 4168140"/>
                <a:gd name="connsiteX132" fmla="*/ 11247120 w 11681460"/>
                <a:gd name="connsiteY132" fmla="*/ 1684020 h 4168140"/>
                <a:gd name="connsiteX133" fmla="*/ 11414760 w 11681460"/>
                <a:gd name="connsiteY133" fmla="*/ 1638300 h 4168140"/>
                <a:gd name="connsiteX134" fmla="*/ 11490960 w 11681460"/>
                <a:gd name="connsiteY134" fmla="*/ 1577340 h 4168140"/>
                <a:gd name="connsiteX135" fmla="*/ 11635740 w 11681460"/>
                <a:gd name="connsiteY135" fmla="*/ 1508760 h 4168140"/>
                <a:gd name="connsiteX136" fmla="*/ 11681460 w 11681460"/>
                <a:gd name="connsiteY136" fmla="*/ 1417320 h 4168140"/>
                <a:gd name="connsiteX137" fmla="*/ 11620500 w 11681460"/>
                <a:gd name="connsiteY137" fmla="*/ 1417320 h 4168140"/>
                <a:gd name="connsiteX138" fmla="*/ 11567160 w 11681460"/>
                <a:gd name="connsiteY138" fmla="*/ 1379220 h 4168140"/>
                <a:gd name="connsiteX139" fmla="*/ 11498580 w 11681460"/>
                <a:gd name="connsiteY139" fmla="*/ 1318260 h 4168140"/>
                <a:gd name="connsiteX140" fmla="*/ 11468100 w 11681460"/>
                <a:gd name="connsiteY140" fmla="*/ 1280160 h 4168140"/>
                <a:gd name="connsiteX141" fmla="*/ 11430000 w 11681460"/>
                <a:gd name="connsiteY141" fmla="*/ 1216660 h 4168140"/>
                <a:gd name="connsiteX142" fmla="*/ 11384280 w 11681460"/>
                <a:gd name="connsiteY142" fmla="*/ 1310640 h 4168140"/>
                <a:gd name="connsiteX143" fmla="*/ 11353800 w 11681460"/>
                <a:gd name="connsiteY143" fmla="*/ 1356360 h 4168140"/>
                <a:gd name="connsiteX144" fmla="*/ 11224260 w 11681460"/>
                <a:gd name="connsiteY144" fmla="*/ 1417320 h 4168140"/>
                <a:gd name="connsiteX145" fmla="*/ 11109960 w 11681460"/>
                <a:gd name="connsiteY145" fmla="*/ 1463040 h 4168140"/>
                <a:gd name="connsiteX146" fmla="*/ 10911840 w 11681460"/>
                <a:gd name="connsiteY146" fmla="*/ 1524000 h 4168140"/>
                <a:gd name="connsiteX147" fmla="*/ 10774680 w 11681460"/>
                <a:gd name="connsiteY147" fmla="*/ 1546860 h 4168140"/>
                <a:gd name="connsiteX148" fmla="*/ 10675620 w 11681460"/>
                <a:gd name="connsiteY148" fmla="*/ 1615440 h 4168140"/>
                <a:gd name="connsiteX149" fmla="*/ 10568940 w 11681460"/>
                <a:gd name="connsiteY149" fmla="*/ 1676400 h 4168140"/>
                <a:gd name="connsiteX150" fmla="*/ 10485120 w 11681460"/>
                <a:gd name="connsiteY150" fmla="*/ 1760220 h 4168140"/>
                <a:gd name="connsiteX151" fmla="*/ 10454640 w 11681460"/>
                <a:gd name="connsiteY151" fmla="*/ 1836420 h 4168140"/>
                <a:gd name="connsiteX152" fmla="*/ 10416540 w 11681460"/>
                <a:gd name="connsiteY152" fmla="*/ 1927860 h 4168140"/>
                <a:gd name="connsiteX153" fmla="*/ 10401300 w 11681460"/>
                <a:gd name="connsiteY153" fmla="*/ 2004060 h 4168140"/>
                <a:gd name="connsiteX154" fmla="*/ 10363200 w 11681460"/>
                <a:gd name="connsiteY154" fmla="*/ 2095500 h 4168140"/>
                <a:gd name="connsiteX155" fmla="*/ 10317480 w 11681460"/>
                <a:gd name="connsiteY155" fmla="*/ 2225040 h 4168140"/>
                <a:gd name="connsiteX156" fmla="*/ 10287000 w 11681460"/>
                <a:gd name="connsiteY156" fmla="*/ 2346960 h 4168140"/>
                <a:gd name="connsiteX157" fmla="*/ 10218420 w 11681460"/>
                <a:gd name="connsiteY157" fmla="*/ 2499360 h 4168140"/>
                <a:gd name="connsiteX158" fmla="*/ 10134600 w 11681460"/>
                <a:gd name="connsiteY158" fmla="*/ 2621280 h 4168140"/>
                <a:gd name="connsiteX159" fmla="*/ 10043160 w 11681460"/>
                <a:gd name="connsiteY159" fmla="*/ 2735580 h 4168140"/>
                <a:gd name="connsiteX160" fmla="*/ 9974580 w 11681460"/>
                <a:gd name="connsiteY160" fmla="*/ 2857500 h 4168140"/>
                <a:gd name="connsiteX161" fmla="*/ 9906000 w 11681460"/>
                <a:gd name="connsiteY161" fmla="*/ 2941320 h 4168140"/>
                <a:gd name="connsiteX162" fmla="*/ 9860280 w 11681460"/>
                <a:gd name="connsiteY162" fmla="*/ 3032760 h 4168140"/>
                <a:gd name="connsiteX163" fmla="*/ 9806940 w 11681460"/>
                <a:gd name="connsiteY163" fmla="*/ 3116580 h 4168140"/>
                <a:gd name="connsiteX164" fmla="*/ 9715500 w 11681460"/>
                <a:gd name="connsiteY164" fmla="*/ 3208020 h 4168140"/>
                <a:gd name="connsiteX165" fmla="*/ 9616440 w 11681460"/>
                <a:gd name="connsiteY165" fmla="*/ 3261360 h 4168140"/>
                <a:gd name="connsiteX166" fmla="*/ 9532620 w 11681460"/>
                <a:gd name="connsiteY166" fmla="*/ 3329940 h 4168140"/>
                <a:gd name="connsiteX167" fmla="*/ 9471660 w 11681460"/>
                <a:gd name="connsiteY167" fmla="*/ 3375660 h 4168140"/>
                <a:gd name="connsiteX168" fmla="*/ 9410700 w 11681460"/>
                <a:gd name="connsiteY168" fmla="*/ 3429000 h 4168140"/>
                <a:gd name="connsiteX169" fmla="*/ 9288780 w 11681460"/>
                <a:gd name="connsiteY169" fmla="*/ 3436620 h 4168140"/>
                <a:gd name="connsiteX170" fmla="*/ 9166860 w 11681460"/>
                <a:gd name="connsiteY170" fmla="*/ 3444240 h 4168140"/>
                <a:gd name="connsiteX171" fmla="*/ 9029700 w 11681460"/>
                <a:gd name="connsiteY171" fmla="*/ 3413760 h 4168140"/>
                <a:gd name="connsiteX172" fmla="*/ 8823960 w 11681460"/>
                <a:gd name="connsiteY172" fmla="*/ 3360420 h 4168140"/>
                <a:gd name="connsiteX173" fmla="*/ 8679180 w 11681460"/>
                <a:gd name="connsiteY173" fmla="*/ 3329940 h 4168140"/>
                <a:gd name="connsiteX174" fmla="*/ 8572500 w 11681460"/>
                <a:gd name="connsiteY174" fmla="*/ 3276600 h 4168140"/>
                <a:gd name="connsiteX175" fmla="*/ 8465820 w 11681460"/>
                <a:gd name="connsiteY175" fmla="*/ 3215640 h 4168140"/>
                <a:gd name="connsiteX176" fmla="*/ 8321040 w 11681460"/>
                <a:gd name="connsiteY176" fmla="*/ 3177540 h 4168140"/>
                <a:gd name="connsiteX177" fmla="*/ 8199120 w 11681460"/>
                <a:gd name="connsiteY177" fmla="*/ 3131820 h 4168140"/>
                <a:gd name="connsiteX178" fmla="*/ 8069580 w 11681460"/>
                <a:gd name="connsiteY178" fmla="*/ 3078480 h 4168140"/>
                <a:gd name="connsiteX179" fmla="*/ 7917180 w 11681460"/>
                <a:gd name="connsiteY179" fmla="*/ 2994660 h 4168140"/>
                <a:gd name="connsiteX180" fmla="*/ 7787640 w 11681460"/>
                <a:gd name="connsiteY180" fmla="*/ 2971800 h 4168140"/>
                <a:gd name="connsiteX181" fmla="*/ 7719060 w 11681460"/>
                <a:gd name="connsiteY181" fmla="*/ 2933700 h 4168140"/>
                <a:gd name="connsiteX182" fmla="*/ 7612380 w 11681460"/>
                <a:gd name="connsiteY182" fmla="*/ 2903220 h 4168140"/>
                <a:gd name="connsiteX183" fmla="*/ 7566660 w 11681460"/>
                <a:gd name="connsiteY183" fmla="*/ 2887980 h 4168140"/>
                <a:gd name="connsiteX184" fmla="*/ 7551420 w 11681460"/>
                <a:gd name="connsiteY184" fmla="*/ 2849880 h 4168140"/>
                <a:gd name="connsiteX185" fmla="*/ 7533640 w 11681460"/>
                <a:gd name="connsiteY185" fmla="*/ 2788920 h 4168140"/>
                <a:gd name="connsiteX186" fmla="*/ 7475220 w 11681460"/>
                <a:gd name="connsiteY186" fmla="*/ 2857500 h 4168140"/>
                <a:gd name="connsiteX187" fmla="*/ 7414260 w 11681460"/>
                <a:gd name="connsiteY187" fmla="*/ 2887980 h 4168140"/>
                <a:gd name="connsiteX188" fmla="*/ 7345680 w 11681460"/>
                <a:gd name="connsiteY188" fmla="*/ 2971800 h 4168140"/>
                <a:gd name="connsiteX189" fmla="*/ 7315200 w 11681460"/>
                <a:gd name="connsiteY189" fmla="*/ 2994660 h 4168140"/>
                <a:gd name="connsiteX190" fmla="*/ 7261860 w 11681460"/>
                <a:gd name="connsiteY190" fmla="*/ 3009900 h 4168140"/>
                <a:gd name="connsiteX191" fmla="*/ 7193280 w 11681460"/>
                <a:gd name="connsiteY191" fmla="*/ 3025140 h 4168140"/>
                <a:gd name="connsiteX192" fmla="*/ 7155180 w 11681460"/>
                <a:gd name="connsiteY192" fmla="*/ 3078480 h 4168140"/>
                <a:gd name="connsiteX193" fmla="*/ 7109460 w 11681460"/>
                <a:gd name="connsiteY193" fmla="*/ 3154680 h 4168140"/>
                <a:gd name="connsiteX194" fmla="*/ 7048500 w 11681460"/>
                <a:gd name="connsiteY194" fmla="*/ 3246120 h 4168140"/>
                <a:gd name="connsiteX195" fmla="*/ 6995160 w 11681460"/>
                <a:gd name="connsiteY195" fmla="*/ 3307080 h 4168140"/>
                <a:gd name="connsiteX196" fmla="*/ 6972300 w 11681460"/>
                <a:gd name="connsiteY196" fmla="*/ 3352800 h 4168140"/>
                <a:gd name="connsiteX197" fmla="*/ 6949440 w 11681460"/>
                <a:gd name="connsiteY197" fmla="*/ 3413760 h 4168140"/>
                <a:gd name="connsiteX198" fmla="*/ 6949440 w 11681460"/>
                <a:gd name="connsiteY198" fmla="*/ 3413760 h 4168140"/>
                <a:gd name="connsiteX199" fmla="*/ 6911340 w 11681460"/>
                <a:gd name="connsiteY199" fmla="*/ 3474720 h 4168140"/>
                <a:gd name="connsiteX200" fmla="*/ 6888480 w 11681460"/>
                <a:gd name="connsiteY200" fmla="*/ 3505200 h 4168140"/>
                <a:gd name="connsiteX201" fmla="*/ 6819900 w 11681460"/>
                <a:gd name="connsiteY201" fmla="*/ 3566160 h 4168140"/>
                <a:gd name="connsiteX202" fmla="*/ 6743700 w 11681460"/>
                <a:gd name="connsiteY202" fmla="*/ 3581400 h 4168140"/>
                <a:gd name="connsiteX203" fmla="*/ 6675120 w 11681460"/>
                <a:gd name="connsiteY203" fmla="*/ 3657600 h 4168140"/>
                <a:gd name="connsiteX204" fmla="*/ 6629400 w 11681460"/>
                <a:gd name="connsiteY204" fmla="*/ 3718560 h 4168140"/>
                <a:gd name="connsiteX205" fmla="*/ 6576060 w 11681460"/>
                <a:gd name="connsiteY205" fmla="*/ 3779520 h 4168140"/>
                <a:gd name="connsiteX206" fmla="*/ 6484620 w 11681460"/>
                <a:gd name="connsiteY206" fmla="*/ 3817620 h 4168140"/>
                <a:gd name="connsiteX207" fmla="*/ 6400800 w 11681460"/>
                <a:gd name="connsiteY207" fmla="*/ 3832860 h 4168140"/>
                <a:gd name="connsiteX208" fmla="*/ 6263640 w 11681460"/>
                <a:gd name="connsiteY208" fmla="*/ 3870960 h 4168140"/>
                <a:gd name="connsiteX209" fmla="*/ 6126480 w 11681460"/>
                <a:gd name="connsiteY209" fmla="*/ 3901440 h 4168140"/>
                <a:gd name="connsiteX210" fmla="*/ 6027420 w 11681460"/>
                <a:gd name="connsiteY210" fmla="*/ 3916680 h 4168140"/>
                <a:gd name="connsiteX211" fmla="*/ 5890260 w 11681460"/>
                <a:gd name="connsiteY211" fmla="*/ 3878580 h 4168140"/>
                <a:gd name="connsiteX212" fmla="*/ 5821680 w 11681460"/>
                <a:gd name="connsiteY212" fmla="*/ 3863340 h 4168140"/>
                <a:gd name="connsiteX213" fmla="*/ 5737860 w 11681460"/>
                <a:gd name="connsiteY213" fmla="*/ 3825240 h 4168140"/>
                <a:gd name="connsiteX214" fmla="*/ 5638800 w 11681460"/>
                <a:gd name="connsiteY214" fmla="*/ 3794760 h 4168140"/>
                <a:gd name="connsiteX215" fmla="*/ 5524500 w 11681460"/>
                <a:gd name="connsiteY215" fmla="*/ 3756660 h 4168140"/>
                <a:gd name="connsiteX216" fmla="*/ 5448300 w 11681460"/>
                <a:gd name="connsiteY216" fmla="*/ 3718560 h 4168140"/>
                <a:gd name="connsiteX217" fmla="*/ 5349240 w 11681460"/>
                <a:gd name="connsiteY217" fmla="*/ 3657600 h 4168140"/>
                <a:gd name="connsiteX218" fmla="*/ 5295900 w 11681460"/>
                <a:gd name="connsiteY218" fmla="*/ 3619500 h 4168140"/>
                <a:gd name="connsiteX219" fmla="*/ 5234940 w 11681460"/>
                <a:gd name="connsiteY219" fmla="*/ 3596640 h 4168140"/>
                <a:gd name="connsiteX220" fmla="*/ 5135880 w 11681460"/>
                <a:gd name="connsiteY220" fmla="*/ 3550920 h 4168140"/>
                <a:gd name="connsiteX221" fmla="*/ 5059680 w 11681460"/>
                <a:gd name="connsiteY221" fmla="*/ 3505200 h 4168140"/>
                <a:gd name="connsiteX222" fmla="*/ 5029200 w 11681460"/>
                <a:gd name="connsiteY222" fmla="*/ 3482340 h 4168140"/>
                <a:gd name="connsiteX223" fmla="*/ 4960620 w 11681460"/>
                <a:gd name="connsiteY223" fmla="*/ 3413760 h 4168140"/>
                <a:gd name="connsiteX224" fmla="*/ 4876800 w 11681460"/>
                <a:gd name="connsiteY224" fmla="*/ 3299460 h 4168140"/>
                <a:gd name="connsiteX225" fmla="*/ 4808220 w 11681460"/>
                <a:gd name="connsiteY225" fmla="*/ 3200400 h 4168140"/>
                <a:gd name="connsiteX226" fmla="*/ 4777740 w 11681460"/>
                <a:gd name="connsiteY226" fmla="*/ 3147060 h 4168140"/>
                <a:gd name="connsiteX227" fmla="*/ 4724400 w 11681460"/>
                <a:gd name="connsiteY227" fmla="*/ 3108960 h 4168140"/>
                <a:gd name="connsiteX228" fmla="*/ 4648200 w 11681460"/>
                <a:gd name="connsiteY228" fmla="*/ 3063240 h 4168140"/>
                <a:gd name="connsiteX229" fmla="*/ 4533900 w 11681460"/>
                <a:gd name="connsiteY229" fmla="*/ 2979420 h 4168140"/>
                <a:gd name="connsiteX230" fmla="*/ 4427220 w 11681460"/>
                <a:gd name="connsiteY230" fmla="*/ 2941320 h 4168140"/>
                <a:gd name="connsiteX231" fmla="*/ 4366260 w 11681460"/>
                <a:gd name="connsiteY231" fmla="*/ 2903220 h 4168140"/>
                <a:gd name="connsiteX232" fmla="*/ 4244340 w 11681460"/>
                <a:gd name="connsiteY232" fmla="*/ 2842260 h 4168140"/>
                <a:gd name="connsiteX233" fmla="*/ 4145280 w 11681460"/>
                <a:gd name="connsiteY233" fmla="*/ 2811780 h 4168140"/>
                <a:gd name="connsiteX234" fmla="*/ 4038600 w 11681460"/>
                <a:gd name="connsiteY234" fmla="*/ 2804160 h 4168140"/>
                <a:gd name="connsiteX235" fmla="*/ 3954780 w 11681460"/>
                <a:gd name="connsiteY235" fmla="*/ 2819400 h 4168140"/>
                <a:gd name="connsiteX236" fmla="*/ 3863340 w 11681460"/>
                <a:gd name="connsiteY236" fmla="*/ 2804160 h 4168140"/>
                <a:gd name="connsiteX237" fmla="*/ 3741420 w 11681460"/>
                <a:gd name="connsiteY237" fmla="*/ 2781300 h 4168140"/>
                <a:gd name="connsiteX238" fmla="*/ 3649980 w 11681460"/>
                <a:gd name="connsiteY238" fmla="*/ 2743200 h 4168140"/>
                <a:gd name="connsiteX239" fmla="*/ 3573780 w 11681460"/>
                <a:gd name="connsiteY239" fmla="*/ 2674620 h 4168140"/>
                <a:gd name="connsiteX240" fmla="*/ 3482340 w 11681460"/>
                <a:gd name="connsiteY240" fmla="*/ 2621280 h 4168140"/>
                <a:gd name="connsiteX241" fmla="*/ 3436620 w 11681460"/>
                <a:gd name="connsiteY241" fmla="*/ 2552700 h 4168140"/>
                <a:gd name="connsiteX242" fmla="*/ 3329940 w 11681460"/>
                <a:gd name="connsiteY242" fmla="*/ 2423160 h 4168140"/>
                <a:gd name="connsiteX243" fmla="*/ 3261360 w 11681460"/>
                <a:gd name="connsiteY243" fmla="*/ 2324100 h 4168140"/>
                <a:gd name="connsiteX244" fmla="*/ 3131820 w 11681460"/>
                <a:gd name="connsiteY244" fmla="*/ 2209800 h 4168140"/>
                <a:gd name="connsiteX245" fmla="*/ 3040380 w 11681460"/>
                <a:gd name="connsiteY245" fmla="*/ 2141220 h 4168140"/>
                <a:gd name="connsiteX246" fmla="*/ 2910840 w 11681460"/>
                <a:gd name="connsiteY246" fmla="*/ 2034540 h 4168140"/>
                <a:gd name="connsiteX247" fmla="*/ 2849880 w 11681460"/>
                <a:gd name="connsiteY247" fmla="*/ 1958340 h 4168140"/>
                <a:gd name="connsiteX248" fmla="*/ 2743200 w 11681460"/>
                <a:gd name="connsiteY248" fmla="*/ 1889760 h 4168140"/>
                <a:gd name="connsiteX249" fmla="*/ 2659380 w 11681460"/>
                <a:gd name="connsiteY249" fmla="*/ 1844040 h 4168140"/>
                <a:gd name="connsiteX250" fmla="*/ 2575560 w 11681460"/>
                <a:gd name="connsiteY250" fmla="*/ 1744980 h 4168140"/>
                <a:gd name="connsiteX251" fmla="*/ 2468880 w 11681460"/>
                <a:gd name="connsiteY251" fmla="*/ 1645920 h 4168140"/>
                <a:gd name="connsiteX252" fmla="*/ 2400300 w 11681460"/>
                <a:gd name="connsiteY252" fmla="*/ 1607820 h 4168140"/>
                <a:gd name="connsiteX253" fmla="*/ 2263140 w 11681460"/>
                <a:gd name="connsiteY253" fmla="*/ 1501140 h 4168140"/>
                <a:gd name="connsiteX254" fmla="*/ 2171700 w 11681460"/>
                <a:gd name="connsiteY254" fmla="*/ 1432560 h 4168140"/>
                <a:gd name="connsiteX255" fmla="*/ 2087880 w 11681460"/>
                <a:gd name="connsiteY255" fmla="*/ 1363980 h 4168140"/>
                <a:gd name="connsiteX256" fmla="*/ 1950720 w 11681460"/>
                <a:gd name="connsiteY256" fmla="*/ 1272540 h 4168140"/>
                <a:gd name="connsiteX257" fmla="*/ 1805940 w 11681460"/>
                <a:gd name="connsiteY257" fmla="*/ 1135380 h 4168140"/>
                <a:gd name="connsiteX258" fmla="*/ 1729740 w 11681460"/>
                <a:gd name="connsiteY258" fmla="*/ 1089660 h 4168140"/>
                <a:gd name="connsiteX259" fmla="*/ 1668780 w 11681460"/>
                <a:gd name="connsiteY259" fmla="*/ 1043940 h 4168140"/>
                <a:gd name="connsiteX260" fmla="*/ 1592580 w 11681460"/>
                <a:gd name="connsiteY260" fmla="*/ 990600 h 4168140"/>
                <a:gd name="connsiteX261" fmla="*/ 1470660 w 11681460"/>
                <a:gd name="connsiteY261" fmla="*/ 891540 h 4168140"/>
                <a:gd name="connsiteX262" fmla="*/ 1386840 w 11681460"/>
                <a:gd name="connsiteY262" fmla="*/ 845820 h 4168140"/>
                <a:gd name="connsiteX263" fmla="*/ 1318260 w 11681460"/>
                <a:gd name="connsiteY263" fmla="*/ 784860 h 4168140"/>
                <a:gd name="connsiteX264" fmla="*/ 1264920 w 11681460"/>
                <a:gd name="connsiteY264" fmla="*/ 723900 h 4168140"/>
                <a:gd name="connsiteX265" fmla="*/ 1181100 w 11681460"/>
                <a:gd name="connsiteY265" fmla="*/ 647700 h 4168140"/>
                <a:gd name="connsiteX266" fmla="*/ 1089660 w 11681460"/>
                <a:gd name="connsiteY266" fmla="*/ 624840 h 4168140"/>
                <a:gd name="connsiteX267" fmla="*/ 1021080 w 11681460"/>
                <a:gd name="connsiteY267" fmla="*/ 586740 h 4168140"/>
                <a:gd name="connsiteX268" fmla="*/ 937260 w 11681460"/>
                <a:gd name="connsiteY268" fmla="*/ 548640 h 4168140"/>
                <a:gd name="connsiteX269" fmla="*/ 830580 w 11681460"/>
                <a:gd name="connsiteY269" fmla="*/ 510540 h 4168140"/>
                <a:gd name="connsiteX270" fmla="*/ 754380 w 11681460"/>
                <a:gd name="connsiteY270" fmla="*/ 457200 h 4168140"/>
                <a:gd name="connsiteX271" fmla="*/ 708660 w 11681460"/>
                <a:gd name="connsiteY271" fmla="*/ 419100 h 4168140"/>
                <a:gd name="connsiteX272" fmla="*/ 609600 w 11681460"/>
                <a:gd name="connsiteY272" fmla="*/ 396240 h 4168140"/>
                <a:gd name="connsiteX273" fmla="*/ 548640 w 11681460"/>
                <a:gd name="connsiteY273" fmla="*/ 320040 h 4168140"/>
                <a:gd name="connsiteX274" fmla="*/ 510540 w 11681460"/>
                <a:gd name="connsiteY274" fmla="*/ 251460 h 4168140"/>
                <a:gd name="connsiteX275" fmla="*/ 464820 w 11681460"/>
                <a:gd name="connsiteY275" fmla="*/ 190500 h 4168140"/>
                <a:gd name="connsiteX276" fmla="*/ 411480 w 11681460"/>
                <a:gd name="connsiteY276" fmla="*/ 137160 h 4168140"/>
                <a:gd name="connsiteX277" fmla="*/ 373380 w 11681460"/>
                <a:gd name="connsiteY277" fmla="*/ 45720 h 4168140"/>
                <a:gd name="connsiteX278" fmla="*/ 342900 w 11681460"/>
                <a:gd name="connsiteY278" fmla="*/ 0 h 4168140"/>
                <a:gd name="connsiteX279" fmla="*/ 327660 w 11681460"/>
                <a:gd name="connsiteY279" fmla="*/ 60960 h 4168140"/>
                <a:gd name="connsiteX280" fmla="*/ 289560 w 11681460"/>
                <a:gd name="connsiteY280" fmla="*/ 91440 h 4168140"/>
                <a:gd name="connsiteX281" fmla="*/ 236220 w 11681460"/>
                <a:gd name="connsiteY281" fmla="*/ 114300 h 4168140"/>
                <a:gd name="connsiteX282" fmla="*/ 198120 w 11681460"/>
                <a:gd name="connsiteY282" fmla="*/ 175260 h 4168140"/>
                <a:gd name="connsiteX283" fmla="*/ 175260 w 11681460"/>
                <a:gd name="connsiteY283" fmla="*/ 228600 h 4168140"/>
                <a:gd name="connsiteX284" fmla="*/ 114300 w 11681460"/>
                <a:gd name="connsiteY284" fmla="*/ 236220 h 4168140"/>
                <a:gd name="connsiteX285" fmla="*/ 45720 w 11681460"/>
                <a:gd name="connsiteY285" fmla="*/ 251460 h 4168140"/>
                <a:gd name="connsiteX286" fmla="*/ 0 w 11681460"/>
                <a:gd name="connsiteY286" fmla="*/ 281940 h 4168140"/>
                <a:gd name="connsiteX287" fmla="*/ 68580 w 11681460"/>
                <a:gd name="connsiteY287" fmla="*/ 320040 h 4168140"/>
                <a:gd name="connsiteX0" fmla="*/ 68580 w 11722100"/>
                <a:gd name="connsiteY0" fmla="*/ 320040 h 4168140"/>
                <a:gd name="connsiteX1" fmla="*/ 121920 w 11722100"/>
                <a:gd name="connsiteY1" fmla="*/ 381000 h 4168140"/>
                <a:gd name="connsiteX2" fmla="*/ 198120 w 11722100"/>
                <a:gd name="connsiteY2" fmla="*/ 419100 h 4168140"/>
                <a:gd name="connsiteX3" fmla="*/ 320040 w 11722100"/>
                <a:gd name="connsiteY3" fmla="*/ 510540 h 4168140"/>
                <a:gd name="connsiteX4" fmla="*/ 411480 w 11722100"/>
                <a:gd name="connsiteY4" fmla="*/ 563880 h 4168140"/>
                <a:gd name="connsiteX5" fmla="*/ 472440 w 11722100"/>
                <a:gd name="connsiteY5" fmla="*/ 632460 h 4168140"/>
                <a:gd name="connsiteX6" fmla="*/ 601980 w 11722100"/>
                <a:gd name="connsiteY6" fmla="*/ 708660 h 4168140"/>
                <a:gd name="connsiteX7" fmla="*/ 739140 w 11722100"/>
                <a:gd name="connsiteY7" fmla="*/ 784860 h 4168140"/>
                <a:gd name="connsiteX8" fmla="*/ 861060 w 11722100"/>
                <a:gd name="connsiteY8" fmla="*/ 868680 h 4168140"/>
                <a:gd name="connsiteX9" fmla="*/ 944880 w 11722100"/>
                <a:gd name="connsiteY9" fmla="*/ 952500 h 4168140"/>
                <a:gd name="connsiteX10" fmla="*/ 1021080 w 11722100"/>
                <a:gd name="connsiteY10" fmla="*/ 1005840 h 4168140"/>
                <a:gd name="connsiteX11" fmla="*/ 1097280 w 11722100"/>
                <a:gd name="connsiteY11" fmla="*/ 1043940 h 4168140"/>
                <a:gd name="connsiteX12" fmla="*/ 1181100 w 11722100"/>
                <a:gd name="connsiteY12" fmla="*/ 1104900 h 4168140"/>
                <a:gd name="connsiteX13" fmla="*/ 1249680 w 11722100"/>
                <a:gd name="connsiteY13" fmla="*/ 1150620 h 4168140"/>
                <a:gd name="connsiteX14" fmla="*/ 1341120 w 11722100"/>
                <a:gd name="connsiteY14" fmla="*/ 1196340 h 4168140"/>
                <a:gd name="connsiteX15" fmla="*/ 1417320 w 11722100"/>
                <a:gd name="connsiteY15" fmla="*/ 1257300 h 4168140"/>
                <a:gd name="connsiteX16" fmla="*/ 1493520 w 11722100"/>
                <a:gd name="connsiteY16" fmla="*/ 1333500 h 4168140"/>
                <a:gd name="connsiteX17" fmla="*/ 1569720 w 11722100"/>
                <a:gd name="connsiteY17" fmla="*/ 1356360 h 4168140"/>
                <a:gd name="connsiteX18" fmla="*/ 1684020 w 11722100"/>
                <a:gd name="connsiteY18" fmla="*/ 1424940 h 4168140"/>
                <a:gd name="connsiteX19" fmla="*/ 1729740 w 11722100"/>
                <a:gd name="connsiteY19" fmla="*/ 1485900 h 4168140"/>
                <a:gd name="connsiteX20" fmla="*/ 1844040 w 11722100"/>
                <a:gd name="connsiteY20" fmla="*/ 1569720 h 4168140"/>
                <a:gd name="connsiteX21" fmla="*/ 1935480 w 11722100"/>
                <a:gd name="connsiteY21" fmla="*/ 1615440 h 4168140"/>
                <a:gd name="connsiteX22" fmla="*/ 2049780 w 11722100"/>
                <a:gd name="connsiteY22" fmla="*/ 1691640 h 4168140"/>
                <a:gd name="connsiteX23" fmla="*/ 2133600 w 11722100"/>
                <a:gd name="connsiteY23" fmla="*/ 1729740 h 4168140"/>
                <a:gd name="connsiteX24" fmla="*/ 2202180 w 11722100"/>
                <a:gd name="connsiteY24" fmla="*/ 1805940 h 4168140"/>
                <a:gd name="connsiteX25" fmla="*/ 2255520 w 11722100"/>
                <a:gd name="connsiteY25" fmla="*/ 1821180 h 4168140"/>
                <a:gd name="connsiteX26" fmla="*/ 2316480 w 11722100"/>
                <a:gd name="connsiteY26" fmla="*/ 1866900 h 4168140"/>
                <a:gd name="connsiteX27" fmla="*/ 2423160 w 11722100"/>
                <a:gd name="connsiteY27" fmla="*/ 2004060 h 4168140"/>
                <a:gd name="connsiteX28" fmla="*/ 2476500 w 11722100"/>
                <a:gd name="connsiteY28" fmla="*/ 2087880 h 4168140"/>
                <a:gd name="connsiteX29" fmla="*/ 2567940 w 11722100"/>
                <a:gd name="connsiteY29" fmla="*/ 2148840 h 4168140"/>
                <a:gd name="connsiteX30" fmla="*/ 2682240 w 11722100"/>
                <a:gd name="connsiteY30" fmla="*/ 2186940 h 4168140"/>
                <a:gd name="connsiteX31" fmla="*/ 2743200 w 11722100"/>
                <a:gd name="connsiteY31" fmla="*/ 2209800 h 4168140"/>
                <a:gd name="connsiteX32" fmla="*/ 2811780 w 11722100"/>
                <a:gd name="connsiteY32" fmla="*/ 2247900 h 4168140"/>
                <a:gd name="connsiteX33" fmla="*/ 2887980 w 11722100"/>
                <a:gd name="connsiteY33" fmla="*/ 2301240 h 4168140"/>
                <a:gd name="connsiteX34" fmla="*/ 2979420 w 11722100"/>
                <a:gd name="connsiteY34" fmla="*/ 2385060 h 4168140"/>
                <a:gd name="connsiteX35" fmla="*/ 3055620 w 11722100"/>
                <a:gd name="connsiteY35" fmla="*/ 2461260 h 4168140"/>
                <a:gd name="connsiteX36" fmla="*/ 3139440 w 11722100"/>
                <a:gd name="connsiteY36" fmla="*/ 2537460 h 4168140"/>
                <a:gd name="connsiteX37" fmla="*/ 3261360 w 11722100"/>
                <a:gd name="connsiteY37" fmla="*/ 2628900 h 4168140"/>
                <a:gd name="connsiteX38" fmla="*/ 3345180 w 11722100"/>
                <a:gd name="connsiteY38" fmla="*/ 2720340 h 4168140"/>
                <a:gd name="connsiteX39" fmla="*/ 3444240 w 11722100"/>
                <a:gd name="connsiteY39" fmla="*/ 2796540 h 4168140"/>
                <a:gd name="connsiteX40" fmla="*/ 3558540 w 11722100"/>
                <a:gd name="connsiteY40" fmla="*/ 2872740 h 4168140"/>
                <a:gd name="connsiteX41" fmla="*/ 3619500 w 11722100"/>
                <a:gd name="connsiteY41" fmla="*/ 2979420 h 4168140"/>
                <a:gd name="connsiteX42" fmla="*/ 3619500 w 11722100"/>
                <a:gd name="connsiteY42" fmla="*/ 2979420 h 4168140"/>
                <a:gd name="connsiteX43" fmla="*/ 3649980 w 11722100"/>
                <a:gd name="connsiteY43" fmla="*/ 3048000 h 4168140"/>
                <a:gd name="connsiteX44" fmla="*/ 3703320 w 11722100"/>
                <a:gd name="connsiteY44" fmla="*/ 3086100 h 4168140"/>
                <a:gd name="connsiteX45" fmla="*/ 3764280 w 11722100"/>
                <a:gd name="connsiteY45" fmla="*/ 3063240 h 4168140"/>
                <a:gd name="connsiteX46" fmla="*/ 3848100 w 11722100"/>
                <a:gd name="connsiteY46" fmla="*/ 3025140 h 4168140"/>
                <a:gd name="connsiteX47" fmla="*/ 3916680 w 11722100"/>
                <a:gd name="connsiteY47" fmla="*/ 3032760 h 4168140"/>
                <a:gd name="connsiteX48" fmla="*/ 4030980 w 11722100"/>
                <a:gd name="connsiteY48" fmla="*/ 3063240 h 4168140"/>
                <a:gd name="connsiteX49" fmla="*/ 4137660 w 11722100"/>
                <a:gd name="connsiteY49" fmla="*/ 3101340 h 4168140"/>
                <a:gd name="connsiteX50" fmla="*/ 4259580 w 11722100"/>
                <a:gd name="connsiteY50" fmla="*/ 3147060 h 4168140"/>
                <a:gd name="connsiteX51" fmla="*/ 4381500 w 11722100"/>
                <a:gd name="connsiteY51" fmla="*/ 3192780 h 4168140"/>
                <a:gd name="connsiteX52" fmla="*/ 4526280 w 11722100"/>
                <a:gd name="connsiteY52" fmla="*/ 3276600 h 4168140"/>
                <a:gd name="connsiteX53" fmla="*/ 4587240 w 11722100"/>
                <a:gd name="connsiteY53" fmla="*/ 3299460 h 4168140"/>
                <a:gd name="connsiteX54" fmla="*/ 4610100 w 11722100"/>
                <a:gd name="connsiteY54" fmla="*/ 3352800 h 4168140"/>
                <a:gd name="connsiteX55" fmla="*/ 4648200 w 11722100"/>
                <a:gd name="connsiteY55" fmla="*/ 3436620 h 4168140"/>
                <a:gd name="connsiteX56" fmla="*/ 4671060 w 11722100"/>
                <a:gd name="connsiteY56" fmla="*/ 3520440 h 4168140"/>
                <a:gd name="connsiteX57" fmla="*/ 4678680 w 11722100"/>
                <a:gd name="connsiteY57" fmla="*/ 3589020 h 4168140"/>
                <a:gd name="connsiteX58" fmla="*/ 4686300 w 11722100"/>
                <a:gd name="connsiteY58" fmla="*/ 3649980 h 4168140"/>
                <a:gd name="connsiteX59" fmla="*/ 4724400 w 11722100"/>
                <a:gd name="connsiteY59" fmla="*/ 3680460 h 4168140"/>
                <a:gd name="connsiteX60" fmla="*/ 4785360 w 11722100"/>
                <a:gd name="connsiteY60" fmla="*/ 3672840 h 4168140"/>
                <a:gd name="connsiteX61" fmla="*/ 4869180 w 11722100"/>
                <a:gd name="connsiteY61" fmla="*/ 3703320 h 4168140"/>
                <a:gd name="connsiteX62" fmla="*/ 4914900 w 11722100"/>
                <a:gd name="connsiteY62" fmla="*/ 3756660 h 4168140"/>
                <a:gd name="connsiteX63" fmla="*/ 5105400 w 11722100"/>
                <a:gd name="connsiteY63" fmla="*/ 3832860 h 4168140"/>
                <a:gd name="connsiteX64" fmla="*/ 5173980 w 11722100"/>
                <a:gd name="connsiteY64" fmla="*/ 3886200 h 4168140"/>
                <a:gd name="connsiteX65" fmla="*/ 5242560 w 11722100"/>
                <a:gd name="connsiteY65" fmla="*/ 3924300 h 4168140"/>
                <a:gd name="connsiteX66" fmla="*/ 5364480 w 11722100"/>
                <a:gd name="connsiteY66" fmla="*/ 3962400 h 4168140"/>
                <a:gd name="connsiteX67" fmla="*/ 5516880 w 11722100"/>
                <a:gd name="connsiteY67" fmla="*/ 4046220 h 4168140"/>
                <a:gd name="connsiteX68" fmla="*/ 5585460 w 11722100"/>
                <a:gd name="connsiteY68" fmla="*/ 4099560 h 4168140"/>
                <a:gd name="connsiteX69" fmla="*/ 5661660 w 11722100"/>
                <a:gd name="connsiteY69" fmla="*/ 4122420 h 4168140"/>
                <a:gd name="connsiteX70" fmla="*/ 5745480 w 11722100"/>
                <a:gd name="connsiteY70" fmla="*/ 4130040 h 4168140"/>
                <a:gd name="connsiteX71" fmla="*/ 5836920 w 11722100"/>
                <a:gd name="connsiteY71" fmla="*/ 4130040 h 4168140"/>
                <a:gd name="connsiteX72" fmla="*/ 5951220 w 11722100"/>
                <a:gd name="connsiteY72" fmla="*/ 4145280 h 4168140"/>
                <a:gd name="connsiteX73" fmla="*/ 6035040 w 11722100"/>
                <a:gd name="connsiteY73" fmla="*/ 4168140 h 4168140"/>
                <a:gd name="connsiteX74" fmla="*/ 6149340 w 11722100"/>
                <a:gd name="connsiteY74" fmla="*/ 4137660 h 4168140"/>
                <a:gd name="connsiteX75" fmla="*/ 6286500 w 11722100"/>
                <a:gd name="connsiteY75" fmla="*/ 4114800 h 4168140"/>
                <a:gd name="connsiteX76" fmla="*/ 6393180 w 11722100"/>
                <a:gd name="connsiteY76" fmla="*/ 4053840 h 4168140"/>
                <a:gd name="connsiteX77" fmla="*/ 6484620 w 11722100"/>
                <a:gd name="connsiteY77" fmla="*/ 4038600 h 4168140"/>
                <a:gd name="connsiteX78" fmla="*/ 6583680 w 11722100"/>
                <a:gd name="connsiteY78" fmla="*/ 3970020 h 4168140"/>
                <a:gd name="connsiteX79" fmla="*/ 6697980 w 11722100"/>
                <a:gd name="connsiteY79" fmla="*/ 3886200 h 4168140"/>
                <a:gd name="connsiteX80" fmla="*/ 6728460 w 11722100"/>
                <a:gd name="connsiteY80" fmla="*/ 3817620 h 4168140"/>
                <a:gd name="connsiteX81" fmla="*/ 6842760 w 11722100"/>
                <a:gd name="connsiteY81" fmla="*/ 3733800 h 4168140"/>
                <a:gd name="connsiteX82" fmla="*/ 6972300 w 11722100"/>
                <a:gd name="connsiteY82" fmla="*/ 3642360 h 4168140"/>
                <a:gd name="connsiteX83" fmla="*/ 7078980 w 11722100"/>
                <a:gd name="connsiteY83" fmla="*/ 3528060 h 4168140"/>
                <a:gd name="connsiteX84" fmla="*/ 7139940 w 11722100"/>
                <a:gd name="connsiteY84" fmla="*/ 3444240 h 4168140"/>
                <a:gd name="connsiteX85" fmla="*/ 7269480 w 11722100"/>
                <a:gd name="connsiteY85" fmla="*/ 3284220 h 4168140"/>
                <a:gd name="connsiteX86" fmla="*/ 7330440 w 11722100"/>
                <a:gd name="connsiteY86" fmla="*/ 3185160 h 4168140"/>
                <a:gd name="connsiteX87" fmla="*/ 7376160 w 11722100"/>
                <a:gd name="connsiteY87" fmla="*/ 3116580 h 4168140"/>
                <a:gd name="connsiteX88" fmla="*/ 7444740 w 11722100"/>
                <a:gd name="connsiteY88" fmla="*/ 3093720 h 4168140"/>
                <a:gd name="connsiteX89" fmla="*/ 7513320 w 11722100"/>
                <a:gd name="connsiteY89" fmla="*/ 3101340 h 4168140"/>
                <a:gd name="connsiteX90" fmla="*/ 7574280 w 11722100"/>
                <a:gd name="connsiteY90" fmla="*/ 3078480 h 4168140"/>
                <a:gd name="connsiteX91" fmla="*/ 7726680 w 11722100"/>
                <a:gd name="connsiteY91" fmla="*/ 3108960 h 4168140"/>
                <a:gd name="connsiteX92" fmla="*/ 7833360 w 11722100"/>
                <a:gd name="connsiteY92" fmla="*/ 3162300 h 4168140"/>
                <a:gd name="connsiteX93" fmla="*/ 7962900 w 11722100"/>
                <a:gd name="connsiteY93" fmla="*/ 3192780 h 4168140"/>
                <a:gd name="connsiteX94" fmla="*/ 8161020 w 11722100"/>
                <a:gd name="connsiteY94" fmla="*/ 3268980 h 4168140"/>
                <a:gd name="connsiteX95" fmla="*/ 8290560 w 11722100"/>
                <a:gd name="connsiteY95" fmla="*/ 3337560 h 4168140"/>
                <a:gd name="connsiteX96" fmla="*/ 8382000 w 11722100"/>
                <a:gd name="connsiteY96" fmla="*/ 3360420 h 4168140"/>
                <a:gd name="connsiteX97" fmla="*/ 8458200 w 11722100"/>
                <a:gd name="connsiteY97" fmla="*/ 3398520 h 4168140"/>
                <a:gd name="connsiteX98" fmla="*/ 8595360 w 11722100"/>
                <a:gd name="connsiteY98" fmla="*/ 3512820 h 4168140"/>
                <a:gd name="connsiteX99" fmla="*/ 8641080 w 11722100"/>
                <a:gd name="connsiteY99" fmla="*/ 3566160 h 4168140"/>
                <a:gd name="connsiteX100" fmla="*/ 8702040 w 11722100"/>
                <a:gd name="connsiteY100" fmla="*/ 3604260 h 4168140"/>
                <a:gd name="connsiteX101" fmla="*/ 8763000 w 11722100"/>
                <a:gd name="connsiteY101" fmla="*/ 3634740 h 4168140"/>
                <a:gd name="connsiteX102" fmla="*/ 8854440 w 11722100"/>
                <a:gd name="connsiteY102" fmla="*/ 3627120 h 4168140"/>
                <a:gd name="connsiteX103" fmla="*/ 8968740 w 11722100"/>
                <a:gd name="connsiteY103" fmla="*/ 3619500 h 4168140"/>
                <a:gd name="connsiteX104" fmla="*/ 9060180 w 11722100"/>
                <a:gd name="connsiteY104" fmla="*/ 3642360 h 4168140"/>
                <a:gd name="connsiteX105" fmla="*/ 9151620 w 11722100"/>
                <a:gd name="connsiteY105" fmla="*/ 3657600 h 4168140"/>
                <a:gd name="connsiteX106" fmla="*/ 9227820 w 11722100"/>
                <a:gd name="connsiteY106" fmla="*/ 3642360 h 4168140"/>
                <a:gd name="connsiteX107" fmla="*/ 9311640 w 11722100"/>
                <a:gd name="connsiteY107" fmla="*/ 3611880 h 4168140"/>
                <a:gd name="connsiteX108" fmla="*/ 9433560 w 11722100"/>
                <a:gd name="connsiteY108" fmla="*/ 3589020 h 4168140"/>
                <a:gd name="connsiteX109" fmla="*/ 9509760 w 11722100"/>
                <a:gd name="connsiteY109" fmla="*/ 3528060 h 4168140"/>
                <a:gd name="connsiteX110" fmla="*/ 9646920 w 11722100"/>
                <a:gd name="connsiteY110" fmla="*/ 3489960 h 4168140"/>
                <a:gd name="connsiteX111" fmla="*/ 9784080 w 11722100"/>
                <a:gd name="connsiteY111" fmla="*/ 3444240 h 4168140"/>
                <a:gd name="connsiteX112" fmla="*/ 9860280 w 11722100"/>
                <a:gd name="connsiteY112" fmla="*/ 3383280 h 4168140"/>
                <a:gd name="connsiteX113" fmla="*/ 9921240 w 11722100"/>
                <a:gd name="connsiteY113" fmla="*/ 3314700 h 4168140"/>
                <a:gd name="connsiteX114" fmla="*/ 9997440 w 11722100"/>
                <a:gd name="connsiteY114" fmla="*/ 3208020 h 4168140"/>
                <a:gd name="connsiteX115" fmla="*/ 10043160 w 11722100"/>
                <a:gd name="connsiteY115" fmla="*/ 3101340 h 4168140"/>
                <a:gd name="connsiteX116" fmla="*/ 10104120 w 11722100"/>
                <a:gd name="connsiteY116" fmla="*/ 3017520 h 4168140"/>
                <a:gd name="connsiteX117" fmla="*/ 10157460 w 11722100"/>
                <a:gd name="connsiteY117" fmla="*/ 2933700 h 4168140"/>
                <a:gd name="connsiteX118" fmla="*/ 10218420 w 11722100"/>
                <a:gd name="connsiteY118" fmla="*/ 2849880 h 4168140"/>
                <a:gd name="connsiteX119" fmla="*/ 10294620 w 11722100"/>
                <a:gd name="connsiteY119" fmla="*/ 2735580 h 4168140"/>
                <a:gd name="connsiteX120" fmla="*/ 10347960 w 11722100"/>
                <a:gd name="connsiteY120" fmla="*/ 2621280 h 4168140"/>
                <a:gd name="connsiteX121" fmla="*/ 10431780 w 11722100"/>
                <a:gd name="connsiteY121" fmla="*/ 2499360 h 4168140"/>
                <a:gd name="connsiteX122" fmla="*/ 10500360 w 11722100"/>
                <a:gd name="connsiteY122" fmla="*/ 2354580 h 4168140"/>
                <a:gd name="connsiteX123" fmla="*/ 10553700 w 11722100"/>
                <a:gd name="connsiteY123" fmla="*/ 2263140 h 4168140"/>
                <a:gd name="connsiteX124" fmla="*/ 10584180 w 11722100"/>
                <a:gd name="connsiteY124" fmla="*/ 2194560 h 4168140"/>
                <a:gd name="connsiteX125" fmla="*/ 10614660 w 11722100"/>
                <a:gd name="connsiteY125" fmla="*/ 2118360 h 4168140"/>
                <a:gd name="connsiteX126" fmla="*/ 10675620 w 11722100"/>
                <a:gd name="connsiteY126" fmla="*/ 2049780 h 4168140"/>
                <a:gd name="connsiteX127" fmla="*/ 10690860 w 11722100"/>
                <a:gd name="connsiteY127" fmla="*/ 1988820 h 4168140"/>
                <a:gd name="connsiteX128" fmla="*/ 10713720 w 11722100"/>
                <a:gd name="connsiteY128" fmla="*/ 1927860 h 4168140"/>
                <a:gd name="connsiteX129" fmla="*/ 10767060 w 11722100"/>
                <a:gd name="connsiteY129" fmla="*/ 1859280 h 4168140"/>
                <a:gd name="connsiteX130" fmla="*/ 10873740 w 11722100"/>
                <a:gd name="connsiteY130" fmla="*/ 1828800 h 4168140"/>
                <a:gd name="connsiteX131" fmla="*/ 11079480 w 11722100"/>
                <a:gd name="connsiteY131" fmla="*/ 1767840 h 4168140"/>
                <a:gd name="connsiteX132" fmla="*/ 11247120 w 11722100"/>
                <a:gd name="connsiteY132" fmla="*/ 1684020 h 4168140"/>
                <a:gd name="connsiteX133" fmla="*/ 11414760 w 11722100"/>
                <a:gd name="connsiteY133" fmla="*/ 1638300 h 4168140"/>
                <a:gd name="connsiteX134" fmla="*/ 11490960 w 11722100"/>
                <a:gd name="connsiteY134" fmla="*/ 1577340 h 4168140"/>
                <a:gd name="connsiteX135" fmla="*/ 11635740 w 11722100"/>
                <a:gd name="connsiteY135" fmla="*/ 1508760 h 4168140"/>
                <a:gd name="connsiteX136" fmla="*/ 11722100 w 11722100"/>
                <a:gd name="connsiteY136" fmla="*/ 1437640 h 4168140"/>
                <a:gd name="connsiteX137" fmla="*/ 11620500 w 11722100"/>
                <a:gd name="connsiteY137" fmla="*/ 1417320 h 4168140"/>
                <a:gd name="connsiteX138" fmla="*/ 11567160 w 11722100"/>
                <a:gd name="connsiteY138" fmla="*/ 1379220 h 4168140"/>
                <a:gd name="connsiteX139" fmla="*/ 11498580 w 11722100"/>
                <a:gd name="connsiteY139" fmla="*/ 1318260 h 4168140"/>
                <a:gd name="connsiteX140" fmla="*/ 11468100 w 11722100"/>
                <a:gd name="connsiteY140" fmla="*/ 1280160 h 4168140"/>
                <a:gd name="connsiteX141" fmla="*/ 11430000 w 11722100"/>
                <a:gd name="connsiteY141" fmla="*/ 1216660 h 4168140"/>
                <a:gd name="connsiteX142" fmla="*/ 11384280 w 11722100"/>
                <a:gd name="connsiteY142" fmla="*/ 1310640 h 4168140"/>
                <a:gd name="connsiteX143" fmla="*/ 11353800 w 11722100"/>
                <a:gd name="connsiteY143" fmla="*/ 1356360 h 4168140"/>
                <a:gd name="connsiteX144" fmla="*/ 11224260 w 11722100"/>
                <a:gd name="connsiteY144" fmla="*/ 1417320 h 4168140"/>
                <a:gd name="connsiteX145" fmla="*/ 11109960 w 11722100"/>
                <a:gd name="connsiteY145" fmla="*/ 1463040 h 4168140"/>
                <a:gd name="connsiteX146" fmla="*/ 10911840 w 11722100"/>
                <a:gd name="connsiteY146" fmla="*/ 1524000 h 4168140"/>
                <a:gd name="connsiteX147" fmla="*/ 10774680 w 11722100"/>
                <a:gd name="connsiteY147" fmla="*/ 1546860 h 4168140"/>
                <a:gd name="connsiteX148" fmla="*/ 10675620 w 11722100"/>
                <a:gd name="connsiteY148" fmla="*/ 1615440 h 4168140"/>
                <a:gd name="connsiteX149" fmla="*/ 10568940 w 11722100"/>
                <a:gd name="connsiteY149" fmla="*/ 1676400 h 4168140"/>
                <a:gd name="connsiteX150" fmla="*/ 10485120 w 11722100"/>
                <a:gd name="connsiteY150" fmla="*/ 1760220 h 4168140"/>
                <a:gd name="connsiteX151" fmla="*/ 10454640 w 11722100"/>
                <a:gd name="connsiteY151" fmla="*/ 1836420 h 4168140"/>
                <a:gd name="connsiteX152" fmla="*/ 10416540 w 11722100"/>
                <a:gd name="connsiteY152" fmla="*/ 1927860 h 4168140"/>
                <a:gd name="connsiteX153" fmla="*/ 10401300 w 11722100"/>
                <a:gd name="connsiteY153" fmla="*/ 2004060 h 4168140"/>
                <a:gd name="connsiteX154" fmla="*/ 10363200 w 11722100"/>
                <a:gd name="connsiteY154" fmla="*/ 2095500 h 4168140"/>
                <a:gd name="connsiteX155" fmla="*/ 10317480 w 11722100"/>
                <a:gd name="connsiteY155" fmla="*/ 2225040 h 4168140"/>
                <a:gd name="connsiteX156" fmla="*/ 10287000 w 11722100"/>
                <a:gd name="connsiteY156" fmla="*/ 2346960 h 4168140"/>
                <a:gd name="connsiteX157" fmla="*/ 10218420 w 11722100"/>
                <a:gd name="connsiteY157" fmla="*/ 2499360 h 4168140"/>
                <a:gd name="connsiteX158" fmla="*/ 10134600 w 11722100"/>
                <a:gd name="connsiteY158" fmla="*/ 2621280 h 4168140"/>
                <a:gd name="connsiteX159" fmla="*/ 10043160 w 11722100"/>
                <a:gd name="connsiteY159" fmla="*/ 2735580 h 4168140"/>
                <a:gd name="connsiteX160" fmla="*/ 9974580 w 11722100"/>
                <a:gd name="connsiteY160" fmla="*/ 2857500 h 4168140"/>
                <a:gd name="connsiteX161" fmla="*/ 9906000 w 11722100"/>
                <a:gd name="connsiteY161" fmla="*/ 2941320 h 4168140"/>
                <a:gd name="connsiteX162" fmla="*/ 9860280 w 11722100"/>
                <a:gd name="connsiteY162" fmla="*/ 3032760 h 4168140"/>
                <a:gd name="connsiteX163" fmla="*/ 9806940 w 11722100"/>
                <a:gd name="connsiteY163" fmla="*/ 3116580 h 4168140"/>
                <a:gd name="connsiteX164" fmla="*/ 9715500 w 11722100"/>
                <a:gd name="connsiteY164" fmla="*/ 3208020 h 4168140"/>
                <a:gd name="connsiteX165" fmla="*/ 9616440 w 11722100"/>
                <a:gd name="connsiteY165" fmla="*/ 3261360 h 4168140"/>
                <a:gd name="connsiteX166" fmla="*/ 9532620 w 11722100"/>
                <a:gd name="connsiteY166" fmla="*/ 3329940 h 4168140"/>
                <a:gd name="connsiteX167" fmla="*/ 9471660 w 11722100"/>
                <a:gd name="connsiteY167" fmla="*/ 3375660 h 4168140"/>
                <a:gd name="connsiteX168" fmla="*/ 9410700 w 11722100"/>
                <a:gd name="connsiteY168" fmla="*/ 3429000 h 4168140"/>
                <a:gd name="connsiteX169" fmla="*/ 9288780 w 11722100"/>
                <a:gd name="connsiteY169" fmla="*/ 3436620 h 4168140"/>
                <a:gd name="connsiteX170" fmla="*/ 9166860 w 11722100"/>
                <a:gd name="connsiteY170" fmla="*/ 3444240 h 4168140"/>
                <a:gd name="connsiteX171" fmla="*/ 9029700 w 11722100"/>
                <a:gd name="connsiteY171" fmla="*/ 3413760 h 4168140"/>
                <a:gd name="connsiteX172" fmla="*/ 8823960 w 11722100"/>
                <a:gd name="connsiteY172" fmla="*/ 3360420 h 4168140"/>
                <a:gd name="connsiteX173" fmla="*/ 8679180 w 11722100"/>
                <a:gd name="connsiteY173" fmla="*/ 3329940 h 4168140"/>
                <a:gd name="connsiteX174" fmla="*/ 8572500 w 11722100"/>
                <a:gd name="connsiteY174" fmla="*/ 3276600 h 4168140"/>
                <a:gd name="connsiteX175" fmla="*/ 8465820 w 11722100"/>
                <a:gd name="connsiteY175" fmla="*/ 3215640 h 4168140"/>
                <a:gd name="connsiteX176" fmla="*/ 8321040 w 11722100"/>
                <a:gd name="connsiteY176" fmla="*/ 3177540 h 4168140"/>
                <a:gd name="connsiteX177" fmla="*/ 8199120 w 11722100"/>
                <a:gd name="connsiteY177" fmla="*/ 3131820 h 4168140"/>
                <a:gd name="connsiteX178" fmla="*/ 8069580 w 11722100"/>
                <a:gd name="connsiteY178" fmla="*/ 3078480 h 4168140"/>
                <a:gd name="connsiteX179" fmla="*/ 7917180 w 11722100"/>
                <a:gd name="connsiteY179" fmla="*/ 2994660 h 4168140"/>
                <a:gd name="connsiteX180" fmla="*/ 7787640 w 11722100"/>
                <a:gd name="connsiteY180" fmla="*/ 2971800 h 4168140"/>
                <a:gd name="connsiteX181" fmla="*/ 7719060 w 11722100"/>
                <a:gd name="connsiteY181" fmla="*/ 2933700 h 4168140"/>
                <a:gd name="connsiteX182" fmla="*/ 7612380 w 11722100"/>
                <a:gd name="connsiteY182" fmla="*/ 2903220 h 4168140"/>
                <a:gd name="connsiteX183" fmla="*/ 7566660 w 11722100"/>
                <a:gd name="connsiteY183" fmla="*/ 2887980 h 4168140"/>
                <a:gd name="connsiteX184" fmla="*/ 7551420 w 11722100"/>
                <a:gd name="connsiteY184" fmla="*/ 2849880 h 4168140"/>
                <a:gd name="connsiteX185" fmla="*/ 7533640 w 11722100"/>
                <a:gd name="connsiteY185" fmla="*/ 2788920 h 4168140"/>
                <a:gd name="connsiteX186" fmla="*/ 7475220 w 11722100"/>
                <a:gd name="connsiteY186" fmla="*/ 2857500 h 4168140"/>
                <a:gd name="connsiteX187" fmla="*/ 7414260 w 11722100"/>
                <a:gd name="connsiteY187" fmla="*/ 2887980 h 4168140"/>
                <a:gd name="connsiteX188" fmla="*/ 7345680 w 11722100"/>
                <a:gd name="connsiteY188" fmla="*/ 2971800 h 4168140"/>
                <a:gd name="connsiteX189" fmla="*/ 7315200 w 11722100"/>
                <a:gd name="connsiteY189" fmla="*/ 2994660 h 4168140"/>
                <a:gd name="connsiteX190" fmla="*/ 7261860 w 11722100"/>
                <a:gd name="connsiteY190" fmla="*/ 3009900 h 4168140"/>
                <a:gd name="connsiteX191" fmla="*/ 7193280 w 11722100"/>
                <a:gd name="connsiteY191" fmla="*/ 3025140 h 4168140"/>
                <a:gd name="connsiteX192" fmla="*/ 7155180 w 11722100"/>
                <a:gd name="connsiteY192" fmla="*/ 3078480 h 4168140"/>
                <a:gd name="connsiteX193" fmla="*/ 7109460 w 11722100"/>
                <a:gd name="connsiteY193" fmla="*/ 3154680 h 4168140"/>
                <a:gd name="connsiteX194" fmla="*/ 7048500 w 11722100"/>
                <a:gd name="connsiteY194" fmla="*/ 3246120 h 4168140"/>
                <a:gd name="connsiteX195" fmla="*/ 6995160 w 11722100"/>
                <a:gd name="connsiteY195" fmla="*/ 3307080 h 4168140"/>
                <a:gd name="connsiteX196" fmla="*/ 6972300 w 11722100"/>
                <a:gd name="connsiteY196" fmla="*/ 3352800 h 4168140"/>
                <a:gd name="connsiteX197" fmla="*/ 6949440 w 11722100"/>
                <a:gd name="connsiteY197" fmla="*/ 3413760 h 4168140"/>
                <a:gd name="connsiteX198" fmla="*/ 6949440 w 11722100"/>
                <a:gd name="connsiteY198" fmla="*/ 3413760 h 4168140"/>
                <a:gd name="connsiteX199" fmla="*/ 6911340 w 11722100"/>
                <a:gd name="connsiteY199" fmla="*/ 3474720 h 4168140"/>
                <a:gd name="connsiteX200" fmla="*/ 6888480 w 11722100"/>
                <a:gd name="connsiteY200" fmla="*/ 3505200 h 4168140"/>
                <a:gd name="connsiteX201" fmla="*/ 6819900 w 11722100"/>
                <a:gd name="connsiteY201" fmla="*/ 3566160 h 4168140"/>
                <a:gd name="connsiteX202" fmla="*/ 6743700 w 11722100"/>
                <a:gd name="connsiteY202" fmla="*/ 3581400 h 4168140"/>
                <a:gd name="connsiteX203" fmla="*/ 6675120 w 11722100"/>
                <a:gd name="connsiteY203" fmla="*/ 3657600 h 4168140"/>
                <a:gd name="connsiteX204" fmla="*/ 6629400 w 11722100"/>
                <a:gd name="connsiteY204" fmla="*/ 3718560 h 4168140"/>
                <a:gd name="connsiteX205" fmla="*/ 6576060 w 11722100"/>
                <a:gd name="connsiteY205" fmla="*/ 3779520 h 4168140"/>
                <a:gd name="connsiteX206" fmla="*/ 6484620 w 11722100"/>
                <a:gd name="connsiteY206" fmla="*/ 3817620 h 4168140"/>
                <a:gd name="connsiteX207" fmla="*/ 6400800 w 11722100"/>
                <a:gd name="connsiteY207" fmla="*/ 3832860 h 4168140"/>
                <a:gd name="connsiteX208" fmla="*/ 6263640 w 11722100"/>
                <a:gd name="connsiteY208" fmla="*/ 3870960 h 4168140"/>
                <a:gd name="connsiteX209" fmla="*/ 6126480 w 11722100"/>
                <a:gd name="connsiteY209" fmla="*/ 3901440 h 4168140"/>
                <a:gd name="connsiteX210" fmla="*/ 6027420 w 11722100"/>
                <a:gd name="connsiteY210" fmla="*/ 3916680 h 4168140"/>
                <a:gd name="connsiteX211" fmla="*/ 5890260 w 11722100"/>
                <a:gd name="connsiteY211" fmla="*/ 3878580 h 4168140"/>
                <a:gd name="connsiteX212" fmla="*/ 5821680 w 11722100"/>
                <a:gd name="connsiteY212" fmla="*/ 3863340 h 4168140"/>
                <a:gd name="connsiteX213" fmla="*/ 5737860 w 11722100"/>
                <a:gd name="connsiteY213" fmla="*/ 3825240 h 4168140"/>
                <a:gd name="connsiteX214" fmla="*/ 5638800 w 11722100"/>
                <a:gd name="connsiteY214" fmla="*/ 3794760 h 4168140"/>
                <a:gd name="connsiteX215" fmla="*/ 5524500 w 11722100"/>
                <a:gd name="connsiteY215" fmla="*/ 3756660 h 4168140"/>
                <a:gd name="connsiteX216" fmla="*/ 5448300 w 11722100"/>
                <a:gd name="connsiteY216" fmla="*/ 3718560 h 4168140"/>
                <a:gd name="connsiteX217" fmla="*/ 5349240 w 11722100"/>
                <a:gd name="connsiteY217" fmla="*/ 3657600 h 4168140"/>
                <a:gd name="connsiteX218" fmla="*/ 5295900 w 11722100"/>
                <a:gd name="connsiteY218" fmla="*/ 3619500 h 4168140"/>
                <a:gd name="connsiteX219" fmla="*/ 5234940 w 11722100"/>
                <a:gd name="connsiteY219" fmla="*/ 3596640 h 4168140"/>
                <a:gd name="connsiteX220" fmla="*/ 5135880 w 11722100"/>
                <a:gd name="connsiteY220" fmla="*/ 3550920 h 4168140"/>
                <a:gd name="connsiteX221" fmla="*/ 5059680 w 11722100"/>
                <a:gd name="connsiteY221" fmla="*/ 3505200 h 4168140"/>
                <a:gd name="connsiteX222" fmla="*/ 5029200 w 11722100"/>
                <a:gd name="connsiteY222" fmla="*/ 3482340 h 4168140"/>
                <a:gd name="connsiteX223" fmla="*/ 4960620 w 11722100"/>
                <a:gd name="connsiteY223" fmla="*/ 3413760 h 4168140"/>
                <a:gd name="connsiteX224" fmla="*/ 4876800 w 11722100"/>
                <a:gd name="connsiteY224" fmla="*/ 3299460 h 4168140"/>
                <a:gd name="connsiteX225" fmla="*/ 4808220 w 11722100"/>
                <a:gd name="connsiteY225" fmla="*/ 3200400 h 4168140"/>
                <a:gd name="connsiteX226" fmla="*/ 4777740 w 11722100"/>
                <a:gd name="connsiteY226" fmla="*/ 3147060 h 4168140"/>
                <a:gd name="connsiteX227" fmla="*/ 4724400 w 11722100"/>
                <a:gd name="connsiteY227" fmla="*/ 3108960 h 4168140"/>
                <a:gd name="connsiteX228" fmla="*/ 4648200 w 11722100"/>
                <a:gd name="connsiteY228" fmla="*/ 3063240 h 4168140"/>
                <a:gd name="connsiteX229" fmla="*/ 4533900 w 11722100"/>
                <a:gd name="connsiteY229" fmla="*/ 2979420 h 4168140"/>
                <a:gd name="connsiteX230" fmla="*/ 4427220 w 11722100"/>
                <a:gd name="connsiteY230" fmla="*/ 2941320 h 4168140"/>
                <a:gd name="connsiteX231" fmla="*/ 4366260 w 11722100"/>
                <a:gd name="connsiteY231" fmla="*/ 2903220 h 4168140"/>
                <a:gd name="connsiteX232" fmla="*/ 4244340 w 11722100"/>
                <a:gd name="connsiteY232" fmla="*/ 2842260 h 4168140"/>
                <a:gd name="connsiteX233" fmla="*/ 4145280 w 11722100"/>
                <a:gd name="connsiteY233" fmla="*/ 2811780 h 4168140"/>
                <a:gd name="connsiteX234" fmla="*/ 4038600 w 11722100"/>
                <a:gd name="connsiteY234" fmla="*/ 2804160 h 4168140"/>
                <a:gd name="connsiteX235" fmla="*/ 3954780 w 11722100"/>
                <a:gd name="connsiteY235" fmla="*/ 2819400 h 4168140"/>
                <a:gd name="connsiteX236" fmla="*/ 3863340 w 11722100"/>
                <a:gd name="connsiteY236" fmla="*/ 2804160 h 4168140"/>
                <a:gd name="connsiteX237" fmla="*/ 3741420 w 11722100"/>
                <a:gd name="connsiteY237" fmla="*/ 2781300 h 4168140"/>
                <a:gd name="connsiteX238" fmla="*/ 3649980 w 11722100"/>
                <a:gd name="connsiteY238" fmla="*/ 2743200 h 4168140"/>
                <a:gd name="connsiteX239" fmla="*/ 3573780 w 11722100"/>
                <a:gd name="connsiteY239" fmla="*/ 2674620 h 4168140"/>
                <a:gd name="connsiteX240" fmla="*/ 3482340 w 11722100"/>
                <a:gd name="connsiteY240" fmla="*/ 2621280 h 4168140"/>
                <a:gd name="connsiteX241" fmla="*/ 3436620 w 11722100"/>
                <a:gd name="connsiteY241" fmla="*/ 2552700 h 4168140"/>
                <a:gd name="connsiteX242" fmla="*/ 3329940 w 11722100"/>
                <a:gd name="connsiteY242" fmla="*/ 2423160 h 4168140"/>
                <a:gd name="connsiteX243" fmla="*/ 3261360 w 11722100"/>
                <a:gd name="connsiteY243" fmla="*/ 2324100 h 4168140"/>
                <a:gd name="connsiteX244" fmla="*/ 3131820 w 11722100"/>
                <a:gd name="connsiteY244" fmla="*/ 2209800 h 4168140"/>
                <a:gd name="connsiteX245" fmla="*/ 3040380 w 11722100"/>
                <a:gd name="connsiteY245" fmla="*/ 2141220 h 4168140"/>
                <a:gd name="connsiteX246" fmla="*/ 2910840 w 11722100"/>
                <a:gd name="connsiteY246" fmla="*/ 2034540 h 4168140"/>
                <a:gd name="connsiteX247" fmla="*/ 2849880 w 11722100"/>
                <a:gd name="connsiteY247" fmla="*/ 1958340 h 4168140"/>
                <a:gd name="connsiteX248" fmla="*/ 2743200 w 11722100"/>
                <a:gd name="connsiteY248" fmla="*/ 1889760 h 4168140"/>
                <a:gd name="connsiteX249" fmla="*/ 2659380 w 11722100"/>
                <a:gd name="connsiteY249" fmla="*/ 1844040 h 4168140"/>
                <a:gd name="connsiteX250" fmla="*/ 2575560 w 11722100"/>
                <a:gd name="connsiteY250" fmla="*/ 1744980 h 4168140"/>
                <a:gd name="connsiteX251" fmla="*/ 2468880 w 11722100"/>
                <a:gd name="connsiteY251" fmla="*/ 1645920 h 4168140"/>
                <a:gd name="connsiteX252" fmla="*/ 2400300 w 11722100"/>
                <a:gd name="connsiteY252" fmla="*/ 1607820 h 4168140"/>
                <a:gd name="connsiteX253" fmla="*/ 2263140 w 11722100"/>
                <a:gd name="connsiteY253" fmla="*/ 1501140 h 4168140"/>
                <a:gd name="connsiteX254" fmla="*/ 2171700 w 11722100"/>
                <a:gd name="connsiteY254" fmla="*/ 1432560 h 4168140"/>
                <a:gd name="connsiteX255" fmla="*/ 2087880 w 11722100"/>
                <a:gd name="connsiteY255" fmla="*/ 1363980 h 4168140"/>
                <a:gd name="connsiteX256" fmla="*/ 1950720 w 11722100"/>
                <a:gd name="connsiteY256" fmla="*/ 1272540 h 4168140"/>
                <a:gd name="connsiteX257" fmla="*/ 1805940 w 11722100"/>
                <a:gd name="connsiteY257" fmla="*/ 1135380 h 4168140"/>
                <a:gd name="connsiteX258" fmla="*/ 1729740 w 11722100"/>
                <a:gd name="connsiteY258" fmla="*/ 1089660 h 4168140"/>
                <a:gd name="connsiteX259" fmla="*/ 1668780 w 11722100"/>
                <a:gd name="connsiteY259" fmla="*/ 1043940 h 4168140"/>
                <a:gd name="connsiteX260" fmla="*/ 1592580 w 11722100"/>
                <a:gd name="connsiteY260" fmla="*/ 990600 h 4168140"/>
                <a:gd name="connsiteX261" fmla="*/ 1470660 w 11722100"/>
                <a:gd name="connsiteY261" fmla="*/ 891540 h 4168140"/>
                <a:gd name="connsiteX262" fmla="*/ 1386840 w 11722100"/>
                <a:gd name="connsiteY262" fmla="*/ 845820 h 4168140"/>
                <a:gd name="connsiteX263" fmla="*/ 1318260 w 11722100"/>
                <a:gd name="connsiteY263" fmla="*/ 784860 h 4168140"/>
                <a:gd name="connsiteX264" fmla="*/ 1264920 w 11722100"/>
                <a:gd name="connsiteY264" fmla="*/ 723900 h 4168140"/>
                <a:gd name="connsiteX265" fmla="*/ 1181100 w 11722100"/>
                <a:gd name="connsiteY265" fmla="*/ 647700 h 4168140"/>
                <a:gd name="connsiteX266" fmla="*/ 1089660 w 11722100"/>
                <a:gd name="connsiteY266" fmla="*/ 624840 h 4168140"/>
                <a:gd name="connsiteX267" fmla="*/ 1021080 w 11722100"/>
                <a:gd name="connsiteY267" fmla="*/ 586740 h 4168140"/>
                <a:gd name="connsiteX268" fmla="*/ 937260 w 11722100"/>
                <a:gd name="connsiteY268" fmla="*/ 548640 h 4168140"/>
                <a:gd name="connsiteX269" fmla="*/ 830580 w 11722100"/>
                <a:gd name="connsiteY269" fmla="*/ 510540 h 4168140"/>
                <a:gd name="connsiteX270" fmla="*/ 754380 w 11722100"/>
                <a:gd name="connsiteY270" fmla="*/ 457200 h 4168140"/>
                <a:gd name="connsiteX271" fmla="*/ 708660 w 11722100"/>
                <a:gd name="connsiteY271" fmla="*/ 419100 h 4168140"/>
                <a:gd name="connsiteX272" fmla="*/ 609600 w 11722100"/>
                <a:gd name="connsiteY272" fmla="*/ 396240 h 4168140"/>
                <a:gd name="connsiteX273" fmla="*/ 548640 w 11722100"/>
                <a:gd name="connsiteY273" fmla="*/ 320040 h 4168140"/>
                <a:gd name="connsiteX274" fmla="*/ 510540 w 11722100"/>
                <a:gd name="connsiteY274" fmla="*/ 251460 h 4168140"/>
                <a:gd name="connsiteX275" fmla="*/ 464820 w 11722100"/>
                <a:gd name="connsiteY275" fmla="*/ 190500 h 4168140"/>
                <a:gd name="connsiteX276" fmla="*/ 411480 w 11722100"/>
                <a:gd name="connsiteY276" fmla="*/ 137160 h 4168140"/>
                <a:gd name="connsiteX277" fmla="*/ 373380 w 11722100"/>
                <a:gd name="connsiteY277" fmla="*/ 45720 h 4168140"/>
                <a:gd name="connsiteX278" fmla="*/ 342900 w 11722100"/>
                <a:gd name="connsiteY278" fmla="*/ 0 h 4168140"/>
                <a:gd name="connsiteX279" fmla="*/ 327660 w 11722100"/>
                <a:gd name="connsiteY279" fmla="*/ 60960 h 4168140"/>
                <a:gd name="connsiteX280" fmla="*/ 289560 w 11722100"/>
                <a:gd name="connsiteY280" fmla="*/ 91440 h 4168140"/>
                <a:gd name="connsiteX281" fmla="*/ 236220 w 11722100"/>
                <a:gd name="connsiteY281" fmla="*/ 114300 h 4168140"/>
                <a:gd name="connsiteX282" fmla="*/ 198120 w 11722100"/>
                <a:gd name="connsiteY282" fmla="*/ 175260 h 4168140"/>
                <a:gd name="connsiteX283" fmla="*/ 175260 w 11722100"/>
                <a:gd name="connsiteY283" fmla="*/ 228600 h 4168140"/>
                <a:gd name="connsiteX284" fmla="*/ 114300 w 11722100"/>
                <a:gd name="connsiteY284" fmla="*/ 236220 h 4168140"/>
                <a:gd name="connsiteX285" fmla="*/ 45720 w 11722100"/>
                <a:gd name="connsiteY285" fmla="*/ 251460 h 4168140"/>
                <a:gd name="connsiteX286" fmla="*/ 0 w 11722100"/>
                <a:gd name="connsiteY286" fmla="*/ 281940 h 4168140"/>
                <a:gd name="connsiteX287" fmla="*/ 68580 w 11722100"/>
                <a:gd name="connsiteY287" fmla="*/ 320040 h 4168140"/>
                <a:gd name="connsiteX0" fmla="*/ 68580 w 11737340"/>
                <a:gd name="connsiteY0" fmla="*/ 320040 h 4168140"/>
                <a:gd name="connsiteX1" fmla="*/ 121920 w 11737340"/>
                <a:gd name="connsiteY1" fmla="*/ 381000 h 4168140"/>
                <a:gd name="connsiteX2" fmla="*/ 198120 w 11737340"/>
                <a:gd name="connsiteY2" fmla="*/ 419100 h 4168140"/>
                <a:gd name="connsiteX3" fmla="*/ 320040 w 11737340"/>
                <a:gd name="connsiteY3" fmla="*/ 510540 h 4168140"/>
                <a:gd name="connsiteX4" fmla="*/ 411480 w 11737340"/>
                <a:gd name="connsiteY4" fmla="*/ 563880 h 4168140"/>
                <a:gd name="connsiteX5" fmla="*/ 472440 w 11737340"/>
                <a:gd name="connsiteY5" fmla="*/ 632460 h 4168140"/>
                <a:gd name="connsiteX6" fmla="*/ 601980 w 11737340"/>
                <a:gd name="connsiteY6" fmla="*/ 708660 h 4168140"/>
                <a:gd name="connsiteX7" fmla="*/ 739140 w 11737340"/>
                <a:gd name="connsiteY7" fmla="*/ 784860 h 4168140"/>
                <a:gd name="connsiteX8" fmla="*/ 861060 w 11737340"/>
                <a:gd name="connsiteY8" fmla="*/ 868680 h 4168140"/>
                <a:gd name="connsiteX9" fmla="*/ 944880 w 11737340"/>
                <a:gd name="connsiteY9" fmla="*/ 952500 h 4168140"/>
                <a:gd name="connsiteX10" fmla="*/ 1021080 w 11737340"/>
                <a:gd name="connsiteY10" fmla="*/ 1005840 h 4168140"/>
                <a:gd name="connsiteX11" fmla="*/ 1097280 w 11737340"/>
                <a:gd name="connsiteY11" fmla="*/ 1043940 h 4168140"/>
                <a:gd name="connsiteX12" fmla="*/ 1181100 w 11737340"/>
                <a:gd name="connsiteY12" fmla="*/ 1104900 h 4168140"/>
                <a:gd name="connsiteX13" fmla="*/ 1249680 w 11737340"/>
                <a:gd name="connsiteY13" fmla="*/ 1150620 h 4168140"/>
                <a:gd name="connsiteX14" fmla="*/ 1341120 w 11737340"/>
                <a:gd name="connsiteY14" fmla="*/ 1196340 h 4168140"/>
                <a:gd name="connsiteX15" fmla="*/ 1417320 w 11737340"/>
                <a:gd name="connsiteY15" fmla="*/ 1257300 h 4168140"/>
                <a:gd name="connsiteX16" fmla="*/ 1493520 w 11737340"/>
                <a:gd name="connsiteY16" fmla="*/ 1333500 h 4168140"/>
                <a:gd name="connsiteX17" fmla="*/ 1569720 w 11737340"/>
                <a:gd name="connsiteY17" fmla="*/ 1356360 h 4168140"/>
                <a:gd name="connsiteX18" fmla="*/ 1684020 w 11737340"/>
                <a:gd name="connsiteY18" fmla="*/ 1424940 h 4168140"/>
                <a:gd name="connsiteX19" fmla="*/ 1729740 w 11737340"/>
                <a:gd name="connsiteY19" fmla="*/ 1485900 h 4168140"/>
                <a:gd name="connsiteX20" fmla="*/ 1844040 w 11737340"/>
                <a:gd name="connsiteY20" fmla="*/ 1569720 h 4168140"/>
                <a:gd name="connsiteX21" fmla="*/ 1935480 w 11737340"/>
                <a:gd name="connsiteY21" fmla="*/ 1615440 h 4168140"/>
                <a:gd name="connsiteX22" fmla="*/ 2049780 w 11737340"/>
                <a:gd name="connsiteY22" fmla="*/ 1691640 h 4168140"/>
                <a:gd name="connsiteX23" fmla="*/ 2133600 w 11737340"/>
                <a:gd name="connsiteY23" fmla="*/ 1729740 h 4168140"/>
                <a:gd name="connsiteX24" fmla="*/ 2202180 w 11737340"/>
                <a:gd name="connsiteY24" fmla="*/ 1805940 h 4168140"/>
                <a:gd name="connsiteX25" fmla="*/ 2255520 w 11737340"/>
                <a:gd name="connsiteY25" fmla="*/ 1821180 h 4168140"/>
                <a:gd name="connsiteX26" fmla="*/ 2316480 w 11737340"/>
                <a:gd name="connsiteY26" fmla="*/ 1866900 h 4168140"/>
                <a:gd name="connsiteX27" fmla="*/ 2423160 w 11737340"/>
                <a:gd name="connsiteY27" fmla="*/ 2004060 h 4168140"/>
                <a:gd name="connsiteX28" fmla="*/ 2476500 w 11737340"/>
                <a:gd name="connsiteY28" fmla="*/ 2087880 h 4168140"/>
                <a:gd name="connsiteX29" fmla="*/ 2567940 w 11737340"/>
                <a:gd name="connsiteY29" fmla="*/ 2148840 h 4168140"/>
                <a:gd name="connsiteX30" fmla="*/ 2682240 w 11737340"/>
                <a:gd name="connsiteY30" fmla="*/ 2186940 h 4168140"/>
                <a:gd name="connsiteX31" fmla="*/ 2743200 w 11737340"/>
                <a:gd name="connsiteY31" fmla="*/ 2209800 h 4168140"/>
                <a:gd name="connsiteX32" fmla="*/ 2811780 w 11737340"/>
                <a:gd name="connsiteY32" fmla="*/ 2247900 h 4168140"/>
                <a:gd name="connsiteX33" fmla="*/ 2887980 w 11737340"/>
                <a:gd name="connsiteY33" fmla="*/ 2301240 h 4168140"/>
                <a:gd name="connsiteX34" fmla="*/ 2979420 w 11737340"/>
                <a:gd name="connsiteY34" fmla="*/ 2385060 h 4168140"/>
                <a:gd name="connsiteX35" fmla="*/ 3055620 w 11737340"/>
                <a:gd name="connsiteY35" fmla="*/ 2461260 h 4168140"/>
                <a:gd name="connsiteX36" fmla="*/ 3139440 w 11737340"/>
                <a:gd name="connsiteY36" fmla="*/ 2537460 h 4168140"/>
                <a:gd name="connsiteX37" fmla="*/ 3261360 w 11737340"/>
                <a:gd name="connsiteY37" fmla="*/ 2628900 h 4168140"/>
                <a:gd name="connsiteX38" fmla="*/ 3345180 w 11737340"/>
                <a:gd name="connsiteY38" fmla="*/ 2720340 h 4168140"/>
                <a:gd name="connsiteX39" fmla="*/ 3444240 w 11737340"/>
                <a:gd name="connsiteY39" fmla="*/ 2796540 h 4168140"/>
                <a:gd name="connsiteX40" fmla="*/ 3558540 w 11737340"/>
                <a:gd name="connsiteY40" fmla="*/ 2872740 h 4168140"/>
                <a:gd name="connsiteX41" fmla="*/ 3619500 w 11737340"/>
                <a:gd name="connsiteY41" fmla="*/ 2979420 h 4168140"/>
                <a:gd name="connsiteX42" fmla="*/ 3619500 w 11737340"/>
                <a:gd name="connsiteY42" fmla="*/ 2979420 h 4168140"/>
                <a:gd name="connsiteX43" fmla="*/ 3649980 w 11737340"/>
                <a:gd name="connsiteY43" fmla="*/ 3048000 h 4168140"/>
                <a:gd name="connsiteX44" fmla="*/ 3703320 w 11737340"/>
                <a:gd name="connsiteY44" fmla="*/ 3086100 h 4168140"/>
                <a:gd name="connsiteX45" fmla="*/ 3764280 w 11737340"/>
                <a:gd name="connsiteY45" fmla="*/ 3063240 h 4168140"/>
                <a:gd name="connsiteX46" fmla="*/ 3848100 w 11737340"/>
                <a:gd name="connsiteY46" fmla="*/ 3025140 h 4168140"/>
                <a:gd name="connsiteX47" fmla="*/ 3916680 w 11737340"/>
                <a:gd name="connsiteY47" fmla="*/ 3032760 h 4168140"/>
                <a:gd name="connsiteX48" fmla="*/ 4030980 w 11737340"/>
                <a:gd name="connsiteY48" fmla="*/ 3063240 h 4168140"/>
                <a:gd name="connsiteX49" fmla="*/ 4137660 w 11737340"/>
                <a:gd name="connsiteY49" fmla="*/ 3101340 h 4168140"/>
                <a:gd name="connsiteX50" fmla="*/ 4259580 w 11737340"/>
                <a:gd name="connsiteY50" fmla="*/ 3147060 h 4168140"/>
                <a:gd name="connsiteX51" fmla="*/ 4381500 w 11737340"/>
                <a:gd name="connsiteY51" fmla="*/ 3192780 h 4168140"/>
                <a:gd name="connsiteX52" fmla="*/ 4526280 w 11737340"/>
                <a:gd name="connsiteY52" fmla="*/ 3276600 h 4168140"/>
                <a:gd name="connsiteX53" fmla="*/ 4587240 w 11737340"/>
                <a:gd name="connsiteY53" fmla="*/ 3299460 h 4168140"/>
                <a:gd name="connsiteX54" fmla="*/ 4610100 w 11737340"/>
                <a:gd name="connsiteY54" fmla="*/ 3352800 h 4168140"/>
                <a:gd name="connsiteX55" fmla="*/ 4648200 w 11737340"/>
                <a:gd name="connsiteY55" fmla="*/ 3436620 h 4168140"/>
                <a:gd name="connsiteX56" fmla="*/ 4671060 w 11737340"/>
                <a:gd name="connsiteY56" fmla="*/ 3520440 h 4168140"/>
                <a:gd name="connsiteX57" fmla="*/ 4678680 w 11737340"/>
                <a:gd name="connsiteY57" fmla="*/ 3589020 h 4168140"/>
                <a:gd name="connsiteX58" fmla="*/ 4686300 w 11737340"/>
                <a:gd name="connsiteY58" fmla="*/ 3649980 h 4168140"/>
                <a:gd name="connsiteX59" fmla="*/ 4724400 w 11737340"/>
                <a:gd name="connsiteY59" fmla="*/ 3680460 h 4168140"/>
                <a:gd name="connsiteX60" fmla="*/ 4785360 w 11737340"/>
                <a:gd name="connsiteY60" fmla="*/ 3672840 h 4168140"/>
                <a:gd name="connsiteX61" fmla="*/ 4869180 w 11737340"/>
                <a:gd name="connsiteY61" fmla="*/ 3703320 h 4168140"/>
                <a:gd name="connsiteX62" fmla="*/ 4914900 w 11737340"/>
                <a:gd name="connsiteY62" fmla="*/ 3756660 h 4168140"/>
                <a:gd name="connsiteX63" fmla="*/ 5105400 w 11737340"/>
                <a:gd name="connsiteY63" fmla="*/ 3832860 h 4168140"/>
                <a:gd name="connsiteX64" fmla="*/ 5173980 w 11737340"/>
                <a:gd name="connsiteY64" fmla="*/ 3886200 h 4168140"/>
                <a:gd name="connsiteX65" fmla="*/ 5242560 w 11737340"/>
                <a:gd name="connsiteY65" fmla="*/ 3924300 h 4168140"/>
                <a:gd name="connsiteX66" fmla="*/ 5364480 w 11737340"/>
                <a:gd name="connsiteY66" fmla="*/ 3962400 h 4168140"/>
                <a:gd name="connsiteX67" fmla="*/ 5516880 w 11737340"/>
                <a:gd name="connsiteY67" fmla="*/ 4046220 h 4168140"/>
                <a:gd name="connsiteX68" fmla="*/ 5585460 w 11737340"/>
                <a:gd name="connsiteY68" fmla="*/ 4099560 h 4168140"/>
                <a:gd name="connsiteX69" fmla="*/ 5661660 w 11737340"/>
                <a:gd name="connsiteY69" fmla="*/ 4122420 h 4168140"/>
                <a:gd name="connsiteX70" fmla="*/ 5745480 w 11737340"/>
                <a:gd name="connsiteY70" fmla="*/ 4130040 h 4168140"/>
                <a:gd name="connsiteX71" fmla="*/ 5836920 w 11737340"/>
                <a:gd name="connsiteY71" fmla="*/ 4130040 h 4168140"/>
                <a:gd name="connsiteX72" fmla="*/ 5951220 w 11737340"/>
                <a:gd name="connsiteY72" fmla="*/ 4145280 h 4168140"/>
                <a:gd name="connsiteX73" fmla="*/ 6035040 w 11737340"/>
                <a:gd name="connsiteY73" fmla="*/ 4168140 h 4168140"/>
                <a:gd name="connsiteX74" fmla="*/ 6149340 w 11737340"/>
                <a:gd name="connsiteY74" fmla="*/ 4137660 h 4168140"/>
                <a:gd name="connsiteX75" fmla="*/ 6286500 w 11737340"/>
                <a:gd name="connsiteY75" fmla="*/ 4114800 h 4168140"/>
                <a:gd name="connsiteX76" fmla="*/ 6393180 w 11737340"/>
                <a:gd name="connsiteY76" fmla="*/ 4053840 h 4168140"/>
                <a:gd name="connsiteX77" fmla="*/ 6484620 w 11737340"/>
                <a:gd name="connsiteY77" fmla="*/ 4038600 h 4168140"/>
                <a:gd name="connsiteX78" fmla="*/ 6583680 w 11737340"/>
                <a:gd name="connsiteY78" fmla="*/ 3970020 h 4168140"/>
                <a:gd name="connsiteX79" fmla="*/ 6697980 w 11737340"/>
                <a:gd name="connsiteY79" fmla="*/ 3886200 h 4168140"/>
                <a:gd name="connsiteX80" fmla="*/ 6728460 w 11737340"/>
                <a:gd name="connsiteY80" fmla="*/ 3817620 h 4168140"/>
                <a:gd name="connsiteX81" fmla="*/ 6842760 w 11737340"/>
                <a:gd name="connsiteY81" fmla="*/ 3733800 h 4168140"/>
                <a:gd name="connsiteX82" fmla="*/ 6972300 w 11737340"/>
                <a:gd name="connsiteY82" fmla="*/ 3642360 h 4168140"/>
                <a:gd name="connsiteX83" fmla="*/ 7078980 w 11737340"/>
                <a:gd name="connsiteY83" fmla="*/ 3528060 h 4168140"/>
                <a:gd name="connsiteX84" fmla="*/ 7139940 w 11737340"/>
                <a:gd name="connsiteY84" fmla="*/ 3444240 h 4168140"/>
                <a:gd name="connsiteX85" fmla="*/ 7269480 w 11737340"/>
                <a:gd name="connsiteY85" fmla="*/ 3284220 h 4168140"/>
                <a:gd name="connsiteX86" fmla="*/ 7330440 w 11737340"/>
                <a:gd name="connsiteY86" fmla="*/ 3185160 h 4168140"/>
                <a:gd name="connsiteX87" fmla="*/ 7376160 w 11737340"/>
                <a:gd name="connsiteY87" fmla="*/ 3116580 h 4168140"/>
                <a:gd name="connsiteX88" fmla="*/ 7444740 w 11737340"/>
                <a:gd name="connsiteY88" fmla="*/ 3093720 h 4168140"/>
                <a:gd name="connsiteX89" fmla="*/ 7513320 w 11737340"/>
                <a:gd name="connsiteY89" fmla="*/ 3101340 h 4168140"/>
                <a:gd name="connsiteX90" fmla="*/ 7574280 w 11737340"/>
                <a:gd name="connsiteY90" fmla="*/ 3078480 h 4168140"/>
                <a:gd name="connsiteX91" fmla="*/ 7726680 w 11737340"/>
                <a:gd name="connsiteY91" fmla="*/ 3108960 h 4168140"/>
                <a:gd name="connsiteX92" fmla="*/ 7833360 w 11737340"/>
                <a:gd name="connsiteY92" fmla="*/ 3162300 h 4168140"/>
                <a:gd name="connsiteX93" fmla="*/ 7962900 w 11737340"/>
                <a:gd name="connsiteY93" fmla="*/ 3192780 h 4168140"/>
                <a:gd name="connsiteX94" fmla="*/ 8161020 w 11737340"/>
                <a:gd name="connsiteY94" fmla="*/ 3268980 h 4168140"/>
                <a:gd name="connsiteX95" fmla="*/ 8290560 w 11737340"/>
                <a:gd name="connsiteY95" fmla="*/ 3337560 h 4168140"/>
                <a:gd name="connsiteX96" fmla="*/ 8382000 w 11737340"/>
                <a:gd name="connsiteY96" fmla="*/ 3360420 h 4168140"/>
                <a:gd name="connsiteX97" fmla="*/ 8458200 w 11737340"/>
                <a:gd name="connsiteY97" fmla="*/ 3398520 h 4168140"/>
                <a:gd name="connsiteX98" fmla="*/ 8595360 w 11737340"/>
                <a:gd name="connsiteY98" fmla="*/ 3512820 h 4168140"/>
                <a:gd name="connsiteX99" fmla="*/ 8641080 w 11737340"/>
                <a:gd name="connsiteY99" fmla="*/ 3566160 h 4168140"/>
                <a:gd name="connsiteX100" fmla="*/ 8702040 w 11737340"/>
                <a:gd name="connsiteY100" fmla="*/ 3604260 h 4168140"/>
                <a:gd name="connsiteX101" fmla="*/ 8763000 w 11737340"/>
                <a:gd name="connsiteY101" fmla="*/ 3634740 h 4168140"/>
                <a:gd name="connsiteX102" fmla="*/ 8854440 w 11737340"/>
                <a:gd name="connsiteY102" fmla="*/ 3627120 h 4168140"/>
                <a:gd name="connsiteX103" fmla="*/ 8968740 w 11737340"/>
                <a:gd name="connsiteY103" fmla="*/ 3619500 h 4168140"/>
                <a:gd name="connsiteX104" fmla="*/ 9060180 w 11737340"/>
                <a:gd name="connsiteY104" fmla="*/ 3642360 h 4168140"/>
                <a:gd name="connsiteX105" fmla="*/ 9151620 w 11737340"/>
                <a:gd name="connsiteY105" fmla="*/ 3657600 h 4168140"/>
                <a:gd name="connsiteX106" fmla="*/ 9227820 w 11737340"/>
                <a:gd name="connsiteY106" fmla="*/ 3642360 h 4168140"/>
                <a:gd name="connsiteX107" fmla="*/ 9311640 w 11737340"/>
                <a:gd name="connsiteY107" fmla="*/ 3611880 h 4168140"/>
                <a:gd name="connsiteX108" fmla="*/ 9433560 w 11737340"/>
                <a:gd name="connsiteY108" fmla="*/ 3589020 h 4168140"/>
                <a:gd name="connsiteX109" fmla="*/ 9509760 w 11737340"/>
                <a:gd name="connsiteY109" fmla="*/ 3528060 h 4168140"/>
                <a:gd name="connsiteX110" fmla="*/ 9646920 w 11737340"/>
                <a:gd name="connsiteY110" fmla="*/ 3489960 h 4168140"/>
                <a:gd name="connsiteX111" fmla="*/ 9784080 w 11737340"/>
                <a:gd name="connsiteY111" fmla="*/ 3444240 h 4168140"/>
                <a:gd name="connsiteX112" fmla="*/ 9860280 w 11737340"/>
                <a:gd name="connsiteY112" fmla="*/ 3383280 h 4168140"/>
                <a:gd name="connsiteX113" fmla="*/ 9921240 w 11737340"/>
                <a:gd name="connsiteY113" fmla="*/ 3314700 h 4168140"/>
                <a:gd name="connsiteX114" fmla="*/ 9997440 w 11737340"/>
                <a:gd name="connsiteY114" fmla="*/ 3208020 h 4168140"/>
                <a:gd name="connsiteX115" fmla="*/ 10043160 w 11737340"/>
                <a:gd name="connsiteY115" fmla="*/ 3101340 h 4168140"/>
                <a:gd name="connsiteX116" fmla="*/ 10104120 w 11737340"/>
                <a:gd name="connsiteY116" fmla="*/ 3017520 h 4168140"/>
                <a:gd name="connsiteX117" fmla="*/ 10157460 w 11737340"/>
                <a:gd name="connsiteY117" fmla="*/ 2933700 h 4168140"/>
                <a:gd name="connsiteX118" fmla="*/ 10218420 w 11737340"/>
                <a:gd name="connsiteY118" fmla="*/ 2849880 h 4168140"/>
                <a:gd name="connsiteX119" fmla="*/ 10294620 w 11737340"/>
                <a:gd name="connsiteY119" fmla="*/ 2735580 h 4168140"/>
                <a:gd name="connsiteX120" fmla="*/ 10347960 w 11737340"/>
                <a:gd name="connsiteY120" fmla="*/ 2621280 h 4168140"/>
                <a:gd name="connsiteX121" fmla="*/ 10431780 w 11737340"/>
                <a:gd name="connsiteY121" fmla="*/ 2499360 h 4168140"/>
                <a:gd name="connsiteX122" fmla="*/ 10500360 w 11737340"/>
                <a:gd name="connsiteY122" fmla="*/ 2354580 h 4168140"/>
                <a:gd name="connsiteX123" fmla="*/ 10553700 w 11737340"/>
                <a:gd name="connsiteY123" fmla="*/ 2263140 h 4168140"/>
                <a:gd name="connsiteX124" fmla="*/ 10584180 w 11737340"/>
                <a:gd name="connsiteY124" fmla="*/ 2194560 h 4168140"/>
                <a:gd name="connsiteX125" fmla="*/ 10614660 w 11737340"/>
                <a:gd name="connsiteY125" fmla="*/ 2118360 h 4168140"/>
                <a:gd name="connsiteX126" fmla="*/ 10675620 w 11737340"/>
                <a:gd name="connsiteY126" fmla="*/ 2049780 h 4168140"/>
                <a:gd name="connsiteX127" fmla="*/ 10690860 w 11737340"/>
                <a:gd name="connsiteY127" fmla="*/ 1988820 h 4168140"/>
                <a:gd name="connsiteX128" fmla="*/ 10713720 w 11737340"/>
                <a:gd name="connsiteY128" fmla="*/ 1927860 h 4168140"/>
                <a:gd name="connsiteX129" fmla="*/ 10767060 w 11737340"/>
                <a:gd name="connsiteY129" fmla="*/ 1859280 h 4168140"/>
                <a:gd name="connsiteX130" fmla="*/ 10873740 w 11737340"/>
                <a:gd name="connsiteY130" fmla="*/ 1828800 h 4168140"/>
                <a:gd name="connsiteX131" fmla="*/ 11079480 w 11737340"/>
                <a:gd name="connsiteY131" fmla="*/ 1767840 h 4168140"/>
                <a:gd name="connsiteX132" fmla="*/ 11247120 w 11737340"/>
                <a:gd name="connsiteY132" fmla="*/ 1684020 h 4168140"/>
                <a:gd name="connsiteX133" fmla="*/ 11414760 w 11737340"/>
                <a:gd name="connsiteY133" fmla="*/ 1638300 h 4168140"/>
                <a:gd name="connsiteX134" fmla="*/ 11490960 w 11737340"/>
                <a:gd name="connsiteY134" fmla="*/ 1577340 h 4168140"/>
                <a:gd name="connsiteX135" fmla="*/ 11635740 w 11737340"/>
                <a:gd name="connsiteY135" fmla="*/ 1508760 h 4168140"/>
                <a:gd name="connsiteX136" fmla="*/ 11737340 w 11737340"/>
                <a:gd name="connsiteY136" fmla="*/ 1442720 h 4168140"/>
                <a:gd name="connsiteX137" fmla="*/ 11620500 w 11737340"/>
                <a:gd name="connsiteY137" fmla="*/ 1417320 h 4168140"/>
                <a:gd name="connsiteX138" fmla="*/ 11567160 w 11737340"/>
                <a:gd name="connsiteY138" fmla="*/ 1379220 h 4168140"/>
                <a:gd name="connsiteX139" fmla="*/ 11498580 w 11737340"/>
                <a:gd name="connsiteY139" fmla="*/ 1318260 h 4168140"/>
                <a:gd name="connsiteX140" fmla="*/ 11468100 w 11737340"/>
                <a:gd name="connsiteY140" fmla="*/ 1280160 h 4168140"/>
                <a:gd name="connsiteX141" fmla="*/ 11430000 w 11737340"/>
                <a:gd name="connsiteY141" fmla="*/ 1216660 h 4168140"/>
                <a:gd name="connsiteX142" fmla="*/ 11384280 w 11737340"/>
                <a:gd name="connsiteY142" fmla="*/ 1310640 h 4168140"/>
                <a:gd name="connsiteX143" fmla="*/ 11353800 w 11737340"/>
                <a:gd name="connsiteY143" fmla="*/ 1356360 h 4168140"/>
                <a:gd name="connsiteX144" fmla="*/ 11224260 w 11737340"/>
                <a:gd name="connsiteY144" fmla="*/ 1417320 h 4168140"/>
                <a:gd name="connsiteX145" fmla="*/ 11109960 w 11737340"/>
                <a:gd name="connsiteY145" fmla="*/ 1463040 h 4168140"/>
                <a:gd name="connsiteX146" fmla="*/ 10911840 w 11737340"/>
                <a:gd name="connsiteY146" fmla="*/ 1524000 h 4168140"/>
                <a:gd name="connsiteX147" fmla="*/ 10774680 w 11737340"/>
                <a:gd name="connsiteY147" fmla="*/ 1546860 h 4168140"/>
                <a:gd name="connsiteX148" fmla="*/ 10675620 w 11737340"/>
                <a:gd name="connsiteY148" fmla="*/ 1615440 h 4168140"/>
                <a:gd name="connsiteX149" fmla="*/ 10568940 w 11737340"/>
                <a:gd name="connsiteY149" fmla="*/ 1676400 h 4168140"/>
                <a:gd name="connsiteX150" fmla="*/ 10485120 w 11737340"/>
                <a:gd name="connsiteY150" fmla="*/ 1760220 h 4168140"/>
                <a:gd name="connsiteX151" fmla="*/ 10454640 w 11737340"/>
                <a:gd name="connsiteY151" fmla="*/ 1836420 h 4168140"/>
                <a:gd name="connsiteX152" fmla="*/ 10416540 w 11737340"/>
                <a:gd name="connsiteY152" fmla="*/ 1927860 h 4168140"/>
                <a:gd name="connsiteX153" fmla="*/ 10401300 w 11737340"/>
                <a:gd name="connsiteY153" fmla="*/ 2004060 h 4168140"/>
                <a:gd name="connsiteX154" fmla="*/ 10363200 w 11737340"/>
                <a:gd name="connsiteY154" fmla="*/ 2095500 h 4168140"/>
                <a:gd name="connsiteX155" fmla="*/ 10317480 w 11737340"/>
                <a:gd name="connsiteY155" fmla="*/ 2225040 h 4168140"/>
                <a:gd name="connsiteX156" fmla="*/ 10287000 w 11737340"/>
                <a:gd name="connsiteY156" fmla="*/ 2346960 h 4168140"/>
                <a:gd name="connsiteX157" fmla="*/ 10218420 w 11737340"/>
                <a:gd name="connsiteY157" fmla="*/ 2499360 h 4168140"/>
                <a:gd name="connsiteX158" fmla="*/ 10134600 w 11737340"/>
                <a:gd name="connsiteY158" fmla="*/ 2621280 h 4168140"/>
                <a:gd name="connsiteX159" fmla="*/ 10043160 w 11737340"/>
                <a:gd name="connsiteY159" fmla="*/ 2735580 h 4168140"/>
                <a:gd name="connsiteX160" fmla="*/ 9974580 w 11737340"/>
                <a:gd name="connsiteY160" fmla="*/ 2857500 h 4168140"/>
                <a:gd name="connsiteX161" fmla="*/ 9906000 w 11737340"/>
                <a:gd name="connsiteY161" fmla="*/ 2941320 h 4168140"/>
                <a:gd name="connsiteX162" fmla="*/ 9860280 w 11737340"/>
                <a:gd name="connsiteY162" fmla="*/ 3032760 h 4168140"/>
                <a:gd name="connsiteX163" fmla="*/ 9806940 w 11737340"/>
                <a:gd name="connsiteY163" fmla="*/ 3116580 h 4168140"/>
                <a:gd name="connsiteX164" fmla="*/ 9715500 w 11737340"/>
                <a:gd name="connsiteY164" fmla="*/ 3208020 h 4168140"/>
                <a:gd name="connsiteX165" fmla="*/ 9616440 w 11737340"/>
                <a:gd name="connsiteY165" fmla="*/ 3261360 h 4168140"/>
                <a:gd name="connsiteX166" fmla="*/ 9532620 w 11737340"/>
                <a:gd name="connsiteY166" fmla="*/ 3329940 h 4168140"/>
                <a:gd name="connsiteX167" fmla="*/ 9471660 w 11737340"/>
                <a:gd name="connsiteY167" fmla="*/ 3375660 h 4168140"/>
                <a:gd name="connsiteX168" fmla="*/ 9410700 w 11737340"/>
                <a:gd name="connsiteY168" fmla="*/ 3429000 h 4168140"/>
                <a:gd name="connsiteX169" fmla="*/ 9288780 w 11737340"/>
                <a:gd name="connsiteY169" fmla="*/ 3436620 h 4168140"/>
                <a:gd name="connsiteX170" fmla="*/ 9166860 w 11737340"/>
                <a:gd name="connsiteY170" fmla="*/ 3444240 h 4168140"/>
                <a:gd name="connsiteX171" fmla="*/ 9029700 w 11737340"/>
                <a:gd name="connsiteY171" fmla="*/ 3413760 h 4168140"/>
                <a:gd name="connsiteX172" fmla="*/ 8823960 w 11737340"/>
                <a:gd name="connsiteY172" fmla="*/ 3360420 h 4168140"/>
                <a:gd name="connsiteX173" fmla="*/ 8679180 w 11737340"/>
                <a:gd name="connsiteY173" fmla="*/ 3329940 h 4168140"/>
                <a:gd name="connsiteX174" fmla="*/ 8572500 w 11737340"/>
                <a:gd name="connsiteY174" fmla="*/ 3276600 h 4168140"/>
                <a:gd name="connsiteX175" fmla="*/ 8465820 w 11737340"/>
                <a:gd name="connsiteY175" fmla="*/ 3215640 h 4168140"/>
                <a:gd name="connsiteX176" fmla="*/ 8321040 w 11737340"/>
                <a:gd name="connsiteY176" fmla="*/ 3177540 h 4168140"/>
                <a:gd name="connsiteX177" fmla="*/ 8199120 w 11737340"/>
                <a:gd name="connsiteY177" fmla="*/ 3131820 h 4168140"/>
                <a:gd name="connsiteX178" fmla="*/ 8069580 w 11737340"/>
                <a:gd name="connsiteY178" fmla="*/ 3078480 h 4168140"/>
                <a:gd name="connsiteX179" fmla="*/ 7917180 w 11737340"/>
                <a:gd name="connsiteY179" fmla="*/ 2994660 h 4168140"/>
                <a:gd name="connsiteX180" fmla="*/ 7787640 w 11737340"/>
                <a:gd name="connsiteY180" fmla="*/ 2971800 h 4168140"/>
                <a:gd name="connsiteX181" fmla="*/ 7719060 w 11737340"/>
                <a:gd name="connsiteY181" fmla="*/ 2933700 h 4168140"/>
                <a:gd name="connsiteX182" fmla="*/ 7612380 w 11737340"/>
                <a:gd name="connsiteY182" fmla="*/ 2903220 h 4168140"/>
                <a:gd name="connsiteX183" fmla="*/ 7566660 w 11737340"/>
                <a:gd name="connsiteY183" fmla="*/ 2887980 h 4168140"/>
                <a:gd name="connsiteX184" fmla="*/ 7551420 w 11737340"/>
                <a:gd name="connsiteY184" fmla="*/ 2849880 h 4168140"/>
                <a:gd name="connsiteX185" fmla="*/ 7533640 w 11737340"/>
                <a:gd name="connsiteY185" fmla="*/ 2788920 h 4168140"/>
                <a:gd name="connsiteX186" fmla="*/ 7475220 w 11737340"/>
                <a:gd name="connsiteY186" fmla="*/ 2857500 h 4168140"/>
                <a:gd name="connsiteX187" fmla="*/ 7414260 w 11737340"/>
                <a:gd name="connsiteY187" fmla="*/ 2887980 h 4168140"/>
                <a:gd name="connsiteX188" fmla="*/ 7345680 w 11737340"/>
                <a:gd name="connsiteY188" fmla="*/ 2971800 h 4168140"/>
                <a:gd name="connsiteX189" fmla="*/ 7315200 w 11737340"/>
                <a:gd name="connsiteY189" fmla="*/ 2994660 h 4168140"/>
                <a:gd name="connsiteX190" fmla="*/ 7261860 w 11737340"/>
                <a:gd name="connsiteY190" fmla="*/ 3009900 h 4168140"/>
                <a:gd name="connsiteX191" fmla="*/ 7193280 w 11737340"/>
                <a:gd name="connsiteY191" fmla="*/ 3025140 h 4168140"/>
                <a:gd name="connsiteX192" fmla="*/ 7155180 w 11737340"/>
                <a:gd name="connsiteY192" fmla="*/ 3078480 h 4168140"/>
                <a:gd name="connsiteX193" fmla="*/ 7109460 w 11737340"/>
                <a:gd name="connsiteY193" fmla="*/ 3154680 h 4168140"/>
                <a:gd name="connsiteX194" fmla="*/ 7048500 w 11737340"/>
                <a:gd name="connsiteY194" fmla="*/ 3246120 h 4168140"/>
                <a:gd name="connsiteX195" fmla="*/ 6995160 w 11737340"/>
                <a:gd name="connsiteY195" fmla="*/ 3307080 h 4168140"/>
                <a:gd name="connsiteX196" fmla="*/ 6972300 w 11737340"/>
                <a:gd name="connsiteY196" fmla="*/ 3352800 h 4168140"/>
                <a:gd name="connsiteX197" fmla="*/ 6949440 w 11737340"/>
                <a:gd name="connsiteY197" fmla="*/ 3413760 h 4168140"/>
                <a:gd name="connsiteX198" fmla="*/ 6949440 w 11737340"/>
                <a:gd name="connsiteY198" fmla="*/ 3413760 h 4168140"/>
                <a:gd name="connsiteX199" fmla="*/ 6911340 w 11737340"/>
                <a:gd name="connsiteY199" fmla="*/ 3474720 h 4168140"/>
                <a:gd name="connsiteX200" fmla="*/ 6888480 w 11737340"/>
                <a:gd name="connsiteY200" fmla="*/ 3505200 h 4168140"/>
                <a:gd name="connsiteX201" fmla="*/ 6819900 w 11737340"/>
                <a:gd name="connsiteY201" fmla="*/ 3566160 h 4168140"/>
                <a:gd name="connsiteX202" fmla="*/ 6743700 w 11737340"/>
                <a:gd name="connsiteY202" fmla="*/ 3581400 h 4168140"/>
                <a:gd name="connsiteX203" fmla="*/ 6675120 w 11737340"/>
                <a:gd name="connsiteY203" fmla="*/ 3657600 h 4168140"/>
                <a:gd name="connsiteX204" fmla="*/ 6629400 w 11737340"/>
                <a:gd name="connsiteY204" fmla="*/ 3718560 h 4168140"/>
                <a:gd name="connsiteX205" fmla="*/ 6576060 w 11737340"/>
                <a:gd name="connsiteY205" fmla="*/ 3779520 h 4168140"/>
                <a:gd name="connsiteX206" fmla="*/ 6484620 w 11737340"/>
                <a:gd name="connsiteY206" fmla="*/ 3817620 h 4168140"/>
                <a:gd name="connsiteX207" fmla="*/ 6400800 w 11737340"/>
                <a:gd name="connsiteY207" fmla="*/ 3832860 h 4168140"/>
                <a:gd name="connsiteX208" fmla="*/ 6263640 w 11737340"/>
                <a:gd name="connsiteY208" fmla="*/ 3870960 h 4168140"/>
                <a:gd name="connsiteX209" fmla="*/ 6126480 w 11737340"/>
                <a:gd name="connsiteY209" fmla="*/ 3901440 h 4168140"/>
                <a:gd name="connsiteX210" fmla="*/ 6027420 w 11737340"/>
                <a:gd name="connsiteY210" fmla="*/ 3916680 h 4168140"/>
                <a:gd name="connsiteX211" fmla="*/ 5890260 w 11737340"/>
                <a:gd name="connsiteY211" fmla="*/ 3878580 h 4168140"/>
                <a:gd name="connsiteX212" fmla="*/ 5821680 w 11737340"/>
                <a:gd name="connsiteY212" fmla="*/ 3863340 h 4168140"/>
                <a:gd name="connsiteX213" fmla="*/ 5737860 w 11737340"/>
                <a:gd name="connsiteY213" fmla="*/ 3825240 h 4168140"/>
                <a:gd name="connsiteX214" fmla="*/ 5638800 w 11737340"/>
                <a:gd name="connsiteY214" fmla="*/ 3794760 h 4168140"/>
                <a:gd name="connsiteX215" fmla="*/ 5524500 w 11737340"/>
                <a:gd name="connsiteY215" fmla="*/ 3756660 h 4168140"/>
                <a:gd name="connsiteX216" fmla="*/ 5448300 w 11737340"/>
                <a:gd name="connsiteY216" fmla="*/ 3718560 h 4168140"/>
                <a:gd name="connsiteX217" fmla="*/ 5349240 w 11737340"/>
                <a:gd name="connsiteY217" fmla="*/ 3657600 h 4168140"/>
                <a:gd name="connsiteX218" fmla="*/ 5295900 w 11737340"/>
                <a:gd name="connsiteY218" fmla="*/ 3619500 h 4168140"/>
                <a:gd name="connsiteX219" fmla="*/ 5234940 w 11737340"/>
                <a:gd name="connsiteY219" fmla="*/ 3596640 h 4168140"/>
                <a:gd name="connsiteX220" fmla="*/ 5135880 w 11737340"/>
                <a:gd name="connsiteY220" fmla="*/ 3550920 h 4168140"/>
                <a:gd name="connsiteX221" fmla="*/ 5059680 w 11737340"/>
                <a:gd name="connsiteY221" fmla="*/ 3505200 h 4168140"/>
                <a:gd name="connsiteX222" fmla="*/ 5029200 w 11737340"/>
                <a:gd name="connsiteY222" fmla="*/ 3482340 h 4168140"/>
                <a:gd name="connsiteX223" fmla="*/ 4960620 w 11737340"/>
                <a:gd name="connsiteY223" fmla="*/ 3413760 h 4168140"/>
                <a:gd name="connsiteX224" fmla="*/ 4876800 w 11737340"/>
                <a:gd name="connsiteY224" fmla="*/ 3299460 h 4168140"/>
                <a:gd name="connsiteX225" fmla="*/ 4808220 w 11737340"/>
                <a:gd name="connsiteY225" fmla="*/ 3200400 h 4168140"/>
                <a:gd name="connsiteX226" fmla="*/ 4777740 w 11737340"/>
                <a:gd name="connsiteY226" fmla="*/ 3147060 h 4168140"/>
                <a:gd name="connsiteX227" fmla="*/ 4724400 w 11737340"/>
                <a:gd name="connsiteY227" fmla="*/ 3108960 h 4168140"/>
                <a:gd name="connsiteX228" fmla="*/ 4648200 w 11737340"/>
                <a:gd name="connsiteY228" fmla="*/ 3063240 h 4168140"/>
                <a:gd name="connsiteX229" fmla="*/ 4533900 w 11737340"/>
                <a:gd name="connsiteY229" fmla="*/ 2979420 h 4168140"/>
                <a:gd name="connsiteX230" fmla="*/ 4427220 w 11737340"/>
                <a:gd name="connsiteY230" fmla="*/ 2941320 h 4168140"/>
                <a:gd name="connsiteX231" fmla="*/ 4366260 w 11737340"/>
                <a:gd name="connsiteY231" fmla="*/ 2903220 h 4168140"/>
                <a:gd name="connsiteX232" fmla="*/ 4244340 w 11737340"/>
                <a:gd name="connsiteY232" fmla="*/ 2842260 h 4168140"/>
                <a:gd name="connsiteX233" fmla="*/ 4145280 w 11737340"/>
                <a:gd name="connsiteY233" fmla="*/ 2811780 h 4168140"/>
                <a:gd name="connsiteX234" fmla="*/ 4038600 w 11737340"/>
                <a:gd name="connsiteY234" fmla="*/ 2804160 h 4168140"/>
                <a:gd name="connsiteX235" fmla="*/ 3954780 w 11737340"/>
                <a:gd name="connsiteY235" fmla="*/ 2819400 h 4168140"/>
                <a:gd name="connsiteX236" fmla="*/ 3863340 w 11737340"/>
                <a:gd name="connsiteY236" fmla="*/ 2804160 h 4168140"/>
                <a:gd name="connsiteX237" fmla="*/ 3741420 w 11737340"/>
                <a:gd name="connsiteY237" fmla="*/ 2781300 h 4168140"/>
                <a:gd name="connsiteX238" fmla="*/ 3649980 w 11737340"/>
                <a:gd name="connsiteY238" fmla="*/ 2743200 h 4168140"/>
                <a:gd name="connsiteX239" fmla="*/ 3573780 w 11737340"/>
                <a:gd name="connsiteY239" fmla="*/ 2674620 h 4168140"/>
                <a:gd name="connsiteX240" fmla="*/ 3482340 w 11737340"/>
                <a:gd name="connsiteY240" fmla="*/ 2621280 h 4168140"/>
                <a:gd name="connsiteX241" fmla="*/ 3436620 w 11737340"/>
                <a:gd name="connsiteY241" fmla="*/ 2552700 h 4168140"/>
                <a:gd name="connsiteX242" fmla="*/ 3329940 w 11737340"/>
                <a:gd name="connsiteY242" fmla="*/ 2423160 h 4168140"/>
                <a:gd name="connsiteX243" fmla="*/ 3261360 w 11737340"/>
                <a:gd name="connsiteY243" fmla="*/ 2324100 h 4168140"/>
                <a:gd name="connsiteX244" fmla="*/ 3131820 w 11737340"/>
                <a:gd name="connsiteY244" fmla="*/ 2209800 h 4168140"/>
                <a:gd name="connsiteX245" fmla="*/ 3040380 w 11737340"/>
                <a:gd name="connsiteY245" fmla="*/ 2141220 h 4168140"/>
                <a:gd name="connsiteX246" fmla="*/ 2910840 w 11737340"/>
                <a:gd name="connsiteY246" fmla="*/ 2034540 h 4168140"/>
                <a:gd name="connsiteX247" fmla="*/ 2849880 w 11737340"/>
                <a:gd name="connsiteY247" fmla="*/ 1958340 h 4168140"/>
                <a:gd name="connsiteX248" fmla="*/ 2743200 w 11737340"/>
                <a:gd name="connsiteY248" fmla="*/ 1889760 h 4168140"/>
                <a:gd name="connsiteX249" fmla="*/ 2659380 w 11737340"/>
                <a:gd name="connsiteY249" fmla="*/ 1844040 h 4168140"/>
                <a:gd name="connsiteX250" fmla="*/ 2575560 w 11737340"/>
                <a:gd name="connsiteY250" fmla="*/ 1744980 h 4168140"/>
                <a:gd name="connsiteX251" fmla="*/ 2468880 w 11737340"/>
                <a:gd name="connsiteY251" fmla="*/ 1645920 h 4168140"/>
                <a:gd name="connsiteX252" fmla="*/ 2400300 w 11737340"/>
                <a:gd name="connsiteY252" fmla="*/ 1607820 h 4168140"/>
                <a:gd name="connsiteX253" fmla="*/ 2263140 w 11737340"/>
                <a:gd name="connsiteY253" fmla="*/ 1501140 h 4168140"/>
                <a:gd name="connsiteX254" fmla="*/ 2171700 w 11737340"/>
                <a:gd name="connsiteY254" fmla="*/ 1432560 h 4168140"/>
                <a:gd name="connsiteX255" fmla="*/ 2087880 w 11737340"/>
                <a:gd name="connsiteY255" fmla="*/ 1363980 h 4168140"/>
                <a:gd name="connsiteX256" fmla="*/ 1950720 w 11737340"/>
                <a:gd name="connsiteY256" fmla="*/ 1272540 h 4168140"/>
                <a:gd name="connsiteX257" fmla="*/ 1805940 w 11737340"/>
                <a:gd name="connsiteY257" fmla="*/ 1135380 h 4168140"/>
                <a:gd name="connsiteX258" fmla="*/ 1729740 w 11737340"/>
                <a:gd name="connsiteY258" fmla="*/ 1089660 h 4168140"/>
                <a:gd name="connsiteX259" fmla="*/ 1668780 w 11737340"/>
                <a:gd name="connsiteY259" fmla="*/ 1043940 h 4168140"/>
                <a:gd name="connsiteX260" fmla="*/ 1592580 w 11737340"/>
                <a:gd name="connsiteY260" fmla="*/ 990600 h 4168140"/>
                <a:gd name="connsiteX261" fmla="*/ 1470660 w 11737340"/>
                <a:gd name="connsiteY261" fmla="*/ 891540 h 4168140"/>
                <a:gd name="connsiteX262" fmla="*/ 1386840 w 11737340"/>
                <a:gd name="connsiteY262" fmla="*/ 845820 h 4168140"/>
                <a:gd name="connsiteX263" fmla="*/ 1318260 w 11737340"/>
                <a:gd name="connsiteY263" fmla="*/ 784860 h 4168140"/>
                <a:gd name="connsiteX264" fmla="*/ 1264920 w 11737340"/>
                <a:gd name="connsiteY264" fmla="*/ 723900 h 4168140"/>
                <a:gd name="connsiteX265" fmla="*/ 1181100 w 11737340"/>
                <a:gd name="connsiteY265" fmla="*/ 647700 h 4168140"/>
                <a:gd name="connsiteX266" fmla="*/ 1089660 w 11737340"/>
                <a:gd name="connsiteY266" fmla="*/ 624840 h 4168140"/>
                <a:gd name="connsiteX267" fmla="*/ 1021080 w 11737340"/>
                <a:gd name="connsiteY267" fmla="*/ 586740 h 4168140"/>
                <a:gd name="connsiteX268" fmla="*/ 937260 w 11737340"/>
                <a:gd name="connsiteY268" fmla="*/ 548640 h 4168140"/>
                <a:gd name="connsiteX269" fmla="*/ 830580 w 11737340"/>
                <a:gd name="connsiteY269" fmla="*/ 510540 h 4168140"/>
                <a:gd name="connsiteX270" fmla="*/ 754380 w 11737340"/>
                <a:gd name="connsiteY270" fmla="*/ 457200 h 4168140"/>
                <a:gd name="connsiteX271" fmla="*/ 708660 w 11737340"/>
                <a:gd name="connsiteY271" fmla="*/ 419100 h 4168140"/>
                <a:gd name="connsiteX272" fmla="*/ 609600 w 11737340"/>
                <a:gd name="connsiteY272" fmla="*/ 396240 h 4168140"/>
                <a:gd name="connsiteX273" fmla="*/ 548640 w 11737340"/>
                <a:gd name="connsiteY273" fmla="*/ 320040 h 4168140"/>
                <a:gd name="connsiteX274" fmla="*/ 510540 w 11737340"/>
                <a:gd name="connsiteY274" fmla="*/ 251460 h 4168140"/>
                <a:gd name="connsiteX275" fmla="*/ 464820 w 11737340"/>
                <a:gd name="connsiteY275" fmla="*/ 190500 h 4168140"/>
                <a:gd name="connsiteX276" fmla="*/ 411480 w 11737340"/>
                <a:gd name="connsiteY276" fmla="*/ 137160 h 4168140"/>
                <a:gd name="connsiteX277" fmla="*/ 373380 w 11737340"/>
                <a:gd name="connsiteY277" fmla="*/ 45720 h 4168140"/>
                <a:gd name="connsiteX278" fmla="*/ 342900 w 11737340"/>
                <a:gd name="connsiteY278" fmla="*/ 0 h 4168140"/>
                <a:gd name="connsiteX279" fmla="*/ 327660 w 11737340"/>
                <a:gd name="connsiteY279" fmla="*/ 60960 h 4168140"/>
                <a:gd name="connsiteX280" fmla="*/ 289560 w 11737340"/>
                <a:gd name="connsiteY280" fmla="*/ 91440 h 4168140"/>
                <a:gd name="connsiteX281" fmla="*/ 236220 w 11737340"/>
                <a:gd name="connsiteY281" fmla="*/ 114300 h 4168140"/>
                <a:gd name="connsiteX282" fmla="*/ 198120 w 11737340"/>
                <a:gd name="connsiteY282" fmla="*/ 175260 h 4168140"/>
                <a:gd name="connsiteX283" fmla="*/ 175260 w 11737340"/>
                <a:gd name="connsiteY283" fmla="*/ 228600 h 4168140"/>
                <a:gd name="connsiteX284" fmla="*/ 114300 w 11737340"/>
                <a:gd name="connsiteY284" fmla="*/ 236220 h 4168140"/>
                <a:gd name="connsiteX285" fmla="*/ 45720 w 11737340"/>
                <a:gd name="connsiteY285" fmla="*/ 251460 h 4168140"/>
                <a:gd name="connsiteX286" fmla="*/ 0 w 11737340"/>
                <a:gd name="connsiteY286" fmla="*/ 281940 h 4168140"/>
                <a:gd name="connsiteX287" fmla="*/ 68580 w 11737340"/>
                <a:gd name="connsiteY287" fmla="*/ 320040 h 4168140"/>
                <a:gd name="connsiteX0" fmla="*/ 68580 w 11737340"/>
                <a:gd name="connsiteY0" fmla="*/ 320040 h 4168140"/>
                <a:gd name="connsiteX1" fmla="*/ 121920 w 11737340"/>
                <a:gd name="connsiteY1" fmla="*/ 381000 h 4168140"/>
                <a:gd name="connsiteX2" fmla="*/ 198120 w 11737340"/>
                <a:gd name="connsiteY2" fmla="*/ 419100 h 4168140"/>
                <a:gd name="connsiteX3" fmla="*/ 320040 w 11737340"/>
                <a:gd name="connsiteY3" fmla="*/ 510540 h 4168140"/>
                <a:gd name="connsiteX4" fmla="*/ 411480 w 11737340"/>
                <a:gd name="connsiteY4" fmla="*/ 563880 h 4168140"/>
                <a:gd name="connsiteX5" fmla="*/ 472440 w 11737340"/>
                <a:gd name="connsiteY5" fmla="*/ 632460 h 4168140"/>
                <a:gd name="connsiteX6" fmla="*/ 601980 w 11737340"/>
                <a:gd name="connsiteY6" fmla="*/ 708660 h 4168140"/>
                <a:gd name="connsiteX7" fmla="*/ 739140 w 11737340"/>
                <a:gd name="connsiteY7" fmla="*/ 784860 h 4168140"/>
                <a:gd name="connsiteX8" fmla="*/ 861060 w 11737340"/>
                <a:gd name="connsiteY8" fmla="*/ 868680 h 4168140"/>
                <a:gd name="connsiteX9" fmla="*/ 944880 w 11737340"/>
                <a:gd name="connsiteY9" fmla="*/ 952500 h 4168140"/>
                <a:gd name="connsiteX10" fmla="*/ 1021080 w 11737340"/>
                <a:gd name="connsiteY10" fmla="*/ 1005840 h 4168140"/>
                <a:gd name="connsiteX11" fmla="*/ 1097280 w 11737340"/>
                <a:gd name="connsiteY11" fmla="*/ 1043940 h 4168140"/>
                <a:gd name="connsiteX12" fmla="*/ 1181100 w 11737340"/>
                <a:gd name="connsiteY12" fmla="*/ 1104900 h 4168140"/>
                <a:gd name="connsiteX13" fmla="*/ 1249680 w 11737340"/>
                <a:gd name="connsiteY13" fmla="*/ 1150620 h 4168140"/>
                <a:gd name="connsiteX14" fmla="*/ 1341120 w 11737340"/>
                <a:gd name="connsiteY14" fmla="*/ 1196340 h 4168140"/>
                <a:gd name="connsiteX15" fmla="*/ 1417320 w 11737340"/>
                <a:gd name="connsiteY15" fmla="*/ 1257300 h 4168140"/>
                <a:gd name="connsiteX16" fmla="*/ 1493520 w 11737340"/>
                <a:gd name="connsiteY16" fmla="*/ 1333500 h 4168140"/>
                <a:gd name="connsiteX17" fmla="*/ 1569720 w 11737340"/>
                <a:gd name="connsiteY17" fmla="*/ 1356360 h 4168140"/>
                <a:gd name="connsiteX18" fmla="*/ 1684020 w 11737340"/>
                <a:gd name="connsiteY18" fmla="*/ 1424940 h 4168140"/>
                <a:gd name="connsiteX19" fmla="*/ 1729740 w 11737340"/>
                <a:gd name="connsiteY19" fmla="*/ 1485900 h 4168140"/>
                <a:gd name="connsiteX20" fmla="*/ 1844040 w 11737340"/>
                <a:gd name="connsiteY20" fmla="*/ 1569720 h 4168140"/>
                <a:gd name="connsiteX21" fmla="*/ 1935480 w 11737340"/>
                <a:gd name="connsiteY21" fmla="*/ 1615440 h 4168140"/>
                <a:gd name="connsiteX22" fmla="*/ 2049780 w 11737340"/>
                <a:gd name="connsiteY22" fmla="*/ 1691640 h 4168140"/>
                <a:gd name="connsiteX23" fmla="*/ 2133600 w 11737340"/>
                <a:gd name="connsiteY23" fmla="*/ 1729740 h 4168140"/>
                <a:gd name="connsiteX24" fmla="*/ 2202180 w 11737340"/>
                <a:gd name="connsiteY24" fmla="*/ 1805940 h 4168140"/>
                <a:gd name="connsiteX25" fmla="*/ 2255520 w 11737340"/>
                <a:gd name="connsiteY25" fmla="*/ 1821180 h 4168140"/>
                <a:gd name="connsiteX26" fmla="*/ 2316480 w 11737340"/>
                <a:gd name="connsiteY26" fmla="*/ 1866900 h 4168140"/>
                <a:gd name="connsiteX27" fmla="*/ 2423160 w 11737340"/>
                <a:gd name="connsiteY27" fmla="*/ 2004060 h 4168140"/>
                <a:gd name="connsiteX28" fmla="*/ 2476500 w 11737340"/>
                <a:gd name="connsiteY28" fmla="*/ 2087880 h 4168140"/>
                <a:gd name="connsiteX29" fmla="*/ 2567940 w 11737340"/>
                <a:gd name="connsiteY29" fmla="*/ 2148840 h 4168140"/>
                <a:gd name="connsiteX30" fmla="*/ 2682240 w 11737340"/>
                <a:gd name="connsiteY30" fmla="*/ 2186940 h 4168140"/>
                <a:gd name="connsiteX31" fmla="*/ 2743200 w 11737340"/>
                <a:gd name="connsiteY31" fmla="*/ 2209800 h 4168140"/>
                <a:gd name="connsiteX32" fmla="*/ 2811780 w 11737340"/>
                <a:gd name="connsiteY32" fmla="*/ 2247900 h 4168140"/>
                <a:gd name="connsiteX33" fmla="*/ 2887980 w 11737340"/>
                <a:gd name="connsiteY33" fmla="*/ 2301240 h 4168140"/>
                <a:gd name="connsiteX34" fmla="*/ 2979420 w 11737340"/>
                <a:gd name="connsiteY34" fmla="*/ 2385060 h 4168140"/>
                <a:gd name="connsiteX35" fmla="*/ 3055620 w 11737340"/>
                <a:gd name="connsiteY35" fmla="*/ 2461260 h 4168140"/>
                <a:gd name="connsiteX36" fmla="*/ 3139440 w 11737340"/>
                <a:gd name="connsiteY36" fmla="*/ 2537460 h 4168140"/>
                <a:gd name="connsiteX37" fmla="*/ 3261360 w 11737340"/>
                <a:gd name="connsiteY37" fmla="*/ 2628900 h 4168140"/>
                <a:gd name="connsiteX38" fmla="*/ 3345180 w 11737340"/>
                <a:gd name="connsiteY38" fmla="*/ 2720340 h 4168140"/>
                <a:gd name="connsiteX39" fmla="*/ 3444240 w 11737340"/>
                <a:gd name="connsiteY39" fmla="*/ 2796540 h 4168140"/>
                <a:gd name="connsiteX40" fmla="*/ 3558540 w 11737340"/>
                <a:gd name="connsiteY40" fmla="*/ 2872740 h 4168140"/>
                <a:gd name="connsiteX41" fmla="*/ 3619500 w 11737340"/>
                <a:gd name="connsiteY41" fmla="*/ 2979420 h 4168140"/>
                <a:gd name="connsiteX42" fmla="*/ 3619500 w 11737340"/>
                <a:gd name="connsiteY42" fmla="*/ 2979420 h 4168140"/>
                <a:gd name="connsiteX43" fmla="*/ 3649980 w 11737340"/>
                <a:gd name="connsiteY43" fmla="*/ 3048000 h 4168140"/>
                <a:gd name="connsiteX44" fmla="*/ 3703320 w 11737340"/>
                <a:gd name="connsiteY44" fmla="*/ 3086100 h 4168140"/>
                <a:gd name="connsiteX45" fmla="*/ 3764280 w 11737340"/>
                <a:gd name="connsiteY45" fmla="*/ 3063240 h 4168140"/>
                <a:gd name="connsiteX46" fmla="*/ 3848100 w 11737340"/>
                <a:gd name="connsiteY46" fmla="*/ 3025140 h 4168140"/>
                <a:gd name="connsiteX47" fmla="*/ 3916680 w 11737340"/>
                <a:gd name="connsiteY47" fmla="*/ 3032760 h 4168140"/>
                <a:gd name="connsiteX48" fmla="*/ 4030980 w 11737340"/>
                <a:gd name="connsiteY48" fmla="*/ 3063240 h 4168140"/>
                <a:gd name="connsiteX49" fmla="*/ 4137660 w 11737340"/>
                <a:gd name="connsiteY49" fmla="*/ 3101340 h 4168140"/>
                <a:gd name="connsiteX50" fmla="*/ 4259580 w 11737340"/>
                <a:gd name="connsiteY50" fmla="*/ 3147060 h 4168140"/>
                <a:gd name="connsiteX51" fmla="*/ 4381500 w 11737340"/>
                <a:gd name="connsiteY51" fmla="*/ 3192780 h 4168140"/>
                <a:gd name="connsiteX52" fmla="*/ 4526280 w 11737340"/>
                <a:gd name="connsiteY52" fmla="*/ 3276600 h 4168140"/>
                <a:gd name="connsiteX53" fmla="*/ 4587240 w 11737340"/>
                <a:gd name="connsiteY53" fmla="*/ 3299460 h 4168140"/>
                <a:gd name="connsiteX54" fmla="*/ 4610100 w 11737340"/>
                <a:gd name="connsiteY54" fmla="*/ 3352800 h 4168140"/>
                <a:gd name="connsiteX55" fmla="*/ 4648200 w 11737340"/>
                <a:gd name="connsiteY55" fmla="*/ 3436620 h 4168140"/>
                <a:gd name="connsiteX56" fmla="*/ 4671060 w 11737340"/>
                <a:gd name="connsiteY56" fmla="*/ 3520440 h 4168140"/>
                <a:gd name="connsiteX57" fmla="*/ 4678680 w 11737340"/>
                <a:gd name="connsiteY57" fmla="*/ 3589020 h 4168140"/>
                <a:gd name="connsiteX58" fmla="*/ 4686300 w 11737340"/>
                <a:gd name="connsiteY58" fmla="*/ 3649980 h 4168140"/>
                <a:gd name="connsiteX59" fmla="*/ 4724400 w 11737340"/>
                <a:gd name="connsiteY59" fmla="*/ 3680460 h 4168140"/>
                <a:gd name="connsiteX60" fmla="*/ 4785360 w 11737340"/>
                <a:gd name="connsiteY60" fmla="*/ 3672840 h 4168140"/>
                <a:gd name="connsiteX61" fmla="*/ 4869180 w 11737340"/>
                <a:gd name="connsiteY61" fmla="*/ 3703320 h 4168140"/>
                <a:gd name="connsiteX62" fmla="*/ 4914900 w 11737340"/>
                <a:gd name="connsiteY62" fmla="*/ 3756660 h 4168140"/>
                <a:gd name="connsiteX63" fmla="*/ 5105400 w 11737340"/>
                <a:gd name="connsiteY63" fmla="*/ 3832860 h 4168140"/>
                <a:gd name="connsiteX64" fmla="*/ 5173980 w 11737340"/>
                <a:gd name="connsiteY64" fmla="*/ 3886200 h 4168140"/>
                <a:gd name="connsiteX65" fmla="*/ 5242560 w 11737340"/>
                <a:gd name="connsiteY65" fmla="*/ 3924300 h 4168140"/>
                <a:gd name="connsiteX66" fmla="*/ 5364480 w 11737340"/>
                <a:gd name="connsiteY66" fmla="*/ 3962400 h 4168140"/>
                <a:gd name="connsiteX67" fmla="*/ 5516880 w 11737340"/>
                <a:gd name="connsiteY67" fmla="*/ 4046220 h 4168140"/>
                <a:gd name="connsiteX68" fmla="*/ 5585460 w 11737340"/>
                <a:gd name="connsiteY68" fmla="*/ 4099560 h 4168140"/>
                <a:gd name="connsiteX69" fmla="*/ 5661660 w 11737340"/>
                <a:gd name="connsiteY69" fmla="*/ 4122420 h 4168140"/>
                <a:gd name="connsiteX70" fmla="*/ 5745480 w 11737340"/>
                <a:gd name="connsiteY70" fmla="*/ 4130040 h 4168140"/>
                <a:gd name="connsiteX71" fmla="*/ 5836920 w 11737340"/>
                <a:gd name="connsiteY71" fmla="*/ 4130040 h 4168140"/>
                <a:gd name="connsiteX72" fmla="*/ 5951220 w 11737340"/>
                <a:gd name="connsiteY72" fmla="*/ 4145280 h 4168140"/>
                <a:gd name="connsiteX73" fmla="*/ 6035040 w 11737340"/>
                <a:gd name="connsiteY73" fmla="*/ 4168140 h 4168140"/>
                <a:gd name="connsiteX74" fmla="*/ 6149340 w 11737340"/>
                <a:gd name="connsiteY74" fmla="*/ 4137660 h 4168140"/>
                <a:gd name="connsiteX75" fmla="*/ 6286500 w 11737340"/>
                <a:gd name="connsiteY75" fmla="*/ 4114800 h 4168140"/>
                <a:gd name="connsiteX76" fmla="*/ 6393180 w 11737340"/>
                <a:gd name="connsiteY76" fmla="*/ 4053840 h 4168140"/>
                <a:gd name="connsiteX77" fmla="*/ 6484620 w 11737340"/>
                <a:gd name="connsiteY77" fmla="*/ 4038600 h 4168140"/>
                <a:gd name="connsiteX78" fmla="*/ 6583680 w 11737340"/>
                <a:gd name="connsiteY78" fmla="*/ 3970020 h 4168140"/>
                <a:gd name="connsiteX79" fmla="*/ 6697980 w 11737340"/>
                <a:gd name="connsiteY79" fmla="*/ 3886200 h 4168140"/>
                <a:gd name="connsiteX80" fmla="*/ 6728460 w 11737340"/>
                <a:gd name="connsiteY80" fmla="*/ 3817620 h 4168140"/>
                <a:gd name="connsiteX81" fmla="*/ 6842760 w 11737340"/>
                <a:gd name="connsiteY81" fmla="*/ 3733800 h 4168140"/>
                <a:gd name="connsiteX82" fmla="*/ 6972300 w 11737340"/>
                <a:gd name="connsiteY82" fmla="*/ 3642360 h 4168140"/>
                <a:gd name="connsiteX83" fmla="*/ 7078980 w 11737340"/>
                <a:gd name="connsiteY83" fmla="*/ 3528060 h 4168140"/>
                <a:gd name="connsiteX84" fmla="*/ 7139940 w 11737340"/>
                <a:gd name="connsiteY84" fmla="*/ 3444240 h 4168140"/>
                <a:gd name="connsiteX85" fmla="*/ 7269480 w 11737340"/>
                <a:gd name="connsiteY85" fmla="*/ 3284220 h 4168140"/>
                <a:gd name="connsiteX86" fmla="*/ 7330440 w 11737340"/>
                <a:gd name="connsiteY86" fmla="*/ 3185160 h 4168140"/>
                <a:gd name="connsiteX87" fmla="*/ 7376160 w 11737340"/>
                <a:gd name="connsiteY87" fmla="*/ 3116580 h 4168140"/>
                <a:gd name="connsiteX88" fmla="*/ 7444740 w 11737340"/>
                <a:gd name="connsiteY88" fmla="*/ 3093720 h 4168140"/>
                <a:gd name="connsiteX89" fmla="*/ 7513320 w 11737340"/>
                <a:gd name="connsiteY89" fmla="*/ 3101340 h 4168140"/>
                <a:gd name="connsiteX90" fmla="*/ 7574280 w 11737340"/>
                <a:gd name="connsiteY90" fmla="*/ 3078480 h 4168140"/>
                <a:gd name="connsiteX91" fmla="*/ 7726680 w 11737340"/>
                <a:gd name="connsiteY91" fmla="*/ 3108960 h 4168140"/>
                <a:gd name="connsiteX92" fmla="*/ 7833360 w 11737340"/>
                <a:gd name="connsiteY92" fmla="*/ 3162300 h 4168140"/>
                <a:gd name="connsiteX93" fmla="*/ 7962900 w 11737340"/>
                <a:gd name="connsiteY93" fmla="*/ 3192780 h 4168140"/>
                <a:gd name="connsiteX94" fmla="*/ 8161020 w 11737340"/>
                <a:gd name="connsiteY94" fmla="*/ 3268980 h 4168140"/>
                <a:gd name="connsiteX95" fmla="*/ 8290560 w 11737340"/>
                <a:gd name="connsiteY95" fmla="*/ 3337560 h 4168140"/>
                <a:gd name="connsiteX96" fmla="*/ 8382000 w 11737340"/>
                <a:gd name="connsiteY96" fmla="*/ 3360420 h 4168140"/>
                <a:gd name="connsiteX97" fmla="*/ 8458200 w 11737340"/>
                <a:gd name="connsiteY97" fmla="*/ 3398520 h 4168140"/>
                <a:gd name="connsiteX98" fmla="*/ 8595360 w 11737340"/>
                <a:gd name="connsiteY98" fmla="*/ 3512820 h 4168140"/>
                <a:gd name="connsiteX99" fmla="*/ 8641080 w 11737340"/>
                <a:gd name="connsiteY99" fmla="*/ 3566160 h 4168140"/>
                <a:gd name="connsiteX100" fmla="*/ 8702040 w 11737340"/>
                <a:gd name="connsiteY100" fmla="*/ 3604260 h 4168140"/>
                <a:gd name="connsiteX101" fmla="*/ 8763000 w 11737340"/>
                <a:gd name="connsiteY101" fmla="*/ 3634740 h 4168140"/>
                <a:gd name="connsiteX102" fmla="*/ 8854440 w 11737340"/>
                <a:gd name="connsiteY102" fmla="*/ 3627120 h 4168140"/>
                <a:gd name="connsiteX103" fmla="*/ 8968740 w 11737340"/>
                <a:gd name="connsiteY103" fmla="*/ 3619500 h 4168140"/>
                <a:gd name="connsiteX104" fmla="*/ 9060180 w 11737340"/>
                <a:gd name="connsiteY104" fmla="*/ 3642360 h 4168140"/>
                <a:gd name="connsiteX105" fmla="*/ 9151620 w 11737340"/>
                <a:gd name="connsiteY105" fmla="*/ 3657600 h 4168140"/>
                <a:gd name="connsiteX106" fmla="*/ 9227820 w 11737340"/>
                <a:gd name="connsiteY106" fmla="*/ 3642360 h 4168140"/>
                <a:gd name="connsiteX107" fmla="*/ 9311640 w 11737340"/>
                <a:gd name="connsiteY107" fmla="*/ 3611880 h 4168140"/>
                <a:gd name="connsiteX108" fmla="*/ 9433560 w 11737340"/>
                <a:gd name="connsiteY108" fmla="*/ 3589020 h 4168140"/>
                <a:gd name="connsiteX109" fmla="*/ 9509760 w 11737340"/>
                <a:gd name="connsiteY109" fmla="*/ 3528060 h 4168140"/>
                <a:gd name="connsiteX110" fmla="*/ 9646920 w 11737340"/>
                <a:gd name="connsiteY110" fmla="*/ 3489960 h 4168140"/>
                <a:gd name="connsiteX111" fmla="*/ 9784080 w 11737340"/>
                <a:gd name="connsiteY111" fmla="*/ 3444240 h 4168140"/>
                <a:gd name="connsiteX112" fmla="*/ 9860280 w 11737340"/>
                <a:gd name="connsiteY112" fmla="*/ 3383280 h 4168140"/>
                <a:gd name="connsiteX113" fmla="*/ 9921240 w 11737340"/>
                <a:gd name="connsiteY113" fmla="*/ 3314700 h 4168140"/>
                <a:gd name="connsiteX114" fmla="*/ 9997440 w 11737340"/>
                <a:gd name="connsiteY114" fmla="*/ 3208020 h 4168140"/>
                <a:gd name="connsiteX115" fmla="*/ 10043160 w 11737340"/>
                <a:gd name="connsiteY115" fmla="*/ 3101340 h 4168140"/>
                <a:gd name="connsiteX116" fmla="*/ 10104120 w 11737340"/>
                <a:gd name="connsiteY116" fmla="*/ 3017520 h 4168140"/>
                <a:gd name="connsiteX117" fmla="*/ 10157460 w 11737340"/>
                <a:gd name="connsiteY117" fmla="*/ 2933700 h 4168140"/>
                <a:gd name="connsiteX118" fmla="*/ 10218420 w 11737340"/>
                <a:gd name="connsiteY118" fmla="*/ 2849880 h 4168140"/>
                <a:gd name="connsiteX119" fmla="*/ 10294620 w 11737340"/>
                <a:gd name="connsiteY119" fmla="*/ 2735580 h 4168140"/>
                <a:gd name="connsiteX120" fmla="*/ 10347960 w 11737340"/>
                <a:gd name="connsiteY120" fmla="*/ 2621280 h 4168140"/>
                <a:gd name="connsiteX121" fmla="*/ 10431780 w 11737340"/>
                <a:gd name="connsiteY121" fmla="*/ 2499360 h 4168140"/>
                <a:gd name="connsiteX122" fmla="*/ 10500360 w 11737340"/>
                <a:gd name="connsiteY122" fmla="*/ 2354580 h 4168140"/>
                <a:gd name="connsiteX123" fmla="*/ 10553700 w 11737340"/>
                <a:gd name="connsiteY123" fmla="*/ 2263140 h 4168140"/>
                <a:gd name="connsiteX124" fmla="*/ 10584180 w 11737340"/>
                <a:gd name="connsiteY124" fmla="*/ 2194560 h 4168140"/>
                <a:gd name="connsiteX125" fmla="*/ 10614660 w 11737340"/>
                <a:gd name="connsiteY125" fmla="*/ 2118360 h 4168140"/>
                <a:gd name="connsiteX126" fmla="*/ 10675620 w 11737340"/>
                <a:gd name="connsiteY126" fmla="*/ 2049780 h 4168140"/>
                <a:gd name="connsiteX127" fmla="*/ 10690860 w 11737340"/>
                <a:gd name="connsiteY127" fmla="*/ 1988820 h 4168140"/>
                <a:gd name="connsiteX128" fmla="*/ 10713720 w 11737340"/>
                <a:gd name="connsiteY128" fmla="*/ 1927860 h 4168140"/>
                <a:gd name="connsiteX129" fmla="*/ 10767060 w 11737340"/>
                <a:gd name="connsiteY129" fmla="*/ 1859280 h 4168140"/>
                <a:gd name="connsiteX130" fmla="*/ 10873740 w 11737340"/>
                <a:gd name="connsiteY130" fmla="*/ 1828800 h 4168140"/>
                <a:gd name="connsiteX131" fmla="*/ 11079480 w 11737340"/>
                <a:gd name="connsiteY131" fmla="*/ 1767840 h 4168140"/>
                <a:gd name="connsiteX132" fmla="*/ 11247120 w 11737340"/>
                <a:gd name="connsiteY132" fmla="*/ 1684020 h 4168140"/>
                <a:gd name="connsiteX133" fmla="*/ 11414760 w 11737340"/>
                <a:gd name="connsiteY133" fmla="*/ 1638300 h 4168140"/>
                <a:gd name="connsiteX134" fmla="*/ 11490960 w 11737340"/>
                <a:gd name="connsiteY134" fmla="*/ 1577340 h 4168140"/>
                <a:gd name="connsiteX135" fmla="*/ 11635740 w 11737340"/>
                <a:gd name="connsiteY135" fmla="*/ 1508760 h 4168140"/>
                <a:gd name="connsiteX136" fmla="*/ 11737340 w 11737340"/>
                <a:gd name="connsiteY136" fmla="*/ 1442720 h 4168140"/>
                <a:gd name="connsiteX137" fmla="*/ 11620500 w 11737340"/>
                <a:gd name="connsiteY137" fmla="*/ 1417320 h 4168140"/>
                <a:gd name="connsiteX138" fmla="*/ 11567160 w 11737340"/>
                <a:gd name="connsiteY138" fmla="*/ 1379220 h 4168140"/>
                <a:gd name="connsiteX139" fmla="*/ 11498580 w 11737340"/>
                <a:gd name="connsiteY139" fmla="*/ 1318260 h 4168140"/>
                <a:gd name="connsiteX140" fmla="*/ 11468100 w 11737340"/>
                <a:gd name="connsiteY140" fmla="*/ 1280160 h 4168140"/>
                <a:gd name="connsiteX141" fmla="*/ 11442700 w 11737340"/>
                <a:gd name="connsiteY141" fmla="*/ 1231900 h 4168140"/>
                <a:gd name="connsiteX142" fmla="*/ 11384280 w 11737340"/>
                <a:gd name="connsiteY142" fmla="*/ 1310640 h 4168140"/>
                <a:gd name="connsiteX143" fmla="*/ 11353800 w 11737340"/>
                <a:gd name="connsiteY143" fmla="*/ 1356360 h 4168140"/>
                <a:gd name="connsiteX144" fmla="*/ 11224260 w 11737340"/>
                <a:gd name="connsiteY144" fmla="*/ 1417320 h 4168140"/>
                <a:gd name="connsiteX145" fmla="*/ 11109960 w 11737340"/>
                <a:gd name="connsiteY145" fmla="*/ 1463040 h 4168140"/>
                <a:gd name="connsiteX146" fmla="*/ 10911840 w 11737340"/>
                <a:gd name="connsiteY146" fmla="*/ 1524000 h 4168140"/>
                <a:gd name="connsiteX147" fmla="*/ 10774680 w 11737340"/>
                <a:gd name="connsiteY147" fmla="*/ 1546860 h 4168140"/>
                <a:gd name="connsiteX148" fmla="*/ 10675620 w 11737340"/>
                <a:gd name="connsiteY148" fmla="*/ 1615440 h 4168140"/>
                <a:gd name="connsiteX149" fmla="*/ 10568940 w 11737340"/>
                <a:gd name="connsiteY149" fmla="*/ 1676400 h 4168140"/>
                <a:gd name="connsiteX150" fmla="*/ 10485120 w 11737340"/>
                <a:gd name="connsiteY150" fmla="*/ 1760220 h 4168140"/>
                <a:gd name="connsiteX151" fmla="*/ 10454640 w 11737340"/>
                <a:gd name="connsiteY151" fmla="*/ 1836420 h 4168140"/>
                <a:gd name="connsiteX152" fmla="*/ 10416540 w 11737340"/>
                <a:gd name="connsiteY152" fmla="*/ 1927860 h 4168140"/>
                <a:gd name="connsiteX153" fmla="*/ 10401300 w 11737340"/>
                <a:gd name="connsiteY153" fmla="*/ 2004060 h 4168140"/>
                <a:gd name="connsiteX154" fmla="*/ 10363200 w 11737340"/>
                <a:gd name="connsiteY154" fmla="*/ 2095500 h 4168140"/>
                <a:gd name="connsiteX155" fmla="*/ 10317480 w 11737340"/>
                <a:gd name="connsiteY155" fmla="*/ 2225040 h 4168140"/>
                <a:gd name="connsiteX156" fmla="*/ 10287000 w 11737340"/>
                <a:gd name="connsiteY156" fmla="*/ 2346960 h 4168140"/>
                <a:gd name="connsiteX157" fmla="*/ 10218420 w 11737340"/>
                <a:gd name="connsiteY157" fmla="*/ 2499360 h 4168140"/>
                <a:gd name="connsiteX158" fmla="*/ 10134600 w 11737340"/>
                <a:gd name="connsiteY158" fmla="*/ 2621280 h 4168140"/>
                <a:gd name="connsiteX159" fmla="*/ 10043160 w 11737340"/>
                <a:gd name="connsiteY159" fmla="*/ 2735580 h 4168140"/>
                <a:gd name="connsiteX160" fmla="*/ 9974580 w 11737340"/>
                <a:gd name="connsiteY160" fmla="*/ 2857500 h 4168140"/>
                <a:gd name="connsiteX161" fmla="*/ 9906000 w 11737340"/>
                <a:gd name="connsiteY161" fmla="*/ 2941320 h 4168140"/>
                <a:gd name="connsiteX162" fmla="*/ 9860280 w 11737340"/>
                <a:gd name="connsiteY162" fmla="*/ 3032760 h 4168140"/>
                <a:gd name="connsiteX163" fmla="*/ 9806940 w 11737340"/>
                <a:gd name="connsiteY163" fmla="*/ 3116580 h 4168140"/>
                <a:gd name="connsiteX164" fmla="*/ 9715500 w 11737340"/>
                <a:gd name="connsiteY164" fmla="*/ 3208020 h 4168140"/>
                <a:gd name="connsiteX165" fmla="*/ 9616440 w 11737340"/>
                <a:gd name="connsiteY165" fmla="*/ 3261360 h 4168140"/>
                <a:gd name="connsiteX166" fmla="*/ 9532620 w 11737340"/>
                <a:gd name="connsiteY166" fmla="*/ 3329940 h 4168140"/>
                <a:gd name="connsiteX167" fmla="*/ 9471660 w 11737340"/>
                <a:gd name="connsiteY167" fmla="*/ 3375660 h 4168140"/>
                <a:gd name="connsiteX168" fmla="*/ 9410700 w 11737340"/>
                <a:gd name="connsiteY168" fmla="*/ 3429000 h 4168140"/>
                <a:gd name="connsiteX169" fmla="*/ 9288780 w 11737340"/>
                <a:gd name="connsiteY169" fmla="*/ 3436620 h 4168140"/>
                <a:gd name="connsiteX170" fmla="*/ 9166860 w 11737340"/>
                <a:gd name="connsiteY170" fmla="*/ 3444240 h 4168140"/>
                <a:gd name="connsiteX171" fmla="*/ 9029700 w 11737340"/>
                <a:gd name="connsiteY171" fmla="*/ 3413760 h 4168140"/>
                <a:gd name="connsiteX172" fmla="*/ 8823960 w 11737340"/>
                <a:gd name="connsiteY172" fmla="*/ 3360420 h 4168140"/>
                <a:gd name="connsiteX173" fmla="*/ 8679180 w 11737340"/>
                <a:gd name="connsiteY173" fmla="*/ 3329940 h 4168140"/>
                <a:gd name="connsiteX174" fmla="*/ 8572500 w 11737340"/>
                <a:gd name="connsiteY174" fmla="*/ 3276600 h 4168140"/>
                <a:gd name="connsiteX175" fmla="*/ 8465820 w 11737340"/>
                <a:gd name="connsiteY175" fmla="*/ 3215640 h 4168140"/>
                <a:gd name="connsiteX176" fmla="*/ 8321040 w 11737340"/>
                <a:gd name="connsiteY176" fmla="*/ 3177540 h 4168140"/>
                <a:gd name="connsiteX177" fmla="*/ 8199120 w 11737340"/>
                <a:gd name="connsiteY177" fmla="*/ 3131820 h 4168140"/>
                <a:gd name="connsiteX178" fmla="*/ 8069580 w 11737340"/>
                <a:gd name="connsiteY178" fmla="*/ 3078480 h 4168140"/>
                <a:gd name="connsiteX179" fmla="*/ 7917180 w 11737340"/>
                <a:gd name="connsiteY179" fmla="*/ 2994660 h 4168140"/>
                <a:gd name="connsiteX180" fmla="*/ 7787640 w 11737340"/>
                <a:gd name="connsiteY180" fmla="*/ 2971800 h 4168140"/>
                <a:gd name="connsiteX181" fmla="*/ 7719060 w 11737340"/>
                <a:gd name="connsiteY181" fmla="*/ 2933700 h 4168140"/>
                <a:gd name="connsiteX182" fmla="*/ 7612380 w 11737340"/>
                <a:gd name="connsiteY182" fmla="*/ 2903220 h 4168140"/>
                <a:gd name="connsiteX183" fmla="*/ 7566660 w 11737340"/>
                <a:gd name="connsiteY183" fmla="*/ 2887980 h 4168140"/>
                <a:gd name="connsiteX184" fmla="*/ 7551420 w 11737340"/>
                <a:gd name="connsiteY184" fmla="*/ 2849880 h 4168140"/>
                <a:gd name="connsiteX185" fmla="*/ 7533640 w 11737340"/>
                <a:gd name="connsiteY185" fmla="*/ 2788920 h 4168140"/>
                <a:gd name="connsiteX186" fmla="*/ 7475220 w 11737340"/>
                <a:gd name="connsiteY186" fmla="*/ 2857500 h 4168140"/>
                <a:gd name="connsiteX187" fmla="*/ 7414260 w 11737340"/>
                <a:gd name="connsiteY187" fmla="*/ 2887980 h 4168140"/>
                <a:gd name="connsiteX188" fmla="*/ 7345680 w 11737340"/>
                <a:gd name="connsiteY188" fmla="*/ 2971800 h 4168140"/>
                <a:gd name="connsiteX189" fmla="*/ 7315200 w 11737340"/>
                <a:gd name="connsiteY189" fmla="*/ 2994660 h 4168140"/>
                <a:gd name="connsiteX190" fmla="*/ 7261860 w 11737340"/>
                <a:gd name="connsiteY190" fmla="*/ 3009900 h 4168140"/>
                <a:gd name="connsiteX191" fmla="*/ 7193280 w 11737340"/>
                <a:gd name="connsiteY191" fmla="*/ 3025140 h 4168140"/>
                <a:gd name="connsiteX192" fmla="*/ 7155180 w 11737340"/>
                <a:gd name="connsiteY192" fmla="*/ 3078480 h 4168140"/>
                <a:gd name="connsiteX193" fmla="*/ 7109460 w 11737340"/>
                <a:gd name="connsiteY193" fmla="*/ 3154680 h 4168140"/>
                <a:gd name="connsiteX194" fmla="*/ 7048500 w 11737340"/>
                <a:gd name="connsiteY194" fmla="*/ 3246120 h 4168140"/>
                <a:gd name="connsiteX195" fmla="*/ 6995160 w 11737340"/>
                <a:gd name="connsiteY195" fmla="*/ 3307080 h 4168140"/>
                <a:gd name="connsiteX196" fmla="*/ 6972300 w 11737340"/>
                <a:gd name="connsiteY196" fmla="*/ 3352800 h 4168140"/>
                <a:gd name="connsiteX197" fmla="*/ 6949440 w 11737340"/>
                <a:gd name="connsiteY197" fmla="*/ 3413760 h 4168140"/>
                <a:gd name="connsiteX198" fmla="*/ 6949440 w 11737340"/>
                <a:gd name="connsiteY198" fmla="*/ 3413760 h 4168140"/>
                <a:gd name="connsiteX199" fmla="*/ 6911340 w 11737340"/>
                <a:gd name="connsiteY199" fmla="*/ 3474720 h 4168140"/>
                <a:gd name="connsiteX200" fmla="*/ 6888480 w 11737340"/>
                <a:gd name="connsiteY200" fmla="*/ 3505200 h 4168140"/>
                <a:gd name="connsiteX201" fmla="*/ 6819900 w 11737340"/>
                <a:gd name="connsiteY201" fmla="*/ 3566160 h 4168140"/>
                <a:gd name="connsiteX202" fmla="*/ 6743700 w 11737340"/>
                <a:gd name="connsiteY202" fmla="*/ 3581400 h 4168140"/>
                <a:gd name="connsiteX203" fmla="*/ 6675120 w 11737340"/>
                <a:gd name="connsiteY203" fmla="*/ 3657600 h 4168140"/>
                <a:gd name="connsiteX204" fmla="*/ 6629400 w 11737340"/>
                <a:gd name="connsiteY204" fmla="*/ 3718560 h 4168140"/>
                <a:gd name="connsiteX205" fmla="*/ 6576060 w 11737340"/>
                <a:gd name="connsiteY205" fmla="*/ 3779520 h 4168140"/>
                <a:gd name="connsiteX206" fmla="*/ 6484620 w 11737340"/>
                <a:gd name="connsiteY206" fmla="*/ 3817620 h 4168140"/>
                <a:gd name="connsiteX207" fmla="*/ 6400800 w 11737340"/>
                <a:gd name="connsiteY207" fmla="*/ 3832860 h 4168140"/>
                <a:gd name="connsiteX208" fmla="*/ 6263640 w 11737340"/>
                <a:gd name="connsiteY208" fmla="*/ 3870960 h 4168140"/>
                <a:gd name="connsiteX209" fmla="*/ 6126480 w 11737340"/>
                <a:gd name="connsiteY209" fmla="*/ 3901440 h 4168140"/>
                <a:gd name="connsiteX210" fmla="*/ 6027420 w 11737340"/>
                <a:gd name="connsiteY210" fmla="*/ 3916680 h 4168140"/>
                <a:gd name="connsiteX211" fmla="*/ 5890260 w 11737340"/>
                <a:gd name="connsiteY211" fmla="*/ 3878580 h 4168140"/>
                <a:gd name="connsiteX212" fmla="*/ 5821680 w 11737340"/>
                <a:gd name="connsiteY212" fmla="*/ 3863340 h 4168140"/>
                <a:gd name="connsiteX213" fmla="*/ 5737860 w 11737340"/>
                <a:gd name="connsiteY213" fmla="*/ 3825240 h 4168140"/>
                <a:gd name="connsiteX214" fmla="*/ 5638800 w 11737340"/>
                <a:gd name="connsiteY214" fmla="*/ 3794760 h 4168140"/>
                <a:gd name="connsiteX215" fmla="*/ 5524500 w 11737340"/>
                <a:gd name="connsiteY215" fmla="*/ 3756660 h 4168140"/>
                <a:gd name="connsiteX216" fmla="*/ 5448300 w 11737340"/>
                <a:gd name="connsiteY216" fmla="*/ 3718560 h 4168140"/>
                <a:gd name="connsiteX217" fmla="*/ 5349240 w 11737340"/>
                <a:gd name="connsiteY217" fmla="*/ 3657600 h 4168140"/>
                <a:gd name="connsiteX218" fmla="*/ 5295900 w 11737340"/>
                <a:gd name="connsiteY218" fmla="*/ 3619500 h 4168140"/>
                <a:gd name="connsiteX219" fmla="*/ 5234940 w 11737340"/>
                <a:gd name="connsiteY219" fmla="*/ 3596640 h 4168140"/>
                <a:gd name="connsiteX220" fmla="*/ 5135880 w 11737340"/>
                <a:gd name="connsiteY220" fmla="*/ 3550920 h 4168140"/>
                <a:gd name="connsiteX221" fmla="*/ 5059680 w 11737340"/>
                <a:gd name="connsiteY221" fmla="*/ 3505200 h 4168140"/>
                <a:gd name="connsiteX222" fmla="*/ 5029200 w 11737340"/>
                <a:gd name="connsiteY222" fmla="*/ 3482340 h 4168140"/>
                <a:gd name="connsiteX223" fmla="*/ 4960620 w 11737340"/>
                <a:gd name="connsiteY223" fmla="*/ 3413760 h 4168140"/>
                <a:gd name="connsiteX224" fmla="*/ 4876800 w 11737340"/>
                <a:gd name="connsiteY224" fmla="*/ 3299460 h 4168140"/>
                <a:gd name="connsiteX225" fmla="*/ 4808220 w 11737340"/>
                <a:gd name="connsiteY225" fmla="*/ 3200400 h 4168140"/>
                <a:gd name="connsiteX226" fmla="*/ 4777740 w 11737340"/>
                <a:gd name="connsiteY226" fmla="*/ 3147060 h 4168140"/>
                <a:gd name="connsiteX227" fmla="*/ 4724400 w 11737340"/>
                <a:gd name="connsiteY227" fmla="*/ 3108960 h 4168140"/>
                <a:gd name="connsiteX228" fmla="*/ 4648200 w 11737340"/>
                <a:gd name="connsiteY228" fmla="*/ 3063240 h 4168140"/>
                <a:gd name="connsiteX229" fmla="*/ 4533900 w 11737340"/>
                <a:gd name="connsiteY229" fmla="*/ 2979420 h 4168140"/>
                <a:gd name="connsiteX230" fmla="*/ 4427220 w 11737340"/>
                <a:gd name="connsiteY230" fmla="*/ 2941320 h 4168140"/>
                <a:gd name="connsiteX231" fmla="*/ 4366260 w 11737340"/>
                <a:gd name="connsiteY231" fmla="*/ 2903220 h 4168140"/>
                <a:gd name="connsiteX232" fmla="*/ 4244340 w 11737340"/>
                <a:gd name="connsiteY232" fmla="*/ 2842260 h 4168140"/>
                <a:gd name="connsiteX233" fmla="*/ 4145280 w 11737340"/>
                <a:gd name="connsiteY233" fmla="*/ 2811780 h 4168140"/>
                <a:gd name="connsiteX234" fmla="*/ 4038600 w 11737340"/>
                <a:gd name="connsiteY234" fmla="*/ 2804160 h 4168140"/>
                <a:gd name="connsiteX235" fmla="*/ 3954780 w 11737340"/>
                <a:gd name="connsiteY235" fmla="*/ 2819400 h 4168140"/>
                <a:gd name="connsiteX236" fmla="*/ 3863340 w 11737340"/>
                <a:gd name="connsiteY236" fmla="*/ 2804160 h 4168140"/>
                <a:gd name="connsiteX237" fmla="*/ 3741420 w 11737340"/>
                <a:gd name="connsiteY237" fmla="*/ 2781300 h 4168140"/>
                <a:gd name="connsiteX238" fmla="*/ 3649980 w 11737340"/>
                <a:gd name="connsiteY238" fmla="*/ 2743200 h 4168140"/>
                <a:gd name="connsiteX239" fmla="*/ 3573780 w 11737340"/>
                <a:gd name="connsiteY239" fmla="*/ 2674620 h 4168140"/>
                <a:gd name="connsiteX240" fmla="*/ 3482340 w 11737340"/>
                <a:gd name="connsiteY240" fmla="*/ 2621280 h 4168140"/>
                <a:gd name="connsiteX241" fmla="*/ 3436620 w 11737340"/>
                <a:gd name="connsiteY241" fmla="*/ 2552700 h 4168140"/>
                <a:gd name="connsiteX242" fmla="*/ 3329940 w 11737340"/>
                <a:gd name="connsiteY242" fmla="*/ 2423160 h 4168140"/>
                <a:gd name="connsiteX243" fmla="*/ 3261360 w 11737340"/>
                <a:gd name="connsiteY243" fmla="*/ 2324100 h 4168140"/>
                <a:gd name="connsiteX244" fmla="*/ 3131820 w 11737340"/>
                <a:gd name="connsiteY244" fmla="*/ 2209800 h 4168140"/>
                <a:gd name="connsiteX245" fmla="*/ 3040380 w 11737340"/>
                <a:gd name="connsiteY245" fmla="*/ 2141220 h 4168140"/>
                <a:gd name="connsiteX246" fmla="*/ 2910840 w 11737340"/>
                <a:gd name="connsiteY246" fmla="*/ 2034540 h 4168140"/>
                <a:gd name="connsiteX247" fmla="*/ 2849880 w 11737340"/>
                <a:gd name="connsiteY247" fmla="*/ 1958340 h 4168140"/>
                <a:gd name="connsiteX248" fmla="*/ 2743200 w 11737340"/>
                <a:gd name="connsiteY248" fmla="*/ 1889760 h 4168140"/>
                <a:gd name="connsiteX249" fmla="*/ 2659380 w 11737340"/>
                <a:gd name="connsiteY249" fmla="*/ 1844040 h 4168140"/>
                <a:gd name="connsiteX250" fmla="*/ 2575560 w 11737340"/>
                <a:gd name="connsiteY250" fmla="*/ 1744980 h 4168140"/>
                <a:gd name="connsiteX251" fmla="*/ 2468880 w 11737340"/>
                <a:gd name="connsiteY251" fmla="*/ 1645920 h 4168140"/>
                <a:gd name="connsiteX252" fmla="*/ 2400300 w 11737340"/>
                <a:gd name="connsiteY252" fmla="*/ 1607820 h 4168140"/>
                <a:gd name="connsiteX253" fmla="*/ 2263140 w 11737340"/>
                <a:gd name="connsiteY253" fmla="*/ 1501140 h 4168140"/>
                <a:gd name="connsiteX254" fmla="*/ 2171700 w 11737340"/>
                <a:gd name="connsiteY254" fmla="*/ 1432560 h 4168140"/>
                <a:gd name="connsiteX255" fmla="*/ 2087880 w 11737340"/>
                <a:gd name="connsiteY255" fmla="*/ 1363980 h 4168140"/>
                <a:gd name="connsiteX256" fmla="*/ 1950720 w 11737340"/>
                <a:gd name="connsiteY256" fmla="*/ 1272540 h 4168140"/>
                <a:gd name="connsiteX257" fmla="*/ 1805940 w 11737340"/>
                <a:gd name="connsiteY257" fmla="*/ 1135380 h 4168140"/>
                <a:gd name="connsiteX258" fmla="*/ 1729740 w 11737340"/>
                <a:gd name="connsiteY258" fmla="*/ 1089660 h 4168140"/>
                <a:gd name="connsiteX259" fmla="*/ 1668780 w 11737340"/>
                <a:gd name="connsiteY259" fmla="*/ 1043940 h 4168140"/>
                <a:gd name="connsiteX260" fmla="*/ 1592580 w 11737340"/>
                <a:gd name="connsiteY260" fmla="*/ 990600 h 4168140"/>
                <a:gd name="connsiteX261" fmla="*/ 1470660 w 11737340"/>
                <a:gd name="connsiteY261" fmla="*/ 891540 h 4168140"/>
                <a:gd name="connsiteX262" fmla="*/ 1386840 w 11737340"/>
                <a:gd name="connsiteY262" fmla="*/ 845820 h 4168140"/>
                <a:gd name="connsiteX263" fmla="*/ 1318260 w 11737340"/>
                <a:gd name="connsiteY263" fmla="*/ 784860 h 4168140"/>
                <a:gd name="connsiteX264" fmla="*/ 1264920 w 11737340"/>
                <a:gd name="connsiteY264" fmla="*/ 723900 h 4168140"/>
                <a:gd name="connsiteX265" fmla="*/ 1181100 w 11737340"/>
                <a:gd name="connsiteY265" fmla="*/ 647700 h 4168140"/>
                <a:gd name="connsiteX266" fmla="*/ 1089660 w 11737340"/>
                <a:gd name="connsiteY266" fmla="*/ 624840 h 4168140"/>
                <a:gd name="connsiteX267" fmla="*/ 1021080 w 11737340"/>
                <a:gd name="connsiteY267" fmla="*/ 586740 h 4168140"/>
                <a:gd name="connsiteX268" fmla="*/ 937260 w 11737340"/>
                <a:gd name="connsiteY268" fmla="*/ 548640 h 4168140"/>
                <a:gd name="connsiteX269" fmla="*/ 830580 w 11737340"/>
                <a:gd name="connsiteY269" fmla="*/ 510540 h 4168140"/>
                <a:gd name="connsiteX270" fmla="*/ 754380 w 11737340"/>
                <a:gd name="connsiteY270" fmla="*/ 457200 h 4168140"/>
                <a:gd name="connsiteX271" fmla="*/ 708660 w 11737340"/>
                <a:gd name="connsiteY271" fmla="*/ 419100 h 4168140"/>
                <a:gd name="connsiteX272" fmla="*/ 609600 w 11737340"/>
                <a:gd name="connsiteY272" fmla="*/ 396240 h 4168140"/>
                <a:gd name="connsiteX273" fmla="*/ 548640 w 11737340"/>
                <a:gd name="connsiteY273" fmla="*/ 320040 h 4168140"/>
                <a:gd name="connsiteX274" fmla="*/ 510540 w 11737340"/>
                <a:gd name="connsiteY274" fmla="*/ 251460 h 4168140"/>
                <a:gd name="connsiteX275" fmla="*/ 464820 w 11737340"/>
                <a:gd name="connsiteY275" fmla="*/ 190500 h 4168140"/>
                <a:gd name="connsiteX276" fmla="*/ 411480 w 11737340"/>
                <a:gd name="connsiteY276" fmla="*/ 137160 h 4168140"/>
                <a:gd name="connsiteX277" fmla="*/ 373380 w 11737340"/>
                <a:gd name="connsiteY277" fmla="*/ 45720 h 4168140"/>
                <a:gd name="connsiteX278" fmla="*/ 342900 w 11737340"/>
                <a:gd name="connsiteY278" fmla="*/ 0 h 4168140"/>
                <a:gd name="connsiteX279" fmla="*/ 327660 w 11737340"/>
                <a:gd name="connsiteY279" fmla="*/ 60960 h 4168140"/>
                <a:gd name="connsiteX280" fmla="*/ 289560 w 11737340"/>
                <a:gd name="connsiteY280" fmla="*/ 91440 h 4168140"/>
                <a:gd name="connsiteX281" fmla="*/ 236220 w 11737340"/>
                <a:gd name="connsiteY281" fmla="*/ 114300 h 4168140"/>
                <a:gd name="connsiteX282" fmla="*/ 198120 w 11737340"/>
                <a:gd name="connsiteY282" fmla="*/ 175260 h 4168140"/>
                <a:gd name="connsiteX283" fmla="*/ 175260 w 11737340"/>
                <a:gd name="connsiteY283" fmla="*/ 228600 h 4168140"/>
                <a:gd name="connsiteX284" fmla="*/ 114300 w 11737340"/>
                <a:gd name="connsiteY284" fmla="*/ 236220 h 4168140"/>
                <a:gd name="connsiteX285" fmla="*/ 45720 w 11737340"/>
                <a:gd name="connsiteY285" fmla="*/ 251460 h 4168140"/>
                <a:gd name="connsiteX286" fmla="*/ 0 w 11737340"/>
                <a:gd name="connsiteY286" fmla="*/ 281940 h 4168140"/>
                <a:gd name="connsiteX287" fmla="*/ 68580 w 11737340"/>
                <a:gd name="connsiteY287" fmla="*/ 320040 h 4168140"/>
                <a:gd name="connsiteX0" fmla="*/ 68580 w 11737340"/>
                <a:gd name="connsiteY0" fmla="*/ 320040 h 4168140"/>
                <a:gd name="connsiteX1" fmla="*/ 121920 w 11737340"/>
                <a:gd name="connsiteY1" fmla="*/ 381000 h 4168140"/>
                <a:gd name="connsiteX2" fmla="*/ 198120 w 11737340"/>
                <a:gd name="connsiteY2" fmla="*/ 419100 h 4168140"/>
                <a:gd name="connsiteX3" fmla="*/ 320040 w 11737340"/>
                <a:gd name="connsiteY3" fmla="*/ 510540 h 4168140"/>
                <a:gd name="connsiteX4" fmla="*/ 411480 w 11737340"/>
                <a:gd name="connsiteY4" fmla="*/ 563880 h 4168140"/>
                <a:gd name="connsiteX5" fmla="*/ 472440 w 11737340"/>
                <a:gd name="connsiteY5" fmla="*/ 632460 h 4168140"/>
                <a:gd name="connsiteX6" fmla="*/ 601980 w 11737340"/>
                <a:gd name="connsiteY6" fmla="*/ 708660 h 4168140"/>
                <a:gd name="connsiteX7" fmla="*/ 739140 w 11737340"/>
                <a:gd name="connsiteY7" fmla="*/ 784860 h 4168140"/>
                <a:gd name="connsiteX8" fmla="*/ 861060 w 11737340"/>
                <a:gd name="connsiteY8" fmla="*/ 868680 h 4168140"/>
                <a:gd name="connsiteX9" fmla="*/ 944880 w 11737340"/>
                <a:gd name="connsiteY9" fmla="*/ 952500 h 4168140"/>
                <a:gd name="connsiteX10" fmla="*/ 1021080 w 11737340"/>
                <a:gd name="connsiteY10" fmla="*/ 1005840 h 4168140"/>
                <a:gd name="connsiteX11" fmla="*/ 1097280 w 11737340"/>
                <a:gd name="connsiteY11" fmla="*/ 1043940 h 4168140"/>
                <a:gd name="connsiteX12" fmla="*/ 1181100 w 11737340"/>
                <a:gd name="connsiteY12" fmla="*/ 1104900 h 4168140"/>
                <a:gd name="connsiteX13" fmla="*/ 1249680 w 11737340"/>
                <a:gd name="connsiteY13" fmla="*/ 1150620 h 4168140"/>
                <a:gd name="connsiteX14" fmla="*/ 1341120 w 11737340"/>
                <a:gd name="connsiteY14" fmla="*/ 1196340 h 4168140"/>
                <a:gd name="connsiteX15" fmla="*/ 1417320 w 11737340"/>
                <a:gd name="connsiteY15" fmla="*/ 1257300 h 4168140"/>
                <a:gd name="connsiteX16" fmla="*/ 1493520 w 11737340"/>
                <a:gd name="connsiteY16" fmla="*/ 1333500 h 4168140"/>
                <a:gd name="connsiteX17" fmla="*/ 1569720 w 11737340"/>
                <a:gd name="connsiteY17" fmla="*/ 1356360 h 4168140"/>
                <a:gd name="connsiteX18" fmla="*/ 1684020 w 11737340"/>
                <a:gd name="connsiteY18" fmla="*/ 1424940 h 4168140"/>
                <a:gd name="connsiteX19" fmla="*/ 1729740 w 11737340"/>
                <a:gd name="connsiteY19" fmla="*/ 1485900 h 4168140"/>
                <a:gd name="connsiteX20" fmla="*/ 1844040 w 11737340"/>
                <a:gd name="connsiteY20" fmla="*/ 1569720 h 4168140"/>
                <a:gd name="connsiteX21" fmla="*/ 1935480 w 11737340"/>
                <a:gd name="connsiteY21" fmla="*/ 1615440 h 4168140"/>
                <a:gd name="connsiteX22" fmla="*/ 2049780 w 11737340"/>
                <a:gd name="connsiteY22" fmla="*/ 1691640 h 4168140"/>
                <a:gd name="connsiteX23" fmla="*/ 2133600 w 11737340"/>
                <a:gd name="connsiteY23" fmla="*/ 1729740 h 4168140"/>
                <a:gd name="connsiteX24" fmla="*/ 2202180 w 11737340"/>
                <a:gd name="connsiteY24" fmla="*/ 1805940 h 4168140"/>
                <a:gd name="connsiteX25" fmla="*/ 2255520 w 11737340"/>
                <a:gd name="connsiteY25" fmla="*/ 1821180 h 4168140"/>
                <a:gd name="connsiteX26" fmla="*/ 2316480 w 11737340"/>
                <a:gd name="connsiteY26" fmla="*/ 1866900 h 4168140"/>
                <a:gd name="connsiteX27" fmla="*/ 2423160 w 11737340"/>
                <a:gd name="connsiteY27" fmla="*/ 2004060 h 4168140"/>
                <a:gd name="connsiteX28" fmla="*/ 2476500 w 11737340"/>
                <a:gd name="connsiteY28" fmla="*/ 2087880 h 4168140"/>
                <a:gd name="connsiteX29" fmla="*/ 2567940 w 11737340"/>
                <a:gd name="connsiteY29" fmla="*/ 2148840 h 4168140"/>
                <a:gd name="connsiteX30" fmla="*/ 2682240 w 11737340"/>
                <a:gd name="connsiteY30" fmla="*/ 2186940 h 4168140"/>
                <a:gd name="connsiteX31" fmla="*/ 2743200 w 11737340"/>
                <a:gd name="connsiteY31" fmla="*/ 2209800 h 4168140"/>
                <a:gd name="connsiteX32" fmla="*/ 2811780 w 11737340"/>
                <a:gd name="connsiteY32" fmla="*/ 2247900 h 4168140"/>
                <a:gd name="connsiteX33" fmla="*/ 2887980 w 11737340"/>
                <a:gd name="connsiteY33" fmla="*/ 2301240 h 4168140"/>
                <a:gd name="connsiteX34" fmla="*/ 2979420 w 11737340"/>
                <a:gd name="connsiteY34" fmla="*/ 2385060 h 4168140"/>
                <a:gd name="connsiteX35" fmla="*/ 3055620 w 11737340"/>
                <a:gd name="connsiteY35" fmla="*/ 2461260 h 4168140"/>
                <a:gd name="connsiteX36" fmla="*/ 3139440 w 11737340"/>
                <a:gd name="connsiteY36" fmla="*/ 2537460 h 4168140"/>
                <a:gd name="connsiteX37" fmla="*/ 3261360 w 11737340"/>
                <a:gd name="connsiteY37" fmla="*/ 2628900 h 4168140"/>
                <a:gd name="connsiteX38" fmla="*/ 3345180 w 11737340"/>
                <a:gd name="connsiteY38" fmla="*/ 2720340 h 4168140"/>
                <a:gd name="connsiteX39" fmla="*/ 3444240 w 11737340"/>
                <a:gd name="connsiteY39" fmla="*/ 2796540 h 4168140"/>
                <a:gd name="connsiteX40" fmla="*/ 3558540 w 11737340"/>
                <a:gd name="connsiteY40" fmla="*/ 2872740 h 4168140"/>
                <a:gd name="connsiteX41" fmla="*/ 3619500 w 11737340"/>
                <a:gd name="connsiteY41" fmla="*/ 2979420 h 4168140"/>
                <a:gd name="connsiteX42" fmla="*/ 3619500 w 11737340"/>
                <a:gd name="connsiteY42" fmla="*/ 2979420 h 4168140"/>
                <a:gd name="connsiteX43" fmla="*/ 3649980 w 11737340"/>
                <a:gd name="connsiteY43" fmla="*/ 3048000 h 4168140"/>
                <a:gd name="connsiteX44" fmla="*/ 3703320 w 11737340"/>
                <a:gd name="connsiteY44" fmla="*/ 3086100 h 4168140"/>
                <a:gd name="connsiteX45" fmla="*/ 3764280 w 11737340"/>
                <a:gd name="connsiteY45" fmla="*/ 3063240 h 4168140"/>
                <a:gd name="connsiteX46" fmla="*/ 3848100 w 11737340"/>
                <a:gd name="connsiteY46" fmla="*/ 3025140 h 4168140"/>
                <a:gd name="connsiteX47" fmla="*/ 3916680 w 11737340"/>
                <a:gd name="connsiteY47" fmla="*/ 3032760 h 4168140"/>
                <a:gd name="connsiteX48" fmla="*/ 4030980 w 11737340"/>
                <a:gd name="connsiteY48" fmla="*/ 3063240 h 4168140"/>
                <a:gd name="connsiteX49" fmla="*/ 4137660 w 11737340"/>
                <a:gd name="connsiteY49" fmla="*/ 3101340 h 4168140"/>
                <a:gd name="connsiteX50" fmla="*/ 4259580 w 11737340"/>
                <a:gd name="connsiteY50" fmla="*/ 3147060 h 4168140"/>
                <a:gd name="connsiteX51" fmla="*/ 4381500 w 11737340"/>
                <a:gd name="connsiteY51" fmla="*/ 3192780 h 4168140"/>
                <a:gd name="connsiteX52" fmla="*/ 4526280 w 11737340"/>
                <a:gd name="connsiteY52" fmla="*/ 3276600 h 4168140"/>
                <a:gd name="connsiteX53" fmla="*/ 4587240 w 11737340"/>
                <a:gd name="connsiteY53" fmla="*/ 3299460 h 4168140"/>
                <a:gd name="connsiteX54" fmla="*/ 4610100 w 11737340"/>
                <a:gd name="connsiteY54" fmla="*/ 3352800 h 4168140"/>
                <a:gd name="connsiteX55" fmla="*/ 4648200 w 11737340"/>
                <a:gd name="connsiteY55" fmla="*/ 3436620 h 4168140"/>
                <a:gd name="connsiteX56" fmla="*/ 4671060 w 11737340"/>
                <a:gd name="connsiteY56" fmla="*/ 3520440 h 4168140"/>
                <a:gd name="connsiteX57" fmla="*/ 4678680 w 11737340"/>
                <a:gd name="connsiteY57" fmla="*/ 3589020 h 4168140"/>
                <a:gd name="connsiteX58" fmla="*/ 4686300 w 11737340"/>
                <a:gd name="connsiteY58" fmla="*/ 3649980 h 4168140"/>
                <a:gd name="connsiteX59" fmla="*/ 4724400 w 11737340"/>
                <a:gd name="connsiteY59" fmla="*/ 3680460 h 4168140"/>
                <a:gd name="connsiteX60" fmla="*/ 4785360 w 11737340"/>
                <a:gd name="connsiteY60" fmla="*/ 3672840 h 4168140"/>
                <a:gd name="connsiteX61" fmla="*/ 4869180 w 11737340"/>
                <a:gd name="connsiteY61" fmla="*/ 3703320 h 4168140"/>
                <a:gd name="connsiteX62" fmla="*/ 4914900 w 11737340"/>
                <a:gd name="connsiteY62" fmla="*/ 3756660 h 4168140"/>
                <a:gd name="connsiteX63" fmla="*/ 5105400 w 11737340"/>
                <a:gd name="connsiteY63" fmla="*/ 3832860 h 4168140"/>
                <a:gd name="connsiteX64" fmla="*/ 5173980 w 11737340"/>
                <a:gd name="connsiteY64" fmla="*/ 3886200 h 4168140"/>
                <a:gd name="connsiteX65" fmla="*/ 5242560 w 11737340"/>
                <a:gd name="connsiteY65" fmla="*/ 3924300 h 4168140"/>
                <a:gd name="connsiteX66" fmla="*/ 5364480 w 11737340"/>
                <a:gd name="connsiteY66" fmla="*/ 3962400 h 4168140"/>
                <a:gd name="connsiteX67" fmla="*/ 5516880 w 11737340"/>
                <a:gd name="connsiteY67" fmla="*/ 4046220 h 4168140"/>
                <a:gd name="connsiteX68" fmla="*/ 5585460 w 11737340"/>
                <a:gd name="connsiteY68" fmla="*/ 4099560 h 4168140"/>
                <a:gd name="connsiteX69" fmla="*/ 5661660 w 11737340"/>
                <a:gd name="connsiteY69" fmla="*/ 4122420 h 4168140"/>
                <a:gd name="connsiteX70" fmla="*/ 5745480 w 11737340"/>
                <a:gd name="connsiteY70" fmla="*/ 4130040 h 4168140"/>
                <a:gd name="connsiteX71" fmla="*/ 5836920 w 11737340"/>
                <a:gd name="connsiteY71" fmla="*/ 4130040 h 4168140"/>
                <a:gd name="connsiteX72" fmla="*/ 5951220 w 11737340"/>
                <a:gd name="connsiteY72" fmla="*/ 4145280 h 4168140"/>
                <a:gd name="connsiteX73" fmla="*/ 6035040 w 11737340"/>
                <a:gd name="connsiteY73" fmla="*/ 4168140 h 4168140"/>
                <a:gd name="connsiteX74" fmla="*/ 6149340 w 11737340"/>
                <a:gd name="connsiteY74" fmla="*/ 4137660 h 4168140"/>
                <a:gd name="connsiteX75" fmla="*/ 6286500 w 11737340"/>
                <a:gd name="connsiteY75" fmla="*/ 4114800 h 4168140"/>
                <a:gd name="connsiteX76" fmla="*/ 6393180 w 11737340"/>
                <a:gd name="connsiteY76" fmla="*/ 4053840 h 4168140"/>
                <a:gd name="connsiteX77" fmla="*/ 6484620 w 11737340"/>
                <a:gd name="connsiteY77" fmla="*/ 4038600 h 4168140"/>
                <a:gd name="connsiteX78" fmla="*/ 6583680 w 11737340"/>
                <a:gd name="connsiteY78" fmla="*/ 3970020 h 4168140"/>
                <a:gd name="connsiteX79" fmla="*/ 6697980 w 11737340"/>
                <a:gd name="connsiteY79" fmla="*/ 3886200 h 4168140"/>
                <a:gd name="connsiteX80" fmla="*/ 6728460 w 11737340"/>
                <a:gd name="connsiteY80" fmla="*/ 3817620 h 4168140"/>
                <a:gd name="connsiteX81" fmla="*/ 6842760 w 11737340"/>
                <a:gd name="connsiteY81" fmla="*/ 3733800 h 4168140"/>
                <a:gd name="connsiteX82" fmla="*/ 6972300 w 11737340"/>
                <a:gd name="connsiteY82" fmla="*/ 3642360 h 4168140"/>
                <a:gd name="connsiteX83" fmla="*/ 7078980 w 11737340"/>
                <a:gd name="connsiteY83" fmla="*/ 3528060 h 4168140"/>
                <a:gd name="connsiteX84" fmla="*/ 7139940 w 11737340"/>
                <a:gd name="connsiteY84" fmla="*/ 3444240 h 4168140"/>
                <a:gd name="connsiteX85" fmla="*/ 7269480 w 11737340"/>
                <a:gd name="connsiteY85" fmla="*/ 3284220 h 4168140"/>
                <a:gd name="connsiteX86" fmla="*/ 7330440 w 11737340"/>
                <a:gd name="connsiteY86" fmla="*/ 3185160 h 4168140"/>
                <a:gd name="connsiteX87" fmla="*/ 7376160 w 11737340"/>
                <a:gd name="connsiteY87" fmla="*/ 3116580 h 4168140"/>
                <a:gd name="connsiteX88" fmla="*/ 7444740 w 11737340"/>
                <a:gd name="connsiteY88" fmla="*/ 3093720 h 4168140"/>
                <a:gd name="connsiteX89" fmla="*/ 7513320 w 11737340"/>
                <a:gd name="connsiteY89" fmla="*/ 3101340 h 4168140"/>
                <a:gd name="connsiteX90" fmla="*/ 7574280 w 11737340"/>
                <a:gd name="connsiteY90" fmla="*/ 3078480 h 4168140"/>
                <a:gd name="connsiteX91" fmla="*/ 7726680 w 11737340"/>
                <a:gd name="connsiteY91" fmla="*/ 3108960 h 4168140"/>
                <a:gd name="connsiteX92" fmla="*/ 7833360 w 11737340"/>
                <a:gd name="connsiteY92" fmla="*/ 3162300 h 4168140"/>
                <a:gd name="connsiteX93" fmla="*/ 7962900 w 11737340"/>
                <a:gd name="connsiteY93" fmla="*/ 3192780 h 4168140"/>
                <a:gd name="connsiteX94" fmla="*/ 8161020 w 11737340"/>
                <a:gd name="connsiteY94" fmla="*/ 3268980 h 4168140"/>
                <a:gd name="connsiteX95" fmla="*/ 8290560 w 11737340"/>
                <a:gd name="connsiteY95" fmla="*/ 3337560 h 4168140"/>
                <a:gd name="connsiteX96" fmla="*/ 8382000 w 11737340"/>
                <a:gd name="connsiteY96" fmla="*/ 3360420 h 4168140"/>
                <a:gd name="connsiteX97" fmla="*/ 8458200 w 11737340"/>
                <a:gd name="connsiteY97" fmla="*/ 3398520 h 4168140"/>
                <a:gd name="connsiteX98" fmla="*/ 8595360 w 11737340"/>
                <a:gd name="connsiteY98" fmla="*/ 3512820 h 4168140"/>
                <a:gd name="connsiteX99" fmla="*/ 8641080 w 11737340"/>
                <a:gd name="connsiteY99" fmla="*/ 3566160 h 4168140"/>
                <a:gd name="connsiteX100" fmla="*/ 8702040 w 11737340"/>
                <a:gd name="connsiteY100" fmla="*/ 3604260 h 4168140"/>
                <a:gd name="connsiteX101" fmla="*/ 8763000 w 11737340"/>
                <a:gd name="connsiteY101" fmla="*/ 3634740 h 4168140"/>
                <a:gd name="connsiteX102" fmla="*/ 8854440 w 11737340"/>
                <a:gd name="connsiteY102" fmla="*/ 3627120 h 4168140"/>
                <a:gd name="connsiteX103" fmla="*/ 8968740 w 11737340"/>
                <a:gd name="connsiteY103" fmla="*/ 3619500 h 4168140"/>
                <a:gd name="connsiteX104" fmla="*/ 9060180 w 11737340"/>
                <a:gd name="connsiteY104" fmla="*/ 3642360 h 4168140"/>
                <a:gd name="connsiteX105" fmla="*/ 9151620 w 11737340"/>
                <a:gd name="connsiteY105" fmla="*/ 3657600 h 4168140"/>
                <a:gd name="connsiteX106" fmla="*/ 9227820 w 11737340"/>
                <a:gd name="connsiteY106" fmla="*/ 3642360 h 4168140"/>
                <a:gd name="connsiteX107" fmla="*/ 9311640 w 11737340"/>
                <a:gd name="connsiteY107" fmla="*/ 3611880 h 4168140"/>
                <a:gd name="connsiteX108" fmla="*/ 9433560 w 11737340"/>
                <a:gd name="connsiteY108" fmla="*/ 3589020 h 4168140"/>
                <a:gd name="connsiteX109" fmla="*/ 9509760 w 11737340"/>
                <a:gd name="connsiteY109" fmla="*/ 3528060 h 4168140"/>
                <a:gd name="connsiteX110" fmla="*/ 9646920 w 11737340"/>
                <a:gd name="connsiteY110" fmla="*/ 3489960 h 4168140"/>
                <a:gd name="connsiteX111" fmla="*/ 9784080 w 11737340"/>
                <a:gd name="connsiteY111" fmla="*/ 3444240 h 4168140"/>
                <a:gd name="connsiteX112" fmla="*/ 9860280 w 11737340"/>
                <a:gd name="connsiteY112" fmla="*/ 3383280 h 4168140"/>
                <a:gd name="connsiteX113" fmla="*/ 9921240 w 11737340"/>
                <a:gd name="connsiteY113" fmla="*/ 3314700 h 4168140"/>
                <a:gd name="connsiteX114" fmla="*/ 9997440 w 11737340"/>
                <a:gd name="connsiteY114" fmla="*/ 3208020 h 4168140"/>
                <a:gd name="connsiteX115" fmla="*/ 10043160 w 11737340"/>
                <a:gd name="connsiteY115" fmla="*/ 3101340 h 4168140"/>
                <a:gd name="connsiteX116" fmla="*/ 10104120 w 11737340"/>
                <a:gd name="connsiteY116" fmla="*/ 3017520 h 4168140"/>
                <a:gd name="connsiteX117" fmla="*/ 10157460 w 11737340"/>
                <a:gd name="connsiteY117" fmla="*/ 2933700 h 4168140"/>
                <a:gd name="connsiteX118" fmla="*/ 10218420 w 11737340"/>
                <a:gd name="connsiteY118" fmla="*/ 2849880 h 4168140"/>
                <a:gd name="connsiteX119" fmla="*/ 10294620 w 11737340"/>
                <a:gd name="connsiteY119" fmla="*/ 2735580 h 4168140"/>
                <a:gd name="connsiteX120" fmla="*/ 10347960 w 11737340"/>
                <a:gd name="connsiteY120" fmla="*/ 2621280 h 4168140"/>
                <a:gd name="connsiteX121" fmla="*/ 10431780 w 11737340"/>
                <a:gd name="connsiteY121" fmla="*/ 2499360 h 4168140"/>
                <a:gd name="connsiteX122" fmla="*/ 10500360 w 11737340"/>
                <a:gd name="connsiteY122" fmla="*/ 2354580 h 4168140"/>
                <a:gd name="connsiteX123" fmla="*/ 10553700 w 11737340"/>
                <a:gd name="connsiteY123" fmla="*/ 2263140 h 4168140"/>
                <a:gd name="connsiteX124" fmla="*/ 10584180 w 11737340"/>
                <a:gd name="connsiteY124" fmla="*/ 2194560 h 4168140"/>
                <a:gd name="connsiteX125" fmla="*/ 10624820 w 11737340"/>
                <a:gd name="connsiteY125" fmla="*/ 2125980 h 4168140"/>
                <a:gd name="connsiteX126" fmla="*/ 10675620 w 11737340"/>
                <a:gd name="connsiteY126" fmla="*/ 2049780 h 4168140"/>
                <a:gd name="connsiteX127" fmla="*/ 10690860 w 11737340"/>
                <a:gd name="connsiteY127" fmla="*/ 1988820 h 4168140"/>
                <a:gd name="connsiteX128" fmla="*/ 10713720 w 11737340"/>
                <a:gd name="connsiteY128" fmla="*/ 1927860 h 4168140"/>
                <a:gd name="connsiteX129" fmla="*/ 10767060 w 11737340"/>
                <a:gd name="connsiteY129" fmla="*/ 1859280 h 4168140"/>
                <a:gd name="connsiteX130" fmla="*/ 10873740 w 11737340"/>
                <a:gd name="connsiteY130" fmla="*/ 1828800 h 4168140"/>
                <a:gd name="connsiteX131" fmla="*/ 11079480 w 11737340"/>
                <a:gd name="connsiteY131" fmla="*/ 1767840 h 4168140"/>
                <a:gd name="connsiteX132" fmla="*/ 11247120 w 11737340"/>
                <a:gd name="connsiteY132" fmla="*/ 1684020 h 4168140"/>
                <a:gd name="connsiteX133" fmla="*/ 11414760 w 11737340"/>
                <a:gd name="connsiteY133" fmla="*/ 1638300 h 4168140"/>
                <a:gd name="connsiteX134" fmla="*/ 11490960 w 11737340"/>
                <a:gd name="connsiteY134" fmla="*/ 1577340 h 4168140"/>
                <a:gd name="connsiteX135" fmla="*/ 11635740 w 11737340"/>
                <a:gd name="connsiteY135" fmla="*/ 1508760 h 4168140"/>
                <a:gd name="connsiteX136" fmla="*/ 11737340 w 11737340"/>
                <a:gd name="connsiteY136" fmla="*/ 1442720 h 4168140"/>
                <a:gd name="connsiteX137" fmla="*/ 11620500 w 11737340"/>
                <a:gd name="connsiteY137" fmla="*/ 1417320 h 4168140"/>
                <a:gd name="connsiteX138" fmla="*/ 11567160 w 11737340"/>
                <a:gd name="connsiteY138" fmla="*/ 1379220 h 4168140"/>
                <a:gd name="connsiteX139" fmla="*/ 11498580 w 11737340"/>
                <a:gd name="connsiteY139" fmla="*/ 1318260 h 4168140"/>
                <a:gd name="connsiteX140" fmla="*/ 11468100 w 11737340"/>
                <a:gd name="connsiteY140" fmla="*/ 1280160 h 4168140"/>
                <a:gd name="connsiteX141" fmla="*/ 11442700 w 11737340"/>
                <a:gd name="connsiteY141" fmla="*/ 1231900 h 4168140"/>
                <a:gd name="connsiteX142" fmla="*/ 11384280 w 11737340"/>
                <a:gd name="connsiteY142" fmla="*/ 1310640 h 4168140"/>
                <a:gd name="connsiteX143" fmla="*/ 11353800 w 11737340"/>
                <a:gd name="connsiteY143" fmla="*/ 1356360 h 4168140"/>
                <a:gd name="connsiteX144" fmla="*/ 11224260 w 11737340"/>
                <a:gd name="connsiteY144" fmla="*/ 1417320 h 4168140"/>
                <a:gd name="connsiteX145" fmla="*/ 11109960 w 11737340"/>
                <a:gd name="connsiteY145" fmla="*/ 1463040 h 4168140"/>
                <a:gd name="connsiteX146" fmla="*/ 10911840 w 11737340"/>
                <a:gd name="connsiteY146" fmla="*/ 1524000 h 4168140"/>
                <a:gd name="connsiteX147" fmla="*/ 10774680 w 11737340"/>
                <a:gd name="connsiteY147" fmla="*/ 1546860 h 4168140"/>
                <a:gd name="connsiteX148" fmla="*/ 10675620 w 11737340"/>
                <a:gd name="connsiteY148" fmla="*/ 1615440 h 4168140"/>
                <a:gd name="connsiteX149" fmla="*/ 10568940 w 11737340"/>
                <a:gd name="connsiteY149" fmla="*/ 1676400 h 4168140"/>
                <a:gd name="connsiteX150" fmla="*/ 10485120 w 11737340"/>
                <a:gd name="connsiteY150" fmla="*/ 1760220 h 4168140"/>
                <a:gd name="connsiteX151" fmla="*/ 10454640 w 11737340"/>
                <a:gd name="connsiteY151" fmla="*/ 1836420 h 4168140"/>
                <a:gd name="connsiteX152" fmla="*/ 10416540 w 11737340"/>
                <a:gd name="connsiteY152" fmla="*/ 1927860 h 4168140"/>
                <a:gd name="connsiteX153" fmla="*/ 10401300 w 11737340"/>
                <a:gd name="connsiteY153" fmla="*/ 2004060 h 4168140"/>
                <a:gd name="connsiteX154" fmla="*/ 10363200 w 11737340"/>
                <a:gd name="connsiteY154" fmla="*/ 2095500 h 4168140"/>
                <a:gd name="connsiteX155" fmla="*/ 10317480 w 11737340"/>
                <a:gd name="connsiteY155" fmla="*/ 2225040 h 4168140"/>
                <a:gd name="connsiteX156" fmla="*/ 10287000 w 11737340"/>
                <a:gd name="connsiteY156" fmla="*/ 2346960 h 4168140"/>
                <a:gd name="connsiteX157" fmla="*/ 10218420 w 11737340"/>
                <a:gd name="connsiteY157" fmla="*/ 2499360 h 4168140"/>
                <a:gd name="connsiteX158" fmla="*/ 10134600 w 11737340"/>
                <a:gd name="connsiteY158" fmla="*/ 2621280 h 4168140"/>
                <a:gd name="connsiteX159" fmla="*/ 10043160 w 11737340"/>
                <a:gd name="connsiteY159" fmla="*/ 2735580 h 4168140"/>
                <a:gd name="connsiteX160" fmla="*/ 9974580 w 11737340"/>
                <a:gd name="connsiteY160" fmla="*/ 2857500 h 4168140"/>
                <a:gd name="connsiteX161" fmla="*/ 9906000 w 11737340"/>
                <a:gd name="connsiteY161" fmla="*/ 2941320 h 4168140"/>
                <a:gd name="connsiteX162" fmla="*/ 9860280 w 11737340"/>
                <a:gd name="connsiteY162" fmla="*/ 3032760 h 4168140"/>
                <a:gd name="connsiteX163" fmla="*/ 9806940 w 11737340"/>
                <a:gd name="connsiteY163" fmla="*/ 3116580 h 4168140"/>
                <a:gd name="connsiteX164" fmla="*/ 9715500 w 11737340"/>
                <a:gd name="connsiteY164" fmla="*/ 3208020 h 4168140"/>
                <a:gd name="connsiteX165" fmla="*/ 9616440 w 11737340"/>
                <a:gd name="connsiteY165" fmla="*/ 3261360 h 4168140"/>
                <a:gd name="connsiteX166" fmla="*/ 9532620 w 11737340"/>
                <a:gd name="connsiteY166" fmla="*/ 3329940 h 4168140"/>
                <a:gd name="connsiteX167" fmla="*/ 9471660 w 11737340"/>
                <a:gd name="connsiteY167" fmla="*/ 3375660 h 4168140"/>
                <a:gd name="connsiteX168" fmla="*/ 9410700 w 11737340"/>
                <a:gd name="connsiteY168" fmla="*/ 3429000 h 4168140"/>
                <a:gd name="connsiteX169" fmla="*/ 9288780 w 11737340"/>
                <a:gd name="connsiteY169" fmla="*/ 3436620 h 4168140"/>
                <a:gd name="connsiteX170" fmla="*/ 9166860 w 11737340"/>
                <a:gd name="connsiteY170" fmla="*/ 3444240 h 4168140"/>
                <a:gd name="connsiteX171" fmla="*/ 9029700 w 11737340"/>
                <a:gd name="connsiteY171" fmla="*/ 3413760 h 4168140"/>
                <a:gd name="connsiteX172" fmla="*/ 8823960 w 11737340"/>
                <a:gd name="connsiteY172" fmla="*/ 3360420 h 4168140"/>
                <a:gd name="connsiteX173" fmla="*/ 8679180 w 11737340"/>
                <a:gd name="connsiteY173" fmla="*/ 3329940 h 4168140"/>
                <a:gd name="connsiteX174" fmla="*/ 8572500 w 11737340"/>
                <a:gd name="connsiteY174" fmla="*/ 3276600 h 4168140"/>
                <a:gd name="connsiteX175" fmla="*/ 8465820 w 11737340"/>
                <a:gd name="connsiteY175" fmla="*/ 3215640 h 4168140"/>
                <a:gd name="connsiteX176" fmla="*/ 8321040 w 11737340"/>
                <a:gd name="connsiteY176" fmla="*/ 3177540 h 4168140"/>
                <a:gd name="connsiteX177" fmla="*/ 8199120 w 11737340"/>
                <a:gd name="connsiteY177" fmla="*/ 3131820 h 4168140"/>
                <a:gd name="connsiteX178" fmla="*/ 8069580 w 11737340"/>
                <a:gd name="connsiteY178" fmla="*/ 3078480 h 4168140"/>
                <a:gd name="connsiteX179" fmla="*/ 7917180 w 11737340"/>
                <a:gd name="connsiteY179" fmla="*/ 2994660 h 4168140"/>
                <a:gd name="connsiteX180" fmla="*/ 7787640 w 11737340"/>
                <a:gd name="connsiteY180" fmla="*/ 2971800 h 4168140"/>
                <a:gd name="connsiteX181" fmla="*/ 7719060 w 11737340"/>
                <a:gd name="connsiteY181" fmla="*/ 2933700 h 4168140"/>
                <a:gd name="connsiteX182" fmla="*/ 7612380 w 11737340"/>
                <a:gd name="connsiteY182" fmla="*/ 2903220 h 4168140"/>
                <a:gd name="connsiteX183" fmla="*/ 7566660 w 11737340"/>
                <a:gd name="connsiteY183" fmla="*/ 2887980 h 4168140"/>
                <a:gd name="connsiteX184" fmla="*/ 7551420 w 11737340"/>
                <a:gd name="connsiteY184" fmla="*/ 2849880 h 4168140"/>
                <a:gd name="connsiteX185" fmla="*/ 7533640 w 11737340"/>
                <a:gd name="connsiteY185" fmla="*/ 2788920 h 4168140"/>
                <a:gd name="connsiteX186" fmla="*/ 7475220 w 11737340"/>
                <a:gd name="connsiteY186" fmla="*/ 2857500 h 4168140"/>
                <a:gd name="connsiteX187" fmla="*/ 7414260 w 11737340"/>
                <a:gd name="connsiteY187" fmla="*/ 2887980 h 4168140"/>
                <a:gd name="connsiteX188" fmla="*/ 7345680 w 11737340"/>
                <a:gd name="connsiteY188" fmla="*/ 2971800 h 4168140"/>
                <a:gd name="connsiteX189" fmla="*/ 7315200 w 11737340"/>
                <a:gd name="connsiteY189" fmla="*/ 2994660 h 4168140"/>
                <a:gd name="connsiteX190" fmla="*/ 7261860 w 11737340"/>
                <a:gd name="connsiteY190" fmla="*/ 3009900 h 4168140"/>
                <a:gd name="connsiteX191" fmla="*/ 7193280 w 11737340"/>
                <a:gd name="connsiteY191" fmla="*/ 3025140 h 4168140"/>
                <a:gd name="connsiteX192" fmla="*/ 7155180 w 11737340"/>
                <a:gd name="connsiteY192" fmla="*/ 3078480 h 4168140"/>
                <a:gd name="connsiteX193" fmla="*/ 7109460 w 11737340"/>
                <a:gd name="connsiteY193" fmla="*/ 3154680 h 4168140"/>
                <a:gd name="connsiteX194" fmla="*/ 7048500 w 11737340"/>
                <a:gd name="connsiteY194" fmla="*/ 3246120 h 4168140"/>
                <a:gd name="connsiteX195" fmla="*/ 6995160 w 11737340"/>
                <a:gd name="connsiteY195" fmla="*/ 3307080 h 4168140"/>
                <a:gd name="connsiteX196" fmla="*/ 6972300 w 11737340"/>
                <a:gd name="connsiteY196" fmla="*/ 3352800 h 4168140"/>
                <a:gd name="connsiteX197" fmla="*/ 6949440 w 11737340"/>
                <a:gd name="connsiteY197" fmla="*/ 3413760 h 4168140"/>
                <a:gd name="connsiteX198" fmla="*/ 6949440 w 11737340"/>
                <a:gd name="connsiteY198" fmla="*/ 3413760 h 4168140"/>
                <a:gd name="connsiteX199" fmla="*/ 6911340 w 11737340"/>
                <a:gd name="connsiteY199" fmla="*/ 3474720 h 4168140"/>
                <a:gd name="connsiteX200" fmla="*/ 6888480 w 11737340"/>
                <a:gd name="connsiteY200" fmla="*/ 3505200 h 4168140"/>
                <a:gd name="connsiteX201" fmla="*/ 6819900 w 11737340"/>
                <a:gd name="connsiteY201" fmla="*/ 3566160 h 4168140"/>
                <a:gd name="connsiteX202" fmla="*/ 6743700 w 11737340"/>
                <a:gd name="connsiteY202" fmla="*/ 3581400 h 4168140"/>
                <a:gd name="connsiteX203" fmla="*/ 6675120 w 11737340"/>
                <a:gd name="connsiteY203" fmla="*/ 3657600 h 4168140"/>
                <a:gd name="connsiteX204" fmla="*/ 6629400 w 11737340"/>
                <a:gd name="connsiteY204" fmla="*/ 3718560 h 4168140"/>
                <a:gd name="connsiteX205" fmla="*/ 6576060 w 11737340"/>
                <a:gd name="connsiteY205" fmla="*/ 3779520 h 4168140"/>
                <a:gd name="connsiteX206" fmla="*/ 6484620 w 11737340"/>
                <a:gd name="connsiteY206" fmla="*/ 3817620 h 4168140"/>
                <a:gd name="connsiteX207" fmla="*/ 6400800 w 11737340"/>
                <a:gd name="connsiteY207" fmla="*/ 3832860 h 4168140"/>
                <a:gd name="connsiteX208" fmla="*/ 6263640 w 11737340"/>
                <a:gd name="connsiteY208" fmla="*/ 3870960 h 4168140"/>
                <a:gd name="connsiteX209" fmla="*/ 6126480 w 11737340"/>
                <a:gd name="connsiteY209" fmla="*/ 3901440 h 4168140"/>
                <a:gd name="connsiteX210" fmla="*/ 6027420 w 11737340"/>
                <a:gd name="connsiteY210" fmla="*/ 3916680 h 4168140"/>
                <a:gd name="connsiteX211" fmla="*/ 5890260 w 11737340"/>
                <a:gd name="connsiteY211" fmla="*/ 3878580 h 4168140"/>
                <a:gd name="connsiteX212" fmla="*/ 5821680 w 11737340"/>
                <a:gd name="connsiteY212" fmla="*/ 3863340 h 4168140"/>
                <a:gd name="connsiteX213" fmla="*/ 5737860 w 11737340"/>
                <a:gd name="connsiteY213" fmla="*/ 3825240 h 4168140"/>
                <a:gd name="connsiteX214" fmla="*/ 5638800 w 11737340"/>
                <a:gd name="connsiteY214" fmla="*/ 3794760 h 4168140"/>
                <a:gd name="connsiteX215" fmla="*/ 5524500 w 11737340"/>
                <a:gd name="connsiteY215" fmla="*/ 3756660 h 4168140"/>
                <a:gd name="connsiteX216" fmla="*/ 5448300 w 11737340"/>
                <a:gd name="connsiteY216" fmla="*/ 3718560 h 4168140"/>
                <a:gd name="connsiteX217" fmla="*/ 5349240 w 11737340"/>
                <a:gd name="connsiteY217" fmla="*/ 3657600 h 4168140"/>
                <a:gd name="connsiteX218" fmla="*/ 5295900 w 11737340"/>
                <a:gd name="connsiteY218" fmla="*/ 3619500 h 4168140"/>
                <a:gd name="connsiteX219" fmla="*/ 5234940 w 11737340"/>
                <a:gd name="connsiteY219" fmla="*/ 3596640 h 4168140"/>
                <a:gd name="connsiteX220" fmla="*/ 5135880 w 11737340"/>
                <a:gd name="connsiteY220" fmla="*/ 3550920 h 4168140"/>
                <a:gd name="connsiteX221" fmla="*/ 5059680 w 11737340"/>
                <a:gd name="connsiteY221" fmla="*/ 3505200 h 4168140"/>
                <a:gd name="connsiteX222" fmla="*/ 5029200 w 11737340"/>
                <a:gd name="connsiteY222" fmla="*/ 3482340 h 4168140"/>
                <a:gd name="connsiteX223" fmla="*/ 4960620 w 11737340"/>
                <a:gd name="connsiteY223" fmla="*/ 3413760 h 4168140"/>
                <a:gd name="connsiteX224" fmla="*/ 4876800 w 11737340"/>
                <a:gd name="connsiteY224" fmla="*/ 3299460 h 4168140"/>
                <a:gd name="connsiteX225" fmla="*/ 4808220 w 11737340"/>
                <a:gd name="connsiteY225" fmla="*/ 3200400 h 4168140"/>
                <a:gd name="connsiteX226" fmla="*/ 4777740 w 11737340"/>
                <a:gd name="connsiteY226" fmla="*/ 3147060 h 4168140"/>
                <a:gd name="connsiteX227" fmla="*/ 4724400 w 11737340"/>
                <a:gd name="connsiteY227" fmla="*/ 3108960 h 4168140"/>
                <a:gd name="connsiteX228" fmla="*/ 4648200 w 11737340"/>
                <a:gd name="connsiteY228" fmla="*/ 3063240 h 4168140"/>
                <a:gd name="connsiteX229" fmla="*/ 4533900 w 11737340"/>
                <a:gd name="connsiteY229" fmla="*/ 2979420 h 4168140"/>
                <a:gd name="connsiteX230" fmla="*/ 4427220 w 11737340"/>
                <a:gd name="connsiteY230" fmla="*/ 2941320 h 4168140"/>
                <a:gd name="connsiteX231" fmla="*/ 4366260 w 11737340"/>
                <a:gd name="connsiteY231" fmla="*/ 2903220 h 4168140"/>
                <a:gd name="connsiteX232" fmla="*/ 4244340 w 11737340"/>
                <a:gd name="connsiteY232" fmla="*/ 2842260 h 4168140"/>
                <a:gd name="connsiteX233" fmla="*/ 4145280 w 11737340"/>
                <a:gd name="connsiteY233" fmla="*/ 2811780 h 4168140"/>
                <a:gd name="connsiteX234" fmla="*/ 4038600 w 11737340"/>
                <a:gd name="connsiteY234" fmla="*/ 2804160 h 4168140"/>
                <a:gd name="connsiteX235" fmla="*/ 3954780 w 11737340"/>
                <a:gd name="connsiteY235" fmla="*/ 2819400 h 4168140"/>
                <a:gd name="connsiteX236" fmla="*/ 3863340 w 11737340"/>
                <a:gd name="connsiteY236" fmla="*/ 2804160 h 4168140"/>
                <a:gd name="connsiteX237" fmla="*/ 3741420 w 11737340"/>
                <a:gd name="connsiteY237" fmla="*/ 2781300 h 4168140"/>
                <a:gd name="connsiteX238" fmla="*/ 3649980 w 11737340"/>
                <a:gd name="connsiteY238" fmla="*/ 2743200 h 4168140"/>
                <a:gd name="connsiteX239" fmla="*/ 3573780 w 11737340"/>
                <a:gd name="connsiteY239" fmla="*/ 2674620 h 4168140"/>
                <a:gd name="connsiteX240" fmla="*/ 3482340 w 11737340"/>
                <a:gd name="connsiteY240" fmla="*/ 2621280 h 4168140"/>
                <a:gd name="connsiteX241" fmla="*/ 3436620 w 11737340"/>
                <a:gd name="connsiteY241" fmla="*/ 2552700 h 4168140"/>
                <a:gd name="connsiteX242" fmla="*/ 3329940 w 11737340"/>
                <a:gd name="connsiteY242" fmla="*/ 2423160 h 4168140"/>
                <a:gd name="connsiteX243" fmla="*/ 3261360 w 11737340"/>
                <a:gd name="connsiteY243" fmla="*/ 2324100 h 4168140"/>
                <a:gd name="connsiteX244" fmla="*/ 3131820 w 11737340"/>
                <a:gd name="connsiteY244" fmla="*/ 2209800 h 4168140"/>
                <a:gd name="connsiteX245" fmla="*/ 3040380 w 11737340"/>
                <a:gd name="connsiteY245" fmla="*/ 2141220 h 4168140"/>
                <a:gd name="connsiteX246" fmla="*/ 2910840 w 11737340"/>
                <a:gd name="connsiteY246" fmla="*/ 2034540 h 4168140"/>
                <a:gd name="connsiteX247" fmla="*/ 2849880 w 11737340"/>
                <a:gd name="connsiteY247" fmla="*/ 1958340 h 4168140"/>
                <a:gd name="connsiteX248" fmla="*/ 2743200 w 11737340"/>
                <a:gd name="connsiteY248" fmla="*/ 1889760 h 4168140"/>
                <a:gd name="connsiteX249" fmla="*/ 2659380 w 11737340"/>
                <a:gd name="connsiteY249" fmla="*/ 1844040 h 4168140"/>
                <a:gd name="connsiteX250" fmla="*/ 2575560 w 11737340"/>
                <a:gd name="connsiteY250" fmla="*/ 1744980 h 4168140"/>
                <a:gd name="connsiteX251" fmla="*/ 2468880 w 11737340"/>
                <a:gd name="connsiteY251" fmla="*/ 1645920 h 4168140"/>
                <a:gd name="connsiteX252" fmla="*/ 2400300 w 11737340"/>
                <a:gd name="connsiteY252" fmla="*/ 1607820 h 4168140"/>
                <a:gd name="connsiteX253" fmla="*/ 2263140 w 11737340"/>
                <a:gd name="connsiteY253" fmla="*/ 1501140 h 4168140"/>
                <a:gd name="connsiteX254" fmla="*/ 2171700 w 11737340"/>
                <a:gd name="connsiteY254" fmla="*/ 1432560 h 4168140"/>
                <a:gd name="connsiteX255" fmla="*/ 2087880 w 11737340"/>
                <a:gd name="connsiteY255" fmla="*/ 1363980 h 4168140"/>
                <a:gd name="connsiteX256" fmla="*/ 1950720 w 11737340"/>
                <a:gd name="connsiteY256" fmla="*/ 1272540 h 4168140"/>
                <a:gd name="connsiteX257" fmla="*/ 1805940 w 11737340"/>
                <a:gd name="connsiteY257" fmla="*/ 1135380 h 4168140"/>
                <a:gd name="connsiteX258" fmla="*/ 1729740 w 11737340"/>
                <a:gd name="connsiteY258" fmla="*/ 1089660 h 4168140"/>
                <a:gd name="connsiteX259" fmla="*/ 1668780 w 11737340"/>
                <a:gd name="connsiteY259" fmla="*/ 1043940 h 4168140"/>
                <a:gd name="connsiteX260" fmla="*/ 1592580 w 11737340"/>
                <a:gd name="connsiteY260" fmla="*/ 990600 h 4168140"/>
                <a:gd name="connsiteX261" fmla="*/ 1470660 w 11737340"/>
                <a:gd name="connsiteY261" fmla="*/ 891540 h 4168140"/>
                <a:gd name="connsiteX262" fmla="*/ 1386840 w 11737340"/>
                <a:gd name="connsiteY262" fmla="*/ 845820 h 4168140"/>
                <a:gd name="connsiteX263" fmla="*/ 1318260 w 11737340"/>
                <a:gd name="connsiteY263" fmla="*/ 784860 h 4168140"/>
                <a:gd name="connsiteX264" fmla="*/ 1264920 w 11737340"/>
                <a:gd name="connsiteY264" fmla="*/ 723900 h 4168140"/>
                <a:gd name="connsiteX265" fmla="*/ 1181100 w 11737340"/>
                <a:gd name="connsiteY265" fmla="*/ 647700 h 4168140"/>
                <a:gd name="connsiteX266" fmla="*/ 1089660 w 11737340"/>
                <a:gd name="connsiteY266" fmla="*/ 624840 h 4168140"/>
                <a:gd name="connsiteX267" fmla="*/ 1021080 w 11737340"/>
                <a:gd name="connsiteY267" fmla="*/ 586740 h 4168140"/>
                <a:gd name="connsiteX268" fmla="*/ 937260 w 11737340"/>
                <a:gd name="connsiteY268" fmla="*/ 548640 h 4168140"/>
                <a:gd name="connsiteX269" fmla="*/ 830580 w 11737340"/>
                <a:gd name="connsiteY269" fmla="*/ 510540 h 4168140"/>
                <a:gd name="connsiteX270" fmla="*/ 754380 w 11737340"/>
                <a:gd name="connsiteY270" fmla="*/ 457200 h 4168140"/>
                <a:gd name="connsiteX271" fmla="*/ 708660 w 11737340"/>
                <a:gd name="connsiteY271" fmla="*/ 419100 h 4168140"/>
                <a:gd name="connsiteX272" fmla="*/ 609600 w 11737340"/>
                <a:gd name="connsiteY272" fmla="*/ 396240 h 4168140"/>
                <a:gd name="connsiteX273" fmla="*/ 548640 w 11737340"/>
                <a:gd name="connsiteY273" fmla="*/ 320040 h 4168140"/>
                <a:gd name="connsiteX274" fmla="*/ 510540 w 11737340"/>
                <a:gd name="connsiteY274" fmla="*/ 251460 h 4168140"/>
                <a:gd name="connsiteX275" fmla="*/ 464820 w 11737340"/>
                <a:gd name="connsiteY275" fmla="*/ 190500 h 4168140"/>
                <a:gd name="connsiteX276" fmla="*/ 411480 w 11737340"/>
                <a:gd name="connsiteY276" fmla="*/ 137160 h 4168140"/>
                <a:gd name="connsiteX277" fmla="*/ 373380 w 11737340"/>
                <a:gd name="connsiteY277" fmla="*/ 45720 h 4168140"/>
                <a:gd name="connsiteX278" fmla="*/ 342900 w 11737340"/>
                <a:gd name="connsiteY278" fmla="*/ 0 h 4168140"/>
                <a:gd name="connsiteX279" fmla="*/ 327660 w 11737340"/>
                <a:gd name="connsiteY279" fmla="*/ 60960 h 4168140"/>
                <a:gd name="connsiteX280" fmla="*/ 289560 w 11737340"/>
                <a:gd name="connsiteY280" fmla="*/ 91440 h 4168140"/>
                <a:gd name="connsiteX281" fmla="*/ 236220 w 11737340"/>
                <a:gd name="connsiteY281" fmla="*/ 114300 h 4168140"/>
                <a:gd name="connsiteX282" fmla="*/ 198120 w 11737340"/>
                <a:gd name="connsiteY282" fmla="*/ 175260 h 4168140"/>
                <a:gd name="connsiteX283" fmla="*/ 175260 w 11737340"/>
                <a:gd name="connsiteY283" fmla="*/ 228600 h 4168140"/>
                <a:gd name="connsiteX284" fmla="*/ 114300 w 11737340"/>
                <a:gd name="connsiteY284" fmla="*/ 236220 h 4168140"/>
                <a:gd name="connsiteX285" fmla="*/ 45720 w 11737340"/>
                <a:gd name="connsiteY285" fmla="*/ 251460 h 4168140"/>
                <a:gd name="connsiteX286" fmla="*/ 0 w 11737340"/>
                <a:gd name="connsiteY286" fmla="*/ 281940 h 4168140"/>
                <a:gd name="connsiteX287" fmla="*/ 68580 w 11737340"/>
                <a:gd name="connsiteY287" fmla="*/ 320040 h 4168140"/>
                <a:gd name="connsiteX0" fmla="*/ 68580 w 11737340"/>
                <a:gd name="connsiteY0" fmla="*/ 320040 h 4168140"/>
                <a:gd name="connsiteX1" fmla="*/ 121920 w 11737340"/>
                <a:gd name="connsiteY1" fmla="*/ 381000 h 4168140"/>
                <a:gd name="connsiteX2" fmla="*/ 198120 w 11737340"/>
                <a:gd name="connsiteY2" fmla="*/ 419100 h 4168140"/>
                <a:gd name="connsiteX3" fmla="*/ 320040 w 11737340"/>
                <a:gd name="connsiteY3" fmla="*/ 510540 h 4168140"/>
                <a:gd name="connsiteX4" fmla="*/ 411480 w 11737340"/>
                <a:gd name="connsiteY4" fmla="*/ 563880 h 4168140"/>
                <a:gd name="connsiteX5" fmla="*/ 472440 w 11737340"/>
                <a:gd name="connsiteY5" fmla="*/ 632460 h 4168140"/>
                <a:gd name="connsiteX6" fmla="*/ 601980 w 11737340"/>
                <a:gd name="connsiteY6" fmla="*/ 708660 h 4168140"/>
                <a:gd name="connsiteX7" fmla="*/ 739140 w 11737340"/>
                <a:gd name="connsiteY7" fmla="*/ 784860 h 4168140"/>
                <a:gd name="connsiteX8" fmla="*/ 861060 w 11737340"/>
                <a:gd name="connsiteY8" fmla="*/ 868680 h 4168140"/>
                <a:gd name="connsiteX9" fmla="*/ 944880 w 11737340"/>
                <a:gd name="connsiteY9" fmla="*/ 952500 h 4168140"/>
                <a:gd name="connsiteX10" fmla="*/ 1021080 w 11737340"/>
                <a:gd name="connsiteY10" fmla="*/ 1005840 h 4168140"/>
                <a:gd name="connsiteX11" fmla="*/ 1097280 w 11737340"/>
                <a:gd name="connsiteY11" fmla="*/ 1043940 h 4168140"/>
                <a:gd name="connsiteX12" fmla="*/ 1181100 w 11737340"/>
                <a:gd name="connsiteY12" fmla="*/ 1104900 h 4168140"/>
                <a:gd name="connsiteX13" fmla="*/ 1249680 w 11737340"/>
                <a:gd name="connsiteY13" fmla="*/ 1150620 h 4168140"/>
                <a:gd name="connsiteX14" fmla="*/ 1341120 w 11737340"/>
                <a:gd name="connsiteY14" fmla="*/ 1196340 h 4168140"/>
                <a:gd name="connsiteX15" fmla="*/ 1417320 w 11737340"/>
                <a:gd name="connsiteY15" fmla="*/ 1257300 h 4168140"/>
                <a:gd name="connsiteX16" fmla="*/ 1493520 w 11737340"/>
                <a:gd name="connsiteY16" fmla="*/ 1333500 h 4168140"/>
                <a:gd name="connsiteX17" fmla="*/ 1569720 w 11737340"/>
                <a:gd name="connsiteY17" fmla="*/ 1356360 h 4168140"/>
                <a:gd name="connsiteX18" fmla="*/ 1684020 w 11737340"/>
                <a:gd name="connsiteY18" fmla="*/ 1424940 h 4168140"/>
                <a:gd name="connsiteX19" fmla="*/ 1729740 w 11737340"/>
                <a:gd name="connsiteY19" fmla="*/ 1485900 h 4168140"/>
                <a:gd name="connsiteX20" fmla="*/ 1844040 w 11737340"/>
                <a:gd name="connsiteY20" fmla="*/ 1569720 h 4168140"/>
                <a:gd name="connsiteX21" fmla="*/ 1935480 w 11737340"/>
                <a:gd name="connsiteY21" fmla="*/ 1615440 h 4168140"/>
                <a:gd name="connsiteX22" fmla="*/ 2049780 w 11737340"/>
                <a:gd name="connsiteY22" fmla="*/ 1691640 h 4168140"/>
                <a:gd name="connsiteX23" fmla="*/ 2133600 w 11737340"/>
                <a:gd name="connsiteY23" fmla="*/ 1729740 h 4168140"/>
                <a:gd name="connsiteX24" fmla="*/ 2202180 w 11737340"/>
                <a:gd name="connsiteY24" fmla="*/ 1805940 h 4168140"/>
                <a:gd name="connsiteX25" fmla="*/ 2255520 w 11737340"/>
                <a:gd name="connsiteY25" fmla="*/ 1821180 h 4168140"/>
                <a:gd name="connsiteX26" fmla="*/ 2316480 w 11737340"/>
                <a:gd name="connsiteY26" fmla="*/ 1866900 h 4168140"/>
                <a:gd name="connsiteX27" fmla="*/ 2423160 w 11737340"/>
                <a:gd name="connsiteY27" fmla="*/ 2004060 h 4168140"/>
                <a:gd name="connsiteX28" fmla="*/ 2476500 w 11737340"/>
                <a:gd name="connsiteY28" fmla="*/ 2087880 h 4168140"/>
                <a:gd name="connsiteX29" fmla="*/ 2567940 w 11737340"/>
                <a:gd name="connsiteY29" fmla="*/ 2148840 h 4168140"/>
                <a:gd name="connsiteX30" fmla="*/ 2682240 w 11737340"/>
                <a:gd name="connsiteY30" fmla="*/ 2186940 h 4168140"/>
                <a:gd name="connsiteX31" fmla="*/ 2743200 w 11737340"/>
                <a:gd name="connsiteY31" fmla="*/ 2209800 h 4168140"/>
                <a:gd name="connsiteX32" fmla="*/ 2811780 w 11737340"/>
                <a:gd name="connsiteY32" fmla="*/ 2247900 h 4168140"/>
                <a:gd name="connsiteX33" fmla="*/ 2887980 w 11737340"/>
                <a:gd name="connsiteY33" fmla="*/ 2301240 h 4168140"/>
                <a:gd name="connsiteX34" fmla="*/ 2979420 w 11737340"/>
                <a:gd name="connsiteY34" fmla="*/ 2385060 h 4168140"/>
                <a:gd name="connsiteX35" fmla="*/ 3055620 w 11737340"/>
                <a:gd name="connsiteY35" fmla="*/ 2461260 h 4168140"/>
                <a:gd name="connsiteX36" fmla="*/ 3139440 w 11737340"/>
                <a:gd name="connsiteY36" fmla="*/ 2537460 h 4168140"/>
                <a:gd name="connsiteX37" fmla="*/ 3261360 w 11737340"/>
                <a:gd name="connsiteY37" fmla="*/ 2628900 h 4168140"/>
                <a:gd name="connsiteX38" fmla="*/ 3345180 w 11737340"/>
                <a:gd name="connsiteY38" fmla="*/ 2720340 h 4168140"/>
                <a:gd name="connsiteX39" fmla="*/ 3444240 w 11737340"/>
                <a:gd name="connsiteY39" fmla="*/ 2796540 h 4168140"/>
                <a:gd name="connsiteX40" fmla="*/ 3558540 w 11737340"/>
                <a:gd name="connsiteY40" fmla="*/ 2872740 h 4168140"/>
                <a:gd name="connsiteX41" fmla="*/ 3619500 w 11737340"/>
                <a:gd name="connsiteY41" fmla="*/ 2979420 h 4168140"/>
                <a:gd name="connsiteX42" fmla="*/ 3619500 w 11737340"/>
                <a:gd name="connsiteY42" fmla="*/ 2979420 h 4168140"/>
                <a:gd name="connsiteX43" fmla="*/ 3649980 w 11737340"/>
                <a:gd name="connsiteY43" fmla="*/ 3048000 h 4168140"/>
                <a:gd name="connsiteX44" fmla="*/ 3703320 w 11737340"/>
                <a:gd name="connsiteY44" fmla="*/ 3086100 h 4168140"/>
                <a:gd name="connsiteX45" fmla="*/ 3764280 w 11737340"/>
                <a:gd name="connsiteY45" fmla="*/ 3063240 h 4168140"/>
                <a:gd name="connsiteX46" fmla="*/ 3848100 w 11737340"/>
                <a:gd name="connsiteY46" fmla="*/ 3025140 h 4168140"/>
                <a:gd name="connsiteX47" fmla="*/ 3916680 w 11737340"/>
                <a:gd name="connsiteY47" fmla="*/ 3032760 h 4168140"/>
                <a:gd name="connsiteX48" fmla="*/ 4030980 w 11737340"/>
                <a:gd name="connsiteY48" fmla="*/ 3063240 h 4168140"/>
                <a:gd name="connsiteX49" fmla="*/ 4137660 w 11737340"/>
                <a:gd name="connsiteY49" fmla="*/ 3101340 h 4168140"/>
                <a:gd name="connsiteX50" fmla="*/ 4259580 w 11737340"/>
                <a:gd name="connsiteY50" fmla="*/ 3147060 h 4168140"/>
                <a:gd name="connsiteX51" fmla="*/ 4381500 w 11737340"/>
                <a:gd name="connsiteY51" fmla="*/ 3192780 h 4168140"/>
                <a:gd name="connsiteX52" fmla="*/ 4526280 w 11737340"/>
                <a:gd name="connsiteY52" fmla="*/ 3276600 h 4168140"/>
                <a:gd name="connsiteX53" fmla="*/ 4587240 w 11737340"/>
                <a:gd name="connsiteY53" fmla="*/ 3299460 h 4168140"/>
                <a:gd name="connsiteX54" fmla="*/ 4610100 w 11737340"/>
                <a:gd name="connsiteY54" fmla="*/ 3352800 h 4168140"/>
                <a:gd name="connsiteX55" fmla="*/ 4648200 w 11737340"/>
                <a:gd name="connsiteY55" fmla="*/ 3436620 h 4168140"/>
                <a:gd name="connsiteX56" fmla="*/ 4671060 w 11737340"/>
                <a:gd name="connsiteY56" fmla="*/ 3520440 h 4168140"/>
                <a:gd name="connsiteX57" fmla="*/ 4678680 w 11737340"/>
                <a:gd name="connsiteY57" fmla="*/ 3589020 h 4168140"/>
                <a:gd name="connsiteX58" fmla="*/ 4686300 w 11737340"/>
                <a:gd name="connsiteY58" fmla="*/ 3649980 h 4168140"/>
                <a:gd name="connsiteX59" fmla="*/ 4724400 w 11737340"/>
                <a:gd name="connsiteY59" fmla="*/ 3680460 h 4168140"/>
                <a:gd name="connsiteX60" fmla="*/ 4785360 w 11737340"/>
                <a:gd name="connsiteY60" fmla="*/ 3672840 h 4168140"/>
                <a:gd name="connsiteX61" fmla="*/ 4869180 w 11737340"/>
                <a:gd name="connsiteY61" fmla="*/ 3703320 h 4168140"/>
                <a:gd name="connsiteX62" fmla="*/ 4914900 w 11737340"/>
                <a:gd name="connsiteY62" fmla="*/ 3756660 h 4168140"/>
                <a:gd name="connsiteX63" fmla="*/ 5105400 w 11737340"/>
                <a:gd name="connsiteY63" fmla="*/ 3832860 h 4168140"/>
                <a:gd name="connsiteX64" fmla="*/ 5173980 w 11737340"/>
                <a:gd name="connsiteY64" fmla="*/ 3886200 h 4168140"/>
                <a:gd name="connsiteX65" fmla="*/ 5242560 w 11737340"/>
                <a:gd name="connsiteY65" fmla="*/ 3924300 h 4168140"/>
                <a:gd name="connsiteX66" fmla="*/ 5364480 w 11737340"/>
                <a:gd name="connsiteY66" fmla="*/ 3962400 h 4168140"/>
                <a:gd name="connsiteX67" fmla="*/ 5516880 w 11737340"/>
                <a:gd name="connsiteY67" fmla="*/ 4046220 h 4168140"/>
                <a:gd name="connsiteX68" fmla="*/ 5585460 w 11737340"/>
                <a:gd name="connsiteY68" fmla="*/ 4099560 h 4168140"/>
                <a:gd name="connsiteX69" fmla="*/ 5661660 w 11737340"/>
                <a:gd name="connsiteY69" fmla="*/ 4122420 h 4168140"/>
                <a:gd name="connsiteX70" fmla="*/ 5745480 w 11737340"/>
                <a:gd name="connsiteY70" fmla="*/ 4130040 h 4168140"/>
                <a:gd name="connsiteX71" fmla="*/ 5836920 w 11737340"/>
                <a:gd name="connsiteY71" fmla="*/ 4130040 h 4168140"/>
                <a:gd name="connsiteX72" fmla="*/ 5951220 w 11737340"/>
                <a:gd name="connsiteY72" fmla="*/ 4145280 h 4168140"/>
                <a:gd name="connsiteX73" fmla="*/ 6035040 w 11737340"/>
                <a:gd name="connsiteY73" fmla="*/ 4168140 h 4168140"/>
                <a:gd name="connsiteX74" fmla="*/ 6149340 w 11737340"/>
                <a:gd name="connsiteY74" fmla="*/ 4137660 h 4168140"/>
                <a:gd name="connsiteX75" fmla="*/ 6286500 w 11737340"/>
                <a:gd name="connsiteY75" fmla="*/ 4114800 h 4168140"/>
                <a:gd name="connsiteX76" fmla="*/ 6393180 w 11737340"/>
                <a:gd name="connsiteY76" fmla="*/ 4053840 h 4168140"/>
                <a:gd name="connsiteX77" fmla="*/ 6484620 w 11737340"/>
                <a:gd name="connsiteY77" fmla="*/ 4038600 h 4168140"/>
                <a:gd name="connsiteX78" fmla="*/ 6583680 w 11737340"/>
                <a:gd name="connsiteY78" fmla="*/ 3970020 h 4168140"/>
                <a:gd name="connsiteX79" fmla="*/ 6697980 w 11737340"/>
                <a:gd name="connsiteY79" fmla="*/ 3886200 h 4168140"/>
                <a:gd name="connsiteX80" fmla="*/ 6728460 w 11737340"/>
                <a:gd name="connsiteY80" fmla="*/ 3817620 h 4168140"/>
                <a:gd name="connsiteX81" fmla="*/ 6842760 w 11737340"/>
                <a:gd name="connsiteY81" fmla="*/ 3733800 h 4168140"/>
                <a:gd name="connsiteX82" fmla="*/ 6972300 w 11737340"/>
                <a:gd name="connsiteY82" fmla="*/ 3642360 h 4168140"/>
                <a:gd name="connsiteX83" fmla="*/ 7078980 w 11737340"/>
                <a:gd name="connsiteY83" fmla="*/ 3528060 h 4168140"/>
                <a:gd name="connsiteX84" fmla="*/ 7139940 w 11737340"/>
                <a:gd name="connsiteY84" fmla="*/ 3444240 h 4168140"/>
                <a:gd name="connsiteX85" fmla="*/ 7269480 w 11737340"/>
                <a:gd name="connsiteY85" fmla="*/ 3284220 h 4168140"/>
                <a:gd name="connsiteX86" fmla="*/ 7330440 w 11737340"/>
                <a:gd name="connsiteY86" fmla="*/ 3185160 h 4168140"/>
                <a:gd name="connsiteX87" fmla="*/ 7376160 w 11737340"/>
                <a:gd name="connsiteY87" fmla="*/ 3116580 h 4168140"/>
                <a:gd name="connsiteX88" fmla="*/ 7444740 w 11737340"/>
                <a:gd name="connsiteY88" fmla="*/ 3093720 h 4168140"/>
                <a:gd name="connsiteX89" fmla="*/ 7513320 w 11737340"/>
                <a:gd name="connsiteY89" fmla="*/ 3101340 h 4168140"/>
                <a:gd name="connsiteX90" fmla="*/ 7574280 w 11737340"/>
                <a:gd name="connsiteY90" fmla="*/ 3078480 h 4168140"/>
                <a:gd name="connsiteX91" fmla="*/ 7726680 w 11737340"/>
                <a:gd name="connsiteY91" fmla="*/ 3108960 h 4168140"/>
                <a:gd name="connsiteX92" fmla="*/ 7833360 w 11737340"/>
                <a:gd name="connsiteY92" fmla="*/ 3162300 h 4168140"/>
                <a:gd name="connsiteX93" fmla="*/ 7962900 w 11737340"/>
                <a:gd name="connsiteY93" fmla="*/ 3192780 h 4168140"/>
                <a:gd name="connsiteX94" fmla="*/ 8161020 w 11737340"/>
                <a:gd name="connsiteY94" fmla="*/ 3268980 h 4168140"/>
                <a:gd name="connsiteX95" fmla="*/ 8290560 w 11737340"/>
                <a:gd name="connsiteY95" fmla="*/ 3337560 h 4168140"/>
                <a:gd name="connsiteX96" fmla="*/ 8382000 w 11737340"/>
                <a:gd name="connsiteY96" fmla="*/ 3360420 h 4168140"/>
                <a:gd name="connsiteX97" fmla="*/ 8458200 w 11737340"/>
                <a:gd name="connsiteY97" fmla="*/ 3398520 h 4168140"/>
                <a:gd name="connsiteX98" fmla="*/ 8595360 w 11737340"/>
                <a:gd name="connsiteY98" fmla="*/ 3512820 h 4168140"/>
                <a:gd name="connsiteX99" fmla="*/ 8641080 w 11737340"/>
                <a:gd name="connsiteY99" fmla="*/ 3566160 h 4168140"/>
                <a:gd name="connsiteX100" fmla="*/ 8702040 w 11737340"/>
                <a:gd name="connsiteY100" fmla="*/ 3604260 h 4168140"/>
                <a:gd name="connsiteX101" fmla="*/ 8763000 w 11737340"/>
                <a:gd name="connsiteY101" fmla="*/ 3634740 h 4168140"/>
                <a:gd name="connsiteX102" fmla="*/ 8854440 w 11737340"/>
                <a:gd name="connsiteY102" fmla="*/ 3627120 h 4168140"/>
                <a:gd name="connsiteX103" fmla="*/ 8968740 w 11737340"/>
                <a:gd name="connsiteY103" fmla="*/ 3619500 h 4168140"/>
                <a:gd name="connsiteX104" fmla="*/ 9060180 w 11737340"/>
                <a:gd name="connsiteY104" fmla="*/ 3642360 h 4168140"/>
                <a:gd name="connsiteX105" fmla="*/ 9151620 w 11737340"/>
                <a:gd name="connsiteY105" fmla="*/ 3657600 h 4168140"/>
                <a:gd name="connsiteX106" fmla="*/ 9227820 w 11737340"/>
                <a:gd name="connsiteY106" fmla="*/ 3642360 h 4168140"/>
                <a:gd name="connsiteX107" fmla="*/ 9311640 w 11737340"/>
                <a:gd name="connsiteY107" fmla="*/ 3611880 h 4168140"/>
                <a:gd name="connsiteX108" fmla="*/ 9433560 w 11737340"/>
                <a:gd name="connsiteY108" fmla="*/ 3589020 h 4168140"/>
                <a:gd name="connsiteX109" fmla="*/ 9509760 w 11737340"/>
                <a:gd name="connsiteY109" fmla="*/ 3528060 h 4168140"/>
                <a:gd name="connsiteX110" fmla="*/ 9646920 w 11737340"/>
                <a:gd name="connsiteY110" fmla="*/ 3489960 h 4168140"/>
                <a:gd name="connsiteX111" fmla="*/ 9784080 w 11737340"/>
                <a:gd name="connsiteY111" fmla="*/ 3444240 h 4168140"/>
                <a:gd name="connsiteX112" fmla="*/ 9860280 w 11737340"/>
                <a:gd name="connsiteY112" fmla="*/ 3383280 h 4168140"/>
                <a:gd name="connsiteX113" fmla="*/ 9921240 w 11737340"/>
                <a:gd name="connsiteY113" fmla="*/ 3314700 h 4168140"/>
                <a:gd name="connsiteX114" fmla="*/ 9997440 w 11737340"/>
                <a:gd name="connsiteY114" fmla="*/ 3208020 h 4168140"/>
                <a:gd name="connsiteX115" fmla="*/ 10043160 w 11737340"/>
                <a:gd name="connsiteY115" fmla="*/ 3101340 h 4168140"/>
                <a:gd name="connsiteX116" fmla="*/ 10104120 w 11737340"/>
                <a:gd name="connsiteY116" fmla="*/ 3017520 h 4168140"/>
                <a:gd name="connsiteX117" fmla="*/ 10157460 w 11737340"/>
                <a:gd name="connsiteY117" fmla="*/ 2933700 h 4168140"/>
                <a:gd name="connsiteX118" fmla="*/ 10218420 w 11737340"/>
                <a:gd name="connsiteY118" fmla="*/ 2849880 h 4168140"/>
                <a:gd name="connsiteX119" fmla="*/ 10294620 w 11737340"/>
                <a:gd name="connsiteY119" fmla="*/ 2735580 h 4168140"/>
                <a:gd name="connsiteX120" fmla="*/ 10347960 w 11737340"/>
                <a:gd name="connsiteY120" fmla="*/ 2621280 h 4168140"/>
                <a:gd name="connsiteX121" fmla="*/ 10431780 w 11737340"/>
                <a:gd name="connsiteY121" fmla="*/ 2499360 h 4168140"/>
                <a:gd name="connsiteX122" fmla="*/ 10500360 w 11737340"/>
                <a:gd name="connsiteY122" fmla="*/ 2354580 h 4168140"/>
                <a:gd name="connsiteX123" fmla="*/ 10553700 w 11737340"/>
                <a:gd name="connsiteY123" fmla="*/ 2263140 h 4168140"/>
                <a:gd name="connsiteX124" fmla="*/ 10584180 w 11737340"/>
                <a:gd name="connsiteY124" fmla="*/ 2194560 h 4168140"/>
                <a:gd name="connsiteX125" fmla="*/ 10624820 w 11737340"/>
                <a:gd name="connsiteY125" fmla="*/ 2125980 h 4168140"/>
                <a:gd name="connsiteX126" fmla="*/ 10675620 w 11737340"/>
                <a:gd name="connsiteY126" fmla="*/ 2049780 h 4168140"/>
                <a:gd name="connsiteX127" fmla="*/ 10690860 w 11737340"/>
                <a:gd name="connsiteY127" fmla="*/ 1988820 h 4168140"/>
                <a:gd name="connsiteX128" fmla="*/ 10713720 w 11737340"/>
                <a:gd name="connsiteY128" fmla="*/ 1927860 h 4168140"/>
                <a:gd name="connsiteX129" fmla="*/ 10767060 w 11737340"/>
                <a:gd name="connsiteY129" fmla="*/ 1859280 h 4168140"/>
                <a:gd name="connsiteX130" fmla="*/ 10873740 w 11737340"/>
                <a:gd name="connsiteY130" fmla="*/ 1828800 h 4168140"/>
                <a:gd name="connsiteX131" fmla="*/ 11079480 w 11737340"/>
                <a:gd name="connsiteY131" fmla="*/ 1767840 h 4168140"/>
                <a:gd name="connsiteX132" fmla="*/ 11247120 w 11737340"/>
                <a:gd name="connsiteY132" fmla="*/ 1684020 h 4168140"/>
                <a:gd name="connsiteX133" fmla="*/ 11407140 w 11737340"/>
                <a:gd name="connsiteY133" fmla="*/ 1628140 h 4168140"/>
                <a:gd name="connsiteX134" fmla="*/ 11490960 w 11737340"/>
                <a:gd name="connsiteY134" fmla="*/ 1577340 h 4168140"/>
                <a:gd name="connsiteX135" fmla="*/ 11635740 w 11737340"/>
                <a:gd name="connsiteY135" fmla="*/ 1508760 h 4168140"/>
                <a:gd name="connsiteX136" fmla="*/ 11737340 w 11737340"/>
                <a:gd name="connsiteY136" fmla="*/ 1442720 h 4168140"/>
                <a:gd name="connsiteX137" fmla="*/ 11620500 w 11737340"/>
                <a:gd name="connsiteY137" fmla="*/ 1417320 h 4168140"/>
                <a:gd name="connsiteX138" fmla="*/ 11567160 w 11737340"/>
                <a:gd name="connsiteY138" fmla="*/ 1379220 h 4168140"/>
                <a:gd name="connsiteX139" fmla="*/ 11498580 w 11737340"/>
                <a:gd name="connsiteY139" fmla="*/ 1318260 h 4168140"/>
                <a:gd name="connsiteX140" fmla="*/ 11468100 w 11737340"/>
                <a:gd name="connsiteY140" fmla="*/ 1280160 h 4168140"/>
                <a:gd name="connsiteX141" fmla="*/ 11442700 w 11737340"/>
                <a:gd name="connsiteY141" fmla="*/ 1231900 h 4168140"/>
                <a:gd name="connsiteX142" fmla="*/ 11384280 w 11737340"/>
                <a:gd name="connsiteY142" fmla="*/ 1310640 h 4168140"/>
                <a:gd name="connsiteX143" fmla="*/ 11353800 w 11737340"/>
                <a:gd name="connsiteY143" fmla="*/ 1356360 h 4168140"/>
                <a:gd name="connsiteX144" fmla="*/ 11224260 w 11737340"/>
                <a:gd name="connsiteY144" fmla="*/ 1417320 h 4168140"/>
                <a:gd name="connsiteX145" fmla="*/ 11109960 w 11737340"/>
                <a:gd name="connsiteY145" fmla="*/ 1463040 h 4168140"/>
                <a:gd name="connsiteX146" fmla="*/ 10911840 w 11737340"/>
                <a:gd name="connsiteY146" fmla="*/ 1524000 h 4168140"/>
                <a:gd name="connsiteX147" fmla="*/ 10774680 w 11737340"/>
                <a:gd name="connsiteY147" fmla="*/ 1546860 h 4168140"/>
                <a:gd name="connsiteX148" fmla="*/ 10675620 w 11737340"/>
                <a:gd name="connsiteY148" fmla="*/ 1615440 h 4168140"/>
                <a:gd name="connsiteX149" fmla="*/ 10568940 w 11737340"/>
                <a:gd name="connsiteY149" fmla="*/ 1676400 h 4168140"/>
                <a:gd name="connsiteX150" fmla="*/ 10485120 w 11737340"/>
                <a:gd name="connsiteY150" fmla="*/ 1760220 h 4168140"/>
                <a:gd name="connsiteX151" fmla="*/ 10454640 w 11737340"/>
                <a:gd name="connsiteY151" fmla="*/ 1836420 h 4168140"/>
                <a:gd name="connsiteX152" fmla="*/ 10416540 w 11737340"/>
                <a:gd name="connsiteY152" fmla="*/ 1927860 h 4168140"/>
                <a:gd name="connsiteX153" fmla="*/ 10401300 w 11737340"/>
                <a:gd name="connsiteY153" fmla="*/ 2004060 h 4168140"/>
                <a:gd name="connsiteX154" fmla="*/ 10363200 w 11737340"/>
                <a:gd name="connsiteY154" fmla="*/ 2095500 h 4168140"/>
                <a:gd name="connsiteX155" fmla="*/ 10317480 w 11737340"/>
                <a:gd name="connsiteY155" fmla="*/ 2225040 h 4168140"/>
                <a:gd name="connsiteX156" fmla="*/ 10287000 w 11737340"/>
                <a:gd name="connsiteY156" fmla="*/ 2346960 h 4168140"/>
                <a:gd name="connsiteX157" fmla="*/ 10218420 w 11737340"/>
                <a:gd name="connsiteY157" fmla="*/ 2499360 h 4168140"/>
                <a:gd name="connsiteX158" fmla="*/ 10134600 w 11737340"/>
                <a:gd name="connsiteY158" fmla="*/ 2621280 h 4168140"/>
                <a:gd name="connsiteX159" fmla="*/ 10043160 w 11737340"/>
                <a:gd name="connsiteY159" fmla="*/ 2735580 h 4168140"/>
                <a:gd name="connsiteX160" fmla="*/ 9974580 w 11737340"/>
                <a:gd name="connsiteY160" fmla="*/ 2857500 h 4168140"/>
                <a:gd name="connsiteX161" fmla="*/ 9906000 w 11737340"/>
                <a:gd name="connsiteY161" fmla="*/ 2941320 h 4168140"/>
                <a:gd name="connsiteX162" fmla="*/ 9860280 w 11737340"/>
                <a:gd name="connsiteY162" fmla="*/ 3032760 h 4168140"/>
                <a:gd name="connsiteX163" fmla="*/ 9806940 w 11737340"/>
                <a:gd name="connsiteY163" fmla="*/ 3116580 h 4168140"/>
                <a:gd name="connsiteX164" fmla="*/ 9715500 w 11737340"/>
                <a:gd name="connsiteY164" fmla="*/ 3208020 h 4168140"/>
                <a:gd name="connsiteX165" fmla="*/ 9616440 w 11737340"/>
                <a:gd name="connsiteY165" fmla="*/ 3261360 h 4168140"/>
                <a:gd name="connsiteX166" fmla="*/ 9532620 w 11737340"/>
                <a:gd name="connsiteY166" fmla="*/ 3329940 h 4168140"/>
                <a:gd name="connsiteX167" fmla="*/ 9471660 w 11737340"/>
                <a:gd name="connsiteY167" fmla="*/ 3375660 h 4168140"/>
                <a:gd name="connsiteX168" fmla="*/ 9410700 w 11737340"/>
                <a:gd name="connsiteY168" fmla="*/ 3429000 h 4168140"/>
                <a:gd name="connsiteX169" fmla="*/ 9288780 w 11737340"/>
                <a:gd name="connsiteY169" fmla="*/ 3436620 h 4168140"/>
                <a:gd name="connsiteX170" fmla="*/ 9166860 w 11737340"/>
                <a:gd name="connsiteY170" fmla="*/ 3444240 h 4168140"/>
                <a:gd name="connsiteX171" fmla="*/ 9029700 w 11737340"/>
                <a:gd name="connsiteY171" fmla="*/ 3413760 h 4168140"/>
                <a:gd name="connsiteX172" fmla="*/ 8823960 w 11737340"/>
                <a:gd name="connsiteY172" fmla="*/ 3360420 h 4168140"/>
                <a:gd name="connsiteX173" fmla="*/ 8679180 w 11737340"/>
                <a:gd name="connsiteY173" fmla="*/ 3329940 h 4168140"/>
                <a:gd name="connsiteX174" fmla="*/ 8572500 w 11737340"/>
                <a:gd name="connsiteY174" fmla="*/ 3276600 h 4168140"/>
                <a:gd name="connsiteX175" fmla="*/ 8465820 w 11737340"/>
                <a:gd name="connsiteY175" fmla="*/ 3215640 h 4168140"/>
                <a:gd name="connsiteX176" fmla="*/ 8321040 w 11737340"/>
                <a:gd name="connsiteY176" fmla="*/ 3177540 h 4168140"/>
                <a:gd name="connsiteX177" fmla="*/ 8199120 w 11737340"/>
                <a:gd name="connsiteY177" fmla="*/ 3131820 h 4168140"/>
                <a:gd name="connsiteX178" fmla="*/ 8069580 w 11737340"/>
                <a:gd name="connsiteY178" fmla="*/ 3078480 h 4168140"/>
                <a:gd name="connsiteX179" fmla="*/ 7917180 w 11737340"/>
                <a:gd name="connsiteY179" fmla="*/ 2994660 h 4168140"/>
                <a:gd name="connsiteX180" fmla="*/ 7787640 w 11737340"/>
                <a:gd name="connsiteY180" fmla="*/ 2971800 h 4168140"/>
                <a:gd name="connsiteX181" fmla="*/ 7719060 w 11737340"/>
                <a:gd name="connsiteY181" fmla="*/ 2933700 h 4168140"/>
                <a:gd name="connsiteX182" fmla="*/ 7612380 w 11737340"/>
                <a:gd name="connsiteY182" fmla="*/ 2903220 h 4168140"/>
                <a:gd name="connsiteX183" fmla="*/ 7566660 w 11737340"/>
                <a:gd name="connsiteY183" fmla="*/ 2887980 h 4168140"/>
                <a:gd name="connsiteX184" fmla="*/ 7551420 w 11737340"/>
                <a:gd name="connsiteY184" fmla="*/ 2849880 h 4168140"/>
                <a:gd name="connsiteX185" fmla="*/ 7533640 w 11737340"/>
                <a:gd name="connsiteY185" fmla="*/ 2788920 h 4168140"/>
                <a:gd name="connsiteX186" fmla="*/ 7475220 w 11737340"/>
                <a:gd name="connsiteY186" fmla="*/ 2857500 h 4168140"/>
                <a:gd name="connsiteX187" fmla="*/ 7414260 w 11737340"/>
                <a:gd name="connsiteY187" fmla="*/ 2887980 h 4168140"/>
                <a:gd name="connsiteX188" fmla="*/ 7345680 w 11737340"/>
                <a:gd name="connsiteY188" fmla="*/ 2971800 h 4168140"/>
                <a:gd name="connsiteX189" fmla="*/ 7315200 w 11737340"/>
                <a:gd name="connsiteY189" fmla="*/ 2994660 h 4168140"/>
                <a:gd name="connsiteX190" fmla="*/ 7261860 w 11737340"/>
                <a:gd name="connsiteY190" fmla="*/ 3009900 h 4168140"/>
                <a:gd name="connsiteX191" fmla="*/ 7193280 w 11737340"/>
                <a:gd name="connsiteY191" fmla="*/ 3025140 h 4168140"/>
                <a:gd name="connsiteX192" fmla="*/ 7155180 w 11737340"/>
                <a:gd name="connsiteY192" fmla="*/ 3078480 h 4168140"/>
                <a:gd name="connsiteX193" fmla="*/ 7109460 w 11737340"/>
                <a:gd name="connsiteY193" fmla="*/ 3154680 h 4168140"/>
                <a:gd name="connsiteX194" fmla="*/ 7048500 w 11737340"/>
                <a:gd name="connsiteY194" fmla="*/ 3246120 h 4168140"/>
                <a:gd name="connsiteX195" fmla="*/ 6995160 w 11737340"/>
                <a:gd name="connsiteY195" fmla="*/ 3307080 h 4168140"/>
                <a:gd name="connsiteX196" fmla="*/ 6972300 w 11737340"/>
                <a:gd name="connsiteY196" fmla="*/ 3352800 h 4168140"/>
                <a:gd name="connsiteX197" fmla="*/ 6949440 w 11737340"/>
                <a:gd name="connsiteY197" fmla="*/ 3413760 h 4168140"/>
                <a:gd name="connsiteX198" fmla="*/ 6949440 w 11737340"/>
                <a:gd name="connsiteY198" fmla="*/ 3413760 h 4168140"/>
                <a:gd name="connsiteX199" fmla="*/ 6911340 w 11737340"/>
                <a:gd name="connsiteY199" fmla="*/ 3474720 h 4168140"/>
                <a:gd name="connsiteX200" fmla="*/ 6888480 w 11737340"/>
                <a:gd name="connsiteY200" fmla="*/ 3505200 h 4168140"/>
                <a:gd name="connsiteX201" fmla="*/ 6819900 w 11737340"/>
                <a:gd name="connsiteY201" fmla="*/ 3566160 h 4168140"/>
                <a:gd name="connsiteX202" fmla="*/ 6743700 w 11737340"/>
                <a:gd name="connsiteY202" fmla="*/ 3581400 h 4168140"/>
                <a:gd name="connsiteX203" fmla="*/ 6675120 w 11737340"/>
                <a:gd name="connsiteY203" fmla="*/ 3657600 h 4168140"/>
                <a:gd name="connsiteX204" fmla="*/ 6629400 w 11737340"/>
                <a:gd name="connsiteY204" fmla="*/ 3718560 h 4168140"/>
                <a:gd name="connsiteX205" fmla="*/ 6576060 w 11737340"/>
                <a:gd name="connsiteY205" fmla="*/ 3779520 h 4168140"/>
                <a:gd name="connsiteX206" fmla="*/ 6484620 w 11737340"/>
                <a:gd name="connsiteY206" fmla="*/ 3817620 h 4168140"/>
                <a:gd name="connsiteX207" fmla="*/ 6400800 w 11737340"/>
                <a:gd name="connsiteY207" fmla="*/ 3832860 h 4168140"/>
                <a:gd name="connsiteX208" fmla="*/ 6263640 w 11737340"/>
                <a:gd name="connsiteY208" fmla="*/ 3870960 h 4168140"/>
                <a:gd name="connsiteX209" fmla="*/ 6126480 w 11737340"/>
                <a:gd name="connsiteY209" fmla="*/ 3901440 h 4168140"/>
                <a:gd name="connsiteX210" fmla="*/ 6027420 w 11737340"/>
                <a:gd name="connsiteY210" fmla="*/ 3916680 h 4168140"/>
                <a:gd name="connsiteX211" fmla="*/ 5890260 w 11737340"/>
                <a:gd name="connsiteY211" fmla="*/ 3878580 h 4168140"/>
                <a:gd name="connsiteX212" fmla="*/ 5821680 w 11737340"/>
                <a:gd name="connsiteY212" fmla="*/ 3863340 h 4168140"/>
                <a:gd name="connsiteX213" fmla="*/ 5737860 w 11737340"/>
                <a:gd name="connsiteY213" fmla="*/ 3825240 h 4168140"/>
                <a:gd name="connsiteX214" fmla="*/ 5638800 w 11737340"/>
                <a:gd name="connsiteY214" fmla="*/ 3794760 h 4168140"/>
                <a:gd name="connsiteX215" fmla="*/ 5524500 w 11737340"/>
                <a:gd name="connsiteY215" fmla="*/ 3756660 h 4168140"/>
                <a:gd name="connsiteX216" fmla="*/ 5448300 w 11737340"/>
                <a:gd name="connsiteY216" fmla="*/ 3718560 h 4168140"/>
                <a:gd name="connsiteX217" fmla="*/ 5349240 w 11737340"/>
                <a:gd name="connsiteY217" fmla="*/ 3657600 h 4168140"/>
                <a:gd name="connsiteX218" fmla="*/ 5295900 w 11737340"/>
                <a:gd name="connsiteY218" fmla="*/ 3619500 h 4168140"/>
                <a:gd name="connsiteX219" fmla="*/ 5234940 w 11737340"/>
                <a:gd name="connsiteY219" fmla="*/ 3596640 h 4168140"/>
                <a:gd name="connsiteX220" fmla="*/ 5135880 w 11737340"/>
                <a:gd name="connsiteY220" fmla="*/ 3550920 h 4168140"/>
                <a:gd name="connsiteX221" fmla="*/ 5059680 w 11737340"/>
                <a:gd name="connsiteY221" fmla="*/ 3505200 h 4168140"/>
                <a:gd name="connsiteX222" fmla="*/ 5029200 w 11737340"/>
                <a:gd name="connsiteY222" fmla="*/ 3482340 h 4168140"/>
                <a:gd name="connsiteX223" fmla="*/ 4960620 w 11737340"/>
                <a:gd name="connsiteY223" fmla="*/ 3413760 h 4168140"/>
                <a:gd name="connsiteX224" fmla="*/ 4876800 w 11737340"/>
                <a:gd name="connsiteY224" fmla="*/ 3299460 h 4168140"/>
                <a:gd name="connsiteX225" fmla="*/ 4808220 w 11737340"/>
                <a:gd name="connsiteY225" fmla="*/ 3200400 h 4168140"/>
                <a:gd name="connsiteX226" fmla="*/ 4777740 w 11737340"/>
                <a:gd name="connsiteY226" fmla="*/ 3147060 h 4168140"/>
                <a:gd name="connsiteX227" fmla="*/ 4724400 w 11737340"/>
                <a:gd name="connsiteY227" fmla="*/ 3108960 h 4168140"/>
                <a:gd name="connsiteX228" fmla="*/ 4648200 w 11737340"/>
                <a:gd name="connsiteY228" fmla="*/ 3063240 h 4168140"/>
                <a:gd name="connsiteX229" fmla="*/ 4533900 w 11737340"/>
                <a:gd name="connsiteY229" fmla="*/ 2979420 h 4168140"/>
                <a:gd name="connsiteX230" fmla="*/ 4427220 w 11737340"/>
                <a:gd name="connsiteY230" fmla="*/ 2941320 h 4168140"/>
                <a:gd name="connsiteX231" fmla="*/ 4366260 w 11737340"/>
                <a:gd name="connsiteY231" fmla="*/ 2903220 h 4168140"/>
                <a:gd name="connsiteX232" fmla="*/ 4244340 w 11737340"/>
                <a:gd name="connsiteY232" fmla="*/ 2842260 h 4168140"/>
                <a:gd name="connsiteX233" fmla="*/ 4145280 w 11737340"/>
                <a:gd name="connsiteY233" fmla="*/ 2811780 h 4168140"/>
                <a:gd name="connsiteX234" fmla="*/ 4038600 w 11737340"/>
                <a:gd name="connsiteY234" fmla="*/ 2804160 h 4168140"/>
                <a:gd name="connsiteX235" fmla="*/ 3954780 w 11737340"/>
                <a:gd name="connsiteY235" fmla="*/ 2819400 h 4168140"/>
                <a:gd name="connsiteX236" fmla="*/ 3863340 w 11737340"/>
                <a:gd name="connsiteY236" fmla="*/ 2804160 h 4168140"/>
                <a:gd name="connsiteX237" fmla="*/ 3741420 w 11737340"/>
                <a:gd name="connsiteY237" fmla="*/ 2781300 h 4168140"/>
                <a:gd name="connsiteX238" fmla="*/ 3649980 w 11737340"/>
                <a:gd name="connsiteY238" fmla="*/ 2743200 h 4168140"/>
                <a:gd name="connsiteX239" fmla="*/ 3573780 w 11737340"/>
                <a:gd name="connsiteY239" fmla="*/ 2674620 h 4168140"/>
                <a:gd name="connsiteX240" fmla="*/ 3482340 w 11737340"/>
                <a:gd name="connsiteY240" fmla="*/ 2621280 h 4168140"/>
                <a:gd name="connsiteX241" fmla="*/ 3436620 w 11737340"/>
                <a:gd name="connsiteY241" fmla="*/ 2552700 h 4168140"/>
                <a:gd name="connsiteX242" fmla="*/ 3329940 w 11737340"/>
                <a:gd name="connsiteY242" fmla="*/ 2423160 h 4168140"/>
                <a:gd name="connsiteX243" fmla="*/ 3261360 w 11737340"/>
                <a:gd name="connsiteY243" fmla="*/ 2324100 h 4168140"/>
                <a:gd name="connsiteX244" fmla="*/ 3131820 w 11737340"/>
                <a:gd name="connsiteY244" fmla="*/ 2209800 h 4168140"/>
                <a:gd name="connsiteX245" fmla="*/ 3040380 w 11737340"/>
                <a:gd name="connsiteY245" fmla="*/ 2141220 h 4168140"/>
                <a:gd name="connsiteX246" fmla="*/ 2910840 w 11737340"/>
                <a:gd name="connsiteY246" fmla="*/ 2034540 h 4168140"/>
                <a:gd name="connsiteX247" fmla="*/ 2849880 w 11737340"/>
                <a:gd name="connsiteY247" fmla="*/ 1958340 h 4168140"/>
                <a:gd name="connsiteX248" fmla="*/ 2743200 w 11737340"/>
                <a:gd name="connsiteY248" fmla="*/ 1889760 h 4168140"/>
                <a:gd name="connsiteX249" fmla="*/ 2659380 w 11737340"/>
                <a:gd name="connsiteY249" fmla="*/ 1844040 h 4168140"/>
                <a:gd name="connsiteX250" fmla="*/ 2575560 w 11737340"/>
                <a:gd name="connsiteY250" fmla="*/ 1744980 h 4168140"/>
                <a:gd name="connsiteX251" fmla="*/ 2468880 w 11737340"/>
                <a:gd name="connsiteY251" fmla="*/ 1645920 h 4168140"/>
                <a:gd name="connsiteX252" fmla="*/ 2400300 w 11737340"/>
                <a:gd name="connsiteY252" fmla="*/ 1607820 h 4168140"/>
                <a:gd name="connsiteX253" fmla="*/ 2263140 w 11737340"/>
                <a:gd name="connsiteY253" fmla="*/ 1501140 h 4168140"/>
                <a:gd name="connsiteX254" fmla="*/ 2171700 w 11737340"/>
                <a:gd name="connsiteY254" fmla="*/ 1432560 h 4168140"/>
                <a:gd name="connsiteX255" fmla="*/ 2087880 w 11737340"/>
                <a:gd name="connsiteY255" fmla="*/ 1363980 h 4168140"/>
                <a:gd name="connsiteX256" fmla="*/ 1950720 w 11737340"/>
                <a:gd name="connsiteY256" fmla="*/ 1272540 h 4168140"/>
                <a:gd name="connsiteX257" fmla="*/ 1805940 w 11737340"/>
                <a:gd name="connsiteY257" fmla="*/ 1135380 h 4168140"/>
                <a:gd name="connsiteX258" fmla="*/ 1729740 w 11737340"/>
                <a:gd name="connsiteY258" fmla="*/ 1089660 h 4168140"/>
                <a:gd name="connsiteX259" fmla="*/ 1668780 w 11737340"/>
                <a:gd name="connsiteY259" fmla="*/ 1043940 h 4168140"/>
                <a:gd name="connsiteX260" fmla="*/ 1592580 w 11737340"/>
                <a:gd name="connsiteY260" fmla="*/ 990600 h 4168140"/>
                <a:gd name="connsiteX261" fmla="*/ 1470660 w 11737340"/>
                <a:gd name="connsiteY261" fmla="*/ 891540 h 4168140"/>
                <a:gd name="connsiteX262" fmla="*/ 1386840 w 11737340"/>
                <a:gd name="connsiteY262" fmla="*/ 845820 h 4168140"/>
                <a:gd name="connsiteX263" fmla="*/ 1318260 w 11737340"/>
                <a:gd name="connsiteY263" fmla="*/ 784860 h 4168140"/>
                <a:gd name="connsiteX264" fmla="*/ 1264920 w 11737340"/>
                <a:gd name="connsiteY264" fmla="*/ 723900 h 4168140"/>
                <a:gd name="connsiteX265" fmla="*/ 1181100 w 11737340"/>
                <a:gd name="connsiteY265" fmla="*/ 647700 h 4168140"/>
                <a:gd name="connsiteX266" fmla="*/ 1089660 w 11737340"/>
                <a:gd name="connsiteY266" fmla="*/ 624840 h 4168140"/>
                <a:gd name="connsiteX267" fmla="*/ 1021080 w 11737340"/>
                <a:gd name="connsiteY267" fmla="*/ 586740 h 4168140"/>
                <a:gd name="connsiteX268" fmla="*/ 937260 w 11737340"/>
                <a:gd name="connsiteY268" fmla="*/ 548640 h 4168140"/>
                <a:gd name="connsiteX269" fmla="*/ 830580 w 11737340"/>
                <a:gd name="connsiteY269" fmla="*/ 510540 h 4168140"/>
                <a:gd name="connsiteX270" fmla="*/ 754380 w 11737340"/>
                <a:gd name="connsiteY270" fmla="*/ 457200 h 4168140"/>
                <a:gd name="connsiteX271" fmla="*/ 708660 w 11737340"/>
                <a:gd name="connsiteY271" fmla="*/ 419100 h 4168140"/>
                <a:gd name="connsiteX272" fmla="*/ 609600 w 11737340"/>
                <a:gd name="connsiteY272" fmla="*/ 396240 h 4168140"/>
                <a:gd name="connsiteX273" fmla="*/ 548640 w 11737340"/>
                <a:gd name="connsiteY273" fmla="*/ 320040 h 4168140"/>
                <a:gd name="connsiteX274" fmla="*/ 510540 w 11737340"/>
                <a:gd name="connsiteY274" fmla="*/ 251460 h 4168140"/>
                <a:gd name="connsiteX275" fmla="*/ 464820 w 11737340"/>
                <a:gd name="connsiteY275" fmla="*/ 190500 h 4168140"/>
                <a:gd name="connsiteX276" fmla="*/ 411480 w 11737340"/>
                <a:gd name="connsiteY276" fmla="*/ 137160 h 4168140"/>
                <a:gd name="connsiteX277" fmla="*/ 373380 w 11737340"/>
                <a:gd name="connsiteY277" fmla="*/ 45720 h 4168140"/>
                <a:gd name="connsiteX278" fmla="*/ 342900 w 11737340"/>
                <a:gd name="connsiteY278" fmla="*/ 0 h 4168140"/>
                <a:gd name="connsiteX279" fmla="*/ 327660 w 11737340"/>
                <a:gd name="connsiteY279" fmla="*/ 60960 h 4168140"/>
                <a:gd name="connsiteX280" fmla="*/ 289560 w 11737340"/>
                <a:gd name="connsiteY280" fmla="*/ 91440 h 4168140"/>
                <a:gd name="connsiteX281" fmla="*/ 236220 w 11737340"/>
                <a:gd name="connsiteY281" fmla="*/ 114300 h 4168140"/>
                <a:gd name="connsiteX282" fmla="*/ 198120 w 11737340"/>
                <a:gd name="connsiteY282" fmla="*/ 175260 h 4168140"/>
                <a:gd name="connsiteX283" fmla="*/ 175260 w 11737340"/>
                <a:gd name="connsiteY283" fmla="*/ 228600 h 4168140"/>
                <a:gd name="connsiteX284" fmla="*/ 114300 w 11737340"/>
                <a:gd name="connsiteY284" fmla="*/ 236220 h 4168140"/>
                <a:gd name="connsiteX285" fmla="*/ 45720 w 11737340"/>
                <a:gd name="connsiteY285" fmla="*/ 251460 h 4168140"/>
                <a:gd name="connsiteX286" fmla="*/ 0 w 11737340"/>
                <a:gd name="connsiteY286" fmla="*/ 281940 h 4168140"/>
                <a:gd name="connsiteX287" fmla="*/ 68580 w 11737340"/>
                <a:gd name="connsiteY287" fmla="*/ 320040 h 4168140"/>
                <a:gd name="connsiteX0" fmla="*/ 68580 w 11737340"/>
                <a:gd name="connsiteY0" fmla="*/ 320040 h 4168140"/>
                <a:gd name="connsiteX1" fmla="*/ 121920 w 11737340"/>
                <a:gd name="connsiteY1" fmla="*/ 381000 h 4168140"/>
                <a:gd name="connsiteX2" fmla="*/ 198120 w 11737340"/>
                <a:gd name="connsiteY2" fmla="*/ 419100 h 4168140"/>
                <a:gd name="connsiteX3" fmla="*/ 320040 w 11737340"/>
                <a:gd name="connsiteY3" fmla="*/ 510540 h 4168140"/>
                <a:gd name="connsiteX4" fmla="*/ 411480 w 11737340"/>
                <a:gd name="connsiteY4" fmla="*/ 563880 h 4168140"/>
                <a:gd name="connsiteX5" fmla="*/ 472440 w 11737340"/>
                <a:gd name="connsiteY5" fmla="*/ 632460 h 4168140"/>
                <a:gd name="connsiteX6" fmla="*/ 601980 w 11737340"/>
                <a:gd name="connsiteY6" fmla="*/ 708660 h 4168140"/>
                <a:gd name="connsiteX7" fmla="*/ 739140 w 11737340"/>
                <a:gd name="connsiteY7" fmla="*/ 784860 h 4168140"/>
                <a:gd name="connsiteX8" fmla="*/ 861060 w 11737340"/>
                <a:gd name="connsiteY8" fmla="*/ 868680 h 4168140"/>
                <a:gd name="connsiteX9" fmla="*/ 944880 w 11737340"/>
                <a:gd name="connsiteY9" fmla="*/ 952500 h 4168140"/>
                <a:gd name="connsiteX10" fmla="*/ 1021080 w 11737340"/>
                <a:gd name="connsiteY10" fmla="*/ 1005840 h 4168140"/>
                <a:gd name="connsiteX11" fmla="*/ 1097280 w 11737340"/>
                <a:gd name="connsiteY11" fmla="*/ 1043940 h 4168140"/>
                <a:gd name="connsiteX12" fmla="*/ 1181100 w 11737340"/>
                <a:gd name="connsiteY12" fmla="*/ 1104900 h 4168140"/>
                <a:gd name="connsiteX13" fmla="*/ 1249680 w 11737340"/>
                <a:gd name="connsiteY13" fmla="*/ 1150620 h 4168140"/>
                <a:gd name="connsiteX14" fmla="*/ 1341120 w 11737340"/>
                <a:gd name="connsiteY14" fmla="*/ 1196340 h 4168140"/>
                <a:gd name="connsiteX15" fmla="*/ 1417320 w 11737340"/>
                <a:gd name="connsiteY15" fmla="*/ 1257300 h 4168140"/>
                <a:gd name="connsiteX16" fmla="*/ 1493520 w 11737340"/>
                <a:gd name="connsiteY16" fmla="*/ 1333500 h 4168140"/>
                <a:gd name="connsiteX17" fmla="*/ 1569720 w 11737340"/>
                <a:gd name="connsiteY17" fmla="*/ 1356360 h 4168140"/>
                <a:gd name="connsiteX18" fmla="*/ 1684020 w 11737340"/>
                <a:gd name="connsiteY18" fmla="*/ 1424940 h 4168140"/>
                <a:gd name="connsiteX19" fmla="*/ 1729740 w 11737340"/>
                <a:gd name="connsiteY19" fmla="*/ 1485900 h 4168140"/>
                <a:gd name="connsiteX20" fmla="*/ 1844040 w 11737340"/>
                <a:gd name="connsiteY20" fmla="*/ 1569720 h 4168140"/>
                <a:gd name="connsiteX21" fmla="*/ 1935480 w 11737340"/>
                <a:gd name="connsiteY21" fmla="*/ 1615440 h 4168140"/>
                <a:gd name="connsiteX22" fmla="*/ 2049780 w 11737340"/>
                <a:gd name="connsiteY22" fmla="*/ 1691640 h 4168140"/>
                <a:gd name="connsiteX23" fmla="*/ 2133600 w 11737340"/>
                <a:gd name="connsiteY23" fmla="*/ 1729740 h 4168140"/>
                <a:gd name="connsiteX24" fmla="*/ 2202180 w 11737340"/>
                <a:gd name="connsiteY24" fmla="*/ 1805940 h 4168140"/>
                <a:gd name="connsiteX25" fmla="*/ 2255520 w 11737340"/>
                <a:gd name="connsiteY25" fmla="*/ 1821180 h 4168140"/>
                <a:gd name="connsiteX26" fmla="*/ 2316480 w 11737340"/>
                <a:gd name="connsiteY26" fmla="*/ 1866900 h 4168140"/>
                <a:gd name="connsiteX27" fmla="*/ 2423160 w 11737340"/>
                <a:gd name="connsiteY27" fmla="*/ 2004060 h 4168140"/>
                <a:gd name="connsiteX28" fmla="*/ 2476500 w 11737340"/>
                <a:gd name="connsiteY28" fmla="*/ 2087880 h 4168140"/>
                <a:gd name="connsiteX29" fmla="*/ 2567940 w 11737340"/>
                <a:gd name="connsiteY29" fmla="*/ 2148840 h 4168140"/>
                <a:gd name="connsiteX30" fmla="*/ 2682240 w 11737340"/>
                <a:gd name="connsiteY30" fmla="*/ 2186940 h 4168140"/>
                <a:gd name="connsiteX31" fmla="*/ 2743200 w 11737340"/>
                <a:gd name="connsiteY31" fmla="*/ 2209800 h 4168140"/>
                <a:gd name="connsiteX32" fmla="*/ 2811780 w 11737340"/>
                <a:gd name="connsiteY32" fmla="*/ 2247900 h 4168140"/>
                <a:gd name="connsiteX33" fmla="*/ 2887980 w 11737340"/>
                <a:gd name="connsiteY33" fmla="*/ 2301240 h 4168140"/>
                <a:gd name="connsiteX34" fmla="*/ 2979420 w 11737340"/>
                <a:gd name="connsiteY34" fmla="*/ 2385060 h 4168140"/>
                <a:gd name="connsiteX35" fmla="*/ 3055620 w 11737340"/>
                <a:gd name="connsiteY35" fmla="*/ 2461260 h 4168140"/>
                <a:gd name="connsiteX36" fmla="*/ 3139440 w 11737340"/>
                <a:gd name="connsiteY36" fmla="*/ 2537460 h 4168140"/>
                <a:gd name="connsiteX37" fmla="*/ 3261360 w 11737340"/>
                <a:gd name="connsiteY37" fmla="*/ 2628900 h 4168140"/>
                <a:gd name="connsiteX38" fmla="*/ 3345180 w 11737340"/>
                <a:gd name="connsiteY38" fmla="*/ 2720340 h 4168140"/>
                <a:gd name="connsiteX39" fmla="*/ 3444240 w 11737340"/>
                <a:gd name="connsiteY39" fmla="*/ 2796540 h 4168140"/>
                <a:gd name="connsiteX40" fmla="*/ 3558540 w 11737340"/>
                <a:gd name="connsiteY40" fmla="*/ 2872740 h 4168140"/>
                <a:gd name="connsiteX41" fmla="*/ 3619500 w 11737340"/>
                <a:gd name="connsiteY41" fmla="*/ 2979420 h 4168140"/>
                <a:gd name="connsiteX42" fmla="*/ 3619500 w 11737340"/>
                <a:gd name="connsiteY42" fmla="*/ 2979420 h 4168140"/>
                <a:gd name="connsiteX43" fmla="*/ 3649980 w 11737340"/>
                <a:gd name="connsiteY43" fmla="*/ 3048000 h 4168140"/>
                <a:gd name="connsiteX44" fmla="*/ 3703320 w 11737340"/>
                <a:gd name="connsiteY44" fmla="*/ 3086100 h 4168140"/>
                <a:gd name="connsiteX45" fmla="*/ 3764280 w 11737340"/>
                <a:gd name="connsiteY45" fmla="*/ 3063240 h 4168140"/>
                <a:gd name="connsiteX46" fmla="*/ 3848100 w 11737340"/>
                <a:gd name="connsiteY46" fmla="*/ 3025140 h 4168140"/>
                <a:gd name="connsiteX47" fmla="*/ 3916680 w 11737340"/>
                <a:gd name="connsiteY47" fmla="*/ 3032760 h 4168140"/>
                <a:gd name="connsiteX48" fmla="*/ 4030980 w 11737340"/>
                <a:gd name="connsiteY48" fmla="*/ 3063240 h 4168140"/>
                <a:gd name="connsiteX49" fmla="*/ 4137660 w 11737340"/>
                <a:gd name="connsiteY49" fmla="*/ 3101340 h 4168140"/>
                <a:gd name="connsiteX50" fmla="*/ 4259580 w 11737340"/>
                <a:gd name="connsiteY50" fmla="*/ 3147060 h 4168140"/>
                <a:gd name="connsiteX51" fmla="*/ 4381500 w 11737340"/>
                <a:gd name="connsiteY51" fmla="*/ 3192780 h 4168140"/>
                <a:gd name="connsiteX52" fmla="*/ 4526280 w 11737340"/>
                <a:gd name="connsiteY52" fmla="*/ 3276600 h 4168140"/>
                <a:gd name="connsiteX53" fmla="*/ 4587240 w 11737340"/>
                <a:gd name="connsiteY53" fmla="*/ 3299460 h 4168140"/>
                <a:gd name="connsiteX54" fmla="*/ 4610100 w 11737340"/>
                <a:gd name="connsiteY54" fmla="*/ 3352800 h 4168140"/>
                <a:gd name="connsiteX55" fmla="*/ 4648200 w 11737340"/>
                <a:gd name="connsiteY55" fmla="*/ 3436620 h 4168140"/>
                <a:gd name="connsiteX56" fmla="*/ 4671060 w 11737340"/>
                <a:gd name="connsiteY56" fmla="*/ 3520440 h 4168140"/>
                <a:gd name="connsiteX57" fmla="*/ 4678680 w 11737340"/>
                <a:gd name="connsiteY57" fmla="*/ 3589020 h 4168140"/>
                <a:gd name="connsiteX58" fmla="*/ 4686300 w 11737340"/>
                <a:gd name="connsiteY58" fmla="*/ 3649980 h 4168140"/>
                <a:gd name="connsiteX59" fmla="*/ 4724400 w 11737340"/>
                <a:gd name="connsiteY59" fmla="*/ 3680460 h 4168140"/>
                <a:gd name="connsiteX60" fmla="*/ 4785360 w 11737340"/>
                <a:gd name="connsiteY60" fmla="*/ 3672840 h 4168140"/>
                <a:gd name="connsiteX61" fmla="*/ 4869180 w 11737340"/>
                <a:gd name="connsiteY61" fmla="*/ 3703320 h 4168140"/>
                <a:gd name="connsiteX62" fmla="*/ 4914900 w 11737340"/>
                <a:gd name="connsiteY62" fmla="*/ 3756660 h 4168140"/>
                <a:gd name="connsiteX63" fmla="*/ 5105400 w 11737340"/>
                <a:gd name="connsiteY63" fmla="*/ 3832860 h 4168140"/>
                <a:gd name="connsiteX64" fmla="*/ 5173980 w 11737340"/>
                <a:gd name="connsiteY64" fmla="*/ 3886200 h 4168140"/>
                <a:gd name="connsiteX65" fmla="*/ 5242560 w 11737340"/>
                <a:gd name="connsiteY65" fmla="*/ 3924300 h 4168140"/>
                <a:gd name="connsiteX66" fmla="*/ 5364480 w 11737340"/>
                <a:gd name="connsiteY66" fmla="*/ 3962400 h 4168140"/>
                <a:gd name="connsiteX67" fmla="*/ 5516880 w 11737340"/>
                <a:gd name="connsiteY67" fmla="*/ 4046220 h 4168140"/>
                <a:gd name="connsiteX68" fmla="*/ 5585460 w 11737340"/>
                <a:gd name="connsiteY68" fmla="*/ 4099560 h 4168140"/>
                <a:gd name="connsiteX69" fmla="*/ 5661660 w 11737340"/>
                <a:gd name="connsiteY69" fmla="*/ 4122420 h 4168140"/>
                <a:gd name="connsiteX70" fmla="*/ 5745480 w 11737340"/>
                <a:gd name="connsiteY70" fmla="*/ 4130040 h 4168140"/>
                <a:gd name="connsiteX71" fmla="*/ 5836920 w 11737340"/>
                <a:gd name="connsiteY71" fmla="*/ 4130040 h 4168140"/>
                <a:gd name="connsiteX72" fmla="*/ 5951220 w 11737340"/>
                <a:gd name="connsiteY72" fmla="*/ 4145280 h 4168140"/>
                <a:gd name="connsiteX73" fmla="*/ 6035040 w 11737340"/>
                <a:gd name="connsiteY73" fmla="*/ 4168140 h 4168140"/>
                <a:gd name="connsiteX74" fmla="*/ 6149340 w 11737340"/>
                <a:gd name="connsiteY74" fmla="*/ 4137660 h 4168140"/>
                <a:gd name="connsiteX75" fmla="*/ 6286500 w 11737340"/>
                <a:gd name="connsiteY75" fmla="*/ 4114800 h 4168140"/>
                <a:gd name="connsiteX76" fmla="*/ 6393180 w 11737340"/>
                <a:gd name="connsiteY76" fmla="*/ 4053840 h 4168140"/>
                <a:gd name="connsiteX77" fmla="*/ 6484620 w 11737340"/>
                <a:gd name="connsiteY77" fmla="*/ 4038600 h 4168140"/>
                <a:gd name="connsiteX78" fmla="*/ 6583680 w 11737340"/>
                <a:gd name="connsiteY78" fmla="*/ 3970020 h 4168140"/>
                <a:gd name="connsiteX79" fmla="*/ 6697980 w 11737340"/>
                <a:gd name="connsiteY79" fmla="*/ 3886200 h 4168140"/>
                <a:gd name="connsiteX80" fmla="*/ 6728460 w 11737340"/>
                <a:gd name="connsiteY80" fmla="*/ 3817620 h 4168140"/>
                <a:gd name="connsiteX81" fmla="*/ 6842760 w 11737340"/>
                <a:gd name="connsiteY81" fmla="*/ 3733800 h 4168140"/>
                <a:gd name="connsiteX82" fmla="*/ 6972300 w 11737340"/>
                <a:gd name="connsiteY82" fmla="*/ 3642360 h 4168140"/>
                <a:gd name="connsiteX83" fmla="*/ 7078980 w 11737340"/>
                <a:gd name="connsiteY83" fmla="*/ 3528060 h 4168140"/>
                <a:gd name="connsiteX84" fmla="*/ 7139940 w 11737340"/>
                <a:gd name="connsiteY84" fmla="*/ 3444240 h 4168140"/>
                <a:gd name="connsiteX85" fmla="*/ 7269480 w 11737340"/>
                <a:gd name="connsiteY85" fmla="*/ 3284220 h 4168140"/>
                <a:gd name="connsiteX86" fmla="*/ 7330440 w 11737340"/>
                <a:gd name="connsiteY86" fmla="*/ 3185160 h 4168140"/>
                <a:gd name="connsiteX87" fmla="*/ 7376160 w 11737340"/>
                <a:gd name="connsiteY87" fmla="*/ 3116580 h 4168140"/>
                <a:gd name="connsiteX88" fmla="*/ 7444740 w 11737340"/>
                <a:gd name="connsiteY88" fmla="*/ 3093720 h 4168140"/>
                <a:gd name="connsiteX89" fmla="*/ 7513320 w 11737340"/>
                <a:gd name="connsiteY89" fmla="*/ 3101340 h 4168140"/>
                <a:gd name="connsiteX90" fmla="*/ 7574280 w 11737340"/>
                <a:gd name="connsiteY90" fmla="*/ 3078480 h 4168140"/>
                <a:gd name="connsiteX91" fmla="*/ 7726680 w 11737340"/>
                <a:gd name="connsiteY91" fmla="*/ 3108960 h 4168140"/>
                <a:gd name="connsiteX92" fmla="*/ 7833360 w 11737340"/>
                <a:gd name="connsiteY92" fmla="*/ 3162300 h 4168140"/>
                <a:gd name="connsiteX93" fmla="*/ 7962900 w 11737340"/>
                <a:gd name="connsiteY93" fmla="*/ 3192780 h 4168140"/>
                <a:gd name="connsiteX94" fmla="*/ 8161020 w 11737340"/>
                <a:gd name="connsiteY94" fmla="*/ 3268980 h 4168140"/>
                <a:gd name="connsiteX95" fmla="*/ 8290560 w 11737340"/>
                <a:gd name="connsiteY95" fmla="*/ 3337560 h 4168140"/>
                <a:gd name="connsiteX96" fmla="*/ 8382000 w 11737340"/>
                <a:gd name="connsiteY96" fmla="*/ 3360420 h 4168140"/>
                <a:gd name="connsiteX97" fmla="*/ 8458200 w 11737340"/>
                <a:gd name="connsiteY97" fmla="*/ 3398520 h 4168140"/>
                <a:gd name="connsiteX98" fmla="*/ 8595360 w 11737340"/>
                <a:gd name="connsiteY98" fmla="*/ 3512820 h 4168140"/>
                <a:gd name="connsiteX99" fmla="*/ 8641080 w 11737340"/>
                <a:gd name="connsiteY99" fmla="*/ 3566160 h 4168140"/>
                <a:gd name="connsiteX100" fmla="*/ 8702040 w 11737340"/>
                <a:gd name="connsiteY100" fmla="*/ 3604260 h 4168140"/>
                <a:gd name="connsiteX101" fmla="*/ 8763000 w 11737340"/>
                <a:gd name="connsiteY101" fmla="*/ 3634740 h 4168140"/>
                <a:gd name="connsiteX102" fmla="*/ 8854440 w 11737340"/>
                <a:gd name="connsiteY102" fmla="*/ 3627120 h 4168140"/>
                <a:gd name="connsiteX103" fmla="*/ 8968740 w 11737340"/>
                <a:gd name="connsiteY103" fmla="*/ 3634740 h 4168140"/>
                <a:gd name="connsiteX104" fmla="*/ 9060180 w 11737340"/>
                <a:gd name="connsiteY104" fmla="*/ 3642360 h 4168140"/>
                <a:gd name="connsiteX105" fmla="*/ 9151620 w 11737340"/>
                <a:gd name="connsiteY105" fmla="*/ 3657600 h 4168140"/>
                <a:gd name="connsiteX106" fmla="*/ 9227820 w 11737340"/>
                <a:gd name="connsiteY106" fmla="*/ 3642360 h 4168140"/>
                <a:gd name="connsiteX107" fmla="*/ 9311640 w 11737340"/>
                <a:gd name="connsiteY107" fmla="*/ 3611880 h 4168140"/>
                <a:gd name="connsiteX108" fmla="*/ 9433560 w 11737340"/>
                <a:gd name="connsiteY108" fmla="*/ 3589020 h 4168140"/>
                <a:gd name="connsiteX109" fmla="*/ 9509760 w 11737340"/>
                <a:gd name="connsiteY109" fmla="*/ 3528060 h 4168140"/>
                <a:gd name="connsiteX110" fmla="*/ 9646920 w 11737340"/>
                <a:gd name="connsiteY110" fmla="*/ 3489960 h 4168140"/>
                <a:gd name="connsiteX111" fmla="*/ 9784080 w 11737340"/>
                <a:gd name="connsiteY111" fmla="*/ 3444240 h 4168140"/>
                <a:gd name="connsiteX112" fmla="*/ 9860280 w 11737340"/>
                <a:gd name="connsiteY112" fmla="*/ 3383280 h 4168140"/>
                <a:gd name="connsiteX113" fmla="*/ 9921240 w 11737340"/>
                <a:gd name="connsiteY113" fmla="*/ 3314700 h 4168140"/>
                <a:gd name="connsiteX114" fmla="*/ 9997440 w 11737340"/>
                <a:gd name="connsiteY114" fmla="*/ 3208020 h 4168140"/>
                <a:gd name="connsiteX115" fmla="*/ 10043160 w 11737340"/>
                <a:gd name="connsiteY115" fmla="*/ 3101340 h 4168140"/>
                <a:gd name="connsiteX116" fmla="*/ 10104120 w 11737340"/>
                <a:gd name="connsiteY116" fmla="*/ 3017520 h 4168140"/>
                <a:gd name="connsiteX117" fmla="*/ 10157460 w 11737340"/>
                <a:gd name="connsiteY117" fmla="*/ 2933700 h 4168140"/>
                <a:gd name="connsiteX118" fmla="*/ 10218420 w 11737340"/>
                <a:gd name="connsiteY118" fmla="*/ 2849880 h 4168140"/>
                <a:gd name="connsiteX119" fmla="*/ 10294620 w 11737340"/>
                <a:gd name="connsiteY119" fmla="*/ 2735580 h 4168140"/>
                <a:gd name="connsiteX120" fmla="*/ 10347960 w 11737340"/>
                <a:gd name="connsiteY120" fmla="*/ 2621280 h 4168140"/>
                <a:gd name="connsiteX121" fmla="*/ 10431780 w 11737340"/>
                <a:gd name="connsiteY121" fmla="*/ 2499360 h 4168140"/>
                <a:gd name="connsiteX122" fmla="*/ 10500360 w 11737340"/>
                <a:gd name="connsiteY122" fmla="*/ 2354580 h 4168140"/>
                <a:gd name="connsiteX123" fmla="*/ 10553700 w 11737340"/>
                <a:gd name="connsiteY123" fmla="*/ 2263140 h 4168140"/>
                <a:gd name="connsiteX124" fmla="*/ 10584180 w 11737340"/>
                <a:gd name="connsiteY124" fmla="*/ 2194560 h 4168140"/>
                <a:gd name="connsiteX125" fmla="*/ 10624820 w 11737340"/>
                <a:gd name="connsiteY125" fmla="*/ 2125980 h 4168140"/>
                <a:gd name="connsiteX126" fmla="*/ 10675620 w 11737340"/>
                <a:gd name="connsiteY126" fmla="*/ 2049780 h 4168140"/>
                <a:gd name="connsiteX127" fmla="*/ 10690860 w 11737340"/>
                <a:gd name="connsiteY127" fmla="*/ 1988820 h 4168140"/>
                <a:gd name="connsiteX128" fmla="*/ 10713720 w 11737340"/>
                <a:gd name="connsiteY128" fmla="*/ 1927860 h 4168140"/>
                <a:gd name="connsiteX129" fmla="*/ 10767060 w 11737340"/>
                <a:gd name="connsiteY129" fmla="*/ 1859280 h 4168140"/>
                <a:gd name="connsiteX130" fmla="*/ 10873740 w 11737340"/>
                <a:gd name="connsiteY130" fmla="*/ 1828800 h 4168140"/>
                <a:gd name="connsiteX131" fmla="*/ 11079480 w 11737340"/>
                <a:gd name="connsiteY131" fmla="*/ 1767840 h 4168140"/>
                <a:gd name="connsiteX132" fmla="*/ 11247120 w 11737340"/>
                <a:gd name="connsiteY132" fmla="*/ 1684020 h 4168140"/>
                <a:gd name="connsiteX133" fmla="*/ 11407140 w 11737340"/>
                <a:gd name="connsiteY133" fmla="*/ 1628140 h 4168140"/>
                <a:gd name="connsiteX134" fmla="*/ 11490960 w 11737340"/>
                <a:gd name="connsiteY134" fmla="*/ 1577340 h 4168140"/>
                <a:gd name="connsiteX135" fmla="*/ 11635740 w 11737340"/>
                <a:gd name="connsiteY135" fmla="*/ 1508760 h 4168140"/>
                <a:gd name="connsiteX136" fmla="*/ 11737340 w 11737340"/>
                <a:gd name="connsiteY136" fmla="*/ 1442720 h 4168140"/>
                <a:gd name="connsiteX137" fmla="*/ 11620500 w 11737340"/>
                <a:gd name="connsiteY137" fmla="*/ 1417320 h 4168140"/>
                <a:gd name="connsiteX138" fmla="*/ 11567160 w 11737340"/>
                <a:gd name="connsiteY138" fmla="*/ 1379220 h 4168140"/>
                <a:gd name="connsiteX139" fmla="*/ 11498580 w 11737340"/>
                <a:gd name="connsiteY139" fmla="*/ 1318260 h 4168140"/>
                <a:gd name="connsiteX140" fmla="*/ 11468100 w 11737340"/>
                <a:gd name="connsiteY140" fmla="*/ 1280160 h 4168140"/>
                <a:gd name="connsiteX141" fmla="*/ 11442700 w 11737340"/>
                <a:gd name="connsiteY141" fmla="*/ 1231900 h 4168140"/>
                <a:gd name="connsiteX142" fmla="*/ 11384280 w 11737340"/>
                <a:gd name="connsiteY142" fmla="*/ 1310640 h 4168140"/>
                <a:gd name="connsiteX143" fmla="*/ 11353800 w 11737340"/>
                <a:gd name="connsiteY143" fmla="*/ 1356360 h 4168140"/>
                <a:gd name="connsiteX144" fmla="*/ 11224260 w 11737340"/>
                <a:gd name="connsiteY144" fmla="*/ 1417320 h 4168140"/>
                <a:gd name="connsiteX145" fmla="*/ 11109960 w 11737340"/>
                <a:gd name="connsiteY145" fmla="*/ 1463040 h 4168140"/>
                <a:gd name="connsiteX146" fmla="*/ 10911840 w 11737340"/>
                <a:gd name="connsiteY146" fmla="*/ 1524000 h 4168140"/>
                <a:gd name="connsiteX147" fmla="*/ 10774680 w 11737340"/>
                <a:gd name="connsiteY147" fmla="*/ 1546860 h 4168140"/>
                <a:gd name="connsiteX148" fmla="*/ 10675620 w 11737340"/>
                <a:gd name="connsiteY148" fmla="*/ 1615440 h 4168140"/>
                <a:gd name="connsiteX149" fmla="*/ 10568940 w 11737340"/>
                <a:gd name="connsiteY149" fmla="*/ 1676400 h 4168140"/>
                <a:gd name="connsiteX150" fmla="*/ 10485120 w 11737340"/>
                <a:gd name="connsiteY150" fmla="*/ 1760220 h 4168140"/>
                <a:gd name="connsiteX151" fmla="*/ 10454640 w 11737340"/>
                <a:gd name="connsiteY151" fmla="*/ 1836420 h 4168140"/>
                <a:gd name="connsiteX152" fmla="*/ 10416540 w 11737340"/>
                <a:gd name="connsiteY152" fmla="*/ 1927860 h 4168140"/>
                <a:gd name="connsiteX153" fmla="*/ 10401300 w 11737340"/>
                <a:gd name="connsiteY153" fmla="*/ 2004060 h 4168140"/>
                <a:gd name="connsiteX154" fmla="*/ 10363200 w 11737340"/>
                <a:gd name="connsiteY154" fmla="*/ 2095500 h 4168140"/>
                <a:gd name="connsiteX155" fmla="*/ 10317480 w 11737340"/>
                <a:gd name="connsiteY155" fmla="*/ 2225040 h 4168140"/>
                <a:gd name="connsiteX156" fmla="*/ 10287000 w 11737340"/>
                <a:gd name="connsiteY156" fmla="*/ 2346960 h 4168140"/>
                <a:gd name="connsiteX157" fmla="*/ 10218420 w 11737340"/>
                <a:gd name="connsiteY157" fmla="*/ 2499360 h 4168140"/>
                <a:gd name="connsiteX158" fmla="*/ 10134600 w 11737340"/>
                <a:gd name="connsiteY158" fmla="*/ 2621280 h 4168140"/>
                <a:gd name="connsiteX159" fmla="*/ 10043160 w 11737340"/>
                <a:gd name="connsiteY159" fmla="*/ 2735580 h 4168140"/>
                <a:gd name="connsiteX160" fmla="*/ 9974580 w 11737340"/>
                <a:gd name="connsiteY160" fmla="*/ 2857500 h 4168140"/>
                <a:gd name="connsiteX161" fmla="*/ 9906000 w 11737340"/>
                <a:gd name="connsiteY161" fmla="*/ 2941320 h 4168140"/>
                <a:gd name="connsiteX162" fmla="*/ 9860280 w 11737340"/>
                <a:gd name="connsiteY162" fmla="*/ 3032760 h 4168140"/>
                <a:gd name="connsiteX163" fmla="*/ 9806940 w 11737340"/>
                <a:gd name="connsiteY163" fmla="*/ 3116580 h 4168140"/>
                <a:gd name="connsiteX164" fmla="*/ 9715500 w 11737340"/>
                <a:gd name="connsiteY164" fmla="*/ 3208020 h 4168140"/>
                <a:gd name="connsiteX165" fmla="*/ 9616440 w 11737340"/>
                <a:gd name="connsiteY165" fmla="*/ 3261360 h 4168140"/>
                <a:gd name="connsiteX166" fmla="*/ 9532620 w 11737340"/>
                <a:gd name="connsiteY166" fmla="*/ 3329940 h 4168140"/>
                <a:gd name="connsiteX167" fmla="*/ 9471660 w 11737340"/>
                <a:gd name="connsiteY167" fmla="*/ 3375660 h 4168140"/>
                <a:gd name="connsiteX168" fmla="*/ 9410700 w 11737340"/>
                <a:gd name="connsiteY168" fmla="*/ 3429000 h 4168140"/>
                <a:gd name="connsiteX169" fmla="*/ 9288780 w 11737340"/>
                <a:gd name="connsiteY169" fmla="*/ 3436620 h 4168140"/>
                <a:gd name="connsiteX170" fmla="*/ 9166860 w 11737340"/>
                <a:gd name="connsiteY170" fmla="*/ 3444240 h 4168140"/>
                <a:gd name="connsiteX171" fmla="*/ 9029700 w 11737340"/>
                <a:gd name="connsiteY171" fmla="*/ 3413760 h 4168140"/>
                <a:gd name="connsiteX172" fmla="*/ 8823960 w 11737340"/>
                <a:gd name="connsiteY172" fmla="*/ 3360420 h 4168140"/>
                <a:gd name="connsiteX173" fmla="*/ 8679180 w 11737340"/>
                <a:gd name="connsiteY173" fmla="*/ 3329940 h 4168140"/>
                <a:gd name="connsiteX174" fmla="*/ 8572500 w 11737340"/>
                <a:gd name="connsiteY174" fmla="*/ 3276600 h 4168140"/>
                <a:gd name="connsiteX175" fmla="*/ 8465820 w 11737340"/>
                <a:gd name="connsiteY175" fmla="*/ 3215640 h 4168140"/>
                <a:gd name="connsiteX176" fmla="*/ 8321040 w 11737340"/>
                <a:gd name="connsiteY176" fmla="*/ 3177540 h 4168140"/>
                <a:gd name="connsiteX177" fmla="*/ 8199120 w 11737340"/>
                <a:gd name="connsiteY177" fmla="*/ 3131820 h 4168140"/>
                <a:gd name="connsiteX178" fmla="*/ 8069580 w 11737340"/>
                <a:gd name="connsiteY178" fmla="*/ 3078480 h 4168140"/>
                <a:gd name="connsiteX179" fmla="*/ 7917180 w 11737340"/>
                <a:gd name="connsiteY179" fmla="*/ 2994660 h 4168140"/>
                <a:gd name="connsiteX180" fmla="*/ 7787640 w 11737340"/>
                <a:gd name="connsiteY180" fmla="*/ 2971800 h 4168140"/>
                <a:gd name="connsiteX181" fmla="*/ 7719060 w 11737340"/>
                <a:gd name="connsiteY181" fmla="*/ 2933700 h 4168140"/>
                <a:gd name="connsiteX182" fmla="*/ 7612380 w 11737340"/>
                <a:gd name="connsiteY182" fmla="*/ 2903220 h 4168140"/>
                <a:gd name="connsiteX183" fmla="*/ 7566660 w 11737340"/>
                <a:gd name="connsiteY183" fmla="*/ 2887980 h 4168140"/>
                <a:gd name="connsiteX184" fmla="*/ 7551420 w 11737340"/>
                <a:gd name="connsiteY184" fmla="*/ 2849880 h 4168140"/>
                <a:gd name="connsiteX185" fmla="*/ 7533640 w 11737340"/>
                <a:gd name="connsiteY185" fmla="*/ 2788920 h 4168140"/>
                <a:gd name="connsiteX186" fmla="*/ 7475220 w 11737340"/>
                <a:gd name="connsiteY186" fmla="*/ 2857500 h 4168140"/>
                <a:gd name="connsiteX187" fmla="*/ 7414260 w 11737340"/>
                <a:gd name="connsiteY187" fmla="*/ 2887980 h 4168140"/>
                <a:gd name="connsiteX188" fmla="*/ 7345680 w 11737340"/>
                <a:gd name="connsiteY188" fmla="*/ 2971800 h 4168140"/>
                <a:gd name="connsiteX189" fmla="*/ 7315200 w 11737340"/>
                <a:gd name="connsiteY189" fmla="*/ 2994660 h 4168140"/>
                <a:gd name="connsiteX190" fmla="*/ 7261860 w 11737340"/>
                <a:gd name="connsiteY190" fmla="*/ 3009900 h 4168140"/>
                <a:gd name="connsiteX191" fmla="*/ 7193280 w 11737340"/>
                <a:gd name="connsiteY191" fmla="*/ 3025140 h 4168140"/>
                <a:gd name="connsiteX192" fmla="*/ 7155180 w 11737340"/>
                <a:gd name="connsiteY192" fmla="*/ 3078480 h 4168140"/>
                <a:gd name="connsiteX193" fmla="*/ 7109460 w 11737340"/>
                <a:gd name="connsiteY193" fmla="*/ 3154680 h 4168140"/>
                <a:gd name="connsiteX194" fmla="*/ 7048500 w 11737340"/>
                <a:gd name="connsiteY194" fmla="*/ 3246120 h 4168140"/>
                <a:gd name="connsiteX195" fmla="*/ 6995160 w 11737340"/>
                <a:gd name="connsiteY195" fmla="*/ 3307080 h 4168140"/>
                <a:gd name="connsiteX196" fmla="*/ 6972300 w 11737340"/>
                <a:gd name="connsiteY196" fmla="*/ 3352800 h 4168140"/>
                <a:gd name="connsiteX197" fmla="*/ 6949440 w 11737340"/>
                <a:gd name="connsiteY197" fmla="*/ 3413760 h 4168140"/>
                <a:gd name="connsiteX198" fmla="*/ 6949440 w 11737340"/>
                <a:gd name="connsiteY198" fmla="*/ 3413760 h 4168140"/>
                <a:gd name="connsiteX199" fmla="*/ 6911340 w 11737340"/>
                <a:gd name="connsiteY199" fmla="*/ 3474720 h 4168140"/>
                <a:gd name="connsiteX200" fmla="*/ 6888480 w 11737340"/>
                <a:gd name="connsiteY200" fmla="*/ 3505200 h 4168140"/>
                <a:gd name="connsiteX201" fmla="*/ 6819900 w 11737340"/>
                <a:gd name="connsiteY201" fmla="*/ 3566160 h 4168140"/>
                <a:gd name="connsiteX202" fmla="*/ 6743700 w 11737340"/>
                <a:gd name="connsiteY202" fmla="*/ 3581400 h 4168140"/>
                <a:gd name="connsiteX203" fmla="*/ 6675120 w 11737340"/>
                <a:gd name="connsiteY203" fmla="*/ 3657600 h 4168140"/>
                <a:gd name="connsiteX204" fmla="*/ 6629400 w 11737340"/>
                <a:gd name="connsiteY204" fmla="*/ 3718560 h 4168140"/>
                <a:gd name="connsiteX205" fmla="*/ 6576060 w 11737340"/>
                <a:gd name="connsiteY205" fmla="*/ 3779520 h 4168140"/>
                <a:gd name="connsiteX206" fmla="*/ 6484620 w 11737340"/>
                <a:gd name="connsiteY206" fmla="*/ 3817620 h 4168140"/>
                <a:gd name="connsiteX207" fmla="*/ 6400800 w 11737340"/>
                <a:gd name="connsiteY207" fmla="*/ 3832860 h 4168140"/>
                <a:gd name="connsiteX208" fmla="*/ 6263640 w 11737340"/>
                <a:gd name="connsiteY208" fmla="*/ 3870960 h 4168140"/>
                <a:gd name="connsiteX209" fmla="*/ 6126480 w 11737340"/>
                <a:gd name="connsiteY209" fmla="*/ 3901440 h 4168140"/>
                <a:gd name="connsiteX210" fmla="*/ 6027420 w 11737340"/>
                <a:gd name="connsiteY210" fmla="*/ 3916680 h 4168140"/>
                <a:gd name="connsiteX211" fmla="*/ 5890260 w 11737340"/>
                <a:gd name="connsiteY211" fmla="*/ 3878580 h 4168140"/>
                <a:gd name="connsiteX212" fmla="*/ 5821680 w 11737340"/>
                <a:gd name="connsiteY212" fmla="*/ 3863340 h 4168140"/>
                <a:gd name="connsiteX213" fmla="*/ 5737860 w 11737340"/>
                <a:gd name="connsiteY213" fmla="*/ 3825240 h 4168140"/>
                <a:gd name="connsiteX214" fmla="*/ 5638800 w 11737340"/>
                <a:gd name="connsiteY214" fmla="*/ 3794760 h 4168140"/>
                <a:gd name="connsiteX215" fmla="*/ 5524500 w 11737340"/>
                <a:gd name="connsiteY215" fmla="*/ 3756660 h 4168140"/>
                <a:gd name="connsiteX216" fmla="*/ 5448300 w 11737340"/>
                <a:gd name="connsiteY216" fmla="*/ 3718560 h 4168140"/>
                <a:gd name="connsiteX217" fmla="*/ 5349240 w 11737340"/>
                <a:gd name="connsiteY217" fmla="*/ 3657600 h 4168140"/>
                <a:gd name="connsiteX218" fmla="*/ 5295900 w 11737340"/>
                <a:gd name="connsiteY218" fmla="*/ 3619500 h 4168140"/>
                <a:gd name="connsiteX219" fmla="*/ 5234940 w 11737340"/>
                <a:gd name="connsiteY219" fmla="*/ 3596640 h 4168140"/>
                <a:gd name="connsiteX220" fmla="*/ 5135880 w 11737340"/>
                <a:gd name="connsiteY220" fmla="*/ 3550920 h 4168140"/>
                <a:gd name="connsiteX221" fmla="*/ 5059680 w 11737340"/>
                <a:gd name="connsiteY221" fmla="*/ 3505200 h 4168140"/>
                <a:gd name="connsiteX222" fmla="*/ 5029200 w 11737340"/>
                <a:gd name="connsiteY222" fmla="*/ 3482340 h 4168140"/>
                <a:gd name="connsiteX223" fmla="*/ 4960620 w 11737340"/>
                <a:gd name="connsiteY223" fmla="*/ 3413760 h 4168140"/>
                <a:gd name="connsiteX224" fmla="*/ 4876800 w 11737340"/>
                <a:gd name="connsiteY224" fmla="*/ 3299460 h 4168140"/>
                <a:gd name="connsiteX225" fmla="*/ 4808220 w 11737340"/>
                <a:gd name="connsiteY225" fmla="*/ 3200400 h 4168140"/>
                <a:gd name="connsiteX226" fmla="*/ 4777740 w 11737340"/>
                <a:gd name="connsiteY226" fmla="*/ 3147060 h 4168140"/>
                <a:gd name="connsiteX227" fmla="*/ 4724400 w 11737340"/>
                <a:gd name="connsiteY227" fmla="*/ 3108960 h 4168140"/>
                <a:gd name="connsiteX228" fmla="*/ 4648200 w 11737340"/>
                <a:gd name="connsiteY228" fmla="*/ 3063240 h 4168140"/>
                <a:gd name="connsiteX229" fmla="*/ 4533900 w 11737340"/>
                <a:gd name="connsiteY229" fmla="*/ 2979420 h 4168140"/>
                <a:gd name="connsiteX230" fmla="*/ 4427220 w 11737340"/>
                <a:gd name="connsiteY230" fmla="*/ 2941320 h 4168140"/>
                <a:gd name="connsiteX231" fmla="*/ 4366260 w 11737340"/>
                <a:gd name="connsiteY231" fmla="*/ 2903220 h 4168140"/>
                <a:gd name="connsiteX232" fmla="*/ 4244340 w 11737340"/>
                <a:gd name="connsiteY232" fmla="*/ 2842260 h 4168140"/>
                <a:gd name="connsiteX233" fmla="*/ 4145280 w 11737340"/>
                <a:gd name="connsiteY233" fmla="*/ 2811780 h 4168140"/>
                <a:gd name="connsiteX234" fmla="*/ 4038600 w 11737340"/>
                <a:gd name="connsiteY234" fmla="*/ 2804160 h 4168140"/>
                <a:gd name="connsiteX235" fmla="*/ 3954780 w 11737340"/>
                <a:gd name="connsiteY235" fmla="*/ 2819400 h 4168140"/>
                <a:gd name="connsiteX236" fmla="*/ 3863340 w 11737340"/>
                <a:gd name="connsiteY236" fmla="*/ 2804160 h 4168140"/>
                <a:gd name="connsiteX237" fmla="*/ 3741420 w 11737340"/>
                <a:gd name="connsiteY237" fmla="*/ 2781300 h 4168140"/>
                <a:gd name="connsiteX238" fmla="*/ 3649980 w 11737340"/>
                <a:gd name="connsiteY238" fmla="*/ 2743200 h 4168140"/>
                <a:gd name="connsiteX239" fmla="*/ 3573780 w 11737340"/>
                <a:gd name="connsiteY239" fmla="*/ 2674620 h 4168140"/>
                <a:gd name="connsiteX240" fmla="*/ 3482340 w 11737340"/>
                <a:gd name="connsiteY240" fmla="*/ 2621280 h 4168140"/>
                <a:gd name="connsiteX241" fmla="*/ 3436620 w 11737340"/>
                <a:gd name="connsiteY241" fmla="*/ 2552700 h 4168140"/>
                <a:gd name="connsiteX242" fmla="*/ 3329940 w 11737340"/>
                <a:gd name="connsiteY242" fmla="*/ 2423160 h 4168140"/>
                <a:gd name="connsiteX243" fmla="*/ 3261360 w 11737340"/>
                <a:gd name="connsiteY243" fmla="*/ 2324100 h 4168140"/>
                <a:gd name="connsiteX244" fmla="*/ 3131820 w 11737340"/>
                <a:gd name="connsiteY244" fmla="*/ 2209800 h 4168140"/>
                <a:gd name="connsiteX245" fmla="*/ 3040380 w 11737340"/>
                <a:gd name="connsiteY245" fmla="*/ 2141220 h 4168140"/>
                <a:gd name="connsiteX246" fmla="*/ 2910840 w 11737340"/>
                <a:gd name="connsiteY246" fmla="*/ 2034540 h 4168140"/>
                <a:gd name="connsiteX247" fmla="*/ 2849880 w 11737340"/>
                <a:gd name="connsiteY247" fmla="*/ 1958340 h 4168140"/>
                <a:gd name="connsiteX248" fmla="*/ 2743200 w 11737340"/>
                <a:gd name="connsiteY248" fmla="*/ 1889760 h 4168140"/>
                <a:gd name="connsiteX249" fmla="*/ 2659380 w 11737340"/>
                <a:gd name="connsiteY249" fmla="*/ 1844040 h 4168140"/>
                <a:gd name="connsiteX250" fmla="*/ 2575560 w 11737340"/>
                <a:gd name="connsiteY250" fmla="*/ 1744980 h 4168140"/>
                <a:gd name="connsiteX251" fmla="*/ 2468880 w 11737340"/>
                <a:gd name="connsiteY251" fmla="*/ 1645920 h 4168140"/>
                <a:gd name="connsiteX252" fmla="*/ 2400300 w 11737340"/>
                <a:gd name="connsiteY252" fmla="*/ 1607820 h 4168140"/>
                <a:gd name="connsiteX253" fmla="*/ 2263140 w 11737340"/>
                <a:gd name="connsiteY253" fmla="*/ 1501140 h 4168140"/>
                <a:gd name="connsiteX254" fmla="*/ 2171700 w 11737340"/>
                <a:gd name="connsiteY254" fmla="*/ 1432560 h 4168140"/>
                <a:gd name="connsiteX255" fmla="*/ 2087880 w 11737340"/>
                <a:gd name="connsiteY255" fmla="*/ 1363980 h 4168140"/>
                <a:gd name="connsiteX256" fmla="*/ 1950720 w 11737340"/>
                <a:gd name="connsiteY256" fmla="*/ 1272540 h 4168140"/>
                <a:gd name="connsiteX257" fmla="*/ 1805940 w 11737340"/>
                <a:gd name="connsiteY257" fmla="*/ 1135380 h 4168140"/>
                <a:gd name="connsiteX258" fmla="*/ 1729740 w 11737340"/>
                <a:gd name="connsiteY258" fmla="*/ 1089660 h 4168140"/>
                <a:gd name="connsiteX259" fmla="*/ 1668780 w 11737340"/>
                <a:gd name="connsiteY259" fmla="*/ 1043940 h 4168140"/>
                <a:gd name="connsiteX260" fmla="*/ 1592580 w 11737340"/>
                <a:gd name="connsiteY260" fmla="*/ 990600 h 4168140"/>
                <a:gd name="connsiteX261" fmla="*/ 1470660 w 11737340"/>
                <a:gd name="connsiteY261" fmla="*/ 891540 h 4168140"/>
                <a:gd name="connsiteX262" fmla="*/ 1386840 w 11737340"/>
                <a:gd name="connsiteY262" fmla="*/ 845820 h 4168140"/>
                <a:gd name="connsiteX263" fmla="*/ 1318260 w 11737340"/>
                <a:gd name="connsiteY263" fmla="*/ 784860 h 4168140"/>
                <a:gd name="connsiteX264" fmla="*/ 1264920 w 11737340"/>
                <a:gd name="connsiteY264" fmla="*/ 723900 h 4168140"/>
                <a:gd name="connsiteX265" fmla="*/ 1181100 w 11737340"/>
                <a:gd name="connsiteY265" fmla="*/ 647700 h 4168140"/>
                <a:gd name="connsiteX266" fmla="*/ 1089660 w 11737340"/>
                <a:gd name="connsiteY266" fmla="*/ 624840 h 4168140"/>
                <a:gd name="connsiteX267" fmla="*/ 1021080 w 11737340"/>
                <a:gd name="connsiteY267" fmla="*/ 586740 h 4168140"/>
                <a:gd name="connsiteX268" fmla="*/ 937260 w 11737340"/>
                <a:gd name="connsiteY268" fmla="*/ 548640 h 4168140"/>
                <a:gd name="connsiteX269" fmla="*/ 830580 w 11737340"/>
                <a:gd name="connsiteY269" fmla="*/ 510540 h 4168140"/>
                <a:gd name="connsiteX270" fmla="*/ 754380 w 11737340"/>
                <a:gd name="connsiteY270" fmla="*/ 457200 h 4168140"/>
                <a:gd name="connsiteX271" fmla="*/ 708660 w 11737340"/>
                <a:gd name="connsiteY271" fmla="*/ 419100 h 4168140"/>
                <a:gd name="connsiteX272" fmla="*/ 609600 w 11737340"/>
                <a:gd name="connsiteY272" fmla="*/ 396240 h 4168140"/>
                <a:gd name="connsiteX273" fmla="*/ 548640 w 11737340"/>
                <a:gd name="connsiteY273" fmla="*/ 320040 h 4168140"/>
                <a:gd name="connsiteX274" fmla="*/ 510540 w 11737340"/>
                <a:gd name="connsiteY274" fmla="*/ 251460 h 4168140"/>
                <a:gd name="connsiteX275" fmla="*/ 464820 w 11737340"/>
                <a:gd name="connsiteY275" fmla="*/ 190500 h 4168140"/>
                <a:gd name="connsiteX276" fmla="*/ 411480 w 11737340"/>
                <a:gd name="connsiteY276" fmla="*/ 137160 h 4168140"/>
                <a:gd name="connsiteX277" fmla="*/ 373380 w 11737340"/>
                <a:gd name="connsiteY277" fmla="*/ 45720 h 4168140"/>
                <a:gd name="connsiteX278" fmla="*/ 342900 w 11737340"/>
                <a:gd name="connsiteY278" fmla="*/ 0 h 4168140"/>
                <a:gd name="connsiteX279" fmla="*/ 327660 w 11737340"/>
                <a:gd name="connsiteY279" fmla="*/ 60960 h 4168140"/>
                <a:gd name="connsiteX280" fmla="*/ 289560 w 11737340"/>
                <a:gd name="connsiteY280" fmla="*/ 91440 h 4168140"/>
                <a:gd name="connsiteX281" fmla="*/ 236220 w 11737340"/>
                <a:gd name="connsiteY281" fmla="*/ 114300 h 4168140"/>
                <a:gd name="connsiteX282" fmla="*/ 198120 w 11737340"/>
                <a:gd name="connsiteY282" fmla="*/ 175260 h 4168140"/>
                <a:gd name="connsiteX283" fmla="*/ 175260 w 11737340"/>
                <a:gd name="connsiteY283" fmla="*/ 228600 h 4168140"/>
                <a:gd name="connsiteX284" fmla="*/ 114300 w 11737340"/>
                <a:gd name="connsiteY284" fmla="*/ 236220 h 4168140"/>
                <a:gd name="connsiteX285" fmla="*/ 45720 w 11737340"/>
                <a:gd name="connsiteY285" fmla="*/ 251460 h 4168140"/>
                <a:gd name="connsiteX286" fmla="*/ 0 w 11737340"/>
                <a:gd name="connsiteY286" fmla="*/ 281940 h 4168140"/>
                <a:gd name="connsiteX287" fmla="*/ 68580 w 11737340"/>
                <a:gd name="connsiteY287" fmla="*/ 320040 h 4168140"/>
                <a:gd name="connsiteX0" fmla="*/ 68580 w 11737340"/>
                <a:gd name="connsiteY0" fmla="*/ 320040 h 4168140"/>
                <a:gd name="connsiteX1" fmla="*/ 121920 w 11737340"/>
                <a:gd name="connsiteY1" fmla="*/ 381000 h 4168140"/>
                <a:gd name="connsiteX2" fmla="*/ 198120 w 11737340"/>
                <a:gd name="connsiteY2" fmla="*/ 419100 h 4168140"/>
                <a:gd name="connsiteX3" fmla="*/ 320040 w 11737340"/>
                <a:gd name="connsiteY3" fmla="*/ 510540 h 4168140"/>
                <a:gd name="connsiteX4" fmla="*/ 411480 w 11737340"/>
                <a:gd name="connsiteY4" fmla="*/ 563880 h 4168140"/>
                <a:gd name="connsiteX5" fmla="*/ 472440 w 11737340"/>
                <a:gd name="connsiteY5" fmla="*/ 632460 h 4168140"/>
                <a:gd name="connsiteX6" fmla="*/ 601980 w 11737340"/>
                <a:gd name="connsiteY6" fmla="*/ 708660 h 4168140"/>
                <a:gd name="connsiteX7" fmla="*/ 739140 w 11737340"/>
                <a:gd name="connsiteY7" fmla="*/ 784860 h 4168140"/>
                <a:gd name="connsiteX8" fmla="*/ 861060 w 11737340"/>
                <a:gd name="connsiteY8" fmla="*/ 868680 h 4168140"/>
                <a:gd name="connsiteX9" fmla="*/ 944880 w 11737340"/>
                <a:gd name="connsiteY9" fmla="*/ 952500 h 4168140"/>
                <a:gd name="connsiteX10" fmla="*/ 1021080 w 11737340"/>
                <a:gd name="connsiteY10" fmla="*/ 1005840 h 4168140"/>
                <a:gd name="connsiteX11" fmla="*/ 1097280 w 11737340"/>
                <a:gd name="connsiteY11" fmla="*/ 1043940 h 4168140"/>
                <a:gd name="connsiteX12" fmla="*/ 1181100 w 11737340"/>
                <a:gd name="connsiteY12" fmla="*/ 1104900 h 4168140"/>
                <a:gd name="connsiteX13" fmla="*/ 1249680 w 11737340"/>
                <a:gd name="connsiteY13" fmla="*/ 1150620 h 4168140"/>
                <a:gd name="connsiteX14" fmla="*/ 1341120 w 11737340"/>
                <a:gd name="connsiteY14" fmla="*/ 1196340 h 4168140"/>
                <a:gd name="connsiteX15" fmla="*/ 1417320 w 11737340"/>
                <a:gd name="connsiteY15" fmla="*/ 1257300 h 4168140"/>
                <a:gd name="connsiteX16" fmla="*/ 1493520 w 11737340"/>
                <a:gd name="connsiteY16" fmla="*/ 1333500 h 4168140"/>
                <a:gd name="connsiteX17" fmla="*/ 1569720 w 11737340"/>
                <a:gd name="connsiteY17" fmla="*/ 1356360 h 4168140"/>
                <a:gd name="connsiteX18" fmla="*/ 1684020 w 11737340"/>
                <a:gd name="connsiteY18" fmla="*/ 1424940 h 4168140"/>
                <a:gd name="connsiteX19" fmla="*/ 1729740 w 11737340"/>
                <a:gd name="connsiteY19" fmla="*/ 1485900 h 4168140"/>
                <a:gd name="connsiteX20" fmla="*/ 1844040 w 11737340"/>
                <a:gd name="connsiteY20" fmla="*/ 1569720 h 4168140"/>
                <a:gd name="connsiteX21" fmla="*/ 1935480 w 11737340"/>
                <a:gd name="connsiteY21" fmla="*/ 1615440 h 4168140"/>
                <a:gd name="connsiteX22" fmla="*/ 2049780 w 11737340"/>
                <a:gd name="connsiteY22" fmla="*/ 1691640 h 4168140"/>
                <a:gd name="connsiteX23" fmla="*/ 2133600 w 11737340"/>
                <a:gd name="connsiteY23" fmla="*/ 1729740 h 4168140"/>
                <a:gd name="connsiteX24" fmla="*/ 2202180 w 11737340"/>
                <a:gd name="connsiteY24" fmla="*/ 1805940 h 4168140"/>
                <a:gd name="connsiteX25" fmla="*/ 2255520 w 11737340"/>
                <a:gd name="connsiteY25" fmla="*/ 1821180 h 4168140"/>
                <a:gd name="connsiteX26" fmla="*/ 2316480 w 11737340"/>
                <a:gd name="connsiteY26" fmla="*/ 1866900 h 4168140"/>
                <a:gd name="connsiteX27" fmla="*/ 2423160 w 11737340"/>
                <a:gd name="connsiteY27" fmla="*/ 2004060 h 4168140"/>
                <a:gd name="connsiteX28" fmla="*/ 2476500 w 11737340"/>
                <a:gd name="connsiteY28" fmla="*/ 2087880 h 4168140"/>
                <a:gd name="connsiteX29" fmla="*/ 2567940 w 11737340"/>
                <a:gd name="connsiteY29" fmla="*/ 2148840 h 4168140"/>
                <a:gd name="connsiteX30" fmla="*/ 2682240 w 11737340"/>
                <a:gd name="connsiteY30" fmla="*/ 2186940 h 4168140"/>
                <a:gd name="connsiteX31" fmla="*/ 2743200 w 11737340"/>
                <a:gd name="connsiteY31" fmla="*/ 2209800 h 4168140"/>
                <a:gd name="connsiteX32" fmla="*/ 2811780 w 11737340"/>
                <a:gd name="connsiteY32" fmla="*/ 2247900 h 4168140"/>
                <a:gd name="connsiteX33" fmla="*/ 2887980 w 11737340"/>
                <a:gd name="connsiteY33" fmla="*/ 2301240 h 4168140"/>
                <a:gd name="connsiteX34" fmla="*/ 2979420 w 11737340"/>
                <a:gd name="connsiteY34" fmla="*/ 2385060 h 4168140"/>
                <a:gd name="connsiteX35" fmla="*/ 3055620 w 11737340"/>
                <a:gd name="connsiteY35" fmla="*/ 2461260 h 4168140"/>
                <a:gd name="connsiteX36" fmla="*/ 3139440 w 11737340"/>
                <a:gd name="connsiteY36" fmla="*/ 2537460 h 4168140"/>
                <a:gd name="connsiteX37" fmla="*/ 3261360 w 11737340"/>
                <a:gd name="connsiteY37" fmla="*/ 2628900 h 4168140"/>
                <a:gd name="connsiteX38" fmla="*/ 3345180 w 11737340"/>
                <a:gd name="connsiteY38" fmla="*/ 2720340 h 4168140"/>
                <a:gd name="connsiteX39" fmla="*/ 3444240 w 11737340"/>
                <a:gd name="connsiteY39" fmla="*/ 2796540 h 4168140"/>
                <a:gd name="connsiteX40" fmla="*/ 3558540 w 11737340"/>
                <a:gd name="connsiteY40" fmla="*/ 2872740 h 4168140"/>
                <a:gd name="connsiteX41" fmla="*/ 3619500 w 11737340"/>
                <a:gd name="connsiteY41" fmla="*/ 2979420 h 4168140"/>
                <a:gd name="connsiteX42" fmla="*/ 3619500 w 11737340"/>
                <a:gd name="connsiteY42" fmla="*/ 2979420 h 4168140"/>
                <a:gd name="connsiteX43" fmla="*/ 3649980 w 11737340"/>
                <a:gd name="connsiteY43" fmla="*/ 3048000 h 4168140"/>
                <a:gd name="connsiteX44" fmla="*/ 3703320 w 11737340"/>
                <a:gd name="connsiteY44" fmla="*/ 3086100 h 4168140"/>
                <a:gd name="connsiteX45" fmla="*/ 3764280 w 11737340"/>
                <a:gd name="connsiteY45" fmla="*/ 3063240 h 4168140"/>
                <a:gd name="connsiteX46" fmla="*/ 3848100 w 11737340"/>
                <a:gd name="connsiteY46" fmla="*/ 3025140 h 4168140"/>
                <a:gd name="connsiteX47" fmla="*/ 3916680 w 11737340"/>
                <a:gd name="connsiteY47" fmla="*/ 3032760 h 4168140"/>
                <a:gd name="connsiteX48" fmla="*/ 4030980 w 11737340"/>
                <a:gd name="connsiteY48" fmla="*/ 3063240 h 4168140"/>
                <a:gd name="connsiteX49" fmla="*/ 4137660 w 11737340"/>
                <a:gd name="connsiteY49" fmla="*/ 3101340 h 4168140"/>
                <a:gd name="connsiteX50" fmla="*/ 4259580 w 11737340"/>
                <a:gd name="connsiteY50" fmla="*/ 3147060 h 4168140"/>
                <a:gd name="connsiteX51" fmla="*/ 4381500 w 11737340"/>
                <a:gd name="connsiteY51" fmla="*/ 3192780 h 4168140"/>
                <a:gd name="connsiteX52" fmla="*/ 4526280 w 11737340"/>
                <a:gd name="connsiteY52" fmla="*/ 3276600 h 4168140"/>
                <a:gd name="connsiteX53" fmla="*/ 4587240 w 11737340"/>
                <a:gd name="connsiteY53" fmla="*/ 3299460 h 4168140"/>
                <a:gd name="connsiteX54" fmla="*/ 4610100 w 11737340"/>
                <a:gd name="connsiteY54" fmla="*/ 3352800 h 4168140"/>
                <a:gd name="connsiteX55" fmla="*/ 4648200 w 11737340"/>
                <a:gd name="connsiteY55" fmla="*/ 3436620 h 4168140"/>
                <a:gd name="connsiteX56" fmla="*/ 4671060 w 11737340"/>
                <a:gd name="connsiteY56" fmla="*/ 3520440 h 4168140"/>
                <a:gd name="connsiteX57" fmla="*/ 4678680 w 11737340"/>
                <a:gd name="connsiteY57" fmla="*/ 3589020 h 4168140"/>
                <a:gd name="connsiteX58" fmla="*/ 4686300 w 11737340"/>
                <a:gd name="connsiteY58" fmla="*/ 3649980 h 4168140"/>
                <a:gd name="connsiteX59" fmla="*/ 4724400 w 11737340"/>
                <a:gd name="connsiteY59" fmla="*/ 3680460 h 4168140"/>
                <a:gd name="connsiteX60" fmla="*/ 4785360 w 11737340"/>
                <a:gd name="connsiteY60" fmla="*/ 3672840 h 4168140"/>
                <a:gd name="connsiteX61" fmla="*/ 4869180 w 11737340"/>
                <a:gd name="connsiteY61" fmla="*/ 3703320 h 4168140"/>
                <a:gd name="connsiteX62" fmla="*/ 4914900 w 11737340"/>
                <a:gd name="connsiteY62" fmla="*/ 3756660 h 4168140"/>
                <a:gd name="connsiteX63" fmla="*/ 5105400 w 11737340"/>
                <a:gd name="connsiteY63" fmla="*/ 3832860 h 4168140"/>
                <a:gd name="connsiteX64" fmla="*/ 5173980 w 11737340"/>
                <a:gd name="connsiteY64" fmla="*/ 3886200 h 4168140"/>
                <a:gd name="connsiteX65" fmla="*/ 5242560 w 11737340"/>
                <a:gd name="connsiteY65" fmla="*/ 3924300 h 4168140"/>
                <a:gd name="connsiteX66" fmla="*/ 5364480 w 11737340"/>
                <a:gd name="connsiteY66" fmla="*/ 3962400 h 4168140"/>
                <a:gd name="connsiteX67" fmla="*/ 5516880 w 11737340"/>
                <a:gd name="connsiteY67" fmla="*/ 4046220 h 4168140"/>
                <a:gd name="connsiteX68" fmla="*/ 5585460 w 11737340"/>
                <a:gd name="connsiteY68" fmla="*/ 4099560 h 4168140"/>
                <a:gd name="connsiteX69" fmla="*/ 5661660 w 11737340"/>
                <a:gd name="connsiteY69" fmla="*/ 4122420 h 4168140"/>
                <a:gd name="connsiteX70" fmla="*/ 5745480 w 11737340"/>
                <a:gd name="connsiteY70" fmla="*/ 4130040 h 4168140"/>
                <a:gd name="connsiteX71" fmla="*/ 5836920 w 11737340"/>
                <a:gd name="connsiteY71" fmla="*/ 4130040 h 4168140"/>
                <a:gd name="connsiteX72" fmla="*/ 5951220 w 11737340"/>
                <a:gd name="connsiteY72" fmla="*/ 4145280 h 4168140"/>
                <a:gd name="connsiteX73" fmla="*/ 6035040 w 11737340"/>
                <a:gd name="connsiteY73" fmla="*/ 4168140 h 4168140"/>
                <a:gd name="connsiteX74" fmla="*/ 6149340 w 11737340"/>
                <a:gd name="connsiteY74" fmla="*/ 4137660 h 4168140"/>
                <a:gd name="connsiteX75" fmla="*/ 6286500 w 11737340"/>
                <a:gd name="connsiteY75" fmla="*/ 4114800 h 4168140"/>
                <a:gd name="connsiteX76" fmla="*/ 6393180 w 11737340"/>
                <a:gd name="connsiteY76" fmla="*/ 4053840 h 4168140"/>
                <a:gd name="connsiteX77" fmla="*/ 6484620 w 11737340"/>
                <a:gd name="connsiteY77" fmla="*/ 4038600 h 4168140"/>
                <a:gd name="connsiteX78" fmla="*/ 6583680 w 11737340"/>
                <a:gd name="connsiteY78" fmla="*/ 3970020 h 4168140"/>
                <a:gd name="connsiteX79" fmla="*/ 6697980 w 11737340"/>
                <a:gd name="connsiteY79" fmla="*/ 3886200 h 4168140"/>
                <a:gd name="connsiteX80" fmla="*/ 6728460 w 11737340"/>
                <a:gd name="connsiteY80" fmla="*/ 3817620 h 4168140"/>
                <a:gd name="connsiteX81" fmla="*/ 6842760 w 11737340"/>
                <a:gd name="connsiteY81" fmla="*/ 3733800 h 4168140"/>
                <a:gd name="connsiteX82" fmla="*/ 6972300 w 11737340"/>
                <a:gd name="connsiteY82" fmla="*/ 3642360 h 4168140"/>
                <a:gd name="connsiteX83" fmla="*/ 7078980 w 11737340"/>
                <a:gd name="connsiteY83" fmla="*/ 3528060 h 4168140"/>
                <a:gd name="connsiteX84" fmla="*/ 7139940 w 11737340"/>
                <a:gd name="connsiteY84" fmla="*/ 3444240 h 4168140"/>
                <a:gd name="connsiteX85" fmla="*/ 7269480 w 11737340"/>
                <a:gd name="connsiteY85" fmla="*/ 3284220 h 4168140"/>
                <a:gd name="connsiteX86" fmla="*/ 7330440 w 11737340"/>
                <a:gd name="connsiteY86" fmla="*/ 3185160 h 4168140"/>
                <a:gd name="connsiteX87" fmla="*/ 7376160 w 11737340"/>
                <a:gd name="connsiteY87" fmla="*/ 3116580 h 4168140"/>
                <a:gd name="connsiteX88" fmla="*/ 7444740 w 11737340"/>
                <a:gd name="connsiteY88" fmla="*/ 3093720 h 4168140"/>
                <a:gd name="connsiteX89" fmla="*/ 7513320 w 11737340"/>
                <a:gd name="connsiteY89" fmla="*/ 3101340 h 4168140"/>
                <a:gd name="connsiteX90" fmla="*/ 7574280 w 11737340"/>
                <a:gd name="connsiteY90" fmla="*/ 3078480 h 4168140"/>
                <a:gd name="connsiteX91" fmla="*/ 7726680 w 11737340"/>
                <a:gd name="connsiteY91" fmla="*/ 3108960 h 4168140"/>
                <a:gd name="connsiteX92" fmla="*/ 7833360 w 11737340"/>
                <a:gd name="connsiteY92" fmla="*/ 3162300 h 4168140"/>
                <a:gd name="connsiteX93" fmla="*/ 7962900 w 11737340"/>
                <a:gd name="connsiteY93" fmla="*/ 3192780 h 4168140"/>
                <a:gd name="connsiteX94" fmla="*/ 8161020 w 11737340"/>
                <a:gd name="connsiteY94" fmla="*/ 3268980 h 4168140"/>
                <a:gd name="connsiteX95" fmla="*/ 8290560 w 11737340"/>
                <a:gd name="connsiteY95" fmla="*/ 3337560 h 4168140"/>
                <a:gd name="connsiteX96" fmla="*/ 8382000 w 11737340"/>
                <a:gd name="connsiteY96" fmla="*/ 3360420 h 4168140"/>
                <a:gd name="connsiteX97" fmla="*/ 8458200 w 11737340"/>
                <a:gd name="connsiteY97" fmla="*/ 3398520 h 4168140"/>
                <a:gd name="connsiteX98" fmla="*/ 8595360 w 11737340"/>
                <a:gd name="connsiteY98" fmla="*/ 3512820 h 4168140"/>
                <a:gd name="connsiteX99" fmla="*/ 8641080 w 11737340"/>
                <a:gd name="connsiteY99" fmla="*/ 3566160 h 4168140"/>
                <a:gd name="connsiteX100" fmla="*/ 8702040 w 11737340"/>
                <a:gd name="connsiteY100" fmla="*/ 3604260 h 4168140"/>
                <a:gd name="connsiteX101" fmla="*/ 8763000 w 11737340"/>
                <a:gd name="connsiteY101" fmla="*/ 3634740 h 4168140"/>
                <a:gd name="connsiteX102" fmla="*/ 8846820 w 11737340"/>
                <a:gd name="connsiteY102" fmla="*/ 3632200 h 4168140"/>
                <a:gd name="connsiteX103" fmla="*/ 8968740 w 11737340"/>
                <a:gd name="connsiteY103" fmla="*/ 3634740 h 4168140"/>
                <a:gd name="connsiteX104" fmla="*/ 9060180 w 11737340"/>
                <a:gd name="connsiteY104" fmla="*/ 3642360 h 4168140"/>
                <a:gd name="connsiteX105" fmla="*/ 9151620 w 11737340"/>
                <a:gd name="connsiteY105" fmla="*/ 3657600 h 4168140"/>
                <a:gd name="connsiteX106" fmla="*/ 9227820 w 11737340"/>
                <a:gd name="connsiteY106" fmla="*/ 3642360 h 4168140"/>
                <a:gd name="connsiteX107" fmla="*/ 9311640 w 11737340"/>
                <a:gd name="connsiteY107" fmla="*/ 3611880 h 4168140"/>
                <a:gd name="connsiteX108" fmla="*/ 9433560 w 11737340"/>
                <a:gd name="connsiteY108" fmla="*/ 3589020 h 4168140"/>
                <a:gd name="connsiteX109" fmla="*/ 9509760 w 11737340"/>
                <a:gd name="connsiteY109" fmla="*/ 3528060 h 4168140"/>
                <a:gd name="connsiteX110" fmla="*/ 9646920 w 11737340"/>
                <a:gd name="connsiteY110" fmla="*/ 3489960 h 4168140"/>
                <a:gd name="connsiteX111" fmla="*/ 9784080 w 11737340"/>
                <a:gd name="connsiteY111" fmla="*/ 3444240 h 4168140"/>
                <a:gd name="connsiteX112" fmla="*/ 9860280 w 11737340"/>
                <a:gd name="connsiteY112" fmla="*/ 3383280 h 4168140"/>
                <a:gd name="connsiteX113" fmla="*/ 9921240 w 11737340"/>
                <a:gd name="connsiteY113" fmla="*/ 3314700 h 4168140"/>
                <a:gd name="connsiteX114" fmla="*/ 9997440 w 11737340"/>
                <a:gd name="connsiteY114" fmla="*/ 3208020 h 4168140"/>
                <a:gd name="connsiteX115" fmla="*/ 10043160 w 11737340"/>
                <a:gd name="connsiteY115" fmla="*/ 3101340 h 4168140"/>
                <a:gd name="connsiteX116" fmla="*/ 10104120 w 11737340"/>
                <a:gd name="connsiteY116" fmla="*/ 3017520 h 4168140"/>
                <a:gd name="connsiteX117" fmla="*/ 10157460 w 11737340"/>
                <a:gd name="connsiteY117" fmla="*/ 2933700 h 4168140"/>
                <a:gd name="connsiteX118" fmla="*/ 10218420 w 11737340"/>
                <a:gd name="connsiteY118" fmla="*/ 2849880 h 4168140"/>
                <a:gd name="connsiteX119" fmla="*/ 10294620 w 11737340"/>
                <a:gd name="connsiteY119" fmla="*/ 2735580 h 4168140"/>
                <a:gd name="connsiteX120" fmla="*/ 10347960 w 11737340"/>
                <a:gd name="connsiteY120" fmla="*/ 2621280 h 4168140"/>
                <a:gd name="connsiteX121" fmla="*/ 10431780 w 11737340"/>
                <a:gd name="connsiteY121" fmla="*/ 2499360 h 4168140"/>
                <a:gd name="connsiteX122" fmla="*/ 10500360 w 11737340"/>
                <a:gd name="connsiteY122" fmla="*/ 2354580 h 4168140"/>
                <a:gd name="connsiteX123" fmla="*/ 10553700 w 11737340"/>
                <a:gd name="connsiteY123" fmla="*/ 2263140 h 4168140"/>
                <a:gd name="connsiteX124" fmla="*/ 10584180 w 11737340"/>
                <a:gd name="connsiteY124" fmla="*/ 2194560 h 4168140"/>
                <a:gd name="connsiteX125" fmla="*/ 10624820 w 11737340"/>
                <a:gd name="connsiteY125" fmla="*/ 2125980 h 4168140"/>
                <a:gd name="connsiteX126" fmla="*/ 10675620 w 11737340"/>
                <a:gd name="connsiteY126" fmla="*/ 2049780 h 4168140"/>
                <a:gd name="connsiteX127" fmla="*/ 10690860 w 11737340"/>
                <a:gd name="connsiteY127" fmla="*/ 1988820 h 4168140"/>
                <a:gd name="connsiteX128" fmla="*/ 10713720 w 11737340"/>
                <a:gd name="connsiteY128" fmla="*/ 1927860 h 4168140"/>
                <a:gd name="connsiteX129" fmla="*/ 10767060 w 11737340"/>
                <a:gd name="connsiteY129" fmla="*/ 1859280 h 4168140"/>
                <a:gd name="connsiteX130" fmla="*/ 10873740 w 11737340"/>
                <a:gd name="connsiteY130" fmla="*/ 1828800 h 4168140"/>
                <a:gd name="connsiteX131" fmla="*/ 11079480 w 11737340"/>
                <a:gd name="connsiteY131" fmla="*/ 1767840 h 4168140"/>
                <a:gd name="connsiteX132" fmla="*/ 11247120 w 11737340"/>
                <a:gd name="connsiteY132" fmla="*/ 1684020 h 4168140"/>
                <a:gd name="connsiteX133" fmla="*/ 11407140 w 11737340"/>
                <a:gd name="connsiteY133" fmla="*/ 1628140 h 4168140"/>
                <a:gd name="connsiteX134" fmla="*/ 11490960 w 11737340"/>
                <a:gd name="connsiteY134" fmla="*/ 1577340 h 4168140"/>
                <a:gd name="connsiteX135" fmla="*/ 11635740 w 11737340"/>
                <a:gd name="connsiteY135" fmla="*/ 1508760 h 4168140"/>
                <a:gd name="connsiteX136" fmla="*/ 11737340 w 11737340"/>
                <a:gd name="connsiteY136" fmla="*/ 1442720 h 4168140"/>
                <a:gd name="connsiteX137" fmla="*/ 11620500 w 11737340"/>
                <a:gd name="connsiteY137" fmla="*/ 1417320 h 4168140"/>
                <a:gd name="connsiteX138" fmla="*/ 11567160 w 11737340"/>
                <a:gd name="connsiteY138" fmla="*/ 1379220 h 4168140"/>
                <a:gd name="connsiteX139" fmla="*/ 11498580 w 11737340"/>
                <a:gd name="connsiteY139" fmla="*/ 1318260 h 4168140"/>
                <a:gd name="connsiteX140" fmla="*/ 11468100 w 11737340"/>
                <a:gd name="connsiteY140" fmla="*/ 1280160 h 4168140"/>
                <a:gd name="connsiteX141" fmla="*/ 11442700 w 11737340"/>
                <a:gd name="connsiteY141" fmla="*/ 1231900 h 4168140"/>
                <a:gd name="connsiteX142" fmla="*/ 11384280 w 11737340"/>
                <a:gd name="connsiteY142" fmla="*/ 1310640 h 4168140"/>
                <a:gd name="connsiteX143" fmla="*/ 11353800 w 11737340"/>
                <a:gd name="connsiteY143" fmla="*/ 1356360 h 4168140"/>
                <a:gd name="connsiteX144" fmla="*/ 11224260 w 11737340"/>
                <a:gd name="connsiteY144" fmla="*/ 1417320 h 4168140"/>
                <a:gd name="connsiteX145" fmla="*/ 11109960 w 11737340"/>
                <a:gd name="connsiteY145" fmla="*/ 1463040 h 4168140"/>
                <a:gd name="connsiteX146" fmla="*/ 10911840 w 11737340"/>
                <a:gd name="connsiteY146" fmla="*/ 1524000 h 4168140"/>
                <a:gd name="connsiteX147" fmla="*/ 10774680 w 11737340"/>
                <a:gd name="connsiteY147" fmla="*/ 1546860 h 4168140"/>
                <a:gd name="connsiteX148" fmla="*/ 10675620 w 11737340"/>
                <a:gd name="connsiteY148" fmla="*/ 1615440 h 4168140"/>
                <a:gd name="connsiteX149" fmla="*/ 10568940 w 11737340"/>
                <a:gd name="connsiteY149" fmla="*/ 1676400 h 4168140"/>
                <a:gd name="connsiteX150" fmla="*/ 10485120 w 11737340"/>
                <a:gd name="connsiteY150" fmla="*/ 1760220 h 4168140"/>
                <a:gd name="connsiteX151" fmla="*/ 10454640 w 11737340"/>
                <a:gd name="connsiteY151" fmla="*/ 1836420 h 4168140"/>
                <a:gd name="connsiteX152" fmla="*/ 10416540 w 11737340"/>
                <a:gd name="connsiteY152" fmla="*/ 1927860 h 4168140"/>
                <a:gd name="connsiteX153" fmla="*/ 10401300 w 11737340"/>
                <a:gd name="connsiteY153" fmla="*/ 2004060 h 4168140"/>
                <a:gd name="connsiteX154" fmla="*/ 10363200 w 11737340"/>
                <a:gd name="connsiteY154" fmla="*/ 2095500 h 4168140"/>
                <a:gd name="connsiteX155" fmla="*/ 10317480 w 11737340"/>
                <a:gd name="connsiteY155" fmla="*/ 2225040 h 4168140"/>
                <a:gd name="connsiteX156" fmla="*/ 10287000 w 11737340"/>
                <a:gd name="connsiteY156" fmla="*/ 2346960 h 4168140"/>
                <a:gd name="connsiteX157" fmla="*/ 10218420 w 11737340"/>
                <a:gd name="connsiteY157" fmla="*/ 2499360 h 4168140"/>
                <a:gd name="connsiteX158" fmla="*/ 10134600 w 11737340"/>
                <a:gd name="connsiteY158" fmla="*/ 2621280 h 4168140"/>
                <a:gd name="connsiteX159" fmla="*/ 10043160 w 11737340"/>
                <a:gd name="connsiteY159" fmla="*/ 2735580 h 4168140"/>
                <a:gd name="connsiteX160" fmla="*/ 9974580 w 11737340"/>
                <a:gd name="connsiteY160" fmla="*/ 2857500 h 4168140"/>
                <a:gd name="connsiteX161" fmla="*/ 9906000 w 11737340"/>
                <a:gd name="connsiteY161" fmla="*/ 2941320 h 4168140"/>
                <a:gd name="connsiteX162" fmla="*/ 9860280 w 11737340"/>
                <a:gd name="connsiteY162" fmla="*/ 3032760 h 4168140"/>
                <a:gd name="connsiteX163" fmla="*/ 9806940 w 11737340"/>
                <a:gd name="connsiteY163" fmla="*/ 3116580 h 4168140"/>
                <a:gd name="connsiteX164" fmla="*/ 9715500 w 11737340"/>
                <a:gd name="connsiteY164" fmla="*/ 3208020 h 4168140"/>
                <a:gd name="connsiteX165" fmla="*/ 9616440 w 11737340"/>
                <a:gd name="connsiteY165" fmla="*/ 3261360 h 4168140"/>
                <a:gd name="connsiteX166" fmla="*/ 9532620 w 11737340"/>
                <a:gd name="connsiteY166" fmla="*/ 3329940 h 4168140"/>
                <a:gd name="connsiteX167" fmla="*/ 9471660 w 11737340"/>
                <a:gd name="connsiteY167" fmla="*/ 3375660 h 4168140"/>
                <a:gd name="connsiteX168" fmla="*/ 9410700 w 11737340"/>
                <a:gd name="connsiteY168" fmla="*/ 3429000 h 4168140"/>
                <a:gd name="connsiteX169" fmla="*/ 9288780 w 11737340"/>
                <a:gd name="connsiteY169" fmla="*/ 3436620 h 4168140"/>
                <a:gd name="connsiteX170" fmla="*/ 9166860 w 11737340"/>
                <a:gd name="connsiteY170" fmla="*/ 3444240 h 4168140"/>
                <a:gd name="connsiteX171" fmla="*/ 9029700 w 11737340"/>
                <a:gd name="connsiteY171" fmla="*/ 3413760 h 4168140"/>
                <a:gd name="connsiteX172" fmla="*/ 8823960 w 11737340"/>
                <a:gd name="connsiteY172" fmla="*/ 3360420 h 4168140"/>
                <a:gd name="connsiteX173" fmla="*/ 8679180 w 11737340"/>
                <a:gd name="connsiteY173" fmla="*/ 3329940 h 4168140"/>
                <a:gd name="connsiteX174" fmla="*/ 8572500 w 11737340"/>
                <a:gd name="connsiteY174" fmla="*/ 3276600 h 4168140"/>
                <a:gd name="connsiteX175" fmla="*/ 8465820 w 11737340"/>
                <a:gd name="connsiteY175" fmla="*/ 3215640 h 4168140"/>
                <a:gd name="connsiteX176" fmla="*/ 8321040 w 11737340"/>
                <a:gd name="connsiteY176" fmla="*/ 3177540 h 4168140"/>
                <a:gd name="connsiteX177" fmla="*/ 8199120 w 11737340"/>
                <a:gd name="connsiteY177" fmla="*/ 3131820 h 4168140"/>
                <a:gd name="connsiteX178" fmla="*/ 8069580 w 11737340"/>
                <a:gd name="connsiteY178" fmla="*/ 3078480 h 4168140"/>
                <a:gd name="connsiteX179" fmla="*/ 7917180 w 11737340"/>
                <a:gd name="connsiteY179" fmla="*/ 2994660 h 4168140"/>
                <a:gd name="connsiteX180" fmla="*/ 7787640 w 11737340"/>
                <a:gd name="connsiteY180" fmla="*/ 2971800 h 4168140"/>
                <a:gd name="connsiteX181" fmla="*/ 7719060 w 11737340"/>
                <a:gd name="connsiteY181" fmla="*/ 2933700 h 4168140"/>
                <a:gd name="connsiteX182" fmla="*/ 7612380 w 11737340"/>
                <a:gd name="connsiteY182" fmla="*/ 2903220 h 4168140"/>
                <a:gd name="connsiteX183" fmla="*/ 7566660 w 11737340"/>
                <a:gd name="connsiteY183" fmla="*/ 2887980 h 4168140"/>
                <a:gd name="connsiteX184" fmla="*/ 7551420 w 11737340"/>
                <a:gd name="connsiteY184" fmla="*/ 2849880 h 4168140"/>
                <a:gd name="connsiteX185" fmla="*/ 7533640 w 11737340"/>
                <a:gd name="connsiteY185" fmla="*/ 2788920 h 4168140"/>
                <a:gd name="connsiteX186" fmla="*/ 7475220 w 11737340"/>
                <a:gd name="connsiteY186" fmla="*/ 2857500 h 4168140"/>
                <a:gd name="connsiteX187" fmla="*/ 7414260 w 11737340"/>
                <a:gd name="connsiteY187" fmla="*/ 2887980 h 4168140"/>
                <a:gd name="connsiteX188" fmla="*/ 7345680 w 11737340"/>
                <a:gd name="connsiteY188" fmla="*/ 2971800 h 4168140"/>
                <a:gd name="connsiteX189" fmla="*/ 7315200 w 11737340"/>
                <a:gd name="connsiteY189" fmla="*/ 2994660 h 4168140"/>
                <a:gd name="connsiteX190" fmla="*/ 7261860 w 11737340"/>
                <a:gd name="connsiteY190" fmla="*/ 3009900 h 4168140"/>
                <a:gd name="connsiteX191" fmla="*/ 7193280 w 11737340"/>
                <a:gd name="connsiteY191" fmla="*/ 3025140 h 4168140"/>
                <a:gd name="connsiteX192" fmla="*/ 7155180 w 11737340"/>
                <a:gd name="connsiteY192" fmla="*/ 3078480 h 4168140"/>
                <a:gd name="connsiteX193" fmla="*/ 7109460 w 11737340"/>
                <a:gd name="connsiteY193" fmla="*/ 3154680 h 4168140"/>
                <a:gd name="connsiteX194" fmla="*/ 7048500 w 11737340"/>
                <a:gd name="connsiteY194" fmla="*/ 3246120 h 4168140"/>
                <a:gd name="connsiteX195" fmla="*/ 6995160 w 11737340"/>
                <a:gd name="connsiteY195" fmla="*/ 3307080 h 4168140"/>
                <a:gd name="connsiteX196" fmla="*/ 6972300 w 11737340"/>
                <a:gd name="connsiteY196" fmla="*/ 3352800 h 4168140"/>
                <a:gd name="connsiteX197" fmla="*/ 6949440 w 11737340"/>
                <a:gd name="connsiteY197" fmla="*/ 3413760 h 4168140"/>
                <a:gd name="connsiteX198" fmla="*/ 6949440 w 11737340"/>
                <a:gd name="connsiteY198" fmla="*/ 3413760 h 4168140"/>
                <a:gd name="connsiteX199" fmla="*/ 6911340 w 11737340"/>
                <a:gd name="connsiteY199" fmla="*/ 3474720 h 4168140"/>
                <a:gd name="connsiteX200" fmla="*/ 6888480 w 11737340"/>
                <a:gd name="connsiteY200" fmla="*/ 3505200 h 4168140"/>
                <a:gd name="connsiteX201" fmla="*/ 6819900 w 11737340"/>
                <a:gd name="connsiteY201" fmla="*/ 3566160 h 4168140"/>
                <a:gd name="connsiteX202" fmla="*/ 6743700 w 11737340"/>
                <a:gd name="connsiteY202" fmla="*/ 3581400 h 4168140"/>
                <a:gd name="connsiteX203" fmla="*/ 6675120 w 11737340"/>
                <a:gd name="connsiteY203" fmla="*/ 3657600 h 4168140"/>
                <a:gd name="connsiteX204" fmla="*/ 6629400 w 11737340"/>
                <a:gd name="connsiteY204" fmla="*/ 3718560 h 4168140"/>
                <a:gd name="connsiteX205" fmla="*/ 6576060 w 11737340"/>
                <a:gd name="connsiteY205" fmla="*/ 3779520 h 4168140"/>
                <a:gd name="connsiteX206" fmla="*/ 6484620 w 11737340"/>
                <a:gd name="connsiteY206" fmla="*/ 3817620 h 4168140"/>
                <a:gd name="connsiteX207" fmla="*/ 6400800 w 11737340"/>
                <a:gd name="connsiteY207" fmla="*/ 3832860 h 4168140"/>
                <a:gd name="connsiteX208" fmla="*/ 6263640 w 11737340"/>
                <a:gd name="connsiteY208" fmla="*/ 3870960 h 4168140"/>
                <a:gd name="connsiteX209" fmla="*/ 6126480 w 11737340"/>
                <a:gd name="connsiteY209" fmla="*/ 3901440 h 4168140"/>
                <a:gd name="connsiteX210" fmla="*/ 6027420 w 11737340"/>
                <a:gd name="connsiteY210" fmla="*/ 3916680 h 4168140"/>
                <a:gd name="connsiteX211" fmla="*/ 5890260 w 11737340"/>
                <a:gd name="connsiteY211" fmla="*/ 3878580 h 4168140"/>
                <a:gd name="connsiteX212" fmla="*/ 5821680 w 11737340"/>
                <a:gd name="connsiteY212" fmla="*/ 3863340 h 4168140"/>
                <a:gd name="connsiteX213" fmla="*/ 5737860 w 11737340"/>
                <a:gd name="connsiteY213" fmla="*/ 3825240 h 4168140"/>
                <a:gd name="connsiteX214" fmla="*/ 5638800 w 11737340"/>
                <a:gd name="connsiteY214" fmla="*/ 3794760 h 4168140"/>
                <a:gd name="connsiteX215" fmla="*/ 5524500 w 11737340"/>
                <a:gd name="connsiteY215" fmla="*/ 3756660 h 4168140"/>
                <a:gd name="connsiteX216" fmla="*/ 5448300 w 11737340"/>
                <a:gd name="connsiteY216" fmla="*/ 3718560 h 4168140"/>
                <a:gd name="connsiteX217" fmla="*/ 5349240 w 11737340"/>
                <a:gd name="connsiteY217" fmla="*/ 3657600 h 4168140"/>
                <a:gd name="connsiteX218" fmla="*/ 5295900 w 11737340"/>
                <a:gd name="connsiteY218" fmla="*/ 3619500 h 4168140"/>
                <a:gd name="connsiteX219" fmla="*/ 5234940 w 11737340"/>
                <a:gd name="connsiteY219" fmla="*/ 3596640 h 4168140"/>
                <a:gd name="connsiteX220" fmla="*/ 5135880 w 11737340"/>
                <a:gd name="connsiteY220" fmla="*/ 3550920 h 4168140"/>
                <a:gd name="connsiteX221" fmla="*/ 5059680 w 11737340"/>
                <a:gd name="connsiteY221" fmla="*/ 3505200 h 4168140"/>
                <a:gd name="connsiteX222" fmla="*/ 5029200 w 11737340"/>
                <a:gd name="connsiteY222" fmla="*/ 3482340 h 4168140"/>
                <a:gd name="connsiteX223" fmla="*/ 4960620 w 11737340"/>
                <a:gd name="connsiteY223" fmla="*/ 3413760 h 4168140"/>
                <a:gd name="connsiteX224" fmla="*/ 4876800 w 11737340"/>
                <a:gd name="connsiteY224" fmla="*/ 3299460 h 4168140"/>
                <a:gd name="connsiteX225" fmla="*/ 4808220 w 11737340"/>
                <a:gd name="connsiteY225" fmla="*/ 3200400 h 4168140"/>
                <a:gd name="connsiteX226" fmla="*/ 4777740 w 11737340"/>
                <a:gd name="connsiteY226" fmla="*/ 3147060 h 4168140"/>
                <a:gd name="connsiteX227" fmla="*/ 4724400 w 11737340"/>
                <a:gd name="connsiteY227" fmla="*/ 3108960 h 4168140"/>
                <a:gd name="connsiteX228" fmla="*/ 4648200 w 11737340"/>
                <a:gd name="connsiteY228" fmla="*/ 3063240 h 4168140"/>
                <a:gd name="connsiteX229" fmla="*/ 4533900 w 11737340"/>
                <a:gd name="connsiteY229" fmla="*/ 2979420 h 4168140"/>
                <a:gd name="connsiteX230" fmla="*/ 4427220 w 11737340"/>
                <a:gd name="connsiteY230" fmla="*/ 2941320 h 4168140"/>
                <a:gd name="connsiteX231" fmla="*/ 4366260 w 11737340"/>
                <a:gd name="connsiteY231" fmla="*/ 2903220 h 4168140"/>
                <a:gd name="connsiteX232" fmla="*/ 4244340 w 11737340"/>
                <a:gd name="connsiteY232" fmla="*/ 2842260 h 4168140"/>
                <a:gd name="connsiteX233" fmla="*/ 4145280 w 11737340"/>
                <a:gd name="connsiteY233" fmla="*/ 2811780 h 4168140"/>
                <a:gd name="connsiteX234" fmla="*/ 4038600 w 11737340"/>
                <a:gd name="connsiteY234" fmla="*/ 2804160 h 4168140"/>
                <a:gd name="connsiteX235" fmla="*/ 3954780 w 11737340"/>
                <a:gd name="connsiteY235" fmla="*/ 2819400 h 4168140"/>
                <a:gd name="connsiteX236" fmla="*/ 3863340 w 11737340"/>
                <a:gd name="connsiteY236" fmla="*/ 2804160 h 4168140"/>
                <a:gd name="connsiteX237" fmla="*/ 3741420 w 11737340"/>
                <a:gd name="connsiteY237" fmla="*/ 2781300 h 4168140"/>
                <a:gd name="connsiteX238" fmla="*/ 3649980 w 11737340"/>
                <a:gd name="connsiteY238" fmla="*/ 2743200 h 4168140"/>
                <a:gd name="connsiteX239" fmla="*/ 3573780 w 11737340"/>
                <a:gd name="connsiteY239" fmla="*/ 2674620 h 4168140"/>
                <a:gd name="connsiteX240" fmla="*/ 3482340 w 11737340"/>
                <a:gd name="connsiteY240" fmla="*/ 2621280 h 4168140"/>
                <a:gd name="connsiteX241" fmla="*/ 3436620 w 11737340"/>
                <a:gd name="connsiteY241" fmla="*/ 2552700 h 4168140"/>
                <a:gd name="connsiteX242" fmla="*/ 3329940 w 11737340"/>
                <a:gd name="connsiteY242" fmla="*/ 2423160 h 4168140"/>
                <a:gd name="connsiteX243" fmla="*/ 3261360 w 11737340"/>
                <a:gd name="connsiteY243" fmla="*/ 2324100 h 4168140"/>
                <a:gd name="connsiteX244" fmla="*/ 3131820 w 11737340"/>
                <a:gd name="connsiteY244" fmla="*/ 2209800 h 4168140"/>
                <a:gd name="connsiteX245" fmla="*/ 3040380 w 11737340"/>
                <a:gd name="connsiteY245" fmla="*/ 2141220 h 4168140"/>
                <a:gd name="connsiteX246" fmla="*/ 2910840 w 11737340"/>
                <a:gd name="connsiteY246" fmla="*/ 2034540 h 4168140"/>
                <a:gd name="connsiteX247" fmla="*/ 2849880 w 11737340"/>
                <a:gd name="connsiteY247" fmla="*/ 1958340 h 4168140"/>
                <a:gd name="connsiteX248" fmla="*/ 2743200 w 11737340"/>
                <a:gd name="connsiteY248" fmla="*/ 1889760 h 4168140"/>
                <a:gd name="connsiteX249" fmla="*/ 2659380 w 11737340"/>
                <a:gd name="connsiteY249" fmla="*/ 1844040 h 4168140"/>
                <a:gd name="connsiteX250" fmla="*/ 2575560 w 11737340"/>
                <a:gd name="connsiteY250" fmla="*/ 1744980 h 4168140"/>
                <a:gd name="connsiteX251" fmla="*/ 2468880 w 11737340"/>
                <a:gd name="connsiteY251" fmla="*/ 1645920 h 4168140"/>
                <a:gd name="connsiteX252" fmla="*/ 2400300 w 11737340"/>
                <a:gd name="connsiteY252" fmla="*/ 1607820 h 4168140"/>
                <a:gd name="connsiteX253" fmla="*/ 2263140 w 11737340"/>
                <a:gd name="connsiteY253" fmla="*/ 1501140 h 4168140"/>
                <a:gd name="connsiteX254" fmla="*/ 2171700 w 11737340"/>
                <a:gd name="connsiteY254" fmla="*/ 1432560 h 4168140"/>
                <a:gd name="connsiteX255" fmla="*/ 2087880 w 11737340"/>
                <a:gd name="connsiteY255" fmla="*/ 1363980 h 4168140"/>
                <a:gd name="connsiteX256" fmla="*/ 1950720 w 11737340"/>
                <a:gd name="connsiteY256" fmla="*/ 1272540 h 4168140"/>
                <a:gd name="connsiteX257" fmla="*/ 1805940 w 11737340"/>
                <a:gd name="connsiteY257" fmla="*/ 1135380 h 4168140"/>
                <a:gd name="connsiteX258" fmla="*/ 1729740 w 11737340"/>
                <a:gd name="connsiteY258" fmla="*/ 1089660 h 4168140"/>
                <a:gd name="connsiteX259" fmla="*/ 1668780 w 11737340"/>
                <a:gd name="connsiteY259" fmla="*/ 1043940 h 4168140"/>
                <a:gd name="connsiteX260" fmla="*/ 1592580 w 11737340"/>
                <a:gd name="connsiteY260" fmla="*/ 990600 h 4168140"/>
                <a:gd name="connsiteX261" fmla="*/ 1470660 w 11737340"/>
                <a:gd name="connsiteY261" fmla="*/ 891540 h 4168140"/>
                <a:gd name="connsiteX262" fmla="*/ 1386840 w 11737340"/>
                <a:gd name="connsiteY262" fmla="*/ 845820 h 4168140"/>
                <a:gd name="connsiteX263" fmla="*/ 1318260 w 11737340"/>
                <a:gd name="connsiteY263" fmla="*/ 784860 h 4168140"/>
                <a:gd name="connsiteX264" fmla="*/ 1264920 w 11737340"/>
                <a:gd name="connsiteY264" fmla="*/ 723900 h 4168140"/>
                <a:gd name="connsiteX265" fmla="*/ 1181100 w 11737340"/>
                <a:gd name="connsiteY265" fmla="*/ 647700 h 4168140"/>
                <a:gd name="connsiteX266" fmla="*/ 1089660 w 11737340"/>
                <a:gd name="connsiteY266" fmla="*/ 624840 h 4168140"/>
                <a:gd name="connsiteX267" fmla="*/ 1021080 w 11737340"/>
                <a:gd name="connsiteY267" fmla="*/ 586740 h 4168140"/>
                <a:gd name="connsiteX268" fmla="*/ 937260 w 11737340"/>
                <a:gd name="connsiteY268" fmla="*/ 548640 h 4168140"/>
                <a:gd name="connsiteX269" fmla="*/ 830580 w 11737340"/>
                <a:gd name="connsiteY269" fmla="*/ 510540 h 4168140"/>
                <a:gd name="connsiteX270" fmla="*/ 754380 w 11737340"/>
                <a:gd name="connsiteY270" fmla="*/ 457200 h 4168140"/>
                <a:gd name="connsiteX271" fmla="*/ 708660 w 11737340"/>
                <a:gd name="connsiteY271" fmla="*/ 419100 h 4168140"/>
                <a:gd name="connsiteX272" fmla="*/ 609600 w 11737340"/>
                <a:gd name="connsiteY272" fmla="*/ 396240 h 4168140"/>
                <a:gd name="connsiteX273" fmla="*/ 548640 w 11737340"/>
                <a:gd name="connsiteY273" fmla="*/ 320040 h 4168140"/>
                <a:gd name="connsiteX274" fmla="*/ 510540 w 11737340"/>
                <a:gd name="connsiteY274" fmla="*/ 251460 h 4168140"/>
                <a:gd name="connsiteX275" fmla="*/ 464820 w 11737340"/>
                <a:gd name="connsiteY275" fmla="*/ 190500 h 4168140"/>
                <a:gd name="connsiteX276" fmla="*/ 411480 w 11737340"/>
                <a:gd name="connsiteY276" fmla="*/ 137160 h 4168140"/>
                <a:gd name="connsiteX277" fmla="*/ 373380 w 11737340"/>
                <a:gd name="connsiteY277" fmla="*/ 45720 h 4168140"/>
                <a:gd name="connsiteX278" fmla="*/ 342900 w 11737340"/>
                <a:gd name="connsiteY278" fmla="*/ 0 h 4168140"/>
                <a:gd name="connsiteX279" fmla="*/ 327660 w 11737340"/>
                <a:gd name="connsiteY279" fmla="*/ 60960 h 4168140"/>
                <a:gd name="connsiteX280" fmla="*/ 289560 w 11737340"/>
                <a:gd name="connsiteY280" fmla="*/ 91440 h 4168140"/>
                <a:gd name="connsiteX281" fmla="*/ 236220 w 11737340"/>
                <a:gd name="connsiteY281" fmla="*/ 114300 h 4168140"/>
                <a:gd name="connsiteX282" fmla="*/ 198120 w 11737340"/>
                <a:gd name="connsiteY282" fmla="*/ 175260 h 4168140"/>
                <a:gd name="connsiteX283" fmla="*/ 175260 w 11737340"/>
                <a:gd name="connsiteY283" fmla="*/ 228600 h 4168140"/>
                <a:gd name="connsiteX284" fmla="*/ 114300 w 11737340"/>
                <a:gd name="connsiteY284" fmla="*/ 236220 h 4168140"/>
                <a:gd name="connsiteX285" fmla="*/ 45720 w 11737340"/>
                <a:gd name="connsiteY285" fmla="*/ 251460 h 4168140"/>
                <a:gd name="connsiteX286" fmla="*/ 0 w 11737340"/>
                <a:gd name="connsiteY286" fmla="*/ 281940 h 4168140"/>
                <a:gd name="connsiteX287" fmla="*/ 68580 w 11737340"/>
                <a:gd name="connsiteY287" fmla="*/ 320040 h 4168140"/>
                <a:gd name="connsiteX0" fmla="*/ 68580 w 11737340"/>
                <a:gd name="connsiteY0" fmla="*/ 320040 h 4168140"/>
                <a:gd name="connsiteX1" fmla="*/ 121920 w 11737340"/>
                <a:gd name="connsiteY1" fmla="*/ 381000 h 4168140"/>
                <a:gd name="connsiteX2" fmla="*/ 198120 w 11737340"/>
                <a:gd name="connsiteY2" fmla="*/ 419100 h 4168140"/>
                <a:gd name="connsiteX3" fmla="*/ 320040 w 11737340"/>
                <a:gd name="connsiteY3" fmla="*/ 510540 h 4168140"/>
                <a:gd name="connsiteX4" fmla="*/ 411480 w 11737340"/>
                <a:gd name="connsiteY4" fmla="*/ 563880 h 4168140"/>
                <a:gd name="connsiteX5" fmla="*/ 472440 w 11737340"/>
                <a:gd name="connsiteY5" fmla="*/ 632460 h 4168140"/>
                <a:gd name="connsiteX6" fmla="*/ 601980 w 11737340"/>
                <a:gd name="connsiteY6" fmla="*/ 708660 h 4168140"/>
                <a:gd name="connsiteX7" fmla="*/ 739140 w 11737340"/>
                <a:gd name="connsiteY7" fmla="*/ 784860 h 4168140"/>
                <a:gd name="connsiteX8" fmla="*/ 861060 w 11737340"/>
                <a:gd name="connsiteY8" fmla="*/ 868680 h 4168140"/>
                <a:gd name="connsiteX9" fmla="*/ 944880 w 11737340"/>
                <a:gd name="connsiteY9" fmla="*/ 952500 h 4168140"/>
                <a:gd name="connsiteX10" fmla="*/ 1021080 w 11737340"/>
                <a:gd name="connsiteY10" fmla="*/ 1005840 h 4168140"/>
                <a:gd name="connsiteX11" fmla="*/ 1097280 w 11737340"/>
                <a:gd name="connsiteY11" fmla="*/ 1043940 h 4168140"/>
                <a:gd name="connsiteX12" fmla="*/ 1181100 w 11737340"/>
                <a:gd name="connsiteY12" fmla="*/ 1104900 h 4168140"/>
                <a:gd name="connsiteX13" fmla="*/ 1249680 w 11737340"/>
                <a:gd name="connsiteY13" fmla="*/ 1150620 h 4168140"/>
                <a:gd name="connsiteX14" fmla="*/ 1341120 w 11737340"/>
                <a:gd name="connsiteY14" fmla="*/ 1196340 h 4168140"/>
                <a:gd name="connsiteX15" fmla="*/ 1417320 w 11737340"/>
                <a:gd name="connsiteY15" fmla="*/ 1257300 h 4168140"/>
                <a:gd name="connsiteX16" fmla="*/ 1493520 w 11737340"/>
                <a:gd name="connsiteY16" fmla="*/ 1333500 h 4168140"/>
                <a:gd name="connsiteX17" fmla="*/ 1569720 w 11737340"/>
                <a:gd name="connsiteY17" fmla="*/ 1356360 h 4168140"/>
                <a:gd name="connsiteX18" fmla="*/ 1684020 w 11737340"/>
                <a:gd name="connsiteY18" fmla="*/ 1424940 h 4168140"/>
                <a:gd name="connsiteX19" fmla="*/ 1729740 w 11737340"/>
                <a:gd name="connsiteY19" fmla="*/ 1485900 h 4168140"/>
                <a:gd name="connsiteX20" fmla="*/ 1844040 w 11737340"/>
                <a:gd name="connsiteY20" fmla="*/ 1569720 h 4168140"/>
                <a:gd name="connsiteX21" fmla="*/ 1935480 w 11737340"/>
                <a:gd name="connsiteY21" fmla="*/ 1615440 h 4168140"/>
                <a:gd name="connsiteX22" fmla="*/ 2049780 w 11737340"/>
                <a:gd name="connsiteY22" fmla="*/ 1691640 h 4168140"/>
                <a:gd name="connsiteX23" fmla="*/ 2133600 w 11737340"/>
                <a:gd name="connsiteY23" fmla="*/ 1729740 h 4168140"/>
                <a:gd name="connsiteX24" fmla="*/ 2202180 w 11737340"/>
                <a:gd name="connsiteY24" fmla="*/ 1805940 h 4168140"/>
                <a:gd name="connsiteX25" fmla="*/ 2255520 w 11737340"/>
                <a:gd name="connsiteY25" fmla="*/ 1821180 h 4168140"/>
                <a:gd name="connsiteX26" fmla="*/ 2316480 w 11737340"/>
                <a:gd name="connsiteY26" fmla="*/ 1866900 h 4168140"/>
                <a:gd name="connsiteX27" fmla="*/ 2423160 w 11737340"/>
                <a:gd name="connsiteY27" fmla="*/ 2004060 h 4168140"/>
                <a:gd name="connsiteX28" fmla="*/ 2476500 w 11737340"/>
                <a:gd name="connsiteY28" fmla="*/ 2087880 h 4168140"/>
                <a:gd name="connsiteX29" fmla="*/ 2567940 w 11737340"/>
                <a:gd name="connsiteY29" fmla="*/ 2148840 h 4168140"/>
                <a:gd name="connsiteX30" fmla="*/ 2682240 w 11737340"/>
                <a:gd name="connsiteY30" fmla="*/ 2186940 h 4168140"/>
                <a:gd name="connsiteX31" fmla="*/ 2743200 w 11737340"/>
                <a:gd name="connsiteY31" fmla="*/ 2209800 h 4168140"/>
                <a:gd name="connsiteX32" fmla="*/ 2811780 w 11737340"/>
                <a:gd name="connsiteY32" fmla="*/ 2247900 h 4168140"/>
                <a:gd name="connsiteX33" fmla="*/ 2887980 w 11737340"/>
                <a:gd name="connsiteY33" fmla="*/ 2301240 h 4168140"/>
                <a:gd name="connsiteX34" fmla="*/ 2979420 w 11737340"/>
                <a:gd name="connsiteY34" fmla="*/ 2385060 h 4168140"/>
                <a:gd name="connsiteX35" fmla="*/ 3055620 w 11737340"/>
                <a:gd name="connsiteY35" fmla="*/ 2461260 h 4168140"/>
                <a:gd name="connsiteX36" fmla="*/ 3139440 w 11737340"/>
                <a:gd name="connsiteY36" fmla="*/ 2537460 h 4168140"/>
                <a:gd name="connsiteX37" fmla="*/ 3261360 w 11737340"/>
                <a:gd name="connsiteY37" fmla="*/ 2628900 h 4168140"/>
                <a:gd name="connsiteX38" fmla="*/ 3345180 w 11737340"/>
                <a:gd name="connsiteY38" fmla="*/ 2720340 h 4168140"/>
                <a:gd name="connsiteX39" fmla="*/ 3444240 w 11737340"/>
                <a:gd name="connsiteY39" fmla="*/ 2796540 h 4168140"/>
                <a:gd name="connsiteX40" fmla="*/ 3558540 w 11737340"/>
                <a:gd name="connsiteY40" fmla="*/ 2872740 h 4168140"/>
                <a:gd name="connsiteX41" fmla="*/ 3619500 w 11737340"/>
                <a:gd name="connsiteY41" fmla="*/ 2979420 h 4168140"/>
                <a:gd name="connsiteX42" fmla="*/ 3619500 w 11737340"/>
                <a:gd name="connsiteY42" fmla="*/ 2979420 h 4168140"/>
                <a:gd name="connsiteX43" fmla="*/ 3649980 w 11737340"/>
                <a:gd name="connsiteY43" fmla="*/ 3048000 h 4168140"/>
                <a:gd name="connsiteX44" fmla="*/ 3703320 w 11737340"/>
                <a:gd name="connsiteY44" fmla="*/ 3086100 h 4168140"/>
                <a:gd name="connsiteX45" fmla="*/ 3764280 w 11737340"/>
                <a:gd name="connsiteY45" fmla="*/ 3063240 h 4168140"/>
                <a:gd name="connsiteX46" fmla="*/ 3848100 w 11737340"/>
                <a:gd name="connsiteY46" fmla="*/ 3025140 h 4168140"/>
                <a:gd name="connsiteX47" fmla="*/ 3916680 w 11737340"/>
                <a:gd name="connsiteY47" fmla="*/ 3032760 h 4168140"/>
                <a:gd name="connsiteX48" fmla="*/ 4030980 w 11737340"/>
                <a:gd name="connsiteY48" fmla="*/ 3063240 h 4168140"/>
                <a:gd name="connsiteX49" fmla="*/ 4137660 w 11737340"/>
                <a:gd name="connsiteY49" fmla="*/ 3101340 h 4168140"/>
                <a:gd name="connsiteX50" fmla="*/ 4259580 w 11737340"/>
                <a:gd name="connsiteY50" fmla="*/ 3147060 h 4168140"/>
                <a:gd name="connsiteX51" fmla="*/ 4381500 w 11737340"/>
                <a:gd name="connsiteY51" fmla="*/ 3192780 h 4168140"/>
                <a:gd name="connsiteX52" fmla="*/ 4526280 w 11737340"/>
                <a:gd name="connsiteY52" fmla="*/ 3276600 h 4168140"/>
                <a:gd name="connsiteX53" fmla="*/ 4587240 w 11737340"/>
                <a:gd name="connsiteY53" fmla="*/ 3299460 h 4168140"/>
                <a:gd name="connsiteX54" fmla="*/ 4610100 w 11737340"/>
                <a:gd name="connsiteY54" fmla="*/ 3352800 h 4168140"/>
                <a:gd name="connsiteX55" fmla="*/ 4648200 w 11737340"/>
                <a:gd name="connsiteY55" fmla="*/ 3436620 h 4168140"/>
                <a:gd name="connsiteX56" fmla="*/ 4671060 w 11737340"/>
                <a:gd name="connsiteY56" fmla="*/ 3520440 h 4168140"/>
                <a:gd name="connsiteX57" fmla="*/ 4678680 w 11737340"/>
                <a:gd name="connsiteY57" fmla="*/ 3589020 h 4168140"/>
                <a:gd name="connsiteX58" fmla="*/ 4686300 w 11737340"/>
                <a:gd name="connsiteY58" fmla="*/ 3649980 h 4168140"/>
                <a:gd name="connsiteX59" fmla="*/ 4724400 w 11737340"/>
                <a:gd name="connsiteY59" fmla="*/ 3680460 h 4168140"/>
                <a:gd name="connsiteX60" fmla="*/ 4785360 w 11737340"/>
                <a:gd name="connsiteY60" fmla="*/ 3672840 h 4168140"/>
                <a:gd name="connsiteX61" fmla="*/ 4869180 w 11737340"/>
                <a:gd name="connsiteY61" fmla="*/ 3703320 h 4168140"/>
                <a:gd name="connsiteX62" fmla="*/ 4914900 w 11737340"/>
                <a:gd name="connsiteY62" fmla="*/ 3756660 h 4168140"/>
                <a:gd name="connsiteX63" fmla="*/ 5105400 w 11737340"/>
                <a:gd name="connsiteY63" fmla="*/ 3832860 h 4168140"/>
                <a:gd name="connsiteX64" fmla="*/ 5173980 w 11737340"/>
                <a:gd name="connsiteY64" fmla="*/ 3886200 h 4168140"/>
                <a:gd name="connsiteX65" fmla="*/ 5242560 w 11737340"/>
                <a:gd name="connsiteY65" fmla="*/ 3924300 h 4168140"/>
                <a:gd name="connsiteX66" fmla="*/ 5364480 w 11737340"/>
                <a:gd name="connsiteY66" fmla="*/ 3962400 h 4168140"/>
                <a:gd name="connsiteX67" fmla="*/ 5516880 w 11737340"/>
                <a:gd name="connsiteY67" fmla="*/ 4046220 h 4168140"/>
                <a:gd name="connsiteX68" fmla="*/ 5585460 w 11737340"/>
                <a:gd name="connsiteY68" fmla="*/ 4099560 h 4168140"/>
                <a:gd name="connsiteX69" fmla="*/ 5661660 w 11737340"/>
                <a:gd name="connsiteY69" fmla="*/ 4122420 h 4168140"/>
                <a:gd name="connsiteX70" fmla="*/ 5745480 w 11737340"/>
                <a:gd name="connsiteY70" fmla="*/ 4130040 h 4168140"/>
                <a:gd name="connsiteX71" fmla="*/ 5836920 w 11737340"/>
                <a:gd name="connsiteY71" fmla="*/ 4130040 h 4168140"/>
                <a:gd name="connsiteX72" fmla="*/ 5951220 w 11737340"/>
                <a:gd name="connsiteY72" fmla="*/ 4145280 h 4168140"/>
                <a:gd name="connsiteX73" fmla="*/ 6035040 w 11737340"/>
                <a:gd name="connsiteY73" fmla="*/ 4168140 h 4168140"/>
                <a:gd name="connsiteX74" fmla="*/ 6149340 w 11737340"/>
                <a:gd name="connsiteY74" fmla="*/ 4137660 h 4168140"/>
                <a:gd name="connsiteX75" fmla="*/ 6286500 w 11737340"/>
                <a:gd name="connsiteY75" fmla="*/ 4114800 h 4168140"/>
                <a:gd name="connsiteX76" fmla="*/ 6393180 w 11737340"/>
                <a:gd name="connsiteY76" fmla="*/ 4053840 h 4168140"/>
                <a:gd name="connsiteX77" fmla="*/ 6484620 w 11737340"/>
                <a:gd name="connsiteY77" fmla="*/ 4038600 h 4168140"/>
                <a:gd name="connsiteX78" fmla="*/ 6583680 w 11737340"/>
                <a:gd name="connsiteY78" fmla="*/ 3970020 h 4168140"/>
                <a:gd name="connsiteX79" fmla="*/ 6697980 w 11737340"/>
                <a:gd name="connsiteY79" fmla="*/ 3886200 h 4168140"/>
                <a:gd name="connsiteX80" fmla="*/ 6728460 w 11737340"/>
                <a:gd name="connsiteY80" fmla="*/ 3817620 h 4168140"/>
                <a:gd name="connsiteX81" fmla="*/ 6842760 w 11737340"/>
                <a:gd name="connsiteY81" fmla="*/ 3733800 h 4168140"/>
                <a:gd name="connsiteX82" fmla="*/ 6972300 w 11737340"/>
                <a:gd name="connsiteY82" fmla="*/ 3642360 h 4168140"/>
                <a:gd name="connsiteX83" fmla="*/ 7078980 w 11737340"/>
                <a:gd name="connsiteY83" fmla="*/ 3528060 h 4168140"/>
                <a:gd name="connsiteX84" fmla="*/ 7139940 w 11737340"/>
                <a:gd name="connsiteY84" fmla="*/ 3444240 h 4168140"/>
                <a:gd name="connsiteX85" fmla="*/ 7269480 w 11737340"/>
                <a:gd name="connsiteY85" fmla="*/ 3284220 h 4168140"/>
                <a:gd name="connsiteX86" fmla="*/ 7330440 w 11737340"/>
                <a:gd name="connsiteY86" fmla="*/ 3185160 h 4168140"/>
                <a:gd name="connsiteX87" fmla="*/ 7376160 w 11737340"/>
                <a:gd name="connsiteY87" fmla="*/ 3116580 h 4168140"/>
                <a:gd name="connsiteX88" fmla="*/ 7444740 w 11737340"/>
                <a:gd name="connsiteY88" fmla="*/ 3093720 h 4168140"/>
                <a:gd name="connsiteX89" fmla="*/ 7513320 w 11737340"/>
                <a:gd name="connsiteY89" fmla="*/ 3101340 h 4168140"/>
                <a:gd name="connsiteX90" fmla="*/ 7574280 w 11737340"/>
                <a:gd name="connsiteY90" fmla="*/ 3078480 h 4168140"/>
                <a:gd name="connsiteX91" fmla="*/ 7726680 w 11737340"/>
                <a:gd name="connsiteY91" fmla="*/ 3108960 h 4168140"/>
                <a:gd name="connsiteX92" fmla="*/ 7833360 w 11737340"/>
                <a:gd name="connsiteY92" fmla="*/ 3162300 h 4168140"/>
                <a:gd name="connsiteX93" fmla="*/ 7962900 w 11737340"/>
                <a:gd name="connsiteY93" fmla="*/ 3192780 h 4168140"/>
                <a:gd name="connsiteX94" fmla="*/ 8161020 w 11737340"/>
                <a:gd name="connsiteY94" fmla="*/ 3268980 h 4168140"/>
                <a:gd name="connsiteX95" fmla="*/ 8290560 w 11737340"/>
                <a:gd name="connsiteY95" fmla="*/ 3337560 h 4168140"/>
                <a:gd name="connsiteX96" fmla="*/ 8382000 w 11737340"/>
                <a:gd name="connsiteY96" fmla="*/ 3360420 h 4168140"/>
                <a:gd name="connsiteX97" fmla="*/ 8458200 w 11737340"/>
                <a:gd name="connsiteY97" fmla="*/ 3398520 h 4168140"/>
                <a:gd name="connsiteX98" fmla="*/ 8595360 w 11737340"/>
                <a:gd name="connsiteY98" fmla="*/ 3512820 h 4168140"/>
                <a:gd name="connsiteX99" fmla="*/ 8641080 w 11737340"/>
                <a:gd name="connsiteY99" fmla="*/ 3566160 h 4168140"/>
                <a:gd name="connsiteX100" fmla="*/ 8702040 w 11737340"/>
                <a:gd name="connsiteY100" fmla="*/ 3604260 h 4168140"/>
                <a:gd name="connsiteX101" fmla="*/ 8763000 w 11737340"/>
                <a:gd name="connsiteY101" fmla="*/ 3634740 h 4168140"/>
                <a:gd name="connsiteX102" fmla="*/ 8846820 w 11737340"/>
                <a:gd name="connsiteY102" fmla="*/ 3632200 h 4168140"/>
                <a:gd name="connsiteX103" fmla="*/ 8968740 w 11737340"/>
                <a:gd name="connsiteY103" fmla="*/ 3634740 h 4168140"/>
                <a:gd name="connsiteX104" fmla="*/ 9060180 w 11737340"/>
                <a:gd name="connsiteY104" fmla="*/ 3642360 h 4168140"/>
                <a:gd name="connsiteX105" fmla="*/ 9151620 w 11737340"/>
                <a:gd name="connsiteY105" fmla="*/ 3657600 h 4168140"/>
                <a:gd name="connsiteX106" fmla="*/ 9230360 w 11737340"/>
                <a:gd name="connsiteY106" fmla="*/ 3657600 h 4168140"/>
                <a:gd name="connsiteX107" fmla="*/ 9311640 w 11737340"/>
                <a:gd name="connsiteY107" fmla="*/ 3611880 h 4168140"/>
                <a:gd name="connsiteX108" fmla="*/ 9433560 w 11737340"/>
                <a:gd name="connsiteY108" fmla="*/ 3589020 h 4168140"/>
                <a:gd name="connsiteX109" fmla="*/ 9509760 w 11737340"/>
                <a:gd name="connsiteY109" fmla="*/ 3528060 h 4168140"/>
                <a:gd name="connsiteX110" fmla="*/ 9646920 w 11737340"/>
                <a:gd name="connsiteY110" fmla="*/ 3489960 h 4168140"/>
                <a:gd name="connsiteX111" fmla="*/ 9784080 w 11737340"/>
                <a:gd name="connsiteY111" fmla="*/ 3444240 h 4168140"/>
                <a:gd name="connsiteX112" fmla="*/ 9860280 w 11737340"/>
                <a:gd name="connsiteY112" fmla="*/ 3383280 h 4168140"/>
                <a:gd name="connsiteX113" fmla="*/ 9921240 w 11737340"/>
                <a:gd name="connsiteY113" fmla="*/ 3314700 h 4168140"/>
                <a:gd name="connsiteX114" fmla="*/ 9997440 w 11737340"/>
                <a:gd name="connsiteY114" fmla="*/ 3208020 h 4168140"/>
                <a:gd name="connsiteX115" fmla="*/ 10043160 w 11737340"/>
                <a:gd name="connsiteY115" fmla="*/ 3101340 h 4168140"/>
                <a:gd name="connsiteX116" fmla="*/ 10104120 w 11737340"/>
                <a:gd name="connsiteY116" fmla="*/ 3017520 h 4168140"/>
                <a:gd name="connsiteX117" fmla="*/ 10157460 w 11737340"/>
                <a:gd name="connsiteY117" fmla="*/ 2933700 h 4168140"/>
                <a:gd name="connsiteX118" fmla="*/ 10218420 w 11737340"/>
                <a:gd name="connsiteY118" fmla="*/ 2849880 h 4168140"/>
                <a:gd name="connsiteX119" fmla="*/ 10294620 w 11737340"/>
                <a:gd name="connsiteY119" fmla="*/ 2735580 h 4168140"/>
                <a:gd name="connsiteX120" fmla="*/ 10347960 w 11737340"/>
                <a:gd name="connsiteY120" fmla="*/ 2621280 h 4168140"/>
                <a:gd name="connsiteX121" fmla="*/ 10431780 w 11737340"/>
                <a:gd name="connsiteY121" fmla="*/ 2499360 h 4168140"/>
                <a:gd name="connsiteX122" fmla="*/ 10500360 w 11737340"/>
                <a:gd name="connsiteY122" fmla="*/ 2354580 h 4168140"/>
                <a:gd name="connsiteX123" fmla="*/ 10553700 w 11737340"/>
                <a:gd name="connsiteY123" fmla="*/ 2263140 h 4168140"/>
                <a:gd name="connsiteX124" fmla="*/ 10584180 w 11737340"/>
                <a:gd name="connsiteY124" fmla="*/ 2194560 h 4168140"/>
                <a:gd name="connsiteX125" fmla="*/ 10624820 w 11737340"/>
                <a:gd name="connsiteY125" fmla="*/ 2125980 h 4168140"/>
                <a:gd name="connsiteX126" fmla="*/ 10675620 w 11737340"/>
                <a:gd name="connsiteY126" fmla="*/ 2049780 h 4168140"/>
                <a:gd name="connsiteX127" fmla="*/ 10690860 w 11737340"/>
                <a:gd name="connsiteY127" fmla="*/ 1988820 h 4168140"/>
                <a:gd name="connsiteX128" fmla="*/ 10713720 w 11737340"/>
                <a:gd name="connsiteY128" fmla="*/ 1927860 h 4168140"/>
                <a:gd name="connsiteX129" fmla="*/ 10767060 w 11737340"/>
                <a:gd name="connsiteY129" fmla="*/ 1859280 h 4168140"/>
                <a:gd name="connsiteX130" fmla="*/ 10873740 w 11737340"/>
                <a:gd name="connsiteY130" fmla="*/ 1828800 h 4168140"/>
                <a:gd name="connsiteX131" fmla="*/ 11079480 w 11737340"/>
                <a:gd name="connsiteY131" fmla="*/ 1767840 h 4168140"/>
                <a:gd name="connsiteX132" fmla="*/ 11247120 w 11737340"/>
                <a:gd name="connsiteY132" fmla="*/ 1684020 h 4168140"/>
                <a:gd name="connsiteX133" fmla="*/ 11407140 w 11737340"/>
                <a:gd name="connsiteY133" fmla="*/ 1628140 h 4168140"/>
                <a:gd name="connsiteX134" fmla="*/ 11490960 w 11737340"/>
                <a:gd name="connsiteY134" fmla="*/ 1577340 h 4168140"/>
                <a:gd name="connsiteX135" fmla="*/ 11635740 w 11737340"/>
                <a:gd name="connsiteY135" fmla="*/ 1508760 h 4168140"/>
                <a:gd name="connsiteX136" fmla="*/ 11737340 w 11737340"/>
                <a:gd name="connsiteY136" fmla="*/ 1442720 h 4168140"/>
                <a:gd name="connsiteX137" fmla="*/ 11620500 w 11737340"/>
                <a:gd name="connsiteY137" fmla="*/ 1417320 h 4168140"/>
                <a:gd name="connsiteX138" fmla="*/ 11567160 w 11737340"/>
                <a:gd name="connsiteY138" fmla="*/ 1379220 h 4168140"/>
                <a:gd name="connsiteX139" fmla="*/ 11498580 w 11737340"/>
                <a:gd name="connsiteY139" fmla="*/ 1318260 h 4168140"/>
                <a:gd name="connsiteX140" fmla="*/ 11468100 w 11737340"/>
                <a:gd name="connsiteY140" fmla="*/ 1280160 h 4168140"/>
                <a:gd name="connsiteX141" fmla="*/ 11442700 w 11737340"/>
                <a:gd name="connsiteY141" fmla="*/ 1231900 h 4168140"/>
                <a:gd name="connsiteX142" fmla="*/ 11384280 w 11737340"/>
                <a:gd name="connsiteY142" fmla="*/ 1310640 h 4168140"/>
                <a:gd name="connsiteX143" fmla="*/ 11353800 w 11737340"/>
                <a:gd name="connsiteY143" fmla="*/ 1356360 h 4168140"/>
                <a:gd name="connsiteX144" fmla="*/ 11224260 w 11737340"/>
                <a:gd name="connsiteY144" fmla="*/ 1417320 h 4168140"/>
                <a:gd name="connsiteX145" fmla="*/ 11109960 w 11737340"/>
                <a:gd name="connsiteY145" fmla="*/ 1463040 h 4168140"/>
                <a:gd name="connsiteX146" fmla="*/ 10911840 w 11737340"/>
                <a:gd name="connsiteY146" fmla="*/ 1524000 h 4168140"/>
                <a:gd name="connsiteX147" fmla="*/ 10774680 w 11737340"/>
                <a:gd name="connsiteY147" fmla="*/ 1546860 h 4168140"/>
                <a:gd name="connsiteX148" fmla="*/ 10675620 w 11737340"/>
                <a:gd name="connsiteY148" fmla="*/ 1615440 h 4168140"/>
                <a:gd name="connsiteX149" fmla="*/ 10568940 w 11737340"/>
                <a:gd name="connsiteY149" fmla="*/ 1676400 h 4168140"/>
                <a:gd name="connsiteX150" fmla="*/ 10485120 w 11737340"/>
                <a:gd name="connsiteY150" fmla="*/ 1760220 h 4168140"/>
                <a:gd name="connsiteX151" fmla="*/ 10454640 w 11737340"/>
                <a:gd name="connsiteY151" fmla="*/ 1836420 h 4168140"/>
                <a:gd name="connsiteX152" fmla="*/ 10416540 w 11737340"/>
                <a:gd name="connsiteY152" fmla="*/ 1927860 h 4168140"/>
                <a:gd name="connsiteX153" fmla="*/ 10401300 w 11737340"/>
                <a:gd name="connsiteY153" fmla="*/ 2004060 h 4168140"/>
                <a:gd name="connsiteX154" fmla="*/ 10363200 w 11737340"/>
                <a:gd name="connsiteY154" fmla="*/ 2095500 h 4168140"/>
                <a:gd name="connsiteX155" fmla="*/ 10317480 w 11737340"/>
                <a:gd name="connsiteY155" fmla="*/ 2225040 h 4168140"/>
                <a:gd name="connsiteX156" fmla="*/ 10287000 w 11737340"/>
                <a:gd name="connsiteY156" fmla="*/ 2346960 h 4168140"/>
                <a:gd name="connsiteX157" fmla="*/ 10218420 w 11737340"/>
                <a:gd name="connsiteY157" fmla="*/ 2499360 h 4168140"/>
                <a:gd name="connsiteX158" fmla="*/ 10134600 w 11737340"/>
                <a:gd name="connsiteY158" fmla="*/ 2621280 h 4168140"/>
                <a:gd name="connsiteX159" fmla="*/ 10043160 w 11737340"/>
                <a:gd name="connsiteY159" fmla="*/ 2735580 h 4168140"/>
                <a:gd name="connsiteX160" fmla="*/ 9974580 w 11737340"/>
                <a:gd name="connsiteY160" fmla="*/ 2857500 h 4168140"/>
                <a:gd name="connsiteX161" fmla="*/ 9906000 w 11737340"/>
                <a:gd name="connsiteY161" fmla="*/ 2941320 h 4168140"/>
                <a:gd name="connsiteX162" fmla="*/ 9860280 w 11737340"/>
                <a:gd name="connsiteY162" fmla="*/ 3032760 h 4168140"/>
                <a:gd name="connsiteX163" fmla="*/ 9806940 w 11737340"/>
                <a:gd name="connsiteY163" fmla="*/ 3116580 h 4168140"/>
                <a:gd name="connsiteX164" fmla="*/ 9715500 w 11737340"/>
                <a:gd name="connsiteY164" fmla="*/ 3208020 h 4168140"/>
                <a:gd name="connsiteX165" fmla="*/ 9616440 w 11737340"/>
                <a:gd name="connsiteY165" fmla="*/ 3261360 h 4168140"/>
                <a:gd name="connsiteX166" fmla="*/ 9532620 w 11737340"/>
                <a:gd name="connsiteY166" fmla="*/ 3329940 h 4168140"/>
                <a:gd name="connsiteX167" fmla="*/ 9471660 w 11737340"/>
                <a:gd name="connsiteY167" fmla="*/ 3375660 h 4168140"/>
                <a:gd name="connsiteX168" fmla="*/ 9410700 w 11737340"/>
                <a:gd name="connsiteY168" fmla="*/ 3429000 h 4168140"/>
                <a:gd name="connsiteX169" fmla="*/ 9288780 w 11737340"/>
                <a:gd name="connsiteY169" fmla="*/ 3436620 h 4168140"/>
                <a:gd name="connsiteX170" fmla="*/ 9166860 w 11737340"/>
                <a:gd name="connsiteY170" fmla="*/ 3444240 h 4168140"/>
                <a:gd name="connsiteX171" fmla="*/ 9029700 w 11737340"/>
                <a:gd name="connsiteY171" fmla="*/ 3413760 h 4168140"/>
                <a:gd name="connsiteX172" fmla="*/ 8823960 w 11737340"/>
                <a:gd name="connsiteY172" fmla="*/ 3360420 h 4168140"/>
                <a:gd name="connsiteX173" fmla="*/ 8679180 w 11737340"/>
                <a:gd name="connsiteY173" fmla="*/ 3329940 h 4168140"/>
                <a:gd name="connsiteX174" fmla="*/ 8572500 w 11737340"/>
                <a:gd name="connsiteY174" fmla="*/ 3276600 h 4168140"/>
                <a:gd name="connsiteX175" fmla="*/ 8465820 w 11737340"/>
                <a:gd name="connsiteY175" fmla="*/ 3215640 h 4168140"/>
                <a:gd name="connsiteX176" fmla="*/ 8321040 w 11737340"/>
                <a:gd name="connsiteY176" fmla="*/ 3177540 h 4168140"/>
                <a:gd name="connsiteX177" fmla="*/ 8199120 w 11737340"/>
                <a:gd name="connsiteY177" fmla="*/ 3131820 h 4168140"/>
                <a:gd name="connsiteX178" fmla="*/ 8069580 w 11737340"/>
                <a:gd name="connsiteY178" fmla="*/ 3078480 h 4168140"/>
                <a:gd name="connsiteX179" fmla="*/ 7917180 w 11737340"/>
                <a:gd name="connsiteY179" fmla="*/ 2994660 h 4168140"/>
                <a:gd name="connsiteX180" fmla="*/ 7787640 w 11737340"/>
                <a:gd name="connsiteY180" fmla="*/ 2971800 h 4168140"/>
                <a:gd name="connsiteX181" fmla="*/ 7719060 w 11737340"/>
                <a:gd name="connsiteY181" fmla="*/ 2933700 h 4168140"/>
                <a:gd name="connsiteX182" fmla="*/ 7612380 w 11737340"/>
                <a:gd name="connsiteY182" fmla="*/ 2903220 h 4168140"/>
                <a:gd name="connsiteX183" fmla="*/ 7566660 w 11737340"/>
                <a:gd name="connsiteY183" fmla="*/ 2887980 h 4168140"/>
                <a:gd name="connsiteX184" fmla="*/ 7551420 w 11737340"/>
                <a:gd name="connsiteY184" fmla="*/ 2849880 h 4168140"/>
                <a:gd name="connsiteX185" fmla="*/ 7533640 w 11737340"/>
                <a:gd name="connsiteY185" fmla="*/ 2788920 h 4168140"/>
                <a:gd name="connsiteX186" fmla="*/ 7475220 w 11737340"/>
                <a:gd name="connsiteY186" fmla="*/ 2857500 h 4168140"/>
                <a:gd name="connsiteX187" fmla="*/ 7414260 w 11737340"/>
                <a:gd name="connsiteY187" fmla="*/ 2887980 h 4168140"/>
                <a:gd name="connsiteX188" fmla="*/ 7345680 w 11737340"/>
                <a:gd name="connsiteY188" fmla="*/ 2971800 h 4168140"/>
                <a:gd name="connsiteX189" fmla="*/ 7315200 w 11737340"/>
                <a:gd name="connsiteY189" fmla="*/ 2994660 h 4168140"/>
                <a:gd name="connsiteX190" fmla="*/ 7261860 w 11737340"/>
                <a:gd name="connsiteY190" fmla="*/ 3009900 h 4168140"/>
                <a:gd name="connsiteX191" fmla="*/ 7193280 w 11737340"/>
                <a:gd name="connsiteY191" fmla="*/ 3025140 h 4168140"/>
                <a:gd name="connsiteX192" fmla="*/ 7155180 w 11737340"/>
                <a:gd name="connsiteY192" fmla="*/ 3078480 h 4168140"/>
                <a:gd name="connsiteX193" fmla="*/ 7109460 w 11737340"/>
                <a:gd name="connsiteY193" fmla="*/ 3154680 h 4168140"/>
                <a:gd name="connsiteX194" fmla="*/ 7048500 w 11737340"/>
                <a:gd name="connsiteY194" fmla="*/ 3246120 h 4168140"/>
                <a:gd name="connsiteX195" fmla="*/ 6995160 w 11737340"/>
                <a:gd name="connsiteY195" fmla="*/ 3307080 h 4168140"/>
                <a:gd name="connsiteX196" fmla="*/ 6972300 w 11737340"/>
                <a:gd name="connsiteY196" fmla="*/ 3352800 h 4168140"/>
                <a:gd name="connsiteX197" fmla="*/ 6949440 w 11737340"/>
                <a:gd name="connsiteY197" fmla="*/ 3413760 h 4168140"/>
                <a:gd name="connsiteX198" fmla="*/ 6949440 w 11737340"/>
                <a:gd name="connsiteY198" fmla="*/ 3413760 h 4168140"/>
                <a:gd name="connsiteX199" fmla="*/ 6911340 w 11737340"/>
                <a:gd name="connsiteY199" fmla="*/ 3474720 h 4168140"/>
                <a:gd name="connsiteX200" fmla="*/ 6888480 w 11737340"/>
                <a:gd name="connsiteY200" fmla="*/ 3505200 h 4168140"/>
                <a:gd name="connsiteX201" fmla="*/ 6819900 w 11737340"/>
                <a:gd name="connsiteY201" fmla="*/ 3566160 h 4168140"/>
                <a:gd name="connsiteX202" fmla="*/ 6743700 w 11737340"/>
                <a:gd name="connsiteY202" fmla="*/ 3581400 h 4168140"/>
                <a:gd name="connsiteX203" fmla="*/ 6675120 w 11737340"/>
                <a:gd name="connsiteY203" fmla="*/ 3657600 h 4168140"/>
                <a:gd name="connsiteX204" fmla="*/ 6629400 w 11737340"/>
                <a:gd name="connsiteY204" fmla="*/ 3718560 h 4168140"/>
                <a:gd name="connsiteX205" fmla="*/ 6576060 w 11737340"/>
                <a:gd name="connsiteY205" fmla="*/ 3779520 h 4168140"/>
                <a:gd name="connsiteX206" fmla="*/ 6484620 w 11737340"/>
                <a:gd name="connsiteY206" fmla="*/ 3817620 h 4168140"/>
                <a:gd name="connsiteX207" fmla="*/ 6400800 w 11737340"/>
                <a:gd name="connsiteY207" fmla="*/ 3832860 h 4168140"/>
                <a:gd name="connsiteX208" fmla="*/ 6263640 w 11737340"/>
                <a:gd name="connsiteY208" fmla="*/ 3870960 h 4168140"/>
                <a:gd name="connsiteX209" fmla="*/ 6126480 w 11737340"/>
                <a:gd name="connsiteY209" fmla="*/ 3901440 h 4168140"/>
                <a:gd name="connsiteX210" fmla="*/ 6027420 w 11737340"/>
                <a:gd name="connsiteY210" fmla="*/ 3916680 h 4168140"/>
                <a:gd name="connsiteX211" fmla="*/ 5890260 w 11737340"/>
                <a:gd name="connsiteY211" fmla="*/ 3878580 h 4168140"/>
                <a:gd name="connsiteX212" fmla="*/ 5821680 w 11737340"/>
                <a:gd name="connsiteY212" fmla="*/ 3863340 h 4168140"/>
                <a:gd name="connsiteX213" fmla="*/ 5737860 w 11737340"/>
                <a:gd name="connsiteY213" fmla="*/ 3825240 h 4168140"/>
                <a:gd name="connsiteX214" fmla="*/ 5638800 w 11737340"/>
                <a:gd name="connsiteY214" fmla="*/ 3794760 h 4168140"/>
                <a:gd name="connsiteX215" fmla="*/ 5524500 w 11737340"/>
                <a:gd name="connsiteY215" fmla="*/ 3756660 h 4168140"/>
                <a:gd name="connsiteX216" fmla="*/ 5448300 w 11737340"/>
                <a:gd name="connsiteY216" fmla="*/ 3718560 h 4168140"/>
                <a:gd name="connsiteX217" fmla="*/ 5349240 w 11737340"/>
                <a:gd name="connsiteY217" fmla="*/ 3657600 h 4168140"/>
                <a:gd name="connsiteX218" fmla="*/ 5295900 w 11737340"/>
                <a:gd name="connsiteY218" fmla="*/ 3619500 h 4168140"/>
                <a:gd name="connsiteX219" fmla="*/ 5234940 w 11737340"/>
                <a:gd name="connsiteY219" fmla="*/ 3596640 h 4168140"/>
                <a:gd name="connsiteX220" fmla="*/ 5135880 w 11737340"/>
                <a:gd name="connsiteY220" fmla="*/ 3550920 h 4168140"/>
                <a:gd name="connsiteX221" fmla="*/ 5059680 w 11737340"/>
                <a:gd name="connsiteY221" fmla="*/ 3505200 h 4168140"/>
                <a:gd name="connsiteX222" fmla="*/ 5029200 w 11737340"/>
                <a:gd name="connsiteY222" fmla="*/ 3482340 h 4168140"/>
                <a:gd name="connsiteX223" fmla="*/ 4960620 w 11737340"/>
                <a:gd name="connsiteY223" fmla="*/ 3413760 h 4168140"/>
                <a:gd name="connsiteX224" fmla="*/ 4876800 w 11737340"/>
                <a:gd name="connsiteY224" fmla="*/ 3299460 h 4168140"/>
                <a:gd name="connsiteX225" fmla="*/ 4808220 w 11737340"/>
                <a:gd name="connsiteY225" fmla="*/ 3200400 h 4168140"/>
                <a:gd name="connsiteX226" fmla="*/ 4777740 w 11737340"/>
                <a:gd name="connsiteY226" fmla="*/ 3147060 h 4168140"/>
                <a:gd name="connsiteX227" fmla="*/ 4724400 w 11737340"/>
                <a:gd name="connsiteY227" fmla="*/ 3108960 h 4168140"/>
                <a:gd name="connsiteX228" fmla="*/ 4648200 w 11737340"/>
                <a:gd name="connsiteY228" fmla="*/ 3063240 h 4168140"/>
                <a:gd name="connsiteX229" fmla="*/ 4533900 w 11737340"/>
                <a:gd name="connsiteY229" fmla="*/ 2979420 h 4168140"/>
                <a:gd name="connsiteX230" fmla="*/ 4427220 w 11737340"/>
                <a:gd name="connsiteY230" fmla="*/ 2941320 h 4168140"/>
                <a:gd name="connsiteX231" fmla="*/ 4366260 w 11737340"/>
                <a:gd name="connsiteY231" fmla="*/ 2903220 h 4168140"/>
                <a:gd name="connsiteX232" fmla="*/ 4244340 w 11737340"/>
                <a:gd name="connsiteY232" fmla="*/ 2842260 h 4168140"/>
                <a:gd name="connsiteX233" fmla="*/ 4145280 w 11737340"/>
                <a:gd name="connsiteY233" fmla="*/ 2811780 h 4168140"/>
                <a:gd name="connsiteX234" fmla="*/ 4038600 w 11737340"/>
                <a:gd name="connsiteY234" fmla="*/ 2804160 h 4168140"/>
                <a:gd name="connsiteX235" fmla="*/ 3954780 w 11737340"/>
                <a:gd name="connsiteY235" fmla="*/ 2819400 h 4168140"/>
                <a:gd name="connsiteX236" fmla="*/ 3863340 w 11737340"/>
                <a:gd name="connsiteY236" fmla="*/ 2804160 h 4168140"/>
                <a:gd name="connsiteX237" fmla="*/ 3741420 w 11737340"/>
                <a:gd name="connsiteY237" fmla="*/ 2781300 h 4168140"/>
                <a:gd name="connsiteX238" fmla="*/ 3649980 w 11737340"/>
                <a:gd name="connsiteY238" fmla="*/ 2743200 h 4168140"/>
                <a:gd name="connsiteX239" fmla="*/ 3573780 w 11737340"/>
                <a:gd name="connsiteY239" fmla="*/ 2674620 h 4168140"/>
                <a:gd name="connsiteX240" fmla="*/ 3482340 w 11737340"/>
                <a:gd name="connsiteY240" fmla="*/ 2621280 h 4168140"/>
                <a:gd name="connsiteX241" fmla="*/ 3436620 w 11737340"/>
                <a:gd name="connsiteY241" fmla="*/ 2552700 h 4168140"/>
                <a:gd name="connsiteX242" fmla="*/ 3329940 w 11737340"/>
                <a:gd name="connsiteY242" fmla="*/ 2423160 h 4168140"/>
                <a:gd name="connsiteX243" fmla="*/ 3261360 w 11737340"/>
                <a:gd name="connsiteY243" fmla="*/ 2324100 h 4168140"/>
                <a:gd name="connsiteX244" fmla="*/ 3131820 w 11737340"/>
                <a:gd name="connsiteY244" fmla="*/ 2209800 h 4168140"/>
                <a:gd name="connsiteX245" fmla="*/ 3040380 w 11737340"/>
                <a:gd name="connsiteY245" fmla="*/ 2141220 h 4168140"/>
                <a:gd name="connsiteX246" fmla="*/ 2910840 w 11737340"/>
                <a:gd name="connsiteY246" fmla="*/ 2034540 h 4168140"/>
                <a:gd name="connsiteX247" fmla="*/ 2849880 w 11737340"/>
                <a:gd name="connsiteY247" fmla="*/ 1958340 h 4168140"/>
                <a:gd name="connsiteX248" fmla="*/ 2743200 w 11737340"/>
                <a:gd name="connsiteY248" fmla="*/ 1889760 h 4168140"/>
                <a:gd name="connsiteX249" fmla="*/ 2659380 w 11737340"/>
                <a:gd name="connsiteY249" fmla="*/ 1844040 h 4168140"/>
                <a:gd name="connsiteX250" fmla="*/ 2575560 w 11737340"/>
                <a:gd name="connsiteY250" fmla="*/ 1744980 h 4168140"/>
                <a:gd name="connsiteX251" fmla="*/ 2468880 w 11737340"/>
                <a:gd name="connsiteY251" fmla="*/ 1645920 h 4168140"/>
                <a:gd name="connsiteX252" fmla="*/ 2400300 w 11737340"/>
                <a:gd name="connsiteY252" fmla="*/ 1607820 h 4168140"/>
                <a:gd name="connsiteX253" fmla="*/ 2263140 w 11737340"/>
                <a:gd name="connsiteY253" fmla="*/ 1501140 h 4168140"/>
                <a:gd name="connsiteX254" fmla="*/ 2171700 w 11737340"/>
                <a:gd name="connsiteY254" fmla="*/ 1432560 h 4168140"/>
                <a:gd name="connsiteX255" fmla="*/ 2087880 w 11737340"/>
                <a:gd name="connsiteY255" fmla="*/ 1363980 h 4168140"/>
                <a:gd name="connsiteX256" fmla="*/ 1950720 w 11737340"/>
                <a:gd name="connsiteY256" fmla="*/ 1272540 h 4168140"/>
                <a:gd name="connsiteX257" fmla="*/ 1805940 w 11737340"/>
                <a:gd name="connsiteY257" fmla="*/ 1135380 h 4168140"/>
                <a:gd name="connsiteX258" fmla="*/ 1729740 w 11737340"/>
                <a:gd name="connsiteY258" fmla="*/ 1089660 h 4168140"/>
                <a:gd name="connsiteX259" fmla="*/ 1668780 w 11737340"/>
                <a:gd name="connsiteY259" fmla="*/ 1043940 h 4168140"/>
                <a:gd name="connsiteX260" fmla="*/ 1592580 w 11737340"/>
                <a:gd name="connsiteY260" fmla="*/ 990600 h 4168140"/>
                <a:gd name="connsiteX261" fmla="*/ 1470660 w 11737340"/>
                <a:gd name="connsiteY261" fmla="*/ 891540 h 4168140"/>
                <a:gd name="connsiteX262" fmla="*/ 1386840 w 11737340"/>
                <a:gd name="connsiteY262" fmla="*/ 845820 h 4168140"/>
                <a:gd name="connsiteX263" fmla="*/ 1318260 w 11737340"/>
                <a:gd name="connsiteY263" fmla="*/ 784860 h 4168140"/>
                <a:gd name="connsiteX264" fmla="*/ 1264920 w 11737340"/>
                <a:gd name="connsiteY264" fmla="*/ 723900 h 4168140"/>
                <a:gd name="connsiteX265" fmla="*/ 1181100 w 11737340"/>
                <a:gd name="connsiteY265" fmla="*/ 647700 h 4168140"/>
                <a:gd name="connsiteX266" fmla="*/ 1089660 w 11737340"/>
                <a:gd name="connsiteY266" fmla="*/ 624840 h 4168140"/>
                <a:gd name="connsiteX267" fmla="*/ 1021080 w 11737340"/>
                <a:gd name="connsiteY267" fmla="*/ 586740 h 4168140"/>
                <a:gd name="connsiteX268" fmla="*/ 937260 w 11737340"/>
                <a:gd name="connsiteY268" fmla="*/ 548640 h 4168140"/>
                <a:gd name="connsiteX269" fmla="*/ 830580 w 11737340"/>
                <a:gd name="connsiteY269" fmla="*/ 510540 h 4168140"/>
                <a:gd name="connsiteX270" fmla="*/ 754380 w 11737340"/>
                <a:gd name="connsiteY270" fmla="*/ 457200 h 4168140"/>
                <a:gd name="connsiteX271" fmla="*/ 708660 w 11737340"/>
                <a:gd name="connsiteY271" fmla="*/ 419100 h 4168140"/>
                <a:gd name="connsiteX272" fmla="*/ 609600 w 11737340"/>
                <a:gd name="connsiteY272" fmla="*/ 396240 h 4168140"/>
                <a:gd name="connsiteX273" fmla="*/ 548640 w 11737340"/>
                <a:gd name="connsiteY273" fmla="*/ 320040 h 4168140"/>
                <a:gd name="connsiteX274" fmla="*/ 510540 w 11737340"/>
                <a:gd name="connsiteY274" fmla="*/ 251460 h 4168140"/>
                <a:gd name="connsiteX275" fmla="*/ 464820 w 11737340"/>
                <a:gd name="connsiteY275" fmla="*/ 190500 h 4168140"/>
                <a:gd name="connsiteX276" fmla="*/ 411480 w 11737340"/>
                <a:gd name="connsiteY276" fmla="*/ 137160 h 4168140"/>
                <a:gd name="connsiteX277" fmla="*/ 373380 w 11737340"/>
                <a:gd name="connsiteY277" fmla="*/ 45720 h 4168140"/>
                <a:gd name="connsiteX278" fmla="*/ 342900 w 11737340"/>
                <a:gd name="connsiteY278" fmla="*/ 0 h 4168140"/>
                <a:gd name="connsiteX279" fmla="*/ 327660 w 11737340"/>
                <a:gd name="connsiteY279" fmla="*/ 60960 h 4168140"/>
                <a:gd name="connsiteX280" fmla="*/ 289560 w 11737340"/>
                <a:gd name="connsiteY280" fmla="*/ 91440 h 4168140"/>
                <a:gd name="connsiteX281" fmla="*/ 236220 w 11737340"/>
                <a:gd name="connsiteY281" fmla="*/ 114300 h 4168140"/>
                <a:gd name="connsiteX282" fmla="*/ 198120 w 11737340"/>
                <a:gd name="connsiteY282" fmla="*/ 175260 h 4168140"/>
                <a:gd name="connsiteX283" fmla="*/ 175260 w 11737340"/>
                <a:gd name="connsiteY283" fmla="*/ 228600 h 4168140"/>
                <a:gd name="connsiteX284" fmla="*/ 114300 w 11737340"/>
                <a:gd name="connsiteY284" fmla="*/ 236220 h 4168140"/>
                <a:gd name="connsiteX285" fmla="*/ 45720 w 11737340"/>
                <a:gd name="connsiteY285" fmla="*/ 251460 h 4168140"/>
                <a:gd name="connsiteX286" fmla="*/ 0 w 11737340"/>
                <a:gd name="connsiteY286" fmla="*/ 281940 h 4168140"/>
                <a:gd name="connsiteX287" fmla="*/ 68580 w 11737340"/>
                <a:gd name="connsiteY287" fmla="*/ 320040 h 4168140"/>
                <a:gd name="connsiteX0" fmla="*/ 68580 w 11737340"/>
                <a:gd name="connsiteY0" fmla="*/ 320040 h 4168140"/>
                <a:gd name="connsiteX1" fmla="*/ 121920 w 11737340"/>
                <a:gd name="connsiteY1" fmla="*/ 381000 h 4168140"/>
                <a:gd name="connsiteX2" fmla="*/ 198120 w 11737340"/>
                <a:gd name="connsiteY2" fmla="*/ 419100 h 4168140"/>
                <a:gd name="connsiteX3" fmla="*/ 320040 w 11737340"/>
                <a:gd name="connsiteY3" fmla="*/ 510540 h 4168140"/>
                <a:gd name="connsiteX4" fmla="*/ 411480 w 11737340"/>
                <a:gd name="connsiteY4" fmla="*/ 563880 h 4168140"/>
                <a:gd name="connsiteX5" fmla="*/ 472440 w 11737340"/>
                <a:gd name="connsiteY5" fmla="*/ 632460 h 4168140"/>
                <a:gd name="connsiteX6" fmla="*/ 601980 w 11737340"/>
                <a:gd name="connsiteY6" fmla="*/ 708660 h 4168140"/>
                <a:gd name="connsiteX7" fmla="*/ 739140 w 11737340"/>
                <a:gd name="connsiteY7" fmla="*/ 784860 h 4168140"/>
                <a:gd name="connsiteX8" fmla="*/ 861060 w 11737340"/>
                <a:gd name="connsiteY8" fmla="*/ 868680 h 4168140"/>
                <a:gd name="connsiteX9" fmla="*/ 944880 w 11737340"/>
                <a:gd name="connsiteY9" fmla="*/ 952500 h 4168140"/>
                <a:gd name="connsiteX10" fmla="*/ 1021080 w 11737340"/>
                <a:gd name="connsiteY10" fmla="*/ 1005840 h 4168140"/>
                <a:gd name="connsiteX11" fmla="*/ 1097280 w 11737340"/>
                <a:gd name="connsiteY11" fmla="*/ 1043940 h 4168140"/>
                <a:gd name="connsiteX12" fmla="*/ 1181100 w 11737340"/>
                <a:gd name="connsiteY12" fmla="*/ 1104900 h 4168140"/>
                <a:gd name="connsiteX13" fmla="*/ 1249680 w 11737340"/>
                <a:gd name="connsiteY13" fmla="*/ 1150620 h 4168140"/>
                <a:gd name="connsiteX14" fmla="*/ 1341120 w 11737340"/>
                <a:gd name="connsiteY14" fmla="*/ 1196340 h 4168140"/>
                <a:gd name="connsiteX15" fmla="*/ 1417320 w 11737340"/>
                <a:gd name="connsiteY15" fmla="*/ 1257300 h 4168140"/>
                <a:gd name="connsiteX16" fmla="*/ 1493520 w 11737340"/>
                <a:gd name="connsiteY16" fmla="*/ 1333500 h 4168140"/>
                <a:gd name="connsiteX17" fmla="*/ 1569720 w 11737340"/>
                <a:gd name="connsiteY17" fmla="*/ 1356360 h 4168140"/>
                <a:gd name="connsiteX18" fmla="*/ 1684020 w 11737340"/>
                <a:gd name="connsiteY18" fmla="*/ 1424940 h 4168140"/>
                <a:gd name="connsiteX19" fmla="*/ 1729740 w 11737340"/>
                <a:gd name="connsiteY19" fmla="*/ 1485900 h 4168140"/>
                <a:gd name="connsiteX20" fmla="*/ 1844040 w 11737340"/>
                <a:gd name="connsiteY20" fmla="*/ 1569720 h 4168140"/>
                <a:gd name="connsiteX21" fmla="*/ 1935480 w 11737340"/>
                <a:gd name="connsiteY21" fmla="*/ 1615440 h 4168140"/>
                <a:gd name="connsiteX22" fmla="*/ 2049780 w 11737340"/>
                <a:gd name="connsiteY22" fmla="*/ 1691640 h 4168140"/>
                <a:gd name="connsiteX23" fmla="*/ 2133600 w 11737340"/>
                <a:gd name="connsiteY23" fmla="*/ 1729740 h 4168140"/>
                <a:gd name="connsiteX24" fmla="*/ 2202180 w 11737340"/>
                <a:gd name="connsiteY24" fmla="*/ 1805940 h 4168140"/>
                <a:gd name="connsiteX25" fmla="*/ 2255520 w 11737340"/>
                <a:gd name="connsiteY25" fmla="*/ 1821180 h 4168140"/>
                <a:gd name="connsiteX26" fmla="*/ 2316480 w 11737340"/>
                <a:gd name="connsiteY26" fmla="*/ 1866900 h 4168140"/>
                <a:gd name="connsiteX27" fmla="*/ 2423160 w 11737340"/>
                <a:gd name="connsiteY27" fmla="*/ 2004060 h 4168140"/>
                <a:gd name="connsiteX28" fmla="*/ 2476500 w 11737340"/>
                <a:gd name="connsiteY28" fmla="*/ 2087880 h 4168140"/>
                <a:gd name="connsiteX29" fmla="*/ 2567940 w 11737340"/>
                <a:gd name="connsiteY29" fmla="*/ 2148840 h 4168140"/>
                <a:gd name="connsiteX30" fmla="*/ 2682240 w 11737340"/>
                <a:gd name="connsiteY30" fmla="*/ 2186940 h 4168140"/>
                <a:gd name="connsiteX31" fmla="*/ 2743200 w 11737340"/>
                <a:gd name="connsiteY31" fmla="*/ 2209800 h 4168140"/>
                <a:gd name="connsiteX32" fmla="*/ 2811780 w 11737340"/>
                <a:gd name="connsiteY32" fmla="*/ 2247900 h 4168140"/>
                <a:gd name="connsiteX33" fmla="*/ 2887980 w 11737340"/>
                <a:gd name="connsiteY33" fmla="*/ 2301240 h 4168140"/>
                <a:gd name="connsiteX34" fmla="*/ 2979420 w 11737340"/>
                <a:gd name="connsiteY34" fmla="*/ 2385060 h 4168140"/>
                <a:gd name="connsiteX35" fmla="*/ 3055620 w 11737340"/>
                <a:gd name="connsiteY35" fmla="*/ 2461260 h 4168140"/>
                <a:gd name="connsiteX36" fmla="*/ 3139440 w 11737340"/>
                <a:gd name="connsiteY36" fmla="*/ 2537460 h 4168140"/>
                <a:gd name="connsiteX37" fmla="*/ 3261360 w 11737340"/>
                <a:gd name="connsiteY37" fmla="*/ 2628900 h 4168140"/>
                <a:gd name="connsiteX38" fmla="*/ 3345180 w 11737340"/>
                <a:gd name="connsiteY38" fmla="*/ 2720340 h 4168140"/>
                <a:gd name="connsiteX39" fmla="*/ 3444240 w 11737340"/>
                <a:gd name="connsiteY39" fmla="*/ 2796540 h 4168140"/>
                <a:gd name="connsiteX40" fmla="*/ 3558540 w 11737340"/>
                <a:gd name="connsiteY40" fmla="*/ 2872740 h 4168140"/>
                <a:gd name="connsiteX41" fmla="*/ 3619500 w 11737340"/>
                <a:gd name="connsiteY41" fmla="*/ 2979420 h 4168140"/>
                <a:gd name="connsiteX42" fmla="*/ 3619500 w 11737340"/>
                <a:gd name="connsiteY42" fmla="*/ 2979420 h 4168140"/>
                <a:gd name="connsiteX43" fmla="*/ 3649980 w 11737340"/>
                <a:gd name="connsiteY43" fmla="*/ 3048000 h 4168140"/>
                <a:gd name="connsiteX44" fmla="*/ 3703320 w 11737340"/>
                <a:gd name="connsiteY44" fmla="*/ 3086100 h 4168140"/>
                <a:gd name="connsiteX45" fmla="*/ 3764280 w 11737340"/>
                <a:gd name="connsiteY45" fmla="*/ 3063240 h 4168140"/>
                <a:gd name="connsiteX46" fmla="*/ 3848100 w 11737340"/>
                <a:gd name="connsiteY46" fmla="*/ 3025140 h 4168140"/>
                <a:gd name="connsiteX47" fmla="*/ 3916680 w 11737340"/>
                <a:gd name="connsiteY47" fmla="*/ 3032760 h 4168140"/>
                <a:gd name="connsiteX48" fmla="*/ 4030980 w 11737340"/>
                <a:gd name="connsiteY48" fmla="*/ 3063240 h 4168140"/>
                <a:gd name="connsiteX49" fmla="*/ 4137660 w 11737340"/>
                <a:gd name="connsiteY49" fmla="*/ 3101340 h 4168140"/>
                <a:gd name="connsiteX50" fmla="*/ 4259580 w 11737340"/>
                <a:gd name="connsiteY50" fmla="*/ 3147060 h 4168140"/>
                <a:gd name="connsiteX51" fmla="*/ 4381500 w 11737340"/>
                <a:gd name="connsiteY51" fmla="*/ 3192780 h 4168140"/>
                <a:gd name="connsiteX52" fmla="*/ 4526280 w 11737340"/>
                <a:gd name="connsiteY52" fmla="*/ 3276600 h 4168140"/>
                <a:gd name="connsiteX53" fmla="*/ 4587240 w 11737340"/>
                <a:gd name="connsiteY53" fmla="*/ 3299460 h 4168140"/>
                <a:gd name="connsiteX54" fmla="*/ 4610100 w 11737340"/>
                <a:gd name="connsiteY54" fmla="*/ 3352800 h 4168140"/>
                <a:gd name="connsiteX55" fmla="*/ 4648200 w 11737340"/>
                <a:gd name="connsiteY55" fmla="*/ 3436620 h 4168140"/>
                <a:gd name="connsiteX56" fmla="*/ 4671060 w 11737340"/>
                <a:gd name="connsiteY56" fmla="*/ 3520440 h 4168140"/>
                <a:gd name="connsiteX57" fmla="*/ 4678680 w 11737340"/>
                <a:gd name="connsiteY57" fmla="*/ 3589020 h 4168140"/>
                <a:gd name="connsiteX58" fmla="*/ 4686300 w 11737340"/>
                <a:gd name="connsiteY58" fmla="*/ 3649980 h 4168140"/>
                <a:gd name="connsiteX59" fmla="*/ 4724400 w 11737340"/>
                <a:gd name="connsiteY59" fmla="*/ 3680460 h 4168140"/>
                <a:gd name="connsiteX60" fmla="*/ 4785360 w 11737340"/>
                <a:gd name="connsiteY60" fmla="*/ 3672840 h 4168140"/>
                <a:gd name="connsiteX61" fmla="*/ 4869180 w 11737340"/>
                <a:gd name="connsiteY61" fmla="*/ 3703320 h 4168140"/>
                <a:gd name="connsiteX62" fmla="*/ 4914900 w 11737340"/>
                <a:gd name="connsiteY62" fmla="*/ 3756660 h 4168140"/>
                <a:gd name="connsiteX63" fmla="*/ 5105400 w 11737340"/>
                <a:gd name="connsiteY63" fmla="*/ 3832860 h 4168140"/>
                <a:gd name="connsiteX64" fmla="*/ 5173980 w 11737340"/>
                <a:gd name="connsiteY64" fmla="*/ 3886200 h 4168140"/>
                <a:gd name="connsiteX65" fmla="*/ 5242560 w 11737340"/>
                <a:gd name="connsiteY65" fmla="*/ 3924300 h 4168140"/>
                <a:gd name="connsiteX66" fmla="*/ 5364480 w 11737340"/>
                <a:gd name="connsiteY66" fmla="*/ 3962400 h 4168140"/>
                <a:gd name="connsiteX67" fmla="*/ 5516880 w 11737340"/>
                <a:gd name="connsiteY67" fmla="*/ 4046220 h 4168140"/>
                <a:gd name="connsiteX68" fmla="*/ 5585460 w 11737340"/>
                <a:gd name="connsiteY68" fmla="*/ 4099560 h 4168140"/>
                <a:gd name="connsiteX69" fmla="*/ 5661660 w 11737340"/>
                <a:gd name="connsiteY69" fmla="*/ 4122420 h 4168140"/>
                <a:gd name="connsiteX70" fmla="*/ 5745480 w 11737340"/>
                <a:gd name="connsiteY70" fmla="*/ 4130040 h 4168140"/>
                <a:gd name="connsiteX71" fmla="*/ 5836920 w 11737340"/>
                <a:gd name="connsiteY71" fmla="*/ 4130040 h 4168140"/>
                <a:gd name="connsiteX72" fmla="*/ 5951220 w 11737340"/>
                <a:gd name="connsiteY72" fmla="*/ 4145280 h 4168140"/>
                <a:gd name="connsiteX73" fmla="*/ 6035040 w 11737340"/>
                <a:gd name="connsiteY73" fmla="*/ 4168140 h 4168140"/>
                <a:gd name="connsiteX74" fmla="*/ 6149340 w 11737340"/>
                <a:gd name="connsiteY74" fmla="*/ 4137660 h 4168140"/>
                <a:gd name="connsiteX75" fmla="*/ 6286500 w 11737340"/>
                <a:gd name="connsiteY75" fmla="*/ 4114800 h 4168140"/>
                <a:gd name="connsiteX76" fmla="*/ 6393180 w 11737340"/>
                <a:gd name="connsiteY76" fmla="*/ 4053840 h 4168140"/>
                <a:gd name="connsiteX77" fmla="*/ 6484620 w 11737340"/>
                <a:gd name="connsiteY77" fmla="*/ 4038600 h 4168140"/>
                <a:gd name="connsiteX78" fmla="*/ 6583680 w 11737340"/>
                <a:gd name="connsiteY78" fmla="*/ 3970020 h 4168140"/>
                <a:gd name="connsiteX79" fmla="*/ 6697980 w 11737340"/>
                <a:gd name="connsiteY79" fmla="*/ 3886200 h 4168140"/>
                <a:gd name="connsiteX80" fmla="*/ 6728460 w 11737340"/>
                <a:gd name="connsiteY80" fmla="*/ 3817620 h 4168140"/>
                <a:gd name="connsiteX81" fmla="*/ 6842760 w 11737340"/>
                <a:gd name="connsiteY81" fmla="*/ 3733800 h 4168140"/>
                <a:gd name="connsiteX82" fmla="*/ 6972300 w 11737340"/>
                <a:gd name="connsiteY82" fmla="*/ 3642360 h 4168140"/>
                <a:gd name="connsiteX83" fmla="*/ 7078980 w 11737340"/>
                <a:gd name="connsiteY83" fmla="*/ 3528060 h 4168140"/>
                <a:gd name="connsiteX84" fmla="*/ 7139940 w 11737340"/>
                <a:gd name="connsiteY84" fmla="*/ 3444240 h 4168140"/>
                <a:gd name="connsiteX85" fmla="*/ 7269480 w 11737340"/>
                <a:gd name="connsiteY85" fmla="*/ 3284220 h 4168140"/>
                <a:gd name="connsiteX86" fmla="*/ 7330440 w 11737340"/>
                <a:gd name="connsiteY86" fmla="*/ 3185160 h 4168140"/>
                <a:gd name="connsiteX87" fmla="*/ 7376160 w 11737340"/>
                <a:gd name="connsiteY87" fmla="*/ 3116580 h 4168140"/>
                <a:gd name="connsiteX88" fmla="*/ 7444740 w 11737340"/>
                <a:gd name="connsiteY88" fmla="*/ 3093720 h 4168140"/>
                <a:gd name="connsiteX89" fmla="*/ 7513320 w 11737340"/>
                <a:gd name="connsiteY89" fmla="*/ 3101340 h 4168140"/>
                <a:gd name="connsiteX90" fmla="*/ 7574280 w 11737340"/>
                <a:gd name="connsiteY90" fmla="*/ 3078480 h 4168140"/>
                <a:gd name="connsiteX91" fmla="*/ 7726680 w 11737340"/>
                <a:gd name="connsiteY91" fmla="*/ 3108960 h 4168140"/>
                <a:gd name="connsiteX92" fmla="*/ 7833360 w 11737340"/>
                <a:gd name="connsiteY92" fmla="*/ 3162300 h 4168140"/>
                <a:gd name="connsiteX93" fmla="*/ 7962900 w 11737340"/>
                <a:gd name="connsiteY93" fmla="*/ 3192780 h 4168140"/>
                <a:gd name="connsiteX94" fmla="*/ 8161020 w 11737340"/>
                <a:gd name="connsiteY94" fmla="*/ 3268980 h 4168140"/>
                <a:gd name="connsiteX95" fmla="*/ 8290560 w 11737340"/>
                <a:gd name="connsiteY95" fmla="*/ 3337560 h 4168140"/>
                <a:gd name="connsiteX96" fmla="*/ 8382000 w 11737340"/>
                <a:gd name="connsiteY96" fmla="*/ 3360420 h 4168140"/>
                <a:gd name="connsiteX97" fmla="*/ 8458200 w 11737340"/>
                <a:gd name="connsiteY97" fmla="*/ 3398520 h 4168140"/>
                <a:gd name="connsiteX98" fmla="*/ 8595360 w 11737340"/>
                <a:gd name="connsiteY98" fmla="*/ 3512820 h 4168140"/>
                <a:gd name="connsiteX99" fmla="*/ 8641080 w 11737340"/>
                <a:gd name="connsiteY99" fmla="*/ 3566160 h 4168140"/>
                <a:gd name="connsiteX100" fmla="*/ 8702040 w 11737340"/>
                <a:gd name="connsiteY100" fmla="*/ 3604260 h 4168140"/>
                <a:gd name="connsiteX101" fmla="*/ 8763000 w 11737340"/>
                <a:gd name="connsiteY101" fmla="*/ 3634740 h 4168140"/>
                <a:gd name="connsiteX102" fmla="*/ 8846820 w 11737340"/>
                <a:gd name="connsiteY102" fmla="*/ 3632200 h 4168140"/>
                <a:gd name="connsiteX103" fmla="*/ 8968740 w 11737340"/>
                <a:gd name="connsiteY103" fmla="*/ 3634740 h 4168140"/>
                <a:gd name="connsiteX104" fmla="*/ 9060180 w 11737340"/>
                <a:gd name="connsiteY104" fmla="*/ 3642360 h 4168140"/>
                <a:gd name="connsiteX105" fmla="*/ 9151620 w 11737340"/>
                <a:gd name="connsiteY105" fmla="*/ 3657600 h 4168140"/>
                <a:gd name="connsiteX106" fmla="*/ 9230360 w 11737340"/>
                <a:gd name="connsiteY106" fmla="*/ 3657600 h 4168140"/>
                <a:gd name="connsiteX107" fmla="*/ 9331960 w 11737340"/>
                <a:gd name="connsiteY107" fmla="*/ 3629660 h 4168140"/>
                <a:gd name="connsiteX108" fmla="*/ 9433560 w 11737340"/>
                <a:gd name="connsiteY108" fmla="*/ 3589020 h 4168140"/>
                <a:gd name="connsiteX109" fmla="*/ 9509760 w 11737340"/>
                <a:gd name="connsiteY109" fmla="*/ 3528060 h 4168140"/>
                <a:gd name="connsiteX110" fmla="*/ 9646920 w 11737340"/>
                <a:gd name="connsiteY110" fmla="*/ 3489960 h 4168140"/>
                <a:gd name="connsiteX111" fmla="*/ 9784080 w 11737340"/>
                <a:gd name="connsiteY111" fmla="*/ 3444240 h 4168140"/>
                <a:gd name="connsiteX112" fmla="*/ 9860280 w 11737340"/>
                <a:gd name="connsiteY112" fmla="*/ 3383280 h 4168140"/>
                <a:gd name="connsiteX113" fmla="*/ 9921240 w 11737340"/>
                <a:gd name="connsiteY113" fmla="*/ 3314700 h 4168140"/>
                <a:gd name="connsiteX114" fmla="*/ 9997440 w 11737340"/>
                <a:gd name="connsiteY114" fmla="*/ 3208020 h 4168140"/>
                <a:gd name="connsiteX115" fmla="*/ 10043160 w 11737340"/>
                <a:gd name="connsiteY115" fmla="*/ 3101340 h 4168140"/>
                <a:gd name="connsiteX116" fmla="*/ 10104120 w 11737340"/>
                <a:gd name="connsiteY116" fmla="*/ 3017520 h 4168140"/>
                <a:gd name="connsiteX117" fmla="*/ 10157460 w 11737340"/>
                <a:gd name="connsiteY117" fmla="*/ 2933700 h 4168140"/>
                <a:gd name="connsiteX118" fmla="*/ 10218420 w 11737340"/>
                <a:gd name="connsiteY118" fmla="*/ 2849880 h 4168140"/>
                <a:gd name="connsiteX119" fmla="*/ 10294620 w 11737340"/>
                <a:gd name="connsiteY119" fmla="*/ 2735580 h 4168140"/>
                <a:gd name="connsiteX120" fmla="*/ 10347960 w 11737340"/>
                <a:gd name="connsiteY120" fmla="*/ 2621280 h 4168140"/>
                <a:gd name="connsiteX121" fmla="*/ 10431780 w 11737340"/>
                <a:gd name="connsiteY121" fmla="*/ 2499360 h 4168140"/>
                <a:gd name="connsiteX122" fmla="*/ 10500360 w 11737340"/>
                <a:gd name="connsiteY122" fmla="*/ 2354580 h 4168140"/>
                <a:gd name="connsiteX123" fmla="*/ 10553700 w 11737340"/>
                <a:gd name="connsiteY123" fmla="*/ 2263140 h 4168140"/>
                <a:gd name="connsiteX124" fmla="*/ 10584180 w 11737340"/>
                <a:gd name="connsiteY124" fmla="*/ 2194560 h 4168140"/>
                <a:gd name="connsiteX125" fmla="*/ 10624820 w 11737340"/>
                <a:gd name="connsiteY125" fmla="*/ 2125980 h 4168140"/>
                <a:gd name="connsiteX126" fmla="*/ 10675620 w 11737340"/>
                <a:gd name="connsiteY126" fmla="*/ 2049780 h 4168140"/>
                <a:gd name="connsiteX127" fmla="*/ 10690860 w 11737340"/>
                <a:gd name="connsiteY127" fmla="*/ 1988820 h 4168140"/>
                <a:gd name="connsiteX128" fmla="*/ 10713720 w 11737340"/>
                <a:gd name="connsiteY128" fmla="*/ 1927860 h 4168140"/>
                <a:gd name="connsiteX129" fmla="*/ 10767060 w 11737340"/>
                <a:gd name="connsiteY129" fmla="*/ 1859280 h 4168140"/>
                <a:gd name="connsiteX130" fmla="*/ 10873740 w 11737340"/>
                <a:gd name="connsiteY130" fmla="*/ 1828800 h 4168140"/>
                <a:gd name="connsiteX131" fmla="*/ 11079480 w 11737340"/>
                <a:gd name="connsiteY131" fmla="*/ 1767840 h 4168140"/>
                <a:gd name="connsiteX132" fmla="*/ 11247120 w 11737340"/>
                <a:gd name="connsiteY132" fmla="*/ 1684020 h 4168140"/>
                <a:gd name="connsiteX133" fmla="*/ 11407140 w 11737340"/>
                <a:gd name="connsiteY133" fmla="*/ 1628140 h 4168140"/>
                <a:gd name="connsiteX134" fmla="*/ 11490960 w 11737340"/>
                <a:gd name="connsiteY134" fmla="*/ 1577340 h 4168140"/>
                <a:gd name="connsiteX135" fmla="*/ 11635740 w 11737340"/>
                <a:gd name="connsiteY135" fmla="*/ 1508760 h 4168140"/>
                <a:gd name="connsiteX136" fmla="*/ 11737340 w 11737340"/>
                <a:gd name="connsiteY136" fmla="*/ 1442720 h 4168140"/>
                <a:gd name="connsiteX137" fmla="*/ 11620500 w 11737340"/>
                <a:gd name="connsiteY137" fmla="*/ 1417320 h 4168140"/>
                <a:gd name="connsiteX138" fmla="*/ 11567160 w 11737340"/>
                <a:gd name="connsiteY138" fmla="*/ 1379220 h 4168140"/>
                <a:gd name="connsiteX139" fmla="*/ 11498580 w 11737340"/>
                <a:gd name="connsiteY139" fmla="*/ 1318260 h 4168140"/>
                <a:gd name="connsiteX140" fmla="*/ 11468100 w 11737340"/>
                <a:gd name="connsiteY140" fmla="*/ 1280160 h 4168140"/>
                <a:gd name="connsiteX141" fmla="*/ 11442700 w 11737340"/>
                <a:gd name="connsiteY141" fmla="*/ 1231900 h 4168140"/>
                <a:gd name="connsiteX142" fmla="*/ 11384280 w 11737340"/>
                <a:gd name="connsiteY142" fmla="*/ 1310640 h 4168140"/>
                <a:gd name="connsiteX143" fmla="*/ 11353800 w 11737340"/>
                <a:gd name="connsiteY143" fmla="*/ 1356360 h 4168140"/>
                <a:gd name="connsiteX144" fmla="*/ 11224260 w 11737340"/>
                <a:gd name="connsiteY144" fmla="*/ 1417320 h 4168140"/>
                <a:gd name="connsiteX145" fmla="*/ 11109960 w 11737340"/>
                <a:gd name="connsiteY145" fmla="*/ 1463040 h 4168140"/>
                <a:gd name="connsiteX146" fmla="*/ 10911840 w 11737340"/>
                <a:gd name="connsiteY146" fmla="*/ 1524000 h 4168140"/>
                <a:gd name="connsiteX147" fmla="*/ 10774680 w 11737340"/>
                <a:gd name="connsiteY147" fmla="*/ 1546860 h 4168140"/>
                <a:gd name="connsiteX148" fmla="*/ 10675620 w 11737340"/>
                <a:gd name="connsiteY148" fmla="*/ 1615440 h 4168140"/>
                <a:gd name="connsiteX149" fmla="*/ 10568940 w 11737340"/>
                <a:gd name="connsiteY149" fmla="*/ 1676400 h 4168140"/>
                <a:gd name="connsiteX150" fmla="*/ 10485120 w 11737340"/>
                <a:gd name="connsiteY150" fmla="*/ 1760220 h 4168140"/>
                <a:gd name="connsiteX151" fmla="*/ 10454640 w 11737340"/>
                <a:gd name="connsiteY151" fmla="*/ 1836420 h 4168140"/>
                <a:gd name="connsiteX152" fmla="*/ 10416540 w 11737340"/>
                <a:gd name="connsiteY152" fmla="*/ 1927860 h 4168140"/>
                <a:gd name="connsiteX153" fmla="*/ 10401300 w 11737340"/>
                <a:gd name="connsiteY153" fmla="*/ 2004060 h 4168140"/>
                <a:gd name="connsiteX154" fmla="*/ 10363200 w 11737340"/>
                <a:gd name="connsiteY154" fmla="*/ 2095500 h 4168140"/>
                <a:gd name="connsiteX155" fmla="*/ 10317480 w 11737340"/>
                <a:gd name="connsiteY155" fmla="*/ 2225040 h 4168140"/>
                <a:gd name="connsiteX156" fmla="*/ 10287000 w 11737340"/>
                <a:gd name="connsiteY156" fmla="*/ 2346960 h 4168140"/>
                <a:gd name="connsiteX157" fmla="*/ 10218420 w 11737340"/>
                <a:gd name="connsiteY157" fmla="*/ 2499360 h 4168140"/>
                <a:gd name="connsiteX158" fmla="*/ 10134600 w 11737340"/>
                <a:gd name="connsiteY158" fmla="*/ 2621280 h 4168140"/>
                <a:gd name="connsiteX159" fmla="*/ 10043160 w 11737340"/>
                <a:gd name="connsiteY159" fmla="*/ 2735580 h 4168140"/>
                <a:gd name="connsiteX160" fmla="*/ 9974580 w 11737340"/>
                <a:gd name="connsiteY160" fmla="*/ 2857500 h 4168140"/>
                <a:gd name="connsiteX161" fmla="*/ 9906000 w 11737340"/>
                <a:gd name="connsiteY161" fmla="*/ 2941320 h 4168140"/>
                <a:gd name="connsiteX162" fmla="*/ 9860280 w 11737340"/>
                <a:gd name="connsiteY162" fmla="*/ 3032760 h 4168140"/>
                <a:gd name="connsiteX163" fmla="*/ 9806940 w 11737340"/>
                <a:gd name="connsiteY163" fmla="*/ 3116580 h 4168140"/>
                <a:gd name="connsiteX164" fmla="*/ 9715500 w 11737340"/>
                <a:gd name="connsiteY164" fmla="*/ 3208020 h 4168140"/>
                <a:gd name="connsiteX165" fmla="*/ 9616440 w 11737340"/>
                <a:gd name="connsiteY165" fmla="*/ 3261360 h 4168140"/>
                <a:gd name="connsiteX166" fmla="*/ 9532620 w 11737340"/>
                <a:gd name="connsiteY166" fmla="*/ 3329940 h 4168140"/>
                <a:gd name="connsiteX167" fmla="*/ 9471660 w 11737340"/>
                <a:gd name="connsiteY167" fmla="*/ 3375660 h 4168140"/>
                <a:gd name="connsiteX168" fmla="*/ 9410700 w 11737340"/>
                <a:gd name="connsiteY168" fmla="*/ 3429000 h 4168140"/>
                <a:gd name="connsiteX169" fmla="*/ 9288780 w 11737340"/>
                <a:gd name="connsiteY169" fmla="*/ 3436620 h 4168140"/>
                <a:gd name="connsiteX170" fmla="*/ 9166860 w 11737340"/>
                <a:gd name="connsiteY170" fmla="*/ 3444240 h 4168140"/>
                <a:gd name="connsiteX171" fmla="*/ 9029700 w 11737340"/>
                <a:gd name="connsiteY171" fmla="*/ 3413760 h 4168140"/>
                <a:gd name="connsiteX172" fmla="*/ 8823960 w 11737340"/>
                <a:gd name="connsiteY172" fmla="*/ 3360420 h 4168140"/>
                <a:gd name="connsiteX173" fmla="*/ 8679180 w 11737340"/>
                <a:gd name="connsiteY173" fmla="*/ 3329940 h 4168140"/>
                <a:gd name="connsiteX174" fmla="*/ 8572500 w 11737340"/>
                <a:gd name="connsiteY174" fmla="*/ 3276600 h 4168140"/>
                <a:gd name="connsiteX175" fmla="*/ 8465820 w 11737340"/>
                <a:gd name="connsiteY175" fmla="*/ 3215640 h 4168140"/>
                <a:gd name="connsiteX176" fmla="*/ 8321040 w 11737340"/>
                <a:gd name="connsiteY176" fmla="*/ 3177540 h 4168140"/>
                <a:gd name="connsiteX177" fmla="*/ 8199120 w 11737340"/>
                <a:gd name="connsiteY177" fmla="*/ 3131820 h 4168140"/>
                <a:gd name="connsiteX178" fmla="*/ 8069580 w 11737340"/>
                <a:gd name="connsiteY178" fmla="*/ 3078480 h 4168140"/>
                <a:gd name="connsiteX179" fmla="*/ 7917180 w 11737340"/>
                <a:gd name="connsiteY179" fmla="*/ 2994660 h 4168140"/>
                <a:gd name="connsiteX180" fmla="*/ 7787640 w 11737340"/>
                <a:gd name="connsiteY180" fmla="*/ 2971800 h 4168140"/>
                <a:gd name="connsiteX181" fmla="*/ 7719060 w 11737340"/>
                <a:gd name="connsiteY181" fmla="*/ 2933700 h 4168140"/>
                <a:gd name="connsiteX182" fmla="*/ 7612380 w 11737340"/>
                <a:gd name="connsiteY182" fmla="*/ 2903220 h 4168140"/>
                <a:gd name="connsiteX183" fmla="*/ 7566660 w 11737340"/>
                <a:gd name="connsiteY183" fmla="*/ 2887980 h 4168140"/>
                <a:gd name="connsiteX184" fmla="*/ 7551420 w 11737340"/>
                <a:gd name="connsiteY184" fmla="*/ 2849880 h 4168140"/>
                <a:gd name="connsiteX185" fmla="*/ 7533640 w 11737340"/>
                <a:gd name="connsiteY185" fmla="*/ 2788920 h 4168140"/>
                <a:gd name="connsiteX186" fmla="*/ 7475220 w 11737340"/>
                <a:gd name="connsiteY186" fmla="*/ 2857500 h 4168140"/>
                <a:gd name="connsiteX187" fmla="*/ 7414260 w 11737340"/>
                <a:gd name="connsiteY187" fmla="*/ 2887980 h 4168140"/>
                <a:gd name="connsiteX188" fmla="*/ 7345680 w 11737340"/>
                <a:gd name="connsiteY188" fmla="*/ 2971800 h 4168140"/>
                <a:gd name="connsiteX189" fmla="*/ 7315200 w 11737340"/>
                <a:gd name="connsiteY189" fmla="*/ 2994660 h 4168140"/>
                <a:gd name="connsiteX190" fmla="*/ 7261860 w 11737340"/>
                <a:gd name="connsiteY190" fmla="*/ 3009900 h 4168140"/>
                <a:gd name="connsiteX191" fmla="*/ 7193280 w 11737340"/>
                <a:gd name="connsiteY191" fmla="*/ 3025140 h 4168140"/>
                <a:gd name="connsiteX192" fmla="*/ 7155180 w 11737340"/>
                <a:gd name="connsiteY192" fmla="*/ 3078480 h 4168140"/>
                <a:gd name="connsiteX193" fmla="*/ 7109460 w 11737340"/>
                <a:gd name="connsiteY193" fmla="*/ 3154680 h 4168140"/>
                <a:gd name="connsiteX194" fmla="*/ 7048500 w 11737340"/>
                <a:gd name="connsiteY194" fmla="*/ 3246120 h 4168140"/>
                <a:gd name="connsiteX195" fmla="*/ 6995160 w 11737340"/>
                <a:gd name="connsiteY195" fmla="*/ 3307080 h 4168140"/>
                <a:gd name="connsiteX196" fmla="*/ 6972300 w 11737340"/>
                <a:gd name="connsiteY196" fmla="*/ 3352800 h 4168140"/>
                <a:gd name="connsiteX197" fmla="*/ 6949440 w 11737340"/>
                <a:gd name="connsiteY197" fmla="*/ 3413760 h 4168140"/>
                <a:gd name="connsiteX198" fmla="*/ 6949440 w 11737340"/>
                <a:gd name="connsiteY198" fmla="*/ 3413760 h 4168140"/>
                <a:gd name="connsiteX199" fmla="*/ 6911340 w 11737340"/>
                <a:gd name="connsiteY199" fmla="*/ 3474720 h 4168140"/>
                <a:gd name="connsiteX200" fmla="*/ 6888480 w 11737340"/>
                <a:gd name="connsiteY200" fmla="*/ 3505200 h 4168140"/>
                <a:gd name="connsiteX201" fmla="*/ 6819900 w 11737340"/>
                <a:gd name="connsiteY201" fmla="*/ 3566160 h 4168140"/>
                <a:gd name="connsiteX202" fmla="*/ 6743700 w 11737340"/>
                <a:gd name="connsiteY202" fmla="*/ 3581400 h 4168140"/>
                <a:gd name="connsiteX203" fmla="*/ 6675120 w 11737340"/>
                <a:gd name="connsiteY203" fmla="*/ 3657600 h 4168140"/>
                <a:gd name="connsiteX204" fmla="*/ 6629400 w 11737340"/>
                <a:gd name="connsiteY204" fmla="*/ 3718560 h 4168140"/>
                <a:gd name="connsiteX205" fmla="*/ 6576060 w 11737340"/>
                <a:gd name="connsiteY205" fmla="*/ 3779520 h 4168140"/>
                <a:gd name="connsiteX206" fmla="*/ 6484620 w 11737340"/>
                <a:gd name="connsiteY206" fmla="*/ 3817620 h 4168140"/>
                <a:gd name="connsiteX207" fmla="*/ 6400800 w 11737340"/>
                <a:gd name="connsiteY207" fmla="*/ 3832860 h 4168140"/>
                <a:gd name="connsiteX208" fmla="*/ 6263640 w 11737340"/>
                <a:gd name="connsiteY208" fmla="*/ 3870960 h 4168140"/>
                <a:gd name="connsiteX209" fmla="*/ 6126480 w 11737340"/>
                <a:gd name="connsiteY209" fmla="*/ 3901440 h 4168140"/>
                <a:gd name="connsiteX210" fmla="*/ 6027420 w 11737340"/>
                <a:gd name="connsiteY210" fmla="*/ 3916680 h 4168140"/>
                <a:gd name="connsiteX211" fmla="*/ 5890260 w 11737340"/>
                <a:gd name="connsiteY211" fmla="*/ 3878580 h 4168140"/>
                <a:gd name="connsiteX212" fmla="*/ 5821680 w 11737340"/>
                <a:gd name="connsiteY212" fmla="*/ 3863340 h 4168140"/>
                <a:gd name="connsiteX213" fmla="*/ 5737860 w 11737340"/>
                <a:gd name="connsiteY213" fmla="*/ 3825240 h 4168140"/>
                <a:gd name="connsiteX214" fmla="*/ 5638800 w 11737340"/>
                <a:gd name="connsiteY214" fmla="*/ 3794760 h 4168140"/>
                <a:gd name="connsiteX215" fmla="*/ 5524500 w 11737340"/>
                <a:gd name="connsiteY215" fmla="*/ 3756660 h 4168140"/>
                <a:gd name="connsiteX216" fmla="*/ 5448300 w 11737340"/>
                <a:gd name="connsiteY216" fmla="*/ 3718560 h 4168140"/>
                <a:gd name="connsiteX217" fmla="*/ 5349240 w 11737340"/>
                <a:gd name="connsiteY217" fmla="*/ 3657600 h 4168140"/>
                <a:gd name="connsiteX218" fmla="*/ 5295900 w 11737340"/>
                <a:gd name="connsiteY218" fmla="*/ 3619500 h 4168140"/>
                <a:gd name="connsiteX219" fmla="*/ 5234940 w 11737340"/>
                <a:gd name="connsiteY219" fmla="*/ 3596640 h 4168140"/>
                <a:gd name="connsiteX220" fmla="*/ 5135880 w 11737340"/>
                <a:gd name="connsiteY220" fmla="*/ 3550920 h 4168140"/>
                <a:gd name="connsiteX221" fmla="*/ 5059680 w 11737340"/>
                <a:gd name="connsiteY221" fmla="*/ 3505200 h 4168140"/>
                <a:gd name="connsiteX222" fmla="*/ 5029200 w 11737340"/>
                <a:gd name="connsiteY222" fmla="*/ 3482340 h 4168140"/>
                <a:gd name="connsiteX223" fmla="*/ 4960620 w 11737340"/>
                <a:gd name="connsiteY223" fmla="*/ 3413760 h 4168140"/>
                <a:gd name="connsiteX224" fmla="*/ 4876800 w 11737340"/>
                <a:gd name="connsiteY224" fmla="*/ 3299460 h 4168140"/>
                <a:gd name="connsiteX225" fmla="*/ 4808220 w 11737340"/>
                <a:gd name="connsiteY225" fmla="*/ 3200400 h 4168140"/>
                <a:gd name="connsiteX226" fmla="*/ 4777740 w 11737340"/>
                <a:gd name="connsiteY226" fmla="*/ 3147060 h 4168140"/>
                <a:gd name="connsiteX227" fmla="*/ 4724400 w 11737340"/>
                <a:gd name="connsiteY227" fmla="*/ 3108960 h 4168140"/>
                <a:gd name="connsiteX228" fmla="*/ 4648200 w 11737340"/>
                <a:gd name="connsiteY228" fmla="*/ 3063240 h 4168140"/>
                <a:gd name="connsiteX229" fmla="*/ 4533900 w 11737340"/>
                <a:gd name="connsiteY229" fmla="*/ 2979420 h 4168140"/>
                <a:gd name="connsiteX230" fmla="*/ 4427220 w 11737340"/>
                <a:gd name="connsiteY230" fmla="*/ 2941320 h 4168140"/>
                <a:gd name="connsiteX231" fmla="*/ 4366260 w 11737340"/>
                <a:gd name="connsiteY231" fmla="*/ 2903220 h 4168140"/>
                <a:gd name="connsiteX232" fmla="*/ 4244340 w 11737340"/>
                <a:gd name="connsiteY232" fmla="*/ 2842260 h 4168140"/>
                <a:gd name="connsiteX233" fmla="*/ 4145280 w 11737340"/>
                <a:gd name="connsiteY233" fmla="*/ 2811780 h 4168140"/>
                <a:gd name="connsiteX234" fmla="*/ 4038600 w 11737340"/>
                <a:gd name="connsiteY234" fmla="*/ 2804160 h 4168140"/>
                <a:gd name="connsiteX235" fmla="*/ 3954780 w 11737340"/>
                <a:gd name="connsiteY235" fmla="*/ 2819400 h 4168140"/>
                <a:gd name="connsiteX236" fmla="*/ 3863340 w 11737340"/>
                <a:gd name="connsiteY236" fmla="*/ 2804160 h 4168140"/>
                <a:gd name="connsiteX237" fmla="*/ 3741420 w 11737340"/>
                <a:gd name="connsiteY237" fmla="*/ 2781300 h 4168140"/>
                <a:gd name="connsiteX238" fmla="*/ 3649980 w 11737340"/>
                <a:gd name="connsiteY238" fmla="*/ 2743200 h 4168140"/>
                <a:gd name="connsiteX239" fmla="*/ 3573780 w 11737340"/>
                <a:gd name="connsiteY239" fmla="*/ 2674620 h 4168140"/>
                <a:gd name="connsiteX240" fmla="*/ 3482340 w 11737340"/>
                <a:gd name="connsiteY240" fmla="*/ 2621280 h 4168140"/>
                <a:gd name="connsiteX241" fmla="*/ 3436620 w 11737340"/>
                <a:gd name="connsiteY241" fmla="*/ 2552700 h 4168140"/>
                <a:gd name="connsiteX242" fmla="*/ 3329940 w 11737340"/>
                <a:gd name="connsiteY242" fmla="*/ 2423160 h 4168140"/>
                <a:gd name="connsiteX243" fmla="*/ 3261360 w 11737340"/>
                <a:gd name="connsiteY243" fmla="*/ 2324100 h 4168140"/>
                <a:gd name="connsiteX244" fmla="*/ 3131820 w 11737340"/>
                <a:gd name="connsiteY244" fmla="*/ 2209800 h 4168140"/>
                <a:gd name="connsiteX245" fmla="*/ 3040380 w 11737340"/>
                <a:gd name="connsiteY245" fmla="*/ 2141220 h 4168140"/>
                <a:gd name="connsiteX246" fmla="*/ 2910840 w 11737340"/>
                <a:gd name="connsiteY246" fmla="*/ 2034540 h 4168140"/>
                <a:gd name="connsiteX247" fmla="*/ 2849880 w 11737340"/>
                <a:gd name="connsiteY247" fmla="*/ 1958340 h 4168140"/>
                <a:gd name="connsiteX248" fmla="*/ 2743200 w 11737340"/>
                <a:gd name="connsiteY248" fmla="*/ 1889760 h 4168140"/>
                <a:gd name="connsiteX249" fmla="*/ 2659380 w 11737340"/>
                <a:gd name="connsiteY249" fmla="*/ 1844040 h 4168140"/>
                <a:gd name="connsiteX250" fmla="*/ 2575560 w 11737340"/>
                <a:gd name="connsiteY250" fmla="*/ 1744980 h 4168140"/>
                <a:gd name="connsiteX251" fmla="*/ 2468880 w 11737340"/>
                <a:gd name="connsiteY251" fmla="*/ 1645920 h 4168140"/>
                <a:gd name="connsiteX252" fmla="*/ 2400300 w 11737340"/>
                <a:gd name="connsiteY252" fmla="*/ 1607820 h 4168140"/>
                <a:gd name="connsiteX253" fmla="*/ 2263140 w 11737340"/>
                <a:gd name="connsiteY253" fmla="*/ 1501140 h 4168140"/>
                <a:gd name="connsiteX254" fmla="*/ 2171700 w 11737340"/>
                <a:gd name="connsiteY254" fmla="*/ 1432560 h 4168140"/>
                <a:gd name="connsiteX255" fmla="*/ 2087880 w 11737340"/>
                <a:gd name="connsiteY255" fmla="*/ 1363980 h 4168140"/>
                <a:gd name="connsiteX256" fmla="*/ 1950720 w 11737340"/>
                <a:gd name="connsiteY256" fmla="*/ 1272540 h 4168140"/>
                <a:gd name="connsiteX257" fmla="*/ 1805940 w 11737340"/>
                <a:gd name="connsiteY257" fmla="*/ 1135380 h 4168140"/>
                <a:gd name="connsiteX258" fmla="*/ 1729740 w 11737340"/>
                <a:gd name="connsiteY258" fmla="*/ 1089660 h 4168140"/>
                <a:gd name="connsiteX259" fmla="*/ 1668780 w 11737340"/>
                <a:gd name="connsiteY259" fmla="*/ 1043940 h 4168140"/>
                <a:gd name="connsiteX260" fmla="*/ 1592580 w 11737340"/>
                <a:gd name="connsiteY260" fmla="*/ 990600 h 4168140"/>
                <a:gd name="connsiteX261" fmla="*/ 1470660 w 11737340"/>
                <a:gd name="connsiteY261" fmla="*/ 891540 h 4168140"/>
                <a:gd name="connsiteX262" fmla="*/ 1386840 w 11737340"/>
                <a:gd name="connsiteY262" fmla="*/ 845820 h 4168140"/>
                <a:gd name="connsiteX263" fmla="*/ 1318260 w 11737340"/>
                <a:gd name="connsiteY263" fmla="*/ 784860 h 4168140"/>
                <a:gd name="connsiteX264" fmla="*/ 1264920 w 11737340"/>
                <a:gd name="connsiteY264" fmla="*/ 723900 h 4168140"/>
                <a:gd name="connsiteX265" fmla="*/ 1181100 w 11737340"/>
                <a:gd name="connsiteY265" fmla="*/ 647700 h 4168140"/>
                <a:gd name="connsiteX266" fmla="*/ 1089660 w 11737340"/>
                <a:gd name="connsiteY266" fmla="*/ 624840 h 4168140"/>
                <a:gd name="connsiteX267" fmla="*/ 1021080 w 11737340"/>
                <a:gd name="connsiteY267" fmla="*/ 586740 h 4168140"/>
                <a:gd name="connsiteX268" fmla="*/ 937260 w 11737340"/>
                <a:gd name="connsiteY268" fmla="*/ 548640 h 4168140"/>
                <a:gd name="connsiteX269" fmla="*/ 830580 w 11737340"/>
                <a:gd name="connsiteY269" fmla="*/ 510540 h 4168140"/>
                <a:gd name="connsiteX270" fmla="*/ 754380 w 11737340"/>
                <a:gd name="connsiteY270" fmla="*/ 457200 h 4168140"/>
                <a:gd name="connsiteX271" fmla="*/ 708660 w 11737340"/>
                <a:gd name="connsiteY271" fmla="*/ 419100 h 4168140"/>
                <a:gd name="connsiteX272" fmla="*/ 609600 w 11737340"/>
                <a:gd name="connsiteY272" fmla="*/ 396240 h 4168140"/>
                <a:gd name="connsiteX273" fmla="*/ 548640 w 11737340"/>
                <a:gd name="connsiteY273" fmla="*/ 320040 h 4168140"/>
                <a:gd name="connsiteX274" fmla="*/ 510540 w 11737340"/>
                <a:gd name="connsiteY274" fmla="*/ 251460 h 4168140"/>
                <a:gd name="connsiteX275" fmla="*/ 464820 w 11737340"/>
                <a:gd name="connsiteY275" fmla="*/ 190500 h 4168140"/>
                <a:gd name="connsiteX276" fmla="*/ 411480 w 11737340"/>
                <a:gd name="connsiteY276" fmla="*/ 137160 h 4168140"/>
                <a:gd name="connsiteX277" fmla="*/ 373380 w 11737340"/>
                <a:gd name="connsiteY277" fmla="*/ 45720 h 4168140"/>
                <a:gd name="connsiteX278" fmla="*/ 342900 w 11737340"/>
                <a:gd name="connsiteY278" fmla="*/ 0 h 4168140"/>
                <a:gd name="connsiteX279" fmla="*/ 327660 w 11737340"/>
                <a:gd name="connsiteY279" fmla="*/ 60960 h 4168140"/>
                <a:gd name="connsiteX280" fmla="*/ 289560 w 11737340"/>
                <a:gd name="connsiteY280" fmla="*/ 91440 h 4168140"/>
                <a:gd name="connsiteX281" fmla="*/ 236220 w 11737340"/>
                <a:gd name="connsiteY281" fmla="*/ 114300 h 4168140"/>
                <a:gd name="connsiteX282" fmla="*/ 198120 w 11737340"/>
                <a:gd name="connsiteY282" fmla="*/ 175260 h 4168140"/>
                <a:gd name="connsiteX283" fmla="*/ 175260 w 11737340"/>
                <a:gd name="connsiteY283" fmla="*/ 228600 h 4168140"/>
                <a:gd name="connsiteX284" fmla="*/ 114300 w 11737340"/>
                <a:gd name="connsiteY284" fmla="*/ 236220 h 4168140"/>
                <a:gd name="connsiteX285" fmla="*/ 45720 w 11737340"/>
                <a:gd name="connsiteY285" fmla="*/ 251460 h 4168140"/>
                <a:gd name="connsiteX286" fmla="*/ 0 w 11737340"/>
                <a:gd name="connsiteY286" fmla="*/ 281940 h 4168140"/>
                <a:gd name="connsiteX287" fmla="*/ 68580 w 11737340"/>
                <a:gd name="connsiteY287" fmla="*/ 320040 h 4168140"/>
                <a:gd name="connsiteX0" fmla="*/ 68580 w 11737340"/>
                <a:gd name="connsiteY0" fmla="*/ 320040 h 4168140"/>
                <a:gd name="connsiteX1" fmla="*/ 121920 w 11737340"/>
                <a:gd name="connsiteY1" fmla="*/ 381000 h 4168140"/>
                <a:gd name="connsiteX2" fmla="*/ 198120 w 11737340"/>
                <a:gd name="connsiteY2" fmla="*/ 419100 h 4168140"/>
                <a:gd name="connsiteX3" fmla="*/ 320040 w 11737340"/>
                <a:gd name="connsiteY3" fmla="*/ 510540 h 4168140"/>
                <a:gd name="connsiteX4" fmla="*/ 411480 w 11737340"/>
                <a:gd name="connsiteY4" fmla="*/ 563880 h 4168140"/>
                <a:gd name="connsiteX5" fmla="*/ 472440 w 11737340"/>
                <a:gd name="connsiteY5" fmla="*/ 632460 h 4168140"/>
                <a:gd name="connsiteX6" fmla="*/ 601980 w 11737340"/>
                <a:gd name="connsiteY6" fmla="*/ 708660 h 4168140"/>
                <a:gd name="connsiteX7" fmla="*/ 739140 w 11737340"/>
                <a:gd name="connsiteY7" fmla="*/ 784860 h 4168140"/>
                <a:gd name="connsiteX8" fmla="*/ 861060 w 11737340"/>
                <a:gd name="connsiteY8" fmla="*/ 868680 h 4168140"/>
                <a:gd name="connsiteX9" fmla="*/ 944880 w 11737340"/>
                <a:gd name="connsiteY9" fmla="*/ 952500 h 4168140"/>
                <a:gd name="connsiteX10" fmla="*/ 1021080 w 11737340"/>
                <a:gd name="connsiteY10" fmla="*/ 1005840 h 4168140"/>
                <a:gd name="connsiteX11" fmla="*/ 1097280 w 11737340"/>
                <a:gd name="connsiteY11" fmla="*/ 1043940 h 4168140"/>
                <a:gd name="connsiteX12" fmla="*/ 1181100 w 11737340"/>
                <a:gd name="connsiteY12" fmla="*/ 1104900 h 4168140"/>
                <a:gd name="connsiteX13" fmla="*/ 1249680 w 11737340"/>
                <a:gd name="connsiteY13" fmla="*/ 1150620 h 4168140"/>
                <a:gd name="connsiteX14" fmla="*/ 1341120 w 11737340"/>
                <a:gd name="connsiteY14" fmla="*/ 1196340 h 4168140"/>
                <a:gd name="connsiteX15" fmla="*/ 1417320 w 11737340"/>
                <a:gd name="connsiteY15" fmla="*/ 1257300 h 4168140"/>
                <a:gd name="connsiteX16" fmla="*/ 1493520 w 11737340"/>
                <a:gd name="connsiteY16" fmla="*/ 1333500 h 4168140"/>
                <a:gd name="connsiteX17" fmla="*/ 1569720 w 11737340"/>
                <a:gd name="connsiteY17" fmla="*/ 1356360 h 4168140"/>
                <a:gd name="connsiteX18" fmla="*/ 1684020 w 11737340"/>
                <a:gd name="connsiteY18" fmla="*/ 1424940 h 4168140"/>
                <a:gd name="connsiteX19" fmla="*/ 1729740 w 11737340"/>
                <a:gd name="connsiteY19" fmla="*/ 1485900 h 4168140"/>
                <a:gd name="connsiteX20" fmla="*/ 1844040 w 11737340"/>
                <a:gd name="connsiteY20" fmla="*/ 1569720 h 4168140"/>
                <a:gd name="connsiteX21" fmla="*/ 1935480 w 11737340"/>
                <a:gd name="connsiteY21" fmla="*/ 1615440 h 4168140"/>
                <a:gd name="connsiteX22" fmla="*/ 2049780 w 11737340"/>
                <a:gd name="connsiteY22" fmla="*/ 1691640 h 4168140"/>
                <a:gd name="connsiteX23" fmla="*/ 2133600 w 11737340"/>
                <a:gd name="connsiteY23" fmla="*/ 1729740 h 4168140"/>
                <a:gd name="connsiteX24" fmla="*/ 2202180 w 11737340"/>
                <a:gd name="connsiteY24" fmla="*/ 1805940 h 4168140"/>
                <a:gd name="connsiteX25" fmla="*/ 2255520 w 11737340"/>
                <a:gd name="connsiteY25" fmla="*/ 1821180 h 4168140"/>
                <a:gd name="connsiteX26" fmla="*/ 2316480 w 11737340"/>
                <a:gd name="connsiteY26" fmla="*/ 1866900 h 4168140"/>
                <a:gd name="connsiteX27" fmla="*/ 2423160 w 11737340"/>
                <a:gd name="connsiteY27" fmla="*/ 2004060 h 4168140"/>
                <a:gd name="connsiteX28" fmla="*/ 2476500 w 11737340"/>
                <a:gd name="connsiteY28" fmla="*/ 2087880 h 4168140"/>
                <a:gd name="connsiteX29" fmla="*/ 2567940 w 11737340"/>
                <a:gd name="connsiteY29" fmla="*/ 2148840 h 4168140"/>
                <a:gd name="connsiteX30" fmla="*/ 2682240 w 11737340"/>
                <a:gd name="connsiteY30" fmla="*/ 2186940 h 4168140"/>
                <a:gd name="connsiteX31" fmla="*/ 2743200 w 11737340"/>
                <a:gd name="connsiteY31" fmla="*/ 2209800 h 4168140"/>
                <a:gd name="connsiteX32" fmla="*/ 2811780 w 11737340"/>
                <a:gd name="connsiteY32" fmla="*/ 2247900 h 4168140"/>
                <a:gd name="connsiteX33" fmla="*/ 2887980 w 11737340"/>
                <a:gd name="connsiteY33" fmla="*/ 2301240 h 4168140"/>
                <a:gd name="connsiteX34" fmla="*/ 2979420 w 11737340"/>
                <a:gd name="connsiteY34" fmla="*/ 2385060 h 4168140"/>
                <a:gd name="connsiteX35" fmla="*/ 3055620 w 11737340"/>
                <a:gd name="connsiteY35" fmla="*/ 2461260 h 4168140"/>
                <a:gd name="connsiteX36" fmla="*/ 3139440 w 11737340"/>
                <a:gd name="connsiteY36" fmla="*/ 2537460 h 4168140"/>
                <a:gd name="connsiteX37" fmla="*/ 3261360 w 11737340"/>
                <a:gd name="connsiteY37" fmla="*/ 2628900 h 4168140"/>
                <a:gd name="connsiteX38" fmla="*/ 3345180 w 11737340"/>
                <a:gd name="connsiteY38" fmla="*/ 2720340 h 4168140"/>
                <a:gd name="connsiteX39" fmla="*/ 3444240 w 11737340"/>
                <a:gd name="connsiteY39" fmla="*/ 2796540 h 4168140"/>
                <a:gd name="connsiteX40" fmla="*/ 3558540 w 11737340"/>
                <a:gd name="connsiteY40" fmla="*/ 2872740 h 4168140"/>
                <a:gd name="connsiteX41" fmla="*/ 3619500 w 11737340"/>
                <a:gd name="connsiteY41" fmla="*/ 2979420 h 4168140"/>
                <a:gd name="connsiteX42" fmla="*/ 3619500 w 11737340"/>
                <a:gd name="connsiteY42" fmla="*/ 2979420 h 4168140"/>
                <a:gd name="connsiteX43" fmla="*/ 3649980 w 11737340"/>
                <a:gd name="connsiteY43" fmla="*/ 3048000 h 4168140"/>
                <a:gd name="connsiteX44" fmla="*/ 3703320 w 11737340"/>
                <a:gd name="connsiteY44" fmla="*/ 3086100 h 4168140"/>
                <a:gd name="connsiteX45" fmla="*/ 3764280 w 11737340"/>
                <a:gd name="connsiteY45" fmla="*/ 3063240 h 4168140"/>
                <a:gd name="connsiteX46" fmla="*/ 3848100 w 11737340"/>
                <a:gd name="connsiteY46" fmla="*/ 3025140 h 4168140"/>
                <a:gd name="connsiteX47" fmla="*/ 3916680 w 11737340"/>
                <a:gd name="connsiteY47" fmla="*/ 3032760 h 4168140"/>
                <a:gd name="connsiteX48" fmla="*/ 4030980 w 11737340"/>
                <a:gd name="connsiteY48" fmla="*/ 3063240 h 4168140"/>
                <a:gd name="connsiteX49" fmla="*/ 4137660 w 11737340"/>
                <a:gd name="connsiteY49" fmla="*/ 3101340 h 4168140"/>
                <a:gd name="connsiteX50" fmla="*/ 4259580 w 11737340"/>
                <a:gd name="connsiteY50" fmla="*/ 3147060 h 4168140"/>
                <a:gd name="connsiteX51" fmla="*/ 4381500 w 11737340"/>
                <a:gd name="connsiteY51" fmla="*/ 3192780 h 4168140"/>
                <a:gd name="connsiteX52" fmla="*/ 4526280 w 11737340"/>
                <a:gd name="connsiteY52" fmla="*/ 3276600 h 4168140"/>
                <a:gd name="connsiteX53" fmla="*/ 4587240 w 11737340"/>
                <a:gd name="connsiteY53" fmla="*/ 3299460 h 4168140"/>
                <a:gd name="connsiteX54" fmla="*/ 4610100 w 11737340"/>
                <a:gd name="connsiteY54" fmla="*/ 3352800 h 4168140"/>
                <a:gd name="connsiteX55" fmla="*/ 4648200 w 11737340"/>
                <a:gd name="connsiteY55" fmla="*/ 3436620 h 4168140"/>
                <a:gd name="connsiteX56" fmla="*/ 4671060 w 11737340"/>
                <a:gd name="connsiteY56" fmla="*/ 3520440 h 4168140"/>
                <a:gd name="connsiteX57" fmla="*/ 4678680 w 11737340"/>
                <a:gd name="connsiteY57" fmla="*/ 3589020 h 4168140"/>
                <a:gd name="connsiteX58" fmla="*/ 4686300 w 11737340"/>
                <a:gd name="connsiteY58" fmla="*/ 3649980 h 4168140"/>
                <a:gd name="connsiteX59" fmla="*/ 4724400 w 11737340"/>
                <a:gd name="connsiteY59" fmla="*/ 3680460 h 4168140"/>
                <a:gd name="connsiteX60" fmla="*/ 4785360 w 11737340"/>
                <a:gd name="connsiteY60" fmla="*/ 3672840 h 4168140"/>
                <a:gd name="connsiteX61" fmla="*/ 4869180 w 11737340"/>
                <a:gd name="connsiteY61" fmla="*/ 3703320 h 4168140"/>
                <a:gd name="connsiteX62" fmla="*/ 4914900 w 11737340"/>
                <a:gd name="connsiteY62" fmla="*/ 3756660 h 4168140"/>
                <a:gd name="connsiteX63" fmla="*/ 5105400 w 11737340"/>
                <a:gd name="connsiteY63" fmla="*/ 3832860 h 4168140"/>
                <a:gd name="connsiteX64" fmla="*/ 5173980 w 11737340"/>
                <a:gd name="connsiteY64" fmla="*/ 3886200 h 4168140"/>
                <a:gd name="connsiteX65" fmla="*/ 5242560 w 11737340"/>
                <a:gd name="connsiteY65" fmla="*/ 3924300 h 4168140"/>
                <a:gd name="connsiteX66" fmla="*/ 5364480 w 11737340"/>
                <a:gd name="connsiteY66" fmla="*/ 3962400 h 4168140"/>
                <a:gd name="connsiteX67" fmla="*/ 5516880 w 11737340"/>
                <a:gd name="connsiteY67" fmla="*/ 4046220 h 4168140"/>
                <a:gd name="connsiteX68" fmla="*/ 5585460 w 11737340"/>
                <a:gd name="connsiteY68" fmla="*/ 4099560 h 4168140"/>
                <a:gd name="connsiteX69" fmla="*/ 5661660 w 11737340"/>
                <a:gd name="connsiteY69" fmla="*/ 4122420 h 4168140"/>
                <a:gd name="connsiteX70" fmla="*/ 5745480 w 11737340"/>
                <a:gd name="connsiteY70" fmla="*/ 4130040 h 4168140"/>
                <a:gd name="connsiteX71" fmla="*/ 5836920 w 11737340"/>
                <a:gd name="connsiteY71" fmla="*/ 4130040 h 4168140"/>
                <a:gd name="connsiteX72" fmla="*/ 5951220 w 11737340"/>
                <a:gd name="connsiteY72" fmla="*/ 4145280 h 4168140"/>
                <a:gd name="connsiteX73" fmla="*/ 6035040 w 11737340"/>
                <a:gd name="connsiteY73" fmla="*/ 4168140 h 4168140"/>
                <a:gd name="connsiteX74" fmla="*/ 6149340 w 11737340"/>
                <a:gd name="connsiteY74" fmla="*/ 4137660 h 4168140"/>
                <a:gd name="connsiteX75" fmla="*/ 6286500 w 11737340"/>
                <a:gd name="connsiteY75" fmla="*/ 4114800 h 4168140"/>
                <a:gd name="connsiteX76" fmla="*/ 6393180 w 11737340"/>
                <a:gd name="connsiteY76" fmla="*/ 4053840 h 4168140"/>
                <a:gd name="connsiteX77" fmla="*/ 6484620 w 11737340"/>
                <a:gd name="connsiteY77" fmla="*/ 4038600 h 4168140"/>
                <a:gd name="connsiteX78" fmla="*/ 6583680 w 11737340"/>
                <a:gd name="connsiteY78" fmla="*/ 3970020 h 4168140"/>
                <a:gd name="connsiteX79" fmla="*/ 6697980 w 11737340"/>
                <a:gd name="connsiteY79" fmla="*/ 3886200 h 4168140"/>
                <a:gd name="connsiteX80" fmla="*/ 6728460 w 11737340"/>
                <a:gd name="connsiteY80" fmla="*/ 3817620 h 4168140"/>
                <a:gd name="connsiteX81" fmla="*/ 6842760 w 11737340"/>
                <a:gd name="connsiteY81" fmla="*/ 3733800 h 4168140"/>
                <a:gd name="connsiteX82" fmla="*/ 6972300 w 11737340"/>
                <a:gd name="connsiteY82" fmla="*/ 3642360 h 4168140"/>
                <a:gd name="connsiteX83" fmla="*/ 7078980 w 11737340"/>
                <a:gd name="connsiteY83" fmla="*/ 3528060 h 4168140"/>
                <a:gd name="connsiteX84" fmla="*/ 7139940 w 11737340"/>
                <a:gd name="connsiteY84" fmla="*/ 3444240 h 4168140"/>
                <a:gd name="connsiteX85" fmla="*/ 7269480 w 11737340"/>
                <a:gd name="connsiteY85" fmla="*/ 3284220 h 4168140"/>
                <a:gd name="connsiteX86" fmla="*/ 7330440 w 11737340"/>
                <a:gd name="connsiteY86" fmla="*/ 3185160 h 4168140"/>
                <a:gd name="connsiteX87" fmla="*/ 7376160 w 11737340"/>
                <a:gd name="connsiteY87" fmla="*/ 3116580 h 4168140"/>
                <a:gd name="connsiteX88" fmla="*/ 7444740 w 11737340"/>
                <a:gd name="connsiteY88" fmla="*/ 3093720 h 4168140"/>
                <a:gd name="connsiteX89" fmla="*/ 7513320 w 11737340"/>
                <a:gd name="connsiteY89" fmla="*/ 3101340 h 4168140"/>
                <a:gd name="connsiteX90" fmla="*/ 7574280 w 11737340"/>
                <a:gd name="connsiteY90" fmla="*/ 3078480 h 4168140"/>
                <a:gd name="connsiteX91" fmla="*/ 7726680 w 11737340"/>
                <a:gd name="connsiteY91" fmla="*/ 3108960 h 4168140"/>
                <a:gd name="connsiteX92" fmla="*/ 7833360 w 11737340"/>
                <a:gd name="connsiteY92" fmla="*/ 3162300 h 4168140"/>
                <a:gd name="connsiteX93" fmla="*/ 7962900 w 11737340"/>
                <a:gd name="connsiteY93" fmla="*/ 3192780 h 4168140"/>
                <a:gd name="connsiteX94" fmla="*/ 8161020 w 11737340"/>
                <a:gd name="connsiteY94" fmla="*/ 3268980 h 4168140"/>
                <a:gd name="connsiteX95" fmla="*/ 8290560 w 11737340"/>
                <a:gd name="connsiteY95" fmla="*/ 3337560 h 4168140"/>
                <a:gd name="connsiteX96" fmla="*/ 8382000 w 11737340"/>
                <a:gd name="connsiteY96" fmla="*/ 3360420 h 4168140"/>
                <a:gd name="connsiteX97" fmla="*/ 8458200 w 11737340"/>
                <a:gd name="connsiteY97" fmla="*/ 3398520 h 4168140"/>
                <a:gd name="connsiteX98" fmla="*/ 8595360 w 11737340"/>
                <a:gd name="connsiteY98" fmla="*/ 3512820 h 4168140"/>
                <a:gd name="connsiteX99" fmla="*/ 8641080 w 11737340"/>
                <a:gd name="connsiteY99" fmla="*/ 3566160 h 4168140"/>
                <a:gd name="connsiteX100" fmla="*/ 8702040 w 11737340"/>
                <a:gd name="connsiteY100" fmla="*/ 3604260 h 4168140"/>
                <a:gd name="connsiteX101" fmla="*/ 8763000 w 11737340"/>
                <a:gd name="connsiteY101" fmla="*/ 3634740 h 4168140"/>
                <a:gd name="connsiteX102" fmla="*/ 8846820 w 11737340"/>
                <a:gd name="connsiteY102" fmla="*/ 3632200 h 4168140"/>
                <a:gd name="connsiteX103" fmla="*/ 8968740 w 11737340"/>
                <a:gd name="connsiteY103" fmla="*/ 3634740 h 4168140"/>
                <a:gd name="connsiteX104" fmla="*/ 9060180 w 11737340"/>
                <a:gd name="connsiteY104" fmla="*/ 3642360 h 4168140"/>
                <a:gd name="connsiteX105" fmla="*/ 9151620 w 11737340"/>
                <a:gd name="connsiteY105" fmla="*/ 3657600 h 4168140"/>
                <a:gd name="connsiteX106" fmla="*/ 9230360 w 11737340"/>
                <a:gd name="connsiteY106" fmla="*/ 3657600 h 4168140"/>
                <a:gd name="connsiteX107" fmla="*/ 9331960 w 11737340"/>
                <a:gd name="connsiteY107" fmla="*/ 3629660 h 4168140"/>
                <a:gd name="connsiteX108" fmla="*/ 9433560 w 11737340"/>
                <a:gd name="connsiteY108" fmla="*/ 3589020 h 4168140"/>
                <a:gd name="connsiteX109" fmla="*/ 9509760 w 11737340"/>
                <a:gd name="connsiteY109" fmla="*/ 3528060 h 4168140"/>
                <a:gd name="connsiteX110" fmla="*/ 9646920 w 11737340"/>
                <a:gd name="connsiteY110" fmla="*/ 3489960 h 4168140"/>
                <a:gd name="connsiteX111" fmla="*/ 9784080 w 11737340"/>
                <a:gd name="connsiteY111" fmla="*/ 3444240 h 4168140"/>
                <a:gd name="connsiteX112" fmla="*/ 9860280 w 11737340"/>
                <a:gd name="connsiteY112" fmla="*/ 3383280 h 4168140"/>
                <a:gd name="connsiteX113" fmla="*/ 9921240 w 11737340"/>
                <a:gd name="connsiteY113" fmla="*/ 3314700 h 4168140"/>
                <a:gd name="connsiteX114" fmla="*/ 9997440 w 11737340"/>
                <a:gd name="connsiteY114" fmla="*/ 3208020 h 4168140"/>
                <a:gd name="connsiteX115" fmla="*/ 10043160 w 11737340"/>
                <a:gd name="connsiteY115" fmla="*/ 3101340 h 4168140"/>
                <a:gd name="connsiteX116" fmla="*/ 10104120 w 11737340"/>
                <a:gd name="connsiteY116" fmla="*/ 3017520 h 4168140"/>
                <a:gd name="connsiteX117" fmla="*/ 10157460 w 11737340"/>
                <a:gd name="connsiteY117" fmla="*/ 2933700 h 4168140"/>
                <a:gd name="connsiteX118" fmla="*/ 10218420 w 11737340"/>
                <a:gd name="connsiteY118" fmla="*/ 2849880 h 4168140"/>
                <a:gd name="connsiteX119" fmla="*/ 10294620 w 11737340"/>
                <a:gd name="connsiteY119" fmla="*/ 2735580 h 4168140"/>
                <a:gd name="connsiteX120" fmla="*/ 10347960 w 11737340"/>
                <a:gd name="connsiteY120" fmla="*/ 2621280 h 4168140"/>
                <a:gd name="connsiteX121" fmla="*/ 10431780 w 11737340"/>
                <a:gd name="connsiteY121" fmla="*/ 2499360 h 4168140"/>
                <a:gd name="connsiteX122" fmla="*/ 10500360 w 11737340"/>
                <a:gd name="connsiteY122" fmla="*/ 2354580 h 4168140"/>
                <a:gd name="connsiteX123" fmla="*/ 10553700 w 11737340"/>
                <a:gd name="connsiteY123" fmla="*/ 2263140 h 4168140"/>
                <a:gd name="connsiteX124" fmla="*/ 10584180 w 11737340"/>
                <a:gd name="connsiteY124" fmla="*/ 2194560 h 4168140"/>
                <a:gd name="connsiteX125" fmla="*/ 10624820 w 11737340"/>
                <a:gd name="connsiteY125" fmla="*/ 2125980 h 4168140"/>
                <a:gd name="connsiteX126" fmla="*/ 10675620 w 11737340"/>
                <a:gd name="connsiteY126" fmla="*/ 2049780 h 4168140"/>
                <a:gd name="connsiteX127" fmla="*/ 10690860 w 11737340"/>
                <a:gd name="connsiteY127" fmla="*/ 1988820 h 4168140"/>
                <a:gd name="connsiteX128" fmla="*/ 10713720 w 11737340"/>
                <a:gd name="connsiteY128" fmla="*/ 1927860 h 4168140"/>
                <a:gd name="connsiteX129" fmla="*/ 10767060 w 11737340"/>
                <a:gd name="connsiteY129" fmla="*/ 1859280 h 4168140"/>
                <a:gd name="connsiteX130" fmla="*/ 10873740 w 11737340"/>
                <a:gd name="connsiteY130" fmla="*/ 1828800 h 4168140"/>
                <a:gd name="connsiteX131" fmla="*/ 11079480 w 11737340"/>
                <a:gd name="connsiteY131" fmla="*/ 1767840 h 4168140"/>
                <a:gd name="connsiteX132" fmla="*/ 11247120 w 11737340"/>
                <a:gd name="connsiteY132" fmla="*/ 1684020 h 4168140"/>
                <a:gd name="connsiteX133" fmla="*/ 11407140 w 11737340"/>
                <a:gd name="connsiteY133" fmla="*/ 1628140 h 4168140"/>
                <a:gd name="connsiteX134" fmla="*/ 11490960 w 11737340"/>
                <a:gd name="connsiteY134" fmla="*/ 1577340 h 4168140"/>
                <a:gd name="connsiteX135" fmla="*/ 11635740 w 11737340"/>
                <a:gd name="connsiteY135" fmla="*/ 1508760 h 4168140"/>
                <a:gd name="connsiteX136" fmla="*/ 11737340 w 11737340"/>
                <a:gd name="connsiteY136" fmla="*/ 1442720 h 4168140"/>
                <a:gd name="connsiteX137" fmla="*/ 11620500 w 11737340"/>
                <a:gd name="connsiteY137" fmla="*/ 1417320 h 4168140"/>
                <a:gd name="connsiteX138" fmla="*/ 11567160 w 11737340"/>
                <a:gd name="connsiteY138" fmla="*/ 1379220 h 4168140"/>
                <a:gd name="connsiteX139" fmla="*/ 11498580 w 11737340"/>
                <a:gd name="connsiteY139" fmla="*/ 1318260 h 4168140"/>
                <a:gd name="connsiteX140" fmla="*/ 11468100 w 11737340"/>
                <a:gd name="connsiteY140" fmla="*/ 1280160 h 4168140"/>
                <a:gd name="connsiteX141" fmla="*/ 11442700 w 11737340"/>
                <a:gd name="connsiteY141" fmla="*/ 1231900 h 4168140"/>
                <a:gd name="connsiteX142" fmla="*/ 11384280 w 11737340"/>
                <a:gd name="connsiteY142" fmla="*/ 1310640 h 4168140"/>
                <a:gd name="connsiteX143" fmla="*/ 11353800 w 11737340"/>
                <a:gd name="connsiteY143" fmla="*/ 1356360 h 4168140"/>
                <a:gd name="connsiteX144" fmla="*/ 11224260 w 11737340"/>
                <a:gd name="connsiteY144" fmla="*/ 1417320 h 4168140"/>
                <a:gd name="connsiteX145" fmla="*/ 11109960 w 11737340"/>
                <a:gd name="connsiteY145" fmla="*/ 1463040 h 4168140"/>
                <a:gd name="connsiteX146" fmla="*/ 10911840 w 11737340"/>
                <a:gd name="connsiteY146" fmla="*/ 1524000 h 4168140"/>
                <a:gd name="connsiteX147" fmla="*/ 10774680 w 11737340"/>
                <a:gd name="connsiteY147" fmla="*/ 1546860 h 4168140"/>
                <a:gd name="connsiteX148" fmla="*/ 10675620 w 11737340"/>
                <a:gd name="connsiteY148" fmla="*/ 1615440 h 4168140"/>
                <a:gd name="connsiteX149" fmla="*/ 10568940 w 11737340"/>
                <a:gd name="connsiteY149" fmla="*/ 1676400 h 4168140"/>
                <a:gd name="connsiteX150" fmla="*/ 10485120 w 11737340"/>
                <a:gd name="connsiteY150" fmla="*/ 1760220 h 4168140"/>
                <a:gd name="connsiteX151" fmla="*/ 10454640 w 11737340"/>
                <a:gd name="connsiteY151" fmla="*/ 1836420 h 4168140"/>
                <a:gd name="connsiteX152" fmla="*/ 10416540 w 11737340"/>
                <a:gd name="connsiteY152" fmla="*/ 1927860 h 4168140"/>
                <a:gd name="connsiteX153" fmla="*/ 10401300 w 11737340"/>
                <a:gd name="connsiteY153" fmla="*/ 2004060 h 4168140"/>
                <a:gd name="connsiteX154" fmla="*/ 10363200 w 11737340"/>
                <a:gd name="connsiteY154" fmla="*/ 2095500 h 4168140"/>
                <a:gd name="connsiteX155" fmla="*/ 10317480 w 11737340"/>
                <a:gd name="connsiteY155" fmla="*/ 2225040 h 4168140"/>
                <a:gd name="connsiteX156" fmla="*/ 10287000 w 11737340"/>
                <a:gd name="connsiteY156" fmla="*/ 2346960 h 4168140"/>
                <a:gd name="connsiteX157" fmla="*/ 10218420 w 11737340"/>
                <a:gd name="connsiteY157" fmla="*/ 2499360 h 4168140"/>
                <a:gd name="connsiteX158" fmla="*/ 10134600 w 11737340"/>
                <a:gd name="connsiteY158" fmla="*/ 2621280 h 4168140"/>
                <a:gd name="connsiteX159" fmla="*/ 10043160 w 11737340"/>
                <a:gd name="connsiteY159" fmla="*/ 2735580 h 4168140"/>
                <a:gd name="connsiteX160" fmla="*/ 9974580 w 11737340"/>
                <a:gd name="connsiteY160" fmla="*/ 2857500 h 4168140"/>
                <a:gd name="connsiteX161" fmla="*/ 9906000 w 11737340"/>
                <a:gd name="connsiteY161" fmla="*/ 2941320 h 4168140"/>
                <a:gd name="connsiteX162" fmla="*/ 9860280 w 11737340"/>
                <a:gd name="connsiteY162" fmla="*/ 3032760 h 4168140"/>
                <a:gd name="connsiteX163" fmla="*/ 9806940 w 11737340"/>
                <a:gd name="connsiteY163" fmla="*/ 3116580 h 4168140"/>
                <a:gd name="connsiteX164" fmla="*/ 9715500 w 11737340"/>
                <a:gd name="connsiteY164" fmla="*/ 3208020 h 4168140"/>
                <a:gd name="connsiteX165" fmla="*/ 9616440 w 11737340"/>
                <a:gd name="connsiteY165" fmla="*/ 3261360 h 4168140"/>
                <a:gd name="connsiteX166" fmla="*/ 9532620 w 11737340"/>
                <a:gd name="connsiteY166" fmla="*/ 3329940 h 4168140"/>
                <a:gd name="connsiteX167" fmla="*/ 9471660 w 11737340"/>
                <a:gd name="connsiteY167" fmla="*/ 3375660 h 4168140"/>
                <a:gd name="connsiteX168" fmla="*/ 9410700 w 11737340"/>
                <a:gd name="connsiteY168" fmla="*/ 3429000 h 4168140"/>
                <a:gd name="connsiteX169" fmla="*/ 9288780 w 11737340"/>
                <a:gd name="connsiteY169" fmla="*/ 3436620 h 4168140"/>
                <a:gd name="connsiteX170" fmla="*/ 9166860 w 11737340"/>
                <a:gd name="connsiteY170" fmla="*/ 3444240 h 4168140"/>
                <a:gd name="connsiteX171" fmla="*/ 9029700 w 11737340"/>
                <a:gd name="connsiteY171" fmla="*/ 3413760 h 4168140"/>
                <a:gd name="connsiteX172" fmla="*/ 8823960 w 11737340"/>
                <a:gd name="connsiteY172" fmla="*/ 3360420 h 4168140"/>
                <a:gd name="connsiteX173" fmla="*/ 8679180 w 11737340"/>
                <a:gd name="connsiteY173" fmla="*/ 3329940 h 4168140"/>
                <a:gd name="connsiteX174" fmla="*/ 8572500 w 11737340"/>
                <a:gd name="connsiteY174" fmla="*/ 3276600 h 4168140"/>
                <a:gd name="connsiteX175" fmla="*/ 8465820 w 11737340"/>
                <a:gd name="connsiteY175" fmla="*/ 3215640 h 4168140"/>
                <a:gd name="connsiteX176" fmla="*/ 8321040 w 11737340"/>
                <a:gd name="connsiteY176" fmla="*/ 3177540 h 4168140"/>
                <a:gd name="connsiteX177" fmla="*/ 8199120 w 11737340"/>
                <a:gd name="connsiteY177" fmla="*/ 3131820 h 4168140"/>
                <a:gd name="connsiteX178" fmla="*/ 8069580 w 11737340"/>
                <a:gd name="connsiteY178" fmla="*/ 3078480 h 4168140"/>
                <a:gd name="connsiteX179" fmla="*/ 7917180 w 11737340"/>
                <a:gd name="connsiteY179" fmla="*/ 2994660 h 4168140"/>
                <a:gd name="connsiteX180" fmla="*/ 7787640 w 11737340"/>
                <a:gd name="connsiteY180" fmla="*/ 2971800 h 4168140"/>
                <a:gd name="connsiteX181" fmla="*/ 7719060 w 11737340"/>
                <a:gd name="connsiteY181" fmla="*/ 2933700 h 4168140"/>
                <a:gd name="connsiteX182" fmla="*/ 7612380 w 11737340"/>
                <a:gd name="connsiteY182" fmla="*/ 2903220 h 4168140"/>
                <a:gd name="connsiteX183" fmla="*/ 7566660 w 11737340"/>
                <a:gd name="connsiteY183" fmla="*/ 2887980 h 4168140"/>
                <a:gd name="connsiteX184" fmla="*/ 7551420 w 11737340"/>
                <a:gd name="connsiteY184" fmla="*/ 2849880 h 4168140"/>
                <a:gd name="connsiteX185" fmla="*/ 7533640 w 11737340"/>
                <a:gd name="connsiteY185" fmla="*/ 2788920 h 4168140"/>
                <a:gd name="connsiteX186" fmla="*/ 7475220 w 11737340"/>
                <a:gd name="connsiteY186" fmla="*/ 2857500 h 4168140"/>
                <a:gd name="connsiteX187" fmla="*/ 7414260 w 11737340"/>
                <a:gd name="connsiteY187" fmla="*/ 2887980 h 4168140"/>
                <a:gd name="connsiteX188" fmla="*/ 7345680 w 11737340"/>
                <a:gd name="connsiteY188" fmla="*/ 2971800 h 4168140"/>
                <a:gd name="connsiteX189" fmla="*/ 7315200 w 11737340"/>
                <a:gd name="connsiteY189" fmla="*/ 2994660 h 4168140"/>
                <a:gd name="connsiteX190" fmla="*/ 7261860 w 11737340"/>
                <a:gd name="connsiteY190" fmla="*/ 3009900 h 4168140"/>
                <a:gd name="connsiteX191" fmla="*/ 7193280 w 11737340"/>
                <a:gd name="connsiteY191" fmla="*/ 3025140 h 4168140"/>
                <a:gd name="connsiteX192" fmla="*/ 7155180 w 11737340"/>
                <a:gd name="connsiteY192" fmla="*/ 3078480 h 4168140"/>
                <a:gd name="connsiteX193" fmla="*/ 7109460 w 11737340"/>
                <a:gd name="connsiteY193" fmla="*/ 3154680 h 4168140"/>
                <a:gd name="connsiteX194" fmla="*/ 7048500 w 11737340"/>
                <a:gd name="connsiteY194" fmla="*/ 3246120 h 4168140"/>
                <a:gd name="connsiteX195" fmla="*/ 6995160 w 11737340"/>
                <a:gd name="connsiteY195" fmla="*/ 3307080 h 4168140"/>
                <a:gd name="connsiteX196" fmla="*/ 6972300 w 11737340"/>
                <a:gd name="connsiteY196" fmla="*/ 3352800 h 4168140"/>
                <a:gd name="connsiteX197" fmla="*/ 6949440 w 11737340"/>
                <a:gd name="connsiteY197" fmla="*/ 3413760 h 4168140"/>
                <a:gd name="connsiteX198" fmla="*/ 6949440 w 11737340"/>
                <a:gd name="connsiteY198" fmla="*/ 3413760 h 4168140"/>
                <a:gd name="connsiteX199" fmla="*/ 6911340 w 11737340"/>
                <a:gd name="connsiteY199" fmla="*/ 3474720 h 4168140"/>
                <a:gd name="connsiteX200" fmla="*/ 6888480 w 11737340"/>
                <a:gd name="connsiteY200" fmla="*/ 3505200 h 4168140"/>
                <a:gd name="connsiteX201" fmla="*/ 6819900 w 11737340"/>
                <a:gd name="connsiteY201" fmla="*/ 3566160 h 4168140"/>
                <a:gd name="connsiteX202" fmla="*/ 6743700 w 11737340"/>
                <a:gd name="connsiteY202" fmla="*/ 3581400 h 4168140"/>
                <a:gd name="connsiteX203" fmla="*/ 6675120 w 11737340"/>
                <a:gd name="connsiteY203" fmla="*/ 3657600 h 4168140"/>
                <a:gd name="connsiteX204" fmla="*/ 6629400 w 11737340"/>
                <a:gd name="connsiteY204" fmla="*/ 3718560 h 4168140"/>
                <a:gd name="connsiteX205" fmla="*/ 6576060 w 11737340"/>
                <a:gd name="connsiteY205" fmla="*/ 3779520 h 4168140"/>
                <a:gd name="connsiteX206" fmla="*/ 6484620 w 11737340"/>
                <a:gd name="connsiteY206" fmla="*/ 3817620 h 4168140"/>
                <a:gd name="connsiteX207" fmla="*/ 6400800 w 11737340"/>
                <a:gd name="connsiteY207" fmla="*/ 3832860 h 4168140"/>
                <a:gd name="connsiteX208" fmla="*/ 6263640 w 11737340"/>
                <a:gd name="connsiteY208" fmla="*/ 3870960 h 4168140"/>
                <a:gd name="connsiteX209" fmla="*/ 6126480 w 11737340"/>
                <a:gd name="connsiteY209" fmla="*/ 3901440 h 4168140"/>
                <a:gd name="connsiteX210" fmla="*/ 6027420 w 11737340"/>
                <a:gd name="connsiteY210" fmla="*/ 3916680 h 4168140"/>
                <a:gd name="connsiteX211" fmla="*/ 5890260 w 11737340"/>
                <a:gd name="connsiteY211" fmla="*/ 3878580 h 4168140"/>
                <a:gd name="connsiteX212" fmla="*/ 5821680 w 11737340"/>
                <a:gd name="connsiteY212" fmla="*/ 3863340 h 4168140"/>
                <a:gd name="connsiteX213" fmla="*/ 5737860 w 11737340"/>
                <a:gd name="connsiteY213" fmla="*/ 3825240 h 4168140"/>
                <a:gd name="connsiteX214" fmla="*/ 5638800 w 11737340"/>
                <a:gd name="connsiteY214" fmla="*/ 3794760 h 4168140"/>
                <a:gd name="connsiteX215" fmla="*/ 5524500 w 11737340"/>
                <a:gd name="connsiteY215" fmla="*/ 3756660 h 4168140"/>
                <a:gd name="connsiteX216" fmla="*/ 5448300 w 11737340"/>
                <a:gd name="connsiteY216" fmla="*/ 3718560 h 4168140"/>
                <a:gd name="connsiteX217" fmla="*/ 5349240 w 11737340"/>
                <a:gd name="connsiteY217" fmla="*/ 3657600 h 4168140"/>
                <a:gd name="connsiteX218" fmla="*/ 5295900 w 11737340"/>
                <a:gd name="connsiteY218" fmla="*/ 3619500 h 4168140"/>
                <a:gd name="connsiteX219" fmla="*/ 5234940 w 11737340"/>
                <a:gd name="connsiteY219" fmla="*/ 3596640 h 4168140"/>
                <a:gd name="connsiteX220" fmla="*/ 5135880 w 11737340"/>
                <a:gd name="connsiteY220" fmla="*/ 3550920 h 4168140"/>
                <a:gd name="connsiteX221" fmla="*/ 5059680 w 11737340"/>
                <a:gd name="connsiteY221" fmla="*/ 3505200 h 4168140"/>
                <a:gd name="connsiteX222" fmla="*/ 5029200 w 11737340"/>
                <a:gd name="connsiteY222" fmla="*/ 3482340 h 4168140"/>
                <a:gd name="connsiteX223" fmla="*/ 4960620 w 11737340"/>
                <a:gd name="connsiteY223" fmla="*/ 3413760 h 4168140"/>
                <a:gd name="connsiteX224" fmla="*/ 4876800 w 11737340"/>
                <a:gd name="connsiteY224" fmla="*/ 3299460 h 4168140"/>
                <a:gd name="connsiteX225" fmla="*/ 4808220 w 11737340"/>
                <a:gd name="connsiteY225" fmla="*/ 3200400 h 4168140"/>
                <a:gd name="connsiteX226" fmla="*/ 4777740 w 11737340"/>
                <a:gd name="connsiteY226" fmla="*/ 3147060 h 4168140"/>
                <a:gd name="connsiteX227" fmla="*/ 4724400 w 11737340"/>
                <a:gd name="connsiteY227" fmla="*/ 3108960 h 4168140"/>
                <a:gd name="connsiteX228" fmla="*/ 4648200 w 11737340"/>
                <a:gd name="connsiteY228" fmla="*/ 3063240 h 4168140"/>
                <a:gd name="connsiteX229" fmla="*/ 4533900 w 11737340"/>
                <a:gd name="connsiteY229" fmla="*/ 2979420 h 4168140"/>
                <a:gd name="connsiteX230" fmla="*/ 4427220 w 11737340"/>
                <a:gd name="connsiteY230" fmla="*/ 2941320 h 4168140"/>
                <a:gd name="connsiteX231" fmla="*/ 4366260 w 11737340"/>
                <a:gd name="connsiteY231" fmla="*/ 2903220 h 4168140"/>
                <a:gd name="connsiteX232" fmla="*/ 4244340 w 11737340"/>
                <a:gd name="connsiteY232" fmla="*/ 2842260 h 4168140"/>
                <a:gd name="connsiteX233" fmla="*/ 4145280 w 11737340"/>
                <a:gd name="connsiteY233" fmla="*/ 2811780 h 4168140"/>
                <a:gd name="connsiteX234" fmla="*/ 4038600 w 11737340"/>
                <a:gd name="connsiteY234" fmla="*/ 2804160 h 4168140"/>
                <a:gd name="connsiteX235" fmla="*/ 3954780 w 11737340"/>
                <a:gd name="connsiteY235" fmla="*/ 2819400 h 4168140"/>
                <a:gd name="connsiteX236" fmla="*/ 3863340 w 11737340"/>
                <a:gd name="connsiteY236" fmla="*/ 2804160 h 4168140"/>
                <a:gd name="connsiteX237" fmla="*/ 3741420 w 11737340"/>
                <a:gd name="connsiteY237" fmla="*/ 2781300 h 4168140"/>
                <a:gd name="connsiteX238" fmla="*/ 3649980 w 11737340"/>
                <a:gd name="connsiteY238" fmla="*/ 2743200 h 4168140"/>
                <a:gd name="connsiteX239" fmla="*/ 3573780 w 11737340"/>
                <a:gd name="connsiteY239" fmla="*/ 2674620 h 4168140"/>
                <a:gd name="connsiteX240" fmla="*/ 3482340 w 11737340"/>
                <a:gd name="connsiteY240" fmla="*/ 2621280 h 4168140"/>
                <a:gd name="connsiteX241" fmla="*/ 3436620 w 11737340"/>
                <a:gd name="connsiteY241" fmla="*/ 2552700 h 4168140"/>
                <a:gd name="connsiteX242" fmla="*/ 3329940 w 11737340"/>
                <a:gd name="connsiteY242" fmla="*/ 2423160 h 4168140"/>
                <a:gd name="connsiteX243" fmla="*/ 3261360 w 11737340"/>
                <a:gd name="connsiteY243" fmla="*/ 2324100 h 4168140"/>
                <a:gd name="connsiteX244" fmla="*/ 3131820 w 11737340"/>
                <a:gd name="connsiteY244" fmla="*/ 2209800 h 4168140"/>
                <a:gd name="connsiteX245" fmla="*/ 3040380 w 11737340"/>
                <a:gd name="connsiteY245" fmla="*/ 2141220 h 4168140"/>
                <a:gd name="connsiteX246" fmla="*/ 2910840 w 11737340"/>
                <a:gd name="connsiteY246" fmla="*/ 2034540 h 4168140"/>
                <a:gd name="connsiteX247" fmla="*/ 2849880 w 11737340"/>
                <a:gd name="connsiteY247" fmla="*/ 1958340 h 4168140"/>
                <a:gd name="connsiteX248" fmla="*/ 2743200 w 11737340"/>
                <a:gd name="connsiteY248" fmla="*/ 1889760 h 4168140"/>
                <a:gd name="connsiteX249" fmla="*/ 2659380 w 11737340"/>
                <a:gd name="connsiteY249" fmla="*/ 1844040 h 4168140"/>
                <a:gd name="connsiteX250" fmla="*/ 2575560 w 11737340"/>
                <a:gd name="connsiteY250" fmla="*/ 1744980 h 4168140"/>
                <a:gd name="connsiteX251" fmla="*/ 2468880 w 11737340"/>
                <a:gd name="connsiteY251" fmla="*/ 1645920 h 4168140"/>
                <a:gd name="connsiteX252" fmla="*/ 2400300 w 11737340"/>
                <a:gd name="connsiteY252" fmla="*/ 1607820 h 4168140"/>
                <a:gd name="connsiteX253" fmla="*/ 2263140 w 11737340"/>
                <a:gd name="connsiteY253" fmla="*/ 1501140 h 4168140"/>
                <a:gd name="connsiteX254" fmla="*/ 2171700 w 11737340"/>
                <a:gd name="connsiteY254" fmla="*/ 1432560 h 4168140"/>
                <a:gd name="connsiteX255" fmla="*/ 2087880 w 11737340"/>
                <a:gd name="connsiteY255" fmla="*/ 1363980 h 4168140"/>
                <a:gd name="connsiteX256" fmla="*/ 1950720 w 11737340"/>
                <a:gd name="connsiteY256" fmla="*/ 1272540 h 4168140"/>
                <a:gd name="connsiteX257" fmla="*/ 1805940 w 11737340"/>
                <a:gd name="connsiteY257" fmla="*/ 1135380 h 4168140"/>
                <a:gd name="connsiteX258" fmla="*/ 1729740 w 11737340"/>
                <a:gd name="connsiteY258" fmla="*/ 1089660 h 4168140"/>
                <a:gd name="connsiteX259" fmla="*/ 1668780 w 11737340"/>
                <a:gd name="connsiteY259" fmla="*/ 1043940 h 4168140"/>
                <a:gd name="connsiteX260" fmla="*/ 1592580 w 11737340"/>
                <a:gd name="connsiteY260" fmla="*/ 990600 h 4168140"/>
                <a:gd name="connsiteX261" fmla="*/ 1470660 w 11737340"/>
                <a:gd name="connsiteY261" fmla="*/ 891540 h 4168140"/>
                <a:gd name="connsiteX262" fmla="*/ 1386840 w 11737340"/>
                <a:gd name="connsiteY262" fmla="*/ 845820 h 4168140"/>
                <a:gd name="connsiteX263" fmla="*/ 1318260 w 11737340"/>
                <a:gd name="connsiteY263" fmla="*/ 784860 h 4168140"/>
                <a:gd name="connsiteX264" fmla="*/ 1264920 w 11737340"/>
                <a:gd name="connsiteY264" fmla="*/ 723900 h 4168140"/>
                <a:gd name="connsiteX265" fmla="*/ 1181100 w 11737340"/>
                <a:gd name="connsiteY265" fmla="*/ 647700 h 4168140"/>
                <a:gd name="connsiteX266" fmla="*/ 1089660 w 11737340"/>
                <a:gd name="connsiteY266" fmla="*/ 624840 h 4168140"/>
                <a:gd name="connsiteX267" fmla="*/ 1021080 w 11737340"/>
                <a:gd name="connsiteY267" fmla="*/ 586740 h 4168140"/>
                <a:gd name="connsiteX268" fmla="*/ 937260 w 11737340"/>
                <a:gd name="connsiteY268" fmla="*/ 548640 h 4168140"/>
                <a:gd name="connsiteX269" fmla="*/ 830580 w 11737340"/>
                <a:gd name="connsiteY269" fmla="*/ 510540 h 4168140"/>
                <a:gd name="connsiteX270" fmla="*/ 754380 w 11737340"/>
                <a:gd name="connsiteY270" fmla="*/ 457200 h 4168140"/>
                <a:gd name="connsiteX271" fmla="*/ 708660 w 11737340"/>
                <a:gd name="connsiteY271" fmla="*/ 419100 h 4168140"/>
                <a:gd name="connsiteX272" fmla="*/ 609600 w 11737340"/>
                <a:gd name="connsiteY272" fmla="*/ 396240 h 4168140"/>
                <a:gd name="connsiteX273" fmla="*/ 548640 w 11737340"/>
                <a:gd name="connsiteY273" fmla="*/ 320040 h 4168140"/>
                <a:gd name="connsiteX274" fmla="*/ 510540 w 11737340"/>
                <a:gd name="connsiteY274" fmla="*/ 251460 h 4168140"/>
                <a:gd name="connsiteX275" fmla="*/ 464820 w 11737340"/>
                <a:gd name="connsiteY275" fmla="*/ 190500 h 4168140"/>
                <a:gd name="connsiteX276" fmla="*/ 411480 w 11737340"/>
                <a:gd name="connsiteY276" fmla="*/ 137160 h 4168140"/>
                <a:gd name="connsiteX277" fmla="*/ 373380 w 11737340"/>
                <a:gd name="connsiteY277" fmla="*/ 45720 h 4168140"/>
                <a:gd name="connsiteX278" fmla="*/ 342900 w 11737340"/>
                <a:gd name="connsiteY278" fmla="*/ 0 h 4168140"/>
                <a:gd name="connsiteX279" fmla="*/ 327660 w 11737340"/>
                <a:gd name="connsiteY279" fmla="*/ 60960 h 4168140"/>
                <a:gd name="connsiteX280" fmla="*/ 289560 w 11737340"/>
                <a:gd name="connsiteY280" fmla="*/ 91440 h 4168140"/>
                <a:gd name="connsiteX281" fmla="*/ 236220 w 11737340"/>
                <a:gd name="connsiteY281" fmla="*/ 114300 h 4168140"/>
                <a:gd name="connsiteX282" fmla="*/ 198120 w 11737340"/>
                <a:gd name="connsiteY282" fmla="*/ 175260 h 4168140"/>
                <a:gd name="connsiteX283" fmla="*/ 175260 w 11737340"/>
                <a:gd name="connsiteY283" fmla="*/ 228600 h 4168140"/>
                <a:gd name="connsiteX284" fmla="*/ 114300 w 11737340"/>
                <a:gd name="connsiteY284" fmla="*/ 236220 h 4168140"/>
                <a:gd name="connsiteX285" fmla="*/ 45720 w 11737340"/>
                <a:gd name="connsiteY285" fmla="*/ 251460 h 4168140"/>
                <a:gd name="connsiteX286" fmla="*/ 0 w 11737340"/>
                <a:gd name="connsiteY286" fmla="*/ 281940 h 4168140"/>
                <a:gd name="connsiteX287" fmla="*/ 68580 w 11737340"/>
                <a:gd name="connsiteY287" fmla="*/ 320040 h 4168140"/>
                <a:gd name="connsiteX0" fmla="*/ 68580 w 11737340"/>
                <a:gd name="connsiteY0" fmla="*/ 320040 h 4168140"/>
                <a:gd name="connsiteX1" fmla="*/ 121920 w 11737340"/>
                <a:gd name="connsiteY1" fmla="*/ 381000 h 4168140"/>
                <a:gd name="connsiteX2" fmla="*/ 198120 w 11737340"/>
                <a:gd name="connsiteY2" fmla="*/ 419100 h 4168140"/>
                <a:gd name="connsiteX3" fmla="*/ 320040 w 11737340"/>
                <a:gd name="connsiteY3" fmla="*/ 510540 h 4168140"/>
                <a:gd name="connsiteX4" fmla="*/ 411480 w 11737340"/>
                <a:gd name="connsiteY4" fmla="*/ 563880 h 4168140"/>
                <a:gd name="connsiteX5" fmla="*/ 472440 w 11737340"/>
                <a:gd name="connsiteY5" fmla="*/ 632460 h 4168140"/>
                <a:gd name="connsiteX6" fmla="*/ 601980 w 11737340"/>
                <a:gd name="connsiteY6" fmla="*/ 708660 h 4168140"/>
                <a:gd name="connsiteX7" fmla="*/ 739140 w 11737340"/>
                <a:gd name="connsiteY7" fmla="*/ 784860 h 4168140"/>
                <a:gd name="connsiteX8" fmla="*/ 861060 w 11737340"/>
                <a:gd name="connsiteY8" fmla="*/ 868680 h 4168140"/>
                <a:gd name="connsiteX9" fmla="*/ 944880 w 11737340"/>
                <a:gd name="connsiteY9" fmla="*/ 952500 h 4168140"/>
                <a:gd name="connsiteX10" fmla="*/ 1021080 w 11737340"/>
                <a:gd name="connsiteY10" fmla="*/ 1005840 h 4168140"/>
                <a:gd name="connsiteX11" fmla="*/ 1097280 w 11737340"/>
                <a:gd name="connsiteY11" fmla="*/ 1043940 h 4168140"/>
                <a:gd name="connsiteX12" fmla="*/ 1181100 w 11737340"/>
                <a:gd name="connsiteY12" fmla="*/ 1104900 h 4168140"/>
                <a:gd name="connsiteX13" fmla="*/ 1249680 w 11737340"/>
                <a:gd name="connsiteY13" fmla="*/ 1150620 h 4168140"/>
                <a:gd name="connsiteX14" fmla="*/ 1341120 w 11737340"/>
                <a:gd name="connsiteY14" fmla="*/ 1196340 h 4168140"/>
                <a:gd name="connsiteX15" fmla="*/ 1417320 w 11737340"/>
                <a:gd name="connsiteY15" fmla="*/ 1257300 h 4168140"/>
                <a:gd name="connsiteX16" fmla="*/ 1493520 w 11737340"/>
                <a:gd name="connsiteY16" fmla="*/ 1333500 h 4168140"/>
                <a:gd name="connsiteX17" fmla="*/ 1569720 w 11737340"/>
                <a:gd name="connsiteY17" fmla="*/ 1356360 h 4168140"/>
                <a:gd name="connsiteX18" fmla="*/ 1684020 w 11737340"/>
                <a:gd name="connsiteY18" fmla="*/ 1424940 h 4168140"/>
                <a:gd name="connsiteX19" fmla="*/ 1729740 w 11737340"/>
                <a:gd name="connsiteY19" fmla="*/ 1485900 h 4168140"/>
                <a:gd name="connsiteX20" fmla="*/ 1844040 w 11737340"/>
                <a:gd name="connsiteY20" fmla="*/ 1569720 h 4168140"/>
                <a:gd name="connsiteX21" fmla="*/ 1935480 w 11737340"/>
                <a:gd name="connsiteY21" fmla="*/ 1615440 h 4168140"/>
                <a:gd name="connsiteX22" fmla="*/ 2049780 w 11737340"/>
                <a:gd name="connsiteY22" fmla="*/ 1691640 h 4168140"/>
                <a:gd name="connsiteX23" fmla="*/ 2133600 w 11737340"/>
                <a:gd name="connsiteY23" fmla="*/ 1729740 h 4168140"/>
                <a:gd name="connsiteX24" fmla="*/ 2202180 w 11737340"/>
                <a:gd name="connsiteY24" fmla="*/ 1805940 h 4168140"/>
                <a:gd name="connsiteX25" fmla="*/ 2255520 w 11737340"/>
                <a:gd name="connsiteY25" fmla="*/ 1821180 h 4168140"/>
                <a:gd name="connsiteX26" fmla="*/ 2316480 w 11737340"/>
                <a:gd name="connsiteY26" fmla="*/ 1866900 h 4168140"/>
                <a:gd name="connsiteX27" fmla="*/ 2423160 w 11737340"/>
                <a:gd name="connsiteY27" fmla="*/ 2004060 h 4168140"/>
                <a:gd name="connsiteX28" fmla="*/ 2476500 w 11737340"/>
                <a:gd name="connsiteY28" fmla="*/ 2087880 h 4168140"/>
                <a:gd name="connsiteX29" fmla="*/ 2567940 w 11737340"/>
                <a:gd name="connsiteY29" fmla="*/ 2148840 h 4168140"/>
                <a:gd name="connsiteX30" fmla="*/ 2682240 w 11737340"/>
                <a:gd name="connsiteY30" fmla="*/ 2186940 h 4168140"/>
                <a:gd name="connsiteX31" fmla="*/ 2743200 w 11737340"/>
                <a:gd name="connsiteY31" fmla="*/ 2209800 h 4168140"/>
                <a:gd name="connsiteX32" fmla="*/ 2811780 w 11737340"/>
                <a:gd name="connsiteY32" fmla="*/ 2247900 h 4168140"/>
                <a:gd name="connsiteX33" fmla="*/ 2887980 w 11737340"/>
                <a:gd name="connsiteY33" fmla="*/ 2301240 h 4168140"/>
                <a:gd name="connsiteX34" fmla="*/ 2979420 w 11737340"/>
                <a:gd name="connsiteY34" fmla="*/ 2385060 h 4168140"/>
                <a:gd name="connsiteX35" fmla="*/ 3055620 w 11737340"/>
                <a:gd name="connsiteY35" fmla="*/ 2461260 h 4168140"/>
                <a:gd name="connsiteX36" fmla="*/ 3139440 w 11737340"/>
                <a:gd name="connsiteY36" fmla="*/ 2537460 h 4168140"/>
                <a:gd name="connsiteX37" fmla="*/ 3261360 w 11737340"/>
                <a:gd name="connsiteY37" fmla="*/ 2628900 h 4168140"/>
                <a:gd name="connsiteX38" fmla="*/ 3345180 w 11737340"/>
                <a:gd name="connsiteY38" fmla="*/ 2720340 h 4168140"/>
                <a:gd name="connsiteX39" fmla="*/ 3444240 w 11737340"/>
                <a:gd name="connsiteY39" fmla="*/ 2796540 h 4168140"/>
                <a:gd name="connsiteX40" fmla="*/ 3558540 w 11737340"/>
                <a:gd name="connsiteY40" fmla="*/ 2872740 h 4168140"/>
                <a:gd name="connsiteX41" fmla="*/ 3619500 w 11737340"/>
                <a:gd name="connsiteY41" fmla="*/ 2979420 h 4168140"/>
                <a:gd name="connsiteX42" fmla="*/ 3619500 w 11737340"/>
                <a:gd name="connsiteY42" fmla="*/ 2979420 h 4168140"/>
                <a:gd name="connsiteX43" fmla="*/ 3649980 w 11737340"/>
                <a:gd name="connsiteY43" fmla="*/ 3048000 h 4168140"/>
                <a:gd name="connsiteX44" fmla="*/ 3703320 w 11737340"/>
                <a:gd name="connsiteY44" fmla="*/ 3086100 h 4168140"/>
                <a:gd name="connsiteX45" fmla="*/ 3764280 w 11737340"/>
                <a:gd name="connsiteY45" fmla="*/ 3063240 h 4168140"/>
                <a:gd name="connsiteX46" fmla="*/ 3848100 w 11737340"/>
                <a:gd name="connsiteY46" fmla="*/ 3025140 h 4168140"/>
                <a:gd name="connsiteX47" fmla="*/ 3916680 w 11737340"/>
                <a:gd name="connsiteY47" fmla="*/ 3032760 h 4168140"/>
                <a:gd name="connsiteX48" fmla="*/ 4030980 w 11737340"/>
                <a:gd name="connsiteY48" fmla="*/ 3063240 h 4168140"/>
                <a:gd name="connsiteX49" fmla="*/ 4137660 w 11737340"/>
                <a:gd name="connsiteY49" fmla="*/ 3101340 h 4168140"/>
                <a:gd name="connsiteX50" fmla="*/ 4259580 w 11737340"/>
                <a:gd name="connsiteY50" fmla="*/ 3147060 h 4168140"/>
                <a:gd name="connsiteX51" fmla="*/ 4381500 w 11737340"/>
                <a:gd name="connsiteY51" fmla="*/ 3192780 h 4168140"/>
                <a:gd name="connsiteX52" fmla="*/ 4526280 w 11737340"/>
                <a:gd name="connsiteY52" fmla="*/ 3276600 h 4168140"/>
                <a:gd name="connsiteX53" fmla="*/ 4587240 w 11737340"/>
                <a:gd name="connsiteY53" fmla="*/ 3299460 h 4168140"/>
                <a:gd name="connsiteX54" fmla="*/ 4610100 w 11737340"/>
                <a:gd name="connsiteY54" fmla="*/ 3352800 h 4168140"/>
                <a:gd name="connsiteX55" fmla="*/ 4648200 w 11737340"/>
                <a:gd name="connsiteY55" fmla="*/ 3436620 h 4168140"/>
                <a:gd name="connsiteX56" fmla="*/ 4671060 w 11737340"/>
                <a:gd name="connsiteY56" fmla="*/ 3520440 h 4168140"/>
                <a:gd name="connsiteX57" fmla="*/ 4678680 w 11737340"/>
                <a:gd name="connsiteY57" fmla="*/ 3589020 h 4168140"/>
                <a:gd name="connsiteX58" fmla="*/ 4686300 w 11737340"/>
                <a:gd name="connsiteY58" fmla="*/ 3649980 h 4168140"/>
                <a:gd name="connsiteX59" fmla="*/ 4724400 w 11737340"/>
                <a:gd name="connsiteY59" fmla="*/ 3680460 h 4168140"/>
                <a:gd name="connsiteX60" fmla="*/ 4785360 w 11737340"/>
                <a:gd name="connsiteY60" fmla="*/ 3672840 h 4168140"/>
                <a:gd name="connsiteX61" fmla="*/ 4869180 w 11737340"/>
                <a:gd name="connsiteY61" fmla="*/ 3703320 h 4168140"/>
                <a:gd name="connsiteX62" fmla="*/ 4914900 w 11737340"/>
                <a:gd name="connsiteY62" fmla="*/ 3756660 h 4168140"/>
                <a:gd name="connsiteX63" fmla="*/ 5105400 w 11737340"/>
                <a:gd name="connsiteY63" fmla="*/ 3832860 h 4168140"/>
                <a:gd name="connsiteX64" fmla="*/ 5173980 w 11737340"/>
                <a:gd name="connsiteY64" fmla="*/ 3886200 h 4168140"/>
                <a:gd name="connsiteX65" fmla="*/ 5242560 w 11737340"/>
                <a:gd name="connsiteY65" fmla="*/ 3924300 h 4168140"/>
                <a:gd name="connsiteX66" fmla="*/ 5364480 w 11737340"/>
                <a:gd name="connsiteY66" fmla="*/ 3962400 h 4168140"/>
                <a:gd name="connsiteX67" fmla="*/ 5516880 w 11737340"/>
                <a:gd name="connsiteY67" fmla="*/ 4046220 h 4168140"/>
                <a:gd name="connsiteX68" fmla="*/ 5585460 w 11737340"/>
                <a:gd name="connsiteY68" fmla="*/ 4099560 h 4168140"/>
                <a:gd name="connsiteX69" fmla="*/ 5661660 w 11737340"/>
                <a:gd name="connsiteY69" fmla="*/ 4122420 h 4168140"/>
                <a:gd name="connsiteX70" fmla="*/ 5745480 w 11737340"/>
                <a:gd name="connsiteY70" fmla="*/ 4130040 h 4168140"/>
                <a:gd name="connsiteX71" fmla="*/ 5836920 w 11737340"/>
                <a:gd name="connsiteY71" fmla="*/ 4130040 h 4168140"/>
                <a:gd name="connsiteX72" fmla="*/ 5951220 w 11737340"/>
                <a:gd name="connsiteY72" fmla="*/ 4145280 h 4168140"/>
                <a:gd name="connsiteX73" fmla="*/ 6035040 w 11737340"/>
                <a:gd name="connsiteY73" fmla="*/ 4168140 h 4168140"/>
                <a:gd name="connsiteX74" fmla="*/ 6149340 w 11737340"/>
                <a:gd name="connsiteY74" fmla="*/ 4137660 h 4168140"/>
                <a:gd name="connsiteX75" fmla="*/ 6286500 w 11737340"/>
                <a:gd name="connsiteY75" fmla="*/ 4114800 h 4168140"/>
                <a:gd name="connsiteX76" fmla="*/ 6393180 w 11737340"/>
                <a:gd name="connsiteY76" fmla="*/ 4053840 h 4168140"/>
                <a:gd name="connsiteX77" fmla="*/ 6484620 w 11737340"/>
                <a:gd name="connsiteY77" fmla="*/ 4038600 h 4168140"/>
                <a:gd name="connsiteX78" fmla="*/ 6583680 w 11737340"/>
                <a:gd name="connsiteY78" fmla="*/ 3970020 h 4168140"/>
                <a:gd name="connsiteX79" fmla="*/ 6697980 w 11737340"/>
                <a:gd name="connsiteY79" fmla="*/ 3886200 h 4168140"/>
                <a:gd name="connsiteX80" fmla="*/ 6728460 w 11737340"/>
                <a:gd name="connsiteY80" fmla="*/ 3817620 h 4168140"/>
                <a:gd name="connsiteX81" fmla="*/ 6842760 w 11737340"/>
                <a:gd name="connsiteY81" fmla="*/ 3733800 h 4168140"/>
                <a:gd name="connsiteX82" fmla="*/ 6972300 w 11737340"/>
                <a:gd name="connsiteY82" fmla="*/ 3642360 h 4168140"/>
                <a:gd name="connsiteX83" fmla="*/ 7078980 w 11737340"/>
                <a:gd name="connsiteY83" fmla="*/ 3528060 h 4168140"/>
                <a:gd name="connsiteX84" fmla="*/ 7139940 w 11737340"/>
                <a:gd name="connsiteY84" fmla="*/ 3444240 h 4168140"/>
                <a:gd name="connsiteX85" fmla="*/ 7269480 w 11737340"/>
                <a:gd name="connsiteY85" fmla="*/ 3284220 h 4168140"/>
                <a:gd name="connsiteX86" fmla="*/ 7330440 w 11737340"/>
                <a:gd name="connsiteY86" fmla="*/ 3185160 h 4168140"/>
                <a:gd name="connsiteX87" fmla="*/ 7376160 w 11737340"/>
                <a:gd name="connsiteY87" fmla="*/ 3116580 h 4168140"/>
                <a:gd name="connsiteX88" fmla="*/ 7444740 w 11737340"/>
                <a:gd name="connsiteY88" fmla="*/ 3093720 h 4168140"/>
                <a:gd name="connsiteX89" fmla="*/ 7513320 w 11737340"/>
                <a:gd name="connsiteY89" fmla="*/ 3101340 h 4168140"/>
                <a:gd name="connsiteX90" fmla="*/ 7574280 w 11737340"/>
                <a:gd name="connsiteY90" fmla="*/ 3078480 h 4168140"/>
                <a:gd name="connsiteX91" fmla="*/ 7726680 w 11737340"/>
                <a:gd name="connsiteY91" fmla="*/ 3108960 h 4168140"/>
                <a:gd name="connsiteX92" fmla="*/ 7833360 w 11737340"/>
                <a:gd name="connsiteY92" fmla="*/ 3162300 h 4168140"/>
                <a:gd name="connsiteX93" fmla="*/ 7962900 w 11737340"/>
                <a:gd name="connsiteY93" fmla="*/ 3192780 h 4168140"/>
                <a:gd name="connsiteX94" fmla="*/ 8161020 w 11737340"/>
                <a:gd name="connsiteY94" fmla="*/ 3268980 h 4168140"/>
                <a:gd name="connsiteX95" fmla="*/ 8290560 w 11737340"/>
                <a:gd name="connsiteY95" fmla="*/ 3337560 h 4168140"/>
                <a:gd name="connsiteX96" fmla="*/ 8382000 w 11737340"/>
                <a:gd name="connsiteY96" fmla="*/ 3360420 h 4168140"/>
                <a:gd name="connsiteX97" fmla="*/ 8458200 w 11737340"/>
                <a:gd name="connsiteY97" fmla="*/ 3398520 h 4168140"/>
                <a:gd name="connsiteX98" fmla="*/ 8595360 w 11737340"/>
                <a:gd name="connsiteY98" fmla="*/ 3512820 h 4168140"/>
                <a:gd name="connsiteX99" fmla="*/ 8641080 w 11737340"/>
                <a:gd name="connsiteY99" fmla="*/ 3566160 h 4168140"/>
                <a:gd name="connsiteX100" fmla="*/ 8702040 w 11737340"/>
                <a:gd name="connsiteY100" fmla="*/ 3604260 h 4168140"/>
                <a:gd name="connsiteX101" fmla="*/ 8763000 w 11737340"/>
                <a:gd name="connsiteY101" fmla="*/ 3634740 h 4168140"/>
                <a:gd name="connsiteX102" fmla="*/ 8846820 w 11737340"/>
                <a:gd name="connsiteY102" fmla="*/ 3632200 h 4168140"/>
                <a:gd name="connsiteX103" fmla="*/ 8968740 w 11737340"/>
                <a:gd name="connsiteY103" fmla="*/ 3634740 h 4168140"/>
                <a:gd name="connsiteX104" fmla="*/ 9060180 w 11737340"/>
                <a:gd name="connsiteY104" fmla="*/ 3642360 h 4168140"/>
                <a:gd name="connsiteX105" fmla="*/ 9151620 w 11737340"/>
                <a:gd name="connsiteY105" fmla="*/ 3657600 h 4168140"/>
                <a:gd name="connsiteX106" fmla="*/ 9230360 w 11737340"/>
                <a:gd name="connsiteY106" fmla="*/ 3657600 h 4168140"/>
                <a:gd name="connsiteX107" fmla="*/ 9331960 w 11737340"/>
                <a:gd name="connsiteY107" fmla="*/ 3629660 h 4168140"/>
                <a:gd name="connsiteX108" fmla="*/ 9433560 w 11737340"/>
                <a:gd name="connsiteY108" fmla="*/ 3589020 h 4168140"/>
                <a:gd name="connsiteX109" fmla="*/ 9535160 w 11737340"/>
                <a:gd name="connsiteY109" fmla="*/ 3540760 h 4168140"/>
                <a:gd name="connsiteX110" fmla="*/ 9646920 w 11737340"/>
                <a:gd name="connsiteY110" fmla="*/ 3489960 h 4168140"/>
                <a:gd name="connsiteX111" fmla="*/ 9784080 w 11737340"/>
                <a:gd name="connsiteY111" fmla="*/ 3444240 h 4168140"/>
                <a:gd name="connsiteX112" fmla="*/ 9860280 w 11737340"/>
                <a:gd name="connsiteY112" fmla="*/ 3383280 h 4168140"/>
                <a:gd name="connsiteX113" fmla="*/ 9921240 w 11737340"/>
                <a:gd name="connsiteY113" fmla="*/ 3314700 h 4168140"/>
                <a:gd name="connsiteX114" fmla="*/ 9997440 w 11737340"/>
                <a:gd name="connsiteY114" fmla="*/ 3208020 h 4168140"/>
                <a:gd name="connsiteX115" fmla="*/ 10043160 w 11737340"/>
                <a:gd name="connsiteY115" fmla="*/ 3101340 h 4168140"/>
                <a:gd name="connsiteX116" fmla="*/ 10104120 w 11737340"/>
                <a:gd name="connsiteY116" fmla="*/ 3017520 h 4168140"/>
                <a:gd name="connsiteX117" fmla="*/ 10157460 w 11737340"/>
                <a:gd name="connsiteY117" fmla="*/ 2933700 h 4168140"/>
                <a:gd name="connsiteX118" fmla="*/ 10218420 w 11737340"/>
                <a:gd name="connsiteY118" fmla="*/ 2849880 h 4168140"/>
                <a:gd name="connsiteX119" fmla="*/ 10294620 w 11737340"/>
                <a:gd name="connsiteY119" fmla="*/ 2735580 h 4168140"/>
                <a:gd name="connsiteX120" fmla="*/ 10347960 w 11737340"/>
                <a:gd name="connsiteY120" fmla="*/ 2621280 h 4168140"/>
                <a:gd name="connsiteX121" fmla="*/ 10431780 w 11737340"/>
                <a:gd name="connsiteY121" fmla="*/ 2499360 h 4168140"/>
                <a:gd name="connsiteX122" fmla="*/ 10500360 w 11737340"/>
                <a:gd name="connsiteY122" fmla="*/ 2354580 h 4168140"/>
                <a:gd name="connsiteX123" fmla="*/ 10553700 w 11737340"/>
                <a:gd name="connsiteY123" fmla="*/ 2263140 h 4168140"/>
                <a:gd name="connsiteX124" fmla="*/ 10584180 w 11737340"/>
                <a:gd name="connsiteY124" fmla="*/ 2194560 h 4168140"/>
                <a:gd name="connsiteX125" fmla="*/ 10624820 w 11737340"/>
                <a:gd name="connsiteY125" fmla="*/ 2125980 h 4168140"/>
                <a:gd name="connsiteX126" fmla="*/ 10675620 w 11737340"/>
                <a:gd name="connsiteY126" fmla="*/ 2049780 h 4168140"/>
                <a:gd name="connsiteX127" fmla="*/ 10690860 w 11737340"/>
                <a:gd name="connsiteY127" fmla="*/ 1988820 h 4168140"/>
                <a:gd name="connsiteX128" fmla="*/ 10713720 w 11737340"/>
                <a:gd name="connsiteY128" fmla="*/ 1927860 h 4168140"/>
                <a:gd name="connsiteX129" fmla="*/ 10767060 w 11737340"/>
                <a:gd name="connsiteY129" fmla="*/ 1859280 h 4168140"/>
                <a:gd name="connsiteX130" fmla="*/ 10873740 w 11737340"/>
                <a:gd name="connsiteY130" fmla="*/ 1828800 h 4168140"/>
                <a:gd name="connsiteX131" fmla="*/ 11079480 w 11737340"/>
                <a:gd name="connsiteY131" fmla="*/ 1767840 h 4168140"/>
                <a:gd name="connsiteX132" fmla="*/ 11247120 w 11737340"/>
                <a:gd name="connsiteY132" fmla="*/ 1684020 h 4168140"/>
                <a:gd name="connsiteX133" fmla="*/ 11407140 w 11737340"/>
                <a:gd name="connsiteY133" fmla="*/ 1628140 h 4168140"/>
                <a:gd name="connsiteX134" fmla="*/ 11490960 w 11737340"/>
                <a:gd name="connsiteY134" fmla="*/ 1577340 h 4168140"/>
                <a:gd name="connsiteX135" fmla="*/ 11635740 w 11737340"/>
                <a:gd name="connsiteY135" fmla="*/ 1508760 h 4168140"/>
                <a:gd name="connsiteX136" fmla="*/ 11737340 w 11737340"/>
                <a:gd name="connsiteY136" fmla="*/ 1442720 h 4168140"/>
                <a:gd name="connsiteX137" fmla="*/ 11620500 w 11737340"/>
                <a:gd name="connsiteY137" fmla="*/ 1417320 h 4168140"/>
                <a:gd name="connsiteX138" fmla="*/ 11567160 w 11737340"/>
                <a:gd name="connsiteY138" fmla="*/ 1379220 h 4168140"/>
                <a:gd name="connsiteX139" fmla="*/ 11498580 w 11737340"/>
                <a:gd name="connsiteY139" fmla="*/ 1318260 h 4168140"/>
                <a:gd name="connsiteX140" fmla="*/ 11468100 w 11737340"/>
                <a:gd name="connsiteY140" fmla="*/ 1280160 h 4168140"/>
                <a:gd name="connsiteX141" fmla="*/ 11442700 w 11737340"/>
                <a:gd name="connsiteY141" fmla="*/ 1231900 h 4168140"/>
                <a:gd name="connsiteX142" fmla="*/ 11384280 w 11737340"/>
                <a:gd name="connsiteY142" fmla="*/ 1310640 h 4168140"/>
                <a:gd name="connsiteX143" fmla="*/ 11353800 w 11737340"/>
                <a:gd name="connsiteY143" fmla="*/ 1356360 h 4168140"/>
                <a:gd name="connsiteX144" fmla="*/ 11224260 w 11737340"/>
                <a:gd name="connsiteY144" fmla="*/ 1417320 h 4168140"/>
                <a:gd name="connsiteX145" fmla="*/ 11109960 w 11737340"/>
                <a:gd name="connsiteY145" fmla="*/ 1463040 h 4168140"/>
                <a:gd name="connsiteX146" fmla="*/ 10911840 w 11737340"/>
                <a:gd name="connsiteY146" fmla="*/ 1524000 h 4168140"/>
                <a:gd name="connsiteX147" fmla="*/ 10774680 w 11737340"/>
                <a:gd name="connsiteY147" fmla="*/ 1546860 h 4168140"/>
                <a:gd name="connsiteX148" fmla="*/ 10675620 w 11737340"/>
                <a:gd name="connsiteY148" fmla="*/ 1615440 h 4168140"/>
                <a:gd name="connsiteX149" fmla="*/ 10568940 w 11737340"/>
                <a:gd name="connsiteY149" fmla="*/ 1676400 h 4168140"/>
                <a:gd name="connsiteX150" fmla="*/ 10485120 w 11737340"/>
                <a:gd name="connsiteY150" fmla="*/ 1760220 h 4168140"/>
                <a:gd name="connsiteX151" fmla="*/ 10454640 w 11737340"/>
                <a:gd name="connsiteY151" fmla="*/ 1836420 h 4168140"/>
                <a:gd name="connsiteX152" fmla="*/ 10416540 w 11737340"/>
                <a:gd name="connsiteY152" fmla="*/ 1927860 h 4168140"/>
                <a:gd name="connsiteX153" fmla="*/ 10401300 w 11737340"/>
                <a:gd name="connsiteY153" fmla="*/ 2004060 h 4168140"/>
                <a:gd name="connsiteX154" fmla="*/ 10363200 w 11737340"/>
                <a:gd name="connsiteY154" fmla="*/ 2095500 h 4168140"/>
                <a:gd name="connsiteX155" fmla="*/ 10317480 w 11737340"/>
                <a:gd name="connsiteY155" fmla="*/ 2225040 h 4168140"/>
                <a:gd name="connsiteX156" fmla="*/ 10287000 w 11737340"/>
                <a:gd name="connsiteY156" fmla="*/ 2346960 h 4168140"/>
                <a:gd name="connsiteX157" fmla="*/ 10218420 w 11737340"/>
                <a:gd name="connsiteY157" fmla="*/ 2499360 h 4168140"/>
                <a:gd name="connsiteX158" fmla="*/ 10134600 w 11737340"/>
                <a:gd name="connsiteY158" fmla="*/ 2621280 h 4168140"/>
                <a:gd name="connsiteX159" fmla="*/ 10043160 w 11737340"/>
                <a:gd name="connsiteY159" fmla="*/ 2735580 h 4168140"/>
                <a:gd name="connsiteX160" fmla="*/ 9974580 w 11737340"/>
                <a:gd name="connsiteY160" fmla="*/ 2857500 h 4168140"/>
                <a:gd name="connsiteX161" fmla="*/ 9906000 w 11737340"/>
                <a:gd name="connsiteY161" fmla="*/ 2941320 h 4168140"/>
                <a:gd name="connsiteX162" fmla="*/ 9860280 w 11737340"/>
                <a:gd name="connsiteY162" fmla="*/ 3032760 h 4168140"/>
                <a:gd name="connsiteX163" fmla="*/ 9806940 w 11737340"/>
                <a:gd name="connsiteY163" fmla="*/ 3116580 h 4168140"/>
                <a:gd name="connsiteX164" fmla="*/ 9715500 w 11737340"/>
                <a:gd name="connsiteY164" fmla="*/ 3208020 h 4168140"/>
                <a:gd name="connsiteX165" fmla="*/ 9616440 w 11737340"/>
                <a:gd name="connsiteY165" fmla="*/ 3261360 h 4168140"/>
                <a:gd name="connsiteX166" fmla="*/ 9532620 w 11737340"/>
                <a:gd name="connsiteY166" fmla="*/ 3329940 h 4168140"/>
                <a:gd name="connsiteX167" fmla="*/ 9471660 w 11737340"/>
                <a:gd name="connsiteY167" fmla="*/ 3375660 h 4168140"/>
                <a:gd name="connsiteX168" fmla="*/ 9410700 w 11737340"/>
                <a:gd name="connsiteY168" fmla="*/ 3429000 h 4168140"/>
                <a:gd name="connsiteX169" fmla="*/ 9288780 w 11737340"/>
                <a:gd name="connsiteY169" fmla="*/ 3436620 h 4168140"/>
                <a:gd name="connsiteX170" fmla="*/ 9166860 w 11737340"/>
                <a:gd name="connsiteY170" fmla="*/ 3444240 h 4168140"/>
                <a:gd name="connsiteX171" fmla="*/ 9029700 w 11737340"/>
                <a:gd name="connsiteY171" fmla="*/ 3413760 h 4168140"/>
                <a:gd name="connsiteX172" fmla="*/ 8823960 w 11737340"/>
                <a:gd name="connsiteY172" fmla="*/ 3360420 h 4168140"/>
                <a:gd name="connsiteX173" fmla="*/ 8679180 w 11737340"/>
                <a:gd name="connsiteY173" fmla="*/ 3329940 h 4168140"/>
                <a:gd name="connsiteX174" fmla="*/ 8572500 w 11737340"/>
                <a:gd name="connsiteY174" fmla="*/ 3276600 h 4168140"/>
                <a:gd name="connsiteX175" fmla="*/ 8465820 w 11737340"/>
                <a:gd name="connsiteY175" fmla="*/ 3215640 h 4168140"/>
                <a:gd name="connsiteX176" fmla="*/ 8321040 w 11737340"/>
                <a:gd name="connsiteY176" fmla="*/ 3177540 h 4168140"/>
                <a:gd name="connsiteX177" fmla="*/ 8199120 w 11737340"/>
                <a:gd name="connsiteY177" fmla="*/ 3131820 h 4168140"/>
                <a:gd name="connsiteX178" fmla="*/ 8069580 w 11737340"/>
                <a:gd name="connsiteY178" fmla="*/ 3078480 h 4168140"/>
                <a:gd name="connsiteX179" fmla="*/ 7917180 w 11737340"/>
                <a:gd name="connsiteY179" fmla="*/ 2994660 h 4168140"/>
                <a:gd name="connsiteX180" fmla="*/ 7787640 w 11737340"/>
                <a:gd name="connsiteY180" fmla="*/ 2971800 h 4168140"/>
                <a:gd name="connsiteX181" fmla="*/ 7719060 w 11737340"/>
                <a:gd name="connsiteY181" fmla="*/ 2933700 h 4168140"/>
                <a:gd name="connsiteX182" fmla="*/ 7612380 w 11737340"/>
                <a:gd name="connsiteY182" fmla="*/ 2903220 h 4168140"/>
                <a:gd name="connsiteX183" fmla="*/ 7566660 w 11737340"/>
                <a:gd name="connsiteY183" fmla="*/ 2887980 h 4168140"/>
                <a:gd name="connsiteX184" fmla="*/ 7551420 w 11737340"/>
                <a:gd name="connsiteY184" fmla="*/ 2849880 h 4168140"/>
                <a:gd name="connsiteX185" fmla="*/ 7533640 w 11737340"/>
                <a:gd name="connsiteY185" fmla="*/ 2788920 h 4168140"/>
                <a:gd name="connsiteX186" fmla="*/ 7475220 w 11737340"/>
                <a:gd name="connsiteY186" fmla="*/ 2857500 h 4168140"/>
                <a:gd name="connsiteX187" fmla="*/ 7414260 w 11737340"/>
                <a:gd name="connsiteY187" fmla="*/ 2887980 h 4168140"/>
                <a:gd name="connsiteX188" fmla="*/ 7345680 w 11737340"/>
                <a:gd name="connsiteY188" fmla="*/ 2971800 h 4168140"/>
                <a:gd name="connsiteX189" fmla="*/ 7315200 w 11737340"/>
                <a:gd name="connsiteY189" fmla="*/ 2994660 h 4168140"/>
                <a:gd name="connsiteX190" fmla="*/ 7261860 w 11737340"/>
                <a:gd name="connsiteY190" fmla="*/ 3009900 h 4168140"/>
                <a:gd name="connsiteX191" fmla="*/ 7193280 w 11737340"/>
                <a:gd name="connsiteY191" fmla="*/ 3025140 h 4168140"/>
                <a:gd name="connsiteX192" fmla="*/ 7155180 w 11737340"/>
                <a:gd name="connsiteY192" fmla="*/ 3078480 h 4168140"/>
                <a:gd name="connsiteX193" fmla="*/ 7109460 w 11737340"/>
                <a:gd name="connsiteY193" fmla="*/ 3154680 h 4168140"/>
                <a:gd name="connsiteX194" fmla="*/ 7048500 w 11737340"/>
                <a:gd name="connsiteY194" fmla="*/ 3246120 h 4168140"/>
                <a:gd name="connsiteX195" fmla="*/ 6995160 w 11737340"/>
                <a:gd name="connsiteY195" fmla="*/ 3307080 h 4168140"/>
                <a:gd name="connsiteX196" fmla="*/ 6972300 w 11737340"/>
                <a:gd name="connsiteY196" fmla="*/ 3352800 h 4168140"/>
                <a:gd name="connsiteX197" fmla="*/ 6949440 w 11737340"/>
                <a:gd name="connsiteY197" fmla="*/ 3413760 h 4168140"/>
                <a:gd name="connsiteX198" fmla="*/ 6949440 w 11737340"/>
                <a:gd name="connsiteY198" fmla="*/ 3413760 h 4168140"/>
                <a:gd name="connsiteX199" fmla="*/ 6911340 w 11737340"/>
                <a:gd name="connsiteY199" fmla="*/ 3474720 h 4168140"/>
                <a:gd name="connsiteX200" fmla="*/ 6888480 w 11737340"/>
                <a:gd name="connsiteY200" fmla="*/ 3505200 h 4168140"/>
                <a:gd name="connsiteX201" fmla="*/ 6819900 w 11737340"/>
                <a:gd name="connsiteY201" fmla="*/ 3566160 h 4168140"/>
                <a:gd name="connsiteX202" fmla="*/ 6743700 w 11737340"/>
                <a:gd name="connsiteY202" fmla="*/ 3581400 h 4168140"/>
                <a:gd name="connsiteX203" fmla="*/ 6675120 w 11737340"/>
                <a:gd name="connsiteY203" fmla="*/ 3657600 h 4168140"/>
                <a:gd name="connsiteX204" fmla="*/ 6629400 w 11737340"/>
                <a:gd name="connsiteY204" fmla="*/ 3718560 h 4168140"/>
                <a:gd name="connsiteX205" fmla="*/ 6576060 w 11737340"/>
                <a:gd name="connsiteY205" fmla="*/ 3779520 h 4168140"/>
                <a:gd name="connsiteX206" fmla="*/ 6484620 w 11737340"/>
                <a:gd name="connsiteY206" fmla="*/ 3817620 h 4168140"/>
                <a:gd name="connsiteX207" fmla="*/ 6400800 w 11737340"/>
                <a:gd name="connsiteY207" fmla="*/ 3832860 h 4168140"/>
                <a:gd name="connsiteX208" fmla="*/ 6263640 w 11737340"/>
                <a:gd name="connsiteY208" fmla="*/ 3870960 h 4168140"/>
                <a:gd name="connsiteX209" fmla="*/ 6126480 w 11737340"/>
                <a:gd name="connsiteY209" fmla="*/ 3901440 h 4168140"/>
                <a:gd name="connsiteX210" fmla="*/ 6027420 w 11737340"/>
                <a:gd name="connsiteY210" fmla="*/ 3916680 h 4168140"/>
                <a:gd name="connsiteX211" fmla="*/ 5890260 w 11737340"/>
                <a:gd name="connsiteY211" fmla="*/ 3878580 h 4168140"/>
                <a:gd name="connsiteX212" fmla="*/ 5821680 w 11737340"/>
                <a:gd name="connsiteY212" fmla="*/ 3863340 h 4168140"/>
                <a:gd name="connsiteX213" fmla="*/ 5737860 w 11737340"/>
                <a:gd name="connsiteY213" fmla="*/ 3825240 h 4168140"/>
                <a:gd name="connsiteX214" fmla="*/ 5638800 w 11737340"/>
                <a:gd name="connsiteY214" fmla="*/ 3794760 h 4168140"/>
                <a:gd name="connsiteX215" fmla="*/ 5524500 w 11737340"/>
                <a:gd name="connsiteY215" fmla="*/ 3756660 h 4168140"/>
                <a:gd name="connsiteX216" fmla="*/ 5448300 w 11737340"/>
                <a:gd name="connsiteY216" fmla="*/ 3718560 h 4168140"/>
                <a:gd name="connsiteX217" fmla="*/ 5349240 w 11737340"/>
                <a:gd name="connsiteY217" fmla="*/ 3657600 h 4168140"/>
                <a:gd name="connsiteX218" fmla="*/ 5295900 w 11737340"/>
                <a:gd name="connsiteY218" fmla="*/ 3619500 h 4168140"/>
                <a:gd name="connsiteX219" fmla="*/ 5234940 w 11737340"/>
                <a:gd name="connsiteY219" fmla="*/ 3596640 h 4168140"/>
                <a:gd name="connsiteX220" fmla="*/ 5135880 w 11737340"/>
                <a:gd name="connsiteY220" fmla="*/ 3550920 h 4168140"/>
                <a:gd name="connsiteX221" fmla="*/ 5059680 w 11737340"/>
                <a:gd name="connsiteY221" fmla="*/ 3505200 h 4168140"/>
                <a:gd name="connsiteX222" fmla="*/ 5029200 w 11737340"/>
                <a:gd name="connsiteY222" fmla="*/ 3482340 h 4168140"/>
                <a:gd name="connsiteX223" fmla="*/ 4960620 w 11737340"/>
                <a:gd name="connsiteY223" fmla="*/ 3413760 h 4168140"/>
                <a:gd name="connsiteX224" fmla="*/ 4876800 w 11737340"/>
                <a:gd name="connsiteY224" fmla="*/ 3299460 h 4168140"/>
                <a:gd name="connsiteX225" fmla="*/ 4808220 w 11737340"/>
                <a:gd name="connsiteY225" fmla="*/ 3200400 h 4168140"/>
                <a:gd name="connsiteX226" fmla="*/ 4777740 w 11737340"/>
                <a:gd name="connsiteY226" fmla="*/ 3147060 h 4168140"/>
                <a:gd name="connsiteX227" fmla="*/ 4724400 w 11737340"/>
                <a:gd name="connsiteY227" fmla="*/ 3108960 h 4168140"/>
                <a:gd name="connsiteX228" fmla="*/ 4648200 w 11737340"/>
                <a:gd name="connsiteY228" fmla="*/ 3063240 h 4168140"/>
                <a:gd name="connsiteX229" fmla="*/ 4533900 w 11737340"/>
                <a:gd name="connsiteY229" fmla="*/ 2979420 h 4168140"/>
                <a:gd name="connsiteX230" fmla="*/ 4427220 w 11737340"/>
                <a:gd name="connsiteY230" fmla="*/ 2941320 h 4168140"/>
                <a:gd name="connsiteX231" fmla="*/ 4366260 w 11737340"/>
                <a:gd name="connsiteY231" fmla="*/ 2903220 h 4168140"/>
                <a:gd name="connsiteX232" fmla="*/ 4244340 w 11737340"/>
                <a:gd name="connsiteY232" fmla="*/ 2842260 h 4168140"/>
                <a:gd name="connsiteX233" fmla="*/ 4145280 w 11737340"/>
                <a:gd name="connsiteY233" fmla="*/ 2811780 h 4168140"/>
                <a:gd name="connsiteX234" fmla="*/ 4038600 w 11737340"/>
                <a:gd name="connsiteY234" fmla="*/ 2804160 h 4168140"/>
                <a:gd name="connsiteX235" fmla="*/ 3954780 w 11737340"/>
                <a:gd name="connsiteY235" fmla="*/ 2819400 h 4168140"/>
                <a:gd name="connsiteX236" fmla="*/ 3863340 w 11737340"/>
                <a:gd name="connsiteY236" fmla="*/ 2804160 h 4168140"/>
                <a:gd name="connsiteX237" fmla="*/ 3741420 w 11737340"/>
                <a:gd name="connsiteY237" fmla="*/ 2781300 h 4168140"/>
                <a:gd name="connsiteX238" fmla="*/ 3649980 w 11737340"/>
                <a:gd name="connsiteY238" fmla="*/ 2743200 h 4168140"/>
                <a:gd name="connsiteX239" fmla="*/ 3573780 w 11737340"/>
                <a:gd name="connsiteY239" fmla="*/ 2674620 h 4168140"/>
                <a:gd name="connsiteX240" fmla="*/ 3482340 w 11737340"/>
                <a:gd name="connsiteY240" fmla="*/ 2621280 h 4168140"/>
                <a:gd name="connsiteX241" fmla="*/ 3436620 w 11737340"/>
                <a:gd name="connsiteY241" fmla="*/ 2552700 h 4168140"/>
                <a:gd name="connsiteX242" fmla="*/ 3329940 w 11737340"/>
                <a:gd name="connsiteY242" fmla="*/ 2423160 h 4168140"/>
                <a:gd name="connsiteX243" fmla="*/ 3261360 w 11737340"/>
                <a:gd name="connsiteY243" fmla="*/ 2324100 h 4168140"/>
                <a:gd name="connsiteX244" fmla="*/ 3131820 w 11737340"/>
                <a:gd name="connsiteY244" fmla="*/ 2209800 h 4168140"/>
                <a:gd name="connsiteX245" fmla="*/ 3040380 w 11737340"/>
                <a:gd name="connsiteY245" fmla="*/ 2141220 h 4168140"/>
                <a:gd name="connsiteX246" fmla="*/ 2910840 w 11737340"/>
                <a:gd name="connsiteY246" fmla="*/ 2034540 h 4168140"/>
                <a:gd name="connsiteX247" fmla="*/ 2849880 w 11737340"/>
                <a:gd name="connsiteY247" fmla="*/ 1958340 h 4168140"/>
                <a:gd name="connsiteX248" fmla="*/ 2743200 w 11737340"/>
                <a:gd name="connsiteY248" fmla="*/ 1889760 h 4168140"/>
                <a:gd name="connsiteX249" fmla="*/ 2659380 w 11737340"/>
                <a:gd name="connsiteY249" fmla="*/ 1844040 h 4168140"/>
                <a:gd name="connsiteX250" fmla="*/ 2575560 w 11737340"/>
                <a:gd name="connsiteY250" fmla="*/ 1744980 h 4168140"/>
                <a:gd name="connsiteX251" fmla="*/ 2468880 w 11737340"/>
                <a:gd name="connsiteY251" fmla="*/ 1645920 h 4168140"/>
                <a:gd name="connsiteX252" fmla="*/ 2400300 w 11737340"/>
                <a:gd name="connsiteY252" fmla="*/ 1607820 h 4168140"/>
                <a:gd name="connsiteX253" fmla="*/ 2263140 w 11737340"/>
                <a:gd name="connsiteY253" fmla="*/ 1501140 h 4168140"/>
                <a:gd name="connsiteX254" fmla="*/ 2171700 w 11737340"/>
                <a:gd name="connsiteY254" fmla="*/ 1432560 h 4168140"/>
                <a:gd name="connsiteX255" fmla="*/ 2087880 w 11737340"/>
                <a:gd name="connsiteY255" fmla="*/ 1363980 h 4168140"/>
                <a:gd name="connsiteX256" fmla="*/ 1950720 w 11737340"/>
                <a:gd name="connsiteY256" fmla="*/ 1272540 h 4168140"/>
                <a:gd name="connsiteX257" fmla="*/ 1805940 w 11737340"/>
                <a:gd name="connsiteY257" fmla="*/ 1135380 h 4168140"/>
                <a:gd name="connsiteX258" fmla="*/ 1729740 w 11737340"/>
                <a:gd name="connsiteY258" fmla="*/ 1089660 h 4168140"/>
                <a:gd name="connsiteX259" fmla="*/ 1668780 w 11737340"/>
                <a:gd name="connsiteY259" fmla="*/ 1043940 h 4168140"/>
                <a:gd name="connsiteX260" fmla="*/ 1592580 w 11737340"/>
                <a:gd name="connsiteY260" fmla="*/ 990600 h 4168140"/>
                <a:gd name="connsiteX261" fmla="*/ 1470660 w 11737340"/>
                <a:gd name="connsiteY261" fmla="*/ 891540 h 4168140"/>
                <a:gd name="connsiteX262" fmla="*/ 1386840 w 11737340"/>
                <a:gd name="connsiteY262" fmla="*/ 845820 h 4168140"/>
                <a:gd name="connsiteX263" fmla="*/ 1318260 w 11737340"/>
                <a:gd name="connsiteY263" fmla="*/ 784860 h 4168140"/>
                <a:gd name="connsiteX264" fmla="*/ 1264920 w 11737340"/>
                <a:gd name="connsiteY264" fmla="*/ 723900 h 4168140"/>
                <a:gd name="connsiteX265" fmla="*/ 1181100 w 11737340"/>
                <a:gd name="connsiteY265" fmla="*/ 647700 h 4168140"/>
                <a:gd name="connsiteX266" fmla="*/ 1089660 w 11737340"/>
                <a:gd name="connsiteY266" fmla="*/ 624840 h 4168140"/>
                <a:gd name="connsiteX267" fmla="*/ 1021080 w 11737340"/>
                <a:gd name="connsiteY267" fmla="*/ 586740 h 4168140"/>
                <a:gd name="connsiteX268" fmla="*/ 937260 w 11737340"/>
                <a:gd name="connsiteY268" fmla="*/ 548640 h 4168140"/>
                <a:gd name="connsiteX269" fmla="*/ 830580 w 11737340"/>
                <a:gd name="connsiteY269" fmla="*/ 510540 h 4168140"/>
                <a:gd name="connsiteX270" fmla="*/ 754380 w 11737340"/>
                <a:gd name="connsiteY270" fmla="*/ 457200 h 4168140"/>
                <a:gd name="connsiteX271" fmla="*/ 708660 w 11737340"/>
                <a:gd name="connsiteY271" fmla="*/ 419100 h 4168140"/>
                <a:gd name="connsiteX272" fmla="*/ 609600 w 11737340"/>
                <a:gd name="connsiteY272" fmla="*/ 396240 h 4168140"/>
                <a:gd name="connsiteX273" fmla="*/ 548640 w 11737340"/>
                <a:gd name="connsiteY273" fmla="*/ 320040 h 4168140"/>
                <a:gd name="connsiteX274" fmla="*/ 510540 w 11737340"/>
                <a:gd name="connsiteY274" fmla="*/ 251460 h 4168140"/>
                <a:gd name="connsiteX275" fmla="*/ 464820 w 11737340"/>
                <a:gd name="connsiteY275" fmla="*/ 190500 h 4168140"/>
                <a:gd name="connsiteX276" fmla="*/ 411480 w 11737340"/>
                <a:gd name="connsiteY276" fmla="*/ 137160 h 4168140"/>
                <a:gd name="connsiteX277" fmla="*/ 373380 w 11737340"/>
                <a:gd name="connsiteY277" fmla="*/ 45720 h 4168140"/>
                <a:gd name="connsiteX278" fmla="*/ 342900 w 11737340"/>
                <a:gd name="connsiteY278" fmla="*/ 0 h 4168140"/>
                <a:gd name="connsiteX279" fmla="*/ 327660 w 11737340"/>
                <a:gd name="connsiteY279" fmla="*/ 60960 h 4168140"/>
                <a:gd name="connsiteX280" fmla="*/ 289560 w 11737340"/>
                <a:gd name="connsiteY280" fmla="*/ 91440 h 4168140"/>
                <a:gd name="connsiteX281" fmla="*/ 236220 w 11737340"/>
                <a:gd name="connsiteY281" fmla="*/ 114300 h 4168140"/>
                <a:gd name="connsiteX282" fmla="*/ 198120 w 11737340"/>
                <a:gd name="connsiteY282" fmla="*/ 175260 h 4168140"/>
                <a:gd name="connsiteX283" fmla="*/ 175260 w 11737340"/>
                <a:gd name="connsiteY283" fmla="*/ 228600 h 4168140"/>
                <a:gd name="connsiteX284" fmla="*/ 114300 w 11737340"/>
                <a:gd name="connsiteY284" fmla="*/ 236220 h 4168140"/>
                <a:gd name="connsiteX285" fmla="*/ 45720 w 11737340"/>
                <a:gd name="connsiteY285" fmla="*/ 251460 h 4168140"/>
                <a:gd name="connsiteX286" fmla="*/ 0 w 11737340"/>
                <a:gd name="connsiteY286" fmla="*/ 281940 h 4168140"/>
                <a:gd name="connsiteX287" fmla="*/ 68580 w 11737340"/>
                <a:gd name="connsiteY287" fmla="*/ 320040 h 4168140"/>
                <a:gd name="connsiteX0" fmla="*/ 68580 w 11737340"/>
                <a:gd name="connsiteY0" fmla="*/ 320040 h 4168140"/>
                <a:gd name="connsiteX1" fmla="*/ 121920 w 11737340"/>
                <a:gd name="connsiteY1" fmla="*/ 381000 h 4168140"/>
                <a:gd name="connsiteX2" fmla="*/ 198120 w 11737340"/>
                <a:gd name="connsiteY2" fmla="*/ 419100 h 4168140"/>
                <a:gd name="connsiteX3" fmla="*/ 320040 w 11737340"/>
                <a:gd name="connsiteY3" fmla="*/ 510540 h 4168140"/>
                <a:gd name="connsiteX4" fmla="*/ 411480 w 11737340"/>
                <a:gd name="connsiteY4" fmla="*/ 563880 h 4168140"/>
                <a:gd name="connsiteX5" fmla="*/ 472440 w 11737340"/>
                <a:gd name="connsiteY5" fmla="*/ 632460 h 4168140"/>
                <a:gd name="connsiteX6" fmla="*/ 601980 w 11737340"/>
                <a:gd name="connsiteY6" fmla="*/ 708660 h 4168140"/>
                <a:gd name="connsiteX7" fmla="*/ 739140 w 11737340"/>
                <a:gd name="connsiteY7" fmla="*/ 784860 h 4168140"/>
                <a:gd name="connsiteX8" fmla="*/ 861060 w 11737340"/>
                <a:gd name="connsiteY8" fmla="*/ 868680 h 4168140"/>
                <a:gd name="connsiteX9" fmla="*/ 944880 w 11737340"/>
                <a:gd name="connsiteY9" fmla="*/ 952500 h 4168140"/>
                <a:gd name="connsiteX10" fmla="*/ 1021080 w 11737340"/>
                <a:gd name="connsiteY10" fmla="*/ 1005840 h 4168140"/>
                <a:gd name="connsiteX11" fmla="*/ 1097280 w 11737340"/>
                <a:gd name="connsiteY11" fmla="*/ 1043940 h 4168140"/>
                <a:gd name="connsiteX12" fmla="*/ 1181100 w 11737340"/>
                <a:gd name="connsiteY12" fmla="*/ 1104900 h 4168140"/>
                <a:gd name="connsiteX13" fmla="*/ 1249680 w 11737340"/>
                <a:gd name="connsiteY13" fmla="*/ 1150620 h 4168140"/>
                <a:gd name="connsiteX14" fmla="*/ 1341120 w 11737340"/>
                <a:gd name="connsiteY14" fmla="*/ 1196340 h 4168140"/>
                <a:gd name="connsiteX15" fmla="*/ 1417320 w 11737340"/>
                <a:gd name="connsiteY15" fmla="*/ 1257300 h 4168140"/>
                <a:gd name="connsiteX16" fmla="*/ 1493520 w 11737340"/>
                <a:gd name="connsiteY16" fmla="*/ 1333500 h 4168140"/>
                <a:gd name="connsiteX17" fmla="*/ 1569720 w 11737340"/>
                <a:gd name="connsiteY17" fmla="*/ 1356360 h 4168140"/>
                <a:gd name="connsiteX18" fmla="*/ 1684020 w 11737340"/>
                <a:gd name="connsiteY18" fmla="*/ 1424940 h 4168140"/>
                <a:gd name="connsiteX19" fmla="*/ 1729740 w 11737340"/>
                <a:gd name="connsiteY19" fmla="*/ 1485900 h 4168140"/>
                <a:gd name="connsiteX20" fmla="*/ 1844040 w 11737340"/>
                <a:gd name="connsiteY20" fmla="*/ 1569720 h 4168140"/>
                <a:gd name="connsiteX21" fmla="*/ 1935480 w 11737340"/>
                <a:gd name="connsiteY21" fmla="*/ 1615440 h 4168140"/>
                <a:gd name="connsiteX22" fmla="*/ 2049780 w 11737340"/>
                <a:gd name="connsiteY22" fmla="*/ 1691640 h 4168140"/>
                <a:gd name="connsiteX23" fmla="*/ 2133600 w 11737340"/>
                <a:gd name="connsiteY23" fmla="*/ 1729740 h 4168140"/>
                <a:gd name="connsiteX24" fmla="*/ 2202180 w 11737340"/>
                <a:gd name="connsiteY24" fmla="*/ 1805940 h 4168140"/>
                <a:gd name="connsiteX25" fmla="*/ 2255520 w 11737340"/>
                <a:gd name="connsiteY25" fmla="*/ 1821180 h 4168140"/>
                <a:gd name="connsiteX26" fmla="*/ 2316480 w 11737340"/>
                <a:gd name="connsiteY26" fmla="*/ 1866900 h 4168140"/>
                <a:gd name="connsiteX27" fmla="*/ 2423160 w 11737340"/>
                <a:gd name="connsiteY27" fmla="*/ 2004060 h 4168140"/>
                <a:gd name="connsiteX28" fmla="*/ 2476500 w 11737340"/>
                <a:gd name="connsiteY28" fmla="*/ 2087880 h 4168140"/>
                <a:gd name="connsiteX29" fmla="*/ 2567940 w 11737340"/>
                <a:gd name="connsiteY29" fmla="*/ 2148840 h 4168140"/>
                <a:gd name="connsiteX30" fmla="*/ 2682240 w 11737340"/>
                <a:gd name="connsiteY30" fmla="*/ 2186940 h 4168140"/>
                <a:gd name="connsiteX31" fmla="*/ 2743200 w 11737340"/>
                <a:gd name="connsiteY31" fmla="*/ 2209800 h 4168140"/>
                <a:gd name="connsiteX32" fmla="*/ 2811780 w 11737340"/>
                <a:gd name="connsiteY32" fmla="*/ 2247900 h 4168140"/>
                <a:gd name="connsiteX33" fmla="*/ 2887980 w 11737340"/>
                <a:gd name="connsiteY33" fmla="*/ 2301240 h 4168140"/>
                <a:gd name="connsiteX34" fmla="*/ 2979420 w 11737340"/>
                <a:gd name="connsiteY34" fmla="*/ 2385060 h 4168140"/>
                <a:gd name="connsiteX35" fmla="*/ 3055620 w 11737340"/>
                <a:gd name="connsiteY35" fmla="*/ 2461260 h 4168140"/>
                <a:gd name="connsiteX36" fmla="*/ 3139440 w 11737340"/>
                <a:gd name="connsiteY36" fmla="*/ 2537460 h 4168140"/>
                <a:gd name="connsiteX37" fmla="*/ 3261360 w 11737340"/>
                <a:gd name="connsiteY37" fmla="*/ 2628900 h 4168140"/>
                <a:gd name="connsiteX38" fmla="*/ 3345180 w 11737340"/>
                <a:gd name="connsiteY38" fmla="*/ 2720340 h 4168140"/>
                <a:gd name="connsiteX39" fmla="*/ 3444240 w 11737340"/>
                <a:gd name="connsiteY39" fmla="*/ 2796540 h 4168140"/>
                <a:gd name="connsiteX40" fmla="*/ 3558540 w 11737340"/>
                <a:gd name="connsiteY40" fmla="*/ 2872740 h 4168140"/>
                <a:gd name="connsiteX41" fmla="*/ 3619500 w 11737340"/>
                <a:gd name="connsiteY41" fmla="*/ 2979420 h 4168140"/>
                <a:gd name="connsiteX42" fmla="*/ 3619500 w 11737340"/>
                <a:gd name="connsiteY42" fmla="*/ 2979420 h 4168140"/>
                <a:gd name="connsiteX43" fmla="*/ 3649980 w 11737340"/>
                <a:gd name="connsiteY43" fmla="*/ 3048000 h 4168140"/>
                <a:gd name="connsiteX44" fmla="*/ 3703320 w 11737340"/>
                <a:gd name="connsiteY44" fmla="*/ 3086100 h 4168140"/>
                <a:gd name="connsiteX45" fmla="*/ 3764280 w 11737340"/>
                <a:gd name="connsiteY45" fmla="*/ 3063240 h 4168140"/>
                <a:gd name="connsiteX46" fmla="*/ 3848100 w 11737340"/>
                <a:gd name="connsiteY46" fmla="*/ 3025140 h 4168140"/>
                <a:gd name="connsiteX47" fmla="*/ 3916680 w 11737340"/>
                <a:gd name="connsiteY47" fmla="*/ 3032760 h 4168140"/>
                <a:gd name="connsiteX48" fmla="*/ 4030980 w 11737340"/>
                <a:gd name="connsiteY48" fmla="*/ 3063240 h 4168140"/>
                <a:gd name="connsiteX49" fmla="*/ 4137660 w 11737340"/>
                <a:gd name="connsiteY49" fmla="*/ 3101340 h 4168140"/>
                <a:gd name="connsiteX50" fmla="*/ 4259580 w 11737340"/>
                <a:gd name="connsiteY50" fmla="*/ 3147060 h 4168140"/>
                <a:gd name="connsiteX51" fmla="*/ 4381500 w 11737340"/>
                <a:gd name="connsiteY51" fmla="*/ 3192780 h 4168140"/>
                <a:gd name="connsiteX52" fmla="*/ 4526280 w 11737340"/>
                <a:gd name="connsiteY52" fmla="*/ 3276600 h 4168140"/>
                <a:gd name="connsiteX53" fmla="*/ 4587240 w 11737340"/>
                <a:gd name="connsiteY53" fmla="*/ 3299460 h 4168140"/>
                <a:gd name="connsiteX54" fmla="*/ 4610100 w 11737340"/>
                <a:gd name="connsiteY54" fmla="*/ 3352800 h 4168140"/>
                <a:gd name="connsiteX55" fmla="*/ 4648200 w 11737340"/>
                <a:gd name="connsiteY55" fmla="*/ 3436620 h 4168140"/>
                <a:gd name="connsiteX56" fmla="*/ 4671060 w 11737340"/>
                <a:gd name="connsiteY56" fmla="*/ 3520440 h 4168140"/>
                <a:gd name="connsiteX57" fmla="*/ 4678680 w 11737340"/>
                <a:gd name="connsiteY57" fmla="*/ 3589020 h 4168140"/>
                <a:gd name="connsiteX58" fmla="*/ 4686300 w 11737340"/>
                <a:gd name="connsiteY58" fmla="*/ 3649980 h 4168140"/>
                <a:gd name="connsiteX59" fmla="*/ 4724400 w 11737340"/>
                <a:gd name="connsiteY59" fmla="*/ 3680460 h 4168140"/>
                <a:gd name="connsiteX60" fmla="*/ 4785360 w 11737340"/>
                <a:gd name="connsiteY60" fmla="*/ 3672840 h 4168140"/>
                <a:gd name="connsiteX61" fmla="*/ 4869180 w 11737340"/>
                <a:gd name="connsiteY61" fmla="*/ 3703320 h 4168140"/>
                <a:gd name="connsiteX62" fmla="*/ 4914900 w 11737340"/>
                <a:gd name="connsiteY62" fmla="*/ 3756660 h 4168140"/>
                <a:gd name="connsiteX63" fmla="*/ 5105400 w 11737340"/>
                <a:gd name="connsiteY63" fmla="*/ 3832860 h 4168140"/>
                <a:gd name="connsiteX64" fmla="*/ 5173980 w 11737340"/>
                <a:gd name="connsiteY64" fmla="*/ 3886200 h 4168140"/>
                <a:gd name="connsiteX65" fmla="*/ 5242560 w 11737340"/>
                <a:gd name="connsiteY65" fmla="*/ 3924300 h 4168140"/>
                <a:gd name="connsiteX66" fmla="*/ 5364480 w 11737340"/>
                <a:gd name="connsiteY66" fmla="*/ 3962400 h 4168140"/>
                <a:gd name="connsiteX67" fmla="*/ 5516880 w 11737340"/>
                <a:gd name="connsiteY67" fmla="*/ 4046220 h 4168140"/>
                <a:gd name="connsiteX68" fmla="*/ 5585460 w 11737340"/>
                <a:gd name="connsiteY68" fmla="*/ 4099560 h 4168140"/>
                <a:gd name="connsiteX69" fmla="*/ 5661660 w 11737340"/>
                <a:gd name="connsiteY69" fmla="*/ 4122420 h 4168140"/>
                <a:gd name="connsiteX70" fmla="*/ 5745480 w 11737340"/>
                <a:gd name="connsiteY70" fmla="*/ 4130040 h 4168140"/>
                <a:gd name="connsiteX71" fmla="*/ 5836920 w 11737340"/>
                <a:gd name="connsiteY71" fmla="*/ 4130040 h 4168140"/>
                <a:gd name="connsiteX72" fmla="*/ 5951220 w 11737340"/>
                <a:gd name="connsiteY72" fmla="*/ 4145280 h 4168140"/>
                <a:gd name="connsiteX73" fmla="*/ 6035040 w 11737340"/>
                <a:gd name="connsiteY73" fmla="*/ 4168140 h 4168140"/>
                <a:gd name="connsiteX74" fmla="*/ 6149340 w 11737340"/>
                <a:gd name="connsiteY74" fmla="*/ 4137660 h 4168140"/>
                <a:gd name="connsiteX75" fmla="*/ 6286500 w 11737340"/>
                <a:gd name="connsiteY75" fmla="*/ 4114800 h 4168140"/>
                <a:gd name="connsiteX76" fmla="*/ 6393180 w 11737340"/>
                <a:gd name="connsiteY76" fmla="*/ 4053840 h 4168140"/>
                <a:gd name="connsiteX77" fmla="*/ 6484620 w 11737340"/>
                <a:gd name="connsiteY77" fmla="*/ 4038600 h 4168140"/>
                <a:gd name="connsiteX78" fmla="*/ 6583680 w 11737340"/>
                <a:gd name="connsiteY78" fmla="*/ 3970020 h 4168140"/>
                <a:gd name="connsiteX79" fmla="*/ 6697980 w 11737340"/>
                <a:gd name="connsiteY79" fmla="*/ 3886200 h 4168140"/>
                <a:gd name="connsiteX80" fmla="*/ 6728460 w 11737340"/>
                <a:gd name="connsiteY80" fmla="*/ 3817620 h 4168140"/>
                <a:gd name="connsiteX81" fmla="*/ 6842760 w 11737340"/>
                <a:gd name="connsiteY81" fmla="*/ 3733800 h 4168140"/>
                <a:gd name="connsiteX82" fmla="*/ 6972300 w 11737340"/>
                <a:gd name="connsiteY82" fmla="*/ 3642360 h 4168140"/>
                <a:gd name="connsiteX83" fmla="*/ 7078980 w 11737340"/>
                <a:gd name="connsiteY83" fmla="*/ 3528060 h 4168140"/>
                <a:gd name="connsiteX84" fmla="*/ 7139940 w 11737340"/>
                <a:gd name="connsiteY84" fmla="*/ 3444240 h 4168140"/>
                <a:gd name="connsiteX85" fmla="*/ 7269480 w 11737340"/>
                <a:gd name="connsiteY85" fmla="*/ 3284220 h 4168140"/>
                <a:gd name="connsiteX86" fmla="*/ 7330440 w 11737340"/>
                <a:gd name="connsiteY86" fmla="*/ 3185160 h 4168140"/>
                <a:gd name="connsiteX87" fmla="*/ 7376160 w 11737340"/>
                <a:gd name="connsiteY87" fmla="*/ 3116580 h 4168140"/>
                <a:gd name="connsiteX88" fmla="*/ 7444740 w 11737340"/>
                <a:gd name="connsiteY88" fmla="*/ 3093720 h 4168140"/>
                <a:gd name="connsiteX89" fmla="*/ 7513320 w 11737340"/>
                <a:gd name="connsiteY89" fmla="*/ 3101340 h 4168140"/>
                <a:gd name="connsiteX90" fmla="*/ 7576820 w 11737340"/>
                <a:gd name="connsiteY90" fmla="*/ 3093720 h 4168140"/>
                <a:gd name="connsiteX91" fmla="*/ 7726680 w 11737340"/>
                <a:gd name="connsiteY91" fmla="*/ 3108960 h 4168140"/>
                <a:gd name="connsiteX92" fmla="*/ 7833360 w 11737340"/>
                <a:gd name="connsiteY92" fmla="*/ 3162300 h 4168140"/>
                <a:gd name="connsiteX93" fmla="*/ 7962900 w 11737340"/>
                <a:gd name="connsiteY93" fmla="*/ 3192780 h 4168140"/>
                <a:gd name="connsiteX94" fmla="*/ 8161020 w 11737340"/>
                <a:gd name="connsiteY94" fmla="*/ 3268980 h 4168140"/>
                <a:gd name="connsiteX95" fmla="*/ 8290560 w 11737340"/>
                <a:gd name="connsiteY95" fmla="*/ 3337560 h 4168140"/>
                <a:gd name="connsiteX96" fmla="*/ 8382000 w 11737340"/>
                <a:gd name="connsiteY96" fmla="*/ 3360420 h 4168140"/>
                <a:gd name="connsiteX97" fmla="*/ 8458200 w 11737340"/>
                <a:gd name="connsiteY97" fmla="*/ 3398520 h 4168140"/>
                <a:gd name="connsiteX98" fmla="*/ 8595360 w 11737340"/>
                <a:gd name="connsiteY98" fmla="*/ 3512820 h 4168140"/>
                <a:gd name="connsiteX99" fmla="*/ 8641080 w 11737340"/>
                <a:gd name="connsiteY99" fmla="*/ 3566160 h 4168140"/>
                <a:gd name="connsiteX100" fmla="*/ 8702040 w 11737340"/>
                <a:gd name="connsiteY100" fmla="*/ 3604260 h 4168140"/>
                <a:gd name="connsiteX101" fmla="*/ 8763000 w 11737340"/>
                <a:gd name="connsiteY101" fmla="*/ 3634740 h 4168140"/>
                <a:gd name="connsiteX102" fmla="*/ 8846820 w 11737340"/>
                <a:gd name="connsiteY102" fmla="*/ 3632200 h 4168140"/>
                <a:gd name="connsiteX103" fmla="*/ 8968740 w 11737340"/>
                <a:gd name="connsiteY103" fmla="*/ 3634740 h 4168140"/>
                <a:gd name="connsiteX104" fmla="*/ 9060180 w 11737340"/>
                <a:gd name="connsiteY104" fmla="*/ 3642360 h 4168140"/>
                <a:gd name="connsiteX105" fmla="*/ 9151620 w 11737340"/>
                <a:gd name="connsiteY105" fmla="*/ 3657600 h 4168140"/>
                <a:gd name="connsiteX106" fmla="*/ 9230360 w 11737340"/>
                <a:gd name="connsiteY106" fmla="*/ 3657600 h 4168140"/>
                <a:gd name="connsiteX107" fmla="*/ 9331960 w 11737340"/>
                <a:gd name="connsiteY107" fmla="*/ 3629660 h 4168140"/>
                <a:gd name="connsiteX108" fmla="*/ 9433560 w 11737340"/>
                <a:gd name="connsiteY108" fmla="*/ 3589020 h 4168140"/>
                <a:gd name="connsiteX109" fmla="*/ 9535160 w 11737340"/>
                <a:gd name="connsiteY109" fmla="*/ 3540760 h 4168140"/>
                <a:gd name="connsiteX110" fmla="*/ 9646920 w 11737340"/>
                <a:gd name="connsiteY110" fmla="*/ 3489960 h 4168140"/>
                <a:gd name="connsiteX111" fmla="*/ 9784080 w 11737340"/>
                <a:gd name="connsiteY111" fmla="*/ 3444240 h 4168140"/>
                <a:gd name="connsiteX112" fmla="*/ 9860280 w 11737340"/>
                <a:gd name="connsiteY112" fmla="*/ 3383280 h 4168140"/>
                <a:gd name="connsiteX113" fmla="*/ 9921240 w 11737340"/>
                <a:gd name="connsiteY113" fmla="*/ 3314700 h 4168140"/>
                <a:gd name="connsiteX114" fmla="*/ 9997440 w 11737340"/>
                <a:gd name="connsiteY114" fmla="*/ 3208020 h 4168140"/>
                <a:gd name="connsiteX115" fmla="*/ 10043160 w 11737340"/>
                <a:gd name="connsiteY115" fmla="*/ 3101340 h 4168140"/>
                <a:gd name="connsiteX116" fmla="*/ 10104120 w 11737340"/>
                <a:gd name="connsiteY116" fmla="*/ 3017520 h 4168140"/>
                <a:gd name="connsiteX117" fmla="*/ 10157460 w 11737340"/>
                <a:gd name="connsiteY117" fmla="*/ 2933700 h 4168140"/>
                <a:gd name="connsiteX118" fmla="*/ 10218420 w 11737340"/>
                <a:gd name="connsiteY118" fmla="*/ 2849880 h 4168140"/>
                <a:gd name="connsiteX119" fmla="*/ 10294620 w 11737340"/>
                <a:gd name="connsiteY119" fmla="*/ 2735580 h 4168140"/>
                <a:gd name="connsiteX120" fmla="*/ 10347960 w 11737340"/>
                <a:gd name="connsiteY120" fmla="*/ 2621280 h 4168140"/>
                <a:gd name="connsiteX121" fmla="*/ 10431780 w 11737340"/>
                <a:gd name="connsiteY121" fmla="*/ 2499360 h 4168140"/>
                <a:gd name="connsiteX122" fmla="*/ 10500360 w 11737340"/>
                <a:gd name="connsiteY122" fmla="*/ 2354580 h 4168140"/>
                <a:gd name="connsiteX123" fmla="*/ 10553700 w 11737340"/>
                <a:gd name="connsiteY123" fmla="*/ 2263140 h 4168140"/>
                <a:gd name="connsiteX124" fmla="*/ 10584180 w 11737340"/>
                <a:gd name="connsiteY124" fmla="*/ 2194560 h 4168140"/>
                <a:gd name="connsiteX125" fmla="*/ 10624820 w 11737340"/>
                <a:gd name="connsiteY125" fmla="*/ 2125980 h 4168140"/>
                <a:gd name="connsiteX126" fmla="*/ 10675620 w 11737340"/>
                <a:gd name="connsiteY126" fmla="*/ 2049780 h 4168140"/>
                <a:gd name="connsiteX127" fmla="*/ 10690860 w 11737340"/>
                <a:gd name="connsiteY127" fmla="*/ 1988820 h 4168140"/>
                <a:gd name="connsiteX128" fmla="*/ 10713720 w 11737340"/>
                <a:gd name="connsiteY128" fmla="*/ 1927860 h 4168140"/>
                <a:gd name="connsiteX129" fmla="*/ 10767060 w 11737340"/>
                <a:gd name="connsiteY129" fmla="*/ 1859280 h 4168140"/>
                <a:gd name="connsiteX130" fmla="*/ 10873740 w 11737340"/>
                <a:gd name="connsiteY130" fmla="*/ 1828800 h 4168140"/>
                <a:gd name="connsiteX131" fmla="*/ 11079480 w 11737340"/>
                <a:gd name="connsiteY131" fmla="*/ 1767840 h 4168140"/>
                <a:gd name="connsiteX132" fmla="*/ 11247120 w 11737340"/>
                <a:gd name="connsiteY132" fmla="*/ 1684020 h 4168140"/>
                <a:gd name="connsiteX133" fmla="*/ 11407140 w 11737340"/>
                <a:gd name="connsiteY133" fmla="*/ 1628140 h 4168140"/>
                <a:gd name="connsiteX134" fmla="*/ 11490960 w 11737340"/>
                <a:gd name="connsiteY134" fmla="*/ 1577340 h 4168140"/>
                <a:gd name="connsiteX135" fmla="*/ 11635740 w 11737340"/>
                <a:gd name="connsiteY135" fmla="*/ 1508760 h 4168140"/>
                <a:gd name="connsiteX136" fmla="*/ 11737340 w 11737340"/>
                <a:gd name="connsiteY136" fmla="*/ 1442720 h 4168140"/>
                <a:gd name="connsiteX137" fmla="*/ 11620500 w 11737340"/>
                <a:gd name="connsiteY137" fmla="*/ 1417320 h 4168140"/>
                <a:gd name="connsiteX138" fmla="*/ 11567160 w 11737340"/>
                <a:gd name="connsiteY138" fmla="*/ 1379220 h 4168140"/>
                <a:gd name="connsiteX139" fmla="*/ 11498580 w 11737340"/>
                <a:gd name="connsiteY139" fmla="*/ 1318260 h 4168140"/>
                <a:gd name="connsiteX140" fmla="*/ 11468100 w 11737340"/>
                <a:gd name="connsiteY140" fmla="*/ 1280160 h 4168140"/>
                <a:gd name="connsiteX141" fmla="*/ 11442700 w 11737340"/>
                <a:gd name="connsiteY141" fmla="*/ 1231900 h 4168140"/>
                <a:gd name="connsiteX142" fmla="*/ 11384280 w 11737340"/>
                <a:gd name="connsiteY142" fmla="*/ 1310640 h 4168140"/>
                <a:gd name="connsiteX143" fmla="*/ 11353800 w 11737340"/>
                <a:gd name="connsiteY143" fmla="*/ 1356360 h 4168140"/>
                <a:gd name="connsiteX144" fmla="*/ 11224260 w 11737340"/>
                <a:gd name="connsiteY144" fmla="*/ 1417320 h 4168140"/>
                <a:gd name="connsiteX145" fmla="*/ 11109960 w 11737340"/>
                <a:gd name="connsiteY145" fmla="*/ 1463040 h 4168140"/>
                <a:gd name="connsiteX146" fmla="*/ 10911840 w 11737340"/>
                <a:gd name="connsiteY146" fmla="*/ 1524000 h 4168140"/>
                <a:gd name="connsiteX147" fmla="*/ 10774680 w 11737340"/>
                <a:gd name="connsiteY147" fmla="*/ 1546860 h 4168140"/>
                <a:gd name="connsiteX148" fmla="*/ 10675620 w 11737340"/>
                <a:gd name="connsiteY148" fmla="*/ 1615440 h 4168140"/>
                <a:gd name="connsiteX149" fmla="*/ 10568940 w 11737340"/>
                <a:gd name="connsiteY149" fmla="*/ 1676400 h 4168140"/>
                <a:gd name="connsiteX150" fmla="*/ 10485120 w 11737340"/>
                <a:gd name="connsiteY150" fmla="*/ 1760220 h 4168140"/>
                <a:gd name="connsiteX151" fmla="*/ 10454640 w 11737340"/>
                <a:gd name="connsiteY151" fmla="*/ 1836420 h 4168140"/>
                <a:gd name="connsiteX152" fmla="*/ 10416540 w 11737340"/>
                <a:gd name="connsiteY152" fmla="*/ 1927860 h 4168140"/>
                <a:gd name="connsiteX153" fmla="*/ 10401300 w 11737340"/>
                <a:gd name="connsiteY153" fmla="*/ 2004060 h 4168140"/>
                <a:gd name="connsiteX154" fmla="*/ 10363200 w 11737340"/>
                <a:gd name="connsiteY154" fmla="*/ 2095500 h 4168140"/>
                <a:gd name="connsiteX155" fmla="*/ 10317480 w 11737340"/>
                <a:gd name="connsiteY155" fmla="*/ 2225040 h 4168140"/>
                <a:gd name="connsiteX156" fmla="*/ 10287000 w 11737340"/>
                <a:gd name="connsiteY156" fmla="*/ 2346960 h 4168140"/>
                <a:gd name="connsiteX157" fmla="*/ 10218420 w 11737340"/>
                <a:gd name="connsiteY157" fmla="*/ 2499360 h 4168140"/>
                <a:gd name="connsiteX158" fmla="*/ 10134600 w 11737340"/>
                <a:gd name="connsiteY158" fmla="*/ 2621280 h 4168140"/>
                <a:gd name="connsiteX159" fmla="*/ 10043160 w 11737340"/>
                <a:gd name="connsiteY159" fmla="*/ 2735580 h 4168140"/>
                <a:gd name="connsiteX160" fmla="*/ 9974580 w 11737340"/>
                <a:gd name="connsiteY160" fmla="*/ 2857500 h 4168140"/>
                <a:gd name="connsiteX161" fmla="*/ 9906000 w 11737340"/>
                <a:gd name="connsiteY161" fmla="*/ 2941320 h 4168140"/>
                <a:gd name="connsiteX162" fmla="*/ 9860280 w 11737340"/>
                <a:gd name="connsiteY162" fmla="*/ 3032760 h 4168140"/>
                <a:gd name="connsiteX163" fmla="*/ 9806940 w 11737340"/>
                <a:gd name="connsiteY163" fmla="*/ 3116580 h 4168140"/>
                <a:gd name="connsiteX164" fmla="*/ 9715500 w 11737340"/>
                <a:gd name="connsiteY164" fmla="*/ 3208020 h 4168140"/>
                <a:gd name="connsiteX165" fmla="*/ 9616440 w 11737340"/>
                <a:gd name="connsiteY165" fmla="*/ 3261360 h 4168140"/>
                <a:gd name="connsiteX166" fmla="*/ 9532620 w 11737340"/>
                <a:gd name="connsiteY166" fmla="*/ 3329940 h 4168140"/>
                <a:gd name="connsiteX167" fmla="*/ 9471660 w 11737340"/>
                <a:gd name="connsiteY167" fmla="*/ 3375660 h 4168140"/>
                <a:gd name="connsiteX168" fmla="*/ 9410700 w 11737340"/>
                <a:gd name="connsiteY168" fmla="*/ 3429000 h 4168140"/>
                <a:gd name="connsiteX169" fmla="*/ 9288780 w 11737340"/>
                <a:gd name="connsiteY169" fmla="*/ 3436620 h 4168140"/>
                <a:gd name="connsiteX170" fmla="*/ 9166860 w 11737340"/>
                <a:gd name="connsiteY170" fmla="*/ 3444240 h 4168140"/>
                <a:gd name="connsiteX171" fmla="*/ 9029700 w 11737340"/>
                <a:gd name="connsiteY171" fmla="*/ 3413760 h 4168140"/>
                <a:gd name="connsiteX172" fmla="*/ 8823960 w 11737340"/>
                <a:gd name="connsiteY172" fmla="*/ 3360420 h 4168140"/>
                <a:gd name="connsiteX173" fmla="*/ 8679180 w 11737340"/>
                <a:gd name="connsiteY173" fmla="*/ 3329940 h 4168140"/>
                <a:gd name="connsiteX174" fmla="*/ 8572500 w 11737340"/>
                <a:gd name="connsiteY174" fmla="*/ 3276600 h 4168140"/>
                <a:gd name="connsiteX175" fmla="*/ 8465820 w 11737340"/>
                <a:gd name="connsiteY175" fmla="*/ 3215640 h 4168140"/>
                <a:gd name="connsiteX176" fmla="*/ 8321040 w 11737340"/>
                <a:gd name="connsiteY176" fmla="*/ 3177540 h 4168140"/>
                <a:gd name="connsiteX177" fmla="*/ 8199120 w 11737340"/>
                <a:gd name="connsiteY177" fmla="*/ 3131820 h 4168140"/>
                <a:gd name="connsiteX178" fmla="*/ 8069580 w 11737340"/>
                <a:gd name="connsiteY178" fmla="*/ 3078480 h 4168140"/>
                <a:gd name="connsiteX179" fmla="*/ 7917180 w 11737340"/>
                <a:gd name="connsiteY179" fmla="*/ 2994660 h 4168140"/>
                <a:gd name="connsiteX180" fmla="*/ 7787640 w 11737340"/>
                <a:gd name="connsiteY180" fmla="*/ 2971800 h 4168140"/>
                <a:gd name="connsiteX181" fmla="*/ 7719060 w 11737340"/>
                <a:gd name="connsiteY181" fmla="*/ 2933700 h 4168140"/>
                <a:gd name="connsiteX182" fmla="*/ 7612380 w 11737340"/>
                <a:gd name="connsiteY182" fmla="*/ 2903220 h 4168140"/>
                <a:gd name="connsiteX183" fmla="*/ 7566660 w 11737340"/>
                <a:gd name="connsiteY183" fmla="*/ 2887980 h 4168140"/>
                <a:gd name="connsiteX184" fmla="*/ 7551420 w 11737340"/>
                <a:gd name="connsiteY184" fmla="*/ 2849880 h 4168140"/>
                <a:gd name="connsiteX185" fmla="*/ 7533640 w 11737340"/>
                <a:gd name="connsiteY185" fmla="*/ 2788920 h 4168140"/>
                <a:gd name="connsiteX186" fmla="*/ 7475220 w 11737340"/>
                <a:gd name="connsiteY186" fmla="*/ 2857500 h 4168140"/>
                <a:gd name="connsiteX187" fmla="*/ 7414260 w 11737340"/>
                <a:gd name="connsiteY187" fmla="*/ 2887980 h 4168140"/>
                <a:gd name="connsiteX188" fmla="*/ 7345680 w 11737340"/>
                <a:gd name="connsiteY188" fmla="*/ 2971800 h 4168140"/>
                <a:gd name="connsiteX189" fmla="*/ 7315200 w 11737340"/>
                <a:gd name="connsiteY189" fmla="*/ 2994660 h 4168140"/>
                <a:gd name="connsiteX190" fmla="*/ 7261860 w 11737340"/>
                <a:gd name="connsiteY190" fmla="*/ 3009900 h 4168140"/>
                <a:gd name="connsiteX191" fmla="*/ 7193280 w 11737340"/>
                <a:gd name="connsiteY191" fmla="*/ 3025140 h 4168140"/>
                <a:gd name="connsiteX192" fmla="*/ 7155180 w 11737340"/>
                <a:gd name="connsiteY192" fmla="*/ 3078480 h 4168140"/>
                <a:gd name="connsiteX193" fmla="*/ 7109460 w 11737340"/>
                <a:gd name="connsiteY193" fmla="*/ 3154680 h 4168140"/>
                <a:gd name="connsiteX194" fmla="*/ 7048500 w 11737340"/>
                <a:gd name="connsiteY194" fmla="*/ 3246120 h 4168140"/>
                <a:gd name="connsiteX195" fmla="*/ 6995160 w 11737340"/>
                <a:gd name="connsiteY195" fmla="*/ 3307080 h 4168140"/>
                <a:gd name="connsiteX196" fmla="*/ 6972300 w 11737340"/>
                <a:gd name="connsiteY196" fmla="*/ 3352800 h 4168140"/>
                <a:gd name="connsiteX197" fmla="*/ 6949440 w 11737340"/>
                <a:gd name="connsiteY197" fmla="*/ 3413760 h 4168140"/>
                <a:gd name="connsiteX198" fmla="*/ 6949440 w 11737340"/>
                <a:gd name="connsiteY198" fmla="*/ 3413760 h 4168140"/>
                <a:gd name="connsiteX199" fmla="*/ 6911340 w 11737340"/>
                <a:gd name="connsiteY199" fmla="*/ 3474720 h 4168140"/>
                <a:gd name="connsiteX200" fmla="*/ 6888480 w 11737340"/>
                <a:gd name="connsiteY200" fmla="*/ 3505200 h 4168140"/>
                <a:gd name="connsiteX201" fmla="*/ 6819900 w 11737340"/>
                <a:gd name="connsiteY201" fmla="*/ 3566160 h 4168140"/>
                <a:gd name="connsiteX202" fmla="*/ 6743700 w 11737340"/>
                <a:gd name="connsiteY202" fmla="*/ 3581400 h 4168140"/>
                <a:gd name="connsiteX203" fmla="*/ 6675120 w 11737340"/>
                <a:gd name="connsiteY203" fmla="*/ 3657600 h 4168140"/>
                <a:gd name="connsiteX204" fmla="*/ 6629400 w 11737340"/>
                <a:gd name="connsiteY204" fmla="*/ 3718560 h 4168140"/>
                <a:gd name="connsiteX205" fmla="*/ 6576060 w 11737340"/>
                <a:gd name="connsiteY205" fmla="*/ 3779520 h 4168140"/>
                <a:gd name="connsiteX206" fmla="*/ 6484620 w 11737340"/>
                <a:gd name="connsiteY206" fmla="*/ 3817620 h 4168140"/>
                <a:gd name="connsiteX207" fmla="*/ 6400800 w 11737340"/>
                <a:gd name="connsiteY207" fmla="*/ 3832860 h 4168140"/>
                <a:gd name="connsiteX208" fmla="*/ 6263640 w 11737340"/>
                <a:gd name="connsiteY208" fmla="*/ 3870960 h 4168140"/>
                <a:gd name="connsiteX209" fmla="*/ 6126480 w 11737340"/>
                <a:gd name="connsiteY209" fmla="*/ 3901440 h 4168140"/>
                <a:gd name="connsiteX210" fmla="*/ 6027420 w 11737340"/>
                <a:gd name="connsiteY210" fmla="*/ 3916680 h 4168140"/>
                <a:gd name="connsiteX211" fmla="*/ 5890260 w 11737340"/>
                <a:gd name="connsiteY211" fmla="*/ 3878580 h 4168140"/>
                <a:gd name="connsiteX212" fmla="*/ 5821680 w 11737340"/>
                <a:gd name="connsiteY212" fmla="*/ 3863340 h 4168140"/>
                <a:gd name="connsiteX213" fmla="*/ 5737860 w 11737340"/>
                <a:gd name="connsiteY213" fmla="*/ 3825240 h 4168140"/>
                <a:gd name="connsiteX214" fmla="*/ 5638800 w 11737340"/>
                <a:gd name="connsiteY214" fmla="*/ 3794760 h 4168140"/>
                <a:gd name="connsiteX215" fmla="*/ 5524500 w 11737340"/>
                <a:gd name="connsiteY215" fmla="*/ 3756660 h 4168140"/>
                <a:gd name="connsiteX216" fmla="*/ 5448300 w 11737340"/>
                <a:gd name="connsiteY216" fmla="*/ 3718560 h 4168140"/>
                <a:gd name="connsiteX217" fmla="*/ 5349240 w 11737340"/>
                <a:gd name="connsiteY217" fmla="*/ 3657600 h 4168140"/>
                <a:gd name="connsiteX218" fmla="*/ 5295900 w 11737340"/>
                <a:gd name="connsiteY218" fmla="*/ 3619500 h 4168140"/>
                <a:gd name="connsiteX219" fmla="*/ 5234940 w 11737340"/>
                <a:gd name="connsiteY219" fmla="*/ 3596640 h 4168140"/>
                <a:gd name="connsiteX220" fmla="*/ 5135880 w 11737340"/>
                <a:gd name="connsiteY220" fmla="*/ 3550920 h 4168140"/>
                <a:gd name="connsiteX221" fmla="*/ 5059680 w 11737340"/>
                <a:gd name="connsiteY221" fmla="*/ 3505200 h 4168140"/>
                <a:gd name="connsiteX222" fmla="*/ 5029200 w 11737340"/>
                <a:gd name="connsiteY222" fmla="*/ 3482340 h 4168140"/>
                <a:gd name="connsiteX223" fmla="*/ 4960620 w 11737340"/>
                <a:gd name="connsiteY223" fmla="*/ 3413760 h 4168140"/>
                <a:gd name="connsiteX224" fmla="*/ 4876800 w 11737340"/>
                <a:gd name="connsiteY224" fmla="*/ 3299460 h 4168140"/>
                <a:gd name="connsiteX225" fmla="*/ 4808220 w 11737340"/>
                <a:gd name="connsiteY225" fmla="*/ 3200400 h 4168140"/>
                <a:gd name="connsiteX226" fmla="*/ 4777740 w 11737340"/>
                <a:gd name="connsiteY226" fmla="*/ 3147060 h 4168140"/>
                <a:gd name="connsiteX227" fmla="*/ 4724400 w 11737340"/>
                <a:gd name="connsiteY227" fmla="*/ 3108960 h 4168140"/>
                <a:gd name="connsiteX228" fmla="*/ 4648200 w 11737340"/>
                <a:gd name="connsiteY228" fmla="*/ 3063240 h 4168140"/>
                <a:gd name="connsiteX229" fmla="*/ 4533900 w 11737340"/>
                <a:gd name="connsiteY229" fmla="*/ 2979420 h 4168140"/>
                <a:gd name="connsiteX230" fmla="*/ 4427220 w 11737340"/>
                <a:gd name="connsiteY230" fmla="*/ 2941320 h 4168140"/>
                <a:gd name="connsiteX231" fmla="*/ 4366260 w 11737340"/>
                <a:gd name="connsiteY231" fmla="*/ 2903220 h 4168140"/>
                <a:gd name="connsiteX232" fmla="*/ 4244340 w 11737340"/>
                <a:gd name="connsiteY232" fmla="*/ 2842260 h 4168140"/>
                <a:gd name="connsiteX233" fmla="*/ 4145280 w 11737340"/>
                <a:gd name="connsiteY233" fmla="*/ 2811780 h 4168140"/>
                <a:gd name="connsiteX234" fmla="*/ 4038600 w 11737340"/>
                <a:gd name="connsiteY234" fmla="*/ 2804160 h 4168140"/>
                <a:gd name="connsiteX235" fmla="*/ 3954780 w 11737340"/>
                <a:gd name="connsiteY235" fmla="*/ 2819400 h 4168140"/>
                <a:gd name="connsiteX236" fmla="*/ 3863340 w 11737340"/>
                <a:gd name="connsiteY236" fmla="*/ 2804160 h 4168140"/>
                <a:gd name="connsiteX237" fmla="*/ 3741420 w 11737340"/>
                <a:gd name="connsiteY237" fmla="*/ 2781300 h 4168140"/>
                <a:gd name="connsiteX238" fmla="*/ 3649980 w 11737340"/>
                <a:gd name="connsiteY238" fmla="*/ 2743200 h 4168140"/>
                <a:gd name="connsiteX239" fmla="*/ 3573780 w 11737340"/>
                <a:gd name="connsiteY239" fmla="*/ 2674620 h 4168140"/>
                <a:gd name="connsiteX240" fmla="*/ 3482340 w 11737340"/>
                <a:gd name="connsiteY240" fmla="*/ 2621280 h 4168140"/>
                <a:gd name="connsiteX241" fmla="*/ 3436620 w 11737340"/>
                <a:gd name="connsiteY241" fmla="*/ 2552700 h 4168140"/>
                <a:gd name="connsiteX242" fmla="*/ 3329940 w 11737340"/>
                <a:gd name="connsiteY242" fmla="*/ 2423160 h 4168140"/>
                <a:gd name="connsiteX243" fmla="*/ 3261360 w 11737340"/>
                <a:gd name="connsiteY243" fmla="*/ 2324100 h 4168140"/>
                <a:gd name="connsiteX244" fmla="*/ 3131820 w 11737340"/>
                <a:gd name="connsiteY244" fmla="*/ 2209800 h 4168140"/>
                <a:gd name="connsiteX245" fmla="*/ 3040380 w 11737340"/>
                <a:gd name="connsiteY245" fmla="*/ 2141220 h 4168140"/>
                <a:gd name="connsiteX246" fmla="*/ 2910840 w 11737340"/>
                <a:gd name="connsiteY246" fmla="*/ 2034540 h 4168140"/>
                <a:gd name="connsiteX247" fmla="*/ 2849880 w 11737340"/>
                <a:gd name="connsiteY247" fmla="*/ 1958340 h 4168140"/>
                <a:gd name="connsiteX248" fmla="*/ 2743200 w 11737340"/>
                <a:gd name="connsiteY248" fmla="*/ 1889760 h 4168140"/>
                <a:gd name="connsiteX249" fmla="*/ 2659380 w 11737340"/>
                <a:gd name="connsiteY249" fmla="*/ 1844040 h 4168140"/>
                <a:gd name="connsiteX250" fmla="*/ 2575560 w 11737340"/>
                <a:gd name="connsiteY250" fmla="*/ 1744980 h 4168140"/>
                <a:gd name="connsiteX251" fmla="*/ 2468880 w 11737340"/>
                <a:gd name="connsiteY251" fmla="*/ 1645920 h 4168140"/>
                <a:gd name="connsiteX252" fmla="*/ 2400300 w 11737340"/>
                <a:gd name="connsiteY252" fmla="*/ 1607820 h 4168140"/>
                <a:gd name="connsiteX253" fmla="*/ 2263140 w 11737340"/>
                <a:gd name="connsiteY253" fmla="*/ 1501140 h 4168140"/>
                <a:gd name="connsiteX254" fmla="*/ 2171700 w 11737340"/>
                <a:gd name="connsiteY254" fmla="*/ 1432560 h 4168140"/>
                <a:gd name="connsiteX255" fmla="*/ 2087880 w 11737340"/>
                <a:gd name="connsiteY255" fmla="*/ 1363980 h 4168140"/>
                <a:gd name="connsiteX256" fmla="*/ 1950720 w 11737340"/>
                <a:gd name="connsiteY256" fmla="*/ 1272540 h 4168140"/>
                <a:gd name="connsiteX257" fmla="*/ 1805940 w 11737340"/>
                <a:gd name="connsiteY257" fmla="*/ 1135380 h 4168140"/>
                <a:gd name="connsiteX258" fmla="*/ 1729740 w 11737340"/>
                <a:gd name="connsiteY258" fmla="*/ 1089660 h 4168140"/>
                <a:gd name="connsiteX259" fmla="*/ 1668780 w 11737340"/>
                <a:gd name="connsiteY259" fmla="*/ 1043940 h 4168140"/>
                <a:gd name="connsiteX260" fmla="*/ 1592580 w 11737340"/>
                <a:gd name="connsiteY260" fmla="*/ 990600 h 4168140"/>
                <a:gd name="connsiteX261" fmla="*/ 1470660 w 11737340"/>
                <a:gd name="connsiteY261" fmla="*/ 891540 h 4168140"/>
                <a:gd name="connsiteX262" fmla="*/ 1386840 w 11737340"/>
                <a:gd name="connsiteY262" fmla="*/ 845820 h 4168140"/>
                <a:gd name="connsiteX263" fmla="*/ 1318260 w 11737340"/>
                <a:gd name="connsiteY263" fmla="*/ 784860 h 4168140"/>
                <a:gd name="connsiteX264" fmla="*/ 1264920 w 11737340"/>
                <a:gd name="connsiteY264" fmla="*/ 723900 h 4168140"/>
                <a:gd name="connsiteX265" fmla="*/ 1181100 w 11737340"/>
                <a:gd name="connsiteY265" fmla="*/ 647700 h 4168140"/>
                <a:gd name="connsiteX266" fmla="*/ 1089660 w 11737340"/>
                <a:gd name="connsiteY266" fmla="*/ 624840 h 4168140"/>
                <a:gd name="connsiteX267" fmla="*/ 1021080 w 11737340"/>
                <a:gd name="connsiteY267" fmla="*/ 586740 h 4168140"/>
                <a:gd name="connsiteX268" fmla="*/ 937260 w 11737340"/>
                <a:gd name="connsiteY268" fmla="*/ 548640 h 4168140"/>
                <a:gd name="connsiteX269" fmla="*/ 830580 w 11737340"/>
                <a:gd name="connsiteY269" fmla="*/ 510540 h 4168140"/>
                <a:gd name="connsiteX270" fmla="*/ 754380 w 11737340"/>
                <a:gd name="connsiteY270" fmla="*/ 457200 h 4168140"/>
                <a:gd name="connsiteX271" fmla="*/ 708660 w 11737340"/>
                <a:gd name="connsiteY271" fmla="*/ 419100 h 4168140"/>
                <a:gd name="connsiteX272" fmla="*/ 609600 w 11737340"/>
                <a:gd name="connsiteY272" fmla="*/ 396240 h 4168140"/>
                <a:gd name="connsiteX273" fmla="*/ 548640 w 11737340"/>
                <a:gd name="connsiteY273" fmla="*/ 320040 h 4168140"/>
                <a:gd name="connsiteX274" fmla="*/ 510540 w 11737340"/>
                <a:gd name="connsiteY274" fmla="*/ 251460 h 4168140"/>
                <a:gd name="connsiteX275" fmla="*/ 464820 w 11737340"/>
                <a:gd name="connsiteY275" fmla="*/ 190500 h 4168140"/>
                <a:gd name="connsiteX276" fmla="*/ 411480 w 11737340"/>
                <a:gd name="connsiteY276" fmla="*/ 137160 h 4168140"/>
                <a:gd name="connsiteX277" fmla="*/ 373380 w 11737340"/>
                <a:gd name="connsiteY277" fmla="*/ 45720 h 4168140"/>
                <a:gd name="connsiteX278" fmla="*/ 342900 w 11737340"/>
                <a:gd name="connsiteY278" fmla="*/ 0 h 4168140"/>
                <a:gd name="connsiteX279" fmla="*/ 327660 w 11737340"/>
                <a:gd name="connsiteY279" fmla="*/ 60960 h 4168140"/>
                <a:gd name="connsiteX280" fmla="*/ 289560 w 11737340"/>
                <a:gd name="connsiteY280" fmla="*/ 91440 h 4168140"/>
                <a:gd name="connsiteX281" fmla="*/ 236220 w 11737340"/>
                <a:gd name="connsiteY281" fmla="*/ 114300 h 4168140"/>
                <a:gd name="connsiteX282" fmla="*/ 198120 w 11737340"/>
                <a:gd name="connsiteY282" fmla="*/ 175260 h 4168140"/>
                <a:gd name="connsiteX283" fmla="*/ 175260 w 11737340"/>
                <a:gd name="connsiteY283" fmla="*/ 228600 h 4168140"/>
                <a:gd name="connsiteX284" fmla="*/ 114300 w 11737340"/>
                <a:gd name="connsiteY284" fmla="*/ 236220 h 4168140"/>
                <a:gd name="connsiteX285" fmla="*/ 45720 w 11737340"/>
                <a:gd name="connsiteY285" fmla="*/ 251460 h 4168140"/>
                <a:gd name="connsiteX286" fmla="*/ 0 w 11737340"/>
                <a:gd name="connsiteY286" fmla="*/ 281940 h 4168140"/>
                <a:gd name="connsiteX287" fmla="*/ 68580 w 11737340"/>
                <a:gd name="connsiteY287" fmla="*/ 320040 h 4168140"/>
                <a:gd name="connsiteX0" fmla="*/ 68580 w 11737340"/>
                <a:gd name="connsiteY0" fmla="*/ 320040 h 4168140"/>
                <a:gd name="connsiteX1" fmla="*/ 121920 w 11737340"/>
                <a:gd name="connsiteY1" fmla="*/ 381000 h 4168140"/>
                <a:gd name="connsiteX2" fmla="*/ 198120 w 11737340"/>
                <a:gd name="connsiteY2" fmla="*/ 419100 h 4168140"/>
                <a:gd name="connsiteX3" fmla="*/ 320040 w 11737340"/>
                <a:gd name="connsiteY3" fmla="*/ 510540 h 4168140"/>
                <a:gd name="connsiteX4" fmla="*/ 411480 w 11737340"/>
                <a:gd name="connsiteY4" fmla="*/ 563880 h 4168140"/>
                <a:gd name="connsiteX5" fmla="*/ 472440 w 11737340"/>
                <a:gd name="connsiteY5" fmla="*/ 632460 h 4168140"/>
                <a:gd name="connsiteX6" fmla="*/ 601980 w 11737340"/>
                <a:gd name="connsiteY6" fmla="*/ 708660 h 4168140"/>
                <a:gd name="connsiteX7" fmla="*/ 739140 w 11737340"/>
                <a:gd name="connsiteY7" fmla="*/ 784860 h 4168140"/>
                <a:gd name="connsiteX8" fmla="*/ 861060 w 11737340"/>
                <a:gd name="connsiteY8" fmla="*/ 868680 h 4168140"/>
                <a:gd name="connsiteX9" fmla="*/ 944880 w 11737340"/>
                <a:gd name="connsiteY9" fmla="*/ 952500 h 4168140"/>
                <a:gd name="connsiteX10" fmla="*/ 1021080 w 11737340"/>
                <a:gd name="connsiteY10" fmla="*/ 1005840 h 4168140"/>
                <a:gd name="connsiteX11" fmla="*/ 1097280 w 11737340"/>
                <a:gd name="connsiteY11" fmla="*/ 1043940 h 4168140"/>
                <a:gd name="connsiteX12" fmla="*/ 1181100 w 11737340"/>
                <a:gd name="connsiteY12" fmla="*/ 1104900 h 4168140"/>
                <a:gd name="connsiteX13" fmla="*/ 1249680 w 11737340"/>
                <a:gd name="connsiteY13" fmla="*/ 1150620 h 4168140"/>
                <a:gd name="connsiteX14" fmla="*/ 1341120 w 11737340"/>
                <a:gd name="connsiteY14" fmla="*/ 1196340 h 4168140"/>
                <a:gd name="connsiteX15" fmla="*/ 1417320 w 11737340"/>
                <a:gd name="connsiteY15" fmla="*/ 1257300 h 4168140"/>
                <a:gd name="connsiteX16" fmla="*/ 1493520 w 11737340"/>
                <a:gd name="connsiteY16" fmla="*/ 1333500 h 4168140"/>
                <a:gd name="connsiteX17" fmla="*/ 1569720 w 11737340"/>
                <a:gd name="connsiteY17" fmla="*/ 1356360 h 4168140"/>
                <a:gd name="connsiteX18" fmla="*/ 1684020 w 11737340"/>
                <a:gd name="connsiteY18" fmla="*/ 1424940 h 4168140"/>
                <a:gd name="connsiteX19" fmla="*/ 1729740 w 11737340"/>
                <a:gd name="connsiteY19" fmla="*/ 1485900 h 4168140"/>
                <a:gd name="connsiteX20" fmla="*/ 1844040 w 11737340"/>
                <a:gd name="connsiteY20" fmla="*/ 1569720 h 4168140"/>
                <a:gd name="connsiteX21" fmla="*/ 1935480 w 11737340"/>
                <a:gd name="connsiteY21" fmla="*/ 1615440 h 4168140"/>
                <a:gd name="connsiteX22" fmla="*/ 2049780 w 11737340"/>
                <a:gd name="connsiteY22" fmla="*/ 1691640 h 4168140"/>
                <a:gd name="connsiteX23" fmla="*/ 2133600 w 11737340"/>
                <a:gd name="connsiteY23" fmla="*/ 1729740 h 4168140"/>
                <a:gd name="connsiteX24" fmla="*/ 2202180 w 11737340"/>
                <a:gd name="connsiteY24" fmla="*/ 1805940 h 4168140"/>
                <a:gd name="connsiteX25" fmla="*/ 2255520 w 11737340"/>
                <a:gd name="connsiteY25" fmla="*/ 1821180 h 4168140"/>
                <a:gd name="connsiteX26" fmla="*/ 2316480 w 11737340"/>
                <a:gd name="connsiteY26" fmla="*/ 1866900 h 4168140"/>
                <a:gd name="connsiteX27" fmla="*/ 2423160 w 11737340"/>
                <a:gd name="connsiteY27" fmla="*/ 2004060 h 4168140"/>
                <a:gd name="connsiteX28" fmla="*/ 2476500 w 11737340"/>
                <a:gd name="connsiteY28" fmla="*/ 2087880 h 4168140"/>
                <a:gd name="connsiteX29" fmla="*/ 2567940 w 11737340"/>
                <a:gd name="connsiteY29" fmla="*/ 2148840 h 4168140"/>
                <a:gd name="connsiteX30" fmla="*/ 2682240 w 11737340"/>
                <a:gd name="connsiteY30" fmla="*/ 2186940 h 4168140"/>
                <a:gd name="connsiteX31" fmla="*/ 2743200 w 11737340"/>
                <a:gd name="connsiteY31" fmla="*/ 2209800 h 4168140"/>
                <a:gd name="connsiteX32" fmla="*/ 2811780 w 11737340"/>
                <a:gd name="connsiteY32" fmla="*/ 2247900 h 4168140"/>
                <a:gd name="connsiteX33" fmla="*/ 2887980 w 11737340"/>
                <a:gd name="connsiteY33" fmla="*/ 2301240 h 4168140"/>
                <a:gd name="connsiteX34" fmla="*/ 2979420 w 11737340"/>
                <a:gd name="connsiteY34" fmla="*/ 2385060 h 4168140"/>
                <a:gd name="connsiteX35" fmla="*/ 3055620 w 11737340"/>
                <a:gd name="connsiteY35" fmla="*/ 2461260 h 4168140"/>
                <a:gd name="connsiteX36" fmla="*/ 3139440 w 11737340"/>
                <a:gd name="connsiteY36" fmla="*/ 2537460 h 4168140"/>
                <a:gd name="connsiteX37" fmla="*/ 3261360 w 11737340"/>
                <a:gd name="connsiteY37" fmla="*/ 2628900 h 4168140"/>
                <a:gd name="connsiteX38" fmla="*/ 3345180 w 11737340"/>
                <a:gd name="connsiteY38" fmla="*/ 2720340 h 4168140"/>
                <a:gd name="connsiteX39" fmla="*/ 3444240 w 11737340"/>
                <a:gd name="connsiteY39" fmla="*/ 2796540 h 4168140"/>
                <a:gd name="connsiteX40" fmla="*/ 3558540 w 11737340"/>
                <a:gd name="connsiteY40" fmla="*/ 2872740 h 4168140"/>
                <a:gd name="connsiteX41" fmla="*/ 3619500 w 11737340"/>
                <a:gd name="connsiteY41" fmla="*/ 2979420 h 4168140"/>
                <a:gd name="connsiteX42" fmla="*/ 3619500 w 11737340"/>
                <a:gd name="connsiteY42" fmla="*/ 2979420 h 4168140"/>
                <a:gd name="connsiteX43" fmla="*/ 3649980 w 11737340"/>
                <a:gd name="connsiteY43" fmla="*/ 3048000 h 4168140"/>
                <a:gd name="connsiteX44" fmla="*/ 3703320 w 11737340"/>
                <a:gd name="connsiteY44" fmla="*/ 3086100 h 4168140"/>
                <a:gd name="connsiteX45" fmla="*/ 3764280 w 11737340"/>
                <a:gd name="connsiteY45" fmla="*/ 3063240 h 4168140"/>
                <a:gd name="connsiteX46" fmla="*/ 3848100 w 11737340"/>
                <a:gd name="connsiteY46" fmla="*/ 3025140 h 4168140"/>
                <a:gd name="connsiteX47" fmla="*/ 3916680 w 11737340"/>
                <a:gd name="connsiteY47" fmla="*/ 3032760 h 4168140"/>
                <a:gd name="connsiteX48" fmla="*/ 4030980 w 11737340"/>
                <a:gd name="connsiteY48" fmla="*/ 3063240 h 4168140"/>
                <a:gd name="connsiteX49" fmla="*/ 4137660 w 11737340"/>
                <a:gd name="connsiteY49" fmla="*/ 3101340 h 4168140"/>
                <a:gd name="connsiteX50" fmla="*/ 4259580 w 11737340"/>
                <a:gd name="connsiteY50" fmla="*/ 3147060 h 4168140"/>
                <a:gd name="connsiteX51" fmla="*/ 4381500 w 11737340"/>
                <a:gd name="connsiteY51" fmla="*/ 3192780 h 4168140"/>
                <a:gd name="connsiteX52" fmla="*/ 4526280 w 11737340"/>
                <a:gd name="connsiteY52" fmla="*/ 3276600 h 4168140"/>
                <a:gd name="connsiteX53" fmla="*/ 4587240 w 11737340"/>
                <a:gd name="connsiteY53" fmla="*/ 3299460 h 4168140"/>
                <a:gd name="connsiteX54" fmla="*/ 4610100 w 11737340"/>
                <a:gd name="connsiteY54" fmla="*/ 3352800 h 4168140"/>
                <a:gd name="connsiteX55" fmla="*/ 4648200 w 11737340"/>
                <a:gd name="connsiteY55" fmla="*/ 3436620 h 4168140"/>
                <a:gd name="connsiteX56" fmla="*/ 4671060 w 11737340"/>
                <a:gd name="connsiteY56" fmla="*/ 3520440 h 4168140"/>
                <a:gd name="connsiteX57" fmla="*/ 4678680 w 11737340"/>
                <a:gd name="connsiteY57" fmla="*/ 3589020 h 4168140"/>
                <a:gd name="connsiteX58" fmla="*/ 4686300 w 11737340"/>
                <a:gd name="connsiteY58" fmla="*/ 3649980 h 4168140"/>
                <a:gd name="connsiteX59" fmla="*/ 4724400 w 11737340"/>
                <a:gd name="connsiteY59" fmla="*/ 3680460 h 4168140"/>
                <a:gd name="connsiteX60" fmla="*/ 4785360 w 11737340"/>
                <a:gd name="connsiteY60" fmla="*/ 3672840 h 4168140"/>
                <a:gd name="connsiteX61" fmla="*/ 4869180 w 11737340"/>
                <a:gd name="connsiteY61" fmla="*/ 3703320 h 4168140"/>
                <a:gd name="connsiteX62" fmla="*/ 4914900 w 11737340"/>
                <a:gd name="connsiteY62" fmla="*/ 3756660 h 4168140"/>
                <a:gd name="connsiteX63" fmla="*/ 5105400 w 11737340"/>
                <a:gd name="connsiteY63" fmla="*/ 3832860 h 4168140"/>
                <a:gd name="connsiteX64" fmla="*/ 5173980 w 11737340"/>
                <a:gd name="connsiteY64" fmla="*/ 3886200 h 4168140"/>
                <a:gd name="connsiteX65" fmla="*/ 5242560 w 11737340"/>
                <a:gd name="connsiteY65" fmla="*/ 3924300 h 4168140"/>
                <a:gd name="connsiteX66" fmla="*/ 5364480 w 11737340"/>
                <a:gd name="connsiteY66" fmla="*/ 3962400 h 4168140"/>
                <a:gd name="connsiteX67" fmla="*/ 5516880 w 11737340"/>
                <a:gd name="connsiteY67" fmla="*/ 4046220 h 4168140"/>
                <a:gd name="connsiteX68" fmla="*/ 5585460 w 11737340"/>
                <a:gd name="connsiteY68" fmla="*/ 4099560 h 4168140"/>
                <a:gd name="connsiteX69" fmla="*/ 5661660 w 11737340"/>
                <a:gd name="connsiteY69" fmla="*/ 4122420 h 4168140"/>
                <a:gd name="connsiteX70" fmla="*/ 5745480 w 11737340"/>
                <a:gd name="connsiteY70" fmla="*/ 4130040 h 4168140"/>
                <a:gd name="connsiteX71" fmla="*/ 5836920 w 11737340"/>
                <a:gd name="connsiteY71" fmla="*/ 4130040 h 4168140"/>
                <a:gd name="connsiteX72" fmla="*/ 5951220 w 11737340"/>
                <a:gd name="connsiteY72" fmla="*/ 4145280 h 4168140"/>
                <a:gd name="connsiteX73" fmla="*/ 6035040 w 11737340"/>
                <a:gd name="connsiteY73" fmla="*/ 4168140 h 4168140"/>
                <a:gd name="connsiteX74" fmla="*/ 6149340 w 11737340"/>
                <a:gd name="connsiteY74" fmla="*/ 4137660 h 4168140"/>
                <a:gd name="connsiteX75" fmla="*/ 6286500 w 11737340"/>
                <a:gd name="connsiteY75" fmla="*/ 4114800 h 4168140"/>
                <a:gd name="connsiteX76" fmla="*/ 6393180 w 11737340"/>
                <a:gd name="connsiteY76" fmla="*/ 4053840 h 4168140"/>
                <a:gd name="connsiteX77" fmla="*/ 6484620 w 11737340"/>
                <a:gd name="connsiteY77" fmla="*/ 4038600 h 4168140"/>
                <a:gd name="connsiteX78" fmla="*/ 6583680 w 11737340"/>
                <a:gd name="connsiteY78" fmla="*/ 3970020 h 4168140"/>
                <a:gd name="connsiteX79" fmla="*/ 6697980 w 11737340"/>
                <a:gd name="connsiteY79" fmla="*/ 3886200 h 4168140"/>
                <a:gd name="connsiteX80" fmla="*/ 6728460 w 11737340"/>
                <a:gd name="connsiteY80" fmla="*/ 3817620 h 4168140"/>
                <a:gd name="connsiteX81" fmla="*/ 6842760 w 11737340"/>
                <a:gd name="connsiteY81" fmla="*/ 3733800 h 4168140"/>
                <a:gd name="connsiteX82" fmla="*/ 6972300 w 11737340"/>
                <a:gd name="connsiteY82" fmla="*/ 3642360 h 4168140"/>
                <a:gd name="connsiteX83" fmla="*/ 7078980 w 11737340"/>
                <a:gd name="connsiteY83" fmla="*/ 3528060 h 4168140"/>
                <a:gd name="connsiteX84" fmla="*/ 7139940 w 11737340"/>
                <a:gd name="connsiteY84" fmla="*/ 3444240 h 4168140"/>
                <a:gd name="connsiteX85" fmla="*/ 7269480 w 11737340"/>
                <a:gd name="connsiteY85" fmla="*/ 3284220 h 4168140"/>
                <a:gd name="connsiteX86" fmla="*/ 7330440 w 11737340"/>
                <a:gd name="connsiteY86" fmla="*/ 3185160 h 4168140"/>
                <a:gd name="connsiteX87" fmla="*/ 7376160 w 11737340"/>
                <a:gd name="connsiteY87" fmla="*/ 3116580 h 4168140"/>
                <a:gd name="connsiteX88" fmla="*/ 7444740 w 11737340"/>
                <a:gd name="connsiteY88" fmla="*/ 3093720 h 4168140"/>
                <a:gd name="connsiteX89" fmla="*/ 7513320 w 11737340"/>
                <a:gd name="connsiteY89" fmla="*/ 3101340 h 4168140"/>
                <a:gd name="connsiteX90" fmla="*/ 7576820 w 11737340"/>
                <a:gd name="connsiteY90" fmla="*/ 3093720 h 4168140"/>
                <a:gd name="connsiteX91" fmla="*/ 7729220 w 11737340"/>
                <a:gd name="connsiteY91" fmla="*/ 3136900 h 4168140"/>
                <a:gd name="connsiteX92" fmla="*/ 7833360 w 11737340"/>
                <a:gd name="connsiteY92" fmla="*/ 3162300 h 4168140"/>
                <a:gd name="connsiteX93" fmla="*/ 7962900 w 11737340"/>
                <a:gd name="connsiteY93" fmla="*/ 3192780 h 4168140"/>
                <a:gd name="connsiteX94" fmla="*/ 8161020 w 11737340"/>
                <a:gd name="connsiteY94" fmla="*/ 3268980 h 4168140"/>
                <a:gd name="connsiteX95" fmla="*/ 8290560 w 11737340"/>
                <a:gd name="connsiteY95" fmla="*/ 3337560 h 4168140"/>
                <a:gd name="connsiteX96" fmla="*/ 8382000 w 11737340"/>
                <a:gd name="connsiteY96" fmla="*/ 3360420 h 4168140"/>
                <a:gd name="connsiteX97" fmla="*/ 8458200 w 11737340"/>
                <a:gd name="connsiteY97" fmla="*/ 3398520 h 4168140"/>
                <a:gd name="connsiteX98" fmla="*/ 8595360 w 11737340"/>
                <a:gd name="connsiteY98" fmla="*/ 3512820 h 4168140"/>
                <a:gd name="connsiteX99" fmla="*/ 8641080 w 11737340"/>
                <a:gd name="connsiteY99" fmla="*/ 3566160 h 4168140"/>
                <a:gd name="connsiteX100" fmla="*/ 8702040 w 11737340"/>
                <a:gd name="connsiteY100" fmla="*/ 3604260 h 4168140"/>
                <a:gd name="connsiteX101" fmla="*/ 8763000 w 11737340"/>
                <a:gd name="connsiteY101" fmla="*/ 3634740 h 4168140"/>
                <a:gd name="connsiteX102" fmla="*/ 8846820 w 11737340"/>
                <a:gd name="connsiteY102" fmla="*/ 3632200 h 4168140"/>
                <a:gd name="connsiteX103" fmla="*/ 8968740 w 11737340"/>
                <a:gd name="connsiteY103" fmla="*/ 3634740 h 4168140"/>
                <a:gd name="connsiteX104" fmla="*/ 9060180 w 11737340"/>
                <a:gd name="connsiteY104" fmla="*/ 3642360 h 4168140"/>
                <a:gd name="connsiteX105" fmla="*/ 9151620 w 11737340"/>
                <a:gd name="connsiteY105" fmla="*/ 3657600 h 4168140"/>
                <a:gd name="connsiteX106" fmla="*/ 9230360 w 11737340"/>
                <a:gd name="connsiteY106" fmla="*/ 3657600 h 4168140"/>
                <a:gd name="connsiteX107" fmla="*/ 9331960 w 11737340"/>
                <a:gd name="connsiteY107" fmla="*/ 3629660 h 4168140"/>
                <a:gd name="connsiteX108" fmla="*/ 9433560 w 11737340"/>
                <a:gd name="connsiteY108" fmla="*/ 3589020 h 4168140"/>
                <a:gd name="connsiteX109" fmla="*/ 9535160 w 11737340"/>
                <a:gd name="connsiteY109" fmla="*/ 3540760 h 4168140"/>
                <a:gd name="connsiteX110" fmla="*/ 9646920 w 11737340"/>
                <a:gd name="connsiteY110" fmla="*/ 3489960 h 4168140"/>
                <a:gd name="connsiteX111" fmla="*/ 9784080 w 11737340"/>
                <a:gd name="connsiteY111" fmla="*/ 3444240 h 4168140"/>
                <a:gd name="connsiteX112" fmla="*/ 9860280 w 11737340"/>
                <a:gd name="connsiteY112" fmla="*/ 3383280 h 4168140"/>
                <a:gd name="connsiteX113" fmla="*/ 9921240 w 11737340"/>
                <a:gd name="connsiteY113" fmla="*/ 3314700 h 4168140"/>
                <a:gd name="connsiteX114" fmla="*/ 9997440 w 11737340"/>
                <a:gd name="connsiteY114" fmla="*/ 3208020 h 4168140"/>
                <a:gd name="connsiteX115" fmla="*/ 10043160 w 11737340"/>
                <a:gd name="connsiteY115" fmla="*/ 3101340 h 4168140"/>
                <a:gd name="connsiteX116" fmla="*/ 10104120 w 11737340"/>
                <a:gd name="connsiteY116" fmla="*/ 3017520 h 4168140"/>
                <a:gd name="connsiteX117" fmla="*/ 10157460 w 11737340"/>
                <a:gd name="connsiteY117" fmla="*/ 2933700 h 4168140"/>
                <a:gd name="connsiteX118" fmla="*/ 10218420 w 11737340"/>
                <a:gd name="connsiteY118" fmla="*/ 2849880 h 4168140"/>
                <a:gd name="connsiteX119" fmla="*/ 10294620 w 11737340"/>
                <a:gd name="connsiteY119" fmla="*/ 2735580 h 4168140"/>
                <a:gd name="connsiteX120" fmla="*/ 10347960 w 11737340"/>
                <a:gd name="connsiteY120" fmla="*/ 2621280 h 4168140"/>
                <a:gd name="connsiteX121" fmla="*/ 10431780 w 11737340"/>
                <a:gd name="connsiteY121" fmla="*/ 2499360 h 4168140"/>
                <a:gd name="connsiteX122" fmla="*/ 10500360 w 11737340"/>
                <a:gd name="connsiteY122" fmla="*/ 2354580 h 4168140"/>
                <a:gd name="connsiteX123" fmla="*/ 10553700 w 11737340"/>
                <a:gd name="connsiteY123" fmla="*/ 2263140 h 4168140"/>
                <a:gd name="connsiteX124" fmla="*/ 10584180 w 11737340"/>
                <a:gd name="connsiteY124" fmla="*/ 2194560 h 4168140"/>
                <a:gd name="connsiteX125" fmla="*/ 10624820 w 11737340"/>
                <a:gd name="connsiteY125" fmla="*/ 2125980 h 4168140"/>
                <a:gd name="connsiteX126" fmla="*/ 10675620 w 11737340"/>
                <a:gd name="connsiteY126" fmla="*/ 2049780 h 4168140"/>
                <a:gd name="connsiteX127" fmla="*/ 10690860 w 11737340"/>
                <a:gd name="connsiteY127" fmla="*/ 1988820 h 4168140"/>
                <a:gd name="connsiteX128" fmla="*/ 10713720 w 11737340"/>
                <a:gd name="connsiteY128" fmla="*/ 1927860 h 4168140"/>
                <a:gd name="connsiteX129" fmla="*/ 10767060 w 11737340"/>
                <a:gd name="connsiteY129" fmla="*/ 1859280 h 4168140"/>
                <a:gd name="connsiteX130" fmla="*/ 10873740 w 11737340"/>
                <a:gd name="connsiteY130" fmla="*/ 1828800 h 4168140"/>
                <a:gd name="connsiteX131" fmla="*/ 11079480 w 11737340"/>
                <a:gd name="connsiteY131" fmla="*/ 1767840 h 4168140"/>
                <a:gd name="connsiteX132" fmla="*/ 11247120 w 11737340"/>
                <a:gd name="connsiteY132" fmla="*/ 1684020 h 4168140"/>
                <a:gd name="connsiteX133" fmla="*/ 11407140 w 11737340"/>
                <a:gd name="connsiteY133" fmla="*/ 1628140 h 4168140"/>
                <a:gd name="connsiteX134" fmla="*/ 11490960 w 11737340"/>
                <a:gd name="connsiteY134" fmla="*/ 1577340 h 4168140"/>
                <a:gd name="connsiteX135" fmla="*/ 11635740 w 11737340"/>
                <a:gd name="connsiteY135" fmla="*/ 1508760 h 4168140"/>
                <a:gd name="connsiteX136" fmla="*/ 11737340 w 11737340"/>
                <a:gd name="connsiteY136" fmla="*/ 1442720 h 4168140"/>
                <a:gd name="connsiteX137" fmla="*/ 11620500 w 11737340"/>
                <a:gd name="connsiteY137" fmla="*/ 1417320 h 4168140"/>
                <a:gd name="connsiteX138" fmla="*/ 11567160 w 11737340"/>
                <a:gd name="connsiteY138" fmla="*/ 1379220 h 4168140"/>
                <a:gd name="connsiteX139" fmla="*/ 11498580 w 11737340"/>
                <a:gd name="connsiteY139" fmla="*/ 1318260 h 4168140"/>
                <a:gd name="connsiteX140" fmla="*/ 11468100 w 11737340"/>
                <a:gd name="connsiteY140" fmla="*/ 1280160 h 4168140"/>
                <a:gd name="connsiteX141" fmla="*/ 11442700 w 11737340"/>
                <a:gd name="connsiteY141" fmla="*/ 1231900 h 4168140"/>
                <a:gd name="connsiteX142" fmla="*/ 11384280 w 11737340"/>
                <a:gd name="connsiteY142" fmla="*/ 1310640 h 4168140"/>
                <a:gd name="connsiteX143" fmla="*/ 11353800 w 11737340"/>
                <a:gd name="connsiteY143" fmla="*/ 1356360 h 4168140"/>
                <a:gd name="connsiteX144" fmla="*/ 11224260 w 11737340"/>
                <a:gd name="connsiteY144" fmla="*/ 1417320 h 4168140"/>
                <a:gd name="connsiteX145" fmla="*/ 11109960 w 11737340"/>
                <a:gd name="connsiteY145" fmla="*/ 1463040 h 4168140"/>
                <a:gd name="connsiteX146" fmla="*/ 10911840 w 11737340"/>
                <a:gd name="connsiteY146" fmla="*/ 1524000 h 4168140"/>
                <a:gd name="connsiteX147" fmla="*/ 10774680 w 11737340"/>
                <a:gd name="connsiteY147" fmla="*/ 1546860 h 4168140"/>
                <a:gd name="connsiteX148" fmla="*/ 10675620 w 11737340"/>
                <a:gd name="connsiteY148" fmla="*/ 1615440 h 4168140"/>
                <a:gd name="connsiteX149" fmla="*/ 10568940 w 11737340"/>
                <a:gd name="connsiteY149" fmla="*/ 1676400 h 4168140"/>
                <a:gd name="connsiteX150" fmla="*/ 10485120 w 11737340"/>
                <a:gd name="connsiteY150" fmla="*/ 1760220 h 4168140"/>
                <a:gd name="connsiteX151" fmla="*/ 10454640 w 11737340"/>
                <a:gd name="connsiteY151" fmla="*/ 1836420 h 4168140"/>
                <a:gd name="connsiteX152" fmla="*/ 10416540 w 11737340"/>
                <a:gd name="connsiteY152" fmla="*/ 1927860 h 4168140"/>
                <a:gd name="connsiteX153" fmla="*/ 10401300 w 11737340"/>
                <a:gd name="connsiteY153" fmla="*/ 2004060 h 4168140"/>
                <a:gd name="connsiteX154" fmla="*/ 10363200 w 11737340"/>
                <a:gd name="connsiteY154" fmla="*/ 2095500 h 4168140"/>
                <a:gd name="connsiteX155" fmla="*/ 10317480 w 11737340"/>
                <a:gd name="connsiteY155" fmla="*/ 2225040 h 4168140"/>
                <a:gd name="connsiteX156" fmla="*/ 10287000 w 11737340"/>
                <a:gd name="connsiteY156" fmla="*/ 2346960 h 4168140"/>
                <a:gd name="connsiteX157" fmla="*/ 10218420 w 11737340"/>
                <a:gd name="connsiteY157" fmla="*/ 2499360 h 4168140"/>
                <a:gd name="connsiteX158" fmla="*/ 10134600 w 11737340"/>
                <a:gd name="connsiteY158" fmla="*/ 2621280 h 4168140"/>
                <a:gd name="connsiteX159" fmla="*/ 10043160 w 11737340"/>
                <a:gd name="connsiteY159" fmla="*/ 2735580 h 4168140"/>
                <a:gd name="connsiteX160" fmla="*/ 9974580 w 11737340"/>
                <a:gd name="connsiteY160" fmla="*/ 2857500 h 4168140"/>
                <a:gd name="connsiteX161" fmla="*/ 9906000 w 11737340"/>
                <a:gd name="connsiteY161" fmla="*/ 2941320 h 4168140"/>
                <a:gd name="connsiteX162" fmla="*/ 9860280 w 11737340"/>
                <a:gd name="connsiteY162" fmla="*/ 3032760 h 4168140"/>
                <a:gd name="connsiteX163" fmla="*/ 9806940 w 11737340"/>
                <a:gd name="connsiteY163" fmla="*/ 3116580 h 4168140"/>
                <a:gd name="connsiteX164" fmla="*/ 9715500 w 11737340"/>
                <a:gd name="connsiteY164" fmla="*/ 3208020 h 4168140"/>
                <a:gd name="connsiteX165" fmla="*/ 9616440 w 11737340"/>
                <a:gd name="connsiteY165" fmla="*/ 3261360 h 4168140"/>
                <a:gd name="connsiteX166" fmla="*/ 9532620 w 11737340"/>
                <a:gd name="connsiteY166" fmla="*/ 3329940 h 4168140"/>
                <a:gd name="connsiteX167" fmla="*/ 9471660 w 11737340"/>
                <a:gd name="connsiteY167" fmla="*/ 3375660 h 4168140"/>
                <a:gd name="connsiteX168" fmla="*/ 9410700 w 11737340"/>
                <a:gd name="connsiteY168" fmla="*/ 3429000 h 4168140"/>
                <a:gd name="connsiteX169" fmla="*/ 9288780 w 11737340"/>
                <a:gd name="connsiteY169" fmla="*/ 3436620 h 4168140"/>
                <a:gd name="connsiteX170" fmla="*/ 9166860 w 11737340"/>
                <a:gd name="connsiteY170" fmla="*/ 3444240 h 4168140"/>
                <a:gd name="connsiteX171" fmla="*/ 9029700 w 11737340"/>
                <a:gd name="connsiteY171" fmla="*/ 3413760 h 4168140"/>
                <a:gd name="connsiteX172" fmla="*/ 8823960 w 11737340"/>
                <a:gd name="connsiteY172" fmla="*/ 3360420 h 4168140"/>
                <a:gd name="connsiteX173" fmla="*/ 8679180 w 11737340"/>
                <a:gd name="connsiteY173" fmla="*/ 3329940 h 4168140"/>
                <a:gd name="connsiteX174" fmla="*/ 8572500 w 11737340"/>
                <a:gd name="connsiteY174" fmla="*/ 3276600 h 4168140"/>
                <a:gd name="connsiteX175" fmla="*/ 8465820 w 11737340"/>
                <a:gd name="connsiteY175" fmla="*/ 3215640 h 4168140"/>
                <a:gd name="connsiteX176" fmla="*/ 8321040 w 11737340"/>
                <a:gd name="connsiteY176" fmla="*/ 3177540 h 4168140"/>
                <a:gd name="connsiteX177" fmla="*/ 8199120 w 11737340"/>
                <a:gd name="connsiteY177" fmla="*/ 3131820 h 4168140"/>
                <a:gd name="connsiteX178" fmla="*/ 8069580 w 11737340"/>
                <a:gd name="connsiteY178" fmla="*/ 3078480 h 4168140"/>
                <a:gd name="connsiteX179" fmla="*/ 7917180 w 11737340"/>
                <a:gd name="connsiteY179" fmla="*/ 2994660 h 4168140"/>
                <a:gd name="connsiteX180" fmla="*/ 7787640 w 11737340"/>
                <a:gd name="connsiteY180" fmla="*/ 2971800 h 4168140"/>
                <a:gd name="connsiteX181" fmla="*/ 7719060 w 11737340"/>
                <a:gd name="connsiteY181" fmla="*/ 2933700 h 4168140"/>
                <a:gd name="connsiteX182" fmla="*/ 7612380 w 11737340"/>
                <a:gd name="connsiteY182" fmla="*/ 2903220 h 4168140"/>
                <a:gd name="connsiteX183" fmla="*/ 7566660 w 11737340"/>
                <a:gd name="connsiteY183" fmla="*/ 2887980 h 4168140"/>
                <a:gd name="connsiteX184" fmla="*/ 7551420 w 11737340"/>
                <a:gd name="connsiteY184" fmla="*/ 2849880 h 4168140"/>
                <a:gd name="connsiteX185" fmla="*/ 7533640 w 11737340"/>
                <a:gd name="connsiteY185" fmla="*/ 2788920 h 4168140"/>
                <a:gd name="connsiteX186" fmla="*/ 7475220 w 11737340"/>
                <a:gd name="connsiteY186" fmla="*/ 2857500 h 4168140"/>
                <a:gd name="connsiteX187" fmla="*/ 7414260 w 11737340"/>
                <a:gd name="connsiteY187" fmla="*/ 2887980 h 4168140"/>
                <a:gd name="connsiteX188" fmla="*/ 7345680 w 11737340"/>
                <a:gd name="connsiteY188" fmla="*/ 2971800 h 4168140"/>
                <a:gd name="connsiteX189" fmla="*/ 7315200 w 11737340"/>
                <a:gd name="connsiteY189" fmla="*/ 2994660 h 4168140"/>
                <a:gd name="connsiteX190" fmla="*/ 7261860 w 11737340"/>
                <a:gd name="connsiteY190" fmla="*/ 3009900 h 4168140"/>
                <a:gd name="connsiteX191" fmla="*/ 7193280 w 11737340"/>
                <a:gd name="connsiteY191" fmla="*/ 3025140 h 4168140"/>
                <a:gd name="connsiteX192" fmla="*/ 7155180 w 11737340"/>
                <a:gd name="connsiteY192" fmla="*/ 3078480 h 4168140"/>
                <a:gd name="connsiteX193" fmla="*/ 7109460 w 11737340"/>
                <a:gd name="connsiteY193" fmla="*/ 3154680 h 4168140"/>
                <a:gd name="connsiteX194" fmla="*/ 7048500 w 11737340"/>
                <a:gd name="connsiteY194" fmla="*/ 3246120 h 4168140"/>
                <a:gd name="connsiteX195" fmla="*/ 6995160 w 11737340"/>
                <a:gd name="connsiteY195" fmla="*/ 3307080 h 4168140"/>
                <a:gd name="connsiteX196" fmla="*/ 6972300 w 11737340"/>
                <a:gd name="connsiteY196" fmla="*/ 3352800 h 4168140"/>
                <a:gd name="connsiteX197" fmla="*/ 6949440 w 11737340"/>
                <a:gd name="connsiteY197" fmla="*/ 3413760 h 4168140"/>
                <a:gd name="connsiteX198" fmla="*/ 6949440 w 11737340"/>
                <a:gd name="connsiteY198" fmla="*/ 3413760 h 4168140"/>
                <a:gd name="connsiteX199" fmla="*/ 6911340 w 11737340"/>
                <a:gd name="connsiteY199" fmla="*/ 3474720 h 4168140"/>
                <a:gd name="connsiteX200" fmla="*/ 6888480 w 11737340"/>
                <a:gd name="connsiteY200" fmla="*/ 3505200 h 4168140"/>
                <a:gd name="connsiteX201" fmla="*/ 6819900 w 11737340"/>
                <a:gd name="connsiteY201" fmla="*/ 3566160 h 4168140"/>
                <a:gd name="connsiteX202" fmla="*/ 6743700 w 11737340"/>
                <a:gd name="connsiteY202" fmla="*/ 3581400 h 4168140"/>
                <a:gd name="connsiteX203" fmla="*/ 6675120 w 11737340"/>
                <a:gd name="connsiteY203" fmla="*/ 3657600 h 4168140"/>
                <a:gd name="connsiteX204" fmla="*/ 6629400 w 11737340"/>
                <a:gd name="connsiteY204" fmla="*/ 3718560 h 4168140"/>
                <a:gd name="connsiteX205" fmla="*/ 6576060 w 11737340"/>
                <a:gd name="connsiteY205" fmla="*/ 3779520 h 4168140"/>
                <a:gd name="connsiteX206" fmla="*/ 6484620 w 11737340"/>
                <a:gd name="connsiteY206" fmla="*/ 3817620 h 4168140"/>
                <a:gd name="connsiteX207" fmla="*/ 6400800 w 11737340"/>
                <a:gd name="connsiteY207" fmla="*/ 3832860 h 4168140"/>
                <a:gd name="connsiteX208" fmla="*/ 6263640 w 11737340"/>
                <a:gd name="connsiteY208" fmla="*/ 3870960 h 4168140"/>
                <a:gd name="connsiteX209" fmla="*/ 6126480 w 11737340"/>
                <a:gd name="connsiteY209" fmla="*/ 3901440 h 4168140"/>
                <a:gd name="connsiteX210" fmla="*/ 6027420 w 11737340"/>
                <a:gd name="connsiteY210" fmla="*/ 3916680 h 4168140"/>
                <a:gd name="connsiteX211" fmla="*/ 5890260 w 11737340"/>
                <a:gd name="connsiteY211" fmla="*/ 3878580 h 4168140"/>
                <a:gd name="connsiteX212" fmla="*/ 5821680 w 11737340"/>
                <a:gd name="connsiteY212" fmla="*/ 3863340 h 4168140"/>
                <a:gd name="connsiteX213" fmla="*/ 5737860 w 11737340"/>
                <a:gd name="connsiteY213" fmla="*/ 3825240 h 4168140"/>
                <a:gd name="connsiteX214" fmla="*/ 5638800 w 11737340"/>
                <a:gd name="connsiteY214" fmla="*/ 3794760 h 4168140"/>
                <a:gd name="connsiteX215" fmla="*/ 5524500 w 11737340"/>
                <a:gd name="connsiteY215" fmla="*/ 3756660 h 4168140"/>
                <a:gd name="connsiteX216" fmla="*/ 5448300 w 11737340"/>
                <a:gd name="connsiteY216" fmla="*/ 3718560 h 4168140"/>
                <a:gd name="connsiteX217" fmla="*/ 5349240 w 11737340"/>
                <a:gd name="connsiteY217" fmla="*/ 3657600 h 4168140"/>
                <a:gd name="connsiteX218" fmla="*/ 5295900 w 11737340"/>
                <a:gd name="connsiteY218" fmla="*/ 3619500 h 4168140"/>
                <a:gd name="connsiteX219" fmla="*/ 5234940 w 11737340"/>
                <a:gd name="connsiteY219" fmla="*/ 3596640 h 4168140"/>
                <a:gd name="connsiteX220" fmla="*/ 5135880 w 11737340"/>
                <a:gd name="connsiteY220" fmla="*/ 3550920 h 4168140"/>
                <a:gd name="connsiteX221" fmla="*/ 5059680 w 11737340"/>
                <a:gd name="connsiteY221" fmla="*/ 3505200 h 4168140"/>
                <a:gd name="connsiteX222" fmla="*/ 5029200 w 11737340"/>
                <a:gd name="connsiteY222" fmla="*/ 3482340 h 4168140"/>
                <a:gd name="connsiteX223" fmla="*/ 4960620 w 11737340"/>
                <a:gd name="connsiteY223" fmla="*/ 3413760 h 4168140"/>
                <a:gd name="connsiteX224" fmla="*/ 4876800 w 11737340"/>
                <a:gd name="connsiteY224" fmla="*/ 3299460 h 4168140"/>
                <a:gd name="connsiteX225" fmla="*/ 4808220 w 11737340"/>
                <a:gd name="connsiteY225" fmla="*/ 3200400 h 4168140"/>
                <a:gd name="connsiteX226" fmla="*/ 4777740 w 11737340"/>
                <a:gd name="connsiteY226" fmla="*/ 3147060 h 4168140"/>
                <a:gd name="connsiteX227" fmla="*/ 4724400 w 11737340"/>
                <a:gd name="connsiteY227" fmla="*/ 3108960 h 4168140"/>
                <a:gd name="connsiteX228" fmla="*/ 4648200 w 11737340"/>
                <a:gd name="connsiteY228" fmla="*/ 3063240 h 4168140"/>
                <a:gd name="connsiteX229" fmla="*/ 4533900 w 11737340"/>
                <a:gd name="connsiteY229" fmla="*/ 2979420 h 4168140"/>
                <a:gd name="connsiteX230" fmla="*/ 4427220 w 11737340"/>
                <a:gd name="connsiteY230" fmla="*/ 2941320 h 4168140"/>
                <a:gd name="connsiteX231" fmla="*/ 4366260 w 11737340"/>
                <a:gd name="connsiteY231" fmla="*/ 2903220 h 4168140"/>
                <a:gd name="connsiteX232" fmla="*/ 4244340 w 11737340"/>
                <a:gd name="connsiteY232" fmla="*/ 2842260 h 4168140"/>
                <a:gd name="connsiteX233" fmla="*/ 4145280 w 11737340"/>
                <a:gd name="connsiteY233" fmla="*/ 2811780 h 4168140"/>
                <a:gd name="connsiteX234" fmla="*/ 4038600 w 11737340"/>
                <a:gd name="connsiteY234" fmla="*/ 2804160 h 4168140"/>
                <a:gd name="connsiteX235" fmla="*/ 3954780 w 11737340"/>
                <a:gd name="connsiteY235" fmla="*/ 2819400 h 4168140"/>
                <a:gd name="connsiteX236" fmla="*/ 3863340 w 11737340"/>
                <a:gd name="connsiteY236" fmla="*/ 2804160 h 4168140"/>
                <a:gd name="connsiteX237" fmla="*/ 3741420 w 11737340"/>
                <a:gd name="connsiteY237" fmla="*/ 2781300 h 4168140"/>
                <a:gd name="connsiteX238" fmla="*/ 3649980 w 11737340"/>
                <a:gd name="connsiteY238" fmla="*/ 2743200 h 4168140"/>
                <a:gd name="connsiteX239" fmla="*/ 3573780 w 11737340"/>
                <a:gd name="connsiteY239" fmla="*/ 2674620 h 4168140"/>
                <a:gd name="connsiteX240" fmla="*/ 3482340 w 11737340"/>
                <a:gd name="connsiteY240" fmla="*/ 2621280 h 4168140"/>
                <a:gd name="connsiteX241" fmla="*/ 3436620 w 11737340"/>
                <a:gd name="connsiteY241" fmla="*/ 2552700 h 4168140"/>
                <a:gd name="connsiteX242" fmla="*/ 3329940 w 11737340"/>
                <a:gd name="connsiteY242" fmla="*/ 2423160 h 4168140"/>
                <a:gd name="connsiteX243" fmla="*/ 3261360 w 11737340"/>
                <a:gd name="connsiteY243" fmla="*/ 2324100 h 4168140"/>
                <a:gd name="connsiteX244" fmla="*/ 3131820 w 11737340"/>
                <a:gd name="connsiteY244" fmla="*/ 2209800 h 4168140"/>
                <a:gd name="connsiteX245" fmla="*/ 3040380 w 11737340"/>
                <a:gd name="connsiteY245" fmla="*/ 2141220 h 4168140"/>
                <a:gd name="connsiteX246" fmla="*/ 2910840 w 11737340"/>
                <a:gd name="connsiteY246" fmla="*/ 2034540 h 4168140"/>
                <a:gd name="connsiteX247" fmla="*/ 2849880 w 11737340"/>
                <a:gd name="connsiteY247" fmla="*/ 1958340 h 4168140"/>
                <a:gd name="connsiteX248" fmla="*/ 2743200 w 11737340"/>
                <a:gd name="connsiteY248" fmla="*/ 1889760 h 4168140"/>
                <a:gd name="connsiteX249" fmla="*/ 2659380 w 11737340"/>
                <a:gd name="connsiteY249" fmla="*/ 1844040 h 4168140"/>
                <a:gd name="connsiteX250" fmla="*/ 2575560 w 11737340"/>
                <a:gd name="connsiteY250" fmla="*/ 1744980 h 4168140"/>
                <a:gd name="connsiteX251" fmla="*/ 2468880 w 11737340"/>
                <a:gd name="connsiteY251" fmla="*/ 1645920 h 4168140"/>
                <a:gd name="connsiteX252" fmla="*/ 2400300 w 11737340"/>
                <a:gd name="connsiteY252" fmla="*/ 1607820 h 4168140"/>
                <a:gd name="connsiteX253" fmla="*/ 2263140 w 11737340"/>
                <a:gd name="connsiteY253" fmla="*/ 1501140 h 4168140"/>
                <a:gd name="connsiteX254" fmla="*/ 2171700 w 11737340"/>
                <a:gd name="connsiteY254" fmla="*/ 1432560 h 4168140"/>
                <a:gd name="connsiteX255" fmla="*/ 2087880 w 11737340"/>
                <a:gd name="connsiteY255" fmla="*/ 1363980 h 4168140"/>
                <a:gd name="connsiteX256" fmla="*/ 1950720 w 11737340"/>
                <a:gd name="connsiteY256" fmla="*/ 1272540 h 4168140"/>
                <a:gd name="connsiteX257" fmla="*/ 1805940 w 11737340"/>
                <a:gd name="connsiteY257" fmla="*/ 1135380 h 4168140"/>
                <a:gd name="connsiteX258" fmla="*/ 1729740 w 11737340"/>
                <a:gd name="connsiteY258" fmla="*/ 1089660 h 4168140"/>
                <a:gd name="connsiteX259" fmla="*/ 1668780 w 11737340"/>
                <a:gd name="connsiteY259" fmla="*/ 1043940 h 4168140"/>
                <a:gd name="connsiteX260" fmla="*/ 1592580 w 11737340"/>
                <a:gd name="connsiteY260" fmla="*/ 990600 h 4168140"/>
                <a:gd name="connsiteX261" fmla="*/ 1470660 w 11737340"/>
                <a:gd name="connsiteY261" fmla="*/ 891540 h 4168140"/>
                <a:gd name="connsiteX262" fmla="*/ 1386840 w 11737340"/>
                <a:gd name="connsiteY262" fmla="*/ 845820 h 4168140"/>
                <a:gd name="connsiteX263" fmla="*/ 1318260 w 11737340"/>
                <a:gd name="connsiteY263" fmla="*/ 784860 h 4168140"/>
                <a:gd name="connsiteX264" fmla="*/ 1264920 w 11737340"/>
                <a:gd name="connsiteY264" fmla="*/ 723900 h 4168140"/>
                <a:gd name="connsiteX265" fmla="*/ 1181100 w 11737340"/>
                <a:gd name="connsiteY265" fmla="*/ 647700 h 4168140"/>
                <a:gd name="connsiteX266" fmla="*/ 1089660 w 11737340"/>
                <a:gd name="connsiteY266" fmla="*/ 624840 h 4168140"/>
                <a:gd name="connsiteX267" fmla="*/ 1021080 w 11737340"/>
                <a:gd name="connsiteY267" fmla="*/ 586740 h 4168140"/>
                <a:gd name="connsiteX268" fmla="*/ 937260 w 11737340"/>
                <a:gd name="connsiteY268" fmla="*/ 548640 h 4168140"/>
                <a:gd name="connsiteX269" fmla="*/ 830580 w 11737340"/>
                <a:gd name="connsiteY269" fmla="*/ 510540 h 4168140"/>
                <a:gd name="connsiteX270" fmla="*/ 754380 w 11737340"/>
                <a:gd name="connsiteY270" fmla="*/ 457200 h 4168140"/>
                <a:gd name="connsiteX271" fmla="*/ 708660 w 11737340"/>
                <a:gd name="connsiteY271" fmla="*/ 419100 h 4168140"/>
                <a:gd name="connsiteX272" fmla="*/ 609600 w 11737340"/>
                <a:gd name="connsiteY272" fmla="*/ 396240 h 4168140"/>
                <a:gd name="connsiteX273" fmla="*/ 548640 w 11737340"/>
                <a:gd name="connsiteY273" fmla="*/ 320040 h 4168140"/>
                <a:gd name="connsiteX274" fmla="*/ 510540 w 11737340"/>
                <a:gd name="connsiteY274" fmla="*/ 251460 h 4168140"/>
                <a:gd name="connsiteX275" fmla="*/ 464820 w 11737340"/>
                <a:gd name="connsiteY275" fmla="*/ 190500 h 4168140"/>
                <a:gd name="connsiteX276" fmla="*/ 411480 w 11737340"/>
                <a:gd name="connsiteY276" fmla="*/ 137160 h 4168140"/>
                <a:gd name="connsiteX277" fmla="*/ 373380 w 11737340"/>
                <a:gd name="connsiteY277" fmla="*/ 45720 h 4168140"/>
                <a:gd name="connsiteX278" fmla="*/ 342900 w 11737340"/>
                <a:gd name="connsiteY278" fmla="*/ 0 h 4168140"/>
                <a:gd name="connsiteX279" fmla="*/ 327660 w 11737340"/>
                <a:gd name="connsiteY279" fmla="*/ 60960 h 4168140"/>
                <a:gd name="connsiteX280" fmla="*/ 289560 w 11737340"/>
                <a:gd name="connsiteY280" fmla="*/ 91440 h 4168140"/>
                <a:gd name="connsiteX281" fmla="*/ 236220 w 11737340"/>
                <a:gd name="connsiteY281" fmla="*/ 114300 h 4168140"/>
                <a:gd name="connsiteX282" fmla="*/ 198120 w 11737340"/>
                <a:gd name="connsiteY282" fmla="*/ 175260 h 4168140"/>
                <a:gd name="connsiteX283" fmla="*/ 175260 w 11737340"/>
                <a:gd name="connsiteY283" fmla="*/ 228600 h 4168140"/>
                <a:gd name="connsiteX284" fmla="*/ 114300 w 11737340"/>
                <a:gd name="connsiteY284" fmla="*/ 236220 h 4168140"/>
                <a:gd name="connsiteX285" fmla="*/ 45720 w 11737340"/>
                <a:gd name="connsiteY285" fmla="*/ 251460 h 4168140"/>
                <a:gd name="connsiteX286" fmla="*/ 0 w 11737340"/>
                <a:gd name="connsiteY286" fmla="*/ 281940 h 4168140"/>
                <a:gd name="connsiteX287" fmla="*/ 68580 w 11737340"/>
                <a:gd name="connsiteY287" fmla="*/ 320040 h 4168140"/>
                <a:gd name="connsiteX0" fmla="*/ 68580 w 11737340"/>
                <a:gd name="connsiteY0" fmla="*/ 320040 h 4168140"/>
                <a:gd name="connsiteX1" fmla="*/ 121920 w 11737340"/>
                <a:gd name="connsiteY1" fmla="*/ 381000 h 4168140"/>
                <a:gd name="connsiteX2" fmla="*/ 198120 w 11737340"/>
                <a:gd name="connsiteY2" fmla="*/ 419100 h 4168140"/>
                <a:gd name="connsiteX3" fmla="*/ 320040 w 11737340"/>
                <a:gd name="connsiteY3" fmla="*/ 510540 h 4168140"/>
                <a:gd name="connsiteX4" fmla="*/ 411480 w 11737340"/>
                <a:gd name="connsiteY4" fmla="*/ 563880 h 4168140"/>
                <a:gd name="connsiteX5" fmla="*/ 472440 w 11737340"/>
                <a:gd name="connsiteY5" fmla="*/ 632460 h 4168140"/>
                <a:gd name="connsiteX6" fmla="*/ 601980 w 11737340"/>
                <a:gd name="connsiteY6" fmla="*/ 708660 h 4168140"/>
                <a:gd name="connsiteX7" fmla="*/ 739140 w 11737340"/>
                <a:gd name="connsiteY7" fmla="*/ 784860 h 4168140"/>
                <a:gd name="connsiteX8" fmla="*/ 861060 w 11737340"/>
                <a:gd name="connsiteY8" fmla="*/ 868680 h 4168140"/>
                <a:gd name="connsiteX9" fmla="*/ 944880 w 11737340"/>
                <a:gd name="connsiteY9" fmla="*/ 952500 h 4168140"/>
                <a:gd name="connsiteX10" fmla="*/ 1021080 w 11737340"/>
                <a:gd name="connsiteY10" fmla="*/ 1005840 h 4168140"/>
                <a:gd name="connsiteX11" fmla="*/ 1097280 w 11737340"/>
                <a:gd name="connsiteY11" fmla="*/ 1043940 h 4168140"/>
                <a:gd name="connsiteX12" fmla="*/ 1181100 w 11737340"/>
                <a:gd name="connsiteY12" fmla="*/ 1104900 h 4168140"/>
                <a:gd name="connsiteX13" fmla="*/ 1249680 w 11737340"/>
                <a:gd name="connsiteY13" fmla="*/ 1150620 h 4168140"/>
                <a:gd name="connsiteX14" fmla="*/ 1341120 w 11737340"/>
                <a:gd name="connsiteY14" fmla="*/ 1196340 h 4168140"/>
                <a:gd name="connsiteX15" fmla="*/ 1417320 w 11737340"/>
                <a:gd name="connsiteY15" fmla="*/ 1257300 h 4168140"/>
                <a:gd name="connsiteX16" fmla="*/ 1493520 w 11737340"/>
                <a:gd name="connsiteY16" fmla="*/ 1333500 h 4168140"/>
                <a:gd name="connsiteX17" fmla="*/ 1569720 w 11737340"/>
                <a:gd name="connsiteY17" fmla="*/ 1356360 h 4168140"/>
                <a:gd name="connsiteX18" fmla="*/ 1684020 w 11737340"/>
                <a:gd name="connsiteY18" fmla="*/ 1424940 h 4168140"/>
                <a:gd name="connsiteX19" fmla="*/ 1729740 w 11737340"/>
                <a:gd name="connsiteY19" fmla="*/ 1485900 h 4168140"/>
                <a:gd name="connsiteX20" fmla="*/ 1844040 w 11737340"/>
                <a:gd name="connsiteY20" fmla="*/ 1569720 h 4168140"/>
                <a:gd name="connsiteX21" fmla="*/ 1935480 w 11737340"/>
                <a:gd name="connsiteY21" fmla="*/ 1615440 h 4168140"/>
                <a:gd name="connsiteX22" fmla="*/ 2049780 w 11737340"/>
                <a:gd name="connsiteY22" fmla="*/ 1691640 h 4168140"/>
                <a:gd name="connsiteX23" fmla="*/ 2133600 w 11737340"/>
                <a:gd name="connsiteY23" fmla="*/ 1729740 h 4168140"/>
                <a:gd name="connsiteX24" fmla="*/ 2202180 w 11737340"/>
                <a:gd name="connsiteY24" fmla="*/ 1805940 h 4168140"/>
                <a:gd name="connsiteX25" fmla="*/ 2255520 w 11737340"/>
                <a:gd name="connsiteY25" fmla="*/ 1821180 h 4168140"/>
                <a:gd name="connsiteX26" fmla="*/ 2316480 w 11737340"/>
                <a:gd name="connsiteY26" fmla="*/ 1866900 h 4168140"/>
                <a:gd name="connsiteX27" fmla="*/ 2423160 w 11737340"/>
                <a:gd name="connsiteY27" fmla="*/ 2004060 h 4168140"/>
                <a:gd name="connsiteX28" fmla="*/ 2476500 w 11737340"/>
                <a:gd name="connsiteY28" fmla="*/ 2087880 h 4168140"/>
                <a:gd name="connsiteX29" fmla="*/ 2567940 w 11737340"/>
                <a:gd name="connsiteY29" fmla="*/ 2148840 h 4168140"/>
                <a:gd name="connsiteX30" fmla="*/ 2682240 w 11737340"/>
                <a:gd name="connsiteY30" fmla="*/ 2186940 h 4168140"/>
                <a:gd name="connsiteX31" fmla="*/ 2743200 w 11737340"/>
                <a:gd name="connsiteY31" fmla="*/ 2209800 h 4168140"/>
                <a:gd name="connsiteX32" fmla="*/ 2811780 w 11737340"/>
                <a:gd name="connsiteY32" fmla="*/ 2247900 h 4168140"/>
                <a:gd name="connsiteX33" fmla="*/ 2887980 w 11737340"/>
                <a:gd name="connsiteY33" fmla="*/ 2301240 h 4168140"/>
                <a:gd name="connsiteX34" fmla="*/ 2979420 w 11737340"/>
                <a:gd name="connsiteY34" fmla="*/ 2385060 h 4168140"/>
                <a:gd name="connsiteX35" fmla="*/ 3055620 w 11737340"/>
                <a:gd name="connsiteY35" fmla="*/ 2461260 h 4168140"/>
                <a:gd name="connsiteX36" fmla="*/ 3139440 w 11737340"/>
                <a:gd name="connsiteY36" fmla="*/ 2537460 h 4168140"/>
                <a:gd name="connsiteX37" fmla="*/ 3261360 w 11737340"/>
                <a:gd name="connsiteY37" fmla="*/ 2628900 h 4168140"/>
                <a:gd name="connsiteX38" fmla="*/ 3345180 w 11737340"/>
                <a:gd name="connsiteY38" fmla="*/ 2720340 h 4168140"/>
                <a:gd name="connsiteX39" fmla="*/ 3444240 w 11737340"/>
                <a:gd name="connsiteY39" fmla="*/ 2796540 h 4168140"/>
                <a:gd name="connsiteX40" fmla="*/ 3558540 w 11737340"/>
                <a:gd name="connsiteY40" fmla="*/ 2872740 h 4168140"/>
                <a:gd name="connsiteX41" fmla="*/ 3619500 w 11737340"/>
                <a:gd name="connsiteY41" fmla="*/ 2979420 h 4168140"/>
                <a:gd name="connsiteX42" fmla="*/ 3619500 w 11737340"/>
                <a:gd name="connsiteY42" fmla="*/ 2979420 h 4168140"/>
                <a:gd name="connsiteX43" fmla="*/ 3649980 w 11737340"/>
                <a:gd name="connsiteY43" fmla="*/ 3048000 h 4168140"/>
                <a:gd name="connsiteX44" fmla="*/ 3703320 w 11737340"/>
                <a:gd name="connsiteY44" fmla="*/ 3086100 h 4168140"/>
                <a:gd name="connsiteX45" fmla="*/ 3764280 w 11737340"/>
                <a:gd name="connsiteY45" fmla="*/ 3063240 h 4168140"/>
                <a:gd name="connsiteX46" fmla="*/ 3848100 w 11737340"/>
                <a:gd name="connsiteY46" fmla="*/ 3025140 h 4168140"/>
                <a:gd name="connsiteX47" fmla="*/ 3916680 w 11737340"/>
                <a:gd name="connsiteY47" fmla="*/ 3032760 h 4168140"/>
                <a:gd name="connsiteX48" fmla="*/ 4030980 w 11737340"/>
                <a:gd name="connsiteY48" fmla="*/ 3063240 h 4168140"/>
                <a:gd name="connsiteX49" fmla="*/ 4137660 w 11737340"/>
                <a:gd name="connsiteY49" fmla="*/ 3101340 h 4168140"/>
                <a:gd name="connsiteX50" fmla="*/ 4259580 w 11737340"/>
                <a:gd name="connsiteY50" fmla="*/ 3147060 h 4168140"/>
                <a:gd name="connsiteX51" fmla="*/ 4381500 w 11737340"/>
                <a:gd name="connsiteY51" fmla="*/ 3192780 h 4168140"/>
                <a:gd name="connsiteX52" fmla="*/ 4526280 w 11737340"/>
                <a:gd name="connsiteY52" fmla="*/ 3276600 h 4168140"/>
                <a:gd name="connsiteX53" fmla="*/ 4587240 w 11737340"/>
                <a:gd name="connsiteY53" fmla="*/ 3299460 h 4168140"/>
                <a:gd name="connsiteX54" fmla="*/ 4610100 w 11737340"/>
                <a:gd name="connsiteY54" fmla="*/ 3352800 h 4168140"/>
                <a:gd name="connsiteX55" fmla="*/ 4648200 w 11737340"/>
                <a:gd name="connsiteY55" fmla="*/ 3436620 h 4168140"/>
                <a:gd name="connsiteX56" fmla="*/ 4671060 w 11737340"/>
                <a:gd name="connsiteY56" fmla="*/ 3520440 h 4168140"/>
                <a:gd name="connsiteX57" fmla="*/ 4678680 w 11737340"/>
                <a:gd name="connsiteY57" fmla="*/ 3589020 h 4168140"/>
                <a:gd name="connsiteX58" fmla="*/ 4686300 w 11737340"/>
                <a:gd name="connsiteY58" fmla="*/ 3649980 h 4168140"/>
                <a:gd name="connsiteX59" fmla="*/ 4724400 w 11737340"/>
                <a:gd name="connsiteY59" fmla="*/ 3680460 h 4168140"/>
                <a:gd name="connsiteX60" fmla="*/ 4785360 w 11737340"/>
                <a:gd name="connsiteY60" fmla="*/ 3672840 h 4168140"/>
                <a:gd name="connsiteX61" fmla="*/ 4869180 w 11737340"/>
                <a:gd name="connsiteY61" fmla="*/ 3703320 h 4168140"/>
                <a:gd name="connsiteX62" fmla="*/ 4914900 w 11737340"/>
                <a:gd name="connsiteY62" fmla="*/ 3756660 h 4168140"/>
                <a:gd name="connsiteX63" fmla="*/ 5105400 w 11737340"/>
                <a:gd name="connsiteY63" fmla="*/ 3832860 h 4168140"/>
                <a:gd name="connsiteX64" fmla="*/ 5173980 w 11737340"/>
                <a:gd name="connsiteY64" fmla="*/ 3886200 h 4168140"/>
                <a:gd name="connsiteX65" fmla="*/ 5242560 w 11737340"/>
                <a:gd name="connsiteY65" fmla="*/ 3924300 h 4168140"/>
                <a:gd name="connsiteX66" fmla="*/ 5364480 w 11737340"/>
                <a:gd name="connsiteY66" fmla="*/ 3962400 h 4168140"/>
                <a:gd name="connsiteX67" fmla="*/ 5516880 w 11737340"/>
                <a:gd name="connsiteY67" fmla="*/ 4046220 h 4168140"/>
                <a:gd name="connsiteX68" fmla="*/ 5585460 w 11737340"/>
                <a:gd name="connsiteY68" fmla="*/ 4099560 h 4168140"/>
                <a:gd name="connsiteX69" fmla="*/ 5661660 w 11737340"/>
                <a:gd name="connsiteY69" fmla="*/ 4122420 h 4168140"/>
                <a:gd name="connsiteX70" fmla="*/ 5745480 w 11737340"/>
                <a:gd name="connsiteY70" fmla="*/ 4130040 h 4168140"/>
                <a:gd name="connsiteX71" fmla="*/ 5836920 w 11737340"/>
                <a:gd name="connsiteY71" fmla="*/ 4130040 h 4168140"/>
                <a:gd name="connsiteX72" fmla="*/ 5951220 w 11737340"/>
                <a:gd name="connsiteY72" fmla="*/ 4145280 h 4168140"/>
                <a:gd name="connsiteX73" fmla="*/ 6035040 w 11737340"/>
                <a:gd name="connsiteY73" fmla="*/ 4168140 h 4168140"/>
                <a:gd name="connsiteX74" fmla="*/ 6149340 w 11737340"/>
                <a:gd name="connsiteY74" fmla="*/ 4137660 h 4168140"/>
                <a:gd name="connsiteX75" fmla="*/ 6286500 w 11737340"/>
                <a:gd name="connsiteY75" fmla="*/ 4114800 h 4168140"/>
                <a:gd name="connsiteX76" fmla="*/ 6393180 w 11737340"/>
                <a:gd name="connsiteY76" fmla="*/ 4053840 h 4168140"/>
                <a:gd name="connsiteX77" fmla="*/ 6484620 w 11737340"/>
                <a:gd name="connsiteY77" fmla="*/ 4038600 h 4168140"/>
                <a:gd name="connsiteX78" fmla="*/ 6583680 w 11737340"/>
                <a:gd name="connsiteY78" fmla="*/ 3970020 h 4168140"/>
                <a:gd name="connsiteX79" fmla="*/ 6697980 w 11737340"/>
                <a:gd name="connsiteY79" fmla="*/ 3886200 h 4168140"/>
                <a:gd name="connsiteX80" fmla="*/ 6728460 w 11737340"/>
                <a:gd name="connsiteY80" fmla="*/ 3817620 h 4168140"/>
                <a:gd name="connsiteX81" fmla="*/ 6842760 w 11737340"/>
                <a:gd name="connsiteY81" fmla="*/ 3733800 h 4168140"/>
                <a:gd name="connsiteX82" fmla="*/ 6972300 w 11737340"/>
                <a:gd name="connsiteY82" fmla="*/ 3642360 h 4168140"/>
                <a:gd name="connsiteX83" fmla="*/ 7078980 w 11737340"/>
                <a:gd name="connsiteY83" fmla="*/ 3528060 h 4168140"/>
                <a:gd name="connsiteX84" fmla="*/ 7139940 w 11737340"/>
                <a:gd name="connsiteY84" fmla="*/ 3444240 h 4168140"/>
                <a:gd name="connsiteX85" fmla="*/ 7269480 w 11737340"/>
                <a:gd name="connsiteY85" fmla="*/ 3284220 h 4168140"/>
                <a:gd name="connsiteX86" fmla="*/ 7330440 w 11737340"/>
                <a:gd name="connsiteY86" fmla="*/ 3185160 h 4168140"/>
                <a:gd name="connsiteX87" fmla="*/ 7376160 w 11737340"/>
                <a:gd name="connsiteY87" fmla="*/ 3116580 h 4168140"/>
                <a:gd name="connsiteX88" fmla="*/ 7444740 w 11737340"/>
                <a:gd name="connsiteY88" fmla="*/ 3093720 h 4168140"/>
                <a:gd name="connsiteX89" fmla="*/ 7513320 w 11737340"/>
                <a:gd name="connsiteY89" fmla="*/ 3101340 h 4168140"/>
                <a:gd name="connsiteX90" fmla="*/ 7576820 w 11737340"/>
                <a:gd name="connsiteY90" fmla="*/ 3093720 h 4168140"/>
                <a:gd name="connsiteX91" fmla="*/ 7729220 w 11737340"/>
                <a:gd name="connsiteY91" fmla="*/ 3136900 h 4168140"/>
                <a:gd name="connsiteX92" fmla="*/ 7833360 w 11737340"/>
                <a:gd name="connsiteY92" fmla="*/ 3180080 h 4168140"/>
                <a:gd name="connsiteX93" fmla="*/ 7962900 w 11737340"/>
                <a:gd name="connsiteY93" fmla="*/ 3192780 h 4168140"/>
                <a:gd name="connsiteX94" fmla="*/ 8161020 w 11737340"/>
                <a:gd name="connsiteY94" fmla="*/ 3268980 h 4168140"/>
                <a:gd name="connsiteX95" fmla="*/ 8290560 w 11737340"/>
                <a:gd name="connsiteY95" fmla="*/ 3337560 h 4168140"/>
                <a:gd name="connsiteX96" fmla="*/ 8382000 w 11737340"/>
                <a:gd name="connsiteY96" fmla="*/ 3360420 h 4168140"/>
                <a:gd name="connsiteX97" fmla="*/ 8458200 w 11737340"/>
                <a:gd name="connsiteY97" fmla="*/ 3398520 h 4168140"/>
                <a:gd name="connsiteX98" fmla="*/ 8595360 w 11737340"/>
                <a:gd name="connsiteY98" fmla="*/ 3512820 h 4168140"/>
                <a:gd name="connsiteX99" fmla="*/ 8641080 w 11737340"/>
                <a:gd name="connsiteY99" fmla="*/ 3566160 h 4168140"/>
                <a:gd name="connsiteX100" fmla="*/ 8702040 w 11737340"/>
                <a:gd name="connsiteY100" fmla="*/ 3604260 h 4168140"/>
                <a:gd name="connsiteX101" fmla="*/ 8763000 w 11737340"/>
                <a:gd name="connsiteY101" fmla="*/ 3634740 h 4168140"/>
                <a:gd name="connsiteX102" fmla="*/ 8846820 w 11737340"/>
                <a:gd name="connsiteY102" fmla="*/ 3632200 h 4168140"/>
                <a:gd name="connsiteX103" fmla="*/ 8968740 w 11737340"/>
                <a:gd name="connsiteY103" fmla="*/ 3634740 h 4168140"/>
                <a:gd name="connsiteX104" fmla="*/ 9060180 w 11737340"/>
                <a:gd name="connsiteY104" fmla="*/ 3642360 h 4168140"/>
                <a:gd name="connsiteX105" fmla="*/ 9151620 w 11737340"/>
                <a:gd name="connsiteY105" fmla="*/ 3657600 h 4168140"/>
                <a:gd name="connsiteX106" fmla="*/ 9230360 w 11737340"/>
                <a:gd name="connsiteY106" fmla="*/ 3657600 h 4168140"/>
                <a:gd name="connsiteX107" fmla="*/ 9331960 w 11737340"/>
                <a:gd name="connsiteY107" fmla="*/ 3629660 h 4168140"/>
                <a:gd name="connsiteX108" fmla="*/ 9433560 w 11737340"/>
                <a:gd name="connsiteY108" fmla="*/ 3589020 h 4168140"/>
                <a:gd name="connsiteX109" fmla="*/ 9535160 w 11737340"/>
                <a:gd name="connsiteY109" fmla="*/ 3540760 h 4168140"/>
                <a:gd name="connsiteX110" fmla="*/ 9646920 w 11737340"/>
                <a:gd name="connsiteY110" fmla="*/ 3489960 h 4168140"/>
                <a:gd name="connsiteX111" fmla="*/ 9784080 w 11737340"/>
                <a:gd name="connsiteY111" fmla="*/ 3444240 h 4168140"/>
                <a:gd name="connsiteX112" fmla="*/ 9860280 w 11737340"/>
                <a:gd name="connsiteY112" fmla="*/ 3383280 h 4168140"/>
                <a:gd name="connsiteX113" fmla="*/ 9921240 w 11737340"/>
                <a:gd name="connsiteY113" fmla="*/ 3314700 h 4168140"/>
                <a:gd name="connsiteX114" fmla="*/ 9997440 w 11737340"/>
                <a:gd name="connsiteY114" fmla="*/ 3208020 h 4168140"/>
                <a:gd name="connsiteX115" fmla="*/ 10043160 w 11737340"/>
                <a:gd name="connsiteY115" fmla="*/ 3101340 h 4168140"/>
                <a:gd name="connsiteX116" fmla="*/ 10104120 w 11737340"/>
                <a:gd name="connsiteY116" fmla="*/ 3017520 h 4168140"/>
                <a:gd name="connsiteX117" fmla="*/ 10157460 w 11737340"/>
                <a:gd name="connsiteY117" fmla="*/ 2933700 h 4168140"/>
                <a:gd name="connsiteX118" fmla="*/ 10218420 w 11737340"/>
                <a:gd name="connsiteY118" fmla="*/ 2849880 h 4168140"/>
                <a:gd name="connsiteX119" fmla="*/ 10294620 w 11737340"/>
                <a:gd name="connsiteY119" fmla="*/ 2735580 h 4168140"/>
                <a:gd name="connsiteX120" fmla="*/ 10347960 w 11737340"/>
                <a:gd name="connsiteY120" fmla="*/ 2621280 h 4168140"/>
                <a:gd name="connsiteX121" fmla="*/ 10431780 w 11737340"/>
                <a:gd name="connsiteY121" fmla="*/ 2499360 h 4168140"/>
                <a:gd name="connsiteX122" fmla="*/ 10500360 w 11737340"/>
                <a:gd name="connsiteY122" fmla="*/ 2354580 h 4168140"/>
                <a:gd name="connsiteX123" fmla="*/ 10553700 w 11737340"/>
                <a:gd name="connsiteY123" fmla="*/ 2263140 h 4168140"/>
                <a:gd name="connsiteX124" fmla="*/ 10584180 w 11737340"/>
                <a:gd name="connsiteY124" fmla="*/ 2194560 h 4168140"/>
                <a:gd name="connsiteX125" fmla="*/ 10624820 w 11737340"/>
                <a:gd name="connsiteY125" fmla="*/ 2125980 h 4168140"/>
                <a:gd name="connsiteX126" fmla="*/ 10675620 w 11737340"/>
                <a:gd name="connsiteY126" fmla="*/ 2049780 h 4168140"/>
                <a:gd name="connsiteX127" fmla="*/ 10690860 w 11737340"/>
                <a:gd name="connsiteY127" fmla="*/ 1988820 h 4168140"/>
                <a:gd name="connsiteX128" fmla="*/ 10713720 w 11737340"/>
                <a:gd name="connsiteY128" fmla="*/ 1927860 h 4168140"/>
                <a:gd name="connsiteX129" fmla="*/ 10767060 w 11737340"/>
                <a:gd name="connsiteY129" fmla="*/ 1859280 h 4168140"/>
                <a:gd name="connsiteX130" fmla="*/ 10873740 w 11737340"/>
                <a:gd name="connsiteY130" fmla="*/ 1828800 h 4168140"/>
                <a:gd name="connsiteX131" fmla="*/ 11079480 w 11737340"/>
                <a:gd name="connsiteY131" fmla="*/ 1767840 h 4168140"/>
                <a:gd name="connsiteX132" fmla="*/ 11247120 w 11737340"/>
                <a:gd name="connsiteY132" fmla="*/ 1684020 h 4168140"/>
                <a:gd name="connsiteX133" fmla="*/ 11407140 w 11737340"/>
                <a:gd name="connsiteY133" fmla="*/ 1628140 h 4168140"/>
                <a:gd name="connsiteX134" fmla="*/ 11490960 w 11737340"/>
                <a:gd name="connsiteY134" fmla="*/ 1577340 h 4168140"/>
                <a:gd name="connsiteX135" fmla="*/ 11635740 w 11737340"/>
                <a:gd name="connsiteY135" fmla="*/ 1508760 h 4168140"/>
                <a:gd name="connsiteX136" fmla="*/ 11737340 w 11737340"/>
                <a:gd name="connsiteY136" fmla="*/ 1442720 h 4168140"/>
                <a:gd name="connsiteX137" fmla="*/ 11620500 w 11737340"/>
                <a:gd name="connsiteY137" fmla="*/ 1417320 h 4168140"/>
                <a:gd name="connsiteX138" fmla="*/ 11567160 w 11737340"/>
                <a:gd name="connsiteY138" fmla="*/ 1379220 h 4168140"/>
                <a:gd name="connsiteX139" fmla="*/ 11498580 w 11737340"/>
                <a:gd name="connsiteY139" fmla="*/ 1318260 h 4168140"/>
                <a:gd name="connsiteX140" fmla="*/ 11468100 w 11737340"/>
                <a:gd name="connsiteY140" fmla="*/ 1280160 h 4168140"/>
                <a:gd name="connsiteX141" fmla="*/ 11442700 w 11737340"/>
                <a:gd name="connsiteY141" fmla="*/ 1231900 h 4168140"/>
                <a:gd name="connsiteX142" fmla="*/ 11384280 w 11737340"/>
                <a:gd name="connsiteY142" fmla="*/ 1310640 h 4168140"/>
                <a:gd name="connsiteX143" fmla="*/ 11353800 w 11737340"/>
                <a:gd name="connsiteY143" fmla="*/ 1356360 h 4168140"/>
                <a:gd name="connsiteX144" fmla="*/ 11224260 w 11737340"/>
                <a:gd name="connsiteY144" fmla="*/ 1417320 h 4168140"/>
                <a:gd name="connsiteX145" fmla="*/ 11109960 w 11737340"/>
                <a:gd name="connsiteY145" fmla="*/ 1463040 h 4168140"/>
                <a:gd name="connsiteX146" fmla="*/ 10911840 w 11737340"/>
                <a:gd name="connsiteY146" fmla="*/ 1524000 h 4168140"/>
                <a:gd name="connsiteX147" fmla="*/ 10774680 w 11737340"/>
                <a:gd name="connsiteY147" fmla="*/ 1546860 h 4168140"/>
                <a:gd name="connsiteX148" fmla="*/ 10675620 w 11737340"/>
                <a:gd name="connsiteY148" fmla="*/ 1615440 h 4168140"/>
                <a:gd name="connsiteX149" fmla="*/ 10568940 w 11737340"/>
                <a:gd name="connsiteY149" fmla="*/ 1676400 h 4168140"/>
                <a:gd name="connsiteX150" fmla="*/ 10485120 w 11737340"/>
                <a:gd name="connsiteY150" fmla="*/ 1760220 h 4168140"/>
                <a:gd name="connsiteX151" fmla="*/ 10454640 w 11737340"/>
                <a:gd name="connsiteY151" fmla="*/ 1836420 h 4168140"/>
                <a:gd name="connsiteX152" fmla="*/ 10416540 w 11737340"/>
                <a:gd name="connsiteY152" fmla="*/ 1927860 h 4168140"/>
                <a:gd name="connsiteX153" fmla="*/ 10401300 w 11737340"/>
                <a:gd name="connsiteY153" fmla="*/ 2004060 h 4168140"/>
                <a:gd name="connsiteX154" fmla="*/ 10363200 w 11737340"/>
                <a:gd name="connsiteY154" fmla="*/ 2095500 h 4168140"/>
                <a:gd name="connsiteX155" fmla="*/ 10317480 w 11737340"/>
                <a:gd name="connsiteY155" fmla="*/ 2225040 h 4168140"/>
                <a:gd name="connsiteX156" fmla="*/ 10287000 w 11737340"/>
                <a:gd name="connsiteY156" fmla="*/ 2346960 h 4168140"/>
                <a:gd name="connsiteX157" fmla="*/ 10218420 w 11737340"/>
                <a:gd name="connsiteY157" fmla="*/ 2499360 h 4168140"/>
                <a:gd name="connsiteX158" fmla="*/ 10134600 w 11737340"/>
                <a:gd name="connsiteY158" fmla="*/ 2621280 h 4168140"/>
                <a:gd name="connsiteX159" fmla="*/ 10043160 w 11737340"/>
                <a:gd name="connsiteY159" fmla="*/ 2735580 h 4168140"/>
                <a:gd name="connsiteX160" fmla="*/ 9974580 w 11737340"/>
                <a:gd name="connsiteY160" fmla="*/ 2857500 h 4168140"/>
                <a:gd name="connsiteX161" fmla="*/ 9906000 w 11737340"/>
                <a:gd name="connsiteY161" fmla="*/ 2941320 h 4168140"/>
                <a:gd name="connsiteX162" fmla="*/ 9860280 w 11737340"/>
                <a:gd name="connsiteY162" fmla="*/ 3032760 h 4168140"/>
                <a:gd name="connsiteX163" fmla="*/ 9806940 w 11737340"/>
                <a:gd name="connsiteY163" fmla="*/ 3116580 h 4168140"/>
                <a:gd name="connsiteX164" fmla="*/ 9715500 w 11737340"/>
                <a:gd name="connsiteY164" fmla="*/ 3208020 h 4168140"/>
                <a:gd name="connsiteX165" fmla="*/ 9616440 w 11737340"/>
                <a:gd name="connsiteY165" fmla="*/ 3261360 h 4168140"/>
                <a:gd name="connsiteX166" fmla="*/ 9532620 w 11737340"/>
                <a:gd name="connsiteY166" fmla="*/ 3329940 h 4168140"/>
                <a:gd name="connsiteX167" fmla="*/ 9471660 w 11737340"/>
                <a:gd name="connsiteY167" fmla="*/ 3375660 h 4168140"/>
                <a:gd name="connsiteX168" fmla="*/ 9410700 w 11737340"/>
                <a:gd name="connsiteY168" fmla="*/ 3429000 h 4168140"/>
                <a:gd name="connsiteX169" fmla="*/ 9288780 w 11737340"/>
                <a:gd name="connsiteY169" fmla="*/ 3436620 h 4168140"/>
                <a:gd name="connsiteX170" fmla="*/ 9166860 w 11737340"/>
                <a:gd name="connsiteY170" fmla="*/ 3444240 h 4168140"/>
                <a:gd name="connsiteX171" fmla="*/ 9029700 w 11737340"/>
                <a:gd name="connsiteY171" fmla="*/ 3413760 h 4168140"/>
                <a:gd name="connsiteX172" fmla="*/ 8823960 w 11737340"/>
                <a:gd name="connsiteY172" fmla="*/ 3360420 h 4168140"/>
                <a:gd name="connsiteX173" fmla="*/ 8679180 w 11737340"/>
                <a:gd name="connsiteY173" fmla="*/ 3329940 h 4168140"/>
                <a:gd name="connsiteX174" fmla="*/ 8572500 w 11737340"/>
                <a:gd name="connsiteY174" fmla="*/ 3276600 h 4168140"/>
                <a:gd name="connsiteX175" fmla="*/ 8465820 w 11737340"/>
                <a:gd name="connsiteY175" fmla="*/ 3215640 h 4168140"/>
                <a:gd name="connsiteX176" fmla="*/ 8321040 w 11737340"/>
                <a:gd name="connsiteY176" fmla="*/ 3177540 h 4168140"/>
                <a:gd name="connsiteX177" fmla="*/ 8199120 w 11737340"/>
                <a:gd name="connsiteY177" fmla="*/ 3131820 h 4168140"/>
                <a:gd name="connsiteX178" fmla="*/ 8069580 w 11737340"/>
                <a:gd name="connsiteY178" fmla="*/ 3078480 h 4168140"/>
                <a:gd name="connsiteX179" fmla="*/ 7917180 w 11737340"/>
                <a:gd name="connsiteY179" fmla="*/ 2994660 h 4168140"/>
                <a:gd name="connsiteX180" fmla="*/ 7787640 w 11737340"/>
                <a:gd name="connsiteY180" fmla="*/ 2971800 h 4168140"/>
                <a:gd name="connsiteX181" fmla="*/ 7719060 w 11737340"/>
                <a:gd name="connsiteY181" fmla="*/ 2933700 h 4168140"/>
                <a:gd name="connsiteX182" fmla="*/ 7612380 w 11737340"/>
                <a:gd name="connsiteY182" fmla="*/ 2903220 h 4168140"/>
                <a:gd name="connsiteX183" fmla="*/ 7566660 w 11737340"/>
                <a:gd name="connsiteY183" fmla="*/ 2887980 h 4168140"/>
                <a:gd name="connsiteX184" fmla="*/ 7551420 w 11737340"/>
                <a:gd name="connsiteY184" fmla="*/ 2849880 h 4168140"/>
                <a:gd name="connsiteX185" fmla="*/ 7533640 w 11737340"/>
                <a:gd name="connsiteY185" fmla="*/ 2788920 h 4168140"/>
                <a:gd name="connsiteX186" fmla="*/ 7475220 w 11737340"/>
                <a:gd name="connsiteY186" fmla="*/ 2857500 h 4168140"/>
                <a:gd name="connsiteX187" fmla="*/ 7414260 w 11737340"/>
                <a:gd name="connsiteY187" fmla="*/ 2887980 h 4168140"/>
                <a:gd name="connsiteX188" fmla="*/ 7345680 w 11737340"/>
                <a:gd name="connsiteY188" fmla="*/ 2971800 h 4168140"/>
                <a:gd name="connsiteX189" fmla="*/ 7315200 w 11737340"/>
                <a:gd name="connsiteY189" fmla="*/ 2994660 h 4168140"/>
                <a:gd name="connsiteX190" fmla="*/ 7261860 w 11737340"/>
                <a:gd name="connsiteY190" fmla="*/ 3009900 h 4168140"/>
                <a:gd name="connsiteX191" fmla="*/ 7193280 w 11737340"/>
                <a:gd name="connsiteY191" fmla="*/ 3025140 h 4168140"/>
                <a:gd name="connsiteX192" fmla="*/ 7155180 w 11737340"/>
                <a:gd name="connsiteY192" fmla="*/ 3078480 h 4168140"/>
                <a:gd name="connsiteX193" fmla="*/ 7109460 w 11737340"/>
                <a:gd name="connsiteY193" fmla="*/ 3154680 h 4168140"/>
                <a:gd name="connsiteX194" fmla="*/ 7048500 w 11737340"/>
                <a:gd name="connsiteY194" fmla="*/ 3246120 h 4168140"/>
                <a:gd name="connsiteX195" fmla="*/ 6995160 w 11737340"/>
                <a:gd name="connsiteY195" fmla="*/ 3307080 h 4168140"/>
                <a:gd name="connsiteX196" fmla="*/ 6972300 w 11737340"/>
                <a:gd name="connsiteY196" fmla="*/ 3352800 h 4168140"/>
                <a:gd name="connsiteX197" fmla="*/ 6949440 w 11737340"/>
                <a:gd name="connsiteY197" fmla="*/ 3413760 h 4168140"/>
                <a:gd name="connsiteX198" fmla="*/ 6949440 w 11737340"/>
                <a:gd name="connsiteY198" fmla="*/ 3413760 h 4168140"/>
                <a:gd name="connsiteX199" fmla="*/ 6911340 w 11737340"/>
                <a:gd name="connsiteY199" fmla="*/ 3474720 h 4168140"/>
                <a:gd name="connsiteX200" fmla="*/ 6888480 w 11737340"/>
                <a:gd name="connsiteY200" fmla="*/ 3505200 h 4168140"/>
                <a:gd name="connsiteX201" fmla="*/ 6819900 w 11737340"/>
                <a:gd name="connsiteY201" fmla="*/ 3566160 h 4168140"/>
                <a:gd name="connsiteX202" fmla="*/ 6743700 w 11737340"/>
                <a:gd name="connsiteY202" fmla="*/ 3581400 h 4168140"/>
                <a:gd name="connsiteX203" fmla="*/ 6675120 w 11737340"/>
                <a:gd name="connsiteY203" fmla="*/ 3657600 h 4168140"/>
                <a:gd name="connsiteX204" fmla="*/ 6629400 w 11737340"/>
                <a:gd name="connsiteY204" fmla="*/ 3718560 h 4168140"/>
                <a:gd name="connsiteX205" fmla="*/ 6576060 w 11737340"/>
                <a:gd name="connsiteY205" fmla="*/ 3779520 h 4168140"/>
                <a:gd name="connsiteX206" fmla="*/ 6484620 w 11737340"/>
                <a:gd name="connsiteY206" fmla="*/ 3817620 h 4168140"/>
                <a:gd name="connsiteX207" fmla="*/ 6400800 w 11737340"/>
                <a:gd name="connsiteY207" fmla="*/ 3832860 h 4168140"/>
                <a:gd name="connsiteX208" fmla="*/ 6263640 w 11737340"/>
                <a:gd name="connsiteY208" fmla="*/ 3870960 h 4168140"/>
                <a:gd name="connsiteX209" fmla="*/ 6126480 w 11737340"/>
                <a:gd name="connsiteY209" fmla="*/ 3901440 h 4168140"/>
                <a:gd name="connsiteX210" fmla="*/ 6027420 w 11737340"/>
                <a:gd name="connsiteY210" fmla="*/ 3916680 h 4168140"/>
                <a:gd name="connsiteX211" fmla="*/ 5890260 w 11737340"/>
                <a:gd name="connsiteY211" fmla="*/ 3878580 h 4168140"/>
                <a:gd name="connsiteX212" fmla="*/ 5821680 w 11737340"/>
                <a:gd name="connsiteY212" fmla="*/ 3863340 h 4168140"/>
                <a:gd name="connsiteX213" fmla="*/ 5737860 w 11737340"/>
                <a:gd name="connsiteY213" fmla="*/ 3825240 h 4168140"/>
                <a:gd name="connsiteX214" fmla="*/ 5638800 w 11737340"/>
                <a:gd name="connsiteY214" fmla="*/ 3794760 h 4168140"/>
                <a:gd name="connsiteX215" fmla="*/ 5524500 w 11737340"/>
                <a:gd name="connsiteY215" fmla="*/ 3756660 h 4168140"/>
                <a:gd name="connsiteX216" fmla="*/ 5448300 w 11737340"/>
                <a:gd name="connsiteY216" fmla="*/ 3718560 h 4168140"/>
                <a:gd name="connsiteX217" fmla="*/ 5349240 w 11737340"/>
                <a:gd name="connsiteY217" fmla="*/ 3657600 h 4168140"/>
                <a:gd name="connsiteX218" fmla="*/ 5295900 w 11737340"/>
                <a:gd name="connsiteY218" fmla="*/ 3619500 h 4168140"/>
                <a:gd name="connsiteX219" fmla="*/ 5234940 w 11737340"/>
                <a:gd name="connsiteY219" fmla="*/ 3596640 h 4168140"/>
                <a:gd name="connsiteX220" fmla="*/ 5135880 w 11737340"/>
                <a:gd name="connsiteY220" fmla="*/ 3550920 h 4168140"/>
                <a:gd name="connsiteX221" fmla="*/ 5059680 w 11737340"/>
                <a:gd name="connsiteY221" fmla="*/ 3505200 h 4168140"/>
                <a:gd name="connsiteX222" fmla="*/ 5029200 w 11737340"/>
                <a:gd name="connsiteY222" fmla="*/ 3482340 h 4168140"/>
                <a:gd name="connsiteX223" fmla="*/ 4960620 w 11737340"/>
                <a:gd name="connsiteY223" fmla="*/ 3413760 h 4168140"/>
                <a:gd name="connsiteX224" fmla="*/ 4876800 w 11737340"/>
                <a:gd name="connsiteY224" fmla="*/ 3299460 h 4168140"/>
                <a:gd name="connsiteX225" fmla="*/ 4808220 w 11737340"/>
                <a:gd name="connsiteY225" fmla="*/ 3200400 h 4168140"/>
                <a:gd name="connsiteX226" fmla="*/ 4777740 w 11737340"/>
                <a:gd name="connsiteY226" fmla="*/ 3147060 h 4168140"/>
                <a:gd name="connsiteX227" fmla="*/ 4724400 w 11737340"/>
                <a:gd name="connsiteY227" fmla="*/ 3108960 h 4168140"/>
                <a:gd name="connsiteX228" fmla="*/ 4648200 w 11737340"/>
                <a:gd name="connsiteY228" fmla="*/ 3063240 h 4168140"/>
                <a:gd name="connsiteX229" fmla="*/ 4533900 w 11737340"/>
                <a:gd name="connsiteY229" fmla="*/ 2979420 h 4168140"/>
                <a:gd name="connsiteX230" fmla="*/ 4427220 w 11737340"/>
                <a:gd name="connsiteY230" fmla="*/ 2941320 h 4168140"/>
                <a:gd name="connsiteX231" fmla="*/ 4366260 w 11737340"/>
                <a:gd name="connsiteY231" fmla="*/ 2903220 h 4168140"/>
                <a:gd name="connsiteX232" fmla="*/ 4244340 w 11737340"/>
                <a:gd name="connsiteY232" fmla="*/ 2842260 h 4168140"/>
                <a:gd name="connsiteX233" fmla="*/ 4145280 w 11737340"/>
                <a:gd name="connsiteY233" fmla="*/ 2811780 h 4168140"/>
                <a:gd name="connsiteX234" fmla="*/ 4038600 w 11737340"/>
                <a:gd name="connsiteY234" fmla="*/ 2804160 h 4168140"/>
                <a:gd name="connsiteX235" fmla="*/ 3954780 w 11737340"/>
                <a:gd name="connsiteY235" fmla="*/ 2819400 h 4168140"/>
                <a:gd name="connsiteX236" fmla="*/ 3863340 w 11737340"/>
                <a:gd name="connsiteY236" fmla="*/ 2804160 h 4168140"/>
                <a:gd name="connsiteX237" fmla="*/ 3741420 w 11737340"/>
                <a:gd name="connsiteY237" fmla="*/ 2781300 h 4168140"/>
                <a:gd name="connsiteX238" fmla="*/ 3649980 w 11737340"/>
                <a:gd name="connsiteY238" fmla="*/ 2743200 h 4168140"/>
                <a:gd name="connsiteX239" fmla="*/ 3573780 w 11737340"/>
                <a:gd name="connsiteY239" fmla="*/ 2674620 h 4168140"/>
                <a:gd name="connsiteX240" fmla="*/ 3482340 w 11737340"/>
                <a:gd name="connsiteY240" fmla="*/ 2621280 h 4168140"/>
                <a:gd name="connsiteX241" fmla="*/ 3436620 w 11737340"/>
                <a:gd name="connsiteY241" fmla="*/ 2552700 h 4168140"/>
                <a:gd name="connsiteX242" fmla="*/ 3329940 w 11737340"/>
                <a:gd name="connsiteY242" fmla="*/ 2423160 h 4168140"/>
                <a:gd name="connsiteX243" fmla="*/ 3261360 w 11737340"/>
                <a:gd name="connsiteY243" fmla="*/ 2324100 h 4168140"/>
                <a:gd name="connsiteX244" fmla="*/ 3131820 w 11737340"/>
                <a:gd name="connsiteY244" fmla="*/ 2209800 h 4168140"/>
                <a:gd name="connsiteX245" fmla="*/ 3040380 w 11737340"/>
                <a:gd name="connsiteY245" fmla="*/ 2141220 h 4168140"/>
                <a:gd name="connsiteX246" fmla="*/ 2910840 w 11737340"/>
                <a:gd name="connsiteY246" fmla="*/ 2034540 h 4168140"/>
                <a:gd name="connsiteX247" fmla="*/ 2849880 w 11737340"/>
                <a:gd name="connsiteY247" fmla="*/ 1958340 h 4168140"/>
                <a:gd name="connsiteX248" fmla="*/ 2743200 w 11737340"/>
                <a:gd name="connsiteY248" fmla="*/ 1889760 h 4168140"/>
                <a:gd name="connsiteX249" fmla="*/ 2659380 w 11737340"/>
                <a:gd name="connsiteY249" fmla="*/ 1844040 h 4168140"/>
                <a:gd name="connsiteX250" fmla="*/ 2575560 w 11737340"/>
                <a:gd name="connsiteY250" fmla="*/ 1744980 h 4168140"/>
                <a:gd name="connsiteX251" fmla="*/ 2468880 w 11737340"/>
                <a:gd name="connsiteY251" fmla="*/ 1645920 h 4168140"/>
                <a:gd name="connsiteX252" fmla="*/ 2400300 w 11737340"/>
                <a:gd name="connsiteY252" fmla="*/ 1607820 h 4168140"/>
                <a:gd name="connsiteX253" fmla="*/ 2263140 w 11737340"/>
                <a:gd name="connsiteY253" fmla="*/ 1501140 h 4168140"/>
                <a:gd name="connsiteX254" fmla="*/ 2171700 w 11737340"/>
                <a:gd name="connsiteY254" fmla="*/ 1432560 h 4168140"/>
                <a:gd name="connsiteX255" fmla="*/ 2087880 w 11737340"/>
                <a:gd name="connsiteY255" fmla="*/ 1363980 h 4168140"/>
                <a:gd name="connsiteX256" fmla="*/ 1950720 w 11737340"/>
                <a:gd name="connsiteY256" fmla="*/ 1272540 h 4168140"/>
                <a:gd name="connsiteX257" fmla="*/ 1805940 w 11737340"/>
                <a:gd name="connsiteY257" fmla="*/ 1135380 h 4168140"/>
                <a:gd name="connsiteX258" fmla="*/ 1729740 w 11737340"/>
                <a:gd name="connsiteY258" fmla="*/ 1089660 h 4168140"/>
                <a:gd name="connsiteX259" fmla="*/ 1668780 w 11737340"/>
                <a:gd name="connsiteY259" fmla="*/ 1043940 h 4168140"/>
                <a:gd name="connsiteX260" fmla="*/ 1592580 w 11737340"/>
                <a:gd name="connsiteY260" fmla="*/ 990600 h 4168140"/>
                <a:gd name="connsiteX261" fmla="*/ 1470660 w 11737340"/>
                <a:gd name="connsiteY261" fmla="*/ 891540 h 4168140"/>
                <a:gd name="connsiteX262" fmla="*/ 1386840 w 11737340"/>
                <a:gd name="connsiteY262" fmla="*/ 845820 h 4168140"/>
                <a:gd name="connsiteX263" fmla="*/ 1318260 w 11737340"/>
                <a:gd name="connsiteY263" fmla="*/ 784860 h 4168140"/>
                <a:gd name="connsiteX264" fmla="*/ 1264920 w 11737340"/>
                <a:gd name="connsiteY264" fmla="*/ 723900 h 4168140"/>
                <a:gd name="connsiteX265" fmla="*/ 1181100 w 11737340"/>
                <a:gd name="connsiteY265" fmla="*/ 647700 h 4168140"/>
                <a:gd name="connsiteX266" fmla="*/ 1089660 w 11737340"/>
                <a:gd name="connsiteY266" fmla="*/ 624840 h 4168140"/>
                <a:gd name="connsiteX267" fmla="*/ 1021080 w 11737340"/>
                <a:gd name="connsiteY267" fmla="*/ 586740 h 4168140"/>
                <a:gd name="connsiteX268" fmla="*/ 937260 w 11737340"/>
                <a:gd name="connsiteY268" fmla="*/ 548640 h 4168140"/>
                <a:gd name="connsiteX269" fmla="*/ 830580 w 11737340"/>
                <a:gd name="connsiteY269" fmla="*/ 510540 h 4168140"/>
                <a:gd name="connsiteX270" fmla="*/ 754380 w 11737340"/>
                <a:gd name="connsiteY270" fmla="*/ 457200 h 4168140"/>
                <a:gd name="connsiteX271" fmla="*/ 708660 w 11737340"/>
                <a:gd name="connsiteY271" fmla="*/ 419100 h 4168140"/>
                <a:gd name="connsiteX272" fmla="*/ 609600 w 11737340"/>
                <a:gd name="connsiteY272" fmla="*/ 396240 h 4168140"/>
                <a:gd name="connsiteX273" fmla="*/ 548640 w 11737340"/>
                <a:gd name="connsiteY273" fmla="*/ 320040 h 4168140"/>
                <a:gd name="connsiteX274" fmla="*/ 510540 w 11737340"/>
                <a:gd name="connsiteY274" fmla="*/ 251460 h 4168140"/>
                <a:gd name="connsiteX275" fmla="*/ 464820 w 11737340"/>
                <a:gd name="connsiteY275" fmla="*/ 190500 h 4168140"/>
                <a:gd name="connsiteX276" fmla="*/ 411480 w 11737340"/>
                <a:gd name="connsiteY276" fmla="*/ 137160 h 4168140"/>
                <a:gd name="connsiteX277" fmla="*/ 373380 w 11737340"/>
                <a:gd name="connsiteY277" fmla="*/ 45720 h 4168140"/>
                <a:gd name="connsiteX278" fmla="*/ 342900 w 11737340"/>
                <a:gd name="connsiteY278" fmla="*/ 0 h 4168140"/>
                <a:gd name="connsiteX279" fmla="*/ 327660 w 11737340"/>
                <a:gd name="connsiteY279" fmla="*/ 60960 h 4168140"/>
                <a:gd name="connsiteX280" fmla="*/ 289560 w 11737340"/>
                <a:gd name="connsiteY280" fmla="*/ 91440 h 4168140"/>
                <a:gd name="connsiteX281" fmla="*/ 236220 w 11737340"/>
                <a:gd name="connsiteY281" fmla="*/ 114300 h 4168140"/>
                <a:gd name="connsiteX282" fmla="*/ 198120 w 11737340"/>
                <a:gd name="connsiteY282" fmla="*/ 175260 h 4168140"/>
                <a:gd name="connsiteX283" fmla="*/ 175260 w 11737340"/>
                <a:gd name="connsiteY283" fmla="*/ 228600 h 4168140"/>
                <a:gd name="connsiteX284" fmla="*/ 114300 w 11737340"/>
                <a:gd name="connsiteY284" fmla="*/ 236220 h 4168140"/>
                <a:gd name="connsiteX285" fmla="*/ 45720 w 11737340"/>
                <a:gd name="connsiteY285" fmla="*/ 251460 h 4168140"/>
                <a:gd name="connsiteX286" fmla="*/ 0 w 11737340"/>
                <a:gd name="connsiteY286" fmla="*/ 281940 h 4168140"/>
                <a:gd name="connsiteX287" fmla="*/ 68580 w 11737340"/>
                <a:gd name="connsiteY287" fmla="*/ 320040 h 4168140"/>
                <a:gd name="connsiteX0" fmla="*/ 68580 w 11737340"/>
                <a:gd name="connsiteY0" fmla="*/ 320040 h 4168140"/>
                <a:gd name="connsiteX1" fmla="*/ 121920 w 11737340"/>
                <a:gd name="connsiteY1" fmla="*/ 381000 h 4168140"/>
                <a:gd name="connsiteX2" fmla="*/ 198120 w 11737340"/>
                <a:gd name="connsiteY2" fmla="*/ 419100 h 4168140"/>
                <a:gd name="connsiteX3" fmla="*/ 320040 w 11737340"/>
                <a:gd name="connsiteY3" fmla="*/ 510540 h 4168140"/>
                <a:gd name="connsiteX4" fmla="*/ 411480 w 11737340"/>
                <a:gd name="connsiteY4" fmla="*/ 563880 h 4168140"/>
                <a:gd name="connsiteX5" fmla="*/ 472440 w 11737340"/>
                <a:gd name="connsiteY5" fmla="*/ 632460 h 4168140"/>
                <a:gd name="connsiteX6" fmla="*/ 601980 w 11737340"/>
                <a:gd name="connsiteY6" fmla="*/ 708660 h 4168140"/>
                <a:gd name="connsiteX7" fmla="*/ 739140 w 11737340"/>
                <a:gd name="connsiteY7" fmla="*/ 784860 h 4168140"/>
                <a:gd name="connsiteX8" fmla="*/ 861060 w 11737340"/>
                <a:gd name="connsiteY8" fmla="*/ 868680 h 4168140"/>
                <a:gd name="connsiteX9" fmla="*/ 944880 w 11737340"/>
                <a:gd name="connsiteY9" fmla="*/ 952500 h 4168140"/>
                <a:gd name="connsiteX10" fmla="*/ 1021080 w 11737340"/>
                <a:gd name="connsiteY10" fmla="*/ 1005840 h 4168140"/>
                <a:gd name="connsiteX11" fmla="*/ 1097280 w 11737340"/>
                <a:gd name="connsiteY11" fmla="*/ 1043940 h 4168140"/>
                <a:gd name="connsiteX12" fmla="*/ 1181100 w 11737340"/>
                <a:gd name="connsiteY12" fmla="*/ 1104900 h 4168140"/>
                <a:gd name="connsiteX13" fmla="*/ 1249680 w 11737340"/>
                <a:gd name="connsiteY13" fmla="*/ 1150620 h 4168140"/>
                <a:gd name="connsiteX14" fmla="*/ 1341120 w 11737340"/>
                <a:gd name="connsiteY14" fmla="*/ 1196340 h 4168140"/>
                <a:gd name="connsiteX15" fmla="*/ 1417320 w 11737340"/>
                <a:gd name="connsiteY15" fmla="*/ 1257300 h 4168140"/>
                <a:gd name="connsiteX16" fmla="*/ 1493520 w 11737340"/>
                <a:gd name="connsiteY16" fmla="*/ 1333500 h 4168140"/>
                <a:gd name="connsiteX17" fmla="*/ 1569720 w 11737340"/>
                <a:gd name="connsiteY17" fmla="*/ 1356360 h 4168140"/>
                <a:gd name="connsiteX18" fmla="*/ 1684020 w 11737340"/>
                <a:gd name="connsiteY18" fmla="*/ 1424940 h 4168140"/>
                <a:gd name="connsiteX19" fmla="*/ 1729740 w 11737340"/>
                <a:gd name="connsiteY19" fmla="*/ 1485900 h 4168140"/>
                <a:gd name="connsiteX20" fmla="*/ 1844040 w 11737340"/>
                <a:gd name="connsiteY20" fmla="*/ 1569720 h 4168140"/>
                <a:gd name="connsiteX21" fmla="*/ 1935480 w 11737340"/>
                <a:gd name="connsiteY21" fmla="*/ 1615440 h 4168140"/>
                <a:gd name="connsiteX22" fmla="*/ 2049780 w 11737340"/>
                <a:gd name="connsiteY22" fmla="*/ 1691640 h 4168140"/>
                <a:gd name="connsiteX23" fmla="*/ 2133600 w 11737340"/>
                <a:gd name="connsiteY23" fmla="*/ 1729740 h 4168140"/>
                <a:gd name="connsiteX24" fmla="*/ 2202180 w 11737340"/>
                <a:gd name="connsiteY24" fmla="*/ 1805940 h 4168140"/>
                <a:gd name="connsiteX25" fmla="*/ 2255520 w 11737340"/>
                <a:gd name="connsiteY25" fmla="*/ 1821180 h 4168140"/>
                <a:gd name="connsiteX26" fmla="*/ 2316480 w 11737340"/>
                <a:gd name="connsiteY26" fmla="*/ 1866900 h 4168140"/>
                <a:gd name="connsiteX27" fmla="*/ 2423160 w 11737340"/>
                <a:gd name="connsiteY27" fmla="*/ 2004060 h 4168140"/>
                <a:gd name="connsiteX28" fmla="*/ 2476500 w 11737340"/>
                <a:gd name="connsiteY28" fmla="*/ 2087880 h 4168140"/>
                <a:gd name="connsiteX29" fmla="*/ 2567940 w 11737340"/>
                <a:gd name="connsiteY29" fmla="*/ 2148840 h 4168140"/>
                <a:gd name="connsiteX30" fmla="*/ 2682240 w 11737340"/>
                <a:gd name="connsiteY30" fmla="*/ 2186940 h 4168140"/>
                <a:gd name="connsiteX31" fmla="*/ 2743200 w 11737340"/>
                <a:gd name="connsiteY31" fmla="*/ 2209800 h 4168140"/>
                <a:gd name="connsiteX32" fmla="*/ 2811780 w 11737340"/>
                <a:gd name="connsiteY32" fmla="*/ 2247900 h 4168140"/>
                <a:gd name="connsiteX33" fmla="*/ 2887980 w 11737340"/>
                <a:gd name="connsiteY33" fmla="*/ 2301240 h 4168140"/>
                <a:gd name="connsiteX34" fmla="*/ 2979420 w 11737340"/>
                <a:gd name="connsiteY34" fmla="*/ 2385060 h 4168140"/>
                <a:gd name="connsiteX35" fmla="*/ 3055620 w 11737340"/>
                <a:gd name="connsiteY35" fmla="*/ 2461260 h 4168140"/>
                <a:gd name="connsiteX36" fmla="*/ 3139440 w 11737340"/>
                <a:gd name="connsiteY36" fmla="*/ 2537460 h 4168140"/>
                <a:gd name="connsiteX37" fmla="*/ 3261360 w 11737340"/>
                <a:gd name="connsiteY37" fmla="*/ 2628900 h 4168140"/>
                <a:gd name="connsiteX38" fmla="*/ 3345180 w 11737340"/>
                <a:gd name="connsiteY38" fmla="*/ 2720340 h 4168140"/>
                <a:gd name="connsiteX39" fmla="*/ 3444240 w 11737340"/>
                <a:gd name="connsiteY39" fmla="*/ 2796540 h 4168140"/>
                <a:gd name="connsiteX40" fmla="*/ 3558540 w 11737340"/>
                <a:gd name="connsiteY40" fmla="*/ 2872740 h 4168140"/>
                <a:gd name="connsiteX41" fmla="*/ 3619500 w 11737340"/>
                <a:gd name="connsiteY41" fmla="*/ 2979420 h 4168140"/>
                <a:gd name="connsiteX42" fmla="*/ 3619500 w 11737340"/>
                <a:gd name="connsiteY42" fmla="*/ 2979420 h 4168140"/>
                <a:gd name="connsiteX43" fmla="*/ 3649980 w 11737340"/>
                <a:gd name="connsiteY43" fmla="*/ 3048000 h 4168140"/>
                <a:gd name="connsiteX44" fmla="*/ 3703320 w 11737340"/>
                <a:gd name="connsiteY44" fmla="*/ 3086100 h 4168140"/>
                <a:gd name="connsiteX45" fmla="*/ 3764280 w 11737340"/>
                <a:gd name="connsiteY45" fmla="*/ 3063240 h 4168140"/>
                <a:gd name="connsiteX46" fmla="*/ 3848100 w 11737340"/>
                <a:gd name="connsiteY46" fmla="*/ 3025140 h 4168140"/>
                <a:gd name="connsiteX47" fmla="*/ 3916680 w 11737340"/>
                <a:gd name="connsiteY47" fmla="*/ 3032760 h 4168140"/>
                <a:gd name="connsiteX48" fmla="*/ 4030980 w 11737340"/>
                <a:gd name="connsiteY48" fmla="*/ 3063240 h 4168140"/>
                <a:gd name="connsiteX49" fmla="*/ 4137660 w 11737340"/>
                <a:gd name="connsiteY49" fmla="*/ 3101340 h 4168140"/>
                <a:gd name="connsiteX50" fmla="*/ 4259580 w 11737340"/>
                <a:gd name="connsiteY50" fmla="*/ 3147060 h 4168140"/>
                <a:gd name="connsiteX51" fmla="*/ 4381500 w 11737340"/>
                <a:gd name="connsiteY51" fmla="*/ 3192780 h 4168140"/>
                <a:gd name="connsiteX52" fmla="*/ 4526280 w 11737340"/>
                <a:gd name="connsiteY52" fmla="*/ 3276600 h 4168140"/>
                <a:gd name="connsiteX53" fmla="*/ 4587240 w 11737340"/>
                <a:gd name="connsiteY53" fmla="*/ 3299460 h 4168140"/>
                <a:gd name="connsiteX54" fmla="*/ 4610100 w 11737340"/>
                <a:gd name="connsiteY54" fmla="*/ 3352800 h 4168140"/>
                <a:gd name="connsiteX55" fmla="*/ 4648200 w 11737340"/>
                <a:gd name="connsiteY55" fmla="*/ 3436620 h 4168140"/>
                <a:gd name="connsiteX56" fmla="*/ 4671060 w 11737340"/>
                <a:gd name="connsiteY56" fmla="*/ 3520440 h 4168140"/>
                <a:gd name="connsiteX57" fmla="*/ 4678680 w 11737340"/>
                <a:gd name="connsiteY57" fmla="*/ 3589020 h 4168140"/>
                <a:gd name="connsiteX58" fmla="*/ 4686300 w 11737340"/>
                <a:gd name="connsiteY58" fmla="*/ 3649980 h 4168140"/>
                <a:gd name="connsiteX59" fmla="*/ 4724400 w 11737340"/>
                <a:gd name="connsiteY59" fmla="*/ 3680460 h 4168140"/>
                <a:gd name="connsiteX60" fmla="*/ 4785360 w 11737340"/>
                <a:gd name="connsiteY60" fmla="*/ 3672840 h 4168140"/>
                <a:gd name="connsiteX61" fmla="*/ 4869180 w 11737340"/>
                <a:gd name="connsiteY61" fmla="*/ 3703320 h 4168140"/>
                <a:gd name="connsiteX62" fmla="*/ 4914900 w 11737340"/>
                <a:gd name="connsiteY62" fmla="*/ 3756660 h 4168140"/>
                <a:gd name="connsiteX63" fmla="*/ 5105400 w 11737340"/>
                <a:gd name="connsiteY63" fmla="*/ 3832860 h 4168140"/>
                <a:gd name="connsiteX64" fmla="*/ 5173980 w 11737340"/>
                <a:gd name="connsiteY64" fmla="*/ 3886200 h 4168140"/>
                <a:gd name="connsiteX65" fmla="*/ 5242560 w 11737340"/>
                <a:gd name="connsiteY65" fmla="*/ 3924300 h 4168140"/>
                <a:gd name="connsiteX66" fmla="*/ 5364480 w 11737340"/>
                <a:gd name="connsiteY66" fmla="*/ 3962400 h 4168140"/>
                <a:gd name="connsiteX67" fmla="*/ 5516880 w 11737340"/>
                <a:gd name="connsiteY67" fmla="*/ 4046220 h 4168140"/>
                <a:gd name="connsiteX68" fmla="*/ 5585460 w 11737340"/>
                <a:gd name="connsiteY68" fmla="*/ 4099560 h 4168140"/>
                <a:gd name="connsiteX69" fmla="*/ 5661660 w 11737340"/>
                <a:gd name="connsiteY69" fmla="*/ 4122420 h 4168140"/>
                <a:gd name="connsiteX70" fmla="*/ 5745480 w 11737340"/>
                <a:gd name="connsiteY70" fmla="*/ 4130040 h 4168140"/>
                <a:gd name="connsiteX71" fmla="*/ 5836920 w 11737340"/>
                <a:gd name="connsiteY71" fmla="*/ 4130040 h 4168140"/>
                <a:gd name="connsiteX72" fmla="*/ 5951220 w 11737340"/>
                <a:gd name="connsiteY72" fmla="*/ 4145280 h 4168140"/>
                <a:gd name="connsiteX73" fmla="*/ 6035040 w 11737340"/>
                <a:gd name="connsiteY73" fmla="*/ 4168140 h 4168140"/>
                <a:gd name="connsiteX74" fmla="*/ 6149340 w 11737340"/>
                <a:gd name="connsiteY74" fmla="*/ 4137660 h 4168140"/>
                <a:gd name="connsiteX75" fmla="*/ 6286500 w 11737340"/>
                <a:gd name="connsiteY75" fmla="*/ 4114800 h 4168140"/>
                <a:gd name="connsiteX76" fmla="*/ 6393180 w 11737340"/>
                <a:gd name="connsiteY76" fmla="*/ 4053840 h 4168140"/>
                <a:gd name="connsiteX77" fmla="*/ 6484620 w 11737340"/>
                <a:gd name="connsiteY77" fmla="*/ 4038600 h 4168140"/>
                <a:gd name="connsiteX78" fmla="*/ 6583680 w 11737340"/>
                <a:gd name="connsiteY78" fmla="*/ 3970020 h 4168140"/>
                <a:gd name="connsiteX79" fmla="*/ 6697980 w 11737340"/>
                <a:gd name="connsiteY79" fmla="*/ 3886200 h 4168140"/>
                <a:gd name="connsiteX80" fmla="*/ 6728460 w 11737340"/>
                <a:gd name="connsiteY80" fmla="*/ 3817620 h 4168140"/>
                <a:gd name="connsiteX81" fmla="*/ 6842760 w 11737340"/>
                <a:gd name="connsiteY81" fmla="*/ 3733800 h 4168140"/>
                <a:gd name="connsiteX82" fmla="*/ 6972300 w 11737340"/>
                <a:gd name="connsiteY82" fmla="*/ 3642360 h 4168140"/>
                <a:gd name="connsiteX83" fmla="*/ 7078980 w 11737340"/>
                <a:gd name="connsiteY83" fmla="*/ 3528060 h 4168140"/>
                <a:gd name="connsiteX84" fmla="*/ 7139940 w 11737340"/>
                <a:gd name="connsiteY84" fmla="*/ 3444240 h 4168140"/>
                <a:gd name="connsiteX85" fmla="*/ 7269480 w 11737340"/>
                <a:gd name="connsiteY85" fmla="*/ 3284220 h 4168140"/>
                <a:gd name="connsiteX86" fmla="*/ 7330440 w 11737340"/>
                <a:gd name="connsiteY86" fmla="*/ 3185160 h 4168140"/>
                <a:gd name="connsiteX87" fmla="*/ 7376160 w 11737340"/>
                <a:gd name="connsiteY87" fmla="*/ 3116580 h 4168140"/>
                <a:gd name="connsiteX88" fmla="*/ 7444740 w 11737340"/>
                <a:gd name="connsiteY88" fmla="*/ 3093720 h 4168140"/>
                <a:gd name="connsiteX89" fmla="*/ 7513320 w 11737340"/>
                <a:gd name="connsiteY89" fmla="*/ 3101340 h 4168140"/>
                <a:gd name="connsiteX90" fmla="*/ 7576820 w 11737340"/>
                <a:gd name="connsiteY90" fmla="*/ 3093720 h 4168140"/>
                <a:gd name="connsiteX91" fmla="*/ 7729220 w 11737340"/>
                <a:gd name="connsiteY91" fmla="*/ 3136900 h 4168140"/>
                <a:gd name="connsiteX92" fmla="*/ 7833360 w 11737340"/>
                <a:gd name="connsiteY92" fmla="*/ 3180080 h 4168140"/>
                <a:gd name="connsiteX93" fmla="*/ 7967980 w 11737340"/>
                <a:gd name="connsiteY93" fmla="*/ 3208020 h 4168140"/>
                <a:gd name="connsiteX94" fmla="*/ 8161020 w 11737340"/>
                <a:gd name="connsiteY94" fmla="*/ 3268980 h 4168140"/>
                <a:gd name="connsiteX95" fmla="*/ 8290560 w 11737340"/>
                <a:gd name="connsiteY95" fmla="*/ 3337560 h 4168140"/>
                <a:gd name="connsiteX96" fmla="*/ 8382000 w 11737340"/>
                <a:gd name="connsiteY96" fmla="*/ 3360420 h 4168140"/>
                <a:gd name="connsiteX97" fmla="*/ 8458200 w 11737340"/>
                <a:gd name="connsiteY97" fmla="*/ 3398520 h 4168140"/>
                <a:gd name="connsiteX98" fmla="*/ 8595360 w 11737340"/>
                <a:gd name="connsiteY98" fmla="*/ 3512820 h 4168140"/>
                <a:gd name="connsiteX99" fmla="*/ 8641080 w 11737340"/>
                <a:gd name="connsiteY99" fmla="*/ 3566160 h 4168140"/>
                <a:gd name="connsiteX100" fmla="*/ 8702040 w 11737340"/>
                <a:gd name="connsiteY100" fmla="*/ 3604260 h 4168140"/>
                <a:gd name="connsiteX101" fmla="*/ 8763000 w 11737340"/>
                <a:gd name="connsiteY101" fmla="*/ 3634740 h 4168140"/>
                <a:gd name="connsiteX102" fmla="*/ 8846820 w 11737340"/>
                <a:gd name="connsiteY102" fmla="*/ 3632200 h 4168140"/>
                <a:gd name="connsiteX103" fmla="*/ 8968740 w 11737340"/>
                <a:gd name="connsiteY103" fmla="*/ 3634740 h 4168140"/>
                <a:gd name="connsiteX104" fmla="*/ 9060180 w 11737340"/>
                <a:gd name="connsiteY104" fmla="*/ 3642360 h 4168140"/>
                <a:gd name="connsiteX105" fmla="*/ 9151620 w 11737340"/>
                <a:gd name="connsiteY105" fmla="*/ 3657600 h 4168140"/>
                <a:gd name="connsiteX106" fmla="*/ 9230360 w 11737340"/>
                <a:gd name="connsiteY106" fmla="*/ 3657600 h 4168140"/>
                <a:gd name="connsiteX107" fmla="*/ 9331960 w 11737340"/>
                <a:gd name="connsiteY107" fmla="*/ 3629660 h 4168140"/>
                <a:gd name="connsiteX108" fmla="*/ 9433560 w 11737340"/>
                <a:gd name="connsiteY108" fmla="*/ 3589020 h 4168140"/>
                <a:gd name="connsiteX109" fmla="*/ 9535160 w 11737340"/>
                <a:gd name="connsiteY109" fmla="*/ 3540760 h 4168140"/>
                <a:gd name="connsiteX110" fmla="*/ 9646920 w 11737340"/>
                <a:gd name="connsiteY110" fmla="*/ 3489960 h 4168140"/>
                <a:gd name="connsiteX111" fmla="*/ 9784080 w 11737340"/>
                <a:gd name="connsiteY111" fmla="*/ 3444240 h 4168140"/>
                <a:gd name="connsiteX112" fmla="*/ 9860280 w 11737340"/>
                <a:gd name="connsiteY112" fmla="*/ 3383280 h 4168140"/>
                <a:gd name="connsiteX113" fmla="*/ 9921240 w 11737340"/>
                <a:gd name="connsiteY113" fmla="*/ 3314700 h 4168140"/>
                <a:gd name="connsiteX114" fmla="*/ 9997440 w 11737340"/>
                <a:gd name="connsiteY114" fmla="*/ 3208020 h 4168140"/>
                <a:gd name="connsiteX115" fmla="*/ 10043160 w 11737340"/>
                <a:gd name="connsiteY115" fmla="*/ 3101340 h 4168140"/>
                <a:gd name="connsiteX116" fmla="*/ 10104120 w 11737340"/>
                <a:gd name="connsiteY116" fmla="*/ 3017520 h 4168140"/>
                <a:gd name="connsiteX117" fmla="*/ 10157460 w 11737340"/>
                <a:gd name="connsiteY117" fmla="*/ 2933700 h 4168140"/>
                <a:gd name="connsiteX118" fmla="*/ 10218420 w 11737340"/>
                <a:gd name="connsiteY118" fmla="*/ 2849880 h 4168140"/>
                <a:gd name="connsiteX119" fmla="*/ 10294620 w 11737340"/>
                <a:gd name="connsiteY119" fmla="*/ 2735580 h 4168140"/>
                <a:gd name="connsiteX120" fmla="*/ 10347960 w 11737340"/>
                <a:gd name="connsiteY120" fmla="*/ 2621280 h 4168140"/>
                <a:gd name="connsiteX121" fmla="*/ 10431780 w 11737340"/>
                <a:gd name="connsiteY121" fmla="*/ 2499360 h 4168140"/>
                <a:gd name="connsiteX122" fmla="*/ 10500360 w 11737340"/>
                <a:gd name="connsiteY122" fmla="*/ 2354580 h 4168140"/>
                <a:gd name="connsiteX123" fmla="*/ 10553700 w 11737340"/>
                <a:gd name="connsiteY123" fmla="*/ 2263140 h 4168140"/>
                <a:gd name="connsiteX124" fmla="*/ 10584180 w 11737340"/>
                <a:gd name="connsiteY124" fmla="*/ 2194560 h 4168140"/>
                <a:gd name="connsiteX125" fmla="*/ 10624820 w 11737340"/>
                <a:gd name="connsiteY125" fmla="*/ 2125980 h 4168140"/>
                <a:gd name="connsiteX126" fmla="*/ 10675620 w 11737340"/>
                <a:gd name="connsiteY126" fmla="*/ 2049780 h 4168140"/>
                <a:gd name="connsiteX127" fmla="*/ 10690860 w 11737340"/>
                <a:gd name="connsiteY127" fmla="*/ 1988820 h 4168140"/>
                <a:gd name="connsiteX128" fmla="*/ 10713720 w 11737340"/>
                <a:gd name="connsiteY128" fmla="*/ 1927860 h 4168140"/>
                <a:gd name="connsiteX129" fmla="*/ 10767060 w 11737340"/>
                <a:gd name="connsiteY129" fmla="*/ 1859280 h 4168140"/>
                <a:gd name="connsiteX130" fmla="*/ 10873740 w 11737340"/>
                <a:gd name="connsiteY130" fmla="*/ 1828800 h 4168140"/>
                <a:gd name="connsiteX131" fmla="*/ 11079480 w 11737340"/>
                <a:gd name="connsiteY131" fmla="*/ 1767840 h 4168140"/>
                <a:gd name="connsiteX132" fmla="*/ 11247120 w 11737340"/>
                <a:gd name="connsiteY132" fmla="*/ 1684020 h 4168140"/>
                <a:gd name="connsiteX133" fmla="*/ 11407140 w 11737340"/>
                <a:gd name="connsiteY133" fmla="*/ 1628140 h 4168140"/>
                <a:gd name="connsiteX134" fmla="*/ 11490960 w 11737340"/>
                <a:gd name="connsiteY134" fmla="*/ 1577340 h 4168140"/>
                <a:gd name="connsiteX135" fmla="*/ 11635740 w 11737340"/>
                <a:gd name="connsiteY135" fmla="*/ 1508760 h 4168140"/>
                <a:gd name="connsiteX136" fmla="*/ 11737340 w 11737340"/>
                <a:gd name="connsiteY136" fmla="*/ 1442720 h 4168140"/>
                <a:gd name="connsiteX137" fmla="*/ 11620500 w 11737340"/>
                <a:gd name="connsiteY137" fmla="*/ 1417320 h 4168140"/>
                <a:gd name="connsiteX138" fmla="*/ 11567160 w 11737340"/>
                <a:gd name="connsiteY138" fmla="*/ 1379220 h 4168140"/>
                <a:gd name="connsiteX139" fmla="*/ 11498580 w 11737340"/>
                <a:gd name="connsiteY139" fmla="*/ 1318260 h 4168140"/>
                <a:gd name="connsiteX140" fmla="*/ 11468100 w 11737340"/>
                <a:gd name="connsiteY140" fmla="*/ 1280160 h 4168140"/>
                <a:gd name="connsiteX141" fmla="*/ 11442700 w 11737340"/>
                <a:gd name="connsiteY141" fmla="*/ 1231900 h 4168140"/>
                <a:gd name="connsiteX142" fmla="*/ 11384280 w 11737340"/>
                <a:gd name="connsiteY142" fmla="*/ 1310640 h 4168140"/>
                <a:gd name="connsiteX143" fmla="*/ 11353800 w 11737340"/>
                <a:gd name="connsiteY143" fmla="*/ 1356360 h 4168140"/>
                <a:gd name="connsiteX144" fmla="*/ 11224260 w 11737340"/>
                <a:gd name="connsiteY144" fmla="*/ 1417320 h 4168140"/>
                <a:gd name="connsiteX145" fmla="*/ 11109960 w 11737340"/>
                <a:gd name="connsiteY145" fmla="*/ 1463040 h 4168140"/>
                <a:gd name="connsiteX146" fmla="*/ 10911840 w 11737340"/>
                <a:gd name="connsiteY146" fmla="*/ 1524000 h 4168140"/>
                <a:gd name="connsiteX147" fmla="*/ 10774680 w 11737340"/>
                <a:gd name="connsiteY147" fmla="*/ 1546860 h 4168140"/>
                <a:gd name="connsiteX148" fmla="*/ 10675620 w 11737340"/>
                <a:gd name="connsiteY148" fmla="*/ 1615440 h 4168140"/>
                <a:gd name="connsiteX149" fmla="*/ 10568940 w 11737340"/>
                <a:gd name="connsiteY149" fmla="*/ 1676400 h 4168140"/>
                <a:gd name="connsiteX150" fmla="*/ 10485120 w 11737340"/>
                <a:gd name="connsiteY150" fmla="*/ 1760220 h 4168140"/>
                <a:gd name="connsiteX151" fmla="*/ 10454640 w 11737340"/>
                <a:gd name="connsiteY151" fmla="*/ 1836420 h 4168140"/>
                <a:gd name="connsiteX152" fmla="*/ 10416540 w 11737340"/>
                <a:gd name="connsiteY152" fmla="*/ 1927860 h 4168140"/>
                <a:gd name="connsiteX153" fmla="*/ 10401300 w 11737340"/>
                <a:gd name="connsiteY153" fmla="*/ 2004060 h 4168140"/>
                <a:gd name="connsiteX154" fmla="*/ 10363200 w 11737340"/>
                <a:gd name="connsiteY154" fmla="*/ 2095500 h 4168140"/>
                <a:gd name="connsiteX155" fmla="*/ 10317480 w 11737340"/>
                <a:gd name="connsiteY155" fmla="*/ 2225040 h 4168140"/>
                <a:gd name="connsiteX156" fmla="*/ 10287000 w 11737340"/>
                <a:gd name="connsiteY156" fmla="*/ 2346960 h 4168140"/>
                <a:gd name="connsiteX157" fmla="*/ 10218420 w 11737340"/>
                <a:gd name="connsiteY157" fmla="*/ 2499360 h 4168140"/>
                <a:gd name="connsiteX158" fmla="*/ 10134600 w 11737340"/>
                <a:gd name="connsiteY158" fmla="*/ 2621280 h 4168140"/>
                <a:gd name="connsiteX159" fmla="*/ 10043160 w 11737340"/>
                <a:gd name="connsiteY159" fmla="*/ 2735580 h 4168140"/>
                <a:gd name="connsiteX160" fmla="*/ 9974580 w 11737340"/>
                <a:gd name="connsiteY160" fmla="*/ 2857500 h 4168140"/>
                <a:gd name="connsiteX161" fmla="*/ 9906000 w 11737340"/>
                <a:gd name="connsiteY161" fmla="*/ 2941320 h 4168140"/>
                <a:gd name="connsiteX162" fmla="*/ 9860280 w 11737340"/>
                <a:gd name="connsiteY162" fmla="*/ 3032760 h 4168140"/>
                <a:gd name="connsiteX163" fmla="*/ 9806940 w 11737340"/>
                <a:gd name="connsiteY163" fmla="*/ 3116580 h 4168140"/>
                <a:gd name="connsiteX164" fmla="*/ 9715500 w 11737340"/>
                <a:gd name="connsiteY164" fmla="*/ 3208020 h 4168140"/>
                <a:gd name="connsiteX165" fmla="*/ 9616440 w 11737340"/>
                <a:gd name="connsiteY165" fmla="*/ 3261360 h 4168140"/>
                <a:gd name="connsiteX166" fmla="*/ 9532620 w 11737340"/>
                <a:gd name="connsiteY166" fmla="*/ 3329940 h 4168140"/>
                <a:gd name="connsiteX167" fmla="*/ 9471660 w 11737340"/>
                <a:gd name="connsiteY167" fmla="*/ 3375660 h 4168140"/>
                <a:gd name="connsiteX168" fmla="*/ 9410700 w 11737340"/>
                <a:gd name="connsiteY168" fmla="*/ 3429000 h 4168140"/>
                <a:gd name="connsiteX169" fmla="*/ 9288780 w 11737340"/>
                <a:gd name="connsiteY169" fmla="*/ 3436620 h 4168140"/>
                <a:gd name="connsiteX170" fmla="*/ 9166860 w 11737340"/>
                <a:gd name="connsiteY170" fmla="*/ 3444240 h 4168140"/>
                <a:gd name="connsiteX171" fmla="*/ 9029700 w 11737340"/>
                <a:gd name="connsiteY171" fmla="*/ 3413760 h 4168140"/>
                <a:gd name="connsiteX172" fmla="*/ 8823960 w 11737340"/>
                <a:gd name="connsiteY172" fmla="*/ 3360420 h 4168140"/>
                <a:gd name="connsiteX173" fmla="*/ 8679180 w 11737340"/>
                <a:gd name="connsiteY173" fmla="*/ 3329940 h 4168140"/>
                <a:gd name="connsiteX174" fmla="*/ 8572500 w 11737340"/>
                <a:gd name="connsiteY174" fmla="*/ 3276600 h 4168140"/>
                <a:gd name="connsiteX175" fmla="*/ 8465820 w 11737340"/>
                <a:gd name="connsiteY175" fmla="*/ 3215640 h 4168140"/>
                <a:gd name="connsiteX176" fmla="*/ 8321040 w 11737340"/>
                <a:gd name="connsiteY176" fmla="*/ 3177540 h 4168140"/>
                <a:gd name="connsiteX177" fmla="*/ 8199120 w 11737340"/>
                <a:gd name="connsiteY177" fmla="*/ 3131820 h 4168140"/>
                <a:gd name="connsiteX178" fmla="*/ 8069580 w 11737340"/>
                <a:gd name="connsiteY178" fmla="*/ 3078480 h 4168140"/>
                <a:gd name="connsiteX179" fmla="*/ 7917180 w 11737340"/>
                <a:gd name="connsiteY179" fmla="*/ 2994660 h 4168140"/>
                <a:gd name="connsiteX180" fmla="*/ 7787640 w 11737340"/>
                <a:gd name="connsiteY180" fmla="*/ 2971800 h 4168140"/>
                <a:gd name="connsiteX181" fmla="*/ 7719060 w 11737340"/>
                <a:gd name="connsiteY181" fmla="*/ 2933700 h 4168140"/>
                <a:gd name="connsiteX182" fmla="*/ 7612380 w 11737340"/>
                <a:gd name="connsiteY182" fmla="*/ 2903220 h 4168140"/>
                <a:gd name="connsiteX183" fmla="*/ 7566660 w 11737340"/>
                <a:gd name="connsiteY183" fmla="*/ 2887980 h 4168140"/>
                <a:gd name="connsiteX184" fmla="*/ 7551420 w 11737340"/>
                <a:gd name="connsiteY184" fmla="*/ 2849880 h 4168140"/>
                <a:gd name="connsiteX185" fmla="*/ 7533640 w 11737340"/>
                <a:gd name="connsiteY185" fmla="*/ 2788920 h 4168140"/>
                <a:gd name="connsiteX186" fmla="*/ 7475220 w 11737340"/>
                <a:gd name="connsiteY186" fmla="*/ 2857500 h 4168140"/>
                <a:gd name="connsiteX187" fmla="*/ 7414260 w 11737340"/>
                <a:gd name="connsiteY187" fmla="*/ 2887980 h 4168140"/>
                <a:gd name="connsiteX188" fmla="*/ 7345680 w 11737340"/>
                <a:gd name="connsiteY188" fmla="*/ 2971800 h 4168140"/>
                <a:gd name="connsiteX189" fmla="*/ 7315200 w 11737340"/>
                <a:gd name="connsiteY189" fmla="*/ 2994660 h 4168140"/>
                <a:gd name="connsiteX190" fmla="*/ 7261860 w 11737340"/>
                <a:gd name="connsiteY190" fmla="*/ 3009900 h 4168140"/>
                <a:gd name="connsiteX191" fmla="*/ 7193280 w 11737340"/>
                <a:gd name="connsiteY191" fmla="*/ 3025140 h 4168140"/>
                <a:gd name="connsiteX192" fmla="*/ 7155180 w 11737340"/>
                <a:gd name="connsiteY192" fmla="*/ 3078480 h 4168140"/>
                <a:gd name="connsiteX193" fmla="*/ 7109460 w 11737340"/>
                <a:gd name="connsiteY193" fmla="*/ 3154680 h 4168140"/>
                <a:gd name="connsiteX194" fmla="*/ 7048500 w 11737340"/>
                <a:gd name="connsiteY194" fmla="*/ 3246120 h 4168140"/>
                <a:gd name="connsiteX195" fmla="*/ 6995160 w 11737340"/>
                <a:gd name="connsiteY195" fmla="*/ 3307080 h 4168140"/>
                <a:gd name="connsiteX196" fmla="*/ 6972300 w 11737340"/>
                <a:gd name="connsiteY196" fmla="*/ 3352800 h 4168140"/>
                <a:gd name="connsiteX197" fmla="*/ 6949440 w 11737340"/>
                <a:gd name="connsiteY197" fmla="*/ 3413760 h 4168140"/>
                <a:gd name="connsiteX198" fmla="*/ 6949440 w 11737340"/>
                <a:gd name="connsiteY198" fmla="*/ 3413760 h 4168140"/>
                <a:gd name="connsiteX199" fmla="*/ 6911340 w 11737340"/>
                <a:gd name="connsiteY199" fmla="*/ 3474720 h 4168140"/>
                <a:gd name="connsiteX200" fmla="*/ 6888480 w 11737340"/>
                <a:gd name="connsiteY200" fmla="*/ 3505200 h 4168140"/>
                <a:gd name="connsiteX201" fmla="*/ 6819900 w 11737340"/>
                <a:gd name="connsiteY201" fmla="*/ 3566160 h 4168140"/>
                <a:gd name="connsiteX202" fmla="*/ 6743700 w 11737340"/>
                <a:gd name="connsiteY202" fmla="*/ 3581400 h 4168140"/>
                <a:gd name="connsiteX203" fmla="*/ 6675120 w 11737340"/>
                <a:gd name="connsiteY203" fmla="*/ 3657600 h 4168140"/>
                <a:gd name="connsiteX204" fmla="*/ 6629400 w 11737340"/>
                <a:gd name="connsiteY204" fmla="*/ 3718560 h 4168140"/>
                <a:gd name="connsiteX205" fmla="*/ 6576060 w 11737340"/>
                <a:gd name="connsiteY205" fmla="*/ 3779520 h 4168140"/>
                <a:gd name="connsiteX206" fmla="*/ 6484620 w 11737340"/>
                <a:gd name="connsiteY206" fmla="*/ 3817620 h 4168140"/>
                <a:gd name="connsiteX207" fmla="*/ 6400800 w 11737340"/>
                <a:gd name="connsiteY207" fmla="*/ 3832860 h 4168140"/>
                <a:gd name="connsiteX208" fmla="*/ 6263640 w 11737340"/>
                <a:gd name="connsiteY208" fmla="*/ 3870960 h 4168140"/>
                <a:gd name="connsiteX209" fmla="*/ 6126480 w 11737340"/>
                <a:gd name="connsiteY209" fmla="*/ 3901440 h 4168140"/>
                <a:gd name="connsiteX210" fmla="*/ 6027420 w 11737340"/>
                <a:gd name="connsiteY210" fmla="*/ 3916680 h 4168140"/>
                <a:gd name="connsiteX211" fmla="*/ 5890260 w 11737340"/>
                <a:gd name="connsiteY211" fmla="*/ 3878580 h 4168140"/>
                <a:gd name="connsiteX212" fmla="*/ 5821680 w 11737340"/>
                <a:gd name="connsiteY212" fmla="*/ 3863340 h 4168140"/>
                <a:gd name="connsiteX213" fmla="*/ 5737860 w 11737340"/>
                <a:gd name="connsiteY213" fmla="*/ 3825240 h 4168140"/>
                <a:gd name="connsiteX214" fmla="*/ 5638800 w 11737340"/>
                <a:gd name="connsiteY214" fmla="*/ 3794760 h 4168140"/>
                <a:gd name="connsiteX215" fmla="*/ 5524500 w 11737340"/>
                <a:gd name="connsiteY215" fmla="*/ 3756660 h 4168140"/>
                <a:gd name="connsiteX216" fmla="*/ 5448300 w 11737340"/>
                <a:gd name="connsiteY216" fmla="*/ 3718560 h 4168140"/>
                <a:gd name="connsiteX217" fmla="*/ 5349240 w 11737340"/>
                <a:gd name="connsiteY217" fmla="*/ 3657600 h 4168140"/>
                <a:gd name="connsiteX218" fmla="*/ 5295900 w 11737340"/>
                <a:gd name="connsiteY218" fmla="*/ 3619500 h 4168140"/>
                <a:gd name="connsiteX219" fmla="*/ 5234940 w 11737340"/>
                <a:gd name="connsiteY219" fmla="*/ 3596640 h 4168140"/>
                <a:gd name="connsiteX220" fmla="*/ 5135880 w 11737340"/>
                <a:gd name="connsiteY220" fmla="*/ 3550920 h 4168140"/>
                <a:gd name="connsiteX221" fmla="*/ 5059680 w 11737340"/>
                <a:gd name="connsiteY221" fmla="*/ 3505200 h 4168140"/>
                <a:gd name="connsiteX222" fmla="*/ 5029200 w 11737340"/>
                <a:gd name="connsiteY222" fmla="*/ 3482340 h 4168140"/>
                <a:gd name="connsiteX223" fmla="*/ 4960620 w 11737340"/>
                <a:gd name="connsiteY223" fmla="*/ 3413760 h 4168140"/>
                <a:gd name="connsiteX224" fmla="*/ 4876800 w 11737340"/>
                <a:gd name="connsiteY224" fmla="*/ 3299460 h 4168140"/>
                <a:gd name="connsiteX225" fmla="*/ 4808220 w 11737340"/>
                <a:gd name="connsiteY225" fmla="*/ 3200400 h 4168140"/>
                <a:gd name="connsiteX226" fmla="*/ 4777740 w 11737340"/>
                <a:gd name="connsiteY226" fmla="*/ 3147060 h 4168140"/>
                <a:gd name="connsiteX227" fmla="*/ 4724400 w 11737340"/>
                <a:gd name="connsiteY227" fmla="*/ 3108960 h 4168140"/>
                <a:gd name="connsiteX228" fmla="*/ 4648200 w 11737340"/>
                <a:gd name="connsiteY228" fmla="*/ 3063240 h 4168140"/>
                <a:gd name="connsiteX229" fmla="*/ 4533900 w 11737340"/>
                <a:gd name="connsiteY229" fmla="*/ 2979420 h 4168140"/>
                <a:gd name="connsiteX230" fmla="*/ 4427220 w 11737340"/>
                <a:gd name="connsiteY230" fmla="*/ 2941320 h 4168140"/>
                <a:gd name="connsiteX231" fmla="*/ 4366260 w 11737340"/>
                <a:gd name="connsiteY231" fmla="*/ 2903220 h 4168140"/>
                <a:gd name="connsiteX232" fmla="*/ 4244340 w 11737340"/>
                <a:gd name="connsiteY232" fmla="*/ 2842260 h 4168140"/>
                <a:gd name="connsiteX233" fmla="*/ 4145280 w 11737340"/>
                <a:gd name="connsiteY233" fmla="*/ 2811780 h 4168140"/>
                <a:gd name="connsiteX234" fmla="*/ 4038600 w 11737340"/>
                <a:gd name="connsiteY234" fmla="*/ 2804160 h 4168140"/>
                <a:gd name="connsiteX235" fmla="*/ 3954780 w 11737340"/>
                <a:gd name="connsiteY235" fmla="*/ 2819400 h 4168140"/>
                <a:gd name="connsiteX236" fmla="*/ 3863340 w 11737340"/>
                <a:gd name="connsiteY236" fmla="*/ 2804160 h 4168140"/>
                <a:gd name="connsiteX237" fmla="*/ 3741420 w 11737340"/>
                <a:gd name="connsiteY237" fmla="*/ 2781300 h 4168140"/>
                <a:gd name="connsiteX238" fmla="*/ 3649980 w 11737340"/>
                <a:gd name="connsiteY238" fmla="*/ 2743200 h 4168140"/>
                <a:gd name="connsiteX239" fmla="*/ 3573780 w 11737340"/>
                <a:gd name="connsiteY239" fmla="*/ 2674620 h 4168140"/>
                <a:gd name="connsiteX240" fmla="*/ 3482340 w 11737340"/>
                <a:gd name="connsiteY240" fmla="*/ 2621280 h 4168140"/>
                <a:gd name="connsiteX241" fmla="*/ 3436620 w 11737340"/>
                <a:gd name="connsiteY241" fmla="*/ 2552700 h 4168140"/>
                <a:gd name="connsiteX242" fmla="*/ 3329940 w 11737340"/>
                <a:gd name="connsiteY242" fmla="*/ 2423160 h 4168140"/>
                <a:gd name="connsiteX243" fmla="*/ 3261360 w 11737340"/>
                <a:gd name="connsiteY243" fmla="*/ 2324100 h 4168140"/>
                <a:gd name="connsiteX244" fmla="*/ 3131820 w 11737340"/>
                <a:gd name="connsiteY244" fmla="*/ 2209800 h 4168140"/>
                <a:gd name="connsiteX245" fmla="*/ 3040380 w 11737340"/>
                <a:gd name="connsiteY245" fmla="*/ 2141220 h 4168140"/>
                <a:gd name="connsiteX246" fmla="*/ 2910840 w 11737340"/>
                <a:gd name="connsiteY246" fmla="*/ 2034540 h 4168140"/>
                <a:gd name="connsiteX247" fmla="*/ 2849880 w 11737340"/>
                <a:gd name="connsiteY247" fmla="*/ 1958340 h 4168140"/>
                <a:gd name="connsiteX248" fmla="*/ 2743200 w 11737340"/>
                <a:gd name="connsiteY248" fmla="*/ 1889760 h 4168140"/>
                <a:gd name="connsiteX249" fmla="*/ 2659380 w 11737340"/>
                <a:gd name="connsiteY249" fmla="*/ 1844040 h 4168140"/>
                <a:gd name="connsiteX250" fmla="*/ 2575560 w 11737340"/>
                <a:gd name="connsiteY250" fmla="*/ 1744980 h 4168140"/>
                <a:gd name="connsiteX251" fmla="*/ 2468880 w 11737340"/>
                <a:gd name="connsiteY251" fmla="*/ 1645920 h 4168140"/>
                <a:gd name="connsiteX252" fmla="*/ 2400300 w 11737340"/>
                <a:gd name="connsiteY252" fmla="*/ 1607820 h 4168140"/>
                <a:gd name="connsiteX253" fmla="*/ 2263140 w 11737340"/>
                <a:gd name="connsiteY253" fmla="*/ 1501140 h 4168140"/>
                <a:gd name="connsiteX254" fmla="*/ 2171700 w 11737340"/>
                <a:gd name="connsiteY254" fmla="*/ 1432560 h 4168140"/>
                <a:gd name="connsiteX255" fmla="*/ 2087880 w 11737340"/>
                <a:gd name="connsiteY255" fmla="*/ 1363980 h 4168140"/>
                <a:gd name="connsiteX256" fmla="*/ 1950720 w 11737340"/>
                <a:gd name="connsiteY256" fmla="*/ 1272540 h 4168140"/>
                <a:gd name="connsiteX257" fmla="*/ 1805940 w 11737340"/>
                <a:gd name="connsiteY257" fmla="*/ 1135380 h 4168140"/>
                <a:gd name="connsiteX258" fmla="*/ 1729740 w 11737340"/>
                <a:gd name="connsiteY258" fmla="*/ 1089660 h 4168140"/>
                <a:gd name="connsiteX259" fmla="*/ 1668780 w 11737340"/>
                <a:gd name="connsiteY259" fmla="*/ 1043940 h 4168140"/>
                <a:gd name="connsiteX260" fmla="*/ 1592580 w 11737340"/>
                <a:gd name="connsiteY260" fmla="*/ 990600 h 4168140"/>
                <a:gd name="connsiteX261" fmla="*/ 1470660 w 11737340"/>
                <a:gd name="connsiteY261" fmla="*/ 891540 h 4168140"/>
                <a:gd name="connsiteX262" fmla="*/ 1386840 w 11737340"/>
                <a:gd name="connsiteY262" fmla="*/ 845820 h 4168140"/>
                <a:gd name="connsiteX263" fmla="*/ 1318260 w 11737340"/>
                <a:gd name="connsiteY263" fmla="*/ 784860 h 4168140"/>
                <a:gd name="connsiteX264" fmla="*/ 1264920 w 11737340"/>
                <a:gd name="connsiteY264" fmla="*/ 723900 h 4168140"/>
                <a:gd name="connsiteX265" fmla="*/ 1181100 w 11737340"/>
                <a:gd name="connsiteY265" fmla="*/ 647700 h 4168140"/>
                <a:gd name="connsiteX266" fmla="*/ 1089660 w 11737340"/>
                <a:gd name="connsiteY266" fmla="*/ 624840 h 4168140"/>
                <a:gd name="connsiteX267" fmla="*/ 1021080 w 11737340"/>
                <a:gd name="connsiteY267" fmla="*/ 586740 h 4168140"/>
                <a:gd name="connsiteX268" fmla="*/ 937260 w 11737340"/>
                <a:gd name="connsiteY268" fmla="*/ 548640 h 4168140"/>
                <a:gd name="connsiteX269" fmla="*/ 830580 w 11737340"/>
                <a:gd name="connsiteY269" fmla="*/ 510540 h 4168140"/>
                <a:gd name="connsiteX270" fmla="*/ 754380 w 11737340"/>
                <a:gd name="connsiteY270" fmla="*/ 457200 h 4168140"/>
                <a:gd name="connsiteX271" fmla="*/ 708660 w 11737340"/>
                <a:gd name="connsiteY271" fmla="*/ 419100 h 4168140"/>
                <a:gd name="connsiteX272" fmla="*/ 609600 w 11737340"/>
                <a:gd name="connsiteY272" fmla="*/ 396240 h 4168140"/>
                <a:gd name="connsiteX273" fmla="*/ 548640 w 11737340"/>
                <a:gd name="connsiteY273" fmla="*/ 320040 h 4168140"/>
                <a:gd name="connsiteX274" fmla="*/ 510540 w 11737340"/>
                <a:gd name="connsiteY274" fmla="*/ 251460 h 4168140"/>
                <a:gd name="connsiteX275" fmla="*/ 464820 w 11737340"/>
                <a:gd name="connsiteY275" fmla="*/ 190500 h 4168140"/>
                <a:gd name="connsiteX276" fmla="*/ 411480 w 11737340"/>
                <a:gd name="connsiteY276" fmla="*/ 137160 h 4168140"/>
                <a:gd name="connsiteX277" fmla="*/ 373380 w 11737340"/>
                <a:gd name="connsiteY277" fmla="*/ 45720 h 4168140"/>
                <a:gd name="connsiteX278" fmla="*/ 342900 w 11737340"/>
                <a:gd name="connsiteY278" fmla="*/ 0 h 4168140"/>
                <a:gd name="connsiteX279" fmla="*/ 327660 w 11737340"/>
                <a:gd name="connsiteY279" fmla="*/ 60960 h 4168140"/>
                <a:gd name="connsiteX280" fmla="*/ 289560 w 11737340"/>
                <a:gd name="connsiteY280" fmla="*/ 91440 h 4168140"/>
                <a:gd name="connsiteX281" fmla="*/ 236220 w 11737340"/>
                <a:gd name="connsiteY281" fmla="*/ 114300 h 4168140"/>
                <a:gd name="connsiteX282" fmla="*/ 198120 w 11737340"/>
                <a:gd name="connsiteY282" fmla="*/ 175260 h 4168140"/>
                <a:gd name="connsiteX283" fmla="*/ 175260 w 11737340"/>
                <a:gd name="connsiteY283" fmla="*/ 228600 h 4168140"/>
                <a:gd name="connsiteX284" fmla="*/ 114300 w 11737340"/>
                <a:gd name="connsiteY284" fmla="*/ 236220 h 4168140"/>
                <a:gd name="connsiteX285" fmla="*/ 45720 w 11737340"/>
                <a:gd name="connsiteY285" fmla="*/ 251460 h 4168140"/>
                <a:gd name="connsiteX286" fmla="*/ 0 w 11737340"/>
                <a:gd name="connsiteY286" fmla="*/ 281940 h 4168140"/>
                <a:gd name="connsiteX287" fmla="*/ 68580 w 11737340"/>
                <a:gd name="connsiteY287" fmla="*/ 320040 h 4168140"/>
                <a:gd name="connsiteX0" fmla="*/ 68580 w 11737340"/>
                <a:gd name="connsiteY0" fmla="*/ 320040 h 4168140"/>
                <a:gd name="connsiteX1" fmla="*/ 121920 w 11737340"/>
                <a:gd name="connsiteY1" fmla="*/ 381000 h 4168140"/>
                <a:gd name="connsiteX2" fmla="*/ 198120 w 11737340"/>
                <a:gd name="connsiteY2" fmla="*/ 419100 h 4168140"/>
                <a:gd name="connsiteX3" fmla="*/ 320040 w 11737340"/>
                <a:gd name="connsiteY3" fmla="*/ 510540 h 4168140"/>
                <a:gd name="connsiteX4" fmla="*/ 411480 w 11737340"/>
                <a:gd name="connsiteY4" fmla="*/ 563880 h 4168140"/>
                <a:gd name="connsiteX5" fmla="*/ 472440 w 11737340"/>
                <a:gd name="connsiteY5" fmla="*/ 632460 h 4168140"/>
                <a:gd name="connsiteX6" fmla="*/ 601980 w 11737340"/>
                <a:gd name="connsiteY6" fmla="*/ 708660 h 4168140"/>
                <a:gd name="connsiteX7" fmla="*/ 739140 w 11737340"/>
                <a:gd name="connsiteY7" fmla="*/ 784860 h 4168140"/>
                <a:gd name="connsiteX8" fmla="*/ 861060 w 11737340"/>
                <a:gd name="connsiteY8" fmla="*/ 868680 h 4168140"/>
                <a:gd name="connsiteX9" fmla="*/ 944880 w 11737340"/>
                <a:gd name="connsiteY9" fmla="*/ 952500 h 4168140"/>
                <a:gd name="connsiteX10" fmla="*/ 1021080 w 11737340"/>
                <a:gd name="connsiteY10" fmla="*/ 1005840 h 4168140"/>
                <a:gd name="connsiteX11" fmla="*/ 1097280 w 11737340"/>
                <a:gd name="connsiteY11" fmla="*/ 1043940 h 4168140"/>
                <a:gd name="connsiteX12" fmla="*/ 1181100 w 11737340"/>
                <a:gd name="connsiteY12" fmla="*/ 1104900 h 4168140"/>
                <a:gd name="connsiteX13" fmla="*/ 1249680 w 11737340"/>
                <a:gd name="connsiteY13" fmla="*/ 1150620 h 4168140"/>
                <a:gd name="connsiteX14" fmla="*/ 1341120 w 11737340"/>
                <a:gd name="connsiteY14" fmla="*/ 1196340 h 4168140"/>
                <a:gd name="connsiteX15" fmla="*/ 1417320 w 11737340"/>
                <a:gd name="connsiteY15" fmla="*/ 1257300 h 4168140"/>
                <a:gd name="connsiteX16" fmla="*/ 1493520 w 11737340"/>
                <a:gd name="connsiteY16" fmla="*/ 1333500 h 4168140"/>
                <a:gd name="connsiteX17" fmla="*/ 1569720 w 11737340"/>
                <a:gd name="connsiteY17" fmla="*/ 1356360 h 4168140"/>
                <a:gd name="connsiteX18" fmla="*/ 1684020 w 11737340"/>
                <a:gd name="connsiteY18" fmla="*/ 1424940 h 4168140"/>
                <a:gd name="connsiteX19" fmla="*/ 1729740 w 11737340"/>
                <a:gd name="connsiteY19" fmla="*/ 1485900 h 4168140"/>
                <a:gd name="connsiteX20" fmla="*/ 1844040 w 11737340"/>
                <a:gd name="connsiteY20" fmla="*/ 1569720 h 4168140"/>
                <a:gd name="connsiteX21" fmla="*/ 1935480 w 11737340"/>
                <a:gd name="connsiteY21" fmla="*/ 1615440 h 4168140"/>
                <a:gd name="connsiteX22" fmla="*/ 2049780 w 11737340"/>
                <a:gd name="connsiteY22" fmla="*/ 1691640 h 4168140"/>
                <a:gd name="connsiteX23" fmla="*/ 2133600 w 11737340"/>
                <a:gd name="connsiteY23" fmla="*/ 1729740 h 4168140"/>
                <a:gd name="connsiteX24" fmla="*/ 2202180 w 11737340"/>
                <a:gd name="connsiteY24" fmla="*/ 1805940 h 4168140"/>
                <a:gd name="connsiteX25" fmla="*/ 2255520 w 11737340"/>
                <a:gd name="connsiteY25" fmla="*/ 1821180 h 4168140"/>
                <a:gd name="connsiteX26" fmla="*/ 2316480 w 11737340"/>
                <a:gd name="connsiteY26" fmla="*/ 1866900 h 4168140"/>
                <a:gd name="connsiteX27" fmla="*/ 2423160 w 11737340"/>
                <a:gd name="connsiteY27" fmla="*/ 2004060 h 4168140"/>
                <a:gd name="connsiteX28" fmla="*/ 2476500 w 11737340"/>
                <a:gd name="connsiteY28" fmla="*/ 2087880 h 4168140"/>
                <a:gd name="connsiteX29" fmla="*/ 2567940 w 11737340"/>
                <a:gd name="connsiteY29" fmla="*/ 2148840 h 4168140"/>
                <a:gd name="connsiteX30" fmla="*/ 2682240 w 11737340"/>
                <a:gd name="connsiteY30" fmla="*/ 2186940 h 4168140"/>
                <a:gd name="connsiteX31" fmla="*/ 2743200 w 11737340"/>
                <a:gd name="connsiteY31" fmla="*/ 2209800 h 4168140"/>
                <a:gd name="connsiteX32" fmla="*/ 2811780 w 11737340"/>
                <a:gd name="connsiteY32" fmla="*/ 2247900 h 4168140"/>
                <a:gd name="connsiteX33" fmla="*/ 2887980 w 11737340"/>
                <a:gd name="connsiteY33" fmla="*/ 2301240 h 4168140"/>
                <a:gd name="connsiteX34" fmla="*/ 2979420 w 11737340"/>
                <a:gd name="connsiteY34" fmla="*/ 2385060 h 4168140"/>
                <a:gd name="connsiteX35" fmla="*/ 3055620 w 11737340"/>
                <a:gd name="connsiteY35" fmla="*/ 2461260 h 4168140"/>
                <a:gd name="connsiteX36" fmla="*/ 3139440 w 11737340"/>
                <a:gd name="connsiteY36" fmla="*/ 2537460 h 4168140"/>
                <a:gd name="connsiteX37" fmla="*/ 3261360 w 11737340"/>
                <a:gd name="connsiteY37" fmla="*/ 2628900 h 4168140"/>
                <a:gd name="connsiteX38" fmla="*/ 3345180 w 11737340"/>
                <a:gd name="connsiteY38" fmla="*/ 2720340 h 4168140"/>
                <a:gd name="connsiteX39" fmla="*/ 3444240 w 11737340"/>
                <a:gd name="connsiteY39" fmla="*/ 2796540 h 4168140"/>
                <a:gd name="connsiteX40" fmla="*/ 3558540 w 11737340"/>
                <a:gd name="connsiteY40" fmla="*/ 2872740 h 4168140"/>
                <a:gd name="connsiteX41" fmla="*/ 3619500 w 11737340"/>
                <a:gd name="connsiteY41" fmla="*/ 2979420 h 4168140"/>
                <a:gd name="connsiteX42" fmla="*/ 3619500 w 11737340"/>
                <a:gd name="connsiteY42" fmla="*/ 2979420 h 4168140"/>
                <a:gd name="connsiteX43" fmla="*/ 3649980 w 11737340"/>
                <a:gd name="connsiteY43" fmla="*/ 3048000 h 4168140"/>
                <a:gd name="connsiteX44" fmla="*/ 3703320 w 11737340"/>
                <a:gd name="connsiteY44" fmla="*/ 3086100 h 4168140"/>
                <a:gd name="connsiteX45" fmla="*/ 3764280 w 11737340"/>
                <a:gd name="connsiteY45" fmla="*/ 3063240 h 4168140"/>
                <a:gd name="connsiteX46" fmla="*/ 3848100 w 11737340"/>
                <a:gd name="connsiteY46" fmla="*/ 3025140 h 4168140"/>
                <a:gd name="connsiteX47" fmla="*/ 3916680 w 11737340"/>
                <a:gd name="connsiteY47" fmla="*/ 3032760 h 4168140"/>
                <a:gd name="connsiteX48" fmla="*/ 4030980 w 11737340"/>
                <a:gd name="connsiteY48" fmla="*/ 3063240 h 4168140"/>
                <a:gd name="connsiteX49" fmla="*/ 4137660 w 11737340"/>
                <a:gd name="connsiteY49" fmla="*/ 3101340 h 4168140"/>
                <a:gd name="connsiteX50" fmla="*/ 4259580 w 11737340"/>
                <a:gd name="connsiteY50" fmla="*/ 3147060 h 4168140"/>
                <a:gd name="connsiteX51" fmla="*/ 4381500 w 11737340"/>
                <a:gd name="connsiteY51" fmla="*/ 3192780 h 4168140"/>
                <a:gd name="connsiteX52" fmla="*/ 4526280 w 11737340"/>
                <a:gd name="connsiteY52" fmla="*/ 3276600 h 4168140"/>
                <a:gd name="connsiteX53" fmla="*/ 4587240 w 11737340"/>
                <a:gd name="connsiteY53" fmla="*/ 3299460 h 4168140"/>
                <a:gd name="connsiteX54" fmla="*/ 4610100 w 11737340"/>
                <a:gd name="connsiteY54" fmla="*/ 3352800 h 4168140"/>
                <a:gd name="connsiteX55" fmla="*/ 4648200 w 11737340"/>
                <a:gd name="connsiteY55" fmla="*/ 3436620 h 4168140"/>
                <a:gd name="connsiteX56" fmla="*/ 4671060 w 11737340"/>
                <a:gd name="connsiteY56" fmla="*/ 3520440 h 4168140"/>
                <a:gd name="connsiteX57" fmla="*/ 4678680 w 11737340"/>
                <a:gd name="connsiteY57" fmla="*/ 3589020 h 4168140"/>
                <a:gd name="connsiteX58" fmla="*/ 4686300 w 11737340"/>
                <a:gd name="connsiteY58" fmla="*/ 3649980 h 4168140"/>
                <a:gd name="connsiteX59" fmla="*/ 4724400 w 11737340"/>
                <a:gd name="connsiteY59" fmla="*/ 3680460 h 4168140"/>
                <a:gd name="connsiteX60" fmla="*/ 4785360 w 11737340"/>
                <a:gd name="connsiteY60" fmla="*/ 3672840 h 4168140"/>
                <a:gd name="connsiteX61" fmla="*/ 4869180 w 11737340"/>
                <a:gd name="connsiteY61" fmla="*/ 3703320 h 4168140"/>
                <a:gd name="connsiteX62" fmla="*/ 4914900 w 11737340"/>
                <a:gd name="connsiteY62" fmla="*/ 3756660 h 4168140"/>
                <a:gd name="connsiteX63" fmla="*/ 5105400 w 11737340"/>
                <a:gd name="connsiteY63" fmla="*/ 3832860 h 4168140"/>
                <a:gd name="connsiteX64" fmla="*/ 5173980 w 11737340"/>
                <a:gd name="connsiteY64" fmla="*/ 3886200 h 4168140"/>
                <a:gd name="connsiteX65" fmla="*/ 5242560 w 11737340"/>
                <a:gd name="connsiteY65" fmla="*/ 3924300 h 4168140"/>
                <a:gd name="connsiteX66" fmla="*/ 5364480 w 11737340"/>
                <a:gd name="connsiteY66" fmla="*/ 3962400 h 4168140"/>
                <a:gd name="connsiteX67" fmla="*/ 5516880 w 11737340"/>
                <a:gd name="connsiteY67" fmla="*/ 4046220 h 4168140"/>
                <a:gd name="connsiteX68" fmla="*/ 5585460 w 11737340"/>
                <a:gd name="connsiteY68" fmla="*/ 4099560 h 4168140"/>
                <a:gd name="connsiteX69" fmla="*/ 5661660 w 11737340"/>
                <a:gd name="connsiteY69" fmla="*/ 4122420 h 4168140"/>
                <a:gd name="connsiteX70" fmla="*/ 5745480 w 11737340"/>
                <a:gd name="connsiteY70" fmla="*/ 4130040 h 4168140"/>
                <a:gd name="connsiteX71" fmla="*/ 5836920 w 11737340"/>
                <a:gd name="connsiteY71" fmla="*/ 4130040 h 4168140"/>
                <a:gd name="connsiteX72" fmla="*/ 5951220 w 11737340"/>
                <a:gd name="connsiteY72" fmla="*/ 4145280 h 4168140"/>
                <a:gd name="connsiteX73" fmla="*/ 6035040 w 11737340"/>
                <a:gd name="connsiteY73" fmla="*/ 4168140 h 4168140"/>
                <a:gd name="connsiteX74" fmla="*/ 6149340 w 11737340"/>
                <a:gd name="connsiteY74" fmla="*/ 4137660 h 4168140"/>
                <a:gd name="connsiteX75" fmla="*/ 6286500 w 11737340"/>
                <a:gd name="connsiteY75" fmla="*/ 4114800 h 4168140"/>
                <a:gd name="connsiteX76" fmla="*/ 6393180 w 11737340"/>
                <a:gd name="connsiteY76" fmla="*/ 4053840 h 4168140"/>
                <a:gd name="connsiteX77" fmla="*/ 6484620 w 11737340"/>
                <a:gd name="connsiteY77" fmla="*/ 4038600 h 4168140"/>
                <a:gd name="connsiteX78" fmla="*/ 6583680 w 11737340"/>
                <a:gd name="connsiteY78" fmla="*/ 3970020 h 4168140"/>
                <a:gd name="connsiteX79" fmla="*/ 6697980 w 11737340"/>
                <a:gd name="connsiteY79" fmla="*/ 3886200 h 4168140"/>
                <a:gd name="connsiteX80" fmla="*/ 6728460 w 11737340"/>
                <a:gd name="connsiteY80" fmla="*/ 3817620 h 4168140"/>
                <a:gd name="connsiteX81" fmla="*/ 6842760 w 11737340"/>
                <a:gd name="connsiteY81" fmla="*/ 3733800 h 4168140"/>
                <a:gd name="connsiteX82" fmla="*/ 6972300 w 11737340"/>
                <a:gd name="connsiteY82" fmla="*/ 3642360 h 4168140"/>
                <a:gd name="connsiteX83" fmla="*/ 7078980 w 11737340"/>
                <a:gd name="connsiteY83" fmla="*/ 3528060 h 4168140"/>
                <a:gd name="connsiteX84" fmla="*/ 7139940 w 11737340"/>
                <a:gd name="connsiteY84" fmla="*/ 3444240 h 4168140"/>
                <a:gd name="connsiteX85" fmla="*/ 7269480 w 11737340"/>
                <a:gd name="connsiteY85" fmla="*/ 3284220 h 4168140"/>
                <a:gd name="connsiteX86" fmla="*/ 7330440 w 11737340"/>
                <a:gd name="connsiteY86" fmla="*/ 3185160 h 4168140"/>
                <a:gd name="connsiteX87" fmla="*/ 7376160 w 11737340"/>
                <a:gd name="connsiteY87" fmla="*/ 3116580 h 4168140"/>
                <a:gd name="connsiteX88" fmla="*/ 7444740 w 11737340"/>
                <a:gd name="connsiteY88" fmla="*/ 3093720 h 4168140"/>
                <a:gd name="connsiteX89" fmla="*/ 7513320 w 11737340"/>
                <a:gd name="connsiteY89" fmla="*/ 3101340 h 4168140"/>
                <a:gd name="connsiteX90" fmla="*/ 7576820 w 11737340"/>
                <a:gd name="connsiteY90" fmla="*/ 3093720 h 4168140"/>
                <a:gd name="connsiteX91" fmla="*/ 7729220 w 11737340"/>
                <a:gd name="connsiteY91" fmla="*/ 3136900 h 4168140"/>
                <a:gd name="connsiteX92" fmla="*/ 7833360 w 11737340"/>
                <a:gd name="connsiteY92" fmla="*/ 3180080 h 4168140"/>
                <a:gd name="connsiteX93" fmla="*/ 7967980 w 11737340"/>
                <a:gd name="connsiteY93" fmla="*/ 3208020 h 4168140"/>
                <a:gd name="connsiteX94" fmla="*/ 8161020 w 11737340"/>
                <a:gd name="connsiteY94" fmla="*/ 3296920 h 4168140"/>
                <a:gd name="connsiteX95" fmla="*/ 8290560 w 11737340"/>
                <a:gd name="connsiteY95" fmla="*/ 3337560 h 4168140"/>
                <a:gd name="connsiteX96" fmla="*/ 8382000 w 11737340"/>
                <a:gd name="connsiteY96" fmla="*/ 3360420 h 4168140"/>
                <a:gd name="connsiteX97" fmla="*/ 8458200 w 11737340"/>
                <a:gd name="connsiteY97" fmla="*/ 3398520 h 4168140"/>
                <a:gd name="connsiteX98" fmla="*/ 8595360 w 11737340"/>
                <a:gd name="connsiteY98" fmla="*/ 3512820 h 4168140"/>
                <a:gd name="connsiteX99" fmla="*/ 8641080 w 11737340"/>
                <a:gd name="connsiteY99" fmla="*/ 3566160 h 4168140"/>
                <a:gd name="connsiteX100" fmla="*/ 8702040 w 11737340"/>
                <a:gd name="connsiteY100" fmla="*/ 3604260 h 4168140"/>
                <a:gd name="connsiteX101" fmla="*/ 8763000 w 11737340"/>
                <a:gd name="connsiteY101" fmla="*/ 3634740 h 4168140"/>
                <a:gd name="connsiteX102" fmla="*/ 8846820 w 11737340"/>
                <a:gd name="connsiteY102" fmla="*/ 3632200 h 4168140"/>
                <a:gd name="connsiteX103" fmla="*/ 8968740 w 11737340"/>
                <a:gd name="connsiteY103" fmla="*/ 3634740 h 4168140"/>
                <a:gd name="connsiteX104" fmla="*/ 9060180 w 11737340"/>
                <a:gd name="connsiteY104" fmla="*/ 3642360 h 4168140"/>
                <a:gd name="connsiteX105" fmla="*/ 9151620 w 11737340"/>
                <a:gd name="connsiteY105" fmla="*/ 3657600 h 4168140"/>
                <a:gd name="connsiteX106" fmla="*/ 9230360 w 11737340"/>
                <a:gd name="connsiteY106" fmla="*/ 3657600 h 4168140"/>
                <a:gd name="connsiteX107" fmla="*/ 9331960 w 11737340"/>
                <a:gd name="connsiteY107" fmla="*/ 3629660 h 4168140"/>
                <a:gd name="connsiteX108" fmla="*/ 9433560 w 11737340"/>
                <a:gd name="connsiteY108" fmla="*/ 3589020 h 4168140"/>
                <a:gd name="connsiteX109" fmla="*/ 9535160 w 11737340"/>
                <a:gd name="connsiteY109" fmla="*/ 3540760 h 4168140"/>
                <a:gd name="connsiteX110" fmla="*/ 9646920 w 11737340"/>
                <a:gd name="connsiteY110" fmla="*/ 3489960 h 4168140"/>
                <a:gd name="connsiteX111" fmla="*/ 9784080 w 11737340"/>
                <a:gd name="connsiteY111" fmla="*/ 3444240 h 4168140"/>
                <a:gd name="connsiteX112" fmla="*/ 9860280 w 11737340"/>
                <a:gd name="connsiteY112" fmla="*/ 3383280 h 4168140"/>
                <a:gd name="connsiteX113" fmla="*/ 9921240 w 11737340"/>
                <a:gd name="connsiteY113" fmla="*/ 3314700 h 4168140"/>
                <a:gd name="connsiteX114" fmla="*/ 9997440 w 11737340"/>
                <a:gd name="connsiteY114" fmla="*/ 3208020 h 4168140"/>
                <a:gd name="connsiteX115" fmla="*/ 10043160 w 11737340"/>
                <a:gd name="connsiteY115" fmla="*/ 3101340 h 4168140"/>
                <a:gd name="connsiteX116" fmla="*/ 10104120 w 11737340"/>
                <a:gd name="connsiteY116" fmla="*/ 3017520 h 4168140"/>
                <a:gd name="connsiteX117" fmla="*/ 10157460 w 11737340"/>
                <a:gd name="connsiteY117" fmla="*/ 2933700 h 4168140"/>
                <a:gd name="connsiteX118" fmla="*/ 10218420 w 11737340"/>
                <a:gd name="connsiteY118" fmla="*/ 2849880 h 4168140"/>
                <a:gd name="connsiteX119" fmla="*/ 10294620 w 11737340"/>
                <a:gd name="connsiteY119" fmla="*/ 2735580 h 4168140"/>
                <a:gd name="connsiteX120" fmla="*/ 10347960 w 11737340"/>
                <a:gd name="connsiteY120" fmla="*/ 2621280 h 4168140"/>
                <a:gd name="connsiteX121" fmla="*/ 10431780 w 11737340"/>
                <a:gd name="connsiteY121" fmla="*/ 2499360 h 4168140"/>
                <a:gd name="connsiteX122" fmla="*/ 10500360 w 11737340"/>
                <a:gd name="connsiteY122" fmla="*/ 2354580 h 4168140"/>
                <a:gd name="connsiteX123" fmla="*/ 10553700 w 11737340"/>
                <a:gd name="connsiteY123" fmla="*/ 2263140 h 4168140"/>
                <a:gd name="connsiteX124" fmla="*/ 10584180 w 11737340"/>
                <a:gd name="connsiteY124" fmla="*/ 2194560 h 4168140"/>
                <a:gd name="connsiteX125" fmla="*/ 10624820 w 11737340"/>
                <a:gd name="connsiteY125" fmla="*/ 2125980 h 4168140"/>
                <a:gd name="connsiteX126" fmla="*/ 10675620 w 11737340"/>
                <a:gd name="connsiteY126" fmla="*/ 2049780 h 4168140"/>
                <a:gd name="connsiteX127" fmla="*/ 10690860 w 11737340"/>
                <a:gd name="connsiteY127" fmla="*/ 1988820 h 4168140"/>
                <a:gd name="connsiteX128" fmla="*/ 10713720 w 11737340"/>
                <a:gd name="connsiteY128" fmla="*/ 1927860 h 4168140"/>
                <a:gd name="connsiteX129" fmla="*/ 10767060 w 11737340"/>
                <a:gd name="connsiteY129" fmla="*/ 1859280 h 4168140"/>
                <a:gd name="connsiteX130" fmla="*/ 10873740 w 11737340"/>
                <a:gd name="connsiteY130" fmla="*/ 1828800 h 4168140"/>
                <a:gd name="connsiteX131" fmla="*/ 11079480 w 11737340"/>
                <a:gd name="connsiteY131" fmla="*/ 1767840 h 4168140"/>
                <a:gd name="connsiteX132" fmla="*/ 11247120 w 11737340"/>
                <a:gd name="connsiteY132" fmla="*/ 1684020 h 4168140"/>
                <a:gd name="connsiteX133" fmla="*/ 11407140 w 11737340"/>
                <a:gd name="connsiteY133" fmla="*/ 1628140 h 4168140"/>
                <a:gd name="connsiteX134" fmla="*/ 11490960 w 11737340"/>
                <a:gd name="connsiteY134" fmla="*/ 1577340 h 4168140"/>
                <a:gd name="connsiteX135" fmla="*/ 11635740 w 11737340"/>
                <a:gd name="connsiteY135" fmla="*/ 1508760 h 4168140"/>
                <a:gd name="connsiteX136" fmla="*/ 11737340 w 11737340"/>
                <a:gd name="connsiteY136" fmla="*/ 1442720 h 4168140"/>
                <a:gd name="connsiteX137" fmla="*/ 11620500 w 11737340"/>
                <a:gd name="connsiteY137" fmla="*/ 1417320 h 4168140"/>
                <a:gd name="connsiteX138" fmla="*/ 11567160 w 11737340"/>
                <a:gd name="connsiteY138" fmla="*/ 1379220 h 4168140"/>
                <a:gd name="connsiteX139" fmla="*/ 11498580 w 11737340"/>
                <a:gd name="connsiteY139" fmla="*/ 1318260 h 4168140"/>
                <a:gd name="connsiteX140" fmla="*/ 11468100 w 11737340"/>
                <a:gd name="connsiteY140" fmla="*/ 1280160 h 4168140"/>
                <a:gd name="connsiteX141" fmla="*/ 11442700 w 11737340"/>
                <a:gd name="connsiteY141" fmla="*/ 1231900 h 4168140"/>
                <a:gd name="connsiteX142" fmla="*/ 11384280 w 11737340"/>
                <a:gd name="connsiteY142" fmla="*/ 1310640 h 4168140"/>
                <a:gd name="connsiteX143" fmla="*/ 11353800 w 11737340"/>
                <a:gd name="connsiteY143" fmla="*/ 1356360 h 4168140"/>
                <a:gd name="connsiteX144" fmla="*/ 11224260 w 11737340"/>
                <a:gd name="connsiteY144" fmla="*/ 1417320 h 4168140"/>
                <a:gd name="connsiteX145" fmla="*/ 11109960 w 11737340"/>
                <a:gd name="connsiteY145" fmla="*/ 1463040 h 4168140"/>
                <a:gd name="connsiteX146" fmla="*/ 10911840 w 11737340"/>
                <a:gd name="connsiteY146" fmla="*/ 1524000 h 4168140"/>
                <a:gd name="connsiteX147" fmla="*/ 10774680 w 11737340"/>
                <a:gd name="connsiteY147" fmla="*/ 1546860 h 4168140"/>
                <a:gd name="connsiteX148" fmla="*/ 10675620 w 11737340"/>
                <a:gd name="connsiteY148" fmla="*/ 1615440 h 4168140"/>
                <a:gd name="connsiteX149" fmla="*/ 10568940 w 11737340"/>
                <a:gd name="connsiteY149" fmla="*/ 1676400 h 4168140"/>
                <a:gd name="connsiteX150" fmla="*/ 10485120 w 11737340"/>
                <a:gd name="connsiteY150" fmla="*/ 1760220 h 4168140"/>
                <a:gd name="connsiteX151" fmla="*/ 10454640 w 11737340"/>
                <a:gd name="connsiteY151" fmla="*/ 1836420 h 4168140"/>
                <a:gd name="connsiteX152" fmla="*/ 10416540 w 11737340"/>
                <a:gd name="connsiteY152" fmla="*/ 1927860 h 4168140"/>
                <a:gd name="connsiteX153" fmla="*/ 10401300 w 11737340"/>
                <a:gd name="connsiteY153" fmla="*/ 2004060 h 4168140"/>
                <a:gd name="connsiteX154" fmla="*/ 10363200 w 11737340"/>
                <a:gd name="connsiteY154" fmla="*/ 2095500 h 4168140"/>
                <a:gd name="connsiteX155" fmla="*/ 10317480 w 11737340"/>
                <a:gd name="connsiteY155" fmla="*/ 2225040 h 4168140"/>
                <a:gd name="connsiteX156" fmla="*/ 10287000 w 11737340"/>
                <a:gd name="connsiteY156" fmla="*/ 2346960 h 4168140"/>
                <a:gd name="connsiteX157" fmla="*/ 10218420 w 11737340"/>
                <a:gd name="connsiteY157" fmla="*/ 2499360 h 4168140"/>
                <a:gd name="connsiteX158" fmla="*/ 10134600 w 11737340"/>
                <a:gd name="connsiteY158" fmla="*/ 2621280 h 4168140"/>
                <a:gd name="connsiteX159" fmla="*/ 10043160 w 11737340"/>
                <a:gd name="connsiteY159" fmla="*/ 2735580 h 4168140"/>
                <a:gd name="connsiteX160" fmla="*/ 9974580 w 11737340"/>
                <a:gd name="connsiteY160" fmla="*/ 2857500 h 4168140"/>
                <a:gd name="connsiteX161" fmla="*/ 9906000 w 11737340"/>
                <a:gd name="connsiteY161" fmla="*/ 2941320 h 4168140"/>
                <a:gd name="connsiteX162" fmla="*/ 9860280 w 11737340"/>
                <a:gd name="connsiteY162" fmla="*/ 3032760 h 4168140"/>
                <a:gd name="connsiteX163" fmla="*/ 9806940 w 11737340"/>
                <a:gd name="connsiteY163" fmla="*/ 3116580 h 4168140"/>
                <a:gd name="connsiteX164" fmla="*/ 9715500 w 11737340"/>
                <a:gd name="connsiteY164" fmla="*/ 3208020 h 4168140"/>
                <a:gd name="connsiteX165" fmla="*/ 9616440 w 11737340"/>
                <a:gd name="connsiteY165" fmla="*/ 3261360 h 4168140"/>
                <a:gd name="connsiteX166" fmla="*/ 9532620 w 11737340"/>
                <a:gd name="connsiteY166" fmla="*/ 3329940 h 4168140"/>
                <a:gd name="connsiteX167" fmla="*/ 9471660 w 11737340"/>
                <a:gd name="connsiteY167" fmla="*/ 3375660 h 4168140"/>
                <a:gd name="connsiteX168" fmla="*/ 9410700 w 11737340"/>
                <a:gd name="connsiteY168" fmla="*/ 3429000 h 4168140"/>
                <a:gd name="connsiteX169" fmla="*/ 9288780 w 11737340"/>
                <a:gd name="connsiteY169" fmla="*/ 3436620 h 4168140"/>
                <a:gd name="connsiteX170" fmla="*/ 9166860 w 11737340"/>
                <a:gd name="connsiteY170" fmla="*/ 3444240 h 4168140"/>
                <a:gd name="connsiteX171" fmla="*/ 9029700 w 11737340"/>
                <a:gd name="connsiteY171" fmla="*/ 3413760 h 4168140"/>
                <a:gd name="connsiteX172" fmla="*/ 8823960 w 11737340"/>
                <a:gd name="connsiteY172" fmla="*/ 3360420 h 4168140"/>
                <a:gd name="connsiteX173" fmla="*/ 8679180 w 11737340"/>
                <a:gd name="connsiteY173" fmla="*/ 3329940 h 4168140"/>
                <a:gd name="connsiteX174" fmla="*/ 8572500 w 11737340"/>
                <a:gd name="connsiteY174" fmla="*/ 3276600 h 4168140"/>
                <a:gd name="connsiteX175" fmla="*/ 8465820 w 11737340"/>
                <a:gd name="connsiteY175" fmla="*/ 3215640 h 4168140"/>
                <a:gd name="connsiteX176" fmla="*/ 8321040 w 11737340"/>
                <a:gd name="connsiteY176" fmla="*/ 3177540 h 4168140"/>
                <a:gd name="connsiteX177" fmla="*/ 8199120 w 11737340"/>
                <a:gd name="connsiteY177" fmla="*/ 3131820 h 4168140"/>
                <a:gd name="connsiteX178" fmla="*/ 8069580 w 11737340"/>
                <a:gd name="connsiteY178" fmla="*/ 3078480 h 4168140"/>
                <a:gd name="connsiteX179" fmla="*/ 7917180 w 11737340"/>
                <a:gd name="connsiteY179" fmla="*/ 2994660 h 4168140"/>
                <a:gd name="connsiteX180" fmla="*/ 7787640 w 11737340"/>
                <a:gd name="connsiteY180" fmla="*/ 2971800 h 4168140"/>
                <a:gd name="connsiteX181" fmla="*/ 7719060 w 11737340"/>
                <a:gd name="connsiteY181" fmla="*/ 2933700 h 4168140"/>
                <a:gd name="connsiteX182" fmla="*/ 7612380 w 11737340"/>
                <a:gd name="connsiteY182" fmla="*/ 2903220 h 4168140"/>
                <a:gd name="connsiteX183" fmla="*/ 7566660 w 11737340"/>
                <a:gd name="connsiteY183" fmla="*/ 2887980 h 4168140"/>
                <a:gd name="connsiteX184" fmla="*/ 7551420 w 11737340"/>
                <a:gd name="connsiteY184" fmla="*/ 2849880 h 4168140"/>
                <a:gd name="connsiteX185" fmla="*/ 7533640 w 11737340"/>
                <a:gd name="connsiteY185" fmla="*/ 2788920 h 4168140"/>
                <a:gd name="connsiteX186" fmla="*/ 7475220 w 11737340"/>
                <a:gd name="connsiteY186" fmla="*/ 2857500 h 4168140"/>
                <a:gd name="connsiteX187" fmla="*/ 7414260 w 11737340"/>
                <a:gd name="connsiteY187" fmla="*/ 2887980 h 4168140"/>
                <a:gd name="connsiteX188" fmla="*/ 7345680 w 11737340"/>
                <a:gd name="connsiteY188" fmla="*/ 2971800 h 4168140"/>
                <a:gd name="connsiteX189" fmla="*/ 7315200 w 11737340"/>
                <a:gd name="connsiteY189" fmla="*/ 2994660 h 4168140"/>
                <a:gd name="connsiteX190" fmla="*/ 7261860 w 11737340"/>
                <a:gd name="connsiteY190" fmla="*/ 3009900 h 4168140"/>
                <a:gd name="connsiteX191" fmla="*/ 7193280 w 11737340"/>
                <a:gd name="connsiteY191" fmla="*/ 3025140 h 4168140"/>
                <a:gd name="connsiteX192" fmla="*/ 7155180 w 11737340"/>
                <a:gd name="connsiteY192" fmla="*/ 3078480 h 4168140"/>
                <a:gd name="connsiteX193" fmla="*/ 7109460 w 11737340"/>
                <a:gd name="connsiteY193" fmla="*/ 3154680 h 4168140"/>
                <a:gd name="connsiteX194" fmla="*/ 7048500 w 11737340"/>
                <a:gd name="connsiteY194" fmla="*/ 3246120 h 4168140"/>
                <a:gd name="connsiteX195" fmla="*/ 6995160 w 11737340"/>
                <a:gd name="connsiteY195" fmla="*/ 3307080 h 4168140"/>
                <a:gd name="connsiteX196" fmla="*/ 6972300 w 11737340"/>
                <a:gd name="connsiteY196" fmla="*/ 3352800 h 4168140"/>
                <a:gd name="connsiteX197" fmla="*/ 6949440 w 11737340"/>
                <a:gd name="connsiteY197" fmla="*/ 3413760 h 4168140"/>
                <a:gd name="connsiteX198" fmla="*/ 6949440 w 11737340"/>
                <a:gd name="connsiteY198" fmla="*/ 3413760 h 4168140"/>
                <a:gd name="connsiteX199" fmla="*/ 6911340 w 11737340"/>
                <a:gd name="connsiteY199" fmla="*/ 3474720 h 4168140"/>
                <a:gd name="connsiteX200" fmla="*/ 6888480 w 11737340"/>
                <a:gd name="connsiteY200" fmla="*/ 3505200 h 4168140"/>
                <a:gd name="connsiteX201" fmla="*/ 6819900 w 11737340"/>
                <a:gd name="connsiteY201" fmla="*/ 3566160 h 4168140"/>
                <a:gd name="connsiteX202" fmla="*/ 6743700 w 11737340"/>
                <a:gd name="connsiteY202" fmla="*/ 3581400 h 4168140"/>
                <a:gd name="connsiteX203" fmla="*/ 6675120 w 11737340"/>
                <a:gd name="connsiteY203" fmla="*/ 3657600 h 4168140"/>
                <a:gd name="connsiteX204" fmla="*/ 6629400 w 11737340"/>
                <a:gd name="connsiteY204" fmla="*/ 3718560 h 4168140"/>
                <a:gd name="connsiteX205" fmla="*/ 6576060 w 11737340"/>
                <a:gd name="connsiteY205" fmla="*/ 3779520 h 4168140"/>
                <a:gd name="connsiteX206" fmla="*/ 6484620 w 11737340"/>
                <a:gd name="connsiteY206" fmla="*/ 3817620 h 4168140"/>
                <a:gd name="connsiteX207" fmla="*/ 6400800 w 11737340"/>
                <a:gd name="connsiteY207" fmla="*/ 3832860 h 4168140"/>
                <a:gd name="connsiteX208" fmla="*/ 6263640 w 11737340"/>
                <a:gd name="connsiteY208" fmla="*/ 3870960 h 4168140"/>
                <a:gd name="connsiteX209" fmla="*/ 6126480 w 11737340"/>
                <a:gd name="connsiteY209" fmla="*/ 3901440 h 4168140"/>
                <a:gd name="connsiteX210" fmla="*/ 6027420 w 11737340"/>
                <a:gd name="connsiteY210" fmla="*/ 3916680 h 4168140"/>
                <a:gd name="connsiteX211" fmla="*/ 5890260 w 11737340"/>
                <a:gd name="connsiteY211" fmla="*/ 3878580 h 4168140"/>
                <a:gd name="connsiteX212" fmla="*/ 5821680 w 11737340"/>
                <a:gd name="connsiteY212" fmla="*/ 3863340 h 4168140"/>
                <a:gd name="connsiteX213" fmla="*/ 5737860 w 11737340"/>
                <a:gd name="connsiteY213" fmla="*/ 3825240 h 4168140"/>
                <a:gd name="connsiteX214" fmla="*/ 5638800 w 11737340"/>
                <a:gd name="connsiteY214" fmla="*/ 3794760 h 4168140"/>
                <a:gd name="connsiteX215" fmla="*/ 5524500 w 11737340"/>
                <a:gd name="connsiteY215" fmla="*/ 3756660 h 4168140"/>
                <a:gd name="connsiteX216" fmla="*/ 5448300 w 11737340"/>
                <a:gd name="connsiteY216" fmla="*/ 3718560 h 4168140"/>
                <a:gd name="connsiteX217" fmla="*/ 5349240 w 11737340"/>
                <a:gd name="connsiteY217" fmla="*/ 3657600 h 4168140"/>
                <a:gd name="connsiteX218" fmla="*/ 5295900 w 11737340"/>
                <a:gd name="connsiteY218" fmla="*/ 3619500 h 4168140"/>
                <a:gd name="connsiteX219" fmla="*/ 5234940 w 11737340"/>
                <a:gd name="connsiteY219" fmla="*/ 3596640 h 4168140"/>
                <a:gd name="connsiteX220" fmla="*/ 5135880 w 11737340"/>
                <a:gd name="connsiteY220" fmla="*/ 3550920 h 4168140"/>
                <a:gd name="connsiteX221" fmla="*/ 5059680 w 11737340"/>
                <a:gd name="connsiteY221" fmla="*/ 3505200 h 4168140"/>
                <a:gd name="connsiteX222" fmla="*/ 5029200 w 11737340"/>
                <a:gd name="connsiteY222" fmla="*/ 3482340 h 4168140"/>
                <a:gd name="connsiteX223" fmla="*/ 4960620 w 11737340"/>
                <a:gd name="connsiteY223" fmla="*/ 3413760 h 4168140"/>
                <a:gd name="connsiteX224" fmla="*/ 4876800 w 11737340"/>
                <a:gd name="connsiteY224" fmla="*/ 3299460 h 4168140"/>
                <a:gd name="connsiteX225" fmla="*/ 4808220 w 11737340"/>
                <a:gd name="connsiteY225" fmla="*/ 3200400 h 4168140"/>
                <a:gd name="connsiteX226" fmla="*/ 4777740 w 11737340"/>
                <a:gd name="connsiteY226" fmla="*/ 3147060 h 4168140"/>
                <a:gd name="connsiteX227" fmla="*/ 4724400 w 11737340"/>
                <a:gd name="connsiteY227" fmla="*/ 3108960 h 4168140"/>
                <a:gd name="connsiteX228" fmla="*/ 4648200 w 11737340"/>
                <a:gd name="connsiteY228" fmla="*/ 3063240 h 4168140"/>
                <a:gd name="connsiteX229" fmla="*/ 4533900 w 11737340"/>
                <a:gd name="connsiteY229" fmla="*/ 2979420 h 4168140"/>
                <a:gd name="connsiteX230" fmla="*/ 4427220 w 11737340"/>
                <a:gd name="connsiteY230" fmla="*/ 2941320 h 4168140"/>
                <a:gd name="connsiteX231" fmla="*/ 4366260 w 11737340"/>
                <a:gd name="connsiteY231" fmla="*/ 2903220 h 4168140"/>
                <a:gd name="connsiteX232" fmla="*/ 4244340 w 11737340"/>
                <a:gd name="connsiteY232" fmla="*/ 2842260 h 4168140"/>
                <a:gd name="connsiteX233" fmla="*/ 4145280 w 11737340"/>
                <a:gd name="connsiteY233" fmla="*/ 2811780 h 4168140"/>
                <a:gd name="connsiteX234" fmla="*/ 4038600 w 11737340"/>
                <a:gd name="connsiteY234" fmla="*/ 2804160 h 4168140"/>
                <a:gd name="connsiteX235" fmla="*/ 3954780 w 11737340"/>
                <a:gd name="connsiteY235" fmla="*/ 2819400 h 4168140"/>
                <a:gd name="connsiteX236" fmla="*/ 3863340 w 11737340"/>
                <a:gd name="connsiteY236" fmla="*/ 2804160 h 4168140"/>
                <a:gd name="connsiteX237" fmla="*/ 3741420 w 11737340"/>
                <a:gd name="connsiteY237" fmla="*/ 2781300 h 4168140"/>
                <a:gd name="connsiteX238" fmla="*/ 3649980 w 11737340"/>
                <a:gd name="connsiteY238" fmla="*/ 2743200 h 4168140"/>
                <a:gd name="connsiteX239" fmla="*/ 3573780 w 11737340"/>
                <a:gd name="connsiteY239" fmla="*/ 2674620 h 4168140"/>
                <a:gd name="connsiteX240" fmla="*/ 3482340 w 11737340"/>
                <a:gd name="connsiteY240" fmla="*/ 2621280 h 4168140"/>
                <a:gd name="connsiteX241" fmla="*/ 3436620 w 11737340"/>
                <a:gd name="connsiteY241" fmla="*/ 2552700 h 4168140"/>
                <a:gd name="connsiteX242" fmla="*/ 3329940 w 11737340"/>
                <a:gd name="connsiteY242" fmla="*/ 2423160 h 4168140"/>
                <a:gd name="connsiteX243" fmla="*/ 3261360 w 11737340"/>
                <a:gd name="connsiteY243" fmla="*/ 2324100 h 4168140"/>
                <a:gd name="connsiteX244" fmla="*/ 3131820 w 11737340"/>
                <a:gd name="connsiteY244" fmla="*/ 2209800 h 4168140"/>
                <a:gd name="connsiteX245" fmla="*/ 3040380 w 11737340"/>
                <a:gd name="connsiteY245" fmla="*/ 2141220 h 4168140"/>
                <a:gd name="connsiteX246" fmla="*/ 2910840 w 11737340"/>
                <a:gd name="connsiteY246" fmla="*/ 2034540 h 4168140"/>
                <a:gd name="connsiteX247" fmla="*/ 2849880 w 11737340"/>
                <a:gd name="connsiteY247" fmla="*/ 1958340 h 4168140"/>
                <a:gd name="connsiteX248" fmla="*/ 2743200 w 11737340"/>
                <a:gd name="connsiteY248" fmla="*/ 1889760 h 4168140"/>
                <a:gd name="connsiteX249" fmla="*/ 2659380 w 11737340"/>
                <a:gd name="connsiteY249" fmla="*/ 1844040 h 4168140"/>
                <a:gd name="connsiteX250" fmla="*/ 2575560 w 11737340"/>
                <a:gd name="connsiteY250" fmla="*/ 1744980 h 4168140"/>
                <a:gd name="connsiteX251" fmla="*/ 2468880 w 11737340"/>
                <a:gd name="connsiteY251" fmla="*/ 1645920 h 4168140"/>
                <a:gd name="connsiteX252" fmla="*/ 2400300 w 11737340"/>
                <a:gd name="connsiteY252" fmla="*/ 1607820 h 4168140"/>
                <a:gd name="connsiteX253" fmla="*/ 2263140 w 11737340"/>
                <a:gd name="connsiteY253" fmla="*/ 1501140 h 4168140"/>
                <a:gd name="connsiteX254" fmla="*/ 2171700 w 11737340"/>
                <a:gd name="connsiteY254" fmla="*/ 1432560 h 4168140"/>
                <a:gd name="connsiteX255" fmla="*/ 2087880 w 11737340"/>
                <a:gd name="connsiteY255" fmla="*/ 1363980 h 4168140"/>
                <a:gd name="connsiteX256" fmla="*/ 1950720 w 11737340"/>
                <a:gd name="connsiteY256" fmla="*/ 1272540 h 4168140"/>
                <a:gd name="connsiteX257" fmla="*/ 1805940 w 11737340"/>
                <a:gd name="connsiteY257" fmla="*/ 1135380 h 4168140"/>
                <a:gd name="connsiteX258" fmla="*/ 1729740 w 11737340"/>
                <a:gd name="connsiteY258" fmla="*/ 1089660 h 4168140"/>
                <a:gd name="connsiteX259" fmla="*/ 1668780 w 11737340"/>
                <a:gd name="connsiteY259" fmla="*/ 1043940 h 4168140"/>
                <a:gd name="connsiteX260" fmla="*/ 1592580 w 11737340"/>
                <a:gd name="connsiteY260" fmla="*/ 990600 h 4168140"/>
                <a:gd name="connsiteX261" fmla="*/ 1470660 w 11737340"/>
                <a:gd name="connsiteY261" fmla="*/ 891540 h 4168140"/>
                <a:gd name="connsiteX262" fmla="*/ 1386840 w 11737340"/>
                <a:gd name="connsiteY262" fmla="*/ 845820 h 4168140"/>
                <a:gd name="connsiteX263" fmla="*/ 1318260 w 11737340"/>
                <a:gd name="connsiteY263" fmla="*/ 784860 h 4168140"/>
                <a:gd name="connsiteX264" fmla="*/ 1264920 w 11737340"/>
                <a:gd name="connsiteY264" fmla="*/ 723900 h 4168140"/>
                <a:gd name="connsiteX265" fmla="*/ 1181100 w 11737340"/>
                <a:gd name="connsiteY265" fmla="*/ 647700 h 4168140"/>
                <a:gd name="connsiteX266" fmla="*/ 1089660 w 11737340"/>
                <a:gd name="connsiteY266" fmla="*/ 624840 h 4168140"/>
                <a:gd name="connsiteX267" fmla="*/ 1021080 w 11737340"/>
                <a:gd name="connsiteY267" fmla="*/ 586740 h 4168140"/>
                <a:gd name="connsiteX268" fmla="*/ 937260 w 11737340"/>
                <a:gd name="connsiteY268" fmla="*/ 548640 h 4168140"/>
                <a:gd name="connsiteX269" fmla="*/ 830580 w 11737340"/>
                <a:gd name="connsiteY269" fmla="*/ 510540 h 4168140"/>
                <a:gd name="connsiteX270" fmla="*/ 754380 w 11737340"/>
                <a:gd name="connsiteY270" fmla="*/ 457200 h 4168140"/>
                <a:gd name="connsiteX271" fmla="*/ 708660 w 11737340"/>
                <a:gd name="connsiteY271" fmla="*/ 419100 h 4168140"/>
                <a:gd name="connsiteX272" fmla="*/ 609600 w 11737340"/>
                <a:gd name="connsiteY272" fmla="*/ 396240 h 4168140"/>
                <a:gd name="connsiteX273" fmla="*/ 548640 w 11737340"/>
                <a:gd name="connsiteY273" fmla="*/ 320040 h 4168140"/>
                <a:gd name="connsiteX274" fmla="*/ 510540 w 11737340"/>
                <a:gd name="connsiteY274" fmla="*/ 251460 h 4168140"/>
                <a:gd name="connsiteX275" fmla="*/ 464820 w 11737340"/>
                <a:gd name="connsiteY275" fmla="*/ 190500 h 4168140"/>
                <a:gd name="connsiteX276" fmla="*/ 411480 w 11737340"/>
                <a:gd name="connsiteY276" fmla="*/ 137160 h 4168140"/>
                <a:gd name="connsiteX277" fmla="*/ 373380 w 11737340"/>
                <a:gd name="connsiteY277" fmla="*/ 45720 h 4168140"/>
                <a:gd name="connsiteX278" fmla="*/ 342900 w 11737340"/>
                <a:gd name="connsiteY278" fmla="*/ 0 h 4168140"/>
                <a:gd name="connsiteX279" fmla="*/ 327660 w 11737340"/>
                <a:gd name="connsiteY279" fmla="*/ 60960 h 4168140"/>
                <a:gd name="connsiteX280" fmla="*/ 289560 w 11737340"/>
                <a:gd name="connsiteY280" fmla="*/ 91440 h 4168140"/>
                <a:gd name="connsiteX281" fmla="*/ 236220 w 11737340"/>
                <a:gd name="connsiteY281" fmla="*/ 114300 h 4168140"/>
                <a:gd name="connsiteX282" fmla="*/ 198120 w 11737340"/>
                <a:gd name="connsiteY282" fmla="*/ 175260 h 4168140"/>
                <a:gd name="connsiteX283" fmla="*/ 175260 w 11737340"/>
                <a:gd name="connsiteY283" fmla="*/ 228600 h 4168140"/>
                <a:gd name="connsiteX284" fmla="*/ 114300 w 11737340"/>
                <a:gd name="connsiteY284" fmla="*/ 236220 h 4168140"/>
                <a:gd name="connsiteX285" fmla="*/ 45720 w 11737340"/>
                <a:gd name="connsiteY285" fmla="*/ 251460 h 4168140"/>
                <a:gd name="connsiteX286" fmla="*/ 0 w 11737340"/>
                <a:gd name="connsiteY286" fmla="*/ 281940 h 4168140"/>
                <a:gd name="connsiteX287" fmla="*/ 68580 w 11737340"/>
                <a:gd name="connsiteY287" fmla="*/ 320040 h 4168140"/>
                <a:gd name="connsiteX0" fmla="*/ 68580 w 11737340"/>
                <a:gd name="connsiteY0" fmla="*/ 320040 h 4168140"/>
                <a:gd name="connsiteX1" fmla="*/ 121920 w 11737340"/>
                <a:gd name="connsiteY1" fmla="*/ 381000 h 4168140"/>
                <a:gd name="connsiteX2" fmla="*/ 198120 w 11737340"/>
                <a:gd name="connsiteY2" fmla="*/ 419100 h 4168140"/>
                <a:gd name="connsiteX3" fmla="*/ 320040 w 11737340"/>
                <a:gd name="connsiteY3" fmla="*/ 510540 h 4168140"/>
                <a:gd name="connsiteX4" fmla="*/ 411480 w 11737340"/>
                <a:gd name="connsiteY4" fmla="*/ 563880 h 4168140"/>
                <a:gd name="connsiteX5" fmla="*/ 472440 w 11737340"/>
                <a:gd name="connsiteY5" fmla="*/ 632460 h 4168140"/>
                <a:gd name="connsiteX6" fmla="*/ 601980 w 11737340"/>
                <a:gd name="connsiteY6" fmla="*/ 708660 h 4168140"/>
                <a:gd name="connsiteX7" fmla="*/ 739140 w 11737340"/>
                <a:gd name="connsiteY7" fmla="*/ 784860 h 4168140"/>
                <a:gd name="connsiteX8" fmla="*/ 861060 w 11737340"/>
                <a:gd name="connsiteY8" fmla="*/ 868680 h 4168140"/>
                <a:gd name="connsiteX9" fmla="*/ 944880 w 11737340"/>
                <a:gd name="connsiteY9" fmla="*/ 952500 h 4168140"/>
                <a:gd name="connsiteX10" fmla="*/ 1021080 w 11737340"/>
                <a:gd name="connsiteY10" fmla="*/ 1005840 h 4168140"/>
                <a:gd name="connsiteX11" fmla="*/ 1097280 w 11737340"/>
                <a:gd name="connsiteY11" fmla="*/ 1043940 h 4168140"/>
                <a:gd name="connsiteX12" fmla="*/ 1181100 w 11737340"/>
                <a:gd name="connsiteY12" fmla="*/ 1104900 h 4168140"/>
                <a:gd name="connsiteX13" fmla="*/ 1249680 w 11737340"/>
                <a:gd name="connsiteY13" fmla="*/ 1150620 h 4168140"/>
                <a:gd name="connsiteX14" fmla="*/ 1341120 w 11737340"/>
                <a:gd name="connsiteY14" fmla="*/ 1196340 h 4168140"/>
                <a:gd name="connsiteX15" fmla="*/ 1417320 w 11737340"/>
                <a:gd name="connsiteY15" fmla="*/ 1257300 h 4168140"/>
                <a:gd name="connsiteX16" fmla="*/ 1493520 w 11737340"/>
                <a:gd name="connsiteY16" fmla="*/ 1333500 h 4168140"/>
                <a:gd name="connsiteX17" fmla="*/ 1569720 w 11737340"/>
                <a:gd name="connsiteY17" fmla="*/ 1356360 h 4168140"/>
                <a:gd name="connsiteX18" fmla="*/ 1684020 w 11737340"/>
                <a:gd name="connsiteY18" fmla="*/ 1424940 h 4168140"/>
                <a:gd name="connsiteX19" fmla="*/ 1729740 w 11737340"/>
                <a:gd name="connsiteY19" fmla="*/ 1485900 h 4168140"/>
                <a:gd name="connsiteX20" fmla="*/ 1844040 w 11737340"/>
                <a:gd name="connsiteY20" fmla="*/ 1569720 h 4168140"/>
                <a:gd name="connsiteX21" fmla="*/ 1935480 w 11737340"/>
                <a:gd name="connsiteY21" fmla="*/ 1615440 h 4168140"/>
                <a:gd name="connsiteX22" fmla="*/ 2049780 w 11737340"/>
                <a:gd name="connsiteY22" fmla="*/ 1691640 h 4168140"/>
                <a:gd name="connsiteX23" fmla="*/ 2133600 w 11737340"/>
                <a:gd name="connsiteY23" fmla="*/ 1729740 h 4168140"/>
                <a:gd name="connsiteX24" fmla="*/ 2202180 w 11737340"/>
                <a:gd name="connsiteY24" fmla="*/ 1805940 h 4168140"/>
                <a:gd name="connsiteX25" fmla="*/ 2255520 w 11737340"/>
                <a:gd name="connsiteY25" fmla="*/ 1821180 h 4168140"/>
                <a:gd name="connsiteX26" fmla="*/ 2316480 w 11737340"/>
                <a:gd name="connsiteY26" fmla="*/ 1866900 h 4168140"/>
                <a:gd name="connsiteX27" fmla="*/ 2423160 w 11737340"/>
                <a:gd name="connsiteY27" fmla="*/ 2004060 h 4168140"/>
                <a:gd name="connsiteX28" fmla="*/ 2476500 w 11737340"/>
                <a:gd name="connsiteY28" fmla="*/ 2087880 h 4168140"/>
                <a:gd name="connsiteX29" fmla="*/ 2567940 w 11737340"/>
                <a:gd name="connsiteY29" fmla="*/ 2148840 h 4168140"/>
                <a:gd name="connsiteX30" fmla="*/ 2682240 w 11737340"/>
                <a:gd name="connsiteY30" fmla="*/ 2186940 h 4168140"/>
                <a:gd name="connsiteX31" fmla="*/ 2743200 w 11737340"/>
                <a:gd name="connsiteY31" fmla="*/ 2209800 h 4168140"/>
                <a:gd name="connsiteX32" fmla="*/ 2811780 w 11737340"/>
                <a:gd name="connsiteY32" fmla="*/ 2247900 h 4168140"/>
                <a:gd name="connsiteX33" fmla="*/ 2887980 w 11737340"/>
                <a:gd name="connsiteY33" fmla="*/ 2301240 h 4168140"/>
                <a:gd name="connsiteX34" fmla="*/ 2979420 w 11737340"/>
                <a:gd name="connsiteY34" fmla="*/ 2385060 h 4168140"/>
                <a:gd name="connsiteX35" fmla="*/ 3055620 w 11737340"/>
                <a:gd name="connsiteY35" fmla="*/ 2461260 h 4168140"/>
                <a:gd name="connsiteX36" fmla="*/ 3139440 w 11737340"/>
                <a:gd name="connsiteY36" fmla="*/ 2537460 h 4168140"/>
                <a:gd name="connsiteX37" fmla="*/ 3261360 w 11737340"/>
                <a:gd name="connsiteY37" fmla="*/ 2628900 h 4168140"/>
                <a:gd name="connsiteX38" fmla="*/ 3345180 w 11737340"/>
                <a:gd name="connsiteY38" fmla="*/ 2720340 h 4168140"/>
                <a:gd name="connsiteX39" fmla="*/ 3444240 w 11737340"/>
                <a:gd name="connsiteY39" fmla="*/ 2796540 h 4168140"/>
                <a:gd name="connsiteX40" fmla="*/ 3558540 w 11737340"/>
                <a:gd name="connsiteY40" fmla="*/ 2872740 h 4168140"/>
                <a:gd name="connsiteX41" fmla="*/ 3619500 w 11737340"/>
                <a:gd name="connsiteY41" fmla="*/ 2979420 h 4168140"/>
                <a:gd name="connsiteX42" fmla="*/ 3619500 w 11737340"/>
                <a:gd name="connsiteY42" fmla="*/ 2979420 h 4168140"/>
                <a:gd name="connsiteX43" fmla="*/ 3649980 w 11737340"/>
                <a:gd name="connsiteY43" fmla="*/ 3048000 h 4168140"/>
                <a:gd name="connsiteX44" fmla="*/ 3703320 w 11737340"/>
                <a:gd name="connsiteY44" fmla="*/ 3086100 h 4168140"/>
                <a:gd name="connsiteX45" fmla="*/ 3764280 w 11737340"/>
                <a:gd name="connsiteY45" fmla="*/ 3063240 h 4168140"/>
                <a:gd name="connsiteX46" fmla="*/ 3848100 w 11737340"/>
                <a:gd name="connsiteY46" fmla="*/ 3025140 h 4168140"/>
                <a:gd name="connsiteX47" fmla="*/ 3916680 w 11737340"/>
                <a:gd name="connsiteY47" fmla="*/ 3032760 h 4168140"/>
                <a:gd name="connsiteX48" fmla="*/ 4030980 w 11737340"/>
                <a:gd name="connsiteY48" fmla="*/ 3063240 h 4168140"/>
                <a:gd name="connsiteX49" fmla="*/ 4137660 w 11737340"/>
                <a:gd name="connsiteY49" fmla="*/ 3101340 h 4168140"/>
                <a:gd name="connsiteX50" fmla="*/ 4259580 w 11737340"/>
                <a:gd name="connsiteY50" fmla="*/ 3147060 h 4168140"/>
                <a:gd name="connsiteX51" fmla="*/ 4381500 w 11737340"/>
                <a:gd name="connsiteY51" fmla="*/ 3192780 h 4168140"/>
                <a:gd name="connsiteX52" fmla="*/ 4526280 w 11737340"/>
                <a:gd name="connsiteY52" fmla="*/ 3276600 h 4168140"/>
                <a:gd name="connsiteX53" fmla="*/ 4587240 w 11737340"/>
                <a:gd name="connsiteY53" fmla="*/ 3299460 h 4168140"/>
                <a:gd name="connsiteX54" fmla="*/ 4610100 w 11737340"/>
                <a:gd name="connsiteY54" fmla="*/ 3352800 h 4168140"/>
                <a:gd name="connsiteX55" fmla="*/ 4648200 w 11737340"/>
                <a:gd name="connsiteY55" fmla="*/ 3436620 h 4168140"/>
                <a:gd name="connsiteX56" fmla="*/ 4671060 w 11737340"/>
                <a:gd name="connsiteY56" fmla="*/ 3520440 h 4168140"/>
                <a:gd name="connsiteX57" fmla="*/ 4678680 w 11737340"/>
                <a:gd name="connsiteY57" fmla="*/ 3589020 h 4168140"/>
                <a:gd name="connsiteX58" fmla="*/ 4686300 w 11737340"/>
                <a:gd name="connsiteY58" fmla="*/ 3649980 h 4168140"/>
                <a:gd name="connsiteX59" fmla="*/ 4724400 w 11737340"/>
                <a:gd name="connsiteY59" fmla="*/ 3680460 h 4168140"/>
                <a:gd name="connsiteX60" fmla="*/ 4785360 w 11737340"/>
                <a:gd name="connsiteY60" fmla="*/ 3672840 h 4168140"/>
                <a:gd name="connsiteX61" fmla="*/ 4869180 w 11737340"/>
                <a:gd name="connsiteY61" fmla="*/ 3703320 h 4168140"/>
                <a:gd name="connsiteX62" fmla="*/ 4914900 w 11737340"/>
                <a:gd name="connsiteY62" fmla="*/ 3756660 h 4168140"/>
                <a:gd name="connsiteX63" fmla="*/ 5105400 w 11737340"/>
                <a:gd name="connsiteY63" fmla="*/ 3832860 h 4168140"/>
                <a:gd name="connsiteX64" fmla="*/ 5173980 w 11737340"/>
                <a:gd name="connsiteY64" fmla="*/ 3886200 h 4168140"/>
                <a:gd name="connsiteX65" fmla="*/ 5242560 w 11737340"/>
                <a:gd name="connsiteY65" fmla="*/ 3924300 h 4168140"/>
                <a:gd name="connsiteX66" fmla="*/ 5364480 w 11737340"/>
                <a:gd name="connsiteY66" fmla="*/ 3962400 h 4168140"/>
                <a:gd name="connsiteX67" fmla="*/ 5516880 w 11737340"/>
                <a:gd name="connsiteY67" fmla="*/ 4046220 h 4168140"/>
                <a:gd name="connsiteX68" fmla="*/ 5585460 w 11737340"/>
                <a:gd name="connsiteY68" fmla="*/ 4099560 h 4168140"/>
                <a:gd name="connsiteX69" fmla="*/ 5661660 w 11737340"/>
                <a:gd name="connsiteY69" fmla="*/ 4122420 h 4168140"/>
                <a:gd name="connsiteX70" fmla="*/ 5745480 w 11737340"/>
                <a:gd name="connsiteY70" fmla="*/ 4130040 h 4168140"/>
                <a:gd name="connsiteX71" fmla="*/ 5836920 w 11737340"/>
                <a:gd name="connsiteY71" fmla="*/ 4130040 h 4168140"/>
                <a:gd name="connsiteX72" fmla="*/ 5951220 w 11737340"/>
                <a:gd name="connsiteY72" fmla="*/ 4145280 h 4168140"/>
                <a:gd name="connsiteX73" fmla="*/ 6035040 w 11737340"/>
                <a:gd name="connsiteY73" fmla="*/ 4168140 h 4168140"/>
                <a:gd name="connsiteX74" fmla="*/ 6149340 w 11737340"/>
                <a:gd name="connsiteY74" fmla="*/ 4137660 h 4168140"/>
                <a:gd name="connsiteX75" fmla="*/ 6286500 w 11737340"/>
                <a:gd name="connsiteY75" fmla="*/ 4114800 h 4168140"/>
                <a:gd name="connsiteX76" fmla="*/ 6393180 w 11737340"/>
                <a:gd name="connsiteY76" fmla="*/ 4053840 h 4168140"/>
                <a:gd name="connsiteX77" fmla="*/ 6484620 w 11737340"/>
                <a:gd name="connsiteY77" fmla="*/ 4038600 h 4168140"/>
                <a:gd name="connsiteX78" fmla="*/ 6583680 w 11737340"/>
                <a:gd name="connsiteY78" fmla="*/ 3970020 h 4168140"/>
                <a:gd name="connsiteX79" fmla="*/ 6697980 w 11737340"/>
                <a:gd name="connsiteY79" fmla="*/ 3886200 h 4168140"/>
                <a:gd name="connsiteX80" fmla="*/ 6728460 w 11737340"/>
                <a:gd name="connsiteY80" fmla="*/ 3817620 h 4168140"/>
                <a:gd name="connsiteX81" fmla="*/ 6842760 w 11737340"/>
                <a:gd name="connsiteY81" fmla="*/ 3733800 h 4168140"/>
                <a:gd name="connsiteX82" fmla="*/ 6972300 w 11737340"/>
                <a:gd name="connsiteY82" fmla="*/ 3642360 h 4168140"/>
                <a:gd name="connsiteX83" fmla="*/ 7078980 w 11737340"/>
                <a:gd name="connsiteY83" fmla="*/ 3528060 h 4168140"/>
                <a:gd name="connsiteX84" fmla="*/ 7139940 w 11737340"/>
                <a:gd name="connsiteY84" fmla="*/ 3444240 h 4168140"/>
                <a:gd name="connsiteX85" fmla="*/ 7269480 w 11737340"/>
                <a:gd name="connsiteY85" fmla="*/ 3284220 h 4168140"/>
                <a:gd name="connsiteX86" fmla="*/ 7330440 w 11737340"/>
                <a:gd name="connsiteY86" fmla="*/ 3185160 h 4168140"/>
                <a:gd name="connsiteX87" fmla="*/ 7376160 w 11737340"/>
                <a:gd name="connsiteY87" fmla="*/ 3116580 h 4168140"/>
                <a:gd name="connsiteX88" fmla="*/ 7444740 w 11737340"/>
                <a:gd name="connsiteY88" fmla="*/ 3093720 h 4168140"/>
                <a:gd name="connsiteX89" fmla="*/ 7513320 w 11737340"/>
                <a:gd name="connsiteY89" fmla="*/ 3101340 h 4168140"/>
                <a:gd name="connsiteX90" fmla="*/ 7576820 w 11737340"/>
                <a:gd name="connsiteY90" fmla="*/ 3093720 h 4168140"/>
                <a:gd name="connsiteX91" fmla="*/ 7729220 w 11737340"/>
                <a:gd name="connsiteY91" fmla="*/ 3136900 h 4168140"/>
                <a:gd name="connsiteX92" fmla="*/ 7833360 w 11737340"/>
                <a:gd name="connsiteY92" fmla="*/ 3180080 h 4168140"/>
                <a:gd name="connsiteX93" fmla="*/ 7967980 w 11737340"/>
                <a:gd name="connsiteY93" fmla="*/ 3208020 h 4168140"/>
                <a:gd name="connsiteX94" fmla="*/ 8161020 w 11737340"/>
                <a:gd name="connsiteY94" fmla="*/ 3296920 h 4168140"/>
                <a:gd name="connsiteX95" fmla="*/ 8293100 w 11737340"/>
                <a:gd name="connsiteY95" fmla="*/ 3370580 h 4168140"/>
                <a:gd name="connsiteX96" fmla="*/ 8382000 w 11737340"/>
                <a:gd name="connsiteY96" fmla="*/ 3360420 h 4168140"/>
                <a:gd name="connsiteX97" fmla="*/ 8458200 w 11737340"/>
                <a:gd name="connsiteY97" fmla="*/ 3398520 h 4168140"/>
                <a:gd name="connsiteX98" fmla="*/ 8595360 w 11737340"/>
                <a:gd name="connsiteY98" fmla="*/ 3512820 h 4168140"/>
                <a:gd name="connsiteX99" fmla="*/ 8641080 w 11737340"/>
                <a:gd name="connsiteY99" fmla="*/ 3566160 h 4168140"/>
                <a:gd name="connsiteX100" fmla="*/ 8702040 w 11737340"/>
                <a:gd name="connsiteY100" fmla="*/ 3604260 h 4168140"/>
                <a:gd name="connsiteX101" fmla="*/ 8763000 w 11737340"/>
                <a:gd name="connsiteY101" fmla="*/ 3634740 h 4168140"/>
                <a:gd name="connsiteX102" fmla="*/ 8846820 w 11737340"/>
                <a:gd name="connsiteY102" fmla="*/ 3632200 h 4168140"/>
                <a:gd name="connsiteX103" fmla="*/ 8968740 w 11737340"/>
                <a:gd name="connsiteY103" fmla="*/ 3634740 h 4168140"/>
                <a:gd name="connsiteX104" fmla="*/ 9060180 w 11737340"/>
                <a:gd name="connsiteY104" fmla="*/ 3642360 h 4168140"/>
                <a:gd name="connsiteX105" fmla="*/ 9151620 w 11737340"/>
                <a:gd name="connsiteY105" fmla="*/ 3657600 h 4168140"/>
                <a:gd name="connsiteX106" fmla="*/ 9230360 w 11737340"/>
                <a:gd name="connsiteY106" fmla="*/ 3657600 h 4168140"/>
                <a:gd name="connsiteX107" fmla="*/ 9331960 w 11737340"/>
                <a:gd name="connsiteY107" fmla="*/ 3629660 h 4168140"/>
                <a:gd name="connsiteX108" fmla="*/ 9433560 w 11737340"/>
                <a:gd name="connsiteY108" fmla="*/ 3589020 h 4168140"/>
                <a:gd name="connsiteX109" fmla="*/ 9535160 w 11737340"/>
                <a:gd name="connsiteY109" fmla="*/ 3540760 h 4168140"/>
                <a:gd name="connsiteX110" fmla="*/ 9646920 w 11737340"/>
                <a:gd name="connsiteY110" fmla="*/ 3489960 h 4168140"/>
                <a:gd name="connsiteX111" fmla="*/ 9784080 w 11737340"/>
                <a:gd name="connsiteY111" fmla="*/ 3444240 h 4168140"/>
                <a:gd name="connsiteX112" fmla="*/ 9860280 w 11737340"/>
                <a:gd name="connsiteY112" fmla="*/ 3383280 h 4168140"/>
                <a:gd name="connsiteX113" fmla="*/ 9921240 w 11737340"/>
                <a:gd name="connsiteY113" fmla="*/ 3314700 h 4168140"/>
                <a:gd name="connsiteX114" fmla="*/ 9997440 w 11737340"/>
                <a:gd name="connsiteY114" fmla="*/ 3208020 h 4168140"/>
                <a:gd name="connsiteX115" fmla="*/ 10043160 w 11737340"/>
                <a:gd name="connsiteY115" fmla="*/ 3101340 h 4168140"/>
                <a:gd name="connsiteX116" fmla="*/ 10104120 w 11737340"/>
                <a:gd name="connsiteY116" fmla="*/ 3017520 h 4168140"/>
                <a:gd name="connsiteX117" fmla="*/ 10157460 w 11737340"/>
                <a:gd name="connsiteY117" fmla="*/ 2933700 h 4168140"/>
                <a:gd name="connsiteX118" fmla="*/ 10218420 w 11737340"/>
                <a:gd name="connsiteY118" fmla="*/ 2849880 h 4168140"/>
                <a:gd name="connsiteX119" fmla="*/ 10294620 w 11737340"/>
                <a:gd name="connsiteY119" fmla="*/ 2735580 h 4168140"/>
                <a:gd name="connsiteX120" fmla="*/ 10347960 w 11737340"/>
                <a:gd name="connsiteY120" fmla="*/ 2621280 h 4168140"/>
                <a:gd name="connsiteX121" fmla="*/ 10431780 w 11737340"/>
                <a:gd name="connsiteY121" fmla="*/ 2499360 h 4168140"/>
                <a:gd name="connsiteX122" fmla="*/ 10500360 w 11737340"/>
                <a:gd name="connsiteY122" fmla="*/ 2354580 h 4168140"/>
                <a:gd name="connsiteX123" fmla="*/ 10553700 w 11737340"/>
                <a:gd name="connsiteY123" fmla="*/ 2263140 h 4168140"/>
                <a:gd name="connsiteX124" fmla="*/ 10584180 w 11737340"/>
                <a:gd name="connsiteY124" fmla="*/ 2194560 h 4168140"/>
                <a:gd name="connsiteX125" fmla="*/ 10624820 w 11737340"/>
                <a:gd name="connsiteY125" fmla="*/ 2125980 h 4168140"/>
                <a:gd name="connsiteX126" fmla="*/ 10675620 w 11737340"/>
                <a:gd name="connsiteY126" fmla="*/ 2049780 h 4168140"/>
                <a:gd name="connsiteX127" fmla="*/ 10690860 w 11737340"/>
                <a:gd name="connsiteY127" fmla="*/ 1988820 h 4168140"/>
                <a:gd name="connsiteX128" fmla="*/ 10713720 w 11737340"/>
                <a:gd name="connsiteY128" fmla="*/ 1927860 h 4168140"/>
                <a:gd name="connsiteX129" fmla="*/ 10767060 w 11737340"/>
                <a:gd name="connsiteY129" fmla="*/ 1859280 h 4168140"/>
                <a:gd name="connsiteX130" fmla="*/ 10873740 w 11737340"/>
                <a:gd name="connsiteY130" fmla="*/ 1828800 h 4168140"/>
                <a:gd name="connsiteX131" fmla="*/ 11079480 w 11737340"/>
                <a:gd name="connsiteY131" fmla="*/ 1767840 h 4168140"/>
                <a:gd name="connsiteX132" fmla="*/ 11247120 w 11737340"/>
                <a:gd name="connsiteY132" fmla="*/ 1684020 h 4168140"/>
                <a:gd name="connsiteX133" fmla="*/ 11407140 w 11737340"/>
                <a:gd name="connsiteY133" fmla="*/ 1628140 h 4168140"/>
                <a:gd name="connsiteX134" fmla="*/ 11490960 w 11737340"/>
                <a:gd name="connsiteY134" fmla="*/ 1577340 h 4168140"/>
                <a:gd name="connsiteX135" fmla="*/ 11635740 w 11737340"/>
                <a:gd name="connsiteY135" fmla="*/ 1508760 h 4168140"/>
                <a:gd name="connsiteX136" fmla="*/ 11737340 w 11737340"/>
                <a:gd name="connsiteY136" fmla="*/ 1442720 h 4168140"/>
                <a:gd name="connsiteX137" fmla="*/ 11620500 w 11737340"/>
                <a:gd name="connsiteY137" fmla="*/ 1417320 h 4168140"/>
                <a:gd name="connsiteX138" fmla="*/ 11567160 w 11737340"/>
                <a:gd name="connsiteY138" fmla="*/ 1379220 h 4168140"/>
                <a:gd name="connsiteX139" fmla="*/ 11498580 w 11737340"/>
                <a:gd name="connsiteY139" fmla="*/ 1318260 h 4168140"/>
                <a:gd name="connsiteX140" fmla="*/ 11468100 w 11737340"/>
                <a:gd name="connsiteY140" fmla="*/ 1280160 h 4168140"/>
                <a:gd name="connsiteX141" fmla="*/ 11442700 w 11737340"/>
                <a:gd name="connsiteY141" fmla="*/ 1231900 h 4168140"/>
                <a:gd name="connsiteX142" fmla="*/ 11384280 w 11737340"/>
                <a:gd name="connsiteY142" fmla="*/ 1310640 h 4168140"/>
                <a:gd name="connsiteX143" fmla="*/ 11353800 w 11737340"/>
                <a:gd name="connsiteY143" fmla="*/ 1356360 h 4168140"/>
                <a:gd name="connsiteX144" fmla="*/ 11224260 w 11737340"/>
                <a:gd name="connsiteY144" fmla="*/ 1417320 h 4168140"/>
                <a:gd name="connsiteX145" fmla="*/ 11109960 w 11737340"/>
                <a:gd name="connsiteY145" fmla="*/ 1463040 h 4168140"/>
                <a:gd name="connsiteX146" fmla="*/ 10911840 w 11737340"/>
                <a:gd name="connsiteY146" fmla="*/ 1524000 h 4168140"/>
                <a:gd name="connsiteX147" fmla="*/ 10774680 w 11737340"/>
                <a:gd name="connsiteY147" fmla="*/ 1546860 h 4168140"/>
                <a:gd name="connsiteX148" fmla="*/ 10675620 w 11737340"/>
                <a:gd name="connsiteY148" fmla="*/ 1615440 h 4168140"/>
                <a:gd name="connsiteX149" fmla="*/ 10568940 w 11737340"/>
                <a:gd name="connsiteY149" fmla="*/ 1676400 h 4168140"/>
                <a:gd name="connsiteX150" fmla="*/ 10485120 w 11737340"/>
                <a:gd name="connsiteY150" fmla="*/ 1760220 h 4168140"/>
                <a:gd name="connsiteX151" fmla="*/ 10454640 w 11737340"/>
                <a:gd name="connsiteY151" fmla="*/ 1836420 h 4168140"/>
                <a:gd name="connsiteX152" fmla="*/ 10416540 w 11737340"/>
                <a:gd name="connsiteY152" fmla="*/ 1927860 h 4168140"/>
                <a:gd name="connsiteX153" fmla="*/ 10401300 w 11737340"/>
                <a:gd name="connsiteY153" fmla="*/ 2004060 h 4168140"/>
                <a:gd name="connsiteX154" fmla="*/ 10363200 w 11737340"/>
                <a:gd name="connsiteY154" fmla="*/ 2095500 h 4168140"/>
                <a:gd name="connsiteX155" fmla="*/ 10317480 w 11737340"/>
                <a:gd name="connsiteY155" fmla="*/ 2225040 h 4168140"/>
                <a:gd name="connsiteX156" fmla="*/ 10287000 w 11737340"/>
                <a:gd name="connsiteY156" fmla="*/ 2346960 h 4168140"/>
                <a:gd name="connsiteX157" fmla="*/ 10218420 w 11737340"/>
                <a:gd name="connsiteY157" fmla="*/ 2499360 h 4168140"/>
                <a:gd name="connsiteX158" fmla="*/ 10134600 w 11737340"/>
                <a:gd name="connsiteY158" fmla="*/ 2621280 h 4168140"/>
                <a:gd name="connsiteX159" fmla="*/ 10043160 w 11737340"/>
                <a:gd name="connsiteY159" fmla="*/ 2735580 h 4168140"/>
                <a:gd name="connsiteX160" fmla="*/ 9974580 w 11737340"/>
                <a:gd name="connsiteY160" fmla="*/ 2857500 h 4168140"/>
                <a:gd name="connsiteX161" fmla="*/ 9906000 w 11737340"/>
                <a:gd name="connsiteY161" fmla="*/ 2941320 h 4168140"/>
                <a:gd name="connsiteX162" fmla="*/ 9860280 w 11737340"/>
                <a:gd name="connsiteY162" fmla="*/ 3032760 h 4168140"/>
                <a:gd name="connsiteX163" fmla="*/ 9806940 w 11737340"/>
                <a:gd name="connsiteY163" fmla="*/ 3116580 h 4168140"/>
                <a:gd name="connsiteX164" fmla="*/ 9715500 w 11737340"/>
                <a:gd name="connsiteY164" fmla="*/ 3208020 h 4168140"/>
                <a:gd name="connsiteX165" fmla="*/ 9616440 w 11737340"/>
                <a:gd name="connsiteY165" fmla="*/ 3261360 h 4168140"/>
                <a:gd name="connsiteX166" fmla="*/ 9532620 w 11737340"/>
                <a:gd name="connsiteY166" fmla="*/ 3329940 h 4168140"/>
                <a:gd name="connsiteX167" fmla="*/ 9471660 w 11737340"/>
                <a:gd name="connsiteY167" fmla="*/ 3375660 h 4168140"/>
                <a:gd name="connsiteX168" fmla="*/ 9410700 w 11737340"/>
                <a:gd name="connsiteY168" fmla="*/ 3429000 h 4168140"/>
                <a:gd name="connsiteX169" fmla="*/ 9288780 w 11737340"/>
                <a:gd name="connsiteY169" fmla="*/ 3436620 h 4168140"/>
                <a:gd name="connsiteX170" fmla="*/ 9166860 w 11737340"/>
                <a:gd name="connsiteY170" fmla="*/ 3444240 h 4168140"/>
                <a:gd name="connsiteX171" fmla="*/ 9029700 w 11737340"/>
                <a:gd name="connsiteY171" fmla="*/ 3413760 h 4168140"/>
                <a:gd name="connsiteX172" fmla="*/ 8823960 w 11737340"/>
                <a:gd name="connsiteY172" fmla="*/ 3360420 h 4168140"/>
                <a:gd name="connsiteX173" fmla="*/ 8679180 w 11737340"/>
                <a:gd name="connsiteY173" fmla="*/ 3329940 h 4168140"/>
                <a:gd name="connsiteX174" fmla="*/ 8572500 w 11737340"/>
                <a:gd name="connsiteY174" fmla="*/ 3276600 h 4168140"/>
                <a:gd name="connsiteX175" fmla="*/ 8465820 w 11737340"/>
                <a:gd name="connsiteY175" fmla="*/ 3215640 h 4168140"/>
                <a:gd name="connsiteX176" fmla="*/ 8321040 w 11737340"/>
                <a:gd name="connsiteY176" fmla="*/ 3177540 h 4168140"/>
                <a:gd name="connsiteX177" fmla="*/ 8199120 w 11737340"/>
                <a:gd name="connsiteY177" fmla="*/ 3131820 h 4168140"/>
                <a:gd name="connsiteX178" fmla="*/ 8069580 w 11737340"/>
                <a:gd name="connsiteY178" fmla="*/ 3078480 h 4168140"/>
                <a:gd name="connsiteX179" fmla="*/ 7917180 w 11737340"/>
                <a:gd name="connsiteY179" fmla="*/ 2994660 h 4168140"/>
                <a:gd name="connsiteX180" fmla="*/ 7787640 w 11737340"/>
                <a:gd name="connsiteY180" fmla="*/ 2971800 h 4168140"/>
                <a:gd name="connsiteX181" fmla="*/ 7719060 w 11737340"/>
                <a:gd name="connsiteY181" fmla="*/ 2933700 h 4168140"/>
                <a:gd name="connsiteX182" fmla="*/ 7612380 w 11737340"/>
                <a:gd name="connsiteY182" fmla="*/ 2903220 h 4168140"/>
                <a:gd name="connsiteX183" fmla="*/ 7566660 w 11737340"/>
                <a:gd name="connsiteY183" fmla="*/ 2887980 h 4168140"/>
                <a:gd name="connsiteX184" fmla="*/ 7551420 w 11737340"/>
                <a:gd name="connsiteY184" fmla="*/ 2849880 h 4168140"/>
                <a:gd name="connsiteX185" fmla="*/ 7533640 w 11737340"/>
                <a:gd name="connsiteY185" fmla="*/ 2788920 h 4168140"/>
                <a:gd name="connsiteX186" fmla="*/ 7475220 w 11737340"/>
                <a:gd name="connsiteY186" fmla="*/ 2857500 h 4168140"/>
                <a:gd name="connsiteX187" fmla="*/ 7414260 w 11737340"/>
                <a:gd name="connsiteY187" fmla="*/ 2887980 h 4168140"/>
                <a:gd name="connsiteX188" fmla="*/ 7345680 w 11737340"/>
                <a:gd name="connsiteY188" fmla="*/ 2971800 h 4168140"/>
                <a:gd name="connsiteX189" fmla="*/ 7315200 w 11737340"/>
                <a:gd name="connsiteY189" fmla="*/ 2994660 h 4168140"/>
                <a:gd name="connsiteX190" fmla="*/ 7261860 w 11737340"/>
                <a:gd name="connsiteY190" fmla="*/ 3009900 h 4168140"/>
                <a:gd name="connsiteX191" fmla="*/ 7193280 w 11737340"/>
                <a:gd name="connsiteY191" fmla="*/ 3025140 h 4168140"/>
                <a:gd name="connsiteX192" fmla="*/ 7155180 w 11737340"/>
                <a:gd name="connsiteY192" fmla="*/ 3078480 h 4168140"/>
                <a:gd name="connsiteX193" fmla="*/ 7109460 w 11737340"/>
                <a:gd name="connsiteY193" fmla="*/ 3154680 h 4168140"/>
                <a:gd name="connsiteX194" fmla="*/ 7048500 w 11737340"/>
                <a:gd name="connsiteY194" fmla="*/ 3246120 h 4168140"/>
                <a:gd name="connsiteX195" fmla="*/ 6995160 w 11737340"/>
                <a:gd name="connsiteY195" fmla="*/ 3307080 h 4168140"/>
                <a:gd name="connsiteX196" fmla="*/ 6972300 w 11737340"/>
                <a:gd name="connsiteY196" fmla="*/ 3352800 h 4168140"/>
                <a:gd name="connsiteX197" fmla="*/ 6949440 w 11737340"/>
                <a:gd name="connsiteY197" fmla="*/ 3413760 h 4168140"/>
                <a:gd name="connsiteX198" fmla="*/ 6949440 w 11737340"/>
                <a:gd name="connsiteY198" fmla="*/ 3413760 h 4168140"/>
                <a:gd name="connsiteX199" fmla="*/ 6911340 w 11737340"/>
                <a:gd name="connsiteY199" fmla="*/ 3474720 h 4168140"/>
                <a:gd name="connsiteX200" fmla="*/ 6888480 w 11737340"/>
                <a:gd name="connsiteY200" fmla="*/ 3505200 h 4168140"/>
                <a:gd name="connsiteX201" fmla="*/ 6819900 w 11737340"/>
                <a:gd name="connsiteY201" fmla="*/ 3566160 h 4168140"/>
                <a:gd name="connsiteX202" fmla="*/ 6743700 w 11737340"/>
                <a:gd name="connsiteY202" fmla="*/ 3581400 h 4168140"/>
                <a:gd name="connsiteX203" fmla="*/ 6675120 w 11737340"/>
                <a:gd name="connsiteY203" fmla="*/ 3657600 h 4168140"/>
                <a:gd name="connsiteX204" fmla="*/ 6629400 w 11737340"/>
                <a:gd name="connsiteY204" fmla="*/ 3718560 h 4168140"/>
                <a:gd name="connsiteX205" fmla="*/ 6576060 w 11737340"/>
                <a:gd name="connsiteY205" fmla="*/ 3779520 h 4168140"/>
                <a:gd name="connsiteX206" fmla="*/ 6484620 w 11737340"/>
                <a:gd name="connsiteY206" fmla="*/ 3817620 h 4168140"/>
                <a:gd name="connsiteX207" fmla="*/ 6400800 w 11737340"/>
                <a:gd name="connsiteY207" fmla="*/ 3832860 h 4168140"/>
                <a:gd name="connsiteX208" fmla="*/ 6263640 w 11737340"/>
                <a:gd name="connsiteY208" fmla="*/ 3870960 h 4168140"/>
                <a:gd name="connsiteX209" fmla="*/ 6126480 w 11737340"/>
                <a:gd name="connsiteY209" fmla="*/ 3901440 h 4168140"/>
                <a:gd name="connsiteX210" fmla="*/ 6027420 w 11737340"/>
                <a:gd name="connsiteY210" fmla="*/ 3916680 h 4168140"/>
                <a:gd name="connsiteX211" fmla="*/ 5890260 w 11737340"/>
                <a:gd name="connsiteY211" fmla="*/ 3878580 h 4168140"/>
                <a:gd name="connsiteX212" fmla="*/ 5821680 w 11737340"/>
                <a:gd name="connsiteY212" fmla="*/ 3863340 h 4168140"/>
                <a:gd name="connsiteX213" fmla="*/ 5737860 w 11737340"/>
                <a:gd name="connsiteY213" fmla="*/ 3825240 h 4168140"/>
                <a:gd name="connsiteX214" fmla="*/ 5638800 w 11737340"/>
                <a:gd name="connsiteY214" fmla="*/ 3794760 h 4168140"/>
                <a:gd name="connsiteX215" fmla="*/ 5524500 w 11737340"/>
                <a:gd name="connsiteY215" fmla="*/ 3756660 h 4168140"/>
                <a:gd name="connsiteX216" fmla="*/ 5448300 w 11737340"/>
                <a:gd name="connsiteY216" fmla="*/ 3718560 h 4168140"/>
                <a:gd name="connsiteX217" fmla="*/ 5349240 w 11737340"/>
                <a:gd name="connsiteY217" fmla="*/ 3657600 h 4168140"/>
                <a:gd name="connsiteX218" fmla="*/ 5295900 w 11737340"/>
                <a:gd name="connsiteY218" fmla="*/ 3619500 h 4168140"/>
                <a:gd name="connsiteX219" fmla="*/ 5234940 w 11737340"/>
                <a:gd name="connsiteY219" fmla="*/ 3596640 h 4168140"/>
                <a:gd name="connsiteX220" fmla="*/ 5135880 w 11737340"/>
                <a:gd name="connsiteY220" fmla="*/ 3550920 h 4168140"/>
                <a:gd name="connsiteX221" fmla="*/ 5059680 w 11737340"/>
                <a:gd name="connsiteY221" fmla="*/ 3505200 h 4168140"/>
                <a:gd name="connsiteX222" fmla="*/ 5029200 w 11737340"/>
                <a:gd name="connsiteY222" fmla="*/ 3482340 h 4168140"/>
                <a:gd name="connsiteX223" fmla="*/ 4960620 w 11737340"/>
                <a:gd name="connsiteY223" fmla="*/ 3413760 h 4168140"/>
                <a:gd name="connsiteX224" fmla="*/ 4876800 w 11737340"/>
                <a:gd name="connsiteY224" fmla="*/ 3299460 h 4168140"/>
                <a:gd name="connsiteX225" fmla="*/ 4808220 w 11737340"/>
                <a:gd name="connsiteY225" fmla="*/ 3200400 h 4168140"/>
                <a:gd name="connsiteX226" fmla="*/ 4777740 w 11737340"/>
                <a:gd name="connsiteY226" fmla="*/ 3147060 h 4168140"/>
                <a:gd name="connsiteX227" fmla="*/ 4724400 w 11737340"/>
                <a:gd name="connsiteY227" fmla="*/ 3108960 h 4168140"/>
                <a:gd name="connsiteX228" fmla="*/ 4648200 w 11737340"/>
                <a:gd name="connsiteY228" fmla="*/ 3063240 h 4168140"/>
                <a:gd name="connsiteX229" fmla="*/ 4533900 w 11737340"/>
                <a:gd name="connsiteY229" fmla="*/ 2979420 h 4168140"/>
                <a:gd name="connsiteX230" fmla="*/ 4427220 w 11737340"/>
                <a:gd name="connsiteY230" fmla="*/ 2941320 h 4168140"/>
                <a:gd name="connsiteX231" fmla="*/ 4366260 w 11737340"/>
                <a:gd name="connsiteY231" fmla="*/ 2903220 h 4168140"/>
                <a:gd name="connsiteX232" fmla="*/ 4244340 w 11737340"/>
                <a:gd name="connsiteY232" fmla="*/ 2842260 h 4168140"/>
                <a:gd name="connsiteX233" fmla="*/ 4145280 w 11737340"/>
                <a:gd name="connsiteY233" fmla="*/ 2811780 h 4168140"/>
                <a:gd name="connsiteX234" fmla="*/ 4038600 w 11737340"/>
                <a:gd name="connsiteY234" fmla="*/ 2804160 h 4168140"/>
                <a:gd name="connsiteX235" fmla="*/ 3954780 w 11737340"/>
                <a:gd name="connsiteY235" fmla="*/ 2819400 h 4168140"/>
                <a:gd name="connsiteX236" fmla="*/ 3863340 w 11737340"/>
                <a:gd name="connsiteY236" fmla="*/ 2804160 h 4168140"/>
                <a:gd name="connsiteX237" fmla="*/ 3741420 w 11737340"/>
                <a:gd name="connsiteY237" fmla="*/ 2781300 h 4168140"/>
                <a:gd name="connsiteX238" fmla="*/ 3649980 w 11737340"/>
                <a:gd name="connsiteY238" fmla="*/ 2743200 h 4168140"/>
                <a:gd name="connsiteX239" fmla="*/ 3573780 w 11737340"/>
                <a:gd name="connsiteY239" fmla="*/ 2674620 h 4168140"/>
                <a:gd name="connsiteX240" fmla="*/ 3482340 w 11737340"/>
                <a:gd name="connsiteY240" fmla="*/ 2621280 h 4168140"/>
                <a:gd name="connsiteX241" fmla="*/ 3436620 w 11737340"/>
                <a:gd name="connsiteY241" fmla="*/ 2552700 h 4168140"/>
                <a:gd name="connsiteX242" fmla="*/ 3329940 w 11737340"/>
                <a:gd name="connsiteY242" fmla="*/ 2423160 h 4168140"/>
                <a:gd name="connsiteX243" fmla="*/ 3261360 w 11737340"/>
                <a:gd name="connsiteY243" fmla="*/ 2324100 h 4168140"/>
                <a:gd name="connsiteX244" fmla="*/ 3131820 w 11737340"/>
                <a:gd name="connsiteY244" fmla="*/ 2209800 h 4168140"/>
                <a:gd name="connsiteX245" fmla="*/ 3040380 w 11737340"/>
                <a:gd name="connsiteY245" fmla="*/ 2141220 h 4168140"/>
                <a:gd name="connsiteX246" fmla="*/ 2910840 w 11737340"/>
                <a:gd name="connsiteY246" fmla="*/ 2034540 h 4168140"/>
                <a:gd name="connsiteX247" fmla="*/ 2849880 w 11737340"/>
                <a:gd name="connsiteY247" fmla="*/ 1958340 h 4168140"/>
                <a:gd name="connsiteX248" fmla="*/ 2743200 w 11737340"/>
                <a:gd name="connsiteY248" fmla="*/ 1889760 h 4168140"/>
                <a:gd name="connsiteX249" fmla="*/ 2659380 w 11737340"/>
                <a:gd name="connsiteY249" fmla="*/ 1844040 h 4168140"/>
                <a:gd name="connsiteX250" fmla="*/ 2575560 w 11737340"/>
                <a:gd name="connsiteY250" fmla="*/ 1744980 h 4168140"/>
                <a:gd name="connsiteX251" fmla="*/ 2468880 w 11737340"/>
                <a:gd name="connsiteY251" fmla="*/ 1645920 h 4168140"/>
                <a:gd name="connsiteX252" fmla="*/ 2400300 w 11737340"/>
                <a:gd name="connsiteY252" fmla="*/ 1607820 h 4168140"/>
                <a:gd name="connsiteX253" fmla="*/ 2263140 w 11737340"/>
                <a:gd name="connsiteY253" fmla="*/ 1501140 h 4168140"/>
                <a:gd name="connsiteX254" fmla="*/ 2171700 w 11737340"/>
                <a:gd name="connsiteY254" fmla="*/ 1432560 h 4168140"/>
                <a:gd name="connsiteX255" fmla="*/ 2087880 w 11737340"/>
                <a:gd name="connsiteY255" fmla="*/ 1363980 h 4168140"/>
                <a:gd name="connsiteX256" fmla="*/ 1950720 w 11737340"/>
                <a:gd name="connsiteY256" fmla="*/ 1272540 h 4168140"/>
                <a:gd name="connsiteX257" fmla="*/ 1805940 w 11737340"/>
                <a:gd name="connsiteY257" fmla="*/ 1135380 h 4168140"/>
                <a:gd name="connsiteX258" fmla="*/ 1729740 w 11737340"/>
                <a:gd name="connsiteY258" fmla="*/ 1089660 h 4168140"/>
                <a:gd name="connsiteX259" fmla="*/ 1668780 w 11737340"/>
                <a:gd name="connsiteY259" fmla="*/ 1043940 h 4168140"/>
                <a:gd name="connsiteX260" fmla="*/ 1592580 w 11737340"/>
                <a:gd name="connsiteY260" fmla="*/ 990600 h 4168140"/>
                <a:gd name="connsiteX261" fmla="*/ 1470660 w 11737340"/>
                <a:gd name="connsiteY261" fmla="*/ 891540 h 4168140"/>
                <a:gd name="connsiteX262" fmla="*/ 1386840 w 11737340"/>
                <a:gd name="connsiteY262" fmla="*/ 845820 h 4168140"/>
                <a:gd name="connsiteX263" fmla="*/ 1318260 w 11737340"/>
                <a:gd name="connsiteY263" fmla="*/ 784860 h 4168140"/>
                <a:gd name="connsiteX264" fmla="*/ 1264920 w 11737340"/>
                <a:gd name="connsiteY264" fmla="*/ 723900 h 4168140"/>
                <a:gd name="connsiteX265" fmla="*/ 1181100 w 11737340"/>
                <a:gd name="connsiteY265" fmla="*/ 647700 h 4168140"/>
                <a:gd name="connsiteX266" fmla="*/ 1089660 w 11737340"/>
                <a:gd name="connsiteY266" fmla="*/ 624840 h 4168140"/>
                <a:gd name="connsiteX267" fmla="*/ 1021080 w 11737340"/>
                <a:gd name="connsiteY267" fmla="*/ 586740 h 4168140"/>
                <a:gd name="connsiteX268" fmla="*/ 937260 w 11737340"/>
                <a:gd name="connsiteY268" fmla="*/ 548640 h 4168140"/>
                <a:gd name="connsiteX269" fmla="*/ 830580 w 11737340"/>
                <a:gd name="connsiteY269" fmla="*/ 510540 h 4168140"/>
                <a:gd name="connsiteX270" fmla="*/ 754380 w 11737340"/>
                <a:gd name="connsiteY270" fmla="*/ 457200 h 4168140"/>
                <a:gd name="connsiteX271" fmla="*/ 708660 w 11737340"/>
                <a:gd name="connsiteY271" fmla="*/ 419100 h 4168140"/>
                <a:gd name="connsiteX272" fmla="*/ 609600 w 11737340"/>
                <a:gd name="connsiteY272" fmla="*/ 396240 h 4168140"/>
                <a:gd name="connsiteX273" fmla="*/ 548640 w 11737340"/>
                <a:gd name="connsiteY273" fmla="*/ 320040 h 4168140"/>
                <a:gd name="connsiteX274" fmla="*/ 510540 w 11737340"/>
                <a:gd name="connsiteY274" fmla="*/ 251460 h 4168140"/>
                <a:gd name="connsiteX275" fmla="*/ 464820 w 11737340"/>
                <a:gd name="connsiteY275" fmla="*/ 190500 h 4168140"/>
                <a:gd name="connsiteX276" fmla="*/ 411480 w 11737340"/>
                <a:gd name="connsiteY276" fmla="*/ 137160 h 4168140"/>
                <a:gd name="connsiteX277" fmla="*/ 373380 w 11737340"/>
                <a:gd name="connsiteY277" fmla="*/ 45720 h 4168140"/>
                <a:gd name="connsiteX278" fmla="*/ 342900 w 11737340"/>
                <a:gd name="connsiteY278" fmla="*/ 0 h 4168140"/>
                <a:gd name="connsiteX279" fmla="*/ 327660 w 11737340"/>
                <a:gd name="connsiteY279" fmla="*/ 60960 h 4168140"/>
                <a:gd name="connsiteX280" fmla="*/ 289560 w 11737340"/>
                <a:gd name="connsiteY280" fmla="*/ 91440 h 4168140"/>
                <a:gd name="connsiteX281" fmla="*/ 236220 w 11737340"/>
                <a:gd name="connsiteY281" fmla="*/ 114300 h 4168140"/>
                <a:gd name="connsiteX282" fmla="*/ 198120 w 11737340"/>
                <a:gd name="connsiteY282" fmla="*/ 175260 h 4168140"/>
                <a:gd name="connsiteX283" fmla="*/ 175260 w 11737340"/>
                <a:gd name="connsiteY283" fmla="*/ 228600 h 4168140"/>
                <a:gd name="connsiteX284" fmla="*/ 114300 w 11737340"/>
                <a:gd name="connsiteY284" fmla="*/ 236220 h 4168140"/>
                <a:gd name="connsiteX285" fmla="*/ 45720 w 11737340"/>
                <a:gd name="connsiteY285" fmla="*/ 251460 h 4168140"/>
                <a:gd name="connsiteX286" fmla="*/ 0 w 11737340"/>
                <a:gd name="connsiteY286" fmla="*/ 281940 h 4168140"/>
                <a:gd name="connsiteX287" fmla="*/ 68580 w 11737340"/>
                <a:gd name="connsiteY287" fmla="*/ 320040 h 4168140"/>
                <a:gd name="connsiteX0" fmla="*/ 68580 w 11737340"/>
                <a:gd name="connsiteY0" fmla="*/ 320040 h 4168140"/>
                <a:gd name="connsiteX1" fmla="*/ 121920 w 11737340"/>
                <a:gd name="connsiteY1" fmla="*/ 381000 h 4168140"/>
                <a:gd name="connsiteX2" fmla="*/ 198120 w 11737340"/>
                <a:gd name="connsiteY2" fmla="*/ 419100 h 4168140"/>
                <a:gd name="connsiteX3" fmla="*/ 320040 w 11737340"/>
                <a:gd name="connsiteY3" fmla="*/ 510540 h 4168140"/>
                <a:gd name="connsiteX4" fmla="*/ 411480 w 11737340"/>
                <a:gd name="connsiteY4" fmla="*/ 563880 h 4168140"/>
                <a:gd name="connsiteX5" fmla="*/ 472440 w 11737340"/>
                <a:gd name="connsiteY5" fmla="*/ 632460 h 4168140"/>
                <a:gd name="connsiteX6" fmla="*/ 601980 w 11737340"/>
                <a:gd name="connsiteY6" fmla="*/ 708660 h 4168140"/>
                <a:gd name="connsiteX7" fmla="*/ 739140 w 11737340"/>
                <a:gd name="connsiteY7" fmla="*/ 784860 h 4168140"/>
                <a:gd name="connsiteX8" fmla="*/ 861060 w 11737340"/>
                <a:gd name="connsiteY8" fmla="*/ 868680 h 4168140"/>
                <a:gd name="connsiteX9" fmla="*/ 944880 w 11737340"/>
                <a:gd name="connsiteY9" fmla="*/ 952500 h 4168140"/>
                <a:gd name="connsiteX10" fmla="*/ 1021080 w 11737340"/>
                <a:gd name="connsiteY10" fmla="*/ 1005840 h 4168140"/>
                <a:gd name="connsiteX11" fmla="*/ 1097280 w 11737340"/>
                <a:gd name="connsiteY11" fmla="*/ 1043940 h 4168140"/>
                <a:gd name="connsiteX12" fmla="*/ 1181100 w 11737340"/>
                <a:gd name="connsiteY12" fmla="*/ 1104900 h 4168140"/>
                <a:gd name="connsiteX13" fmla="*/ 1249680 w 11737340"/>
                <a:gd name="connsiteY13" fmla="*/ 1150620 h 4168140"/>
                <a:gd name="connsiteX14" fmla="*/ 1341120 w 11737340"/>
                <a:gd name="connsiteY14" fmla="*/ 1196340 h 4168140"/>
                <a:gd name="connsiteX15" fmla="*/ 1417320 w 11737340"/>
                <a:gd name="connsiteY15" fmla="*/ 1257300 h 4168140"/>
                <a:gd name="connsiteX16" fmla="*/ 1493520 w 11737340"/>
                <a:gd name="connsiteY16" fmla="*/ 1333500 h 4168140"/>
                <a:gd name="connsiteX17" fmla="*/ 1569720 w 11737340"/>
                <a:gd name="connsiteY17" fmla="*/ 1356360 h 4168140"/>
                <a:gd name="connsiteX18" fmla="*/ 1684020 w 11737340"/>
                <a:gd name="connsiteY18" fmla="*/ 1424940 h 4168140"/>
                <a:gd name="connsiteX19" fmla="*/ 1729740 w 11737340"/>
                <a:gd name="connsiteY19" fmla="*/ 1485900 h 4168140"/>
                <a:gd name="connsiteX20" fmla="*/ 1844040 w 11737340"/>
                <a:gd name="connsiteY20" fmla="*/ 1569720 h 4168140"/>
                <a:gd name="connsiteX21" fmla="*/ 1935480 w 11737340"/>
                <a:gd name="connsiteY21" fmla="*/ 1615440 h 4168140"/>
                <a:gd name="connsiteX22" fmla="*/ 2049780 w 11737340"/>
                <a:gd name="connsiteY22" fmla="*/ 1691640 h 4168140"/>
                <a:gd name="connsiteX23" fmla="*/ 2133600 w 11737340"/>
                <a:gd name="connsiteY23" fmla="*/ 1729740 h 4168140"/>
                <a:gd name="connsiteX24" fmla="*/ 2202180 w 11737340"/>
                <a:gd name="connsiteY24" fmla="*/ 1805940 h 4168140"/>
                <a:gd name="connsiteX25" fmla="*/ 2255520 w 11737340"/>
                <a:gd name="connsiteY25" fmla="*/ 1821180 h 4168140"/>
                <a:gd name="connsiteX26" fmla="*/ 2316480 w 11737340"/>
                <a:gd name="connsiteY26" fmla="*/ 1866900 h 4168140"/>
                <a:gd name="connsiteX27" fmla="*/ 2423160 w 11737340"/>
                <a:gd name="connsiteY27" fmla="*/ 2004060 h 4168140"/>
                <a:gd name="connsiteX28" fmla="*/ 2476500 w 11737340"/>
                <a:gd name="connsiteY28" fmla="*/ 2087880 h 4168140"/>
                <a:gd name="connsiteX29" fmla="*/ 2567940 w 11737340"/>
                <a:gd name="connsiteY29" fmla="*/ 2148840 h 4168140"/>
                <a:gd name="connsiteX30" fmla="*/ 2682240 w 11737340"/>
                <a:gd name="connsiteY30" fmla="*/ 2186940 h 4168140"/>
                <a:gd name="connsiteX31" fmla="*/ 2743200 w 11737340"/>
                <a:gd name="connsiteY31" fmla="*/ 2209800 h 4168140"/>
                <a:gd name="connsiteX32" fmla="*/ 2811780 w 11737340"/>
                <a:gd name="connsiteY32" fmla="*/ 2247900 h 4168140"/>
                <a:gd name="connsiteX33" fmla="*/ 2887980 w 11737340"/>
                <a:gd name="connsiteY33" fmla="*/ 2301240 h 4168140"/>
                <a:gd name="connsiteX34" fmla="*/ 2979420 w 11737340"/>
                <a:gd name="connsiteY34" fmla="*/ 2385060 h 4168140"/>
                <a:gd name="connsiteX35" fmla="*/ 3055620 w 11737340"/>
                <a:gd name="connsiteY35" fmla="*/ 2461260 h 4168140"/>
                <a:gd name="connsiteX36" fmla="*/ 3139440 w 11737340"/>
                <a:gd name="connsiteY36" fmla="*/ 2537460 h 4168140"/>
                <a:gd name="connsiteX37" fmla="*/ 3261360 w 11737340"/>
                <a:gd name="connsiteY37" fmla="*/ 2628900 h 4168140"/>
                <a:gd name="connsiteX38" fmla="*/ 3345180 w 11737340"/>
                <a:gd name="connsiteY38" fmla="*/ 2720340 h 4168140"/>
                <a:gd name="connsiteX39" fmla="*/ 3444240 w 11737340"/>
                <a:gd name="connsiteY39" fmla="*/ 2796540 h 4168140"/>
                <a:gd name="connsiteX40" fmla="*/ 3558540 w 11737340"/>
                <a:gd name="connsiteY40" fmla="*/ 2872740 h 4168140"/>
                <a:gd name="connsiteX41" fmla="*/ 3619500 w 11737340"/>
                <a:gd name="connsiteY41" fmla="*/ 2979420 h 4168140"/>
                <a:gd name="connsiteX42" fmla="*/ 3619500 w 11737340"/>
                <a:gd name="connsiteY42" fmla="*/ 2979420 h 4168140"/>
                <a:gd name="connsiteX43" fmla="*/ 3649980 w 11737340"/>
                <a:gd name="connsiteY43" fmla="*/ 3048000 h 4168140"/>
                <a:gd name="connsiteX44" fmla="*/ 3703320 w 11737340"/>
                <a:gd name="connsiteY44" fmla="*/ 3086100 h 4168140"/>
                <a:gd name="connsiteX45" fmla="*/ 3764280 w 11737340"/>
                <a:gd name="connsiteY45" fmla="*/ 3063240 h 4168140"/>
                <a:gd name="connsiteX46" fmla="*/ 3848100 w 11737340"/>
                <a:gd name="connsiteY46" fmla="*/ 3025140 h 4168140"/>
                <a:gd name="connsiteX47" fmla="*/ 3916680 w 11737340"/>
                <a:gd name="connsiteY47" fmla="*/ 3032760 h 4168140"/>
                <a:gd name="connsiteX48" fmla="*/ 4030980 w 11737340"/>
                <a:gd name="connsiteY48" fmla="*/ 3063240 h 4168140"/>
                <a:gd name="connsiteX49" fmla="*/ 4137660 w 11737340"/>
                <a:gd name="connsiteY49" fmla="*/ 3101340 h 4168140"/>
                <a:gd name="connsiteX50" fmla="*/ 4259580 w 11737340"/>
                <a:gd name="connsiteY50" fmla="*/ 3147060 h 4168140"/>
                <a:gd name="connsiteX51" fmla="*/ 4381500 w 11737340"/>
                <a:gd name="connsiteY51" fmla="*/ 3192780 h 4168140"/>
                <a:gd name="connsiteX52" fmla="*/ 4526280 w 11737340"/>
                <a:gd name="connsiteY52" fmla="*/ 3276600 h 4168140"/>
                <a:gd name="connsiteX53" fmla="*/ 4587240 w 11737340"/>
                <a:gd name="connsiteY53" fmla="*/ 3299460 h 4168140"/>
                <a:gd name="connsiteX54" fmla="*/ 4610100 w 11737340"/>
                <a:gd name="connsiteY54" fmla="*/ 3352800 h 4168140"/>
                <a:gd name="connsiteX55" fmla="*/ 4648200 w 11737340"/>
                <a:gd name="connsiteY55" fmla="*/ 3436620 h 4168140"/>
                <a:gd name="connsiteX56" fmla="*/ 4671060 w 11737340"/>
                <a:gd name="connsiteY56" fmla="*/ 3520440 h 4168140"/>
                <a:gd name="connsiteX57" fmla="*/ 4678680 w 11737340"/>
                <a:gd name="connsiteY57" fmla="*/ 3589020 h 4168140"/>
                <a:gd name="connsiteX58" fmla="*/ 4686300 w 11737340"/>
                <a:gd name="connsiteY58" fmla="*/ 3649980 h 4168140"/>
                <a:gd name="connsiteX59" fmla="*/ 4724400 w 11737340"/>
                <a:gd name="connsiteY59" fmla="*/ 3680460 h 4168140"/>
                <a:gd name="connsiteX60" fmla="*/ 4785360 w 11737340"/>
                <a:gd name="connsiteY60" fmla="*/ 3672840 h 4168140"/>
                <a:gd name="connsiteX61" fmla="*/ 4869180 w 11737340"/>
                <a:gd name="connsiteY61" fmla="*/ 3703320 h 4168140"/>
                <a:gd name="connsiteX62" fmla="*/ 4914900 w 11737340"/>
                <a:gd name="connsiteY62" fmla="*/ 3756660 h 4168140"/>
                <a:gd name="connsiteX63" fmla="*/ 5105400 w 11737340"/>
                <a:gd name="connsiteY63" fmla="*/ 3832860 h 4168140"/>
                <a:gd name="connsiteX64" fmla="*/ 5173980 w 11737340"/>
                <a:gd name="connsiteY64" fmla="*/ 3886200 h 4168140"/>
                <a:gd name="connsiteX65" fmla="*/ 5242560 w 11737340"/>
                <a:gd name="connsiteY65" fmla="*/ 3924300 h 4168140"/>
                <a:gd name="connsiteX66" fmla="*/ 5364480 w 11737340"/>
                <a:gd name="connsiteY66" fmla="*/ 3962400 h 4168140"/>
                <a:gd name="connsiteX67" fmla="*/ 5516880 w 11737340"/>
                <a:gd name="connsiteY67" fmla="*/ 4046220 h 4168140"/>
                <a:gd name="connsiteX68" fmla="*/ 5585460 w 11737340"/>
                <a:gd name="connsiteY68" fmla="*/ 4099560 h 4168140"/>
                <a:gd name="connsiteX69" fmla="*/ 5661660 w 11737340"/>
                <a:gd name="connsiteY69" fmla="*/ 4122420 h 4168140"/>
                <a:gd name="connsiteX70" fmla="*/ 5745480 w 11737340"/>
                <a:gd name="connsiteY70" fmla="*/ 4130040 h 4168140"/>
                <a:gd name="connsiteX71" fmla="*/ 5836920 w 11737340"/>
                <a:gd name="connsiteY71" fmla="*/ 4130040 h 4168140"/>
                <a:gd name="connsiteX72" fmla="*/ 5951220 w 11737340"/>
                <a:gd name="connsiteY72" fmla="*/ 4145280 h 4168140"/>
                <a:gd name="connsiteX73" fmla="*/ 6035040 w 11737340"/>
                <a:gd name="connsiteY73" fmla="*/ 4168140 h 4168140"/>
                <a:gd name="connsiteX74" fmla="*/ 6149340 w 11737340"/>
                <a:gd name="connsiteY74" fmla="*/ 4137660 h 4168140"/>
                <a:gd name="connsiteX75" fmla="*/ 6286500 w 11737340"/>
                <a:gd name="connsiteY75" fmla="*/ 4114800 h 4168140"/>
                <a:gd name="connsiteX76" fmla="*/ 6393180 w 11737340"/>
                <a:gd name="connsiteY76" fmla="*/ 4053840 h 4168140"/>
                <a:gd name="connsiteX77" fmla="*/ 6484620 w 11737340"/>
                <a:gd name="connsiteY77" fmla="*/ 4038600 h 4168140"/>
                <a:gd name="connsiteX78" fmla="*/ 6583680 w 11737340"/>
                <a:gd name="connsiteY78" fmla="*/ 3970020 h 4168140"/>
                <a:gd name="connsiteX79" fmla="*/ 6697980 w 11737340"/>
                <a:gd name="connsiteY79" fmla="*/ 3886200 h 4168140"/>
                <a:gd name="connsiteX80" fmla="*/ 6728460 w 11737340"/>
                <a:gd name="connsiteY80" fmla="*/ 3817620 h 4168140"/>
                <a:gd name="connsiteX81" fmla="*/ 6842760 w 11737340"/>
                <a:gd name="connsiteY81" fmla="*/ 3733800 h 4168140"/>
                <a:gd name="connsiteX82" fmla="*/ 6972300 w 11737340"/>
                <a:gd name="connsiteY82" fmla="*/ 3642360 h 4168140"/>
                <a:gd name="connsiteX83" fmla="*/ 7078980 w 11737340"/>
                <a:gd name="connsiteY83" fmla="*/ 3528060 h 4168140"/>
                <a:gd name="connsiteX84" fmla="*/ 7139940 w 11737340"/>
                <a:gd name="connsiteY84" fmla="*/ 3444240 h 4168140"/>
                <a:gd name="connsiteX85" fmla="*/ 7269480 w 11737340"/>
                <a:gd name="connsiteY85" fmla="*/ 3284220 h 4168140"/>
                <a:gd name="connsiteX86" fmla="*/ 7330440 w 11737340"/>
                <a:gd name="connsiteY86" fmla="*/ 3185160 h 4168140"/>
                <a:gd name="connsiteX87" fmla="*/ 7376160 w 11737340"/>
                <a:gd name="connsiteY87" fmla="*/ 3116580 h 4168140"/>
                <a:gd name="connsiteX88" fmla="*/ 7444740 w 11737340"/>
                <a:gd name="connsiteY88" fmla="*/ 3093720 h 4168140"/>
                <a:gd name="connsiteX89" fmla="*/ 7513320 w 11737340"/>
                <a:gd name="connsiteY89" fmla="*/ 3101340 h 4168140"/>
                <a:gd name="connsiteX90" fmla="*/ 7576820 w 11737340"/>
                <a:gd name="connsiteY90" fmla="*/ 3093720 h 4168140"/>
                <a:gd name="connsiteX91" fmla="*/ 7729220 w 11737340"/>
                <a:gd name="connsiteY91" fmla="*/ 3136900 h 4168140"/>
                <a:gd name="connsiteX92" fmla="*/ 7833360 w 11737340"/>
                <a:gd name="connsiteY92" fmla="*/ 3180080 h 4168140"/>
                <a:gd name="connsiteX93" fmla="*/ 7967980 w 11737340"/>
                <a:gd name="connsiteY93" fmla="*/ 3208020 h 4168140"/>
                <a:gd name="connsiteX94" fmla="*/ 8161020 w 11737340"/>
                <a:gd name="connsiteY94" fmla="*/ 3296920 h 4168140"/>
                <a:gd name="connsiteX95" fmla="*/ 8293100 w 11737340"/>
                <a:gd name="connsiteY95" fmla="*/ 3370580 h 4168140"/>
                <a:gd name="connsiteX96" fmla="*/ 8371840 w 11737340"/>
                <a:gd name="connsiteY96" fmla="*/ 3395980 h 4168140"/>
                <a:gd name="connsiteX97" fmla="*/ 8458200 w 11737340"/>
                <a:gd name="connsiteY97" fmla="*/ 3398520 h 4168140"/>
                <a:gd name="connsiteX98" fmla="*/ 8595360 w 11737340"/>
                <a:gd name="connsiteY98" fmla="*/ 3512820 h 4168140"/>
                <a:gd name="connsiteX99" fmla="*/ 8641080 w 11737340"/>
                <a:gd name="connsiteY99" fmla="*/ 3566160 h 4168140"/>
                <a:gd name="connsiteX100" fmla="*/ 8702040 w 11737340"/>
                <a:gd name="connsiteY100" fmla="*/ 3604260 h 4168140"/>
                <a:gd name="connsiteX101" fmla="*/ 8763000 w 11737340"/>
                <a:gd name="connsiteY101" fmla="*/ 3634740 h 4168140"/>
                <a:gd name="connsiteX102" fmla="*/ 8846820 w 11737340"/>
                <a:gd name="connsiteY102" fmla="*/ 3632200 h 4168140"/>
                <a:gd name="connsiteX103" fmla="*/ 8968740 w 11737340"/>
                <a:gd name="connsiteY103" fmla="*/ 3634740 h 4168140"/>
                <a:gd name="connsiteX104" fmla="*/ 9060180 w 11737340"/>
                <a:gd name="connsiteY104" fmla="*/ 3642360 h 4168140"/>
                <a:gd name="connsiteX105" fmla="*/ 9151620 w 11737340"/>
                <a:gd name="connsiteY105" fmla="*/ 3657600 h 4168140"/>
                <a:gd name="connsiteX106" fmla="*/ 9230360 w 11737340"/>
                <a:gd name="connsiteY106" fmla="*/ 3657600 h 4168140"/>
                <a:gd name="connsiteX107" fmla="*/ 9331960 w 11737340"/>
                <a:gd name="connsiteY107" fmla="*/ 3629660 h 4168140"/>
                <a:gd name="connsiteX108" fmla="*/ 9433560 w 11737340"/>
                <a:gd name="connsiteY108" fmla="*/ 3589020 h 4168140"/>
                <a:gd name="connsiteX109" fmla="*/ 9535160 w 11737340"/>
                <a:gd name="connsiteY109" fmla="*/ 3540760 h 4168140"/>
                <a:gd name="connsiteX110" fmla="*/ 9646920 w 11737340"/>
                <a:gd name="connsiteY110" fmla="*/ 3489960 h 4168140"/>
                <a:gd name="connsiteX111" fmla="*/ 9784080 w 11737340"/>
                <a:gd name="connsiteY111" fmla="*/ 3444240 h 4168140"/>
                <a:gd name="connsiteX112" fmla="*/ 9860280 w 11737340"/>
                <a:gd name="connsiteY112" fmla="*/ 3383280 h 4168140"/>
                <a:gd name="connsiteX113" fmla="*/ 9921240 w 11737340"/>
                <a:gd name="connsiteY113" fmla="*/ 3314700 h 4168140"/>
                <a:gd name="connsiteX114" fmla="*/ 9997440 w 11737340"/>
                <a:gd name="connsiteY114" fmla="*/ 3208020 h 4168140"/>
                <a:gd name="connsiteX115" fmla="*/ 10043160 w 11737340"/>
                <a:gd name="connsiteY115" fmla="*/ 3101340 h 4168140"/>
                <a:gd name="connsiteX116" fmla="*/ 10104120 w 11737340"/>
                <a:gd name="connsiteY116" fmla="*/ 3017520 h 4168140"/>
                <a:gd name="connsiteX117" fmla="*/ 10157460 w 11737340"/>
                <a:gd name="connsiteY117" fmla="*/ 2933700 h 4168140"/>
                <a:gd name="connsiteX118" fmla="*/ 10218420 w 11737340"/>
                <a:gd name="connsiteY118" fmla="*/ 2849880 h 4168140"/>
                <a:gd name="connsiteX119" fmla="*/ 10294620 w 11737340"/>
                <a:gd name="connsiteY119" fmla="*/ 2735580 h 4168140"/>
                <a:gd name="connsiteX120" fmla="*/ 10347960 w 11737340"/>
                <a:gd name="connsiteY120" fmla="*/ 2621280 h 4168140"/>
                <a:gd name="connsiteX121" fmla="*/ 10431780 w 11737340"/>
                <a:gd name="connsiteY121" fmla="*/ 2499360 h 4168140"/>
                <a:gd name="connsiteX122" fmla="*/ 10500360 w 11737340"/>
                <a:gd name="connsiteY122" fmla="*/ 2354580 h 4168140"/>
                <a:gd name="connsiteX123" fmla="*/ 10553700 w 11737340"/>
                <a:gd name="connsiteY123" fmla="*/ 2263140 h 4168140"/>
                <a:gd name="connsiteX124" fmla="*/ 10584180 w 11737340"/>
                <a:gd name="connsiteY124" fmla="*/ 2194560 h 4168140"/>
                <a:gd name="connsiteX125" fmla="*/ 10624820 w 11737340"/>
                <a:gd name="connsiteY125" fmla="*/ 2125980 h 4168140"/>
                <a:gd name="connsiteX126" fmla="*/ 10675620 w 11737340"/>
                <a:gd name="connsiteY126" fmla="*/ 2049780 h 4168140"/>
                <a:gd name="connsiteX127" fmla="*/ 10690860 w 11737340"/>
                <a:gd name="connsiteY127" fmla="*/ 1988820 h 4168140"/>
                <a:gd name="connsiteX128" fmla="*/ 10713720 w 11737340"/>
                <a:gd name="connsiteY128" fmla="*/ 1927860 h 4168140"/>
                <a:gd name="connsiteX129" fmla="*/ 10767060 w 11737340"/>
                <a:gd name="connsiteY129" fmla="*/ 1859280 h 4168140"/>
                <a:gd name="connsiteX130" fmla="*/ 10873740 w 11737340"/>
                <a:gd name="connsiteY130" fmla="*/ 1828800 h 4168140"/>
                <a:gd name="connsiteX131" fmla="*/ 11079480 w 11737340"/>
                <a:gd name="connsiteY131" fmla="*/ 1767840 h 4168140"/>
                <a:gd name="connsiteX132" fmla="*/ 11247120 w 11737340"/>
                <a:gd name="connsiteY132" fmla="*/ 1684020 h 4168140"/>
                <a:gd name="connsiteX133" fmla="*/ 11407140 w 11737340"/>
                <a:gd name="connsiteY133" fmla="*/ 1628140 h 4168140"/>
                <a:gd name="connsiteX134" fmla="*/ 11490960 w 11737340"/>
                <a:gd name="connsiteY134" fmla="*/ 1577340 h 4168140"/>
                <a:gd name="connsiteX135" fmla="*/ 11635740 w 11737340"/>
                <a:gd name="connsiteY135" fmla="*/ 1508760 h 4168140"/>
                <a:gd name="connsiteX136" fmla="*/ 11737340 w 11737340"/>
                <a:gd name="connsiteY136" fmla="*/ 1442720 h 4168140"/>
                <a:gd name="connsiteX137" fmla="*/ 11620500 w 11737340"/>
                <a:gd name="connsiteY137" fmla="*/ 1417320 h 4168140"/>
                <a:gd name="connsiteX138" fmla="*/ 11567160 w 11737340"/>
                <a:gd name="connsiteY138" fmla="*/ 1379220 h 4168140"/>
                <a:gd name="connsiteX139" fmla="*/ 11498580 w 11737340"/>
                <a:gd name="connsiteY139" fmla="*/ 1318260 h 4168140"/>
                <a:gd name="connsiteX140" fmla="*/ 11468100 w 11737340"/>
                <a:gd name="connsiteY140" fmla="*/ 1280160 h 4168140"/>
                <a:gd name="connsiteX141" fmla="*/ 11442700 w 11737340"/>
                <a:gd name="connsiteY141" fmla="*/ 1231900 h 4168140"/>
                <a:gd name="connsiteX142" fmla="*/ 11384280 w 11737340"/>
                <a:gd name="connsiteY142" fmla="*/ 1310640 h 4168140"/>
                <a:gd name="connsiteX143" fmla="*/ 11353800 w 11737340"/>
                <a:gd name="connsiteY143" fmla="*/ 1356360 h 4168140"/>
                <a:gd name="connsiteX144" fmla="*/ 11224260 w 11737340"/>
                <a:gd name="connsiteY144" fmla="*/ 1417320 h 4168140"/>
                <a:gd name="connsiteX145" fmla="*/ 11109960 w 11737340"/>
                <a:gd name="connsiteY145" fmla="*/ 1463040 h 4168140"/>
                <a:gd name="connsiteX146" fmla="*/ 10911840 w 11737340"/>
                <a:gd name="connsiteY146" fmla="*/ 1524000 h 4168140"/>
                <a:gd name="connsiteX147" fmla="*/ 10774680 w 11737340"/>
                <a:gd name="connsiteY147" fmla="*/ 1546860 h 4168140"/>
                <a:gd name="connsiteX148" fmla="*/ 10675620 w 11737340"/>
                <a:gd name="connsiteY148" fmla="*/ 1615440 h 4168140"/>
                <a:gd name="connsiteX149" fmla="*/ 10568940 w 11737340"/>
                <a:gd name="connsiteY149" fmla="*/ 1676400 h 4168140"/>
                <a:gd name="connsiteX150" fmla="*/ 10485120 w 11737340"/>
                <a:gd name="connsiteY150" fmla="*/ 1760220 h 4168140"/>
                <a:gd name="connsiteX151" fmla="*/ 10454640 w 11737340"/>
                <a:gd name="connsiteY151" fmla="*/ 1836420 h 4168140"/>
                <a:gd name="connsiteX152" fmla="*/ 10416540 w 11737340"/>
                <a:gd name="connsiteY152" fmla="*/ 1927860 h 4168140"/>
                <a:gd name="connsiteX153" fmla="*/ 10401300 w 11737340"/>
                <a:gd name="connsiteY153" fmla="*/ 2004060 h 4168140"/>
                <a:gd name="connsiteX154" fmla="*/ 10363200 w 11737340"/>
                <a:gd name="connsiteY154" fmla="*/ 2095500 h 4168140"/>
                <a:gd name="connsiteX155" fmla="*/ 10317480 w 11737340"/>
                <a:gd name="connsiteY155" fmla="*/ 2225040 h 4168140"/>
                <a:gd name="connsiteX156" fmla="*/ 10287000 w 11737340"/>
                <a:gd name="connsiteY156" fmla="*/ 2346960 h 4168140"/>
                <a:gd name="connsiteX157" fmla="*/ 10218420 w 11737340"/>
                <a:gd name="connsiteY157" fmla="*/ 2499360 h 4168140"/>
                <a:gd name="connsiteX158" fmla="*/ 10134600 w 11737340"/>
                <a:gd name="connsiteY158" fmla="*/ 2621280 h 4168140"/>
                <a:gd name="connsiteX159" fmla="*/ 10043160 w 11737340"/>
                <a:gd name="connsiteY159" fmla="*/ 2735580 h 4168140"/>
                <a:gd name="connsiteX160" fmla="*/ 9974580 w 11737340"/>
                <a:gd name="connsiteY160" fmla="*/ 2857500 h 4168140"/>
                <a:gd name="connsiteX161" fmla="*/ 9906000 w 11737340"/>
                <a:gd name="connsiteY161" fmla="*/ 2941320 h 4168140"/>
                <a:gd name="connsiteX162" fmla="*/ 9860280 w 11737340"/>
                <a:gd name="connsiteY162" fmla="*/ 3032760 h 4168140"/>
                <a:gd name="connsiteX163" fmla="*/ 9806940 w 11737340"/>
                <a:gd name="connsiteY163" fmla="*/ 3116580 h 4168140"/>
                <a:gd name="connsiteX164" fmla="*/ 9715500 w 11737340"/>
                <a:gd name="connsiteY164" fmla="*/ 3208020 h 4168140"/>
                <a:gd name="connsiteX165" fmla="*/ 9616440 w 11737340"/>
                <a:gd name="connsiteY165" fmla="*/ 3261360 h 4168140"/>
                <a:gd name="connsiteX166" fmla="*/ 9532620 w 11737340"/>
                <a:gd name="connsiteY166" fmla="*/ 3329940 h 4168140"/>
                <a:gd name="connsiteX167" fmla="*/ 9471660 w 11737340"/>
                <a:gd name="connsiteY167" fmla="*/ 3375660 h 4168140"/>
                <a:gd name="connsiteX168" fmla="*/ 9410700 w 11737340"/>
                <a:gd name="connsiteY168" fmla="*/ 3429000 h 4168140"/>
                <a:gd name="connsiteX169" fmla="*/ 9288780 w 11737340"/>
                <a:gd name="connsiteY169" fmla="*/ 3436620 h 4168140"/>
                <a:gd name="connsiteX170" fmla="*/ 9166860 w 11737340"/>
                <a:gd name="connsiteY170" fmla="*/ 3444240 h 4168140"/>
                <a:gd name="connsiteX171" fmla="*/ 9029700 w 11737340"/>
                <a:gd name="connsiteY171" fmla="*/ 3413760 h 4168140"/>
                <a:gd name="connsiteX172" fmla="*/ 8823960 w 11737340"/>
                <a:gd name="connsiteY172" fmla="*/ 3360420 h 4168140"/>
                <a:gd name="connsiteX173" fmla="*/ 8679180 w 11737340"/>
                <a:gd name="connsiteY173" fmla="*/ 3329940 h 4168140"/>
                <a:gd name="connsiteX174" fmla="*/ 8572500 w 11737340"/>
                <a:gd name="connsiteY174" fmla="*/ 3276600 h 4168140"/>
                <a:gd name="connsiteX175" fmla="*/ 8465820 w 11737340"/>
                <a:gd name="connsiteY175" fmla="*/ 3215640 h 4168140"/>
                <a:gd name="connsiteX176" fmla="*/ 8321040 w 11737340"/>
                <a:gd name="connsiteY176" fmla="*/ 3177540 h 4168140"/>
                <a:gd name="connsiteX177" fmla="*/ 8199120 w 11737340"/>
                <a:gd name="connsiteY177" fmla="*/ 3131820 h 4168140"/>
                <a:gd name="connsiteX178" fmla="*/ 8069580 w 11737340"/>
                <a:gd name="connsiteY178" fmla="*/ 3078480 h 4168140"/>
                <a:gd name="connsiteX179" fmla="*/ 7917180 w 11737340"/>
                <a:gd name="connsiteY179" fmla="*/ 2994660 h 4168140"/>
                <a:gd name="connsiteX180" fmla="*/ 7787640 w 11737340"/>
                <a:gd name="connsiteY180" fmla="*/ 2971800 h 4168140"/>
                <a:gd name="connsiteX181" fmla="*/ 7719060 w 11737340"/>
                <a:gd name="connsiteY181" fmla="*/ 2933700 h 4168140"/>
                <a:gd name="connsiteX182" fmla="*/ 7612380 w 11737340"/>
                <a:gd name="connsiteY182" fmla="*/ 2903220 h 4168140"/>
                <a:gd name="connsiteX183" fmla="*/ 7566660 w 11737340"/>
                <a:gd name="connsiteY183" fmla="*/ 2887980 h 4168140"/>
                <a:gd name="connsiteX184" fmla="*/ 7551420 w 11737340"/>
                <a:gd name="connsiteY184" fmla="*/ 2849880 h 4168140"/>
                <a:gd name="connsiteX185" fmla="*/ 7533640 w 11737340"/>
                <a:gd name="connsiteY185" fmla="*/ 2788920 h 4168140"/>
                <a:gd name="connsiteX186" fmla="*/ 7475220 w 11737340"/>
                <a:gd name="connsiteY186" fmla="*/ 2857500 h 4168140"/>
                <a:gd name="connsiteX187" fmla="*/ 7414260 w 11737340"/>
                <a:gd name="connsiteY187" fmla="*/ 2887980 h 4168140"/>
                <a:gd name="connsiteX188" fmla="*/ 7345680 w 11737340"/>
                <a:gd name="connsiteY188" fmla="*/ 2971800 h 4168140"/>
                <a:gd name="connsiteX189" fmla="*/ 7315200 w 11737340"/>
                <a:gd name="connsiteY189" fmla="*/ 2994660 h 4168140"/>
                <a:gd name="connsiteX190" fmla="*/ 7261860 w 11737340"/>
                <a:gd name="connsiteY190" fmla="*/ 3009900 h 4168140"/>
                <a:gd name="connsiteX191" fmla="*/ 7193280 w 11737340"/>
                <a:gd name="connsiteY191" fmla="*/ 3025140 h 4168140"/>
                <a:gd name="connsiteX192" fmla="*/ 7155180 w 11737340"/>
                <a:gd name="connsiteY192" fmla="*/ 3078480 h 4168140"/>
                <a:gd name="connsiteX193" fmla="*/ 7109460 w 11737340"/>
                <a:gd name="connsiteY193" fmla="*/ 3154680 h 4168140"/>
                <a:gd name="connsiteX194" fmla="*/ 7048500 w 11737340"/>
                <a:gd name="connsiteY194" fmla="*/ 3246120 h 4168140"/>
                <a:gd name="connsiteX195" fmla="*/ 6995160 w 11737340"/>
                <a:gd name="connsiteY195" fmla="*/ 3307080 h 4168140"/>
                <a:gd name="connsiteX196" fmla="*/ 6972300 w 11737340"/>
                <a:gd name="connsiteY196" fmla="*/ 3352800 h 4168140"/>
                <a:gd name="connsiteX197" fmla="*/ 6949440 w 11737340"/>
                <a:gd name="connsiteY197" fmla="*/ 3413760 h 4168140"/>
                <a:gd name="connsiteX198" fmla="*/ 6949440 w 11737340"/>
                <a:gd name="connsiteY198" fmla="*/ 3413760 h 4168140"/>
                <a:gd name="connsiteX199" fmla="*/ 6911340 w 11737340"/>
                <a:gd name="connsiteY199" fmla="*/ 3474720 h 4168140"/>
                <a:gd name="connsiteX200" fmla="*/ 6888480 w 11737340"/>
                <a:gd name="connsiteY200" fmla="*/ 3505200 h 4168140"/>
                <a:gd name="connsiteX201" fmla="*/ 6819900 w 11737340"/>
                <a:gd name="connsiteY201" fmla="*/ 3566160 h 4168140"/>
                <a:gd name="connsiteX202" fmla="*/ 6743700 w 11737340"/>
                <a:gd name="connsiteY202" fmla="*/ 3581400 h 4168140"/>
                <a:gd name="connsiteX203" fmla="*/ 6675120 w 11737340"/>
                <a:gd name="connsiteY203" fmla="*/ 3657600 h 4168140"/>
                <a:gd name="connsiteX204" fmla="*/ 6629400 w 11737340"/>
                <a:gd name="connsiteY204" fmla="*/ 3718560 h 4168140"/>
                <a:gd name="connsiteX205" fmla="*/ 6576060 w 11737340"/>
                <a:gd name="connsiteY205" fmla="*/ 3779520 h 4168140"/>
                <a:gd name="connsiteX206" fmla="*/ 6484620 w 11737340"/>
                <a:gd name="connsiteY206" fmla="*/ 3817620 h 4168140"/>
                <a:gd name="connsiteX207" fmla="*/ 6400800 w 11737340"/>
                <a:gd name="connsiteY207" fmla="*/ 3832860 h 4168140"/>
                <a:gd name="connsiteX208" fmla="*/ 6263640 w 11737340"/>
                <a:gd name="connsiteY208" fmla="*/ 3870960 h 4168140"/>
                <a:gd name="connsiteX209" fmla="*/ 6126480 w 11737340"/>
                <a:gd name="connsiteY209" fmla="*/ 3901440 h 4168140"/>
                <a:gd name="connsiteX210" fmla="*/ 6027420 w 11737340"/>
                <a:gd name="connsiteY210" fmla="*/ 3916680 h 4168140"/>
                <a:gd name="connsiteX211" fmla="*/ 5890260 w 11737340"/>
                <a:gd name="connsiteY211" fmla="*/ 3878580 h 4168140"/>
                <a:gd name="connsiteX212" fmla="*/ 5821680 w 11737340"/>
                <a:gd name="connsiteY212" fmla="*/ 3863340 h 4168140"/>
                <a:gd name="connsiteX213" fmla="*/ 5737860 w 11737340"/>
                <a:gd name="connsiteY213" fmla="*/ 3825240 h 4168140"/>
                <a:gd name="connsiteX214" fmla="*/ 5638800 w 11737340"/>
                <a:gd name="connsiteY214" fmla="*/ 3794760 h 4168140"/>
                <a:gd name="connsiteX215" fmla="*/ 5524500 w 11737340"/>
                <a:gd name="connsiteY215" fmla="*/ 3756660 h 4168140"/>
                <a:gd name="connsiteX216" fmla="*/ 5448300 w 11737340"/>
                <a:gd name="connsiteY216" fmla="*/ 3718560 h 4168140"/>
                <a:gd name="connsiteX217" fmla="*/ 5349240 w 11737340"/>
                <a:gd name="connsiteY217" fmla="*/ 3657600 h 4168140"/>
                <a:gd name="connsiteX218" fmla="*/ 5295900 w 11737340"/>
                <a:gd name="connsiteY218" fmla="*/ 3619500 h 4168140"/>
                <a:gd name="connsiteX219" fmla="*/ 5234940 w 11737340"/>
                <a:gd name="connsiteY219" fmla="*/ 3596640 h 4168140"/>
                <a:gd name="connsiteX220" fmla="*/ 5135880 w 11737340"/>
                <a:gd name="connsiteY220" fmla="*/ 3550920 h 4168140"/>
                <a:gd name="connsiteX221" fmla="*/ 5059680 w 11737340"/>
                <a:gd name="connsiteY221" fmla="*/ 3505200 h 4168140"/>
                <a:gd name="connsiteX222" fmla="*/ 5029200 w 11737340"/>
                <a:gd name="connsiteY222" fmla="*/ 3482340 h 4168140"/>
                <a:gd name="connsiteX223" fmla="*/ 4960620 w 11737340"/>
                <a:gd name="connsiteY223" fmla="*/ 3413760 h 4168140"/>
                <a:gd name="connsiteX224" fmla="*/ 4876800 w 11737340"/>
                <a:gd name="connsiteY224" fmla="*/ 3299460 h 4168140"/>
                <a:gd name="connsiteX225" fmla="*/ 4808220 w 11737340"/>
                <a:gd name="connsiteY225" fmla="*/ 3200400 h 4168140"/>
                <a:gd name="connsiteX226" fmla="*/ 4777740 w 11737340"/>
                <a:gd name="connsiteY226" fmla="*/ 3147060 h 4168140"/>
                <a:gd name="connsiteX227" fmla="*/ 4724400 w 11737340"/>
                <a:gd name="connsiteY227" fmla="*/ 3108960 h 4168140"/>
                <a:gd name="connsiteX228" fmla="*/ 4648200 w 11737340"/>
                <a:gd name="connsiteY228" fmla="*/ 3063240 h 4168140"/>
                <a:gd name="connsiteX229" fmla="*/ 4533900 w 11737340"/>
                <a:gd name="connsiteY229" fmla="*/ 2979420 h 4168140"/>
                <a:gd name="connsiteX230" fmla="*/ 4427220 w 11737340"/>
                <a:gd name="connsiteY230" fmla="*/ 2941320 h 4168140"/>
                <a:gd name="connsiteX231" fmla="*/ 4366260 w 11737340"/>
                <a:gd name="connsiteY231" fmla="*/ 2903220 h 4168140"/>
                <a:gd name="connsiteX232" fmla="*/ 4244340 w 11737340"/>
                <a:gd name="connsiteY232" fmla="*/ 2842260 h 4168140"/>
                <a:gd name="connsiteX233" fmla="*/ 4145280 w 11737340"/>
                <a:gd name="connsiteY233" fmla="*/ 2811780 h 4168140"/>
                <a:gd name="connsiteX234" fmla="*/ 4038600 w 11737340"/>
                <a:gd name="connsiteY234" fmla="*/ 2804160 h 4168140"/>
                <a:gd name="connsiteX235" fmla="*/ 3954780 w 11737340"/>
                <a:gd name="connsiteY235" fmla="*/ 2819400 h 4168140"/>
                <a:gd name="connsiteX236" fmla="*/ 3863340 w 11737340"/>
                <a:gd name="connsiteY236" fmla="*/ 2804160 h 4168140"/>
                <a:gd name="connsiteX237" fmla="*/ 3741420 w 11737340"/>
                <a:gd name="connsiteY237" fmla="*/ 2781300 h 4168140"/>
                <a:gd name="connsiteX238" fmla="*/ 3649980 w 11737340"/>
                <a:gd name="connsiteY238" fmla="*/ 2743200 h 4168140"/>
                <a:gd name="connsiteX239" fmla="*/ 3573780 w 11737340"/>
                <a:gd name="connsiteY239" fmla="*/ 2674620 h 4168140"/>
                <a:gd name="connsiteX240" fmla="*/ 3482340 w 11737340"/>
                <a:gd name="connsiteY240" fmla="*/ 2621280 h 4168140"/>
                <a:gd name="connsiteX241" fmla="*/ 3436620 w 11737340"/>
                <a:gd name="connsiteY241" fmla="*/ 2552700 h 4168140"/>
                <a:gd name="connsiteX242" fmla="*/ 3329940 w 11737340"/>
                <a:gd name="connsiteY242" fmla="*/ 2423160 h 4168140"/>
                <a:gd name="connsiteX243" fmla="*/ 3261360 w 11737340"/>
                <a:gd name="connsiteY243" fmla="*/ 2324100 h 4168140"/>
                <a:gd name="connsiteX244" fmla="*/ 3131820 w 11737340"/>
                <a:gd name="connsiteY244" fmla="*/ 2209800 h 4168140"/>
                <a:gd name="connsiteX245" fmla="*/ 3040380 w 11737340"/>
                <a:gd name="connsiteY245" fmla="*/ 2141220 h 4168140"/>
                <a:gd name="connsiteX246" fmla="*/ 2910840 w 11737340"/>
                <a:gd name="connsiteY246" fmla="*/ 2034540 h 4168140"/>
                <a:gd name="connsiteX247" fmla="*/ 2849880 w 11737340"/>
                <a:gd name="connsiteY247" fmla="*/ 1958340 h 4168140"/>
                <a:gd name="connsiteX248" fmla="*/ 2743200 w 11737340"/>
                <a:gd name="connsiteY248" fmla="*/ 1889760 h 4168140"/>
                <a:gd name="connsiteX249" fmla="*/ 2659380 w 11737340"/>
                <a:gd name="connsiteY249" fmla="*/ 1844040 h 4168140"/>
                <a:gd name="connsiteX250" fmla="*/ 2575560 w 11737340"/>
                <a:gd name="connsiteY250" fmla="*/ 1744980 h 4168140"/>
                <a:gd name="connsiteX251" fmla="*/ 2468880 w 11737340"/>
                <a:gd name="connsiteY251" fmla="*/ 1645920 h 4168140"/>
                <a:gd name="connsiteX252" fmla="*/ 2400300 w 11737340"/>
                <a:gd name="connsiteY252" fmla="*/ 1607820 h 4168140"/>
                <a:gd name="connsiteX253" fmla="*/ 2263140 w 11737340"/>
                <a:gd name="connsiteY253" fmla="*/ 1501140 h 4168140"/>
                <a:gd name="connsiteX254" fmla="*/ 2171700 w 11737340"/>
                <a:gd name="connsiteY254" fmla="*/ 1432560 h 4168140"/>
                <a:gd name="connsiteX255" fmla="*/ 2087880 w 11737340"/>
                <a:gd name="connsiteY255" fmla="*/ 1363980 h 4168140"/>
                <a:gd name="connsiteX256" fmla="*/ 1950720 w 11737340"/>
                <a:gd name="connsiteY256" fmla="*/ 1272540 h 4168140"/>
                <a:gd name="connsiteX257" fmla="*/ 1805940 w 11737340"/>
                <a:gd name="connsiteY257" fmla="*/ 1135380 h 4168140"/>
                <a:gd name="connsiteX258" fmla="*/ 1729740 w 11737340"/>
                <a:gd name="connsiteY258" fmla="*/ 1089660 h 4168140"/>
                <a:gd name="connsiteX259" fmla="*/ 1668780 w 11737340"/>
                <a:gd name="connsiteY259" fmla="*/ 1043940 h 4168140"/>
                <a:gd name="connsiteX260" fmla="*/ 1592580 w 11737340"/>
                <a:gd name="connsiteY260" fmla="*/ 990600 h 4168140"/>
                <a:gd name="connsiteX261" fmla="*/ 1470660 w 11737340"/>
                <a:gd name="connsiteY261" fmla="*/ 891540 h 4168140"/>
                <a:gd name="connsiteX262" fmla="*/ 1386840 w 11737340"/>
                <a:gd name="connsiteY262" fmla="*/ 845820 h 4168140"/>
                <a:gd name="connsiteX263" fmla="*/ 1318260 w 11737340"/>
                <a:gd name="connsiteY263" fmla="*/ 784860 h 4168140"/>
                <a:gd name="connsiteX264" fmla="*/ 1264920 w 11737340"/>
                <a:gd name="connsiteY264" fmla="*/ 723900 h 4168140"/>
                <a:gd name="connsiteX265" fmla="*/ 1181100 w 11737340"/>
                <a:gd name="connsiteY265" fmla="*/ 647700 h 4168140"/>
                <a:gd name="connsiteX266" fmla="*/ 1089660 w 11737340"/>
                <a:gd name="connsiteY266" fmla="*/ 624840 h 4168140"/>
                <a:gd name="connsiteX267" fmla="*/ 1021080 w 11737340"/>
                <a:gd name="connsiteY267" fmla="*/ 586740 h 4168140"/>
                <a:gd name="connsiteX268" fmla="*/ 937260 w 11737340"/>
                <a:gd name="connsiteY268" fmla="*/ 548640 h 4168140"/>
                <a:gd name="connsiteX269" fmla="*/ 830580 w 11737340"/>
                <a:gd name="connsiteY269" fmla="*/ 510540 h 4168140"/>
                <a:gd name="connsiteX270" fmla="*/ 754380 w 11737340"/>
                <a:gd name="connsiteY270" fmla="*/ 457200 h 4168140"/>
                <a:gd name="connsiteX271" fmla="*/ 708660 w 11737340"/>
                <a:gd name="connsiteY271" fmla="*/ 419100 h 4168140"/>
                <a:gd name="connsiteX272" fmla="*/ 609600 w 11737340"/>
                <a:gd name="connsiteY272" fmla="*/ 396240 h 4168140"/>
                <a:gd name="connsiteX273" fmla="*/ 548640 w 11737340"/>
                <a:gd name="connsiteY273" fmla="*/ 320040 h 4168140"/>
                <a:gd name="connsiteX274" fmla="*/ 510540 w 11737340"/>
                <a:gd name="connsiteY274" fmla="*/ 251460 h 4168140"/>
                <a:gd name="connsiteX275" fmla="*/ 464820 w 11737340"/>
                <a:gd name="connsiteY275" fmla="*/ 190500 h 4168140"/>
                <a:gd name="connsiteX276" fmla="*/ 411480 w 11737340"/>
                <a:gd name="connsiteY276" fmla="*/ 137160 h 4168140"/>
                <a:gd name="connsiteX277" fmla="*/ 373380 w 11737340"/>
                <a:gd name="connsiteY277" fmla="*/ 45720 h 4168140"/>
                <a:gd name="connsiteX278" fmla="*/ 342900 w 11737340"/>
                <a:gd name="connsiteY278" fmla="*/ 0 h 4168140"/>
                <a:gd name="connsiteX279" fmla="*/ 327660 w 11737340"/>
                <a:gd name="connsiteY279" fmla="*/ 60960 h 4168140"/>
                <a:gd name="connsiteX280" fmla="*/ 289560 w 11737340"/>
                <a:gd name="connsiteY280" fmla="*/ 91440 h 4168140"/>
                <a:gd name="connsiteX281" fmla="*/ 236220 w 11737340"/>
                <a:gd name="connsiteY281" fmla="*/ 114300 h 4168140"/>
                <a:gd name="connsiteX282" fmla="*/ 198120 w 11737340"/>
                <a:gd name="connsiteY282" fmla="*/ 175260 h 4168140"/>
                <a:gd name="connsiteX283" fmla="*/ 175260 w 11737340"/>
                <a:gd name="connsiteY283" fmla="*/ 228600 h 4168140"/>
                <a:gd name="connsiteX284" fmla="*/ 114300 w 11737340"/>
                <a:gd name="connsiteY284" fmla="*/ 236220 h 4168140"/>
                <a:gd name="connsiteX285" fmla="*/ 45720 w 11737340"/>
                <a:gd name="connsiteY285" fmla="*/ 251460 h 4168140"/>
                <a:gd name="connsiteX286" fmla="*/ 0 w 11737340"/>
                <a:gd name="connsiteY286" fmla="*/ 281940 h 4168140"/>
                <a:gd name="connsiteX287" fmla="*/ 68580 w 11737340"/>
                <a:gd name="connsiteY287" fmla="*/ 320040 h 4168140"/>
                <a:gd name="connsiteX0" fmla="*/ 68580 w 11737340"/>
                <a:gd name="connsiteY0" fmla="*/ 320040 h 4168140"/>
                <a:gd name="connsiteX1" fmla="*/ 121920 w 11737340"/>
                <a:gd name="connsiteY1" fmla="*/ 381000 h 4168140"/>
                <a:gd name="connsiteX2" fmla="*/ 198120 w 11737340"/>
                <a:gd name="connsiteY2" fmla="*/ 419100 h 4168140"/>
                <a:gd name="connsiteX3" fmla="*/ 320040 w 11737340"/>
                <a:gd name="connsiteY3" fmla="*/ 510540 h 4168140"/>
                <a:gd name="connsiteX4" fmla="*/ 411480 w 11737340"/>
                <a:gd name="connsiteY4" fmla="*/ 563880 h 4168140"/>
                <a:gd name="connsiteX5" fmla="*/ 472440 w 11737340"/>
                <a:gd name="connsiteY5" fmla="*/ 632460 h 4168140"/>
                <a:gd name="connsiteX6" fmla="*/ 601980 w 11737340"/>
                <a:gd name="connsiteY6" fmla="*/ 708660 h 4168140"/>
                <a:gd name="connsiteX7" fmla="*/ 739140 w 11737340"/>
                <a:gd name="connsiteY7" fmla="*/ 784860 h 4168140"/>
                <a:gd name="connsiteX8" fmla="*/ 861060 w 11737340"/>
                <a:gd name="connsiteY8" fmla="*/ 868680 h 4168140"/>
                <a:gd name="connsiteX9" fmla="*/ 944880 w 11737340"/>
                <a:gd name="connsiteY9" fmla="*/ 952500 h 4168140"/>
                <a:gd name="connsiteX10" fmla="*/ 1021080 w 11737340"/>
                <a:gd name="connsiteY10" fmla="*/ 1005840 h 4168140"/>
                <a:gd name="connsiteX11" fmla="*/ 1097280 w 11737340"/>
                <a:gd name="connsiteY11" fmla="*/ 1043940 h 4168140"/>
                <a:gd name="connsiteX12" fmla="*/ 1181100 w 11737340"/>
                <a:gd name="connsiteY12" fmla="*/ 1104900 h 4168140"/>
                <a:gd name="connsiteX13" fmla="*/ 1249680 w 11737340"/>
                <a:gd name="connsiteY13" fmla="*/ 1150620 h 4168140"/>
                <a:gd name="connsiteX14" fmla="*/ 1341120 w 11737340"/>
                <a:gd name="connsiteY14" fmla="*/ 1196340 h 4168140"/>
                <a:gd name="connsiteX15" fmla="*/ 1417320 w 11737340"/>
                <a:gd name="connsiteY15" fmla="*/ 1257300 h 4168140"/>
                <a:gd name="connsiteX16" fmla="*/ 1493520 w 11737340"/>
                <a:gd name="connsiteY16" fmla="*/ 1333500 h 4168140"/>
                <a:gd name="connsiteX17" fmla="*/ 1569720 w 11737340"/>
                <a:gd name="connsiteY17" fmla="*/ 1356360 h 4168140"/>
                <a:gd name="connsiteX18" fmla="*/ 1684020 w 11737340"/>
                <a:gd name="connsiteY18" fmla="*/ 1424940 h 4168140"/>
                <a:gd name="connsiteX19" fmla="*/ 1729740 w 11737340"/>
                <a:gd name="connsiteY19" fmla="*/ 1485900 h 4168140"/>
                <a:gd name="connsiteX20" fmla="*/ 1844040 w 11737340"/>
                <a:gd name="connsiteY20" fmla="*/ 1569720 h 4168140"/>
                <a:gd name="connsiteX21" fmla="*/ 1935480 w 11737340"/>
                <a:gd name="connsiteY21" fmla="*/ 1615440 h 4168140"/>
                <a:gd name="connsiteX22" fmla="*/ 2049780 w 11737340"/>
                <a:gd name="connsiteY22" fmla="*/ 1691640 h 4168140"/>
                <a:gd name="connsiteX23" fmla="*/ 2133600 w 11737340"/>
                <a:gd name="connsiteY23" fmla="*/ 1729740 h 4168140"/>
                <a:gd name="connsiteX24" fmla="*/ 2202180 w 11737340"/>
                <a:gd name="connsiteY24" fmla="*/ 1805940 h 4168140"/>
                <a:gd name="connsiteX25" fmla="*/ 2255520 w 11737340"/>
                <a:gd name="connsiteY25" fmla="*/ 1821180 h 4168140"/>
                <a:gd name="connsiteX26" fmla="*/ 2316480 w 11737340"/>
                <a:gd name="connsiteY26" fmla="*/ 1866900 h 4168140"/>
                <a:gd name="connsiteX27" fmla="*/ 2423160 w 11737340"/>
                <a:gd name="connsiteY27" fmla="*/ 2004060 h 4168140"/>
                <a:gd name="connsiteX28" fmla="*/ 2476500 w 11737340"/>
                <a:gd name="connsiteY28" fmla="*/ 2087880 h 4168140"/>
                <a:gd name="connsiteX29" fmla="*/ 2567940 w 11737340"/>
                <a:gd name="connsiteY29" fmla="*/ 2148840 h 4168140"/>
                <a:gd name="connsiteX30" fmla="*/ 2682240 w 11737340"/>
                <a:gd name="connsiteY30" fmla="*/ 2186940 h 4168140"/>
                <a:gd name="connsiteX31" fmla="*/ 2743200 w 11737340"/>
                <a:gd name="connsiteY31" fmla="*/ 2209800 h 4168140"/>
                <a:gd name="connsiteX32" fmla="*/ 2811780 w 11737340"/>
                <a:gd name="connsiteY32" fmla="*/ 2247900 h 4168140"/>
                <a:gd name="connsiteX33" fmla="*/ 2887980 w 11737340"/>
                <a:gd name="connsiteY33" fmla="*/ 2301240 h 4168140"/>
                <a:gd name="connsiteX34" fmla="*/ 2979420 w 11737340"/>
                <a:gd name="connsiteY34" fmla="*/ 2385060 h 4168140"/>
                <a:gd name="connsiteX35" fmla="*/ 3055620 w 11737340"/>
                <a:gd name="connsiteY35" fmla="*/ 2461260 h 4168140"/>
                <a:gd name="connsiteX36" fmla="*/ 3139440 w 11737340"/>
                <a:gd name="connsiteY36" fmla="*/ 2537460 h 4168140"/>
                <a:gd name="connsiteX37" fmla="*/ 3261360 w 11737340"/>
                <a:gd name="connsiteY37" fmla="*/ 2628900 h 4168140"/>
                <a:gd name="connsiteX38" fmla="*/ 3345180 w 11737340"/>
                <a:gd name="connsiteY38" fmla="*/ 2720340 h 4168140"/>
                <a:gd name="connsiteX39" fmla="*/ 3444240 w 11737340"/>
                <a:gd name="connsiteY39" fmla="*/ 2796540 h 4168140"/>
                <a:gd name="connsiteX40" fmla="*/ 3558540 w 11737340"/>
                <a:gd name="connsiteY40" fmla="*/ 2872740 h 4168140"/>
                <a:gd name="connsiteX41" fmla="*/ 3619500 w 11737340"/>
                <a:gd name="connsiteY41" fmla="*/ 2979420 h 4168140"/>
                <a:gd name="connsiteX42" fmla="*/ 3619500 w 11737340"/>
                <a:gd name="connsiteY42" fmla="*/ 2979420 h 4168140"/>
                <a:gd name="connsiteX43" fmla="*/ 3649980 w 11737340"/>
                <a:gd name="connsiteY43" fmla="*/ 3048000 h 4168140"/>
                <a:gd name="connsiteX44" fmla="*/ 3703320 w 11737340"/>
                <a:gd name="connsiteY44" fmla="*/ 3086100 h 4168140"/>
                <a:gd name="connsiteX45" fmla="*/ 3764280 w 11737340"/>
                <a:gd name="connsiteY45" fmla="*/ 3063240 h 4168140"/>
                <a:gd name="connsiteX46" fmla="*/ 3848100 w 11737340"/>
                <a:gd name="connsiteY46" fmla="*/ 3025140 h 4168140"/>
                <a:gd name="connsiteX47" fmla="*/ 3916680 w 11737340"/>
                <a:gd name="connsiteY47" fmla="*/ 3032760 h 4168140"/>
                <a:gd name="connsiteX48" fmla="*/ 4030980 w 11737340"/>
                <a:gd name="connsiteY48" fmla="*/ 3063240 h 4168140"/>
                <a:gd name="connsiteX49" fmla="*/ 4137660 w 11737340"/>
                <a:gd name="connsiteY49" fmla="*/ 3101340 h 4168140"/>
                <a:gd name="connsiteX50" fmla="*/ 4259580 w 11737340"/>
                <a:gd name="connsiteY50" fmla="*/ 3147060 h 4168140"/>
                <a:gd name="connsiteX51" fmla="*/ 4381500 w 11737340"/>
                <a:gd name="connsiteY51" fmla="*/ 3192780 h 4168140"/>
                <a:gd name="connsiteX52" fmla="*/ 4526280 w 11737340"/>
                <a:gd name="connsiteY52" fmla="*/ 3276600 h 4168140"/>
                <a:gd name="connsiteX53" fmla="*/ 4587240 w 11737340"/>
                <a:gd name="connsiteY53" fmla="*/ 3299460 h 4168140"/>
                <a:gd name="connsiteX54" fmla="*/ 4610100 w 11737340"/>
                <a:gd name="connsiteY54" fmla="*/ 3352800 h 4168140"/>
                <a:gd name="connsiteX55" fmla="*/ 4648200 w 11737340"/>
                <a:gd name="connsiteY55" fmla="*/ 3436620 h 4168140"/>
                <a:gd name="connsiteX56" fmla="*/ 4671060 w 11737340"/>
                <a:gd name="connsiteY56" fmla="*/ 3520440 h 4168140"/>
                <a:gd name="connsiteX57" fmla="*/ 4678680 w 11737340"/>
                <a:gd name="connsiteY57" fmla="*/ 3589020 h 4168140"/>
                <a:gd name="connsiteX58" fmla="*/ 4686300 w 11737340"/>
                <a:gd name="connsiteY58" fmla="*/ 3649980 h 4168140"/>
                <a:gd name="connsiteX59" fmla="*/ 4724400 w 11737340"/>
                <a:gd name="connsiteY59" fmla="*/ 3680460 h 4168140"/>
                <a:gd name="connsiteX60" fmla="*/ 4785360 w 11737340"/>
                <a:gd name="connsiteY60" fmla="*/ 3672840 h 4168140"/>
                <a:gd name="connsiteX61" fmla="*/ 4869180 w 11737340"/>
                <a:gd name="connsiteY61" fmla="*/ 3703320 h 4168140"/>
                <a:gd name="connsiteX62" fmla="*/ 4914900 w 11737340"/>
                <a:gd name="connsiteY62" fmla="*/ 3756660 h 4168140"/>
                <a:gd name="connsiteX63" fmla="*/ 5105400 w 11737340"/>
                <a:gd name="connsiteY63" fmla="*/ 3832860 h 4168140"/>
                <a:gd name="connsiteX64" fmla="*/ 5173980 w 11737340"/>
                <a:gd name="connsiteY64" fmla="*/ 3886200 h 4168140"/>
                <a:gd name="connsiteX65" fmla="*/ 5242560 w 11737340"/>
                <a:gd name="connsiteY65" fmla="*/ 3924300 h 4168140"/>
                <a:gd name="connsiteX66" fmla="*/ 5364480 w 11737340"/>
                <a:gd name="connsiteY66" fmla="*/ 3962400 h 4168140"/>
                <a:gd name="connsiteX67" fmla="*/ 5516880 w 11737340"/>
                <a:gd name="connsiteY67" fmla="*/ 4046220 h 4168140"/>
                <a:gd name="connsiteX68" fmla="*/ 5585460 w 11737340"/>
                <a:gd name="connsiteY68" fmla="*/ 4099560 h 4168140"/>
                <a:gd name="connsiteX69" fmla="*/ 5661660 w 11737340"/>
                <a:gd name="connsiteY69" fmla="*/ 4122420 h 4168140"/>
                <a:gd name="connsiteX70" fmla="*/ 5745480 w 11737340"/>
                <a:gd name="connsiteY70" fmla="*/ 4130040 h 4168140"/>
                <a:gd name="connsiteX71" fmla="*/ 5836920 w 11737340"/>
                <a:gd name="connsiteY71" fmla="*/ 4130040 h 4168140"/>
                <a:gd name="connsiteX72" fmla="*/ 5951220 w 11737340"/>
                <a:gd name="connsiteY72" fmla="*/ 4145280 h 4168140"/>
                <a:gd name="connsiteX73" fmla="*/ 6035040 w 11737340"/>
                <a:gd name="connsiteY73" fmla="*/ 4168140 h 4168140"/>
                <a:gd name="connsiteX74" fmla="*/ 6149340 w 11737340"/>
                <a:gd name="connsiteY74" fmla="*/ 4137660 h 4168140"/>
                <a:gd name="connsiteX75" fmla="*/ 6286500 w 11737340"/>
                <a:gd name="connsiteY75" fmla="*/ 4114800 h 4168140"/>
                <a:gd name="connsiteX76" fmla="*/ 6393180 w 11737340"/>
                <a:gd name="connsiteY76" fmla="*/ 4053840 h 4168140"/>
                <a:gd name="connsiteX77" fmla="*/ 6484620 w 11737340"/>
                <a:gd name="connsiteY77" fmla="*/ 4038600 h 4168140"/>
                <a:gd name="connsiteX78" fmla="*/ 6583680 w 11737340"/>
                <a:gd name="connsiteY78" fmla="*/ 3970020 h 4168140"/>
                <a:gd name="connsiteX79" fmla="*/ 6697980 w 11737340"/>
                <a:gd name="connsiteY79" fmla="*/ 3886200 h 4168140"/>
                <a:gd name="connsiteX80" fmla="*/ 6728460 w 11737340"/>
                <a:gd name="connsiteY80" fmla="*/ 3817620 h 4168140"/>
                <a:gd name="connsiteX81" fmla="*/ 6842760 w 11737340"/>
                <a:gd name="connsiteY81" fmla="*/ 3733800 h 4168140"/>
                <a:gd name="connsiteX82" fmla="*/ 6972300 w 11737340"/>
                <a:gd name="connsiteY82" fmla="*/ 3642360 h 4168140"/>
                <a:gd name="connsiteX83" fmla="*/ 7078980 w 11737340"/>
                <a:gd name="connsiteY83" fmla="*/ 3528060 h 4168140"/>
                <a:gd name="connsiteX84" fmla="*/ 7139940 w 11737340"/>
                <a:gd name="connsiteY84" fmla="*/ 3444240 h 4168140"/>
                <a:gd name="connsiteX85" fmla="*/ 7269480 w 11737340"/>
                <a:gd name="connsiteY85" fmla="*/ 3284220 h 4168140"/>
                <a:gd name="connsiteX86" fmla="*/ 7330440 w 11737340"/>
                <a:gd name="connsiteY86" fmla="*/ 3185160 h 4168140"/>
                <a:gd name="connsiteX87" fmla="*/ 7376160 w 11737340"/>
                <a:gd name="connsiteY87" fmla="*/ 3116580 h 4168140"/>
                <a:gd name="connsiteX88" fmla="*/ 7444740 w 11737340"/>
                <a:gd name="connsiteY88" fmla="*/ 3093720 h 4168140"/>
                <a:gd name="connsiteX89" fmla="*/ 7513320 w 11737340"/>
                <a:gd name="connsiteY89" fmla="*/ 3101340 h 4168140"/>
                <a:gd name="connsiteX90" fmla="*/ 7576820 w 11737340"/>
                <a:gd name="connsiteY90" fmla="*/ 3093720 h 4168140"/>
                <a:gd name="connsiteX91" fmla="*/ 7729220 w 11737340"/>
                <a:gd name="connsiteY91" fmla="*/ 3136900 h 4168140"/>
                <a:gd name="connsiteX92" fmla="*/ 7833360 w 11737340"/>
                <a:gd name="connsiteY92" fmla="*/ 3180080 h 4168140"/>
                <a:gd name="connsiteX93" fmla="*/ 7967980 w 11737340"/>
                <a:gd name="connsiteY93" fmla="*/ 3208020 h 4168140"/>
                <a:gd name="connsiteX94" fmla="*/ 8161020 w 11737340"/>
                <a:gd name="connsiteY94" fmla="*/ 3296920 h 4168140"/>
                <a:gd name="connsiteX95" fmla="*/ 8293100 w 11737340"/>
                <a:gd name="connsiteY95" fmla="*/ 3370580 h 4168140"/>
                <a:gd name="connsiteX96" fmla="*/ 8371840 w 11737340"/>
                <a:gd name="connsiteY96" fmla="*/ 3395980 h 4168140"/>
                <a:gd name="connsiteX97" fmla="*/ 8468360 w 11737340"/>
                <a:gd name="connsiteY97" fmla="*/ 3434080 h 4168140"/>
                <a:gd name="connsiteX98" fmla="*/ 8595360 w 11737340"/>
                <a:gd name="connsiteY98" fmla="*/ 3512820 h 4168140"/>
                <a:gd name="connsiteX99" fmla="*/ 8641080 w 11737340"/>
                <a:gd name="connsiteY99" fmla="*/ 3566160 h 4168140"/>
                <a:gd name="connsiteX100" fmla="*/ 8702040 w 11737340"/>
                <a:gd name="connsiteY100" fmla="*/ 3604260 h 4168140"/>
                <a:gd name="connsiteX101" fmla="*/ 8763000 w 11737340"/>
                <a:gd name="connsiteY101" fmla="*/ 3634740 h 4168140"/>
                <a:gd name="connsiteX102" fmla="*/ 8846820 w 11737340"/>
                <a:gd name="connsiteY102" fmla="*/ 3632200 h 4168140"/>
                <a:gd name="connsiteX103" fmla="*/ 8968740 w 11737340"/>
                <a:gd name="connsiteY103" fmla="*/ 3634740 h 4168140"/>
                <a:gd name="connsiteX104" fmla="*/ 9060180 w 11737340"/>
                <a:gd name="connsiteY104" fmla="*/ 3642360 h 4168140"/>
                <a:gd name="connsiteX105" fmla="*/ 9151620 w 11737340"/>
                <a:gd name="connsiteY105" fmla="*/ 3657600 h 4168140"/>
                <a:gd name="connsiteX106" fmla="*/ 9230360 w 11737340"/>
                <a:gd name="connsiteY106" fmla="*/ 3657600 h 4168140"/>
                <a:gd name="connsiteX107" fmla="*/ 9331960 w 11737340"/>
                <a:gd name="connsiteY107" fmla="*/ 3629660 h 4168140"/>
                <a:gd name="connsiteX108" fmla="*/ 9433560 w 11737340"/>
                <a:gd name="connsiteY108" fmla="*/ 3589020 h 4168140"/>
                <a:gd name="connsiteX109" fmla="*/ 9535160 w 11737340"/>
                <a:gd name="connsiteY109" fmla="*/ 3540760 h 4168140"/>
                <a:gd name="connsiteX110" fmla="*/ 9646920 w 11737340"/>
                <a:gd name="connsiteY110" fmla="*/ 3489960 h 4168140"/>
                <a:gd name="connsiteX111" fmla="*/ 9784080 w 11737340"/>
                <a:gd name="connsiteY111" fmla="*/ 3444240 h 4168140"/>
                <a:gd name="connsiteX112" fmla="*/ 9860280 w 11737340"/>
                <a:gd name="connsiteY112" fmla="*/ 3383280 h 4168140"/>
                <a:gd name="connsiteX113" fmla="*/ 9921240 w 11737340"/>
                <a:gd name="connsiteY113" fmla="*/ 3314700 h 4168140"/>
                <a:gd name="connsiteX114" fmla="*/ 9997440 w 11737340"/>
                <a:gd name="connsiteY114" fmla="*/ 3208020 h 4168140"/>
                <a:gd name="connsiteX115" fmla="*/ 10043160 w 11737340"/>
                <a:gd name="connsiteY115" fmla="*/ 3101340 h 4168140"/>
                <a:gd name="connsiteX116" fmla="*/ 10104120 w 11737340"/>
                <a:gd name="connsiteY116" fmla="*/ 3017520 h 4168140"/>
                <a:gd name="connsiteX117" fmla="*/ 10157460 w 11737340"/>
                <a:gd name="connsiteY117" fmla="*/ 2933700 h 4168140"/>
                <a:gd name="connsiteX118" fmla="*/ 10218420 w 11737340"/>
                <a:gd name="connsiteY118" fmla="*/ 2849880 h 4168140"/>
                <a:gd name="connsiteX119" fmla="*/ 10294620 w 11737340"/>
                <a:gd name="connsiteY119" fmla="*/ 2735580 h 4168140"/>
                <a:gd name="connsiteX120" fmla="*/ 10347960 w 11737340"/>
                <a:gd name="connsiteY120" fmla="*/ 2621280 h 4168140"/>
                <a:gd name="connsiteX121" fmla="*/ 10431780 w 11737340"/>
                <a:gd name="connsiteY121" fmla="*/ 2499360 h 4168140"/>
                <a:gd name="connsiteX122" fmla="*/ 10500360 w 11737340"/>
                <a:gd name="connsiteY122" fmla="*/ 2354580 h 4168140"/>
                <a:gd name="connsiteX123" fmla="*/ 10553700 w 11737340"/>
                <a:gd name="connsiteY123" fmla="*/ 2263140 h 4168140"/>
                <a:gd name="connsiteX124" fmla="*/ 10584180 w 11737340"/>
                <a:gd name="connsiteY124" fmla="*/ 2194560 h 4168140"/>
                <a:gd name="connsiteX125" fmla="*/ 10624820 w 11737340"/>
                <a:gd name="connsiteY125" fmla="*/ 2125980 h 4168140"/>
                <a:gd name="connsiteX126" fmla="*/ 10675620 w 11737340"/>
                <a:gd name="connsiteY126" fmla="*/ 2049780 h 4168140"/>
                <a:gd name="connsiteX127" fmla="*/ 10690860 w 11737340"/>
                <a:gd name="connsiteY127" fmla="*/ 1988820 h 4168140"/>
                <a:gd name="connsiteX128" fmla="*/ 10713720 w 11737340"/>
                <a:gd name="connsiteY128" fmla="*/ 1927860 h 4168140"/>
                <a:gd name="connsiteX129" fmla="*/ 10767060 w 11737340"/>
                <a:gd name="connsiteY129" fmla="*/ 1859280 h 4168140"/>
                <a:gd name="connsiteX130" fmla="*/ 10873740 w 11737340"/>
                <a:gd name="connsiteY130" fmla="*/ 1828800 h 4168140"/>
                <a:gd name="connsiteX131" fmla="*/ 11079480 w 11737340"/>
                <a:gd name="connsiteY131" fmla="*/ 1767840 h 4168140"/>
                <a:gd name="connsiteX132" fmla="*/ 11247120 w 11737340"/>
                <a:gd name="connsiteY132" fmla="*/ 1684020 h 4168140"/>
                <a:gd name="connsiteX133" fmla="*/ 11407140 w 11737340"/>
                <a:gd name="connsiteY133" fmla="*/ 1628140 h 4168140"/>
                <a:gd name="connsiteX134" fmla="*/ 11490960 w 11737340"/>
                <a:gd name="connsiteY134" fmla="*/ 1577340 h 4168140"/>
                <a:gd name="connsiteX135" fmla="*/ 11635740 w 11737340"/>
                <a:gd name="connsiteY135" fmla="*/ 1508760 h 4168140"/>
                <a:gd name="connsiteX136" fmla="*/ 11737340 w 11737340"/>
                <a:gd name="connsiteY136" fmla="*/ 1442720 h 4168140"/>
                <a:gd name="connsiteX137" fmla="*/ 11620500 w 11737340"/>
                <a:gd name="connsiteY137" fmla="*/ 1417320 h 4168140"/>
                <a:gd name="connsiteX138" fmla="*/ 11567160 w 11737340"/>
                <a:gd name="connsiteY138" fmla="*/ 1379220 h 4168140"/>
                <a:gd name="connsiteX139" fmla="*/ 11498580 w 11737340"/>
                <a:gd name="connsiteY139" fmla="*/ 1318260 h 4168140"/>
                <a:gd name="connsiteX140" fmla="*/ 11468100 w 11737340"/>
                <a:gd name="connsiteY140" fmla="*/ 1280160 h 4168140"/>
                <a:gd name="connsiteX141" fmla="*/ 11442700 w 11737340"/>
                <a:gd name="connsiteY141" fmla="*/ 1231900 h 4168140"/>
                <a:gd name="connsiteX142" fmla="*/ 11384280 w 11737340"/>
                <a:gd name="connsiteY142" fmla="*/ 1310640 h 4168140"/>
                <a:gd name="connsiteX143" fmla="*/ 11353800 w 11737340"/>
                <a:gd name="connsiteY143" fmla="*/ 1356360 h 4168140"/>
                <a:gd name="connsiteX144" fmla="*/ 11224260 w 11737340"/>
                <a:gd name="connsiteY144" fmla="*/ 1417320 h 4168140"/>
                <a:gd name="connsiteX145" fmla="*/ 11109960 w 11737340"/>
                <a:gd name="connsiteY145" fmla="*/ 1463040 h 4168140"/>
                <a:gd name="connsiteX146" fmla="*/ 10911840 w 11737340"/>
                <a:gd name="connsiteY146" fmla="*/ 1524000 h 4168140"/>
                <a:gd name="connsiteX147" fmla="*/ 10774680 w 11737340"/>
                <a:gd name="connsiteY147" fmla="*/ 1546860 h 4168140"/>
                <a:gd name="connsiteX148" fmla="*/ 10675620 w 11737340"/>
                <a:gd name="connsiteY148" fmla="*/ 1615440 h 4168140"/>
                <a:gd name="connsiteX149" fmla="*/ 10568940 w 11737340"/>
                <a:gd name="connsiteY149" fmla="*/ 1676400 h 4168140"/>
                <a:gd name="connsiteX150" fmla="*/ 10485120 w 11737340"/>
                <a:gd name="connsiteY150" fmla="*/ 1760220 h 4168140"/>
                <a:gd name="connsiteX151" fmla="*/ 10454640 w 11737340"/>
                <a:gd name="connsiteY151" fmla="*/ 1836420 h 4168140"/>
                <a:gd name="connsiteX152" fmla="*/ 10416540 w 11737340"/>
                <a:gd name="connsiteY152" fmla="*/ 1927860 h 4168140"/>
                <a:gd name="connsiteX153" fmla="*/ 10401300 w 11737340"/>
                <a:gd name="connsiteY153" fmla="*/ 2004060 h 4168140"/>
                <a:gd name="connsiteX154" fmla="*/ 10363200 w 11737340"/>
                <a:gd name="connsiteY154" fmla="*/ 2095500 h 4168140"/>
                <a:gd name="connsiteX155" fmla="*/ 10317480 w 11737340"/>
                <a:gd name="connsiteY155" fmla="*/ 2225040 h 4168140"/>
                <a:gd name="connsiteX156" fmla="*/ 10287000 w 11737340"/>
                <a:gd name="connsiteY156" fmla="*/ 2346960 h 4168140"/>
                <a:gd name="connsiteX157" fmla="*/ 10218420 w 11737340"/>
                <a:gd name="connsiteY157" fmla="*/ 2499360 h 4168140"/>
                <a:gd name="connsiteX158" fmla="*/ 10134600 w 11737340"/>
                <a:gd name="connsiteY158" fmla="*/ 2621280 h 4168140"/>
                <a:gd name="connsiteX159" fmla="*/ 10043160 w 11737340"/>
                <a:gd name="connsiteY159" fmla="*/ 2735580 h 4168140"/>
                <a:gd name="connsiteX160" fmla="*/ 9974580 w 11737340"/>
                <a:gd name="connsiteY160" fmla="*/ 2857500 h 4168140"/>
                <a:gd name="connsiteX161" fmla="*/ 9906000 w 11737340"/>
                <a:gd name="connsiteY161" fmla="*/ 2941320 h 4168140"/>
                <a:gd name="connsiteX162" fmla="*/ 9860280 w 11737340"/>
                <a:gd name="connsiteY162" fmla="*/ 3032760 h 4168140"/>
                <a:gd name="connsiteX163" fmla="*/ 9806940 w 11737340"/>
                <a:gd name="connsiteY163" fmla="*/ 3116580 h 4168140"/>
                <a:gd name="connsiteX164" fmla="*/ 9715500 w 11737340"/>
                <a:gd name="connsiteY164" fmla="*/ 3208020 h 4168140"/>
                <a:gd name="connsiteX165" fmla="*/ 9616440 w 11737340"/>
                <a:gd name="connsiteY165" fmla="*/ 3261360 h 4168140"/>
                <a:gd name="connsiteX166" fmla="*/ 9532620 w 11737340"/>
                <a:gd name="connsiteY166" fmla="*/ 3329940 h 4168140"/>
                <a:gd name="connsiteX167" fmla="*/ 9471660 w 11737340"/>
                <a:gd name="connsiteY167" fmla="*/ 3375660 h 4168140"/>
                <a:gd name="connsiteX168" fmla="*/ 9410700 w 11737340"/>
                <a:gd name="connsiteY168" fmla="*/ 3429000 h 4168140"/>
                <a:gd name="connsiteX169" fmla="*/ 9288780 w 11737340"/>
                <a:gd name="connsiteY169" fmla="*/ 3436620 h 4168140"/>
                <a:gd name="connsiteX170" fmla="*/ 9166860 w 11737340"/>
                <a:gd name="connsiteY170" fmla="*/ 3444240 h 4168140"/>
                <a:gd name="connsiteX171" fmla="*/ 9029700 w 11737340"/>
                <a:gd name="connsiteY171" fmla="*/ 3413760 h 4168140"/>
                <a:gd name="connsiteX172" fmla="*/ 8823960 w 11737340"/>
                <a:gd name="connsiteY172" fmla="*/ 3360420 h 4168140"/>
                <a:gd name="connsiteX173" fmla="*/ 8679180 w 11737340"/>
                <a:gd name="connsiteY173" fmla="*/ 3329940 h 4168140"/>
                <a:gd name="connsiteX174" fmla="*/ 8572500 w 11737340"/>
                <a:gd name="connsiteY174" fmla="*/ 3276600 h 4168140"/>
                <a:gd name="connsiteX175" fmla="*/ 8465820 w 11737340"/>
                <a:gd name="connsiteY175" fmla="*/ 3215640 h 4168140"/>
                <a:gd name="connsiteX176" fmla="*/ 8321040 w 11737340"/>
                <a:gd name="connsiteY176" fmla="*/ 3177540 h 4168140"/>
                <a:gd name="connsiteX177" fmla="*/ 8199120 w 11737340"/>
                <a:gd name="connsiteY177" fmla="*/ 3131820 h 4168140"/>
                <a:gd name="connsiteX178" fmla="*/ 8069580 w 11737340"/>
                <a:gd name="connsiteY178" fmla="*/ 3078480 h 4168140"/>
                <a:gd name="connsiteX179" fmla="*/ 7917180 w 11737340"/>
                <a:gd name="connsiteY179" fmla="*/ 2994660 h 4168140"/>
                <a:gd name="connsiteX180" fmla="*/ 7787640 w 11737340"/>
                <a:gd name="connsiteY180" fmla="*/ 2971800 h 4168140"/>
                <a:gd name="connsiteX181" fmla="*/ 7719060 w 11737340"/>
                <a:gd name="connsiteY181" fmla="*/ 2933700 h 4168140"/>
                <a:gd name="connsiteX182" fmla="*/ 7612380 w 11737340"/>
                <a:gd name="connsiteY182" fmla="*/ 2903220 h 4168140"/>
                <a:gd name="connsiteX183" fmla="*/ 7566660 w 11737340"/>
                <a:gd name="connsiteY183" fmla="*/ 2887980 h 4168140"/>
                <a:gd name="connsiteX184" fmla="*/ 7551420 w 11737340"/>
                <a:gd name="connsiteY184" fmla="*/ 2849880 h 4168140"/>
                <a:gd name="connsiteX185" fmla="*/ 7533640 w 11737340"/>
                <a:gd name="connsiteY185" fmla="*/ 2788920 h 4168140"/>
                <a:gd name="connsiteX186" fmla="*/ 7475220 w 11737340"/>
                <a:gd name="connsiteY186" fmla="*/ 2857500 h 4168140"/>
                <a:gd name="connsiteX187" fmla="*/ 7414260 w 11737340"/>
                <a:gd name="connsiteY187" fmla="*/ 2887980 h 4168140"/>
                <a:gd name="connsiteX188" fmla="*/ 7345680 w 11737340"/>
                <a:gd name="connsiteY188" fmla="*/ 2971800 h 4168140"/>
                <a:gd name="connsiteX189" fmla="*/ 7315200 w 11737340"/>
                <a:gd name="connsiteY189" fmla="*/ 2994660 h 4168140"/>
                <a:gd name="connsiteX190" fmla="*/ 7261860 w 11737340"/>
                <a:gd name="connsiteY190" fmla="*/ 3009900 h 4168140"/>
                <a:gd name="connsiteX191" fmla="*/ 7193280 w 11737340"/>
                <a:gd name="connsiteY191" fmla="*/ 3025140 h 4168140"/>
                <a:gd name="connsiteX192" fmla="*/ 7155180 w 11737340"/>
                <a:gd name="connsiteY192" fmla="*/ 3078480 h 4168140"/>
                <a:gd name="connsiteX193" fmla="*/ 7109460 w 11737340"/>
                <a:gd name="connsiteY193" fmla="*/ 3154680 h 4168140"/>
                <a:gd name="connsiteX194" fmla="*/ 7048500 w 11737340"/>
                <a:gd name="connsiteY194" fmla="*/ 3246120 h 4168140"/>
                <a:gd name="connsiteX195" fmla="*/ 6995160 w 11737340"/>
                <a:gd name="connsiteY195" fmla="*/ 3307080 h 4168140"/>
                <a:gd name="connsiteX196" fmla="*/ 6972300 w 11737340"/>
                <a:gd name="connsiteY196" fmla="*/ 3352800 h 4168140"/>
                <a:gd name="connsiteX197" fmla="*/ 6949440 w 11737340"/>
                <a:gd name="connsiteY197" fmla="*/ 3413760 h 4168140"/>
                <a:gd name="connsiteX198" fmla="*/ 6949440 w 11737340"/>
                <a:gd name="connsiteY198" fmla="*/ 3413760 h 4168140"/>
                <a:gd name="connsiteX199" fmla="*/ 6911340 w 11737340"/>
                <a:gd name="connsiteY199" fmla="*/ 3474720 h 4168140"/>
                <a:gd name="connsiteX200" fmla="*/ 6888480 w 11737340"/>
                <a:gd name="connsiteY200" fmla="*/ 3505200 h 4168140"/>
                <a:gd name="connsiteX201" fmla="*/ 6819900 w 11737340"/>
                <a:gd name="connsiteY201" fmla="*/ 3566160 h 4168140"/>
                <a:gd name="connsiteX202" fmla="*/ 6743700 w 11737340"/>
                <a:gd name="connsiteY202" fmla="*/ 3581400 h 4168140"/>
                <a:gd name="connsiteX203" fmla="*/ 6675120 w 11737340"/>
                <a:gd name="connsiteY203" fmla="*/ 3657600 h 4168140"/>
                <a:gd name="connsiteX204" fmla="*/ 6629400 w 11737340"/>
                <a:gd name="connsiteY204" fmla="*/ 3718560 h 4168140"/>
                <a:gd name="connsiteX205" fmla="*/ 6576060 w 11737340"/>
                <a:gd name="connsiteY205" fmla="*/ 3779520 h 4168140"/>
                <a:gd name="connsiteX206" fmla="*/ 6484620 w 11737340"/>
                <a:gd name="connsiteY206" fmla="*/ 3817620 h 4168140"/>
                <a:gd name="connsiteX207" fmla="*/ 6400800 w 11737340"/>
                <a:gd name="connsiteY207" fmla="*/ 3832860 h 4168140"/>
                <a:gd name="connsiteX208" fmla="*/ 6263640 w 11737340"/>
                <a:gd name="connsiteY208" fmla="*/ 3870960 h 4168140"/>
                <a:gd name="connsiteX209" fmla="*/ 6126480 w 11737340"/>
                <a:gd name="connsiteY209" fmla="*/ 3901440 h 4168140"/>
                <a:gd name="connsiteX210" fmla="*/ 6027420 w 11737340"/>
                <a:gd name="connsiteY210" fmla="*/ 3916680 h 4168140"/>
                <a:gd name="connsiteX211" fmla="*/ 5890260 w 11737340"/>
                <a:gd name="connsiteY211" fmla="*/ 3878580 h 4168140"/>
                <a:gd name="connsiteX212" fmla="*/ 5821680 w 11737340"/>
                <a:gd name="connsiteY212" fmla="*/ 3863340 h 4168140"/>
                <a:gd name="connsiteX213" fmla="*/ 5737860 w 11737340"/>
                <a:gd name="connsiteY213" fmla="*/ 3825240 h 4168140"/>
                <a:gd name="connsiteX214" fmla="*/ 5638800 w 11737340"/>
                <a:gd name="connsiteY214" fmla="*/ 3794760 h 4168140"/>
                <a:gd name="connsiteX215" fmla="*/ 5524500 w 11737340"/>
                <a:gd name="connsiteY215" fmla="*/ 3756660 h 4168140"/>
                <a:gd name="connsiteX216" fmla="*/ 5448300 w 11737340"/>
                <a:gd name="connsiteY216" fmla="*/ 3718560 h 4168140"/>
                <a:gd name="connsiteX217" fmla="*/ 5349240 w 11737340"/>
                <a:gd name="connsiteY217" fmla="*/ 3657600 h 4168140"/>
                <a:gd name="connsiteX218" fmla="*/ 5295900 w 11737340"/>
                <a:gd name="connsiteY218" fmla="*/ 3619500 h 4168140"/>
                <a:gd name="connsiteX219" fmla="*/ 5234940 w 11737340"/>
                <a:gd name="connsiteY219" fmla="*/ 3596640 h 4168140"/>
                <a:gd name="connsiteX220" fmla="*/ 5135880 w 11737340"/>
                <a:gd name="connsiteY220" fmla="*/ 3550920 h 4168140"/>
                <a:gd name="connsiteX221" fmla="*/ 5059680 w 11737340"/>
                <a:gd name="connsiteY221" fmla="*/ 3505200 h 4168140"/>
                <a:gd name="connsiteX222" fmla="*/ 5029200 w 11737340"/>
                <a:gd name="connsiteY222" fmla="*/ 3482340 h 4168140"/>
                <a:gd name="connsiteX223" fmla="*/ 4960620 w 11737340"/>
                <a:gd name="connsiteY223" fmla="*/ 3413760 h 4168140"/>
                <a:gd name="connsiteX224" fmla="*/ 4876800 w 11737340"/>
                <a:gd name="connsiteY224" fmla="*/ 3299460 h 4168140"/>
                <a:gd name="connsiteX225" fmla="*/ 4808220 w 11737340"/>
                <a:gd name="connsiteY225" fmla="*/ 3200400 h 4168140"/>
                <a:gd name="connsiteX226" fmla="*/ 4777740 w 11737340"/>
                <a:gd name="connsiteY226" fmla="*/ 3147060 h 4168140"/>
                <a:gd name="connsiteX227" fmla="*/ 4724400 w 11737340"/>
                <a:gd name="connsiteY227" fmla="*/ 3108960 h 4168140"/>
                <a:gd name="connsiteX228" fmla="*/ 4648200 w 11737340"/>
                <a:gd name="connsiteY228" fmla="*/ 3063240 h 4168140"/>
                <a:gd name="connsiteX229" fmla="*/ 4533900 w 11737340"/>
                <a:gd name="connsiteY229" fmla="*/ 2979420 h 4168140"/>
                <a:gd name="connsiteX230" fmla="*/ 4427220 w 11737340"/>
                <a:gd name="connsiteY230" fmla="*/ 2941320 h 4168140"/>
                <a:gd name="connsiteX231" fmla="*/ 4366260 w 11737340"/>
                <a:gd name="connsiteY231" fmla="*/ 2903220 h 4168140"/>
                <a:gd name="connsiteX232" fmla="*/ 4244340 w 11737340"/>
                <a:gd name="connsiteY232" fmla="*/ 2842260 h 4168140"/>
                <a:gd name="connsiteX233" fmla="*/ 4145280 w 11737340"/>
                <a:gd name="connsiteY233" fmla="*/ 2811780 h 4168140"/>
                <a:gd name="connsiteX234" fmla="*/ 4038600 w 11737340"/>
                <a:gd name="connsiteY234" fmla="*/ 2804160 h 4168140"/>
                <a:gd name="connsiteX235" fmla="*/ 3954780 w 11737340"/>
                <a:gd name="connsiteY235" fmla="*/ 2819400 h 4168140"/>
                <a:gd name="connsiteX236" fmla="*/ 3863340 w 11737340"/>
                <a:gd name="connsiteY236" fmla="*/ 2804160 h 4168140"/>
                <a:gd name="connsiteX237" fmla="*/ 3741420 w 11737340"/>
                <a:gd name="connsiteY237" fmla="*/ 2781300 h 4168140"/>
                <a:gd name="connsiteX238" fmla="*/ 3649980 w 11737340"/>
                <a:gd name="connsiteY238" fmla="*/ 2743200 h 4168140"/>
                <a:gd name="connsiteX239" fmla="*/ 3573780 w 11737340"/>
                <a:gd name="connsiteY239" fmla="*/ 2674620 h 4168140"/>
                <a:gd name="connsiteX240" fmla="*/ 3482340 w 11737340"/>
                <a:gd name="connsiteY240" fmla="*/ 2621280 h 4168140"/>
                <a:gd name="connsiteX241" fmla="*/ 3436620 w 11737340"/>
                <a:gd name="connsiteY241" fmla="*/ 2552700 h 4168140"/>
                <a:gd name="connsiteX242" fmla="*/ 3329940 w 11737340"/>
                <a:gd name="connsiteY242" fmla="*/ 2423160 h 4168140"/>
                <a:gd name="connsiteX243" fmla="*/ 3261360 w 11737340"/>
                <a:gd name="connsiteY243" fmla="*/ 2324100 h 4168140"/>
                <a:gd name="connsiteX244" fmla="*/ 3131820 w 11737340"/>
                <a:gd name="connsiteY244" fmla="*/ 2209800 h 4168140"/>
                <a:gd name="connsiteX245" fmla="*/ 3040380 w 11737340"/>
                <a:gd name="connsiteY245" fmla="*/ 2141220 h 4168140"/>
                <a:gd name="connsiteX246" fmla="*/ 2910840 w 11737340"/>
                <a:gd name="connsiteY246" fmla="*/ 2034540 h 4168140"/>
                <a:gd name="connsiteX247" fmla="*/ 2849880 w 11737340"/>
                <a:gd name="connsiteY247" fmla="*/ 1958340 h 4168140"/>
                <a:gd name="connsiteX248" fmla="*/ 2743200 w 11737340"/>
                <a:gd name="connsiteY248" fmla="*/ 1889760 h 4168140"/>
                <a:gd name="connsiteX249" fmla="*/ 2659380 w 11737340"/>
                <a:gd name="connsiteY249" fmla="*/ 1844040 h 4168140"/>
                <a:gd name="connsiteX250" fmla="*/ 2575560 w 11737340"/>
                <a:gd name="connsiteY250" fmla="*/ 1744980 h 4168140"/>
                <a:gd name="connsiteX251" fmla="*/ 2468880 w 11737340"/>
                <a:gd name="connsiteY251" fmla="*/ 1645920 h 4168140"/>
                <a:gd name="connsiteX252" fmla="*/ 2400300 w 11737340"/>
                <a:gd name="connsiteY252" fmla="*/ 1607820 h 4168140"/>
                <a:gd name="connsiteX253" fmla="*/ 2263140 w 11737340"/>
                <a:gd name="connsiteY253" fmla="*/ 1501140 h 4168140"/>
                <a:gd name="connsiteX254" fmla="*/ 2171700 w 11737340"/>
                <a:gd name="connsiteY254" fmla="*/ 1432560 h 4168140"/>
                <a:gd name="connsiteX255" fmla="*/ 2087880 w 11737340"/>
                <a:gd name="connsiteY255" fmla="*/ 1363980 h 4168140"/>
                <a:gd name="connsiteX256" fmla="*/ 1950720 w 11737340"/>
                <a:gd name="connsiteY256" fmla="*/ 1272540 h 4168140"/>
                <a:gd name="connsiteX257" fmla="*/ 1805940 w 11737340"/>
                <a:gd name="connsiteY257" fmla="*/ 1135380 h 4168140"/>
                <a:gd name="connsiteX258" fmla="*/ 1729740 w 11737340"/>
                <a:gd name="connsiteY258" fmla="*/ 1089660 h 4168140"/>
                <a:gd name="connsiteX259" fmla="*/ 1668780 w 11737340"/>
                <a:gd name="connsiteY259" fmla="*/ 1043940 h 4168140"/>
                <a:gd name="connsiteX260" fmla="*/ 1592580 w 11737340"/>
                <a:gd name="connsiteY260" fmla="*/ 990600 h 4168140"/>
                <a:gd name="connsiteX261" fmla="*/ 1470660 w 11737340"/>
                <a:gd name="connsiteY261" fmla="*/ 891540 h 4168140"/>
                <a:gd name="connsiteX262" fmla="*/ 1386840 w 11737340"/>
                <a:gd name="connsiteY262" fmla="*/ 845820 h 4168140"/>
                <a:gd name="connsiteX263" fmla="*/ 1318260 w 11737340"/>
                <a:gd name="connsiteY263" fmla="*/ 784860 h 4168140"/>
                <a:gd name="connsiteX264" fmla="*/ 1264920 w 11737340"/>
                <a:gd name="connsiteY264" fmla="*/ 723900 h 4168140"/>
                <a:gd name="connsiteX265" fmla="*/ 1181100 w 11737340"/>
                <a:gd name="connsiteY265" fmla="*/ 647700 h 4168140"/>
                <a:gd name="connsiteX266" fmla="*/ 1089660 w 11737340"/>
                <a:gd name="connsiteY266" fmla="*/ 624840 h 4168140"/>
                <a:gd name="connsiteX267" fmla="*/ 1021080 w 11737340"/>
                <a:gd name="connsiteY267" fmla="*/ 586740 h 4168140"/>
                <a:gd name="connsiteX268" fmla="*/ 937260 w 11737340"/>
                <a:gd name="connsiteY268" fmla="*/ 548640 h 4168140"/>
                <a:gd name="connsiteX269" fmla="*/ 830580 w 11737340"/>
                <a:gd name="connsiteY269" fmla="*/ 510540 h 4168140"/>
                <a:gd name="connsiteX270" fmla="*/ 754380 w 11737340"/>
                <a:gd name="connsiteY270" fmla="*/ 457200 h 4168140"/>
                <a:gd name="connsiteX271" fmla="*/ 708660 w 11737340"/>
                <a:gd name="connsiteY271" fmla="*/ 419100 h 4168140"/>
                <a:gd name="connsiteX272" fmla="*/ 609600 w 11737340"/>
                <a:gd name="connsiteY272" fmla="*/ 396240 h 4168140"/>
                <a:gd name="connsiteX273" fmla="*/ 548640 w 11737340"/>
                <a:gd name="connsiteY273" fmla="*/ 320040 h 4168140"/>
                <a:gd name="connsiteX274" fmla="*/ 510540 w 11737340"/>
                <a:gd name="connsiteY274" fmla="*/ 251460 h 4168140"/>
                <a:gd name="connsiteX275" fmla="*/ 464820 w 11737340"/>
                <a:gd name="connsiteY275" fmla="*/ 190500 h 4168140"/>
                <a:gd name="connsiteX276" fmla="*/ 411480 w 11737340"/>
                <a:gd name="connsiteY276" fmla="*/ 137160 h 4168140"/>
                <a:gd name="connsiteX277" fmla="*/ 373380 w 11737340"/>
                <a:gd name="connsiteY277" fmla="*/ 45720 h 4168140"/>
                <a:gd name="connsiteX278" fmla="*/ 342900 w 11737340"/>
                <a:gd name="connsiteY278" fmla="*/ 0 h 4168140"/>
                <a:gd name="connsiteX279" fmla="*/ 327660 w 11737340"/>
                <a:gd name="connsiteY279" fmla="*/ 60960 h 4168140"/>
                <a:gd name="connsiteX280" fmla="*/ 289560 w 11737340"/>
                <a:gd name="connsiteY280" fmla="*/ 91440 h 4168140"/>
                <a:gd name="connsiteX281" fmla="*/ 236220 w 11737340"/>
                <a:gd name="connsiteY281" fmla="*/ 114300 h 4168140"/>
                <a:gd name="connsiteX282" fmla="*/ 198120 w 11737340"/>
                <a:gd name="connsiteY282" fmla="*/ 175260 h 4168140"/>
                <a:gd name="connsiteX283" fmla="*/ 175260 w 11737340"/>
                <a:gd name="connsiteY283" fmla="*/ 228600 h 4168140"/>
                <a:gd name="connsiteX284" fmla="*/ 114300 w 11737340"/>
                <a:gd name="connsiteY284" fmla="*/ 236220 h 4168140"/>
                <a:gd name="connsiteX285" fmla="*/ 45720 w 11737340"/>
                <a:gd name="connsiteY285" fmla="*/ 251460 h 4168140"/>
                <a:gd name="connsiteX286" fmla="*/ 0 w 11737340"/>
                <a:gd name="connsiteY286" fmla="*/ 281940 h 4168140"/>
                <a:gd name="connsiteX287" fmla="*/ 68580 w 11737340"/>
                <a:gd name="connsiteY287" fmla="*/ 320040 h 4168140"/>
                <a:gd name="connsiteX0" fmla="*/ 68580 w 11737340"/>
                <a:gd name="connsiteY0" fmla="*/ 320040 h 4168140"/>
                <a:gd name="connsiteX1" fmla="*/ 121920 w 11737340"/>
                <a:gd name="connsiteY1" fmla="*/ 381000 h 4168140"/>
                <a:gd name="connsiteX2" fmla="*/ 198120 w 11737340"/>
                <a:gd name="connsiteY2" fmla="*/ 419100 h 4168140"/>
                <a:gd name="connsiteX3" fmla="*/ 320040 w 11737340"/>
                <a:gd name="connsiteY3" fmla="*/ 510540 h 4168140"/>
                <a:gd name="connsiteX4" fmla="*/ 411480 w 11737340"/>
                <a:gd name="connsiteY4" fmla="*/ 563880 h 4168140"/>
                <a:gd name="connsiteX5" fmla="*/ 472440 w 11737340"/>
                <a:gd name="connsiteY5" fmla="*/ 632460 h 4168140"/>
                <a:gd name="connsiteX6" fmla="*/ 601980 w 11737340"/>
                <a:gd name="connsiteY6" fmla="*/ 708660 h 4168140"/>
                <a:gd name="connsiteX7" fmla="*/ 739140 w 11737340"/>
                <a:gd name="connsiteY7" fmla="*/ 784860 h 4168140"/>
                <a:gd name="connsiteX8" fmla="*/ 861060 w 11737340"/>
                <a:gd name="connsiteY8" fmla="*/ 868680 h 4168140"/>
                <a:gd name="connsiteX9" fmla="*/ 944880 w 11737340"/>
                <a:gd name="connsiteY9" fmla="*/ 952500 h 4168140"/>
                <a:gd name="connsiteX10" fmla="*/ 1021080 w 11737340"/>
                <a:gd name="connsiteY10" fmla="*/ 1005840 h 4168140"/>
                <a:gd name="connsiteX11" fmla="*/ 1097280 w 11737340"/>
                <a:gd name="connsiteY11" fmla="*/ 1043940 h 4168140"/>
                <a:gd name="connsiteX12" fmla="*/ 1181100 w 11737340"/>
                <a:gd name="connsiteY12" fmla="*/ 1104900 h 4168140"/>
                <a:gd name="connsiteX13" fmla="*/ 1249680 w 11737340"/>
                <a:gd name="connsiteY13" fmla="*/ 1150620 h 4168140"/>
                <a:gd name="connsiteX14" fmla="*/ 1341120 w 11737340"/>
                <a:gd name="connsiteY14" fmla="*/ 1196340 h 4168140"/>
                <a:gd name="connsiteX15" fmla="*/ 1417320 w 11737340"/>
                <a:gd name="connsiteY15" fmla="*/ 1257300 h 4168140"/>
                <a:gd name="connsiteX16" fmla="*/ 1493520 w 11737340"/>
                <a:gd name="connsiteY16" fmla="*/ 1333500 h 4168140"/>
                <a:gd name="connsiteX17" fmla="*/ 1569720 w 11737340"/>
                <a:gd name="connsiteY17" fmla="*/ 1356360 h 4168140"/>
                <a:gd name="connsiteX18" fmla="*/ 1684020 w 11737340"/>
                <a:gd name="connsiteY18" fmla="*/ 1424940 h 4168140"/>
                <a:gd name="connsiteX19" fmla="*/ 1729740 w 11737340"/>
                <a:gd name="connsiteY19" fmla="*/ 1485900 h 4168140"/>
                <a:gd name="connsiteX20" fmla="*/ 1844040 w 11737340"/>
                <a:gd name="connsiteY20" fmla="*/ 1569720 h 4168140"/>
                <a:gd name="connsiteX21" fmla="*/ 1935480 w 11737340"/>
                <a:gd name="connsiteY21" fmla="*/ 1615440 h 4168140"/>
                <a:gd name="connsiteX22" fmla="*/ 2049780 w 11737340"/>
                <a:gd name="connsiteY22" fmla="*/ 1691640 h 4168140"/>
                <a:gd name="connsiteX23" fmla="*/ 2133600 w 11737340"/>
                <a:gd name="connsiteY23" fmla="*/ 1729740 h 4168140"/>
                <a:gd name="connsiteX24" fmla="*/ 2202180 w 11737340"/>
                <a:gd name="connsiteY24" fmla="*/ 1805940 h 4168140"/>
                <a:gd name="connsiteX25" fmla="*/ 2255520 w 11737340"/>
                <a:gd name="connsiteY25" fmla="*/ 1821180 h 4168140"/>
                <a:gd name="connsiteX26" fmla="*/ 2316480 w 11737340"/>
                <a:gd name="connsiteY26" fmla="*/ 1866900 h 4168140"/>
                <a:gd name="connsiteX27" fmla="*/ 2423160 w 11737340"/>
                <a:gd name="connsiteY27" fmla="*/ 2004060 h 4168140"/>
                <a:gd name="connsiteX28" fmla="*/ 2476500 w 11737340"/>
                <a:gd name="connsiteY28" fmla="*/ 2087880 h 4168140"/>
                <a:gd name="connsiteX29" fmla="*/ 2567940 w 11737340"/>
                <a:gd name="connsiteY29" fmla="*/ 2148840 h 4168140"/>
                <a:gd name="connsiteX30" fmla="*/ 2682240 w 11737340"/>
                <a:gd name="connsiteY30" fmla="*/ 2186940 h 4168140"/>
                <a:gd name="connsiteX31" fmla="*/ 2743200 w 11737340"/>
                <a:gd name="connsiteY31" fmla="*/ 2209800 h 4168140"/>
                <a:gd name="connsiteX32" fmla="*/ 2811780 w 11737340"/>
                <a:gd name="connsiteY32" fmla="*/ 2247900 h 4168140"/>
                <a:gd name="connsiteX33" fmla="*/ 2887980 w 11737340"/>
                <a:gd name="connsiteY33" fmla="*/ 2301240 h 4168140"/>
                <a:gd name="connsiteX34" fmla="*/ 2979420 w 11737340"/>
                <a:gd name="connsiteY34" fmla="*/ 2385060 h 4168140"/>
                <a:gd name="connsiteX35" fmla="*/ 3055620 w 11737340"/>
                <a:gd name="connsiteY35" fmla="*/ 2461260 h 4168140"/>
                <a:gd name="connsiteX36" fmla="*/ 3139440 w 11737340"/>
                <a:gd name="connsiteY36" fmla="*/ 2537460 h 4168140"/>
                <a:gd name="connsiteX37" fmla="*/ 3261360 w 11737340"/>
                <a:gd name="connsiteY37" fmla="*/ 2628900 h 4168140"/>
                <a:gd name="connsiteX38" fmla="*/ 3345180 w 11737340"/>
                <a:gd name="connsiteY38" fmla="*/ 2720340 h 4168140"/>
                <a:gd name="connsiteX39" fmla="*/ 3444240 w 11737340"/>
                <a:gd name="connsiteY39" fmla="*/ 2796540 h 4168140"/>
                <a:gd name="connsiteX40" fmla="*/ 3558540 w 11737340"/>
                <a:gd name="connsiteY40" fmla="*/ 2872740 h 4168140"/>
                <a:gd name="connsiteX41" fmla="*/ 3619500 w 11737340"/>
                <a:gd name="connsiteY41" fmla="*/ 2979420 h 4168140"/>
                <a:gd name="connsiteX42" fmla="*/ 3619500 w 11737340"/>
                <a:gd name="connsiteY42" fmla="*/ 2979420 h 4168140"/>
                <a:gd name="connsiteX43" fmla="*/ 3649980 w 11737340"/>
                <a:gd name="connsiteY43" fmla="*/ 3048000 h 4168140"/>
                <a:gd name="connsiteX44" fmla="*/ 3703320 w 11737340"/>
                <a:gd name="connsiteY44" fmla="*/ 3086100 h 4168140"/>
                <a:gd name="connsiteX45" fmla="*/ 3764280 w 11737340"/>
                <a:gd name="connsiteY45" fmla="*/ 3063240 h 4168140"/>
                <a:gd name="connsiteX46" fmla="*/ 3848100 w 11737340"/>
                <a:gd name="connsiteY46" fmla="*/ 3025140 h 4168140"/>
                <a:gd name="connsiteX47" fmla="*/ 3916680 w 11737340"/>
                <a:gd name="connsiteY47" fmla="*/ 3032760 h 4168140"/>
                <a:gd name="connsiteX48" fmla="*/ 4030980 w 11737340"/>
                <a:gd name="connsiteY48" fmla="*/ 3063240 h 4168140"/>
                <a:gd name="connsiteX49" fmla="*/ 4137660 w 11737340"/>
                <a:gd name="connsiteY49" fmla="*/ 3101340 h 4168140"/>
                <a:gd name="connsiteX50" fmla="*/ 4259580 w 11737340"/>
                <a:gd name="connsiteY50" fmla="*/ 3147060 h 4168140"/>
                <a:gd name="connsiteX51" fmla="*/ 4381500 w 11737340"/>
                <a:gd name="connsiteY51" fmla="*/ 3192780 h 4168140"/>
                <a:gd name="connsiteX52" fmla="*/ 4526280 w 11737340"/>
                <a:gd name="connsiteY52" fmla="*/ 3276600 h 4168140"/>
                <a:gd name="connsiteX53" fmla="*/ 4587240 w 11737340"/>
                <a:gd name="connsiteY53" fmla="*/ 3299460 h 4168140"/>
                <a:gd name="connsiteX54" fmla="*/ 4610100 w 11737340"/>
                <a:gd name="connsiteY54" fmla="*/ 3352800 h 4168140"/>
                <a:gd name="connsiteX55" fmla="*/ 4648200 w 11737340"/>
                <a:gd name="connsiteY55" fmla="*/ 3436620 h 4168140"/>
                <a:gd name="connsiteX56" fmla="*/ 4671060 w 11737340"/>
                <a:gd name="connsiteY56" fmla="*/ 3520440 h 4168140"/>
                <a:gd name="connsiteX57" fmla="*/ 4678680 w 11737340"/>
                <a:gd name="connsiteY57" fmla="*/ 3589020 h 4168140"/>
                <a:gd name="connsiteX58" fmla="*/ 4686300 w 11737340"/>
                <a:gd name="connsiteY58" fmla="*/ 3649980 h 4168140"/>
                <a:gd name="connsiteX59" fmla="*/ 4724400 w 11737340"/>
                <a:gd name="connsiteY59" fmla="*/ 3680460 h 4168140"/>
                <a:gd name="connsiteX60" fmla="*/ 4785360 w 11737340"/>
                <a:gd name="connsiteY60" fmla="*/ 3672840 h 4168140"/>
                <a:gd name="connsiteX61" fmla="*/ 4869180 w 11737340"/>
                <a:gd name="connsiteY61" fmla="*/ 3703320 h 4168140"/>
                <a:gd name="connsiteX62" fmla="*/ 4914900 w 11737340"/>
                <a:gd name="connsiteY62" fmla="*/ 3756660 h 4168140"/>
                <a:gd name="connsiteX63" fmla="*/ 5105400 w 11737340"/>
                <a:gd name="connsiteY63" fmla="*/ 3832860 h 4168140"/>
                <a:gd name="connsiteX64" fmla="*/ 5173980 w 11737340"/>
                <a:gd name="connsiteY64" fmla="*/ 3886200 h 4168140"/>
                <a:gd name="connsiteX65" fmla="*/ 5242560 w 11737340"/>
                <a:gd name="connsiteY65" fmla="*/ 3924300 h 4168140"/>
                <a:gd name="connsiteX66" fmla="*/ 5364480 w 11737340"/>
                <a:gd name="connsiteY66" fmla="*/ 3962400 h 4168140"/>
                <a:gd name="connsiteX67" fmla="*/ 5516880 w 11737340"/>
                <a:gd name="connsiteY67" fmla="*/ 4046220 h 4168140"/>
                <a:gd name="connsiteX68" fmla="*/ 5585460 w 11737340"/>
                <a:gd name="connsiteY68" fmla="*/ 4099560 h 4168140"/>
                <a:gd name="connsiteX69" fmla="*/ 5661660 w 11737340"/>
                <a:gd name="connsiteY69" fmla="*/ 4122420 h 4168140"/>
                <a:gd name="connsiteX70" fmla="*/ 5745480 w 11737340"/>
                <a:gd name="connsiteY70" fmla="*/ 4130040 h 4168140"/>
                <a:gd name="connsiteX71" fmla="*/ 5836920 w 11737340"/>
                <a:gd name="connsiteY71" fmla="*/ 4130040 h 4168140"/>
                <a:gd name="connsiteX72" fmla="*/ 5951220 w 11737340"/>
                <a:gd name="connsiteY72" fmla="*/ 4145280 h 4168140"/>
                <a:gd name="connsiteX73" fmla="*/ 6035040 w 11737340"/>
                <a:gd name="connsiteY73" fmla="*/ 4168140 h 4168140"/>
                <a:gd name="connsiteX74" fmla="*/ 6149340 w 11737340"/>
                <a:gd name="connsiteY74" fmla="*/ 4137660 h 4168140"/>
                <a:gd name="connsiteX75" fmla="*/ 6286500 w 11737340"/>
                <a:gd name="connsiteY75" fmla="*/ 4114800 h 4168140"/>
                <a:gd name="connsiteX76" fmla="*/ 6393180 w 11737340"/>
                <a:gd name="connsiteY76" fmla="*/ 4053840 h 4168140"/>
                <a:gd name="connsiteX77" fmla="*/ 6484620 w 11737340"/>
                <a:gd name="connsiteY77" fmla="*/ 4038600 h 4168140"/>
                <a:gd name="connsiteX78" fmla="*/ 6583680 w 11737340"/>
                <a:gd name="connsiteY78" fmla="*/ 3970020 h 4168140"/>
                <a:gd name="connsiteX79" fmla="*/ 6697980 w 11737340"/>
                <a:gd name="connsiteY79" fmla="*/ 3886200 h 4168140"/>
                <a:gd name="connsiteX80" fmla="*/ 6728460 w 11737340"/>
                <a:gd name="connsiteY80" fmla="*/ 3817620 h 4168140"/>
                <a:gd name="connsiteX81" fmla="*/ 6842760 w 11737340"/>
                <a:gd name="connsiteY81" fmla="*/ 3733800 h 4168140"/>
                <a:gd name="connsiteX82" fmla="*/ 6972300 w 11737340"/>
                <a:gd name="connsiteY82" fmla="*/ 3642360 h 4168140"/>
                <a:gd name="connsiteX83" fmla="*/ 7078980 w 11737340"/>
                <a:gd name="connsiteY83" fmla="*/ 3528060 h 4168140"/>
                <a:gd name="connsiteX84" fmla="*/ 7139940 w 11737340"/>
                <a:gd name="connsiteY84" fmla="*/ 3444240 h 4168140"/>
                <a:gd name="connsiteX85" fmla="*/ 7269480 w 11737340"/>
                <a:gd name="connsiteY85" fmla="*/ 3284220 h 4168140"/>
                <a:gd name="connsiteX86" fmla="*/ 7330440 w 11737340"/>
                <a:gd name="connsiteY86" fmla="*/ 3185160 h 4168140"/>
                <a:gd name="connsiteX87" fmla="*/ 7376160 w 11737340"/>
                <a:gd name="connsiteY87" fmla="*/ 3116580 h 4168140"/>
                <a:gd name="connsiteX88" fmla="*/ 7444740 w 11737340"/>
                <a:gd name="connsiteY88" fmla="*/ 3093720 h 4168140"/>
                <a:gd name="connsiteX89" fmla="*/ 7513320 w 11737340"/>
                <a:gd name="connsiteY89" fmla="*/ 3101340 h 4168140"/>
                <a:gd name="connsiteX90" fmla="*/ 7576820 w 11737340"/>
                <a:gd name="connsiteY90" fmla="*/ 3093720 h 4168140"/>
                <a:gd name="connsiteX91" fmla="*/ 7729220 w 11737340"/>
                <a:gd name="connsiteY91" fmla="*/ 3136900 h 4168140"/>
                <a:gd name="connsiteX92" fmla="*/ 7833360 w 11737340"/>
                <a:gd name="connsiteY92" fmla="*/ 3180080 h 4168140"/>
                <a:gd name="connsiteX93" fmla="*/ 7967980 w 11737340"/>
                <a:gd name="connsiteY93" fmla="*/ 3208020 h 4168140"/>
                <a:gd name="connsiteX94" fmla="*/ 8161020 w 11737340"/>
                <a:gd name="connsiteY94" fmla="*/ 3296920 h 4168140"/>
                <a:gd name="connsiteX95" fmla="*/ 8293100 w 11737340"/>
                <a:gd name="connsiteY95" fmla="*/ 3370580 h 4168140"/>
                <a:gd name="connsiteX96" fmla="*/ 8371840 w 11737340"/>
                <a:gd name="connsiteY96" fmla="*/ 3395980 h 4168140"/>
                <a:gd name="connsiteX97" fmla="*/ 8468360 w 11737340"/>
                <a:gd name="connsiteY97" fmla="*/ 3434080 h 4168140"/>
                <a:gd name="connsiteX98" fmla="*/ 8582660 w 11737340"/>
                <a:gd name="connsiteY98" fmla="*/ 3528060 h 4168140"/>
                <a:gd name="connsiteX99" fmla="*/ 8641080 w 11737340"/>
                <a:gd name="connsiteY99" fmla="*/ 3566160 h 4168140"/>
                <a:gd name="connsiteX100" fmla="*/ 8702040 w 11737340"/>
                <a:gd name="connsiteY100" fmla="*/ 3604260 h 4168140"/>
                <a:gd name="connsiteX101" fmla="*/ 8763000 w 11737340"/>
                <a:gd name="connsiteY101" fmla="*/ 3634740 h 4168140"/>
                <a:gd name="connsiteX102" fmla="*/ 8846820 w 11737340"/>
                <a:gd name="connsiteY102" fmla="*/ 3632200 h 4168140"/>
                <a:gd name="connsiteX103" fmla="*/ 8968740 w 11737340"/>
                <a:gd name="connsiteY103" fmla="*/ 3634740 h 4168140"/>
                <a:gd name="connsiteX104" fmla="*/ 9060180 w 11737340"/>
                <a:gd name="connsiteY104" fmla="*/ 3642360 h 4168140"/>
                <a:gd name="connsiteX105" fmla="*/ 9151620 w 11737340"/>
                <a:gd name="connsiteY105" fmla="*/ 3657600 h 4168140"/>
                <a:gd name="connsiteX106" fmla="*/ 9230360 w 11737340"/>
                <a:gd name="connsiteY106" fmla="*/ 3657600 h 4168140"/>
                <a:gd name="connsiteX107" fmla="*/ 9331960 w 11737340"/>
                <a:gd name="connsiteY107" fmla="*/ 3629660 h 4168140"/>
                <a:gd name="connsiteX108" fmla="*/ 9433560 w 11737340"/>
                <a:gd name="connsiteY108" fmla="*/ 3589020 h 4168140"/>
                <a:gd name="connsiteX109" fmla="*/ 9535160 w 11737340"/>
                <a:gd name="connsiteY109" fmla="*/ 3540760 h 4168140"/>
                <a:gd name="connsiteX110" fmla="*/ 9646920 w 11737340"/>
                <a:gd name="connsiteY110" fmla="*/ 3489960 h 4168140"/>
                <a:gd name="connsiteX111" fmla="*/ 9784080 w 11737340"/>
                <a:gd name="connsiteY111" fmla="*/ 3444240 h 4168140"/>
                <a:gd name="connsiteX112" fmla="*/ 9860280 w 11737340"/>
                <a:gd name="connsiteY112" fmla="*/ 3383280 h 4168140"/>
                <a:gd name="connsiteX113" fmla="*/ 9921240 w 11737340"/>
                <a:gd name="connsiteY113" fmla="*/ 3314700 h 4168140"/>
                <a:gd name="connsiteX114" fmla="*/ 9997440 w 11737340"/>
                <a:gd name="connsiteY114" fmla="*/ 3208020 h 4168140"/>
                <a:gd name="connsiteX115" fmla="*/ 10043160 w 11737340"/>
                <a:gd name="connsiteY115" fmla="*/ 3101340 h 4168140"/>
                <a:gd name="connsiteX116" fmla="*/ 10104120 w 11737340"/>
                <a:gd name="connsiteY116" fmla="*/ 3017520 h 4168140"/>
                <a:gd name="connsiteX117" fmla="*/ 10157460 w 11737340"/>
                <a:gd name="connsiteY117" fmla="*/ 2933700 h 4168140"/>
                <a:gd name="connsiteX118" fmla="*/ 10218420 w 11737340"/>
                <a:gd name="connsiteY118" fmla="*/ 2849880 h 4168140"/>
                <a:gd name="connsiteX119" fmla="*/ 10294620 w 11737340"/>
                <a:gd name="connsiteY119" fmla="*/ 2735580 h 4168140"/>
                <a:gd name="connsiteX120" fmla="*/ 10347960 w 11737340"/>
                <a:gd name="connsiteY120" fmla="*/ 2621280 h 4168140"/>
                <a:gd name="connsiteX121" fmla="*/ 10431780 w 11737340"/>
                <a:gd name="connsiteY121" fmla="*/ 2499360 h 4168140"/>
                <a:gd name="connsiteX122" fmla="*/ 10500360 w 11737340"/>
                <a:gd name="connsiteY122" fmla="*/ 2354580 h 4168140"/>
                <a:gd name="connsiteX123" fmla="*/ 10553700 w 11737340"/>
                <a:gd name="connsiteY123" fmla="*/ 2263140 h 4168140"/>
                <a:gd name="connsiteX124" fmla="*/ 10584180 w 11737340"/>
                <a:gd name="connsiteY124" fmla="*/ 2194560 h 4168140"/>
                <a:gd name="connsiteX125" fmla="*/ 10624820 w 11737340"/>
                <a:gd name="connsiteY125" fmla="*/ 2125980 h 4168140"/>
                <a:gd name="connsiteX126" fmla="*/ 10675620 w 11737340"/>
                <a:gd name="connsiteY126" fmla="*/ 2049780 h 4168140"/>
                <a:gd name="connsiteX127" fmla="*/ 10690860 w 11737340"/>
                <a:gd name="connsiteY127" fmla="*/ 1988820 h 4168140"/>
                <a:gd name="connsiteX128" fmla="*/ 10713720 w 11737340"/>
                <a:gd name="connsiteY128" fmla="*/ 1927860 h 4168140"/>
                <a:gd name="connsiteX129" fmla="*/ 10767060 w 11737340"/>
                <a:gd name="connsiteY129" fmla="*/ 1859280 h 4168140"/>
                <a:gd name="connsiteX130" fmla="*/ 10873740 w 11737340"/>
                <a:gd name="connsiteY130" fmla="*/ 1828800 h 4168140"/>
                <a:gd name="connsiteX131" fmla="*/ 11079480 w 11737340"/>
                <a:gd name="connsiteY131" fmla="*/ 1767840 h 4168140"/>
                <a:gd name="connsiteX132" fmla="*/ 11247120 w 11737340"/>
                <a:gd name="connsiteY132" fmla="*/ 1684020 h 4168140"/>
                <a:gd name="connsiteX133" fmla="*/ 11407140 w 11737340"/>
                <a:gd name="connsiteY133" fmla="*/ 1628140 h 4168140"/>
                <a:gd name="connsiteX134" fmla="*/ 11490960 w 11737340"/>
                <a:gd name="connsiteY134" fmla="*/ 1577340 h 4168140"/>
                <a:gd name="connsiteX135" fmla="*/ 11635740 w 11737340"/>
                <a:gd name="connsiteY135" fmla="*/ 1508760 h 4168140"/>
                <a:gd name="connsiteX136" fmla="*/ 11737340 w 11737340"/>
                <a:gd name="connsiteY136" fmla="*/ 1442720 h 4168140"/>
                <a:gd name="connsiteX137" fmla="*/ 11620500 w 11737340"/>
                <a:gd name="connsiteY137" fmla="*/ 1417320 h 4168140"/>
                <a:gd name="connsiteX138" fmla="*/ 11567160 w 11737340"/>
                <a:gd name="connsiteY138" fmla="*/ 1379220 h 4168140"/>
                <a:gd name="connsiteX139" fmla="*/ 11498580 w 11737340"/>
                <a:gd name="connsiteY139" fmla="*/ 1318260 h 4168140"/>
                <a:gd name="connsiteX140" fmla="*/ 11468100 w 11737340"/>
                <a:gd name="connsiteY140" fmla="*/ 1280160 h 4168140"/>
                <a:gd name="connsiteX141" fmla="*/ 11442700 w 11737340"/>
                <a:gd name="connsiteY141" fmla="*/ 1231900 h 4168140"/>
                <a:gd name="connsiteX142" fmla="*/ 11384280 w 11737340"/>
                <a:gd name="connsiteY142" fmla="*/ 1310640 h 4168140"/>
                <a:gd name="connsiteX143" fmla="*/ 11353800 w 11737340"/>
                <a:gd name="connsiteY143" fmla="*/ 1356360 h 4168140"/>
                <a:gd name="connsiteX144" fmla="*/ 11224260 w 11737340"/>
                <a:gd name="connsiteY144" fmla="*/ 1417320 h 4168140"/>
                <a:gd name="connsiteX145" fmla="*/ 11109960 w 11737340"/>
                <a:gd name="connsiteY145" fmla="*/ 1463040 h 4168140"/>
                <a:gd name="connsiteX146" fmla="*/ 10911840 w 11737340"/>
                <a:gd name="connsiteY146" fmla="*/ 1524000 h 4168140"/>
                <a:gd name="connsiteX147" fmla="*/ 10774680 w 11737340"/>
                <a:gd name="connsiteY147" fmla="*/ 1546860 h 4168140"/>
                <a:gd name="connsiteX148" fmla="*/ 10675620 w 11737340"/>
                <a:gd name="connsiteY148" fmla="*/ 1615440 h 4168140"/>
                <a:gd name="connsiteX149" fmla="*/ 10568940 w 11737340"/>
                <a:gd name="connsiteY149" fmla="*/ 1676400 h 4168140"/>
                <a:gd name="connsiteX150" fmla="*/ 10485120 w 11737340"/>
                <a:gd name="connsiteY150" fmla="*/ 1760220 h 4168140"/>
                <a:gd name="connsiteX151" fmla="*/ 10454640 w 11737340"/>
                <a:gd name="connsiteY151" fmla="*/ 1836420 h 4168140"/>
                <a:gd name="connsiteX152" fmla="*/ 10416540 w 11737340"/>
                <a:gd name="connsiteY152" fmla="*/ 1927860 h 4168140"/>
                <a:gd name="connsiteX153" fmla="*/ 10401300 w 11737340"/>
                <a:gd name="connsiteY153" fmla="*/ 2004060 h 4168140"/>
                <a:gd name="connsiteX154" fmla="*/ 10363200 w 11737340"/>
                <a:gd name="connsiteY154" fmla="*/ 2095500 h 4168140"/>
                <a:gd name="connsiteX155" fmla="*/ 10317480 w 11737340"/>
                <a:gd name="connsiteY155" fmla="*/ 2225040 h 4168140"/>
                <a:gd name="connsiteX156" fmla="*/ 10287000 w 11737340"/>
                <a:gd name="connsiteY156" fmla="*/ 2346960 h 4168140"/>
                <a:gd name="connsiteX157" fmla="*/ 10218420 w 11737340"/>
                <a:gd name="connsiteY157" fmla="*/ 2499360 h 4168140"/>
                <a:gd name="connsiteX158" fmla="*/ 10134600 w 11737340"/>
                <a:gd name="connsiteY158" fmla="*/ 2621280 h 4168140"/>
                <a:gd name="connsiteX159" fmla="*/ 10043160 w 11737340"/>
                <a:gd name="connsiteY159" fmla="*/ 2735580 h 4168140"/>
                <a:gd name="connsiteX160" fmla="*/ 9974580 w 11737340"/>
                <a:gd name="connsiteY160" fmla="*/ 2857500 h 4168140"/>
                <a:gd name="connsiteX161" fmla="*/ 9906000 w 11737340"/>
                <a:gd name="connsiteY161" fmla="*/ 2941320 h 4168140"/>
                <a:gd name="connsiteX162" fmla="*/ 9860280 w 11737340"/>
                <a:gd name="connsiteY162" fmla="*/ 3032760 h 4168140"/>
                <a:gd name="connsiteX163" fmla="*/ 9806940 w 11737340"/>
                <a:gd name="connsiteY163" fmla="*/ 3116580 h 4168140"/>
                <a:gd name="connsiteX164" fmla="*/ 9715500 w 11737340"/>
                <a:gd name="connsiteY164" fmla="*/ 3208020 h 4168140"/>
                <a:gd name="connsiteX165" fmla="*/ 9616440 w 11737340"/>
                <a:gd name="connsiteY165" fmla="*/ 3261360 h 4168140"/>
                <a:gd name="connsiteX166" fmla="*/ 9532620 w 11737340"/>
                <a:gd name="connsiteY166" fmla="*/ 3329940 h 4168140"/>
                <a:gd name="connsiteX167" fmla="*/ 9471660 w 11737340"/>
                <a:gd name="connsiteY167" fmla="*/ 3375660 h 4168140"/>
                <a:gd name="connsiteX168" fmla="*/ 9410700 w 11737340"/>
                <a:gd name="connsiteY168" fmla="*/ 3429000 h 4168140"/>
                <a:gd name="connsiteX169" fmla="*/ 9288780 w 11737340"/>
                <a:gd name="connsiteY169" fmla="*/ 3436620 h 4168140"/>
                <a:gd name="connsiteX170" fmla="*/ 9166860 w 11737340"/>
                <a:gd name="connsiteY170" fmla="*/ 3444240 h 4168140"/>
                <a:gd name="connsiteX171" fmla="*/ 9029700 w 11737340"/>
                <a:gd name="connsiteY171" fmla="*/ 3413760 h 4168140"/>
                <a:gd name="connsiteX172" fmla="*/ 8823960 w 11737340"/>
                <a:gd name="connsiteY172" fmla="*/ 3360420 h 4168140"/>
                <a:gd name="connsiteX173" fmla="*/ 8679180 w 11737340"/>
                <a:gd name="connsiteY173" fmla="*/ 3329940 h 4168140"/>
                <a:gd name="connsiteX174" fmla="*/ 8572500 w 11737340"/>
                <a:gd name="connsiteY174" fmla="*/ 3276600 h 4168140"/>
                <a:gd name="connsiteX175" fmla="*/ 8465820 w 11737340"/>
                <a:gd name="connsiteY175" fmla="*/ 3215640 h 4168140"/>
                <a:gd name="connsiteX176" fmla="*/ 8321040 w 11737340"/>
                <a:gd name="connsiteY176" fmla="*/ 3177540 h 4168140"/>
                <a:gd name="connsiteX177" fmla="*/ 8199120 w 11737340"/>
                <a:gd name="connsiteY177" fmla="*/ 3131820 h 4168140"/>
                <a:gd name="connsiteX178" fmla="*/ 8069580 w 11737340"/>
                <a:gd name="connsiteY178" fmla="*/ 3078480 h 4168140"/>
                <a:gd name="connsiteX179" fmla="*/ 7917180 w 11737340"/>
                <a:gd name="connsiteY179" fmla="*/ 2994660 h 4168140"/>
                <a:gd name="connsiteX180" fmla="*/ 7787640 w 11737340"/>
                <a:gd name="connsiteY180" fmla="*/ 2971800 h 4168140"/>
                <a:gd name="connsiteX181" fmla="*/ 7719060 w 11737340"/>
                <a:gd name="connsiteY181" fmla="*/ 2933700 h 4168140"/>
                <a:gd name="connsiteX182" fmla="*/ 7612380 w 11737340"/>
                <a:gd name="connsiteY182" fmla="*/ 2903220 h 4168140"/>
                <a:gd name="connsiteX183" fmla="*/ 7566660 w 11737340"/>
                <a:gd name="connsiteY183" fmla="*/ 2887980 h 4168140"/>
                <a:gd name="connsiteX184" fmla="*/ 7551420 w 11737340"/>
                <a:gd name="connsiteY184" fmla="*/ 2849880 h 4168140"/>
                <a:gd name="connsiteX185" fmla="*/ 7533640 w 11737340"/>
                <a:gd name="connsiteY185" fmla="*/ 2788920 h 4168140"/>
                <a:gd name="connsiteX186" fmla="*/ 7475220 w 11737340"/>
                <a:gd name="connsiteY186" fmla="*/ 2857500 h 4168140"/>
                <a:gd name="connsiteX187" fmla="*/ 7414260 w 11737340"/>
                <a:gd name="connsiteY187" fmla="*/ 2887980 h 4168140"/>
                <a:gd name="connsiteX188" fmla="*/ 7345680 w 11737340"/>
                <a:gd name="connsiteY188" fmla="*/ 2971800 h 4168140"/>
                <a:gd name="connsiteX189" fmla="*/ 7315200 w 11737340"/>
                <a:gd name="connsiteY189" fmla="*/ 2994660 h 4168140"/>
                <a:gd name="connsiteX190" fmla="*/ 7261860 w 11737340"/>
                <a:gd name="connsiteY190" fmla="*/ 3009900 h 4168140"/>
                <a:gd name="connsiteX191" fmla="*/ 7193280 w 11737340"/>
                <a:gd name="connsiteY191" fmla="*/ 3025140 h 4168140"/>
                <a:gd name="connsiteX192" fmla="*/ 7155180 w 11737340"/>
                <a:gd name="connsiteY192" fmla="*/ 3078480 h 4168140"/>
                <a:gd name="connsiteX193" fmla="*/ 7109460 w 11737340"/>
                <a:gd name="connsiteY193" fmla="*/ 3154680 h 4168140"/>
                <a:gd name="connsiteX194" fmla="*/ 7048500 w 11737340"/>
                <a:gd name="connsiteY194" fmla="*/ 3246120 h 4168140"/>
                <a:gd name="connsiteX195" fmla="*/ 6995160 w 11737340"/>
                <a:gd name="connsiteY195" fmla="*/ 3307080 h 4168140"/>
                <a:gd name="connsiteX196" fmla="*/ 6972300 w 11737340"/>
                <a:gd name="connsiteY196" fmla="*/ 3352800 h 4168140"/>
                <a:gd name="connsiteX197" fmla="*/ 6949440 w 11737340"/>
                <a:gd name="connsiteY197" fmla="*/ 3413760 h 4168140"/>
                <a:gd name="connsiteX198" fmla="*/ 6949440 w 11737340"/>
                <a:gd name="connsiteY198" fmla="*/ 3413760 h 4168140"/>
                <a:gd name="connsiteX199" fmla="*/ 6911340 w 11737340"/>
                <a:gd name="connsiteY199" fmla="*/ 3474720 h 4168140"/>
                <a:gd name="connsiteX200" fmla="*/ 6888480 w 11737340"/>
                <a:gd name="connsiteY200" fmla="*/ 3505200 h 4168140"/>
                <a:gd name="connsiteX201" fmla="*/ 6819900 w 11737340"/>
                <a:gd name="connsiteY201" fmla="*/ 3566160 h 4168140"/>
                <a:gd name="connsiteX202" fmla="*/ 6743700 w 11737340"/>
                <a:gd name="connsiteY202" fmla="*/ 3581400 h 4168140"/>
                <a:gd name="connsiteX203" fmla="*/ 6675120 w 11737340"/>
                <a:gd name="connsiteY203" fmla="*/ 3657600 h 4168140"/>
                <a:gd name="connsiteX204" fmla="*/ 6629400 w 11737340"/>
                <a:gd name="connsiteY204" fmla="*/ 3718560 h 4168140"/>
                <a:gd name="connsiteX205" fmla="*/ 6576060 w 11737340"/>
                <a:gd name="connsiteY205" fmla="*/ 3779520 h 4168140"/>
                <a:gd name="connsiteX206" fmla="*/ 6484620 w 11737340"/>
                <a:gd name="connsiteY206" fmla="*/ 3817620 h 4168140"/>
                <a:gd name="connsiteX207" fmla="*/ 6400800 w 11737340"/>
                <a:gd name="connsiteY207" fmla="*/ 3832860 h 4168140"/>
                <a:gd name="connsiteX208" fmla="*/ 6263640 w 11737340"/>
                <a:gd name="connsiteY208" fmla="*/ 3870960 h 4168140"/>
                <a:gd name="connsiteX209" fmla="*/ 6126480 w 11737340"/>
                <a:gd name="connsiteY209" fmla="*/ 3901440 h 4168140"/>
                <a:gd name="connsiteX210" fmla="*/ 6027420 w 11737340"/>
                <a:gd name="connsiteY210" fmla="*/ 3916680 h 4168140"/>
                <a:gd name="connsiteX211" fmla="*/ 5890260 w 11737340"/>
                <a:gd name="connsiteY211" fmla="*/ 3878580 h 4168140"/>
                <a:gd name="connsiteX212" fmla="*/ 5821680 w 11737340"/>
                <a:gd name="connsiteY212" fmla="*/ 3863340 h 4168140"/>
                <a:gd name="connsiteX213" fmla="*/ 5737860 w 11737340"/>
                <a:gd name="connsiteY213" fmla="*/ 3825240 h 4168140"/>
                <a:gd name="connsiteX214" fmla="*/ 5638800 w 11737340"/>
                <a:gd name="connsiteY214" fmla="*/ 3794760 h 4168140"/>
                <a:gd name="connsiteX215" fmla="*/ 5524500 w 11737340"/>
                <a:gd name="connsiteY215" fmla="*/ 3756660 h 4168140"/>
                <a:gd name="connsiteX216" fmla="*/ 5448300 w 11737340"/>
                <a:gd name="connsiteY216" fmla="*/ 3718560 h 4168140"/>
                <a:gd name="connsiteX217" fmla="*/ 5349240 w 11737340"/>
                <a:gd name="connsiteY217" fmla="*/ 3657600 h 4168140"/>
                <a:gd name="connsiteX218" fmla="*/ 5295900 w 11737340"/>
                <a:gd name="connsiteY218" fmla="*/ 3619500 h 4168140"/>
                <a:gd name="connsiteX219" fmla="*/ 5234940 w 11737340"/>
                <a:gd name="connsiteY219" fmla="*/ 3596640 h 4168140"/>
                <a:gd name="connsiteX220" fmla="*/ 5135880 w 11737340"/>
                <a:gd name="connsiteY220" fmla="*/ 3550920 h 4168140"/>
                <a:gd name="connsiteX221" fmla="*/ 5059680 w 11737340"/>
                <a:gd name="connsiteY221" fmla="*/ 3505200 h 4168140"/>
                <a:gd name="connsiteX222" fmla="*/ 5029200 w 11737340"/>
                <a:gd name="connsiteY222" fmla="*/ 3482340 h 4168140"/>
                <a:gd name="connsiteX223" fmla="*/ 4960620 w 11737340"/>
                <a:gd name="connsiteY223" fmla="*/ 3413760 h 4168140"/>
                <a:gd name="connsiteX224" fmla="*/ 4876800 w 11737340"/>
                <a:gd name="connsiteY224" fmla="*/ 3299460 h 4168140"/>
                <a:gd name="connsiteX225" fmla="*/ 4808220 w 11737340"/>
                <a:gd name="connsiteY225" fmla="*/ 3200400 h 4168140"/>
                <a:gd name="connsiteX226" fmla="*/ 4777740 w 11737340"/>
                <a:gd name="connsiteY226" fmla="*/ 3147060 h 4168140"/>
                <a:gd name="connsiteX227" fmla="*/ 4724400 w 11737340"/>
                <a:gd name="connsiteY227" fmla="*/ 3108960 h 4168140"/>
                <a:gd name="connsiteX228" fmla="*/ 4648200 w 11737340"/>
                <a:gd name="connsiteY228" fmla="*/ 3063240 h 4168140"/>
                <a:gd name="connsiteX229" fmla="*/ 4533900 w 11737340"/>
                <a:gd name="connsiteY229" fmla="*/ 2979420 h 4168140"/>
                <a:gd name="connsiteX230" fmla="*/ 4427220 w 11737340"/>
                <a:gd name="connsiteY230" fmla="*/ 2941320 h 4168140"/>
                <a:gd name="connsiteX231" fmla="*/ 4366260 w 11737340"/>
                <a:gd name="connsiteY231" fmla="*/ 2903220 h 4168140"/>
                <a:gd name="connsiteX232" fmla="*/ 4244340 w 11737340"/>
                <a:gd name="connsiteY232" fmla="*/ 2842260 h 4168140"/>
                <a:gd name="connsiteX233" fmla="*/ 4145280 w 11737340"/>
                <a:gd name="connsiteY233" fmla="*/ 2811780 h 4168140"/>
                <a:gd name="connsiteX234" fmla="*/ 4038600 w 11737340"/>
                <a:gd name="connsiteY234" fmla="*/ 2804160 h 4168140"/>
                <a:gd name="connsiteX235" fmla="*/ 3954780 w 11737340"/>
                <a:gd name="connsiteY235" fmla="*/ 2819400 h 4168140"/>
                <a:gd name="connsiteX236" fmla="*/ 3863340 w 11737340"/>
                <a:gd name="connsiteY236" fmla="*/ 2804160 h 4168140"/>
                <a:gd name="connsiteX237" fmla="*/ 3741420 w 11737340"/>
                <a:gd name="connsiteY237" fmla="*/ 2781300 h 4168140"/>
                <a:gd name="connsiteX238" fmla="*/ 3649980 w 11737340"/>
                <a:gd name="connsiteY238" fmla="*/ 2743200 h 4168140"/>
                <a:gd name="connsiteX239" fmla="*/ 3573780 w 11737340"/>
                <a:gd name="connsiteY239" fmla="*/ 2674620 h 4168140"/>
                <a:gd name="connsiteX240" fmla="*/ 3482340 w 11737340"/>
                <a:gd name="connsiteY240" fmla="*/ 2621280 h 4168140"/>
                <a:gd name="connsiteX241" fmla="*/ 3436620 w 11737340"/>
                <a:gd name="connsiteY241" fmla="*/ 2552700 h 4168140"/>
                <a:gd name="connsiteX242" fmla="*/ 3329940 w 11737340"/>
                <a:gd name="connsiteY242" fmla="*/ 2423160 h 4168140"/>
                <a:gd name="connsiteX243" fmla="*/ 3261360 w 11737340"/>
                <a:gd name="connsiteY243" fmla="*/ 2324100 h 4168140"/>
                <a:gd name="connsiteX244" fmla="*/ 3131820 w 11737340"/>
                <a:gd name="connsiteY244" fmla="*/ 2209800 h 4168140"/>
                <a:gd name="connsiteX245" fmla="*/ 3040380 w 11737340"/>
                <a:gd name="connsiteY245" fmla="*/ 2141220 h 4168140"/>
                <a:gd name="connsiteX246" fmla="*/ 2910840 w 11737340"/>
                <a:gd name="connsiteY246" fmla="*/ 2034540 h 4168140"/>
                <a:gd name="connsiteX247" fmla="*/ 2849880 w 11737340"/>
                <a:gd name="connsiteY247" fmla="*/ 1958340 h 4168140"/>
                <a:gd name="connsiteX248" fmla="*/ 2743200 w 11737340"/>
                <a:gd name="connsiteY248" fmla="*/ 1889760 h 4168140"/>
                <a:gd name="connsiteX249" fmla="*/ 2659380 w 11737340"/>
                <a:gd name="connsiteY249" fmla="*/ 1844040 h 4168140"/>
                <a:gd name="connsiteX250" fmla="*/ 2575560 w 11737340"/>
                <a:gd name="connsiteY250" fmla="*/ 1744980 h 4168140"/>
                <a:gd name="connsiteX251" fmla="*/ 2468880 w 11737340"/>
                <a:gd name="connsiteY251" fmla="*/ 1645920 h 4168140"/>
                <a:gd name="connsiteX252" fmla="*/ 2400300 w 11737340"/>
                <a:gd name="connsiteY252" fmla="*/ 1607820 h 4168140"/>
                <a:gd name="connsiteX253" fmla="*/ 2263140 w 11737340"/>
                <a:gd name="connsiteY253" fmla="*/ 1501140 h 4168140"/>
                <a:gd name="connsiteX254" fmla="*/ 2171700 w 11737340"/>
                <a:gd name="connsiteY254" fmla="*/ 1432560 h 4168140"/>
                <a:gd name="connsiteX255" fmla="*/ 2087880 w 11737340"/>
                <a:gd name="connsiteY255" fmla="*/ 1363980 h 4168140"/>
                <a:gd name="connsiteX256" fmla="*/ 1950720 w 11737340"/>
                <a:gd name="connsiteY256" fmla="*/ 1272540 h 4168140"/>
                <a:gd name="connsiteX257" fmla="*/ 1805940 w 11737340"/>
                <a:gd name="connsiteY257" fmla="*/ 1135380 h 4168140"/>
                <a:gd name="connsiteX258" fmla="*/ 1729740 w 11737340"/>
                <a:gd name="connsiteY258" fmla="*/ 1089660 h 4168140"/>
                <a:gd name="connsiteX259" fmla="*/ 1668780 w 11737340"/>
                <a:gd name="connsiteY259" fmla="*/ 1043940 h 4168140"/>
                <a:gd name="connsiteX260" fmla="*/ 1592580 w 11737340"/>
                <a:gd name="connsiteY260" fmla="*/ 990600 h 4168140"/>
                <a:gd name="connsiteX261" fmla="*/ 1470660 w 11737340"/>
                <a:gd name="connsiteY261" fmla="*/ 891540 h 4168140"/>
                <a:gd name="connsiteX262" fmla="*/ 1386840 w 11737340"/>
                <a:gd name="connsiteY262" fmla="*/ 845820 h 4168140"/>
                <a:gd name="connsiteX263" fmla="*/ 1318260 w 11737340"/>
                <a:gd name="connsiteY263" fmla="*/ 784860 h 4168140"/>
                <a:gd name="connsiteX264" fmla="*/ 1264920 w 11737340"/>
                <a:gd name="connsiteY264" fmla="*/ 723900 h 4168140"/>
                <a:gd name="connsiteX265" fmla="*/ 1181100 w 11737340"/>
                <a:gd name="connsiteY265" fmla="*/ 647700 h 4168140"/>
                <a:gd name="connsiteX266" fmla="*/ 1089660 w 11737340"/>
                <a:gd name="connsiteY266" fmla="*/ 624840 h 4168140"/>
                <a:gd name="connsiteX267" fmla="*/ 1021080 w 11737340"/>
                <a:gd name="connsiteY267" fmla="*/ 586740 h 4168140"/>
                <a:gd name="connsiteX268" fmla="*/ 937260 w 11737340"/>
                <a:gd name="connsiteY268" fmla="*/ 548640 h 4168140"/>
                <a:gd name="connsiteX269" fmla="*/ 830580 w 11737340"/>
                <a:gd name="connsiteY269" fmla="*/ 510540 h 4168140"/>
                <a:gd name="connsiteX270" fmla="*/ 754380 w 11737340"/>
                <a:gd name="connsiteY270" fmla="*/ 457200 h 4168140"/>
                <a:gd name="connsiteX271" fmla="*/ 708660 w 11737340"/>
                <a:gd name="connsiteY271" fmla="*/ 419100 h 4168140"/>
                <a:gd name="connsiteX272" fmla="*/ 609600 w 11737340"/>
                <a:gd name="connsiteY272" fmla="*/ 396240 h 4168140"/>
                <a:gd name="connsiteX273" fmla="*/ 548640 w 11737340"/>
                <a:gd name="connsiteY273" fmla="*/ 320040 h 4168140"/>
                <a:gd name="connsiteX274" fmla="*/ 510540 w 11737340"/>
                <a:gd name="connsiteY274" fmla="*/ 251460 h 4168140"/>
                <a:gd name="connsiteX275" fmla="*/ 464820 w 11737340"/>
                <a:gd name="connsiteY275" fmla="*/ 190500 h 4168140"/>
                <a:gd name="connsiteX276" fmla="*/ 411480 w 11737340"/>
                <a:gd name="connsiteY276" fmla="*/ 137160 h 4168140"/>
                <a:gd name="connsiteX277" fmla="*/ 373380 w 11737340"/>
                <a:gd name="connsiteY277" fmla="*/ 45720 h 4168140"/>
                <a:gd name="connsiteX278" fmla="*/ 342900 w 11737340"/>
                <a:gd name="connsiteY278" fmla="*/ 0 h 4168140"/>
                <a:gd name="connsiteX279" fmla="*/ 327660 w 11737340"/>
                <a:gd name="connsiteY279" fmla="*/ 60960 h 4168140"/>
                <a:gd name="connsiteX280" fmla="*/ 289560 w 11737340"/>
                <a:gd name="connsiteY280" fmla="*/ 91440 h 4168140"/>
                <a:gd name="connsiteX281" fmla="*/ 236220 w 11737340"/>
                <a:gd name="connsiteY281" fmla="*/ 114300 h 4168140"/>
                <a:gd name="connsiteX282" fmla="*/ 198120 w 11737340"/>
                <a:gd name="connsiteY282" fmla="*/ 175260 h 4168140"/>
                <a:gd name="connsiteX283" fmla="*/ 175260 w 11737340"/>
                <a:gd name="connsiteY283" fmla="*/ 228600 h 4168140"/>
                <a:gd name="connsiteX284" fmla="*/ 114300 w 11737340"/>
                <a:gd name="connsiteY284" fmla="*/ 236220 h 4168140"/>
                <a:gd name="connsiteX285" fmla="*/ 45720 w 11737340"/>
                <a:gd name="connsiteY285" fmla="*/ 251460 h 4168140"/>
                <a:gd name="connsiteX286" fmla="*/ 0 w 11737340"/>
                <a:gd name="connsiteY286" fmla="*/ 281940 h 4168140"/>
                <a:gd name="connsiteX287" fmla="*/ 68580 w 11737340"/>
                <a:gd name="connsiteY287" fmla="*/ 320040 h 4168140"/>
                <a:gd name="connsiteX0" fmla="*/ 68580 w 11737340"/>
                <a:gd name="connsiteY0" fmla="*/ 320040 h 4168140"/>
                <a:gd name="connsiteX1" fmla="*/ 121920 w 11737340"/>
                <a:gd name="connsiteY1" fmla="*/ 381000 h 4168140"/>
                <a:gd name="connsiteX2" fmla="*/ 198120 w 11737340"/>
                <a:gd name="connsiteY2" fmla="*/ 419100 h 4168140"/>
                <a:gd name="connsiteX3" fmla="*/ 320040 w 11737340"/>
                <a:gd name="connsiteY3" fmla="*/ 510540 h 4168140"/>
                <a:gd name="connsiteX4" fmla="*/ 411480 w 11737340"/>
                <a:gd name="connsiteY4" fmla="*/ 563880 h 4168140"/>
                <a:gd name="connsiteX5" fmla="*/ 472440 w 11737340"/>
                <a:gd name="connsiteY5" fmla="*/ 632460 h 4168140"/>
                <a:gd name="connsiteX6" fmla="*/ 601980 w 11737340"/>
                <a:gd name="connsiteY6" fmla="*/ 708660 h 4168140"/>
                <a:gd name="connsiteX7" fmla="*/ 739140 w 11737340"/>
                <a:gd name="connsiteY7" fmla="*/ 784860 h 4168140"/>
                <a:gd name="connsiteX8" fmla="*/ 861060 w 11737340"/>
                <a:gd name="connsiteY8" fmla="*/ 868680 h 4168140"/>
                <a:gd name="connsiteX9" fmla="*/ 944880 w 11737340"/>
                <a:gd name="connsiteY9" fmla="*/ 952500 h 4168140"/>
                <a:gd name="connsiteX10" fmla="*/ 1021080 w 11737340"/>
                <a:gd name="connsiteY10" fmla="*/ 1005840 h 4168140"/>
                <a:gd name="connsiteX11" fmla="*/ 1097280 w 11737340"/>
                <a:gd name="connsiteY11" fmla="*/ 1043940 h 4168140"/>
                <a:gd name="connsiteX12" fmla="*/ 1181100 w 11737340"/>
                <a:gd name="connsiteY12" fmla="*/ 1104900 h 4168140"/>
                <a:gd name="connsiteX13" fmla="*/ 1249680 w 11737340"/>
                <a:gd name="connsiteY13" fmla="*/ 1150620 h 4168140"/>
                <a:gd name="connsiteX14" fmla="*/ 1341120 w 11737340"/>
                <a:gd name="connsiteY14" fmla="*/ 1196340 h 4168140"/>
                <a:gd name="connsiteX15" fmla="*/ 1417320 w 11737340"/>
                <a:gd name="connsiteY15" fmla="*/ 1257300 h 4168140"/>
                <a:gd name="connsiteX16" fmla="*/ 1493520 w 11737340"/>
                <a:gd name="connsiteY16" fmla="*/ 1333500 h 4168140"/>
                <a:gd name="connsiteX17" fmla="*/ 1569720 w 11737340"/>
                <a:gd name="connsiteY17" fmla="*/ 1356360 h 4168140"/>
                <a:gd name="connsiteX18" fmla="*/ 1684020 w 11737340"/>
                <a:gd name="connsiteY18" fmla="*/ 1424940 h 4168140"/>
                <a:gd name="connsiteX19" fmla="*/ 1729740 w 11737340"/>
                <a:gd name="connsiteY19" fmla="*/ 1485900 h 4168140"/>
                <a:gd name="connsiteX20" fmla="*/ 1844040 w 11737340"/>
                <a:gd name="connsiteY20" fmla="*/ 1569720 h 4168140"/>
                <a:gd name="connsiteX21" fmla="*/ 1935480 w 11737340"/>
                <a:gd name="connsiteY21" fmla="*/ 1615440 h 4168140"/>
                <a:gd name="connsiteX22" fmla="*/ 2049780 w 11737340"/>
                <a:gd name="connsiteY22" fmla="*/ 1691640 h 4168140"/>
                <a:gd name="connsiteX23" fmla="*/ 2133600 w 11737340"/>
                <a:gd name="connsiteY23" fmla="*/ 1729740 h 4168140"/>
                <a:gd name="connsiteX24" fmla="*/ 2202180 w 11737340"/>
                <a:gd name="connsiteY24" fmla="*/ 1805940 h 4168140"/>
                <a:gd name="connsiteX25" fmla="*/ 2255520 w 11737340"/>
                <a:gd name="connsiteY25" fmla="*/ 1821180 h 4168140"/>
                <a:gd name="connsiteX26" fmla="*/ 2316480 w 11737340"/>
                <a:gd name="connsiteY26" fmla="*/ 1866900 h 4168140"/>
                <a:gd name="connsiteX27" fmla="*/ 2423160 w 11737340"/>
                <a:gd name="connsiteY27" fmla="*/ 2004060 h 4168140"/>
                <a:gd name="connsiteX28" fmla="*/ 2476500 w 11737340"/>
                <a:gd name="connsiteY28" fmla="*/ 2087880 h 4168140"/>
                <a:gd name="connsiteX29" fmla="*/ 2567940 w 11737340"/>
                <a:gd name="connsiteY29" fmla="*/ 2148840 h 4168140"/>
                <a:gd name="connsiteX30" fmla="*/ 2682240 w 11737340"/>
                <a:gd name="connsiteY30" fmla="*/ 2186940 h 4168140"/>
                <a:gd name="connsiteX31" fmla="*/ 2743200 w 11737340"/>
                <a:gd name="connsiteY31" fmla="*/ 2209800 h 4168140"/>
                <a:gd name="connsiteX32" fmla="*/ 2811780 w 11737340"/>
                <a:gd name="connsiteY32" fmla="*/ 2247900 h 4168140"/>
                <a:gd name="connsiteX33" fmla="*/ 2887980 w 11737340"/>
                <a:gd name="connsiteY33" fmla="*/ 2301240 h 4168140"/>
                <a:gd name="connsiteX34" fmla="*/ 2979420 w 11737340"/>
                <a:gd name="connsiteY34" fmla="*/ 2385060 h 4168140"/>
                <a:gd name="connsiteX35" fmla="*/ 3055620 w 11737340"/>
                <a:gd name="connsiteY35" fmla="*/ 2461260 h 4168140"/>
                <a:gd name="connsiteX36" fmla="*/ 3139440 w 11737340"/>
                <a:gd name="connsiteY36" fmla="*/ 2537460 h 4168140"/>
                <a:gd name="connsiteX37" fmla="*/ 3261360 w 11737340"/>
                <a:gd name="connsiteY37" fmla="*/ 2628900 h 4168140"/>
                <a:gd name="connsiteX38" fmla="*/ 3345180 w 11737340"/>
                <a:gd name="connsiteY38" fmla="*/ 2720340 h 4168140"/>
                <a:gd name="connsiteX39" fmla="*/ 3444240 w 11737340"/>
                <a:gd name="connsiteY39" fmla="*/ 2796540 h 4168140"/>
                <a:gd name="connsiteX40" fmla="*/ 3558540 w 11737340"/>
                <a:gd name="connsiteY40" fmla="*/ 2872740 h 4168140"/>
                <a:gd name="connsiteX41" fmla="*/ 3619500 w 11737340"/>
                <a:gd name="connsiteY41" fmla="*/ 2979420 h 4168140"/>
                <a:gd name="connsiteX42" fmla="*/ 3619500 w 11737340"/>
                <a:gd name="connsiteY42" fmla="*/ 2979420 h 4168140"/>
                <a:gd name="connsiteX43" fmla="*/ 3649980 w 11737340"/>
                <a:gd name="connsiteY43" fmla="*/ 3048000 h 4168140"/>
                <a:gd name="connsiteX44" fmla="*/ 3703320 w 11737340"/>
                <a:gd name="connsiteY44" fmla="*/ 3086100 h 4168140"/>
                <a:gd name="connsiteX45" fmla="*/ 3764280 w 11737340"/>
                <a:gd name="connsiteY45" fmla="*/ 3063240 h 4168140"/>
                <a:gd name="connsiteX46" fmla="*/ 3848100 w 11737340"/>
                <a:gd name="connsiteY46" fmla="*/ 3025140 h 4168140"/>
                <a:gd name="connsiteX47" fmla="*/ 3916680 w 11737340"/>
                <a:gd name="connsiteY47" fmla="*/ 3032760 h 4168140"/>
                <a:gd name="connsiteX48" fmla="*/ 4030980 w 11737340"/>
                <a:gd name="connsiteY48" fmla="*/ 3063240 h 4168140"/>
                <a:gd name="connsiteX49" fmla="*/ 4137660 w 11737340"/>
                <a:gd name="connsiteY49" fmla="*/ 3101340 h 4168140"/>
                <a:gd name="connsiteX50" fmla="*/ 4259580 w 11737340"/>
                <a:gd name="connsiteY50" fmla="*/ 3147060 h 4168140"/>
                <a:gd name="connsiteX51" fmla="*/ 4381500 w 11737340"/>
                <a:gd name="connsiteY51" fmla="*/ 3192780 h 4168140"/>
                <a:gd name="connsiteX52" fmla="*/ 4526280 w 11737340"/>
                <a:gd name="connsiteY52" fmla="*/ 3276600 h 4168140"/>
                <a:gd name="connsiteX53" fmla="*/ 4587240 w 11737340"/>
                <a:gd name="connsiteY53" fmla="*/ 3299460 h 4168140"/>
                <a:gd name="connsiteX54" fmla="*/ 4610100 w 11737340"/>
                <a:gd name="connsiteY54" fmla="*/ 3352800 h 4168140"/>
                <a:gd name="connsiteX55" fmla="*/ 4648200 w 11737340"/>
                <a:gd name="connsiteY55" fmla="*/ 3436620 h 4168140"/>
                <a:gd name="connsiteX56" fmla="*/ 4671060 w 11737340"/>
                <a:gd name="connsiteY56" fmla="*/ 3520440 h 4168140"/>
                <a:gd name="connsiteX57" fmla="*/ 4678680 w 11737340"/>
                <a:gd name="connsiteY57" fmla="*/ 3589020 h 4168140"/>
                <a:gd name="connsiteX58" fmla="*/ 4686300 w 11737340"/>
                <a:gd name="connsiteY58" fmla="*/ 3649980 h 4168140"/>
                <a:gd name="connsiteX59" fmla="*/ 4724400 w 11737340"/>
                <a:gd name="connsiteY59" fmla="*/ 3680460 h 4168140"/>
                <a:gd name="connsiteX60" fmla="*/ 4785360 w 11737340"/>
                <a:gd name="connsiteY60" fmla="*/ 3672840 h 4168140"/>
                <a:gd name="connsiteX61" fmla="*/ 4869180 w 11737340"/>
                <a:gd name="connsiteY61" fmla="*/ 3703320 h 4168140"/>
                <a:gd name="connsiteX62" fmla="*/ 4914900 w 11737340"/>
                <a:gd name="connsiteY62" fmla="*/ 3756660 h 4168140"/>
                <a:gd name="connsiteX63" fmla="*/ 5105400 w 11737340"/>
                <a:gd name="connsiteY63" fmla="*/ 3832860 h 4168140"/>
                <a:gd name="connsiteX64" fmla="*/ 5173980 w 11737340"/>
                <a:gd name="connsiteY64" fmla="*/ 3886200 h 4168140"/>
                <a:gd name="connsiteX65" fmla="*/ 5242560 w 11737340"/>
                <a:gd name="connsiteY65" fmla="*/ 3924300 h 4168140"/>
                <a:gd name="connsiteX66" fmla="*/ 5364480 w 11737340"/>
                <a:gd name="connsiteY66" fmla="*/ 3962400 h 4168140"/>
                <a:gd name="connsiteX67" fmla="*/ 5516880 w 11737340"/>
                <a:gd name="connsiteY67" fmla="*/ 4046220 h 4168140"/>
                <a:gd name="connsiteX68" fmla="*/ 5585460 w 11737340"/>
                <a:gd name="connsiteY68" fmla="*/ 4099560 h 4168140"/>
                <a:gd name="connsiteX69" fmla="*/ 5661660 w 11737340"/>
                <a:gd name="connsiteY69" fmla="*/ 4122420 h 4168140"/>
                <a:gd name="connsiteX70" fmla="*/ 5745480 w 11737340"/>
                <a:gd name="connsiteY70" fmla="*/ 4130040 h 4168140"/>
                <a:gd name="connsiteX71" fmla="*/ 5836920 w 11737340"/>
                <a:gd name="connsiteY71" fmla="*/ 4130040 h 4168140"/>
                <a:gd name="connsiteX72" fmla="*/ 5951220 w 11737340"/>
                <a:gd name="connsiteY72" fmla="*/ 4145280 h 4168140"/>
                <a:gd name="connsiteX73" fmla="*/ 6035040 w 11737340"/>
                <a:gd name="connsiteY73" fmla="*/ 4168140 h 4168140"/>
                <a:gd name="connsiteX74" fmla="*/ 6149340 w 11737340"/>
                <a:gd name="connsiteY74" fmla="*/ 4137660 h 4168140"/>
                <a:gd name="connsiteX75" fmla="*/ 6286500 w 11737340"/>
                <a:gd name="connsiteY75" fmla="*/ 4114800 h 4168140"/>
                <a:gd name="connsiteX76" fmla="*/ 6393180 w 11737340"/>
                <a:gd name="connsiteY76" fmla="*/ 4053840 h 4168140"/>
                <a:gd name="connsiteX77" fmla="*/ 6484620 w 11737340"/>
                <a:gd name="connsiteY77" fmla="*/ 4038600 h 4168140"/>
                <a:gd name="connsiteX78" fmla="*/ 6583680 w 11737340"/>
                <a:gd name="connsiteY78" fmla="*/ 3970020 h 4168140"/>
                <a:gd name="connsiteX79" fmla="*/ 6697980 w 11737340"/>
                <a:gd name="connsiteY79" fmla="*/ 3886200 h 4168140"/>
                <a:gd name="connsiteX80" fmla="*/ 6728460 w 11737340"/>
                <a:gd name="connsiteY80" fmla="*/ 3817620 h 4168140"/>
                <a:gd name="connsiteX81" fmla="*/ 6842760 w 11737340"/>
                <a:gd name="connsiteY81" fmla="*/ 3733800 h 4168140"/>
                <a:gd name="connsiteX82" fmla="*/ 6972300 w 11737340"/>
                <a:gd name="connsiteY82" fmla="*/ 3642360 h 4168140"/>
                <a:gd name="connsiteX83" fmla="*/ 7078980 w 11737340"/>
                <a:gd name="connsiteY83" fmla="*/ 3528060 h 4168140"/>
                <a:gd name="connsiteX84" fmla="*/ 7165340 w 11737340"/>
                <a:gd name="connsiteY84" fmla="*/ 3454400 h 4168140"/>
                <a:gd name="connsiteX85" fmla="*/ 7269480 w 11737340"/>
                <a:gd name="connsiteY85" fmla="*/ 3284220 h 4168140"/>
                <a:gd name="connsiteX86" fmla="*/ 7330440 w 11737340"/>
                <a:gd name="connsiteY86" fmla="*/ 3185160 h 4168140"/>
                <a:gd name="connsiteX87" fmla="*/ 7376160 w 11737340"/>
                <a:gd name="connsiteY87" fmla="*/ 3116580 h 4168140"/>
                <a:gd name="connsiteX88" fmla="*/ 7444740 w 11737340"/>
                <a:gd name="connsiteY88" fmla="*/ 3093720 h 4168140"/>
                <a:gd name="connsiteX89" fmla="*/ 7513320 w 11737340"/>
                <a:gd name="connsiteY89" fmla="*/ 3101340 h 4168140"/>
                <a:gd name="connsiteX90" fmla="*/ 7576820 w 11737340"/>
                <a:gd name="connsiteY90" fmla="*/ 3093720 h 4168140"/>
                <a:gd name="connsiteX91" fmla="*/ 7729220 w 11737340"/>
                <a:gd name="connsiteY91" fmla="*/ 3136900 h 4168140"/>
                <a:gd name="connsiteX92" fmla="*/ 7833360 w 11737340"/>
                <a:gd name="connsiteY92" fmla="*/ 3180080 h 4168140"/>
                <a:gd name="connsiteX93" fmla="*/ 7967980 w 11737340"/>
                <a:gd name="connsiteY93" fmla="*/ 3208020 h 4168140"/>
                <a:gd name="connsiteX94" fmla="*/ 8161020 w 11737340"/>
                <a:gd name="connsiteY94" fmla="*/ 3296920 h 4168140"/>
                <a:gd name="connsiteX95" fmla="*/ 8293100 w 11737340"/>
                <a:gd name="connsiteY95" fmla="*/ 3370580 h 4168140"/>
                <a:gd name="connsiteX96" fmla="*/ 8371840 w 11737340"/>
                <a:gd name="connsiteY96" fmla="*/ 3395980 h 4168140"/>
                <a:gd name="connsiteX97" fmla="*/ 8468360 w 11737340"/>
                <a:gd name="connsiteY97" fmla="*/ 3434080 h 4168140"/>
                <a:gd name="connsiteX98" fmla="*/ 8582660 w 11737340"/>
                <a:gd name="connsiteY98" fmla="*/ 3528060 h 4168140"/>
                <a:gd name="connsiteX99" fmla="*/ 8641080 w 11737340"/>
                <a:gd name="connsiteY99" fmla="*/ 3566160 h 4168140"/>
                <a:gd name="connsiteX100" fmla="*/ 8702040 w 11737340"/>
                <a:gd name="connsiteY100" fmla="*/ 3604260 h 4168140"/>
                <a:gd name="connsiteX101" fmla="*/ 8763000 w 11737340"/>
                <a:gd name="connsiteY101" fmla="*/ 3634740 h 4168140"/>
                <a:gd name="connsiteX102" fmla="*/ 8846820 w 11737340"/>
                <a:gd name="connsiteY102" fmla="*/ 3632200 h 4168140"/>
                <a:gd name="connsiteX103" fmla="*/ 8968740 w 11737340"/>
                <a:gd name="connsiteY103" fmla="*/ 3634740 h 4168140"/>
                <a:gd name="connsiteX104" fmla="*/ 9060180 w 11737340"/>
                <a:gd name="connsiteY104" fmla="*/ 3642360 h 4168140"/>
                <a:gd name="connsiteX105" fmla="*/ 9151620 w 11737340"/>
                <a:gd name="connsiteY105" fmla="*/ 3657600 h 4168140"/>
                <a:gd name="connsiteX106" fmla="*/ 9230360 w 11737340"/>
                <a:gd name="connsiteY106" fmla="*/ 3657600 h 4168140"/>
                <a:gd name="connsiteX107" fmla="*/ 9331960 w 11737340"/>
                <a:gd name="connsiteY107" fmla="*/ 3629660 h 4168140"/>
                <a:gd name="connsiteX108" fmla="*/ 9433560 w 11737340"/>
                <a:gd name="connsiteY108" fmla="*/ 3589020 h 4168140"/>
                <a:gd name="connsiteX109" fmla="*/ 9535160 w 11737340"/>
                <a:gd name="connsiteY109" fmla="*/ 3540760 h 4168140"/>
                <a:gd name="connsiteX110" fmla="*/ 9646920 w 11737340"/>
                <a:gd name="connsiteY110" fmla="*/ 3489960 h 4168140"/>
                <a:gd name="connsiteX111" fmla="*/ 9784080 w 11737340"/>
                <a:gd name="connsiteY111" fmla="*/ 3444240 h 4168140"/>
                <a:gd name="connsiteX112" fmla="*/ 9860280 w 11737340"/>
                <a:gd name="connsiteY112" fmla="*/ 3383280 h 4168140"/>
                <a:gd name="connsiteX113" fmla="*/ 9921240 w 11737340"/>
                <a:gd name="connsiteY113" fmla="*/ 3314700 h 4168140"/>
                <a:gd name="connsiteX114" fmla="*/ 9997440 w 11737340"/>
                <a:gd name="connsiteY114" fmla="*/ 3208020 h 4168140"/>
                <a:gd name="connsiteX115" fmla="*/ 10043160 w 11737340"/>
                <a:gd name="connsiteY115" fmla="*/ 3101340 h 4168140"/>
                <a:gd name="connsiteX116" fmla="*/ 10104120 w 11737340"/>
                <a:gd name="connsiteY116" fmla="*/ 3017520 h 4168140"/>
                <a:gd name="connsiteX117" fmla="*/ 10157460 w 11737340"/>
                <a:gd name="connsiteY117" fmla="*/ 2933700 h 4168140"/>
                <a:gd name="connsiteX118" fmla="*/ 10218420 w 11737340"/>
                <a:gd name="connsiteY118" fmla="*/ 2849880 h 4168140"/>
                <a:gd name="connsiteX119" fmla="*/ 10294620 w 11737340"/>
                <a:gd name="connsiteY119" fmla="*/ 2735580 h 4168140"/>
                <a:gd name="connsiteX120" fmla="*/ 10347960 w 11737340"/>
                <a:gd name="connsiteY120" fmla="*/ 2621280 h 4168140"/>
                <a:gd name="connsiteX121" fmla="*/ 10431780 w 11737340"/>
                <a:gd name="connsiteY121" fmla="*/ 2499360 h 4168140"/>
                <a:gd name="connsiteX122" fmla="*/ 10500360 w 11737340"/>
                <a:gd name="connsiteY122" fmla="*/ 2354580 h 4168140"/>
                <a:gd name="connsiteX123" fmla="*/ 10553700 w 11737340"/>
                <a:gd name="connsiteY123" fmla="*/ 2263140 h 4168140"/>
                <a:gd name="connsiteX124" fmla="*/ 10584180 w 11737340"/>
                <a:gd name="connsiteY124" fmla="*/ 2194560 h 4168140"/>
                <a:gd name="connsiteX125" fmla="*/ 10624820 w 11737340"/>
                <a:gd name="connsiteY125" fmla="*/ 2125980 h 4168140"/>
                <a:gd name="connsiteX126" fmla="*/ 10675620 w 11737340"/>
                <a:gd name="connsiteY126" fmla="*/ 2049780 h 4168140"/>
                <a:gd name="connsiteX127" fmla="*/ 10690860 w 11737340"/>
                <a:gd name="connsiteY127" fmla="*/ 1988820 h 4168140"/>
                <a:gd name="connsiteX128" fmla="*/ 10713720 w 11737340"/>
                <a:gd name="connsiteY128" fmla="*/ 1927860 h 4168140"/>
                <a:gd name="connsiteX129" fmla="*/ 10767060 w 11737340"/>
                <a:gd name="connsiteY129" fmla="*/ 1859280 h 4168140"/>
                <a:gd name="connsiteX130" fmla="*/ 10873740 w 11737340"/>
                <a:gd name="connsiteY130" fmla="*/ 1828800 h 4168140"/>
                <a:gd name="connsiteX131" fmla="*/ 11079480 w 11737340"/>
                <a:gd name="connsiteY131" fmla="*/ 1767840 h 4168140"/>
                <a:gd name="connsiteX132" fmla="*/ 11247120 w 11737340"/>
                <a:gd name="connsiteY132" fmla="*/ 1684020 h 4168140"/>
                <a:gd name="connsiteX133" fmla="*/ 11407140 w 11737340"/>
                <a:gd name="connsiteY133" fmla="*/ 1628140 h 4168140"/>
                <a:gd name="connsiteX134" fmla="*/ 11490960 w 11737340"/>
                <a:gd name="connsiteY134" fmla="*/ 1577340 h 4168140"/>
                <a:gd name="connsiteX135" fmla="*/ 11635740 w 11737340"/>
                <a:gd name="connsiteY135" fmla="*/ 1508760 h 4168140"/>
                <a:gd name="connsiteX136" fmla="*/ 11737340 w 11737340"/>
                <a:gd name="connsiteY136" fmla="*/ 1442720 h 4168140"/>
                <a:gd name="connsiteX137" fmla="*/ 11620500 w 11737340"/>
                <a:gd name="connsiteY137" fmla="*/ 1417320 h 4168140"/>
                <a:gd name="connsiteX138" fmla="*/ 11567160 w 11737340"/>
                <a:gd name="connsiteY138" fmla="*/ 1379220 h 4168140"/>
                <a:gd name="connsiteX139" fmla="*/ 11498580 w 11737340"/>
                <a:gd name="connsiteY139" fmla="*/ 1318260 h 4168140"/>
                <a:gd name="connsiteX140" fmla="*/ 11468100 w 11737340"/>
                <a:gd name="connsiteY140" fmla="*/ 1280160 h 4168140"/>
                <a:gd name="connsiteX141" fmla="*/ 11442700 w 11737340"/>
                <a:gd name="connsiteY141" fmla="*/ 1231900 h 4168140"/>
                <a:gd name="connsiteX142" fmla="*/ 11384280 w 11737340"/>
                <a:gd name="connsiteY142" fmla="*/ 1310640 h 4168140"/>
                <a:gd name="connsiteX143" fmla="*/ 11353800 w 11737340"/>
                <a:gd name="connsiteY143" fmla="*/ 1356360 h 4168140"/>
                <a:gd name="connsiteX144" fmla="*/ 11224260 w 11737340"/>
                <a:gd name="connsiteY144" fmla="*/ 1417320 h 4168140"/>
                <a:gd name="connsiteX145" fmla="*/ 11109960 w 11737340"/>
                <a:gd name="connsiteY145" fmla="*/ 1463040 h 4168140"/>
                <a:gd name="connsiteX146" fmla="*/ 10911840 w 11737340"/>
                <a:gd name="connsiteY146" fmla="*/ 1524000 h 4168140"/>
                <a:gd name="connsiteX147" fmla="*/ 10774680 w 11737340"/>
                <a:gd name="connsiteY147" fmla="*/ 1546860 h 4168140"/>
                <a:gd name="connsiteX148" fmla="*/ 10675620 w 11737340"/>
                <a:gd name="connsiteY148" fmla="*/ 1615440 h 4168140"/>
                <a:gd name="connsiteX149" fmla="*/ 10568940 w 11737340"/>
                <a:gd name="connsiteY149" fmla="*/ 1676400 h 4168140"/>
                <a:gd name="connsiteX150" fmla="*/ 10485120 w 11737340"/>
                <a:gd name="connsiteY150" fmla="*/ 1760220 h 4168140"/>
                <a:gd name="connsiteX151" fmla="*/ 10454640 w 11737340"/>
                <a:gd name="connsiteY151" fmla="*/ 1836420 h 4168140"/>
                <a:gd name="connsiteX152" fmla="*/ 10416540 w 11737340"/>
                <a:gd name="connsiteY152" fmla="*/ 1927860 h 4168140"/>
                <a:gd name="connsiteX153" fmla="*/ 10401300 w 11737340"/>
                <a:gd name="connsiteY153" fmla="*/ 2004060 h 4168140"/>
                <a:gd name="connsiteX154" fmla="*/ 10363200 w 11737340"/>
                <a:gd name="connsiteY154" fmla="*/ 2095500 h 4168140"/>
                <a:gd name="connsiteX155" fmla="*/ 10317480 w 11737340"/>
                <a:gd name="connsiteY155" fmla="*/ 2225040 h 4168140"/>
                <a:gd name="connsiteX156" fmla="*/ 10287000 w 11737340"/>
                <a:gd name="connsiteY156" fmla="*/ 2346960 h 4168140"/>
                <a:gd name="connsiteX157" fmla="*/ 10218420 w 11737340"/>
                <a:gd name="connsiteY157" fmla="*/ 2499360 h 4168140"/>
                <a:gd name="connsiteX158" fmla="*/ 10134600 w 11737340"/>
                <a:gd name="connsiteY158" fmla="*/ 2621280 h 4168140"/>
                <a:gd name="connsiteX159" fmla="*/ 10043160 w 11737340"/>
                <a:gd name="connsiteY159" fmla="*/ 2735580 h 4168140"/>
                <a:gd name="connsiteX160" fmla="*/ 9974580 w 11737340"/>
                <a:gd name="connsiteY160" fmla="*/ 2857500 h 4168140"/>
                <a:gd name="connsiteX161" fmla="*/ 9906000 w 11737340"/>
                <a:gd name="connsiteY161" fmla="*/ 2941320 h 4168140"/>
                <a:gd name="connsiteX162" fmla="*/ 9860280 w 11737340"/>
                <a:gd name="connsiteY162" fmla="*/ 3032760 h 4168140"/>
                <a:gd name="connsiteX163" fmla="*/ 9806940 w 11737340"/>
                <a:gd name="connsiteY163" fmla="*/ 3116580 h 4168140"/>
                <a:gd name="connsiteX164" fmla="*/ 9715500 w 11737340"/>
                <a:gd name="connsiteY164" fmla="*/ 3208020 h 4168140"/>
                <a:gd name="connsiteX165" fmla="*/ 9616440 w 11737340"/>
                <a:gd name="connsiteY165" fmla="*/ 3261360 h 4168140"/>
                <a:gd name="connsiteX166" fmla="*/ 9532620 w 11737340"/>
                <a:gd name="connsiteY166" fmla="*/ 3329940 h 4168140"/>
                <a:gd name="connsiteX167" fmla="*/ 9471660 w 11737340"/>
                <a:gd name="connsiteY167" fmla="*/ 3375660 h 4168140"/>
                <a:gd name="connsiteX168" fmla="*/ 9410700 w 11737340"/>
                <a:gd name="connsiteY168" fmla="*/ 3429000 h 4168140"/>
                <a:gd name="connsiteX169" fmla="*/ 9288780 w 11737340"/>
                <a:gd name="connsiteY169" fmla="*/ 3436620 h 4168140"/>
                <a:gd name="connsiteX170" fmla="*/ 9166860 w 11737340"/>
                <a:gd name="connsiteY170" fmla="*/ 3444240 h 4168140"/>
                <a:gd name="connsiteX171" fmla="*/ 9029700 w 11737340"/>
                <a:gd name="connsiteY171" fmla="*/ 3413760 h 4168140"/>
                <a:gd name="connsiteX172" fmla="*/ 8823960 w 11737340"/>
                <a:gd name="connsiteY172" fmla="*/ 3360420 h 4168140"/>
                <a:gd name="connsiteX173" fmla="*/ 8679180 w 11737340"/>
                <a:gd name="connsiteY173" fmla="*/ 3329940 h 4168140"/>
                <a:gd name="connsiteX174" fmla="*/ 8572500 w 11737340"/>
                <a:gd name="connsiteY174" fmla="*/ 3276600 h 4168140"/>
                <a:gd name="connsiteX175" fmla="*/ 8465820 w 11737340"/>
                <a:gd name="connsiteY175" fmla="*/ 3215640 h 4168140"/>
                <a:gd name="connsiteX176" fmla="*/ 8321040 w 11737340"/>
                <a:gd name="connsiteY176" fmla="*/ 3177540 h 4168140"/>
                <a:gd name="connsiteX177" fmla="*/ 8199120 w 11737340"/>
                <a:gd name="connsiteY177" fmla="*/ 3131820 h 4168140"/>
                <a:gd name="connsiteX178" fmla="*/ 8069580 w 11737340"/>
                <a:gd name="connsiteY178" fmla="*/ 3078480 h 4168140"/>
                <a:gd name="connsiteX179" fmla="*/ 7917180 w 11737340"/>
                <a:gd name="connsiteY179" fmla="*/ 2994660 h 4168140"/>
                <a:gd name="connsiteX180" fmla="*/ 7787640 w 11737340"/>
                <a:gd name="connsiteY180" fmla="*/ 2971800 h 4168140"/>
                <a:gd name="connsiteX181" fmla="*/ 7719060 w 11737340"/>
                <a:gd name="connsiteY181" fmla="*/ 2933700 h 4168140"/>
                <a:gd name="connsiteX182" fmla="*/ 7612380 w 11737340"/>
                <a:gd name="connsiteY182" fmla="*/ 2903220 h 4168140"/>
                <a:gd name="connsiteX183" fmla="*/ 7566660 w 11737340"/>
                <a:gd name="connsiteY183" fmla="*/ 2887980 h 4168140"/>
                <a:gd name="connsiteX184" fmla="*/ 7551420 w 11737340"/>
                <a:gd name="connsiteY184" fmla="*/ 2849880 h 4168140"/>
                <a:gd name="connsiteX185" fmla="*/ 7533640 w 11737340"/>
                <a:gd name="connsiteY185" fmla="*/ 2788920 h 4168140"/>
                <a:gd name="connsiteX186" fmla="*/ 7475220 w 11737340"/>
                <a:gd name="connsiteY186" fmla="*/ 2857500 h 4168140"/>
                <a:gd name="connsiteX187" fmla="*/ 7414260 w 11737340"/>
                <a:gd name="connsiteY187" fmla="*/ 2887980 h 4168140"/>
                <a:gd name="connsiteX188" fmla="*/ 7345680 w 11737340"/>
                <a:gd name="connsiteY188" fmla="*/ 2971800 h 4168140"/>
                <a:gd name="connsiteX189" fmla="*/ 7315200 w 11737340"/>
                <a:gd name="connsiteY189" fmla="*/ 2994660 h 4168140"/>
                <a:gd name="connsiteX190" fmla="*/ 7261860 w 11737340"/>
                <a:gd name="connsiteY190" fmla="*/ 3009900 h 4168140"/>
                <a:gd name="connsiteX191" fmla="*/ 7193280 w 11737340"/>
                <a:gd name="connsiteY191" fmla="*/ 3025140 h 4168140"/>
                <a:gd name="connsiteX192" fmla="*/ 7155180 w 11737340"/>
                <a:gd name="connsiteY192" fmla="*/ 3078480 h 4168140"/>
                <a:gd name="connsiteX193" fmla="*/ 7109460 w 11737340"/>
                <a:gd name="connsiteY193" fmla="*/ 3154680 h 4168140"/>
                <a:gd name="connsiteX194" fmla="*/ 7048500 w 11737340"/>
                <a:gd name="connsiteY194" fmla="*/ 3246120 h 4168140"/>
                <a:gd name="connsiteX195" fmla="*/ 6995160 w 11737340"/>
                <a:gd name="connsiteY195" fmla="*/ 3307080 h 4168140"/>
                <a:gd name="connsiteX196" fmla="*/ 6972300 w 11737340"/>
                <a:gd name="connsiteY196" fmla="*/ 3352800 h 4168140"/>
                <a:gd name="connsiteX197" fmla="*/ 6949440 w 11737340"/>
                <a:gd name="connsiteY197" fmla="*/ 3413760 h 4168140"/>
                <a:gd name="connsiteX198" fmla="*/ 6949440 w 11737340"/>
                <a:gd name="connsiteY198" fmla="*/ 3413760 h 4168140"/>
                <a:gd name="connsiteX199" fmla="*/ 6911340 w 11737340"/>
                <a:gd name="connsiteY199" fmla="*/ 3474720 h 4168140"/>
                <a:gd name="connsiteX200" fmla="*/ 6888480 w 11737340"/>
                <a:gd name="connsiteY200" fmla="*/ 3505200 h 4168140"/>
                <a:gd name="connsiteX201" fmla="*/ 6819900 w 11737340"/>
                <a:gd name="connsiteY201" fmla="*/ 3566160 h 4168140"/>
                <a:gd name="connsiteX202" fmla="*/ 6743700 w 11737340"/>
                <a:gd name="connsiteY202" fmla="*/ 3581400 h 4168140"/>
                <a:gd name="connsiteX203" fmla="*/ 6675120 w 11737340"/>
                <a:gd name="connsiteY203" fmla="*/ 3657600 h 4168140"/>
                <a:gd name="connsiteX204" fmla="*/ 6629400 w 11737340"/>
                <a:gd name="connsiteY204" fmla="*/ 3718560 h 4168140"/>
                <a:gd name="connsiteX205" fmla="*/ 6576060 w 11737340"/>
                <a:gd name="connsiteY205" fmla="*/ 3779520 h 4168140"/>
                <a:gd name="connsiteX206" fmla="*/ 6484620 w 11737340"/>
                <a:gd name="connsiteY206" fmla="*/ 3817620 h 4168140"/>
                <a:gd name="connsiteX207" fmla="*/ 6400800 w 11737340"/>
                <a:gd name="connsiteY207" fmla="*/ 3832860 h 4168140"/>
                <a:gd name="connsiteX208" fmla="*/ 6263640 w 11737340"/>
                <a:gd name="connsiteY208" fmla="*/ 3870960 h 4168140"/>
                <a:gd name="connsiteX209" fmla="*/ 6126480 w 11737340"/>
                <a:gd name="connsiteY209" fmla="*/ 3901440 h 4168140"/>
                <a:gd name="connsiteX210" fmla="*/ 6027420 w 11737340"/>
                <a:gd name="connsiteY210" fmla="*/ 3916680 h 4168140"/>
                <a:gd name="connsiteX211" fmla="*/ 5890260 w 11737340"/>
                <a:gd name="connsiteY211" fmla="*/ 3878580 h 4168140"/>
                <a:gd name="connsiteX212" fmla="*/ 5821680 w 11737340"/>
                <a:gd name="connsiteY212" fmla="*/ 3863340 h 4168140"/>
                <a:gd name="connsiteX213" fmla="*/ 5737860 w 11737340"/>
                <a:gd name="connsiteY213" fmla="*/ 3825240 h 4168140"/>
                <a:gd name="connsiteX214" fmla="*/ 5638800 w 11737340"/>
                <a:gd name="connsiteY214" fmla="*/ 3794760 h 4168140"/>
                <a:gd name="connsiteX215" fmla="*/ 5524500 w 11737340"/>
                <a:gd name="connsiteY215" fmla="*/ 3756660 h 4168140"/>
                <a:gd name="connsiteX216" fmla="*/ 5448300 w 11737340"/>
                <a:gd name="connsiteY216" fmla="*/ 3718560 h 4168140"/>
                <a:gd name="connsiteX217" fmla="*/ 5349240 w 11737340"/>
                <a:gd name="connsiteY217" fmla="*/ 3657600 h 4168140"/>
                <a:gd name="connsiteX218" fmla="*/ 5295900 w 11737340"/>
                <a:gd name="connsiteY218" fmla="*/ 3619500 h 4168140"/>
                <a:gd name="connsiteX219" fmla="*/ 5234940 w 11737340"/>
                <a:gd name="connsiteY219" fmla="*/ 3596640 h 4168140"/>
                <a:gd name="connsiteX220" fmla="*/ 5135880 w 11737340"/>
                <a:gd name="connsiteY220" fmla="*/ 3550920 h 4168140"/>
                <a:gd name="connsiteX221" fmla="*/ 5059680 w 11737340"/>
                <a:gd name="connsiteY221" fmla="*/ 3505200 h 4168140"/>
                <a:gd name="connsiteX222" fmla="*/ 5029200 w 11737340"/>
                <a:gd name="connsiteY222" fmla="*/ 3482340 h 4168140"/>
                <a:gd name="connsiteX223" fmla="*/ 4960620 w 11737340"/>
                <a:gd name="connsiteY223" fmla="*/ 3413760 h 4168140"/>
                <a:gd name="connsiteX224" fmla="*/ 4876800 w 11737340"/>
                <a:gd name="connsiteY224" fmla="*/ 3299460 h 4168140"/>
                <a:gd name="connsiteX225" fmla="*/ 4808220 w 11737340"/>
                <a:gd name="connsiteY225" fmla="*/ 3200400 h 4168140"/>
                <a:gd name="connsiteX226" fmla="*/ 4777740 w 11737340"/>
                <a:gd name="connsiteY226" fmla="*/ 3147060 h 4168140"/>
                <a:gd name="connsiteX227" fmla="*/ 4724400 w 11737340"/>
                <a:gd name="connsiteY227" fmla="*/ 3108960 h 4168140"/>
                <a:gd name="connsiteX228" fmla="*/ 4648200 w 11737340"/>
                <a:gd name="connsiteY228" fmla="*/ 3063240 h 4168140"/>
                <a:gd name="connsiteX229" fmla="*/ 4533900 w 11737340"/>
                <a:gd name="connsiteY229" fmla="*/ 2979420 h 4168140"/>
                <a:gd name="connsiteX230" fmla="*/ 4427220 w 11737340"/>
                <a:gd name="connsiteY230" fmla="*/ 2941320 h 4168140"/>
                <a:gd name="connsiteX231" fmla="*/ 4366260 w 11737340"/>
                <a:gd name="connsiteY231" fmla="*/ 2903220 h 4168140"/>
                <a:gd name="connsiteX232" fmla="*/ 4244340 w 11737340"/>
                <a:gd name="connsiteY232" fmla="*/ 2842260 h 4168140"/>
                <a:gd name="connsiteX233" fmla="*/ 4145280 w 11737340"/>
                <a:gd name="connsiteY233" fmla="*/ 2811780 h 4168140"/>
                <a:gd name="connsiteX234" fmla="*/ 4038600 w 11737340"/>
                <a:gd name="connsiteY234" fmla="*/ 2804160 h 4168140"/>
                <a:gd name="connsiteX235" fmla="*/ 3954780 w 11737340"/>
                <a:gd name="connsiteY235" fmla="*/ 2819400 h 4168140"/>
                <a:gd name="connsiteX236" fmla="*/ 3863340 w 11737340"/>
                <a:gd name="connsiteY236" fmla="*/ 2804160 h 4168140"/>
                <a:gd name="connsiteX237" fmla="*/ 3741420 w 11737340"/>
                <a:gd name="connsiteY237" fmla="*/ 2781300 h 4168140"/>
                <a:gd name="connsiteX238" fmla="*/ 3649980 w 11737340"/>
                <a:gd name="connsiteY238" fmla="*/ 2743200 h 4168140"/>
                <a:gd name="connsiteX239" fmla="*/ 3573780 w 11737340"/>
                <a:gd name="connsiteY239" fmla="*/ 2674620 h 4168140"/>
                <a:gd name="connsiteX240" fmla="*/ 3482340 w 11737340"/>
                <a:gd name="connsiteY240" fmla="*/ 2621280 h 4168140"/>
                <a:gd name="connsiteX241" fmla="*/ 3436620 w 11737340"/>
                <a:gd name="connsiteY241" fmla="*/ 2552700 h 4168140"/>
                <a:gd name="connsiteX242" fmla="*/ 3329940 w 11737340"/>
                <a:gd name="connsiteY242" fmla="*/ 2423160 h 4168140"/>
                <a:gd name="connsiteX243" fmla="*/ 3261360 w 11737340"/>
                <a:gd name="connsiteY243" fmla="*/ 2324100 h 4168140"/>
                <a:gd name="connsiteX244" fmla="*/ 3131820 w 11737340"/>
                <a:gd name="connsiteY244" fmla="*/ 2209800 h 4168140"/>
                <a:gd name="connsiteX245" fmla="*/ 3040380 w 11737340"/>
                <a:gd name="connsiteY245" fmla="*/ 2141220 h 4168140"/>
                <a:gd name="connsiteX246" fmla="*/ 2910840 w 11737340"/>
                <a:gd name="connsiteY246" fmla="*/ 2034540 h 4168140"/>
                <a:gd name="connsiteX247" fmla="*/ 2849880 w 11737340"/>
                <a:gd name="connsiteY247" fmla="*/ 1958340 h 4168140"/>
                <a:gd name="connsiteX248" fmla="*/ 2743200 w 11737340"/>
                <a:gd name="connsiteY248" fmla="*/ 1889760 h 4168140"/>
                <a:gd name="connsiteX249" fmla="*/ 2659380 w 11737340"/>
                <a:gd name="connsiteY249" fmla="*/ 1844040 h 4168140"/>
                <a:gd name="connsiteX250" fmla="*/ 2575560 w 11737340"/>
                <a:gd name="connsiteY250" fmla="*/ 1744980 h 4168140"/>
                <a:gd name="connsiteX251" fmla="*/ 2468880 w 11737340"/>
                <a:gd name="connsiteY251" fmla="*/ 1645920 h 4168140"/>
                <a:gd name="connsiteX252" fmla="*/ 2400300 w 11737340"/>
                <a:gd name="connsiteY252" fmla="*/ 1607820 h 4168140"/>
                <a:gd name="connsiteX253" fmla="*/ 2263140 w 11737340"/>
                <a:gd name="connsiteY253" fmla="*/ 1501140 h 4168140"/>
                <a:gd name="connsiteX254" fmla="*/ 2171700 w 11737340"/>
                <a:gd name="connsiteY254" fmla="*/ 1432560 h 4168140"/>
                <a:gd name="connsiteX255" fmla="*/ 2087880 w 11737340"/>
                <a:gd name="connsiteY255" fmla="*/ 1363980 h 4168140"/>
                <a:gd name="connsiteX256" fmla="*/ 1950720 w 11737340"/>
                <a:gd name="connsiteY256" fmla="*/ 1272540 h 4168140"/>
                <a:gd name="connsiteX257" fmla="*/ 1805940 w 11737340"/>
                <a:gd name="connsiteY257" fmla="*/ 1135380 h 4168140"/>
                <a:gd name="connsiteX258" fmla="*/ 1729740 w 11737340"/>
                <a:gd name="connsiteY258" fmla="*/ 1089660 h 4168140"/>
                <a:gd name="connsiteX259" fmla="*/ 1668780 w 11737340"/>
                <a:gd name="connsiteY259" fmla="*/ 1043940 h 4168140"/>
                <a:gd name="connsiteX260" fmla="*/ 1592580 w 11737340"/>
                <a:gd name="connsiteY260" fmla="*/ 990600 h 4168140"/>
                <a:gd name="connsiteX261" fmla="*/ 1470660 w 11737340"/>
                <a:gd name="connsiteY261" fmla="*/ 891540 h 4168140"/>
                <a:gd name="connsiteX262" fmla="*/ 1386840 w 11737340"/>
                <a:gd name="connsiteY262" fmla="*/ 845820 h 4168140"/>
                <a:gd name="connsiteX263" fmla="*/ 1318260 w 11737340"/>
                <a:gd name="connsiteY263" fmla="*/ 784860 h 4168140"/>
                <a:gd name="connsiteX264" fmla="*/ 1264920 w 11737340"/>
                <a:gd name="connsiteY264" fmla="*/ 723900 h 4168140"/>
                <a:gd name="connsiteX265" fmla="*/ 1181100 w 11737340"/>
                <a:gd name="connsiteY265" fmla="*/ 647700 h 4168140"/>
                <a:gd name="connsiteX266" fmla="*/ 1089660 w 11737340"/>
                <a:gd name="connsiteY266" fmla="*/ 624840 h 4168140"/>
                <a:gd name="connsiteX267" fmla="*/ 1021080 w 11737340"/>
                <a:gd name="connsiteY267" fmla="*/ 586740 h 4168140"/>
                <a:gd name="connsiteX268" fmla="*/ 937260 w 11737340"/>
                <a:gd name="connsiteY268" fmla="*/ 548640 h 4168140"/>
                <a:gd name="connsiteX269" fmla="*/ 830580 w 11737340"/>
                <a:gd name="connsiteY269" fmla="*/ 510540 h 4168140"/>
                <a:gd name="connsiteX270" fmla="*/ 754380 w 11737340"/>
                <a:gd name="connsiteY270" fmla="*/ 457200 h 4168140"/>
                <a:gd name="connsiteX271" fmla="*/ 708660 w 11737340"/>
                <a:gd name="connsiteY271" fmla="*/ 419100 h 4168140"/>
                <a:gd name="connsiteX272" fmla="*/ 609600 w 11737340"/>
                <a:gd name="connsiteY272" fmla="*/ 396240 h 4168140"/>
                <a:gd name="connsiteX273" fmla="*/ 548640 w 11737340"/>
                <a:gd name="connsiteY273" fmla="*/ 320040 h 4168140"/>
                <a:gd name="connsiteX274" fmla="*/ 510540 w 11737340"/>
                <a:gd name="connsiteY274" fmla="*/ 251460 h 4168140"/>
                <a:gd name="connsiteX275" fmla="*/ 464820 w 11737340"/>
                <a:gd name="connsiteY275" fmla="*/ 190500 h 4168140"/>
                <a:gd name="connsiteX276" fmla="*/ 411480 w 11737340"/>
                <a:gd name="connsiteY276" fmla="*/ 137160 h 4168140"/>
                <a:gd name="connsiteX277" fmla="*/ 373380 w 11737340"/>
                <a:gd name="connsiteY277" fmla="*/ 45720 h 4168140"/>
                <a:gd name="connsiteX278" fmla="*/ 342900 w 11737340"/>
                <a:gd name="connsiteY278" fmla="*/ 0 h 4168140"/>
                <a:gd name="connsiteX279" fmla="*/ 327660 w 11737340"/>
                <a:gd name="connsiteY279" fmla="*/ 60960 h 4168140"/>
                <a:gd name="connsiteX280" fmla="*/ 289560 w 11737340"/>
                <a:gd name="connsiteY280" fmla="*/ 91440 h 4168140"/>
                <a:gd name="connsiteX281" fmla="*/ 236220 w 11737340"/>
                <a:gd name="connsiteY281" fmla="*/ 114300 h 4168140"/>
                <a:gd name="connsiteX282" fmla="*/ 198120 w 11737340"/>
                <a:gd name="connsiteY282" fmla="*/ 175260 h 4168140"/>
                <a:gd name="connsiteX283" fmla="*/ 175260 w 11737340"/>
                <a:gd name="connsiteY283" fmla="*/ 228600 h 4168140"/>
                <a:gd name="connsiteX284" fmla="*/ 114300 w 11737340"/>
                <a:gd name="connsiteY284" fmla="*/ 236220 h 4168140"/>
                <a:gd name="connsiteX285" fmla="*/ 45720 w 11737340"/>
                <a:gd name="connsiteY285" fmla="*/ 251460 h 4168140"/>
                <a:gd name="connsiteX286" fmla="*/ 0 w 11737340"/>
                <a:gd name="connsiteY286" fmla="*/ 281940 h 4168140"/>
                <a:gd name="connsiteX287" fmla="*/ 68580 w 11737340"/>
                <a:gd name="connsiteY287" fmla="*/ 320040 h 4168140"/>
                <a:gd name="connsiteX0" fmla="*/ 68580 w 11737340"/>
                <a:gd name="connsiteY0" fmla="*/ 320040 h 4168140"/>
                <a:gd name="connsiteX1" fmla="*/ 121920 w 11737340"/>
                <a:gd name="connsiteY1" fmla="*/ 381000 h 4168140"/>
                <a:gd name="connsiteX2" fmla="*/ 198120 w 11737340"/>
                <a:gd name="connsiteY2" fmla="*/ 419100 h 4168140"/>
                <a:gd name="connsiteX3" fmla="*/ 320040 w 11737340"/>
                <a:gd name="connsiteY3" fmla="*/ 510540 h 4168140"/>
                <a:gd name="connsiteX4" fmla="*/ 411480 w 11737340"/>
                <a:gd name="connsiteY4" fmla="*/ 563880 h 4168140"/>
                <a:gd name="connsiteX5" fmla="*/ 472440 w 11737340"/>
                <a:gd name="connsiteY5" fmla="*/ 632460 h 4168140"/>
                <a:gd name="connsiteX6" fmla="*/ 601980 w 11737340"/>
                <a:gd name="connsiteY6" fmla="*/ 708660 h 4168140"/>
                <a:gd name="connsiteX7" fmla="*/ 739140 w 11737340"/>
                <a:gd name="connsiteY7" fmla="*/ 784860 h 4168140"/>
                <a:gd name="connsiteX8" fmla="*/ 861060 w 11737340"/>
                <a:gd name="connsiteY8" fmla="*/ 868680 h 4168140"/>
                <a:gd name="connsiteX9" fmla="*/ 944880 w 11737340"/>
                <a:gd name="connsiteY9" fmla="*/ 952500 h 4168140"/>
                <a:gd name="connsiteX10" fmla="*/ 1021080 w 11737340"/>
                <a:gd name="connsiteY10" fmla="*/ 1005840 h 4168140"/>
                <a:gd name="connsiteX11" fmla="*/ 1097280 w 11737340"/>
                <a:gd name="connsiteY11" fmla="*/ 1043940 h 4168140"/>
                <a:gd name="connsiteX12" fmla="*/ 1181100 w 11737340"/>
                <a:gd name="connsiteY12" fmla="*/ 1104900 h 4168140"/>
                <a:gd name="connsiteX13" fmla="*/ 1249680 w 11737340"/>
                <a:gd name="connsiteY13" fmla="*/ 1150620 h 4168140"/>
                <a:gd name="connsiteX14" fmla="*/ 1341120 w 11737340"/>
                <a:gd name="connsiteY14" fmla="*/ 1196340 h 4168140"/>
                <a:gd name="connsiteX15" fmla="*/ 1417320 w 11737340"/>
                <a:gd name="connsiteY15" fmla="*/ 1257300 h 4168140"/>
                <a:gd name="connsiteX16" fmla="*/ 1493520 w 11737340"/>
                <a:gd name="connsiteY16" fmla="*/ 1333500 h 4168140"/>
                <a:gd name="connsiteX17" fmla="*/ 1569720 w 11737340"/>
                <a:gd name="connsiteY17" fmla="*/ 1356360 h 4168140"/>
                <a:gd name="connsiteX18" fmla="*/ 1684020 w 11737340"/>
                <a:gd name="connsiteY18" fmla="*/ 1424940 h 4168140"/>
                <a:gd name="connsiteX19" fmla="*/ 1729740 w 11737340"/>
                <a:gd name="connsiteY19" fmla="*/ 1485900 h 4168140"/>
                <a:gd name="connsiteX20" fmla="*/ 1844040 w 11737340"/>
                <a:gd name="connsiteY20" fmla="*/ 1569720 h 4168140"/>
                <a:gd name="connsiteX21" fmla="*/ 1935480 w 11737340"/>
                <a:gd name="connsiteY21" fmla="*/ 1615440 h 4168140"/>
                <a:gd name="connsiteX22" fmla="*/ 2049780 w 11737340"/>
                <a:gd name="connsiteY22" fmla="*/ 1691640 h 4168140"/>
                <a:gd name="connsiteX23" fmla="*/ 2133600 w 11737340"/>
                <a:gd name="connsiteY23" fmla="*/ 1729740 h 4168140"/>
                <a:gd name="connsiteX24" fmla="*/ 2202180 w 11737340"/>
                <a:gd name="connsiteY24" fmla="*/ 1805940 h 4168140"/>
                <a:gd name="connsiteX25" fmla="*/ 2255520 w 11737340"/>
                <a:gd name="connsiteY25" fmla="*/ 1821180 h 4168140"/>
                <a:gd name="connsiteX26" fmla="*/ 2316480 w 11737340"/>
                <a:gd name="connsiteY26" fmla="*/ 1866900 h 4168140"/>
                <a:gd name="connsiteX27" fmla="*/ 2423160 w 11737340"/>
                <a:gd name="connsiteY27" fmla="*/ 2004060 h 4168140"/>
                <a:gd name="connsiteX28" fmla="*/ 2476500 w 11737340"/>
                <a:gd name="connsiteY28" fmla="*/ 2087880 h 4168140"/>
                <a:gd name="connsiteX29" fmla="*/ 2567940 w 11737340"/>
                <a:gd name="connsiteY29" fmla="*/ 2148840 h 4168140"/>
                <a:gd name="connsiteX30" fmla="*/ 2682240 w 11737340"/>
                <a:gd name="connsiteY30" fmla="*/ 2186940 h 4168140"/>
                <a:gd name="connsiteX31" fmla="*/ 2743200 w 11737340"/>
                <a:gd name="connsiteY31" fmla="*/ 2209800 h 4168140"/>
                <a:gd name="connsiteX32" fmla="*/ 2811780 w 11737340"/>
                <a:gd name="connsiteY32" fmla="*/ 2247900 h 4168140"/>
                <a:gd name="connsiteX33" fmla="*/ 2887980 w 11737340"/>
                <a:gd name="connsiteY33" fmla="*/ 2301240 h 4168140"/>
                <a:gd name="connsiteX34" fmla="*/ 2979420 w 11737340"/>
                <a:gd name="connsiteY34" fmla="*/ 2385060 h 4168140"/>
                <a:gd name="connsiteX35" fmla="*/ 3055620 w 11737340"/>
                <a:gd name="connsiteY35" fmla="*/ 2461260 h 4168140"/>
                <a:gd name="connsiteX36" fmla="*/ 3139440 w 11737340"/>
                <a:gd name="connsiteY36" fmla="*/ 2537460 h 4168140"/>
                <a:gd name="connsiteX37" fmla="*/ 3261360 w 11737340"/>
                <a:gd name="connsiteY37" fmla="*/ 2628900 h 4168140"/>
                <a:gd name="connsiteX38" fmla="*/ 3345180 w 11737340"/>
                <a:gd name="connsiteY38" fmla="*/ 2720340 h 4168140"/>
                <a:gd name="connsiteX39" fmla="*/ 3444240 w 11737340"/>
                <a:gd name="connsiteY39" fmla="*/ 2796540 h 4168140"/>
                <a:gd name="connsiteX40" fmla="*/ 3558540 w 11737340"/>
                <a:gd name="connsiteY40" fmla="*/ 2872740 h 4168140"/>
                <a:gd name="connsiteX41" fmla="*/ 3619500 w 11737340"/>
                <a:gd name="connsiteY41" fmla="*/ 2979420 h 4168140"/>
                <a:gd name="connsiteX42" fmla="*/ 3619500 w 11737340"/>
                <a:gd name="connsiteY42" fmla="*/ 2979420 h 4168140"/>
                <a:gd name="connsiteX43" fmla="*/ 3649980 w 11737340"/>
                <a:gd name="connsiteY43" fmla="*/ 3048000 h 4168140"/>
                <a:gd name="connsiteX44" fmla="*/ 3703320 w 11737340"/>
                <a:gd name="connsiteY44" fmla="*/ 3086100 h 4168140"/>
                <a:gd name="connsiteX45" fmla="*/ 3764280 w 11737340"/>
                <a:gd name="connsiteY45" fmla="*/ 3063240 h 4168140"/>
                <a:gd name="connsiteX46" fmla="*/ 3848100 w 11737340"/>
                <a:gd name="connsiteY46" fmla="*/ 3025140 h 4168140"/>
                <a:gd name="connsiteX47" fmla="*/ 3916680 w 11737340"/>
                <a:gd name="connsiteY47" fmla="*/ 3032760 h 4168140"/>
                <a:gd name="connsiteX48" fmla="*/ 4030980 w 11737340"/>
                <a:gd name="connsiteY48" fmla="*/ 3063240 h 4168140"/>
                <a:gd name="connsiteX49" fmla="*/ 4137660 w 11737340"/>
                <a:gd name="connsiteY49" fmla="*/ 3101340 h 4168140"/>
                <a:gd name="connsiteX50" fmla="*/ 4259580 w 11737340"/>
                <a:gd name="connsiteY50" fmla="*/ 3147060 h 4168140"/>
                <a:gd name="connsiteX51" fmla="*/ 4381500 w 11737340"/>
                <a:gd name="connsiteY51" fmla="*/ 3192780 h 4168140"/>
                <a:gd name="connsiteX52" fmla="*/ 4526280 w 11737340"/>
                <a:gd name="connsiteY52" fmla="*/ 3276600 h 4168140"/>
                <a:gd name="connsiteX53" fmla="*/ 4587240 w 11737340"/>
                <a:gd name="connsiteY53" fmla="*/ 3299460 h 4168140"/>
                <a:gd name="connsiteX54" fmla="*/ 4610100 w 11737340"/>
                <a:gd name="connsiteY54" fmla="*/ 3352800 h 4168140"/>
                <a:gd name="connsiteX55" fmla="*/ 4648200 w 11737340"/>
                <a:gd name="connsiteY55" fmla="*/ 3436620 h 4168140"/>
                <a:gd name="connsiteX56" fmla="*/ 4671060 w 11737340"/>
                <a:gd name="connsiteY56" fmla="*/ 3520440 h 4168140"/>
                <a:gd name="connsiteX57" fmla="*/ 4678680 w 11737340"/>
                <a:gd name="connsiteY57" fmla="*/ 3589020 h 4168140"/>
                <a:gd name="connsiteX58" fmla="*/ 4686300 w 11737340"/>
                <a:gd name="connsiteY58" fmla="*/ 3649980 h 4168140"/>
                <a:gd name="connsiteX59" fmla="*/ 4724400 w 11737340"/>
                <a:gd name="connsiteY59" fmla="*/ 3680460 h 4168140"/>
                <a:gd name="connsiteX60" fmla="*/ 4785360 w 11737340"/>
                <a:gd name="connsiteY60" fmla="*/ 3672840 h 4168140"/>
                <a:gd name="connsiteX61" fmla="*/ 4869180 w 11737340"/>
                <a:gd name="connsiteY61" fmla="*/ 3703320 h 4168140"/>
                <a:gd name="connsiteX62" fmla="*/ 4914900 w 11737340"/>
                <a:gd name="connsiteY62" fmla="*/ 3756660 h 4168140"/>
                <a:gd name="connsiteX63" fmla="*/ 5105400 w 11737340"/>
                <a:gd name="connsiteY63" fmla="*/ 3832860 h 4168140"/>
                <a:gd name="connsiteX64" fmla="*/ 5173980 w 11737340"/>
                <a:gd name="connsiteY64" fmla="*/ 3886200 h 4168140"/>
                <a:gd name="connsiteX65" fmla="*/ 5242560 w 11737340"/>
                <a:gd name="connsiteY65" fmla="*/ 3924300 h 4168140"/>
                <a:gd name="connsiteX66" fmla="*/ 5364480 w 11737340"/>
                <a:gd name="connsiteY66" fmla="*/ 3962400 h 4168140"/>
                <a:gd name="connsiteX67" fmla="*/ 5516880 w 11737340"/>
                <a:gd name="connsiteY67" fmla="*/ 4046220 h 4168140"/>
                <a:gd name="connsiteX68" fmla="*/ 5585460 w 11737340"/>
                <a:gd name="connsiteY68" fmla="*/ 4099560 h 4168140"/>
                <a:gd name="connsiteX69" fmla="*/ 5661660 w 11737340"/>
                <a:gd name="connsiteY69" fmla="*/ 4122420 h 4168140"/>
                <a:gd name="connsiteX70" fmla="*/ 5745480 w 11737340"/>
                <a:gd name="connsiteY70" fmla="*/ 4130040 h 4168140"/>
                <a:gd name="connsiteX71" fmla="*/ 5836920 w 11737340"/>
                <a:gd name="connsiteY71" fmla="*/ 4130040 h 4168140"/>
                <a:gd name="connsiteX72" fmla="*/ 5951220 w 11737340"/>
                <a:gd name="connsiteY72" fmla="*/ 4145280 h 4168140"/>
                <a:gd name="connsiteX73" fmla="*/ 6035040 w 11737340"/>
                <a:gd name="connsiteY73" fmla="*/ 4168140 h 4168140"/>
                <a:gd name="connsiteX74" fmla="*/ 6149340 w 11737340"/>
                <a:gd name="connsiteY74" fmla="*/ 4137660 h 4168140"/>
                <a:gd name="connsiteX75" fmla="*/ 6286500 w 11737340"/>
                <a:gd name="connsiteY75" fmla="*/ 4114800 h 4168140"/>
                <a:gd name="connsiteX76" fmla="*/ 6393180 w 11737340"/>
                <a:gd name="connsiteY76" fmla="*/ 4053840 h 4168140"/>
                <a:gd name="connsiteX77" fmla="*/ 6484620 w 11737340"/>
                <a:gd name="connsiteY77" fmla="*/ 4038600 h 4168140"/>
                <a:gd name="connsiteX78" fmla="*/ 6583680 w 11737340"/>
                <a:gd name="connsiteY78" fmla="*/ 3970020 h 4168140"/>
                <a:gd name="connsiteX79" fmla="*/ 6697980 w 11737340"/>
                <a:gd name="connsiteY79" fmla="*/ 3886200 h 4168140"/>
                <a:gd name="connsiteX80" fmla="*/ 6728460 w 11737340"/>
                <a:gd name="connsiteY80" fmla="*/ 3817620 h 4168140"/>
                <a:gd name="connsiteX81" fmla="*/ 6842760 w 11737340"/>
                <a:gd name="connsiteY81" fmla="*/ 3733800 h 4168140"/>
                <a:gd name="connsiteX82" fmla="*/ 6972300 w 11737340"/>
                <a:gd name="connsiteY82" fmla="*/ 3642360 h 4168140"/>
                <a:gd name="connsiteX83" fmla="*/ 7078980 w 11737340"/>
                <a:gd name="connsiteY83" fmla="*/ 3528060 h 4168140"/>
                <a:gd name="connsiteX84" fmla="*/ 7165340 w 11737340"/>
                <a:gd name="connsiteY84" fmla="*/ 3454400 h 4168140"/>
                <a:gd name="connsiteX85" fmla="*/ 7287260 w 11737340"/>
                <a:gd name="connsiteY85" fmla="*/ 3296920 h 4168140"/>
                <a:gd name="connsiteX86" fmla="*/ 7330440 w 11737340"/>
                <a:gd name="connsiteY86" fmla="*/ 3185160 h 4168140"/>
                <a:gd name="connsiteX87" fmla="*/ 7376160 w 11737340"/>
                <a:gd name="connsiteY87" fmla="*/ 3116580 h 4168140"/>
                <a:gd name="connsiteX88" fmla="*/ 7444740 w 11737340"/>
                <a:gd name="connsiteY88" fmla="*/ 3093720 h 4168140"/>
                <a:gd name="connsiteX89" fmla="*/ 7513320 w 11737340"/>
                <a:gd name="connsiteY89" fmla="*/ 3101340 h 4168140"/>
                <a:gd name="connsiteX90" fmla="*/ 7576820 w 11737340"/>
                <a:gd name="connsiteY90" fmla="*/ 3093720 h 4168140"/>
                <a:gd name="connsiteX91" fmla="*/ 7729220 w 11737340"/>
                <a:gd name="connsiteY91" fmla="*/ 3136900 h 4168140"/>
                <a:gd name="connsiteX92" fmla="*/ 7833360 w 11737340"/>
                <a:gd name="connsiteY92" fmla="*/ 3180080 h 4168140"/>
                <a:gd name="connsiteX93" fmla="*/ 7967980 w 11737340"/>
                <a:gd name="connsiteY93" fmla="*/ 3208020 h 4168140"/>
                <a:gd name="connsiteX94" fmla="*/ 8161020 w 11737340"/>
                <a:gd name="connsiteY94" fmla="*/ 3296920 h 4168140"/>
                <a:gd name="connsiteX95" fmla="*/ 8293100 w 11737340"/>
                <a:gd name="connsiteY95" fmla="*/ 3370580 h 4168140"/>
                <a:gd name="connsiteX96" fmla="*/ 8371840 w 11737340"/>
                <a:gd name="connsiteY96" fmla="*/ 3395980 h 4168140"/>
                <a:gd name="connsiteX97" fmla="*/ 8468360 w 11737340"/>
                <a:gd name="connsiteY97" fmla="*/ 3434080 h 4168140"/>
                <a:gd name="connsiteX98" fmla="*/ 8582660 w 11737340"/>
                <a:gd name="connsiteY98" fmla="*/ 3528060 h 4168140"/>
                <a:gd name="connsiteX99" fmla="*/ 8641080 w 11737340"/>
                <a:gd name="connsiteY99" fmla="*/ 3566160 h 4168140"/>
                <a:gd name="connsiteX100" fmla="*/ 8702040 w 11737340"/>
                <a:gd name="connsiteY100" fmla="*/ 3604260 h 4168140"/>
                <a:gd name="connsiteX101" fmla="*/ 8763000 w 11737340"/>
                <a:gd name="connsiteY101" fmla="*/ 3634740 h 4168140"/>
                <a:gd name="connsiteX102" fmla="*/ 8846820 w 11737340"/>
                <a:gd name="connsiteY102" fmla="*/ 3632200 h 4168140"/>
                <a:gd name="connsiteX103" fmla="*/ 8968740 w 11737340"/>
                <a:gd name="connsiteY103" fmla="*/ 3634740 h 4168140"/>
                <a:gd name="connsiteX104" fmla="*/ 9060180 w 11737340"/>
                <a:gd name="connsiteY104" fmla="*/ 3642360 h 4168140"/>
                <a:gd name="connsiteX105" fmla="*/ 9151620 w 11737340"/>
                <a:gd name="connsiteY105" fmla="*/ 3657600 h 4168140"/>
                <a:gd name="connsiteX106" fmla="*/ 9230360 w 11737340"/>
                <a:gd name="connsiteY106" fmla="*/ 3657600 h 4168140"/>
                <a:gd name="connsiteX107" fmla="*/ 9331960 w 11737340"/>
                <a:gd name="connsiteY107" fmla="*/ 3629660 h 4168140"/>
                <a:gd name="connsiteX108" fmla="*/ 9433560 w 11737340"/>
                <a:gd name="connsiteY108" fmla="*/ 3589020 h 4168140"/>
                <a:gd name="connsiteX109" fmla="*/ 9535160 w 11737340"/>
                <a:gd name="connsiteY109" fmla="*/ 3540760 h 4168140"/>
                <a:gd name="connsiteX110" fmla="*/ 9646920 w 11737340"/>
                <a:gd name="connsiteY110" fmla="*/ 3489960 h 4168140"/>
                <a:gd name="connsiteX111" fmla="*/ 9784080 w 11737340"/>
                <a:gd name="connsiteY111" fmla="*/ 3444240 h 4168140"/>
                <a:gd name="connsiteX112" fmla="*/ 9860280 w 11737340"/>
                <a:gd name="connsiteY112" fmla="*/ 3383280 h 4168140"/>
                <a:gd name="connsiteX113" fmla="*/ 9921240 w 11737340"/>
                <a:gd name="connsiteY113" fmla="*/ 3314700 h 4168140"/>
                <a:gd name="connsiteX114" fmla="*/ 9997440 w 11737340"/>
                <a:gd name="connsiteY114" fmla="*/ 3208020 h 4168140"/>
                <a:gd name="connsiteX115" fmla="*/ 10043160 w 11737340"/>
                <a:gd name="connsiteY115" fmla="*/ 3101340 h 4168140"/>
                <a:gd name="connsiteX116" fmla="*/ 10104120 w 11737340"/>
                <a:gd name="connsiteY116" fmla="*/ 3017520 h 4168140"/>
                <a:gd name="connsiteX117" fmla="*/ 10157460 w 11737340"/>
                <a:gd name="connsiteY117" fmla="*/ 2933700 h 4168140"/>
                <a:gd name="connsiteX118" fmla="*/ 10218420 w 11737340"/>
                <a:gd name="connsiteY118" fmla="*/ 2849880 h 4168140"/>
                <a:gd name="connsiteX119" fmla="*/ 10294620 w 11737340"/>
                <a:gd name="connsiteY119" fmla="*/ 2735580 h 4168140"/>
                <a:gd name="connsiteX120" fmla="*/ 10347960 w 11737340"/>
                <a:gd name="connsiteY120" fmla="*/ 2621280 h 4168140"/>
                <a:gd name="connsiteX121" fmla="*/ 10431780 w 11737340"/>
                <a:gd name="connsiteY121" fmla="*/ 2499360 h 4168140"/>
                <a:gd name="connsiteX122" fmla="*/ 10500360 w 11737340"/>
                <a:gd name="connsiteY122" fmla="*/ 2354580 h 4168140"/>
                <a:gd name="connsiteX123" fmla="*/ 10553700 w 11737340"/>
                <a:gd name="connsiteY123" fmla="*/ 2263140 h 4168140"/>
                <a:gd name="connsiteX124" fmla="*/ 10584180 w 11737340"/>
                <a:gd name="connsiteY124" fmla="*/ 2194560 h 4168140"/>
                <a:gd name="connsiteX125" fmla="*/ 10624820 w 11737340"/>
                <a:gd name="connsiteY125" fmla="*/ 2125980 h 4168140"/>
                <a:gd name="connsiteX126" fmla="*/ 10675620 w 11737340"/>
                <a:gd name="connsiteY126" fmla="*/ 2049780 h 4168140"/>
                <a:gd name="connsiteX127" fmla="*/ 10690860 w 11737340"/>
                <a:gd name="connsiteY127" fmla="*/ 1988820 h 4168140"/>
                <a:gd name="connsiteX128" fmla="*/ 10713720 w 11737340"/>
                <a:gd name="connsiteY128" fmla="*/ 1927860 h 4168140"/>
                <a:gd name="connsiteX129" fmla="*/ 10767060 w 11737340"/>
                <a:gd name="connsiteY129" fmla="*/ 1859280 h 4168140"/>
                <a:gd name="connsiteX130" fmla="*/ 10873740 w 11737340"/>
                <a:gd name="connsiteY130" fmla="*/ 1828800 h 4168140"/>
                <a:gd name="connsiteX131" fmla="*/ 11079480 w 11737340"/>
                <a:gd name="connsiteY131" fmla="*/ 1767840 h 4168140"/>
                <a:gd name="connsiteX132" fmla="*/ 11247120 w 11737340"/>
                <a:gd name="connsiteY132" fmla="*/ 1684020 h 4168140"/>
                <a:gd name="connsiteX133" fmla="*/ 11407140 w 11737340"/>
                <a:gd name="connsiteY133" fmla="*/ 1628140 h 4168140"/>
                <a:gd name="connsiteX134" fmla="*/ 11490960 w 11737340"/>
                <a:gd name="connsiteY134" fmla="*/ 1577340 h 4168140"/>
                <a:gd name="connsiteX135" fmla="*/ 11635740 w 11737340"/>
                <a:gd name="connsiteY135" fmla="*/ 1508760 h 4168140"/>
                <a:gd name="connsiteX136" fmla="*/ 11737340 w 11737340"/>
                <a:gd name="connsiteY136" fmla="*/ 1442720 h 4168140"/>
                <a:gd name="connsiteX137" fmla="*/ 11620500 w 11737340"/>
                <a:gd name="connsiteY137" fmla="*/ 1417320 h 4168140"/>
                <a:gd name="connsiteX138" fmla="*/ 11567160 w 11737340"/>
                <a:gd name="connsiteY138" fmla="*/ 1379220 h 4168140"/>
                <a:gd name="connsiteX139" fmla="*/ 11498580 w 11737340"/>
                <a:gd name="connsiteY139" fmla="*/ 1318260 h 4168140"/>
                <a:gd name="connsiteX140" fmla="*/ 11468100 w 11737340"/>
                <a:gd name="connsiteY140" fmla="*/ 1280160 h 4168140"/>
                <a:gd name="connsiteX141" fmla="*/ 11442700 w 11737340"/>
                <a:gd name="connsiteY141" fmla="*/ 1231900 h 4168140"/>
                <a:gd name="connsiteX142" fmla="*/ 11384280 w 11737340"/>
                <a:gd name="connsiteY142" fmla="*/ 1310640 h 4168140"/>
                <a:gd name="connsiteX143" fmla="*/ 11353800 w 11737340"/>
                <a:gd name="connsiteY143" fmla="*/ 1356360 h 4168140"/>
                <a:gd name="connsiteX144" fmla="*/ 11224260 w 11737340"/>
                <a:gd name="connsiteY144" fmla="*/ 1417320 h 4168140"/>
                <a:gd name="connsiteX145" fmla="*/ 11109960 w 11737340"/>
                <a:gd name="connsiteY145" fmla="*/ 1463040 h 4168140"/>
                <a:gd name="connsiteX146" fmla="*/ 10911840 w 11737340"/>
                <a:gd name="connsiteY146" fmla="*/ 1524000 h 4168140"/>
                <a:gd name="connsiteX147" fmla="*/ 10774680 w 11737340"/>
                <a:gd name="connsiteY147" fmla="*/ 1546860 h 4168140"/>
                <a:gd name="connsiteX148" fmla="*/ 10675620 w 11737340"/>
                <a:gd name="connsiteY148" fmla="*/ 1615440 h 4168140"/>
                <a:gd name="connsiteX149" fmla="*/ 10568940 w 11737340"/>
                <a:gd name="connsiteY149" fmla="*/ 1676400 h 4168140"/>
                <a:gd name="connsiteX150" fmla="*/ 10485120 w 11737340"/>
                <a:gd name="connsiteY150" fmla="*/ 1760220 h 4168140"/>
                <a:gd name="connsiteX151" fmla="*/ 10454640 w 11737340"/>
                <a:gd name="connsiteY151" fmla="*/ 1836420 h 4168140"/>
                <a:gd name="connsiteX152" fmla="*/ 10416540 w 11737340"/>
                <a:gd name="connsiteY152" fmla="*/ 1927860 h 4168140"/>
                <a:gd name="connsiteX153" fmla="*/ 10401300 w 11737340"/>
                <a:gd name="connsiteY153" fmla="*/ 2004060 h 4168140"/>
                <a:gd name="connsiteX154" fmla="*/ 10363200 w 11737340"/>
                <a:gd name="connsiteY154" fmla="*/ 2095500 h 4168140"/>
                <a:gd name="connsiteX155" fmla="*/ 10317480 w 11737340"/>
                <a:gd name="connsiteY155" fmla="*/ 2225040 h 4168140"/>
                <a:gd name="connsiteX156" fmla="*/ 10287000 w 11737340"/>
                <a:gd name="connsiteY156" fmla="*/ 2346960 h 4168140"/>
                <a:gd name="connsiteX157" fmla="*/ 10218420 w 11737340"/>
                <a:gd name="connsiteY157" fmla="*/ 2499360 h 4168140"/>
                <a:gd name="connsiteX158" fmla="*/ 10134600 w 11737340"/>
                <a:gd name="connsiteY158" fmla="*/ 2621280 h 4168140"/>
                <a:gd name="connsiteX159" fmla="*/ 10043160 w 11737340"/>
                <a:gd name="connsiteY159" fmla="*/ 2735580 h 4168140"/>
                <a:gd name="connsiteX160" fmla="*/ 9974580 w 11737340"/>
                <a:gd name="connsiteY160" fmla="*/ 2857500 h 4168140"/>
                <a:gd name="connsiteX161" fmla="*/ 9906000 w 11737340"/>
                <a:gd name="connsiteY161" fmla="*/ 2941320 h 4168140"/>
                <a:gd name="connsiteX162" fmla="*/ 9860280 w 11737340"/>
                <a:gd name="connsiteY162" fmla="*/ 3032760 h 4168140"/>
                <a:gd name="connsiteX163" fmla="*/ 9806940 w 11737340"/>
                <a:gd name="connsiteY163" fmla="*/ 3116580 h 4168140"/>
                <a:gd name="connsiteX164" fmla="*/ 9715500 w 11737340"/>
                <a:gd name="connsiteY164" fmla="*/ 3208020 h 4168140"/>
                <a:gd name="connsiteX165" fmla="*/ 9616440 w 11737340"/>
                <a:gd name="connsiteY165" fmla="*/ 3261360 h 4168140"/>
                <a:gd name="connsiteX166" fmla="*/ 9532620 w 11737340"/>
                <a:gd name="connsiteY166" fmla="*/ 3329940 h 4168140"/>
                <a:gd name="connsiteX167" fmla="*/ 9471660 w 11737340"/>
                <a:gd name="connsiteY167" fmla="*/ 3375660 h 4168140"/>
                <a:gd name="connsiteX168" fmla="*/ 9410700 w 11737340"/>
                <a:gd name="connsiteY168" fmla="*/ 3429000 h 4168140"/>
                <a:gd name="connsiteX169" fmla="*/ 9288780 w 11737340"/>
                <a:gd name="connsiteY169" fmla="*/ 3436620 h 4168140"/>
                <a:gd name="connsiteX170" fmla="*/ 9166860 w 11737340"/>
                <a:gd name="connsiteY170" fmla="*/ 3444240 h 4168140"/>
                <a:gd name="connsiteX171" fmla="*/ 9029700 w 11737340"/>
                <a:gd name="connsiteY171" fmla="*/ 3413760 h 4168140"/>
                <a:gd name="connsiteX172" fmla="*/ 8823960 w 11737340"/>
                <a:gd name="connsiteY172" fmla="*/ 3360420 h 4168140"/>
                <a:gd name="connsiteX173" fmla="*/ 8679180 w 11737340"/>
                <a:gd name="connsiteY173" fmla="*/ 3329940 h 4168140"/>
                <a:gd name="connsiteX174" fmla="*/ 8572500 w 11737340"/>
                <a:gd name="connsiteY174" fmla="*/ 3276600 h 4168140"/>
                <a:gd name="connsiteX175" fmla="*/ 8465820 w 11737340"/>
                <a:gd name="connsiteY175" fmla="*/ 3215640 h 4168140"/>
                <a:gd name="connsiteX176" fmla="*/ 8321040 w 11737340"/>
                <a:gd name="connsiteY176" fmla="*/ 3177540 h 4168140"/>
                <a:gd name="connsiteX177" fmla="*/ 8199120 w 11737340"/>
                <a:gd name="connsiteY177" fmla="*/ 3131820 h 4168140"/>
                <a:gd name="connsiteX178" fmla="*/ 8069580 w 11737340"/>
                <a:gd name="connsiteY178" fmla="*/ 3078480 h 4168140"/>
                <a:gd name="connsiteX179" fmla="*/ 7917180 w 11737340"/>
                <a:gd name="connsiteY179" fmla="*/ 2994660 h 4168140"/>
                <a:gd name="connsiteX180" fmla="*/ 7787640 w 11737340"/>
                <a:gd name="connsiteY180" fmla="*/ 2971800 h 4168140"/>
                <a:gd name="connsiteX181" fmla="*/ 7719060 w 11737340"/>
                <a:gd name="connsiteY181" fmla="*/ 2933700 h 4168140"/>
                <a:gd name="connsiteX182" fmla="*/ 7612380 w 11737340"/>
                <a:gd name="connsiteY182" fmla="*/ 2903220 h 4168140"/>
                <a:gd name="connsiteX183" fmla="*/ 7566660 w 11737340"/>
                <a:gd name="connsiteY183" fmla="*/ 2887980 h 4168140"/>
                <a:gd name="connsiteX184" fmla="*/ 7551420 w 11737340"/>
                <a:gd name="connsiteY184" fmla="*/ 2849880 h 4168140"/>
                <a:gd name="connsiteX185" fmla="*/ 7533640 w 11737340"/>
                <a:gd name="connsiteY185" fmla="*/ 2788920 h 4168140"/>
                <a:gd name="connsiteX186" fmla="*/ 7475220 w 11737340"/>
                <a:gd name="connsiteY186" fmla="*/ 2857500 h 4168140"/>
                <a:gd name="connsiteX187" fmla="*/ 7414260 w 11737340"/>
                <a:gd name="connsiteY187" fmla="*/ 2887980 h 4168140"/>
                <a:gd name="connsiteX188" fmla="*/ 7345680 w 11737340"/>
                <a:gd name="connsiteY188" fmla="*/ 2971800 h 4168140"/>
                <a:gd name="connsiteX189" fmla="*/ 7315200 w 11737340"/>
                <a:gd name="connsiteY189" fmla="*/ 2994660 h 4168140"/>
                <a:gd name="connsiteX190" fmla="*/ 7261860 w 11737340"/>
                <a:gd name="connsiteY190" fmla="*/ 3009900 h 4168140"/>
                <a:gd name="connsiteX191" fmla="*/ 7193280 w 11737340"/>
                <a:gd name="connsiteY191" fmla="*/ 3025140 h 4168140"/>
                <a:gd name="connsiteX192" fmla="*/ 7155180 w 11737340"/>
                <a:gd name="connsiteY192" fmla="*/ 3078480 h 4168140"/>
                <a:gd name="connsiteX193" fmla="*/ 7109460 w 11737340"/>
                <a:gd name="connsiteY193" fmla="*/ 3154680 h 4168140"/>
                <a:gd name="connsiteX194" fmla="*/ 7048500 w 11737340"/>
                <a:gd name="connsiteY194" fmla="*/ 3246120 h 4168140"/>
                <a:gd name="connsiteX195" fmla="*/ 6995160 w 11737340"/>
                <a:gd name="connsiteY195" fmla="*/ 3307080 h 4168140"/>
                <a:gd name="connsiteX196" fmla="*/ 6972300 w 11737340"/>
                <a:gd name="connsiteY196" fmla="*/ 3352800 h 4168140"/>
                <a:gd name="connsiteX197" fmla="*/ 6949440 w 11737340"/>
                <a:gd name="connsiteY197" fmla="*/ 3413760 h 4168140"/>
                <a:gd name="connsiteX198" fmla="*/ 6949440 w 11737340"/>
                <a:gd name="connsiteY198" fmla="*/ 3413760 h 4168140"/>
                <a:gd name="connsiteX199" fmla="*/ 6911340 w 11737340"/>
                <a:gd name="connsiteY199" fmla="*/ 3474720 h 4168140"/>
                <a:gd name="connsiteX200" fmla="*/ 6888480 w 11737340"/>
                <a:gd name="connsiteY200" fmla="*/ 3505200 h 4168140"/>
                <a:gd name="connsiteX201" fmla="*/ 6819900 w 11737340"/>
                <a:gd name="connsiteY201" fmla="*/ 3566160 h 4168140"/>
                <a:gd name="connsiteX202" fmla="*/ 6743700 w 11737340"/>
                <a:gd name="connsiteY202" fmla="*/ 3581400 h 4168140"/>
                <a:gd name="connsiteX203" fmla="*/ 6675120 w 11737340"/>
                <a:gd name="connsiteY203" fmla="*/ 3657600 h 4168140"/>
                <a:gd name="connsiteX204" fmla="*/ 6629400 w 11737340"/>
                <a:gd name="connsiteY204" fmla="*/ 3718560 h 4168140"/>
                <a:gd name="connsiteX205" fmla="*/ 6576060 w 11737340"/>
                <a:gd name="connsiteY205" fmla="*/ 3779520 h 4168140"/>
                <a:gd name="connsiteX206" fmla="*/ 6484620 w 11737340"/>
                <a:gd name="connsiteY206" fmla="*/ 3817620 h 4168140"/>
                <a:gd name="connsiteX207" fmla="*/ 6400800 w 11737340"/>
                <a:gd name="connsiteY207" fmla="*/ 3832860 h 4168140"/>
                <a:gd name="connsiteX208" fmla="*/ 6263640 w 11737340"/>
                <a:gd name="connsiteY208" fmla="*/ 3870960 h 4168140"/>
                <a:gd name="connsiteX209" fmla="*/ 6126480 w 11737340"/>
                <a:gd name="connsiteY209" fmla="*/ 3901440 h 4168140"/>
                <a:gd name="connsiteX210" fmla="*/ 6027420 w 11737340"/>
                <a:gd name="connsiteY210" fmla="*/ 3916680 h 4168140"/>
                <a:gd name="connsiteX211" fmla="*/ 5890260 w 11737340"/>
                <a:gd name="connsiteY211" fmla="*/ 3878580 h 4168140"/>
                <a:gd name="connsiteX212" fmla="*/ 5821680 w 11737340"/>
                <a:gd name="connsiteY212" fmla="*/ 3863340 h 4168140"/>
                <a:gd name="connsiteX213" fmla="*/ 5737860 w 11737340"/>
                <a:gd name="connsiteY213" fmla="*/ 3825240 h 4168140"/>
                <a:gd name="connsiteX214" fmla="*/ 5638800 w 11737340"/>
                <a:gd name="connsiteY214" fmla="*/ 3794760 h 4168140"/>
                <a:gd name="connsiteX215" fmla="*/ 5524500 w 11737340"/>
                <a:gd name="connsiteY215" fmla="*/ 3756660 h 4168140"/>
                <a:gd name="connsiteX216" fmla="*/ 5448300 w 11737340"/>
                <a:gd name="connsiteY216" fmla="*/ 3718560 h 4168140"/>
                <a:gd name="connsiteX217" fmla="*/ 5349240 w 11737340"/>
                <a:gd name="connsiteY217" fmla="*/ 3657600 h 4168140"/>
                <a:gd name="connsiteX218" fmla="*/ 5295900 w 11737340"/>
                <a:gd name="connsiteY218" fmla="*/ 3619500 h 4168140"/>
                <a:gd name="connsiteX219" fmla="*/ 5234940 w 11737340"/>
                <a:gd name="connsiteY219" fmla="*/ 3596640 h 4168140"/>
                <a:gd name="connsiteX220" fmla="*/ 5135880 w 11737340"/>
                <a:gd name="connsiteY220" fmla="*/ 3550920 h 4168140"/>
                <a:gd name="connsiteX221" fmla="*/ 5059680 w 11737340"/>
                <a:gd name="connsiteY221" fmla="*/ 3505200 h 4168140"/>
                <a:gd name="connsiteX222" fmla="*/ 5029200 w 11737340"/>
                <a:gd name="connsiteY222" fmla="*/ 3482340 h 4168140"/>
                <a:gd name="connsiteX223" fmla="*/ 4960620 w 11737340"/>
                <a:gd name="connsiteY223" fmla="*/ 3413760 h 4168140"/>
                <a:gd name="connsiteX224" fmla="*/ 4876800 w 11737340"/>
                <a:gd name="connsiteY224" fmla="*/ 3299460 h 4168140"/>
                <a:gd name="connsiteX225" fmla="*/ 4808220 w 11737340"/>
                <a:gd name="connsiteY225" fmla="*/ 3200400 h 4168140"/>
                <a:gd name="connsiteX226" fmla="*/ 4777740 w 11737340"/>
                <a:gd name="connsiteY226" fmla="*/ 3147060 h 4168140"/>
                <a:gd name="connsiteX227" fmla="*/ 4724400 w 11737340"/>
                <a:gd name="connsiteY227" fmla="*/ 3108960 h 4168140"/>
                <a:gd name="connsiteX228" fmla="*/ 4648200 w 11737340"/>
                <a:gd name="connsiteY228" fmla="*/ 3063240 h 4168140"/>
                <a:gd name="connsiteX229" fmla="*/ 4533900 w 11737340"/>
                <a:gd name="connsiteY229" fmla="*/ 2979420 h 4168140"/>
                <a:gd name="connsiteX230" fmla="*/ 4427220 w 11737340"/>
                <a:gd name="connsiteY230" fmla="*/ 2941320 h 4168140"/>
                <a:gd name="connsiteX231" fmla="*/ 4366260 w 11737340"/>
                <a:gd name="connsiteY231" fmla="*/ 2903220 h 4168140"/>
                <a:gd name="connsiteX232" fmla="*/ 4244340 w 11737340"/>
                <a:gd name="connsiteY232" fmla="*/ 2842260 h 4168140"/>
                <a:gd name="connsiteX233" fmla="*/ 4145280 w 11737340"/>
                <a:gd name="connsiteY233" fmla="*/ 2811780 h 4168140"/>
                <a:gd name="connsiteX234" fmla="*/ 4038600 w 11737340"/>
                <a:gd name="connsiteY234" fmla="*/ 2804160 h 4168140"/>
                <a:gd name="connsiteX235" fmla="*/ 3954780 w 11737340"/>
                <a:gd name="connsiteY235" fmla="*/ 2819400 h 4168140"/>
                <a:gd name="connsiteX236" fmla="*/ 3863340 w 11737340"/>
                <a:gd name="connsiteY236" fmla="*/ 2804160 h 4168140"/>
                <a:gd name="connsiteX237" fmla="*/ 3741420 w 11737340"/>
                <a:gd name="connsiteY237" fmla="*/ 2781300 h 4168140"/>
                <a:gd name="connsiteX238" fmla="*/ 3649980 w 11737340"/>
                <a:gd name="connsiteY238" fmla="*/ 2743200 h 4168140"/>
                <a:gd name="connsiteX239" fmla="*/ 3573780 w 11737340"/>
                <a:gd name="connsiteY239" fmla="*/ 2674620 h 4168140"/>
                <a:gd name="connsiteX240" fmla="*/ 3482340 w 11737340"/>
                <a:gd name="connsiteY240" fmla="*/ 2621280 h 4168140"/>
                <a:gd name="connsiteX241" fmla="*/ 3436620 w 11737340"/>
                <a:gd name="connsiteY241" fmla="*/ 2552700 h 4168140"/>
                <a:gd name="connsiteX242" fmla="*/ 3329940 w 11737340"/>
                <a:gd name="connsiteY242" fmla="*/ 2423160 h 4168140"/>
                <a:gd name="connsiteX243" fmla="*/ 3261360 w 11737340"/>
                <a:gd name="connsiteY243" fmla="*/ 2324100 h 4168140"/>
                <a:gd name="connsiteX244" fmla="*/ 3131820 w 11737340"/>
                <a:gd name="connsiteY244" fmla="*/ 2209800 h 4168140"/>
                <a:gd name="connsiteX245" fmla="*/ 3040380 w 11737340"/>
                <a:gd name="connsiteY245" fmla="*/ 2141220 h 4168140"/>
                <a:gd name="connsiteX246" fmla="*/ 2910840 w 11737340"/>
                <a:gd name="connsiteY246" fmla="*/ 2034540 h 4168140"/>
                <a:gd name="connsiteX247" fmla="*/ 2849880 w 11737340"/>
                <a:gd name="connsiteY247" fmla="*/ 1958340 h 4168140"/>
                <a:gd name="connsiteX248" fmla="*/ 2743200 w 11737340"/>
                <a:gd name="connsiteY248" fmla="*/ 1889760 h 4168140"/>
                <a:gd name="connsiteX249" fmla="*/ 2659380 w 11737340"/>
                <a:gd name="connsiteY249" fmla="*/ 1844040 h 4168140"/>
                <a:gd name="connsiteX250" fmla="*/ 2575560 w 11737340"/>
                <a:gd name="connsiteY250" fmla="*/ 1744980 h 4168140"/>
                <a:gd name="connsiteX251" fmla="*/ 2468880 w 11737340"/>
                <a:gd name="connsiteY251" fmla="*/ 1645920 h 4168140"/>
                <a:gd name="connsiteX252" fmla="*/ 2400300 w 11737340"/>
                <a:gd name="connsiteY252" fmla="*/ 1607820 h 4168140"/>
                <a:gd name="connsiteX253" fmla="*/ 2263140 w 11737340"/>
                <a:gd name="connsiteY253" fmla="*/ 1501140 h 4168140"/>
                <a:gd name="connsiteX254" fmla="*/ 2171700 w 11737340"/>
                <a:gd name="connsiteY254" fmla="*/ 1432560 h 4168140"/>
                <a:gd name="connsiteX255" fmla="*/ 2087880 w 11737340"/>
                <a:gd name="connsiteY255" fmla="*/ 1363980 h 4168140"/>
                <a:gd name="connsiteX256" fmla="*/ 1950720 w 11737340"/>
                <a:gd name="connsiteY256" fmla="*/ 1272540 h 4168140"/>
                <a:gd name="connsiteX257" fmla="*/ 1805940 w 11737340"/>
                <a:gd name="connsiteY257" fmla="*/ 1135380 h 4168140"/>
                <a:gd name="connsiteX258" fmla="*/ 1729740 w 11737340"/>
                <a:gd name="connsiteY258" fmla="*/ 1089660 h 4168140"/>
                <a:gd name="connsiteX259" fmla="*/ 1668780 w 11737340"/>
                <a:gd name="connsiteY259" fmla="*/ 1043940 h 4168140"/>
                <a:gd name="connsiteX260" fmla="*/ 1592580 w 11737340"/>
                <a:gd name="connsiteY260" fmla="*/ 990600 h 4168140"/>
                <a:gd name="connsiteX261" fmla="*/ 1470660 w 11737340"/>
                <a:gd name="connsiteY261" fmla="*/ 891540 h 4168140"/>
                <a:gd name="connsiteX262" fmla="*/ 1386840 w 11737340"/>
                <a:gd name="connsiteY262" fmla="*/ 845820 h 4168140"/>
                <a:gd name="connsiteX263" fmla="*/ 1318260 w 11737340"/>
                <a:gd name="connsiteY263" fmla="*/ 784860 h 4168140"/>
                <a:gd name="connsiteX264" fmla="*/ 1264920 w 11737340"/>
                <a:gd name="connsiteY264" fmla="*/ 723900 h 4168140"/>
                <a:gd name="connsiteX265" fmla="*/ 1181100 w 11737340"/>
                <a:gd name="connsiteY265" fmla="*/ 647700 h 4168140"/>
                <a:gd name="connsiteX266" fmla="*/ 1089660 w 11737340"/>
                <a:gd name="connsiteY266" fmla="*/ 624840 h 4168140"/>
                <a:gd name="connsiteX267" fmla="*/ 1021080 w 11737340"/>
                <a:gd name="connsiteY267" fmla="*/ 586740 h 4168140"/>
                <a:gd name="connsiteX268" fmla="*/ 937260 w 11737340"/>
                <a:gd name="connsiteY268" fmla="*/ 548640 h 4168140"/>
                <a:gd name="connsiteX269" fmla="*/ 830580 w 11737340"/>
                <a:gd name="connsiteY269" fmla="*/ 510540 h 4168140"/>
                <a:gd name="connsiteX270" fmla="*/ 754380 w 11737340"/>
                <a:gd name="connsiteY270" fmla="*/ 457200 h 4168140"/>
                <a:gd name="connsiteX271" fmla="*/ 708660 w 11737340"/>
                <a:gd name="connsiteY271" fmla="*/ 419100 h 4168140"/>
                <a:gd name="connsiteX272" fmla="*/ 609600 w 11737340"/>
                <a:gd name="connsiteY272" fmla="*/ 396240 h 4168140"/>
                <a:gd name="connsiteX273" fmla="*/ 548640 w 11737340"/>
                <a:gd name="connsiteY273" fmla="*/ 320040 h 4168140"/>
                <a:gd name="connsiteX274" fmla="*/ 510540 w 11737340"/>
                <a:gd name="connsiteY274" fmla="*/ 251460 h 4168140"/>
                <a:gd name="connsiteX275" fmla="*/ 464820 w 11737340"/>
                <a:gd name="connsiteY275" fmla="*/ 190500 h 4168140"/>
                <a:gd name="connsiteX276" fmla="*/ 411480 w 11737340"/>
                <a:gd name="connsiteY276" fmla="*/ 137160 h 4168140"/>
                <a:gd name="connsiteX277" fmla="*/ 373380 w 11737340"/>
                <a:gd name="connsiteY277" fmla="*/ 45720 h 4168140"/>
                <a:gd name="connsiteX278" fmla="*/ 342900 w 11737340"/>
                <a:gd name="connsiteY278" fmla="*/ 0 h 4168140"/>
                <a:gd name="connsiteX279" fmla="*/ 327660 w 11737340"/>
                <a:gd name="connsiteY279" fmla="*/ 60960 h 4168140"/>
                <a:gd name="connsiteX280" fmla="*/ 289560 w 11737340"/>
                <a:gd name="connsiteY280" fmla="*/ 91440 h 4168140"/>
                <a:gd name="connsiteX281" fmla="*/ 236220 w 11737340"/>
                <a:gd name="connsiteY281" fmla="*/ 114300 h 4168140"/>
                <a:gd name="connsiteX282" fmla="*/ 198120 w 11737340"/>
                <a:gd name="connsiteY282" fmla="*/ 175260 h 4168140"/>
                <a:gd name="connsiteX283" fmla="*/ 175260 w 11737340"/>
                <a:gd name="connsiteY283" fmla="*/ 228600 h 4168140"/>
                <a:gd name="connsiteX284" fmla="*/ 114300 w 11737340"/>
                <a:gd name="connsiteY284" fmla="*/ 236220 h 4168140"/>
                <a:gd name="connsiteX285" fmla="*/ 45720 w 11737340"/>
                <a:gd name="connsiteY285" fmla="*/ 251460 h 4168140"/>
                <a:gd name="connsiteX286" fmla="*/ 0 w 11737340"/>
                <a:gd name="connsiteY286" fmla="*/ 281940 h 4168140"/>
                <a:gd name="connsiteX287" fmla="*/ 68580 w 11737340"/>
                <a:gd name="connsiteY287" fmla="*/ 320040 h 4168140"/>
                <a:gd name="connsiteX0" fmla="*/ 68580 w 11737340"/>
                <a:gd name="connsiteY0" fmla="*/ 320040 h 4168140"/>
                <a:gd name="connsiteX1" fmla="*/ 121920 w 11737340"/>
                <a:gd name="connsiteY1" fmla="*/ 381000 h 4168140"/>
                <a:gd name="connsiteX2" fmla="*/ 198120 w 11737340"/>
                <a:gd name="connsiteY2" fmla="*/ 419100 h 4168140"/>
                <a:gd name="connsiteX3" fmla="*/ 320040 w 11737340"/>
                <a:gd name="connsiteY3" fmla="*/ 510540 h 4168140"/>
                <a:gd name="connsiteX4" fmla="*/ 411480 w 11737340"/>
                <a:gd name="connsiteY4" fmla="*/ 563880 h 4168140"/>
                <a:gd name="connsiteX5" fmla="*/ 472440 w 11737340"/>
                <a:gd name="connsiteY5" fmla="*/ 632460 h 4168140"/>
                <a:gd name="connsiteX6" fmla="*/ 601980 w 11737340"/>
                <a:gd name="connsiteY6" fmla="*/ 708660 h 4168140"/>
                <a:gd name="connsiteX7" fmla="*/ 739140 w 11737340"/>
                <a:gd name="connsiteY7" fmla="*/ 784860 h 4168140"/>
                <a:gd name="connsiteX8" fmla="*/ 861060 w 11737340"/>
                <a:gd name="connsiteY8" fmla="*/ 868680 h 4168140"/>
                <a:gd name="connsiteX9" fmla="*/ 944880 w 11737340"/>
                <a:gd name="connsiteY9" fmla="*/ 952500 h 4168140"/>
                <a:gd name="connsiteX10" fmla="*/ 1021080 w 11737340"/>
                <a:gd name="connsiteY10" fmla="*/ 1005840 h 4168140"/>
                <a:gd name="connsiteX11" fmla="*/ 1097280 w 11737340"/>
                <a:gd name="connsiteY11" fmla="*/ 1043940 h 4168140"/>
                <a:gd name="connsiteX12" fmla="*/ 1181100 w 11737340"/>
                <a:gd name="connsiteY12" fmla="*/ 1104900 h 4168140"/>
                <a:gd name="connsiteX13" fmla="*/ 1249680 w 11737340"/>
                <a:gd name="connsiteY13" fmla="*/ 1150620 h 4168140"/>
                <a:gd name="connsiteX14" fmla="*/ 1341120 w 11737340"/>
                <a:gd name="connsiteY14" fmla="*/ 1196340 h 4168140"/>
                <a:gd name="connsiteX15" fmla="*/ 1417320 w 11737340"/>
                <a:gd name="connsiteY15" fmla="*/ 1257300 h 4168140"/>
                <a:gd name="connsiteX16" fmla="*/ 1493520 w 11737340"/>
                <a:gd name="connsiteY16" fmla="*/ 1333500 h 4168140"/>
                <a:gd name="connsiteX17" fmla="*/ 1569720 w 11737340"/>
                <a:gd name="connsiteY17" fmla="*/ 1356360 h 4168140"/>
                <a:gd name="connsiteX18" fmla="*/ 1684020 w 11737340"/>
                <a:gd name="connsiteY18" fmla="*/ 1424940 h 4168140"/>
                <a:gd name="connsiteX19" fmla="*/ 1729740 w 11737340"/>
                <a:gd name="connsiteY19" fmla="*/ 1485900 h 4168140"/>
                <a:gd name="connsiteX20" fmla="*/ 1844040 w 11737340"/>
                <a:gd name="connsiteY20" fmla="*/ 1569720 h 4168140"/>
                <a:gd name="connsiteX21" fmla="*/ 1935480 w 11737340"/>
                <a:gd name="connsiteY21" fmla="*/ 1615440 h 4168140"/>
                <a:gd name="connsiteX22" fmla="*/ 2049780 w 11737340"/>
                <a:gd name="connsiteY22" fmla="*/ 1691640 h 4168140"/>
                <a:gd name="connsiteX23" fmla="*/ 2133600 w 11737340"/>
                <a:gd name="connsiteY23" fmla="*/ 1729740 h 4168140"/>
                <a:gd name="connsiteX24" fmla="*/ 2202180 w 11737340"/>
                <a:gd name="connsiteY24" fmla="*/ 1805940 h 4168140"/>
                <a:gd name="connsiteX25" fmla="*/ 2255520 w 11737340"/>
                <a:gd name="connsiteY25" fmla="*/ 1821180 h 4168140"/>
                <a:gd name="connsiteX26" fmla="*/ 2316480 w 11737340"/>
                <a:gd name="connsiteY26" fmla="*/ 1866900 h 4168140"/>
                <a:gd name="connsiteX27" fmla="*/ 2423160 w 11737340"/>
                <a:gd name="connsiteY27" fmla="*/ 2004060 h 4168140"/>
                <a:gd name="connsiteX28" fmla="*/ 2476500 w 11737340"/>
                <a:gd name="connsiteY28" fmla="*/ 2087880 h 4168140"/>
                <a:gd name="connsiteX29" fmla="*/ 2567940 w 11737340"/>
                <a:gd name="connsiteY29" fmla="*/ 2148840 h 4168140"/>
                <a:gd name="connsiteX30" fmla="*/ 2682240 w 11737340"/>
                <a:gd name="connsiteY30" fmla="*/ 2186940 h 4168140"/>
                <a:gd name="connsiteX31" fmla="*/ 2743200 w 11737340"/>
                <a:gd name="connsiteY31" fmla="*/ 2209800 h 4168140"/>
                <a:gd name="connsiteX32" fmla="*/ 2811780 w 11737340"/>
                <a:gd name="connsiteY32" fmla="*/ 2247900 h 4168140"/>
                <a:gd name="connsiteX33" fmla="*/ 2887980 w 11737340"/>
                <a:gd name="connsiteY33" fmla="*/ 2301240 h 4168140"/>
                <a:gd name="connsiteX34" fmla="*/ 2979420 w 11737340"/>
                <a:gd name="connsiteY34" fmla="*/ 2385060 h 4168140"/>
                <a:gd name="connsiteX35" fmla="*/ 3055620 w 11737340"/>
                <a:gd name="connsiteY35" fmla="*/ 2461260 h 4168140"/>
                <a:gd name="connsiteX36" fmla="*/ 3139440 w 11737340"/>
                <a:gd name="connsiteY36" fmla="*/ 2537460 h 4168140"/>
                <a:gd name="connsiteX37" fmla="*/ 3261360 w 11737340"/>
                <a:gd name="connsiteY37" fmla="*/ 2628900 h 4168140"/>
                <a:gd name="connsiteX38" fmla="*/ 3345180 w 11737340"/>
                <a:gd name="connsiteY38" fmla="*/ 2720340 h 4168140"/>
                <a:gd name="connsiteX39" fmla="*/ 3444240 w 11737340"/>
                <a:gd name="connsiteY39" fmla="*/ 2796540 h 4168140"/>
                <a:gd name="connsiteX40" fmla="*/ 3558540 w 11737340"/>
                <a:gd name="connsiteY40" fmla="*/ 2872740 h 4168140"/>
                <a:gd name="connsiteX41" fmla="*/ 3619500 w 11737340"/>
                <a:gd name="connsiteY41" fmla="*/ 2979420 h 4168140"/>
                <a:gd name="connsiteX42" fmla="*/ 3619500 w 11737340"/>
                <a:gd name="connsiteY42" fmla="*/ 2979420 h 4168140"/>
                <a:gd name="connsiteX43" fmla="*/ 3649980 w 11737340"/>
                <a:gd name="connsiteY43" fmla="*/ 3048000 h 4168140"/>
                <a:gd name="connsiteX44" fmla="*/ 3703320 w 11737340"/>
                <a:gd name="connsiteY44" fmla="*/ 3086100 h 4168140"/>
                <a:gd name="connsiteX45" fmla="*/ 3764280 w 11737340"/>
                <a:gd name="connsiteY45" fmla="*/ 3063240 h 4168140"/>
                <a:gd name="connsiteX46" fmla="*/ 3848100 w 11737340"/>
                <a:gd name="connsiteY46" fmla="*/ 3025140 h 4168140"/>
                <a:gd name="connsiteX47" fmla="*/ 3916680 w 11737340"/>
                <a:gd name="connsiteY47" fmla="*/ 3032760 h 4168140"/>
                <a:gd name="connsiteX48" fmla="*/ 4030980 w 11737340"/>
                <a:gd name="connsiteY48" fmla="*/ 3063240 h 4168140"/>
                <a:gd name="connsiteX49" fmla="*/ 4137660 w 11737340"/>
                <a:gd name="connsiteY49" fmla="*/ 3101340 h 4168140"/>
                <a:gd name="connsiteX50" fmla="*/ 4259580 w 11737340"/>
                <a:gd name="connsiteY50" fmla="*/ 3147060 h 4168140"/>
                <a:gd name="connsiteX51" fmla="*/ 4381500 w 11737340"/>
                <a:gd name="connsiteY51" fmla="*/ 3192780 h 4168140"/>
                <a:gd name="connsiteX52" fmla="*/ 4526280 w 11737340"/>
                <a:gd name="connsiteY52" fmla="*/ 3276600 h 4168140"/>
                <a:gd name="connsiteX53" fmla="*/ 4587240 w 11737340"/>
                <a:gd name="connsiteY53" fmla="*/ 3299460 h 4168140"/>
                <a:gd name="connsiteX54" fmla="*/ 4610100 w 11737340"/>
                <a:gd name="connsiteY54" fmla="*/ 3352800 h 4168140"/>
                <a:gd name="connsiteX55" fmla="*/ 4648200 w 11737340"/>
                <a:gd name="connsiteY55" fmla="*/ 3436620 h 4168140"/>
                <a:gd name="connsiteX56" fmla="*/ 4671060 w 11737340"/>
                <a:gd name="connsiteY56" fmla="*/ 3520440 h 4168140"/>
                <a:gd name="connsiteX57" fmla="*/ 4678680 w 11737340"/>
                <a:gd name="connsiteY57" fmla="*/ 3589020 h 4168140"/>
                <a:gd name="connsiteX58" fmla="*/ 4686300 w 11737340"/>
                <a:gd name="connsiteY58" fmla="*/ 3649980 h 4168140"/>
                <a:gd name="connsiteX59" fmla="*/ 4724400 w 11737340"/>
                <a:gd name="connsiteY59" fmla="*/ 3680460 h 4168140"/>
                <a:gd name="connsiteX60" fmla="*/ 4785360 w 11737340"/>
                <a:gd name="connsiteY60" fmla="*/ 3672840 h 4168140"/>
                <a:gd name="connsiteX61" fmla="*/ 4869180 w 11737340"/>
                <a:gd name="connsiteY61" fmla="*/ 3703320 h 4168140"/>
                <a:gd name="connsiteX62" fmla="*/ 4914900 w 11737340"/>
                <a:gd name="connsiteY62" fmla="*/ 3756660 h 4168140"/>
                <a:gd name="connsiteX63" fmla="*/ 5105400 w 11737340"/>
                <a:gd name="connsiteY63" fmla="*/ 3832860 h 4168140"/>
                <a:gd name="connsiteX64" fmla="*/ 5173980 w 11737340"/>
                <a:gd name="connsiteY64" fmla="*/ 3886200 h 4168140"/>
                <a:gd name="connsiteX65" fmla="*/ 5242560 w 11737340"/>
                <a:gd name="connsiteY65" fmla="*/ 3924300 h 4168140"/>
                <a:gd name="connsiteX66" fmla="*/ 5364480 w 11737340"/>
                <a:gd name="connsiteY66" fmla="*/ 3962400 h 4168140"/>
                <a:gd name="connsiteX67" fmla="*/ 5516880 w 11737340"/>
                <a:gd name="connsiteY67" fmla="*/ 4046220 h 4168140"/>
                <a:gd name="connsiteX68" fmla="*/ 5585460 w 11737340"/>
                <a:gd name="connsiteY68" fmla="*/ 4099560 h 4168140"/>
                <a:gd name="connsiteX69" fmla="*/ 5661660 w 11737340"/>
                <a:gd name="connsiteY69" fmla="*/ 4122420 h 4168140"/>
                <a:gd name="connsiteX70" fmla="*/ 5745480 w 11737340"/>
                <a:gd name="connsiteY70" fmla="*/ 4130040 h 4168140"/>
                <a:gd name="connsiteX71" fmla="*/ 5836920 w 11737340"/>
                <a:gd name="connsiteY71" fmla="*/ 4130040 h 4168140"/>
                <a:gd name="connsiteX72" fmla="*/ 5951220 w 11737340"/>
                <a:gd name="connsiteY72" fmla="*/ 4145280 h 4168140"/>
                <a:gd name="connsiteX73" fmla="*/ 6035040 w 11737340"/>
                <a:gd name="connsiteY73" fmla="*/ 4168140 h 4168140"/>
                <a:gd name="connsiteX74" fmla="*/ 6149340 w 11737340"/>
                <a:gd name="connsiteY74" fmla="*/ 4137660 h 4168140"/>
                <a:gd name="connsiteX75" fmla="*/ 6286500 w 11737340"/>
                <a:gd name="connsiteY75" fmla="*/ 4114800 h 4168140"/>
                <a:gd name="connsiteX76" fmla="*/ 6393180 w 11737340"/>
                <a:gd name="connsiteY76" fmla="*/ 4053840 h 4168140"/>
                <a:gd name="connsiteX77" fmla="*/ 6484620 w 11737340"/>
                <a:gd name="connsiteY77" fmla="*/ 4038600 h 4168140"/>
                <a:gd name="connsiteX78" fmla="*/ 6583680 w 11737340"/>
                <a:gd name="connsiteY78" fmla="*/ 3970020 h 4168140"/>
                <a:gd name="connsiteX79" fmla="*/ 6697980 w 11737340"/>
                <a:gd name="connsiteY79" fmla="*/ 3886200 h 4168140"/>
                <a:gd name="connsiteX80" fmla="*/ 6728460 w 11737340"/>
                <a:gd name="connsiteY80" fmla="*/ 3817620 h 4168140"/>
                <a:gd name="connsiteX81" fmla="*/ 6842760 w 11737340"/>
                <a:gd name="connsiteY81" fmla="*/ 3733800 h 4168140"/>
                <a:gd name="connsiteX82" fmla="*/ 6972300 w 11737340"/>
                <a:gd name="connsiteY82" fmla="*/ 3642360 h 4168140"/>
                <a:gd name="connsiteX83" fmla="*/ 7078980 w 11737340"/>
                <a:gd name="connsiteY83" fmla="*/ 3528060 h 4168140"/>
                <a:gd name="connsiteX84" fmla="*/ 7165340 w 11737340"/>
                <a:gd name="connsiteY84" fmla="*/ 3454400 h 4168140"/>
                <a:gd name="connsiteX85" fmla="*/ 7287260 w 11737340"/>
                <a:gd name="connsiteY85" fmla="*/ 3296920 h 4168140"/>
                <a:gd name="connsiteX86" fmla="*/ 7338060 w 11737340"/>
                <a:gd name="connsiteY86" fmla="*/ 3200400 h 4168140"/>
                <a:gd name="connsiteX87" fmla="*/ 7376160 w 11737340"/>
                <a:gd name="connsiteY87" fmla="*/ 3116580 h 4168140"/>
                <a:gd name="connsiteX88" fmla="*/ 7444740 w 11737340"/>
                <a:gd name="connsiteY88" fmla="*/ 3093720 h 4168140"/>
                <a:gd name="connsiteX89" fmla="*/ 7513320 w 11737340"/>
                <a:gd name="connsiteY89" fmla="*/ 3101340 h 4168140"/>
                <a:gd name="connsiteX90" fmla="*/ 7576820 w 11737340"/>
                <a:gd name="connsiteY90" fmla="*/ 3093720 h 4168140"/>
                <a:gd name="connsiteX91" fmla="*/ 7729220 w 11737340"/>
                <a:gd name="connsiteY91" fmla="*/ 3136900 h 4168140"/>
                <a:gd name="connsiteX92" fmla="*/ 7833360 w 11737340"/>
                <a:gd name="connsiteY92" fmla="*/ 3180080 h 4168140"/>
                <a:gd name="connsiteX93" fmla="*/ 7967980 w 11737340"/>
                <a:gd name="connsiteY93" fmla="*/ 3208020 h 4168140"/>
                <a:gd name="connsiteX94" fmla="*/ 8161020 w 11737340"/>
                <a:gd name="connsiteY94" fmla="*/ 3296920 h 4168140"/>
                <a:gd name="connsiteX95" fmla="*/ 8293100 w 11737340"/>
                <a:gd name="connsiteY95" fmla="*/ 3370580 h 4168140"/>
                <a:gd name="connsiteX96" fmla="*/ 8371840 w 11737340"/>
                <a:gd name="connsiteY96" fmla="*/ 3395980 h 4168140"/>
                <a:gd name="connsiteX97" fmla="*/ 8468360 w 11737340"/>
                <a:gd name="connsiteY97" fmla="*/ 3434080 h 4168140"/>
                <a:gd name="connsiteX98" fmla="*/ 8582660 w 11737340"/>
                <a:gd name="connsiteY98" fmla="*/ 3528060 h 4168140"/>
                <a:gd name="connsiteX99" fmla="*/ 8641080 w 11737340"/>
                <a:gd name="connsiteY99" fmla="*/ 3566160 h 4168140"/>
                <a:gd name="connsiteX100" fmla="*/ 8702040 w 11737340"/>
                <a:gd name="connsiteY100" fmla="*/ 3604260 h 4168140"/>
                <a:gd name="connsiteX101" fmla="*/ 8763000 w 11737340"/>
                <a:gd name="connsiteY101" fmla="*/ 3634740 h 4168140"/>
                <a:gd name="connsiteX102" fmla="*/ 8846820 w 11737340"/>
                <a:gd name="connsiteY102" fmla="*/ 3632200 h 4168140"/>
                <a:gd name="connsiteX103" fmla="*/ 8968740 w 11737340"/>
                <a:gd name="connsiteY103" fmla="*/ 3634740 h 4168140"/>
                <a:gd name="connsiteX104" fmla="*/ 9060180 w 11737340"/>
                <a:gd name="connsiteY104" fmla="*/ 3642360 h 4168140"/>
                <a:gd name="connsiteX105" fmla="*/ 9151620 w 11737340"/>
                <a:gd name="connsiteY105" fmla="*/ 3657600 h 4168140"/>
                <a:gd name="connsiteX106" fmla="*/ 9230360 w 11737340"/>
                <a:gd name="connsiteY106" fmla="*/ 3657600 h 4168140"/>
                <a:gd name="connsiteX107" fmla="*/ 9331960 w 11737340"/>
                <a:gd name="connsiteY107" fmla="*/ 3629660 h 4168140"/>
                <a:gd name="connsiteX108" fmla="*/ 9433560 w 11737340"/>
                <a:gd name="connsiteY108" fmla="*/ 3589020 h 4168140"/>
                <a:gd name="connsiteX109" fmla="*/ 9535160 w 11737340"/>
                <a:gd name="connsiteY109" fmla="*/ 3540760 h 4168140"/>
                <a:gd name="connsiteX110" fmla="*/ 9646920 w 11737340"/>
                <a:gd name="connsiteY110" fmla="*/ 3489960 h 4168140"/>
                <a:gd name="connsiteX111" fmla="*/ 9784080 w 11737340"/>
                <a:gd name="connsiteY111" fmla="*/ 3444240 h 4168140"/>
                <a:gd name="connsiteX112" fmla="*/ 9860280 w 11737340"/>
                <a:gd name="connsiteY112" fmla="*/ 3383280 h 4168140"/>
                <a:gd name="connsiteX113" fmla="*/ 9921240 w 11737340"/>
                <a:gd name="connsiteY113" fmla="*/ 3314700 h 4168140"/>
                <a:gd name="connsiteX114" fmla="*/ 9997440 w 11737340"/>
                <a:gd name="connsiteY114" fmla="*/ 3208020 h 4168140"/>
                <a:gd name="connsiteX115" fmla="*/ 10043160 w 11737340"/>
                <a:gd name="connsiteY115" fmla="*/ 3101340 h 4168140"/>
                <a:gd name="connsiteX116" fmla="*/ 10104120 w 11737340"/>
                <a:gd name="connsiteY116" fmla="*/ 3017520 h 4168140"/>
                <a:gd name="connsiteX117" fmla="*/ 10157460 w 11737340"/>
                <a:gd name="connsiteY117" fmla="*/ 2933700 h 4168140"/>
                <a:gd name="connsiteX118" fmla="*/ 10218420 w 11737340"/>
                <a:gd name="connsiteY118" fmla="*/ 2849880 h 4168140"/>
                <a:gd name="connsiteX119" fmla="*/ 10294620 w 11737340"/>
                <a:gd name="connsiteY119" fmla="*/ 2735580 h 4168140"/>
                <a:gd name="connsiteX120" fmla="*/ 10347960 w 11737340"/>
                <a:gd name="connsiteY120" fmla="*/ 2621280 h 4168140"/>
                <a:gd name="connsiteX121" fmla="*/ 10431780 w 11737340"/>
                <a:gd name="connsiteY121" fmla="*/ 2499360 h 4168140"/>
                <a:gd name="connsiteX122" fmla="*/ 10500360 w 11737340"/>
                <a:gd name="connsiteY122" fmla="*/ 2354580 h 4168140"/>
                <a:gd name="connsiteX123" fmla="*/ 10553700 w 11737340"/>
                <a:gd name="connsiteY123" fmla="*/ 2263140 h 4168140"/>
                <a:gd name="connsiteX124" fmla="*/ 10584180 w 11737340"/>
                <a:gd name="connsiteY124" fmla="*/ 2194560 h 4168140"/>
                <a:gd name="connsiteX125" fmla="*/ 10624820 w 11737340"/>
                <a:gd name="connsiteY125" fmla="*/ 2125980 h 4168140"/>
                <a:gd name="connsiteX126" fmla="*/ 10675620 w 11737340"/>
                <a:gd name="connsiteY126" fmla="*/ 2049780 h 4168140"/>
                <a:gd name="connsiteX127" fmla="*/ 10690860 w 11737340"/>
                <a:gd name="connsiteY127" fmla="*/ 1988820 h 4168140"/>
                <a:gd name="connsiteX128" fmla="*/ 10713720 w 11737340"/>
                <a:gd name="connsiteY128" fmla="*/ 1927860 h 4168140"/>
                <a:gd name="connsiteX129" fmla="*/ 10767060 w 11737340"/>
                <a:gd name="connsiteY129" fmla="*/ 1859280 h 4168140"/>
                <a:gd name="connsiteX130" fmla="*/ 10873740 w 11737340"/>
                <a:gd name="connsiteY130" fmla="*/ 1828800 h 4168140"/>
                <a:gd name="connsiteX131" fmla="*/ 11079480 w 11737340"/>
                <a:gd name="connsiteY131" fmla="*/ 1767840 h 4168140"/>
                <a:gd name="connsiteX132" fmla="*/ 11247120 w 11737340"/>
                <a:gd name="connsiteY132" fmla="*/ 1684020 h 4168140"/>
                <a:gd name="connsiteX133" fmla="*/ 11407140 w 11737340"/>
                <a:gd name="connsiteY133" fmla="*/ 1628140 h 4168140"/>
                <a:gd name="connsiteX134" fmla="*/ 11490960 w 11737340"/>
                <a:gd name="connsiteY134" fmla="*/ 1577340 h 4168140"/>
                <a:gd name="connsiteX135" fmla="*/ 11635740 w 11737340"/>
                <a:gd name="connsiteY135" fmla="*/ 1508760 h 4168140"/>
                <a:gd name="connsiteX136" fmla="*/ 11737340 w 11737340"/>
                <a:gd name="connsiteY136" fmla="*/ 1442720 h 4168140"/>
                <a:gd name="connsiteX137" fmla="*/ 11620500 w 11737340"/>
                <a:gd name="connsiteY137" fmla="*/ 1417320 h 4168140"/>
                <a:gd name="connsiteX138" fmla="*/ 11567160 w 11737340"/>
                <a:gd name="connsiteY138" fmla="*/ 1379220 h 4168140"/>
                <a:gd name="connsiteX139" fmla="*/ 11498580 w 11737340"/>
                <a:gd name="connsiteY139" fmla="*/ 1318260 h 4168140"/>
                <a:gd name="connsiteX140" fmla="*/ 11468100 w 11737340"/>
                <a:gd name="connsiteY140" fmla="*/ 1280160 h 4168140"/>
                <a:gd name="connsiteX141" fmla="*/ 11442700 w 11737340"/>
                <a:gd name="connsiteY141" fmla="*/ 1231900 h 4168140"/>
                <a:gd name="connsiteX142" fmla="*/ 11384280 w 11737340"/>
                <a:gd name="connsiteY142" fmla="*/ 1310640 h 4168140"/>
                <a:gd name="connsiteX143" fmla="*/ 11353800 w 11737340"/>
                <a:gd name="connsiteY143" fmla="*/ 1356360 h 4168140"/>
                <a:gd name="connsiteX144" fmla="*/ 11224260 w 11737340"/>
                <a:gd name="connsiteY144" fmla="*/ 1417320 h 4168140"/>
                <a:gd name="connsiteX145" fmla="*/ 11109960 w 11737340"/>
                <a:gd name="connsiteY145" fmla="*/ 1463040 h 4168140"/>
                <a:gd name="connsiteX146" fmla="*/ 10911840 w 11737340"/>
                <a:gd name="connsiteY146" fmla="*/ 1524000 h 4168140"/>
                <a:gd name="connsiteX147" fmla="*/ 10774680 w 11737340"/>
                <a:gd name="connsiteY147" fmla="*/ 1546860 h 4168140"/>
                <a:gd name="connsiteX148" fmla="*/ 10675620 w 11737340"/>
                <a:gd name="connsiteY148" fmla="*/ 1615440 h 4168140"/>
                <a:gd name="connsiteX149" fmla="*/ 10568940 w 11737340"/>
                <a:gd name="connsiteY149" fmla="*/ 1676400 h 4168140"/>
                <a:gd name="connsiteX150" fmla="*/ 10485120 w 11737340"/>
                <a:gd name="connsiteY150" fmla="*/ 1760220 h 4168140"/>
                <a:gd name="connsiteX151" fmla="*/ 10454640 w 11737340"/>
                <a:gd name="connsiteY151" fmla="*/ 1836420 h 4168140"/>
                <a:gd name="connsiteX152" fmla="*/ 10416540 w 11737340"/>
                <a:gd name="connsiteY152" fmla="*/ 1927860 h 4168140"/>
                <a:gd name="connsiteX153" fmla="*/ 10401300 w 11737340"/>
                <a:gd name="connsiteY153" fmla="*/ 2004060 h 4168140"/>
                <a:gd name="connsiteX154" fmla="*/ 10363200 w 11737340"/>
                <a:gd name="connsiteY154" fmla="*/ 2095500 h 4168140"/>
                <a:gd name="connsiteX155" fmla="*/ 10317480 w 11737340"/>
                <a:gd name="connsiteY155" fmla="*/ 2225040 h 4168140"/>
                <a:gd name="connsiteX156" fmla="*/ 10287000 w 11737340"/>
                <a:gd name="connsiteY156" fmla="*/ 2346960 h 4168140"/>
                <a:gd name="connsiteX157" fmla="*/ 10218420 w 11737340"/>
                <a:gd name="connsiteY157" fmla="*/ 2499360 h 4168140"/>
                <a:gd name="connsiteX158" fmla="*/ 10134600 w 11737340"/>
                <a:gd name="connsiteY158" fmla="*/ 2621280 h 4168140"/>
                <a:gd name="connsiteX159" fmla="*/ 10043160 w 11737340"/>
                <a:gd name="connsiteY159" fmla="*/ 2735580 h 4168140"/>
                <a:gd name="connsiteX160" fmla="*/ 9974580 w 11737340"/>
                <a:gd name="connsiteY160" fmla="*/ 2857500 h 4168140"/>
                <a:gd name="connsiteX161" fmla="*/ 9906000 w 11737340"/>
                <a:gd name="connsiteY161" fmla="*/ 2941320 h 4168140"/>
                <a:gd name="connsiteX162" fmla="*/ 9860280 w 11737340"/>
                <a:gd name="connsiteY162" fmla="*/ 3032760 h 4168140"/>
                <a:gd name="connsiteX163" fmla="*/ 9806940 w 11737340"/>
                <a:gd name="connsiteY163" fmla="*/ 3116580 h 4168140"/>
                <a:gd name="connsiteX164" fmla="*/ 9715500 w 11737340"/>
                <a:gd name="connsiteY164" fmla="*/ 3208020 h 4168140"/>
                <a:gd name="connsiteX165" fmla="*/ 9616440 w 11737340"/>
                <a:gd name="connsiteY165" fmla="*/ 3261360 h 4168140"/>
                <a:gd name="connsiteX166" fmla="*/ 9532620 w 11737340"/>
                <a:gd name="connsiteY166" fmla="*/ 3329940 h 4168140"/>
                <a:gd name="connsiteX167" fmla="*/ 9471660 w 11737340"/>
                <a:gd name="connsiteY167" fmla="*/ 3375660 h 4168140"/>
                <a:gd name="connsiteX168" fmla="*/ 9410700 w 11737340"/>
                <a:gd name="connsiteY168" fmla="*/ 3429000 h 4168140"/>
                <a:gd name="connsiteX169" fmla="*/ 9288780 w 11737340"/>
                <a:gd name="connsiteY169" fmla="*/ 3436620 h 4168140"/>
                <a:gd name="connsiteX170" fmla="*/ 9166860 w 11737340"/>
                <a:gd name="connsiteY170" fmla="*/ 3444240 h 4168140"/>
                <a:gd name="connsiteX171" fmla="*/ 9029700 w 11737340"/>
                <a:gd name="connsiteY171" fmla="*/ 3413760 h 4168140"/>
                <a:gd name="connsiteX172" fmla="*/ 8823960 w 11737340"/>
                <a:gd name="connsiteY172" fmla="*/ 3360420 h 4168140"/>
                <a:gd name="connsiteX173" fmla="*/ 8679180 w 11737340"/>
                <a:gd name="connsiteY173" fmla="*/ 3329940 h 4168140"/>
                <a:gd name="connsiteX174" fmla="*/ 8572500 w 11737340"/>
                <a:gd name="connsiteY174" fmla="*/ 3276600 h 4168140"/>
                <a:gd name="connsiteX175" fmla="*/ 8465820 w 11737340"/>
                <a:gd name="connsiteY175" fmla="*/ 3215640 h 4168140"/>
                <a:gd name="connsiteX176" fmla="*/ 8321040 w 11737340"/>
                <a:gd name="connsiteY176" fmla="*/ 3177540 h 4168140"/>
                <a:gd name="connsiteX177" fmla="*/ 8199120 w 11737340"/>
                <a:gd name="connsiteY177" fmla="*/ 3131820 h 4168140"/>
                <a:gd name="connsiteX178" fmla="*/ 8069580 w 11737340"/>
                <a:gd name="connsiteY178" fmla="*/ 3078480 h 4168140"/>
                <a:gd name="connsiteX179" fmla="*/ 7917180 w 11737340"/>
                <a:gd name="connsiteY179" fmla="*/ 2994660 h 4168140"/>
                <a:gd name="connsiteX180" fmla="*/ 7787640 w 11737340"/>
                <a:gd name="connsiteY180" fmla="*/ 2971800 h 4168140"/>
                <a:gd name="connsiteX181" fmla="*/ 7719060 w 11737340"/>
                <a:gd name="connsiteY181" fmla="*/ 2933700 h 4168140"/>
                <a:gd name="connsiteX182" fmla="*/ 7612380 w 11737340"/>
                <a:gd name="connsiteY182" fmla="*/ 2903220 h 4168140"/>
                <a:gd name="connsiteX183" fmla="*/ 7566660 w 11737340"/>
                <a:gd name="connsiteY183" fmla="*/ 2887980 h 4168140"/>
                <a:gd name="connsiteX184" fmla="*/ 7551420 w 11737340"/>
                <a:gd name="connsiteY184" fmla="*/ 2849880 h 4168140"/>
                <a:gd name="connsiteX185" fmla="*/ 7533640 w 11737340"/>
                <a:gd name="connsiteY185" fmla="*/ 2788920 h 4168140"/>
                <a:gd name="connsiteX186" fmla="*/ 7475220 w 11737340"/>
                <a:gd name="connsiteY186" fmla="*/ 2857500 h 4168140"/>
                <a:gd name="connsiteX187" fmla="*/ 7414260 w 11737340"/>
                <a:gd name="connsiteY187" fmla="*/ 2887980 h 4168140"/>
                <a:gd name="connsiteX188" fmla="*/ 7345680 w 11737340"/>
                <a:gd name="connsiteY188" fmla="*/ 2971800 h 4168140"/>
                <a:gd name="connsiteX189" fmla="*/ 7315200 w 11737340"/>
                <a:gd name="connsiteY189" fmla="*/ 2994660 h 4168140"/>
                <a:gd name="connsiteX190" fmla="*/ 7261860 w 11737340"/>
                <a:gd name="connsiteY190" fmla="*/ 3009900 h 4168140"/>
                <a:gd name="connsiteX191" fmla="*/ 7193280 w 11737340"/>
                <a:gd name="connsiteY191" fmla="*/ 3025140 h 4168140"/>
                <a:gd name="connsiteX192" fmla="*/ 7155180 w 11737340"/>
                <a:gd name="connsiteY192" fmla="*/ 3078480 h 4168140"/>
                <a:gd name="connsiteX193" fmla="*/ 7109460 w 11737340"/>
                <a:gd name="connsiteY193" fmla="*/ 3154680 h 4168140"/>
                <a:gd name="connsiteX194" fmla="*/ 7048500 w 11737340"/>
                <a:gd name="connsiteY194" fmla="*/ 3246120 h 4168140"/>
                <a:gd name="connsiteX195" fmla="*/ 6995160 w 11737340"/>
                <a:gd name="connsiteY195" fmla="*/ 3307080 h 4168140"/>
                <a:gd name="connsiteX196" fmla="*/ 6972300 w 11737340"/>
                <a:gd name="connsiteY196" fmla="*/ 3352800 h 4168140"/>
                <a:gd name="connsiteX197" fmla="*/ 6949440 w 11737340"/>
                <a:gd name="connsiteY197" fmla="*/ 3413760 h 4168140"/>
                <a:gd name="connsiteX198" fmla="*/ 6949440 w 11737340"/>
                <a:gd name="connsiteY198" fmla="*/ 3413760 h 4168140"/>
                <a:gd name="connsiteX199" fmla="*/ 6911340 w 11737340"/>
                <a:gd name="connsiteY199" fmla="*/ 3474720 h 4168140"/>
                <a:gd name="connsiteX200" fmla="*/ 6888480 w 11737340"/>
                <a:gd name="connsiteY200" fmla="*/ 3505200 h 4168140"/>
                <a:gd name="connsiteX201" fmla="*/ 6819900 w 11737340"/>
                <a:gd name="connsiteY201" fmla="*/ 3566160 h 4168140"/>
                <a:gd name="connsiteX202" fmla="*/ 6743700 w 11737340"/>
                <a:gd name="connsiteY202" fmla="*/ 3581400 h 4168140"/>
                <a:gd name="connsiteX203" fmla="*/ 6675120 w 11737340"/>
                <a:gd name="connsiteY203" fmla="*/ 3657600 h 4168140"/>
                <a:gd name="connsiteX204" fmla="*/ 6629400 w 11737340"/>
                <a:gd name="connsiteY204" fmla="*/ 3718560 h 4168140"/>
                <a:gd name="connsiteX205" fmla="*/ 6576060 w 11737340"/>
                <a:gd name="connsiteY205" fmla="*/ 3779520 h 4168140"/>
                <a:gd name="connsiteX206" fmla="*/ 6484620 w 11737340"/>
                <a:gd name="connsiteY206" fmla="*/ 3817620 h 4168140"/>
                <a:gd name="connsiteX207" fmla="*/ 6400800 w 11737340"/>
                <a:gd name="connsiteY207" fmla="*/ 3832860 h 4168140"/>
                <a:gd name="connsiteX208" fmla="*/ 6263640 w 11737340"/>
                <a:gd name="connsiteY208" fmla="*/ 3870960 h 4168140"/>
                <a:gd name="connsiteX209" fmla="*/ 6126480 w 11737340"/>
                <a:gd name="connsiteY209" fmla="*/ 3901440 h 4168140"/>
                <a:gd name="connsiteX210" fmla="*/ 6027420 w 11737340"/>
                <a:gd name="connsiteY210" fmla="*/ 3916680 h 4168140"/>
                <a:gd name="connsiteX211" fmla="*/ 5890260 w 11737340"/>
                <a:gd name="connsiteY211" fmla="*/ 3878580 h 4168140"/>
                <a:gd name="connsiteX212" fmla="*/ 5821680 w 11737340"/>
                <a:gd name="connsiteY212" fmla="*/ 3863340 h 4168140"/>
                <a:gd name="connsiteX213" fmla="*/ 5737860 w 11737340"/>
                <a:gd name="connsiteY213" fmla="*/ 3825240 h 4168140"/>
                <a:gd name="connsiteX214" fmla="*/ 5638800 w 11737340"/>
                <a:gd name="connsiteY214" fmla="*/ 3794760 h 4168140"/>
                <a:gd name="connsiteX215" fmla="*/ 5524500 w 11737340"/>
                <a:gd name="connsiteY215" fmla="*/ 3756660 h 4168140"/>
                <a:gd name="connsiteX216" fmla="*/ 5448300 w 11737340"/>
                <a:gd name="connsiteY216" fmla="*/ 3718560 h 4168140"/>
                <a:gd name="connsiteX217" fmla="*/ 5349240 w 11737340"/>
                <a:gd name="connsiteY217" fmla="*/ 3657600 h 4168140"/>
                <a:gd name="connsiteX218" fmla="*/ 5295900 w 11737340"/>
                <a:gd name="connsiteY218" fmla="*/ 3619500 h 4168140"/>
                <a:gd name="connsiteX219" fmla="*/ 5234940 w 11737340"/>
                <a:gd name="connsiteY219" fmla="*/ 3596640 h 4168140"/>
                <a:gd name="connsiteX220" fmla="*/ 5135880 w 11737340"/>
                <a:gd name="connsiteY220" fmla="*/ 3550920 h 4168140"/>
                <a:gd name="connsiteX221" fmla="*/ 5059680 w 11737340"/>
                <a:gd name="connsiteY221" fmla="*/ 3505200 h 4168140"/>
                <a:gd name="connsiteX222" fmla="*/ 5029200 w 11737340"/>
                <a:gd name="connsiteY222" fmla="*/ 3482340 h 4168140"/>
                <a:gd name="connsiteX223" fmla="*/ 4960620 w 11737340"/>
                <a:gd name="connsiteY223" fmla="*/ 3413760 h 4168140"/>
                <a:gd name="connsiteX224" fmla="*/ 4876800 w 11737340"/>
                <a:gd name="connsiteY224" fmla="*/ 3299460 h 4168140"/>
                <a:gd name="connsiteX225" fmla="*/ 4808220 w 11737340"/>
                <a:gd name="connsiteY225" fmla="*/ 3200400 h 4168140"/>
                <a:gd name="connsiteX226" fmla="*/ 4777740 w 11737340"/>
                <a:gd name="connsiteY226" fmla="*/ 3147060 h 4168140"/>
                <a:gd name="connsiteX227" fmla="*/ 4724400 w 11737340"/>
                <a:gd name="connsiteY227" fmla="*/ 3108960 h 4168140"/>
                <a:gd name="connsiteX228" fmla="*/ 4648200 w 11737340"/>
                <a:gd name="connsiteY228" fmla="*/ 3063240 h 4168140"/>
                <a:gd name="connsiteX229" fmla="*/ 4533900 w 11737340"/>
                <a:gd name="connsiteY229" fmla="*/ 2979420 h 4168140"/>
                <a:gd name="connsiteX230" fmla="*/ 4427220 w 11737340"/>
                <a:gd name="connsiteY230" fmla="*/ 2941320 h 4168140"/>
                <a:gd name="connsiteX231" fmla="*/ 4366260 w 11737340"/>
                <a:gd name="connsiteY231" fmla="*/ 2903220 h 4168140"/>
                <a:gd name="connsiteX232" fmla="*/ 4244340 w 11737340"/>
                <a:gd name="connsiteY232" fmla="*/ 2842260 h 4168140"/>
                <a:gd name="connsiteX233" fmla="*/ 4145280 w 11737340"/>
                <a:gd name="connsiteY233" fmla="*/ 2811780 h 4168140"/>
                <a:gd name="connsiteX234" fmla="*/ 4038600 w 11737340"/>
                <a:gd name="connsiteY234" fmla="*/ 2804160 h 4168140"/>
                <a:gd name="connsiteX235" fmla="*/ 3954780 w 11737340"/>
                <a:gd name="connsiteY235" fmla="*/ 2819400 h 4168140"/>
                <a:gd name="connsiteX236" fmla="*/ 3863340 w 11737340"/>
                <a:gd name="connsiteY236" fmla="*/ 2804160 h 4168140"/>
                <a:gd name="connsiteX237" fmla="*/ 3741420 w 11737340"/>
                <a:gd name="connsiteY237" fmla="*/ 2781300 h 4168140"/>
                <a:gd name="connsiteX238" fmla="*/ 3649980 w 11737340"/>
                <a:gd name="connsiteY238" fmla="*/ 2743200 h 4168140"/>
                <a:gd name="connsiteX239" fmla="*/ 3573780 w 11737340"/>
                <a:gd name="connsiteY239" fmla="*/ 2674620 h 4168140"/>
                <a:gd name="connsiteX240" fmla="*/ 3482340 w 11737340"/>
                <a:gd name="connsiteY240" fmla="*/ 2621280 h 4168140"/>
                <a:gd name="connsiteX241" fmla="*/ 3436620 w 11737340"/>
                <a:gd name="connsiteY241" fmla="*/ 2552700 h 4168140"/>
                <a:gd name="connsiteX242" fmla="*/ 3329940 w 11737340"/>
                <a:gd name="connsiteY242" fmla="*/ 2423160 h 4168140"/>
                <a:gd name="connsiteX243" fmla="*/ 3261360 w 11737340"/>
                <a:gd name="connsiteY243" fmla="*/ 2324100 h 4168140"/>
                <a:gd name="connsiteX244" fmla="*/ 3131820 w 11737340"/>
                <a:gd name="connsiteY244" fmla="*/ 2209800 h 4168140"/>
                <a:gd name="connsiteX245" fmla="*/ 3040380 w 11737340"/>
                <a:gd name="connsiteY245" fmla="*/ 2141220 h 4168140"/>
                <a:gd name="connsiteX246" fmla="*/ 2910840 w 11737340"/>
                <a:gd name="connsiteY246" fmla="*/ 2034540 h 4168140"/>
                <a:gd name="connsiteX247" fmla="*/ 2849880 w 11737340"/>
                <a:gd name="connsiteY247" fmla="*/ 1958340 h 4168140"/>
                <a:gd name="connsiteX248" fmla="*/ 2743200 w 11737340"/>
                <a:gd name="connsiteY248" fmla="*/ 1889760 h 4168140"/>
                <a:gd name="connsiteX249" fmla="*/ 2659380 w 11737340"/>
                <a:gd name="connsiteY249" fmla="*/ 1844040 h 4168140"/>
                <a:gd name="connsiteX250" fmla="*/ 2575560 w 11737340"/>
                <a:gd name="connsiteY250" fmla="*/ 1744980 h 4168140"/>
                <a:gd name="connsiteX251" fmla="*/ 2468880 w 11737340"/>
                <a:gd name="connsiteY251" fmla="*/ 1645920 h 4168140"/>
                <a:gd name="connsiteX252" fmla="*/ 2400300 w 11737340"/>
                <a:gd name="connsiteY252" fmla="*/ 1607820 h 4168140"/>
                <a:gd name="connsiteX253" fmla="*/ 2263140 w 11737340"/>
                <a:gd name="connsiteY253" fmla="*/ 1501140 h 4168140"/>
                <a:gd name="connsiteX254" fmla="*/ 2171700 w 11737340"/>
                <a:gd name="connsiteY254" fmla="*/ 1432560 h 4168140"/>
                <a:gd name="connsiteX255" fmla="*/ 2087880 w 11737340"/>
                <a:gd name="connsiteY255" fmla="*/ 1363980 h 4168140"/>
                <a:gd name="connsiteX256" fmla="*/ 1950720 w 11737340"/>
                <a:gd name="connsiteY256" fmla="*/ 1272540 h 4168140"/>
                <a:gd name="connsiteX257" fmla="*/ 1805940 w 11737340"/>
                <a:gd name="connsiteY257" fmla="*/ 1135380 h 4168140"/>
                <a:gd name="connsiteX258" fmla="*/ 1729740 w 11737340"/>
                <a:gd name="connsiteY258" fmla="*/ 1089660 h 4168140"/>
                <a:gd name="connsiteX259" fmla="*/ 1668780 w 11737340"/>
                <a:gd name="connsiteY259" fmla="*/ 1043940 h 4168140"/>
                <a:gd name="connsiteX260" fmla="*/ 1592580 w 11737340"/>
                <a:gd name="connsiteY260" fmla="*/ 990600 h 4168140"/>
                <a:gd name="connsiteX261" fmla="*/ 1470660 w 11737340"/>
                <a:gd name="connsiteY261" fmla="*/ 891540 h 4168140"/>
                <a:gd name="connsiteX262" fmla="*/ 1386840 w 11737340"/>
                <a:gd name="connsiteY262" fmla="*/ 845820 h 4168140"/>
                <a:gd name="connsiteX263" fmla="*/ 1318260 w 11737340"/>
                <a:gd name="connsiteY263" fmla="*/ 784860 h 4168140"/>
                <a:gd name="connsiteX264" fmla="*/ 1264920 w 11737340"/>
                <a:gd name="connsiteY264" fmla="*/ 723900 h 4168140"/>
                <a:gd name="connsiteX265" fmla="*/ 1181100 w 11737340"/>
                <a:gd name="connsiteY265" fmla="*/ 647700 h 4168140"/>
                <a:gd name="connsiteX266" fmla="*/ 1089660 w 11737340"/>
                <a:gd name="connsiteY266" fmla="*/ 624840 h 4168140"/>
                <a:gd name="connsiteX267" fmla="*/ 1021080 w 11737340"/>
                <a:gd name="connsiteY267" fmla="*/ 586740 h 4168140"/>
                <a:gd name="connsiteX268" fmla="*/ 937260 w 11737340"/>
                <a:gd name="connsiteY268" fmla="*/ 548640 h 4168140"/>
                <a:gd name="connsiteX269" fmla="*/ 830580 w 11737340"/>
                <a:gd name="connsiteY269" fmla="*/ 510540 h 4168140"/>
                <a:gd name="connsiteX270" fmla="*/ 754380 w 11737340"/>
                <a:gd name="connsiteY270" fmla="*/ 457200 h 4168140"/>
                <a:gd name="connsiteX271" fmla="*/ 708660 w 11737340"/>
                <a:gd name="connsiteY271" fmla="*/ 419100 h 4168140"/>
                <a:gd name="connsiteX272" fmla="*/ 609600 w 11737340"/>
                <a:gd name="connsiteY272" fmla="*/ 396240 h 4168140"/>
                <a:gd name="connsiteX273" fmla="*/ 548640 w 11737340"/>
                <a:gd name="connsiteY273" fmla="*/ 320040 h 4168140"/>
                <a:gd name="connsiteX274" fmla="*/ 510540 w 11737340"/>
                <a:gd name="connsiteY274" fmla="*/ 251460 h 4168140"/>
                <a:gd name="connsiteX275" fmla="*/ 464820 w 11737340"/>
                <a:gd name="connsiteY275" fmla="*/ 190500 h 4168140"/>
                <a:gd name="connsiteX276" fmla="*/ 411480 w 11737340"/>
                <a:gd name="connsiteY276" fmla="*/ 137160 h 4168140"/>
                <a:gd name="connsiteX277" fmla="*/ 373380 w 11737340"/>
                <a:gd name="connsiteY277" fmla="*/ 45720 h 4168140"/>
                <a:gd name="connsiteX278" fmla="*/ 342900 w 11737340"/>
                <a:gd name="connsiteY278" fmla="*/ 0 h 4168140"/>
                <a:gd name="connsiteX279" fmla="*/ 327660 w 11737340"/>
                <a:gd name="connsiteY279" fmla="*/ 60960 h 4168140"/>
                <a:gd name="connsiteX280" fmla="*/ 289560 w 11737340"/>
                <a:gd name="connsiteY280" fmla="*/ 91440 h 4168140"/>
                <a:gd name="connsiteX281" fmla="*/ 236220 w 11737340"/>
                <a:gd name="connsiteY281" fmla="*/ 114300 h 4168140"/>
                <a:gd name="connsiteX282" fmla="*/ 198120 w 11737340"/>
                <a:gd name="connsiteY282" fmla="*/ 175260 h 4168140"/>
                <a:gd name="connsiteX283" fmla="*/ 175260 w 11737340"/>
                <a:gd name="connsiteY283" fmla="*/ 228600 h 4168140"/>
                <a:gd name="connsiteX284" fmla="*/ 114300 w 11737340"/>
                <a:gd name="connsiteY284" fmla="*/ 236220 h 4168140"/>
                <a:gd name="connsiteX285" fmla="*/ 45720 w 11737340"/>
                <a:gd name="connsiteY285" fmla="*/ 251460 h 4168140"/>
                <a:gd name="connsiteX286" fmla="*/ 0 w 11737340"/>
                <a:gd name="connsiteY286" fmla="*/ 281940 h 4168140"/>
                <a:gd name="connsiteX287" fmla="*/ 68580 w 11737340"/>
                <a:gd name="connsiteY287" fmla="*/ 320040 h 4168140"/>
                <a:gd name="connsiteX0" fmla="*/ 68580 w 11737340"/>
                <a:gd name="connsiteY0" fmla="*/ 320040 h 4168140"/>
                <a:gd name="connsiteX1" fmla="*/ 121920 w 11737340"/>
                <a:gd name="connsiteY1" fmla="*/ 381000 h 4168140"/>
                <a:gd name="connsiteX2" fmla="*/ 198120 w 11737340"/>
                <a:gd name="connsiteY2" fmla="*/ 419100 h 4168140"/>
                <a:gd name="connsiteX3" fmla="*/ 320040 w 11737340"/>
                <a:gd name="connsiteY3" fmla="*/ 510540 h 4168140"/>
                <a:gd name="connsiteX4" fmla="*/ 411480 w 11737340"/>
                <a:gd name="connsiteY4" fmla="*/ 563880 h 4168140"/>
                <a:gd name="connsiteX5" fmla="*/ 472440 w 11737340"/>
                <a:gd name="connsiteY5" fmla="*/ 632460 h 4168140"/>
                <a:gd name="connsiteX6" fmla="*/ 601980 w 11737340"/>
                <a:gd name="connsiteY6" fmla="*/ 708660 h 4168140"/>
                <a:gd name="connsiteX7" fmla="*/ 739140 w 11737340"/>
                <a:gd name="connsiteY7" fmla="*/ 784860 h 4168140"/>
                <a:gd name="connsiteX8" fmla="*/ 861060 w 11737340"/>
                <a:gd name="connsiteY8" fmla="*/ 868680 h 4168140"/>
                <a:gd name="connsiteX9" fmla="*/ 944880 w 11737340"/>
                <a:gd name="connsiteY9" fmla="*/ 952500 h 4168140"/>
                <a:gd name="connsiteX10" fmla="*/ 1021080 w 11737340"/>
                <a:gd name="connsiteY10" fmla="*/ 1005840 h 4168140"/>
                <a:gd name="connsiteX11" fmla="*/ 1097280 w 11737340"/>
                <a:gd name="connsiteY11" fmla="*/ 1043940 h 4168140"/>
                <a:gd name="connsiteX12" fmla="*/ 1181100 w 11737340"/>
                <a:gd name="connsiteY12" fmla="*/ 1104900 h 4168140"/>
                <a:gd name="connsiteX13" fmla="*/ 1249680 w 11737340"/>
                <a:gd name="connsiteY13" fmla="*/ 1150620 h 4168140"/>
                <a:gd name="connsiteX14" fmla="*/ 1341120 w 11737340"/>
                <a:gd name="connsiteY14" fmla="*/ 1196340 h 4168140"/>
                <a:gd name="connsiteX15" fmla="*/ 1417320 w 11737340"/>
                <a:gd name="connsiteY15" fmla="*/ 1257300 h 4168140"/>
                <a:gd name="connsiteX16" fmla="*/ 1493520 w 11737340"/>
                <a:gd name="connsiteY16" fmla="*/ 1333500 h 4168140"/>
                <a:gd name="connsiteX17" fmla="*/ 1569720 w 11737340"/>
                <a:gd name="connsiteY17" fmla="*/ 1356360 h 4168140"/>
                <a:gd name="connsiteX18" fmla="*/ 1684020 w 11737340"/>
                <a:gd name="connsiteY18" fmla="*/ 1424940 h 4168140"/>
                <a:gd name="connsiteX19" fmla="*/ 1729740 w 11737340"/>
                <a:gd name="connsiteY19" fmla="*/ 1485900 h 4168140"/>
                <a:gd name="connsiteX20" fmla="*/ 1844040 w 11737340"/>
                <a:gd name="connsiteY20" fmla="*/ 1569720 h 4168140"/>
                <a:gd name="connsiteX21" fmla="*/ 1935480 w 11737340"/>
                <a:gd name="connsiteY21" fmla="*/ 1615440 h 4168140"/>
                <a:gd name="connsiteX22" fmla="*/ 2049780 w 11737340"/>
                <a:gd name="connsiteY22" fmla="*/ 1691640 h 4168140"/>
                <a:gd name="connsiteX23" fmla="*/ 2133600 w 11737340"/>
                <a:gd name="connsiteY23" fmla="*/ 1729740 h 4168140"/>
                <a:gd name="connsiteX24" fmla="*/ 2202180 w 11737340"/>
                <a:gd name="connsiteY24" fmla="*/ 1805940 h 4168140"/>
                <a:gd name="connsiteX25" fmla="*/ 2255520 w 11737340"/>
                <a:gd name="connsiteY25" fmla="*/ 1821180 h 4168140"/>
                <a:gd name="connsiteX26" fmla="*/ 2316480 w 11737340"/>
                <a:gd name="connsiteY26" fmla="*/ 1866900 h 4168140"/>
                <a:gd name="connsiteX27" fmla="*/ 2423160 w 11737340"/>
                <a:gd name="connsiteY27" fmla="*/ 2004060 h 4168140"/>
                <a:gd name="connsiteX28" fmla="*/ 2476500 w 11737340"/>
                <a:gd name="connsiteY28" fmla="*/ 2087880 h 4168140"/>
                <a:gd name="connsiteX29" fmla="*/ 2567940 w 11737340"/>
                <a:gd name="connsiteY29" fmla="*/ 2148840 h 4168140"/>
                <a:gd name="connsiteX30" fmla="*/ 2682240 w 11737340"/>
                <a:gd name="connsiteY30" fmla="*/ 2186940 h 4168140"/>
                <a:gd name="connsiteX31" fmla="*/ 2743200 w 11737340"/>
                <a:gd name="connsiteY31" fmla="*/ 2209800 h 4168140"/>
                <a:gd name="connsiteX32" fmla="*/ 2811780 w 11737340"/>
                <a:gd name="connsiteY32" fmla="*/ 2247900 h 4168140"/>
                <a:gd name="connsiteX33" fmla="*/ 2887980 w 11737340"/>
                <a:gd name="connsiteY33" fmla="*/ 2301240 h 4168140"/>
                <a:gd name="connsiteX34" fmla="*/ 2979420 w 11737340"/>
                <a:gd name="connsiteY34" fmla="*/ 2385060 h 4168140"/>
                <a:gd name="connsiteX35" fmla="*/ 3055620 w 11737340"/>
                <a:gd name="connsiteY35" fmla="*/ 2461260 h 4168140"/>
                <a:gd name="connsiteX36" fmla="*/ 3139440 w 11737340"/>
                <a:gd name="connsiteY36" fmla="*/ 2537460 h 4168140"/>
                <a:gd name="connsiteX37" fmla="*/ 3261360 w 11737340"/>
                <a:gd name="connsiteY37" fmla="*/ 2628900 h 4168140"/>
                <a:gd name="connsiteX38" fmla="*/ 3345180 w 11737340"/>
                <a:gd name="connsiteY38" fmla="*/ 2720340 h 4168140"/>
                <a:gd name="connsiteX39" fmla="*/ 3444240 w 11737340"/>
                <a:gd name="connsiteY39" fmla="*/ 2796540 h 4168140"/>
                <a:gd name="connsiteX40" fmla="*/ 3558540 w 11737340"/>
                <a:gd name="connsiteY40" fmla="*/ 2872740 h 4168140"/>
                <a:gd name="connsiteX41" fmla="*/ 3619500 w 11737340"/>
                <a:gd name="connsiteY41" fmla="*/ 2979420 h 4168140"/>
                <a:gd name="connsiteX42" fmla="*/ 3619500 w 11737340"/>
                <a:gd name="connsiteY42" fmla="*/ 2979420 h 4168140"/>
                <a:gd name="connsiteX43" fmla="*/ 3649980 w 11737340"/>
                <a:gd name="connsiteY43" fmla="*/ 3048000 h 4168140"/>
                <a:gd name="connsiteX44" fmla="*/ 3703320 w 11737340"/>
                <a:gd name="connsiteY44" fmla="*/ 3086100 h 4168140"/>
                <a:gd name="connsiteX45" fmla="*/ 3764280 w 11737340"/>
                <a:gd name="connsiteY45" fmla="*/ 3063240 h 4168140"/>
                <a:gd name="connsiteX46" fmla="*/ 3848100 w 11737340"/>
                <a:gd name="connsiteY46" fmla="*/ 3025140 h 4168140"/>
                <a:gd name="connsiteX47" fmla="*/ 3916680 w 11737340"/>
                <a:gd name="connsiteY47" fmla="*/ 3032760 h 4168140"/>
                <a:gd name="connsiteX48" fmla="*/ 4030980 w 11737340"/>
                <a:gd name="connsiteY48" fmla="*/ 3063240 h 4168140"/>
                <a:gd name="connsiteX49" fmla="*/ 4137660 w 11737340"/>
                <a:gd name="connsiteY49" fmla="*/ 3101340 h 4168140"/>
                <a:gd name="connsiteX50" fmla="*/ 4259580 w 11737340"/>
                <a:gd name="connsiteY50" fmla="*/ 3147060 h 4168140"/>
                <a:gd name="connsiteX51" fmla="*/ 4381500 w 11737340"/>
                <a:gd name="connsiteY51" fmla="*/ 3192780 h 4168140"/>
                <a:gd name="connsiteX52" fmla="*/ 4526280 w 11737340"/>
                <a:gd name="connsiteY52" fmla="*/ 3276600 h 4168140"/>
                <a:gd name="connsiteX53" fmla="*/ 4587240 w 11737340"/>
                <a:gd name="connsiteY53" fmla="*/ 3299460 h 4168140"/>
                <a:gd name="connsiteX54" fmla="*/ 4610100 w 11737340"/>
                <a:gd name="connsiteY54" fmla="*/ 3352800 h 4168140"/>
                <a:gd name="connsiteX55" fmla="*/ 4648200 w 11737340"/>
                <a:gd name="connsiteY55" fmla="*/ 3436620 h 4168140"/>
                <a:gd name="connsiteX56" fmla="*/ 4671060 w 11737340"/>
                <a:gd name="connsiteY56" fmla="*/ 3520440 h 4168140"/>
                <a:gd name="connsiteX57" fmla="*/ 4678680 w 11737340"/>
                <a:gd name="connsiteY57" fmla="*/ 3589020 h 4168140"/>
                <a:gd name="connsiteX58" fmla="*/ 4686300 w 11737340"/>
                <a:gd name="connsiteY58" fmla="*/ 3649980 h 4168140"/>
                <a:gd name="connsiteX59" fmla="*/ 4724400 w 11737340"/>
                <a:gd name="connsiteY59" fmla="*/ 3680460 h 4168140"/>
                <a:gd name="connsiteX60" fmla="*/ 4785360 w 11737340"/>
                <a:gd name="connsiteY60" fmla="*/ 3672840 h 4168140"/>
                <a:gd name="connsiteX61" fmla="*/ 4869180 w 11737340"/>
                <a:gd name="connsiteY61" fmla="*/ 3703320 h 4168140"/>
                <a:gd name="connsiteX62" fmla="*/ 4914900 w 11737340"/>
                <a:gd name="connsiteY62" fmla="*/ 3756660 h 4168140"/>
                <a:gd name="connsiteX63" fmla="*/ 5105400 w 11737340"/>
                <a:gd name="connsiteY63" fmla="*/ 3832860 h 4168140"/>
                <a:gd name="connsiteX64" fmla="*/ 5173980 w 11737340"/>
                <a:gd name="connsiteY64" fmla="*/ 3886200 h 4168140"/>
                <a:gd name="connsiteX65" fmla="*/ 5242560 w 11737340"/>
                <a:gd name="connsiteY65" fmla="*/ 3924300 h 4168140"/>
                <a:gd name="connsiteX66" fmla="*/ 5364480 w 11737340"/>
                <a:gd name="connsiteY66" fmla="*/ 3962400 h 4168140"/>
                <a:gd name="connsiteX67" fmla="*/ 5516880 w 11737340"/>
                <a:gd name="connsiteY67" fmla="*/ 4046220 h 4168140"/>
                <a:gd name="connsiteX68" fmla="*/ 5585460 w 11737340"/>
                <a:gd name="connsiteY68" fmla="*/ 4099560 h 4168140"/>
                <a:gd name="connsiteX69" fmla="*/ 5661660 w 11737340"/>
                <a:gd name="connsiteY69" fmla="*/ 4122420 h 4168140"/>
                <a:gd name="connsiteX70" fmla="*/ 5745480 w 11737340"/>
                <a:gd name="connsiteY70" fmla="*/ 4130040 h 4168140"/>
                <a:gd name="connsiteX71" fmla="*/ 5836920 w 11737340"/>
                <a:gd name="connsiteY71" fmla="*/ 4130040 h 4168140"/>
                <a:gd name="connsiteX72" fmla="*/ 5951220 w 11737340"/>
                <a:gd name="connsiteY72" fmla="*/ 4145280 h 4168140"/>
                <a:gd name="connsiteX73" fmla="*/ 6035040 w 11737340"/>
                <a:gd name="connsiteY73" fmla="*/ 4168140 h 4168140"/>
                <a:gd name="connsiteX74" fmla="*/ 6149340 w 11737340"/>
                <a:gd name="connsiteY74" fmla="*/ 4137660 h 4168140"/>
                <a:gd name="connsiteX75" fmla="*/ 6286500 w 11737340"/>
                <a:gd name="connsiteY75" fmla="*/ 4114800 h 4168140"/>
                <a:gd name="connsiteX76" fmla="*/ 6393180 w 11737340"/>
                <a:gd name="connsiteY76" fmla="*/ 4053840 h 4168140"/>
                <a:gd name="connsiteX77" fmla="*/ 6484620 w 11737340"/>
                <a:gd name="connsiteY77" fmla="*/ 4038600 h 4168140"/>
                <a:gd name="connsiteX78" fmla="*/ 6583680 w 11737340"/>
                <a:gd name="connsiteY78" fmla="*/ 3970020 h 4168140"/>
                <a:gd name="connsiteX79" fmla="*/ 6697980 w 11737340"/>
                <a:gd name="connsiteY79" fmla="*/ 3886200 h 4168140"/>
                <a:gd name="connsiteX80" fmla="*/ 6728460 w 11737340"/>
                <a:gd name="connsiteY80" fmla="*/ 3817620 h 4168140"/>
                <a:gd name="connsiteX81" fmla="*/ 6842760 w 11737340"/>
                <a:gd name="connsiteY81" fmla="*/ 3733800 h 4168140"/>
                <a:gd name="connsiteX82" fmla="*/ 6972300 w 11737340"/>
                <a:gd name="connsiteY82" fmla="*/ 3642360 h 4168140"/>
                <a:gd name="connsiteX83" fmla="*/ 7078980 w 11737340"/>
                <a:gd name="connsiteY83" fmla="*/ 3528060 h 4168140"/>
                <a:gd name="connsiteX84" fmla="*/ 7165340 w 11737340"/>
                <a:gd name="connsiteY84" fmla="*/ 3454400 h 4168140"/>
                <a:gd name="connsiteX85" fmla="*/ 7287260 w 11737340"/>
                <a:gd name="connsiteY85" fmla="*/ 3296920 h 4168140"/>
                <a:gd name="connsiteX86" fmla="*/ 7338060 w 11737340"/>
                <a:gd name="connsiteY86" fmla="*/ 3200400 h 4168140"/>
                <a:gd name="connsiteX87" fmla="*/ 7381240 w 11737340"/>
                <a:gd name="connsiteY87" fmla="*/ 3129280 h 4168140"/>
                <a:gd name="connsiteX88" fmla="*/ 7444740 w 11737340"/>
                <a:gd name="connsiteY88" fmla="*/ 3093720 h 4168140"/>
                <a:gd name="connsiteX89" fmla="*/ 7513320 w 11737340"/>
                <a:gd name="connsiteY89" fmla="*/ 3101340 h 4168140"/>
                <a:gd name="connsiteX90" fmla="*/ 7576820 w 11737340"/>
                <a:gd name="connsiteY90" fmla="*/ 3093720 h 4168140"/>
                <a:gd name="connsiteX91" fmla="*/ 7729220 w 11737340"/>
                <a:gd name="connsiteY91" fmla="*/ 3136900 h 4168140"/>
                <a:gd name="connsiteX92" fmla="*/ 7833360 w 11737340"/>
                <a:gd name="connsiteY92" fmla="*/ 3180080 h 4168140"/>
                <a:gd name="connsiteX93" fmla="*/ 7967980 w 11737340"/>
                <a:gd name="connsiteY93" fmla="*/ 3208020 h 4168140"/>
                <a:gd name="connsiteX94" fmla="*/ 8161020 w 11737340"/>
                <a:gd name="connsiteY94" fmla="*/ 3296920 h 4168140"/>
                <a:gd name="connsiteX95" fmla="*/ 8293100 w 11737340"/>
                <a:gd name="connsiteY95" fmla="*/ 3370580 h 4168140"/>
                <a:gd name="connsiteX96" fmla="*/ 8371840 w 11737340"/>
                <a:gd name="connsiteY96" fmla="*/ 3395980 h 4168140"/>
                <a:gd name="connsiteX97" fmla="*/ 8468360 w 11737340"/>
                <a:gd name="connsiteY97" fmla="*/ 3434080 h 4168140"/>
                <a:gd name="connsiteX98" fmla="*/ 8582660 w 11737340"/>
                <a:gd name="connsiteY98" fmla="*/ 3528060 h 4168140"/>
                <a:gd name="connsiteX99" fmla="*/ 8641080 w 11737340"/>
                <a:gd name="connsiteY99" fmla="*/ 3566160 h 4168140"/>
                <a:gd name="connsiteX100" fmla="*/ 8702040 w 11737340"/>
                <a:gd name="connsiteY100" fmla="*/ 3604260 h 4168140"/>
                <a:gd name="connsiteX101" fmla="*/ 8763000 w 11737340"/>
                <a:gd name="connsiteY101" fmla="*/ 3634740 h 4168140"/>
                <a:gd name="connsiteX102" fmla="*/ 8846820 w 11737340"/>
                <a:gd name="connsiteY102" fmla="*/ 3632200 h 4168140"/>
                <a:gd name="connsiteX103" fmla="*/ 8968740 w 11737340"/>
                <a:gd name="connsiteY103" fmla="*/ 3634740 h 4168140"/>
                <a:gd name="connsiteX104" fmla="*/ 9060180 w 11737340"/>
                <a:gd name="connsiteY104" fmla="*/ 3642360 h 4168140"/>
                <a:gd name="connsiteX105" fmla="*/ 9151620 w 11737340"/>
                <a:gd name="connsiteY105" fmla="*/ 3657600 h 4168140"/>
                <a:gd name="connsiteX106" fmla="*/ 9230360 w 11737340"/>
                <a:gd name="connsiteY106" fmla="*/ 3657600 h 4168140"/>
                <a:gd name="connsiteX107" fmla="*/ 9331960 w 11737340"/>
                <a:gd name="connsiteY107" fmla="*/ 3629660 h 4168140"/>
                <a:gd name="connsiteX108" fmla="*/ 9433560 w 11737340"/>
                <a:gd name="connsiteY108" fmla="*/ 3589020 h 4168140"/>
                <a:gd name="connsiteX109" fmla="*/ 9535160 w 11737340"/>
                <a:gd name="connsiteY109" fmla="*/ 3540760 h 4168140"/>
                <a:gd name="connsiteX110" fmla="*/ 9646920 w 11737340"/>
                <a:gd name="connsiteY110" fmla="*/ 3489960 h 4168140"/>
                <a:gd name="connsiteX111" fmla="*/ 9784080 w 11737340"/>
                <a:gd name="connsiteY111" fmla="*/ 3444240 h 4168140"/>
                <a:gd name="connsiteX112" fmla="*/ 9860280 w 11737340"/>
                <a:gd name="connsiteY112" fmla="*/ 3383280 h 4168140"/>
                <a:gd name="connsiteX113" fmla="*/ 9921240 w 11737340"/>
                <a:gd name="connsiteY113" fmla="*/ 3314700 h 4168140"/>
                <a:gd name="connsiteX114" fmla="*/ 9997440 w 11737340"/>
                <a:gd name="connsiteY114" fmla="*/ 3208020 h 4168140"/>
                <a:gd name="connsiteX115" fmla="*/ 10043160 w 11737340"/>
                <a:gd name="connsiteY115" fmla="*/ 3101340 h 4168140"/>
                <a:gd name="connsiteX116" fmla="*/ 10104120 w 11737340"/>
                <a:gd name="connsiteY116" fmla="*/ 3017520 h 4168140"/>
                <a:gd name="connsiteX117" fmla="*/ 10157460 w 11737340"/>
                <a:gd name="connsiteY117" fmla="*/ 2933700 h 4168140"/>
                <a:gd name="connsiteX118" fmla="*/ 10218420 w 11737340"/>
                <a:gd name="connsiteY118" fmla="*/ 2849880 h 4168140"/>
                <a:gd name="connsiteX119" fmla="*/ 10294620 w 11737340"/>
                <a:gd name="connsiteY119" fmla="*/ 2735580 h 4168140"/>
                <a:gd name="connsiteX120" fmla="*/ 10347960 w 11737340"/>
                <a:gd name="connsiteY120" fmla="*/ 2621280 h 4168140"/>
                <a:gd name="connsiteX121" fmla="*/ 10431780 w 11737340"/>
                <a:gd name="connsiteY121" fmla="*/ 2499360 h 4168140"/>
                <a:gd name="connsiteX122" fmla="*/ 10500360 w 11737340"/>
                <a:gd name="connsiteY122" fmla="*/ 2354580 h 4168140"/>
                <a:gd name="connsiteX123" fmla="*/ 10553700 w 11737340"/>
                <a:gd name="connsiteY123" fmla="*/ 2263140 h 4168140"/>
                <a:gd name="connsiteX124" fmla="*/ 10584180 w 11737340"/>
                <a:gd name="connsiteY124" fmla="*/ 2194560 h 4168140"/>
                <a:gd name="connsiteX125" fmla="*/ 10624820 w 11737340"/>
                <a:gd name="connsiteY125" fmla="*/ 2125980 h 4168140"/>
                <a:gd name="connsiteX126" fmla="*/ 10675620 w 11737340"/>
                <a:gd name="connsiteY126" fmla="*/ 2049780 h 4168140"/>
                <a:gd name="connsiteX127" fmla="*/ 10690860 w 11737340"/>
                <a:gd name="connsiteY127" fmla="*/ 1988820 h 4168140"/>
                <a:gd name="connsiteX128" fmla="*/ 10713720 w 11737340"/>
                <a:gd name="connsiteY128" fmla="*/ 1927860 h 4168140"/>
                <a:gd name="connsiteX129" fmla="*/ 10767060 w 11737340"/>
                <a:gd name="connsiteY129" fmla="*/ 1859280 h 4168140"/>
                <a:gd name="connsiteX130" fmla="*/ 10873740 w 11737340"/>
                <a:gd name="connsiteY130" fmla="*/ 1828800 h 4168140"/>
                <a:gd name="connsiteX131" fmla="*/ 11079480 w 11737340"/>
                <a:gd name="connsiteY131" fmla="*/ 1767840 h 4168140"/>
                <a:gd name="connsiteX132" fmla="*/ 11247120 w 11737340"/>
                <a:gd name="connsiteY132" fmla="*/ 1684020 h 4168140"/>
                <a:gd name="connsiteX133" fmla="*/ 11407140 w 11737340"/>
                <a:gd name="connsiteY133" fmla="*/ 1628140 h 4168140"/>
                <a:gd name="connsiteX134" fmla="*/ 11490960 w 11737340"/>
                <a:gd name="connsiteY134" fmla="*/ 1577340 h 4168140"/>
                <a:gd name="connsiteX135" fmla="*/ 11635740 w 11737340"/>
                <a:gd name="connsiteY135" fmla="*/ 1508760 h 4168140"/>
                <a:gd name="connsiteX136" fmla="*/ 11737340 w 11737340"/>
                <a:gd name="connsiteY136" fmla="*/ 1442720 h 4168140"/>
                <a:gd name="connsiteX137" fmla="*/ 11620500 w 11737340"/>
                <a:gd name="connsiteY137" fmla="*/ 1417320 h 4168140"/>
                <a:gd name="connsiteX138" fmla="*/ 11567160 w 11737340"/>
                <a:gd name="connsiteY138" fmla="*/ 1379220 h 4168140"/>
                <a:gd name="connsiteX139" fmla="*/ 11498580 w 11737340"/>
                <a:gd name="connsiteY139" fmla="*/ 1318260 h 4168140"/>
                <a:gd name="connsiteX140" fmla="*/ 11468100 w 11737340"/>
                <a:gd name="connsiteY140" fmla="*/ 1280160 h 4168140"/>
                <a:gd name="connsiteX141" fmla="*/ 11442700 w 11737340"/>
                <a:gd name="connsiteY141" fmla="*/ 1231900 h 4168140"/>
                <a:gd name="connsiteX142" fmla="*/ 11384280 w 11737340"/>
                <a:gd name="connsiteY142" fmla="*/ 1310640 h 4168140"/>
                <a:gd name="connsiteX143" fmla="*/ 11353800 w 11737340"/>
                <a:gd name="connsiteY143" fmla="*/ 1356360 h 4168140"/>
                <a:gd name="connsiteX144" fmla="*/ 11224260 w 11737340"/>
                <a:gd name="connsiteY144" fmla="*/ 1417320 h 4168140"/>
                <a:gd name="connsiteX145" fmla="*/ 11109960 w 11737340"/>
                <a:gd name="connsiteY145" fmla="*/ 1463040 h 4168140"/>
                <a:gd name="connsiteX146" fmla="*/ 10911840 w 11737340"/>
                <a:gd name="connsiteY146" fmla="*/ 1524000 h 4168140"/>
                <a:gd name="connsiteX147" fmla="*/ 10774680 w 11737340"/>
                <a:gd name="connsiteY147" fmla="*/ 1546860 h 4168140"/>
                <a:gd name="connsiteX148" fmla="*/ 10675620 w 11737340"/>
                <a:gd name="connsiteY148" fmla="*/ 1615440 h 4168140"/>
                <a:gd name="connsiteX149" fmla="*/ 10568940 w 11737340"/>
                <a:gd name="connsiteY149" fmla="*/ 1676400 h 4168140"/>
                <a:gd name="connsiteX150" fmla="*/ 10485120 w 11737340"/>
                <a:gd name="connsiteY150" fmla="*/ 1760220 h 4168140"/>
                <a:gd name="connsiteX151" fmla="*/ 10454640 w 11737340"/>
                <a:gd name="connsiteY151" fmla="*/ 1836420 h 4168140"/>
                <a:gd name="connsiteX152" fmla="*/ 10416540 w 11737340"/>
                <a:gd name="connsiteY152" fmla="*/ 1927860 h 4168140"/>
                <a:gd name="connsiteX153" fmla="*/ 10401300 w 11737340"/>
                <a:gd name="connsiteY153" fmla="*/ 2004060 h 4168140"/>
                <a:gd name="connsiteX154" fmla="*/ 10363200 w 11737340"/>
                <a:gd name="connsiteY154" fmla="*/ 2095500 h 4168140"/>
                <a:gd name="connsiteX155" fmla="*/ 10317480 w 11737340"/>
                <a:gd name="connsiteY155" fmla="*/ 2225040 h 4168140"/>
                <a:gd name="connsiteX156" fmla="*/ 10287000 w 11737340"/>
                <a:gd name="connsiteY156" fmla="*/ 2346960 h 4168140"/>
                <a:gd name="connsiteX157" fmla="*/ 10218420 w 11737340"/>
                <a:gd name="connsiteY157" fmla="*/ 2499360 h 4168140"/>
                <a:gd name="connsiteX158" fmla="*/ 10134600 w 11737340"/>
                <a:gd name="connsiteY158" fmla="*/ 2621280 h 4168140"/>
                <a:gd name="connsiteX159" fmla="*/ 10043160 w 11737340"/>
                <a:gd name="connsiteY159" fmla="*/ 2735580 h 4168140"/>
                <a:gd name="connsiteX160" fmla="*/ 9974580 w 11737340"/>
                <a:gd name="connsiteY160" fmla="*/ 2857500 h 4168140"/>
                <a:gd name="connsiteX161" fmla="*/ 9906000 w 11737340"/>
                <a:gd name="connsiteY161" fmla="*/ 2941320 h 4168140"/>
                <a:gd name="connsiteX162" fmla="*/ 9860280 w 11737340"/>
                <a:gd name="connsiteY162" fmla="*/ 3032760 h 4168140"/>
                <a:gd name="connsiteX163" fmla="*/ 9806940 w 11737340"/>
                <a:gd name="connsiteY163" fmla="*/ 3116580 h 4168140"/>
                <a:gd name="connsiteX164" fmla="*/ 9715500 w 11737340"/>
                <a:gd name="connsiteY164" fmla="*/ 3208020 h 4168140"/>
                <a:gd name="connsiteX165" fmla="*/ 9616440 w 11737340"/>
                <a:gd name="connsiteY165" fmla="*/ 3261360 h 4168140"/>
                <a:gd name="connsiteX166" fmla="*/ 9532620 w 11737340"/>
                <a:gd name="connsiteY166" fmla="*/ 3329940 h 4168140"/>
                <a:gd name="connsiteX167" fmla="*/ 9471660 w 11737340"/>
                <a:gd name="connsiteY167" fmla="*/ 3375660 h 4168140"/>
                <a:gd name="connsiteX168" fmla="*/ 9410700 w 11737340"/>
                <a:gd name="connsiteY168" fmla="*/ 3429000 h 4168140"/>
                <a:gd name="connsiteX169" fmla="*/ 9288780 w 11737340"/>
                <a:gd name="connsiteY169" fmla="*/ 3436620 h 4168140"/>
                <a:gd name="connsiteX170" fmla="*/ 9166860 w 11737340"/>
                <a:gd name="connsiteY170" fmla="*/ 3444240 h 4168140"/>
                <a:gd name="connsiteX171" fmla="*/ 9029700 w 11737340"/>
                <a:gd name="connsiteY171" fmla="*/ 3413760 h 4168140"/>
                <a:gd name="connsiteX172" fmla="*/ 8823960 w 11737340"/>
                <a:gd name="connsiteY172" fmla="*/ 3360420 h 4168140"/>
                <a:gd name="connsiteX173" fmla="*/ 8679180 w 11737340"/>
                <a:gd name="connsiteY173" fmla="*/ 3329940 h 4168140"/>
                <a:gd name="connsiteX174" fmla="*/ 8572500 w 11737340"/>
                <a:gd name="connsiteY174" fmla="*/ 3276600 h 4168140"/>
                <a:gd name="connsiteX175" fmla="*/ 8465820 w 11737340"/>
                <a:gd name="connsiteY175" fmla="*/ 3215640 h 4168140"/>
                <a:gd name="connsiteX176" fmla="*/ 8321040 w 11737340"/>
                <a:gd name="connsiteY176" fmla="*/ 3177540 h 4168140"/>
                <a:gd name="connsiteX177" fmla="*/ 8199120 w 11737340"/>
                <a:gd name="connsiteY177" fmla="*/ 3131820 h 4168140"/>
                <a:gd name="connsiteX178" fmla="*/ 8069580 w 11737340"/>
                <a:gd name="connsiteY178" fmla="*/ 3078480 h 4168140"/>
                <a:gd name="connsiteX179" fmla="*/ 7917180 w 11737340"/>
                <a:gd name="connsiteY179" fmla="*/ 2994660 h 4168140"/>
                <a:gd name="connsiteX180" fmla="*/ 7787640 w 11737340"/>
                <a:gd name="connsiteY180" fmla="*/ 2971800 h 4168140"/>
                <a:gd name="connsiteX181" fmla="*/ 7719060 w 11737340"/>
                <a:gd name="connsiteY181" fmla="*/ 2933700 h 4168140"/>
                <a:gd name="connsiteX182" fmla="*/ 7612380 w 11737340"/>
                <a:gd name="connsiteY182" fmla="*/ 2903220 h 4168140"/>
                <a:gd name="connsiteX183" fmla="*/ 7566660 w 11737340"/>
                <a:gd name="connsiteY183" fmla="*/ 2887980 h 4168140"/>
                <a:gd name="connsiteX184" fmla="*/ 7551420 w 11737340"/>
                <a:gd name="connsiteY184" fmla="*/ 2849880 h 4168140"/>
                <a:gd name="connsiteX185" fmla="*/ 7533640 w 11737340"/>
                <a:gd name="connsiteY185" fmla="*/ 2788920 h 4168140"/>
                <a:gd name="connsiteX186" fmla="*/ 7475220 w 11737340"/>
                <a:gd name="connsiteY186" fmla="*/ 2857500 h 4168140"/>
                <a:gd name="connsiteX187" fmla="*/ 7414260 w 11737340"/>
                <a:gd name="connsiteY187" fmla="*/ 2887980 h 4168140"/>
                <a:gd name="connsiteX188" fmla="*/ 7345680 w 11737340"/>
                <a:gd name="connsiteY188" fmla="*/ 2971800 h 4168140"/>
                <a:gd name="connsiteX189" fmla="*/ 7315200 w 11737340"/>
                <a:gd name="connsiteY189" fmla="*/ 2994660 h 4168140"/>
                <a:gd name="connsiteX190" fmla="*/ 7261860 w 11737340"/>
                <a:gd name="connsiteY190" fmla="*/ 3009900 h 4168140"/>
                <a:gd name="connsiteX191" fmla="*/ 7193280 w 11737340"/>
                <a:gd name="connsiteY191" fmla="*/ 3025140 h 4168140"/>
                <a:gd name="connsiteX192" fmla="*/ 7155180 w 11737340"/>
                <a:gd name="connsiteY192" fmla="*/ 3078480 h 4168140"/>
                <a:gd name="connsiteX193" fmla="*/ 7109460 w 11737340"/>
                <a:gd name="connsiteY193" fmla="*/ 3154680 h 4168140"/>
                <a:gd name="connsiteX194" fmla="*/ 7048500 w 11737340"/>
                <a:gd name="connsiteY194" fmla="*/ 3246120 h 4168140"/>
                <a:gd name="connsiteX195" fmla="*/ 6995160 w 11737340"/>
                <a:gd name="connsiteY195" fmla="*/ 3307080 h 4168140"/>
                <a:gd name="connsiteX196" fmla="*/ 6972300 w 11737340"/>
                <a:gd name="connsiteY196" fmla="*/ 3352800 h 4168140"/>
                <a:gd name="connsiteX197" fmla="*/ 6949440 w 11737340"/>
                <a:gd name="connsiteY197" fmla="*/ 3413760 h 4168140"/>
                <a:gd name="connsiteX198" fmla="*/ 6949440 w 11737340"/>
                <a:gd name="connsiteY198" fmla="*/ 3413760 h 4168140"/>
                <a:gd name="connsiteX199" fmla="*/ 6911340 w 11737340"/>
                <a:gd name="connsiteY199" fmla="*/ 3474720 h 4168140"/>
                <a:gd name="connsiteX200" fmla="*/ 6888480 w 11737340"/>
                <a:gd name="connsiteY200" fmla="*/ 3505200 h 4168140"/>
                <a:gd name="connsiteX201" fmla="*/ 6819900 w 11737340"/>
                <a:gd name="connsiteY201" fmla="*/ 3566160 h 4168140"/>
                <a:gd name="connsiteX202" fmla="*/ 6743700 w 11737340"/>
                <a:gd name="connsiteY202" fmla="*/ 3581400 h 4168140"/>
                <a:gd name="connsiteX203" fmla="*/ 6675120 w 11737340"/>
                <a:gd name="connsiteY203" fmla="*/ 3657600 h 4168140"/>
                <a:gd name="connsiteX204" fmla="*/ 6629400 w 11737340"/>
                <a:gd name="connsiteY204" fmla="*/ 3718560 h 4168140"/>
                <a:gd name="connsiteX205" fmla="*/ 6576060 w 11737340"/>
                <a:gd name="connsiteY205" fmla="*/ 3779520 h 4168140"/>
                <a:gd name="connsiteX206" fmla="*/ 6484620 w 11737340"/>
                <a:gd name="connsiteY206" fmla="*/ 3817620 h 4168140"/>
                <a:gd name="connsiteX207" fmla="*/ 6400800 w 11737340"/>
                <a:gd name="connsiteY207" fmla="*/ 3832860 h 4168140"/>
                <a:gd name="connsiteX208" fmla="*/ 6263640 w 11737340"/>
                <a:gd name="connsiteY208" fmla="*/ 3870960 h 4168140"/>
                <a:gd name="connsiteX209" fmla="*/ 6126480 w 11737340"/>
                <a:gd name="connsiteY209" fmla="*/ 3901440 h 4168140"/>
                <a:gd name="connsiteX210" fmla="*/ 6027420 w 11737340"/>
                <a:gd name="connsiteY210" fmla="*/ 3916680 h 4168140"/>
                <a:gd name="connsiteX211" fmla="*/ 5890260 w 11737340"/>
                <a:gd name="connsiteY211" fmla="*/ 3878580 h 4168140"/>
                <a:gd name="connsiteX212" fmla="*/ 5821680 w 11737340"/>
                <a:gd name="connsiteY212" fmla="*/ 3863340 h 4168140"/>
                <a:gd name="connsiteX213" fmla="*/ 5737860 w 11737340"/>
                <a:gd name="connsiteY213" fmla="*/ 3825240 h 4168140"/>
                <a:gd name="connsiteX214" fmla="*/ 5638800 w 11737340"/>
                <a:gd name="connsiteY214" fmla="*/ 3794760 h 4168140"/>
                <a:gd name="connsiteX215" fmla="*/ 5524500 w 11737340"/>
                <a:gd name="connsiteY215" fmla="*/ 3756660 h 4168140"/>
                <a:gd name="connsiteX216" fmla="*/ 5448300 w 11737340"/>
                <a:gd name="connsiteY216" fmla="*/ 3718560 h 4168140"/>
                <a:gd name="connsiteX217" fmla="*/ 5349240 w 11737340"/>
                <a:gd name="connsiteY217" fmla="*/ 3657600 h 4168140"/>
                <a:gd name="connsiteX218" fmla="*/ 5295900 w 11737340"/>
                <a:gd name="connsiteY218" fmla="*/ 3619500 h 4168140"/>
                <a:gd name="connsiteX219" fmla="*/ 5234940 w 11737340"/>
                <a:gd name="connsiteY219" fmla="*/ 3596640 h 4168140"/>
                <a:gd name="connsiteX220" fmla="*/ 5135880 w 11737340"/>
                <a:gd name="connsiteY220" fmla="*/ 3550920 h 4168140"/>
                <a:gd name="connsiteX221" fmla="*/ 5059680 w 11737340"/>
                <a:gd name="connsiteY221" fmla="*/ 3505200 h 4168140"/>
                <a:gd name="connsiteX222" fmla="*/ 5029200 w 11737340"/>
                <a:gd name="connsiteY222" fmla="*/ 3482340 h 4168140"/>
                <a:gd name="connsiteX223" fmla="*/ 4960620 w 11737340"/>
                <a:gd name="connsiteY223" fmla="*/ 3413760 h 4168140"/>
                <a:gd name="connsiteX224" fmla="*/ 4876800 w 11737340"/>
                <a:gd name="connsiteY224" fmla="*/ 3299460 h 4168140"/>
                <a:gd name="connsiteX225" fmla="*/ 4808220 w 11737340"/>
                <a:gd name="connsiteY225" fmla="*/ 3200400 h 4168140"/>
                <a:gd name="connsiteX226" fmla="*/ 4777740 w 11737340"/>
                <a:gd name="connsiteY226" fmla="*/ 3147060 h 4168140"/>
                <a:gd name="connsiteX227" fmla="*/ 4724400 w 11737340"/>
                <a:gd name="connsiteY227" fmla="*/ 3108960 h 4168140"/>
                <a:gd name="connsiteX228" fmla="*/ 4648200 w 11737340"/>
                <a:gd name="connsiteY228" fmla="*/ 3063240 h 4168140"/>
                <a:gd name="connsiteX229" fmla="*/ 4533900 w 11737340"/>
                <a:gd name="connsiteY229" fmla="*/ 2979420 h 4168140"/>
                <a:gd name="connsiteX230" fmla="*/ 4427220 w 11737340"/>
                <a:gd name="connsiteY230" fmla="*/ 2941320 h 4168140"/>
                <a:gd name="connsiteX231" fmla="*/ 4366260 w 11737340"/>
                <a:gd name="connsiteY231" fmla="*/ 2903220 h 4168140"/>
                <a:gd name="connsiteX232" fmla="*/ 4244340 w 11737340"/>
                <a:gd name="connsiteY232" fmla="*/ 2842260 h 4168140"/>
                <a:gd name="connsiteX233" fmla="*/ 4145280 w 11737340"/>
                <a:gd name="connsiteY233" fmla="*/ 2811780 h 4168140"/>
                <a:gd name="connsiteX234" fmla="*/ 4038600 w 11737340"/>
                <a:gd name="connsiteY234" fmla="*/ 2804160 h 4168140"/>
                <a:gd name="connsiteX235" fmla="*/ 3954780 w 11737340"/>
                <a:gd name="connsiteY235" fmla="*/ 2819400 h 4168140"/>
                <a:gd name="connsiteX236" fmla="*/ 3863340 w 11737340"/>
                <a:gd name="connsiteY236" fmla="*/ 2804160 h 4168140"/>
                <a:gd name="connsiteX237" fmla="*/ 3741420 w 11737340"/>
                <a:gd name="connsiteY237" fmla="*/ 2781300 h 4168140"/>
                <a:gd name="connsiteX238" fmla="*/ 3649980 w 11737340"/>
                <a:gd name="connsiteY238" fmla="*/ 2743200 h 4168140"/>
                <a:gd name="connsiteX239" fmla="*/ 3573780 w 11737340"/>
                <a:gd name="connsiteY239" fmla="*/ 2674620 h 4168140"/>
                <a:gd name="connsiteX240" fmla="*/ 3482340 w 11737340"/>
                <a:gd name="connsiteY240" fmla="*/ 2621280 h 4168140"/>
                <a:gd name="connsiteX241" fmla="*/ 3436620 w 11737340"/>
                <a:gd name="connsiteY241" fmla="*/ 2552700 h 4168140"/>
                <a:gd name="connsiteX242" fmla="*/ 3329940 w 11737340"/>
                <a:gd name="connsiteY242" fmla="*/ 2423160 h 4168140"/>
                <a:gd name="connsiteX243" fmla="*/ 3261360 w 11737340"/>
                <a:gd name="connsiteY243" fmla="*/ 2324100 h 4168140"/>
                <a:gd name="connsiteX244" fmla="*/ 3131820 w 11737340"/>
                <a:gd name="connsiteY244" fmla="*/ 2209800 h 4168140"/>
                <a:gd name="connsiteX245" fmla="*/ 3040380 w 11737340"/>
                <a:gd name="connsiteY245" fmla="*/ 2141220 h 4168140"/>
                <a:gd name="connsiteX246" fmla="*/ 2910840 w 11737340"/>
                <a:gd name="connsiteY246" fmla="*/ 2034540 h 4168140"/>
                <a:gd name="connsiteX247" fmla="*/ 2849880 w 11737340"/>
                <a:gd name="connsiteY247" fmla="*/ 1958340 h 4168140"/>
                <a:gd name="connsiteX248" fmla="*/ 2743200 w 11737340"/>
                <a:gd name="connsiteY248" fmla="*/ 1889760 h 4168140"/>
                <a:gd name="connsiteX249" fmla="*/ 2659380 w 11737340"/>
                <a:gd name="connsiteY249" fmla="*/ 1844040 h 4168140"/>
                <a:gd name="connsiteX250" fmla="*/ 2575560 w 11737340"/>
                <a:gd name="connsiteY250" fmla="*/ 1744980 h 4168140"/>
                <a:gd name="connsiteX251" fmla="*/ 2468880 w 11737340"/>
                <a:gd name="connsiteY251" fmla="*/ 1645920 h 4168140"/>
                <a:gd name="connsiteX252" fmla="*/ 2400300 w 11737340"/>
                <a:gd name="connsiteY252" fmla="*/ 1607820 h 4168140"/>
                <a:gd name="connsiteX253" fmla="*/ 2263140 w 11737340"/>
                <a:gd name="connsiteY253" fmla="*/ 1501140 h 4168140"/>
                <a:gd name="connsiteX254" fmla="*/ 2171700 w 11737340"/>
                <a:gd name="connsiteY254" fmla="*/ 1432560 h 4168140"/>
                <a:gd name="connsiteX255" fmla="*/ 2087880 w 11737340"/>
                <a:gd name="connsiteY255" fmla="*/ 1363980 h 4168140"/>
                <a:gd name="connsiteX256" fmla="*/ 1950720 w 11737340"/>
                <a:gd name="connsiteY256" fmla="*/ 1272540 h 4168140"/>
                <a:gd name="connsiteX257" fmla="*/ 1805940 w 11737340"/>
                <a:gd name="connsiteY257" fmla="*/ 1135380 h 4168140"/>
                <a:gd name="connsiteX258" fmla="*/ 1729740 w 11737340"/>
                <a:gd name="connsiteY258" fmla="*/ 1089660 h 4168140"/>
                <a:gd name="connsiteX259" fmla="*/ 1668780 w 11737340"/>
                <a:gd name="connsiteY259" fmla="*/ 1043940 h 4168140"/>
                <a:gd name="connsiteX260" fmla="*/ 1592580 w 11737340"/>
                <a:gd name="connsiteY260" fmla="*/ 990600 h 4168140"/>
                <a:gd name="connsiteX261" fmla="*/ 1470660 w 11737340"/>
                <a:gd name="connsiteY261" fmla="*/ 891540 h 4168140"/>
                <a:gd name="connsiteX262" fmla="*/ 1386840 w 11737340"/>
                <a:gd name="connsiteY262" fmla="*/ 845820 h 4168140"/>
                <a:gd name="connsiteX263" fmla="*/ 1318260 w 11737340"/>
                <a:gd name="connsiteY263" fmla="*/ 784860 h 4168140"/>
                <a:gd name="connsiteX264" fmla="*/ 1264920 w 11737340"/>
                <a:gd name="connsiteY264" fmla="*/ 723900 h 4168140"/>
                <a:gd name="connsiteX265" fmla="*/ 1181100 w 11737340"/>
                <a:gd name="connsiteY265" fmla="*/ 647700 h 4168140"/>
                <a:gd name="connsiteX266" fmla="*/ 1089660 w 11737340"/>
                <a:gd name="connsiteY266" fmla="*/ 624840 h 4168140"/>
                <a:gd name="connsiteX267" fmla="*/ 1021080 w 11737340"/>
                <a:gd name="connsiteY267" fmla="*/ 586740 h 4168140"/>
                <a:gd name="connsiteX268" fmla="*/ 937260 w 11737340"/>
                <a:gd name="connsiteY268" fmla="*/ 548640 h 4168140"/>
                <a:gd name="connsiteX269" fmla="*/ 830580 w 11737340"/>
                <a:gd name="connsiteY269" fmla="*/ 510540 h 4168140"/>
                <a:gd name="connsiteX270" fmla="*/ 754380 w 11737340"/>
                <a:gd name="connsiteY270" fmla="*/ 457200 h 4168140"/>
                <a:gd name="connsiteX271" fmla="*/ 708660 w 11737340"/>
                <a:gd name="connsiteY271" fmla="*/ 419100 h 4168140"/>
                <a:gd name="connsiteX272" fmla="*/ 609600 w 11737340"/>
                <a:gd name="connsiteY272" fmla="*/ 396240 h 4168140"/>
                <a:gd name="connsiteX273" fmla="*/ 548640 w 11737340"/>
                <a:gd name="connsiteY273" fmla="*/ 320040 h 4168140"/>
                <a:gd name="connsiteX274" fmla="*/ 510540 w 11737340"/>
                <a:gd name="connsiteY274" fmla="*/ 251460 h 4168140"/>
                <a:gd name="connsiteX275" fmla="*/ 464820 w 11737340"/>
                <a:gd name="connsiteY275" fmla="*/ 190500 h 4168140"/>
                <a:gd name="connsiteX276" fmla="*/ 411480 w 11737340"/>
                <a:gd name="connsiteY276" fmla="*/ 137160 h 4168140"/>
                <a:gd name="connsiteX277" fmla="*/ 373380 w 11737340"/>
                <a:gd name="connsiteY277" fmla="*/ 45720 h 4168140"/>
                <a:gd name="connsiteX278" fmla="*/ 342900 w 11737340"/>
                <a:gd name="connsiteY278" fmla="*/ 0 h 4168140"/>
                <a:gd name="connsiteX279" fmla="*/ 327660 w 11737340"/>
                <a:gd name="connsiteY279" fmla="*/ 60960 h 4168140"/>
                <a:gd name="connsiteX280" fmla="*/ 289560 w 11737340"/>
                <a:gd name="connsiteY280" fmla="*/ 91440 h 4168140"/>
                <a:gd name="connsiteX281" fmla="*/ 236220 w 11737340"/>
                <a:gd name="connsiteY281" fmla="*/ 114300 h 4168140"/>
                <a:gd name="connsiteX282" fmla="*/ 198120 w 11737340"/>
                <a:gd name="connsiteY282" fmla="*/ 175260 h 4168140"/>
                <a:gd name="connsiteX283" fmla="*/ 175260 w 11737340"/>
                <a:gd name="connsiteY283" fmla="*/ 228600 h 4168140"/>
                <a:gd name="connsiteX284" fmla="*/ 114300 w 11737340"/>
                <a:gd name="connsiteY284" fmla="*/ 236220 h 4168140"/>
                <a:gd name="connsiteX285" fmla="*/ 45720 w 11737340"/>
                <a:gd name="connsiteY285" fmla="*/ 251460 h 4168140"/>
                <a:gd name="connsiteX286" fmla="*/ 0 w 11737340"/>
                <a:gd name="connsiteY286" fmla="*/ 281940 h 4168140"/>
                <a:gd name="connsiteX287" fmla="*/ 68580 w 11737340"/>
                <a:gd name="connsiteY287" fmla="*/ 320040 h 4168140"/>
                <a:gd name="connsiteX0" fmla="*/ 68580 w 11737340"/>
                <a:gd name="connsiteY0" fmla="*/ 320040 h 4168140"/>
                <a:gd name="connsiteX1" fmla="*/ 121920 w 11737340"/>
                <a:gd name="connsiteY1" fmla="*/ 381000 h 4168140"/>
                <a:gd name="connsiteX2" fmla="*/ 198120 w 11737340"/>
                <a:gd name="connsiteY2" fmla="*/ 419100 h 4168140"/>
                <a:gd name="connsiteX3" fmla="*/ 320040 w 11737340"/>
                <a:gd name="connsiteY3" fmla="*/ 510540 h 4168140"/>
                <a:gd name="connsiteX4" fmla="*/ 411480 w 11737340"/>
                <a:gd name="connsiteY4" fmla="*/ 563880 h 4168140"/>
                <a:gd name="connsiteX5" fmla="*/ 472440 w 11737340"/>
                <a:gd name="connsiteY5" fmla="*/ 632460 h 4168140"/>
                <a:gd name="connsiteX6" fmla="*/ 601980 w 11737340"/>
                <a:gd name="connsiteY6" fmla="*/ 708660 h 4168140"/>
                <a:gd name="connsiteX7" fmla="*/ 739140 w 11737340"/>
                <a:gd name="connsiteY7" fmla="*/ 784860 h 4168140"/>
                <a:gd name="connsiteX8" fmla="*/ 861060 w 11737340"/>
                <a:gd name="connsiteY8" fmla="*/ 868680 h 4168140"/>
                <a:gd name="connsiteX9" fmla="*/ 944880 w 11737340"/>
                <a:gd name="connsiteY9" fmla="*/ 952500 h 4168140"/>
                <a:gd name="connsiteX10" fmla="*/ 1021080 w 11737340"/>
                <a:gd name="connsiteY10" fmla="*/ 1005840 h 4168140"/>
                <a:gd name="connsiteX11" fmla="*/ 1097280 w 11737340"/>
                <a:gd name="connsiteY11" fmla="*/ 1043940 h 4168140"/>
                <a:gd name="connsiteX12" fmla="*/ 1181100 w 11737340"/>
                <a:gd name="connsiteY12" fmla="*/ 1104900 h 4168140"/>
                <a:gd name="connsiteX13" fmla="*/ 1249680 w 11737340"/>
                <a:gd name="connsiteY13" fmla="*/ 1150620 h 4168140"/>
                <a:gd name="connsiteX14" fmla="*/ 1341120 w 11737340"/>
                <a:gd name="connsiteY14" fmla="*/ 1196340 h 4168140"/>
                <a:gd name="connsiteX15" fmla="*/ 1417320 w 11737340"/>
                <a:gd name="connsiteY15" fmla="*/ 1257300 h 4168140"/>
                <a:gd name="connsiteX16" fmla="*/ 1493520 w 11737340"/>
                <a:gd name="connsiteY16" fmla="*/ 1333500 h 4168140"/>
                <a:gd name="connsiteX17" fmla="*/ 1569720 w 11737340"/>
                <a:gd name="connsiteY17" fmla="*/ 1356360 h 4168140"/>
                <a:gd name="connsiteX18" fmla="*/ 1684020 w 11737340"/>
                <a:gd name="connsiteY18" fmla="*/ 1424940 h 4168140"/>
                <a:gd name="connsiteX19" fmla="*/ 1729740 w 11737340"/>
                <a:gd name="connsiteY19" fmla="*/ 1485900 h 4168140"/>
                <a:gd name="connsiteX20" fmla="*/ 1844040 w 11737340"/>
                <a:gd name="connsiteY20" fmla="*/ 1569720 h 4168140"/>
                <a:gd name="connsiteX21" fmla="*/ 1935480 w 11737340"/>
                <a:gd name="connsiteY21" fmla="*/ 1615440 h 4168140"/>
                <a:gd name="connsiteX22" fmla="*/ 2049780 w 11737340"/>
                <a:gd name="connsiteY22" fmla="*/ 1691640 h 4168140"/>
                <a:gd name="connsiteX23" fmla="*/ 2133600 w 11737340"/>
                <a:gd name="connsiteY23" fmla="*/ 1729740 h 4168140"/>
                <a:gd name="connsiteX24" fmla="*/ 2202180 w 11737340"/>
                <a:gd name="connsiteY24" fmla="*/ 1805940 h 4168140"/>
                <a:gd name="connsiteX25" fmla="*/ 2255520 w 11737340"/>
                <a:gd name="connsiteY25" fmla="*/ 1821180 h 4168140"/>
                <a:gd name="connsiteX26" fmla="*/ 2316480 w 11737340"/>
                <a:gd name="connsiteY26" fmla="*/ 1866900 h 4168140"/>
                <a:gd name="connsiteX27" fmla="*/ 2423160 w 11737340"/>
                <a:gd name="connsiteY27" fmla="*/ 2004060 h 4168140"/>
                <a:gd name="connsiteX28" fmla="*/ 2476500 w 11737340"/>
                <a:gd name="connsiteY28" fmla="*/ 2087880 h 4168140"/>
                <a:gd name="connsiteX29" fmla="*/ 2567940 w 11737340"/>
                <a:gd name="connsiteY29" fmla="*/ 2148840 h 4168140"/>
                <a:gd name="connsiteX30" fmla="*/ 2682240 w 11737340"/>
                <a:gd name="connsiteY30" fmla="*/ 2186940 h 4168140"/>
                <a:gd name="connsiteX31" fmla="*/ 2743200 w 11737340"/>
                <a:gd name="connsiteY31" fmla="*/ 2209800 h 4168140"/>
                <a:gd name="connsiteX32" fmla="*/ 2811780 w 11737340"/>
                <a:gd name="connsiteY32" fmla="*/ 2247900 h 4168140"/>
                <a:gd name="connsiteX33" fmla="*/ 2887980 w 11737340"/>
                <a:gd name="connsiteY33" fmla="*/ 2301240 h 4168140"/>
                <a:gd name="connsiteX34" fmla="*/ 2979420 w 11737340"/>
                <a:gd name="connsiteY34" fmla="*/ 2385060 h 4168140"/>
                <a:gd name="connsiteX35" fmla="*/ 3055620 w 11737340"/>
                <a:gd name="connsiteY35" fmla="*/ 2461260 h 4168140"/>
                <a:gd name="connsiteX36" fmla="*/ 3139440 w 11737340"/>
                <a:gd name="connsiteY36" fmla="*/ 2537460 h 4168140"/>
                <a:gd name="connsiteX37" fmla="*/ 3261360 w 11737340"/>
                <a:gd name="connsiteY37" fmla="*/ 2628900 h 4168140"/>
                <a:gd name="connsiteX38" fmla="*/ 3345180 w 11737340"/>
                <a:gd name="connsiteY38" fmla="*/ 2720340 h 4168140"/>
                <a:gd name="connsiteX39" fmla="*/ 3444240 w 11737340"/>
                <a:gd name="connsiteY39" fmla="*/ 2796540 h 4168140"/>
                <a:gd name="connsiteX40" fmla="*/ 3558540 w 11737340"/>
                <a:gd name="connsiteY40" fmla="*/ 2872740 h 4168140"/>
                <a:gd name="connsiteX41" fmla="*/ 3619500 w 11737340"/>
                <a:gd name="connsiteY41" fmla="*/ 2979420 h 4168140"/>
                <a:gd name="connsiteX42" fmla="*/ 3619500 w 11737340"/>
                <a:gd name="connsiteY42" fmla="*/ 2979420 h 4168140"/>
                <a:gd name="connsiteX43" fmla="*/ 3649980 w 11737340"/>
                <a:gd name="connsiteY43" fmla="*/ 3048000 h 4168140"/>
                <a:gd name="connsiteX44" fmla="*/ 3703320 w 11737340"/>
                <a:gd name="connsiteY44" fmla="*/ 3086100 h 4168140"/>
                <a:gd name="connsiteX45" fmla="*/ 3764280 w 11737340"/>
                <a:gd name="connsiteY45" fmla="*/ 3063240 h 4168140"/>
                <a:gd name="connsiteX46" fmla="*/ 3848100 w 11737340"/>
                <a:gd name="connsiteY46" fmla="*/ 3025140 h 4168140"/>
                <a:gd name="connsiteX47" fmla="*/ 3916680 w 11737340"/>
                <a:gd name="connsiteY47" fmla="*/ 3032760 h 4168140"/>
                <a:gd name="connsiteX48" fmla="*/ 4030980 w 11737340"/>
                <a:gd name="connsiteY48" fmla="*/ 3063240 h 4168140"/>
                <a:gd name="connsiteX49" fmla="*/ 4137660 w 11737340"/>
                <a:gd name="connsiteY49" fmla="*/ 3101340 h 4168140"/>
                <a:gd name="connsiteX50" fmla="*/ 4259580 w 11737340"/>
                <a:gd name="connsiteY50" fmla="*/ 3147060 h 4168140"/>
                <a:gd name="connsiteX51" fmla="*/ 4381500 w 11737340"/>
                <a:gd name="connsiteY51" fmla="*/ 3192780 h 4168140"/>
                <a:gd name="connsiteX52" fmla="*/ 4526280 w 11737340"/>
                <a:gd name="connsiteY52" fmla="*/ 3276600 h 4168140"/>
                <a:gd name="connsiteX53" fmla="*/ 4587240 w 11737340"/>
                <a:gd name="connsiteY53" fmla="*/ 3299460 h 4168140"/>
                <a:gd name="connsiteX54" fmla="*/ 4610100 w 11737340"/>
                <a:gd name="connsiteY54" fmla="*/ 3352800 h 4168140"/>
                <a:gd name="connsiteX55" fmla="*/ 4648200 w 11737340"/>
                <a:gd name="connsiteY55" fmla="*/ 3436620 h 4168140"/>
                <a:gd name="connsiteX56" fmla="*/ 4671060 w 11737340"/>
                <a:gd name="connsiteY56" fmla="*/ 3520440 h 4168140"/>
                <a:gd name="connsiteX57" fmla="*/ 4678680 w 11737340"/>
                <a:gd name="connsiteY57" fmla="*/ 3589020 h 4168140"/>
                <a:gd name="connsiteX58" fmla="*/ 4686300 w 11737340"/>
                <a:gd name="connsiteY58" fmla="*/ 3649980 h 4168140"/>
                <a:gd name="connsiteX59" fmla="*/ 4724400 w 11737340"/>
                <a:gd name="connsiteY59" fmla="*/ 3680460 h 4168140"/>
                <a:gd name="connsiteX60" fmla="*/ 4785360 w 11737340"/>
                <a:gd name="connsiteY60" fmla="*/ 3672840 h 4168140"/>
                <a:gd name="connsiteX61" fmla="*/ 4869180 w 11737340"/>
                <a:gd name="connsiteY61" fmla="*/ 3703320 h 4168140"/>
                <a:gd name="connsiteX62" fmla="*/ 4914900 w 11737340"/>
                <a:gd name="connsiteY62" fmla="*/ 3756660 h 4168140"/>
                <a:gd name="connsiteX63" fmla="*/ 5105400 w 11737340"/>
                <a:gd name="connsiteY63" fmla="*/ 3832860 h 4168140"/>
                <a:gd name="connsiteX64" fmla="*/ 5173980 w 11737340"/>
                <a:gd name="connsiteY64" fmla="*/ 3886200 h 4168140"/>
                <a:gd name="connsiteX65" fmla="*/ 5242560 w 11737340"/>
                <a:gd name="connsiteY65" fmla="*/ 3924300 h 4168140"/>
                <a:gd name="connsiteX66" fmla="*/ 5364480 w 11737340"/>
                <a:gd name="connsiteY66" fmla="*/ 3962400 h 4168140"/>
                <a:gd name="connsiteX67" fmla="*/ 5516880 w 11737340"/>
                <a:gd name="connsiteY67" fmla="*/ 4046220 h 4168140"/>
                <a:gd name="connsiteX68" fmla="*/ 5585460 w 11737340"/>
                <a:gd name="connsiteY68" fmla="*/ 4099560 h 4168140"/>
                <a:gd name="connsiteX69" fmla="*/ 5661660 w 11737340"/>
                <a:gd name="connsiteY69" fmla="*/ 4122420 h 4168140"/>
                <a:gd name="connsiteX70" fmla="*/ 5745480 w 11737340"/>
                <a:gd name="connsiteY70" fmla="*/ 4130040 h 4168140"/>
                <a:gd name="connsiteX71" fmla="*/ 5836920 w 11737340"/>
                <a:gd name="connsiteY71" fmla="*/ 4130040 h 4168140"/>
                <a:gd name="connsiteX72" fmla="*/ 5951220 w 11737340"/>
                <a:gd name="connsiteY72" fmla="*/ 4145280 h 4168140"/>
                <a:gd name="connsiteX73" fmla="*/ 6035040 w 11737340"/>
                <a:gd name="connsiteY73" fmla="*/ 4168140 h 4168140"/>
                <a:gd name="connsiteX74" fmla="*/ 6149340 w 11737340"/>
                <a:gd name="connsiteY74" fmla="*/ 4137660 h 4168140"/>
                <a:gd name="connsiteX75" fmla="*/ 6286500 w 11737340"/>
                <a:gd name="connsiteY75" fmla="*/ 4114800 h 4168140"/>
                <a:gd name="connsiteX76" fmla="*/ 6393180 w 11737340"/>
                <a:gd name="connsiteY76" fmla="*/ 4053840 h 4168140"/>
                <a:gd name="connsiteX77" fmla="*/ 6484620 w 11737340"/>
                <a:gd name="connsiteY77" fmla="*/ 4038600 h 4168140"/>
                <a:gd name="connsiteX78" fmla="*/ 6583680 w 11737340"/>
                <a:gd name="connsiteY78" fmla="*/ 3970020 h 4168140"/>
                <a:gd name="connsiteX79" fmla="*/ 6697980 w 11737340"/>
                <a:gd name="connsiteY79" fmla="*/ 3886200 h 4168140"/>
                <a:gd name="connsiteX80" fmla="*/ 6728460 w 11737340"/>
                <a:gd name="connsiteY80" fmla="*/ 3817620 h 4168140"/>
                <a:gd name="connsiteX81" fmla="*/ 6842760 w 11737340"/>
                <a:gd name="connsiteY81" fmla="*/ 3733800 h 4168140"/>
                <a:gd name="connsiteX82" fmla="*/ 6972300 w 11737340"/>
                <a:gd name="connsiteY82" fmla="*/ 3642360 h 4168140"/>
                <a:gd name="connsiteX83" fmla="*/ 7078980 w 11737340"/>
                <a:gd name="connsiteY83" fmla="*/ 3528060 h 4168140"/>
                <a:gd name="connsiteX84" fmla="*/ 7165340 w 11737340"/>
                <a:gd name="connsiteY84" fmla="*/ 3454400 h 4168140"/>
                <a:gd name="connsiteX85" fmla="*/ 7287260 w 11737340"/>
                <a:gd name="connsiteY85" fmla="*/ 3296920 h 4168140"/>
                <a:gd name="connsiteX86" fmla="*/ 7338060 w 11737340"/>
                <a:gd name="connsiteY86" fmla="*/ 3200400 h 4168140"/>
                <a:gd name="connsiteX87" fmla="*/ 7383780 w 11737340"/>
                <a:gd name="connsiteY87" fmla="*/ 3144520 h 4168140"/>
                <a:gd name="connsiteX88" fmla="*/ 7444740 w 11737340"/>
                <a:gd name="connsiteY88" fmla="*/ 3093720 h 4168140"/>
                <a:gd name="connsiteX89" fmla="*/ 7513320 w 11737340"/>
                <a:gd name="connsiteY89" fmla="*/ 3101340 h 4168140"/>
                <a:gd name="connsiteX90" fmla="*/ 7576820 w 11737340"/>
                <a:gd name="connsiteY90" fmla="*/ 3093720 h 4168140"/>
                <a:gd name="connsiteX91" fmla="*/ 7729220 w 11737340"/>
                <a:gd name="connsiteY91" fmla="*/ 3136900 h 4168140"/>
                <a:gd name="connsiteX92" fmla="*/ 7833360 w 11737340"/>
                <a:gd name="connsiteY92" fmla="*/ 3180080 h 4168140"/>
                <a:gd name="connsiteX93" fmla="*/ 7967980 w 11737340"/>
                <a:gd name="connsiteY93" fmla="*/ 3208020 h 4168140"/>
                <a:gd name="connsiteX94" fmla="*/ 8161020 w 11737340"/>
                <a:gd name="connsiteY94" fmla="*/ 3296920 h 4168140"/>
                <a:gd name="connsiteX95" fmla="*/ 8293100 w 11737340"/>
                <a:gd name="connsiteY95" fmla="*/ 3370580 h 4168140"/>
                <a:gd name="connsiteX96" fmla="*/ 8371840 w 11737340"/>
                <a:gd name="connsiteY96" fmla="*/ 3395980 h 4168140"/>
                <a:gd name="connsiteX97" fmla="*/ 8468360 w 11737340"/>
                <a:gd name="connsiteY97" fmla="*/ 3434080 h 4168140"/>
                <a:gd name="connsiteX98" fmla="*/ 8582660 w 11737340"/>
                <a:gd name="connsiteY98" fmla="*/ 3528060 h 4168140"/>
                <a:gd name="connsiteX99" fmla="*/ 8641080 w 11737340"/>
                <a:gd name="connsiteY99" fmla="*/ 3566160 h 4168140"/>
                <a:gd name="connsiteX100" fmla="*/ 8702040 w 11737340"/>
                <a:gd name="connsiteY100" fmla="*/ 3604260 h 4168140"/>
                <a:gd name="connsiteX101" fmla="*/ 8763000 w 11737340"/>
                <a:gd name="connsiteY101" fmla="*/ 3634740 h 4168140"/>
                <a:gd name="connsiteX102" fmla="*/ 8846820 w 11737340"/>
                <a:gd name="connsiteY102" fmla="*/ 3632200 h 4168140"/>
                <a:gd name="connsiteX103" fmla="*/ 8968740 w 11737340"/>
                <a:gd name="connsiteY103" fmla="*/ 3634740 h 4168140"/>
                <a:gd name="connsiteX104" fmla="*/ 9060180 w 11737340"/>
                <a:gd name="connsiteY104" fmla="*/ 3642360 h 4168140"/>
                <a:gd name="connsiteX105" fmla="*/ 9151620 w 11737340"/>
                <a:gd name="connsiteY105" fmla="*/ 3657600 h 4168140"/>
                <a:gd name="connsiteX106" fmla="*/ 9230360 w 11737340"/>
                <a:gd name="connsiteY106" fmla="*/ 3657600 h 4168140"/>
                <a:gd name="connsiteX107" fmla="*/ 9331960 w 11737340"/>
                <a:gd name="connsiteY107" fmla="*/ 3629660 h 4168140"/>
                <a:gd name="connsiteX108" fmla="*/ 9433560 w 11737340"/>
                <a:gd name="connsiteY108" fmla="*/ 3589020 h 4168140"/>
                <a:gd name="connsiteX109" fmla="*/ 9535160 w 11737340"/>
                <a:gd name="connsiteY109" fmla="*/ 3540760 h 4168140"/>
                <a:gd name="connsiteX110" fmla="*/ 9646920 w 11737340"/>
                <a:gd name="connsiteY110" fmla="*/ 3489960 h 4168140"/>
                <a:gd name="connsiteX111" fmla="*/ 9784080 w 11737340"/>
                <a:gd name="connsiteY111" fmla="*/ 3444240 h 4168140"/>
                <a:gd name="connsiteX112" fmla="*/ 9860280 w 11737340"/>
                <a:gd name="connsiteY112" fmla="*/ 3383280 h 4168140"/>
                <a:gd name="connsiteX113" fmla="*/ 9921240 w 11737340"/>
                <a:gd name="connsiteY113" fmla="*/ 3314700 h 4168140"/>
                <a:gd name="connsiteX114" fmla="*/ 9997440 w 11737340"/>
                <a:gd name="connsiteY114" fmla="*/ 3208020 h 4168140"/>
                <a:gd name="connsiteX115" fmla="*/ 10043160 w 11737340"/>
                <a:gd name="connsiteY115" fmla="*/ 3101340 h 4168140"/>
                <a:gd name="connsiteX116" fmla="*/ 10104120 w 11737340"/>
                <a:gd name="connsiteY116" fmla="*/ 3017520 h 4168140"/>
                <a:gd name="connsiteX117" fmla="*/ 10157460 w 11737340"/>
                <a:gd name="connsiteY117" fmla="*/ 2933700 h 4168140"/>
                <a:gd name="connsiteX118" fmla="*/ 10218420 w 11737340"/>
                <a:gd name="connsiteY118" fmla="*/ 2849880 h 4168140"/>
                <a:gd name="connsiteX119" fmla="*/ 10294620 w 11737340"/>
                <a:gd name="connsiteY119" fmla="*/ 2735580 h 4168140"/>
                <a:gd name="connsiteX120" fmla="*/ 10347960 w 11737340"/>
                <a:gd name="connsiteY120" fmla="*/ 2621280 h 4168140"/>
                <a:gd name="connsiteX121" fmla="*/ 10431780 w 11737340"/>
                <a:gd name="connsiteY121" fmla="*/ 2499360 h 4168140"/>
                <a:gd name="connsiteX122" fmla="*/ 10500360 w 11737340"/>
                <a:gd name="connsiteY122" fmla="*/ 2354580 h 4168140"/>
                <a:gd name="connsiteX123" fmla="*/ 10553700 w 11737340"/>
                <a:gd name="connsiteY123" fmla="*/ 2263140 h 4168140"/>
                <a:gd name="connsiteX124" fmla="*/ 10584180 w 11737340"/>
                <a:gd name="connsiteY124" fmla="*/ 2194560 h 4168140"/>
                <a:gd name="connsiteX125" fmla="*/ 10624820 w 11737340"/>
                <a:gd name="connsiteY125" fmla="*/ 2125980 h 4168140"/>
                <a:gd name="connsiteX126" fmla="*/ 10675620 w 11737340"/>
                <a:gd name="connsiteY126" fmla="*/ 2049780 h 4168140"/>
                <a:gd name="connsiteX127" fmla="*/ 10690860 w 11737340"/>
                <a:gd name="connsiteY127" fmla="*/ 1988820 h 4168140"/>
                <a:gd name="connsiteX128" fmla="*/ 10713720 w 11737340"/>
                <a:gd name="connsiteY128" fmla="*/ 1927860 h 4168140"/>
                <a:gd name="connsiteX129" fmla="*/ 10767060 w 11737340"/>
                <a:gd name="connsiteY129" fmla="*/ 1859280 h 4168140"/>
                <a:gd name="connsiteX130" fmla="*/ 10873740 w 11737340"/>
                <a:gd name="connsiteY130" fmla="*/ 1828800 h 4168140"/>
                <a:gd name="connsiteX131" fmla="*/ 11079480 w 11737340"/>
                <a:gd name="connsiteY131" fmla="*/ 1767840 h 4168140"/>
                <a:gd name="connsiteX132" fmla="*/ 11247120 w 11737340"/>
                <a:gd name="connsiteY132" fmla="*/ 1684020 h 4168140"/>
                <a:gd name="connsiteX133" fmla="*/ 11407140 w 11737340"/>
                <a:gd name="connsiteY133" fmla="*/ 1628140 h 4168140"/>
                <a:gd name="connsiteX134" fmla="*/ 11490960 w 11737340"/>
                <a:gd name="connsiteY134" fmla="*/ 1577340 h 4168140"/>
                <a:gd name="connsiteX135" fmla="*/ 11635740 w 11737340"/>
                <a:gd name="connsiteY135" fmla="*/ 1508760 h 4168140"/>
                <a:gd name="connsiteX136" fmla="*/ 11737340 w 11737340"/>
                <a:gd name="connsiteY136" fmla="*/ 1442720 h 4168140"/>
                <a:gd name="connsiteX137" fmla="*/ 11620500 w 11737340"/>
                <a:gd name="connsiteY137" fmla="*/ 1417320 h 4168140"/>
                <a:gd name="connsiteX138" fmla="*/ 11567160 w 11737340"/>
                <a:gd name="connsiteY138" fmla="*/ 1379220 h 4168140"/>
                <a:gd name="connsiteX139" fmla="*/ 11498580 w 11737340"/>
                <a:gd name="connsiteY139" fmla="*/ 1318260 h 4168140"/>
                <a:gd name="connsiteX140" fmla="*/ 11468100 w 11737340"/>
                <a:gd name="connsiteY140" fmla="*/ 1280160 h 4168140"/>
                <a:gd name="connsiteX141" fmla="*/ 11442700 w 11737340"/>
                <a:gd name="connsiteY141" fmla="*/ 1231900 h 4168140"/>
                <a:gd name="connsiteX142" fmla="*/ 11384280 w 11737340"/>
                <a:gd name="connsiteY142" fmla="*/ 1310640 h 4168140"/>
                <a:gd name="connsiteX143" fmla="*/ 11353800 w 11737340"/>
                <a:gd name="connsiteY143" fmla="*/ 1356360 h 4168140"/>
                <a:gd name="connsiteX144" fmla="*/ 11224260 w 11737340"/>
                <a:gd name="connsiteY144" fmla="*/ 1417320 h 4168140"/>
                <a:gd name="connsiteX145" fmla="*/ 11109960 w 11737340"/>
                <a:gd name="connsiteY145" fmla="*/ 1463040 h 4168140"/>
                <a:gd name="connsiteX146" fmla="*/ 10911840 w 11737340"/>
                <a:gd name="connsiteY146" fmla="*/ 1524000 h 4168140"/>
                <a:gd name="connsiteX147" fmla="*/ 10774680 w 11737340"/>
                <a:gd name="connsiteY147" fmla="*/ 1546860 h 4168140"/>
                <a:gd name="connsiteX148" fmla="*/ 10675620 w 11737340"/>
                <a:gd name="connsiteY148" fmla="*/ 1615440 h 4168140"/>
                <a:gd name="connsiteX149" fmla="*/ 10568940 w 11737340"/>
                <a:gd name="connsiteY149" fmla="*/ 1676400 h 4168140"/>
                <a:gd name="connsiteX150" fmla="*/ 10485120 w 11737340"/>
                <a:gd name="connsiteY150" fmla="*/ 1760220 h 4168140"/>
                <a:gd name="connsiteX151" fmla="*/ 10454640 w 11737340"/>
                <a:gd name="connsiteY151" fmla="*/ 1836420 h 4168140"/>
                <a:gd name="connsiteX152" fmla="*/ 10416540 w 11737340"/>
                <a:gd name="connsiteY152" fmla="*/ 1927860 h 4168140"/>
                <a:gd name="connsiteX153" fmla="*/ 10401300 w 11737340"/>
                <a:gd name="connsiteY153" fmla="*/ 2004060 h 4168140"/>
                <a:gd name="connsiteX154" fmla="*/ 10363200 w 11737340"/>
                <a:gd name="connsiteY154" fmla="*/ 2095500 h 4168140"/>
                <a:gd name="connsiteX155" fmla="*/ 10317480 w 11737340"/>
                <a:gd name="connsiteY155" fmla="*/ 2225040 h 4168140"/>
                <a:gd name="connsiteX156" fmla="*/ 10287000 w 11737340"/>
                <a:gd name="connsiteY156" fmla="*/ 2346960 h 4168140"/>
                <a:gd name="connsiteX157" fmla="*/ 10218420 w 11737340"/>
                <a:gd name="connsiteY157" fmla="*/ 2499360 h 4168140"/>
                <a:gd name="connsiteX158" fmla="*/ 10134600 w 11737340"/>
                <a:gd name="connsiteY158" fmla="*/ 2621280 h 4168140"/>
                <a:gd name="connsiteX159" fmla="*/ 10043160 w 11737340"/>
                <a:gd name="connsiteY159" fmla="*/ 2735580 h 4168140"/>
                <a:gd name="connsiteX160" fmla="*/ 9974580 w 11737340"/>
                <a:gd name="connsiteY160" fmla="*/ 2857500 h 4168140"/>
                <a:gd name="connsiteX161" fmla="*/ 9906000 w 11737340"/>
                <a:gd name="connsiteY161" fmla="*/ 2941320 h 4168140"/>
                <a:gd name="connsiteX162" fmla="*/ 9860280 w 11737340"/>
                <a:gd name="connsiteY162" fmla="*/ 3032760 h 4168140"/>
                <a:gd name="connsiteX163" fmla="*/ 9806940 w 11737340"/>
                <a:gd name="connsiteY163" fmla="*/ 3116580 h 4168140"/>
                <a:gd name="connsiteX164" fmla="*/ 9715500 w 11737340"/>
                <a:gd name="connsiteY164" fmla="*/ 3208020 h 4168140"/>
                <a:gd name="connsiteX165" fmla="*/ 9616440 w 11737340"/>
                <a:gd name="connsiteY165" fmla="*/ 3261360 h 4168140"/>
                <a:gd name="connsiteX166" fmla="*/ 9532620 w 11737340"/>
                <a:gd name="connsiteY166" fmla="*/ 3329940 h 4168140"/>
                <a:gd name="connsiteX167" fmla="*/ 9471660 w 11737340"/>
                <a:gd name="connsiteY167" fmla="*/ 3375660 h 4168140"/>
                <a:gd name="connsiteX168" fmla="*/ 9410700 w 11737340"/>
                <a:gd name="connsiteY168" fmla="*/ 3429000 h 4168140"/>
                <a:gd name="connsiteX169" fmla="*/ 9288780 w 11737340"/>
                <a:gd name="connsiteY169" fmla="*/ 3436620 h 4168140"/>
                <a:gd name="connsiteX170" fmla="*/ 9166860 w 11737340"/>
                <a:gd name="connsiteY170" fmla="*/ 3444240 h 4168140"/>
                <a:gd name="connsiteX171" fmla="*/ 9029700 w 11737340"/>
                <a:gd name="connsiteY171" fmla="*/ 3413760 h 4168140"/>
                <a:gd name="connsiteX172" fmla="*/ 8823960 w 11737340"/>
                <a:gd name="connsiteY172" fmla="*/ 3360420 h 4168140"/>
                <a:gd name="connsiteX173" fmla="*/ 8679180 w 11737340"/>
                <a:gd name="connsiteY173" fmla="*/ 3329940 h 4168140"/>
                <a:gd name="connsiteX174" fmla="*/ 8572500 w 11737340"/>
                <a:gd name="connsiteY174" fmla="*/ 3276600 h 4168140"/>
                <a:gd name="connsiteX175" fmla="*/ 8465820 w 11737340"/>
                <a:gd name="connsiteY175" fmla="*/ 3215640 h 4168140"/>
                <a:gd name="connsiteX176" fmla="*/ 8321040 w 11737340"/>
                <a:gd name="connsiteY176" fmla="*/ 3177540 h 4168140"/>
                <a:gd name="connsiteX177" fmla="*/ 8199120 w 11737340"/>
                <a:gd name="connsiteY177" fmla="*/ 3131820 h 4168140"/>
                <a:gd name="connsiteX178" fmla="*/ 8069580 w 11737340"/>
                <a:gd name="connsiteY178" fmla="*/ 3078480 h 4168140"/>
                <a:gd name="connsiteX179" fmla="*/ 7917180 w 11737340"/>
                <a:gd name="connsiteY179" fmla="*/ 2994660 h 4168140"/>
                <a:gd name="connsiteX180" fmla="*/ 7787640 w 11737340"/>
                <a:gd name="connsiteY180" fmla="*/ 2971800 h 4168140"/>
                <a:gd name="connsiteX181" fmla="*/ 7719060 w 11737340"/>
                <a:gd name="connsiteY181" fmla="*/ 2933700 h 4168140"/>
                <a:gd name="connsiteX182" fmla="*/ 7612380 w 11737340"/>
                <a:gd name="connsiteY182" fmla="*/ 2903220 h 4168140"/>
                <a:gd name="connsiteX183" fmla="*/ 7566660 w 11737340"/>
                <a:gd name="connsiteY183" fmla="*/ 2887980 h 4168140"/>
                <a:gd name="connsiteX184" fmla="*/ 7551420 w 11737340"/>
                <a:gd name="connsiteY184" fmla="*/ 2849880 h 4168140"/>
                <a:gd name="connsiteX185" fmla="*/ 7533640 w 11737340"/>
                <a:gd name="connsiteY185" fmla="*/ 2788920 h 4168140"/>
                <a:gd name="connsiteX186" fmla="*/ 7475220 w 11737340"/>
                <a:gd name="connsiteY186" fmla="*/ 2857500 h 4168140"/>
                <a:gd name="connsiteX187" fmla="*/ 7414260 w 11737340"/>
                <a:gd name="connsiteY187" fmla="*/ 2887980 h 4168140"/>
                <a:gd name="connsiteX188" fmla="*/ 7345680 w 11737340"/>
                <a:gd name="connsiteY188" fmla="*/ 2971800 h 4168140"/>
                <a:gd name="connsiteX189" fmla="*/ 7315200 w 11737340"/>
                <a:gd name="connsiteY189" fmla="*/ 2994660 h 4168140"/>
                <a:gd name="connsiteX190" fmla="*/ 7261860 w 11737340"/>
                <a:gd name="connsiteY190" fmla="*/ 3009900 h 4168140"/>
                <a:gd name="connsiteX191" fmla="*/ 7193280 w 11737340"/>
                <a:gd name="connsiteY191" fmla="*/ 3025140 h 4168140"/>
                <a:gd name="connsiteX192" fmla="*/ 7155180 w 11737340"/>
                <a:gd name="connsiteY192" fmla="*/ 3078480 h 4168140"/>
                <a:gd name="connsiteX193" fmla="*/ 7109460 w 11737340"/>
                <a:gd name="connsiteY193" fmla="*/ 3154680 h 4168140"/>
                <a:gd name="connsiteX194" fmla="*/ 7048500 w 11737340"/>
                <a:gd name="connsiteY194" fmla="*/ 3246120 h 4168140"/>
                <a:gd name="connsiteX195" fmla="*/ 6995160 w 11737340"/>
                <a:gd name="connsiteY195" fmla="*/ 3307080 h 4168140"/>
                <a:gd name="connsiteX196" fmla="*/ 6972300 w 11737340"/>
                <a:gd name="connsiteY196" fmla="*/ 3352800 h 4168140"/>
                <a:gd name="connsiteX197" fmla="*/ 6949440 w 11737340"/>
                <a:gd name="connsiteY197" fmla="*/ 3413760 h 4168140"/>
                <a:gd name="connsiteX198" fmla="*/ 6949440 w 11737340"/>
                <a:gd name="connsiteY198" fmla="*/ 3413760 h 4168140"/>
                <a:gd name="connsiteX199" fmla="*/ 6911340 w 11737340"/>
                <a:gd name="connsiteY199" fmla="*/ 3474720 h 4168140"/>
                <a:gd name="connsiteX200" fmla="*/ 6888480 w 11737340"/>
                <a:gd name="connsiteY200" fmla="*/ 3505200 h 4168140"/>
                <a:gd name="connsiteX201" fmla="*/ 6819900 w 11737340"/>
                <a:gd name="connsiteY201" fmla="*/ 3566160 h 4168140"/>
                <a:gd name="connsiteX202" fmla="*/ 6743700 w 11737340"/>
                <a:gd name="connsiteY202" fmla="*/ 3581400 h 4168140"/>
                <a:gd name="connsiteX203" fmla="*/ 6675120 w 11737340"/>
                <a:gd name="connsiteY203" fmla="*/ 3657600 h 4168140"/>
                <a:gd name="connsiteX204" fmla="*/ 6629400 w 11737340"/>
                <a:gd name="connsiteY204" fmla="*/ 3718560 h 4168140"/>
                <a:gd name="connsiteX205" fmla="*/ 6576060 w 11737340"/>
                <a:gd name="connsiteY205" fmla="*/ 3779520 h 4168140"/>
                <a:gd name="connsiteX206" fmla="*/ 6484620 w 11737340"/>
                <a:gd name="connsiteY206" fmla="*/ 3817620 h 4168140"/>
                <a:gd name="connsiteX207" fmla="*/ 6400800 w 11737340"/>
                <a:gd name="connsiteY207" fmla="*/ 3832860 h 4168140"/>
                <a:gd name="connsiteX208" fmla="*/ 6263640 w 11737340"/>
                <a:gd name="connsiteY208" fmla="*/ 3870960 h 4168140"/>
                <a:gd name="connsiteX209" fmla="*/ 6126480 w 11737340"/>
                <a:gd name="connsiteY209" fmla="*/ 3901440 h 4168140"/>
                <a:gd name="connsiteX210" fmla="*/ 6027420 w 11737340"/>
                <a:gd name="connsiteY210" fmla="*/ 3916680 h 4168140"/>
                <a:gd name="connsiteX211" fmla="*/ 5890260 w 11737340"/>
                <a:gd name="connsiteY211" fmla="*/ 3878580 h 4168140"/>
                <a:gd name="connsiteX212" fmla="*/ 5821680 w 11737340"/>
                <a:gd name="connsiteY212" fmla="*/ 3863340 h 4168140"/>
                <a:gd name="connsiteX213" fmla="*/ 5737860 w 11737340"/>
                <a:gd name="connsiteY213" fmla="*/ 3825240 h 4168140"/>
                <a:gd name="connsiteX214" fmla="*/ 5638800 w 11737340"/>
                <a:gd name="connsiteY214" fmla="*/ 3794760 h 4168140"/>
                <a:gd name="connsiteX215" fmla="*/ 5524500 w 11737340"/>
                <a:gd name="connsiteY215" fmla="*/ 3756660 h 4168140"/>
                <a:gd name="connsiteX216" fmla="*/ 5448300 w 11737340"/>
                <a:gd name="connsiteY216" fmla="*/ 3718560 h 4168140"/>
                <a:gd name="connsiteX217" fmla="*/ 5349240 w 11737340"/>
                <a:gd name="connsiteY217" fmla="*/ 3657600 h 4168140"/>
                <a:gd name="connsiteX218" fmla="*/ 5295900 w 11737340"/>
                <a:gd name="connsiteY218" fmla="*/ 3619500 h 4168140"/>
                <a:gd name="connsiteX219" fmla="*/ 5234940 w 11737340"/>
                <a:gd name="connsiteY219" fmla="*/ 3596640 h 4168140"/>
                <a:gd name="connsiteX220" fmla="*/ 5135880 w 11737340"/>
                <a:gd name="connsiteY220" fmla="*/ 3550920 h 4168140"/>
                <a:gd name="connsiteX221" fmla="*/ 5059680 w 11737340"/>
                <a:gd name="connsiteY221" fmla="*/ 3505200 h 4168140"/>
                <a:gd name="connsiteX222" fmla="*/ 5029200 w 11737340"/>
                <a:gd name="connsiteY222" fmla="*/ 3482340 h 4168140"/>
                <a:gd name="connsiteX223" fmla="*/ 4960620 w 11737340"/>
                <a:gd name="connsiteY223" fmla="*/ 3413760 h 4168140"/>
                <a:gd name="connsiteX224" fmla="*/ 4876800 w 11737340"/>
                <a:gd name="connsiteY224" fmla="*/ 3299460 h 4168140"/>
                <a:gd name="connsiteX225" fmla="*/ 4808220 w 11737340"/>
                <a:gd name="connsiteY225" fmla="*/ 3200400 h 4168140"/>
                <a:gd name="connsiteX226" fmla="*/ 4777740 w 11737340"/>
                <a:gd name="connsiteY226" fmla="*/ 3147060 h 4168140"/>
                <a:gd name="connsiteX227" fmla="*/ 4724400 w 11737340"/>
                <a:gd name="connsiteY227" fmla="*/ 3108960 h 4168140"/>
                <a:gd name="connsiteX228" fmla="*/ 4648200 w 11737340"/>
                <a:gd name="connsiteY228" fmla="*/ 3063240 h 4168140"/>
                <a:gd name="connsiteX229" fmla="*/ 4533900 w 11737340"/>
                <a:gd name="connsiteY229" fmla="*/ 2979420 h 4168140"/>
                <a:gd name="connsiteX230" fmla="*/ 4427220 w 11737340"/>
                <a:gd name="connsiteY230" fmla="*/ 2941320 h 4168140"/>
                <a:gd name="connsiteX231" fmla="*/ 4366260 w 11737340"/>
                <a:gd name="connsiteY231" fmla="*/ 2903220 h 4168140"/>
                <a:gd name="connsiteX232" fmla="*/ 4244340 w 11737340"/>
                <a:gd name="connsiteY232" fmla="*/ 2842260 h 4168140"/>
                <a:gd name="connsiteX233" fmla="*/ 4145280 w 11737340"/>
                <a:gd name="connsiteY233" fmla="*/ 2811780 h 4168140"/>
                <a:gd name="connsiteX234" fmla="*/ 4038600 w 11737340"/>
                <a:gd name="connsiteY234" fmla="*/ 2804160 h 4168140"/>
                <a:gd name="connsiteX235" fmla="*/ 3954780 w 11737340"/>
                <a:gd name="connsiteY235" fmla="*/ 2819400 h 4168140"/>
                <a:gd name="connsiteX236" fmla="*/ 3863340 w 11737340"/>
                <a:gd name="connsiteY236" fmla="*/ 2804160 h 4168140"/>
                <a:gd name="connsiteX237" fmla="*/ 3741420 w 11737340"/>
                <a:gd name="connsiteY237" fmla="*/ 2781300 h 4168140"/>
                <a:gd name="connsiteX238" fmla="*/ 3649980 w 11737340"/>
                <a:gd name="connsiteY238" fmla="*/ 2743200 h 4168140"/>
                <a:gd name="connsiteX239" fmla="*/ 3573780 w 11737340"/>
                <a:gd name="connsiteY239" fmla="*/ 2674620 h 4168140"/>
                <a:gd name="connsiteX240" fmla="*/ 3482340 w 11737340"/>
                <a:gd name="connsiteY240" fmla="*/ 2621280 h 4168140"/>
                <a:gd name="connsiteX241" fmla="*/ 3436620 w 11737340"/>
                <a:gd name="connsiteY241" fmla="*/ 2552700 h 4168140"/>
                <a:gd name="connsiteX242" fmla="*/ 3329940 w 11737340"/>
                <a:gd name="connsiteY242" fmla="*/ 2423160 h 4168140"/>
                <a:gd name="connsiteX243" fmla="*/ 3261360 w 11737340"/>
                <a:gd name="connsiteY243" fmla="*/ 2324100 h 4168140"/>
                <a:gd name="connsiteX244" fmla="*/ 3131820 w 11737340"/>
                <a:gd name="connsiteY244" fmla="*/ 2209800 h 4168140"/>
                <a:gd name="connsiteX245" fmla="*/ 3040380 w 11737340"/>
                <a:gd name="connsiteY245" fmla="*/ 2141220 h 4168140"/>
                <a:gd name="connsiteX246" fmla="*/ 2910840 w 11737340"/>
                <a:gd name="connsiteY246" fmla="*/ 2034540 h 4168140"/>
                <a:gd name="connsiteX247" fmla="*/ 2849880 w 11737340"/>
                <a:gd name="connsiteY247" fmla="*/ 1958340 h 4168140"/>
                <a:gd name="connsiteX248" fmla="*/ 2743200 w 11737340"/>
                <a:gd name="connsiteY248" fmla="*/ 1889760 h 4168140"/>
                <a:gd name="connsiteX249" fmla="*/ 2659380 w 11737340"/>
                <a:gd name="connsiteY249" fmla="*/ 1844040 h 4168140"/>
                <a:gd name="connsiteX250" fmla="*/ 2575560 w 11737340"/>
                <a:gd name="connsiteY250" fmla="*/ 1744980 h 4168140"/>
                <a:gd name="connsiteX251" fmla="*/ 2468880 w 11737340"/>
                <a:gd name="connsiteY251" fmla="*/ 1645920 h 4168140"/>
                <a:gd name="connsiteX252" fmla="*/ 2400300 w 11737340"/>
                <a:gd name="connsiteY252" fmla="*/ 1607820 h 4168140"/>
                <a:gd name="connsiteX253" fmla="*/ 2263140 w 11737340"/>
                <a:gd name="connsiteY253" fmla="*/ 1501140 h 4168140"/>
                <a:gd name="connsiteX254" fmla="*/ 2171700 w 11737340"/>
                <a:gd name="connsiteY254" fmla="*/ 1432560 h 4168140"/>
                <a:gd name="connsiteX255" fmla="*/ 2087880 w 11737340"/>
                <a:gd name="connsiteY255" fmla="*/ 1363980 h 4168140"/>
                <a:gd name="connsiteX256" fmla="*/ 1950720 w 11737340"/>
                <a:gd name="connsiteY256" fmla="*/ 1272540 h 4168140"/>
                <a:gd name="connsiteX257" fmla="*/ 1805940 w 11737340"/>
                <a:gd name="connsiteY257" fmla="*/ 1135380 h 4168140"/>
                <a:gd name="connsiteX258" fmla="*/ 1729740 w 11737340"/>
                <a:gd name="connsiteY258" fmla="*/ 1089660 h 4168140"/>
                <a:gd name="connsiteX259" fmla="*/ 1668780 w 11737340"/>
                <a:gd name="connsiteY259" fmla="*/ 1043940 h 4168140"/>
                <a:gd name="connsiteX260" fmla="*/ 1592580 w 11737340"/>
                <a:gd name="connsiteY260" fmla="*/ 990600 h 4168140"/>
                <a:gd name="connsiteX261" fmla="*/ 1470660 w 11737340"/>
                <a:gd name="connsiteY261" fmla="*/ 891540 h 4168140"/>
                <a:gd name="connsiteX262" fmla="*/ 1386840 w 11737340"/>
                <a:gd name="connsiteY262" fmla="*/ 845820 h 4168140"/>
                <a:gd name="connsiteX263" fmla="*/ 1318260 w 11737340"/>
                <a:gd name="connsiteY263" fmla="*/ 784860 h 4168140"/>
                <a:gd name="connsiteX264" fmla="*/ 1264920 w 11737340"/>
                <a:gd name="connsiteY264" fmla="*/ 723900 h 4168140"/>
                <a:gd name="connsiteX265" fmla="*/ 1181100 w 11737340"/>
                <a:gd name="connsiteY265" fmla="*/ 647700 h 4168140"/>
                <a:gd name="connsiteX266" fmla="*/ 1089660 w 11737340"/>
                <a:gd name="connsiteY266" fmla="*/ 624840 h 4168140"/>
                <a:gd name="connsiteX267" fmla="*/ 1021080 w 11737340"/>
                <a:gd name="connsiteY267" fmla="*/ 586740 h 4168140"/>
                <a:gd name="connsiteX268" fmla="*/ 937260 w 11737340"/>
                <a:gd name="connsiteY268" fmla="*/ 548640 h 4168140"/>
                <a:gd name="connsiteX269" fmla="*/ 830580 w 11737340"/>
                <a:gd name="connsiteY269" fmla="*/ 510540 h 4168140"/>
                <a:gd name="connsiteX270" fmla="*/ 754380 w 11737340"/>
                <a:gd name="connsiteY270" fmla="*/ 457200 h 4168140"/>
                <a:gd name="connsiteX271" fmla="*/ 708660 w 11737340"/>
                <a:gd name="connsiteY271" fmla="*/ 419100 h 4168140"/>
                <a:gd name="connsiteX272" fmla="*/ 609600 w 11737340"/>
                <a:gd name="connsiteY272" fmla="*/ 396240 h 4168140"/>
                <a:gd name="connsiteX273" fmla="*/ 548640 w 11737340"/>
                <a:gd name="connsiteY273" fmla="*/ 320040 h 4168140"/>
                <a:gd name="connsiteX274" fmla="*/ 510540 w 11737340"/>
                <a:gd name="connsiteY274" fmla="*/ 251460 h 4168140"/>
                <a:gd name="connsiteX275" fmla="*/ 464820 w 11737340"/>
                <a:gd name="connsiteY275" fmla="*/ 190500 h 4168140"/>
                <a:gd name="connsiteX276" fmla="*/ 411480 w 11737340"/>
                <a:gd name="connsiteY276" fmla="*/ 137160 h 4168140"/>
                <a:gd name="connsiteX277" fmla="*/ 373380 w 11737340"/>
                <a:gd name="connsiteY277" fmla="*/ 45720 h 4168140"/>
                <a:gd name="connsiteX278" fmla="*/ 342900 w 11737340"/>
                <a:gd name="connsiteY278" fmla="*/ 0 h 4168140"/>
                <a:gd name="connsiteX279" fmla="*/ 327660 w 11737340"/>
                <a:gd name="connsiteY279" fmla="*/ 60960 h 4168140"/>
                <a:gd name="connsiteX280" fmla="*/ 289560 w 11737340"/>
                <a:gd name="connsiteY280" fmla="*/ 91440 h 4168140"/>
                <a:gd name="connsiteX281" fmla="*/ 236220 w 11737340"/>
                <a:gd name="connsiteY281" fmla="*/ 114300 h 4168140"/>
                <a:gd name="connsiteX282" fmla="*/ 198120 w 11737340"/>
                <a:gd name="connsiteY282" fmla="*/ 175260 h 4168140"/>
                <a:gd name="connsiteX283" fmla="*/ 175260 w 11737340"/>
                <a:gd name="connsiteY283" fmla="*/ 228600 h 4168140"/>
                <a:gd name="connsiteX284" fmla="*/ 114300 w 11737340"/>
                <a:gd name="connsiteY284" fmla="*/ 236220 h 4168140"/>
                <a:gd name="connsiteX285" fmla="*/ 45720 w 11737340"/>
                <a:gd name="connsiteY285" fmla="*/ 251460 h 4168140"/>
                <a:gd name="connsiteX286" fmla="*/ 0 w 11737340"/>
                <a:gd name="connsiteY286" fmla="*/ 281940 h 4168140"/>
                <a:gd name="connsiteX287" fmla="*/ 68580 w 11737340"/>
                <a:gd name="connsiteY287" fmla="*/ 320040 h 4168140"/>
                <a:gd name="connsiteX0" fmla="*/ 68580 w 11737340"/>
                <a:gd name="connsiteY0" fmla="*/ 320040 h 4168140"/>
                <a:gd name="connsiteX1" fmla="*/ 121920 w 11737340"/>
                <a:gd name="connsiteY1" fmla="*/ 381000 h 4168140"/>
                <a:gd name="connsiteX2" fmla="*/ 198120 w 11737340"/>
                <a:gd name="connsiteY2" fmla="*/ 419100 h 4168140"/>
                <a:gd name="connsiteX3" fmla="*/ 320040 w 11737340"/>
                <a:gd name="connsiteY3" fmla="*/ 510540 h 4168140"/>
                <a:gd name="connsiteX4" fmla="*/ 411480 w 11737340"/>
                <a:gd name="connsiteY4" fmla="*/ 563880 h 4168140"/>
                <a:gd name="connsiteX5" fmla="*/ 472440 w 11737340"/>
                <a:gd name="connsiteY5" fmla="*/ 632460 h 4168140"/>
                <a:gd name="connsiteX6" fmla="*/ 601980 w 11737340"/>
                <a:gd name="connsiteY6" fmla="*/ 708660 h 4168140"/>
                <a:gd name="connsiteX7" fmla="*/ 739140 w 11737340"/>
                <a:gd name="connsiteY7" fmla="*/ 784860 h 4168140"/>
                <a:gd name="connsiteX8" fmla="*/ 861060 w 11737340"/>
                <a:gd name="connsiteY8" fmla="*/ 868680 h 4168140"/>
                <a:gd name="connsiteX9" fmla="*/ 944880 w 11737340"/>
                <a:gd name="connsiteY9" fmla="*/ 952500 h 4168140"/>
                <a:gd name="connsiteX10" fmla="*/ 1021080 w 11737340"/>
                <a:gd name="connsiteY10" fmla="*/ 1005840 h 4168140"/>
                <a:gd name="connsiteX11" fmla="*/ 1097280 w 11737340"/>
                <a:gd name="connsiteY11" fmla="*/ 1043940 h 4168140"/>
                <a:gd name="connsiteX12" fmla="*/ 1181100 w 11737340"/>
                <a:gd name="connsiteY12" fmla="*/ 1104900 h 4168140"/>
                <a:gd name="connsiteX13" fmla="*/ 1249680 w 11737340"/>
                <a:gd name="connsiteY13" fmla="*/ 1150620 h 4168140"/>
                <a:gd name="connsiteX14" fmla="*/ 1341120 w 11737340"/>
                <a:gd name="connsiteY14" fmla="*/ 1196340 h 4168140"/>
                <a:gd name="connsiteX15" fmla="*/ 1417320 w 11737340"/>
                <a:gd name="connsiteY15" fmla="*/ 1257300 h 4168140"/>
                <a:gd name="connsiteX16" fmla="*/ 1493520 w 11737340"/>
                <a:gd name="connsiteY16" fmla="*/ 1333500 h 4168140"/>
                <a:gd name="connsiteX17" fmla="*/ 1569720 w 11737340"/>
                <a:gd name="connsiteY17" fmla="*/ 1356360 h 4168140"/>
                <a:gd name="connsiteX18" fmla="*/ 1684020 w 11737340"/>
                <a:gd name="connsiteY18" fmla="*/ 1424940 h 4168140"/>
                <a:gd name="connsiteX19" fmla="*/ 1729740 w 11737340"/>
                <a:gd name="connsiteY19" fmla="*/ 1485900 h 4168140"/>
                <a:gd name="connsiteX20" fmla="*/ 1844040 w 11737340"/>
                <a:gd name="connsiteY20" fmla="*/ 1569720 h 4168140"/>
                <a:gd name="connsiteX21" fmla="*/ 1935480 w 11737340"/>
                <a:gd name="connsiteY21" fmla="*/ 1615440 h 4168140"/>
                <a:gd name="connsiteX22" fmla="*/ 2049780 w 11737340"/>
                <a:gd name="connsiteY22" fmla="*/ 1691640 h 4168140"/>
                <a:gd name="connsiteX23" fmla="*/ 2133600 w 11737340"/>
                <a:gd name="connsiteY23" fmla="*/ 1729740 h 4168140"/>
                <a:gd name="connsiteX24" fmla="*/ 2202180 w 11737340"/>
                <a:gd name="connsiteY24" fmla="*/ 1805940 h 4168140"/>
                <a:gd name="connsiteX25" fmla="*/ 2255520 w 11737340"/>
                <a:gd name="connsiteY25" fmla="*/ 1821180 h 4168140"/>
                <a:gd name="connsiteX26" fmla="*/ 2316480 w 11737340"/>
                <a:gd name="connsiteY26" fmla="*/ 1866900 h 4168140"/>
                <a:gd name="connsiteX27" fmla="*/ 2423160 w 11737340"/>
                <a:gd name="connsiteY27" fmla="*/ 2004060 h 4168140"/>
                <a:gd name="connsiteX28" fmla="*/ 2476500 w 11737340"/>
                <a:gd name="connsiteY28" fmla="*/ 2087880 h 4168140"/>
                <a:gd name="connsiteX29" fmla="*/ 2567940 w 11737340"/>
                <a:gd name="connsiteY29" fmla="*/ 2148840 h 4168140"/>
                <a:gd name="connsiteX30" fmla="*/ 2682240 w 11737340"/>
                <a:gd name="connsiteY30" fmla="*/ 2186940 h 4168140"/>
                <a:gd name="connsiteX31" fmla="*/ 2743200 w 11737340"/>
                <a:gd name="connsiteY31" fmla="*/ 2209800 h 4168140"/>
                <a:gd name="connsiteX32" fmla="*/ 2811780 w 11737340"/>
                <a:gd name="connsiteY32" fmla="*/ 2247900 h 4168140"/>
                <a:gd name="connsiteX33" fmla="*/ 2887980 w 11737340"/>
                <a:gd name="connsiteY33" fmla="*/ 2301240 h 4168140"/>
                <a:gd name="connsiteX34" fmla="*/ 2979420 w 11737340"/>
                <a:gd name="connsiteY34" fmla="*/ 2385060 h 4168140"/>
                <a:gd name="connsiteX35" fmla="*/ 3055620 w 11737340"/>
                <a:gd name="connsiteY35" fmla="*/ 2461260 h 4168140"/>
                <a:gd name="connsiteX36" fmla="*/ 3139440 w 11737340"/>
                <a:gd name="connsiteY36" fmla="*/ 2537460 h 4168140"/>
                <a:gd name="connsiteX37" fmla="*/ 3261360 w 11737340"/>
                <a:gd name="connsiteY37" fmla="*/ 2628900 h 4168140"/>
                <a:gd name="connsiteX38" fmla="*/ 3345180 w 11737340"/>
                <a:gd name="connsiteY38" fmla="*/ 2720340 h 4168140"/>
                <a:gd name="connsiteX39" fmla="*/ 3444240 w 11737340"/>
                <a:gd name="connsiteY39" fmla="*/ 2796540 h 4168140"/>
                <a:gd name="connsiteX40" fmla="*/ 3558540 w 11737340"/>
                <a:gd name="connsiteY40" fmla="*/ 2872740 h 4168140"/>
                <a:gd name="connsiteX41" fmla="*/ 3619500 w 11737340"/>
                <a:gd name="connsiteY41" fmla="*/ 2979420 h 4168140"/>
                <a:gd name="connsiteX42" fmla="*/ 3619500 w 11737340"/>
                <a:gd name="connsiteY42" fmla="*/ 2979420 h 4168140"/>
                <a:gd name="connsiteX43" fmla="*/ 3649980 w 11737340"/>
                <a:gd name="connsiteY43" fmla="*/ 3048000 h 4168140"/>
                <a:gd name="connsiteX44" fmla="*/ 3703320 w 11737340"/>
                <a:gd name="connsiteY44" fmla="*/ 3086100 h 4168140"/>
                <a:gd name="connsiteX45" fmla="*/ 3764280 w 11737340"/>
                <a:gd name="connsiteY45" fmla="*/ 3063240 h 4168140"/>
                <a:gd name="connsiteX46" fmla="*/ 3848100 w 11737340"/>
                <a:gd name="connsiteY46" fmla="*/ 3025140 h 4168140"/>
                <a:gd name="connsiteX47" fmla="*/ 3916680 w 11737340"/>
                <a:gd name="connsiteY47" fmla="*/ 3032760 h 4168140"/>
                <a:gd name="connsiteX48" fmla="*/ 4030980 w 11737340"/>
                <a:gd name="connsiteY48" fmla="*/ 3063240 h 4168140"/>
                <a:gd name="connsiteX49" fmla="*/ 4137660 w 11737340"/>
                <a:gd name="connsiteY49" fmla="*/ 3101340 h 4168140"/>
                <a:gd name="connsiteX50" fmla="*/ 4259580 w 11737340"/>
                <a:gd name="connsiteY50" fmla="*/ 3147060 h 4168140"/>
                <a:gd name="connsiteX51" fmla="*/ 4381500 w 11737340"/>
                <a:gd name="connsiteY51" fmla="*/ 3192780 h 4168140"/>
                <a:gd name="connsiteX52" fmla="*/ 4526280 w 11737340"/>
                <a:gd name="connsiteY52" fmla="*/ 3276600 h 4168140"/>
                <a:gd name="connsiteX53" fmla="*/ 4587240 w 11737340"/>
                <a:gd name="connsiteY53" fmla="*/ 3299460 h 4168140"/>
                <a:gd name="connsiteX54" fmla="*/ 4610100 w 11737340"/>
                <a:gd name="connsiteY54" fmla="*/ 3352800 h 4168140"/>
                <a:gd name="connsiteX55" fmla="*/ 4648200 w 11737340"/>
                <a:gd name="connsiteY55" fmla="*/ 3436620 h 4168140"/>
                <a:gd name="connsiteX56" fmla="*/ 4671060 w 11737340"/>
                <a:gd name="connsiteY56" fmla="*/ 3520440 h 4168140"/>
                <a:gd name="connsiteX57" fmla="*/ 4678680 w 11737340"/>
                <a:gd name="connsiteY57" fmla="*/ 3589020 h 4168140"/>
                <a:gd name="connsiteX58" fmla="*/ 4686300 w 11737340"/>
                <a:gd name="connsiteY58" fmla="*/ 3649980 h 4168140"/>
                <a:gd name="connsiteX59" fmla="*/ 4724400 w 11737340"/>
                <a:gd name="connsiteY59" fmla="*/ 3680460 h 4168140"/>
                <a:gd name="connsiteX60" fmla="*/ 4785360 w 11737340"/>
                <a:gd name="connsiteY60" fmla="*/ 3672840 h 4168140"/>
                <a:gd name="connsiteX61" fmla="*/ 4869180 w 11737340"/>
                <a:gd name="connsiteY61" fmla="*/ 3703320 h 4168140"/>
                <a:gd name="connsiteX62" fmla="*/ 4914900 w 11737340"/>
                <a:gd name="connsiteY62" fmla="*/ 3756660 h 4168140"/>
                <a:gd name="connsiteX63" fmla="*/ 5105400 w 11737340"/>
                <a:gd name="connsiteY63" fmla="*/ 3832860 h 4168140"/>
                <a:gd name="connsiteX64" fmla="*/ 5173980 w 11737340"/>
                <a:gd name="connsiteY64" fmla="*/ 3886200 h 4168140"/>
                <a:gd name="connsiteX65" fmla="*/ 5242560 w 11737340"/>
                <a:gd name="connsiteY65" fmla="*/ 3924300 h 4168140"/>
                <a:gd name="connsiteX66" fmla="*/ 5364480 w 11737340"/>
                <a:gd name="connsiteY66" fmla="*/ 3962400 h 4168140"/>
                <a:gd name="connsiteX67" fmla="*/ 5516880 w 11737340"/>
                <a:gd name="connsiteY67" fmla="*/ 4046220 h 4168140"/>
                <a:gd name="connsiteX68" fmla="*/ 5585460 w 11737340"/>
                <a:gd name="connsiteY68" fmla="*/ 4099560 h 4168140"/>
                <a:gd name="connsiteX69" fmla="*/ 5661660 w 11737340"/>
                <a:gd name="connsiteY69" fmla="*/ 4122420 h 4168140"/>
                <a:gd name="connsiteX70" fmla="*/ 5745480 w 11737340"/>
                <a:gd name="connsiteY70" fmla="*/ 4130040 h 4168140"/>
                <a:gd name="connsiteX71" fmla="*/ 5836920 w 11737340"/>
                <a:gd name="connsiteY71" fmla="*/ 4130040 h 4168140"/>
                <a:gd name="connsiteX72" fmla="*/ 5951220 w 11737340"/>
                <a:gd name="connsiteY72" fmla="*/ 4145280 h 4168140"/>
                <a:gd name="connsiteX73" fmla="*/ 6035040 w 11737340"/>
                <a:gd name="connsiteY73" fmla="*/ 4168140 h 4168140"/>
                <a:gd name="connsiteX74" fmla="*/ 6149340 w 11737340"/>
                <a:gd name="connsiteY74" fmla="*/ 4137660 h 4168140"/>
                <a:gd name="connsiteX75" fmla="*/ 6286500 w 11737340"/>
                <a:gd name="connsiteY75" fmla="*/ 4114800 h 4168140"/>
                <a:gd name="connsiteX76" fmla="*/ 6393180 w 11737340"/>
                <a:gd name="connsiteY76" fmla="*/ 4053840 h 4168140"/>
                <a:gd name="connsiteX77" fmla="*/ 6484620 w 11737340"/>
                <a:gd name="connsiteY77" fmla="*/ 4038600 h 4168140"/>
                <a:gd name="connsiteX78" fmla="*/ 6583680 w 11737340"/>
                <a:gd name="connsiteY78" fmla="*/ 3970020 h 4168140"/>
                <a:gd name="connsiteX79" fmla="*/ 6697980 w 11737340"/>
                <a:gd name="connsiteY79" fmla="*/ 3886200 h 4168140"/>
                <a:gd name="connsiteX80" fmla="*/ 6751320 w 11737340"/>
                <a:gd name="connsiteY80" fmla="*/ 3822700 h 4168140"/>
                <a:gd name="connsiteX81" fmla="*/ 6842760 w 11737340"/>
                <a:gd name="connsiteY81" fmla="*/ 3733800 h 4168140"/>
                <a:gd name="connsiteX82" fmla="*/ 6972300 w 11737340"/>
                <a:gd name="connsiteY82" fmla="*/ 3642360 h 4168140"/>
                <a:gd name="connsiteX83" fmla="*/ 7078980 w 11737340"/>
                <a:gd name="connsiteY83" fmla="*/ 3528060 h 4168140"/>
                <a:gd name="connsiteX84" fmla="*/ 7165340 w 11737340"/>
                <a:gd name="connsiteY84" fmla="*/ 3454400 h 4168140"/>
                <a:gd name="connsiteX85" fmla="*/ 7287260 w 11737340"/>
                <a:gd name="connsiteY85" fmla="*/ 3296920 h 4168140"/>
                <a:gd name="connsiteX86" fmla="*/ 7338060 w 11737340"/>
                <a:gd name="connsiteY86" fmla="*/ 3200400 h 4168140"/>
                <a:gd name="connsiteX87" fmla="*/ 7383780 w 11737340"/>
                <a:gd name="connsiteY87" fmla="*/ 3144520 h 4168140"/>
                <a:gd name="connsiteX88" fmla="*/ 7444740 w 11737340"/>
                <a:gd name="connsiteY88" fmla="*/ 3093720 h 4168140"/>
                <a:gd name="connsiteX89" fmla="*/ 7513320 w 11737340"/>
                <a:gd name="connsiteY89" fmla="*/ 3101340 h 4168140"/>
                <a:gd name="connsiteX90" fmla="*/ 7576820 w 11737340"/>
                <a:gd name="connsiteY90" fmla="*/ 3093720 h 4168140"/>
                <a:gd name="connsiteX91" fmla="*/ 7729220 w 11737340"/>
                <a:gd name="connsiteY91" fmla="*/ 3136900 h 4168140"/>
                <a:gd name="connsiteX92" fmla="*/ 7833360 w 11737340"/>
                <a:gd name="connsiteY92" fmla="*/ 3180080 h 4168140"/>
                <a:gd name="connsiteX93" fmla="*/ 7967980 w 11737340"/>
                <a:gd name="connsiteY93" fmla="*/ 3208020 h 4168140"/>
                <a:gd name="connsiteX94" fmla="*/ 8161020 w 11737340"/>
                <a:gd name="connsiteY94" fmla="*/ 3296920 h 4168140"/>
                <a:gd name="connsiteX95" fmla="*/ 8293100 w 11737340"/>
                <a:gd name="connsiteY95" fmla="*/ 3370580 h 4168140"/>
                <a:gd name="connsiteX96" fmla="*/ 8371840 w 11737340"/>
                <a:gd name="connsiteY96" fmla="*/ 3395980 h 4168140"/>
                <a:gd name="connsiteX97" fmla="*/ 8468360 w 11737340"/>
                <a:gd name="connsiteY97" fmla="*/ 3434080 h 4168140"/>
                <a:gd name="connsiteX98" fmla="*/ 8582660 w 11737340"/>
                <a:gd name="connsiteY98" fmla="*/ 3528060 h 4168140"/>
                <a:gd name="connsiteX99" fmla="*/ 8641080 w 11737340"/>
                <a:gd name="connsiteY99" fmla="*/ 3566160 h 4168140"/>
                <a:gd name="connsiteX100" fmla="*/ 8702040 w 11737340"/>
                <a:gd name="connsiteY100" fmla="*/ 3604260 h 4168140"/>
                <a:gd name="connsiteX101" fmla="*/ 8763000 w 11737340"/>
                <a:gd name="connsiteY101" fmla="*/ 3634740 h 4168140"/>
                <a:gd name="connsiteX102" fmla="*/ 8846820 w 11737340"/>
                <a:gd name="connsiteY102" fmla="*/ 3632200 h 4168140"/>
                <a:gd name="connsiteX103" fmla="*/ 8968740 w 11737340"/>
                <a:gd name="connsiteY103" fmla="*/ 3634740 h 4168140"/>
                <a:gd name="connsiteX104" fmla="*/ 9060180 w 11737340"/>
                <a:gd name="connsiteY104" fmla="*/ 3642360 h 4168140"/>
                <a:gd name="connsiteX105" fmla="*/ 9151620 w 11737340"/>
                <a:gd name="connsiteY105" fmla="*/ 3657600 h 4168140"/>
                <a:gd name="connsiteX106" fmla="*/ 9230360 w 11737340"/>
                <a:gd name="connsiteY106" fmla="*/ 3657600 h 4168140"/>
                <a:gd name="connsiteX107" fmla="*/ 9331960 w 11737340"/>
                <a:gd name="connsiteY107" fmla="*/ 3629660 h 4168140"/>
                <a:gd name="connsiteX108" fmla="*/ 9433560 w 11737340"/>
                <a:gd name="connsiteY108" fmla="*/ 3589020 h 4168140"/>
                <a:gd name="connsiteX109" fmla="*/ 9535160 w 11737340"/>
                <a:gd name="connsiteY109" fmla="*/ 3540760 h 4168140"/>
                <a:gd name="connsiteX110" fmla="*/ 9646920 w 11737340"/>
                <a:gd name="connsiteY110" fmla="*/ 3489960 h 4168140"/>
                <a:gd name="connsiteX111" fmla="*/ 9784080 w 11737340"/>
                <a:gd name="connsiteY111" fmla="*/ 3444240 h 4168140"/>
                <a:gd name="connsiteX112" fmla="*/ 9860280 w 11737340"/>
                <a:gd name="connsiteY112" fmla="*/ 3383280 h 4168140"/>
                <a:gd name="connsiteX113" fmla="*/ 9921240 w 11737340"/>
                <a:gd name="connsiteY113" fmla="*/ 3314700 h 4168140"/>
                <a:gd name="connsiteX114" fmla="*/ 9997440 w 11737340"/>
                <a:gd name="connsiteY114" fmla="*/ 3208020 h 4168140"/>
                <a:gd name="connsiteX115" fmla="*/ 10043160 w 11737340"/>
                <a:gd name="connsiteY115" fmla="*/ 3101340 h 4168140"/>
                <a:gd name="connsiteX116" fmla="*/ 10104120 w 11737340"/>
                <a:gd name="connsiteY116" fmla="*/ 3017520 h 4168140"/>
                <a:gd name="connsiteX117" fmla="*/ 10157460 w 11737340"/>
                <a:gd name="connsiteY117" fmla="*/ 2933700 h 4168140"/>
                <a:gd name="connsiteX118" fmla="*/ 10218420 w 11737340"/>
                <a:gd name="connsiteY118" fmla="*/ 2849880 h 4168140"/>
                <a:gd name="connsiteX119" fmla="*/ 10294620 w 11737340"/>
                <a:gd name="connsiteY119" fmla="*/ 2735580 h 4168140"/>
                <a:gd name="connsiteX120" fmla="*/ 10347960 w 11737340"/>
                <a:gd name="connsiteY120" fmla="*/ 2621280 h 4168140"/>
                <a:gd name="connsiteX121" fmla="*/ 10431780 w 11737340"/>
                <a:gd name="connsiteY121" fmla="*/ 2499360 h 4168140"/>
                <a:gd name="connsiteX122" fmla="*/ 10500360 w 11737340"/>
                <a:gd name="connsiteY122" fmla="*/ 2354580 h 4168140"/>
                <a:gd name="connsiteX123" fmla="*/ 10553700 w 11737340"/>
                <a:gd name="connsiteY123" fmla="*/ 2263140 h 4168140"/>
                <a:gd name="connsiteX124" fmla="*/ 10584180 w 11737340"/>
                <a:gd name="connsiteY124" fmla="*/ 2194560 h 4168140"/>
                <a:gd name="connsiteX125" fmla="*/ 10624820 w 11737340"/>
                <a:gd name="connsiteY125" fmla="*/ 2125980 h 4168140"/>
                <a:gd name="connsiteX126" fmla="*/ 10675620 w 11737340"/>
                <a:gd name="connsiteY126" fmla="*/ 2049780 h 4168140"/>
                <a:gd name="connsiteX127" fmla="*/ 10690860 w 11737340"/>
                <a:gd name="connsiteY127" fmla="*/ 1988820 h 4168140"/>
                <a:gd name="connsiteX128" fmla="*/ 10713720 w 11737340"/>
                <a:gd name="connsiteY128" fmla="*/ 1927860 h 4168140"/>
                <a:gd name="connsiteX129" fmla="*/ 10767060 w 11737340"/>
                <a:gd name="connsiteY129" fmla="*/ 1859280 h 4168140"/>
                <a:gd name="connsiteX130" fmla="*/ 10873740 w 11737340"/>
                <a:gd name="connsiteY130" fmla="*/ 1828800 h 4168140"/>
                <a:gd name="connsiteX131" fmla="*/ 11079480 w 11737340"/>
                <a:gd name="connsiteY131" fmla="*/ 1767840 h 4168140"/>
                <a:gd name="connsiteX132" fmla="*/ 11247120 w 11737340"/>
                <a:gd name="connsiteY132" fmla="*/ 1684020 h 4168140"/>
                <a:gd name="connsiteX133" fmla="*/ 11407140 w 11737340"/>
                <a:gd name="connsiteY133" fmla="*/ 1628140 h 4168140"/>
                <a:gd name="connsiteX134" fmla="*/ 11490960 w 11737340"/>
                <a:gd name="connsiteY134" fmla="*/ 1577340 h 4168140"/>
                <a:gd name="connsiteX135" fmla="*/ 11635740 w 11737340"/>
                <a:gd name="connsiteY135" fmla="*/ 1508760 h 4168140"/>
                <a:gd name="connsiteX136" fmla="*/ 11737340 w 11737340"/>
                <a:gd name="connsiteY136" fmla="*/ 1442720 h 4168140"/>
                <a:gd name="connsiteX137" fmla="*/ 11620500 w 11737340"/>
                <a:gd name="connsiteY137" fmla="*/ 1417320 h 4168140"/>
                <a:gd name="connsiteX138" fmla="*/ 11567160 w 11737340"/>
                <a:gd name="connsiteY138" fmla="*/ 1379220 h 4168140"/>
                <a:gd name="connsiteX139" fmla="*/ 11498580 w 11737340"/>
                <a:gd name="connsiteY139" fmla="*/ 1318260 h 4168140"/>
                <a:gd name="connsiteX140" fmla="*/ 11468100 w 11737340"/>
                <a:gd name="connsiteY140" fmla="*/ 1280160 h 4168140"/>
                <a:gd name="connsiteX141" fmla="*/ 11442700 w 11737340"/>
                <a:gd name="connsiteY141" fmla="*/ 1231900 h 4168140"/>
                <a:gd name="connsiteX142" fmla="*/ 11384280 w 11737340"/>
                <a:gd name="connsiteY142" fmla="*/ 1310640 h 4168140"/>
                <a:gd name="connsiteX143" fmla="*/ 11353800 w 11737340"/>
                <a:gd name="connsiteY143" fmla="*/ 1356360 h 4168140"/>
                <a:gd name="connsiteX144" fmla="*/ 11224260 w 11737340"/>
                <a:gd name="connsiteY144" fmla="*/ 1417320 h 4168140"/>
                <a:gd name="connsiteX145" fmla="*/ 11109960 w 11737340"/>
                <a:gd name="connsiteY145" fmla="*/ 1463040 h 4168140"/>
                <a:gd name="connsiteX146" fmla="*/ 10911840 w 11737340"/>
                <a:gd name="connsiteY146" fmla="*/ 1524000 h 4168140"/>
                <a:gd name="connsiteX147" fmla="*/ 10774680 w 11737340"/>
                <a:gd name="connsiteY147" fmla="*/ 1546860 h 4168140"/>
                <a:gd name="connsiteX148" fmla="*/ 10675620 w 11737340"/>
                <a:gd name="connsiteY148" fmla="*/ 1615440 h 4168140"/>
                <a:gd name="connsiteX149" fmla="*/ 10568940 w 11737340"/>
                <a:gd name="connsiteY149" fmla="*/ 1676400 h 4168140"/>
                <a:gd name="connsiteX150" fmla="*/ 10485120 w 11737340"/>
                <a:gd name="connsiteY150" fmla="*/ 1760220 h 4168140"/>
                <a:gd name="connsiteX151" fmla="*/ 10454640 w 11737340"/>
                <a:gd name="connsiteY151" fmla="*/ 1836420 h 4168140"/>
                <a:gd name="connsiteX152" fmla="*/ 10416540 w 11737340"/>
                <a:gd name="connsiteY152" fmla="*/ 1927860 h 4168140"/>
                <a:gd name="connsiteX153" fmla="*/ 10401300 w 11737340"/>
                <a:gd name="connsiteY153" fmla="*/ 2004060 h 4168140"/>
                <a:gd name="connsiteX154" fmla="*/ 10363200 w 11737340"/>
                <a:gd name="connsiteY154" fmla="*/ 2095500 h 4168140"/>
                <a:gd name="connsiteX155" fmla="*/ 10317480 w 11737340"/>
                <a:gd name="connsiteY155" fmla="*/ 2225040 h 4168140"/>
                <a:gd name="connsiteX156" fmla="*/ 10287000 w 11737340"/>
                <a:gd name="connsiteY156" fmla="*/ 2346960 h 4168140"/>
                <a:gd name="connsiteX157" fmla="*/ 10218420 w 11737340"/>
                <a:gd name="connsiteY157" fmla="*/ 2499360 h 4168140"/>
                <a:gd name="connsiteX158" fmla="*/ 10134600 w 11737340"/>
                <a:gd name="connsiteY158" fmla="*/ 2621280 h 4168140"/>
                <a:gd name="connsiteX159" fmla="*/ 10043160 w 11737340"/>
                <a:gd name="connsiteY159" fmla="*/ 2735580 h 4168140"/>
                <a:gd name="connsiteX160" fmla="*/ 9974580 w 11737340"/>
                <a:gd name="connsiteY160" fmla="*/ 2857500 h 4168140"/>
                <a:gd name="connsiteX161" fmla="*/ 9906000 w 11737340"/>
                <a:gd name="connsiteY161" fmla="*/ 2941320 h 4168140"/>
                <a:gd name="connsiteX162" fmla="*/ 9860280 w 11737340"/>
                <a:gd name="connsiteY162" fmla="*/ 3032760 h 4168140"/>
                <a:gd name="connsiteX163" fmla="*/ 9806940 w 11737340"/>
                <a:gd name="connsiteY163" fmla="*/ 3116580 h 4168140"/>
                <a:gd name="connsiteX164" fmla="*/ 9715500 w 11737340"/>
                <a:gd name="connsiteY164" fmla="*/ 3208020 h 4168140"/>
                <a:gd name="connsiteX165" fmla="*/ 9616440 w 11737340"/>
                <a:gd name="connsiteY165" fmla="*/ 3261360 h 4168140"/>
                <a:gd name="connsiteX166" fmla="*/ 9532620 w 11737340"/>
                <a:gd name="connsiteY166" fmla="*/ 3329940 h 4168140"/>
                <a:gd name="connsiteX167" fmla="*/ 9471660 w 11737340"/>
                <a:gd name="connsiteY167" fmla="*/ 3375660 h 4168140"/>
                <a:gd name="connsiteX168" fmla="*/ 9410700 w 11737340"/>
                <a:gd name="connsiteY168" fmla="*/ 3429000 h 4168140"/>
                <a:gd name="connsiteX169" fmla="*/ 9288780 w 11737340"/>
                <a:gd name="connsiteY169" fmla="*/ 3436620 h 4168140"/>
                <a:gd name="connsiteX170" fmla="*/ 9166860 w 11737340"/>
                <a:gd name="connsiteY170" fmla="*/ 3444240 h 4168140"/>
                <a:gd name="connsiteX171" fmla="*/ 9029700 w 11737340"/>
                <a:gd name="connsiteY171" fmla="*/ 3413760 h 4168140"/>
                <a:gd name="connsiteX172" fmla="*/ 8823960 w 11737340"/>
                <a:gd name="connsiteY172" fmla="*/ 3360420 h 4168140"/>
                <a:gd name="connsiteX173" fmla="*/ 8679180 w 11737340"/>
                <a:gd name="connsiteY173" fmla="*/ 3329940 h 4168140"/>
                <a:gd name="connsiteX174" fmla="*/ 8572500 w 11737340"/>
                <a:gd name="connsiteY174" fmla="*/ 3276600 h 4168140"/>
                <a:gd name="connsiteX175" fmla="*/ 8465820 w 11737340"/>
                <a:gd name="connsiteY175" fmla="*/ 3215640 h 4168140"/>
                <a:gd name="connsiteX176" fmla="*/ 8321040 w 11737340"/>
                <a:gd name="connsiteY176" fmla="*/ 3177540 h 4168140"/>
                <a:gd name="connsiteX177" fmla="*/ 8199120 w 11737340"/>
                <a:gd name="connsiteY177" fmla="*/ 3131820 h 4168140"/>
                <a:gd name="connsiteX178" fmla="*/ 8069580 w 11737340"/>
                <a:gd name="connsiteY178" fmla="*/ 3078480 h 4168140"/>
                <a:gd name="connsiteX179" fmla="*/ 7917180 w 11737340"/>
                <a:gd name="connsiteY179" fmla="*/ 2994660 h 4168140"/>
                <a:gd name="connsiteX180" fmla="*/ 7787640 w 11737340"/>
                <a:gd name="connsiteY180" fmla="*/ 2971800 h 4168140"/>
                <a:gd name="connsiteX181" fmla="*/ 7719060 w 11737340"/>
                <a:gd name="connsiteY181" fmla="*/ 2933700 h 4168140"/>
                <a:gd name="connsiteX182" fmla="*/ 7612380 w 11737340"/>
                <a:gd name="connsiteY182" fmla="*/ 2903220 h 4168140"/>
                <a:gd name="connsiteX183" fmla="*/ 7566660 w 11737340"/>
                <a:gd name="connsiteY183" fmla="*/ 2887980 h 4168140"/>
                <a:gd name="connsiteX184" fmla="*/ 7551420 w 11737340"/>
                <a:gd name="connsiteY184" fmla="*/ 2849880 h 4168140"/>
                <a:gd name="connsiteX185" fmla="*/ 7533640 w 11737340"/>
                <a:gd name="connsiteY185" fmla="*/ 2788920 h 4168140"/>
                <a:gd name="connsiteX186" fmla="*/ 7475220 w 11737340"/>
                <a:gd name="connsiteY186" fmla="*/ 2857500 h 4168140"/>
                <a:gd name="connsiteX187" fmla="*/ 7414260 w 11737340"/>
                <a:gd name="connsiteY187" fmla="*/ 2887980 h 4168140"/>
                <a:gd name="connsiteX188" fmla="*/ 7345680 w 11737340"/>
                <a:gd name="connsiteY188" fmla="*/ 2971800 h 4168140"/>
                <a:gd name="connsiteX189" fmla="*/ 7315200 w 11737340"/>
                <a:gd name="connsiteY189" fmla="*/ 2994660 h 4168140"/>
                <a:gd name="connsiteX190" fmla="*/ 7261860 w 11737340"/>
                <a:gd name="connsiteY190" fmla="*/ 3009900 h 4168140"/>
                <a:gd name="connsiteX191" fmla="*/ 7193280 w 11737340"/>
                <a:gd name="connsiteY191" fmla="*/ 3025140 h 4168140"/>
                <a:gd name="connsiteX192" fmla="*/ 7155180 w 11737340"/>
                <a:gd name="connsiteY192" fmla="*/ 3078480 h 4168140"/>
                <a:gd name="connsiteX193" fmla="*/ 7109460 w 11737340"/>
                <a:gd name="connsiteY193" fmla="*/ 3154680 h 4168140"/>
                <a:gd name="connsiteX194" fmla="*/ 7048500 w 11737340"/>
                <a:gd name="connsiteY194" fmla="*/ 3246120 h 4168140"/>
                <a:gd name="connsiteX195" fmla="*/ 6995160 w 11737340"/>
                <a:gd name="connsiteY195" fmla="*/ 3307080 h 4168140"/>
                <a:gd name="connsiteX196" fmla="*/ 6972300 w 11737340"/>
                <a:gd name="connsiteY196" fmla="*/ 3352800 h 4168140"/>
                <a:gd name="connsiteX197" fmla="*/ 6949440 w 11737340"/>
                <a:gd name="connsiteY197" fmla="*/ 3413760 h 4168140"/>
                <a:gd name="connsiteX198" fmla="*/ 6949440 w 11737340"/>
                <a:gd name="connsiteY198" fmla="*/ 3413760 h 4168140"/>
                <a:gd name="connsiteX199" fmla="*/ 6911340 w 11737340"/>
                <a:gd name="connsiteY199" fmla="*/ 3474720 h 4168140"/>
                <a:gd name="connsiteX200" fmla="*/ 6888480 w 11737340"/>
                <a:gd name="connsiteY200" fmla="*/ 3505200 h 4168140"/>
                <a:gd name="connsiteX201" fmla="*/ 6819900 w 11737340"/>
                <a:gd name="connsiteY201" fmla="*/ 3566160 h 4168140"/>
                <a:gd name="connsiteX202" fmla="*/ 6743700 w 11737340"/>
                <a:gd name="connsiteY202" fmla="*/ 3581400 h 4168140"/>
                <a:gd name="connsiteX203" fmla="*/ 6675120 w 11737340"/>
                <a:gd name="connsiteY203" fmla="*/ 3657600 h 4168140"/>
                <a:gd name="connsiteX204" fmla="*/ 6629400 w 11737340"/>
                <a:gd name="connsiteY204" fmla="*/ 3718560 h 4168140"/>
                <a:gd name="connsiteX205" fmla="*/ 6576060 w 11737340"/>
                <a:gd name="connsiteY205" fmla="*/ 3779520 h 4168140"/>
                <a:gd name="connsiteX206" fmla="*/ 6484620 w 11737340"/>
                <a:gd name="connsiteY206" fmla="*/ 3817620 h 4168140"/>
                <a:gd name="connsiteX207" fmla="*/ 6400800 w 11737340"/>
                <a:gd name="connsiteY207" fmla="*/ 3832860 h 4168140"/>
                <a:gd name="connsiteX208" fmla="*/ 6263640 w 11737340"/>
                <a:gd name="connsiteY208" fmla="*/ 3870960 h 4168140"/>
                <a:gd name="connsiteX209" fmla="*/ 6126480 w 11737340"/>
                <a:gd name="connsiteY209" fmla="*/ 3901440 h 4168140"/>
                <a:gd name="connsiteX210" fmla="*/ 6027420 w 11737340"/>
                <a:gd name="connsiteY210" fmla="*/ 3916680 h 4168140"/>
                <a:gd name="connsiteX211" fmla="*/ 5890260 w 11737340"/>
                <a:gd name="connsiteY211" fmla="*/ 3878580 h 4168140"/>
                <a:gd name="connsiteX212" fmla="*/ 5821680 w 11737340"/>
                <a:gd name="connsiteY212" fmla="*/ 3863340 h 4168140"/>
                <a:gd name="connsiteX213" fmla="*/ 5737860 w 11737340"/>
                <a:gd name="connsiteY213" fmla="*/ 3825240 h 4168140"/>
                <a:gd name="connsiteX214" fmla="*/ 5638800 w 11737340"/>
                <a:gd name="connsiteY214" fmla="*/ 3794760 h 4168140"/>
                <a:gd name="connsiteX215" fmla="*/ 5524500 w 11737340"/>
                <a:gd name="connsiteY215" fmla="*/ 3756660 h 4168140"/>
                <a:gd name="connsiteX216" fmla="*/ 5448300 w 11737340"/>
                <a:gd name="connsiteY216" fmla="*/ 3718560 h 4168140"/>
                <a:gd name="connsiteX217" fmla="*/ 5349240 w 11737340"/>
                <a:gd name="connsiteY217" fmla="*/ 3657600 h 4168140"/>
                <a:gd name="connsiteX218" fmla="*/ 5295900 w 11737340"/>
                <a:gd name="connsiteY218" fmla="*/ 3619500 h 4168140"/>
                <a:gd name="connsiteX219" fmla="*/ 5234940 w 11737340"/>
                <a:gd name="connsiteY219" fmla="*/ 3596640 h 4168140"/>
                <a:gd name="connsiteX220" fmla="*/ 5135880 w 11737340"/>
                <a:gd name="connsiteY220" fmla="*/ 3550920 h 4168140"/>
                <a:gd name="connsiteX221" fmla="*/ 5059680 w 11737340"/>
                <a:gd name="connsiteY221" fmla="*/ 3505200 h 4168140"/>
                <a:gd name="connsiteX222" fmla="*/ 5029200 w 11737340"/>
                <a:gd name="connsiteY222" fmla="*/ 3482340 h 4168140"/>
                <a:gd name="connsiteX223" fmla="*/ 4960620 w 11737340"/>
                <a:gd name="connsiteY223" fmla="*/ 3413760 h 4168140"/>
                <a:gd name="connsiteX224" fmla="*/ 4876800 w 11737340"/>
                <a:gd name="connsiteY224" fmla="*/ 3299460 h 4168140"/>
                <a:gd name="connsiteX225" fmla="*/ 4808220 w 11737340"/>
                <a:gd name="connsiteY225" fmla="*/ 3200400 h 4168140"/>
                <a:gd name="connsiteX226" fmla="*/ 4777740 w 11737340"/>
                <a:gd name="connsiteY226" fmla="*/ 3147060 h 4168140"/>
                <a:gd name="connsiteX227" fmla="*/ 4724400 w 11737340"/>
                <a:gd name="connsiteY227" fmla="*/ 3108960 h 4168140"/>
                <a:gd name="connsiteX228" fmla="*/ 4648200 w 11737340"/>
                <a:gd name="connsiteY228" fmla="*/ 3063240 h 4168140"/>
                <a:gd name="connsiteX229" fmla="*/ 4533900 w 11737340"/>
                <a:gd name="connsiteY229" fmla="*/ 2979420 h 4168140"/>
                <a:gd name="connsiteX230" fmla="*/ 4427220 w 11737340"/>
                <a:gd name="connsiteY230" fmla="*/ 2941320 h 4168140"/>
                <a:gd name="connsiteX231" fmla="*/ 4366260 w 11737340"/>
                <a:gd name="connsiteY231" fmla="*/ 2903220 h 4168140"/>
                <a:gd name="connsiteX232" fmla="*/ 4244340 w 11737340"/>
                <a:gd name="connsiteY232" fmla="*/ 2842260 h 4168140"/>
                <a:gd name="connsiteX233" fmla="*/ 4145280 w 11737340"/>
                <a:gd name="connsiteY233" fmla="*/ 2811780 h 4168140"/>
                <a:gd name="connsiteX234" fmla="*/ 4038600 w 11737340"/>
                <a:gd name="connsiteY234" fmla="*/ 2804160 h 4168140"/>
                <a:gd name="connsiteX235" fmla="*/ 3954780 w 11737340"/>
                <a:gd name="connsiteY235" fmla="*/ 2819400 h 4168140"/>
                <a:gd name="connsiteX236" fmla="*/ 3863340 w 11737340"/>
                <a:gd name="connsiteY236" fmla="*/ 2804160 h 4168140"/>
                <a:gd name="connsiteX237" fmla="*/ 3741420 w 11737340"/>
                <a:gd name="connsiteY237" fmla="*/ 2781300 h 4168140"/>
                <a:gd name="connsiteX238" fmla="*/ 3649980 w 11737340"/>
                <a:gd name="connsiteY238" fmla="*/ 2743200 h 4168140"/>
                <a:gd name="connsiteX239" fmla="*/ 3573780 w 11737340"/>
                <a:gd name="connsiteY239" fmla="*/ 2674620 h 4168140"/>
                <a:gd name="connsiteX240" fmla="*/ 3482340 w 11737340"/>
                <a:gd name="connsiteY240" fmla="*/ 2621280 h 4168140"/>
                <a:gd name="connsiteX241" fmla="*/ 3436620 w 11737340"/>
                <a:gd name="connsiteY241" fmla="*/ 2552700 h 4168140"/>
                <a:gd name="connsiteX242" fmla="*/ 3329940 w 11737340"/>
                <a:gd name="connsiteY242" fmla="*/ 2423160 h 4168140"/>
                <a:gd name="connsiteX243" fmla="*/ 3261360 w 11737340"/>
                <a:gd name="connsiteY243" fmla="*/ 2324100 h 4168140"/>
                <a:gd name="connsiteX244" fmla="*/ 3131820 w 11737340"/>
                <a:gd name="connsiteY244" fmla="*/ 2209800 h 4168140"/>
                <a:gd name="connsiteX245" fmla="*/ 3040380 w 11737340"/>
                <a:gd name="connsiteY245" fmla="*/ 2141220 h 4168140"/>
                <a:gd name="connsiteX246" fmla="*/ 2910840 w 11737340"/>
                <a:gd name="connsiteY246" fmla="*/ 2034540 h 4168140"/>
                <a:gd name="connsiteX247" fmla="*/ 2849880 w 11737340"/>
                <a:gd name="connsiteY247" fmla="*/ 1958340 h 4168140"/>
                <a:gd name="connsiteX248" fmla="*/ 2743200 w 11737340"/>
                <a:gd name="connsiteY248" fmla="*/ 1889760 h 4168140"/>
                <a:gd name="connsiteX249" fmla="*/ 2659380 w 11737340"/>
                <a:gd name="connsiteY249" fmla="*/ 1844040 h 4168140"/>
                <a:gd name="connsiteX250" fmla="*/ 2575560 w 11737340"/>
                <a:gd name="connsiteY250" fmla="*/ 1744980 h 4168140"/>
                <a:gd name="connsiteX251" fmla="*/ 2468880 w 11737340"/>
                <a:gd name="connsiteY251" fmla="*/ 1645920 h 4168140"/>
                <a:gd name="connsiteX252" fmla="*/ 2400300 w 11737340"/>
                <a:gd name="connsiteY252" fmla="*/ 1607820 h 4168140"/>
                <a:gd name="connsiteX253" fmla="*/ 2263140 w 11737340"/>
                <a:gd name="connsiteY253" fmla="*/ 1501140 h 4168140"/>
                <a:gd name="connsiteX254" fmla="*/ 2171700 w 11737340"/>
                <a:gd name="connsiteY254" fmla="*/ 1432560 h 4168140"/>
                <a:gd name="connsiteX255" fmla="*/ 2087880 w 11737340"/>
                <a:gd name="connsiteY255" fmla="*/ 1363980 h 4168140"/>
                <a:gd name="connsiteX256" fmla="*/ 1950720 w 11737340"/>
                <a:gd name="connsiteY256" fmla="*/ 1272540 h 4168140"/>
                <a:gd name="connsiteX257" fmla="*/ 1805940 w 11737340"/>
                <a:gd name="connsiteY257" fmla="*/ 1135380 h 4168140"/>
                <a:gd name="connsiteX258" fmla="*/ 1729740 w 11737340"/>
                <a:gd name="connsiteY258" fmla="*/ 1089660 h 4168140"/>
                <a:gd name="connsiteX259" fmla="*/ 1668780 w 11737340"/>
                <a:gd name="connsiteY259" fmla="*/ 1043940 h 4168140"/>
                <a:gd name="connsiteX260" fmla="*/ 1592580 w 11737340"/>
                <a:gd name="connsiteY260" fmla="*/ 990600 h 4168140"/>
                <a:gd name="connsiteX261" fmla="*/ 1470660 w 11737340"/>
                <a:gd name="connsiteY261" fmla="*/ 891540 h 4168140"/>
                <a:gd name="connsiteX262" fmla="*/ 1386840 w 11737340"/>
                <a:gd name="connsiteY262" fmla="*/ 845820 h 4168140"/>
                <a:gd name="connsiteX263" fmla="*/ 1318260 w 11737340"/>
                <a:gd name="connsiteY263" fmla="*/ 784860 h 4168140"/>
                <a:gd name="connsiteX264" fmla="*/ 1264920 w 11737340"/>
                <a:gd name="connsiteY264" fmla="*/ 723900 h 4168140"/>
                <a:gd name="connsiteX265" fmla="*/ 1181100 w 11737340"/>
                <a:gd name="connsiteY265" fmla="*/ 647700 h 4168140"/>
                <a:gd name="connsiteX266" fmla="*/ 1089660 w 11737340"/>
                <a:gd name="connsiteY266" fmla="*/ 624840 h 4168140"/>
                <a:gd name="connsiteX267" fmla="*/ 1021080 w 11737340"/>
                <a:gd name="connsiteY267" fmla="*/ 586740 h 4168140"/>
                <a:gd name="connsiteX268" fmla="*/ 937260 w 11737340"/>
                <a:gd name="connsiteY268" fmla="*/ 548640 h 4168140"/>
                <a:gd name="connsiteX269" fmla="*/ 830580 w 11737340"/>
                <a:gd name="connsiteY269" fmla="*/ 510540 h 4168140"/>
                <a:gd name="connsiteX270" fmla="*/ 754380 w 11737340"/>
                <a:gd name="connsiteY270" fmla="*/ 457200 h 4168140"/>
                <a:gd name="connsiteX271" fmla="*/ 708660 w 11737340"/>
                <a:gd name="connsiteY271" fmla="*/ 419100 h 4168140"/>
                <a:gd name="connsiteX272" fmla="*/ 609600 w 11737340"/>
                <a:gd name="connsiteY272" fmla="*/ 396240 h 4168140"/>
                <a:gd name="connsiteX273" fmla="*/ 548640 w 11737340"/>
                <a:gd name="connsiteY273" fmla="*/ 320040 h 4168140"/>
                <a:gd name="connsiteX274" fmla="*/ 510540 w 11737340"/>
                <a:gd name="connsiteY274" fmla="*/ 251460 h 4168140"/>
                <a:gd name="connsiteX275" fmla="*/ 464820 w 11737340"/>
                <a:gd name="connsiteY275" fmla="*/ 190500 h 4168140"/>
                <a:gd name="connsiteX276" fmla="*/ 411480 w 11737340"/>
                <a:gd name="connsiteY276" fmla="*/ 137160 h 4168140"/>
                <a:gd name="connsiteX277" fmla="*/ 373380 w 11737340"/>
                <a:gd name="connsiteY277" fmla="*/ 45720 h 4168140"/>
                <a:gd name="connsiteX278" fmla="*/ 342900 w 11737340"/>
                <a:gd name="connsiteY278" fmla="*/ 0 h 4168140"/>
                <a:gd name="connsiteX279" fmla="*/ 327660 w 11737340"/>
                <a:gd name="connsiteY279" fmla="*/ 60960 h 4168140"/>
                <a:gd name="connsiteX280" fmla="*/ 289560 w 11737340"/>
                <a:gd name="connsiteY280" fmla="*/ 91440 h 4168140"/>
                <a:gd name="connsiteX281" fmla="*/ 236220 w 11737340"/>
                <a:gd name="connsiteY281" fmla="*/ 114300 h 4168140"/>
                <a:gd name="connsiteX282" fmla="*/ 198120 w 11737340"/>
                <a:gd name="connsiteY282" fmla="*/ 175260 h 4168140"/>
                <a:gd name="connsiteX283" fmla="*/ 175260 w 11737340"/>
                <a:gd name="connsiteY283" fmla="*/ 228600 h 4168140"/>
                <a:gd name="connsiteX284" fmla="*/ 114300 w 11737340"/>
                <a:gd name="connsiteY284" fmla="*/ 236220 h 4168140"/>
                <a:gd name="connsiteX285" fmla="*/ 45720 w 11737340"/>
                <a:gd name="connsiteY285" fmla="*/ 251460 h 4168140"/>
                <a:gd name="connsiteX286" fmla="*/ 0 w 11737340"/>
                <a:gd name="connsiteY286" fmla="*/ 281940 h 4168140"/>
                <a:gd name="connsiteX287" fmla="*/ 68580 w 11737340"/>
                <a:gd name="connsiteY287" fmla="*/ 320040 h 4168140"/>
                <a:gd name="connsiteX0" fmla="*/ 68580 w 11737340"/>
                <a:gd name="connsiteY0" fmla="*/ 320040 h 4168140"/>
                <a:gd name="connsiteX1" fmla="*/ 121920 w 11737340"/>
                <a:gd name="connsiteY1" fmla="*/ 381000 h 4168140"/>
                <a:gd name="connsiteX2" fmla="*/ 198120 w 11737340"/>
                <a:gd name="connsiteY2" fmla="*/ 419100 h 4168140"/>
                <a:gd name="connsiteX3" fmla="*/ 320040 w 11737340"/>
                <a:gd name="connsiteY3" fmla="*/ 510540 h 4168140"/>
                <a:gd name="connsiteX4" fmla="*/ 411480 w 11737340"/>
                <a:gd name="connsiteY4" fmla="*/ 563880 h 4168140"/>
                <a:gd name="connsiteX5" fmla="*/ 472440 w 11737340"/>
                <a:gd name="connsiteY5" fmla="*/ 632460 h 4168140"/>
                <a:gd name="connsiteX6" fmla="*/ 601980 w 11737340"/>
                <a:gd name="connsiteY6" fmla="*/ 708660 h 4168140"/>
                <a:gd name="connsiteX7" fmla="*/ 739140 w 11737340"/>
                <a:gd name="connsiteY7" fmla="*/ 784860 h 4168140"/>
                <a:gd name="connsiteX8" fmla="*/ 861060 w 11737340"/>
                <a:gd name="connsiteY8" fmla="*/ 868680 h 4168140"/>
                <a:gd name="connsiteX9" fmla="*/ 944880 w 11737340"/>
                <a:gd name="connsiteY9" fmla="*/ 952500 h 4168140"/>
                <a:gd name="connsiteX10" fmla="*/ 1021080 w 11737340"/>
                <a:gd name="connsiteY10" fmla="*/ 1005840 h 4168140"/>
                <a:gd name="connsiteX11" fmla="*/ 1097280 w 11737340"/>
                <a:gd name="connsiteY11" fmla="*/ 1043940 h 4168140"/>
                <a:gd name="connsiteX12" fmla="*/ 1181100 w 11737340"/>
                <a:gd name="connsiteY12" fmla="*/ 1104900 h 4168140"/>
                <a:gd name="connsiteX13" fmla="*/ 1249680 w 11737340"/>
                <a:gd name="connsiteY13" fmla="*/ 1150620 h 4168140"/>
                <a:gd name="connsiteX14" fmla="*/ 1341120 w 11737340"/>
                <a:gd name="connsiteY14" fmla="*/ 1196340 h 4168140"/>
                <a:gd name="connsiteX15" fmla="*/ 1417320 w 11737340"/>
                <a:gd name="connsiteY15" fmla="*/ 1257300 h 4168140"/>
                <a:gd name="connsiteX16" fmla="*/ 1493520 w 11737340"/>
                <a:gd name="connsiteY16" fmla="*/ 1333500 h 4168140"/>
                <a:gd name="connsiteX17" fmla="*/ 1569720 w 11737340"/>
                <a:gd name="connsiteY17" fmla="*/ 1356360 h 4168140"/>
                <a:gd name="connsiteX18" fmla="*/ 1684020 w 11737340"/>
                <a:gd name="connsiteY18" fmla="*/ 1424940 h 4168140"/>
                <a:gd name="connsiteX19" fmla="*/ 1729740 w 11737340"/>
                <a:gd name="connsiteY19" fmla="*/ 1485900 h 4168140"/>
                <a:gd name="connsiteX20" fmla="*/ 1844040 w 11737340"/>
                <a:gd name="connsiteY20" fmla="*/ 1569720 h 4168140"/>
                <a:gd name="connsiteX21" fmla="*/ 1935480 w 11737340"/>
                <a:gd name="connsiteY21" fmla="*/ 1615440 h 4168140"/>
                <a:gd name="connsiteX22" fmla="*/ 2049780 w 11737340"/>
                <a:gd name="connsiteY22" fmla="*/ 1691640 h 4168140"/>
                <a:gd name="connsiteX23" fmla="*/ 2133600 w 11737340"/>
                <a:gd name="connsiteY23" fmla="*/ 1729740 h 4168140"/>
                <a:gd name="connsiteX24" fmla="*/ 2202180 w 11737340"/>
                <a:gd name="connsiteY24" fmla="*/ 1805940 h 4168140"/>
                <a:gd name="connsiteX25" fmla="*/ 2255520 w 11737340"/>
                <a:gd name="connsiteY25" fmla="*/ 1821180 h 4168140"/>
                <a:gd name="connsiteX26" fmla="*/ 2316480 w 11737340"/>
                <a:gd name="connsiteY26" fmla="*/ 1866900 h 4168140"/>
                <a:gd name="connsiteX27" fmla="*/ 2423160 w 11737340"/>
                <a:gd name="connsiteY27" fmla="*/ 2004060 h 4168140"/>
                <a:gd name="connsiteX28" fmla="*/ 2476500 w 11737340"/>
                <a:gd name="connsiteY28" fmla="*/ 2087880 h 4168140"/>
                <a:gd name="connsiteX29" fmla="*/ 2567940 w 11737340"/>
                <a:gd name="connsiteY29" fmla="*/ 2148840 h 4168140"/>
                <a:gd name="connsiteX30" fmla="*/ 2682240 w 11737340"/>
                <a:gd name="connsiteY30" fmla="*/ 2186940 h 4168140"/>
                <a:gd name="connsiteX31" fmla="*/ 2743200 w 11737340"/>
                <a:gd name="connsiteY31" fmla="*/ 2209800 h 4168140"/>
                <a:gd name="connsiteX32" fmla="*/ 2811780 w 11737340"/>
                <a:gd name="connsiteY32" fmla="*/ 2247900 h 4168140"/>
                <a:gd name="connsiteX33" fmla="*/ 2887980 w 11737340"/>
                <a:gd name="connsiteY33" fmla="*/ 2301240 h 4168140"/>
                <a:gd name="connsiteX34" fmla="*/ 2979420 w 11737340"/>
                <a:gd name="connsiteY34" fmla="*/ 2385060 h 4168140"/>
                <a:gd name="connsiteX35" fmla="*/ 3055620 w 11737340"/>
                <a:gd name="connsiteY35" fmla="*/ 2461260 h 4168140"/>
                <a:gd name="connsiteX36" fmla="*/ 3139440 w 11737340"/>
                <a:gd name="connsiteY36" fmla="*/ 2537460 h 4168140"/>
                <a:gd name="connsiteX37" fmla="*/ 3261360 w 11737340"/>
                <a:gd name="connsiteY37" fmla="*/ 2628900 h 4168140"/>
                <a:gd name="connsiteX38" fmla="*/ 3345180 w 11737340"/>
                <a:gd name="connsiteY38" fmla="*/ 2720340 h 4168140"/>
                <a:gd name="connsiteX39" fmla="*/ 3444240 w 11737340"/>
                <a:gd name="connsiteY39" fmla="*/ 2796540 h 4168140"/>
                <a:gd name="connsiteX40" fmla="*/ 3558540 w 11737340"/>
                <a:gd name="connsiteY40" fmla="*/ 2872740 h 4168140"/>
                <a:gd name="connsiteX41" fmla="*/ 3619500 w 11737340"/>
                <a:gd name="connsiteY41" fmla="*/ 2979420 h 4168140"/>
                <a:gd name="connsiteX42" fmla="*/ 3619500 w 11737340"/>
                <a:gd name="connsiteY42" fmla="*/ 2979420 h 4168140"/>
                <a:gd name="connsiteX43" fmla="*/ 3649980 w 11737340"/>
                <a:gd name="connsiteY43" fmla="*/ 3048000 h 4168140"/>
                <a:gd name="connsiteX44" fmla="*/ 3703320 w 11737340"/>
                <a:gd name="connsiteY44" fmla="*/ 3086100 h 4168140"/>
                <a:gd name="connsiteX45" fmla="*/ 3764280 w 11737340"/>
                <a:gd name="connsiteY45" fmla="*/ 3063240 h 4168140"/>
                <a:gd name="connsiteX46" fmla="*/ 3848100 w 11737340"/>
                <a:gd name="connsiteY46" fmla="*/ 3025140 h 4168140"/>
                <a:gd name="connsiteX47" fmla="*/ 3916680 w 11737340"/>
                <a:gd name="connsiteY47" fmla="*/ 3032760 h 4168140"/>
                <a:gd name="connsiteX48" fmla="*/ 4030980 w 11737340"/>
                <a:gd name="connsiteY48" fmla="*/ 3063240 h 4168140"/>
                <a:gd name="connsiteX49" fmla="*/ 4137660 w 11737340"/>
                <a:gd name="connsiteY49" fmla="*/ 3101340 h 4168140"/>
                <a:gd name="connsiteX50" fmla="*/ 4259580 w 11737340"/>
                <a:gd name="connsiteY50" fmla="*/ 3147060 h 4168140"/>
                <a:gd name="connsiteX51" fmla="*/ 4381500 w 11737340"/>
                <a:gd name="connsiteY51" fmla="*/ 3192780 h 4168140"/>
                <a:gd name="connsiteX52" fmla="*/ 4526280 w 11737340"/>
                <a:gd name="connsiteY52" fmla="*/ 3276600 h 4168140"/>
                <a:gd name="connsiteX53" fmla="*/ 4587240 w 11737340"/>
                <a:gd name="connsiteY53" fmla="*/ 3299460 h 4168140"/>
                <a:gd name="connsiteX54" fmla="*/ 4610100 w 11737340"/>
                <a:gd name="connsiteY54" fmla="*/ 3352800 h 4168140"/>
                <a:gd name="connsiteX55" fmla="*/ 4648200 w 11737340"/>
                <a:gd name="connsiteY55" fmla="*/ 3436620 h 4168140"/>
                <a:gd name="connsiteX56" fmla="*/ 4671060 w 11737340"/>
                <a:gd name="connsiteY56" fmla="*/ 3520440 h 4168140"/>
                <a:gd name="connsiteX57" fmla="*/ 4678680 w 11737340"/>
                <a:gd name="connsiteY57" fmla="*/ 3589020 h 4168140"/>
                <a:gd name="connsiteX58" fmla="*/ 4686300 w 11737340"/>
                <a:gd name="connsiteY58" fmla="*/ 3649980 h 4168140"/>
                <a:gd name="connsiteX59" fmla="*/ 4724400 w 11737340"/>
                <a:gd name="connsiteY59" fmla="*/ 3680460 h 4168140"/>
                <a:gd name="connsiteX60" fmla="*/ 4785360 w 11737340"/>
                <a:gd name="connsiteY60" fmla="*/ 3672840 h 4168140"/>
                <a:gd name="connsiteX61" fmla="*/ 4869180 w 11737340"/>
                <a:gd name="connsiteY61" fmla="*/ 3703320 h 4168140"/>
                <a:gd name="connsiteX62" fmla="*/ 4914900 w 11737340"/>
                <a:gd name="connsiteY62" fmla="*/ 3756660 h 4168140"/>
                <a:gd name="connsiteX63" fmla="*/ 5105400 w 11737340"/>
                <a:gd name="connsiteY63" fmla="*/ 3832860 h 4168140"/>
                <a:gd name="connsiteX64" fmla="*/ 5173980 w 11737340"/>
                <a:gd name="connsiteY64" fmla="*/ 3886200 h 4168140"/>
                <a:gd name="connsiteX65" fmla="*/ 5242560 w 11737340"/>
                <a:gd name="connsiteY65" fmla="*/ 3924300 h 4168140"/>
                <a:gd name="connsiteX66" fmla="*/ 5364480 w 11737340"/>
                <a:gd name="connsiteY66" fmla="*/ 3962400 h 4168140"/>
                <a:gd name="connsiteX67" fmla="*/ 5516880 w 11737340"/>
                <a:gd name="connsiteY67" fmla="*/ 4046220 h 4168140"/>
                <a:gd name="connsiteX68" fmla="*/ 5585460 w 11737340"/>
                <a:gd name="connsiteY68" fmla="*/ 4099560 h 4168140"/>
                <a:gd name="connsiteX69" fmla="*/ 5661660 w 11737340"/>
                <a:gd name="connsiteY69" fmla="*/ 4122420 h 4168140"/>
                <a:gd name="connsiteX70" fmla="*/ 5745480 w 11737340"/>
                <a:gd name="connsiteY70" fmla="*/ 4130040 h 4168140"/>
                <a:gd name="connsiteX71" fmla="*/ 5836920 w 11737340"/>
                <a:gd name="connsiteY71" fmla="*/ 4130040 h 4168140"/>
                <a:gd name="connsiteX72" fmla="*/ 5951220 w 11737340"/>
                <a:gd name="connsiteY72" fmla="*/ 4145280 h 4168140"/>
                <a:gd name="connsiteX73" fmla="*/ 6035040 w 11737340"/>
                <a:gd name="connsiteY73" fmla="*/ 4168140 h 4168140"/>
                <a:gd name="connsiteX74" fmla="*/ 6149340 w 11737340"/>
                <a:gd name="connsiteY74" fmla="*/ 4137660 h 4168140"/>
                <a:gd name="connsiteX75" fmla="*/ 6286500 w 11737340"/>
                <a:gd name="connsiteY75" fmla="*/ 4114800 h 4168140"/>
                <a:gd name="connsiteX76" fmla="*/ 6393180 w 11737340"/>
                <a:gd name="connsiteY76" fmla="*/ 4053840 h 4168140"/>
                <a:gd name="connsiteX77" fmla="*/ 6484620 w 11737340"/>
                <a:gd name="connsiteY77" fmla="*/ 4038600 h 4168140"/>
                <a:gd name="connsiteX78" fmla="*/ 6583680 w 11737340"/>
                <a:gd name="connsiteY78" fmla="*/ 3970020 h 4168140"/>
                <a:gd name="connsiteX79" fmla="*/ 6697980 w 11737340"/>
                <a:gd name="connsiteY79" fmla="*/ 3886200 h 4168140"/>
                <a:gd name="connsiteX80" fmla="*/ 6751320 w 11737340"/>
                <a:gd name="connsiteY80" fmla="*/ 3822700 h 4168140"/>
                <a:gd name="connsiteX81" fmla="*/ 6855460 w 11737340"/>
                <a:gd name="connsiteY81" fmla="*/ 3764280 h 4168140"/>
                <a:gd name="connsiteX82" fmla="*/ 6972300 w 11737340"/>
                <a:gd name="connsiteY82" fmla="*/ 3642360 h 4168140"/>
                <a:gd name="connsiteX83" fmla="*/ 7078980 w 11737340"/>
                <a:gd name="connsiteY83" fmla="*/ 3528060 h 4168140"/>
                <a:gd name="connsiteX84" fmla="*/ 7165340 w 11737340"/>
                <a:gd name="connsiteY84" fmla="*/ 3454400 h 4168140"/>
                <a:gd name="connsiteX85" fmla="*/ 7287260 w 11737340"/>
                <a:gd name="connsiteY85" fmla="*/ 3296920 h 4168140"/>
                <a:gd name="connsiteX86" fmla="*/ 7338060 w 11737340"/>
                <a:gd name="connsiteY86" fmla="*/ 3200400 h 4168140"/>
                <a:gd name="connsiteX87" fmla="*/ 7383780 w 11737340"/>
                <a:gd name="connsiteY87" fmla="*/ 3144520 h 4168140"/>
                <a:gd name="connsiteX88" fmla="*/ 7444740 w 11737340"/>
                <a:gd name="connsiteY88" fmla="*/ 3093720 h 4168140"/>
                <a:gd name="connsiteX89" fmla="*/ 7513320 w 11737340"/>
                <a:gd name="connsiteY89" fmla="*/ 3101340 h 4168140"/>
                <a:gd name="connsiteX90" fmla="*/ 7576820 w 11737340"/>
                <a:gd name="connsiteY90" fmla="*/ 3093720 h 4168140"/>
                <a:gd name="connsiteX91" fmla="*/ 7729220 w 11737340"/>
                <a:gd name="connsiteY91" fmla="*/ 3136900 h 4168140"/>
                <a:gd name="connsiteX92" fmla="*/ 7833360 w 11737340"/>
                <a:gd name="connsiteY92" fmla="*/ 3180080 h 4168140"/>
                <a:gd name="connsiteX93" fmla="*/ 7967980 w 11737340"/>
                <a:gd name="connsiteY93" fmla="*/ 3208020 h 4168140"/>
                <a:gd name="connsiteX94" fmla="*/ 8161020 w 11737340"/>
                <a:gd name="connsiteY94" fmla="*/ 3296920 h 4168140"/>
                <a:gd name="connsiteX95" fmla="*/ 8293100 w 11737340"/>
                <a:gd name="connsiteY95" fmla="*/ 3370580 h 4168140"/>
                <a:gd name="connsiteX96" fmla="*/ 8371840 w 11737340"/>
                <a:gd name="connsiteY96" fmla="*/ 3395980 h 4168140"/>
                <a:gd name="connsiteX97" fmla="*/ 8468360 w 11737340"/>
                <a:gd name="connsiteY97" fmla="*/ 3434080 h 4168140"/>
                <a:gd name="connsiteX98" fmla="*/ 8582660 w 11737340"/>
                <a:gd name="connsiteY98" fmla="*/ 3528060 h 4168140"/>
                <a:gd name="connsiteX99" fmla="*/ 8641080 w 11737340"/>
                <a:gd name="connsiteY99" fmla="*/ 3566160 h 4168140"/>
                <a:gd name="connsiteX100" fmla="*/ 8702040 w 11737340"/>
                <a:gd name="connsiteY100" fmla="*/ 3604260 h 4168140"/>
                <a:gd name="connsiteX101" fmla="*/ 8763000 w 11737340"/>
                <a:gd name="connsiteY101" fmla="*/ 3634740 h 4168140"/>
                <a:gd name="connsiteX102" fmla="*/ 8846820 w 11737340"/>
                <a:gd name="connsiteY102" fmla="*/ 3632200 h 4168140"/>
                <a:gd name="connsiteX103" fmla="*/ 8968740 w 11737340"/>
                <a:gd name="connsiteY103" fmla="*/ 3634740 h 4168140"/>
                <a:gd name="connsiteX104" fmla="*/ 9060180 w 11737340"/>
                <a:gd name="connsiteY104" fmla="*/ 3642360 h 4168140"/>
                <a:gd name="connsiteX105" fmla="*/ 9151620 w 11737340"/>
                <a:gd name="connsiteY105" fmla="*/ 3657600 h 4168140"/>
                <a:gd name="connsiteX106" fmla="*/ 9230360 w 11737340"/>
                <a:gd name="connsiteY106" fmla="*/ 3657600 h 4168140"/>
                <a:gd name="connsiteX107" fmla="*/ 9331960 w 11737340"/>
                <a:gd name="connsiteY107" fmla="*/ 3629660 h 4168140"/>
                <a:gd name="connsiteX108" fmla="*/ 9433560 w 11737340"/>
                <a:gd name="connsiteY108" fmla="*/ 3589020 h 4168140"/>
                <a:gd name="connsiteX109" fmla="*/ 9535160 w 11737340"/>
                <a:gd name="connsiteY109" fmla="*/ 3540760 h 4168140"/>
                <a:gd name="connsiteX110" fmla="*/ 9646920 w 11737340"/>
                <a:gd name="connsiteY110" fmla="*/ 3489960 h 4168140"/>
                <a:gd name="connsiteX111" fmla="*/ 9784080 w 11737340"/>
                <a:gd name="connsiteY111" fmla="*/ 3444240 h 4168140"/>
                <a:gd name="connsiteX112" fmla="*/ 9860280 w 11737340"/>
                <a:gd name="connsiteY112" fmla="*/ 3383280 h 4168140"/>
                <a:gd name="connsiteX113" fmla="*/ 9921240 w 11737340"/>
                <a:gd name="connsiteY113" fmla="*/ 3314700 h 4168140"/>
                <a:gd name="connsiteX114" fmla="*/ 9997440 w 11737340"/>
                <a:gd name="connsiteY114" fmla="*/ 3208020 h 4168140"/>
                <a:gd name="connsiteX115" fmla="*/ 10043160 w 11737340"/>
                <a:gd name="connsiteY115" fmla="*/ 3101340 h 4168140"/>
                <a:gd name="connsiteX116" fmla="*/ 10104120 w 11737340"/>
                <a:gd name="connsiteY116" fmla="*/ 3017520 h 4168140"/>
                <a:gd name="connsiteX117" fmla="*/ 10157460 w 11737340"/>
                <a:gd name="connsiteY117" fmla="*/ 2933700 h 4168140"/>
                <a:gd name="connsiteX118" fmla="*/ 10218420 w 11737340"/>
                <a:gd name="connsiteY118" fmla="*/ 2849880 h 4168140"/>
                <a:gd name="connsiteX119" fmla="*/ 10294620 w 11737340"/>
                <a:gd name="connsiteY119" fmla="*/ 2735580 h 4168140"/>
                <a:gd name="connsiteX120" fmla="*/ 10347960 w 11737340"/>
                <a:gd name="connsiteY120" fmla="*/ 2621280 h 4168140"/>
                <a:gd name="connsiteX121" fmla="*/ 10431780 w 11737340"/>
                <a:gd name="connsiteY121" fmla="*/ 2499360 h 4168140"/>
                <a:gd name="connsiteX122" fmla="*/ 10500360 w 11737340"/>
                <a:gd name="connsiteY122" fmla="*/ 2354580 h 4168140"/>
                <a:gd name="connsiteX123" fmla="*/ 10553700 w 11737340"/>
                <a:gd name="connsiteY123" fmla="*/ 2263140 h 4168140"/>
                <a:gd name="connsiteX124" fmla="*/ 10584180 w 11737340"/>
                <a:gd name="connsiteY124" fmla="*/ 2194560 h 4168140"/>
                <a:gd name="connsiteX125" fmla="*/ 10624820 w 11737340"/>
                <a:gd name="connsiteY125" fmla="*/ 2125980 h 4168140"/>
                <a:gd name="connsiteX126" fmla="*/ 10675620 w 11737340"/>
                <a:gd name="connsiteY126" fmla="*/ 2049780 h 4168140"/>
                <a:gd name="connsiteX127" fmla="*/ 10690860 w 11737340"/>
                <a:gd name="connsiteY127" fmla="*/ 1988820 h 4168140"/>
                <a:gd name="connsiteX128" fmla="*/ 10713720 w 11737340"/>
                <a:gd name="connsiteY128" fmla="*/ 1927860 h 4168140"/>
                <a:gd name="connsiteX129" fmla="*/ 10767060 w 11737340"/>
                <a:gd name="connsiteY129" fmla="*/ 1859280 h 4168140"/>
                <a:gd name="connsiteX130" fmla="*/ 10873740 w 11737340"/>
                <a:gd name="connsiteY130" fmla="*/ 1828800 h 4168140"/>
                <a:gd name="connsiteX131" fmla="*/ 11079480 w 11737340"/>
                <a:gd name="connsiteY131" fmla="*/ 1767840 h 4168140"/>
                <a:gd name="connsiteX132" fmla="*/ 11247120 w 11737340"/>
                <a:gd name="connsiteY132" fmla="*/ 1684020 h 4168140"/>
                <a:gd name="connsiteX133" fmla="*/ 11407140 w 11737340"/>
                <a:gd name="connsiteY133" fmla="*/ 1628140 h 4168140"/>
                <a:gd name="connsiteX134" fmla="*/ 11490960 w 11737340"/>
                <a:gd name="connsiteY134" fmla="*/ 1577340 h 4168140"/>
                <a:gd name="connsiteX135" fmla="*/ 11635740 w 11737340"/>
                <a:gd name="connsiteY135" fmla="*/ 1508760 h 4168140"/>
                <a:gd name="connsiteX136" fmla="*/ 11737340 w 11737340"/>
                <a:gd name="connsiteY136" fmla="*/ 1442720 h 4168140"/>
                <a:gd name="connsiteX137" fmla="*/ 11620500 w 11737340"/>
                <a:gd name="connsiteY137" fmla="*/ 1417320 h 4168140"/>
                <a:gd name="connsiteX138" fmla="*/ 11567160 w 11737340"/>
                <a:gd name="connsiteY138" fmla="*/ 1379220 h 4168140"/>
                <a:gd name="connsiteX139" fmla="*/ 11498580 w 11737340"/>
                <a:gd name="connsiteY139" fmla="*/ 1318260 h 4168140"/>
                <a:gd name="connsiteX140" fmla="*/ 11468100 w 11737340"/>
                <a:gd name="connsiteY140" fmla="*/ 1280160 h 4168140"/>
                <a:gd name="connsiteX141" fmla="*/ 11442700 w 11737340"/>
                <a:gd name="connsiteY141" fmla="*/ 1231900 h 4168140"/>
                <a:gd name="connsiteX142" fmla="*/ 11384280 w 11737340"/>
                <a:gd name="connsiteY142" fmla="*/ 1310640 h 4168140"/>
                <a:gd name="connsiteX143" fmla="*/ 11353800 w 11737340"/>
                <a:gd name="connsiteY143" fmla="*/ 1356360 h 4168140"/>
                <a:gd name="connsiteX144" fmla="*/ 11224260 w 11737340"/>
                <a:gd name="connsiteY144" fmla="*/ 1417320 h 4168140"/>
                <a:gd name="connsiteX145" fmla="*/ 11109960 w 11737340"/>
                <a:gd name="connsiteY145" fmla="*/ 1463040 h 4168140"/>
                <a:gd name="connsiteX146" fmla="*/ 10911840 w 11737340"/>
                <a:gd name="connsiteY146" fmla="*/ 1524000 h 4168140"/>
                <a:gd name="connsiteX147" fmla="*/ 10774680 w 11737340"/>
                <a:gd name="connsiteY147" fmla="*/ 1546860 h 4168140"/>
                <a:gd name="connsiteX148" fmla="*/ 10675620 w 11737340"/>
                <a:gd name="connsiteY148" fmla="*/ 1615440 h 4168140"/>
                <a:gd name="connsiteX149" fmla="*/ 10568940 w 11737340"/>
                <a:gd name="connsiteY149" fmla="*/ 1676400 h 4168140"/>
                <a:gd name="connsiteX150" fmla="*/ 10485120 w 11737340"/>
                <a:gd name="connsiteY150" fmla="*/ 1760220 h 4168140"/>
                <a:gd name="connsiteX151" fmla="*/ 10454640 w 11737340"/>
                <a:gd name="connsiteY151" fmla="*/ 1836420 h 4168140"/>
                <a:gd name="connsiteX152" fmla="*/ 10416540 w 11737340"/>
                <a:gd name="connsiteY152" fmla="*/ 1927860 h 4168140"/>
                <a:gd name="connsiteX153" fmla="*/ 10401300 w 11737340"/>
                <a:gd name="connsiteY153" fmla="*/ 2004060 h 4168140"/>
                <a:gd name="connsiteX154" fmla="*/ 10363200 w 11737340"/>
                <a:gd name="connsiteY154" fmla="*/ 2095500 h 4168140"/>
                <a:gd name="connsiteX155" fmla="*/ 10317480 w 11737340"/>
                <a:gd name="connsiteY155" fmla="*/ 2225040 h 4168140"/>
                <a:gd name="connsiteX156" fmla="*/ 10287000 w 11737340"/>
                <a:gd name="connsiteY156" fmla="*/ 2346960 h 4168140"/>
                <a:gd name="connsiteX157" fmla="*/ 10218420 w 11737340"/>
                <a:gd name="connsiteY157" fmla="*/ 2499360 h 4168140"/>
                <a:gd name="connsiteX158" fmla="*/ 10134600 w 11737340"/>
                <a:gd name="connsiteY158" fmla="*/ 2621280 h 4168140"/>
                <a:gd name="connsiteX159" fmla="*/ 10043160 w 11737340"/>
                <a:gd name="connsiteY159" fmla="*/ 2735580 h 4168140"/>
                <a:gd name="connsiteX160" fmla="*/ 9974580 w 11737340"/>
                <a:gd name="connsiteY160" fmla="*/ 2857500 h 4168140"/>
                <a:gd name="connsiteX161" fmla="*/ 9906000 w 11737340"/>
                <a:gd name="connsiteY161" fmla="*/ 2941320 h 4168140"/>
                <a:gd name="connsiteX162" fmla="*/ 9860280 w 11737340"/>
                <a:gd name="connsiteY162" fmla="*/ 3032760 h 4168140"/>
                <a:gd name="connsiteX163" fmla="*/ 9806940 w 11737340"/>
                <a:gd name="connsiteY163" fmla="*/ 3116580 h 4168140"/>
                <a:gd name="connsiteX164" fmla="*/ 9715500 w 11737340"/>
                <a:gd name="connsiteY164" fmla="*/ 3208020 h 4168140"/>
                <a:gd name="connsiteX165" fmla="*/ 9616440 w 11737340"/>
                <a:gd name="connsiteY165" fmla="*/ 3261360 h 4168140"/>
                <a:gd name="connsiteX166" fmla="*/ 9532620 w 11737340"/>
                <a:gd name="connsiteY166" fmla="*/ 3329940 h 4168140"/>
                <a:gd name="connsiteX167" fmla="*/ 9471660 w 11737340"/>
                <a:gd name="connsiteY167" fmla="*/ 3375660 h 4168140"/>
                <a:gd name="connsiteX168" fmla="*/ 9410700 w 11737340"/>
                <a:gd name="connsiteY168" fmla="*/ 3429000 h 4168140"/>
                <a:gd name="connsiteX169" fmla="*/ 9288780 w 11737340"/>
                <a:gd name="connsiteY169" fmla="*/ 3436620 h 4168140"/>
                <a:gd name="connsiteX170" fmla="*/ 9166860 w 11737340"/>
                <a:gd name="connsiteY170" fmla="*/ 3444240 h 4168140"/>
                <a:gd name="connsiteX171" fmla="*/ 9029700 w 11737340"/>
                <a:gd name="connsiteY171" fmla="*/ 3413760 h 4168140"/>
                <a:gd name="connsiteX172" fmla="*/ 8823960 w 11737340"/>
                <a:gd name="connsiteY172" fmla="*/ 3360420 h 4168140"/>
                <a:gd name="connsiteX173" fmla="*/ 8679180 w 11737340"/>
                <a:gd name="connsiteY173" fmla="*/ 3329940 h 4168140"/>
                <a:gd name="connsiteX174" fmla="*/ 8572500 w 11737340"/>
                <a:gd name="connsiteY174" fmla="*/ 3276600 h 4168140"/>
                <a:gd name="connsiteX175" fmla="*/ 8465820 w 11737340"/>
                <a:gd name="connsiteY175" fmla="*/ 3215640 h 4168140"/>
                <a:gd name="connsiteX176" fmla="*/ 8321040 w 11737340"/>
                <a:gd name="connsiteY176" fmla="*/ 3177540 h 4168140"/>
                <a:gd name="connsiteX177" fmla="*/ 8199120 w 11737340"/>
                <a:gd name="connsiteY177" fmla="*/ 3131820 h 4168140"/>
                <a:gd name="connsiteX178" fmla="*/ 8069580 w 11737340"/>
                <a:gd name="connsiteY178" fmla="*/ 3078480 h 4168140"/>
                <a:gd name="connsiteX179" fmla="*/ 7917180 w 11737340"/>
                <a:gd name="connsiteY179" fmla="*/ 2994660 h 4168140"/>
                <a:gd name="connsiteX180" fmla="*/ 7787640 w 11737340"/>
                <a:gd name="connsiteY180" fmla="*/ 2971800 h 4168140"/>
                <a:gd name="connsiteX181" fmla="*/ 7719060 w 11737340"/>
                <a:gd name="connsiteY181" fmla="*/ 2933700 h 4168140"/>
                <a:gd name="connsiteX182" fmla="*/ 7612380 w 11737340"/>
                <a:gd name="connsiteY182" fmla="*/ 2903220 h 4168140"/>
                <a:gd name="connsiteX183" fmla="*/ 7566660 w 11737340"/>
                <a:gd name="connsiteY183" fmla="*/ 2887980 h 4168140"/>
                <a:gd name="connsiteX184" fmla="*/ 7551420 w 11737340"/>
                <a:gd name="connsiteY184" fmla="*/ 2849880 h 4168140"/>
                <a:gd name="connsiteX185" fmla="*/ 7533640 w 11737340"/>
                <a:gd name="connsiteY185" fmla="*/ 2788920 h 4168140"/>
                <a:gd name="connsiteX186" fmla="*/ 7475220 w 11737340"/>
                <a:gd name="connsiteY186" fmla="*/ 2857500 h 4168140"/>
                <a:gd name="connsiteX187" fmla="*/ 7414260 w 11737340"/>
                <a:gd name="connsiteY187" fmla="*/ 2887980 h 4168140"/>
                <a:gd name="connsiteX188" fmla="*/ 7345680 w 11737340"/>
                <a:gd name="connsiteY188" fmla="*/ 2971800 h 4168140"/>
                <a:gd name="connsiteX189" fmla="*/ 7315200 w 11737340"/>
                <a:gd name="connsiteY189" fmla="*/ 2994660 h 4168140"/>
                <a:gd name="connsiteX190" fmla="*/ 7261860 w 11737340"/>
                <a:gd name="connsiteY190" fmla="*/ 3009900 h 4168140"/>
                <a:gd name="connsiteX191" fmla="*/ 7193280 w 11737340"/>
                <a:gd name="connsiteY191" fmla="*/ 3025140 h 4168140"/>
                <a:gd name="connsiteX192" fmla="*/ 7155180 w 11737340"/>
                <a:gd name="connsiteY192" fmla="*/ 3078480 h 4168140"/>
                <a:gd name="connsiteX193" fmla="*/ 7109460 w 11737340"/>
                <a:gd name="connsiteY193" fmla="*/ 3154680 h 4168140"/>
                <a:gd name="connsiteX194" fmla="*/ 7048500 w 11737340"/>
                <a:gd name="connsiteY194" fmla="*/ 3246120 h 4168140"/>
                <a:gd name="connsiteX195" fmla="*/ 6995160 w 11737340"/>
                <a:gd name="connsiteY195" fmla="*/ 3307080 h 4168140"/>
                <a:gd name="connsiteX196" fmla="*/ 6972300 w 11737340"/>
                <a:gd name="connsiteY196" fmla="*/ 3352800 h 4168140"/>
                <a:gd name="connsiteX197" fmla="*/ 6949440 w 11737340"/>
                <a:gd name="connsiteY197" fmla="*/ 3413760 h 4168140"/>
                <a:gd name="connsiteX198" fmla="*/ 6949440 w 11737340"/>
                <a:gd name="connsiteY198" fmla="*/ 3413760 h 4168140"/>
                <a:gd name="connsiteX199" fmla="*/ 6911340 w 11737340"/>
                <a:gd name="connsiteY199" fmla="*/ 3474720 h 4168140"/>
                <a:gd name="connsiteX200" fmla="*/ 6888480 w 11737340"/>
                <a:gd name="connsiteY200" fmla="*/ 3505200 h 4168140"/>
                <a:gd name="connsiteX201" fmla="*/ 6819900 w 11737340"/>
                <a:gd name="connsiteY201" fmla="*/ 3566160 h 4168140"/>
                <a:gd name="connsiteX202" fmla="*/ 6743700 w 11737340"/>
                <a:gd name="connsiteY202" fmla="*/ 3581400 h 4168140"/>
                <a:gd name="connsiteX203" fmla="*/ 6675120 w 11737340"/>
                <a:gd name="connsiteY203" fmla="*/ 3657600 h 4168140"/>
                <a:gd name="connsiteX204" fmla="*/ 6629400 w 11737340"/>
                <a:gd name="connsiteY204" fmla="*/ 3718560 h 4168140"/>
                <a:gd name="connsiteX205" fmla="*/ 6576060 w 11737340"/>
                <a:gd name="connsiteY205" fmla="*/ 3779520 h 4168140"/>
                <a:gd name="connsiteX206" fmla="*/ 6484620 w 11737340"/>
                <a:gd name="connsiteY206" fmla="*/ 3817620 h 4168140"/>
                <a:gd name="connsiteX207" fmla="*/ 6400800 w 11737340"/>
                <a:gd name="connsiteY207" fmla="*/ 3832860 h 4168140"/>
                <a:gd name="connsiteX208" fmla="*/ 6263640 w 11737340"/>
                <a:gd name="connsiteY208" fmla="*/ 3870960 h 4168140"/>
                <a:gd name="connsiteX209" fmla="*/ 6126480 w 11737340"/>
                <a:gd name="connsiteY209" fmla="*/ 3901440 h 4168140"/>
                <a:gd name="connsiteX210" fmla="*/ 6027420 w 11737340"/>
                <a:gd name="connsiteY210" fmla="*/ 3916680 h 4168140"/>
                <a:gd name="connsiteX211" fmla="*/ 5890260 w 11737340"/>
                <a:gd name="connsiteY211" fmla="*/ 3878580 h 4168140"/>
                <a:gd name="connsiteX212" fmla="*/ 5821680 w 11737340"/>
                <a:gd name="connsiteY212" fmla="*/ 3863340 h 4168140"/>
                <a:gd name="connsiteX213" fmla="*/ 5737860 w 11737340"/>
                <a:gd name="connsiteY213" fmla="*/ 3825240 h 4168140"/>
                <a:gd name="connsiteX214" fmla="*/ 5638800 w 11737340"/>
                <a:gd name="connsiteY214" fmla="*/ 3794760 h 4168140"/>
                <a:gd name="connsiteX215" fmla="*/ 5524500 w 11737340"/>
                <a:gd name="connsiteY215" fmla="*/ 3756660 h 4168140"/>
                <a:gd name="connsiteX216" fmla="*/ 5448300 w 11737340"/>
                <a:gd name="connsiteY216" fmla="*/ 3718560 h 4168140"/>
                <a:gd name="connsiteX217" fmla="*/ 5349240 w 11737340"/>
                <a:gd name="connsiteY217" fmla="*/ 3657600 h 4168140"/>
                <a:gd name="connsiteX218" fmla="*/ 5295900 w 11737340"/>
                <a:gd name="connsiteY218" fmla="*/ 3619500 h 4168140"/>
                <a:gd name="connsiteX219" fmla="*/ 5234940 w 11737340"/>
                <a:gd name="connsiteY219" fmla="*/ 3596640 h 4168140"/>
                <a:gd name="connsiteX220" fmla="*/ 5135880 w 11737340"/>
                <a:gd name="connsiteY220" fmla="*/ 3550920 h 4168140"/>
                <a:gd name="connsiteX221" fmla="*/ 5059680 w 11737340"/>
                <a:gd name="connsiteY221" fmla="*/ 3505200 h 4168140"/>
                <a:gd name="connsiteX222" fmla="*/ 5029200 w 11737340"/>
                <a:gd name="connsiteY222" fmla="*/ 3482340 h 4168140"/>
                <a:gd name="connsiteX223" fmla="*/ 4960620 w 11737340"/>
                <a:gd name="connsiteY223" fmla="*/ 3413760 h 4168140"/>
                <a:gd name="connsiteX224" fmla="*/ 4876800 w 11737340"/>
                <a:gd name="connsiteY224" fmla="*/ 3299460 h 4168140"/>
                <a:gd name="connsiteX225" fmla="*/ 4808220 w 11737340"/>
                <a:gd name="connsiteY225" fmla="*/ 3200400 h 4168140"/>
                <a:gd name="connsiteX226" fmla="*/ 4777740 w 11737340"/>
                <a:gd name="connsiteY226" fmla="*/ 3147060 h 4168140"/>
                <a:gd name="connsiteX227" fmla="*/ 4724400 w 11737340"/>
                <a:gd name="connsiteY227" fmla="*/ 3108960 h 4168140"/>
                <a:gd name="connsiteX228" fmla="*/ 4648200 w 11737340"/>
                <a:gd name="connsiteY228" fmla="*/ 3063240 h 4168140"/>
                <a:gd name="connsiteX229" fmla="*/ 4533900 w 11737340"/>
                <a:gd name="connsiteY229" fmla="*/ 2979420 h 4168140"/>
                <a:gd name="connsiteX230" fmla="*/ 4427220 w 11737340"/>
                <a:gd name="connsiteY230" fmla="*/ 2941320 h 4168140"/>
                <a:gd name="connsiteX231" fmla="*/ 4366260 w 11737340"/>
                <a:gd name="connsiteY231" fmla="*/ 2903220 h 4168140"/>
                <a:gd name="connsiteX232" fmla="*/ 4244340 w 11737340"/>
                <a:gd name="connsiteY232" fmla="*/ 2842260 h 4168140"/>
                <a:gd name="connsiteX233" fmla="*/ 4145280 w 11737340"/>
                <a:gd name="connsiteY233" fmla="*/ 2811780 h 4168140"/>
                <a:gd name="connsiteX234" fmla="*/ 4038600 w 11737340"/>
                <a:gd name="connsiteY234" fmla="*/ 2804160 h 4168140"/>
                <a:gd name="connsiteX235" fmla="*/ 3954780 w 11737340"/>
                <a:gd name="connsiteY235" fmla="*/ 2819400 h 4168140"/>
                <a:gd name="connsiteX236" fmla="*/ 3863340 w 11737340"/>
                <a:gd name="connsiteY236" fmla="*/ 2804160 h 4168140"/>
                <a:gd name="connsiteX237" fmla="*/ 3741420 w 11737340"/>
                <a:gd name="connsiteY237" fmla="*/ 2781300 h 4168140"/>
                <a:gd name="connsiteX238" fmla="*/ 3649980 w 11737340"/>
                <a:gd name="connsiteY238" fmla="*/ 2743200 h 4168140"/>
                <a:gd name="connsiteX239" fmla="*/ 3573780 w 11737340"/>
                <a:gd name="connsiteY239" fmla="*/ 2674620 h 4168140"/>
                <a:gd name="connsiteX240" fmla="*/ 3482340 w 11737340"/>
                <a:gd name="connsiteY240" fmla="*/ 2621280 h 4168140"/>
                <a:gd name="connsiteX241" fmla="*/ 3436620 w 11737340"/>
                <a:gd name="connsiteY241" fmla="*/ 2552700 h 4168140"/>
                <a:gd name="connsiteX242" fmla="*/ 3329940 w 11737340"/>
                <a:gd name="connsiteY242" fmla="*/ 2423160 h 4168140"/>
                <a:gd name="connsiteX243" fmla="*/ 3261360 w 11737340"/>
                <a:gd name="connsiteY243" fmla="*/ 2324100 h 4168140"/>
                <a:gd name="connsiteX244" fmla="*/ 3131820 w 11737340"/>
                <a:gd name="connsiteY244" fmla="*/ 2209800 h 4168140"/>
                <a:gd name="connsiteX245" fmla="*/ 3040380 w 11737340"/>
                <a:gd name="connsiteY245" fmla="*/ 2141220 h 4168140"/>
                <a:gd name="connsiteX246" fmla="*/ 2910840 w 11737340"/>
                <a:gd name="connsiteY246" fmla="*/ 2034540 h 4168140"/>
                <a:gd name="connsiteX247" fmla="*/ 2849880 w 11737340"/>
                <a:gd name="connsiteY247" fmla="*/ 1958340 h 4168140"/>
                <a:gd name="connsiteX248" fmla="*/ 2743200 w 11737340"/>
                <a:gd name="connsiteY248" fmla="*/ 1889760 h 4168140"/>
                <a:gd name="connsiteX249" fmla="*/ 2659380 w 11737340"/>
                <a:gd name="connsiteY249" fmla="*/ 1844040 h 4168140"/>
                <a:gd name="connsiteX250" fmla="*/ 2575560 w 11737340"/>
                <a:gd name="connsiteY250" fmla="*/ 1744980 h 4168140"/>
                <a:gd name="connsiteX251" fmla="*/ 2468880 w 11737340"/>
                <a:gd name="connsiteY251" fmla="*/ 1645920 h 4168140"/>
                <a:gd name="connsiteX252" fmla="*/ 2400300 w 11737340"/>
                <a:gd name="connsiteY252" fmla="*/ 1607820 h 4168140"/>
                <a:gd name="connsiteX253" fmla="*/ 2263140 w 11737340"/>
                <a:gd name="connsiteY253" fmla="*/ 1501140 h 4168140"/>
                <a:gd name="connsiteX254" fmla="*/ 2171700 w 11737340"/>
                <a:gd name="connsiteY254" fmla="*/ 1432560 h 4168140"/>
                <a:gd name="connsiteX255" fmla="*/ 2087880 w 11737340"/>
                <a:gd name="connsiteY255" fmla="*/ 1363980 h 4168140"/>
                <a:gd name="connsiteX256" fmla="*/ 1950720 w 11737340"/>
                <a:gd name="connsiteY256" fmla="*/ 1272540 h 4168140"/>
                <a:gd name="connsiteX257" fmla="*/ 1805940 w 11737340"/>
                <a:gd name="connsiteY257" fmla="*/ 1135380 h 4168140"/>
                <a:gd name="connsiteX258" fmla="*/ 1729740 w 11737340"/>
                <a:gd name="connsiteY258" fmla="*/ 1089660 h 4168140"/>
                <a:gd name="connsiteX259" fmla="*/ 1668780 w 11737340"/>
                <a:gd name="connsiteY259" fmla="*/ 1043940 h 4168140"/>
                <a:gd name="connsiteX260" fmla="*/ 1592580 w 11737340"/>
                <a:gd name="connsiteY260" fmla="*/ 990600 h 4168140"/>
                <a:gd name="connsiteX261" fmla="*/ 1470660 w 11737340"/>
                <a:gd name="connsiteY261" fmla="*/ 891540 h 4168140"/>
                <a:gd name="connsiteX262" fmla="*/ 1386840 w 11737340"/>
                <a:gd name="connsiteY262" fmla="*/ 845820 h 4168140"/>
                <a:gd name="connsiteX263" fmla="*/ 1318260 w 11737340"/>
                <a:gd name="connsiteY263" fmla="*/ 784860 h 4168140"/>
                <a:gd name="connsiteX264" fmla="*/ 1264920 w 11737340"/>
                <a:gd name="connsiteY264" fmla="*/ 723900 h 4168140"/>
                <a:gd name="connsiteX265" fmla="*/ 1181100 w 11737340"/>
                <a:gd name="connsiteY265" fmla="*/ 647700 h 4168140"/>
                <a:gd name="connsiteX266" fmla="*/ 1089660 w 11737340"/>
                <a:gd name="connsiteY266" fmla="*/ 624840 h 4168140"/>
                <a:gd name="connsiteX267" fmla="*/ 1021080 w 11737340"/>
                <a:gd name="connsiteY267" fmla="*/ 586740 h 4168140"/>
                <a:gd name="connsiteX268" fmla="*/ 937260 w 11737340"/>
                <a:gd name="connsiteY268" fmla="*/ 548640 h 4168140"/>
                <a:gd name="connsiteX269" fmla="*/ 830580 w 11737340"/>
                <a:gd name="connsiteY269" fmla="*/ 510540 h 4168140"/>
                <a:gd name="connsiteX270" fmla="*/ 754380 w 11737340"/>
                <a:gd name="connsiteY270" fmla="*/ 457200 h 4168140"/>
                <a:gd name="connsiteX271" fmla="*/ 708660 w 11737340"/>
                <a:gd name="connsiteY271" fmla="*/ 419100 h 4168140"/>
                <a:gd name="connsiteX272" fmla="*/ 609600 w 11737340"/>
                <a:gd name="connsiteY272" fmla="*/ 396240 h 4168140"/>
                <a:gd name="connsiteX273" fmla="*/ 548640 w 11737340"/>
                <a:gd name="connsiteY273" fmla="*/ 320040 h 4168140"/>
                <a:gd name="connsiteX274" fmla="*/ 510540 w 11737340"/>
                <a:gd name="connsiteY274" fmla="*/ 251460 h 4168140"/>
                <a:gd name="connsiteX275" fmla="*/ 464820 w 11737340"/>
                <a:gd name="connsiteY275" fmla="*/ 190500 h 4168140"/>
                <a:gd name="connsiteX276" fmla="*/ 411480 w 11737340"/>
                <a:gd name="connsiteY276" fmla="*/ 137160 h 4168140"/>
                <a:gd name="connsiteX277" fmla="*/ 373380 w 11737340"/>
                <a:gd name="connsiteY277" fmla="*/ 45720 h 4168140"/>
                <a:gd name="connsiteX278" fmla="*/ 342900 w 11737340"/>
                <a:gd name="connsiteY278" fmla="*/ 0 h 4168140"/>
                <a:gd name="connsiteX279" fmla="*/ 327660 w 11737340"/>
                <a:gd name="connsiteY279" fmla="*/ 60960 h 4168140"/>
                <a:gd name="connsiteX280" fmla="*/ 289560 w 11737340"/>
                <a:gd name="connsiteY280" fmla="*/ 91440 h 4168140"/>
                <a:gd name="connsiteX281" fmla="*/ 236220 w 11737340"/>
                <a:gd name="connsiteY281" fmla="*/ 114300 h 4168140"/>
                <a:gd name="connsiteX282" fmla="*/ 198120 w 11737340"/>
                <a:gd name="connsiteY282" fmla="*/ 175260 h 4168140"/>
                <a:gd name="connsiteX283" fmla="*/ 175260 w 11737340"/>
                <a:gd name="connsiteY283" fmla="*/ 228600 h 4168140"/>
                <a:gd name="connsiteX284" fmla="*/ 114300 w 11737340"/>
                <a:gd name="connsiteY284" fmla="*/ 236220 h 4168140"/>
                <a:gd name="connsiteX285" fmla="*/ 45720 w 11737340"/>
                <a:gd name="connsiteY285" fmla="*/ 251460 h 4168140"/>
                <a:gd name="connsiteX286" fmla="*/ 0 w 11737340"/>
                <a:gd name="connsiteY286" fmla="*/ 281940 h 4168140"/>
                <a:gd name="connsiteX287" fmla="*/ 68580 w 11737340"/>
                <a:gd name="connsiteY287" fmla="*/ 320040 h 4168140"/>
                <a:gd name="connsiteX0" fmla="*/ 68580 w 11737340"/>
                <a:gd name="connsiteY0" fmla="*/ 320040 h 4168140"/>
                <a:gd name="connsiteX1" fmla="*/ 121920 w 11737340"/>
                <a:gd name="connsiteY1" fmla="*/ 381000 h 4168140"/>
                <a:gd name="connsiteX2" fmla="*/ 198120 w 11737340"/>
                <a:gd name="connsiteY2" fmla="*/ 419100 h 4168140"/>
                <a:gd name="connsiteX3" fmla="*/ 320040 w 11737340"/>
                <a:gd name="connsiteY3" fmla="*/ 510540 h 4168140"/>
                <a:gd name="connsiteX4" fmla="*/ 411480 w 11737340"/>
                <a:gd name="connsiteY4" fmla="*/ 563880 h 4168140"/>
                <a:gd name="connsiteX5" fmla="*/ 472440 w 11737340"/>
                <a:gd name="connsiteY5" fmla="*/ 632460 h 4168140"/>
                <a:gd name="connsiteX6" fmla="*/ 601980 w 11737340"/>
                <a:gd name="connsiteY6" fmla="*/ 708660 h 4168140"/>
                <a:gd name="connsiteX7" fmla="*/ 739140 w 11737340"/>
                <a:gd name="connsiteY7" fmla="*/ 784860 h 4168140"/>
                <a:gd name="connsiteX8" fmla="*/ 861060 w 11737340"/>
                <a:gd name="connsiteY8" fmla="*/ 868680 h 4168140"/>
                <a:gd name="connsiteX9" fmla="*/ 944880 w 11737340"/>
                <a:gd name="connsiteY9" fmla="*/ 952500 h 4168140"/>
                <a:gd name="connsiteX10" fmla="*/ 1021080 w 11737340"/>
                <a:gd name="connsiteY10" fmla="*/ 1005840 h 4168140"/>
                <a:gd name="connsiteX11" fmla="*/ 1097280 w 11737340"/>
                <a:gd name="connsiteY11" fmla="*/ 1043940 h 4168140"/>
                <a:gd name="connsiteX12" fmla="*/ 1181100 w 11737340"/>
                <a:gd name="connsiteY12" fmla="*/ 1104900 h 4168140"/>
                <a:gd name="connsiteX13" fmla="*/ 1249680 w 11737340"/>
                <a:gd name="connsiteY13" fmla="*/ 1150620 h 4168140"/>
                <a:gd name="connsiteX14" fmla="*/ 1341120 w 11737340"/>
                <a:gd name="connsiteY14" fmla="*/ 1196340 h 4168140"/>
                <a:gd name="connsiteX15" fmla="*/ 1417320 w 11737340"/>
                <a:gd name="connsiteY15" fmla="*/ 1257300 h 4168140"/>
                <a:gd name="connsiteX16" fmla="*/ 1493520 w 11737340"/>
                <a:gd name="connsiteY16" fmla="*/ 1333500 h 4168140"/>
                <a:gd name="connsiteX17" fmla="*/ 1569720 w 11737340"/>
                <a:gd name="connsiteY17" fmla="*/ 1356360 h 4168140"/>
                <a:gd name="connsiteX18" fmla="*/ 1684020 w 11737340"/>
                <a:gd name="connsiteY18" fmla="*/ 1424940 h 4168140"/>
                <a:gd name="connsiteX19" fmla="*/ 1729740 w 11737340"/>
                <a:gd name="connsiteY19" fmla="*/ 1485900 h 4168140"/>
                <a:gd name="connsiteX20" fmla="*/ 1844040 w 11737340"/>
                <a:gd name="connsiteY20" fmla="*/ 1569720 h 4168140"/>
                <a:gd name="connsiteX21" fmla="*/ 1935480 w 11737340"/>
                <a:gd name="connsiteY21" fmla="*/ 1615440 h 4168140"/>
                <a:gd name="connsiteX22" fmla="*/ 2049780 w 11737340"/>
                <a:gd name="connsiteY22" fmla="*/ 1691640 h 4168140"/>
                <a:gd name="connsiteX23" fmla="*/ 2133600 w 11737340"/>
                <a:gd name="connsiteY23" fmla="*/ 1729740 h 4168140"/>
                <a:gd name="connsiteX24" fmla="*/ 2202180 w 11737340"/>
                <a:gd name="connsiteY24" fmla="*/ 1805940 h 4168140"/>
                <a:gd name="connsiteX25" fmla="*/ 2255520 w 11737340"/>
                <a:gd name="connsiteY25" fmla="*/ 1821180 h 4168140"/>
                <a:gd name="connsiteX26" fmla="*/ 2316480 w 11737340"/>
                <a:gd name="connsiteY26" fmla="*/ 1866900 h 4168140"/>
                <a:gd name="connsiteX27" fmla="*/ 2423160 w 11737340"/>
                <a:gd name="connsiteY27" fmla="*/ 2004060 h 4168140"/>
                <a:gd name="connsiteX28" fmla="*/ 2476500 w 11737340"/>
                <a:gd name="connsiteY28" fmla="*/ 2087880 h 4168140"/>
                <a:gd name="connsiteX29" fmla="*/ 2567940 w 11737340"/>
                <a:gd name="connsiteY29" fmla="*/ 2148840 h 4168140"/>
                <a:gd name="connsiteX30" fmla="*/ 2682240 w 11737340"/>
                <a:gd name="connsiteY30" fmla="*/ 2186940 h 4168140"/>
                <a:gd name="connsiteX31" fmla="*/ 2743200 w 11737340"/>
                <a:gd name="connsiteY31" fmla="*/ 2209800 h 4168140"/>
                <a:gd name="connsiteX32" fmla="*/ 2811780 w 11737340"/>
                <a:gd name="connsiteY32" fmla="*/ 2247900 h 4168140"/>
                <a:gd name="connsiteX33" fmla="*/ 2887980 w 11737340"/>
                <a:gd name="connsiteY33" fmla="*/ 2301240 h 4168140"/>
                <a:gd name="connsiteX34" fmla="*/ 2979420 w 11737340"/>
                <a:gd name="connsiteY34" fmla="*/ 2385060 h 4168140"/>
                <a:gd name="connsiteX35" fmla="*/ 3055620 w 11737340"/>
                <a:gd name="connsiteY35" fmla="*/ 2461260 h 4168140"/>
                <a:gd name="connsiteX36" fmla="*/ 3139440 w 11737340"/>
                <a:gd name="connsiteY36" fmla="*/ 2537460 h 4168140"/>
                <a:gd name="connsiteX37" fmla="*/ 3261360 w 11737340"/>
                <a:gd name="connsiteY37" fmla="*/ 2628900 h 4168140"/>
                <a:gd name="connsiteX38" fmla="*/ 3345180 w 11737340"/>
                <a:gd name="connsiteY38" fmla="*/ 2720340 h 4168140"/>
                <a:gd name="connsiteX39" fmla="*/ 3444240 w 11737340"/>
                <a:gd name="connsiteY39" fmla="*/ 2796540 h 4168140"/>
                <a:gd name="connsiteX40" fmla="*/ 3558540 w 11737340"/>
                <a:gd name="connsiteY40" fmla="*/ 2872740 h 4168140"/>
                <a:gd name="connsiteX41" fmla="*/ 3619500 w 11737340"/>
                <a:gd name="connsiteY41" fmla="*/ 2979420 h 4168140"/>
                <a:gd name="connsiteX42" fmla="*/ 3619500 w 11737340"/>
                <a:gd name="connsiteY42" fmla="*/ 2979420 h 4168140"/>
                <a:gd name="connsiteX43" fmla="*/ 3649980 w 11737340"/>
                <a:gd name="connsiteY43" fmla="*/ 3048000 h 4168140"/>
                <a:gd name="connsiteX44" fmla="*/ 3703320 w 11737340"/>
                <a:gd name="connsiteY44" fmla="*/ 3086100 h 4168140"/>
                <a:gd name="connsiteX45" fmla="*/ 3764280 w 11737340"/>
                <a:gd name="connsiteY45" fmla="*/ 3063240 h 4168140"/>
                <a:gd name="connsiteX46" fmla="*/ 3848100 w 11737340"/>
                <a:gd name="connsiteY46" fmla="*/ 3025140 h 4168140"/>
                <a:gd name="connsiteX47" fmla="*/ 3916680 w 11737340"/>
                <a:gd name="connsiteY47" fmla="*/ 3032760 h 4168140"/>
                <a:gd name="connsiteX48" fmla="*/ 4030980 w 11737340"/>
                <a:gd name="connsiteY48" fmla="*/ 3063240 h 4168140"/>
                <a:gd name="connsiteX49" fmla="*/ 4137660 w 11737340"/>
                <a:gd name="connsiteY49" fmla="*/ 3101340 h 4168140"/>
                <a:gd name="connsiteX50" fmla="*/ 4259580 w 11737340"/>
                <a:gd name="connsiteY50" fmla="*/ 3147060 h 4168140"/>
                <a:gd name="connsiteX51" fmla="*/ 4381500 w 11737340"/>
                <a:gd name="connsiteY51" fmla="*/ 3192780 h 4168140"/>
                <a:gd name="connsiteX52" fmla="*/ 4526280 w 11737340"/>
                <a:gd name="connsiteY52" fmla="*/ 3276600 h 4168140"/>
                <a:gd name="connsiteX53" fmla="*/ 4587240 w 11737340"/>
                <a:gd name="connsiteY53" fmla="*/ 3299460 h 4168140"/>
                <a:gd name="connsiteX54" fmla="*/ 4610100 w 11737340"/>
                <a:gd name="connsiteY54" fmla="*/ 3352800 h 4168140"/>
                <a:gd name="connsiteX55" fmla="*/ 4648200 w 11737340"/>
                <a:gd name="connsiteY55" fmla="*/ 3436620 h 4168140"/>
                <a:gd name="connsiteX56" fmla="*/ 4671060 w 11737340"/>
                <a:gd name="connsiteY56" fmla="*/ 3520440 h 4168140"/>
                <a:gd name="connsiteX57" fmla="*/ 4678680 w 11737340"/>
                <a:gd name="connsiteY57" fmla="*/ 3589020 h 4168140"/>
                <a:gd name="connsiteX58" fmla="*/ 4686300 w 11737340"/>
                <a:gd name="connsiteY58" fmla="*/ 3649980 h 4168140"/>
                <a:gd name="connsiteX59" fmla="*/ 4724400 w 11737340"/>
                <a:gd name="connsiteY59" fmla="*/ 3680460 h 4168140"/>
                <a:gd name="connsiteX60" fmla="*/ 4785360 w 11737340"/>
                <a:gd name="connsiteY60" fmla="*/ 3672840 h 4168140"/>
                <a:gd name="connsiteX61" fmla="*/ 4869180 w 11737340"/>
                <a:gd name="connsiteY61" fmla="*/ 3703320 h 4168140"/>
                <a:gd name="connsiteX62" fmla="*/ 4914900 w 11737340"/>
                <a:gd name="connsiteY62" fmla="*/ 3756660 h 4168140"/>
                <a:gd name="connsiteX63" fmla="*/ 5105400 w 11737340"/>
                <a:gd name="connsiteY63" fmla="*/ 3832860 h 4168140"/>
                <a:gd name="connsiteX64" fmla="*/ 5173980 w 11737340"/>
                <a:gd name="connsiteY64" fmla="*/ 3886200 h 4168140"/>
                <a:gd name="connsiteX65" fmla="*/ 5242560 w 11737340"/>
                <a:gd name="connsiteY65" fmla="*/ 3924300 h 4168140"/>
                <a:gd name="connsiteX66" fmla="*/ 5364480 w 11737340"/>
                <a:gd name="connsiteY66" fmla="*/ 3962400 h 4168140"/>
                <a:gd name="connsiteX67" fmla="*/ 5516880 w 11737340"/>
                <a:gd name="connsiteY67" fmla="*/ 4046220 h 4168140"/>
                <a:gd name="connsiteX68" fmla="*/ 5585460 w 11737340"/>
                <a:gd name="connsiteY68" fmla="*/ 4099560 h 4168140"/>
                <a:gd name="connsiteX69" fmla="*/ 5661660 w 11737340"/>
                <a:gd name="connsiteY69" fmla="*/ 4122420 h 4168140"/>
                <a:gd name="connsiteX70" fmla="*/ 5745480 w 11737340"/>
                <a:gd name="connsiteY70" fmla="*/ 4130040 h 4168140"/>
                <a:gd name="connsiteX71" fmla="*/ 5836920 w 11737340"/>
                <a:gd name="connsiteY71" fmla="*/ 4130040 h 4168140"/>
                <a:gd name="connsiteX72" fmla="*/ 5951220 w 11737340"/>
                <a:gd name="connsiteY72" fmla="*/ 4145280 h 4168140"/>
                <a:gd name="connsiteX73" fmla="*/ 6035040 w 11737340"/>
                <a:gd name="connsiteY73" fmla="*/ 4168140 h 4168140"/>
                <a:gd name="connsiteX74" fmla="*/ 6149340 w 11737340"/>
                <a:gd name="connsiteY74" fmla="*/ 4137660 h 4168140"/>
                <a:gd name="connsiteX75" fmla="*/ 6286500 w 11737340"/>
                <a:gd name="connsiteY75" fmla="*/ 4114800 h 4168140"/>
                <a:gd name="connsiteX76" fmla="*/ 6393180 w 11737340"/>
                <a:gd name="connsiteY76" fmla="*/ 4053840 h 4168140"/>
                <a:gd name="connsiteX77" fmla="*/ 6484620 w 11737340"/>
                <a:gd name="connsiteY77" fmla="*/ 4038600 h 4168140"/>
                <a:gd name="connsiteX78" fmla="*/ 6583680 w 11737340"/>
                <a:gd name="connsiteY78" fmla="*/ 3970020 h 4168140"/>
                <a:gd name="connsiteX79" fmla="*/ 6697980 w 11737340"/>
                <a:gd name="connsiteY79" fmla="*/ 3886200 h 4168140"/>
                <a:gd name="connsiteX80" fmla="*/ 6751320 w 11737340"/>
                <a:gd name="connsiteY80" fmla="*/ 3822700 h 4168140"/>
                <a:gd name="connsiteX81" fmla="*/ 6855460 w 11737340"/>
                <a:gd name="connsiteY81" fmla="*/ 3764280 h 4168140"/>
                <a:gd name="connsiteX82" fmla="*/ 6972300 w 11737340"/>
                <a:gd name="connsiteY82" fmla="*/ 3642360 h 4168140"/>
                <a:gd name="connsiteX83" fmla="*/ 7056120 w 11737340"/>
                <a:gd name="connsiteY83" fmla="*/ 3528060 h 4168140"/>
                <a:gd name="connsiteX84" fmla="*/ 7165340 w 11737340"/>
                <a:gd name="connsiteY84" fmla="*/ 3454400 h 4168140"/>
                <a:gd name="connsiteX85" fmla="*/ 7287260 w 11737340"/>
                <a:gd name="connsiteY85" fmla="*/ 3296920 h 4168140"/>
                <a:gd name="connsiteX86" fmla="*/ 7338060 w 11737340"/>
                <a:gd name="connsiteY86" fmla="*/ 3200400 h 4168140"/>
                <a:gd name="connsiteX87" fmla="*/ 7383780 w 11737340"/>
                <a:gd name="connsiteY87" fmla="*/ 3144520 h 4168140"/>
                <a:gd name="connsiteX88" fmla="*/ 7444740 w 11737340"/>
                <a:gd name="connsiteY88" fmla="*/ 3093720 h 4168140"/>
                <a:gd name="connsiteX89" fmla="*/ 7513320 w 11737340"/>
                <a:gd name="connsiteY89" fmla="*/ 3101340 h 4168140"/>
                <a:gd name="connsiteX90" fmla="*/ 7576820 w 11737340"/>
                <a:gd name="connsiteY90" fmla="*/ 3093720 h 4168140"/>
                <a:gd name="connsiteX91" fmla="*/ 7729220 w 11737340"/>
                <a:gd name="connsiteY91" fmla="*/ 3136900 h 4168140"/>
                <a:gd name="connsiteX92" fmla="*/ 7833360 w 11737340"/>
                <a:gd name="connsiteY92" fmla="*/ 3180080 h 4168140"/>
                <a:gd name="connsiteX93" fmla="*/ 7967980 w 11737340"/>
                <a:gd name="connsiteY93" fmla="*/ 3208020 h 4168140"/>
                <a:gd name="connsiteX94" fmla="*/ 8161020 w 11737340"/>
                <a:gd name="connsiteY94" fmla="*/ 3296920 h 4168140"/>
                <a:gd name="connsiteX95" fmla="*/ 8293100 w 11737340"/>
                <a:gd name="connsiteY95" fmla="*/ 3370580 h 4168140"/>
                <a:gd name="connsiteX96" fmla="*/ 8371840 w 11737340"/>
                <a:gd name="connsiteY96" fmla="*/ 3395980 h 4168140"/>
                <a:gd name="connsiteX97" fmla="*/ 8468360 w 11737340"/>
                <a:gd name="connsiteY97" fmla="*/ 3434080 h 4168140"/>
                <a:gd name="connsiteX98" fmla="*/ 8582660 w 11737340"/>
                <a:gd name="connsiteY98" fmla="*/ 3528060 h 4168140"/>
                <a:gd name="connsiteX99" fmla="*/ 8641080 w 11737340"/>
                <a:gd name="connsiteY99" fmla="*/ 3566160 h 4168140"/>
                <a:gd name="connsiteX100" fmla="*/ 8702040 w 11737340"/>
                <a:gd name="connsiteY100" fmla="*/ 3604260 h 4168140"/>
                <a:gd name="connsiteX101" fmla="*/ 8763000 w 11737340"/>
                <a:gd name="connsiteY101" fmla="*/ 3634740 h 4168140"/>
                <a:gd name="connsiteX102" fmla="*/ 8846820 w 11737340"/>
                <a:gd name="connsiteY102" fmla="*/ 3632200 h 4168140"/>
                <a:gd name="connsiteX103" fmla="*/ 8968740 w 11737340"/>
                <a:gd name="connsiteY103" fmla="*/ 3634740 h 4168140"/>
                <a:gd name="connsiteX104" fmla="*/ 9060180 w 11737340"/>
                <a:gd name="connsiteY104" fmla="*/ 3642360 h 4168140"/>
                <a:gd name="connsiteX105" fmla="*/ 9151620 w 11737340"/>
                <a:gd name="connsiteY105" fmla="*/ 3657600 h 4168140"/>
                <a:gd name="connsiteX106" fmla="*/ 9230360 w 11737340"/>
                <a:gd name="connsiteY106" fmla="*/ 3657600 h 4168140"/>
                <a:gd name="connsiteX107" fmla="*/ 9331960 w 11737340"/>
                <a:gd name="connsiteY107" fmla="*/ 3629660 h 4168140"/>
                <a:gd name="connsiteX108" fmla="*/ 9433560 w 11737340"/>
                <a:gd name="connsiteY108" fmla="*/ 3589020 h 4168140"/>
                <a:gd name="connsiteX109" fmla="*/ 9535160 w 11737340"/>
                <a:gd name="connsiteY109" fmla="*/ 3540760 h 4168140"/>
                <a:gd name="connsiteX110" fmla="*/ 9646920 w 11737340"/>
                <a:gd name="connsiteY110" fmla="*/ 3489960 h 4168140"/>
                <a:gd name="connsiteX111" fmla="*/ 9784080 w 11737340"/>
                <a:gd name="connsiteY111" fmla="*/ 3444240 h 4168140"/>
                <a:gd name="connsiteX112" fmla="*/ 9860280 w 11737340"/>
                <a:gd name="connsiteY112" fmla="*/ 3383280 h 4168140"/>
                <a:gd name="connsiteX113" fmla="*/ 9921240 w 11737340"/>
                <a:gd name="connsiteY113" fmla="*/ 3314700 h 4168140"/>
                <a:gd name="connsiteX114" fmla="*/ 9997440 w 11737340"/>
                <a:gd name="connsiteY114" fmla="*/ 3208020 h 4168140"/>
                <a:gd name="connsiteX115" fmla="*/ 10043160 w 11737340"/>
                <a:gd name="connsiteY115" fmla="*/ 3101340 h 4168140"/>
                <a:gd name="connsiteX116" fmla="*/ 10104120 w 11737340"/>
                <a:gd name="connsiteY116" fmla="*/ 3017520 h 4168140"/>
                <a:gd name="connsiteX117" fmla="*/ 10157460 w 11737340"/>
                <a:gd name="connsiteY117" fmla="*/ 2933700 h 4168140"/>
                <a:gd name="connsiteX118" fmla="*/ 10218420 w 11737340"/>
                <a:gd name="connsiteY118" fmla="*/ 2849880 h 4168140"/>
                <a:gd name="connsiteX119" fmla="*/ 10294620 w 11737340"/>
                <a:gd name="connsiteY119" fmla="*/ 2735580 h 4168140"/>
                <a:gd name="connsiteX120" fmla="*/ 10347960 w 11737340"/>
                <a:gd name="connsiteY120" fmla="*/ 2621280 h 4168140"/>
                <a:gd name="connsiteX121" fmla="*/ 10431780 w 11737340"/>
                <a:gd name="connsiteY121" fmla="*/ 2499360 h 4168140"/>
                <a:gd name="connsiteX122" fmla="*/ 10500360 w 11737340"/>
                <a:gd name="connsiteY122" fmla="*/ 2354580 h 4168140"/>
                <a:gd name="connsiteX123" fmla="*/ 10553700 w 11737340"/>
                <a:gd name="connsiteY123" fmla="*/ 2263140 h 4168140"/>
                <a:gd name="connsiteX124" fmla="*/ 10584180 w 11737340"/>
                <a:gd name="connsiteY124" fmla="*/ 2194560 h 4168140"/>
                <a:gd name="connsiteX125" fmla="*/ 10624820 w 11737340"/>
                <a:gd name="connsiteY125" fmla="*/ 2125980 h 4168140"/>
                <a:gd name="connsiteX126" fmla="*/ 10675620 w 11737340"/>
                <a:gd name="connsiteY126" fmla="*/ 2049780 h 4168140"/>
                <a:gd name="connsiteX127" fmla="*/ 10690860 w 11737340"/>
                <a:gd name="connsiteY127" fmla="*/ 1988820 h 4168140"/>
                <a:gd name="connsiteX128" fmla="*/ 10713720 w 11737340"/>
                <a:gd name="connsiteY128" fmla="*/ 1927860 h 4168140"/>
                <a:gd name="connsiteX129" fmla="*/ 10767060 w 11737340"/>
                <a:gd name="connsiteY129" fmla="*/ 1859280 h 4168140"/>
                <a:gd name="connsiteX130" fmla="*/ 10873740 w 11737340"/>
                <a:gd name="connsiteY130" fmla="*/ 1828800 h 4168140"/>
                <a:gd name="connsiteX131" fmla="*/ 11079480 w 11737340"/>
                <a:gd name="connsiteY131" fmla="*/ 1767840 h 4168140"/>
                <a:gd name="connsiteX132" fmla="*/ 11247120 w 11737340"/>
                <a:gd name="connsiteY132" fmla="*/ 1684020 h 4168140"/>
                <a:gd name="connsiteX133" fmla="*/ 11407140 w 11737340"/>
                <a:gd name="connsiteY133" fmla="*/ 1628140 h 4168140"/>
                <a:gd name="connsiteX134" fmla="*/ 11490960 w 11737340"/>
                <a:gd name="connsiteY134" fmla="*/ 1577340 h 4168140"/>
                <a:gd name="connsiteX135" fmla="*/ 11635740 w 11737340"/>
                <a:gd name="connsiteY135" fmla="*/ 1508760 h 4168140"/>
                <a:gd name="connsiteX136" fmla="*/ 11737340 w 11737340"/>
                <a:gd name="connsiteY136" fmla="*/ 1442720 h 4168140"/>
                <a:gd name="connsiteX137" fmla="*/ 11620500 w 11737340"/>
                <a:gd name="connsiteY137" fmla="*/ 1417320 h 4168140"/>
                <a:gd name="connsiteX138" fmla="*/ 11567160 w 11737340"/>
                <a:gd name="connsiteY138" fmla="*/ 1379220 h 4168140"/>
                <a:gd name="connsiteX139" fmla="*/ 11498580 w 11737340"/>
                <a:gd name="connsiteY139" fmla="*/ 1318260 h 4168140"/>
                <a:gd name="connsiteX140" fmla="*/ 11468100 w 11737340"/>
                <a:gd name="connsiteY140" fmla="*/ 1280160 h 4168140"/>
                <a:gd name="connsiteX141" fmla="*/ 11442700 w 11737340"/>
                <a:gd name="connsiteY141" fmla="*/ 1231900 h 4168140"/>
                <a:gd name="connsiteX142" fmla="*/ 11384280 w 11737340"/>
                <a:gd name="connsiteY142" fmla="*/ 1310640 h 4168140"/>
                <a:gd name="connsiteX143" fmla="*/ 11353800 w 11737340"/>
                <a:gd name="connsiteY143" fmla="*/ 1356360 h 4168140"/>
                <a:gd name="connsiteX144" fmla="*/ 11224260 w 11737340"/>
                <a:gd name="connsiteY144" fmla="*/ 1417320 h 4168140"/>
                <a:gd name="connsiteX145" fmla="*/ 11109960 w 11737340"/>
                <a:gd name="connsiteY145" fmla="*/ 1463040 h 4168140"/>
                <a:gd name="connsiteX146" fmla="*/ 10911840 w 11737340"/>
                <a:gd name="connsiteY146" fmla="*/ 1524000 h 4168140"/>
                <a:gd name="connsiteX147" fmla="*/ 10774680 w 11737340"/>
                <a:gd name="connsiteY147" fmla="*/ 1546860 h 4168140"/>
                <a:gd name="connsiteX148" fmla="*/ 10675620 w 11737340"/>
                <a:gd name="connsiteY148" fmla="*/ 1615440 h 4168140"/>
                <a:gd name="connsiteX149" fmla="*/ 10568940 w 11737340"/>
                <a:gd name="connsiteY149" fmla="*/ 1676400 h 4168140"/>
                <a:gd name="connsiteX150" fmla="*/ 10485120 w 11737340"/>
                <a:gd name="connsiteY150" fmla="*/ 1760220 h 4168140"/>
                <a:gd name="connsiteX151" fmla="*/ 10454640 w 11737340"/>
                <a:gd name="connsiteY151" fmla="*/ 1836420 h 4168140"/>
                <a:gd name="connsiteX152" fmla="*/ 10416540 w 11737340"/>
                <a:gd name="connsiteY152" fmla="*/ 1927860 h 4168140"/>
                <a:gd name="connsiteX153" fmla="*/ 10401300 w 11737340"/>
                <a:gd name="connsiteY153" fmla="*/ 2004060 h 4168140"/>
                <a:gd name="connsiteX154" fmla="*/ 10363200 w 11737340"/>
                <a:gd name="connsiteY154" fmla="*/ 2095500 h 4168140"/>
                <a:gd name="connsiteX155" fmla="*/ 10317480 w 11737340"/>
                <a:gd name="connsiteY155" fmla="*/ 2225040 h 4168140"/>
                <a:gd name="connsiteX156" fmla="*/ 10287000 w 11737340"/>
                <a:gd name="connsiteY156" fmla="*/ 2346960 h 4168140"/>
                <a:gd name="connsiteX157" fmla="*/ 10218420 w 11737340"/>
                <a:gd name="connsiteY157" fmla="*/ 2499360 h 4168140"/>
                <a:gd name="connsiteX158" fmla="*/ 10134600 w 11737340"/>
                <a:gd name="connsiteY158" fmla="*/ 2621280 h 4168140"/>
                <a:gd name="connsiteX159" fmla="*/ 10043160 w 11737340"/>
                <a:gd name="connsiteY159" fmla="*/ 2735580 h 4168140"/>
                <a:gd name="connsiteX160" fmla="*/ 9974580 w 11737340"/>
                <a:gd name="connsiteY160" fmla="*/ 2857500 h 4168140"/>
                <a:gd name="connsiteX161" fmla="*/ 9906000 w 11737340"/>
                <a:gd name="connsiteY161" fmla="*/ 2941320 h 4168140"/>
                <a:gd name="connsiteX162" fmla="*/ 9860280 w 11737340"/>
                <a:gd name="connsiteY162" fmla="*/ 3032760 h 4168140"/>
                <a:gd name="connsiteX163" fmla="*/ 9806940 w 11737340"/>
                <a:gd name="connsiteY163" fmla="*/ 3116580 h 4168140"/>
                <a:gd name="connsiteX164" fmla="*/ 9715500 w 11737340"/>
                <a:gd name="connsiteY164" fmla="*/ 3208020 h 4168140"/>
                <a:gd name="connsiteX165" fmla="*/ 9616440 w 11737340"/>
                <a:gd name="connsiteY165" fmla="*/ 3261360 h 4168140"/>
                <a:gd name="connsiteX166" fmla="*/ 9532620 w 11737340"/>
                <a:gd name="connsiteY166" fmla="*/ 3329940 h 4168140"/>
                <a:gd name="connsiteX167" fmla="*/ 9471660 w 11737340"/>
                <a:gd name="connsiteY167" fmla="*/ 3375660 h 4168140"/>
                <a:gd name="connsiteX168" fmla="*/ 9410700 w 11737340"/>
                <a:gd name="connsiteY168" fmla="*/ 3429000 h 4168140"/>
                <a:gd name="connsiteX169" fmla="*/ 9288780 w 11737340"/>
                <a:gd name="connsiteY169" fmla="*/ 3436620 h 4168140"/>
                <a:gd name="connsiteX170" fmla="*/ 9166860 w 11737340"/>
                <a:gd name="connsiteY170" fmla="*/ 3444240 h 4168140"/>
                <a:gd name="connsiteX171" fmla="*/ 9029700 w 11737340"/>
                <a:gd name="connsiteY171" fmla="*/ 3413760 h 4168140"/>
                <a:gd name="connsiteX172" fmla="*/ 8823960 w 11737340"/>
                <a:gd name="connsiteY172" fmla="*/ 3360420 h 4168140"/>
                <a:gd name="connsiteX173" fmla="*/ 8679180 w 11737340"/>
                <a:gd name="connsiteY173" fmla="*/ 3329940 h 4168140"/>
                <a:gd name="connsiteX174" fmla="*/ 8572500 w 11737340"/>
                <a:gd name="connsiteY174" fmla="*/ 3276600 h 4168140"/>
                <a:gd name="connsiteX175" fmla="*/ 8465820 w 11737340"/>
                <a:gd name="connsiteY175" fmla="*/ 3215640 h 4168140"/>
                <a:gd name="connsiteX176" fmla="*/ 8321040 w 11737340"/>
                <a:gd name="connsiteY176" fmla="*/ 3177540 h 4168140"/>
                <a:gd name="connsiteX177" fmla="*/ 8199120 w 11737340"/>
                <a:gd name="connsiteY177" fmla="*/ 3131820 h 4168140"/>
                <a:gd name="connsiteX178" fmla="*/ 8069580 w 11737340"/>
                <a:gd name="connsiteY178" fmla="*/ 3078480 h 4168140"/>
                <a:gd name="connsiteX179" fmla="*/ 7917180 w 11737340"/>
                <a:gd name="connsiteY179" fmla="*/ 2994660 h 4168140"/>
                <a:gd name="connsiteX180" fmla="*/ 7787640 w 11737340"/>
                <a:gd name="connsiteY180" fmla="*/ 2971800 h 4168140"/>
                <a:gd name="connsiteX181" fmla="*/ 7719060 w 11737340"/>
                <a:gd name="connsiteY181" fmla="*/ 2933700 h 4168140"/>
                <a:gd name="connsiteX182" fmla="*/ 7612380 w 11737340"/>
                <a:gd name="connsiteY182" fmla="*/ 2903220 h 4168140"/>
                <a:gd name="connsiteX183" fmla="*/ 7566660 w 11737340"/>
                <a:gd name="connsiteY183" fmla="*/ 2887980 h 4168140"/>
                <a:gd name="connsiteX184" fmla="*/ 7551420 w 11737340"/>
                <a:gd name="connsiteY184" fmla="*/ 2849880 h 4168140"/>
                <a:gd name="connsiteX185" fmla="*/ 7533640 w 11737340"/>
                <a:gd name="connsiteY185" fmla="*/ 2788920 h 4168140"/>
                <a:gd name="connsiteX186" fmla="*/ 7475220 w 11737340"/>
                <a:gd name="connsiteY186" fmla="*/ 2857500 h 4168140"/>
                <a:gd name="connsiteX187" fmla="*/ 7414260 w 11737340"/>
                <a:gd name="connsiteY187" fmla="*/ 2887980 h 4168140"/>
                <a:gd name="connsiteX188" fmla="*/ 7345680 w 11737340"/>
                <a:gd name="connsiteY188" fmla="*/ 2971800 h 4168140"/>
                <a:gd name="connsiteX189" fmla="*/ 7315200 w 11737340"/>
                <a:gd name="connsiteY189" fmla="*/ 2994660 h 4168140"/>
                <a:gd name="connsiteX190" fmla="*/ 7261860 w 11737340"/>
                <a:gd name="connsiteY190" fmla="*/ 3009900 h 4168140"/>
                <a:gd name="connsiteX191" fmla="*/ 7193280 w 11737340"/>
                <a:gd name="connsiteY191" fmla="*/ 3025140 h 4168140"/>
                <a:gd name="connsiteX192" fmla="*/ 7155180 w 11737340"/>
                <a:gd name="connsiteY192" fmla="*/ 3078480 h 4168140"/>
                <a:gd name="connsiteX193" fmla="*/ 7109460 w 11737340"/>
                <a:gd name="connsiteY193" fmla="*/ 3154680 h 4168140"/>
                <a:gd name="connsiteX194" fmla="*/ 7048500 w 11737340"/>
                <a:gd name="connsiteY194" fmla="*/ 3246120 h 4168140"/>
                <a:gd name="connsiteX195" fmla="*/ 6995160 w 11737340"/>
                <a:gd name="connsiteY195" fmla="*/ 3307080 h 4168140"/>
                <a:gd name="connsiteX196" fmla="*/ 6972300 w 11737340"/>
                <a:gd name="connsiteY196" fmla="*/ 3352800 h 4168140"/>
                <a:gd name="connsiteX197" fmla="*/ 6949440 w 11737340"/>
                <a:gd name="connsiteY197" fmla="*/ 3413760 h 4168140"/>
                <a:gd name="connsiteX198" fmla="*/ 6949440 w 11737340"/>
                <a:gd name="connsiteY198" fmla="*/ 3413760 h 4168140"/>
                <a:gd name="connsiteX199" fmla="*/ 6911340 w 11737340"/>
                <a:gd name="connsiteY199" fmla="*/ 3474720 h 4168140"/>
                <a:gd name="connsiteX200" fmla="*/ 6888480 w 11737340"/>
                <a:gd name="connsiteY200" fmla="*/ 3505200 h 4168140"/>
                <a:gd name="connsiteX201" fmla="*/ 6819900 w 11737340"/>
                <a:gd name="connsiteY201" fmla="*/ 3566160 h 4168140"/>
                <a:gd name="connsiteX202" fmla="*/ 6743700 w 11737340"/>
                <a:gd name="connsiteY202" fmla="*/ 3581400 h 4168140"/>
                <a:gd name="connsiteX203" fmla="*/ 6675120 w 11737340"/>
                <a:gd name="connsiteY203" fmla="*/ 3657600 h 4168140"/>
                <a:gd name="connsiteX204" fmla="*/ 6629400 w 11737340"/>
                <a:gd name="connsiteY204" fmla="*/ 3718560 h 4168140"/>
                <a:gd name="connsiteX205" fmla="*/ 6576060 w 11737340"/>
                <a:gd name="connsiteY205" fmla="*/ 3779520 h 4168140"/>
                <a:gd name="connsiteX206" fmla="*/ 6484620 w 11737340"/>
                <a:gd name="connsiteY206" fmla="*/ 3817620 h 4168140"/>
                <a:gd name="connsiteX207" fmla="*/ 6400800 w 11737340"/>
                <a:gd name="connsiteY207" fmla="*/ 3832860 h 4168140"/>
                <a:gd name="connsiteX208" fmla="*/ 6263640 w 11737340"/>
                <a:gd name="connsiteY208" fmla="*/ 3870960 h 4168140"/>
                <a:gd name="connsiteX209" fmla="*/ 6126480 w 11737340"/>
                <a:gd name="connsiteY209" fmla="*/ 3901440 h 4168140"/>
                <a:gd name="connsiteX210" fmla="*/ 6027420 w 11737340"/>
                <a:gd name="connsiteY210" fmla="*/ 3916680 h 4168140"/>
                <a:gd name="connsiteX211" fmla="*/ 5890260 w 11737340"/>
                <a:gd name="connsiteY211" fmla="*/ 3878580 h 4168140"/>
                <a:gd name="connsiteX212" fmla="*/ 5821680 w 11737340"/>
                <a:gd name="connsiteY212" fmla="*/ 3863340 h 4168140"/>
                <a:gd name="connsiteX213" fmla="*/ 5737860 w 11737340"/>
                <a:gd name="connsiteY213" fmla="*/ 3825240 h 4168140"/>
                <a:gd name="connsiteX214" fmla="*/ 5638800 w 11737340"/>
                <a:gd name="connsiteY214" fmla="*/ 3794760 h 4168140"/>
                <a:gd name="connsiteX215" fmla="*/ 5524500 w 11737340"/>
                <a:gd name="connsiteY215" fmla="*/ 3756660 h 4168140"/>
                <a:gd name="connsiteX216" fmla="*/ 5448300 w 11737340"/>
                <a:gd name="connsiteY216" fmla="*/ 3718560 h 4168140"/>
                <a:gd name="connsiteX217" fmla="*/ 5349240 w 11737340"/>
                <a:gd name="connsiteY217" fmla="*/ 3657600 h 4168140"/>
                <a:gd name="connsiteX218" fmla="*/ 5295900 w 11737340"/>
                <a:gd name="connsiteY218" fmla="*/ 3619500 h 4168140"/>
                <a:gd name="connsiteX219" fmla="*/ 5234940 w 11737340"/>
                <a:gd name="connsiteY219" fmla="*/ 3596640 h 4168140"/>
                <a:gd name="connsiteX220" fmla="*/ 5135880 w 11737340"/>
                <a:gd name="connsiteY220" fmla="*/ 3550920 h 4168140"/>
                <a:gd name="connsiteX221" fmla="*/ 5059680 w 11737340"/>
                <a:gd name="connsiteY221" fmla="*/ 3505200 h 4168140"/>
                <a:gd name="connsiteX222" fmla="*/ 5029200 w 11737340"/>
                <a:gd name="connsiteY222" fmla="*/ 3482340 h 4168140"/>
                <a:gd name="connsiteX223" fmla="*/ 4960620 w 11737340"/>
                <a:gd name="connsiteY223" fmla="*/ 3413760 h 4168140"/>
                <a:gd name="connsiteX224" fmla="*/ 4876800 w 11737340"/>
                <a:gd name="connsiteY224" fmla="*/ 3299460 h 4168140"/>
                <a:gd name="connsiteX225" fmla="*/ 4808220 w 11737340"/>
                <a:gd name="connsiteY225" fmla="*/ 3200400 h 4168140"/>
                <a:gd name="connsiteX226" fmla="*/ 4777740 w 11737340"/>
                <a:gd name="connsiteY226" fmla="*/ 3147060 h 4168140"/>
                <a:gd name="connsiteX227" fmla="*/ 4724400 w 11737340"/>
                <a:gd name="connsiteY227" fmla="*/ 3108960 h 4168140"/>
                <a:gd name="connsiteX228" fmla="*/ 4648200 w 11737340"/>
                <a:gd name="connsiteY228" fmla="*/ 3063240 h 4168140"/>
                <a:gd name="connsiteX229" fmla="*/ 4533900 w 11737340"/>
                <a:gd name="connsiteY229" fmla="*/ 2979420 h 4168140"/>
                <a:gd name="connsiteX230" fmla="*/ 4427220 w 11737340"/>
                <a:gd name="connsiteY230" fmla="*/ 2941320 h 4168140"/>
                <a:gd name="connsiteX231" fmla="*/ 4366260 w 11737340"/>
                <a:gd name="connsiteY231" fmla="*/ 2903220 h 4168140"/>
                <a:gd name="connsiteX232" fmla="*/ 4244340 w 11737340"/>
                <a:gd name="connsiteY232" fmla="*/ 2842260 h 4168140"/>
                <a:gd name="connsiteX233" fmla="*/ 4145280 w 11737340"/>
                <a:gd name="connsiteY233" fmla="*/ 2811780 h 4168140"/>
                <a:gd name="connsiteX234" fmla="*/ 4038600 w 11737340"/>
                <a:gd name="connsiteY234" fmla="*/ 2804160 h 4168140"/>
                <a:gd name="connsiteX235" fmla="*/ 3954780 w 11737340"/>
                <a:gd name="connsiteY235" fmla="*/ 2819400 h 4168140"/>
                <a:gd name="connsiteX236" fmla="*/ 3863340 w 11737340"/>
                <a:gd name="connsiteY236" fmla="*/ 2804160 h 4168140"/>
                <a:gd name="connsiteX237" fmla="*/ 3741420 w 11737340"/>
                <a:gd name="connsiteY237" fmla="*/ 2781300 h 4168140"/>
                <a:gd name="connsiteX238" fmla="*/ 3649980 w 11737340"/>
                <a:gd name="connsiteY238" fmla="*/ 2743200 h 4168140"/>
                <a:gd name="connsiteX239" fmla="*/ 3573780 w 11737340"/>
                <a:gd name="connsiteY239" fmla="*/ 2674620 h 4168140"/>
                <a:gd name="connsiteX240" fmla="*/ 3482340 w 11737340"/>
                <a:gd name="connsiteY240" fmla="*/ 2621280 h 4168140"/>
                <a:gd name="connsiteX241" fmla="*/ 3436620 w 11737340"/>
                <a:gd name="connsiteY241" fmla="*/ 2552700 h 4168140"/>
                <a:gd name="connsiteX242" fmla="*/ 3329940 w 11737340"/>
                <a:gd name="connsiteY242" fmla="*/ 2423160 h 4168140"/>
                <a:gd name="connsiteX243" fmla="*/ 3261360 w 11737340"/>
                <a:gd name="connsiteY243" fmla="*/ 2324100 h 4168140"/>
                <a:gd name="connsiteX244" fmla="*/ 3131820 w 11737340"/>
                <a:gd name="connsiteY244" fmla="*/ 2209800 h 4168140"/>
                <a:gd name="connsiteX245" fmla="*/ 3040380 w 11737340"/>
                <a:gd name="connsiteY245" fmla="*/ 2141220 h 4168140"/>
                <a:gd name="connsiteX246" fmla="*/ 2910840 w 11737340"/>
                <a:gd name="connsiteY246" fmla="*/ 2034540 h 4168140"/>
                <a:gd name="connsiteX247" fmla="*/ 2849880 w 11737340"/>
                <a:gd name="connsiteY247" fmla="*/ 1958340 h 4168140"/>
                <a:gd name="connsiteX248" fmla="*/ 2743200 w 11737340"/>
                <a:gd name="connsiteY248" fmla="*/ 1889760 h 4168140"/>
                <a:gd name="connsiteX249" fmla="*/ 2659380 w 11737340"/>
                <a:gd name="connsiteY249" fmla="*/ 1844040 h 4168140"/>
                <a:gd name="connsiteX250" fmla="*/ 2575560 w 11737340"/>
                <a:gd name="connsiteY250" fmla="*/ 1744980 h 4168140"/>
                <a:gd name="connsiteX251" fmla="*/ 2468880 w 11737340"/>
                <a:gd name="connsiteY251" fmla="*/ 1645920 h 4168140"/>
                <a:gd name="connsiteX252" fmla="*/ 2400300 w 11737340"/>
                <a:gd name="connsiteY252" fmla="*/ 1607820 h 4168140"/>
                <a:gd name="connsiteX253" fmla="*/ 2263140 w 11737340"/>
                <a:gd name="connsiteY253" fmla="*/ 1501140 h 4168140"/>
                <a:gd name="connsiteX254" fmla="*/ 2171700 w 11737340"/>
                <a:gd name="connsiteY254" fmla="*/ 1432560 h 4168140"/>
                <a:gd name="connsiteX255" fmla="*/ 2087880 w 11737340"/>
                <a:gd name="connsiteY255" fmla="*/ 1363980 h 4168140"/>
                <a:gd name="connsiteX256" fmla="*/ 1950720 w 11737340"/>
                <a:gd name="connsiteY256" fmla="*/ 1272540 h 4168140"/>
                <a:gd name="connsiteX257" fmla="*/ 1805940 w 11737340"/>
                <a:gd name="connsiteY257" fmla="*/ 1135380 h 4168140"/>
                <a:gd name="connsiteX258" fmla="*/ 1729740 w 11737340"/>
                <a:gd name="connsiteY258" fmla="*/ 1089660 h 4168140"/>
                <a:gd name="connsiteX259" fmla="*/ 1668780 w 11737340"/>
                <a:gd name="connsiteY259" fmla="*/ 1043940 h 4168140"/>
                <a:gd name="connsiteX260" fmla="*/ 1592580 w 11737340"/>
                <a:gd name="connsiteY260" fmla="*/ 990600 h 4168140"/>
                <a:gd name="connsiteX261" fmla="*/ 1470660 w 11737340"/>
                <a:gd name="connsiteY261" fmla="*/ 891540 h 4168140"/>
                <a:gd name="connsiteX262" fmla="*/ 1386840 w 11737340"/>
                <a:gd name="connsiteY262" fmla="*/ 845820 h 4168140"/>
                <a:gd name="connsiteX263" fmla="*/ 1318260 w 11737340"/>
                <a:gd name="connsiteY263" fmla="*/ 784860 h 4168140"/>
                <a:gd name="connsiteX264" fmla="*/ 1264920 w 11737340"/>
                <a:gd name="connsiteY264" fmla="*/ 723900 h 4168140"/>
                <a:gd name="connsiteX265" fmla="*/ 1181100 w 11737340"/>
                <a:gd name="connsiteY265" fmla="*/ 647700 h 4168140"/>
                <a:gd name="connsiteX266" fmla="*/ 1089660 w 11737340"/>
                <a:gd name="connsiteY266" fmla="*/ 624840 h 4168140"/>
                <a:gd name="connsiteX267" fmla="*/ 1021080 w 11737340"/>
                <a:gd name="connsiteY267" fmla="*/ 586740 h 4168140"/>
                <a:gd name="connsiteX268" fmla="*/ 937260 w 11737340"/>
                <a:gd name="connsiteY268" fmla="*/ 548640 h 4168140"/>
                <a:gd name="connsiteX269" fmla="*/ 830580 w 11737340"/>
                <a:gd name="connsiteY269" fmla="*/ 510540 h 4168140"/>
                <a:gd name="connsiteX270" fmla="*/ 754380 w 11737340"/>
                <a:gd name="connsiteY270" fmla="*/ 457200 h 4168140"/>
                <a:gd name="connsiteX271" fmla="*/ 708660 w 11737340"/>
                <a:gd name="connsiteY271" fmla="*/ 419100 h 4168140"/>
                <a:gd name="connsiteX272" fmla="*/ 609600 w 11737340"/>
                <a:gd name="connsiteY272" fmla="*/ 396240 h 4168140"/>
                <a:gd name="connsiteX273" fmla="*/ 548640 w 11737340"/>
                <a:gd name="connsiteY273" fmla="*/ 320040 h 4168140"/>
                <a:gd name="connsiteX274" fmla="*/ 510540 w 11737340"/>
                <a:gd name="connsiteY274" fmla="*/ 251460 h 4168140"/>
                <a:gd name="connsiteX275" fmla="*/ 464820 w 11737340"/>
                <a:gd name="connsiteY275" fmla="*/ 190500 h 4168140"/>
                <a:gd name="connsiteX276" fmla="*/ 411480 w 11737340"/>
                <a:gd name="connsiteY276" fmla="*/ 137160 h 4168140"/>
                <a:gd name="connsiteX277" fmla="*/ 373380 w 11737340"/>
                <a:gd name="connsiteY277" fmla="*/ 45720 h 4168140"/>
                <a:gd name="connsiteX278" fmla="*/ 342900 w 11737340"/>
                <a:gd name="connsiteY278" fmla="*/ 0 h 4168140"/>
                <a:gd name="connsiteX279" fmla="*/ 327660 w 11737340"/>
                <a:gd name="connsiteY279" fmla="*/ 60960 h 4168140"/>
                <a:gd name="connsiteX280" fmla="*/ 289560 w 11737340"/>
                <a:gd name="connsiteY280" fmla="*/ 91440 h 4168140"/>
                <a:gd name="connsiteX281" fmla="*/ 236220 w 11737340"/>
                <a:gd name="connsiteY281" fmla="*/ 114300 h 4168140"/>
                <a:gd name="connsiteX282" fmla="*/ 198120 w 11737340"/>
                <a:gd name="connsiteY282" fmla="*/ 175260 h 4168140"/>
                <a:gd name="connsiteX283" fmla="*/ 175260 w 11737340"/>
                <a:gd name="connsiteY283" fmla="*/ 228600 h 4168140"/>
                <a:gd name="connsiteX284" fmla="*/ 114300 w 11737340"/>
                <a:gd name="connsiteY284" fmla="*/ 236220 h 4168140"/>
                <a:gd name="connsiteX285" fmla="*/ 45720 w 11737340"/>
                <a:gd name="connsiteY285" fmla="*/ 251460 h 4168140"/>
                <a:gd name="connsiteX286" fmla="*/ 0 w 11737340"/>
                <a:gd name="connsiteY286" fmla="*/ 281940 h 4168140"/>
                <a:gd name="connsiteX287" fmla="*/ 68580 w 11737340"/>
                <a:gd name="connsiteY287" fmla="*/ 320040 h 4168140"/>
                <a:gd name="connsiteX0" fmla="*/ 68580 w 11737340"/>
                <a:gd name="connsiteY0" fmla="*/ 320040 h 4168140"/>
                <a:gd name="connsiteX1" fmla="*/ 121920 w 11737340"/>
                <a:gd name="connsiteY1" fmla="*/ 381000 h 4168140"/>
                <a:gd name="connsiteX2" fmla="*/ 198120 w 11737340"/>
                <a:gd name="connsiteY2" fmla="*/ 419100 h 4168140"/>
                <a:gd name="connsiteX3" fmla="*/ 320040 w 11737340"/>
                <a:gd name="connsiteY3" fmla="*/ 510540 h 4168140"/>
                <a:gd name="connsiteX4" fmla="*/ 411480 w 11737340"/>
                <a:gd name="connsiteY4" fmla="*/ 563880 h 4168140"/>
                <a:gd name="connsiteX5" fmla="*/ 472440 w 11737340"/>
                <a:gd name="connsiteY5" fmla="*/ 632460 h 4168140"/>
                <a:gd name="connsiteX6" fmla="*/ 601980 w 11737340"/>
                <a:gd name="connsiteY6" fmla="*/ 708660 h 4168140"/>
                <a:gd name="connsiteX7" fmla="*/ 739140 w 11737340"/>
                <a:gd name="connsiteY7" fmla="*/ 784860 h 4168140"/>
                <a:gd name="connsiteX8" fmla="*/ 861060 w 11737340"/>
                <a:gd name="connsiteY8" fmla="*/ 868680 h 4168140"/>
                <a:gd name="connsiteX9" fmla="*/ 944880 w 11737340"/>
                <a:gd name="connsiteY9" fmla="*/ 952500 h 4168140"/>
                <a:gd name="connsiteX10" fmla="*/ 1021080 w 11737340"/>
                <a:gd name="connsiteY10" fmla="*/ 1005840 h 4168140"/>
                <a:gd name="connsiteX11" fmla="*/ 1097280 w 11737340"/>
                <a:gd name="connsiteY11" fmla="*/ 1043940 h 4168140"/>
                <a:gd name="connsiteX12" fmla="*/ 1181100 w 11737340"/>
                <a:gd name="connsiteY12" fmla="*/ 1104900 h 4168140"/>
                <a:gd name="connsiteX13" fmla="*/ 1249680 w 11737340"/>
                <a:gd name="connsiteY13" fmla="*/ 1150620 h 4168140"/>
                <a:gd name="connsiteX14" fmla="*/ 1341120 w 11737340"/>
                <a:gd name="connsiteY14" fmla="*/ 1196340 h 4168140"/>
                <a:gd name="connsiteX15" fmla="*/ 1417320 w 11737340"/>
                <a:gd name="connsiteY15" fmla="*/ 1257300 h 4168140"/>
                <a:gd name="connsiteX16" fmla="*/ 1493520 w 11737340"/>
                <a:gd name="connsiteY16" fmla="*/ 1333500 h 4168140"/>
                <a:gd name="connsiteX17" fmla="*/ 1569720 w 11737340"/>
                <a:gd name="connsiteY17" fmla="*/ 1356360 h 4168140"/>
                <a:gd name="connsiteX18" fmla="*/ 1684020 w 11737340"/>
                <a:gd name="connsiteY18" fmla="*/ 1424940 h 4168140"/>
                <a:gd name="connsiteX19" fmla="*/ 1729740 w 11737340"/>
                <a:gd name="connsiteY19" fmla="*/ 1485900 h 4168140"/>
                <a:gd name="connsiteX20" fmla="*/ 1844040 w 11737340"/>
                <a:gd name="connsiteY20" fmla="*/ 1569720 h 4168140"/>
                <a:gd name="connsiteX21" fmla="*/ 1935480 w 11737340"/>
                <a:gd name="connsiteY21" fmla="*/ 1615440 h 4168140"/>
                <a:gd name="connsiteX22" fmla="*/ 2049780 w 11737340"/>
                <a:gd name="connsiteY22" fmla="*/ 1691640 h 4168140"/>
                <a:gd name="connsiteX23" fmla="*/ 2133600 w 11737340"/>
                <a:gd name="connsiteY23" fmla="*/ 1729740 h 4168140"/>
                <a:gd name="connsiteX24" fmla="*/ 2202180 w 11737340"/>
                <a:gd name="connsiteY24" fmla="*/ 1805940 h 4168140"/>
                <a:gd name="connsiteX25" fmla="*/ 2255520 w 11737340"/>
                <a:gd name="connsiteY25" fmla="*/ 1821180 h 4168140"/>
                <a:gd name="connsiteX26" fmla="*/ 2316480 w 11737340"/>
                <a:gd name="connsiteY26" fmla="*/ 1866900 h 4168140"/>
                <a:gd name="connsiteX27" fmla="*/ 2423160 w 11737340"/>
                <a:gd name="connsiteY27" fmla="*/ 2004060 h 4168140"/>
                <a:gd name="connsiteX28" fmla="*/ 2476500 w 11737340"/>
                <a:gd name="connsiteY28" fmla="*/ 2087880 h 4168140"/>
                <a:gd name="connsiteX29" fmla="*/ 2567940 w 11737340"/>
                <a:gd name="connsiteY29" fmla="*/ 2148840 h 4168140"/>
                <a:gd name="connsiteX30" fmla="*/ 2682240 w 11737340"/>
                <a:gd name="connsiteY30" fmla="*/ 2186940 h 4168140"/>
                <a:gd name="connsiteX31" fmla="*/ 2743200 w 11737340"/>
                <a:gd name="connsiteY31" fmla="*/ 2209800 h 4168140"/>
                <a:gd name="connsiteX32" fmla="*/ 2811780 w 11737340"/>
                <a:gd name="connsiteY32" fmla="*/ 2247900 h 4168140"/>
                <a:gd name="connsiteX33" fmla="*/ 2887980 w 11737340"/>
                <a:gd name="connsiteY33" fmla="*/ 2301240 h 4168140"/>
                <a:gd name="connsiteX34" fmla="*/ 2979420 w 11737340"/>
                <a:gd name="connsiteY34" fmla="*/ 2385060 h 4168140"/>
                <a:gd name="connsiteX35" fmla="*/ 3055620 w 11737340"/>
                <a:gd name="connsiteY35" fmla="*/ 2461260 h 4168140"/>
                <a:gd name="connsiteX36" fmla="*/ 3139440 w 11737340"/>
                <a:gd name="connsiteY36" fmla="*/ 2537460 h 4168140"/>
                <a:gd name="connsiteX37" fmla="*/ 3261360 w 11737340"/>
                <a:gd name="connsiteY37" fmla="*/ 2628900 h 4168140"/>
                <a:gd name="connsiteX38" fmla="*/ 3345180 w 11737340"/>
                <a:gd name="connsiteY38" fmla="*/ 2720340 h 4168140"/>
                <a:gd name="connsiteX39" fmla="*/ 3444240 w 11737340"/>
                <a:gd name="connsiteY39" fmla="*/ 2796540 h 4168140"/>
                <a:gd name="connsiteX40" fmla="*/ 3558540 w 11737340"/>
                <a:gd name="connsiteY40" fmla="*/ 2872740 h 4168140"/>
                <a:gd name="connsiteX41" fmla="*/ 3619500 w 11737340"/>
                <a:gd name="connsiteY41" fmla="*/ 2979420 h 4168140"/>
                <a:gd name="connsiteX42" fmla="*/ 3619500 w 11737340"/>
                <a:gd name="connsiteY42" fmla="*/ 2979420 h 4168140"/>
                <a:gd name="connsiteX43" fmla="*/ 3649980 w 11737340"/>
                <a:gd name="connsiteY43" fmla="*/ 3048000 h 4168140"/>
                <a:gd name="connsiteX44" fmla="*/ 3703320 w 11737340"/>
                <a:gd name="connsiteY44" fmla="*/ 3086100 h 4168140"/>
                <a:gd name="connsiteX45" fmla="*/ 3764280 w 11737340"/>
                <a:gd name="connsiteY45" fmla="*/ 3063240 h 4168140"/>
                <a:gd name="connsiteX46" fmla="*/ 3848100 w 11737340"/>
                <a:gd name="connsiteY46" fmla="*/ 3025140 h 4168140"/>
                <a:gd name="connsiteX47" fmla="*/ 3916680 w 11737340"/>
                <a:gd name="connsiteY47" fmla="*/ 3032760 h 4168140"/>
                <a:gd name="connsiteX48" fmla="*/ 4030980 w 11737340"/>
                <a:gd name="connsiteY48" fmla="*/ 3063240 h 4168140"/>
                <a:gd name="connsiteX49" fmla="*/ 4137660 w 11737340"/>
                <a:gd name="connsiteY49" fmla="*/ 3101340 h 4168140"/>
                <a:gd name="connsiteX50" fmla="*/ 4259580 w 11737340"/>
                <a:gd name="connsiteY50" fmla="*/ 3147060 h 4168140"/>
                <a:gd name="connsiteX51" fmla="*/ 4381500 w 11737340"/>
                <a:gd name="connsiteY51" fmla="*/ 3192780 h 4168140"/>
                <a:gd name="connsiteX52" fmla="*/ 4526280 w 11737340"/>
                <a:gd name="connsiteY52" fmla="*/ 3276600 h 4168140"/>
                <a:gd name="connsiteX53" fmla="*/ 4587240 w 11737340"/>
                <a:gd name="connsiteY53" fmla="*/ 3299460 h 4168140"/>
                <a:gd name="connsiteX54" fmla="*/ 4610100 w 11737340"/>
                <a:gd name="connsiteY54" fmla="*/ 3352800 h 4168140"/>
                <a:gd name="connsiteX55" fmla="*/ 4648200 w 11737340"/>
                <a:gd name="connsiteY55" fmla="*/ 3436620 h 4168140"/>
                <a:gd name="connsiteX56" fmla="*/ 4671060 w 11737340"/>
                <a:gd name="connsiteY56" fmla="*/ 3520440 h 4168140"/>
                <a:gd name="connsiteX57" fmla="*/ 4678680 w 11737340"/>
                <a:gd name="connsiteY57" fmla="*/ 3589020 h 4168140"/>
                <a:gd name="connsiteX58" fmla="*/ 4686300 w 11737340"/>
                <a:gd name="connsiteY58" fmla="*/ 3649980 h 4168140"/>
                <a:gd name="connsiteX59" fmla="*/ 4724400 w 11737340"/>
                <a:gd name="connsiteY59" fmla="*/ 3680460 h 4168140"/>
                <a:gd name="connsiteX60" fmla="*/ 4785360 w 11737340"/>
                <a:gd name="connsiteY60" fmla="*/ 3672840 h 4168140"/>
                <a:gd name="connsiteX61" fmla="*/ 4869180 w 11737340"/>
                <a:gd name="connsiteY61" fmla="*/ 3703320 h 4168140"/>
                <a:gd name="connsiteX62" fmla="*/ 4914900 w 11737340"/>
                <a:gd name="connsiteY62" fmla="*/ 3756660 h 4168140"/>
                <a:gd name="connsiteX63" fmla="*/ 5105400 w 11737340"/>
                <a:gd name="connsiteY63" fmla="*/ 3832860 h 4168140"/>
                <a:gd name="connsiteX64" fmla="*/ 5173980 w 11737340"/>
                <a:gd name="connsiteY64" fmla="*/ 3886200 h 4168140"/>
                <a:gd name="connsiteX65" fmla="*/ 5242560 w 11737340"/>
                <a:gd name="connsiteY65" fmla="*/ 3924300 h 4168140"/>
                <a:gd name="connsiteX66" fmla="*/ 5364480 w 11737340"/>
                <a:gd name="connsiteY66" fmla="*/ 3962400 h 4168140"/>
                <a:gd name="connsiteX67" fmla="*/ 5516880 w 11737340"/>
                <a:gd name="connsiteY67" fmla="*/ 4046220 h 4168140"/>
                <a:gd name="connsiteX68" fmla="*/ 5585460 w 11737340"/>
                <a:gd name="connsiteY68" fmla="*/ 4099560 h 4168140"/>
                <a:gd name="connsiteX69" fmla="*/ 5661660 w 11737340"/>
                <a:gd name="connsiteY69" fmla="*/ 4122420 h 4168140"/>
                <a:gd name="connsiteX70" fmla="*/ 5745480 w 11737340"/>
                <a:gd name="connsiteY70" fmla="*/ 4130040 h 4168140"/>
                <a:gd name="connsiteX71" fmla="*/ 5836920 w 11737340"/>
                <a:gd name="connsiteY71" fmla="*/ 4130040 h 4168140"/>
                <a:gd name="connsiteX72" fmla="*/ 5951220 w 11737340"/>
                <a:gd name="connsiteY72" fmla="*/ 4145280 h 4168140"/>
                <a:gd name="connsiteX73" fmla="*/ 6035040 w 11737340"/>
                <a:gd name="connsiteY73" fmla="*/ 4168140 h 4168140"/>
                <a:gd name="connsiteX74" fmla="*/ 6149340 w 11737340"/>
                <a:gd name="connsiteY74" fmla="*/ 4137660 h 4168140"/>
                <a:gd name="connsiteX75" fmla="*/ 6286500 w 11737340"/>
                <a:gd name="connsiteY75" fmla="*/ 4114800 h 4168140"/>
                <a:gd name="connsiteX76" fmla="*/ 6393180 w 11737340"/>
                <a:gd name="connsiteY76" fmla="*/ 4053840 h 4168140"/>
                <a:gd name="connsiteX77" fmla="*/ 6484620 w 11737340"/>
                <a:gd name="connsiteY77" fmla="*/ 4038600 h 4168140"/>
                <a:gd name="connsiteX78" fmla="*/ 6583680 w 11737340"/>
                <a:gd name="connsiteY78" fmla="*/ 3970020 h 4168140"/>
                <a:gd name="connsiteX79" fmla="*/ 6697980 w 11737340"/>
                <a:gd name="connsiteY79" fmla="*/ 3886200 h 4168140"/>
                <a:gd name="connsiteX80" fmla="*/ 6751320 w 11737340"/>
                <a:gd name="connsiteY80" fmla="*/ 3822700 h 4168140"/>
                <a:gd name="connsiteX81" fmla="*/ 6855460 w 11737340"/>
                <a:gd name="connsiteY81" fmla="*/ 3764280 h 4168140"/>
                <a:gd name="connsiteX82" fmla="*/ 6959600 w 11737340"/>
                <a:gd name="connsiteY82" fmla="*/ 3629660 h 4168140"/>
                <a:gd name="connsiteX83" fmla="*/ 7056120 w 11737340"/>
                <a:gd name="connsiteY83" fmla="*/ 3528060 h 4168140"/>
                <a:gd name="connsiteX84" fmla="*/ 7165340 w 11737340"/>
                <a:gd name="connsiteY84" fmla="*/ 3454400 h 4168140"/>
                <a:gd name="connsiteX85" fmla="*/ 7287260 w 11737340"/>
                <a:gd name="connsiteY85" fmla="*/ 3296920 h 4168140"/>
                <a:gd name="connsiteX86" fmla="*/ 7338060 w 11737340"/>
                <a:gd name="connsiteY86" fmla="*/ 3200400 h 4168140"/>
                <a:gd name="connsiteX87" fmla="*/ 7383780 w 11737340"/>
                <a:gd name="connsiteY87" fmla="*/ 3144520 h 4168140"/>
                <a:gd name="connsiteX88" fmla="*/ 7444740 w 11737340"/>
                <a:gd name="connsiteY88" fmla="*/ 3093720 h 4168140"/>
                <a:gd name="connsiteX89" fmla="*/ 7513320 w 11737340"/>
                <a:gd name="connsiteY89" fmla="*/ 3101340 h 4168140"/>
                <a:gd name="connsiteX90" fmla="*/ 7576820 w 11737340"/>
                <a:gd name="connsiteY90" fmla="*/ 3093720 h 4168140"/>
                <a:gd name="connsiteX91" fmla="*/ 7729220 w 11737340"/>
                <a:gd name="connsiteY91" fmla="*/ 3136900 h 4168140"/>
                <a:gd name="connsiteX92" fmla="*/ 7833360 w 11737340"/>
                <a:gd name="connsiteY92" fmla="*/ 3180080 h 4168140"/>
                <a:gd name="connsiteX93" fmla="*/ 7967980 w 11737340"/>
                <a:gd name="connsiteY93" fmla="*/ 3208020 h 4168140"/>
                <a:gd name="connsiteX94" fmla="*/ 8161020 w 11737340"/>
                <a:gd name="connsiteY94" fmla="*/ 3296920 h 4168140"/>
                <a:gd name="connsiteX95" fmla="*/ 8293100 w 11737340"/>
                <a:gd name="connsiteY95" fmla="*/ 3370580 h 4168140"/>
                <a:gd name="connsiteX96" fmla="*/ 8371840 w 11737340"/>
                <a:gd name="connsiteY96" fmla="*/ 3395980 h 4168140"/>
                <a:gd name="connsiteX97" fmla="*/ 8468360 w 11737340"/>
                <a:gd name="connsiteY97" fmla="*/ 3434080 h 4168140"/>
                <a:gd name="connsiteX98" fmla="*/ 8582660 w 11737340"/>
                <a:gd name="connsiteY98" fmla="*/ 3528060 h 4168140"/>
                <a:gd name="connsiteX99" fmla="*/ 8641080 w 11737340"/>
                <a:gd name="connsiteY99" fmla="*/ 3566160 h 4168140"/>
                <a:gd name="connsiteX100" fmla="*/ 8702040 w 11737340"/>
                <a:gd name="connsiteY100" fmla="*/ 3604260 h 4168140"/>
                <a:gd name="connsiteX101" fmla="*/ 8763000 w 11737340"/>
                <a:gd name="connsiteY101" fmla="*/ 3634740 h 4168140"/>
                <a:gd name="connsiteX102" fmla="*/ 8846820 w 11737340"/>
                <a:gd name="connsiteY102" fmla="*/ 3632200 h 4168140"/>
                <a:gd name="connsiteX103" fmla="*/ 8968740 w 11737340"/>
                <a:gd name="connsiteY103" fmla="*/ 3634740 h 4168140"/>
                <a:gd name="connsiteX104" fmla="*/ 9060180 w 11737340"/>
                <a:gd name="connsiteY104" fmla="*/ 3642360 h 4168140"/>
                <a:gd name="connsiteX105" fmla="*/ 9151620 w 11737340"/>
                <a:gd name="connsiteY105" fmla="*/ 3657600 h 4168140"/>
                <a:gd name="connsiteX106" fmla="*/ 9230360 w 11737340"/>
                <a:gd name="connsiteY106" fmla="*/ 3657600 h 4168140"/>
                <a:gd name="connsiteX107" fmla="*/ 9331960 w 11737340"/>
                <a:gd name="connsiteY107" fmla="*/ 3629660 h 4168140"/>
                <a:gd name="connsiteX108" fmla="*/ 9433560 w 11737340"/>
                <a:gd name="connsiteY108" fmla="*/ 3589020 h 4168140"/>
                <a:gd name="connsiteX109" fmla="*/ 9535160 w 11737340"/>
                <a:gd name="connsiteY109" fmla="*/ 3540760 h 4168140"/>
                <a:gd name="connsiteX110" fmla="*/ 9646920 w 11737340"/>
                <a:gd name="connsiteY110" fmla="*/ 3489960 h 4168140"/>
                <a:gd name="connsiteX111" fmla="*/ 9784080 w 11737340"/>
                <a:gd name="connsiteY111" fmla="*/ 3444240 h 4168140"/>
                <a:gd name="connsiteX112" fmla="*/ 9860280 w 11737340"/>
                <a:gd name="connsiteY112" fmla="*/ 3383280 h 4168140"/>
                <a:gd name="connsiteX113" fmla="*/ 9921240 w 11737340"/>
                <a:gd name="connsiteY113" fmla="*/ 3314700 h 4168140"/>
                <a:gd name="connsiteX114" fmla="*/ 9997440 w 11737340"/>
                <a:gd name="connsiteY114" fmla="*/ 3208020 h 4168140"/>
                <a:gd name="connsiteX115" fmla="*/ 10043160 w 11737340"/>
                <a:gd name="connsiteY115" fmla="*/ 3101340 h 4168140"/>
                <a:gd name="connsiteX116" fmla="*/ 10104120 w 11737340"/>
                <a:gd name="connsiteY116" fmla="*/ 3017520 h 4168140"/>
                <a:gd name="connsiteX117" fmla="*/ 10157460 w 11737340"/>
                <a:gd name="connsiteY117" fmla="*/ 2933700 h 4168140"/>
                <a:gd name="connsiteX118" fmla="*/ 10218420 w 11737340"/>
                <a:gd name="connsiteY118" fmla="*/ 2849880 h 4168140"/>
                <a:gd name="connsiteX119" fmla="*/ 10294620 w 11737340"/>
                <a:gd name="connsiteY119" fmla="*/ 2735580 h 4168140"/>
                <a:gd name="connsiteX120" fmla="*/ 10347960 w 11737340"/>
                <a:gd name="connsiteY120" fmla="*/ 2621280 h 4168140"/>
                <a:gd name="connsiteX121" fmla="*/ 10431780 w 11737340"/>
                <a:gd name="connsiteY121" fmla="*/ 2499360 h 4168140"/>
                <a:gd name="connsiteX122" fmla="*/ 10500360 w 11737340"/>
                <a:gd name="connsiteY122" fmla="*/ 2354580 h 4168140"/>
                <a:gd name="connsiteX123" fmla="*/ 10553700 w 11737340"/>
                <a:gd name="connsiteY123" fmla="*/ 2263140 h 4168140"/>
                <a:gd name="connsiteX124" fmla="*/ 10584180 w 11737340"/>
                <a:gd name="connsiteY124" fmla="*/ 2194560 h 4168140"/>
                <a:gd name="connsiteX125" fmla="*/ 10624820 w 11737340"/>
                <a:gd name="connsiteY125" fmla="*/ 2125980 h 4168140"/>
                <a:gd name="connsiteX126" fmla="*/ 10675620 w 11737340"/>
                <a:gd name="connsiteY126" fmla="*/ 2049780 h 4168140"/>
                <a:gd name="connsiteX127" fmla="*/ 10690860 w 11737340"/>
                <a:gd name="connsiteY127" fmla="*/ 1988820 h 4168140"/>
                <a:gd name="connsiteX128" fmla="*/ 10713720 w 11737340"/>
                <a:gd name="connsiteY128" fmla="*/ 1927860 h 4168140"/>
                <a:gd name="connsiteX129" fmla="*/ 10767060 w 11737340"/>
                <a:gd name="connsiteY129" fmla="*/ 1859280 h 4168140"/>
                <a:gd name="connsiteX130" fmla="*/ 10873740 w 11737340"/>
                <a:gd name="connsiteY130" fmla="*/ 1828800 h 4168140"/>
                <a:gd name="connsiteX131" fmla="*/ 11079480 w 11737340"/>
                <a:gd name="connsiteY131" fmla="*/ 1767840 h 4168140"/>
                <a:gd name="connsiteX132" fmla="*/ 11247120 w 11737340"/>
                <a:gd name="connsiteY132" fmla="*/ 1684020 h 4168140"/>
                <a:gd name="connsiteX133" fmla="*/ 11407140 w 11737340"/>
                <a:gd name="connsiteY133" fmla="*/ 1628140 h 4168140"/>
                <a:gd name="connsiteX134" fmla="*/ 11490960 w 11737340"/>
                <a:gd name="connsiteY134" fmla="*/ 1577340 h 4168140"/>
                <a:gd name="connsiteX135" fmla="*/ 11635740 w 11737340"/>
                <a:gd name="connsiteY135" fmla="*/ 1508760 h 4168140"/>
                <a:gd name="connsiteX136" fmla="*/ 11737340 w 11737340"/>
                <a:gd name="connsiteY136" fmla="*/ 1442720 h 4168140"/>
                <a:gd name="connsiteX137" fmla="*/ 11620500 w 11737340"/>
                <a:gd name="connsiteY137" fmla="*/ 1417320 h 4168140"/>
                <a:gd name="connsiteX138" fmla="*/ 11567160 w 11737340"/>
                <a:gd name="connsiteY138" fmla="*/ 1379220 h 4168140"/>
                <a:gd name="connsiteX139" fmla="*/ 11498580 w 11737340"/>
                <a:gd name="connsiteY139" fmla="*/ 1318260 h 4168140"/>
                <a:gd name="connsiteX140" fmla="*/ 11468100 w 11737340"/>
                <a:gd name="connsiteY140" fmla="*/ 1280160 h 4168140"/>
                <a:gd name="connsiteX141" fmla="*/ 11442700 w 11737340"/>
                <a:gd name="connsiteY141" fmla="*/ 1231900 h 4168140"/>
                <a:gd name="connsiteX142" fmla="*/ 11384280 w 11737340"/>
                <a:gd name="connsiteY142" fmla="*/ 1310640 h 4168140"/>
                <a:gd name="connsiteX143" fmla="*/ 11353800 w 11737340"/>
                <a:gd name="connsiteY143" fmla="*/ 1356360 h 4168140"/>
                <a:gd name="connsiteX144" fmla="*/ 11224260 w 11737340"/>
                <a:gd name="connsiteY144" fmla="*/ 1417320 h 4168140"/>
                <a:gd name="connsiteX145" fmla="*/ 11109960 w 11737340"/>
                <a:gd name="connsiteY145" fmla="*/ 1463040 h 4168140"/>
                <a:gd name="connsiteX146" fmla="*/ 10911840 w 11737340"/>
                <a:gd name="connsiteY146" fmla="*/ 1524000 h 4168140"/>
                <a:gd name="connsiteX147" fmla="*/ 10774680 w 11737340"/>
                <a:gd name="connsiteY147" fmla="*/ 1546860 h 4168140"/>
                <a:gd name="connsiteX148" fmla="*/ 10675620 w 11737340"/>
                <a:gd name="connsiteY148" fmla="*/ 1615440 h 4168140"/>
                <a:gd name="connsiteX149" fmla="*/ 10568940 w 11737340"/>
                <a:gd name="connsiteY149" fmla="*/ 1676400 h 4168140"/>
                <a:gd name="connsiteX150" fmla="*/ 10485120 w 11737340"/>
                <a:gd name="connsiteY150" fmla="*/ 1760220 h 4168140"/>
                <a:gd name="connsiteX151" fmla="*/ 10454640 w 11737340"/>
                <a:gd name="connsiteY151" fmla="*/ 1836420 h 4168140"/>
                <a:gd name="connsiteX152" fmla="*/ 10416540 w 11737340"/>
                <a:gd name="connsiteY152" fmla="*/ 1927860 h 4168140"/>
                <a:gd name="connsiteX153" fmla="*/ 10401300 w 11737340"/>
                <a:gd name="connsiteY153" fmla="*/ 2004060 h 4168140"/>
                <a:gd name="connsiteX154" fmla="*/ 10363200 w 11737340"/>
                <a:gd name="connsiteY154" fmla="*/ 2095500 h 4168140"/>
                <a:gd name="connsiteX155" fmla="*/ 10317480 w 11737340"/>
                <a:gd name="connsiteY155" fmla="*/ 2225040 h 4168140"/>
                <a:gd name="connsiteX156" fmla="*/ 10287000 w 11737340"/>
                <a:gd name="connsiteY156" fmla="*/ 2346960 h 4168140"/>
                <a:gd name="connsiteX157" fmla="*/ 10218420 w 11737340"/>
                <a:gd name="connsiteY157" fmla="*/ 2499360 h 4168140"/>
                <a:gd name="connsiteX158" fmla="*/ 10134600 w 11737340"/>
                <a:gd name="connsiteY158" fmla="*/ 2621280 h 4168140"/>
                <a:gd name="connsiteX159" fmla="*/ 10043160 w 11737340"/>
                <a:gd name="connsiteY159" fmla="*/ 2735580 h 4168140"/>
                <a:gd name="connsiteX160" fmla="*/ 9974580 w 11737340"/>
                <a:gd name="connsiteY160" fmla="*/ 2857500 h 4168140"/>
                <a:gd name="connsiteX161" fmla="*/ 9906000 w 11737340"/>
                <a:gd name="connsiteY161" fmla="*/ 2941320 h 4168140"/>
                <a:gd name="connsiteX162" fmla="*/ 9860280 w 11737340"/>
                <a:gd name="connsiteY162" fmla="*/ 3032760 h 4168140"/>
                <a:gd name="connsiteX163" fmla="*/ 9806940 w 11737340"/>
                <a:gd name="connsiteY163" fmla="*/ 3116580 h 4168140"/>
                <a:gd name="connsiteX164" fmla="*/ 9715500 w 11737340"/>
                <a:gd name="connsiteY164" fmla="*/ 3208020 h 4168140"/>
                <a:gd name="connsiteX165" fmla="*/ 9616440 w 11737340"/>
                <a:gd name="connsiteY165" fmla="*/ 3261360 h 4168140"/>
                <a:gd name="connsiteX166" fmla="*/ 9532620 w 11737340"/>
                <a:gd name="connsiteY166" fmla="*/ 3329940 h 4168140"/>
                <a:gd name="connsiteX167" fmla="*/ 9471660 w 11737340"/>
                <a:gd name="connsiteY167" fmla="*/ 3375660 h 4168140"/>
                <a:gd name="connsiteX168" fmla="*/ 9410700 w 11737340"/>
                <a:gd name="connsiteY168" fmla="*/ 3429000 h 4168140"/>
                <a:gd name="connsiteX169" fmla="*/ 9288780 w 11737340"/>
                <a:gd name="connsiteY169" fmla="*/ 3436620 h 4168140"/>
                <a:gd name="connsiteX170" fmla="*/ 9166860 w 11737340"/>
                <a:gd name="connsiteY170" fmla="*/ 3444240 h 4168140"/>
                <a:gd name="connsiteX171" fmla="*/ 9029700 w 11737340"/>
                <a:gd name="connsiteY171" fmla="*/ 3413760 h 4168140"/>
                <a:gd name="connsiteX172" fmla="*/ 8823960 w 11737340"/>
                <a:gd name="connsiteY172" fmla="*/ 3360420 h 4168140"/>
                <a:gd name="connsiteX173" fmla="*/ 8679180 w 11737340"/>
                <a:gd name="connsiteY173" fmla="*/ 3329940 h 4168140"/>
                <a:gd name="connsiteX174" fmla="*/ 8572500 w 11737340"/>
                <a:gd name="connsiteY174" fmla="*/ 3276600 h 4168140"/>
                <a:gd name="connsiteX175" fmla="*/ 8465820 w 11737340"/>
                <a:gd name="connsiteY175" fmla="*/ 3215640 h 4168140"/>
                <a:gd name="connsiteX176" fmla="*/ 8321040 w 11737340"/>
                <a:gd name="connsiteY176" fmla="*/ 3177540 h 4168140"/>
                <a:gd name="connsiteX177" fmla="*/ 8199120 w 11737340"/>
                <a:gd name="connsiteY177" fmla="*/ 3131820 h 4168140"/>
                <a:gd name="connsiteX178" fmla="*/ 8069580 w 11737340"/>
                <a:gd name="connsiteY178" fmla="*/ 3078480 h 4168140"/>
                <a:gd name="connsiteX179" fmla="*/ 7917180 w 11737340"/>
                <a:gd name="connsiteY179" fmla="*/ 2994660 h 4168140"/>
                <a:gd name="connsiteX180" fmla="*/ 7787640 w 11737340"/>
                <a:gd name="connsiteY180" fmla="*/ 2971800 h 4168140"/>
                <a:gd name="connsiteX181" fmla="*/ 7719060 w 11737340"/>
                <a:gd name="connsiteY181" fmla="*/ 2933700 h 4168140"/>
                <a:gd name="connsiteX182" fmla="*/ 7612380 w 11737340"/>
                <a:gd name="connsiteY182" fmla="*/ 2903220 h 4168140"/>
                <a:gd name="connsiteX183" fmla="*/ 7566660 w 11737340"/>
                <a:gd name="connsiteY183" fmla="*/ 2887980 h 4168140"/>
                <a:gd name="connsiteX184" fmla="*/ 7551420 w 11737340"/>
                <a:gd name="connsiteY184" fmla="*/ 2849880 h 4168140"/>
                <a:gd name="connsiteX185" fmla="*/ 7533640 w 11737340"/>
                <a:gd name="connsiteY185" fmla="*/ 2788920 h 4168140"/>
                <a:gd name="connsiteX186" fmla="*/ 7475220 w 11737340"/>
                <a:gd name="connsiteY186" fmla="*/ 2857500 h 4168140"/>
                <a:gd name="connsiteX187" fmla="*/ 7414260 w 11737340"/>
                <a:gd name="connsiteY187" fmla="*/ 2887980 h 4168140"/>
                <a:gd name="connsiteX188" fmla="*/ 7345680 w 11737340"/>
                <a:gd name="connsiteY188" fmla="*/ 2971800 h 4168140"/>
                <a:gd name="connsiteX189" fmla="*/ 7315200 w 11737340"/>
                <a:gd name="connsiteY189" fmla="*/ 2994660 h 4168140"/>
                <a:gd name="connsiteX190" fmla="*/ 7261860 w 11737340"/>
                <a:gd name="connsiteY190" fmla="*/ 3009900 h 4168140"/>
                <a:gd name="connsiteX191" fmla="*/ 7193280 w 11737340"/>
                <a:gd name="connsiteY191" fmla="*/ 3025140 h 4168140"/>
                <a:gd name="connsiteX192" fmla="*/ 7155180 w 11737340"/>
                <a:gd name="connsiteY192" fmla="*/ 3078480 h 4168140"/>
                <a:gd name="connsiteX193" fmla="*/ 7109460 w 11737340"/>
                <a:gd name="connsiteY193" fmla="*/ 3154680 h 4168140"/>
                <a:gd name="connsiteX194" fmla="*/ 7048500 w 11737340"/>
                <a:gd name="connsiteY194" fmla="*/ 3246120 h 4168140"/>
                <a:gd name="connsiteX195" fmla="*/ 6995160 w 11737340"/>
                <a:gd name="connsiteY195" fmla="*/ 3307080 h 4168140"/>
                <a:gd name="connsiteX196" fmla="*/ 6972300 w 11737340"/>
                <a:gd name="connsiteY196" fmla="*/ 3352800 h 4168140"/>
                <a:gd name="connsiteX197" fmla="*/ 6949440 w 11737340"/>
                <a:gd name="connsiteY197" fmla="*/ 3413760 h 4168140"/>
                <a:gd name="connsiteX198" fmla="*/ 6949440 w 11737340"/>
                <a:gd name="connsiteY198" fmla="*/ 3413760 h 4168140"/>
                <a:gd name="connsiteX199" fmla="*/ 6911340 w 11737340"/>
                <a:gd name="connsiteY199" fmla="*/ 3474720 h 4168140"/>
                <a:gd name="connsiteX200" fmla="*/ 6888480 w 11737340"/>
                <a:gd name="connsiteY200" fmla="*/ 3505200 h 4168140"/>
                <a:gd name="connsiteX201" fmla="*/ 6819900 w 11737340"/>
                <a:gd name="connsiteY201" fmla="*/ 3566160 h 4168140"/>
                <a:gd name="connsiteX202" fmla="*/ 6743700 w 11737340"/>
                <a:gd name="connsiteY202" fmla="*/ 3581400 h 4168140"/>
                <a:gd name="connsiteX203" fmla="*/ 6675120 w 11737340"/>
                <a:gd name="connsiteY203" fmla="*/ 3657600 h 4168140"/>
                <a:gd name="connsiteX204" fmla="*/ 6629400 w 11737340"/>
                <a:gd name="connsiteY204" fmla="*/ 3718560 h 4168140"/>
                <a:gd name="connsiteX205" fmla="*/ 6576060 w 11737340"/>
                <a:gd name="connsiteY205" fmla="*/ 3779520 h 4168140"/>
                <a:gd name="connsiteX206" fmla="*/ 6484620 w 11737340"/>
                <a:gd name="connsiteY206" fmla="*/ 3817620 h 4168140"/>
                <a:gd name="connsiteX207" fmla="*/ 6400800 w 11737340"/>
                <a:gd name="connsiteY207" fmla="*/ 3832860 h 4168140"/>
                <a:gd name="connsiteX208" fmla="*/ 6263640 w 11737340"/>
                <a:gd name="connsiteY208" fmla="*/ 3870960 h 4168140"/>
                <a:gd name="connsiteX209" fmla="*/ 6126480 w 11737340"/>
                <a:gd name="connsiteY209" fmla="*/ 3901440 h 4168140"/>
                <a:gd name="connsiteX210" fmla="*/ 6027420 w 11737340"/>
                <a:gd name="connsiteY210" fmla="*/ 3916680 h 4168140"/>
                <a:gd name="connsiteX211" fmla="*/ 5890260 w 11737340"/>
                <a:gd name="connsiteY211" fmla="*/ 3878580 h 4168140"/>
                <a:gd name="connsiteX212" fmla="*/ 5821680 w 11737340"/>
                <a:gd name="connsiteY212" fmla="*/ 3863340 h 4168140"/>
                <a:gd name="connsiteX213" fmla="*/ 5737860 w 11737340"/>
                <a:gd name="connsiteY213" fmla="*/ 3825240 h 4168140"/>
                <a:gd name="connsiteX214" fmla="*/ 5638800 w 11737340"/>
                <a:gd name="connsiteY214" fmla="*/ 3794760 h 4168140"/>
                <a:gd name="connsiteX215" fmla="*/ 5524500 w 11737340"/>
                <a:gd name="connsiteY215" fmla="*/ 3756660 h 4168140"/>
                <a:gd name="connsiteX216" fmla="*/ 5448300 w 11737340"/>
                <a:gd name="connsiteY216" fmla="*/ 3718560 h 4168140"/>
                <a:gd name="connsiteX217" fmla="*/ 5349240 w 11737340"/>
                <a:gd name="connsiteY217" fmla="*/ 3657600 h 4168140"/>
                <a:gd name="connsiteX218" fmla="*/ 5295900 w 11737340"/>
                <a:gd name="connsiteY218" fmla="*/ 3619500 h 4168140"/>
                <a:gd name="connsiteX219" fmla="*/ 5234940 w 11737340"/>
                <a:gd name="connsiteY219" fmla="*/ 3596640 h 4168140"/>
                <a:gd name="connsiteX220" fmla="*/ 5135880 w 11737340"/>
                <a:gd name="connsiteY220" fmla="*/ 3550920 h 4168140"/>
                <a:gd name="connsiteX221" fmla="*/ 5059680 w 11737340"/>
                <a:gd name="connsiteY221" fmla="*/ 3505200 h 4168140"/>
                <a:gd name="connsiteX222" fmla="*/ 5029200 w 11737340"/>
                <a:gd name="connsiteY222" fmla="*/ 3482340 h 4168140"/>
                <a:gd name="connsiteX223" fmla="*/ 4960620 w 11737340"/>
                <a:gd name="connsiteY223" fmla="*/ 3413760 h 4168140"/>
                <a:gd name="connsiteX224" fmla="*/ 4876800 w 11737340"/>
                <a:gd name="connsiteY224" fmla="*/ 3299460 h 4168140"/>
                <a:gd name="connsiteX225" fmla="*/ 4808220 w 11737340"/>
                <a:gd name="connsiteY225" fmla="*/ 3200400 h 4168140"/>
                <a:gd name="connsiteX226" fmla="*/ 4777740 w 11737340"/>
                <a:gd name="connsiteY226" fmla="*/ 3147060 h 4168140"/>
                <a:gd name="connsiteX227" fmla="*/ 4724400 w 11737340"/>
                <a:gd name="connsiteY227" fmla="*/ 3108960 h 4168140"/>
                <a:gd name="connsiteX228" fmla="*/ 4648200 w 11737340"/>
                <a:gd name="connsiteY228" fmla="*/ 3063240 h 4168140"/>
                <a:gd name="connsiteX229" fmla="*/ 4533900 w 11737340"/>
                <a:gd name="connsiteY229" fmla="*/ 2979420 h 4168140"/>
                <a:gd name="connsiteX230" fmla="*/ 4427220 w 11737340"/>
                <a:gd name="connsiteY230" fmla="*/ 2941320 h 4168140"/>
                <a:gd name="connsiteX231" fmla="*/ 4366260 w 11737340"/>
                <a:gd name="connsiteY231" fmla="*/ 2903220 h 4168140"/>
                <a:gd name="connsiteX232" fmla="*/ 4244340 w 11737340"/>
                <a:gd name="connsiteY232" fmla="*/ 2842260 h 4168140"/>
                <a:gd name="connsiteX233" fmla="*/ 4145280 w 11737340"/>
                <a:gd name="connsiteY233" fmla="*/ 2811780 h 4168140"/>
                <a:gd name="connsiteX234" fmla="*/ 4038600 w 11737340"/>
                <a:gd name="connsiteY234" fmla="*/ 2804160 h 4168140"/>
                <a:gd name="connsiteX235" fmla="*/ 3954780 w 11737340"/>
                <a:gd name="connsiteY235" fmla="*/ 2819400 h 4168140"/>
                <a:gd name="connsiteX236" fmla="*/ 3863340 w 11737340"/>
                <a:gd name="connsiteY236" fmla="*/ 2804160 h 4168140"/>
                <a:gd name="connsiteX237" fmla="*/ 3741420 w 11737340"/>
                <a:gd name="connsiteY237" fmla="*/ 2781300 h 4168140"/>
                <a:gd name="connsiteX238" fmla="*/ 3649980 w 11737340"/>
                <a:gd name="connsiteY238" fmla="*/ 2743200 h 4168140"/>
                <a:gd name="connsiteX239" fmla="*/ 3573780 w 11737340"/>
                <a:gd name="connsiteY239" fmla="*/ 2674620 h 4168140"/>
                <a:gd name="connsiteX240" fmla="*/ 3482340 w 11737340"/>
                <a:gd name="connsiteY240" fmla="*/ 2621280 h 4168140"/>
                <a:gd name="connsiteX241" fmla="*/ 3436620 w 11737340"/>
                <a:gd name="connsiteY241" fmla="*/ 2552700 h 4168140"/>
                <a:gd name="connsiteX242" fmla="*/ 3329940 w 11737340"/>
                <a:gd name="connsiteY242" fmla="*/ 2423160 h 4168140"/>
                <a:gd name="connsiteX243" fmla="*/ 3261360 w 11737340"/>
                <a:gd name="connsiteY243" fmla="*/ 2324100 h 4168140"/>
                <a:gd name="connsiteX244" fmla="*/ 3131820 w 11737340"/>
                <a:gd name="connsiteY244" fmla="*/ 2209800 h 4168140"/>
                <a:gd name="connsiteX245" fmla="*/ 3040380 w 11737340"/>
                <a:gd name="connsiteY245" fmla="*/ 2141220 h 4168140"/>
                <a:gd name="connsiteX246" fmla="*/ 2910840 w 11737340"/>
                <a:gd name="connsiteY246" fmla="*/ 2034540 h 4168140"/>
                <a:gd name="connsiteX247" fmla="*/ 2849880 w 11737340"/>
                <a:gd name="connsiteY247" fmla="*/ 1958340 h 4168140"/>
                <a:gd name="connsiteX248" fmla="*/ 2743200 w 11737340"/>
                <a:gd name="connsiteY248" fmla="*/ 1889760 h 4168140"/>
                <a:gd name="connsiteX249" fmla="*/ 2659380 w 11737340"/>
                <a:gd name="connsiteY249" fmla="*/ 1844040 h 4168140"/>
                <a:gd name="connsiteX250" fmla="*/ 2575560 w 11737340"/>
                <a:gd name="connsiteY250" fmla="*/ 1744980 h 4168140"/>
                <a:gd name="connsiteX251" fmla="*/ 2468880 w 11737340"/>
                <a:gd name="connsiteY251" fmla="*/ 1645920 h 4168140"/>
                <a:gd name="connsiteX252" fmla="*/ 2400300 w 11737340"/>
                <a:gd name="connsiteY252" fmla="*/ 1607820 h 4168140"/>
                <a:gd name="connsiteX253" fmla="*/ 2263140 w 11737340"/>
                <a:gd name="connsiteY253" fmla="*/ 1501140 h 4168140"/>
                <a:gd name="connsiteX254" fmla="*/ 2171700 w 11737340"/>
                <a:gd name="connsiteY254" fmla="*/ 1432560 h 4168140"/>
                <a:gd name="connsiteX255" fmla="*/ 2087880 w 11737340"/>
                <a:gd name="connsiteY255" fmla="*/ 1363980 h 4168140"/>
                <a:gd name="connsiteX256" fmla="*/ 1950720 w 11737340"/>
                <a:gd name="connsiteY256" fmla="*/ 1272540 h 4168140"/>
                <a:gd name="connsiteX257" fmla="*/ 1805940 w 11737340"/>
                <a:gd name="connsiteY257" fmla="*/ 1135380 h 4168140"/>
                <a:gd name="connsiteX258" fmla="*/ 1729740 w 11737340"/>
                <a:gd name="connsiteY258" fmla="*/ 1089660 h 4168140"/>
                <a:gd name="connsiteX259" fmla="*/ 1668780 w 11737340"/>
                <a:gd name="connsiteY259" fmla="*/ 1043940 h 4168140"/>
                <a:gd name="connsiteX260" fmla="*/ 1592580 w 11737340"/>
                <a:gd name="connsiteY260" fmla="*/ 990600 h 4168140"/>
                <a:gd name="connsiteX261" fmla="*/ 1470660 w 11737340"/>
                <a:gd name="connsiteY261" fmla="*/ 891540 h 4168140"/>
                <a:gd name="connsiteX262" fmla="*/ 1386840 w 11737340"/>
                <a:gd name="connsiteY262" fmla="*/ 845820 h 4168140"/>
                <a:gd name="connsiteX263" fmla="*/ 1318260 w 11737340"/>
                <a:gd name="connsiteY263" fmla="*/ 784860 h 4168140"/>
                <a:gd name="connsiteX264" fmla="*/ 1264920 w 11737340"/>
                <a:gd name="connsiteY264" fmla="*/ 723900 h 4168140"/>
                <a:gd name="connsiteX265" fmla="*/ 1181100 w 11737340"/>
                <a:gd name="connsiteY265" fmla="*/ 647700 h 4168140"/>
                <a:gd name="connsiteX266" fmla="*/ 1089660 w 11737340"/>
                <a:gd name="connsiteY266" fmla="*/ 624840 h 4168140"/>
                <a:gd name="connsiteX267" fmla="*/ 1021080 w 11737340"/>
                <a:gd name="connsiteY267" fmla="*/ 586740 h 4168140"/>
                <a:gd name="connsiteX268" fmla="*/ 937260 w 11737340"/>
                <a:gd name="connsiteY268" fmla="*/ 548640 h 4168140"/>
                <a:gd name="connsiteX269" fmla="*/ 830580 w 11737340"/>
                <a:gd name="connsiteY269" fmla="*/ 510540 h 4168140"/>
                <a:gd name="connsiteX270" fmla="*/ 754380 w 11737340"/>
                <a:gd name="connsiteY270" fmla="*/ 457200 h 4168140"/>
                <a:gd name="connsiteX271" fmla="*/ 708660 w 11737340"/>
                <a:gd name="connsiteY271" fmla="*/ 419100 h 4168140"/>
                <a:gd name="connsiteX272" fmla="*/ 609600 w 11737340"/>
                <a:gd name="connsiteY272" fmla="*/ 396240 h 4168140"/>
                <a:gd name="connsiteX273" fmla="*/ 548640 w 11737340"/>
                <a:gd name="connsiteY273" fmla="*/ 320040 h 4168140"/>
                <a:gd name="connsiteX274" fmla="*/ 510540 w 11737340"/>
                <a:gd name="connsiteY274" fmla="*/ 251460 h 4168140"/>
                <a:gd name="connsiteX275" fmla="*/ 464820 w 11737340"/>
                <a:gd name="connsiteY275" fmla="*/ 190500 h 4168140"/>
                <a:gd name="connsiteX276" fmla="*/ 411480 w 11737340"/>
                <a:gd name="connsiteY276" fmla="*/ 137160 h 4168140"/>
                <a:gd name="connsiteX277" fmla="*/ 373380 w 11737340"/>
                <a:gd name="connsiteY277" fmla="*/ 45720 h 4168140"/>
                <a:gd name="connsiteX278" fmla="*/ 342900 w 11737340"/>
                <a:gd name="connsiteY278" fmla="*/ 0 h 4168140"/>
                <a:gd name="connsiteX279" fmla="*/ 327660 w 11737340"/>
                <a:gd name="connsiteY279" fmla="*/ 60960 h 4168140"/>
                <a:gd name="connsiteX280" fmla="*/ 289560 w 11737340"/>
                <a:gd name="connsiteY280" fmla="*/ 91440 h 4168140"/>
                <a:gd name="connsiteX281" fmla="*/ 236220 w 11737340"/>
                <a:gd name="connsiteY281" fmla="*/ 114300 h 4168140"/>
                <a:gd name="connsiteX282" fmla="*/ 198120 w 11737340"/>
                <a:gd name="connsiteY282" fmla="*/ 175260 h 4168140"/>
                <a:gd name="connsiteX283" fmla="*/ 175260 w 11737340"/>
                <a:gd name="connsiteY283" fmla="*/ 228600 h 4168140"/>
                <a:gd name="connsiteX284" fmla="*/ 114300 w 11737340"/>
                <a:gd name="connsiteY284" fmla="*/ 236220 h 4168140"/>
                <a:gd name="connsiteX285" fmla="*/ 45720 w 11737340"/>
                <a:gd name="connsiteY285" fmla="*/ 251460 h 4168140"/>
                <a:gd name="connsiteX286" fmla="*/ 0 w 11737340"/>
                <a:gd name="connsiteY286" fmla="*/ 281940 h 4168140"/>
                <a:gd name="connsiteX287" fmla="*/ 68580 w 11737340"/>
                <a:gd name="connsiteY287" fmla="*/ 320040 h 4168140"/>
                <a:gd name="connsiteX0" fmla="*/ 68580 w 11737340"/>
                <a:gd name="connsiteY0" fmla="*/ 320040 h 4168140"/>
                <a:gd name="connsiteX1" fmla="*/ 121920 w 11737340"/>
                <a:gd name="connsiteY1" fmla="*/ 381000 h 4168140"/>
                <a:gd name="connsiteX2" fmla="*/ 198120 w 11737340"/>
                <a:gd name="connsiteY2" fmla="*/ 419100 h 4168140"/>
                <a:gd name="connsiteX3" fmla="*/ 320040 w 11737340"/>
                <a:gd name="connsiteY3" fmla="*/ 510540 h 4168140"/>
                <a:gd name="connsiteX4" fmla="*/ 411480 w 11737340"/>
                <a:gd name="connsiteY4" fmla="*/ 563880 h 4168140"/>
                <a:gd name="connsiteX5" fmla="*/ 472440 w 11737340"/>
                <a:gd name="connsiteY5" fmla="*/ 632460 h 4168140"/>
                <a:gd name="connsiteX6" fmla="*/ 601980 w 11737340"/>
                <a:gd name="connsiteY6" fmla="*/ 708660 h 4168140"/>
                <a:gd name="connsiteX7" fmla="*/ 739140 w 11737340"/>
                <a:gd name="connsiteY7" fmla="*/ 784860 h 4168140"/>
                <a:gd name="connsiteX8" fmla="*/ 861060 w 11737340"/>
                <a:gd name="connsiteY8" fmla="*/ 868680 h 4168140"/>
                <a:gd name="connsiteX9" fmla="*/ 944880 w 11737340"/>
                <a:gd name="connsiteY9" fmla="*/ 952500 h 4168140"/>
                <a:gd name="connsiteX10" fmla="*/ 1021080 w 11737340"/>
                <a:gd name="connsiteY10" fmla="*/ 1005840 h 4168140"/>
                <a:gd name="connsiteX11" fmla="*/ 1097280 w 11737340"/>
                <a:gd name="connsiteY11" fmla="*/ 1043940 h 4168140"/>
                <a:gd name="connsiteX12" fmla="*/ 1181100 w 11737340"/>
                <a:gd name="connsiteY12" fmla="*/ 1104900 h 4168140"/>
                <a:gd name="connsiteX13" fmla="*/ 1249680 w 11737340"/>
                <a:gd name="connsiteY13" fmla="*/ 1150620 h 4168140"/>
                <a:gd name="connsiteX14" fmla="*/ 1341120 w 11737340"/>
                <a:gd name="connsiteY14" fmla="*/ 1196340 h 4168140"/>
                <a:gd name="connsiteX15" fmla="*/ 1417320 w 11737340"/>
                <a:gd name="connsiteY15" fmla="*/ 1257300 h 4168140"/>
                <a:gd name="connsiteX16" fmla="*/ 1493520 w 11737340"/>
                <a:gd name="connsiteY16" fmla="*/ 1333500 h 4168140"/>
                <a:gd name="connsiteX17" fmla="*/ 1569720 w 11737340"/>
                <a:gd name="connsiteY17" fmla="*/ 1356360 h 4168140"/>
                <a:gd name="connsiteX18" fmla="*/ 1684020 w 11737340"/>
                <a:gd name="connsiteY18" fmla="*/ 1424940 h 4168140"/>
                <a:gd name="connsiteX19" fmla="*/ 1729740 w 11737340"/>
                <a:gd name="connsiteY19" fmla="*/ 1485900 h 4168140"/>
                <a:gd name="connsiteX20" fmla="*/ 1844040 w 11737340"/>
                <a:gd name="connsiteY20" fmla="*/ 1569720 h 4168140"/>
                <a:gd name="connsiteX21" fmla="*/ 1935480 w 11737340"/>
                <a:gd name="connsiteY21" fmla="*/ 1615440 h 4168140"/>
                <a:gd name="connsiteX22" fmla="*/ 2049780 w 11737340"/>
                <a:gd name="connsiteY22" fmla="*/ 1691640 h 4168140"/>
                <a:gd name="connsiteX23" fmla="*/ 2133600 w 11737340"/>
                <a:gd name="connsiteY23" fmla="*/ 1729740 h 4168140"/>
                <a:gd name="connsiteX24" fmla="*/ 2202180 w 11737340"/>
                <a:gd name="connsiteY24" fmla="*/ 1805940 h 4168140"/>
                <a:gd name="connsiteX25" fmla="*/ 2255520 w 11737340"/>
                <a:gd name="connsiteY25" fmla="*/ 1821180 h 4168140"/>
                <a:gd name="connsiteX26" fmla="*/ 2316480 w 11737340"/>
                <a:gd name="connsiteY26" fmla="*/ 1866900 h 4168140"/>
                <a:gd name="connsiteX27" fmla="*/ 2423160 w 11737340"/>
                <a:gd name="connsiteY27" fmla="*/ 2004060 h 4168140"/>
                <a:gd name="connsiteX28" fmla="*/ 2476500 w 11737340"/>
                <a:gd name="connsiteY28" fmla="*/ 2087880 h 4168140"/>
                <a:gd name="connsiteX29" fmla="*/ 2567940 w 11737340"/>
                <a:gd name="connsiteY29" fmla="*/ 2148840 h 4168140"/>
                <a:gd name="connsiteX30" fmla="*/ 2682240 w 11737340"/>
                <a:gd name="connsiteY30" fmla="*/ 2186940 h 4168140"/>
                <a:gd name="connsiteX31" fmla="*/ 2743200 w 11737340"/>
                <a:gd name="connsiteY31" fmla="*/ 2209800 h 4168140"/>
                <a:gd name="connsiteX32" fmla="*/ 2811780 w 11737340"/>
                <a:gd name="connsiteY32" fmla="*/ 2247900 h 4168140"/>
                <a:gd name="connsiteX33" fmla="*/ 2887980 w 11737340"/>
                <a:gd name="connsiteY33" fmla="*/ 2301240 h 4168140"/>
                <a:gd name="connsiteX34" fmla="*/ 2979420 w 11737340"/>
                <a:gd name="connsiteY34" fmla="*/ 2385060 h 4168140"/>
                <a:gd name="connsiteX35" fmla="*/ 3055620 w 11737340"/>
                <a:gd name="connsiteY35" fmla="*/ 2461260 h 4168140"/>
                <a:gd name="connsiteX36" fmla="*/ 3139440 w 11737340"/>
                <a:gd name="connsiteY36" fmla="*/ 2537460 h 4168140"/>
                <a:gd name="connsiteX37" fmla="*/ 3261360 w 11737340"/>
                <a:gd name="connsiteY37" fmla="*/ 2628900 h 4168140"/>
                <a:gd name="connsiteX38" fmla="*/ 3345180 w 11737340"/>
                <a:gd name="connsiteY38" fmla="*/ 2720340 h 4168140"/>
                <a:gd name="connsiteX39" fmla="*/ 3444240 w 11737340"/>
                <a:gd name="connsiteY39" fmla="*/ 2796540 h 4168140"/>
                <a:gd name="connsiteX40" fmla="*/ 3558540 w 11737340"/>
                <a:gd name="connsiteY40" fmla="*/ 2872740 h 4168140"/>
                <a:gd name="connsiteX41" fmla="*/ 3619500 w 11737340"/>
                <a:gd name="connsiteY41" fmla="*/ 2979420 h 4168140"/>
                <a:gd name="connsiteX42" fmla="*/ 3619500 w 11737340"/>
                <a:gd name="connsiteY42" fmla="*/ 2979420 h 4168140"/>
                <a:gd name="connsiteX43" fmla="*/ 3649980 w 11737340"/>
                <a:gd name="connsiteY43" fmla="*/ 3048000 h 4168140"/>
                <a:gd name="connsiteX44" fmla="*/ 3703320 w 11737340"/>
                <a:gd name="connsiteY44" fmla="*/ 3086100 h 4168140"/>
                <a:gd name="connsiteX45" fmla="*/ 3764280 w 11737340"/>
                <a:gd name="connsiteY45" fmla="*/ 3063240 h 4168140"/>
                <a:gd name="connsiteX46" fmla="*/ 3848100 w 11737340"/>
                <a:gd name="connsiteY46" fmla="*/ 3025140 h 4168140"/>
                <a:gd name="connsiteX47" fmla="*/ 3916680 w 11737340"/>
                <a:gd name="connsiteY47" fmla="*/ 3032760 h 4168140"/>
                <a:gd name="connsiteX48" fmla="*/ 4030980 w 11737340"/>
                <a:gd name="connsiteY48" fmla="*/ 3063240 h 4168140"/>
                <a:gd name="connsiteX49" fmla="*/ 4137660 w 11737340"/>
                <a:gd name="connsiteY49" fmla="*/ 3101340 h 4168140"/>
                <a:gd name="connsiteX50" fmla="*/ 4259580 w 11737340"/>
                <a:gd name="connsiteY50" fmla="*/ 3147060 h 4168140"/>
                <a:gd name="connsiteX51" fmla="*/ 4381500 w 11737340"/>
                <a:gd name="connsiteY51" fmla="*/ 3192780 h 4168140"/>
                <a:gd name="connsiteX52" fmla="*/ 4526280 w 11737340"/>
                <a:gd name="connsiteY52" fmla="*/ 3276600 h 4168140"/>
                <a:gd name="connsiteX53" fmla="*/ 4587240 w 11737340"/>
                <a:gd name="connsiteY53" fmla="*/ 3299460 h 4168140"/>
                <a:gd name="connsiteX54" fmla="*/ 4610100 w 11737340"/>
                <a:gd name="connsiteY54" fmla="*/ 3352800 h 4168140"/>
                <a:gd name="connsiteX55" fmla="*/ 4648200 w 11737340"/>
                <a:gd name="connsiteY55" fmla="*/ 3436620 h 4168140"/>
                <a:gd name="connsiteX56" fmla="*/ 4671060 w 11737340"/>
                <a:gd name="connsiteY56" fmla="*/ 3520440 h 4168140"/>
                <a:gd name="connsiteX57" fmla="*/ 4678680 w 11737340"/>
                <a:gd name="connsiteY57" fmla="*/ 3589020 h 4168140"/>
                <a:gd name="connsiteX58" fmla="*/ 4686300 w 11737340"/>
                <a:gd name="connsiteY58" fmla="*/ 3649980 h 4168140"/>
                <a:gd name="connsiteX59" fmla="*/ 4724400 w 11737340"/>
                <a:gd name="connsiteY59" fmla="*/ 3680460 h 4168140"/>
                <a:gd name="connsiteX60" fmla="*/ 4785360 w 11737340"/>
                <a:gd name="connsiteY60" fmla="*/ 3672840 h 4168140"/>
                <a:gd name="connsiteX61" fmla="*/ 4869180 w 11737340"/>
                <a:gd name="connsiteY61" fmla="*/ 3703320 h 4168140"/>
                <a:gd name="connsiteX62" fmla="*/ 4914900 w 11737340"/>
                <a:gd name="connsiteY62" fmla="*/ 3756660 h 4168140"/>
                <a:gd name="connsiteX63" fmla="*/ 5105400 w 11737340"/>
                <a:gd name="connsiteY63" fmla="*/ 3832860 h 4168140"/>
                <a:gd name="connsiteX64" fmla="*/ 5173980 w 11737340"/>
                <a:gd name="connsiteY64" fmla="*/ 3886200 h 4168140"/>
                <a:gd name="connsiteX65" fmla="*/ 5242560 w 11737340"/>
                <a:gd name="connsiteY65" fmla="*/ 3924300 h 4168140"/>
                <a:gd name="connsiteX66" fmla="*/ 5364480 w 11737340"/>
                <a:gd name="connsiteY66" fmla="*/ 3962400 h 4168140"/>
                <a:gd name="connsiteX67" fmla="*/ 5516880 w 11737340"/>
                <a:gd name="connsiteY67" fmla="*/ 4046220 h 4168140"/>
                <a:gd name="connsiteX68" fmla="*/ 5585460 w 11737340"/>
                <a:gd name="connsiteY68" fmla="*/ 4099560 h 4168140"/>
                <a:gd name="connsiteX69" fmla="*/ 5661660 w 11737340"/>
                <a:gd name="connsiteY69" fmla="*/ 4122420 h 4168140"/>
                <a:gd name="connsiteX70" fmla="*/ 5745480 w 11737340"/>
                <a:gd name="connsiteY70" fmla="*/ 4130040 h 4168140"/>
                <a:gd name="connsiteX71" fmla="*/ 5836920 w 11737340"/>
                <a:gd name="connsiteY71" fmla="*/ 4130040 h 4168140"/>
                <a:gd name="connsiteX72" fmla="*/ 5951220 w 11737340"/>
                <a:gd name="connsiteY72" fmla="*/ 4145280 h 4168140"/>
                <a:gd name="connsiteX73" fmla="*/ 6035040 w 11737340"/>
                <a:gd name="connsiteY73" fmla="*/ 4168140 h 4168140"/>
                <a:gd name="connsiteX74" fmla="*/ 6149340 w 11737340"/>
                <a:gd name="connsiteY74" fmla="*/ 4137660 h 4168140"/>
                <a:gd name="connsiteX75" fmla="*/ 6286500 w 11737340"/>
                <a:gd name="connsiteY75" fmla="*/ 4114800 h 4168140"/>
                <a:gd name="connsiteX76" fmla="*/ 6393180 w 11737340"/>
                <a:gd name="connsiteY76" fmla="*/ 4053840 h 4168140"/>
                <a:gd name="connsiteX77" fmla="*/ 6484620 w 11737340"/>
                <a:gd name="connsiteY77" fmla="*/ 4038600 h 4168140"/>
                <a:gd name="connsiteX78" fmla="*/ 6583680 w 11737340"/>
                <a:gd name="connsiteY78" fmla="*/ 3970020 h 4168140"/>
                <a:gd name="connsiteX79" fmla="*/ 6697980 w 11737340"/>
                <a:gd name="connsiteY79" fmla="*/ 3886200 h 4168140"/>
                <a:gd name="connsiteX80" fmla="*/ 6751320 w 11737340"/>
                <a:gd name="connsiteY80" fmla="*/ 3822700 h 4168140"/>
                <a:gd name="connsiteX81" fmla="*/ 6855460 w 11737340"/>
                <a:gd name="connsiteY81" fmla="*/ 3764280 h 4168140"/>
                <a:gd name="connsiteX82" fmla="*/ 6959600 w 11737340"/>
                <a:gd name="connsiteY82" fmla="*/ 3629660 h 4168140"/>
                <a:gd name="connsiteX83" fmla="*/ 7056120 w 11737340"/>
                <a:gd name="connsiteY83" fmla="*/ 3528060 h 4168140"/>
                <a:gd name="connsiteX84" fmla="*/ 7165340 w 11737340"/>
                <a:gd name="connsiteY84" fmla="*/ 3454400 h 4168140"/>
                <a:gd name="connsiteX85" fmla="*/ 7287260 w 11737340"/>
                <a:gd name="connsiteY85" fmla="*/ 3296920 h 4168140"/>
                <a:gd name="connsiteX86" fmla="*/ 7338060 w 11737340"/>
                <a:gd name="connsiteY86" fmla="*/ 3200400 h 4168140"/>
                <a:gd name="connsiteX87" fmla="*/ 7383780 w 11737340"/>
                <a:gd name="connsiteY87" fmla="*/ 3144520 h 4168140"/>
                <a:gd name="connsiteX88" fmla="*/ 7444740 w 11737340"/>
                <a:gd name="connsiteY88" fmla="*/ 3093720 h 4168140"/>
                <a:gd name="connsiteX89" fmla="*/ 7513320 w 11737340"/>
                <a:gd name="connsiteY89" fmla="*/ 3101340 h 4168140"/>
                <a:gd name="connsiteX90" fmla="*/ 7576820 w 11737340"/>
                <a:gd name="connsiteY90" fmla="*/ 3093720 h 4168140"/>
                <a:gd name="connsiteX91" fmla="*/ 7729220 w 11737340"/>
                <a:gd name="connsiteY91" fmla="*/ 3136900 h 4168140"/>
                <a:gd name="connsiteX92" fmla="*/ 7833360 w 11737340"/>
                <a:gd name="connsiteY92" fmla="*/ 3180080 h 4168140"/>
                <a:gd name="connsiteX93" fmla="*/ 7967980 w 11737340"/>
                <a:gd name="connsiteY93" fmla="*/ 3208020 h 4168140"/>
                <a:gd name="connsiteX94" fmla="*/ 8161020 w 11737340"/>
                <a:gd name="connsiteY94" fmla="*/ 3296920 h 4168140"/>
                <a:gd name="connsiteX95" fmla="*/ 8293100 w 11737340"/>
                <a:gd name="connsiteY95" fmla="*/ 3370580 h 4168140"/>
                <a:gd name="connsiteX96" fmla="*/ 8371840 w 11737340"/>
                <a:gd name="connsiteY96" fmla="*/ 3395980 h 4168140"/>
                <a:gd name="connsiteX97" fmla="*/ 8468360 w 11737340"/>
                <a:gd name="connsiteY97" fmla="*/ 3434080 h 4168140"/>
                <a:gd name="connsiteX98" fmla="*/ 8582660 w 11737340"/>
                <a:gd name="connsiteY98" fmla="*/ 3528060 h 4168140"/>
                <a:gd name="connsiteX99" fmla="*/ 8641080 w 11737340"/>
                <a:gd name="connsiteY99" fmla="*/ 3566160 h 4168140"/>
                <a:gd name="connsiteX100" fmla="*/ 8702040 w 11737340"/>
                <a:gd name="connsiteY100" fmla="*/ 3604260 h 4168140"/>
                <a:gd name="connsiteX101" fmla="*/ 8763000 w 11737340"/>
                <a:gd name="connsiteY101" fmla="*/ 3634740 h 4168140"/>
                <a:gd name="connsiteX102" fmla="*/ 8846820 w 11737340"/>
                <a:gd name="connsiteY102" fmla="*/ 3632200 h 4168140"/>
                <a:gd name="connsiteX103" fmla="*/ 8968740 w 11737340"/>
                <a:gd name="connsiteY103" fmla="*/ 3634740 h 4168140"/>
                <a:gd name="connsiteX104" fmla="*/ 9060180 w 11737340"/>
                <a:gd name="connsiteY104" fmla="*/ 3642360 h 4168140"/>
                <a:gd name="connsiteX105" fmla="*/ 9151620 w 11737340"/>
                <a:gd name="connsiteY105" fmla="*/ 3657600 h 4168140"/>
                <a:gd name="connsiteX106" fmla="*/ 9230360 w 11737340"/>
                <a:gd name="connsiteY106" fmla="*/ 3657600 h 4168140"/>
                <a:gd name="connsiteX107" fmla="*/ 9331960 w 11737340"/>
                <a:gd name="connsiteY107" fmla="*/ 3629660 h 4168140"/>
                <a:gd name="connsiteX108" fmla="*/ 9433560 w 11737340"/>
                <a:gd name="connsiteY108" fmla="*/ 3589020 h 4168140"/>
                <a:gd name="connsiteX109" fmla="*/ 9535160 w 11737340"/>
                <a:gd name="connsiteY109" fmla="*/ 3540760 h 4168140"/>
                <a:gd name="connsiteX110" fmla="*/ 9646920 w 11737340"/>
                <a:gd name="connsiteY110" fmla="*/ 3489960 h 4168140"/>
                <a:gd name="connsiteX111" fmla="*/ 9784080 w 11737340"/>
                <a:gd name="connsiteY111" fmla="*/ 3444240 h 4168140"/>
                <a:gd name="connsiteX112" fmla="*/ 9860280 w 11737340"/>
                <a:gd name="connsiteY112" fmla="*/ 3383280 h 4168140"/>
                <a:gd name="connsiteX113" fmla="*/ 9921240 w 11737340"/>
                <a:gd name="connsiteY113" fmla="*/ 3314700 h 4168140"/>
                <a:gd name="connsiteX114" fmla="*/ 9997440 w 11737340"/>
                <a:gd name="connsiteY114" fmla="*/ 3208020 h 4168140"/>
                <a:gd name="connsiteX115" fmla="*/ 10043160 w 11737340"/>
                <a:gd name="connsiteY115" fmla="*/ 3101340 h 4168140"/>
                <a:gd name="connsiteX116" fmla="*/ 10104120 w 11737340"/>
                <a:gd name="connsiteY116" fmla="*/ 3017520 h 4168140"/>
                <a:gd name="connsiteX117" fmla="*/ 10157460 w 11737340"/>
                <a:gd name="connsiteY117" fmla="*/ 2933700 h 4168140"/>
                <a:gd name="connsiteX118" fmla="*/ 10218420 w 11737340"/>
                <a:gd name="connsiteY118" fmla="*/ 2849880 h 4168140"/>
                <a:gd name="connsiteX119" fmla="*/ 10294620 w 11737340"/>
                <a:gd name="connsiteY119" fmla="*/ 2735580 h 4168140"/>
                <a:gd name="connsiteX120" fmla="*/ 10347960 w 11737340"/>
                <a:gd name="connsiteY120" fmla="*/ 2621280 h 4168140"/>
                <a:gd name="connsiteX121" fmla="*/ 10431780 w 11737340"/>
                <a:gd name="connsiteY121" fmla="*/ 2499360 h 4168140"/>
                <a:gd name="connsiteX122" fmla="*/ 10500360 w 11737340"/>
                <a:gd name="connsiteY122" fmla="*/ 2354580 h 4168140"/>
                <a:gd name="connsiteX123" fmla="*/ 10553700 w 11737340"/>
                <a:gd name="connsiteY123" fmla="*/ 2263140 h 4168140"/>
                <a:gd name="connsiteX124" fmla="*/ 10584180 w 11737340"/>
                <a:gd name="connsiteY124" fmla="*/ 2194560 h 4168140"/>
                <a:gd name="connsiteX125" fmla="*/ 10624820 w 11737340"/>
                <a:gd name="connsiteY125" fmla="*/ 2125980 h 4168140"/>
                <a:gd name="connsiteX126" fmla="*/ 10675620 w 11737340"/>
                <a:gd name="connsiteY126" fmla="*/ 2049780 h 4168140"/>
                <a:gd name="connsiteX127" fmla="*/ 10690860 w 11737340"/>
                <a:gd name="connsiteY127" fmla="*/ 1988820 h 4168140"/>
                <a:gd name="connsiteX128" fmla="*/ 10713720 w 11737340"/>
                <a:gd name="connsiteY128" fmla="*/ 1927860 h 4168140"/>
                <a:gd name="connsiteX129" fmla="*/ 10767060 w 11737340"/>
                <a:gd name="connsiteY129" fmla="*/ 1859280 h 4168140"/>
                <a:gd name="connsiteX130" fmla="*/ 10873740 w 11737340"/>
                <a:gd name="connsiteY130" fmla="*/ 1828800 h 4168140"/>
                <a:gd name="connsiteX131" fmla="*/ 11079480 w 11737340"/>
                <a:gd name="connsiteY131" fmla="*/ 1767840 h 4168140"/>
                <a:gd name="connsiteX132" fmla="*/ 11247120 w 11737340"/>
                <a:gd name="connsiteY132" fmla="*/ 1684020 h 4168140"/>
                <a:gd name="connsiteX133" fmla="*/ 11407140 w 11737340"/>
                <a:gd name="connsiteY133" fmla="*/ 1628140 h 4168140"/>
                <a:gd name="connsiteX134" fmla="*/ 11490960 w 11737340"/>
                <a:gd name="connsiteY134" fmla="*/ 1577340 h 4168140"/>
                <a:gd name="connsiteX135" fmla="*/ 11635740 w 11737340"/>
                <a:gd name="connsiteY135" fmla="*/ 1508760 h 4168140"/>
                <a:gd name="connsiteX136" fmla="*/ 11737340 w 11737340"/>
                <a:gd name="connsiteY136" fmla="*/ 1442720 h 4168140"/>
                <a:gd name="connsiteX137" fmla="*/ 11620500 w 11737340"/>
                <a:gd name="connsiteY137" fmla="*/ 1417320 h 4168140"/>
                <a:gd name="connsiteX138" fmla="*/ 11567160 w 11737340"/>
                <a:gd name="connsiteY138" fmla="*/ 1379220 h 4168140"/>
                <a:gd name="connsiteX139" fmla="*/ 11498580 w 11737340"/>
                <a:gd name="connsiteY139" fmla="*/ 1318260 h 4168140"/>
                <a:gd name="connsiteX140" fmla="*/ 11468100 w 11737340"/>
                <a:gd name="connsiteY140" fmla="*/ 1280160 h 4168140"/>
                <a:gd name="connsiteX141" fmla="*/ 11442700 w 11737340"/>
                <a:gd name="connsiteY141" fmla="*/ 1231900 h 4168140"/>
                <a:gd name="connsiteX142" fmla="*/ 11384280 w 11737340"/>
                <a:gd name="connsiteY142" fmla="*/ 1310640 h 4168140"/>
                <a:gd name="connsiteX143" fmla="*/ 11353800 w 11737340"/>
                <a:gd name="connsiteY143" fmla="*/ 1356360 h 4168140"/>
                <a:gd name="connsiteX144" fmla="*/ 11224260 w 11737340"/>
                <a:gd name="connsiteY144" fmla="*/ 1417320 h 4168140"/>
                <a:gd name="connsiteX145" fmla="*/ 11109960 w 11737340"/>
                <a:gd name="connsiteY145" fmla="*/ 1463040 h 4168140"/>
                <a:gd name="connsiteX146" fmla="*/ 10911840 w 11737340"/>
                <a:gd name="connsiteY146" fmla="*/ 1524000 h 4168140"/>
                <a:gd name="connsiteX147" fmla="*/ 10774680 w 11737340"/>
                <a:gd name="connsiteY147" fmla="*/ 1546860 h 4168140"/>
                <a:gd name="connsiteX148" fmla="*/ 10675620 w 11737340"/>
                <a:gd name="connsiteY148" fmla="*/ 1615440 h 4168140"/>
                <a:gd name="connsiteX149" fmla="*/ 10568940 w 11737340"/>
                <a:gd name="connsiteY149" fmla="*/ 1676400 h 4168140"/>
                <a:gd name="connsiteX150" fmla="*/ 10485120 w 11737340"/>
                <a:gd name="connsiteY150" fmla="*/ 1760220 h 4168140"/>
                <a:gd name="connsiteX151" fmla="*/ 10454640 w 11737340"/>
                <a:gd name="connsiteY151" fmla="*/ 1836420 h 4168140"/>
                <a:gd name="connsiteX152" fmla="*/ 10416540 w 11737340"/>
                <a:gd name="connsiteY152" fmla="*/ 1927860 h 4168140"/>
                <a:gd name="connsiteX153" fmla="*/ 10401300 w 11737340"/>
                <a:gd name="connsiteY153" fmla="*/ 2004060 h 4168140"/>
                <a:gd name="connsiteX154" fmla="*/ 10363200 w 11737340"/>
                <a:gd name="connsiteY154" fmla="*/ 2095500 h 4168140"/>
                <a:gd name="connsiteX155" fmla="*/ 10317480 w 11737340"/>
                <a:gd name="connsiteY155" fmla="*/ 2225040 h 4168140"/>
                <a:gd name="connsiteX156" fmla="*/ 10287000 w 11737340"/>
                <a:gd name="connsiteY156" fmla="*/ 2346960 h 4168140"/>
                <a:gd name="connsiteX157" fmla="*/ 10218420 w 11737340"/>
                <a:gd name="connsiteY157" fmla="*/ 2499360 h 4168140"/>
                <a:gd name="connsiteX158" fmla="*/ 10134600 w 11737340"/>
                <a:gd name="connsiteY158" fmla="*/ 2621280 h 4168140"/>
                <a:gd name="connsiteX159" fmla="*/ 10043160 w 11737340"/>
                <a:gd name="connsiteY159" fmla="*/ 2735580 h 4168140"/>
                <a:gd name="connsiteX160" fmla="*/ 9974580 w 11737340"/>
                <a:gd name="connsiteY160" fmla="*/ 2857500 h 4168140"/>
                <a:gd name="connsiteX161" fmla="*/ 9906000 w 11737340"/>
                <a:gd name="connsiteY161" fmla="*/ 2941320 h 4168140"/>
                <a:gd name="connsiteX162" fmla="*/ 9860280 w 11737340"/>
                <a:gd name="connsiteY162" fmla="*/ 3032760 h 4168140"/>
                <a:gd name="connsiteX163" fmla="*/ 9806940 w 11737340"/>
                <a:gd name="connsiteY163" fmla="*/ 3116580 h 4168140"/>
                <a:gd name="connsiteX164" fmla="*/ 9715500 w 11737340"/>
                <a:gd name="connsiteY164" fmla="*/ 3208020 h 4168140"/>
                <a:gd name="connsiteX165" fmla="*/ 9616440 w 11737340"/>
                <a:gd name="connsiteY165" fmla="*/ 3261360 h 4168140"/>
                <a:gd name="connsiteX166" fmla="*/ 9532620 w 11737340"/>
                <a:gd name="connsiteY166" fmla="*/ 3329940 h 4168140"/>
                <a:gd name="connsiteX167" fmla="*/ 9471660 w 11737340"/>
                <a:gd name="connsiteY167" fmla="*/ 3375660 h 4168140"/>
                <a:gd name="connsiteX168" fmla="*/ 9410700 w 11737340"/>
                <a:gd name="connsiteY168" fmla="*/ 3429000 h 4168140"/>
                <a:gd name="connsiteX169" fmla="*/ 9288780 w 11737340"/>
                <a:gd name="connsiteY169" fmla="*/ 3436620 h 4168140"/>
                <a:gd name="connsiteX170" fmla="*/ 9166860 w 11737340"/>
                <a:gd name="connsiteY170" fmla="*/ 3444240 h 4168140"/>
                <a:gd name="connsiteX171" fmla="*/ 9029700 w 11737340"/>
                <a:gd name="connsiteY171" fmla="*/ 3413760 h 4168140"/>
                <a:gd name="connsiteX172" fmla="*/ 8823960 w 11737340"/>
                <a:gd name="connsiteY172" fmla="*/ 3360420 h 4168140"/>
                <a:gd name="connsiteX173" fmla="*/ 8679180 w 11737340"/>
                <a:gd name="connsiteY173" fmla="*/ 3329940 h 4168140"/>
                <a:gd name="connsiteX174" fmla="*/ 8572500 w 11737340"/>
                <a:gd name="connsiteY174" fmla="*/ 3276600 h 4168140"/>
                <a:gd name="connsiteX175" fmla="*/ 8465820 w 11737340"/>
                <a:gd name="connsiteY175" fmla="*/ 3215640 h 4168140"/>
                <a:gd name="connsiteX176" fmla="*/ 8321040 w 11737340"/>
                <a:gd name="connsiteY176" fmla="*/ 3177540 h 4168140"/>
                <a:gd name="connsiteX177" fmla="*/ 8199120 w 11737340"/>
                <a:gd name="connsiteY177" fmla="*/ 3131820 h 4168140"/>
                <a:gd name="connsiteX178" fmla="*/ 8069580 w 11737340"/>
                <a:gd name="connsiteY178" fmla="*/ 3078480 h 4168140"/>
                <a:gd name="connsiteX179" fmla="*/ 7917180 w 11737340"/>
                <a:gd name="connsiteY179" fmla="*/ 2994660 h 4168140"/>
                <a:gd name="connsiteX180" fmla="*/ 7787640 w 11737340"/>
                <a:gd name="connsiteY180" fmla="*/ 2971800 h 4168140"/>
                <a:gd name="connsiteX181" fmla="*/ 7719060 w 11737340"/>
                <a:gd name="connsiteY181" fmla="*/ 2933700 h 4168140"/>
                <a:gd name="connsiteX182" fmla="*/ 7612380 w 11737340"/>
                <a:gd name="connsiteY182" fmla="*/ 2903220 h 4168140"/>
                <a:gd name="connsiteX183" fmla="*/ 7566660 w 11737340"/>
                <a:gd name="connsiteY183" fmla="*/ 2887980 h 4168140"/>
                <a:gd name="connsiteX184" fmla="*/ 7551420 w 11737340"/>
                <a:gd name="connsiteY184" fmla="*/ 2849880 h 4168140"/>
                <a:gd name="connsiteX185" fmla="*/ 7533640 w 11737340"/>
                <a:gd name="connsiteY185" fmla="*/ 2788920 h 4168140"/>
                <a:gd name="connsiteX186" fmla="*/ 7475220 w 11737340"/>
                <a:gd name="connsiteY186" fmla="*/ 2857500 h 4168140"/>
                <a:gd name="connsiteX187" fmla="*/ 7414260 w 11737340"/>
                <a:gd name="connsiteY187" fmla="*/ 2887980 h 4168140"/>
                <a:gd name="connsiteX188" fmla="*/ 7345680 w 11737340"/>
                <a:gd name="connsiteY188" fmla="*/ 2971800 h 4168140"/>
                <a:gd name="connsiteX189" fmla="*/ 7315200 w 11737340"/>
                <a:gd name="connsiteY189" fmla="*/ 2994660 h 4168140"/>
                <a:gd name="connsiteX190" fmla="*/ 7261860 w 11737340"/>
                <a:gd name="connsiteY190" fmla="*/ 3009900 h 4168140"/>
                <a:gd name="connsiteX191" fmla="*/ 7193280 w 11737340"/>
                <a:gd name="connsiteY191" fmla="*/ 3025140 h 4168140"/>
                <a:gd name="connsiteX192" fmla="*/ 7155180 w 11737340"/>
                <a:gd name="connsiteY192" fmla="*/ 3078480 h 4168140"/>
                <a:gd name="connsiteX193" fmla="*/ 7109460 w 11737340"/>
                <a:gd name="connsiteY193" fmla="*/ 3154680 h 4168140"/>
                <a:gd name="connsiteX194" fmla="*/ 7048500 w 11737340"/>
                <a:gd name="connsiteY194" fmla="*/ 3246120 h 4168140"/>
                <a:gd name="connsiteX195" fmla="*/ 6995160 w 11737340"/>
                <a:gd name="connsiteY195" fmla="*/ 3307080 h 4168140"/>
                <a:gd name="connsiteX196" fmla="*/ 6972300 w 11737340"/>
                <a:gd name="connsiteY196" fmla="*/ 3352800 h 4168140"/>
                <a:gd name="connsiteX197" fmla="*/ 6949440 w 11737340"/>
                <a:gd name="connsiteY197" fmla="*/ 3413760 h 4168140"/>
                <a:gd name="connsiteX198" fmla="*/ 6949440 w 11737340"/>
                <a:gd name="connsiteY198" fmla="*/ 3413760 h 4168140"/>
                <a:gd name="connsiteX199" fmla="*/ 6911340 w 11737340"/>
                <a:gd name="connsiteY199" fmla="*/ 3474720 h 4168140"/>
                <a:gd name="connsiteX200" fmla="*/ 6888480 w 11737340"/>
                <a:gd name="connsiteY200" fmla="*/ 3505200 h 4168140"/>
                <a:gd name="connsiteX201" fmla="*/ 6819900 w 11737340"/>
                <a:gd name="connsiteY201" fmla="*/ 3566160 h 4168140"/>
                <a:gd name="connsiteX202" fmla="*/ 6731000 w 11737340"/>
                <a:gd name="connsiteY202" fmla="*/ 3599180 h 4168140"/>
                <a:gd name="connsiteX203" fmla="*/ 6675120 w 11737340"/>
                <a:gd name="connsiteY203" fmla="*/ 3657600 h 4168140"/>
                <a:gd name="connsiteX204" fmla="*/ 6629400 w 11737340"/>
                <a:gd name="connsiteY204" fmla="*/ 3718560 h 4168140"/>
                <a:gd name="connsiteX205" fmla="*/ 6576060 w 11737340"/>
                <a:gd name="connsiteY205" fmla="*/ 3779520 h 4168140"/>
                <a:gd name="connsiteX206" fmla="*/ 6484620 w 11737340"/>
                <a:gd name="connsiteY206" fmla="*/ 3817620 h 4168140"/>
                <a:gd name="connsiteX207" fmla="*/ 6400800 w 11737340"/>
                <a:gd name="connsiteY207" fmla="*/ 3832860 h 4168140"/>
                <a:gd name="connsiteX208" fmla="*/ 6263640 w 11737340"/>
                <a:gd name="connsiteY208" fmla="*/ 3870960 h 4168140"/>
                <a:gd name="connsiteX209" fmla="*/ 6126480 w 11737340"/>
                <a:gd name="connsiteY209" fmla="*/ 3901440 h 4168140"/>
                <a:gd name="connsiteX210" fmla="*/ 6027420 w 11737340"/>
                <a:gd name="connsiteY210" fmla="*/ 3916680 h 4168140"/>
                <a:gd name="connsiteX211" fmla="*/ 5890260 w 11737340"/>
                <a:gd name="connsiteY211" fmla="*/ 3878580 h 4168140"/>
                <a:gd name="connsiteX212" fmla="*/ 5821680 w 11737340"/>
                <a:gd name="connsiteY212" fmla="*/ 3863340 h 4168140"/>
                <a:gd name="connsiteX213" fmla="*/ 5737860 w 11737340"/>
                <a:gd name="connsiteY213" fmla="*/ 3825240 h 4168140"/>
                <a:gd name="connsiteX214" fmla="*/ 5638800 w 11737340"/>
                <a:gd name="connsiteY214" fmla="*/ 3794760 h 4168140"/>
                <a:gd name="connsiteX215" fmla="*/ 5524500 w 11737340"/>
                <a:gd name="connsiteY215" fmla="*/ 3756660 h 4168140"/>
                <a:gd name="connsiteX216" fmla="*/ 5448300 w 11737340"/>
                <a:gd name="connsiteY216" fmla="*/ 3718560 h 4168140"/>
                <a:gd name="connsiteX217" fmla="*/ 5349240 w 11737340"/>
                <a:gd name="connsiteY217" fmla="*/ 3657600 h 4168140"/>
                <a:gd name="connsiteX218" fmla="*/ 5295900 w 11737340"/>
                <a:gd name="connsiteY218" fmla="*/ 3619500 h 4168140"/>
                <a:gd name="connsiteX219" fmla="*/ 5234940 w 11737340"/>
                <a:gd name="connsiteY219" fmla="*/ 3596640 h 4168140"/>
                <a:gd name="connsiteX220" fmla="*/ 5135880 w 11737340"/>
                <a:gd name="connsiteY220" fmla="*/ 3550920 h 4168140"/>
                <a:gd name="connsiteX221" fmla="*/ 5059680 w 11737340"/>
                <a:gd name="connsiteY221" fmla="*/ 3505200 h 4168140"/>
                <a:gd name="connsiteX222" fmla="*/ 5029200 w 11737340"/>
                <a:gd name="connsiteY222" fmla="*/ 3482340 h 4168140"/>
                <a:gd name="connsiteX223" fmla="*/ 4960620 w 11737340"/>
                <a:gd name="connsiteY223" fmla="*/ 3413760 h 4168140"/>
                <a:gd name="connsiteX224" fmla="*/ 4876800 w 11737340"/>
                <a:gd name="connsiteY224" fmla="*/ 3299460 h 4168140"/>
                <a:gd name="connsiteX225" fmla="*/ 4808220 w 11737340"/>
                <a:gd name="connsiteY225" fmla="*/ 3200400 h 4168140"/>
                <a:gd name="connsiteX226" fmla="*/ 4777740 w 11737340"/>
                <a:gd name="connsiteY226" fmla="*/ 3147060 h 4168140"/>
                <a:gd name="connsiteX227" fmla="*/ 4724400 w 11737340"/>
                <a:gd name="connsiteY227" fmla="*/ 3108960 h 4168140"/>
                <a:gd name="connsiteX228" fmla="*/ 4648200 w 11737340"/>
                <a:gd name="connsiteY228" fmla="*/ 3063240 h 4168140"/>
                <a:gd name="connsiteX229" fmla="*/ 4533900 w 11737340"/>
                <a:gd name="connsiteY229" fmla="*/ 2979420 h 4168140"/>
                <a:gd name="connsiteX230" fmla="*/ 4427220 w 11737340"/>
                <a:gd name="connsiteY230" fmla="*/ 2941320 h 4168140"/>
                <a:gd name="connsiteX231" fmla="*/ 4366260 w 11737340"/>
                <a:gd name="connsiteY231" fmla="*/ 2903220 h 4168140"/>
                <a:gd name="connsiteX232" fmla="*/ 4244340 w 11737340"/>
                <a:gd name="connsiteY232" fmla="*/ 2842260 h 4168140"/>
                <a:gd name="connsiteX233" fmla="*/ 4145280 w 11737340"/>
                <a:gd name="connsiteY233" fmla="*/ 2811780 h 4168140"/>
                <a:gd name="connsiteX234" fmla="*/ 4038600 w 11737340"/>
                <a:gd name="connsiteY234" fmla="*/ 2804160 h 4168140"/>
                <a:gd name="connsiteX235" fmla="*/ 3954780 w 11737340"/>
                <a:gd name="connsiteY235" fmla="*/ 2819400 h 4168140"/>
                <a:gd name="connsiteX236" fmla="*/ 3863340 w 11737340"/>
                <a:gd name="connsiteY236" fmla="*/ 2804160 h 4168140"/>
                <a:gd name="connsiteX237" fmla="*/ 3741420 w 11737340"/>
                <a:gd name="connsiteY237" fmla="*/ 2781300 h 4168140"/>
                <a:gd name="connsiteX238" fmla="*/ 3649980 w 11737340"/>
                <a:gd name="connsiteY238" fmla="*/ 2743200 h 4168140"/>
                <a:gd name="connsiteX239" fmla="*/ 3573780 w 11737340"/>
                <a:gd name="connsiteY239" fmla="*/ 2674620 h 4168140"/>
                <a:gd name="connsiteX240" fmla="*/ 3482340 w 11737340"/>
                <a:gd name="connsiteY240" fmla="*/ 2621280 h 4168140"/>
                <a:gd name="connsiteX241" fmla="*/ 3436620 w 11737340"/>
                <a:gd name="connsiteY241" fmla="*/ 2552700 h 4168140"/>
                <a:gd name="connsiteX242" fmla="*/ 3329940 w 11737340"/>
                <a:gd name="connsiteY242" fmla="*/ 2423160 h 4168140"/>
                <a:gd name="connsiteX243" fmla="*/ 3261360 w 11737340"/>
                <a:gd name="connsiteY243" fmla="*/ 2324100 h 4168140"/>
                <a:gd name="connsiteX244" fmla="*/ 3131820 w 11737340"/>
                <a:gd name="connsiteY244" fmla="*/ 2209800 h 4168140"/>
                <a:gd name="connsiteX245" fmla="*/ 3040380 w 11737340"/>
                <a:gd name="connsiteY245" fmla="*/ 2141220 h 4168140"/>
                <a:gd name="connsiteX246" fmla="*/ 2910840 w 11737340"/>
                <a:gd name="connsiteY246" fmla="*/ 2034540 h 4168140"/>
                <a:gd name="connsiteX247" fmla="*/ 2849880 w 11737340"/>
                <a:gd name="connsiteY247" fmla="*/ 1958340 h 4168140"/>
                <a:gd name="connsiteX248" fmla="*/ 2743200 w 11737340"/>
                <a:gd name="connsiteY248" fmla="*/ 1889760 h 4168140"/>
                <a:gd name="connsiteX249" fmla="*/ 2659380 w 11737340"/>
                <a:gd name="connsiteY249" fmla="*/ 1844040 h 4168140"/>
                <a:gd name="connsiteX250" fmla="*/ 2575560 w 11737340"/>
                <a:gd name="connsiteY250" fmla="*/ 1744980 h 4168140"/>
                <a:gd name="connsiteX251" fmla="*/ 2468880 w 11737340"/>
                <a:gd name="connsiteY251" fmla="*/ 1645920 h 4168140"/>
                <a:gd name="connsiteX252" fmla="*/ 2400300 w 11737340"/>
                <a:gd name="connsiteY252" fmla="*/ 1607820 h 4168140"/>
                <a:gd name="connsiteX253" fmla="*/ 2263140 w 11737340"/>
                <a:gd name="connsiteY253" fmla="*/ 1501140 h 4168140"/>
                <a:gd name="connsiteX254" fmla="*/ 2171700 w 11737340"/>
                <a:gd name="connsiteY254" fmla="*/ 1432560 h 4168140"/>
                <a:gd name="connsiteX255" fmla="*/ 2087880 w 11737340"/>
                <a:gd name="connsiteY255" fmla="*/ 1363980 h 4168140"/>
                <a:gd name="connsiteX256" fmla="*/ 1950720 w 11737340"/>
                <a:gd name="connsiteY256" fmla="*/ 1272540 h 4168140"/>
                <a:gd name="connsiteX257" fmla="*/ 1805940 w 11737340"/>
                <a:gd name="connsiteY257" fmla="*/ 1135380 h 4168140"/>
                <a:gd name="connsiteX258" fmla="*/ 1729740 w 11737340"/>
                <a:gd name="connsiteY258" fmla="*/ 1089660 h 4168140"/>
                <a:gd name="connsiteX259" fmla="*/ 1668780 w 11737340"/>
                <a:gd name="connsiteY259" fmla="*/ 1043940 h 4168140"/>
                <a:gd name="connsiteX260" fmla="*/ 1592580 w 11737340"/>
                <a:gd name="connsiteY260" fmla="*/ 990600 h 4168140"/>
                <a:gd name="connsiteX261" fmla="*/ 1470660 w 11737340"/>
                <a:gd name="connsiteY261" fmla="*/ 891540 h 4168140"/>
                <a:gd name="connsiteX262" fmla="*/ 1386840 w 11737340"/>
                <a:gd name="connsiteY262" fmla="*/ 845820 h 4168140"/>
                <a:gd name="connsiteX263" fmla="*/ 1318260 w 11737340"/>
                <a:gd name="connsiteY263" fmla="*/ 784860 h 4168140"/>
                <a:gd name="connsiteX264" fmla="*/ 1264920 w 11737340"/>
                <a:gd name="connsiteY264" fmla="*/ 723900 h 4168140"/>
                <a:gd name="connsiteX265" fmla="*/ 1181100 w 11737340"/>
                <a:gd name="connsiteY265" fmla="*/ 647700 h 4168140"/>
                <a:gd name="connsiteX266" fmla="*/ 1089660 w 11737340"/>
                <a:gd name="connsiteY266" fmla="*/ 624840 h 4168140"/>
                <a:gd name="connsiteX267" fmla="*/ 1021080 w 11737340"/>
                <a:gd name="connsiteY267" fmla="*/ 586740 h 4168140"/>
                <a:gd name="connsiteX268" fmla="*/ 937260 w 11737340"/>
                <a:gd name="connsiteY268" fmla="*/ 548640 h 4168140"/>
                <a:gd name="connsiteX269" fmla="*/ 830580 w 11737340"/>
                <a:gd name="connsiteY269" fmla="*/ 510540 h 4168140"/>
                <a:gd name="connsiteX270" fmla="*/ 754380 w 11737340"/>
                <a:gd name="connsiteY270" fmla="*/ 457200 h 4168140"/>
                <a:gd name="connsiteX271" fmla="*/ 708660 w 11737340"/>
                <a:gd name="connsiteY271" fmla="*/ 419100 h 4168140"/>
                <a:gd name="connsiteX272" fmla="*/ 609600 w 11737340"/>
                <a:gd name="connsiteY272" fmla="*/ 396240 h 4168140"/>
                <a:gd name="connsiteX273" fmla="*/ 548640 w 11737340"/>
                <a:gd name="connsiteY273" fmla="*/ 320040 h 4168140"/>
                <a:gd name="connsiteX274" fmla="*/ 510540 w 11737340"/>
                <a:gd name="connsiteY274" fmla="*/ 251460 h 4168140"/>
                <a:gd name="connsiteX275" fmla="*/ 464820 w 11737340"/>
                <a:gd name="connsiteY275" fmla="*/ 190500 h 4168140"/>
                <a:gd name="connsiteX276" fmla="*/ 411480 w 11737340"/>
                <a:gd name="connsiteY276" fmla="*/ 137160 h 4168140"/>
                <a:gd name="connsiteX277" fmla="*/ 373380 w 11737340"/>
                <a:gd name="connsiteY277" fmla="*/ 45720 h 4168140"/>
                <a:gd name="connsiteX278" fmla="*/ 342900 w 11737340"/>
                <a:gd name="connsiteY278" fmla="*/ 0 h 4168140"/>
                <a:gd name="connsiteX279" fmla="*/ 327660 w 11737340"/>
                <a:gd name="connsiteY279" fmla="*/ 60960 h 4168140"/>
                <a:gd name="connsiteX280" fmla="*/ 289560 w 11737340"/>
                <a:gd name="connsiteY280" fmla="*/ 91440 h 4168140"/>
                <a:gd name="connsiteX281" fmla="*/ 236220 w 11737340"/>
                <a:gd name="connsiteY281" fmla="*/ 114300 h 4168140"/>
                <a:gd name="connsiteX282" fmla="*/ 198120 w 11737340"/>
                <a:gd name="connsiteY282" fmla="*/ 175260 h 4168140"/>
                <a:gd name="connsiteX283" fmla="*/ 175260 w 11737340"/>
                <a:gd name="connsiteY283" fmla="*/ 228600 h 4168140"/>
                <a:gd name="connsiteX284" fmla="*/ 114300 w 11737340"/>
                <a:gd name="connsiteY284" fmla="*/ 236220 h 4168140"/>
                <a:gd name="connsiteX285" fmla="*/ 45720 w 11737340"/>
                <a:gd name="connsiteY285" fmla="*/ 251460 h 4168140"/>
                <a:gd name="connsiteX286" fmla="*/ 0 w 11737340"/>
                <a:gd name="connsiteY286" fmla="*/ 281940 h 4168140"/>
                <a:gd name="connsiteX287" fmla="*/ 68580 w 11737340"/>
                <a:gd name="connsiteY287" fmla="*/ 320040 h 4168140"/>
                <a:gd name="connsiteX0" fmla="*/ 68580 w 11737340"/>
                <a:gd name="connsiteY0" fmla="*/ 320040 h 4168140"/>
                <a:gd name="connsiteX1" fmla="*/ 121920 w 11737340"/>
                <a:gd name="connsiteY1" fmla="*/ 381000 h 4168140"/>
                <a:gd name="connsiteX2" fmla="*/ 198120 w 11737340"/>
                <a:gd name="connsiteY2" fmla="*/ 419100 h 4168140"/>
                <a:gd name="connsiteX3" fmla="*/ 320040 w 11737340"/>
                <a:gd name="connsiteY3" fmla="*/ 510540 h 4168140"/>
                <a:gd name="connsiteX4" fmla="*/ 411480 w 11737340"/>
                <a:gd name="connsiteY4" fmla="*/ 563880 h 4168140"/>
                <a:gd name="connsiteX5" fmla="*/ 472440 w 11737340"/>
                <a:gd name="connsiteY5" fmla="*/ 632460 h 4168140"/>
                <a:gd name="connsiteX6" fmla="*/ 601980 w 11737340"/>
                <a:gd name="connsiteY6" fmla="*/ 708660 h 4168140"/>
                <a:gd name="connsiteX7" fmla="*/ 739140 w 11737340"/>
                <a:gd name="connsiteY7" fmla="*/ 784860 h 4168140"/>
                <a:gd name="connsiteX8" fmla="*/ 861060 w 11737340"/>
                <a:gd name="connsiteY8" fmla="*/ 868680 h 4168140"/>
                <a:gd name="connsiteX9" fmla="*/ 944880 w 11737340"/>
                <a:gd name="connsiteY9" fmla="*/ 952500 h 4168140"/>
                <a:gd name="connsiteX10" fmla="*/ 1021080 w 11737340"/>
                <a:gd name="connsiteY10" fmla="*/ 1005840 h 4168140"/>
                <a:gd name="connsiteX11" fmla="*/ 1097280 w 11737340"/>
                <a:gd name="connsiteY11" fmla="*/ 1043940 h 4168140"/>
                <a:gd name="connsiteX12" fmla="*/ 1181100 w 11737340"/>
                <a:gd name="connsiteY12" fmla="*/ 1104900 h 4168140"/>
                <a:gd name="connsiteX13" fmla="*/ 1249680 w 11737340"/>
                <a:gd name="connsiteY13" fmla="*/ 1150620 h 4168140"/>
                <a:gd name="connsiteX14" fmla="*/ 1341120 w 11737340"/>
                <a:gd name="connsiteY14" fmla="*/ 1196340 h 4168140"/>
                <a:gd name="connsiteX15" fmla="*/ 1417320 w 11737340"/>
                <a:gd name="connsiteY15" fmla="*/ 1257300 h 4168140"/>
                <a:gd name="connsiteX16" fmla="*/ 1493520 w 11737340"/>
                <a:gd name="connsiteY16" fmla="*/ 1333500 h 4168140"/>
                <a:gd name="connsiteX17" fmla="*/ 1569720 w 11737340"/>
                <a:gd name="connsiteY17" fmla="*/ 1356360 h 4168140"/>
                <a:gd name="connsiteX18" fmla="*/ 1684020 w 11737340"/>
                <a:gd name="connsiteY18" fmla="*/ 1424940 h 4168140"/>
                <a:gd name="connsiteX19" fmla="*/ 1729740 w 11737340"/>
                <a:gd name="connsiteY19" fmla="*/ 1485900 h 4168140"/>
                <a:gd name="connsiteX20" fmla="*/ 1844040 w 11737340"/>
                <a:gd name="connsiteY20" fmla="*/ 1569720 h 4168140"/>
                <a:gd name="connsiteX21" fmla="*/ 1935480 w 11737340"/>
                <a:gd name="connsiteY21" fmla="*/ 1615440 h 4168140"/>
                <a:gd name="connsiteX22" fmla="*/ 2049780 w 11737340"/>
                <a:gd name="connsiteY22" fmla="*/ 1691640 h 4168140"/>
                <a:gd name="connsiteX23" fmla="*/ 2133600 w 11737340"/>
                <a:gd name="connsiteY23" fmla="*/ 1729740 h 4168140"/>
                <a:gd name="connsiteX24" fmla="*/ 2202180 w 11737340"/>
                <a:gd name="connsiteY24" fmla="*/ 1805940 h 4168140"/>
                <a:gd name="connsiteX25" fmla="*/ 2255520 w 11737340"/>
                <a:gd name="connsiteY25" fmla="*/ 1821180 h 4168140"/>
                <a:gd name="connsiteX26" fmla="*/ 2316480 w 11737340"/>
                <a:gd name="connsiteY26" fmla="*/ 1866900 h 4168140"/>
                <a:gd name="connsiteX27" fmla="*/ 2423160 w 11737340"/>
                <a:gd name="connsiteY27" fmla="*/ 2004060 h 4168140"/>
                <a:gd name="connsiteX28" fmla="*/ 2476500 w 11737340"/>
                <a:gd name="connsiteY28" fmla="*/ 2087880 h 4168140"/>
                <a:gd name="connsiteX29" fmla="*/ 2567940 w 11737340"/>
                <a:gd name="connsiteY29" fmla="*/ 2148840 h 4168140"/>
                <a:gd name="connsiteX30" fmla="*/ 2682240 w 11737340"/>
                <a:gd name="connsiteY30" fmla="*/ 2186940 h 4168140"/>
                <a:gd name="connsiteX31" fmla="*/ 2743200 w 11737340"/>
                <a:gd name="connsiteY31" fmla="*/ 2209800 h 4168140"/>
                <a:gd name="connsiteX32" fmla="*/ 2811780 w 11737340"/>
                <a:gd name="connsiteY32" fmla="*/ 2247900 h 4168140"/>
                <a:gd name="connsiteX33" fmla="*/ 2887980 w 11737340"/>
                <a:gd name="connsiteY33" fmla="*/ 2301240 h 4168140"/>
                <a:gd name="connsiteX34" fmla="*/ 2979420 w 11737340"/>
                <a:gd name="connsiteY34" fmla="*/ 2385060 h 4168140"/>
                <a:gd name="connsiteX35" fmla="*/ 3055620 w 11737340"/>
                <a:gd name="connsiteY35" fmla="*/ 2461260 h 4168140"/>
                <a:gd name="connsiteX36" fmla="*/ 3139440 w 11737340"/>
                <a:gd name="connsiteY36" fmla="*/ 2537460 h 4168140"/>
                <a:gd name="connsiteX37" fmla="*/ 3261360 w 11737340"/>
                <a:gd name="connsiteY37" fmla="*/ 2628900 h 4168140"/>
                <a:gd name="connsiteX38" fmla="*/ 3345180 w 11737340"/>
                <a:gd name="connsiteY38" fmla="*/ 2720340 h 4168140"/>
                <a:gd name="connsiteX39" fmla="*/ 3444240 w 11737340"/>
                <a:gd name="connsiteY39" fmla="*/ 2796540 h 4168140"/>
                <a:gd name="connsiteX40" fmla="*/ 3558540 w 11737340"/>
                <a:gd name="connsiteY40" fmla="*/ 2872740 h 4168140"/>
                <a:gd name="connsiteX41" fmla="*/ 3619500 w 11737340"/>
                <a:gd name="connsiteY41" fmla="*/ 2979420 h 4168140"/>
                <a:gd name="connsiteX42" fmla="*/ 3619500 w 11737340"/>
                <a:gd name="connsiteY42" fmla="*/ 2979420 h 4168140"/>
                <a:gd name="connsiteX43" fmla="*/ 3649980 w 11737340"/>
                <a:gd name="connsiteY43" fmla="*/ 3048000 h 4168140"/>
                <a:gd name="connsiteX44" fmla="*/ 3703320 w 11737340"/>
                <a:gd name="connsiteY44" fmla="*/ 3086100 h 4168140"/>
                <a:gd name="connsiteX45" fmla="*/ 3764280 w 11737340"/>
                <a:gd name="connsiteY45" fmla="*/ 3063240 h 4168140"/>
                <a:gd name="connsiteX46" fmla="*/ 3848100 w 11737340"/>
                <a:gd name="connsiteY46" fmla="*/ 3025140 h 4168140"/>
                <a:gd name="connsiteX47" fmla="*/ 3916680 w 11737340"/>
                <a:gd name="connsiteY47" fmla="*/ 3032760 h 4168140"/>
                <a:gd name="connsiteX48" fmla="*/ 4030980 w 11737340"/>
                <a:gd name="connsiteY48" fmla="*/ 3063240 h 4168140"/>
                <a:gd name="connsiteX49" fmla="*/ 4137660 w 11737340"/>
                <a:gd name="connsiteY49" fmla="*/ 3101340 h 4168140"/>
                <a:gd name="connsiteX50" fmla="*/ 4259580 w 11737340"/>
                <a:gd name="connsiteY50" fmla="*/ 3147060 h 4168140"/>
                <a:gd name="connsiteX51" fmla="*/ 4381500 w 11737340"/>
                <a:gd name="connsiteY51" fmla="*/ 3192780 h 4168140"/>
                <a:gd name="connsiteX52" fmla="*/ 4526280 w 11737340"/>
                <a:gd name="connsiteY52" fmla="*/ 3276600 h 4168140"/>
                <a:gd name="connsiteX53" fmla="*/ 4587240 w 11737340"/>
                <a:gd name="connsiteY53" fmla="*/ 3299460 h 4168140"/>
                <a:gd name="connsiteX54" fmla="*/ 4610100 w 11737340"/>
                <a:gd name="connsiteY54" fmla="*/ 3352800 h 4168140"/>
                <a:gd name="connsiteX55" fmla="*/ 4648200 w 11737340"/>
                <a:gd name="connsiteY55" fmla="*/ 3436620 h 4168140"/>
                <a:gd name="connsiteX56" fmla="*/ 4671060 w 11737340"/>
                <a:gd name="connsiteY56" fmla="*/ 3520440 h 4168140"/>
                <a:gd name="connsiteX57" fmla="*/ 4678680 w 11737340"/>
                <a:gd name="connsiteY57" fmla="*/ 3589020 h 4168140"/>
                <a:gd name="connsiteX58" fmla="*/ 4686300 w 11737340"/>
                <a:gd name="connsiteY58" fmla="*/ 3649980 h 4168140"/>
                <a:gd name="connsiteX59" fmla="*/ 4724400 w 11737340"/>
                <a:gd name="connsiteY59" fmla="*/ 3680460 h 4168140"/>
                <a:gd name="connsiteX60" fmla="*/ 4785360 w 11737340"/>
                <a:gd name="connsiteY60" fmla="*/ 3672840 h 4168140"/>
                <a:gd name="connsiteX61" fmla="*/ 4869180 w 11737340"/>
                <a:gd name="connsiteY61" fmla="*/ 3703320 h 4168140"/>
                <a:gd name="connsiteX62" fmla="*/ 4914900 w 11737340"/>
                <a:gd name="connsiteY62" fmla="*/ 3756660 h 4168140"/>
                <a:gd name="connsiteX63" fmla="*/ 5105400 w 11737340"/>
                <a:gd name="connsiteY63" fmla="*/ 3832860 h 4168140"/>
                <a:gd name="connsiteX64" fmla="*/ 5173980 w 11737340"/>
                <a:gd name="connsiteY64" fmla="*/ 3886200 h 4168140"/>
                <a:gd name="connsiteX65" fmla="*/ 5242560 w 11737340"/>
                <a:gd name="connsiteY65" fmla="*/ 3924300 h 4168140"/>
                <a:gd name="connsiteX66" fmla="*/ 5364480 w 11737340"/>
                <a:gd name="connsiteY66" fmla="*/ 3962400 h 4168140"/>
                <a:gd name="connsiteX67" fmla="*/ 5516880 w 11737340"/>
                <a:gd name="connsiteY67" fmla="*/ 4046220 h 4168140"/>
                <a:gd name="connsiteX68" fmla="*/ 5585460 w 11737340"/>
                <a:gd name="connsiteY68" fmla="*/ 4099560 h 4168140"/>
                <a:gd name="connsiteX69" fmla="*/ 5661660 w 11737340"/>
                <a:gd name="connsiteY69" fmla="*/ 4122420 h 4168140"/>
                <a:gd name="connsiteX70" fmla="*/ 5745480 w 11737340"/>
                <a:gd name="connsiteY70" fmla="*/ 4130040 h 4168140"/>
                <a:gd name="connsiteX71" fmla="*/ 5836920 w 11737340"/>
                <a:gd name="connsiteY71" fmla="*/ 4130040 h 4168140"/>
                <a:gd name="connsiteX72" fmla="*/ 5943600 w 11737340"/>
                <a:gd name="connsiteY72" fmla="*/ 4165600 h 4168140"/>
                <a:gd name="connsiteX73" fmla="*/ 6035040 w 11737340"/>
                <a:gd name="connsiteY73" fmla="*/ 4168140 h 4168140"/>
                <a:gd name="connsiteX74" fmla="*/ 6149340 w 11737340"/>
                <a:gd name="connsiteY74" fmla="*/ 4137660 h 4168140"/>
                <a:gd name="connsiteX75" fmla="*/ 6286500 w 11737340"/>
                <a:gd name="connsiteY75" fmla="*/ 4114800 h 4168140"/>
                <a:gd name="connsiteX76" fmla="*/ 6393180 w 11737340"/>
                <a:gd name="connsiteY76" fmla="*/ 4053840 h 4168140"/>
                <a:gd name="connsiteX77" fmla="*/ 6484620 w 11737340"/>
                <a:gd name="connsiteY77" fmla="*/ 4038600 h 4168140"/>
                <a:gd name="connsiteX78" fmla="*/ 6583680 w 11737340"/>
                <a:gd name="connsiteY78" fmla="*/ 3970020 h 4168140"/>
                <a:gd name="connsiteX79" fmla="*/ 6697980 w 11737340"/>
                <a:gd name="connsiteY79" fmla="*/ 3886200 h 4168140"/>
                <a:gd name="connsiteX80" fmla="*/ 6751320 w 11737340"/>
                <a:gd name="connsiteY80" fmla="*/ 3822700 h 4168140"/>
                <a:gd name="connsiteX81" fmla="*/ 6855460 w 11737340"/>
                <a:gd name="connsiteY81" fmla="*/ 3764280 h 4168140"/>
                <a:gd name="connsiteX82" fmla="*/ 6959600 w 11737340"/>
                <a:gd name="connsiteY82" fmla="*/ 3629660 h 4168140"/>
                <a:gd name="connsiteX83" fmla="*/ 7056120 w 11737340"/>
                <a:gd name="connsiteY83" fmla="*/ 3528060 h 4168140"/>
                <a:gd name="connsiteX84" fmla="*/ 7165340 w 11737340"/>
                <a:gd name="connsiteY84" fmla="*/ 3454400 h 4168140"/>
                <a:gd name="connsiteX85" fmla="*/ 7287260 w 11737340"/>
                <a:gd name="connsiteY85" fmla="*/ 3296920 h 4168140"/>
                <a:gd name="connsiteX86" fmla="*/ 7338060 w 11737340"/>
                <a:gd name="connsiteY86" fmla="*/ 3200400 h 4168140"/>
                <a:gd name="connsiteX87" fmla="*/ 7383780 w 11737340"/>
                <a:gd name="connsiteY87" fmla="*/ 3144520 h 4168140"/>
                <a:gd name="connsiteX88" fmla="*/ 7444740 w 11737340"/>
                <a:gd name="connsiteY88" fmla="*/ 3093720 h 4168140"/>
                <a:gd name="connsiteX89" fmla="*/ 7513320 w 11737340"/>
                <a:gd name="connsiteY89" fmla="*/ 3101340 h 4168140"/>
                <a:gd name="connsiteX90" fmla="*/ 7576820 w 11737340"/>
                <a:gd name="connsiteY90" fmla="*/ 3093720 h 4168140"/>
                <a:gd name="connsiteX91" fmla="*/ 7729220 w 11737340"/>
                <a:gd name="connsiteY91" fmla="*/ 3136900 h 4168140"/>
                <a:gd name="connsiteX92" fmla="*/ 7833360 w 11737340"/>
                <a:gd name="connsiteY92" fmla="*/ 3180080 h 4168140"/>
                <a:gd name="connsiteX93" fmla="*/ 7967980 w 11737340"/>
                <a:gd name="connsiteY93" fmla="*/ 3208020 h 4168140"/>
                <a:gd name="connsiteX94" fmla="*/ 8161020 w 11737340"/>
                <a:gd name="connsiteY94" fmla="*/ 3296920 h 4168140"/>
                <a:gd name="connsiteX95" fmla="*/ 8293100 w 11737340"/>
                <a:gd name="connsiteY95" fmla="*/ 3370580 h 4168140"/>
                <a:gd name="connsiteX96" fmla="*/ 8371840 w 11737340"/>
                <a:gd name="connsiteY96" fmla="*/ 3395980 h 4168140"/>
                <a:gd name="connsiteX97" fmla="*/ 8468360 w 11737340"/>
                <a:gd name="connsiteY97" fmla="*/ 3434080 h 4168140"/>
                <a:gd name="connsiteX98" fmla="*/ 8582660 w 11737340"/>
                <a:gd name="connsiteY98" fmla="*/ 3528060 h 4168140"/>
                <a:gd name="connsiteX99" fmla="*/ 8641080 w 11737340"/>
                <a:gd name="connsiteY99" fmla="*/ 3566160 h 4168140"/>
                <a:gd name="connsiteX100" fmla="*/ 8702040 w 11737340"/>
                <a:gd name="connsiteY100" fmla="*/ 3604260 h 4168140"/>
                <a:gd name="connsiteX101" fmla="*/ 8763000 w 11737340"/>
                <a:gd name="connsiteY101" fmla="*/ 3634740 h 4168140"/>
                <a:gd name="connsiteX102" fmla="*/ 8846820 w 11737340"/>
                <a:gd name="connsiteY102" fmla="*/ 3632200 h 4168140"/>
                <a:gd name="connsiteX103" fmla="*/ 8968740 w 11737340"/>
                <a:gd name="connsiteY103" fmla="*/ 3634740 h 4168140"/>
                <a:gd name="connsiteX104" fmla="*/ 9060180 w 11737340"/>
                <a:gd name="connsiteY104" fmla="*/ 3642360 h 4168140"/>
                <a:gd name="connsiteX105" fmla="*/ 9151620 w 11737340"/>
                <a:gd name="connsiteY105" fmla="*/ 3657600 h 4168140"/>
                <a:gd name="connsiteX106" fmla="*/ 9230360 w 11737340"/>
                <a:gd name="connsiteY106" fmla="*/ 3657600 h 4168140"/>
                <a:gd name="connsiteX107" fmla="*/ 9331960 w 11737340"/>
                <a:gd name="connsiteY107" fmla="*/ 3629660 h 4168140"/>
                <a:gd name="connsiteX108" fmla="*/ 9433560 w 11737340"/>
                <a:gd name="connsiteY108" fmla="*/ 3589020 h 4168140"/>
                <a:gd name="connsiteX109" fmla="*/ 9535160 w 11737340"/>
                <a:gd name="connsiteY109" fmla="*/ 3540760 h 4168140"/>
                <a:gd name="connsiteX110" fmla="*/ 9646920 w 11737340"/>
                <a:gd name="connsiteY110" fmla="*/ 3489960 h 4168140"/>
                <a:gd name="connsiteX111" fmla="*/ 9784080 w 11737340"/>
                <a:gd name="connsiteY111" fmla="*/ 3444240 h 4168140"/>
                <a:gd name="connsiteX112" fmla="*/ 9860280 w 11737340"/>
                <a:gd name="connsiteY112" fmla="*/ 3383280 h 4168140"/>
                <a:gd name="connsiteX113" fmla="*/ 9921240 w 11737340"/>
                <a:gd name="connsiteY113" fmla="*/ 3314700 h 4168140"/>
                <a:gd name="connsiteX114" fmla="*/ 9997440 w 11737340"/>
                <a:gd name="connsiteY114" fmla="*/ 3208020 h 4168140"/>
                <a:gd name="connsiteX115" fmla="*/ 10043160 w 11737340"/>
                <a:gd name="connsiteY115" fmla="*/ 3101340 h 4168140"/>
                <a:gd name="connsiteX116" fmla="*/ 10104120 w 11737340"/>
                <a:gd name="connsiteY116" fmla="*/ 3017520 h 4168140"/>
                <a:gd name="connsiteX117" fmla="*/ 10157460 w 11737340"/>
                <a:gd name="connsiteY117" fmla="*/ 2933700 h 4168140"/>
                <a:gd name="connsiteX118" fmla="*/ 10218420 w 11737340"/>
                <a:gd name="connsiteY118" fmla="*/ 2849880 h 4168140"/>
                <a:gd name="connsiteX119" fmla="*/ 10294620 w 11737340"/>
                <a:gd name="connsiteY119" fmla="*/ 2735580 h 4168140"/>
                <a:gd name="connsiteX120" fmla="*/ 10347960 w 11737340"/>
                <a:gd name="connsiteY120" fmla="*/ 2621280 h 4168140"/>
                <a:gd name="connsiteX121" fmla="*/ 10431780 w 11737340"/>
                <a:gd name="connsiteY121" fmla="*/ 2499360 h 4168140"/>
                <a:gd name="connsiteX122" fmla="*/ 10500360 w 11737340"/>
                <a:gd name="connsiteY122" fmla="*/ 2354580 h 4168140"/>
                <a:gd name="connsiteX123" fmla="*/ 10553700 w 11737340"/>
                <a:gd name="connsiteY123" fmla="*/ 2263140 h 4168140"/>
                <a:gd name="connsiteX124" fmla="*/ 10584180 w 11737340"/>
                <a:gd name="connsiteY124" fmla="*/ 2194560 h 4168140"/>
                <a:gd name="connsiteX125" fmla="*/ 10624820 w 11737340"/>
                <a:gd name="connsiteY125" fmla="*/ 2125980 h 4168140"/>
                <a:gd name="connsiteX126" fmla="*/ 10675620 w 11737340"/>
                <a:gd name="connsiteY126" fmla="*/ 2049780 h 4168140"/>
                <a:gd name="connsiteX127" fmla="*/ 10690860 w 11737340"/>
                <a:gd name="connsiteY127" fmla="*/ 1988820 h 4168140"/>
                <a:gd name="connsiteX128" fmla="*/ 10713720 w 11737340"/>
                <a:gd name="connsiteY128" fmla="*/ 1927860 h 4168140"/>
                <a:gd name="connsiteX129" fmla="*/ 10767060 w 11737340"/>
                <a:gd name="connsiteY129" fmla="*/ 1859280 h 4168140"/>
                <a:gd name="connsiteX130" fmla="*/ 10873740 w 11737340"/>
                <a:gd name="connsiteY130" fmla="*/ 1828800 h 4168140"/>
                <a:gd name="connsiteX131" fmla="*/ 11079480 w 11737340"/>
                <a:gd name="connsiteY131" fmla="*/ 1767840 h 4168140"/>
                <a:gd name="connsiteX132" fmla="*/ 11247120 w 11737340"/>
                <a:gd name="connsiteY132" fmla="*/ 1684020 h 4168140"/>
                <a:gd name="connsiteX133" fmla="*/ 11407140 w 11737340"/>
                <a:gd name="connsiteY133" fmla="*/ 1628140 h 4168140"/>
                <a:gd name="connsiteX134" fmla="*/ 11490960 w 11737340"/>
                <a:gd name="connsiteY134" fmla="*/ 1577340 h 4168140"/>
                <a:gd name="connsiteX135" fmla="*/ 11635740 w 11737340"/>
                <a:gd name="connsiteY135" fmla="*/ 1508760 h 4168140"/>
                <a:gd name="connsiteX136" fmla="*/ 11737340 w 11737340"/>
                <a:gd name="connsiteY136" fmla="*/ 1442720 h 4168140"/>
                <a:gd name="connsiteX137" fmla="*/ 11620500 w 11737340"/>
                <a:gd name="connsiteY137" fmla="*/ 1417320 h 4168140"/>
                <a:gd name="connsiteX138" fmla="*/ 11567160 w 11737340"/>
                <a:gd name="connsiteY138" fmla="*/ 1379220 h 4168140"/>
                <a:gd name="connsiteX139" fmla="*/ 11498580 w 11737340"/>
                <a:gd name="connsiteY139" fmla="*/ 1318260 h 4168140"/>
                <a:gd name="connsiteX140" fmla="*/ 11468100 w 11737340"/>
                <a:gd name="connsiteY140" fmla="*/ 1280160 h 4168140"/>
                <a:gd name="connsiteX141" fmla="*/ 11442700 w 11737340"/>
                <a:gd name="connsiteY141" fmla="*/ 1231900 h 4168140"/>
                <a:gd name="connsiteX142" fmla="*/ 11384280 w 11737340"/>
                <a:gd name="connsiteY142" fmla="*/ 1310640 h 4168140"/>
                <a:gd name="connsiteX143" fmla="*/ 11353800 w 11737340"/>
                <a:gd name="connsiteY143" fmla="*/ 1356360 h 4168140"/>
                <a:gd name="connsiteX144" fmla="*/ 11224260 w 11737340"/>
                <a:gd name="connsiteY144" fmla="*/ 1417320 h 4168140"/>
                <a:gd name="connsiteX145" fmla="*/ 11109960 w 11737340"/>
                <a:gd name="connsiteY145" fmla="*/ 1463040 h 4168140"/>
                <a:gd name="connsiteX146" fmla="*/ 10911840 w 11737340"/>
                <a:gd name="connsiteY146" fmla="*/ 1524000 h 4168140"/>
                <a:gd name="connsiteX147" fmla="*/ 10774680 w 11737340"/>
                <a:gd name="connsiteY147" fmla="*/ 1546860 h 4168140"/>
                <a:gd name="connsiteX148" fmla="*/ 10675620 w 11737340"/>
                <a:gd name="connsiteY148" fmla="*/ 1615440 h 4168140"/>
                <a:gd name="connsiteX149" fmla="*/ 10568940 w 11737340"/>
                <a:gd name="connsiteY149" fmla="*/ 1676400 h 4168140"/>
                <a:gd name="connsiteX150" fmla="*/ 10485120 w 11737340"/>
                <a:gd name="connsiteY150" fmla="*/ 1760220 h 4168140"/>
                <a:gd name="connsiteX151" fmla="*/ 10454640 w 11737340"/>
                <a:gd name="connsiteY151" fmla="*/ 1836420 h 4168140"/>
                <a:gd name="connsiteX152" fmla="*/ 10416540 w 11737340"/>
                <a:gd name="connsiteY152" fmla="*/ 1927860 h 4168140"/>
                <a:gd name="connsiteX153" fmla="*/ 10401300 w 11737340"/>
                <a:gd name="connsiteY153" fmla="*/ 2004060 h 4168140"/>
                <a:gd name="connsiteX154" fmla="*/ 10363200 w 11737340"/>
                <a:gd name="connsiteY154" fmla="*/ 2095500 h 4168140"/>
                <a:gd name="connsiteX155" fmla="*/ 10317480 w 11737340"/>
                <a:gd name="connsiteY155" fmla="*/ 2225040 h 4168140"/>
                <a:gd name="connsiteX156" fmla="*/ 10287000 w 11737340"/>
                <a:gd name="connsiteY156" fmla="*/ 2346960 h 4168140"/>
                <a:gd name="connsiteX157" fmla="*/ 10218420 w 11737340"/>
                <a:gd name="connsiteY157" fmla="*/ 2499360 h 4168140"/>
                <a:gd name="connsiteX158" fmla="*/ 10134600 w 11737340"/>
                <a:gd name="connsiteY158" fmla="*/ 2621280 h 4168140"/>
                <a:gd name="connsiteX159" fmla="*/ 10043160 w 11737340"/>
                <a:gd name="connsiteY159" fmla="*/ 2735580 h 4168140"/>
                <a:gd name="connsiteX160" fmla="*/ 9974580 w 11737340"/>
                <a:gd name="connsiteY160" fmla="*/ 2857500 h 4168140"/>
                <a:gd name="connsiteX161" fmla="*/ 9906000 w 11737340"/>
                <a:gd name="connsiteY161" fmla="*/ 2941320 h 4168140"/>
                <a:gd name="connsiteX162" fmla="*/ 9860280 w 11737340"/>
                <a:gd name="connsiteY162" fmla="*/ 3032760 h 4168140"/>
                <a:gd name="connsiteX163" fmla="*/ 9806940 w 11737340"/>
                <a:gd name="connsiteY163" fmla="*/ 3116580 h 4168140"/>
                <a:gd name="connsiteX164" fmla="*/ 9715500 w 11737340"/>
                <a:gd name="connsiteY164" fmla="*/ 3208020 h 4168140"/>
                <a:gd name="connsiteX165" fmla="*/ 9616440 w 11737340"/>
                <a:gd name="connsiteY165" fmla="*/ 3261360 h 4168140"/>
                <a:gd name="connsiteX166" fmla="*/ 9532620 w 11737340"/>
                <a:gd name="connsiteY166" fmla="*/ 3329940 h 4168140"/>
                <a:gd name="connsiteX167" fmla="*/ 9471660 w 11737340"/>
                <a:gd name="connsiteY167" fmla="*/ 3375660 h 4168140"/>
                <a:gd name="connsiteX168" fmla="*/ 9410700 w 11737340"/>
                <a:gd name="connsiteY168" fmla="*/ 3429000 h 4168140"/>
                <a:gd name="connsiteX169" fmla="*/ 9288780 w 11737340"/>
                <a:gd name="connsiteY169" fmla="*/ 3436620 h 4168140"/>
                <a:gd name="connsiteX170" fmla="*/ 9166860 w 11737340"/>
                <a:gd name="connsiteY170" fmla="*/ 3444240 h 4168140"/>
                <a:gd name="connsiteX171" fmla="*/ 9029700 w 11737340"/>
                <a:gd name="connsiteY171" fmla="*/ 3413760 h 4168140"/>
                <a:gd name="connsiteX172" fmla="*/ 8823960 w 11737340"/>
                <a:gd name="connsiteY172" fmla="*/ 3360420 h 4168140"/>
                <a:gd name="connsiteX173" fmla="*/ 8679180 w 11737340"/>
                <a:gd name="connsiteY173" fmla="*/ 3329940 h 4168140"/>
                <a:gd name="connsiteX174" fmla="*/ 8572500 w 11737340"/>
                <a:gd name="connsiteY174" fmla="*/ 3276600 h 4168140"/>
                <a:gd name="connsiteX175" fmla="*/ 8465820 w 11737340"/>
                <a:gd name="connsiteY175" fmla="*/ 3215640 h 4168140"/>
                <a:gd name="connsiteX176" fmla="*/ 8321040 w 11737340"/>
                <a:gd name="connsiteY176" fmla="*/ 3177540 h 4168140"/>
                <a:gd name="connsiteX177" fmla="*/ 8199120 w 11737340"/>
                <a:gd name="connsiteY177" fmla="*/ 3131820 h 4168140"/>
                <a:gd name="connsiteX178" fmla="*/ 8069580 w 11737340"/>
                <a:gd name="connsiteY178" fmla="*/ 3078480 h 4168140"/>
                <a:gd name="connsiteX179" fmla="*/ 7917180 w 11737340"/>
                <a:gd name="connsiteY179" fmla="*/ 2994660 h 4168140"/>
                <a:gd name="connsiteX180" fmla="*/ 7787640 w 11737340"/>
                <a:gd name="connsiteY180" fmla="*/ 2971800 h 4168140"/>
                <a:gd name="connsiteX181" fmla="*/ 7719060 w 11737340"/>
                <a:gd name="connsiteY181" fmla="*/ 2933700 h 4168140"/>
                <a:gd name="connsiteX182" fmla="*/ 7612380 w 11737340"/>
                <a:gd name="connsiteY182" fmla="*/ 2903220 h 4168140"/>
                <a:gd name="connsiteX183" fmla="*/ 7566660 w 11737340"/>
                <a:gd name="connsiteY183" fmla="*/ 2887980 h 4168140"/>
                <a:gd name="connsiteX184" fmla="*/ 7551420 w 11737340"/>
                <a:gd name="connsiteY184" fmla="*/ 2849880 h 4168140"/>
                <a:gd name="connsiteX185" fmla="*/ 7533640 w 11737340"/>
                <a:gd name="connsiteY185" fmla="*/ 2788920 h 4168140"/>
                <a:gd name="connsiteX186" fmla="*/ 7475220 w 11737340"/>
                <a:gd name="connsiteY186" fmla="*/ 2857500 h 4168140"/>
                <a:gd name="connsiteX187" fmla="*/ 7414260 w 11737340"/>
                <a:gd name="connsiteY187" fmla="*/ 2887980 h 4168140"/>
                <a:gd name="connsiteX188" fmla="*/ 7345680 w 11737340"/>
                <a:gd name="connsiteY188" fmla="*/ 2971800 h 4168140"/>
                <a:gd name="connsiteX189" fmla="*/ 7315200 w 11737340"/>
                <a:gd name="connsiteY189" fmla="*/ 2994660 h 4168140"/>
                <a:gd name="connsiteX190" fmla="*/ 7261860 w 11737340"/>
                <a:gd name="connsiteY190" fmla="*/ 3009900 h 4168140"/>
                <a:gd name="connsiteX191" fmla="*/ 7193280 w 11737340"/>
                <a:gd name="connsiteY191" fmla="*/ 3025140 h 4168140"/>
                <a:gd name="connsiteX192" fmla="*/ 7155180 w 11737340"/>
                <a:gd name="connsiteY192" fmla="*/ 3078480 h 4168140"/>
                <a:gd name="connsiteX193" fmla="*/ 7109460 w 11737340"/>
                <a:gd name="connsiteY193" fmla="*/ 3154680 h 4168140"/>
                <a:gd name="connsiteX194" fmla="*/ 7048500 w 11737340"/>
                <a:gd name="connsiteY194" fmla="*/ 3246120 h 4168140"/>
                <a:gd name="connsiteX195" fmla="*/ 6995160 w 11737340"/>
                <a:gd name="connsiteY195" fmla="*/ 3307080 h 4168140"/>
                <a:gd name="connsiteX196" fmla="*/ 6972300 w 11737340"/>
                <a:gd name="connsiteY196" fmla="*/ 3352800 h 4168140"/>
                <a:gd name="connsiteX197" fmla="*/ 6949440 w 11737340"/>
                <a:gd name="connsiteY197" fmla="*/ 3413760 h 4168140"/>
                <a:gd name="connsiteX198" fmla="*/ 6949440 w 11737340"/>
                <a:gd name="connsiteY198" fmla="*/ 3413760 h 4168140"/>
                <a:gd name="connsiteX199" fmla="*/ 6911340 w 11737340"/>
                <a:gd name="connsiteY199" fmla="*/ 3474720 h 4168140"/>
                <a:gd name="connsiteX200" fmla="*/ 6888480 w 11737340"/>
                <a:gd name="connsiteY200" fmla="*/ 3505200 h 4168140"/>
                <a:gd name="connsiteX201" fmla="*/ 6819900 w 11737340"/>
                <a:gd name="connsiteY201" fmla="*/ 3566160 h 4168140"/>
                <a:gd name="connsiteX202" fmla="*/ 6731000 w 11737340"/>
                <a:gd name="connsiteY202" fmla="*/ 3599180 h 4168140"/>
                <a:gd name="connsiteX203" fmla="*/ 6675120 w 11737340"/>
                <a:gd name="connsiteY203" fmla="*/ 3657600 h 4168140"/>
                <a:gd name="connsiteX204" fmla="*/ 6629400 w 11737340"/>
                <a:gd name="connsiteY204" fmla="*/ 3718560 h 4168140"/>
                <a:gd name="connsiteX205" fmla="*/ 6576060 w 11737340"/>
                <a:gd name="connsiteY205" fmla="*/ 3779520 h 4168140"/>
                <a:gd name="connsiteX206" fmla="*/ 6484620 w 11737340"/>
                <a:gd name="connsiteY206" fmla="*/ 3817620 h 4168140"/>
                <a:gd name="connsiteX207" fmla="*/ 6400800 w 11737340"/>
                <a:gd name="connsiteY207" fmla="*/ 3832860 h 4168140"/>
                <a:gd name="connsiteX208" fmla="*/ 6263640 w 11737340"/>
                <a:gd name="connsiteY208" fmla="*/ 3870960 h 4168140"/>
                <a:gd name="connsiteX209" fmla="*/ 6126480 w 11737340"/>
                <a:gd name="connsiteY209" fmla="*/ 3901440 h 4168140"/>
                <a:gd name="connsiteX210" fmla="*/ 6027420 w 11737340"/>
                <a:gd name="connsiteY210" fmla="*/ 3916680 h 4168140"/>
                <a:gd name="connsiteX211" fmla="*/ 5890260 w 11737340"/>
                <a:gd name="connsiteY211" fmla="*/ 3878580 h 4168140"/>
                <a:gd name="connsiteX212" fmla="*/ 5821680 w 11737340"/>
                <a:gd name="connsiteY212" fmla="*/ 3863340 h 4168140"/>
                <a:gd name="connsiteX213" fmla="*/ 5737860 w 11737340"/>
                <a:gd name="connsiteY213" fmla="*/ 3825240 h 4168140"/>
                <a:gd name="connsiteX214" fmla="*/ 5638800 w 11737340"/>
                <a:gd name="connsiteY214" fmla="*/ 3794760 h 4168140"/>
                <a:gd name="connsiteX215" fmla="*/ 5524500 w 11737340"/>
                <a:gd name="connsiteY215" fmla="*/ 3756660 h 4168140"/>
                <a:gd name="connsiteX216" fmla="*/ 5448300 w 11737340"/>
                <a:gd name="connsiteY216" fmla="*/ 3718560 h 4168140"/>
                <a:gd name="connsiteX217" fmla="*/ 5349240 w 11737340"/>
                <a:gd name="connsiteY217" fmla="*/ 3657600 h 4168140"/>
                <a:gd name="connsiteX218" fmla="*/ 5295900 w 11737340"/>
                <a:gd name="connsiteY218" fmla="*/ 3619500 h 4168140"/>
                <a:gd name="connsiteX219" fmla="*/ 5234940 w 11737340"/>
                <a:gd name="connsiteY219" fmla="*/ 3596640 h 4168140"/>
                <a:gd name="connsiteX220" fmla="*/ 5135880 w 11737340"/>
                <a:gd name="connsiteY220" fmla="*/ 3550920 h 4168140"/>
                <a:gd name="connsiteX221" fmla="*/ 5059680 w 11737340"/>
                <a:gd name="connsiteY221" fmla="*/ 3505200 h 4168140"/>
                <a:gd name="connsiteX222" fmla="*/ 5029200 w 11737340"/>
                <a:gd name="connsiteY222" fmla="*/ 3482340 h 4168140"/>
                <a:gd name="connsiteX223" fmla="*/ 4960620 w 11737340"/>
                <a:gd name="connsiteY223" fmla="*/ 3413760 h 4168140"/>
                <a:gd name="connsiteX224" fmla="*/ 4876800 w 11737340"/>
                <a:gd name="connsiteY224" fmla="*/ 3299460 h 4168140"/>
                <a:gd name="connsiteX225" fmla="*/ 4808220 w 11737340"/>
                <a:gd name="connsiteY225" fmla="*/ 3200400 h 4168140"/>
                <a:gd name="connsiteX226" fmla="*/ 4777740 w 11737340"/>
                <a:gd name="connsiteY226" fmla="*/ 3147060 h 4168140"/>
                <a:gd name="connsiteX227" fmla="*/ 4724400 w 11737340"/>
                <a:gd name="connsiteY227" fmla="*/ 3108960 h 4168140"/>
                <a:gd name="connsiteX228" fmla="*/ 4648200 w 11737340"/>
                <a:gd name="connsiteY228" fmla="*/ 3063240 h 4168140"/>
                <a:gd name="connsiteX229" fmla="*/ 4533900 w 11737340"/>
                <a:gd name="connsiteY229" fmla="*/ 2979420 h 4168140"/>
                <a:gd name="connsiteX230" fmla="*/ 4427220 w 11737340"/>
                <a:gd name="connsiteY230" fmla="*/ 2941320 h 4168140"/>
                <a:gd name="connsiteX231" fmla="*/ 4366260 w 11737340"/>
                <a:gd name="connsiteY231" fmla="*/ 2903220 h 4168140"/>
                <a:gd name="connsiteX232" fmla="*/ 4244340 w 11737340"/>
                <a:gd name="connsiteY232" fmla="*/ 2842260 h 4168140"/>
                <a:gd name="connsiteX233" fmla="*/ 4145280 w 11737340"/>
                <a:gd name="connsiteY233" fmla="*/ 2811780 h 4168140"/>
                <a:gd name="connsiteX234" fmla="*/ 4038600 w 11737340"/>
                <a:gd name="connsiteY234" fmla="*/ 2804160 h 4168140"/>
                <a:gd name="connsiteX235" fmla="*/ 3954780 w 11737340"/>
                <a:gd name="connsiteY235" fmla="*/ 2819400 h 4168140"/>
                <a:gd name="connsiteX236" fmla="*/ 3863340 w 11737340"/>
                <a:gd name="connsiteY236" fmla="*/ 2804160 h 4168140"/>
                <a:gd name="connsiteX237" fmla="*/ 3741420 w 11737340"/>
                <a:gd name="connsiteY237" fmla="*/ 2781300 h 4168140"/>
                <a:gd name="connsiteX238" fmla="*/ 3649980 w 11737340"/>
                <a:gd name="connsiteY238" fmla="*/ 2743200 h 4168140"/>
                <a:gd name="connsiteX239" fmla="*/ 3573780 w 11737340"/>
                <a:gd name="connsiteY239" fmla="*/ 2674620 h 4168140"/>
                <a:gd name="connsiteX240" fmla="*/ 3482340 w 11737340"/>
                <a:gd name="connsiteY240" fmla="*/ 2621280 h 4168140"/>
                <a:gd name="connsiteX241" fmla="*/ 3436620 w 11737340"/>
                <a:gd name="connsiteY241" fmla="*/ 2552700 h 4168140"/>
                <a:gd name="connsiteX242" fmla="*/ 3329940 w 11737340"/>
                <a:gd name="connsiteY242" fmla="*/ 2423160 h 4168140"/>
                <a:gd name="connsiteX243" fmla="*/ 3261360 w 11737340"/>
                <a:gd name="connsiteY243" fmla="*/ 2324100 h 4168140"/>
                <a:gd name="connsiteX244" fmla="*/ 3131820 w 11737340"/>
                <a:gd name="connsiteY244" fmla="*/ 2209800 h 4168140"/>
                <a:gd name="connsiteX245" fmla="*/ 3040380 w 11737340"/>
                <a:gd name="connsiteY245" fmla="*/ 2141220 h 4168140"/>
                <a:gd name="connsiteX246" fmla="*/ 2910840 w 11737340"/>
                <a:gd name="connsiteY246" fmla="*/ 2034540 h 4168140"/>
                <a:gd name="connsiteX247" fmla="*/ 2849880 w 11737340"/>
                <a:gd name="connsiteY247" fmla="*/ 1958340 h 4168140"/>
                <a:gd name="connsiteX248" fmla="*/ 2743200 w 11737340"/>
                <a:gd name="connsiteY248" fmla="*/ 1889760 h 4168140"/>
                <a:gd name="connsiteX249" fmla="*/ 2659380 w 11737340"/>
                <a:gd name="connsiteY249" fmla="*/ 1844040 h 4168140"/>
                <a:gd name="connsiteX250" fmla="*/ 2575560 w 11737340"/>
                <a:gd name="connsiteY250" fmla="*/ 1744980 h 4168140"/>
                <a:gd name="connsiteX251" fmla="*/ 2468880 w 11737340"/>
                <a:gd name="connsiteY251" fmla="*/ 1645920 h 4168140"/>
                <a:gd name="connsiteX252" fmla="*/ 2400300 w 11737340"/>
                <a:gd name="connsiteY252" fmla="*/ 1607820 h 4168140"/>
                <a:gd name="connsiteX253" fmla="*/ 2263140 w 11737340"/>
                <a:gd name="connsiteY253" fmla="*/ 1501140 h 4168140"/>
                <a:gd name="connsiteX254" fmla="*/ 2171700 w 11737340"/>
                <a:gd name="connsiteY254" fmla="*/ 1432560 h 4168140"/>
                <a:gd name="connsiteX255" fmla="*/ 2087880 w 11737340"/>
                <a:gd name="connsiteY255" fmla="*/ 1363980 h 4168140"/>
                <a:gd name="connsiteX256" fmla="*/ 1950720 w 11737340"/>
                <a:gd name="connsiteY256" fmla="*/ 1272540 h 4168140"/>
                <a:gd name="connsiteX257" fmla="*/ 1805940 w 11737340"/>
                <a:gd name="connsiteY257" fmla="*/ 1135380 h 4168140"/>
                <a:gd name="connsiteX258" fmla="*/ 1729740 w 11737340"/>
                <a:gd name="connsiteY258" fmla="*/ 1089660 h 4168140"/>
                <a:gd name="connsiteX259" fmla="*/ 1668780 w 11737340"/>
                <a:gd name="connsiteY259" fmla="*/ 1043940 h 4168140"/>
                <a:gd name="connsiteX260" fmla="*/ 1592580 w 11737340"/>
                <a:gd name="connsiteY260" fmla="*/ 990600 h 4168140"/>
                <a:gd name="connsiteX261" fmla="*/ 1470660 w 11737340"/>
                <a:gd name="connsiteY261" fmla="*/ 891540 h 4168140"/>
                <a:gd name="connsiteX262" fmla="*/ 1386840 w 11737340"/>
                <a:gd name="connsiteY262" fmla="*/ 845820 h 4168140"/>
                <a:gd name="connsiteX263" fmla="*/ 1318260 w 11737340"/>
                <a:gd name="connsiteY263" fmla="*/ 784860 h 4168140"/>
                <a:gd name="connsiteX264" fmla="*/ 1264920 w 11737340"/>
                <a:gd name="connsiteY264" fmla="*/ 723900 h 4168140"/>
                <a:gd name="connsiteX265" fmla="*/ 1181100 w 11737340"/>
                <a:gd name="connsiteY265" fmla="*/ 647700 h 4168140"/>
                <a:gd name="connsiteX266" fmla="*/ 1089660 w 11737340"/>
                <a:gd name="connsiteY266" fmla="*/ 624840 h 4168140"/>
                <a:gd name="connsiteX267" fmla="*/ 1021080 w 11737340"/>
                <a:gd name="connsiteY267" fmla="*/ 586740 h 4168140"/>
                <a:gd name="connsiteX268" fmla="*/ 937260 w 11737340"/>
                <a:gd name="connsiteY268" fmla="*/ 548640 h 4168140"/>
                <a:gd name="connsiteX269" fmla="*/ 830580 w 11737340"/>
                <a:gd name="connsiteY269" fmla="*/ 510540 h 4168140"/>
                <a:gd name="connsiteX270" fmla="*/ 754380 w 11737340"/>
                <a:gd name="connsiteY270" fmla="*/ 457200 h 4168140"/>
                <a:gd name="connsiteX271" fmla="*/ 708660 w 11737340"/>
                <a:gd name="connsiteY271" fmla="*/ 419100 h 4168140"/>
                <a:gd name="connsiteX272" fmla="*/ 609600 w 11737340"/>
                <a:gd name="connsiteY272" fmla="*/ 396240 h 4168140"/>
                <a:gd name="connsiteX273" fmla="*/ 548640 w 11737340"/>
                <a:gd name="connsiteY273" fmla="*/ 320040 h 4168140"/>
                <a:gd name="connsiteX274" fmla="*/ 510540 w 11737340"/>
                <a:gd name="connsiteY274" fmla="*/ 251460 h 4168140"/>
                <a:gd name="connsiteX275" fmla="*/ 464820 w 11737340"/>
                <a:gd name="connsiteY275" fmla="*/ 190500 h 4168140"/>
                <a:gd name="connsiteX276" fmla="*/ 411480 w 11737340"/>
                <a:gd name="connsiteY276" fmla="*/ 137160 h 4168140"/>
                <a:gd name="connsiteX277" fmla="*/ 373380 w 11737340"/>
                <a:gd name="connsiteY277" fmla="*/ 45720 h 4168140"/>
                <a:gd name="connsiteX278" fmla="*/ 342900 w 11737340"/>
                <a:gd name="connsiteY278" fmla="*/ 0 h 4168140"/>
                <a:gd name="connsiteX279" fmla="*/ 327660 w 11737340"/>
                <a:gd name="connsiteY279" fmla="*/ 60960 h 4168140"/>
                <a:gd name="connsiteX280" fmla="*/ 289560 w 11737340"/>
                <a:gd name="connsiteY280" fmla="*/ 91440 h 4168140"/>
                <a:gd name="connsiteX281" fmla="*/ 236220 w 11737340"/>
                <a:gd name="connsiteY281" fmla="*/ 114300 h 4168140"/>
                <a:gd name="connsiteX282" fmla="*/ 198120 w 11737340"/>
                <a:gd name="connsiteY282" fmla="*/ 175260 h 4168140"/>
                <a:gd name="connsiteX283" fmla="*/ 175260 w 11737340"/>
                <a:gd name="connsiteY283" fmla="*/ 228600 h 4168140"/>
                <a:gd name="connsiteX284" fmla="*/ 114300 w 11737340"/>
                <a:gd name="connsiteY284" fmla="*/ 236220 h 4168140"/>
                <a:gd name="connsiteX285" fmla="*/ 45720 w 11737340"/>
                <a:gd name="connsiteY285" fmla="*/ 251460 h 4168140"/>
                <a:gd name="connsiteX286" fmla="*/ 0 w 11737340"/>
                <a:gd name="connsiteY286" fmla="*/ 281940 h 4168140"/>
                <a:gd name="connsiteX287" fmla="*/ 68580 w 11737340"/>
                <a:gd name="connsiteY287" fmla="*/ 320040 h 4168140"/>
                <a:gd name="connsiteX0" fmla="*/ 68580 w 11737340"/>
                <a:gd name="connsiteY0" fmla="*/ 320040 h 4185920"/>
                <a:gd name="connsiteX1" fmla="*/ 121920 w 11737340"/>
                <a:gd name="connsiteY1" fmla="*/ 381000 h 4185920"/>
                <a:gd name="connsiteX2" fmla="*/ 198120 w 11737340"/>
                <a:gd name="connsiteY2" fmla="*/ 419100 h 4185920"/>
                <a:gd name="connsiteX3" fmla="*/ 320040 w 11737340"/>
                <a:gd name="connsiteY3" fmla="*/ 510540 h 4185920"/>
                <a:gd name="connsiteX4" fmla="*/ 411480 w 11737340"/>
                <a:gd name="connsiteY4" fmla="*/ 563880 h 4185920"/>
                <a:gd name="connsiteX5" fmla="*/ 472440 w 11737340"/>
                <a:gd name="connsiteY5" fmla="*/ 632460 h 4185920"/>
                <a:gd name="connsiteX6" fmla="*/ 601980 w 11737340"/>
                <a:gd name="connsiteY6" fmla="*/ 708660 h 4185920"/>
                <a:gd name="connsiteX7" fmla="*/ 739140 w 11737340"/>
                <a:gd name="connsiteY7" fmla="*/ 784860 h 4185920"/>
                <a:gd name="connsiteX8" fmla="*/ 861060 w 11737340"/>
                <a:gd name="connsiteY8" fmla="*/ 868680 h 4185920"/>
                <a:gd name="connsiteX9" fmla="*/ 944880 w 11737340"/>
                <a:gd name="connsiteY9" fmla="*/ 952500 h 4185920"/>
                <a:gd name="connsiteX10" fmla="*/ 1021080 w 11737340"/>
                <a:gd name="connsiteY10" fmla="*/ 1005840 h 4185920"/>
                <a:gd name="connsiteX11" fmla="*/ 1097280 w 11737340"/>
                <a:gd name="connsiteY11" fmla="*/ 1043940 h 4185920"/>
                <a:gd name="connsiteX12" fmla="*/ 1181100 w 11737340"/>
                <a:gd name="connsiteY12" fmla="*/ 1104900 h 4185920"/>
                <a:gd name="connsiteX13" fmla="*/ 1249680 w 11737340"/>
                <a:gd name="connsiteY13" fmla="*/ 1150620 h 4185920"/>
                <a:gd name="connsiteX14" fmla="*/ 1341120 w 11737340"/>
                <a:gd name="connsiteY14" fmla="*/ 1196340 h 4185920"/>
                <a:gd name="connsiteX15" fmla="*/ 1417320 w 11737340"/>
                <a:gd name="connsiteY15" fmla="*/ 1257300 h 4185920"/>
                <a:gd name="connsiteX16" fmla="*/ 1493520 w 11737340"/>
                <a:gd name="connsiteY16" fmla="*/ 1333500 h 4185920"/>
                <a:gd name="connsiteX17" fmla="*/ 1569720 w 11737340"/>
                <a:gd name="connsiteY17" fmla="*/ 1356360 h 4185920"/>
                <a:gd name="connsiteX18" fmla="*/ 1684020 w 11737340"/>
                <a:gd name="connsiteY18" fmla="*/ 1424940 h 4185920"/>
                <a:gd name="connsiteX19" fmla="*/ 1729740 w 11737340"/>
                <a:gd name="connsiteY19" fmla="*/ 1485900 h 4185920"/>
                <a:gd name="connsiteX20" fmla="*/ 1844040 w 11737340"/>
                <a:gd name="connsiteY20" fmla="*/ 1569720 h 4185920"/>
                <a:gd name="connsiteX21" fmla="*/ 1935480 w 11737340"/>
                <a:gd name="connsiteY21" fmla="*/ 1615440 h 4185920"/>
                <a:gd name="connsiteX22" fmla="*/ 2049780 w 11737340"/>
                <a:gd name="connsiteY22" fmla="*/ 1691640 h 4185920"/>
                <a:gd name="connsiteX23" fmla="*/ 2133600 w 11737340"/>
                <a:gd name="connsiteY23" fmla="*/ 1729740 h 4185920"/>
                <a:gd name="connsiteX24" fmla="*/ 2202180 w 11737340"/>
                <a:gd name="connsiteY24" fmla="*/ 1805940 h 4185920"/>
                <a:gd name="connsiteX25" fmla="*/ 2255520 w 11737340"/>
                <a:gd name="connsiteY25" fmla="*/ 1821180 h 4185920"/>
                <a:gd name="connsiteX26" fmla="*/ 2316480 w 11737340"/>
                <a:gd name="connsiteY26" fmla="*/ 1866900 h 4185920"/>
                <a:gd name="connsiteX27" fmla="*/ 2423160 w 11737340"/>
                <a:gd name="connsiteY27" fmla="*/ 2004060 h 4185920"/>
                <a:gd name="connsiteX28" fmla="*/ 2476500 w 11737340"/>
                <a:gd name="connsiteY28" fmla="*/ 2087880 h 4185920"/>
                <a:gd name="connsiteX29" fmla="*/ 2567940 w 11737340"/>
                <a:gd name="connsiteY29" fmla="*/ 2148840 h 4185920"/>
                <a:gd name="connsiteX30" fmla="*/ 2682240 w 11737340"/>
                <a:gd name="connsiteY30" fmla="*/ 2186940 h 4185920"/>
                <a:gd name="connsiteX31" fmla="*/ 2743200 w 11737340"/>
                <a:gd name="connsiteY31" fmla="*/ 2209800 h 4185920"/>
                <a:gd name="connsiteX32" fmla="*/ 2811780 w 11737340"/>
                <a:gd name="connsiteY32" fmla="*/ 2247900 h 4185920"/>
                <a:gd name="connsiteX33" fmla="*/ 2887980 w 11737340"/>
                <a:gd name="connsiteY33" fmla="*/ 2301240 h 4185920"/>
                <a:gd name="connsiteX34" fmla="*/ 2979420 w 11737340"/>
                <a:gd name="connsiteY34" fmla="*/ 2385060 h 4185920"/>
                <a:gd name="connsiteX35" fmla="*/ 3055620 w 11737340"/>
                <a:gd name="connsiteY35" fmla="*/ 2461260 h 4185920"/>
                <a:gd name="connsiteX36" fmla="*/ 3139440 w 11737340"/>
                <a:gd name="connsiteY36" fmla="*/ 2537460 h 4185920"/>
                <a:gd name="connsiteX37" fmla="*/ 3261360 w 11737340"/>
                <a:gd name="connsiteY37" fmla="*/ 2628900 h 4185920"/>
                <a:gd name="connsiteX38" fmla="*/ 3345180 w 11737340"/>
                <a:gd name="connsiteY38" fmla="*/ 2720340 h 4185920"/>
                <a:gd name="connsiteX39" fmla="*/ 3444240 w 11737340"/>
                <a:gd name="connsiteY39" fmla="*/ 2796540 h 4185920"/>
                <a:gd name="connsiteX40" fmla="*/ 3558540 w 11737340"/>
                <a:gd name="connsiteY40" fmla="*/ 2872740 h 4185920"/>
                <a:gd name="connsiteX41" fmla="*/ 3619500 w 11737340"/>
                <a:gd name="connsiteY41" fmla="*/ 2979420 h 4185920"/>
                <a:gd name="connsiteX42" fmla="*/ 3619500 w 11737340"/>
                <a:gd name="connsiteY42" fmla="*/ 2979420 h 4185920"/>
                <a:gd name="connsiteX43" fmla="*/ 3649980 w 11737340"/>
                <a:gd name="connsiteY43" fmla="*/ 3048000 h 4185920"/>
                <a:gd name="connsiteX44" fmla="*/ 3703320 w 11737340"/>
                <a:gd name="connsiteY44" fmla="*/ 3086100 h 4185920"/>
                <a:gd name="connsiteX45" fmla="*/ 3764280 w 11737340"/>
                <a:gd name="connsiteY45" fmla="*/ 3063240 h 4185920"/>
                <a:gd name="connsiteX46" fmla="*/ 3848100 w 11737340"/>
                <a:gd name="connsiteY46" fmla="*/ 3025140 h 4185920"/>
                <a:gd name="connsiteX47" fmla="*/ 3916680 w 11737340"/>
                <a:gd name="connsiteY47" fmla="*/ 3032760 h 4185920"/>
                <a:gd name="connsiteX48" fmla="*/ 4030980 w 11737340"/>
                <a:gd name="connsiteY48" fmla="*/ 3063240 h 4185920"/>
                <a:gd name="connsiteX49" fmla="*/ 4137660 w 11737340"/>
                <a:gd name="connsiteY49" fmla="*/ 3101340 h 4185920"/>
                <a:gd name="connsiteX50" fmla="*/ 4259580 w 11737340"/>
                <a:gd name="connsiteY50" fmla="*/ 3147060 h 4185920"/>
                <a:gd name="connsiteX51" fmla="*/ 4381500 w 11737340"/>
                <a:gd name="connsiteY51" fmla="*/ 3192780 h 4185920"/>
                <a:gd name="connsiteX52" fmla="*/ 4526280 w 11737340"/>
                <a:gd name="connsiteY52" fmla="*/ 3276600 h 4185920"/>
                <a:gd name="connsiteX53" fmla="*/ 4587240 w 11737340"/>
                <a:gd name="connsiteY53" fmla="*/ 3299460 h 4185920"/>
                <a:gd name="connsiteX54" fmla="*/ 4610100 w 11737340"/>
                <a:gd name="connsiteY54" fmla="*/ 3352800 h 4185920"/>
                <a:gd name="connsiteX55" fmla="*/ 4648200 w 11737340"/>
                <a:gd name="connsiteY55" fmla="*/ 3436620 h 4185920"/>
                <a:gd name="connsiteX56" fmla="*/ 4671060 w 11737340"/>
                <a:gd name="connsiteY56" fmla="*/ 3520440 h 4185920"/>
                <a:gd name="connsiteX57" fmla="*/ 4678680 w 11737340"/>
                <a:gd name="connsiteY57" fmla="*/ 3589020 h 4185920"/>
                <a:gd name="connsiteX58" fmla="*/ 4686300 w 11737340"/>
                <a:gd name="connsiteY58" fmla="*/ 3649980 h 4185920"/>
                <a:gd name="connsiteX59" fmla="*/ 4724400 w 11737340"/>
                <a:gd name="connsiteY59" fmla="*/ 3680460 h 4185920"/>
                <a:gd name="connsiteX60" fmla="*/ 4785360 w 11737340"/>
                <a:gd name="connsiteY60" fmla="*/ 3672840 h 4185920"/>
                <a:gd name="connsiteX61" fmla="*/ 4869180 w 11737340"/>
                <a:gd name="connsiteY61" fmla="*/ 3703320 h 4185920"/>
                <a:gd name="connsiteX62" fmla="*/ 4914900 w 11737340"/>
                <a:gd name="connsiteY62" fmla="*/ 3756660 h 4185920"/>
                <a:gd name="connsiteX63" fmla="*/ 5105400 w 11737340"/>
                <a:gd name="connsiteY63" fmla="*/ 3832860 h 4185920"/>
                <a:gd name="connsiteX64" fmla="*/ 5173980 w 11737340"/>
                <a:gd name="connsiteY64" fmla="*/ 3886200 h 4185920"/>
                <a:gd name="connsiteX65" fmla="*/ 5242560 w 11737340"/>
                <a:gd name="connsiteY65" fmla="*/ 3924300 h 4185920"/>
                <a:gd name="connsiteX66" fmla="*/ 5364480 w 11737340"/>
                <a:gd name="connsiteY66" fmla="*/ 3962400 h 4185920"/>
                <a:gd name="connsiteX67" fmla="*/ 5516880 w 11737340"/>
                <a:gd name="connsiteY67" fmla="*/ 4046220 h 4185920"/>
                <a:gd name="connsiteX68" fmla="*/ 5585460 w 11737340"/>
                <a:gd name="connsiteY68" fmla="*/ 4099560 h 4185920"/>
                <a:gd name="connsiteX69" fmla="*/ 5661660 w 11737340"/>
                <a:gd name="connsiteY69" fmla="*/ 4122420 h 4185920"/>
                <a:gd name="connsiteX70" fmla="*/ 5745480 w 11737340"/>
                <a:gd name="connsiteY70" fmla="*/ 4130040 h 4185920"/>
                <a:gd name="connsiteX71" fmla="*/ 5836920 w 11737340"/>
                <a:gd name="connsiteY71" fmla="*/ 4130040 h 4185920"/>
                <a:gd name="connsiteX72" fmla="*/ 5943600 w 11737340"/>
                <a:gd name="connsiteY72" fmla="*/ 4165600 h 4185920"/>
                <a:gd name="connsiteX73" fmla="*/ 6042660 w 11737340"/>
                <a:gd name="connsiteY73" fmla="*/ 4185920 h 4185920"/>
                <a:gd name="connsiteX74" fmla="*/ 6149340 w 11737340"/>
                <a:gd name="connsiteY74" fmla="*/ 4137660 h 4185920"/>
                <a:gd name="connsiteX75" fmla="*/ 6286500 w 11737340"/>
                <a:gd name="connsiteY75" fmla="*/ 4114800 h 4185920"/>
                <a:gd name="connsiteX76" fmla="*/ 6393180 w 11737340"/>
                <a:gd name="connsiteY76" fmla="*/ 4053840 h 4185920"/>
                <a:gd name="connsiteX77" fmla="*/ 6484620 w 11737340"/>
                <a:gd name="connsiteY77" fmla="*/ 4038600 h 4185920"/>
                <a:gd name="connsiteX78" fmla="*/ 6583680 w 11737340"/>
                <a:gd name="connsiteY78" fmla="*/ 3970020 h 4185920"/>
                <a:gd name="connsiteX79" fmla="*/ 6697980 w 11737340"/>
                <a:gd name="connsiteY79" fmla="*/ 3886200 h 4185920"/>
                <a:gd name="connsiteX80" fmla="*/ 6751320 w 11737340"/>
                <a:gd name="connsiteY80" fmla="*/ 3822700 h 4185920"/>
                <a:gd name="connsiteX81" fmla="*/ 6855460 w 11737340"/>
                <a:gd name="connsiteY81" fmla="*/ 3764280 h 4185920"/>
                <a:gd name="connsiteX82" fmla="*/ 6959600 w 11737340"/>
                <a:gd name="connsiteY82" fmla="*/ 3629660 h 4185920"/>
                <a:gd name="connsiteX83" fmla="*/ 7056120 w 11737340"/>
                <a:gd name="connsiteY83" fmla="*/ 3528060 h 4185920"/>
                <a:gd name="connsiteX84" fmla="*/ 7165340 w 11737340"/>
                <a:gd name="connsiteY84" fmla="*/ 3454400 h 4185920"/>
                <a:gd name="connsiteX85" fmla="*/ 7287260 w 11737340"/>
                <a:gd name="connsiteY85" fmla="*/ 3296920 h 4185920"/>
                <a:gd name="connsiteX86" fmla="*/ 7338060 w 11737340"/>
                <a:gd name="connsiteY86" fmla="*/ 3200400 h 4185920"/>
                <a:gd name="connsiteX87" fmla="*/ 7383780 w 11737340"/>
                <a:gd name="connsiteY87" fmla="*/ 3144520 h 4185920"/>
                <a:gd name="connsiteX88" fmla="*/ 7444740 w 11737340"/>
                <a:gd name="connsiteY88" fmla="*/ 3093720 h 4185920"/>
                <a:gd name="connsiteX89" fmla="*/ 7513320 w 11737340"/>
                <a:gd name="connsiteY89" fmla="*/ 3101340 h 4185920"/>
                <a:gd name="connsiteX90" fmla="*/ 7576820 w 11737340"/>
                <a:gd name="connsiteY90" fmla="*/ 3093720 h 4185920"/>
                <a:gd name="connsiteX91" fmla="*/ 7729220 w 11737340"/>
                <a:gd name="connsiteY91" fmla="*/ 3136900 h 4185920"/>
                <a:gd name="connsiteX92" fmla="*/ 7833360 w 11737340"/>
                <a:gd name="connsiteY92" fmla="*/ 3180080 h 4185920"/>
                <a:gd name="connsiteX93" fmla="*/ 7967980 w 11737340"/>
                <a:gd name="connsiteY93" fmla="*/ 3208020 h 4185920"/>
                <a:gd name="connsiteX94" fmla="*/ 8161020 w 11737340"/>
                <a:gd name="connsiteY94" fmla="*/ 3296920 h 4185920"/>
                <a:gd name="connsiteX95" fmla="*/ 8293100 w 11737340"/>
                <a:gd name="connsiteY95" fmla="*/ 3370580 h 4185920"/>
                <a:gd name="connsiteX96" fmla="*/ 8371840 w 11737340"/>
                <a:gd name="connsiteY96" fmla="*/ 3395980 h 4185920"/>
                <a:gd name="connsiteX97" fmla="*/ 8468360 w 11737340"/>
                <a:gd name="connsiteY97" fmla="*/ 3434080 h 4185920"/>
                <a:gd name="connsiteX98" fmla="*/ 8582660 w 11737340"/>
                <a:gd name="connsiteY98" fmla="*/ 3528060 h 4185920"/>
                <a:gd name="connsiteX99" fmla="*/ 8641080 w 11737340"/>
                <a:gd name="connsiteY99" fmla="*/ 3566160 h 4185920"/>
                <a:gd name="connsiteX100" fmla="*/ 8702040 w 11737340"/>
                <a:gd name="connsiteY100" fmla="*/ 3604260 h 4185920"/>
                <a:gd name="connsiteX101" fmla="*/ 8763000 w 11737340"/>
                <a:gd name="connsiteY101" fmla="*/ 3634740 h 4185920"/>
                <a:gd name="connsiteX102" fmla="*/ 8846820 w 11737340"/>
                <a:gd name="connsiteY102" fmla="*/ 3632200 h 4185920"/>
                <a:gd name="connsiteX103" fmla="*/ 8968740 w 11737340"/>
                <a:gd name="connsiteY103" fmla="*/ 3634740 h 4185920"/>
                <a:gd name="connsiteX104" fmla="*/ 9060180 w 11737340"/>
                <a:gd name="connsiteY104" fmla="*/ 3642360 h 4185920"/>
                <a:gd name="connsiteX105" fmla="*/ 9151620 w 11737340"/>
                <a:gd name="connsiteY105" fmla="*/ 3657600 h 4185920"/>
                <a:gd name="connsiteX106" fmla="*/ 9230360 w 11737340"/>
                <a:gd name="connsiteY106" fmla="*/ 3657600 h 4185920"/>
                <a:gd name="connsiteX107" fmla="*/ 9331960 w 11737340"/>
                <a:gd name="connsiteY107" fmla="*/ 3629660 h 4185920"/>
                <a:gd name="connsiteX108" fmla="*/ 9433560 w 11737340"/>
                <a:gd name="connsiteY108" fmla="*/ 3589020 h 4185920"/>
                <a:gd name="connsiteX109" fmla="*/ 9535160 w 11737340"/>
                <a:gd name="connsiteY109" fmla="*/ 3540760 h 4185920"/>
                <a:gd name="connsiteX110" fmla="*/ 9646920 w 11737340"/>
                <a:gd name="connsiteY110" fmla="*/ 3489960 h 4185920"/>
                <a:gd name="connsiteX111" fmla="*/ 9784080 w 11737340"/>
                <a:gd name="connsiteY111" fmla="*/ 3444240 h 4185920"/>
                <a:gd name="connsiteX112" fmla="*/ 9860280 w 11737340"/>
                <a:gd name="connsiteY112" fmla="*/ 3383280 h 4185920"/>
                <a:gd name="connsiteX113" fmla="*/ 9921240 w 11737340"/>
                <a:gd name="connsiteY113" fmla="*/ 3314700 h 4185920"/>
                <a:gd name="connsiteX114" fmla="*/ 9997440 w 11737340"/>
                <a:gd name="connsiteY114" fmla="*/ 3208020 h 4185920"/>
                <a:gd name="connsiteX115" fmla="*/ 10043160 w 11737340"/>
                <a:gd name="connsiteY115" fmla="*/ 3101340 h 4185920"/>
                <a:gd name="connsiteX116" fmla="*/ 10104120 w 11737340"/>
                <a:gd name="connsiteY116" fmla="*/ 3017520 h 4185920"/>
                <a:gd name="connsiteX117" fmla="*/ 10157460 w 11737340"/>
                <a:gd name="connsiteY117" fmla="*/ 2933700 h 4185920"/>
                <a:gd name="connsiteX118" fmla="*/ 10218420 w 11737340"/>
                <a:gd name="connsiteY118" fmla="*/ 2849880 h 4185920"/>
                <a:gd name="connsiteX119" fmla="*/ 10294620 w 11737340"/>
                <a:gd name="connsiteY119" fmla="*/ 2735580 h 4185920"/>
                <a:gd name="connsiteX120" fmla="*/ 10347960 w 11737340"/>
                <a:gd name="connsiteY120" fmla="*/ 2621280 h 4185920"/>
                <a:gd name="connsiteX121" fmla="*/ 10431780 w 11737340"/>
                <a:gd name="connsiteY121" fmla="*/ 2499360 h 4185920"/>
                <a:gd name="connsiteX122" fmla="*/ 10500360 w 11737340"/>
                <a:gd name="connsiteY122" fmla="*/ 2354580 h 4185920"/>
                <a:gd name="connsiteX123" fmla="*/ 10553700 w 11737340"/>
                <a:gd name="connsiteY123" fmla="*/ 2263140 h 4185920"/>
                <a:gd name="connsiteX124" fmla="*/ 10584180 w 11737340"/>
                <a:gd name="connsiteY124" fmla="*/ 2194560 h 4185920"/>
                <a:gd name="connsiteX125" fmla="*/ 10624820 w 11737340"/>
                <a:gd name="connsiteY125" fmla="*/ 2125980 h 4185920"/>
                <a:gd name="connsiteX126" fmla="*/ 10675620 w 11737340"/>
                <a:gd name="connsiteY126" fmla="*/ 2049780 h 4185920"/>
                <a:gd name="connsiteX127" fmla="*/ 10690860 w 11737340"/>
                <a:gd name="connsiteY127" fmla="*/ 1988820 h 4185920"/>
                <a:gd name="connsiteX128" fmla="*/ 10713720 w 11737340"/>
                <a:gd name="connsiteY128" fmla="*/ 1927860 h 4185920"/>
                <a:gd name="connsiteX129" fmla="*/ 10767060 w 11737340"/>
                <a:gd name="connsiteY129" fmla="*/ 1859280 h 4185920"/>
                <a:gd name="connsiteX130" fmla="*/ 10873740 w 11737340"/>
                <a:gd name="connsiteY130" fmla="*/ 1828800 h 4185920"/>
                <a:gd name="connsiteX131" fmla="*/ 11079480 w 11737340"/>
                <a:gd name="connsiteY131" fmla="*/ 1767840 h 4185920"/>
                <a:gd name="connsiteX132" fmla="*/ 11247120 w 11737340"/>
                <a:gd name="connsiteY132" fmla="*/ 1684020 h 4185920"/>
                <a:gd name="connsiteX133" fmla="*/ 11407140 w 11737340"/>
                <a:gd name="connsiteY133" fmla="*/ 1628140 h 4185920"/>
                <a:gd name="connsiteX134" fmla="*/ 11490960 w 11737340"/>
                <a:gd name="connsiteY134" fmla="*/ 1577340 h 4185920"/>
                <a:gd name="connsiteX135" fmla="*/ 11635740 w 11737340"/>
                <a:gd name="connsiteY135" fmla="*/ 1508760 h 4185920"/>
                <a:gd name="connsiteX136" fmla="*/ 11737340 w 11737340"/>
                <a:gd name="connsiteY136" fmla="*/ 1442720 h 4185920"/>
                <a:gd name="connsiteX137" fmla="*/ 11620500 w 11737340"/>
                <a:gd name="connsiteY137" fmla="*/ 1417320 h 4185920"/>
                <a:gd name="connsiteX138" fmla="*/ 11567160 w 11737340"/>
                <a:gd name="connsiteY138" fmla="*/ 1379220 h 4185920"/>
                <a:gd name="connsiteX139" fmla="*/ 11498580 w 11737340"/>
                <a:gd name="connsiteY139" fmla="*/ 1318260 h 4185920"/>
                <a:gd name="connsiteX140" fmla="*/ 11468100 w 11737340"/>
                <a:gd name="connsiteY140" fmla="*/ 1280160 h 4185920"/>
                <a:gd name="connsiteX141" fmla="*/ 11442700 w 11737340"/>
                <a:gd name="connsiteY141" fmla="*/ 1231900 h 4185920"/>
                <a:gd name="connsiteX142" fmla="*/ 11384280 w 11737340"/>
                <a:gd name="connsiteY142" fmla="*/ 1310640 h 4185920"/>
                <a:gd name="connsiteX143" fmla="*/ 11353800 w 11737340"/>
                <a:gd name="connsiteY143" fmla="*/ 1356360 h 4185920"/>
                <a:gd name="connsiteX144" fmla="*/ 11224260 w 11737340"/>
                <a:gd name="connsiteY144" fmla="*/ 1417320 h 4185920"/>
                <a:gd name="connsiteX145" fmla="*/ 11109960 w 11737340"/>
                <a:gd name="connsiteY145" fmla="*/ 1463040 h 4185920"/>
                <a:gd name="connsiteX146" fmla="*/ 10911840 w 11737340"/>
                <a:gd name="connsiteY146" fmla="*/ 1524000 h 4185920"/>
                <a:gd name="connsiteX147" fmla="*/ 10774680 w 11737340"/>
                <a:gd name="connsiteY147" fmla="*/ 1546860 h 4185920"/>
                <a:gd name="connsiteX148" fmla="*/ 10675620 w 11737340"/>
                <a:gd name="connsiteY148" fmla="*/ 1615440 h 4185920"/>
                <a:gd name="connsiteX149" fmla="*/ 10568940 w 11737340"/>
                <a:gd name="connsiteY149" fmla="*/ 1676400 h 4185920"/>
                <a:gd name="connsiteX150" fmla="*/ 10485120 w 11737340"/>
                <a:gd name="connsiteY150" fmla="*/ 1760220 h 4185920"/>
                <a:gd name="connsiteX151" fmla="*/ 10454640 w 11737340"/>
                <a:gd name="connsiteY151" fmla="*/ 1836420 h 4185920"/>
                <a:gd name="connsiteX152" fmla="*/ 10416540 w 11737340"/>
                <a:gd name="connsiteY152" fmla="*/ 1927860 h 4185920"/>
                <a:gd name="connsiteX153" fmla="*/ 10401300 w 11737340"/>
                <a:gd name="connsiteY153" fmla="*/ 2004060 h 4185920"/>
                <a:gd name="connsiteX154" fmla="*/ 10363200 w 11737340"/>
                <a:gd name="connsiteY154" fmla="*/ 2095500 h 4185920"/>
                <a:gd name="connsiteX155" fmla="*/ 10317480 w 11737340"/>
                <a:gd name="connsiteY155" fmla="*/ 2225040 h 4185920"/>
                <a:gd name="connsiteX156" fmla="*/ 10287000 w 11737340"/>
                <a:gd name="connsiteY156" fmla="*/ 2346960 h 4185920"/>
                <a:gd name="connsiteX157" fmla="*/ 10218420 w 11737340"/>
                <a:gd name="connsiteY157" fmla="*/ 2499360 h 4185920"/>
                <a:gd name="connsiteX158" fmla="*/ 10134600 w 11737340"/>
                <a:gd name="connsiteY158" fmla="*/ 2621280 h 4185920"/>
                <a:gd name="connsiteX159" fmla="*/ 10043160 w 11737340"/>
                <a:gd name="connsiteY159" fmla="*/ 2735580 h 4185920"/>
                <a:gd name="connsiteX160" fmla="*/ 9974580 w 11737340"/>
                <a:gd name="connsiteY160" fmla="*/ 2857500 h 4185920"/>
                <a:gd name="connsiteX161" fmla="*/ 9906000 w 11737340"/>
                <a:gd name="connsiteY161" fmla="*/ 2941320 h 4185920"/>
                <a:gd name="connsiteX162" fmla="*/ 9860280 w 11737340"/>
                <a:gd name="connsiteY162" fmla="*/ 3032760 h 4185920"/>
                <a:gd name="connsiteX163" fmla="*/ 9806940 w 11737340"/>
                <a:gd name="connsiteY163" fmla="*/ 3116580 h 4185920"/>
                <a:gd name="connsiteX164" fmla="*/ 9715500 w 11737340"/>
                <a:gd name="connsiteY164" fmla="*/ 3208020 h 4185920"/>
                <a:gd name="connsiteX165" fmla="*/ 9616440 w 11737340"/>
                <a:gd name="connsiteY165" fmla="*/ 3261360 h 4185920"/>
                <a:gd name="connsiteX166" fmla="*/ 9532620 w 11737340"/>
                <a:gd name="connsiteY166" fmla="*/ 3329940 h 4185920"/>
                <a:gd name="connsiteX167" fmla="*/ 9471660 w 11737340"/>
                <a:gd name="connsiteY167" fmla="*/ 3375660 h 4185920"/>
                <a:gd name="connsiteX168" fmla="*/ 9410700 w 11737340"/>
                <a:gd name="connsiteY168" fmla="*/ 3429000 h 4185920"/>
                <a:gd name="connsiteX169" fmla="*/ 9288780 w 11737340"/>
                <a:gd name="connsiteY169" fmla="*/ 3436620 h 4185920"/>
                <a:gd name="connsiteX170" fmla="*/ 9166860 w 11737340"/>
                <a:gd name="connsiteY170" fmla="*/ 3444240 h 4185920"/>
                <a:gd name="connsiteX171" fmla="*/ 9029700 w 11737340"/>
                <a:gd name="connsiteY171" fmla="*/ 3413760 h 4185920"/>
                <a:gd name="connsiteX172" fmla="*/ 8823960 w 11737340"/>
                <a:gd name="connsiteY172" fmla="*/ 3360420 h 4185920"/>
                <a:gd name="connsiteX173" fmla="*/ 8679180 w 11737340"/>
                <a:gd name="connsiteY173" fmla="*/ 3329940 h 4185920"/>
                <a:gd name="connsiteX174" fmla="*/ 8572500 w 11737340"/>
                <a:gd name="connsiteY174" fmla="*/ 3276600 h 4185920"/>
                <a:gd name="connsiteX175" fmla="*/ 8465820 w 11737340"/>
                <a:gd name="connsiteY175" fmla="*/ 3215640 h 4185920"/>
                <a:gd name="connsiteX176" fmla="*/ 8321040 w 11737340"/>
                <a:gd name="connsiteY176" fmla="*/ 3177540 h 4185920"/>
                <a:gd name="connsiteX177" fmla="*/ 8199120 w 11737340"/>
                <a:gd name="connsiteY177" fmla="*/ 3131820 h 4185920"/>
                <a:gd name="connsiteX178" fmla="*/ 8069580 w 11737340"/>
                <a:gd name="connsiteY178" fmla="*/ 3078480 h 4185920"/>
                <a:gd name="connsiteX179" fmla="*/ 7917180 w 11737340"/>
                <a:gd name="connsiteY179" fmla="*/ 2994660 h 4185920"/>
                <a:gd name="connsiteX180" fmla="*/ 7787640 w 11737340"/>
                <a:gd name="connsiteY180" fmla="*/ 2971800 h 4185920"/>
                <a:gd name="connsiteX181" fmla="*/ 7719060 w 11737340"/>
                <a:gd name="connsiteY181" fmla="*/ 2933700 h 4185920"/>
                <a:gd name="connsiteX182" fmla="*/ 7612380 w 11737340"/>
                <a:gd name="connsiteY182" fmla="*/ 2903220 h 4185920"/>
                <a:gd name="connsiteX183" fmla="*/ 7566660 w 11737340"/>
                <a:gd name="connsiteY183" fmla="*/ 2887980 h 4185920"/>
                <a:gd name="connsiteX184" fmla="*/ 7551420 w 11737340"/>
                <a:gd name="connsiteY184" fmla="*/ 2849880 h 4185920"/>
                <a:gd name="connsiteX185" fmla="*/ 7533640 w 11737340"/>
                <a:gd name="connsiteY185" fmla="*/ 2788920 h 4185920"/>
                <a:gd name="connsiteX186" fmla="*/ 7475220 w 11737340"/>
                <a:gd name="connsiteY186" fmla="*/ 2857500 h 4185920"/>
                <a:gd name="connsiteX187" fmla="*/ 7414260 w 11737340"/>
                <a:gd name="connsiteY187" fmla="*/ 2887980 h 4185920"/>
                <a:gd name="connsiteX188" fmla="*/ 7345680 w 11737340"/>
                <a:gd name="connsiteY188" fmla="*/ 2971800 h 4185920"/>
                <a:gd name="connsiteX189" fmla="*/ 7315200 w 11737340"/>
                <a:gd name="connsiteY189" fmla="*/ 2994660 h 4185920"/>
                <a:gd name="connsiteX190" fmla="*/ 7261860 w 11737340"/>
                <a:gd name="connsiteY190" fmla="*/ 3009900 h 4185920"/>
                <a:gd name="connsiteX191" fmla="*/ 7193280 w 11737340"/>
                <a:gd name="connsiteY191" fmla="*/ 3025140 h 4185920"/>
                <a:gd name="connsiteX192" fmla="*/ 7155180 w 11737340"/>
                <a:gd name="connsiteY192" fmla="*/ 3078480 h 4185920"/>
                <a:gd name="connsiteX193" fmla="*/ 7109460 w 11737340"/>
                <a:gd name="connsiteY193" fmla="*/ 3154680 h 4185920"/>
                <a:gd name="connsiteX194" fmla="*/ 7048500 w 11737340"/>
                <a:gd name="connsiteY194" fmla="*/ 3246120 h 4185920"/>
                <a:gd name="connsiteX195" fmla="*/ 6995160 w 11737340"/>
                <a:gd name="connsiteY195" fmla="*/ 3307080 h 4185920"/>
                <a:gd name="connsiteX196" fmla="*/ 6972300 w 11737340"/>
                <a:gd name="connsiteY196" fmla="*/ 3352800 h 4185920"/>
                <a:gd name="connsiteX197" fmla="*/ 6949440 w 11737340"/>
                <a:gd name="connsiteY197" fmla="*/ 3413760 h 4185920"/>
                <a:gd name="connsiteX198" fmla="*/ 6949440 w 11737340"/>
                <a:gd name="connsiteY198" fmla="*/ 3413760 h 4185920"/>
                <a:gd name="connsiteX199" fmla="*/ 6911340 w 11737340"/>
                <a:gd name="connsiteY199" fmla="*/ 3474720 h 4185920"/>
                <a:gd name="connsiteX200" fmla="*/ 6888480 w 11737340"/>
                <a:gd name="connsiteY200" fmla="*/ 3505200 h 4185920"/>
                <a:gd name="connsiteX201" fmla="*/ 6819900 w 11737340"/>
                <a:gd name="connsiteY201" fmla="*/ 3566160 h 4185920"/>
                <a:gd name="connsiteX202" fmla="*/ 6731000 w 11737340"/>
                <a:gd name="connsiteY202" fmla="*/ 3599180 h 4185920"/>
                <a:gd name="connsiteX203" fmla="*/ 6675120 w 11737340"/>
                <a:gd name="connsiteY203" fmla="*/ 3657600 h 4185920"/>
                <a:gd name="connsiteX204" fmla="*/ 6629400 w 11737340"/>
                <a:gd name="connsiteY204" fmla="*/ 3718560 h 4185920"/>
                <a:gd name="connsiteX205" fmla="*/ 6576060 w 11737340"/>
                <a:gd name="connsiteY205" fmla="*/ 3779520 h 4185920"/>
                <a:gd name="connsiteX206" fmla="*/ 6484620 w 11737340"/>
                <a:gd name="connsiteY206" fmla="*/ 3817620 h 4185920"/>
                <a:gd name="connsiteX207" fmla="*/ 6400800 w 11737340"/>
                <a:gd name="connsiteY207" fmla="*/ 3832860 h 4185920"/>
                <a:gd name="connsiteX208" fmla="*/ 6263640 w 11737340"/>
                <a:gd name="connsiteY208" fmla="*/ 3870960 h 4185920"/>
                <a:gd name="connsiteX209" fmla="*/ 6126480 w 11737340"/>
                <a:gd name="connsiteY209" fmla="*/ 3901440 h 4185920"/>
                <a:gd name="connsiteX210" fmla="*/ 6027420 w 11737340"/>
                <a:gd name="connsiteY210" fmla="*/ 3916680 h 4185920"/>
                <a:gd name="connsiteX211" fmla="*/ 5890260 w 11737340"/>
                <a:gd name="connsiteY211" fmla="*/ 3878580 h 4185920"/>
                <a:gd name="connsiteX212" fmla="*/ 5821680 w 11737340"/>
                <a:gd name="connsiteY212" fmla="*/ 3863340 h 4185920"/>
                <a:gd name="connsiteX213" fmla="*/ 5737860 w 11737340"/>
                <a:gd name="connsiteY213" fmla="*/ 3825240 h 4185920"/>
                <a:gd name="connsiteX214" fmla="*/ 5638800 w 11737340"/>
                <a:gd name="connsiteY214" fmla="*/ 3794760 h 4185920"/>
                <a:gd name="connsiteX215" fmla="*/ 5524500 w 11737340"/>
                <a:gd name="connsiteY215" fmla="*/ 3756660 h 4185920"/>
                <a:gd name="connsiteX216" fmla="*/ 5448300 w 11737340"/>
                <a:gd name="connsiteY216" fmla="*/ 3718560 h 4185920"/>
                <a:gd name="connsiteX217" fmla="*/ 5349240 w 11737340"/>
                <a:gd name="connsiteY217" fmla="*/ 3657600 h 4185920"/>
                <a:gd name="connsiteX218" fmla="*/ 5295900 w 11737340"/>
                <a:gd name="connsiteY218" fmla="*/ 3619500 h 4185920"/>
                <a:gd name="connsiteX219" fmla="*/ 5234940 w 11737340"/>
                <a:gd name="connsiteY219" fmla="*/ 3596640 h 4185920"/>
                <a:gd name="connsiteX220" fmla="*/ 5135880 w 11737340"/>
                <a:gd name="connsiteY220" fmla="*/ 3550920 h 4185920"/>
                <a:gd name="connsiteX221" fmla="*/ 5059680 w 11737340"/>
                <a:gd name="connsiteY221" fmla="*/ 3505200 h 4185920"/>
                <a:gd name="connsiteX222" fmla="*/ 5029200 w 11737340"/>
                <a:gd name="connsiteY222" fmla="*/ 3482340 h 4185920"/>
                <a:gd name="connsiteX223" fmla="*/ 4960620 w 11737340"/>
                <a:gd name="connsiteY223" fmla="*/ 3413760 h 4185920"/>
                <a:gd name="connsiteX224" fmla="*/ 4876800 w 11737340"/>
                <a:gd name="connsiteY224" fmla="*/ 3299460 h 4185920"/>
                <a:gd name="connsiteX225" fmla="*/ 4808220 w 11737340"/>
                <a:gd name="connsiteY225" fmla="*/ 3200400 h 4185920"/>
                <a:gd name="connsiteX226" fmla="*/ 4777740 w 11737340"/>
                <a:gd name="connsiteY226" fmla="*/ 3147060 h 4185920"/>
                <a:gd name="connsiteX227" fmla="*/ 4724400 w 11737340"/>
                <a:gd name="connsiteY227" fmla="*/ 3108960 h 4185920"/>
                <a:gd name="connsiteX228" fmla="*/ 4648200 w 11737340"/>
                <a:gd name="connsiteY228" fmla="*/ 3063240 h 4185920"/>
                <a:gd name="connsiteX229" fmla="*/ 4533900 w 11737340"/>
                <a:gd name="connsiteY229" fmla="*/ 2979420 h 4185920"/>
                <a:gd name="connsiteX230" fmla="*/ 4427220 w 11737340"/>
                <a:gd name="connsiteY230" fmla="*/ 2941320 h 4185920"/>
                <a:gd name="connsiteX231" fmla="*/ 4366260 w 11737340"/>
                <a:gd name="connsiteY231" fmla="*/ 2903220 h 4185920"/>
                <a:gd name="connsiteX232" fmla="*/ 4244340 w 11737340"/>
                <a:gd name="connsiteY232" fmla="*/ 2842260 h 4185920"/>
                <a:gd name="connsiteX233" fmla="*/ 4145280 w 11737340"/>
                <a:gd name="connsiteY233" fmla="*/ 2811780 h 4185920"/>
                <a:gd name="connsiteX234" fmla="*/ 4038600 w 11737340"/>
                <a:gd name="connsiteY234" fmla="*/ 2804160 h 4185920"/>
                <a:gd name="connsiteX235" fmla="*/ 3954780 w 11737340"/>
                <a:gd name="connsiteY235" fmla="*/ 2819400 h 4185920"/>
                <a:gd name="connsiteX236" fmla="*/ 3863340 w 11737340"/>
                <a:gd name="connsiteY236" fmla="*/ 2804160 h 4185920"/>
                <a:gd name="connsiteX237" fmla="*/ 3741420 w 11737340"/>
                <a:gd name="connsiteY237" fmla="*/ 2781300 h 4185920"/>
                <a:gd name="connsiteX238" fmla="*/ 3649980 w 11737340"/>
                <a:gd name="connsiteY238" fmla="*/ 2743200 h 4185920"/>
                <a:gd name="connsiteX239" fmla="*/ 3573780 w 11737340"/>
                <a:gd name="connsiteY239" fmla="*/ 2674620 h 4185920"/>
                <a:gd name="connsiteX240" fmla="*/ 3482340 w 11737340"/>
                <a:gd name="connsiteY240" fmla="*/ 2621280 h 4185920"/>
                <a:gd name="connsiteX241" fmla="*/ 3436620 w 11737340"/>
                <a:gd name="connsiteY241" fmla="*/ 2552700 h 4185920"/>
                <a:gd name="connsiteX242" fmla="*/ 3329940 w 11737340"/>
                <a:gd name="connsiteY242" fmla="*/ 2423160 h 4185920"/>
                <a:gd name="connsiteX243" fmla="*/ 3261360 w 11737340"/>
                <a:gd name="connsiteY243" fmla="*/ 2324100 h 4185920"/>
                <a:gd name="connsiteX244" fmla="*/ 3131820 w 11737340"/>
                <a:gd name="connsiteY244" fmla="*/ 2209800 h 4185920"/>
                <a:gd name="connsiteX245" fmla="*/ 3040380 w 11737340"/>
                <a:gd name="connsiteY245" fmla="*/ 2141220 h 4185920"/>
                <a:gd name="connsiteX246" fmla="*/ 2910840 w 11737340"/>
                <a:gd name="connsiteY246" fmla="*/ 2034540 h 4185920"/>
                <a:gd name="connsiteX247" fmla="*/ 2849880 w 11737340"/>
                <a:gd name="connsiteY247" fmla="*/ 1958340 h 4185920"/>
                <a:gd name="connsiteX248" fmla="*/ 2743200 w 11737340"/>
                <a:gd name="connsiteY248" fmla="*/ 1889760 h 4185920"/>
                <a:gd name="connsiteX249" fmla="*/ 2659380 w 11737340"/>
                <a:gd name="connsiteY249" fmla="*/ 1844040 h 4185920"/>
                <a:gd name="connsiteX250" fmla="*/ 2575560 w 11737340"/>
                <a:gd name="connsiteY250" fmla="*/ 1744980 h 4185920"/>
                <a:gd name="connsiteX251" fmla="*/ 2468880 w 11737340"/>
                <a:gd name="connsiteY251" fmla="*/ 1645920 h 4185920"/>
                <a:gd name="connsiteX252" fmla="*/ 2400300 w 11737340"/>
                <a:gd name="connsiteY252" fmla="*/ 1607820 h 4185920"/>
                <a:gd name="connsiteX253" fmla="*/ 2263140 w 11737340"/>
                <a:gd name="connsiteY253" fmla="*/ 1501140 h 4185920"/>
                <a:gd name="connsiteX254" fmla="*/ 2171700 w 11737340"/>
                <a:gd name="connsiteY254" fmla="*/ 1432560 h 4185920"/>
                <a:gd name="connsiteX255" fmla="*/ 2087880 w 11737340"/>
                <a:gd name="connsiteY255" fmla="*/ 1363980 h 4185920"/>
                <a:gd name="connsiteX256" fmla="*/ 1950720 w 11737340"/>
                <a:gd name="connsiteY256" fmla="*/ 1272540 h 4185920"/>
                <a:gd name="connsiteX257" fmla="*/ 1805940 w 11737340"/>
                <a:gd name="connsiteY257" fmla="*/ 1135380 h 4185920"/>
                <a:gd name="connsiteX258" fmla="*/ 1729740 w 11737340"/>
                <a:gd name="connsiteY258" fmla="*/ 1089660 h 4185920"/>
                <a:gd name="connsiteX259" fmla="*/ 1668780 w 11737340"/>
                <a:gd name="connsiteY259" fmla="*/ 1043940 h 4185920"/>
                <a:gd name="connsiteX260" fmla="*/ 1592580 w 11737340"/>
                <a:gd name="connsiteY260" fmla="*/ 990600 h 4185920"/>
                <a:gd name="connsiteX261" fmla="*/ 1470660 w 11737340"/>
                <a:gd name="connsiteY261" fmla="*/ 891540 h 4185920"/>
                <a:gd name="connsiteX262" fmla="*/ 1386840 w 11737340"/>
                <a:gd name="connsiteY262" fmla="*/ 845820 h 4185920"/>
                <a:gd name="connsiteX263" fmla="*/ 1318260 w 11737340"/>
                <a:gd name="connsiteY263" fmla="*/ 784860 h 4185920"/>
                <a:gd name="connsiteX264" fmla="*/ 1264920 w 11737340"/>
                <a:gd name="connsiteY264" fmla="*/ 723900 h 4185920"/>
                <a:gd name="connsiteX265" fmla="*/ 1181100 w 11737340"/>
                <a:gd name="connsiteY265" fmla="*/ 647700 h 4185920"/>
                <a:gd name="connsiteX266" fmla="*/ 1089660 w 11737340"/>
                <a:gd name="connsiteY266" fmla="*/ 624840 h 4185920"/>
                <a:gd name="connsiteX267" fmla="*/ 1021080 w 11737340"/>
                <a:gd name="connsiteY267" fmla="*/ 586740 h 4185920"/>
                <a:gd name="connsiteX268" fmla="*/ 937260 w 11737340"/>
                <a:gd name="connsiteY268" fmla="*/ 548640 h 4185920"/>
                <a:gd name="connsiteX269" fmla="*/ 830580 w 11737340"/>
                <a:gd name="connsiteY269" fmla="*/ 510540 h 4185920"/>
                <a:gd name="connsiteX270" fmla="*/ 754380 w 11737340"/>
                <a:gd name="connsiteY270" fmla="*/ 457200 h 4185920"/>
                <a:gd name="connsiteX271" fmla="*/ 708660 w 11737340"/>
                <a:gd name="connsiteY271" fmla="*/ 419100 h 4185920"/>
                <a:gd name="connsiteX272" fmla="*/ 609600 w 11737340"/>
                <a:gd name="connsiteY272" fmla="*/ 396240 h 4185920"/>
                <a:gd name="connsiteX273" fmla="*/ 548640 w 11737340"/>
                <a:gd name="connsiteY273" fmla="*/ 320040 h 4185920"/>
                <a:gd name="connsiteX274" fmla="*/ 510540 w 11737340"/>
                <a:gd name="connsiteY274" fmla="*/ 251460 h 4185920"/>
                <a:gd name="connsiteX275" fmla="*/ 464820 w 11737340"/>
                <a:gd name="connsiteY275" fmla="*/ 190500 h 4185920"/>
                <a:gd name="connsiteX276" fmla="*/ 411480 w 11737340"/>
                <a:gd name="connsiteY276" fmla="*/ 137160 h 4185920"/>
                <a:gd name="connsiteX277" fmla="*/ 373380 w 11737340"/>
                <a:gd name="connsiteY277" fmla="*/ 45720 h 4185920"/>
                <a:gd name="connsiteX278" fmla="*/ 342900 w 11737340"/>
                <a:gd name="connsiteY278" fmla="*/ 0 h 4185920"/>
                <a:gd name="connsiteX279" fmla="*/ 327660 w 11737340"/>
                <a:gd name="connsiteY279" fmla="*/ 60960 h 4185920"/>
                <a:gd name="connsiteX280" fmla="*/ 289560 w 11737340"/>
                <a:gd name="connsiteY280" fmla="*/ 91440 h 4185920"/>
                <a:gd name="connsiteX281" fmla="*/ 236220 w 11737340"/>
                <a:gd name="connsiteY281" fmla="*/ 114300 h 4185920"/>
                <a:gd name="connsiteX282" fmla="*/ 198120 w 11737340"/>
                <a:gd name="connsiteY282" fmla="*/ 175260 h 4185920"/>
                <a:gd name="connsiteX283" fmla="*/ 175260 w 11737340"/>
                <a:gd name="connsiteY283" fmla="*/ 228600 h 4185920"/>
                <a:gd name="connsiteX284" fmla="*/ 114300 w 11737340"/>
                <a:gd name="connsiteY284" fmla="*/ 236220 h 4185920"/>
                <a:gd name="connsiteX285" fmla="*/ 45720 w 11737340"/>
                <a:gd name="connsiteY285" fmla="*/ 251460 h 4185920"/>
                <a:gd name="connsiteX286" fmla="*/ 0 w 11737340"/>
                <a:gd name="connsiteY286" fmla="*/ 281940 h 4185920"/>
                <a:gd name="connsiteX287" fmla="*/ 68580 w 11737340"/>
                <a:gd name="connsiteY287" fmla="*/ 320040 h 4185920"/>
                <a:gd name="connsiteX0" fmla="*/ 68580 w 11737340"/>
                <a:gd name="connsiteY0" fmla="*/ 320040 h 4185920"/>
                <a:gd name="connsiteX1" fmla="*/ 121920 w 11737340"/>
                <a:gd name="connsiteY1" fmla="*/ 381000 h 4185920"/>
                <a:gd name="connsiteX2" fmla="*/ 198120 w 11737340"/>
                <a:gd name="connsiteY2" fmla="*/ 419100 h 4185920"/>
                <a:gd name="connsiteX3" fmla="*/ 320040 w 11737340"/>
                <a:gd name="connsiteY3" fmla="*/ 510540 h 4185920"/>
                <a:gd name="connsiteX4" fmla="*/ 411480 w 11737340"/>
                <a:gd name="connsiteY4" fmla="*/ 563880 h 4185920"/>
                <a:gd name="connsiteX5" fmla="*/ 472440 w 11737340"/>
                <a:gd name="connsiteY5" fmla="*/ 632460 h 4185920"/>
                <a:gd name="connsiteX6" fmla="*/ 601980 w 11737340"/>
                <a:gd name="connsiteY6" fmla="*/ 708660 h 4185920"/>
                <a:gd name="connsiteX7" fmla="*/ 739140 w 11737340"/>
                <a:gd name="connsiteY7" fmla="*/ 784860 h 4185920"/>
                <a:gd name="connsiteX8" fmla="*/ 861060 w 11737340"/>
                <a:gd name="connsiteY8" fmla="*/ 868680 h 4185920"/>
                <a:gd name="connsiteX9" fmla="*/ 944880 w 11737340"/>
                <a:gd name="connsiteY9" fmla="*/ 952500 h 4185920"/>
                <a:gd name="connsiteX10" fmla="*/ 1021080 w 11737340"/>
                <a:gd name="connsiteY10" fmla="*/ 1005840 h 4185920"/>
                <a:gd name="connsiteX11" fmla="*/ 1097280 w 11737340"/>
                <a:gd name="connsiteY11" fmla="*/ 1043940 h 4185920"/>
                <a:gd name="connsiteX12" fmla="*/ 1181100 w 11737340"/>
                <a:gd name="connsiteY12" fmla="*/ 1104900 h 4185920"/>
                <a:gd name="connsiteX13" fmla="*/ 1249680 w 11737340"/>
                <a:gd name="connsiteY13" fmla="*/ 1150620 h 4185920"/>
                <a:gd name="connsiteX14" fmla="*/ 1341120 w 11737340"/>
                <a:gd name="connsiteY14" fmla="*/ 1196340 h 4185920"/>
                <a:gd name="connsiteX15" fmla="*/ 1417320 w 11737340"/>
                <a:gd name="connsiteY15" fmla="*/ 1257300 h 4185920"/>
                <a:gd name="connsiteX16" fmla="*/ 1493520 w 11737340"/>
                <a:gd name="connsiteY16" fmla="*/ 1333500 h 4185920"/>
                <a:gd name="connsiteX17" fmla="*/ 1569720 w 11737340"/>
                <a:gd name="connsiteY17" fmla="*/ 1356360 h 4185920"/>
                <a:gd name="connsiteX18" fmla="*/ 1684020 w 11737340"/>
                <a:gd name="connsiteY18" fmla="*/ 1424940 h 4185920"/>
                <a:gd name="connsiteX19" fmla="*/ 1729740 w 11737340"/>
                <a:gd name="connsiteY19" fmla="*/ 1485900 h 4185920"/>
                <a:gd name="connsiteX20" fmla="*/ 1844040 w 11737340"/>
                <a:gd name="connsiteY20" fmla="*/ 1569720 h 4185920"/>
                <a:gd name="connsiteX21" fmla="*/ 1935480 w 11737340"/>
                <a:gd name="connsiteY21" fmla="*/ 1615440 h 4185920"/>
                <a:gd name="connsiteX22" fmla="*/ 2049780 w 11737340"/>
                <a:gd name="connsiteY22" fmla="*/ 1691640 h 4185920"/>
                <a:gd name="connsiteX23" fmla="*/ 2133600 w 11737340"/>
                <a:gd name="connsiteY23" fmla="*/ 1729740 h 4185920"/>
                <a:gd name="connsiteX24" fmla="*/ 2202180 w 11737340"/>
                <a:gd name="connsiteY24" fmla="*/ 1805940 h 4185920"/>
                <a:gd name="connsiteX25" fmla="*/ 2255520 w 11737340"/>
                <a:gd name="connsiteY25" fmla="*/ 1821180 h 4185920"/>
                <a:gd name="connsiteX26" fmla="*/ 2316480 w 11737340"/>
                <a:gd name="connsiteY26" fmla="*/ 1866900 h 4185920"/>
                <a:gd name="connsiteX27" fmla="*/ 2423160 w 11737340"/>
                <a:gd name="connsiteY27" fmla="*/ 2004060 h 4185920"/>
                <a:gd name="connsiteX28" fmla="*/ 2476500 w 11737340"/>
                <a:gd name="connsiteY28" fmla="*/ 2087880 h 4185920"/>
                <a:gd name="connsiteX29" fmla="*/ 2567940 w 11737340"/>
                <a:gd name="connsiteY29" fmla="*/ 2148840 h 4185920"/>
                <a:gd name="connsiteX30" fmla="*/ 2682240 w 11737340"/>
                <a:gd name="connsiteY30" fmla="*/ 2186940 h 4185920"/>
                <a:gd name="connsiteX31" fmla="*/ 2743200 w 11737340"/>
                <a:gd name="connsiteY31" fmla="*/ 2209800 h 4185920"/>
                <a:gd name="connsiteX32" fmla="*/ 2811780 w 11737340"/>
                <a:gd name="connsiteY32" fmla="*/ 2247900 h 4185920"/>
                <a:gd name="connsiteX33" fmla="*/ 2887980 w 11737340"/>
                <a:gd name="connsiteY33" fmla="*/ 2301240 h 4185920"/>
                <a:gd name="connsiteX34" fmla="*/ 2979420 w 11737340"/>
                <a:gd name="connsiteY34" fmla="*/ 2385060 h 4185920"/>
                <a:gd name="connsiteX35" fmla="*/ 3055620 w 11737340"/>
                <a:gd name="connsiteY35" fmla="*/ 2461260 h 4185920"/>
                <a:gd name="connsiteX36" fmla="*/ 3139440 w 11737340"/>
                <a:gd name="connsiteY36" fmla="*/ 2537460 h 4185920"/>
                <a:gd name="connsiteX37" fmla="*/ 3261360 w 11737340"/>
                <a:gd name="connsiteY37" fmla="*/ 2628900 h 4185920"/>
                <a:gd name="connsiteX38" fmla="*/ 3345180 w 11737340"/>
                <a:gd name="connsiteY38" fmla="*/ 2720340 h 4185920"/>
                <a:gd name="connsiteX39" fmla="*/ 3444240 w 11737340"/>
                <a:gd name="connsiteY39" fmla="*/ 2796540 h 4185920"/>
                <a:gd name="connsiteX40" fmla="*/ 3558540 w 11737340"/>
                <a:gd name="connsiteY40" fmla="*/ 2872740 h 4185920"/>
                <a:gd name="connsiteX41" fmla="*/ 3619500 w 11737340"/>
                <a:gd name="connsiteY41" fmla="*/ 2979420 h 4185920"/>
                <a:gd name="connsiteX42" fmla="*/ 3619500 w 11737340"/>
                <a:gd name="connsiteY42" fmla="*/ 2979420 h 4185920"/>
                <a:gd name="connsiteX43" fmla="*/ 3649980 w 11737340"/>
                <a:gd name="connsiteY43" fmla="*/ 3048000 h 4185920"/>
                <a:gd name="connsiteX44" fmla="*/ 3703320 w 11737340"/>
                <a:gd name="connsiteY44" fmla="*/ 3086100 h 4185920"/>
                <a:gd name="connsiteX45" fmla="*/ 3764280 w 11737340"/>
                <a:gd name="connsiteY45" fmla="*/ 3063240 h 4185920"/>
                <a:gd name="connsiteX46" fmla="*/ 3848100 w 11737340"/>
                <a:gd name="connsiteY46" fmla="*/ 3025140 h 4185920"/>
                <a:gd name="connsiteX47" fmla="*/ 3916680 w 11737340"/>
                <a:gd name="connsiteY47" fmla="*/ 3032760 h 4185920"/>
                <a:gd name="connsiteX48" fmla="*/ 4030980 w 11737340"/>
                <a:gd name="connsiteY48" fmla="*/ 3063240 h 4185920"/>
                <a:gd name="connsiteX49" fmla="*/ 4137660 w 11737340"/>
                <a:gd name="connsiteY49" fmla="*/ 3101340 h 4185920"/>
                <a:gd name="connsiteX50" fmla="*/ 4259580 w 11737340"/>
                <a:gd name="connsiteY50" fmla="*/ 3147060 h 4185920"/>
                <a:gd name="connsiteX51" fmla="*/ 4381500 w 11737340"/>
                <a:gd name="connsiteY51" fmla="*/ 3192780 h 4185920"/>
                <a:gd name="connsiteX52" fmla="*/ 4526280 w 11737340"/>
                <a:gd name="connsiteY52" fmla="*/ 3276600 h 4185920"/>
                <a:gd name="connsiteX53" fmla="*/ 4587240 w 11737340"/>
                <a:gd name="connsiteY53" fmla="*/ 3299460 h 4185920"/>
                <a:gd name="connsiteX54" fmla="*/ 4610100 w 11737340"/>
                <a:gd name="connsiteY54" fmla="*/ 3352800 h 4185920"/>
                <a:gd name="connsiteX55" fmla="*/ 4648200 w 11737340"/>
                <a:gd name="connsiteY55" fmla="*/ 3436620 h 4185920"/>
                <a:gd name="connsiteX56" fmla="*/ 4671060 w 11737340"/>
                <a:gd name="connsiteY56" fmla="*/ 3520440 h 4185920"/>
                <a:gd name="connsiteX57" fmla="*/ 4678680 w 11737340"/>
                <a:gd name="connsiteY57" fmla="*/ 3589020 h 4185920"/>
                <a:gd name="connsiteX58" fmla="*/ 4686300 w 11737340"/>
                <a:gd name="connsiteY58" fmla="*/ 3649980 h 4185920"/>
                <a:gd name="connsiteX59" fmla="*/ 4724400 w 11737340"/>
                <a:gd name="connsiteY59" fmla="*/ 3680460 h 4185920"/>
                <a:gd name="connsiteX60" fmla="*/ 4785360 w 11737340"/>
                <a:gd name="connsiteY60" fmla="*/ 3672840 h 4185920"/>
                <a:gd name="connsiteX61" fmla="*/ 4869180 w 11737340"/>
                <a:gd name="connsiteY61" fmla="*/ 3703320 h 4185920"/>
                <a:gd name="connsiteX62" fmla="*/ 4914900 w 11737340"/>
                <a:gd name="connsiteY62" fmla="*/ 3756660 h 4185920"/>
                <a:gd name="connsiteX63" fmla="*/ 5105400 w 11737340"/>
                <a:gd name="connsiteY63" fmla="*/ 3832860 h 4185920"/>
                <a:gd name="connsiteX64" fmla="*/ 5173980 w 11737340"/>
                <a:gd name="connsiteY64" fmla="*/ 3886200 h 4185920"/>
                <a:gd name="connsiteX65" fmla="*/ 5242560 w 11737340"/>
                <a:gd name="connsiteY65" fmla="*/ 3924300 h 4185920"/>
                <a:gd name="connsiteX66" fmla="*/ 5364480 w 11737340"/>
                <a:gd name="connsiteY66" fmla="*/ 3962400 h 4185920"/>
                <a:gd name="connsiteX67" fmla="*/ 5516880 w 11737340"/>
                <a:gd name="connsiteY67" fmla="*/ 4046220 h 4185920"/>
                <a:gd name="connsiteX68" fmla="*/ 5585460 w 11737340"/>
                <a:gd name="connsiteY68" fmla="*/ 4099560 h 4185920"/>
                <a:gd name="connsiteX69" fmla="*/ 5661660 w 11737340"/>
                <a:gd name="connsiteY69" fmla="*/ 4122420 h 4185920"/>
                <a:gd name="connsiteX70" fmla="*/ 5745480 w 11737340"/>
                <a:gd name="connsiteY70" fmla="*/ 4130040 h 4185920"/>
                <a:gd name="connsiteX71" fmla="*/ 5836920 w 11737340"/>
                <a:gd name="connsiteY71" fmla="*/ 4130040 h 4185920"/>
                <a:gd name="connsiteX72" fmla="*/ 5943600 w 11737340"/>
                <a:gd name="connsiteY72" fmla="*/ 4165600 h 4185920"/>
                <a:gd name="connsiteX73" fmla="*/ 6042660 w 11737340"/>
                <a:gd name="connsiteY73" fmla="*/ 4185920 h 4185920"/>
                <a:gd name="connsiteX74" fmla="*/ 6167120 w 11737340"/>
                <a:gd name="connsiteY74" fmla="*/ 4160520 h 4185920"/>
                <a:gd name="connsiteX75" fmla="*/ 6286500 w 11737340"/>
                <a:gd name="connsiteY75" fmla="*/ 4114800 h 4185920"/>
                <a:gd name="connsiteX76" fmla="*/ 6393180 w 11737340"/>
                <a:gd name="connsiteY76" fmla="*/ 4053840 h 4185920"/>
                <a:gd name="connsiteX77" fmla="*/ 6484620 w 11737340"/>
                <a:gd name="connsiteY77" fmla="*/ 4038600 h 4185920"/>
                <a:gd name="connsiteX78" fmla="*/ 6583680 w 11737340"/>
                <a:gd name="connsiteY78" fmla="*/ 3970020 h 4185920"/>
                <a:gd name="connsiteX79" fmla="*/ 6697980 w 11737340"/>
                <a:gd name="connsiteY79" fmla="*/ 3886200 h 4185920"/>
                <a:gd name="connsiteX80" fmla="*/ 6751320 w 11737340"/>
                <a:gd name="connsiteY80" fmla="*/ 3822700 h 4185920"/>
                <a:gd name="connsiteX81" fmla="*/ 6855460 w 11737340"/>
                <a:gd name="connsiteY81" fmla="*/ 3764280 h 4185920"/>
                <a:gd name="connsiteX82" fmla="*/ 6959600 w 11737340"/>
                <a:gd name="connsiteY82" fmla="*/ 3629660 h 4185920"/>
                <a:gd name="connsiteX83" fmla="*/ 7056120 w 11737340"/>
                <a:gd name="connsiteY83" fmla="*/ 3528060 h 4185920"/>
                <a:gd name="connsiteX84" fmla="*/ 7165340 w 11737340"/>
                <a:gd name="connsiteY84" fmla="*/ 3454400 h 4185920"/>
                <a:gd name="connsiteX85" fmla="*/ 7287260 w 11737340"/>
                <a:gd name="connsiteY85" fmla="*/ 3296920 h 4185920"/>
                <a:gd name="connsiteX86" fmla="*/ 7338060 w 11737340"/>
                <a:gd name="connsiteY86" fmla="*/ 3200400 h 4185920"/>
                <a:gd name="connsiteX87" fmla="*/ 7383780 w 11737340"/>
                <a:gd name="connsiteY87" fmla="*/ 3144520 h 4185920"/>
                <a:gd name="connsiteX88" fmla="*/ 7444740 w 11737340"/>
                <a:gd name="connsiteY88" fmla="*/ 3093720 h 4185920"/>
                <a:gd name="connsiteX89" fmla="*/ 7513320 w 11737340"/>
                <a:gd name="connsiteY89" fmla="*/ 3101340 h 4185920"/>
                <a:gd name="connsiteX90" fmla="*/ 7576820 w 11737340"/>
                <a:gd name="connsiteY90" fmla="*/ 3093720 h 4185920"/>
                <a:gd name="connsiteX91" fmla="*/ 7729220 w 11737340"/>
                <a:gd name="connsiteY91" fmla="*/ 3136900 h 4185920"/>
                <a:gd name="connsiteX92" fmla="*/ 7833360 w 11737340"/>
                <a:gd name="connsiteY92" fmla="*/ 3180080 h 4185920"/>
                <a:gd name="connsiteX93" fmla="*/ 7967980 w 11737340"/>
                <a:gd name="connsiteY93" fmla="*/ 3208020 h 4185920"/>
                <a:gd name="connsiteX94" fmla="*/ 8161020 w 11737340"/>
                <a:gd name="connsiteY94" fmla="*/ 3296920 h 4185920"/>
                <a:gd name="connsiteX95" fmla="*/ 8293100 w 11737340"/>
                <a:gd name="connsiteY95" fmla="*/ 3370580 h 4185920"/>
                <a:gd name="connsiteX96" fmla="*/ 8371840 w 11737340"/>
                <a:gd name="connsiteY96" fmla="*/ 3395980 h 4185920"/>
                <a:gd name="connsiteX97" fmla="*/ 8468360 w 11737340"/>
                <a:gd name="connsiteY97" fmla="*/ 3434080 h 4185920"/>
                <a:gd name="connsiteX98" fmla="*/ 8582660 w 11737340"/>
                <a:gd name="connsiteY98" fmla="*/ 3528060 h 4185920"/>
                <a:gd name="connsiteX99" fmla="*/ 8641080 w 11737340"/>
                <a:gd name="connsiteY99" fmla="*/ 3566160 h 4185920"/>
                <a:gd name="connsiteX100" fmla="*/ 8702040 w 11737340"/>
                <a:gd name="connsiteY100" fmla="*/ 3604260 h 4185920"/>
                <a:gd name="connsiteX101" fmla="*/ 8763000 w 11737340"/>
                <a:gd name="connsiteY101" fmla="*/ 3634740 h 4185920"/>
                <a:gd name="connsiteX102" fmla="*/ 8846820 w 11737340"/>
                <a:gd name="connsiteY102" fmla="*/ 3632200 h 4185920"/>
                <a:gd name="connsiteX103" fmla="*/ 8968740 w 11737340"/>
                <a:gd name="connsiteY103" fmla="*/ 3634740 h 4185920"/>
                <a:gd name="connsiteX104" fmla="*/ 9060180 w 11737340"/>
                <a:gd name="connsiteY104" fmla="*/ 3642360 h 4185920"/>
                <a:gd name="connsiteX105" fmla="*/ 9151620 w 11737340"/>
                <a:gd name="connsiteY105" fmla="*/ 3657600 h 4185920"/>
                <a:gd name="connsiteX106" fmla="*/ 9230360 w 11737340"/>
                <a:gd name="connsiteY106" fmla="*/ 3657600 h 4185920"/>
                <a:gd name="connsiteX107" fmla="*/ 9331960 w 11737340"/>
                <a:gd name="connsiteY107" fmla="*/ 3629660 h 4185920"/>
                <a:gd name="connsiteX108" fmla="*/ 9433560 w 11737340"/>
                <a:gd name="connsiteY108" fmla="*/ 3589020 h 4185920"/>
                <a:gd name="connsiteX109" fmla="*/ 9535160 w 11737340"/>
                <a:gd name="connsiteY109" fmla="*/ 3540760 h 4185920"/>
                <a:gd name="connsiteX110" fmla="*/ 9646920 w 11737340"/>
                <a:gd name="connsiteY110" fmla="*/ 3489960 h 4185920"/>
                <a:gd name="connsiteX111" fmla="*/ 9784080 w 11737340"/>
                <a:gd name="connsiteY111" fmla="*/ 3444240 h 4185920"/>
                <a:gd name="connsiteX112" fmla="*/ 9860280 w 11737340"/>
                <a:gd name="connsiteY112" fmla="*/ 3383280 h 4185920"/>
                <a:gd name="connsiteX113" fmla="*/ 9921240 w 11737340"/>
                <a:gd name="connsiteY113" fmla="*/ 3314700 h 4185920"/>
                <a:gd name="connsiteX114" fmla="*/ 9997440 w 11737340"/>
                <a:gd name="connsiteY114" fmla="*/ 3208020 h 4185920"/>
                <a:gd name="connsiteX115" fmla="*/ 10043160 w 11737340"/>
                <a:gd name="connsiteY115" fmla="*/ 3101340 h 4185920"/>
                <a:gd name="connsiteX116" fmla="*/ 10104120 w 11737340"/>
                <a:gd name="connsiteY116" fmla="*/ 3017520 h 4185920"/>
                <a:gd name="connsiteX117" fmla="*/ 10157460 w 11737340"/>
                <a:gd name="connsiteY117" fmla="*/ 2933700 h 4185920"/>
                <a:gd name="connsiteX118" fmla="*/ 10218420 w 11737340"/>
                <a:gd name="connsiteY118" fmla="*/ 2849880 h 4185920"/>
                <a:gd name="connsiteX119" fmla="*/ 10294620 w 11737340"/>
                <a:gd name="connsiteY119" fmla="*/ 2735580 h 4185920"/>
                <a:gd name="connsiteX120" fmla="*/ 10347960 w 11737340"/>
                <a:gd name="connsiteY120" fmla="*/ 2621280 h 4185920"/>
                <a:gd name="connsiteX121" fmla="*/ 10431780 w 11737340"/>
                <a:gd name="connsiteY121" fmla="*/ 2499360 h 4185920"/>
                <a:gd name="connsiteX122" fmla="*/ 10500360 w 11737340"/>
                <a:gd name="connsiteY122" fmla="*/ 2354580 h 4185920"/>
                <a:gd name="connsiteX123" fmla="*/ 10553700 w 11737340"/>
                <a:gd name="connsiteY123" fmla="*/ 2263140 h 4185920"/>
                <a:gd name="connsiteX124" fmla="*/ 10584180 w 11737340"/>
                <a:gd name="connsiteY124" fmla="*/ 2194560 h 4185920"/>
                <a:gd name="connsiteX125" fmla="*/ 10624820 w 11737340"/>
                <a:gd name="connsiteY125" fmla="*/ 2125980 h 4185920"/>
                <a:gd name="connsiteX126" fmla="*/ 10675620 w 11737340"/>
                <a:gd name="connsiteY126" fmla="*/ 2049780 h 4185920"/>
                <a:gd name="connsiteX127" fmla="*/ 10690860 w 11737340"/>
                <a:gd name="connsiteY127" fmla="*/ 1988820 h 4185920"/>
                <a:gd name="connsiteX128" fmla="*/ 10713720 w 11737340"/>
                <a:gd name="connsiteY128" fmla="*/ 1927860 h 4185920"/>
                <a:gd name="connsiteX129" fmla="*/ 10767060 w 11737340"/>
                <a:gd name="connsiteY129" fmla="*/ 1859280 h 4185920"/>
                <a:gd name="connsiteX130" fmla="*/ 10873740 w 11737340"/>
                <a:gd name="connsiteY130" fmla="*/ 1828800 h 4185920"/>
                <a:gd name="connsiteX131" fmla="*/ 11079480 w 11737340"/>
                <a:gd name="connsiteY131" fmla="*/ 1767840 h 4185920"/>
                <a:gd name="connsiteX132" fmla="*/ 11247120 w 11737340"/>
                <a:gd name="connsiteY132" fmla="*/ 1684020 h 4185920"/>
                <a:gd name="connsiteX133" fmla="*/ 11407140 w 11737340"/>
                <a:gd name="connsiteY133" fmla="*/ 1628140 h 4185920"/>
                <a:gd name="connsiteX134" fmla="*/ 11490960 w 11737340"/>
                <a:gd name="connsiteY134" fmla="*/ 1577340 h 4185920"/>
                <a:gd name="connsiteX135" fmla="*/ 11635740 w 11737340"/>
                <a:gd name="connsiteY135" fmla="*/ 1508760 h 4185920"/>
                <a:gd name="connsiteX136" fmla="*/ 11737340 w 11737340"/>
                <a:gd name="connsiteY136" fmla="*/ 1442720 h 4185920"/>
                <a:gd name="connsiteX137" fmla="*/ 11620500 w 11737340"/>
                <a:gd name="connsiteY137" fmla="*/ 1417320 h 4185920"/>
                <a:gd name="connsiteX138" fmla="*/ 11567160 w 11737340"/>
                <a:gd name="connsiteY138" fmla="*/ 1379220 h 4185920"/>
                <a:gd name="connsiteX139" fmla="*/ 11498580 w 11737340"/>
                <a:gd name="connsiteY139" fmla="*/ 1318260 h 4185920"/>
                <a:gd name="connsiteX140" fmla="*/ 11468100 w 11737340"/>
                <a:gd name="connsiteY140" fmla="*/ 1280160 h 4185920"/>
                <a:gd name="connsiteX141" fmla="*/ 11442700 w 11737340"/>
                <a:gd name="connsiteY141" fmla="*/ 1231900 h 4185920"/>
                <a:gd name="connsiteX142" fmla="*/ 11384280 w 11737340"/>
                <a:gd name="connsiteY142" fmla="*/ 1310640 h 4185920"/>
                <a:gd name="connsiteX143" fmla="*/ 11353800 w 11737340"/>
                <a:gd name="connsiteY143" fmla="*/ 1356360 h 4185920"/>
                <a:gd name="connsiteX144" fmla="*/ 11224260 w 11737340"/>
                <a:gd name="connsiteY144" fmla="*/ 1417320 h 4185920"/>
                <a:gd name="connsiteX145" fmla="*/ 11109960 w 11737340"/>
                <a:gd name="connsiteY145" fmla="*/ 1463040 h 4185920"/>
                <a:gd name="connsiteX146" fmla="*/ 10911840 w 11737340"/>
                <a:gd name="connsiteY146" fmla="*/ 1524000 h 4185920"/>
                <a:gd name="connsiteX147" fmla="*/ 10774680 w 11737340"/>
                <a:gd name="connsiteY147" fmla="*/ 1546860 h 4185920"/>
                <a:gd name="connsiteX148" fmla="*/ 10675620 w 11737340"/>
                <a:gd name="connsiteY148" fmla="*/ 1615440 h 4185920"/>
                <a:gd name="connsiteX149" fmla="*/ 10568940 w 11737340"/>
                <a:gd name="connsiteY149" fmla="*/ 1676400 h 4185920"/>
                <a:gd name="connsiteX150" fmla="*/ 10485120 w 11737340"/>
                <a:gd name="connsiteY150" fmla="*/ 1760220 h 4185920"/>
                <a:gd name="connsiteX151" fmla="*/ 10454640 w 11737340"/>
                <a:gd name="connsiteY151" fmla="*/ 1836420 h 4185920"/>
                <a:gd name="connsiteX152" fmla="*/ 10416540 w 11737340"/>
                <a:gd name="connsiteY152" fmla="*/ 1927860 h 4185920"/>
                <a:gd name="connsiteX153" fmla="*/ 10401300 w 11737340"/>
                <a:gd name="connsiteY153" fmla="*/ 2004060 h 4185920"/>
                <a:gd name="connsiteX154" fmla="*/ 10363200 w 11737340"/>
                <a:gd name="connsiteY154" fmla="*/ 2095500 h 4185920"/>
                <a:gd name="connsiteX155" fmla="*/ 10317480 w 11737340"/>
                <a:gd name="connsiteY155" fmla="*/ 2225040 h 4185920"/>
                <a:gd name="connsiteX156" fmla="*/ 10287000 w 11737340"/>
                <a:gd name="connsiteY156" fmla="*/ 2346960 h 4185920"/>
                <a:gd name="connsiteX157" fmla="*/ 10218420 w 11737340"/>
                <a:gd name="connsiteY157" fmla="*/ 2499360 h 4185920"/>
                <a:gd name="connsiteX158" fmla="*/ 10134600 w 11737340"/>
                <a:gd name="connsiteY158" fmla="*/ 2621280 h 4185920"/>
                <a:gd name="connsiteX159" fmla="*/ 10043160 w 11737340"/>
                <a:gd name="connsiteY159" fmla="*/ 2735580 h 4185920"/>
                <a:gd name="connsiteX160" fmla="*/ 9974580 w 11737340"/>
                <a:gd name="connsiteY160" fmla="*/ 2857500 h 4185920"/>
                <a:gd name="connsiteX161" fmla="*/ 9906000 w 11737340"/>
                <a:gd name="connsiteY161" fmla="*/ 2941320 h 4185920"/>
                <a:gd name="connsiteX162" fmla="*/ 9860280 w 11737340"/>
                <a:gd name="connsiteY162" fmla="*/ 3032760 h 4185920"/>
                <a:gd name="connsiteX163" fmla="*/ 9806940 w 11737340"/>
                <a:gd name="connsiteY163" fmla="*/ 3116580 h 4185920"/>
                <a:gd name="connsiteX164" fmla="*/ 9715500 w 11737340"/>
                <a:gd name="connsiteY164" fmla="*/ 3208020 h 4185920"/>
                <a:gd name="connsiteX165" fmla="*/ 9616440 w 11737340"/>
                <a:gd name="connsiteY165" fmla="*/ 3261360 h 4185920"/>
                <a:gd name="connsiteX166" fmla="*/ 9532620 w 11737340"/>
                <a:gd name="connsiteY166" fmla="*/ 3329940 h 4185920"/>
                <a:gd name="connsiteX167" fmla="*/ 9471660 w 11737340"/>
                <a:gd name="connsiteY167" fmla="*/ 3375660 h 4185920"/>
                <a:gd name="connsiteX168" fmla="*/ 9410700 w 11737340"/>
                <a:gd name="connsiteY168" fmla="*/ 3429000 h 4185920"/>
                <a:gd name="connsiteX169" fmla="*/ 9288780 w 11737340"/>
                <a:gd name="connsiteY169" fmla="*/ 3436620 h 4185920"/>
                <a:gd name="connsiteX170" fmla="*/ 9166860 w 11737340"/>
                <a:gd name="connsiteY170" fmla="*/ 3444240 h 4185920"/>
                <a:gd name="connsiteX171" fmla="*/ 9029700 w 11737340"/>
                <a:gd name="connsiteY171" fmla="*/ 3413760 h 4185920"/>
                <a:gd name="connsiteX172" fmla="*/ 8823960 w 11737340"/>
                <a:gd name="connsiteY172" fmla="*/ 3360420 h 4185920"/>
                <a:gd name="connsiteX173" fmla="*/ 8679180 w 11737340"/>
                <a:gd name="connsiteY173" fmla="*/ 3329940 h 4185920"/>
                <a:gd name="connsiteX174" fmla="*/ 8572500 w 11737340"/>
                <a:gd name="connsiteY174" fmla="*/ 3276600 h 4185920"/>
                <a:gd name="connsiteX175" fmla="*/ 8465820 w 11737340"/>
                <a:gd name="connsiteY175" fmla="*/ 3215640 h 4185920"/>
                <a:gd name="connsiteX176" fmla="*/ 8321040 w 11737340"/>
                <a:gd name="connsiteY176" fmla="*/ 3177540 h 4185920"/>
                <a:gd name="connsiteX177" fmla="*/ 8199120 w 11737340"/>
                <a:gd name="connsiteY177" fmla="*/ 3131820 h 4185920"/>
                <a:gd name="connsiteX178" fmla="*/ 8069580 w 11737340"/>
                <a:gd name="connsiteY178" fmla="*/ 3078480 h 4185920"/>
                <a:gd name="connsiteX179" fmla="*/ 7917180 w 11737340"/>
                <a:gd name="connsiteY179" fmla="*/ 2994660 h 4185920"/>
                <a:gd name="connsiteX180" fmla="*/ 7787640 w 11737340"/>
                <a:gd name="connsiteY180" fmla="*/ 2971800 h 4185920"/>
                <a:gd name="connsiteX181" fmla="*/ 7719060 w 11737340"/>
                <a:gd name="connsiteY181" fmla="*/ 2933700 h 4185920"/>
                <a:gd name="connsiteX182" fmla="*/ 7612380 w 11737340"/>
                <a:gd name="connsiteY182" fmla="*/ 2903220 h 4185920"/>
                <a:gd name="connsiteX183" fmla="*/ 7566660 w 11737340"/>
                <a:gd name="connsiteY183" fmla="*/ 2887980 h 4185920"/>
                <a:gd name="connsiteX184" fmla="*/ 7551420 w 11737340"/>
                <a:gd name="connsiteY184" fmla="*/ 2849880 h 4185920"/>
                <a:gd name="connsiteX185" fmla="*/ 7533640 w 11737340"/>
                <a:gd name="connsiteY185" fmla="*/ 2788920 h 4185920"/>
                <a:gd name="connsiteX186" fmla="*/ 7475220 w 11737340"/>
                <a:gd name="connsiteY186" fmla="*/ 2857500 h 4185920"/>
                <a:gd name="connsiteX187" fmla="*/ 7414260 w 11737340"/>
                <a:gd name="connsiteY187" fmla="*/ 2887980 h 4185920"/>
                <a:gd name="connsiteX188" fmla="*/ 7345680 w 11737340"/>
                <a:gd name="connsiteY188" fmla="*/ 2971800 h 4185920"/>
                <a:gd name="connsiteX189" fmla="*/ 7315200 w 11737340"/>
                <a:gd name="connsiteY189" fmla="*/ 2994660 h 4185920"/>
                <a:gd name="connsiteX190" fmla="*/ 7261860 w 11737340"/>
                <a:gd name="connsiteY190" fmla="*/ 3009900 h 4185920"/>
                <a:gd name="connsiteX191" fmla="*/ 7193280 w 11737340"/>
                <a:gd name="connsiteY191" fmla="*/ 3025140 h 4185920"/>
                <a:gd name="connsiteX192" fmla="*/ 7155180 w 11737340"/>
                <a:gd name="connsiteY192" fmla="*/ 3078480 h 4185920"/>
                <a:gd name="connsiteX193" fmla="*/ 7109460 w 11737340"/>
                <a:gd name="connsiteY193" fmla="*/ 3154680 h 4185920"/>
                <a:gd name="connsiteX194" fmla="*/ 7048500 w 11737340"/>
                <a:gd name="connsiteY194" fmla="*/ 3246120 h 4185920"/>
                <a:gd name="connsiteX195" fmla="*/ 6995160 w 11737340"/>
                <a:gd name="connsiteY195" fmla="*/ 3307080 h 4185920"/>
                <a:gd name="connsiteX196" fmla="*/ 6972300 w 11737340"/>
                <a:gd name="connsiteY196" fmla="*/ 3352800 h 4185920"/>
                <a:gd name="connsiteX197" fmla="*/ 6949440 w 11737340"/>
                <a:gd name="connsiteY197" fmla="*/ 3413760 h 4185920"/>
                <a:gd name="connsiteX198" fmla="*/ 6949440 w 11737340"/>
                <a:gd name="connsiteY198" fmla="*/ 3413760 h 4185920"/>
                <a:gd name="connsiteX199" fmla="*/ 6911340 w 11737340"/>
                <a:gd name="connsiteY199" fmla="*/ 3474720 h 4185920"/>
                <a:gd name="connsiteX200" fmla="*/ 6888480 w 11737340"/>
                <a:gd name="connsiteY200" fmla="*/ 3505200 h 4185920"/>
                <a:gd name="connsiteX201" fmla="*/ 6819900 w 11737340"/>
                <a:gd name="connsiteY201" fmla="*/ 3566160 h 4185920"/>
                <a:gd name="connsiteX202" fmla="*/ 6731000 w 11737340"/>
                <a:gd name="connsiteY202" fmla="*/ 3599180 h 4185920"/>
                <a:gd name="connsiteX203" fmla="*/ 6675120 w 11737340"/>
                <a:gd name="connsiteY203" fmla="*/ 3657600 h 4185920"/>
                <a:gd name="connsiteX204" fmla="*/ 6629400 w 11737340"/>
                <a:gd name="connsiteY204" fmla="*/ 3718560 h 4185920"/>
                <a:gd name="connsiteX205" fmla="*/ 6576060 w 11737340"/>
                <a:gd name="connsiteY205" fmla="*/ 3779520 h 4185920"/>
                <a:gd name="connsiteX206" fmla="*/ 6484620 w 11737340"/>
                <a:gd name="connsiteY206" fmla="*/ 3817620 h 4185920"/>
                <a:gd name="connsiteX207" fmla="*/ 6400800 w 11737340"/>
                <a:gd name="connsiteY207" fmla="*/ 3832860 h 4185920"/>
                <a:gd name="connsiteX208" fmla="*/ 6263640 w 11737340"/>
                <a:gd name="connsiteY208" fmla="*/ 3870960 h 4185920"/>
                <a:gd name="connsiteX209" fmla="*/ 6126480 w 11737340"/>
                <a:gd name="connsiteY209" fmla="*/ 3901440 h 4185920"/>
                <a:gd name="connsiteX210" fmla="*/ 6027420 w 11737340"/>
                <a:gd name="connsiteY210" fmla="*/ 3916680 h 4185920"/>
                <a:gd name="connsiteX211" fmla="*/ 5890260 w 11737340"/>
                <a:gd name="connsiteY211" fmla="*/ 3878580 h 4185920"/>
                <a:gd name="connsiteX212" fmla="*/ 5821680 w 11737340"/>
                <a:gd name="connsiteY212" fmla="*/ 3863340 h 4185920"/>
                <a:gd name="connsiteX213" fmla="*/ 5737860 w 11737340"/>
                <a:gd name="connsiteY213" fmla="*/ 3825240 h 4185920"/>
                <a:gd name="connsiteX214" fmla="*/ 5638800 w 11737340"/>
                <a:gd name="connsiteY214" fmla="*/ 3794760 h 4185920"/>
                <a:gd name="connsiteX215" fmla="*/ 5524500 w 11737340"/>
                <a:gd name="connsiteY215" fmla="*/ 3756660 h 4185920"/>
                <a:gd name="connsiteX216" fmla="*/ 5448300 w 11737340"/>
                <a:gd name="connsiteY216" fmla="*/ 3718560 h 4185920"/>
                <a:gd name="connsiteX217" fmla="*/ 5349240 w 11737340"/>
                <a:gd name="connsiteY217" fmla="*/ 3657600 h 4185920"/>
                <a:gd name="connsiteX218" fmla="*/ 5295900 w 11737340"/>
                <a:gd name="connsiteY218" fmla="*/ 3619500 h 4185920"/>
                <a:gd name="connsiteX219" fmla="*/ 5234940 w 11737340"/>
                <a:gd name="connsiteY219" fmla="*/ 3596640 h 4185920"/>
                <a:gd name="connsiteX220" fmla="*/ 5135880 w 11737340"/>
                <a:gd name="connsiteY220" fmla="*/ 3550920 h 4185920"/>
                <a:gd name="connsiteX221" fmla="*/ 5059680 w 11737340"/>
                <a:gd name="connsiteY221" fmla="*/ 3505200 h 4185920"/>
                <a:gd name="connsiteX222" fmla="*/ 5029200 w 11737340"/>
                <a:gd name="connsiteY222" fmla="*/ 3482340 h 4185920"/>
                <a:gd name="connsiteX223" fmla="*/ 4960620 w 11737340"/>
                <a:gd name="connsiteY223" fmla="*/ 3413760 h 4185920"/>
                <a:gd name="connsiteX224" fmla="*/ 4876800 w 11737340"/>
                <a:gd name="connsiteY224" fmla="*/ 3299460 h 4185920"/>
                <a:gd name="connsiteX225" fmla="*/ 4808220 w 11737340"/>
                <a:gd name="connsiteY225" fmla="*/ 3200400 h 4185920"/>
                <a:gd name="connsiteX226" fmla="*/ 4777740 w 11737340"/>
                <a:gd name="connsiteY226" fmla="*/ 3147060 h 4185920"/>
                <a:gd name="connsiteX227" fmla="*/ 4724400 w 11737340"/>
                <a:gd name="connsiteY227" fmla="*/ 3108960 h 4185920"/>
                <a:gd name="connsiteX228" fmla="*/ 4648200 w 11737340"/>
                <a:gd name="connsiteY228" fmla="*/ 3063240 h 4185920"/>
                <a:gd name="connsiteX229" fmla="*/ 4533900 w 11737340"/>
                <a:gd name="connsiteY229" fmla="*/ 2979420 h 4185920"/>
                <a:gd name="connsiteX230" fmla="*/ 4427220 w 11737340"/>
                <a:gd name="connsiteY230" fmla="*/ 2941320 h 4185920"/>
                <a:gd name="connsiteX231" fmla="*/ 4366260 w 11737340"/>
                <a:gd name="connsiteY231" fmla="*/ 2903220 h 4185920"/>
                <a:gd name="connsiteX232" fmla="*/ 4244340 w 11737340"/>
                <a:gd name="connsiteY232" fmla="*/ 2842260 h 4185920"/>
                <a:gd name="connsiteX233" fmla="*/ 4145280 w 11737340"/>
                <a:gd name="connsiteY233" fmla="*/ 2811780 h 4185920"/>
                <a:gd name="connsiteX234" fmla="*/ 4038600 w 11737340"/>
                <a:gd name="connsiteY234" fmla="*/ 2804160 h 4185920"/>
                <a:gd name="connsiteX235" fmla="*/ 3954780 w 11737340"/>
                <a:gd name="connsiteY235" fmla="*/ 2819400 h 4185920"/>
                <a:gd name="connsiteX236" fmla="*/ 3863340 w 11737340"/>
                <a:gd name="connsiteY236" fmla="*/ 2804160 h 4185920"/>
                <a:gd name="connsiteX237" fmla="*/ 3741420 w 11737340"/>
                <a:gd name="connsiteY237" fmla="*/ 2781300 h 4185920"/>
                <a:gd name="connsiteX238" fmla="*/ 3649980 w 11737340"/>
                <a:gd name="connsiteY238" fmla="*/ 2743200 h 4185920"/>
                <a:gd name="connsiteX239" fmla="*/ 3573780 w 11737340"/>
                <a:gd name="connsiteY239" fmla="*/ 2674620 h 4185920"/>
                <a:gd name="connsiteX240" fmla="*/ 3482340 w 11737340"/>
                <a:gd name="connsiteY240" fmla="*/ 2621280 h 4185920"/>
                <a:gd name="connsiteX241" fmla="*/ 3436620 w 11737340"/>
                <a:gd name="connsiteY241" fmla="*/ 2552700 h 4185920"/>
                <a:gd name="connsiteX242" fmla="*/ 3329940 w 11737340"/>
                <a:gd name="connsiteY242" fmla="*/ 2423160 h 4185920"/>
                <a:gd name="connsiteX243" fmla="*/ 3261360 w 11737340"/>
                <a:gd name="connsiteY243" fmla="*/ 2324100 h 4185920"/>
                <a:gd name="connsiteX244" fmla="*/ 3131820 w 11737340"/>
                <a:gd name="connsiteY244" fmla="*/ 2209800 h 4185920"/>
                <a:gd name="connsiteX245" fmla="*/ 3040380 w 11737340"/>
                <a:gd name="connsiteY245" fmla="*/ 2141220 h 4185920"/>
                <a:gd name="connsiteX246" fmla="*/ 2910840 w 11737340"/>
                <a:gd name="connsiteY246" fmla="*/ 2034540 h 4185920"/>
                <a:gd name="connsiteX247" fmla="*/ 2849880 w 11737340"/>
                <a:gd name="connsiteY247" fmla="*/ 1958340 h 4185920"/>
                <a:gd name="connsiteX248" fmla="*/ 2743200 w 11737340"/>
                <a:gd name="connsiteY248" fmla="*/ 1889760 h 4185920"/>
                <a:gd name="connsiteX249" fmla="*/ 2659380 w 11737340"/>
                <a:gd name="connsiteY249" fmla="*/ 1844040 h 4185920"/>
                <a:gd name="connsiteX250" fmla="*/ 2575560 w 11737340"/>
                <a:gd name="connsiteY250" fmla="*/ 1744980 h 4185920"/>
                <a:gd name="connsiteX251" fmla="*/ 2468880 w 11737340"/>
                <a:gd name="connsiteY251" fmla="*/ 1645920 h 4185920"/>
                <a:gd name="connsiteX252" fmla="*/ 2400300 w 11737340"/>
                <a:gd name="connsiteY252" fmla="*/ 1607820 h 4185920"/>
                <a:gd name="connsiteX253" fmla="*/ 2263140 w 11737340"/>
                <a:gd name="connsiteY253" fmla="*/ 1501140 h 4185920"/>
                <a:gd name="connsiteX254" fmla="*/ 2171700 w 11737340"/>
                <a:gd name="connsiteY254" fmla="*/ 1432560 h 4185920"/>
                <a:gd name="connsiteX255" fmla="*/ 2087880 w 11737340"/>
                <a:gd name="connsiteY255" fmla="*/ 1363980 h 4185920"/>
                <a:gd name="connsiteX256" fmla="*/ 1950720 w 11737340"/>
                <a:gd name="connsiteY256" fmla="*/ 1272540 h 4185920"/>
                <a:gd name="connsiteX257" fmla="*/ 1805940 w 11737340"/>
                <a:gd name="connsiteY257" fmla="*/ 1135380 h 4185920"/>
                <a:gd name="connsiteX258" fmla="*/ 1729740 w 11737340"/>
                <a:gd name="connsiteY258" fmla="*/ 1089660 h 4185920"/>
                <a:gd name="connsiteX259" fmla="*/ 1668780 w 11737340"/>
                <a:gd name="connsiteY259" fmla="*/ 1043940 h 4185920"/>
                <a:gd name="connsiteX260" fmla="*/ 1592580 w 11737340"/>
                <a:gd name="connsiteY260" fmla="*/ 990600 h 4185920"/>
                <a:gd name="connsiteX261" fmla="*/ 1470660 w 11737340"/>
                <a:gd name="connsiteY261" fmla="*/ 891540 h 4185920"/>
                <a:gd name="connsiteX262" fmla="*/ 1386840 w 11737340"/>
                <a:gd name="connsiteY262" fmla="*/ 845820 h 4185920"/>
                <a:gd name="connsiteX263" fmla="*/ 1318260 w 11737340"/>
                <a:gd name="connsiteY263" fmla="*/ 784860 h 4185920"/>
                <a:gd name="connsiteX264" fmla="*/ 1264920 w 11737340"/>
                <a:gd name="connsiteY264" fmla="*/ 723900 h 4185920"/>
                <a:gd name="connsiteX265" fmla="*/ 1181100 w 11737340"/>
                <a:gd name="connsiteY265" fmla="*/ 647700 h 4185920"/>
                <a:gd name="connsiteX266" fmla="*/ 1089660 w 11737340"/>
                <a:gd name="connsiteY266" fmla="*/ 624840 h 4185920"/>
                <a:gd name="connsiteX267" fmla="*/ 1021080 w 11737340"/>
                <a:gd name="connsiteY267" fmla="*/ 586740 h 4185920"/>
                <a:gd name="connsiteX268" fmla="*/ 937260 w 11737340"/>
                <a:gd name="connsiteY268" fmla="*/ 548640 h 4185920"/>
                <a:gd name="connsiteX269" fmla="*/ 830580 w 11737340"/>
                <a:gd name="connsiteY269" fmla="*/ 510540 h 4185920"/>
                <a:gd name="connsiteX270" fmla="*/ 754380 w 11737340"/>
                <a:gd name="connsiteY270" fmla="*/ 457200 h 4185920"/>
                <a:gd name="connsiteX271" fmla="*/ 708660 w 11737340"/>
                <a:gd name="connsiteY271" fmla="*/ 419100 h 4185920"/>
                <a:gd name="connsiteX272" fmla="*/ 609600 w 11737340"/>
                <a:gd name="connsiteY272" fmla="*/ 396240 h 4185920"/>
                <a:gd name="connsiteX273" fmla="*/ 548640 w 11737340"/>
                <a:gd name="connsiteY273" fmla="*/ 320040 h 4185920"/>
                <a:gd name="connsiteX274" fmla="*/ 510540 w 11737340"/>
                <a:gd name="connsiteY274" fmla="*/ 251460 h 4185920"/>
                <a:gd name="connsiteX275" fmla="*/ 464820 w 11737340"/>
                <a:gd name="connsiteY275" fmla="*/ 190500 h 4185920"/>
                <a:gd name="connsiteX276" fmla="*/ 411480 w 11737340"/>
                <a:gd name="connsiteY276" fmla="*/ 137160 h 4185920"/>
                <a:gd name="connsiteX277" fmla="*/ 373380 w 11737340"/>
                <a:gd name="connsiteY277" fmla="*/ 45720 h 4185920"/>
                <a:gd name="connsiteX278" fmla="*/ 342900 w 11737340"/>
                <a:gd name="connsiteY278" fmla="*/ 0 h 4185920"/>
                <a:gd name="connsiteX279" fmla="*/ 327660 w 11737340"/>
                <a:gd name="connsiteY279" fmla="*/ 60960 h 4185920"/>
                <a:gd name="connsiteX280" fmla="*/ 289560 w 11737340"/>
                <a:gd name="connsiteY280" fmla="*/ 91440 h 4185920"/>
                <a:gd name="connsiteX281" fmla="*/ 236220 w 11737340"/>
                <a:gd name="connsiteY281" fmla="*/ 114300 h 4185920"/>
                <a:gd name="connsiteX282" fmla="*/ 198120 w 11737340"/>
                <a:gd name="connsiteY282" fmla="*/ 175260 h 4185920"/>
                <a:gd name="connsiteX283" fmla="*/ 175260 w 11737340"/>
                <a:gd name="connsiteY283" fmla="*/ 228600 h 4185920"/>
                <a:gd name="connsiteX284" fmla="*/ 114300 w 11737340"/>
                <a:gd name="connsiteY284" fmla="*/ 236220 h 4185920"/>
                <a:gd name="connsiteX285" fmla="*/ 45720 w 11737340"/>
                <a:gd name="connsiteY285" fmla="*/ 251460 h 4185920"/>
                <a:gd name="connsiteX286" fmla="*/ 0 w 11737340"/>
                <a:gd name="connsiteY286" fmla="*/ 281940 h 4185920"/>
                <a:gd name="connsiteX287" fmla="*/ 68580 w 11737340"/>
                <a:gd name="connsiteY287" fmla="*/ 320040 h 4185920"/>
                <a:gd name="connsiteX0" fmla="*/ 68580 w 11737340"/>
                <a:gd name="connsiteY0" fmla="*/ 320040 h 4185920"/>
                <a:gd name="connsiteX1" fmla="*/ 121920 w 11737340"/>
                <a:gd name="connsiteY1" fmla="*/ 381000 h 4185920"/>
                <a:gd name="connsiteX2" fmla="*/ 198120 w 11737340"/>
                <a:gd name="connsiteY2" fmla="*/ 419100 h 4185920"/>
                <a:gd name="connsiteX3" fmla="*/ 320040 w 11737340"/>
                <a:gd name="connsiteY3" fmla="*/ 510540 h 4185920"/>
                <a:gd name="connsiteX4" fmla="*/ 411480 w 11737340"/>
                <a:gd name="connsiteY4" fmla="*/ 563880 h 4185920"/>
                <a:gd name="connsiteX5" fmla="*/ 472440 w 11737340"/>
                <a:gd name="connsiteY5" fmla="*/ 632460 h 4185920"/>
                <a:gd name="connsiteX6" fmla="*/ 601980 w 11737340"/>
                <a:gd name="connsiteY6" fmla="*/ 708660 h 4185920"/>
                <a:gd name="connsiteX7" fmla="*/ 739140 w 11737340"/>
                <a:gd name="connsiteY7" fmla="*/ 784860 h 4185920"/>
                <a:gd name="connsiteX8" fmla="*/ 861060 w 11737340"/>
                <a:gd name="connsiteY8" fmla="*/ 868680 h 4185920"/>
                <a:gd name="connsiteX9" fmla="*/ 944880 w 11737340"/>
                <a:gd name="connsiteY9" fmla="*/ 952500 h 4185920"/>
                <a:gd name="connsiteX10" fmla="*/ 1021080 w 11737340"/>
                <a:gd name="connsiteY10" fmla="*/ 1005840 h 4185920"/>
                <a:gd name="connsiteX11" fmla="*/ 1097280 w 11737340"/>
                <a:gd name="connsiteY11" fmla="*/ 1043940 h 4185920"/>
                <a:gd name="connsiteX12" fmla="*/ 1181100 w 11737340"/>
                <a:gd name="connsiteY12" fmla="*/ 1104900 h 4185920"/>
                <a:gd name="connsiteX13" fmla="*/ 1249680 w 11737340"/>
                <a:gd name="connsiteY13" fmla="*/ 1150620 h 4185920"/>
                <a:gd name="connsiteX14" fmla="*/ 1341120 w 11737340"/>
                <a:gd name="connsiteY14" fmla="*/ 1196340 h 4185920"/>
                <a:gd name="connsiteX15" fmla="*/ 1417320 w 11737340"/>
                <a:gd name="connsiteY15" fmla="*/ 1257300 h 4185920"/>
                <a:gd name="connsiteX16" fmla="*/ 1493520 w 11737340"/>
                <a:gd name="connsiteY16" fmla="*/ 1333500 h 4185920"/>
                <a:gd name="connsiteX17" fmla="*/ 1569720 w 11737340"/>
                <a:gd name="connsiteY17" fmla="*/ 1356360 h 4185920"/>
                <a:gd name="connsiteX18" fmla="*/ 1684020 w 11737340"/>
                <a:gd name="connsiteY18" fmla="*/ 1424940 h 4185920"/>
                <a:gd name="connsiteX19" fmla="*/ 1729740 w 11737340"/>
                <a:gd name="connsiteY19" fmla="*/ 1485900 h 4185920"/>
                <a:gd name="connsiteX20" fmla="*/ 1844040 w 11737340"/>
                <a:gd name="connsiteY20" fmla="*/ 1569720 h 4185920"/>
                <a:gd name="connsiteX21" fmla="*/ 1935480 w 11737340"/>
                <a:gd name="connsiteY21" fmla="*/ 1615440 h 4185920"/>
                <a:gd name="connsiteX22" fmla="*/ 2049780 w 11737340"/>
                <a:gd name="connsiteY22" fmla="*/ 1691640 h 4185920"/>
                <a:gd name="connsiteX23" fmla="*/ 2133600 w 11737340"/>
                <a:gd name="connsiteY23" fmla="*/ 1729740 h 4185920"/>
                <a:gd name="connsiteX24" fmla="*/ 2202180 w 11737340"/>
                <a:gd name="connsiteY24" fmla="*/ 1805940 h 4185920"/>
                <a:gd name="connsiteX25" fmla="*/ 2255520 w 11737340"/>
                <a:gd name="connsiteY25" fmla="*/ 1821180 h 4185920"/>
                <a:gd name="connsiteX26" fmla="*/ 2316480 w 11737340"/>
                <a:gd name="connsiteY26" fmla="*/ 1866900 h 4185920"/>
                <a:gd name="connsiteX27" fmla="*/ 2423160 w 11737340"/>
                <a:gd name="connsiteY27" fmla="*/ 2004060 h 4185920"/>
                <a:gd name="connsiteX28" fmla="*/ 2476500 w 11737340"/>
                <a:gd name="connsiteY28" fmla="*/ 2087880 h 4185920"/>
                <a:gd name="connsiteX29" fmla="*/ 2567940 w 11737340"/>
                <a:gd name="connsiteY29" fmla="*/ 2148840 h 4185920"/>
                <a:gd name="connsiteX30" fmla="*/ 2682240 w 11737340"/>
                <a:gd name="connsiteY30" fmla="*/ 2186940 h 4185920"/>
                <a:gd name="connsiteX31" fmla="*/ 2743200 w 11737340"/>
                <a:gd name="connsiteY31" fmla="*/ 2209800 h 4185920"/>
                <a:gd name="connsiteX32" fmla="*/ 2811780 w 11737340"/>
                <a:gd name="connsiteY32" fmla="*/ 2247900 h 4185920"/>
                <a:gd name="connsiteX33" fmla="*/ 2887980 w 11737340"/>
                <a:gd name="connsiteY33" fmla="*/ 2301240 h 4185920"/>
                <a:gd name="connsiteX34" fmla="*/ 2979420 w 11737340"/>
                <a:gd name="connsiteY34" fmla="*/ 2385060 h 4185920"/>
                <a:gd name="connsiteX35" fmla="*/ 3055620 w 11737340"/>
                <a:gd name="connsiteY35" fmla="*/ 2461260 h 4185920"/>
                <a:gd name="connsiteX36" fmla="*/ 3139440 w 11737340"/>
                <a:gd name="connsiteY36" fmla="*/ 2537460 h 4185920"/>
                <a:gd name="connsiteX37" fmla="*/ 3261360 w 11737340"/>
                <a:gd name="connsiteY37" fmla="*/ 2628900 h 4185920"/>
                <a:gd name="connsiteX38" fmla="*/ 3345180 w 11737340"/>
                <a:gd name="connsiteY38" fmla="*/ 2720340 h 4185920"/>
                <a:gd name="connsiteX39" fmla="*/ 3444240 w 11737340"/>
                <a:gd name="connsiteY39" fmla="*/ 2796540 h 4185920"/>
                <a:gd name="connsiteX40" fmla="*/ 3558540 w 11737340"/>
                <a:gd name="connsiteY40" fmla="*/ 2872740 h 4185920"/>
                <a:gd name="connsiteX41" fmla="*/ 3619500 w 11737340"/>
                <a:gd name="connsiteY41" fmla="*/ 2979420 h 4185920"/>
                <a:gd name="connsiteX42" fmla="*/ 3619500 w 11737340"/>
                <a:gd name="connsiteY42" fmla="*/ 2979420 h 4185920"/>
                <a:gd name="connsiteX43" fmla="*/ 3649980 w 11737340"/>
                <a:gd name="connsiteY43" fmla="*/ 3048000 h 4185920"/>
                <a:gd name="connsiteX44" fmla="*/ 3703320 w 11737340"/>
                <a:gd name="connsiteY44" fmla="*/ 3086100 h 4185920"/>
                <a:gd name="connsiteX45" fmla="*/ 3764280 w 11737340"/>
                <a:gd name="connsiteY45" fmla="*/ 3063240 h 4185920"/>
                <a:gd name="connsiteX46" fmla="*/ 3848100 w 11737340"/>
                <a:gd name="connsiteY46" fmla="*/ 3025140 h 4185920"/>
                <a:gd name="connsiteX47" fmla="*/ 3916680 w 11737340"/>
                <a:gd name="connsiteY47" fmla="*/ 3032760 h 4185920"/>
                <a:gd name="connsiteX48" fmla="*/ 4030980 w 11737340"/>
                <a:gd name="connsiteY48" fmla="*/ 3063240 h 4185920"/>
                <a:gd name="connsiteX49" fmla="*/ 4137660 w 11737340"/>
                <a:gd name="connsiteY49" fmla="*/ 3101340 h 4185920"/>
                <a:gd name="connsiteX50" fmla="*/ 4259580 w 11737340"/>
                <a:gd name="connsiteY50" fmla="*/ 3147060 h 4185920"/>
                <a:gd name="connsiteX51" fmla="*/ 4381500 w 11737340"/>
                <a:gd name="connsiteY51" fmla="*/ 3192780 h 4185920"/>
                <a:gd name="connsiteX52" fmla="*/ 4526280 w 11737340"/>
                <a:gd name="connsiteY52" fmla="*/ 3276600 h 4185920"/>
                <a:gd name="connsiteX53" fmla="*/ 4587240 w 11737340"/>
                <a:gd name="connsiteY53" fmla="*/ 3299460 h 4185920"/>
                <a:gd name="connsiteX54" fmla="*/ 4610100 w 11737340"/>
                <a:gd name="connsiteY54" fmla="*/ 3352800 h 4185920"/>
                <a:gd name="connsiteX55" fmla="*/ 4648200 w 11737340"/>
                <a:gd name="connsiteY55" fmla="*/ 3436620 h 4185920"/>
                <a:gd name="connsiteX56" fmla="*/ 4671060 w 11737340"/>
                <a:gd name="connsiteY56" fmla="*/ 3520440 h 4185920"/>
                <a:gd name="connsiteX57" fmla="*/ 4678680 w 11737340"/>
                <a:gd name="connsiteY57" fmla="*/ 3589020 h 4185920"/>
                <a:gd name="connsiteX58" fmla="*/ 4686300 w 11737340"/>
                <a:gd name="connsiteY58" fmla="*/ 3649980 h 4185920"/>
                <a:gd name="connsiteX59" fmla="*/ 4724400 w 11737340"/>
                <a:gd name="connsiteY59" fmla="*/ 3680460 h 4185920"/>
                <a:gd name="connsiteX60" fmla="*/ 4785360 w 11737340"/>
                <a:gd name="connsiteY60" fmla="*/ 3672840 h 4185920"/>
                <a:gd name="connsiteX61" fmla="*/ 4869180 w 11737340"/>
                <a:gd name="connsiteY61" fmla="*/ 3703320 h 4185920"/>
                <a:gd name="connsiteX62" fmla="*/ 4914900 w 11737340"/>
                <a:gd name="connsiteY62" fmla="*/ 3756660 h 4185920"/>
                <a:gd name="connsiteX63" fmla="*/ 5105400 w 11737340"/>
                <a:gd name="connsiteY63" fmla="*/ 3832860 h 4185920"/>
                <a:gd name="connsiteX64" fmla="*/ 5173980 w 11737340"/>
                <a:gd name="connsiteY64" fmla="*/ 3886200 h 4185920"/>
                <a:gd name="connsiteX65" fmla="*/ 5242560 w 11737340"/>
                <a:gd name="connsiteY65" fmla="*/ 3924300 h 4185920"/>
                <a:gd name="connsiteX66" fmla="*/ 5364480 w 11737340"/>
                <a:gd name="connsiteY66" fmla="*/ 3962400 h 4185920"/>
                <a:gd name="connsiteX67" fmla="*/ 5516880 w 11737340"/>
                <a:gd name="connsiteY67" fmla="*/ 4046220 h 4185920"/>
                <a:gd name="connsiteX68" fmla="*/ 5585460 w 11737340"/>
                <a:gd name="connsiteY68" fmla="*/ 4099560 h 4185920"/>
                <a:gd name="connsiteX69" fmla="*/ 5661660 w 11737340"/>
                <a:gd name="connsiteY69" fmla="*/ 4122420 h 4185920"/>
                <a:gd name="connsiteX70" fmla="*/ 5745480 w 11737340"/>
                <a:gd name="connsiteY70" fmla="*/ 4130040 h 4185920"/>
                <a:gd name="connsiteX71" fmla="*/ 5836920 w 11737340"/>
                <a:gd name="connsiteY71" fmla="*/ 4130040 h 4185920"/>
                <a:gd name="connsiteX72" fmla="*/ 5943600 w 11737340"/>
                <a:gd name="connsiteY72" fmla="*/ 4165600 h 4185920"/>
                <a:gd name="connsiteX73" fmla="*/ 6042660 w 11737340"/>
                <a:gd name="connsiteY73" fmla="*/ 4185920 h 4185920"/>
                <a:gd name="connsiteX74" fmla="*/ 6167120 w 11737340"/>
                <a:gd name="connsiteY74" fmla="*/ 4160520 h 4185920"/>
                <a:gd name="connsiteX75" fmla="*/ 6286500 w 11737340"/>
                <a:gd name="connsiteY75" fmla="*/ 4114800 h 4185920"/>
                <a:gd name="connsiteX76" fmla="*/ 6393180 w 11737340"/>
                <a:gd name="connsiteY76" fmla="*/ 4071620 h 4185920"/>
                <a:gd name="connsiteX77" fmla="*/ 6484620 w 11737340"/>
                <a:gd name="connsiteY77" fmla="*/ 4038600 h 4185920"/>
                <a:gd name="connsiteX78" fmla="*/ 6583680 w 11737340"/>
                <a:gd name="connsiteY78" fmla="*/ 3970020 h 4185920"/>
                <a:gd name="connsiteX79" fmla="*/ 6697980 w 11737340"/>
                <a:gd name="connsiteY79" fmla="*/ 3886200 h 4185920"/>
                <a:gd name="connsiteX80" fmla="*/ 6751320 w 11737340"/>
                <a:gd name="connsiteY80" fmla="*/ 3822700 h 4185920"/>
                <a:gd name="connsiteX81" fmla="*/ 6855460 w 11737340"/>
                <a:gd name="connsiteY81" fmla="*/ 3764280 h 4185920"/>
                <a:gd name="connsiteX82" fmla="*/ 6959600 w 11737340"/>
                <a:gd name="connsiteY82" fmla="*/ 3629660 h 4185920"/>
                <a:gd name="connsiteX83" fmla="*/ 7056120 w 11737340"/>
                <a:gd name="connsiteY83" fmla="*/ 3528060 h 4185920"/>
                <a:gd name="connsiteX84" fmla="*/ 7165340 w 11737340"/>
                <a:gd name="connsiteY84" fmla="*/ 3454400 h 4185920"/>
                <a:gd name="connsiteX85" fmla="*/ 7287260 w 11737340"/>
                <a:gd name="connsiteY85" fmla="*/ 3296920 h 4185920"/>
                <a:gd name="connsiteX86" fmla="*/ 7338060 w 11737340"/>
                <a:gd name="connsiteY86" fmla="*/ 3200400 h 4185920"/>
                <a:gd name="connsiteX87" fmla="*/ 7383780 w 11737340"/>
                <a:gd name="connsiteY87" fmla="*/ 3144520 h 4185920"/>
                <a:gd name="connsiteX88" fmla="*/ 7444740 w 11737340"/>
                <a:gd name="connsiteY88" fmla="*/ 3093720 h 4185920"/>
                <a:gd name="connsiteX89" fmla="*/ 7513320 w 11737340"/>
                <a:gd name="connsiteY89" fmla="*/ 3101340 h 4185920"/>
                <a:gd name="connsiteX90" fmla="*/ 7576820 w 11737340"/>
                <a:gd name="connsiteY90" fmla="*/ 3093720 h 4185920"/>
                <a:gd name="connsiteX91" fmla="*/ 7729220 w 11737340"/>
                <a:gd name="connsiteY91" fmla="*/ 3136900 h 4185920"/>
                <a:gd name="connsiteX92" fmla="*/ 7833360 w 11737340"/>
                <a:gd name="connsiteY92" fmla="*/ 3180080 h 4185920"/>
                <a:gd name="connsiteX93" fmla="*/ 7967980 w 11737340"/>
                <a:gd name="connsiteY93" fmla="*/ 3208020 h 4185920"/>
                <a:gd name="connsiteX94" fmla="*/ 8161020 w 11737340"/>
                <a:gd name="connsiteY94" fmla="*/ 3296920 h 4185920"/>
                <a:gd name="connsiteX95" fmla="*/ 8293100 w 11737340"/>
                <a:gd name="connsiteY95" fmla="*/ 3370580 h 4185920"/>
                <a:gd name="connsiteX96" fmla="*/ 8371840 w 11737340"/>
                <a:gd name="connsiteY96" fmla="*/ 3395980 h 4185920"/>
                <a:gd name="connsiteX97" fmla="*/ 8468360 w 11737340"/>
                <a:gd name="connsiteY97" fmla="*/ 3434080 h 4185920"/>
                <a:gd name="connsiteX98" fmla="*/ 8582660 w 11737340"/>
                <a:gd name="connsiteY98" fmla="*/ 3528060 h 4185920"/>
                <a:gd name="connsiteX99" fmla="*/ 8641080 w 11737340"/>
                <a:gd name="connsiteY99" fmla="*/ 3566160 h 4185920"/>
                <a:gd name="connsiteX100" fmla="*/ 8702040 w 11737340"/>
                <a:gd name="connsiteY100" fmla="*/ 3604260 h 4185920"/>
                <a:gd name="connsiteX101" fmla="*/ 8763000 w 11737340"/>
                <a:gd name="connsiteY101" fmla="*/ 3634740 h 4185920"/>
                <a:gd name="connsiteX102" fmla="*/ 8846820 w 11737340"/>
                <a:gd name="connsiteY102" fmla="*/ 3632200 h 4185920"/>
                <a:gd name="connsiteX103" fmla="*/ 8968740 w 11737340"/>
                <a:gd name="connsiteY103" fmla="*/ 3634740 h 4185920"/>
                <a:gd name="connsiteX104" fmla="*/ 9060180 w 11737340"/>
                <a:gd name="connsiteY104" fmla="*/ 3642360 h 4185920"/>
                <a:gd name="connsiteX105" fmla="*/ 9151620 w 11737340"/>
                <a:gd name="connsiteY105" fmla="*/ 3657600 h 4185920"/>
                <a:gd name="connsiteX106" fmla="*/ 9230360 w 11737340"/>
                <a:gd name="connsiteY106" fmla="*/ 3657600 h 4185920"/>
                <a:gd name="connsiteX107" fmla="*/ 9331960 w 11737340"/>
                <a:gd name="connsiteY107" fmla="*/ 3629660 h 4185920"/>
                <a:gd name="connsiteX108" fmla="*/ 9433560 w 11737340"/>
                <a:gd name="connsiteY108" fmla="*/ 3589020 h 4185920"/>
                <a:gd name="connsiteX109" fmla="*/ 9535160 w 11737340"/>
                <a:gd name="connsiteY109" fmla="*/ 3540760 h 4185920"/>
                <a:gd name="connsiteX110" fmla="*/ 9646920 w 11737340"/>
                <a:gd name="connsiteY110" fmla="*/ 3489960 h 4185920"/>
                <a:gd name="connsiteX111" fmla="*/ 9784080 w 11737340"/>
                <a:gd name="connsiteY111" fmla="*/ 3444240 h 4185920"/>
                <a:gd name="connsiteX112" fmla="*/ 9860280 w 11737340"/>
                <a:gd name="connsiteY112" fmla="*/ 3383280 h 4185920"/>
                <a:gd name="connsiteX113" fmla="*/ 9921240 w 11737340"/>
                <a:gd name="connsiteY113" fmla="*/ 3314700 h 4185920"/>
                <a:gd name="connsiteX114" fmla="*/ 9997440 w 11737340"/>
                <a:gd name="connsiteY114" fmla="*/ 3208020 h 4185920"/>
                <a:gd name="connsiteX115" fmla="*/ 10043160 w 11737340"/>
                <a:gd name="connsiteY115" fmla="*/ 3101340 h 4185920"/>
                <a:gd name="connsiteX116" fmla="*/ 10104120 w 11737340"/>
                <a:gd name="connsiteY116" fmla="*/ 3017520 h 4185920"/>
                <a:gd name="connsiteX117" fmla="*/ 10157460 w 11737340"/>
                <a:gd name="connsiteY117" fmla="*/ 2933700 h 4185920"/>
                <a:gd name="connsiteX118" fmla="*/ 10218420 w 11737340"/>
                <a:gd name="connsiteY118" fmla="*/ 2849880 h 4185920"/>
                <a:gd name="connsiteX119" fmla="*/ 10294620 w 11737340"/>
                <a:gd name="connsiteY119" fmla="*/ 2735580 h 4185920"/>
                <a:gd name="connsiteX120" fmla="*/ 10347960 w 11737340"/>
                <a:gd name="connsiteY120" fmla="*/ 2621280 h 4185920"/>
                <a:gd name="connsiteX121" fmla="*/ 10431780 w 11737340"/>
                <a:gd name="connsiteY121" fmla="*/ 2499360 h 4185920"/>
                <a:gd name="connsiteX122" fmla="*/ 10500360 w 11737340"/>
                <a:gd name="connsiteY122" fmla="*/ 2354580 h 4185920"/>
                <a:gd name="connsiteX123" fmla="*/ 10553700 w 11737340"/>
                <a:gd name="connsiteY123" fmla="*/ 2263140 h 4185920"/>
                <a:gd name="connsiteX124" fmla="*/ 10584180 w 11737340"/>
                <a:gd name="connsiteY124" fmla="*/ 2194560 h 4185920"/>
                <a:gd name="connsiteX125" fmla="*/ 10624820 w 11737340"/>
                <a:gd name="connsiteY125" fmla="*/ 2125980 h 4185920"/>
                <a:gd name="connsiteX126" fmla="*/ 10675620 w 11737340"/>
                <a:gd name="connsiteY126" fmla="*/ 2049780 h 4185920"/>
                <a:gd name="connsiteX127" fmla="*/ 10690860 w 11737340"/>
                <a:gd name="connsiteY127" fmla="*/ 1988820 h 4185920"/>
                <a:gd name="connsiteX128" fmla="*/ 10713720 w 11737340"/>
                <a:gd name="connsiteY128" fmla="*/ 1927860 h 4185920"/>
                <a:gd name="connsiteX129" fmla="*/ 10767060 w 11737340"/>
                <a:gd name="connsiteY129" fmla="*/ 1859280 h 4185920"/>
                <a:gd name="connsiteX130" fmla="*/ 10873740 w 11737340"/>
                <a:gd name="connsiteY130" fmla="*/ 1828800 h 4185920"/>
                <a:gd name="connsiteX131" fmla="*/ 11079480 w 11737340"/>
                <a:gd name="connsiteY131" fmla="*/ 1767840 h 4185920"/>
                <a:gd name="connsiteX132" fmla="*/ 11247120 w 11737340"/>
                <a:gd name="connsiteY132" fmla="*/ 1684020 h 4185920"/>
                <a:gd name="connsiteX133" fmla="*/ 11407140 w 11737340"/>
                <a:gd name="connsiteY133" fmla="*/ 1628140 h 4185920"/>
                <a:gd name="connsiteX134" fmla="*/ 11490960 w 11737340"/>
                <a:gd name="connsiteY134" fmla="*/ 1577340 h 4185920"/>
                <a:gd name="connsiteX135" fmla="*/ 11635740 w 11737340"/>
                <a:gd name="connsiteY135" fmla="*/ 1508760 h 4185920"/>
                <a:gd name="connsiteX136" fmla="*/ 11737340 w 11737340"/>
                <a:gd name="connsiteY136" fmla="*/ 1442720 h 4185920"/>
                <a:gd name="connsiteX137" fmla="*/ 11620500 w 11737340"/>
                <a:gd name="connsiteY137" fmla="*/ 1417320 h 4185920"/>
                <a:gd name="connsiteX138" fmla="*/ 11567160 w 11737340"/>
                <a:gd name="connsiteY138" fmla="*/ 1379220 h 4185920"/>
                <a:gd name="connsiteX139" fmla="*/ 11498580 w 11737340"/>
                <a:gd name="connsiteY139" fmla="*/ 1318260 h 4185920"/>
                <a:gd name="connsiteX140" fmla="*/ 11468100 w 11737340"/>
                <a:gd name="connsiteY140" fmla="*/ 1280160 h 4185920"/>
                <a:gd name="connsiteX141" fmla="*/ 11442700 w 11737340"/>
                <a:gd name="connsiteY141" fmla="*/ 1231900 h 4185920"/>
                <a:gd name="connsiteX142" fmla="*/ 11384280 w 11737340"/>
                <a:gd name="connsiteY142" fmla="*/ 1310640 h 4185920"/>
                <a:gd name="connsiteX143" fmla="*/ 11353800 w 11737340"/>
                <a:gd name="connsiteY143" fmla="*/ 1356360 h 4185920"/>
                <a:gd name="connsiteX144" fmla="*/ 11224260 w 11737340"/>
                <a:gd name="connsiteY144" fmla="*/ 1417320 h 4185920"/>
                <a:gd name="connsiteX145" fmla="*/ 11109960 w 11737340"/>
                <a:gd name="connsiteY145" fmla="*/ 1463040 h 4185920"/>
                <a:gd name="connsiteX146" fmla="*/ 10911840 w 11737340"/>
                <a:gd name="connsiteY146" fmla="*/ 1524000 h 4185920"/>
                <a:gd name="connsiteX147" fmla="*/ 10774680 w 11737340"/>
                <a:gd name="connsiteY147" fmla="*/ 1546860 h 4185920"/>
                <a:gd name="connsiteX148" fmla="*/ 10675620 w 11737340"/>
                <a:gd name="connsiteY148" fmla="*/ 1615440 h 4185920"/>
                <a:gd name="connsiteX149" fmla="*/ 10568940 w 11737340"/>
                <a:gd name="connsiteY149" fmla="*/ 1676400 h 4185920"/>
                <a:gd name="connsiteX150" fmla="*/ 10485120 w 11737340"/>
                <a:gd name="connsiteY150" fmla="*/ 1760220 h 4185920"/>
                <a:gd name="connsiteX151" fmla="*/ 10454640 w 11737340"/>
                <a:gd name="connsiteY151" fmla="*/ 1836420 h 4185920"/>
                <a:gd name="connsiteX152" fmla="*/ 10416540 w 11737340"/>
                <a:gd name="connsiteY152" fmla="*/ 1927860 h 4185920"/>
                <a:gd name="connsiteX153" fmla="*/ 10401300 w 11737340"/>
                <a:gd name="connsiteY153" fmla="*/ 2004060 h 4185920"/>
                <a:gd name="connsiteX154" fmla="*/ 10363200 w 11737340"/>
                <a:gd name="connsiteY154" fmla="*/ 2095500 h 4185920"/>
                <a:gd name="connsiteX155" fmla="*/ 10317480 w 11737340"/>
                <a:gd name="connsiteY155" fmla="*/ 2225040 h 4185920"/>
                <a:gd name="connsiteX156" fmla="*/ 10287000 w 11737340"/>
                <a:gd name="connsiteY156" fmla="*/ 2346960 h 4185920"/>
                <a:gd name="connsiteX157" fmla="*/ 10218420 w 11737340"/>
                <a:gd name="connsiteY157" fmla="*/ 2499360 h 4185920"/>
                <a:gd name="connsiteX158" fmla="*/ 10134600 w 11737340"/>
                <a:gd name="connsiteY158" fmla="*/ 2621280 h 4185920"/>
                <a:gd name="connsiteX159" fmla="*/ 10043160 w 11737340"/>
                <a:gd name="connsiteY159" fmla="*/ 2735580 h 4185920"/>
                <a:gd name="connsiteX160" fmla="*/ 9974580 w 11737340"/>
                <a:gd name="connsiteY160" fmla="*/ 2857500 h 4185920"/>
                <a:gd name="connsiteX161" fmla="*/ 9906000 w 11737340"/>
                <a:gd name="connsiteY161" fmla="*/ 2941320 h 4185920"/>
                <a:gd name="connsiteX162" fmla="*/ 9860280 w 11737340"/>
                <a:gd name="connsiteY162" fmla="*/ 3032760 h 4185920"/>
                <a:gd name="connsiteX163" fmla="*/ 9806940 w 11737340"/>
                <a:gd name="connsiteY163" fmla="*/ 3116580 h 4185920"/>
                <a:gd name="connsiteX164" fmla="*/ 9715500 w 11737340"/>
                <a:gd name="connsiteY164" fmla="*/ 3208020 h 4185920"/>
                <a:gd name="connsiteX165" fmla="*/ 9616440 w 11737340"/>
                <a:gd name="connsiteY165" fmla="*/ 3261360 h 4185920"/>
                <a:gd name="connsiteX166" fmla="*/ 9532620 w 11737340"/>
                <a:gd name="connsiteY166" fmla="*/ 3329940 h 4185920"/>
                <a:gd name="connsiteX167" fmla="*/ 9471660 w 11737340"/>
                <a:gd name="connsiteY167" fmla="*/ 3375660 h 4185920"/>
                <a:gd name="connsiteX168" fmla="*/ 9410700 w 11737340"/>
                <a:gd name="connsiteY168" fmla="*/ 3429000 h 4185920"/>
                <a:gd name="connsiteX169" fmla="*/ 9288780 w 11737340"/>
                <a:gd name="connsiteY169" fmla="*/ 3436620 h 4185920"/>
                <a:gd name="connsiteX170" fmla="*/ 9166860 w 11737340"/>
                <a:gd name="connsiteY170" fmla="*/ 3444240 h 4185920"/>
                <a:gd name="connsiteX171" fmla="*/ 9029700 w 11737340"/>
                <a:gd name="connsiteY171" fmla="*/ 3413760 h 4185920"/>
                <a:gd name="connsiteX172" fmla="*/ 8823960 w 11737340"/>
                <a:gd name="connsiteY172" fmla="*/ 3360420 h 4185920"/>
                <a:gd name="connsiteX173" fmla="*/ 8679180 w 11737340"/>
                <a:gd name="connsiteY173" fmla="*/ 3329940 h 4185920"/>
                <a:gd name="connsiteX174" fmla="*/ 8572500 w 11737340"/>
                <a:gd name="connsiteY174" fmla="*/ 3276600 h 4185920"/>
                <a:gd name="connsiteX175" fmla="*/ 8465820 w 11737340"/>
                <a:gd name="connsiteY175" fmla="*/ 3215640 h 4185920"/>
                <a:gd name="connsiteX176" fmla="*/ 8321040 w 11737340"/>
                <a:gd name="connsiteY176" fmla="*/ 3177540 h 4185920"/>
                <a:gd name="connsiteX177" fmla="*/ 8199120 w 11737340"/>
                <a:gd name="connsiteY177" fmla="*/ 3131820 h 4185920"/>
                <a:gd name="connsiteX178" fmla="*/ 8069580 w 11737340"/>
                <a:gd name="connsiteY178" fmla="*/ 3078480 h 4185920"/>
                <a:gd name="connsiteX179" fmla="*/ 7917180 w 11737340"/>
                <a:gd name="connsiteY179" fmla="*/ 2994660 h 4185920"/>
                <a:gd name="connsiteX180" fmla="*/ 7787640 w 11737340"/>
                <a:gd name="connsiteY180" fmla="*/ 2971800 h 4185920"/>
                <a:gd name="connsiteX181" fmla="*/ 7719060 w 11737340"/>
                <a:gd name="connsiteY181" fmla="*/ 2933700 h 4185920"/>
                <a:gd name="connsiteX182" fmla="*/ 7612380 w 11737340"/>
                <a:gd name="connsiteY182" fmla="*/ 2903220 h 4185920"/>
                <a:gd name="connsiteX183" fmla="*/ 7566660 w 11737340"/>
                <a:gd name="connsiteY183" fmla="*/ 2887980 h 4185920"/>
                <a:gd name="connsiteX184" fmla="*/ 7551420 w 11737340"/>
                <a:gd name="connsiteY184" fmla="*/ 2849880 h 4185920"/>
                <a:gd name="connsiteX185" fmla="*/ 7533640 w 11737340"/>
                <a:gd name="connsiteY185" fmla="*/ 2788920 h 4185920"/>
                <a:gd name="connsiteX186" fmla="*/ 7475220 w 11737340"/>
                <a:gd name="connsiteY186" fmla="*/ 2857500 h 4185920"/>
                <a:gd name="connsiteX187" fmla="*/ 7414260 w 11737340"/>
                <a:gd name="connsiteY187" fmla="*/ 2887980 h 4185920"/>
                <a:gd name="connsiteX188" fmla="*/ 7345680 w 11737340"/>
                <a:gd name="connsiteY188" fmla="*/ 2971800 h 4185920"/>
                <a:gd name="connsiteX189" fmla="*/ 7315200 w 11737340"/>
                <a:gd name="connsiteY189" fmla="*/ 2994660 h 4185920"/>
                <a:gd name="connsiteX190" fmla="*/ 7261860 w 11737340"/>
                <a:gd name="connsiteY190" fmla="*/ 3009900 h 4185920"/>
                <a:gd name="connsiteX191" fmla="*/ 7193280 w 11737340"/>
                <a:gd name="connsiteY191" fmla="*/ 3025140 h 4185920"/>
                <a:gd name="connsiteX192" fmla="*/ 7155180 w 11737340"/>
                <a:gd name="connsiteY192" fmla="*/ 3078480 h 4185920"/>
                <a:gd name="connsiteX193" fmla="*/ 7109460 w 11737340"/>
                <a:gd name="connsiteY193" fmla="*/ 3154680 h 4185920"/>
                <a:gd name="connsiteX194" fmla="*/ 7048500 w 11737340"/>
                <a:gd name="connsiteY194" fmla="*/ 3246120 h 4185920"/>
                <a:gd name="connsiteX195" fmla="*/ 6995160 w 11737340"/>
                <a:gd name="connsiteY195" fmla="*/ 3307080 h 4185920"/>
                <a:gd name="connsiteX196" fmla="*/ 6972300 w 11737340"/>
                <a:gd name="connsiteY196" fmla="*/ 3352800 h 4185920"/>
                <a:gd name="connsiteX197" fmla="*/ 6949440 w 11737340"/>
                <a:gd name="connsiteY197" fmla="*/ 3413760 h 4185920"/>
                <a:gd name="connsiteX198" fmla="*/ 6949440 w 11737340"/>
                <a:gd name="connsiteY198" fmla="*/ 3413760 h 4185920"/>
                <a:gd name="connsiteX199" fmla="*/ 6911340 w 11737340"/>
                <a:gd name="connsiteY199" fmla="*/ 3474720 h 4185920"/>
                <a:gd name="connsiteX200" fmla="*/ 6888480 w 11737340"/>
                <a:gd name="connsiteY200" fmla="*/ 3505200 h 4185920"/>
                <a:gd name="connsiteX201" fmla="*/ 6819900 w 11737340"/>
                <a:gd name="connsiteY201" fmla="*/ 3566160 h 4185920"/>
                <a:gd name="connsiteX202" fmla="*/ 6731000 w 11737340"/>
                <a:gd name="connsiteY202" fmla="*/ 3599180 h 4185920"/>
                <a:gd name="connsiteX203" fmla="*/ 6675120 w 11737340"/>
                <a:gd name="connsiteY203" fmla="*/ 3657600 h 4185920"/>
                <a:gd name="connsiteX204" fmla="*/ 6629400 w 11737340"/>
                <a:gd name="connsiteY204" fmla="*/ 3718560 h 4185920"/>
                <a:gd name="connsiteX205" fmla="*/ 6576060 w 11737340"/>
                <a:gd name="connsiteY205" fmla="*/ 3779520 h 4185920"/>
                <a:gd name="connsiteX206" fmla="*/ 6484620 w 11737340"/>
                <a:gd name="connsiteY206" fmla="*/ 3817620 h 4185920"/>
                <a:gd name="connsiteX207" fmla="*/ 6400800 w 11737340"/>
                <a:gd name="connsiteY207" fmla="*/ 3832860 h 4185920"/>
                <a:gd name="connsiteX208" fmla="*/ 6263640 w 11737340"/>
                <a:gd name="connsiteY208" fmla="*/ 3870960 h 4185920"/>
                <a:gd name="connsiteX209" fmla="*/ 6126480 w 11737340"/>
                <a:gd name="connsiteY209" fmla="*/ 3901440 h 4185920"/>
                <a:gd name="connsiteX210" fmla="*/ 6027420 w 11737340"/>
                <a:gd name="connsiteY210" fmla="*/ 3916680 h 4185920"/>
                <a:gd name="connsiteX211" fmla="*/ 5890260 w 11737340"/>
                <a:gd name="connsiteY211" fmla="*/ 3878580 h 4185920"/>
                <a:gd name="connsiteX212" fmla="*/ 5821680 w 11737340"/>
                <a:gd name="connsiteY212" fmla="*/ 3863340 h 4185920"/>
                <a:gd name="connsiteX213" fmla="*/ 5737860 w 11737340"/>
                <a:gd name="connsiteY213" fmla="*/ 3825240 h 4185920"/>
                <a:gd name="connsiteX214" fmla="*/ 5638800 w 11737340"/>
                <a:gd name="connsiteY214" fmla="*/ 3794760 h 4185920"/>
                <a:gd name="connsiteX215" fmla="*/ 5524500 w 11737340"/>
                <a:gd name="connsiteY215" fmla="*/ 3756660 h 4185920"/>
                <a:gd name="connsiteX216" fmla="*/ 5448300 w 11737340"/>
                <a:gd name="connsiteY216" fmla="*/ 3718560 h 4185920"/>
                <a:gd name="connsiteX217" fmla="*/ 5349240 w 11737340"/>
                <a:gd name="connsiteY217" fmla="*/ 3657600 h 4185920"/>
                <a:gd name="connsiteX218" fmla="*/ 5295900 w 11737340"/>
                <a:gd name="connsiteY218" fmla="*/ 3619500 h 4185920"/>
                <a:gd name="connsiteX219" fmla="*/ 5234940 w 11737340"/>
                <a:gd name="connsiteY219" fmla="*/ 3596640 h 4185920"/>
                <a:gd name="connsiteX220" fmla="*/ 5135880 w 11737340"/>
                <a:gd name="connsiteY220" fmla="*/ 3550920 h 4185920"/>
                <a:gd name="connsiteX221" fmla="*/ 5059680 w 11737340"/>
                <a:gd name="connsiteY221" fmla="*/ 3505200 h 4185920"/>
                <a:gd name="connsiteX222" fmla="*/ 5029200 w 11737340"/>
                <a:gd name="connsiteY222" fmla="*/ 3482340 h 4185920"/>
                <a:gd name="connsiteX223" fmla="*/ 4960620 w 11737340"/>
                <a:gd name="connsiteY223" fmla="*/ 3413760 h 4185920"/>
                <a:gd name="connsiteX224" fmla="*/ 4876800 w 11737340"/>
                <a:gd name="connsiteY224" fmla="*/ 3299460 h 4185920"/>
                <a:gd name="connsiteX225" fmla="*/ 4808220 w 11737340"/>
                <a:gd name="connsiteY225" fmla="*/ 3200400 h 4185920"/>
                <a:gd name="connsiteX226" fmla="*/ 4777740 w 11737340"/>
                <a:gd name="connsiteY226" fmla="*/ 3147060 h 4185920"/>
                <a:gd name="connsiteX227" fmla="*/ 4724400 w 11737340"/>
                <a:gd name="connsiteY227" fmla="*/ 3108960 h 4185920"/>
                <a:gd name="connsiteX228" fmla="*/ 4648200 w 11737340"/>
                <a:gd name="connsiteY228" fmla="*/ 3063240 h 4185920"/>
                <a:gd name="connsiteX229" fmla="*/ 4533900 w 11737340"/>
                <a:gd name="connsiteY229" fmla="*/ 2979420 h 4185920"/>
                <a:gd name="connsiteX230" fmla="*/ 4427220 w 11737340"/>
                <a:gd name="connsiteY230" fmla="*/ 2941320 h 4185920"/>
                <a:gd name="connsiteX231" fmla="*/ 4366260 w 11737340"/>
                <a:gd name="connsiteY231" fmla="*/ 2903220 h 4185920"/>
                <a:gd name="connsiteX232" fmla="*/ 4244340 w 11737340"/>
                <a:gd name="connsiteY232" fmla="*/ 2842260 h 4185920"/>
                <a:gd name="connsiteX233" fmla="*/ 4145280 w 11737340"/>
                <a:gd name="connsiteY233" fmla="*/ 2811780 h 4185920"/>
                <a:gd name="connsiteX234" fmla="*/ 4038600 w 11737340"/>
                <a:gd name="connsiteY234" fmla="*/ 2804160 h 4185920"/>
                <a:gd name="connsiteX235" fmla="*/ 3954780 w 11737340"/>
                <a:gd name="connsiteY235" fmla="*/ 2819400 h 4185920"/>
                <a:gd name="connsiteX236" fmla="*/ 3863340 w 11737340"/>
                <a:gd name="connsiteY236" fmla="*/ 2804160 h 4185920"/>
                <a:gd name="connsiteX237" fmla="*/ 3741420 w 11737340"/>
                <a:gd name="connsiteY237" fmla="*/ 2781300 h 4185920"/>
                <a:gd name="connsiteX238" fmla="*/ 3649980 w 11737340"/>
                <a:gd name="connsiteY238" fmla="*/ 2743200 h 4185920"/>
                <a:gd name="connsiteX239" fmla="*/ 3573780 w 11737340"/>
                <a:gd name="connsiteY239" fmla="*/ 2674620 h 4185920"/>
                <a:gd name="connsiteX240" fmla="*/ 3482340 w 11737340"/>
                <a:gd name="connsiteY240" fmla="*/ 2621280 h 4185920"/>
                <a:gd name="connsiteX241" fmla="*/ 3436620 w 11737340"/>
                <a:gd name="connsiteY241" fmla="*/ 2552700 h 4185920"/>
                <a:gd name="connsiteX242" fmla="*/ 3329940 w 11737340"/>
                <a:gd name="connsiteY242" fmla="*/ 2423160 h 4185920"/>
                <a:gd name="connsiteX243" fmla="*/ 3261360 w 11737340"/>
                <a:gd name="connsiteY243" fmla="*/ 2324100 h 4185920"/>
                <a:gd name="connsiteX244" fmla="*/ 3131820 w 11737340"/>
                <a:gd name="connsiteY244" fmla="*/ 2209800 h 4185920"/>
                <a:gd name="connsiteX245" fmla="*/ 3040380 w 11737340"/>
                <a:gd name="connsiteY245" fmla="*/ 2141220 h 4185920"/>
                <a:gd name="connsiteX246" fmla="*/ 2910840 w 11737340"/>
                <a:gd name="connsiteY246" fmla="*/ 2034540 h 4185920"/>
                <a:gd name="connsiteX247" fmla="*/ 2849880 w 11737340"/>
                <a:gd name="connsiteY247" fmla="*/ 1958340 h 4185920"/>
                <a:gd name="connsiteX248" fmla="*/ 2743200 w 11737340"/>
                <a:gd name="connsiteY248" fmla="*/ 1889760 h 4185920"/>
                <a:gd name="connsiteX249" fmla="*/ 2659380 w 11737340"/>
                <a:gd name="connsiteY249" fmla="*/ 1844040 h 4185920"/>
                <a:gd name="connsiteX250" fmla="*/ 2575560 w 11737340"/>
                <a:gd name="connsiteY250" fmla="*/ 1744980 h 4185920"/>
                <a:gd name="connsiteX251" fmla="*/ 2468880 w 11737340"/>
                <a:gd name="connsiteY251" fmla="*/ 1645920 h 4185920"/>
                <a:gd name="connsiteX252" fmla="*/ 2400300 w 11737340"/>
                <a:gd name="connsiteY252" fmla="*/ 1607820 h 4185920"/>
                <a:gd name="connsiteX253" fmla="*/ 2263140 w 11737340"/>
                <a:gd name="connsiteY253" fmla="*/ 1501140 h 4185920"/>
                <a:gd name="connsiteX254" fmla="*/ 2171700 w 11737340"/>
                <a:gd name="connsiteY254" fmla="*/ 1432560 h 4185920"/>
                <a:gd name="connsiteX255" fmla="*/ 2087880 w 11737340"/>
                <a:gd name="connsiteY255" fmla="*/ 1363980 h 4185920"/>
                <a:gd name="connsiteX256" fmla="*/ 1950720 w 11737340"/>
                <a:gd name="connsiteY256" fmla="*/ 1272540 h 4185920"/>
                <a:gd name="connsiteX257" fmla="*/ 1805940 w 11737340"/>
                <a:gd name="connsiteY257" fmla="*/ 1135380 h 4185920"/>
                <a:gd name="connsiteX258" fmla="*/ 1729740 w 11737340"/>
                <a:gd name="connsiteY258" fmla="*/ 1089660 h 4185920"/>
                <a:gd name="connsiteX259" fmla="*/ 1668780 w 11737340"/>
                <a:gd name="connsiteY259" fmla="*/ 1043940 h 4185920"/>
                <a:gd name="connsiteX260" fmla="*/ 1592580 w 11737340"/>
                <a:gd name="connsiteY260" fmla="*/ 990600 h 4185920"/>
                <a:gd name="connsiteX261" fmla="*/ 1470660 w 11737340"/>
                <a:gd name="connsiteY261" fmla="*/ 891540 h 4185920"/>
                <a:gd name="connsiteX262" fmla="*/ 1386840 w 11737340"/>
                <a:gd name="connsiteY262" fmla="*/ 845820 h 4185920"/>
                <a:gd name="connsiteX263" fmla="*/ 1318260 w 11737340"/>
                <a:gd name="connsiteY263" fmla="*/ 784860 h 4185920"/>
                <a:gd name="connsiteX264" fmla="*/ 1264920 w 11737340"/>
                <a:gd name="connsiteY264" fmla="*/ 723900 h 4185920"/>
                <a:gd name="connsiteX265" fmla="*/ 1181100 w 11737340"/>
                <a:gd name="connsiteY265" fmla="*/ 647700 h 4185920"/>
                <a:gd name="connsiteX266" fmla="*/ 1089660 w 11737340"/>
                <a:gd name="connsiteY266" fmla="*/ 624840 h 4185920"/>
                <a:gd name="connsiteX267" fmla="*/ 1021080 w 11737340"/>
                <a:gd name="connsiteY267" fmla="*/ 586740 h 4185920"/>
                <a:gd name="connsiteX268" fmla="*/ 937260 w 11737340"/>
                <a:gd name="connsiteY268" fmla="*/ 548640 h 4185920"/>
                <a:gd name="connsiteX269" fmla="*/ 830580 w 11737340"/>
                <a:gd name="connsiteY269" fmla="*/ 510540 h 4185920"/>
                <a:gd name="connsiteX270" fmla="*/ 754380 w 11737340"/>
                <a:gd name="connsiteY270" fmla="*/ 457200 h 4185920"/>
                <a:gd name="connsiteX271" fmla="*/ 708660 w 11737340"/>
                <a:gd name="connsiteY271" fmla="*/ 419100 h 4185920"/>
                <a:gd name="connsiteX272" fmla="*/ 609600 w 11737340"/>
                <a:gd name="connsiteY272" fmla="*/ 396240 h 4185920"/>
                <a:gd name="connsiteX273" fmla="*/ 548640 w 11737340"/>
                <a:gd name="connsiteY273" fmla="*/ 320040 h 4185920"/>
                <a:gd name="connsiteX274" fmla="*/ 510540 w 11737340"/>
                <a:gd name="connsiteY274" fmla="*/ 251460 h 4185920"/>
                <a:gd name="connsiteX275" fmla="*/ 464820 w 11737340"/>
                <a:gd name="connsiteY275" fmla="*/ 190500 h 4185920"/>
                <a:gd name="connsiteX276" fmla="*/ 411480 w 11737340"/>
                <a:gd name="connsiteY276" fmla="*/ 137160 h 4185920"/>
                <a:gd name="connsiteX277" fmla="*/ 373380 w 11737340"/>
                <a:gd name="connsiteY277" fmla="*/ 45720 h 4185920"/>
                <a:gd name="connsiteX278" fmla="*/ 342900 w 11737340"/>
                <a:gd name="connsiteY278" fmla="*/ 0 h 4185920"/>
                <a:gd name="connsiteX279" fmla="*/ 327660 w 11737340"/>
                <a:gd name="connsiteY279" fmla="*/ 60960 h 4185920"/>
                <a:gd name="connsiteX280" fmla="*/ 289560 w 11737340"/>
                <a:gd name="connsiteY280" fmla="*/ 91440 h 4185920"/>
                <a:gd name="connsiteX281" fmla="*/ 236220 w 11737340"/>
                <a:gd name="connsiteY281" fmla="*/ 114300 h 4185920"/>
                <a:gd name="connsiteX282" fmla="*/ 198120 w 11737340"/>
                <a:gd name="connsiteY282" fmla="*/ 175260 h 4185920"/>
                <a:gd name="connsiteX283" fmla="*/ 175260 w 11737340"/>
                <a:gd name="connsiteY283" fmla="*/ 228600 h 4185920"/>
                <a:gd name="connsiteX284" fmla="*/ 114300 w 11737340"/>
                <a:gd name="connsiteY284" fmla="*/ 236220 h 4185920"/>
                <a:gd name="connsiteX285" fmla="*/ 45720 w 11737340"/>
                <a:gd name="connsiteY285" fmla="*/ 251460 h 4185920"/>
                <a:gd name="connsiteX286" fmla="*/ 0 w 11737340"/>
                <a:gd name="connsiteY286" fmla="*/ 281940 h 4185920"/>
                <a:gd name="connsiteX287" fmla="*/ 68580 w 11737340"/>
                <a:gd name="connsiteY287" fmla="*/ 320040 h 4185920"/>
                <a:gd name="connsiteX0" fmla="*/ 68580 w 11737340"/>
                <a:gd name="connsiteY0" fmla="*/ 320040 h 4185920"/>
                <a:gd name="connsiteX1" fmla="*/ 121920 w 11737340"/>
                <a:gd name="connsiteY1" fmla="*/ 381000 h 4185920"/>
                <a:gd name="connsiteX2" fmla="*/ 198120 w 11737340"/>
                <a:gd name="connsiteY2" fmla="*/ 419100 h 4185920"/>
                <a:gd name="connsiteX3" fmla="*/ 320040 w 11737340"/>
                <a:gd name="connsiteY3" fmla="*/ 510540 h 4185920"/>
                <a:gd name="connsiteX4" fmla="*/ 411480 w 11737340"/>
                <a:gd name="connsiteY4" fmla="*/ 563880 h 4185920"/>
                <a:gd name="connsiteX5" fmla="*/ 472440 w 11737340"/>
                <a:gd name="connsiteY5" fmla="*/ 632460 h 4185920"/>
                <a:gd name="connsiteX6" fmla="*/ 601980 w 11737340"/>
                <a:gd name="connsiteY6" fmla="*/ 708660 h 4185920"/>
                <a:gd name="connsiteX7" fmla="*/ 739140 w 11737340"/>
                <a:gd name="connsiteY7" fmla="*/ 784860 h 4185920"/>
                <a:gd name="connsiteX8" fmla="*/ 861060 w 11737340"/>
                <a:gd name="connsiteY8" fmla="*/ 868680 h 4185920"/>
                <a:gd name="connsiteX9" fmla="*/ 944880 w 11737340"/>
                <a:gd name="connsiteY9" fmla="*/ 952500 h 4185920"/>
                <a:gd name="connsiteX10" fmla="*/ 1021080 w 11737340"/>
                <a:gd name="connsiteY10" fmla="*/ 1005840 h 4185920"/>
                <a:gd name="connsiteX11" fmla="*/ 1097280 w 11737340"/>
                <a:gd name="connsiteY11" fmla="*/ 1043940 h 4185920"/>
                <a:gd name="connsiteX12" fmla="*/ 1181100 w 11737340"/>
                <a:gd name="connsiteY12" fmla="*/ 1104900 h 4185920"/>
                <a:gd name="connsiteX13" fmla="*/ 1249680 w 11737340"/>
                <a:gd name="connsiteY13" fmla="*/ 1150620 h 4185920"/>
                <a:gd name="connsiteX14" fmla="*/ 1341120 w 11737340"/>
                <a:gd name="connsiteY14" fmla="*/ 1196340 h 4185920"/>
                <a:gd name="connsiteX15" fmla="*/ 1417320 w 11737340"/>
                <a:gd name="connsiteY15" fmla="*/ 1257300 h 4185920"/>
                <a:gd name="connsiteX16" fmla="*/ 1493520 w 11737340"/>
                <a:gd name="connsiteY16" fmla="*/ 1333500 h 4185920"/>
                <a:gd name="connsiteX17" fmla="*/ 1569720 w 11737340"/>
                <a:gd name="connsiteY17" fmla="*/ 1356360 h 4185920"/>
                <a:gd name="connsiteX18" fmla="*/ 1684020 w 11737340"/>
                <a:gd name="connsiteY18" fmla="*/ 1424940 h 4185920"/>
                <a:gd name="connsiteX19" fmla="*/ 1729740 w 11737340"/>
                <a:gd name="connsiteY19" fmla="*/ 1485900 h 4185920"/>
                <a:gd name="connsiteX20" fmla="*/ 1844040 w 11737340"/>
                <a:gd name="connsiteY20" fmla="*/ 1569720 h 4185920"/>
                <a:gd name="connsiteX21" fmla="*/ 1935480 w 11737340"/>
                <a:gd name="connsiteY21" fmla="*/ 1615440 h 4185920"/>
                <a:gd name="connsiteX22" fmla="*/ 2049780 w 11737340"/>
                <a:gd name="connsiteY22" fmla="*/ 1691640 h 4185920"/>
                <a:gd name="connsiteX23" fmla="*/ 2133600 w 11737340"/>
                <a:gd name="connsiteY23" fmla="*/ 1729740 h 4185920"/>
                <a:gd name="connsiteX24" fmla="*/ 2202180 w 11737340"/>
                <a:gd name="connsiteY24" fmla="*/ 1805940 h 4185920"/>
                <a:gd name="connsiteX25" fmla="*/ 2255520 w 11737340"/>
                <a:gd name="connsiteY25" fmla="*/ 1821180 h 4185920"/>
                <a:gd name="connsiteX26" fmla="*/ 2316480 w 11737340"/>
                <a:gd name="connsiteY26" fmla="*/ 1866900 h 4185920"/>
                <a:gd name="connsiteX27" fmla="*/ 2423160 w 11737340"/>
                <a:gd name="connsiteY27" fmla="*/ 2004060 h 4185920"/>
                <a:gd name="connsiteX28" fmla="*/ 2476500 w 11737340"/>
                <a:gd name="connsiteY28" fmla="*/ 2087880 h 4185920"/>
                <a:gd name="connsiteX29" fmla="*/ 2567940 w 11737340"/>
                <a:gd name="connsiteY29" fmla="*/ 2148840 h 4185920"/>
                <a:gd name="connsiteX30" fmla="*/ 2682240 w 11737340"/>
                <a:gd name="connsiteY30" fmla="*/ 2186940 h 4185920"/>
                <a:gd name="connsiteX31" fmla="*/ 2743200 w 11737340"/>
                <a:gd name="connsiteY31" fmla="*/ 2209800 h 4185920"/>
                <a:gd name="connsiteX32" fmla="*/ 2811780 w 11737340"/>
                <a:gd name="connsiteY32" fmla="*/ 2247900 h 4185920"/>
                <a:gd name="connsiteX33" fmla="*/ 2887980 w 11737340"/>
                <a:gd name="connsiteY33" fmla="*/ 2301240 h 4185920"/>
                <a:gd name="connsiteX34" fmla="*/ 2979420 w 11737340"/>
                <a:gd name="connsiteY34" fmla="*/ 2385060 h 4185920"/>
                <a:gd name="connsiteX35" fmla="*/ 3055620 w 11737340"/>
                <a:gd name="connsiteY35" fmla="*/ 2461260 h 4185920"/>
                <a:gd name="connsiteX36" fmla="*/ 3139440 w 11737340"/>
                <a:gd name="connsiteY36" fmla="*/ 2537460 h 4185920"/>
                <a:gd name="connsiteX37" fmla="*/ 3261360 w 11737340"/>
                <a:gd name="connsiteY37" fmla="*/ 2628900 h 4185920"/>
                <a:gd name="connsiteX38" fmla="*/ 3345180 w 11737340"/>
                <a:gd name="connsiteY38" fmla="*/ 2720340 h 4185920"/>
                <a:gd name="connsiteX39" fmla="*/ 3444240 w 11737340"/>
                <a:gd name="connsiteY39" fmla="*/ 2796540 h 4185920"/>
                <a:gd name="connsiteX40" fmla="*/ 3558540 w 11737340"/>
                <a:gd name="connsiteY40" fmla="*/ 2872740 h 4185920"/>
                <a:gd name="connsiteX41" fmla="*/ 3619500 w 11737340"/>
                <a:gd name="connsiteY41" fmla="*/ 2979420 h 4185920"/>
                <a:gd name="connsiteX42" fmla="*/ 3619500 w 11737340"/>
                <a:gd name="connsiteY42" fmla="*/ 2979420 h 4185920"/>
                <a:gd name="connsiteX43" fmla="*/ 3649980 w 11737340"/>
                <a:gd name="connsiteY43" fmla="*/ 3048000 h 4185920"/>
                <a:gd name="connsiteX44" fmla="*/ 3703320 w 11737340"/>
                <a:gd name="connsiteY44" fmla="*/ 3086100 h 4185920"/>
                <a:gd name="connsiteX45" fmla="*/ 3764280 w 11737340"/>
                <a:gd name="connsiteY45" fmla="*/ 3063240 h 4185920"/>
                <a:gd name="connsiteX46" fmla="*/ 3850640 w 11737340"/>
                <a:gd name="connsiteY46" fmla="*/ 3040380 h 4185920"/>
                <a:gd name="connsiteX47" fmla="*/ 3916680 w 11737340"/>
                <a:gd name="connsiteY47" fmla="*/ 3032760 h 4185920"/>
                <a:gd name="connsiteX48" fmla="*/ 4030980 w 11737340"/>
                <a:gd name="connsiteY48" fmla="*/ 3063240 h 4185920"/>
                <a:gd name="connsiteX49" fmla="*/ 4137660 w 11737340"/>
                <a:gd name="connsiteY49" fmla="*/ 3101340 h 4185920"/>
                <a:gd name="connsiteX50" fmla="*/ 4259580 w 11737340"/>
                <a:gd name="connsiteY50" fmla="*/ 3147060 h 4185920"/>
                <a:gd name="connsiteX51" fmla="*/ 4381500 w 11737340"/>
                <a:gd name="connsiteY51" fmla="*/ 3192780 h 4185920"/>
                <a:gd name="connsiteX52" fmla="*/ 4526280 w 11737340"/>
                <a:gd name="connsiteY52" fmla="*/ 3276600 h 4185920"/>
                <a:gd name="connsiteX53" fmla="*/ 4587240 w 11737340"/>
                <a:gd name="connsiteY53" fmla="*/ 3299460 h 4185920"/>
                <a:gd name="connsiteX54" fmla="*/ 4610100 w 11737340"/>
                <a:gd name="connsiteY54" fmla="*/ 3352800 h 4185920"/>
                <a:gd name="connsiteX55" fmla="*/ 4648200 w 11737340"/>
                <a:gd name="connsiteY55" fmla="*/ 3436620 h 4185920"/>
                <a:gd name="connsiteX56" fmla="*/ 4671060 w 11737340"/>
                <a:gd name="connsiteY56" fmla="*/ 3520440 h 4185920"/>
                <a:gd name="connsiteX57" fmla="*/ 4678680 w 11737340"/>
                <a:gd name="connsiteY57" fmla="*/ 3589020 h 4185920"/>
                <a:gd name="connsiteX58" fmla="*/ 4686300 w 11737340"/>
                <a:gd name="connsiteY58" fmla="*/ 3649980 h 4185920"/>
                <a:gd name="connsiteX59" fmla="*/ 4724400 w 11737340"/>
                <a:gd name="connsiteY59" fmla="*/ 3680460 h 4185920"/>
                <a:gd name="connsiteX60" fmla="*/ 4785360 w 11737340"/>
                <a:gd name="connsiteY60" fmla="*/ 3672840 h 4185920"/>
                <a:gd name="connsiteX61" fmla="*/ 4869180 w 11737340"/>
                <a:gd name="connsiteY61" fmla="*/ 3703320 h 4185920"/>
                <a:gd name="connsiteX62" fmla="*/ 4914900 w 11737340"/>
                <a:gd name="connsiteY62" fmla="*/ 3756660 h 4185920"/>
                <a:gd name="connsiteX63" fmla="*/ 5105400 w 11737340"/>
                <a:gd name="connsiteY63" fmla="*/ 3832860 h 4185920"/>
                <a:gd name="connsiteX64" fmla="*/ 5173980 w 11737340"/>
                <a:gd name="connsiteY64" fmla="*/ 3886200 h 4185920"/>
                <a:gd name="connsiteX65" fmla="*/ 5242560 w 11737340"/>
                <a:gd name="connsiteY65" fmla="*/ 3924300 h 4185920"/>
                <a:gd name="connsiteX66" fmla="*/ 5364480 w 11737340"/>
                <a:gd name="connsiteY66" fmla="*/ 3962400 h 4185920"/>
                <a:gd name="connsiteX67" fmla="*/ 5516880 w 11737340"/>
                <a:gd name="connsiteY67" fmla="*/ 4046220 h 4185920"/>
                <a:gd name="connsiteX68" fmla="*/ 5585460 w 11737340"/>
                <a:gd name="connsiteY68" fmla="*/ 4099560 h 4185920"/>
                <a:gd name="connsiteX69" fmla="*/ 5661660 w 11737340"/>
                <a:gd name="connsiteY69" fmla="*/ 4122420 h 4185920"/>
                <a:gd name="connsiteX70" fmla="*/ 5745480 w 11737340"/>
                <a:gd name="connsiteY70" fmla="*/ 4130040 h 4185920"/>
                <a:gd name="connsiteX71" fmla="*/ 5836920 w 11737340"/>
                <a:gd name="connsiteY71" fmla="*/ 4130040 h 4185920"/>
                <a:gd name="connsiteX72" fmla="*/ 5943600 w 11737340"/>
                <a:gd name="connsiteY72" fmla="*/ 4165600 h 4185920"/>
                <a:gd name="connsiteX73" fmla="*/ 6042660 w 11737340"/>
                <a:gd name="connsiteY73" fmla="*/ 4185920 h 4185920"/>
                <a:gd name="connsiteX74" fmla="*/ 6167120 w 11737340"/>
                <a:gd name="connsiteY74" fmla="*/ 4160520 h 4185920"/>
                <a:gd name="connsiteX75" fmla="*/ 6286500 w 11737340"/>
                <a:gd name="connsiteY75" fmla="*/ 4114800 h 4185920"/>
                <a:gd name="connsiteX76" fmla="*/ 6393180 w 11737340"/>
                <a:gd name="connsiteY76" fmla="*/ 4071620 h 4185920"/>
                <a:gd name="connsiteX77" fmla="*/ 6484620 w 11737340"/>
                <a:gd name="connsiteY77" fmla="*/ 4038600 h 4185920"/>
                <a:gd name="connsiteX78" fmla="*/ 6583680 w 11737340"/>
                <a:gd name="connsiteY78" fmla="*/ 3970020 h 4185920"/>
                <a:gd name="connsiteX79" fmla="*/ 6697980 w 11737340"/>
                <a:gd name="connsiteY79" fmla="*/ 3886200 h 4185920"/>
                <a:gd name="connsiteX80" fmla="*/ 6751320 w 11737340"/>
                <a:gd name="connsiteY80" fmla="*/ 3822700 h 4185920"/>
                <a:gd name="connsiteX81" fmla="*/ 6855460 w 11737340"/>
                <a:gd name="connsiteY81" fmla="*/ 3764280 h 4185920"/>
                <a:gd name="connsiteX82" fmla="*/ 6959600 w 11737340"/>
                <a:gd name="connsiteY82" fmla="*/ 3629660 h 4185920"/>
                <a:gd name="connsiteX83" fmla="*/ 7056120 w 11737340"/>
                <a:gd name="connsiteY83" fmla="*/ 3528060 h 4185920"/>
                <a:gd name="connsiteX84" fmla="*/ 7165340 w 11737340"/>
                <a:gd name="connsiteY84" fmla="*/ 3454400 h 4185920"/>
                <a:gd name="connsiteX85" fmla="*/ 7287260 w 11737340"/>
                <a:gd name="connsiteY85" fmla="*/ 3296920 h 4185920"/>
                <a:gd name="connsiteX86" fmla="*/ 7338060 w 11737340"/>
                <a:gd name="connsiteY86" fmla="*/ 3200400 h 4185920"/>
                <a:gd name="connsiteX87" fmla="*/ 7383780 w 11737340"/>
                <a:gd name="connsiteY87" fmla="*/ 3144520 h 4185920"/>
                <a:gd name="connsiteX88" fmla="*/ 7444740 w 11737340"/>
                <a:gd name="connsiteY88" fmla="*/ 3093720 h 4185920"/>
                <a:gd name="connsiteX89" fmla="*/ 7513320 w 11737340"/>
                <a:gd name="connsiteY89" fmla="*/ 3101340 h 4185920"/>
                <a:gd name="connsiteX90" fmla="*/ 7576820 w 11737340"/>
                <a:gd name="connsiteY90" fmla="*/ 3093720 h 4185920"/>
                <a:gd name="connsiteX91" fmla="*/ 7729220 w 11737340"/>
                <a:gd name="connsiteY91" fmla="*/ 3136900 h 4185920"/>
                <a:gd name="connsiteX92" fmla="*/ 7833360 w 11737340"/>
                <a:gd name="connsiteY92" fmla="*/ 3180080 h 4185920"/>
                <a:gd name="connsiteX93" fmla="*/ 7967980 w 11737340"/>
                <a:gd name="connsiteY93" fmla="*/ 3208020 h 4185920"/>
                <a:gd name="connsiteX94" fmla="*/ 8161020 w 11737340"/>
                <a:gd name="connsiteY94" fmla="*/ 3296920 h 4185920"/>
                <a:gd name="connsiteX95" fmla="*/ 8293100 w 11737340"/>
                <a:gd name="connsiteY95" fmla="*/ 3370580 h 4185920"/>
                <a:gd name="connsiteX96" fmla="*/ 8371840 w 11737340"/>
                <a:gd name="connsiteY96" fmla="*/ 3395980 h 4185920"/>
                <a:gd name="connsiteX97" fmla="*/ 8468360 w 11737340"/>
                <a:gd name="connsiteY97" fmla="*/ 3434080 h 4185920"/>
                <a:gd name="connsiteX98" fmla="*/ 8582660 w 11737340"/>
                <a:gd name="connsiteY98" fmla="*/ 3528060 h 4185920"/>
                <a:gd name="connsiteX99" fmla="*/ 8641080 w 11737340"/>
                <a:gd name="connsiteY99" fmla="*/ 3566160 h 4185920"/>
                <a:gd name="connsiteX100" fmla="*/ 8702040 w 11737340"/>
                <a:gd name="connsiteY100" fmla="*/ 3604260 h 4185920"/>
                <a:gd name="connsiteX101" fmla="*/ 8763000 w 11737340"/>
                <a:gd name="connsiteY101" fmla="*/ 3634740 h 4185920"/>
                <a:gd name="connsiteX102" fmla="*/ 8846820 w 11737340"/>
                <a:gd name="connsiteY102" fmla="*/ 3632200 h 4185920"/>
                <a:gd name="connsiteX103" fmla="*/ 8968740 w 11737340"/>
                <a:gd name="connsiteY103" fmla="*/ 3634740 h 4185920"/>
                <a:gd name="connsiteX104" fmla="*/ 9060180 w 11737340"/>
                <a:gd name="connsiteY104" fmla="*/ 3642360 h 4185920"/>
                <a:gd name="connsiteX105" fmla="*/ 9151620 w 11737340"/>
                <a:gd name="connsiteY105" fmla="*/ 3657600 h 4185920"/>
                <a:gd name="connsiteX106" fmla="*/ 9230360 w 11737340"/>
                <a:gd name="connsiteY106" fmla="*/ 3657600 h 4185920"/>
                <a:gd name="connsiteX107" fmla="*/ 9331960 w 11737340"/>
                <a:gd name="connsiteY107" fmla="*/ 3629660 h 4185920"/>
                <a:gd name="connsiteX108" fmla="*/ 9433560 w 11737340"/>
                <a:gd name="connsiteY108" fmla="*/ 3589020 h 4185920"/>
                <a:gd name="connsiteX109" fmla="*/ 9535160 w 11737340"/>
                <a:gd name="connsiteY109" fmla="*/ 3540760 h 4185920"/>
                <a:gd name="connsiteX110" fmla="*/ 9646920 w 11737340"/>
                <a:gd name="connsiteY110" fmla="*/ 3489960 h 4185920"/>
                <a:gd name="connsiteX111" fmla="*/ 9784080 w 11737340"/>
                <a:gd name="connsiteY111" fmla="*/ 3444240 h 4185920"/>
                <a:gd name="connsiteX112" fmla="*/ 9860280 w 11737340"/>
                <a:gd name="connsiteY112" fmla="*/ 3383280 h 4185920"/>
                <a:gd name="connsiteX113" fmla="*/ 9921240 w 11737340"/>
                <a:gd name="connsiteY113" fmla="*/ 3314700 h 4185920"/>
                <a:gd name="connsiteX114" fmla="*/ 9997440 w 11737340"/>
                <a:gd name="connsiteY114" fmla="*/ 3208020 h 4185920"/>
                <a:gd name="connsiteX115" fmla="*/ 10043160 w 11737340"/>
                <a:gd name="connsiteY115" fmla="*/ 3101340 h 4185920"/>
                <a:gd name="connsiteX116" fmla="*/ 10104120 w 11737340"/>
                <a:gd name="connsiteY116" fmla="*/ 3017520 h 4185920"/>
                <a:gd name="connsiteX117" fmla="*/ 10157460 w 11737340"/>
                <a:gd name="connsiteY117" fmla="*/ 2933700 h 4185920"/>
                <a:gd name="connsiteX118" fmla="*/ 10218420 w 11737340"/>
                <a:gd name="connsiteY118" fmla="*/ 2849880 h 4185920"/>
                <a:gd name="connsiteX119" fmla="*/ 10294620 w 11737340"/>
                <a:gd name="connsiteY119" fmla="*/ 2735580 h 4185920"/>
                <a:gd name="connsiteX120" fmla="*/ 10347960 w 11737340"/>
                <a:gd name="connsiteY120" fmla="*/ 2621280 h 4185920"/>
                <a:gd name="connsiteX121" fmla="*/ 10431780 w 11737340"/>
                <a:gd name="connsiteY121" fmla="*/ 2499360 h 4185920"/>
                <a:gd name="connsiteX122" fmla="*/ 10500360 w 11737340"/>
                <a:gd name="connsiteY122" fmla="*/ 2354580 h 4185920"/>
                <a:gd name="connsiteX123" fmla="*/ 10553700 w 11737340"/>
                <a:gd name="connsiteY123" fmla="*/ 2263140 h 4185920"/>
                <a:gd name="connsiteX124" fmla="*/ 10584180 w 11737340"/>
                <a:gd name="connsiteY124" fmla="*/ 2194560 h 4185920"/>
                <a:gd name="connsiteX125" fmla="*/ 10624820 w 11737340"/>
                <a:gd name="connsiteY125" fmla="*/ 2125980 h 4185920"/>
                <a:gd name="connsiteX126" fmla="*/ 10675620 w 11737340"/>
                <a:gd name="connsiteY126" fmla="*/ 2049780 h 4185920"/>
                <a:gd name="connsiteX127" fmla="*/ 10690860 w 11737340"/>
                <a:gd name="connsiteY127" fmla="*/ 1988820 h 4185920"/>
                <a:gd name="connsiteX128" fmla="*/ 10713720 w 11737340"/>
                <a:gd name="connsiteY128" fmla="*/ 1927860 h 4185920"/>
                <a:gd name="connsiteX129" fmla="*/ 10767060 w 11737340"/>
                <a:gd name="connsiteY129" fmla="*/ 1859280 h 4185920"/>
                <a:gd name="connsiteX130" fmla="*/ 10873740 w 11737340"/>
                <a:gd name="connsiteY130" fmla="*/ 1828800 h 4185920"/>
                <a:gd name="connsiteX131" fmla="*/ 11079480 w 11737340"/>
                <a:gd name="connsiteY131" fmla="*/ 1767840 h 4185920"/>
                <a:gd name="connsiteX132" fmla="*/ 11247120 w 11737340"/>
                <a:gd name="connsiteY132" fmla="*/ 1684020 h 4185920"/>
                <a:gd name="connsiteX133" fmla="*/ 11407140 w 11737340"/>
                <a:gd name="connsiteY133" fmla="*/ 1628140 h 4185920"/>
                <a:gd name="connsiteX134" fmla="*/ 11490960 w 11737340"/>
                <a:gd name="connsiteY134" fmla="*/ 1577340 h 4185920"/>
                <a:gd name="connsiteX135" fmla="*/ 11635740 w 11737340"/>
                <a:gd name="connsiteY135" fmla="*/ 1508760 h 4185920"/>
                <a:gd name="connsiteX136" fmla="*/ 11737340 w 11737340"/>
                <a:gd name="connsiteY136" fmla="*/ 1442720 h 4185920"/>
                <a:gd name="connsiteX137" fmla="*/ 11620500 w 11737340"/>
                <a:gd name="connsiteY137" fmla="*/ 1417320 h 4185920"/>
                <a:gd name="connsiteX138" fmla="*/ 11567160 w 11737340"/>
                <a:gd name="connsiteY138" fmla="*/ 1379220 h 4185920"/>
                <a:gd name="connsiteX139" fmla="*/ 11498580 w 11737340"/>
                <a:gd name="connsiteY139" fmla="*/ 1318260 h 4185920"/>
                <a:gd name="connsiteX140" fmla="*/ 11468100 w 11737340"/>
                <a:gd name="connsiteY140" fmla="*/ 1280160 h 4185920"/>
                <a:gd name="connsiteX141" fmla="*/ 11442700 w 11737340"/>
                <a:gd name="connsiteY141" fmla="*/ 1231900 h 4185920"/>
                <a:gd name="connsiteX142" fmla="*/ 11384280 w 11737340"/>
                <a:gd name="connsiteY142" fmla="*/ 1310640 h 4185920"/>
                <a:gd name="connsiteX143" fmla="*/ 11353800 w 11737340"/>
                <a:gd name="connsiteY143" fmla="*/ 1356360 h 4185920"/>
                <a:gd name="connsiteX144" fmla="*/ 11224260 w 11737340"/>
                <a:gd name="connsiteY144" fmla="*/ 1417320 h 4185920"/>
                <a:gd name="connsiteX145" fmla="*/ 11109960 w 11737340"/>
                <a:gd name="connsiteY145" fmla="*/ 1463040 h 4185920"/>
                <a:gd name="connsiteX146" fmla="*/ 10911840 w 11737340"/>
                <a:gd name="connsiteY146" fmla="*/ 1524000 h 4185920"/>
                <a:gd name="connsiteX147" fmla="*/ 10774680 w 11737340"/>
                <a:gd name="connsiteY147" fmla="*/ 1546860 h 4185920"/>
                <a:gd name="connsiteX148" fmla="*/ 10675620 w 11737340"/>
                <a:gd name="connsiteY148" fmla="*/ 1615440 h 4185920"/>
                <a:gd name="connsiteX149" fmla="*/ 10568940 w 11737340"/>
                <a:gd name="connsiteY149" fmla="*/ 1676400 h 4185920"/>
                <a:gd name="connsiteX150" fmla="*/ 10485120 w 11737340"/>
                <a:gd name="connsiteY150" fmla="*/ 1760220 h 4185920"/>
                <a:gd name="connsiteX151" fmla="*/ 10454640 w 11737340"/>
                <a:gd name="connsiteY151" fmla="*/ 1836420 h 4185920"/>
                <a:gd name="connsiteX152" fmla="*/ 10416540 w 11737340"/>
                <a:gd name="connsiteY152" fmla="*/ 1927860 h 4185920"/>
                <a:gd name="connsiteX153" fmla="*/ 10401300 w 11737340"/>
                <a:gd name="connsiteY153" fmla="*/ 2004060 h 4185920"/>
                <a:gd name="connsiteX154" fmla="*/ 10363200 w 11737340"/>
                <a:gd name="connsiteY154" fmla="*/ 2095500 h 4185920"/>
                <a:gd name="connsiteX155" fmla="*/ 10317480 w 11737340"/>
                <a:gd name="connsiteY155" fmla="*/ 2225040 h 4185920"/>
                <a:gd name="connsiteX156" fmla="*/ 10287000 w 11737340"/>
                <a:gd name="connsiteY156" fmla="*/ 2346960 h 4185920"/>
                <a:gd name="connsiteX157" fmla="*/ 10218420 w 11737340"/>
                <a:gd name="connsiteY157" fmla="*/ 2499360 h 4185920"/>
                <a:gd name="connsiteX158" fmla="*/ 10134600 w 11737340"/>
                <a:gd name="connsiteY158" fmla="*/ 2621280 h 4185920"/>
                <a:gd name="connsiteX159" fmla="*/ 10043160 w 11737340"/>
                <a:gd name="connsiteY159" fmla="*/ 2735580 h 4185920"/>
                <a:gd name="connsiteX160" fmla="*/ 9974580 w 11737340"/>
                <a:gd name="connsiteY160" fmla="*/ 2857500 h 4185920"/>
                <a:gd name="connsiteX161" fmla="*/ 9906000 w 11737340"/>
                <a:gd name="connsiteY161" fmla="*/ 2941320 h 4185920"/>
                <a:gd name="connsiteX162" fmla="*/ 9860280 w 11737340"/>
                <a:gd name="connsiteY162" fmla="*/ 3032760 h 4185920"/>
                <a:gd name="connsiteX163" fmla="*/ 9806940 w 11737340"/>
                <a:gd name="connsiteY163" fmla="*/ 3116580 h 4185920"/>
                <a:gd name="connsiteX164" fmla="*/ 9715500 w 11737340"/>
                <a:gd name="connsiteY164" fmla="*/ 3208020 h 4185920"/>
                <a:gd name="connsiteX165" fmla="*/ 9616440 w 11737340"/>
                <a:gd name="connsiteY165" fmla="*/ 3261360 h 4185920"/>
                <a:gd name="connsiteX166" fmla="*/ 9532620 w 11737340"/>
                <a:gd name="connsiteY166" fmla="*/ 3329940 h 4185920"/>
                <a:gd name="connsiteX167" fmla="*/ 9471660 w 11737340"/>
                <a:gd name="connsiteY167" fmla="*/ 3375660 h 4185920"/>
                <a:gd name="connsiteX168" fmla="*/ 9410700 w 11737340"/>
                <a:gd name="connsiteY168" fmla="*/ 3429000 h 4185920"/>
                <a:gd name="connsiteX169" fmla="*/ 9288780 w 11737340"/>
                <a:gd name="connsiteY169" fmla="*/ 3436620 h 4185920"/>
                <a:gd name="connsiteX170" fmla="*/ 9166860 w 11737340"/>
                <a:gd name="connsiteY170" fmla="*/ 3444240 h 4185920"/>
                <a:gd name="connsiteX171" fmla="*/ 9029700 w 11737340"/>
                <a:gd name="connsiteY171" fmla="*/ 3413760 h 4185920"/>
                <a:gd name="connsiteX172" fmla="*/ 8823960 w 11737340"/>
                <a:gd name="connsiteY172" fmla="*/ 3360420 h 4185920"/>
                <a:gd name="connsiteX173" fmla="*/ 8679180 w 11737340"/>
                <a:gd name="connsiteY173" fmla="*/ 3329940 h 4185920"/>
                <a:gd name="connsiteX174" fmla="*/ 8572500 w 11737340"/>
                <a:gd name="connsiteY174" fmla="*/ 3276600 h 4185920"/>
                <a:gd name="connsiteX175" fmla="*/ 8465820 w 11737340"/>
                <a:gd name="connsiteY175" fmla="*/ 3215640 h 4185920"/>
                <a:gd name="connsiteX176" fmla="*/ 8321040 w 11737340"/>
                <a:gd name="connsiteY176" fmla="*/ 3177540 h 4185920"/>
                <a:gd name="connsiteX177" fmla="*/ 8199120 w 11737340"/>
                <a:gd name="connsiteY177" fmla="*/ 3131820 h 4185920"/>
                <a:gd name="connsiteX178" fmla="*/ 8069580 w 11737340"/>
                <a:gd name="connsiteY178" fmla="*/ 3078480 h 4185920"/>
                <a:gd name="connsiteX179" fmla="*/ 7917180 w 11737340"/>
                <a:gd name="connsiteY179" fmla="*/ 2994660 h 4185920"/>
                <a:gd name="connsiteX180" fmla="*/ 7787640 w 11737340"/>
                <a:gd name="connsiteY180" fmla="*/ 2971800 h 4185920"/>
                <a:gd name="connsiteX181" fmla="*/ 7719060 w 11737340"/>
                <a:gd name="connsiteY181" fmla="*/ 2933700 h 4185920"/>
                <a:gd name="connsiteX182" fmla="*/ 7612380 w 11737340"/>
                <a:gd name="connsiteY182" fmla="*/ 2903220 h 4185920"/>
                <a:gd name="connsiteX183" fmla="*/ 7566660 w 11737340"/>
                <a:gd name="connsiteY183" fmla="*/ 2887980 h 4185920"/>
                <a:gd name="connsiteX184" fmla="*/ 7551420 w 11737340"/>
                <a:gd name="connsiteY184" fmla="*/ 2849880 h 4185920"/>
                <a:gd name="connsiteX185" fmla="*/ 7533640 w 11737340"/>
                <a:gd name="connsiteY185" fmla="*/ 2788920 h 4185920"/>
                <a:gd name="connsiteX186" fmla="*/ 7475220 w 11737340"/>
                <a:gd name="connsiteY186" fmla="*/ 2857500 h 4185920"/>
                <a:gd name="connsiteX187" fmla="*/ 7414260 w 11737340"/>
                <a:gd name="connsiteY187" fmla="*/ 2887980 h 4185920"/>
                <a:gd name="connsiteX188" fmla="*/ 7345680 w 11737340"/>
                <a:gd name="connsiteY188" fmla="*/ 2971800 h 4185920"/>
                <a:gd name="connsiteX189" fmla="*/ 7315200 w 11737340"/>
                <a:gd name="connsiteY189" fmla="*/ 2994660 h 4185920"/>
                <a:gd name="connsiteX190" fmla="*/ 7261860 w 11737340"/>
                <a:gd name="connsiteY190" fmla="*/ 3009900 h 4185920"/>
                <a:gd name="connsiteX191" fmla="*/ 7193280 w 11737340"/>
                <a:gd name="connsiteY191" fmla="*/ 3025140 h 4185920"/>
                <a:gd name="connsiteX192" fmla="*/ 7155180 w 11737340"/>
                <a:gd name="connsiteY192" fmla="*/ 3078480 h 4185920"/>
                <a:gd name="connsiteX193" fmla="*/ 7109460 w 11737340"/>
                <a:gd name="connsiteY193" fmla="*/ 3154680 h 4185920"/>
                <a:gd name="connsiteX194" fmla="*/ 7048500 w 11737340"/>
                <a:gd name="connsiteY194" fmla="*/ 3246120 h 4185920"/>
                <a:gd name="connsiteX195" fmla="*/ 6995160 w 11737340"/>
                <a:gd name="connsiteY195" fmla="*/ 3307080 h 4185920"/>
                <a:gd name="connsiteX196" fmla="*/ 6972300 w 11737340"/>
                <a:gd name="connsiteY196" fmla="*/ 3352800 h 4185920"/>
                <a:gd name="connsiteX197" fmla="*/ 6949440 w 11737340"/>
                <a:gd name="connsiteY197" fmla="*/ 3413760 h 4185920"/>
                <a:gd name="connsiteX198" fmla="*/ 6949440 w 11737340"/>
                <a:gd name="connsiteY198" fmla="*/ 3413760 h 4185920"/>
                <a:gd name="connsiteX199" fmla="*/ 6911340 w 11737340"/>
                <a:gd name="connsiteY199" fmla="*/ 3474720 h 4185920"/>
                <a:gd name="connsiteX200" fmla="*/ 6888480 w 11737340"/>
                <a:gd name="connsiteY200" fmla="*/ 3505200 h 4185920"/>
                <a:gd name="connsiteX201" fmla="*/ 6819900 w 11737340"/>
                <a:gd name="connsiteY201" fmla="*/ 3566160 h 4185920"/>
                <a:gd name="connsiteX202" fmla="*/ 6731000 w 11737340"/>
                <a:gd name="connsiteY202" fmla="*/ 3599180 h 4185920"/>
                <a:gd name="connsiteX203" fmla="*/ 6675120 w 11737340"/>
                <a:gd name="connsiteY203" fmla="*/ 3657600 h 4185920"/>
                <a:gd name="connsiteX204" fmla="*/ 6629400 w 11737340"/>
                <a:gd name="connsiteY204" fmla="*/ 3718560 h 4185920"/>
                <a:gd name="connsiteX205" fmla="*/ 6576060 w 11737340"/>
                <a:gd name="connsiteY205" fmla="*/ 3779520 h 4185920"/>
                <a:gd name="connsiteX206" fmla="*/ 6484620 w 11737340"/>
                <a:gd name="connsiteY206" fmla="*/ 3817620 h 4185920"/>
                <a:gd name="connsiteX207" fmla="*/ 6400800 w 11737340"/>
                <a:gd name="connsiteY207" fmla="*/ 3832860 h 4185920"/>
                <a:gd name="connsiteX208" fmla="*/ 6263640 w 11737340"/>
                <a:gd name="connsiteY208" fmla="*/ 3870960 h 4185920"/>
                <a:gd name="connsiteX209" fmla="*/ 6126480 w 11737340"/>
                <a:gd name="connsiteY209" fmla="*/ 3901440 h 4185920"/>
                <a:gd name="connsiteX210" fmla="*/ 6027420 w 11737340"/>
                <a:gd name="connsiteY210" fmla="*/ 3916680 h 4185920"/>
                <a:gd name="connsiteX211" fmla="*/ 5890260 w 11737340"/>
                <a:gd name="connsiteY211" fmla="*/ 3878580 h 4185920"/>
                <a:gd name="connsiteX212" fmla="*/ 5821680 w 11737340"/>
                <a:gd name="connsiteY212" fmla="*/ 3863340 h 4185920"/>
                <a:gd name="connsiteX213" fmla="*/ 5737860 w 11737340"/>
                <a:gd name="connsiteY213" fmla="*/ 3825240 h 4185920"/>
                <a:gd name="connsiteX214" fmla="*/ 5638800 w 11737340"/>
                <a:gd name="connsiteY214" fmla="*/ 3794760 h 4185920"/>
                <a:gd name="connsiteX215" fmla="*/ 5524500 w 11737340"/>
                <a:gd name="connsiteY215" fmla="*/ 3756660 h 4185920"/>
                <a:gd name="connsiteX216" fmla="*/ 5448300 w 11737340"/>
                <a:gd name="connsiteY216" fmla="*/ 3718560 h 4185920"/>
                <a:gd name="connsiteX217" fmla="*/ 5349240 w 11737340"/>
                <a:gd name="connsiteY217" fmla="*/ 3657600 h 4185920"/>
                <a:gd name="connsiteX218" fmla="*/ 5295900 w 11737340"/>
                <a:gd name="connsiteY218" fmla="*/ 3619500 h 4185920"/>
                <a:gd name="connsiteX219" fmla="*/ 5234940 w 11737340"/>
                <a:gd name="connsiteY219" fmla="*/ 3596640 h 4185920"/>
                <a:gd name="connsiteX220" fmla="*/ 5135880 w 11737340"/>
                <a:gd name="connsiteY220" fmla="*/ 3550920 h 4185920"/>
                <a:gd name="connsiteX221" fmla="*/ 5059680 w 11737340"/>
                <a:gd name="connsiteY221" fmla="*/ 3505200 h 4185920"/>
                <a:gd name="connsiteX222" fmla="*/ 5029200 w 11737340"/>
                <a:gd name="connsiteY222" fmla="*/ 3482340 h 4185920"/>
                <a:gd name="connsiteX223" fmla="*/ 4960620 w 11737340"/>
                <a:gd name="connsiteY223" fmla="*/ 3413760 h 4185920"/>
                <a:gd name="connsiteX224" fmla="*/ 4876800 w 11737340"/>
                <a:gd name="connsiteY224" fmla="*/ 3299460 h 4185920"/>
                <a:gd name="connsiteX225" fmla="*/ 4808220 w 11737340"/>
                <a:gd name="connsiteY225" fmla="*/ 3200400 h 4185920"/>
                <a:gd name="connsiteX226" fmla="*/ 4777740 w 11737340"/>
                <a:gd name="connsiteY226" fmla="*/ 3147060 h 4185920"/>
                <a:gd name="connsiteX227" fmla="*/ 4724400 w 11737340"/>
                <a:gd name="connsiteY227" fmla="*/ 3108960 h 4185920"/>
                <a:gd name="connsiteX228" fmla="*/ 4648200 w 11737340"/>
                <a:gd name="connsiteY228" fmla="*/ 3063240 h 4185920"/>
                <a:gd name="connsiteX229" fmla="*/ 4533900 w 11737340"/>
                <a:gd name="connsiteY229" fmla="*/ 2979420 h 4185920"/>
                <a:gd name="connsiteX230" fmla="*/ 4427220 w 11737340"/>
                <a:gd name="connsiteY230" fmla="*/ 2941320 h 4185920"/>
                <a:gd name="connsiteX231" fmla="*/ 4366260 w 11737340"/>
                <a:gd name="connsiteY231" fmla="*/ 2903220 h 4185920"/>
                <a:gd name="connsiteX232" fmla="*/ 4244340 w 11737340"/>
                <a:gd name="connsiteY232" fmla="*/ 2842260 h 4185920"/>
                <a:gd name="connsiteX233" fmla="*/ 4145280 w 11737340"/>
                <a:gd name="connsiteY233" fmla="*/ 2811780 h 4185920"/>
                <a:gd name="connsiteX234" fmla="*/ 4038600 w 11737340"/>
                <a:gd name="connsiteY234" fmla="*/ 2804160 h 4185920"/>
                <a:gd name="connsiteX235" fmla="*/ 3954780 w 11737340"/>
                <a:gd name="connsiteY235" fmla="*/ 2819400 h 4185920"/>
                <a:gd name="connsiteX236" fmla="*/ 3863340 w 11737340"/>
                <a:gd name="connsiteY236" fmla="*/ 2804160 h 4185920"/>
                <a:gd name="connsiteX237" fmla="*/ 3741420 w 11737340"/>
                <a:gd name="connsiteY237" fmla="*/ 2781300 h 4185920"/>
                <a:gd name="connsiteX238" fmla="*/ 3649980 w 11737340"/>
                <a:gd name="connsiteY238" fmla="*/ 2743200 h 4185920"/>
                <a:gd name="connsiteX239" fmla="*/ 3573780 w 11737340"/>
                <a:gd name="connsiteY239" fmla="*/ 2674620 h 4185920"/>
                <a:gd name="connsiteX240" fmla="*/ 3482340 w 11737340"/>
                <a:gd name="connsiteY240" fmla="*/ 2621280 h 4185920"/>
                <a:gd name="connsiteX241" fmla="*/ 3436620 w 11737340"/>
                <a:gd name="connsiteY241" fmla="*/ 2552700 h 4185920"/>
                <a:gd name="connsiteX242" fmla="*/ 3329940 w 11737340"/>
                <a:gd name="connsiteY242" fmla="*/ 2423160 h 4185920"/>
                <a:gd name="connsiteX243" fmla="*/ 3261360 w 11737340"/>
                <a:gd name="connsiteY243" fmla="*/ 2324100 h 4185920"/>
                <a:gd name="connsiteX244" fmla="*/ 3131820 w 11737340"/>
                <a:gd name="connsiteY244" fmla="*/ 2209800 h 4185920"/>
                <a:gd name="connsiteX245" fmla="*/ 3040380 w 11737340"/>
                <a:gd name="connsiteY245" fmla="*/ 2141220 h 4185920"/>
                <a:gd name="connsiteX246" fmla="*/ 2910840 w 11737340"/>
                <a:gd name="connsiteY246" fmla="*/ 2034540 h 4185920"/>
                <a:gd name="connsiteX247" fmla="*/ 2849880 w 11737340"/>
                <a:gd name="connsiteY247" fmla="*/ 1958340 h 4185920"/>
                <a:gd name="connsiteX248" fmla="*/ 2743200 w 11737340"/>
                <a:gd name="connsiteY248" fmla="*/ 1889760 h 4185920"/>
                <a:gd name="connsiteX249" fmla="*/ 2659380 w 11737340"/>
                <a:gd name="connsiteY249" fmla="*/ 1844040 h 4185920"/>
                <a:gd name="connsiteX250" fmla="*/ 2575560 w 11737340"/>
                <a:gd name="connsiteY250" fmla="*/ 1744980 h 4185920"/>
                <a:gd name="connsiteX251" fmla="*/ 2468880 w 11737340"/>
                <a:gd name="connsiteY251" fmla="*/ 1645920 h 4185920"/>
                <a:gd name="connsiteX252" fmla="*/ 2400300 w 11737340"/>
                <a:gd name="connsiteY252" fmla="*/ 1607820 h 4185920"/>
                <a:gd name="connsiteX253" fmla="*/ 2263140 w 11737340"/>
                <a:gd name="connsiteY253" fmla="*/ 1501140 h 4185920"/>
                <a:gd name="connsiteX254" fmla="*/ 2171700 w 11737340"/>
                <a:gd name="connsiteY254" fmla="*/ 1432560 h 4185920"/>
                <a:gd name="connsiteX255" fmla="*/ 2087880 w 11737340"/>
                <a:gd name="connsiteY255" fmla="*/ 1363980 h 4185920"/>
                <a:gd name="connsiteX256" fmla="*/ 1950720 w 11737340"/>
                <a:gd name="connsiteY256" fmla="*/ 1272540 h 4185920"/>
                <a:gd name="connsiteX257" fmla="*/ 1805940 w 11737340"/>
                <a:gd name="connsiteY257" fmla="*/ 1135380 h 4185920"/>
                <a:gd name="connsiteX258" fmla="*/ 1729740 w 11737340"/>
                <a:gd name="connsiteY258" fmla="*/ 1089660 h 4185920"/>
                <a:gd name="connsiteX259" fmla="*/ 1668780 w 11737340"/>
                <a:gd name="connsiteY259" fmla="*/ 1043940 h 4185920"/>
                <a:gd name="connsiteX260" fmla="*/ 1592580 w 11737340"/>
                <a:gd name="connsiteY260" fmla="*/ 990600 h 4185920"/>
                <a:gd name="connsiteX261" fmla="*/ 1470660 w 11737340"/>
                <a:gd name="connsiteY261" fmla="*/ 891540 h 4185920"/>
                <a:gd name="connsiteX262" fmla="*/ 1386840 w 11737340"/>
                <a:gd name="connsiteY262" fmla="*/ 845820 h 4185920"/>
                <a:gd name="connsiteX263" fmla="*/ 1318260 w 11737340"/>
                <a:gd name="connsiteY263" fmla="*/ 784860 h 4185920"/>
                <a:gd name="connsiteX264" fmla="*/ 1264920 w 11737340"/>
                <a:gd name="connsiteY264" fmla="*/ 723900 h 4185920"/>
                <a:gd name="connsiteX265" fmla="*/ 1181100 w 11737340"/>
                <a:gd name="connsiteY265" fmla="*/ 647700 h 4185920"/>
                <a:gd name="connsiteX266" fmla="*/ 1089660 w 11737340"/>
                <a:gd name="connsiteY266" fmla="*/ 624840 h 4185920"/>
                <a:gd name="connsiteX267" fmla="*/ 1021080 w 11737340"/>
                <a:gd name="connsiteY267" fmla="*/ 586740 h 4185920"/>
                <a:gd name="connsiteX268" fmla="*/ 937260 w 11737340"/>
                <a:gd name="connsiteY268" fmla="*/ 548640 h 4185920"/>
                <a:gd name="connsiteX269" fmla="*/ 830580 w 11737340"/>
                <a:gd name="connsiteY269" fmla="*/ 510540 h 4185920"/>
                <a:gd name="connsiteX270" fmla="*/ 754380 w 11737340"/>
                <a:gd name="connsiteY270" fmla="*/ 457200 h 4185920"/>
                <a:gd name="connsiteX271" fmla="*/ 708660 w 11737340"/>
                <a:gd name="connsiteY271" fmla="*/ 419100 h 4185920"/>
                <a:gd name="connsiteX272" fmla="*/ 609600 w 11737340"/>
                <a:gd name="connsiteY272" fmla="*/ 396240 h 4185920"/>
                <a:gd name="connsiteX273" fmla="*/ 548640 w 11737340"/>
                <a:gd name="connsiteY273" fmla="*/ 320040 h 4185920"/>
                <a:gd name="connsiteX274" fmla="*/ 510540 w 11737340"/>
                <a:gd name="connsiteY274" fmla="*/ 251460 h 4185920"/>
                <a:gd name="connsiteX275" fmla="*/ 464820 w 11737340"/>
                <a:gd name="connsiteY275" fmla="*/ 190500 h 4185920"/>
                <a:gd name="connsiteX276" fmla="*/ 411480 w 11737340"/>
                <a:gd name="connsiteY276" fmla="*/ 137160 h 4185920"/>
                <a:gd name="connsiteX277" fmla="*/ 373380 w 11737340"/>
                <a:gd name="connsiteY277" fmla="*/ 45720 h 4185920"/>
                <a:gd name="connsiteX278" fmla="*/ 342900 w 11737340"/>
                <a:gd name="connsiteY278" fmla="*/ 0 h 4185920"/>
                <a:gd name="connsiteX279" fmla="*/ 327660 w 11737340"/>
                <a:gd name="connsiteY279" fmla="*/ 60960 h 4185920"/>
                <a:gd name="connsiteX280" fmla="*/ 289560 w 11737340"/>
                <a:gd name="connsiteY280" fmla="*/ 91440 h 4185920"/>
                <a:gd name="connsiteX281" fmla="*/ 236220 w 11737340"/>
                <a:gd name="connsiteY281" fmla="*/ 114300 h 4185920"/>
                <a:gd name="connsiteX282" fmla="*/ 198120 w 11737340"/>
                <a:gd name="connsiteY282" fmla="*/ 175260 h 4185920"/>
                <a:gd name="connsiteX283" fmla="*/ 175260 w 11737340"/>
                <a:gd name="connsiteY283" fmla="*/ 228600 h 4185920"/>
                <a:gd name="connsiteX284" fmla="*/ 114300 w 11737340"/>
                <a:gd name="connsiteY284" fmla="*/ 236220 h 4185920"/>
                <a:gd name="connsiteX285" fmla="*/ 45720 w 11737340"/>
                <a:gd name="connsiteY285" fmla="*/ 251460 h 4185920"/>
                <a:gd name="connsiteX286" fmla="*/ 0 w 11737340"/>
                <a:gd name="connsiteY286" fmla="*/ 281940 h 4185920"/>
                <a:gd name="connsiteX287" fmla="*/ 68580 w 11737340"/>
                <a:gd name="connsiteY287" fmla="*/ 320040 h 4185920"/>
                <a:gd name="connsiteX0" fmla="*/ 68580 w 11737340"/>
                <a:gd name="connsiteY0" fmla="*/ 320040 h 4185920"/>
                <a:gd name="connsiteX1" fmla="*/ 121920 w 11737340"/>
                <a:gd name="connsiteY1" fmla="*/ 381000 h 4185920"/>
                <a:gd name="connsiteX2" fmla="*/ 198120 w 11737340"/>
                <a:gd name="connsiteY2" fmla="*/ 419100 h 4185920"/>
                <a:gd name="connsiteX3" fmla="*/ 320040 w 11737340"/>
                <a:gd name="connsiteY3" fmla="*/ 510540 h 4185920"/>
                <a:gd name="connsiteX4" fmla="*/ 411480 w 11737340"/>
                <a:gd name="connsiteY4" fmla="*/ 563880 h 4185920"/>
                <a:gd name="connsiteX5" fmla="*/ 472440 w 11737340"/>
                <a:gd name="connsiteY5" fmla="*/ 632460 h 4185920"/>
                <a:gd name="connsiteX6" fmla="*/ 601980 w 11737340"/>
                <a:gd name="connsiteY6" fmla="*/ 708660 h 4185920"/>
                <a:gd name="connsiteX7" fmla="*/ 739140 w 11737340"/>
                <a:gd name="connsiteY7" fmla="*/ 784860 h 4185920"/>
                <a:gd name="connsiteX8" fmla="*/ 861060 w 11737340"/>
                <a:gd name="connsiteY8" fmla="*/ 868680 h 4185920"/>
                <a:gd name="connsiteX9" fmla="*/ 944880 w 11737340"/>
                <a:gd name="connsiteY9" fmla="*/ 952500 h 4185920"/>
                <a:gd name="connsiteX10" fmla="*/ 1021080 w 11737340"/>
                <a:gd name="connsiteY10" fmla="*/ 1005840 h 4185920"/>
                <a:gd name="connsiteX11" fmla="*/ 1097280 w 11737340"/>
                <a:gd name="connsiteY11" fmla="*/ 1043940 h 4185920"/>
                <a:gd name="connsiteX12" fmla="*/ 1181100 w 11737340"/>
                <a:gd name="connsiteY12" fmla="*/ 1104900 h 4185920"/>
                <a:gd name="connsiteX13" fmla="*/ 1249680 w 11737340"/>
                <a:gd name="connsiteY13" fmla="*/ 1150620 h 4185920"/>
                <a:gd name="connsiteX14" fmla="*/ 1341120 w 11737340"/>
                <a:gd name="connsiteY14" fmla="*/ 1196340 h 4185920"/>
                <a:gd name="connsiteX15" fmla="*/ 1417320 w 11737340"/>
                <a:gd name="connsiteY15" fmla="*/ 1257300 h 4185920"/>
                <a:gd name="connsiteX16" fmla="*/ 1493520 w 11737340"/>
                <a:gd name="connsiteY16" fmla="*/ 1333500 h 4185920"/>
                <a:gd name="connsiteX17" fmla="*/ 1569720 w 11737340"/>
                <a:gd name="connsiteY17" fmla="*/ 1356360 h 4185920"/>
                <a:gd name="connsiteX18" fmla="*/ 1684020 w 11737340"/>
                <a:gd name="connsiteY18" fmla="*/ 1424940 h 4185920"/>
                <a:gd name="connsiteX19" fmla="*/ 1729740 w 11737340"/>
                <a:gd name="connsiteY19" fmla="*/ 1485900 h 4185920"/>
                <a:gd name="connsiteX20" fmla="*/ 1844040 w 11737340"/>
                <a:gd name="connsiteY20" fmla="*/ 1569720 h 4185920"/>
                <a:gd name="connsiteX21" fmla="*/ 1935480 w 11737340"/>
                <a:gd name="connsiteY21" fmla="*/ 1615440 h 4185920"/>
                <a:gd name="connsiteX22" fmla="*/ 2049780 w 11737340"/>
                <a:gd name="connsiteY22" fmla="*/ 1691640 h 4185920"/>
                <a:gd name="connsiteX23" fmla="*/ 2133600 w 11737340"/>
                <a:gd name="connsiteY23" fmla="*/ 1729740 h 4185920"/>
                <a:gd name="connsiteX24" fmla="*/ 2202180 w 11737340"/>
                <a:gd name="connsiteY24" fmla="*/ 1805940 h 4185920"/>
                <a:gd name="connsiteX25" fmla="*/ 2255520 w 11737340"/>
                <a:gd name="connsiteY25" fmla="*/ 1821180 h 4185920"/>
                <a:gd name="connsiteX26" fmla="*/ 2316480 w 11737340"/>
                <a:gd name="connsiteY26" fmla="*/ 1866900 h 4185920"/>
                <a:gd name="connsiteX27" fmla="*/ 2423160 w 11737340"/>
                <a:gd name="connsiteY27" fmla="*/ 2004060 h 4185920"/>
                <a:gd name="connsiteX28" fmla="*/ 2476500 w 11737340"/>
                <a:gd name="connsiteY28" fmla="*/ 2087880 h 4185920"/>
                <a:gd name="connsiteX29" fmla="*/ 2567940 w 11737340"/>
                <a:gd name="connsiteY29" fmla="*/ 2148840 h 4185920"/>
                <a:gd name="connsiteX30" fmla="*/ 2682240 w 11737340"/>
                <a:gd name="connsiteY30" fmla="*/ 2186940 h 4185920"/>
                <a:gd name="connsiteX31" fmla="*/ 2743200 w 11737340"/>
                <a:gd name="connsiteY31" fmla="*/ 2209800 h 4185920"/>
                <a:gd name="connsiteX32" fmla="*/ 2811780 w 11737340"/>
                <a:gd name="connsiteY32" fmla="*/ 2247900 h 4185920"/>
                <a:gd name="connsiteX33" fmla="*/ 2887980 w 11737340"/>
                <a:gd name="connsiteY33" fmla="*/ 2301240 h 4185920"/>
                <a:gd name="connsiteX34" fmla="*/ 2979420 w 11737340"/>
                <a:gd name="connsiteY34" fmla="*/ 2385060 h 4185920"/>
                <a:gd name="connsiteX35" fmla="*/ 3055620 w 11737340"/>
                <a:gd name="connsiteY35" fmla="*/ 2461260 h 4185920"/>
                <a:gd name="connsiteX36" fmla="*/ 3134360 w 11737340"/>
                <a:gd name="connsiteY36" fmla="*/ 2555240 h 4185920"/>
                <a:gd name="connsiteX37" fmla="*/ 3261360 w 11737340"/>
                <a:gd name="connsiteY37" fmla="*/ 2628900 h 4185920"/>
                <a:gd name="connsiteX38" fmla="*/ 3345180 w 11737340"/>
                <a:gd name="connsiteY38" fmla="*/ 2720340 h 4185920"/>
                <a:gd name="connsiteX39" fmla="*/ 3444240 w 11737340"/>
                <a:gd name="connsiteY39" fmla="*/ 2796540 h 4185920"/>
                <a:gd name="connsiteX40" fmla="*/ 3558540 w 11737340"/>
                <a:gd name="connsiteY40" fmla="*/ 2872740 h 4185920"/>
                <a:gd name="connsiteX41" fmla="*/ 3619500 w 11737340"/>
                <a:gd name="connsiteY41" fmla="*/ 2979420 h 4185920"/>
                <a:gd name="connsiteX42" fmla="*/ 3619500 w 11737340"/>
                <a:gd name="connsiteY42" fmla="*/ 2979420 h 4185920"/>
                <a:gd name="connsiteX43" fmla="*/ 3649980 w 11737340"/>
                <a:gd name="connsiteY43" fmla="*/ 3048000 h 4185920"/>
                <a:gd name="connsiteX44" fmla="*/ 3703320 w 11737340"/>
                <a:gd name="connsiteY44" fmla="*/ 3086100 h 4185920"/>
                <a:gd name="connsiteX45" fmla="*/ 3764280 w 11737340"/>
                <a:gd name="connsiteY45" fmla="*/ 3063240 h 4185920"/>
                <a:gd name="connsiteX46" fmla="*/ 3850640 w 11737340"/>
                <a:gd name="connsiteY46" fmla="*/ 3040380 h 4185920"/>
                <a:gd name="connsiteX47" fmla="*/ 3916680 w 11737340"/>
                <a:gd name="connsiteY47" fmla="*/ 3032760 h 4185920"/>
                <a:gd name="connsiteX48" fmla="*/ 4030980 w 11737340"/>
                <a:gd name="connsiteY48" fmla="*/ 3063240 h 4185920"/>
                <a:gd name="connsiteX49" fmla="*/ 4137660 w 11737340"/>
                <a:gd name="connsiteY49" fmla="*/ 3101340 h 4185920"/>
                <a:gd name="connsiteX50" fmla="*/ 4259580 w 11737340"/>
                <a:gd name="connsiteY50" fmla="*/ 3147060 h 4185920"/>
                <a:gd name="connsiteX51" fmla="*/ 4381500 w 11737340"/>
                <a:gd name="connsiteY51" fmla="*/ 3192780 h 4185920"/>
                <a:gd name="connsiteX52" fmla="*/ 4526280 w 11737340"/>
                <a:gd name="connsiteY52" fmla="*/ 3276600 h 4185920"/>
                <a:gd name="connsiteX53" fmla="*/ 4587240 w 11737340"/>
                <a:gd name="connsiteY53" fmla="*/ 3299460 h 4185920"/>
                <a:gd name="connsiteX54" fmla="*/ 4610100 w 11737340"/>
                <a:gd name="connsiteY54" fmla="*/ 3352800 h 4185920"/>
                <a:gd name="connsiteX55" fmla="*/ 4648200 w 11737340"/>
                <a:gd name="connsiteY55" fmla="*/ 3436620 h 4185920"/>
                <a:gd name="connsiteX56" fmla="*/ 4671060 w 11737340"/>
                <a:gd name="connsiteY56" fmla="*/ 3520440 h 4185920"/>
                <a:gd name="connsiteX57" fmla="*/ 4678680 w 11737340"/>
                <a:gd name="connsiteY57" fmla="*/ 3589020 h 4185920"/>
                <a:gd name="connsiteX58" fmla="*/ 4686300 w 11737340"/>
                <a:gd name="connsiteY58" fmla="*/ 3649980 h 4185920"/>
                <a:gd name="connsiteX59" fmla="*/ 4724400 w 11737340"/>
                <a:gd name="connsiteY59" fmla="*/ 3680460 h 4185920"/>
                <a:gd name="connsiteX60" fmla="*/ 4785360 w 11737340"/>
                <a:gd name="connsiteY60" fmla="*/ 3672840 h 4185920"/>
                <a:gd name="connsiteX61" fmla="*/ 4869180 w 11737340"/>
                <a:gd name="connsiteY61" fmla="*/ 3703320 h 4185920"/>
                <a:gd name="connsiteX62" fmla="*/ 4914900 w 11737340"/>
                <a:gd name="connsiteY62" fmla="*/ 3756660 h 4185920"/>
                <a:gd name="connsiteX63" fmla="*/ 5105400 w 11737340"/>
                <a:gd name="connsiteY63" fmla="*/ 3832860 h 4185920"/>
                <a:gd name="connsiteX64" fmla="*/ 5173980 w 11737340"/>
                <a:gd name="connsiteY64" fmla="*/ 3886200 h 4185920"/>
                <a:gd name="connsiteX65" fmla="*/ 5242560 w 11737340"/>
                <a:gd name="connsiteY65" fmla="*/ 3924300 h 4185920"/>
                <a:gd name="connsiteX66" fmla="*/ 5364480 w 11737340"/>
                <a:gd name="connsiteY66" fmla="*/ 3962400 h 4185920"/>
                <a:gd name="connsiteX67" fmla="*/ 5516880 w 11737340"/>
                <a:gd name="connsiteY67" fmla="*/ 4046220 h 4185920"/>
                <a:gd name="connsiteX68" fmla="*/ 5585460 w 11737340"/>
                <a:gd name="connsiteY68" fmla="*/ 4099560 h 4185920"/>
                <a:gd name="connsiteX69" fmla="*/ 5661660 w 11737340"/>
                <a:gd name="connsiteY69" fmla="*/ 4122420 h 4185920"/>
                <a:gd name="connsiteX70" fmla="*/ 5745480 w 11737340"/>
                <a:gd name="connsiteY70" fmla="*/ 4130040 h 4185920"/>
                <a:gd name="connsiteX71" fmla="*/ 5836920 w 11737340"/>
                <a:gd name="connsiteY71" fmla="*/ 4130040 h 4185920"/>
                <a:gd name="connsiteX72" fmla="*/ 5943600 w 11737340"/>
                <a:gd name="connsiteY72" fmla="*/ 4165600 h 4185920"/>
                <a:gd name="connsiteX73" fmla="*/ 6042660 w 11737340"/>
                <a:gd name="connsiteY73" fmla="*/ 4185920 h 4185920"/>
                <a:gd name="connsiteX74" fmla="*/ 6167120 w 11737340"/>
                <a:gd name="connsiteY74" fmla="*/ 4160520 h 4185920"/>
                <a:gd name="connsiteX75" fmla="*/ 6286500 w 11737340"/>
                <a:gd name="connsiteY75" fmla="*/ 4114800 h 4185920"/>
                <a:gd name="connsiteX76" fmla="*/ 6393180 w 11737340"/>
                <a:gd name="connsiteY76" fmla="*/ 4071620 h 4185920"/>
                <a:gd name="connsiteX77" fmla="*/ 6484620 w 11737340"/>
                <a:gd name="connsiteY77" fmla="*/ 4038600 h 4185920"/>
                <a:gd name="connsiteX78" fmla="*/ 6583680 w 11737340"/>
                <a:gd name="connsiteY78" fmla="*/ 3970020 h 4185920"/>
                <a:gd name="connsiteX79" fmla="*/ 6697980 w 11737340"/>
                <a:gd name="connsiteY79" fmla="*/ 3886200 h 4185920"/>
                <a:gd name="connsiteX80" fmla="*/ 6751320 w 11737340"/>
                <a:gd name="connsiteY80" fmla="*/ 3822700 h 4185920"/>
                <a:gd name="connsiteX81" fmla="*/ 6855460 w 11737340"/>
                <a:gd name="connsiteY81" fmla="*/ 3764280 h 4185920"/>
                <a:gd name="connsiteX82" fmla="*/ 6959600 w 11737340"/>
                <a:gd name="connsiteY82" fmla="*/ 3629660 h 4185920"/>
                <a:gd name="connsiteX83" fmla="*/ 7056120 w 11737340"/>
                <a:gd name="connsiteY83" fmla="*/ 3528060 h 4185920"/>
                <a:gd name="connsiteX84" fmla="*/ 7165340 w 11737340"/>
                <a:gd name="connsiteY84" fmla="*/ 3454400 h 4185920"/>
                <a:gd name="connsiteX85" fmla="*/ 7287260 w 11737340"/>
                <a:gd name="connsiteY85" fmla="*/ 3296920 h 4185920"/>
                <a:gd name="connsiteX86" fmla="*/ 7338060 w 11737340"/>
                <a:gd name="connsiteY86" fmla="*/ 3200400 h 4185920"/>
                <a:gd name="connsiteX87" fmla="*/ 7383780 w 11737340"/>
                <a:gd name="connsiteY87" fmla="*/ 3144520 h 4185920"/>
                <a:gd name="connsiteX88" fmla="*/ 7444740 w 11737340"/>
                <a:gd name="connsiteY88" fmla="*/ 3093720 h 4185920"/>
                <a:gd name="connsiteX89" fmla="*/ 7513320 w 11737340"/>
                <a:gd name="connsiteY89" fmla="*/ 3101340 h 4185920"/>
                <a:gd name="connsiteX90" fmla="*/ 7576820 w 11737340"/>
                <a:gd name="connsiteY90" fmla="*/ 3093720 h 4185920"/>
                <a:gd name="connsiteX91" fmla="*/ 7729220 w 11737340"/>
                <a:gd name="connsiteY91" fmla="*/ 3136900 h 4185920"/>
                <a:gd name="connsiteX92" fmla="*/ 7833360 w 11737340"/>
                <a:gd name="connsiteY92" fmla="*/ 3180080 h 4185920"/>
                <a:gd name="connsiteX93" fmla="*/ 7967980 w 11737340"/>
                <a:gd name="connsiteY93" fmla="*/ 3208020 h 4185920"/>
                <a:gd name="connsiteX94" fmla="*/ 8161020 w 11737340"/>
                <a:gd name="connsiteY94" fmla="*/ 3296920 h 4185920"/>
                <a:gd name="connsiteX95" fmla="*/ 8293100 w 11737340"/>
                <a:gd name="connsiteY95" fmla="*/ 3370580 h 4185920"/>
                <a:gd name="connsiteX96" fmla="*/ 8371840 w 11737340"/>
                <a:gd name="connsiteY96" fmla="*/ 3395980 h 4185920"/>
                <a:gd name="connsiteX97" fmla="*/ 8468360 w 11737340"/>
                <a:gd name="connsiteY97" fmla="*/ 3434080 h 4185920"/>
                <a:gd name="connsiteX98" fmla="*/ 8582660 w 11737340"/>
                <a:gd name="connsiteY98" fmla="*/ 3528060 h 4185920"/>
                <a:gd name="connsiteX99" fmla="*/ 8641080 w 11737340"/>
                <a:gd name="connsiteY99" fmla="*/ 3566160 h 4185920"/>
                <a:gd name="connsiteX100" fmla="*/ 8702040 w 11737340"/>
                <a:gd name="connsiteY100" fmla="*/ 3604260 h 4185920"/>
                <a:gd name="connsiteX101" fmla="*/ 8763000 w 11737340"/>
                <a:gd name="connsiteY101" fmla="*/ 3634740 h 4185920"/>
                <a:gd name="connsiteX102" fmla="*/ 8846820 w 11737340"/>
                <a:gd name="connsiteY102" fmla="*/ 3632200 h 4185920"/>
                <a:gd name="connsiteX103" fmla="*/ 8968740 w 11737340"/>
                <a:gd name="connsiteY103" fmla="*/ 3634740 h 4185920"/>
                <a:gd name="connsiteX104" fmla="*/ 9060180 w 11737340"/>
                <a:gd name="connsiteY104" fmla="*/ 3642360 h 4185920"/>
                <a:gd name="connsiteX105" fmla="*/ 9151620 w 11737340"/>
                <a:gd name="connsiteY105" fmla="*/ 3657600 h 4185920"/>
                <a:gd name="connsiteX106" fmla="*/ 9230360 w 11737340"/>
                <a:gd name="connsiteY106" fmla="*/ 3657600 h 4185920"/>
                <a:gd name="connsiteX107" fmla="*/ 9331960 w 11737340"/>
                <a:gd name="connsiteY107" fmla="*/ 3629660 h 4185920"/>
                <a:gd name="connsiteX108" fmla="*/ 9433560 w 11737340"/>
                <a:gd name="connsiteY108" fmla="*/ 3589020 h 4185920"/>
                <a:gd name="connsiteX109" fmla="*/ 9535160 w 11737340"/>
                <a:gd name="connsiteY109" fmla="*/ 3540760 h 4185920"/>
                <a:gd name="connsiteX110" fmla="*/ 9646920 w 11737340"/>
                <a:gd name="connsiteY110" fmla="*/ 3489960 h 4185920"/>
                <a:gd name="connsiteX111" fmla="*/ 9784080 w 11737340"/>
                <a:gd name="connsiteY111" fmla="*/ 3444240 h 4185920"/>
                <a:gd name="connsiteX112" fmla="*/ 9860280 w 11737340"/>
                <a:gd name="connsiteY112" fmla="*/ 3383280 h 4185920"/>
                <a:gd name="connsiteX113" fmla="*/ 9921240 w 11737340"/>
                <a:gd name="connsiteY113" fmla="*/ 3314700 h 4185920"/>
                <a:gd name="connsiteX114" fmla="*/ 9997440 w 11737340"/>
                <a:gd name="connsiteY114" fmla="*/ 3208020 h 4185920"/>
                <a:gd name="connsiteX115" fmla="*/ 10043160 w 11737340"/>
                <a:gd name="connsiteY115" fmla="*/ 3101340 h 4185920"/>
                <a:gd name="connsiteX116" fmla="*/ 10104120 w 11737340"/>
                <a:gd name="connsiteY116" fmla="*/ 3017520 h 4185920"/>
                <a:gd name="connsiteX117" fmla="*/ 10157460 w 11737340"/>
                <a:gd name="connsiteY117" fmla="*/ 2933700 h 4185920"/>
                <a:gd name="connsiteX118" fmla="*/ 10218420 w 11737340"/>
                <a:gd name="connsiteY118" fmla="*/ 2849880 h 4185920"/>
                <a:gd name="connsiteX119" fmla="*/ 10294620 w 11737340"/>
                <a:gd name="connsiteY119" fmla="*/ 2735580 h 4185920"/>
                <a:gd name="connsiteX120" fmla="*/ 10347960 w 11737340"/>
                <a:gd name="connsiteY120" fmla="*/ 2621280 h 4185920"/>
                <a:gd name="connsiteX121" fmla="*/ 10431780 w 11737340"/>
                <a:gd name="connsiteY121" fmla="*/ 2499360 h 4185920"/>
                <a:gd name="connsiteX122" fmla="*/ 10500360 w 11737340"/>
                <a:gd name="connsiteY122" fmla="*/ 2354580 h 4185920"/>
                <a:gd name="connsiteX123" fmla="*/ 10553700 w 11737340"/>
                <a:gd name="connsiteY123" fmla="*/ 2263140 h 4185920"/>
                <a:gd name="connsiteX124" fmla="*/ 10584180 w 11737340"/>
                <a:gd name="connsiteY124" fmla="*/ 2194560 h 4185920"/>
                <a:gd name="connsiteX125" fmla="*/ 10624820 w 11737340"/>
                <a:gd name="connsiteY125" fmla="*/ 2125980 h 4185920"/>
                <a:gd name="connsiteX126" fmla="*/ 10675620 w 11737340"/>
                <a:gd name="connsiteY126" fmla="*/ 2049780 h 4185920"/>
                <a:gd name="connsiteX127" fmla="*/ 10690860 w 11737340"/>
                <a:gd name="connsiteY127" fmla="*/ 1988820 h 4185920"/>
                <a:gd name="connsiteX128" fmla="*/ 10713720 w 11737340"/>
                <a:gd name="connsiteY128" fmla="*/ 1927860 h 4185920"/>
                <a:gd name="connsiteX129" fmla="*/ 10767060 w 11737340"/>
                <a:gd name="connsiteY129" fmla="*/ 1859280 h 4185920"/>
                <a:gd name="connsiteX130" fmla="*/ 10873740 w 11737340"/>
                <a:gd name="connsiteY130" fmla="*/ 1828800 h 4185920"/>
                <a:gd name="connsiteX131" fmla="*/ 11079480 w 11737340"/>
                <a:gd name="connsiteY131" fmla="*/ 1767840 h 4185920"/>
                <a:gd name="connsiteX132" fmla="*/ 11247120 w 11737340"/>
                <a:gd name="connsiteY132" fmla="*/ 1684020 h 4185920"/>
                <a:gd name="connsiteX133" fmla="*/ 11407140 w 11737340"/>
                <a:gd name="connsiteY133" fmla="*/ 1628140 h 4185920"/>
                <a:gd name="connsiteX134" fmla="*/ 11490960 w 11737340"/>
                <a:gd name="connsiteY134" fmla="*/ 1577340 h 4185920"/>
                <a:gd name="connsiteX135" fmla="*/ 11635740 w 11737340"/>
                <a:gd name="connsiteY135" fmla="*/ 1508760 h 4185920"/>
                <a:gd name="connsiteX136" fmla="*/ 11737340 w 11737340"/>
                <a:gd name="connsiteY136" fmla="*/ 1442720 h 4185920"/>
                <a:gd name="connsiteX137" fmla="*/ 11620500 w 11737340"/>
                <a:gd name="connsiteY137" fmla="*/ 1417320 h 4185920"/>
                <a:gd name="connsiteX138" fmla="*/ 11567160 w 11737340"/>
                <a:gd name="connsiteY138" fmla="*/ 1379220 h 4185920"/>
                <a:gd name="connsiteX139" fmla="*/ 11498580 w 11737340"/>
                <a:gd name="connsiteY139" fmla="*/ 1318260 h 4185920"/>
                <a:gd name="connsiteX140" fmla="*/ 11468100 w 11737340"/>
                <a:gd name="connsiteY140" fmla="*/ 1280160 h 4185920"/>
                <a:gd name="connsiteX141" fmla="*/ 11442700 w 11737340"/>
                <a:gd name="connsiteY141" fmla="*/ 1231900 h 4185920"/>
                <a:gd name="connsiteX142" fmla="*/ 11384280 w 11737340"/>
                <a:gd name="connsiteY142" fmla="*/ 1310640 h 4185920"/>
                <a:gd name="connsiteX143" fmla="*/ 11353800 w 11737340"/>
                <a:gd name="connsiteY143" fmla="*/ 1356360 h 4185920"/>
                <a:gd name="connsiteX144" fmla="*/ 11224260 w 11737340"/>
                <a:gd name="connsiteY144" fmla="*/ 1417320 h 4185920"/>
                <a:gd name="connsiteX145" fmla="*/ 11109960 w 11737340"/>
                <a:gd name="connsiteY145" fmla="*/ 1463040 h 4185920"/>
                <a:gd name="connsiteX146" fmla="*/ 10911840 w 11737340"/>
                <a:gd name="connsiteY146" fmla="*/ 1524000 h 4185920"/>
                <a:gd name="connsiteX147" fmla="*/ 10774680 w 11737340"/>
                <a:gd name="connsiteY147" fmla="*/ 1546860 h 4185920"/>
                <a:gd name="connsiteX148" fmla="*/ 10675620 w 11737340"/>
                <a:gd name="connsiteY148" fmla="*/ 1615440 h 4185920"/>
                <a:gd name="connsiteX149" fmla="*/ 10568940 w 11737340"/>
                <a:gd name="connsiteY149" fmla="*/ 1676400 h 4185920"/>
                <a:gd name="connsiteX150" fmla="*/ 10485120 w 11737340"/>
                <a:gd name="connsiteY150" fmla="*/ 1760220 h 4185920"/>
                <a:gd name="connsiteX151" fmla="*/ 10454640 w 11737340"/>
                <a:gd name="connsiteY151" fmla="*/ 1836420 h 4185920"/>
                <a:gd name="connsiteX152" fmla="*/ 10416540 w 11737340"/>
                <a:gd name="connsiteY152" fmla="*/ 1927860 h 4185920"/>
                <a:gd name="connsiteX153" fmla="*/ 10401300 w 11737340"/>
                <a:gd name="connsiteY153" fmla="*/ 2004060 h 4185920"/>
                <a:gd name="connsiteX154" fmla="*/ 10363200 w 11737340"/>
                <a:gd name="connsiteY154" fmla="*/ 2095500 h 4185920"/>
                <a:gd name="connsiteX155" fmla="*/ 10317480 w 11737340"/>
                <a:gd name="connsiteY155" fmla="*/ 2225040 h 4185920"/>
                <a:gd name="connsiteX156" fmla="*/ 10287000 w 11737340"/>
                <a:gd name="connsiteY156" fmla="*/ 2346960 h 4185920"/>
                <a:gd name="connsiteX157" fmla="*/ 10218420 w 11737340"/>
                <a:gd name="connsiteY157" fmla="*/ 2499360 h 4185920"/>
                <a:gd name="connsiteX158" fmla="*/ 10134600 w 11737340"/>
                <a:gd name="connsiteY158" fmla="*/ 2621280 h 4185920"/>
                <a:gd name="connsiteX159" fmla="*/ 10043160 w 11737340"/>
                <a:gd name="connsiteY159" fmla="*/ 2735580 h 4185920"/>
                <a:gd name="connsiteX160" fmla="*/ 9974580 w 11737340"/>
                <a:gd name="connsiteY160" fmla="*/ 2857500 h 4185920"/>
                <a:gd name="connsiteX161" fmla="*/ 9906000 w 11737340"/>
                <a:gd name="connsiteY161" fmla="*/ 2941320 h 4185920"/>
                <a:gd name="connsiteX162" fmla="*/ 9860280 w 11737340"/>
                <a:gd name="connsiteY162" fmla="*/ 3032760 h 4185920"/>
                <a:gd name="connsiteX163" fmla="*/ 9806940 w 11737340"/>
                <a:gd name="connsiteY163" fmla="*/ 3116580 h 4185920"/>
                <a:gd name="connsiteX164" fmla="*/ 9715500 w 11737340"/>
                <a:gd name="connsiteY164" fmla="*/ 3208020 h 4185920"/>
                <a:gd name="connsiteX165" fmla="*/ 9616440 w 11737340"/>
                <a:gd name="connsiteY165" fmla="*/ 3261360 h 4185920"/>
                <a:gd name="connsiteX166" fmla="*/ 9532620 w 11737340"/>
                <a:gd name="connsiteY166" fmla="*/ 3329940 h 4185920"/>
                <a:gd name="connsiteX167" fmla="*/ 9471660 w 11737340"/>
                <a:gd name="connsiteY167" fmla="*/ 3375660 h 4185920"/>
                <a:gd name="connsiteX168" fmla="*/ 9410700 w 11737340"/>
                <a:gd name="connsiteY168" fmla="*/ 3429000 h 4185920"/>
                <a:gd name="connsiteX169" fmla="*/ 9288780 w 11737340"/>
                <a:gd name="connsiteY169" fmla="*/ 3436620 h 4185920"/>
                <a:gd name="connsiteX170" fmla="*/ 9166860 w 11737340"/>
                <a:gd name="connsiteY170" fmla="*/ 3444240 h 4185920"/>
                <a:gd name="connsiteX171" fmla="*/ 9029700 w 11737340"/>
                <a:gd name="connsiteY171" fmla="*/ 3413760 h 4185920"/>
                <a:gd name="connsiteX172" fmla="*/ 8823960 w 11737340"/>
                <a:gd name="connsiteY172" fmla="*/ 3360420 h 4185920"/>
                <a:gd name="connsiteX173" fmla="*/ 8679180 w 11737340"/>
                <a:gd name="connsiteY173" fmla="*/ 3329940 h 4185920"/>
                <a:gd name="connsiteX174" fmla="*/ 8572500 w 11737340"/>
                <a:gd name="connsiteY174" fmla="*/ 3276600 h 4185920"/>
                <a:gd name="connsiteX175" fmla="*/ 8465820 w 11737340"/>
                <a:gd name="connsiteY175" fmla="*/ 3215640 h 4185920"/>
                <a:gd name="connsiteX176" fmla="*/ 8321040 w 11737340"/>
                <a:gd name="connsiteY176" fmla="*/ 3177540 h 4185920"/>
                <a:gd name="connsiteX177" fmla="*/ 8199120 w 11737340"/>
                <a:gd name="connsiteY177" fmla="*/ 3131820 h 4185920"/>
                <a:gd name="connsiteX178" fmla="*/ 8069580 w 11737340"/>
                <a:gd name="connsiteY178" fmla="*/ 3078480 h 4185920"/>
                <a:gd name="connsiteX179" fmla="*/ 7917180 w 11737340"/>
                <a:gd name="connsiteY179" fmla="*/ 2994660 h 4185920"/>
                <a:gd name="connsiteX180" fmla="*/ 7787640 w 11737340"/>
                <a:gd name="connsiteY180" fmla="*/ 2971800 h 4185920"/>
                <a:gd name="connsiteX181" fmla="*/ 7719060 w 11737340"/>
                <a:gd name="connsiteY181" fmla="*/ 2933700 h 4185920"/>
                <a:gd name="connsiteX182" fmla="*/ 7612380 w 11737340"/>
                <a:gd name="connsiteY182" fmla="*/ 2903220 h 4185920"/>
                <a:gd name="connsiteX183" fmla="*/ 7566660 w 11737340"/>
                <a:gd name="connsiteY183" fmla="*/ 2887980 h 4185920"/>
                <a:gd name="connsiteX184" fmla="*/ 7551420 w 11737340"/>
                <a:gd name="connsiteY184" fmla="*/ 2849880 h 4185920"/>
                <a:gd name="connsiteX185" fmla="*/ 7533640 w 11737340"/>
                <a:gd name="connsiteY185" fmla="*/ 2788920 h 4185920"/>
                <a:gd name="connsiteX186" fmla="*/ 7475220 w 11737340"/>
                <a:gd name="connsiteY186" fmla="*/ 2857500 h 4185920"/>
                <a:gd name="connsiteX187" fmla="*/ 7414260 w 11737340"/>
                <a:gd name="connsiteY187" fmla="*/ 2887980 h 4185920"/>
                <a:gd name="connsiteX188" fmla="*/ 7345680 w 11737340"/>
                <a:gd name="connsiteY188" fmla="*/ 2971800 h 4185920"/>
                <a:gd name="connsiteX189" fmla="*/ 7315200 w 11737340"/>
                <a:gd name="connsiteY189" fmla="*/ 2994660 h 4185920"/>
                <a:gd name="connsiteX190" fmla="*/ 7261860 w 11737340"/>
                <a:gd name="connsiteY190" fmla="*/ 3009900 h 4185920"/>
                <a:gd name="connsiteX191" fmla="*/ 7193280 w 11737340"/>
                <a:gd name="connsiteY191" fmla="*/ 3025140 h 4185920"/>
                <a:gd name="connsiteX192" fmla="*/ 7155180 w 11737340"/>
                <a:gd name="connsiteY192" fmla="*/ 3078480 h 4185920"/>
                <a:gd name="connsiteX193" fmla="*/ 7109460 w 11737340"/>
                <a:gd name="connsiteY193" fmla="*/ 3154680 h 4185920"/>
                <a:gd name="connsiteX194" fmla="*/ 7048500 w 11737340"/>
                <a:gd name="connsiteY194" fmla="*/ 3246120 h 4185920"/>
                <a:gd name="connsiteX195" fmla="*/ 6995160 w 11737340"/>
                <a:gd name="connsiteY195" fmla="*/ 3307080 h 4185920"/>
                <a:gd name="connsiteX196" fmla="*/ 6972300 w 11737340"/>
                <a:gd name="connsiteY196" fmla="*/ 3352800 h 4185920"/>
                <a:gd name="connsiteX197" fmla="*/ 6949440 w 11737340"/>
                <a:gd name="connsiteY197" fmla="*/ 3413760 h 4185920"/>
                <a:gd name="connsiteX198" fmla="*/ 6949440 w 11737340"/>
                <a:gd name="connsiteY198" fmla="*/ 3413760 h 4185920"/>
                <a:gd name="connsiteX199" fmla="*/ 6911340 w 11737340"/>
                <a:gd name="connsiteY199" fmla="*/ 3474720 h 4185920"/>
                <a:gd name="connsiteX200" fmla="*/ 6888480 w 11737340"/>
                <a:gd name="connsiteY200" fmla="*/ 3505200 h 4185920"/>
                <a:gd name="connsiteX201" fmla="*/ 6819900 w 11737340"/>
                <a:gd name="connsiteY201" fmla="*/ 3566160 h 4185920"/>
                <a:gd name="connsiteX202" fmla="*/ 6731000 w 11737340"/>
                <a:gd name="connsiteY202" fmla="*/ 3599180 h 4185920"/>
                <a:gd name="connsiteX203" fmla="*/ 6675120 w 11737340"/>
                <a:gd name="connsiteY203" fmla="*/ 3657600 h 4185920"/>
                <a:gd name="connsiteX204" fmla="*/ 6629400 w 11737340"/>
                <a:gd name="connsiteY204" fmla="*/ 3718560 h 4185920"/>
                <a:gd name="connsiteX205" fmla="*/ 6576060 w 11737340"/>
                <a:gd name="connsiteY205" fmla="*/ 3779520 h 4185920"/>
                <a:gd name="connsiteX206" fmla="*/ 6484620 w 11737340"/>
                <a:gd name="connsiteY206" fmla="*/ 3817620 h 4185920"/>
                <a:gd name="connsiteX207" fmla="*/ 6400800 w 11737340"/>
                <a:gd name="connsiteY207" fmla="*/ 3832860 h 4185920"/>
                <a:gd name="connsiteX208" fmla="*/ 6263640 w 11737340"/>
                <a:gd name="connsiteY208" fmla="*/ 3870960 h 4185920"/>
                <a:gd name="connsiteX209" fmla="*/ 6126480 w 11737340"/>
                <a:gd name="connsiteY209" fmla="*/ 3901440 h 4185920"/>
                <a:gd name="connsiteX210" fmla="*/ 6027420 w 11737340"/>
                <a:gd name="connsiteY210" fmla="*/ 3916680 h 4185920"/>
                <a:gd name="connsiteX211" fmla="*/ 5890260 w 11737340"/>
                <a:gd name="connsiteY211" fmla="*/ 3878580 h 4185920"/>
                <a:gd name="connsiteX212" fmla="*/ 5821680 w 11737340"/>
                <a:gd name="connsiteY212" fmla="*/ 3863340 h 4185920"/>
                <a:gd name="connsiteX213" fmla="*/ 5737860 w 11737340"/>
                <a:gd name="connsiteY213" fmla="*/ 3825240 h 4185920"/>
                <a:gd name="connsiteX214" fmla="*/ 5638800 w 11737340"/>
                <a:gd name="connsiteY214" fmla="*/ 3794760 h 4185920"/>
                <a:gd name="connsiteX215" fmla="*/ 5524500 w 11737340"/>
                <a:gd name="connsiteY215" fmla="*/ 3756660 h 4185920"/>
                <a:gd name="connsiteX216" fmla="*/ 5448300 w 11737340"/>
                <a:gd name="connsiteY216" fmla="*/ 3718560 h 4185920"/>
                <a:gd name="connsiteX217" fmla="*/ 5349240 w 11737340"/>
                <a:gd name="connsiteY217" fmla="*/ 3657600 h 4185920"/>
                <a:gd name="connsiteX218" fmla="*/ 5295900 w 11737340"/>
                <a:gd name="connsiteY218" fmla="*/ 3619500 h 4185920"/>
                <a:gd name="connsiteX219" fmla="*/ 5234940 w 11737340"/>
                <a:gd name="connsiteY219" fmla="*/ 3596640 h 4185920"/>
                <a:gd name="connsiteX220" fmla="*/ 5135880 w 11737340"/>
                <a:gd name="connsiteY220" fmla="*/ 3550920 h 4185920"/>
                <a:gd name="connsiteX221" fmla="*/ 5059680 w 11737340"/>
                <a:gd name="connsiteY221" fmla="*/ 3505200 h 4185920"/>
                <a:gd name="connsiteX222" fmla="*/ 5029200 w 11737340"/>
                <a:gd name="connsiteY222" fmla="*/ 3482340 h 4185920"/>
                <a:gd name="connsiteX223" fmla="*/ 4960620 w 11737340"/>
                <a:gd name="connsiteY223" fmla="*/ 3413760 h 4185920"/>
                <a:gd name="connsiteX224" fmla="*/ 4876800 w 11737340"/>
                <a:gd name="connsiteY224" fmla="*/ 3299460 h 4185920"/>
                <a:gd name="connsiteX225" fmla="*/ 4808220 w 11737340"/>
                <a:gd name="connsiteY225" fmla="*/ 3200400 h 4185920"/>
                <a:gd name="connsiteX226" fmla="*/ 4777740 w 11737340"/>
                <a:gd name="connsiteY226" fmla="*/ 3147060 h 4185920"/>
                <a:gd name="connsiteX227" fmla="*/ 4724400 w 11737340"/>
                <a:gd name="connsiteY227" fmla="*/ 3108960 h 4185920"/>
                <a:gd name="connsiteX228" fmla="*/ 4648200 w 11737340"/>
                <a:gd name="connsiteY228" fmla="*/ 3063240 h 4185920"/>
                <a:gd name="connsiteX229" fmla="*/ 4533900 w 11737340"/>
                <a:gd name="connsiteY229" fmla="*/ 2979420 h 4185920"/>
                <a:gd name="connsiteX230" fmla="*/ 4427220 w 11737340"/>
                <a:gd name="connsiteY230" fmla="*/ 2941320 h 4185920"/>
                <a:gd name="connsiteX231" fmla="*/ 4366260 w 11737340"/>
                <a:gd name="connsiteY231" fmla="*/ 2903220 h 4185920"/>
                <a:gd name="connsiteX232" fmla="*/ 4244340 w 11737340"/>
                <a:gd name="connsiteY232" fmla="*/ 2842260 h 4185920"/>
                <a:gd name="connsiteX233" fmla="*/ 4145280 w 11737340"/>
                <a:gd name="connsiteY233" fmla="*/ 2811780 h 4185920"/>
                <a:gd name="connsiteX234" fmla="*/ 4038600 w 11737340"/>
                <a:gd name="connsiteY234" fmla="*/ 2804160 h 4185920"/>
                <a:gd name="connsiteX235" fmla="*/ 3954780 w 11737340"/>
                <a:gd name="connsiteY235" fmla="*/ 2819400 h 4185920"/>
                <a:gd name="connsiteX236" fmla="*/ 3863340 w 11737340"/>
                <a:gd name="connsiteY236" fmla="*/ 2804160 h 4185920"/>
                <a:gd name="connsiteX237" fmla="*/ 3741420 w 11737340"/>
                <a:gd name="connsiteY237" fmla="*/ 2781300 h 4185920"/>
                <a:gd name="connsiteX238" fmla="*/ 3649980 w 11737340"/>
                <a:gd name="connsiteY238" fmla="*/ 2743200 h 4185920"/>
                <a:gd name="connsiteX239" fmla="*/ 3573780 w 11737340"/>
                <a:gd name="connsiteY239" fmla="*/ 2674620 h 4185920"/>
                <a:gd name="connsiteX240" fmla="*/ 3482340 w 11737340"/>
                <a:gd name="connsiteY240" fmla="*/ 2621280 h 4185920"/>
                <a:gd name="connsiteX241" fmla="*/ 3436620 w 11737340"/>
                <a:gd name="connsiteY241" fmla="*/ 2552700 h 4185920"/>
                <a:gd name="connsiteX242" fmla="*/ 3329940 w 11737340"/>
                <a:gd name="connsiteY242" fmla="*/ 2423160 h 4185920"/>
                <a:gd name="connsiteX243" fmla="*/ 3261360 w 11737340"/>
                <a:gd name="connsiteY243" fmla="*/ 2324100 h 4185920"/>
                <a:gd name="connsiteX244" fmla="*/ 3131820 w 11737340"/>
                <a:gd name="connsiteY244" fmla="*/ 2209800 h 4185920"/>
                <a:gd name="connsiteX245" fmla="*/ 3040380 w 11737340"/>
                <a:gd name="connsiteY245" fmla="*/ 2141220 h 4185920"/>
                <a:gd name="connsiteX246" fmla="*/ 2910840 w 11737340"/>
                <a:gd name="connsiteY246" fmla="*/ 2034540 h 4185920"/>
                <a:gd name="connsiteX247" fmla="*/ 2849880 w 11737340"/>
                <a:gd name="connsiteY247" fmla="*/ 1958340 h 4185920"/>
                <a:gd name="connsiteX248" fmla="*/ 2743200 w 11737340"/>
                <a:gd name="connsiteY248" fmla="*/ 1889760 h 4185920"/>
                <a:gd name="connsiteX249" fmla="*/ 2659380 w 11737340"/>
                <a:gd name="connsiteY249" fmla="*/ 1844040 h 4185920"/>
                <a:gd name="connsiteX250" fmla="*/ 2575560 w 11737340"/>
                <a:gd name="connsiteY250" fmla="*/ 1744980 h 4185920"/>
                <a:gd name="connsiteX251" fmla="*/ 2468880 w 11737340"/>
                <a:gd name="connsiteY251" fmla="*/ 1645920 h 4185920"/>
                <a:gd name="connsiteX252" fmla="*/ 2400300 w 11737340"/>
                <a:gd name="connsiteY252" fmla="*/ 1607820 h 4185920"/>
                <a:gd name="connsiteX253" fmla="*/ 2263140 w 11737340"/>
                <a:gd name="connsiteY253" fmla="*/ 1501140 h 4185920"/>
                <a:gd name="connsiteX254" fmla="*/ 2171700 w 11737340"/>
                <a:gd name="connsiteY254" fmla="*/ 1432560 h 4185920"/>
                <a:gd name="connsiteX255" fmla="*/ 2087880 w 11737340"/>
                <a:gd name="connsiteY255" fmla="*/ 1363980 h 4185920"/>
                <a:gd name="connsiteX256" fmla="*/ 1950720 w 11737340"/>
                <a:gd name="connsiteY256" fmla="*/ 1272540 h 4185920"/>
                <a:gd name="connsiteX257" fmla="*/ 1805940 w 11737340"/>
                <a:gd name="connsiteY257" fmla="*/ 1135380 h 4185920"/>
                <a:gd name="connsiteX258" fmla="*/ 1729740 w 11737340"/>
                <a:gd name="connsiteY258" fmla="*/ 1089660 h 4185920"/>
                <a:gd name="connsiteX259" fmla="*/ 1668780 w 11737340"/>
                <a:gd name="connsiteY259" fmla="*/ 1043940 h 4185920"/>
                <a:gd name="connsiteX260" fmla="*/ 1592580 w 11737340"/>
                <a:gd name="connsiteY260" fmla="*/ 990600 h 4185920"/>
                <a:gd name="connsiteX261" fmla="*/ 1470660 w 11737340"/>
                <a:gd name="connsiteY261" fmla="*/ 891540 h 4185920"/>
                <a:gd name="connsiteX262" fmla="*/ 1386840 w 11737340"/>
                <a:gd name="connsiteY262" fmla="*/ 845820 h 4185920"/>
                <a:gd name="connsiteX263" fmla="*/ 1318260 w 11737340"/>
                <a:gd name="connsiteY263" fmla="*/ 784860 h 4185920"/>
                <a:gd name="connsiteX264" fmla="*/ 1264920 w 11737340"/>
                <a:gd name="connsiteY264" fmla="*/ 723900 h 4185920"/>
                <a:gd name="connsiteX265" fmla="*/ 1181100 w 11737340"/>
                <a:gd name="connsiteY265" fmla="*/ 647700 h 4185920"/>
                <a:gd name="connsiteX266" fmla="*/ 1089660 w 11737340"/>
                <a:gd name="connsiteY266" fmla="*/ 624840 h 4185920"/>
                <a:gd name="connsiteX267" fmla="*/ 1021080 w 11737340"/>
                <a:gd name="connsiteY267" fmla="*/ 586740 h 4185920"/>
                <a:gd name="connsiteX268" fmla="*/ 937260 w 11737340"/>
                <a:gd name="connsiteY268" fmla="*/ 548640 h 4185920"/>
                <a:gd name="connsiteX269" fmla="*/ 830580 w 11737340"/>
                <a:gd name="connsiteY269" fmla="*/ 510540 h 4185920"/>
                <a:gd name="connsiteX270" fmla="*/ 754380 w 11737340"/>
                <a:gd name="connsiteY270" fmla="*/ 457200 h 4185920"/>
                <a:gd name="connsiteX271" fmla="*/ 708660 w 11737340"/>
                <a:gd name="connsiteY271" fmla="*/ 419100 h 4185920"/>
                <a:gd name="connsiteX272" fmla="*/ 609600 w 11737340"/>
                <a:gd name="connsiteY272" fmla="*/ 396240 h 4185920"/>
                <a:gd name="connsiteX273" fmla="*/ 548640 w 11737340"/>
                <a:gd name="connsiteY273" fmla="*/ 320040 h 4185920"/>
                <a:gd name="connsiteX274" fmla="*/ 510540 w 11737340"/>
                <a:gd name="connsiteY274" fmla="*/ 251460 h 4185920"/>
                <a:gd name="connsiteX275" fmla="*/ 464820 w 11737340"/>
                <a:gd name="connsiteY275" fmla="*/ 190500 h 4185920"/>
                <a:gd name="connsiteX276" fmla="*/ 411480 w 11737340"/>
                <a:gd name="connsiteY276" fmla="*/ 137160 h 4185920"/>
                <a:gd name="connsiteX277" fmla="*/ 373380 w 11737340"/>
                <a:gd name="connsiteY277" fmla="*/ 45720 h 4185920"/>
                <a:gd name="connsiteX278" fmla="*/ 342900 w 11737340"/>
                <a:gd name="connsiteY278" fmla="*/ 0 h 4185920"/>
                <a:gd name="connsiteX279" fmla="*/ 327660 w 11737340"/>
                <a:gd name="connsiteY279" fmla="*/ 60960 h 4185920"/>
                <a:gd name="connsiteX280" fmla="*/ 289560 w 11737340"/>
                <a:gd name="connsiteY280" fmla="*/ 91440 h 4185920"/>
                <a:gd name="connsiteX281" fmla="*/ 236220 w 11737340"/>
                <a:gd name="connsiteY281" fmla="*/ 114300 h 4185920"/>
                <a:gd name="connsiteX282" fmla="*/ 198120 w 11737340"/>
                <a:gd name="connsiteY282" fmla="*/ 175260 h 4185920"/>
                <a:gd name="connsiteX283" fmla="*/ 175260 w 11737340"/>
                <a:gd name="connsiteY283" fmla="*/ 228600 h 4185920"/>
                <a:gd name="connsiteX284" fmla="*/ 114300 w 11737340"/>
                <a:gd name="connsiteY284" fmla="*/ 236220 h 4185920"/>
                <a:gd name="connsiteX285" fmla="*/ 45720 w 11737340"/>
                <a:gd name="connsiteY285" fmla="*/ 251460 h 4185920"/>
                <a:gd name="connsiteX286" fmla="*/ 0 w 11737340"/>
                <a:gd name="connsiteY286" fmla="*/ 281940 h 4185920"/>
                <a:gd name="connsiteX287" fmla="*/ 68580 w 11737340"/>
                <a:gd name="connsiteY287" fmla="*/ 320040 h 4185920"/>
                <a:gd name="connsiteX0" fmla="*/ 68580 w 11737340"/>
                <a:gd name="connsiteY0" fmla="*/ 320040 h 4185920"/>
                <a:gd name="connsiteX1" fmla="*/ 121920 w 11737340"/>
                <a:gd name="connsiteY1" fmla="*/ 381000 h 4185920"/>
                <a:gd name="connsiteX2" fmla="*/ 198120 w 11737340"/>
                <a:gd name="connsiteY2" fmla="*/ 419100 h 4185920"/>
                <a:gd name="connsiteX3" fmla="*/ 320040 w 11737340"/>
                <a:gd name="connsiteY3" fmla="*/ 510540 h 4185920"/>
                <a:gd name="connsiteX4" fmla="*/ 411480 w 11737340"/>
                <a:gd name="connsiteY4" fmla="*/ 563880 h 4185920"/>
                <a:gd name="connsiteX5" fmla="*/ 472440 w 11737340"/>
                <a:gd name="connsiteY5" fmla="*/ 632460 h 4185920"/>
                <a:gd name="connsiteX6" fmla="*/ 601980 w 11737340"/>
                <a:gd name="connsiteY6" fmla="*/ 708660 h 4185920"/>
                <a:gd name="connsiteX7" fmla="*/ 739140 w 11737340"/>
                <a:gd name="connsiteY7" fmla="*/ 784860 h 4185920"/>
                <a:gd name="connsiteX8" fmla="*/ 861060 w 11737340"/>
                <a:gd name="connsiteY8" fmla="*/ 868680 h 4185920"/>
                <a:gd name="connsiteX9" fmla="*/ 944880 w 11737340"/>
                <a:gd name="connsiteY9" fmla="*/ 952500 h 4185920"/>
                <a:gd name="connsiteX10" fmla="*/ 1021080 w 11737340"/>
                <a:gd name="connsiteY10" fmla="*/ 1005840 h 4185920"/>
                <a:gd name="connsiteX11" fmla="*/ 1097280 w 11737340"/>
                <a:gd name="connsiteY11" fmla="*/ 1043940 h 4185920"/>
                <a:gd name="connsiteX12" fmla="*/ 1181100 w 11737340"/>
                <a:gd name="connsiteY12" fmla="*/ 1104900 h 4185920"/>
                <a:gd name="connsiteX13" fmla="*/ 1249680 w 11737340"/>
                <a:gd name="connsiteY13" fmla="*/ 1150620 h 4185920"/>
                <a:gd name="connsiteX14" fmla="*/ 1341120 w 11737340"/>
                <a:gd name="connsiteY14" fmla="*/ 1196340 h 4185920"/>
                <a:gd name="connsiteX15" fmla="*/ 1417320 w 11737340"/>
                <a:gd name="connsiteY15" fmla="*/ 1257300 h 4185920"/>
                <a:gd name="connsiteX16" fmla="*/ 1493520 w 11737340"/>
                <a:gd name="connsiteY16" fmla="*/ 1333500 h 4185920"/>
                <a:gd name="connsiteX17" fmla="*/ 1569720 w 11737340"/>
                <a:gd name="connsiteY17" fmla="*/ 1356360 h 4185920"/>
                <a:gd name="connsiteX18" fmla="*/ 1684020 w 11737340"/>
                <a:gd name="connsiteY18" fmla="*/ 1424940 h 4185920"/>
                <a:gd name="connsiteX19" fmla="*/ 1729740 w 11737340"/>
                <a:gd name="connsiteY19" fmla="*/ 1485900 h 4185920"/>
                <a:gd name="connsiteX20" fmla="*/ 1844040 w 11737340"/>
                <a:gd name="connsiteY20" fmla="*/ 1569720 h 4185920"/>
                <a:gd name="connsiteX21" fmla="*/ 1935480 w 11737340"/>
                <a:gd name="connsiteY21" fmla="*/ 1615440 h 4185920"/>
                <a:gd name="connsiteX22" fmla="*/ 2049780 w 11737340"/>
                <a:gd name="connsiteY22" fmla="*/ 1691640 h 4185920"/>
                <a:gd name="connsiteX23" fmla="*/ 2133600 w 11737340"/>
                <a:gd name="connsiteY23" fmla="*/ 1729740 h 4185920"/>
                <a:gd name="connsiteX24" fmla="*/ 2202180 w 11737340"/>
                <a:gd name="connsiteY24" fmla="*/ 1805940 h 4185920"/>
                <a:gd name="connsiteX25" fmla="*/ 2255520 w 11737340"/>
                <a:gd name="connsiteY25" fmla="*/ 1821180 h 4185920"/>
                <a:gd name="connsiteX26" fmla="*/ 2316480 w 11737340"/>
                <a:gd name="connsiteY26" fmla="*/ 1866900 h 4185920"/>
                <a:gd name="connsiteX27" fmla="*/ 2423160 w 11737340"/>
                <a:gd name="connsiteY27" fmla="*/ 2004060 h 4185920"/>
                <a:gd name="connsiteX28" fmla="*/ 2476500 w 11737340"/>
                <a:gd name="connsiteY28" fmla="*/ 2087880 h 4185920"/>
                <a:gd name="connsiteX29" fmla="*/ 2567940 w 11737340"/>
                <a:gd name="connsiteY29" fmla="*/ 2148840 h 4185920"/>
                <a:gd name="connsiteX30" fmla="*/ 2682240 w 11737340"/>
                <a:gd name="connsiteY30" fmla="*/ 2186940 h 4185920"/>
                <a:gd name="connsiteX31" fmla="*/ 2743200 w 11737340"/>
                <a:gd name="connsiteY31" fmla="*/ 2209800 h 4185920"/>
                <a:gd name="connsiteX32" fmla="*/ 2811780 w 11737340"/>
                <a:gd name="connsiteY32" fmla="*/ 2247900 h 4185920"/>
                <a:gd name="connsiteX33" fmla="*/ 2887980 w 11737340"/>
                <a:gd name="connsiteY33" fmla="*/ 2301240 h 4185920"/>
                <a:gd name="connsiteX34" fmla="*/ 2979420 w 11737340"/>
                <a:gd name="connsiteY34" fmla="*/ 2385060 h 4185920"/>
                <a:gd name="connsiteX35" fmla="*/ 3055620 w 11737340"/>
                <a:gd name="connsiteY35" fmla="*/ 2461260 h 4185920"/>
                <a:gd name="connsiteX36" fmla="*/ 3134360 w 11737340"/>
                <a:gd name="connsiteY36" fmla="*/ 2555240 h 4185920"/>
                <a:gd name="connsiteX37" fmla="*/ 3248660 w 11737340"/>
                <a:gd name="connsiteY37" fmla="*/ 2654300 h 4185920"/>
                <a:gd name="connsiteX38" fmla="*/ 3345180 w 11737340"/>
                <a:gd name="connsiteY38" fmla="*/ 2720340 h 4185920"/>
                <a:gd name="connsiteX39" fmla="*/ 3444240 w 11737340"/>
                <a:gd name="connsiteY39" fmla="*/ 2796540 h 4185920"/>
                <a:gd name="connsiteX40" fmla="*/ 3558540 w 11737340"/>
                <a:gd name="connsiteY40" fmla="*/ 2872740 h 4185920"/>
                <a:gd name="connsiteX41" fmla="*/ 3619500 w 11737340"/>
                <a:gd name="connsiteY41" fmla="*/ 2979420 h 4185920"/>
                <a:gd name="connsiteX42" fmla="*/ 3619500 w 11737340"/>
                <a:gd name="connsiteY42" fmla="*/ 2979420 h 4185920"/>
                <a:gd name="connsiteX43" fmla="*/ 3649980 w 11737340"/>
                <a:gd name="connsiteY43" fmla="*/ 3048000 h 4185920"/>
                <a:gd name="connsiteX44" fmla="*/ 3703320 w 11737340"/>
                <a:gd name="connsiteY44" fmla="*/ 3086100 h 4185920"/>
                <a:gd name="connsiteX45" fmla="*/ 3764280 w 11737340"/>
                <a:gd name="connsiteY45" fmla="*/ 3063240 h 4185920"/>
                <a:gd name="connsiteX46" fmla="*/ 3850640 w 11737340"/>
                <a:gd name="connsiteY46" fmla="*/ 3040380 h 4185920"/>
                <a:gd name="connsiteX47" fmla="*/ 3916680 w 11737340"/>
                <a:gd name="connsiteY47" fmla="*/ 3032760 h 4185920"/>
                <a:gd name="connsiteX48" fmla="*/ 4030980 w 11737340"/>
                <a:gd name="connsiteY48" fmla="*/ 3063240 h 4185920"/>
                <a:gd name="connsiteX49" fmla="*/ 4137660 w 11737340"/>
                <a:gd name="connsiteY49" fmla="*/ 3101340 h 4185920"/>
                <a:gd name="connsiteX50" fmla="*/ 4259580 w 11737340"/>
                <a:gd name="connsiteY50" fmla="*/ 3147060 h 4185920"/>
                <a:gd name="connsiteX51" fmla="*/ 4381500 w 11737340"/>
                <a:gd name="connsiteY51" fmla="*/ 3192780 h 4185920"/>
                <a:gd name="connsiteX52" fmla="*/ 4526280 w 11737340"/>
                <a:gd name="connsiteY52" fmla="*/ 3276600 h 4185920"/>
                <a:gd name="connsiteX53" fmla="*/ 4587240 w 11737340"/>
                <a:gd name="connsiteY53" fmla="*/ 3299460 h 4185920"/>
                <a:gd name="connsiteX54" fmla="*/ 4610100 w 11737340"/>
                <a:gd name="connsiteY54" fmla="*/ 3352800 h 4185920"/>
                <a:gd name="connsiteX55" fmla="*/ 4648200 w 11737340"/>
                <a:gd name="connsiteY55" fmla="*/ 3436620 h 4185920"/>
                <a:gd name="connsiteX56" fmla="*/ 4671060 w 11737340"/>
                <a:gd name="connsiteY56" fmla="*/ 3520440 h 4185920"/>
                <a:gd name="connsiteX57" fmla="*/ 4678680 w 11737340"/>
                <a:gd name="connsiteY57" fmla="*/ 3589020 h 4185920"/>
                <a:gd name="connsiteX58" fmla="*/ 4686300 w 11737340"/>
                <a:gd name="connsiteY58" fmla="*/ 3649980 h 4185920"/>
                <a:gd name="connsiteX59" fmla="*/ 4724400 w 11737340"/>
                <a:gd name="connsiteY59" fmla="*/ 3680460 h 4185920"/>
                <a:gd name="connsiteX60" fmla="*/ 4785360 w 11737340"/>
                <a:gd name="connsiteY60" fmla="*/ 3672840 h 4185920"/>
                <a:gd name="connsiteX61" fmla="*/ 4869180 w 11737340"/>
                <a:gd name="connsiteY61" fmla="*/ 3703320 h 4185920"/>
                <a:gd name="connsiteX62" fmla="*/ 4914900 w 11737340"/>
                <a:gd name="connsiteY62" fmla="*/ 3756660 h 4185920"/>
                <a:gd name="connsiteX63" fmla="*/ 5105400 w 11737340"/>
                <a:gd name="connsiteY63" fmla="*/ 3832860 h 4185920"/>
                <a:gd name="connsiteX64" fmla="*/ 5173980 w 11737340"/>
                <a:gd name="connsiteY64" fmla="*/ 3886200 h 4185920"/>
                <a:gd name="connsiteX65" fmla="*/ 5242560 w 11737340"/>
                <a:gd name="connsiteY65" fmla="*/ 3924300 h 4185920"/>
                <a:gd name="connsiteX66" fmla="*/ 5364480 w 11737340"/>
                <a:gd name="connsiteY66" fmla="*/ 3962400 h 4185920"/>
                <a:gd name="connsiteX67" fmla="*/ 5516880 w 11737340"/>
                <a:gd name="connsiteY67" fmla="*/ 4046220 h 4185920"/>
                <a:gd name="connsiteX68" fmla="*/ 5585460 w 11737340"/>
                <a:gd name="connsiteY68" fmla="*/ 4099560 h 4185920"/>
                <a:gd name="connsiteX69" fmla="*/ 5661660 w 11737340"/>
                <a:gd name="connsiteY69" fmla="*/ 4122420 h 4185920"/>
                <a:gd name="connsiteX70" fmla="*/ 5745480 w 11737340"/>
                <a:gd name="connsiteY70" fmla="*/ 4130040 h 4185920"/>
                <a:gd name="connsiteX71" fmla="*/ 5836920 w 11737340"/>
                <a:gd name="connsiteY71" fmla="*/ 4130040 h 4185920"/>
                <a:gd name="connsiteX72" fmla="*/ 5943600 w 11737340"/>
                <a:gd name="connsiteY72" fmla="*/ 4165600 h 4185920"/>
                <a:gd name="connsiteX73" fmla="*/ 6042660 w 11737340"/>
                <a:gd name="connsiteY73" fmla="*/ 4185920 h 4185920"/>
                <a:gd name="connsiteX74" fmla="*/ 6167120 w 11737340"/>
                <a:gd name="connsiteY74" fmla="*/ 4160520 h 4185920"/>
                <a:gd name="connsiteX75" fmla="*/ 6286500 w 11737340"/>
                <a:gd name="connsiteY75" fmla="*/ 4114800 h 4185920"/>
                <a:gd name="connsiteX76" fmla="*/ 6393180 w 11737340"/>
                <a:gd name="connsiteY76" fmla="*/ 4071620 h 4185920"/>
                <a:gd name="connsiteX77" fmla="*/ 6484620 w 11737340"/>
                <a:gd name="connsiteY77" fmla="*/ 4038600 h 4185920"/>
                <a:gd name="connsiteX78" fmla="*/ 6583680 w 11737340"/>
                <a:gd name="connsiteY78" fmla="*/ 3970020 h 4185920"/>
                <a:gd name="connsiteX79" fmla="*/ 6697980 w 11737340"/>
                <a:gd name="connsiteY79" fmla="*/ 3886200 h 4185920"/>
                <a:gd name="connsiteX80" fmla="*/ 6751320 w 11737340"/>
                <a:gd name="connsiteY80" fmla="*/ 3822700 h 4185920"/>
                <a:gd name="connsiteX81" fmla="*/ 6855460 w 11737340"/>
                <a:gd name="connsiteY81" fmla="*/ 3764280 h 4185920"/>
                <a:gd name="connsiteX82" fmla="*/ 6959600 w 11737340"/>
                <a:gd name="connsiteY82" fmla="*/ 3629660 h 4185920"/>
                <a:gd name="connsiteX83" fmla="*/ 7056120 w 11737340"/>
                <a:gd name="connsiteY83" fmla="*/ 3528060 h 4185920"/>
                <a:gd name="connsiteX84" fmla="*/ 7165340 w 11737340"/>
                <a:gd name="connsiteY84" fmla="*/ 3454400 h 4185920"/>
                <a:gd name="connsiteX85" fmla="*/ 7287260 w 11737340"/>
                <a:gd name="connsiteY85" fmla="*/ 3296920 h 4185920"/>
                <a:gd name="connsiteX86" fmla="*/ 7338060 w 11737340"/>
                <a:gd name="connsiteY86" fmla="*/ 3200400 h 4185920"/>
                <a:gd name="connsiteX87" fmla="*/ 7383780 w 11737340"/>
                <a:gd name="connsiteY87" fmla="*/ 3144520 h 4185920"/>
                <a:gd name="connsiteX88" fmla="*/ 7444740 w 11737340"/>
                <a:gd name="connsiteY88" fmla="*/ 3093720 h 4185920"/>
                <a:gd name="connsiteX89" fmla="*/ 7513320 w 11737340"/>
                <a:gd name="connsiteY89" fmla="*/ 3101340 h 4185920"/>
                <a:gd name="connsiteX90" fmla="*/ 7576820 w 11737340"/>
                <a:gd name="connsiteY90" fmla="*/ 3093720 h 4185920"/>
                <a:gd name="connsiteX91" fmla="*/ 7729220 w 11737340"/>
                <a:gd name="connsiteY91" fmla="*/ 3136900 h 4185920"/>
                <a:gd name="connsiteX92" fmla="*/ 7833360 w 11737340"/>
                <a:gd name="connsiteY92" fmla="*/ 3180080 h 4185920"/>
                <a:gd name="connsiteX93" fmla="*/ 7967980 w 11737340"/>
                <a:gd name="connsiteY93" fmla="*/ 3208020 h 4185920"/>
                <a:gd name="connsiteX94" fmla="*/ 8161020 w 11737340"/>
                <a:gd name="connsiteY94" fmla="*/ 3296920 h 4185920"/>
                <a:gd name="connsiteX95" fmla="*/ 8293100 w 11737340"/>
                <a:gd name="connsiteY95" fmla="*/ 3370580 h 4185920"/>
                <a:gd name="connsiteX96" fmla="*/ 8371840 w 11737340"/>
                <a:gd name="connsiteY96" fmla="*/ 3395980 h 4185920"/>
                <a:gd name="connsiteX97" fmla="*/ 8468360 w 11737340"/>
                <a:gd name="connsiteY97" fmla="*/ 3434080 h 4185920"/>
                <a:gd name="connsiteX98" fmla="*/ 8582660 w 11737340"/>
                <a:gd name="connsiteY98" fmla="*/ 3528060 h 4185920"/>
                <a:gd name="connsiteX99" fmla="*/ 8641080 w 11737340"/>
                <a:gd name="connsiteY99" fmla="*/ 3566160 h 4185920"/>
                <a:gd name="connsiteX100" fmla="*/ 8702040 w 11737340"/>
                <a:gd name="connsiteY100" fmla="*/ 3604260 h 4185920"/>
                <a:gd name="connsiteX101" fmla="*/ 8763000 w 11737340"/>
                <a:gd name="connsiteY101" fmla="*/ 3634740 h 4185920"/>
                <a:gd name="connsiteX102" fmla="*/ 8846820 w 11737340"/>
                <a:gd name="connsiteY102" fmla="*/ 3632200 h 4185920"/>
                <a:gd name="connsiteX103" fmla="*/ 8968740 w 11737340"/>
                <a:gd name="connsiteY103" fmla="*/ 3634740 h 4185920"/>
                <a:gd name="connsiteX104" fmla="*/ 9060180 w 11737340"/>
                <a:gd name="connsiteY104" fmla="*/ 3642360 h 4185920"/>
                <a:gd name="connsiteX105" fmla="*/ 9151620 w 11737340"/>
                <a:gd name="connsiteY105" fmla="*/ 3657600 h 4185920"/>
                <a:gd name="connsiteX106" fmla="*/ 9230360 w 11737340"/>
                <a:gd name="connsiteY106" fmla="*/ 3657600 h 4185920"/>
                <a:gd name="connsiteX107" fmla="*/ 9331960 w 11737340"/>
                <a:gd name="connsiteY107" fmla="*/ 3629660 h 4185920"/>
                <a:gd name="connsiteX108" fmla="*/ 9433560 w 11737340"/>
                <a:gd name="connsiteY108" fmla="*/ 3589020 h 4185920"/>
                <a:gd name="connsiteX109" fmla="*/ 9535160 w 11737340"/>
                <a:gd name="connsiteY109" fmla="*/ 3540760 h 4185920"/>
                <a:gd name="connsiteX110" fmla="*/ 9646920 w 11737340"/>
                <a:gd name="connsiteY110" fmla="*/ 3489960 h 4185920"/>
                <a:gd name="connsiteX111" fmla="*/ 9784080 w 11737340"/>
                <a:gd name="connsiteY111" fmla="*/ 3444240 h 4185920"/>
                <a:gd name="connsiteX112" fmla="*/ 9860280 w 11737340"/>
                <a:gd name="connsiteY112" fmla="*/ 3383280 h 4185920"/>
                <a:gd name="connsiteX113" fmla="*/ 9921240 w 11737340"/>
                <a:gd name="connsiteY113" fmla="*/ 3314700 h 4185920"/>
                <a:gd name="connsiteX114" fmla="*/ 9997440 w 11737340"/>
                <a:gd name="connsiteY114" fmla="*/ 3208020 h 4185920"/>
                <a:gd name="connsiteX115" fmla="*/ 10043160 w 11737340"/>
                <a:gd name="connsiteY115" fmla="*/ 3101340 h 4185920"/>
                <a:gd name="connsiteX116" fmla="*/ 10104120 w 11737340"/>
                <a:gd name="connsiteY116" fmla="*/ 3017520 h 4185920"/>
                <a:gd name="connsiteX117" fmla="*/ 10157460 w 11737340"/>
                <a:gd name="connsiteY117" fmla="*/ 2933700 h 4185920"/>
                <a:gd name="connsiteX118" fmla="*/ 10218420 w 11737340"/>
                <a:gd name="connsiteY118" fmla="*/ 2849880 h 4185920"/>
                <a:gd name="connsiteX119" fmla="*/ 10294620 w 11737340"/>
                <a:gd name="connsiteY119" fmla="*/ 2735580 h 4185920"/>
                <a:gd name="connsiteX120" fmla="*/ 10347960 w 11737340"/>
                <a:gd name="connsiteY120" fmla="*/ 2621280 h 4185920"/>
                <a:gd name="connsiteX121" fmla="*/ 10431780 w 11737340"/>
                <a:gd name="connsiteY121" fmla="*/ 2499360 h 4185920"/>
                <a:gd name="connsiteX122" fmla="*/ 10500360 w 11737340"/>
                <a:gd name="connsiteY122" fmla="*/ 2354580 h 4185920"/>
                <a:gd name="connsiteX123" fmla="*/ 10553700 w 11737340"/>
                <a:gd name="connsiteY123" fmla="*/ 2263140 h 4185920"/>
                <a:gd name="connsiteX124" fmla="*/ 10584180 w 11737340"/>
                <a:gd name="connsiteY124" fmla="*/ 2194560 h 4185920"/>
                <a:gd name="connsiteX125" fmla="*/ 10624820 w 11737340"/>
                <a:gd name="connsiteY125" fmla="*/ 2125980 h 4185920"/>
                <a:gd name="connsiteX126" fmla="*/ 10675620 w 11737340"/>
                <a:gd name="connsiteY126" fmla="*/ 2049780 h 4185920"/>
                <a:gd name="connsiteX127" fmla="*/ 10690860 w 11737340"/>
                <a:gd name="connsiteY127" fmla="*/ 1988820 h 4185920"/>
                <a:gd name="connsiteX128" fmla="*/ 10713720 w 11737340"/>
                <a:gd name="connsiteY128" fmla="*/ 1927860 h 4185920"/>
                <a:gd name="connsiteX129" fmla="*/ 10767060 w 11737340"/>
                <a:gd name="connsiteY129" fmla="*/ 1859280 h 4185920"/>
                <a:gd name="connsiteX130" fmla="*/ 10873740 w 11737340"/>
                <a:gd name="connsiteY130" fmla="*/ 1828800 h 4185920"/>
                <a:gd name="connsiteX131" fmla="*/ 11079480 w 11737340"/>
                <a:gd name="connsiteY131" fmla="*/ 1767840 h 4185920"/>
                <a:gd name="connsiteX132" fmla="*/ 11247120 w 11737340"/>
                <a:gd name="connsiteY132" fmla="*/ 1684020 h 4185920"/>
                <a:gd name="connsiteX133" fmla="*/ 11407140 w 11737340"/>
                <a:gd name="connsiteY133" fmla="*/ 1628140 h 4185920"/>
                <a:gd name="connsiteX134" fmla="*/ 11490960 w 11737340"/>
                <a:gd name="connsiteY134" fmla="*/ 1577340 h 4185920"/>
                <a:gd name="connsiteX135" fmla="*/ 11635740 w 11737340"/>
                <a:gd name="connsiteY135" fmla="*/ 1508760 h 4185920"/>
                <a:gd name="connsiteX136" fmla="*/ 11737340 w 11737340"/>
                <a:gd name="connsiteY136" fmla="*/ 1442720 h 4185920"/>
                <a:gd name="connsiteX137" fmla="*/ 11620500 w 11737340"/>
                <a:gd name="connsiteY137" fmla="*/ 1417320 h 4185920"/>
                <a:gd name="connsiteX138" fmla="*/ 11567160 w 11737340"/>
                <a:gd name="connsiteY138" fmla="*/ 1379220 h 4185920"/>
                <a:gd name="connsiteX139" fmla="*/ 11498580 w 11737340"/>
                <a:gd name="connsiteY139" fmla="*/ 1318260 h 4185920"/>
                <a:gd name="connsiteX140" fmla="*/ 11468100 w 11737340"/>
                <a:gd name="connsiteY140" fmla="*/ 1280160 h 4185920"/>
                <a:gd name="connsiteX141" fmla="*/ 11442700 w 11737340"/>
                <a:gd name="connsiteY141" fmla="*/ 1231900 h 4185920"/>
                <a:gd name="connsiteX142" fmla="*/ 11384280 w 11737340"/>
                <a:gd name="connsiteY142" fmla="*/ 1310640 h 4185920"/>
                <a:gd name="connsiteX143" fmla="*/ 11353800 w 11737340"/>
                <a:gd name="connsiteY143" fmla="*/ 1356360 h 4185920"/>
                <a:gd name="connsiteX144" fmla="*/ 11224260 w 11737340"/>
                <a:gd name="connsiteY144" fmla="*/ 1417320 h 4185920"/>
                <a:gd name="connsiteX145" fmla="*/ 11109960 w 11737340"/>
                <a:gd name="connsiteY145" fmla="*/ 1463040 h 4185920"/>
                <a:gd name="connsiteX146" fmla="*/ 10911840 w 11737340"/>
                <a:gd name="connsiteY146" fmla="*/ 1524000 h 4185920"/>
                <a:gd name="connsiteX147" fmla="*/ 10774680 w 11737340"/>
                <a:gd name="connsiteY147" fmla="*/ 1546860 h 4185920"/>
                <a:gd name="connsiteX148" fmla="*/ 10675620 w 11737340"/>
                <a:gd name="connsiteY148" fmla="*/ 1615440 h 4185920"/>
                <a:gd name="connsiteX149" fmla="*/ 10568940 w 11737340"/>
                <a:gd name="connsiteY149" fmla="*/ 1676400 h 4185920"/>
                <a:gd name="connsiteX150" fmla="*/ 10485120 w 11737340"/>
                <a:gd name="connsiteY150" fmla="*/ 1760220 h 4185920"/>
                <a:gd name="connsiteX151" fmla="*/ 10454640 w 11737340"/>
                <a:gd name="connsiteY151" fmla="*/ 1836420 h 4185920"/>
                <a:gd name="connsiteX152" fmla="*/ 10416540 w 11737340"/>
                <a:gd name="connsiteY152" fmla="*/ 1927860 h 4185920"/>
                <a:gd name="connsiteX153" fmla="*/ 10401300 w 11737340"/>
                <a:gd name="connsiteY153" fmla="*/ 2004060 h 4185920"/>
                <a:gd name="connsiteX154" fmla="*/ 10363200 w 11737340"/>
                <a:gd name="connsiteY154" fmla="*/ 2095500 h 4185920"/>
                <a:gd name="connsiteX155" fmla="*/ 10317480 w 11737340"/>
                <a:gd name="connsiteY155" fmla="*/ 2225040 h 4185920"/>
                <a:gd name="connsiteX156" fmla="*/ 10287000 w 11737340"/>
                <a:gd name="connsiteY156" fmla="*/ 2346960 h 4185920"/>
                <a:gd name="connsiteX157" fmla="*/ 10218420 w 11737340"/>
                <a:gd name="connsiteY157" fmla="*/ 2499360 h 4185920"/>
                <a:gd name="connsiteX158" fmla="*/ 10134600 w 11737340"/>
                <a:gd name="connsiteY158" fmla="*/ 2621280 h 4185920"/>
                <a:gd name="connsiteX159" fmla="*/ 10043160 w 11737340"/>
                <a:gd name="connsiteY159" fmla="*/ 2735580 h 4185920"/>
                <a:gd name="connsiteX160" fmla="*/ 9974580 w 11737340"/>
                <a:gd name="connsiteY160" fmla="*/ 2857500 h 4185920"/>
                <a:gd name="connsiteX161" fmla="*/ 9906000 w 11737340"/>
                <a:gd name="connsiteY161" fmla="*/ 2941320 h 4185920"/>
                <a:gd name="connsiteX162" fmla="*/ 9860280 w 11737340"/>
                <a:gd name="connsiteY162" fmla="*/ 3032760 h 4185920"/>
                <a:gd name="connsiteX163" fmla="*/ 9806940 w 11737340"/>
                <a:gd name="connsiteY163" fmla="*/ 3116580 h 4185920"/>
                <a:gd name="connsiteX164" fmla="*/ 9715500 w 11737340"/>
                <a:gd name="connsiteY164" fmla="*/ 3208020 h 4185920"/>
                <a:gd name="connsiteX165" fmla="*/ 9616440 w 11737340"/>
                <a:gd name="connsiteY165" fmla="*/ 3261360 h 4185920"/>
                <a:gd name="connsiteX166" fmla="*/ 9532620 w 11737340"/>
                <a:gd name="connsiteY166" fmla="*/ 3329940 h 4185920"/>
                <a:gd name="connsiteX167" fmla="*/ 9471660 w 11737340"/>
                <a:gd name="connsiteY167" fmla="*/ 3375660 h 4185920"/>
                <a:gd name="connsiteX168" fmla="*/ 9410700 w 11737340"/>
                <a:gd name="connsiteY168" fmla="*/ 3429000 h 4185920"/>
                <a:gd name="connsiteX169" fmla="*/ 9288780 w 11737340"/>
                <a:gd name="connsiteY169" fmla="*/ 3436620 h 4185920"/>
                <a:gd name="connsiteX170" fmla="*/ 9166860 w 11737340"/>
                <a:gd name="connsiteY170" fmla="*/ 3444240 h 4185920"/>
                <a:gd name="connsiteX171" fmla="*/ 9029700 w 11737340"/>
                <a:gd name="connsiteY171" fmla="*/ 3413760 h 4185920"/>
                <a:gd name="connsiteX172" fmla="*/ 8823960 w 11737340"/>
                <a:gd name="connsiteY172" fmla="*/ 3360420 h 4185920"/>
                <a:gd name="connsiteX173" fmla="*/ 8679180 w 11737340"/>
                <a:gd name="connsiteY173" fmla="*/ 3329940 h 4185920"/>
                <a:gd name="connsiteX174" fmla="*/ 8572500 w 11737340"/>
                <a:gd name="connsiteY174" fmla="*/ 3276600 h 4185920"/>
                <a:gd name="connsiteX175" fmla="*/ 8465820 w 11737340"/>
                <a:gd name="connsiteY175" fmla="*/ 3215640 h 4185920"/>
                <a:gd name="connsiteX176" fmla="*/ 8321040 w 11737340"/>
                <a:gd name="connsiteY176" fmla="*/ 3177540 h 4185920"/>
                <a:gd name="connsiteX177" fmla="*/ 8199120 w 11737340"/>
                <a:gd name="connsiteY177" fmla="*/ 3131820 h 4185920"/>
                <a:gd name="connsiteX178" fmla="*/ 8069580 w 11737340"/>
                <a:gd name="connsiteY178" fmla="*/ 3078480 h 4185920"/>
                <a:gd name="connsiteX179" fmla="*/ 7917180 w 11737340"/>
                <a:gd name="connsiteY179" fmla="*/ 2994660 h 4185920"/>
                <a:gd name="connsiteX180" fmla="*/ 7787640 w 11737340"/>
                <a:gd name="connsiteY180" fmla="*/ 2971800 h 4185920"/>
                <a:gd name="connsiteX181" fmla="*/ 7719060 w 11737340"/>
                <a:gd name="connsiteY181" fmla="*/ 2933700 h 4185920"/>
                <a:gd name="connsiteX182" fmla="*/ 7612380 w 11737340"/>
                <a:gd name="connsiteY182" fmla="*/ 2903220 h 4185920"/>
                <a:gd name="connsiteX183" fmla="*/ 7566660 w 11737340"/>
                <a:gd name="connsiteY183" fmla="*/ 2887980 h 4185920"/>
                <a:gd name="connsiteX184" fmla="*/ 7551420 w 11737340"/>
                <a:gd name="connsiteY184" fmla="*/ 2849880 h 4185920"/>
                <a:gd name="connsiteX185" fmla="*/ 7533640 w 11737340"/>
                <a:gd name="connsiteY185" fmla="*/ 2788920 h 4185920"/>
                <a:gd name="connsiteX186" fmla="*/ 7475220 w 11737340"/>
                <a:gd name="connsiteY186" fmla="*/ 2857500 h 4185920"/>
                <a:gd name="connsiteX187" fmla="*/ 7414260 w 11737340"/>
                <a:gd name="connsiteY187" fmla="*/ 2887980 h 4185920"/>
                <a:gd name="connsiteX188" fmla="*/ 7345680 w 11737340"/>
                <a:gd name="connsiteY188" fmla="*/ 2971800 h 4185920"/>
                <a:gd name="connsiteX189" fmla="*/ 7315200 w 11737340"/>
                <a:gd name="connsiteY189" fmla="*/ 2994660 h 4185920"/>
                <a:gd name="connsiteX190" fmla="*/ 7261860 w 11737340"/>
                <a:gd name="connsiteY190" fmla="*/ 3009900 h 4185920"/>
                <a:gd name="connsiteX191" fmla="*/ 7193280 w 11737340"/>
                <a:gd name="connsiteY191" fmla="*/ 3025140 h 4185920"/>
                <a:gd name="connsiteX192" fmla="*/ 7155180 w 11737340"/>
                <a:gd name="connsiteY192" fmla="*/ 3078480 h 4185920"/>
                <a:gd name="connsiteX193" fmla="*/ 7109460 w 11737340"/>
                <a:gd name="connsiteY193" fmla="*/ 3154680 h 4185920"/>
                <a:gd name="connsiteX194" fmla="*/ 7048500 w 11737340"/>
                <a:gd name="connsiteY194" fmla="*/ 3246120 h 4185920"/>
                <a:gd name="connsiteX195" fmla="*/ 6995160 w 11737340"/>
                <a:gd name="connsiteY195" fmla="*/ 3307080 h 4185920"/>
                <a:gd name="connsiteX196" fmla="*/ 6972300 w 11737340"/>
                <a:gd name="connsiteY196" fmla="*/ 3352800 h 4185920"/>
                <a:gd name="connsiteX197" fmla="*/ 6949440 w 11737340"/>
                <a:gd name="connsiteY197" fmla="*/ 3413760 h 4185920"/>
                <a:gd name="connsiteX198" fmla="*/ 6949440 w 11737340"/>
                <a:gd name="connsiteY198" fmla="*/ 3413760 h 4185920"/>
                <a:gd name="connsiteX199" fmla="*/ 6911340 w 11737340"/>
                <a:gd name="connsiteY199" fmla="*/ 3474720 h 4185920"/>
                <a:gd name="connsiteX200" fmla="*/ 6888480 w 11737340"/>
                <a:gd name="connsiteY200" fmla="*/ 3505200 h 4185920"/>
                <a:gd name="connsiteX201" fmla="*/ 6819900 w 11737340"/>
                <a:gd name="connsiteY201" fmla="*/ 3566160 h 4185920"/>
                <a:gd name="connsiteX202" fmla="*/ 6731000 w 11737340"/>
                <a:gd name="connsiteY202" fmla="*/ 3599180 h 4185920"/>
                <a:gd name="connsiteX203" fmla="*/ 6675120 w 11737340"/>
                <a:gd name="connsiteY203" fmla="*/ 3657600 h 4185920"/>
                <a:gd name="connsiteX204" fmla="*/ 6629400 w 11737340"/>
                <a:gd name="connsiteY204" fmla="*/ 3718560 h 4185920"/>
                <a:gd name="connsiteX205" fmla="*/ 6576060 w 11737340"/>
                <a:gd name="connsiteY205" fmla="*/ 3779520 h 4185920"/>
                <a:gd name="connsiteX206" fmla="*/ 6484620 w 11737340"/>
                <a:gd name="connsiteY206" fmla="*/ 3817620 h 4185920"/>
                <a:gd name="connsiteX207" fmla="*/ 6400800 w 11737340"/>
                <a:gd name="connsiteY207" fmla="*/ 3832860 h 4185920"/>
                <a:gd name="connsiteX208" fmla="*/ 6263640 w 11737340"/>
                <a:gd name="connsiteY208" fmla="*/ 3870960 h 4185920"/>
                <a:gd name="connsiteX209" fmla="*/ 6126480 w 11737340"/>
                <a:gd name="connsiteY209" fmla="*/ 3901440 h 4185920"/>
                <a:gd name="connsiteX210" fmla="*/ 6027420 w 11737340"/>
                <a:gd name="connsiteY210" fmla="*/ 3916680 h 4185920"/>
                <a:gd name="connsiteX211" fmla="*/ 5890260 w 11737340"/>
                <a:gd name="connsiteY211" fmla="*/ 3878580 h 4185920"/>
                <a:gd name="connsiteX212" fmla="*/ 5821680 w 11737340"/>
                <a:gd name="connsiteY212" fmla="*/ 3863340 h 4185920"/>
                <a:gd name="connsiteX213" fmla="*/ 5737860 w 11737340"/>
                <a:gd name="connsiteY213" fmla="*/ 3825240 h 4185920"/>
                <a:gd name="connsiteX214" fmla="*/ 5638800 w 11737340"/>
                <a:gd name="connsiteY214" fmla="*/ 3794760 h 4185920"/>
                <a:gd name="connsiteX215" fmla="*/ 5524500 w 11737340"/>
                <a:gd name="connsiteY215" fmla="*/ 3756660 h 4185920"/>
                <a:gd name="connsiteX216" fmla="*/ 5448300 w 11737340"/>
                <a:gd name="connsiteY216" fmla="*/ 3718560 h 4185920"/>
                <a:gd name="connsiteX217" fmla="*/ 5349240 w 11737340"/>
                <a:gd name="connsiteY217" fmla="*/ 3657600 h 4185920"/>
                <a:gd name="connsiteX218" fmla="*/ 5295900 w 11737340"/>
                <a:gd name="connsiteY218" fmla="*/ 3619500 h 4185920"/>
                <a:gd name="connsiteX219" fmla="*/ 5234940 w 11737340"/>
                <a:gd name="connsiteY219" fmla="*/ 3596640 h 4185920"/>
                <a:gd name="connsiteX220" fmla="*/ 5135880 w 11737340"/>
                <a:gd name="connsiteY220" fmla="*/ 3550920 h 4185920"/>
                <a:gd name="connsiteX221" fmla="*/ 5059680 w 11737340"/>
                <a:gd name="connsiteY221" fmla="*/ 3505200 h 4185920"/>
                <a:gd name="connsiteX222" fmla="*/ 5029200 w 11737340"/>
                <a:gd name="connsiteY222" fmla="*/ 3482340 h 4185920"/>
                <a:gd name="connsiteX223" fmla="*/ 4960620 w 11737340"/>
                <a:gd name="connsiteY223" fmla="*/ 3413760 h 4185920"/>
                <a:gd name="connsiteX224" fmla="*/ 4876800 w 11737340"/>
                <a:gd name="connsiteY224" fmla="*/ 3299460 h 4185920"/>
                <a:gd name="connsiteX225" fmla="*/ 4808220 w 11737340"/>
                <a:gd name="connsiteY225" fmla="*/ 3200400 h 4185920"/>
                <a:gd name="connsiteX226" fmla="*/ 4777740 w 11737340"/>
                <a:gd name="connsiteY226" fmla="*/ 3147060 h 4185920"/>
                <a:gd name="connsiteX227" fmla="*/ 4724400 w 11737340"/>
                <a:gd name="connsiteY227" fmla="*/ 3108960 h 4185920"/>
                <a:gd name="connsiteX228" fmla="*/ 4648200 w 11737340"/>
                <a:gd name="connsiteY228" fmla="*/ 3063240 h 4185920"/>
                <a:gd name="connsiteX229" fmla="*/ 4533900 w 11737340"/>
                <a:gd name="connsiteY229" fmla="*/ 2979420 h 4185920"/>
                <a:gd name="connsiteX230" fmla="*/ 4427220 w 11737340"/>
                <a:gd name="connsiteY230" fmla="*/ 2941320 h 4185920"/>
                <a:gd name="connsiteX231" fmla="*/ 4366260 w 11737340"/>
                <a:gd name="connsiteY231" fmla="*/ 2903220 h 4185920"/>
                <a:gd name="connsiteX232" fmla="*/ 4244340 w 11737340"/>
                <a:gd name="connsiteY232" fmla="*/ 2842260 h 4185920"/>
                <a:gd name="connsiteX233" fmla="*/ 4145280 w 11737340"/>
                <a:gd name="connsiteY233" fmla="*/ 2811780 h 4185920"/>
                <a:gd name="connsiteX234" fmla="*/ 4038600 w 11737340"/>
                <a:gd name="connsiteY234" fmla="*/ 2804160 h 4185920"/>
                <a:gd name="connsiteX235" fmla="*/ 3954780 w 11737340"/>
                <a:gd name="connsiteY235" fmla="*/ 2819400 h 4185920"/>
                <a:gd name="connsiteX236" fmla="*/ 3863340 w 11737340"/>
                <a:gd name="connsiteY236" fmla="*/ 2804160 h 4185920"/>
                <a:gd name="connsiteX237" fmla="*/ 3741420 w 11737340"/>
                <a:gd name="connsiteY237" fmla="*/ 2781300 h 4185920"/>
                <a:gd name="connsiteX238" fmla="*/ 3649980 w 11737340"/>
                <a:gd name="connsiteY238" fmla="*/ 2743200 h 4185920"/>
                <a:gd name="connsiteX239" fmla="*/ 3573780 w 11737340"/>
                <a:gd name="connsiteY239" fmla="*/ 2674620 h 4185920"/>
                <a:gd name="connsiteX240" fmla="*/ 3482340 w 11737340"/>
                <a:gd name="connsiteY240" fmla="*/ 2621280 h 4185920"/>
                <a:gd name="connsiteX241" fmla="*/ 3436620 w 11737340"/>
                <a:gd name="connsiteY241" fmla="*/ 2552700 h 4185920"/>
                <a:gd name="connsiteX242" fmla="*/ 3329940 w 11737340"/>
                <a:gd name="connsiteY242" fmla="*/ 2423160 h 4185920"/>
                <a:gd name="connsiteX243" fmla="*/ 3261360 w 11737340"/>
                <a:gd name="connsiteY243" fmla="*/ 2324100 h 4185920"/>
                <a:gd name="connsiteX244" fmla="*/ 3131820 w 11737340"/>
                <a:gd name="connsiteY244" fmla="*/ 2209800 h 4185920"/>
                <a:gd name="connsiteX245" fmla="*/ 3040380 w 11737340"/>
                <a:gd name="connsiteY245" fmla="*/ 2141220 h 4185920"/>
                <a:gd name="connsiteX246" fmla="*/ 2910840 w 11737340"/>
                <a:gd name="connsiteY246" fmla="*/ 2034540 h 4185920"/>
                <a:gd name="connsiteX247" fmla="*/ 2849880 w 11737340"/>
                <a:gd name="connsiteY247" fmla="*/ 1958340 h 4185920"/>
                <a:gd name="connsiteX248" fmla="*/ 2743200 w 11737340"/>
                <a:gd name="connsiteY248" fmla="*/ 1889760 h 4185920"/>
                <a:gd name="connsiteX249" fmla="*/ 2659380 w 11737340"/>
                <a:gd name="connsiteY249" fmla="*/ 1844040 h 4185920"/>
                <a:gd name="connsiteX250" fmla="*/ 2575560 w 11737340"/>
                <a:gd name="connsiteY250" fmla="*/ 1744980 h 4185920"/>
                <a:gd name="connsiteX251" fmla="*/ 2468880 w 11737340"/>
                <a:gd name="connsiteY251" fmla="*/ 1645920 h 4185920"/>
                <a:gd name="connsiteX252" fmla="*/ 2400300 w 11737340"/>
                <a:gd name="connsiteY252" fmla="*/ 1607820 h 4185920"/>
                <a:gd name="connsiteX253" fmla="*/ 2263140 w 11737340"/>
                <a:gd name="connsiteY253" fmla="*/ 1501140 h 4185920"/>
                <a:gd name="connsiteX254" fmla="*/ 2171700 w 11737340"/>
                <a:gd name="connsiteY254" fmla="*/ 1432560 h 4185920"/>
                <a:gd name="connsiteX255" fmla="*/ 2087880 w 11737340"/>
                <a:gd name="connsiteY255" fmla="*/ 1363980 h 4185920"/>
                <a:gd name="connsiteX256" fmla="*/ 1950720 w 11737340"/>
                <a:gd name="connsiteY256" fmla="*/ 1272540 h 4185920"/>
                <a:gd name="connsiteX257" fmla="*/ 1805940 w 11737340"/>
                <a:gd name="connsiteY257" fmla="*/ 1135380 h 4185920"/>
                <a:gd name="connsiteX258" fmla="*/ 1729740 w 11737340"/>
                <a:gd name="connsiteY258" fmla="*/ 1089660 h 4185920"/>
                <a:gd name="connsiteX259" fmla="*/ 1668780 w 11737340"/>
                <a:gd name="connsiteY259" fmla="*/ 1043940 h 4185920"/>
                <a:gd name="connsiteX260" fmla="*/ 1592580 w 11737340"/>
                <a:gd name="connsiteY260" fmla="*/ 990600 h 4185920"/>
                <a:gd name="connsiteX261" fmla="*/ 1470660 w 11737340"/>
                <a:gd name="connsiteY261" fmla="*/ 891540 h 4185920"/>
                <a:gd name="connsiteX262" fmla="*/ 1386840 w 11737340"/>
                <a:gd name="connsiteY262" fmla="*/ 845820 h 4185920"/>
                <a:gd name="connsiteX263" fmla="*/ 1318260 w 11737340"/>
                <a:gd name="connsiteY263" fmla="*/ 784860 h 4185920"/>
                <a:gd name="connsiteX264" fmla="*/ 1264920 w 11737340"/>
                <a:gd name="connsiteY264" fmla="*/ 723900 h 4185920"/>
                <a:gd name="connsiteX265" fmla="*/ 1181100 w 11737340"/>
                <a:gd name="connsiteY265" fmla="*/ 647700 h 4185920"/>
                <a:gd name="connsiteX266" fmla="*/ 1089660 w 11737340"/>
                <a:gd name="connsiteY266" fmla="*/ 624840 h 4185920"/>
                <a:gd name="connsiteX267" fmla="*/ 1021080 w 11737340"/>
                <a:gd name="connsiteY267" fmla="*/ 586740 h 4185920"/>
                <a:gd name="connsiteX268" fmla="*/ 937260 w 11737340"/>
                <a:gd name="connsiteY268" fmla="*/ 548640 h 4185920"/>
                <a:gd name="connsiteX269" fmla="*/ 830580 w 11737340"/>
                <a:gd name="connsiteY269" fmla="*/ 510540 h 4185920"/>
                <a:gd name="connsiteX270" fmla="*/ 754380 w 11737340"/>
                <a:gd name="connsiteY270" fmla="*/ 457200 h 4185920"/>
                <a:gd name="connsiteX271" fmla="*/ 708660 w 11737340"/>
                <a:gd name="connsiteY271" fmla="*/ 419100 h 4185920"/>
                <a:gd name="connsiteX272" fmla="*/ 609600 w 11737340"/>
                <a:gd name="connsiteY272" fmla="*/ 396240 h 4185920"/>
                <a:gd name="connsiteX273" fmla="*/ 548640 w 11737340"/>
                <a:gd name="connsiteY273" fmla="*/ 320040 h 4185920"/>
                <a:gd name="connsiteX274" fmla="*/ 510540 w 11737340"/>
                <a:gd name="connsiteY274" fmla="*/ 251460 h 4185920"/>
                <a:gd name="connsiteX275" fmla="*/ 464820 w 11737340"/>
                <a:gd name="connsiteY275" fmla="*/ 190500 h 4185920"/>
                <a:gd name="connsiteX276" fmla="*/ 411480 w 11737340"/>
                <a:gd name="connsiteY276" fmla="*/ 137160 h 4185920"/>
                <a:gd name="connsiteX277" fmla="*/ 373380 w 11737340"/>
                <a:gd name="connsiteY277" fmla="*/ 45720 h 4185920"/>
                <a:gd name="connsiteX278" fmla="*/ 342900 w 11737340"/>
                <a:gd name="connsiteY278" fmla="*/ 0 h 4185920"/>
                <a:gd name="connsiteX279" fmla="*/ 327660 w 11737340"/>
                <a:gd name="connsiteY279" fmla="*/ 60960 h 4185920"/>
                <a:gd name="connsiteX280" fmla="*/ 289560 w 11737340"/>
                <a:gd name="connsiteY280" fmla="*/ 91440 h 4185920"/>
                <a:gd name="connsiteX281" fmla="*/ 236220 w 11737340"/>
                <a:gd name="connsiteY281" fmla="*/ 114300 h 4185920"/>
                <a:gd name="connsiteX282" fmla="*/ 198120 w 11737340"/>
                <a:gd name="connsiteY282" fmla="*/ 175260 h 4185920"/>
                <a:gd name="connsiteX283" fmla="*/ 175260 w 11737340"/>
                <a:gd name="connsiteY283" fmla="*/ 228600 h 4185920"/>
                <a:gd name="connsiteX284" fmla="*/ 114300 w 11737340"/>
                <a:gd name="connsiteY284" fmla="*/ 236220 h 4185920"/>
                <a:gd name="connsiteX285" fmla="*/ 45720 w 11737340"/>
                <a:gd name="connsiteY285" fmla="*/ 251460 h 4185920"/>
                <a:gd name="connsiteX286" fmla="*/ 0 w 11737340"/>
                <a:gd name="connsiteY286" fmla="*/ 281940 h 4185920"/>
                <a:gd name="connsiteX287" fmla="*/ 68580 w 11737340"/>
                <a:gd name="connsiteY287" fmla="*/ 320040 h 4185920"/>
                <a:gd name="connsiteX0" fmla="*/ 68580 w 11737340"/>
                <a:gd name="connsiteY0" fmla="*/ 320040 h 4185920"/>
                <a:gd name="connsiteX1" fmla="*/ 121920 w 11737340"/>
                <a:gd name="connsiteY1" fmla="*/ 381000 h 4185920"/>
                <a:gd name="connsiteX2" fmla="*/ 198120 w 11737340"/>
                <a:gd name="connsiteY2" fmla="*/ 419100 h 4185920"/>
                <a:gd name="connsiteX3" fmla="*/ 320040 w 11737340"/>
                <a:gd name="connsiteY3" fmla="*/ 510540 h 4185920"/>
                <a:gd name="connsiteX4" fmla="*/ 411480 w 11737340"/>
                <a:gd name="connsiteY4" fmla="*/ 563880 h 4185920"/>
                <a:gd name="connsiteX5" fmla="*/ 472440 w 11737340"/>
                <a:gd name="connsiteY5" fmla="*/ 632460 h 4185920"/>
                <a:gd name="connsiteX6" fmla="*/ 601980 w 11737340"/>
                <a:gd name="connsiteY6" fmla="*/ 708660 h 4185920"/>
                <a:gd name="connsiteX7" fmla="*/ 739140 w 11737340"/>
                <a:gd name="connsiteY7" fmla="*/ 784860 h 4185920"/>
                <a:gd name="connsiteX8" fmla="*/ 861060 w 11737340"/>
                <a:gd name="connsiteY8" fmla="*/ 868680 h 4185920"/>
                <a:gd name="connsiteX9" fmla="*/ 944880 w 11737340"/>
                <a:gd name="connsiteY9" fmla="*/ 952500 h 4185920"/>
                <a:gd name="connsiteX10" fmla="*/ 1021080 w 11737340"/>
                <a:gd name="connsiteY10" fmla="*/ 1005840 h 4185920"/>
                <a:gd name="connsiteX11" fmla="*/ 1097280 w 11737340"/>
                <a:gd name="connsiteY11" fmla="*/ 1043940 h 4185920"/>
                <a:gd name="connsiteX12" fmla="*/ 1181100 w 11737340"/>
                <a:gd name="connsiteY12" fmla="*/ 1104900 h 4185920"/>
                <a:gd name="connsiteX13" fmla="*/ 1249680 w 11737340"/>
                <a:gd name="connsiteY13" fmla="*/ 1150620 h 4185920"/>
                <a:gd name="connsiteX14" fmla="*/ 1341120 w 11737340"/>
                <a:gd name="connsiteY14" fmla="*/ 1196340 h 4185920"/>
                <a:gd name="connsiteX15" fmla="*/ 1417320 w 11737340"/>
                <a:gd name="connsiteY15" fmla="*/ 1257300 h 4185920"/>
                <a:gd name="connsiteX16" fmla="*/ 1493520 w 11737340"/>
                <a:gd name="connsiteY16" fmla="*/ 1333500 h 4185920"/>
                <a:gd name="connsiteX17" fmla="*/ 1569720 w 11737340"/>
                <a:gd name="connsiteY17" fmla="*/ 1356360 h 4185920"/>
                <a:gd name="connsiteX18" fmla="*/ 1684020 w 11737340"/>
                <a:gd name="connsiteY18" fmla="*/ 1424940 h 4185920"/>
                <a:gd name="connsiteX19" fmla="*/ 1729740 w 11737340"/>
                <a:gd name="connsiteY19" fmla="*/ 1485900 h 4185920"/>
                <a:gd name="connsiteX20" fmla="*/ 1844040 w 11737340"/>
                <a:gd name="connsiteY20" fmla="*/ 1569720 h 4185920"/>
                <a:gd name="connsiteX21" fmla="*/ 1935480 w 11737340"/>
                <a:gd name="connsiteY21" fmla="*/ 1615440 h 4185920"/>
                <a:gd name="connsiteX22" fmla="*/ 2049780 w 11737340"/>
                <a:gd name="connsiteY22" fmla="*/ 1691640 h 4185920"/>
                <a:gd name="connsiteX23" fmla="*/ 2133600 w 11737340"/>
                <a:gd name="connsiteY23" fmla="*/ 1729740 h 4185920"/>
                <a:gd name="connsiteX24" fmla="*/ 2202180 w 11737340"/>
                <a:gd name="connsiteY24" fmla="*/ 1805940 h 4185920"/>
                <a:gd name="connsiteX25" fmla="*/ 2255520 w 11737340"/>
                <a:gd name="connsiteY25" fmla="*/ 1821180 h 4185920"/>
                <a:gd name="connsiteX26" fmla="*/ 2316480 w 11737340"/>
                <a:gd name="connsiteY26" fmla="*/ 1866900 h 4185920"/>
                <a:gd name="connsiteX27" fmla="*/ 2423160 w 11737340"/>
                <a:gd name="connsiteY27" fmla="*/ 2004060 h 4185920"/>
                <a:gd name="connsiteX28" fmla="*/ 2476500 w 11737340"/>
                <a:gd name="connsiteY28" fmla="*/ 2087880 h 4185920"/>
                <a:gd name="connsiteX29" fmla="*/ 2567940 w 11737340"/>
                <a:gd name="connsiteY29" fmla="*/ 2148840 h 4185920"/>
                <a:gd name="connsiteX30" fmla="*/ 2682240 w 11737340"/>
                <a:gd name="connsiteY30" fmla="*/ 2186940 h 4185920"/>
                <a:gd name="connsiteX31" fmla="*/ 2743200 w 11737340"/>
                <a:gd name="connsiteY31" fmla="*/ 2209800 h 4185920"/>
                <a:gd name="connsiteX32" fmla="*/ 2811780 w 11737340"/>
                <a:gd name="connsiteY32" fmla="*/ 2247900 h 4185920"/>
                <a:gd name="connsiteX33" fmla="*/ 2887980 w 11737340"/>
                <a:gd name="connsiteY33" fmla="*/ 2301240 h 4185920"/>
                <a:gd name="connsiteX34" fmla="*/ 2979420 w 11737340"/>
                <a:gd name="connsiteY34" fmla="*/ 2385060 h 4185920"/>
                <a:gd name="connsiteX35" fmla="*/ 3055620 w 11737340"/>
                <a:gd name="connsiteY35" fmla="*/ 2461260 h 4185920"/>
                <a:gd name="connsiteX36" fmla="*/ 3134360 w 11737340"/>
                <a:gd name="connsiteY36" fmla="*/ 2555240 h 4185920"/>
                <a:gd name="connsiteX37" fmla="*/ 3248660 w 11737340"/>
                <a:gd name="connsiteY37" fmla="*/ 2654300 h 4185920"/>
                <a:gd name="connsiteX38" fmla="*/ 3345180 w 11737340"/>
                <a:gd name="connsiteY38" fmla="*/ 2720340 h 4185920"/>
                <a:gd name="connsiteX39" fmla="*/ 3444240 w 11737340"/>
                <a:gd name="connsiteY39" fmla="*/ 2796540 h 4185920"/>
                <a:gd name="connsiteX40" fmla="*/ 3558540 w 11737340"/>
                <a:gd name="connsiteY40" fmla="*/ 2872740 h 4185920"/>
                <a:gd name="connsiteX41" fmla="*/ 3619500 w 11737340"/>
                <a:gd name="connsiteY41" fmla="*/ 2979420 h 4185920"/>
                <a:gd name="connsiteX42" fmla="*/ 3619500 w 11737340"/>
                <a:gd name="connsiteY42" fmla="*/ 2979420 h 4185920"/>
                <a:gd name="connsiteX43" fmla="*/ 3649980 w 11737340"/>
                <a:gd name="connsiteY43" fmla="*/ 3048000 h 4185920"/>
                <a:gd name="connsiteX44" fmla="*/ 3703320 w 11737340"/>
                <a:gd name="connsiteY44" fmla="*/ 3086100 h 4185920"/>
                <a:gd name="connsiteX45" fmla="*/ 3764280 w 11737340"/>
                <a:gd name="connsiteY45" fmla="*/ 3063240 h 4185920"/>
                <a:gd name="connsiteX46" fmla="*/ 3850640 w 11737340"/>
                <a:gd name="connsiteY46" fmla="*/ 3040380 h 4185920"/>
                <a:gd name="connsiteX47" fmla="*/ 3916680 w 11737340"/>
                <a:gd name="connsiteY47" fmla="*/ 3032760 h 4185920"/>
                <a:gd name="connsiteX48" fmla="*/ 4030980 w 11737340"/>
                <a:gd name="connsiteY48" fmla="*/ 3063240 h 4185920"/>
                <a:gd name="connsiteX49" fmla="*/ 4137660 w 11737340"/>
                <a:gd name="connsiteY49" fmla="*/ 3101340 h 4185920"/>
                <a:gd name="connsiteX50" fmla="*/ 4259580 w 11737340"/>
                <a:gd name="connsiteY50" fmla="*/ 3147060 h 4185920"/>
                <a:gd name="connsiteX51" fmla="*/ 4381500 w 11737340"/>
                <a:gd name="connsiteY51" fmla="*/ 3192780 h 4185920"/>
                <a:gd name="connsiteX52" fmla="*/ 4526280 w 11737340"/>
                <a:gd name="connsiteY52" fmla="*/ 3276600 h 4185920"/>
                <a:gd name="connsiteX53" fmla="*/ 4587240 w 11737340"/>
                <a:gd name="connsiteY53" fmla="*/ 3299460 h 4185920"/>
                <a:gd name="connsiteX54" fmla="*/ 4610100 w 11737340"/>
                <a:gd name="connsiteY54" fmla="*/ 3352800 h 4185920"/>
                <a:gd name="connsiteX55" fmla="*/ 4648200 w 11737340"/>
                <a:gd name="connsiteY55" fmla="*/ 3436620 h 4185920"/>
                <a:gd name="connsiteX56" fmla="*/ 4671060 w 11737340"/>
                <a:gd name="connsiteY56" fmla="*/ 3520440 h 4185920"/>
                <a:gd name="connsiteX57" fmla="*/ 4678680 w 11737340"/>
                <a:gd name="connsiteY57" fmla="*/ 3589020 h 4185920"/>
                <a:gd name="connsiteX58" fmla="*/ 4686300 w 11737340"/>
                <a:gd name="connsiteY58" fmla="*/ 3649980 h 4185920"/>
                <a:gd name="connsiteX59" fmla="*/ 4724400 w 11737340"/>
                <a:gd name="connsiteY59" fmla="*/ 3680460 h 4185920"/>
                <a:gd name="connsiteX60" fmla="*/ 4785360 w 11737340"/>
                <a:gd name="connsiteY60" fmla="*/ 3672840 h 4185920"/>
                <a:gd name="connsiteX61" fmla="*/ 4869180 w 11737340"/>
                <a:gd name="connsiteY61" fmla="*/ 3703320 h 4185920"/>
                <a:gd name="connsiteX62" fmla="*/ 4914900 w 11737340"/>
                <a:gd name="connsiteY62" fmla="*/ 3756660 h 4185920"/>
                <a:gd name="connsiteX63" fmla="*/ 5105400 w 11737340"/>
                <a:gd name="connsiteY63" fmla="*/ 3832860 h 4185920"/>
                <a:gd name="connsiteX64" fmla="*/ 5173980 w 11737340"/>
                <a:gd name="connsiteY64" fmla="*/ 3886200 h 4185920"/>
                <a:gd name="connsiteX65" fmla="*/ 5242560 w 11737340"/>
                <a:gd name="connsiteY65" fmla="*/ 3924300 h 4185920"/>
                <a:gd name="connsiteX66" fmla="*/ 5364480 w 11737340"/>
                <a:gd name="connsiteY66" fmla="*/ 3962400 h 4185920"/>
                <a:gd name="connsiteX67" fmla="*/ 5516880 w 11737340"/>
                <a:gd name="connsiteY67" fmla="*/ 4046220 h 4185920"/>
                <a:gd name="connsiteX68" fmla="*/ 5585460 w 11737340"/>
                <a:gd name="connsiteY68" fmla="*/ 4099560 h 4185920"/>
                <a:gd name="connsiteX69" fmla="*/ 5661660 w 11737340"/>
                <a:gd name="connsiteY69" fmla="*/ 4122420 h 4185920"/>
                <a:gd name="connsiteX70" fmla="*/ 5745480 w 11737340"/>
                <a:gd name="connsiteY70" fmla="*/ 4130040 h 4185920"/>
                <a:gd name="connsiteX71" fmla="*/ 5836920 w 11737340"/>
                <a:gd name="connsiteY71" fmla="*/ 4130040 h 4185920"/>
                <a:gd name="connsiteX72" fmla="*/ 5943600 w 11737340"/>
                <a:gd name="connsiteY72" fmla="*/ 4165600 h 4185920"/>
                <a:gd name="connsiteX73" fmla="*/ 6042660 w 11737340"/>
                <a:gd name="connsiteY73" fmla="*/ 4185920 h 4185920"/>
                <a:gd name="connsiteX74" fmla="*/ 6167120 w 11737340"/>
                <a:gd name="connsiteY74" fmla="*/ 4160520 h 4185920"/>
                <a:gd name="connsiteX75" fmla="*/ 6286500 w 11737340"/>
                <a:gd name="connsiteY75" fmla="*/ 4114800 h 4185920"/>
                <a:gd name="connsiteX76" fmla="*/ 6393180 w 11737340"/>
                <a:gd name="connsiteY76" fmla="*/ 4071620 h 4185920"/>
                <a:gd name="connsiteX77" fmla="*/ 6484620 w 11737340"/>
                <a:gd name="connsiteY77" fmla="*/ 4038600 h 4185920"/>
                <a:gd name="connsiteX78" fmla="*/ 6583680 w 11737340"/>
                <a:gd name="connsiteY78" fmla="*/ 3970020 h 4185920"/>
                <a:gd name="connsiteX79" fmla="*/ 6697980 w 11737340"/>
                <a:gd name="connsiteY79" fmla="*/ 3886200 h 4185920"/>
                <a:gd name="connsiteX80" fmla="*/ 6751320 w 11737340"/>
                <a:gd name="connsiteY80" fmla="*/ 3822700 h 4185920"/>
                <a:gd name="connsiteX81" fmla="*/ 6855460 w 11737340"/>
                <a:gd name="connsiteY81" fmla="*/ 3764280 h 4185920"/>
                <a:gd name="connsiteX82" fmla="*/ 6959600 w 11737340"/>
                <a:gd name="connsiteY82" fmla="*/ 3629660 h 4185920"/>
                <a:gd name="connsiteX83" fmla="*/ 7056120 w 11737340"/>
                <a:gd name="connsiteY83" fmla="*/ 3528060 h 4185920"/>
                <a:gd name="connsiteX84" fmla="*/ 7165340 w 11737340"/>
                <a:gd name="connsiteY84" fmla="*/ 3454400 h 4185920"/>
                <a:gd name="connsiteX85" fmla="*/ 7287260 w 11737340"/>
                <a:gd name="connsiteY85" fmla="*/ 3296920 h 4185920"/>
                <a:gd name="connsiteX86" fmla="*/ 7338060 w 11737340"/>
                <a:gd name="connsiteY86" fmla="*/ 3200400 h 4185920"/>
                <a:gd name="connsiteX87" fmla="*/ 7383780 w 11737340"/>
                <a:gd name="connsiteY87" fmla="*/ 3144520 h 4185920"/>
                <a:gd name="connsiteX88" fmla="*/ 7444740 w 11737340"/>
                <a:gd name="connsiteY88" fmla="*/ 3093720 h 4185920"/>
                <a:gd name="connsiteX89" fmla="*/ 7513320 w 11737340"/>
                <a:gd name="connsiteY89" fmla="*/ 3101340 h 4185920"/>
                <a:gd name="connsiteX90" fmla="*/ 7576820 w 11737340"/>
                <a:gd name="connsiteY90" fmla="*/ 3093720 h 4185920"/>
                <a:gd name="connsiteX91" fmla="*/ 7729220 w 11737340"/>
                <a:gd name="connsiteY91" fmla="*/ 3136900 h 4185920"/>
                <a:gd name="connsiteX92" fmla="*/ 7833360 w 11737340"/>
                <a:gd name="connsiteY92" fmla="*/ 3180080 h 4185920"/>
                <a:gd name="connsiteX93" fmla="*/ 7967980 w 11737340"/>
                <a:gd name="connsiteY93" fmla="*/ 3208020 h 4185920"/>
                <a:gd name="connsiteX94" fmla="*/ 8161020 w 11737340"/>
                <a:gd name="connsiteY94" fmla="*/ 3296920 h 4185920"/>
                <a:gd name="connsiteX95" fmla="*/ 8293100 w 11737340"/>
                <a:gd name="connsiteY95" fmla="*/ 3370580 h 4185920"/>
                <a:gd name="connsiteX96" fmla="*/ 8371840 w 11737340"/>
                <a:gd name="connsiteY96" fmla="*/ 3395980 h 4185920"/>
                <a:gd name="connsiteX97" fmla="*/ 8468360 w 11737340"/>
                <a:gd name="connsiteY97" fmla="*/ 3434080 h 4185920"/>
                <a:gd name="connsiteX98" fmla="*/ 8582660 w 11737340"/>
                <a:gd name="connsiteY98" fmla="*/ 3528060 h 4185920"/>
                <a:gd name="connsiteX99" fmla="*/ 8641080 w 11737340"/>
                <a:gd name="connsiteY99" fmla="*/ 3566160 h 4185920"/>
                <a:gd name="connsiteX100" fmla="*/ 8702040 w 11737340"/>
                <a:gd name="connsiteY100" fmla="*/ 3604260 h 4185920"/>
                <a:gd name="connsiteX101" fmla="*/ 8763000 w 11737340"/>
                <a:gd name="connsiteY101" fmla="*/ 3634740 h 4185920"/>
                <a:gd name="connsiteX102" fmla="*/ 8846820 w 11737340"/>
                <a:gd name="connsiteY102" fmla="*/ 3632200 h 4185920"/>
                <a:gd name="connsiteX103" fmla="*/ 8968740 w 11737340"/>
                <a:gd name="connsiteY103" fmla="*/ 3634740 h 4185920"/>
                <a:gd name="connsiteX104" fmla="*/ 9060180 w 11737340"/>
                <a:gd name="connsiteY104" fmla="*/ 3642360 h 4185920"/>
                <a:gd name="connsiteX105" fmla="*/ 9151620 w 11737340"/>
                <a:gd name="connsiteY105" fmla="*/ 3657600 h 4185920"/>
                <a:gd name="connsiteX106" fmla="*/ 9230360 w 11737340"/>
                <a:gd name="connsiteY106" fmla="*/ 3657600 h 4185920"/>
                <a:gd name="connsiteX107" fmla="*/ 9331960 w 11737340"/>
                <a:gd name="connsiteY107" fmla="*/ 3629660 h 4185920"/>
                <a:gd name="connsiteX108" fmla="*/ 9433560 w 11737340"/>
                <a:gd name="connsiteY108" fmla="*/ 3589020 h 4185920"/>
                <a:gd name="connsiteX109" fmla="*/ 9535160 w 11737340"/>
                <a:gd name="connsiteY109" fmla="*/ 3540760 h 4185920"/>
                <a:gd name="connsiteX110" fmla="*/ 9646920 w 11737340"/>
                <a:gd name="connsiteY110" fmla="*/ 3489960 h 4185920"/>
                <a:gd name="connsiteX111" fmla="*/ 9784080 w 11737340"/>
                <a:gd name="connsiteY111" fmla="*/ 3444240 h 4185920"/>
                <a:gd name="connsiteX112" fmla="*/ 9860280 w 11737340"/>
                <a:gd name="connsiteY112" fmla="*/ 3383280 h 4185920"/>
                <a:gd name="connsiteX113" fmla="*/ 9921240 w 11737340"/>
                <a:gd name="connsiteY113" fmla="*/ 3314700 h 4185920"/>
                <a:gd name="connsiteX114" fmla="*/ 9997440 w 11737340"/>
                <a:gd name="connsiteY114" fmla="*/ 3208020 h 4185920"/>
                <a:gd name="connsiteX115" fmla="*/ 10043160 w 11737340"/>
                <a:gd name="connsiteY115" fmla="*/ 3101340 h 4185920"/>
                <a:gd name="connsiteX116" fmla="*/ 10104120 w 11737340"/>
                <a:gd name="connsiteY116" fmla="*/ 3017520 h 4185920"/>
                <a:gd name="connsiteX117" fmla="*/ 10157460 w 11737340"/>
                <a:gd name="connsiteY117" fmla="*/ 2933700 h 4185920"/>
                <a:gd name="connsiteX118" fmla="*/ 10218420 w 11737340"/>
                <a:gd name="connsiteY118" fmla="*/ 2849880 h 4185920"/>
                <a:gd name="connsiteX119" fmla="*/ 10294620 w 11737340"/>
                <a:gd name="connsiteY119" fmla="*/ 2735580 h 4185920"/>
                <a:gd name="connsiteX120" fmla="*/ 10347960 w 11737340"/>
                <a:gd name="connsiteY120" fmla="*/ 2621280 h 4185920"/>
                <a:gd name="connsiteX121" fmla="*/ 10431780 w 11737340"/>
                <a:gd name="connsiteY121" fmla="*/ 2499360 h 4185920"/>
                <a:gd name="connsiteX122" fmla="*/ 10500360 w 11737340"/>
                <a:gd name="connsiteY122" fmla="*/ 2354580 h 4185920"/>
                <a:gd name="connsiteX123" fmla="*/ 10553700 w 11737340"/>
                <a:gd name="connsiteY123" fmla="*/ 2263140 h 4185920"/>
                <a:gd name="connsiteX124" fmla="*/ 10584180 w 11737340"/>
                <a:gd name="connsiteY124" fmla="*/ 2194560 h 4185920"/>
                <a:gd name="connsiteX125" fmla="*/ 10624820 w 11737340"/>
                <a:gd name="connsiteY125" fmla="*/ 2125980 h 4185920"/>
                <a:gd name="connsiteX126" fmla="*/ 10675620 w 11737340"/>
                <a:gd name="connsiteY126" fmla="*/ 2049780 h 4185920"/>
                <a:gd name="connsiteX127" fmla="*/ 10690860 w 11737340"/>
                <a:gd name="connsiteY127" fmla="*/ 1988820 h 4185920"/>
                <a:gd name="connsiteX128" fmla="*/ 10713720 w 11737340"/>
                <a:gd name="connsiteY128" fmla="*/ 1927860 h 4185920"/>
                <a:gd name="connsiteX129" fmla="*/ 10767060 w 11737340"/>
                <a:gd name="connsiteY129" fmla="*/ 1859280 h 4185920"/>
                <a:gd name="connsiteX130" fmla="*/ 10873740 w 11737340"/>
                <a:gd name="connsiteY130" fmla="*/ 1828800 h 4185920"/>
                <a:gd name="connsiteX131" fmla="*/ 11079480 w 11737340"/>
                <a:gd name="connsiteY131" fmla="*/ 1767840 h 4185920"/>
                <a:gd name="connsiteX132" fmla="*/ 11247120 w 11737340"/>
                <a:gd name="connsiteY132" fmla="*/ 1684020 h 4185920"/>
                <a:gd name="connsiteX133" fmla="*/ 11407140 w 11737340"/>
                <a:gd name="connsiteY133" fmla="*/ 1628140 h 4185920"/>
                <a:gd name="connsiteX134" fmla="*/ 11490960 w 11737340"/>
                <a:gd name="connsiteY134" fmla="*/ 1577340 h 4185920"/>
                <a:gd name="connsiteX135" fmla="*/ 11635740 w 11737340"/>
                <a:gd name="connsiteY135" fmla="*/ 1508760 h 4185920"/>
                <a:gd name="connsiteX136" fmla="*/ 11737340 w 11737340"/>
                <a:gd name="connsiteY136" fmla="*/ 1442720 h 4185920"/>
                <a:gd name="connsiteX137" fmla="*/ 11620500 w 11737340"/>
                <a:gd name="connsiteY137" fmla="*/ 1417320 h 4185920"/>
                <a:gd name="connsiteX138" fmla="*/ 11567160 w 11737340"/>
                <a:gd name="connsiteY138" fmla="*/ 1379220 h 4185920"/>
                <a:gd name="connsiteX139" fmla="*/ 11498580 w 11737340"/>
                <a:gd name="connsiteY139" fmla="*/ 1318260 h 4185920"/>
                <a:gd name="connsiteX140" fmla="*/ 11468100 w 11737340"/>
                <a:gd name="connsiteY140" fmla="*/ 1280160 h 4185920"/>
                <a:gd name="connsiteX141" fmla="*/ 11442700 w 11737340"/>
                <a:gd name="connsiteY141" fmla="*/ 1231900 h 4185920"/>
                <a:gd name="connsiteX142" fmla="*/ 11384280 w 11737340"/>
                <a:gd name="connsiteY142" fmla="*/ 1310640 h 4185920"/>
                <a:gd name="connsiteX143" fmla="*/ 11353800 w 11737340"/>
                <a:gd name="connsiteY143" fmla="*/ 1356360 h 4185920"/>
                <a:gd name="connsiteX144" fmla="*/ 11224260 w 11737340"/>
                <a:gd name="connsiteY144" fmla="*/ 1417320 h 4185920"/>
                <a:gd name="connsiteX145" fmla="*/ 11109960 w 11737340"/>
                <a:gd name="connsiteY145" fmla="*/ 1463040 h 4185920"/>
                <a:gd name="connsiteX146" fmla="*/ 10911840 w 11737340"/>
                <a:gd name="connsiteY146" fmla="*/ 1524000 h 4185920"/>
                <a:gd name="connsiteX147" fmla="*/ 10774680 w 11737340"/>
                <a:gd name="connsiteY147" fmla="*/ 1546860 h 4185920"/>
                <a:gd name="connsiteX148" fmla="*/ 10675620 w 11737340"/>
                <a:gd name="connsiteY148" fmla="*/ 1615440 h 4185920"/>
                <a:gd name="connsiteX149" fmla="*/ 10568940 w 11737340"/>
                <a:gd name="connsiteY149" fmla="*/ 1676400 h 4185920"/>
                <a:gd name="connsiteX150" fmla="*/ 10485120 w 11737340"/>
                <a:gd name="connsiteY150" fmla="*/ 1760220 h 4185920"/>
                <a:gd name="connsiteX151" fmla="*/ 10454640 w 11737340"/>
                <a:gd name="connsiteY151" fmla="*/ 1836420 h 4185920"/>
                <a:gd name="connsiteX152" fmla="*/ 10416540 w 11737340"/>
                <a:gd name="connsiteY152" fmla="*/ 1927860 h 4185920"/>
                <a:gd name="connsiteX153" fmla="*/ 10401300 w 11737340"/>
                <a:gd name="connsiteY153" fmla="*/ 2004060 h 4185920"/>
                <a:gd name="connsiteX154" fmla="*/ 10363200 w 11737340"/>
                <a:gd name="connsiteY154" fmla="*/ 2095500 h 4185920"/>
                <a:gd name="connsiteX155" fmla="*/ 10317480 w 11737340"/>
                <a:gd name="connsiteY155" fmla="*/ 2225040 h 4185920"/>
                <a:gd name="connsiteX156" fmla="*/ 10287000 w 11737340"/>
                <a:gd name="connsiteY156" fmla="*/ 2346960 h 4185920"/>
                <a:gd name="connsiteX157" fmla="*/ 10218420 w 11737340"/>
                <a:gd name="connsiteY157" fmla="*/ 2499360 h 4185920"/>
                <a:gd name="connsiteX158" fmla="*/ 10134600 w 11737340"/>
                <a:gd name="connsiteY158" fmla="*/ 2621280 h 4185920"/>
                <a:gd name="connsiteX159" fmla="*/ 10043160 w 11737340"/>
                <a:gd name="connsiteY159" fmla="*/ 2735580 h 4185920"/>
                <a:gd name="connsiteX160" fmla="*/ 9974580 w 11737340"/>
                <a:gd name="connsiteY160" fmla="*/ 2857500 h 4185920"/>
                <a:gd name="connsiteX161" fmla="*/ 9906000 w 11737340"/>
                <a:gd name="connsiteY161" fmla="*/ 2941320 h 4185920"/>
                <a:gd name="connsiteX162" fmla="*/ 9860280 w 11737340"/>
                <a:gd name="connsiteY162" fmla="*/ 3032760 h 4185920"/>
                <a:gd name="connsiteX163" fmla="*/ 9806940 w 11737340"/>
                <a:gd name="connsiteY163" fmla="*/ 3116580 h 4185920"/>
                <a:gd name="connsiteX164" fmla="*/ 9715500 w 11737340"/>
                <a:gd name="connsiteY164" fmla="*/ 3208020 h 4185920"/>
                <a:gd name="connsiteX165" fmla="*/ 9616440 w 11737340"/>
                <a:gd name="connsiteY165" fmla="*/ 3261360 h 4185920"/>
                <a:gd name="connsiteX166" fmla="*/ 9532620 w 11737340"/>
                <a:gd name="connsiteY166" fmla="*/ 3329940 h 4185920"/>
                <a:gd name="connsiteX167" fmla="*/ 9471660 w 11737340"/>
                <a:gd name="connsiteY167" fmla="*/ 3375660 h 4185920"/>
                <a:gd name="connsiteX168" fmla="*/ 9410700 w 11737340"/>
                <a:gd name="connsiteY168" fmla="*/ 3429000 h 4185920"/>
                <a:gd name="connsiteX169" fmla="*/ 9288780 w 11737340"/>
                <a:gd name="connsiteY169" fmla="*/ 3436620 h 4185920"/>
                <a:gd name="connsiteX170" fmla="*/ 9166860 w 11737340"/>
                <a:gd name="connsiteY170" fmla="*/ 3444240 h 4185920"/>
                <a:gd name="connsiteX171" fmla="*/ 9029700 w 11737340"/>
                <a:gd name="connsiteY171" fmla="*/ 3413760 h 4185920"/>
                <a:gd name="connsiteX172" fmla="*/ 8823960 w 11737340"/>
                <a:gd name="connsiteY172" fmla="*/ 3360420 h 4185920"/>
                <a:gd name="connsiteX173" fmla="*/ 8679180 w 11737340"/>
                <a:gd name="connsiteY173" fmla="*/ 3329940 h 4185920"/>
                <a:gd name="connsiteX174" fmla="*/ 8572500 w 11737340"/>
                <a:gd name="connsiteY174" fmla="*/ 3276600 h 4185920"/>
                <a:gd name="connsiteX175" fmla="*/ 8465820 w 11737340"/>
                <a:gd name="connsiteY175" fmla="*/ 3215640 h 4185920"/>
                <a:gd name="connsiteX176" fmla="*/ 8321040 w 11737340"/>
                <a:gd name="connsiteY176" fmla="*/ 3177540 h 4185920"/>
                <a:gd name="connsiteX177" fmla="*/ 8199120 w 11737340"/>
                <a:gd name="connsiteY177" fmla="*/ 3131820 h 4185920"/>
                <a:gd name="connsiteX178" fmla="*/ 8069580 w 11737340"/>
                <a:gd name="connsiteY178" fmla="*/ 3078480 h 4185920"/>
                <a:gd name="connsiteX179" fmla="*/ 7917180 w 11737340"/>
                <a:gd name="connsiteY179" fmla="*/ 2994660 h 4185920"/>
                <a:gd name="connsiteX180" fmla="*/ 7787640 w 11737340"/>
                <a:gd name="connsiteY180" fmla="*/ 2971800 h 4185920"/>
                <a:gd name="connsiteX181" fmla="*/ 7719060 w 11737340"/>
                <a:gd name="connsiteY181" fmla="*/ 2933700 h 4185920"/>
                <a:gd name="connsiteX182" fmla="*/ 7612380 w 11737340"/>
                <a:gd name="connsiteY182" fmla="*/ 2903220 h 4185920"/>
                <a:gd name="connsiteX183" fmla="*/ 7566660 w 11737340"/>
                <a:gd name="connsiteY183" fmla="*/ 2887980 h 4185920"/>
                <a:gd name="connsiteX184" fmla="*/ 7551420 w 11737340"/>
                <a:gd name="connsiteY184" fmla="*/ 2849880 h 4185920"/>
                <a:gd name="connsiteX185" fmla="*/ 7533640 w 11737340"/>
                <a:gd name="connsiteY185" fmla="*/ 2788920 h 4185920"/>
                <a:gd name="connsiteX186" fmla="*/ 7475220 w 11737340"/>
                <a:gd name="connsiteY186" fmla="*/ 2857500 h 4185920"/>
                <a:gd name="connsiteX187" fmla="*/ 7414260 w 11737340"/>
                <a:gd name="connsiteY187" fmla="*/ 2887980 h 4185920"/>
                <a:gd name="connsiteX188" fmla="*/ 7345680 w 11737340"/>
                <a:gd name="connsiteY188" fmla="*/ 2971800 h 4185920"/>
                <a:gd name="connsiteX189" fmla="*/ 7315200 w 11737340"/>
                <a:gd name="connsiteY189" fmla="*/ 2994660 h 4185920"/>
                <a:gd name="connsiteX190" fmla="*/ 7261860 w 11737340"/>
                <a:gd name="connsiteY190" fmla="*/ 3009900 h 4185920"/>
                <a:gd name="connsiteX191" fmla="*/ 7193280 w 11737340"/>
                <a:gd name="connsiteY191" fmla="*/ 3025140 h 4185920"/>
                <a:gd name="connsiteX192" fmla="*/ 7155180 w 11737340"/>
                <a:gd name="connsiteY192" fmla="*/ 3078480 h 4185920"/>
                <a:gd name="connsiteX193" fmla="*/ 7109460 w 11737340"/>
                <a:gd name="connsiteY193" fmla="*/ 3154680 h 4185920"/>
                <a:gd name="connsiteX194" fmla="*/ 7048500 w 11737340"/>
                <a:gd name="connsiteY194" fmla="*/ 3246120 h 4185920"/>
                <a:gd name="connsiteX195" fmla="*/ 6995160 w 11737340"/>
                <a:gd name="connsiteY195" fmla="*/ 3307080 h 4185920"/>
                <a:gd name="connsiteX196" fmla="*/ 6972300 w 11737340"/>
                <a:gd name="connsiteY196" fmla="*/ 3352800 h 4185920"/>
                <a:gd name="connsiteX197" fmla="*/ 6949440 w 11737340"/>
                <a:gd name="connsiteY197" fmla="*/ 3413760 h 4185920"/>
                <a:gd name="connsiteX198" fmla="*/ 6949440 w 11737340"/>
                <a:gd name="connsiteY198" fmla="*/ 3413760 h 4185920"/>
                <a:gd name="connsiteX199" fmla="*/ 6911340 w 11737340"/>
                <a:gd name="connsiteY199" fmla="*/ 3474720 h 4185920"/>
                <a:gd name="connsiteX200" fmla="*/ 6888480 w 11737340"/>
                <a:gd name="connsiteY200" fmla="*/ 3505200 h 4185920"/>
                <a:gd name="connsiteX201" fmla="*/ 6819900 w 11737340"/>
                <a:gd name="connsiteY201" fmla="*/ 3566160 h 4185920"/>
                <a:gd name="connsiteX202" fmla="*/ 6731000 w 11737340"/>
                <a:gd name="connsiteY202" fmla="*/ 3599180 h 4185920"/>
                <a:gd name="connsiteX203" fmla="*/ 6675120 w 11737340"/>
                <a:gd name="connsiteY203" fmla="*/ 3657600 h 4185920"/>
                <a:gd name="connsiteX204" fmla="*/ 6629400 w 11737340"/>
                <a:gd name="connsiteY204" fmla="*/ 3718560 h 4185920"/>
                <a:gd name="connsiteX205" fmla="*/ 6576060 w 11737340"/>
                <a:gd name="connsiteY205" fmla="*/ 3779520 h 4185920"/>
                <a:gd name="connsiteX206" fmla="*/ 6484620 w 11737340"/>
                <a:gd name="connsiteY206" fmla="*/ 3817620 h 4185920"/>
                <a:gd name="connsiteX207" fmla="*/ 6400800 w 11737340"/>
                <a:gd name="connsiteY207" fmla="*/ 3832860 h 4185920"/>
                <a:gd name="connsiteX208" fmla="*/ 6263640 w 11737340"/>
                <a:gd name="connsiteY208" fmla="*/ 3870960 h 4185920"/>
                <a:gd name="connsiteX209" fmla="*/ 6126480 w 11737340"/>
                <a:gd name="connsiteY209" fmla="*/ 3901440 h 4185920"/>
                <a:gd name="connsiteX210" fmla="*/ 6027420 w 11737340"/>
                <a:gd name="connsiteY210" fmla="*/ 3916680 h 4185920"/>
                <a:gd name="connsiteX211" fmla="*/ 5890260 w 11737340"/>
                <a:gd name="connsiteY211" fmla="*/ 3878580 h 4185920"/>
                <a:gd name="connsiteX212" fmla="*/ 5821680 w 11737340"/>
                <a:gd name="connsiteY212" fmla="*/ 3863340 h 4185920"/>
                <a:gd name="connsiteX213" fmla="*/ 5737860 w 11737340"/>
                <a:gd name="connsiteY213" fmla="*/ 3825240 h 4185920"/>
                <a:gd name="connsiteX214" fmla="*/ 5638800 w 11737340"/>
                <a:gd name="connsiteY214" fmla="*/ 3794760 h 4185920"/>
                <a:gd name="connsiteX215" fmla="*/ 5524500 w 11737340"/>
                <a:gd name="connsiteY215" fmla="*/ 3756660 h 4185920"/>
                <a:gd name="connsiteX216" fmla="*/ 5448300 w 11737340"/>
                <a:gd name="connsiteY216" fmla="*/ 3718560 h 4185920"/>
                <a:gd name="connsiteX217" fmla="*/ 5349240 w 11737340"/>
                <a:gd name="connsiteY217" fmla="*/ 3657600 h 4185920"/>
                <a:gd name="connsiteX218" fmla="*/ 5295900 w 11737340"/>
                <a:gd name="connsiteY218" fmla="*/ 3619500 h 4185920"/>
                <a:gd name="connsiteX219" fmla="*/ 5234940 w 11737340"/>
                <a:gd name="connsiteY219" fmla="*/ 3596640 h 4185920"/>
                <a:gd name="connsiteX220" fmla="*/ 5135880 w 11737340"/>
                <a:gd name="connsiteY220" fmla="*/ 3550920 h 4185920"/>
                <a:gd name="connsiteX221" fmla="*/ 5059680 w 11737340"/>
                <a:gd name="connsiteY221" fmla="*/ 3505200 h 4185920"/>
                <a:gd name="connsiteX222" fmla="*/ 5029200 w 11737340"/>
                <a:gd name="connsiteY222" fmla="*/ 3482340 h 4185920"/>
                <a:gd name="connsiteX223" fmla="*/ 4960620 w 11737340"/>
                <a:gd name="connsiteY223" fmla="*/ 3413760 h 4185920"/>
                <a:gd name="connsiteX224" fmla="*/ 4876800 w 11737340"/>
                <a:gd name="connsiteY224" fmla="*/ 3299460 h 4185920"/>
                <a:gd name="connsiteX225" fmla="*/ 4808220 w 11737340"/>
                <a:gd name="connsiteY225" fmla="*/ 3200400 h 4185920"/>
                <a:gd name="connsiteX226" fmla="*/ 4777740 w 11737340"/>
                <a:gd name="connsiteY226" fmla="*/ 3147060 h 4185920"/>
                <a:gd name="connsiteX227" fmla="*/ 4724400 w 11737340"/>
                <a:gd name="connsiteY227" fmla="*/ 3108960 h 4185920"/>
                <a:gd name="connsiteX228" fmla="*/ 4648200 w 11737340"/>
                <a:gd name="connsiteY228" fmla="*/ 3063240 h 4185920"/>
                <a:gd name="connsiteX229" fmla="*/ 4533900 w 11737340"/>
                <a:gd name="connsiteY229" fmla="*/ 2979420 h 4185920"/>
                <a:gd name="connsiteX230" fmla="*/ 4427220 w 11737340"/>
                <a:gd name="connsiteY230" fmla="*/ 2941320 h 4185920"/>
                <a:gd name="connsiteX231" fmla="*/ 4366260 w 11737340"/>
                <a:gd name="connsiteY231" fmla="*/ 2903220 h 4185920"/>
                <a:gd name="connsiteX232" fmla="*/ 4244340 w 11737340"/>
                <a:gd name="connsiteY232" fmla="*/ 2842260 h 4185920"/>
                <a:gd name="connsiteX233" fmla="*/ 4145280 w 11737340"/>
                <a:gd name="connsiteY233" fmla="*/ 2811780 h 4185920"/>
                <a:gd name="connsiteX234" fmla="*/ 4038600 w 11737340"/>
                <a:gd name="connsiteY234" fmla="*/ 2804160 h 4185920"/>
                <a:gd name="connsiteX235" fmla="*/ 3954780 w 11737340"/>
                <a:gd name="connsiteY235" fmla="*/ 2819400 h 4185920"/>
                <a:gd name="connsiteX236" fmla="*/ 3863340 w 11737340"/>
                <a:gd name="connsiteY236" fmla="*/ 2804160 h 4185920"/>
                <a:gd name="connsiteX237" fmla="*/ 3741420 w 11737340"/>
                <a:gd name="connsiteY237" fmla="*/ 2781300 h 4185920"/>
                <a:gd name="connsiteX238" fmla="*/ 3649980 w 11737340"/>
                <a:gd name="connsiteY238" fmla="*/ 2743200 h 4185920"/>
                <a:gd name="connsiteX239" fmla="*/ 3573780 w 11737340"/>
                <a:gd name="connsiteY239" fmla="*/ 2674620 h 4185920"/>
                <a:gd name="connsiteX240" fmla="*/ 3482340 w 11737340"/>
                <a:gd name="connsiteY240" fmla="*/ 2621280 h 4185920"/>
                <a:gd name="connsiteX241" fmla="*/ 3436620 w 11737340"/>
                <a:gd name="connsiteY241" fmla="*/ 2552700 h 4185920"/>
                <a:gd name="connsiteX242" fmla="*/ 3329940 w 11737340"/>
                <a:gd name="connsiteY242" fmla="*/ 2423160 h 4185920"/>
                <a:gd name="connsiteX243" fmla="*/ 3261360 w 11737340"/>
                <a:gd name="connsiteY243" fmla="*/ 2324100 h 4185920"/>
                <a:gd name="connsiteX244" fmla="*/ 3131820 w 11737340"/>
                <a:gd name="connsiteY244" fmla="*/ 2209800 h 4185920"/>
                <a:gd name="connsiteX245" fmla="*/ 3040380 w 11737340"/>
                <a:gd name="connsiteY245" fmla="*/ 2141220 h 4185920"/>
                <a:gd name="connsiteX246" fmla="*/ 2910840 w 11737340"/>
                <a:gd name="connsiteY246" fmla="*/ 2034540 h 4185920"/>
                <a:gd name="connsiteX247" fmla="*/ 2849880 w 11737340"/>
                <a:gd name="connsiteY247" fmla="*/ 1958340 h 4185920"/>
                <a:gd name="connsiteX248" fmla="*/ 2743200 w 11737340"/>
                <a:gd name="connsiteY248" fmla="*/ 1889760 h 4185920"/>
                <a:gd name="connsiteX249" fmla="*/ 2659380 w 11737340"/>
                <a:gd name="connsiteY249" fmla="*/ 1844040 h 4185920"/>
                <a:gd name="connsiteX250" fmla="*/ 2575560 w 11737340"/>
                <a:gd name="connsiteY250" fmla="*/ 1744980 h 4185920"/>
                <a:gd name="connsiteX251" fmla="*/ 2468880 w 11737340"/>
                <a:gd name="connsiteY251" fmla="*/ 1645920 h 4185920"/>
                <a:gd name="connsiteX252" fmla="*/ 2400300 w 11737340"/>
                <a:gd name="connsiteY252" fmla="*/ 1607820 h 4185920"/>
                <a:gd name="connsiteX253" fmla="*/ 2263140 w 11737340"/>
                <a:gd name="connsiteY253" fmla="*/ 1501140 h 4185920"/>
                <a:gd name="connsiteX254" fmla="*/ 2171700 w 11737340"/>
                <a:gd name="connsiteY254" fmla="*/ 1432560 h 4185920"/>
                <a:gd name="connsiteX255" fmla="*/ 2087880 w 11737340"/>
                <a:gd name="connsiteY255" fmla="*/ 1363980 h 4185920"/>
                <a:gd name="connsiteX256" fmla="*/ 1950720 w 11737340"/>
                <a:gd name="connsiteY256" fmla="*/ 1272540 h 4185920"/>
                <a:gd name="connsiteX257" fmla="*/ 1805940 w 11737340"/>
                <a:gd name="connsiteY257" fmla="*/ 1135380 h 4185920"/>
                <a:gd name="connsiteX258" fmla="*/ 1729740 w 11737340"/>
                <a:gd name="connsiteY258" fmla="*/ 1089660 h 4185920"/>
                <a:gd name="connsiteX259" fmla="*/ 1668780 w 11737340"/>
                <a:gd name="connsiteY259" fmla="*/ 1043940 h 4185920"/>
                <a:gd name="connsiteX260" fmla="*/ 1592580 w 11737340"/>
                <a:gd name="connsiteY260" fmla="*/ 990600 h 4185920"/>
                <a:gd name="connsiteX261" fmla="*/ 1470660 w 11737340"/>
                <a:gd name="connsiteY261" fmla="*/ 891540 h 4185920"/>
                <a:gd name="connsiteX262" fmla="*/ 1386840 w 11737340"/>
                <a:gd name="connsiteY262" fmla="*/ 845820 h 4185920"/>
                <a:gd name="connsiteX263" fmla="*/ 1318260 w 11737340"/>
                <a:gd name="connsiteY263" fmla="*/ 784860 h 4185920"/>
                <a:gd name="connsiteX264" fmla="*/ 1264920 w 11737340"/>
                <a:gd name="connsiteY264" fmla="*/ 723900 h 4185920"/>
                <a:gd name="connsiteX265" fmla="*/ 1181100 w 11737340"/>
                <a:gd name="connsiteY265" fmla="*/ 647700 h 4185920"/>
                <a:gd name="connsiteX266" fmla="*/ 1089660 w 11737340"/>
                <a:gd name="connsiteY266" fmla="*/ 624840 h 4185920"/>
                <a:gd name="connsiteX267" fmla="*/ 1021080 w 11737340"/>
                <a:gd name="connsiteY267" fmla="*/ 586740 h 4185920"/>
                <a:gd name="connsiteX268" fmla="*/ 937260 w 11737340"/>
                <a:gd name="connsiteY268" fmla="*/ 548640 h 4185920"/>
                <a:gd name="connsiteX269" fmla="*/ 830580 w 11737340"/>
                <a:gd name="connsiteY269" fmla="*/ 510540 h 4185920"/>
                <a:gd name="connsiteX270" fmla="*/ 754380 w 11737340"/>
                <a:gd name="connsiteY270" fmla="*/ 457200 h 4185920"/>
                <a:gd name="connsiteX271" fmla="*/ 708660 w 11737340"/>
                <a:gd name="connsiteY271" fmla="*/ 419100 h 4185920"/>
                <a:gd name="connsiteX272" fmla="*/ 609600 w 11737340"/>
                <a:gd name="connsiteY272" fmla="*/ 396240 h 4185920"/>
                <a:gd name="connsiteX273" fmla="*/ 548640 w 11737340"/>
                <a:gd name="connsiteY273" fmla="*/ 320040 h 4185920"/>
                <a:gd name="connsiteX274" fmla="*/ 510540 w 11737340"/>
                <a:gd name="connsiteY274" fmla="*/ 251460 h 4185920"/>
                <a:gd name="connsiteX275" fmla="*/ 464820 w 11737340"/>
                <a:gd name="connsiteY275" fmla="*/ 190500 h 4185920"/>
                <a:gd name="connsiteX276" fmla="*/ 411480 w 11737340"/>
                <a:gd name="connsiteY276" fmla="*/ 137160 h 4185920"/>
                <a:gd name="connsiteX277" fmla="*/ 373380 w 11737340"/>
                <a:gd name="connsiteY277" fmla="*/ 45720 h 4185920"/>
                <a:gd name="connsiteX278" fmla="*/ 342900 w 11737340"/>
                <a:gd name="connsiteY278" fmla="*/ 0 h 4185920"/>
                <a:gd name="connsiteX279" fmla="*/ 327660 w 11737340"/>
                <a:gd name="connsiteY279" fmla="*/ 60960 h 4185920"/>
                <a:gd name="connsiteX280" fmla="*/ 289560 w 11737340"/>
                <a:gd name="connsiteY280" fmla="*/ 91440 h 4185920"/>
                <a:gd name="connsiteX281" fmla="*/ 236220 w 11737340"/>
                <a:gd name="connsiteY281" fmla="*/ 114300 h 4185920"/>
                <a:gd name="connsiteX282" fmla="*/ 198120 w 11737340"/>
                <a:gd name="connsiteY282" fmla="*/ 175260 h 4185920"/>
                <a:gd name="connsiteX283" fmla="*/ 165100 w 11737340"/>
                <a:gd name="connsiteY283" fmla="*/ 220980 h 4185920"/>
                <a:gd name="connsiteX284" fmla="*/ 114300 w 11737340"/>
                <a:gd name="connsiteY284" fmla="*/ 236220 h 4185920"/>
                <a:gd name="connsiteX285" fmla="*/ 45720 w 11737340"/>
                <a:gd name="connsiteY285" fmla="*/ 251460 h 4185920"/>
                <a:gd name="connsiteX286" fmla="*/ 0 w 11737340"/>
                <a:gd name="connsiteY286" fmla="*/ 281940 h 4185920"/>
                <a:gd name="connsiteX287" fmla="*/ 68580 w 11737340"/>
                <a:gd name="connsiteY287" fmla="*/ 320040 h 4185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</a:cxnLst>
              <a:rect l="l" t="t" r="r" b="b"/>
              <a:pathLst>
                <a:path w="11737340" h="4185920">
                  <a:moveTo>
                    <a:pt x="68580" y="320040"/>
                  </a:moveTo>
                  <a:lnTo>
                    <a:pt x="121920" y="381000"/>
                  </a:lnTo>
                  <a:lnTo>
                    <a:pt x="198120" y="419100"/>
                  </a:lnTo>
                  <a:lnTo>
                    <a:pt x="320040" y="510540"/>
                  </a:lnTo>
                  <a:lnTo>
                    <a:pt x="411480" y="563880"/>
                  </a:lnTo>
                  <a:lnTo>
                    <a:pt x="472440" y="632460"/>
                  </a:lnTo>
                  <a:lnTo>
                    <a:pt x="601980" y="708660"/>
                  </a:lnTo>
                  <a:lnTo>
                    <a:pt x="739140" y="784860"/>
                  </a:lnTo>
                  <a:lnTo>
                    <a:pt x="861060" y="868680"/>
                  </a:lnTo>
                  <a:lnTo>
                    <a:pt x="944880" y="952500"/>
                  </a:lnTo>
                  <a:lnTo>
                    <a:pt x="1021080" y="1005840"/>
                  </a:lnTo>
                  <a:lnTo>
                    <a:pt x="1097280" y="1043940"/>
                  </a:lnTo>
                  <a:lnTo>
                    <a:pt x="1181100" y="1104900"/>
                  </a:lnTo>
                  <a:lnTo>
                    <a:pt x="1249680" y="1150620"/>
                  </a:lnTo>
                  <a:lnTo>
                    <a:pt x="1341120" y="1196340"/>
                  </a:lnTo>
                  <a:lnTo>
                    <a:pt x="1417320" y="1257300"/>
                  </a:lnTo>
                  <a:lnTo>
                    <a:pt x="1493520" y="1333500"/>
                  </a:lnTo>
                  <a:lnTo>
                    <a:pt x="1569720" y="1356360"/>
                  </a:lnTo>
                  <a:lnTo>
                    <a:pt x="1684020" y="1424940"/>
                  </a:lnTo>
                  <a:lnTo>
                    <a:pt x="1729740" y="1485900"/>
                  </a:lnTo>
                  <a:lnTo>
                    <a:pt x="1844040" y="1569720"/>
                  </a:lnTo>
                  <a:lnTo>
                    <a:pt x="1935480" y="1615440"/>
                  </a:lnTo>
                  <a:lnTo>
                    <a:pt x="2049780" y="1691640"/>
                  </a:lnTo>
                  <a:lnTo>
                    <a:pt x="2133600" y="1729740"/>
                  </a:lnTo>
                  <a:lnTo>
                    <a:pt x="2202180" y="1805940"/>
                  </a:lnTo>
                  <a:lnTo>
                    <a:pt x="2255520" y="1821180"/>
                  </a:lnTo>
                  <a:lnTo>
                    <a:pt x="2316480" y="1866900"/>
                  </a:lnTo>
                  <a:lnTo>
                    <a:pt x="2423160" y="2004060"/>
                  </a:lnTo>
                  <a:lnTo>
                    <a:pt x="2476500" y="2087880"/>
                  </a:lnTo>
                  <a:lnTo>
                    <a:pt x="2567940" y="2148840"/>
                  </a:lnTo>
                  <a:lnTo>
                    <a:pt x="2682240" y="2186940"/>
                  </a:lnTo>
                  <a:lnTo>
                    <a:pt x="2743200" y="2209800"/>
                  </a:lnTo>
                  <a:lnTo>
                    <a:pt x="2811780" y="2247900"/>
                  </a:lnTo>
                  <a:lnTo>
                    <a:pt x="2887980" y="2301240"/>
                  </a:lnTo>
                  <a:lnTo>
                    <a:pt x="2979420" y="2385060"/>
                  </a:lnTo>
                  <a:lnTo>
                    <a:pt x="3055620" y="2461260"/>
                  </a:lnTo>
                  <a:lnTo>
                    <a:pt x="3134360" y="2555240"/>
                  </a:lnTo>
                  <a:lnTo>
                    <a:pt x="3248660" y="2654300"/>
                  </a:lnTo>
                  <a:lnTo>
                    <a:pt x="3345180" y="2720340"/>
                  </a:lnTo>
                  <a:lnTo>
                    <a:pt x="3444240" y="2796540"/>
                  </a:lnTo>
                  <a:lnTo>
                    <a:pt x="3558540" y="2872740"/>
                  </a:lnTo>
                  <a:lnTo>
                    <a:pt x="3619500" y="2979420"/>
                  </a:lnTo>
                  <a:lnTo>
                    <a:pt x="3619500" y="2979420"/>
                  </a:lnTo>
                  <a:lnTo>
                    <a:pt x="3649980" y="3048000"/>
                  </a:lnTo>
                  <a:lnTo>
                    <a:pt x="3703320" y="3086100"/>
                  </a:lnTo>
                  <a:lnTo>
                    <a:pt x="3764280" y="3063240"/>
                  </a:lnTo>
                  <a:lnTo>
                    <a:pt x="3850640" y="3040380"/>
                  </a:lnTo>
                  <a:lnTo>
                    <a:pt x="3916680" y="3032760"/>
                  </a:lnTo>
                  <a:lnTo>
                    <a:pt x="4030980" y="3063240"/>
                  </a:lnTo>
                  <a:lnTo>
                    <a:pt x="4137660" y="3101340"/>
                  </a:lnTo>
                  <a:lnTo>
                    <a:pt x="4259580" y="3147060"/>
                  </a:lnTo>
                  <a:lnTo>
                    <a:pt x="4381500" y="3192780"/>
                  </a:lnTo>
                  <a:lnTo>
                    <a:pt x="4526280" y="3276600"/>
                  </a:lnTo>
                  <a:lnTo>
                    <a:pt x="4587240" y="3299460"/>
                  </a:lnTo>
                  <a:lnTo>
                    <a:pt x="4610100" y="3352800"/>
                  </a:lnTo>
                  <a:lnTo>
                    <a:pt x="4648200" y="3436620"/>
                  </a:lnTo>
                  <a:lnTo>
                    <a:pt x="4671060" y="3520440"/>
                  </a:lnTo>
                  <a:lnTo>
                    <a:pt x="4678680" y="3589020"/>
                  </a:lnTo>
                  <a:lnTo>
                    <a:pt x="4686300" y="3649980"/>
                  </a:lnTo>
                  <a:lnTo>
                    <a:pt x="4724400" y="3680460"/>
                  </a:lnTo>
                  <a:lnTo>
                    <a:pt x="4785360" y="3672840"/>
                  </a:lnTo>
                  <a:lnTo>
                    <a:pt x="4869180" y="3703320"/>
                  </a:lnTo>
                  <a:lnTo>
                    <a:pt x="4914900" y="3756660"/>
                  </a:lnTo>
                  <a:lnTo>
                    <a:pt x="5105400" y="3832860"/>
                  </a:lnTo>
                  <a:lnTo>
                    <a:pt x="5173980" y="3886200"/>
                  </a:lnTo>
                  <a:lnTo>
                    <a:pt x="5242560" y="3924300"/>
                  </a:lnTo>
                  <a:lnTo>
                    <a:pt x="5364480" y="3962400"/>
                  </a:lnTo>
                  <a:lnTo>
                    <a:pt x="5516880" y="4046220"/>
                  </a:lnTo>
                  <a:lnTo>
                    <a:pt x="5585460" y="4099560"/>
                  </a:lnTo>
                  <a:lnTo>
                    <a:pt x="5661660" y="4122420"/>
                  </a:lnTo>
                  <a:lnTo>
                    <a:pt x="5745480" y="4130040"/>
                  </a:lnTo>
                  <a:lnTo>
                    <a:pt x="5836920" y="4130040"/>
                  </a:lnTo>
                  <a:lnTo>
                    <a:pt x="5943600" y="4165600"/>
                  </a:lnTo>
                  <a:lnTo>
                    <a:pt x="6042660" y="4185920"/>
                  </a:lnTo>
                  <a:lnTo>
                    <a:pt x="6167120" y="4160520"/>
                  </a:lnTo>
                  <a:lnTo>
                    <a:pt x="6286500" y="4114800"/>
                  </a:lnTo>
                  <a:lnTo>
                    <a:pt x="6393180" y="4071620"/>
                  </a:lnTo>
                  <a:lnTo>
                    <a:pt x="6484620" y="4038600"/>
                  </a:lnTo>
                  <a:lnTo>
                    <a:pt x="6583680" y="3970020"/>
                  </a:lnTo>
                  <a:lnTo>
                    <a:pt x="6697980" y="3886200"/>
                  </a:lnTo>
                  <a:lnTo>
                    <a:pt x="6751320" y="3822700"/>
                  </a:lnTo>
                  <a:lnTo>
                    <a:pt x="6855460" y="3764280"/>
                  </a:lnTo>
                  <a:lnTo>
                    <a:pt x="6959600" y="3629660"/>
                  </a:lnTo>
                  <a:lnTo>
                    <a:pt x="7056120" y="3528060"/>
                  </a:lnTo>
                  <a:lnTo>
                    <a:pt x="7165340" y="3454400"/>
                  </a:lnTo>
                  <a:lnTo>
                    <a:pt x="7287260" y="3296920"/>
                  </a:lnTo>
                  <a:lnTo>
                    <a:pt x="7338060" y="3200400"/>
                  </a:lnTo>
                  <a:lnTo>
                    <a:pt x="7383780" y="3144520"/>
                  </a:lnTo>
                  <a:cubicBezTo>
                    <a:pt x="7404947" y="3132667"/>
                    <a:pt x="7423150" y="3100917"/>
                    <a:pt x="7444740" y="3093720"/>
                  </a:cubicBezTo>
                  <a:cubicBezTo>
                    <a:pt x="7466330" y="3086523"/>
                    <a:pt x="7490460" y="3098800"/>
                    <a:pt x="7513320" y="3101340"/>
                  </a:cubicBezTo>
                  <a:lnTo>
                    <a:pt x="7576820" y="3093720"/>
                  </a:lnTo>
                  <a:lnTo>
                    <a:pt x="7729220" y="3136900"/>
                  </a:lnTo>
                  <a:lnTo>
                    <a:pt x="7833360" y="3180080"/>
                  </a:lnTo>
                  <a:lnTo>
                    <a:pt x="7967980" y="3208020"/>
                  </a:lnTo>
                  <a:lnTo>
                    <a:pt x="8161020" y="3296920"/>
                  </a:lnTo>
                  <a:lnTo>
                    <a:pt x="8293100" y="3370580"/>
                  </a:lnTo>
                  <a:lnTo>
                    <a:pt x="8371840" y="3395980"/>
                  </a:lnTo>
                  <a:lnTo>
                    <a:pt x="8468360" y="3434080"/>
                  </a:lnTo>
                  <a:lnTo>
                    <a:pt x="8582660" y="3528060"/>
                  </a:lnTo>
                  <a:lnTo>
                    <a:pt x="8641080" y="3566160"/>
                  </a:lnTo>
                  <a:lnTo>
                    <a:pt x="8702040" y="3604260"/>
                  </a:lnTo>
                  <a:lnTo>
                    <a:pt x="8763000" y="3634740"/>
                  </a:lnTo>
                  <a:cubicBezTo>
                    <a:pt x="8793480" y="3632200"/>
                    <a:pt x="8812530" y="3632200"/>
                    <a:pt x="8846820" y="3632200"/>
                  </a:cubicBezTo>
                  <a:cubicBezTo>
                    <a:pt x="8881110" y="3632200"/>
                    <a:pt x="8930640" y="3632200"/>
                    <a:pt x="8968740" y="3634740"/>
                  </a:cubicBezTo>
                  <a:lnTo>
                    <a:pt x="9060180" y="3642360"/>
                  </a:lnTo>
                  <a:lnTo>
                    <a:pt x="9151620" y="3657600"/>
                  </a:lnTo>
                  <a:lnTo>
                    <a:pt x="9230360" y="3657600"/>
                  </a:lnTo>
                  <a:cubicBezTo>
                    <a:pt x="9264227" y="3648287"/>
                    <a:pt x="9298093" y="3646593"/>
                    <a:pt x="9331960" y="3629660"/>
                  </a:cubicBezTo>
                  <a:lnTo>
                    <a:pt x="9433560" y="3589020"/>
                  </a:lnTo>
                  <a:lnTo>
                    <a:pt x="9535160" y="3540760"/>
                  </a:lnTo>
                  <a:lnTo>
                    <a:pt x="9646920" y="3489960"/>
                  </a:lnTo>
                  <a:lnTo>
                    <a:pt x="9784080" y="3444240"/>
                  </a:lnTo>
                  <a:lnTo>
                    <a:pt x="9860280" y="3383280"/>
                  </a:lnTo>
                  <a:lnTo>
                    <a:pt x="9921240" y="3314700"/>
                  </a:lnTo>
                  <a:lnTo>
                    <a:pt x="9997440" y="3208020"/>
                  </a:lnTo>
                  <a:lnTo>
                    <a:pt x="10043160" y="3101340"/>
                  </a:lnTo>
                  <a:lnTo>
                    <a:pt x="10104120" y="3017520"/>
                  </a:lnTo>
                  <a:lnTo>
                    <a:pt x="10157460" y="2933700"/>
                  </a:lnTo>
                  <a:lnTo>
                    <a:pt x="10218420" y="2849880"/>
                  </a:lnTo>
                  <a:lnTo>
                    <a:pt x="10294620" y="2735580"/>
                  </a:lnTo>
                  <a:lnTo>
                    <a:pt x="10347960" y="2621280"/>
                  </a:lnTo>
                  <a:lnTo>
                    <a:pt x="10431780" y="2499360"/>
                  </a:lnTo>
                  <a:lnTo>
                    <a:pt x="10500360" y="2354580"/>
                  </a:lnTo>
                  <a:lnTo>
                    <a:pt x="10553700" y="2263140"/>
                  </a:lnTo>
                  <a:lnTo>
                    <a:pt x="10584180" y="2194560"/>
                  </a:lnTo>
                  <a:lnTo>
                    <a:pt x="10624820" y="2125980"/>
                  </a:lnTo>
                  <a:lnTo>
                    <a:pt x="10675620" y="2049780"/>
                  </a:lnTo>
                  <a:lnTo>
                    <a:pt x="10690860" y="1988820"/>
                  </a:lnTo>
                  <a:lnTo>
                    <a:pt x="10713720" y="1927860"/>
                  </a:lnTo>
                  <a:lnTo>
                    <a:pt x="10767060" y="1859280"/>
                  </a:lnTo>
                  <a:lnTo>
                    <a:pt x="10873740" y="1828800"/>
                  </a:lnTo>
                  <a:lnTo>
                    <a:pt x="11079480" y="1767840"/>
                  </a:lnTo>
                  <a:lnTo>
                    <a:pt x="11247120" y="1684020"/>
                  </a:lnTo>
                  <a:lnTo>
                    <a:pt x="11407140" y="1628140"/>
                  </a:lnTo>
                  <a:lnTo>
                    <a:pt x="11490960" y="1577340"/>
                  </a:lnTo>
                  <a:lnTo>
                    <a:pt x="11635740" y="1508760"/>
                  </a:lnTo>
                  <a:lnTo>
                    <a:pt x="11737340" y="1442720"/>
                  </a:lnTo>
                  <a:lnTo>
                    <a:pt x="11620500" y="1417320"/>
                  </a:lnTo>
                  <a:lnTo>
                    <a:pt x="11567160" y="1379220"/>
                  </a:lnTo>
                  <a:lnTo>
                    <a:pt x="11498580" y="1318260"/>
                  </a:lnTo>
                  <a:lnTo>
                    <a:pt x="11468100" y="1280160"/>
                  </a:lnTo>
                  <a:lnTo>
                    <a:pt x="11442700" y="1231900"/>
                  </a:lnTo>
                  <a:lnTo>
                    <a:pt x="11384280" y="1310640"/>
                  </a:lnTo>
                  <a:lnTo>
                    <a:pt x="11353800" y="1356360"/>
                  </a:lnTo>
                  <a:lnTo>
                    <a:pt x="11224260" y="1417320"/>
                  </a:lnTo>
                  <a:lnTo>
                    <a:pt x="11109960" y="1463040"/>
                  </a:lnTo>
                  <a:lnTo>
                    <a:pt x="10911840" y="1524000"/>
                  </a:lnTo>
                  <a:lnTo>
                    <a:pt x="10774680" y="1546860"/>
                  </a:lnTo>
                  <a:lnTo>
                    <a:pt x="10675620" y="1615440"/>
                  </a:lnTo>
                  <a:lnTo>
                    <a:pt x="10568940" y="1676400"/>
                  </a:lnTo>
                  <a:lnTo>
                    <a:pt x="10485120" y="1760220"/>
                  </a:lnTo>
                  <a:lnTo>
                    <a:pt x="10454640" y="1836420"/>
                  </a:lnTo>
                  <a:lnTo>
                    <a:pt x="10416540" y="1927860"/>
                  </a:lnTo>
                  <a:lnTo>
                    <a:pt x="10401300" y="2004060"/>
                  </a:lnTo>
                  <a:lnTo>
                    <a:pt x="10363200" y="2095500"/>
                  </a:lnTo>
                  <a:lnTo>
                    <a:pt x="10317480" y="2225040"/>
                  </a:lnTo>
                  <a:lnTo>
                    <a:pt x="10287000" y="2346960"/>
                  </a:lnTo>
                  <a:lnTo>
                    <a:pt x="10218420" y="2499360"/>
                  </a:lnTo>
                  <a:lnTo>
                    <a:pt x="10134600" y="2621280"/>
                  </a:lnTo>
                  <a:lnTo>
                    <a:pt x="10043160" y="2735580"/>
                  </a:lnTo>
                  <a:lnTo>
                    <a:pt x="9974580" y="2857500"/>
                  </a:lnTo>
                  <a:lnTo>
                    <a:pt x="9906000" y="2941320"/>
                  </a:lnTo>
                  <a:lnTo>
                    <a:pt x="9860280" y="3032760"/>
                  </a:lnTo>
                  <a:lnTo>
                    <a:pt x="9806940" y="3116580"/>
                  </a:lnTo>
                  <a:lnTo>
                    <a:pt x="9715500" y="3208020"/>
                  </a:lnTo>
                  <a:lnTo>
                    <a:pt x="9616440" y="3261360"/>
                  </a:lnTo>
                  <a:lnTo>
                    <a:pt x="9532620" y="3329940"/>
                  </a:lnTo>
                  <a:lnTo>
                    <a:pt x="9471660" y="3375660"/>
                  </a:lnTo>
                  <a:lnTo>
                    <a:pt x="9410700" y="3429000"/>
                  </a:lnTo>
                  <a:lnTo>
                    <a:pt x="9288780" y="3436620"/>
                  </a:lnTo>
                  <a:lnTo>
                    <a:pt x="9166860" y="3444240"/>
                  </a:lnTo>
                  <a:lnTo>
                    <a:pt x="9029700" y="3413760"/>
                  </a:lnTo>
                  <a:lnTo>
                    <a:pt x="8823960" y="3360420"/>
                  </a:lnTo>
                  <a:lnTo>
                    <a:pt x="8679180" y="3329940"/>
                  </a:lnTo>
                  <a:lnTo>
                    <a:pt x="8572500" y="3276600"/>
                  </a:lnTo>
                  <a:lnTo>
                    <a:pt x="8465820" y="3215640"/>
                  </a:lnTo>
                  <a:lnTo>
                    <a:pt x="8321040" y="3177540"/>
                  </a:lnTo>
                  <a:lnTo>
                    <a:pt x="8199120" y="3131820"/>
                  </a:lnTo>
                  <a:lnTo>
                    <a:pt x="8069580" y="3078480"/>
                  </a:lnTo>
                  <a:lnTo>
                    <a:pt x="7917180" y="2994660"/>
                  </a:lnTo>
                  <a:lnTo>
                    <a:pt x="7787640" y="2971800"/>
                  </a:lnTo>
                  <a:lnTo>
                    <a:pt x="7719060" y="2933700"/>
                  </a:lnTo>
                  <a:lnTo>
                    <a:pt x="7612380" y="2903220"/>
                  </a:lnTo>
                  <a:lnTo>
                    <a:pt x="7566660" y="2887980"/>
                  </a:lnTo>
                  <a:lnTo>
                    <a:pt x="7551420" y="2849880"/>
                  </a:lnTo>
                  <a:lnTo>
                    <a:pt x="7533640" y="2788920"/>
                  </a:lnTo>
                  <a:lnTo>
                    <a:pt x="7475220" y="2857500"/>
                  </a:lnTo>
                  <a:lnTo>
                    <a:pt x="7414260" y="2887980"/>
                  </a:lnTo>
                  <a:lnTo>
                    <a:pt x="7345680" y="2971800"/>
                  </a:lnTo>
                  <a:lnTo>
                    <a:pt x="7315200" y="2994660"/>
                  </a:lnTo>
                  <a:lnTo>
                    <a:pt x="7261860" y="3009900"/>
                  </a:lnTo>
                  <a:lnTo>
                    <a:pt x="7193280" y="3025140"/>
                  </a:lnTo>
                  <a:lnTo>
                    <a:pt x="7155180" y="3078480"/>
                  </a:lnTo>
                  <a:lnTo>
                    <a:pt x="7109460" y="3154680"/>
                  </a:lnTo>
                  <a:lnTo>
                    <a:pt x="7048500" y="3246120"/>
                  </a:lnTo>
                  <a:lnTo>
                    <a:pt x="6995160" y="3307080"/>
                  </a:lnTo>
                  <a:lnTo>
                    <a:pt x="6972300" y="3352800"/>
                  </a:lnTo>
                  <a:lnTo>
                    <a:pt x="6949440" y="3413760"/>
                  </a:lnTo>
                  <a:lnTo>
                    <a:pt x="6949440" y="3413760"/>
                  </a:lnTo>
                  <a:lnTo>
                    <a:pt x="6911340" y="3474720"/>
                  </a:lnTo>
                  <a:lnTo>
                    <a:pt x="6888480" y="3505200"/>
                  </a:lnTo>
                  <a:lnTo>
                    <a:pt x="6819900" y="3566160"/>
                  </a:lnTo>
                  <a:lnTo>
                    <a:pt x="6731000" y="3599180"/>
                  </a:lnTo>
                  <a:lnTo>
                    <a:pt x="6675120" y="3657600"/>
                  </a:lnTo>
                  <a:lnTo>
                    <a:pt x="6629400" y="3718560"/>
                  </a:lnTo>
                  <a:lnTo>
                    <a:pt x="6576060" y="3779520"/>
                  </a:lnTo>
                  <a:lnTo>
                    <a:pt x="6484620" y="3817620"/>
                  </a:lnTo>
                  <a:lnTo>
                    <a:pt x="6400800" y="3832860"/>
                  </a:lnTo>
                  <a:lnTo>
                    <a:pt x="6263640" y="3870960"/>
                  </a:lnTo>
                  <a:lnTo>
                    <a:pt x="6126480" y="3901440"/>
                  </a:lnTo>
                  <a:lnTo>
                    <a:pt x="6027420" y="3916680"/>
                  </a:lnTo>
                  <a:lnTo>
                    <a:pt x="5890260" y="3878580"/>
                  </a:lnTo>
                  <a:lnTo>
                    <a:pt x="5821680" y="3863340"/>
                  </a:lnTo>
                  <a:lnTo>
                    <a:pt x="5737860" y="3825240"/>
                  </a:lnTo>
                  <a:lnTo>
                    <a:pt x="5638800" y="3794760"/>
                  </a:lnTo>
                  <a:lnTo>
                    <a:pt x="5524500" y="3756660"/>
                  </a:lnTo>
                  <a:lnTo>
                    <a:pt x="5448300" y="3718560"/>
                  </a:lnTo>
                  <a:lnTo>
                    <a:pt x="5349240" y="3657600"/>
                  </a:lnTo>
                  <a:lnTo>
                    <a:pt x="5295900" y="3619500"/>
                  </a:lnTo>
                  <a:lnTo>
                    <a:pt x="5234940" y="3596640"/>
                  </a:lnTo>
                  <a:lnTo>
                    <a:pt x="5135880" y="3550920"/>
                  </a:lnTo>
                  <a:lnTo>
                    <a:pt x="5059680" y="3505200"/>
                  </a:lnTo>
                  <a:lnTo>
                    <a:pt x="5029200" y="3482340"/>
                  </a:lnTo>
                  <a:lnTo>
                    <a:pt x="4960620" y="3413760"/>
                  </a:lnTo>
                  <a:lnTo>
                    <a:pt x="4876800" y="3299460"/>
                  </a:lnTo>
                  <a:lnTo>
                    <a:pt x="4808220" y="3200400"/>
                  </a:lnTo>
                  <a:lnTo>
                    <a:pt x="4777740" y="3147060"/>
                  </a:lnTo>
                  <a:lnTo>
                    <a:pt x="4724400" y="3108960"/>
                  </a:lnTo>
                  <a:lnTo>
                    <a:pt x="4648200" y="3063240"/>
                  </a:lnTo>
                  <a:lnTo>
                    <a:pt x="4533900" y="2979420"/>
                  </a:lnTo>
                  <a:lnTo>
                    <a:pt x="4427220" y="2941320"/>
                  </a:lnTo>
                  <a:lnTo>
                    <a:pt x="4366260" y="2903220"/>
                  </a:lnTo>
                  <a:lnTo>
                    <a:pt x="4244340" y="2842260"/>
                  </a:lnTo>
                  <a:lnTo>
                    <a:pt x="4145280" y="2811780"/>
                  </a:lnTo>
                  <a:lnTo>
                    <a:pt x="4038600" y="2804160"/>
                  </a:lnTo>
                  <a:lnTo>
                    <a:pt x="3954780" y="2819400"/>
                  </a:lnTo>
                  <a:lnTo>
                    <a:pt x="3863340" y="2804160"/>
                  </a:lnTo>
                  <a:lnTo>
                    <a:pt x="3741420" y="2781300"/>
                  </a:lnTo>
                  <a:lnTo>
                    <a:pt x="3649980" y="2743200"/>
                  </a:lnTo>
                  <a:lnTo>
                    <a:pt x="3573780" y="2674620"/>
                  </a:lnTo>
                  <a:lnTo>
                    <a:pt x="3482340" y="2621280"/>
                  </a:lnTo>
                  <a:lnTo>
                    <a:pt x="3436620" y="2552700"/>
                  </a:lnTo>
                  <a:lnTo>
                    <a:pt x="3329940" y="2423160"/>
                  </a:lnTo>
                  <a:lnTo>
                    <a:pt x="3261360" y="2324100"/>
                  </a:lnTo>
                  <a:lnTo>
                    <a:pt x="3131820" y="2209800"/>
                  </a:lnTo>
                  <a:lnTo>
                    <a:pt x="3040380" y="2141220"/>
                  </a:lnTo>
                  <a:lnTo>
                    <a:pt x="2910840" y="2034540"/>
                  </a:lnTo>
                  <a:lnTo>
                    <a:pt x="2849880" y="1958340"/>
                  </a:lnTo>
                  <a:lnTo>
                    <a:pt x="2743200" y="1889760"/>
                  </a:lnTo>
                  <a:lnTo>
                    <a:pt x="2659380" y="1844040"/>
                  </a:lnTo>
                  <a:lnTo>
                    <a:pt x="2575560" y="1744980"/>
                  </a:lnTo>
                  <a:lnTo>
                    <a:pt x="2468880" y="1645920"/>
                  </a:lnTo>
                  <a:lnTo>
                    <a:pt x="2400300" y="1607820"/>
                  </a:lnTo>
                  <a:lnTo>
                    <a:pt x="2263140" y="1501140"/>
                  </a:lnTo>
                  <a:lnTo>
                    <a:pt x="2171700" y="1432560"/>
                  </a:lnTo>
                  <a:lnTo>
                    <a:pt x="2087880" y="1363980"/>
                  </a:lnTo>
                  <a:lnTo>
                    <a:pt x="1950720" y="1272540"/>
                  </a:lnTo>
                  <a:lnTo>
                    <a:pt x="1805940" y="1135380"/>
                  </a:lnTo>
                  <a:lnTo>
                    <a:pt x="1729740" y="1089660"/>
                  </a:lnTo>
                  <a:lnTo>
                    <a:pt x="1668780" y="1043940"/>
                  </a:lnTo>
                  <a:lnTo>
                    <a:pt x="1592580" y="990600"/>
                  </a:lnTo>
                  <a:lnTo>
                    <a:pt x="1470660" y="891540"/>
                  </a:lnTo>
                  <a:lnTo>
                    <a:pt x="1386840" y="845820"/>
                  </a:lnTo>
                  <a:lnTo>
                    <a:pt x="1318260" y="784860"/>
                  </a:lnTo>
                  <a:lnTo>
                    <a:pt x="1264920" y="723900"/>
                  </a:lnTo>
                  <a:lnTo>
                    <a:pt x="1181100" y="647700"/>
                  </a:lnTo>
                  <a:lnTo>
                    <a:pt x="1089660" y="624840"/>
                  </a:lnTo>
                  <a:lnTo>
                    <a:pt x="1021080" y="586740"/>
                  </a:lnTo>
                  <a:lnTo>
                    <a:pt x="937260" y="548640"/>
                  </a:lnTo>
                  <a:lnTo>
                    <a:pt x="830580" y="510540"/>
                  </a:lnTo>
                  <a:lnTo>
                    <a:pt x="754380" y="457200"/>
                  </a:lnTo>
                  <a:lnTo>
                    <a:pt x="708660" y="419100"/>
                  </a:lnTo>
                  <a:lnTo>
                    <a:pt x="609600" y="396240"/>
                  </a:lnTo>
                  <a:lnTo>
                    <a:pt x="548640" y="320040"/>
                  </a:lnTo>
                  <a:lnTo>
                    <a:pt x="510540" y="251460"/>
                  </a:lnTo>
                  <a:lnTo>
                    <a:pt x="464820" y="190500"/>
                  </a:lnTo>
                  <a:lnTo>
                    <a:pt x="411480" y="137160"/>
                  </a:lnTo>
                  <a:lnTo>
                    <a:pt x="373380" y="45720"/>
                  </a:lnTo>
                  <a:lnTo>
                    <a:pt x="342900" y="0"/>
                  </a:lnTo>
                  <a:lnTo>
                    <a:pt x="327660" y="60960"/>
                  </a:lnTo>
                  <a:lnTo>
                    <a:pt x="289560" y="91440"/>
                  </a:lnTo>
                  <a:lnTo>
                    <a:pt x="236220" y="114300"/>
                  </a:lnTo>
                  <a:lnTo>
                    <a:pt x="198120" y="175260"/>
                  </a:lnTo>
                  <a:lnTo>
                    <a:pt x="165100" y="220980"/>
                  </a:lnTo>
                  <a:lnTo>
                    <a:pt x="114300" y="236220"/>
                  </a:lnTo>
                  <a:lnTo>
                    <a:pt x="45720" y="251460"/>
                  </a:lnTo>
                  <a:lnTo>
                    <a:pt x="0" y="281940"/>
                  </a:lnTo>
                  <a:lnTo>
                    <a:pt x="68580" y="32004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635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S-Core Dream 6 Bold" panose="020B0503030302020204" pitchFamily="34" charset="-127"/>
                <a:ea typeface="S-Core Dream 6 Bold" panose="020B0503030302020204" pitchFamily="34" charset="-127"/>
              </a:endParaRPr>
            </a:p>
          </p:txBody>
        </p:sp>
        <p:grpSp>
          <p:nvGrpSpPr>
            <p:cNvPr id="17" name="서남권">
              <a:extLst>
                <a:ext uri="{FF2B5EF4-FFF2-40B4-BE49-F238E27FC236}">
                  <a16:creationId xmlns:a16="http://schemas.microsoft.com/office/drawing/2014/main" id="{D7AE3E66-24D7-5740-83A9-843C0AFE76A0}"/>
                </a:ext>
              </a:extLst>
            </p:cNvPr>
            <p:cNvGrpSpPr/>
            <p:nvPr/>
          </p:nvGrpSpPr>
          <p:grpSpPr>
            <a:xfrm>
              <a:off x="6021407" y="3558638"/>
              <a:ext cx="2975739" cy="2773862"/>
              <a:chOff x="1799692" y="3557774"/>
              <a:chExt cx="2975739" cy="2773862"/>
            </a:xfrm>
          </p:grpSpPr>
          <p:grpSp>
            <p:nvGrpSpPr>
              <p:cNvPr id="18" name="영등포구">
                <a:extLst>
                  <a:ext uri="{FF2B5EF4-FFF2-40B4-BE49-F238E27FC236}">
                    <a16:creationId xmlns:a16="http://schemas.microsoft.com/office/drawing/2014/main" id="{E20F5220-57D8-CF4E-B6AE-148EA7837EB1}"/>
                  </a:ext>
                </a:extLst>
              </p:cNvPr>
              <p:cNvGrpSpPr/>
              <p:nvPr/>
            </p:nvGrpSpPr>
            <p:grpSpPr>
              <a:xfrm>
                <a:off x="3350568" y="4333212"/>
                <a:ext cx="775438" cy="1115761"/>
                <a:chOff x="3350568" y="4333212"/>
                <a:chExt cx="775438" cy="1115761"/>
              </a:xfrm>
            </p:grpSpPr>
            <p:sp>
              <p:nvSpPr>
                <p:cNvPr id="39" name="영등포구">
                  <a:extLst>
                    <a:ext uri="{FF2B5EF4-FFF2-40B4-BE49-F238E27FC236}">
                      <a16:creationId xmlns:a16="http://schemas.microsoft.com/office/drawing/2014/main" id="{F90F5567-3453-854F-89AD-B0DFF9E0258A}"/>
                    </a:ext>
                  </a:extLst>
                </p:cNvPr>
                <p:cNvSpPr/>
                <p:nvPr/>
              </p:nvSpPr>
              <p:spPr>
                <a:xfrm>
                  <a:off x="3350568" y="4333212"/>
                  <a:ext cx="775438" cy="1115761"/>
                </a:xfrm>
                <a:custGeom>
                  <a:avLst/>
                  <a:gdLst>
                    <a:gd name="connsiteX0" fmla="*/ 1203960 w 1901190"/>
                    <a:gd name="connsiteY0" fmla="*/ 803910 h 2735580"/>
                    <a:gd name="connsiteX1" fmla="*/ 1280160 w 1901190"/>
                    <a:gd name="connsiteY1" fmla="*/ 819150 h 2735580"/>
                    <a:gd name="connsiteX2" fmla="*/ 1352550 w 1901190"/>
                    <a:gd name="connsiteY2" fmla="*/ 853440 h 2735580"/>
                    <a:gd name="connsiteX3" fmla="*/ 1405890 w 1901190"/>
                    <a:gd name="connsiteY3" fmla="*/ 876300 h 2735580"/>
                    <a:gd name="connsiteX4" fmla="*/ 1497330 w 1901190"/>
                    <a:gd name="connsiteY4" fmla="*/ 895350 h 2735580"/>
                    <a:gd name="connsiteX5" fmla="*/ 1596390 w 1901190"/>
                    <a:gd name="connsiteY5" fmla="*/ 941070 h 2735580"/>
                    <a:gd name="connsiteX6" fmla="*/ 1684020 w 1901190"/>
                    <a:gd name="connsiteY6" fmla="*/ 979170 h 2735580"/>
                    <a:gd name="connsiteX7" fmla="*/ 1802130 w 1901190"/>
                    <a:gd name="connsiteY7" fmla="*/ 1036320 h 2735580"/>
                    <a:gd name="connsiteX8" fmla="*/ 1832610 w 1901190"/>
                    <a:gd name="connsiteY8" fmla="*/ 1074420 h 2735580"/>
                    <a:gd name="connsiteX9" fmla="*/ 1844040 w 1901190"/>
                    <a:gd name="connsiteY9" fmla="*/ 1108710 h 2735580"/>
                    <a:gd name="connsiteX10" fmla="*/ 1874520 w 1901190"/>
                    <a:gd name="connsiteY10" fmla="*/ 1173480 h 2735580"/>
                    <a:gd name="connsiteX11" fmla="*/ 1897380 w 1901190"/>
                    <a:gd name="connsiteY11" fmla="*/ 1223010 h 2735580"/>
                    <a:gd name="connsiteX12" fmla="*/ 1901190 w 1901190"/>
                    <a:gd name="connsiteY12" fmla="*/ 1287780 h 2735580"/>
                    <a:gd name="connsiteX13" fmla="*/ 1889760 w 1901190"/>
                    <a:gd name="connsiteY13" fmla="*/ 1337310 h 2735580"/>
                    <a:gd name="connsiteX14" fmla="*/ 1863090 w 1901190"/>
                    <a:gd name="connsiteY14" fmla="*/ 1348740 h 2735580"/>
                    <a:gd name="connsiteX15" fmla="*/ 1809750 w 1901190"/>
                    <a:gd name="connsiteY15" fmla="*/ 1348740 h 2735580"/>
                    <a:gd name="connsiteX16" fmla="*/ 1752600 w 1901190"/>
                    <a:gd name="connsiteY16" fmla="*/ 1371600 h 2735580"/>
                    <a:gd name="connsiteX17" fmla="*/ 1695450 w 1901190"/>
                    <a:gd name="connsiteY17" fmla="*/ 1386840 h 2735580"/>
                    <a:gd name="connsiteX18" fmla="*/ 1638300 w 1901190"/>
                    <a:gd name="connsiteY18" fmla="*/ 1371600 h 2735580"/>
                    <a:gd name="connsiteX19" fmla="*/ 1554480 w 1901190"/>
                    <a:gd name="connsiteY19" fmla="*/ 1375410 h 2735580"/>
                    <a:gd name="connsiteX20" fmla="*/ 1466850 w 1901190"/>
                    <a:gd name="connsiteY20" fmla="*/ 1363980 h 2735580"/>
                    <a:gd name="connsiteX21" fmla="*/ 1264920 w 1901190"/>
                    <a:gd name="connsiteY21" fmla="*/ 1283970 h 2735580"/>
                    <a:gd name="connsiteX22" fmla="*/ 1203960 w 1901190"/>
                    <a:gd name="connsiteY22" fmla="*/ 1253490 h 2735580"/>
                    <a:gd name="connsiteX23" fmla="*/ 1169670 w 1901190"/>
                    <a:gd name="connsiteY23" fmla="*/ 1207770 h 2735580"/>
                    <a:gd name="connsiteX24" fmla="*/ 1120140 w 1901190"/>
                    <a:gd name="connsiteY24" fmla="*/ 1146810 h 2735580"/>
                    <a:gd name="connsiteX25" fmla="*/ 1097280 w 1901190"/>
                    <a:gd name="connsiteY25" fmla="*/ 1078230 h 2735580"/>
                    <a:gd name="connsiteX26" fmla="*/ 1059180 w 1901190"/>
                    <a:gd name="connsiteY26" fmla="*/ 944880 h 2735580"/>
                    <a:gd name="connsiteX27" fmla="*/ 1040130 w 1901190"/>
                    <a:gd name="connsiteY27" fmla="*/ 891540 h 2735580"/>
                    <a:gd name="connsiteX28" fmla="*/ 1040130 w 1901190"/>
                    <a:gd name="connsiteY28" fmla="*/ 857250 h 2735580"/>
                    <a:gd name="connsiteX29" fmla="*/ 1074420 w 1901190"/>
                    <a:gd name="connsiteY29" fmla="*/ 838200 h 2735580"/>
                    <a:gd name="connsiteX30" fmla="*/ 26670 w 1901190"/>
                    <a:gd name="connsiteY30" fmla="*/ 0 h 2735580"/>
                    <a:gd name="connsiteX31" fmla="*/ 60960 w 1901190"/>
                    <a:gd name="connsiteY31" fmla="*/ 22860 h 2735580"/>
                    <a:gd name="connsiteX32" fmla="*/ 121920 w 1901190"/>
                    <a:gd name="connsiteY32" fmla="*/ 57150 h 2735580"/>
                    <a:gd name="connsiteX33" fmla="*/ 167640 w 1901190"/>
                    <a:gd name="connsiteY33" fmla="*/ 125730 h 2735580"/>
                    <a:gd name="connsiteX34" fmla="*/ 217170 w 1901190"/>
                    <a:gd name="connsiteY34" fmla="*/ 167640 h 2735580"/>
                    <a:gd name="connsiteX35" fmla="*/ 274320 w 1901190"/>
                    <a:gd name="connsiteY35" fmla="*/ 217170 h 2735580"/>
                    <a:gd name="connsiteX36" fmla="*/ 354330 w 1901190"/>
                    <a:gd name="connsiteY36" fmla="*/ 312420 h 2735580"/>
                    <a:gd name="connsiteX37" fmla="*/ 434340 w 1901190"/>
                    <a:gd name="connsiteY37" fmla="*/ 373380 h 2735580"/>
                    <a:gd name="connsiteX38" fmla="*/ 571500 w 1901190"/>
                    <a:gd name="connsiteY38" fmla="*/ 472440 h 2735580"/>
                    <a:gd name="connsiteX39" fmla="*/ 678180 w 1901190"/>
                    <a:gd name="connsiteY39" fmla="*/ 575310 h 2735580"/>
                    <a:gd name="connsiteX40" fmla="*/ 720090 w 1901190"/>
                    <a:gd name="connsiteY40" fmla="*/ 605790 h 2735580"/>
                    <a:gd name="connsiteX41" fmla="*/ 758190 w 1901190"/>
                    <a:gd name="connsiteY41" fmla="*/ 628650 h 2735580"/>
                    <a:gd name="connsiteX42" fmla="*/ 784860 w 1901190"/>
                    <a:gd name="connsiteY42" fmla="*/ 659130 h 2735580"/>
                    <a:gd name="connsiteX43" fmla="*/ 803910 w 1901190"/>
                    <a:gd name="connsiteY43" fmla="*/ 716280 h 2735580"/>
                    <a:gd name="connsiteX44" fmla="*/ 864870 w 1901190"/>
                    <a:gd name="connsiteY44" fmla="*/ 819150 h 2735580"/>
                    <a:gd name="connsiteX45" fmla="*/ 929640 w 1901190"/>
                    <a:gd name="connsiteY45" fmla="*/ 941070 h 2735580"/>
                    <a:gd name="connsiteX46" fmla="*/ 960120 w 1901190"/>
                    <a:gd name="connsiteY46" fmla="*/ 1040130 h 2735580"/>
                    <a:gd name="connsiteX47" fmla="*/ 1009650 w 1901190"/>
                    <a:gd name="connsiteY47" fmla="*/ 1162050 h 2735580"/>
                    <a:gd name="connsiteX48" fmla="*/ 1028700 w 1901190"/>
                    <a:gd name="connsiteY48" fmla="*/ 1257300 h 2735580"/>
                    <a:gd name="connsiteX49" fmla="*/ 1051560 w 1901190"/>
                    <a:gd name="connsiteY49" fmla="*/ 1318260 h 2735580"/>
                    <a:gd name="connsiteX50" fmla="*/ 1104900 w 1901190"/>
                    <a:gd name="connsiteY50" fmla="*/ 1363980 h 2735580"/>
                    <a:gd name="connsiteX51" fmla="*/ 1158240 w 1901190"/>
                    <a:gd name="connsiteY51" fmla="*/ 1402080 h 2735580"/>
                    <a:gd name="connsiteX52" fmla="*/ 1196340 w 1901190"/>
                    <a:gd name="connsiteY52" fmla="*/ 1428750 h 2735580"/>
                    <a:gd name="connsiteX53" fmla="*/ 1295400 w 1901190"/>
                    <a:gd name="connsiteY53" fmla="*/ 1443990 h 2735580"/>
                    <a:gd name="connsiteX54" fmla="*/ 1360170 w 1901190"/>
                    <a:gd name="connsiteY54" fmla="*/ 1463040 h 2735580"/>
                    <a:gd name="connsiteX55" fmla="*/ 1432560 w 1901190"/>
                    <a:gd name="connsiteY55" fmla="*/ 1470660 h 2735580"/>
                    <a:gd name="connsiteX56" fmla="*/ 1455420 w 1901190"/>
                    <a:gd name="connsiteY56" fmla="*/ 1493520 h 2735580"/>
                    <a:gd name="connsiteX57" fmla="*/ 1470660 w 1901190"/>
                    <a:gd name="connsiteY57" fmla="*/ 1535430 h 2735580"/>
                    <a:gd name="connsiteX58" fmla="*/ 1463040 w 1901190"/>
                    <a:gd name="connsiteY58" fmla="*/ 1596390 h 2735580"/>
                    <a:gd name="connsiteX59" fmla="*/ 1428750 w 1901190"/>
                    <a:gd name="connsiteY59" fmla="*/ 1638300 h 2735580"/>
                    <a:gd name="connsiteX60" fmla="*/ 1421130 w 1901190"/>
                    <a:gd name="connsiteY60" fmla="*/ 1687830 h 2735580"/>
                    <a:gd name="connsiteX61" fmla="*/ 1386840 w 1901190"/>
                    <a:gd name="connsiteY61" fmla="*/ 1744980 h 2735580"/>
                    <a:gd name="connsiteX62" fmla="*/ 1352550 w 1901190"/>
                    <a:gd name="connsiteY62" fmla="*/ 1798320 h 2735580"/>
                    <a:gd name="connsiteX63" fmla="*/ 1318260 w 1901190"/>
                    <a:gd name="connsiteY63" fmla="*/ 1870710 h 2735580"/>
                    <a:gd name="connsiteX64" fmla="*/ 1318260 w 1901190"/>
                    <a:gd name="connsiteY64" fmla="*/ 1908810 h 2735580"/>
                    <a:gd name="connsiteX65" fmla="*/ 1306830 w 1901190"/>
                    <a:gd name="connsiteY65" fmla="*/ 1965960 h 2735580"/>
                    <a:gd name="connsiteX66" fmla="*/ 1295400 w 1901190"/>
                    <a:gd name="connsiteY66" fmla="*/ 2045970 h 2735580"/>
                    <a:gd name="connsiteX67" fmla="*/ 1287780 w 1901190"/>
                    <a:gd name="connsiteY67" fmla="*/ 2118360 h 2735580"/>
                    <a:gd name="connsiteX68" fmla="*/ 1283970 w 1901190"/>
                    <a:gd name="connsiteY68" fmla="*/ 2167890 h 2735580"/>
                    <a:gd name="connsiteX69" fmla="*/ 1303020 w 1901190"/>
                    <a:gd name="connsiteY69" fmla="*/ 2228850 h 2735580"/>
                    <a:gd name="connsiteX70" fmla="*/ 1276350 w 1901190"/>
                    <a:gd name="connsiteY70" fmla="*/ 2251710 h 2735580"/>
                    <a:gd name="connsiteX71" fmla="*/ 1249680 w 1901190"/>
                    <a:gd name="connsiteY71" fmla="*/ 2251710 h 2735580"/>
                    <a:gd name="connsiteX72" fmla="*/ 1207770 w 1901190"/>
                    <a:gd name="connsiteY72" fmla="*/ 2244090 h 2735580"/>
                    <a:gd name="connsiteX73" fmla="*/ 1123950 w 1901190"/>
                    <a:gd name="connsiteY73" fmla="*/ 2263140 h 2735580"/>
                    <a:gd name="connsiteX74" fmla="*/ 1089660 w 1901190"/>
                    <a:gd name="connsiteY74" fmla="*/ 2266950 h 2735580"/>
                    <a:gd name="connsiteX75" fmla="*/ 1040130 w 1901190"/>
                    <a:gd name="connsiteY75" fmla="*/ 2312670 h 2735580"/>
                    <a:gd name="connsiteX76" fmla="*/ 979170 w 1901190"/>
                    <a:gd name="connsiteY76" fmla="*/ 2354580 h 2735580"/>
                    <a:gd name="connsiteX77" fmla="*/ 925830 w 1901190"/>
                    <a:gd name="connsiteY77" fmla="*/ 2434590 h 2735580"/>
                    <a:gd name="connsiteX78" fmla="*/ 902970 w 1901190"/>
                    <a:gd name="connsiteY78" fmla="*/ 2510790 h 2735580"/>
                    <a:gd name="connsiteX79" fmla="*/ 876300 w 1901190"/>
                    <a:gd name="connsiteY79" fmla="*/ 2564130 h 2735580"/>
                    <a:gd name="connsiteX80" fmla="*/ 830580 w 1901190"/>
                    <a:gd name="connsiteY80" fmla="*/ 2609850 h 2735580"/>
                    <a:gd name="connsiteX81" fmla="*/ 788670 w 1901190"/>
                    <a:gd name="connsiteY81" fmla="*/ 2693670 h 2735580"/>
                    <a:gd name="connsiteX82" fmla="*/ 765810 w 1901190"/>
                    <a:gd name="connsiteY82" fmla="*/ 2731770 h 2735580"/>
                    <a:gd name="connsiteX83" fmla="*/ 731520 w 1901190"/>
                    <a:gd name="connsiteY83" fmla="*/ 2735580 h 2735580"/>
                    <a:gd name="connsiteX84" fmla="*/ 693420 w 1901190"/>
                    <a:gd name="connsiteY84" fmla="*/ 2708910 h 2735580"/>
                    <a:gd name="connsiteX85" fmla="*/ 621030 w 1901190"/>
                    <a:gd name="connsiteY85" fmla="*/ 2686050 h 2735580"/>
                    <a:gd name="connsiteX86" fmla="*/ 590550 w 1901190"/>
                    <a:gd name="connsiteY86" fmla="*/ 2628900 h 2735580"/>
                    <a:gd name="connsiteX87" fmla="*/ 518160 w 1901190"/>
                    <a:gd name="connsiteY87" fmla="*/ 2526030 h 2735580"/>
                    <a:gd name="connsiteX88" fmla="*/ 518160 w 1901190"/>
                    <a:gd name="connsiteY88" fmla="*/ 2465070 h 2735580"/>
                    <a:gd name="connsiteX89" fmla="*/ 518160 w 1901190"/>
                    <a:gd name="connsiteY89" fmla="*/ 2392680 h 2735580"/>
                    <a:gd name="connsiteX90" fmla="*/ 499110 w 1901190"/>
                    <a:gd name="connsiteY90" fmla="*/ 2316480 h 2735580"/>
                    <a:gd name="connsiteX91" fmla="*/ 491490 w 1901190"/>
                    <a:gd name="connsiteY91" fmla="*/ 2160270 h 2735580"/>
                    <a:gd name="connsiteX92" fmla="*/ 468630 w 1901190"/>
                    <a:gd name="connsiteY92" fmla="*/ 2061210 h 2735580"/>
                    <a:gd name="connsiteX93" fmla="*/ 464820 w 1901190"/>
                    <a:gd name="connsiteY93" fmla="*/ 1973580 h 2735580"/>
                    <a:gd name="connsiteX94" fmla="*/ 476250 w 1901190"/>
                    <a:gd name="connsiteY94" fmla="*/ 1908810 h 2735580"/>
                    <a:gd name="connsiteX95" fmla="*/ 487680 w 1901190"/>
                    <a:gd name="connsiteY95" fmla="*/ 1855470 h 2735580"/>
                    <a:gd name="connsiteX96" fmla="*/ 464820 w 1901190"/>
                    <a:gd name="connsiteY96" fmla="*/ 1790700 h 2735580"/>
                    <a:gd name="connsiteX97" fmla="*/ 434340 w 1901190"/>
                    <a:gd name="connsiteY97" fmla="*/ 1775460 h 2735580"/>
                    <a:gd name="connsiteX98" fmla="*/ 407670 w 1901190"/>
                    <a:gd name="connsiteY98" fmla="*/ 1706880 h 2735580"/>
                    <a:gd name="connsiteX99" fmla="*/ 373380 w 1901190"/>
                    <a:gd name="connsiteY99" fmla="*/ 1645920 h 2735580"/>
                    <a:gd name="connsiteX100" fmla="*/ 342900 w 1901190"/>
                    <a:gd name="connsiteY100" fmla="*/ 1623060 h 2735580"/>
                    <a:gd name="connsiteX101" fmla="*/ 270510 w 1901190"/>
                    <a:gd name="connsiteY101" fmla="*/ 1581150 h 2735580"/>
                    <a:gd name="connsiteX102" fmla="*/ 217170 w 1901190"/>
                    <a:gd name="connsiteY102" fmla="*/ 1531620 h 2735580"/>
                    <a:gd name="connsiteX103" fmla="*/ 175260 w 1901190"/>
                    <a:gd name="connsiteY103" fmla="*/ 1497330 h 2735580"/>
                    <a:gd name="connsiteX104" fmla="*/ 102870 w 1901190"/>
                    <a:gd name="connsiteY104" fmla="*/ 1455420 h 2735580"/>
                    <a:gd name="connsiteX105" fmla="*/ 68580 w 1901190"/>
                    <a:gd name="connsiteY105" fmla="*/ 1455420 h 2735580"/>
                    <a:gd name="connsiteX106" fmla="*/ 40005 w 1901190"/>
                    <a:gd name="connsiteY106" fmla="*/ 1424940 h 2735580"/>
                    <a:gd name="connsiteX107" fmla="*/ 15240 w 1901190"/>
                    <a:gd name="connsiteY107" fmla="*/ 1379220 h 2735580"/>
                    <a:gd name="connsiteX108" fmla="*/ 30480 w 1901190"/>
                    <a:gd name="connsiteY108" fmla="*/ 1348740 h 2735580"/>
                    <a:gd name="connsiteX109" fmla="*/ 34290 w 1901190"/>
                    <a:gd name="connsiteY109" fmla="*/ 1276350 h 2735580"/>
                    <a:gd name="connsiteX110" fmla="*/ 19050 w 1901190"/>
                    <a:gd name="connsiteY110" fmla="*/ 1203960 h 2735580"/>
                    <a:gd name="connsiteX111" fmla="*/ 41910 w 1901190"/>
                    <a:gd name="connsiteY111" fmla="*/ 1154430 h 2735580"/>
                    <a:gd name="connsiteX112" fmla="*/ 87630 w 1901190"/>
                    <a:gd name="connsiteY112" fmla="*/ 1112520 h 2735580"/>
                    <a:gd name="connsiteX113" fmla="*/ 137160 w 1901190"/>
                    <a:gd name="connsiteY113" fmla="*/ 1097280 h 2735580"/>
                    <a:gd name="connsiteX114" fmla="*/ 179070 w 1901190"/>
                    <a:gd name="connsiteY114" fmla="*/ 1093470 h 2735580"/>
                    <a:gd name="connsiteX115" fmla="*/ 255270 w 1901190"/>
                    <a:gd name="connsiteY115" fmla="*/ 1093470 h 2735580"/>
                    <a:gd name="connsiteX116" fmla="*/ 308610 w 1901190"/>
                    <a:gd name="connsiteY116" fmla="*/ 1078230 h 2735580"/>
                    <a:gd name="connsiteX117" fmla="*/ 320040 w 1901190"/>
                    <a:gd name="connsiteY117" fmla="*/ 1032510 h 2735580"/>
                    <a:gd name="connsiteX118" fmla="*/ 361950 w 1901190"/>
                    <a:gd name="connsiteY118" fmla="*/ 963930 h 2735580"/>
                    <a:gd name="connsiteX119" fmla="*/ 396240 w 1901190"/>
                    <a:gd name="connsiteY119" fmla="*/ 902970 h 2735580"/>
                    <a:gd name="connsiteX120" fmla="*/ 419100 w 1901190"/>
                    <a:gd name="connsiteY120" fmla="*/ 830580 h 2735580"/>
                    <a:gd name="connsiteX121" fmla="*/ 426720 w 1901190"/>
                    <a:gd name="connsiteY121" fmla="*/ 781050 h 2735580"/>
                    <a:gd name="connsiteX122" fmla="*/ 392430 w 1901190"/>
                    <a:gd name="connsiteY122" fmla="*/ 716280 h 2735580"/>
                    <a:gd name="connsiteX123" fmla="*/ 384810 w 1901190"/>
                    <a:gd name="connsiteY123" fmla="*/ 647700 h 2735580"/>
                    <a:gd name="connsiteX124" fmla="*/ 365760 w 1901190"/>
                    <a:gd name="connsiteY124" fmla="*/ 552450 h 2735580"/>
                    <a:gd name="connsiteX125" fmla="*/ 369570 w 1901190"/>
                    <a:gd name="connsiteY125" fmla="*/ 499110 h 2735580"/>
                    <a:gd name="connsiteX126" fmla="*/ 354330 w 1901190"/>
                    <a:gd name="connsiteY126" fmla="*/ 457200 h 2735580"/>
                    <a:gd name="connsiteX127" fmla="*/ 312420 w 1901190"/>
                    <a:gd name="connsiteY127" fmla="*/ 438150 h 2735580"/>
                    <a:gd name="connsiteX128" fmla="*/ 293370 w 1901190"/>
                    <a:gd name="connsiteY128" fmla="*/ 411480 h 2735580"/>
                    <a:gd name="connsiteX129" fmla="*/ 220980 w 1901190"/>
                    <a:gd name="connsiteY129" fmla="*/ 365760 h 2735580"/>
                    <a:gd name="connsiteX130" fmla="*/ 121920 w 1901190"/>
                    <a:gd name="connsiteY130" fmla="*/ 300990 h 2735580"/>
                    <a:gd name="connsiteX131" fmla="*/ 72390 w 1901190"/>
                    <a:gd name="connsiteY131" fmla="*/ 247650 h 2735580"/>
                    <a:gd name="connsiteX132" fmla="*/ 53340 w 1901190"/>
                    <a:gd name="connsiteY132" fmla="*/ 217170 h 2735580"/>
                    <a:gd name="connsiteX133" fmla="*/ 49530 w 1901190"/>
                    <a:gd name="connsiteY133" fmla="*/ 163830 h 2735580"/>
                    <a:gd name="connsiteX134" fmla="*/ 38100 w 1901190"/>
                    <a:gd name="connsiteY134" fmla="*/ 118110 h 2735580"/>
                    <a:gd name="connsiteX135" fmla="*/ 11430 w 1901190"/>
                    <a:gd name="connsiteY135" fmla="*/ 49530 h 2735580"/>
                    <a:gd name="connsiteX136" fmla="*/ 0 w 1901190"/>
                    <a:gd name="connsiteY136" fmla="*/ 3810 h 27355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</a:cxnLst>
                  <a:rect l="l" t="t" r="r" b="b"/>
                  <a:pathLst>
                    <a:path w="1901190" h="2735580">
                      <a:moveTo>
                        <a:pt x="1203960" y="803910"/>
                      </a:moveTo>
                      <a:lnTo>
                        <a:pt x="1280160" y="819150"/>
                      </a:lnTo>
                      <a:lnTo>
                        <a:pt x="1352550" y="853440"/>
                      </a:lnTo>
                      <a:lnTo>
                        <a:pt x="1405890" y="876300"/>
                      </a:lnTo>
                      <a:lnTo>
                        <a:pt x="1497330" y="895350"/>
                      </a:lnTo>
                      <a:lnTo>
                        <a:pt x="1596390" y="941070"/>
                      </a:lnTo>
                      <a:lnTo>
                        <a:pt x="1684020" y="979170"/>
                      </a:lnTo>
                      <a:lnTo>
                        <a:pt x="1802130" y="1036320"/>
                      </a:lnTo>
                      <a:lnTo>
                        <a:pt x="1832610" y="1074420"/>
                      </a:lnTo>
                      <a:lnTo>
                        <a:pt x="1844040" y="1108710"/>
                      </a:lnTo>
                      <a:lnTo>
                        <a:pt x="1874520" y="1173480"/>
                      </a:lnTo>
                      <a:lnTo>
                        <a:pt x="1897380" y="1223010"/>
                      </a:lnTo>
                      <a:lnTo>
                        <a:pt x="1901190" y="1287780"/>
                      </a:lnTo>
                      <a:lnTo>
                        <a:pt x="1889760" y="1337310"/>
                      </a:lnTo>
                      <a:lnTo>
                        <a:pt x="1863090" y="1348740"/>
                      </a:lnTo>
                      <a:lnTo>
                        <a:pt x="1809750" y="1348740"/>
                      </a:lnTo>
                      <a:lnTo>
                        <a:pt x="1752600" y="1371600"/>
                      </a:lnTo>
                      <a:lnTo>
                        <a:pt x="1695450" y="1386840"/>
                      </a:lnTo>
                      <a:lnTo>
                        <a:pt x="1638300" y="1371600"/>
                      </a:lnTo>
                      <a:lnTo>
                        <a:pt x="1554480" y="1375410"/>
                      </a:lnTo>
                      <a:lnTo>
                        <a:pt x="1466850" y="1363980"/>
                      </a:lnTo>
                      <a:lnTo>
                        <a:pt x="1264920" y="1283970"/>
                      </a:lnTo>
                      <a:lnTo>
                        <a:pt x="1203960" y="1253490"/>
                      </a:lnTo>
                      <a:lnTo>
                        <a:pt x="1169670" y="1207770"/>
                      </a:lnTo>
                      <a:lnTo>
                        <a:pt x="1120140" y="1146810"/>
                      </a:lnTo>
                      <a:lnTo>
                        <a:pt x="1097280" y="1078230"/>
                      </a:lnTo>
                      <a:lnTo>
                        <a:pt x="1059180" y="944880"/>
                      </a:lnTo>
                      <a:lnTo>
                        <a:pt x="1040130" y="891540"/>
                      </a:lnTo>
                      <a:lnTo>
                        <a:pt x="1040130" y="857250"/>
                      </a:lnTo>
                      <a:lnTo>
                        <a:pt x="1074420" y="838200"/>
                      </a:lnTo>
                      <a:close/>
                      <a:moveTo>
                        <a:pt x="26670" y="0"/>
                      </a:moveTo>
                      <a:lnTo>
                        <a:pt x="60960" y="22860"/>
                      </a:lnTo>
                      <a:lnTo>
                        <a:pt x="121920" y="57150"/>
                      </a:lnTo>
                      <a:lnTo>
                        <a:pt x="167640" y="125730"/>
                      </a:lnTo>
                      <a:lnTo>
                        <a:pt x="217170" y="167640"/>
                      </a:lnTo>
                      <a:lnTo>
                        <a:pt x="274320" y="217170"/>
                      </a:lnTo>
                      <a:lnTo>
                        <a:pt x="354330" y="312420"/>
                      </a:lnTo>
                      <a:lnTo>
                        <a:pt x="434340" y="373380"/>
                      </a:lnTo>
                      <a:lnTo>
                        <a:pt x="571500" y="472440"/>
                      </a:lnTo>
                      <a:lnTo>
                        <a:pt x="678180" y="575310"/>
                      </a:lnTo>
                      <a:lnTo>
                        <a:pt x="720090" y="605790"/>
                      </a:lnTo>
                      <a:lnTo>
                        <a:pt x="758190" y="628650"/>
                      </a:lnTo>
                      <a:lnTo>
                        <a:pt x="784860" y="659130"/>
                      </a:lnTo>
                      <a:lnTo>
                        <a:pt x="803910" y="716280"/>
                      </a:lnTo>
                      <a:lnTo>
                        <a:pt x="864870" y="819150"/>
                      </a:lnTo>
                      <a:lnTo>
                        <a:pt x="929640" y="941070"/>
                      </a:lnTo>
                      <a:lnTo>
                        <a:pt x="960120" y="1040130"/>
                      </a:lnTo>
                      <a:lnTo>
                        <a:pt x="1009650" y="1162050"/>
                      </a:lnTo>
                      <a:lnTo>
                        <a:pt x="1028700" y="1257300"/>
                      </a:lnTo>
                      <a:lnTo>
                        <a:pt x="1051560" y="1318260"/>
                      </a:lnTo>
                      <a:lnTo>
                        <a:pt x="1104900" y="1363980"/>
                      </a:lnTo>
                      <a:lnTo>
                        <a:pt x="1158240" y="1402080"/>
                      </a:lnTo>
                      <a:lnTo>
                        <a:pt x="1196340" y="1428750"/>
                      </a:lnTo>
                      <a:lnTo>
                        <a:pt x="1295400" y="1443990"/>
                      </a:lnTo>
                      <a:lnTo>
                        <a:pt x="1360170" y="1463040"/>
                      </a:lnTo>
                      <a:lnTo>
                        <a:pt x="1432560" y="1470660"/>
                      </a:lnTo>
                      <a:lnTo>
                        <a:pt x="1455420" y="1493520"/>
                      </a:lnTo>
                      <a:lnTo>
                        <a:pt x="1470660" y="1535430"/>
                      </a:lnTo>
                      <a:lnTo>
                        <a:pt x="1463040" y="1596390"/>
                      </a:lnTo>
                      <a:lnTo>
                        <a:pt x="1428750" y="1638300"/>
                      </a:lnTo>
                      <a:lnTo>
                        <a:pt x="1421130" y="1687830"/>
                      </a:lnTo>
                      <a:lnTo>
                        <a:pt x="1386840" y="1744980"/>
                      </a:lnTo>
                      <a:lnTo>
                        <a:pt x="1352550" y="1798320"/>
                      </a:lnTo>
                      <a:lnTo>
                        <a:pt x="1318260" y="1870710"/>
                      </a:lnTo>
                      <a:lnTo>
                        <a:pt x="1318260" y="1908810"/>
                      </a:lnTo>
                      <a:lnTo>
                        <a:pt x="1306830" y="1965960"/>
                      </a:lnTo>
                      <a:lnTo>
                        <a:pt x="1295400" y="2045970"/>
                      </a:lnTo>
                      <a:lnTo>
                        <a:pt x="1287780" y="2118360"/>
                      </a:lnTo>
                      <a:lnTo>
                        <a:pt x="1283970" y="2167890"/>
                      </a:lnTo>
                      <a:lnTo>
                        <a:pt x="1303020" y="2228850"/>
                      </a:lnTo>
                      <a:lnTo>
                        <a:pt x="1276350" y="2251710"/>
                      </a:lnTo>
                      <a:lnTo>
                        <a:pt x="1249680" y="2251710"/>
                      </a:lnTo>
                      <a:lnTo>
                        <a:pt x="1207770" y="2244090"/>
                      </a:lnTo>
                      <a:lnTo>
                        <a:pt x="1123950" y="2263140"/>
                      </a:lnTo>
                      <a:lnTo>
                        <a:pt x="1089660" y="2266950"/>
                      </a:lnTo>
                      <a:lnTo>
                        <a:pt x="1040130" y="2312670"/>
                      </a:lnTo>
                      <a:lnTo>
                        <a:pt x="979170" y="2354580"/>
                      </a:lnTo>
                      <a:lnTo>
                        <a:pt x="925830" y="2434590"/>
                      </a:lnTo>
                      <a:lnTo>
                        <a:pt x="902970" y="2510790"/>
                      </a:lnTo>
                      <a:lnTo>
                        <a:pt x="876300" y="2564130"/>
                      </a:lnTo>
                      <a:lnTo>
                        <a:pt x="830580" y="2609850"/>
                      </a:lnTo>
                      <a:lnTo>
                        <a:pt x="788670" y="2693670"/>
                      </a:lnTo>
                      <a:lnTo>
                        <a:pt x="765810" y="2731770"/>
                      </a:lnTo>
                      <a:lnTo>
                        <a:pt x="731520" y="2735580"/>
                      </a:lnTo>
                      <a:lnTo>
                        <a:pt x="693420" y="2708910"/>
                      </a:lnTo>
                      <a:lnTo>
                        <a:pt x="621030" y="2686050"/>
                      </a:lnTo>
                      <a:lnTo>
                        <a:pt x="590550" y="2628900"/>
                      </a:lnTo>
                      <a:lnTo>
                        <a:pt x="518160" y="2526030"/>
                      </a:lnTo>
                      <a:lnTo>
                        <a:pt x="518160" y="2465070"/>
                      </a:lnTo>
                      <a:lnTo>
                        <a:pt x="518160" y="2392680"/>
                      </a:lnTo>
                      <a:lnTo>
                        <a:pt x="499110" y="2316480"/>
                      </a:lnTo>
                      <a:lnTo>
                        <a:pt x="491490" y="2160270"/>
                      </a:lnTo>
                      <a:lnTo>
                        <a:pt x="468630" y="2061210"/>
                      </a:lnTo>
                      <a:lnTo>
                        <a:pt x="464820" y="1973580"/>
                      </a:lnTo>
                      <a:lnTo>
                        <a:pt x="476250" y="1908810"/>
                      </a:lnTo>
                      <a:lnTo>
                        <a:pt x="487680" y="1855470"/>
                      </a:lnTo>
                      <a:lnTo>
                        <a:pt x="464820" y="1790700"/>
                      </a:lnTo>
                      <a:lnTo>
                        <a:pt x="434340" y="1775460"/>
                      </a:lnTo>
                      <a:lnTo>
                        <a:pt x="407670" y="1706880"/>
                      </a:lnTo>
                      <a:lnTo>
                        <a:pt x="373380" y="1645920"/>
                      </a:lnTo>
                      <a:lnTo>
                        <a:pt x="342900" y="1623060"/>
                      </a:lnTo>
                      <a:lnTo>
                        <a:pt x="270510" y="1581150"/>
                      </a:lnTo>
                      <a:lnTo>
                        <a:pt x="217170" y="1531620"/>
                      </a:lnTo>
                      <a:lnTo>
                        <a:pt x="175260" y="1497330"/>
                      </a:lnTo>
                      <a:lnTo>
                        <a:pt x="102870" y="1455420"/>
                      </a:lnTo>
                      <a:lnTo>
                        <a:pt x="68580" y="1455420"/>
                      </a:lnTo>
                      <a:lnTo>
                        <a:pt x="40005" y="1424940"/>
                      </a:lnTo>
                      <a:lnTo>
                        <a:pt x="15240" y="1379220"/>
                      </a:lnTo>
                      <a:lnTo>
                        <a:pt x="30480" y="1348740"/>
                      </a:lnTo>
                      <a:lnTo>
                        <a:pt x="34290" y="1276350"/>
                      </a:lnTo>
                      <a:lnTo>
                        <a:pt x="19050" y="1203960"/>
                      </a:lnTo>
                      <a:lnTo>
                        <a:pt x="41910" y="1154430"/>
                      </a:lnTo>
                      <a:lnTo>
                        <a:pt x="87630" y="1112520"/>
                      </a:lnTo>
                      <a:lnTo>
                        <a:pt x="137160" y="1097280"/>
                      </a:lnTo>
                      <a:lnTo>
                        <a:pt x="179070" y="1093470"/>
                      </a:lnTo>
                      <a:lnTo>
                        <a:pt x="255270" y="1093470"/>
                      </a:lnTo>
                      <a:lnTo>
                        <a:pt x="308610" y="1078230"/>
                      </a:lnTo>
                      <a:lnTo>
                        <a:pt x="320040" y="1032510"/>
                      </a:lnTo>
                      <a:lnTo>
                        <a:pt x="361950" y="963930"/>
                      </a:lnTo>
                      <a:lnTo>
                        <a:pt x="396240" y="902970"/>
                      </a:lnTo>
                      <a:lnTo>
                        <a:pt x="419100" y="830580"/>
                      </a:lnTo>
                      <a:lnTo>
                        <a:pt x="426720" y="781050"/>
                      </a:lnTo>
                      <a:lnTo>
                        <a:pt x="392430" y="716280"/>
                      </a:lnTo>
                      <a:lnTo>
                        <a:pt x="384810" y="647700"/>
                      </a:lnTo>
                      <a:lnTo>
                        <a:pt x="365760" y="552450"/>
                      </a:lnTo>
                      <a:lnTo>
                        <a:pt x="369570" y="499110"/>
                      </a:lnTo>
                      <a:lnTo>
                        <a:pt x="354330" y="457200"/>
                      </a:lnTo>
                      <a:lnTo>
                        <a:pt x="312420" y="438150"/>
                      </a:lnTo>
                      <a:lnTo>
                        <a:pt x="293370" y="411480"/>
                      </a:lnTo>
                      <a:lnTo>
                        <a:pt x="220980" y="365760"/>
                      </a:lnTo>
                      <a:lnTo>
                        <a:pt x="121920" y="300990"/>
                      </a:lnTo>
                      <a:lnTo>
                        <a:pt x="72390" y="247650"/>
                      </a:lnTo>
                      <a:lnTo>
                        <a:pt x="53340" y="217170"/>
                      </a:lnTo>
                      <a:lnTo>
                        <a:pt x="49530" y="163830"/>
                      </a:lnTo>
                      <a:lnTo>
                        <a:pt x="38100" y="118110"/>
                      </a:lnTo>
                      <a:lnTo>
                        <a:pt x="11430" y="49530"/>
                      </a:lnTo>
                      <a:lnTo>
                        <a:pt x="0" y="381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solidFill>
                    <a:srgbClr val="008FD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400" b="1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S-Core Dream 6 Bold" panose="020B0503030302020204" pitchFamily="34" charset="-127"/>
                    <a:ea typeface="S-Core Dream 6 Bold" panose="020B0503030302020204" pitchFamily="34" charset="-127"/>
                  </a:endParaRPr>
                </a:p>
              </p:txBody>
            </p:sp>
            <p:sp>
              <p:nvSpPr>
                <p:cNvPr id="40" name="영등포 TXT">
                  <a:extLst>
                    <a:ext uri="{FF2B5EF4-FFF2-40B4-BE49-F238E27FC236}">
                      <a16:creationId xmlns:a16="http://schemas.microsoft.com/office/drawing/2014/main" id="{BF50A178-8C6F-FA4E-B5B1-E5678E5AE716}"/>
                    </a:ext>
                  </a:extLst>
                </p:cNvPr>
                <p:cNvSpPr txBox="1"/>
                <p:nvPr/>
              </p:nvSpPr>
              <p:spPr>
                <a:xfrm>
                  <a:off x="3424914" y="4871713"/>
                  <a:ext cx="530915" cy="276999"/>
                </a:xfrm>
                <a:prstGeom prst="rect">
                  <a:avLst/>
                </a:prstGeom>
                <a:noFill/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</p:spPr>
              <p:txBody>
                <a:bodyPr wrap="none" rtlCol="0" anchor="ctr">
                  <a:spAutoFit/>
                </a:bodyPr>
                <a:lstStyle/>
                <a:p>
                  <a:pPr algn="ctr"/>
                  <a:r>
                    <a:rPr lang="ko-KR" altLang="en-US" sz="1200" b="1" spc="-30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latin typeface="S-Core Dream 6 Bold" panose="020B0503030302020204" pitchFamily="34" charset="-127"/>
                      <a:ea typeface="S-Core Dream 6 Bold" panose="020B0503030302020204" pitchFamily="34" charset="-127"/>
                    </a:rPr>
                    <a:t>영등포</a:t>
                  </a:r>
                  <a:endParaRPr lang="ko-KR" altLang="en-US" sz="1200" b="1" spc="-3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S-Core Dream 6 Bold" panose="020B0503030302020204" pitchFamily="34" charset="-127"/>
                    <a:ea typeface="S-Core Dream 6 Bold" panose="020B0503030302020204" pitchFamily="34" charset="-127"/>
                  </a:endParaRPr>
                </a:p>
              </p:txBody>
            </p:sp>
          </p:grpSp>
          <p:grpSp>
            <p:nvGrpSpPr>
              <p:cNvPr id="19" name="양천구">
                <a:extLst>
                  <a:ext uri="{FF2B5EF4-FFF2-40B4-BE49-F238E27FC236}">
                    <a16:creationId xmlns:a16="http://schemas.microsoft.com/office/drawing/2014/main" id="{06508E7A-E751-734C-B10E-EF384116A687}"/>
                  </a:ext>
                </a:extLst>
              </p:cNvPr>
              <p:cNvGrpSpPr/>
              <p:nvPr/>
            </p:nvGrpSpPr>
            <p:grpSpPr>
              <a:xfrm>
                <a:off x="2561144" y="4382940"/>
                <a:ext cx="924103" cy="787352"/>
                <a:chOff x="2561144" y="4382940"/>
                <a:chExt cx="924103" cy="787352"/>
              </a:xfrm>
            </p:grpSpPr>
            <p:sp>
              <p:nvSpPr>
                <p:cNvPr id="37" name="양천구">
                  <a:extLst>
                    <a:ext uri="{FF2B5EF4-FFF2-40B4-BE49-F238E27FC236}">
                      <a16:creationId xmlns:a16="http://schemas.microsoft.com/office/drawing/2014/main" id="{E8E5F463-7857-9845-9BEE-91468272502C}"/>
                    </a:ext>
                  </a:extLst>
                </p:cNvPr>
                <p:cNvSpPr/>
                <p:nvPr/>
              </p:nvSpPr>
              <p:spPr>
                <a:xfrm>
                  <a:off x="2561144" y="4382940"/>
                  <a:ext cx="924103" cy="787352"/>
                </a:xfrm>
                <a:custGeom>
                  <a:avLst/>
                  <a:gdLst>
                    <a:gd name="connsiteX0" fmla="*/ 1887220 w 2265680"/>
                    <a:gd name="connsiteY0" fmla="*/ 187960 h 1930400"/>
                    <a:gd name="connsiteX1" fmla="*/ 1772920 w 2265680"/>
                    <a:gd name="connsiteY1" fmla="*/ 205740 h 1930400"/>
                    <a:gd name="connsiteX2" fmla="*/ 1724660 w 2265680"/>
                    <a:gd name="connsiteY2" fmla="*/ 203200 h 1930400"/>
                    <a:gd name="connsiteX3" fmla="*/ 1699260 w 2265680"/>
                    <a:gd name="connsiteY3" fmla="*/ 187960 h 1930400"/>
                    <a:gd name="connsiteX4" fmla="*/ 1661160 w 2265680"/>
                    <a:gd name="connsiteY4" fmla="*/ 177800 h 1930400"/>
                    <a:gd name="connsiteX5" fmla="*/ 1600200 w 2265680"/>
                    <a:gd name="connsiteY5" fmla="*/ 142240 h 1930400"/>
                    <a:gd name="connsiteX6" fmla="*/ 1587500 w 2265680"/>
                    <a:gd name="connsiteY6" fmla="*/ 116840 h 1930400"/>
                    <a:gd name="connsiteX7" fmla="*/ 1562100 w 2265680"/>
                    <a:gd name="connsiteY7" fmla="*/ 121920 h 1930400"/>
                    <a:gd name="connsiteX8" fmla="*/ 1516380 w 2265680"/>
                    <a:gd name="connsiteY8" fmla="*/ 91440 h 1930400"/>
                    <a:gd name="connsiteX9" fmla="*/ 1478280 w 2265680"/>
                    <a:gd name="connsiteY9" fmla="*/ 53340 h 1930400"/>
                    <a:gd name="connsiteX10" fmla="*/ 1452880 w 2265680"/>
                    <a:gd name="connsiteY10" fmla="*/ 12700 h 1930400"/>
                    <a:gd name="connsiteX11" fmla="*/ 1445260 w 2265680"/>
                    <a:gd name="connsiteY11" fmla="*/ 5080 h 1930400"/>
                    <a:gd name="connsiteX12" fmla="*/ 1427480 w 2265680"/>
                    <a:gd name="connsiteY12" fmla="*/ 0 h 1930400"/>
                    <a:gd name="connsiteX13" fmla="*/ 1412240 w 2265680"/>
                    <a:gd name="connsiteY13" fmla="*/ 20320 h 1930400"/>
                    <a:gd name="connsiteX14" fmla="*/ 1412240 w 2265680"/>
                    <a:gd name="connsiteY14" fmla="*/ 60960 h 1930400"/>
                    <a:gd name="connsiteX15" fmla="*/ 1424940 w 2265680"/>
                    <a:gd name="connsiteY15" fmla="*/ 154940 h 1930400"/>
                    <a:gd name="connsiteX16" fmla="*/ 1422400 w 2265680"/>
                    <a:gd name="connsiteY16" fmla="*/ 203200 h 1930400"/>
                    <a:gd name="connsiteX17" fmla="*/ 1422400 w 2265680"/>
                    <a:gd name="connsiteY17" fmla="*/ 246380 h 1930400"/>
                    <a:gd name="connsiteX18" fmla="*/ 1430020 w 2265680"/>
                    <a:gd name="connsiteY18" fmla="*/ 276860 h 1930400"/>
                    <a:gd name="connsiteX19" fmla="*/ 1460500 w 2265680"/>
                    <a:gd name="connsiteY19" fmla="*/ 294640 h 1930400"/>
                    <a:gd name="connsiteX20" fmla="*/ 1490980 w 2265680"/>
                    <a:gd name="connsiteY20" fmla="*/ 314960 h 1930400"/>
                    <a:gd name="connsiteX21" fmla="*/ 1501140 w 2265680"/>
                    <a:gd name="connsiteY21" fmla="*/ 353060 h 1930400"/>
                    <a:gd name="connsiteX22" fmla="*/ 1498600 w 2265680"/>
                    <a:gd name="connsiteY22" fmla="*/ 403860 h 1930400"/>
                    <a:gd name="connsiteX23" fmla="*/ 1468120 w 2265680"/>
                    <a:gd name="connsiteY23" fmla="*/ 421640 h 1930400"/>
                    <a:gd name="connsiteX24" fmla="*/ 1445260 w 2265680"/>
                    <a:gd name="connsiteY24" fmla="*/ 464820 h 1930400"/>
                    <a:gd name="connsiteX25" fmla="*/ 1430020 w 2265680"/>
                    <a:gd name="connsiteY25" fmla="*/ 502920 h 1930400"/>
                    <a:gd name="connsiteX26" fmla="*/ 1437640 w 2265680"/>
                    <a:gd name="connsiteY26" fmla="*/ 558800 h 1930400"/>
                    <a:gd name="connsiteX27" fmla="*/ 1437640 w 2265680"/>
                    <a:gd name="connsiteY27" fmla="*/ 657860 h 1930400"/>
                    <a:gd name="connsiteX28" fmla="*/ 1430020 w 2265680"/>
                    <a:gd name="connsiteY28" fmla="*/ 741680 h 1930400"/>
                    <a:gd name="connsiteX29" fmla="*/ 1437640 w 2265680"/>
                    <a:gd name="connsiteY29" fmla="*/ 797560 h 1930400"/>
                    <a:gd name="connsiteX30" fmla="*/ 1437640 w 2265680"/>
                    <a:gd name="connsiteY30" fmla="*/ 840740 h 1930400"/>
                    <a:gd name="connsiteX31" fmla="*/ 1414780 w 2265680"/>
                    <a:gd name="connsiteY31" fmla="*/ 868680 h 1930400"/>
                    <a:gd name="connsiteX32" fmla="*/ 1348740 w 2265680"/>
                    <a:gd name="connsiteY32" fmla="*/ 868680 h 1930400"/>
                    <a:gd name="connsiteX33" fmla="*/ 1277620 w 2265680"/>
                    <a:gd name="connsiteY33" fmla="*/ 873760 h 1930400"/>
                    <a:gd name="connsiteX34" fmla="*/ 1183640 w 2265680"/>
                    <a:gd name="connsiteY34" fmla="*/ 894080 h 1930400"/>
                    <a:gd name="connsiteX35" fmla="*/ 1084580 w 2265680"/>
                    <a:gd name="connsiteY35" fmla="*/ 916940 h 1930400"/>
                    <a:gd name="connsiteX36" fmla="*/ 985520 w 2265680"/>
                    <a:gd name="connsiteY36" fmla="*/ 955040 h 1930400"/>
                    <a:gd name="connsiteX37" fmla="*/ 901700 w 2265680"/>
                    <a:gd name="connsiteY37" fmla="*/ 995680 h 1930400"/>
                    <a:gd name="connsiteX38" fmla="*/ 840740 w 2265680"/>
                    <a:gd name="connsiteY38" fmla="*/ 1026160 h 1930400"/>
                    <a:gd name="connsiteX39" fmla="*/ 795020 w 2265680"/>
                    <a:gd name="connsiteY39" fmla="*/ 1051560 h 1930400"/>
                    <a:gd name="connsiteX40" fmla="*/ 741680 w 2265680"/>
                    <a:gd name="connsiteY40" fmla="*/ 1051560 h 1930400"/>
                    <a:gd name="connsiteX41" fmla="*/ 690880 w 2265680"/>
                    <a:gd name="connsiteY41" fmla="*/ 1038860 h 1930400"/>
                    <a:gd name="connsiteX42" fmla="*/ 637540 w 2265680"/>
                    <a:gd name="connsiteY42" fmla="*/ 1026160 h 1930400"/>
                    <a:gd name="connsiteX43" fmla="*/ 584200 w 2265680"/>
                    <a:gd name="connsiteY43" fmla="*/ 1003300 h 1930400"/>
                    <a:gd name="connsiteX44" fmla="*/ 553720 w 2265680"/>
                    <a:gd name="connsiteY44" fmla="*/ 962660 h 1930400"/>
                    <a:gd name="connsiteX45" fmla="*/ 551180 w 2265680"/>
                    <a:gd name="connsiteY45" fmla="*/ 919480 h 1930400"/>
                    <a:gd name="connsiteX46" fmla="*/ 535940 w 2265680"/>
                    <a:gd name="connsiteY46" fmla="*/ 891540 h 1930400"/>
                    <a:gd name="connsiteX47" fmla="*/ 528320 w 2265680"/>
                    <a:gd name="connsiteY47" fmla="*/ 835660 h 1930400"/>
                    <a:gd name="connsiteX48" fmla="*/ 508000 w 2265680"/>
                    <a:gd name="connsiteY48" fmla="*/ 802640 h 1930400"/>
                    <a:gd name="connsiteX49" fmla="*/ 464820 w 2265680"/>
                    <a:gd name="connsiteY49" fmla="*/ 751840 h 1930400"/>
                    <a:gd name="connsiteX50" fmla="*/ 431800 w 2265680"/>
                    <a:gd name="connsiteY50" fmla="*/ 695960 h 1930400"/>
                    <a:gd name="connsiteX51" fmla="*/ 398780 w 2265680"/>
                    <a:gd name="connsiteY51" fmla="*/ 665480 h 1930400"/>
                    <a:gd name="connsiteX52" fmla="*/ 393700 w 2265680"/>
                    <a:gd name="connsiteY52" fmla="*/ 627380 h 1930400"/>
                    <a:gd name="connsiteX53" fmla="*/ 381000 w 2265680"/>
                    <a:gd name="connsiteY53" fmla="*/ 584200 h 1930400"/>
                    <a:gd name="connsiteX54" fmla="*/ 396240 w 2265680"/>
                    <a:gd name="connsiteY54" fmla="*/ 548640 h 1930400"/>
                    <a:gd name="connsiteX55" fmla="*/ 426720 w 2265680"/>
                    <a:gd name="connsiteY55" fmla="*/ 530860 h 1930400"/>
                    <a:gd name="connsiteX56" fmla="*/ 426720 w 2265680"/>
                    <a:gd name="connsiteY56" fmla="*/ 502920 h 1930400"/>
                    <a:gd name="connsiteX57" fmla="*/ 426720 w 2265680"/>
                    <a:gd name="connsiteY57" fmla="*/ 467360 h 1930400"/>
                    <a:gd name="connsiteX58" fmla="*/ 403860 w 2265680"/>
                    <a:gd name="connsiteY58" fmla="*/ 411480 h 1930400"/>
                    <a:gd name="connsiteX59" fmla="*/ 386080 w 2265680"/>
                    <a:gd name="connsiteY59" fmla="*/ 381000 h 1930400"/>
                    <a:gd name="connsiteX60" fmla="*/ 350520 w 2265680"/>
                    <a:gd name="connsiteY60" fmla="*/ 381000 h 1930400"/>
                    <a:gd name="connsiteX61" fmla="*/ 304800 w 2265680"/>
                    <a:gd name="connsiteY61" fmla="*/ 391160 h 1930400"/>
                    <a:gd name="connsiteX62" fmla="*/ 279400 w 2265680"/>
                    <a:gd name="connsiteY62" fmla="*/ 381000 h 1930400"/>
                    <a:gd name="connsiteX63" fmla="*/ 264160 w 2265680"/>
                    <a:gd name="connsiteY63" fmla="*/ 358140 h 1930400"/>
                    <a:gd name="connsiteX64" fmla="*/ 264160 w 2265680"/>
                    <a:gd name="connsiteY64" fmla="*/ 304800 h 1930400"/>
                    <a:gd name="connsiteX65" fmla="*/ 266700 w 2265680"/>
                    <a:gd name="connsiteY65" fmla="*/ 276860 h 1930400"/>
                    <a:gd name="connsiteX66" fmla="*/ 276860 w 2265680"/>
                    <a:gd name="connsiteY66" fmla="*/ 251460 h 1930400"/>
                    <a:gd name="connsiteX67" fmla="*/ 307340 w 2265680"/>
                    <a:gd name="connsiteY67" fmla="*/ 238760 h 1930400"/>
                    <a:gd name="connsiteX68" fmla="*/ 317500 w 2265680"/>
                    <a:gd name="connsiteY68" fmla="*/ 223520 h 1930400"/>
                    <a:gd name="connsiteX69" fmla="*/ 302260 w 2265680"/>
                    <a:gd name="connsiteY69" fmla="*/ 203200 h 1930400"/>
                    <a:gd name="connsiteX70" fmla="*/ 264160 w 2265680"/>
                    <a:gd name="connsiteY70" fmla="*/ 193040 h 1930400"/>
                    <a:gd name="connsiteX71" fmla="*/ 238760 w 2265680"/>
                    <a:gd name="connsiteY71" fmla="*/ 215900 h 1930400"/>
                    <a:gd name="connsiteX72" fmla="*/ 236220 w 2265680"/>
                    <a:gd name="connsiteY72" fmla="*/ 251460 h 1930400"/>
                    <a:gd name="connsiteX73" fmla="*/ 220980 w 2265680"/>
                    <a:gd name="connsiteY73" fmla="*/ 276860 h 1930400"/>
                    <a:gd name="connsiteX74" fmla="*/ 205740 w 2265680"/>
                    <a:gd name="connsiteY74" fmla="*/ 309880 h 1930400"/>
                    <a:gd name="connsiteX75" fmla="*/ 213360 w 2265680"/>
                    <a:gd name="connsiteY75" fmla="*/ 378460 h 1930400"/>
                    <a:gd name="connsiteX76" fmla="*/ 213360 w 2265680"/>
                    <a:gd name="connsiteY76" fmla="*/ 414020 h 1930400"/>
                    <a:gd name="connsiteX77" fmla="*/ 203200 w 2265680"/>
                    <a:gd name="connsiteY77" fmla="*/ 434340 h 1930400"/>
                    <a:gd name="connsiteX78" fmla="*/ 185420 w 2265680"/>
                    <a:gd name="connsiteY78" fmla="*/ 439420 h 1930400"/>
                    <a:gd name="connsiteX79" fmla="*/ 109220 w 2265680"/>
                    <a:gd name="connsiteY79" fmla="*/ 444500 h 1930400"/>
                    <a:gd name="connsiteX80" fmla="*/ 71120 w 2265680"/>
                    <a:gd name="connsiteY80" fmla="*/ 436880 h 1930400"/>
                    <a:gd name="connsiteX81" fmla="*/ 33020 w 2265680"/>
                    <a:gd name="connsiteY81" fmla="*/ 431800 h 1930400"/>
                    <a:gd name="connsiteX82" fmla="*/ 2540 w 2265680"/>
                    <a:gd name="connsiteY82" fmla="*/ 447040 h 1930400"/>
                    <a:gd name="connsiteX83" fmla="*/ 0 w 2265680"/>
                    <a:gd name="connsiteY83" fmla="*/ 495300 h 1930400"/>
                    <a:gd name="connsiteX84" fmla="*/ 20320 w 2265680"/>
                    <a:gd name="connsiteY84" fmla="*/ 546100 h 1930400"/>
                    <a:gd name="connsiteX85" fmla="*/ 45720 w 2265680"/>
                    <a:gd name="connsiteY85" fmla="*/ 629920 h 1930400"/>
                    <a:gd name="connsiteX86" fmla="*/ 60960 w 2265680"/>
                    <a:gd name="connsiteY86" fmla="*/ 670560 h 1930400"/>
                    <a:gd name="connsiteX87" fmla="*/ 114300 w 2265680"/>
                    <a:gd name="connsiteY87" fmla="*/ 718820 h 1930400"/>
                    <a:gd name="connsiteX88" fmla="*/ 226060 w 2265680"/>
                    <a:gd name="connsiteY88" fmla="*/ 840740 h 1930400"/>
                    <a:gd name="connsiteX89" fmla="*/ 251460 w 2265680"/>
                    <a:gd name="connsiteY89" fmla="*/ 876300 h 1930400"/>
                    <a:gd name="connsiteX90" fmla="*/ 269240 w 2265680"/>
                    <a:gd name="connsiteY90" fmla="*/ 901700 h 1930400"/>
                    <a:gd name="connsiteX91" fmla="*/ 271780 w 2265680"/>
                    <a:gd name="connsiteY91" fmla="*/ 939800 h 1930400"/>
                    <a:gd name="connsiteX92" fmla="*/ 233680 w 2265680"/>
                    <a:gd name="connsiteY92" fmla="*/ 1028700 h 1930400"/>
                    <a:gd name="connsiteX93" fmla="*/ 208280 w 2265680"/>
                    <a:gd name="connsiteY93" fmla="*/ 1097280 h 1930400"/>
                    <a:gd name="connsiteX94" fmla="*/ 149860 w 2265680"/>
                    <a:gd name="connsiteY94" fmla="*/ 1239520 h 1930400"/>
                    <a:gd name="connsiteX95" fmla="*/ 119380 w 2265680"/>
                    <a:gd name="connsiteY95" fmla="*/ 1295400 h 1930400"/>
                    <a:gd name="connsiteX96" fmla="*/ 104140 w 2265680"/>
                    <a:gd name="connsiteY96" fmla="*/ 1371600 h 1930400"/>
                    <a:gd name="connsiteX97" fmla="*/ 101600 w 2265680"/>
                    <a:gd name="connsiteY97" fmla="*/ 1409700 h 1930400"/>
                    <a:gd name="connsiteX98" fmla="*/ 76200 w 2265680"/>
                    <a:gd name="connsiteY98" fmla="*/ 1452880 h 1930400"/>
                    <a:gd name="connsiteX99" fmla="*/ 76200 w 2265680"/>
                    <a:gd name="connsiteY99" fmla="*/ 1490980 h 1930400"/>
                    <a:gd name="connsiteX100" fmla="*/ 60960 w 2265680"/>
                    <a:gd name="connsiteY100" fmla="*/ 1529080 h 1930400"/>
                    <a:gd name="connsiteX101" fmla="*/ 58420 w 2265680"/>
                    <a:gd name="connsiteY101" fmla="*/ 1554480 h 1930400"/>
                    <a:gd name="connsiteX102" fmla="*/ 53340 w 2265680"/>
                    <a:gd name="connsiteY102" fmla="*/ 1579880 h 1930400"/>
                    <a:gd name="connsiteX103" fmla="*/ 63500 w 2265680"/>
                    <a:gd name="connsiteY103" fmla="*/ 1630680 h 1930400"/>
                    <a:gd name="connsiteX104" fmla="*/ 68580 w 2265680"/>
                    <a:gd name="connsiteY104" fmla="*/ 1658620 h 1930400"/>
                    <a:gd name="connsiteX105" fmla="*/ 91440 w 2265680"/>
                    <a:gd name="connsiteY105" fmla="*/ 1668780 h 1930400"/>
                    <a:gd name="connsiteX106" fmla="*/ 116840 w 2265680"/>
                    <a:gd name="connsiteY106" fmla="*/ 1648460 h 1930400"/>
                    <a:gd name="connsiteX107" fmla="*/ 162560 w 2265680"/>
                    <a:gd name="connsiteY107" fmla="*/ 1651000 h 1930400"/>
                    <a:gd name="connsiteX108" fmla="*/ 213360 w 2265680"/>
                    <a:gd name="connsiteY108" fmla="*/ 1653540 h 1930400"/>
                    <a:gd name="connsiteX109" fmla="*/ 289560 w 2265680"/>
                    <a:gd name="connsiteY109" fmla="*/ 1653540 h 1930400"/>
                    <a:gd name="connsiteX110" fmla="*/ 337820 w 2265680"/>
                    <a:gd name="connsiteY110" fmla="*/ 1645920 h 1930400"/>
                    <a:gd name="connsiteX111" fmla="*/ 388620 w 2265680"/>
                    <a:gd name="connsiteY111" fmla="*/ 1648460 h 1930400"/>
                    <a:gd name="connsiteX112" fmla="*/ 411480 w 2265680"/>
                    <a:gd name="connsiteY112" fmla="*/ 1658620 h 1930400"/>
                    <a:gd name="connsiteX113" fmla="*/ 434340 w 2265680"/>
                    <a:gd name="connsiteY113" fmla="*/ 1681480 h 1930400"/>
                    <a:gd name="connsiteX114" fmla="*/ 439420 w 2265680"/>
                    <a:gd name="connsiteY114" fmla="*/ 1719580 h 1930400"/>
                    <a:gd name="connsiteX115" fmla="*/ 434340 w 2265680"/>
                    <a:gd name="connsiteY115" fmla="*/ 1770380 h 1930400"/>
                    <a:gd name="connsiteX116" fmla="*/ 421640 w 2265680"/>
                    <a:gd name="connsiteY116" fmla="*/ 1793240 h 1930400"/>
                    <a:gd name="connsiteX117" fmla="*/ 403860 w 2265680"/>
                    <a:gd name="connsiteY117" fmla="*/ 1818640 h 1930400"/>
                    <a:gd name="connsiteX118" fmla="*/ 378460 w 2265680"/>
                    <a:gd name="connsiteY118" fmla="*/ 1823720 h 1930400"/>
                    <a:gd name="connsiteX119" fmla="*/ 365760 w 2265680"/>
                    <a:gd name="connsiteY119" fmla="*/ 1844040 h 1930400"/>
                    <a:gd name="connsiteX120" fmla="*/ 378460 w 2265680"/>
                    <a:gd name="connsiteY120" fmla="*/ 1884680 h 1930400"/>
                    <a:gd name="connsiteX121" fmla="*/ 434340 w 2265680"/>
                    <a:gd name="connsiteY121" fmla="*/ 1894840 h 1930400"/>
                    <a:gd name="connsiteX122" fmla="*/ 467360 w 2265680"/>
                    <a:gd name="connsiteY122" fmla="*/ 1905000 h 1930400"/>
                    <a:gd name="connsiteX123" fmla="*/ 515620 w 2265680"/>
                    <a:gd name="connsiteY123" fmla="*/ 1899920 h 1930400"/>
                    <a:gd name="connsiteX124" fmla="*/ 543560 w 2265680"/>
                    <a:gd name="connsiteY124" fmla="*/ 1905000 h 1930400"/>
                    <a:gd name="connsiteX125" fmla="*/ 571500 w 2265680"/>
                    <a:gd name="connsiteY125" fmla="*/ 1930400 h 1930400"/>
                    <a:gd name="connsiteX126" fmla="*/ 607060 w 2265680"/>
                    <a:gd name="connsiteY126" fmla="*/ 1930400 h 1930400"/>
                    <a:gd name="connsiteX127" fmla="*/ 604520 w 2265680"/>
                    <a:gd name="connsiteY127" fmla="*/ 1884680 h 1930400"/>
                    <a:gd name="connsiteX128" fmla="*/ 614680 w 2265680"/>
                    <a:gd name="connsiteY128" fmla="*/ 1861820 h 1930400"/>
                    <a:gd name="connsiteX129" fmla="*/ 637540 w 2265680"/>
                    <a:gd name="connsiteY129" fmla="*/ 1828800 h 1930400"/>
                    <a:gd name="connsiteX130" fmla="*/ 640080 w 2265680"/>
                    <a:gd name="connsiteY130" fmla="*/ 1800860 h 1930400"/>
                    <a:gd name="connsiteX131" fmla="*/ 650240 w 2265680"/>
                    <a:gd name="connsiteY131" fmla="*/ 1772920 h 1930400"/>
                    <a:gd name="connsiteX132" fmla="*/ 675640 w 2265680"/>
                    <a:gd name="connsiteY132" fmla="*/ 1750060 h 1930400"/>
                    <a:gd name="connsiteX133" fmla="*/ 695960 w 2265680"/>
                    <a:gd name="connsiteY133" fmla="*/ 1767840 h 1930400"/>
                    <a:gd name="connsiteX134" fmla="*/ 713740 w 2265680"/>
                    <a:gd name="connsiteY134" fmla="*/ 1757680 h 1930400"/>
                    <a:gd name="connsiteX135" fmla="*/ 728980 w 2265680"/>
                    <a:gd name="connsiteY135" fmla="*/ 1783080 h 1930400"/>
                    <a:gd name="connsiteX136" fmla="*/ 759460 w 2265680"/>
                    <a:gd name="connsiteY136" fmla="*/ 1775460 h 1930400"/>
                    <a:gd name="connsiteX137" fmla="*/ 764540 w 2265680"/>
                    <a:gd name="connsiteY137" fmla="*/ 1752600 h 1930400"/>
                    <a:gd name="connsiteX138" fmla="*/ 810260 w 2265680"/>
                    <a:gd name="connsiteY138" fmla="*/ 1701800 h 1930400"/>
                    <a:gd name="connsiteX139" fmla="*/ 828040 w 2265680"/>
                    <a:gd name="connsiteY139" fmla="*/ 1671320 h 1930400"/>
                    <a:gd name="connsiteX140" fmla="*/ 843280 w 2265680"/>
                    <a:gd name="connsiteY140" fmla="*/ 1645920 h 1930400"/>
                    <a:gd name="connsiteX141" fmla="*/ 876300 w 2265680"/>
                    <a:gd name="connsiteY141" fmla="*/ 1643380 h 1930400"/>
                    <a:gd name="connsiteX142" fmla="*/ 909320 w 2265680"/>
                    <a:gd name="connsiteY142" fmla="*/ 1628140 h 1930400"/>
                    <a:gd name="connsiteX143" fmla="*/ 985520 w 2265680"/>
                    <a:gd name="connsiteY143" fmla="*/ 1605280 h 1930400"/>
                    <a:gd name="connsiteX144" fmla="*/ 1016000 w 2265680"/>
                    <a:gd name="connsiteY144" fmla="*/ 1574800 h 1930400"/>
                    <a:gd name="connsiteX145" fmla="*/ 1038860 w 2265680"/>
                    <a:gd name="connsiteY145" fmla="*/ 1569720 h 1930400"/>
                    <a:gd name="connsiteX146" fmla="*/ 1066800 w 2265680"/>
                    <a:gd name="connsiteY146" fmla="*/ 1582420 h 1930400"/>
                    <a:gd name="connsiteX147" fmla="*/ 1087120 w 2265680"/>
                    <a:gd name="connsiteY147" fmla="*/ 1615440 h 1930400"/>
                    <a:gd name="connsiteX148" fmla="*/ 1115060 w 2265680"/>
                    <a:gd name="connsiteY148" fmla="*/ 1643380 h 1930400"/>
                    <a:gd name="connsiteX149" fmla="*/ 1158240 w 2265680"/>
                    <a:gd name="connsiteY149" fmla="*/ 1648460 h 1930400"/>
                    <a:gd name="connsiteX150" fmla="*/ 1203960 w 2265680"/>
                    <a:gd name="connsiteY150" fmla="*/ 1640840 h 1930400"/>
                    <a:gd name="connsiteX151" fmla="*/ 1236980 w 2265680"/>
                    <a:gd name="connsiteY151" fmla="*/ 1645920 h 1930400"/>
                    <a:gd name="connsiteX152" fmla="*/ 1264920 w 2265680"/>
                    <a:gd name="connsiteY152" fmla="*/ 1666240 h 1930400"/>
                    <a:gd name="connsiteX153" fmla="*/ 1267460 w 2265680"/>
                    <a:gd name="connsiteY153" fmla="*/ 1691640 h 1930400"/>
                    <a:gd name="connsiteX154" fmla="*/ 1267460 w 2265680"/>
                    <a:gd name="connsiteY154" fmla="*/ 1739900 h 1930400"/>
                    <a:gd name="connsiteX155" fmla="*/ 1300480 w 2265680"/>
                    <a:gd name="connsiteY155" fmla="*/ 1752600 h 1930400"/>
                    <a:gd name="connsiteX156" fmla="*/ 1356360 w 2265680"/>
                    <a:gd name="connsiteY156" fmla="*/ 1739900 h 1930400"/>
                    <a:gd name="connsiteX157" fmla="*/ 1384300 w 2265680"/>
                    <a:gd name="connsiteY157" fmla="*/ 1742440 h 1930400"/>
                    <a:gd name="connsiteX158" fmla="*/ 1427480 w 2265680"/>
                    <a:gd name="connsiteY158" fmla="*/ 1765300 h 1930400"/>
                    <a:gd name="connsiteX159" fmla="*/ 1422400 w 2265680"/>
                    <a:gd name="connsiteY159" fmla="*/ 1790700 h 1930400"/>
                    <a:gd name="connsiteX160" fmla="*/ 1435100 w 2265680"/>
                    <a:gd name="connsiteY160" fmla="*/ 1823720 h 1930400"/>
                    <a:gd name="connsiteX161" fmla="*/ 1483360 w 2265680"/>
                    <a:gd name="connsiteY161" fmla="*/ 1811020 h 1930400"/>
                    <a:gd name="connsiteX162" fmla="*/ 1501140 w 2265680"/>
                    <a:gd name="connsiteY162" fmla="*/ 1795780 h 1930400"/>
                    <a:gd name="connsiteX163" fmla="*/ 1546860 w 2265680"/>
                    <a:gd name="connsiteY163" fmla="*/ 1788160 h 1930400"/>
                    <a:gd name="connsiteX164" fmla="*/ 1625600 w 2265680"/>
                    <a:gd name="connsiteY164" fmla="*/ 1747520 h 1930400"/>
                    <a:gd name="connsiteX165" fmla="*/ 1686560 w 2265680"/>
                    <a:gd name="connsiteY165" fmla="*/ 1681480 h 1930400"/>
                    <a:gd name="connsiteX166" fmla="*/ 1727200 w 2265680"/>
                    <a:gd name="connsiteY166" fmla="*/ 1612900 h 1930400"/>
                    <a:gd name="connsiteX167" fmla="*/ 1760220 w 2265680"/>
                    <a:gd name="connsiteY167" fmla="*/ 1551940 h 1930400"/>
                    <a:gd name="connsiteX168" fmla="*/ 1821180 w 2265680"/>
                    <a:gd name="connsiteY168" fmla="*/ 1503680 h 1930400"/>
                    <a:gd name="connsiteX169" fmla="*/ 1869440 w 2265680"/>
                    <a:gd name="connsiteY169" fmla="*/ 1450340 h 1930400"/>
                    <a:gd name="connsiteX170" fmla="*/ 1882140 w 2265680"/>
                    <a:gd name="connsiteY170" fmla="*/ 1402080 h 1930400"/>
                    <a:gd name="connsiteX171" fmla="*/ 1897380 w 2265680"/>
                    <a:gd name="connsiteY171" fmla="*/ 1363980 h 1930400"/>
                    <a:gd name="connsiteX172" fmla="*/ 1892300 w 2265680"/>
                    <a:gd name="connsiteY172" fmla="*/ 1300480 h 1930400"/>
                    <a:gd name="connsiteX173" fmla="*/ 1887220 w 2265680"/>
                    <a:gd name="connsiteY173" fmla="*/ 1249680 h 1930400"/>
                    <a:gd name="connsiteX174" fmla="*/ 1892300 w 2265680"/>
                    <a:gd name="connsiteY174" fmla="*/ 1176020 h 1930400"/>
                    <a:gd name="connsiteX175" fmla="*/ 1887220 w 2265680"/>
                    <a:gd name="connsiteY175" fmla="*/ 1084580 h 1930400"/>
                    <a:gd name="connsiteX176" fmla="*/ 1884680 w 2265680"/>
                    <a:gd name="connsiteY176" fmla="*/ 1049020 h 1930400"/>
                    <a:gd name="connsiteX177" fmla="*/ 1887220 w 2265680"/>
                    <a:gd name="connsiteY177" fmla="*/ 1008380 h 1930400"/>
                    <a:gd name="connsiteX178" fmla="*/ 1902460 w 2265680"/>
                    <a:gd name="connsiteY178" fmla="*/ 985520 h 1930400"/>
                    <a:gd name="connsiteX179" fmla="*/ 1971040 w 2265680"/>
                    <a:gd name="connsiteY179" fmla="*/ 952500 h 1930400"/>
                    <a:gd name="connsiteX180" fmla="*/ 2001520 w 2265680"/>
                    <a:gd name="connsiteY180" fmla="*/ 919480 h 1930400"/>
                    <a:gd name="connsiteX181" fmla="*/ 2014220 w 2265680"/>
                    <a:gd name="connsiteY181" fmla="*/ 894080 h 1930400"/>
                    <a:gd name="connsiteX182" fmla="*/ 2014220 w 2265680"/>
                    <a:gd name="connsiteY182" fmla="*/ 894080 h 1930400"/>
                    <a:gd name="connsiteX183" fmla="*/ 2065020 w 2265680"/>
                    <a:gd name="connsiteY183" fmla="*/ 889000 h 1930400"/>
                    <a:gd name="connsiteX184" fmla="*/ 2136140 w 2265680"/>
                    <a:gd name="connsiteY184" fmla="*/ 889000 h 1930400"/>
                    <a:gd name="connsiteX185" fmla="*/ 2166620 w 2265680"/>
                    <a:gd name="connsiteY185" fmla="*/ 899160 h 1930400"/>
                    <a:gd name="connsiteX186" fmla="*/ 2192020 w 2265680"/>
                    <a:gd name="connsiteY186" fmla="*/ 886460 h 1930400"/>
                    <a:gd name="connsiteX187" fmla="*/ 2202180 w 2265680"/>
                    <a:gd name="connsiteY187" fmla="*/ 850900 h 1930400"/>
                    <a:gd name="connsiteX188" fmla="*/ 2227580 w 2265680"/>
                    <a:gd name="connsiteY188" fmla="*/ 787400 h 1930400"/>
                    <a:gd name="connsiteX189" fmla="*/ 2260600 w 2265680"/>
                    <a:gd name="connsiteY189" fmla="*/ 736600 h 1930400"/>
                    <a:gd name="connsiteX190" fmla="*/ 2265680 w 2265680"/>
                    <a:gd name="connsiteY190" fmla="*/ 695960 h 1930400"/>
                    <a:gd name="connsiteX191" fmla="*/ 2252980 w 2265680"/>
                    <a:gd name="connsiteY191" fmla="*/ 635000 h 1930400"/>
                    <a:gd name="connsiteX192" fmla="*/ 2250440 w 2265680"/>
                    <a:gd name="connsiteY192" fmla="*/ 584200 h 1930400"/>
                    <a:gd name="connsiteX193" fmla="*/ 2242820 w 2265680"/>
                    <a:gd name="connsiteY193" fmla="*/ 528320 h 1930400"/>
                    <a:gd name="connsiteX194" fmla="*/ 2232660 w 2265680"/>
                    <a:gd name="connsiteY194" fmla="*/ 492760 h 1930400"/>
                    <a:gd name="connsiteX195" fmla="*/ 2219960 w 2265680"/>
                    <a:gd name="connsiteY195" fmla="*/ 474980 h 1930400"/>
                    <a:gd name="connsiteX196" fmla="*/ 2227580 w 2265680"/>
                    <a:gd name="connsiteY196" fmla="*/ 411480 h 1930400"/>
                    <a:gd name="connsiteX197" fmla="*/ 2222500 w 2265680"/>
                    <a:gd name="connsiteY197" fmla="*/ 368300 h 1930400"/>
                    <a:gd name="connsiteX198" fmla="*/ 2197100 w 2265680"/>
                    <a:gd name="connsiteY198" fmla="*/ 350520 h 1930400"/>
                    <a:gd name="connsiteX199" fmla="*/ 2166620 w 2265680"/>
                    <a:gd name="connsiteY199" fmla="*/ 342900 h 1930400"/>
                    <a:gd name="connsiteX200" fmla="*/ 2115820 w 2265680"/>
                    <a:gd name="connsiteY200" fmla="*/ 322580 h 1930400"/>
                    <a:gd name="connsiteX201" fmla="*/ 2065020 w 2265680"/>
                    <a:gd name="connsiteY201" fmla="*/ 289560 h 1930400"/>
                    <a:gd name="connsiteX202" fmla="*/ 2016760 w 2265680"/>
                    <a:gd name="connsiteY202" fmla="*/ 259080 h 1930400"/>
                    <a:gd name="connsiteX203" fmla="*/ 1988820 w 2265680"/>
                    <a:gd name="connsiteY203" fmla="*/ 215900 h 1930400"/>
                    <a:gd name="connsiteX204" fmla="*/ 1965960 w 2265680"/>
                    <a:gd name="connsiteY204" fmla="*/ 175260 h 1930400"/>
                    <a:gd name="connsiteX205" fmla="*/ 1935480 w 2265680"/>
                    <a:gd name="connsiteY205" fmla="*/ 162560 h 1930400"/>
                    <a:gd name="connsiteX206" fmla="*/ 1887220 w 2265680"/>
                    <a:gd name="connsiteY206" fmla="*/ 187960 h 1930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</a:cxnLst>
                  <a:rect l="l" t="t" r="r" b="b"/>
                  <a:pathLst>
                    <a:path w="2265680" h="1930400">
                      <a:moveTo>
                        <a:pt x="1887220" y="187960"/>
                      </a:moveTo>
                      <a:lnTo>
                        <a:pt x="1772920" y="205740"/>
                      </a:lnTo>
                      <a:lnTo>
                        <a:pt x="1724660" y="203200"/>
                      </a:lnTo>
                      <a:lnTo>
                        <a:pt x="1699260" y="187960"/>
                      </a:lnTo>
                      <a:lnTo>
                        <a:pt x="1661160" y="177800"/>
                      </a:lnTo>
                      <a:lnTo>
                        <a:pt x="1600200" y="142240"/>
                      </a:lnTo>
                      <a:lnTo>
                        <a:pt x="1587500" y="116840"/>
                      </a:lnTo>
                      <a:lnTo>
                        <a:pt x="1562100" y="121920"/>
                      </a:lnTo>
                      <a:lnTo>
                        <a:pt x="1516380" y="91440"/>
                      </a:lnTo>
                      <a:lnTo>
                        <a:pt x="1478280" y="53340"/>
                      </a:lnTo>
                      <a:lnTo>
                        <a:pt x="1452880" y="12700"/>
                      </a:lnTo>
                      <a:lnTo>
                        <a:pt x="1445260" y="5080"/>
                      </a:lnTo>
                      <a:lnTo>
                        <a:pt x="1427480" y="0"/>
                      </a:lnTo>
                      <a:lnTo>
                        <a:pt x="1412240" y="20320"/>
                      </a:lnTo>
                      <a:lnTo>
                        <a:pt x="1412240" y="60960"/>
                      </a:lnTo>
                      <a:lnTo>
                        <a:pt x="1424940" y="154940"/>
                      </a:lnTo>
                      <a:lnTo>
                        <a:pt x="1422400" y="203200"/>
                      </a:lnTo>
                      <a:lnTo>
                        <a:pt x="1422400" y="246380"/>
                      </a:lnTo>
                      <a:lnTo>
                        <a:pt x="1430020" y="276860"/>
                      </a:lnTo>
                      <a:lnTo>
                        <a:pt x="1460500" y="294640"/>
                      </a:lnTo>
                      <a:lnTo>
                        <a:pt x="1490980" y="314960"/>
                      </a:lnTo>
                      <a:lnTo>
                        <a:pt x="1501140" y="353060"/>
                      </a:lnTo>
                      <a:lnTo>
                        <a:pt x="1498600" y="403860"/>
                      </a:lnTo>
                      <a:lnTo>
                        <a:pt x="1468120" y="421640"/>
                      </a:lnTo>
                      <a:lnTo>
                        <a:pt x="1445260" y="464820"/>
                      </a:lnTo>
                      <a:lnTo>
                        <a:pt x="1430020" y="502920"/>
                      </a:lnTo>
                      <a:lnTo>
                        <a:pt x="1437640" y="558800"/>
                      </a:lnTo>
                      <a:lnTo>
                        <a:pt x="1437640" y="657860"/>
                      </a:lnTo>
                      <a:lnTo>
                        <a:pt x="1430020" y="741680"/>
                      </a:lnTo>
                      <a:lnTo>
                        <a:pt x="1437640" y="797560"/>
                      </a:lnTo>
                      <a:lnTo>
                        <a:pt x="1437640" y="840740"/>
                      </a:lnTo>
                      <a:lnTo>
                        <a:pt x="1414780" y="868680"/>
                      </a:lnTo>
                      <a:lnTo>
                        <a:pt x="1348740" y="868680"/>
                      </a:lnTo>
                      <a:lnTo>
                        <a:pt x="1277620" y="873760"/>
                      </a:lnTo>
                      <a:lnTo>
                        <a:pt x="1183640" y="894080"/>
                      </a:lnTo>
                      <a:lnTo>
                        <a:pt x="1084580" y="916940"/>
                      </a:lnTo>
                      <a:lnTo>
                        <a:pt x="985520" y="955040"/>
                      </a:lnTo>
                      <a:lnTo>
                        <a:pt x="901700" y="995680"/>
                      </a:lnTo>
                      <a:lnTo>
                        <a:pt x="840740" y="1026160"/>
                      </a:lnTo>
                      <a:lnTo>
                        <a:pt x="795020" y="1051560"/>
                      </a:lnTo>
                      <a:lnTo>
                        <a:pt x="741680" y="1051560"/>
                      </a:lnTo>
                      <a:lnTo>
                        <a:pt x="690880" y="1038860"/>
                      </a:lnTo>
                      <a:lnTo>
                        <a:pt x="637540" y="1026160"/>
                      </a:lnTo>
                      <a:lnTo>
                        <a:pt x="584200" y="1003300"/>
                      </a:lnTo>
                      <a:lnTo>
                        <a:pt x="553720" y="962660"/>
                      </a:lnTo>
                      <a:lnTo>
                        <a:pt x="551180" y="919480"/>
                      </a:lnTo>
                      <a:lnTo>
                        <a:pt x="535940" y="891540"/>
                      </a:lnTo>
                      <a:lnTo>
                        <a:pt x="528320" y="835660"/>
                      </a:lnTo>
                      <a:lnTo>
                        <a:pt x="508000" y="802640"/>
                      </a:lnTo>
                      <a:lnTo>
                        <a:pt x="464820" y="751840"/>
                      </a:lnTo>
                      <a:lnTo>
                        <a:pt x="431800" y="695960"/>
                      </a:lnTo>
                      <a:lnTo>
                        <a:pt x="398780" y="665480"/>
                      </a:lnTo>
                      <a:lnTo>
                        <a:pt x="393700" y="627380"/>
                      </a:lnTo>
                      <a:lnTo>
                        <a:pt x="381000" y="584200"/>
                      </a:lnTo>
                      <a:lnTo>
                        <a:pt x="396240" y="548640"/>
                      </a:lnTo>
                      <a:lnTo>
                        <a:pt x="426720" y="530860"/>
                      </a:lnTo>
                      <a:lnTo>
                        <a:pt x="426720" y="502920"/>
                      </a:lnTo>
                      <a:lnTo>
                        <a:pt x="426720" y="467360"/>
                      </a:lnTo>
                      <a:lnTo>
                        <a:pt x="403860" y="411480"/>
                      </a:lnTo>
                      <a:lnTo>
                        <a:pt x="386080" y="381000"/>
                      </a:lnTo>
                      <a:lnTo>
                        <a:pt x="350520" y="381000"/>
                      </a:lnTo>
                      <a:lnTo>
                        <a:pt x="304800" y="391160"/>
                      </a:lnTo>
                      <a:lnTo>
                        <a:pt x="279400" y="381000"/>
                      </a:lnTo>
                      <a:lnTo>
                        <a:pt x="264160" y="358140"/>
                      </a:lnTo>
                      <a:lnTo>
                        <a:pt x="264160" y="304800"/>
                      </a:lnTo>
                      <a:lnTo>
                        <a:pt x="266700" y="276860"/>
                      </a:lnTo>
                      <a:lnTo>
                        <a:pt x="276860" y="251460"/>
                      </a:lnTo>
                      <a:lnTo>
                        <a:pt x="307340" y="238760"/>
                      </a:lnTo>
                      <a:lnTo>
                        <a:pt x="317500" y="223520"/>
                      </a:lnTo>
                      <a:lnTo>
                        <a:pt x="302260" y="203200"/>
                      </a:lnTo>
                      <a:lnTo>
                        <a:pt x="264160" y="193040"/>
                      </a:lnTo>
                      <a:lnTo>
                        <a:pt x="238760" y="215900"/>
                      </a:lnTo>
                      <a:lnTo>
                        <a:pt x="236220" y="251460"/>
                      </a:lnTo>
                      <a:lnTo>
                        <a:pt x="220980" y="276860"/>
                      </a:lnTo>
                      <a:lnTo>
                        <a:pt x="205740" y="309880"/>
                      </a:lnTo>
                      <a:lnTo>
                        <a:pt x="213360" y="378460"/>
                      </a:lnTo>
                      <a:lnTo>
                        <a:pt x="213360" y="414020"/>
                      </a:lnTo>
                      <a:lnTo>
                        <a:pt x="203200" y="434340"/>
                      </a:lnTo>
                      <a:lnTo>
                        <a:pt x="185420" y="439420"/>
                      </a:lnTo>
                      <a:lnTo>
                        <a:pt x="109220" y="444500"/>
                      </a:lnTo>
                      <a:lnTo>
                        <a:pt x="71120" y="436880"/>
                      </a:lnTo>
                      <a:lnTo>
                        <a:pt x="33020" y="431800"/>
                      </a:lnTo>
                      <a:lnTo>
                        <a:pt x="2540" y="447040"/>
                      </a:lnTo>
                      <a:lnTo>
                        <a:pt x="0" y="495300"/>
                      </a:lnTo>
                      <a:lnTo>
                        <a:pt x="20320" y="546100"/>
                      </a:lnTo>
                      <a:lnTo>
                        <a:pt x="45720" y="629920"/>
                      </a:lnTo>
                      <a:lnTo>
                        <a:pt x="60960" y="670560"/>
                      </a:lnTo>
                      <a:lnTo>
                        <a:pt x="114300" y="718820"/>
                      </a:lnTo>
                      <a:lnTo>
                        <a:pt x="226060" y="840740"/>
                      </a:lnTo>
                      <a:lnTo>
                        <a:pt x="251460" y="876300"/>
                      </a:lnTo>
                      <a:lnTo>
                        <a:pt x="269240" y="901700"/>
                      </a:lnTo>
                      <a:lnTo>
                        <a:pt x="271780" y="939800"/>
                      </a:lnTo>
                      <a:lnTo>
                        <a:pt x="233680" y="1028700"/>
                      </a:lnTo>
                      <a:lnTo>
                        <a:pt x="208280" y="1097280"/>
                      </a:lnTo>
                      <a:lnTo>
                        <a:pt x="149860" y="1239520"/>
                      </a:lnTo>
                      <a:lnTo>
                        <a:pt x="119380" y="1295400"/>
                      </a:lnTo>
                      <a:lnTo>
                        <a:pt x="104140" y="1371600"/>
                      </a:lnTo>
                      <a:lnTo>
                        <a:pt x="101600" y="1409700"/>
                      </a:lnTo>
                      <a:lnTo>
                        <a:pt x="76200" y="1452880"/>
                      </a:lnTo>
                      <a:lnTo>
                        <a:pt x="76200" y="1490980"/>
                      </a:lnTo>
                      <a:lnTo>
                        <a:pt x="60960" y="1529080"/>
                      </a:lnTo>
                      <a:lnTo>
                        <a:pt x="58420" y="1554480"/>
                      </a:lnTo>
                      <a:lnTo>
                        <a:pt x="53340" y="1579880"/>
                      </a:lnTo>
                      <a:lnTo>
                        <a:pt x="63500" y="1630680"/>
                      </a:lnTo>
                      <a:lnTo>
                        <a:pt x="68580" y="1658620"/>
                      </a:lnTo>
                      <a:lnTo>
                        <a:pt x="91440" y="1668780"/>
                      </a:lnTo>
                      <a:lnTo>
                        <a:pt x="116840" y="1648460"/>
                      </a:lnTo>
                      <a:lnTo>
                        <a:pt x="162560" y="1651000"/>
                      </a:lnTo>
                      <a:lnTo>
                        <a:pt x="213360" y="1653540"/>
                      </a:lnTo>
                      <a:lnTo>
                        <a:pt x="289560" y="1653540"/>
                      </a:lnTo>
                      <a:lnTo>
                        <a:pt x="337820" y="1645920"/>
                      </a:lnTo>
                      <a:lnTo>
                        <a:pt x="388620" y="1648460"/>
                      </a:lnTo>
                      <a:lnTo>
                        <a:pt x="411480" y="1658620"/>
                      </a:lnTo>
                      <a:lnTo>
                        <a:pt x="434340" y="1681480"/>
                      </a:lnTo>
                      <a:lnTo>
                        <a:pt x="439420" y="1719580"/>
                      </a:lnTo>
                      <a:lnTo>
                        <a:pt x="434340" y="1770380"/>
                      </a:lnTo>
                      <a:lnTo>
                        <a:pt x="421640" y="1793240"/>
                      </a:lnTo>
                      <a:lnTo>
                        <a:pt x="403860" y="1818640"/>
                      </a:lnTo>
                      <a:lnTo>
                        <a:pt x="378460" y="1823720"/>
                      </a:lnTo>
                      <a:lnTo>
                        <a:pt x="365760" y="1844040"/>
                      </a:lnTo>
                      <a:lnTo>
                        <a:pt x="378460" y="1884680"/>
                      </a:lnTo>
                      <a:lnTo>
                        <a:pt x="434340" y="1894840"/>
                      </a:lnTo>
                      <a:lnTo>
                        <a:pt x="467360" y="1905000"/>
                      </a:lnTo>
                      <a:lnTo>
                        <a:pt x="515620" y="1899920"/>
                      </a:lnTo>
                      <a:lnTo>
                        <a:pt x="543560" y="1905000"/>
                      </a:lnTo>
                      <a:lnTo>
                        <a:pt x="571500" y="1930400"/>
                      </a:lnTo>
                      <a:lnTo>
                        <a:pt x="607060" y="1930400"/>
                      </a:lnTo>
                      <a:lnTo>
                        <a:pt x="604520" y="1884680"/>
                      </a:lnTo>
                      <a:lnTo>
                        <a:pt x="614680" y="1861820"/>
                      </a:lnTo>
                      <a:lnTo>
                        <a:pt x="637540" y="1828800"/>
                      </a:lnTo>
                      <a:lnTo>
                        <a:pt x="640080" y="1800860"/>
                      </a:lnTo>
                      <a:lnTo>
                        <a:pt x="650240" y="1772920"/>
                      </a:lnTo>
                      <a:lnTo>
                        <a:pt x="675640" y="1750060"/>
                      </a:lnTo>
                      <a:lnTo>
                        <a:pt x="695960" y="1767840"/>
                      </a:lnTo>
                      <a:lnTo>
                        <a:pt x="713740" y="1757680"/>
                      </a:lnTo>
                      <a:lnTo>
                        <a:pt x="728980" y="1783080"/>
                      </a:lnTo>
                      <a:lnTo>
                        <a:pt x="759460" y="1775460"/>
                      </a:lnTo>
                      <a:lnTo>
                        <a:pt x="764540" y="1752600"/>
                      </a:lnTo>
                      <a:lnTo>
                        <a:pt x="810260" y="1701800"/>
                      </a:lnTo>
                      <a:lnTo>
                        <a:pt x="828040" y="1671320"/>
                      </a:lnTo>
                      <a:lnTo>
                        <a:pt x="843280" y="1645920"/>
                      </a:lnTo>
                      <a:lnTo>
                        <a:pt x="876300" y="1643380"/>
                      </a:lnTo>
                      <a:lnTo>
                        <a:pt x="909320" y="1628140"/>
                      </a:lnTo>
                      <a:lnTo>
                        <a:pt x="985520" y="1605280"/>
                      </a:lnTo>
                      <a:lnTo>
                        <a:pt x="1016000" y="1574800"/>
                      </a:lnTo>
                      <a:lnTo>
                        <a:pt x="1038860" y="1569720"/>
                      </a:lnTo>
                      <a:lnTo>
                        <a:pt x="1066800" y="1582420"/>
                      </a:lnTo>
                      <a:lnTo>
                        <a:pt x="1087120" y="1615440"/>
                      </a:lnTo>
                      <a:lnTo>
                        <a:pt x="1115060" y="1643380"/>
                      </a:lnTo>
                      <a:lnTo>
                        <a:pt x="1158240" y="1648460"/>
                      </a:lnTo>
                      <a:lnTo>
                        <a:pt x="1203960" y="1640840"/>
                      </a:lnTo>
                      <a:lnTo>
                        <a:pt x="1236980" y="1645920"/>
                      </a:lnTo>
                      <a:lnTo>
                        <a:pt x="1264920" y="1666240"/>
                      </a:lnTo>
                      <a:lnTo>
                        <a:pt x="1267460" y="1691640"/>
                      </a:lnTo>
                      <a:lnTo>
                        <a:pt x="1267460" y="1739900"/>
                      </a:lnTo>
                      <a:lnTo>
                        <a:pt x="1300480" y="1752600"/>
                      </a:lnTo>
                      <a:lnTo>
                        <a:pt x="1356360" y="1739900"/>
                      </a:lnTo>
                      <a:lnTo>
                        <a:pt x="1384300" y="1742440"/>
                      </a:lnTo>
                      <a:lnTo>
                        <a:pt x="1427480" y="1765300"/>
                      </a:lnTo>
                      <a:lnTo>
                        <a:pt x="1422400" y="1790700"/>
                      </a:lnTo>
                      <a:lnTo>
                        <a:pt x="1435100" y="1823720"/>
                      </a:lnTo>
                      <a:lnTo>
                        <a:pt x="1483360" y="1811020"/>
                      </a:lnTo>
                      <a:lnTo>
                        <a:pt x="1501140" y="1795780"/>
                      </a:lnTo>
                      <a:lnTo>
                        <a:pt x="1546860" y="1788160"/>
                      </a:lnTo>
                      <a:lnTo>
                        <a:pt x="1625600" y="1747520"/>
                      </a:lnTo>
                      <a:lnTo>
                        <a:pt x="1686560" y="1681480"/>
                      </a:lnTo>
                      <a:lnTo>
                        <a:pt x="1727200" y="1612900"/>
                      </a:lnTo>
                      <a:lnTo>
                        <a:pt x="1760220" y="1551940"/>
                      </a:lnTo>
                      <a:lnTo>
                        <a:pt x="1821180" y="1503680"/>
                      </a:lnTo>
                      <a:lnTo>
                        <a:pt x="1869440" y="1450340"/>
                      </a:lnTo>
                      <a:lnTo>
                        <a:pt x="1882140" y="1402080"/>
                      </a:lnTo>
                      <a:lnTo>
                        <a:pt x="1897380" y="1363980"/>
                      </a:lnTo>
                      <a:lnTo>
                        <a:pt x="1892300" y="1300480"/>
                      </a:lnTo>
                      <a:lnTo>
                        <a:pt x="1887220" y="1249680"/>
                      </a:lnTo>
                      <a:lnTo>
                        <a:pt x="1892300" y="1176020"/>
                      </a:lnTo>
                      <a:lnTo>
                        <a:pt x="1887220" y="1084580"/>
                      </a:lnTo>
                      <a:lnTo>
                        <a:pt x="1884680" y="1049020"/>
                      </a:lnTo>
                      <a:lnTo>
                        <a:pt x="1887220" y="1008380"/>
                      </a:lnTo>
                      <a:lnTo>
                        <a:pt x="1902460" y="985520"/>
                      </a:lnTo>
                      <a:lnTo>
                        <a:pt x="1971040" y="952500"/>
                      </a:lnTo>
                      <a:lnTo>
                        <a:pt x="2001520" y="919480"/>
                      </a:lnTo>
                      <a:lnTo>
                        <a:pt x="2014220" y="894080"/>
                      </a:lnTo>
                      <a:lnTo>
                        <a:pt x="2014220" y="894080"/>
                      </a:lnTo>
                      <a:lnTo>
                        <a:pt x="2065020" y="889000"/>
                      </a:lnTo>
                      <a:lnTo>
                        <a:pt x="2136140" y="889000"/>
                      </a:lnTo>
                      <a:lnTo>
                        <a:pt x="2166620" y="899160"/>
                      </a:lnTo>
                      <a:lnTo>
                        <a:pt x="2192020" y="886460"/>
                      </a:lnTo>
                      <a:lnTo>
                        <a:pt x="2202180" y="850900"/>
                      </a:lnTo>
                      <a:lnTo>
                        <a:pt x="2227580" y="787400"/>
                      </a:lnTo>
                      <a:lnTo>
                        <a:pt x="2260600" y="736600"/>
                      </a:lnTo>
                      <a:lnTo>
                        <a:pt x="2265680" y="695960"/>
                      </a:lnTo>
                      <a:lnTo>
                        <a:pt x="2252980" y="635000"/>
                      </a:lnTo>
                      <a:lnTo>
                        <a:pt x="2250440" y="584200"/>
                      </a:lnTo>
                      <a:lnTo>
                        <a:pt x="2242820" y="528320"/>
                      </a:lnTo>
                      <a:lnTo>
                        <a:pt x="2232660" y="492760"/>
                      </a:lnTo>
                      <a:lnTo>
                        <a:pt x="2219960" y="474980"/>
                      </a:lnTo>
                      <a:lnTo>
                        <a:pt x="2227580" y="411480"/>
                      </a:lnTo>
                      <a:lnTo>
                        <a:pt x="2222500" y="368300"/>
                      </a:lnTo>
                      <a:lnTo>
                        <a:pt x="2197100" y="350520"/>
                      </a:lnTo>
                      <a:lnTo>
                        <a:pt x="2166620" y="342900"/>
                      </a:lnTo>
                      <a:lnTo>
                        <a:pt x="2115820" y="322580"/>
                      </a:lnTo>
                      <a:lnTo>
                        <a:pt x="2065020" y="289560"/>
                      </a:lnTo>
                      <a:lnTo>
                        <a:pt x="2016760" y="259080"/>
                      </a:lnTo>
                      <a:lnTo>
                        <a:pt x="1988820" y="215900"/>
                      </a:lnTo>
                      <a:lnTo>
                        <a:pt x="1965960" y="175260"/>
                      </a:lnTo>
                      <a:lnTo>
                        <a:pt x="1935480" y="162560"/>
                      </a:lnTo>
                      <a:lnTo>
                        <a:pt x="1887220" y="18796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solidFill>
                    <a:srgbClr val="008FD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400" b="1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S-Core Dream 6 Bold" panose="020B0503030302020204" pitchFamily="34" charset="-127"/>
                    <a:ea typeface="S-Core Dream 6 Bold" panose="020B0503030302020204" pitchFamily="34" charset="-127"/>
                  </a:endParaRPr>
                </a:p>
              </p:txBody>
            </p:sp>
            <p:sp>
              <p:nvSpPr>
                <p:cNvPr id="38" name="양천 TXT">
                  <a:extLst>
                    <a:ext uri="{FF2B5EF4-FFF2-40B4-BE49-F238E27FC236}">
                      <a16:creationId xmlns:a16="http://schemas.microsoft.com/office/drawing/2014/main" id="{61B55981-DFBA-B541-BDB0-2FF0D9C336FF}"/>
                    </a:ext>
                  </a:extLst>
                </p:cNvPr>
                <p:cNvSpPr txBox="1"/>
                <p:nvPr/>
              </p:nvSpPr>
              <p:spPr>
                <a:xfrm>
                  <a:off x="2810883" y="4761018"/>
                  <a:ext cx="453971" cy="276999"/>
                </a:xfrm>
                <a:prstGeom prst="rect">
                  <a:avLst/>
                </a:prstGeom>
                <a:noFill/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</p:spPr>
              <p:txBody>
                <a:bodyPr wrap="none" rtlCol="0" anchor="ctr">
                  <a:spAutoFit/>
                </a:bodyPr>
                <a:lstStyle/>
                <a:p>
                  <a:pPr algn="ctr"/>
                  <a:r>
                    <a:rPr lang="ko-KR" altLang="en-US" sz="1200" b="1" spc="-15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latin typeface="S-Core Dream 6 Bold" panose="020B0503030302020204" pitchFamily="34" charset="-127"/>
                      <a:ea typeface="S-Core Dream 6 Bold" panose="020B0503030302020204" pitchFamily="34" charset="-127"/>
                    </a:rPr>
                    <a:t>양천</a:t>
                  </a:r>
                  <a:endParaRPr lang="ko-KR" altLang="en-US" sz="1200" b="1" spc="-15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S-Core Dream 6 Bold" panose="020B0503030302020204" pitchFamily="34" charset="-127"/>
                    <a:ea typeface="S-Core Dream 6 Bold" panose="020B0503030302020204" pitchFamily="34" charset="-127"/>
                  </a:endParaRPr>
                </a:p>
              </p:txBody>
            </p:sp>
          </p:grpSp>
          <p:grpSp>
            <p:nvGrpSpPr>
              <p:cNvPr id="20" name="동작구">
                <a:extLst>
                  <a:ext uri="{FF2B5EF4-FFF2-40B4-BE49-F238E27FC236}">
                    <a16:creationId xmlns:a16="http://schemas.microsoft.com/office/drawing/2014/main" id="{31CBF581-FAE6-FF4E-8E7F-521249147183}"/>
                  </a:ext>
                </a:extLst>
              </p:cNvPr>
              <p:cNvGrpSpPr/>
              <p:nvPr/>
            </p:nvGrpSpPr>
            <p:grpSpPr>
              <a:xfrm>
                <a:off x="3692445" y="4926834"/>
                <a:ext cx="1039098" cy="684789"/>
                <a:chOff x="3692445" y="4926834"/>
                <a:chExt cx="1039098" cy="684789"/>
              </a:xfrm>
            </p:grpSpPr>
            <p:sp>
              <p:nvSpPr>
                <p:cNvPr id="35" name="동작구">
                  <a:extLst>
                    <a:ext uri="{FF2B5EF4-FFF2-40B4-BE49-F238E27FC236}">
                      <a16:creationId xmlns:a16="http://schemas.microsoft.com/office/drawing/2014/main" id="{89CCEDE7-16D1-6C4D-9A79-9CBC9BA5DE65}"/>
                    </a:ext>
                  </a:extLst>
                </p:cNvPr>
                <p:cNvSpPr/>
                <p:nvPr/>
              </p:nvSpPr>
              <p:spPr>
                <a:xfrm>
                  <a:off x="3692445" y="4926834"/>
                  <a:ext cx="1039098" cy="684789"/>
                </a:xfrm>
                <a:custGeom>
                  <a:avLst/>
                  <a:gdLst>
                    <a:gd name="connsiteX0" fmla="*/ 1513840 w 2547620"/>
                    <a:gd name="connsiteY0" fmla="*/ 152400 h 1678940"/>
                    <a:gd name="connsiteX1" fmla="*/ 1404620 w 2547620"/>
                    <a:gd name="connsiteY1" fmla="*/ 111760 h 1678940"/>
                    <a:gd name="connsiteX2" fmla="*/ 1295400 w 2547620"/>
                    <a:gd name="connsiteY2" fmla="*/ 60960 h 1678940"/>
                    <a:gd name="connsiteX3" fmla="*/ 1259840 w 2547620"/>
                    <a:gd name="connsiteY3" fmla="*/ 27940 h 1678940"/>
                    <a:gd name="connsiteX4" fmla="*/ 1239520 w 2547620"/>
                    <a:gd name="connsiteY4" fmla="*/ 2540 h 1678940"/>
                    <a:gd name="connsiteX5" fmla="*/ 1201420 w 2547620"/>
                    <a:gd name="connsiteY5" fmla="*/ 0 h 1678940"/>
                    <a:gd name="connsiteX6" fmla="*/ 1143000 w 2547620"/>
                    <a:gd name="connsiteY6" fmla="*/ 20320 h 1678940"/>
                    <a:gd name="connsiteX7" fmla="*/ 1074420 w 2547620"/>
                    <a:gd name="connsiteY7" fmla="*/ 38100 h 1678940"/>
                    <a:gd name="connsiteX8" fmla="*/ 990600 w 2547620"/>
                    <a:gd name="connsiteY8" fmla="*/ 50800 h 1678940"/>
                    <a:gd name="connsiteX9" fmla="*/ 899160 w 2547620"/>
                    <a:gd name="connsiteY9" fmla="*/ 58420 h 1678940"/>
                    <a:gd name="connsiteX10" fmla="*/ 792480 w 2547620"/>
                    <a:gd name="connsiteY10" fmla="*/ 66040 h 1678940"/>
                    <a:gd name="connsiteX11" fmla="*/ 726440 w 2547620"/>
                    <a:gd name="connsiteY11" fmla="*/ 73660 h 1678940"/>
                    <a:gd name="connsiteX12" fmla="*/ 698500 w 2547620"/>
                    <a:gd name="connsiteY12" fmla="*/ 91440 h 1678940"/>
                    <a:gd name="connsiteX13" fmla="*/ 698500 w 2547620"/>
                    <a:gd name="connsiteY13" fmla="*/ 137160 h 1678940"/>
                    <a:gd name="connsiteX14" fmla="*/ 693420 w 2547620"/>
                    <a:gd name="connsiteY14" fmla="*/ 182880 h 1678940"/>
                    <a:gd name="connsiteX15" fmla="*/ 657860 w 2547620"/>
                    <a:gd name="connsiteY15" fmla="*/ 228600 h 1678940"/>
                    <a:gd name="connsiteX16" fmla="*/ 640080 w 2547620"/>
                    <a:gd name="connsiteY16" fmla="*/ 281940 h 1678940"/>
                    <a:gd name="connsiteX17" fmla="*/ 612140 w 2547620"/>
                    <a:gd name="connsiteY17" fmla="*/ 350520 h 1678940"/>
                    <a:gd name="connsiteX18" fmla="*/ 571500 w 2547620"/>
                    <a:gd name="connsiteY18" fmla="*/ 421640 h 1678940"/>
                    <a:gd name="connsiteX19" fmla="*/ 546100 w 2547620"/>
                    <a:gd name="connsiteY19" fmla="*/ 457200 h 1678940"/>
                    <a:gd name="connsiteX20" fmla="*/ 543560 w 2547620"/>
                    <a:gd name="connsiteY20" fmla="*/ 523240 h 1678940"/>
                    <a:gd name="connsiteX21" fmla="*/ 520700 w 2547620"/>
                    <a:gd name="connsiteY21" fmla="*/ 609600 h 1678940"/>
                    <a:gd name="connsiteX22" fmla="*/ 520700 w 2547620"/>
                    <a:gd name="connsiteY22" fmla="*/ 665480 h 1678940"/>
                    <a:gd name="connsiteX23" fmla="*/ 543560 w 2547620"/>
                    <a:gd name="connsiteY23" fmla="*/ 726440 h 1678940"/>
                    <a:gd name="connsiteX24" fmla="*/ 551180 w 2547620"/>
                    <a:gd name="connsiteY24" fmla="*/ 787400 h 1678940"/>
                    <a:gd name="connsiteX25" fmla="*/ 535940 w 2547620"/>
                    <a:gd name="connsiteY25" fmla="*/ 828040 h 1678940"/>
                    <a:gd name="connsiteX26" fmla="*/ 472440 w 2547620"/>
                    <a:gd name="connsiteY26" fmla="*/ 871220 h 1678940"/>
                    <a:gd name="connsiteX27" fmla="*/ 419100 w 2547620"/>
                    <a:gd name="connsiteY27" fmla="*/ 883920 h 1678940"/>
                    <a:gd name="connsiteX28" fmla="*/ 337820 w 2547620"/>
                    <a:gd name="connsiteY28" fmla="*/ 876300 h 1678940"/>
                    <a:gd name="connsiteX29" fmla="*/ 279400 w 2547620"/>
                    <a:gd name="connsiteY29" fmla="*/ 886460 h 1678940"/>
                    <a:gd name="connsiteX30" fmla="*/ 215900 w 2547620"/>
                    <a:gd name="connsiteY30" fmla="*/ 927100 h 1678940"/>
                    <a:gd name="connsiteX31" fmla="*/ 170180 w 2547620"/>
                    <a:gd name="connsiteY31" fmla="*/ 993140 h 1678940"/>
                    <a:gd name="connsiteX32" fmla="*/ 116840 w 2547620"/>
                    <a:gd name="connsiteY32" fmla="*/ 1102360 h 1678940"/>
                    <a:gd name="connsiteX33" fmla="*/ 81280 w 2547620"/>
                    <a:gd name="connsiteY33" fmla="*/ 1178560 h 1678940"/>
                    <a:gd name="connsiteX34" fmla="*/ 17780 w 2547620"/>
                    <a:gd name="connsiteY34" fmla="*/ 1247140 h 1678940"/>
                    <a:gd name="connsiteX35" fmla="*/ 0 w 2547620"/>
                    <a:gd name="connsiteY35" fmla="*/ 1285240 h 1678940"/>
                    <a:gd name="connsiteX36" fmla="*/ 33020 w 2547620"/>
                    <a:gd name="connsiteY36" fmla="*/ 1303020 h 1678940"/>
                    <a:gd name="connsiteX37" fmla="*/ 86360 w 2547620"/>
                    <a:gd name="connsiteY37" fmla="*/ 1249680 h 1678940"/>
                    <a:gd name="connsiteX38" fmla="*/ 175260 w 2547620"/>
                    <a:gd name="connsiteY38" fmla="*/ 1193800 h 1678940"/>
                    <a:gd name="connsiteX39" fmla="*/ 264160 w 2547620"/>
                    <a:gd name="connsiteY39" fmla="*/ 1143000 h 1678940"/>
                    <a:gd name="connsiteX40" fmla="*/ 317500 w 2547620"/>
                    <a:gd name="connsiteY40" fmla="*/ 1112520 h 1678940"/>
                    <a:gd name="connsiteX41" fmla="*/ 401320 w 2547620"/>
                    <a:gd name="connsiteY41" fmla="*/ 1094740 h 1678940"/>
                    <a:gd name="connsiteX42" fmla="*/ 485140 w 2547620"/>
                    <a:gd name="connsiteY42" fmla="*/ 1104900 h 1678940"/>
                    <a:gd name="connsiteX43" fmla="*/ 556260 w 2547620"/>
                    <a:gd name="connsiteY43" fmla="*/ 1104900 h 1678940"/>
                    <a:gd name="connsiteX44" fmla="*/ 579120 w 2547620"/>
                    <a:gd name="connsiteY44" fmla="*/ 1076960 h 1678940"/>
                    <a:gd name="connsiteX45" fmla="*/ 574040 w 2547620"/>
                    <a:gd name="connsiteY45" fmla="*/ 1036320 h 1678940"/>
                    <a:gd name="connsiteX46" fmla="*/ 599440 w 2547620"/>
                    <a:gd name="connsiteY46" fmla="*/ 995680 h 1678940"/>
                    <a:gd name="connsiteX47" fmla="*/ 660400 w 2547620"/>
                    <a:gd name="connsiteY47" fmla="*/ 975360 h 1678940"/>
                    <a:gd name="connsiteX48" fmla="*/ 678180 w 2547620"/>
                    <a:gd name="connsiteY48" fmla="*/ 939800 h 1678940"/>
                    <a:gd name="connsiteX49" fmla="*/ 695960 w 2547620"/>
                    <a:gd name="connsiteY49" fmla="*/ 899160 h 1678940"/>
                    <a:gd name="connsiteX50" fmla="*/ 744220 w 2547620"/>
                    <a:gd name="connsiteY50" fmla="*/ 891540 h 1678940"/>
                    <a:gd name="connsiteX51" fmla="*/ 779780 w 2547620"/>
                    <a:gd name="connsiteY51" fmla="*/ 919480 h 1678940"/>
                    <a:gd name="connsiteX52" fmla="*/ 833120 w 2547620"/>
                    <a:gd name="connsiteY52" fmla="*/ 949960 h 1678940"/>
                    <a:gd name="connsiteX53" fmla="*/ 853440 w 2547620"/>
                    <a:gd name="connsiteY53" fmla="*/ 982980 h 1678940"/>
                    <a:gd name="connsiteX54" fmla="*/ 876300 w 2547620"/>
                    <a:gd name="connsiteY54" fmla="*/ 985520 h 1678940"/>
                    <a:gd name="connsiteX55" fmla="*/ 916940 w 2547620"/>
                    <a:gd name="connsiteY55" fmla="*/ 985520 h 1678940"/>
                    <a:gd name="connsiteX56" fmla="*/ 977900 w 2547620"/>
                    <a:gd name="connsiteY56" fmla="*/ 982980 h 1678940"/>
                    <a:gd name="connsiteX57" fmla="*/ 1043940 w 2547620"/>
                    <a:gd name="connsiteY57" fmla="*/ 1016000 h 1678940"/>
                    <a:gd name="connsiteX58" fmla="*/ 1089660 w 2547620"/>
                    <a:gd name="connsiteY58" fmla="*/ 1049020 h 1678940"/>
                    <a:gd name="connsiteX59" fmla="*/ 1122680 w 2547620"/>
                    <a:gd name="connsiteY59" fmla="*/ 1026160 h 1678940"/>
                    <a:gd name="connsiteX60" fmla="*/ 1125220 w 2547620"/>
                    <a:gd name="connsiteY60" fmla="*/ 1000760 h 1678940"/>
                    <a:gd name="connsiteX61" fmla="*/ 1206500 w 2547620"/>
                    <a:gd name="connsiteY61" fmla="*/ 990600 h 1678940"/>
                    <a:gd name="connsiteX62" fmla="*/ 1285240 w 2547620"/>
                    <a:gd name="connsiteY62" fmla="*/ 1005840 h 1678940"/>
                    <a:gd name="connsiteX63" fmla="*/ 1333500 w 2547620"/>
                    <a:gd name="connsiteY63" fmla="*/ 1005840 h 1678940"/>
                    <a:gd name="connsiteX64" fmla="*/ 1361440 w 2547620"/>
                    <a:gd name="connsiteY64" fmla="*/ 970280 h 1678940"/>
                    <a:gd name="connsiteX65" fmla="*/ 1389380 w 2547620"/>
                    <a:gd name="connsiteY65" fmla="*/ 955040 h 1678940"/>
                    <a:gd name="connsiteX66" fmla="*/ 1414780 w 2547620"/>
                    <a:gd name="connsiteY66" fmla="*/ 937260 h 1678940"/>
                    <a:gd name="connsiteX67" fmla="*/ 1447800 w 2547620"/>
                    <a:gd name="connsiteY67" fmla="*/ 942340 h 1678940"/>
                    <a:gd name="connsiteX68" fmla="*/ 1465580 w 2547620"/>
                    <a:gd name="connsiteY68" fmla="*/ 980440 h 1678940"/>
                    <a:gd name="connsiteX69" fmla="*/ 1488440 w 2547620"/>
                    <a:gd name="connsiteY69" fmla="*/ 1016000 h 1678940"/>
                    <a:gd name="connsiteX70" fmla="*/ 1534160 w 2547620"/>
                    <a:gd name="connsiteY70" fmla="*/ 1043940 h 1678940"/>
                    <a:gd name="connsiteX71" fmla="*/ 1600200 w 2547620"/>
                    <a:gd name="connsiteY71" fmla="*/ 1054100 h 1678940"/>
                    <a:gd name="connsiteX72" fmla="*/ 1648460 w 2547620"/>
                    <a:gd name="connsiteY72" fmla="*/ 1043940 h 1678940"/>
                    <a:gd name="connsiteX73" fmla="*/ 1663700 w 2547620"/>
                    <a:gd name="connsiteY73" fmla="*/ 1016000 h 1678940"/>
                    <a:gd name="connsiteX74" fmla="*/ 1691640 w 2547620"/>
                    <a:gd name="connsiteY74" fmla="*/ 985520 h 1678940"/>
                    <a:gd name="connsiteX75" fmla="*/ 1719580 w 2547620"/>
                    <a:gd name="connsiteY75" fmla="*/ 955040 h 1678940"/>
                    <a:gd name="connsiteX76" fmla="*/ 1770380 w 2547620"/>
                    <a:gd name="connsiteY76" fmla="*/ 955040 h 1678940"/>
                    <a:gd name="connsiteX77" fmla="*/ 1823720 w 2547620"/>
                    <a:gd name="connsiteY77" fmla="*/ 990600 h 1678940"/>
                    <a:gd name="connsiteX78" fmla="*/ 1846580 w 2547620"/>
                    <a:gd name="connsiteY78" fmla="*/ 1031240 h 1678940"/>
                    <a:gd name="connsiteX79" fmla="*/ 1849120 w 2547620"/>
                    <a:gd name="connsiteY79" fmla="*/ 1082040 h 1678940"/>
                    <a:gd name="connsiteX80" fmla="*/ 1833880 w 2547620"/>
                    <a:gd name="connsiteY80" fmla="*/ 1148080 h 1678940"/>
                    <a:gd name="connsiteX81" fmla="*/ 1864360 w 2547620"/>
                    <a:gd name="connsiteY81" fmla="*/ 1234440 h 1678940"/>
                    <a:gd name="connsiteX82" fmla="*/ 1894840 w 2547620"/>
                    <a:gd name="connsiteY82" fmla="*/ 1272540 h 1678940"/>
                    <a:gd name="connsiteX83" fmla="*/ 1922780 w 2547620"/>
                    <a:gd name="connsiteY83" fmla="*/ 1305560 h 1678940"/>
                    <a:gd name="connsiteX84" fmla="*/ 1915160 w 2547620"/>
                    <a:gd name="connsiteY84" fmla="*/ 1376680 h 1678940"/>
                    <a:gd name="connsiteX85" fmla="*/ 1912620 w 2547620"/>
                    <a:gd name="connsiteY85" fmla="*/ 1427480 h 1678940"/>
                    <a:gd name="connsiteX86" fmla="*/ 1932940 w 2547620"/>
                    <a:gd name="connsiteY86" fmla="*/ 1493520 h 1678940"/>
                    <a:gd name="connsiteX87" fmla="*/ 2044700 w 2547620"/>
                    <a:gd name="connsiteY87" fmla="*/ 1638300 h 1678940"/>
                    <a:gd name="connsiteX88" fmla="*/ 2082800 w 2547620"/>
                    <a:gd name="connsiteY88" fmla="*/ 1671320 h 1678940"/>
                    <a:gd name="connsiteX89" fmla="*/ 2143760 w 2547620"/>
                    <a:gd name="connsiteY89" fmla="*/ 1673860 h 1678940"/>
                    <a:gd name="connsiteX90" fmla="*/ 2242820 w 2547620"/>
                    <a:gd name="connsiteY90" fmla="*/ 1678940 h 1678940"/>
                    <a:gd name="connsiteX91" fmla="*/ 2326640 w 2547620"/>
                    <a:gd name="connsiteY91" fmla="*/ 1656080 h 1678940"/>
                    <a:gd name="connsiteX92" fmla="*/ 2379980 w 2547620"/>
                    <a:gd name="connsiteY92" fmla="*/ 1663700 h 1678940"/>
                    <a:gd name="connsiteX93" fmla="*/ 2410460 w 2547620"/>
                    <a:gd name="connsiteY93" fmla="*/ 1651000 h 1678940"/>
                    <a:gd name="connsiteX94" fmla="*/ 2400300 w 2547620"/>
                    <a:gd name="connsiteY94" fmla="*/ 1600200 h 1678940"/>
                    <a:gd name="connsiteX95" fmla="*/ 2397760 w 2547620"/>
                    <a:gd name="connsiteY95" fmla="*/ 1536700 h 1678940"/>
                    <a:gd name="connsiteX96" fmla="*/ 2418080 w 2547620"/>
                    <a:gd name="connsiteY96" fmla="*/ 1465580 h 1678940"/>
                    <a:gd name="connsiteX97" fmla="*/ 2425700 w 2547620"/>
                    <a:gd name="connsiteY97" fmla="*/ 1407160 h 1678940"/>
                    <a:gd name="connsiteX98" fmla="*/ 2433320 w 2547620"/>
                    <a:gd name="connsiteY98" fmla="*/ 1277620 h 1678940"/>
                    <a:gd name="connsiteX99" fmla="*/ 2428240 w 2547620"/>
                    <a:gd name="connsiteY99" fmla="*/ 1193800 h 1678940"/>
                    <a:gd name="connsiteX100" fmla="*/ 2440940 w 2547620"/>
                    <a:gd name="connsiteY100" fmla="*/ 1112520 h 1678940"/>
                    <a:gd name="connsiteX101" fmla="*/ 2443480 w 2547620"/>
                    <a:gd name="connsiteY101" fmla="*/ 993140 h 1678940"/>
                    <a:gd name="connsiteX102" fmla="*/ 2446020 w 2547620"/>
                    <a:gd name="connsiteY102" fmla="*/ 922020 h 1678940"/>
                    <a:gd name="connsiteX103" fmla="*/ 2456180 w 2547620"/>
                    <a:gd name="connsiteY103" fmla="*/ 878840 h 1678940"/>
                    <a:gd name="connsiteX104" fmla="*/ 2506980 w 2547620"/>
                    <a:gd name="connsiteY104" fmla="*/ 848360 h 1678940"/>
                    <a:gd name="connsiteX105" fmla="*/ 2547620 w 2547620"/>
                    <a:gd name="connsiteY105" fmla="*/ 822960 h 1678940"/>
                    <a:gd name="connsiteX106" fmla="*/ 2542540 w 2547620"/>
                    <a:gd name="connsiteY106" fmla="*/ 792480 h 1678940"/>
                    <a:gd name="connsiteX107" fmla="*/ 2504440 w 2547620"/>
                    <a:gd name="connsiteY107" fmla="*/ 762000 h 1678940"/>
                    <a:gd name="connsiteX108" fmla="*/ 2463800 w 2547620"/>
                    <a:gd name="connsiteY108" fmla="*/ 701040 h 1678940"/>
                    <a:gd name="connsiteX109" fmla="*/ 2423160 w 2547620"/>
                    <a:gd name="connsiteY109" fmla="*/ 645160 h 1678940"/>
                    <a:gd name="connsiteX110" fmla="*/ 2379980 w 2547620"/>
                    <a:gd name="connsiteY110" fmla="*/ 579120 h 1678940"/>
                    <a:gd name="connsiteX111" fmla="*/ 2369820 w 2547620"/>
                    <a:gd name="connsiteY111" fmla="*/ 535940 h 1678940"/>
                    <a:gd name="connsiteX112" fmla="*/ 2369820 w 2547620"/>
                    <a:gd name="connsiteY112" fmla="*/ 490220 h 1678940"/>
                    <a:gd name="connsiteX113" fmla="*/ 2339340 w 2547620"/>
                    <a:gd name="connsiteY113" fmla="*/ 464820 h 1678940"/>
                    <a:gd name="connsiteX114" fmla="*/ 2273300 w 2547620"/>
                    <a:gd name="connsiteY114" fmla="*/ 449580 h 1678940"/>
                    <a:gd name="connsiteX115" fmla="*/ 2199640 w 2547620"/>
                    <a:gd name="connsiteY115" fmla="*/ 441960 h 1678940"/>
                    <a:gd name="connsiteX116" fmla="*/ 2098040 w 2547620"/>
                    <a:gd name="connsiteY116" fmla="*/ 452120 h 1678940"/>
                    <a:gd name="connsiteX117" fmla="*/ 2054860 w 2547620"/>
                    <a:gd name="connsiteY117" fmla="*/ 431800 h 1678940"/>
                    <a:gd name="connsiteX118" fmla="*/ 1991360 w 2547620"/>
                    <a:gd name="connsiteY118" fmla="*/ 403860 h 1678940"/>
                    <a:gd name="connsiteX119" fmla="*/ 1907540 w 2547620"/>
                    <a:gd name="connsiteY119" fmla="*/ 347980 h 1678940"/>
                    <a:gd name="connsiteX120" fmla="*/ 1800860 w 2547620"/>
                    <a:gd name="connsiteY120" fmla="*/ 297180 h 1678940"/>
                    <a:gd name="connsiteX121" fmla="*/ 1724660 w 2547620"/>
                    <a:gd name="connsiteY121" fmla="*/ 264160 h 1678940"/>
                    <a:gd name="connsiteX122" fmla="*/ 1633220 w 2547620"/>
                    <a:gd name="connsiteY122" fmla="*/ 233680 h 1678940"/>
                    <a:gd name="connsiteX123" fmla="*/ 1567180 w 2547620"/>
                    <a:gd name="connsiteY123" fmla="*/ 177800 h 1678940"/>
                    <a:gd name="connsiteX124" fmla="*/ 1513840 w 2547620"/>
                    <a:gd name="connsiteY124" fmla="*/ 152400 h 16789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</a:cxnLst>
                  <a:rect l="l" t="t" r="r" b="b"/>
                  <a:pathLst>
                    <a:path w="2547620" h="1678940">
                      <a:moveTo>
                        <a:pt x="1513840" y="152400"/>
                      </a:moveTo>
                      <a:lnTo>
                        <a:pt x="1404620" y="111760"/>
                      </a:lnTo>
                      <a:lnTo>
                        <a:pt x="1295400" y="60960"/>
                      </a:lnTo>
                      <a:lnTo>
                        <a:pt x="1259840" y="27940"/>
                      </a:lnTo>
                      <a:lnTo>
                        <a:pt x="1239520" y="2540"/>
                      </a:lnTo>
                      <a:lnTo>
                        <a:pt x="1201420" y="0"/>
                      </a:lnTo>
                      <a:lnTo>
                        <a:pt x="1143000" y="20320"/>
                      </a:lnTo>
                      <a:lnTo>
                        <a:pt x="1074420" y="38100"/>
                      </a:lnTo>
                      <a:lnTo>
                        <a:pt x="990600" y="50800"/>
                      </a:lnTo>
                      <a:lnTo>
                        <a:pt x="899160" y="58420"/>
                      </a:lnTo>
                      <a:lnTo>
                        <a:pt x="792480" y="66040"/>
                      </a:lnTo>
                      <a:lnTo>
                        <a:pt x="726440" y="73660"/>
                      </a:lnTo>
                      <a:lnTo>
                        <a:pt x="698500" y="91440"/>
                      </a:lnTo>
                      <a:lnTo>
                        <a:pt x="698500" y="137160"/>
                      </a:lnTo>
                      <a:lnTo>
                        <a:pt x="693420" y="182880"/>
                      </a:lnTo>
                      <a:lnTo>
                        <a:pt x="657860" y="228600"/>
                      </a:lnTo>
                      <a:lnTo>
                        <a:pt x="640080" y="281940"/>
                      </a:lnTo>
                      <a:lnTo>
                        <a:pt x="612140" y="350520"/>
                      </a:lnTo>
                      <a:lnTo>
                        <a:pt x="571500" y="421640"/>
                      </a:lnTo>
                      <a:lnTo>
                        <a:pt x="546100" y="457200"/>
                      </a:lnTo>
                      <a:cubicBezTo>
                        <a:pt x="545253" y="479213"/>
                        <a:pt x="544407" y="501227"/>
                        <a:pt x="543560" y="523240"/>
                      </a:cubicBezTo>
                      <a:lnTo>
                        <a:pt x="520700" y="609600"/>
                      </a:lnTo>
                      <a:lnTo>
                        <a:pt x="520700" y="665480"/>
                      </a:lnTo>
                      <a:lnTo>
                        <a:pt x="543560" y="726440"/>
                      </a:lnTo>
                      <a:lnTo>
                        <a:pt x="551180" y="787400"/>
                      </a:lnTo>
                      <a:lnTo>
                        <a:pt x="535940" y="828040"/>
                      </a:lnTo>
                      <a:lnTo>
                        <a:pt x="472440" y="871220"/>
                      </a:lnTo>
                      <a:lnTo>
                        <a:pt x="419100" y="883920"/>
                      </a:lnTo>
                      <a:lnTo>
                        <a:pt x="337820" y="876300"/>
                      </a:lnTo>
                      <a:lnTo>
                        <a:pt x="279400" y="886460"/>
                      </a:lnTo>
                      <a:lnTo>
                        <a:pt x="215900" y="927100"/>
                      </a:lnTo>
                      <a:lnTo>
                        <a:pt x="170180" y="993140"/>
                      </a:lnTo>
                      <a:lnTo>
                        <a:pt x="116840" y="1102360"/>
                      </a:lnTo>
                      <a:lnTo>
                        <a:pt x="81280" y="1178560"/>
                      </a:lnTo>
                      <a:lnTo>
                        <a:pt x="17780" y="1247140"/>
                      </a:lnTo>
                      <a:lnTo>
                        <a:pt x="0" y="1285240"/>
                      </a:lnTo>
                      <a:lnTo>
                        <a:pt x="33020" y="1303020"/>
                      </a:lnTo>
                      <a:lnTo>
                        <a:pt x="86360" y="1249680"/>
                      </a:lnTo>
                      <a:lnTo>
                        <a:pt x="175260" y="1193800"/>
                      </a:lnTo>
                      <a:lnTo>
                        <a:pt x="264160" y="1143000"/>
                      </a:lnTo>
                      <a:lnTo>
                        <a:pt x="317500" y="1112520"/>
                      </a:lnTo>
                      <a:lnTo>
                        <a:pt x="401320" y="1094740"/>
                      </a:lnTo>
                      <a:lnTo>
                        <a:pt x="485140" y="1104900"/>
                      </a:lnTo>
                      <a:lnTo>
                        <a:pt x="556260" y="1104900"/>
                      </a:lnTo>
                      <a:lnTo>
                        <a:pt x="579120" y="1076960"/>
                      </a:lnTo>
                      <a:lnTo>
                        <a:pt x="574040" y="1036320"/>
                      </a:lnTo>
                      <a:lnTo>
                        <a:pt x="599440" y="995680"/>
                      </a:lnTo>
                      <a:lnTo>
                        <a:pt x="660400" y="975360"/>
                      </a:lnTo>
                      <a:lnTo>
                        <a:pt x="678180" y="939800"/>
                      </a:lnTo>
                      <a:lnTo>
                        <a:pt x="695960" y="899160"/>
                      </a:lnTo>
                      <a:lnTo>
                        <a:pt x="744220" y="891540"/>
                      </a:lnTo>
                      <a:lnTo>
                        <a:pt x="779780" y="919480"/>
                      </a:lnTo>
                      <a:lnTo>
                        <a:pt x="833120" y="949960"/>
                      </a:lnTo>
                      <a:lnTo>
                        <a:pt x="853440" y="982980"/>
                      </a:lnTo>
                      <a:lnTo>
                        <a:pt x="876300" y="985520"/>
                      </a:lnTo>
                      <a:lnTo>
                        <a:pt x="916940" y="985520"/>
                      </a:lnTo>
                      <a:lnTo>
                        <a:pt x="977900" y="982980"/>
                      </a:lnTo>
                      <a:lnTo>
                        <a:pt x="1043940" y="1016000"/>
                      </a:lnTo>
                      <a:lnTo>
                        <a:pt x="1089660" y="1049020"/>
                      </a:lnTo>
                      <a:lnTo>
                        <a:pt x="1122680" y="1026160"/>
                      </a:lnTo>
                      <a:lnTo>
                        <a:pt x="1125220" y="1000760"/>
                      </a:lnTo>
                      <a:lnTo>
                        <a:pt x="1206500" y="990600"/>
                      </a:lnTo>
                      <a:lnTo>
                        <a:pt x="1285240" y="1005840"/>
                      </a:lnTo>
                      <a:lnTo>
                        <a:pt x="1333500" y="1005840"/>
                      </a:lnTo>
                      <a:lnTo>
                        <a:pt x="1361440" y="970280"/>
                      </a:lnTo>
                      <a:lnTo>
                        <a:pt x="1389380" y="955040"/>
                      </a:lnTo>
                      <a:lnTo>
                        <a:pt x="1414780" y="937260"/>
                      </a:lnTo>
                      <a:lnTo>
                        <a:pt x="1447800" y="942340"/>
                      </a:lnTo>
                      <a:lnTo>
                        <a:pt x="1465580" y="980440"/>
                      </a:lnTo>
                      <a:lnTo>
                        <a:pt x="1488440" y="1016000"/>
                      </a:lnTo>
                      <a:lnTo>
                        <a:pt x="1534160" y="1043940"/>
                      </a:lnTo>
                      <a:lnTo>
                        <a:pt x="1600200" y="1054100"/>
                      </a:lnTo>
                      <a:lnTo>
                        <a:pt x="1648460" y="1043940"/>
                      </a:lnTo>
                      <a:lnTo>
                        <a:pt x="1663700" y="1016000"/>
                      </a:lnTo>
                      <a:lnTo>
                        <a:pt x="1691640" y="985520"/>
                      </a:lnTo>
                      <a:lnTo>
                        <a:pt x="1719580" y="955040"/>
                      </a:lnTo>
                      <a:lnTo>
                        <a:pt x="1770380" y="955040"/>
                      </a:lnTo>
                      <a:lnTo>
                        <a:pt x="1823720" y="990600"/>
                      </a:lnTo>
                      <a:lnTo>
                        <a:pt x="1846580" y="1031240"/>
                      </a:lnTo>
                      <a:lnTo>
                        <a:pt x="1849120" y="1082040"/>
                      </a:lnTo>
                      <a:lnTo>
                        <a:pt x="1833880" y="1148080"/>
                      </a:lnTo>
                      <a:lnTo>
                        <a:pt x="1864360" y="1234440"/>
                      </a:lnTo>
                      <a:lnTo>
                        <a:pt x="1894840" y="1272540"/>
                      </a:lnTo>
                      <a:lnTo>
                        <a:pt x="1922780" y="1305560"/>
                      </a:lnTo>
                      <a:lnTo>
                        <a:pt x="1915160" y="1376680"/>
                      </a:lnTo>
                      <a:lnTo>
                        <a:pt x="1912620" y="1427480"/>
                      </a:lnTo>
                      <a:lnTo>
                        <a:pt x="1932940" y="1493520"/>
                      </a:lnTo>
                      <a:lnTo>
                        <a:pt x="2044700" y="1638300"/>
                      </a:lnTo>
                      <a:lnTo>
                        <a:pt x="2082800" y="1671320"/>
                      </a:lnTo>
                      <a:lnTo>
                        <a:pt x="2143760" y="1673860"/>
                      </a:lnTo>
                      <a:lnTo>
                        <a:pt x="2242820" y="1678940"/>
                      </a:lnTo>
                      <a:lnTo>
                        <a:pt x="2326640" y="1656080"/>
                      </a:lnTo>
                      <a:lnTo>
                        <a:pt x="2379980" y="1663700"/>
                      </a:lnTo>
                      <a:lnTo>
                        <a:pt x="2410460" y="1651000"/>
                      </a:lnTo>
                      <a:lnTo>
                        <a:pt x="2400300" y="1600200"/>
                      </a:lnTo>
                      <a:lnTo>
                        <a:pt x="2397760" y="1536700"/>
                      </a:lnTo>
                      <a:lnTo>
                        <a:pt x="2418080" y="1465580"/>
                      </a:lnTo>
                      <a:lnTo>
                        <a:pt x="2425700" y="1407160"/>
                      </a:lnTo>
                      <a:lnTo>
                        <a:pt x="2433320" y="1277620"/>
                      </a:lnTo>
                      <a:lnTo>
                        <a:pt x="2428240" y="1193800"/>
                      </a:lnTo>
                      <a:lnTo>
                        <a:pt x="2440940" y="1112520"/>
                      </a:lnTo>
                      <a:cubicBezTo>
                        <a:pt x="2441787" y="1072727"/>
                        <a:pt x="2442633" y="1032933"/>
                        <a:pt x="2443480" y="993140"/>
                      </a:cubicBezTo>
                      <a:cubicBezTo>
                        <a:pt x="2444327" y="969433"/>
                        <a:pt x="2445173" y="945727"/>
                        <a:pt x="2446020" y="922020"/>
                      </a:cubicBezTo>
                      <a:lnTo>
                        <a:pt x="2456180" y="878840"/>
                      </a:lnTo>
                      <a:lnTo>
                        <a:pt x="2506980" y="848360"/>
                      </a:lnTo>
                      <a:lnTo>
                        <a:pt x="2547620" y="822960"/>
                      </a:lnTo>
                      <a:lnTo>
                        <a:pt x="2542540" y="792480"/>
                      </a:lnTo>
                      <a:lnTo>
                        <a:pt x="2504440" y="762000"/>
                      </a:lnTo>
                      <a:lnTo>
                        <a:pt x="2463800" y="701040"/>
                      </a:lnTo>
                      <a:lnTo>
                        <a:pt x="2423160" y="645160"/>
                      </a:lnTo>
                      <a:lnTo>
                        <a:pt x="2379980" y="579120"/>
                      </a:lnTo>
                      <a:lnTo>
                        <a:pt x="2369820" y="535940"/>
                      </a:lnTo>
                      <a:lnTo>
                        <a:pt x="2369820" y="490220"/>
                      </a:lnTo>
                      <a:lnTo>
                        <a:pt x="2339340" y="464820"/>
                      </a:lnTo>
                      <a:lnTo>
                        <a:pt x="2273300" y="449580"/>
                      </a:lnTo>
                      <a:lnTo>
                        <a:pt x="2199640" y="441960"/>
                      </a:lnTo>
                      <a:lnTo>
                        <a:pt x="2098040" y="452120"/>
                      </a:lnTo>
                      <a:lnTo>
                        <a:pt x="2054860" y="431800"/>
                      </a:lnTo>
                      <a:lnTo>
                        <a:pt x="1991360" y="403860"/>
                      </a:lnTo>
                      <a:lnTo>
                        <a:pt x="1907540" y="347980"/>
                      </a:lnTo>
                      <a:lnTo>
                        <a:pt x="1800860" y="297180"/>
                      </a:lnTo>
                      <a:lnTo>
                        <a:pt x="1724660" y="264160"/>
                      </a:lnTo>
                      <a:lnTo>
                        <a:pt x="1633220" y="233680"/>
                      </a:lnTo>
                      <a:lnTo>
                        <a:pt x="1567180" y="177800"/>
                      </a:lnTo>
                      <a:lnTo>
                        <a:pt x="1513840" y="15240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solidFill>
                    <a:srgbClr val="008FD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400" b="1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S-Core Dream 6 Bold" panose="020B0503030302020204" pitchFamily="34" charset="-127"/>
                    <a:ea typeface="S-Core Dream 6 Bold" panose="020B0503030302020204" pitchFamily="34" charset="-127"/>
                  </a:endParaRPr>
                </a:p>
              </p:txBody>
            </p:sp>
            <p:sp>
              <p:nvSpPr>
                <p:cNvPr id="36" name="동작 TXT">
                  <a:extLst>
                    <a:ext uri="{FF2B5EF4-FFF2-40B4-BE49-F238E27FC236}">
                      <a16:creationId xmlns:a16="http://schemas.microsoft.com/office/drawing/2014/main" id="{580728F0-57C0-6542-B96D-85DAF5FA56A5}"/>
                    </a:ext>
                  </a:extLst>
                </p:cNvPr>
                <p:cNvSpPr txBox="1"/>
                <p:nvPr/>
              </p:nvSpPr>
              <p:spPr>
                <a:xfrm>
                  <a:off x="4032305" y="5027428"/>
                  <a:ext cx="453971" cy="276999"/>
                </a:xfrm>
                <a:prstGeom prst="rect">
                  <a:avLst/>
                </a:prstGeom>
                <a:noFill/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</p:spPr>
              <p:txBody>
                <a:bodyPr wrap="none" rtlCol="0" anchor="ctr">
                  <a:spAutoFit/>
                </a:bodyPr>
                <a:lstStyle/>
                <a:p>
                  <a:pPr algn="ctr"/>
                  <a:r>
                    <a:rPr lang="ko-KR" altLang="en-US" sz="1200" b="1" spc="-15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latin typeface="S-Core Dream 6 Bold" panose="020B0503030302020204" pitchFamily="34" charset="-127"/>
                      <a:ea typeface="S-Core Dream 6 Bold" panose="020B0503030302020204" pitchFamily="34" charset="-127"/>
                    </a:rPr>
                    <a:t>동작</a:t>
                  </a:r>
                  <a:endParaRPr lang="ko-KR" altLang="en-US" sz="1200" b="1" spc="-15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S-Core Dream 6 Bold" panose="020B0503030302020204" pitchFamily="34" charset="-127"/>
                    <a:ea typeface="S-Core Dream 6 Bold" panose="020B0503030302020204" pitchFamily="34" charset="-127"/>
                  </a:endParaRPr>
                </a:p>
              </p:txBody>
            </p:sp>
          </p:grpSp>
          <p:grpSp>
            <p:nvGrpSpPr>
              <p:cNvPr id="21" name="금천구">
                <a:extLst>
                  <a:ext uri="{FF2B5EF4-FFF2-40B4-BE49-F238E27FC236}">
                    <a16:creationId xmlns:a16="http://schemas.microsoft.com/office/drawing/2014/main" id="{645D057F-31C3-A94D-992C-F0077E59F381}"/>
                  </a:ext>
                </a:extLst>
              </p:cNvPr>
              <p:cNvGrpSpPr/>
              <p:nvPr/>
            </p:nvGrpSpPr>
            <p:grpSpPr>
              <a:xfrm>
                <a:off x="3249559" y="5422555"/>
                <a:ext cx="742805" cy="909081"/>
                <a:chOff x="3249559" y="5422555"/>
                <a:chExt cx="742805" cy="909081"/>
              </a:xfrm>
            </p:grpSpPr>
            <p:sp>
              <p:nvSpPr>
                <p:cNvPr id="33" name="금천구">
                  <a:extLst>
                    <a:ext uri="{FF2B5EF4-FFF2-40B4-BE49-F238E27FC236}">
                      <a16:creationId xmlns:a16="http://schemas.microsoft.com/office/drawing/2014/main" id="{AFE3428E-803E-324B-A036-2EABF8F6FF46}"/>
                    </a:ext>
                  </a:extLst>
                </p:cNvPr>
                <p:cNvSpPr/>
                <p:nvPr/>
              </p:nvSpPr>
              <p:spPr>
                <a:xfrm>
                  <a:off x="3249559" y="5422555"/>
                  <a:ext cx="742805" cy="909081"/>
                </a:xfrm>
                <a:custGeom>
                  <a:avLst/>
                  <a:gdLst>
                    <a:gd name="connsiteX0" fmla="*/ 582930 w 1821180"/>
                    <a:gd name="connsiteY0" fmla="*/ 422910 h 2228850"/>
                    <a:gd name="connsiteX1" fmla="*/ 449580 w 1821180"/>
                    <a:gd name="connsiteY1" fmla="*/ 297180 h 2228850"/>
                    <a:gd name="connsiteX2" fmla="*/ 419100 w 1821180"/>
                    <a:gd name="connsiteY2" fmla="*/ 255270 h 2228850"/>
                    <a:gd name="connsiteX3" fmla="*/ 400050 w 1821180"/>
                    <a:gd name="connsiteY3" fmla="*/ 213360 h 2228850"/>
                    <a:gd name="connsiteX4" fmla="*/ 400050 w 1821180"/>
                    <a:gd name="connsiteY4" fmla="*/ 167640 h 2228850"/>
                    <a:gd name="connsiteX5" fmla="*/ 400050 w 1821180"/>
                    <a:gd name="connsiteY5" fmla="*/ 125730 h 2228850"/>
                    <a:gd name="connsiteX6" fmla="*/ 400050 w 1821180"/>
                    <a:gd name="connsiteY6" fmla="*/ 125730 h 2228850"/>
                    <a:gd name="connsiteX7" fmla="*/ 342900 w 1821180"/>
                    <a:gd name="connsiteY7" fmla="*/ 91440 h 2228850"/>
                    <a:gd name="connsiteX8" fmla="*/ 293370 w 1821180"/>
                    <a:gd name="connsiteY8" fmla="*/ 60960 h 2228850"/>
                    <a:gd name="connsiteX9" fmla="*/ 270510 w 1821180"/>
                    <a:gd name="connsiteY9" fmla="*/ 22860 h 2228850"/>
                    <a:gd name="connsiteX10" fmla="*/ 240030 w 1821180"/>
                    <a:gd name="connsiteY10" fmla="*/ 22860 h 2228850"/>
                    <a:gd name="connsiteX11" fmla="*/ 167640 w 1821180"/>
                    <a:gd name="connsiteY11" fmla="*/ 19050 h 2228850"/>
                    <a:gd name="connsiteX12" fmla="*/ 118110 w 1821180"/>
                    <a:gd name="connsiteY12" fmla="*/ 0 h 2228850"/>
                    <a:gd name="connsiteX13" fmla="*/ 80010 w 1821180"/>
                    <a:gd name="connsiteY13" fmla="*/ 3810 h 2228850"/>
                    <a:gd name="connsiteX14" fmla="*/ 38100 w 1821180"/>
                    <a:gd name="connsiteY14" fmla="*/ 41910 h 2228850"/>
                    <a:gd name="connsiteX15" fmla="*/ 0 w 1821180"/>
                    <a:gd name="connsiteY15" fmla="*/ 76200 h 2228850"/>
                    <a:gd name="connsiteX16" fmla="*/ 15240 w 1821180"/>
                    <a:gd name="connsiteY16" fmla="*/ 163830 h 2228850"/>
                    <a:gd name="connsiteX17" fmla="*/ 41910 w 1821180"/>
                    <a:gd name="connsiteY17" fmla="*/ 236220 h 2228850"/>
                    <a:gd name="connsiteX18" fmla="*/ 45720 w 1821180"/>
                    <a:gd name="connsiteY18" fmla="*/ 289560 h 2228850"/>
                    <a:gd name="connsiteX19" fmla="*/ 41910 w 1821180"/>
                    <a:gd name="connsiteY19" fmla="*/ 331470 h 2228850"/>
                    <a:gd name="connsiteX20" fmla="*/ 72390 w 1821180"/>
                    <a:gd name="connsiteY20" fmla="*/ 407670 h 2228850"/>
                    <a:gd name="connsiteX21" fmla="*/ 186690 w 1821180"/>
                    <a:gd name="connsiteY21" fmla="*/ 563880 h 2228850"/>
                    <a:gd name="connsiteX22" fmla="*/ 232410 w 1821180"/>
                    <a:gd name="connsiteY22" fmla="*/ 685800 h 2228850"/>
                    <a:gd name="connsiteX23" fmla="*/ 335280 w 1821180"/>
                    <a:gd name="connsiteY23" fmla="*/ 796290 h 2228850"/>
                    <a:gd name="connsiteX24" fmla="*/ 369570 w 1821180"/>
                    <a:gd name="connsiteY24" fmla="*/ 838200 h 2228850"/>
                    <a:gd name="connsiteX25" fmla="*/ 400050 w 1821180"/>
                    <a:gd name="connsiteY25" fmla="*/ 895350 h 2228850"/>
                    <a:gd name="connsiteX26" fmla="*/ 445770 w 1821180"/>
                    <a:gd name="connsiteY26" fmla="*/ 937260 h 2228850"/>
                    <a:gd name="connsiteX27" fmla="*/ 487680 w 1821180"/>
                    <a:gd name="connsiteY27" fmla="*/ 971550 h 2228850"/>
                    <a:gd name="connsiteX28" fmla="*/ 491490 w 1821180"/>
                    <a:gd name="connsiteY28" fmla="*/ 1040130 h 2228850"/>
                    <a:gd name="connsiteX29" fmla="*/ 495300 w 1821180"/>
                    <a:gd name="connsiteY29" fmla="*/ 1101090 h 2228850"/>
                    <a:gd name="connsiteX30" fmla="*/ 476250 w 1821180"/>
                    <a:gd name="connsiteY30" fmla="*/ 1154430 h 2228850"/>
                    <a:gd name="connsiteX31" fmla="*/ 441960 w 1821180"/>
                    <a:gd name="connsiteY31" fmla="*/ 1184910 h 2228850"/>
                    <a:gd name="connsiteX32" fmla="*/ 441960 w 1821180"/>
                    <a:gd name="connsiteY32" fmla="*/ 1184910 h 2228850"/>
                    <a:gd name="connsiteX33" fmla="*/ 472440 w 1821180"/>
                    <a:gd name="connsiteY33" fmla="*/ 1242060 h 2228850"/>
                    <a:gd name="connsiteX34" fmla="*/ 556260 w 1821180"/>
                    <a:gd name="connsiteY34" fmla="*/ 1303020 h 2228850"/>
                    <a:gd name="connsiteX35" fmla="*/ 598170 w 1821180"/>
                    <a:gd name="connsiteY35" fmla="*/ 1371600 h 2228850"/>
                    <a:gd name="connsiteX36" fmla="*/ 613410 w 1821180"/>
                    <a:gd name="connsiteY36" fmla="*/ 1432560 h 2228850"/>
                    <a:gd name="connsiteX37" fmla="*/ 659130 w 1821180"/>
                    <a:gd name="connsiteY37" fmla="*/ 1455420 h 2228850"/>
                    <a:gd name="connsiteX38" fmla="*/ 712470 w 1821180"/>
                    <a:gd name="connsiteY38" fmla="*/ 1455420 h 2228850"/>
                    <a:gd name="connsiteX39" fmla="*/ 731520 w 1821180"/>
                    <a:gd name="connsiteY39" fmla="*/ 1447800 h 2228850"/>
                    <a:gd name="connsiteX40" fmla="*/ 765810 w 1821180"/>
                    <a:gd name="connsiteY40" fmla="*/ 1463040 h 2228850"/>
                    <a:gd name="connsiteX41" fmla="*/ 819150 w 1821180"/>
                    <a:gd name="connsiteY41" fmla="*/ 1531620 h 2228850"/>
                    <a:gd name="connsiteX42" fmla="*/ 842010 w 1821180"/>
                    <a:gd name="connsiteY42" fmla="*/ 1584960 h 2228850"/>
                    <a:gd name="connsiteX43" fmla="*/ 861060 w 1821180"/>
                    <a:gd name="connsiteY43" fmla="*/ 1619250 h 2228850"/>
                    <a:gd name="connsiteX44" fmla="*/ 849630 w 1821180"/>
                    <a:gd name="connsiteY44" fmla="*/ 1645920 h 2228850"/>
                    <a:gd name="connsiteX45" fmla="*/ 819150 w 1821180"/>
                    <a:gd name="connsiteY45" fmla="*/ 1661160 h 2228850"/>
                    <a:gd name="connsiteX46" fmla="*/ 803910 w 1821180"/>
                    <a:gd name="connsiteY46" fmla="*/ 1672590 h 2228850"/>
                    <a:gd name="connsiteX47" fmla="*/ 807720 w 1821180"/>
                    <a:gd name="connsiteY47" fmla="*/ 1691640 h 2228850"/>
                    <a:gd name="connsiteX48" fmla="*/ 845820 w 1821180"/>
                    <a:gd name="connsiteY48" fmla="*/ 1725930 h 2228850"/>
                    <a:gd name="connsiteX49" fmla="*/ 876300 w 1821180"/>
                    <a:gd name="connsiteY49" fmla="*/ 1767840 h 2228850"/>
                    <a:gd name="connsiteX50" fmla="*/ 899160 w 1821180"/>
                    <a:gd name="connsiteY50" fmla="*/ 1809750 h 2228850"/>
                    <a:gd name="connsiteX51" fmla="*/ 941070 w 1821180"/>
                    <a:gd name="connsiteY51" fmla="*/ 1851660 h 2228850"/>
                    <a:gd name="connsiteX52" fmla="*/ 971550 w 1821180"/>
                    <a:gd name="connsiteY52" fmla="*/ 1866900 h 2228850"/>
                    <a:gd name="connsiteX53" fmla="*/ 979170 w 1821180"/>
                    <a:gd name="connsiteY53" fmla="*/ 1912620 h 2228850"/>
                    <a:gd name="connsiteX54" fmla="*/ 952500 w 1821180"/>
                    <a:gd name="connsiteY54" fmla="*/ 1920240 h 2228850"/>
                    <a:gd name="connsiteX55" fmla="*/ 941070 w 1821180"/>
                    <a:gd name="connsiteY55" fmla="*/ 1954530 h 2228850"/>
                    <a:gd name="connsiteX56" fmla="*/ 948690 w 1821180"/>
                    <a:gd name="connsiteY56" fmla="*/ 2007870 h 2228850"/>
                    <a:gd name="connsiteX57" fmla="*/ 990600 w 1821180"/>
                    <a:gd name="connsiteY57" fmla="*/ 2106930 h 2228850"/>
                    <a:gd name="connsiteX58" fmla="*/ 1002030 w 1821180"/>
                    <a:gd name="connsiteY58" fmla="*/ 2156460 h 2228850"/>
                    <a:gd name="connsiteX59" fmla="*/ 994410 w 1821180"/>
                    <a:gd name="connsiteY59" fmla="*/ 2198370 h 2228850"/>
                    <a:gd name="connsiteX60" fmla="*/ 1017270 w 1821180"/>
                    <a:gd name="connsiteY60" fmla="*/ 2217420 h 2228850"/>
                    <a:gd name="connsiteX61" fmla="*/ 1066800 w 1821180"/>
                    <a:gd name="connsiteY61" fmla="*/ 2198370 h 2228850"/>
                    <a:gd name="connsiteX62" fmla="*/ 1112520 w 1821180"/>
                    <a:gd name="connsiteY62" fmla="*/ 2205990 h 2228850"/>
                    <a:gd name="connsiteX63" fmla="*/ 1143000 w 1821180"/>
                    <a:gd name="connsiteY63" fmla="*/ 2228850 h 2228850"/>
                    <a:gd name="connsiteX64" fmla="*/ 1188720 w 1821180"/>
                    <a:gd name="connsiteY64" fmla="*/ 2217420 h 2228850"/>
                    <a:gd name="connsiteX65" fmla="*/ 1215390 w 1821180"/>
                    <a:gd name="connsiteY65" fmla="*/ 2164080 h 2228850"/>
                    <a:gd name="connsiteX66" fmla="*/ 1257300 w 1821180"/>
                    <a:gd name="connsiteY66" fmla="*/ 2095500 h 2228850"/>
                    <a:gd name="connsiteX67" fmla="*/ 1299210 w 1821180"/>
                    <a:gd name="connsiteY67" fmla="*/ 2057400 h 2228850"/>
                    <a:gd name="connsiteX68" fmla="*/ 1318260 w 1821180"/>
                    <a:gd name="connsiteY68" fmla="*/ 2000250 h 2228850"/>
                    <a:gd name="connsiteX69" fmla="*/ 1341120 w 1821180"/>
                    <a:gd name="connsiteY69" fmla="*/ 1962150 h 2228850"/>
                    <a:gd name="connsiteX70" fmla="*/ 1379220 w 1821180"/>
                    <a:gd name="connsiteY70" fmla="*/ 1962150 h 2228850"/>
                    <a:gd name="connsiteX71" fmla="*/ 1417320 w 1821180"/>
                    <a:gd name="connsiteY71" fmla="*/ 1977390 h 2228850"/>
                    <a:gd name="connsiteX72" fmla="*/ 1482090 w 1821180"/>
                    <a:gd name="connsiteY72" fmla="*/ 1973580 h 2228850"/>
                    <a:gd name="connsiteX73" fmla="*/ 1512570 w 1821180"/>
                    <a:gd name="connsiteY73" fmla="*/ 1962150 h 2228850"/>
                    <a:gd name="connsiteX74" fmla="*/ 1516380 w 1821180"/>
                    <a:gd name="connsiteY74" fmla="*/ 1920240 h 2228850"/>
                    <a:gd name="connsiteX75" fmla="*/ 1550670 w 1821180"/>
                    <a:gd name="connsiteY75" fmla="*/ 1832610 h 2228850"/>
                    <a:gd name="connsiteX76" fmla="*/ 1577340 w 1821180"/>
                    <a:gd name="connsiteY76" fmla="*/ 1779270 h 2228850"/>
                    <a:gd name="connsiteX77" fmla="*/ 1596390 w 1821180"/>
                    <a:gd name="connsiteY77" fmla="*/ 1733550 h 2228850"/>
                    <a:gd name="connsiteX78" fmla="*/ 1649730 w 1821180"/>
                    <a:gd name="connsiteY78" fmla="*/ 1691640 h 2228850"/>
                    <a:gd name="connsiteX79" fmla="*/ 1706880 w 1821180"/>
                    <a:gd name="connsiteY79" fmla="*/ 1664970 h 2228850"/>
                    <a:gd name="connsiteX80" fmla="*/ 1752600 w 1821180"/>
                    <a:gd name="connsiteY80" fmla="*/ 1645920 h 2228850"/>
                    <a:gd name="connsiteX81" fmla="*/ 1790700 w 1821180"/>
                    <a:gd name="connsiteY81" fmla="*/ 1623060 h 2228850"/>
                    <a:gd name="connsiteX82" fmla="*/ 1821180 w 1821180"/>
                    <a:gd name="connsiteY82" fmla="*/ 1600200 h 2228850"/>
                    <a:gd name="connsiteX83" fmla="*/ 1779270 w 1821180"/>
                    <a:gd name="connsiteY83" fmla="*/ 1569720 h 2228850"/>
                    <a:gd name="connsiteX84" fmla="*/ 1737360 w 1821180"/>
                    <a:gd name="connsiteY84" fmla="*/ 1516380 h 2228850"/>
                    <a:gd name="connsiteX85" fmla="*/ 1714500 w 1821180"/>
                    <a:gd name="connsiteY85" fmla="*/ 1459230 h 2228850"/>
                    <a:gd name="connsiteX86" fmla="*/ 1672590 w 1821180"/>
                    <a:gd name="connsiteY86" fmla="*/ 1375410 h 2228850"/>
                    <a:gd name="connsiteX87" fmla="*/ 1653540 w 1821180"/>
                    <a:gd name="connsiteY87" fmla="*/ 1325880 h 2228850"/>
                    <a:gd name="connsiteX88" fmla="*/ 1611630 w 1821180"/>
                    <a:gd name="connsiteY88" fmla="*/ 1318260 h 2228850"/>
                    <a:gd name="connsiteX89" fmla="*/ 1550670 w 1821180"/>
                    <a:gd name="connsiteY89" fmla="*/ 1329690 h 2228850"/>
                    <a:gd name="connsiteX90" fmla="*/ 1504950 w 1821180"/>
                    <a:gd name="connsiteY90" fmla="*/ 1337310 h 2228850"/>
                    <a:gd name="connsiteX91" fmla="*/ 1466850 w 1821180"/>
                    <a:gd name="connsiteY91" fmla="*/ 1325880 h 2228850"/>
                    <a:gd name="connsiteX92" fmla="*/ 1421130 w 1821180"/>
                    <a:gd name="connsiteY92" fmla="*/ 1291590 h 2228850"/>
                    <a:gd name="connsiteX93" fmla="*/ 1398270 w 1821180"/>
                    <a:gd name="connsiteY93" fmla="*/ 1226820 h 2228850"/>
                    <a:gd name="connsiteX94" fmla="*/ 1398270 w 1821180"/>
                    <a:gd name="connsiteY94" fmla="*/ 1154430 h 2228850"/>
                    <a:gd name="connsiteX95" fmla="*/ 1402080 w 1821180"/>
                    <a:gd name="connsiteY95" fmla="*/ 1123950 h 2228850"/>
                    <a:gd name="connsiteX96" fmla="*/ 1409700 w 1821180"/>
                    <a:gd name="connsiteY96" fmla="*/ 1085850 h 2228850"/>
                    <a:gd name="connsiteX97" fmla="*/ 1440180 w 1821180"/>
                    <a:gd name="connsiteY97" fmla="*/ 1070610 h 2228850"/>
                    <a:gd name="connsiteX98" fmla="*/ 1474470 w 1821180"/>
                    <a:gd name="connsiteY98" fmla="*/ 1055370 h 2228850"/>
                    <a:gd name="connsiteX99" fmla="*/ 1466850 w 1821180"/>
                    <a:gd name="connsiteY99" fmla="*/ 1024890 h 2228850"/>
                    <a:gd name="connsiteX100" fmla="*/ 1432560 w 1821180"/>
                    <a:gd name="connsiteY100" fmla="*/ 998220 h 2228850"/>
                    <a:gd name="connsiteX101" fmla="*/ 1386840 w 1821180"/>
                    <a:gd name="connsiteY101" fmla="*/ 944880 h 2228850"/>
                    <a:gd name="connsiteX102" fmla="*/ 1371600 w 1821180"/>
                    <a:gd name="connsiteY102" fmla="*/ 899160 h 2228850"/>
                    <a:gd name="connsiteX103" fmla="*/ 1367790 w 1821180"/>
                    <a:gd name="connsiteY103" fmla="*/ 842010 h 2228850"/>
                    <a:gd name="connsiteX104" fmla="*/ 1352550 w 1821180"/>
                    <a:gd name="connsiteY104" fmla="*/ 811530 h 2228850"/>
                    <a:gd name="connsiteX105" fmla="*/ 1337310 w 1821180"/>
                    <a:gd name="connsiteY105" fmla="*/ 781050 h 2228850"/>
                    <a:gd name="connsiteX106" fmla="*/ 1325880 w 1821180"/>
                    <a:gd name="connsiteY106" fmla="*/ 735330 h 2228850"/>
                    <a:gd name="connsiteX107" fmla="*/ 1341120 w 1821180"/>
                    <a:gd name="connsiteY107" fmla="*/ 704850 h 2228850"/>
                    <a:gd name="connsiteX108" fmla="*/ 1360170 w 1821180"/>
                    <a:gd name="connsiteY108" fmla="*/ 681990 h 2228850"/>
                    <a:gd name="connsiteX109" fmla="*/ 1398270 w 1821180"/>
                    <a:gd name="connsiteY109" fmla="*/ 678180 h 2228850"/>
                    <a:gd name="connsiteX110" fmla="*/ 1398270 w 1821180"/>
                    <a:gd name="connsiteY110" fmla="*/ 678180 h 2228850"/>
                    <a:gd name="connsiteX111" fmla="*/ 1474470 w 1821180"/>
                    <a:gd name="connsiteY111" fmla="*/ 697230 h 2228850"/>
                    <a:gd name="connsiteX112" fmla="*/ 1512570 w 1821180"/>
                    <a:gd name="connsiteY112" fmla="*/ 670560 h 2228850"/>
                    <a:gd name="connsiteX113" fmla="*/ 1504950 w 1821180"/>
                    <a:gd name="connsiteY113" fmla="*/ 647700 h 2228850"/>
                    <a:gd name="connsiteX114" fmla="*/ 1531620 w 1821180"/>
                    <a:gd name="connsiteY114" fmla="*/ 628650 h 2228850"/>
                    <a:gd name="connsiteX115" fmla="*/ 1554480 w 1821180"/>
                    <a:gd name="connsiteY115" fmla="*/ 605790 h 2228850"/>
                    <a:gd name="connsiteX116" fmla="*/ 1546860 w 1821180"/>
                    <a:gd name="connsiteY116" fmla="*/ 571500 h 2228850"/>
                    <a:gd name="connsiteX117" fmla="*/ 1512570 w 1821180"/>
                    <a:gd name="connsiteY117" fmla="*/ 552450 h 2228850"/>
                    <a:gd name="connsiteX118" fmla="*/ 1459230 w 1821180"/>
                    <a:gd name="connsiteY118" fmla="*/ 537210 h 2228850"/>
                    <a:gd name="connsiteX119" fmla="*/ 1432560 w 1821180"/>
                    <a:gd name="connsiteY119" fmla="*/ 518160 h 2228850"/>
                    <a:gd name="connsiteX120" fmla="*/ 1383030 w 1821180"/>
                    <a:gd name="connsiteY120" fmla="*/ 472440 h 2228850"/>
                    <a:gd name="connsiteX121" fmla="*/ 1383030 w 1821180"/>
                    <a:gd name="connsiteY121" fmla="*/ 419100 h 2228850"/>
                    <a:gd name="connsiteX122" fmla="*/ 1379220 w 1821180"/>
                    <a:gd name="connsiteY122" fmla="*/ 381000 h 2228850"/>
                    <a:gd name="connsiteX123" fmla="*/ 1394460 w 1821180"/>
                    <a:gd name="connsiteY123" fmla="*/ 369570 h 2228850"/>
                    <a:gd name="connsiteX124" fmla="*/ 1428750 w 1821180"/>
                    <a:gd name="connsiteY124" fmla="*/ 358140 h 2228850"/>
                    <a:gd name="connsiteX125" fmla="*/ 1466850 w 1821180"/>
                    <a:gd name="connsiteY125" fmla="*/ 354330 h 2228850"/>
                    <a:gd name="connsiteX126" fmla="*/ 1451610 w 1821180"/>
                    <a:gd name="connsiteY126" fmla="*/ 327660 h 2228850"/>
                    <a:gd name="connsiteX127" fmla="*/ 1394460 w 1821180"/>
                    <a:gd name="connsiteY127" fmla="*/ 323850 h 2228850"/>
                    <a:gd name="connsiteX128" fmla="*/ 1333500 w 1821180"/>
                    <a:gd name="connsiteY128" fmla="*/ 339090 h 2228850"/>
                    <a:gd name="connsiteX129" fmla="*/ 1272540 w 1821180"/>
                    <a:gd name="connsiteY129" fmla="*/ 361950 h 2228850"/>
                    <a:gd name="connsiteX130" fmla="*/ 1188720 w 1821180"/>
                    <a:gd name="connsiteY130" fmla="*/ 381000 h 2228850"/>
                    <a:gd name="connsiteX131" fmla="*/ 1104900 w 1821180"/>
                    <a:gd name="connsiteY131" fmla="*/ 381000 h 2228850"/>
                    <a:gd name="connsiteX132" fmla="*/ 1021080 w 1821180"/>
                    <a:gd name="connsiteY132" fmla="*/ 396240 h 2228850"/>
                    <a:gd name="connsiteX133" fmla="*/ 982980 w 1821180"/>
                    <a:gd name="connsiteY133" fmla="*/ 403860 h 2228850"/>
                    <a:gd name="connsiteX134" fmla="*/ 960120 w 1821180"/>
                    <a:gd name="connsiteY134" fmla="*/ 441960 h 2228850"/>
                    <a:gd name="connsiteX135" fmla="*/ 902970 w 1821180"/>
                    <a:gd name="connsiteY135" fmla="*/ 438150 h 2228850"/>
                    <a:gd name="connsiteX136" fmla="*/ 822960 w 1821180"/>
                    <a:gd name="connsiteY136" fmla="*/ 441960 h 2228850"/>
                    <a:gd name="connsiteX137" fmla="*/ 765810 w 1821180"/>
                    <a:gd name="connsiteY137" fmla="*/ 441960 h 2228850"/>
                    <a:gd name="connsiteX138" fmla="*/ 697230 w 1821180"/>
                    <a:gd name="connsiteY138" fmla="*/ 438150 h 2228850"/>
                    <a:gd name="connsiteX139" fmla="*/ 651510 w 1821180"/>
                    <a:gd name="connsiteY139" fmla="*/ 434340 h 2228850"/>
                    <a:gd name="connsiteX140" fmla="*/ 582930 w 1821180"/>
                    <a:gd name="connsiteY140" fmla="*/ 422910 h 22288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</a:cxnLst>
                  <a:rect l="l" t="t" r="r" b="b"/>
                  <a:pathLst>
                    <a:path w="1821180" h="2228850">
                      <a:moveTo>
                        <a:pt x="582930" y="422910"/>
                      </a:moveTo>
                      <a:lnTo>
                        <a:pt x="449580" y="297180"/>
                      </a:lnTo>
                      <a:lnTo>
                        <a:pt x="419100" y="255270"/>
                      </a:lnTo>
                      <a:lnTo>
                        <a:pt x="400050" y="213360"/>
                      </a:lnTo>
                      <a:lnTo>
                        <a:pt x="400050" y="167640"/>
                      </a:lnTo>
                      <a:lnTo>
                        <a:pt x="400050" y="125730"/>
                      </a:lnTo>
                      <a:lnTo>
                        <a:pt x="400050" y="125730"/>
                      </a:lnTo>
                      <a:lnTo>
                        <a:pt x="342900" y="91440"/>
                      </a:lnTo>
                      <a:lnTo>
                        <a:pt x="293370" y="60960"/>
                      </a:lnTo>
                      <a:lnTo>
                        <a:pt x="270510" y="22860"/>
                      </a:lnTo>
                      <a:lnTo>
                        <a:pt x="240030" y="22860"/>
                      </a:lnTo>
                      <a:lnTo>
                        <a:pt x="167640" y="19050"/>
                      </a:lnTo>
                      <a:lnTo>
                        <a:pt x="118110" y="0"/>
                      </a:lnTo>
                      <a:lnTo>
                        <a:pt x="80010" y="3810"/>
                      </a:lnTo>
                      <a:lnTo>
                        <a:pt x="38100" y="41910"/>
                      </a:lnTo>
                      <a:lnTo>
                        <a:pt x="0" y="76200"/>
                      </a:lnTo>
                      <a:lnTo>
                        <a:pt x="15240" y="163830"/>
                      </a:lnTo>
                      <a:lnTo>
                        <a:pt x="41910" y="236220"/>
                      </a:lnTo>
                      <a:lnTo>
                        <a:pt x="45720" y="289560"/>
                      </a:lnTo>
                      <a:lnTo>
                        <a:pt x="41910" y="331470"/>
                      </a:lnTo>
                      <a:lnTo>
                        <a:pt x="72390" y="407670"/>
                      </a:lnTo>
                      <a:lnTo>
                        <a:pt x="186690" y="563880"/>
                      </a:lnTo>
                      <a:lnTo>
                        <a:pt x="232410" y="685800"/>
                      </a:lnTo>
                      <a:lnTo>
                        <a:pt x="335280" y="796290"/>
                      </a:lnTo>
                      <a:lnTo>
                        <a:pt x="369570" y="838200"/>
                      </a:lnTo>
                      <a:lnTo>
                        <a:pt x="400050" y="895350"/>
                      </a:lnTo>
                      <a:lnTo>
                        <a:pt x="445770" y="937260"/>
                      </a:lnTo>
                      <a:lnTo>
                        <a:pt x="487680" y="971550"/>
                      </a:lnTo>
                      <a:lnTo>
                        <a:pt x="491490" y="1040130"/>
                      </a:lnTo>
                      <a:lnTo>
                        <a:pt x="495300" y="1101090"/>
                      </a:lnTo>
                      <a:lnTo>
                        <a:pt x="476250" y="1154430"/>
                      </a:lnTo>
                      <a:lnTo>
                        <a:pt x="441960" y="1184910"/>
                      </a:lnTo>
                      <a:lnTo>
                        <a:pt x="441960" y="1184910"/>
                      </a:lnTo>
                      <a:lnTo>
                        <a:pt x="472440" y="1242060"/>
                      </a:lnTo>
                      <a:lnTo>
                        <a:pt x="556260" y="1303020"/>
                      </a:lnTo>
                      <a:lnTo>
                        <a:pt x="598170" y="1371600"/>
                      </a:lnTo>
                      <a:lnTo>
                        <a:pt x="613410" y="1432560"/>
                      </a:lnTo>
                      <a:lnTo>
                        <a:pt x="659130" y="1455420"/>
                      </a:lnTo>
                      <a:lnTo>
                        <a:pt x="712470" y="1455420"/>
                      </a:lnTo>
                      <a:lnTo>
                        <a:pt x="731520" y="1447800"/>
                      </a:lnTo>
                      <a:lnTo>
                        <a:pt x="765810" y="1463040"/>
                      </a:lnTo>
                      <a:lnTo>
                        <a:pt x="819150" y="1531620"/>
                      </a:lnTo>
                      <a:lnTo>
                        <a:pt x="842010" y="1584960"/>
                      </a:lnTo>
                      <a:lnTo>
                        <a:pt x="861060" y="1619250"/>
                      </a:lnTo>
                      <a:lnTo>
                        <a:pt x="849630" y="1645920"/>
                      </a:lnTo>
                      <a:lnTo>
                        <a:pt x="819150" y="1661160"/>
                      </a:lnTo>
                      <a:lnTo>
                        <a:pt x="803910" y="1672590"/>
                      </a:lnTo>
                      <a:lnTo>
                        <a:pt x="807720" y="1691640"/>
                      </a:lnTo>
                      <a:lnTo>
                        <a:pt x="845820" y="1725930"/>
                      </a:lnTo>
                      <a:lnTo>
                        <a:pt x="876300" y="1767840"/>
                      </a:lnTo>
                      <a:lnTo>
                        <a:pt x="899160" y="1809750"/>
                      </a:lnTo>
                      <a:lnTo>
                        <a:pt x="941070" y="1851660"/>
                      </a:lnTo>
                      <a:lnTo>
                        <a:pt x="971550" y="1866900"/>
                      </a:lnTo>
                      <a:lnTo>
                        <a:pt x="979170" y="1912620"/>
                      </a:lnTo>
                      <a:lnTo>
                        <a:pt x="952500" y="1920240"/>
                      </a:lnTo>
                      <a:lnTo>
                        <a:pt x="941070" y="1954530"/>
                      </a:lnTo>
                      <a:lnTo>
                        <a:pt x="948690" y="2007870"/>
                      </a:lnTo>
                      <a:lnTo>
                        <a:pt x="990600" y="2106930"/>
                      </a:lnTo>
                      <a:lnTo>
                        <a:pt x="1002030" y="2156460"/>
                      </a:lnTo>
                      <a:lnTo>
                        <a:pt x="994410" y="2198370"/>
                      </a:lnTo>
                      <a:lnTo>
                        <a:pt x="1017270" y="2217420"/>
                      </a:lnTo>
                      <a:lnTo>
                        <a:pt x="1066800" y="2198370"/>
                      </a:lnTo>
                      <a:lnTo>
                        <a:pt x="1112520" y="2205990"/>
                      </a:lnTo>
                      <a:lnTo>
                        <a:pt x="1143000" y="2228850"/>
                      </a:lnTo>
                      <a:lnTo>
                        <a:pt x="1188720" y="2217420"/>
                      </a:lnTo>
                      <a:lnTo>
                        <a:pt x="1215390" y="2164080"/>
                      </a:lnTo>
                      <a:lnTo>
                        <a:pt x="1257300" y="2095500"/>
                      </a:lnTo>
                      <a:lnTo>
                        <a:pt x="1299210" y="2057400"/>
                      </a:lnTo>
                      <a:lnTo>
                        <a:pt x="1318260" y="2000250"/>
                      </a:lnTo>
                      <a:lnTo>
                        <a:pt x="1341120" y="1962150"/>
                      </a:lnTo>
                      <a:lnTo>
                        <a:pt x="1379220" y="1962150"/>
                      </a:lnTo>
                      <a:lnTo>
                        <a:pt x="1417320" y="1977390"/>
                      </a:lnTo>
                      <a:lnTo>
                        <a:pt x="1482090" y="1973580"/>
                      </a:lnTo>
                      <a:lnTo>
                        <a:pt x="1512570" y="1962150"/>
                      </a:lnTo>
                      <a:lnTo>
                        <a:pt x="1516380" y="1920240"/>
                      </a:lnTo>
                      <a:lnTo>
                        <a:pt x="1550670" y="1832610"/>
                      </a:lnTo>
                      <a:lnTo>
                        <a:pt x="1577340" y="1779270"/>
                      </a:lnTo>
                      <a:lnTo>
                        <a:pt x="1596390" y="1733550"/>
                      </a:lnTo>
                      <a:lnTo>
                        <a:pt x="1649730" y="1691640"/>
                      </a:lnTo>
                      <a:lnTo>
                        <a:pt x="1706880" y="1664970"/>
                      </a:lnTo>
                      <a:lnTo>
                        <a:pt x="1752600" y="1645920"/>
                      </a:lnTo>
                      <a:lnTo>
                        <a:pt x="1790700" y="1623060"/>
                      </a:lnTo>
                      <a:lnTo>
                        <a:pt x="1821180" y="1600200"/>
                      </a:lnTo>
                      <a:lnTo>
                        <a:pt x="1779270" y="1569720"/>
                      </a:lnTo>
                      <a:lnTo>
                        <a:pt x="1737360" y="1516380"/>
                      </a:lnTo>
                      <a:lnTo>
                        <a:pt x="1714500" y="1459230"/>
                      </a:lnTo>
                      <a:lnTo>
                        <a:pt x="1672590" y="1375410"/>
                      </a:lnTo>
                      <a:lnTo>
                        <a:pt x="1653540" y="1325880"/>
                      </a:lnTo>
                      <a:lnTo>
                        <a:pt x="1611630" y="1318260"/>
                      </a:lnTo>
                      <a:lnTo>
                        <a:pt x="1550670" y="1329690"/>
                      </a:lnTo>
                      <a:lnTo>
                        <a:pt x="1504950" y="1337310"/>
                      </a:lnTo>
                      <a:lnTo>
                        <a:pt x="1466850" y="1325880"/>
                      </a:lnTo>
                      <a:lnTo>
                        <a:pt x="1421130" y="1291590"/>
                      </a:lnTo>
                      <a:lnTo>
                        <a:pt x="1398270" y="1226820"/>
                      </a:lnTo>
                      <a:lnTo>
                        <a:pt x="1398270" y="1154430"/>
                      </a:lnTo>
                      <a:lnTo>
                        <a:pt x="1402080" y="1123950"/>
                      </a:lnTo>
                      <a:lnTo>
                        <a:pt x="1409700" y="1085850"/>
                      </a:lnTo>
                      <a:lnTo>
                        <a:pt x="1440180" y="1070610"/>
                      </a:lnTo>
                      <a:lnTo>
                        <a:pt x="1474470" y="1055370"/>
                      </a:lnTo>
                      <a:lnTo>
                        <a:pt x="1466850" y="1024890"/>
                      </a:lnTo>
                      <a:lnTo>
                        <a:pt x="1432560" y="998220"/>
                      </a:lnTo>
                      <a:lnTo>
                        <a:pt x="1386840" y="944880"/>
                      </a:lnTo>
                      <a:lnTo>
                        <a:pt x="1371600" y="899160"/>
                      </a:lnTo>
                      <a:lnTo>
                        <a:pt x="1367790" y="842010"/>
                      </a:lnTo>
                      <a:lnTo>
                        <a:pt x="1352550" y="811530"/>
                      </a:lnTo>
                      <a:lnTo>
                        <a:pt x="1337310" y="781050"/>
                      </a:lnTo>
                      <a:lnTo>
                        <a:pt x="1325880" y="735330"/>
                      </a:lnTo>
                      <a:lnTo>
                        <a:pt x="1341120" y="704850"/>
                      </a:lnTo>
                      <a:lnTo>
                        <a:pt x="1360170" y="681990"/>
                      </a:lnTo>
                      <a:lnTo>
                        <a:pt x="1398270" y="678180"/>
                      </a:lnTo>
                      <a:lnTo>
                        <a:pt x="1398270" y="678180"/>
                      </a:lnTo>
                      <a:lnTo>
                        <a:pt x="1474470" y="697230"/>
                      </a:lnTo>
                      <a:lnTo>
                        <a:pt x="1512570" y="670560"/>
                      </a:lnTo>
                      <a:lnTo>
                        <a:pt x="1504950" y="647700"/>
                      </a:lnTo>
                      <a:lnTo>
                        <a:pt x="1531620" y="628650"/>
                      </a:lnTo>
                      <a:lnTo>
                        <a:pt x="1554480" y="605790"/>
                      </a:lnTo>
                      <a:lnTo>
                        <a:pt x="1546860" y="571500"/>
                      </a:lnTo>
                      <a:lnTo>
                        <a:pt x="1512570" y="552450"/>
                      </a:lnTo>
                      <a:lnTo>
                        <a:pt x="1459230" y="537210"/>
                      </a:lnTo>
                      <a:lnTo>
                        <a:pt x="1432560" y="518160"/>
                      </a:lnTo>
                      <a:lnTo>
                        <a:pt x="1383030" y="472440"/>
                      </a:lnTo>
                      <a:lnTo>
                        <a:pt x="1383030" y="419100"/>
                      </a:lnTo>
                      <a:lnTo>
                        <a:pt x="1379220" y="381000"/>
                      </a:lnTo>
                      <a:lnTo>
                        <a:pt x="1394460" y="369570"/>
                      </a:lnTo>
                      <a:lnTo>
                        <a:pt x="1428750" y="358140"/>
                      </a:lnTo>
                      <a:lnTo>
                        <a:pt x="1466850" y="354330"/>
                      </a:lnTo>
                      <a:lnTo>
                        <a:pt x="1451610" y="327660"/>
                      </a:lnTo>
                      <a:lnTo>
                        <a:pt x="1394460" y="323850"/>
                      </a:lnTo>
                      <a:lnTo>
                        <a:pt x="1333500" y="339090"/>
                      </a:lnTo>
                      <a:lnTo>
                        <a:pt x="1272540" y="361950"/>
                      </a:lnTo>
                      <a:lnTo>
                        <a:pt x="1188720" y="381000"/>
                      </a:lnTo>
                      <a:lnTo>
                        <a:pt x="1104900" y="381000"/>
                      </a:lnTo>
                      <a:lnTo>
                        <a:pt x="1021080" y="396240"/>
                      </a:lnTo>
                      <a:lnTo>
                        <a:pt x="982980" y="403860"/>
                      </a:lnTo>
                      <a:lnTo>
                        <a:pt x="960120" y="441960"/>
                      </a:lnTo>
                      <a:lnTo>
                        <a:pt x="902970" y="438150"/>
                      </a:lnTo>
                      <a:lnTo>
                        <a:pt x="822960" y="441960"/>
                      </a:lnTo>
                      <a:lnTo>
                        <a:pt x="765810" y="441960"/>
                      </a:lnTo>
                      <a:lnTo>
                        <a:pt x="697230" y="438150"/>
                      </a:lnTo>
                      <a:lnTo>
                        <a:pt x="651510" y="434340"/>
                      </a:lnTo>
                      <a:lnTo>
                        <a:pt x="582930" y="42291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solidFill>
                    <a:srgbClr val="008FD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400" b="1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S-Core Dream 6 Bold" panose="020B0503030302020204" pitchFamily="34" charset="-127"/>
                    <a:ea typeface="S-Core Dream 6 Bold" panose="020B0503030302020204" pitchFamily="34" charset="-127"/>
                  </a:endParaRPr>
                </a:p>
              </p:txBody>
            </p:sp>
            <p:sp>
              <p:nvSpPr>
                <p:cNvPr id="34" name="금천 TXT">
                  <a:extLst>
                    <a:ext uri="{FF2B5EF4-FFF2-40B4-BE49-F238E27FC236}">
                      <a16:creationId xmlns:a16="http://schemas.microsoft.com/office/drawing/2014/main" id="{F262E256-4A0D-4641-9F37-79C5218D28E9}"/>
                    </a:ext>
                  </a:extLst>
                </p:cNvPr>
                <p:cNvSpPr txBox="1"/>
                <p:nvPr/>
              </p:nvSpPr>
              <p:spPr>
                <a:xfrm>
                  <a:off x="3387812" y="5690075"/>
                  <a:ext cx="453971" cy="276999"/>
                </a:xfrm>
                <a:prstGeom prst="rect">
                  <a:avLst/>
                </a:prstGeom>
                <a:noFill/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</p:spPr>
              <p:txBody>
                <a:bodyPr wrap="none" rtlCol="0" anchor="ctr">
                  <a:spAutoFit/>
                </a:bodyPr>
                <a:lstStyle/>
                <a:p>
                  <a:pPr algn="ctr"/>
                  <a:r>
                    <a:rPr lang="ko-KR" altLang="en-US" sz="1200" b="1" spc="-15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latin typeface="S-Core Dream 6 Bold" panose="020B0503030302020204" pitchFamily="34" charset="-127"/>
                      <a:ea typeface="S-Core Dream 6 Bold" panose="020B0503030302020204" pitchFamily="34" charset="-127"/>
                    </a:rPr>
                    <a:t>금천</a:t>
                  </a:r>
                  <a:endParaRPr lang="ko-KR" altLang="en-US" sz="1200" b="1" spc="-15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S-Core Dream 6 Bold" panose="020B0503030302020204" pitchFamily="34" charset="-127"/>
                    <a:ea typeface="S-Core Dream 6 Bold" panose="020B0503030302020204" pitchFamily="34" charset="-127"/>
                  </a:endParaRPr>
                </a:p>
              </p:txBody>
            </p:sp>
          </p:grpSp>
          <p:grpSp>
            <p:nvGrpSpPr>
              <p:cNvPr id="22" name="구로구">
                <a:extLst>
                  <a:ext uri="{FF2B5EF4-FFF2-40B4-BE49-F238E27FC236}">
                    <a16:creationId xmlns:a16="http://schemas.microsoft.com/office/drawing/2014/main" id="{CD877823-7FC2-334E-A252-BEE685B5833F}"/>
                  </a:ext>
                </a:extLst>
              </p:cNvPr>
              <p:cNvGrpSpPr/>
              <p:nvPr/>
            </p:nvGrpSpPr>
            <p:grpSpPr>
              <a:xfrm>
                <a:off x="2448221" y="4954806"/>
                <a:ext cx="1201748" cy="707581"/>
                <a:chOff x="2448221" y="4954806"/>
                <a:chExt cx="1201748" cy="707581"/>
              </a:xfrm>
            </p:grpSpPr>
            <p:sp>
              <p:nvSpPr>
                <p:cNvPr id="31" name="구로구">
                  <a:extLst>
                    <a:ext uri="{FF2B5EF4-FFF2-40B4-BE49-F238E27FC236}">
                      <a16:creationId xmlns:a16="http://schemas.microsoft.com/office/drawing/2014/main" id="{3AEAEDDB-B381-8841-ABAD-849592EEA778}"/>
                    </a:ext>
                  </a:extLst>
                </p:cNvPr>
                <p:cNvSpPr/>
                <p:nvPr/>
              </p:nvSpPr>
              <p:spPr>
                <a:xfrm>
                  <a:off x="2448221" y="4954806"/>
                  <a:ext cx="1201748" cy="707581"/>
                </a:xfrm>
                <a:custGeom>
                  <a:avLst/>
                  <a:gdLst>
                    <a:gd name="connsiteX0" fmla="*/ 2123440 w 2946400"/>
                    <a:gd name="connsiteY0" fmla="*/ 180340 h 1734820"/>
                    <a:gd name="connsiteX1" fmla="*/ 2085340 w 2946400"/>
                    <a:gd name="connsiteY1" fmla="*/ 218440 h 1734820"/>
                    <a:gd name="connsiteX2" fmla="*/ 2054860 w 2946400"/>
                    <a:gd name="connsiteY2" fmla="*/ 248920 h 1734820"/>
                    <a:gd name="connsiteX3" fmla="*/ 2037080 w 2946400"/>
                    <a:gd name="connsiteY3" fmla="*/ 297180 h 1734820"/>
                    <a:gd name="connsiteX4" fmla="*/ 2004060 w 2946400"/>
                    <a:gd name="connsiteY4" fmla="*/ 347980 h 1734820"/>
                    <a:gd name="connsiteX5" fmla="*/ 1950720 w 2946400"/>
                    <a:gd name="connsiteY5" fmla="*/ 406400 h 1734820"/>
                    <a:gd name="connsiteX6" fmla="*/ 1887220 w 2946400"/>
                    <a:gd name="connsiteY6" fmla="*/ 434340 h 1734820"/>
                    <a:gd name="connsiteX7" fmla="*/ 1831340 w 2946400"/>
                    <a:gd name="connsiteY7" fmla="*/ 452120 h 1734820"/>
                    <a:gd name="connsiteX8" fmla="*/ 1739900 w 2946400"/>
                    <a:gd name="connsiteY8" fmla="*/ 490220 h 1734820"/>
                    <a:gd name="connsiteX9" fmla="*/ 1706880 w 2946400"/>
                    <a:gd name="connsiteY9" fmla="*/ 510540 h 1734820"/>
                    <a:gd name="connsiteX10" fmla="*/ 1678940 w 2946400"/>
                    <a:gd name="connsiteY10" fmla="*/ 518160 h 1734820"/>
                    <a:gd name="connsiteX11" fmla="*/ 1656080 w 2946400"/>
                    <a:gd name="connsiteY11" fmla="*/ 505460 h 1734820"/>
                    <a:gd name="connsiteX12" fmla="*/ 1645920 w 2946400"/>
                    <a:gd name="connsiteY12" fmla="*/ 464820 h 1734820"/>
                    <a:gd name="connsiteX13" fmla="*/ 1628140 w 2946400"/>
                    <a:gd name="connsiteY13" fmla="*/ 431800 h 1734820"/>
                    <a:gd name="connsiteX14" fmla="*/ 1602740 w 2946400"/>
                    <a:gd name="connsiteY14" fmla="*/ 411480 h 1734820"/>
                    <a:gd name="connsiteX15" fmla="*/ 1551940 w 2946400"/>
                    <a:gd name="connsiteY15" fmla="*/ 424180 h 1734820"/>
                    <a:gd name="connsiteX16" fmla="*/ 1516380 w 2946400"/>
                    <a:gd name="connsiteY16" fmla="*/ 439420 h 1734820"/>
                    <a:gd name="connsiteX17" fmla="*/ 1488440 w 2946400"/>
                    <a:gd name="connsiteY17" fmla="*/ 419100 h 1734820"/>
                    <a:gd name="connsiteX18" fmla="*/ 1480820 w 2946400"/>
                    <a:gd name="connsiteY18" fmla="*/ 393700 h 1734820"/>
                    <a:gd name="connsiteX19" fmla="*/ 1490980 w 2946400"/>
                    <a:gd name="connsiteY19" fmla="*/ 370840 h 1734820"/>
                    <a:gd name="connsiteX20" fmla="*/ 1478280 w 2946400"/>
                    <a:gd name="connsiteY20" fmla="*/ 332740 h 1734820"/>
                    <a:gd name="connsiteX21" fmla="*/ 1460500 w 2946400"/>
                    <a:gd name="connsiteY21" fmla="*/ 314960 h 1734820"/>
                    <a:gd name="connsiteX22" fmla="*/ 1424940 w 2946400"/>
                    <a:gd name="connsiteY22" fmla="*/ 317500 h 1734820"/>
                    <a:gd name="connsiteX23" fmla="*/ 1399540 w 2946400"/>
                    <a:gd name="connsiteY23" fmla="*/ 330200 h 1734820"/>
                    <a:gd name="connsiteX24" fmla="*/ 1374140 w 2946400"/>
                    <a:gd name="connsiteY24" fmla="*/ 307340 h 1734820"/>
                    <a:gd name="connsiteX25" fmla="*/ 1338580 w 2946400"/>
                    <a:gd name="connsiteY25" fmla="*/ 266700 h 1734820"/>
                    <a:gd name="connsiteX26" fmla="*/ 1308100 w 2946400"/>
                    <a:gd name="connsiteY26" fmla="*/ 241300 h 1734820"/>
                    <a:gd name="connsiteX27" fmla="*/ 1254760 w 2946400"/>
                    <a:gd name="connsiteY27" fmla="*/ 259080 h 1734820"/>
                    <a:gd name="connsiteX28" fmla="*/ 1234440 w 2946400"/>
                    <a:gd name="connsiteY28" fmla="*/ 294640 h 1734820"/>
                    <a:gd name="connsiteX29" fmla="*/ 1193800 w 2946400"/>
                    <a:gd name="connsiteY29" fmla="*/ 307340 h 1734820"/>
                    <a:gd name="connsiteX30" fmla="*/ 1155700 w 2946400"/>
                    <a:gd name="connsiteY30" fmla="*/ 317500 h 1734820"/>
                    <a:gd name="connsiteX31" fmla="*/ 1115060 w 2946400"/>
                    <a:gd name="connsiteY31" fmla="*/ 365760 h 1734820"/>
                    <a:gd name="connsiteX32" fmla="*/ 1087120 w 2946400"/>
                    <a:gd name="connsiteY32" fmla="*/ 419100 h 1734820"/>
                    <a:gd name="connsiteX33" fmla="*/ 1069340 w 2946400"/>
                    <a:gd name="connsiteY33" fmla="*/ 449580 h 1734820"/>
                    <a:gd name="connsiteX34" fmla="*/ 1036320 w 2946400"/>
                    <a:gd name="connsiteY34" fmla="*/ 474980 h 1734820"/>
                    <a:gd name="connsiteX35" fmla="*/ 1010920 w 2946400"/>
                    <a:gd name="connsiteY35" fmla="*/ 482600 h 1734820"/>
                    <a:gd name="connsiteX36" fmla="*/ 967740 w 2946400"/>
                    <a:gd name="connsiteY36" fmla="*/ 464820 h 1734820"/>
                    <a:gd name="connsiteX37" fmla="*/ 944880 w 2946400"/>
                    <a:gd name="connsiteY37" fmla="*/ 485140 h 1734820"/>
                    <a:gd name="connsiteX38" fmla="*/ 942340 w 2946400"/>
                    <a:gd name="connsiteY38" fmla="*/ 528320 h 1734820"/>
                    <a:gd name="connsiteX39" fmla="*/ 944880 w 2946400"/>
                    <a:gd name="connsiteY39" fmla="*/ 576580 h 1734820"/>
                    <a:gd name="connsiteX40" fmla="*/ 937260 w 2946400"/>
                    <a:gd name="connsiteY40" fmla="*/ 632460 h 1734820"/>
                    <a:gd name="connsiteX41" fmla="*/ 894080 w 2946400"/>
                    <a:gd name="connsiteY41" fmla="*/ 675640 h 1734820"/>
                    <a:gd name="connsiteX42" fmla="*/ 866140 w 2946400"/>
                    <a:gd name="connsiteY42" fmla="*/ 685800 h 1734820"/>
                    <a:gd name="connsiteX43" fmla="*/ 828040 w 2946400"/>
                    <a:gd name="connsiteY43" fmla="*/ 678180 h 1734820"/>
                    <a:gd name="connsiteX44" fmla="*/ 825500 w 2946400"/>
                    <a:gd name="connsiteY44" fmla="*/ 642620 h 1734820"/>
                    <a:gd name="connsiteX45" fmla="*/ 812800 w 2946400"/>
                    <a:gd name="connsiteY45" fmla="*/ 612140 h 1734820"/>
                    <a:gd name="connsiteX46" fmla="*/ 795020 w 2946400"/>
                    <a:gd name="connsiteY46" fmla="*/ 581660 h 1734820"/>
                    <a:gd name="connsiteX47" fmla="*/ 769620 w 2946400"/>
                    <a:gd name="connsiteY47" fmla="*/ 571500 h 1734820"/>
                    <a:gd name="connsiteX48" fmla="*/ 723900 w 2946400"/>
                    <a:gd name="connsiteY48" fmla="*/ 579120 h 1734820"/>
                    <a:gd name="connsiteX49" fmla="*/ 680720 w 2946400"/>
                    <a:gd name="connsiteY49" fmla="*/ 566420 h 1734820"/>
                    <a:gd name="connsiteX50" fmla="*/ 660400 w 2946400"/>
                    <a:gd name="connsiteY50" fmla="*/ 553720 h 1734820"/>
                    <a:gd name="connsiteX51" fmla="*/ 612140 w 2946400"/>
                    <a:gd name="connsiteY51" fmla="*/ 546100 h 1734820"/>
                    <a:gd name="connsiteX52" fmla="*/ 584200 w 2946400"/>
                    <a:gd name="connsiteY52" fmla="*/ 533400 h 1734820"/>
                    <a:gd name="connsiteX53" fmla="*/ 568960 w 2946400"/>
                    <a:gd name="connsiteY53" fmla="*/ 495300 h 1734820"/>
                    <a:gd name="connsiteX54" fmla="*/ 568960 w 2946400"/>
                    <a:gd name="connsiteY54" fmla="*/ 452120 h 1734820"/>
                    <a:gd name="connsiteX55" fmla="*/ 568960 w 2946400"/>
                    <a:gd name="connsiteY55" fmla="*/ 411480 h 1734820"/>
                    <a:gd name="connsiteX56" fmla="*/ 566420 w 2946400"/>
                    <a:gd name="connsiteY56" fmla="*/ 378460 h 1734820"/>
                    <a:gd name="connsiteX57" fmla="*/ 591820 w 2946400"/>
                    <a:gd name="connsiteY57" fmla="*/ 365760 h 1734820"/>
                    <a:gd name="connsiteX58" fmla="*/ 624840 w 2946400"/>
                    <a:gd name="connsiteY58" fmla="*/ 355600 h 1734820"/>
                    <a:gd name="connsiteX59" fmla="*/ 637540 w 2946400"/>
                    <a:gd name="connsiteY59" fmla="*/ 330200 h 1734820"/>
                    <a:gd name="connsiteX60" fmla="*/ 617220 w 2946400"/>
                    <a:gd name="connsiteY60" fmla="*/ 314960 h 1734820"/>
                    <a:gd name="connsiteX61" fmla="*/ 574040 w 2946400"/>
                    <a:gd name="connsiteY61" fmla="*/ 317500 h 1734820"/>
                    <a:gd name="connsiteX62" fmla="*/ 548640 w 2946400"/>
                    <a:gd name="connsiteY62" fmla="*/ 325120 h 1734820"/>
                    <a:gd name="connsiteX63" fmla="*/ 487680 w 2946400"/>
                    <a:gd name="connsiteY63" fmla="*/ 317500 h 1734820"/>
                    <a:gd name="connsiteX64" fmla="*/ 439420 w 2946400"/>
                    <a:gd name="connsiteY64" fmla="*/ 320040 h 1734820"/>
                    <a:gd name="connsiteX65" fmla="*/ 393700 w 2946400"/>
                    <a:gd name="connsiteY65" fmla="*/ 320040 h 1734820"/>
                    <a:gd name="connsiteX66" fmla="*/ 365760 w 2946400"/>
                    <a:gd name="connsiteY66" fmla="*/ 327660 h 1734820"/>
                    <a:gd name="connsiteX67" fmla="*/ 335280 w 2946400"/>
                    <a:gd name="connsiteY67" fmla="*/ 345440 h 1734820"/>
                    <a:gd name="connsiteX68" fmla="*/ 327660 w 2946400"/>
                    <a:gd name="connsiteY68" fmla="*/ 381000 h 1734820"/>
                    <a:gd name="connsiteX69" fmla="*/ 335280 w 2946400"/>
                    <a:gd name="connsiteY69" fmla="*/ 439420 h 1734820"/>
                    <a:gd name="connsiteX70" fmla="*/ 337820 w 2946400"/>
                    <a:gd name="connsiteY70" fmla="*/ 495300 h 1734820"/>
                    <a:gd name="connsiteX71" fmla="*/ 332740 w 2946400"/>
                    <a:gd name="connsiteY71" fmla="*/ 543560 h 1734820"/>
                    <a:gd name="connsiteX72" fmla="*/ 297180 w 2946400"/>
                    <a:gd name="connsiteY72" fmla="*/ 571500 h 1734820"/>
                    <a:gd name="connsiteX73" fmla="*/ 254000 w 2946400"/>
                    <a:gd name="connsiteY73" fmla="*/ 612140 h 1734820"/>
                    <a:gd name="connsiteX74" fmla="*/ 213360 w 2946400"/>
                    <a:gd name="connsiteY74" fmla="*/ 642620 h 1734820"/>
                    <a:gd name="connsiteX75" fmla="*/ 154940 w 2946400"/>
                    <a:gd name="connsiteY75" fmla="*/ 657860 h 1734820"/>
                    <a:gd name="connsiteX76" fmla="*/ 83820 w 2946400"/>
                    <a:gd name="connsiteY76" fmla="*/ 685800 h 1734820"/>
                    <a:gd name="connsiteX77" fmla="*/ 53340 w 2946400"/>
                    <a:gd name="connsiteY77" fmla="*/ 706120 h 1734820"/>
                    <a:gd name="connsiteX78" fmla="*/ 7620 w 2946400"/>
                    <a:gd name="connsiteY78" fmla="*/ 703580 h 1734820"/>
                    <a:gd name="connsiteX79" fmla="*/ 0 w 2946400"/>
                    <a:gd name="connsiteY79" fmla="*/ 736600 h 1734820"/>
                    <a:gd name="connsiteX80" fmla="*/ 30480 w 2946400"/>
                    <a:gd name="connsiteY80" fmla="*/ 784860 h 1734820"/>
                    <a:gd name="connsiteX81" fmla="*/ 58420 w 2946400"/>
                    <a:gd name="connsiteY81" fmla="*/ 850900 h 1734820"/>
                    <a:gd name="connsiteX82" fmla="*/ 101600 w 2946400"/>
                    <a:gd name="connsiteY82" fmla="*/ 904240 h 1734820"/>
                    <a:gd name="connsiteX83" fmla="*/ 142240 w 2946400"/>
                    <a:gd name="connsiteY83" fmla="*/ 990600 h 1734820"/>
                    <a:gd name="connsiteX84" fmla="*/ 162560 w 2946400"/>
                    <a:gd name="connsiteY84" fmla="*/ 1028700 h 1734820"/>
                    <a:gd name="connsiteX85" fmla="*/ 182880 w 2946400"/>
                    <a:gd name="connsiteY85" fmla="*/ 1051560 h 1734820"/>
                    <a:gd name="connsiteX86" fmla="*/ 223520 w 2946400"/>
                    <a:gd name="connsiteY86" fmla="*/ 1046480 h 1734820"/>
                    <a:gd name="connsiteX87" fmla="*/ 266700 w 2946400"/>
                    <a:gd name="connsiteY87" fmla="*/ 1051560 h 1734820"/>
                    <a:gd name="connsiteX88" fmla="*/ 279400 w 2946400"/>
                    <a:gd name="connsiteY88" fmla="*/ 1066800 h 1734820"/>
                    <a:gd name="connsiteX89" fmla="*/ 287020 w 2946400"/>
                    <a:gd name="connsiteY89" fmla="*/ 1104900 h 1734820"/>
                    <a:gd name="connsiteX90" fmla="*/ 279400 w 2946400"/>
                    <a:gd name="connsiteY90" fmla="*/ 1160780 h 1734820"/>
                    <a:gd name="connsiteX91" fmla="*/ 256540 w 2946400"/>
                    <a:gd name="connsiteY91" fmla="*/ 1211580 h 1734820"/>
                    <a:gd name="connsiteX92" fmla="*/ 241300 w 2946400"/>
                    <a:gd name="connsiteY92" fmla="*/ 1270000 h 1734820"/>
                    <a:gd name="connsiteX93" fmla="*/ 215900 w 2946400"/>
                    <a:gd name="connsiteY93" fmla="*/ 1330960 h 1734820"/>
                    <a:gd name="connsiteX94" fmla="*/ 226060 w 2946400"/>
                    <a:gd name="connsiteY94" fmla="*/ 1432560 h 1734820"/>
                    <a:gd name="connsiteX95" fmla="*/ 233680 w 2946400"/>
                    <a:gd name="connsiteY95" fmla="*/ 1513840 h 1734820"/>
                    <a:gd name="connsiteX96" fmla="*/ 231140 w 2946400"/>
                    <a:gd name="connsiteY96" fmla="*/ 1564640 h 1734820"/>
                    <a:gd name="connsiteX97" fmla="*/ 243840 w 2946400"/>
                    <a:gd name="connsiteY97" fmla="*/ 1623060 h 1734820"/>
                    <a:gd name="connsiteX98" fmla="*/ 276860 w 2946400"/>
                    <a:gd name="connsiteY98" fmla="*/ 1653540 h 1734820"/>
                    <a:gd name="connsiteX99" fmla="*/ 365760 w 2946400"/>
                    <a:gd name="connsiteY99" fmla="*/ 1673860 h 1734820"/>
                    <a:gd name="connsiteX100" fmla="*/ 421640 w 2946400"/>
                    <a:gd name="connsiteY100" fmla="*/ 1696720 h 1734820"/>
                    <a:gd name="connsiteX101" fmla="*/ 474980 w 2946400"/>
                    <a:gd name="connsiteY101" fmla="*/ 1717040 h 1734820"/>
                    <a:gd name="connsiteX102" fmla="*/ 535940 w 2946400"/>
                    <a:gd name="connsiteY102" fmla="*/ 1717040 h 1734820"/>
                    <a:gd name="connsiteX103" fmla="*/ 568960 w 2946400"/>
                    <a:gd name="connsiteY103" fmla="*/ 1673860 h 1734820"/>
                    <a:gd name="connsiteX104" fmla="*/ 604520 w 2946400"/>
                    <a:gd name="connsiteY104" fmla="*/ 1640840 h 1734820"/>
                    <a:gd name="connsiteX105" fmla="*/ 640080 w 2946400"/>
                    <a:gd name="connsiteY105" fmla="*/ 1638300 h 1734820"/>
                    <a:gd name="connsiteX106" fmla="*/ 685800 w 2946400"/>
                    <a:gd name="connsiteY106" fmla="*/ 1671320 h 1734820"/>
                    <a:gd name="connsiteX107" fmla="*/ 728980 w 2946400"/>
                    <a:gd name="connsiteY107" fmla="*/ 1701800 h 1734820"/>
                    <a:gd name="connsiteX108" fmla="*/ 779780 w 2946400"/>
                    <a:gd name="connsiteY108" fmla="*/ 1719580 h 1734820"/>
                    <a:gd name="connsiteX109" fmla="*/ 853440 w 2946400"/>
                    <a:gd name="connsiteY109" fmla="*/ 1724660 h 1734820"/>
                    <a:gd name="connsiteX110" fmla="*/ 975360 w 2946400"/>
                    <a:gd name="connsiteY110" fmla="*/ 1734820 h 1734820"/>
                    <a:gd name="connsiteX111" fmla="*/ 1051560 w 2946400"/>
                    <a:gd name="connsiteY111" fmla="*/ 1727200 h 1734820"/>
                    <a:gd name="connsiteX112" fmla="*/ 1089660 w 2946400"/>
                    <a:gd name="connsiteY112" fmla="*/ 1676400 h 1734820"/>
                    <a:gd name="connsiteX113" fmla="*/ 1087120 w 2946400"/>
                    <a:gd name="connsiteY113" fmla="*/ 1607820 h 1734820"/>
                    <a:gd name="connsiteX114" fmla="*/ 1079500 w 2946400"/>
                    <a:gd name="connsiteY114" fmla="*/ 1531620 h 1734820"/>
                    <a:gd name="connsiteX115" fmla="*/ 1084580 w 2946400"/>
                    <a:gd name="connsiteY115" fmla="*/ 1483360 h 1734820"/>
                    <a:gd name="connsiteX116" fmla="*/ 1109980 w 2946400"/>
                    <a:gd name="connsiteY116" fmla="*/ 1442720 h 1734820"/>
                    <a:gd name="connsiteX117" fmla="*/ 1170940 w 2946400"/>
                    <a:gd name="connsiteY117" fmla="*/ 1417320 h 1734820"/>
                    <a:gd name="connsiteX118" fmla="*/ 1221740 w 2946400"/>
                    <a:gd name="connsiteY118" fmla="*/ 1424940 h 1734820"/>
                    <a:gd name="connsiteX119" fmla="*/ 1295400 w 2946400"/>
                    <a:gd name="connsiteY119" fmla="*/ 1417320 h 1734820"/>
                    <a:gd name="connsiteX120" fmla="*/ 1333500 w 2946400"/>
                    <a:gd name="connsiteY120" fmla="*/ 1424940 h 1734820"/>
                    <a:gd name="connsiteX121" fmla="*/ 1386840 w 2946400"/>
                    <a:gd name="connsiteY121" fmla="*/ 1427480 h 1734820"/>
                    <a:gd name="connsiteX122" fmla="*/ 1419860 w 2946400"/>
                    <a:gd name="connsiteY122" fmla="*/ 1386840 h 1734820"/>
                    <a:gd name="connsiteX123" fmla="*/ 1445260 w 2946400"/>
                    <a:gd name="connsiteY123" fmla="*/ 1323340 h 1734820"/>
                    <a:gd name="connsiteX124" fmla="*/ 1483360 w 2946400"/>
                    <a:gd name="connsiteY124" fmla="*/ 1280160 h 1734820"/>
                    <a:gd name="connsiteX125" fmla="*/ 1534160 w 2946400"/>
                    <a:gd name="connsiteY125" fmla="*/ 1242060 h 1734820"/>
                    <a:gd name="connsiteX126" fmla="*/ 1554480 w 2946400"/>
                    <a:gd name="connsiteY126" fmla="*/ 1229360 h 1734820"/>
                    <a:gd name="connsiteX127" fmla="*/ 1582420 w 2946400"/>
                    <a:gd name="connsiteY127" fmla="*/ 1160780 h 1734820"/>
                    <a:gd name="connsiteX128" fmla="*/ 1630680 w 2946400"/>
                    <a:gd name="connsiteY128" fmla="*/ 1097280 h 1734820"/>
                    <a:gd name="connsiteX129" fmla="*/ 1704340 w 2946400"/>
                    <a:gd name="connsiteY129" fmla="*/ 1018540 h 1734820"/>
                    <a:gd name="connsiteX130" fmla="*/ 1737360 w 2946400"/>
                    <a:gd name="connsiteY130" fmla="*/ 965200 h 1734820"/>
                    <a:gd name="connsiteX131" fmla="*/ 1775460 w 2946400"/>
                    <a:gd name="connsiteY131" fmla="*/ 922020 h 1734820"/>
                    <a:gd name="connsiteX132" fmla="*/ 1813560 w 2946400"/>
                    <a:gd name="connsiteY132" fmla="*/ 883920 h 1734820"/>
                    <a:gd name="connsiteX133" fmla="*/ 1823720 w 2946400"/>
                    <a:gd name="connsiteY133" fmla="*/ 853440 h 1734820"/>
                    <a:gd name="connsiteX134" fmla="*/ 1831340 w 2946400"/>
                    <a:gd name="connsiteY134" fmla="*/ 838200 h 1734820"/>
                    <a:gd name="connsiteX135" fmla="*/ 1874520 w 2946400"/>
                    <a:gd name="connsiteY135" fmla="*/ 843280 h 1734820"/>
                    <a:gd name="connsiteX136" fmla="*/ 1902460 w 2946400"/>
                    <a:gd name="connsiteY136" fmla="*/ 889000 h 1734820"/>
                    <a:gd name="connsiteX137" fmla="*/ 1938020 w 2946400"/>
                    <a:gd name="connsiteY137" fmla="*/ 944880 h 1734820"/>
                    <a:gd name="connsiteX138" fmla="*/ 1986280 w 2946400"/>
                    <a:gd name="connsiteY138" fmla="*/ 1013460 h 1734820"/>
                    <a:gd name="connsiteX139" fmla="*/ 2021840 w 2946400"/>
                    <a:gd name="connsiteY139" fmla="*/ 1046480 h 1734820"/>
                    <a:gd name="connsiteX140" fmla="*/ 2039620 w 2946400"/>
                    <a:gd name="connsiteY140" fmla="*/ 1084580 h 1734820"/>
                    <a:gd name="connsiteX141" fmla="*/ 2077720 w 2946400"/>
                    <a:gd name="connsiteY141" fmla="*/ 1102360 h 1734820"/>
                    <a:gd name="connsiteX142" fmla="*/ 2125980 w 2946400"/>
                    <a:gd name="connsiteY142" fmla="*/ 1079500 h 1734820"/>
                    <a:gd name="connsiteX143" fmla="*/ 2174240 w 2946400"/>
                    <a:gd name="connsiteY143" fmla="*/ 1071880 h 1734820"/>
                    <a:gd name="connsiteX144" fmla="*/ 2247900 w 2946400"/>
                    <a:gd name="connsiteY144" fmla="*/ 1079500 h 1734820"/>
                    <a:gd name="connsiteX145" fmla="*/ 2283460 w 2946400"/>
                    <a:gd name="connsiteY145" fmla="*/ 1107440 h 1734820"/>
                    <a:gd name="connsiteX146" fmla="*/ 2321560 w 2946400"/>
                    <a:gd name="connsiteY146" fmla="*/ 1150620 h 1734820"/>
                    <a:gd name="connsiteX147" fmla="*/ 2390140 w 2946400"/>
                    <a:gd name="connsiteY147" fmla="*/ 1181100 h 1734820"/>
                    <a:gd name="connsiteX148" fmla="*/ 2440940 w 2946400"/>
                    <a:gd name="connsiteY148" fmla="*/ 1229360 h 1734820"/>
                    <a:gd name="connsiteX149" fmla="*/ 2456180 w 2946400"/>
                    <a:gd name="connsiteY149" fmla="*/ 1282700 h 1734820"/>
                    <a:gd name="connsiteX150" fmla="*/ 2458720 w 2946400"/>
                    <a:gd name="connsiteY150" fmla="*/ 1346200 h 1734820"/>
                    <a:gd name="connsiteX151" fmla="*/ 2499360 w 2946400"/>
                    <a:gd name="connsiteY151" fmla="*/ 1404620 h 1734820"/>
                    <a:gd name="connsiteX152" fmla="*/ 2578100 w 2946400"/>
                    <a:gd name="connsiteY152" fmla="*/ 1478280 h 1734820"/>
                    <a:gd name="connsiteX153" fmla="*/ 2633980 w 2946400"/>
                    <a:gd name="connsiteY153" fmla="*/ 1501140 h 1734820"/>
                    <a:gd name="connsiteX154" fmla="*/ 2692400 w 2946400"/>
                    <a:gd name="connsiteY154" fmla="*/ 1490980 h 1734820"/>
                    <a:gd name="connsiteX155" fmla="*/ 2778760 w 2946400"/>
                    <a:gd name="connsiteY155" fmla="*/ 1490980 h 1734820"/>
                    <a:gd name="connsiteX156" fmla="*/ 2839720 w 2946400"/>
                    <a:gd name="connsiteY156" fmla="*/ 1508760 h 1734820"/>
                    <a:gd name="connsiteX157" fmla="*/ 2877820 w 2946400"/>
                    <a:gd name="connsiteY157" fmla="*/ 1506220 h 1734820"/>
                    <a:gd name="connsiteX158" fmla="*/ 2890520 w 2946400"/>
                    <a:gd name="connsiteY158" fmla="*/ 1468120 h 1734820"/>
                    <a:gd name="connsiteX159" fmla="*/ 2887980 w 2946400"/>
                    <a:gd name="connsiteY159" fmla="*/ 1440180 h 1734820"/>
                    <a:gd name="connsiteX160" fmla="*/ 2918460 w 2946400"/>
                    <a:gd name="connsiteY160" fmla="*/ 1386840 h 1734820"/>
                    <a:gd name="connsiteX161" fmla="*/ 2918460 w 2946400"/>
                    <a:gd name="connsiteY161" fmla="*/ 1356360 h 1734820"/>
                    <a:gd name="connsiteX162" fmla="*/ 2941320 w 2946400"/>
                    <a:gd name="connsiteY162" fmla="*/ 1330960 h 1734820"/>
                    <a:gd name="connsiteX163" fmla="*/ 2946400 w 2946400"/>
                    <a:gd name="connsiteY163" fmla="*/ 1292860 h 1734820"/>
                    <a:gd name="connsiteX164" fmla="*/ 2918460 w 2946400"/>
                    <a:gd name="connsiteY164" fmla="*/ 1264920 h 1734820"/>
                    <a:gd name="connsiteX165" fmla="*/ 2862580 w 2946400"/>
                    <a:gd name="connsiteY165" fmla="*/ 1264920 h 1734820"/>
                    <a:gd name="connsiteX166" fmla="*/ 2811780 w 2946400"/>
                    <a:gd name="connsiteY166" fmla="*/ 1229360 h 1734820"/>
                    <a:gd name="connsiteX167" fmla="*/ 2778760 w 2946400"/>
                    <a:gd name="connsiteY167" fmla="*/ 1214120 h 1734820"/>
                    <a:gd name="connsiteX168" fmla="*/ 2735580 w 2946400"/>
                    <a:gd name="connsiteY168" fmla="*/ 1168400 h 1734820"/>
                    <a:gd name="connsiteX169" fmla="*/ 2720340 w 2946400"/>
                    <a:gd name="connsiteY169" fmla="*/ 1115060 h 1734820"/>
                    <a:gd name="connsiteX170" fmla="*/ 2694940 w 2946400"/>
                    <a:gd name="connsiteY170" fmla="*/ 1079500 h 1734820"/>
                    <a:gd name="connsiteX171" fmla="*/ 2659380 w 2946400"/>
                    <a:gd name="connsiteY171" fmla="*/ 1051560 h 1734820"/>
                    <a:gd name="connsiteX172" fmla="*/ 2644140 w 2946400"/>
                    <a:gd name="connsiteY172" fmla="*/ 1003300 h 1734820"/>
                    <a:gd name="connsiteX173" fmla="*/ 2641600 w 2946400"/>
                    <a:gd name="connsiteY173" fmla="*/ 922020 h 1734820"/>
                    <a:gd name="connsiteX174" fmla="*/ 2646680 w 2946400"/>
                    <a:gd name="connsiteY174" fmla="*/ 817880 h 1734820"/>
                    <a:gd name="connsiteX175" fmla="*/ 2618740 w 2946400"/>
                    <a:gd name="connsiteY175" fmla="*/ 756920 h 1734820"/>
                    <a:gd name="connsiteX176" fmla="*/ 2618740 w 2946400"/>
                    <a:gd name="connsiteY176" fmla="*/ 660400 h 1734820"/>
                    <a:gd name="connsiteX177" fmla="*/ 2618740 w 2946400"/>
                    <a:gd name="connsiteY177" fmla="*/ 604520 h 1734820"/>
                    <a:gd name="connsiteX178" fmla="*/ 2603500 w 2946400"/>
                    <a:gd name="connsiteY178" fmla="*/ 548640 h 1734820"/>
                    <a:gd name="connsiteX179" fmla="*/ 2600960 w 2946400"/>
                    <a:gd name="connsiteY179" fmla="*/ 495300 h 1734820"/>
                    <a:gd name="connsiteX180" fmla="*/ 2603500 w 2946400"/>
                    <a:gd name="connsiteY180" fmla="*/ 426720 h 1734820"/>
                    <a:gd name="connsiteX181" fmla="*/ 2603500 w 2946400"/>
                    <a:gd name="connsiteY181" fmla="*/ 370840 h 1734820"/>
                    <a:gd name="connsiteX182" fmla="*/ 2626360 w 2946400"/>
                    <a:gd name="connsiteY182" fmla="*/ 340360 h 1734820"/>
                    <a:gd name="connsiteX183" fmla="*/ 2623820 w 2946400"/>
                    <a:gd name="connsiteY183" fmla="*/ 297180 h 1734820"/>
                    <a:gd name="connsiteX184" fmla="*/ 2593340 w 2946400"/>
                    <a:gd name="connsiteY184" fmla="*/ 274320 h 1734820"/>
                    <a:gd name="connsiteX185" fmla="*/ 2560320 w 2946400"/>
                    <a:gd name="connsiteY185" fmla="*/ 241300 h 1734820"/>
                    <a:gd name="connsiteX186" fmla="*/ 2527300 w 2946400"/>
                    <a:gd name="connsiteY186" fmla="*/ 180340 h 1734820"/>
                    <a:gd name="connsiteX187" fmla="*/ 2479040 w 2946400"/>
                    <a:gd name="connsiteY187" fmla="*/ 152400 h 1734820"/>
                    <a:gd name="connsiteX188" fmla="*/ 2433320 w 2946400"/>
                    <a:gd name="connsiteY188" fmla="*/ 121920 h 1734820"/>
                    <a:gd name="connsiteX189" fmla="*/ 2369820 w 2946400"/>
                    <a:gd name="connsiteY189" fmla="*/ 83820 h 1734820"/>
                    <a:gd name="connsiteX190" fmla="*/ 2321560 w 2946400"/>
                    <a:gd name="connsiteY190" fmla="*/ 45720 h 1734820"/>
                    <a:gd name="connsiteX191" fmla="*/ 2306320 w 2946400"/>
                    <a:gd name="connsiteY191" fmla="*/ 12700 h 1734820"/>
                    <a:gd name="connsiteX192" fmla="*/ 2275840 w 2946400"/>
                    <a:gd name="connsiteY192" fmla="*/ 0 h 1734820"/>
                    <a:gd name="connsiteX193" fmla="*/ 2247900 w 2946400"/>
                    <a:gd name="connsiteY193" fmla="*/ 0 h 1734820"/>
                    <a:gd name="connsiteX194" fmla="*/ 2227580 w 2946400"/>
                    <a:gd name="connsiteY194" fmla="*/ 27940 h 1734820"/>
                    <a:gd name="connsiteX195" fmla="*/ 2212340 w 2946400"/>
                    <a:gd name="connsiteY195" fmla="*/ 71120 h 1734820"/>
                    <a:gd name="connsiteX196" fmla="*/ 2179320 w 2946400"/>
                    <a:gd name="connsiteY196" fmla="*/ 111760 h 1734820"/>
                    <a:gd name="connsiteX197" fmla="*/ 2181860 w 2946400"/>
                    <a:gd name="connsiteY197" fmla="*/ 142240 h 1734820"/>
                    <a:gd name="connsiteX198" fmla="*/ 2123440 w 2946400"/>
                    <a:gd name="connsiteY198" fmla="*/ 180340 h 17348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</a:cxnLst>
                  <a:rect l="l" t="t" r="r" b="b"/>
                  <a:pathLst>
                    <a:path w="2946400" h="1734820">
                      <a:moveTo>
                        <a:pt x="2123440" y="180340"/>
                      </a:moveTo>
                      <a:lnTo>
                        <a:pt x="2085340" y="218440"/>
                      </a:lnTo>
                      <a:lnTo>
                        <a:pt x="2054860" y="248920"/>
                      </a:lnTo>
                      <a:lnTo>
                        <a:pt x="2037080" y="297180"/>
                      </a:lnTo>
                      <a:lnTo>
                        <a:pt x="2004060" y="347980"/>
                      </a:lnTo>
                      <a:lnTo>
                        <a:pt x="1950720" y="406400"/>
                      </a:lnTo>
                      <a:lnTo>
                        <a:pt x="1887220" y="434340"/>
                      </a:lnTo>
                      <a:lnTo>
                        <a:pt x="1831340" y="452120"/>
                      </a:lnTo>
                      <a:lnTo>
                        <a:pt x="1739900" y="490220"/>
                      </a:lnTo>
                      <a:lnTo>
                        <a:pt x="1706880" y="510540"/>
                      </a:lnTo>
                      <a:lnTo>
                        <a:pt x="1678940" y="518160"/>
                      </a:lnTo>
                      <a:lnTo>
                        <a:pt x="1656080" y="505460"/>
                      </a:lnTo>
                      <a:lnTo>
                        <a:pt x="1645920" y="464820"/>
                      </a:lnTo>
                      <a:lnTo>
                        <a:pt x="1628140" y="431800"/>
                      </a:lnTo>
                      <a:lnTo>
                        <a:pt x="1602740" y="411480"/>
                      </a:lnTo>
                      <a:lnTo>
                        <a:pt x="1551940" y="424180"/>
                      </a:lnTo>
                      <a:lnTo>
                        <a:pt x="1516380" y="439420"/>
                      </a:lnTo>
                      <a:lnTo>
                        <a:pt x="1488440" y="419100"/>
                      </a:lnTo>
                      <a:lnTo>
                        <a:pt x="1480820" y="393700"/>
                      </a:lnTo>
                      <a:lnTo>
                        <a:pt x="1490980" y="370840"/>
                      </a:lnTo>
                      <a:lnTo>
                        <a:pt x="1478280" y="332740"/>
                      </a:lnTo>
                      <a:lnTo>
                        <a:pt x="1460500" y="314960"/>
                      </a:lnTo>
                      <a:lnTo>
                        <a:pt x="1424940" y="317500"/>
                      </a:lnTo>
                      <a:lnTo>
                        <a:pt x="1399540" y="330200"/>
                      </a:lnTo>
                      <a:lnTo>
                        <a:pt x="1374140" y="307340"/>
                      </a:lnTo>
                      <a:lnTo>
                        <a:pt x="1338580" y="266700"/>
                      </a:lnTo>
                      <a:lnTo>
                        <a:pt x="1308100" y="241300"/>
                      </a:lnTo>
                      <a:lnTo>
                        <a:pt x="1254760" y="259080"/>
                      </a:lnTo>
                      <a:lnTo>
                        <a:pt x="1234440" y="294640"/>
                      </a:lnTo>
                      <a:lnTo>
                        <a:pt x="1193800" y="307340"/>
                      </a:lnTo>
                      <a:lnTo>
                        <a:pt x="1155700" y="317500"/>
                      </a:lnTo>
                      <a:lnTo>
                        <a:pt x="1115060" y="365760"/>
                      </a:lnTo>
                      <a:lnTo>
                        <a:pt x="1087120" y="419100"/>
                      </a:lnTo>
                      <a:lnTo>
                        <a:pt x="1069340" y="449580"/>
                      </a:lnTo>
                      <a:lnTo>
                        <a:pt x="1036320" y="474980"/>
                      </a:lnTo>
                      <a:lnTo>
                        <a:pt x="1010920" y="482600"/>
                      </a:lnTo>
                      <a:lnTo>
                        <a:pt x="967740" y="464820"/>
                      </a:lnTo>
                      <a:lnTo>
                        <a:pt x="944880" y="485140"/>
                      </a:lnTo>
                      <a:lnTo>
                        <a:pt x="942340" y="528320"/>
                      </a:lnTo>
                      <a:lnTo>
                        <a:pt x="944880" y="576580"/>
                      </a:lnTo>
                      <a:lnTo>
                        <a:pt x="937260" y="632460"/>
                      </a:lnTo>
                      <a:lnTo>
                        <a:pt x="894080" y="675640"/>
                      </a:lnTo>
                      <a:lnTo>
                        <a:pt x="866140" y="685800"/>
                      </a:lnTo>
                      <a:lnTo>
                        <a:pt x="828040" y="678180"/>
                      </a:lnTo>
                      <a:lnTo>
                        <a:pt x="825500" y="642620"/>
                      </a:lnTo>
                      <a:lnTo>
                        <a:pt x="812800" y="612140"/>
                      </a:lnTo>
                      <a:lnTo>
                        <a:pt x="795020" y="581660"/>
                      </a:lnTo>
                      <a:lnTo>
                        <a:pt x="769620" y="571500"/>
                      </a:lnTo>
                      <a:lnTo>
                        <a:pt x="723900" y="579120"/>
                      </a:lnTo>
                      <a:lnTo>
                        <a:pt x="680720" y="566420"/>
                      </a:lnTo>
                      <a:lnTo>
                        <a:pt x="660400" y="553720"/>
                      </a:lnTo>
                      <a:lnTo>
                        <a:pt x="612140" y="546100"/>
                      </a:lnTo>
                      <a:lnTo>
                        <a:pt x="584200" y="533400"/>
                      </a:lnTo>
                      <a:lnTo>
                        <a:pt x="568960" y="495300"/>
                      </a:lnTo>
                      <a:lnTo>
                        <a:pt x="568960" y="452120"/>
                      </a:lnTo>
                      <a:lnTo>
                        <a:pt x="568960" y="411480"/>
                      </a:lnTo>
                      <a:lnTo>
                        <a:pt x="566420" y="378460"/>
                      </a:lnTo>
                      <a:lnTo>
                        <a:pt x="591820" y="365760"/>
                      </a:lnTo>
                      <a:lnTo>
                        <a:pt x="624840" y="355600"/>
                      </a:lnTo>
                      <a:lnTo>
                        <a:pt x="637540" y="330200"/>
                      </a:lnTo>
                      <a:lnTo>
                        <a:pt x="617220" y="314960"/>
                      </a:lnTo>
                      <a:lnTo>
                        <a:pt x="574040" y="317500"/>
                      </a:lnTo>
                      <a:lnTo>
                        <a:pt x="548640" y="325120"/>
                      </a:lnTo>
                      <a:lnTo>
                        <a:pt x="487680" y="317500"/>
                      </a:lnTo>
                      <a:lnTo>
                        <a:pt x="439420" y="320040"/>
                      </a:lnTo>
                      <a:lnTo>
                        <a:pt x="393700" y="320040"/>
                      </a:lnTo>
                      <a:lnTo>
                        <a:pt x="365760" y="327660"/>
                      </a:lnTo>
                      <a:lnTo>
                        <a:pt x="335280" y="345440"/>
                      </a:lnTo>
                      <a:lnTo>
                        <a:pt x="327660" y="381000"/>
                      </a:lnTo>
                      <a:lnTo>
                        <a:pt x="335280" y="439420"/>
                      </a:lnTo>
                      <a:lnTo>
                        <a:pt x="337820" y="495300"/>
                      </a:lnTo>
                      <a:lnTo>
                        <a:pt x="332740" y="543560"/>
                      </a:lnTo>
                      <a:lnTo>
                        <a:pt x="297180" y="571500"/>
                      </a:lnTo>
                      <a:lnTo>
                        <a:pt x="254000" y="612140"/>
                      </a:lnTo>
                      <a:lnTo>
                        <a:pt x="213360" y="642620"/>
                      </a:lnTo>
                      <a:lnTo>
                        <a:pt x="154940" y="657860"/>
                      </a:lnTo>
                      <a:lnTo>
                        <a:pt x="83820" y="685800"/>
                      </a:lnTo>
                      <a:lnTo>
                        <a:pt x="53340" y="706120"/>
                      </a:lnTo>
                      <a:lnTo>
                        <a:pt x="7620" y="703580"/>
                      </a:lnTo>
                      <a:lnTo>
                        <a:pt x="0" y="736600"/>
                      </a:lnTo>
                      <a:lnTo>
                        <a:pt x="30480" y="784860"/>
                      </a:lnTo>
                      <a:lnTo>
                        <a:pt x="58420" y="850900"/>
                      </a:lnTo>
                      <a:lnTo>
                        <a:pt x="101600" y="904240"/>
                      </a:lnTo>
                      <a:lnTo>
                        <a:pt x="142240" y="990600"/>
                      </a:lnTo>
                      <a:lnTo>
                        <a:pt x="162560" y="1028700"/>
                      </a:lnTo>
                      <a:lnTo>
                        <a:pt x="182880" y="1051560"/>
                      </a:lnTo>
                      <a:lnTo>
                        <a:pt x="223520" y="1046480"/>
                      </a:lnTo>
                      <a:lnTo>
                        <a:pt x="266700" y="1051560"/>
                      </a:lnTo>
                      <a:lnTo>
                        <a:pt x="279400" y="1066800"/>
                      </a:lnTo>
                      <a:lnTo>
                        <a:pt x="287020" y="1104900"/>
                      </a:lnTo>
                      <a:lnTo>
                        <a:pt x="279400" y="1160780"/>
                      </a:lnTo>
                      <a:lnTo>
                        <a:pt x="256540" y="1211580"/>
                      </a:lnTo>
                      <a:lnTo>
                        <a:pt x="241300" y="1270000"/>
                      </a:lnTo>
                      <a:lnTo>
                        <a:pt x="215900" y="1330960"/>
                      </a:lnTo>
                      <a:lnTo>
                        <a:pt x="226060" y="1432560"/>
                      </a:lnTo>
                      <a:lnTo>
                        <a:pt x="233680" y="1513840"/>
                      </a:lnTo>
                      <a:lnTo>
                        <a:pt x="231140" y="1564640"/>
                      </a:lnTo>
                      <a:lnTo>
                        <a:pt x="243840" y="1623060"/>
                      </a:lnTo>
                      <a:lnTo>
                        <a:pt x="276860" y="1653540"/>
                      </a:lnTo>
                      <a:lnTo>
                        <a:pt x="365760" y="1673860"/>
                      </a:lnTo>
                      <a:lnTo>
                        <a:pt x="421640" y="1696720"/>
                      </a:lnTo>
                      <a:lnTo>
                        <a:pt x="474980" y="1717040"/>
                      </a:lnTo>
                      <a:lnTo>
                        <a:pt x="535940" y="1717040"/>
                      </a:lnTo>
                      <a:lnTo>
                        <a:pt x="568960" y="1673860"/>
                      </a:lnTo>
                      <a:lnTo>
                        <a:pt x="604520" y="1640840"/>
                      </a:lnTo>
                      <a:lnTo>
                        <a:pt x="640080" y="1638300"/>
                      </a:lnTo>
                      <a:lnTo>
                        <a:pt x="685800" y="1671320"/>
                      </a:lnTo>
                      <a:lnTo>
                        <a:pt x="728980" y="1701800"/>
                      </a:lnTo>
                      <a:lnTo>
                        <a:pt x="779780" y="1719580"/>
                      </a:lnTo>
                      <a:lnTo>
                        <a:pt x="853440" y="1724660"/>
                      </a:lnTo>
                      <a:lnTo>
                        <a:pt x="975360" y="1734820"/>
                      </a:lnTo>
                      <a:lnTo>
                        <a:pt x="1051560" y="1727200"/>
                      </a:lnTo>
                      <a:lnTo>
                        <a:pt x="1089660" y="1676400"/>
                      </a:lnTo>
                      <a:cubicBezTo>
                        <a:pt x="1088813" y="1653540"/>
                        <a:pt x="1087967" y="1630680"/>
                        <a:pt x="1087120" y="1607820"/>
                      </a:cubicBezTo>
                      <a:lnTo>
                        <a:pt x="1079500" y="1531620"/>
                      </a:lnTo>
                      <a:lnTo>
                        <a:pt x="1084580" y="1483360"/>
                      </a:lnTo>
                      <a:lnTo>
                        <a:pt x="1109980" y="1442720"/>
                      </a:lnTo>
                      <a:lnTo>
                        <a:pt x="1170940" y="1417320"/>
                      </a:lnTo>
                      <a:lnTo>
                        <a:pt x="1221740" y="1424940"/>
                      </a:lnTo>
                      <a:lnTo>
                        <a:pt x="1295400" y="1417320"/>
                      </a:lnTo>
                      <a:lnTo>
                        <a:pt x="1333500" y="1424940"/>
                      </a:lnTo>
                      <a:lnTo>
                        <a:pt x="1386840" y="1427480"/>
                      </a:lnTo>
                      <a:lnTo>
                        <a:pt x="1419860" y="1386840"/>
                      </a:lnTo>
                      <a:lnTo>
                        <a:pt x="1445260" y="1323340"/>
                      </a:lnTo>
                      <a:lnTo>
                        <a:pt x="1483360" y="1280160"/>
                      </a:lnTo>
                      <a:lnTo>
                        <a:pt x="1534160" y="1242060"/>
                      </a:lnTo>
                      <a:lnTo>
                        <a:pt x="1554480" y="1229360"/>
                      </a:lnTo>
                      <a:lnTo>
                        <a:pt x="1582420" y="1160780"/>
                      </a:lnTo>
                      <a:lnTo>
                        <a:pt x="1630680" y="1097280"/>
                      </a:lnTo>
                      <a:lnTo>
                        <a:pt x="1704340" y="1018540"/>
                      </a:lnTo>
                      <a:lnTo>
                        <a:pt x="1737360" y="965200"/>
                      </a:lnTo>
                      <a:lnTo>
                        <a:pt x="1775460" y="922020"/>
                      </a:lnTo>
                      <a:lnTo>
                        <a:pt x="1813560" y="883920"/>
                      </a:lnTo>
                      <a:lnTo>
                        <a:pt x="1823720" y="853440"/>
                      </a:lnTo>
                      <a:lnTo>
                        <a:pt x="1831340" y="838200"/>
                      </a:lnTo>
                      <a:lnTo>
                        <a:pt x="1874520" y="843280"/>
                      </a:lnTo>
                      <a:lnTo>
                        <a:pt x="1902460" y="889000"/>
                      </a:lnTo>
                      <a:lnTo>
                        <a:pt x="1938020" y="944880"/>
                      </a:lnTo>
                      <a:lnTo>
                        <a:pt x="1986280" y="1013460"/>
                      </a:lnTo>
                      <a:lnTo>
                        <a:pt x="2021840" y="1046480"/>
                      </a:lnTo>
                      <a:lnTo>
                        <a:pt x="2039620" y="1084580"/>
                      </a:lnTo>
                      <a:lnTo>
                        <a:pt x="2077720" y="1102360"/>
                      </a:lnTo>
                      <a:lnTo>
                        <a:pt x="2125980" y="1079500"/>
                      </a:lnTo>
                      <a:lnTo>
                        <a:pt x="2174240" y="1071880"/>
                      </a:lnTo>
                      <a:lnTo>
                        <a:pt x="2247900" y="1079500"/>
                      </a:lnTo>
                      <a:lnTo>
                        <a:pt x="2283460" y="1107440"/>
                      </a:lnTo>
                      <a:lnTo>
                        <a:pt x="2321560" y="1150620"/>
                      </a:lnTo>
                      <a:lnTo>
                        <a:pt x="2390140" y="1181100"/>
                      </a:lnTo>
                      <a:lnTo>
                        <a:pt x="2440940" y="1229360"/>
                      </a:lnTo>
                      <a:lnTo>
                        <a:pt x="2456180" y="1282700"/>
                      </a:lnTo>
                      <a:lnTo>
                        <a:pt x="2458720" y="1346200"/>
                      </a:lnTo>
                      <a:lnTo>
                        <a:pt x="2499360" y="1404620"/>
                      </a:lnTo>
                      <a:lnTo>
                        <a:pt x="2578100" y="1478280"/>
                      </a:lnTo>
                      <a:lnTo>
                        <a:pt x="2633980" y="1501140"/>
                      </a:lnTo>
                      <a:lnTo>
                        <a:pt x="2692400" y="1490980"/>
                      </a:lnTo>
                      <a:lnTo>
                        <a:pt x="2778760" y="1490980"/>
                      </a:lnTo>
                      <a:lnTo>
                        <a:pt x="2839720" y="1508760"/>
                      </a:lnTo>
                      <a:lnTo>
                        <a:pt x="2877820" y="1506220"/>
                      </a:lnTo>
                      <a:lnTo>
                        <a:pt x="2890520" y="1468120"/>
                      </a:lnTo>
                      <a:lnTo>
                        <a:pt x="2887980" y="1440180"/>
                      </a:lnTo>
                      <a:lnTo>
                        <a:pt x="2918460" y="1386840"/>
                      </a:lnTo>
                      <a:lnTo>
                        <a:pt x="2918460" y="1356360"/>
                      </a:lnTo>
                      <a:lnTo>
                        <a:pt x="2941320" y="1330960"/>
                      </a:lnTo>
                      <a:lnTo>
                        <a:pt x="2946400" y="1292860"/>
                      </a:lnTo>
                      <a:lnTo>
                        <a:pt x="2918460" y="1264920"/>
                      </a:lnTo>
                      <a:lnTo>
                        <a:pt x="2862580" y="1264920"/>
                      </a:lnTo>
                      <a:lnTo>
                        <a:pt x="2811780" y="1229360"/>
                      </a:lnTo>
                      <a:lnTo>
                        <a:pt x="2778760" y="1214120"/>
                      </a:lnTo>
                      <a:lnTo>
                        <a:pt x="2735580" y="1168400"/>
                      </a:lnTo>
                      <a:lnTo>
                        <a:pt x="2720340" y="1115060"/>
                      </a:lnTo>
                      <a:lnTo>
                        <a:pt x="2694940" y="1079500"/>
                      </a:lnTo>
                      <a:lnTo>
                        <a:pt x="2659380" y="1051560"/>
                      </a:lnTo>
                      <a:lnTo>
                        <a:pt x="2644140" y="1003300"/>
                      </a:lnTo>
                      <a:cubicBezTo>
                        <a:pt x="2643293" y="976207"/>
                        <a:pt x="2642447" y="949113"/>
                        <a:pt x="2641600" y="922020"/>
                      </a:cubicBezTo>
                      <a:lnTo>
                        <a:pt x="2646680" y="817880"/>
                      </a:lnTo>
                      <a:lnTo>
                        <a:pt x="2618740" y="756920"/>
                      </a:lnTo>
                      <a:lnTo>
                        <a:pt x="2618740" y="660400"/>
                      </a:lnTo>
                      <a:lnTo>
                        <a:pt x="2618740" y="604520"/>
                      </a:lnTo>
                      <a:lnTo>
                        <a:pt x="2603500" y="548640"/>
                      </a:lnTo>
                      <a:lnTo>
                        <a:pt x="2600960" y="495300"/>
                      </a:lnTo>
                      <a:cubicBezTo>
                        <a:pt x="2601807" y="472440"/>
                        <a:pt x="2602653" y="449580"/>
                        <a:pt x="2603500" y="426720"/>
                      </a:cubicBezTo>
                      <a:lnTo>
                        <a:pt x="2603500" y="370840"/>
                      </a:lnTo>
                      <a:lnTo>
                        <a:pt x="2626360" y="340360"/>
                      </a:lnTo>
                      <a:lnTo>
                        <a:pt x="2623820" y="297180"/>
                      </a:lnTo>
                      <a:lnTo>
                        <a:pt x="2593340" y="274320"/>
                      </a:lnTo>
                      <a:lnTo>
                        <a:pt x="2560320" y="241300"/>
                      </a:lnTo>
                      <a:lnTo>
                        <a:pt x="2527300" y="180340"/>
                      </a:lnTo>
                      <a:lnTo>
                        <a:pt x="2479040" y="152400"/>
                      </a:lnTo>
                      <a:lnTo>
                        <a:pt x="2433320" y="121920"/>
                      </a:lnTo>
                      <a:lnTo>
                        <a:pt x="2369820" y="83820"/>
                      </a:lnTo>
                      <a:lnTo>
                        <a:pt x="2321560" y="45720"/>
                      </a:lnTo>
                      <a:lnTo>
                        <a:pt x="2306320" y="12700"/>
                      </a:lnTo>
                      <a:lnTo>
                        <a:pt x="2275840" y="0"/>
                      </a:lnTo>
                      <a:lnTo>
                        <a:pt x="2247900" y="0"/>
                      </a:lnTo>
                      <a:lnTo>
                        <a:pt x="2227580" y="27940"/>
                      </a:lnTo>
                      <a:lnTo>
                        <a:pt x="2212340" y="71120"/>
                      </a:lnTo>
                      <a:lnTo>
                        <a:pt x="2179320" y="111760"/>
                      </a:lnTo>
                      <a:lnTo>
                        <a:pt x="2181860" y="142240"/>
                      </a:lnTo>
                      <a:lnTo>
                        <a:pt x="2123440" y="18034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solidFill>
                    <a:srgbClr val="008FD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400" b="1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S-Core Dream 6 Bold" panose="020B0503030302020204" pitchFamily="34" charset="-127"/>
                    <a:ea typeface="S-Core Dream 6 Bold" panose="020B0503030302020204" pitchFamily="34" charset="-127"/>
                  </a:endParaRPr>
                </a:p>
              </p:txBody>
            </p:sp>
            <p:sp>
              <p:nvSpPr>
                <p:cNvPr id="32" name="구로 TXT">
                  <a:extLst>
                    <a:ext uri="{FF2B5EF4-FFF2-40B4-BE49-F238E27FC236}">
                      <a16:creationId xmlns:a16="http://schemas.microsoft.com/office/drawing/2014/main" id="{77FBDD72-C16B-0A4F-B123-C2BF5ACB5972}"/>
                    </a:ext>
                  </a:extLst>
                </p:cNvPr>
                <p:cNvSpPr txBox="1"/>
                <p:nvPr/>
              </p:nvSpPr>
              <p:spPr>
                <a:xfrm>
                  <a:off x="2577834" y="5233806"/>
                  <a:ext cx="453971" cy="276999"/>
                </a:xfrm>
                <a:prstGeom prst="rect">
                  <a:avLst/>
                </a:prstGeom>
                <a:noFill/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</p:spPr>
              <p:txBody>
                <a:bodyPr wrap="none" rtlCol="0" anchor="ctr">
                  <a:spAutoFit/>
                </a:bodyPr>
                <a:lstStyle/>
                <a:p>
                  <a:pPr algn="ctr"/>
                  <a:r>
                    <a:rPr lang="ko-KR" altLang="en-US" sz="1200" b="1" spc="-15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latin typeface="S-Core Dream 6 Bold" panose="020B0503030302020204" pitchFamily="34" charset="-127"/>
                      <a:ea typeface="S-Core Dream 6 Bold" panose="020B0503030302020204" pitchFamily="34" charset="-127"/>
                    </a:rPr>
                    <a:t>구로</a:t>
                  </a:r>
                  <a:endParaRPr lang="ko-KR" altLang="en-US" sz="1200" b="1" spc="-15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S-Core Dream 6 Bold" panose="020B0503030302020204" pitchFamily="34" charset="-127"/>
                    <a:ea typeface="S-Core Dream 6 Bold" panose="020B0503030302020204" pitchFamily="34" charset="-127"/>
                  </a:endParaRPr>
                </a:p>
              </p:txBody>
            </p:sp>
          </p:grpSp>
          <p:grpSp>
            <p:nvGrpSpPr>
              <p:cNvPr id="24" name="관악구">
                <a:extLst>
                  <a:ext uri="{FF2B5EF4-FFF2-40B4-BE49-F238E27FC236}">
                    <a16:creationId xmlns:a16="http://schemas.microsoft.com/office/drawing/2014/main" id="{FC00EC33-970A-FC49-944B-DC09D5439D4E}"/>
                  </a:ext>
                </a:extLst>
              </p:cNvPr>
              <p:cNvGrpSpPr/>
              <p:nvPr/>
            </p:nvGrpSpPr>
            <p:grpSpPr>
              <a:xfrm>
                <a:off x="3657975" y="5343019"/>
                <a:ext cx="1117456" cy="960645"/>
                <a:chOff x="3657975" y="5343019"/>
                <a:chExt cx="1117456" cy="960645"/>
              </a:xfrm>
            </p:grpSpPr>
            <p:sp>
              <p:nvSpPr>
                <p:cNvPr id="28" name="관악구">
                  <a:extLst>
                    <a:ext uri="{FF2B5EF4-FFF2-40B4-BE49-F238E27FC236}">
                      <a16:creationId xmlns:a16="http://schemas.microsoft.com/office/drawing/2014/main" id="{DF7EBEAE-3858-E340-ACB0-C115A37F0A40}"/>
                    </a:ext>
                  </a:extLst>
                </p:cNvPr>
                <p:cNvSpPr/>
                <p:nvPr/>
              </p:nvSpPr>
              <p:spPr>
                <a:xfrm>
                  <a:off x="3657975" y="5343019"/>
                  <a:ext cx="1117456" cy="960645"/>
                </a:xfrm>
                <a:custGeom>
                  <a:avLst/>
                  <a:gdLst>
                    <a:gd name="connsiteX0" fmla="*/ 2019300 w 2739737"/>
                    <a:gd name="connsiteY0" fmla="*/ 1943100 h 2355273"/>
                    <a:gd name="connsiteX1" fmla="*/ 2112818 w 2739737"/>
                    <a:gd name="connsiteY1" fmla="*/ 1918855 h 2355273"/>
                    <a:gd name="connsiteX2" fmla="*/ 2147455 w 2739737"/>
                    <a:gd name="connsiteY2" fmla="*/ 1891146 h 2355273"/>
                    <a:gd name="connsiteX3" fmla="*/ 2185555 w 2739737"/>
                    <a:gd name="connsiteY3" fmla="*/ 1894609 h 2355273"/>
                    <a:gd name="connsiteX4" fmla="*/ 2240973 w 2739737"/>
                    <a:gd name="connsiteY4" fmla="*/ 1887682 h 2355273"/>
                    <a:gd name="connsiteX5" fmla="*/ 2279073 w 2739737"/>
                    <a:gd name="connsiteY5" fmla="*/ 1842655 h 2355273"/>
                    <a:gd name="connsiteX6" fmla="*/ 2341418 w 2739737"/>
                    <a:gd name="connsiteY6" fmla="*/ 1783773 h 2355273"/>
                    <a:gd name="connsiteX7" fmla="*/ 2393373 w 2739737"/>
                    <a:gd name="connsiteY7" fmla="*/ 1749137 h 2355273"/>
                    <a:gd name="connsiteX8" fmla="*/ 2438400 w 2739737"/>
                    <a:gd name="connsiteY8" fmla="*/ 1714500 h 2355273"/>
                    <a:gd name="connsiteX9" fmla="*/ 2462646 w 2739737"/>
                    <a:gd name="connsiteY9" fmla="*/ 1652155 h 2355273"/>
                    <a:gd name="connsiteX10" fmla="*/ 2490355 w 2739737"/>
                    <a:gd name="connsiteY10" fmla="*/ 1593273 h 2355273"/>
                    <a:gd name="connsiteX11" fmla="*/ 2500746 w 2739737"/>
                    <a:gd name="connsiteY11" fmla="*/ 1548246 h 2355273"/>
                    <a:gd name="connsiteX12" fmla="*/ 2545773 w 2739737"/>
                    <a:gd name="connsiteY12" fmla="*/ 1510146 h 2355273"/>
                    <a:gd name="connsiteX13" fmla="*/ 2660073 w 2739737"/>
                    <a:gd name="connsiteY13" fmla="*/ 1465118 h 2355273"/>
                    <a:gd name="connsiteX14" fmla="*/ 2701637 w 2739737"/>
                    <a:gd name="connsiteY14" fmla="*/ 1447800 h 2355273"/>
                    <a:gd name="connsiteX15" fmla="*/ 2732809 w 2739737"/>
                    <a:gd name="connsiteY15" fmla="*/ 1392382 h 2355273"/>
                    <a:gd name="connsiteX16" fmla="*/ 2715491 w 2739737"/>
                    <a:gd name="connsiteY16" fmla="*/ 1333500 h 2355273"/>
                    <a:gd name="connsiteX17" fmla="*/ 2718955 w 2739737"/>
                    <a:gd name="connsiteY17" fmla="*/ 1184564 h 2355273"/>
                    <a:gd name="connsiteX18" fmla="*/ 2739737 w 2739737"/>
                    <a:gd name="connsiteY18" fmla="*/ 1115291 h 2355273"/>
                    <a:gd name="connsiteX19" fmla="*/ 2715491 w 2739737"/>
                    <a:gd name="connsiteY19" fmla="*/ 1070264 h 2355273"/>
                    <a:gd name="connsiteX20" fmla="*/ 2635828 w 2739737"/>
                    <a:gd name="connsiteY20" fmla="*/ 1011382 h 2355273"/>
                    <a:gd name="connsiteX21" fmla="*/ 2601191 w 2739737"/>
                    <a:gd name="connsiteY21" fmla="*/ 976746 h 2355273"/>
                    <a:gd name="connsiteX22" fmla="*/ 2559628 w 2739737"/>
                    <a:gd name="connsiteY22" fmla="*/ 883228 h 2355273"/>
                    <a:gd name="connsiteX23" fmla="*/ 2538846 w 2739737"/>
                    <a:gd name="connsiteY23" fmla="*/ 796637 h 2355273"/>
                    <a:gd name="connsiteX24" fmla="*/ 2524991 w 2739737"/>
                    <a:gd name="connsiteY24" fmla="*/ 751609 h 2355273"/>
                    <a:gd name="connsiteX25" fmla="*/ 2511137 w 2739737"/>
                    <a:gd name="connsiteY25" fmla="*/ 703118 h 2355273"/>
                    <a:gd name="connsiteX26" fmla="*/ 2459182 w 2739737"/>
                    <a:gd name="connsiteY26" fmla="*/ 703118 h 2355273"/>
                    <a:gd name="connsiteX27" fmla="*/ 2431473 w 2739737"/>
                    <a:gd name="connsiteY27" fmla="*/ 730828 h 2355273"/>
                    <a:gd name="connsiteX28" fmla="*/ 2337955 w 2739737"/>
                    <a:gd name="connsiteY28" fmla="*/ 734291 h 2355273"/>
                    <a:gd name="connsiteX29" fmla="*/ 2240973 w 2739737"/>
                    <a:gd name="connsiteY29" fmla="*/ 748146 h 2355273"/>
                    <a:gd name="connsiteX30" fmla="*/ 2182091 w 2739737"/>
                    <a:gd name="connsiteY30" fmla="*/ 751609 h 2355273"/>
                    <a:gd name="connsiteX31" fmla="*/ 2133600 w 2739737"/>
                    <a:gd name="connsiteY31" fmla="*/ 741218 h 2355273"/>
                    <a:gd name="connsiteX32" fmla="*/ 2095500 w 2739737"/>
                    <a:gd name="connsiteY32" fmla="*/ 723900 h 2355273"/>
                    <a:gd name="connsiteX33" fmla="*/ 2047009 w 2739737"/>
                    <a:gd name="connsiteY33" fmla="*/ 665018 h 2355273"/>
                    <a:gd name="connsiteX34" fmla="*/ 2005446 w 2739737"/>
                    <a:gd name="connsiteY34" fmla="*/ 592282 h 2355273"/>
                    <a:gd name="connsiteX35" fmla="*/ 1977737 w 2739737"/>
                    <a:gd name="connsiteY35" fmla="*/ 540328 h 2355273"/>
                    <a:gd name="connsiteX36" fmla="*/ 1929246 w 2739737"/>
                    <a:gd name="connsiteY36" fmla="*/ 498764 h 2355273"/>
                    <a:gd name="connsiteX37" fmla="*/ 1898073 w 2739737"/>
                    <a:gd name="connsiteY37" fmla="*/ 471055 h 2355273"/>
                    <a:gd name="connsiteX38" fmla="*/ 1894609 w 2739737"/>
                    <a:gd name="connsiteY38" fmla="*/ 422564 h 2355273"/>
                    <a:gd name="connsiteX39" fmla="*/ 1918855 w 2739737"/>
                    <a:gd name="connsiteY39" fmla="*/ 367146 h 2355273"/>
                    <a:gd name="connsiteX40" fmla="*/ 1922318 w 2739737"/>
                    <a:gd name="connsiteY40" fmla="*/ 322118 h 2355273"/>
                    <a:gd name="connsiteX41" fmla="*/ 1887682 w 2739737"/>
                    <a:gd name="connsiteY41" fmla="*/ 287482 h 2355273"/>
                    <a:gd name="connsiteX42" fmla="*/ 1856509 w 2739737"/>
                    <a:gd name="connsiteY42" fmla="*/ 252846 h 2355273"/>
                    <a:gd name="connsiteX43" fmla="*/ 1849582 w 2739737"/>
                    <a:gd name="connsiteY43" fmla="*/ 166255 h 2355273"/>
                    <a:gd name="connsiteX44" fmla="*/ 1849582 w 2739737"/>
                    <a:gd name="connsiteY44" fmla="*/ 124691 h 2355273"/>
                    <a:gd name="connsiteX45" fmla="*/ 1856509 w 2739737"/>
                    <a:gd name="connsiteY45" fmla="*/ 83128 h 2355273"/>
                    <a:gd name="connsiteX46" fmla="*/ 1859973 w 2739737"/>
                    <a:gd name="connsiteY46" fmla="*/ 41564 h 2355273"/>
                    <a:gd name="connsiteX47" fmla="*/ 1842655 w 2739737"/>
                    <a:gd name="connsiteY47" fmla="*/ 17318 h 2355273"/>
                    <a:gd name="connsiteX48" fmla="*/ 1814946 w 2739737"/>
                    <a:gd name="connsiteY48" fmla="*/ 20782 h 2355273"/>
                    <a:gd name="connsiteX49" fmla="*/ 1783773 w 2739737"/>
                    <a:gd name="connsiteY49" fmla="*/ 65809 h 2355273"/>
                    <a:gd name="connsiteX50" fmla="*/ 1745673 w 2739737"/>
                    <a:gd name="connsiteY50" fmla="*/ 103909 h 2355273"/>
                    <a:gd name="connsiteX51" fmla="*/ 1700646 w 2739737"/>
                    <a:gd name="connsiteY51" fmla="*/ 114300 h 2355273"/>
                    <a:gd name="connsiteX52" fmla="*/ 1652155 w 2739737"/>
                    <a:gd name="connsiteY52" fmla="*/ 96982 h 2355273"/>
                    <a:gd name="connsiteX53" fmla="*/ 1593273 w 2739737"/>
                    <a:gd name="connsiteY53" fmla="*/ 96982 h 2355273"/>
                    <a:gd name="connsiteX54" fmla="*/ 1548246 w 2739737"/>
                    <a:gd name="connsiteY54" fmla="*/ 90055 h 2355273"/>
                    <a:gd name="connsiteX55" fmla="*/ 1520537 w 2739737"/>
                    <a:gd name="connsiteY55" fmla="*/ 45028 h 2355273"/>
                    <a:gd name="connsiteX56" fmla="*/ 1492828 w 2739737"/>
                    <a:gd name="connsiteY56" fmla="*/ 17318 h 2355273"/>
                    <a:gd name="connsiteX57" fmla="*/ 1440873 w 2739737"/>
                    <a:gd name="connsiteY57" fmla="*/ 58882 h 2355273"/>
                    <a:gd name="connsiteX58" fmla="*/ 1385455 w 2739737"/>
                    <a:gd name="connsiteY58" fmla="*/ 65809 h 2355273"/>
                    <a:gd name="connsiteX59" fmla="*/ 1336964 w 2739737"/>
                    <a:gd name="connsiteY59" fmla="*/ 69273 h 2355273"/>
                    <a:gd name="connsiteX60" fmla="*/ 1264228 w 2739737"/>
                    <a:gd name="connsiteY60" fmla="*/ 62346 h 2355273"/>
                    <a:gd name="connsiteX61" fmla="*/ 1222664 w 2739737"/>
                    <a:gd name="connsiteY61" fmla="*/ 72737 h 2355273"/>
                    <a:gd name="connsiteX62" fmla="*/ 1194955 w 2739737"/>
                    <a:gd name="connsiteY62" fmla="*/ 103909 h 2355273"/>
                    <a:gd name="connsiteX63" fmla="*/ 1163782 w 2739737"/>
                    <a:gd name="connsiteY63" fmla="*/ 121228 h 2355273"/>
                    <a:gd name="connsiteX64" fmla="*/ 1132609 w 2739737"/>
                    <a:gd name="connsiteY64" fmla="*/ 103909 h 2355273"/>
                    <a:gd name="connsiteX65" fmla="*/ 1049482 w 2739737"/>
                    <a:gd name="connsiteY65" fmla="*/ 58882 h 2355273"/>
                    <a:gd name="connsiteX66" fmla="*/ 1018309 w 2739737"/>
                    <a:gd name="connsiteY66" fmla="*/ 38100 h 2355273"/>
                    <a:gd name="connsiteX67" fmla="*/ 952500 w 2739737"/>
                    <a:gd name="connsiteY67" fmla="*/ 38100 h 2355273"/>
                    <a:gd name="connsiteX68" fmla="*/ 897082 w 2739737"/>
                    <a:gd name="connsiteY68" fmla="*/ 24246 h 2355273"/>
                    <a:gd name="connsiteX69" fmla="*/ 848591 w 2739737"/>
                    <a:gd name="connsiteY69" fmla="*/ 0 h 2355273"/>
                    <a:gd name="connsiteX70" fmla="*/ 848591 w 2739737"/>
                    <a:gd name="connsiteY70" fmla="*/ 0 h 2355273"/>
                    <a:gd name="connsiteX71" fmla="*/ 786246 w 2739737"/>
                    <a:gd name="connsiteY71" fmla="*/ 0 h 2355273"/>
                    <a:gd name="connsiteX72" fmla="*/ 768928 w 2739737"/>
                    <a:gd name="connsiteY72" fmla="*/ 24246 h 2355273"/>
                    <a:gd name="connsiteX73" fmla="*/ 720437 w 2739737"/>
                    <a:gd name="connsiteY73" fmla="*/ 58882 h 2355273"/>
                    <a:gd name="connsiteX74" fmla="*/ 696191 w 2739737"/>
                    <a:gd name="connsiteY74" fmla="*/ 110837 h 2355273"/>
                    <a:gd name="connsiteX75" fmla="*/ 699655 w 2739737"/>
                    <a:gd name="connsiteY75" fmla="*/ 148937 h 2355273"/>
                    <a:gd name="connsiteX76" fmla="*/ 675409 w 2739737"/>
                    <a:gd name="connsiteY76" fmla="*/ 166255 h 2355273"/>
                    <a:gd name="connsiteX77" fmla="*/ 571500 w 2739737"/>
                    <a:gd name="connsiteY77" fmla="*/ 169718 h 2355273"/>
                    <a:gd name="connsiteX78" fmla="*/ 457200 w 2739737"/>
                    <a:gd name="connsiteY78" fmla="*/ 166255 h 2355273"/>
                    <a:gd name="connsiteX79" fmla="*/ 394855 w 2739737"/>
                    <a:gd name="connsiteY79" fmla="*/ 166255 h 2355273"/>
                    <a:gd name="connsiteX80" fmla="*/ 356755 w 2739737"/>
                    <a:gd name="connsiteY80" fmla="*/ 193964 h 2355273"/>
                    <a:gd name="connsiteX81" fmla="*/ 342900 w 2739737"/>
                    <a:gd name="connsiteY81" fmla="*/ 221673 h 2355273"/>
                    <a:gd name="connsiteX82" fmla="*/ 235528 w 2739737"/>
                    <a:gd name="connsiteY82" fmla="*/ 263237 h 2355273"/>
                    <a:gd name="connsiteX83" fmla="*/ 187037 w 2739737"/>
                    <a:gd name="connsiteY83" fmla="*/ 325582 h 2355273"/>
                    <a:gd name="connsiteX84" fmla="*/ 124691 w 2739737"/>
                    <a:gd name="connsiteY84" fmla="*/ 349828 h 2355273"/>
                    <a:gd name="connsiteX85" fmla="*/ 86591 w 2739737"/>
                    <a:gd name="connsiteY85" fmla="*/ 370609 h 2355273"/>
                    <a:gd name="connsiteX86" fmla="*/ 48491 w 2739737"/>
                    <a:gd name="connsiteY86" fmla="*/ 370609 h 2355273"/>
                    <a:gd name="connsiteX87" fmla="*/ 20782 w 2739737"/>
                    <a:gd name="connsiteY87" fmla="*/ 387928 h 2355273"/>
                    <a:gd name="connsiteX88" fmla="*/ 20782 w 2739737"/>
                    <a:gd name="connsiteY88" fmla="*/ 426028 h 2355273"/>
                    <a:gd name="connsiteX89" fmla="*/ 20782 w 2739737"/>
                    <a:gd name="connsiteY89" fmla="*/ 446809 h 2355273"/>
                    <a:gd name="connsiteX90" fmla="*/ 3464 w 2739737"/>
                    <a:gd name="connsiteY90" fmla="*/ 474518 h 2355273"/>
                    <a:gd name="connsiteX91" fmla="*/ 0 w 2739737"/>
                    <a:gd name="connsiteY91" fmla="*/ 529937 h 2355273"/>
                    <a:gd name="connsiteX92" fmla="*/ 48491 w 2739737"/>
                    <a:gd name="connsiteY92" fmla="*/ 523009 h 2355273"/>
                    <a:gd name="connsiteX93" fmla="*/ 145473 w 2739737"/>
                    <a:gd name="connsiteY93" fmla="*/ 498764 h 2355273"/>
                    <a:gd name="connsiteX94" fmla="*/ 218209 w 2739737"/>
                    <a:gd name="connsiteY94" fmla="*/ 498764 h 2355273"/>
                    <a:gd name="connsiteX95" fmla="*/ 297873 w 2739737"/>
                    <a:gd name="connsiteY95" fmla="*/ 467591 h 2355273"/>
                    <a:gd name="connsiteX96" fmla="*/ 367146 w 2739737"/>
                    <a:gd name="connsiteY96" fmla="*/ 453737 h 2355273"/>
                    <a:gd name="connsiteX97" fmla="*/ 464128 w 2739737"/>
                    <a:gd name="connsiteY97" fmla="*/ 457200 h 2355273"/>
                    <a:gd name="connsiteX98" fmla="*/ 523009 w 2739737"/>
                    <a:gd name="connsiteY98" fmla="*/ 484909 h 2355273"/>
                    <a:gd name="connsiteX99" fmla="*/ 540328 w 2739737"/>
                    <a:gd name="connsiteY99" fmla="*/ 529937 h 2355273"/>
                    <a:gd name="connsiteX100" fmla="*/ 536864 w 2739737"/>
                    <a:gd name="connsiteY100" fmla="*/ 595746 h 2355273"/>
                    <a:gd name="connsiteX101" fmla="*/ 536864 w 2739737"/>
                    <a:gd name="connsiteY101" fmla="*/ 595746 h 2355273"/>
                    <a:gd name="connsiteX102" fmla="*/ 484909 w 2739737"/>
                    <a:gd name="connsiteY102" fmla="*/ 619991 h 2355273"/>
                    <a:gd name="connsiteX103" fmla="*/ 495300 w 2739737"/>
                    <a:gd name="connsiteY103" fmla="*/ 668482 h 2355273"/>
                    <a:gd name="connsiteX104" fmla="*/ 540328 w 2739737"/>
                    <a:gd name="connsiteY104" fmla="*/ 678873 h 2355273"/>
                    <a:gd name="connsiteX105" fmla="*/ 599209 w 2739737"/>
                    <a:gd name="connsiteY105" fmla="*/ 706582 h 2355273"/>
                    <a:gd name="connsiteX106" fmla="*/ 619991 w 2739737"/>
                    <a:gd name="connsiteY106" fmla="*/ 751609 h 2355273"/>
                    <a:gd name="connsiteX107" fmla="*/ 651164 w 2739737"/>
                    <a:gd name="connsiteY107" fmla="*/ 775855 h 2355273"/>
                    <a:gd name="connsiteX108" fmla="*/ 637309 w 2739737"/>
                    <a:gd name="connsiteY108" fmla="*/ 820882 h 2355273"/>
                    <a:gd name="connsiteX109" fmla="*/ 599209 w 2739737"/>
                    <a:gd name="connsiteY109" fmla="*/ 848591 h 2355273"/>
                    <a:gd name="connsiteX110" fmla="*/ 578428 w 2739737"/>
                    <a:gd name="connsiteY110" fmla="*/ 883228 h 2355273"/>
                    <a:gd name="connsiteX111" fmla="*/ 574964 w 2739737"/>
                    <a:gd name="connsiteY111" fmla="*/ 942109 h 2355273"/>
                    <a:gd name="connsiteX112" fmla="*/ 533400 w 2739737"/>
                    <a:gd name="connsiteY112" fmla="*/ 962891 h 2355273"/>
                    <a:gd name="connsiteX113" fmla="*/ 491837 w 2739737"/>
                    <a:gd name="connsiteY113" fmla="*/ 962891 h 2355273"/>
                    <a:gd name="connsiteX114" fmla="*/ 439882 w 2739737"/>
                    <a:gd name="connsiteY114" fmla="*/ 955964 h 2355273"/>
                    <a:gd name="connsiteX115" fmla="*/ 429491 w 2739737"/>
                    <a:gd name="connsiteY115" fmla="*/ 987137 h 2355273"/>
                    <a:gd name="connsiteX116" fmla="*/ 450273 w 2739737"/>
                    <a:gd name="connsiteY116" fmla="*/ 1042555 h 2355273"/>
                    <a:gd name="connsiteX117" fmla="*/ 474518 w 2739737"/>
                    <a:gd name="connsiteY117" fmla="*/ 1122218 h 2355273"/>
                    <a:gd name="connsiteX118" fmla="*/ 536864 w 2739737"/>
                    <a:gd name="connsiteY118" fmla="*/ 1184564 h 2355273"/>
                    <a:gd name="connsiteX119" fmla="*/ 550718 w 2739737"/>
                    <a:gd name="connsiteY119" fmla="*/ 1222664 h 2355273"/>
                    <a:gd name="connsiteX120" fmla="*/ 561109 w 2739737"/>
                    <a:gd name="connsiteY120" fmla="*/ 1250373 h 2355273"/>
                    <a:gd name="connsiteX121" fmla="*/ 540328 w 2739737"/>
                    <a:gd name="connsiteY121" fmla="*/ 1278082 h 2355273"/>
                    <a:gd name="connsiteX122" fmla="*/ 495300 w 2739737"/>
                    <a:gd name="connsiteY122" fmla="*/ 1312718 h 2355273"/>
                    <a:gd name="connsiteX123" fmla="*/ 488373 w 2739737"/>
                    <a:gd name="connsiteY123" fmla="*/ 1364673 h 2355273"/>
                    <a:gd name="connsiteX124" fmla="*/ 491837 w 2739737"/>
                    <a:gd name="connsiteY124" fmla="*/ 1440873 h 2355273"/>
                    <a:gd name="connsiteX125" fmla="*/ 533400 w 2739737"/>
                    <a:gd name="connsiteY125" fmla="*/ 1468582 h 2355273"/>
                    <a:gd name="connsiteX126" fmla="*/ 592282 w 2739737"/>
                    <a:gd name="connsiteY126" fmla="*/ 1447800 h 2355273"/>
                    <a:gd name="connsiteX127" fmla="*/ 630382 w 2739737"/>
                    <a:gd name="connsiteY127" fmla="*/ 1433946 h 2355273"/>
                    <a:gd name="connsiteX128" fmla="*/ 678873 w 2739737"/>
                    <a:gd name="connsiteY128" fmla="*/ 1451264 h 2355273"/>
                    <a:gd name="connsiteX129" fmla="*/ 720437 w 2739737"/>
                    <a:gd name="connsiteY129" fmla="*/ 1485900 h 2355273"/>
                    <a:gd name="connsiteX130" fmla="*/ 768928 w 2739737"/>
                    <a:gd name="connsiteY130" fmla="*/ 1582882 h 2355273"/>
                    <a:gd name="connsiteX131" fmla="*/ 800100 w 2739737"/>
                    <a:gd name="connsiteY131" fmla="*/ 1659082 h 2355273"/>
                    <a:gd name="connsiteX132" fmla="*/ 834737 w 2739737"/>
                    <a:gd name="connsiteY132" fmla="*/ 1693718 h 2355273"/>
                    <a:gd name="connsiteX133" fmla="*/ 865909 w 2739737"/>
                    <a:gd name="connsiteY133" fmla="*/ 1728355 h 2355273"/>
                    <a:gd name="connsiteX134" fmla="*/ 886691 w 2739737"/>
                    <a:gd name="connsiteY134" fmla="*/ 1797628 h 2355273"/>
                    <a:gd name="connsiteX135" fmla="*/ 869373 w 2739737"/>
                    <a:gd name="connsiteY135" fmla="*/ 1898073 h 2355273"/>
                    <a:gd name="connsiteX136" fmla="*/ 886691 w 2739737"/>
                    <a:gd name="connsiteY136" fmla="*/ 1963882 h 2355273"/>
                    <a:gd name="connsiteX137" fmla="*/ 879764 w 2739737"/>
                    <a:gd name="connsiteY137" fmla="*/ 2008909 h 2355273"/>
                    <a:gd name="connsiteX138" fmla="*/ 897082 w 2739737"/>
                    <a:gd name="connsiteY138" fmla="*/ 2043546 h 2355273"/>
                    <a:gd name="connsiteX139" fmla="*/ 959428 w 2739737"/>
                    <a:gd name="connsiteY139" fmla="*/ 2064328 h 2355273"/>
                    <a:gd name="connsiteX140" fmla="*/ 1004455 w 2739737"/>
                    <a:gd name="connsiteY140" fmla="*/ 2060864 h 2355273"/>
                    <a:gd name="connsiteX141" fmla="*/ 1052946 w 2739737"/>
                    <a:gd name="connsiteY141" fmla="*/ 2085109 h 2355273"/>
                    <a:gd name="connsiteX142" fmla="*/ 1108364 w 2739737"/>
                    <a:gd name="connsiteY142" fmla="*/ 2092037 h 2355273"/>
                    <a:gd name="connsiteX143" fmla="*/ 1125682 w 2739737"/>
                    <a:gd name="connsiteY143" fmla="*/ 2112818 h 2355273"/>
                    <a:gd name="connsiteX144" fmla="*/ 1136073 w 2739737"/>
                    <a:gd name="connsiteY144" fmla="*/ 2168237 h 2355273"/>
                    <a:gd name="connsiteX145" fmla="*/ 1156855 w 2739737"/>
                    <a:gd name="connsiteY145" fmla="*/ 2265218 h 2355273"/>
                    <a:gd name="connsiteX146" fmla="*/ 1167246 w 2739737"/>
                    <a:gd name="connsiteY146" fmla="*/ 2313709 h 2355273"/>
                    <a:gd name="connsiteX147" fmla="*/ 1191491 w 2739737"/>
                    <a:gd name="connsiteY147" fmla="*/ 2348346 h 2355273"/>
                    <a:gd name="connsiteX148" fmla="*/ 1260764 w 2739737"/>
                    <a:gd name="connsiteY148" fmla="*/ 2355273 h 2355273"/>
                    <a:gd name="connsiteX149" fmla="*/ 1319646 w 2739737"/>
                    <a:gd name="connsiteY149" fmla="*/ 2324100 h 2355273"/>
                    <a:gd name="connsiteX150" fmla="*/ 1423555 w 2739737"/>
                    <a:gd name="connsiteY150" fmla="*/ 2282537 h 2355273"/>
                    <a:gd name="connsiteX151" fmla="*/ 1520537 w 2739737"/>
                    <a:gd name="connsiteY151" fmla="*/ 2272146 h 2355273"/>
                    <a:gd name="connsiteX152" fmla="*/ 1666009 w 2739737"/>
                    <a:gd name="connsiteY152" fmla="*/ 2240973 h 2355273"/>
                    <a:gd name="connsiteX153" fmla="*/ 1756064 w 2739737"/>
                    <a:gd name="connsiteY153" fmla="*/ 2206337 h 2355273"/>
                    <a:gd name="connsiteX154" fmla="*/ 1835728 w 2739737"/>
                    <a:gd name="connsiteY154" fmla="*/ 2189018 h 2355273"/>
                    <a:gd name="connsiteX155" fmla="*/ 1898073 w 2739737"/>
                    <a:gd name="connsiteY155" fmla="*/ 2175164 h 2355273"/>
                    <a:gd name="connsiteX156" fmla="*/ 1932709 w 2739737"/>
                    <a:gd name="connsiteY156" fmla="*/ 2189018 h 2355273"/>
                    <a:gd name="connsiteX157" fmla="*/ 1960418 w 2739737"/>
                    <a:gd name="connsiteY157" fmla="*/ 2154382 h 2355273"/>
                    <a:gd name="connsiteX158" fmla="*/ 1950028 w 2739737"/>
                    <a:gd name="connsiteY158" fmla="*/ 2112818 h 2355273"/>
                    <a:gd name="connsiteX159" fmla="*/ 1960418 w 2739737"/>
                    <a:gd name="connsiteY159" fmla="*/ 2022764 h 2355273"/>
                    <a:gd name="connsiteX160" fmla="*/ 1950028 w 2739737"/>
                    <a:gd name="connsiteY160" fmla="*/ 1974273 h 2355273"/>
                    <a:gd name="connsiteX161" fmla="*/ 1956955 w 2739737"/>
                    <a:gd name="connsiteY161" fmla="*/ 1950028 h 2355273"/>
                    <a:gd name="connsiteX162" fmla="*/ 2019300 w 2739737"/>
                    <a:gd name="connsiteY162" fmla="*/ 1943100 h 23552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</a:cxnLst>
                  <a:rect l="l" t="t" r="r" b="b"/>
                  <a:pathLst>
                    <a:path w="2739737" h="2355273">
                      <a:moveTo>
                        <a:pt x="2019300" y="1943100"/>
                      </a:moveTo>
                      <a:lnTo>
                        <a:pt x="2112818" y="1918855"/>
                      </a:lnTo>
                      <a:lnTo>
                        <a:pt x="2147455" y="1891146"/>
                      </a:lnTo>
                      <a:lnTo>
                        <a:pt x="2185555" y="1894609"/>
                      </a:lnTo>
                      <a:lnTo>
                        <a:pt x="2240973" y="1887682"/>
                      </a:lnTo>
                      <a:lnTo>
                        <a:pt x="2279073" y="1842655"/>
                      </a:lnTo>
                      <a:lnTo>
                        <a:pt x="2341418" y="1783773"/>
                      </a:lnTo>
                      <a:lnTo>
                        <a:pt x="2393373" y="1749137"/>
                      </a:lnTo>
                      <a:lnTo>
                        <a:pt x="2438400" y="1714500"/>
                      </a:lnTo>
                      <a:lnTo>
                        <a:pt x="2462646" y="1652155"/>
                      </a:lnTo>
                      <a:lnTo>
                        <a:pt x="2490355" y="1593273"/>
                      </a:lnTo>
                      <a:lnTo>
                        <a:pt x="2500746" y="1548246"/>
                      </a:lnTo>
                      <a:lnTo>
                        <a:pt x="2545773" y="1510146"/>
                      </a:lnTo>
                      <a:lnTo>
                        <a:pt x="2660073" y="1465118"/>
                      </a:lnTo>
                      <a:lnTo>
                        <a:pt x="2701637" y="1447800"/>
                      </a:lnTo>
                      <a:lnTo>
                        <a:pt x="2732809" y="1392382"/>
                      </a:lnTo>
                      <a:lnTo>
                        <a:pt x="2715491" y="1333500"/>
                      </a:lnTo>
                      <a:cubicBezTo>
                        <a:pt x="2716646" y="1283855"/>
                        <a:pt x="2717800" y="1234209"/>
                        <a:pt x="2718955" y="1184564"/>
                      </a:cubicBezTo>
                      <a:lnTo>
                        <a:pt x="2739737" y="1115291"/>
                      </a:lnTo>
                      <a:lnTo>
                        <a:pt x="2715491" y="1070264"/>
                      </a:lnTo>
                      <a:lnTo>
                        <a:pt x="2635828" y="1011382"/>
                      </a:lnTo>
                      <a:lnTo>
                        <a:pt x="2601191" y="976746"/>
                      </a:lnTo>
                      <a:lnTo>
                        <a:pt x="2559628" y="883228"/>
                      </a:lnTo>
                      <a:lnTo>
                        <a:pt x="2538846" y="796637"/>
                      </a:lnTo>
                      <a:lnTo>
                        <a:pt x="2524991" y="751609"/>
                      </a:lnTo>
                      <a:lnTo>
                        <a:pt x="2511137" y="703118"/>
                      </a:lnTo>
                      <a:lnTo>
                        <a:pt x="2459182" y="703118"/>
                      </a:lnTo>
                      <a:lnTo>
                        <a:pt x="2431473" y="730828"/>
                      </a:lnTo>
                      <a:lnTo>
                        <a:pt x="2337955" y="734291"/>
                      </a:lnTo>
                      <a:lnTo>
                        <a:pt x="2240973" y="748146"/>
                      </a:lnTo>
                      <a:lnTo>
                        <a:pt x="2182091" y="751609"/>
                      </a:lnTo>
                      <a:lnTo>
                        <a:pt x="2133600" y="741218"/>
                      </a:lnTo>
                      <a:lnTo>
                        <a:pt x="2095500" y="723900"/>
                      </a:lnTo>
                      <a:lnTo>
                        <a:pt x="2047009" y="665018"/>
                      </a:lnTo>
                      <a:lnTo>
                        <a:pt x="2005446" y="592282"/>
                      </a:lnTo>
                      <a:lnTo>
                        <a:pt x="1977737" y="540328"/>
                      </a:lnTo>
                      <a:lnTo>
                        <a:pt x="1929246" y="498764"/>
                      </a:lnTo>
                      <a:lnTo>
                        <a:pt x="1898073" y="471055"/>
                      </a:lnTo>
                      <a:lnTo>
                        <a:pt x="1894609" y="422564"/>
                      </a:lnTo>
                      <a:lnTo>
                        <a:pt x="1918855" y="367146"/>
                      </a:lnTo>
                      <a:lnTo>
                        <a:pt x="1922318" y="322118"/>
                      </a:lnTo>
                      <a:lnTo>
                        <a:pt x="1887682" y="287482"/>
                      </a:lnTo>
                      <a:lnTo>
                        <a:pt x="1856509" y="252846"/>
                      </a:lnTo>
                      <a:lnTo>
                        <a:pt x="1849582" y="166255"/>
                      </a:lnTo>
                      <a:lnTo>
                        <a:pt x="1849582" y="124691"/>
                      </a:lnTo>
                      <a:lnTo>
                        <a:pt x="1856509" y="83128"/>
                      </a:lnTo>
                      <a:lnTo>
                        <a:pt x="1859973" y="41564"/>
                      </a:lnTo>
                      <a:lnTo>
                        <a:pt x="1842655" y="17318"/>
                      </a:lnTo>
                      <a:lnTo>
                        <a:pt x="1814946" y="20782"/>
                      </a:lnTo>
                      <a:lnTo>
                        <a:pt x="1783773" y="65809"/>
                      </a:lnTo>
                      <a:lnTo>
                        <a:pt x="1745673" y="103909"/>
                      </a:lnTo>
                      <a:lnTo>
                        <a:pt x="1700646" y="114300"/>
                      </a:lnTo>
                      <a:lnTo>
                        <a:pt x="1652155" y="96982"/>
                      </a:lnTo>
                      <a:lnTo>
                        <a:pt x="1593273" y="96982"/>
                      </a:lnTo>
                      <a:lnTo>
                        <a:pt x="1548246" y="90055"/>
                      </a:lnTo>
                      <a:lnTo>
                        <a:pt x="1520537" y="45028"/>
                      </a:lnTo>
                      <a:lnTo>
                        <a:pt x="1492828" y="17318"/>
                      </a:lnTo>
                      <a:lnTo>
                        <a:pt x="1440873" y="58882"/>
                      </a:lnTo>
                      <a:lnTo>
                        <a:pt x="1385455" y="65809"/>
                      </a:lnTo>
                      <a:lnTo>
                        <a:pt x="1336964" y="69273"/>
                      </a:lnTo>
                      <a:lnTo>
                        <a:pt x="1264228" y="62346"/>
                      </a:lnTo>
                      <a:lnTo>
                        <a:pt x="1222664" y="72737"/>
                      </a:lnTo>
                      <a:lnTo>
                        <a:pt x="1194955" y="103909"/>
                      </a:lnTo>
                      <a:lnTo>
                        <a:pt x="1163782" y="121228"/>
                      </a:lnTo>
                      <a:lnTo>
                        <a:pt x="1132609" y="103909"/>
                      </a:lnTo>
                      <a:lnTo>
                        <a:pt x="1049482" y="58882"/>
                      </a:lnTo>
                      <a:lnTo>
                        <a:pt x="1018309" y="38100"/>
                      </a:lnTo>
                      <a:lnTo>
                        <a:pt x="952500" y="38100"/>
                      </a:lnTo>
                      <a:lnTo>
                        <a:pt x="897082" y="24246"/>
                      </a:lnTo>
                      <a:lnTo>
                        <a:pt x="848591" y="0"/>
                      </a:lnTo>
                      <a:lnTo>
                        <a:pt x="848591" y="0"/>
                      </a:lnTo>
                      <a:lnTo>
                        <a:pt x="786246" y="0"/>
                      </a:lnTo>
                      <a:lnTo>
                        <a:pt x="768928" y="24246"/>
                      </a:lnTo>
                      <a:lnTo>
                        <a:pt x="720437" y="58882"/>
                      </a:lnTo>
                      <a:lnTo>
                        <a:pt x="696191" y="110837"/>
                      </a:lnTo>
                      <a:lnTo>
                        <a:pt x="699655" y="148937"/>
                      </a:lnTo>
                      <a:lnTo>
                        <a:pt x="675409" y="166255"/>
                      </a:lnTo>
                      <a:lnTo>
                        <a:pt x="571500" y="169718"/>
                      </a:lnTo>
                      <a:lnTo>
                        <a:pt x="457200" y="166255"/>
                      </a:lnTo>
                      <a:lnTo>
                        <a:pt x="394855" y="166255"/>
                      </a:lnTo>
                      <a:lnTo>
                        <a:pt x="356755" y="193964"/>
                      </a:lnTo>
                      <a:lnTo>
                        <a:pt x="342900" y="221673"/>
                      </a:lnTo>
                      <a:lnTo>
                        <a:pt x="235528" y="263237"/>
                      </a:lnTo>
                      <a:lnTo>
                        <a:pt x="187037" y="325582"/>
                      </a:lnTo>
                      <a:lnTo>
                        <a:pt x="124691" y="349828"/>
                      </a:lnTo>
                      <a:lnTo>
                        <a:pt x="86591" y="370609"/>
                      </a:lnTo>
                      <a:lnTo>
                        <a:pt x="48491" y="370609"/>
                      </a:lnTo>
                      <a:lnTo>
                        <a:pt x="20782" y="387928"/>
                      </a:lnTo>
                      <a:lnTo>
                        <a:pt x="20782" y="426028"/>
                      </a:lnTo>
                      <a:lnTo>
                        <a:pt x="20782" y="446809"/>
                      </a:lnTo>
                      <a:lnTo>
                        <a:pt x="3464" y="474518"/>
                      </a:lnTo>
                      <a:lnTo>
                        <a:pt x="0" y="529937"/>
                      </a:lnTo>
                      <a:lnTo>
                        <a:pt x="48491" y="523009"/>
                      </a:lnTo>
                      <a:lnTo>
                        <a:pt x="145473" y="498764"/>
                      </a:lnTo>
                      <a:lnTo>
                        <a:pt x="218209" y="498764"/>
                      </a:lnTo>
                      <a:lnTo>
                        <a:pt x="297873" y="467591"/>
                      </a:lnTo>
                      <a:lnTo>
                        <a:pt x="367146" y="453737"/>
                      </a:lnTo>
                      <a:lnTo>
                        <a:pt x="464128" y="457200"/>
                      </a:lnTo>
                      <a:lnTo>
                        <a:pt x="523009" y="484909"/>
                      </a:lnTo>
                      <a:lnTo>
                        <a:pt x="540328" y="529937"/>
                      </a:lnTo>
                      <a:lnTo>
                        <a:pt x="536864" y="595746"/>
                      </a:lnTo>
                      <a:lnTo>
                        <a:pt x="536864" y="595746"/>
                      </a:lnTo>
                      <a:lnTo>
                        <a:pt x="484909" y="619991"/>
                      </a:lnTo>
                      <a:lnTo>
                        <a:pt x="495300" y="668482"/>
                      </a:lnTo>
                      <a:lnTo>
                        <a:pt x="540328" y="678873"/>
                      </a:lnTo>
                      <a:lnTo>
                        <a:pt x="599209" y="706582"/>
                      </a:lnTo>
                      <a:lnTo>
                        <a:pt x="619991" y="751609"/>
                      </a:lnTo>
                      <a:lnTo>
                        <a:pt x="651164" y="775855"/>
                      </a:lnTo>
                      <a:lnTo>
                        <a:pt x="637309" y="820882"/>
                      </a:lnTo>
                      <a:lnTo>
                        <a:pt x="599209" y="848591"/>
                      </a:lnTo>
                      <a:lnTo>
                        <a:pt x="578428" y="883228"/>
                      </a:lnTo>
                      <a:lnTo>
                        <a:pt x="574964" y="942109"/>
                      </a:lnTo>
                      <a:lnTo>
                        <a:pt x="533400" y="962891"/>
                      </a:lnTo>
                      <a:lnTo>
                        <a:pt x="491837" y="962891"/>
                      </a:lnTo>
                      <a:lnTo>
                        <a:pt x="439882" y="955964"/>
                      </a:lnTo>
                      <a:lnTo>
                        <a:pt x="429491" y="987137"/>
                      </a:lnTo>
                      <a:lnTo>
                        <a:pt x="450273" y="1042555"/>
                      </a:lnTo>
                      <a:lnTo>
                        <a:pt x="474518" y="1122218"/>
                      </a:lnTo>
                      <a:lnTo>
                        <a:pt x="536864" y="1184564"/>
                      </a:lnTo>
                      <a:lnTo>
                        <a:pt x="550718" y="1222664"/>
                      </a:lnTo>
                      <a:lnTo>
                        <a:pt x="561109" y="1250373"/>
                      </a:lnTo>
                      <a:lnTo>
                        <a:pt x="540328" y="1278082"/>
                      </a:lnTo>
                      <a:lnTo>
                        <a:pt x="495300" y="1312718"/>
                      </a:lnTo>
                      <a:lnTo>
                        <a:pt x="488373" y="1364673"/>
                      </a:lnTo>
                      <a:lnTo>
                        <a:pt x="491837" y="1440873"/>
                      </a:lnTo>
                      <a:lnTo>
                        <a:pt x="533400" y="1468582"/>
                      </a:lnTo>
                      <a:lnTo>
                        <a:pt x="592282" y="1447800"/>
                      </a:lnTo>
                      <a:lnTo>
                        <a:pt x="630382" y="1433946"/>
                      </a:lnTo>
                      <a:lnTo>
                        <a:pt x="678873" y="1451264"/>
                      </a:lnTo>
                      <a:lnTo>
                        <a:pt x="720437" y="1485900"/>
                      </a:lnTo>
                      <a:lnTo>
                        <a:pt x="768928" y="1582882"/>
                      </a:lnTo>
                      <a:lnTo>
                        <a:pt x="800100" y="1659082"/>
                      </a:lnTo>
                      <a:lnTo>
                        <a:pt x="834737" y="1693718"/>
                      </a:lnTo>
                      <a:lnTo>
                        <a:pt x="865909" y="1728355"/>
                      </a:lnTo>
                      <a:lnTo>
                        <a:pt x="886691" y="1797628"/>
                      </a:lnTo>
                      <a:lnTo>
                        <a:pt x="869373" y="1898073"/>
                      </a:lnTo>
                      <a:lnTo>
                        <a:pt x="886691" y="1963882"/>
                      </a:lnTo>
                      <a:lnTo>
                        <a:pt x="879764" y="2008909"/>
                      </a:lnTo>
                      <a:lnTo>
                        <a:pt x="897082" y="2043546"/>
                      </a:lnTo>
                      <a:lnTo>
                        <a:pt x="959428" y="2064328"/>
                      </a:lnTo>
                      <a:lnTo>
                        <a:pt x="1004455" y="2060864"/>
                      </a:lnTo>
                      <a:lnTo>
                        <a:pt x="1052946" y="2085109"/>
                      </a:lnTo>
                      <a:lnTo>
                        <a:pt x="1108364" y="2092037"/>
                      </a:lnTo>
                      <a:lnTo>
                        <a:pt x="1125682" y="2112818"/>
                      </a:lnTo>
                      <a:lnTo>
                        <a:pt x="1136073" y="2168237"/>
                      </a:lnTo>
                      <a:lnTo>
                        <a:pt x="1156855" y="2265218"/>
                      </a:lnTo>
                      <a:lnTo>
                        <a:pt x="1167246" y="2313709"/>
                      </a:lnTo>
                      <a:lnTo>
                        <a:pt x="1191491" y="2348346"/>
                      </a:lnTo>
                      <a:lnTo>
                        <a:pt x="1260764" y="2355273"/>
                      </a:lnTo>
                      <a:lnTo>
                        <a:pt x="1319646" y="2324100"/>
                      </a:lnTo>
                      <a:lnTo>
                        <a:pt x="1423555" y="2282537"/>
                      </a:lnTo>
                      <a:lnTo>
                        <a:pt x="1520537" y="2272146"/>
                      </a:lnTo>
                      <a:lnTo>
                        <a:pt x="1666009" y="2240973"/>
                      </a:lnTo>
                      <a:lnTo>
                        <a:pt x="1756064" y="2206337"/>
                      </a:lnTo>
                      <a:lnTo>
                        <a:pt x="1835728" y="2189018"/>
                      </a:lnTo>
                      <a:lnTo>
                        <a:pt x="1898073" y="2175164"/>
                      </a:lnTo>
                      <a:lnTo>
                        <a:pt x="1932709" y="2189018"/>
                      </a:lnTo>
                      <a:lnTo>
                        <a:pt x="1960418" y="2154382"/>
                      </a:lnTo>
                      <a:lnTo>
                        <a:pt x="1950028" y="2112818"/>
                      </a:lnTo>
                      <a:lnTo>
                        <a:pt x="1960418" y="2022764"/>
                      </a:lnTo>
                      <a:lnTo>
                        <a:pt x="1950028" y="1974273"/>
                      </a:lnTo>
                      <a:lnTo>
                        <a:pt x="1956955" y="1950028"/>
                      </a:lnTo>
                      <a:lnTo>
                        <a:pt x="2019300" y="194310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solidFill>
                    <a:srgbClr val="008FD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400" b="1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S-Core Dream 6 Bold" panose="020B0503030302020204" pitchFamily="34" charset="-127"/>
                    <a:ea typeface="S-Core Dream 6 Bold" panose="020B0503030302020204" pitchFamily="34" charset="-127"/>
                  </a:endParaRPr>
                </a:p>
              </p:txBody>
            </p:sp>
            <p:sp>
              <p:nvSpPr>
                <p:cNvPr id="29" name="관악 TXT">
                  <a:extLst>
                    <a:ext uri="{FF2B5EF4-FFF2-40B4-BE49-F238E27FC236}">
                      <a16:creationId xmlns:a16="http://schemas.microsoft.com/office/drawing/2014/main" id="{52682A51-77C7-824B-A136-3EAA4B150C23}"/>
                    </a:ext>
                  </a:extLst>
                </p:cNvPr>
                <p:cNvSpPr txBox="1"/>
                <p:nvPr/>
              </p:nvSpPr>
              <p:spPr>
                <a:xfrm>
                  <a:off x="4030034" y="5670484"/>
                  <a:ext cx="453971" cy="276999"/>
                </a:xfrm>
                <a:prstGeom prst="rect">
                  <a:avLst/>
                </a:prstGeom>
                <a:noFill/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</p:spPr>
              <p:txBody>
                <a:bodyPr wrap="none" rtlCol="0" anchor="ctr">
                  <a:spAutoFit/>
                </a:bodyPr>
                <a:lstStyle/>
                <a:p>
                  <a:pPr algn="ctr"/>
                  <a:r>
                    <a:rPr lang="ko-KR" altLang="en-US" sz="1200" b="1" spc="-150" dirty="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latin typeface="S-Core Dream 6 Bold" panose="020B0503030302020204" pitchFamily="34" charset="-127"/>
                      <a:ea typeface="S-Core Dream 6 Bold" panose="020B0503030302020204" pitchFamily="34" charset="-127"/>
                    </a:rPr>
                    <a:t>관악</a:t>
                  </a:r>
                </a:p>
              </p:txBody>
            </p:sp>
          </p:grpSp>
          <p:grpSp>
            <p:nvGrpSpPr>
              <p:cNvPr id="25" name="강서구">
                <a:extLst>
                  <a:ext uri="{FF2B5EF4-FFF2-40B4-BE49-F238E27FC236}">
                    <a16:creationId xmlns:a16="http://schemas.microsoft.com/office/drawing/2014/main" id="{D78E1F7A-2BB0-1E4E-9F98-8417EFBBA74C}"/>
                  </a:ext>
                </a:extLst>
              </p:cNvPr>
              <p:cNvGrpSpPr/>
              <p:nvPr/>
            </p:nvGrpSpPr>
            <p:grpSpPr>
              <a:xfrm>
                <a:off x="1799692" y="3557774"/>
                <a:ext cx="1544660" cy="1224540"/>
                <a:chOff x="1799692" y="3557774"/>
                <a:chExt cx="1544660" cy="1224540"/>
              </a:xfrm>
            </p:grpSpPr>
            <p:sp>
              <p:nvSpPr>
                <p:cNvPr id="26" name="강서구">
                  <a:extLst>
                    <a:ext uri="{FF2B5EF4-FFF2-40B4-BE49-F238E27FC236}">
                      <a16:creationId xmlns:a16="http://schemas.microsoft.com/office/drawing/2014/main" id="{A047D225-531E-BA42-A7CC-144EE15713A9}"/>
                    </a:ext>
                  </a:extLst>
                </p:cNvPr>
                <p:cNvSpPr/>
                <p:nvPr/>
              </p:nvSpPr>
              <p:spPr>
                <a:xfrm>
                  <a:off x="1799692" y="3557774"/>
                  <a:ext cx="1544660" cy="1224540"/>
                </a:xfrm>
                <a:custGeom>
                  <a:avLst/>
                  <a:gdLst>
                    <a:gd name="connsiteX0" fmla="*/ 2301240 w 3787140"/>
                    <a:gd name="connsiteY0" fmla="*/ 838200 h 3002280"/>
                    <a:gd name="connsiteX1" fmla="*/ 2225040 w 3787140"/>
                    <a:gd name="connsiteY1" fmla="*/ 777240 h 3002280"/>
                    <a:gd name="connsiteX2" fmla="*/ 2106930 w 3787140"/>
                    <a:gd name="connsiteY2" fmla="*/ 723900 h 3002280"/>
                    <a:gd name="connsiteX3" fmla="*/ 2019300 w 3787140"/>
                    <a:gd name="connsiteY3" fmla="*/ 647700 h 3002280"/>
                    <a:gd name="connsiteX4" fmla="*/ 1931670 w 3787140"/>
                    <a:gd name="connsiteY4" fmla="*/ 590550 h 3002280"/>
                    <a:gd name="connsiteX5" fmla="*/ 1859280 w 3787140"/>
                    <a:gd name="connsiteY5" fmla="*/ 548640 h 3002280"/>
                    <a:gd name="connsiteX6" fmla="*/ 1786890 w 3787140"/>
                    <a:gd name="connsiteY6" fmla="*/ 491490 h 3002280"/>
                    <a:gd name="connsiteX7" fmla="*/ 1703070 w 3787140"/>
                    <a:gd name="connsiteY7" fmla="*/ 438150 h 3002280"/>
                    <a:gd name="connsiteX8" fmla="*/ 1604010 w 3787140"/>
                    <a:gd name="connsiteY8" fmla="*/ 373380 h 3002280"/>
                    <a:gd name="connsiteX9" fmla="*/ 1516380 w 3787140"/>
                    <a:gd name="connsiteY9" fmla="*/ 312420 h 3002280"/>
                    <a:gd name="connsiteX10" fmla="*/ 1447800 w 3787140"/>
                    <a:gd name="connsiteY10" fmla="*/ 262890 h 3002280"/>
                    <a:gd name="connsiteX11" fmla="*/ 1383030 w 3787140"/>
                    <a:gd name="connsiteY11" fmla="*/ 220980 h 3002280"/>
                    <a:gd name="connsiteX12" fmla="*/ 1325880 w 3787140"/>
                    <a:gd name="connsiteY12" fmla="*/ 167640 h 3002280"/>
                    <a:gd name="connsiteX13" fmla="*/ 1283970 w 3787140"/>
                    <a:gd name="connsiteY13" fmla="*/ 129540 h 3002280"/>
                    <a:gd name="connsiteX14" fmla="*/ 1184910 w 3787140"/>
                    <a:gd name="connsiteY14" fmla="*/ 83820 h 3002280"/>
                    <a:gd name="connsiteX15" fmla="*/ 1154430 w 3787140"/>
                    <a:gd name="connsiteY15" fmla="*/ 49530 h 3002280"/>
                    <a:gd name="connsiteX16" fmla="*/ 1123950 w 3787140"/>
                    <a:gd name="connsiteY16" fmla="*/ 26670 h 3002280"/>
                    <a:gd name="connsiteX17" fmla="*/ 1078230 w 3787140"/>
                    <a:gd name="connsiteY17" fmla="*/ 0 h 3002280"/>
                    <a:gd name="connsiteX18" fmla="*/ 1055370 w 3787140"/>
                    <a:gd name="connsiteY18" fmla="*/ 22860 h 3002280"/>
                    <a:gd name="connsiteX19" fmla="*/ 1078230 w 3787140"/>
                    <a:gd name="connsiteY19" fmla="*/ 76200 h 3002280"/>
                    <a:gd name="connsiteX20" fmla="*/ 1093470 w 3787140"/>
                    <a:gd name="connsiteY20" fmla="*/ 129540 h 3002280"/>
                    <a:gd name="connsiteX21" fmla="*/ 1108710 w 3787140"/>
                    <a:gd name="connsiteY21" fmla="*/ 175260 h 3002280"/>
                    <a:gd name="connsiteX22" fmla="*/ 1131570 w 3787140"/>
                    <a:gd name="connsiteY22" fmla="*/ 247650 h 3002280"/>
                    <a:gd name="connsiteX23" fmla="*/ 1135380 w 3787140"/>
                    <a:gd name="connsiteY23" fmla="*/ 327660 h 3002280"/>
                    <a:gd name="connsiteX24" fmla="*/ 1120140 w 3787140"/>
                    <a:gd name="connsiteY24" fmla="*/ 419100 h 3002280"/>
                    <a:gd name="connsiteX25" fmla="*/ 1112520 w 3787140"/>
                    <a:gd name="connsiteY25" fmla="*/ 457200 h 3002280"/>
                    <a:gd name="connsiteX26" fmla="*/ 1070610 w 3787140"/>
                    <a:gd name="connsiteY26" fmla="*/ 518160 h 3002280"/>
                    <a:gd name="connsiteX27" fmla="*/ 1043940 w 3787140"/>
                    <a:gd name="connsiteY27" fmla="*/ 571500 h 3002280"/>
                    <a:gd name="connsiteX28" fmla="*/ 1005840 w 3787140"/>
                    <a:gd name="connsiteY28" fmla="*/ 636270 h 3002280"/>
                    <a:gd name="connsiteX29" fmla="*/ 979170 w 3787140"/>
                    <a:gd name="connsiteY29" fmla="*/ 689610 h 3002280"/>
                    <a:gd name="connsiteX30" fmla="*/ 975360 w 3787140"/>
                    <a:gd name="connsiteY30" fmla="*/ 762000 h 3002280"/>
                    <a:gd name="connsiteX31" fmla="*/ 986790 w 3787140"/>
                    <a:gd name="connsiteY31" fmla="*/ 834390 h 3002280"/>
                    <a:gd name="connsiteX32" fmla="*/ 941070 w 3787140"/>
                    <a:gd name="connsiteY32" fmla="*/ 861060 h 3002280"/>
                    <a:gd name="connsiteX33" fmla="*/ 872490 w 3787140"/>
                    <a:gd name="connsiteY33" fmla="*/ 914400 h 3002280"/>
                    <a:gd name="connsiteX34" fmla="*/ 792480 w 3787140"/>
                    <a:gd name="connsiteY34" fmla="*/ 944880 h 3002280"/>
                    <a:gd name="connsiteX35" fmla="*/ 727710 w 3787140"/>
                    <a:gd name="connsiteY35" fmla="*/ 979170 h 3002280"/>
                    <a:gd name="connsiteX36" fmla="*/ 670560 w 3787140"/>
                    <a:gd name="connsiteY36" fmla="*/ 1013460 h 3002280"/>
                    <a:gd name="connsiteX37" fmla="*/ 632460 w 3787140"/>
                    <a:gd name="connsiteY37" fmla="*/ 1059180 h 3002280"/>
                    <a:gd name="connsiteX38" fmla="*/ 601980 w 3787140"/>
                    <a:gd name="connsiteY38" fmla="*/ 1123950 h 3002280"/>
                    <a:gd name="connsiteX39" fmla="*/ 579120 w 3787140"/>
                    <a:gd name="connsiteY39" fmla="*/ 1184910 h 3002280"/>
                    <a:gd name="connsiteX40" fmla="*/ 544830 w 3787140"/>
                    <a:gd name="connsiteY40" fmla="*/ 1242060 h 3002280"/>
                    <a:gd name="connsiteX41" fmla="*/ 480060 w 3787140"/>
                    <a:gd name="connsiteY41" fmla="*/ 1268730 h 3002280"/>
                    <a:gd name="connsiteX42" fmla="*/ 422910 w 3787140"/>
                    <a:gd name="connsiteY42" fmla="*/ 1295400 h 3002280"/>
                    <a:gd name="connsiteX43" fmla="*/ 384810 w 3787140"/>
                    <a:gd name="connsiteY43" fmla="*/ 1310640 h 3002280"/>
                    <a:gd name="connsiteX44" fmla="*/ 358140 w 3787140"/>
                    <a:gd name="connsiteY44" fmla="*/ 1341120 h 3002280"/>
                    <a:gd name="connsiteX45" fmla="*/ 358140 w 3787140"/>
                    <a:gd name="connsiteY45" fmla="*/ 1383030 h 3002280"/>
                    <a:gd name="connsiteX46" fmla="*/ 392430 w 3787140"/>
                    <a:gd name="connsiteY46" fmla="*/ 1409700 h 3002280"/>
                    <a:gd name="connsiteX47" fmla="*/ 403860 w 3787140"/>
                    <a:gd name="connsiteY47" fmla="*/ 1470660 h 3002280"/>
                    <a:gd name="connsiteX48" fmla="*/ 415290 w 3787140"/>
                    <a:gd name="connsiteY48" fmla="*/ 1527810 h 3002280"/>
                    <a:gd name="connsiteX49" fmla="*/ 426720 w 3787140"/>
                    <a:gd name="connsiteY49" fmla="*/ 1565910 h 3002280"/>
                    <a:gd name="connsiteX50" fmla="*/ 426720 w 3787140"/>
                    <a:gd name="connsiteY50" fmla="*/ 1600200 h 3002280"/>
                    <a:gd name="connsiteX51" fmla="*/ 403860 w 3787140"/>
                    <a:gd name="connsiteY51" fmla="*/ 1619250 h 3002280"/>
                    <a:gd name="connsiteX52" fmla="*/ 342900 w 3787140"/>
                    <a:gd name="connsiteY52" fmla="*/ 1645920 h 3002280"/>
                    <a:gd name="connsiteX53" fmla="*/ 281940 w 3787140"/>
                    <a:gd name="connsiteY53" fmla="*/ 1676400 h 3002280"/>
                    <a:gd name="connsiteX54" fmla="*/ 152400 w 3787140"/>
                    <a:gd name="connsiteY54" fmla="*/ 1733550 h 3002280"/>
                    <a:gd name="connsiteX55" fmla="*/ 64770 w 3787140"/>
                    <a:gd name="connsiteY55" fmla="*/ 1786890 h 3002280"/>
                    <a:gd name="connsiteX56" fmla="*/ 22860 w 3787140"/>
                    <a:gd name="connsiteY56" fmla="*/ 1805940 h 3002280"/>
                    <a:gd name="connsiteX57" fmla="*/ 0 w 3787140"/>
                    <a:gd name="connsiteY57" fmla="*/ 1847850 h 3002280"/>
                    <a:gd name="connsiteX58" fmla="*/ 11430 w 3787140"/>
                    <a:gd name="connsiteY58" fmla="*/ 1878330 h 3002280"/>
                    <a:gd name="connsiteX59" fmla="*/ 30480 w 3787140"/>
                    <a:gd name="connsiteY59" fmla="*/ 1897380 h 3002280"/>
                    <a:gd name="connsiteX60" fmla="*/ 45720 w 3787140"/>
                    <a:gd name="connsiteY60" fmla="*/ 1965960 h 3002280"/>
                    <a:gd name="connsiteX61" fmla="*/ 53340 w 3787140"/>
                    <a:gd name="connsiteY61" fmla="*/ 2045970 h 3002280"/>
                    <a:gd name="connsiteX62" fmla="*/ 91440 w 3787140"/>
                    <a:gd name="connsiteY62" fmla="*/ 2110740 h 3002280"/>
                    <a:gd name="connsiteX63" fmla="*/ 182880 w 3787140"/>
                    <a:gd name="connsiteY63" fmla="*/ 2133600 h 3002280"/>
                    <a:gd name="connsiteX64" fmla="*/ 278130 w 3787140"/>
                    <a:gd name="connsiteY64" fmla="*/ 2129790 h 3002280"/>
                    <a:gd name="connsiteX65" fmla="*/ 422910 w 3787140"/>
                    <a:gd name="connsiteY65" fmla="*/ 2145030 h 3002280"/>
                    <a:gd name="connsiteX66" fmla="*/ 495300 w 3787140"/>
                    <a:gd name="connsiteY66" fmla="*/ 2167890 h 3002280"/>
                    <a:gd name="connsiteX67" fmla="*/ 560070 w 3787140"/>
                    <a:gd name="connsiteY67" fmla="*/ 2164080 h 3002280"/>
                    <a:gd name="connsiteX68" fmla="*/ 624840 w 3787140"/>
                    <a:gd name="connsiteY68" fmla="*/ 2171700 h 3002280"/>
                    <a:gd name="connsiteX69" fmla="*/ 712470 w 3787140"/>
                    <a:gd name="connsiteY69" fmla="*/ 2217420 h 3002280"/>
                    <a:gd name="connsiteX70" fmla="*/ 803910 w 3787140"/>
                    <a:gd name="connsiteY70" fmla="*/ 2251710 h 3002280"/>
                    <a:gd name="connsiteX71" fmla="*/ 899160 w 3787140"/>
                    <a:gd name="connsiteY71" fmla="*/ 2282190 h 3002280"/>
                    <a:gd name="connsiteX72" fmla="*/ 982980 w 3787140"/>
                    <a:gd name="connsiteY72" fmla="*/ 2308860 h 3002280"/>
                    <a:gd name="connsiteX73" fmla="*/ 1024890 w 3787140"/>
                    <a:gd name="connsiteY73" fmla="*/ 2327910 h 3002280"/>
                    <a:gd name="connsiteX74" fmla="*/ 1051560 w 3787140"/>
                    <a:gd name="connsiteY74" fmla="*/ 2366010 h 3002280"/>
                    <a:gd name="connsiteX75" fmla="*/ 1062990 w 3787140"/>
                    <a:gd name="connsiteY75" fmla="*/ 2419350 h 3002280"/>
                    <a:gd name="connsiteX76" fmla="*/ 1055370 w 3787140"/>
                    <a:gd name="connsiteY76" fmla="*/ 2484120 h 3002280"/>
                    <a:gd name="connsiteX77" fmla="*/ 1047750 w 3787140"/>
                    <a:gd name="connsiteY77" fmla="*/ 2548890 h 3002280"/>
                    <a:gd name="connsiteX78" fmla="*/ 1070610 w 3787140"/>
                    <a:gd name="connsiteY78" fmla="*/ 2571750 h 3002280"/>
                    <a:gd name="connsiteX79" fmla="*/ 1112520 w 3787140"/>
                    <a:gd name="connsiteY79" fmla="*/ 2518410 h 3002280"/>
                    <a:gd name="connsiteX80" fmla="*/ 1226820 w 3787140"/>
                    <a:gd name="connsiteY80" fmla="*/ 2453640 h 3002280"/>
                    <a:gd name="connsiteX81" fmla="*/ 1272540 w 3787140"/>
                    <a:gd name="connsiteY81" fmla="*/ 2404110 h 3002280"/>
                    <a:gd name="connsiteX82" fmla="*/ 1310640 w 3787140"/>
                    <a:gd name="connsiteY82" fmla="*/ 2373630 h 3002280"/>
                    <a:gd name="connsiteX83" fmla="*/ 1348740 w 3787140"/>
                    <a:gd name="connsiteY83" fmla="*/ 2350770 h 3002280"/>
                    <a:gd name="connsiteX84" fmla="*/ 1386840 w 3787140"/>
                    <a:gd name="connsiteY84" fmla="*/ 2343150 h 3002280"/>
                    <a:gd name="connsiteX85" fmla="*/ 1432560 w 3787140"/>
                    <a:gd name="connsiteY85" fmla="*/ 2335530 h 3002280"/>
                    <a:gd name="connsiteX86" fmla="*/ 1482090 w 3787140"/>
                    <a:gd name="connsiteY86" fmla="*/ 2335530 h 3002280"/>
                    <a:gd name="connsiteX87" fmla="*/ 1565910 w 3787140"/>
                    <a:gd name="connsiteY87" fmla="*/ 2339340 h 3002280"/>
                    <a:gd name="connsiteX88" fmla="*/ 1630680 w 3787140"/>
                    <a:gd name="connsiteY88" fmla="*/ 2343150 h 3002280"/>
                    <a:gd name="connsiteX89" fmla="*/ 1760220 w 3787140"/>
                    <a:gd name="connsiteY89" fmla="*/ 2331720 h 3002280"/>
                    <a:gd name="connsiteX90" fmla="*/ 1832610 w 3787140"/>
                    <a:gd name="connsiteY90" fmla="*/ 2339340 h 3002280"/>
                    <a:gd name="connsiteX91" fmla="*/ 1840230 w 3787140"/>
                    <a:gd name="connsiteY91" fmla="*/ 2373630 h 3002280"/>
                    <a:gd name="connsiteX92" fmla="*/ 1866900 w 3787140"/>
                    <a:gd name="connsiteY92" fmla="*/ 2396490 h 3002280"/>
                    <a:gd name="connsiteX93" fmla="*/ 1866900 w 3787140"/>
                    <a:gd name="connsiteY93" fmla="*/ 2396490 h 3002280"/>
                    <a:gd name="connsiteX94" fmla="*/ 1931670 w 3787140"/>
                    <a:gd name="connsiteY94" fmla="*/ 2381250 h 3002280"/>
                    <a:gd name="connsiteX95" fmla="*/ 1981200 w 3787140"/>
                    <a:gd name="connsiteY95" fmla="*/ 2400300 h 3002280"/>
                    <a:gd name="connsiteX96" fmla="*/ 2026920 w 3787140"/>
                    <a:gd name="connsiteY96" fmla="*/ 2381250 h 3002280"/>
                    <a:gd name="connsiteX97" fmla="*/ 2011680 w 3787140"/>
                    <a:gd name="connsiteY97" fmla="*/ 2339340 h 3002280"/>
                    <a:gd name="connsiteX98" fmla="*/ 2023110 w 3787140"/>
                    <a:gd name="connsiteY98" fmla="*/ 2259330 h 3002280"/>
                    <a:gd name="connsiteX99" fmla="*/ 2045970 w 3787140"/>
                    <a:gd name="connsiteY99" fmla="*/ 2209800 h 3002280"/>
                    <a:gd name="connsiteX100" fmla="*/ 2095500 w 3787140"/>
                    <a:gd name="connsiteY100" fmla="*/ 2167890 h 3002280"/>
                    <a:gd name="connsiteX101" fmla="*/ 2129790 w 3787140"/>
                    <a:gd name="connsiteY101" fmla="*/ 2110740 h 3002280"/>
                    <a:gd name="connsiteX102" fmla="*/ 2175510 w 3787140"/>
                    <a:gd name="connsiteY102" fmla="*/ 2110740 h 3002280"/>
                    <a:gd name="connsiteX103" fmla="*/ 2213610 w 3787140"/>
                    <a:gd name="connsiteY103" fmla="*/ 2148840 h 3002280"/>
                    <a:gd name="connsiteX104" fmla="*/ 2255520 w 3787140"/>
                    <a:gd name="connsiteY104" fmla="*/ 2194560 h 3002280"/>
                    <a:gd name="connsiteX105" fmla="*/ 2259330 w 3787140"/>
                    <a:gd name="connsiteY105" fmla="*/ 2240280 h 3002280"/>
                    <a:gd name="connsiteX106" fmla="*/ 2244090 w 3787140"/>
                    <a:gd name="connsiteY106" fmla="*/ 2274570 h 3002280"/>
                    <a:gd name="connsiteX107" fmla="*/ 2225040 w 3787140"/>
                    <a:gd name="connsiteY107" fmla="*/ 2289810 h 3002280"/>
                    <a:gd name="connsiteX108" fmla="*/ 2217420 w 3787140"/>
                    <a:gd name="connsiteY108" fmla="*/ 2331720 h 3002280"/>
                    <a:gd name="connsiteX109" fmla="*/ 2247900 w 3787140"/>
                    <a:gd name="connsiteY109" fmla="*/ 2339340 h 3002280"/>
                    <a:gd name="connsiteX110" fmla="*/ 2274570 w 3787140"/>
                    <a:gd name="connsiteY110" fmla="*/ 2324100 h 3002280"/>
                    <a:gd name="connsiteX111" fmla="*/ 2312670 w 3787140"/>
                    <a:gd name="connsiteY111" fmla="*/ 2339340 h 3002280"/>
                    <a:gd name="connsiteX112" fmla="*/ 2331720 w 3787140"/>
                    <a:gd name="connsiteY112" fmla="*/ 2385060 h 3002280"/>
                    <a:gd name="connsiteX113" fmla="*/ 2362200 w 3787140"/>
                    <a:gd name="connsiteY113" fmla="*/ 2392680 h 3002280"/>
                    <a:gd name="connsiteX114" fmla="*/ 2366010 w 3787140"/>
                    <a:gd name="connsiteY114" fmla="*/ 2426970 h 3002280"/>
                    <a:gd name="connsiteX115" fmla="*/ 2385060 w 3787140"/>
                    <a:gd name="connsiteY115" fmla="*/ 2472690 h 3002280"/>
                    <a:gd name="connsiteX116" fmla="*/ 2385060 w 3787140"/>
                    <a:gd name="connsiteY116" fmla="*/ 2503170 h 3002280"/>
                    <a:gd name="connsiteX117" fmla="*/ 2373630 w 3787140"/>
                    <a:gd name="connsiteY117" fmla="*/ 2548890 h 3002280"/>
                    <a:gd name="connsiteX118" fmla="*/ 2346960 w 3787140"/>
                    <a:gd name="connsiteY118" fmla="*/ 2571750 h 3002280"/>
                    <a:gd name="connsiteX119" fmla="*/ 2346960 w 3787140"/>
                    <a:gd name="connsiteY119" fmla="*/ 2621280 h 3002280"/>
                    <a:gd name="connsiteX120" fmla="*/ 2369820 w 3787140"/>
                    <a:gd name="connsiteY120" fmla="*/ 2667000 h 3002280"/>
                    <a:gd name="connsiteX121" fmla="*/ 2404110 w 3787140"/>
                    <a:gd name="connsiteY121" fmla="*/ 2705100 h 3002280"/>
                    <a:gd name="connsiteX122" fmla="*/ 2423160 w 3787140"/>
                    <a:gd name="connsiteY122" fmla="*/ 2758440 h 3002280"/>
                    <a:gd name="connsiteX123" fmla="*/ 2461260 w 3787140"/>
                    <a:gd name="connsiteY123" fmla="*/ 2785110 h 3002280"/>
                    <a:gd name="connsiteX124" fmla="*/ 2491740 w 3787140"/>
                    <a:gd name="connsiteY124" fmla="*/ 2891790 h 3002280"/>
                    <a:gd name="connsiteX125" fmla="*/ 2514600 w 3787140"/>
                    <a:gd name="connsiteY125" fmla="*/ 2948940 h 3002280"/>
                    <a:gd name="connsiteX126" fmla="*/ 2545080 w 3787140"/>
                    <a:gd name="connsiteY126" fmla="*/ 2975610 h 3002280"/>
                    <a:gd name="connsiteX127" fmla="*/ 2606040 w 3787140"/>
                    <a:gd name="connsiteY127" fmla="*/ 2990850 h 3002280"/>
                    <a:gd name="connsiteX128" fmla="*/ 2647950 w 3787140"/>
                    <a:gd name="connsiteY128" fmla="*/ 3002280 h 3002280"/>
                    <a:gd name="connsiteX129" fmla="*/ 2701290 w 3787140"/>
                    <a:gd name="connsiteY129" fmla="*/ 2975610 h 3002280"/>
                    <a:gd name="connsiteX130" fmla="*/ 2739390 w 3787140"/>
                    <a:gd name="connsiteY130" fmla="*/ 2937510 h 3002280"/>
                    <a:gd name="connsiteX131" fmla="*/ 2842260 w 3787140"/>
                    <a:gd name="connsiteY131" fmla="*/ 2891790 h 3002280"/>
                    <a:gd name="connsiteX132" fmla="*/ 2914650 w 3787140"/>
                    <a:gd name="connsiteY132" fmla="*/ 2868930 h 3002280"/>
                    <a:gd name="connsiteX133" fmla="*/ 2967990 w 3787140"/>
                    <a:gd name="connsiteY133" fmla="*/ 2861310 h 3002280"/>
                    <a:gd name="connsiteX134" fmla="*/ 3028950 w 3787140"/>
                    <a:gd name="connsiteY134" fmla="*/ 2838450 h 3002280"/>
                    <a:gd name="connsiteX135" fmla="*/ 3078480 w 3787140"/>
                    <a:gd name="connsiteY135" fmla="*/ 2827020 h 3002280"/>
                    <a:gd name="connsiteX136" fmla="*/ 3116580 w 3787140"/>
                    <a:gd name="connsiteY136" fmla="*/ 2827020 h 3002280"/>
                    <a:gd name="connsiteX137" fmla="*/ 3177540 w 3787140"/>
                    <a:gd name="connsiteY137" fmla="*/ 2811780 h 3002280"/>
                    <a:gd name="connsiteX138" fmla="*/ 3215640 w 3787140"/>
                    <a:gd name="connsiteY138" fmla="*/ 2830830 h 3002280"/>
                    <a:gd name="connsiteX139" fmla="*/ 3227070 w 3787140"/>
                    <a:gd name="connsiteY139" fmla="*/ 2800350 h 3002280"/>
                    <a:gd name="connsiteX140" fmla="*/ 3215640 w 3787140"/>
                    <a:gd name="connsiteY140" fmla="*/ 2720340 h 3002280"/>
                    <a:gd name="connsiteX141" fmla="*/ 3227070 w 3787140"/>
                    <a:gd name="connsiteY141" fmla="*/ 2606040 h 3002280"/>
                    <a:gd name="connsiteX142" fmla="*/ 3230880 w 3787140"/>
                    <a:gd name="connsiteY142" fmla="*/ 2548890 h 3002280"/>
                    <a:gd name="connsiteX143" fmla="*/ 3246120 w 3787140"/>
                    <a:gd name="connsiteY143" fmla="*/ 2518410 h 3002280"/>
                    <a:gd name="connsiteX144" fmla="*/ 3238500 w 3787140"/>
                    <a:gd name="connsiteY144" fmla="*/ 2465070 h 3002280"/>
                    <a:gd name="connsiteX145" fmla="*/ 3249930 w 3787140"/>
                    <a:gd name="connsiteY145" fmla="*/ 2426970 h 3002280"/>
                    <a:gd name="connsiteX146" fmla="*/ 3280410 w 3787140"/>
                    <a:gd name="connsiteY146" fmla="*/ 2407920 h 3002280"/>
                    <a:gd name="connsiteX147" fmla="*/ 3272790 w 3787140"/>
                    <a:gd name="connsiteY147" fmla="*/ 2373630 h 3002280"/>
                    <a:gd name="connsiteX148" fmla="*/ 3238500 w 3787140"/>
                    <a:gd name="connsiteY148" fmla="*/ 2362200 h 3002280"/>
                    <a:gd name="connsiteX149" fmla="*/ 3208020 w 3787140"/>
                    <a:gd name="connsiteY149" fmla="*/ 2331720 h 3002280"/>
                    <a:gd name="connsiteX150" fmla="*/ 3208020 w 3787140"/>
                    <a:gd name="connsiteY150" fmla="*/ 2259330 h 3002280"/>
                    <a:gd name="connsiteX151" fmla="*/ 3215640 w 3787140"/>
                    <a:gd name="connsiteY151" fmla="*/ 2175510 h 3002280"/>
                    <a:gd name="connsiteX152" fmla="*/ 3215640 w 3787140"/>
                    <a:gd name="connsiteY152" fmla="*/ 2095500 h 3002280"/>
                    <a:gd name="connsiteX153" fmla="*/ 3204210 w 3787140"/>
                    <a:gd name="connsiteY153" fmla="*/ 2030730 h 3002280"/>
                    <a:gd name="connsiteX154" fmla="*/ 3204210 w 3787140"/>
                    <a:gd name="connsiteY154" fmla="*/ 1973580 h 3002280"/>
                    <a:gd name="connsiteX155" fmla="*/ 3208020 w 3787140"/>
                    <a:gd name="connsiteY155" fmla="*/ 1931670 h 3002280"/>
                    <a:gd name="connsiteX156" fmla="*/ 3234690 w 3787140"/>
                    <a:gd name="connsiteY156" fmla="*/ 1908810 h 3002280"/>
                    <a:gd name="connsiteX157" fmla="*/ 3295650 w 3787140"/>
                    <a:gd name="connsiteY157" fmla="*/ 1927860 h 3002280"/>
                    <a:gd name="connsiteX158" fmla="*/ 3360420 w 3787140"/>
                    <a:gd name="connsiteY158" fmla="*/ 1988820 h 3002280"/>
                    <a:gd name="connsiteX159" fmla="*/ 3406140 w 3787140"/>
                    <a:gd name="connsiteY159" fmla="*/ 2042160 h 3002280"/>
                    <a:gd name="connsiteX160" fmla="*/ 3429000 w 3787140"/>
                    <a:gd name="connsiteY160" fmla="*/ 2049780 h 3002280"/>
                    <a:gd name="connsiteX161" fmla="*/ 3467100 w 3787140"/>
                    <a:gd name="connsiteY161" fmla="*/ 2057400 h 3002280"/>
                    <a:gd name="connsiteX162" fmla="*/ 3486150 w 3787140"/>
                    <a:gd name="connsiteY162" fmla="*/ 2087880 h 3002280"/>
                    <a:gd name="connsiteX163" fmla="*/ 3528060 w 3787140"/>
                    <a:gd name="connsiteY163" fmla="*/ 2118360 h 3002280"/>
                    <a:gd name="connsiteX164" fmla="*/ 3604260 w 3787140"/>
                    <a:gd name="connsiteY164" fmla="*/ 2141220 h 3002280"/>
                    <a:gd name="connsiteX165" fmla="*/ 3688080 w 3787140"/>
                    <a:gd name="connsiteY165" fmla="*/ 2145030 h 3002280"/>
                    <a:gd name="connsiteX166" fmla="*/ 3707130 w 3787140"/>
                    <a:gd name="connsiteY166" fmla="*/ 2125980 h 3002280"/>
                    <a:gd name="connsiteX167" fmla="*/ 3764280 w 3787140"/>
                    <a:gd name="connsiteY167" fmla="*/ 2141220 h 3002280"/>
                    <a:gd name="connsiteX168" fmla="*/ 3787140 w 3787140"/>
                    <a:gd name="connsiteY168" fmla="*/ 2129790 h 3002280"/>
                    <a:gd name="connsiteX169" fmla="*/ 3783330 w 3787140"/>
                    <a:gd name="connsiteY169" fmla="*/ 2099310 h 3002280"/>
                    <a:gd name="connsiteX170" fmla="*/ 3768090 w 3787140"/>
                    <a:gd name="connsiteY170" fmla="*/ 2068830 h 3002280"/>
                    <a:gd name="connsiteX171" fmla="*/ 3745230 w 3787140"/>
                    <a:gd name="connsiteY171" fmla="*/ 2007870 h 3002280"/>
                    <a:gd name="connsiteX172" fmla="*/ 3729990 w 3787140"/>
                    <a:gd name="connsiteY172" fmla="*/ 1988820 h 3002280"/>
                    <a:gd name="connsiteX173" fmla="*/ 3722370 w 3787140"/>
                    <a:gd name="connsiteY173" fmla="*/ 1935480 h 3002280"/>
                    <a:gd name="connsiteX174" fmla="*/ 3726180 w 3787140"/>
                    <a:gd name="connsiteY174" fmla="*/ 1893570 h 3002280"/>
                    <a:gd name="connsiteX175" fmla="*/ 3722370 w 3787140"/>
                    <a:gd name="connsiteY175" fmla="*/ 1855470 h 3002280"/>
                    <a:gd name="connsiteX176" fmla="*/ 3699510 w 3787140"/>
                    <a:gd name="connsiteY176" fmla="*/ 1851660 h 3002280"/>
                    <a:gd name="connsiteX177" fmla="*/ 3646170 w 3787140"/>
                    <a:gd name="connsiteY177" fmla="*/ 1832610 h 3002280"/>
                    <a:gd name="connsiteX178" fmla="*/ 3592830 w 3787140"/>
                    <a:gd name="connsiteY178" fmla="*/ 1817370 h 3002280"/>
                    <a:gd name="connsiteX179" fmla="*/ 3520440 w 3787140"/>
                    <a:gd name="connsiteY179" fmla="*/ 1752600 h 3002280"/>
                    <a:gd name="connsiteX180" fmla="*/ 3478530 w 3787140"/>
                    <a:gd name="connsiteY180" fmla="*/ 1699260 h 3002280"/>
                    <a:gd name="connsiteX181" fmla="*/ 3413760 w 3787140"/>
                    <a:gd name="connsiteY181" fmla="*/ 1642110 h 3002280"/>
                    <a:gd name="connsiteX182" fmla="*/ 3364230 w 3787140"/>
                    <a:gd name="connsiteY182" fmla="*/ 1565910 h 3002280"/>
                    <a:gd name="connsiteX183" fmla="*/ 3322320 w 3787140"/>
                    <a:gd name="connsiteY183" fmla="*/ 1508760 h 3002280"/>
                    <a:gd name="connsiteX184" fmla="*/ 3181350 w 3787140"/>
                    <a:gd name="connsiteY184" fmla="*/ 1428750 h 3002280"/>
                    <a:gd name="connsiteX185" fmla="*/ 3089910 w 3787140"/>
                    <a:gd name="connsiteY185" fmla="*/ 1375410 h 3002280"/>
                    <a:gd name="connsiteX186" fmla="*/ 2998470 w 3787140"/>
                    <a:gd name="connsiteY186" fmla="*/ 1299210 h 3002280"/>
                    <a:gd name="connsiteX187" fmla="*/ 2895600 w 3787140"/>
                    <a:gd name="connsiteY187" fmla="*/ 1242060 h 3002280"/>
                    <a:gd name="connsiteX188" fmla="*/ 2811780 w 3787140"/>
                    <a:gd name="connsiteY188" fmla="*/ 1169670 h 3002280"/>
                    <a:gd name="connsiteX189" fmla="*/ 2743200 w 3787140"/>
                    <a:gd name="connsiteY189" fmla="*/ 1123950 h 3002280"/>
                    <a:gd name="connsiteX190" fmla="*/ 2663190 w 3787140"/>
                    <a:gd name="connsiteY190" fmla="*/ 1085850 h 3002280"/>
                    <a:gd name="connsiteX191" fmla="*/ 2586990 w 3787140"/>
                    <a:gd name="connsiteY191" fmla="*/ 1017270 h 3002280"/>
                    <a:gd name="connsiteX192" fmla="*/ 2495550 w 3787140"/>
                    <a:gd name="connsiteY192" fmla="*/ 971550 h 3002280"/>
                    <a:gd name="connsiteX193" fmla="*/ 2426970 w 3787140"/>
                    <a:gd name="connsiteY193" fmla="*/ 906780 h 3002280"/>
                    <a:gd name="connsiteX194" fmla="*/ 2381250 w 3787140"/>
                    <a:gd name="connsiteY194" fmla="*/ 880110 h 3002280"/>
                    <a:gd name="connsiteX195" fmla="*/ 2301240 w 3787140"/>
                    <a:gd name="connsiteY195" fmla="*/ 838200 h 30022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</a:cxnLst>
                  <a:rect l="l" t="t" r="r" b="b"/>
                  <a:pathLst>
                    <a:path w="3787140" h="3002280">
                      <a:moveTo>
                        <a:pt x="2301240" y="838200"/>
                      </a:moveTo>
                      <a:lnTo>
                        <a:pt x="2225040" y="777240"/>
                      </a:lnTo>
                      <a:lnTo>
                        <a:pt x="2106930" y="723900"/>
                      </a:lnTo>
                      <a:lnTo>
                        <a:pt x="2019300" y="647700"/>
                      </a:lnTo>
                      <a:lnTo>
                        <a:pt x="1931670" y="590550"/>
                      </a:lnTo>
                      <a:lnTo>
                        <a:pt x="1859280" y="548640"/>
                      </a:lnTo>
                      <a:lnTo>
                        <a:pt x="1786890" y="491490"/>
                      </a:lnTo>
                      <a:lnTo>
                        <a:pt x="1703070" y="438150"/>
                      </a:lnTo>
                      <a:lnTo>
                        <a:pt x="1604010" y="373380"/>
                      </a:lnTo>
                      <a:lnTo>
                        <a:pt x="1516380" y="312420"/>
                      </a:lnTo>
                      <a:lnTo>
                        <a:pt x="1447800" y="262890"/>
                      </a:lnTo>
                      <a:lnTo>
                        <a:pt x="1383030" y="220980"/>
                      </a:lnTo>
                      <a:lnTo>
                        <a:pt x="1325880" y="167640"/>
                      </a:lnTo>
                      <a:lnTo>
                        <a:pt x="1283970" y="129540"/>
                      </a:lnTo>
                      <a:lnTo>
                        <a:pt x="1184910" y="83820"/>
                      </a:lnTo>
                      <a:lnTo>
                        <a:pt x="1154430" y="49530"/>
                      </a:lnTo>
                      <a:lnTo>
                        <a:pt x="1123950" y="26670"/>
                      </a:lnTo>
                      <a:lnTo>
                        <a:pt x="1078230" y="0"/>
                      </a:lnTo>
                      <a:lnTo>
                        <a:pt x="1055370" y="22860"/>
                      </a:lnTo>
                      <a:lnTo>
                        <a:pt x="1078230" y="76200"/>
                      </a:lnTo>
                      <a:lnTo>
                        <a:pt x="1093470" y="129540"/>
                      </a:lnTo>
                      <a:lnTo>
                        <a:pt x="1108710" y="175260"/>
                      </a:lnTo>
                      <a:lnTo>
                        <a:pt x="1131570" y="247650"/>
                      </a:lnTo>
                      <a:lnTo>
                        <a:pt x="1135380" y="327660"/>
                      </a:lnTo>
                      <a:lnTo>
                        <a:pt x="1120140" y="419100"/>
                      </a:lnTo>
                      <a:lnTo>
                        <a:pt x="1112520" y="457200"/>
                      </a:lnTo>
                      <a:lnTo>
                        <a:pt x="1070610" y="518160"/>
                      </a:lnTo>
                      <a:lnTo>
                        <a:pt x="1043940" y="571500"/>
                      </a:lnTo>
                      <a:lnTo>
                        <a:pt x="1005840" y="636270"/>
                      </a:lnTo>
                      <a:lnTo>
                        <a:pt x="979170" y="689610"/>
                      </a:lnTo>
                      <a:lnTo>
                        <a:pt x="975360" y="762000"/>
                      </a:lnTo>
                      <a:lnTo>
                        <a:pt x="986790" y="834390"/>
                      </a:lnTo>
                      <a:lnTo>
                        <a:pt x="941070" y="861060"/>
                      </a:lnTo>
                      <a:lnTo>
                        <a:pt x="872490" y="914400"/>
                      </a:lnTo>
                      <a:lnTo>
                        <a:pt x="792480" y="944880"/>
                      </a:lnTo>
                      <a:lnTo>
                        <a:pt x="727710" y="979170"/>
                      </a:lnTo>
                      <a:lnTo>
                        <a:pt x="670560" y="1013460"/>
                      </a:lnTo>
                      <a:lnTo>
                        <a:pt x="632460" y="1059180"/>
                      </a:lnTo>
                      <a:lnTo>
                        <a:pt x="601980" y="1123950"/>
                      </a:lnTo>
                      <a:lnTo>
                        <a:pt x="579120" y="1184910"/>
                      </a:lnTo>
                      <a:lnTo>
                        <a:pt x="544830" y="1242060"/>
                      </a:lnTo>
                      <a:lnTo>
                        <a:pt x="480060" y="1268730"/>
                      </a:lnTo>
                      <a:lnTo>
                        <a:pt x="422910" y="1295400"/>
                      </a:lnTo>
                      <a:lnTo>
                        <a:pt x="384810" y="1310640"/>
                      </a:lnTo>
                      <a:lnTo>
                        <a:pt x="358140" y="1341120"/>
                      </a:lnTo>
                      <a:lnTo>
                        <a:pt x="358140" y="1383030"/>
                      </a:lnTo>
                      <a:lnTo>
                        <a:pt x="392430" y="1409700"/>
                      </a:lnTo>
                      <a:lnTo>
                        <a:pt x="403860" y="1470660"/>
                      </a:lnTo>
                      <a:lnTo>
                        <a:pt x="415290" y="1527810"/>
                      </a:lnTo>
                      <a:lnTo>
                        <a:pt x="426720" y="1565910"/>
                      </a:lnTo>
                      <a:lnTo>
                        <a:pt x="426720" y="1600200"/>
                      </a:lnTo>
                      <a:lnTo>
                        <a:pt x="403860" y="1619250"/>
                      </a:lnTo>
                      <a:lnTo>
                        <a:pt x="342900" y="1645920"/>
                      </a:lnTo>
                      <a:lnTo>
                        <a:pt x="281940" y="1676400"/>
                      </a:lnTo>
                      <a:lnTo>
                        <a:pt x="152400" y="1733550"/>
                      </a:lnTo>
                      <a:lnTo>
                        <a:pt x="64770" y="1786890"/>
                      </a:lnTo>
                      <a:lnTo>
                        <a:pt x="22860" y="1805940"/>
                      </a:lnTo>
                      <a:lnTo>
                        <a:pt x="0" y="1847850"/>
                      </a:lnTo>
                      <a:lnTo>
                        <a:pt x="11430" y="1878330"/>
                      </a:lnTo>
                      <a:lnTo>
                        <a:pt x="30480" y="1897380"/>
                      </a:lnTo>
                      <a:lnTo>
                        <a:pt x="45720" y="1965960"/>
                      </a:lnTo>
                      <a:lnTo>
                        <a:pt x="53340" y="2045970"/>
                      </a:lnTo>
                      <a:lnTo>
                        <a:pt x="91440" y="2110740"/>
                      </a:lnTo>
                      <a:lnTo>
                        <a:pt x="182880" y="2133600"/>
                      </a:lnTo>
                      <a:lnTo>
                        <a:pt x="278130" y="2129790"/>
                      </a:lnTo>
                      <a:lnTo>
                        <a:pt x="422910" y="2145030"/>
                      </a:lnTo>
                      <a:lnTo>
                        <a:pt x="495300" y="2167890"/>
                      </a:lnTo>
                      <a:lnTo>
                        <a:pt x="560070" y="2164080"/>
                      </a:lnTo>
                      <a:lnTo>
                        <a:pt x="624840" y="2171700"/>
                      </a:lnTo>
                      <a:lnTo>
                        <a:pt x="712470" y="2217420"/>
                      </a:lnTo>
                      <a:lnTo>
                        <a:pt x="803910" y="2251710"/>
                      </a:lnTo>
                      <a:lnTo>
                        <a:pt x="899160" y="2282190"/>
                      </a:lnTo>
                      <a:lnTo>
                        <a:pt x="982980" y="2308860"/>
                      </a:lnTo>
                      <a:lnTo>
                        <a:pt x="1024890" y="2327910"/>
                      </a:lnTo>
                      <a:lnTo>
                        <a:pt x="1051560" y="2366010"/>
                      </a:lnTo>
                      <a:lnTo>
                        <a:pt x="1062990" y="2419350"/>
                      </a:lnTo>
                      <a:lnTo>
                        <a:pt x="1055370" y="2484120"/>
                      </a:lnTo>
                      <a:lnTo>
                        <a:pt x="1047750" y="2548890"/>
                      </a:lnTo>
                      <a:lnTo>
                        <a:pt x="1070610" y="2571750"/>
                      </a:lnTo>
                      <a:lnTo>
                        <a:pt x="1112520" y="2518410"/>
                      </a:lnTo>
                      <a:lnTo>
                        <a:pt x="1226820" y="2453640"/>
                      </a:lnTo>
                      <a:lnTo>
                        <a:pt x="1272540" y="2404110"/>
                      </a:lnTo>
                      <a:lnTo>
                        <a:pt x="1310640" y="2373630"/>
                      </a:lnTo>
                      <a:lnTo>
                        <a:pt x="1348740" y="2350770"/>
                      </a:lnTo>
                      <a:lnTo>
                        <a:pt x="1386840" y="2343150"/>
                      </a:lnTo>
                      <a:lnTo>
                        <a:pt x="1432560" y="2335530"/>
                      </a:lnTo>
                      <a:lnTo>
                        <a:pt x="1482090" y="2335530"/>
                      </a:lnTo>
                      <a:lnTo>
                        <a:pt x="1565910" y="2339340"/>
                      </a:lnTo>
                      <a:lnTo>
                        <a:pt x="1630680" y="2343150"/>
                      </a:lnTo>
                      <a:lnTo>
                        <a:pt x="1760220" y="2331720"/>
                      </a:lnTo>
                      <a:lnTo>
                        <a:pt x="1832610" y="2339340"/>
                      </a:lnTo>
                      <a:lnTo>
                        <a:pt x="1840230" y="2373630"/>
                      </a:lnTo>
                      <a:lnTo>
                        <a:pt x="1866900" y="2396490"/>
                      </a:lnTo>
                      <a:lnTo>
                        <a:pt x="1866900" y="2396490"/>
                      </a:lnTo>
                      <a:lnTo>
                        <a:pt x="1931670" y="2381250"/>
                      </a:lnTo>
                      <a:lnTo>
                        <a:pt x="1981200" y="2400300"/>
                      </a:lnTo>
                      <a:lnTo>
                        <a:pt x="2026920" y="2381250"/>
                      </a:lnTo>
                      <a:lnTo>
                        <a:pt x="2011680" y="2339340"/>
                      </a:lnTo>
                      <a:lnTo>
                        <a:pt x="2023110" y="2259330"/>
                      </a:lnTo>
                      <a:lnTo>
                        <a:pt x="2045970" y="2209800"/>
                      </a:lnTo>
                      <a:lnTo>
                        <a:pt x="2095500" y="2167890"/>
                      </a:lnTo>
                      <a:lnTo>
                        <a:pt x="2129790" y="2110740"/>
                      </a:lnTo>
                      <a:lnTo>
                        <a:pt x="2175510" y="2110740"/>
                      </a:lnTo>
                      <a:lnTo>
                        <a:pt x="2213610" y="2148840"/>
                      </a:lnTo>
                      <a:lnTo>
                        <a:pt x="2255520" y="2194560"/>
                      </a:lnTo>
                      <a:lnTo>
                        <a:pt x="2259330" y="2240280"/>
                      </a:lnTo>
                      <a:lnTo>
                        <a:pt x="2244090" y="2274570"/>
                      </a:lnTo>
                      <a:lnTo>
                        <a:pt x="2225040" y="2289810"/>
                      </a:lnTo>
                      <a:lnTo>
                        <a:pt x="2217420" y="2331720"/>
                      </a:lnTo>
                      <a:lnTo>
                        <a:pt x="2247900" y="2339340"/>
                      </a:lnTo>
                      <a:lnTo>
                        <a:pt x="2274570" y="2324100"/>
                      </a:lnTo>
                      <a:lnTo>
                        <a:pt x="2312670" y="2339340"/>
                      </a:lnTo>
                      <a:lnTo>
                        <a:pt x="2331720" y="2385060"/>
                      </a:lnTo>
                      <a:lnTo>
                        <a:pt x="2362200" y="2392680"/>
                      </a:lnTo>
                      <a:lnTo>
                        <a:pt x="2366010" y="2426970"/>
                      </a:lnTo>
                      <a:lnTo>
                        <a:pt x="2385060" y="2472690"/>
                      </a:lnTo>
                      <a:lnTo>
                        <a:pt x="2385060" y="2503170"/>
                      </a:lnTo>
                      <a:lnTo>
                        <a:pt x="2373630" y="2548890"/>
                      </a:lnTo>
                      <a:lnTo>
                        <a:pt x="2346960" y="2571750"/>
                      </a:lnTo>
                      <a:lnTo>
                        <a:pt x="2346960" y="2621280"/>
                      </a:lnTo>
                      <a:lnTo>
                        <a:pt x="2369820" y="2667000"/>
                      </a:lnTo>
                      <a:lnTo>
                        <a:pt x="2404110" y="2705100"/>
                      </a:lnTo>
                      <a:lnTo>
                        <a:pt x="2423160" y="2758440"/>
                      </a:lnTo>
                      <a:lnTo>
                        <a:pt x="2461260" y="2785110"/>
                      </a:lnTo>
                      <a:lnTo>
                        <a:pt x="2491740" y="2891790"/>
                      </a:lnTo>
                      <a:lnTo>
                        <a:pt x="2514600" y="2948940"/>
                      </a:lnTo>
                      <a:lnTo>
                        <a:pt x="2545080" y="2975610"/>
                      </a:lnTo>
                      <a:lnTo>
                        <a:pt x="2606040" y="2990850"/>
                      </a:lnTo>
                      <a:lnTo>
                        <a:pt x="2647950" y="3002280"/>
                      </a:lnTo>
                      <a:lnTo>
                        <a:pt x="2701290" y="2975610"/>
                      </a:lnTo>
                      <a:lnTo>
                        <a:pt x="2739390" y="2937510"/>
                      </a:lnTo>
                      <a:lnTo>
                        <a:pt x="2842260" y="2891790"/>
                      </a:lnTo>
                      <a:lnTo>
                        <a:pt x="2914650" y="2868930"/>
                      </a:lnTo>
                      <a:lnTo>
                        <a:pt x="2967990" y="2861310"/>
                      </a:lnTo>
                      <a:lnTo>
                        <a:pt x="3028950" y="2838450"/>
                      </a:lnTo>
                      <a:lnTo>
                        <a:pt x="3078480" y="2827020"/>
                      </a:lnTo>
                      <a:lnTo>
                        <a:pt x="3116580" y="2827020"/>
                      </a:lnTo>
                      <a:lnTo>
                        <a:pt x="3177540" y="2811780"/>
                      </a:lnTo>
                      <a:lnTo>
                        <a:pt x="3215640" y="2830830"/>
                      </a:lnTo>
                      <a:lnTo>
                        <a:pt x="3227070" y="2800350"/>
                      </a:lnTo>
                      <a:lnTo>
                        <a:pt x="3215640" y="2720340"/>
                      </a:lnTo>
                      <a:lnTo>
                        <a:pt x="3227070" y="2606040"/>
                      </a:lnTo>
                      <a:lnTo>
                        <a:pt x="3230880" y="2548890"/>
                      </a:lnTo>
                      <a:lnTo>
                        <a:pt x="3246120" y="2518410"/>
                      </a:lnTo>
                      <a:lnTo>
                        <a:pt x="3238500" y="2465070"/>
                      </a:lnTo>
                      <a:lnTo>
                        <a:pt x="3249930" y="2426970"/>
                      </a:lnTo>
                      <a:lnTo>
                        <a:pt x="3280410" y="2407920"/>
                      </a:lnTo>
                      <a:lnTo>
                        <a:pt x="3272790" y="2373630"/>
                      </a:lnTo>
                      <a:lnTo>
                        <a:pt x="3238500" y="2362200"/>
                      </a:lnTo>
                      <a:lnTo>
                        <a:pt x="3208020" y="2331720"/>
                      </a:lnTo>
                      <a:lnTo>
                        <a:pt x="3208020" y="2259330"/>
                      </a:lnTo>
                      <a:lnTo>
                        <a:pt x="3215640" y="2175510"/>
                      </a:lnTo>
                      <a:lnTo>
                        <a:pt x="3215640" y="2095500"/>
                      </a:lnTo>
                      <a:lnTo>
                        <a:pt x="3204210" y="2030730"/>
                      </a:lnTo>
                      <a:lnTo>
                        <a:pt x="3204210" y="1973580"/>
                      </a:lnTo>
                      <a:lnTo>
                        <a:pt x="3208020" y="1931670"/>
                      </a:lnTo>
                      <a:lnTo>
                        <a:pt x="3234690" y="1908810"/>
                      </a:lnTo>
                      <a:lnTo>
                        <a:pt x="3295650" y="1927860"/>
                      </a:lnTo>
                      <a:lnTo>
                        <a:pt x="3360420" y="1988820"/>
                      </a:lnTo>
                      <a:lnTo>
                        <a:pt x="3406140" y="2042160"/>
                      </a:lnTo>
                      <a:lnTo>
                        <a:pt x="3429000" y="2049780"/>
                      </a:lnTo>
                      <a:lnTo>
                        <a:pt x="3467100" y="2057400"/>
                      </a:lnTo>
                      <a:lnTo>
                        <a:pt x="3486150" y="2087880"/>
                      </a:lnTo>
                      <a:lnTo>
                        <a:pt x="3528060" y="2118360"/>
                      </a:lnTo>
                      <a:lnTo>
                        <a:pt x="3604260" y="2141220"/>
                      </a:lnTo>
                      <a:lnTo>
                        <a:pt x="3688080" y="2145030"/>
                      </a:lnTo>
                      <a:lnTo>
                        <a:pt x="3707130" y="2125980"/>
                      </a:lnTo>
                      <a:lnTo>
                        <a:pt x="3764280" y="2141220"/>
                      </a:lnTo>
                      <a:lnTo>
                        <a:pt x="3787140" y="2129790"/>
                      </a:lnTo>
                      <a:lnTo>
                        <a:pt x="3783330" y="2099310"/>
                      </a:lnTo>
                      <a:lnTo>
                        <a:pt x="3768090" y="2068830"/>
                      </a:lnTo>
                      <a:lnTo>
                        <a:pt x="3745230" y="2007870"/>
                      </a:lnTo>
                      <a:lnTo>
                        <a:pt x="3729990" y="1988820"/>
                      </a:lnTo>
                      <a:lnTo>
                        <a:pt x="3722370" y="1935480"/>
                      </a:lnTo>
                      <a:lnTo>
                        <a:pt x="3726180" y="1893570"/>
                      </a:lnTo>
                      <a:lnTo>
                        <a:pt x="3722370" y="1855470"/>
                      </a:lnTo>
                      <a:lnTo>
                        <a:pt x="3699510" y="1851660"/>
                      </a:lnTo>
                      <a:lnTo>
                        <a:pt x="3646170" y="1832610"/>
                      </a:lnTo>
                      <a:lnTo>
                        <a:pt x="3592830" y="1817370"/>
                      </a:lnTo>
                      <a:lnTo>
                        <a:pt x="3520440" y="1752600"/>
                      </a:lnTo>
                      <a:lnTo>
                        <a:pt x="3478530" y="1699260"/>
                      </a:lnTo>
                      <a:lnTo>
                        <a:pt x="3413760" y="1642110"/>
                      </a:lnTo>
                      <a:lnTo>
                        <a:pt x="3364230" y="1565910"/>
                      </a:lnTo>
                      <a:lnTo>
                        <a:pt x="3322320" y="1508760"/>
                      </a:lnTo>
                      <a:lnTo>
                        <a:pt x="3181350" y="1428750"/>
                      </a:lnTo>
                      <a:lnTo>
                        <a:pt x="3089910" y="1375410"/>
                      </a:lnTo>
                      <a:lnTo>
                        <a:pt x="2998470" y="1299210"/>
                      </a:lnTo>
                      <a:lnTo>
                        <a:pt x="2895600" y="1242060"/>
                      </a:lnTo>
                      <a:lnTo>
                        <a:pt x="2811780" y="1169670"/>
                      </a:lnTo>
                      <a:lnTo>
                        <a:pt x="2743200" y="1123950"/>
                      </a:lnTo>
                      <a:lnTo>
                        <a:pt x="2663190" y="1085850"/>
                      </a:lnTo>
                      <a:lnTo>
                        <a:pt x="2586990" y="1017270"/>
                      </a:lnTo>
                      <a:lnTo>
                        <a:pt x="2495550" y="971550"/>
                      </a:lnTo>
                      <a:lnTo>
                        <a:pt x="2426970" y="906780"/>
                      </a:lnTo>
                      <a:lnTo>
                        <a:pt x="2381250" y="880110"/>
                      </a:lnTo>
                      <a:lnTo>
                        <a:pt x="2301240" y="83820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solidFill>
                    <a:srgbClr val="008FD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400" b="1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S-Core Dream 6 Bold" panose="020B0503030302020204" pitchFamily="34" charset="-127"/>
                    <a:ea typeface="S-Core Dream 6 Bold" panose="020B0503030302020204" pitchFamily="34" charset="-127"/>
                  </a:endParaRPr>
                </a:p>
              </p:txBody>
            </p:sp>
            <p:sp>
              <p:nvSpPr>
                <p:cNvPr id="27" name="강서 TXT">
                  <a:extLst>
                    <a:ext uri="{FF2B5EF4-FFF2-40B4-BE49-F238E27FC236}">
                      <a16:creationId xmlns:a16="http://schemas.microsoft.com/office/drawing/2014/main" id="{2D3B591F-6022-3845-84D6-60E1F0CA0C67}"/>
                    </a:ext>
                  </a:extLst>
                </p:cNvPr>
                <p:cNvSpPr txBox="1"/>
                <p:nvPr/>
              </p:nvSpPr>
              <p:spPr>
                <a:xfrm>
                  <a:off x="2275364" y="4027444"/>
                  <a:ext cx="453971" cy="276999"/>
                </a:xfrm>
                <a:prstGeom prst="rect">
                  <a:avLst/>
                </a:prstGeom>
                <a:noFill/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</p:spPr>
              <p:txBody>
                <a:bodyPr wrap="none" rtlCol="0" anchor="ctr">
                  <a:spAutoFit/>
                </a:bodyPr>
                <a:lstStyle/>
                <a:p>
                  <a:pPr algn="ctr"/>
                  <a:r>
                    <a:rPr lang="ko-KR" altLang="en-US" sz="1200" b="1" spc="-15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latin typeface="S-Core Dream 6 Bold" panose="020B0503030302020204" pitchFamily="34" charset="-127"/>
                      <a:ea typeface="S-Core Dream 6 Bold" panose="020B0503030302020204" pitchFamily="34" charset="-127"/>
                    </a:rPr>
                    <a:t>강서</a:t>
                  </a:r>
                  <a:endParaRPr lang="ko-KR" altLang="en-US" sz="1200" b="1" spc="-15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S-Core Dream 6 Bold" panose="020B0503030302020204" pitchFamily="34" charset="-127"/>
                    <a:ea typeface="S-Core Dream 6 Bold" panose="020B0503030302020204" pitchFamily="34" charset="-127"/>
                  </a:endParaRPr>
                </a:p>
              </p:txBody>
            </p:sp>
          </p:grpSp>
        </p:grpSp>
        <p:grpSp>
          <p:nvGrpSpPr>
            <p:cNvPr id="41" name="서북권">
              <a:extLst>
                <a:ext uri="{FF2B5EF4-FFF2-40B4-BE49-F238E27FC236}">
                  <a16:creationId xmlns:a16="http://schemas.microsoft.com/office/drawing/2014/main" id="{E457A82C-4F0B-FF4B-A9C0-D4771D373A3F}"/>
                </a:ext>
              </a:extLst>
            </p:cNvPr>
            <p:cNvGrpSpPr/>
            <p:nvPr/>
          </p:nvGrpSpPr>
          <p:grpSpPr>
            <a:xfrm>
              <a:off x="7350374" y="2533527"/>
              <a:ext cx="1416923" cy="2112590"/>
              <a:chOff x="3128659" y="2532663"/>
              <a:chExt cx="1416923" cy="2112590"/>
            </a:xfrm>
          </p:grpSpPr>
          <p:grpSp>
            <p:nvGrpSpPr>
              <p:cNvPr id="42" name="서대문구">
                <a:extLst>
                  <a:ext uri="{FF2B5EF4-FFF2-40B4-BE49-F238E27FC236}">
                    <a16:creationId xmlns:a16="http://schemas.microsoft.com/office/drawing/2014/main" id="{7E8B5B54-A084-AD4D-85FA-FCAB8759B93D}"/>
                  </a:ext>
                </a:extLst>
              </p:cNvPr>
              <p:cNvGrpSpPr/>
              <p:nvPr/>
            </p:nvGrpSpPr>
            <p:grpSpPr>
              <a:xfrm>
                <a:off x="3656185" y="3437082"/>
                <a:ext cx="816360" cy="838116"/>
                <a:chOff x="3656185" y="3437082"/>
                <a:chExt cx="816360" cy="838116"/>
              </a:xfrm>
            </p:grpSpPr>
            <p:sp>
              <p:nvSpPr>
                <p:cNvPr id="49" name="서대문구">
                  <a:extLst>
                    <a:ext uri="{FF2B5EF4-FFF2-40B4-BE49-F238E27FC236}">
                      <a16:creationId xmlns:a16="http://schemas.microsoft.com/office/drawing/2014/main" id="{DFC26CE8-27A2-A04A-8E85-83C7767B56C7}"/>
                    </a:ext>
                  </a:extLst>
                </p:cNvPr>
                <p:cNvSpPr/>
                <p:nvPr/>
              </p:nvSpPr>
              <p:spPr>
                <a:xfrm>
                  <a:off x="3656185" y="3437082"/>
                  <a:ext cx="816360" cy="838116"/>
                </a:xfrm>
                <a:custGeom>
                  <a:avLst/>
                  <a:gdLst>
                    <a:gd name="connsiteX0" fmla="*/ 1490980 w 2001520"/>
                    <a:gd name="connsiteY0" fmla="*/ 0 h 2054860"/>
                    <a:gd name="connsiteX1" fmla="*/ 1419860 w 2001520"/>
                    <a:gd name="connsiteY1" fmla="*/ 7620 h 2054860"/>
                    <a:gd name="connsiteX2" fmla="*/ 1404620 w 2001520"/>
                    <a:gd name="connsiteY2" fmla="*/ 25400 h 2054860"/>
                    <a:gd name="connsiteX3" fmla="*/ 1386840 w 2001520"/>
                    <a:gd name="connsiteY3" fmla="*/ 53340 h 2054860"/>
                    <a:gd name="connsiteX4" fmla="*/ 1363980 w 2001520"/>
                    <a:gd name="connsiteY4" fmla="*/ 106680 h 2054860"/>
                    <a:gd name="connsiteX5" fmla="*/ 1356360 w 2001520"/>
                    <a:gd name="connsiteY5" fmla="*/ 129540 h 2054860"/>
                    <a:gd name="connsiteX6" fmla="*/ 1338580 w 2001520"/>
                    <a:gd name="connsiteY6" fmla="*/ 139700 h 2054860"/>
                    <a:gd name="connsiteX7" fmla="*/ 1295400 w 2001520"/>
                    <a:gd name="connsiteY7" fmla="*/ 134620 h 2054860"/>
                    <a:gd name="connsiteX8" fmla="*/ 1267460 w 2001520"/>
                    <a:gd name="connsiteY8" fmla="*/ 132080 h 2054860"/>
                    <a:gd name="connsiteX9" fmla="*/ 1236980 w 2001520"/>
                    <a:gd name="connsiteY9" fmla="*/ 142240 h 2054860"/>
                    <a:gd name="connsiteX10" fmla="*/ 1236980 w 2001520"/>
                    <a:gd name="connsiteY10" fmla="*/ 167640 h 2054860"/>
                    <a:gd name="connsiteX11" fmla="*/ 1254760 w 2001520"/>
                    <a:gd name="connsiteY11" fmla="*/ 208280 h 2054860"/>
                    <a:gd name="connsiteX12" fmla="*/ 1277620 w 2001520"/>
                    <a:gd name="connsiteY12" fmla="*/ 233680 h 2054860"/>
                    <a:gd name="connsiteX13" fmla="*/ 1282700 w 2001520"/>
                    <a:gd name="connsiteY13" fmla="*/ 276860 h 2054860"/>
                    <a:gd name="connsiteX14" fmla="*/ 1264920 w 2001520"/>
                    <a:gd name="connsiteY14" fmla="*/ 314960 h 2054860"/>
                    <a:gd name="connsiteX15" fmla="*/ 1254760 w 2001520"/>
                    <a:gd name="connsiteY15" fmla="*/ 342900 h 2054860"/>
                    <a:gd name="connsiteX16" fmla="*/ 1254760 w 2001520"/>
                    <a:gd name="connsiteY16" fmla="*/ 381000 h 2054860"/>
                    <a:gd name="connsiteX17" fmla="*/ 1229360 w 2001520"/>
                    <a:gd name="connsiteY17" fmla="*/ 408940 h 2054860"/>
                    <a:gd name="connsiteX18" fmla="*/ 1170940 w 2001520"/>
                    <a:gd name="connsiteY18" fmla="*/ 421640 h 2054860"/>
                    <a:gd name="connsiteX19" fmla="*/ 1140460 w 2001520"/>
                    <a:gd name="connsiteY19" fmla="*/ 447040 h 2054860"/>
                    <a:gd name="connsiteX20" fmla="*/ 1109980 w 2001520"/>
                    <a:gd name="connsiteY20" fmla="*/ 441960 h 2054860"/>
                    <a:gd name="connsiteX21" fmla="*/ 1069340 w 2001520"/>
                    <a:gd name="connsiteY21" fmla="*/ 424180 h 2054860"/>
                    <a:gd name="connsiteX22" fmla="*/ 1023620 w 2001520"/>
                    <a:gd name="connsiteY22" fmla="*/ 441960 h 2054860"/>
                    <a:gd name="connsiteX23" fmla="*/ 995680 w 2001520"/>
                    <a:gd name="connsiteY23" fmla="*/ 490220 h 2054860"/>
                    <a:gd name="connsiteX24" fmla="*/ 932180 w 2001520"/>
                    <a:gd name="connsiteY24" fmla="*/ 533400 h 2054860"/>
                    <a:gd name="connsiteX25" fmla="*/ 881380 w 2001520"/>
                    <a:gd name="connsiteY25" fmla="*/ 561340 h 2054860"/>
                    <a:gd name="connsiteX26" fmla="*/ 833120 w 2001520"/>
                    <a:gd name="connsiteY26" fmla="*/ 596900 h 2054860"/>
                    <a:gd name="connsiteX27" fmla="*/ 830580 w 2001520"/>
                    <a:gd name="connsiteY27" fmla="*/ 647700 h 2054860"/>
                    <a:gd name="connsiteX28" fmla="*/ 825500 w 2001520"/>
                    <a:gd name="connsiteY28" fmla="*/ 698500 h 2054860"/>
                    <a:gd name="connsiteX29" fmla="*/ 817880 w 2001520"/>
                    <a:gd name="connsiteY29" fmla="*/ 731520 h 2054860"/>
                    <a:gd name="connsiteX30" fmla="*/ 820420 w 2001520"/>
                    <a:gd name="connsiteY30" fmla="*/ 777240 h 2054860"/>
                    <a:gd name="connsiteX31" fmla="*/ 797560 w 2001520"/>
                    <a:gd name="connsiteY31" fmla="*/ 828040 h 2054860"/>
                    <a:gd name="connsiteX32" fmla="*/ 762000 w 2001520"/>
                    <a:gd name="connsiteY32" fmla="*/ 861060 h 2054860"/>
                    <a:gd name="connsiteX33" fmla="*/ 721360 w 2001520"/>
                    <a:gd name="connsiteY33" fmla="*/ 858520 h 2054860"/>
                    <a:gd name="connsiteX34" fmla="*/ 688340 w 2001520"/>
                    <a:gd name="connsiteY34" fmla="*/ 873760 h 2054860"/>
                    <a:gd name="connsiteX35" fmla="*/ 685800 w 2001520"/>
                    <a:gd name="connsiteY35" fmla="*/ 909320 h 2054860"/>
                    <a:gd name="connsiteX36" fmla="*/ 657860 w 2001520"/>
                    <a:gd name="connsiteY36" fmla="*/ 952500 h 2054860"/>
                    <a:gd name="connsiteX37" fmla="*/ 632460 w 2001520"/>
                    <a:gd name="connsiteY37" fmla="*/ 985520 h 2054860"/>
                    <a:gd name="connsiteX38" fmla="*/ 622300 w 2001520"/>
                    <a:gd name="connsiteY38" fmla="*/ 1026160 h 2054860"/>
                    <a:gd name="connsiteX39" fmla="*/ 601980 w 2001520"/>
                    <a:gd name="connsiteY39" fmla="*/ 1054100 h 2054860"/>
                    <a:gd name="connsiteX40" fmla="*/ 551180 w 2001520"/>
                    <a:gd name="connsiteY40" fmla="*/ 1066800 h 2054860"/>
                    <a:gd name="connsiteX41" fmla="*/ 502920 w 2001520"/>
                    <a:gd name="connsiteY41" fmla="*/ 1026160 h 2054860"/>
                    <a:gd name="connsiteX42" fmla="*/ 474980 w 2001520"/>
                    <a:gd name="connsiteY42" fmla="*/ 1003300 h 2054860"/>
                    <a:gd name="connsiteX43" fmla="*/ 419100 w 2001520"/>
                    <a:gd name="connsiteY43" fmla="*/ 1005840 h 2054860"/>
                    <a:gd name="connsiteX44" fmla="*/ 381000 w 2001520"/>
                    <a:gd name="connsiteY44" fmla="*/ 980440 h 2054860"/>
                    <a:gd name="connsiteX45" fmla="*/ 360680 w 2001520"/>
                    <a:gd name="connsiteY45" fmla="*/ 916940 h 2054860"/>
                    <a:gd name="connsiteX46" fmla="*/ 353060 w 2001520"/>
                    <a:gd name="connsiteY46" fmla="*/ 863600 h 2054860"/>
                    <a:gd name="connsiteX47" fmla="*/ 370840 w 2001520"/>
                    <a:gd name="connsiteY47" fmla="*/ 830580 h 2054860"/>
                    <a:gd name="connsiteX48" fmla="*/ 358140 w 2001520"/>
                    <a:gd name="connsiteY48" fmla="*/ 795020 h 2054860"/>
                    <a:gd name="connsiteX49" fmla="*/ 320040 w 2001520"/>
                    <a:gd name="connsiteY49" fmla="*/ 807720 h 2054860"/>
                    <a:gd name="connsiteX50" fmla="*/ 281940 w 2001520"/>
                    <a:gd name="connsiteY50" fmla="*/ 848360 h 2054860"/>
                    <a:gd name="connsiteX51" fmla="*/ 271780 w 2001520"/>
                    <a:gd name="connsiteY51" fmla="*/ 878840 h 2054860"/>
                    <a:gd name="connsiteX52" fmla="*/ 274320 w 2001520"/>
                    <a:gd name="connsiteY52" fmla="*/ 952500 h 2054860"/>
                    <a:gd name="connsiteX53" fmla="*/ 266700 w 2001520"/>
                    <a:gd name="connsiteY53" fmla="*/ 993140 h 2054860"/>
                    <a:gd name="connsiteX54" fmla="*/ 198120 w 2001520"/>
                    <a:gd name="connsiteY54" fmla="*/ 1018540 h 2054860"/>
                    <a:gd name="connsiteX55" fmla="*/ 137160 w 2001520"/>
                    <a:gd name="connsiteY55" fmla="*/ 1084580 h 2054860"/>
                    <a:gd name="connsiteX56" fmla="*/ 111760 w 2001520"/>
                    <a:gd name="connsiteY56" fmla="*/ 1135380 h 2054860"/>
                    <a:gd name="connsiteX57" fmla="*/ 88900 w 2001520"/>
                    <a:gd name="connsiteY57" fmla="*/ 1183640 h 2054860"/>
                    <a:gd name="connsiteX58" fmla="*/ 35560 w 2001520"/>
                    <a:gd name="connsiteY58" fmla="*/ 1234440 h 2054860"/>
                    <a:gd name="connsiteX59" fmla="*/ 2540 w 2001520"/>
                    <a:gd name="connsiteY59" fmla="*/ 1257300 h 2054860"/>
                    <a:gd name="connsiteX60" fmla="*/ 0 w 2001520"/>
                    <a:gd name="connsiteY60" fmla="*/ 1282700 h 2054860"/>
                    <a:gd name="connsiteX61" fmla="*/ 45720 w 2001520"/>
                    <a:gd name="connsiteY61" fmla="*/ 1323340 h 2054860"/>
                    <a:gd name="connsiteX62" fmla="*/ 104140 w 2001520"/>
                    <a:gd name="connsiteY62" fmla="*/ 1386840 h 2054860"/>
                    <a:gd name="connsiteX63" fmla="*/ 147320 w 2001520"/>
                    <a:gd name="connsiteY63" fmla="*/ 1419860 h 2054860"/>
                    <a:gd name="connsiteX64" fmla="*/ 190500 w 2001520"/>
                    <a:gd name="connsiteY64" fmla="*/ 1430020 h 2054860"/>
                    <a:gd name="connsiteX65" fmla="*/ 299720 w 2001520"/>
                    <a:gd name="connsiteY65" fmla="*/ 1475740 h 2054860"/>
                    <a:gd name="connsiteX66" fmla="*/ 337820 w 2001520"/>
                    <a:gd name="connsiteY66" fmla="*/ 1513840 h 2054860"/>
                    <a:gd name="connsiteX67" fmla="*/ 439420 w 2001520"/>
                    <a:gd name="connsiteY67" fmla="*/ 1587500 h 2054860"/>
                    <a:gd name="connsiteX68" fmla="*/ 477520 w 2001520"/>
                    <a:gd name="connsiteY68" fmla="*/ 1615440 h 2054860"/>
                    <a:gd name="connsiteX69" fmla="*/ 528320 w 2001520"/>
                    <a:gd name="connsiteY69" fmla="*/ 1630680 h 2054860"/>
                    <a:gd name="connsiteX70" fmla="*/ 566420 w 2001520"/>
                    <a:gd name="connsiteY70" fmla="*/ 1625600 h 2054860"/>
                    <a:gd name="connsiteX71" fmla="*/ 586740 w 2001520"/>
                    <a:gd name="connsiteY71" fmla="*/ 1615440 h 2054860"/>
                    <a:gd name="connsiteX72" fmla="*/ 591820 w 2001520"/>
                    <a:gd name="connsiteY72" fmla="*/ 1600200 h 2054860"/>
                    <a:gd name="connsiteX73" fmla="*/ 614680 w 2001520"/>
                    <a:gd name="connsiteY73" fmla="*/ 1597660 h 2054860"/>
                    <a:gd name="connsiteX74" fmla="*/ 706120 w 2001520"/>
                    <a:gd name="connsiteY74" fmla="*/ 1653540 h 2054860"/>
                    <a:gd name="connsiteX75" fmla="*/ 762000 w 2001520"/>
                    <a:gd name="connsiteY75" fmla="*/ 1714500 h 2054860"/>
                    <a:gd name="connsiteX76" fmla="*/ 784860 w 2001520"/>
                    <a:gd name="connsiteY76" fmla="*/ 1760220 h 2054860"/>
                    <a:gd name="connsiteX77" fmla="*/ 812800 w 2001520"/>
                    <a:gd name="connsiteY77" fmla="*/ 1808480 h 2054860"/>
                    <a:gd name="connsiteX78" fmla="*/ 817880 w 2001520"/>
                    <a:gd name="connsiteY78" fmla="*/ 1864360 h 2054860"/>
                    <a:gd name="connsiteX79" fmla="*/ 812800 w 2001520"/>
                    <a:gd name="connsiteY79" fmla="*/ 1920240 h 2054860"/>
                    <a:gd name="connsiteX80" fmla="*/ 830580 w 2001520"/>
                    <a:gd name="connsiteY80" fmla="*/ 1965960 h 2054860"/>
                    <a:gd name="connsiteX81" fmla="*/ 873760 w 2001520"/>
                    <a:gd name="connsiteY81" fmla="*/ 1991360 h 2054860"/>
                    <a:gd name="connsiteX82" fmla="*/ 934720 w 2001520"/>
                    <a:gd name="connsiteY82" fmla="*/ 2006600 h 2054860"/>
                    <a:gd name="connsiteX83" fmla="*/ 1000760 w 2001520"/>
                    <a:gd name="connsiteY83" fmla="*/ 2014220 h 2054860"/>
                    <a:gd name="connsiteX84" fmla="*/ 1038860 w 2001520"/>
                    <a:gd name="connsiteY84" fmla="*/ 2029460 h 2054860"/>
                    <a:gd name="connsiteX85" fmla="*/ 1092200 w 2001520"/>
                    <a:gd name="connsiteY85" fmla="*/ 2054860 h 2054860"/>
                    <a:gd name="connsiteX86" fmla="*/ 1160780 w 2001520"/>
                    <a:gd name="connsiteY86" fmla="*/ 2026920 h 2054860"/>
                    <a:gd name="connsiteX87" fmla="*/ 1193800 w 2001520"/>
                    <a:gd name="connsiteY87" fmla="*/ 2016760 h 2054860"/>
                    <a:gd name="connsiteX88" fmla="*/ 1242060 w 2001520"/>
                    <a:gd name="connsiteY88" fmla="*/ 1996440 h 2054860"/>
                    <a:gd name="connsiteX89" fmla="*/ 1264920 w 2001520"/>
                    <a:gd name="connsiteY89" fmla="*/ 1976120 h 2054860"/>
                    <a:gd name="connsiteX90" fmla="*/ 1442720 w 2001520"/>
                    <a:gd name="connsiteY90" fmla="*/ 1983740 h 2054860"/>
                    <a:gd name="connsiteX91" fmla="*/ 1557020 w 2001520"/>
                    <a:gd name="connsiteY91" fmla="*/ 1976120 h 2054860"/>
                    <a:gd name="connsiteX92" fmla="*/ 1684020 w 2001520"/>
                    <a:gd name="connsiteY92" fmla="*/ 1991360 h 2054860"/>
                    <a:gd name="connsiteX93" fmla="*/ 1755140 w 2001520"/>
                    <a:gd name="connsiteY93" fmla="*/ 1988820 h 2054860"/>
                    <a:gd name="connsiteX94" fmla="*/ 1785620 w 2001520"/>
                    <a:gd name="connsiteY94" fmla="*/ 1976120 h 2054860"/>
                    <a:gd name="connsiteX95" fmla="*/ 1805940 w 2001520"/>
                    <a:gd name="connsiteY95" fmla="*/ 1948180 h 2054860"/>
                    <a:gd name="connsiteX96" fmla="*/ 1899920 w 2001520"/>
                    <a:gd name="connsiteY96" fmla="*/ 1866900 h 2054860"/>
                    <a:gd name="connsiteX97" fmla="*/ 1943100 w 2001520"/>
                    <a:gd name="connsiteY97" fmla="*/ 1844040 h 2054860"/>
                    <a:gd name="connsiteX98" fmla="*/ 1998980 w 2001520"/>
                    <a:gd name="connsiteY98" fmla="*/ 1836420 h 2054860"/>
                    <a:gd name="connsiteX99" fmla="*/ 2001520 w 2001520"/>
                    <a:gd name="connsiteY99" fmla="*/ 1813560 h 2054860"/>
                    <a:gd name="connsiteX100" fmla="*/ 1988820 w 2001520"/>
                    <a:gd name="connsiteY100" fmla="*/ 1765300 h 2054860"/>
                    <a:gd name="connsiteX101" fmla="*/ 1953260 w 2001520"/>
                    <a:gd name="connsiteY101" fmla="*/ 1658620 h 2054860"/>
                    <a:gd name="connsiteX102" fmla="*/ 1927860 w 2001520"/>
                    <a:gd name="connsiteY102" fmla="*/ 1584960 h 2054860"/>
                    <a:gd name="connsiteX103" fmla="*/ 1902460 w 2001520"/>
                    <a:gd name="connsiteY103" fmla="*/ 1534160 h 2054860"/>
                    <a:gd name="connsiteX104" fmla="*/ 1854200 w 2001520"/>
                    <a:gd name="connsiteY104" fmla="*/ 1468120 h 2054860"/>
                    <a:gd name="connsiteX105" fmla="*/ 1831340 w 2001520"/>
                    <a:gd name="connsiteY105" fmla="*/ 1412240 h 2054860"/>
                    <a:gd name="connsiteX106" fmla="*/ 1803400 w 2001520"/>
                    <a:gd name="connsiteY106" fmla="*/ 1356360 h 2054860"/>
                    <a:gd name="connsiteX107" fmla="*/ 1778000 w 2001520"/>
                    <a:gd name="connsiteY107" fmla="*/ 1315720 h 2054860"/>
                    <a:gd name="connsiteX108" fmla="*/ 1778000 w 2001520"/>
                    <a:gd name="connsiteY108" fmla="*/ 1272540 h 2054860"/>
                    <a:gd name="connsiteX109" fmla="*/ 1760220 w 2001520"/>
                    <a:gd name="connsiteY109" fmla="*/ 1236980 h 2054860"/>
                    <a:gd name="connsiteX110" fmla="*/ 1744980 w 2001520"/>
                    <a:gd name="connsiteY110" fmla="*/ 1214120 h 2054860"/>
                    <a:gd name="connsiteX111" fmla="*/ 1724660 w 2001520"/>
                    <a:gd name="connsiteY111" fmla="*/ 1206500 h 2054860"/>
                    <a:gd name="connsiteX112" fmla="*/ 1699260 w 2001520"/>
                    <a:gd name="connsiteY112" fmla="*/ 1216660 h 2054860"/>
                    <a:gd name="connsiteX113" fmla="*/ 1668780 w 2001520"/>
                    <a:gd name="connsiteY113" fmla="*/ 1209040 h 2054860"/>
                    <a:gd name="connsiteX114" fmla="*/ 1643380 w 2001520"/>
                    <a:gd name="connsiteY114" fmla="*/ 1191260 h 2054860"/>
                    <a:gd name="connsiteX115" fmla="*/ 1633220 w 2001520"/>
                    <a:gd name="connsiteY115" fmla="*/ 1135380 h 2054860"/>
                    <a:gd name="connsiteX116" fmla="*/ 1633220 w 2001520"/>
                    <a:gd name="connsiteY116" fmla="*/ 1089660 h 2054860"/>
                    <a:gd name="connsiteX117" fmla="*/ 1645920 w 2001520"/>
                    <a:gd name="connsiteY117" fmla="*/ 1061720 h 2054860"/>
                    <a:gd name="connsiteX118" fmla="*/ 1678940 w 2001520"/>
                    <a:gd name="connsiteY118" fmla="*/ 1041400 h 2054860"/>
                    <a:gd name="connsiteX119" fmla="*/ 1717040 w 2001520"/>
                    <a:gd name="connsiteY119" fmla="*/ 1028700 h 2054860"/>
                    <a:gd name="connsiteX120" fmla="*/ 1744980 w 2001520"/>
                    <a:gd name="connsiteY120" fmla="*/ 1018540 h 2054860"/>
                    <a:gd name="connsiteX121" fmla="*/ 1772920 w 2001520"/>
                    <a:gd name="connsiteY121" fmla="*/ 1010920 h 2054860"/>
                    <a:gd name="connsiteX122" fmla="*/ 1760220 w 2001520"/>
                    <a:gd name="connsiteY122" fmla="*/ 975360 h 2054860"/>
                    <a:gd name="connsiteX123" fmla="*/ 1737360 w 2001520"/>
                    <a:gd name="connsiteY123" fmla="*/ 955040 h 2054860"/>
                    <a:gd name="connsiteX124" fmla="*/ 1717040 w 2001520"/>
                    <a:gd name="connsiteY124" fmla="*/ 937260 h 2054860"/>
                    <a:gd name="connsiteX125" fmla="*/ 1711960 w 2001520"/>
                    <a:gd name="connsiteY125" fmla="*/ 891540 h 2054860"/>
                    <a:gd name="connsiteX126" fmla="*/ 1719580 w 2001520"/>
                    <a:gd name="connsiteY126" fmla="*/ 855980 h 2054860"/>
                    <a:gd name="connsiteX127" fmla="*/ 1724660 w 2001520"/>
                    <a:gd name="connsiteY127" fmla="*/ 820420 h 2054860"/>
                    <a:gd name="connsiteX128" fmla="*/ 1719580 w 2001520"/>
                    <a:gd name="connsiteY128" fmla="*/ 769620 h 2054860"/>
                    <a:gd name="connsiteX129" fmla="*/ 1701800 w 2001520"/>
                    <a:gd name="connsiteY129" fmla="*/ 749300 h 2054860"/>
                    <a:gd name="connsiteX130" fmla="*/ 1711960 w 2001520"/>
                    <a:gd name="connsiteY130" fmla="*/ 711200 h 2054860"/>
                    <a:gd name="connsiteX131" fmla="*/ 1724660 w 2001520"/>
                    <a:gd name="connsiteY131" fmla="*/ 673100 h 2054860"/>
                    <a:gd name="connsiteX132" fmla="*/ 1727200 w 2001520"/>
                    <a:gd name="connsiteY132" fmla="*/ 619760 h 2054860"/>
                    <a:gd name="connsiteX133" fmla="*/ 1722120 w 2001520"/>
                    <a:gd name="connsiteY133" fmla="*/ 561340 h 2054860"/>
                    <a:gd name="connsiteX134" fmla="*/ 1717040 w 2001520"/>
                    <a:gd name="connsiteY134" fmla="*/ 520700 h 2054860"/>
                    <a:gd name="connsiteX135" fmla="*/ 1737360 w 2001520"/>
                    <a:gd name="connsiteY135" fmla="*/ 495300 h 2054860"/>
                    <a:gd name="connsiteX136" fmla="*/ 1737360 w 2001520"/>
                    <a:gd name="connsiteY136" fmla="*/ 495300 h 2054860"/>
                    <a:gd name="connsiteX137" fmla="*/ 1737360 w 2001520"/>
                    <a:gd name="connsiteY137" fmla="*/ 436880 h 2054860"/>
                    <a:gd name="connsiteX138" fmla="*/ 1717040 w 2001520"/>
                    <a:gd name="connsiteY138" fmla="*/ 411480 h 2054860"/>
                    <a:gd name="connsiteX139" fmla="*/ 1689100 w 2001520"/>
                    <a:gd name="connsiteY139" fmla="*/ 408940 h 2054860"/>
                    <a:gd name="connsiteX140" fmla="*/ 1663700 w 2001520"/>
                    <a:gd name="connsiteY140" fmla="*/ 414020 h 2054860"/>
                    <a:gd name="connsiteX141" fmla="*/ 1628140 w 2001520"/>
                    <a:gd name="connsiteY141" fmla="*/ 408940 h 2054860"/>
                    <a:gd name="connsiteX142" fmla="*/ 1605280 w 2001520"/>
                    <a:gd name="connsiteY142" fmla="*/ 378460 h 2054860"/>
                    <a:gd name="connsiteX143" fmla="*/ 1592580 w 2001520"/>
                    <a:gd name="connsiteY143" fmla="*/ 337820 h 2054860"/>
                    <a:gd name="connsiteX144" fmla="*/ 1579880 w 2001520"/>
                    <a:gd name="connsiteY144" fmla="*/ 302260 h 2054860"/>
                    <a:gd name="connsiteX145" fmla="*/ 1564640 w 2001520"/>
                    <a:gd name="connsiteY145" fmla="*/ 281940 h 2054860"/>
                    <a:gd name="connsiteX146" fmla="*/ 1564640 w 2001520"/>
                    <a:gd name="connsiteY146" fmla="*/ 223520 h 2054860"/>
                    <a:gd name="connsiteX147" fmla="*/ 1554480 w 2001520"/>
                    <a:gd name="connsiteY147" fmla="*/ 154940 h 2054860"/>
                    <a:gd name="connsiteX148" fmla="*/ 1574800 w 2001520"/>
                    <a:gd name="connsiteY148" fmla="*/ 116840 h 2054860"/>
                    <a:gd name="connsiteX149" fmla="*/ 1600200 w 2001520"/>
                    <a:gd name="connsiteY149" fmla="*/ 96520 h 2054860"/>
                    <a:gd name="connsiteX150" fmla="*/ 1587500 w 2001520"/>
                    <a:gd name="connsiteY150" fmla="*/ 63500 h 2054860"/>
                    <a:gd name="connsiteX151" fmla="*/ 1569720 w 2001520"/>
                    <a:gd name="connsiteY151" fmla="*/ 53340 h 2054860"/>
                    <a:gd name="connsiteX152" fmla="*/ 1490980 w 2001520"/>
                    <a:gd name="connsiteY152" fmla="*/ 0 h 20548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</a:cxnLst>
                  <a:rect l="l" t="t" r="r" b="b"/>
                  <a:pathLst>
                    <a:path w="2001520" h="2054860">
                      <a:moveTo>
                        <a:pt x="1490980" y="0"/>
                      </a:moveTo>
                      <a:lnTo>
                        <a:pt x="1419860" y="7620"/>
                      </a:lnTo>
                      <a:lnTo>
                        <a:pt x="1404620" y="25400"/>
                      </a:lnTo>
                      <a:lnTo>
                        <a:pt x="1386840" y="53340"/>
                      </a:lnTo>
                      <a:lnTo>
                        <a:pt x="1363980" y="106680"/>
                      </a:lnTo>
                      <a:lnTo>
                        <a:pt x="1356360" y="129540"/>
                      </a:lnTo>
                      <a:lnTo>
                        <a:pt x="1338580" y="139700"/>
                      </a:lnTo>
                      <a:lnTo>
                        <a:pt x="1295400" y="134620"/>
                      </a:lnTo>
                      <a:lnTo>
                        <a:pt x="1267460" y="132080"/>
                      </a:lnTo>
                      <a:lnTo>
                        <a:pt x="1236980" y="142240"/>
                      </a:lnTo>
                      <a:lnTo>
                        <a:pt x="1236980" y="167640"/>
                      </a:lnTo>
                      <a:lnTo>
                        <a:pt x="1254760" y="208280"/>
                      </a:lnTo>
                      <a:lnTo>
                        <a:pt x="1277620" y="233680"/>
                      </a:lnTo>
                      <a:lnTo>
                        <a:pt x="1282700" y="276860"/>
                      </a:lnTo>
                      <a:lnTo>
                        <a:pt x="1264920" y="314960"/>
                      </a:lnTo>
                      <a:lnTo>
                        <a:pt x="1254760" y="342900"/>
                      </a:lnTo>
                      <a:lnTo>
                        <a:pt x="1254760" y="381000"/>
                      </a:lnTo>
                      <a:lnTo>
                        <a:pt x="1229360" y="408940"/>
                      </a:lnTo>
                      <a:lnTo>
                        <a:pt x="1170940" y="421640"/>
                      </a:lnTo>
                      <a:lnTo>
                        <a:pt x="1140460" y="447040"/>
                      </a:lnTo>
                      <a:lnTo>
                        <a:pt x="1109980" y="441960"/>
                      </a:lnTo>
                      <a:lnTo>
                        <a:pt x="1069340" y="424180"/>
                      </a:lnTo>
                      <a:lnTo>
                        <a:pt x="1023620" y="441960"/>
                      </a:lnTo>
                      <a:lnTo>
                        <a:pt x="995680" y="490220"/>
                      </a:lnTo>
                      <a:lnTo>
                        <a:pt x="932180" y="533400"/>
                      </a:lnTo>
                      <a:lnTo>
                        <a:pt x="881380" y="561340"/>
                      </a:lnTo>
                      <a:lnTo>
                        <a:pt x="833120" y="596900"/>
                      </a:lnTo>
                      <a:lnTo>
                        <a:pt x="830580" y="647700"/>
                      </a:lnTo>
                      <a:lnTo>
                        <a:pt x="825500" y="698500"/>
                      </a:lnTo>
                      <a:lnTo>
                        <a:pt x="817880" y="731520"/>
                      </a:lnTo>
                      <a:lnTo>
                        <a:pt x="820420" y="777240"/>
                      </a:lnTo>
                      <a:lnTo>
                        <a:pt x="797560" y="828040"/>
                      </a:lnTo>
                      <a:lnTo>
                        <a:pt x="762000" y="861060"/>
                      </a:lnTo>
                      <a:lnTo>
                        <a:pt x="721360" y="858520"/>
                      </a:lnTo>
                      <a:lnTo>
                        <a:pt x="688340" y="873760"/>
                      </a:lnTo>
                      <a:lnTo>
                        <a:pt x="685800" y="909320"/>
                      </a:lnTo>
                      <a:lnTo>
                        <a:pt x="657860" y="952500"/>
                      </a:lnTo>
                      <a:lnTo>
                        <a:pt x="632460" y="985520"/>
                      </a:lnTo>
                      <a:lnTo>
                        <a:pt x="622300" y="1026160"/>
                      </a:lnTo>
                      <a:lnTo>
                        <a:pt x="601980" y="1054100"/>
                      </a:lnTo>
                      <a:lnTo>
                        <a:pt x="551180" y="1066800"/>
                      </a:lnTo>
                      <a:lnTo>
                        <a:pt x="502920" y="1026160"/>
                      </a:lnTo>
                      <a:lnTo>
                        <a:pt x="474980" y="1003300"/>
                      </a:lnTo>
                      <a:lnTo>
                        <a:pt x="419100" y="1005840"/>
                      </a:lnTo>
                      <a:lnTo>
                        <a:pt x="381000" y="980440"/>
                      </a:lnTo>
                      <a:lnTo>
                        <a:pt x="360680" y="916940"/>
                      </a:lnTo>
                      <a:lnTo>
                        <a:pt x="353060" y="863600"/>
                      </a:lnTo>
                      <a:lnTo>
                        <a:pt x="370840" y="830580"/>
                      </a:lnTo>
                      <a:lnTo>
                        <a:pt x="358140" y="795020"/>
                      </a:lnTo>
                      <a:lnTo>
                        <a:pt x="320040" y="807720"/>
                      </a:lnTo>
                      <a:lnTo>
                        <a:pt x="281940" y="848360"/>
                      </a:lnTo>
                      <a:lnTo>
                        <a:pt x="271780" y="878840"/>
                      </a:lnTo>
                      <a:cubicBezTo>
                        <a:pt x="272627" y="903393"/>
                        <a:pt x="273473" y="927947"/>
                        <a:pt x="274320" y="952500"/>
                      </a:cubicBezTo>
                      <a:lnTo>
                        <a:pt x="266700" y="993140"/>
                      </a:lnTo>
                      <a:lnTo>
                        <a:pt x="198120" y="1018540"/>
                      </a:lnTo>
                      <a:lnTo>
                        <a:pt x="137160" y="1084580"/>
                      </a:lnTo>
                      <a:lnTo>
                        <a:pt x="111760" y="1135380"/>
                      </a:lnTo>
                      <a:lnTo>
                        <a:pt x="88900" y="1183640"/>
                      </a:lnTo>
                      <a:lnTo>
                        <a:pt x="35560" y="1234440"/>
                      </a:lnTo>
                      <a:lnTo>
                        <a:pt x="2540" y="1257300"/>
                      </a:lnTo>
                      <a:lnTo>
                        <a:pt x="0" y="1282700"/>
                      </a:lnTo>
                      <a:lnTo>
                        <a:pt x="45720" y="1323340"/>
                      </a:lnTo>
                      <a:lnTo>
                        <a:pt x="104140" y="1386840"/>
                      </a:lnTo>
                      <a:lnTo>
                        <a:pt x="147320" y="1419860"/>
                      </a:lnTo>
                      <a:lnTo>
                        <a:pt x="190500" y="1430020"/>
                      </a:lnTo>
                      <a:lnTo>
                        <a:pt x="299720" y="1475740"/>
                      </a:lnTo>
                      <a:lnTo>
                        <a:pt x="337820" y="1513840"/>
                      </a:lnTo>
                      <a:lnTo>
                        <a:pt x="439420" y="1587500"/>
                      </a:lnTo>
                      <a:lnTo>
                        <a:pt x="477520" y="1615440"/>
                      </a:lnTo>
                      <a:lnTo>
                        <a:pt x="528320" y="1630680"/>
                      </a:lnTo>
                      <a:lnTo>
                        <a:pt x="566420" y="1625600"/>
                      </a:lnTo>
                      <a:lnTo>
                        <a:pt x="586740" y="1615440"/>
                      </a:lnTo>
                      <a:lnTo>
                        <a:pt x="591820" y="1600200"/>
                      </a:lnTo>
                      <a:lnTo>
                        <a:pt x="614680" y="1597660"/>
                      </a:lnTo>
                      <a:lnTo>
                        <a:pt x="706120" y="1653540"/>
                      </a:lnTo>
                      <a:lnTo>
                        <a:pt x="762000" y="1714500"/>
                      </a:lnTo>
                      <a:lnTo>
                        <a:pt x="784860" y="1760220"/>
                      </a:lnTo>
                      <a:lnTo>
                        <a:pt x="812800" y="1808480"/>
                      </a:lnTo>
                      <a:lnTo>
                        <a:pt x="817880" y="1864360"/>
                      </a:lnTo>
                      <a:lnTo>
                        <a:pt x="812800" y="1920240"/>
                      </a:lnTo>
                      <a:lnTo>
                        <a:pt x="830580" y="1965960"/>
                      </a:lnTo>
                      <a:lnTo>
                        <a:pt x="873760" y="1991360"/>
                      </a:lnTo>
                      <a:lnTo>
                        <a:pt x="934720" y="2006600"/>
                      </a:lnTo>
                      <a:lnTo>
                        <a:pt x="1000760" y="2014220"/>
                      </a:lnTo>
                      <a:lnTo>
                        <a:pt x="1038860" y="2029460"/>
                      </a:lnTo>
                      <a:lnTo>
                        <a:pt x="1092200" y="2054860"/>
                      </a:lnTo>
                      <a:lnTo>
                        <a:pt x="1160780" y="2026920"/>
                      </a:lnTo>
                      <a:lnTo>
                        <a:pt x="1193800" y="2016760"/>
                      </a:lnTo>
                      <a:lnTo>
                        <a:pt x="1242060" y="1996440"/>
                      </a:lnTo>
                      <a:lnTo>
                        <a:pt x="1264920" y="1976120"/>
                      </a:lnTo>
                      <a:lnTo>
                        <a:pt x="1442720" y="1983740"/>
                      </a:lnTo>
                      <a:lnTo>
                        <a:pt x="1557020" y="1976120"/>
                      </a:lnTo>
                      <a:lnTo>
                        <a:pt x="1684020" y="1991360"/>
                      </a:lnTo>
                      <a:lnTo>
                        <a:pt x="1755140" y="1988820"/>
                      </a:lnTo>
                      <a:lnTo>
                        <a:pt x="1785620" y="1976120"/>
                      </a:lnTo>
                      <a:lnTo>
                        <a:pt x="1805940" y="1948180"/>
                      </a:lnTo>
                      <a:lnTo>
                        <a:pt x="1899920" y="1866900"/>
                      </a:lnTo>
                      <a:lnTo>
                        <a:pt x="1943100" y="1844040"/>
                      </a:lnTo>
                      <a:lnTo>
                        <a:pt x="1998980" y="1836420"/>
                      </a:lnTo>
                      <a:lnTo>
                        <a:pt x="2001520" y="1813560"/>
                      </a:lnTo>
                      <a:lnTo>
                        <a:pt x="1988820" y="1765300"/>
                      </a:lnTo>
                      <a:lnTo>
                        <a:pt x="1953260" y="1658620"/>
                      </a:lnTo>
                      <a:lnTo>
                        <a:pt x="1927860" y="1584960"/>
                      </a:lnTo>
                      <a:lnTo>
                        <a:pt x="1902460" y="1534160"/>
                      </a:lnTo>
                      <a:lnTo>
                        <a:pt x="1854200" y="1468120"/>
                      </a:lnTo>
                      <a:lnTo>
                        <a:pt x="1831340" y="1412240"/>
                      </a:lnTo>
                      <a:lnTo>
                        <a:pt x="1803400" y="1356360"/>
                      </a:lnTo>
                      <a:lnTo>
                        <a:pt x="1778000" y="1315720"/>
                      </a:lnTo>
                      <a:lnTo>
                        <a:pt x="1778000" y="1272540"/>
                      </a:lnTo>
                      <a:lnTo>
                        <a:pt x="1760220" y="1236980"/>
                      </a:lnTo>
                      <a:lnTo>
                        <a:pt x="1744980" y="1214120"/>
                      </a:lnTo>
                      <a:lnTo>
                        <a:pt x="1724660" y="1206500"/>
                      </a:lnTo>
                      <a:lnTo>
                        <a:pt x="1699260" y="1216660"/>
                      </a:lnTo>
                      <a:lnTo>
                        <a:pt x="1668780" y="1209040"/>
                      </a:lnTo>
                      <a:lnTo>
                        <a:pt x="1643380" y="1191260"/>
                      </a:lnTo>
                      <a:lnTo>
                        <a:pt x="1633220" y="1135380"/>
                      </a:lnTo>
                      <a:lnTo>
                        <a:pt x="1633220" y="1089660"/>
                      </a:lnTo>
                      <a:lnTo>
                        <a:pt x="1645920" y="1061720"/>
                      </a:lnTo>
                      <a:lnTo>
                        <a:pt x="1678940" y="1041400"/>
                      </a:lnTo>
                      <a:lnTo>
                        <a:pt x="1717040" y="1028700"/>
                      </a:lnTo>
                      <a:lnTo>
                        <a:pt x="1744980" y="1018540"/>
                      </a:lnTo>
                      <a:lnTo>
                        <a:pt x="1772920" y="1010920"/>
                      </a:lnTo>
                      <a:lnTo>
                        <a:pt x="1760220" y="975360"/>
                      </a:lnTo>
                      <a:lnTo>
                        <a:pt x="1737360" y="955040"/>
                      </a:lnTo>
                      <a:lnTo>
                        <a:pt x="1717040" y="937260"/>
                      </a:lnTo>
                      <a:lnTo>
                        <a:pt x="1711960" y="891540"/>
                      </a:lnTo>
                      <a:lnTo>
                        <a:pt x="1719580" y="855980"/>
                      </a:lnTo>
                      <a:lnTo>
                        <a:pt x="1724660" y="820420"/>
                      </a:lnTo>
                      <a:lnTo>
                        <a:pt x="1719580" y="769620"/>
                      </a:lnTo>
                      <a:lnTo>
                        <a:pt x="1701800" y="749300"/>
                      </a:lnTo>
                      <a:lnTo>
                        <a:pt x="1711960" y="711200"/>
                      </a:lnTo>
                      <a:lnTo>
                        <a:pt x="1724660" y="673100"/>
                      </a:lnTo>
                      <a:lnTo>
                        <a:pt x="1727200" y="619760"/>
                      </a:lnTo>
                      <a:lnTo>
                        <a:pt x="1722120" y="561340"/>
                      </a:lnTo>
                      <a:lnTo>
                        <a:pt x="1717040" y="520700"/>
                      </a:lnTo>
                      <a:lnTo>
                        <a:pt x="1737360" y="495300"/>
                      </a:lnTo>
                      <a:lnTo>
                        <a:pt x="1737360" y="495300"/>
                      </a:lnTo>
                      <a:lnTo>
                        <a:pt x="1737360" y="436880"/>
                      </a:lnTo>
                      <a:lnTo>
                        <a:pt x="1717040" y="411480"/>
                      </a:lnTo>
                      <a:lnTo>
                        <a:pt x="1689100" y="408940"/>
                      </a:lnTo>
                      <a:lnTo>
                        <a:pt x="1663700" y="414020"/>
                      </a:lnTo>
                      <a:lnTo>
                        <a:pt x="1628140" y="408940"/>
                      </a:lnTo>
                      <a:lnTo>
                        <a:pt x="1605280" y="378460"/>
                      </a:lnTo>
                      <a:lnTo>
                        <a:pt x="1592580" y="337820"/>
                      </a:lnTo>
                      <a:lnTo>
                        <a:pt x="1579880" y="302260"/>
                      </a:lnTo>
                      <a:lnTo>
                        <a:pt x="1564640" y="281940"/>
                      </a:lnTo>
                      <a:lnTo>
                        <a:pt x="1564640" y="223520"/>
                      </a:lnTo>
                      <a:lnTo>
                        <a:pt x="1554480" y="154940"/>
                      </a:lnTo>
                      <a:lnTo>
                        <a:pt x="1574800" y="116840"/>
                      </a:lnTo>
                      <a:lnTo>
                        <a:pt x="1600200" y="96520"/>
                      </a:lnTo>
                      <a:lnTo>
                        <a:pt x="1587500" y="63500"/>
                      </a:lnTo>
                      <a:lnTo>
                        <a:pt x="1569720" y="53340"/>
                      </a:lnTo>
                      <a:lnTo>
                        <a:pt x="149098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solidFill>
                    <a:srgbClr val="008FD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400" b="1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S-Core Dream 6 Bold" panose="020B0503030302020204" pitchFamily="34" charset="-127"/>
                    <a:ea typeface="S-Core Dream 6 Bold" panose="020B0503030302020204" pitchFamily="34" charset="-127"/>
                  </a:endParaRPr>
                </a:p>
              </p:txBody>
            </p:sp>
            <p:sp>
              <p:nvSpPr>
                <p:cNvPr id="50" name="서대문 TXT">
                  <a:extLst>
                    <a:ext uri="{FF2B5EF4-FFF2-40B4-BE49-F238E27FC236}">
                      <a16:creationId xmlns:a16="http://schemas.microsoft.com/office/drawing/2014/main" id="{D6342F58-275C-3A4B-98D2-44B7CC82C150}"/>
                    </a:ext>
                  </a:extLst>
                </p:cNvPr>
                <p:cNvSpPr txBox="1"/>
                <p:nvPr/>
              </p:nvSpPr>
              <p:spPr>
                <a:xfrm>
                  <a:off x="3782418" y="3837191"/>
                  <a:ext cx="588624" cy="276999"/>
                </a:xfrm>
                <a:prstGeom prst="rect">
                  <a:avLst/>
                </a:prstGeom>
                <a:noFill/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</p:spPr>
              <p:txBody>
                <a:bodyPr wrap="none" rtlCol="0" anchor="ctr">
                  <a:spAutoFit/>
                </a:bodyPr>
                <a:lstStyle/>
                <a:p>
                  <a:pPr algn="ctr"/>
                  <a:r>
                    <a:rPr lang="ko-KR" altLang="en-US" sz="1200" b="1" spc="-15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latin typeface="S-Core Dream 6 Bold" panose="020B0503030302020204" pitchFamily="34" charset="-127"/>
                      <a:ea typeface="S-Core Dream 6 Bold" panose="020B0503030302020204" pitchFamily="34" charset="-127"/>
                    </a:rPr>
                    <a:t>서대문</a:t>
                  </a:r>
                  <a:endParaRPr lang="ko-KR" altLang="en-US" sz="1200" b="1" spc="-15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S-Core Dream 6 Bold" panose="020B0503030302020204" pitchFamily="34" charset="-127"/>
                    <a:ea typeface="S-Core Dream 6 Bold" panose="020B0503030302020204" pitchFamily="34" charset="-127"/>
                  </a:endParaRPr>
                </a:p>
              </p:txBody>
            </p:sp>
          </p:grpSp>
          <p:grpSp>
            <p:nvGrpSpPr>
              <p:cNvPr id="43" name="마포구">
                <a:extLst>
                  <a:ext uri="{FF2B5EF4-FFF2-40B4-BE49-F238E27FC236}">
                    <a16:creationId xmlns:a16="http://schemas.microsoft.com/office/drawing/2014/main" id="{68883EBD-011C-ED44-A397-FD1DD3FB1612}"/>
                  </a:ext>
                </a:extLst>
              </p:cNvPr>
              <p:cNvGrpSpPr/>
              <p:nvPr/>
            </p:nvGrpSpPr>
            <p:grpSpPr>
              <a:xfrm>
                <a:off x="3128659" y="3712862"/>
                <a:ext cx="1317779" cy="932391"/>
                <a:chOff x="3128659" y="3712862"/>
                <a:chExt cx="1317779" cy="932391"/>
              </a:xfrm>
            </p:grpSpPr>
            <p:sp>
              <p:nvSpPr>
                <p:cNvPr id="47" name="마포구">
                  <a:extLst>
                    <a:ext uri="{FF2B5EF4-FFF2-40B4-BE49-F238E27FC236}">
                      <a16:creationId xmlns:a16="http://schemas.microsoft.com/office/drawing/2014/main" id="{1E72BAE7-36FF-BB48-ABF5-7A81A8B32F1D}"/>
                    </a:ext>
                  </a:extLst>
                </p:cNvPr>
                <p:cNvSpPr/>
                <p:nvPr/>
              </p:nvSpPr>
              <p:spPr>
                <a:xfrm>
                  <a:off x="3128659" y="3712862"/>
                  <a:ext cx="1317779" cy="932391"/>
                </a:xfrm>
                <a:custGeom>
                  <a:avLst/>
                  <a:gdLst>
                    <a:gd name="connsiteX0" fmla="*/ 478536 w 3230880"/>
                    <a:gd name="connsiteY0" fmla="*/ 73152 h 2286000"/>
                    <a:gd name="connsiteX1" fmla="*/ 399288 w 3230880"/>
                    <a:gd name="connsiteY1" fmla="*/ 207264 h 2286000"/>
                    <a:gd name="connsiteX2" fmla="*/ 387096 w 3230880"/>
                    <a:gd name="connsiteY2" fmla="*/ 237744 h 2286000"/>
                    <a:gd name="connsiteX3" fmla="*/ 399288 w 3230880"/>
                    <a:gd name="connsiteY3" fmla="*/ 268224 h 2286000"/>
                    <a:gd name="connsiteX4" fmla="*/ 432816 w 3230880"/>
                    <a:gd name="connsiteY4" fmla="*/ 320040 h 2286000"/>
                    <a:gd name="connsiteX5" fmla="*/ 438912 w 3230880"/>
                    <a:gd name="connsiteY5" fmla="*/ 368808 h 2286000"/>
                    <a:gd name="connsiteX6" fmla="*/ 438912 w 3230880"/>
                    <a:gd name="connsiteY6" fmla="*/ 368808 h 2286000"/>
                    <a:gd name="connsiteX7" fmla="*/ 381000 w 3230880"/>
                    <a:gd name="connsiteY7" fmla="*/ 387096 h 2286000"/>
                    <a:gd name="connsiteX8" fmla="*/ 310896 w 3230880"/>
                    <a:gd name="connsiteY8" fmla="*/ 423672 h 2286000"/>
                    <a:gd name="connsiteX9" fmla="*/ 161544 w 3230880"/>
                    <a:gd name="connsiteY9" fmla="*/ 487680 h 2286000"/>
                    <a:gd name="connsiteX10" fmla="*/ 45720 w 3230880"/>
                    <a:gd name="connsiteY10" fmla="*/ 533400 h 2286000"/>
                    <a:gd name="connsiteX11" fmla="*/ 0 w 3230880"/>
                    <a:gd name="connsiteY11" fmla="*/ 563880 h 2286000"/>
                    <a:gd name="connsiteX12" fmla="*/ 0 w 3230880"/>
                    <a:gd name="connsiteY12" fmla="*/ 600456 h 2286000"/>
                    <a:gd name="connsiteX13" fmla="*/ 51816 w 3230880"/>
                    <a:gd name="connsiteY13" fmla="*/ 609600 h 2286000"/>
                    <a:gd name="connsiteX14" fmla="*/ 91440 w 3230880"/>
                    <a:gd name="connsiteY14" fmla="*/ 646176 h 2286000"/>
                    <a:gd name="connsiteX15" fmla="*/ 149352 w 3230880"/>
                    <a:gd name="connsiteY15" fmla="*/ 676656 h 2286000"/>
                    <a:gd name="connsiteX16" fmla="*/ 219456 w 3230880"/>
                    <a:gd name="connsiteY16" fmla="*/ 740664 h 2286000"/>
                    <a:gd name="connsiteX17" fmla="*/ 307848 w 3230880"/>
                    <a:gd name="connsiteY17" fmla="*/ 792480 h 2286000"/>
                    <a:gd name="connsiteX18" fmla="*/ 393192 w 3230880"/>
                    <a:gd name="connsiteY18" fmla="*/ 899160 h 2286000"/>
                    <a:gd name="connsiteX19" fmla="*/ 521208 w 3230880"/>
                    <a:gd name="connsiteY19" fmla="*/ 1005840 h 2286000"/>
                    <a:gd name="connsiteX20" fmla="*/ 679704 w 3230880"/>
                    <a:gd name="connsiteY20" fmla="*/ 1121664 h 2286000"/>
                    <a:gd name="connsiteX21" fmla="*/ 755904 w 3230880"/>
                    <a:gd name="connsiteY21" fmla="*/ 1203960 h 2286000"/>
                    <a:gd name="connsiteX22" fmla="*/ 838200 w 3230880"/>
                    <a:gd name="connsiteY22" fmla="*/ 1271016 h 2286000"/>
                    <a:gd name="connsiteX23" fmla="*/ 960120 w 3230880"/>
                    <a:gd name="connsiteY23" fmla="*/ 1368552 h 2286000"/>
                    <a:gd name="connsiteX24" fmla="*/ 1018032 w 3230880"/>
                    <a:gd name="connsiteY24" fmla="*/ 1420368 h 2286000"/>
                    <a:gd name="connsiteX25" fmla="*/ 1094232 w 3230880"/>
                    <a:gd name="connsiteY25" fmla="*/ 1508760 h 2286000"/>
                    <a:gd name="connsiteX26" fmla="*/ 1182624 w 3230880"/>
                    <a:gd name="connsiteY26" fmla="*/ 1612392 h 2286000"/>
                    <a:gd name="connsiteX27" fmla="*/ 1264920 w 3230880"/>
                    <a:gd name="connsiteY27" fmla="*/ 1700784 h 2286000"/>
                    <a:gd name="connsiteX28" fmla="*/ 1310640 w 3230880"/>
                    <a:gd name="connsiteY28" fmla="*/ 1780032 h 2286000"/>
                    <a:gd name="connsiteX29" fmla="*/ 1386840 w 3230880"/>
                    <a:gd name="connsiteY29" fmla="*/ 1825752 h 2286000"/>
                    <a:gd name="connsiteX30" fmla="*/ 1478280 w 3230880"/>
                    <a:gd name="connsiteY30" fmla="*/ 1886712 h 2286000"/>
                    <a:gd name="connsiteX31" fmla="*/ 1560576 w 3230880"/>
                    <a:gd name="connsiteY31" fmla="*/ 1944624 h 2286000"/>
                    <a:gd name="connsiteX32" fmla="*/ 1612392 w 3230880"/>
                    <a:gd name="connsiteY32" fmla="*/ 1972056 h 2286000"/>
                    <a:gd name="connsiteX33" fmla="*/ 1697736 w 3230880"/>
                    <a:gd name="connsiteY33" fmla="*/ 1978152 h 2286000"/>
                    <a:gd name="connsiteX34" fmla="*/ 1746504 w 3230880"/>
                    <a:gd name="connsiteY34" fmla="*/ 1965960 h 2286000"/>
                    <a:gd name="connsiteX35" fmla="*/ 1789176 w 3230880"/>
                    <a:gd name="connsiteY35" fmla="*/ 1959864 h 2286000"/>
                    <a:gd name="connsiteX36" fmla="*/ 1847088 w 3230880"/>
                    <a:gd name="connsiteY36" fmla="*/ 1953768 h 2286000"/>
                    <a:gd name="connsiteX37" fmla="*/ 1911096 w 3230880"/>
                    <a:gd name="connsiteY37" fmla="*/ 1953768 h 2286000"/>
                    <a:gd name="connsiteX38" fmla="*/ 1984248 w 3230880"/>
                    <a:gd name="connsiteY38" fmla="*/ 1981200 h 2286000"/>
                    <a:gd name="connsiteX39" fmla="*/ 2033016 w 3230880"/>
                    <a:gd name="connsiteY39" fmla="*/ 1999488 h 2286000"/>
                    <a:gd name="connsiteX40" fmla="*/ 2090928 w 3230880"/>
                    <a:gd name="connsiteY40" fmla="*/ 1996440 h 2286000"/>
                    <a:gd name="connsiteX41" fmla="*/ 2164080 w 3230880"/>
                    <a:gd name="connsiteY41" fmla="*/ 2036064 h 2286000"/>
                    <a:gd name="connsiteX42" fmla="*/ 2228088 w 3230880"/>
                    <a:gd name="connsiteY42" fmla="*/ 2066544 h 2286000"/>
                    <a:gd name="connsiteX43" fmla="*/ 2261616 w 3230880"/>
                    <a:gd name="connsiteY43" fmla="*/ 2069592 h 2286000"/>
                    <a:gd name="connsiteX44" fmla="*/ 2346960 w 3230880"/>
                    <a:gd name="connsiteY44" fmla="*/ 2124456 h 2286000"/>
                    <a:gd name="connsiteX45" fmla="*/ 2420112 w 3230880"/>
                    <a:gd name="connsiteY45" fmla="*/ 2185416 h 2286000"/>
                    <a:gd name="connsiteX46" fmla="*/ 2490216 w 3230880"/>
                    <a:gd name="connsiteY46" fmla="*/ 2218944 h 2286000"/>
                    <a:gd name="connsiteX47" fmla="*/ 2542032 w 3230880"/>
                    <a:gd name="connsiteY47" fmla="*/ 2267712 h 2286000"/>
                    <a:gd name="connsiteX48" fmla="*/ 2563368 w 3230880"/>
                    <a:gd name="connsiteY48" fmla="*/ 2286000 h 2286000"/>
                    <a:gd name="connsiteX49" fmla="*/ 2615184 w 3230880"/>
                    <a:gd name="connsiteY49" fmla="*/ 2282952 h 2286000"/>
                    <a:gd name="connsiteX50" fmla="*/ 2657856 w 3230880"/>
                    <a:gd name="connsiteY50" fmla="*/ 2237232 h 2286000"/>
                    <a:gd name="connsiteX51" fmla="*/ 2691384 w 3230880"/>
                    <a:gd name="connsiteY51" fmla="*/ 2206752 h 2286000"/>
                    <a:gd name="connsiteX52" fmla="*/ 2718816 w 3230880"/>
                    <a:gd name="connsiteY52" fmla="*/ 2185416 h 2286000"/>
                    <a:gd name="connsiteX53" fmla="*/ 2764536 w 3230880"/>
                    <a:gd name="connsiteY53" fmla="*/ 2182368 h 2286000"/>
                    <a:gd name="connsiteX54" fmla="*/ 2819400 w 3230880"/>
                    <a:gd name="connsiteY54" fmla="*/ 2185416 h 2286000"/>
                    <a:gd name="connsiteX55" fmla="*/ 2855976 w 3230880"/>
                    <a:gd name="connsiteY55" fmla="*/ 2182368 h 2286000"/>
                    <a:gd name="connsiteX56" fmla="*/ 2886456 w 3230880"/>
                    <a:gd name="connsiteY56" fmla="*/ 2161032 h 2286000"/>
                    <a:gd name="connsiteX57" fmla="*/ 2907792 w 3230880"/>
                    <a:gd name="connsiteY57" fmla="*/ 2121408 h 2286000"/>
                    <a:gd name="connsiteX58" fmla="*/ 2913888 w 3230880"/>
                    <a:gd name="connsiteY58" fmla="*/ 2090928 h 2286000"/>
                    <a:gd name="connsiteX59" fmla="*/ 2944368 w 3230880"/>
                    <a:gd name="connsiteY59" fmla="*/ 2054352 h 2286000"/>
                    <a:gd name="connsiteX60" fmla="*/ 2983992 w 3230880"/>
                    <a:gd name="connsiteY60" fmla="*/ 2033016 h 2286000"/>
                    <a:gd name="connsiteX61" fmla="*/ 2996184 w 3230880"/>
                    <a:gd name="connsiteY61" fmla="*/ 1996440 h 2286000"/>
                    <a:gd name="connsiteX62" fmla="*/ 2990088 w 3230880"/>
                    <a:gd name="connsiteY62" fmla="*/ 1965960 h 2286000"/>
                    <a:gd name="connsiteX63" fmla="*/ 3002280 w 3230880"/>
                    <a:gd name="connsiteY63" fmla="*/ 1923288 h 2286000"/>
                    <a:gd name="connsiteX64" fmla="*/ 3038856 w 3230880"/>
                    <a:gd name="connsiteY64" fmla="*/ 1828800 h 2286000"/>
                    <a:gd name="connsiteX65" fmla="*/ 3066288 w 3230880"/>
                    <a:gd name="connsiteY65" fmla="*/ 1776984 h 2286000"/>
                    <a:gd name="connsiteX66" fmla="*/ 3096768 w 3230880"/>
                    <a:gd name="connsiteY66" fmla="*/ 1764792 h 2286000"/>
                    <a:gd name="connsiteX67" fmla="*/ 3130296 w 3230880"/>
                    <a:gd name="connsiteY67" fmla="*/ 1767840 h 2286000"/>
                    <a:gd name="connsiteX68" fmla="*/ 3185160 w 3230880"/>
                    <a:gd name="connsiteY68" fmla="*/ 1752600 h 2286000"/>
                    <a:gd name="connsiteX69" fmla="*/ 3203448 w 3230880"/>
                    <a:gd name="connsiteY69" fmla="*/ 1706880 h 2286000"/>
                    <a:gd name="connsiteX70" fmla="*/ 3230880 w 3230880"/>
                    <a:gd name="connsiteY70" fmla="*/ 1673352 h 2286000"/>
                    <a:gd name="connsiteX71" fmla="*/ 3227832 w 3230880"/>
                    <a:gd name="connsiteY71" fmla="*/ 1636776 h 2286000"/>
                    <a:gd name="connsiteX72" fmla="*/ 3203448 w 3230880"/>
                    <a:gd name="connsiteY72" fmla="*/ 1609344 h 2286000"/>
                    <a:gd name="connsiteX73" fmla="*/ 3179064 w 3230880"/>
                    <a:gd name="connsiteY73" fmla="*/ 1600200 h 2286000"/>
                    <a:gd name="connsiteX74" fmla="*/ 3151632 w 3230880"/>
                    <a:gd name="connsiteY74" fmla="*/ 1572768 h 2286000"/>
                    <a:gd name="connsiteX75" fmla="*/ 3139440 w 3230880"/>
                    <a:gd name="connsiteY75" fmla="*/ 1517904 h 2286000"/>
                    <a:gd name="connsiteX76" fmla="*/ 3133344 w 3230880"/>
                    <a:gd name="connsiteY76" fmla="*/ 1466088 h 2286000"/>
                    <a:gd name="connsiteX77" fmla="*/ 3148584 w 3230880"/>
                    <a:gd name="connsiteY77" fmla="*/ 1432560 h 2286000"/>
                    <a:gd name="connsiteX78" fmla="*/ 3176016 w 3230880"/>
                    <a:gd name="connsiteY78" fmla="*/ 1426464 h 2286000"/>
                    <a:gd name="connsiteX79" fmla="*/ 3197352 w 3230880"/>
                    <a:gd name="connsiteY79" fmla="*/ 1405128 h 2286000"/>
                    <a:gd name="connsiteX80" fmla="*/ 3176016 w 3230880"/>
                    <a:gd name="connsiteY80" fmla="*/ 1356360 h 2286000"/>
                    <a:gd name="connsiteX81" fmla="*/ 3130296 w 3230880"/>
                    <a:gd name="connsiteY81" fmla="*/ 1353312 h 2286000"/>
                    <a:gd name="connsiteX82" fmla="*/ 3096768 w 3230880"/>
                    <a:gd name="connsiteY82" fmla="*/ 1356360 h 2286000"/>
                    <a:gd name="connsiteX83" fmla="*/ 3060192 w 3230880"/>
                    <a:gd name="connsiteY83" fmla="*/ 1365504 h 2286000"/>
                    <a:gd name="connsiteX84" fmla="*/ 3044952 w 3230880"/>
                    <a:gd name="connsiteY84" fmla="*/ 1380744 h 2286000"/>
                    <a:gd name="connsiteX85" fmla="*/ 3002280 w 3230880"/>
                    <a:gd name="connsiteY85" fmla="*/ 1399032 h 2286000"/>
                    <a:gd name="connsiteX86" fmla="*/ 2886456 w 3230880"/>
                    <a:gd name="connsiteY86" fmla="*/ 1392936 h 2286000"/>
                    <a:gd name="connsiteX87" fmla="*/ 2688336 w 3230880"/>
                    <a:gd name="connsiteY87" fmla="*/ 1377696 h 2286000"/>
                    <a:gd name="connsiteX88" fmla="*/ 2575560 w 3230880"/>
                    <a:gd name="connsiteY88" fmla="*/ 1389888 h 2286000"/>
                    <a:gd name="connsiteX89" fmla="*/ 2535936 w 3230880"/>
                    <a:gd name="connsiteY89" fmla="*/ 1389888 h 2286000"/>
                    <a:gd name="connsiteX90" fmla="*/ 2478024 w 3230880"/>
                    <a:gd name="connsiteY90" fmla="*/ 1411224 h 2286000"/>
                    <a:gd name="connsiteX91" fmla="*/ 2426208 w 3230880"/>
                    <a:gd name="connsiteY91" fmla="*/ 1432560 h 2286000"/>
                    <a:gd name="connsiteX92" fmla="*/ 2420112 w 3230880"/>
                    <a:gd name="connsiteY92" fmla="*/ 1438656 h 2286000"/>
                    <a:gd name="connsiteX93" fmla="*/ 2389632 w 3230880"/>
                    <a:gd name="connsiteY93" fmla="*/ 1447800 h 2286000"/>
                    <a:gd name="connsiteX94" fmla="*/ 2310384 w 3230880"/>
                    <a:gd name="connsiteY94" fmla="*/ 1432560 h 2286000"/>
                    <a:gd name="connsiteX95" fmla="*/ 2243328 w 3230880"/>
                    <a:gd name="connsiteY95" fmla="*/ 1417320 h 2286000"/>
                    <a:gd name="connsiteX96" fmla="*/ 2176272 w 3230880"/>
                    <a:gd name="connsiteY96" fmla="*/ 1405128 h 2286000"/>
                    <a:gd name="connsiteX97" fmla="*/ 2124456 w 3230880"/>
                    <a:gd name="connsiteY97" fmla="*/ 1392936 h 2286000"/>
                    <a:gd name="connsiteX98" fmla="*/ 2081784 w 3230880"/>
                    <a:gd name="connsiteY98" fmla="*/ 1356360 h 2286000"/>
                    <a:gd name="connsiteX99" fmla="*/ 2060448 w 3230880"/>
                    <a:gd name="connsiteY99" fmla="*/ 1322832 h 2286000"/>
                    <a:gd name="connsiteX100" fmla="*/ 2036064 w 3230880"/>
                    <a:gd name="connsiteY100" fmla="*/ 1292352 h 2286000"/>
                    <a:gd name="connsiteX101" fmla="*/ 2008632 w 3230880"/>
                    <a:gd name="connsiteY101" fmla="*/ 1264920 h 2286000"/>
                    <a:gd name="connsiteX102" fmla="*/ 2029968 w 3230880"/>
                    <a:gd name="connsiteY102" fmla="*/ 1228344 h 2286000"/>
                    <a:gd name="connsiteX103" fmla="*/ 2039112 w 3230880"/>
                    <a:gd name="connsiteY103" fmla="*/ 1176528 h 2286000"/>
                    <a:gd name="connsiteX104" fmla="*/ 2017776 w 3230880"/>
                    <a:gd name="connsiteY104" fmla="*/ 1130808 h 2286000"/>
                    <a:gd name="connsiteX105" fmla="*/ 1984248 w 3230880"/>
                    <a:gd name="connsiteY105" fmla="*/ 1069848 h 2286000"/>
                    <a:gd name="connsiteX106" fmla="*/ 1914144 w 3230880"/>
                    <a:gd name="connsiteY106" fmla="*/ 1027176 h 2286000"/>
                    <a:gd name="connsiteX107" fmla="*/ 1892808 w 3230880"/>
                    <a:gd name="connsiteY107" fmla="*/ 1008888 h 2286000"/>
                    <a:gd name="connsiteX108" fmla="*/ 1853184 w 3230880"/>
                    <a:gd name="connsiteY108" fmla="*/ 1014984 h 2286000"/>
                    <a:gd name="connsiteX109" fmla="*/ 1798320 w 3230880"/>
                    <a:gd name="connsiteY109" fmla="*/ 1042416 h 2286000"/>
                    <a:gd name="connsiteX110" fmla="*/ 1725168 w 3230880"/>
                    <a:gd name="connsiteY110" fmla="*/ 1018032 h 2286000"/>
                    <a:gd name="connsiteX111" fmla="*/ 1661160 w 3230880"/>
                    <a:gd name="connsiteY111" fmla="*/ 963168 h 2286000"/>
                    <a:gd name="connsiteX112" fmla="*/ 1606296 w 3230880"/>
                    <a:gd name="connsiteY112" fmla="*/ 908304 h 2286000"/>
                    <a:gd name="connsiteX113" fmla="*/ 1554480 w 3230880"/>
                    <a:gd name="connsiteY113" fmla="*/ 865632 h 2286000"/>
                    <a:gd name="connsiteX114" fmla="*/ 1472184 w 3230880"/>
                    <a:gd name="connsiteY114" fmla="*/ 826008 h 2286000"/>
                    <a:gd name="connsiteX115" fmla="*/ 1411224 w 3230880"/>
                    <a:gd name="connsiteY115" fmla="*/ 807720 h 2286000"/>
                    <a:gd name="connsiteX116" fmla="*/ 1335024 w 3230880"/>
                    <a:gd name="connsiteY116" fmla="*/ 762000 h 2286000"/>
                    <a:gd name="connsiteX117" fmla="*/ 1274064 w 3230880"/>
                    <a:gd name="connsiteY117" fmla="*/ 694944 h 2286000"/>
                    <a:gd name="connsiteX118" fmla="*/ 1216152 w 3230880"/>
                    <a:gd name="connsiteY118" fmla="*/ 646176 h 2286000"/>
                    <a:gd name="connsiteX119" fmla="*/ 1088136 w 3230880"/>
                    <a:gd name="connsiteY119" fmla="*/ 472440 h 2286000"/>
                    <a:gd name="connsiteX120" fmla="*/ 1030224 w 3230880"/>
                    <a:gd name="connsiteY120" fmla="*/ 445008 h 2286000"/>
                    <a:gd name="connsiteX121" fmla="*/ 978408 w 3230880"/>
                    <a:gd name="connsiteY121" fmla="*/ 417576 h 2286000"/>
                    <a:gd name="connsiteX122" fmla="*/ 935736 w 3230880"/>
                    <a:gd name="connsiteY122" fmla="*/ 347472 h 2286000"/>
                    <a:gd name="connsiteX123" fmla="*/ 890016 w 3230880"/>
                    <a:gd name="connsiteY123" fmla="*/ 301752 h 2286000"/>
                    <a:gd name="connsiteX124" fmla="*/ 819912 w 3230880"/>
                    <a:gd name="connsiteY124" fmla="*/ 252984 h 2286000"/>
                    <a:gd name="connsiteX125" fmla="*/ 771144 w 3230880"/>
                    <a:gd name="connsiteY125" fmla="*/ 201168 h 2286000"/>
                    <a:gd name="connsiteX126" fmla="*/ 737616 w 3230880"/>
                    <a:gd name="connsiteY126" fmla="*/ 176784 h 2286000"/>
                    <a:gd name="connsiteX127" fmla="*/ 697992 w 3230880"/>
                    <a:gd name="connsiteY127" fmla="*/ 167640 h 2286000"/>
                    <a:gd name="connsiteX128" fmla="*/ 664464 w 3230880"/>
                    <a:gd name="connsiteY128" fmla="*/ 124968 h 2286000"/>
                    <a:gd name="connsiteX129" fmla="*/ 609600 w 3230880"/>
                    <a:gd name="connsiteY129" fmla="*/ 79248 h 2286000"/>
                    <a:gd name="connsiteX130" fmla="*/ 560832 w 3230880"/>
                    <a:gd name="connsiteY130" fmla="*/ 24384 h 2286000"/>
                    <a:gd name="connsiteX131" fmla="*/ 524256 w 3230880"/>
                    <a:gd name="connsiteY131" fmla="*/ 0 h 2286000"/>
                    <a:gd name="connsiteX132" fmla="*/ 496824 w 3230880"/>
                    <a:gd name="connsiteY132" fmla="*/ 15240 h 2286000"/>
                    <a:gd name="connsiteX133" fmla="*/ 478536 w 3230880"/>
                    <a:gd name="connsiteY133" fmla="*/ 73152 h 2286000"/>
                    <a:gd name="connsiteX0" fmla="*/ 478536 w 3230880"/>
                    <a:gd name="connsiteY0" fmla="*/ 73152 h 2286000"/>
                    <a:gd name="connsiteX1" fmla="*/ 399288 w 3230880"/>
                    <a:gd name="connsiteY1" fmla="*/ 207264 h 2286000"/>
                    <a:gd name="connsiteX2" fmla="*/ 387096 w 3230880"/>
                    <a:gd name="connsiteY2" fmla="*/ 237744 h 2286000"/>
                    <a:gd name="connsiteX3" fmla="*/ 399288 w 3230880"/>
                    <a:gd name="connsiteY3" fmla="*/ 268224 h 2286000"/>
                    <a:gd name="connsiteX4" fmla="*/ 432816 w 3230880"/>
                    <a:gd name="connsiteY4" fmla="*/ 320040 h 2286000"/>
                    <a:gd name="connsiteX5" fmla="*/ 438912 w 3230880"/>
                    <a:gd name="connsiteY5" fmla="*/ 368808 h 2286000"/>
                    <a:gd name="connsiteX6" fmla="*/ 438912 w 3230880"/>
                    <a:gd name="connsiteY6" fmla="*/ 368808 h 2286000"/>
                    <a:gd name="connsiteX7" fmla="*/ 381000 w 3230880"/>
                    <a:gd name="connsiteY7" fmla="*/ 387096 h 2286000"/>
                    <a:gd name="connsiteX8" fmla="*/ 310896 w 3230880"/>
                    <a:gd name="connsiteY8" fmla="*/ 423672 h 2286000"/>
                    <a:gd name="connsiteX9" fmla="*/ 161544 w 3230880"/>
                    <a:gd name="connsiteY9" fmla="*/ 487680 h 2286000"/>
                    <a:gd name="connsiteX10" fmla="*/ 45720 w 3230880"/>
                    <a:gd name="connsiteY10" fmla="*/ 533400 h 2286000"/>
                    <a:gd name="connsiteX11" fmla="*/ 0 w 3230880"/>
                    <a:gd name="connsiteY11" fmla="*/ 563880 h 2286000"/>
                    <a:gd name="connsiteX12" fmla="*/ 0 w 3230880"/>
                    <a:gd name="connsiteY12" fmla="*/ 600456 h 2286000"/>
                    <a:gd name="connsiteX13" fmla="*/ 51816 w 3230880"/>
                    <a:gd name="connsiteY13" fmla="*/ 609600 h 2286000"/>
                    <a:gd name="connsiteX14" fmla="*/ 91440 w 3230880"/>
                    <a:gd name="connsiteY14" fmla="*/ 646176 h 2286000"/>
                    <a:gd name="connsiteX15" fmla="*/ 149352 w 3230880"/>
                    <a:gd name="connsiteY15" fmla="*/ 676656 h 2286000"/>
                    <a:gd name="connsiteX16" fmla="*/ 219456 w 3230880"/>
                    <a:gd name="connsiteY16" fmla="*/ 740664 h 2286000"/>
                    <a:gd name="connsiteX17" fmla="*/ 307848 w 3230880"/>
                    <a:gd name="connsiteY17" fmla="*/ 792480 h 2286000"/>
                    <a:gd name="connsiteX18" fmla="*/ 393192 w 3230880"/>
                    <a:gd name="connsiteY18" fmla="*/ 899160 h 2286000"/>
                    <a:gd name="connsiteX19" fmla="*/ 521208 w 3230880"/>
                    <a:gd name="connsiteY19" fmla="*/ 1005840 h 2286000"/>
                    <a:gd name="connsiteX20" fmla="*/ 679704 w 3230880"/>
                    <a:gd name="connsiteY20" fmla="*/ 1121664 h 2286000"/>
                    <a:gd name="connsiteX21" fmla="*/ 755904 w 3230880"/>
                    <a:gd name="connsiteY21" fmla="*/ 1203960 h 2286000"/>
                    <a:gd name="connsiteX22" fmla="*/ 838200 w 3230880"/>
                    <a:gd name="connsiteY22" fmla="*/ 1271016 h 2286000"/>
                    <a:gd name="connsiteX23" fmla="*/ 960120 w 3230880"/>
                    <a:gd name="connsiteY23" fmla="*/ 1368552 h 2286000"/>
                    <a:gd name="connsiteX24" fmla="*/ 1018032 w 3230880"/>
                    <a:gd name="connsiteY24" fmla="*/ 1420368 h 2286000"/>
                    <a:gd name="connsiteX25" fmla="*/ 1094232 w 3230880"/>
                    <a:gd name="connsiteY25" fmla="*/ 1508760 h 2286000"/>
                    <a:gd name="connsiteX26" fmla="*/ 1182624 w 3230880"/>
                    <a:gd name="connsiteY26" fmla="*/ 1612392 h 2286000"/>
                    <a:gd name="connsiteX27" fmla="*/ 1264920 w 3230880"/>
                    <a:gd name="connsiteY27" fmla="*/ 1700784 h 2286000"/>
                    <a:gd name="connsiteX28" fmla="*/ 1310640 w 3230880"/>
                    <a:gd name="connsiteY28" fmla="*/ 1780032 h 2286000"/>
                    <a:gd name="connsiteX29" fmla="*/ 1386840 w 3230880"/>
                    <a:gd name="connsiteY29" fmla="*/ 1825752 h 2286000"/>
                    <a:gd name="connsiteX30" fmla="*/ 1478280 w 3230880"/>
                    <a:gd name="connsiteY30" fmla="*/ 1886712 h 2286000"/>
                    <a:gd name="connsiteX31" fmla="*/ 1560576 w 3230880"/>
                    <a:gd name="connsiteY31" fmla="*/ 1944624 h 2286000"/>
                    <a:gd name="connsiteX32" fmla="*/ 1612392 w 3230880"/>
                    <a:gd name="connsiteY32" fmla="*/ 1972056 h 2286000"/>
                    <a:gd name="connsiteX33" fmla="*/ 1697736 w 3230880"/>
                    <a:gd name="connsiteY33" fmla="*/ 1978152 h 2286000"/>
                    <a:gd name="connsiteX34" fmla="*/ 1746504 w 3230880"/>
                    <a:gd name="connsiteY34" fmla="*/ 1965960 h 2286000"/>
                    <a:gd name="connsiteX35" fmla="*/ 1789176 w 3230880"/>
                    <a:gd name="connsiteY35" fmla="*/ 1959864 h 2286000"/>
                    <a:gd name="connsiteX36" fmla="*/ 1847088 w 3230880"/>
                    <a:gd name="connsiteY36" fmla="*/ 1953768 h 2286000"/>
                    <a:gd name="connsiteX37" fmla="*/ 1911096 w 3230880"/>
                    <a:gd name="connsiteY37" fmla="*/ 1953768 h 2286000"/>
                    <a:gd name="connsiteX38" fmla="*/ 1984248 w 3230880"/>
                    <a:gd name="connsiteY38" fmla="*/ 1981200 h 2286000"/>
                    <a:gd name="connsiteX39" fmla="*/ 2033016 w 3230880"/>
                    <a:gd name="connsiteY39" fmla="*/ 1999488 h 2286000"/>
                    <a:gd name="connsiteX40" fmla="*/ 2090928 w 3230880"/>
                    <a:gd name="connsiteY40" fmla="*/ 1996440 h 2286000"/>
                    <a:gd name="connsiteX41" fmla="*/ 2164080 w 3230880"/>
                    <a:gd name="connsiteY41" fmla="*/ 2036064 h 2286000"/>
                    <a:gd name="connsiteX42" fmla="*/ 2228088 w 3230880"/>
                    <a:gd name="connsiteY42" fmla="*/ 2066544 h 2286000"/>
                    <a:gd name="connsiteX43" fmla="*/ 2261616 w 3230880"/>
                    <a:gd name="connsiteY43" fmla="*/ 2069592 h 2286000"/>
                    <a:gd name="connsiteX44" fmla="*/ 2346960 w 3230880"/>
                    <a:gd name="connsiteY44" fmla="*/ 2124456 h 2286000"/>
                    <a:gd name="connsiteX45" fmla="*/ 2420112 w 3230880"/>
                    <a:gd name="connsiteY45" fmla="*/ 2185416 h 2286000"/>
                    <a:gd name="connsiteX46" fmla="*/ 2490216 w 3230880"/>
                    <a:gd name="connsiteY46" fmla="*/ 2218944 h 2286000"/>
                    <a:gd name="connsiteX47" fmla="*/ 2542032 w 3230880"/>
                    <a:gd name="connsiteY47" fmla="*/ 2267712 h 2286000"/>
                    <a:gd name="connsiteX48" fmla="*/ 2563368 w 3230880"/>
                    <a:gd name="connsiteY48" fmla="*/ 2286000 h 2286000"/>
                    <a:gd name="connsiteX49" fmla="*/ 2615184 w 3230880"/>
                    <a:gd name="connsiteY49" fmla="*/ 2282952 h 2286000"/>
                    <a:gd name="connsiteX50" fmla="*/ 2657856 w 3230880"/>
                    <a:gd name="connsiteY50" fmla="*/ 2237232 h 2286000"/>
                    <a:gd name="connsiteX51" fmla="*/ 2691384 w 3230880"/>
                    <a:gd name="connsiteY51" fmla="*/ 2206752 h 2286000"/>
                    <a:gd name="connsiteX52" fmla="*/ 2718816 w 3230880"/>
                    <a:gd name="connsiteY52" fmla="*/ 2185416 h 2286000"/>
                    <a:gd name="connsiteX53" fmla="*/ 2764536 w 3230880"/>
                    <a:gd name="connsiteY53" fmla="*/ 2182368 h 2286000"/>
                    <a:gd name="connsiteX54" fmla="*/ 2819400 w 3230880"/>
                    <a:gd name="connsiteY54" fmla="*/ 2185416 h 2286000"/>
                    <a:gd name="connsiteX55" fmla="*/ 2855976 w 3230880"/>
                    <a:gd name="connsiteY55" fmla="*/ 2182368 h 2286000"/>
                    <a:gd name="connsiteX56" fmla="*/ 2886456 w 3230880"/>
                    <a:gd name="connsiteY56" fmla="*/ 2161032 h 2286000"/>
                    <a:gd name="connsiteX57" fmla="*/ 2907792 w 3230880"/>
                    <a:gd name="connsiteY57" fmla="*/ 2121408 h 2286000"/>
                    <a:gd name="connsiteX58" fmla="*/ 2913888 w 3230880"/>
                    <a:gd name="connsiteY58" fmla="*/ 2090928 h 2286000"/>
                    <a:gd name="connsiteX59" fmla="*/ 2944368 w 3230880"/>
                    <a:gd name="connsiteY59" fmla="*/ 2054352 h 2286000"/>
                    <a:gd name="connsiteX60" fmla="*/ 2983992 w 3230880"/>
                    <a:gd name="connsiteY60" fmla="*/ 2033016 h 2286000"/>
                    <a:gd name="connsiteX61" fmla="*/ 2996184 w 3230880"/>
                    <a:gd name="connsiteY61" fmla="*/ 1996440 h 2286000"/>
                    <a:gd name="connsiteX62" fmla="*/ 2990088 w 3230880"/>
                    <a:gd name="connsiteY62" fmla="*/ 1965960 h 2286000"/>
                    <a:gd name="connsiteX63" fmla="*/ 3002280 w 3230880"/>
                    <a:gd name="connsiteY63" fmla="*/ 1923288 h 2286000"/>
                    <a:gd name="connsiteX64" fmla="*/ 3038856 w 3230880"/>
                    <a:gd name="connsiteY64" fmla="*/ 1828800 h 2286000"/>
                    <a:gd name="connsiteX65" fmla="*/ 3066288 w 3230880"/>
                    <a:gd name="connsiteY65" fmla="*/ 1776984 h 2286000"/>
                    <a:gd name="connsiteX66" fmla="*/ 3096768 w 3230880"/>
                    <a:gd name="connsiteY66" fmla="*/ 1764792 h 2286000"/>
                    <a:gd name="connsiteX67" fmla="*/ 3130296 w 3230880"/>
                    <a:gd name="connsiteY67" fmla="*/ 1767840 h 2286000"/>
                    <a:gd name="connsiteX68" fmla="*/ 3185160 w 3230880"/>
                    <a:gd name="connsiteY68" fmla="*/ 1752600 h 2286000"/>
                    <a:gd name="connsiteX69" fmla="*/ 3203448 w 3230880"/>
                    <a:gd name="connsiteY69" fmla="*/ 1706880 h 2286000"/>
                    <a:gd name="connsiteX70" fmla="*/ 3230880 w 3230880"/>
                    <a:gd name="connsiteY70" fmla="*/ 1673352 h 2286000"/>
                    <a:gd name="connsiteX71" fmla="*/ 3227832 w 3230880"/>
                    <a:gd name="connsiteY71" fmla="*/ 1636776 h 2286000"/>
                    <a:gd name="connsiteX72" fmla="*/ 3203448 w 3230880"/>
                    <a:gd name="connsiteY72" fmla="*/ 1609344 h 2286000"/>
                    <a:gd name="connsiteX73" fmla="*/ 3179064 w 3230880"/>
                    <a:gd name="connsiteY73" fmla="*/ 1600200 h 2286000"/>
                    <a:gd name="connsiteX74" fmla="*/ 3151632 w 3230880"/>
                    <a:gd name="connsiteY74" fmla="*/ 1572768 h 2286000"/>
                    <a:gd name="connsiteX75" fmla="*/ 3139440 w 3230880"/>
                    <a:gd name="connsiteY75" fmla="*/ 1517904 h 2286000"/>
                    <a:gd name="connsiteX76" fmla="*/ 3133344 w 3230880"/>
                    <a:gd name="connsiteY76" fmla="*/ 1466088 h 2286000"/>
                    <a:gd name="connsiteX77" fmla="*/ 3148584 w 3230880"/>
                    <a:gd name="connsiteY77" fmla="*/ 1432560 h 2286000"/>
                    <a:gd name="connsiteX78" fmla="*/ 3176016 w 3230880"/>
                    <a:gd name="connsiteY78" fmla="*/ 1426464 h 2286000"/>
                    <a:gd name="connsiteX79" fmla="*/ 3197352 w 3230880"/>
                    <a:gd name="connsiteY79" fmla="*/ 1405128 h 2286000"/>
                    <a:gd name="connsiteX80" fmla="*/ 3176016 w 3230880"/>
                    <a:gd name="connsiteY80" fmla="*/ 1356360 h 2286000"/>
                    <a:gd name="connsiteX81" fmla="*/ 3130296 w 3230880"/>
                    <a:gd name="connsiteY81" fmla="*/ 1353312 h 2286000"/>
                    <a:gd name="connsiteX82" fmla="*/ 3096768 w 3230880"/>
                    <a:gd name="connsiteY82" fmla="*/ 1356360 h 2286000"/>
                    <a:gd name="connsiteX83" fmla="*/ 3060192 w 3230880"/>
                    <a:gd name="connsiteY83" fmla="*/ 1365504 h 2286000"/>
                    <a:gd name="connsiteX84" fmla="*/ 3044952 w 3230880"/>
                    <a:gd name="connsiteY84" fmla="*/ 1380744 h 2286000"/>
                    <a:gd name="connsiteX85" fmla="*/ 3002280 w 3230880"/>
                    <a:gd name="connsiteY85" fmla="*/ 1399032 h 2286000"/>
                    <a:gd name="connsiteX86" fmla="*/ 2886456 w 3230880"/>
                    <a:gd name="connsiteY86" fmla="*/ 1392936 h 2286000"/>
                    <a:gd name="connsiteX87" fmla="*/ 2688336 w 3230880"/>
                    <a:gd name="connsiteY87" fmla="*/ 1377696 h 2286000"/>
                    <a:gd name="connsiteX88" fmla="*/ 2575560 w 3230880"/>
                    <a:gd name="connsiteY88" fmla="*/ 1389888 h 2286000"/>
                    <a:gd name="connsiteX89" fmla="*/ 2535936 w 3230880"/>
                    <a:gd name="connsiteY89" fmla="*/ 1389888 h 2286000"/>
                    <a:gd name="connsiteX90" fmla="*/ 2478024 w 3230880"/>
                    <a:gd name="connsiteY90" fmla="*/ 1411224 h 2286000"/>
                    <a:gd name="connsiteX91" fmla="*/ 2426208 w 3230880"/>
                    <a:gd name="connsiteY91" fmla="*/ 1432560 h 2286000"/>
                    <a:gd name="connsiteX92" fmla="*/ 2420112 w 3230880"/>
                    <a:gd name="connsiteY92" fmla="*/ 1438656 h 2286000"/>
                    <a:gd name="connsiteX93" fmla="*/ 2389632 w 3230880"/>
                    <a:gd name="connsiteY93" fmla="*/ 1447800 h 2286000"/>
                    <a:gd name="connsiteX94" fmla="*/ 2310384 w 3230880"/>
                    <a:gd name="connsiteY94" fmla="*/ 1432560 h 2286000"/>
                    <a:gd name="connsiteX95" fmla="*/ 2243328 w 3230880"/>
                    <a:gd name="connsiteY95" fmla="*/ 1417320 h 2286000"/>
                    <a:gd name="connsiteX96" fmla="*/ 2176272 w 3230880"/>
                    <a:gd name="connsiteY96" fmla="*/ 1405128 h 2286000"/>
                    <a:gd name="connsiteX97" fmla="*/ 2124456 w 3230880"/>
                    <a:gd name="connsiteY97" fmla="*/ 1392936 h 2286000"/>
                    <a:gd name="connsiteX98" fmla="*/ 2081784 w 3230880"/>
                    <a:gd name="connsiteY98" fmla="*/ 1356360 h 2286000"/>
                    <a:gd name="connsiteX99" fmla="*/ 2060448 w 3230880"/>
                    <a:gd name="connsiteY99" fmla="*/ 1322832 h 2286000"/>
                    <a:gd name="connsiteX100" fmla="*/ 2036064 w 3230880"/>
                    <a:gd name="connsiteY100" fmla="*/ 1292352 h 2286000"/>
                    <a:gd name="connsiteX101" fmla="*/ 2008632 w 3230880"/>
                    <a:gd name="connsiteY101" fmla="*/ 1264920 h 2286000"/>
                    <a:gd name="connsiteX102" fmla="*/ 2029968 w 3230880"/>
                    <a:gd name="connsiteY102" fmla="*/ 1228344 h 2286000"/>
                    <a:gd name="connsiteX103" fmla="*/ 2039112 w 3230880"/>
                    <a:gd name="connsiteY103" fmla="*/ 1176528 h 2286000"/>
                    <a:gd name="connsiteX104" fmla="*/ 2017776 w 3230880"/>
                    <a:gd name="connsiteY104" fmla="*/ 1130808 h 2286000"/>
                    <a:gd name="connsiteX105" fmla="*/ 1984248 w 3230880"/>
                    <a:gd name="connsiteY105" fmla="*/ 1069848 h 2286000"/>
                    <a:gd name="connsiteX106" fmla="*/ 1914144 w 3230880"/>
                    <a:gd name="connsiteY106" fmla="*/ 1027176 h 2286000"/>
                    <a:gd name="connsiteX107" fmla="*/ 1892808 w 3230880"/>
                    <a:gd name="connsiteY107" fmla="*/ 1008888 h 2286000"/>
                    <a:gd name="connsiteX108" fmla="*/ 1853184 w 3230880"/>
                    <a:gd name="connsiteY108" fmla="*/ 1014984 h 2286000"/>
                    <a:gd name="connsiteX109" fmla="*/ 1798320 w 3230880"/>
                    <a:gd name="connsiteY109" fmla="*/ 1042416 h 2286000"/>
                    <a:gd name="connsiteX110" fmla="*/ 1725168 w 3230880"/>
                    <a:gd name="connsiteY110" fmla="*/ 1018032 h 2286000"/>
                    <a:gd name="connsiteX111" fmla="*/ 1661160 w 3230880"/>
                    <a:gd name="connsiteY111" fmla="*/ 963168 h 2286000"/>
                    <a:gd name="connsiteX112" fmla="*/ 1606296 w 3230880"/>
                    <a:gd name="connsiteY112" fmla="*/ 908304 h 2286000"/>
                    <a:gd name="connsiteX113" fmla="*/ 1554480 w 3230880"/>
                    <a:gd name="connsiteY113" fmla="*/ 865632 h 2286000"/>
                    <a:gd name="connsiteX114" fmla="*/ 1472184 w 3230880"/>
                    <a:gd name="connsiteY114" fmla="*/ 826008 h 2286000"/>
                    <a:gd name="connsiteX115" fmla="*/ 1411224 w 3230880"/>
                    <a:gd name="connsiteY115" fmla="*/ 807720 h 2286000"/>
                    <a:gd name="connsiteX116" fmla="*/ 1335024 w 3230880"/>
                    <a:gd name="connsiteY116" fmla="*/ 762000 h 2286000"/>
                    <a:gd name="connsiteX117" fmla="*/ 1274064 w 3230880"/>
                    <a:gd name="connsiteY117" fmla="*/ 694944 h 2286000"/>
                    <a:gd name="connsiteX118" fmla="*/ 1216152 w 3230880"/>
                    <a:gd name="connsiteY118" fmla="*/ 646176 h 2286000"/>
                    <a:gd name="connsiteX119" fmla="*/ 1088136 w 3230880"/>
                    <a:gd name="connsiteY119" fmla="*/ 484632 h 2286000"/>
                    <a:gd name="connsiteX120" fmla="*/ 1030224 w 3230880"/>
                    <a:gd name="connsiteY120" fmla="*/ 445008 h 2286000"/>
                    <a:gd name="connsiteX121" fmla="*/ 978408 w 3230880"/>
                    <a:gd name="connsiteY121" fmla="*/ 417576 h 2286000"/>
                    <a:gd name="connsiteX122" fmla="*/ 935736 w 3230880"/>
                    <a:gd name="connsiteY122" fmla="*/ 347472 h 2286000"/>
                    <a:gd name="connsiteX123" fmla="*/ 890016 w 3230880"/>
                    <a:gd name="connsiteY123" fmla="*/ 301752 h 2286000"/>
                    <a:gd name="connsiteX124" fmla="*/ 819912 w 3230880"/>
                    <a:gd name="connsiteY124" fmla="*/ 252984 h 2286000"/>
                    <a:gd name="connsiteX125" fmla="*/ 771144 w 3230880"/>
                    <a:gd name="connsiteY125" fmla="*/ 201168 h 2286000"/>
                    <a:gd name="connsiteX126" fmla="*/ 737616 w 3230880"/>
                    <a:gd name="connsiteY126" fmla="*/ 176784 h 2286000"/>
                    <a:gd name="connsiteX127" fmla="*/ 697992 w 3230880"/>
                    <a:gd name="connsiteY127" fmla="*/ 167640 h 2286000"/>
                    <a:gd name="connsiteX128" fmla="*/ 664464 w 3230880"/>
                    <a:gd name="connsiteY128" fmla="*/ 124968 h 2286000"/>
                    <a:gd name="connsiteX129" fmla="*/ 609600 w 3230880"/>
                    <a:gd name="connsiteY129" fmla="*/ 79248 h 2286000"/>
                    <a:gd name="connsiteX130" fmla="*/ 560832 w 3230880"/>
                    <a:gd name="connsiteY130" fmla="*/ 24384 h 2286000"/>
                    <a:gd name="connsiteX131" fmla="*/ 524256 w 3230880"/>
                    <a:gd name="connsiteY131" fmla="*/ 0 h 2286000"/>
                    <a:gd name="connsiteX132" fmla="*/ 496824 w 3230880"/>
                    <a:gd name="connsiteY132" fmla="*/ 15240 h 2286000"/>
                    <a:gd name="connsiteX133" fmla="*/ 478536 w 3230880"/>
                    <a:gd name="connsiteY133" fmla="*/ 73152 h 2286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</a:cxnLst>
                  <a:rect l="l" t="t" r="r" b="b"/>
                  <a:pathLst>
                    <a:path w="3230880" h="2286000">
                      <a:moveTo>
                        <a:pt x="478536" y="73152"/>
                      </a:moveTo>
                      <a:lnTo>
                        <a:pt x="399288" y="207264"/>
                      </a:lnTo>
                      <a:lnTo>
                        <a:pt x="387096" y="237744"/>
                      </a:lnTo>
                      <a:lnTo>
                        <a:pt x="399288" y="268224"/>
                      </a:lnTo>
                      <a:lnTo>
                        <a:pt x="432816" y="320040"/>
                      </a:lnTo>
                      <a:lnTo>
                        <a:pt x="438912" y="368808"/>
                      </a:lnTo>
                      <a:lnTo>
                        <a:pt x="438912" y="368808"/>
                      </a:lnTo>
                      <a:lnTo>
                        <a:pt x="381000" y="387096"/>
                      </a:lnTo>
                      <a:lnTo>
                        <a:pt x="310896" y="423672"/>
                      </a:lnTo>
                      <a:lnTo>
                        <a:pt x="161544" y="487680"/>
                      </a:lnTo>
                      <a:lnTo>
                        <a:pt x="45720" y="533400"/>
                      </a:lnTo>
                      <a:lnTo>
                        <a:pt x="0" y="563880"/>
                      </a:lnTo>
                      <a:lnTo>
                        <a:pt x="0" y="600456"/>
                      </a:lnTo>
                      <a:lnTo>
                        <a:pt x="51816" y="609600"/>
                      </a:lnTo>
                      <a:lnTo>
                        <a:pt x="91440" y="646176"/>
                      </a:lnTo>
                      <a:lnTo>
                        <a:pt x="149352" y="676656"/>
                      </a:lnTo>
                      <a:lnTo>
                        <a:pt x="219456" y="740664"/>
                      </a:lnTo>
                      <a:lnTo>
                        <a:pt x="307848" y="792480"/>
                      </a:lnTo>
                      <a:lnTo>
                        <a:pt x="393192" y="899160"/>
                      </a:lnTo>
                      <a:lnTo>
                        <a:pt x="521208" y="1005840"/>
                      </a:lnTo>
                      <a:lnTo>
                        <a:pt x="679704" y="1121664"/>
                      </a:lnTo>
                      <a:lnTo>
                        <a:pt x="755904" y="1203960"/>
                      </a:lnTo>
                      <a:lnTo>
                        <a:pt x="838200" y="1271016"/>
                      </a:lnTo>
                      <a:lnTo>
                        <a:pt x="960120" y="1368552"/>
                      </a:lnTo>
                      <a:lnTo>
                        <a:pt x="1018032" y="1420368"/>
                      </a:lnTo>
                      <a:lnTo>
                        <a:pt x="1094232" y="1508760"/>
                      </a:lnTo>
                      <a:lnTo>
                        <a:pt x="1182624" y="1612392"/>
                      </a:lnTo>
                      <a:lnTo>
                        <a:pt x="1264920" y="1700784"/>
                      </a:lnTo>
                      <a:lnTo>
                        <a:pt x="1310640" y="1780032"/>
                      </a:lnTo>
                      <a:lnTo>
                        <a:pt x="1386840" y="1825752"/>
                      </a:lnTo>
                      <a:lnTo>
                        <a:pt x="1478280" y="1886712"/>
                      </a:lnTo>
                      <a:lnTo>
                        <a:pt x="1560576" y="1944624"/>
                      </a:lnTo>
                      <a:lnTo>
                        <a:pt x="1612392" y="1972056"/>
                      </a:lnTo>
                      <a:lnTo>
                        <a:pt x="1697736" y="1978152"/>
                      </a:lnTo>
                      <a:lnTo>
                        <a:pt x="1746504" y="1965960"/>
                      </a:lnTo>
                      <a:lnTo>
                        <a:pt x="1789176" y="1959864"/>
                      </a:lnTo>
                      <a:lnTo>
                        <a:pt x="1847088" y="1953768"/>
                      </a:lnTo>
                      <a:lnTo>
                        <a:pt x="1911096" y="1953768"/>
                      </a:lnTo>
                      <a:lnTo>
                        <a:pt x="1984248" y="1981200"/>
                      </a:lnTo>
                      <a:lnTo>
                        <a:pt x="2033016" y="1999488"/>
                      </a:lnTo>
                      <a:lnTo>
                        <a:pt x="2090928" y="1996440"/>
                      </a:lnTo>
                      <a:lnTo>
                        <a:pt x="2164080" y="2036064"/>
                      </a:lnTo>
                      <a:lnTo>
                        <a:pt x="2228088" y="2066544"/>
                      </a:lnTo>
                      <a:lnTo>
                        <a:pt x="2261616" y="2069592"/>
                      </a:lnTo>
                      <a:lnTo>
                        <a:pt x="2346960" y="2124456"/>
                      </a:lnTo>
                      <a:lnTo>
                        <a:pt x="2420112" y="2185416"/>
                      </a:lnTo>
                      <a:lnTo>
                        <a:pt x="2490216" y="2218944"/>
                      </a:lnTo>
                      <a:lnTo>
                        <a:pt x="2542032" y="2267712"/>
                      </a:lnTo>
                      <a:lnTo>
                        <a:pt x="2563368" y="2286000"/>
                      </a:lnTo>
                      <a:lnTo>
                        <a:pt x="2615184" y="2282952"/>
                      </a:lnTo>
                      <a:lnTo>
                        <a:pt x="2657856" y="2237232"/>
                      </a:lnTo>
                      <a:lnTo>
                        <a:pt x="2691384" y="2206752"/>
                      </a:lnTo>
                      <a:lnTo>
                        <a:pt x="2718816" y="2185416"/>
                      </a:lnTo>
                      <a:lnTo>
                        <a:pt x="2764536" y="2182368"/>
                      </a:lnTo>
                      <a:lnTo>
                        <a:pt x="2819400" y="2185416"/>
                      </a:lnTo>
                      <a:lnTo>
                        <a:pt x="2855976" y="2182368"/>
                      </a:lnTo>
                      <a:lnTo>
                        <a:pt x="2886456" y="2161032"/>
                      </a:lnTo>
                      <a:lnTo>
                        <a:pt x="2907792" y="2121408"/>
                      </a:lnTo>
                      <a:lnTo>
                        <a:pt x="2913888" y="2090928"/>
                      </a:lnTo>
                      <a:lnTo>
                        <a:pt x="2944368" y="2054352"/>
                      </a:lnTo>
                      <a:lnTo>
                        <a:pt x="2983992" y="2033016"/>
                      </a:lnTo>
                      <a:lnTo>
                        <a:pt x="2996184" y="1996440"/>
                      </a:lnTo>
                      <a:lnTo>
                        <a:pt x="2990088" y="1965960"/>
                      </a:lnTo>
                      <a:lnTo>
                        <a:pt x="3002280" y="1923288"/>
                      </a:lnTo>
                      <a:lnTo>
                        <a:pt x="3038856" y="1828800"/>
                      </a:lnTo>
                      <a:lnTo>
                        <a:pt x="3066288" y="1776984"/>
                      </a:lnTo>
                      <a:lnTo>
                        <a:pt x="3096768" y="1764792"/>
                      </a:lnTo>
                      <a:lnTo>
                        <a:pt x="3130296" y="1767840"/>
                      </a:lnTo>
                      <a:lnTo>
                        <a:pt x="3185160" y="1752600"/>
                      </a:lnTo>
                      <a:lnTo>
                        <a:pt x="3203448" y="1706880"/>
                      </a:lnTo>
                      <a:lnTo>
                        <a:pt x="3230880" y="1673352"/>
                      </a:lnTo>
                      <a:lnTo>
                        <a:pt x="3227832" y="1636776"/>
                      </a:lnTo>
                      <a:lnTo>
                        <a:pt x="3203448" y="1609344"/>
                      </a:lnTo>
                      <a:lnTo>
                        <a:pt x="3179064" y="1600200"/>
                      </a:lnTo>
                      <a:lnTo>
                        <a:pt x="3151632" y="1572768"/>
                      </a:lnTo>
                      <a:lnTo>
                        <a:pt x="3139440" y="1517904"/>
                      </a:lnTo>
                      <a:lnTo>
                        <a:pt x="3133344" y="1466088"/>
                      </a:lnTo>
                      <a:lnTo>
                        <a:pt x="3148584" y="1432560"/>
                      </a:lnTo>
                      <a:lnTo>
                        <a:pt x="3176016" y="1426464"/>
                      </a:lnTo>
                      <a:lnTo>
                        <a:pt x="3197352" y="1405128"/>
                      </a:lnTo>
                      <a:lnTo>
                        <a:pt x="3176016" y="1356360"/>
                      </a:lnTo>
                      <a:lnTo>
                        <a:pt x="3130296" y="1353312"/>
                      </a:lnTo>
                      <a:lnTo>
                        <a:pt x="3096768" y="1356360"/>
                      </a:lnTo>
                      <a:lnTo>
                        <a:pt x="3060192" y="1365504"/>
                      </a:lnTo>
                      <a:lnTo>
                        <a:pt x="3044952" y="1380744"/>
                      </a:lnTo>
                      <a:lnTo>
                        <a:pt x="3002280" y="1399032"/>
                      </a:lnTo>
                      <a:lnTo>
                        <a:pt x="2886456" y="1392936"/>
                      </a:lnTo>
                      <a:lnTo>
                        <a:pt x="2688336" y="1377696"/>
                      </a:lnTo>
                      <a:lnTo>
                        <a:pt x="2575560" y="1389888"/>
                      </a:lnTo>
                      <a:lnTo>
                        <a:pt x="2535936" y="1389888"/>
                      </a:lnTo>
                      <a:lnTo>
                        <a:pt x="2478024" y="1411224"/>
                      </a:lnTo>
                      <a:lnTo>
                        <a:pt x="2426208" y="1432560"/>
                      </a:lnTo>
                      <a:lnTo>
                        <a:pt x="2420112" y="1438656"/>
                      </a:lnTo>
                      <a:lnTo>
                        <a:pt x="2389632" y="1447800"/>
                      </a:lnTo>
                      <a:lnTo>
                        <a:pt x="2310384" y="1432560"/>
                      </a:lnTo>
                      <a:lnTo>
                        <a:pt x="2243328" y="1417320"/>
                      </a:lnTo>
                      <a:lnTo>
                        <a:pt x="2176272" y="1405128"/>
                      </a:lnTo>
                      <a:lnTo>
                        <a:pt x="2124456" y="1392936"/>
                      </a:lnTo>
                      <a:lnTo>
                        <a:pt x="2081784" y="1356360"/>
                      </a:lnTo>
                      <a:lnTo>
                        <a:pt x="2060448" y="1322832"/>
                      </a:lnTo>
                      <a:lnTo>
                        <a:pt x="2036064" y="1292352"/>
                      </a:lnTo>
                      <a:lnTo>
                        <a:pt x="2008632" y="1264920"/>
                      </a:lnTo>
                      <a:lnTo>
                        <a:pt x="2029968" y="1228344"/>
                      </a:lnTo>
                      <a:lnTo>
                        <a:pt x="2039112" y="1176528"/>
                      </a:lnTo>
                      <a:lnTo>
                        <a:pt x="2017776" y="1130808"/>
                      </a:lnTo>
                      <a:lnTo>
                        <a:pt x="1984248" y="1069848"/>
                      </a:lnTo>
                      <a:lnTo>
                        <a:pt x="1914144" y="1027176"/>
                      </a:lnTo>
                      <a:lnTo>
                        <a:pt x="1892808" y="1008888"/>
                      </a:lnTo>
                      <a:lnTo>
                        <a:pt x="1853184" y="1014984"/>
                      </a:lnTo>
                      <a:lnTo>
                        <a:pt x="1798320" y="1042416"/>
                      </a:lnTo>
                      <a:lnTo>
                        <a:pt x="1725168" y="1018032"/>
                      </a:lnTo>
                      <a:lnTo>
                        <a:pt x="1661160" y="963168"/>
                      </a:lnTo>
                      <a:lnTo>
                        <a:pt x="1606296" y="908304"/>
                      </a:lnTo>
                      <a:lnTo>
                        <a:pt x="1554480" y="865632"/>
                      </a:lnTo>
                      <a:lnTo>
                        <a:pt x="1472184" y="826008"/>
                      </a:lnTo>
                      <a:lnTo>
                        <a:pt x="1411224" y="807720"/>
                      </a:lnTo>
                      <a:lnTo>
                        <a:pt x="1335024" y="762000"/>
                      </a:lnTo>
                      <a:lnTo>
                        <a:pt x="1274064" y="694944"/>
                      </a:lnTo>
                      <a:lnTo>
                        <a:pt x="1216152" y="646176"/>
                      </a:lnTo>
                      <a:lnTo>
                        <a:pt x="1088136" y="484632"/>
                      </a:lnTo>
                      <a:lnTo>
                        <a:pt x="1030224" y="445008"/>
                      </a:lnTo>
                      <a:lnTo>
                        <a:pt x="978408" y="417576"/>
                      </a:lnTo>
                      <a:lnTo>
                        <a:pt x="935736" y="347472"/>
                      </a:lnTo>
                      <a:lnTo>
                        <a:pt x="890016" y="301752"/>
                      </a:lnTo>
                      <a:lnTo>
                        <a:pt x="819912" y="252984"/>
                      </a:lnTo>
                      <a:lnTo>
                        <a:pt x="771144" y="201168"/>
                      </a:lnTo>
                      <a:lnTo>
                        <a:pt x="737616" y="176784"/>
                      </a:lnTo>
                      <a:lnTo>
                        <a:pt x="697992" y="167640"/>
                      </a:lnTo>
                      <a:lnTo>
                        <a:pt x="664464" y="124968"/>
                      </a:lnTo>
                      <a:lnTo>
                        <a:pt x="609600" y="79248"/>
                      </a:lnTo>
                      <a:lnTo>
                        <a:pt x="560832" y="24384"/>
                      </a:lnTo>
                      <a:lnTo>
                        <a:pt x="524256" y="0"/>
                      </a:lnTo>
                      <a:lnTo>
                        <a:pt x="496824" y="15240"/>
                      </a:lnTo>
                      <a:lnTo>
                        <a:pt x="478536" y="73152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solidFill>
                    <a:srgbClr val="008FD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400" b="1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S-Core Dream 6 Bold" panose="020B0503030302020204" pitchFamily="34" charset="-127"/>
                    <a:ea typeface="S-Core Dream 6 Bold" panose="020B0503030302020204" pitchFamily="34" charset="-127"/>
                  </a:endParaRPr>
                </a:p>
              </p:txBody>
            </p:sp>
            <p:sp>
              <p:nvSpPr>
                <p:cNvPr id="48" name="마포 TXT">
                  <a:extLst>
                    <a:ext uri="{FF2B5EF4-FFF2-40B4-BE49-F238E27FC236}">
                      <a16:creationId xmlns:a16="http://schemas.microsoft.com/office/drawing/2014/main" id="{03D8E746-2812-E645-8EA4-4C54129375FF}"/>
                    </a:ext>
                  </a:extLst>
                </p:cNvPr>
                <p:cNvSpPr txBox="1"/>
                <p:nvPr/>
              </p:nvSpPr>
              <p:spPr>
                <a:xfrm>
                  <a:off x="3532534" y="4138079"/>
                  <a:ext cx="453971" cy="276999"/>
                </a:xfrm>
                <a:prstGeom prst="rect">
                  <a:avLst/>
                </a:prstGeom>
                <a:noFill/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</p:spPr>
              <p:txBody>
                <a:bodyPr wrap="none" rtlCol="0" anchor="ctr">
                  <a:spAutoFit/>
                </a:bodyPr>
                <a:lstStyle/>
                <a:p>
                  <a:pPr algn="ctr"/>
                  <a:r>
                    <a:rPr lang="ko-KR" altLang="en-US" sz="1200" b="1" spc="-15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latin typeface="S-Core Dream 6 Bold" panose="020B0503030302020204" pitchFamily="34" charset="-127"/>
                      <a:ea typeface="S-Core Dream 6 Bold" panose="020B0503030302020204" pitchFamily="34" charset="-127"/>
                    </a:rPr>
                    <a:t>마포</a:t>
                  </a:r>
                  <a:endParaRPr lang="ko-KR" altLang="en-US" sz="1200" b="1" spc="-15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S-Core Dream 6 Bold" panose="020B0503030302020204" pitchFamily="34" charset="-127"/>
                    <a:ea typeface="S-Core Dream 6 Bold" panose="020B0503030302020204" pitchFamily="34" charset="-127"/>
                  </a:endParaRPr>
                </a:p>
              </p:txBody>
            </p:sp>
          </p:grpSp>
          <p:grpSp>
            <p:nvGrpSpPr>
              <p:cNvPr id="44" name="은평구">
                <a:extLst>
                  <a:ext uri="{FF2B5EF4-FFF2-40B4-BE49-F238E27FC236}">
                    <a16:creationId xmlns:a16="http://schemas.microsoft.com/office/drawing/2014/main" id="{A3B42342-72C3-574B-815D-BA5142CD18D5}"/>
                  </a:ext>
                </a:extLst>
              </p:cNvPr>
              <p:cNvGrpSpPr/>
              <p:nvPr/>
            </p:nvGrpSpPr>
            <p:grpSpPr>
              <a:xfrm>
                <a:off x="3374396" y="2532663"/>
                <a:ext cx="1171186" cy="1400658"/>
                <a:chOff x="3374396" y="2532663"/>
                <a:chExt cx="1171186" cy="1400658"/>
              </a:xfrm>
            </p:grpSpPr>
            <p:sp>
              <p:nvSpPr>
                <p:cNvPr id="45" name="은평구">
                  <a:extLst>
                    <a:ext uri="{FF2B5EF4-FFF2-40B4-BE49-F238E27FC236}">
                      <a16:creationId xmlns:a16="http://schemas.microsoft.com/office/drawing/2014/main" id="{564381A9-F143-0A4D-8DFB-F6A59267B150}"/>
                    </a:ext>
                  </a:extLst>
                </p:cNvPr>
                <p:cNvSpPr/>
                <p:nvPr/>
              </p:nvSpPr>
              <p:spPr>
                <a:xfrm>
                  <a:off x="3374396" y="2532663"/>
                  <a:ext cx="1171186" cy="1400658"/>
                </a:xfrm>
                <a:custGeom>
                  <a:avLst/>
                  <a:gdLst>
                    <a:gd name="connsiteX0" fmla="*/ 1981200 w 2890520"/>
                    <a:gd name="connsiteY0" fmla="*/ 55880 h 3434080"/>
                    <a:gd name="connsiteX1" fmla="*/ 1899920 w 2890520"/>
                    <a:gd name="connsiteY1" fmla="*/ 127000 h 3434080"/>
                    <a:gd name="connsiteX2" fmla="*/ 1854200 w 2890520"/>
                    <a:gd name="connsiteY2" fmla="*/ 162560 h 3434080"/>
                    <a:gd name="connsiteX3" fmla="*/ 1798320 w 2890520"/>
                    <a:gd name="connsiteY3" fmla="*/ 198120 h 3434080"/>
                    <a:gd name="connsiteX4" fmla="*/ 1747520 w 2890520"/>
                    <a:gd name="connsiteY4" fmla="*/ 223520 h 3434080"/>
                    <a:gd name="connsiteX5" fmla="*/ 1732280 w 2890520"/>
                    <a:gd name="connsiteY5" fmla="*/ 274320 h 3434080"/>
                    <a:gd name="connsiteX6" fmla="*/ 1691640 w 2890520"/>
                    <a:gd name="connsiteY6" fmla="*/ 355600 h 3434080"/>
                    <a:gd name="connsiteX7" fmla="*/ 1676400 w 2890520"/>
                    <a:gd name="connsiteY7" fmla="*/ 391160 h 3434080"/>
                    <a:gd name="connsiteX8" fmla="*/ 1645920 w 2890520"/>
                    <a:gd name="connsiteY8" fmla="*/ 416560 h 3434080"/>
                    <a:gd name="connsiteX9" fmla="*/ 1564640 w 2890520"/>
                    <a:gd name="connsiteY9" fmla="*/ 421640 h 3434080"/>
                    <a:gd name="connsiteX10" fmla="*/ 1488440 w 2890520"/>
                    <a:gd name="connsiteY10" fmla="*/ 411480 h 3434080"/>
                    <a:gd name="connsiteX11" fmla="*/ 1432560 w 2890520"/>
                    <a:gd name="connsiteY11" fmla="*/ 416560 h 3434080"/>
                    <a:gd name="connsiteX12" fmla="*/ 1386840 w 2890520"/>
                    <a:gd name="connsiteY12" fmla="*/ 452120 h 3434080"/>
                    <a:gd name="connsiteX13" fmla="*/ 1259840 w 2890520"/>
                    <a:gd name="connsiteY13" fmla="*/ 548640 h 3434080"/>
                    <a:gd name="connsiteX14" fmla="*/ 1137920 w 2890520"/>
                    <a:gd name="connsiteY14" fmla="*/ 614680 h 3434080"/>
                    <a:gd name="connsiteX15" fmla="*/ 1031240 w 2890520"/>
                    <a:gd name="connsiteY15" fmla="*/ 665480 h 3434080"/>
                    <a:gd name="connsiteX16" fmla="*/ 975360 w 2890520"/>
                    <a:gd name="connsiteY16" fmla="*/ 701040 h 3434080"/>
                    <a:gd name="connsiteX17" fmla="*/ 929640 w 2890520"/>
                    <a:gd name="connsiteY17" fmla="*/ 721360 h 3434080"/>
                    <a:gd name="connsiteX18" fmla="*/ 939800 w 2890520"/>
                    <a:gd name="connsiteY18" fmla="*/ 817880 h 3434080"/>
                    <a:gd name="connsiteX19" fmla="*/ 955040 w 2890520"/>
                    <a:gd name="connsiteY19" fmla="*/ 863600 h 3434080"/>
                    <a:gd name="connsiteX20" fmla="*/ 980440 w 2890520"/>
                    <a:gd name="connsiteY20" fmla="*/ 904240 h 3434080"/>
                    <a:gd name="connsiteX21" fmla="*/ 975360 w 2890520"/>
                    <a:gd name="connsiteY21" fmla="*/ 980440 h 3434080"/>
                    <a:gd name="connsiteX22" fmla="*/ 990600 w 2890520"/>
                    <a:gd name="connsiteY22" fmla="*/ 1021080 h 3434080"/>
                    <a:gd name="connsiteX23" fmla="*/ 990600 w 2890520"/>
                    <a:gd name="connsiteY23" fmla="*/ 1066800 h 3434080"/>
                    <a:gd name="connsiteX24" fmla="*/ 960120 w 2890520"/>
                    <a:gd name="connsiteY24" fmla="*/ 1087120 h 3434080"/>
                    <a:gd name="connsiteX25" fmla="*/ 914400 w 2890520"/>
                    <a:gd name="connsiteY25" fmla="*/ 1087120 h 3434080"/>
                    <a:gd name="connsiteX26" fmla="*/ 894080 w 2890520"/>
                    <a:gd name="connsiteY26" fmla="*/ 1061720 h 3434080"/>
                    <a:gd name="connsiteX27" fmla="*/ 843280 w 2890520"/>
                    <a:gd name="connsiteY27" fmla="*/ 1046480 h 3434080"/>
                    <a:gd name="connsiteX28" fmla="*/ 777240 w 2890520"/>
                    <a:gd name="connsiteY28" fmla="*/ 1046480 h 3434080"/>
                    <a:gd name="connsiteX29" fmla="*/ 777240 w 2890520"/>
                    <a:gd name="connsiteY29" fmla="*/ 1046480 h 3434080"/>
                    <a:gd name="connsiteX30" fmla="*/ 756920 w 2890520"/>
                    <a:gd name="connsiteY30" fmla="*/ 1117600 h 3434080"/>
                    <a:gd name="connsiteX31" fmla="*/ 726440 w 2890520"/>
                    <a:gd name="connsiteY31" fmla="*/ 1148080 h 3434080"/>
                    <a:gd name="connsiteX32" fmla="*/ 716280 w 2890520"/>
                    <a:gd name="connsiteY32" fmla="*/ 1183640 h 3434080"/>
                    <a:gd name="connsiteX33" fmla="*/ 736600 w 2890520"/>
                    <a:gd name="connsiteY33" fmla="*/ 1209040 h 3434080"/>
                    <a:gd name="connsiteX34" fmla="*/ 817880 w 2890520"/>
                    <a:gd name="connsiteY34" fmla="*/ 1285240 h 3434080"/>
                    <a:gd name="connsiteX35" fmla="*/ 833120 w 2890520"/>
                    <a:gd name="connsiteY35" fmla="*/ 1341120 h 3434080"/>
                    <a:gd name="connsiteX36" fmla="*/ 817880 w 2890520"/>
                    <a:gd name="connsiteY36" fmla="*/ 1397000 h 3434080"/>
                    <a:gd name="connsiteX37" fmla="*/ 782320 w 2890520"/>
                    <a:gd name="connsiteY37" fmla="*/ 1483360 h 3434080"/>
                    <a:gd name="connsiteX38" fmla="*/ 756920 w 2890520"/>
                    <a:gd name="connsiteY38" fmla="*/ 1549400 h 3434080"/>
                    <a:gd name="connsiteX39" fmla="*/ 746760 w 2890520"/>
                    <a:gd name="connsiteY39" fmla="*/ 1615440 h 3434080"/>
                    <a:gd name="connsiteX40" fmla="*/ 685800 w 2890520"/>
                    <a:gd name="connsiteY40" fmla="*/ 1686560 h 3434080"/>
                    <a:gd name="connsiteX41" fmla="*/ 650240 w 2890520"/>
                    <a:gd name="connsiteY41" fmla="*/ 1742440 h 3434080"/>
                    <a:gd name="connsiteX42" fmla="*/ 629920 w 2890520"/>
                    <a:gd name="connsiteY42" fmla="*/ 1828800 h 3434080"/>
                    <a:gd name="connsiteX43" fmla="*/ 640080 w 2890520"/>
                    <a:gd name="connsiteY43" fmla="*/ 1981200 h 3434080"/>
                    <a:gd name="connsiteX44" fmla="*/ 640080 w 2890520"/>
                    <a:gd name="connsiteY44" fmla="*/ 2199640 h 3434080"/>
                    <a:gd name="connsiteX45" fmla="*/ 650240 w 2890520"/>
                    <a:gd name="connsiteY45" fmla="*/ 2499360 h 3434080"/>
                    <a:gd name="connsiteX46" fmla="*/ 640080 w 2890520"/>
                    <a:gd name="connsiteY46" fmla="*/ 2565400 h 3434080"/>
                    <a:gd name="connsiteX47" fmla="*/ 624840 w 2890520"/>
                    <a:gd name="connsiteY47" fmla="*/ 2616200 h 3434080"/>
                    <a:gd name="connsiteX48" fmla="*/ 624840 w 2890520"/>
                    <a:gd name="connsiteY48" fmla="*/ 2667000 h 3434080"/>
                    <a:gd name="connsiteX49" fmla="*/ 609600 w 2890520"/>
                    <a:gd name="connsiteY49" fmla="*/ 2753360 h 3434080"/>
                    <a:gd name="connsiteX50" fmla="*/ 584200 w 2890520"/>
                    <a:gd name="connsiteY50" fmla="*/ 2799080 h 3434080"/>
                    <a:gd name="connsiteX51" fmla="*/ 528320 w 2890520"/>
                    <a:gd name="connsiteY51" fmla="*/ 2814320 h 3434080"/>
                    <a:gd name="connsiteX52" fmla="*/ 462280 w 2890520"/>
                    <a:gd name="connsiteY52" fmla="*/ 2824480 h 3434080"/>
                    <a:gd name="connsiteX53" fmla="*/ 391160 w 2890520"/>
                    <a:gd name="connsiteY53" fmla="*/ 2824480 h 3434080"/>
                    <a:gd name="connsiteX54" fmla="*/ 335280 w 2890520"/>
                    <a:gd name="connsiteY54" fmla="*/ 2844800 h 3434080"/>
                    <a:gd name="connsiteX55" fmla="*/ 264160 w 2890520"/>
                    <a:gd name="connsiteY55" fmla="*/ 2854960 h 3434080"/>
                    <a:gd name="connsiteX56" fmla="*/ 213360 w 2890520"/>
                    <a:gd name="connsiteY56" fmla="*/ 2860040 h 3434080"/>
                    <a:gd name="connsiteX57" fmla="*/ 213360 w 2890520"/>
                    <a:gd name="connsiteY57" fmla="*/ 2860040 h 3434080"/>
                    <a:gd name="connsiteX58" fmla="*/ 167640 w 2890520"/>
                    <a:gd name="connsiteY58" fmla="*/ 2804160 h 3434080"/>
                    <a:gd name="connsiteX59" fmla="*/ 142240 w 2890520"/>
                    <a:gd name="connsiteY59" fmla="*/ 2753360 h 3434080"/>
                    <a:gd name="connsiteX60" fmla="*/ 142240 w 2890520"/>
                    <a:gd name="connsiteY60" fmla="*/ 2753360 h 3434080"/>
                    <a:gd name="connsiteX61" fmla="*/ 96520 w 2890520"/>
                    <a:gd name="connsiteY61" fmla="*/ 2743200 h 3434080"/>
                    <a:gd name="connsiteX62" fmla="*/ 55880 w 2890520"/>
                    <a:gd name="connsiteY62" fmla="*/ 2783840 h 3434080"/>
                    <a:gd name="connsiteX63" fmla="*/ 0 w 2890520"/>
                    <a:gd name="connsiteY63" fmla="*/ 2844800 h 3434080"/>
                    <a:gd name="connsiteX64" fmla="*/ 15240 w 2890520"/>
                    <a:gd name="connsiteY64" fmla="*/ 2880360 h 3434080"/>
                    <a:gd name="connsiteX65" fmla="*/ 55880 w 2890520"/>
                    <a:gd name="connsiteY65" fmla="*/ 2905760 h 3434080"/>
                    <a:gd name="connsiteX66" fmla="*/ 91440 w 2890520"/>
                    <a:gd name="connsiteY66" fmla="*/ 2946400 h 3434080"/>
                    <a:gd name="connsiteX67" fmla="*/ 142240 w 2890520"/>
                    <a:gd name="connsiteY67" fmla="*/ 2976880 h 3434080"/>
                    <a:gd name="connsiteX68" fmla="*/ 193040 w 2890520"/>
                    <a:gd name="connsiteY68" fmla="*/ 3007360 h 3434080"/>
                    <a:gd name="connsiteX69" fmla="*/ 269240 w 2890520"/>
                    <a:gd name="connsiteY69" fmla="*/ 3058160 h 3434080"/>
                    <a:gd name="connsiteX70" fmla="*/ 335280 w 2890520"/>
                    <a:gd name="connsiteY70" fmla="*/ 3139440 h 3434080"/>
                    <a:gd name="connsiteX71" fmla="*/ 426720 w 2890520"/>
                    <a:gd name="connsiteY71" fmla="*/ 3225800 h 3434080"/>
                    <a:gd name="connsiteX72" fmla="*/ 467360 w 2890520"/>
                    <a:gd name="connsiteY72" fmla="*/ 3276600 h 3434080"/>
                    <a:gd name="connsiteX73" fmla="*/ 523240 w 2890520"/>
                    <a:gd name="connsiteY73" fmla="*/ 3291840 h 3434080"/>
                    <a:gd name="connsiteX74" fmla="*/ 589280 w 2890520"/>
                    <a:gd name="connsiteY74" fmla="*/ 3383280 h 3434080"/>
                    <a:gd name="connsiteX75" fmla="*/ 589280 w 2890520"/>
                    <a:gd name="connsiteY75" fmla="*/ 3383280 h 3434080"/>
                    <a:gd name="connsiteX76" fmla="*/ 650240 w 2890520"/>
                    <a:gd name="connsiteY76" fmla="*/ 3434080 h 3434080"/>
                    <a:gd name="connsiteX77" fmla="*/ 690880 w 2890520"/>
                    <a:gd name="connsiteY77" fmla="*/ 3378200 h 3434080"/>
                    <a:gd name="connsiteX78" fmla="*/ 741680 w 2890520"/>
                    <a:gd name="connsiteY78" fmla="*/ 3286760 h 3434080"/>
                    <a:gd name="connsiteX79" fmla="*/ 777240 w 2890520"/>
                    <a:gd name="connsiteY79" fmla="*/ 3246120 h 3434080"/>
                    <a:gd name="connsiteX80" fmla="*/ 812800 w 2890520"/>
                    <a:gd name="connsiteY80" fmla="*/ 3225800 h 3434080"/>
                    <a:gd name="connsiteX81" fmla="*/ 868680 w 2890520"/>
                    <a:gd name="connsiteY81" fmla="*/ 3185160 h 3434080"/>
                    <a:gd name="connsiteX82" fmla="*/ 899160 w 2890520"/>
                    <a:gd name="connsiteY82" fmla="*/ 3134360 h 3434080"/>
                    <a:gd name="connsiteX83" fmla="*/ 894080 w 2890520"/>
                    <a:gd name="connsiteY83" fmla="*/ 3078480 h 3434080"/>
                    <a:gd name="connsiteX84" fmla="*/ 894080 w 2890520"/>
                    <a:gd name="connsiteY84" fmla="*/ 3032760 h 3434080"/>
                    <a:gd name="connsiteX85" fmla="*/ 939800 w 2890520"/>
                    <a:gd name="connsiteY85" fmla="*/ 2971800 h 3434080"/>
                    <a:gd name="connsiteX86" fmla="*/ 980440 w 2890520"/>
                    <a:gd name="connsiteY86" fmla="*/ 2951480 h 3434080"/>
                    <a:gd name="connsiteX87" fmla="*/ 980440 w 2890520"/>
                    <a:gd name="connsiteY87" fmla="*/ 2951480 h 3434080"/>
                    <a:gd name="connsiteX88" fmla="*/ 1076960 w 2890520"/>
                    <a:gd name="connsiteY88" fmla="*/ 2961640 h 3434080"/>
                    <a:gd name="connsiteX89" fmla="*/ 1143000 w 2890520"/>
                    <a:gd name="connsiteY89" fmla="*/ 2981960 h 3434080"/>
                    <a:gd name="connsiteX90" fmla="*/ 1168400 w 2890520"/>
                    <a:gd name="connsiteY90" fmla="*/ 3012440 h 3434080"/>
                    <a:gd name="connsiteX91" fmla="*/ 1158240 w 2890520"/>
                    <a:gd name="connsiteY91" fmla="*/ 3042920 h 3434080"/>
                    <a:gd name="connsiteX92" fmla="*/ 1132840 w 2890520"/>
                    <a:gd name="connsiteY92" fmla="*/ 3058160 h 3434080"/>
                    <a:gd name="connsiteX93" fmla="*/ 1127760 w 2890520"/>
                    <a:gd name="connsiteY93" fmla="*/ 3088640 h 3434080"/>
                    <a:gd name="connsiteX94" fmla="*/ 1153160 w 2890520"/>
                    <a:gd name="connsiteY94" fmla="*/ 3129280 h 3434080"/>
                    <a:gd name="connsiteX95" fmla="*/ 1188720 w 2890520"/>
                    <a:gd name="connsiteY95" fmla="*/ 3154680 h 3434080"/>
                    <a:gd name="connsiteX96" fmla="*/ 1224280 w 2890520"/>
                    <a:gd name="connsiteY96" fmla="*/ 3139440 h 3434080"/>
                    <a:gd name="connsiteX97" fmla="*/ 1249680 w 2890520"/>
                    <a:gd name="connsiteY97" fmla="*/ 3154680 h 3434080"/>
                    <a:gd name="connsiteX98" fmla="*/ 1295400 w 2890520"/>
                    <a:gd name="connsiteY98" fmla="*/ 3114040 h 3434080"/>
                    <a:gd name="connsiteX99" fmla="*/ 1305560 w 2890520"/>
                    <a:gd name="connsiteY99" fmla="*/ 3063240 h 3434080"/>
                    <a:gd name="connsiteX100" fmla="*/ 1315720 w 2890520"/>
                    <a:gd name="connsiteY100" fmla="*/ 3022600 h 3434080"/>
                    <a:gd name="connsiteX101" fmla="*/ 1330960 w 2890520"/>
                    <a:gd name="connsiteY101" fmla="*/ 2997200 h 3434080"/>
                    <a:gd name="connsiteX102" fmla="*/ 1366520 w 2890520"/>
                    <a:gd name="connsiteY102" fmla="*/ 3007360 h 3434080"/>
                    <a:gd name="connsiteX103" fmla="*/ 1407160 w 2890520"/>
                    <a:gd name="connsiteY103" fmla="*/ 3007360 h 3434080"/>
                    <a:gd name="connsiteX104" fmla="*/ 1422400 w 2890520"/>
                    <a:gd name="connsiteY104" fmla="*/ 2961640 h 3434080"/>
                    <a:gd name="connsiteX105" fmla="*/ 1417320 w 2890520"/>
                    <a:gd name="connsiteY105" fmla="*/ 2895600 h 3434080"/>
                    <a:gd name="connsiteX106" fmla="*/ 1447800 w 2890520"/>
                    <a:gd name="connsiteY106" fmla="*/ 2799080 h 3434080"/>
                    <a:gd name="connsiteX107" fmla="*/ 1493520 w 2890520"/>
                    <a:gd name="connsiteY107" fmla="*/ 2738120 h 3434080"/>
                    <a:gd name="connsiteX108" fmla="*/ 1534160 w 2890520"/>
                    <a:gd name="connsiteY108" fmla="*/ 2687320 h 3434080"/>
                    <a:gd name="connsiteX109" fmla="*/ 1584960 w 2890520"/>
                    <a:gd name="connsiteY109" fmla="*/ 2672080 h 3434080"/>
                    <a:gd name="connsiteX110" fmla="*/ 1661160 w 2890520"/>
                    <a:gd name="connsiteY110" fmla="*/ 2606040 h 3434080"/>
                    <a:gd name="connsiteX111" fmla="*/ 1711960 w 2890520"/>
                    <a:gd name="connsiteY111" fmla="*/ 2565400 h 3434080"/>
                    <a:gd name="connsiteX112" fmla="*/ 1772920 w 2890520"/>
                    <a:gd name="connsiteY112" fmla="*/ 2555240 h 3434080"/>
                    <a:gd name="connsiteX113" fmla="*/ 1823720 w 2890520"/>
                    <a:gd name="connsiteY113" fmla="*/ 2575560 h 3434080"/>
                    <a:gd name="connsiteX114" fmla="*/ 1864360 w 2890520"/>
                    <a:gd name="connsiteY114" fmla="*/ 2550160 h 3434080"/>
                    <a:gd name="connsiteX115" fmla="*/ 1879600 w 2890520"/>
                    <a:gd name="connsiteY115" fmla="*/ 2484120 h 3434080"/>
                    <a:gd name="connsiteX116" fmla="*/ 1869440 w 2890520"/>
                    <a:gd name="connsiteY116" fmla="*/ 2418080 h 3434080"/>
                    <a:gd name="connsiteX117" fmla="*/ 1833880 w 2890520"/>
                    <a:gd name="connsiteY117" fmla="*/ 2387600 h 3434080"/>
                    <a:gd name="connsiteX118" fmla="*/ 1833880 w 2890520"/>
                    <a:gd name="connsiteY118" fmla="*/ 2346960 h 3434080"/>
                    <a:gd name="connsiteX119" fmla="*/ 1869440 w 2890520"/>
                    <a:gd name="connsiteY119" fmla="*/ 2311400 h 3434080"/>
                    <a:gd name="connsiteX120" fmla="*/ 1899920 w 2890520"/>
                    <a:gd name="connsiteY120" fmla="*/ 2270760 h 3434080"/>
                    <a:gd name="connsiteX121" fmla="*/ 1935480 w 2890520"/>
                    <a:gd name="connsiteY121" fmla="*/ 2270760 h 3434080"/>
                    <a:gd name="connsiteX122" fmla="*/ 1991360 w 2890520"/>
                    <a:gd name="connsiteY122" fmla="*/ 2260600 h 3434080"/>
                    <a:gd name="connsiteX123" fmla="*/ 2016760 w 2890520"/>
                    <a:gd name="connsiteY123" fmla="*/ 2219960 h 3434080"/>
                    <a:gd name="connsiteX124" fmla="*/ 2026920 w 2890520"/>
                    <a:gd name="connsiteY124" fmla="*/ 2179320 h 3434080"/>
                    <a:gd name="connsiteX125" fmla="*/ 2052320 w 2890520"/>
                    <a:gd name="connsiteY125" fmla="*/ 2138680 h 3434080"/>
                    <a:gd name="connsiteX126" fmla="*/ 2098040 w 2890520"/>
                    <a:gd name="connsiteY126" fmla="*/ 2133600 h 3434080"/>
                    <a:gd name="connsiteX127" fmla="*/ 2133600 w 2890520"/>
                    <a:gd name="connsiteY127" fmla="*/ 2148840 h 3434080"/>
                    <a:gd name="connsiteX128" fmla="*/ 2189480 w 2890520"/>
                    <a:gd name="connsiteY128" fmla="*/ 2133600 h 3434080"/>
                    <a:gd name="connsiteX129" fmla="*/ 2189480 w 2890520"/>
                    <a:gd name="connsiteY129" fmla="*/ 2077720 h 3434080"/>
                    <a:gd name="connsiteX130" fmla="*/ 2174240 w 2890520"/>
                    <a:gd name="connsiteY130" fmla="*/ 2047240 h 3434080"/>
                    <a:gd name="connsiteX131" fmla="*/ 2174240 w 2890520"/>
                    <a:gd name="connsiteY131" fmla="*/ 1905000 h 3434080"/>
                    <a:gd name="connsiteX132" fmla="*/ 2174240 w 2890520"/>
                    <a:gd name="connsiteY132" fmla="*/ 1803400 h 3434080"/>
                    <a:gd name="connsiteX133" fmla="*/ 2199640 w 2890520"/>
                    <a:gd name="connsiteY133" fmla="*/ 1747520 h 3434080"/>
                    <a:gd name="connsiteX134" fmla="*/ 2189480 w 2890520"/>
                    <a:gd name="connsiteY134" fmla="*/ 1691640 h 3434080"/>
                    <a:gd name="connsiteX135" fmla="*/ 2159000 w 2890520"/>
                    <a:gd name="connsiteY135" fmla="*/ 1600200 h 3434080"/>
                    <a:gd name="connsiteX136" fmla="*/ 2159000 w 2890520"/>
                    <a:gd name="connsiteY136" fmla="*/ 1534160 h 3434080"/>
                    <a:gd name="connsiteX137" fmla="*/ 2169160 w 2890520"/>
                    <a:gd name="connsiteY137" fmla="*/ 1468120 h 3434080"/>
                    <a:gd name="connsiteX138" fmla="*/ 2209800 w 2890520"/>
                    <a:gd name="connsiteY138" fmla="*/ 1407160 h 3434080"/>
                    <a:gd name="connsiteX139" fmla="*/ 2240280 w 2890520"/>
                    <a:gd name="connsiteY139" fmla="*/ 1381760 h 3434080"/>
                    <a:gd name="connsiteX140" fmla="*/ 2291080 w 2890520"/>
                    <a:gd name="connsiteY140" fmla="*/ 1381760 h 3434080"/>
                    <a:gd name="connsiteX141" fmla="*/ 2321560 w 2890520"/>
                    <a:gd name="connsiteY141" fmla="*/ 1417320 h 3434080"/>
                    <a:gd name="connsiteX142" fmla="*/ 2367280 w 2890520"/>
                    <a:gd name="connsiteY142" fmla="*/ 1427480 h 3434080"/>
                    <a:gd name="connsiteX143" fmla="*/ 2438400 w 2890520"/>
                    <a:gd name="connsiteY143" fmla="*/ 1427480 h 3434080"/>
                    <a:gd name="connsiteX144" fmla="*/ 2453640 w 2890520"/>
                    <a:gd name="connsiteY144" fmla="*/ 1381760 h 3434080"/>
                    <a:gd name="connsiteX145" fmla="*/ 2438400 w 2890520"/>
                    <a:gd name="connsiteY145" fmla="*/ 1361440 h 3434080"/>
                    <a:gd name="connsiteX146" fmla="*/ 2458720 w 2890520"/>
                    <a:gd name="connsiteY146" fmla="*/ 1290320 h 3434080"/>
                    <a:gd name="connsiteX147" fmla="*/ 2524760 w 2890520"/>
                    <a:gd name="connsiteY147" fmla="*/ 1229360 h 3434080"/>
                    <a:gd name="connsiteX148" fmla="*/ 2580640 w 2890520"/>
                    <a:gd name="connsiteY148" fmla="*/ 1198880 h 3434080"/>
                    <a:gd name="connsiteX149" fmla="*/ 2636520 w 2890520"/>
                    <a:gd name="connsiteY149" fmla="*/ 1214120 h 3434080"/>
                    <a:gd name="connsiteX150" fmla="*/ 2677160 w 2890520"/>
                    <a:gd name="connsiteY150" fmla="*/ 1203960 h 3434080"/>
                    <a:gd name="connsiteX151" fmla="*/ 2733040 w 2890520"/>
                    <a:gd name="connsiteY151" fmla="*/ 1229360 h 3434080"/>
                    <a:gd name="connsiteX152" fmla="*/ 2783840 w 2890520"/>
                    <a:gd name="connsiteY152" fmla="*/ 1224280 h 3434080"/>
                    <a:gd name="connsiteX153" fmla="*/ 2839720 w 2890520"/>
                    <a:gd name="connsiteY153" fmla="*/ 1168400 h 3434080"/>
                    <a:gd name="connsiteX154" fmla="*/ 2890520 w 2890520"/>
                    <a:gd name="connsiteY154" fmla="*/ 1122680 h 3434080"/>
                    <a:gd name="connsiteX155" fmla="*/ 2839720 w 2890520"/>
                    <a:gd name="connsiteY155" fmla="*/ 1066800 h 3434080"/>
                    <a:gd name="connsiteX156" fmla="*/ 2829560 w 2890520"/>
                    <a:gd name="connsiteY156" fmla="*/ 960120 h 3434080"/>
                    <a:gd name="connsiteX157" fmla="*/ 2819400 w 2890520"/>
                    <a:gd name="connsiteY157" fmla="*/ 914400 h 3434080"/>
                    <a:gd name="connsiteX158" fmla="*/ 2824480 w 2890520"/>
                    <a:gd name="connsiteY158" fmla="*/ 812800 h 3434080"/>
                    <a:gd name="connsiteX159" fmla="*/ 2814320 w 2890520"/>
                    <a:gd name="connsiteY159" fmla="*/ 762000 h 3434080"/>
                    <a:gd name="connsiteX160" fmla="*/ 2758440 w 2890520"/>
                    <a:gd name="connsiteY160" fmla="*/ 741680 h 3434080"/>
                    <a:gd name="connsiteX161" fmla="*/ 2677160 w 2890520"/>
                    <a:gd name="connsiteY161" fmla="*/ 711200 h 3434080"/>
                    <a:gd name="connsiteX162" fmla="*/ 2621280 w 2890520"/>
                    <a:gd name="connsiteY162" fmla="*/ 665480 h 3434080"/>
                    <a:gd name="connsiteX163" fmla="*/ 2555240 w 2890520"/>
                    <a:gd name="connsiteY163" fmla="*/ 568960 h 3434080"/>
                    <a:gd name="connsiteX164" fmla="*/ 2524760 w 2890520"/>
                    <a:gd name="connsiteY164" fmla="*/ 513080 h 3434080"/>
                    <a:gd name="connsiteX165" fmla="*/ 2473960 w 2890520"/>
                    <a:gd name="connsiteY165" fmla="*/ 452120 h 3434080"/>
                    <a:gd name="connsiteX166" fmla="*/ 2443480 w 2890520"/>
                    <a:gd name="connsiteY166" fmla="*/ 406400 h 3434080"/>
                    <a:gd name="connsiteX167" fmla="*/ 2438400 w 2890520"/>
                    <a:gd name="connsiteY167" fmla="*/ 381000 h 3434080"/>
                    <a:gd name="connsiteX168" fmla="*/ 2443480 w 2890520"/>
                    <a:gd name="connsiteY168" fmla="*/ 309880 h 3434080"/>
                    <a:gd name="connsiteX169" fmla="*/ 2443480 w 2890520"/>
                    <a:gd name="connsiteY169" fmla="*/ 248920 h 3434080"/>
                    <a:gd name="connsiteX170" fmla="*/ 2413000 w 2890520"/>
                    <a:gd name="connsiteY170" fmla="*/ 223520 h 3434080"/>
                    <a:gd name="connsiteX171" fmla="*/ 2367280 w 2890520"/>
                    <a:gd name="connsiteY171" fmla="*/ 223520 h 3434080"/>
                    <a:gd name="connsiteX172" fmla="*/ 2311400 w 2890520"/>
                    <a:gd name="connsiteY172" fmla="*/ 213360 h 3434080"/>
                    <a:gd name="connsiteX173" fmla="*/ 2260600 w 2890520"/>
                    <a:gd name="connsiteY173" fmla="*/ 208280 h 3434080"/>
                    <a:gd name="connsiteX174" fmla="*/ 2199640 w 2890520"/>
                    <a:gd name="connsiteY174" fmla="*/ 116840 h 3434080"/>
                    <a:gd name="connsiteX175" fmla="*/ 2113280 w 2890520"/>
                    <a:gd name="connsiteY175" fmla="*/ 45720 h 3434080"/>
                    <a:gd name="connsiteX176" fmla="*/ 2072640 w 2890520"/>
                    <a:gd name="connsiteY176" fmla="*/ 15240 h 3434080"/>
                    <a:gd name="connsiteX177" fmla="*/ 2032000 w 2890520"/>
                    <a:gd name="connsiteY177" fmla="*/ 0 h 3434080"/>
                    <a:gd name="connsiteX178" fmla="*/ 1981200 w 2890520"/>
                    <a:gd name="connsiteY178" fmla="*/ 55880 h 3434080"/>
                    <a:gd name="connsiteX0" fmla="*/ 1981200 w 2871470"/>
                    <a:gd name="connsiteY0" fmla="*/ 55880 h 3434080"/>
                    <a:gd name="connsiteX1" fmla="*/ 1899920 w 2871470"/>
                    <a:gd name="connsiteY1" fmla="*/ 127000 h 3434080"/>
                    <a:gd name="connsiteX2" fmla="*/ 1854200 w 2871470"/>
                    <a:gd name="connsiteY2" fmla="*/ 162560 h 3434080"/>
                    <a:gd name="connsiteX3" fmla="*/ 1798320 w 2871470"/>
                    <a:gd name="connsiteY3" fmla="*/ 198120 h 3434080"/>
                    <a:gd name="connsiteX4" fmla="*/ 1747520 w 2871470"/>
                    <a:gd name="connsiteY4" fmla="*/ 223520 h 3434080"/>
                    <a:gd name="connsiteX5" fmla="*/ 1732280 w 2871470"/>
                    <a:gd name="connsiteY5" fmla="*/ 274320 h 3434080"/>
                    <a:gd name="connsiteX6" fmla="*/ 1691640 w 2871470"/>
                    <a:gd name="connsiteY6" fmla="*/ 355600 h 3434080"/>
                    <a:gd name="connsiteX7" fmla="*/ 1676400 w 2871470"/>
                    <a:gd name="connsiteY7" fmla="*/ 391160 h 3434080"/>
                    <a:gd name="connsiteX8" fmla="*/ 1645920 w 2871470"/>
                    <a:gd name="connsiteY8" fmla="*/ 416560 h 3434080"/>
                    <a:gd name="connsiteX9" fmla="*/ 1564640 w 2871470"/>
                    <a:gd name="connsiteY9" fmla="*/ 421640 h 3434080"/>
                    <a:gd name="connsiteX10" fmla="*/ 1488440 w 2871470"/>
                    <a:gd name="connsiteY10" fmla="*/ 411480 h 3434080"/>
                    <a:gd name="connsiteX11" fmla="*/ 1432560 w 2871470"/>
                    <a:gd name="connsiteY11" fmla="*/ 416560 h 3434080"/>
                    <a:gd name="connsiteX12" fmla="*/ 1386840 w 2871470"/>
                    <a:gd name="connsiteY12" fmla="*/ 452120 h 3434080"/>
                    <a:gd name="connsiteX13" fmla="*/ 1259840 w 2871470"/>
                    <a:gd name="connsiteY13" fmla="*/ 548640 h 3434080"/>
                    <a:gd name="connsiteX14" fmla="*/ 1137920 w 2871470"/>
                    <a:gd name="connsiteY14" fmla="*/ 614680 h 3434080"/>
                    <a:gd name="connsiteX15" fmla="*/ 1031240 w 2871470"/>
                    <a:gd name="connsiteY15" fmla="*/ 665480 h 3434080"/>
                    <a:gd name="connsiteX16" fmla="*/ 975360 w 2871470"/>
                    <a:gd name="connsiteY16" fmla="*/ 701040 h 3434080"/>
                    <a:gd name="connsiteX17" fmla="*/ 929640 w 2871470"/>
                    <a:gd name="connsiteY17" fmla="*/ 721360 h 3434080"/>
                    <a:gd name="connsiteX18" fmla="*/ 939800 w 2871470"/>
                    <a:gd name="connsiteY18" fmla="*/ 817880 h 3434080"/>
                    <a:gd name="connsiteX19" fmla="*/ 955040 w 2871470"/>
                    <a:gd name="connsiteY19" fmla="*/ 863600 h 3434080"/>
                    <a:gd name="connsiteX20" fmla="*/ 980440 w 2871470"/>
                    <a:gd name="connsiteY20" fmla="*/ 904240 h 3434080"/>
                    <a:gd name="connsiteX21" fmla="*/ 975360 w 2871470"/>
                    <a:gd name="connsiteY21" fmla="*/ 980440 h 3434080"/>
                    <a:gd name="connsiteX22" fmla="*/ 990600 w 2871470"/>
                    <a:gd name="connsiteY22" fmla="*/ 1021080 h 3434080"/>
                    <a:gd name="connsiteX23" fmla="*/ 990600 w 2871470"/>
                    <a:gd name="connsiteY23" fmla="*/ 1066800 h 3434080"/>
                    <a:gd name="connsiteX24" fmla="*/ 960120 w 2871470"/>
                    <a:gd name="connsiteY24" fmla="*/ 1087120 h 3434080"/>
                    <a:gd name="connsiteX25" fmla="*/ 914400 w 2871470"/>
                    <a:gd name="connsiteY25" fmla="*/ 1087120 h 3434080"/>
                    <a:gd name="connsiteX26" fmla="*/ 894080 w 2871470"/>
                    <a:gd name="connsiteY26" fmla="*/ 1061720 h 3434080"/>
                    <a:gd name="connsiteX27" fmla="*/ 843280 w 2871470"/>
                    <a:gd name="connsiteY27" fmla="*/ 1046480 h 3434080"/>
                    <a:gd name="connsiteX28" fmla="*/ 777240 w 2871470"/>
                    <a:gd name="connsiteY28" fmla="*/ 1046480 h 3434080"/>
                    <a:gd name="connsiteX29" fmla="*/ 777240 w 2871470"/>
                    <a:gd name="connsiteY29" fmla="*/ 1046480 h 3434080"/>
                    <a:gd name="connsiteX30" fmla="*/ 756920 w 2871470"/>
                    <a:gd name="connsiteY30" fmla="*/ 1117600 h 3434080"/>
                    <a:gd name="connsiteX31" fmla="*/ 726440 w 2871470"/>
                    <a:gd name="connsiteY31" fmla="*/ 1148080 h 3434080"/>
                    <a:gd name="connsiteX32" fmla="*/ 716280 w 2871470"/>
                    <a:gd name="connsiteY32" fmla="*/ 1183640 h 3434080"/>
                    <a:gd name="connsiteX33" fmla="*/ 736600 w 2871470"/>
                    <a:gd name="connsiteY33" fmla="*/ 1209040 h 3434080"/>
                    <a:gd name="connsiteX34" fmla="*/ 817880 w 2871470"/>
                    <a:gd name="connsiteY34" fmla="*/ 1285240 h 3434080"/>
                    <a:gd name="connsiteX35" fmla="*/ 833120 w 2871470"/>
                    <a:gd name="connsiteY35" fmla="*/ 1341120 h 3434080"/>
                    <a:gd name="connsiteX36" fmla="*/ 817880 w 2871470"/>
                    <a:gd name="connsiteY36" fmla="*/ 1397000 h 3434080"/>
                    <a:gd name="connsiteX37" fmla="*/ 782320 w 2871470"/>
                    <a:gd name="connsiteY37" fmla="*/ 1483360 h 3434080"/>
                    <a:gd name="connsiteX38" fmla="*/ 756920 w 2871470"/>
                    <a:gd name="connsiteY38" fmla="*/ 1549400 h 3434080"/>
                    <a:gd name="connsiteX39" fmla="*/ 746760 w 2871470"/>
                    <a:gd name="connsiteY39" fmla="*/ 1615440 h 3434080"/>
                    <a:gd name="connsiteX40" fmla="*/ 685800 w 2871470"/>
                    <a:gd name="connsiteY40" fmla="*/ 1686560 h 3434080"/>
                    <a:gd name="connsiteX41" fmla="*/ 650240 w 2871470"/>
                    <a:gd name="connsiteY41" fmla="*/ 1742440 h 3434080"/>
                    <a:gd name="connsiteX42" fmla="*/ 629920 w 2871470"/>
                    <a:gd name="connsiteY42" fmla="*/ 1828800 h 3434080"/>
                    <a:gd name="connsiteX43" fmla="*/ 640080 w 2871470"/>
                    <a:gd name="connsiteY43" fmla="*/ 1981200 h 3434080"/>
                    <a:gd name="connsiteX44" fmla="*/ 640080 w 2871470"/>
                    <a:gd name="connsiteY44" fmla="*/ 2199640 h 3434080"/>
                    <a:gd name="connsiteX45" fmla="*/ 650240 w 2871470"/>
                    <a:gd name="connsiteY45" fmla="*/ 2499360 h 3434080"/>
                    <a:gd name="connsiteX46" fmla="*/ 640080 w 2871470"/>
                    <a:gd name="connsiteY46" fmla="*/ 2565400 h 3434080"/>
                    <a:gd name="connsiteX47" fmla="*/ 624840 w 2871470"/>
                    <a:gd name="connsiteY47" fmla="*/ 2616200 h 3434080"/>
                    <a:gd name="connsiteX48" fmla="*/ 624840 w 2871470"/>
                    <a:gd name="connsiteY48" fmla="*/ 2667000 h 3434080"/>
                    <a:gd name="connsiteX49" fmla="*/ 609600 w 2871470"/>
                    <a:gd name="connsiteY49" fmla="*/ 2753360 h 3434080"/>
                    <a:gd name="connsiteX50" fmla="*/ 584200 w 2871470"/>
                    <a:gd name="connsiteY50" fmla="*/ 2799080 h 3434080"/>
                    <a:gd name="connsiteX51" fmla="*/ 528320 w 2871470"/>
                    <a:gd name="connsiteY51" fmla="*/ 2814320 h 3434080"/>
                    <a:gd name="connsiteX52" fmla="*/ 462280 w 2871470"/>
                    <a:gd name="connsiteY52" fmla="*/ 2824480 h 3434080"/>
                    <a:gd name="connsiteX53" fmla="*/ 391160 w 2871470"/>
                    <a:gd name="connsiteY53" fmla="*/ 2824480 h 3434080"/>
                    <a:gd name="connsiteX54" fmla="*/ 335280 w 2871470"/>
                    <a:gd name="connsiteY54" fmla="*/ 2844800 h 3434080"/>
                    <a:gd name="connsiteX55" fmla="*/ 264160 w 2871470"/>
                    <a:gd name="connsiteY55" fmla="*/ 2854960 h 3434080"/>
                    <a:gd name="connsiteX56" fmla="*/ 213360 w 2871470"/>
                    <a:gd name="connsiteY56" fmla="*/ 2860040 h 3434080"/>
                    <a:gd name="connsiteX57" fmla="*/ 213360 w 2871470"/>
                    <a:gd name="connsiteY57" fmla="*/ 2860040 h 3434080"/>
                    <a:gd name="connsiteX58" fmla="*/ 167640 w 2871470"/>
                    <a:gd name="connsiteY58" fmla="*/ 2804160 h 3434080"/>
                    <a:gd name="connsiteX59" fmla="*/ 142240 w 2871470"/>
                    <a:gd name="connsiteY59" fmla="*/ 2753360 h 3434080"/>
                    <a:gd name="connsiteX60" fmla="*/ 142240 w 2871470"/>
                    <a:gd name="connsiteY60" fmla="*/ 2753360 h 3434080"/>
                    <a:gd name="connsiteX61" fmla="*/ 96520 w 2871470"/>
                    <a:gd name="connsiteY61" fmla="*/ 2743200 h 3434080"/>
                    <a:gd name="connsiteX62" fmla="*/ 55880 w 2871470"/>
                    <a:gd name="connsiteY62" fmla="*/ 2783840 h 3434080"/>
                    <a:gd name="connsiteX63" fmla="*/ 0 w 2871470"/>
                    <a:gd name="connsiteY63" fmla="*/ 2844800 h 3434080"/>
                    <a:gd name="connsiteX64" fmla="*/ 15240 w 2871470"/>
                    <a:gd name="connsiteY64" fmla="*/ 2880360 h 3434080"/>
                    <a:gd name="connsiteX65" fmla="*/ 55880 w 2871470"/>
                    <a:gd name="connsiteY65" fmla="*/ 2905760 h 3434080"/>
                    <a:gd name="connsiteX66" fmla="*/ 91440 w 2871470"/>
                    <a:gd name="connsiteY66" fmla="*/ 2946400 h 3434080"/>
                    <a:gd name="connsiteX67" fmla="*/ 142240 w 2871470"/>
                    <a:gd name="connsiteY67" fmla="*/ 2976880 h 3434080"/>
                    <a:gd name="connsiteX68" fmla="*/ 193040 w 2871470"/>
                    <a:gd name="connsiteY68" fmla="*/ 3007360 h 3434080"/>
                    <a:gd name="connsiteX69" fmla="*/ 269240 w 2871470"/>
                    <a:gd name="connsiteY69" fmla="*/ 3058160 h 3434080"/>
                    <a:gd name="connsiteX70" fmla="*/ 335280 w 2871470"/>
                    <a:gd name="connsiteY70" fmla="*/ 3139440 h 3434080"/>
                    <a:gd name="connsiteX71" fmla="*/ 426720 w 2871470"/>
                    <a:gd name="connsiteY71" fmla="*/ 3225800 h 3434080"/>
                    <a:gd name="connsiteX72" fmla="*/ 467360 w 2871470"/>
                    <a:gd name="connsiteY72" fmla="*/ 3276600 h 3434080"/>
                    <a:gd name="connsiteX73" fmla="*/ 523240 w 2871470"/>
                    <a:gd name="connsiteY73" fmla="*/ 3291840 h 3434080"/>
                    <a:gd name="connsiteX74" fmla="*/ 589280 w 2871470"/>
                    <a:gd name="connsiteY74" fmla="*/ 3383280 h 3434080"/>
                    <a:gd name="connsiteX75" fmla="*/ 589280 w 2871470"/>
                    <a:gd name="connsiteY75" fmla="*/ 3383280 h 3434080"/>
                    <a:gd name="connsiteX76" fmla="*/ 650240 w 2871470"/>
                    <a:gd name="connsiteY76" fmla="*/ 3434080 h 3434080"/>
                    <a:gd name="connsiteX77" fmla="*/ 690880 w 2871470"/>
                    <a:gd name="connsiteY77" fmla="*/ 3378200 h 3434080"/>
                    <a:gd name="connsiteX78" fmla="*/ 741680 w 2871470"/>
                    <a:gd name="connsiteY78" fmla="*/ 3286760 h 3434080"/>
                    <a:gd name="connsiteX79" fmla="*/ 777240 w 2871470"/>
                    <a:gd name="connsiteY79" fmla="*/ 3246120 h 3434080"/>
                    <a:gd name="connsiteX80" fmla="*/ 812800 w 2871470"/>
                    <a:gd name="connsiteY80" fmla="*/ 3225800 h 3434080"/>
                    <a:gd name="connsiteX81" fmla="*/ 868680 w 2871470"/>
                    <a:gd name="connsiteY81" fmla="*/ 3185160 h 3434080"/>
                    <a:gd name="connsiteX82" fmla="*/ 899160 w 2871470"/>
                    <a:gd name="connsiteY82" fmla="*/ 3134360 h 3434080"/>
                    <a:gd name="connsiteX83" fmla="*/ 894080 w 2871470"/>
                    <a:gd name="connsiteY83" fmla="*/ 3078480 h 3434080"/>
                    <a:gd name="connsiteX84" fmla="*/ 894080 w 2871470"/>
                    <a:gd name="connsiteY84" fmla="*/ 3032760 h 3434080"/>
                    <a:gd name="connsiteX85" fmla="*/ 939800 w 2871470"/>
                    <a:gd name="connsiteY85" fmla="*/ 2971800 h 3434080"/>
                    <a:gd name="connsiteX86" fmla="*/ 980440 w 2871470"/>
                    <a:gd name="connsiteY86" fmla="*/ 2951480 h 3434080"/>
                    <a:gd name="connsiteX87" fmla="*/ 980440 w 2871470"/>
                    <a:gd name="connsiteY87" fmla="*/ 2951480 h 3434080"/>
                    <a:gd name="connsiteX88" fmla="*/ 1076960 w 2871470"/>
                    <a:gd name="connsiteY88" fmla="*/ 2961640 h 3434080"/>
                    <a:gd name="connsiteX89" fmla="*/ 1143000 w 2871470"/>
                    <a:gd name="connsiteY89" fmla="*/ 2981960 h 3434080"/>
                    <a:gd name="connsiteX90" fmla="*/ 1168400 w 2871470"/>
                    <a:gd name="connsiteY90" fmla="*/ 3012440 h 3434080"/>
                    <a:gd name="connsiteX91" fmla="*/ 1158240 w 2871470"/>
                    <a:gd name="connsiteY91" fmla="*/ 3042920 h 3434080"/>
                    <a:gd name="connsiteX92" fmla="*/ 1132840 w 2871470"/>
                    <a:gd name="connsiteY92" fmla="*/ 3058160 h 3434080"/>
                    <a:gd name="connsiteX93" fmla="*/ 1127760 w 2871470"/>
                    <a:gd name="connsiteY93" fmla="*/ 3088640 h 3434080"/>
                    <a:gd name="connsiteX94" fmla="*/ 1153160 w 2871470"/>
                    <a:gd name="connsiteY94" fmla="*/ 3129280 h 3434080"/>
                    <a:gd name="connsiteX95" fmla="*/ 1188720 w 2871470"/>
                    <a:gd name="connsiteY95" fmla="*/ 3154680 h 3434080"/>
                    <a:gd name="connsiteX96" fmla="*/ 1224280 w 2871470"/>
                    <a:gd name="connsiteY96" fmla="*/ 3139440 h 3434080"/>
                    <a:gd name="connsiteX97" fmla="*/ 1249680 w 2871470"/>
                    <a:gd name="connsiteY97" fmla="*/ 3154680 h 3434080"/>
                    <a:gd name="connsiteX98" fmla="*/ 1295400 w 2871470"/>
                    <a:gd name="connsiteY98" fmla="*/ 3114040 h 3434080"/>
                    <a:gd name="connsiteX99" fmla="*/ 1305560 w 2871470"/>
                    <a:gd name="connsiteY99" fmla="*/ 3063240 h 3434080"/>
                    <a:gd name="connsiteX100" fmla="*/ 1315720 w 2871470"/>
                    <a:gd name="connsiteY100" fmla="*/ 3022600 h 3434080"/>
                    <a:gd name="connsiteX101" fmla="*/ 1330960 w 2871470"/>
                    <a:gd name="connsiteY101" fmla="*/ 2997200 h 3434080"/>
                    <a:gd name="connsiteX102" fmla="*/ 1366520 w 2871470"/>
                    <a:gd name="connsiteY102" fmla="*/ 3007360 h 3434080"/>
                    <a:gd name="connsiteX103" fmla="*/ 1407160 w 2871470"/>
                    <a:gd name="connsiteY103" fmla="*/ 3007360 h 3434080"/>
                    <a:gd name="connsiteX104" fmla="*/ 1422400 w 2871470"/>
                    <a:gd name="connsiteY104" fmla="*/ 2961640 h 3434080"/>
                    <a:gd name="connsiteX105" fmla="*/ 1417320 w 2871470"/>
                    <a:gd name="connsiteY105" fmla="*/ 2895600 h 3434080"/>
                    <a:gd name="connsiteX106" fmla="*/ 1447800 w 2871470"/>
                    <a:gd name="connsiteY106" fmla="*/ 2799080 h 3434080"/>
                    <a:gd name="connsiteX107" fmla="*/ 1493520 w 2871470"/>
                    <a:gd name="connsiteY107" fmla="*/ 2738120 h 3434080"/>
                    <a:gd name="connsiteX108" fmla="*/ 1534160 w 2871470"/>
                    <a:gd name="connsiteY108" fmla="*/ 2687320 h 3434080"/>
                    <a:gd name="connsiteX109" fmla="*/ 1584960 w 2871470"/>
                    <a:gd name="connsiteY109" fmla="*/ 2672080 h 3434080"/>
                    <a:gd name="connsiteX110" fmla="*/ 1661160 w 2871470"/>
                    <a:gd name="connsiteY110" fmla="*/ 2606040 h 3434080"/>
                    <a:gd name="connsiteX111" fmla="*/ 1711960 w 2871470"/>
                    <a:gd name="connsiteY111" fmla="*/ 2565400 h 3434080"/>
                    <a:gd name="connsiteX112" fmla="*/ 1772920 w 2871470"/>
                    <a:gd name="connsiteY112" fmla="*/ 2555240 h 3434080"/>
                    <a:gd name="connsiteX113" fmla="*/ 1823720 w 2871470"/>
                    <a:gd name="connsiteY113" fmla="*/ 2575560 h 3434080"/>
                    <a:gd name="connsiteX114" fmla="*/ 1864360 w 2871470"/>
                    <a:gd name="connsiteY114" fmla="*/ 2550160 h 3434080"/>
                    <a:gd name="connsiteX115" fmla="*/ 1879600 w 2871470"/>
                    <a:gd name="connsiteY115" fmla="*/ 2484120 h 3434080"/>
                    <a:gd name="connsiteX116" fmla="*/ 1869440 w 2871470"/>
                    <a:gd name="connsiteY116" fmla="*/ 2418080 h 3434080"/>
                    <a:gd name="connsiteX117" fmla="*/ 1833880 w 2871470"/>
                    <a:gd name="connsiteY117" fmla="*/ 2387600 h 3434080"/>
                    <a:gd name="connsiteX118" fmla="*/ 1833880 w 2871470"/>
                    <a:gd name="connsiteY118" fmla="*/ 2346960 h 3434080"/>
                    <a:gd name="connsiteX119" fmla="*/ 1869440 w 2871470"/>
                    <a:gd name="connsiteY119" fmla="*/ 2311400 h 3434080"/>
                    <a:gd name="connsiteX120" fmla="*/ 1899920 w 2871470"/>
                    <a:gd name="connsiteY120" fmla="*/ 2270760 h 3434080"/>
                    <a:gd name="connsiteX121" fmla="*/ 1935480 w 2871470"/>
                    <a:gd name="connsiteY121" fmla="*/ 2270760 h 3434080"/>
                    <a:gd name="connsiteX122" fmla="*/ 1991360 w 2871470"/>
                    <a:gd name="connsiteY122" fmla="*/ 2260600 h 3434080"/>
                    <a:gd name="connsiteX123" fmla="*/ 2016760 w 2871470"/>
                    <a:gd name="connsiteY123" fmla="*/ 2219960 h 3434080"/>
                    <a:gd name="connsiteX124" fmla="*/ 2026920 w 2871470"/>
                    <a:gd name="connsiteY124" fmla="*/ 2179320 h 3434080"/>
                    <a:gd name="connsiteX125" fmla="*/ 2052320 w 2871470"/>
                    <a:gd name="connsiteY125" fmla="*/ 2138680 h 3434080"/>
                    <a:gd name="connsiteX126" fmla="*/ 2098040 w 2871470"/>
                    <a:gd name="connsiteY126" fmla="*/ 2133600 h 3434080"/>
                    <a:gd name="connsiteX127" fmla="*/ 2133600 w 2871470"/>
                    <a:gd name="connsiteY127" fmla="*/ 2148840 h 3434080"/>
                    <a:gd name="connsiteX128" fmla="*/ 2189480 w 2871470"/>
                    <a:gd name="connsiteY128" fmla="*/ 2133600 h 3434080"/>
                    <a:gd name="connsiteX129" fmla="*/ 2189480 w 2871470"/>
                    <a:gd name="connsiteY129" fmla="*/ 2077720 h 3434080"/>
                    <a:gd name="connsiteX130" fmla="*/ 2174240 w 2871470"/>
                    <a:gd name="connsiteY130" fmla="*/ 2047240 h 3434080"/>
                    <a:gd name="connsiteX131" fmla="*/ 2174240 w 2871470"/>
                    <a:gd name="connsiteY131" fmla="*/ 1905000 h 3434080"/>
                    <a:gd name="connsiteX132" fmla="*/ 2174240 w 2871470"/>
                    <a:gd name="connsiteY132" fmla="*/ 1803400 h 3434080"/>
                    <a:gd name="connsiteX133" fmla="*/ 2199640 w 2871470"/>
                    <a:gd name="connsiteY133" fmla="*/ 1747520 h 3434080"/>
                    <a:gd name="connsiteX134" fmla="*/ 2189480 w 2871470"/>
                    <a:gd name="connsiteY134" fmla="*/ 1691640 h 3434080"/>
                    <a:gd name="connsiteX135" fmla="*/ 2159000 w 2871470"/>
                    <a:gd name="connsiteY135" fmla="*/ 1600200 h 3434080"/>
                    <a:gd name="connsiteX136" fmla="*/ 2159000 w 2871470"/>
                    <a:gd name="connsiteY136" fmla="*/ 1534160 h 3434080"/>
                    <a:gd name="connsiteX137" fmla="*/ 2169160 w 2871470"/>
                    <a:gd name="connsiteY137" fmla="*/ 1468120 h 3434080"/>
                    <a:gd name="connsiteX138" fmla="*/ 2209800 w 2871470"/>
                    <a:gd name="connsiteY138" fmla="*/ 1407160 h 3434080"/>
                    <a:gd name="connsiteX139" fmla="*/ 2240280 w 2871470"/>
                    <a:gd name="connsiteY139" fmla="*/ 1381760 h 3434080"/>
                    <a:gd name="connsiteX140" fmla="*/ 2291080 w 2871470"/>
                    <a:gd name="connsiteY140" fmla="*/ 1381760 h 3434080"/>
                    <a:gd name="connsiteX141" fmla="*/ 2321560 w 2871470"/>
                    <a:gd name="connsiteY141" fmla="*/ 1417320 h 3434080"/>
                    <a:gd name="connsiteX142" fmla="*/ 2367280 w 2871470"/>
                    <a:gd name="connsiteY142" fmla="*/ 1427480 h 3434080"/>
                    <a:gd name="connsiteX143" fmla="*/ 2438400 w 2871470"/>
                    <a:gd name="connsiteY143" fmla="*/ 1427480 h 3434080"/>
                    <a:gd name="connsiteX144" fmla="*/ 2453640 w 2871470"/>
                    <a:gd name="connsiteY144" fmla="*/ 1381760 h 3434080"/>
                    <a:gd name="connsiteX145" fmla="*/ 2438400 w 2871470"/>
                    <a:gd name="connsiteY145" fmla="*/ 1361440 h 3434080"/>
                    <a:gd name="connsiteX146" fmla="*/ 2458720 w 2871470"/>
                    <a:gd name="connsiteY146" fmla="*/ 1290320 h 3434080"/>
                    <a:gd name="connsiteX147" fmla="*/ 2524760 w 2871470"/>
                    <a:gd name="connsiteY147" fmla="*/ 1229360 h 3434080"/>
                    <a:gd name="connsiteX148" fmla="*/ 2580640 w 2871470"/>
                    <a:gd name="connsiteY148" fmla="*/ 1198880 h 3434080"/>
                    <a:gd name="connsiteX149" fmla="*/ 2636520 w 2871470"/>
                    <a:gd name="connsiteY149" fmla="*/ 1214120 h 3434080"/>
                    <a:gd name="connsiteX150" fmla="*/ 2677160 w 2871470"/>
                    <a:gd name="connsiteY150" fmla="*/ 1203960 h 3434080"/>
                    <a:gd name="connsiteX151" fmla="*/ 2733040 w 2871470"/>
                    <a:gd name="connsiteY151" fmla="*/ 1229360 h 3434080"/>
                    <a:gd name="connsiteX152" fmla="*/ 2783840 w 2871470"/>
                    <a:gd name="connsiteY152" fmla="*/ 1224280 h 3434080"/>
                    <a:gd name="connsiteX153" fmla="*/ 2839720 w 2871470"/>
                    <a:gd name="connsiteY153" fmla="*/ 1168400 h 3434080"/>
                    <a:gd name="connsiteX154" fmla="*/ 2871470 w 2871470"/>
                    <a:gd name="connsiteY154" fmla="*/ 1118870 h 3434080"/>
                    <a:gd name="connsiteX155" fmla="*/ 2839720 w 2871470"/>
                    <a:gd name="connsiteY155" fmla="*/ 1066800 h 3434080"/>
                    <a:gd name="connsiteX156" fmla="*/ 2829560 w 2871470"/>
                    <a:gd name="connsiteY156" fmla="*/ 960120 h 3434080"/>
                    <a:gd name="connsiteX157" fmla="*/ 2819400 w 2871470"/>
                    <a:gd name="connsiteY157" fmla="*/ 914400 h 3434080"/>
                    <a:gd name="connsiteX158" fmla="*/ 2824480 w 2871470"/>
                    <a:gd name="connsiteY158" fmla="*/ 812800 h 3434080"/>
                    <a:gd name="connsiteX159" fmla="*/ 2814320 w 2871470"/>
                    <a:gd name="connsiteY159" fmla="*/ 762000 h 3434080"/>
                    <a:gd name="connsiteX160" fmla="*/ 2758440 w 2871470"/>
                    <a:gd name="connsiteY160" fmla="*/ 741680 h 3434080"/>
                    <a:gd name="connsiteX161" fmla="*/ 2677160 w 2871470"/>
                    <a:gd name="connsiteY161" fmla="*/ 711200 h 3434080"/>
                    <a:gd name="connsiteX162" fmla="*/ 2621280 w 2871470"/>
                    <a:gd name="connsiteY162" fmla="*/ 665480 h 3434080"/>
                    <a:gd name="connsiteX163" fmla="*/ 2555240 w 2871470"/>
                    <a:gd name="connsiteY163" fmla="*/ 568960 h 3434080"/>
                    <a:gd name="connsiteX164" fmla="*/ 2524760 w 2871470"/>
                    <a:gd name="connsiteY164" fmla="*/ 513080 h 3434080"/>
                    <a:gd name="connsiteX165" fmla="*/ 2473960 w 2871470"/>
                    <a:gd name="connsiteY165" fmla="*/ 452120 h 3434080"/>
                    <a:gd name="connsiteX166" fmla="*/ 2443480 w 2871470"/>
                    <a:gd name="connsiteY166" fmla="*/ 406400 h 3434080"/>
                    <a:gd name="connsiteX167" fmla="*/ 2438400 w 2871470"/>
                    <a:gd name="connsiteY167" fmla="*/ 381000 h 3434080"/>
                    <a:gd name="connsiteX168" fmla="*/ 2443480 w 2871470"/>
                    <a:gd name="connsiteY168" fmla="*/ 309880 h 3434080"/>
                    <a:gd name="connsiteX169" fmla="*/ 2443480 w 2871470"/>
                    <a:gd name="connsiteY169" fmla="*/ 248920 h 3434080"/>
                    <a:gd name="connsiteX170" fmla="*/ 2413000 w 2871470"/>
                    <a:gd name="connsiteY170" fmla="*/ 223520 h 3434080"/>
                    <a:gd name="connsiteX171" fmla="*/ 2367280 w 2871470"/>
                    <a:gd name="connsiteY171" fmla="*/ 223520 h 3434080"/>
                    <a:gd name="connsiteX172" fmla="*/ 2311400 w 2871470"/>
                    <a:gd name="connsiteY172" fmla="*/ 213360 h 3434080"/>
                    <a:gd name="connsiteX173" fmla="*/ 2260600 w 2871470"/>
                    <a:gd name="connsiteY173" fmla="*/ 208280 h 3434080"/>
                    <a:gd name="connsiteX174" fmla="*/ 2199640 w 2871470"/>
                    <a:gd name="connsiteY174" fmla="*/ 116840 h 3434080"/>
                    <a:gd name="connsiteX175" fmla="*/ 2113280 w 2871470"/>
                    <a:gd name="connsiteY175" fmla="*/ 45720 h 3434080"/>
                    <a:gd name="connsiteX176" fmla="*/ 2072640 w 2871470"/>
                    <a:gd name="connsiteY176" fmla="*/ 15240 h 3434080"/>
                    <a:gd name="connsiteX177" fmla="*/ 2032000 w 2871470"/>
                    <a:gd name="connsiteY177" fmla="*/ 0 h 3434080"/>
                    <a:gd name="connsiteX178" fmla="*/ 1981200 w 2871470"/>
                    <a:gd name="connsiteY178" fmla="*/ 55880 h 34340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</a:cxnLst>
                  <a:rect l="l" t="t" r="r" b="b"/>
                  <a:pathLst>
                    <a:path w="2871470" h="3434080">
                      <a:moveTo>
                        <a:pt x="1981200" y="55880"/>
                      </a:moveTo>
                      <a:lnTo>
                        <a:pt x="1899920" y="127000"/>
                      </a:lnTo>
                      <a:lnTo>
                        <a:pt x="1854200" y="162560"/>
                      </a:lnTo>
                      <a:lnTo>
                        <a:pt x="1798320" y="198120"/>
                      </a:lnTo>
                      <a:lnTo>
                        <a:pt x="1747520" y="223520"/>
                      </a:lnTo>
                      <a:lnTo>
                        <a:pt x="1732280" y="274320"/>
                      </a:lnTo>
                      <a:lnTo>
                        <a:pt x="1691640" y="355600"/>
                      </a:lnTo>
                      <a:lnTo>
                        <a:pt x="1676400" y="391160"/>
                      </a:lnTo>
                      <a:lnTo>
                        <a:pt x="1645920" y="416560"/>
                      </a:lnTo>
                      <a:lnTo>
                        <a:pt x="1564640" y="421640"/>
                      </a:lnTo>
                      <a:lnTo>
                        <a:pt x="1488440" y="411480"/>
                      </a:lnTo>
                      <a:lnTo>
                        <a:pt x="1432560" y="416560"/>
                      </a:lnTo>
                      <a:lnTo>
                        <a:pt x="1386840" y="452120"/>
                      </a:lnTo>
                      <a:lnTo>
                        <a:pt x="1259840" y="548640"/>
                      </a:lnTo>
                      <a:lnTo>
                        <a:pt x="1137920" y="614680"/>
                      </a:lnTo>
                      <a:lnTo>
                        <a:pt x="1031240" y="665480"/>
                      </a:lnTo>
                      <a:lnTo>
                        <a:pt x="975360" y="701040"/>
                      </a:lnTo>
                      <a:lnTo>
                        <a:pt x="929640" y="721360"/>
                      </a:lnTo>
                      <a:lnTo>
                        <a:pt x="939800" y="817880"/>
                      </a:lnTo>
                      <a:lnTo>
                        <a:pt x="955040" y="863600"/>
                      </a:lnTo>
                      <a:lnTo>
                        <a:pt x="980440" y="904240"/>
                      </a:lnTo>
                      <a:lnTo>
                        <a:pt x="975360" y="980440"/>
                      </a:lnTo>
                      <a:lnTo>
                        <a:pt x="990600" y="1021080"/>
                      </a:lnTo>
                      <a:lnTo>
                        <a:pt x="990600" y="1066800"/>
                      </a:lnTo>
                      <a:lnTo>
                        <a:pt x="960120" y="1087120"/>
                      </a:lnTo>
                      <a:lnTo>
                        <a:pt x="914400" y="1087120"/>
                      </a:lnTo>
                      <a:lnTo>
                        <a:pt x="894080" y="1061720"/>
                      </a:lnTo>
                      <a:lnTo>
                        <a:pt x="843280" y="1046480"/>
                      </a:lnTo>
                      <a:lnTo>
                        <a:pt x="777240" y="1046480"/>
                      </a:lnTo>
                      <a:lnTo>
                        <a:pt x="777240" y="1046480"/>
                      </a:lnTo>
                      <a:lnTo>
                        <a:pt x="756920" y="1117600"/>
                      </a:lnTo>
                      <a:lnTo>
                        <a:pt x="726440" y="1148080"/>
                      </a:lnTo>
                      <a:lnTo>
                        <a:pt x="716280" y="1183640"/>
                      </a:lnTo>
                      <a:lnTo>
                        <a:pt x="736600" y="1209040"/>
                      </a:lnTo>
                      <a:lnTo>
                        <a:pt x="817880" y="1285240"/>
                      </a:lnTo>
                      <a:lnTo>
                        <a:pt x="833120" y="1341120"/>
                      </a:lnTo>
                      <a:lnTo>
                        <a:pt x="817880" y="1397000"/>
                      </a:lnTo>
                      <a:lnTo>
                        <a:pt x="782320" y="1483360"/>
                      </a:lnTo>
                      <a:lnTo>
                        <a:pt x="756920" y="1549400"/>
                      </a:lnTo>
                      <a:lnTo>
                        <a:pt x="746760" y="1615440"/>
                      </a:lnTo>
                      <a:lnTo>
                        <a:pt x="685800" y="1686560"/>
                      </a:lnTo>
                      <a:lnTo>
                        <a:pt x="650240" y="1742440"/>
                      </a:lnTo>
                      <a:lnTo>
                        <a:pt x="629920" y="1828800"/>
                      </a:lnTo>
                      <a:lnTo>
                        <a:pt x="640080" y="1981200"/>
                      </a:lnTo>
                      <a:lnTo>
                        <a:pt x="640080" y="2199640"/>
                      </a:lnTo>
                      <a:lnTo>
                        <a:pt x="650240" y="2499360"/>
                      </a:lnTo>
                      <a:lnTo>
                        <a:pt x="640080" y="2565400"/>
                      </a:lnTo>
                      <a:lnTo>
                        <a:pt x="624840" y="2616200"/>
                      </a:lnTo>
                      <a:lnTo>
                        <a:pt x="624840" y="2667000"/>
                      </a:lnTo>
                      <a:lnTo>
                        <a:pt x="609600" y="2753360"/>
                      </a:lnTo>
                      <a:lnTo>
                        <a:pt x="584200" y="2799080"/>
                      </a:lnTo>
                      <a:lnTo>
                        <a:pt x="528320" y="2814320"/>
                      </a:lnTo>
                      <a:lnTo>
                        <a:pt x="462280" y="2824480"/>
                      </a:lnTo>
                      <a:lnTo>
                        <a:pt x="391160" y="2824480"/>
                      </a:lnTo>
                      <a:lnTo>
                        <a:pt x="335280" y="2844800"/>
                      </a:lnTo>
                      <a:lnTo>
                        <a:pt x="264160" y="2854960"/>
                      </a:lnTo>
                      <a:lnTo>
                        <a:pt x="213360" y="2860040"/>
                      </a:lnTo>
                      <a:lnTo>
                        <a:pt x="213360" y="2860040"/>
                      </a:lnTo>
                      <a:lnTo>
                        <a:pt x="167640" y="2804160"/>
                      </a:lnTo>
                      <a:lnTo>
                        <a:pt x="142240" y="2753360"/>
                      </a:lnTo>
                      <a:lnTo>
                        <a:pt x="142240" y="2753360"/>
                      </a:lnTo>
                      <a:lnTo>
                        <a:pt x="96520" y="2743200"/>
                      </a:lnTo>
                      <a:lnTo>
                        <a:pt x="55880" y="2783840"/>
                      </a:lnTo>
                      <a:lnTo>
                        <a:pt x="0" y="2844800"/>
                      </a:lnTo>
                      <a:lnTo>
                        <a:pt x="15240" y="2880360"/>
                      </a:lnTo>
                      <a:lnTo>
                        <a:pt x="55880" y="2905760"/>
                      </a:lnTo>
                      <a:lnTo>
                        <a:pt x="91440" y="2946400"/>
                      </a:lnTo>
                      <a:lnTo>
                        <a:pt x="142240" y="2976880"/>
                      </a:lnTo>
                      <a:lnTo>
                        <a:pt x="193040" y="3007360"/>
                      </a:lnTo>
                      <a:lnTo>
                        <a:pt x="269240" y="3058160"/>
                      </a:lnTo>
                      <a:lnTo>
                        <a:pt x="335280" y="3139440"/>
                      </a:lnTo>
                      <a:lnTo>
                        <a:pt x="426720" y="3225800"/>
                      </a:lnTo>
                      <a:lnTo>
                        <a:pt x="467360" y="3276600"/>
                      </a:lnTo>
                      <a:lnTo>
                        <a:pt x="523240" y="3291840"/>
                      </a:lnTo>
                      <a:lnTo>
                        <a:pt x="589280" y="3383280"/>
                      </a:lnTo>
                      <a:lnTo>
                        <a:pt x="589280" y="3383280"/>
                      </a:lnTo>
                      <a:lnTo>
                        <a:pt x="650240" y="3434080"/>
                      </a:lnTo>
                      <a:lnTo>
                        <a:pt x="690880" y="3378200"/>
                      </a:lnTo>
                      <a:lnTo>
                        <a:pt x="741680" y="3286760"/>
                      </a:lnTo>
                      <a:lnTo>
                        <a:pt x="777240" y="3246120"/>
                      </a:lnTo>
                      <a:lnTo>
                        <a:pt x="812800" y="3225800"/>
                      </a:lnTo>
                      <a:lnTo>
                        <a:pt x="868680" y="3185160"/>
                      </a:lnTo>
                      <a:lnTo>
                        <a:pt x="899160" y="3134360"/>
                      </a:lnTo>
                      <a:lnTo>
                        <a:pt x="894080" y="3078480"/>
                      </a:lnTo>
                      <a:lnTo>
                        <a:pt x="894080" y="3032760"/>
                      </a:lnTo>
                      <a:lnTo>
                        <a:pt x="939800" y="2971800"/>
                      </a:lnTo>
                      <a:lnTo>
                        <a:pt x="980440" y="2951480"/>
                      </a:lnTo>
                      <a:lnTo>
                        <a:pt x="980440" y="2951480"/>
                      </a:lnTo>
                      <a:lnTo>
                        <a:pt x="1076960" y="2961640"/>
                      </a:lnTo>
                      <a:lnTo>
                        <a:pt x="1143000" y="2981960"/>
                      </a:lnTo>
                      <a:lnTo>
                        <a:pt x="1168400" y="3012440"/>
                      </a:lnTo>
                      <a:lnTo>
                        <a:pt x="1158240" y="3042920"/>
                      </a:lnTo>
                      <a:lnTo>
                        <a:pt x="1132840" y="3058160"/>
                      </a:lnTo>
                      <a:lnTo>
                        <a:pt x="1127760" y="3088640"/>
                      </a:lnTo>
                      <a:lnTo>
                        <a:pt x="1153160" y="3129280"/>
                      </a:lnTo>
                      <a:lnTo>
                        <a:pt x="1188720" y="3154680"/>
                      </a:lnTo>
                      <a:lnTo>
                        <a:pt x="1224280" y="3139440"/>
                      </a:lnTo>
                      <a:lnTo>
                        <a:pt x="1249680" y="3154680"/>
                      </a:lnTo>
                      <a:lnTo>
                        <a:pt x="1295400" y="3114040"/>
                      </a:lnTo>
                      <a:lnTo>
                        <a:pt x="1305560" y="3063240"/>
                      </a:lnTo>
                      <a:lnTo>
                        <a:pt x="1315720" y="3022600"/>
                      </a:lnTo>
                      <a:lnTo>
                        <a:pt x="1330960" y="2997200"/>
                      </a:lnTo>
                      <a:lnTo>
                        <a:pt x="1366520" y="3007360"/>
                      </a:lnTo>
                      <a:lnTo>
                        <a:pt x="1407160" y="3007360"/>
                      </a:lnTo>
                      <a:lnTo>
                        <a:pt x="1422400" y="2961640"/>
                      </a:lnTo>
                      <a:lnTo>
                        <a:pt x="1417320" y="2895600"/>
                      </a:lnTo>
                      <a:lnTo>
                        <a:pt x="1447800" y="2799080"/>
                      </a:lnTo>
                      <a:lnTo>
                        <a:pt x="1493520" y="2738120"/>
                      </a:lnTo>
                      <a:lnTo>
                        <a:pt x="1534160" y="2687320"/>
                      </a:lnTo>
                      <a:lnTo>
                        <a:pt x="1584960" y="2672080"/>
                      </a:lnTo>
                      <a:lnTo>
                        <a:pt x="1661160" y="2606040"/>
                      </a:lnTo>
                      <a:lnTo>
                        <a:pt x="1711960" y="2565400"/>
                      </a:lnTo>
                      <a:lnTo>
                        <a:pt x="1772920" y="2555240"/>
                      </a:lnTo>
                      <a:lnTo>
                        <a:pt x="1823720" y="2575560"/>
                      </a:lnTo>
                      <a:lnTo>
                        <a:pt x="1864360" y="2550160"/>
                      </a:lnTo>
                      <a:lnTo>
                        <a:pt x="1879600" y="2484120"/>
                      </a:lnTo>
                      <a:lnTo>
                        <a:pt x="1869440" y="2418080"/>
                      </a:lnTo>
                      <a:lnTo>
                        <a:pt x="1833880" y="2387600"/>
                      </a:lnTo>
                      <a:lnTo>
                        <a:pt x="1833880" y="2346960"/>
                      </a:lnTo>
                      <a:lnTo>
                        <a:pt x="1869440" y="2311400"/>
                      </a:lnTo>
                      <a:lnTo>
                        <a:pt x="1899920" y="2270760"/>
                      </a:lnTo>
                      <a:lnTo>
                        <a:pt x="1935480" y="2270760"/>
                      </a:lnTo>
                      <a:lnTo>
                        <a:pt x="1991360" y="2260600"/>
                      </a:lnTo>
                      <a:lnTo>
                        <a:pt x="2016760" y="2219960"/>
                      </a:lnTo>
                      <a:lnTo>
                        <a:pt x="2026920" y="2179320"/>
                      </a:lnTo>
                      <a:lnTo>
                        <a:pt x="2052320" y="2138680"/>
                      </a:lnTo>
                      <a:lnTo>
                        <a:pt x="2098040" y="2133600"/>
                      </a:lnTo>
                      <a:lnTo>
                        <a:pt x="2133600" y="2148840"/>
                      </a:lnTo>
                      <a:lnTo>
                        <a:pt x="2189480" y="2133600"/>
                      </a:lnTo>
                      <a:lnTo>
                        <a:pt x="2189480" y="2077720"/>
                      </a:lnTo>
                      <a:lnTo>
                        <a:pt x="2174240" y="2047240"/>
                      </a:lnTo>
                      <a:lnTo>
                        <a:pt x="2174240" y="1905000"/>
                      </a:lnTo>
                      <a:lnTo>
                        <a:pt x="2174240" y="1803400"/>
                      </a:lnTo>
                      <a:lnTo>
                        <a:pt x="2199640" y="1747520"/>
                      </a:lnTo>
                      <a:lnTo>
                        <a:pt x="2189480" y="1691640"/>
                      </a:lnTo>
                      <a:lnTo>
                        <a:pt x="2159000" y="1600200"/>
                      </a:lnTo>
                      <a:lnTo>
                        <a:pt x="2159000" y="1534160"/>
                      </a:lnTo>
                      <a:lnTo>
                        <a:pt x="2169160" y="1468120"/>
                      </a:lnTo>
                      <a:lnTo>
                        <a:pt x="2209800" y="1407160"/>
                      </a:lnTo>
                      <a:lnTo>
                        <a:pt x="2240280" y="1381760"/>
                      </a:lnTo>
                      <a:lnTo>
                        <a:pt x="2291080" y="1381760"/>
                      </a:lnTo>
                      <a:lnTo>
                        <a:pt x="2321560" y="1417320"/>
                      </a:lnTo>
                      <a:lnTo>
                        <a:pt x="2367280" y="1427480"/>
                      </a:lnTo>
                      <a:lnTo>
                        <a:pt x="2438400" y="1427480"/>
                      </a:lnTo>
                      <a:lnTo>
                        <a:pt x="2453640" y="1381760"/>
                      </a:lnTo>
                      <a:lnTo>
                        <a:pt x="2438400" y="1361440"/>
                      </a:lnTo>
                      <a:lnTo>
                        <a:pt x="2458720" y="1290320"/>
                      </a:lnTo>
                      <a:lnTo>
                        <a:pt x="2524760" y="1229360"/>
                      </a:lnTo>
                      <a:lnTo>
                        <a:pt x="2580640" y="1198880"/>
                      </a:lnTo>
                      <a:lnTo>
                        <a:pt x="2636520" y="1214120"/>
                      </a:lnTo>
                      <a:lnTo>
                        <a:pt x="2677160" y="1203960"/>
                      </a:lnTo>
                      <a:lnTo>
                        <a:pt x="2733040" y="1229360"/>
                      </a:lnTo>
                      <a:lnTo>
                        <a:pt x="2783840" y="1224280"/>
                      </a:lnTo>
                      <a:lnTo>
                        <a:pt x="2839720" y="1168400"/>
                      </a:lnTo>
                      <a:lnTo>
                        <a:pt x="2871470" y="1118870"/>
                      </a:lnTo>
                      <a:lnTo>
                        <a:pt x="2839720" y="1066800"/>
                      </a:lnTo>
                      <a:lnTo>
                        <a:pt x="2829560" y="960120"/>
                      </a:lnTo>
                      <a:lnTo>
                        <a:pt x="2819400" y="914400"/>
                      </a:lnTo>
                      <a:lnTo>
                        <a:pt x="2824480" y="812800"/>
                      </a:lnTo>
                      <a:lnTo>
                        <a:pt x="2814320" y="762000"/>
                      </a:lnTo>
                      <a:lnTo>
                        <a:pt x="2758440" y="741680"/>
                      </a:lnTo>
                      <a:lnTo>
                        <a:pt x="2677160" y="711200"/>
                      </a:lnTo>
                      <a:lnTo>
                        <a:pt x="2621280" y="665480"/>
                      </a:lnTo>
                      <a:lnTo>
                        <a:pt x="2555240" y="568960"/>
                      </a:lnTo>
                      <a:lnTo>
                        <a:pt x="2524760" y="513080"/>
                      </a:lnTo>
                      <a:lnTo>
                        <a:pt x="2473960" y="452120"/>
                      </a:lnTo>
                      <a:lnTo>
                        <a:pt x="2443480" y="406400"/>
                      </a:lnTo>
                      <a:lnTo>
                        <a:pt x="2438400" y="381000"/>
                      </a:lnTo>
                      <a:lnTo>
                        <a:pt x="2443480" y="309880"/>
                      </a:lnTo>
                      <a:lnTo>
                        <a:pt x="2443480" y="248920"/>
                      </a:lnTo>
                      <a:lnTo>
                        <a:pt x="2413000" y="223520"/>
                      </a:lnTo>
                      <a:lnTo>
                        <a:pt x="2367280" y="223520"/>
                      </a:lnTo>
                      <a:lnTo>
                        <a:pt x="2311400" y="213360"/>
                      </a:lnTo>
                      <a:lnTo>
                        <a:pt x="2260600" y="208280"/>
                      </a:lnTo>
                      <a:lnTo>
                        <a:pt x="2199640" y="116840"/>
                      </a:lnTo>
                      <a:lnTo>
                        <a:pt x="2113280" y="45720"/>
                      </a:lnTo>
                      <a:lnTo>
                        <a:pt x="2072640" y="15240"/>
                      </a:lnTo>
                      <a:lnTo>
                        <a:pt x="2032000" y="0"/>
                      </a:lnTo>
                      <a:lnTo>
                        <a:pt x="1981200" y="5588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solidFill>
                    <a:srgbClr val="008FD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400" b="1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S-Core Dream 6 Bold" panose="020B0503030302020204" pitchFamily="34" charset="-127"/>
                    <a:ea typeface="S-Core Dream 6 Bold" panose="020B0503030302020204" pitchFamily="34" charset="-127"/>
                  </a:endParaRPr>
                </a:p>
              </p:txBody>
            </p:sp>
            <p:sp>
              <p:nvSpPr>
                <p:cNvPr id="46" name="은평 TXT">
                  <a:extLst>
                    <a:ext uri="{FF2B5EF4-FFF2-40B4-BE49-F238E27FC236}">
                      <a16:creationId xmlns:a16="http://schemas.microsoft.com/office/drawing/2014/main" id="{E9827595-B304-A54F-A989-53291BE6F973}"/>
                    </a:ext>
                  </a:extLst>
                </p:cNvPr>
                <p:cNvSpPr txBox="1"/>
                <p:nvPr/>
              </p:nvSpPr>
              <p:spPr>
                <a:xfrm>
                  <a:off x="3730019" y="3106430"/>
                  <a:ext cx="453971" cy="276999"/>
                </a:xfrm>
                <a:prstGeom prst="rect">
                  <a:avLst/>
                </a:prstGeom>
                <a:noFill/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</p:spPr>
              <p:txBody>
                <a:bodyPr wrap="none" rtlCol="0" anchor="ctr">
                  <a:spAutoFit/>
                </a:bodyPr>
                <a:lstStyle/>
                <a:p>
                  <a:pPr algn="ctr"/>
                  <a:r>
                    <a:rPr lang="ko-KR" altLang="en-US" sz="1200" b="1" spc="-15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latin typeface="S-Core Dream 6 Bold" panose="020B0503030302020204" pitchFamily="34" charset="-127"/>
                      <a:ea typeface="S-Core Dream 6 Bold" panose="020B0503030302020204" pitchFamily="34" charset="-127"/>
                    </a:rPr>
                    <a:t>은평</a:t>
                  </a:r>
                  <a:endParaRPr lang="ko-KR" altLang="en-US" sz="1200" b="1" spc="-15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S-Core Dream 6 Bold" panose="020B0503030302020204" pitchFamily="34" charset="-127"/>
                    <a:ea typeface="S-Core Dream 6 Bold" panose="020B0503030302020204" pitchFamily="34" charset="-127"/>
                  </a:endParaRPr>
                </a:p>
              </p:txBody>
            </p:sp>
          </p:grpSp>
        </p:grpSp>
        <p:grpSp>
          <p:nvGrpSpPr>
            <p:cNvPr id="51" name="동남권">
              <a:extLst>
                <a:ext uri="{FF2B5EF4-FFF2-40B4-BE49-F238E27FC236}">
                  <a16:creationId xmlns:a16="http://schemas.microsoft.com/office/drawing/2014/main" id="{144EDE22-DC02-0146-A466-BE4F0B1D58E4}"/>
                </a:ext>
              </a:extLst>
            </p:cNvPr>
            <p:cNvGrpSpPr/>
            <p:nvPr/>
          </p:nvGrpSpPr>
          <p:grpSpPr>
            <a:xfrm>
              <a:off x="8911818" y="3923824"/>
              <a:ext cx="2654205" cy="2502951"/>
              <a:chOff x="4690103" y="3922960"/>
              <a:chExt cx="2654205" cy="2502951"/>
            </a:xfrm>
          </p:grpSpPr>
          <p:grpSp>
            <p:nvGrpSpPr>
              <p:cNvPr id="52" name="강동구">
                <a:extLst>
                  <a:ext uri="{FF2B5EF4-FFF2-40B4-BE49-F238E27FC236}">
                    <a16:creationId xmlns:a16="http://schemas.microsoft.com/office/drawing/2014/main" id="{BB3E4682-9190-9E4D-BA73-3F4EB7D07D95}"/>
                  </a:ext>
                </a:extLst>
              </p:cNvPr>
              <p:cNvGrpSpPr/>
              <p:nvPr/>
            </p:nvGrpSpPr>
            <p:grpSpPr>
              <a:xfrm>
                <a:off x="6363744" y="3922960"/>
                <a:ext cx="980564" cy="1011644"/>
                <a:chOff x="6363744" y="3922960"/>
                <a:chExt cx="980564" cy="1011644"/>
              </a:xfrm>
            </p:grpSpPr>
            <p:sp>
              <p:nvSpPr>
                <p:cNvPr id="62" name="강동구">
                  <a:extLst>
                    <a:ext uri="{FF2B5EF4-FFF2-40B4-BE49-F238E27FC236}">
                      <a16:creationId xmlns:a16="http://schemas.microsoft.com/office/drawing/2014/main" id="{C7AE6474-A3B1-8645-8A00-14D5E7A02514}"/>
                    </a:ext>
                  </a:extLst>
                </p:cNvPr>
                <p:cNvSpPr/>
                <p:nvPr/>
              </p:nvSpPr>
              <p:spPr>
                <a:xfrm>
                  <a:off x="6363744" y="3922960"/>
                  <a:ext cx="980564" cy="1011644"/>
                </a:xfrm>
                <a:custGeom>
                  <a:avLst/>
                  <a:gdLst>
                    <a:gd name="connsiteX0" fmla="*/ 2110740 w 2404110"/>
                    <a:gd name="connsiteY0" fmla="*/ 11430 h 2480310"/>
                    <a:gd name="connsiteX1" fmla="*/ 1977390 w 2404110"/>
                    <a:gd name="connsiteY1" fmla="*/ 49530 h 2480310"/>
                    <a:gd name="connsiteX2" fmla="*/ 1847850 w 2404110"/>
                    <a:gd name="connsiteY2" fmla="*/ 102870 h 2480310"/>
                    <a:gd name="connsiteX3" fmla="*/ 1756410 w 2404110"/>
                    <a:gd name="connsiteY3" fmla="*/ 144780 h 2480310"/>
                    <a:gd name="connsiteX4" fmla="*/ 1649730 w 2404110"/>
                    <a:gd name="connsiteY4" fmla="*/ 201930 h 2480310"/>
                    <a:gd name="connsiteX5" fmla="*/ 1520190 w 2404110"/>
                    <a:gd name="connsiteY5" fmla="*/ 266700 h 2480310"/>
                    <a:gd name="connsiteX6" fmla="*/ 1360170 w 2404110"/>
                    <a:gd name="connsiteY6" fmla="*/ 346710 h 2480310"/>
                    <a:gd name="connsiteX7" fmla="*/ 1249680 w 2404110"/>
                    <a:gd name="connsiteY7" fmla="*/ 403860 h 2480310"/>
                    <a:gd name="connsiteX8" fmla="*/ 1112520 w 2404110"/>
                    <a:gd name="connsiteY8" fmla="*/ 464820 h 2480310"/>
                    <a:gd name="connsiteX9" fmla="*/ 937260 w 2404110"/>
                    <a:gd name="connsiteY9" fmla="*/ 525780 h 2480310"/>
                    <a:gd name="connsiteX10" fmla="*/ 788670 w 2404110"/>
                    <a:gd name="connsiteY10" fmla="*/ 579120 h 2480310"/>
                    <a:gd name="connsiteX11" fmla="*/ 674370 w 2404110"/>
                    <a:gd name="connsiteY11" fmla="*/ 628650 h 2480310"/>
                    <a:gd name="connsiteX12" fmla="*/ 640080 w 2404110"/>
                    <a:gd name="connsiteY12" fmla="*/ 685800 h 2480310"/>
                    <a:gd name="connsiteX13" fmla="*/ 640080 w 2404110"/>
                    <a:gd name="connsiteY13" fmla="*/ 685800 h 2480310"/>
                    <a:gd name="connsiteX14" fmla="*/ 636270 w 2404110"/>
                    <a:gd name="connsiteY14" fmla="*/ 739140 h 2480310"/>
                    <a:gd name="connsiteX15" fmla="*/ 575310 w 2404110"/>
                    <a:gd name="connsiteY15" fmla="*/ 838200 h 2480310"/>
                    <a:gd name="connsiteX16" fmla="*/ 541020 w 2404110"/>
                    <a:gd name="connsiteY16" fmla="*/ 902970 h 2480310"/>
                    <a:gd name="connsiteX17" fmla="*/ 487680 w 2404110"/>
                    <a:gd name="connsiteY17" fmla="*/ 1017270 h 2480310"/>
                    <a:gd name="connsiteX18" fmla="*/ 400050 w 2404110"/>
                    <a:gd name="connsiteY18" fmla="*/ 1150620 h 2480310"/>
                    <a:gd name="connsiteX19" fmla="*/ 358140 w 2404110"/>
                    <a:gd name="connsiteY19" fmla="*/ 1238250 h 2480310"/>
                    <a:gd name="connsiteX20" fmla="*/ 259080 w 2404110"/>
                    <a:gd name="connsiteY20" fmla="*/ 1405890 h 2480310"/>
                    <a:gd name="connsiteX21" fmla="*/ 186690 w 2404110"/>
                    <a:gd name="connsiteY21" fmla="*/ 1558290 h 2480310"/>
                    <a:gd name="connsiteX22" fmla="*/ 110490 w 2404110"/>
                    <a:gd name="connsiteY22" fmla="*/ 1653540 h 2480310"/>
                    <a:gd name="connsiteX23" fmla="*/ 83820 w 2404110"/>
                    <a:gd name="connsiteY23" fmla="*/ 1725930 h 2480310"/>
                    <a:gd name="connsiteX24" fmla="*/ 30480 w 2404110"/>
                    <a:gd name="connsiteY24" fmla="*/ 1779270 h 2480310"/>
                    <a:gd name="connsiteX25" fmla="*/ 0 w 2404110"/>
                    <a:gd name="connsiteY25" fmla="*/ 1817370 h 2480310"/>
                    <a:gd name="connsiteX26" fmla="*/ 0 w 2404110"/>
                    <a:gd name="connsiteY26" fmla="*/ 1866900 h 2480310"/>
                    <a:gd name="connsiteX27" fmla="*/ 26670 w 2404110"/>
                    <a:gd name="connsiteY27" fmla="*/ 1954530 h 2480310"/>
                    <a:gd name="connsiteX28" fmla="*/ 53340 w 2404110"/>
                    <a:gd name="connsiteY28" fmla="*/ 2000250 h 2480310"/>
                    <a:gd name="connsiteX29" fmla="*/ 83820 w 2404110"/>
                    <a:gd name="connsiteY29" fmla="*/ 2038350 h 2480310"/>
                    <a:gd name="connsiteX30" fmla="*/ 140970 w 2404110"/>
                    <a:gd name="connsiteY30" fmla="*/ 2072640 h 2480310"/>
                    <a:gd name="connsiteX31" fmla="*/ 190500 w 2404110"/>
                    <a:gd name="connsiteY31" fmla="*/ 2087880 h 2480310"/>
                    <a:gd name="connsiteX32" fmla="*/ 232410 w 2404110"/>
                    <a:gd name="connsiteY32" fmla="*/ 2118360 h 2480310"/>
                    <a:gd name="connsiteX33" fmla="*/ 281940 w 2404110"/>
                    <a:gd name="connsiteY33" fmla="*/ 2125980 h 2480310"/>
                    <a:gd name="connsiteX34" fmla="*/ 300990 w 2404110"/>
                    <a:gd name="connsiteY34" fmla="*/ 2095500 h 2480310"/>
                    <a:gd name="connsiteX35" fmla="*/ 320040 w 2404110"/>
                    <a:gd name="connsiteY35" fmla="*/ 2057400 h 2480310"/>
                    <a:gd name="connsiteX36" fmla="*/ 342900 w 2404110"/>
                    <a:gd name="connsiteY36" fmla="*/ 2019300 h 2480310"/>
                    <a:gd name="connsiteX37" fmla="*/ 388620 w 2404110"/>
                    <a:gd name="connsiteY37" fmla="*/ 2000250 h 2480310"/>
                    <a:gd name="connsiteX38" fmla="*/ 415290 w 2404110"/>
                    <a:gd name="connsiteY38" fmla="*/ 2007870 h 2480310"/>
                    <a:gd name="connsiteX39" fmla="*/ 480060 w 2404110"/>
                    <a:gd name="connsiteY39" fmla="*/ 2057400 h 2480310"/>
                    <a:gd name="connsiteX40" fmla="*/ 586740 w 2404110"/>
                    <a:gd name="connsiteY40" fmla="*/ 2114550 h 2480310"/>
                    <a:gd name="connsiteX41" fmla="*/ 674370 w 2404110"/>
                    <a:gd name="connsiteY41" fmla="*/ 2179320 h 2480310"/>
                    <a:gd name="connsiteX42" fmla="*/ 765810 w 2404110"/>
                    <a:gd name="connsiteY42" fmla="*/ 2221230 h 2480310"/>
                    <a:gd name="connsiteX43" fmla="*/ 880110 w 2404110"/>
                    <a:gd name="connsiteY43" fmla="*/ 2293620 h 2480310"/>
                    <a:gd name="connsiteX44" fmla="*/ 960120 w 2404110"/>
                    <a:gd name="connsiteY44" fmla="*/ 2358390 h 2480310"/>
                    <a:gd name="connsiteX45" fmla="*/ 1051560 w 2404110"/>
                    <a:gd name="connsiteY45" fmla="*/ 2388870 h 2480310"/>
                    <a:gd name="connsiteX46" fmla="*/ 1120140 w 2404110"/>
                    <a:gd name="connsiteY46" fmla="*/ 2453640 h 2480310"/>
                    <a:gd name="connsiteX47" fmla="*/ 1192530 w 2404110"/>
                    <a:gd name="connsiteY47" fmla="*/ 2480310 h 2480310"/>
                    <a:gd name="connsiteX48" fmla="*/ 1215390 w 2404110"/>
                    <a:gd name="connsiteY48" fmla="*/ 2476500 h 2480310"/>
                    <a:gd name="connsiteX49" fmla="*/ 1207770 w 2404110"/>
                    <a:gd name="connsiteY49" fmla="*/ 2411730 h 2480310"/>
                    <a:gd name="connsiteX50" fmla="*/ 1169670 w 2404110"/>
                    <a:gd name="connsiteY50" fmla="*/ 2373630 h 2480310"/>
                    <a:gd name="connsiteX51" fmla="*/ 1162050 w 2404110"/>
                    <a:gd name="connsiteY51" fmla="*/ 2331720 h 2480310"/>
                    <a:gd name="connsiteX52" fmla="*/ 1139190 w 2404110"/>
                    <a:gd name="connsiteY52" fmla="*/ 2297430 h 2480310"/>
                    <a:gd name="connsiteX53" fmla="*/ 1139190 w 2404110"/>
                    <a:gd name="connsiteY53" fmla="*/ 2259330 h 2480310"/>
                    <a:gd name="connsiteX54" fmla="*/ 1162050 w 2404110"/>
                    <a:gd name="connsiteY54" fmla="*/ 2240280 h 2480310"/>
                    <a:gd name="connsiteX55" fmla="*/ 1226820 w 2404110"/>
                    <a:gd name="connsiteY55" fmla="*/ 2205990 h 2480310"/>
                    <a:gd name="connsiteX56" fmla="*/ 1287780 w 2404110"/>
                    <a:gd name="connsiteY56" fmla="*/ 2152650 h 2480310"/>
                    <a:gd name="connsiteX57" fmla="*/ 1329690 w 2404110"/>
                    <a:gd name="connsiteY57" fmla="*/ 2125980 h 2480310"/>
                    <a:gd name="connsiteX58" fmla="*/ 1371600 w 2404110"/>
                    <a:gd name="connsiteY58" fmla="*/ 2057400 h 2480310"/>
                    <a:gd name="connsiteX59" fmla="*/ 1394460 w 2404110"/>
                    <a:gd name="connsiteY59" fmla="*/ 1996440 h 2480310"/>
                    <a:gd name="connsiteX60" fmla="*/ 1428750 w 2404110"/>
                    <a:gd name="connsiteY60" fmla="*/ 1897380 h 2480310"/>
                    <a:gd name="connsiteX61" fmla="*/ 1478280 w 2404110"/>
                    <a:gd name="connsiteY61" fmla="*/ 1756410 h 2480310"/>
                    <a:gd name="connsiteX62" fmla="*/ 1508760 w 2404110"/>
                    <a:gd name="connsiteY62" fmla="*/ 1668780 h 2480310"/>
                    <a:gd name="connsiteX63" fmla="*/ 1508760 w 2404110"/>
                    <a:gd name="connsiteY63" fmla="*/ 1615440 h 2480310"/>
                    <a:gd name="connsiteX64" fmla="*/ 1527810 w 2404110"/>
                    <a:gd name="connsiteY64" fmla="*/ 1565910 h 2480310"/>
                    <a:gd name="connsiteX65" fmla="*/ 1527810 w 2404110"/>
                    <a:gd name="connsiteY65" fmla="*/ 1527810 h 2480310"/>
                    <a:gd name="connsiteX66" fmla="*/ 1550670 w 2404110"/>
                    <a:gd name="connsiteY66" fmla="*/ 1489710 h 2480310"/>
                    <a:gd name="connsiteX67" fmla="*/ 1817370 w 2404110"/>
                    <a:gd name="connsiteY67" fmla="*/ 1325880 h 2480310"/>
                    <a:gd name="connsiteX68" fmla="*/ 1901190 w 2404110"/>
                    <a:gd name="connsiteY68" fmla="*/ 1268730 h 2480310"/>
                    <a:gd name="connsiteX69" fmla="*/ 1916430 w 2404110"/>
                    <a:gd name="connsiteY69" fmla="*/ 1226820 h 2480310"/>
                    <a:gd name="connsiteX70" fmla="*/ 1962150 w 2404110"/>
                    <a:gd name="connsiteY70" fmla="*/ 1219200 h 2480310"/>
                    <a:gd name="connsiteX71" fmla="*/ 1985010 w 2404110"/>
                    <a:gd name="connsiteY71" fmla="*/ 1257300 h 2480310"/>
                    <a:gd name="connsiteX72" fmla="*/ 2045970 w 2404110"/>
                    <a:gd name="connsiteY72" fmla="*/ 1264920 h 2480310"/>
                    <a:gd name="connsiteX73" fmla="*/ 2137410 w 2404110"/>
                    <a:gd name="connsiteY73" fmla="*/ 1299210 h 2480310"/>
                    <a:gd name="connsiteX74" fmla="*/ 2198370 w 2404110"/>
                    <a:gd name="connsiteY74" fmla="*/ 1314450 h 2480310"/>
                    <a:gd name="connsiteX75" fmla="*/ 2266950 w 2404110"/>
                    <a:gd name="connsiteY75" fmla="*/ 1303020 h 2480310"/>
                    <a:gd name="connsiteX76" fmla="*/ 2301240 w 2404110"/>
                    <a:gd name="connsiteY76" fmla="*/ 1291590 h 2480310"/>
                    <a:gd name="connsiteX77" fmla="*/ 2358390 w 2404110"/>
                    <a:gd name="connsiteY77" fmla="*/ 1249680 h 2480310"/>
                    <a:gd name="connsiteX78" fmla="*/ 2400300 w 2404110"/>
                    <a:gd name="connsiteY78" fmla="*/ 1223010 h 2480310"/>
                    <a:gd name="connsiteX79" fmla="*/ 2404110 w 2404110"/>
                    <a:gd name="connsiteY79" fmla="*/ 1181100 h 2480310"/>
                    <a:gd name="connsiteX80" fmla="*/ 2392680 w 2404110"/>
                    <a:gd name="connsiteY80" fmla="*/ 1127760 h 2480310"/>
                    <a:gd name="connsiteX81" fmla="*/ 2377440 w 2404110"/>
                    <a:gd name="connsiteY81" fmla="*/ 1024890 h 2480310"/>
                    <a:gd name="connsiteX82" fmla="*/ 2388870 w 2404110"/>
                    <a:gd name="connsiteY82" fmla="*/ 918210 h 2480310"/>
                    <a:gd name="connsiteX83" fmla="*/ 2388870 w 2404110"/>
                    <a:gd name="connsiteY83" fmla="*/ 803910 h 2480310"/>
                    <a:gd name="connsiteX84" fmla="*/ 2400300 w 2404110"/>
                    <a:gd name="connsiteY84" fmla="*/ 723900 h 2480310"/>
                    <a:gd name="connsiteX85" fmla="*/ 2385060 w 2404110"/>
                    <a:gd name="connsiteY85" fmla="*/ 651510 h 2480310"/>
                    <a:gd name="connsiteX86" fmla="*/ 2377440 w 2404110"/>
                    <a:gd name="connsiteY86" fmla="*/ 586740 h 2480310"/>
                    <a:gd name="connsiteX87" fmla="*/ 2320290 w 2404110"/>
                    <a:gd name="connsiteY87" fmla="*/ 430530 h 2480310"/>
                    <a:gd name="connsiteX88" fmla="*/ 2282190 w 2404110"/>
                    <a:gd name="connsiteY88" fmla="*/ 304800 h 2480310"/>
                    <a:gd name="connsiteX89" fmla="*/ 2251710 w 2404110"/>
                    <a:gd name="connsiteY89" fmla="*/ 232410 h 2480310"/>
                    <a:gd name="connsiteX90" fmla="*/ 2205990 w 2404110"/>
                    <a:gd name="connsiteY90" fmla="*/ 102870 h 2480310"/>
                    <a:gd name="connsiteX91" fmla="*/ 2179320 w 2404110"/>
                    <a:gd name="connsiteY91" fmla="*/ 34290 h 2480310"/>
                    <a:gd name="connsiteX92" fmla="*/ 2167890 w 2404110"/>
                    <a:gd name="connsiteY92" fmla="*/ 0 h 2480310"/>
                    <a:gd name="connsiteX93" fmla="*/ 2110740 w 2404110"/>
                    <a:gd name="connsiteY93" fmla="*/ 11430 h 24803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</a:cxnLst>
                  <a:rect l="l" t="t" r="r" b="b"/>
                  <a:pathLst>
                    <a:path w="2404110" h="2480310">
                      <a:moveTo>
                        <a:pt x="2110740" y="11430"/>
                      </a:moveTo>
                      <a:lnTo>
                        <a:pt x="1977390" y="49530"/>
                      </a:lnTo>
                      <a:lnTo>
                        <a:pt x="1847850" y="102870"/>
                      </a:lnTo>
                      <a:lnTo>
                        <a:pt x="1756410" y="144780"/>
                      </a:lnTo>
                      <a:lnTo>
                        <a:pt x="1649730" y="201930"/>
                      </a:lnTo>
                      <a:lnTo>
                        <a:pt x="1520190" y="266700"/>
                      </a:lnTo>
                      <a:lnTo>
                        <a:pt x="1360170" y="346710"/>
                      </a:lnTo>
                      <a:lnTo>
                        <a:pt x="1249680" y="403860"/>
                      </a:lnTo>
                      <a:lnTo>
                        <a:pt x="1112520" y="464820"/>
                      </a:lnTo>
                      <a:lnTo>
                        <a:pt x="937260" y="525780"/>
                      </a:lnTo>
                      <a:lnTo>
                        <a:pt x="788670" y="579120"/>
                      </a:lnTo>
                      <a:lnTo>
                        <a:pt x="674370" y="628650"/>
                      </a:lnTo>
                      <a:lnTo>
                        <a:pt x="640080" y="685800"/>
                      </a:lnTo>
                      <a:lnTo>
                        <a:pt x="640080" y="685800"/>
                      </a:lnTo>
                      <a:lnTo>
                        <a:pt x="636270" y="739140"/>
                      </a:lnTo>
                      <a:lnTo>
                        <a:pt x="575310" y="838200"/>
                      </a:lnTo>
                      <a:lnTo>
                        <a:pt x="541020" y="902970"/>
                      </a:lnTo>
                      <a:lnTo>
                        <a:pt x="487680" y="1017270"/>
                      </a:lnTo>
                      <a:lnTo>
                        <a:pt x="400050" y="1150620"/>
                      </a:lnTo>
                      <a:lnTo>
                        <a:pt x="358140" y="1238250"/>
                      </a:lnTo>
                      <a:lnTo>
                        <a:pt x="259080" y="1405890"/>
                      </a:lnTo>
                      <a:lnTo>
                        <a:pt x="186690" y="1558290"/>
                      </a:lnTo>
                      <a:lnTo>
                        <a:pt x="110490" y="1653540"/>
                      </a:lnTo>
                      <a:lnTo>
                        <a:pt x="83820" y="1725930"/>
                      </a:lnTo>
                      <a:lnTo>
                        <a:pt x="30480" y="1779270"/>
                      </a:lnTo>
                      <a:lnTo>
                        <a:pt x="0" y="1817370"/>
                      </a:lnTo>
                      <a:lnTo>
                        <a:pt x="0" y="1866900"/>
                      </a:lnTo>
                      <a:lnTo>
                        <a:pt x="26670" y="1954530"/>
                      </a:lnTo>
                      <a:lnTo>
                        <a:pt x="53340" y="2000250"/>
                      </a:lnTo>
                      <a:lnTo>
                        <a:pt x="83820" y="2038350"/>
                      </a:lnTo>
                      <a:lnTo>
                        <a:pt x="140970" y="2072640"/>
                      </a:lnTo>
                      <a:lnTo>
                        <a:pt x="190500" y="2087880"/>
                      </a:lnTo>
                      <a:lnTo>
                        <a:pt x="232410" y="2118360"/>
                      </a:lnTo>
                      <a:lnTo>
                        <a:pt x="281940" y="2125980"/>
                      </a:lnTo>
                      <a:lnTo>
                        <a:pt x="300990" y="2095500"/>
                      </a:lnTo>
                      <a:lnTo>
                        <a:pt x="320040" y="2057400"/>
                      </a:lnTo>
                      <a:lnTo>
                        <a:pt x="342900" y="2019300"/>
                      </a:lnTo>
                      <a:lnTo>
                        <a:pt x="388620" y="2000250"/>
                      </a:lnTo>
                      <a:lnTo>
                        <a:pt x="415290" y="2007870"/>
                      </a:lnTo>
                      <a:lnTo>
                        <a:pt x="480060" y="2057400"/>
                      </a:lnTo>
                      <a:lnTo>
                        <a:pt x="586740" y="2114550"/>
                      </a:lnTo>
                      <a:lnTo>
                        <a:pt x="674370" y="2179320"/>
                      </a:lnTo>
                      <a:lnTo>
                        <a:pt x="765810" y="2221230"/>
                      </a:lnTo>
                      <a:lnTo>
                        <a:pt x="880110" y="2293620"/>
                      </a:lnTo>
                      <a:lnTo>
                        <a:pt x="960120" y="2358390"/>
                      </a:lnTo>
                      <a:lnTo>
                        <a:pt x="1051560" y="2388870"/>
                      </a:lnTo>
                      <a:lnTo>
                        <a:pt x="1120140" y="2453640"/>
                      </a:lnTo>
                      <a:lnTo>
                        <a:pt x="1192530" y="2480310"/>
                      </a:lnTo>
                      <a:lnTo>
                        <a:pt x="1215390" y="2476500"/>
                      </a:lnTo>
                      <a:lnTo>
                        <a:pt x="1207770" y="2411730"/>
                      </a:lnTo>
                      <a:lnTo>
                        <a:pt x="1169670" y="2373630"/>
                      </a:lnTo>
                      <a:lnTo>
                        <a:pt x="1162050" y="2331720"/>
                      </a:lnTo>
                      <a:lnTo>
                        <a:pt x="1139190" y="2297430"/>
                      </a:lnTo>
                      <a:lnTo>
                        <a:pt x="1139190" y="2259330"/>
                      </a:lnTo>
                      <a:lnTo>
                        <a:pt x="1162050" y="2240280"/>
                      </a:lnTo>
                      <a:lnTo>
                        <a:pt x="1226820" y="2205990"/>
                      </a:lnTo>
                      <a:lnTo>
                        <a:pt x="1287780" y="2152650"/>
                      </a:lnTo>
                      <a:lnTo>
                        <a:pt x="1329690" y="2125980"/>
                      </a:lnTo>
                      <a:lnTo>
                        <a:pt x="1371600" y="2057400"/>
                      </a:lnTo>
                      <a:lnTo>
                        <a:pt x="1394460" y="1996440"/>
                      </a:lnTo>
                      <a:lnTo>
                        <a:pt x="1428750" y="1897380"/>
                      </a:lnTo>
                      <a:lnTo>
                        <a:pt x="1478280" y="1756410"/>
                      </a:lnTo>
                      <a:lnTo>
                        <a:pt x="1508760" y="1668780"/>
                      </a:lnTo>
                      <a:lnTo>
                        <a:pt x="1508760" y="1615440"/>
                      </a:lnTo>
                      <a:lnTo>
                        <a:pt x="1527810" y="1565910"/>
                      </a:lnTo>
                      <a:lnTo>
                        <a:pt x="1527810" y="1527810"/>
                      </a:lnTo>
                      <a:lnTo>
                        <a:pt x="1550670" y="1489710"/>
                      </a:lnTo>
                      <a:lnTo>
                        <a:pt x="1817370" y="1325880"/>
                      </a:lnTo>
                      <a:lnTo>
                        <a:pt x="1901190" y="1268730"/>
                      </a:lnTo>
                      <a:lnTo>
                        <a:pt x="1916430" y="1226820"/>
                      </a:lnTo>
                      <a:lnTo>
                        <a:pt x="1962150" y="1219200"/>
                      </a:lnTo>
                      <a:lnTo>
                        <a:pt x="1985010" y="1257300"/>
                      </a:lnTo>
                      <a:lnTo>
                        <a:pt x="2045970" y="1264920"/>
                      </a:lnTo>
                      <a:lnTo>
                        <a:pt x="2137410" y="1299210"/>
                      </a:lnTo>
                      <a:lnTo>
                        <a:pt x="2198370" y="1314450"/>
                      </a:lnTo>
                      <a:lnTo>
                        <a:pt x="2266950" y="1303020"/>
                      </a:lnTo>
                      <a:lnTo>
                        <a:pt x="2301240" y="1291590"/>
                      </a:lnTo>
                      <a:lnTo>
                        <a:pt x="2358390" y="1249680"/>
                      </a:lnTo>
                      <a:lnTo>
                        <a:pt x="2400300" y="1223010"/>
                      </a:lnTo>
                      <a:lnTo>
                        <a:pt x="2404110" y="1181100"/>
                      </a:lnTo>
                      <a:lnTo>
                        <a:pt x="2392680" y="1127760"/>
                      </a:lnTo>
                      <a:lnTo>
                        <a:pt x="2377440" y="1024890"/>
                      </a:lnTo>
                      <a:lnTo>
                        <a:pt x="2388870" y="918210"/>
                      </a:lnTo>
                      <a:lnTo>
                        <a:pt x="2388870" y="803910"/>
                      </a:lnTo>
                      <a:lnTo>
                        <a:pt x="2400300" y="723900"/>
                      </a:lnTo>
                      <a:lnTo>
                        <a:pt x="2385060" y="651510"/>
                      </a:lnTo>
                      <a:lnTo>
                        <a:pt x="2377440" y="586740"/>
                      </a:lnTo>
                      <a:lnTo>
                        <a:pt x="2320290" y="430530"/>
                      </a:lnTo>
                      <a:lnTo>
                        <a:pt x="2282190" y="304800"/>
                      </a:lnTo>
                      <a:lnTo>
                        <a:pt x="2251710" y="232410"/>
                      </a:lnTo>
                      <a:lnTo>
                        <a:pt x="2205990" y="102870"/>
                      </a:lnTo>
                      <a:lnTo>
                        <a:pt x="2179320" y="34290"/>
                      </a:lnTo>
                      <a:lnTo>
                        <a:pt x="2167890" y="0"/>
                      </a:lnTo>
                      <a:lnTo>
                        <a:pt x="2110740" y="1143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solidFill>
                    <a:srgbClr val="008FD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400" b="1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S-Core Dream 6 Bold" panose="020B0503030302020204" pitchFamily="34" charset="-127"/>
                    <a:ea typeface="S-Core Dream 6 Bold" panose="020B0503030302020204" pitchFamily="34" charset="-127"/>
                  </a:endParaRPr>
                </a:p>
              </p:txBody>
            </p:sp>
            <p:sp>
              <p:nvSpPr>
                <p:cNvPr id="63" name="강동 TXT">
                  <a:extLst>
                    <a:ext uri="{FF2B5EF4-FFF2-40B4-BE49-F238E27FC236}">
                      <a16:creationId xmlns:a16="http://schemas.microsoft.com/office/drawing/2014/main" id="{8F1EF755-6DD8-9E49-A238-96CE9496C626}"/>
                    </a:ext>
                  </a:extLst>
                </p:cNvPr>
                <p:cNvSpPr txBox="1"/>
                <p:nvPr/>
              </p:nvSpPr>
              <p:spPr>
                <a:xfrm>
                  <a:off x="6576199" y="4251692"/>
                  <a:ext cx="453971" cy="276999"/>
                </a:xfrm>
                <a:prstGeom prst="rect">
                  <a:avLst/>
                </a:prstGeom>
                <a:noFill/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</p:spPr>
              <p:txBody>
                <a:bodyPr wrap="none" rtlCol="0" anchor="ctr">
                  <a:spAutoFit/>
                </a:bodyPr>
                <a:lstStyle/>
                <a:p>
                  <a:pPr algn="ctr"/>
                  <a:r>
                    <a:rPr lang="ko-KR" altLang="en-US" sz="1200" b="1" spc="-15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latin typeface="S-Core Dream 6 Bold" panose="020B0503030302020204" pitchFamily="34" charset="-127"/>
                      <a:ea typeface="S-Core Dream 6 Bold" panose="020B0503030302020204" pitchFamily="34" charset="-127"/>
                    </a:rPr>
                    <a:t>강동</a:t>
                  </a:r>
                  <a:endParaRPr lang="ko-KR" altLang="en-US" sz="1200" b="1" spc="-15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S-Core Dream 6 Bold" panose="020B0503030302020204" pitchFamily="34" charset="-127"/>
                    <a:ea typeface="S-Core Dream 6 Bold" panose="020B0503030302020204" pitchFamily="34" charset="-127"/>
                  </a:endParaRPr>
                </a:p>
              </p:txBody>
            </p:sp>
          </p:grpSp>
          <p:grpSp>
            <p:nvGrpSpPr>
              <p:cNvPr id="53" name="송파구">
                <a:extLst>
                  <a:ext uri="{FF2B5EF4-FFF2-40B4-BE49-F238E27FC236}">
                    <a16:creationId xmlns:a16="http://schemas.microsoft.com/office/drawing/2014/main" id="{255420F0-C9E5-AB45-BE14-6BCFC224AECE}"/>
                  </a:ext>
                </a:extLst>
              </p:cNvPr>
              <p:cNvGrpSpPr/>
              <p:nvPr/>
            </p:nvGrpSpPr>
            <p:grpSpPr>
              <a:xfrm>
                <a:off x="5793432" y="4710830"/>
                <a:ext cx="1291361" cy="1084681"/>
                <a:chOff x="5793432" y="4710830"/>
                <a:chExt cx="1291361" cy="1084681"/>
              </a:xfrm>
            </p:grpSpPr>
            <p:sp>
              <p:nvSpPr>
                <p:cNvPr id="60" name="송파구">
                  <a:extLst>
                    <a:ext uri="{FF2B5EF4-FFF2-40B4-BE49-F238E27FC236}">
                      <a16:creationId xmlns:a16="http://schemas.microsoft.com/office/drawing/2014/main" id="{0CF5A061-F86A-1742-A34C-26CEF964FA4A}"/>
                    </a:ext>
                  </a:extLst>
                </p:cNvPr>
                <p:cNvSpPr/>
                <p:nvPr/>
              </p:nvSpPr>
              <p:spPr>
                <a:xfrm>
                  <a:off x="5793432" y="4710830"/>
                  <a:ext cx="1291361" cy="1084681"/>
                </a:xfrm>
                <a:custGeom>
                  <a:avLst/>
                  <a:gdLst>
                    <a:gd name="connsiteX0" fmla="*/ 521970 w 3166110"/>
                    <a:gd name="connsiteY0" fmla="*/ 506730 h 2659380"/>
                    <a:gd name="connsiteX1" fmla="*/ 365760 w 3166110"/>
                    <a:gd name="connsiteY1" fmla="*/ 514350 h 2659380"/>
                    <a:gd name="connsiteX2" fmla="*/ 270510 w 3166110"/>
                    <a:gd name="connsiteY2" fmla="*/ 506730 h 2659380"/>
                    <a:gd name="connsiteX3" fmla="*/ 201930 w 3166110"/>
                    <a:gd name="connsiteY3" fmla="*/ 495300 h 2659380"/>
                    <a:gd name="connsiteX4" fmla="*/ 175260 w 3166110"/>
                    <a:gd name="connsiteY4" fmla="*/ 480060 h 2659380"/>
                    <a:gd name="connsiteX5" fmla="*/ 72390 w 3166110"/>
                    <a:gd name="connsiteY5" fmla="*/ 483870 h 2659380"/>
                    <a:gd name="connsiteX6" fmla="*/ 11430 w 3166110"/>
                    <a:gd name="connsiteY6" fmla="*/ 483870 h 2659380"/>
                    <a:gd name="connsiteX7" fmla="*/ 0 w 3166110"/>
                    <a:gd name="connsiteY7" fmla="*/ 495300 h 2659380"/>
                    <a:gd name="connsiteX8" fmla="*/ 3810 w 3166110"/>
                    <a:gd name="connsiteY8" fmla="*/ 544830 h 2659380"/>
                    <a:gd name="connsiteX9" fmla="*/ 3810 w 3166110"/>
                    <a:gd name="connsiteY9" fmla="*/ 651510 h 2659380"/>
                    <a:gd name="connsiteX10" fmla="*/ 3810 w 3166110"/>
                    <a:gd name="connsiteY10" fmla="*/ 716280 h 2659380"/>
                    <a:gd name="connsiteX11" fmla="*/ 19050 w 3166110"/>
                    <a:gd name="connsiteY11" fmla="*/ 792480 h 2659380"/>
                    <a:gd name="connsiteX12" fmla="*/ 30480 w 3166110"/>
                    <a:gd name="connsiteY12" fmla="*/ 857250 h 2659380"/>
                    <a:gd name="connsiteX13" fmla="*/ 41910 w 3166110"/>
                    <a:gd name="connsiteY13" fmla="*/ 956310 h 2659380"/>
                    <a:gd name="connsiteX14" fmla="*/ 34290 w 3166110"/>
                    <a:gd name="connsiteY14" fmla="*/ 1017270 h 2659380"/>
                    <a:gd name="connsiteX15" fmla="*/ 41910 w 3166110"/>
                    <a:gd name="connsiteY15" fmla="*/ 1074420 h 2659380"/>
                    <a:gd name="connsiteX16" fmla="*/ 53340 w 3166110"/>
                    <a:gd name="connsiteY16" fmla="*/ 1131570 h 2659380"/>
                    <a:gd name="connsiteX17" fmla="*/ 80010 w 3166110"/>
                    <a:gd name="connsiteY17" fmla="*/ 1192530 h 2659380"/>
                    <a:gd name="connsiteX18" fmla="*/ 144780 w 3166110"/>
                    <a:gd name="connsiteY18" fmla="*/ 1226820 h 2659380"/>
                    <a:gd name="connsiteX19" fmla="*/ 167640 w 3166110"/>
                    <a:gd name="connsiteY19" fmla="*/ 1264920 h 2659380"/>
                    <a:gd name="connsiteX20" fmla="*/ 255270 w 3166110"/>
                    <a:gd name="connsiteY20" fmla="*/ 1257300 h 2659380"/>
                    <a:gd name="connsiteX21" fmla="*/ 312420 w 3166110"/>
                    <a:gd name="connsiteY21" fmla="*/ 1268730 h 2659380"/>
                    <a:gd name="connsiteX22" fmla="*/ 373380 w 3166110"/>
                    <a:gd name="connsiteY22" fmla="*/ 1283970 h 2659380"/>
                    <a:gd name="connsiteX23" fmla="*/ 438150 w 3166110"/>
                    <a:gd name="connsiteY23" fmla="*/ 1283970 h 2659380"/>
                    <a:gd name="connsiteX24" fmla="*/ 518160 w 3166110"/>
                    <a:gd name="connsiteY24" fmla="*/ 1310640 h 2659380"/>
                    <a:gd name="connsiteX25" fmla="*/ 575310 w 3166110"/>
                    <a:gd name="connsiteY25" fmla="*/ 1329690 h 2659380"/>
                    <a:gd name="connsiteX26" fmla="*/ 643890 w 3166110"/>
                    <a:gd name="connsiteY26" fmla="*/ 1344930 h 2659380"/>
                    <a:gd name="connsiteX27" fmla="*/ 811530 w 3166110"/>
                    <a:gd name="connsiteY27" fmla="*/ 1394460 h 2659380"/>
                    <a:gd name="connsiteX28" fmla="*/ 899160 w 3166110"/>
                    <a:gd name="connsiteY28" fmla="*/ 1417320 h 2659380"/>
                    <a:gd name="connsiteX29" fmla="*/ 937260 w 3166110"/>
                    <a:gd name="connsiteY29" fmla="*/ 1436370 h 2659380"/>
                    <a:gd name="connsiteX30" fmla="*/ 986790 w 3166110"/>
                    <a:gd name="connsiteY30" fmla="*/ 1443990 h 2659380"/>
                    <a:gd name="connsiteX31" fmla="*/ 1047750 w 3166110"/>
                    <a:gd name="connsiteY31" fmla="*/ 1485900 h 2659380"/>
                    <a:gd name="connsiteX32" fmla="*/ 1120140 w 3166110"/>
                    <a:gd name="connsiteY32" fmla="*/ 1535430 h 2659380"/>
                    <a:gd name="connsiteX33" fmla="*/ 1196340 w 3166110"/>
                    <a:gd name="connsiteY33" fmla="*/ 1577340 h 2659380"/>
                    <a:gd name="connsiteX34" fmla="*/ 1264920 w 3166110"/>
                    <a:gd name="connsiteY34" fmla="*/ 1642110 h 2659380"/>
                    <a:gd name="connsiteX35" fmla="*/ 1314450 w 3166110"/>
                    <a:gd name="connsiteY35" fmla="*/ 1744980 h 2659380"/>
                    <a:gd name="connsiteX36" fmla="*/ 1379220 w 3166110"/>
                    <a:gd name="connsiteY36" fmla="*/ 1916430 h 2659380"/>
                    <a:gd name="connsiteX37" fmla="*/ 1413510 w 3166110"/>
                    <a:gd name="connsiteY37" fmla="*/ 2026920 h 2659380"/>
                    <a:gd name="connsiteX38" fmla="*/ 1447800 w 3166110"/>
                    <a:gd name="connsiteY38" fmla="*/ 2167890 h 2659380"/>
                    <a:gd name="connsiteX39" fmla="*/ 1463040 w 3166110"/>
                    <a:gd name="connsiteY39" fmla="*/ 2244090 h 2659380"/>
                    <a:gd name="connsiteX40" fmla="*/ 1493520 w 3166110"/>
                    <a:gd name="connsiteY40" fmla="*/ 2293620 h 2659380"/>
                    <a:gd name="connsiteX41" fmla="*/ 1543050 w 3166110"/>
                    <a:gd name="connsiteY41" fmla="*/ 2346960 h 2659380"/>
                    <a:gd name="connsiteX42" fmla="*/ 1638300 w 3166110"/>
                    <a:gd name="connsiteY42" fmla="*/ 2388870 h 2659380"/>
                    <a:gd name="connsiteX43" fmla="*/ 1703070 w 3166110"/>
                    <a:gd name="connsiteY43" fmla="*/ 2457450 h 2659380"/>
                    <a:gd name="connsiteX44" fmla="*/ 1744980 w 3166110"/>
                    <a:gd name="connsiteY44" fmla="*/ 2529840 h 2659380"/>
                    <a:gd name="connsiteX45" fmla="*/ 1813560 w 3166110"/>
                    <a:gd name="connsiteY45" fmla="*/ 2602230 h 2659380"/>
                    <a:gd name="connsiteX46" fmla="*/ 1851660 w 3166110"/>
                    <a:gd name="connsiteY46" fmla="*/ 2659380 h 2659380"/>
                    <a:gd name="connsiteX47" fmla="*/ 1874520 w 3166110"/>
                    <a:gd name="connsiteY47" fmla="*/ 2651760 h 2659380"/>
                    <a:gd name="connsiteX48" fmla="*/ 1885950 w 3166110"/>
                    <a:gd name="connsiteY48" fmla="*/ 2613660 h 2659380"/>
                    <a:gd name="connsiteX49" fmla="*/ 1973580 w 3166110"/>
                    <a:gd name="connsiteY49" fmla="*/ 2606040 h 2659380"/>
                    <a:gd name="connsiteX50" fmla="*/ 2007870 w 3166110"/>
                    <a:gd name="connsiteY50" fmla="*/ 2590800 h 2659380"/>
                    <a:gd name="connsiteX51" fmla="*/ 2080260 w 3166110"/>
                    <a:gd name="connsiteY51" fmla="*/ 2590800 h 2659380"/>
                    <a:gd name="connsiteX52" fmla="*/ 2145030 w 3166110"/>
                    <a:gd name="connsiteY52" fmla="*/ 2590800 h 2659380"/>
                    <a:gd name="connsiteX53" fmla="*/ 2213610 w 3166110"/>
                    <a:gd name="connsiteY53" fmla="*/ 2598420 h 2659380"/>
                    <a:gd name="connsiteX54" fmla="*/ 2244090 w 3166110"/>
                    <a:gd name="connsiteY54" fmla="*/ 2590800 h 2659380"/>
                    <a:gd name="connsiteX55" fmla="*/ 2221230 w 3166110"/>
                    <a:gd name="connsiteY55" fmla="*/ 2545080 h 2659380"/>
                    <a:gd name="connsiteX56" fmla="*/ 2186940 w 3166110"/>
                    <a:gd name="connsiteY56" fmla="*/ 2506980 h 2659380"/>
                    <a:gd name="connsiteX57" fmla="*/ 2145030 w 3166110"/>
                    <a:gd name="connsiteY57" fmla="*/ 2465070 h 2659380"/>
                    <a:gd name="connsiteX58" fmla="*/ 2133600 w 3166110"/>
                    <a:gd name="connsiteY58" fmla="*/ 2423160 h 2659380"/>
                    <a:gd name="connsiteX59" fmla="*/ 2133600 w 3166110"/>
                    <a:gd name="connsiteY59" fmla="*/ 2381250 h 2659380"/>
                    <a:gd name="connsiteX60" fmla="*/ 2118360 w 3166110"/>
                    <a:gd name="connsiteY60" fmla="*/ 2305050 h 2659380"/>
                    <a:gd name="connsiteX61" fmla="*/ 2122170 w 3166110"/>
                    <a:gd name="connsiteY61" fmla="*/ 2259330 h 2659380"/>
                    <a:gd name="connsiteX62" fmla="*/ 2179320 w 3166110"/>
                    <a:gd name="connsiteY62" fmla="*/ 2209800 h 2659380"/>
                    <a:gd name="connsiteX63" fmla="*/ 2205990 w 3166110"/>
                    <a:gd name="connsiteY63" fmla="*/ 2205990 h 2659380"/>
                    <a:gd name="connsiteX64" fmla="*/ 2240280 w 3166110"/>
                    <a:gd name="connsiteY64" fmla="*/ 2213610 h 2659380"/>
                    <a:gd name="connsiteX65" fmla="*/ 2282190 w 3166110"/>
                    <a:gd name="connsiteY65" fmla="*/ 2263140 h 2659380"/>
                    <a:gd name="connsiteX66" fmla="*/ 2343150 w 3166110"/>
                    <a:gd name="connsiteY66" fmla="*/ 2293620 h 2659380"/>
                    <a:gd name="connsiteX67" fmla="*/ 2388870 w 3166110"/>
                    <a:gd name="connsiteY67" fmla="*/ 2320290 h 2659380"/>
                    <a:gd name="connsiteX68" fmla="*/ 2438400 w 3166110"/>
                    <a:gd name="connsiteY68" fmla="*/ 2297430 h 2659380"/>
                    <a:gd name="connsiteX69" fmla="*/ 2449830 w 3166110"/>
                    <a:gd name="connsiteY69" fmla="*/ 2263140 h 2659380"/>
                    <a:gd name="connsiteX70" fmla="*/ 2583180 w 3166110"/>
                    <a:gd name="connsiteY70" fmla="*/ 2194560 h 2659380"/>
                    <a:gd name="connsiteX71" fmla="*/ 2613660 w 3166110"/>
                    <a:gd name="connsiteY71" fmla="*/ 2175510 h 2659380"/>
                    <a:gd name="connsiteX72" fmla="*/ 2693670 w 3166110"/>
                    <a:gd name="connsiteY72" fmla="*/ 2175510 h 2659380"/>
                    <a:gd name="connsiteX73" fmla="*/ 2750820 w 3166110"/>
                    <a:gd name="connsiteY73" fmla="*/ 2179320 h 2659380"/>
                    <a:gd name="connsiteX74" fmla="*/ 2762250 w 3166110"/>
                    <a:gd name="connsiteY74" fmla="*/ 2148840 h 2659380"/>
                    <a:gd name="connsiteX75" fmla="*/ 2762250 w 3166110"/>
                    <a:gd name="connsiteY75" fmla="*/ 2148840 h 2659380"/>
                    <a:gd name="connsiteX76" fmla="*/ 2762250 w 3166110"/>
                    <a:gd name="connsiteY76" fmla="*/ 2095500 h 2659380"/>
                    <a:gd name="connsiteX77" fmla="*/ 2773680 w 3166110"/>
                    <a:gd name="connsiteY77" fmla="*/ 2053590 h 2659380"/>
                    <a:gd name="connsiteX78" fmla="*/ 2766060 w 3166110"/>
                    <a:gd name="connsiteY78" fmla="*/ 2004060 h 2659380"/>
                    <a:gd name="connsiteX79" fmla="*/ 2773680 w 3166110"/>
                    <a:gd name="connsiteY79" fmla="*/ 1962150 h 2659380"/>
                    <a:gd name="connsiteX80" fmla="*/ 2800350 w 3166110"/>
                    <a:gd name="connsiteY80" fmla="*/ 1916430 h 2659380"/>
                    <a:gd name="connsiteX81" fmla="*/ 2800350 w 3166110"/>
                    <a:gd name="connsiteY81" fmla="*/ 1866900 h 2659380"/>
                    <a:gd name="connsiteX82" fmla="*/ 2819400 w 3166110"/>
                    <a:gd name="connsiteY82" fmla="*/ 1832610 h 2659380"/>
                    <a:gd name="connsiteX83" fmla="*/ 2914650 w 3166110"/>
                    <a:gd name="connsiteY83" fmla="*/ 1752600 h 2659380"/>
                    <a:gd name="connsiteX84" fmla="*/ 2948940 w 3166110"/>
                    <a:gd name="connsiteY84" fmla="*/ 1676400 h 2659380"/>
                    <a:gd name="connsiteX85" fmla="*/ 2998470 w 3166110"/>
                    <a:gd name="connsiteY85" fmla="*/ 1584960 h 2659380"/>
                    <a:gd name="connsiteX86" fmla="*/ 3059430 w 3166110"/>
                    <a:gd name="connsiteY86" fmla="*/ 1493520 h 2659380"/>
                    <a:gd name="connsiteX87" fmla="*/ 3093720 w 3166110"/>
                    <a:gd name="connsiteY87" fmla="*/ 1394460 h 2659380"/>
                    <a:gd name="connsiteX88" fmla="*/ 3128010 w 3166110"/>
                    <a:gd name="connsiteY88" fmla="*/ 1337310 h 2659380"/>
                    <a:gd name="connsiteX89" fmla="*/ 3166110 w 3166110"/>
                    <a:gd name="connsiteY89" fmla="*/ 1283970 h 2659380"/>
                    <a:gd name="connsiteX90" fmla="*/ 3154680 w 3166110"/>
                    <a:gd name="connsiteY90" fmla="*/ 1253490 h 2659380"/>
                    <a:gd name="connsiteX91" fmla="*/ 3097530 w 3166110"/>
                    <a:gd name="connsiteY91" fmla="*/ 1215390 h 2659380"/>
                    <a:gd name="connsiteX92" fmla="*/ 2998470 w 3166110"/>
                    <a:gd name="connsiteY92" fmla="*/ 1120140 h 2659380"/>
                    <a:gd name="connsiteX93" fmla="*/ 2967990 w 3166110"/>
                    <a:gd name="connsiteY93" fmla="*/ 1074420 h 2659380"/>
                    <a:gd name="connsiteX94" fmla="*/ 2922270 w 3166110"/>
                    <a:gd name="connsiteY94" fmla="*/ 1047750 h 2659380"/>
                    <a:gd name="connsiteX95" fmla="*/ 2865120 w 3166110"/>
                    <a:gd name="connsiteY95" fmla="*/ 1047750 h 2659380"/>
                    <a:gd name="connsiteX96" fmla="*/ 2819400 w 3166110"/>
                    <a:gd name="connsiteY96" fmla="*/ 1043940 h 2659380"/>
                    <a:gd name="connsiteX97" fmla="*/ 2785110 w 3166110"/>
                    <a:gd name="connsiteY97" fmla="*/ 1024890 h 2659380"/>
                    <a:gd name="connsiteX98" fmla="*/ 2743200 w 3166110"/>
                    <a:gd name="connsiteY98" fmla="*/ 1017270 h 2659380"/>
                    <a:gd name="connsiteX99" fmla="*/ 2659380 w 3166110"/>
                    <a:gd name="connsiteY99" fmla="*/ 1024890 h 2659380"/>
                    <a:gd name="connsiteX100" fmla="*/ 2617470 w 3166110"/>
                    <a:gd name="connsiteY100" fmla="*/ 1017270 h 2659380"/>
                    <a:gd name="connsiteX101" fmla="*/ 2586990 w 3166110"/>
                    <a:gd name="connsiteY101" fmla="*/ 994410 h 2659380"/>
                    <a:gd name="connsiteX102" fmla="*/ 2545080 w 3166110"/>
                    <a:gd name="connsiteY102" fmla="*/ 933450 h 2659380"/>
                    <a:gd name="connsiteX103" fmla="*/ 2506980 w 3166110"/>
                    <a:gd name="connsiteY103" fmla="*/ 910590 h 2659380"/>
                    <a:gd name="connsiteX104" fmla="*/ 2468880 w 3166110"/>
                    <a:gd name="connsiteY104" fmla="*/ 887730 h 2659380"/>
                    <a:gd name="connsiteX105" fmla="*/ 2465070 w 3166110"/>
                    <a:gd name="connsiteY105" fmla="*/ 861060 h 2659380"/>
                    <a:gd name="connsiteX106" fmla="*/ 2487930 w 3166110"/>
                    <a:gd name="connsiteY106" fmla="*/ 822960 h 2659380"/>
                    <a:gd name="connsiteX107" fmla="*/ 2484120 w 3166110"/>
                    <a:gd name="connsiteY107" fmla="*/ 788670 h 2659380"/>
                    <a:gd name="connsiteX108" fmla="*/ 2514600 w 3166110"/>
                    <a:gd name="connsiteY108" fmla="*/ 716280 h 2659380"/>
                    <a:gd name="connsiteX109" fmla="*/ 2522220 w 3166110"/>
                    <a:gd name="connsiteY109" fmla="*/ 666750 h 2659380"/>
                    <a:gd name="connsiteX110" fmla="*/ 2522220 w 3166110"/>
                    <a:gd name="connsiteY110" fmla="*/ 617220 h 2659380"/>
                    <a:gd name="connsiteX111" fmla="*/ 2480310 w 3166110"/>
                    <a:gd name="connsiteY111" fmla="*/ 590550 h 2659380"/>
                    <a:gd name="connsiteX112" fmla="*/ 2411730 w 3166110"/>
                    <a:gd name="connsiteY112" fmla="*/ 556260 h 2659380"/>
                    <a:gd name="connsiteX113" fmla="*/ 2251710 w 3166110"/>
                    <a:gd name="connsiteY113" fmla="*/ 449580 h 2659380"/>
                    <a:gd name="connsiteX114" fmla="*/ 2164080 w 3166110"/>
                    <a:gd name="connsiteY114" fmla="*/ 411480 h 2659380"/>
                    <a:gd name="connsiteX115" fmla="*/ 2042160 w 3166110"/>
                    <a:gd name="connsiteY115" fmla="*/ 327660 h 2659380"/>
                    <a:gd name="connsiteX116" fmla="*/ 1981200 w 3166110"/>
                    <a:gd name="connsiteY116" fmla="*/ 293370 h 2659380"/>
                    <a:gd name="connsiteX117" fmla="*/ 1939290 w 3166110"/>
                    <a:gd name="connsiteY117" fmla="*/ 255270 h 2659380"/>
                    <a:gd name="connsiteX118" fmla="*/ 1840230 w 3166110"/>
                    <a:gd name="connsiteY118" fmla="*/ 209550 h 2659380"/>
                    <a:gd name="connsiteX119" fmla="*/ 1817370 w 3166110"/>
                    <a:gd name="connsiteY119" fmla="*/ 171450 h 2659380"/>
                    <a:gd name="connsiteX120" fmla="*/ 1790700 w 3166110"/>
                    <a:gd name="connsiteY120" fmla="*/ 171450 h 2659380"/>
                    <a:gd name="connsiteX121" fmla="*/ 1767840 w 3166110"/>
                    <a:gd name="connsiteY121" fmla="*/ 194310 h 2659380"/>
                    <a:gd name="connsiteX122" fmla="*/ 1744980 w 3166110"/>
                    <a:gd name="connsiteY122" fmla="*/ 213360 h 2659380"/>
                    <a:gd name="connsiteX123" fmla="*/ 1741170 w 3166110"/>
                    <a:gd name="connsiteY123" fmla="*/ 255270 h 2659380"/>
                    <a:gd name="connsiteX124" fmla="*/ 1722120 w 3166110"/>
                    <a:gd name="connsiteY124" fmla="*/ 281940 h 2659380"/>
                    <a:gd name="connsiteX125" fmla="*/ 1687830 w 3166110"/>
                    <a:gd name="connsiteY125" fmla="*/ 281940 h 2659380"/>
                    <a:gd name="connsiteX126" fmla="*/ 1626870 w 3166110"/>
                    <a:gd name="connsiteY126" fmla="*/ 262890 h 2659380"/>
                    <a:gd name="connsiteX127" fmla="*/ 1516380 w 3166110"/>
                    <a:gd name="connsiteY127" fmla="*/ 217170 h 2659380"/>
                    <a:gd name="connsiteX128" fmla="*/ 1474470 w 3166110"/>
                    <a:gd name="connsiteY128" fmla="*/ 205740 h 2659380"/>
                    <a:gd name="connsiteX129" fmla="*/ 1440180 w 3166110"/>
                    <a:gd name="connsiteY129" fmla="*/ 186690 h 2659380"/>
                    <a:gd name="connsiteX130" fmla="*/ 1417320 w 3166110"/>
                    <a:gd name="connsiteY130" fmla="*/ 163830 h 2659380"/>
                    <a:gd name="connsiteX131" fmla="*/ 1402080 w 3166110"/>
                    <a:gd name="connsiteY131" fmla="*/ 125730 h 2659380"/>
                    <a:gd name="connsiteX132" fmla="*/ 1383030 w 3166110"/>
                    <a:gd name="connsiteY132" fmla="*/ 80010 h 2659380"/>
                    <a:gd name="connsiteX133" fmla="*/ 1375410 w 3166110"/>
                    <a:gd name="connsiteY133" fmla="*/ 45720 h 2659380"/>
                    <a:gd name="connsiteX134" fmla="*/ 1371600 w 3166110"/>
                    <a:gd name="connsiteY134" fmla="*/ 11430 h 2659380"/>
                    <a:gd name="connsiteX135" fmla="*/ 1341120 w 3166110"/>
                    <a:gd name="connsiteY135" fmla="*/ 0 h 2659380"/>
                    <a:gd name="connsiteX136" fmla="*/ 1314450 w 3166110"/>
                    <a:gd name="connsiteY136" fmla="*/ 19050 h 2659380"/>
                    <a:gd name="connsiteX137" fmla="*/ 1303020 w 3166110"/>
                    <a:gd name="connsiteY137" fmla="*/ 60960 h 2659380"/>
                    <a:gd name="connsiteX138" fmla="*/ 1276350 w 3166110"/>
                    <a:gd name="connsiteY138" fmla="*/ 106680 h 2659380"/>
                    <a:gd name="connsiteX139" fmla="*/ 1249680 w 3166110"/>
                    <a:gd name="connsiteY139" fmla="*/ 152400 h 2659380"/>
                    <a:gd name="connsiteX140" fmla="*/ 1226820 w 3166110"/>
                    <a:gd name="connsiteY140" fmla="*/ 182880 h 2659380"/>
                    <a:gd name="connsiteX141" fmla="*/ 1211580 w 3166110"/>
                    <a:gd name="connsiteY141" fmla="*/ 217170 h 2659380"/>
                    <a:gd name="connsiteX142" fmla="*/ 1173480 w 3166110"/>
                    <a:gd name="connsiteY142" fmla="*/ 247650 h 2659380"/>
                    <a:gd name="connsiteX143" fmla="*/ 1047750 w 3166110"/>
                    <a:gd name="connsiteY143" fmla="*/ 285750 h 2659380"/>
                    <a:gd name="connsiteX144" fmla="*/ 925830 w 3166110"/>
                    <a:gd name="connsiteY144" fmla="*/ 354330 h 2659380"/>
                    <a:gd name="connsiteX145" fmla="*/ 830580 w 3166110"/>
                    <a:gd name="connsiteY145" fmla="*/ 388620 h 2659380"/>
                    <a:gd name="connsiteX146" fmla="*/ 716280 w 3166110"/>
                    <a:gd name="connsiteY146" fmla="*/ 441960 h 2659380"/>
                    <a:gd name="connsiteX147" fmla="*/ 670560 w 3166110"/>
                    <a:gd name="connsiteY147" fmla="*/ 468630 h 2659380"/>
                    <a:gd name="connsiteX148" fmla="*/ 628650 w 3166110"/>
                    <a:gd name="connsiteY148" fmla="*/ 502920 h 2659380"/>
                    <a:gd name="connsiteX149" fmla="*/ 521970 w 3166110"/>
                    <a:gd name="connsiteY149" fmla="*/ 506730 h 2659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</a:cxnLst>
                  <a:rect l="l" t="t" r="r" b="b"/>
                  <a:pathLst>
                    <a:path w="3166110" h="2659380">
                      <a:moveTo>
                        <a:pt x="521970" y="506730"/>
                      </a:moveTo>
                      <a:lnTo>
                        <a:pt x="365760" y="514350"/>
                      </a:lnTo>
                      <a:lnTo>
                        <a:pt x="270510" y="506730"/>
                      </a:lnTo>
                      <a:lnTo>
                        <a:pt x="201930" y="495300"/>
                      </a:lnTo>
                      <a:lnTo>
                        <a:pt x="175260" y="480060"/>
                      </a:lnTo>
                      <a:lnTo>
                        <a:pt x="72390" y="483870"/>
                      </a:lnTo>
                      <a:lnTo>
                        <a:pt x="11430" y="483870"/>
                      </a:lnTo>
                      <a:lnTo>
                        <a:pt x="0" y="495300"/>
                      </a:lnTo>
                      <a:lnTo>
                        <a:pt x="3810" y="544830"/>
                      </a:lnTo>
                      <a:lnTo>
                        <a:pt x="3810" y="651510"/>
                      </a:lnTo>
                      <a:lnTo>
                        <a:pt x="3810" y="716280"/>
                      </a:lnTo>
                      <a:lnTo>
                        <a:pt x="19050" y="792480"/>
                      </a:lnTo>
                      <a:lnTo>
                        <a:pt x="30480" y="857250"/>
                      </a:lnTo>
                      <a:lnTo>
                        <a:pt x="41910" y="956310"/>
                      </a:lnTo>
                      <a:lnTo>
                        <a:pt x="34290" y="1017270"/>
                      </a:lnTo>
                      <a:lnTo>
                        <a:pt x="41910" y="1074420"/>
                      </a:lnTo>
                      <a:lnTo>
                        <a:pt x="53340" y="1131570"/>
                      </a:lnTo>
                      <a:lnTo>
                        <a:pt x="80010" y="1192530"/>
                      </a:lnTo>
                      <a:lnTo>
                        <a:pt x="144780" y="1226820"/>
                      </a:lnTo>
                      <a:lnTo>
                        <a:pt x="167640" y="1264920"/>
                      </a:lnTo>
                      <a:lnTo>
                        <a:pt x="255270" y="1257300"/>
                      </a:lnTo>
                      <a:lnTo>
                        <a:pt x="312420" y="1268730"/>
                      </a:lnTo>
                      <a:lnTo>
                        <a:pt x="373380" y="1283970"/>
                      </a:lnTo>
                      <a:lnTo>
                        <a:pt x="438150" y="1283970"/>
                      </a:lnTo>
                      <a:lnTo>
                        <a:pt x="518160" y="1310640"/>
                      </a:lnTo>
                      <a:lnTo>
                        <a:pt x="575310" y="1329690"/>
                      </a:lnTo>
                      <a:lnTo>
                        <a:pt x="643890" y="1344930"/>
                      </a:lnTo>
                      <a:lnTo>
                        <a:pt x="811530" y="1394460"/>
                      </a:lnTo>
                      <a:lnTo>
                        <a:pt x="899160" y="1417320"/>
                      </a:lnTo>
                      <a:lnTo>
                        <a:pt x="937260" y="1436370"/>
                      </a:lnTo>
                      <a:lnTo>
                        <a:pt x="986790" y="1443990"/>
                      </a:lnTo>
                      <a:lnTo>
                        <a:pt x="1047750" y="1485900"/>
                      </a:lnTo>
                      <a:lnTo>
                        <a:pt x="1120140" y="1535430"/>
                      </a:lnTo>
                      <a:lnTo>
                        <a:pt x="1196340" y="1577340"/>
                      </a:lnTo>
                      <a:lnTo>
                        <a:pt x="1264920" y="1642110"/>
                      </a:lnTo>
                      <a:lnTo>
                        <a:pt x="1314450" y="1744980"/>
                      </a:lnTo>
                      <a:lnTo>
                        <a:pt x="1379220" y="1916430"/>
                      </a:lnTo>
                      <a:lnTo>
                        <a:pt x="1413510" y="2026920"/>
                      </a:lnTo>
                      <a:lnTo>
                        <a:pt x="1447800" y="2167890"/>
                      </a:lnTo>
                      <a:lnTo>
                        <a:pt x="1463040" y="2244090"/>
                      </a:lnTo>
                      <a:lnTo>
                        <a:pt x="1493520" y="2293620"/>
                      </a:lnTo>
                      <a:lnTo>
                        <a:pt x="1543050" y="2346960"/>
                      </a:lnTo>
                      <a:lnTo>
                        <a:pt x="1638300" y="2388870"/>
                      </a:lnTo>
                      <a:lnTo>
                        <a:pt x="1703070" y="2457450"/>
                      </a:lnTo>
                      <a:lnTo>
                        <a:pt x="1744980" y="2529840"/>
                      </a:lnTo>
                      <a:lnTo>
                        <a:pt x="1813560" y="2602230"/>
                      </a:lnTo>
                      <a:lnTo>
                        <a:pt x="1851660" y="2659380"/>
                      </a:lnTo>
                      <a:lnTo>
                        <a:pt x="1874520" y="2651760"/>
                      </a:lnTo>
                      <a:lnTo>
                        <a:pt x="1885950" y="2613660"/>
                      </a:lnTo>
                      <a:lnTo>
                        <a:pt x="1973580" y="2606040"/>
                      </a:lnTo>
                      <a:lnTo>
                        <a:pt x="2007870" y="2590800"/>
                      </a:lnTo>
                      <a:lnTo>
                        <a:pt x="2080260" y="2590800"/>
                      </a:lnTo>
                      <a:lnTo>
                        <a:pt x="2145030" y="2590800"/>
                      </a:lnTo>
                      <a:lnTo>
                        <a:pt x="2213610" y="2598420"/>
                      </a:lnTo>
                      <a:lnTo>
                        <a:pt x="2244090" y="2590800"/>
                      </a:lnTo>
                      <a:lnTo>
                        <a:pt x="2221230" y="2545080"/>
                      </a:lnTo>
                      <a:lnTo>
                        <a:pt x="2186940" y="2506980"/>
                      </a:lnTo>
                      <a:lnTo>
                        <a:pt x="2145030" y="2465070"/>
                      </a:lnTo>
                      <a:lnTo>
                        <a:pt x="2133600" y="2423160"/>
                      </a:lnTo>
                      <a:lnTo>
                        <a:pt x="2133600" y="2381250"/>
                      </a:lnTo>
                      <a:lnTo>
                        <a:pt x="2118360" y="2305050"/>
                      </a:lnTo>
                      <a:lnTo>
                        <a:pt x="2122170" y="2259330"/>
                      </a:lnTo>
                      <a:lnTo>
                        <a:pt x="2179320" y="2209800"/>
                      </a:lnTo>
                      <a:lnTo>
                        <a:pt x="2205990" y="2205990"/>
                      </a:lnTo>
                      <a:lnTo>
                        <a:pt x="2240280" y="2213610"/>
                      </a:lnTo>
                      <a:lnTo>
                        <a:pt x="2282190" y="2263140"/>
                      </a:lnTo>
                      <a:lnTo>
                        <a:pt x="2343150" y="2293620"/>
                      </a:lnTo>
                      <a:lnTo>
                        <a:pt x="2388870" y="2320290"/>
                      </a:lnTo>
                      <a:lnTo>
                        <a:pt x="2438400" y="2297430"/>
                      </a:lnTo>
                      <a:lnTo>
                        <a:pt x="2449830" y="2263140"/>
                      </a:lnTo>
                      <a:lnTo>
                        <a:pt x="2583180" y="2194560"/>
                      </a:lnTo>
                      <a:lnTo>
                        <a:pt x="2613660" y="2175510"/>
                      </a:lnTo>
                      <a:lnTo>
                        <a:pt x="2693670" y="2175510"/>
                      </a:lnTo>
                      <a:lnTo>
                        <a:pt x="2750820" y="2179320"/>
                      </a:lnTo>
                      <a:lnTo>
                        <a:pt x="2762250" y="2148840"/>
                      </a:lnTo>
                      <a:lnTo>
                        <a:pt x="2762250" y="2148840"/>
                      </a:lnTo>
                      <a:lnTo>
                        <a:pt x="2762250" y="2095500"/>
                      </a:lnTo>
                      <a:lnTo>
                        <a:pt x="2773680" y="2053590"/>
                      </a:lnTo>
                      <a:lnTo>
                        <a:pt x="2766060" y="2004060"/>
                      </a:lnTo>
                      <a:lnTo>
                        <a:pt x="2773680" y="1962150"/>
                      </a:lnTo>
                      <a:lnTo>
                        <a:pt x="2800350" y="1916430"/>
                      </a:lnTo>
                      <a:lnTo>
                        <a:pt x="2800350" y="1866900"/>
                      </a:lnTo>
                      <a:lnTo>
                        <a:pt x="2819400" y="1832610"/>
                      </a:lnTo>
                      <a:lnTo>
                        <a:pt x="2914650" y="1752600"/>
                      </a:lnTo>
                      <a:lnTo>
                        <a:pt x="2948940" y="1676400"/>
                      </a:lnTo>
                      <a:lnTo>
                        <a:pt x="2998470" y="1584960"/>
                      </a:lnTo>
                      <a:lnTo>
                        <a:pt x="3059430" y="1493520"/>
                      </a:lnTo>
                      <a:lnTo>
                        <a:pt x="3093720" y="1394460"/>
                      </a:lnTo>
                      <a:lnTo>
                        <a:pt x="3128010" y="1337310"/>
                      </a:lnTo>
                      <a:lnTo>
                        <a:pt x="3166110" y="1283970"/>
                      </a:lnTo>
                      <a:lnTo>
                        <a:pt x="3154680" y="1253490"/>
                      </a:lnTo>
                      <a:lnTo>
                        <a:pt x="3097530" y="1215390"/>
                      </a:lnTo>
                      <a:lnTo>
                        <a:pt x="2998470" y="1120140"/>
                      </a:lnTo>
                      <a:lnTo>
                        <a:pt x="2967990" y="1074420"/>
                      </a:lnTo>
                      <a:lnTo>
                        <a:pt x="2922270" y="1047750"/>
                      </a:lnTo>
                      <a:lnTo>
                        <a:pt x="2865120" y="1047750"/>
                      </a:lnTo>
                      <a:lnTo>
                        <a:pt x="2819400" y="1043940"/>
                      </a:lnTo>
                      <a:lnTo>
                        <a:pt x="2785110" y="1024890"/>
                      </a:lnTo>
                      <a:lnTo>
                        <a:pt x="2743200" y="1017270"/>
                      </a:lnTo>
                      <a:lnTo>
                        <a:pt x="2659380" y="1024890"/>
                      </a:lnTo>
                      <a:lnTo>
                        <a:pt x="2617470" y="1017270"/>
                      </a:lnTo>
                      <a:lnTo>
                        <a:pt x="2586990" y="994410"/>
                      </a:lnTo>
                      <a:lnTo>
                        <a:pt x="2545080" y="933450"/>
                      </a:lnTo>
                      <a:lnTo>
                        <a:pt x="2506980" y="910590"/>
                      </a:lnTo>
                      <a:lnTo>
                        <a:pt x="2468880" y="887730"/>
                      </a:lnTo>
                      <a:lnTo>
                        <a:pt x="2465070" y="861060"/>
                      </a:lnTo>
                      <a:lnTo>
                        <a:pt x="2487930" y="822960"/>
                      </a:lnTo>
                      <a:lnTo>
                        <a:pt x="2484120" y="788670"/>
                      </a:lnTo>
                      <a:lnTo>
                        <a:pt x="2514600" y="716280"/>
                      </a:lnTo>
                      <a:lnTo>
                        <a:pt x="2522220" y="666750"/>
                      </a:lnTo>
                      <a:lnTo>
                        <a:pt x="2522220" y="617220"/>
                      </a:lnTo>
                      <a:lnTo>
                        <a:pt x="2480310" y="590550"/>
                      </a:lnTo>
                      <a:lnTo>
                        <a:pt x="2411730" y="556260"/>
                      </a:lnTo>
                      <a:lnTo>
                        <a:pt x="2251710" y="449580"/>
                      </a:lnTo>
                      <a:lnTo>
                        <a:pt x="2164080" y="411480"/>
                      </a:lnTo>
                      <a:lnTo>
                        <a:pt x="2042160" y="327660"/>
                      </a:lnTo>
                      <a:lnTo>
                        <a:pt x="1981200" y="293370"/>
                      </a:lnTo>
                      <a:lnTo>
                        <a:pt x="1939290" y="255270"/>
                      </a:lnTo>
                      <a:lnTo>
                        <a:pt x="1840230" y="209550"/>
                      </a:lnTo>
                      <a:lnTo>
                        <a:pt x="1817370" y="171450"/>
                      </a:lnTo>
                      <a:lnTo>
                        <a:pt x="1790700" y="171450"/>
                      </a:lnTo>
                      <a:lnTo>
                        <a:pt x="1767840" y="194310"/>
                      </a:lnTo>
                      <a:lnTo>
                        <a:pt x="1744980" y="213360"/>
                      </a:lnTo>
                      <a:lnTo>
                        <a:pt x="1741170" y="255270"/>
                      </a:lnTo>
                      <a:lnTo>
                        <a:pt x="1722120" y="281940"/>
                      </a:lnTo>
                      <a:lnTo>
                        <a:pt x="1687830" y="281940"/>
                      </a:lnTo>
                      <a:lnTo>
                        <a:pt x="1626870" y="262890"/>
                      </a:lnTo>
                      <a:lnTo>
                        <a:pt x="1516380" y="217170"/>
                      </a:lnTo>
                      <a:lnTo>
                        <a:pt x="1474470" y="205740"/>
                      </a:lnTo>
                      <a:lnTo>
                        <a:pt x="1440180" y="186690"/>
                      </a:lnTo>
                      <a:lnTo>
                        <a:pt x="1417320" y="163830"/>
                      </a:lnTo>
                      <a:lnTo>
                        <a:pt x="1402080" y="125730"/>
                      </a:lnTo>
                      <a:lnTo>
                        <a:pt x="1383030" y="80010"/>
                      </a:lnTo>
                      <a:lnTo>
                        <a:pt x="1375410" y="45720"/>
                      </a:lnTo>
                      <a:lnTo>
                        <a:pt x="1371600" y="11430"/>
                      </a:lnTo>
                      <a:lnTo>
                        <a:pt x="1341120" y="0"/>
                      </a:lnTo>
                      <a:lnTo>
                        <a:pt x="1314450" y="19050"/>
                      </a:lnTo>
                      <a:lnTo>
                        <a:pt x="1303020" y="60960"/>
                      </a:lnTo>
                      <a:lnTo>
                        <a:pt x="1276350" y="106680"/>
                      </a:lnTo>
                      <a:lnTo>
                        <a:pt x="1249680" y="152400"/>
                      </a:lnTo>
                      <a:lnTo>
                        <a:pt x="1226820" y="182880"/>
                      </a:lnTo>
                      <a:lnTo>
                        <a:pt x="1211580" y="217170"/>
                      </a:lnTo>
                      <a:lnTo>
                        <a:pt x="1173480" y="247650"/>
                      </a:lnTo>
                      <a:lnTo>
                        <a:pt x="1047750" y="285750"/>
                      </a:lnTo>
                      <a:lnTo>
                        <a:pt x="925830" y="354330"/>
                      </a:lnTo>
                      <a:lnTo>
                        <a:pt x="830580" y="388620"/>
                      </a:lnTo>
                      <a:lnTo>
                        <a:pt x="716280" y="441960"/>
                      </a:lnTo>
                      <a:lnTo>
                        <a:pt x="670560" y="468630"/>
                      </a:lnTo>
                      <a:lnTo>
                        <a:pt x="628650" y="502920"/>
                      </a:lnTo>
                      <a:lnTo>
                        <a:pt x="521970" y="50673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solidFill>
                    <a:srgbClr val="008FD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400" b="1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S-Core Dream 6 Bold" panose="020B0503030302020204" pitchFamily="34" charset="-127"/>
                    <a:ea typeface="S-Core Dream 6 Bold" panose="020B0503030302020204" pitchFamily="34" charset="-127"/>
                  </a:endParaRPr>
                </a:p>
              </p:txBody>
            </p:sp>
            <p:sp>
              <p:nvSpPr>
                <p:cNvPr id="61" name="송파 TXT">
                  <a:extLst>
                    <a:ext uri="{FF2B5EF4-FFF2-40B4-BE49-F238E27FC236}">
                      <a16:creationId xmlns:a16="http://schemas.microsoft.com/office/drawing/2014/main" id="{FCCF8070-2285-2C4E-BB52-8B55B35F9722}"/>
                    </a:ext>
                  </a:extLst>
                </p:cNvPr>
                <p:cNvSpPr txBox="1"/>
                <p:nvPr/>
              </p:nvSpPr>
              <p:spPr>
                <a:xfrm>
                  <a:off x="6255409" y="5022412"/>
                  <a:ext cx="453971" cy="276999"/>
                </a:xfrm>
                <a:prstGeom prst="rect">
                  <a:avLst/>
                </a:prstGeom>
                <a:noFill/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</p:spPr>
              <p:txBody>
                <a:bodyPr wrap="none" rtlCol="0" anchor="ctr">
                  <a:spAutoFit/>
                </a:bodyPr>
                <a:lstStyle/>
                <a:p>
                  <a:pPr algn="ctr"/>
                  <a:r>
                    <a:rPr lang="ko-KR" altLang="en-US" sz="1200" b="1" spc="-15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latin typeface="S-Core Dream 6 Bold" panose="020B0503030302020204" pitchFamily="34" charset="-127"/>
                      <a:ea typeface="S-Core Dream 6 Bold" panose="020B0503030302020204" pitchFamily="34" charset="-127"/>
                    </a:rPr>
                    <a:t>송파</a:t>
                  </a:r>
                  <a:endParaRPr lang="ko-KR" altLang="en-US" sz="1200" b="1" spc="-15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S-Core Dream 6 Bold" panose="020B0503030302020204" pitchFamily="34" charset="-127"/>
                    <a:ea typeface="S-Core Dream 6 Bold" panose="020B0503030302020204" pitchFamily="34" charset="-127"/>
                  </a:endParaRPr>
                </a:p>
              </p:txBody>
            </p:sp>
          </p:grpSp>
          <p:grpSp>
            <p:nvGrpSpPr>
              <p:cNvPr id="54" name="강남구">
                <a:extLst>
                  <a:ext uri="{FF2B5EF4-FFF2-40B4-BE49-F238E27FC236}">
                    <a16:creationId xmlns:a16="http://schemas.microsoft.com/office/drawing/2014/main" id="{6E714655-3B90-C343-ACCC-8CFF9A8D4D47}"/>
                  </a:ext>
                </a:extLst>
              </p:cNvPr>
              <p:cNvGrpSpPr/>
              <p:nvPr/>
            </p:nvGrpSpPr>
            <p:grpSpPr>
              <a:xfrm>
                <a:off x="5134542" y="4687520"/>
                <a:ext cx="1393924" cy="1249404"/>
                <a:chOff x="5134542" y="4687520"/>
                <a:chExt cx="1393924" cy="1249404"/>
              </a:xfrm>
            </p:grpSpPr>
            <p:sp>
              <p:nvSpPr>
                <p:cNvPr id="58" name="강남구">
                  <a:extLst>
                    <a:ext uri="{FF2B5EF4-FFF2-40B4-BE49-F238E27FC236}">
                      <a16:creationId xmlns:a16="http://schemas.microsoft.com/office/drawing/2014/main" id="{4D4698E3-3406-4A4C-BB5B-60DE41ED6635}"/>
                    </a:ext>
                  </a:extLst>
                </p:cNvPr>
                <p:cNvSpPr/>
                <p:nvPr/>
              </p:nvSpPr>
              <p:spPr>
                <a:xfrm>
                  <a:off x="5134542" y="4687520"/>
                  <a:ext cx="1393924" cy="1249404"/>
                </a:xfrm>
                <a:custGeom>
                  <a:avLst/>
                  <a:gdLst>
                    <a:gd name="connsiteX0" fmla="*/ 502920 w 3417570"/>
                    <a:gd name="connsiteY0" fmla="*/ 15240 h 3063240"/>
                    <a:gd name="connsiteX1" fmla="*/ 502920 w 3417570"/>
                    <a:gd name="connsiteY1" fmla="*/ 15240 h 3063240"/>
                    <a:gd name="connsiteX2" fmla="*/ 609600 w 3417570"/>
                    <a:gd name="connsiteY2" fmla="*/ 49530 h 3063240"/>
                    <a:gd name="connsiteX3" fmla="*/ 704850 w 3417570"/>
                    <a:gd name="connsiteY3" fmla="*/ 64770 h 3063240"/>
                    <a:gd name="connsiteX4" fmla="*/ 762000 w 3417570"/>
                    <a:gd name="connsiteY4" fmla="*/ 83820 h 3063240"/>
                    <a:gd name="connsiteX5" fmla="*/ 822960 w 3417570"/>
                    <a:gd name="connsiteY5" fmla="*/ 99060 h 3063240"/>
                    <a:gd name="connsiteX6" fmla="*/ 910590 w 3417570"/>
                    <a:gd name="connsiteY6" fmla="*/ 137160 h 3063240"/>
                    <a:gd name="connsiteX7" fmla="*/ 990600 w 3417570"/>
                    <a:gd name="connsiteY7" fmla="*/ 179070 h 3063240"/>
                    <a:gd name="connsiteX8" fmla="*/ 1085850 w 3417570"/>
                    <a:gd name="connsiteY8" fmla="*/ 220980 h 3063240"/>
                    <a:gd name="connsiteX9" fmla="*/ 1169670 w 3417570"/>
                    <a:gd name="connsiteY9" fmla="*/ 281940 h 3063240"/>
                    <a:gd name="connsiteX10" fmla="*/ 1238250 w 3417570"/>
                    <a:gd name="connsiteY10" fmla="*/ 300990 h 3063240"/>
                    <a:gd name="connsiteX11" fmla="*/ 1306830 w 3417570"/>
                    <a:gd name="connsiteY11" fmla="*/ 323850 h 3063240"/>
                    <a:gd name="connsiteX12" fmla="*/ 1341120 w 3417570"/>
                    <a:gd name="connsiteY12" fmla="*/ 331470 h 3063240"/>
                    <a:gd name="connsiteX13" fmla="*/ 1390650 w 3417570"/>
                    <a:gd name="connsiteY13" fmla="*/ 377190 h 3063240"/>
                    <a:gd name="connsiteX14" fmla="*/ 1440180 w 3417570"/>
                    <a:gd name="connsiteY14" fmla="*/ 426720 h 3063240"/>
                    <a:gd name="connsiteX15" fmla="*/ 1508760 w 3417570"/>
                    <a:gd name="connsiteY15" fmla="*/ 468630 h 3063240"/>
                    <a:gd name="connsiteX16" fmla="*/ 1546860 w 3417570"/>
                    <a:gd name="connsiteY16" fmla="*/ 495300 h 3063240"/>
                    <a:gd name="connsiteX17" fmla="*/ 1550670 w 3417570"/>
                    <a:gd name="connsiteY17" fmla="*/ 552450 h 3063240"/>
                    <a:gd name="connsiteX18" fmla="*/ 1539240 w 3417570"/>
                    <a:gd name="connsiteY18" fmla="*/ 582930 h 3063240"/>
                    <a:gd name="connsiteX19" fmla="*/ 1539240 w 3417570"/>
                    <a:gd name="connsiteY19" fmla="*/ 659130 h 3063240"/>
                    <a:gd name="connsiteX20" fmla="*/ 1554480 w 3417570"/>
                    <a:gd name="connsiteY20" fmla="*/ 781050 h 3063240"/>
                    <a:gd name="connsiteX21" fmla="*/ 1554480 w 3417570"/>
                    <a:gd name="connsiteY21" fmla="*/ 857250 h 3063240"/>
                    <a:gd name="connsiteX22" fmla="*/ 1573530 w 3417570"/>
                    <a:gd name="connsiteY22" fmla="*/ 941070 h 3063240"/>
                    <a:gd name="connsiteX23" fmla="*/ 1577340 w 3417570"/>
                    <a:gd name="connsiteY23" fmla="*/ 1047750 h 3063240"/>
                    <a:gd name="connsiteX24" fmla="*/ 1592580 w 3417570"/>
                    <a:gd name="connsiteY24" fmla="*/ 1150620 h 3063240"/>
                    <a:gd name="connsiteX25" fmla="*/ 1592580 w 3417570"/>
                    <a:gd name="connsiteY25" fmla="*/ 1219200 h 3063240"/>
                    <a:gd name="connsiteX26" fmla="*/ 1588770 w 3417570"/>
                    <a:gd name="connsiteY26" fmla="*/ 1261110 h 3063240"/>
                    <a:gd name="connsiteX27" fmla="*/ 1607820 w 3417570"/>
                    <a:gd name="connsiteY27" fmla="*/ 1295400 h 3063240"/>
                    <a:gd name="connsiteX28" fmla="*/ 1642110 w 3417570"/>
                    <a:gd name="connsiteY28" fmla="*/ 1303020 h 3063240"/>
                    <a:gd name="connsiteX29" fmla="*/ 1684020 w 3417570"/>
                    <a:gd name="connsiteY29" fmla="*/ 1360170 h 3063240"/>
                    <a:gd name="connsiteX30" fmla="*/ 1748790 w 3417570"/>
                    <a:gd name="connsiteY30" fmla="*/ 1379220 h 3063240"/>
                    <a:gd name="connsiteX31" fmla="*/ 1832610 w 3417570"/>
                    <a:gd name="connsiteY31" fmla="*/ 1379220 h 3063240"/>
                    <a:gd name="connsiteX32" fmla="*/ 1931670 w 3417570"/>
                    <a:gd name="connsiteY32" fmla="*/ 1398270 h 3063240"/>
                    <a:gd name="connsiteX33" fmla="*/ 2042160 w 3417570"/>
                    <a:gd name="connsiteY33" fmla="*/ 1417320 h 3063240"/>
                    <a:gd name="connsiteX34" fmla="*/ 2179320 w 3417570"/>
                    <a:gd name="connsiteY34" fmla="*/ 1466850 h 3063240"/>
                    <a:gd name="connsiteX35" fmla="*/ 2305050 w 3417570"/>
                    <a:gd name="connsiteY35" fmla="*/ 1489710 h 3063240"/>
                    <a:gd name="connsiteX36" fmla="*/ 2453640 w 3417570"/>
                    <a:gd name="connsiteY36" fmla="*/ 1539240 h 3063240"/>
                    <a:gd name="connsiteX37" fmla="*/ 2537460 w 3417570"/>
                    <a:gd name="connsiteY37" fmla="*/ 1569720 h 3063240"/>
                    <a:gd name="connsiteX38" fmla="*/ 2651760 w 3417570"/>
                    <a:gd name="connsiteY38" fmla="*/ 1623060 h 3063240"/>
                    <a:gd name="connsiteX39" fmla="*/ 2743200 w 3417570"/>
                    <a:gd name="connsiteY39" fmla="*/ 1703070 h 3063240"/>
                    <a:gd name="connsiteX40" fmla="*/ 2796540 w 3417570"/>
                    <a:gd name="connsiteY40" fmla="*/ 1714500 h 3063240"/>
                    <a:gd name="connsiteX41" fmla="*/ 2823210 w 3417570"/>
                    <a:gd name="connsiteY41" fmla="*/ 1779270 h 3063240"/>
                    <a:gd name="connsiteX42" fmla="*/ 2868930 w 3417570"/>
                    <a:gd name="connsiteY42" fmla="*/ 1905000 h 3063240"/>
                    <a:gd name="connsiteX43" fmla="*/ 2918460 w 3417570"/>
                    <a:gd name="connsiteY43" fmla="*/ 2034540 h 3063240"/>
                    <a:gd name="connsiteX44" fmla="*/ 2960370 w 3417570"/>
                    <a:gd name="connsiteY44" fmla="*/ 2145030 h 3063240"/>
                    <a:gd name="connsiteX45" fmla="*/ 2979420 w 3417570"/>
                    <a:gd name="connsiteY45" fmla="*/ 2240280 h 3063240"/>
                    <a:gd name="connsiteX46" fmla="*/ 3013710 w 3417570"/>
                    <a:gd name="connsiteY46" fmla="*/ 2327910 h 3063240"/>
                    <a:gd name="connsiteX47" fmla="*/ 3013710 w 3417570"/>
                    <a:gd name="connsiteY47" fmla="*/ 2327910 h 3063240"/>
                    <a:gd name="connsiteX48" fmla="*/ 3032760 w 3417570"/>
                    <a:gd name="connsiteY48" fmla="*/ 2400300 h 3063240"/>
                    <a:gd name="connsiteX49" fmla="*/ 3097530 w 3417570"/>
                    <a:gd name="connsiteY49" fmla="*/ 2446020 h 3063240"/>
                    <a:gd name="connsiteX50" fmla="*/ 3147060 w 3417570"/>
                    <a:gd name="connsiteY50" fmla="*/ 2472690 h 3063240"/>
                    <a:gd name="connsiteX51" fmla="*/ 3219450 w 3417570"/>
                    <a:gd name="connsiteY51" fmla="*/ 2541270 h 3063240"/>
                    <a:gd name="connsiteX52" fmla="*/ 3276600 w 3417570"/>
                    <a:gd name="connsiteY52" fmla="*/ 2598420 h 3063240"/>
                    <a:gd name="connsiteX53" fmla="*/ 3360420 w 3417570"/>
                    <a:gd name="connsiteY53" fmla="*/ 2720340 h 3063240"/>
                    <a:gd name="connsiteX54" fmla="*/ 3398520 w 3417570"/>
                    <a:gd name="connsiteY54" fmla="*/ 2769870 h 3063240"/>
                    <a:gd name="connsiteX55" fmla="*/ 3417570 w 3417570"/>
                    <a:gd name="connsiteY55" fmla="*/ 2807970 h 3063240"/>
                    <a:gd name="connsiteX56" fmla="*/ 3383280 w 3417570"/>
                    <a:gd name="connsiteY56" fmla="*/ 2849880 h 3063240"/>
                    <a:gd name="connsiteX57" fmla="*/ 3337560 w 3417570"/>
                    <a:gd name="connsiteY57" fmla="*/ 2884170 h 3063240"/>
                    <a:gd name="connsiteX58" fmla="*/ 3326130 w 3417570"/>
                    <a:gd name="connsiteY58" fmla="*/ 2922270 h 3063240"/>
                    <a:gd name="connsiteX59" fmla="*/ 3284220 w 3417570"/>
                    <a:gd name="connsiteY59" fmla="*/ 2956560 h 3063240"/>
                    <a:gd name="connsiteX60" fmla="*/ 3227070 w 3417570"/>
                    <a:gd name="connsiteY60" fmla="*/ 2945130 h 3063240"/>
                    <a:gd name="connsiteX61" fmla="*/ 3128010 w 3417570"/>
                    <a:gd name="connsiteY61" fmla="*/ 2929890 h 3063240"/>
                    <a:gd name="connsiteX62" fmla="*/ 3051810 w 3417570"/>
                    <a:gd name="connsiteY62" fmla="*/ 2895600 h 3063240"/>
                    <a:gd name="connsiteX63" fmla="*/ 3006090 w 3417570"/>
                    <a:gd name="connsiteY63" fmla="*/ 2865120 h 3063240"/>
                    <a:gd name="connsiteX64" fmla="*/ 2964180 w 3417570"/>
                    <a:gd name="connsiteY64" fmla="*/ 2849880 h 3063240"/>
                    <a:gd name="connsiteX65" fmla="*/ 2922270 w 3417570"/>
                    <a:gd name="connsiteY65" fmla="*/ 2861310 h 3063240"/>
                    <a:gd name="connsiteX66" fmla="*/ 2914650 w 3417570"/>
                    <a:gd name="connsiteY66" fmla="*/ 2922270 h 3063240"/>
                    <a:gd name="connsiteX67" fmla="*/ 2865120 w 3417570"/>
                    <a:gd name="connsiteY67" fmla="*/ 2967990 h 3063240"/>
                    <a:gd name="connsiteX68" fmla="*/ 2815590 w 3417570"/>
                    <a:gd name="connsiteY68" fmla="*/ 3006090 h 3063240"/>
                    <a:gd name="connsiteX69" fmla="*/ 2762250 w 3417570"/>
                    <a:gd name="connsiteY69" fmla="*/ 3051810 h 3063240"/>
                    <a:gd name="connsiteX70" fmla="*/ 2724150 w 3417570"/>
                    <a:gd name="connsiteY70" fmla="*/ 3063240 h 3063240"/>
                    <a:gd name="connsiteX71" fmla="*/ 2701290 w 3417570"/>
                    <a:gd name="connsiteY71" fmla="*/ 3017520 h 3063240"/>
                    <a:gd name="connsiteX72" fmla="*/ 2693670 w 3417570"/>
                    <a:gd name="connsiteY72" fmla="*/ 2956560 h 3063240"/>
                    <a:gd name="connsiteX73" fmla="*/ 2678430 w 3417570"/>
                    <a:gd name="connsiteY73" fmla="*/ 2899410 h 3063240"/>
                    <a:gd name="connsiteX74" fmla="*/ 2670810 w 3417570"/>
                    <a:gd name="connsiteY74" fmla="*/ 2849880 h 3063240"/>
                    <a:gd name="connsiteX75" fmla="*/ 2670810 w 3417570"/>
                    <a:gd name="connsiteY75" fmla="*/ 2792730 h 3063240"/>
                    <a:gd name="connsiteX76" fmla="*/ 2632710 w 3417570"/>
                    <a:gd name="connsiteY76" fmla="*/ 2777490 h 3063240"/>
                    <a:gd name="connsiteX77" fmla="*/ 2586990 w 3417570"/>
                    <a:gd name="connsiteY77" fmla="*/ 2792730 h 3063240"/>
                    <a:gd name="connsiteX78" fmla="*/ 2548890 w 3417570"/>
                    <a:gd name="connsiteY78" fmla="*/ 2777490 h 3063240"/>
                    <a:gd name="connsiteX79" fmla="*/ 2533650 w 3417570"/>
                    <a:gd name="connsiteY79" fmla="*/ 2735580 h 3063240"/>
                    <a:gd name="connsiteX80" fmla="*/ 2548890 w 3417570"/>
                    <a:gd name="connsiteY80" fmla="*/ 2659380 h 3063240"/>
                    <a:gd name="connsiteX81" fmla="*/ 2529840 w 3417570"/>
                    <a:gd name="connsiteY81" fmla="*/ 2625090 h 3063240"/>
                    <a:gd name="connsiteX82" fmla="*/ 2457450 w 3417570"/>
                    <a:gd name="connsiteY82" fmla="*/ 2590800 h 3063240"/>
                    <a:gd name="connsiteX83" fmla="*/ 2407920 w 3417570"/>
                    <a:gd name="connsiteY83" fmla="*/ 2571750 h 3063240"/>
                    <a:gd name="connsiteX84" fmla="*/ 2362200 w 3417570"/>
                    <a:gd name="connsiteY84" fmla="*/ 2567940 h 3063240"/>
                    <a:gd name="connsiteX85" fmla="*/ 2339340 w 3417570"/>
                    <a:gd name="connsiteY85" fmla="*/ 2533650 h 3063240"/>
                    <a:gd name="connsiteX86" fmla="*/ 2312670 w 3417570"/>
                    <a:gd name="connsiteY86" fmla="*/ 2510790 h 3063240"/>
                    <a:gd name="connsiteX87" fmla="*/ 2327910 w 3417570"/>
                    <a:gd name="connsiteY87" fmla="*/ 2468880 h 3063240"/>
                    <a:gd name="connsiteX88" fmla="*/ 2362200 w 3417570"/>
                    <a:gd name="connsiteY88" fmla="*/ 2385060 h 3063240"/>
                    <a:gd name="connsiteX89" fmla="*/ 2396490 w 3417570"/>
                    <a:gd name="connsiteY89" fmla="*/ 2316480 h 3063240"/>
                    <a:gd name="connsiteX90" fmla="*/ 2407920 w 3417570"/>
                    <a:gd name="connsiteY90" fmla="*/ 2274570 h 3063240"/>
                    <a:gd name="connsiteX91" fmla="*/ 2404110 w 3417570"/>
                    <a:gd name="connsiteY91" fmla="*/ 2240280 h 3063240"/>
                    <a:gd name="connsiteX92" fmla="*/ 2366010 w 3417570"/>
                    <a:gd name="connsiteY92" fmla="*/ 2221230 h 3063240"/>
                    <a:gd name="connsiteX93" fmla="*/ 2320290 w 3417570"/>
                    <a:gd name="connsiteY93" fmla="*/ 2236470 h 3063240"/>
                    <a:gd name="connsiteX94" fmla="*/ 2297430 w 3417570"/>
                    <a:gd name="connsiteY94" fmla="*/ 2259330 h 3063240"/>
                    <a:gd name="connsiteX95" fmla="*/ 2259330 w 3417570"/>
                    <a:gd name="connsiteY95" fmla="*/ 2289810 h 3063240"/>
                    <a:gd name="connsiteX96" fmla="*/ 2221230 w 3417570"/>
                    <a:gd name="connsiteY96" fmla="*/ 2289810 h 3063240"/>
                    <a:gd name="connsiteX97" fmla="*/ 2190750 w 3417570"/>
                    <a:gd name="connsiteY97" fmla="*/ 2274570 h 3063240"/>
                    <a:gd name="connsiteX98" fmla="*/ 2156460 w 3417570"/>
                    <a:gd name="connsiteY98" fmla="*/ 2266950 h 3063240"/>
                    <a:gd name="connsiteX99" fmla="*/ 2114550 w 3417570"/>
                    <a:gd name="connsiteY99" fmla="*/ 2259330 h 3063240"/>
                    <a:gd name="connsiteX100" fmla="*/ 2068830 w 3417570"/>
                    <a:gd name="connsiteY100" fmla="*/ 2259330 h 3063240"/>
                    <a:gd name="connsiteX101" fmla="*/ 2049780 w 3417570"/>
                    <a:gd name="connsiteY101" fmla="*/ 2293620 h 3063240"/>
                    <a:gd name="connsiteX102" fmla="*/ 1996440 w 3417570"/>
                    <a:gd name="connsiteY102" fmla="*/ 2335530 h 3063240"/>
                    <a:gd name="connsiteX103" fmla="*/ 1969770 w 3417570"/>
                    <a:gd name="connsiteY103" fmla="*/ 2381250 h 3063240"/>
                    <a:gd name="connsiteX104" fmla="*/ 1920240 w 3417570"/>
                    <a:gd name="connsiteY104" fmla="*/ 2400300 h 3063240"/>
                    <a:gd name="connsiteX105" fmla="*/ 1844040 w 3417570"/>
                    <a:gd name="connsiteY105" fmla="*/ 2392680 h 3063240"/>
                    <a:gd name="connsiteX106" fmla="*/ 1733550 w 3417570"/>
                    <a:gd name="connsiteY106" fmla="*/ 2400300 h 3063240"/>
                    <a:gd name="connsiteX107" fmla="*/ 1684020 w 3417570"/>
                    <a:gd name="connsiteY107" fmla="*/ 2426970 h 3063240"/>
                    <a:gd name="connsiteX108" fmla="*/ 1630680 w 3417570"/>
                    <a:gd name="connsiteY108" fmla="*/ 2472690 h 3063240"/>
                    <a:gd name="connsiteX109" fmla="*/ 1531620 w 3417570"/>
                    <a:gd name="connsiteY109" fmla="*/ 2526030 h 3063240"/>
                    <a:gd name="connsiteX110" fmla="*/ 1489710 w 3417570"/>
                    <a:gd name="connsiteY110" fmla="*/ 2564130 h 3063240"/>
                    <a:gd name="connsiteX111" fmla="*/ 1436370 w 3417570"/>
                    <a:gd name="connsiteY111" fmla="*/ 2579370 h 3063240"/>
                    <a:gd name="connsiteX112" fmla="*/ 1363980 w 3417570"/>
                    <a:gd name="connsiteY112" fmla="*/ 2632710 h 3063240"/>
                    <a:gd name="connsiteX113" fmla="*/ 1329690 w 3417570"/>
                    <a:gd name="connsiteY113" fmla="*/ 2689860 h 3063240"/>
                    <a:gd name="connsiteX114" fmla="*/ 1283970 w 3417570"/>
                    <a:gd name="connsiteY114" fmla="*/ 2705100 h 3063240"/>
                    <a:gd name="connsiteX115" fmla="*/ 1215390 w 3417570"/>
                    <a:gd name="connsiteY115" fmla="*/ 2708910 h 3063240"/>
                    <a:gd name="connsiteX116" fmla="*/ 1177290 w 3417570"/>
                    <a:gd name="connsiteY116" fmla="*/ 2697480 h 3063240"/>
                    <a:gd name="connsiteX117" fmla="*/ 1146810 w 3417570"/>
                    <a:gd name="connsiteY117" fmla="*/ 2647950 h 3063240"/>
                    <a:gd name="connsiteX118" fmla="*/ 1150620 w 3417570"/>
                    <a:gd name="connsiteY118" fmla="*/ 2628900 h 3063240"/>
                    <a:gd name="connsiteX119" fmla="*/ 1169670 w 3417570"/>
                    <a:gd name="connsiteY119" fmla="*/ 2590800 h 3063240"/>
                    <a:gd name="connsiteX120" fmla="*/ 1188720 w 3417570"/>
                    <a:gd name="connsiteY120" fmla="*/ 2586990 h 3063240"/>
                    <a:gd name="connsiteX121" fmla="*/ 1211580 w 3417570"/>
                    <a:gd name="connsiteY121" fmla="*/ 2567940 h 3063240"/>
                    <a:gd name="connsiteX122" fmla="*/ 1207770 w 3417570"/>
                    <a:gd name="connsiteY122" fmla="*/ 2533650 h 3063240"/>
                    <a:gd name="connsiteX123" fmla="*/ 1173480 w 3417570"/>
                    <a:gd name="connsiteY123" fmla="*/ 2522220 h 3063240"/>
                    <a:gd name="connsiteX124" fmla="*/ 1127760 w 3417570"/>
                    <a:gd name="connsiteY124" fmla="*/ 2484120 h 3063240"/>
                    <a:gd name="connsiteX125" fmla="*/ 1120140 w 3417570"/>
                    <a:gd name="connsiteY125" fmla="*/ 2472690 h 3063240"/>
                    <a:gd name="connsiteX126" fmla="*/ 1131570 w 3417570"/>
                    <a:gd name="connsiteY126" fmla="*/ 2426970 h 3063240"/>
                    <a:gd name="connsiteX127" fmla="*/ 1093470 w 3417570"/>
                    <a:gd name="connsiteY127" fmla="*/ 2385060 h 3063240"/>
                    <a:gd name="connsiteX128" fmla="*/ 1032510 w 3417570"/>
                    <a:gd name="connsiteY128" fmla="*/ 2339340 h 3063240"/>
                    <a:gd name="connsiteX129" fmla="*/ 982980 w 3417570"/>
                    <a:gd name="connsiteY129" fmla="*/ 2278380 h 3063240"/>
                    <a:gd name="connsiteX130" fmla="*/ 956310 w 3417570"/>
                    <a:gd name="connsiteY130" fmla="*/ 2221230 h 3063240"/>
                    <a:gd name="connsiteX131" fmla="*/ 941070 w 3417570"/>
                    <a:gd name="connsiteY131" fmla="*/ 2145030 h 3063240"/>
                    <a:gd name="connsiteX132" fmla="*/ 922020 w 3417570"/>
                    <a:gd name="connsiteY132" fmla="*/ 2091690 h 3063240"/>
                    <a:gd name="connsiteX133" fmla="*/ 914400 w 3417570"/>
                    <a:gd name="connsiteY133" fmla="*/ 2030730 h 3063240"/>
                    <a:gd name="connsiteX134" fmla="*/ 914400 w 3417570"/>
                    <a:gd name="connsiteY134" fmla="*/ 1958340 h 3063240"/>
                    <a:gd name="connsiteX135" fmla="*/ 899160 w 3417570"/>
                    <a:gd name="connsiteY135" fmla="*/ 1905000 h 3063240"/>
                    <a:gd name="connsiteX136" fmla="*/ 880110 w 3417570"/>
                    <a:gd name="connsiteY136" fmla="*/ 1878330 h 3063240"/>
                    <a:gd name="connsiteX137" fmla="*/ 857250 w 3417570"/>
                    <a:gd name="connsiteY137" fmla="*/ 1870710 h 3063240"/>
                    <a:gd name="connsiteX138" fmla="*/ 807720 w 3417570"/>
                    <a:gd name="connsiteY138" fmla="*/ 1874520 h 3063240"/>
                    <a:gd name="connsiteX139" fmla="*/ 742950 w 3417570"/>
                    <a:gd name="connsiteY139" fmla="*/ 1870710 h 3063240"/>
                    <a:gd name="connsiteX140" fmla="*/ 666750 w 3417570"/>
                    <a:gd name="connsiteY140" fmla="*/ 1878330 h 3063240"/>
                    <a:gd name="connsiteX141" fmla="*/ 617220 w 3417570"/>
                    <a:gd name="connsiteY141" fmla="*/ 1874520 h 3063240"/>
                    <a:gd name="connsiteX142" fmla="*/ 560070 w 3417570"/>
                    <a:gd name="connsiteY142" fmla="*/ 1847850 h 3063240"/>
                    <a:gd name="connsiteX143" fmla="*/ 537210 w 3417570"/>
                    <a:gd name="connsiteY143" fmla="*/ 1786890 h 3063240"/>
                    <a:gd name="connsiteX144" fmla="*/ 537210 w 3417570"/>
                    <a:gd name="connsiteY144" fmla="*/ 1725930 h 3063240"/>
                    <a:gd name="connsiteX145" fmla="*/ 434340 w 3417570"/>
                    <a:gd name="connsiteY145" fmla="*/ 1543050 h 3063240"/>
                    <a:gd name="connsiteX146" fmla="*/ 358140 w 3417570"/>
                    <a:gd name="connsiteY146" fmla="*/ 1360170 h 3063240"/>
                    <a:gd name="connsiteX147" fmla="*/ 285750 w 3417570"/>
                    <a:gd name="connsiteY147" fmla="*/ 1177290 h 3063240"/>
                    <a:gd name="connsiteX148" fmla="*/ 236220 w 3417570"/>
                    <a:gd name="connsiteY148" fmla="*/ 1059180 h 3063240"/>
                    <a:gd name="connsiteX149" fmla="*/ 201930 w 3417570"/>
                    <a:gd name="connsiteY149" fmla="*/ 963930 h 3063240"/>
                    <a:gd name="connsiteX150" fmla="*/ 186690 w 3417570"/>
                    <a:gd name="connsiteY150" fmla="*/ 891540 h 3063240"/>
                    <a:gd name="connsiteX151" fmla="*/ 179070 w 3417570"/>
                    <a:gd name="connsiteY151" fmla="*/ 834390 h 3063240"/>
                    <a:gd name="connsiteX152" fmla="*/ 163830 w 3417570"/>
                    <a:gd name="connsiteY152" fmla="*/ 769620 h 3063240"/>
                    <a:gd name="connsiteX153" fmla="*/ 156210 w 3417570"/>
                    <a:gd name="connsiteY153" fmla="*/ 697230 h 3063240"/>
                    <a:gd name="connsiteX154" fmla="*/ 148590 w 3417570"/>
                    <a:gd name="connsiteY154" fmla="*/ 655320 h 3063240"/>
                    <a:gd name="connsiteX155" fmla="*/ 118110 w 3417570"/>
                    <a:gd name="connsiteY155" fmla="*/ 605790 h 3063240"/>
                    <a:gd name="connsiteX156" fmla="*/ 76200 w 3417570"/>
                    <a:gd name="connsiteY156" fmla="*/ 567690 h 3063240"/>
                    <a:gd name="connsiteX157" fmla="*/ 22860 w 3417570"/>
                    <a:gd name="connsiteY157" fmla="*/ 495300 h 3063240"/>
                    <a:gd name="connsiteX158" fmla="*/ 0 w 3417570"/>
                    <a:gd name="connsiteY158" fmla="*/ 461010 h 3063240"/>
                    <a:gd name="connsiteX159" fmla="*/ 0 w 3417570"/>
                    <a:gd name="connsiteY159" fmla="*/ 461010 h 3063240"/>
                    <a:gd name="connsiteX160" fmla="*/ 22860 w 3417570"/>
                    <a:gd name="connsiteY160" fmla="*/ 419100 h 3063240"/>
                    <a:gd name="connsiteX161" fmla="*/ 64770 w 3417570"/>
                    <a:gd name="connsiteY161" fmla="*/ 392430 h 3063240"/>
                    <a:gd name="connsiteX162" fmla="*/ 125730 w 3417570"/>
                    <a:gd name="connsiteY162" fmla="*/ 304800 h 3063240"/>
                    <a:gd name="connsiteX163" fmla="*/ 167640 w 3417570"/>
                    <a:gd name="connsiteY163" fmla="*/ 243840 h 3063240"/>
                    <a:gd name="connsiteX164" fmla="*/ 217170 w 3417570"/>
                    <a:gd name="connsiteY164" fmla="*/ 182880 h 3063240"/>
                    <a:gd name="connsiteX165" fmla="*/ 293370 w 3417570"/>
                    <a:gd name="connsiteY165" fmla="*/ 99060 h 3063240"/>
                    <a:gd name="connsiteX166" fmla="*/ 320040 w 3417570"/>
                    <a:gd name="connsiteY166" fmla="*/ 38100 h 3063240"/>
                    <a:gd name="connsiteX167" fmla="*/ 350520 w 3417570"/>
                    <a:gd name="connsiteY167" fmla="*/ 22860 h 3063240"/>
                    <a:gd name="connsiteX168" fmla="*/ 407670 w 3417570"/>
                    <a:gd name="connsiteY168" fmla="*/ 22860 h 3063240"/>
                    <a:gd name="connsiteX169" fmla="*/ 445770 w 3417570"/>
                    <a:gd name="connsiteY169" fmla="*/ 0 h 3063240"/>
                    <a:gd name="connsiteX170" fmla="*/ 502920 w 3417570"/>
                    <a:gd name="connsiteY170" fmla="*/ 15240 h 30632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</a:cxnLst>
                  <a:rect l="l" t="t" r="r" b="b"/>
                  <a:pathLst>
                    <a:path w="3417570" h="3063240">
                      <a:moveTo>
                        <a:pt x="502920" y="15240"/>
                      </a:moveTo>
                      <a:lnTo>
                        <a:pt x="502920" y="15240"/>
                      </a:lnTo>
                      <a:lnTo>
                        <a:pt x="609600" y="49530"/>
                      </a:lnTo>
                      <a:lnTo>
                        <a:pt x="704850" y="64770"/>
                      </a:lnTo>
                      <a:lnTo>
                        <a:pt x="762000" y="83820"/>
                      </a:lnTo>
                      <a:lnTo>
                        <a:pt x="822960" y="99060"/>
                      </a:lnTo>
                      <a:lnTo>
                        <a:pt x="910590" y="137160"/>
                      </a:lnTo>
                      <a:lnTo>
                        <a:pt x="990600" y="179070"/>
                      </a:lnTo>
                      <a:lnTo>
                        <a:pt x="1085850" y="220980"/>
                      </a:lnTo>
                      <a:lnTo>
                        <a:pt x="1169670" y="281940"/>
                      </a:lnTo>
                      <a:lnTo>
                        <a:pt x="1238250" y="300990"/>
                      </a:lnTo>
                      <a:lnTo>
                        <a:pt x="1306830" y="323850"/>
                      </a:lnTo>
                      <a:lnTo>
                        <a:pt x="1341120" y="331470"/>
                      </a:lnTo>
                      <a:lnTo>
                        <a:pt x="1390650" y="377190"/>
                      </a:lnTo>
                      <a:lnTo>
                        <a:pt x="1440180" y="426720"/>
                      </a:lnTo>
                      <a:lnTo>
                        <a:pt x="1508760" y="468630"/>
                      </a:lnTo>
                      <a:lnTo>
                        <a:pt x="1546860" y="495300"/>
                      </a:lnTo>
                      <a:lnTo>
                        <a:pt x="1550670" y="552450"/>
                      </a:lnTo>
                      <a:lnTo>
                        <a:pt x="1539240" y="582930"/>
                      </a:lnTo>
                      <a:lnTo>
                        <a:pt x="1539240" y="659130"/>
                      </a:lnTo>
                      <a:lnTo>
                        <a:pt x="1554480" y="781050"/>
                      </a:lnTo>
                      <a:lnTo>
                        <a:pt x="1554480" y="857250"/>
                      </a:lnTo>
                      <a:lnTo>
                        <a:pt x="1573530" y="941070"/>
                      </a:lnTo>
                      <a:lnTo>
                        <a:pt x="1577340" y="1047750"/>
                      </a:lnTo>
                      <a:lnTo>
                        <a:pt x="1592580" y="1150620"/>
                      </a:lnTo>
                      <a:lnTo>
                        <a:pt x="1592580" y="1219200"/>
                      </a:lnTo>
                      <a:lnTo>
                        <a:pt x="1588770" y="1261110"/>
                      </a:lnTo>
                      <a:lnTo>
                        <a:pt x="1607820" y="1295400"/>
                      </a:lnTo>
                      <a:lnTo>
                        <a:pt x="1642110" y="1303020"/>
                      </a:lnTo>
                      <a:lnTo>
                        <a:pt x="1684020" y="1360170"/>
                      </a:lnTo>
                      <a:lnTo>
                        <a:pt x="1748790" y="1379220"/>
                      </a:lnTo>
                      <a:lnTo>
                        <a:pt x="1832610" y="1379220"/>
                      </a:lnTo>
                      <a:lnTo>
                        <a:pt x="1931670" y="1398270"/>
                      </a:lnTo>
                      <a:lnTo>
                        <a:pt x="2042160" y="1417320"/>
                      </a:lnTo>
                      <a:lnTo>
                        <a:pt x="2179320" y="1466850"/>
                      </a:lnTo>
                      <a:lnTo>
                        <a:pt x="2305050" y="1489710"/>
                      </a:lnTo>
                      <a:lnTo>
                        <a:pt x="2453640" y="1539240"/>
                      </a:lnTo>
                      <a:lnTo>
                        <a:pt x="2537460" y="1569720"/>
                      </a:lnTo>
                      <a:lnTo>
                        <a:pt x="2651760" y="1623060"/>
                      </a:lnTo>
                      <a:lnTo>
                        <a:pt x="2743200" y="1703070"/>
                      </a:lnTo>
                      <a:lnTo>
                        <a:pt x="2796540" y="1714500"/>
                      </a:lnTo>
                      <a:lnTo>
                        <a:pt x="2823210" y="1779270"/>
                      </a:lnTo>
                      <a:lnTo>
                        <a:pt x="2868930" y="1905000"/>
                      </a:lnTo>
                      <a:lnTo>
                        <a:pt x="2918460" y="2034540"/>
                      </a:lnTo>
                      <a:lnTo>
                        <a:pt x="2960370" y="2145030"/>
                      </a:lnTo>
                      <a:lnTo>
                        <a:pt x="2979420" y="2240280"/>
                      </a:lnTo>
                      <a:lnTo>
                        <a:pt x="3013710" y="2327910"/>
                      </a:lnTo>
                      <a:lnTo>
                        <a:pt x="3013710" y="2327910"/>
                      </a:lnTo>
                      <a:lnTo>
                        <a:pt x="3032760" y="2400300"/>
                      </a:lnTo>
                      <a:lnTo>
                        <a:pt x="3097530" y="2446020"/>
                      </a:lnTo>
                      <a:lnTo>
                        <a:pt x="3147060" y="2472690"/>
                      </a:lnTo>
                      <a:lnTo>
                        <a:pt x="3219450" y="2541270"/>
                      </a:lnTo>
                      <a:lnTo>
                        <a:pt x="3276600" y="2598420"/>
                      </a:lnTo>
                      <a:lnTo>
                        <a:pt x="3360420" y="2720340"/>
                      </a:lnTo>
                      <a:lnTo>
                        <a:pt x="3398520" y="2769870"/>
                      </a:lnTo>
                      <a:lnTo>
                        <a:pt x="3417570" y="2807970"/>
                      </a:lnTo>
                      <a:lnTo>
                        <a:pt x="3383280" y="2849880"/>
                      </a:lnTo>
                      <a:lnTo>
                        <a:pt x="3337560" y="2884170"/>
                      </a:lnTo>
                      <a:lnTo>
                        <a:pt x="3326130" y="2922270"/>
                      </a:lnTo>
                      <a:lnTo>
                        <a:pt x="3284220" y="2956560"/>
                      </a:lnTo>
                      <a:lnTo>
                        <a:pt x="3227070" y="2945130"/>
                      </a:lnTo>
                      <a:lnTo>
                        <a:pt x="3128010" y="2929890"/>
                      </a:lnTo>
                      <a:lnTo>
                        <a:pt x="3051810" y="2895600"/>
                      </a:lnTo>
                      <a:lnTo>
                        <a:pt x="3006090" y="2865120"/>
                      </a:lnTo>
                      <a:lnTo>
                        <a:pt x="2964180" y="2849880"/>
                      </a:lnTo>
                      <a:lnTo>
                        <a:pt x="2922270" y="2861310"/>
                      </a:lnTo>
                      <a:lnTo>
                        <a:pt x="2914650" y="2922270"/>
                      </a:lnTo>
                      <a:lnTo>
                        <a:pt x="2865120" y="2967990"/>
                      </a:lnTo>
                      <a:lnTo>
                        <a:pt x="2815590" y="3006090"/>
                      </a:lnTo>
                      <a:lnTo>
                        <a:pt x="2762250" y="3051810"/>
                      </a:lnTo>
                      <a:lnTo>
                        <a:pt x="2724150" y="3063240"/>
                      </a:lnTo>
                      <a:lnTo>
                        <a:pt x="2701290" y="3017520"/>
                      </a:lnTo>
                      <a:lnTo>
                        <a:pt x="2693670" y="2956560"/>
                      </a:lnTo>
                      <a:lnTo>
                        <a:pt x="2678430" y="2899410"/>
                      </a:lnTo>
                      <a:lnTo>
                        <a:pt x="2670810" y="2849880"/>
                      </a:lnTo>
                      <a:lnTo>
                        <a:pt x="2670810" y="2792730"/>
                      </a:lnTo>
                      <a:lnTo>
                        <a:pt x="2632710" y="2777490"/>
                      </a:lnTo>
                      <a:lnTo>
                        <a:pt x="2586990" y="2792730"/>
                      </a:lnTo>
                      <a:lnTo>
                        <a:pt x="2548890" y="2777490"/>
                      </a:lnTo>
                      <a:lnTo>
                        <a:pt x="2533650" y="2735580"/>
                      </a:lnTo>
                      <a:lnTo>
                        <a:pt x="2548890" y="2659380"/>
                      </a:lnTo>
                      <a:lnTo>
                        <a:pt x="2529840" y="2625090"/>
                      </a:lnTo>
                      <a:lnTo>
                        <a:pt x="2457450" y="2590800"/>
                      </a:lnTo>
                      <a:lnTo>
                        <a:pt x="2407920" y="2571750"/>
                      </a:lnTo>
                      <a:lnTo>
                        <a:pt x="2362200" y="2567940"/>
                      </a:lnTo>
                      <a:lnTo>
                        <a:pt x="2339340" y="2533650"/>
                      </a:lnTo>
                      <a:lnTo>
                        <a:pt x="2312670" y="2510790"/>
                      </a:lnTo>
                      <a:lnTo>
                        <a:pt x="2327910" y="2468880"/>
                      </a:lnTo>
                      <a:lnTo>
                        <a:pt x="2362200" y="2385060"/>
                      </a:lnTo>
                      <a:lnTo>
                        <a:pt x="2396490" y="2316480"/>
                      </a:lnTo>
                      <a:lnTo>
                        <a:pt x="2407920" y="2274570"/>
                      </a:lnTo>
                      <a:lnTo>
                        <a:pt x="2404110" y="2240280"/>
                      </a:lnTo>
                      <a:lnTo>
                        <a:pt x="2366010" y="2221230"/>
                      </a:lnTo>
                      <a:lnTo>
                        <a:pt x="2320290" y="2236470"/>
                      </a:lnTo>
                      <a:lnTo>
                        <a:pt x="2297430" y="2259330"/>
                      </a:lnTo>
                      <a:lnTo>
                        <a:pt x="2259330" y="2289810"/>
                      </a:lnTo>
                      <a:lnTo>
                        <a:pt x="2221230" y="2289810"/>
                      </a:lnTo>
                      <a:lnTo>
                        <a:pt x="2190750" y="2274570"/>
                      </a:lnTo>
                      <a:lnTo>
                        <a:pt x="2156460" y="2266950"/>
                      </a:lnTo>
                      <a:lnTo>
                        <a:pt x="2114550" y="2259330"/>
                      </a:lnTo>
                      <a:lnTo>
                        <a:pt x="2068830" y="2259330"/>
                      </a:lnTo>
                      <a:lnTo>
                        <a:pt x="2049780" y="2293620"/>
                      </a:lnTo>
                      <a:lnTo>
                        <a:pt x="1996440" y="2335530"/>
                      </a:lnTo>
                      <a:lnTo>
                        <a:pt x="1969770" y="2381250"/>
                      </a:lnTo>
                      <a:lnTo>
                        <a:pt x="1920240" y="2400300"/>
                      </a:lnTo>
                      <a:lnTo>
                        <a:pt x="1844040" y="2392680"/>
                      </a:lnTo>
                      <a:lnTo>
                        <a:pt x="1733550" y="2400300"/>
                      </a:lnTo>
                      <a:lnTo>
                        <a:pt x="1684020" y="2426970"/>
                      </a:lnTo>
                      <a:lnTo>
                        <a:pt x="1630680" y="2472690"/>
                      </a:lnTo>
                      <a:lnTo>
                        <a:pt x="1531620" y="2526030"/>
                      </a:lnTo>
                      <a:lnTo>
                        <a:pt x="1489710" y="2564130"/>
                      </a:lnTo>
                      <a:lnTo>
                        <a:pt x="1436370" y="2579370"/>
                      </a:lnTo>
                      <a:lnTo>
                        <a:pt x="1363980" y="2632710"/>
                      </a:lnTo>
                      <a:lnTo>
                        <a:pt x="1329690" y="2689860"/>
                      </a:lnTo>
                      <a:lnTo>
                        <a:pt x="1283970" y="2705100"/>
                      </a:lnTo>
                      <a:lnTo>
                        <a:pt x="1215390" y="2708910"/>
                      </a:lnTo>
                      <a:lnTo>
                        <a:pt x="1177290" y="2697480"/>
                      </a:lnTo>
                      <a:lnTo>
                        <a:pt x="1146810" y="2647950"/>
                      </a:lnTo>
                      <a:lnTo>
                        <a:pt x="1150620" y="2628900"/>
                      </a:lnTo>
                      <a:lnTo>
                        <a:pt x="1169670" y="2590800"/>
                      </a:lnTo>
                      <a:lnTo>
                        <a:pt x="1188720" y="2586990"/>
                      </a:lnTo>
                      <a:lnTo>
                        <a:pt x="1211580" y="2567940"/>
                      </a:lnTo>
                      <a:lnTo>
                        <a:pt x="1207770" y="2533650"/>
                      </a:lnTo>
                      <a:lnTo>
                        <a:pt x="1173480" y="2522220"/>
                      </a:lnTo>
                      <a:lnTo>
                        <a:pt x="1127760" y="2484120"/>
                      </a:lnTo>
                      <a:lnTo>
                        <a:pt x="1120140" y="2472690"/>
                      </a:lnTo>
                      <a:lnTo>
                        <a:pt x="1131570" y="2426970"/>
                      </a:lnTo>
                      <a:lnTo>
                        <a:pt x="1093470" y="2385060"/>
                      </a:lnTo>
                      <a:lnTo>
                        <a:pt x="1032510" y="2339340"/>
                      </a:lnTo>
                      <a:lnTo>
                        <a:pt x="982980" y="2278380"/>
                      </a:lnTo>
                      <a:lnTo>
                        <a:pt x="956310" y="2221230"/>
                      </a:lnTo>
                      <a:lnTo>
                        <a:pt x="941070" y="2145030"/>
                      </a:lnTo>
                      <a:lnTo>
                        <a:pt x="922020" y="2091690"/>
                      </a:lnTo>
                      <a:lnTo>
                        <a:pt x="914400" y="2030730"/>
                      </a:lnTo>
                      <a:lnTo>
                        <a:pt x="914400" y="1958340"/>
                      </a:lnTo>
                      <a:lnTo>
                        <a:pt x="899160" y="1905000"/>
                      </a:lnTo>
                      <a:lnTo>
                        <a:pt x="880110" y="1878330"/>
                      </a:lnTo>
                      <a:lnTo>
                        <a:pt x="857250" y="1870710"/>
                      </a:lnTo>
                      <a:lnTo>
                        <a:pt x="807720" y="1874520"/>
                      </a:lnTo>
                      <a:lnTo>
                        <a:pt x="742950" y="1870710"/>
                      </a:lnTo>
                      <a:lnTo>
                        <a:pt x="666750" y="1878330"/>
                      </a:lnTo>
                      <a:lnTo>
                        <a:pt x="617220" y="1874520"/>
                      </a:lnTo>
                      <a:lnTo>
                        <a:pt x="560070" y="1847850"/>
                      </a:lnTo>
                      <a:lnTo>
                        <a:pt x="537210" y="1786890"/>
                      </a:lnTo>
                      <a:lnTo>
                        <a:pt x="537210" y="1725930"/>
                      </a:lnTo>
                      <a:lnTo>
                        <a:pt x="434340" y="1543050"/>
                      </a:lnTo>
                      <a:lnTo>
                        <a:pt x="358140" y="1360170"/>
                      </a:lnTo>
                      <a:lnTo>
                        <a:pt x="285750" y="1177290"/>
                      </a:lnTo>
                      <a:lnTo>
                        <a:pt x="236220" y="1059180"/>
                      </a:lnTo>
                      <a:lnTo>
                        <a:pt x="201930" y="963930"/>
                      </a:lnTo>
                      <a:lnTo>
                        <a:pt x="186690" y="891540"/>
                      </a:lnTo>
                      <a:lnTo>
                        <a:pt x="179070" y="834390"/>
                      </a:lnTo>
                      <a:lnTo>
                        <a:pt x="163830" y="769620"/>
                      </a:lnTo>
                      <a:lnTo>
                        <a:pt x="156210" y="697230"/>
                      </a:lnTo>
                      <a:lnTo>
                        <a:pt x="148590" y="655320"/>
                      </a:lnTo>
                      <a:lnTo>
                        <a:pt x="118110" y="605790"/>
                      </a:lnTo>
                      <a:lnTo>
                        <a:pt x="76200" y="567690"/>
                      </a:lnTo>
                      <a:lnTo>
                        <a:pt x="22860" y="495300"/>
                      </a:lnTo>
                      <a:lnTo>
                        <a:pt x="0" y="461010"/>
                      </a:lnTo>
                      <a:lnTo>
                        <a:pt x="0" y="461010"/>
                      </a:lnTo>
                      <a:lnTo>
                        <a:pt x="22860" y="419100"/>
                      </a:lnTo>
                      <a:lnTo>
                        <a:pt x="64770" y="392430"/>
                      </a:lnTo>
                      <a:lnTo>
                        <a:pt x="125730" y="304800"/>
                      </a:lnTo>
                      <a:lnTo>
                        <a:pt x="167640" y="243840"/>
                      </a:lnTo>
                      <a:lnTo>
                        <a:pt x="217170" y="182880"/>
                      </a:lnTo>
                      <a:lnTo>
                        <a:pt x="293370" y="99060"/>
                      </a:lnTo>
                      <a:lnTo>
                        <a:pt x="320040" y="38100"/>
                      </a:lnTo>
                      <a:lnTo>
                        <a:pt x="350520" y="22860"/>
                      </a:lnTo>
                      <a:lnTo>
                        <a:pt x="407670" y="22860"/>
                      </a:lnTo>
                      <a:lnTo>
                        <a:pt x="445770" y="0"/>
                      </a:lnTo>
                      <a:lnTo>
                        <a:pt x="502920" y="1524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solidFill>
                    <a:srgbClr val="008FD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400" b="1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S-Core Dream 6 Bold" panose="020B0503030302020204" pitchFamily="34" charset="-127"/>
                    <a:ea typeface="S-Core Dream 6 Bold" panose="020B0503030302020204" pitchFamily="34" charset="-127"/>
                  </a:endParaRPr>
                </a:p>
              </p:txBody>
            </p:sp>
            <p:sp>
              <p:nvSpPr>
                <p:cNvPr id="59" name="강남 TXT">
                  <a:extLst>
                    <a:ext uri="{FF2B5EF4-FFF2-40B4-BE49-F238E27FC236}">
                      <a16:creationId xmlns:a16="http://schemas.microsoft.com/office/drawing/2014/main" id="{878968B1-3EBA-E147-ADB2-90E2FE5F265D}"/>
                    </a:ext>
                  </a:extLst>
                </p:cNvPr>
                <p:cNvSpPr txBox="1"/>
                <p:nvPr/>
              </p:nvSpPr>
              <p:spPr>
                <a:xfrm>
                  <a:off x="5523094" y="5267379"/>
                  <a:ext cx="453971" cy="276999"/>
                </a:xfrm>
                <a:prstGeom prst="rect">
                  <a:avLst/>
                </a:prstGeom>
                <a:noFill/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</p:spPr>
              <p:txBody>
                <a:bodyPr wrap="none" rtlCol="0" anchor="ctr">
                  <a:spAutoFit/>
                </a:bodyPr>
                <a:lstStyle/>
                <a:p>
                  <a:pPr algn="ctr"/>
                  <a:r>
                    <a:rPr lang="ko-KR" altLang="en-US" sz="1200" b="1" spc="-15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latin typeface="S-Core Dream 6 Bold" panose="020B0503030302020204" pitchFamily="34" charset="-127"/>
                      <a:ea typeface="S-Core Dream 6 Bold" panose="020B0503030302020204" pitchFamily="34" charset="-127"/>
                    </a:rPr>
                    <a:t>강남</a:t>
                  </a:r>
                  <a:endParaRPr lang="ko-KR" altLang="en-US" sz="1200" b="1" spc="-15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S-Core Dream 6 Bold" panose="020B0503030302020204" pitchFamily="34" charset="-127"/>
                    <a:ea typeface="S-Core Dream 6 Bold" panose="020B0503030302020204" pitchFamily="34" charset="-127"/>
                  </a:endParaRPr>
                </a:p>
              </p:txBody>
            </p:sp>
          </p:grpSp>
          <p:grpSp>
            <p:nvGrpSpPr>
              <p:cNvPr id="55" name="서초구">
                <a:extLst>
                  <a:ext uri="{FF2B5EF4-FFF2-40B4-BE49-F238E27FC236}">
                    <a16:creationId xmlns:a16="http://schemas.microsoft.com/office/drawing/2014/main" id="{984CC669-CA1E-4747-82B6-349E6B991B58}"/>
                  </a:ext>
                </a:extLst>
              </p:cNvPr>
              <p:cNvGrpSpPr/>
              <p:nvPr/>
            </p:nvGrpSpPr>
            <p:grpSpPr>
              <a:xfrm>
                <a:off x="4690103" y="4892646"/>
                <a:ext cx="1520833" cy="1533265"/>
                <a:chOff x="4690103" y="4892646"/>
                <a:chExt cx="1520833" cy="1533265"/>
              </a:xfrm>
            </p:grpSpPr>
            <p:sp>
              <p:nvSpPr>
                <p:cNvPr id="56" name="서초구">
                  <a:extLst>
                    <a:ext uri="{FF2B5EF4-FFF2-40B4-BE49-F238E27FC236}">
                      <a16:creationId xmlns:a16="http://schemas.microsoft.com/office/drawing/2014/main" id="{FBA685BD-C4C0-1441-8018-5B723DD08883}"/>
                    </a:ext>
                  </a:extLst>
                </p:cNvPr>
                <p:cNvSpPr/>
                <p:nvPr/>
              </p:nvSpPr>
              <p:spPr>
                <a:xfrm>
                  <a:off x="4690103" y="4892646"/>
                  <a:ext cx="1520833" cy="1533265"/>
                </a:xfrm>
                <a:custGeom>
                  <a:avLst/>
                  <a:gdLst>
                    <a:gd name="connsiteX0" fmla="*/ 975360 w 3728720"/>
                    <a:gd name="connsiteY0" fmla="*/ 45720 h 3759200"/>
                    <a:gd name="connsiteX1" fmla="*/ 904240 w 3728720"/>
                    <a:gd name="connsiteY1" fmla="*/ 116840 h 3759200"/>
                    <a:gd name="connsiteX2" fmla="*/ 848360 w 3728720"/>
                    <a:gd name="connsiteY2" fmla="*/ 172720 h 3759200"/>
                    <a:gd name="connsiteX3" fmla="*/ 762000 w 3728720"/>
                    <a:gd name="connsiteY3" fmla="*/ 213360 h 3759200"/>
                    <a:gd name="connsiteX4" fmla="*/ 701040 w 3728720"/>
                    <a:gd name="connsiteY4" fmla="*/ 294640 h 3759200"/>
                    <a:gd name="connsiteX5" fmla="*/ 624840 w 3728720"/>
                    <a:gd name="connsiteY5" fmla="*/ 350520 h 3759200"/>
                    <a:gd name="connsiteX6" fmla="*/ 558800 w 3728720"/>
                    <a:gd name="connsiteY6" fmla="*/ 391160 h 3759200"/>
                    <a:gd name="connsiteX7" fmla="*/ 441960 w 3728720"/>
                    <a:gd name="connsiteY7" fmla="*/ 447040 h 3759200"/>
                    <a:gd name="connsiteX8" fmla="*/ 299720 w 3728720"/>
                    <a:gd name="connsiteY8" fmla="*/ 513080 h 3759200"/>
                    <a:gd name="connsiteX9" fmla="*/ 157480 w 3728720"/>
                    <a:gd name="connsiteY9" fmla="*/ 563880 h 3759200"/>
                    <a:gd name="connsiteX10" fmla="*/ 96520 w 3728720"/>
                    <a:gd name="connsiteY10" fmla="*/ 584200 h 3759200"/>
                    <a:gd name="connsiteX11" fmla="*/ 40640 w 3728720"/>
                    <a:gd name="connsiteY11" fmla="*/ 584200 h 3759200"/>
                    <a:gd name="connsiteX12" fmla="*/ 0 w 3728720"/>
                    <a:gd name="connsiteY12" fmla="*/ 599440 h 3759200"/>
                    <a:gd name="connsiteX13" fmla="*/ 0 w 3728720"/>
                    <a:gd name="connsiteY13" fmla="*/ 624840 h 3759200"/>
                    <a:gd name="connsiteX14" fmla="*/ 25400 w 3728720"/>
                    <a:gd name="connsiteY14" fmla="*/ 685800 h 3759200"/>
                    <a:gd name="connsiteX15" fmla="*/ 71120 w 3728720"/>
                    <a:gd name="connsiteY15" fmla="*/ 721360 h 3759200"/>
                    <a:gd name="connsiteX16" fmla="*/ 142240 w 3728720"/>
                    <a:gd name="connsiteY16" fmla="*/ 828040 h 3759200"/>
                    <a:gd name="connsiteX17" fmla="*/ 172720 w 3728720"/>
                    <a:gd name="connsiteY17" fmla="*/ 894080 h 3759200"/>
                    <a:gd name="connsiteX18" fmla="*/ 182880 w 3728720"/>
                    <a:gd name="connsiteY18" fmla="*/ 939800 h 3759200"/>
                    <a:gd name="connsiteX19" fmla="*/ 177800 w 3728720"/>
                    <a:gd name="connsiteY19" fmla="*/ 980440 h 3759200"/>
                    <a:gd name="connsiteX20" fmla="*/ 111760 w 3728720"/>
                    <a:gd name="connsiteY20" fmla="*/ 1021080 h 3759200"/>
                    <a:gd name="connsiteX21" fmla="*/ 91440 w 3728720"/>
                    <a:gd name="connsiteY21" fmla="*/ 1066800 h 3759200"/>
                    <a:gd name="connsiteX22" fmla="*/ 71120 w 3728720"/>
                    <a:gd name="connsiteY22" fmla="*/ 1183640 h 3759200"/>
                    <a:gd name="connsiteX23" fmla="*/ 55880 w 3728720"/>
                    <a:gd name="connsiteY23" fmla="*/ 1605280 h 3759200"/>
                    <a:gd name="connsiteX24" fmla="*/ 35560 w 3728720"/>
                    <a:gd name="connsiteY24" fmla="*/ 1676400 h 3759200"/>
                    <a:gd name="connsiteX25" fmla="*/ 40640 w 3728720"/>
                    <a:gd name="connsiteY25" fmla="*/ 1772920 h 3759200"/>
                    <a:gd name="connsiteX26" fmla="*/ 81280 w 3728720"/>
                    <a:gd name="connsiteY26" fmla="*/ 1981200 h 3759200"/>
                    <a:gd name="connsiteX27" fmla="*/ 157480 w 3728720"/>
                    <a:gd name="connsiteY27" fmla="*/ 2087880 h 3759200"/>
                    <a:gd name="connsiteX28" fmla="*/ 233680 w 3728720"/>
                    <a:gd name="connsiteY28" fmla="*/ 2133600 h 3759200"/>
                    <a:gd name="connsiteX29" fmla="*/ 269240 w 3728720"/>
                    <a:gd name="connsiteY29" fmla="*/ 2189480 h 3759200"/>
                    <a:gd name="connsiteX30" fmla="*/ 269240 w 3728720"/>
                    <a:gd name="connsiteY30" fmla="*/ 2280920 h 3759200"/>
                    <a:gd name="connsiteX31" fmla="*/ 259080 w 3728720"/>
                    <a:gd name="connsiteY31" fmla="*/ 2357120 h 3759200"/>
                    <a:gd name="connsiteX32" fmla="*/ 243840 w 3728720"/>
                    <a:gd name="connsiteY32" fmla="*/ 2519680 h 3759200"/>
                    <a:gd name="connsiteX33" fmla="*/ 243840 w 3728720"/>
                    <a:gd name="connsiteY33" fmla="*/ 2519680 h 3759200"/>
                    <a:gd name="connsiteX34" fmla="*/ 350520 w 3728720"/>
                    <a:gd name="connsiteY34" fmla="*/ 2473960 h 3759200"/>
                    <a:gd name="connsiteX35" fmla="*/ 436880 w 3728720"/>
                    <a:gd name="connsiteY35" fmla="*/ 2463800 h 3759200"/>
                    <a:gd name="connsiteX36" fmla="*/ 497840 w 3728720"/>
                    <a:gd name="connsiteY36" fmla="*/ 2448560 h 3759200"/>
                    <a:gd name="connsiteX37" fmla="*/ 533400 w 3728720"/>
                    <a:gd name="connsiteY37" fmla="*/ 2392680 h 3759200"/>
                    <a:gd name="connsiteX38" fmla="*/ 518160 w 3728720"/>
                    <a:gd name="connsiteY38" fmla="*/ 2296160 h 3759200"/>
                    <a:gd name="connsiteX39" fmla="*/ 523240 w 3728720"/>
                    <a:gd name="connsiteY39" fmla="*/ 2204720 h 3759200"/>
                    <a:gd name="connsiteX40" fmla="*/ 543560 w 3728720"/>
                    <a:gd name="connsiteY40" fmla="*/ 2174240 h 3759200"/>
                    <a:gd name="connsiteX41" fmla="*/ 574040 w 3728720"/>
                    <a:gd name="connsiteY41" fmla="*/ 2199640 h 3759200"/>
                    <a:gd name="connsiteX42" fmla="*/ 665480 w 3728720"/>
                    <a:gd name="connsiteY42" fmla="*/ 2189480 h 3759200"/>
                    <a:gd name="connsiteX43" fmla="*/ 721360 w 3728720"/>
                    <a:gd name="connsiteY43" fmla="*/ 2214880 h 3759200"/>
                    <a:gd name="connsiteX44" fmla="*/ 716280 w 3728720"/>
                    <a:gd name="connsiteY44" fmla="*/ 2280920 h 3759200"/>
                    <a:gd name="connsiteX45" fmla="*/ 716280 w 3728720"/>
                    <a:gd name="connsiteY45" fmla="*/ 2326640 h 3759200"/>
                    <a:gd name="connsiteX46" fmla="*/ 736600 w 3728720"/>
                    <a:gd name="connsiteY46" fmla="*/ 2362200 h 3759200"/>
                    <a:gd name="connsiteX47" fmla="*/ 756920 w 3728720"/>
                    <a:gd name="connsiteY47" fmla="*/ 2428240 h 3759200"/>
                    <a:gd name="connsiteX48" fmla="*/ 772160 w 3728720"/>
                    <a:gd name="connsiteY48" fmla="*/ 2494280 h 3759200"/>
                    <a:gd name="connsiteX49" fmla="*/ 873760 w 3728720"/>
                    <a:gd name="connsiteY49" fmla="*/ 2555240 h 3759200"/>
                    <a:gd name="connsiteX50" fmla="*/ 975360 w 3728720"/>
                    <a:gd name="connsiteY50" fmla="*/ 2641600 h 3759200"/>
                    <a:gd name="connsiteX51" fmla="*/ 1071880 w 3728720"/>
                    <a:gd name="connsiteY51" fmla="*/ 2682240 h 3759200"/>
                    <a:gd name="connsiteX52" fmla="*/ 1173480 w 3728720"/>
                    <a:gd name="connsiteY52" fmla="*/ 2717800 h 3759200"/>
                    <a:gd name="connsiteX53" fmla="*/ 1270000 w 3728720"/>
                    <a:gd name="connsiteY53" fmla="*/ 2692400 h 3759200"/>
                    <a:gd name="connsiteX54" fmla="*/ 1361440 w 3728720"/>
                    <a:gd name="connsiteY54" fmla="*/ 2636520 h 3759200"/>
                    <a:gd name="connsiteX55" fmla="*/ 1463040 w 3728720"/>
                    <a:gd name="connsiteY55" fmla="*/ 2606040 h 3759200"/>
                    <a:gd name="connsiteX56" fmla="*/ 1554480 w 3728720"/>
                    <a:gd name="connsiteY56" fmla="*/ 2565400 h 3759200"/>
                    <a:gd name="connsiteX57" fmla="*/ 1559560 w 3728720"/>
                    <a:gd name="connsiteY57" fmla="*/ 2514600 h 3759200"/>
                    <a:gd name="connsiteX58" fmla="*/ 1549400 w 3728720"/>
                    <a:gd name="connsiteY58" fmla="*/ 2438400 h 3759200"/>
                    <a:gd name="connsiteX59" fmla="*/ 1584960 w 3728720"/>
                    <a:gd name="connsiteY59" fmla="*/ 2336800 h 3759200"/>
                    <a:gd name="connsiteX60" fmla="*/ 1584960 w 3728720"/>
                    <a:gd name="connsiteY60" fmla="*/ 2291080 h 3759200"/>
                    <a:gd name="connsiteX61" fmla="*/ 1590040 w 3728720"/>
                    <a:gd name="connsiteY61" fmla="*/ 2250440 h 3759200"/>
                    <a:gd name="connsiteX62" fmla="*/ 1625600 w 3728720"/>
                    <a:gd name="connsiteY62" fmla="*/ 2260600 h 3759200"/>
                    <a:gd name="connsiteX63" fmla="*/ 1656080 w 3728720"/>
                    <a:gd name="connsiteY63" fmla="*/ 2321560 h 3759200"/>
                    <a:gd name="connsiteX64" fmla="*/ 1722120 w 3728720"/>
                    <a:gd name="connsiteY64" fmla="*/ 2387600 h 3759200"/>
                    <a:gd name="connsiteX65" fmla="*/ 1752600 w 3728720"/>
                    <a:gd name="connsiteY65" fmla="*/ 2453640 h 3759200"/>
                    <a:gd name="connsiteX66" fmla="*/ 1757680 w 3728720"/>
                    <a:gd name="connsiteY66" fmla="*/ 2545080 h 3759200"/>
                    <a:gd name="connsiteX67" fmla="*/ 1752600 w 3728720"/>
                    <a:gd name="connsiteY67" fmla="*/ 2636520 h 3759200"/>
                    <a:gd name="connsiteX68" fmla="*/ 1762760 w 3728720"/>
                    <a:gd name="connsiteY68" fmla="*/ 2733040 h 3759200"/>
                    <a:gd name="connsiteX69" fmla="*/ 1788160 w 3728720"/>
                    <a:gd name="connsiteY69" fmla="*/ 2809240 h 3759200"/>
                    <a:gd name="connsiteX70" fmla="*/ 1859280 w 3728720"/>
                    <a:gd name="connsiteY70" fmla="*/ 2910840 h 3759200"/>
                    <a:gd name="connsiteX71" fmla="*/ 1864360 w 3728720"/>
                    <a:gd name="connsiteY71" fmla="*/ 2956560 h 3759200"/>
                    <a:gd name="connsiteX72" fmla="*/ 1844040 w 3728720"/>
                    <a:gd name="connsiteY72" fmla="*/ 3007360 h 3759200"/>
                    <a:gd name="connsiteX73" fmla="*/ 1823720 w 3728720"/>
                    <a:gd name="connsiteY73" fmla="*/ 3088640 h 3759200"/>
                    <a:gd name="connsiteX74" fmla="*/ 1788160 w 3728720"/>
                    <a:gd name="connsiteY74" fmla="*/ 3159760 h 3759200"/>
                    <a:gd name="connsiteX75" fmla="*/ 1788160 w 3728720"/>
                    <a:gd name="connsiteY75" fmla="*/ 3159760 h 3759200"/>
                    <a:gd name="connsiteX76" fmla="*/ 1767840 w 3728720"/>
                    <a:gd name="connsiteY76" fmla="*/ 3241040 h 3759200"/>
                    <a:gd name="connsiteX77" fmla="*/ 1808480 w 3728720"/>
                    <a:gd name="connsiteY77" fmla="*/ 3281680 h 3759200"/>
                    <a:gd name="connsiteX78" fmla="*/ 1879600 w 3728720"/>
                    <a:gd name="connsiteY78" fmla="*/ 3342640 h 3759200"/>
                    <a:gd name="connsiteX79" fmla="*/ 1920240 w 3728720"/>
                    <a:gd name="connsiteY79" fmla="*/ 3373120 h 3759200"/>
                    <a:gd name="connsiteX80" fmla="*/ 1955800 w 3728720"/>
                    <a:gd name="connsiteY80" fmla="*/ 3388360 h 3759200"/>
                    <a:gd name="connsiteX81" fmla="*/ 2026920 w 3728720"/>
                    <a:gd name="connsiteY81" fmla="*/ 3423920 h 3759200"/>
                    <a:gd name="connsiteX82" fmla="*/ 2082800 w 3728720"/>
                    <a:gd name="connsiteY82" fmla="*/ 3545840 h 3759200"/>
                    <a:gd name="connsiteX83" fmla="*/ 2169160 w 3728720"/>
                    <a:gd name="connsiteY83" fmla="*/ 3611880 h 3759200"/>
                    <a:gd name="connsiteX84" fmla="*/ 2230120 w 3728720"/>
                    <a:gd name="connsiteY84" fmla="*/ 3698240 h 3759200"/>
                    <a:gd name="connsiteX85" fmla="*/ 2311400 w 3728720"/>
                    <a:gd name="connsiteY85" fmla="*/ 3754120 h 3759200"/>
                    <a:gd name="connsiteX86" fmla="*/ 2402840 w 3728720"/>
                    <a:gd name="connsiteY86" fmla="*/ 3759200 h 3759200"/>
                    <a:gd name="connsiteX87" fmla="*/ 2484120 w 3728720"/>
                    <a:gd name="connsiteY87" fmla="*/ 3738880 h 3759200"/>
                    <a:gd name="connsiteX88" fmla="*/ 2580640 w 3728720"/>
                    <a:gd name="connsiteY88" fmla="*/ 3728720 h 3759200"/>
                    <a:gd name="connsiteX89" fmla="*/ 2651760 w 3728720"/>
                    <a:gd name="connsiteY89" fmla="*/ 3713480 h 3759200"/>
                    <a:gd name="connsiteX90" fmla="*/ 2717800 w 3728720"/>
                    <a:gd name="connsiteY90" fmla="*/ 3728720 h 3759200"/>
                    <a:gd name="connsiteX91" fmla="*/ 2773680 w 3728720"/>
                    <a:gd name="connsiteY91" fmla="*/ 3708400 h 3759200"/>
                    <a:gd name="connsiteX92" fmla="*/ 2778760 w 3728720"/>
                    <a:gd name="connsiteY92" fmla="*/ 3632200 h 3759200"/>
                    <a:gd name="connsiteX93" fmla="*/ 2865120 w 3728720"/>
                    <a:gd name="connsiteY93" fmla="*/ 3510280 h 3759200"/>
                    <a:gd name="connsiteX94" fmla="*/ 2936240 w 3728720"/>
                    <a:gd name="connsiteY94" fmla="*/ 3444240 h 3759200"/>
                    <a:gd name="connsiteX95" fmla="*/ 2946400 w 3728720"/>
                    <a:gd name="connsiteY95" fmla="*/ 3383280 h 3759200"/>
                    <a:gd name="connsiteX96" fmla="*/ 2936240 w 3728720"/>
                    <a:gd name="connsiteY96" fmla="*/ 3296920 h 3759200"/>
                    <a:gd name="connsiteX97" fmla="*/ 2946400 w 3728720"/>
                    <a:gd name="connsiteY97" fmla="*/ 3246120 h 3759200"/>
                    <a:gd name="connsiteX98" fmla="*/ 2987040 w 3728720"/>
                    <a:gd name="connsiteY98" fmla="*/ 3210560 h 3759200"/>
                    <a:gd name="connsiteX99" fmla="*/ 3093720 w 3728720"/>
                    <a:gd name="connsiteY99" fmla="*/ 3215640 h 3759200"/>
                    <a:gd name="connsiteX100" fmla="*/ 3154680 w 3728720"/>
                    <a:gd name="connsiteY100" fmla="*/ 3235960 h 3759200"/>
                    <a:gd name="connsiteX101" fmla="*/ 3235960 w 3728720"/>
                    <a:gd name="connsiteY101" fmla="*/ 3235960 h 3759200"/>
                    <a:gd name="connsiteX102" fmla="*/ 3352800 w 3728720"/>
                    <a:gd name="connsiteY102" fmla="*/ 3180080 h 3759200"/>
                    <a:gd name="connsiteX103" fmla="*/ 3459480 w 3728720"/>
                    <a:gd name="connsiteY103" fmla="*/ 3103880 h 3759200"/>
                    <a:gd name="connsiteX104" fmla="*/ 3474720 w 3728720"/>
                    <a:gd name="connsiteY104" fmla="*/ 3027680 h 3759200"/>
                    <a:gd name="connsiteX105" fmla="*/ 3474720 w 3728720"/>
                    <a:gd name="connsiteY105" fmla="*/ 2941320 h 3759200"/>
                    <a:gd name="connsiteX106" fmla="*/ 3444240 w 3728720"/>
                    <a:gd name="connsiteY106" fmla="*/ 2890520 h 3759200"/>
                    <a:gd name="connsiteX107" fmla="*/ 3444240 w 3728720"/>
                    <a:gd name="connsiteY107" fmla="*/ 2814320 h 3759200"/>
                    <a:gd name="connsiteX108" fmla="*/ 3495040 w 3728720"/>
                    <a:gd name="connsiteY108" fmla="*/ 2727960 h 3759200"/>
                    <a:gd name="connsiteX109" fmla="*/ 3525520 w 3728720"/>
                    <a:gd name="connsiteY109" fmla="*/ 2641600 h 3759200"/>
                    <a:gd name="connsiteX110" fmla="*/ 3566160 w 3728720"/>
                    <a:gd name="connsiteY110" fmla="*/ 2540000 h 3759200"/>
                    <a:gd name="connsiteX111" fmla="*/ 3581400 w 3728720"/>
                    <a:gd name="connsiteY111" fmla="*/ 2463800 h 3759200"/>
                    <a:gd name="connsiteX112" fmla="*/ 3581400 w 3728720"/>
                    <a:gd name="connsiteY112" fmla="*/ 2463800 h 3759200"/>
                    <a:gd name="connsiteX113" fmla="*/ 3642360 w 3728720"/>
                    <a:gd name="connsiteY113" fmla="*/ 2458720 h 3759200"/>
                    <a:gd name="connsiteX114" fmla="*/ 3688080 w 3728720"/>
                    <a:gd name="connsiteY114" fmla="*/ 2499360 h 3759200"/>
                    <a:gd name="connsiteX115" fmla="*/ 3728720 w 3728720"/>
                    <a:gd name="connsiteY115" fmla="*/ 2504440 h 3759200"/>
                    <a:gd name="connsiteX116" fmla="*/ 3723640 w 3728720"/>
                    <a:gd name="connsiteY116" fmla="*/ 2453640 h 3759200"/>
                    <a:gd name="connsiteX117" fmla="*/ 3693160 w 3728720"/>
                    <a:gd name="connsiteY117" fmla="*/ 2413000 h 3759200"/>
                    <a:gd name="connsiteX118" fmla="*/ 3672840 w 3728720"/>
                    <a:gd name="connsiteY118" fmla="*/ 2346960 h 3759200"/>
                    <a:gd name="connsiteX119" fmla="*/ 3647440 w 3728720"/>
                    <a:gd name="connsiteY119" fmla="*/ 2336800 h 3759200"/>
                    <a:gd name="connsiteX120" fmla="*/ 3601720 w 3728720"/>
                    <a:gd name="connsiteY120" fmla="*/ 2341880 h 3759200"/>
                    <a:gd name="connsiteX121" fmla="*/ 3561080 w 3728720"/>
                    <a:gd name="connsiteY121" fmla="*/ 2321560 h 3759200"/>
                    <a:gd name="connsiteX122" fmla="*/ 3545840 w 3728720"/>
                    <a:gd name="connsiteY122" fmla="*/ 2255520 h 3759200"/>
                    <a:gd name="connsiteX123" fmla="*/ 3550920 w 3728720"/>
                    <a:gd name="connsiteY123" fmla="*/ 2189480 h 3759200"/>
                    <a:gd name="connsiteX124" fmla="*/ 3515360 w 3728720"/>
                    <a:gd name="connsiteY124" fmla="*/ 2164080 h 3759200"/>
                    <a:gd name="connsiteX125" fmla="*/ 3474720 w 3728720"/>
                    <a:gd name="connsiteY125" fmla="*/ 2159000 h 3759200"/>
                    <a:gd name="connsiteX126" fmla="*/ 3403600 w 3728720"/>
                    <a:gd name="connsiteY126" fmla="*/ 2113280 h 3759200"/>
                    <a:gd name="connsiteX127" fmla="*/ 3362960 w 3728720"/>
                    <a:gd name="connsiteY127" fmla="*/ 2098040 h 3759200"/>
                    <a:gd name="connsiteX128" fmla="*/ 3322320 w 3728720"/>
                    <a:gd name="connsiteY128" fmla="*/ 2082800 h 3759200"/>
                    <a:gd name="connsiteX129" fmla="*/ 3302000 w 3728720"/>
                    <a:gd name="connsiteY129" fmla="*/ 2062480 h 3759200"/>
                    <a:gd name="connsiteX130" fmla="*/ 3302000 w 3728720"/>
                    <a:gd name="connsiteY130" fmla="*/ 2026920 h 3759200"/>
                    <a:gd name="connsiteX131" fmla="*/ 3342640 w 3728720"/>
                    <a:gd name="connsiteY131" fmla="*/ 1971040 h 3759200"/>
                    <a:gd name="connsiteX132" fmla="*/ 3373120 w 3728720"/>
                    <a:gd name="connsiteY132" fmla="*/ 1910080 h 3759200"/>
                    <a:gd name="connsiteX133" fmla="*/ 3378200 w 3728720"/>
                    <a:gd name="connsiteY133" fmla="*/ 1869440 h 3759200"/>
                    <a:gd name="connsiteX134" fmla="*/ 3378200 w 3728720"/>
                    <a:gd name="connsiteY134" fmla="*/ 1869440 h 3759200"/>
                    <a:gd name="connsiteX135" fmla="*/ 3332480 w 3728720"/>
                    <a:gd name="connsiteY135" fmla="*/ 1854200 h 3759200"/>
                    <a:gd name="connsiteX136" fmla="*/ 3322320 w 3728720"/>
                    <a:gd name="connsiteY136" fmla="*/ 1869440 h 3759200"/>
                    <a:gd name="connsiteX137" fmla="*/ 3276600 w 3728720"/>
                    <a:gd name="connsiteY137" fmla="*/ 1859280 h 3759200"/>
                    <a:gd name="connsiteX138" fmla="*/ 3235960 w 3728720"/>
                    <a:gd name="connsiteY138" fmla="*/ 1828800 h 3759200"/>
                    <a:gd name="connsiteX139" fmla="*/ 3185160 w 3728720"/>
                    <a:gd name="connsiteY139" fmla="*/ 1849120 h 3759200"/>
                    <a:gd name="connsiteX140" fmla="*/ 3129280 w 3728720"/>
                    <a:gd name="connsiteY140" fmla="*/ 1925320 h 3759200"/>
                    <a:gd name="connsiteX141" fmla="*/ 3103880 w 3728720"/>
                    <a:gd name="connsiteY141" fmla="*/ 1955800 h 3759200"/>
                    <a:gd name="connsiteX142" fmla="*/ 3058160 w 3728720"/>
                    <a:gd name="connsiteY142" fmla="*/ 1986280 h 3759200"/>
                    <a:gd name="connsiteX143" fmla="*/ 2961640 w 3728720"/>
                    <a:gd name="connsiteY143" fmla="*/ 1960880 h 3759200"/>
                    <a:gd name="connsiteX144" fmla="*/ 2870200 w 3728720"/>
                    <a:gd name="connsiteY144" fmla="*/ 1976120 h 3759200"/>
                    <a:gd name="connsiteX145" fmla="*/ 2799080 w 3728720"/>
                    <a:gd name="connsiteY145" fmla="*/ 2032000 h 3759200"/>
                    <a:gd name="connsiteX146" fmla="*/ 2702560 w 3728720"/>
                    <a:gd name="connsiteY146" fmla="*/ 2103120 h 3759200"/>
                    <a:gd name="connsiteX147" fmla="*/ 2626360 w 3728720"/>
                    <a:gd name="connsiteY147" fmla="*/ 2148840 h 3759200"/>
                    <a:gd name="connsiteX148" fmla="*/ 2534920 w 3728720"/>
                    <a:gd name="connsiteY148" fmla="*/ 2179320 h 3759200"/>
                    <a:gd name="connsiteX149" fmla="*/ 2468880 w 3728720"/>
                    <a:gd name="connsiteY149" fmla="*/ 2214880 h 3759200"/>
                    <a:gd name="connsiteX150" fmla="*/ 2443480 w 3728720"/>
                    <a:gd name="connsiteY150" fmla="*/ 2280920 h 3759200"/>
                    <a:gd name="connsiteX151" fmla="*/ 2397760 w 3728720"/>
                    <a:gd name="connsiteY151" fmla="*/ 2291080 h 3759200"/>
                    <a:gd name="connsiteX152" fmla="*/ 2301240 w 3728720"/>
                    <a:gd name="connsiteY152" fmla="*/ 2291080 h 3759200"/>
                    <a:gd name="connsiteX153" fmla="*/ 2250440 w 3728720"/>
                    <a:gd name="connsiteY153" fmla="*/ 2301240 h 3759200"/>
                    <a:gd name="connsiteX154" fmla="*/ 2204720 w 3728720"/>
                    <a:gd name="connsiteY154" fmla="*/ 2265680 h 3759200"/>
                    <a:gd name="connsiteX155" fmla="*/ 2159000 w 3728720"/>
                    <a:gd name="connsiteY155" fmla="*/ 2189480 h 3759200"/>
                    <a:gd name="connsiteX156" fmla="*/ 2123440 w 3728720"/>
                    <a:gd name="connsiteY156" fmla="*/ 2153920 h 3759200"/>
                    <a:gd name="connsiteX157" fmla="*/ 2128520 w 3728720"/>
                    <a:gd name="connsiteY157" fmla="*/ 2113280 h 3759200"/>
                    <a:gd name="connsiteX158" fmla="*/ 2164080 w 3728720"/>
                    <a:gd name="connsiteY158" fmla="*/ 2087880 h 3759200"/>
                    <a:gd name="connsiteX159" fmla="*/ 2148840 w 3728720"/>
                    <a:gd name="connsiteY159" fmla="*/ 2047240 h 3759200"/>
                    <a:gd name="connsiteX160" fmla="*/ 2103120 w 3728720"/>
                    <a:gd name="connsiteY160" fmla="*/ 2026920 h 3759200"/>
                    <a:gd name="connsiteX161" fmla="*/ 2108200 w 3728720"/>
                    <a:gd name="connsiteY161" fmla="*/ 1976120 h 3759200"/>
                    <a:gd name="connsiteX162" fmla="*/ 2103120 w 3728720"/>
                    <a:gd name="connsiteY162" fmla="*/ 1925320 h 3759200"/>
                    <a:gd name="connsiteX163" fmla="*/ 2037080 w 3728720"/>
                    <a:gd name="connsiteY163" fmla="*/ 1854200 h 3759200"/>
                    <a:gd name="connsiteX164" fmla="*/ 1996440 w 3728720"/>
                    <a:gd name="connsiteY164" fmla="*/ 1808480 h 3759200"/>
                    <a:gd name="connsiteX165" fmla="*/ 1960880 w 3728720"/>
                    <a:gd name="connsiteY165" fmla="*/ 1757680 h 3759200"/>
                    <a:gd name="connsiteX166" fmla="*/ 1930400 w 3728720"/>
                    <a:gd name="connsiteY166" fmla="*/ 1651000 h 3759200"/>
                    <a:gd name="connsiteX167" fmla="*/ 1930400 w 3728720"/>
                    <a:gd name="connsiteY167" fmla="*/ 1559560 h 3759200"/>
                    <a:gd name="connsiteX168" fmla="*/ 1920240 w 3728720"/>
                    <a:gd name="connsiteY168" fmla="*/ 1508760 h 3759200"/>
                    <a:gd name="connsiteX169" fmla="*/ 1899920 w 3728720"/>
                    <a:gd name="connsiteY169" fmla="*/ 1468120 h 3759200"/>
                    <a:gd name="connsiteX170" fmla="*/ 1844040 w 3728720"/>
                    <a:gd name="connsiteY170" fmla="*/ 1442720 h 3759200"/>
                    <a:gd name="connsiteX171" fmla="*/ 1732280 w 3728720"/>
                    <a:gd name="connsiteY171" fmla="*/ 1442720 h 3759200"/>
                    <a:gd name="connsiteX172" fmla="*/ 1615440 w 3728720"/>
                    <a:gd name="connsiteY172" fmla="*/ 1437640 h 3759200"/>
                    <a:gd name="connsiteX173" fmla="*/ 1590040 w 3728720"/>
                    <a:gd name="connsiteY173" fmla="*/ 1402080 h 3759200"/>
                    <a:gd name="connsiteX174" fmla="*/ 1544320 w 3728720"/>
                    <a:gd name="connsiteY174" fmla="*/ 1391920 h 3759200"/>
                    <a:gd name="connsiteX175" fmla="*/ 1534160 w 3728720"/>
                    <a:gd name="connsiteY175" fmla="*/ 1295400 h 3759200"/>
                    <a:gd name="connsiteX176" fmla="*/ 1503680 w 3728720"/>
                    <a:gd name="connsiteY176" fmla="*/ 1219200 h 3759200"/>
                    <a:gd name="connsiteX177" fmla="*/ 1412240 w 3728720"/>
                    <a:gd name="connsiteY177" fmla="*/ 1000760 h 3759200"/>
                    <a:gd name="connsiteX178" fmla="*/ 1341120 w 3728720"/>
                    <a:gd name="connsiteY178" fmla="*/ 812800 h 3759200"/>
                    <a:gd name="connsiteX179" fmla="*/ 1285240 w 3728720"/>
                    <a:gd name="connsiteY179" fmla="*/ 695960 h 3759200"/>
                    <a:gd name="connsiteX180" fmla="*/ 1234440 w 3728720"/>
                    <a:gd name="connsiteY180" fmla="*/ 594360 h 3759200"/>
                    <a:gd name="connsiteX181" fmla="*/ 1198880 w 3728720"/>
                    <a:gd name="connsiteY181" fmla="*/ 528320 h 3759200"/>
                    <a:gd name="connsiteX182" fmla="*/ 1173480 w 3728720"/>
                    <a:gd name="connsiteY182" fmla="*/ 426720 h 3759200"/>
                    <a:gd name="connsiteX183" fmla="*/ 1173480 w 3728720"/>
                    <a:gd name="connsiteY183" fmla="*/ 345440 h 3759200"/>
                    <a:gd name="connsiteX184" fmla="*/ 1148080 w 3728720"/>
                    <a:gd name="connsiteY184" fmla="*/ 274320 h 3759200"/>
                    <a:gd name="connsiteX185" fmla="*/ 1148080 w 3728720"/>
                    <a:gd name="connsiteY185" fmla="*/ 208280 h 3759200"/>
                    <a:gd name="connsiteX186" fmla="*/ 1132840 w 3728720"/>
                    <a:gd name="connsiteY186" fmla="*/ 152400 h 3759200"/>
                    <a:gd name="connsiteX187" fmla="*/ 1102360 w 3728720"/>
                    <a:gd name="connsiteY187" fmla="*/ 86360 h 3759200"/>
                    <a:gd name="connsiteX188" fmla="*/ 1061720 w 3728720"/>
                    <a:gd name="connsiteY188" fmla="*/ 35560 h 3759200"/>
                    <a:gd name="connsiteX189" fmla="*/ 1041400 w 3728720"/>
                    <a:gd name="connsiteY189" fmla="*/ 5080 h 3759200"/>
                    <a:gd name="connsiteX190" fmla="*/ 995680 w 3728720"/>
                    <a:gd name="connsiteY190" fmla="*/ 0 h 3759200"/>
                    <a:gd name="connsiteX191" fmla="*/ 975360 w 3728720"/>
                    <a:gd name="connsiteY191" fmla="*/ 45720 h 3759200"/>
                    <a:gd name="connsiteX0" fmla="*/ 975360 w 3728720"/>
                    <a:gd name="connsiteY0" fmla="*/ 45720 h 3759200"/>
                    <a:gd name="connsiteX1" fmla="*/ 904240 w 3728720"/>
                    <a:gd name="connsiteY1" fmla="*/ 116840 h 3759200"/>
                    <a:gd name="connsiteX2" fmla="*/ 848360 w 3728720"/>
                    <a:gd name="connsiteY2" fmla="*/ 172720 h 3759200"/>
                    <a:gd name="connsiteX3" fmla="*/ 762000 w 3728720"/>
                    <a:gd name="connsiteY3" fmla="*/ 213360 h 3759200"/>
                    <a:gd name="connsiteX4" fmla="*/ 701040 w 3728720"/>
                    <a:gd name="connsiteY4" fmla="*/ 294640 h 3759200"/>
                    <a:gd name="connsiteX5" fmla="*/ 624840 w 3728720"/>
                    <a:gd name="connsiteY5" fmla="*/ 350520 h 3759200"/>
                    <a:gd name="connsiteX6" fmla="*/ 558800 w 3728720"/>
                    <a:gd name="connsiteY6" fmla="*/ 391160 h 3759200"/>
                    <a:gd name="connsiteX7" fmla="*/ 441960 w 3728720"/>
                    <a:gd name="connsiteY7" fmla="*/ 447040 h 3759200"/>
                    <a:gd name="connsiteX8" fmla="*/ 299720 w 3728720"/>
                    <a:gd name="connsiteY8" fmla="*/ 513080 h 3759200"/>
                    <a:gd name="connsiteX9" fmla="*/ 157480 w 3728720"/>
                    <a:gd name="connsiteY9" fmla="*/ 563880 h 3759200"/>
                    <a:gd name="connsiteX10" fmla="*/ 96520 w 3728720"/>
                    <a:gd name="connsiteY10" fmla="*/ 584200 h 3759200"/>
                    <a:gd name="connsiteX11" fmla="*/ 40640 w 3728720"/>
                    <a:gd name="connsiteY11" fmla="*/ 584200 h 3759200"/>
                    <a:gd name="connsiteX12" fmla="*/ 0 w 3728720"/>
                    <a:gd name="connsiteY12" fmla="*/ 599440 h 3759200"/>
                    <a:gd name="connsiteX13" fmla="*/ 0 w 3728720"/>
                    <a:gd name="connsiteY13" fmla="*/ 624840 h 3759200"/>
                    <a:gd name="connsiteX14" fmla="*/ 25400 w 3728720"/>
                    <a:gd name="connsiteY14" fmla="*/ 685800 h 3759200"/>
                    <a:gd name="connsiteX15" fmla="*/ 71120 w 3728720"/>
                    <a:gd name="connsiteY15" fmla="*/ 721360 h 3759200"/>
                    <a:gd name="connsiteX16" fmla="*/ 142240 w 3728720"/>
                    <a:gd name="connsiteY16" fmla="*/ 828040 h 3759200"/>
                    <a:gd name="connsiteX17" fmla="*/ 172720 w 3728720"/>
                    <a:gd name="connsiteY17" fmla="*/ 894080 h 3759200"/>
                    <a:gd name="connsiteX18" fmla="*/ 182880 w 3728720"/>
                    <a:gd name="connsiteY18" fmla="*/ 939800 h 3759200"/>
                    <a:gd name="connsiteX19" fmla="*/ 177800 w 3728720"/>
                    <a:gd name="connsiteY19" fmla="*/ 980440 h 3759200"/>
                    <a:gd name="connsiteX20" fmla="*/ 111760 w 3728720"/>
                    <a:gd name="connsiteY20" fmla="*/ 1021080 h 3759200"/>
                    <a:gd name="connsiteX21" fmla="*/ 91440 w 3728720"/>
                    <a:gd name="connsiteY21" fmla="*/ 1066800 h 3759200"/>
                    <a:gd name="connsiteX22" fmla="*/ 71120 w 3728720"/>
                    <a:gd name="connsiteY22" fmla="*/ 1183640 h 3759200"/>
                    <a:gd name="connsiteX23" fmla="*/ 55880 w 3728720"/>
                    <a:gd name="connsiteY23" fmla="*/ 1605280 h 3759200"/>
                    <a:gd name="connsiteX24" fmla="*/ 35560 w 3728720"/>
                    <a:gd name="connsiteY24" fmla="*/ 1676400 h 3759200"/>
                    <a:gd name="connsiteX25" fmla="*/ 40640 w 3728720"/>
                    <a:gd name="connsiteY25" fmla="*/ 1772920 h 3759200"/>
                    <a:gd name="connsiteX26" fmla="*/ 93980 w 3728720"/>
                    <a:gd name="connsiteY26" fmla="*/ 1978660 h 3759200"/>
                    <a:gd name="connsiteX27" fmla="*/ 157480 w 3728720"/>
                    <a:gd name="connsiteY27" fmla="*/ 2087880 h 3759200"/>
                    <a:gd name="connsiteX28" fmla="*/ 233680 w 3728720"/>
                    <a:gd name="connsiteY28" fmla="*/ 2133600 h 3759200"/>
                    <a:gd name="connsiteX29" fmla="*/ 269240 w 3728720"/>
                    <a:gd name="connsiteY29" fmla="*/ 2189480 h 3759200"/>
                    <a:gd name="connsiteX30" fmla="*/ 269240 w 3728720"/>
                    <a:gd name="connsiteY30" fmla="*/ 2280920 h 3759200"/>
                    <a:gd name="connsiteX31" fmla="*/ 259080 w 3728720"/>
                    <a:gd name="connsiteY31" fmla="*/ 2357120 h 3759200"/>
                    <a:gd name="connsiteX32" fmla="*/ 243840 w 3728720"/>
                    <a:gd name="connsiteY32" fmla="*/ 2519680 h 3759200"/>
                    <a:gd name="connsiteX33" fmla="*/ 243840 w 3728720"/>
                    <a:gd name="connsiteY33" fmla="*/ 2519680 h 3759200"/>
                    <a:gd name="connsiteX34" fmla="*/ 350520 w 3728720"/>
                    <a:gd name="connsiteY34" fmla="*/ 2473960 h 3759200"/>
                    <a:gd name="connsiteX35" fmla="*/ 436880 w 3728720"/>
                    <a:gd name="connsiteY35" fmla="*/ 2463800 h 3759200"/>
                    <a:gd name="connsiteX36" fmla="*/ 497840 w 3728720"/>
                    <a:gd name="connsiteY36" fmla="*/ 2448560 h 3759200"/>
                    <a:gd name="connsiteX37" fmla="*/ 533400 w 3728720"/>
                    <a:gd name="connsiteY37" fmla="*/ 2392680 h 3759200"/>
                    <a:gd name="connsiteX38" fmla="*/ 518160 w 3728720"/>
                    <a:gd name="connsiteY38" fmla="*/ 2296160 h 3759200"/>
                    <a:gd name="connsiteX39" fmla="*/ 523240 w 3728720"/>
                    <a:gd name="connsiteY39" fmla="*/ 2204720 h 3759200"/>
                    <a:gd name="connsiteX40" fmla="*/ 543560 w 3728720"/>
                    <a:gd name="connsiteY40" fmla="*/ 2174240 h 3759200"/>
                    <a:gd name="connsiteX41" fmla="*/ 574040 w 3728720"/>
                    <a:gd name="connsiteY41" fmla="*/ 2199640 h 3759200"/>
                    <a:gd name="connsiteX42" fmla="*/ 665480 w 3728720"/>
                    <a:gd name="connsiteY42" fmla="*/ 2189480 h 3759200"/>
                    <a:gd name="connsiteX43" fmla="*/ 721360 w 3728720"/>
                    <a:gd name="connsiteY43" fmla="*/ 2214880 h 3759200"/>
                    <a:gd name="connsiteX44" fmla="*/ 716280 w 3728720"/>
                    <a:gd name="connsiteY44" fmla="*/ 2280920 h 3759200"/>
                    <a:gd name="connsiteX45" fmla="*/ 716280 w 3728720"/>
                    <a:gd name="connsiteY45" fmla="*/ 2326640 h 3759200"/>
                    <a:gd name="connsiteX46" fmla="*/ 736600 w 3728720"/>
                    <a:gd name="connsiteY46" fmla="*/ 2362200 h 3759200"/>
                    <a:gd name="connsiteX47" fmla="*/ 756920 w 3728720"/>
                    <a:gd name="connsiteY47" fmla="*/ 2428240 h 3759200"/>
                    <a:gd name="connsiteX48" fmla="*/ 772160 w 3728720"/>
                    <a:gd name="connsiteY48" fmla="*/ 2494280 h 3759200"/>
                    <a:gd name="connsiteX49" fmla="*/ 873760 w 3728720"/>
                    <a:gd name="connsiteY49" fmla="*/ 2555240 h 3759200"/>
                    <a:gd name="connsiteX50" fmla="*/ 975360 w 3728720"/>
                    <a:gd name="connsiteY50" fmla="*/ 2641600 h 3759200"/>
                    <a:gd name="connsiteX51" fmla="*/ 1071880 w 3728720"/>
                    <a:gd name="connsiteY51" fmla="*/ 2682240 h 3759200"/>
                    <a:gd name="connsiteX52" fmla="*/ 1173480 w 3728720"/>
                    <a:gd name="connsiteY52" fmla="*/ 2717800 h 3759200"/>
                    <a:gd name="connsiteX53" fmla="*/ 1270000 w 3728720"/>
                    <a:gd name="connsiteY53" fmla="*/ 2692400 h 3759200"/>
                    <a:gd name="connsiteX54" fmla="*/ 1361440 w 3728720"/>
                    <a:gd name="connsiteY54" fmla="*/ 2636520 h 3759200"/>
                    <a:gd name="connsiteX55" fmla="*/ 1463040 w 3728720"/>
                    <a:gd name="connsiteY55" fmla="*/ 2606040 h 3759200"/>
                    <a:gd name="connsiteX56" fmla="*/ 1554480 w 3728720"/>
                    <a:gd name="connsiteY56" fmla="*/ 2565400 h 3759200"/>
                    <a:gd name="connsiteX57" fmla="*/ 1559560 w 3728720"/>
                    <a:gd name="connsiteY57" fmla="*/ 2514600 h 3759200"/>
                    <a:gd name="connsiteX58" fmla="*/ 1549400 w 3728720"/>
                    <a:gd name="connsiteY58" fmla="*/ 2438400 h 3759200"/>
                    <a:gd name="connsiteX59" fmla="*/ 1584960 w 3728720"/>
                    <a:gd name="connsiteY59" fmla="*/ 2336800 h 3759200"/>
                    <a:gd name="connsiteX60" fmla="*/ 1584960 w 3728720"/>
                    <a:gd name="connsiteY60" fmla="*/ 2291080 h 3759200"/>
                    <a:gd name="connsiteX61" fmla="*/ 1590040 w 3728720"/>
                    <a:gd name="connsiteY61" fmla="*/ 2250440 h 3759200"/>
                    <a:gd name="connsiteX62" fmla="*/ 1625600 w 3728720"/>
                    <a:gd name="connsiteY62" fmla="*/ 2260600 h 3759200"/>
                    <a:gd name="connsiteX63" fmla="*/ 1656080 w 3728720"/>
                    <a:gd name="connsiteY63" fmla="*/ 2321560 h 3759200"/>
                    <a:gd name="connsiteX64" fmla="*/ 1722120 w 3728720"/>
                    <a:gd name="connsiteY64" fmla="*/ 2387600 h 3759200"/>
                    <a:gd name="connsiteX65" fmla="*/ 1752600 w 3728720"/>
                    <a:gd name="connsiteY65" fmla="*/ 2453640 h 3759200"/>
                    <a:gd name="connsiteX66" fmla="*/ 1757680 w 3728720"/>
                    <a:gd name="connsiteY66" fmla="*/ 2545080 h 3759200"/>
                    <a:gd name="connsiteX67" fmla="*/ 1752600 w 3728720"/>
                    <a:gd name="connsiteY67" fmla="*/ 2636520 h 3759200"/>
                    <a:gd name="connsiteX68" fmla="*/ 1762760 w 3728720"/>
                    <a:gd name="connsiteY68" fmla="*/ 2733040 h 3759200"/>
                    <a:gd name="connsiteX69" fmla="*/ 1788160 w 3728720"/>
                    <a:gd name="connsiteY69" fmla="*/ 2809240 h 3759200"/>
                    <a:gd name="connsiteX70" fmla="*/ 1859280 w 3728720"/>
                    <a:gd name="connsiteY70" fmla="*/ 2910840 h 3759200"/>
                    <a:gd name="connsiteX71" fmla="*/ 1864360 w 3728720"/>
                    <a:gd name="connsiteY71" fmla="*/ 2956560 h 3759200"/>
                    <a:gd name="connsiteX72" fmla="*/ 1844040 w 3728720"/>
                    <a:gd name="connsiteY72" fmla="*/ 3007360 h 3759200"/>
                    <a:gd name="connsiteX73" fmla="*/ 1823720 w 3728720"/>
                    <a:gd name="connsiteY73" fmla="*/ 3088640 h 3759200"/>
                    <a:gd name="connsiteX74" fmla="*/ 1788160 w 3728720"/>
                    <a:gd name="connsiteY74" fmla="*/ 3159760 h 3759200"/>
                    <a:gd name="connsiteX75" fmla="*/ 1788160 w 3728720"/>
                    <a:gd name="connsiteY75" fmla="*/ 3159760 h 3759200"/>
                    <a:gd name="connsiteX76" fmla="*/ 1767840 w 3728720"/>
                    <a:gd name="connsiteY76" fmla="*/ 3241040 h 3759200"/>
                    <a:gd name="connsiteX77" fmla="*/ 1808480 w 3728720"/>
                    <a:gd name="connsiteY77" fmla="*/ 3281680 h 3759200"/>
                    <a:gd name="connsiteX78" fmla="*/ 1879600 w 3728720"/>
                    <a:gd name="connsiteY78" fmla="*/ 3342640 h 3759200"/>
                    <a:gd name="connsiteX79" fmla="*/ 1920240 w 3728720"/>
                    <a:gd name="connsiteY79" fmla="*/ 3373120 h 3759200"/>
                    <a:gd name="connsiteX80" fmla="*/ 1955800 w 3728720"/>
                    <a:gd name="connsiteY80" fmla="*/ 3388360 h 3759200"/>
                    <a:gd name="connsiteX81" fmla="*/ 2026920 w 3728720"/>
                    <a:gd name="connsiteY81" fmla="*/ 3423920 h 3759200"/>
                    <a:gd name="connsiteX82" fmla="*/ 2082800 w 3728720"/>
                    <a:gd name="connsiteY82" fmla="*/ 3545840 h 3759200"/>
                    <a:gd name="connsiteX83" fmla="*/ 2169160 w 3728720"/>
                    <a:gd name="connsiteY83" fmla="*/ 3611880 h 3759200"/>
                    <a:gd name="connsiteX84" fmla="*/ 2230120 w 3728720"/>
                    <a:gd name="connsiteY84" fmla="*/ 3698240 h 3759200"/>
                    <a:gd name="connsiteX85" fmla="*/ 2311400 w 3728720"/>
                    <a:gd name="connsiteY85" fmla="*/ 3754120 h 3759200"/>
                    <a:gd name="connsiteX86" fmla="*/ 2402840 w 3728720"/>
                    <a:gd name="connsiteY86" fmla="*/ 3759200 h 3759200"/>
                    <a:gd name="connsiteX87" fmla="*/ 2484120 w 3728720"/>
                    <a:gd name="connsiteY87" fmla="*/ 3738880 h 3759200"/>
                    <a:gd name="connsiteX88" fmla="*/ 2580640 w 3728720"/>
                    <a:gd name="connsiteY88" fmla="*/ 3728720 h 3759200"/>
                    <a:gd name="connsiteX89" fmla="*/ 2651760 w 3728720"/>
                    <a:gd name="connsiteY89" fmla="*/ 3713480 h 3759200"/>
                    <a:gd name="connsiteX90" fmla="*/ 2717800 w 3728720"/>
                    <a:gd name="connsiteY90" fmla="*/ 3728720 h 3759200"/>
                    <a:gd name="connsiteX91" fmla="*/ 2773680 w 3728720"/>
                    <a:gd name="connsiteY91" fmla="*/ 3708400 h 3759200"/>
                    <a:gd name="connsiteX92" fmla="*/ 2778760 w 3728720"/>
                    <a:gd name="connsiteY92" fmla="*/ 3632200 h 3759200"/>
                    <a:gd name="connsiteX93" fmla="*/ 2865120 w 3728720"/>
                    <a:gd name="connsiteY93" fmla="*/ 3510280 h 3759200"/>
                    <a:gd name="connsiteX94" fmla="*/ 2936240 w 3728720"/>
                    <a:gd name="connsiteY94" fmla="*/ 3444240 h 3759200"/>
                    <a:gd name="connsiteX95" fmla="*/ 2946400 w 3728720"/>
                    <a:gd name="connsiteY95" fmla="*/ 3383280 h 3759200"/>
                    <a:gd name="connsiteX96" fmla="*/ 2936240 w 3728720"/>
                    <a:gd name="connsiteY96" fmla="*/ 3296920 h 3759200"/>
                    <a:gd name="connsiteX97" fmla="*/ 2946400 w 3728720"/>
                    <a:gd name="connsiteY97" fmla="*/ 3246120 h 3759200"/>
                    <a:gd name="connsiteX98" fmla="*/ 2987040 w 3728720"/>
                    <a:gd name="connsiteY98" fmla="*/ 3210560 h 3759200"/>
                    <a:gd name="connsiteX99" fmla="*/ 3093720 w 3728720"/>
                    <a:gd name="connsiteY99" fmla="*/ 3215640 h 3759200"/>
                    <a:gd name="connsiteX100" fmla="*/ 3154680 w 3728720"/>
                    <a:gd name="connsiteY100" fmla="*/ 3235960 h 3759200"/>
                    <a:gd name="connsiteX101" fmla="*/ 3235960 w 3728720"/>
                    <a:gd name="connsiteY101" fmla="*/ 3235960 h 3759200"/>
                    <a:gd name="connsiteX102" fmla="*/ 3352800 w 3728720"/>
                    <a:gd name="connsiteY102" fmla="*/ 3180080 h 3759200"/>
                    <a:gd name="connsiteX103" fmla="*/ 3459480 w 3728720"/>
                    <a:gd name="connsiteY103" fmla="*/ 3103880 h 3759200"/>
                    <a:gd name="connsiteX104" fmla="*/ 3474720 w 3728720"/>
                    <a:gd name="connsiteY104" fmla="*/ 3027680 h 3759200"/>
                    <a:gd name="connsiteX105" fmla="*/ 3474720 w 3728720"/>
                    <a:gd name="connsiteY105" fmla="*/ 2941320 h 3759200"/>
                    <a:gd name="connsiteX106" fmla="*/ 3444240 w 3728720"/>
                    <a:gd name="connsiteY106" fmla="*/ 2890520 h 3759200"/>
                    <a:gd name="connsiteX107" fmla="*/ 3444240 w 3728720"/>
                    <a:gd name="connsiteY107" fmla="*/ 2814320 h 3759200"/>
                    <a:gd name="connsiteX108" fmla="*/ 3495040 w 3728720"/>
                    <a:gd name="connsiteY108" fmla="*/ 2727960 h 3759200"/>
                    <a:gd name="connsiteX109" fmla="*/ 3525520 w 3728720"/>
                    <a:gd name="connsiteY109" fmla="*/ 2641600 h 3759200"/>
                    <a:gd name="connsiteX110" fmla="*/ 3566160 w 3728720"/>
                    <a:gd name="connsiteY110" fmla="*/ 2540000 h 3759200"/>
                    <a:gd name="connsiteX111" fmla="*/ 3581400 w 3728720"/>
                    <a:gd name="connsiteY111" fmla="*/ 2463800 h 3759200"/>
                    <a:gd name="connsiteX112" fmla="*/ 3581400 w 3728720"/>
                    <a:gd name="connsiteY112" fmla="*/ 2463800 h 3759200"/>
                    <a:gd name="connsiteX113" fmla="*/ 3642360 w 3728720"/>
                    <a:gd name="connsiteY113" fmla="*/ 2458720 h 3759200"/>
                    <a:gd name="connsiteX114" fmla="*/ 3688080 w 3728720"/>
                    <a:gd name="connsiteY114" fmla="*/ 2499360 h 3759200"/>
                    <a:gd name="connsiteX115" fmla="*/ 3728720 w 3728720"/>
                    <a:gd name="connsiteY115" fmla="*/ 2504440 h 3759200"/>
                    <a:gd name="connsiteX116" fmla="*/ 3723640 w 3728720"/>
                    <a:gd name="connsiteY116" fmla="*/ 2453640 h 3759200"/>
                    <a:gd name="connsiteX117" fmla="*/ 3693160 w 3728720"/>
                    <a:gd name="connsiteY117" fmla="*/ 2413000 h 3759200"/>
                    <a:gd name="connsiteX118" fmla="*/ 3672840 w 3728720"/>
                    <a:gd name="connsiteY118" fmla="*/ 2346960 h 3759200"/>
                    <a:gd name="connsiteX119" fmla="*/ 3647440 w 3728720"/>
                    <a:gd name="connsiteY119" fmla="*/ 2336800 h 3759200"/>
                    <a:gd name="connsiteX120" fmla="*/ 3601720 w 3728720"/>
                    <a:gd name="connsiteY120" fmla="*/ 2341880 h 3759200"/>
                    <a:gd name="connsiteX121" fmla="*/ 3561080 w 3728720"/>
                    <a:gd name="connsiteY121" fmla="*/ 2321560 h 3759200"/>
                    <a:gd name="connsiteX122" fmla="*/ 3545840 w 3728720"/>
                    <a:gd name="connsiteY122" fmla="*/ 2255520 h 3759200"/>
                    <a:gd name="connsiteX123" fmla="*/ 3550920 w 3728720"/>
                    <a:gd name="connsiteY123" fmla="*/ 2189480 h 3759200"/>
                    <a:gd name="connsiteX124" fmla="*/ 3515360 w 3728720"/>
                    <a:gd name="connsiteY124" fmla="*/ 2164080 h 3759200"/>
                    <a:gd name="connsiteX125" fmla="*/ 3474720 w 3728720"/>
                    <a:gd name="connsiteY125" fmla="*/ 2159000 h 3759200"/>
                    <a:gd name="connsiteX126" fmla="*/ 3403600 w 3728720"/>
                    <a:gd name="connsiteY126" fmla="*/ 2113280 h 3759200"/>
                    <a:gd name="connsiteX127" fmla="*/ 3362960 w 3728720"/>
                    <a:gd name="connsiteY127" fmla="*/ 2098040 h 3759200"/>
                    <a:gd name="connsiteX128" fmla="*/ 3322320 w 3728720"/>
                    <a:gd name="connsiteY128" fmla="*/ 2082800 h 3759200"/>
                    <a:gd name="connsiteX129" fmla="*/ 3302000 w 3728720"/>
                    <a:gd name="connsiteY129" fmla="*/ 2062480 h 3759200"/>
                    <a:gd name="connsiteX130" fmla="*/ 3302000 w 3728720"/>
                    <a:gd name="connsiteY130" fmla="*/ 2026920 h 3759200"/>
                    <a:gd name="connsiteX131" fmla="*/ 3342640 w 3728720"/>
                    <a:gd name="connsiteY131" fmla="*/ 1971040 h 3759200"/>
                    <a:gd name="connsiteX132" fmla="*/ 3373120 w 3728720"/>
                    <a:gd name="connsiteY132" fmla="*/ 1910080 h 3759200"/>
                    <a:gd name="connsiteX133" fmla="*/ 3378200 w 3728720"/>
                    <a:gd name="connsiteY133" fmla="*/ 1869440 h 3759200"/>
                    <a:gd name="connsiteX134" fmla="*/ 3378200 w 3728720"/>
                    <a:gd name="connsiteY134" fmla="*/ 1869440 h 3759200"/>
                    <a:gd name="connsiteX135" fmla="*/ 3332480 w 3728720"/>
                    <a:gd name="connsiteY135" fmla="*/ 1854200 h 3759200"/>
                    <a:gd name="connsiteX136" fmla="*/ 3322320 w 3728720"/>
                    <a:gd name="connsiteY136" fmla="*/ 1869440 h 3759200"/>
                    <a:gd name="connsiteX137" fmla="*/ 3276600 w 3728720"/>
                    <a:gd name="connsiteY137" fmla="*/ 1859280 h 3759200"/>
                    <a:gd name="connsiteX138" fmla="*/ 3235960 w 3728720"/>
                    <a:gd name="connsiteY138" fmla="*/ 1828800 h 3759200"/>
                    <a:gd name="connsiteX139" fmla="*/ 3185160 w 3728720"/>
                    <a:gd name="connsiteY139" fmla="*/ 1849120 h 3759200"/>
                    <a:gd name="connsiteX140" fmla="*/ 3129280 w 3728720"/>
                    <a:gd name="connsiteY140" fmla="*/ 1925320 h 3759200"/>
                    <a:gd name="connsiteX141" fmla="*/ 3103880 w 3728720"/>
                    <a:gd name="connsiteY141" fmla="*/ 1955800 h 3759200"/>
                    <a:gd name="connsiteX142" fmla="*/ 3058160 w 3728720"/>
                    <a:gd name="connsiteY142" fmla="*/ 1986280 h 3759200"/>
                    <a:gd name="connsiteX143" fmla="*/ 2961640 w 3728720"/>
                    <a:gd name="connsiteY143" fmla="*/ 1960880 h 3759200"/>
                    <a:gd name="connsiteX144" fmla="*/ 2870200 w 3728720"/>
                    <a:gd name="connsiteY144" fmla="*/ 1976120 h 3759200"/>
                    <a:gd name="connsiteX145" fmla="*/ 2799080 w 3728720"/>
                    <a:gd name="connsiteY145" fmla="*/ 2032000 h 3759200"/>
                    <a:gd name="connsiteX146" fmla="*/ 2702560 w 3728720"/>
                    <a:gd name="connsiteY146" fmla="*/ 2103120 h 3759200"/>
                    <a:gd name="connsiteX147" fmla="*/ 2626360 w 3728720"/>
                    <a:gd name="connsiteY147" fmla="*/ 2148840 h 3759200"/>
                    <a:gd name="connsiteX148" fmla="*/ 2534920 w 3728720"/>
                    <a:gd name="connsiteY148" fmla="*/ 2179320 h 3759200"/>
                    <a:gd name="connsiteX149" fmla="*/ 2468880 w 3728720"/>
                    <a:gd name="connsiteY149" fmla="*/ 2214880 h 3759200"/>
                    <a:gd name="connsiteX150" fmla="*/ 2443480 w 3728720"/>
                    <a:gd name="connsiteY150" fmla="*/ 2280920 h 3759200"/>
                    <a:gd name="connsiteX151" fmla="*/ 2397760 w 3728720"/>
                    <a:gd name="connsiteY151" fmla="*/ 2291080 h 3759200"/>
                    <a:gd name="connsiteX152" fmla="*/ 2301240 w 3728720"/>
                    <a:gd name="connsiteY152" fmla="*/ 2291080 h 3759200"/>
                    <a:gd name="connsiteX153" fmla="*/ 2250440 w 3728720"/>
                    <a:gd name="connsiteY153" fmla="*/ 2301240 h 3759200"/>
                    <a:gd name="connsiteX154" fmla="*/ 2204720 w 3728720"/>
                    <a:gd name="connsiteY154" fmla="*/ 2265680 h 3759200"/>
                    <a:gd name="connsiteX155" fmla="*/ 2159000 w 3728720"/>
                    <a:gd name="connsiteY155" fmla="*/ 2189480 h 3759200"/>
                    <a:gd name="connsiteX156" fmla="*/ 2123440 w 3728720"/>
                    <a:gd name="connsiteY156" fmla="*/ 2153920 h 3759200"/>
                    <a:gd name="connsiteX157" fmla="*/ 2128520 w 3728720"/>
                    <a:gd name="connsiteY157" fmla="*/ 2113280 h 3759200"/>
                    <a:gd name="connsiteX158" fmla="*/ 2164080 w 3728720"/>
                    <a:gd name="connsiteY158" fmla="*/ 2087880 h 3759200"/>
                    <a:gd name="connsiteX159" fmla="*/ 2148840 w 3728720"/>
                    <a:gd name="connsiteY159" fmla="*/ 2047240 h 3759200"/>
                    <a:gd name="connsiteX160" fmla="*/ 2103120 w 3728720"/>
                    <a:gd name="connsiteY160" fmla="*/ 2026920 h 3759200"/>
                    <a:gd name="connsiteX161" fmla="*/ 2108200 w 3728720"/>
                    <a:gd name="connsiteY161" fmla="*/ 1976120 h 3759200"/>
                    <a:gd name="connsiteX162" fmla="*/ 2103120 w 3728720"/>
                    <a:gd name="connsiteY162" fmla="*/ 1925320 h 3759200"/>
                    <a:gd name="connsiteX163" fmla="*/ 2037080 w 3728720"/>
                    <a:gd name="connsiteY163" fmla="*/ 1854200 h 3759200"/>
                    <a:gd name="connsiteX164" fmla="*/ 1996440 w 3728720"/>
                    <a:gd name="connsiteY164" fmla="*/ 1808480 h 3759200"/>
                    <a:gd name="connsiteX165" fmla="*/ 1960880 w 3728720"/>
                    <a:gd name="connsiteY165" fmla="*/ 1757680 h 3759200"/>
                    <a:gd name="connsiteX166" fmla="*/ 1930400 w 3728720"/>
                    <a:gd name="connsiteY166" fmla="*/ 1651000 h 3759200"/>
                    <a:gd name="connsiteX167" fmla="*/ 1930400 w 3728720"/>
                    <a:gd name="connsiteY167" fmla="*/ 1559560 h 3759200"/>
                    <a:gd name="connsiteX168" fmla="*/ 1920240 w 3728720"/>
                    <a:gd name="connsiteY168" fmla="*/ 1508760 h 3759200"/>
                    <a:gd name="connsiteX169" fmla="*/ 1899920 w 3728720"/>
                    <a:gd name="connsiteY169" fmla="*/ 1468120 h 3759200"/>
                    <a:gd name="connsiteX170" fmla="*/ 1844040 w 3728720"/>
                    <a:gd name="connsiteY170" fmla="*/ 1442720 h 3759200"/>
                    <a:gd name="connsiteX171" fmla="*/ 1732280 w 3728720"/>
                    <a:gd name="connsiteY171" fmla="*/ 1442720 h 3759200"/>
                    <a:gd name="connsiteX172" fmla="*/ 1615440 w 3728720"/>
                    <a:gd name="connsiteY172" fmla="*/ 1437640 h 3759200"/>
                    <a:gd name="connsiteX173" fmla="*/ 1590040 w 3728720"/>
                    <a:gd name="connsiteY173" fmla="*/ 1402080 h 3759200"/>
                    <a:gd name="connsiteX174" fmla="*/ 1544320 w 3728720"/>
                    <a:gd name="connsiteY174" fmla="*/ 1391920 h 3759200"/>
                    <a:gd name="connsiteX175" fmla="*/ 1534160 w 3728720"/>
                    <a:gd name="connsiteY175" fmla="*/ 1295400 h 3759200"/>
                    <a:gd name="connsiteX176" fmla="*/ 1503680 w 3728720"/>
                    <a:gd name="connsiteY176" fmla="*/ 1219200 h 3759200"/>
                    <a:gd name="connsiteX177" fmla="*/ 1412240 w 3728720"/>
                    <a:gd name="connsiteY177" fmla="*/ 1000760 h 3759200"/>
                    <a:gd name="connsiteX178" fmla="*/ 1341120 w 3728720"/>
                    <a:gd name="connsiteY178" fmla="*/ 812800 h 3759200"/>
                    <a:gd name="connsiteX179" fmla="*/ 1285240 w 3728720"/>
                    <a:gd name="connsiteY179" fmla="*/ 695960 h 3759200"/>
                    <a:gd name="connsiteX180" fmla="*/ 1234440 w 3728720"/>
                    <a:gd name="connsiteY180" fmla="*/ 594360 h 3759200"/>
                    <a:gd name="connsiteX181" fmla="*/ 1198880 w 3728720"/>
                    <a:gd name="connsiteY181" fmla="*/ 528320 h 3759200"/>
                    <a:gd name="connsiteX182" fmla="*/ 1173480 w 3728720"/>
                    <a:gd name="connsiteY182" fmla="*/ 426720 h 3759200"/>
                    <a:gd name="connsiteX183" fmla="*/ 1173480 w 3728720"/>
                    <a:gd name="connsiteY183" fmla="*/ 345440 h 3759200"/>
                    <a:gd name="connsiteX184" fmla="*/ 1148080 w 3728720"/>
                    <a:gd name="connsiteY184" fmla="*/ 274320 h 3759200"/>
                    <a:gd name="connsiteX185" fmla="*/ 1148080 w 3728720"/>
                    <a:gd name="connsiteY185" fmla="*/ 208280 h 3759200"/>
                    <a:gd name="connsiteX186" fmla="*/ 1132840 w 3728720"/>
                    <a:gd name="connsiteY186" fmla="*/ 152400 h 3759200"/>
                    <a:gd name="connsiteX187" fmla="*/ 1102360 w 3728720"/>
                    <a:gd name="connsiteY187" fmla="*/ 86360 h 3759200"/>
                    <a:gd name="connsiteX188" fmla="*/ 1061720 w 3728720"/>
                    <a:gd name="connsiteY188" fmla="*/ 35560 h 3759200"/>
                    <a:gd name="connsiteX189" fmla="*/ 1041400 w 3728720"/>
                    <a:gd name="connsiteY189" fmla="*/ 5080 h 3759200"/>
                    <a:gd name="connsiteX190" fmla="*/ 995680 w 3728720"/>
                    <a:gd name="connsiteY190" fmla="*/ 0 h 3759200"/>
                    <a:gd name="connsiteX191" fmla="*/ 975360 w 3728720"/>
                    <a:gd name="connsiteY191" fmla="*/ 45720 h 3759200"/>
                    <a:gd name="connsiteX0" fmla="*/ 975360 w 3728720"/>
                    <a:gd name="connsiteY0" fmla="*/ 45720 h 3759200"/>
                    <a:gd name="connsiteX1" fmla="*/ 904240 w 3728720"/>
                    <a:gd name="connsiteY1" fmla="*/ 116840 h 3759200"/>
                    <a:gd name="connsiteX2" fmla="*/ 848360 w 3728720"/>
                    <a:gd name="connsiteY2" fmla="*/ 172720 h 3759200"/>
                    <a:gd name="connsiteX3" fmla="*/ 762000 w 3728720"/>
                    <a:gd name="connsiteY3" fmla="*/ 213360 h 3759200"/>
                    <a:gd name="connsiteX4" fmla="*/ 701040 w 3728720"/>
                    <a:gd name="connsiteY4" fmla="*/ 294640 h 3759200"/>
                    <a:gd name="connsiteX5" fmla="*/ 624840 w 3728720"/>
                    <a:gd name="connsiteY5" fmla="*/ 350520 h 3759200"/>
                    <a:gd name="connsiteX6" fmla="*/ 558800 w 3728720"/>
                    <a:gd name="connsiteY6" fmla="*/ 391160 h 3759200"/>
                    <a:gd name="connsiteX7" fmla="*/ 441960 w 3728720"/>
                    <a:gd name="connsiteY7" fmla="*/ 447040 h 3759200"/>
                    <a:gd name="connsiteX8" fmla="*/ 299720 w 3728720"/>
                    <a:gd name="connsiteY8" fmla="*/ 513080 h 3759200"/>
                    <a:gd name="connsiteX9" fmla="*/ 157480 w 3728720"/>
                    <a:gd name="connsiteY9" fmla="*/ 563880 h 3759200"/>
                    <a:gd name="connsiteX10" fmla="*/ 96520 w 3728720"/>
                    <a:gd name="connsiteY10" fmla="*/ 584200 h 3759200"/>
                    <a:gd name="connsiteX11" fmla="*/ 40640 w 3728720"/>
                    <a:gd name="connsiteY11" fmla="*/ 584200 h 3759200"/>
                    <a:gd name="connsiteX12" fmla="*/ 0 w 3728720"/>
                    <a:gd name="connsiteY12" fmla="*/ 599440 h 3759200"/>
                    <a:gd name="connsiteX13" fmla="*/ 0 w 3728720"/>
                    <a:gd name="connsiteY13" fmla="*/ 624840 h 3759200"/>
                    <a:gd name="connsiteX14" fmla="*/ 25400 w 3728720"/>
                    <a:gd name="connsiteY14" fmla="*/ 685800 h 3759200"/>
                    <a:gd name="connsiteX15" fmla="*/ 71120 w 3728720"/>
                    <a:gd name="connsiteY15" fmla="*/ 721360 h 3759200"/>
                    <a:gd name="connsiteX16" fmla="*/ 142240 w 3728720"/>
                    <a:gd name="connsiteY16" fmla="*/ 828040 h 3759200"/>
                    <a:gd name="connsiteX17" fmla="*/ 172720 w 3728720"/>
                    <a:gd name="connsiteY17" fmla="*/ 894080 h 3759200"/>
                    <a:gd name="connsiteX18" fmla="*/ 182880 w 3728720"/>
                    <a:gd name="connsiteY18" fmla="*/ 939800 h 3759200"/>
                    <a:gd name="connsiteX19" fmla="*/ 177800 w 3728720"/>
                    <a:gd name="connsiteY19" fmla="*/ 980440 h 3759200"/>
                    <a:gd name="connsiteX20" fmla="*/ 111760 w 3728720"/>
                    <a:gd name="connsiteY20" fmla="*/ 1021080 h 3759200"/>
                    <a:gd name="connsiteX21" fmla="*/ 91440 w 3728720"/>
                    <a:gd name="connsiteY21" fmla="*/ 1066800 h 3759200"/>
                    <a:gd name="connsiteX22" fmla="*/ 71120 w 3728720"/>
                    <a:gd name="connsiteY22" fmla="*/ 1183640 h 3759200"/>
                    <a:gd name="connsiteX23" fmla="*/ 55880 w 3728720"/>
                    <a:gd name="connsiteY23" fmla="*/ 1605280 h 3759200"/>
                    <a:gd name="connsiteX24" fmla="*/ 35560 w 3728720"/>
                    <a:gd name="connsiteY24" fmla="*/ 1676400 h 3759200"/>
                    <a:gd name="connsiteX25" fmla="*/ 40640 w 3728720"/>
                    <a:gd name="connsiteY25" fmla="*/ 1772920 h 3759200"/>
                    <a:gd name="connsiteX26" fmla="*/ 93980 w 3728720"/>
                    <a:gd name="connsiteY26" fmla="*/ 1978660 h 3759200"/>
                    <a:gd name="connsiteX27" fmla="*/ 170180 w 3728720"/>
                    <a:gd name="connsiteY27" fmla="*/ 2077720 h 3759200"/>
                    <a:gd name="connsiteX28" fmla="*/ 233680 w 3728720"/>
                    <a:gd name="connsiteY28" fmla="*/ 2133600 h 3759200"/>
                    <a:gd name="connsiteX29" fmla="*/ 269240 w 3728720"/>
                    <a:gd name="connsiteY29" fmla="*/ 2189480 h 3759200"/>
                    <a:gd name="connsiteX30" fmla="*/ 269240 w 3728720"/>
                    <a:gd name="connsiteY30" fmla="*/ 2280920 h 3759200"/>
                    <a:gd name="connsiteX31" fmla="*/ 259080 w 3728720"/>
                    <a:gd name="connsiteY31" fmla="*/ 2357120 h 3759200"/>
                    <a:gd name="connsiteX32" fmla="*/ 243840 w 3728720"/>
                    <a:gd name="connsiteY32" fmla="*/ 2519680 h 3759200"/>
                    <a:gd name="connsiteX33" fmla="*/ 243840 w 3728720"/>
                    <a:gd name="connsiteY33" fmla="*/ 2519680 h 3759200"/>
                    <a:gd name="connsiteX34" fmla="*/ 350520 w 3728720"/>
                    <a:gd name="connsiteY34" fmla="*/ 2473960 h 3759200"/>
                    <a:gd name="connsiteX35" fmla="*/ 436880 w 3728720"/>
                    <a:gd name="connsiteY35" fmla="*/ 2463800 h 3759200"/>
                    <a:gd name="connsiteX36" fmla="*/ 497840 w 3728720"/>
                    <a:gd name="connsiteY36" fmla="*/ 2448560 h 3759200"/>
                    <a:gd name="connsiteX37" fmla="*/ 533400 w 3728720"/>
                    <a:gd name="connsiteY37" fmla="*/ 2392680 h 3759200"/>
                    <a:gd name="connsiteX38" fmla="*/ 518160 w 3728720"/>
                    <a:gd name="connsiteY38" fmla="*/ 2296160 h 3759200"/>
                    <a:gd name="connsiteX39" fmla="*/ 523240 w 3728720"/>
                    <a:gd name="connsiteY39" fmla="*/ 2204720 h 3759200"/>
                    <a:gd name="connsiteX40" fmla="*/ 543560 w 3728720"/>
                    <a:gd name="connsiteY40" fmla="*/ 2174240 h 3759200"/>
                    <a:gd name="connsiteX41" fmla="*/ 574040 w 3728720"/>
                    <a:gd name="connsiteY41" fmla="*/ 2199640 h 3759200"/>
                    <a:gd name="connsiteX42" fmla="*/ 665480 w 3728720"/>
                    <a:gd name="connsiteY42" fmla="*/ 2189480 h 3759200"/>
                    <a:gd name="connsiteX43" fmla="*/ 721360 w 3728720"/>
                    <a:gd name="connsiteY43" fmla="*/ 2214880 h 3759200"/>
                    <a:gd name="connsiteX44" fmla="*/ 716280 w 3728720"/>
                    <a:gd name="connsiteY44" fmla="*/ 2280920 h 3759200"/>
                    <a:gd name="connsiteX45" fmla="*/ 716280 w 3728720"/>
                    <a:gd name="connsiteY45" fmla="*/ 2326640 h 3759200"/>
                    <a:gd name="connsiteX46" fmla="*/ 736600 w 3728720"/>
                    <a:gd name="connsiteY46" fmla="*/ 2362200 h 3759200"/>
                    <a:gd name="connsiteX47" fmla="*/ 756920 w 3728720"/>
                    <a:gd name="connsiteY47" fmla="*/ 2428240 h 3759200"/>
                    <a:gd name="connsiteX48" fmla="*/ 772160 w 3728720"/>
                    <a:gd name="connsiteY48" fmla="*/ 2494280 h 3759200"/>
                    <a:gd name="connsiteX49" fmla="*/ 873760 w 3728720"/>
                    <a:gd name="connsiteY49" fmla="*/ 2555240 h 3759200"/>
                    <a:gd name="connsiteX50" fmla="*/ 975360 w 3728720"/>
                    <a:gd name="connsiteY50" fmla="*/ 2641600 h 3759200"/>
                    <a:gd name="connsiteX51" fmla="*/ 1071880 w 3728720"/>
                    <a:gd name="connsiteY51" fmla="*/ 2682240 h 3759200"/>
                    <a:gd name="connsiteX52" fmla="*/ 1173480 w 3728720"/>
                    <a:gd name="connsiteY52" fmla="*/ 2717800 h 3759200"/>
                    <a:gd name="connsiteX53" fmla="*/ 1270000 w 3728720"/>
                    <a:gd name="connsiteY53" fmla="*/ 2692400 h 3759200"/>
                    <a:gd name="connsiteX54" fmla="*/ 1361440 w 3728720"/>
                    <a:gd name="connsiteY54" fmla="*/ 2636520 h 3759200"/>
                    <a:gd name="connsiteX55" fmla="*/ 1463040 w 3728720"/>
                    <a:gd name="connsiteY55" fmla="*/ 2606040 h 3759200"/>
                    <a:gd name="connsiteX56" fmla="*/ 1554480 w 3728720"/>
                    <a:gd name="connsiteY56" fmla="*/ 2565400 h 3759200"/>
                    <a:gd name="connsiteX57" fmla="*/ 1559560 w 3728720"/>
                    <a:gd name="connsiteY57" fmla="*/ 2514600 h 3759200"/>
                    <a:gd name="connsiteX58" fmla="*/ 1549400 w 3728720"/>
                    <a:gd name="connsiteY58" fmla="*/ 2438400 h 3759200"/>
                    <a:gd name="connsiteX59" fmla="*/ 1584960 w 3728720"/>
                    <a:gd name="connsiteY59" fmla="*/ 2336800 h 3759200"/>
                    <a:gd name="connsiteX60" fmla="*/ 1584960 w 3728720"/>
                    <a:gd name="connsiteY60" fmla="*/ 2291080 h 3759200"/>
                    <a:gd name="connsiteX61" fmla="*/ 1590040 w 3728720"/>
                    <a:gd name="connsiteY61" fmla="*/ 2250440 h 3759200"/>
                    <a:gd name="connsiteX62" fmla="*/ 1625600 w 3728720"/>
                    <a:gd name="connsiteY62" fmla="*/ 2260600 h 3759200"/>
                    <a:gd name="connsiteX63" fmla="*/ 1656080 w 3728720"/>
                    <a:gd name="connsiteY63" fmla="*/ 2321560 h 3759200"/>
                    <a:gd name="connsiteX64" fmla="*/ 1722120 w 3728720"/>
                    <a:gd name="connsiteY64" fmla="*/ 2387600 h 3759200"/>
                    <a:gd name="connsiteX65" fmla="*/ 1752600 w 3728720"/>
                    <a:gd name="connsiteY65" fmla="*/ 2453640 h 3759200"/>
                    <a:gd name="connsiteX66" fmla="*/ 1757680 w 3728720"/>
                    <a:gd name="connsiteY66" fmla="*/ 2545080 h 3759200"/>
                    <a:gd name="connsiteX67" fmla="*/ 1752600 w 3728720"/>
                    <a:gd name="connsiteY67" fmla="*/ 2636520 h 3759200"/>
                    <a:gd name="connsiteX68" fmla="*/ 1762760 w 3728720"/>
                    <a:gd name="connsiteY68" fmla="*/ 2733040 h 3759200"/>
                    <a:gd name="connsiteX69" fmla="*/ 1788160 w 3728720"/>
                    <a:gd name="connsiteY69" fmla="*/ 2809240 h 3759200"/>
                    <a:gd name="connsiteX70" fmla="*/ 1859280 w 3728720"/>
                    <a:gd name="connsiteY70" fmla="*/ 2910840 h 3759200"/>
                    <a:gd name="connsiteX71" fmla="*/ 1864360 w 3728720"/>
                    <a:gd name="connsiteY71" fmla="*/ 2956560 h 3759200"/>
                    <a:gd name="connsiteX72" fmla="*/ 1844040 w 3728720"/>
                    <a:gd name="connsiteY72" fmla="*/ 3007360 h 3759200"/>
                    <a:gd name="connsiteX73" fmla="*/ 1823720 w 3728720"/>
                    <a:gd name="connsiteY73" fmla="*/ 3088640 h 3759200"/>
                    <a:gd name="connsiteX74" fmla="*/ 1788160 w 3728720"/>
                    <a:gd name="connsiteY74" fmla="*/ 3159760 h 3759200"/>
                    <a:gd name="connsiteX75" fmla="*/ 1788160 w 3728720"/>
                    <a:gd name="connsiteY75" fmla="*/ 3159760 h 3759200"/>
                    <a:gd name="connsiteX76" fmla="*/ 1767840 w 3728720"/>
                    <a:gd name="connsiteY76" fmla="*/ 3241040 h 3759200"/>
                    <a:gd name="connsiteX77" fmla="*/ 1808480 w 3728720"/>
                    <a:gd name="connsiteY77" fmla="*/ 3281680 h 3759200"/>
                    <a:gd name="connsiteX78" fmla="*/ 1879600 w 3728720"/>
                    <a:gd name="connsiteY78" fmla="*/ 3342640 h 3759200"/>
                    <a:gd name="connsiteX79" fmla="*/ 1920240 w 3728720"/>
                    <a:gd name="connsiteY79" fmla="*/ 3373120 h 3759200"/>
                    <a:gd name="connsiteX80" fmla="*/ 1955800 w 3728720"/>
                    <a:gd name="connsiteY80" fmla="*/ 3388360 h 3759200"/>
                    <a:gd name="connsiteX81" fmla="*/ 2026920 w 3728720"/>
                    <a:gd name="connsiteY81" fmla="*/ 3423920 h 3759200"/>
                    <a:gd name="connsiteX82" fmla="*/ 2082800 w 3728720"/>
                    <a:gd name="connsiteY82" fmla="*/ 3545840 h 3759200"/>
                    <a:gd name="connsiteX83" fmla="*/ 2169160 w 3728720"/>
                    <a:gd name="connsiteY83" fmla="*/ 3611880 h 3759200"/>
                    <a:gd name="connsiteX84" fmla="*/ 2230120 w 3728720"/>
                    <a:gd name="connsiteY84" fmla="*/ 3698240 h 3759200"/>
                    <a:gd name="connsiteX85" fmla="*/ 2311400 w 3728720"/>
                    <a:gd name="connsiteY85" fmla="*/ 3754120 h 3759200"/>
                    <a:gd name="connsiteX86" fmla="*/ 2402840 w 3728720"/>
                    <a:gd name="connsiteY86" fmla="*/ 3759200 h 3759200"/>
                    <a:gd name="connsiteX87" fmla="*/ 2484120 w 3728720"/>
                    <a:gd name="connsiteY87" fmla="*/ 3738880 h 3759200"/>
                    <a:gd name="connsiteX88" fmla="*/ 2580640 w 3728720"/>
                    <a:gd name="connsiteY88" fmla="*/ 3728720 h 3759200"/>
                    <a:gd name="connsiteX89" fmla="*/ 2651760 w 3728720"/>
                    <a:gd name="connsiteY89" fmla="*/ 3713480 h 3759200"/>
                    <a:gd name="connsiteX90" fmla="*/ 2717800 w 3728720"/>
                    <a:gd name="connsiteY90" fmla="*/ 3728720 h 3759200"/>
                    <a:gd name="connsiteX91" fmla="*/ 2773680 w 3728720"/>
                    <a:gd name="connsiteY91" fmla="*/ 3708400 h 3759200"/>
                    <a:gd name="connsiteX92" fmla="*/ 2778760 w 3728720"/>
                    <a:gd name="connsiteY92" fmla="*/ 3632200 h 3759200"/>
                    <a:gd name="connsiteX93" fmla="*/ 2865120 w 3728720"/>
                    <a:gd name="connsiteY93" fmla="*/ 3510280 h 3759200"/>
                    <a:gd name="connsiteX94" fmla="*/ 2936240 w 3728720"/>
                    <a:gd name="connsiteY94" fmla="*/ 3444240 h 3759200"/>
                    <a:gd name="connsiteX95" fmla="*/ 2946400 w 3728720"/>
                    <a:gd name="connsiteY95" fmla="*/ 3383280 h 3759200"/>
                    <a:gd name="connsiteX96" fmla="*/ 2936240 w 3728720"/>
                    <a:gd name="connsiteY96" fmla="*/ 3296920 h 3759200"/>
                    <a:gd name="connsiteX97" fmla="*/ 2946400 w 3728720"/>
                    <a:gd name="connsiteY97" fmla="*/ 3246120 h 3759200"/>
                    <a:gd name="connsiteX98" fmla="*/ 2987040 w 3728720"/>
                    <a:gd name="connsiteY98" fmla="*/ 3210560 h 3759200"/>
                    <a:gd name="connsiteX99" fmla="*/ 3093720 w 3728720"/>
                    <a:gd name="connsiteY99" fmla="*/ 3215640 h 3759200"/>
                    <a:gd name="connsiteX100" fmla="*/ 3154680 w 3728720"/>
                    <a:gd name="connsiteY100" fmla="*/ 3235960 h 3759200"/>
                    <a:gd name="connsiteX101" fmla="*/ 3235960 w 3728720"/>
                    <a:gd name="connsiteY101" fmla="*/ 3235960 h 3759200"/>
                    <a:gd name="connsiteX102" fmla="*/ 3352800 w 3728720"/>
                    <a:gd name="connsiteY102" fmla="*/ 3180080 h 3759200"/>
                    <a:gd name="connsiteX103" fmla="*/ 3459480 w 3728720"/>
                    <a:gd name="connsiteY103" fmla="*/ 3103880 h 3759200"/>
                    <a:gd name="connsiteX104" fmla="*/ 3474720 w 3728720"/>
                    <a:gd name="connsiteY104" fmla="*/ 3027680 h 3759200"/>
                    <a:gd name="connsiteX105" fmla="*/ 3474720 w 3728720"/>
                    <a:gd name="connsiteY105" fmla="*/ 2941320 h 3759200"/>
                    <a:gd name="connsiteX106" fmla="*/ 3444240 w 3728720"/>
                    <a:gd name="connsiteY106" fmla="*/ 2890520 h 3759200"/>
                    <a:gd name="connsiteX107" fmla="*/ 3444240 w 3728720"/>
                    <a:gd name="connsiteY107" fmla="*/ 2814320 h 3759200"/>
                    <a:gd name="connsiteX108" fmla="*/ 3495040 w 3728720"/>
                    <a:gd name="connsiteY108" fmla="*/ 2727960 h 3759200"/>
                    <a:gd name="connsiteX109" fmla="*/ 3525520 w 3728720"/>
                    <a:gd name="connsiteY109" fmla="*/ 2641600 h 3759200"/>
                    <a:gd name="connsiteX110" fmla="*/ 3566160 w 3728720"/>
                    <a:gd name="connsiteY110" fmla="*/ 2540000 h 3759200"/>
                    <a:gd name="connsiteX111" fmla="*/ 3581400 w 3728720"/>
                    <a:gd name="connsiteY111" fmla="*/ 2463800 h 3759200"/>
                    <a:gd name="connsiteX112" fmla="*/ 3581400 w 3728720"/>
                    <a:gd name="connsiteY112" fmla="*/ 2463800 h 3759200"/>
                    <a:gd name="connsiteX113" fmla="*/ 3642360 w 3728720"/>
                    <a:gd name="connsiteY113" fmla="*/ 2458720 h 3759200"/>
                    <a:gd name="connsiteX114" fmla="*/ 3688080 w 3728720"/>
                    <a:gd name="connsiteY114" fmla="*/ 2499360 h 3759200"/>
                    <a:gd name="connsiteX115" fmla="*/ 3728720 w 3728720"/>
                    <a:gd name="connsiteY115" fmla="*/ 2504440 h 3759200"/>
                    <a:gd name="connsiteX116" fmla="*/ 3723640 w 3728720"/>
                    <a:gd name="connsiteY116" fmla="*/ 2453640 h 3759200"/>
                    <a:gd name="connsiteX117" fmla="*/ 3693160 w 3728720"/>
                    <a:gd name="connsiteY117" fmla="*/ 2413000 h 3759200"/>
                    <a:gd name="connsiteX118" fmla="*/ 3672840 w 3728720"/>
                    <a:gd name="connsiteY118" fmla="*/ 2346960 h 3759200"/>
                    <a:gd name="connsiteX119" fmla="*/ 3647440 w 3728720"/>
                    <a:gd name="connsiteY119" fmla="*/ 2336800 h 3759200"/>
                    <a:gd name="connsiteX120" fmla="*/ 3601720 w 3728720"/>
                    <a:gd name="connsiteY120" fmla="*/ 2341880 h 3759200"/>
                    <a:gd name="connsiteX121" fmla="*/ 3561080 w 3728720"/>
                    <a:gd name="connsiteY121" fmla="*/ 2321560 h 3759200"/>
                    <a:gd name="connsiteX122" fmla="*/ 3545840 w 3728720"/>
                    <a:gd name="connsiteY122" fmla="*/ 2255520 h 3759200"/>
                    <a:gd name="connsiteX123" fmla="*/ 3550920 w 3728720"/>
                    <a:gd name="connsiteY123" fmla="*/ 2189480 h 3759200"/>
                    <a:gd name="connsiteX124" fmla="*/ 3515360 w 3728720"/>
                    <a:gd name="connsiteY124" fmla="*/ 2164080 h 3759200"/>
                    <a:gd name="connsiteX125" fmla="*/ 3474720 w 3728720"/>
                    <a:gd name="connsiteY125" fmla="*/ 2159000 h 3759200"/>
                    <a:gd name="connsiteX126" fmla="*/ 3403600 w 3728720"/>
                    <a:gd name="connsiteY126" fmla="*/ 2113280 h 3759200"/>
                    <a:gd name="connsiteX127" fmla="*/ 3362960 w 3728720"/>
                    <a:gd name="connsiteY127" fmla="*/ 2098040 h 3759200"/>
                    <a:gd name="connsiteX128" fmla="*/ 3322320 w 3728720"/>
                    <a:gd name="connsiteY128" fmla="*/ 2082800 h 3759200"/>
                    <a:gd name="connsiteX129" fmla="*/ 3302000 w 3728720"/>
                    <a:gd name="connsiteY129" fmla="*/ 2062480 h 3759200"/>
                    <a:gd name="connsiteX130" fmla="*/ 3302000 w 3728720"/>
                    <a:gd name="connsiteY130" fmla="*/ 2026920 h 3759200"/>
                    <a:gd name="connsiteX131" fmla="*/ 3342640 w 3728720"/>
                    <a:gd name="connsiteY131" fmla="*/ 1971040 h 3759200"/>
                    <a:gd name="connsiteX132" fmla="*/ 3373120 w 3728720"/>
                    <a:gd name="connsiteY132" fmla="*/ 1910080 h 3759200"/>
                    <a:gd name="connsiteX133" fmla="*/ 3378200 w 3728720"/>
                    <a:gd name="connsiteY133" fmla="*/ 1869440 h 3759200"/>
                    <a:gd name="connsiteX134" fmla="*/ 3378200 w 3728720"/>
                    <a:gd name="connsiteY134" fmla="*/ 1869440 h 3759200"/>
                    <a:gd name="connsiteX135" fmla="*/ 3332480 w 3728720"/>
                    <a:gd name="connsiteY135" fmla="*/ 1854200 h 3759200"/>
                    <a:gd name="connsiteX136" fmla="*/ 3322320 w 3728720"/>
                    <a:gd name="connsiteY136" fmla="*/ 1869440 h 3759200"/>
                    <a:gd name="connsiteX137" fmla="*/ 3276600 w 3728720"/>
                    <a:gd name="connsiteY137" fmla="*/ 1859280 h 3759200"/>
                    <a:gd name="connsiteX138" fmla="*/ 3235960 w 3728720"/>
                    <a:gd name="connsiteY138" fmla="*/ 1828800 h 3759200"/>
                    <a:gd name="connsiteX139" fmla="*/ 3185160 w 3728720"/>
                    <a:gd name="connsiteY139" fmla="*/ 1849120 h 3759200"/>
                    <a:gd name="connsiteX140" fmla="*/ 3129280 w 3728720"/>
                    <a:gd name="connsiteY140" fmla="*/ 1925320 h 3759200"/>
                    <a:gd name="connsiteX141" fmla="*/ 3103880 w 3728720"/>
                    <a:gd name="connsiteY141" fmla="*/ 1955800 h 3759200"/>
                    <a:gd name="connsiteX142" fmla="*/ 3058160 w 3728720"/>
                    <a:gd name="connsiteY142" fmla="*/ 1986280 h 3759200"/>
                    <a:gd name="connsiteX143" fmla="*/ 2961640 w 3728720"/>
                    <a:gd name="connsiteY143" fmla="*/ 1960880 h 3759200"/>
                    <a:gd name="connsiteX144" fmla="*/ 2870200 w 3728720"/>
                    <a:gd name="connsiteY144" fmla="*/ 1976120 h 3759200"/>
                    <a:gd name="connsiteX145" fmla="*/ 2799080 w 3728720"/>
                    <a:gd name="connsiteY145" fmla="*/ 2032000 h 3759200"/>
                    <a:gd name="connsiteX146" fmla="*/ 2702560 w 3728720"/>
                    <a:gd name="connsiteY146" fmla="*/ 2103120 h 3759200"/>
                    <a:gd name="connsiteX147" fmla="*/ 2626360 w 3728720"/>
                    <a:gd name="connsiteY147" fmla="*/ 2148840 h 3759200"/>
                    <a:gd name="connsiteX148" fmla="*/ 2534920 w 3728720"/>
                    <a:gd name="connsiteY148" fmla="*/ 2179320 h 3759200"/>
                    <a:gd name="connsiteX149" fmla="*/ 2468880 w 3728720"/>
                    <a:gd name="connsiteY149" fmla="*/ 2214880 h 3759200"/>
                    <a:gd name="connsiteX150" fmla="*/ 2443480 w 3728720"/>
                    <a:gd name="connsiteY150" fmla="*/ 2280920 h 3759200"/>
                    <a:gd name="connsiteX151" fmla="*/ 2397760 w 3728720"/>
                    <a:gd name="connsiteY151" fmla="*/ 2291080 h 3759200"/>
                    <a:gd name="connsiteX152" fmla="*/ 2301240 w 3728720"/>
                    <a:gd name="connsiteY152" fmla="*/ 2291080 h 3759200"/>
                    <a:gd name="connsiteX153" fmla="*/ 2250440 w 3728720"/>
                    <a:gd name="connsiteY153" fmla="*/ 2301240 h 3759200"/>
                    <a:gd name="connsiteX154" fmla="*/ 2204720 w 3728720"/>
                    <a:gd name="connsiteY154" fmla="*/ 2265680 h 3759200"/>
                    <a:gd name="connsiteX155" fmla="*/ 2159000 w 3728720"/>
                    <a:gd name="connsiteY155" fmla="*/ 2189480 h 3759200"/>
                    <a:gd name="connsiteX156" fmla="*/ 2123440 w 3728720"/>
                    <a:gd name="connsiteY156" fmla="*/ 2153920 h 3759200"/>
                    <a:gd name="connsiteX157" fmla="*/ 2128520 w 3728720"/>
                    <a:gd name="connsiteY157" fmla="*/ 2113280 h 3759200"/>
                    <a:gd name="connsiteX158" fmla="*/ 2164080 w 3728720"/>
                    <a:gd name="connsiteY158" fmla="*/ 2087880 h 3759200"/>
                    <a:gd name="connsiteX159" fmla="*/ 2148840 w 3728720"/>
                    <a:gd name="connsiteY159" fmla="*/ 2047240 h 3759200"/>
                    <a:gd name="connsiteX160" fmla="*/ 2103120 w 3728720"/>
                    <a:gd name="connsiteY160" fmla="*/ 2026920 h 3759200"/>
                    <a:gd name="connsiteX161" fmla="*/ 2108200 w 3728720"/>
                    <a:gd name="connsiteY161" fmla="*/ 1976120 h 3759200"/>
                    <a:gd name="connsiteX162" fmla="*/ 2103120 w 3728720"/>
                    <a:gd name="connsiteY162" fmla="*/ 1925320 h 3759200"/>
                    <a:gd name="connsiteX163" fmla="*/ 2037080 w 3728720"/>
                    <a:gd name="connsiteY163" fmla="*/ 1854200 h 3759200"/>
                    <a:gd name="connsiteX164" fmla="*/ 1996440 w 3728720"/>
                    <a:gd name="connsiteY164" fmla="*/ 1808480 h 3759200"/>
                    <a:gd name="connsiteX165" fmla="*/ 1960880 w 3728720"/>
                    <a:gd name="connsiteY165" fmla="*/ 1757680 h 3759200"/>
                    <a:gd name="connsiteX166" fmla="*/ 1930400 w 3728720"/>
                    <a:gd name="connsiteY166" fmla="*/ 1651000 h 3759200"/>
                    <a:gd name="connsiteX167" fmla="*/ 1930400 w 3728720"/>
                    <a:gd name="connsiteY167" fmla="*/ 1559560 h 3759200"/>
                    <a:gd name="connsiteX168" fmla="*/ 1920240 w 3728720"/>
                    <a:gd name="connsiteY168" fmla="*/ 1508760 h 3759200"/>
                    <a:gd name="connsiteX169" fmla="*/ 1899920 w 3728720"/>
                    <a:gd name="connsiteY169" fmla="*/ 1468120 h 3759200"/>
                    <a:gd name="connsiteX170" fmla="*/ 1844040 w 3728720"/>
                    <a:gd name="connsiteY170" fmla="*/ 1442720 h 3759200"/>
                    <a:gd name="connsiteX171" fmla="*/ 1732280 w 3728720"/>
                    <a:gd name="connsiteY171" fmla="*/ 1442720 h 3759200"/>
                    <a:gd name="connsiteX172" fmla="*/ 1615440 w 3728720"/>
                    <a:gd name="connsiteY172" fmla="*/ 1437640 h 3759200"/>
                    <a:gd name="connsiteX173" fmla="*/ 1590040 w 3728720"/>
                    <a:gd name="connsiteY173" fmla="*/ 1402080 h 3759200"/>
                    <a:gd name="connsiteX174" fmla="*/ 1544320 w 3728720"/>
                    <a:gd name="connsiteY174" fmla="*/ 1391920 h 3759200"/>
                    <a:gd name="connsiteX175" fmla="*/ 1534160 w 3728720"/>
                    <a:gd name="connsiteY175" fmla="*/ 1295400 h 3759200"/>
                    <a:gd name="connsiteX176" fmla="*/ 1503680 w 3728720"/>
                    <a:gd name="connsiteY176" fmla="*/ 1219200 h 3759200"/>
                    <a:gd name="connsiteX177" fmla="*/ 1412240 w 3728720"/>
                    <a:gd name="connsiteY177" fmla="*/ 1000760 h 3759200"/>
                    <a:gd name="connsiteX178" fmla="*/ 1341120 w 3728720"/>
                    <a:gd name="connsiteY178" fmla="*/ 812800 h 3759200"/>
                    <a:gd name="connsiteX179" fmla="*/ 1285240 w 3728720"/>
                    <a:gd name="connsiteY179" fmla="*/ 695960 h 3759200"/>
                    <a:gd name="connsiteX180" fmla="*/ 1234440 w 3728720"/>
                    <a:gd name="connsiteY180" fmla="*/ 594360 h 3759200"/>
                    <a:gd name="connsiteX181" fmla="*/ 1198880 w 3728720"/>
                    <a:gd name="connsiteY181" fmla="*/ 528320 h 3759200"/>
                    <a:gd name="connsiteX182" fmla="*/ 1173480 w 3728720"/>
                    <a:gd name="connsiteY182" fmla="*/ 426720 h 3759200"/>
                    <a:gd name="connsiteX183" fmla="*/ 1173480 w 3728720"/>
                    <a:gd name="connsiteY183" fmla="*/ 345440 h 3759200"/>
                    <a:gd name="connsiteX184" fmla="*/ 1148080 w 3728720"/>
                    <a:gd name="connsiteY184" fmla="*/ 274320 h 3759200"/>
                    <a:gd name="connsiteX185" fmla="*/ 1148080 w 3728720"/>
                    <a:gd name="connsiteY185" fmla="*/ 208280 h 3759200"/>
                    <a:gd name="connsiteX186" fmla="*/ 1132840 w 3728720"/>
                    <a:gd name="connsiteY186" fmla="*/ 152400 h 3759200"/>
                    <a:gd name="connsiteX187" fmla="*/ 1102360 w 3728720"/>
                    <a:gd name="connsiteY187" fmla="*/ 86360 h 3759200"/>
                    <a:gd name="connsiteX188" fmla="*/ 1061720 w 3728720"/>
                    <a:gd name="connsiteY188" fmla="*/ 35560 h 3759200"/>
                    <a:gd name="connsiteX189" fmla="*/ 1041400 w 3728720"/>
                    <a:gd name="connsiteY189" fmla="*/ 5080 h 3759200"/>
                    <a:gd name="connsiteX190" fmla="*/ 995680 w 3728720"/>
                    <a:gd name="connsiteY190" fmla="*/ 0 h 3759200"/>
                    <a:gd name="connsiteX191" fmla="*/ 975360 w 3728720"/>
                    <a:gd name="connsiteY191" fmla="*/ 45720 h 3759200"/>
                    <a:gd name="connsiteX0" fmla="*/ 975360 w 3728720"/>
                    <a:gd name="connsiteY0" fmla="*/ 45720 h 3759200"/>
                    <a:gd name="connsiteX1" fmla="*/ 904240 w 3728720"/>
                    <a:gd name="connsiteY1" fmla="*/ 116840 h 3759200"/>
                    <a:gd name="connsiteX2" fmla="*/ 848360 w 3728720"/>
                    <a:gd name="connsiteY2" fmla="*/ 172720 h 3759200"/>
                    <a:gd name="connsiteX3" fmla="*/ 762000 w 3728720"/>
                    <a:gd name="connsiteY3" fmla="*/ 213360 h 3759200"/>
                    <a:gd name="connsiteX4" fmla="*/ 701040 w 3728720"/>
                    <a:gd name="connsiteY4" fmla="*/ 294640 h 3759200"/>
                    <a:gd name="connsiteX5" fmla="*/ 624840 w 3728720"/>
                    <a:gd name="connsiteY5" fmla="*/ 350520 h 3759200"/>
                    <a:gd name="connsiteX6" fmla="*/ 558800 w 3728720"/>
                    <a:gd name="connsiteY6" fmla="*/ 391160 h 3759200"/>
                    <a:gd name="connsiteX7" fmla="*/ 441960 w 3728720"/>
                    <a:gd name="connsiteY7" fmla="*/ 447040 h 3759200"/>
                    <a:gd name="connsiteX8" fmla="*/ 299720 w 3728720"/>
                    <a:gd name="connsiteY8" fmla="*/ 513080 h 3759200"/>
                    <a:gd name="connsiteX9" fmla="*/ 157480 w 3728720"/>
                    <a:gd name="connsiteY9" fmla="*/ 563880 h 3759200"/>
                    <a:gd name="connsiteX10" fmla="*/ 96520 w 3728720"/>
                    <a:gd name="connsiteY10" fmla="*/ 584200 h 3759200"/>
                    <a:gd name="connsiteX11" fmla="*/ 40640 w 3728720"/>
                    <a:gd name="connsiteY11" fmla="*/ 584200 h 3759200"/>
                    <a:gd name="connsiteX12" fmla="*/ 0 w 3728720"/>
                    <a:gd name="connsiteY12" fmla="*/ 599440 h 3759200"/>
                    <a:gd name="connsiteX13" fmla="*/ 0 w 3728720"/>
                    <a:gd name="connsiteY13" fmla="*/ 624840 h 3759200"/>
                    <a:gd name="connsiteX14" fmla="*/ 25400 w 3728720"/>
                    <a:gd name="connsiteY14" fmla="*/ 685800 h 3759200"/>
                    <a:gd name="connsiteX15" fmla="*/ 71120 w 3728720"/>
                    <a:gd name="connsiteY15" fmla="*/ 721360 h 3759200"/>
                    <a:gd name="connsiteX16" fmla="*/ 142240 w 3728720"/>
                    <a:gd name="connsiteY16" fmla="*/ 828040 h 3759200"/>
                    <a:gd name="connsiteX17" fmla="*/ 172720 w 3728720"/>
                    <a:gd name="connsiteY17" fmla="*/ 894080 h 3759200"/>
                    <a:gd name="connsiteX18" fmla="*/ 182880 w 3728720"/>
                    <a:gd name="connsiteY18" fmla="*/ 939800 h 3759200"/>
                    <a:gd name="connsiteX19" fmla="*/ 177800 w 3728720"/>
                    <a:gd name="connsiteY19" fmla="*/ 980440 h 3759200"/>
                    <a:gd name="connsiteX20" fmla="*/ 111760 w 3728720"/>
                    <a:gd name="connsiteY20" fmla="*/ 1021080 h 3759200"/>
                    <a:gd name="connsiteX21" fmla="*/ 91440 w 3728720"/>
                    <a:gd name="connsiteY21" fmla="*/ 1066800 h 3759200"/>
                    <a:gd name="connsiteX22" fmla="*/ 71120 w 3728720"/>
                    <a:gd name="connsiteY22" fmla="*/ 1183640 h 3759200"/>
                    <a:gd name="connsiteX23" fmla="*/ 55880 w 3728720"/>
                    <a:gd name="connsiteY23" fmla="*/ 1605280 h 3759200"/>
                    <a:gd name="connsiteX24" fmla="*/ 35560 w 3728720"/>
                    <a:gd name="connsiteY24" fmla="*/ 1676400 h 3759200"/>
                    <a:gd name="connsiteX25" fmla="*/ 40640 w 3728720"/>
                    <a:gd name="connsiteY25" fmla="*/ 1772920 h 3759200"/>
                    <a:gd name="connsiteX26" fmla="*/ 93980 w 3728720"/>
                    <a:gd name="connsiteY26" fmla="*/ 1978660 h 3759200"/>
                    <a:gd name="connsiteX27" fmla="*/ 170180 w 3728720"/>
                    <a:gd name="connsiteY27" fmla="*/ 2077720 h 3759200"/>
                    <a:gd name="connsiteX28" fmla="*/ 233680 w 3728720"/>
                    <a:gd name="connsiteY28" fmla="*/ 2133600 h 3759200"/>
                    <a:gd name="connsiteX29" fmla="*/ 269240 w 3728720"/>
                    <a:gd name="connsiteY29" fmla="*/ 2189480 h 3759200"/>
                    <a:gd name="connsiteX30" fmla="*/ 269240 w 3728720"/>
                    <a:gd name="connsiteY30" fmla="*/ 2280920 h 3759200"/>
                    <a:gd name="connsiteX31" fmla="*/ 259080 w 3728720"/>
                    <a:gd name="connsiteY31" fmla="*/ 2357120 h 3759200"/>
                    <a:gd name="connsiteX32" fmla="*/ 243840 w 3728720"/>
                    <a:gd name="connsiteY32" fmla="*/ 2519680 h 3759200"/>
                    <a:gd name="connsiteX33" fmla="*/ 243840 w 3728720"/>
                    <a:gd name="connsiteY33" fmla="*/ 2519680 h 3759200"/>
                    <a:gd name="connsiteX34" fmla="*/ 350520 w 3728720"/>
                    <a:gd name="connsiteY34" fmla="*/ 2473960 h 3759200"/>
                    <a:gd name="connsiteX35" fmla="*/ 436880 w 3728720"/>
                    <a:gd name="connsiteY35" fmla="*/ 2463800 h 3759200"/>
                    <a:gd name="connsiteX36" fmla="*/ 497840 w 3728720"/>
                    <a:gd name="connsiteY36" fmla="*/ 2448560 h 3759200"/>
                    <a:gd name="connsiteX37" fmla="*/ 533400 w 3728720"/>
                    <a:gd name="connsiteY37" fmla="*/ 2392680 h 3759200"/>
                    <a:gd name="connsiteX38" fmla="*/ 518160 w 3728720"/>
                    <a:gd name="connsiteY38" fmla="*/ 2296160 h 3759200"/>
                    <a:gd name="connsiteX39" fmla="*/ 523240 w 3728720"/>
                    <a:gd name="connsiteY39" fmla="*/ 2204720 h 3759200"/>
                    <a:gd name="connsiteX40" fmla="*/ 543560 w 3728720"/>
                    <a:gd name="connsiteY40" fmla="*/ 2174240 h 3759200"/>
                    <a:gd name="connsiteX41" fmla="*/ 574040 w 3728720"/>
                    <a:gd name="connsiteY41" fmla="*/ 2199640 h 3759200"/>
                    <a:gd name="connsiteX42" fmla="*/ 665480 w 3728720"/>
                    <a:gd name="connsiteY42" fmla="*/ 2189480 h 3759200"/>
                    <a:gd name="connsiteX43" fmla="*/ 721360 w 3728720"/>
                    <a:gd name="connsiteY43" fmla="*/ 2214880 h 3759200"/>
                    <a:gd name="connsiteX44" fmla="*/ 716280 w 3728720"/>
                    <a:gd name="connsiteY44" fmla="*/ 2280920 h 3759200"/>
                    <a:gd name="connsiteX45" fmla="*/ 716280 w 3728720"/>
                    <a:gd name="connsiteY45" fmla="*/ 2326640 h 3759200"/>
                    <a:gd name="connsiteX46" fmla="*/ 736600 w 3728720"/>
                    <a:gd name="connsiteY46" fmla="*/ 2362200 h 3759200"/>
                    <a:gd name="connsiteX47" fmla="*/ 756920 w 3728720"/>
                    <a:gd name="connsiteY47" fmla="*/ 2428240 h 3759200"/>
                    <a:gd name="connsiteX48" fmla="*/ 772160 w 3728720"/>
                    <a:gd name="connsiteY48" fmla="*/ 2494280 h 3759200"/>
                    <a:gd name="connsiteX49" fmla="*/ 873760 w 3728720"/>
                    <a:gd name="connsiteY49" fmla="*/ 2555240 h 3759200"/>
                    <a:gd name="connsiteX50" fmla="*/ 975360 w 3728720"/>
                    <a:gd name="connsiteY50" fmla="*/ 2641600 h 3759200"/>
                    <a:gd name="connsiteX51" fmla="*/ 1071880 w 3728720"/>
                    <a:gd name="connsiteY51" fmla="*/ 2682240 h 3759200"/>
                    <a:gd name="connsiteX52" fmla="*/ 1173480 w 3728720"/>
                    <a:gd name="connsiteY52" fmla="*/ 2717800 h 3759200"/>
                    <a:gd name="connsiteX53" fmla="*/ 1270000 w 3728720"/>
                    <a:gd name="connsiteY53" fmla="*/ 2692400 h 3759200"/>
                    <a:gd name="connsiteX54" fmla="*/ 1361440 w 3728720"/>
                    <a:gd name="connsiteY54" fmla="*/ 2636520 h 3759200"/>
                    <a:gd name="connsiteX55" fmla="*/ 1463040 w 3728720"/>
                    <a:gd name="connsiteY55" fmla="*/ 2606040 h 3759200"/>
                    <a:gd name="connsiteX56" fmla="*/ 1554480 w 3728720"/>
                    <a:gd name="connsiteY56" fmla="*/ 2565400 h 3759200"/>
                    <a:gd name="connsiteX57" fmla="*/ 1559560 w 3728720"/>
                    <a:gd name="connsiteY57" fmla="*/ 2514600 h 3759200"/>
                    <a:gd name="connsiteX58" fmla="*/ 1549400 w 3728720"/>
                    <a:gd name="connsiteY58" fmla="*/ 2438400 h 3759200"/>
                    <a:gd name="connsiteX59" fmla="*/ 1584960 w 3728720"/>
                    <a:gd name="connsiteY59" fmla="*/ 2336800 h 3759200"/>
                    <a:gd name="connsiteX60" fmla="*/ 1584960 w 3728720"/>
                    <a:gd name="connsiteY60" fmla="*/ 2291080 h 3759200"/>
                    <a:gd name="connsiteX61" fmla="*/ 1590040 w 3728720"/>
                    <a:gd name="connsiteY61" fmla="*/ 2250440 h 3759200"/>
                    <a:gd name="connsiteX62" fmla="*/ 1625600 w 3728720"/>
                    <a:gd name="connsiteY62" fmla="*/ 2260600 h 3759200"/>
                    <a:gd name="connsiteX63" fmla="*/ 1656080 w 3728720"/>
                    <a:gd name="connsiteY63" fmla="*/ 2321560 h 3759200"/>
                    <a:gd name="connsiteX64" fmla="*/ 1722120 w 3728720"/>
                    <a:gd name="connsiteY64" fmla="*/ 2387600 h 3759200"/>
                    <a:gd name="connsiteX65" fmla="*/ 1752600 w 3728720"/>
                    <a:gd name="connsiteY65" fmla="*/ 2453640 h 3759200"/>
                    <a:gd name="connsiteX66" fmla="*/ 1757680 w 3728720"/>
                    <a:gd name="connsiteY66" fmla="*/ 2545080 h 3759200"/>
                    <a:gd name="connsiteX67" fmla="*/ 1752600 w 3728720"/>
                    <a:gd name="connsiteY67" fmla="*/ 2636520 h 3759200"/>
                    <a:gd name="connsiteX68" fmla="*/ 1762760 w 3728720"/>
                    <a:gd name="connsiteY68" fmla="*/ 2733040 h 3759200"/>
                    <a:gd name="connsiteX69" fmla="*/ 1788160 w 3728720"/>
                    <a:gd name="connsiteY69" fmla="*/ 2809240 h 3759200"/>
                    <a:gd name="connsiteX70" fmla="*/ 1859280 w 3728720"/>
                    <a:gd name="connsiteY70" fmla="*/ 2910840 h 3759200"/>
                    <a:gd name="connsiteX71" fmla="*/ 1864360 w 3728720"/>
                    <a:gd name="connsiteY71" fmla="*/ 2956560 h 3759200"/>
                    <a:gd name="connsiteX72" fmla="*/ 1844040 w 3728720"/>
                    <a:gd name="connsiteY72" fmla="*/ 3007360 h 3759200"/>
                    <a:gd name="connsiteX73" fmla="*/ 1823720 w 3728720"/>
                    <a:gd name="connsiteY73" fmla="*/ 3088640 h 3759200"/>
                    <a:gd name="connsiteX74" fmla="*/ 1788160 w 3728720"/>
                    <a:gd name="connsiteY74" fmla="*/ 3159760 h 3759200"/>
                    <a:gd name="connsiteX75" fmla="*/ 1788160 w 3728720"/>
                    <a:gd name="connsiteY75" fmla="*/ 3159760 h 3759200"/>
                    <a:gd name="connsiteX76" fmla="*/ 1767840 w 3728720"/>
                    <a:gd name="connsiteY76" fmla="*/ 3241040 h 3759200"/>
                    <a:gd name="connsiteX77" fmla="*/ 1808480 w 3728720"/>
                    <a:gd name="connsiteY77" fmla="*/ 3281680 h 3759200"/>
                    <a:gd name="connsiteX78" fmla="*/ 1879600 w 3728720"/>
                    <a:gd name="connsiteY78" fmla="*/ 3342640 h 3759200"/>
                    <a:gd name="connsiteX79" fmla="*/ 1920240 w 3728720"/>
                    <a:gd name="connsiteY79" fmla="*/ 3373120 h 3759200"/>
                    <a:gd name="connsiteX80" fmla="*/ 1955800 w 3728720"/>
                    <a:gd name="connsiteY80" fmla="*/ 3388360 h 3759200"/>
                    <a:gd name="connsiteX81" fmla="*/ 2026920 w 3728720"/>
                    <a:gd name="connsiteY81" fmla="*/ 3423920 h 3759200"/>
                    <a:gd name="connsiteX82" fmla="*/ 2082800 w 3728720"/>
                    <a:gd name="connsiteY82" fmla="*/ 3545840 h 3759200"/>
                    <a:gd name="connsiteX83" fmla="*/ 2169160 w 3728720"/>
                    <a:gd name="connsiteY83" fmla="*/ 3611880 h 3759200"/>
                    <a:gd name="connsiteX84" fmla="*/ 2230120 w 3728720"/>
                    <a:gd name="connsiteY84" fmla="*/ 3698240 h 3759200"/>
                    <a:gd name="connsiteX85" fmla="*/ 2311400 w 3728720"/>
                    <a:gd name="connsiteY85" fmla="*/ 3754120 h 3759200"/>
                    <a:gd name="connsiteX86" fmla="*/ 2402840 w 3728720"/>
                    <a:gd name="connsiteY86" fmla="*/ 3759200 h 3759200"/>
                    <a:gd name="connsiteX87" fmla="*/ 2484120 w 3728720"/>
                    <a:gd name="connsiteY87" fmla="*/ 3738880 h 3759200"/>
                    <a:gd name="connsiteX88" fmla="*/ 2580640 w 3728720"/>
                    <a:gd name="connsiteY88" fmla="*/ 3728720 h 3759200"/>
                    <a:gd name="connsiteX89" fmla="*/ 2651760 w 3728720"/>
                    <a:gd name="connsiteY89" fmla="*/ 3713480 h 3759200"/>
                    <a:gd name="connsiteX90" fmla="*/ 2717800 w 3728720"/>
                    <a:gd name="connsiteY90" fmla="*/ 3728720 h 3759200"/>
                    <a:gd name="connsiteX91" fmla="*/ 2773680 w 3728720"/>
                    <a:gd name="connsiteY91" fmla="*/ 3708400 h 3759200"/>
                    <a:gd name="connsiteX92" fmla="*/ 2778760 w 3728720"/>
                    <a:gd name="connsiteY92" fmla="*/ 3632200 h 3759200"/>
                    <a:gd name="connsiteX93" fmla="*/ 2865120 w 3728720"/>
                    <a:gd name="connsiteY93" fmla="*/ 3510280 h 3759200"/>
                    <a:gd name="connsiteX94" fmla="*/ 2936240 w 3728720"/>
                    <a:gd name="connsiteY94" fmla="*/ 3444240 h 3759200"/>
                    <a:gd name="connsiteX95" fmla="*/ 2946400 w 3728720"/>
                    <a:gd name="connsiteY95" fmla="*/ 3383280 h 3759200"/>
                    <a:gd name="connsiteX96" fmla="*/ 2936240 w 3728720"/>
                    <a:gd name="connsiteY96" fmla="*/ 3296920 h 3759200"/>
                    <a:gd name="connsiteX97" fmla="*/ 2946400 w 3728720"/>
                    <a:gd name="connsiteY97" fmla="*/ 3246120 h 3759200"/>
                    <a:gd name="connsiteX98" fmla="*/ 2987040 w 3728720"/>
                    <a:gd name="connsiteY98" fmla="*/ 3210560 h 3759200"/>
                    <a:gd name="connsiteX99" fmla="*/ 3093720 w 3728720"/>
                    <a:gd name="connsiteY99" fmla="*/ 3215640 h 3759200"/>
                    <a:gd name="connsiteX100" fmla="*/ 3154680 w 3728720"/>
                    <a:gd name="connsiteY100" fmla="*/ 3235960 h 3759200"/>
                    <a:gd name="connsiteX101" fmla="*/ 3235960 w 3728720"/>
                    <a:gd name="connsiteY101" fmla="*/ 3235960 h 3759200"/>
                    <a:gd name="connsiteX102" fmla="*/ 3352800 w 3728720"/>
                    <a:gd name="connsiteY102" fmla="*/ 3180080 h 3759200"/>
                    <a:gd name="connsiteX103" fmla="*/ 3459480 w 3728720"/>
                    <a:gd name="connsiteY103" fmla="*/ 3103880 h 3759200"/>
                    <a:gd name="connsiteX104" fmla="*/ 3474720 w 3728720"/>
                    <a:gd name="connsiteY104" fmla="*/ 3027680 h 3759200"/>
                    <a:gd name="connsiteX105" fmla="*/ 3474720 w 3728720"/>
                    <a:gd name="connsiteY105" fmla="*/ 2941320 h 3759200"/>
                    <a:gd name="connsiteX106" fmla="*/ 3444240 w 3728720"/>
                    <a:gd name="connsiteY106" fmla="*/ 2890520 h 3759200"/>
                    <a:gd name="connsiteX107" fmla="*/ 3444240 w 3728720"/>
                    <a:gd name="connsiteY107" fmla="*/ 2814320 h 3759200"/>
                    <a:gd name="connsiteX108" fmla="*/ 3495040 w 3728720"/>
                    <a:gd name="connsiteY108" fmla="*/ 2727960 h 3759200"/>
                    <a:gd name="connsiteX109" fmla="*/ 3525520 w 3728720"/>
                    <a:gd name="connsiteY109" fmla="*/ 2641600 h 3759200"/>
                    <a:gd name="connsiteX110" fmla="*/ 3566160 w 3728720"/>
                    <a:gd name="connsiteY110" fmla="*/ 2540000 h 3759200"/>
                    <a:gd name="connsiteX111" fmla="*/ 3581400 w 3728720"/>
                    <a:gd name="connsiteY111" fmla="*/ 2463800 h 3759200"/>
                    <a:gd name="connsiteX112" fmla="*/ 3581400 w 3728720"/>
                    <a:gd name="connsiteY112" fmla="*/ 2463800 h 3759200"/>
                    <a:gd name="connsiteX113" fmla="*/ 3642360 w 3728720"/>
                    <a:gd name="connsiteY113" fmla="*/ 2458720 h 3759200"/>
                    <a:gd name="connsiteX114" fmla="*/ 3688080 w 3728720"/>
                    <a:gd name="connsiteY114" fmla="*/ 2499360 h 3759200"/>
                    <a:gd name="connsiteX115" fmla="*/ 3728720 w 3728720"/>
                    <a:gd name="connsiteY115" fmla="*/ 2504440 h 3759200"/>
                    <a:gd name="connsiteX116" fmla="*/ 3723640 w 3728720"/>
                    <a:gd name="connsiteY116" fmla="*/ 2453640 h 3759200"/>
                    <a:gd name="connsiteX117" fmla="*/ 3693160 w 3728720"/>
                    <a:gd name="connsiteY117" fmla="*/ 2413000 h 3759200"/>
                    <a:gd name="connsiteX118" fmla="*/ 3672840 w 3728720"/>
                    <a:gd name="connsiteY118" fmla="*/ 2346960 h 3759200"/>
                    <a:gd name="connsiteX119" fmla="*/ 3647440 w 3728720"/>
                    <a:gd name="connsiteY119" fmla="*/ 2336800 h 3759200"/>
                    <a:gd name="connsiteX120" fmla="*/ 3601720 w 3728720"/>
                    <a:gd name="connsiteY120" fmla="*/ 2341880 h 3759200"/>
                    <a:gd name="connsiteX121" fmla="*/ 3561080 w 3728720"/>
                    <a:gd name="connsiteY121" fmla="*/ 2321560 h 3759200"/>
                    <a:gd name="connsiteX122" fmla="*/ 3545840 w 3728720"/>
                    <a:gd name="connsiteY122" fmla="*/ 2255520 h 3759200"/>
                    <a:gd name="connsiteX123" fmla="*/ 3550920 w 3728720"/>
                    <a:gd name="connsiteY123" fmla="*/ 2189480 h 3759200"/>
                    <a:gd name="connsiteX124" fmla="*/ 3515360 w 3728720"/>
                    <a:gd name="connsiteY124" fmla="*/ 2164080 h 3759200"/>
                    <a:gd name="connsiteX125" fmla="*/ 3474720 w 3728720"/>
                    <a:gd name="connsiteY125" fmla="*/ 2159000 h 3759200"/>
                    <a:gd name="connsiteX126" fmla="*/ 3403600 w 3728720"/>
                    <a:gd name="connsiteY126" fmla="*/ 2113280 h 3759200"/>
                    <a:gd name="connsiteX127" fmla="*/ 3362960 w 3728720"/>
                    <a:gd name="connsiteY127" fmla="*/ 2098040 h 3759200"/>
                    <a:gd name="connsiteX128" fmla="*/ 3322320 w 3728720"/>
                    <a:gd name="connsiteY128" fmla="*/ 2082800 h 3759200"/>
                    <a:gd name="connsiteX129" fmla="*/ 3302000 w 3728720"/>
                    <a:gd name="connsiteY129" fmla="*/ 2062480 h 3759200"/>
                    <a:gd name="connsiteX130" fmla="*/ 3302000 w 3728720"/>
                    <a:gd name="connsiteY130" fmla="*/ 2026920 h 3759200"/>
                    <a:gd name="connsiteX131" fmla="*/ 3342640 w 3728720"/>
                    <a:gd name="connsiteY131" fmla="*/ 1971040 h 3759200"/>
                    <a:gd name="connsiteX132" fmla="*/ 3373120 w 3728720"/>
                    <a:gd name="connsiteY132" fmla="*/ 1910080 h 3759200"/>
                    <a:gd name="connsiteX133" fmla="*/ 3378200 w 3728720"/>
                    <a:gd name="connsiteY133" fmla="*/ 1869440 h 3759200"/>
                    <a:gd name="connsiteX134" fmla="*/ 3378200 w 3728720"/>
                    <a:gd name="connsiteY134" fmla="*/ 1869440 h 3759200"/>
                    <a:gd name="connsiteX135" fmla="*/ 3332480 w 3728720"/>
                    <a:gd name="connsiteY135" fmla="*/ 1854200 h 3759200"/>
                    <a:gd name="connsiteX136" fmla="*/ 3322320 w 3728720"/>
                    <a:gd name="connsiteY136" fmla="*/ 1869440 h 3759200"/>
                    <a:gd name="connsiteX137" fmla="*/ 3276600 w 3728720"/>
                    <a:gd name="connsiteY137" fmla="*/ 1859280 h 3759200"/>
                    <a:gd name="connsiteX138" fmla="*/ 3235960 w 3728720"/>
                    <a:gd name="connsiteY138" fmla="*/ 1828800 h 3759200"/>
                    <a:gd name="connsiteX139" fmla="*/ 3185160 w 3728720"/>
                    <a:gd name="connsiteY139" fmla="*/ 1849120 h 3759200"/>
                    <a:gd name="connsiteX140" fmla="*/ 3129280 w 3728720"/>
                    <a:gd name="connsiteY140" fmla="*/ 1925320 h 3759200"/>
                    <a:gd name="connsiteX141" fmla="*/ 3103880 w 3728720"/>
                    <a:gd name="connsiteY141" fmla="*/ 1955800 h 3759200"/>
                    <a:gd name="connsiteX142" fmla="*/ 3058160 w 3728720"/>
                    <a:gd name="connsiteY142" fmla="*/ 1986280 h 3759200"/>
                    <a:gd name="connsiteX143" fmla="*/ 2961640 w 3728720"/>
                    <a:gd name="connsiteY143" fmla="*/ 1960880 h 3759200"/>
                    <a:gd name="connsiteX144" fmla="*/ 2870200 w 3728720"/>
                    <a:gd name="connsiteY144" fmla="*/ 1976120 h 3759200"/>
                    <a:gd name="connsiteX145" fmla="*/ 2799080 w 3728720"/>
                    <a:gd name="connsiteY145" fmla="*/ 2032000 h 3759200"/>
                    <a:gd name="connsiteX146" fmla="*/ 2702560 w 3728720"/>
                    <a:gd name="connsiteY146" fmla="*/ 2103120 h 3759200"/>
                    <a:gd name="connsiteX147" fmla="*/ 2626360 w 3728720"/>
                    <a:gd name="connsiteY147" fmla="*/ 2148840 h 3759200"/>
                    <a:gd name="connsiteX148" fmla="*/ 2534920 w 3728720"/>
                    <a:gd name="connsiteY148" fmla="*/ 2179320 h 3759200"/>
                    <a:gd name="connsiteX149" fmla="*/ 2468880 w 3728720"/>
                    <a:gd name="connsiteY149" fmla="*/ 2214880 h 3759200"/>
                    <a:gd name="connsiteX150" fmla="*/ 2443480 w 3728720"/>
                    <a:gd name="connsiteY150" fmla="*/ 2280920 h 3759200"/>
                    <a:gd name="connsiteX151" fmla="*/ 2397760 w 3728720"/>
                    <a:gd name="connsiteY151" fmla="*/ 2291080 h 3759200"/>
                    <a:gd name="connsiteX152" fmla="*/ 2301240 w 3728720"/>
                    <a:gd name="connsiteY152" fmla="*/ 2291080 h 3759200"/>
                    <a:gd name="connsiteX153" fmla="*/ 2250440 w 3728720"/>
                    <a:gd name="connsiteY153" fmla="*/ 2301240 h 3759200"/>
                    <a:gd name="connsiteX154" fmla="*/ 2204720 w 3728720"/>
                    <a:gd name="connsiteY154" fmla="*/ 2265680 h 3759200"/>
                    <a:gd name="connsiteX155" fmla="*/ 2159000 w 3728720"/>
                    <a:gd name="connsiteY155" fmla="*/ 2189480 h 3759200"/>
                    <a:gd name="connsiteX156" fmla="*/ 2123440 w 3728720"/>
                    <a:gd name="connsiteY156" fmla="*/ 2153920 h 3759200"/>
                    <a:gd name="connsiteX157" fmla="*/ 2128520 w 3728720"/>
                    <a:gd name="connsiteY157" fmla="*/ 2113280 h 3759200"/>
                    <a:gd name="connsiteX158" fmla="*/ 2164080 w 3728720"/>
                    <a:gd name="connsiteY158" fmla="*/ 2087880 h 3759200"/>
                    <a:gd name="connsiteX159" fmla="*/ 2148840 w 3728720"/>
                    <a:gd name="connsiteY159" fmla="*/ 2047240 h 3759200"/>
                    <a:gd name="connsiteX160" fmla="*/ 2103120 w 3728720"/>
                    <a:gd name="connsiteY160" fmla="*/ 2026920 h 3759200"/>
                    <a:gd name="connsiteX161" fmla="*/ 2108200 w 3728720"/>
                    <a:gd name="connsiteY161" fmla="*/ 1976120 h 3759200"/>
                    <a:gd name="connsiteX162" fmla="*/ 2103120 w 3728720"/>
                    <a:gd name="connsiteY162" fmla="*/ 1925320 h 3759200"/>
                    <a:gd name="connsiteX163" fmla="*/ 2037080 w 3728720"/>
                    <a:gd name="connsiteY163" fmla="*/ 1854200 h 3759200"/>
                    <a:gd name="connsiteX164" fmla="*/ 1996440 w 3728720"/>
                    <a:gd name="connsiteY164" fmla="*/ 1808480 h 3759200"/>
                    <a:gd name="connsiteX165" fmla="*/ 1960880 w 3728720"/>
                    <a:gd name="connsiteY165" fmla="*/ 1757680 h 3759200"/>
                    <a:gd name="connsiteX166" fmla="*/ 1930400 w 3728720"/>
                    <a:gd name="connsiteY166" fmla="*/ 1651000 h 3759200"/>
                    <a:gd name="connsiteX167" fmla="*/ 1930400 w 3728720"/>
                    <a:gd name="connsiteY167" fmla="*/ 1559560 h 3759200"/>
                    <a:gd name="connsiteX168" fmla="*/ 1920240 w 3728720"/>
                    <a:gd name="connsiteY168" fmla="*/ 1508760 h 3759200"/>
                    <a:gd name="connsiteX169" fmla="*/ 1899920 w 3728720"/>
                    <a:gd name="connsiteY169" fmla="*/ 1468120 h 3759200"/>
                    <a:gd name="connsiteX170" fmla="*/ 1844040 w 3728720"/>
                    <a:gd name="connsiteY170" fmla="*/ 1442720 h 3759200"/>
                    <a:gd name="connsiteX171" fmla="*/ 1732280 w 3728720"/>
                    <a:gd name="connsiteY171" fmla="*/ 1442720 h 3759200"/>
                    <a:gd name="connsiteX172" fmla="*/ 1615440 w 3728720"/>
                    <a:gd name="connsiteY172" fmla="*/ 1437640 h 3759200"/>
                    <a:gd name="connsiteX173" fmla="*/ 1590040 w 3728720"/>
                    <a:gd name="connsiteY173" fmla="*/ 1402080 h 3759200"/>
                    <a:gd name="connsiteX174" fmla="*/ 1546860 w 3728720"/>
                    <a:gd name="connsiteY174" fmla="*/ 1386840 h 3759200"/>
                    <a:gd name="connsiteX175" fmla="*/ 1534160 w 3728720"/>
                    <a:gd name="connsiteY175" fmla="*/ 1295400 h 3759200"/>
                    <a:gd name="connsiteX176" fmla="*/ 1503680 w 3728720"/>
                    <a:gd name="connsiteY176" fmla="*/ 1219200 h 3759200"/>
                    <a:gd name="connsiteX177" fmla="*/ 1412240 w 3728720"/>
                    <a:gd name="connsiteY177" fmla="*/ 1000760 h 3759200"/>
                    <a:gd name="connsiteX178" fmla="*/ 1341120 w 3728720"/>
                    <a:gd name="connsiteY178" fmla="*/ 812800 h 3759200"/>
                    <a:gd name="connsiteX179" fmla="*/ 1285240 w 3728720"/>
                    <a:gd name="connsiteY179" fmla="*/ 695960 h 3759200"/>
                    <a:gd name="connsiteX180" fmla="*/ 1234440 w 3728720"/>
                    <a:gd name="connsiteY180" fmla="*/ 594360 h 3759200"/>
                    <a:gd name="connsiteX181" fmla="*/ 1198880 w 3728720"/>
                    <a:gd name="connsiteY181" fmla="*/ 528320 h 3759200"/>
                    <a:gd name="connsiteX182" fmla="*/ 1173480 w 3728720"/>
                    <a:gd name="connsiteY182" fmla="*/ 426720 h 3759200"/>
                    <a:gd name="connsiteX183" fmla="*/ 1173480 w 3728720"/>
                    <a:gd name="connsiteY183" fmla="*/ 345440 h 3759200"/>
                    <a:gd name="connsiteX184" fmla="*/ 1148080 w 3728720"/>
                    <a:gd name="connsiteY184" fmla="*/ 274320 h 3759200"/>
                    <a:gd name="connsiteX185" fmla="*/ 1148080 w 3728720"/>
                    <a:gd name="connsiteY185" fmla="*/ 208280 h 3759200"/>
                    <a:gd name="connsiteX186" fmla="*/ 1132840 w 3728720"/>
                    <a:gd name="connsiteY186" fmla="*/ 152400 h 3759200"/>
                    <a:gd name="connsiteX187" fmla="*/ 1102360 w 3728720"/>
                    <a:gd name="connsiteY187" fmla="*/ 86360 h 3759200"/>
                    <a:gd name="connsiteX188" fmla="*/ 1061720 w 3728720"/>
                    <a:gd name="connsiteY188" fmla="*/ 35560 h 3759200"/>
                    <a:gd name="connsiteX189" fmla="*/ 1041400 w 3728720"/>
                    <a:gd name="connsiteY189" fmla="*/ 5080 h 3759200"/>
                    <a:gd name="connsiteX190" fmla="*/ 995680 w 3728720"/>
                    <a:gd name="connsiteY190" fmla="*/ 0 h 3759200"/>
                    <a:gd name="connsiteX191" fmla="*/ 975360 w 3728720"/>
                    <a:gd name="connsiteY191" fmla="*/ 45720 h 3759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</a:cxnLst>
                  <a:rect l="l" t="t" r="r" b="b"/>
                  <a:pathLst>
                    <a:path w="3728720" h="3759200">
                      <a:moveTo>
                        <a:pt x="975360" y="45720"/>
                      </a:moveTo>
                      <a:lnTo>
                        <a:pt x="904240" y="116840"/>
                      </a:lnTo>
                      <a:lnTo>
                        <a:pt x="848360" y="172720"/>
                      </a:lnTo>
                      <a:lnTo>
                        <a:pt x="762000" y="213360"/>
                      </a:lnTo>
                      <a:lnTo>
                        <a:pt x="701040" y="294640"/>
                      </a:lnTo>
                      <a:lnTo>
                        <a:pt x="624840" y="350520"/>
                      </a:lnTo>
                      <a:lnTo>
                        <a:pt x="558800" y="391160"/>
                      </a:lnTo>
                      <a:lnTo>
                        <a:pt x="441960" y="447040"/>
                      </a:lnTo>
                      <a:lnTo>
                        <a:pt x="299720" y="513080"/>
                      </a:lnTo>
                      <a:lnTo>
                        <a:pt x="157480" y="563880"/>
                      </a:lnTo>
                      <a:lnTo>
                        <a:pt x="96520" y="584200"/>
                      </a:lnTo>
                      <a:lnTo>
                        <a:pt x="40640" y="584200"/>
                      </a:lnTo>
                      <a:lnTo>
                        <a:pt x="0" y="599440"/>
                      </a:lnTo>
                      <a:lnTo>
                        <a:pt x="0" y="624840"/>
                      </a:lnTo>
                      <a:lnTo>
                        <a:pt x="25400" y="685800"/>
                      </a:lnTo>
                      <a:lnTo>
                        <a:pt x="71120" y="721360"/>
                      </a:lnTo>
                      <a:lnTo>
                        <a:pt x="142240" y="828040"/>
                      </a:lnTo>
                      <a:lnTo>
                        <a:pt x="172720" y="894080"/>
                      </a:lnTo>
                      <a:lnTo>
                        <a:pt x="182880" y="939800"/>
                      </a:lnTo>
                      <a:lnTo>
                        <a:pt x="177800" y="980440"/>
                      </a:lnTo>
                      <a:lnTo>
                        <a:pt x="111760" y="1021080"/>
                      </a:lnTo>
                      <a:lnTo>
                        <a:pt x="91440" y="1066800"/>
                      </a:lnTo>
                      <a:lnTo>
                        <a:pt x="71120" y="1183640"/>
                      </a:lnTo>
                      <a:lnTo>
                        <a:pt x="55880" y="1605280"/>
                      </a:lnTo>
                      <a:lnTo>
                        <a:pt x="35560" y="1676400"/>
                      </a:lnTo>
                      <a:lnTo>
                        <a:pt x="40640" y="1772920"/>
                      </a:lnTo>
                      <a:lnTo>
                        <a:pt x="93980" y="1978660"/>
                      </a:lnTo>
                      <a:lnTo>
                        <a:pt x="170180" y="2077720"/>
                      </a:lnTo>
                      <a:lnTo>
                        <a:pt x="233680" y="2133600"/>
                      </a:lnTo>
                      <a:lnTo>
                        <a:pt x="269240" y="2189480"/>
                      </a:lnTo>
                      <a:lnTo>
                        <a:pt x="269240" y="2280920"/>
                      </a:lnTo>
                      <a:lnTo>
                        <a:pt x="259080" y="2357120"/>
                      </a:lnTo>
                      <a:lnTo>
                        <a:pt x="243840" y="2519680"/>
                      </a:lnTo>
                      <a:lnTo>
                        <a:pt x="243840" y="2519680"/>
                      </a:lnTo>
                      <a:lnTo>
                        <a:pt x="350520" y="2473960"/>
                      </a:lnTo>
                      <a:lnTo>
                        <a:pt x="436880" y="2463800"/>
                      </a:lnTo>
                      <a:lnTo>
                        <a:pt x="497840" y="2448560"/>
                      </a:lnTo>
                      <a:lnTo>
                        <a:pt x="533400" y="2392680"/>
                      </a:lnTo>
                      <a:lnTo>
                        <a:pt x="518160" y="2296160"/>
                      </a:lnTo>
                      <a:lnTo>
                        <a:pt x="523240" y="2204720"/>
                      </a:lnTo>
                      <a:lnTo>
                        <a:pt x="543560" y="2174240"/>
                      </a:lnTo>
                      <a:lnTo>
                        <a:pt x="574040" y="2199640"/>
                      </a:lnTo>
                      <a:lnTo>
                        <a:pt x="665480" y="2189480"/>
                      </a:lnTo>
                      <a:lnTo>
                        <a:pt x="721360" y="2214880"/>
                      </a:lnTo>
                      <a:lnTo>
                        <a:pt x="716280" y="2280920"/>
                      </a:lnTo>
                      <a:lnTo>
                        <a:pt x="716280" y="2326640"/>
                      </a:lnTo>
                      <a:lnTo>
                        <a:pt x="736600" y="2362200"/>
                      </a:lnTo>
                      <a:lnTo>
                        <a:pt x="756920" y="2428240"/>
                      </a:lnTo>
                      <a:lnTo>
                        <a:pt x="772160" y="2494280"/>
                      </a:lnTo>
                      <a:lnTo>
                        <a:pt x="873760" y="2555240"/>
                      </a:lnTo>
                      <a:lnTo>
                        <a:pt x="975360" y="2641600"/>
                      </a:lnTo>
                      <a:lnTo>
                        <a:pt x="1071880" y="2682240"/>
                      </a:lnTo>
                      <a:lnTo>
                        <a:pt x="1173480" y="2717800"/>
                      </a:lnTo>
                      <a:lnTo>
                        <a:pt x="1270000" y="2692400"/>
                      </a:lnTo>
                      <a:lnTo>
                        <a:pt x="1361440" y="2636520"/>
                      </a:lnTo>
                      <a:lnTo>
                        <a:pt x="1463040" y="2606040"/>
                      </a:lnTo>
                      <a:lnTo>
                        <a:pt x="1554480" y="2565400"/>
                      </a:lnTo>
                      <a:lnTo>
                        <a:pt x="1559560" y="2514600"/>
                      </a:lnTo>
                      <a:lnTo>
                        <a:pt x="1549400" y="2438400"/>
                      </a:lnTo>
                      <a:lnTo>
                        <a:pt x="1584960" y="2336800"/>
                      </a:lnTo>
                      <a:lnTo>
                        <a:pt x="1584960" y="2291080"/>
                      </a:lnTo>
                      <a:lnTo>
                        <a:pt x="1590040" y="2250440"/>
                      </a:lnTo>
                      <a:lnTo>
                        <a:pt x="1625600" y="2260600"/>
                      </a:lnTo>
                      <a:lnTo>
                        <a:pt x="1656080" y="2321560"/>
                      </a:lnTo>
                      <a:lnTo>
                        <a:pt x="1722120" y="2387600"/>
                      </a:lnTo>
                      <a:lnTo>
                        <a:pt x="1752600" y="2453640"/>
                      </a:lnTo>
                      <a:lnTo>
                        <a:pt x="1757680" y="2545080"/>
                      </a:lnTo>
                      <a:lnTo>
                        <a:pt x="1752600" y="2636520"/>
                      </a:lnTo>
                      <a:lnTo>
                        <a:pt x="1762760" y="2733040"/>
                      </a:lnTo>
                      <a:lnTo>
                        <a:pt x="1788160" y="2809240"/>
                      </a:lnTo>
                      <a:lnTo>
                        <a:pt x="1859280" y="2910840"/>
                      </a:lnTo>
                      <a:lnTo>
                        <a:pt x="1864360" y="2956560"/>
                      </a:lnTo>
                      <a:lnTo>
                        <a:pt x="1844040" y="3007360"/>
                      </a:lnTo>
                      <a:lnTo>
                        <a:pt x="1823720" y="3088640"/>
                      </a:lnTo>
                      <a:lnTo>
                        <a:pt x="1788160" y="3159760"/>
                      </a:lnTo>
                      <a:lnTo>
                        <a:pt x="1788160" y="3159760"/>
                      </a:lnTo>
                      <a:lnTo>
                        <a:pt x="1767840" y="3241040"/>
                      </a:lnTo>
                      <a:lnTo>
                        <a:pt x="1808480" y="3281680"/>
                      </a:lnTo>
                      <a:lnTo>
                        <a:pt x="1879600" y="3342640"/>
                      </a:lnTo>
                      <a:lnTo>
                        <a:pt x="1920240" y="3373120"/>
                      </a:lnTo>
                      <a:lnTo>
                        <a:pt x="1955800" y="3388360"/>
                      </a:lnTo>
                      <a:lnTo>
                        <a:pt x="2026920" y="3423920"/>
                      </a:lnTo>
                      <a:lnTo>
                        <a:pt x="2082800" y="3545840"/>
                      </a:lnTo>
                      <a:lnTo>
                        <a:pt x="2169160" y="3611880"/>
                      </a:lnTo>
                      <a:lnTo>
                        <a:pt x="2230120" y="3698240"/>
                      </a:lnTo>
                      <a:lnTo>
                        <a:pt x="2311400" y="3754120"/>
                      </a:lnTo>
                      <a:lnTo>
                        <a:pt x="2402840" y="3759200"/>
                      </a:lnTo>
                      <a:lnTo>
                        <a:pt x="2484120" y="3738880"/>
                      </a:lnTo>
                      <a:lnTo>
                        <a:pt x="2580640" y="3728720"/>
                      </a:lnTo>
                      <a:lnTo>
                        <a:pt x="2651760" y="3713480"/>
                      </a:lnTo>
                      <a:lnTo>
                        <a:pt x="2717800" y="3728720"/>
                      </a:lnTo>
                      <a:lnTo>
                        <a:pt x="2773680" y="3708400"/>
                      </a:lnTo>
                      <a:lnTo>
                        <a:pt x="2778760" y="3632200"/>
                      </a:lnTo>
                      <a:lnTo>
                        <a:pt x="2865120" y="3510280"/>
                      </a:lnTo>
                      <a:lnTo>
                        <a:pt x="2936240" y="3444240"/>
                      </a:lnTo>
                      <a:lnTo>
                        <a:pt x="2946400" y="3383280"/>
                      </a:lnTo>
                      <a:lnTo>
                        <a:pt x="2936240" y="3296920"/>
                      </a:lnTo>
                      <a:lnTo>
                        <a:pt x="2946400" y="3246120"/>
                      </a:lnTo>
                      <a:lnTo>
                        <a:pt x="2987040" y="3210560"/>
                      </a:lnTo>
                      <a:lnTo>
                        <a:pt x="3093720" y="3215640"/>
                      </a:lnTo>
                      <a:lnTo>
                        <a:pt x="3154680" y="3235960"/>
                      </a:lnTo>
                      <a:lnTo>
                        <a:pt x="3235960" y="3235960"/>
                      </a:lnTo>
                      <a:lnTo>
                        <a:pt x="3352800" y="3180080"/>
                      </a:lnTo>
                      <a:lnTo>
                        <a:pt x="3459480" y="3103880"/>
                      </a:lnTo>
                      <a:lnTo>
                        <a:pt x="3474720" y="3027680"/>
                      </a:lnTo>
                      <a:lnTo>
                        <a:pt x="3474720" y="2941320"/>
                      </a:lnTo>
                      <a:lnTo>
                        <a:pt x="3444240" y="2890520"/>
                      </a:lnTo>
                      <a:lnTo>
                        <a:pt x="3444240" y="2814320"/>
                      </a:lnTo>
                      <a:lnTo>
                        <a:pt x="3495040" y="2727960"/>
                      </a:lnTo>
                      <a:lnTo>
                        <a:pt x="3525520" y="2641600"/>
                      </a:lnTo>
                      <a:lnTo>
                        <a:pt x="3566160" y="2540000"/>
                      </a:lnTo>
                      <a:lnTo>
                        <a:pt x="3581400" y="2463800"/>
                      </a:lnTo>
                      <a:lnTo>
                        <a:pt x="3581400" y="2463800"/>
                      </a:lnTo>
                      <a:lnTo>
                        <a:pt x="3642360" y="2458720"/>
                      </a:lnTo>
                      <a:lnTo>
                        <a:pt x="3688080" y="2499360"/>
                      </a:lnTo>
                      <a:lnTo>
                        <a:pt x="3728720" y="2504440"/>
                      </a:lnTo>
                      <a:lnTo>
                        <a:pt x="3723640" y="2453640"/>
                      </a:lnTo>
                      <a:lnTo>
                        <a:pt x="3693160" y="2413000"/>
                      </a:lnTo>
                      <a:lnTo>
                        <a:pt x="3672840" y="2346960"/>
                      </a:lnTo>
                      <a:lnTo>
                        <a:pt x="3647440" y="2336800"/>
                      </a:lnTo>
                      <a:lnTo>
                        <a:pt x="3601720" y="2341880"/>
                      </a:lnTo>
                      <a:lnTo>
                        <a:pt x="3561080" y="2321560"/>
                      </a:lnTo>
                      <a:lnTo>
                        <a:pt x="3545840" y="2255520"/>
                      </a:lnTo>
                      <a:lnTo>
                        <a:pt x="3550920" y="2189480"/>
                      </a:lnTo>
                      <a:lnTo>
                        <a:pt x="3515360" y="2164080"/>
                      </a:lnTo>
                      <a:lnTo>
                        <a:pt x="3474720" y="2159000"/>
                      </a:lnTo>
                      <a:lnTo>
                        <a:pt x="3403600" y="2113280"/>
                      </a:lnTo>
                      <a:lnTo>
                        <a:pt x="3362960" y="2098040"/>
                      </a:lnTo>
                      <a:lnTo>
                        <a:pt x="3322320" y="2082800"/>
                      </a:lnTo>
                      <a:lnTo>
                        <a:pt x="3302000" y="2062480"/>
                      </a:lnTo>
                      <a:lnTo>
                        <a:pt x="3302000" y="2026920"/>
                      </a:lnTo>
                      <a:lnTo>
                        <a:pt x="3342640" y="1971040"/>
                      </a:lnTo>
                      <a:lnTo>
                        <a:pt x="3373120" y="1910080"/>
                      </a:lnTo>
                      <a:lnTo>
                        <a:pt x="3378200" y="1869440"/>
                      </a:lnTo>
                      <a:lnTo>
                        <a:pt x="3378200" y="1869440"/>
                      </a:lnTo>
                      <a:lnTo>
                        <a:pt x="3332480" y="1854200"/>
                      </a:lnTo>
                      <a:lnTo>
                        <a:pt x="3322320" y="1869440"/>
                      </a:lnTo>
                      <a:lnTo>
                        <a:pt x="3276600" y="1859280"/>
                      </a:lnTo>
                      <a:lnTo>
                        <a:pt x="3235960" y="1828800"/>
                      </a:lnTo>
                      <a:lnTo>
                        <a:pt x="3185160" y="1849120"/>
                      </a:lnTo>
                      <a:lnTo>
                        <a:pt x="3129280" y="1925320"/>
                      </a:lnTo>
                      <a:lnTo>
                        <a:pt x="3103880" y="1955800"/>
                      </a:lnTo>
                      <a:lnTo>
                        <a:pt x="3058160" y="1986280"/>
                      </a:lnTo>
                      <a:lnTo>
                        <a:pt x="2961640" y="1960880"/>
                      </a:lnTo>
                      <a:lnTo>
                        <a:pt x="2870200" y="1976120"/>
                      </a:lnTo>
                      <a:lnTo>
                        <a:pt x="2799080" y="2032000"/>
                      </a:lnTo>
                      <a:lnTo>
                        <a:pt x="2702560" y="2103120"/>
                      </a:lnTo>
                      <a:lnTo>
                        <a:pt x="2626360" y="2148840"/>
                      </a:lnTo>
                      <a:lnTo>
                        <a:pt x="2534920" y="2179320"/>
                      </a:lnTo>
                      <a:lnTo>
                        <a:pt x="2468880" y="2214880"/>
                      </a:lnTo>
                      <a:lnTo>
                        <a:pt x="2443480" y="2280920"/>
                      </a:lnTo>
                      <a:lnTo>
                        <a:pt x="2397760" y="2291080"/>
                      </a:lnTo>
                      <a:lnTo>
                        <a:pt x="2301240" y="2291080"/>
                      </a:lnTo>
                      <a:lnTo>
                        <a:pt x="2250440" y="2301240"/>
                      </a:lnTo>
                      <a:lnTo>
                        <a:pt x="2204720" y="2265680"/>
                      </a:lnTo>
                      <a:lnTo>
                        <a:pt x="2159000" y="2189480"/>
                      </a:lnTo>
                      <a:lnTo>
                        <a:pt x="2123440" y="2153920"/>
                      </a:lnTo>
                      <a:lnTo>
                        <a:pt x="2128520" y="2113280"/>
                      </a:lnTo>
                      <a:lnTo>
                        <a:pt x="2164080" y="2087880"/>
                      </a:lnTo>
                      <a:lnTo>
                        <a:pt x="2148840" y="2047240"/>
                      </a:lnTo>
                      <a:lnTo>
                        <a:pt x="2103120" y="2026920"/>
                      </a:lnTo>
                      <a:lnTo>
                        <a:pt x="2108200" y="1976120"/>
                      </a:lnTo>
                      <a:lnTo>
                        <a:pt x="2103120" y="1925320"/>
                      </a:lnTo>
                      <a:lnTo>
                        <a:pt x="2037080" y="1854200"/>
                      </a:lnTo>
                      <a:lnTo>
                        <a:pt x="1996440" y="1808480"/>
                      </a:lnTo>
                      <a:lnTo>
                        <a:pt x="1960880" y="1757680"/>
                      </a:lnTo>
                      <a:lnTo>
                        <a:pt x="1930400" y="1651000"/>
                      </a:lnTo>
                      <a:lnTo>
                        <a:pt x="1930400" y="1559560"/>
                      </a:lnTo>
                      <a:lnTo>
                        <a:pt x="1920240" y="1508760"/>
                      </a:lnTo>
                      <a:lnTo>
                        <a:pt x="1899920" y="1468120"/>
                      </a:lnTo>
                      <a:lnTo>
                        <a:pt x="1844040" y="1442720"/>
                      </a:lnTo>
                      <a:lnTo>
                        <a:pt x="1732280" y="1442720"/>
                      </a:lnTo>
                      <a:lnTo>
                        <a:pt x="1615440" y="1437640"/>
                      </a:lnTo>
                      <a:lnTo>
                        <a:pt x="1590040" y="1402080"/>
                      </a:lnTo>
                      <a:lnTo>
                        <a:pt x="1546860" y="1386840"/>
                      </a:lnTo>
                      <a:lnTo>
                        <a:pt x="1534160" y="1295400"/>
                      </a:lnTo>
                      <a:lnTo>
                        <a:pt x="1503680" y="1219200"/>
                      </a:lnTo>
                      <a:lnTo>
                        <a:pt x="1412240" y="1000760"/>
                      </a:lnTo>
                      <a:lnTo>
                        <a:pt x="1341120" y="812800"/>
                      </a:lnTo>
                      <a:lnTo>
                        <a:pt x="1285240" y="695960"/>
                      </a:lnTo>
                      <a:lnTo>
                        <a:pt x="1234440" y="594360"/>
                      </a:lnTo>
                      <a:lnTo>
                        <a:pt x="1198880" y="528320"/>
                      </a:lnTo>
                      <a:lnTo>
                        <a:pt x="1173480" y="426720"/>
                      </a:lnTo>
                      <a:lnTo>
                        <a:pt x="1173480" y="345440"/>
                      </a:lnTo>
                      <a:lnTo>
                        <a:pt x="1148080" y="274320"/>
                      </a:lnTo>
                      <a:lnTo>
                        <a:pt x="1148080" y="208280"/>
                      </a:lnTo>
                      <a:lnTo>
                        <a:pt x="1132840" y="152400"/>
                      </a:lnTo>
                      <a:lnTo>
                        <a:pt x="1102360" y="86360"/>
                      </a:lnTo>
                      <a:lnTo>
                        <a:pt x="1061720" y="35560"/>
                      </a:lnTo>
                      <a:lnTo>
                        <a:pt x="1041400" y="5080"/>
                      </a:lnTo>
                      <a:lnTo>
                        <a:pt x="995680" y="0"/>
                      </a:lnTo>
                      <a:lnTo>
                        <a:pt x="975360" y="4572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solidFill>
                    <a:srgbClr val="008FD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400" b="1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S-Core Dream 6 Bold" panose="020B0503030302020204" pitchFamily="34" charset="-127"/>
                    <a:ea typeface="S-Core Dream 6 Bold" panose="020B0503030302020204" pitchFamily="34" charset="-127"/>
                  </a:endParaRPr>
                </a:p>
              </p:txBody>
            </p:sp>
            <p:sp>
              <p:nvSpPr>
                <p:cNvPr id="57" name="서초 TXT">
                  <a:extLst>
                    <a:ext uri="{FF2B5EF4-FFF2-40B4-BE49-F238E27FC236}">
                      <a16:creationId xmlns:a16="http://schemas.microsoft.com/office/drawing/2014/main" id="{02A0E885-E0F7-1E41-9732-1C7D9D229F15}"/>
                    </a:ext>
                  </a:extLst>
                </p:cNvPr>
                <p:cNvSpPr txBox="1"/>
                <p:nvPr/>
              </p:nvSpPr>
              <p:spPr>
                <a:xfrm>
                  <a:off x="4824318" y="5398719"/>
                  <a:ext cx="453971" cy="276999"/>
                </a:xfrm>
                <a:prstGeom prst="rect">
                  <a:avLst/>
                </a:prstGeom>
                <a:noFill/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</p:spPr>
              <p:txBody>
                <a:bodyPr wrap="none" rtlCol="0" anchor="ctr">
                  <a:spAutoFit/>
                </a:bodyPr>
                <a:lstStyle/>
                <a:p>
                  <a:pPr algn="ctr"/>
                  <a:r>
                    <a:rPr lang="ko-KR" altLang="en-US" sz="1200" b="1" spc="-15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latin typeface="S-Core Dream 6 Bold" panose="020B0503030302020204" pitchFamily="34" charset="-127"/>
                      <a:ea typeface="S-Core Dream 6 Bold" panose="020B0503030302020204" pitchFamily="34" charset="-127"/>
                    </a:rPr>
                    <a:t>서초</a:t>
                  </a:r>
                  <a:endParaRPr lang="ko-KR" altLang="en-US" sz="1200" b="1" spc="-15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S-Core Dream 6 Bold" panose="020B0503030302020204" pitchFamily="34" charset="-127"/>
                    <a:ea typeface="S-Core Dream 6 Bold" panose="020B0503030302020204" pitchFamily="34" charset="-127"/>
                  </a:endParaRPr>
                </a:p>
              </p:txBody>
            </p:sp>
          </p:grpSp>
        </p:grpSp>
        <p:grpSp>
          <p:nvGrpSpPr>
            <p:cNvPr id="64" name="동북권">
              <a:extLst>
                <a:ext uri="{FF2B5EF4-FFF2-40B4-BE49-F238E27FC236}">
                  <a16:creationId xmlns:a16="http://schemas.microsoft.com/office/drawing/2014/main" id="{DD5D002F-B566-B44B-A5B8-16B863A7CA44}"/>
                </a:ext>
              </a:extLst>
            </p:cNvPr>
            <p:cNvGrpSpPr/>
            <p:nvPr/>
          </p:nvGrpSpPr>
          <p:grpSpPr>
            <a:xfrm>
              <a:off x="8840956" y="1851500"/>
              <a:ext cx="1893167" cy="2921836"/>
              <a:chOff x="4619241" y="1850636"/>
              <a:chExt cx="1893167" cy="2921836"/>
            </a:xfrm>
          </p:grpSpPr>
          <p:grpSp>
            <p:nvGrpSpPr>
              <p:cNvPr id="65" name="광진구">
                <a:extLst>
                  <a:ext uri="{FF2B5EF4-FFF2-40B4-BE49-F238E27FC236}">
                    <a16:creationId xmlns:a16="http://schemas.microsoft.com/office/drawing/2014/main" id="{CF070F61-3E52-5841-9368-41D8102C113E}"/>
                  </a:ext>
                </a:extLst>
              </p:cNvPr>
              <p:cNvGrpSpPr/>
              <p:nvPr/>
            </p:nvGrpSpPr>
            <p:grpSpPr>
              <a:xfrm>
                <a:off x="5718840" y="3985120"/>
                <a:ext cx="734516" cy="787352"/>
                <a:chOff x="5718840" y="3985120"/>
                <a:chExt cx="734516" cy="787352"/>
              </a:xfrm>
            </p:grpSpPr>
            <p:sp>
              <p:nvSpPr>
                <p:cNvPr id="87" name="광진구">
                  <a:extLst>
                    <a:ext uri="{FF2B5EF4-FFF2-40B4-BE49-F238E27FC236}">
                      <a16:creationId xmlns:a16="http://schemas.microsoft.com/office/drawing/2014/main" id="{D678F8A3-0EEB-964A-BDE0-345D6DBEE109}"/>
                    </a:ext>
                  </a:extLst>
                </p:cNvPr>
                <p:cNvSpPr/>
                <p:nvPr/>
              </p:nvSpPr>
              <p:spPr>
                <a:xfrm>
                  <a:off x="5718840" y="3985120"/>
                  <a:ext cx="734516" cy="787352"/>
                </a:xfrm>
                <a:custGeom>
                  <a:avLst/>
                  <a:gdLst>
                    <a:gd name="connsiteX0" fmla="*/ 1336040 w 1800860"/>
                    <a:gd name="connsiteY0" fmla="*/ 22860 h 1930400"/>
                    <a:gd name="connsiteX1" fmla="*/ 1280160 w 1800860"/>
                    <a:gd name="connsiteY1" fmla="*/ 22860 h 1930400"/>
                    <a:gd name="connsiteX2" fmla="*/ 1211580 w 1800860"/>
                    <a:gd name="connsiteY2" fmla="*/ 55880 h 1930400"/>
                    <a:gd name="connsiteX3" fmla="*/ 1153160 w 1800860"/>
                    <a:gd name="connsiteY3" fmla="*/ 73660 h 1930400"/>
                    <a:gd name="connsiteX4" fmla="*/ 1089660 w 1800860"/>
                    <a:gd name="connsiteY4" fmla="*/ 114300 h 1930400"/>
                    <a:gd name="connsiteX5" fmla="*/ 1064260 w 1800860"/>
                    <a:gd name="connsiteY5" fmla="*/ 139700 h 1930400"/>
                    <a:gd name="connsiteX6" fmla="*/ 1038860 w 1800860"/>
                    <a:gd name="connsiteY6" fmla="*/ 152400 h 1930400"/>
                    <a:gd name="connsiteX7" fmla="*/ 982980 w 1800860"/>
                    <a:gd name="connsiteY7" fmla="*/ 147320 h 1930400"/>
                    <a:gd name="connsiteX8" fmla="*/ 962660 w 1800860"/>
                    <a:gd name="connsiteY8" fmla="*/ 99060 h 1930400"/>
                    <a:gd name="connsiteX9" fmla="*/ 934720 w 1800860"/>
                    <a:gd name="connsiteY9" fmla="*/ 68580 h 1930400"/>
                    <a:gd name="connsiteX10" fmla="*/ 909320 w 1800860"/>
                    <a:gd name="connsiteY10" fmla="*/ 48260 h 1930400"/>
                    <a:gd name="connsiteX11" fmla="*/ 866140 w 1800860"/>
                    <a:gd name="connsiteY11" fmla="*/ 40640 h 1930400"/>
                    <a:gd name="connsiteX12" fmla="*/ 830580 w 1800860"/>
                    <a:gd name="connsiteY12" fmla="*/ 22860 h 1930400"/>
                    <a:gd name="connsiteX13" fmla="*/ 787400 w 1800860"/>
                    <a:gd name="connsiteY13" fmla="*/ 22860 h 1930400"/>
                    <a:gd name="connsiteX14" fmla="*/ 751840 w 1800860"/>
                    <a:gd name="connsiteY14" fmla="*/ 25400 h 1930400"/>
                    <a:gd name="connsiteX15" fmla="*/ 731520 w 1800860"/>
                    <a:gd name="connsiteY15" fmla="*/ 15240 h 1930400"/>
                    <a:gd name="connsiteX16" fmla="*/ 690880 w 1800860"/>
                    <a:gd name="connsiteY16" fmla="*/ 0 h 1930400"/>
                    <a:gd name="connsiteX17" fmla="*/ 652780 w 1800860"/>
                    <a:gd name="connsiteY17" fmla="*/ 0 h 1930400"/>
                    <a:gd name="connsiteX18" fmla="*/ 637540 w 1800860"/>
                    <a:gd name="connsiteY18" fmla="*/ 27940 h 1930400"/>
                    <a:gd name="connsiteX19" fmla="*/ 647700 w 1800860"/>
                    <a:gd name="connsiteY19" fmla="*/ 71120 h 1930400"/>
                    <a:gd name="connsiteX20" fmla="*/ 650240 w 1800860"/>
                    <a:gd name="connsiteY20" fmla="*/ 111760 h 1930400"/>
                    <a:gd name="connsiteX21" fmla="*/ 617220 w 1800860"/>
                    <a:gd name="connsiteY21" fmla="*/ 142240 h 1930400"/>
                    <a:gd name="connsiteX22" fmla="*/ 601980 w 1800860"/>
                    <a:gd name="connsiteY22" fmla="*/ 180340 h 1930400"/>
                    <a:gd name="connsiteX23" fmla="*/ 599440 w 1800860"/>
                    <a:gd name="connsiteY23" fmla="*/ 215900 h 1930400"/>
                    <a:gd name="connsiteX24" fmla="*/ 576580 w 1800860"/>
                    <a:gd name="connsiteY24" fmla="*/ 259080 h 1930400"/>
                    <a:gd name="connsiteX25" fmla="*/ 568960 w 1800860"/>
                    <a:gd name="connsiteY25" fmla="*/ 302260 h 1930400"/>
                    <a:gd name="connsiteX26" fmla="*/ 558800 w 1800860"/>
                    <a:gd name="connsiteY26" fmla="*/ 335280 h 1930400"/>
                    <a:gd name="connsiteX27" fmla="*/ 525780 w 1800860"/>
                    <a:gd name="connsiteY27" fmla="*/ 358140 h 1930400"/>
                    <a:gd name="connsiteX28" fmla="*/ 518160 w 1800860"/>
                    <a:gd name="connsiteY28" fmla="*/ 408940 h 1930400"/>
                    <a:gd name="connsiteX29" fmla="*/ 502920 w 1800860"/>
                    <a:gd name="connsiteY29" fmla="*/ 449580 h 1930400"/>
                    <a:gd name="connsiteX30" fmla="*/ 482600 w 1800860"/>
                    <a:gd name="connsiteY30" fmla="*/ 487680 h 1930400"/>
                    <a:gd name="connsiteX31" fmla="*/ 480060 w 1800860"/>
                    <a:gd name="connsiteY31" fmla="*/ 518160 h 1930400"/>
                    <a:gd name="connsiteX32" fmla="*/ 518160 w 1800860"/>
                    <a:gd name="connsiteY32" fmla="*/ 515620 h 1930400"/>
                    <a:gd name="connsiteX33" fmla="*/ 543560 w 1800860"/>
                    <a:gd name="connsiteY33" fmla="*/ 538480 h 1930400"/>
                    <a:gd name="connsiteX34" fmla="*/ 541020 w 1800860"/>
                    <a:gd name="connsiteY34" fmla="*/ 589280 h 1930400"/>
                    <a:gd name="connsiteX35" fmla="*/ 553720 w 1800860"/>
                    <a:gd name="connsiteY35" fmla="*/ 655320 h 1930400"/>
                    <a:gd name="connsiteX36" fmla="*/ 535940 w 1800860"/>
                    <a:gd name="connsiteY36" fmla="*/ 706120 h 1930400"/>
                    <a:gd name="connsiteX37" fmla="*/ 490220 w 1800860"/>
                    <a:gd name="connsiteY37" fmla="*/ 726440 h 1930400"/>
                    <a:gd name="connsiteX38" fmla="*/ 441960 w 1800860"/>
                    <a:gd name="connsiteY38" fmla="*/ 769620 h 1930400"/>
                    <a:gd name="connsiteX39" fmla="*/ 411480 w 1800860"/>
                    <a:gd name="connsiteY39" fmla="*/ 815340 h 1930400"/>
                    <a:gd name="connsiteX40" fmla="*/ 393700 w 1800860"/>
                    <a:gd name="connsiteY40" fmla="*/ 873760 h 1930400"/>
                    <a:gd name="connsiteX41" fmla="*/ 360680 w 1800860"/>
                    <a:gd name="connsiteY41" fmla="*/ 1005840 h 1930400"/>
                    <a:gd name="connsiteX42" fmla="*/ 360680 w 1800860"/>
                    <a:gd name="connsiteY42" fmla="*/ 1049020 h 1930400"/>
                    <a:gd name="connsiteX43" fmla="*/ 342900 w 1800860"/>
                    <a:gd name="connsiteY43" fmla="*/ 1089660 h 1930400"/>
                    <a:gd name="connsiteX44" fmla="*/ 337820 w 1800860"/>
                    <a:gd name="connsiteY44" fmla="*/ 1122680 h 1930400"/>
                    <a:gd name="connsiteX45" fmla="*/ 342900 w 1800860"/>
                    <a:gd name="connsiteY45" fmla="*/ 1160780 h 1930400"/>
                    <a:gd name="connsiteX46" fmla="*/ 307340 w 1800860"/>
                    <a:gd name="connsiteY46" fmla="*/ 1201420 h 1930400"/>
                    <a:gd name="connsiteX47" fmla="*/ 254000 w 1800860"/>
                    <a:gd name="connsiteY47" fmla="*/ 1252220 h 1930400"/>
                    <a:gd name="connsiteX48" fmla="*/ 160020 w 1800860"/>
                    <a:gd name="connsiteY48" fmla="*/ 1363980 h 1930400"/>
                    <a:gd name="connsiteX49" fmla="*/ 109220 w 1800860"/>
                    <a:gd name="connsiteY49" fmla="*/ 1397000 h 1930400"/>
                    <a:gd name="connsiteX50" fmla="*/ 78740 w 1800860"/>
                    <a:gd name="connsiteY50" fmla="*/ 1435100 h 1930400"/>
                    <a:gd name="connsiteX51" fmla="*/ 53340 w 1800860"/>
                    <a:gd name="connsiteY51" fmla="*/ 1450340 h 1930400"/>
                    <a:gd name="connsiteX52" fmla="*/ 48260 w 1800860"/>
                    <a:gd name="connsiteY52" fmla="*/ 1496060 h 1930400"/>
                    <a:gd name="connsiteX53" fmla="*/ 50800 w 1800860"/>
                    <a:gd name="connsiteY53" fmla="*/ 1539240 h 1930400"/>
                    <a:gd name="connsiteX54" fmla="*/ 30480 w 1800860"/>
                    <a:gd name="connsiteY54" fmla="*/ 1567180 h 1930400"/>
                    <a:gd name="connsiteX55" fmla="*/ 15240 w 1800860"/>
                    <a:gd name="connsiteY55" fmla="*/ 1617980 h 1930400"/>
                    <a:gd name="connsiteX56" fmla="*/ 15240 w 1800860"/>
                    <a:gd name="connsiteY56" fmla="*/ 1676400 h 1930400"/>
                    <a:gd name="connsiteX57" fmla="*/ 0 w 1800860"/>
                    <a:gd name="connsiteY57" fmla="*/ 1704340 h 1930400"/>
                    <a:gd name="connsiteX58" fmla="*/ 5080 w 1800860"/>
                    <a:gd name="connsiteY58" fmla="*/ 1724660 h 1930400"/>
                    <a:gd name="connsiteX59" fmla="*/ 53340 w 1800860"/>
                    <a:gd name="connsiteY59" fmla="*/ 1747520 h 1930400"/>
                    <a:gd name="connsiteX60" fmla="*/ 121920 w 1800860"/>
                    <a:gd name="connsiteY60" fmla="*/ 1762760 h 1930400"/>
                    <a:gd name="connsiteX61" fmla="*/ 228600 w 1800860"/>
                    <a:gd name="connsiteY61" fmla="*/ 1821180 h 1930400"/>
                    <a:gd name="connsiteX62" fmla="*/ 327660 w 1800860"/>
                    <a:gd name="connsiteY62" fmla="*/ 1828800 h 1930400"/>
                    <a:gd name="connsiteX63" fmla="*/ 416560 w 1800860"/>
                    <a:gd name="connsiteY63" fmla="*/ 1866900 h 1930400"/>
                    <a:gd name="connsiteX64" fmla="*/ 513080 w 1800860"/>
                    <a:gd name="connsiteY64" fmla="*/ 1871980 h 1930400"/>
                    <a:gd name="connsiteX65" fmla="*/ 561340 w 1800860"/>
                    <a:gd name="connsiteY65" fmla="*/ 1887220 h 1930400"/>
                    <a:gd name="connsiteX66" fmla="*/ 632460 w 1800860"/>
                    <a:gd name="connsiteY66" fmla="*/ 1912620 h 1930400"/>
                    <a:gd name="connsiteX67" fmla="*/ 688340 w 1800860"/>
                    <a:gd name="connsiteY67" fmla="*/ 1930400 h 1930400"/>
                    <a:gd name="connsiteX68" fmla="*/ 744220 w 1800860"/>
                    <a:gd name="connsiteY68" fmla="*/ 1922780 h 1930400"/>
                    <a:gd name="connsiteX69" fmla="*/ 769620 w 1800860"/>
                    <a:gd name="connsiteY69" fmla="*/ 1907540 h 1930400"/>
                    <a:gd name="connsiteX70" fmla="*/ 838200 w 1800860"/>
                    <a:gd name="connsiteY70" fmla="*/ 1912620 h 1930400"/>
                    <a:gd name="connsiteX71" fmla="*/ 894080 w 1800860"/>
                    <a:gd name="connsiteY71" fmla="*/ 1902460 h 1930400"/>
                    <a:gd name="connsiteX72" fmla="*/ 957580 w 1800860"/>
                    <a:gd name="connsiteY72" fmla="*/ 1856740 h 1930400"/>
                    <a:gd name="connsiteX73" fmla="*/ 1041400 w 1800860"/>
                    <a:gd name="connsiteY73" fmla="*/ 1775460 h 1930400"/>
                    <a:gd name="connsiteX74" fmla="*/ 1125220 w 1800860"/>
                    <a:gd name="connsiteY74" fmla="*/ 1709420 h 1930400"/>
                    <a:gd name="connsiteX75" fmla="*/ 1188720 w 1800860"/>
                    <a:gd name="connsiteY75" fmla="*/ 1661160 h 1930400"/>
                    <a:gd name="connsiteX76" fmla="*/ 1231900 w 1800860"/>
                    <a:gd name="connsiteY76" fmla="*/ 1620520 h 1930400"/>
                    <a:gd name="connsiteX77" fmla="*/ 1264920 w 1800860"/>
                    <a:gd name="connsiteY77" fmla="*/ 1579880 h 1930400"/>
                    <a:gd name="connsiteX78" fmla="*/ 1277620 w 1800860"/>
                    <a:gd name="connsiteY78" fmla="*/ 1534160 h 1930400"/>
                    <a:gd name="connsiteX79" fmla="*/ 1369060 w 1800860"/>
                    <a:gd name="connsiteY79" fmla="*/ 1419860 h 1930400"/>
                    <a:gd name="connsiteX80" fmla="*/ 1384300 w 1800860"/>
                    <a:gd name="connsiteY80" fmla="*/ 1366520 h 1930400"/>
                    <a:gd name="connsiteX81" fmla="*/ 1490980 w 1800860"/>
                    <a:gd name="connsiteY81" fmla="*/ 1226820 h 1930400"/>
                    <a:gd name="connsiteX82" fmla="*/ 1539240 w 1800860"/>
                    <a:gd name="connsiteY82" fmla="*/ 1160780 h 1930400"/>
                    <a:gd name="connsiteX83" fmla="*/ 1567180 w 1800860"/>
                    <a:gd name="connsiteY83" fmla="*/ 1082040 h 1930400"/>
                    <a:gd name="connsiteX84" fmla="*/ 1630680 w 1800860"/>
                    <a:gd name="connsiteY84" fmla="*/ 1003300 h 1930400"/>
                    <a:gd name="connsiteX85" fmla="*/ 1653540 w 1800860"/>
                    <a:gd name="connsiteY85" fmla="*/ 942340 h 1930400"/>
                    <a:gd name="connsiteX86" fmla="*/ 1701800 w 1800860"/>
                    <a:gd name="connsiteY86" fmla="*/ 891540 h 1930400"/>
                    <a:gd name="connsiteX87" fmla="*/ 1727200 w 1800860"/>
                    <a:gd name="connsiteY87" fmla="*/ 789940 h 1930400"/>
                    <a:gd name="connsiteX88" fmla="*/ 1739900 w 1800860"/>
                    <a:gd name="connsiteY88" fmla="*/ 718820 h 1930400"/>
                    <a:gd name="connsiteX89" fmla="*/ 1772920 w 1800860"/>
                    <a:gd name="connsiteY89" fmla="*/ 647700 h 1930400"/>
                    <a:gd name="connsiteX90" fmla="*/ 1798320 w 1800860"/>
                    <a:gd name="connsiteY90" fmla="*/ 596900 h 1930400"/>
                    <a:gd name="connsiteX91" fmla="*/ 1800860 w 1800860"/>
                    <a:gd name="connsiteY91" fmla="*/ 548640 h 1930400"/>
                    <a:gd name="connsiteX92" fmla="*/ 1767840 w 1800860"/>
                    <a:gd name="connsiteY92" fmla="*/ 533400 h 1930400"/>
                    <a:gd name="connsiteX93" fmla="*/ 1686560 w 1800860"/>
                    <a:gd name="connsiteY93" fmla="*/ 528320 h 1930400"/>
                    <a:gd name="connsiteX94" fmla="*/ 1569720 w 1800860"/>
                    <a:gd name="connsiteY94" fmla="*/ 546100 h 1930400"/>
                    <a:gd name="connsiteX95" fmla="*/ 1452880 w 1800860"/>
                    <a:gd name="connsiteY95" fmla="*/ 563880 h 1930400"/>
                    <a:gd name="connsiteX96" fmla="*/ 1407160 w 1800860"/>
                    <a:gd name="connsiteY96" fmla="*/ 561340 h 1930400"/>
                    <a:gd name="connsiteX97" fmla="*/ 1381760 w 1800860"/>
                    <a:gd name="connsiteY97" fmla="*/ 541020 h 1930400"/>
                    <a:gd name="connsiteX98" fmla="*/ 1386840 w 1800860"/>
                    <a:gd name="connsiteY98" fmla="*/ 500380 h 1930400"/>
                    <a:gd name="connsiteX99" fmla="*/ 1409700 w 1800860"/>
                    <a:gd name="connsiteY99" fmla="*/ 459740 h 1930400"/>
                    <a:gd name="connsiteX100" fmla="*/ 1419860 w 1800860"/>
                    <a:gd name="connsiteY100" fmla="*/ 398780 h 1930400"/>
                    <a:gd name="connsiteX101" fmla="*/ 1419860 w 1800860"/>
                    <a:gd name="connsiteY101" fmla="*/ 353060 h 1930400"/>
                    <a:gd name="connsiteX102" fmla="*/ 1414780 w 1800860"/>
                    <a:gd name="connsiteY102" fmla="*/ 297180 h 1930400"/>
                    <a:gd name="connsiteX103" fmla="*/ 1437640 w 1800860"/>
                    <a:gd name="connsiteY103" fmla="*/ 246380 h 1930400"/>
                    <a:gd name="connsiteX104" fmla="*/ 1440180 w 1800860"/>
                    <a:gd name="connsiteY104" fmla="*/ 185420 h 1930400"/>
                    <a:gd name="connsiteX105" fmla="*/ 1447800 w 1800860"/>
                    <a:gd name="connsiteY105" fmla="*/ 121920 h 1930400"/>
                    <a:gd name="connsiteX106" fmla="*/ 1442720 w 1800860"/>
                    <a:gd name="connsiteY106" fmla="*/ 78740 h 1930400"/>
                    <a:gd name="connsiteX107" fmla="*/ 1409700 w 1800860"/>
                    <a:gd name="connsiteY107" fmla="*/ 48260 h 1930400"/>
                    <a:gd name="connsiteX108" fmla="*/ 1336040 w 1800860"/>
                    <a:gd name="connsiteY108" fmla="*/ 22860 h 1930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</a:cxnLst>
                  <a:rect l="l" t="t" r="r" b="b"/>
                  <a:pathLst>
                    <a:path w="1800860" h="1930400">
                      <a:moveTo>
                        <a:pt x="1336040" y="22860"/>
                      </a:moveTo>
                      <a:lnTo>
                        <a:pt x="1280160" y="22860"/>
                      </a:lnTo>
                      <a:lnTo>
                        <a:pt x="1211580" y="55880"/>
                      </a:lnTo>
                      <a:lnTo>
                        <a:pt x="1153160" y="73660"/>
                      </a:lnTo>
                      <a:lnTo>
                        <a:pt x="1089660" y="114300"/>
                      </a:lnTo>
                      <a:lnTo>
                        <a:pt x="1064260" y="139700"/>
                      </a:lnTo>
                      <a:lnTo>
                        <a:pt x="1038860" y="152400"/>
                      </a:lnTo>
                      <a:lnTo>
                        <a:pt x="982980" y="147320"/>
                      </a:lnTo>
                      <a:lnTo>
                        <a:pt x="962660" y="99060"/>
                      </a:lnTo>
                      <a:lnTo>
                        <a:pt x="934720" y="68580"/>
                      </a:lnTo>
                      <a:lnTo>
                        <a:pt x="909320" y="48260"/>
                      </a:lnTo>
                      <a:lnTo>
                        <a:pt x="866140" y="40640"/>
                      </a:lnTo>
                      <a:lnTo>
                        <a:pt x="830580" y="22860"/>
                      </a:lnTo>
                      <a:lnTo>
                        <a:pt x="787400" y="22860"/>
                      </a:lnTo>
                      <a:lnTo>
                        <a:pt x="751840" y="25400"/>
                      </a:lnTo>
                      <a:lnTo>
                        <a:pt x="731520" y="15240"/>
                      </a:lnTo>
                      <a:lnTo>
                        <a:pt x="690880" y="0"/>
                      </a:lnTo>
                      <a:lnTo>
                        <a:pt x="652780" y="0"/>
                      </a:lnTo>
                      <a:lnTo>
                        <a:pt x="637540" y="27940"/>
                      </a:lnTo>
                      <a:lnTo>
                        <a:pt x="647700" y="71120"/>
                      </a:lnTo>
                      <a:lnTo>
                        <a:pt x="650240" y="111760"/>
                      </a:lnTo>
                      <a:lnTo>
                        <a:pt x="617220" y="142240"/>
                      </a:lnTo>
                      <a:lnTo>
                        <a:pt x="601980" y="180340"/>
                      </a:lnTo>
                      <a:lnTo>
                        <a:pt x="599440" y="215900"/>
                      </a:lnTo>
                      <a:lnTo>
                        <a:pt x="576580" y="259080"/>
                      </a:lnTo>
                      <a:lnTo>
                        <a:pt x="568960" y="302260"/>
                      </a:lnTo>
                      <a:lnTo>
                        <a:pt x="558800" y="335280"/>
                      </a:lnTo>
                      <a:lnTo>
                        <a:pt x="525780" y="358140"/>
                      </a:lnTo>
                      <a:lnTo>
                        <a:pt x="518160" y="408940"/>
                      </a:lnTo>
                      <a:lnTo>
                        <a:pt x="502920" y="449580"/>
                      </a:lnTo>
                      <a:lnTo>
                        <a:pt x="482600" y="487680"/>
                      </a:lnTo>
                      <a:lnTo>
                        <a:pt x="480060" y="518160"/>
                      </a:lnTo>
                      <a:lnTo>
                        <a:pt x="518160" y="515620"/>
                      </a:lnTo>
                      <a:lnTo>
                        <a:pt x="543560" y="538480"/>
                      </a:lnTo>
                      <a:lnTo>
                        <a:pt x="541020" y="589280"/>
                      </a:lnTo>
                      <a:lnTo>
                        <a:pt x="553720" y="655320"/>
                      </a:lnTo>
                      <a:lnTo>
                        <a:pt x="535940" y="706120"/>
                      </a:lnTo>
                      <a:lnTo>
                        <a:pt x="490220" y="726440"/>
                      </a:lnTo>
                      <a:lnTo>
                        <a:pt x="441960" y="769620"/>
                      </a:lnTo>
                      <a:lnTo>
                        <a:pt x="411480" y="815340"/>
                      </a:lnTo>
                      <a:lnTo>
                        <a:pt x="393700" y="873760"/>
                      </a:lnTo>
                      <a:lnTo>
                        <a:pt x="360680" y="1005840"/>
                      </a:lnTo>
                      <a:lnTo>
                        <a:pt x="360680" y="1049020"/>
                      </a:lnTo>
                      <a:lnTo>
                        <a:pt x="342900" y="1089660"/>
                      </a:lnTo>
                      <a:lnTo>
                        <a:pt x="337820" y="1122680"/>
                      </a:lnTo>
                      <a:lnTo>
                        <a:pt x="342900" y="1160780"/>
                      </a:lnTo>
                      <a:lnTo>
                        <a:pt x="307340" y="1201420"/>
                      </a:lnTo>
                      <a:lnTo>
                        <a:pt x="254000" y="1252220"/>
                      </a:lnTo>
                      <a:lnTo>
                        <a:pt x="160020" y="1363980"/>
                      </a:lnTo>
                      <a:lnTo>
                        <a:pt x="109220" y="1397000"/>
                      </a:lnTo>
                      <a:lnTo>
                        <a:pt x="78740" y="1435100"/>
                      </a:lnTo>
                      <a:lnTo>
                        <a:pt x="53340" y="1450340"/>
                      </a:lnTo>
                      <a:lnTo>
                        <a:pt x="48260" y="1496060"/>
                      </a:lnTo>
                      <a:lnTo>
                        <a:pt x="50800" y="1539240"/>
                      </a:lnTo>
                      <a:lnTo>
                        <a:pt x="30480" y="1567180"/>
                      </a:lnTo>
                      <a:lnTo>
                        <a:pt x="15240" y="1617980"/>
                      </a:lnTo>
                      <a:lnTo>
                        <a:pt x="15240" y="1676400"/>
                      </a:lnTo>
                      <a:lnTo>
                        <a:pt x="0" y="1704340"/>
                      </a:lnTo>
                      <a:lnTo>
                        <a:pt x="5080" y="1724660"/>
                      </a:lnTo>
                      <a:lnTo>
                        <a:pt x="53340" y="1747520"/>
                      </a:lnTo>
                      <a:lnTo>
                        <a:pt x="121920" y="1762760"/>
                      </a:lnTo>
                      <a:lnTo>
                        <a:pt x="228600" y="1821180"/>
                      </a:lnTo>
                      <a:lnTo>
                        <a:pt x="327660" y="1828800"/>
                      </a:lnTo>
                      <a:lnTo>
                        <a:pt x="416560" y="1866900"/>
                      </a:lnTo>
                      <a:lnTo>
                        <a:pt x="513080" y="1871980"/>
                      </a:lnTo>
                      <a:lnTo>
                        <a:pt x="561340" y="1887220"/>
                      </a:lnTo>
                      <a:lnTo>
                        <a:pt x="632460" y="1912620"/>
                      </a:lnTo>
                      <a:lnTo>
                        <a:pt x="688340" y="1930400"/>
                      </a:lnTo>
                      <a:lnTo>
                        <a:pt x="744220" y="1922780"/>
                      </a:lnTo>
                      <a:lnTo>
                        <a:pt x="769620" y="1907540"/>
                      </a:lnTo>
                      <a:lnTo>
                        <a:pt x="838200" y="1912620"/>
                      </a:lnTo>
                      <a:lnTo>
                        <a:pt x="894080" y="1902460"/>
                      </a:lnTo>
                      <a:lnTo>
                        <a:pt x="957580" y="1856740"/>
                      </a:lnTo>
                      <a:lnTo>
                        <a:pt x="1041400" y="1775460"/>
                      </a:lnTo>
                      <a:lnTo>
                        <a:pt x="1125220" y="1709420"/>
                      </a:lnTo>
                      <a:lnTo>
                        <a:pt x="1188720" y="1661160"/>
                      </a:lnTo>
                      <a:lnTo>
                        <a:pt x="1231900" y="1620520"/>
                      </a:lnTo>
                      <a:lnTo>
                        <a:pt x="1264920" y="1579880"/>
                      </a:lnTo>
                      <a:lnTo>
                        <a:pt x="1277620" y="1534160"/>
                      </a:lnTo>
                      <a:lnTo>
                        <a:pt x="1369060" y="1419860"/>
                      </a:lnTo>
                      <a:lnTo>
                        <a:pt x="1384300" y="1366520"/>
                      </a:lnTo>
                      <a:lnTo>
                        <a:pt x="1490980" y="1226820"/>
                      </a:lnTo>
                      <a:lnTo>
                        <a:pt x="1539240" y="1160780"/>
                      </a:lnTo>
                      <a:lnTo>
                        <a:pt x="1567180" y="1082040"/>
                      </a:lnTo>
                      <a:lnTo>
                        <a:pt x="1630680" y="1003300"/>
                      </a:lnTo>
                      <a:lnTo>
                        <a:pt x="1653540" y="942340"/>
                      </a:lnTo>
                      <a:lnTo>
                        <a:pt x="1701800" y="891540"/>
                      </a:lnTo>
                      <a:lnTo>
                        <a:pt x="1727200" y="789940"/>
                      </a:lnTo>
                      <a:lnTo>
                        <a:pt x="1739900" y="718820"/>
                      </a:lnTo>
                      <a:lnTo>
                        <a:pt x="1772920" y="647700"/>
                      </a:lnTo>
                      <a:lnTo>
                        <a:pt x="1798320" y="596900"/>
                      </a:lnTo>
                      <a:lnTo>
                        <a:pt x="1800860" y="548640"/>
                      </a:lnTo>
                      <a:lnTo>
                        <a:pt x="1767840" y="533400"/>
                      </a:lnTo>
                      <a:lnTo>
                        <a:pt x="1686560" y="528320"/>
                      </a:lnTo>
                      <a:lnTo>
                        <a:pt x="1569720" y="546100"/>
                      </a:lnTo>
                      <a:lnTo>
                        <a:pt x="1452880" y="563880"/>
                      </a:lnTo>
                      <a:lnTo>
                        <a:pt x="1407160" y="561340"/>
                      </a:lnTo>
                      <a:lnTo>
                        <a:pt x="1381760" y="541020"/>
                      </a:lnTo>
                      <a:lnTo>
                        <a:pt x="1386840" y="500380"/>
                      </a:lnTo>
                      <a:lnTo>
                        <a:pt x="1409700" y="459740"/>
                      </a:lnTo>
                      <a:lnTo>
                        <a:pt x="1419860" y="398780"/>
                      </a:lnTo>
                      <a:lnTo>
                        <a:pt x="1419860" y="353060"/>
                      </a:lnTo>
                      <a:lnTo>
                        <a:pt x="1414780" y="297180"/>
                      </a:lnTo>
                      <a:lnTo>
                        <a:pt x="1437640" y="246380"/>
                      </a:lnTo>
                      <a:lnTo>
                        <a:pt x="1440180" y="185420"/>
                      </a:lnTo>
                      <a:lnTo>
                        <a:pt x="1447800" y="121920"/>
                      </a:lnTo>
                      <a:lnTo>
                        <a:pt x="1442720" y="78740"/>
                      </a:lnTo>
                      <a:lnTo>
                        <a:pt x="1409700" y="48260"/>
                      </a:lnTo>
                      <a:lnTo>
                        <a:pt x="1336040" y="2286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solidFill>
                    <a:srgbClr val="008FD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400" b="1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S-Core Dream 6 Bold" panose="020B0503030302020204" pitchFamily="34" charset="-127"/>
                    <a:ea typeface="S-Core Dream 6 Bold" panose="020B0503030302020204" pitchFamily="34" charset="-127"/>
                  </a:endParaRPr>
                </a:p>
              </p:txBody>
            </p:sp>
            <p:sp>
              <p:nvSpPr>
                <p:cNvPr id="88" name="광진 TXT">
                  <a:extLst>
                    <a:ext uri="{FF2B5EF4-FFF2-40B4-BE49-F238E27FC236}">
                      <a16:creationId xmlns:a16="http://schemas.microsoft.com/office/drawing/2014/main" id="{47004C56-975B-814A-BE2B-A6FCA1BF9620}"/>
                    </a:ext>
                  </a:extLst>
                </p:cNvPr>
                <p:cNvSpPr txBox="1"/>
                <p:nvPr/>
              </p:nvSpPr>
              <p:spPr>
                <a:xfrm>
                  <a:off x="5848946" y="4276135"/>
                  <a:ext cx="453971" cy="276999"/>
                </a:xfrm>
                <a:prstGeom prst="rect">
                  <a:avLst/>
                </a:prstGeom>
                <a:noFill/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</p:spPr>
              <p:txBody>
                <a:bodyPr wrap="none" rtlCol="0" anchor="ctr">
                  <a:spAutoFit/>
                </a:bodyPr>
                <a:lstStyle/>
                <a:p>
                  <a:pPr algn="ctr"/>
                  <a:r>
                    <a:rPr lang="ko-KR" altLang="en-US" sz="1200" b="1" spc="-15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latin typeface="S-Core Dream 6 Bold" panose="020B0503030302020204" pitchFamily="34" charset="-127"/>
                      <a:ea typeface="S-Core Dream 6 Bold" panose="020B0503030302020204" pitchFamily="34" charset="-127"/>
                    </a:rPr>
                    <a:t>광진</a:t>
                  </a:r>
                  <a:endParaRPr lang="ko-KR" altLang="en-US" sz="1200" b="1" spc="-15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S-Core Dream 6 Bold" panose="020B0503030302020204" pitchFamily="34" charset="-127"/>
                    <a:ea typeface="S-Core Dream 6 Bold" panose="020B0503030302020204" pitchFamily="34" charset="-127"/>
                  </a:endParaRPr>
                </a:p>
              </p:txBody>
            </p:sp>
          </p:grpSp>
          <p:grpSp>
            <p:nvGrpSpPr>
              <p:cNvPr id="66" name="성동구">
                <a:extLst>
                  <a:ext uri="{FF2B5EF4-FFF2-40B4-BE49-F238E27FC236}">
                    <a16:creationId xmlns:a16="http://schemas.microsoft.com/office/drawing/2014/main" id="{9B29C380-4445-284D-B523-C057990BCA3E}"/>
                  </a:ext>
                </a:extLst>
              </p:cNvPr>
              <p:cNvGrpSpPr/>
              <p:nvPr/>
            </p:nvGrpSpPr>
            <p:grpSpPr>
              <a:xfrm>
                <a:off x="5057879" y="4024488"/>
                <a:ext cx="852619" cy="649565"/>
                <a:chOff x="5057879" y="4024488"/>
                <a:chExt cx="852619" cy="649565"/>
              </a:xfrm>
            </p:grpSpPr>
            <p:sp>
              <p:nvSpPr>
                <p:cNvPr id="85" name="성동구">
                  <a:extLst>
                    <a:ext uri="{FF2B5EF4-FFF2-40B4-BE49-F238E27FC236}">
                      <a16:creationId xmlns:a16="http://schemas.microsoft.com/office/drawing/2014/main" id="{A2A77750-492A-7E42-BE4C-06B977907EC5}"/>
                    </a:ext>
                  </a:extLst>
                </p:cNvPr>
                <p:cNvSpPr/>
                <p:nvPr/>
              </p:nvSpPr>
              <p:spPr>
                <a:xfrm>
                  <a:off x="5057879" y="4024488"/>
                  <a:ext cx="852619" cy="649565"/>
                </a:xfrm>
                <a:custGeom>
                  <a:avLst/>
                  <a:gdLst>
                    <a:gd name="connsiteX0" fmla="*/ 1122680 w 2090420"/>
                    <a:gd name="connsiteY0" fmla="*/ 0 h 1592580"/>
                    <a:gd name="connsiteX1" fmla="*/ 947420 w 2090420"/>
                    <a:gd name="connsiteY1" fmla="*/ 10160 h 1592580"/>
                    <a:gd name="connsiteX2" fmla="*/ 886460 w 2090420"/>
                    <a:gd name="connsiteY2" fmla="*/ 43180 h 1592580"/>
                    <a:gd name="connsiteX3" fmla="*/ 853440 w 2090420"/>
                    <a:gd name="connsiteY3" fmla="*/ 81280 h 1592580"/>
                    <a:gd name="connsiteX4" fmla="*/ 817880 w 2090420"/>
                    <a:gd name="connsiteY4" fmla="*/ 88900 h 1592580"/>
                    <a:gd name="connsiteX5" fmla="*/ 769620 w 2090420"/>
                    <a:gd name="connsiteY5" fmla="*/ 76200 h 1592580"/>
                    <a:gd name="connsiteX6" fmla="*/ 660400 w 2090420"/>
                    <a:gd name="connsiteY6" fmla="*/ 71120 h 1592580"/>
                    <a:gd name="connsiteX7" fmla="*/ 584200 w 2090420"/>
                    <a:gd name="connsiteY7" fmla="*/ 60960 h 1592580"/>
                    <a:gd name="connsiteX8" fmla="*/ 523240 w 2090420"/>
                    <a:gd name="connsiteY8" fmla="*/ 55880 h 1592580"/>
                    <a:gd name="connsiteX9" fmla="*/ 500380 w 2090420"/>
                    <a:gd name="connsiteY9" fmla="*/ 71120 h 1592580"/>
                    <a:gd name="connsiteX10" fmla="*/ 518160 w 2090420"/>
                    <a:gd name="connsiteY10" fmla="*/ 109220 h 1592580"/>
                    <a:gd name="connsiteX11" fmla="*/ 525780 w 2090420"/>
                    <a:gd name="connsiteY11" fmla="*/ 160020 h 1592580"/>
                    <a:gd name="connsiteX12" fmla="*/ 556260 w 2090420"/>
                    <a:gd name="connsiteY12" fmla="*/ 195580 h 1592580"/>
                    <a:gd name="connsiteX13" fmla="*/ 584200 w 2090420"/>
                    <a:gd name="connsiteY13" fmla="*/ 218440 h 1592580"/>
                    <a:gd name="connsiteX14" fmla="*/ 601980 w 2090420"/>
                    <a:gd name="connsiteY14" fmla="*/ 259080 h 1592580"/>
                    <a:gd name="connsiteX15" fmla="*/ 568960 w 2090420"/>
                    <a:gd name="connsiteY15" fmla="*/ 297180 h 1592580"/>
                    <a:gd name="connsiteX16" fmla="*/ 530860 w 2090420"/>
                    <a:gd name="connsiteY16" fmla="*/ 353060 h 1592580"/>
                    <a:gd name="connsiteX17" fmla="*/ 457200 w 2090420"/>
                    <a:gd name="connsiteY17" fmla="*/ 469900 h 1592580"/>
                    <a:gd name="connsiteX18" fmla="*/ 441960 w 2090420"/>
                    <a:gd name="connsiteY18" fmla="*/ 497840 h 1592580"/>
                    <a:gd name="connsiteX19" fmla="*/ 444500 w 2090420"/>
                    <a:gd name="connsiteY19" fmla="*/ 551180 h 1592580"/>
                    <a:gd name="connsiteX20" fmla="*/ 434340 w 2090420"/>
                    <a:gd name="connsiteY20" fmla="*/ 574040 h 1592580"/>
                    <a:gd name="connsiteX21" fmla="*/ 381000 w 2090420"/>
                    <a:gd name="connsiteY21" fmla="*/ 574040 h 1592580"/>
                    <a:gd name="connsiteX22" fmla="*/ 345440 w 2090420"/>
                    <a:gd name="connsiteY22" fmla="*/ 584200 h 1592580"/>
                    <a:gd name="connsiteX23" fmla="*/ 342900 w 2090420"/>
                    <a:gd name="connsiteY23" fmla="*/ 612140 h 1592580"/>
                    <a:gd name="connsiteX24" fmla="*/ 342900 w 2090420"/>
                    <a:gd name="connsiteY24" fmla="*/ 635000 h 1592580"/>
                    <a:gd name="connsiteX25" fmla="*/ 312420 w 2090420"/>
                    <a:gd name="connsiteY25" fmla="*/ 657860 h 1592580"/>
                    <a:gd name="connsiteX26" fmla="*/ 246380 w 2090420"/>
                    <a:gd name="connsiteY26" fmla="*/ 685800 h 1592580"/>
                    <a:gd name="connsiteX27" fmla="*/ 215900 w 2090420"/>
                    <a:gd name="connsiteY27" fmla="*/ 723900 h 1592580"/>
                    <a:gd name="connsiteX28" fmla="*/ 203200 w 2090420"/>
                    <a:gd name="connsiteY28" fmla="*/ 795020 h 1592580"/>
                    <a:gd name="connsiteX29" fmla="*/ 205740 w 2090420"/>
                    <a:gd name="connsiteY29" fmla="*/ 840740 h 1592580"/>
                    <a:gd name="connsiteX30" fmla="*/ 213360 w 2090420"/>
                    <a:gd name="connsiteY30" fmla="*/ 871220 h 1592580"/>
                    <a:gd name="connsiteX31" fmla="*/ 185420 w 2090420"/>
                    <a:gd name="connsiteY31" fmla="*/ 904240 h 1592580"/>
                    <a:gd name="connsiteX32" fmla="*/ 111760 w 2090420"/>
                    <a:gd name="connsiteY32" fmla="*/ 952500 h 1592580"/>
                    <a:gd name="connsiteX33" fmla="*/ 66040 w 2090420"/>
                    <a:gd name="connsiteY33" fmla="*/ 1013460 h 1592580"/>
                    <a:gd name="connsiteX34" fmla="*/ 53340 w 2090420"/>
                    <a:gd name="connsiteY34" fmla="*/ 1059180 h 1592580"/>
                    <a:gd name="connsiteX35" fmla="*/ 25400 w 2090420"/>
                    <a:gd name="connsiteY35" fmla="*/ 1109980 h 1592580"/>
                    <a:gd name="connsiteX36" fmla="*/ 0 w 2090420"/>
                    <a:gd name="connsiteY36" fmla="*/ 1163320 h 1592580"/>
                    <a:gd name="connsiteX37" fmla="*/ 2540 w 2090420"/>
                    <a:gd name="connsiteY37" fmla="*/ 1236980 h 1592580"/>
                    <a:gd name="connsiteX38" fmla="*/ 22860 w 2090420"/>
                    <a:gd name="connsiteY38" fmla="*/ 1285240 h 1592580"/>
                    <a:gd name="connsiteX39" fmla="*/ 81280 w 2090420"/>
                    <a:gd name="connsiteY39" fmla="*/ 1292860 h 1592580"/>
                    <a:gd name="connsiteX40" fmla="*/ 111760 w 2090420"/>
                    <a:gd name="connsiteY40" fmla="*/ 1287780 h 1592580"/>
                    <a:gd name="connsiteX41" fmla="*/ 124460 w 2090420"/>
                    <a:gd name="connsiteY41" fmla="*/ 1308100 h 1592580"/>
                    <a:gd name="connsiteX42" fmla="*/ 160020 w 2090420"/>
                    <a:gd name="connsiteY42" fmla="*/ 1336040 h 1592580"/>
                    <a:gd name="connsiteX43" fmla="*/ 203200 w 2090420"/>
                    <a:gd name="connsiteY43" fmla="*/ 1402080 h 1592580"/>
                    <a:gd name="connsiteX44" fmla="*/ 243840 w 2090420"/>
                    <a:gd name="connsiteY44" fmla="*/ 1442720 h 1592580"/>
                    <a:gd name="connsiteX45" fmla="*/ 281940 w 2090420"/>
                    <a:gd name="connsiteY45" fmla="*/ 1427480 h 1592580"/>
                    <a:gd name="connsiteX46" fmla="*/ 304800 w 2090420"/>
                    <a:gd name="connsiteY46" fmla="*/ 1407160 h 1592580"/>
                    <a:gd name="connsiteX47" fmla="*/ 444500 w 2090420"/>
                    <a:gd name="connsiteY47" fmla="*/ 1333500 h 1592580"/>
                    <a:gd name="connsiteX48" fmla="*/ 492760 w 2090420"/>
                    <a:gd name="connsiteY48" fmla="*/ 1310640 h 1592580"/>
                    <a:gd name="connsiteX49" fmla="*/ 530860 w 2090420"/>
                    <a:gd name="connsiteY49" fmla="*/ 1252220 h 1592580"/>
                    <a:gd name="connsiteX50" fmla="*/ 591820 w 2090420"/>
                    <a:gd name="connsiteY50" fmla="*/ 1181100 h 1592580"/>
                    <a:gd name="connsiteX51" fmla="*/ 637540 w 2090420"/>
                    <a:gd name="connsiteY51" fmla="*/ 1132840 h 1592580"/>
                    <a:gd name="connsiteX52" fmla="*/ 660400 w 2090420"/>
                    <a:gd name="connsiteY52" fmla="*/ 1102360 h 1592580"/>
                    <a:gd name="connsiteX53" fmla="*/ 685800 w 2090420"/>
                    <a:gd name="connsiteY53" fmla="*/ 1097280 h 1592580"/>
                    <a:gd name="connsiteX54" fmla="*/ 708660 w 2090420"/>
                    <a:gd name="connsiteY54" fmla="*/ 1097280 h 1592580"/>
                    <a:gd name="connsiteX55" fmla="*/ 726440 w 2090420"/>
                    <a:gd name="connsiteY55" fmla="*/ 1117600 h 1592580"/>
                    <a:gd name="connsiteX56" fmla="*/ 728980 w 2090420"/>
                    <a:gd name="connsiteY56" fmla="*/ 1153160 h 1592580"/>
                    <a:gd name="connsiteX57" fmla="*/ 723900 w 2090420"/>
                    <a:gd name="connsiteY57" fmla="*/ 1193800 h 1592580"/>
                    <a:gd name="connsiteX58" fmla="*/ 698500 w 2090420"/>
                    <a:gd name="connsiteY58" fmla="*/ 1229360 h 1592580"/>
                    <a:gd name="connsiteX59" fmla="*/ 695960 w 2090420"/>
                    <a:gd name="connsiteY59" fmla="*/ 1259840 h 1592580"/>
                    <a:gd name="connsiteX60" fmla="*/ 708660 w 2090420"/>
                    <a:gd name="connsiteY60" fmla="*/ 1292860 h 1592580"/>
                    <a:gd name="connsiteX61" fmla="*/ 746760 w 2090420"/>
                    <a:gd name="connsiteY61" fmla="*/ 1290320 h 1592580"/>
                    <a:gd name="connsiteX62" fmla="*/ 789940 w 2090420"/>
                    <a:gd name="connsiteY62" fmla="*/ 1300480 h 1592580"/>
                    <a:gd name="connsiteX63" fmla="*/ 830580 w 2090420"/>
                    <a:gd name="connsiteY63" fmla="*/ 1328420 h 1592580"/>
                    <a:gd name="connsiteX64" fmla="*/ 896620 w 2090420"/>
                    <a:gd name="connsiteY64" fmla="*/ 1351280 h 1592580"/>
                    <a:gd name="connsiteX65" fmla="*/ 944880 w 2090420"/>
                    <a:gd name="connsiteY65" fmla="*/ 1363980 h 1592580"/>
                    <a:gd name="connsiteX66" fmla="*/ 1054100 w 2090420"/>
                    <a:gd name="connsiteY66" fmla="*/ 1409700 h 1592580"/>
                    <a:gd name="connsiteX67" fmla="*/ 1193800 w 2090420"/>
                    <a:gd name="connsiteY67" fmla="*/ 1460500 h 1592580"/>
                    <a:gd name="connsiteX68" fmla="*/ 1351280 w 2090420"/>
                    <a:gd name="connsiteY68" fmla="*/ 1531620 h 1592580"/>
                    <a:gd name="connsiteX69" fmla="*/ 1452880 w 2090420"/>
                    <a:gd name="connsiteY69" fmla="*/ 1562100 h 1592580"/>
                    <a:gd name="connsiteX70" fmla="*/ 1498600 w 2090420"/>
                    <a:gd name="connsiteY70" fmla="*/ 1592580 h 1592580"/>
                    <a:gd name="connsiteX71" fmla="*/ 1536700 w 2090420"/>
                    <a:gd name="connsiteY71" fmla="*/ 1590040 h 1592580"/>
                    <a:gd name="connsiteX72" fmla="*/ 1549400 w 2090420"/>
                    <a:gd name="connsiteY72" fmla="*/ 1554480 h 1592580"/>
                    <a:gd name="connsiteX73" fmla="*/ 1546860 w 2090420"/>
                    <a:gd name="connsiteY73" fmla="*/ 1508760 h 1592580"/>
                    <a:gd name="connsiteX74" fmla="*/ 1569720 w 2090420"/>
                    <a:gd name="connsiteY74" fmla="*/ 1452880 h 1592580"/>
                    <a:gd name="connsiteX75" fmla="*/ 1597660 w 2090420"/>
                    <a:gd name="connsiteY75" fmla="*/ 1399540 h 1592580"/>
                    <a:gd name="connsiteX76" fmla="*/ 1595120 w 2090420"/>
                    <a:gd name="connsiteY76" fmla="*/ 1346200 h 1592580"/>
                    <a:gd name="connsiteX77" fmla="*/ 1610360 w 2090420"/>
                    <a:gd name="connsiteY77" fmla="*/ 1305560 h 1592580"/>
                    <a:gd name="connsiteX78" fmla="*/ 1732280 w 2090420"/>
                    <a:gd name="connsiteY78" fmla="*/ 1196340 h 1592580"/>
                    <a:gd name="connsiteX79" fmla="*/ 1836420 w 2090420"/>
                    <a:gd name="connsiteY79" fmla="*/ 1097280 h 1592580"/>
                    <a:gd name="connsiteX80" fmla="*/ 1871980 w 2090420"/>
                    <a:gd name="connsiteY80" fmla="*/ 1056640 h 1592580"/>
                    <a:gd name="connsiteX81" fmla="*/ 1877060 w 2090420"/>
                    <a:gd name="connsiteY81" fmla="*/ 1018540 h 1592580"/>
                    <a:gd name="connsiteX82" fmla="*/ 1877060 w 2090420"/>
                    <a:gd name="connsiteY82" fmla="*/ 975360 h 1592580"/>
                    <a:gd name="connsiteX83" fmla="*/ 1894840 w 2090420"/>
                    <a:gd name="connsiteY83" fmla="*/ 929640 h 1592580"/>
                    <a:gd name="connsiteX84" fmla="*/ 1902460 w 2090420"/>
                    <a:gd name="connsiteY84" fmla="*/ 909320 h 1592580"/>
                    <a:gd name="connsiteX85" fmla="*/ 1907540 w 2090420"/>
                    <a:gd name="connsiteY85" fmla="*/ 855980 h 1592580"/>
                    <a:gd name="connsiteX86" fmla="*/ 1925320 w 2090420"/>
                    <a:gd name="connsiteY86" fmla="*/ 810260 h 1592580"/>
                    <a:gd name="connsiteX87" fmla="*/ 1945640 w 2090420"/>
                    <a:gd name="connsiteY87" fmla="*/ 746760 h 1592580"/>
                    <a:gd name="connsiteX88" fmla="*/ 1953260 w 2090420"/>
                    <a:gd name="connsiteY88" fmla="*/ 703580 h 1592580"/>
                    <a:gd name="connsiteX89" fmla="*/ 1953260 w 2090420"/>
                    <a:gd name="connsiteY89" fmla="*/ 665480 h 1592580"/>
                    <a:gd name="connsiteX90" fmla="*/ 1988820 w 2090420"/>
                    <a:gd name="connsiteY90" fmla="*/ 622300 h 1592580"/>
                    <a:gd name="connsiteX91" fmla="*/ 2037080 w 2090420"/>
                    <a:gd name="connsiteY91" fmla="*/ 589280 h 1592580"/>
                    <a:gd name="connsiteX92" fmla="*/ 2075180 w 2090420"/>
                    <a:gd name="connsiteY92" fmla="*/ 571500 h 1592580"/>
                    <a:gd name="connsiteX93" fmla="*/ 2090420 w 2090420"/>
                    <a:gd name="connsiteY93" fmla="*/ 535940 h 1592580"/>
                    <a:gd name="connsiteX94" fmla="*/ 2085340 w 2090420"/>
                    <a:gd name="connsiteY94" fmla="*/ 495300 h 1592580"/>
                    <a:gd name="connsiteX95" fmla="*/ 2057400 w 2090420"/>
                    <a:gd name="connsiteY95" fmla="*/ 482600 h 1592580"/>
                    <a:gd name="connsiteX96" fmla="*/ 1998980 w 2090420"/>
                    <a:gd name="connsiteY96" fmla="*/ 487680 h 1592580"/>
                    <a:gd name="connsiteX97" fmla="*/ 1938020 w 2090420"/>
                    <a:gd name="connsiteY97" fmla="*/ 464820 h 1592580"/>
                    <a:gd name="connsiteX98" fmla="*/ 1864360 w 2090420"/>
                    <a:gd name="connsiteY98" fmla="*/ 467360 h 1592580"/>
                    <a:gd name="connsiteX99" fmla="*/ 1757680 w 2090420"/>
                    <a:gd name="connsiteY99" fmla="*/ 457200 h 1592580"/>
                    <a:gd name="connsiteX100" fmla="*/ 1691640 w 2090420"/>
                    <a:gd name="connsiteY100" fmla="*/ 436880 h 1592580"/>
                    <a:gd name="connsiteX101" fmla="*/ 1666240 w 2090420"/>
                    <a:gd name="connsiteY101" fmla="*/ 411480 h 1592580"/>
                    <a:gd name="connsiteX102" fmla="*/ 1602740 w 2090420"/>
                    <a:gd name="connsiteY102" fmla="*/ 398780 h 1592580"/>
                    <a:gd name="connsiteX103" fmla="*/ 1557020 w 2090420"/>
                    <a:gd name="connsiteY103" fmla="*/ 365760 h 1592580"/>
                    <a:gd name="connsiteX104" fmla="*/ 1488440 w 2090420"/>
                    <a:gd name="connsiteY104" fmla="*/ 281940 h 1592580"/>
                    <a:gd name="connsiteX105" fmla="*/ 1412240 w 2090420"/>
                    <a:gd name="connsiteY105" fmla="*/ 193040 h 1592580"/>
                    <a:gd name="connsiteX106" fmla="*/ 1328420 w 2090420"/>
                    <a:gd name="connsiteY106" fmla="*/ 111760 h 1592580"/>
                    <a:gd name="connsiteX107" fmla="*/ 1287780 w 2090420"/>
                    <a:gd name="connsiteY107" fmla="*/ 60960 h 1592580"/>
                    <a:gd name="connsiteX108" fmla="*/ 1226820 w 2090420"/>
                    <a:gd name="connsiteY108" fmla="*/ 33020 h 1592580"/>
                    <a:gd name="connsiteX109" fmla="*/ 1191260 w 2090420"/>
                    <a:gd name="connsiteY109" fmla="*/ 30480 h 1592580"/>
                    <a:gd name="connsiteX110" fmla="*/ 1122680 w 2090420"/>
                    <a:gd name="connsiteY110" fmla="*/ 0 h 15925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</a:cxnLst>
                  <a:rect l="l" t="t" r="r" b="b"/>
                  <a:pathLst>
                    <a:path w="2090420" h="1592580">
                      <a:moveTo>
                        <a:pt x="1122680" y="0"/>
                      </a:moveTo>
                      <a:lnTo>
                        <a:pt x="947420" y="10160"/>
                      </a:lnTo>
                      <a:lnTo>
                        <a:pt x="886460" y="43180"/>
                      </a:lnTo>
                      <a:lnTo>
                        <a:pt x="853440" y="81280"/>
                      </a:lnTo>
                      <a:lnTo>
                        <a:pt x="817880" y="88900"/>
                      </a:lnTo>
                      <a:lnTo>
                        <a:pt x="769620" y="76200"/>
                      </a:lnTo>
                      <a:lnTo>
                        <a:pt x="660400" y="71120"/>
                      </a:lnTo>
                      <a:lnTo>
                        <a:pt x="584200" y="60960"/>
                      </a:lnTo>
                      <a:lnTo>
                        <a:pt x="523240" y="55880"/>
                      </a:lnTo>
                      <a:lnTo>
                        <a:pt x="500380" y="71120"/>
                      </a:lnTo>
                      <a:lnTo>
                        <a:pt x="518160" y="109220"/>
                      </a:lnTo>
                      <a:lnTo>
                        <a:pt x="525780" y="160020"/>
                      </a:lnTo>
                      <a:lnTo>
                        <a:pt x="556260" y="195580"/>
                      </a:lnTo>
                      <a:lnTo>
                        <a:pt x="584200" y="218440"/>
                      </a:lnTo>
                      <a:lnTo>
                        <a:pt x="601980" y="259080"/>
                      </a:lnTo>
                      <a:lnTo>
                        <a:pt x="568960" y="297180"/>
                      </a:lnTo>
                      <a:lnTo>
                        <a:pt x="530860" y="353060"/>
                      </a:lnTo>
                      <a:lnTo>
                        <a:pt x="457200" y="469900"/>
                      </a:lnTo>
                      <a:lnTo>
                        <a:pt x="441960" y="497840"/>
                      </a:lnTo>
                      <a:lnTo>
                        <a:pt x="444500" y="551180"/>
                      </a:lnTo>
                      <a:lnTo>
                        <a:pt x="434340" y="574040"/>
                      </a:lnTo>
                      <a:lnTo>
                        <a:pt x="381000" y="574040"/>
                      </a:lnTo>
                      <a:lnTo>
                        <a:pt x="345440" y="584200"/>
                      </a:lnTo>
                      <a:lnTo>
                        <a:pt x="342900" y="612140"/>
                      </a:lnTo>
                      <a:lnTo>
                        <a:pt x="342900" y="635000"/>
                      </a:lnTo>
                      <a:lnTo>
                        <a:pt x="312420" y="657860"/>
                      </a:lnTo>
                      <a:lnTo>
                        <a:pt x="246380" y="685800"/>
                      </a:lnTo>
                      <a:lnTo>
                        <a:pt x="215900" y="723900"/>
                      </a:lnTo>
                      <a:lnTo>
                        <a:pt x="203200" y="795020"/>
                      </a:lnTo>
                      <a:lnTo>
                        <a:pt x="205740" y="840740"/>
                      </a:lnTo>
                      <a:lnTo>
                        <a:pt x="213360" y="871220"/>
                      </a:lnTo>
                      <a:lnTo>
                        <a:pt x="185420" y="904240"/>
                      </a:lnTo>
                      <a:lnTo>
                        <a:pt x="111760" y="952500"/>
                      </a:lnTo>
                      <a:lnTo>
                        <a:pt x="66040" y="1013460"/>
                      </a:lnTo>
                      <a:lnTo>
                        <a:pt x="53340" y="1059180"/>
                      </a:lnTo>
                      <a:lnTo>
                        <a:pt x="25400" y="1109980"/>
                      </a:lnTo>
                      <a:lnTo>
                        <a:pt x="0" y="1163320"/>
                      </a:lnTo>
                      <a:cubicBezTo>
                        <a:pt x="847" y="1187873"/>
                        <a:pt x="1693" y="1212427"/>
                        <a:pt x="2540" y="1236980"/>
                      </a:cubicBezTo>
                      <a:lnTo>
                        <a:pt x="22860" y="1285240"/>
                      </a:lnTo>
                      <a:lnTo>
                        <a:pt x="81280" y="1292860"/>
                      </a:lnTo>
                      <a:lnTo>
                        <a:pt x="111760" y="1287780"/>
                      </a:lnTo>
                      <a:lnTo>
                        <a:pt x="124460" y="1308100"/>
                      </a:lnTo>
                      <a:lnTo>
                        <a:pt x="160020" y="1336040"/>
                      </a:lnTo>
                      <a:lnTo>
                        <a:pt x="203200" y="1402080"/>
                      </a:lnTo>
                      <a:lnTo>
                        <a:pt x="243840" y="1442720"/>
                      </a:lnTo>
                      <a:lnTo>
                        <a:pt x="281940" y="1427480"/>
                      </a:lnTo>
                      <a:lnTo>
                        <a:pt x="304800" y="1407160"/>
                      </a:lnTo>
                      <a:lnTo>
                        <a:pt x="444500" y="1333500"/>
                      </a:lnTo>
                      <a:lnTo>
                        <a:pt x="492760" y="1310640"/>
                      </a:lnTo>
                      <a:lnTo>
                        <a:pt x="530860" y="1252220"/>
                      </a:lnTo>
                      <a:lnTo>
                        <a:pt x="591820" y="1181100"/>
                      </a:lnTo>
                      <a:lnTo>
                        <a:pt x="637540" y="1132840"/>
                      </a:lnTo>
                      <a:lnTo>
                        <a:pt x="660400" y="1102360"/>
                      </a:lnTo>
                      <a:lnTo>
                        <a:pt x="685800" y="1097280"/>
                      </a:lnTo>
                      <a:lnTo>
                        <a:pt x="708660" y="1097280"/>
                      </a:lnTo>
                      <a:lnTo>
                        <a:pt x="726440" y="1117600"/>
                      </a:lnTo>
                      <a:lnTo>
                        <a:pt x="728980" y="1153160"/>
                      </a:lnTo>
                      <a:lnTo>
                        <a:pt x="723900" y="1193800"/>
                      </a:lnTo>
                      <a:lnTo>
                        <a:pt x="698500" y="1229360"/>
                      </a:lnTo>
                      <a:lnTo>
                        <a:pt x="695960" y="1259840"/>
                      </a:lnTo>
                      <a:lnTo>
                        <a:pt x="708660" y="1292860"/>
                      </a:lnTo>
                      <a:lnTo>
                        <a:pt x="746760" y="1290320"/>
                      </a:lnTo>
                      <a:lnTo>
                        <a:pt x="789940" y="1300480"/>
                      </a:lnTo>
                      <a:lnTo>
                        <a:pt x="830580" y="1328420"/>
                      </a:lnTo>
                      <a:lnTo>
                        <a:pt x="896620" y="1351280"/>
                      </a:lnTo>
                      <a:lnTo>
                        <a:pt x="944880" y="1363980"/>
                      </a:lnTo>
                      <a:lnTo>
                        <a:pt x="1054100" y="1409700"/>
                      </a:lnTo>
                      <a:lnTo>
                        <a:pt x="1193800" y="1460500"/>
                      </a:lnTo>
                      <a:lnTo>
                        <a:pt x="1351280" y="1531620"/>
                      </a:lnTo>
                      <a:lnTo>
                        <a:pt x="1452880" y="1562100"/>
                      </a:lnTo>
                      <a:lnTo>
                        <a:pt x="1498600" y="1592580"/>
                      </a:lnTo>
                      <a:lnTo>
                        <a:pt x="1536700" y="1590040"/>
                      </a:lnTo>
                      <a:lnTo>
                        <a:pt x="1549400" y="1554480"/>
                      </a:lnTo>
                      <a:lnTo>
                        <a:pt x="1546860" y="1508760"/>
                      </a:lnTo>
                      <a:lnTo>
                        <a:pt x="1569720" y="1452880"/>
                      </a:lnTo>
                      <a:lnTo>
                        <a:pt x="1597660" y="1399540"/>
                      </a:lnTo>
                      <a:lnTo>
                        <a:pt x="1595120" y="1346200"/>
                      </a:lnTo>
                      <a:lnTo>
                        <a:pt x="1610360" y="1305560"/>
                      </a:lnTo>
                      <a:lnTo>
                        <a:pt x="1732280" y="1196340"/>
                      </a:lnTo>
                      <a:lnTo>
                        <a:pt x="1836420" y="1097280"/>
                      </a:lnTo>
                      <a:lnTo>
                        <a:pt x="1871980" y="1056640"/>
                      </a:lnTo>
                      <a:lnTo>
                        <a:pt x="1877060" y="1018540"/>
                      </a:lnTo>
                      <a:lnTo>
                        <a:pt x="1877060" y="975360"/>
                      </a:lnTo>
                      <a:lnTo>
                        <a:pt x="1894840" y="929640"/>
                      </a:lnTo>
                      <a:lnTo>
                        <a:pt x="1902460" y="909320"/>
                      </a:lnTo>
                      <a:lnTo>
                        <a:pt x="1907540" y="855980"/>
                      </a:lnTo>
                      <a:lnTo>
                        <a:pt x="1925320" y="810260"/>
                      </a:lnTo>
                      <a:lnTo>
                        <a:pt x="1945640" y="746760"/>
                      </a:lnTo>
                      <a:lnTo>
                        <a:pt x="1953260" y="703580"/>
                      </a:lnTo>
                      <a:lnTo>
                        <a:pt x="1953260" y="665480"/>
                      </a:lnTo>
                      <a:lnTo>
                        <a:pt x="1988820" y="622300"/>
                      </a:lnTo>
                      <a:lnTo>
                        <a:pt x="2037080" y="589280"/>
                      </a:lnTo>
                      <a:lnTo>
                        <a:pt x="2075180" y="571500"/>
                      </a:lnTo>
                      <a:lnTo>
                        <a:pt x="2090420" y="535940"/>
                      </a:lnTo>
                      <a:lnTo>
                        <a:pt x="2085340" y="495300"/>
                      </a:lnTo>
                      <a:lnTo>
                        <a:pt x="2057400" y="482600"/>
                      </a:lnTo>
                      <a:lnTo>
                        <a:pt x="1998980" y="487680"/>
                      </a:lnTo>
                      <a:lnTo>
                        <a:pt x="1938020" y="464820"/>
                      </a:lnTo>
                      <a:lnTo>
                        <a:pt x="1864360" y="467360"/>
                      </a:lnTo>
                      <a:lnTo>
                        <a:pt x="1757680" y="457200"/>
                      </a:lnTo>
                      <a:lnTo>
                        <a:pt x="1691640" y="436880"/>
                      </a:lnTo>
                      <a:lnTo>
                        <a:pt x="1666240" y="411480"/>
                      </a:lnTo>
                      <a:lnTo>
                        <a:pt x="1602740" y="398780"/>
                      </a:lnTo>
                      <a:lnTo>
                        <a:pt x="1557020" y="365760"/>
                      </a:lnTo>
                      <a:lnTo>
                        <a:pt x="1488440" y="281940"/>
                      </a:lnTo>
                      <a:lnTo>
                        <a:pt x="1412240" y="193040"/>
                      </a:lnTo>
                      <a:lnTo>
                        <a:pt x="1328420" y="111760"/>
                      </a:lnTo>
                      <a:lnTo>
                        <a:pt x="1287780" y="60960"/>
                      </a:lnTo>
                      <a:lnTo>
                        <a:pt x="1226820" y="33020"/>
                      </a:lnTo>
                      <a:lnTo>
                        <a:pt x="1191260" y="30480"/>
                      </a:lnTo>
                      <a:lnTo>
                        <a:pt x="112268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solidFill>
                    <a:srgbClr val="008FD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400" b="1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S-Core Dream 6 Bold" panose="020B0503030302020204" pitchFamily="34" charset="-127"/>
                    <a:ea typeface="S-Core Dream 6 Bold" panose="020B0503030302020204" pitchFamily="34" charset="-127"/>
                  </a:endParaRPr>
                </a:p>
              </p:txBody>
            </p:sp>
            <p:sp>
              <p:nvSpPr>
                <p:cNvPr id="86" name="성동 TXT">
                  <a:extLst>
                    <a:ext uri="{FF2B5EF4-FFF2-40B4-BE49-F238E27FC236}">
                      <a16:creationId xmlns:a16="http://schemas.microsoft.com/office/drawing/2014/main" id="{E00B3C63-6BF1-2A40-90F3-C9C7428CE566}"/>
                    </a:ext>
                  </a:extLst>
                </p:cNvPr>
                <p:cNvSpPr txBox="1"/>
                <p:nvPr/>
              </p:nvSpPr>
              <p:spPr>
                <a:xfrm>
                  <a:off x="5267571" y="4190776"/>
                  <a:ext cx="453971" cy="276999"/>
                </a:xfrm>
                <a:prstGeom prst="rect">
                  <a:avLst/>
                </a:prstGeom>
                <a:noFill/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</p:spPr>
              <p:txBody>
                <a:bodyPr wrap="none" rtlCol="0" anchor="ctr">
                  <a:spAutoFit/>
                </a:bodyPr>
                <a:lstStyle/>
                <a:p>
                  <a:pPr algn="ctr"/>
                  <a:r>
                    <a:rPr lang="ko-KR" altLang="en-US" sz="1200" b="1" spc="-15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latin typeface="S-Core Dream 6 Bold" panose="020B0503030302020204" pitchFamily="34" charset="-127"/>
                      <a:ea typeface="S-Core Dream 6 Bold" panose="020B0503030302020204" pitchFamily="34" charset="-127"/>
                    </a:rPr>
                    <a:t>성동</a:t>
                  </a:r>
                  <a:endParaRPr lang="ko-KR" altLang="en-US" sz="1200" b="1" spc="-15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S-Core Dream 6 Bold" panose="020B0503030302020204" pitchFamily="34" charset="-127"/>
                    <a:ea typeface="S-Core Dream 6 Bold" panose="020B0503030302020204" pitchFamily="34" charset="-127"/>
                  </a:endParaRPr>
                </a:p>
              </p:txBody>
            </p:sp>
          </p:grpSp>
          <p:grpSp>
            <p:nvGrpSpPr>
              <p:cNvPr id="67" name="동대문구">
                <a:extLst>
                  <a:ext uri="{FF2B5EF4-FFF2-40B4-BE49-F238E27FC236}">
                    <a16:creationId xmlns:a16="http://schemas.microsoft.com/office/drawing/2014/main" id="{12B3C58F-A17C-7A49-833A-2924FCE4132C}"/>
                  </a:ext>
                </a:extLst>
              </p:cNvPr>
              <p:cNvGrpSpPr/>
              <p:nvPr/>
            </p:nvGrpSpPr>
            <p:grpSpPr>
              <a:xfrm>
                <a:off x="5253681" y="3421542"/>
                <a:ext cx="700329" cy="765596"/>
                <a:chOff x="5253681" y="3421542"/>
                <a:chExt cx="700329" cy="765596"/>
              </a:xfrm>
            </p:grpSpPr>
            <p:sp>
              <p:nvSpPr>
                <p:cNvPr id="83" name="동대문구">
                  <a:extLst>
                    <a:ext uri="{FF2B5EF4-FFF2-40B4-BE49-F238E27FC236}">
                      <a16:creationId xmlns:a16="http://schemas.microsoft.com/office/drawing/2014/main" id="{BA73B112-E6FE-6F41-BE21-F73729C8DE04}"/>
                    </a:ext>
                  </a:extLst>
                </p:cNvPr>
                <p:cNvSpPr/>
                <p:nvPr/>
              </p:nvSpPr>
              <p:spPr>
                <a:xfrm>
                  <a:off x="5253681" y="3421542"/>
                  <a:ext cx="700329" cy="765596"/>
                </a:xfrm>
                <a:custGeom>
                  <a:avLst/>
                  <a:gdLst>
                    <a:gd name="connsiteX0" fmla="*/ 1498600 w 1717040"/>
                    <a:gd name="connsiteY0" fmla="*/ 1877060 h 1877060"/>
                    <a:gd name="connsiteX1" fmla="*/ 1498600 w 1717040"/>
                    <a:gd name="connsiteY1" fmla="*/ 1877060 h 1877060"/>
                    <a:gd name="connsiteX2" fmla="*/ 1262380 w 1717040"/>
                    <a:gd name="connsiteY2" fmla="*/ 1841500 h 1877060"/>
                    <a:gd name="connsiteX3" fmla="*/ 1209040 w 1717040"/>
                    <a:gd name="connsiteY3" fmla="*/ 1818640 h 1877060"/>
                    <a:gd name="connsiteX4" fmla="*/ 1153160 w 1717040"/>
                    <a:gd name="connsiteY4" fmla="*/ 1803400 h 1877060"/>
                    <a:gd name="connsiteX5" fmla="*/ 980440 w 1717040"/>
                    <a:gd name="connsiteY5" fmla="*/ 1612900 h 1877060"/>
                    <a:gd name="connsiteX6" fmla="*/ 932180 w 1717040"/>
                    <a:gd name="connsiteY6" fmla="*/ 1549400 h 1877060"/>
                    <a:gd name="connsiteX7" fmla="*/ 868680 w 1717040"/>
                    <a:gd name="connsiteY7" fmla="*/ 1496060 h 1877060"/>
                    <a:gd name="connsiteX8" fmla="*/ 797560 w 1717040"/>
                    <a:gd name="connsiteY8" fmla="*/ 1450340 h 1877060"/>
                    <a:gd name="connsiteX9" fmla="*/ 713740 w 1717040"/>
                    <a:gd name="connsiteY9" fmla="*/ 1409700 h 1877060"/>
                    <a:gd name="connsiteX10" fmla="*/ 680720 w 1717040"/>
                    <a:gd name="connsiteY10" fmla="*/ 1397000 h 1877060"/>
                    <a:gd name="connsiteX11" fmla="*/ 599440 w 1717040"/>
                    <a:gd name="connsiteY11" fmla="*/ 1397000 h 1877060"/>
                    <a:gd name="connsiteX12" fmla="*/ 535940 w 1717040"/>
                    <a:gd name="connsiteY12" fmla="*/ 1407160 h 1877060"/>
                    <a:gd name="connsiteX13" fmla="*/ 467360 w 1717040"/>
                    <a:gd name="connsiteY13" fmla="*/ 1414780 h 1877060"/>
                    <a:gd name="connsiteX14" fmla="*/ 414020 w 1717040"/>
                    <a:gd name="connsiteY14" fmla="*/ 1430020 h 1877060"/>
                    <a:gd name="connsiteX15" fmla="*/ 355600 w 1717040"/>
                    <a:gd name="connsiteY15" fmla="*/ 1475740 h 1877060"/>
                    <a:gd name="connsiteX16" fmla="*/ 304800 w 1717040"/>
                    <a:gd name="connsiteY16" fmla="*/ 1483360 h 1877060"/>
                    <a:gd name="connsiteX17" fmla="*/ 182880 w 1717040"/>
                    <a:gd name="connsiteY17" fmla="*/ 1470660 h 1877060"/>
                    <a:gd name="connsiteX18" fmla="*/ 134620 w 1717040"/>
                    <a:gd name="connsiteY18" fmla="*/ 1447800 h 1877060"/>
                    <a:gd name="connsiteX19" fmla="*/ 55880 w 1717040"/>
                    <a:gd name="connsiteY19" fmla="*/ 1450340 h 1877060"/>
                    <a:gd name="connsiteX20" fmla="*/ 12700 w 1717040"/>
                    <a:gd name="connsiteY20" fmla="*/ 1432560 h 1877060"/>
                    <a:gd name="connsiteX21" fmla="*/ 0 w 1717040"/>
                    <a:gd name="connsiteY21" fmla="*/ 1328420 h 1877060"/>
                    <a:gd name="connsiteX22" fmla="*/ 33020 w 1717040"/>
                    <a:gd name="connsiteY22" fmla="*/ 1287780 h 1877060"/>
                    <a:gd name="connsiteX23" fmla="*/ 58420 w 1717040"/>
                    <a:gd name="connsiteY23" fmla="*/ 1224280 h 1877060"/>
                    <a:gd name="connsiteX24" fmla="*/ 81280 w 1717040"/>
                    <a:gd name="connsiteY24" fmla="*/ 1178560 h 1877060"/>
                    <a:gd name="connsiteX25" fmla="*/ 116840 w 1717040"/>
                    <a:gd name="connsiteY25" fmla="*/ 1115060 h 1877060"/>
                    <a:gd name="connsiteX26" fmla="*/ 154940 w 1717040"/>
                    <a:gd name="connsiteY26" fmla="*/ 1079500 h 1877060"/>
                    <a:gd name="connsiteX27" fmla="*/ 289560 w 1717040"/>
                    <a:gd name="connsiteY27" fmla="*/ 970280 h 1877060"/>
                    <a:gd name="connsiteX28" fmla="*/ 342900 w 1717040"/>
                    <a:gd name="connsiteY28" fmla="*/ 919480 h 1877060"/>
                    <a:gd name="connsiteX29" fmla="*/ 368300 w 1717040"/>
                    <a:gd name="connsiteY29" fmla="*/ 866140 h 1877060"/>
                    <a:gd name="connsiteX30" fmla="*/ 381000 w 1717040"/>
                    <a:gd name="connsiteY30" fmla="*/ 807720 h 1877060"/>
                    <a:gd name="connsiteX31" fmla="*/ 396240 w 1717040"/>
                    <a:gd name="connsiteY31" fmla="*/ 772160 h 1877060"/>
                    <a:gd name="connsiteX32" fmla="*/ 414020 w 1717040"/>
                    <a:gd name="connsiteY32" fmla="*/ 759460 h 1877060"/>
                    <a:gd name="connsiteX33" fmla="*/ 452120 w 1717040"/>
                    <a:gd name="connsiteY33" fmla="*/ 754380 h 1877060"/>
                    <a:gd name="connsiteX34" fmla="*/ 492760 w 1717040"/>
                    <a:gd name="connsiteY34" fmla="*/ 723900 h 1877060"/>
                    <a:gd name="connsiteX35" fmla="*/ 505460 w 1717040"/>
                    <a:gd name="connsiteY35" fmla="*/ 693420 h 1877060"/>
                    <a:gd name="connsiteX36" fmla="*/ 520700 w 1717040"/>
                    <a:gd name="connsiteY36" fmla="*/ 662940 h 1877060"/>
                    <a:gd name="connsiteX37" fmla="*/ 548640 w 1717040"/>
                    <a:gd name="connsiteY37" fmla="*/ 619760 h 1877060"/>
                    <a:gd name="connsiteX38" fmla="*/ 601980 w 1717040"/>
                    <a:gd name="connsiteY38" fmla="*/ 571500 h 1877060"/>
                    <a:gd name="connsiteX39" fmla="*/ 635000 w 1717040"/>
                    <a:gd name="connsiteY39" fmla="*/ 541020 h 1877060"/>
                    <a:gd name="connsiteX40" fmla="*/ 650240 w 1717040"/>
                    <a:gd name="connsiteY40" fmla="*/ 502920 h 1877060"/>
                    <a:gd name="connsiteX41" fmla="*/ 647700 w 1717040"/>
                    <a:gd name="connsiteY41" fmla="*/ 482600 h 1877060"/>
                    <a:gd name="connsiteX42" fmla="*/ 657860 w 1717040"/>
                    <a:gd name="connsiteY42" fmla="*/ 464820 h 1877060"/>
                    <a:gd name="connsiteX43" fmla="*/ 678180 w 1717040"/>
                    <a:gd name="connsiteY43" fmla="*/ 469900 h 1877060"/>
                    <a:gd name="connsiteX44" fmla="*/ 706120 w 1717040"/>
                    <a:gd name="connsiteY44" fmla="*/ 492760 h 1877060"/>
                    <a:gd name="connsiteX45" fmla="*/ 789940 w 1717040"/>
                    <a:gd name="connsiteY45" fmla="*/ 482600 h 1877060"/>
                    <a:gd name="connsiteX46" fmla="*/ 815340 w 1717040"/>
                    <a:gd name="connsiteY46" fmla="*/ 462280 h 1877060"/>
                    <a:gd name="connsiteX47" fmla="*/ 843280 w 1717040"/>
                    <a:gd name="connsiteY47" fmla="*/ 429260 h 1877060"/>
                    <a:gd name="connsiteX48" fmla="*/ 845820 w 1717040"/>
                    <a:gd name="connsiteY48" fmla="*/ 396240 h 1877060"/>
                    <a:gd name="connsiteX49" fmla="*/ 838200 w 1717040"/>
                    <a:gd name="connsiteY49" fmla="*/ 368300 h 1877060"/>
                    <a:gd name="connsiteX50" fmla="*/ 850900 w 1717040"/>
                    <a:gd name="connsiteY50" fmla="*/ 337820 h 1877060"/>
                    <a:gd name="connsiteX51" fmla="*/ 883920 w 1717040"/>
                    <a:gd name="connsiteY51" fmla="*/ 330200 h 1877060"/>
                    <a:gd name="connsiteX52" fmla="*/ 906780 w 1717040"/>
                    <a:gd name="connsiteY52" fmla="*/ 317500 h 1877060"/>
                    <a:gd name="connsiteX53" fmla="*/ 927100 w 1717040"/>
                    <a:gd name="connsiteY53" fmla="*/ 302260 h 1877060"/>
                    <a:gd name="connsiteX54" fmla="*/ 952500 w 1717040"/>
                    <a:gd name="connsiteY54" fmla="*/ 304800 h 1877060"/>
                    <a:gd name="connsiteX55" fmla="*/ 949960 w 1717040"/>
                    <a:gd name="connsiteY55" fmla="*/ 335280 h 1877060"/>
                    <a:gd name="connsiteX56" fmla="*/ 982980 w 1717040"/>
                    <a:gd name="connsiteY56" fmla="*/ 337820 h 1877060"/>
                    <a:gd name="connsiteX57" fmla="*/ 1043940 w 1717040"/>
                    <a:gd name="connsiteY57" fmla="*/ 322580 h 1877060"/>
                    <a:gd name="connsiteX58" fmla="*/ 1094740 w 1717040"/>
                    <a:gd name="connsiteY58" fmla="*/ 320040 h 1877060"/>
                    <a:gd name="connsiteX59" fmla="*/ 1145540 w 1717040"/>
                    <a:gd name="connsiteY59" fmla="*/ 322580 h 1877060"/>
                    <a:gd name="connsiteX60" fmla="*/ 1186180 w 1717040"/>
                    <a:gd name="connsiteY60" fmla="*/ 337820 h 1877060"/>
                    <a:gd name="connsiteX61" fmla="*/ 1221740 w 1717040"/>
                    <a:gd name="connsiteY61" fmla="*/ 337820 h 1877060"/>
                    <a:gd name="connsiteX62" fmla="*/ 1229360 w 1717040"/>
                    <a:gd name="connsiteY62" fmla="*/ 312420 h 1877060"/>
                    <a:gd name="connsiteX63" fmla="*/ 1229360 w 1717040"/>
                    <a:gd name="connsiteY63" fmla="*/ 287020 h 1877060"/>
                    <a:gd name="connsiteX64" fmla="*/ 1219200 w 1717040"/>
                    <a:gd name="connsiteY64" fmla="*/ 271780 h 1877060"/>
                    <a:gd name="connsiteX65" fmla="*/ 1216660 w 1717040"/>
                    <a:gd name="connsiteY65" fmla="*/ 213360 h 1877060"/>
                    <a:gd name="connsiteX66" fmla="*/ 1229360 w 1717040"/>
                    <a:gd name="connsiteY66" fmla="*/ 195580 h 1877060"/>
                    <a:gd name="connsiteX67" fmla="*/ 1295400 w 1717040"/>
                    <a:gd name="connsiteY67" fmla="*/ 165100 h 1877060"/>
                    <a:gd name="connsiteX68" fmla="*/ 1315720 w 1717040"/>
                    <a:gd name="connsiteY68" fmla="*/ 137160 h 1877060"/>
                    <a:gd name="connsiteX69" fmla="*/ 1310640 w 1717040"/>
                    <a:gd name="connsiteY69" fmla="*/ 114300 h 1877060"/>
                    <a:gd name="connsiteX70" fmla="*/ 1295400 w 1717040"/>
                    <a:gd name="connsiteY70" fmla="*/ 93980 h 1877060"/>
                    <a:gd name="connsiteX71" fmla="*/ 1292860 w 1717040"/>
                    <a:gd name="connsiteY71" fmla="*/ 53340 h 1877060"/>
                    <a:gd name="connsiteX72" fmla="*/ 1315720 w 1717040"/>
                    <a:gd name="connsiteY72" fmla="*/ 40640 h 1877060"/>
                    <a:gd name="connsiteX73" fmla="*/ 1363980 w 1717040"/>
                    <a:gd name="connsiteY73" fmla="*/ 53340 h 1877060"/>
                    <a:gd name="connsiteX74" fmla="*/ 1402080 w 1717040"/>
                    <a:gd name="connsiteY74" fmla="*/ 53340 h 1877060"/>
                    <a:gd name="connsiteX75" fmla="*/ 1440180 w 1717040"/>
                    <a:gd name="connsiteY75" fmla="*/ 33020 h 1877060"/>
                    <a:gd name="connsiteX76" fmla="*/ 1463040 w 1717040"/>
                    <a:gd name="connsiteY76" fmla="*/ 20320 h 1877060"/>
                    <a:gd name="connsiteX77" fmla="*/ 1490980 w 1717040"/>
                    <a:gd name="connsiteY77" fmla="*/ 17780 h 1877060"/>
                    <a:gd name="connsiteX78" fmla="*/ 1526540 w 1717040"/>
                    <a:gd name="connsiteY78" fmla="*/ 0 h 1877060"/>
                    <a:gd name="connsiteX79" fmla="*/ 1557020 w 1717040"/>
                    <a:gd name="connsiteY79" fmla="*/ 0 h 1877060"/>
                    <a:gd name="connsiteX80" fmla="*/ 1577340 w 1717040"/>
                    <a:gd name="connsiteY80" fmla="*/ 17780 h 1877060"/>
                    <a:gd name="connsiteX81" fmla="*/ 1559560 w 1717040"/>
                    <a:gd name="connsiteY81" fmla="*/ 58420 h 1877060"/>
                    <a:gd name="connsiteX82" fmla="*/ 1577340 w 1717040"/>
                    <a:gd name="connsiteY82" fmla="*/ 78740 h 1877060"/>
                    <a:gd name="connsiteX83" fmla="*/ 1577340 w 1717040"/>
                    <a:gd name="connsiteY83" fmla="*/ 134620 h 1877060"/>
                    <a:gd name="connsiteX84" fmla="*/ 1600200 w 1717040"/>
                    <a:gd name="connsiteY84" fmla="*/ 165100 h 1877060"/>
                    <a:gd name="connsiteX85" fmla="*/ 1595120 w 1717040"/>
                    <a:gd name="connsiteY85" fmla="*/ 198120 h 1877060"/>
                    <a:gd name="connsiteX86" fmla="*/ 1567180 w 1717040"/>
                    <a:gd name="connsiteY86" fmla="*/ 236220 h 1877060"/>
                    <a:gd name="connsiteX87" fmla="*/ 1536700 w 1717040"/>
                    <a:gd name="connsiteY87" fmla="*/ 281940 h 1877060"/>
                    <a:gd name="connsiteX88" fmla="*/ 1513840 w 1717040"/>
                    <a:gd name="connsiteY88" fmla="*/ 322580 h 1877060"/>
                    <a:gd name="connsiteX89" fmla="*/ 1480820 w 1717040"/>
                    <a:gd name="connsiteY89" fmla="*/ 386080 h 1877060"/>
                    <a:gd name="connsiteX90" fmla="*/ 1480820 w 1717040"/>
                    <a:gd name="connsiteY90" fmla="*/ 414020 h 1877060"/>
                    <a:gd name="connsiteX91" fmla="*/ 1485900 w 1717040"/>
                    <a:gd name="connsiteY91" fmla="*/ 464820 h 1877060"/>
                    <a:gd name="connsiteX92" fmla="*/ 1480820 w 1717040"/>
                    <a:gd name="connsiteY92" fmla="*/ 518160 h 1877060"/>
                    <a:gd name="connsiteX93" fmla="*/ 1475740 w 1717040"/>
                    <a:gd name="connsiteY93" fmla="*/ 594360 h 1877060"/>
                    <a:gd name="connsiteX94" fmla="*/ 1470660 w 1717040"/>
                    <a:gd name="connsiteY94" fmla="*/ 637540 h 1877060"/>
                    <a:gd name="connsiteX95" fmla="*/ 1501140 w 1717040"/>
                    <a:gd name="connsiteY95" fmla="*/ 718820 h 1877060"/>
                    <a:gd name="connsiteX96" fmla="*/ 1506220 w 1717040"/>
                    <a:gd name="connsiteY96" fmla="*/ 762000 h 1877060"/>
                    <a:gd name="connsiteX97" fmla="*/ 1516380 w 1717040"/>
                    <a:gd name="connsiteY97" fmla="*/ 815340 h 1877060"/>
                    <a:gd name="connsiteX98" fmla="*/ 1546860 w 1717040"/>
                    <a:gd name="connsiteY98" fmla="*/ 873760 h 1877060"/>
                    <a:gd name="connsiteX99" fmla="*/ 1661160 w 1717040"/>
                    <a:gd name="connsiteY99" fmla="*/ 980440 h 1877060"/>
                    <a:gd name="connsiteX100" fmla="*/ 1694180 w 1717040"/>
                    <a:gd name="connsiteY100" fmla="*/ 1013460 h 1877060"/>
                    <a:gd name="connsiteX101" fmla="*/ 1706880 w 1717040"/>
                    <a:gd name="connsiteY101" fmla="*/ 1061720 h 1877060"/>
                    <a:gd name="connsiteX102" fmla="*/ 1704340 w 1717040"/>
                    <a:gd name="connsiteY102" fmla="*/ 1130300 h 1877060"/>
                    <a:gd name="connsiteX103" fmla="*/ 1694180 w 1717040"/>
                    <a:gd name="connsiteY103" fmla="*/ 1176020 h 1877060"/>
                    <a:gd name="connsiteX104" fmla="*/ 1706880 w 1717040"/>
                    <a:gd name="connsiteY104" fmla="*/ 1264920 h 1877060"/>
                    <a:gd name="connsiteX105" fmla="*/ 1717040 w 1717040"/>
                    <a:gd name="connsiteY105" fmla="*/ 1450340 h 1877060"/>
                    <a:gd name="connsiteX106" fmla="*/ 1691640 w 1717040"/>
                    <a:gd name="connsiteY106" fmla="*/ 1490980 h 1877060"/>
                    <a:gd name="connsiteX107" fmla="*/ 1666240 w 1717040"/>
                    <a:gd name="connsiteY107" fmla="*/ 1524000 h 1877060"/>
                    <a:gd name="connsiteX108" fmla="*/ 1602740 w 1717040"/>
                    <a:gd name="connsiteY108" fmla="*/ 1742440 h 1877060"/>
                    <a:gd name="connsiteX109" fmla="*/ 1562100 w 1717040"/>
                    <a:gd name="connsiteY109" fmla="*/ 1800860 h 1877060"/>
                    <a:gd name="connsiteX110" fmla="*/ 1551940 w 1717040"/>
                    <a:gd name="connsiteY110" fmla="*/ 1851660 h 1877060"/>
                    <a:gd name="connsiteX111" fmla="*/ 1498600 w 1717040"/>
                    <a:gd name="connsiteY111" fmla="*/ 1877060 h 18770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</a:cxnLst>
                  <a:rect l="l" t="t" r="r" b="b"/>
                  <a:pathLst>
                    <a:path w="1717040" h="1877060">
                      <a:moveTo>
                        <a:pt x="1498600" y="1877060"/>
                      </a:moveTo>
                      <a:lnTo>
                        <a:pt x="1498600" y="1877060"/>
                      </a:lnTo>
                      <a:lnTo>
                        <a:pt x="1262380" y="1841500"/>
                      </a:lnTo>
                      <a:lnTo>
                        <a:pt x="1209040" y="1818640"/>
                      </a:lnTo>
                      <a:lnTo>
                        <a:pt x="1153160" y="1803400"/>
                      </a:lnTo>
                      <a:lnTo>
                        <a:pt x="980440" y="1612900"/>
                      </a:lnTo>
                      <a:lnTo>
                        <a:pt x="932180" y="1549400"/>
                      </a:lnTo>
                      <a:lnTo>
                        <a:pt x="868680" y="1496060"/>
                      </a:lnTo>
                      <a:lnTo>
                        <a:pt x="797560" y="1450340"/>
                      </a:lnTo>
                      <a:lnTo>
                        <a:pt x="713740" y="1409700"/>
                      </a:lnTo>
                      <a:lnTo>
                        <a:pt x="680720" y="1397000"/>
                      </a:lnTo>
                      <a:lnTo>
                        <a:pt x="599440" y="1397000"/>
                      </a:lnTo>
                      <a:lnTo>
                        <a:pt x="535940" y="1407160"/>
                      </a:lnTo>
                      <a:lnTo>
                        <a:pt x="467360" y="1414780"/>
                      </a:lnTo>
                      <a:lnTo>
                        <a:pt x="414020" y="1430020"/>
                      </a:lnTo>
                      <a:lnTo>
                        <a:pt x="355600" y="1475740"/>
                      </a:lnTo>
                      <a:lnTo>
                        <a:pt x="304800" y="1483360"/>
                      </a:lnTo>
                      <a:lnTo>
                        <a:pt x="182880" y="1470660"/>
                      </a:lnTo>
                      <a:lnTo>
                        <a:pt x="134620" y="1447800"/>
                      </a:lnTo>
                      <a:lnTo>
                        <a:pt x="55880" y="1450340"/>
                      </a:lnTo>
                      <a:lnTo>
                        <a:pt x="12700" y="1432560"/>
                      </a:lnTo>
                      <a:lnTo>
                        <a:pt x="0" y="1328420"/>
                      </a:lnTo>
                      <a:lnTo>
                        <a:pt x="33020" y="1287780"/>
                      </a:lnTo>
                      <a:lnTo>
                        <a:pt x="58420" y="1224280"/>
                      </a:lnTo>
                      <a:lnTo>
                        <a:pt x="81280" y="1178560"/>
                      </a:lnTo>
                      <a:lnTo>
                        <a:pt x="116840" y="1115060"/>
                      </a:lnTo>
                      <a:lnTo>
                        <a:pt x="154940" y="1079500"/>
                      </a:lnTo>
                      <a:lnTo>
                        <a:pt x="289560" y="970280"/>
                      </a:lnTo>
                      <a:lnTo>
                        <a:pt x="342900" y="919480"/>
                      </a:lnTo>
                      <a:lnTo>
                        <a:pt x="368300" y="866140"/>
                      </a:lnTo>
                      <a:lnTo>
                        <a:pt x="381000" y="807720"/>
                      </a:lnTo>
                      <a:lnTo>
                        <a:pt x="396240" y="772160"/>
                      </a:lnTo>
                      <a:lnTo>
                        <a:pt x="414020" y="759460"/>
                      </a:lnTo>
                      <a:lnTo>
                        <a:pt x="452120" y="754380"/>
                      </a:lnTo>
                      <a:lnTo>
                        <a:pt x="492760" y="723900"/>
                      </a:lnTo>
                      <a:lnTo>
                        <a:pt x="505460" y="693420"/>
                      </a:lnTo>
                      <a:lnTo>
                        <a:pt x="520700" y="662940"/>
                      </a:lnTo>
                      <a:lnTo>
                        <a:pt x="548640" y="619760"/>
                      </a:lnTo>
                      <a:lnTo>
                        <a:pt x="601980" y="571500"/>
                      </a:lnTo>
                      <a:lnTo>
                        <a:pt x="635000" y="541020"/>
                      </a:lnTo>
                      <a:lnTo>
                        <a:pt x="650240" y="502920"/>
                      </a:lnTo>
                      <a:lnTo>
                        <a:pt x="647700" y="482600"/>
                      </a:lnTo>
                      <a:lnTo>
                        <a:pt x="657860" y="464820"/>
                      </a:lnTo>
                      <a:lnTo>
                        <a:pt x="678180" y="469900"/>
                      </a:lnTo>
                      <a:lnTo>
                        <a:pt x="706120" y="492760"/>
                      </a:lnTo>
                      <a:lnTo>
                        <a:pt x="789940" y="482600"/>
                      </a:lnTo>
                      <a:lnTo>
                        <a:pt x="815340" y="462280"/>
                      </a:lnTo>
                      <a:lnTo>
                        <a:pt x="843280" y="429260"/>
                      </a:lnTo>
                      <a:lnTo>
                        <a:pt x="845820" y="396240"/>
                      </a:lnTo>
                      <a:lnTo>
                        <a:pt x="838200" y="368300"/>
                      </a:lnTo>
                      <a:lnTo>
                        <a:pt x="850900" y="337820"/>
                      </a:lnTo>
                      <a:lnTo>
                        <a:pt x="883920" y="330200"/>
                      </a:lnTo>
                      <a:lnTo>
                        <a:pt x="906780" y="317500"/>
                      </a:lnTo>
                      <a:lnTo>
                        <a:pt x="927100" y="302260"/>
                      </a:lnTo>
                      <a:lnTo>
                        <a:pt x="952500" y="304800"/>
                      </a:lnTo>
                      <a:lnTo>
                        <a:pt x="949960" y="335280"/>
                      </a:lnTo>
                      <a:lnTo>
                        <a:pt x="982980" y="337820"/>
                      </a:lnTo>
                      <a:lnTo>
                        <a:pt x="1043940" y="322580"/>
                      </a:lnTo>
                      <a:lnTo>
                        <a:pt x="1094740" y="320040"/>
                      </a:lnTo>
                      <a:lnTo>
                        <a:pt x="1145540" y="322580"/>
                      </a:lnTo>
                      <a:lnTo>
                        <a:pt x="1186180" y="337820"/>
                      </a:lnTo>
                      <a:lnTo>
                        <a:pt x="1221740" y="337820"/>
                      </a:lnTo>
                      <a:lnTo>
                        <a:pt x="1229360" y="312420"/>
                      </a:lnTo>
                      <a:lnTo>
                        <a:pt x="1229360" y="287020"/>
                      </a:lnTo>
                      <a:lnTo>
                        <a:pt x="1219200" y="271780"/>
                      </a:lnTo>
                      <a:lnTo>
                        <a:pt x="1216660" y="213360"/>
                      </a:lnTo>
                      <a:lnTo>
                        <a:pt x="1229360" y="195580"/>
                      </a:lnTo>
                      <a:lnTo>
                        <a:pt x="1295400" y="165100"/>
                      </a:lnTo>
                      <a:lnTo>
                        <a:pt x="1315720" y="137160"/>
                      </a:lnTo>
                      <a:lnTo>
                        <a:pt x="1310640" y="114300"/>
                      </a:lnTo>
                      <a:lnTo>
                        <a:pt x="1295400" y="93980"/>
                      </a:lnTo>
                      <a:lnTo>
                        <a:pt x="1292860" y="53340"/>
                      </a:lnTo>
                      <a:lnTo>
                        <a:pt x="1315720" y="40640"/>
                      </a:lnTo>
                      <a:lnTo>
                        <a:pt x="1363980" y="53340"/>
                      </a:lnTo>
                      <a:lnTo>
                        <a:pt x="1402080" y="53340"/>
                      </a:lnTo>
                      <a:lnTo>
                        <a:pt x="1440180" y="33020"/>
                      </a:lnTo>
                      <a:lnTo>
                        <a:pt x="1463040" y="20320"/>
                      </a:lnTo>
                      <a:lnTo>
                        <a:pt x="1490980" y="17780"/>
                      </a:lnTo>
                      <a:lnTo>
                        <a:pt x="1526540" y="0"/>
                      </a:lnTo>
                      <a:lnTo>
                        <a:pt x="1557020" y="0"/>
                      </a:lnTo>
                      <a:lnTo>
                        <a:pt x="1577340" y="17780"/>
                      </a:lnTo>
                      <a:lnTo>
                        <a:pt x="1559560" y="58420"/>
                      </a:lnTo>
                      <a:lnTo>
                        <a:pt x="1577340" y="78740"/>
                      </a:lnTo>
                      <a:lnTo>
                        <a:pt x="1577340" y="134620"/>
                      </a:lnTo>
                      <a:lnTo>
                        <a:pt x="1600200" y="165100"/>
                      </a:lnTo>
                      <a:lnTo>
                        <a:pt x="1595120" y="198120"/>
                      </a:lnTo>
                      <a:lnTo>
                        <a:pt x="1567180" y="236220"/>
                      </a:lnTo>
                      <a:lnTo>
                        <a:pt x="1536700" y="281940"/>
                      </a:lnTo>
                      <a:lnTo>
                        <a:pt x="1513840" y="322580"/>
                      </a:lnTo>
                      <a:lnTo>
                        <a:pt x="1480820" y="386080"/>
                      </a:lnTo>
                      <a:lnTo>
                        <a:pt x="1480820" y="414020"/>
                      </a:lnTo>
                      <a:lnTo>
                        <a:pt x="1485900" y="464820"/>
                      </a:lnTo>
                      <a:lnTo>
                        <a:pt x="1480820" y="518160"/>
                      </a:lnTo>
                      <a:lnTo>
                        <a:pt x="1475740" y="594360"/>
                      </a:lnTo>
                      <a:lnTo>
                        <a:pt x="1470660" y="637540"/>
                      </a:lnTo>
                      <a:lnTo>
                        <a:pt x="1501140" y="718820"/>
                      </a:lnTo>
                      <a:lnTo>
                        <a:pt x="1506220" y="762000"/>
                      </a:lnTo>
                      <a:lnTo>
                        <a:pt x="1516380" y="815340"/>
                      </a:lnTo>
                      <a:lnTo>
                        <a:pt x="1546860" y="873760"/>
                      </a:lnTo>
                      <a:lnTo>
                        <a:pt x="1661160" y="980440"/>
                      </a:lnTo>
                      <a:lnTo>
                        <a:pt x="1694180" y="1013460"/>
                      </a:lnTo>
                      <a:lnTo>
                        <a:pt x="1706880" y="1061720"/>
                      </a:lnTo>
                      <a:cubicBezTo>
                        <a:pt x="1706033" y="1084580"/>
                        <a:pt x="1705187" y="1107440"/>
                        <a:pt x="1704340" y="1130300"/>
                      </a:cubicBezTo>
                      <a:lnTo>
                        <a:pt x="1694180" y="1176020"/>
                      </a:lnTo>
                      <a:lnTo>
                        <a:pt x="1706880" y="1264920"/>
                      </a:lnTo>
                      <a:lnTo>
                        <a:pt x="1717040" y="1450340"/>
                      </a:lnTo>
                      <a:lnTo>
                        <a:pt x="1691640" y="1490980"/>
                      </a:lnTo>
                      <a:lnTo>
                        <a:pt x="1666240" y="1524000"/>
                      </a:lnTo>
                      <a:lnTo>
                        <a:pt x="1602740" y="1742440"/>
                      </a:lnTo>
                      <a:lnTo>
                        <a:pt x="1562100" y="1800860"/>
                      </a:lnTo>
                      <a:lnTo>
                        <a:pt x="1551940" y="1851660"/>
                      </a:lnTo>
                      <a:lnTo>
                        <a:pt x="1498600" y="187706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solidFill>
                    <a:srgbClr val="008FD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400" b="1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S-Core Dream 6 Bold" panose="020B0503030302020204" pitchFamily="34" charset="-127"/>
                    <a:ea typeface="S-Core Dream 6 Bold" panose="020B0503030302020204" pitchFamily="34" charset="-127"/>
                  </a:endParaRPr>
                </a:p>
              </p:txBody>
            </p:sp>
            <p:sp>
              <p:nvSpPr>
                <p:cNvPr id="84" name="동대문 TXT">
                  <a:extLst>
                    <a:ext uri="{FF2B5EF4-FFF2-40B4-BE49-F238E27FC236}">
                      <a16:creationId xmlns:a16="http://schemas.microsoft.com/office/drawing/2014/main" id="{704EE06C-34F1-DC47-A598-989FB81F2544}"/>
                    </a:ext>
                  </a:extLst>
                </p:cNvPr>
                <p:cNvSpPr txBox="1"/>
                <p:nvPr/>
              </p:nvSpPr>
              <p:spPr>
                <a:xfrm>
                  <a:off x="5335704" y="3708917"/>
                  <a:ext cx="588624" cy="276999"/>
                </a:xfrm>
                <a:prstGeom prst="rect">
                  <a:avLst/>
                </a:prstGeom>
                <a:noFill/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</p:spPr>
              <p:txBody>
                <a:bodyPr wrap="none" rtlCol="0" anchor="ctr">
                  <a:spAutoFit/>
                </a:bodyPr>
                <a:lstStyle/>
                <a:p>
                  <a:pPr algn="ctr"/>
                  <a:r>
                    <a:rPr lang="ko-KR" altLang="en-US" sz="1200" b="1" spc="-15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latin typeface="S-Core Dream 6 Bold" panose="020B0503030302020204" pitchFamily="34" charset="-127"/>
                      <a:ea typeface="S-Core Dream 6 Bold" panose="020B0503030302020204" pitchFamily="34" charset="-127"/>
                    </a:rPr>
                    <a:t>동대문</a:t>
                  </a:r>
                  <a:endParaRPr lang="ko-KR" altLang="en-US" sz="1200" b="1" spc="-15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S-Core Dream 6 Bold" panose="020B0503030302020204" pitchFamily="34" charset="-127"/>
                    <a:ea typeface="S-Core Dream 6 Bold" panose="020B0503030302020204" pitchFamily="34" charset="-127"/>
                  </a:endParaRPr>
                </a:p>
              </p:txBody>
            </p:sp>
          </p:grpSp>
          <p:grpSp>
            <p:nvGrpSpPr>
              <p:cNvPr id="68" name="중랑구">
                <a:extLst>
                  <a:ext uri="{FF2B5EF4-FFF2-40B4-BE49-F238E27FC236}">
                    <a16:creationId xmlns:a16="http://schemas.microsoft.com/office/drawing/2014/main" id="{4DE4F763-C03A-584E-B6FF-7A8A653B4EAF}"/>
                  </a:ext>
                </a:extLst>
              </p:cNvPr>
              <p:cNvGrpSpPr/>
              <p:nvPr/>
            </p:nvGrpSpPr>
            <p:grpSpPr>
              <a:xfrm>
                <a:off x="5887706" y="3182228"/>
                <a:ext cx="624702" cy="825684"/>
                <a:chOff x="5887706" y="3182228"/>
                <a:chExt cx="624702" cy="825684"/>
              </a:xfrm>
            </p:grpSpPr>
            <p:sp>
              <p:nvSpPr>
                <p:cNvPr id="81" name="중랑구">
                  <a:extLst>
                    <a:ext uri="{FF2B5EF4-FFF2-40B4-BE49-F238E27FC236}">
                      <a16:creationId xmlns:a16="http://schemas.microsoft.com/office/drawing/2014/main" id="{A6C5A924-13C6-A64F-99C6-D7C104772F21}"/>
                    </a:ext>
                  </a:extLst>
                </p:cNvPr>
                <p:cNvSpPr/>
                <p:nvPr/>
              </p:nvSpPr>
              <p:spPr>
                <a:xfrm>
                  <a:off x="5887706" y="3182228"/>
                  <a:ext cx="624702" cy="825684"/>
                </a:xfrm>
                <a:custGeom>
                  <a:avLst/>
                  <a:gdLst>
                    <a:gd name="connsiteX0" fmla="*/ 1513840 w 1531620"/>
                    <a:gd name="connsiteY0" fmla="*/ 152400 h 2024380"/>
                    <a:gd name="connsiteX1" fmla="*/ 1513840 w 1531620"/>
                    <a:gd name="connsiteY1" fmla="*/ 152400 h 2024380"/>
                    <a:gd name="connsiteX2" fmla="*/ 1348740 w 1531620"/>
                    <a:gd name="connsiteY2" fmla="*/ 0 h 2024380"/>
                    <a:gd name="connsiteX3" fmla="*/ 998220 w 1531620"/>
                    <a:gd name="connsiteY3" fmla="*/ 144780 h 2024380"/>
                    <a:gd name="connsiteX4" fmla="*/ 967740 w 1531620"/>
                    <a:gd name="connsiteY4" fmla="*/ 182880 h 2024380"/>
                    <a:gd name="connsiteX5" fmla="*/ 939800 w 1531620"/>
                    <a:gd name="connsiteY5" fmla="*/ 223520 h 2024380"/>
                    <a:gd name="connsiteX6" fmla="*/ 906780 w 1531620"/>
                    <a:gd name="connsiteY6" fmla="*/ 243840 h 2024380"/>
                    <a:gd name="connsiteX7" fmla="*/ 840740 w 1531620"/>
                    <a:gd name="connsiteY7" fmla="*/ 248920 h 2024380"/>
                    <a:gd name="connsiteX8" fmla="*/ 716280 w 1531620"/>
                    <a:gd name="connsiteY8" fmla="*/ 203200 h 2024380"/>
                    <a:gd name="connsiteX9" fmla="*/ 678180 w 1531620"/>
                    <a:gd name="connsiteY9" fmla="*/ 213360 h 2024380"/>
                    <a:gd name="connsiteX10" fmla="*/ 607060 w 1531620"/>
                    <a:gd name="connsiteY10" fmla="*/ 269240 h 2024380"/>
                    <a:gd name="connsiteX11" fmla="*/ 574040 w 1531620"/>
                    <a:gd name="connsiteY11" fmla="*/ 274320 h 2024380"/>
                    <a:gd name="connsiteX12" fmla="*/ 462280 w 1531620"/>
                    <a:gd name="connsiteY12" fmla="*/ 187960 h 2024380"/>
                    <a:gd name="connsiteX13" fmla="*/ 449580 w 1531620"/>
                    <a:gd name="connsiteY13" fmla="*/ 165100 h 2024380"/>
                    <a:gd name="connsiteX14" fmla="*/ 429260 w 1531620"/>
                    <a:gd name="connsiteY14" fmla="*/ 119380 h 2024380"/>
                    <a:gd name="connsiteX15" fmla="*/ 398780 w 1531620"/>
                    <a:gd name="connsiteY15" fmla="*/ 104140 h 2024380"/>
                    <a:gd name="connsiteX16" fmla="*/ 297180 w 1531620"/>
                    <a:gd name="connsiteY16" fmla="*/ 127000 h 2024380"/>
                    <a:gd name="connsiteX17" fmla="*/ 193040 w 1531620"/>
                    <a:gd name="connsiteY17" fmla="*/ 162560 h 2024380"/>
                    <a:gd name="connsiteX18" fmla="*/ 101600 w 1531620"/>
                    <a:gd name="connsiteY18" fmla="*/ 210820 h 2024380"/>
                    <a:gd name="connsiteX19" fmla="*/ 60960 w 1531620"/>
                    <a:gd name="connsiteY19" fmla="*/ 233680 h 2024380"/>
                    <a:gd name="connsiteX20" fmla="*/ 60960 w 1531620"/>
                    <a:gd name="connsiteY20" fmla="*/ 269240 h 2024380"/>
                    <a:gd name="connsiteX21" fmla="*/ 76200 w 1531620"/>
                    <a:gd name="connsiteY21" fmla="*/ 292100 h 2024380"/>
                    <a:gd name="connsiteX22" fmla="*/ 81280 w 1531620"/>
                    <a:gd name="connsiteY22" fmla="*/ 492760 h 2024380"/>
                    <a:gd name="connsiteX23" fmla="*/ 96520 w 1531620"/>
                    <a:gd name="connsiteY23" fmla="*/ 703580 h 2024380"/>
                    <a:gd name="connsiteX24" fmla="*/ 106680 w 1531620"/>
                    <a:gd name="connsiteY24" fmla="*/ 739140 h 2024380"/>
                    <a:gd name="connsiteX25" fmla="*/ 142240 w 1531620"/>
                    <a:gd name="connsiteY25" fmla="*/ 764540 h 2024380"/>
                    <a:gd name="connsiteX26" fmla="*/ 132080 w 1531620"/>
                    <a:gd name="connsiteY26" fmla="*/ 792480 h 2024380"/>
                    <a:gd name="connsiteX27" fmla="*/ 88900 w 1531620"/>
                    <a:gd name="connsiteY27" fmla="*/ 840740 h 2024380"/>
                    <a:gd name="connsiteX28" fmla="*/ 55880 w 1531620"/>
                    <a:gd name="connsiteY28" fmla="*/ 896620 h 2024380"/>
                    <a:gd name="connsiteX29" fmla="*/ 20320 w 1531620"/>
                    <a:gd name="connsiteY29" fmla="*/ 970280 h 2024380"/>
                    <a:gd name="connsiteX30" fmla="*/ 7620 w 1531620"/>
                    <a:gd name="connsiteY30" fmla="*/ 1003300 h 2024380"/>
                    <a:gd name="connsiteX31" fmla="*/ 0 w 1531620"/>
                    <a:gd name="connsiteY31" fmla="*/ 1249680 h 2024380"/>
                    <a:gd name="connsiteX32" fmla="*/ 17780 w 1531620"/>
                    <a:gd name="connsiteY32" fmla="*/ 1303020 h 2024380"/>
                    <a:gd name="connsiteX33" fmla="*/ 38100 w 1531620"/>
                    <a:gd name="connsiteY33" fmla="*/ 1343660 h 2024380"/>
                    <a:gd name="connsiteX34" fmla="*/ 48260 w 1531620"/>
                    <a:gd name="connsiteY34" fmla="*/ 1386840 h 2024380"/>
                    <a:gd name="connsiteX35" fmla="*/ 228600 w 1531620"/>
                    <a:gd name="connsiteY35" fmla="*/ 1564640 h 2024380"/>
                    <a:gd name="connsiteX36" fmla="*/ 241300 w 1531620"/>
                    <a:gd name="connsiteY36" fmla="*/ 1602740 h 2024380"/>
                    <a:gd name="connsiteX37" fmla="*/ 226060 w 1531620"/>
                    <a:gd name="connsiteY37" fmla="*/ 1803400 h 2024380"/>
                    <a:gd name="connsiteX38" fmla="*/ 238760 w 1531620"/>
                    <a:gd name="connsiteY38" fmla="*/ 1874520 h 2024380"/>
                    <a:gd name="connsiteX39" fmla="*/ 261620 w 1531620"/>
                    <a:gd name="connsiteY39" fmla="*/ 1894840 h 2024380"/>
                    <a:gd name="connsiteX40" fmla="*/ 317500 w 1531620"/>
                    <a:gd name="connsiteY40" fmla="*/ 1892300 h 2024380"/>
                    <a:gd name="connsiteX41" fmla="*/ 396240 w 1531620"/>
                    <a:gd name="connsiteY41" fmla="*/ 1917700 h 2024380"/>
                    <a:gd name="connsiteX42" fmla="*/ 541020 w 1531620"/>
                    <a:gd name="connsiteY42" fmla="*/ 1940560 h 2024380"/>
                    <a:gd name="connsiteX43" fmla="*/ 581660 w 1531620"/>
                    <a:gd name="connsiteY43" fmla="*/ 1960880 h 2024380"/>
                    <a:gd name="connsiteX44" fmla="*/ 601980 w 1531620"/>
                    <a:gd name="connsiteY44" fmla="*/ 2004060 h 2024380"/>
                    <a:gd name="connsiteX45" fmla="*/ 632460 w 1531620"/>
                    <a:gd name="connsiteY45" fmla="*/ 2024380 h 2024380"/>
                    <a:gd name="connsiteX46" fmla="*/ 675640 w 1531620"/>
                    <a:gd name="connsiteY46" fmla="*/ 1981200 h 2024380"/>
                    <a:gd name="connsiteX47" fmla="*/ 937260 w 1531620"/>
                    <a:gd name="connsiteY47" fmla="*/ 1892300 h 2024380"/>
                    <a:gd name="connsiteX48" fmla="*/ 957580 w 1531620"/>
                    <a:gd name="connsiteY48" fmla="*/ 1871980 h 2024380"/>
                    <a:gd name="connsiteX49" fmla="*/ 980440 w 1531620"/>
                    <a:gd name="connsiteY49" fmla="*/ 1686560 h 2024380"/>
                    <a:gd name="connsiteX50" fmla="*/ 975360 w 1531620"/>
                    <a:gd name="connsiteY50" fmla="*/ 1658620 h 2024380"/>
                    <a:gd name="connsiteX51" fmla="*/ 896620 w 1531620"/>
                    <a:gd name="connsiteY51" fmla="*/ 1569720 h 2024380"/>
                    <a:gd name="connsiteX52" fmla="*/ 883920 w 1531620"/>
                    <a:gd name="connsiteY52" fmla="*/ 1546860 h 2024380"/>
                    <a:gd name="connsiteX53" fmla="*/ 906780 w 1531620"/>
                    <a:gd name="connsiteY53" fmla="*/ 1536700 h 2024380"/>
                    <a:gd name="connsiteX54" fmla="*/ 1168400 w 1531620"/>
                    <a:gd name="connsiteY54" fmla="*/ 1551940 h 2024380"/>
                    <a:gd name="connsiteX55" fmla="*/ 1216660 w 1531620"/>
                    <a:gd name="connsiteY55" fmla="*/ 1539240 h 2024380"/>
                    <a:gd name="connsiteX56" fmla="*/ 1236980 w 1531620"/>
                    <a:gd name="connsiteY56" fmla="*/ 1518920 h 2024380"/>
                    <a:gd name="connsiteX57" fmla="*/ 1229360 w 1531620"/>
                    <a:gd name="connsiteY57" fmla="*/ 1480820 h 2024380"/>
                    <a:gd name="connsiteX58" fmla="*/ 1249680 w 1531620"/>
                    <a:gd name="connsiteY58" fmla="*/ 1445260 h 2024380"/>
                    <a:gd name="connsiteX59" fmla="*/ 1249680 w 1531620"/>
                    <a:gd name="connsiteY59" fmla="*/ 1379220 h 2024380"/>
                    <a:gd name="connsiteX60" fmla="*/ 1270000 w 1531620"/>
                    <a:gd name="connsiteY60" fmla="*/ 1338580 h 2024380"/>
                    <a:gd name="connsiteX61" fmla="*/ 1290320 w 1531620"/>
                    <a:gd name="connsiteY61" fmla="*/ 1264920 h 2024380"/>
                    <a:gd name="connsiteX62" fmla="*/ 1297940 w 1531620"/>
                    <a:gd name="connsiteY62" fmla="*/ 1221740 h 2024380"/>
                    <a:gd name="connsiteX63" fmla="*/ 1295400 w 1531620"/>
                    <a:gd name="connsiteY63" fmla="*/ 1186180 h 2024380"/>
                    <a:gd name="connsiteX64" fmla="*/ 1463040 w 1531620"/>
                    <a:gd name="connsiteY64" fmla="*/ 1097280 h 2024380"/>
                    <a:gd name="connsiteX65" fmla="*/ 1490980 w 1531620"/>
                    <a:gd name="connsiteY65" fmla="*/ 1061720 h 2024380"/>
                    <a:gd name="connsiteX66" fmla="*/ 1475740 w 1531620"/>
                    <a:gd name="connsiteY66" fmla="*/ 1010920 h 2024380"/>
                    <a:gd name="connsiteX67" fmla="*/ 1424940 w 1531620"/>
                    <a:gd name="connsiteY67" fmla="*/ 901700 h 2024380"/>
                    <a:gd name="connsiteX68" fmla="*/ 1417320 w 1531620"/>
                    <a:gd name="connsiteY68" fmla="*/ 866140 h 2024380"/>
                    <a:gd name="connsiteX69" fmla="*/ 1430020 w 1531620"/>
                    <a:gd name="connsiteY69" fmla="*/ 784860 h 2024380"/>
                    <a:gd name="connsiteX70" fmla="*/ 1526540 w 1531620"/>
                    <a:gd name="connsiteY70" fmla="*/ 477520 h 2024380"/>
                    <a:gd name="connsiteX71" fmla="*/ 1531620 w 1531620"/>
                    <a:gd name="connsiteY71" fmla="*/ 434340 h 2024380"/>
                    <a:gd name="connsiteX72" fmla="*/ 1518920 w 1531620"/>
                    <a:gd name="connsiteY72" fmla="*/ 398780 h 2024380"/>
                    <a:gd name="connsiteX73" fmla="*/ 1516380 w 1531620"/>
                    <a:gd name="connsiteY73" fmla="*/ 223520 h 2024380"/>
                    <a:gd name="connsiteX74" fmla="*/ 1513840 w 1531620"/>
                    <a:gd name="connsiteY74" fmla="*/ 152400 h 2024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</a:cxnLst>
                  <a:rect l="l" t="t" r="r" b="b"/>
                  <a:pathLst>
                    <a:path w="1531620" h="2024380">
                      <a:moveTo>
                        <a:pt x="1513840" y="152400"/>
                      </a:moveTo>
                      <a:lnTo>
                        <a:pt x="1513840" y="152400"/>
                      </a:lnTo>
                      <a:lnTo>
                        <a:pt x="1348740" y="0"/>
                      </a:lnTo>
                      <a:lnTo>
                        <a:pt x="998220" y="144780"/>
                      </a:lnTo>
                      <a:lnTo>
                        <a:pt x="967740" y="182880"/>
                      </a:lnTo>
                      <a:lnTo>
                        <a:pt x="939800" y="223520"/>
                      </a:lnTo>
                      <a:lnTo>
                        <a:pt x="906780" y="243840"/>
                      </a:lnTo>
                      <a:lnTo>
                        <a:pt x="840740" y="248920"/>
                      </a:lnTo>
                      <a:lnTo>
                        <a:pt x="716280" y="203200"/>
                      </a:lnTo>
                      <a:lnTo>
                        <a:pt x="678180" y="213360"/>
                      </a:lnTo>
                      <a:lnTo>
                        <a:pt x="607060" y="269240"/>
                      </a:lnTo>
                      <a:lnTo>
                        <a:pt x="574040" y="274320"/>
                      </a:lnTo>
                      <a:lnTo>
                        <a:pt x="462280" y="187960"/>
                      </a:lnTo>
                      <a:cubicBezTo>
                        <a:pt x="451585" y="166569"/>
                        <a:pt x="457475" y="172995"/>
                        <a:pt x="449580" y="165100"/>
                      </a:cubicBezTo>
                      <a:lnTo>
                        <a:pt x="429260" y="119380"/>
                      </a:lnTo>
                      <a:lnTo>
                        <a:pt x="398780" y="104140"/>
                      </a:lnTo>
                      <a:lnTo>
                        <a:pt x="297180" y="127000"/>
                      </a:lnTo>
                      <a:lnTo>
                        <a:pt x="193040" y="162560"/>
                      </a:lnTo>
                      <a:lnTo>
                        <a:pt x="101600" y="210820"/>
                      </a:lnTo>
                      <a:lnTo>
                        <a:pt x="60960" y="233680"/>
                      </a:lnTo>
                      <a:lnTo>
                        <a:pt x="60960" y="269240"/>
                      </a:lnTo>
                      <a:lnTo>
                        <a:pt x="76200" y="292100"/>
                      </a:lnTo>
                      <a:lnTo>
                        <a:pt x="81280" y="492760"/>
                      </a:lnTo>
                      <a:lnTo>
                        <a:pt x="96520" y="703580"/>
                      </a:lnTo>
                      <a:lnTo>
                        <a:pt x="106680" y="739140"/>
                      </a:lnTo>
                      <a:lnTo>
                        <a:pt x="142240" y="764540"/>
                      </a:lnTo>
                      <a:lnTo>
                        <a:pt x="132080" y="792480"/>
                      </a:lnTo>
                      <a:lnTo>
                        <a:pt x="88900" y="840740"/>
                      </a:lnTo>
                      <a:lnTo>
                        <a:pt x="55880" y="896620"/>
                      </a:lnTo>
                      <a:lnTo>
                        <a:pt x="20320" y="970280"/>
                      </a:lnTo>
                      <a:lnTo>
                        <a:pt x="7620" y="1003300"/>
                      </a:lnTo>
                      <a:lnTo>
                        <a:pt x="0" y="1249680"/>
                      </a:lnTo>
                      <a:lnTo>
                        <a:pt x="17780" y="1303020"/>
                      </a:lnTo>
                      <a:lnTo>
                        <a:pt x="38100" y="1343660"/>
                      </a:lnTo>
                      <a:lnTo>
                        <a:pt x="48260" y="1386840"/>
                      </a:lnTo>
                      <a:lnTo>
                        <a:pt x="228600" y="1564640"/>
                      </a:lnTo>
                      <a:lnTo>
                        <a:pt x="241300" y="1602740"/>
                      </a:lnTo>
                      <a:lnTo>
                        <a:pt x="226060" y="1803400"/>
                      </a:lnTo>
                      <a:lnTo>
                        <a:pt x="238760" y="1874520"/>
                      </a:lnTo>
                      <a:lnTo>
                        <a:pt x="261620" y="1894840"/>
                      </a:lnTo>
                      <a:lnTo>
                        <a:pt x="317500" y="1892300"/>
                      </a:lnTo>
                      <a:lnTo>
                        <a:pt x="396240" y="1917700"/>
                      </a:lnTo>
                      <a:lnTo>
                        <a:pt x="541020" y="1940560"/>
                      </a:lnTo>
                      <a:lnTo>
                        <a:pt x="581660" y="1960880"/>
                      </a:lnTo>
                      <a:lnTo>
                        <a:pt x="601980" y="2004060"/>
                      </a:lnTo>
                      <a:lnTo>
                        <a:pt x="632460" y="2024380"/>
                      </a:lnTo>
                      <a:lnTo>
                        <a:pt x="675640" y="1981200"/>
                      </a:lnTo>
                      <a:lnTo>
                        <a:pt x="937260" y="1892300"/>
                      </a:lnTo>
                      <a:lnTo>
                        <a:pt x="957580" y="1871980"/>
                      </a:lnTo>
                      <a:lnTo>
                        <a:pt x="980440" y="1686560"/>
                      </a:lnTo>
                      <a:lnTo>
                        <a:pt x="975360" y="1658620"/>
                      </a:lnTo>
                      <a:lnTo>
                        <a:pt x="896620" y="1569720"/>
                      </a:lnTo>
                      <a:lnTo>
                        <a:pt x="883920" y="1546860"/>
                      </a:lnTo>
                      <a:lnTo>
                        <a:pt x="906780" y="1536700"/>
                      </a:lnTo>
                      <a:lnTo>
                        <a:pt x="1168400" y="1551940"/>
                      </a:lnTo>
                      <a:lnTo>
                        <a:pt x="1216660" y="1539240"/>
                      </a:lnTo>
                      <a:lnTo>
                        <a:pt x="1236980" y="1518920"/>
                      </a:lnTo>
                      <a:lnTo>
                        <a:pt x="1229360" y="1480820"/>
                      </a:lnTo>
                      <a:lnTo>
                        <a:pt x="1249680" y="1445260"/>
                      </a:lnTo>
                      <a:lnTo>
                        <a:pt x="1249680" y="1379220"/>
                      </a:lnTo>
                      <a:lnTo>
                        <a:pt x="1270000" y="1338580"/>
                      </a:lnTo>
                      <a:lnTo>
                        <a:pt x="1290320" y="1264920"/>
                      </a:lnTo>
                      <a:lnTo>
                        <a:pt x="1297940" y="1221740"/>
                      </a:lnTo>
                      <a:lnTo>
                        <a:pt x="1295400" y="1186180"/>
                      </a:lnTo>
                      <a:lnTo>
                        <a:pt x="1463040" y="1097280"/>
                      </a:lnTo>
                      <a:lnTo>
                        <a:pt x="1490980" y="1061720"/>
                      </a:lnTo>
                      <a:lnTo>
                        <a:pt x="1475740" y="1010920"/>
                      </a:lnTo>
                      <a:lnTo>
                        <a:pt x="1424940" y="901700"/>
                      </a:lnTo>
                      <a:lnTo>
                        <a:pt x="1417320" y="866140"/>
                      </a:lnTo>
                      <a:lnTo>
                        <a:pt x="1430020" y="784860"/>
                      </a:lnTo>
                      <a:lnTo>
                        <a:pt x="1526540" y="477520"/>
                      </a:lnTo>
                      <a:lnTo>
                        <a:pt x="1531620" y="434340"/>
                      </a:lnTo>
                      <a:lnTo>
                        <a:pt x="1518920" y="398780"/>
                      </a:lnTo>
                      <a:cubicBezTo>
                        <a:pt x="1518073" y="340360"/>
                        <a:pt x="1517227" y="281940"/>
                        <a:pt x="1516380" y="223520"/>
                      </a:cubicBezTo>
                      <a:cubicBezTo>
                        <a:pt x="1515533" y="199813"/>
                        <a:pt x="1514687" y="176107"/>
                        <a:pt x="1513840" y="15240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solidFill>
                    <a:srgbClr val="008FD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400" b="1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S-Core Dream 6 Bold" panose="020B0503030302020204" pitchFamily="34" charset="-127"/>
                    <a:ea typeface="S-Core Dream 6 Bold" panose="020B0503030302020204" pitchFamily="34" charset="-127"/>
                  </a:endParaRPr>
                </a:p>
              </p:txBody>
            </p:sp>
            <p:sp>
              <p:nvSpPr>
                <p:cNvPr id="82" name="중랑 TXT">
                  <a:extLst>
                    <a:ext uri="{FF2B5EF4-FFF2-40B4-BE49-F238E27FC236}">
                      <a16:creationId xmlns:a16="http://schemas.microsoft.com/office/drawing/2014/main" id="{39378DD7-4F30-AD4E-A406-394983328D03}"/>
                    </a:ext>
                  </a:extLst>
                </p:cNvPr>
                <p:cNvSpPr txBox="1"/>
                <p:nvPr/>
              </p:nvSpPr>
              <p:spPr>
                <a:xfrm>
                  <a:off x="5946613" y="3444657"/>
                  <a:ext cx="453971" cy="276999"/>
                </a:xfrm>
                <a:prstGeom prst="rect">
                  <a:avLst/>
                </a:prstGeom>
                <a:noFill/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</p:spPr>
              <p:txBody>
                <a:bodyPr wrap="none" rtlCol="0" anchor="ctr">
                  <a:spAutoFit/>
                </a:bodyPr>
                <a:lstStyle/>
                <a:p>
                  <a:pPr algn="ctr"/>
                  <a:r>
                    <a:rPr lang="ko-KR" altLang="en-US" sz="1200" b="1" spc="-15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latin typeface="S-Core Dream 6 Bold" panose="020B0503030302020204" pitchFamily="34" charset="-127"/>
                      <a:ea typeface="S-Core Dream 6 Bold" panose="020B0503030302020204" pitchFamily="34" charset="-127"/>
                    </a:rPr>
                    <a:t>중랑</a:t>
                  </a:r>
                  <a:endParaRPr lang="ko-KR" altLang="en-US" sz="1200" b="1" spc="-15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S-Core Dream 6 Bold" panose="020B0503030302020204" pitchFamily="34" charset="-127"/>
                    <a:ea typeface="S-Core Dream 6 Bold" panose="020B0503030302020204" pitchFamily="34" charset="-127"/>
                  </a:endParaRPr>
                </a:p>
              </p:txBody>
            </p:sp>
          </p:grpSp>
          <p:grpSp>
            <p:nvGrpSpPr>
              <p:cNvPr id="69" name="성북구">
                <a:extLst>
                  <a:ext uri="{FF2B5EF4-FFF2-40B4-BE49-F238E27FC236}">
                    <a16:creationId xmlns:a16="http://schemas.microsoft.com/office/drawing/2014/main" id="{E1BC40DE-7184-7E4F-A78F-26141A9D48C2}"/>
                  </a:ext>
                </a:extLst>
              </p:cNvPr>
              <p:cNvGrpSpPr/>
              <p:nvPr/>
            </p:nvGrpSpPr>
            <p:grpSpPr>
              <a:xfrm>
                <a:off x="4619241" y="2942086"/>
                <a:ext cx="1268051" cy="969686"/>
                <a:chOff x="4619241" y="2942086"/>
                <a:chExt cx="1268051" cy="969686"/>
              </a:xfrm>
            </p:grpSpPr>
            <p:sp>
              <p:nvSpPr>
                <p:cNvPr id="79" name="성북구">
                  <a:extLst>
                    <a:ext uri="{FF2B5EF4-FFF2-40B4-BE49-F238E27FC236}">
                      <a16:creationId xmlns:a16="http://schemas.microsoft.com/office/drawing/2014/main" id="{B0985CD1-A918-A841-B788-592E0DADE662}"/>
                    </a:ext>
                  </a:extLst>
                </p:cNvPr>
                <p:cNvSpPr/>
                <p:nvPr/>
              </p:nvSpPr>
              <p:spPr>
                <a:xfrm>
                  <a:off x="4619241" y="2942086"/>
                  <a:ext cx="1268051" cy="969686"/>
                </a:xfrm>
                <a:custGeom>
                  <a:avLst/>
                  <a:gdLst>
                    <a:gd name="connsiteX0" fmla="*/ 240792 w 3108960"/>
                    <a:gd name="connsiteY0" fmla="*/ 0 h 2377440"/>
                    <a:gd name="connsiteX1" fmla="*/ 240792 w 3108960"/>
                    <a:gd name="connsiteY1" fmla="*/ 0 h 2377440"/>
                    <a:gd name="connsiteX2" fmla="*/ 79248 w 3108960"/>
                    <a:gd name="connsiteY2" fmla="*/ 18288 h 2377440"/>
                    <a:gd name="connsiteX3" fmla="*/ 9144 w 3108960"/>
                    <a:gd name="connsiteY3" fmla="*/ 106680 h 2377440"/>
                    <a:gd name="connsiteX4" fmla="*/ 0 w 3108960"/>
                    <a:gd name="connsiteY4" fmla="*/ 143256 h 2377440"/>
                    <a:gd name="connsiteX5" fmla="*/ 24384 w 3108960"/>
                    <a:gd name="connsiteY5" fmla="*/ 201168 h 2377440"/>
                    <a:gd name="connsiteX6" fmla="*/ 24384 w 3108960"/>
                    <a:gd name="connsiteY6" fmla="*/ 265176 h 2377440"/>
                    <a:gd name="connsiteX7" fmla="*/ 42672 w 3108960"/>
                    <a:gd name="connsiteY7" fmla="*/ 295656 h 2377440"/>
                    <a:gd name="connsiteX8" fmla="*/ 106680 w 3108960"/>
                    <a:gd name="connsiteY8" fmla="*/ 280416 h 2377440"/>
                    <a:gd name="connsiteX9" fmla="*/ 140208 w 3108960"/>
                    <a:gd name="connsiteY9" fmla="*/ 295656 h 2377440"/>
                    <a:gd name="connsiteX10" fmla="*/ 167640 w 3108960"/>
                    <a:gd name="connsiteY10" fmla="*/ 362712 h 2377440"/>
                    <a:gd name="connsiteX11" fmla="*/ 170688 w 3108960"/>
                    <a:gd name="connsiteY11" fmla="*/ 402336 h 2377440"/>
                    <a:gd name="connsiteX12" fmla="*/ 185928 w 3108960"/>
                    <a:gd name="connsiteY12" fmla="*/ 432816 h 2377440"/>
                    <a:gd name="connsiteX13" fmla="*/ 170688 w 3108960"/>
                    <a:gd name="connsiteY13" fmla="*/ 469392 h 2377440"/>
                    <a:gd name="connsiteX14" fmla="*/ 179832 w 3108960"/>
                    <a:gd name="connsiteY14" fmla="*/ 502920 h 2377440"/>
                    <a:gd name="connsiteX15" fmla="*/ 222504 w 3108960"/>
                    <a:gd name="connsiteY15" fmla="*/ 539496 h 2377440"/>
                    <a:gd name="connsiteX16" fmla="*/ 237744 w 3108960"/>
                    <a:gd name="connsiteY16" fmla="*/ 576072 h 2377440"/>
                    <a:gd name="connsiteX17" fmla="*/ 228600 w 3108960"/>
                    <a:gd name="connsiteY17" fmla="*/ 661416 h 2377440"/>
                    <a:gd name="connsiteX18" fmla="*/ 237744 w 3108960"/>
                    <a:gd name="connsiteY18" fmla="*/ 725424 h 2377440"/>
                    <a:gd name="connsiteX19" fmla="*/ 326136 w 3108960"/>
                    <a:gd name="connsiteY19" fmla="*/ 822960 h 2377440"/>
                    <a:gd name="connsiteX20" fmla="*/ 374904 w 3108960"/>
                    <a:gd name="connsiteY20" fmla="*/ 847344 h 2377440"/>
                    <a:gd name="connsiteX21" fmla="*/ 402336 w 3108960"/>
                    <a:gd name="connsiteY21" fmla="*/ 862584 h 2377440"/>
                    <a:gd name="connsiteX22" fmla="*/ 420624 w 3108960"/>
                    <a:gd name="connsiteY22" fmla="*/ 905256 h 2377440"/>
                    <a:gd name="connsiteX23" fmla="*/ 429768 w 3108960"/>
                    <a:gd name="connsiteY23" fmla="*/ 935736 h 2377440"/>
                    <a:gd name="connsiteX24" fmla="*/ 423672 w 3108960"/>
                    <a:gd name="connsiteY24" fmla="*/ 1011936 h 2377440"/>
                    <a:gd name="connsiteX25" fmla="*/ 423672 w 3108960"/>
                    <a:gd name="connsiteY25" fmla="*/ 1176528 h 2377440"/>
                    <a:gd name="connsiteX26" fmla="*/ 384048 w 3108960"/>
                    <a:gd name="connsiteY26" fmla="*/ 1246632 h 2377440"/>
                    <a:gd name="connsiteX27" fmla="*/ 362712 w 3108960"/>
                    <a:gd name="connsiteY27" fmla="*/ 1310640 h 2377440"/>
                    <a:gd name="connsiteX28" fmla="*/ 365760 w 3108960"/>
                    <a:gd name="connsiteY28" fmla="*/ 1356360 h 2377440"/>
                    <a:gd name="connsiteX29" fmla="*/ 420624 w 3108960"/>
                    <a:gd name="connsiteY29" fmla="*/ 1447800 h 2377440"/>
                    <a:gd name="connsiteX30" fmla="*/ 420624 w 3108960"/>
                    <a:gd name="connsiteY30" fmla="*/ 1496568 h 2377440"/>
                    <a:gd name="connsiteX31" fmla="*/ 393192 w 3108960"/>
                    <a:gd name="connsiteY31" fmla="*/ 1508760 h 2377440"/>
                    <a:gd name="connsiteX32" fmla="*/ 304800 w 3108960"/>
                    <a:gd name="connsiteY32" fmla="*/ 1499616 h 2377440"/>
                    <a:gd name="connsiteX33" fmla="*/ 265176 w 3108960"/>
                    <a:gd name="connsiteY33" fmla="*/ 1511808 h 2377440"/>
                    <a:gd name="connsiteX34" fmla="*/ 207264 w 3108960"/>
                    <a:gd name="connsiteY34" fmla="*/ 1609344 h 2377440"/>
                    <a:gd name="connsiteX35" fmla="*/ 213360 w 3108960"/>
                    <a:gd name="connsiteY35" fmla="*/ 1658112 h 2377440"/>
                    <a:gd name="connsiteX36" fmla="*/ 274320 w 3108960"/>
                    <a:gd name="connsiteY36" fmla="*/ 1670304 h 2377440"/>
                    <a:gd name="connsiteX37" fmla="*/ 316992 w 3108960"/>
                    <a:gd name="connsiteY37" fmla="*/ 1676400 h 2377440"/>
                    <a:gd name="connsiteX38" fmla="*/ 371856 w 3108960"/>
                    <a:gd name="connsiteY38" fmla="*/ 1670304 h 2377440"/>
                    <a:gd name="connsiteX39" fmla="*/ 448056 w 3108960"/>
                    <a:gd name="connsiteY39" fmla="*/ 1780032 h 2377440"/>
                    <a:gd name="connsiteX40" fmla="*/ 487680 w 3108960"/>
                    <a:gd name="connsiteY40" fmla="*/ 1807464 h 2377440"/>
                    <a:gd name="connsiteX41" fmla="*/ 569976 w 3108960"/>
                    <a:gd name="connsiteY41" fmla="*/ 1792224 h 2377440"/>
                    <a:gd name="connsiteX42" fmla="*/ 649224 w 3108960"/>
                    <a:gd name="connsiteY42" fmla="*/ 1780032 h 2377440"/>
                    <a:gd name="connsiteX43" fmla="*/ 676656 w 3108960"/>
                    <a:gd name="connsiteY43" fmla="*/ 1761744 h 2377440"/>
                    <a:gd name="connsiteX44" fmla="*/ 758952 w 3108960"/>
                    <a:gd name="connsiteY44" fmla="*/ 1758696 h 2377440"/>
                    <a:gd name="connsiteX45" fmla="*/ 847344 w 3108960"/>
                    <a:gd name="connsiteY45" fmla="*/ 1780032 h 2377440"/>
                    <a:gd name="connsiteX46" fmla="*/ 874776 w 3108960"/>
                    <a:gd name="connsiteY46" fmla="*/ 1780032 h 2377440"/>
                    <a:gd name="connsiteX47" fmla="*/ 932688 w 3108960"/>
                    <a:gd name="connsiteY47" fmla="*/ 1816608 h 2377440"/>
                    <a:gd name="connsiteX48" fmla="*/ 926592 w 3108960"/>
                    <a:gd name="connsiteY48" fmla="*/ 1874520 h 2377440"/>
                    <a:gd name="connsiteX49" fmla="*/ 935736 w 3108960"/>
                    <a:gd name="connsiteY49" fmla="*/ 1908048 h 2377440"/>
                    <a:gd name="connsiteX50" fmla="*/ 999744 w 3108960"/>
                    <a:gd name="connsiteY50" fmla="*/ 1990344 h 2377440"/>
                    <a:gd name="connsiteX51" fmla="*/ 1030224 w 3108960"/>
                    <a:gd name="connsiteY51" fmla="*/ 2005584 h 2377440"/>
                    <a:gd name="connsiteX52" fmla="*/ 1042416 w 3108960"/>
                    <a:gd name="connsiteY52" fmla="*/ 2017776 h 2377440"/>
                    <a:gd name="connsiteX53" fmla="*/ 1063752 w 3108960"/>
                    <a:gd name="connsiteY53" fmla="*/ 2057400 h 2377440"/>
                    <a:gd name="connsiteX54" fmla="*/ 1045464 w 3108960"/>
                    <a:gd name="connsiteY54" fmla="*/ 2100072 h 2377440"/>
                    <a:gd name="connsiteX55" fmla="*/ 1048512 w 3108960"/>
                    <a:gd name="connsiteY55" fmla="*/ 2124456 h 2377440"/>
                    <a:gd name="connsiteX56" fmla="*/ 1072896 w 3108960"/>
                    <a:gd name="connsiteY56" fmla="*/ 2148840 h 2377440"/>
                    <a:gd name="connsiteX57" fmla="*/ 1082040 w 3108960"/>
                    <a:gd name="connsiteY57" fmla="*/ 2197608 h 2377440"/>
                    <a:gd name="connsiteX58" fmla="*/ 1057656 w 3108960"/>
                    <a:gd name="connsiteY58" fmla="*/ 2240280 h 2377440"/>
                    <a:gd name="connsiteX59" fmla="*/ 1069848 w 3108960"/>
                    <a:gd name="connsiteY59" fmla="*/ 2276856 h 2377440"/>
                    <a:gd name="connsiteX60" fmla="*/ 1118616 w 3108960"/>
                    <a:gd name="connsiteY60" fmla="*/ 2279904 h 2377440"/>
                    <a:gd name="connsiteX61" fmla="*/ 1164336 w 3108960"/>
                    <a:gd name="connsiteY61" fmla="*/ 2218944 h 2377440"/>
                    <a:gd name="connsiteX62" fmla="*/ 1194816 w 3108960"/>
                    <a:gd name="connsiteY62" fmla="*/ 2200656 h 2377440"/>
                    <a:gd name="connsiteX63" fmla="*/ 1264920 w 3108960"/>
                    <a:gd name="connsiteY63" fmla="*/ 2197608 h 2377440"/>
                    <a:gd name="connsiteX64" fmla="*/ 1301496 w 3108960"/>
                    <a:gd name="connsiteY64" fmla="*/ 2176272 h 2377440"/>
                    <a:gd name="connsiteX65" fmla="*/ 1350264 w 3108960"/>
                    <a:gd name="connsiteY65" fmla="*/ 2164080 h 2377440"/>
                    <a:gd name="connsiteX66" fmla="*/ 1441704 w 3108960"/>
                    <a:gd name="connsiteY66" fmla="*/ 2246376 h 2377440"/>
                    <a:gd name="connsiteX67" fmla="*/ 1429512 w 3108960"/>
                    <a:gd name="connsiteY67" fmla="*/ 2286000 h 2377440"/>
                    <a:gd name="connsiteX68" fmla="*/ 1414272 w 3108960"/>
                    <a:gd name="connsiteY68" fmla="*/ 2319528 h 2377440"/>
                    <a:gd name="connsiteX69" fmla="*/ 1389888 w 3108960"/>
                    <a:gd name="connsiteY69" fmla="*/ 2365248 h 2377440"/>
                    <a:gd name="connsiteX70" fmla="*/ 1420368 w 3108960"/>
                    <a:gd name="connsiteY70" fmla="*/ 2377440 h 2377440"/>
                    <a:gd name="connsiteX71" fmla="*/ 1478280 w 3108960"/>
                    <a:gd name="connsiteY71" fmla="*/ 2340864 h 2377440"/>
                    <a:gd name="connsiteX72" fmla="*/ 1533144 w 3108960"/>
                    <a:gd name="connsiteY72" fmla="*/ 2350008 h 2377440"/>
                    <a:gd name="connsiteX73" fmla="*/ 1569720 w 3108960"/>
                    <a:gd name="connsiteY73" fmla="*/ 2337816 h 2377440"/>
                    <a:gd name="connsiteX74" fmla="*/ 1615440 w 3108960"/>
                    <a:gd name="connsiteY74" fmla="*/ 2246376 h 2377440"/>
                    <a:gd name="connsiteX75" fmla="*/ 1825752 w 3108960"/>
                    <a:gd name="connsiteY75" fmla="*/ 2036064 h 2377440"/>
                    <a:gd name="connsiteX76" fmla="*/ 1856232 w 3108960"/>
                    <a:gd name="connsiteY76" fmla="*/ 1987296 h 2377440"/>
                    <a:gd name="connsiteX77" fmla="*/ 1850136 w 3108960"/>
                    <a:gd name="connsiteY77" fmla="*/ 1959864 h 2377440"/>
                    <a:gd name="connsiteX78" fmla="*/ 1871472 w 3108960"/>
                    <a:gd name="connsiteY78" fmla="*/ 1935480 h 2377440"/>
                    <a:gd name="connsiteX79" fmla="*/ 1874520 w 3108960"/>
                    <a:gd name="connsiteY79" fmla="*/ 1889760 h 2377440"/>
                    <a:gd name="connsiteX80" fmla="*/ 1905000 w 3108960"/>
                    <a:gd name="connsiteY80" fmla="*/ 1859280 h 2377440"/>
                    <a:gd name="connsiteX81" fmla="*/ 1972056 w 3108960"/>
                    <a:gd name="connsiteY81" fmla="*/ 1856232 h 2377440"/>
                    <a:gd name="connsiteX82" fmla="*/ 2005584 w 3108960"/>
                    <a:gd name="connsiteY82" fmla="*/ 1804416 h 2377440"/>
                    <a:gd name="connsiteX83" fmla="*/ 2136648 w 3108960"/>
                    <a:gd name="connsiteY83" fmla="*/ 1652016 h 2377440"/>
                    <a:gd name="connsiteX84" fmla="*/ 2142744 w 3108960"/>
                    <a:gd name="connsiteY84" fmla="*/ 1621536 h 2377440"/>
                    <a:gd name="connsiteX85" fmla="*/ 2133600 w 3108960"/>
                    <a:gd name="connsiteY85" fmla="*/ 1578864 h 2377440"/>
                    <a:gd name="connsiteX86" fmla="*/ 2161032 w 3108960"/>
                    <a:gd name="connsiteY86" fmla="*/ 1536192 h 2377440"/>
                    <a:gd name="connsiteX87" fmla="*/ 2206752 w 3108960"/>
                    <a:gd name="connsiteY87" fmla="*/ 1542288 h 2377440"/>
                    <a:gd name="connsiteX88" fmla="*/ 2206752 w 3108960"/>
                    <a:gd name="connsiteY88" fmla="*/ 1542288 h 2377440"/>
                    <a:gd name="connsiteX89" fmla="*/ 2255520 w 3108960"/>
                    <a:gd name="connsiteY89" fmla="*/ 1548384 h 2377440"/>
                    <a:gd name="connsiteX90" fmla="*/ 2286000 w 3108960"/>
                    <a:gd name="connsiteY90" fmla="*/ 1581912 h 2377440"/>
                    <a:gd name="connsiteX91" fmla="*/ 2319528 w 3108960"/>
                    <a:gd name="connsiteY91" fmla="*/ 1557528 h 2377440"/>
                    <a:gd name="connsiteX92" fmla="*/ 2313432 w 3108960"/>
                    <a:gd name="connsiteY92" fmla="*/ 1496568 h 2377440"/>
                    <a:gd name="connsiteX93" fmla="*/ 2319528 w 3108960"/>
                    <a:gd name="connsiteY93" fmla="*/ 1450848 h 2377440"/>
                    <a:gd name="connsiteX94" fmla="*/ 2346960 w 3108960"/>
                    <a:gd name="connsiteY94" fmla="*/ 1432560 h 2377440"/>
                    <a:gd name="connsiteX95" fmla="*/ 2386584 w 3108960"/>
                    <a:gd name="connsiteY95" fmla="*/ 1438656 h 2377440"/>
                    <a:gd name="connsiteX96" fmla="*/ 2414016 w 3108960"/>
                    <a:gd name="connsiteY96" fmla="*/ 1402080 h 2377440"/>
                    <a:gd name="connsiteX97" fmla="*/ 2414016 w 3108960"/>
                    <a:gd name="connsiteY97" fmla="*/ 1356360 h 2377440"/>
                    <a:gd name="connsiteX98" fmla="*/ 2426208 w 3108960"/>
                    <a:gd name="connsiteY98" fmla="*/ 1328928 h 2377440"/>
                    <a:gd name="connsiteX99" fmla="*/ 2459736 w 3108960"/>
                    <a:gd name="connsiteY99" fmla="*/ 1322832 h 2377440"/>
                    <a:gd name="connsiteX100" fmla="*/ 2505456 w 3108960"/>
                    <a:gd name="connsiteY100" fmla="*/ 1362456 h 2377440"/>
                    <a:gd name="connsiteX101" fmla="*/ 2508504 w 3108960"/>
                    <a:gd name="connsiteY101" fmla="*/ 1405128 h 2377440"/>
                    <a:gd name="connsiteX102" fmla="*/ 2569464 w 3108960"/>
                    <a:gd name="connsiteY102" fmla="*/ 1426464 h 2377440"/>
                    <a:gd name="connsiteX103" fmla="*/ 2691384 w 3108960"/>
                    <a:gd name="connsiteY103" fmla="*/ 1429512 h 2377440"/>
                    <a:gd name="connsiteX104" fmla="*/ 2697480 w 3108960"/>
                    <a:gd name="connsiteY104" fmla="*/ 1411224 h 2377440"/>
                    <a:gd name="connsiteX105" fmla="*/ 2685288 w 3108960"/>
                    <a:gd name="connsiteY105" fmla="*/ 1353312 h 2377440"/>
                    <a:gd name="connsiteX106" fmla="*/ 2703576 w 3108960"/>
                    <a:gd name="connsiteY106" fmla="*/ 1335024 h 2377440"/>
                    <a:gd name="connsiteX107" fmla="*/ 2755392 w 3108960"/>
                    <a:gd name="connsiteY107" fmla="*/ 1304544 h 2377440"/>
                    <a:gd name="connsiteX108" fmla="*/ 2779776 w 3108960"/>
                    <a:gd name="connsiteY108" fmla="*/ 1271016 h 2377440"/>
                    <a:gd name="connsiteX109" fmla="*/ 2764536 w 3108960"/>
                    <a:gd name="connsiteY109" fmla="*/ 1231392 h 2377440"/>
                    <a:gd name="connsiteX110" fmla="*/ 2776728 w 3108960"/>
                    <a:gd name="connsiteY110" fmla="*/ 1158240 h 2377440"/>
                    <a:gd name="connsiteX111" fmla="*/ 2804160 w 3108960"/>
                    <a:gd name="connsiteY111" fmla="*/ 1146048 h 2377440"/>
                    <a:gd name="connsiteX112" fmla="*/ 2877312 w 3108960"/>
                    <a:gd name="connsiteY112" fmla="*/ 1155192 h 2377440"/>
                    <a:gd name="connsiteX113" fmla="*/ 2959608 w 3108960"/>
                    <a:gd name="connsiteY113" fmla="*/ 1139952 h 2377440"/>
                    <a:gd name="connsiteX114" fmla="*/ 3081528 w 3108960"/>
                    <a:gd name="connsiteY114" fmla="*/ 1097280 h 2377440"/>
                    <a:gd name="connsiteX115" fmla="*/ 3108960 w 3108960"/>
                    <a:gd name="connsiteY115" fmla="*/ 1069848 h 2377440"/>
                    <a:gd name="connsiteX116" fmla="*/ 3093720 w 3108960"/>
                    <a:gd name="connsiteY116" fmla="*/ 868680 h 2377440"/>
                    <a:gd name="connsiteX117" fmla="*/ 3078480 w 3108960"/>
                    <a:gd name="connsiteY117" fmla="*/ 853440 h 2377440"/>
                    <a:gd name="connsiteX118" fmla="*/ 2935224 w 3108960"/>
                    <a:gd name="connsiteY118" fmla="*/ 911352 h 2377440"/>
                    <a:gd name="connsiteX119" fmla="*/ 2880360 w 3108960"/>
                    <a:gd name="connsiteY119" fmla="*/ 914400 h 2377440"/>
                    <a:gd name="connsiteX120" fmla="*/ 2849880 w 3108960"/>
                    <a:gd name="connsiteY120" fmla="*/ 908304 h 2377440"/>
                    <a:gd name="connsiteX121" fmla="*/ 2667000 w 3108960"/>
                    <a:gd name="connsiteY121" fmla="*/ 826008 h 2377440"/>
                    <a:gd name="connsiteX122" fmla="*/ 2569464 w 3108960"/>
                    <a:gd name="connsiteY122" fmla="*/ 728472 h 2377440"/>
                    <a:gd name="connsiteX123" fmla="*/ 2493264 w 3108960"/>
                    <a:gd name="connsiteY123" fmla="*/ 667512 h 2377440"/>
                    <a:gd name="connsiteX124" fmla="*/ 2395728 w 3108960"/>
                    <a:gd name="connsiteY124" fmla="*/ 597408 h 2377440"/>
                    <a:gd name="connsiteX125" fmla="*/ 2368296 w 3108960"/>
                    <a:gd name="connsiteY125" fmla="*/ 563880 h 2377440"/>
                    <a:gd name="connsiteX126" fmla="*/ 2368296 w 3108960"/>
                    <a:gd name="connsiteY126" fmla="*/ 563880 h 2377440"/>
                    <a:gd name="connsiteX127" fmla="*/ 2295144 w 3108960"/>
                    <a:gd name="connsiteY127" fmla="*/ 563880 h 2377440"/>
                    <a:gd name="connsiteX128" fmla="*/ 2264664 w 3108960"/>
                    <a:gd name="connsiteY128" fmla="*/ 624840 h 2377440"/>
                    <a:gd name="connsiteX129" fmla="*/ 2264664 w 3108960"/>
                    <a:gd name="connsiteY129" fmla="*/ 743712 h 2377440"/>
                    <a:gd name="connsiteX130" fmla="*/ 2258568 w 3108960"/>
                    <a:gd name="connsiteY130" fmla="*/ 789432 h 2377440"/>
                    <a:gd name="connsiteX131" fmla="*/ 2173224 w 3108960"/>
                    <a:gd name="connsiteY131" fmla="*/ 807720 h 2377440"/>
                    <a:gd name="connsiteX132" fmla="*/ 2124456 w 3108960"/>
                    <a:gd name="connsiteY132" fmla="*/ 829056 h 2377440"/>
                    <a:gd name="connsiteX133" fmla="*/ 1975104 w 3108960"/>
                    <a:gd name="connsiteY133" fmla="*/ 1036320 h 2377440"/>
                    <a:gd name="connsiteX134" fmla="*/ 1831848 w 3108960"/>
                    <a:gd name="connsiteY134" fmla="*/ 1121664 h 2377440"/>
                    <a:gd name="connsiteX135" fmla="*/ 1795272 w 3108960"/>
                    <a:gd name="connsiteY135" fmla="*/ 1143000 h 2377440"/>
                    <a:gd name="connsiteX136" fmla="*/ 1764792 w 3108960"/>
                    <a:gd name="connsiteY136" fmla="*/ 1121664 h 2377440"/>
                    <a:gd name="connsiteX137" fmla="*/ 1697736 w 3108960"/>
                    <a:gd name="connsiteY137" fmla="*/ 1030224 h 2377440"/>
                    <a:gd name="connsiteX138" fmla="*/ 1679448 w 3108960"/>
                    <a:gd name="connsiteY138" fmla="*/ 1008888 h 2377440"/>
                    <a:gd name="connsiteX139" fmla="*/ 1466088 w 3108960"/>
                    <a:gd name="connsiteY139" fmla="*/ 1021080 h 2377440"/>
                    <a:gd name="connsiteX140" fmla="*/ 1444752 w 3108960"/>
                    <a:gd name="connsiteY140" fmla="*/ 1042416 h 2377440"/>
                    <a:gd name="connsiteX141" fmla="*/ 1374648 w 3108960"/>
                    <a:gd name="connsiteY141" fmla="*/ 966216 h 2377440"/>
                    <a:gd name="connsiteX142" fmla="*/ 1310640 w 3108960"/>
                    <a:gd name="connsiteY142" fmla="*/ 966216 h 2377440"/>
                    <a:gd name="connsiteX143" fmla="*/ 1267968 w 3108960"/>
                    <a:gd name="connsiteY143" fmla="*/ 966216 h 2377440"/>
                    <a:gd name="connsiteX144" fmla="*/ 1237488 w 3108960"/>
                    <a:gd name="connsiteY144" fmla="*/ 935736 h 2377440"/>
                    <a:gd name="connsiteX145" fmla="*/ 1231392 w 3108960"/>
                    <a:gd name="connsiteY145" fmla="*/ 877824 h 2377440"/>
                    <a:gd name="connsiteX146" fmla="*/ 1197864 w 3108960"/>
                    <a:gd name="connsiteY146" fmla="*/ 871728 h 2377440"/>
                    <a:gd name="connsiteX147" fmla="*/ 1161288 w 3108960"/>
                    <a:gd name="connsiteY147" fmla="*/ 886968 h 2377440"/>
                    <a:gd name="connsiteX148" fmla="*/ 978408 w 3108960"/>
                    <a:gd name="connsiteY148" fmla="*/ 710184 h 2377440"/>
                    <a:gd name="connsiteX149" fmla="*/ 969264 w 3108960"/>
                    <a:gd name="connsiteY149" fmla="*/ 682752 h 2377440"/>
                    <a:gd name="connsiteX150" fmla="*/ 978408 w 3108960"/>
                    <a:gd name="connsiteY150" fmla="*/ 588264 h 2377440"/>
                    <a:gd name="connsiteX151" fmla="*/ 990600 w 3108960"/>
                    <a:gd name="connsiteY151" fmla="*/ 548640 h 2377440"/>
                    <a:gd name="connsiteX152" fmla="*/ 993648 w 3108960"/>
                    <a:gd name="connsiteY152" fmla="*/ 512064 h 2377440"/>
                    <a:gd name="connsiteX153" fmla="*/ 966216 w 3108960"/>
                    <a:gd name="connsiteY153" fmla="*/ 490728 h 2377440"/>
                    <a:gd name="connsiteX154" fmla="*/ 902208 w 3108960"/>
                    <a:gd name="connsiteY154" fmla="*/ 499872 h 2377440"/>
                    <a:gd name="connsiteX155" fmla="*/ 795528 w 3108960"/>
                    <a:gd name="connsiteY155" fmla="*/ 502920 h 2377440"/>
                    <a:gd name="connsiteX156" fmla="*/ 774192 w 3108960"/>
                    <a:gd name="connsiteY156" fmla="*/ 493776 h 2377440"/>
                    <a:gd name="connsiteX157" fmla="*/ 728472 w 3108960"/>
                    <a:gd name="connsiteY157" fmla="*/ 426720 h 2377440"/>
                    <a:gd name="connsiteX158" fmla="*/ 697992 w 3108960"/>
                    <a:gd name="connsiteY158" fmla="*/ 411480 h 2377440"/>
                    <a:gd name="connsiteX159" fmla="*/ 667512 w 3108960"/>
                    <a:gd name="connsiteY159" fmla="*/ 374904 h 2377440"/>
                    <a:gd name="connsiteX160" fmla="*/ 627888 w 3108960"/>
                    <a:gd name="connsiteY160" fmla="*/ 371856 h 2377440"/>
                    <a:gd name="connsiteX161" fmla="*/ 579120 w 3108960"/>
                    <a:gd name="connsiteY161" fmla="*/ 359664 h 2377440"/>
                    <a:gd name="connsiteX162" fmla="*/ 566928 w 3108960"/>
                    <a:gd name="connsiteY162" fmla="*/ 347472 h 2377440"/>
                    <a:gd name="connsiteX163" fmla="*/ 563880 w 3108960"/>
                    <a:gd name="connsiteY163" fmla="*/ 304800 h 2377440"/>
                    <a:gd name="connsiteX164" fmla="*/ 536448 w 3108960"/>
                    <a:gd name="connsiteY164" fmla="*/ 271272 h 2377440"/>
                    <a:gd name="connsiteX165" fmla="*/ 542544 w 3108960"/>
                    <a:gd name="connsiteY165" fmla="*/ 155448 h 2377440"/>
                    <a:gd name="connsiteX166" fmla="*/ 518160 w 3108960"/>
                    <a:gd name="connsiteY166" fmla="*/ 115824 h 2377440"/>
                    <a:gd name="connsiteX167" fmla="*/ 487680 w 3108960"/>
                    <a:gd name="connsiteY167" fmla="*/ 124968 h 2377440"/>
                    <a:gd name="connsiteX168" fmla="*/ 448056 w 3108960"/>
                    <a:gd name="connsiteY168" fmla="*/ 164592 h 2377440"/>
                    <a:gd name="connsiteX169" fmla="*/ 420624 w 3108960"/>
                    <a:gd name="connsiteY169" fmla="*/ 167640 h 2377440"/>
                    <a:gd name="connsiteX170" fmla="*/ 396240 w 3108960"/>
                    <a:gd name="connsiteY170" fmla="*/ 158496 h 2377440"/>
                    <a:gd name="connsiteX171" fmla="*/ 387096 w 3108960"/>
                    <a:gd name="connsiteY171" fmla="*/ 140208 h 2377440"/>
                    <a:gd name="connsiteX172" fmla="*/ 286512 w 3108960"/>
                    <a:gd name="connsiteY172" fmla="*/ 27432 h 2377440"/>
                    <a:gd name="connsiteX173" fmla="*/ 240792 w 3108960"/>
                    <a:gd name="connsiteY173" fmla="*/ 0 h 2377440"/>
                    <a:gd name="connsiteX0" fmla="*/ 240792 w 3108960"/>
                    <a:gd name="connsiteY0" fmla="*/ 0 h 2377440"/>
                    <a:gd name="connsiteX1" fmla="*/ 240792 w 3108960"/>
                    <a:gd name="connsiteY1" fmla="*/ 0 h 2377440"/>
                    <a:gd name="connsiteX2" fmla="*/ 79248 w 3108960"/>
                    <a:gd name="connsiteY2" fmla="*/ 18288 h 2377440"/>
                    <a:gd name="connsiteX3" fmla="*/ 9144 w 3108960"/>
                    <a:gd name="connsiteY3" fmla="*/ 106680 h 2377440"/>
                    <a:gd name="connsiteX4" fmla="*/ 0 w 3108960"/>
                    <a:gd name="connsiteY4" fmla="*/ 143256 h 2377440"/>
                    <a:gd name="connsiteX5" fmla="*/ 24384 w 3108960"/>
                    <a:gd name="connsiteY5" fmla="*/ 201168 h 2377440"/>
                    <a:gd name="connsiteX6" fmla="*/ 24384 w 3108960"/>
                    <a:gd name="connsiteY6" fmla="*/ 265176 h 2377440"/>
                    <a:gd name="connsiteX7" fmla="*/ 42672 w 3108960"/>
                    <a:gd name="connsiteY7" fmla="*/ 295656 h 2377440"/>
                    <a:gd name="connsiteX8" fmla="*/ 106680 w 3108960"/>
                    <a:gd name="connsiteY8" fmla="*/ 280416 h 2377440"/>
                    <a:gd name="connsiteX9" fmla="*/ 140208 w 3108960"/>
                    <a:gd name="connsiteY9" fmla="*/ 295656 h 2377440"/>
                    <a:gd name="connsiteX10" fmla="*/ 167640 w 3108960"/>
                    <a:gd name="connsiteY10" fmla="*/ 362712 h 2377440"/>
                    <a:gd name="connsiteX11" fmla="*/ 170688 w 3108960"/>
                    <a:gd name="connsiteY11" fmla="*/ 402336 h 2377440"/>
                    <a:gd name="connsiteX12" fmla="*/ 185928 w 3108960"/>
                    <a:gd name="connsiteY12" fmla="*/ 432816 h 2377440"/>
                    <a:gd name="connsiteX13" fmla="*/ 170688 w 3108960"/>
                    <a:gd name="connsiteY13" fmla="*/ 469392 h 2377440"/>
                    <a:gd name="connsiteX14" fmla="*/ 179832 w 3108960"/>
                    <a:gd name="connsiteY14" fmla="*/ 502920 h 2377440"/>
                    <a:gd name="connsiteX15" fmla="*/ 222504 w 3108960"/>
                    <a:gd name="connsiteY15" fmla="*/ 539496 h 2377440"/>
                    <a:gd name="connsiteX16" fmla="*/ 237744 w 3108960"/>
                    <a:gd name="connsiteY16" fmla="*/ 576072 h 2377440"/>
                    <a:gd name="connsiteX17" fmla="*/ 228600 w 3108960"/>
                    <a:gd name="connsiteY17" fmla="*/ 661416 h 2377440"/>
                    <a:gd name="connsiteX18" fmla="*/ 237744 w 3108960"/>
                    <a:gd name="connsiteY18" fmla="*/ 725424 h 2377440"/>
                    <a:gd name="connsiteX19" fmla="*/ 326136 w 3108960"/>
                    <a:gd name="connsiteY19" fmla="*/ 822960 h 2377440"/>
                    <a:gd name="connsiteX20" fmla="*/ 374904 w 3108960"/>
                    <a:gd name="connsiteY20" fmla="*/ 847344 h 2377440"/>
                    <a:gd name="connsiteX21" fmla="*/ 402336 w 3108960"/>
                    <a:gd name="connsiteY21" fmla="*/ 862584 h 2377440"/>
                    <a:gd name="connsiteX22" fmla="*/ 420624 w 3108960"/>
                    <a:gd name="connsiteY22" fmla="*/ 905256 h 2377440"/>
                    <a:gd name="connsiteX23" fmla="*/ 429768 w 3108960"/>
                    <a:gd name="connsiteY23" fmla="*/ 935736 h 2377440"/>
                    <a:gd name="connsiteX24" fmla="*/ 423672 w 3108960"/>
                    <a:gd name="connsiteY24" fmla="*/ 1011936 h 2377440"/>
                    <a:gd name="connsiteX25" fmla="*/ 423672 w 3108960"/>
                    <a:gd name="connsiteY25" fmla="*/ 1176528 h 2377440"/>
                    <a:gd name="connsiteX26" fmla="*/ 384048 w 3108960"/>
                    <a:gd name="connsiteY26" fmla="*/ 1246632 h 2377440"/>
                    <a:gd name="connsiteX27" fmla="*/ 362712 w 3108960"/>
                    <a:gd name="connsiteY27" fmla="*/ 1310640 h 2377440"/>
                    <a:gd name="connsiteX28" fmla="*/ 365760 w 3108960"/>
                    <a:gd name="connsiteY28" fmla="*/ 1356360 h 2377440"/>
                    <a:gd name="connsiteX29" fmla="*/ 420624 w 3108960"/>
                    <a:gd name="connsiteY29" fmla="*/ 1447800 h 2377440"/>
                    <a:gd name="connsiteX30" fmla="*/ 420624 w 3108960"/>
                    <a:gd name="connsiteY30" fmla="*/ 1496568 h 2377440"/>
                    <a:gd name="connsiteX31" fmla="*/ 393192 w 3108960"/>
                    <a:gd name="connsiteY31" fmla="*/ 1508760 h 2377440"/>
                    <a:gd name="connsiteX32" fmla="*/ 304800 w 3108960"/>
                    <a:gd name="connsiteY32" fmla="*/ 1499616 h 2377440"/>
                    <a:gd name="connsiteX33" fmla="*/ 277368 w 3108960"/>
                    <a:gd name="connsiteY33" fmla="*/ 1517904 h 2377440"/>
                    <a:gd name="connsiteX34" fmla="*/ 207264 w 3108960"/>
                    <a:gd name="connsiteY34" fmla="*/ 1609344 h 2377440"/>
                    <a:gd name="connsiteX35" fmla="*/ 213360 w 3108960"/>
                    <a:gd name="connsiteY35" fmla="*/ 1658112 h 2377440"/>
                    <a:gd name="connsiteX36" fmla="*/ 274320 w 3108960"/>
                    <a:gd name="connsiteY36" fmla="*/ 1670304 h 2377440"/>
                    <a:gd name="connsiteX37" fmla="*/ 316992 w 3108960"/>
                    <a:gd name="connsiteY37" fmla="*/ 1676400 h 2377440"/>
                    <a:gd name="connsiteX38" fmla="*/ 371856 w 3108960"/>
                    <a:gd name="connsiteY38" fmla="*/ 1670304 h 2377440"/>
                    <a:gd name="connsiteX39" fmla="*/ 448056 w 3108960"/>
                    <a:gd name="connsiteY39" fmla="*/ 1780032 h 2377440"/>
                    <a:gd name="connsiteX40" fmla="*/ 487680 w 3108960"/>
                    <a:gd name="connsiteY40" fmla="*/ 1807464 h 2377440"/>
                    <a:gd name="connsiteX41" fmla="*/ 569976 w 3108960"/>
                    <a:gd name="connsiteY41" fmla="*/ 1792224 h 2377440"/>
                    <a:gd name="connsiteX42" fmla="*/ 649224 w 3108960"/>
                    <a:gd name="connsiteY42" fmla="*/ 1780032 h 2377440"/>
                    <a:gd name="connsiteX43" fmla="*/ 676656 w 3108960"/>
                    <a:gd name="connsiteY43" fmla="*/ 1761744 h 2377440"/>
                    <a:gd name="connsiteX44" fmla="*/ 758952 w 3108960"/>
                    <a:gd name="connsiteY44" fmla="*/ 1758696 h 2377440"/>
                    <a:gd name="connsiteX45" fmla="*/ 847344 w 3108960"/>
                    <a:gd name="connsiteY45" fmla="*/ 1780032 h 2377440"/>
                    <a:gd name="connsiteX46" fmla="*/ 874776 w 3108960"/>
                    <a:gd name="connsiteY46" fmla="*/ 1780032 h 2377440"/>
                    <a:gd name="connsiteX47" fmla="*/ 932688 w 3108960"/>
                    <a:gd name="connsiteY47" fmla="*/ 1816608 h 2377440"/>
                    <a:gd name="connsiteX48" fmla="*/ 926592 w 3108960"/>
                    <a:gd name="connsiteY48" fmla="*/ 1874520 h 2377440"/>
                    <a:gd name="connsiteX49" fmla="*/ 935736 w 3108960"/>
                    <a:gd name="connsiteY49" fmla="*/ 1908048 h 2377440"/>
                    <a:gd name="connsiteX50" fmla="*/ 999744 w 3108960"/>
                    <a:gd name="connsiteY50" fmla="*/ 1990344 h 2377440"/>
                    <a:gd name="connsiteX51" fmla="*/ 1030224 w 3108960"/>
                    <a:gd name="connsiteY51" fmla="*/ 2005584 h 2377440"/>
                    <a:gd name="connsiteX52" fmla="*/ 1042416 w 3108960"/>
                    <a:gd name="connsiteY52" fmla="*/ 2017776 h 2377440"/>
                    <a:gd name="connsiteX53" fmla="*/ 1063752 w 3108960"/>
                    <a:gd name="connsiteY53" fmla="*/ 2057400 h 2377440"/>
                    <a:gd name="connsiteX54" fmla="*/ 1045464 w 3108960"/>
                    <a:gd name="connsiteY54" fmla="*/ 2100072 h 2377440"/>
                    <a:gd name="connsiteX55" fmla="*/ 1048512 w 3108960"/>
                    <a:gd name="connsiteY55" fmla="*/ 2124456 h 2377440"/>
                    <a:gd name="connsiteX56" fmla="*/ 1072896 w 3108960"/>
                    <a:gd name="connsiteY56" fmla="*/ 2148840 h 2377440"/>
                    <a:gd name="connsiteX57" fmla="*/ 1082040 w 3108960"/>
                    <a:gd name="connsiteY57" fmla="*/ 2197608 h 2377440"/>
                    <a:gd name="connsiteX58" fmla="*/ 1057656 w 3108960"/>
                    <a:gd name="connsiteY58" fmla="*/ 2240280 h 2377440"/>
                    <a:gd name="connsiteX59" fmla="*/ 1069848 w 3108960"/>
                    <a:gd name="connsiteY59" fmla="*/ 2276856 h 2377440"/>
                    <a:gd name="connsiteX60" fmla="*/ 1118616 w 3108960"/>
                    <a:gd name="connsiteY60" fmla="*/ 2279904 h 2377440"/>
                    <a:gd name="connsiteX61" fmla="*/ 1164336 w 3108960"/>
                    <a:gd name="connsiteY61" fmla="*/ 2218944 h 2377440"/>
                    <a:gd name="connsiteX62" fmla="*/ 1194816 w 3108960"/>
                    <a:gd name="connsiteY62" fmla="*/ 2200656 h 2377440"/>
                    <a:gd name="connsiteX63" fmla="*/ 1264920 w 3108960"/>
                    <a:gd name="connsiteY63" fmla="*/ 2197608 h 2377440"/>
                    <a:gd name="connsiteX64" fmla="*/ 1301496 w 3108960"/>
                    <a:gd name="connsiteY64" fmla="*/ 2176272 h 2377440"/>
                    <a:gd name="connsiteX65" fmla="*/ 1350264 w 3108960"/>
                    <a:gd name="connsiteY65" fmla="*/ 2164080 h 2377440"/>
                    <a:gd name="connsiteX66" fmla="*/ 1441704 w 3108960"/>
                    <a:gd name="connsiteY66" fmla="*/ 2246376 h 2377440"/>
                    <a:gd name="connsiteX67" fmla="*/ 1429512 w 3108960"/>
                    <a:gd name="connsiteY67" fmla="*/ 2286000 h 2377440"/>
                    <a:gd name="connsiteX68" fmla="*/ 1414272 w 3108960"/>
                    <a:gd name="connsiteY68" fmla="*/ 2319528 h 2377440"/>
                    <a:gd name="connsiteX69" fmla="*/ 1389888 w 3108960"/>
                    <a:gd name="connsiteY69" fmla="*/ 2365248 h 2377440"/>
                    <a:gd name="connsiteX70" fmla="*/ 1420368 w 3108960"/>
                    <a:gd name="connsiteY70" fmla="*/ 2377440 h 2377440"/>
                    <a:gd name="connsiteX71" fmla="*/ 1478280 w 3108960"/>
                    <a:gd name="connsiteY71" fmla="*/ 2340864 h 2377440"/>
                    <a:gd name="connsiteX72" fmla="*/ 1533144 w 3108960"/>
                    <a:gd name="connsiteY72" fmla="*/ 2350008 h 2377440"/>
                    <a:gd name="connsiteX73" fmla="*/ 1569720 w 3108960"/>
                    <a:gd name="connsiteY73" fmla="*/ 2337816 h 2377440"/>
                    <a:gd name="connsiteX74" fmla="*/ 1615440 w 3108960"/>
                    <a:gd name="connsiteY74" fmla="*/ 2246376 h 2377440"/>
                    <a:gd name="connsiteX75" fmla="*/ 1825752 w 3108960"/>
                    <a:gd name="connsiteY75" fmla="*/ 2036064 h 2377440"/>
                    <a:gd name="connsiteX76" fmla="*/ 1856232 w 3108960"/>
                    <a:gd name="connsiteY76" fmla="*/ 1987296 h 2377440"/>
                    <a:gd name="connsiteX77" fmla="*/ 1850136 w 3108960"/>
                    <a:gd name="connsiteY77" fmla="*/ 1959864 h 2377440"/>
                    <a:gd name="connsiteX78" fmla="*/ 1871472 w 3108960"/>
                    <a:gd name="connsiteY78" fmla="*/ 1935480 h 2377440"/>
                    <a:gd name="connsiteX79" fmla="*/ 1874520 w 3108960"/>
                    <a:gd name="connsiteY79" fmla="*/ 1889760 h 2377440"/>
                    <a:gd name="connsiteX80" fmla="*/ 1905000 w 3108960"/>
                    <a:gd name="connsiteY80" fmla="*/ 1859280 h 2377440"/>
                    <a:gd name="connsiteX81" fmla="*/ 1972056 w 3108960"/>
                    <a:gd name="connsiteY81" fmla="*/ 1856232 h 2377440"/>
                    <a:gd name="connsiteX82" fmla="*/ 2005584 w 3108960"/>
                    <a:gd name="connsiteY82" fmla="*/ 1804416 h 2377440"/>
                    <a:gd name="connsiteX83" fmla="*/ 2136648 w 3108960"/>
                    <a:gd name="connsiteY83" fmla="*/ 1652016 h 2377440"/>
                    <a:gd name="connsiteX84" fmla="*/ 2142744 w 3108960"/>
                    <a:gd name="connsiteY84" fmla="*/ 1621536 h 2377440"/>
                    <a:gd name="connsiteX85" fmla="*/ 2133600 w 3108960"/>
                    <a:gd name="connsiteY85" fmla="*/ 1578864 h 2377440"/>
                    <a:gd name="connsiteX86" fmla="*/ 2161032 w 3108960"/>
                    <a:gd name="connsiteY86" fmla="*/ 1536192 h 2377440"/>
                    <a:gd name="connsiteX87" fmla="*/ 2206752 w 3108960"/>
                    <a:gd name="connsiteY87" fmla="*/ 1542288 h 2377440"/>
                    <a:gd name="connsiteX88" fmla="*/ 2206752 w 3108960"/>
                    <a:gd name="connsiteY88" fmla="*/ 1542288 h 2377440"/>
                    <a:gd name="connsiteX89" fmla="*/ 2255520 w 3108960"/>
                    <a:gd name="connsiteY89" fmla="*/ 1548384 h 2377440"/>
                    <a:gd name="connsiteX90" fmla="*/ 2286000 w 3108960"/>
                    <a:gd name="connsiteY90" fmla="*/ 1581912 h 2377440"/>
                    <a:gd name="connsiteX91" fmla="*/ 2319528 w 3108960"/>
                    <a:gd name="connsiteY91" fmla="*/ 1557528 h 2377440"/>
                    <a:gd name="connsiteX92" fmla="*/ 2313432 w 3108960"/>
                    <a:gd name="connsiteY92" fmla="*/ 1496568 h 2377440"/>
                    <a:gd name="connsiteX93" fmla="*/ 2319528 w 3108960"/>
                    <a:gd name="connsiteY93" fmla="*/ 1450848 h 2377440"/>
                    <a:gd name="connsiteX94" fmla="*/ 2346960 w 3108960"/>
                    <a:gd name="connsiteY94" fmla="*/ 1432560 h 2377440"/>
                    <a:gd name="connsiteX95" fmla="*/ 2386584 w 3108960"/>
                    <a:gd name="connsiteY95" fmla="*/ 1438656 h 2377440"/>
                    <a:gd name="connsiteX96" fmla="*/ 2414016 w 3108960"/>
                    <a:gd name="connsiteY96" fmla="*/ 1402080 h 2377440"/>
                    <a:gd name="connsiteX97" fmla="*/ 2414016 w 3108960"/>
                    <a:gd name="connsiteY97" fmla="*/ 1356360 h 2377440"/>
                    <a:gd name="connsiteX98" fmla="*/ 2426208 w 3108960"/>
                    <a:gd name="connsiteY98" fmla="*/ 1328928 h 2377440"/>
                    <a:gd name="connsiteX99" fmla="*/ 2459736 w 3108960"/>
                    <a:gd name="connsiteY99" fmla="*/ 1322832 h 2377440"/>
                    <a:gd name="connsiteX100" fmla="*/ 2505456 w 3108960"/>
                    <a:gd name="connsiteY100" fmla="*/ 1362456 h 2377440"/>
                    <a:gd name="connsiteX101" fmla="*/ 2508504 w 3108960"/>
                    <a:gd name="connsiteY101" fmla="*/ 1405128 h 2377440"/>
                    <a:gd name="connsiteX102" fmla="*/ 2569464 w 3108960"/>
                    <a:gd name="connsiteY102" fmla="*/ 1426464 h 2377440"/>
                    <a:gd name="connsiteX103" fmla="*/ 2691384 w 3108960"/>
                    <a:gd name="connsiteY103" fmla="*/ 1429512 h 2377440"/>
                    <a:gd name="connsiteX104" fmla="*/ 2697480 w 3108960"/>
                    <a:gd name="connsiteY104" fmla="*/ 1411224 h 2377440"/>
                    <a:gd name="connsiteX105" fmla="*/ 2685288 w 3108960"/>
                    <a:gd name="connsiteY105" fmla="*/ 1353312 h 2377440"/>
                    <a:gd name="connsiteX106" fmla="*/ 2703576 w 3108960"/>
                    <a:gd name="connsiteY106" fmla="*/ 1335024 h 2377440"/>
                    <a:gd name="connsiteX107" fmla="*/ 2755392 w 3108960"/>
                    <a:gd name="connsiteY107" fmla="*/ 1304544 h 2377440"/>
                    <a:gd name="connsiteX108" fmla="*/ 2779776 w 3108960"/>
                    <a:gd name="connsiteY108" fmla="*/ 1271016 h 2377440"/>
                    <a:gd name="connsiteX109" fmla="*/ 2764536 w 3108960"/>
                    <a:gd name="connsiteY109" fmla="*/ 1231392 h 2377440"/>
                    <a:gd name="connsiteX110" fmla="*/ 2776728 w 3108960"/>
                    <a:gd name="connsiteY110" fmla="*/ 1158240 h 2377440"/>
                    <a:gd name="connsiteX111" fmla="*/ 2804160 w 3108960"/>
                    <a:gd name="connsiteY111" fmla="*/ 1146048 h 2377440"/>
                    <a:gd name="connsiteX112" fmla="*/ 2877312 w 3108960"/>
                    <a:gd name="connsiteY112" fmla="*/ 1155192 h 2377440"/>
                    <a:gd name="connsiteX113" fmla="*/ 2959608 w 3108960"/>
                    <a:gd name="connsiteY113" fmla="*/ 1139952 h 2377440"/>
                    <a:gd name="connsiteX114" fmla="*/ 3081528 w 3108960"/>
                    <a:gd name="connsiteY114" fmla="*/ 1097280 h 2377440"/>
                    <a:gd name="connsiteX115" fmla="*/ 3108960 w 3108960"/>
                    <a:gd name="connsiteY115" fmla="*/ 1069848 h 2377440"/>
                    <a:gd name="connsiteX116" fmla="*/ 3093720 w 3108960"/>
                    <a:gd name="connsiteY116" fmla="*/ 868680 h 2377440"/>
                    <a:gd name="connsiteX117" fmla="*/ 3078480 w 3108960"/>
                    <a:gd name="connsiteY117" fmla="*/ 853440 h 2377440"/>
                    <a:gd name="connsiteX118" fmla="*/ 2935224 w 3108960"/>
                    <a:gd name="connsiteY118" fmla="*/ 911352 h 2377440"/>
                    <a:gd name="connsiteX119" fmla="*/ 2880360 w 3108960"/>
                    <a:gd name="connsiteY119" fmla="*/ 914400 h 2377440"/>
                    <a:gd name="connsiteX120" fmla="*/ 2849880 w 3108960"/>
                    <a:gd name="connsiteY120" fmla="*/ 908304 h 2377440"/>
                    <a:gd name="connsiteX121" fmla="*/ 2667000 w 3108960"/>
                    <a:gd name="connsiteY121" fmla="*/ 826008 h 2377440"/>
                    <a:gd name="connsiteX122" fmla="*/ 2569464 w 3108960"/>
                    <a:gd name="connsiteY122" fmla="*/ 728472 h 2377440"/>
                    <a:gd name="connsiteX123" fmla="*/ 2493264 w 3108960"/>
                    <a:gd name="connsiteY123" fmla="*/ 667512 h 2377440"/>
                    <a:gd name="connsiteX124" fmla="*/ 2395728 w 3108960"/>
                    <a:gd name="connsiteY124" fmla="*/ 597408 h 2377440"/>
                    <a:gd name="connsiteX125" fmla="*/ 2368296 w 3108960"/>
                    <a:gd name="connsiteY125" fmla="*/ 563880 h 2377440"/>
                    <a:gd name="connsiteX126" fmla="*/ 2368296 w 3108960"/>
                    <a:gd name="connsiteY126" fmla="*/ 563880 h 2377440"/>
                    <a:gd name="connsiteX127" fmla="*/ 2295144 w 3108960"/>
                    <a:gd name="connsiteY127" fmla="*/ 563880 h 2377440"/>
                    <a:gd name="connsiteX128" fmla="*/ 2264664 w 3108960"/>
                    <a:gd name="connsiteY128" fmla="*/ 624840 h 2377440"/>
                    <a:gd name="connsiteX129" fmla="*/ 2264664 w 3108960"/>
                    <a:gd name="connsiteY129" fmla="*/ 743712 h 2377440"/>
                    <a:gd name="connsiteX130" fmla="*/ 2258568 w 3108960"/>
                    <a:gd name="connsiteY130" fmla="*/ 789432 h 2377440"/>
                    <a:gd name="connsiteX131" fmla="*/ 2173224 w 3108960"/>
                    <a:gd name="connsiteY131" fmla="*/ 807720 h 2377440"/>
                    <a:gd name="connsiteX132" fmla="*/ 2124456 w 3108960"/>
                    <a:gd name="connsiteY132" fmla="*/ 829056 h 2377440"/>
                    <a:gd name="connsiteX133" fmla="*/ 1975104 w 3108960"/>
                    <a:gd name="connsiteY133" fmla="*/ 1036320 h 2377440"/>
                    <a:gd name="connsiteX134" fmla="*/ 1831848 w 3108960"/>
                    <a:gd name="connsiteY134" fmla="*/ 1121664 h 2377440"/>
                    <a:gd name="connsiteX135" fmla="*/ 1795272 w 3108960"/>
                    <a:gd name="connsiteY135" fmla="*/ 1143000 h 2377440"/>
                    <a:gd name="connsiteX136" fmla="*/ 1764792 w 3108960"/>
                    <a:gd name="connsiteY136" fmla="*/ 1121664 h 2377440"/>
                    <a:gd name="connsiteX137" fmla="*/ 1697736 w 3108960"/>
                    <a:gd name="connsiteY137" fmla="*/ 1030224 h 2377440"/>
                    <a:gd name="connsiteX138" fmla="*/ 1679448 w 3108960"/>
                    <a:gd name="connsiteY138" fmla="*/ 1008888 h 2377440"/>
                    <a:gd name="connsiteX139" fmla="*/ 1466088 w 3108960"/>
                    <a:gd name="connsiteY139" fmla="*/ 1021080 h 2377440"/>
                    <a:gd name="connsiteX140" fmla="*/ 1444752 w 3108960"/>
                    <a:gd name="connsiteY140" fmla="*/ 1042416 h 2377440"/>
                    <a:gd name="connsiteX141" fmla="*/ 1374648 w 3108960"/>
                    <a:gd name="connsiteY141" fmla="*/ 966216 h 2377440"/>
                    <a:gd name="connsiteX142" fmla="*/ 1310640 w 3108960"/>
                    <a:gd name="connsiteY142" fmla="*/ 966216 h 2377440"/>
                    <a:gd name="connsiteX143" fmla="*/ 1267968 w 3108960"/>
                    <a:gd name="connsiteY143" fmla="*/ 966216 h 2377440"/>
                    <a:gd name="connsiteX144" fmla="*/ 1237488 w 3108960"/>
                    <a:gd name="connsiteY144" fmla="*/ 935736 h 2377440"/>
                    <a:gd name="connsiteX145" fmla="*/ 1231392 w 3108960"/>
                    <a:gd name="connsiteY145" fmla="*/ 877824 h 2377440"/>
                    <a:gd name="connsiteX146" fmla="*/ 1197864 w 3108960"/>
                    <a:gd name="connsiteY146" fmla="*/ 871728 h 2377440"/>
                    <a:gd name="connsiteX147" fmla="*/ 1161288 w 3108960"/>
                    <a:gd name="connsiteY147" fmla="*/ 886968 h 2377440"/>
                    <a:gd name="connsiteX148" fmla="*/ 978408 w 3108960"/>
                    <a:gd name="connsiteY148" fmla="*/ 710184 h 2377440"/>
                    <a:gd name="connsiteX149" fmla="*/ 969264 w 3108960"/>
                    <a:gd name="connsiteY149" fmla="*/ 682752 h 2377440"/>
                    <a:gd name="connsiteX150" fmla="*/ 978408 w 3108960"/>
                    <a:gd name="connsiteY150" fmla="*/ 588264 h 2377440"/>
                    <a:gd name="connsiteX151" fmla="*/ 990600 w 3108960"/>
                    <a:gd name="connsiteY151" fmla="*/ 548640 h 2377440"/>
                    <a:gd name="connsiteX152" fmla="*/ 993648 w 3108960"/>
                    <a:gd name="connsiteY152" fmla="*/ 512064 h 2377440"/>
                    <a:gd name="connsiteX153" fmla="*/ 966216 w 3108960"/>
                    <a:gd name="connsiteY153" fmla="*/ 490728 h 2377440"/>
                    <a:gd name="connsiteX154" fmla="*/ 902208 w 3108960"/>
                    <a:gd name="connsiteY154" fmla="*/ 499872 h 2377440"/>
                    <a:gd name="connsiteX155" fmla="*/ 795528 w 3108960"/>
                    <a:gd name="connsiteY155" fmla="*/ 502920 h 2377440"/>
                    <a:gd name="connsiteX156" fmla="*/ 774192 w 3108960"/>
                    <a:gd name="connsiteY156" fmla="*/ 493776 h 2377440"/>
                    <a:gd name="connsiteX157" fmla="*/ 728472 w 3108960"/>
                    <a:gd name="connsiteY157" fmla="*/ 426720 h 2377440"/>
                    <a:gd name="connsiteX158" fmla="*/ 697992 w 3108960"/>
                    <a:gd name="connsiteY158" fmla="*/ 411480 h 2377440"/>
                    <a:gd name="connsiteX159" fmla="*/ 667512 w 3108960"/>
                    <a:gd name="connsiteY159" fmla="*/ 374904 h 2377440"/>
                    <a:gd name="connsiteX160" fmla="*/ 627888 w 3108960"/>
                    <a:gd name="connsiteY160" fmla="*/ 371856 h 2377440"/>
                    <a:gd name="connsiteX161" fmla="*/ 579120 w 3108960"/>
                    <a:gd name="connsiteY161" fmla="*/ 359664 h 2377440"/>
                    <a:gd name="connsiteX162" fmla="*/ 566928 w 3108960"/>
                    <a:gd name="connsiteY162" fmla="*/ 347472 h 2377440"/>
                    <a:gd name="connsiteX163" fmla="*/ 563880 w 3108960"/>
                    <a:gd name="connsiteY163" fmla="*/ 304800 h 2377440"/>
                    <a:gd name="connsiteX164" fmla="*/ 536448 w 3108960"/>
                    <a:gd name="connsiteY164" fmla="*/ 271272 h 2377440"/>
                    <a:gd name="connsiteX165" fmla="*/ 542544 w 3108960"/>
                    <a:gd name="connsiteY165" fmla="*/ 155448 h 2377440"/>
                    <a:gd name="connsiteX166" fmla="*/ 518160 w 3108960"/>
                    <a:gd name="connsiteY166" fmla="*/ 115824 h 2377440"/>
                    <a:gd name="connsiteX167" fmla="*/ 487680 w 3108960"/>
                    <a:gd name="connsiteY167" fmla="*/ 124968 h 2377440"/>
                    <a:gd name="connsiteX168" fmla="*/ 448056 w 3108960"/>
                    <a:gd name="connsiteY168" fmla="*/ 164592 h 2377440"/>
                    <a:gd name="connsiteX169" fmla="*/ 420624 w 3108960"/>
                    <a:gd name="connsiteY169" fmla="*/ 167640 h 2377440"/>
                    <a:gd name="connsiteX170" fmla="*/ 396240 w 3108960"/>
                    <a:gd name="connsiteY170" fmla="*/ 158496 h 2377440"/>
                    <a:gd name="connsiteX171" fmla="*/ 387096 w 3108960"/>
                    <a:gd name="connsiteY171" fmla="*/ 140208 h 2377440"/>
                    <a:gd name="connsiteX172" fmla="*/ 286512 w 3108960"/>
                    <a:gd name="connsiteY172" fmla="*/ 27432 h 2377440"/>
                    <a:gd name="connsiteX173" fmla="*/ 240792 w 3108960"/>
                    <a:gd name="connsiteY173" fmla="*/ 0 h 23774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</a:cxnLst>
                  <a:rect l="l" t="t" r="r" b="b"/>
                  <a:pathLst>
                    <a:path w="3108960" h="2377440">
                      <a:moveTo>
                        <a:pt x="240792" y="0"/>
                      </a:moveTo>
                      <a:lnTo>
                        <a:pt x="240792" y="0"/>
                      </a:lnTo>
                      <a:lnTo>
                        <a:pt x="79248" y="18288"/>
                      </a:lnTo>
                      <a:lnTo>
                        <a:pt x="9144" y="106680"/>
                      </a:lnTo>
                      <a:lnTo>
                        <a:pt x="0" y="143256"/>
                      </a:lnTo>
                      <a:lnTo>
                        <a:pt x="24384" y="201168"/>
                      </a:lnTo>
                      <a:lnTo>
                        <a:pt x="24384" y="265176"/>
                      </a:lnTo>
                      <a:lnTo>
                        <a:pt x="42672" y="295656"/>
                      </a:lnTo>
                      <a:lnTo>
                        <a:pt x="106680" y="280416"/>
                      </a:lnTo>
                      <a:lnTo>
                        <a:pt x="140208" y="295656"/>
                      </a:lnTo>
                      <a:lnTo>
                        <a:pt x="167640" y="362712"/>
                      </a:lnTo>
                      <a:lnTo>
                        <a:pt x="170688" y="402336"/>
                      </a:lnTo>
                      <a:lnTo>
                        <a:pt x="185928" y="432816"/>
                      </a:lnTo>
                      <a:lnTo>
                        <a:pt x="170688" y="469392"/>
                      </a:lnTo>
                      <a:lnTo>
                        <a:pt x="179832" y="502920"/>
                      </a:lnTo>
                      <a:lnTo>
                        <a:pt x="222504" y="539496"/>
                      </a:lnTo>
                      <a:lnTo>
                        <a:pt x="237744" y="576072"/>
                      </a:lnTo>
                      <a:lnTo>
                        <a:pt x="228600" y="661416"/>
                      </a:lnTo>
                      <a:lnTo>
                        <a:pt x="237744" y="725424"/>
                      </a:lnTo>
                      <a:lnTo>
                        <a:pt x="326136" y="822960"/>
                      </a:lnTo>
                      <a:lnTo>
                        <a:pt x="374904" y="847344"/>
                      </a:lnTo>
                      <a:lnTo>
                        <a:pt x="402336" y="862584"/>
                      </a:lnTo>
                      <a:lnTo>
                        <a:pt x="420624" y="905256"/>
                      </a:lnTo>
                      <a:lnTo>
                        <a:pt x="429768" y="935736"/>
                      </a:lnTo>
                      <a:lnTo>
                        <a:pt x="423672" y="1011936"/>
                      </a:lnTo>
                      <a:lnTo>
                        <a:pt x="423672" y="1176528"/>
                      </a:lnTo>
                      <a:lnTo>
                        <a:pt x="384048" y="1246632"/>
                      </a:lnTo>
                      <a:lnTo>
                        <a:pt x="362712" y="1310640"/>
                      </a:lnTo>
                      <a:lnTo>
                        <a:pt x="365760" y="1356360"/>
                      </a:lnTo>
                      <a:lnTo>
                        <a:pt x="420624" y="1447800"/>
                      </a:lnTo>
                      <a:lnTo>
                        <a:pt x="420624" y="1496568"/>
                      </a:lnTo>
                      <a:lnTo>
                        <a:pt x="393192" y="1508760"/>
                      </a:lnTo>
                      <a:lnTo>
                        <a:pt x="304800" y="1499616"/>
                      </a:lnTo>
                      <a:lnTo>
                        <a:pt x="277368" y="1517904"/>
                      </a:lnTo>
                      <a:lnTo>
                        <a:pt x="207264" y="1609344"/>
                      </a:lnTo>
                      <a:lnTo>
                        <a:pt x="213360" y="1658112"/>
                      </a:lnTo>
                      <a:lnTo>
                        <a:pt x="274320" y="1670304"/>
                      </a:lnTo>
                      <a:lnTo>
                        <a:pt x="316992" y="1676400"/>
                      </a:lnTo>
                      <a:lnTo>
                        <a:pt x="371856" y="1670304"/>
                      </a:lnTo>
                      <a:lnTo>
                        <a:pt x="448056" y="1780032"/>
                      </a:lnTo>
                      <a:lnTo>
                        <a:pt x="487680" y="1807464"/>
                      </a:lnTo>
                      <a:lnTo>
                        <a:pt x="569976" y="1792224"/>
                      </a:lnTo>
                      <a:lnTo>
                        <a:pt x="649224" y="1780032"/>
                      </a:lnTo>
                      <a:lnTo>
                        <a:pt x="676656" y="1761744"/>
                      </a:lnTo>
                      <a:lnTo>
                        <a:pt x="758952" y="1758696"/>
                      </a:lnTo>
                      <a:lnTo>
                        <a:pt x="847344" y="1780032"/>
                      </a:lnTo>
                      <a:lnTo>
                        <a:pt x="874776" y="1780032"/>
                      </a:lnTo>
                      <a:lnTo>
                        <a:pt x="932688" y="1816608"/>
                      </a:lnTo>
                      <a:lnTo>
                        <a:pt x="926592" y="1874520"/>
                      </a:lnTo>
                      <a:lnTo>
                        <a:pt x="935736" y="1908048"/>
                      </a:lnTo>
                      <a:lnTo>
                        <a:pt x="999744" y="1990344"/>
                      </a:lnTo>
                      <a:lnTo>
                        <a:pt x="1030224" y="2005584"/>
                      </a:lnTo>
                      <a:lnTo>
                        <a:pt x="1042416" y="2017776"/>
                      </a:lnTo>
                      <a:lnTo>
                        <a:pt x="1063752" y="2057400"/>
                      </a:lnTo>
                      <a:lnTo>
                        <a:pt x="1045464" y="2100072"/>
                      </a:lnTo>
                      <a:lnTo>
                        <a:pt x="1048512" y="2124456"/>
                      </a:lnTo>
                      <a:lnTo>
                        <a:pt x="1072896" y="2148840"/>
                      </a:lnTo>
                      <a:lnTo>
                        <a:pt x="1082040" y="2197608"/>
                      </a:lnTo>
                      <a:lnTo>
                        <a:pt x="1057656" y="2240280"/>
                      </a:lnTo>
                      <a:lnTo>
                        <a:pt x="1069848" y="2276856"/>
                      </a:lnTo>
                      <a:lnTo>
                        <a:pt x="1118616" y="2279904"/>
                      </a:lnTo>
                      <a:lnTo>
                        <a:pt x="1164336" y="2218944"/>
                      </a:lnTo>
                      <a:lnTo>
                        <a:pt x="1194816" y="2200656"/>
                      </a:lnTo>
                      <a:lnTo>
                        <a:pt x="1264920" y="2197608"/>
                      </a:lnTo>
                      <a:lnTo>
                        <a:pt x="1301496" y="2176272"/>
                      </a:lnTo>
                      <a:lnTo>
                        <a:pt x="1350264" y="2164080"/>
                      </a:lnTo>
                      <a:lnTo>
                        <a:pt x="1441704" y="2246376"/>
                      </a:lnTo>
                      <a:lnTo>
                        <a:pt x="1429512" y="2286000"/>
                      </a:lnTo>
                      <a:lnTo>
                        <a:pt x="1414272" y="2319528"/>
                      </a:lnTo>
                      <a:lnTo>
                        <a:pt x="1389888" y="2365248"/>
                      </a:lnTo>
                      <a:lnTo>
                        <a:pt x="1420368" y="2377440"/>
                      </a:lnTo>
                      <a:lnTo>
                        <a:pt x="1478280" y="2340864"/>
                      </a:lnTo>
                      <a:lnTo>
                        <a:pt x="1533144" y="2350008"/>
                      </a:lnTo>
                      <a:lnTo>
                        <a:pt x="1569720" y="2337816"/>
                      </a:lnTo>
                      <a:lnTo>
                        <a:pt x="1615440" y="2246376"/>
                      </a:lnTo>
                      <a:lnTo>
                        <a:pt x="1825752" y="2036064"/>
                      </a:lnTo>
                      <a:lnTo>
                        <a:pt x="1856232" y="1987296"/>
                      </a:lnTo>
                      <a:lnTo>
                        <a:pt x="1850136" y="1959864"/>
                      </a:lnTo>
                      <a:lnTo>
                        <a:pt x="1871472" y="1935480"/>
                      </a:lnTo>
                      <a:lnTo>
                        <a:pt x="1874520" y="1889760"/>
                      </a:lnTo>
                      <a:lnTo>
                        <a:pt x="1905000" y="1859280"/>
                      </a:lnTo>
                      <a:lnTo>
                        <a:pt x="1972056" y="1856232"/>
                      </a:lnTo>
                      <a:lnTo>
                        <a:pt x="2005584" y="1804416"/>
                      </a:lnTo>
                      <a:lnTo>
                        <a:pt x="2136648" y="1652016"/>
                      </a:lnTo>
                      <a:lnTo>
                        <a:pt x="2142744" y="1621536"/>
                      </a:lnTo>
                      <a:lnTo>
                        <a:pt x="2133600" y="1578864"/>
                      </a:lnTo>
                      <a:lnTo>
                        <a:pt x="2161032" y="1536192"/>
                      </a:lnTo>
                      <a:lnTo>
                        <a:pt x="2206752" y="1542288"/>
                      </a:lnTo>
                      <a:lnTo>
                        <a:pt x="2206752" y="1542288"/>
                      </a:lnTo>
                      <a:lnTo>
                        <a:pt x="2255520" y="1548384"/>
                      </a:lnTo>
                      <a:lnTo>
                        <a:pt x="2286000" y="1581912"/>
                      </a:lnTo>
                      <a:lnTo>
                        <a:pt x="2319528" y="1557528"/>
                      </a:lnTo>
                      <a:lnTo>
                        <a:pt x="2313432" y="1496568"/>
                      </a:lnTo>
                      <a:lnTo>
                        <a:pt x="2319528" y="1450848"/>
                      </a:lnTo>
                      <a:lnTo>
                        <a:pt x="2346960" y="1432560"/>
                      </a:lnTo>
                      <a:lnTo>
                        <a:pt x="2386584" y="1438656"/>
                      </a:lnTo>
                      <a:lnTo>
                        <a:pt x="2414016" y="1402080"/>
                      </a:lnTo>
                      <a:lnTo>
                        <a:pt x="2414016" y="1356360"/>
                      </a:lnTo>
                      <a:lnTo>
                        <a:pt x="2426208" y="1328928"/>
                      </a:lnTo>
                      <a:lnTo>
                        <a:pt x="2459736" y="1322832"/>
                      </a:lnTo>
                      <a:lnTo>
                        <a:pt x="2505456" y="1362456"/>
                      </a:lnTo>
                      <a:lnTo>
                        <a:pt x="2508504" y="1405128"/>
                      </a:lnTo>
                      <a:lnTo>
                        <a:pt x="2569464" y="1426464"/>
                      </a:lnTo>
                      <a:lnTo>
                        <a:pt x="2691384" y="1429512"/>
                      </a:lnTo>
                      <a:lnTo>
                        <a:pt x="2697480" y="1411224"/>
                      </a:lnTo>
                      <a:lnTo>
                        <a:pt x="2685288" y="1353312"/>
                      </a:lnTo>
                      <a:lnTo>
                        <a:pt x="2703576" y="1335024"/>
                      </a:lnTo>
                      <a:lnTo>
                        <a:pt x="2755392" y="1304544"/>
                      </a:lnTo>
                      <a:lnTo>
                        <a:pt x="2779776" y="1271016"/>
                      </a:lnTo>
                      <a:lnTo>
                        <a:pt x="2764536" y="1231392"/>
                      </a:lnTo>
                      <a:lnTo>
                        <a:pt x="2776728" y="1158240"/>
                      </a:lnTo>
                      <a:lnTo>
                        <a:pt x="2804160" y="1146048"/>
                      </a:lnTo>
                      <a:lnTo>
                        <a:pt x="2877312" y="1155192"/>
                      </a:lnTo>
                      <a:lnTo>
                        <a:pt x="2959608" y="1139952"/>
                      </a:lnTo>
                      <a:lnTo>
                        <a:pt x="3081528" y="1097280"/>
                      </a:lnTo>
                      <a:lnTo>
                        <a:pt x="3108960" y="1069848"/>
                      </a:lnTo>
                      <a:lnTo>
                        <a:pt x="3093720" y="868680"/>
                      </a:lnTo>
                      <a:lnTo>
                        <a:pt x="3078480" y="853440"/>
                      </a:lnTo>
                      <a:lnTo>
                        <a:pt x="2935224" y="911352"/>
                      </a:lnTo>
                      <a:lnTo>
                        <a:pt x="2880360" y="914400"/>
                      </a:lnTo>
                      <a:lnTo>
                        <a:pt x="2849880" y="908304"/>
                      </a:lnTo>
                      <a:lnTo>
                        <a:pt x="2667000" y="826008"/>
                      </a:lnTo>
                      <a:lnTo>
                        <a:pt x="2569464" y="728472"/>
                      </a:lnTo>
                      <a:lnTo>
                        <a:pt x="2493264" y="667512"/>
                      </a:lnTo>
                      <a:lnTo>
                        <a:pt x="2395728" y="597408"/>
                      </a:lnTo>
                      <a:lnTo>
                        <a:pt x="2368296" y="563880"/>
                      </a:lnTo>
                      <a:lnTo>
                        <a:pt x="2368296" y="563880"/>
                      </a:lnTo>
                      <a:lnTo>
                        <a:pt x="2295144" y="563880"/>
                      </a:lnTo>
                      <a:lnTo>
                        <a:pt x="2264664" y="624840"/>
                      </a:lnTo>
                      <a:lnTo>
                        <a:pt x="2264664" y="743712"/>
                      </a:lnTo>
                      <a:lnTo>
                        <a:pt x="2258568" y="789432"/>
                      </a:lnTo>
                      <a:lnTo>
                        <a:pt x="2173224" y="807720"/>
                      </a:lnTo>
                      <a:lnTo>
                        <a:pt x="2124456" y="829056"/>
                      </a:lnTo>
                      <a:lnTo>
                        <a:pt x="1975104" y="1036320"/>
                      </a:lnTo>
                      <a:lnTo>
                        <a:pt x="1831848" y="1121664"/>
                      </a:lnTo>
                      <a:lnTo>
                        <a:pt x="1795272" y="1143000"/>
                      </a:lnTo>
                      <a:lnTo>
                        <a:pt x="1764792" y="1121664"/>
                      </a:lnTo>
                      <a:lnTo>
                        <a:pt x="1697736" y="1030224"/>
                      </a:lnTo>
                      <a:lnTo>
                        <a:pt x="1679448" y="1008888"/>
                      </a:lnTo>
                      <a:lnTo>
                        <a:pt x="1466088" y="1021080"/>
                      </a:lnTo>
                      <a:lnTo>
                        <a:pt x="1444752" y="1042416"/>
                      </a:lnTo>
                      <a:lnTo>
                        <a:pt x="1374648" y="966216"/>
                      </a:lnTo>
                      <a:lnTo>
                        <a:pt x="1310640" y="966216"/>
                      </a:lnTo>
                      <a:lnTo>
                        <a:pt x="1267968" y="966216"/>
                      </a:lnTo>
                      <a:lnTo>
                        <a:pt x="1237488" y="935736"/>
                      </a:lnTo>
                      <a:lnTo>
                        <a:pt x="1231392" y="877824"/>
                      </a:lnTo>
                      <a:lnTo>
                        <a:pt x="1197864" y="871728"/>
                      </a:lnTo>
                      <a:lnTo>
                        <a:pt x="1161288" y="886968"/>
                      </a:lnTo>
                      <a:lnTo>
                        <a:pt x="978408" y="710184"/>
                      </a:lnTo>
                      <a:lnTo>
                        <a:pt x="969264" y="682752"/>
                      </a:lnTo>
                      <a:lnTo>
                        <a:pt x="978408" y="588264"/>
                      </a:lnTo>
                      <a:lnTo>
                        <a:pt x="990600" y="548640"/>
                      </a:lnTo>
                      <a:lnTo>
                        <a:pt x="993648" y="512064"/>
                      </a:lnTo>
                      <a:lnTo>
                        <a:pt x="966216" y="490728"/>
                      </a:lnTo>
                      <a:lnTo>
                        <a:pt x="902208" y="499872"/>
                      </a:lnTo>
                      <a:lnTo>
                        <a:pt x="795528" y="502920"/>
                      </a:lnTo>
                      <a:lnTo>
                        <a:pt x="774192" y="493776"/>
                      </a:lnTo>
                      <a:lnTo>
                        <a:pt x="728472" y="426720"/>
                      </a:lnTo>
                      <a:lnTo>
                        <a:pt x="697992" y="411480"/>
                      </a:lnTo>
                      <a:lnTo>
                        <a:pt x="667512" y="374904"/>
                      </a:lnTo>
                      <a:lnTo>
                        <a:pt x="627888" y="371856"/>
                      </a:lnTo>
                      <a:lnTo>
                        <a:pt x="579120" y="359664"/>
                      </a:lnTo>
                      <a:lnTo>
                        <a:pt x="566928" y="347472"/>
                      </a:lnTo>
                      <a:lnTo>
                        <a:pt x="563880" y="304800"/>
                      </a:lnTo>
                      <a:lnTo>
                        <a:pt x="536448" y="271272"/>
                      </a:lnTo>
                      <a:lnTo>
                        <a:pt x="542544" y="155448"/>
                      </a:lnTo>
                      <a:lnTo>
                        <a:pt x="518160" y="115824"/>
                      </a:lnTo>
                      <a:lnTo>
                        <a:pt x="487680" y="124968"/>
                      </a:lnTo>
                      <a:lnTo>
                        <a:pt x="448056" y="164592"/>
                      </a:lnTo>
                      <a:lnTo>
                        <a:pt x="420624" y="167640"/>
                      </a:lnTo>
                      <a:lnTo>
                        <a:pt x="396240" y="158496"/>
                      </a:lnTo>
                      <a:lnTo>
                        <a:pt x="387096" y="140208"/>
                      </a:lnTo>
                      <a:lnTo>
                        <a:pt x="286512" y="27432"/>
                      </a:lnTo>
                      <a:lnTo>
                        <a:pt x="240792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solidFill>
                    <a:srgbClr val="008FD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400" b="1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S-Core Dream 6 Bold" panose="020B0503030302020204" pitchFamily="34" charset="-127"/>
                    <a:ea typeface="S-Core Dream 6 Bold" panose="020B0503030302020204" pitchFamily="34" charset="-127"/>
                  </a:endParaRPr>
                </a:p>
              </p:txBody>
            </p:sp>
            <p:sp>
              <p:nvSpPr>
                <p:cNvPr id="80" name="성북 TXT">
                  <a:extLst>
                    <a:ext uri="{FF2B5EF4-FFF2-40B4-BE49-F238E27FC236}">
                      <a16:creationId xmlns:a16="http://schemas.microsoft.com/office/drawing/2014/main" id="{7F3DF7C7-0C3B-ED4E-BDB4-6C2501FD5C04}"/>
                    </a:ext>
                  </a:extLst>
                </p:cNvPr>
                <p:cNvSpPr txBox="1"/>
                <p:nvPr/>
              </p:nvSpPr>
              <p:spPr>
                <a:xfrm>
                  <a:off x="4904715" y="3392501"/>
                  <a:ext cx="453970" cy="276999"/>
                </a:xfrm>
                <a:prstGeom prst="rect">
                  <a:avLst/>
                </a:prstGeom>
                <a:noFill/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</p:spPr>
              <p:txBody>
                <a:bodyPr wrap="none" rtlCol="0" anchor="ctr">
                  <a:spAutoFit/>
                </a:bodyPr>
                <a:lstStyle/>
                <a:p>
                  <a:pPr algn="ctr"/>
                  <a:r>
                    <a:rPr lang="ko-KR" altLang="en-US" sz="1200" b="1" spc="-15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latin typeface="S-Core Dream 6 Bold" panose="020B0503030302020204" pitchFamily="34" charset="-127"/>
                      <a:ea typeface="S-Core Dream 6 Bold" panose="020B0503030302020204" pitchFamily="34" charset="-127"/>
                    </a:rPr>
                    <a:t>성북</a:t>
                  </a:r>
                  <a:endParaRPr lang="ko-KR" altLang="en-US" sz="1200" b="1" spc="-15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S-Core Dream 6 Bold" panose="020B0503030302020204" pitchFamily="34" charset="-127"/>
                    <a:ea typeface="S-Core Dream 6 Bold" panose="020B0503030302020204" pitchFamily="34" charset="-127"/>
                  </a:endParaRPr>
                </a:p>
              </p:txBody>
            </p:sp>
          </p:grpSp>
          <p:grpSp>
            <p:nvGrpSpPr>
              <p:cNvPr id="70" name="강북구">
                <a:extLst>
                  <a:ext uri="{FF2B5EF4-FFF2-40B4-BE49-F238E27FC236}">
                    <a16:creationId xmlns:a16="http://schemas.microsoft.com/office/drawing/2014/main" id="{039A9915-4DB7-FF4A-85C8-AE1E95A9D5D0}"/>
                  </a:ext>
                </a:extLst>
              </p:cNvPr>
              <p:cNvGrpSpPr/>
              <p:nvPr/>
            </p:nvGrpSpPr>
            <p:grpSpPr>
              <a:xfrm>
                <a:off x="4665239" y="2124483"/>
                <a:ext cx="903383" cy="1236972"/>
                <a:chOff x="4665239" y="2124483"/>
                <a:chExt cx="903383" cy="1236972"/>
              </a:xfrm>
            </p:grpSpPr>
            <p:sp>
              <p:nvSpPr>
                <p:cNvPr id="77" name="강북구">
                  <a:extLst>
                    <a:ext uri="{FF2B5EF4-FFF2-40B4-BE49-F238E27FC236}">
                      <a16:creationId xmlns:a16="http://schemas.microsoft.com/office/drawing/2014/main" id="{D2DC9306-1962-4242-900C-798B1F0931C3}"/>
                    </a:ext>
                  </a:extLst>
                </p:cNvPr>
                <p:cNvSpPr/>
                <p:nvPr/>
              </p:nvSpPr>
              <p:spPr>
                <a:xfrm>
                  <a:off x="4665239" y="2124483"/>
                  <a:ext cx="903383" cy="1236972"/>
                </a:xfrm>
                <a:custGeom>
                  <a:avLst/>
                  <a:gdLst>
                    <a:gd name="connsiteX0" fmla="*/ 889000 w 2214880"/>
                    <a:gd name="connsiteY0" fmla="*/ 60960 h 3032760"/>
                    <a:gd name="connsiteX1" fmla="*/ 650240 w 2214880"/>
                    <a:gd name="connsiteY1" fmla="*/ 0 h 3032760"/>
                    <a:gd name="connsiteX2" fmla="*/ 426720 w 2214880"/>
                    <a:gd name="connsiteY2" fmla="*/ 238760 h 3032760"/>
                    <a:gd name="connsiteX3" fmla="*/ 406400 w 2214880"/>
                    <a:gd name="connsiteY3" fmla="*/ 274320 h 3032760"/>
                    <a:gd name="connsiteX4" fmla="*/ 406400 w 2214880"/>
                    <a:gd name="connsiteY4" fmla="*/ 330200 h 3032760"/>
                    <a:gd name="connsiteX5" fmla="*/ 431800 w 2214880"/>
                    <a:gd name="connsiteY5" fmla="*/ 365760 h 3032760"/>
                    <a:gd name="connsiteX6" fmla="*/ 431800 w 2214880"/>
                    <a:gd name="connsiteY6" fmla="*/ 436880 h 3032760"/>
                    <a:gd name="connsiteX7" fmla="*/ 452120 w 2214880"/>
                    <a:gd name="connsiteY7" fmla="*/ 487680 h 3032760"/>
                    <a:gd name="connsiteX8" fmla="*/ 467360 w 2214880"/>
                    <a:gd name="connsiteY8" fmla="*/ 802640 h 3032760"/>
                    <a:gd name="connsiteX9" fmla="*/ 436880 w 2214880"/>
                    <a:gd name="connsiteY9" fmla="*/ 838200 h 3032760"/>
                    <a:gd name="connsiteX10" fmla="*/ 299720 w 2214880"/>
                    <a:gd name="connsiteY10" fmla="*/ 919480 h 3032760"/>
                    <a:gd name="connsiteX11" fmla="*/ 254000 w 2214880"/>
                    <a:gd name="connsiteY11" fmla="*/ 975360 h 3032760"/>
                    <a:gd name="connsiteX12" fmla="*/ 213360 w 2214880"/>
                    <a:gd name="connsiteY12" fmla="*/ 1036320 h 3032760"/>
                    <a:gd name="connsiteX13" fmla="*/ 167640 w 2214880"/>
                    <a:gd name="connsiteY13" fmla="*/ 1102360 h 3032760"/>
                    <a:gd name="connsiteX14" fmla="*/ 0 w 2214880"/>
                    <a:gd name="connsiteY14" fmla="*/ 1193800 h 3032760"/>
                    <a:gd name="connsiteX15" fmla="*/ 0 w 2214880"/>
                    <a:gd name="connsiteY15" fmla="*/ 1234440 h 3032760"/>
                    <a:gd name="connsiteX16" fmla="*/ 66040 w 2214880"/>
                    <a:gd name="connsiteY16" fmla="*/ 1366520 h 3032760"/>
                    <a:gd name="connsiteX17" fmla="*/ 127000 w 2214880"/>
                    <a:gd name="connsiteY17" fmla="*/ 1595120 h 3032760"/>
                    <a:gd name="connsiteX18" fmla="*/ 187960 w 2214880"/>
                    <a:gd name="connsiteY18" fmla="*/ 1762760 h 3032760"/>
                    <a:gd name="connsiteX19" fmla="*/ 187960 w 2214880"/>
                    <a:gd name="connsiteY19" fmla="*/ 1920240 h 3032760"/>
                    <a:gd name="connsiteX20" fmla="*/ 198120 w 2214880"/>
                    <a:gd name="connsiteY20" fmla="*/ 1950720 h 3032760"/>
                    <a:gd name="connsiteX21" fmla="*/ 314960 w 2214880"/>
                    <a:gd name="connsiteY21" fmla="*/ 2072640 h 3032760"/>
                    <a:gd name="connsiteX22" fmla="*/ 350520 w 2214880"/>
                    <a:gd name="connsiteY22" fmla="*/ 2072640 h 3032760"/>
                    <a:gd name="connsiteX23" fmla="*/ 391160 w 2214880"/>
                    <a:gd name="connsiteY23" fmla="*/ 2037080 h 3032760"/>
                    <a:gd name="connsiteX24" fmla="*/ 502920 w 2214880"/>
                    <a:gd name="connsiteY24" fmla="*/ 2103120 h 3032760"/>
                    <a:gd name="connsiteX25" fmla="*/ 518160 w 2214880"/>
                    <a:gd name="connsiteY25" fmla="*/ 2164080 h 3032760"/>
                    <a:gd name="connsiteX26" fmla="*/ 508000 w 2214880"/>
                    <a:gd name="connsiteY26" fmla="*/ 2235200 h 3032760"/>
                    <a:gd name="connsiteX27" fmla="*/ 518160 w 2214880"/>
                    <a:gd name="connsiteY27" fmla="*/ 2275840 h 3032760"/>
                    <a:gd name="connsiteX28" fmla="*/ 574040 w 2214880"/>
                    <a:gd name="connsiteY28" fmla="*/ 2306320 h 3032760"/>
                    <a:gd name="connsiteX29" fmla="*/ 619760 w 2214880"/>
                    <a:gd name="connsiteY29" fmla="*/ 2316480 h 3032760"/>
                    <a:gd name="connsiteX30" fmla="*/ 711200 w 2214880"/>
                    <a:gd name="connsiteY30" fmla="*/ 2407920 h 3032760"/>
                    <a:gd name="connsiteX31" fmla="*/ 772160 w 2214880"/>
                    <a:gd name="connsiteY31" fmla="*/ 2438400 h 3032760"/>
                    <a:gd name="connsiteX32" fmla="*/ 853440 w 2214880"/>
                    <a:gd name="connsiteY32" fmla="*/ 2418080 h 3032760"/>
                    <a:gd name="connsiteX33" fmla="*/ 899160 w 2214880"/>
                    <a:gd name="connsiteY33" fmla="*/ 2418080 h 3032760"/>
                    <a:gd name="connsiteX34" fmla="*/ 960120 w 2214880"/>
                    <a:gd name="connsiteY34" fmla="*/ 2484120 h 3032760"/>
                    <a:gd name="connsiteX35" fmla="*/ 965200 w 2214880"/>
                    <a:gd name="connsiteY35" fmla="*/ 2534920 h 3032760"/>
                    <a:gd name="connsiteX36" fmla="*/ 949960 w 2214880"/>
                    <a:gd name="connsiteY36" fmla="*/ 2575560 h 3032760"/>
                    <a:gd name="connsiteX37" fmla="*/ 960120 w 2214880"/>
                    <a:gd name="connsiteY37" fmla="*/ 2646680 h 3032760"/>
                    <a:gd name="connsiteX38" fmla="*/ 990600 w 2214880"/>
                    <a:gd name="connsiteY38" fmla="*/ 2702560 h 3032760"/>
                    <a:gd name="connsiteX39" fmla="*/ 1066800 w 2214880"/>
                    <a:gd name="connsiteY39" fmla="*/ 2794000 h 3032760"/>
                    <a:gd name="connsiteX40" fmla="*/ 1117600 w 2214880"/>
                    <a:gd name="connsiteY40" fmla="*/ 2799080 h 3032760"/>
                    <a:gd name="connsiteX41" fmla="*/ 1153160 w 2214880"/>
                    <a:gd name="connsiteY41" fmla="*/ 2799080 h 3032760"/>
                    <a:gd name="connsiteX42" fmla="*/ 1193800 w 2214880"/>
                    <a:gd name="connsiteY42" fmla="*/ 2839720 h 3032760"/>
                    <a:gd name="connsiteX43" fmla="*/ 1198880 w 2214880"/>
                    <a:gd name="connsiteY43" fmla="*/ 2875280 h 3032760"/>
                    <a:gd name="connsiteX44" fmla="*/ 1259840 w 2214880"/>
                    <a:gd name="connsiteY44" fmla="*/ 2890520 h 3032760"/>
                    <a:gd name="connsiteX45" fmla="*/ 1290320 w 2214880"/>
                    <a:gd name="connsiteY45" fmla="*/ 2885440 h 3032760"/>
                    <a:gd name="connsiteX46" fmla="*/ 1341120 w 2214880"/>
                    <a:gd name="connsiteY46" fmla="*/ 2936240 h 3032760"/>
                    <a:gd name="connsiteX47" fmla="*/ 1402080 w 2214880"/>
                    <a:gd name="connsiteY47" fmla="*/ 2936240 h 3032760"/>
                    <a:gd name="connsiteX48" fmla="*/ 1569720 w 2214880"/>
                    <a:gd name="connsiteY48" fmla="*/ 2931160 h 3032760"/>
                    <a:gd name="connsiteX49" fmla="*/ 1595120 w 2214880"/>
                    <a:gd name="connsiteY49" fmla="*/ 2921000 h 3032760"/>
                    <a:gd name="connsiteX50" fmla="*/ 1651000 w 2214880"/>
                    <a:gd name="connsiteY50" fmla="*/ 2946400 h 3032760"/>
                    <a:gd name="connsiteX51" fmla="*/ 1671320 w 2214880"/>
                    <a:gd name="connsiteY51" fmla="*/ 3002280 h 3032760"/>
                    <a:gd name="connsiteX52" fmla="*/ 1686560 w 2214880"/>
                    <a:gd name="connsiteY52" fmla="*/ 3032760 h 3032760"/>
                    <a:gd name="connsiteX53" fmla="*/ 1778000 w 2214880"/>
                    <a:gd name="connsiteY53" fmla="*/ 2981960 h 3032760"/>
                    <a:gd name="connsiteX54" fmla="*/ 1823720 w 2214880"/>
                    <a:gd name="connsiteY54" fmla="*/ 2921000 h 3032760"/>
                    <a:gd name="connsiteX55" fmla="*/ 1960880 w 2214880"/>
                    <a:gd name="connsiteY55" fmla="*/ 2763520 h 3032760"/>
                    <a:gd name="connsiteX56" fmla="*/ 2001520 w 2214880"/>
                    <a:gd name="connsiteY56" fmla="*/ 2733040 h 3032760"/>
                    <a:gd name="connsiteX57" fmla="*/ 2057400 w 2214880"/>
                    <a:gd name="connsiteY57" fmla="*/ 2727960 h 3032760"/>
                    <a:gd name="connsiteX58" fmla="*/ 2062480 w 2214880"/>
                    <a:gd name="connsiteY58" fmla="*/ 2672080 h 3032760"/>
                    <a:gd name="connsiteX59" fmla="*/ 2047240 w 2214880"/>
                    <a:gd name="connsiteY59" fmla="*/ 2651760 h 3032760"/>
                    <a:gd name="connsiteX60" fmla="*/ 2108200 w 2214880"/>
                    <a:gd name="connsiteY60" fmla="*/ 2519680 h 3032760"/>
                    <a:gd name="connsiteX61" fmla="*/ 2214880 w 2214880"/>
                    <a:gd name="connsiteY61" fmla="*/ 2468880 h 3032760"/>
                    <a:gd name="connsiteX62" fmla="*/ 2199640 w 2214880"/>
                    <a:gd name="connsiteY62" fmla="*/ 2433320 h 3032760"/>
                    <a:gd name="connsiteX63" fmla="*/ 2148840 w 2214880"/>
                    <a:gd name="connsiteY63" fmla="*/ 2382520 h 3032760"/>
                    <a:gd name="connsiteX64" fmla="*/ 2072640 w 2214880"/>
                    <a:gd name="connsiteY64" fmla="*/ 2382520 h 3032760"/>
                    <a:gd name="connsiteX65" fmla="*/ 2011680 w 2214880"/>
                    <a:gd name="connsiteY65" fmla="*/ 2341880 h 3032760"/>
                    <a:gd name="connsiteX66" fmla="*/ 1971040 w 2214880"/>
                    <a:gd name="connsiteY66" fmla="*/ 2250440 h 3032760"/>
                    <a:gd name="connsiteX67" fmla="*/ 1950720 w 2214880"/>
                    <a:gd name="connsiteY67" fmla="*/ 2204720 h 3032760"/>
                    <a:gd name="connsiteX68" fmla="*/ 1894840 w 2214880"/>
                    <a:gd name="connsiteY68" fmla="*/ 2194560 h 3032760"/>
                    <a:gd name="connsiteX69" fmla="*/ 1869440 w 2214880"/>
                    <a:gd name="connsiteY69" fmla="*/ 2159000 h 3032760"/>
                    <a:gd name="connsiteX70" fmla="*/ 1869440 w 2214880"/>
                    <a:gd name="connsiteY70" fmla="*/ 2006600 h 3032760"/>
                    <a:gd name="connsiteX71" fmla="*/ 1864360 w 2214880"/>
                    <a:gd name="connsiteY71" fmla="*/ 1960880 h 3032760"/>
                    <a:gd name="connsiteX72" fmla="*/ 1808480 w 2214880"/>
                    <a:gd name="connsiteY72" fmla="*/ 1960880 h 3032760"/>
                    <a:gd name="connsiteX73" fmla="*/ 1732280 w 2214880"/>
                    <a:gd name="connsiteY73" fmla="*/ 1930400 h 3032760"/>
                    <a:gd name="connsiteX74" fmla="*/ 1686560 w 2214880"/>
                    <a:gd name="connsiteY74" fmla="*/ 1864360 h 3032760"/>
                    <a:gd name="connsiteX75" fmla="*/ 1676400 w 2214880"/>
                    <a:gd name="connsiteY75" fmla="*/ 1818640 h 3032760"/>
                    <a:gd name="connsiteX76" fmla="*/ 1676400 w 2214880"/>
                    <a:gd name="connsiteY76" fmla="*/ 1767840 h 3032760"/>
                    <a:gd name="connsiteX77" fmla="*/ 1645920 w 2214880"/>
                    <a:gd name="connsiteY77" fmla="*/ 1752600 h 3032760"/>
                    <a:gd name="connsiteX78" fmla="*/ 1595120 w 2214880"/>
                    <a:gd name="connsiteY78" fmla="*/ 1752600 h 3032760"/>
                    <a:gd name="connsiteX79" fmla="*/ 1539240 w 2214880"/>
                    <a:gd name="connsiteY79" fmla="*/ 1757680 h 3032760"/>
                    <a:gd name="connsiteX80" fmla="*/ 1452880 w 2214880"/>
                    <a:gd name="connsiteY80" fmla="*/ 1686560 h 3032760"/>
                    <a:gd name="connsiteX81" fmla="*/ 1452880 w 2214880"/>
                    <a:gd name="connsiteY81" fmla="*/ 1610360 h 3032760"/>
                    <a:gd name="connsiteX82" fmla="*/ 1452880 w 2214880"/>
                    <a:gd name="connsiteY82" fmla="*/ 1559560 h 3032760"/>
                    <a:gd name="connsiteX83" fmla="*/ 1397000 w 2214880"/>
                    <a:gd name="connsiteY83" fmla="*/ 1503680 h 3032760"/>
                    <a:gd name="connsiteX84" fmla="*/ 1320800 w 2214880"/>
                    <a:gd name="connsiteY84" fmla="*/ 1488440 h 3032760"/>
                    <a:gd name="connsiteX85" fmla="*/ 1275080 w 2214880"/>
                    <a:gd name="connsiteY85" fmla="*/ 1518920 h 3032760"/>
                    <a:gd name="connsiteX86" fmla="*/ 1259840 w 2214880"/>
                    <a:gd name="connsiteY86" fmla="*/ 1539240 h 3032760"/>
                    <a:gd name="connsiteX87" fmla="*/ 1224280 w 2214880"/>
                    <a:gd name="connsiteY87" fmla="*/ 1539240 h 3032760"/>
                    <a:gd name="connsiteX88" fmla="*/ 1193800 w 2214880"/>
                    <a:gd name="connsiteY88" fmla="*/ 1483360 h 3032760"/>
                    <a:gd name="connsiteX89" fmla="*/ 1163320 w 2214880"/>
                    <a:gd name="connsiteY89" fmla="*/ 1478280 h 3032760"/>
                    <a:gd name="connsiteX90" fmla="*/ 1122680 w 2214880"/>
                    <a:gd name="connsiteY90" fmla="*/ 1478280 h 3032760"/>
                    <a:gd name="connsiteX91" fmla="*/ 1046480 w 2214880"/>
                    <a:gd name="connsiteY91" fmla="*/ 1427480 h 3032760"/>
                    <a:gd name="connsiteX92" fmla="*/ 1036320 w 2214880"/>
                    <a:gd name="connsiteY92" fmla="*/ 1214120 h 3032760"/>
                    <a:gd name="connsiteX93" fmla="*/ 1066800 w 2214880"/>
                    <a:gd name="connsiteY93" fmla="*/ 1158240 h 3032760"/>
                    <a:gd name="connsiteX94" fmla="*/ 1061720 w 2214880"/>
                    <a:gd name="connsiteY94" fmla="*/ 1036320 h 3032760"/>
                    <a:gd name="connsiteX95" fmla="*/ 1122680 w 2214880"/>
                    <a:gd name="connsiteY95" fmla="*/ 960120 h 3032760"/>
                    <a:gd name="connsiteX96" fmla="*/ 1122680 w 2214880"/>
                    <a:gd name="connsiteY96" fmla="*/ 843280 h 3032760"/>
                    <a:gd name="connsiteX97" fmla="*/ 1148080 w 2214880"/>
                    <a:gd name="connsiteY97" fmla="*/ 762000 h 3032760"/>
                    <a:gd name="connsiteX98" fmla="*/ 1153160 w 2214880"/>
                    <a:gd name="connsiteY98" fmla="*/ 711200 h 3032760"/>
                    <a:gd name="connsiteX99" fmla="*/ 1203960 w 2214880"/>
                    <a:gd name="connsiteY99" fmla="*/ 635000 h 3032760"/>
                    <a:gd name="connsiteX100" fmla="*/ 1183640 w 2214880"/>
                    <a:gd name="connsiteY100" fmla="*/ 513080 h 3032760"/>
                    <a:gd name="connsiteX101" fmla="*/ 1158240 w 2214880"/>
                    <a:gd name="connsiteY101" fmla="*/ 472440 h 3032760"/>
                    <a:gd name="connsiteX102" fmla="*/ 1087120 w 2214880"/>
                    <a:gd name="connsiteY102" fmla="*/ 431800 h 3032760"/>
                    <a:gd name="connsiteX103" fmla="*/ 1097280 w 2214880"/>
                    <a:gd name="connsiteY103" fmla="*/ 345440 h 3032760"/>
                    <a:gd name="connsiteX104" fmla="*/ 1071880 w 2214880"/>
                    <a:gd name="connsiteY104" fmla="*/ 294640 h 3032760"/>
                    <a:gd name="connsiteX105" fmla="*/ 1046480 w 2214880"/>
                    <a:gd name="connsiteY105" fmla="*/ 264160 h 3032760"/>
                    <a:gd name="connsiteX106" fmla="*/ 990600 w 2214880"/>
                    <a:gd name="connsiteY106" fmla="*/ 259080 h 3032760"/>
                    <a:gd name="connsiteX107" fmla="*/ 939800 w 2214880"/>
                    <a:gd name="connsiteY107" fmla="*/ 259080 h 3032760"/>
                    <a:gd name="connsiteX108" fmla="*/ 889000 w 2214880"/>
                    <a:gd name="connsiteY108" fmla="*/ 233680 h 3032760"/>
                    <a:gd name="connsiteX109" fmla="*/ 889000 w 2214880"/>
                    <a:gd name="connsiteY109" fmla="*/ 60960 h 3032760"/>
                    <a:gd name="connsiteX0" fmla="*/ 889000 w 2214880"/>
                    <a:gd name="connsiteY0" fmla="*/ 60960 h 3032760"/>
                    <a:gd name="connsiteX1" fmla="*/ 650240 w 2214880"/>
                    <a:gd name="connsiteY1" fmla="*/ 0 h 3032760"/>
                    <a:gd name="connsiteX2" fmla="*/ 426720 w 2214880"/>
                    <a:gd name="connsiteY2" fmla="*/ 238760 h 3032760"/>
                    <a:gd name="connsiteX3" fmla="*/ 406400 w 2214880"/>
                    <a:gd name="connsiteY3" fmla="*/ 274320 h 3032760"/>
                    <a:gd name="connsiteX4" fmla="*/ 406400 w 2214880"/>
                    <a:gd name="connsiteY4" fmla="*/ 330200 h 3032760"/>
                    <a:gd name="connsiteX5" fmla="*/ 431800 w 2214880"/>
                    <a:gd name="connsiteY5" fmla="*/ 365760 h 3032760"/>
                    <a:gd name="connsiteX6" fmla="*/ 431800 w 2214880"/>
                    <a:gd name="connsiteY6" fmla="*/ 436880 h 3032760"/>
                    <a:gd name="connsiteX7" fmla="*/ 452120 w 2214880"/>
                    <a:gd name="connsiteY7" fmla="*/ 487680 h 3032760"/>
                    <a:gd name="connsiteX8" fmla="*/ 467360 w 2214880"/>
                    <a:gd name="connsiteY8" fmla="*/ 802640 h 3032760"/>
                    <a:gd name="connsiteX9" fmla="*/ 436880 w 2214880"/>
                    <a:gd name="connsiteY9" fmla="*/ 838200 h 3032760"/>
                    <a:gd name="connsiteX10" fmla="*/ 299720 w 2214880"/>
                    <a:gd name="connsiteY10" fmla="*/ 919480 h 3032760"/>
                    <a:gd name="connsiteX11" fmla="*/ 254000 w 2214880"/>
                    <a:gd name="connsiteY11" fmla="*/ 975360 h 3032760"/>
                    <a:gd name="connsiteX12" fmla="*/ 213360 w 2214880"/>
                    <a:gd name="connsiteY12" fmla="*/ 1036320 h 3032760"/>
                    <a:gd name="connsiteX13" fmla="*/ 167640 w 2214880"/>
                    <a:gd name="connsiteY13" fmla="*/ 1102360 h 3032760"/>
                    <a:gd name="connsiteX14" fmla="*/ 0 w 2214880"/>
                    <a:gd name="connsiteY14" fmla="*/ 1193800 h 3032760"/>
                    <a:gd name="connsiteX15" fmla="*/ 0 w 2214880"/>
                    <a:gd name="connsiteY15" fmla="*/ 1234440 h 3032760"/>
                    <a:gd name="connsiteX16" fmla="*/ 66040 w 2214880"/>
                    <a:gd name="connsiteY16" fmla="*/ 1366520 h 3032760"/>
                    <a:gd name="connsiteX17" fmla="*/ 127000 w 2214880"/>
                    <a:gd name="connsiteY17" fmla="*/ 1595120 h 3032760"/>
                    <a:gd name="connsiteX18" fmla="*/ 187960 w 2214880"/>
                    <a:gd name="connsiteY18" fmla="*/ 1762760 h 3032760"/>
                    <a:gd name="connsiteX19" fmla="*/ 187960 w 2214880"/>
                    <a:gd name="connsiteY19" fmla="*/ 1920240 h 3032760"/>
                    <a:gd name="connsiteX20" fmla="*/ 198120 w 2214880"/>
                    <a:gd name="connsiteY20" fmla="*/ 1950720 h 3032760"/>
                    <a:gd name="connsiteX21" fmla="*/ 314960 w 2214880"/>
                    <a:gd name="connsiteY21" fmla="*/ 2072640 h 3032760"/>
                    <a:gd name="connsiteX22" fmla="*/ 350520 w 2214880"/>
                    <a:gd name="connsiteY22" fmla="*/ 2072640 h 3032760"/>
                    <a:gd name="connsiteX23" fmla="*/ 391160 w 2214880"/>
                    <a:gd name="connsiteY23" fmla="*/ 2037080 h 3032760"/>
                    <a:gd name="connsiteX24" fmla="*/ 502920 w 2214880"/>
                    <a:gd name="connsiteY24" fmla="*/ 2103120 h 3032760"/>
                    <a:gd name="connsiteX25" fmla="*/ 518160 w 2214880"/>
                    <a:gd name="connsiteY25" fmla="*/ 2164080 h 3032760"/>
                    <a:gd name="connsiteX26" fmla="*/ 508000 w 2214880"/>
                    <a:gd name="connsiteY26" fmla="*/ 2235200 h 3032760"/>
                    <a:gd name="connsiteX27" fmla="*/ 518160 w 2214880"/>
                    <a:gd name="connsiteY27" fmla="*/ 2275840 h 3032760"/>
                    <a:gd name="connsiteX28" fmla="*/ 574040 w 2214880"/>
                    <a:gd name="connsiteY28" fmla="*/ 2306320 h 3032760"/>
                    <a:gd name="connsiteX29" fmla="*/ 619760 w 2214880"/>
                    <a:gd name="connsiteY29" fmla="*/ 2316480 h 3032760"/>
                    <a:gd name="connsiteX30" fmla="*/ 711200 w 2214880"/>
                    <a:gd name="connsiteY30" fmla="*/ 2407920 h 3032760"/>
                    <a:gd name="connsiteX31" fmla="*/ 772160 w 2214880"/>
                    <a:gd name="connsiteY31" fmla="*/ 2438400 h 3032760"/>
                    <a:gd name="connsiteX32" fmla="*/ 853440 w 2214880"/>
                    <a:gd name="connsiteY32" fmla="*/ 2418080 h 3032760"/>
                    <a:gd name="connsiteX33" fmla="*/ 899160 w 2214880"/>
                    <a:gd name="connsiteY33" fmla="*/ 2418080 h 3032760"/>
                    <a:gd name="connsiteX34" fmla="*/ 960120 w 2214880"/>
                    <a:gd name="connsiteY34" fmla="*/ 2484120 h 3032760"/>
                    <a:gd name="connsiteX35" fmla="*/ 965200 w 2214880"/>
                    <a:gd name="connsiteY35" fmla="*/ 2534920 h 3032760"/>
                    <a:gd name="connsiteX36" fmla="*/ 949960 w 2214880"/>
                    <a:gd name="connsiteY36" fmla="*/ 2575560 h 3032760"/>
                    <a:gd name="connsiteX37" fmla="*/ 950595 w 2214880"/>
                    <a:gd name="connsiteY37" fmla="*/ 2661920 h 3032760"/>
                    <a:gd name="connsiteX38" fmla="*/ 990600 w 2214880"/>
                    <a:gd name="connsiteY38" fmla="*/ 2702560 h 3032760"/>
                    <a:gd name="connsiteX39" fmla="*/ 1066800 w 2214880"/>
                    <a:gd name="connsiteY39" fmla="*/ 2794000 h 3032760"/>
                    <a:gd name="connsiteX40" fmla="*/ 1117600 w 2214880"/>
                    <a:gd name="connsiteY40" fmla="*/ 2799080 h 3032760"/>
                    <a:gd name="connsiteX41" fmla="*/ 1153160 w 2214880"/>
                    <a:gd name="connsiteY41" fmla="*/ 2799080 h 3032760"/>
                    <a:gd name="connsiteX42" fmla="*/ 1193800 w 2214880"/>
                    <a:gd name="connsiteY42" fmla="*/ 2839720 h 3032760"/>
                    <a:gd name="connsiteX43" fmla="*/ 1198880 w 2214880"/>
                    <a:gd name="connsiteY43" fmla="*/ 2875280 h 3032760"/>
                    <a:gd name="connsiteX44" fmla="*/ 1259840 w 2214880"/>
                    <a:gd name="connsiteY44" fmla="*/ 2890520 h 3032760"/>
                    <a:gd name="connsiteX45" fmla="*/ 1290320 w 2214880"/>
                    <a:gd name="connsiteY45" fmla="*/ 2885440 h 3032760"/>
                    <a:gd name="connsiteX46" fmla="*/ 1341120 w 2214880"/>
                    <a:gd name="connsiteY46" fmla="*/ 2936240 h 3032760"/>
                    <a:gd name="connsiteX47" fmla="*/ 1402080 w 2214880"/>
                    <a:gd name="connsiteY47" fmla="*/ 2936240 h 3032760"/>
                    <a:gd name="connsiteX48" fmla="*/ 1569720 w 2214880"/>
                    <a:gd name="connsiteY48" fmla="*/ 2931160 h 3032760"/>
                    <a:gd name="connsiteX49" fmla="*/ 1595120 w 2214880"/>
                    <a:gd name="connsiteY49" fmla="*/ 2921000 h 3032760"/>
                    <a:gd name="connsiteX50" fmla="*/ 1651000 w 2214880"/>
                    <a:gd name="connsiteY50" fmla="*/ 2946400 h 3032760"/>
                    <a:gd name="connsiteX51" fmla="*/ 1671320 w 2214880"/>
                    <a:gd name="connsiteY51" fmla="*/ 3002280 h 3032760"/>
                    <a:gd name="connsiteX52" fmla="*/ 1686560 w 2214880"/>
                    <a:gd name="connsiteY52" fmla="*/ 3032760 h 3032760"/>
                    <a:gd name="connsiteX53" fmla="*/ 1778000 w 2214880"/>
                    <a:gd name="connsiteY53" fmla="*/ 2981960 h 3032760"/>
                    <a:gd name="connsiteX54" fmla="*/ 1823720 w 2214880"/>
                    <a:gd name="connsiteY54" fmla="*/ 2921000 h 3032760"/>
                    <a:gd name="connsiteX55" fmla="*/ 1960880 w 2214880"/>
                    <a:gd name="connsiteY55" fmla="*/ 2763520 h 3032760"/>
                    <a:gd name="connsiteX56" fmla="*/ 2001520 w 2214880"/>
                    <a:gd name="connsiteY56" fmla="*/ 2733040 h 3032760"/>
                    <a:gd name="connsiteX57" fmla="*/ 2057400 w 2214880"/>
                    <a:gd name="connsiteY57" fmla="*/ 2727960 h 3032760"/>
                    <a:gd name="connsiteX58" fmla="*/ 2062480 w 2214880"/>
                    <a:gd name="connsiteY58" fmla="*/ 2672080 h 3032760"/>
                    <a:gd name="connsiteX59" fmla="*/ 2047240 w 2214880"/>
                    <a:gd name="connsiteY59" fmla="*/ 2651760 h 3032760"/>
                    <a:gd name="connsiteX60" fmla="*/ 2108200 w 2214880"/>
                    <a:gd name="connsiteY60" fmla="*/ 2519680 h 3032760"/>
                    <a:gd name="connsiteX61" fmla="*/ 2214880 w 2214880"/>
                    <a:gd name="connsiteY61" fmla="*/ 2468880 h 3032760"/>
                    <a:gd name="connsiteX62" fmla="*/ 2199640 w 2214880"/>
                    <a:gd name="connsiteY62" fmla="*/ 2433320 h 3032760"/>
                    <a:gd name="connsiteX63" fmla="*/ 2148840 w 2214880"/>
                    <a:gd name="connsiteY63" fmla="*/ 2382520 h 3032760"/>
                    <a:gd name="connsiteX64" fmla="*/ 2072640 w 2214880"/>
                    <a:gd name="connsiteY64" fmla="*/ 2382520 h 3032760"/>
                    <a:gd name="connsiteX65" fmla="*/ 2011680 w 2214880"/>
                    <a:gd name="connsiteY65" fmla="*/ 2341880 h 3032760"/>
                    <a:gd name="connsiteX66" fmla="*/ 1971040 w 2214880"/>
                    <a:gd name="connsiteY66" fmla="*/ 2250440 h 3032760"/>
                    <a:gd name="connsiteX67" fmla="*/ 1950720 w 2214880"/>
                    <a:gd name="connsiteY67" fmla="*/ 2204720 h 3032760"/>
                    <a:gd name="connsiteX68" fmla="*/ 1894840 w 2214880"/>
                    <a:gd name="connsiteY68" fmla="*/ 2194560 h 3032760"/>
                    <a:gd name="connsiteX69" fmla="*/ 1869440 w 2214880"/>
                    <a:gd name="connsiteY69" fmla="*/ 2159000 h 3032760"/>
                    <a:gd name="connsiteX70" fmla="*/ 1869440 w 2214880"/>
                    <a:gd name="connsiteY70" fmla="*/ 2006600 h 3032760"/>
                    <a:gd name="connsiteX71" fmla="*/ 1864360 w 2214880"/>
                    <a:gd name="connsiteY71" fmla="*/ 1960880 h 3032760"/>
                    <a:gd name="connsiteX72" fmla="*/ 1808480 w 2214880"/>
                    <a:gd name="connsiteY72" fmla="*/ 1960880 h 3032760"/>
                    <a:gd name="connsiteX73" fmla="*/ 1732280 w 2214880"/>
                    <a:gd name="connsiteY73" fmla="*/ 1930400 h 3032760"/>
                    <a:gd name="connsiteX74" fmla="*/ 1686560 w 2214880"/>
                    <a:gd name="connsiteY74" fmla="*/ 1864360 h 3032760"/>
                    <a:gd name="connsiteX75" fmla="*/ 1676400 w 2214880"/>
                    <a:gd name="connsiteY75" fmla="*/ 1818640 h 3032760"/>
                    <a:gd name="connsiteX76" fmla="*/ 1676400 w 2214880"/>
                    <a:gd name="connsiteY76" fmla="*/ 1767840 h 3032760"/>
                    <a:gd name="connsiteX77" fmla="*/ 1645920 w 2214880"/>
                    <a:gd name="connsiteY77" fmla="*/ 1752600 h 3032760"/>
                    <a:gd name="connsiteX78" fmla="*/ 1595120 w 2214880"/>
                    <a:gd name="connsiteY78" fmla="*/ 1752600 h 3032760"/>
                    <a:gd name="connsiteX79" fmla="*/ 1539240 w 2214880"/>
                    <a:gd name="connsiteY79" fmla="*/ 1757680 h 3032760"/>
                    <a:gd name="connsiteX80" fmla="*/ 1452880 w 2214880"/>
                    <a:gd name="connsiteY80" fmla="*/ 1686560 h 3032760"/>
                    <a:gd name="connsiteX81" fmla="*/ 1452880 w 2214880"/>
                    <a:gd name="connsiteY81" fmla="*/ 1610360 h 3032760"/>
                    <a:gd name="connsiteX82" fmla="*/ 1452880 w 2214880"/>
                    <a:gd name="connsiteY82" fmla="*/ 1559560 h 3032760"/>
                    <a:gd name="connsiteX83" fmla="*/ 1397000 w 2214880"/>
                    <a:gd name="connsiteY83" fmla="*/ 1503680 h 3032760"/>
                    <a:gd name="connsiteX84" fmla="*/ 1320800 w 2214880"/>
                    <a:gd name="connsiteY84" fmla="*/ 1488440 h 3032760"/>
                    <a:gd name="connsiteX85" fmla="*/ 1275080 w 2214880"/>
                    <a:gd name="connsiteY85" fmla="*/ 1518920 h 3032760"/>
                    <a:gd name="connsiteX86" fmla="*/ 1259840 w 2214880"/>
                    <a:gd name="connsiteY86" fmla="*/ 1539240 h 3032760"/>
                    <a:gd name="connsiteX87" fmla="*/ 1224280 w 2214880"/>
                    <a:gd name="connsiteY87" fmla="*/ 1539240 h 3032760"/>
                    <a:gd name="connsiteX88" fmla="*/ 1193800 w 2214880"/>
                    <a:gd name="connsiteY88" fmla="*/ 1483360 h 3032760"/>
                    <a:gd name="connsiteX89" fmla="*/ 1163320 w 2214880"/>
                    <a:gd name="connsiteY89" fmla="*/ 1478280 h 3032760"/>
                    <a:gd name="connsiteX90" fmla="*/ 1122680 w 2214880"/>
                    <a:gd name="connsiteY90" fmla="*/ 1478280 h 3032760"/>
                    <a:gd name="connsiteX91" fmla="*/ 1046480 w 2214880"/>
                    <a:gd name="connsiteY91" fmla="*/ 1427480 h 3032760"/>
                    <a:gd name="connsiteX92" fmla="*/ 1036320 w 2214880"/>
                    <a:gd name="connsiteY92" fmla="*/ 1214120 h 3032760"/>
                    <a:gd name="connsiteX93" fmla="*/ 1066800 w 2214880"/>
                    <a:gd name="connsiteY93" fmla="*/ 1158240 h 3032760"/>
                    <a:gd name="connsiteX94" fmla="*/ 1061720 w 2214880"/>
                    <a:gd name="connsiteY94" fmla="*/ 1036320 h 3032760"/>
                    <a:gd name="connsiteX95" fmla="*/ 1122680 w 2214880"/>
                    <a:gd name="connsiteY95" fmla="*/ 960120 h 3032760"/>
                    <a:gd name="connsiteX96" fmla="*/ 1122680 w 2214880"/>
                    <a:gd name="connsiteY96" fmla="*/ 843280 h 3032760"/>
                    <a:gd name="connsiteX97" fmla="*/ 1148080 w 2214880"/>
                    <a:gd name="connsiteY97" fmla="*/ 762000 h 3032760"/>
                    <a:gd name="connsiteX98" fmla="*/ 1153160 w 2214880"/>
                    <a:gd name="connsiteY98" fmla="*/ 711200 h 3032760"/>
                    <a:gd name="connsiteX99" fmla="*/ 1203960 w 2214880"/>
                    <a:gd name="connsiteY99" fmla="*/ 635000 h 3032760"/>
                    <a:gd name="connsiteX100" fmla="*/ 1183640 w 2214880"/>
                    <a:gd name="connsiteY100" fmla="*/ 513080 h 3032760"/>
                    <a:gd name="connsiteX101" fmla="*/ 1158240 w 2214880"/>
                    <a:gd name="connsiteY101" fmla="*/ 472440 h 3032760"/>
                    <a:gd name="connsiteX102" fmla="*/ 1087120 w 2214880"/>
                    <a:gd name="connsiteY102" fmla="*/ 431800 h 3032760"/>
                    <a:gd name="connsiteX103" fmla="*/ 1097280 w 2214880"/>
                    <a:gd name="connsiteY103" fmla="*/ 345440 h 3032760"/>
                    <a:gd name="connsiteX104" fmla="*/ 1071880 w 2214880"/>
                    <a:gd name="connsiteY104" fmla="*/ 294640 h 3032760"/>
                    <a:gd name="connsiteX105" fmla="*/ 1046480 w 2214880"/>
                    <a:gd name="connsiteY105" fmla="*/ 264160 h 3032760"/>
                    <a:gd name="connsiteX106" fmla="*/ 990600 w 2214880"/>
                    <a:gd name="connsiteY106" fmla="*/ 259080 h 3032760"/>
                    <a:gd name="connsiteX107" fmla="*/ 939800 w 2214880"/>
                    <a:gd name="connsiteY107" fmla="*/ 259080 h 3032760"/>
                    <a:gd name="connsiteX108" fmla="*/ 889000 w 2214880"/>
                    <a:gd name="connsiteY108" fmla="*/ 233680 h 3032760"/>
                    <a:gd name="connsiteX109" fmla="*/ 889000 w 2214880"/>
                    <a:gd name="connsiteY109" fmla="*/ 60960 h 3032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</a:cxnLst>
                  <a:rect l="l" t="t" r="r" b="b"/>
                  <a:pathLst>
                    <a:path w="2214880" h="3032760">
                      <a:moveTo>
                        <a:pt x="889000" y="60960"/>
                      </a:moveTo>
                      <a:lnTo>
                        <a:pt x="650240" y="0"/>
                      </a:lnTo>
                      <a:lnTo>
                        <a:pt x="426720" y="238760"/>
                      </a:lnTo>
                      <a:lnTo>
                        <a:pt x="406400" y="274320"/>
                      </a:lnTo>
                      <a:lnTo>
                        <a:pt x="406400" y="330200"/>
                      </a:lnTo>
                      <a:lnTo>
                        <a:pt x="431800" y="365760"/>
                      </a:lnTo>
                      <a:lnTo>
                        <a:pt x="431800" y="436880"/>
                      </a:lnTo>
                      <a:lnTo>
                        <a:pt x="452120" y="487680"/>
                      </a:lnTo>
                      <a:lnTo>
                        <a:pt x="467360" y="802640"/>
                      </a:lnTo>
                      <a:lnTo>
                        <a:pt x="436880" y="838200"/>
                      </a:lnTo>
                      <a:lnTo>
                        <a:pt x="299720" y="919480"/>
                      </a:lnTo>
                      <a:lnTo>
                        <a:pt x="254000" y="975360"/>
                      </a:lnTo>
                      <a:lnTo>
                        <a:pt x="213360" y="1036320"/>
                      </a:lnTo>
                      <a:lnTo>
                        <a:pt x="167640" y="1102360"/>
                      </a:lnTo>
                      <a:lnTo>
                        <a:pt x="0" y="1193800"/>
                      </a:lnTo>
                      <a:lnTo>
                        <a:pt x="0" y="1234440"/>
                      </a:lnTo>
                      <a:lnTo>
                        <a:pt x="66040" y="1366520"/>
                      </a:lnTo>
                      <a:lnTo>
                        <a:pt x="127000" y="1595120"/>
                      </a:lnTo>
                      <a:lnTo>
                        <a:pt x="187960" y="1762760"/>
                      </a:lnTo>
                      <a:lnTo>
                        <a:pt x="187960" y="1920240"/>
                      </a:lnTo>
                      <a:lnTo>
                        <a:pt x="198120" y="1950720"/>
                      </a:lnTo>
                      <a:lnTo>
                        <a:pt x="314960" y="2072640"/>
                      </a:lnTo>
                      <a:lnTo>
                        <a:pt x="350520" y="2072640"/>
                      </a:lnTo>
                      <a:lnTo>
                        <a:pt x="391160" y="2037080"/>
                      </a:lnTo>
                      <a:lnTo>
                        <a:pt x="502920" y="2103120"/>
                      </a:lnTo>
                      <a:lnTo>
                        <a:pt x="518160" y="2164080"/>
                      </a:lnTo>
                      <a:lnTo>
                        <a:pt x="508000" y="2235200"/>
                      </a:lnTo>
                      <a:lnTo>
                        <a:pt x="518160" y="2275840"/>
                      </a:lnTo>
                      <a:lnTo>
                        <a:pt x="574040" y="2306320"/>
                      </a:lnTo>
                      <a:lnTo>
                        <a:pt x="619760" y="2316480"/>
                      </a:lnTo>
                      <a:lnTo>
                        <a:pt x="711200" y="2407920"/>
                      </a:lnTo>
                      <a:lnTo>
                        <a:pt x="772160" y="2438400"/>
                      </a:lnTo>
                      <a:lnTo>
                        <a:pt x="853440" y="2418080"/>
                      </a:lnTo>
                      <a:lnTo>
                        <a:pt x="899160" y="2418080"/>
                      </a:lnTo>
                      <a:lnTo>
                        <a:pt x="960120" y="2484120"/>
                      </a:lnTo>
                      <a:lnTo>
                        <a:pt x="965200" y="2534920"/>
                      </a:lnTo>
                      <a:lnTo>
                        <a:pt x="949960" y="2575560"/>
                      </a:lnTo>
                      <a:cubicBezTo>
                        <a:pt x="950172" y="2604347"/>
                        <a:pt x="950383" y="2633133"/>
                        <a:pt x="950595" y="2661920"/>
                      </a:cubicBezTo>
                      <a:lnTo>
                        <a:pt x="990600" y="2702560"/>
                      </a:lnTo>
                      <a:lnTo>
                        <a:pt x="1066800" y="2794000"/>
                      </a:lnTo>
                      <a:lnTo>
                        <a:pt x="1117600" y="2799080"/>
                      </a:lnTo>
                      <a:lnTo>
                        <a:pt x="1153160" y="2799080"/>
                      </a:lnTo>
                      <a:lnTo>
                        <a:pt x="1193800" y="2839720"/>
                      </a:lnTo>
                      <a:lnTo>
                        <a:pt x="1198880" y="2875280"/>
                      </a:lnTo>
                      <a:lnTo>
                        <a:pt x="1259840" y="2890520"/>
                      </a:lnTo>
                      <a:lnTo>
                        <a:pt x="1290320" y="2885440"/>
                      </a:lnTo>
                      <a:lnTo>
                        <a:pt x="1341120" y="2936240"/>
                      </a:lnTo>
                      <a:lnTo>
                        <a:pt x="1402080" y="2936240"/>
                      </a:lnTo>
                      <a:lnTo>
                        <a:pt x="1569720" y="2931160"/>
                      </a:lnTo>
                      <a:lnTo>
                        <a:pt x="1595120" y="2921000"/>
                      </a:lnTo>
                      <a:lnTo>
                        <a:pt x="1651000" y="2946400"/>
                      </a:lnTo>
                      <a:lnTo>
                        <a:pt x="1671320" y="3002280"/>
                      </a:lnTo>
                      <a:lnTo>
                        <a:pt x="1686560" y="3032760"/>
                      </a:lnTo>
                      <a:lnTo>
                        <a:pt x="1778000" y="2981960"/>
                      </a:lnTo>
                      <a:lnTo>
                        <a:pt x="1823720" y="2921000"/>
                      </a:lnTo>
                      <a:lnTo>
                        <a:pt x="1960880" y="2763520"/>
                      </a:lnTo>
                      <a:lnTo>
                        <a:pt x="2001520" y="2733040"/>
                      </a:lnTo>
                      <a:lnTo>
                        <a:pt x="2057400" y="2727960"/>
                      </a:lnTo>
                      <a:lnTo>
                        <a:pt x="2062480" y="2672080"/>
                      </a:lnTo>
                      <a:lnTo>
                        <a:pt x="2047240" y="2651760"/>
                      </a:lnTo>
                      <a:lnTo>
                        <a:pt x="2108200" y="2519680"/>
                      </a:lnTo>
                      <a:lnTo>
                        <a:pt x="2214880" y="2468880"/>
                      </a:lnTo>
                      <a:lnTo>
                        <a:pt x="2199640" y="2433320"/>
                      </a:lnTo>
                      <a:lnTo>
                        <a:pt x="2148840" y="2382520"/>
                      </a:lnTo>
                      <a:lnTo>
                        <a:pt x="2072640" y="2382520"/>
                      </a:lnTo>
                      <a:lnTo>
                        <a:pt x="2011680" y="2341880"/>
                      </a:lnTo>
                      <a:lnTo>
                        <a:pt x="1971040" y="2250440"/>
                      </a:lnTo>
                      <a:lnTo>
                        <a:pt x="1950720" y="2204720"/>
                      </a:lnTo>
                      <a:lnTo>
                        <a:pt x="1894840" y="2194560"/>
                      </a:lnTo>
                      <a:lnTo>
                        <a:pt x="1869440" y="2159000"/>
                      </a:lnTo>
                      <a:lnTo>
                        <a:pt x="1869440" y="2006600"/>
                      </a:lnTo>
                      <a:lnTo>
                        <a:pt x="1864360" y="1960880"/>
                      </a:lnTo>
                      <a:lnTo>
                        <a:pt x="1808480" y="1960880"/>
                      </a:lnTo>
                      <a:lnTo>
                        <a:pt x="1732280" y="1930400"/>
                      </a:lnTo>
                      <a:lnTo>
                        <a:pt x="1686560" y="1864360"/>
                      </a:lnTo>
                      <a:lnTo>
                        <a:pt x="1676400" y="1818640"/>
                      </a:lnTo>
                      <a:lnTo>
                        <a:pt x="1676400" y="1767840"/>
                      </a:lnTo>
                      <a:lnTo>
                        <a:pt x="1645920" y="1752600"/>
                      </a:lnTo>
                      <a:lnTo>
                        <a:pt x="1595120" y="1752600"/>
                      </a:lnTo>
                      <a:lnTo>
                        <a:pt x="1539240" y="1757680"/>
                      </a:lnTo>
                      <a:lnTo>
                        <a:pt x="1452880" y="1686560"/>
                      </a:lnTo>
                      <a:lnTo>
                        <a:pt x="1452880" y="1610360"/>
                      </a:lnTo>
                      <a:lnTo>
                        <a:pt x="1452880" y="1559560"/>
                      </a:lnTo>
                      <a:lnTo>
                        <a:pt x="1397000" y="1503680"/>
                      </a:lnTo>
                      <a:lnTo>
                        <a:pt x="1320800" y="1488440"/>
                      </a:lnTo>
                      <a:lnTo>
                        <a:pt x="1275080" y="1518920"/>
                      </a:lnTo>
                      <a:lnTo>
                        <a:pt x="1259840" y="1539240"/>
                      </a:lnTo>
                      <a:lnTo>
                        <a:pt x="1224280" y="1539240"/>
                      </a:lnTo>
                      <a:lnTo>
                        <a:pt x="1193800" y="1483360"/>
                      </a:lnTo>
                      <a:lnTo>
                        <a:pt x="1163320" y="1478280"/>
                      </a:lnTo>
                      <a:lnTo>
                        <a:pt x="1122680" y="1478280"/>
                      </a:lnTo>
                      <a:lnTo>
                        <a:pt x="1046480" y="1427480"/>
                      </a:lnTo>
                      <a:lnTo>
                        <a:pt x="1036320" y="1214120"/>
                      </a:lnTo>
                      <a:lnTo>
                        <a:pt x="1066800" y="1158240"/>
                      </a:lnTo>
                      <a:lnTo>
                        <a:pt x="1061720" y="1036320"/>
                      </a:lnTo>
                      <a:lnTo>
                        <a:pt x="1122680" y="960120"/>
                      </a:lnTo>
                      <a:lnTo>
                        <a:pt x="1122680" y="843280"/>
                      </a:lnTo>
                      <a:lnTo>
                        <a:pt x="1148080" y="762000"/>
                      </a:lnTo>
                      <a:lnTo>
                        <a:pt x="1153160" y="711200"/>
                      </a:lnTo>
                      <a:lnTo>
                        <a:pt x="1203960" y="635000"/>
                      </a:lnTo>
                      <a:lnTo>
                        <a:pt x="1183640" y="513080"/>
                      </a:lnTo>
                      <a:lnTo>
                        <a:pt x="1158240" y="472440"/>
                      </a:lnTo>
                      <a:lnTo>
                        <a:pt x="1087120" y="431800"/>
                      </a:lnTo>
                      <a:lnTo>
                        <a:pt x="1097280" y="345440"/>
                      </a:lnTo>
                      <a:lnTo>
                        <a:pt x="1071880" y="294640"/>
                      </a:lnTo>
                      <a:lnTo>
                        <a:pt x="1046480" y="264160"/>
                      </a:lnTo>
                      <a:lnTo>
                        <a:pt x="990600" y="259080"/>
                      </a:lnTo>
                      <a:lnTo>
                        <a:pt x="939800" y="259080"/>
                      </a:lnTo>
                      <a:lnTo>
                        <a:pt x="889000" y="233680"/>
                      </a:lnTo>
                      <a:lnTo>
                        <a:pt x="889000" y="6096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solidFill>
                    <a:srgbClr val="008FD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400" b="1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S-Core Dream 6 Bold" panose="020B0503030302020204" pitchFamily="34" charset="-127"/>
                    <a:ea typeface="S-Core Dream 6 Bold" panose="020B0503030302020204" pitchFamily="34" charset="-127"/>
                  </a:endParaRPr>
                </a:p>
              </p:txBody>
            </p:sp>
            <p:sp>
              <p:nvSpPr>
                <p:cNvPr id="78" name="강북 TXT">
                  <a:extLst>
                    <a:ext uri="{FF2B5EF4-FFF2-40B4-BE49-F238E27FC236}">
                      <a16:creationId xmlns:a16="http://schemas.microsoft.com/office/drawing/2014/main" id="{F3A6467E-FF13-2D40-AA1F-E08895126301}"/>
                    </a:ext>
                  </a:extLst>
                </p:cNvPr>
                <p:cNvSpPr txBox="1"/>
                <p:nvPr/>
              </p:nvSpPr>
              <p:spPr>
                <a:xfrm>
                  <a:off x="4869071" y="2784301"/>
                  <a:ext cx="453970" cy="276999"/>
                </a:xfrm>
                <a:prstGeom prst="rect">
                  <a:avLst/>
                </a:prstGeom>
                <a:noFill/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</p:spPr>
              <p:txBody>
                <a:bodyPr wrap="none" rtlCol="0" anchor="ctr">
                  <a:spAutoFit/>
                </a:bodyPr>
                <a:lstStyle/>
                <a:p>
                  <a:pPr algn="ctr"/>
                  <a:r>
                    <a:rPr lang="ko-KR" altLang="en-US" sz="1200" b="1" spc="-15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latin typeface="S-Core Dream 6 Bold" panose="020B0503030302020204" pitchFamily="34" charset="-127"/>
                      <a:ea typeface="S-Core Dream 6 Bold" panose="020B0503030302020204" pitchFamily="34" charset="-127"/>
                    </a:rPr>
                    <a:t>강북</a:t>
                  </a:r>
                  <a:endParaRPr lang="ko-KR" altLang="en-US" sz="1200" b="1" spc="-15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S-Core Dream 6 Bold" panose="020B0503030302020204" pitchFamily="34" charset="-127"/>
                    <a:ea typeface="S-Core Dream 6 Bold" panose="020B0503030302020204" pitchFamily="34" charset="-127"/>
                  </a:endParaRPr>
                </a:p>
              </p:txBody>
            </p:sp>
          </p:grpSp>
          <p:grpSp>
            <p:nvGrpSpPr>
              <p:cNvPr id="71" name="도봉구">
                <a:extLst>
                  <a:ext uri="{FF2B5EF4-FFF2-40B4-BE49-F238E27FC236}">
                    <a16:creationId xmlns:a16="http://schemas.microsoft.com/office/drawing/2014/main" id="{4E752DDC-41F7-F04B-808F-0C40AC77D296}"/>
                  </a:ext>
                </a:extLst>
              </p:cNvPr>
              <p:cNvGrpSpPr/>
              <p:nvPr/>
            </p:nvGrpSpPr>
            <p:grpSpPr>
              <a:xfrm>
                <a:off x="5026109" y="1850636"/>
                <a:ext cx="671666" cy="1141315"/>
                <a:chOff x="5026109" y="1850636"/>
                <a:chExt cx="671666" cy="1141315"/>
              </a:xfrm>
            </p:grpSpPr>
            <p:sp>
              <p:nvSpPr>
                <p:cNvPr id="75" name="도봉구">
                  <a:extLst>
                    <a:ext uri="{FF2B5EF4-FFF2-40B4-BE49-F238E27FC236}">
                      <a16:creationId xmlns:a16="http://schemas.microsoft.com/office/drawing/2014/main" id="{590FC4CC-1588-C545-A7DC-98E3A4D78091}"/>
                    </a:ext>
                  </a:extLst>
                </p:cNvPr>
                <p:cNvSpPr/>
                <p:nvPr/>
              </p:nvSpPr>
              <p:spPr>
                <a:xfrm>
                  <a:off x="5026109" y="1850636"/>
                  <a:ext cx="671666" cy="1141315"/>
                </a:xfrm>
                <a:custGeom>
                  <a:avLst/>
                  <a:gdLst>
                    <a:gd name="connsiteX0" fmla="*/ 647700 w 1646766"/>
                    <a:gd name="connsiteY0" fmla="*/ 0 h 2798234"/>
                    <a:gd name="connsiteX1" fmla="*/ 402166 w 1646766"/>
                    <a:gd name="connsiteY1" fmla="*/ 8467 h 2798234"/>
                    <a:gd name="connsiteX2" fmla="*/ 309033 w 1646766"/>
                    <a:gd name="connsiteY2" fmla="*/ 4234 h 2798234"/>
                    <a:gd name="connsiteX3" fmla="*/ 245533 w 1646766"/>
                    <a:gd name="connsiteY3" fmla="*/ 4234 h 2798234"/>
                    <a:gd name="connsiteX4" fmla="*/ 190500 w 1646766"/>
                    <a:gd name="connsiteY4" fmla="*/ 67734 h 2798234"/>
                    <a:gd name="connsiteX5" fmla="*/ 127000 w 1646766"/>
                    <a:gd name="connsiteY5" fmla="*/ 135467 h 2798234"/>
                    <a:gd name="connsiteX6" fmla="*/ 33866 w 1646766"/>
                    <a:gd name="connsiteY6" fmla="*/ 215900 h 2798234"/>
                    <a:gd name="connsiteX7" fmla="*/ 0 w 1646766"/>
                    <a:gd name="connsiteY7" fmla="*/ 249767 h 2798234"/>
                    <a:gd name="connsiteX8" fmla="*/ 21166 w 1646766"/>
                    <a:gd name="connsiteY8" fmla="*/ 309034 h 2798234"/>
                    <a:gd name="connsiteX9" fmla="*/ 50800 w 1646766"/>
                    <a:gd name="connsiteY9" fmla="*/ 368300 h 2798234"/>
                    <a:gd name="connsiteX10" fmla="*/ 63500 w 1646766"/>
                    <a:gd name="connsiteY10" fmla="*/ 452967 h 2798234"/>
                    <a:gd name="connsiteX11" fmla="*/ 84666 w 1646766"/>
                    <a:gd name="connsiteY11" fmla="*/ 516467 h 2798234"/>
                    <a:gd name="connsiteX12" fmla="*/ 84666 w 1646766"/>
                    <a:gd name="connsiteY12" fmla="*/ 596900 h 2798234"/>
                    <a:gd name="connsiteX13" fmla="*/ 84666 w 1646766"/>
                    <a:gd name="connsiteY13" fmla="*/ 690034 h 2798234"/>
                    <a:gd name="connsiteX14" fmla="*/ 67733 w 1646766"/>
                    <a:gd name="connsiteY14" fmla="*/ 736600 h 2798234"/>
                    <a:gd name="connsiteX15" fmla="*/ 76200 w 1646766"/>
                    <a:gd name="connsiteY15" fmla="*/ 821267 h 2798234"/>
                    <a:gd name="connsiteX16" fmla="*/ 110066 w 1646766"/>
                    <a:gd name="connsiteY16" fmla="*/ 880534 h 2798234"/>
                    <a:gd name="connsiteX17" fmla="*/ 152400 w 1646766"/>
                    <a:gd name="connsiteY17" fmla="*/ 867834 h 2798234"/>
                    <a:gd name="connsiteX18" fmla="*/ 215900 w 1646766"/>
                    <a:gd name="connsiteY18" fmla="*/ 884767 h 2798234"/>
                    <a:gd name="connsiteX19" fmla="*/ 279400 w 1646766"/>
                    <a:gd name="connsiteY19" fmla="*/ 927100 h 2798234"/>
                    <a:gd name="connsiteX20" fmla="*/ 296333 w 1646766"/>
                    <a:gd name="connsiteY20" fmla="*/ 999067 h 2798234"/>
                    <a:gd name="connsiteX21" fmla="*/ 283633 w 1646766"/>
                    <a:gd name="connsiteY21" fmla="*/ 1058334 h 2798234"/>
                    <a:gd name="connsiteX22" fmla="*/ 313266 w 1646766"/>
                    <a:gd name="connsiteY22" fmla="*/ 1104900 h 2798234"/>
                    <a:gd name="connsiteX23" fmla="*/ 347133 w 1646766"/>
                    <a:gd name="connsiteY23" fmla="*/ 1113367 h 2798234"/>
                    <a:gd name="connsiteX24" fmla="*/ 389466 w 1646766"/>
                    <a:gd name="connsiteY24" fmla="*/ 1185334 h 2798234"/>
                    <a:gd name="connsiteX25" fmla="*/ 402166 w 1646766"/>
                    <a:gd name="connsiteY25" fmla="*/ 1244600 h 2798234"/>
                    <a:gd name="connsiteX26" fmla="*/ 414866 w 1646766"/>
                    <a:gd name="connsiteY26" fmla="*/ 1333500 h 2798234"/>
                    <a:gd name="connsiteX27" fmla="*/ 393700 w 1646766"/>
                    <a:gd name="connsiteY27" fmla="*/ 1375834 h 2798234"/>
                    <a:gd name="connsiteX28" fmla="*/ 347133 w 1646766"/>
                    <a:gd name="connsiteY28" fmla="*/ 1447800 h 2798234"/>
                    <a:gd name="connsiteX29" fmla="*/ 347133 w 1646766"/>
                    <a:gd name="connsiteY29" fmla="*/ 1490134 h 2798234"/>
                    <a:gd name="connsiteX30" fmla="*/ 304800 w 1646766"/>
                    <a:gd name="connsiteY30" fmla="*/ 1545167 h 2798234"/>
                    <a:gd name="connsiteX31" fmla="*/ 317500 w 1646766"/>
                    <a:gd name="connsiteY31" fmla="*/ 1617134 h 2798234"/>
                    <a:gd name="connsiteX32" fmla="*/ 309033 w 1646766"/>
                    <a:gd name="connsiteY32" fmla="*/ 1680634 h 2798234"/>
                    <a:gd name="connsiteX33" fmla="*/ 275166 w 1646766"/>
                    <a:gd name="connsiteY33" fmla="*/ 1731434 h 2798234"/>
                    <a:gd name="connsiteX34" fmla="*/ 241300 w 1646766"/>
                    <a:gd name="connsiteY34" fmla="*/ 1782234 h 2798234"/>
                    <a:gd name="connsiteX35" fmla="*/ 254000 w 1646766"/>
                    <a:gd name="connsiteY35" fmla="*/ 1833034 h 2798234"/>
                    <a:gd name="connsiteX36" fmla="*/ 270933 w 1646766"/>
                    <a:gd name="connsiteY36" fmla="*/ 1866900 h 2798234"/>
                    <a:gd name="connsiteX37" fmla="*/ 262466 w 1646766"/>
                    <a:gd name="connsiteY37" fmla="*/ 1913467 h 2798234"/>
                    <a:gd name="connsiteX38" fmla="*/ 232833 w 1646766"/>
                    <a:gd name="connsiteY38" fmla="*/ 1943100 h 2798234"/>
                    <a:gd name="connsiteX39" fmla="*/ 224366 w 1646766"/>
                    <a:gd name="connsiteY39" fmla="*/ 1981200 h 2798234"/>
                    <a:gd name="connsiteX40" fmla="*/ 232833 w 1646766"/>
                    <a:gd name="connsiteY40" fmla="*/ 2053167 h 2798234"/>
                    <a:gd name="connsiteX41" fmla="*/ 245533 w 1646766"/>
                    <a:gd name="connsiteY41" fmla="*/ 2082800 h 2798234"/>
                    <a:gd name="connsiteX42" fmla="*/ 283633 w 1646766"/>
                    <a:gd name="connsiteY42" fmla="*/ 2074334 h 2798234"/>
                    <a:gd name="connsiteX43" fmla="*/ 283633 w 1646766"/>
                    <a:gd name="connsiteY43" fmla="*/ 2074334 h 2798234"/>
                    <a:gd name="connsiteX44" fmla="*/ 330200 w 1646766"/>
                    <a:gd name="connsiteY44" fmla="*/ 2091267 h 2798234"/>
                    <a:gd name="connsiteX45" fmla="*/ 355600 w 1646766"/>
                    <a:gd name="connsiteY45" fmla="*/ 2112434 h 2798234"/>
                    <a:gd name="connsiteX46" fmla="*/ 381000 w 1646766"/>
                    <a:gd name="connsiteY46" fmla="*/ 2095500 h 2798234"/>
                    <a:gd name="connsiteX47" fmla="*/ 402166 w 1646766"/>
                    <a:gd name="connsiteY47" fmla="*/ 2078567 h 2798234"/>
                    <a:gd name="connsiteX48" fmla="*/ 465666 w 1646766"/>
                    <a:gd name="connsiteY48" fmla="*/ 2078567 h 2798234"/>
                    <a:gd name="connsiteX49" fmla="*/ 524933 w 1646766"/>
                    <a:gd name="connsiteY49" fmla="*/ 2091267 h 2798234"/>
                    <a:gd name="connsiteX50" fmla="*/ 567266 w 1646766"/>
                    <a:gd name="connsiteY50" fmla="*/ 2133600 h 2798234"/>
                    <a:gd name="connsiteX51" fmla="*/ 609600 w 1646766"/>
                    <a:gd name="connsiteY51" fmla="*/ 2167467 h 2798234"/>
                    <a:gd name="connsiteX52" fmla="*/ 643466 w 1646766"/>
                    <a:gd name="connsiteY52" fmla="*/ 2192867 h 2798234"/>
                    <a:gd name="connsiteX53" fmla="*/ 651933 w 1646766"/>
                    <a:gd name="connsiteY53" fmla="*/ 2230967 h 2798234"/>
                    <a:gd name="connsiteX54" fmla="*/ 643466 w 1646766"/>
                    <a:gd name="connsiteY54" fmla="*/ 2269067 h 2798234"/>
                    <a:gd name="connsiteX55" fmla="*/ 651933 w 1646766"/>
                    <a:gd name="connsiteY55" fmla="*/ 2324100 h 2798234"/>
                    <a:gd name="connsiteX56" fmla="*/ 690033 w 1646766"/>
                    <a:gd name="connsiteY56" fmla="*/ 2349500 h 2798234"/>
                    <a:gd name="connsiteX57" fmla="*/ 728133 w 1646766"/>
                    <a:gd name="connsiteY57" fmla="*/ 2362200 h 2798234"/>
                    <a:gd name="connsiteX58" fmla="*/ 787400 w 1646766"/>
                    <a:gd name="connsiteY58" fmla="*/ 2362200 h 2798234"/>
                    <a:gd name="connsiteX59" fmla="*/ 838200 w 1646766"/>
                    <a:gd name="connsiteY59" fmla="*/ 2387600 h 2798234"/>
                    <a:gd name="connsiteX60" fmla="*/ 859366 w 1646766"/>
                    <a:gd name="connsiteY60" fmla="*/ 2438400 h 2798234"/>
                    <a:gd name="connsiteX61" fmla="*/ 867833 w 1646766"/>
                    <a:gd name="connsiteY61" fmla="*/ 2480734 h 2798234"/>
                    <a:gd name="connsiteX62" fmla="*/ 910166 w 1646766"/>
                    <a:gd name="connsiteY62" fmla="*/ 2540000 h 2798234"/>
                    <a:gd name="connsiteX63" fmla="*/ 948266 w 1646766"/>
                    <a:gd name="connsiteY63" fmla="*/ 2573867 h 2798234"/>
                    <a:gd name="connsiteX64" fmla="*/ 986366 w 1646766"/>
                    <a:gd name="connsiteY64" fmla="*/ 2582334 h 2798234"/>
                    <a:gd name="connsiteX65" fmla="*/ 1032933 w 1646766"/>
                    <a:gd name="connsiteY65" fmla="*/ 2590800 h 2798234"/>
                    <a:gd name="connsiteX66" fmla="*/ 1049866 w 1646766"/>
                    <a:gd name="connsiteY66" fmla="*/ 2616200 h 2798234"/>
                    <a:gd name="connsiteX67" fmla="*/ 1058333 w 1646766"/>
                    <a:gd name="connsiteY67" fmla="*/ 2675467 h 2798234"/>
                    <a:gd name="connsiteX68" fmla="*/ 1058333 w 1646766"/>
                    <a:gd name="connsiteY68" fmla="*/ 2768600 h 2798234"/>
                    <a:gd name="connsiteX69" fmla="*/ 1079500 w 1646766"/>
                    <a:gd name="connsiteY69" fmla="*/ 2798234 h 2798234"/>
                    <a:gd name="connsiteX70" fmla="*/ 1109133 w 1646766"/>
                    <a:gd name="connsiteY70" fmla="*/ 2785534 h 2798234"/>
                    <a:gd name="connsiteX71" fmla="*/ 1109133 w 1646766"/>
                    <a:gd name="connsiteY71" fmla="*/ 2785534 h 2798234"/>
                    <a:gd name="connsiteX72" fmla="*/ 1134533 w 1646766"/>
                    <a:gd name="connsiteY72" fmla="*/ 2726267 h 2798234"/>
                    <a:gd name="connsiteX73" fmla="*/ 1155700 w 1646766"/>
                    <a:gd name="connsiteY73" fmla="*/ 2734734 h 2798234"/>
                    <a:gd name="connsiteX74" fmla="*/ 1168400 w 1646766"/>
                    <a:gd name="connsiteY74" fmla="*/ 2751667 h 2798234"/>
                    <a:gd name="connsiteX75" fmla="*/ 1168400 w 1646766"/>
                    <a:gd name="connsiteY75" fmla="*/ 2751667 h 2798234"/>
                    <a:gd name="connsiteX76" fmla="*/ 1198033 w 1646766"/>
                    <a:gd name="connsiteY76" fmla="*/ 2743200 h 2798234"/>
                    <a:gd name="connsiteX77" fmla="*/ 1198033 w 1646766"/>
                    <a:gd name="connsiteY77" fmla="*/ 2696634 h 2798234"/>
                    <a:gd name="connsiteX78" fmla="*/ 1176866 w 1646766"/>
                    <a:gd name="connsiteY78" fmla="*/ 2650067 h 2798234"/>
                    <a:gd name="connsiteX79" fmla="*/ 1176866 w 1646766"/>
                    <a:gd name="connsiteY79" fmla="*/ 2599267 h 2798234"/>
                    <a:gd name="connsiteX80" fmla="*/ 1231900 w 1646766"/>
                    <a:gd name="connsiteY80" fmla="*/ 2569634 h 2798234"/>
                    <a:gd name="connsiteX81" fmla="*/ 1274233 w 1646766"/>
                    <a:gd name="connsiteY81" fmla="*/ 2514600 h 2798234"/>
                    <a:gd name="connsiteX82" fmla="*/ 1295400 w 1646766"/>
                    <a:gd name="connsiteY82" fmla="*/ 2463800 h 2798234"/>
                    <a:gd name="connsiteX83" fmla="*/ 1303866 w 1646766"/>
                    <a:gd name="connsiteY83" fmla="*/ 2408767 h 2798234"/>
                    <a:gd name="connsiteX84" fmla="*/ 1337733 w 1646766"/>
                    <a:gd name="connsiteY84" fmla="*/ 2349500 h 2798234"/>
                    <a:gd name="connsiteX85" fmla="*/ 1384300 w 1646766"/>
                    <a:gd name="connsiteY85" fmla="*/ 2294467 h 2798234"/>
                    <a:gd name="connsiteX86" fmla="*/ 1413933 w 1646766"/>
                    <a:gd name="connsiteY86" fmla="*/ 2269067 h 2798234"/>
                    <a:gd name="connsiteX87" fmla="*/ 1443566 w 1646766"/>
                    <a:gd name="connsiteY87" fmla="*/ 2269067 h 2798234"/>
                    <a:gd name="connsiteX88" fmla="*/ 1511300 w 1646766"/>
                    <a:gd name="connsiteY88" fmla="*/ 2302934 h 2798234"/>
                    <a:gd name="connsiteX89" fmla="*/ 1524000 w 1646766"/>
                    <a:gd name="connsiteY89" fmla="*/ 2324100 h 2798234"/>
                    <a:gd name="connsiteX90" fmla="*/ 1524000 w 1646766"/>
                    <a:gd name="connsiteY90" fmla="*/ 2396067 h 2798234"/>
                    <a:gd name="connsiteX91" fmla="*/ 1553633 w 1646766"/>
                    <a:gd name="connsiteY91" fmla="*/ 2438400 h 2798234"/>
                    <a:gd name="connsiteX92" fmla="*/ 1595966 w 1646766"/>
                    <a:gd name="connsiteY92" fmla="*/ 2472267 h 2798234"/>
                    <a:gd name="connsiteX93" fmla="*/ 1646766 w 1646766"/>
                    <a:gd name="connsiteY93" fmla="*/ 2484967 h 2798234"/>
                    <a:gd name="connsiteX94" fmla="*/ 1646766 w 1646766"/>
                    <a:gd name="connsiteY94" fmla="*/ 2442634 h 2798234"/>
                    <a:gd name="connsiteX95" fmla="*/ 1617133 w 1646766"/>
                    <a:gd name="connsiteY95" fmla="*/ 2362200 h 2798234"/>
                    <a:gd name="connsiteX96" fmla="*/ 1629833 w 1646766"/>
                    <a:gd name="connsiteY96" fmla="*/ 2252134 h 2798234"/>
                    <a:gd name="connsiteX97" fmla="*/ 1625600 w 1646766"/>
                    <a:gd name="connsiteY97" fmla="*/ 2205567 h 2798234"/>
                    <a:gd name="connsiteX98" fmla="*/ 1583266 w 1646766"/>
                    <a:gd name="connsiteY98" fmla="*/ 2091267 h 2798234"/>
                    <a:gd name="connsiteX99" fmla="*/ 1536700 w 1646766"/>
                    <a:gd name="connsiteY99" fmla="*/ 1934634 h 2798234"/>
                    <a:gd name="connsiteX100" fmla="*/ 1502833 w 1646766"/>
                    <a:gd name="connsiteY100" fmla="*/ 1828800 h 2798234"/>
                    <a:gd name="connsiteX101" fmla="*/ 1494366 w 1646766"/>
                    <a:gd name="connsiteY101" fmla="*/ 1778000 h 2798234"/>
                    <a:gd name="connsiteX102" fmla="*/ 1498600 w 1646766"/>
                    <a:gd name="connsiteY102" fmla="*/ 1617134 h 2798234"/>
                    <a:gd name="connsiteX103" fmla="*/ 1502833 w 1646766"/>
                    <a:gd name="connsiteY103" fmla="*/ 1570567 h 2798234"/>
                    <a:gd name="connsiteX104" fmla="*/ 1490133 w 1646766"/>
                    <a:gd name="connsiteY104" fmla="*/ 1498600 h 2798234"/>
                    <a:gd name="connsiteX105" fmla="*/ 1460500 w 1646766"/>
                    <a:gd name="connsiteY105" fmla="*/ 1494367 h 2798234"/>
                    <a:gd name="connsiteX106" fmla="*/ 1430866 w 1646766"/>
                    <a:gd name="connsiteY106" fmla="*/ 1430867 h 2798234"/>
                    <a:gd name="connsiteX107" fmla="*/ 1422400 w 1646766"/>
                    <a:gd name="connsiteY107" fmla="*/ 1341967 h 2798234"/>
                    <a:gd name="connsiteX108" fmla="*/ 1413933 w 1646766"/>
                    <a:gd name="connsiteY108" fmla="*/ 1253067 h 2798234"/>
                    <a:gd name="connsiteX109" fmla="*/ 1397000 w 1646766"/>
                    <a:gd name="connsiteY109" fmla="*/ 1172634 h 2798234"/>
                    <a:gd name="connsiteX110" fmla="*/ 1405466 w 1646766"/>
                    <a:gd name="connsiteY110" fmla="*/ 1041400 h 2798234"/>
                    <a:gd name="connsiteX111" fmla="*/ 1435100 w 1646766"/>
                    <a:gd name="connsiteY111" fmla="*/ 965200 h 2798234"/>
                    <a:gd name="connsiteX112" fmla="*/ 1443566 w 1646766"/>
                    <a:gd name="connsiteY112" fmla="*/ 901700 h 2798234"/>
                    <a:gd name="connsiteX113" fmla="*/ 1452033 w 1646766"/>
                    <a:gd name="connsiteY113" fmla="*/ 804334 h 2798234"/>
                    <a:gd name="connsiteX114" fmla="*/ 1447800 w 1646766"/>
                    <a:gd name="connsiteY114" fmla="*/ 711200 h 2798234"/>
                    <a:gd name="connsiteX115" fmla="*/ 1426633 w 1646766"/>
                    <a:gd name="connsiteY115" fmla="*/ 673100 h 2798234"/>
                    <a:gd name="connsiteX116" fmla="*/ 1430866 w 1646766"/>
                    <a:gd name="connsiteY116" fmla="*/ 609600 h 2798234"/>
                    <a:gd name="connsiteX117" fmla="*/ 1413933 w 1646766"/>
                    <a:gd name="connsiteY117" fmla="*/ 579967 h 2798234"/>
                    <a:gd name="connsiteX118" fmla="*/ 1329266 w 1646766"/>
                    <a:gd name="connsiteY118" fmla="*/ 537634 h 2798234"/>
                    <a:gd name="connsiteX119" fmla="*/ 1316566 w 1646766"/>
                    <a:gd name="connsiteY119" fmla="*/ 474134 h 2798234"/>
                    <a:gd name="connsiteX120" fmla="*/ 1316566 w 1646766"/>
                    <a:gd name="connsiteY120" fmla="*/ 359834 h 2798234"/>
                    <a:gd name="connsiteX121" fmla="*/ 1320800 w 1646766"/>
                    <a:gd name="connsiteY121" fmla="*/ 313267 h 2798234"/>
                    <a:gd name="connsiteX122" fmla="*/ 1308100 w 1646766"/>
                    <a:gd name="connsiteY122" fmla="*/ 279400 h 2798234"/>
                    <a:gd name="connsiteX123" fmla="*/ 1278466 w 1646766"/>
                    <a:gd name="connsiteY123" fmla="*/ 270934 h 2798234"/>
                    <a:gd name="connsiteX124" fmla="*/ 1193800 w 1646766"/>
                    <a:gd name="connsiteY124" fmla="*/ 270934 h 2798234"/>
                    <a:gd name="connsiteX125" fmla="*/ 1134533 w 1646766"/>
                    <a:gd name="connsiteY125" fmla="*/ 270934 h 2798234"/>
                    <a:gd name="connsiteX126" fmla="*/ 1087966 w 1646766"/>
                    <a:gd name="connsiteY126" fmla="*/ 287867 h 2798234"/>
                    <a:gd name="connsiteX127" fmla="*/ 999066 w 1646766"/>
                    <a:gd name="connsiteY127" fmla="*/ 347134 h 2798234"/>
                    <a:gd name="connsiteX128" fmla="*/ 956733 w 1646766"/>
                    <a:gd name="connsiteY128" fmla="*/ 381000 h 2798234"/>
                    <a:gd name="connsiteX129" fmla="*/ 910166 w 1646766"/>
                    <a:gd name="connsiteY129" fmla="*/ 410634 h 2798234"/>
                    <a:gd name="connsiteX130" fmla="*/ 855133 w 1646766"/>
                    <a:gd name="connsiteY130" fmla="*/ 427567 h 2798234"/>
                    <a:gd name="connsiteX131" fmla="*/ 808566 w 1646766"/>
                    <a:gd name="connsiteY131" fmla="*/ 423334 h 2798234"/>
                    <a:gd name="connsiteX132" fmla="*/ 770466 w 1646766"/>
                    <a:gd name="connsiteY132" fmla="*/ 385234 h 2798234"/>
                    <a:gd name="connsiteX133" fmla="*/ 762000 w 1646766"/>
                    <a:gd name="connsiteY133" fmla="*/ 325967 h 2798234"/>
                    <a:gd name="connsiteX134" fmla="*/ 736600 w 1646766"/>
                    <a:gd name="connsiteY134" fmla="*/ 296334 h 2798234"/>
                    <a:gd name="connsiteX135" fmla="*/ 715433 w 1646766"/>
                    <a:gd name="connsiteY135" fmla="*/ 220134 h 2798234"/>
                    <a:gd name="connsiteX136" fmla="*/ 719666 w 1646766"/>
                    <a:gd name="connsiteY136" fmla="*/ 101600 h 2798234"/>
                    <a:gd name="connsiteX137" fmla="*/ 723900 w 1646766"/>
                    <a:gd name="connsiteY137" fmla="*/ 50800 h 2798234"/>
                    <a:gd name="connsiteX138" fmla="*/ 723900 w 1646766"/>
                    <a:gd name="connsiteY138" fmla="*/ 50800 h 2798234"/>
                    <a:gd name="connsiteX139" fmla="*/ 723900 w 1646766"/>
                    <a:gd name="connsiteY139" fmla="*/ 4234 h 2798234"/>
                    <a:gd name="connsiteX140" fmla="*/ 647700 w 1646766"/>
                    <a:gd name="connsiteY140" fmla="*/ 0 h 27982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</a:cxnLst>
                  <a:rect l="l" t="t" r="r" b="b"/>
                  <a:pathLst>
                    <a:path w="1646766" h="2798234">
                      <a:moveTo>
                        <a:pt x="647700" y="0"/>
                      </a:moveTo>
                      <a:lnTo>
                        <a:pt x="402166" y="8467"/>
                      </a:lnTo>
                      <a:lnTo>
                        <a:pt x="309033" y="4234"/>
                      </a:lnTo>
                      <a:lnTo>
                        <a:pt x="245533" y="4234"/>
                      </a:lnTo>
                      <a:lnTo>
                        <a:pt x="190500" y="67734"/>
                      </a:lnTo>
                      <a:lnTo>
                        <a:pt x="127000" y="135467"/>
                      </a:lnTo>
                      <a:lnTo>
                        <a:pt x="33866" y="215900"/>
                      </a:lnTo>
                      <a:lnTo>
                        <a:pt x="0" y="249767"/>
                      </a:lnTo>
                      <a:lnTo>
                        <a:pt x="21166" y="309034"/>
                      </a:lnTo>
                      <a:lnTo>
                        <a:pt x="50800" y="368300"/>
                      </a:lnTo>
                      <a:lnTo>
                        <a:pt x="63500" y="452967"/>
                      </a:lnTo>
                      <a:lnTo>
                        <a:pt x="84666" y="516467"/>
                      </a:lnTo>
                      <a:lnTo>
                        <a:pt x="84666" y="596900"/>
                      </a:lnTo>
                      <a:lnTo>
                        <a:pt x="84666" y="690034"/>
                      </a:lnTo>
                      <a:lnTo>
                        <a:pt x="67733" y="736600"/>
                      </a:lnTo>
                      <a:lnTo>
                        <a:pt x="76200" y="821267"/>
                      </a:lnTo>
                      <a:lnTo>
                        <a:pt x="110066" y="880534"/>
                      </a:lnTo>
                      <a:lnTo>
                        <a:pt x="152400" y="867834"/>
                      </a:lnTo>
                      <a:lnTo>
                        <a:pt x="215900" y="884767"/>
                      </a:lnTo>
                      <a:lnTo>
                        <a:pt x="279400" y="927100"/>
                      </a:lnTo>
                      <a:lnTo>
                        <a:pt x="296333" y="999067"/>
                      </a:lnTo>
                      <a:lnTo>
                        <a:pt x="283633" y="1058334"/>
                      </a:lnTo>
                      <a:lnTo>
                        <a:pt x="313266" y="1104900"/>
                      </a:lnTo>
                      <a:lnTo>
                        <a:pt x="347133" y="1113367"/>
                      </a:lnTo>
                      <a:lnTo>
                        <a:pt x="389466" y="1185334"/>
                      </a:lnTo>
                      <a:lnTo>
                        <a:pt x="402166" y="1244600"/>
                      </a:lnTo>
                      <a:lnTo>
                        <a:pt x="414866" y="1333500"/>
                      </a:lnTo>
                      <a:lnTo>
                        <a:pt x="393700" y="1375834"/>
                      </a:lnTo>
                      <a:lnTo>
                        <a:pt x="347133" y="1447800"/>
                      </a:lnTo>
                      <a:lnTo>
                        <a:pt x="347133" y="1490134"/>
                      </a:lnTo>
                      <a:lnTo>
                        <a:pt x="304800" y="1545167"/>
                      </a:lnTo>
                      <a:lnTo>
                        <a:pt x="317500" y="1617134"/>
                      </a:lnTo>
                      <a:lnTo>
                        <a:pt x="309033" y="1680634"/>
                      </a:lnTo>
                      <a:lnTo>
                        <a:pt x="275166" y="1731434"/>
                      </a:lnTo>
                      <a:lnTo>
                        <a:pt x="241300" y="1782234"/>
                      </a:lnTo>
                      <a:lnTo>
                        <a:pt x="254000" y="1833034"/>
                      </a:lnTo>
                      <a:lnTo>
                        <a:pt x="270933" y="1866900"/>
                      </a:lnTo>
                      <a:lnTo>
                        <a:pt x="262466" y="1913467"/>
                      </a:lnTo>
                      <a:lnTo>
                        <a:pt x="232833" y="1943100"/>
                      </a:lnTo>
                      <a:lnTo>
                        <a:pt x="224366" y="1981200"/>
                      </a:lnTo>
                      <a:lnTo>
                        <a:pt x="232833" y="2053167"/>
                      </a:lnTo>
                      <a:lnTo>
                        <a:pt x="245533" y="2082800"/>
                      </a:lnTo>
                      <a:lnTo>
                        <a:pt x="283633" y="2074334"/>
                      </a:lnTo>
                      <a:lnTo>
                        <a:pt x="283633" y="2074334"/>
                      </a:lnTo>
                      <a:lnTo>
                        <a:pt x="330200" y="2091267"/>
                      </a:lnTo>
                      <a:lnTo>
                        <a:pt x="355600" y="2112434"/>
                      </a:lnTo>
                      <a:lnTo>
                        <a:pt x="381000" y="2095500"/>
                      </a:lnTo>
                      <a:lnTo>
                        <a:pt x="402166" y="2078567"/>
                      </a:lnTo>
                      <a:lnTo>
                        <a:pt x="465666" y="2078567"/>
                      </a:lnTo>
                      <a:lnTo>
                        <a:pt x="524933" y="2091267"/>
                      </a:lnTo>
                      <a:lnTo>
                        <a:pt x="567266" y="2133600"/>
                      </a:lnTo>
                      <a:lnTo>
                        <a:pt x="609600" y="2167467"/>
                      </a:lnTo>
                      <a:lnTo>
                        <a:pt x="643466" y="2192867"/>
                      </a:lnTo>
                      <a:lnTo>
                        <a:pt x="651933" y="2230967"/>
                      </a:lnTo>
                      <a:lnTo>
                        <a:pt x="643466" y="2269067"/>
                      </a:lnTo>
                      <a:lnTo>
                        <a:pt x="651933" y="2324100"/>
                      </a:lnTo>
                      <a:lnTo>
                        <a:pt x="690033" y="2349500"/>
                      </a:lnTo>
                      <a:lnTo>
                        <a:pt x="728133" y="2362200"/>
                      </a:lnTo>
                      <a:lnTo>
                        <a:pt x="787400" y="2362200"/>
                      </a:lnTo>
                      <a:lnTo>
                        <a:pt x="838200" y="2387600"/>
                      </a:lnTo>
                      <a:lnTo>
                        <a:pt x="859366" y="2438400"/>
                      </a:lnTo>
                      <a:lnTo>
                        <a:pt x="867833" y="2480734"/>
                      </a:lnTo>
                      <a:lnTo>
                        <a:pt x="910166" y="2540000"/>
                      </a:lnTo>
                      <a:lnTo>
                        <a:pt x="948266" y="2573867"/>
                      </a:lnTo>
                      <a:lnTo>
                        <a:pt x="986366" y="2582334"/>
                      </a:lnTo>
                      <a:lnTo>
                        <a:pt x="1032933" y="2590800"/>
                      </a:lnTo>
                      <a:lnTo>
                        <a:pt x="1049866" y="2616200"/>
                      </a:lnTo>
                      <a:lnTo>
                        <a:pt x="1058333" y="2675467"/>
                      </a:lnTo>
                      <a:lnTo>
                        <a:pt x="1058333" y="2768600"/>
                      </a:lnTo>
                      <a:lnTo>
                        <a:pt x="1079500" y="2798234"/>
                      </a:lnTo>
                      <a:lnTo>
                        <a:pt x="1109133" y="2785534"/>
                      </a:lnTo>
                      <a:lnTo>
                        <a:pt x="1109133" y="2785534"/>
                      </a:lnTo>
                      <a:lnTo>
                        <a:pt x="1134533" y="2726267"/>
                      </a:lnTo>
                      <a:lnTo>
                        <a:pt x="1155700" y="2734734"/>
                      </a:lnTo>
                      <a:lnTo>
                        <a:pt x="1168400" y="2751667"/>
                      </a:lnTo>
                      <a:lnTo>
                        <a:pt x="1168400" y="2751667"/>
                      </a:lnTo>
                      <a:lnTo>
                        <a:pt x="1198033" y="2743200"/>
                      </a:lnTo>
                      <a:lnTo>
                        <a:pt x="1198033" y="2696634"/>
                      </a:lnTo>
                      <a:lnTo>
                        <a:pt x="1176866" y="2650067"/>
                      </a:lnTo>
                      <a:lnTo>
                        <a:pt x="1176866" y="2599267"/>
                      </a:lnTo>
                      <a:lnTo>
                        <a:pt x="1231900" y="2569634"/>
                      </a:lnTo>
                      <a:lnTo>
                        <a:pt x="1274233" y="2514600"/>
                      </a:lnTo>
                      <a:lnTo>
                        <a:pt x="1295400" y="2463800"/>
                      </a:lnTo>
                      <a:lnTo>
                        <a:pt x="1303866" y="2408767"/>
                      </a:lnTo>
                      <a:lnTo>
                        <a:pt x="1337733" y="2349500"/>
                      </a:lnTo>
                      <a:lnTo>
                        <a:pt x="1384300" y="2294467"/>
                      </a:lnTo>
                      <a:lnTo>
                        <a:pt x="1413933" y="2269067"/>
                      </a:lnTo>
                      <a:lnTo>
                        <a:pt x="1443566" y="2269067"/>
                      </a:lnTo>
                      <a:lnTo>
                        <a:pt x="1511300" y="2302934"/>
                      </a:lnTo>
                      <a:lnTo>
                        <a:pt x="1524000" y="2324100"/>
                      </a:lnTo>
                      <a:lnTo>
                        <a:pt x="1524000" y="2396067"/>
                      </a:lnTo>
                      <a:lnTo>
                        <a:pt x="1553633" y="2438400"/>
                      </a:lnTo>
                      <a:lnTo>
                        <a:pt x="1595966" y="2472267"/>
                      </a:lnTo>
                      <a:lnTo>
                        <a:pt x="1646766" y="2484967"/>
                      </a:lnTo>
                      <a:lnTo>
                        <a:pt x="1646766" y="2442634"/>
                      </a:lnTo>
                      <a:lnTo>
                        <a:pt x="1617133" y="2362200"/>
                      </a:lnTo>
                      <a:lnTo>
                        <a:pt x="1629833" y="2252134"/>
                      </a:lnTo>
                      <a:lnTo>
                        <a:pt x="1625600" y="2205567"/>
                      </a:lnTo>
                      <a:lnTo>
                        <a:pt x="1583266" y="2091267"/>
                      </a:lnTo>
                      <a:lnTo>
                        <a:pt x="1536700" y="1934634"/>
                      </a:lnTo>
                      <a:lnTo>
                        <a:pt x="1502833" y="1828800"/>
                      </a:lnTo>
                      <a:lnTo>
                        <a:pt x="1494366" y="1778000"/>
                      </a:lnTo>
                      <a:lnTo>
                        <a:pt x="1498600" y="1617134"/>
                      </a:lnTo>
                      <a:lnTo>
                        <a:pt x="1502833" y="1570567"/>
                      </a:lnTo>
                      <a:lnTo>
                        <a:pt x="1490133" y="1498600"/>
                      </a:lnTo>
                      <a:lnTo>
                        <a:pt x="1460500" y="1494367"/>
                      </a:lnTo>
                      <a:lnTo>
                        <a:pt x="1430866" y="1430867"/>
                      </a:lnTo>
                      <a:lnTo>
                        <a:pt x="1422400" y="1341967"/>
                      </a:lnTo>
                      <a:lnTo>
                        <a:pt x="1413933" y="1253067"/>
                      </a:lnTo>
                      <a:lnTo>
                        <a:pt x="1397000" y="1172634"/>
                      </a:lnTo>
                      <a:lnTo>
                        <a:pt x="1405466" y="1041400"/>
                      </a:lnTo>
                      <a:lnTo>
                        <a:pt x="1435100" y="965200"/>
                      </a:lnTo>
                      <a:lnTo>
                        <a:pt x="1443566" y="901700"/>
                      </a:lnTo>
                      <a:lnTo>
                        <a:pt x="1452033" y="804334"/>
                      </a:lnTo>
                      <a:lnTo>
                        <a:pt x="1447800" y="711200"/>
                      </a:lnTo>
                      <a:lnTo>
                        <a:pt x="1426633" y="673100"/>
                      </a:lnTo>
                      <a:lnTo>
                        <a:pt x="1430866" y="609600"/>
                      </a:lnTo>
                      <a:lnTo>
                        <a:pt x="1413933" y="579967"/>
                      </a:lnTo>
                      <a:lnTo>
                        <a:pt x="1329266" y="537634"/>
                      </a:lnTo>
                      <a:lnTo>
                        <a:pt x="1316566" y="474134"/>
                      </a:lnTo>
                      <a:lnTo>
                        <a:pt x="1316566" y="359834"/>
                      </a:lnTo>
                      <a:lnTo>
                        <a:pt x="1320800" y="313267"/>
                      </a:lnTo>
                      <a:lnTo>
                        <a:pt x="1308100" y="279400"/>
                      </a:lnTo>
                      <a:lnTo>
                        <a:pt x="1278466" y="270934"/>
                      </a:lnTo>
                      <a:lnTo>
                        <a:pt x="1193800" y="270934"/>
                      </a:lnTo>
                      <a:lnTo>
                        <a:pt x="1134533" y="270934"/>
                      </a:lnTo>
                      <a:lnTo>
                        <a:pt x="1087966" y="287867"/>
                      </a:lnTo>
                      <a:lnTo>
                        <a:pt x="999066" y="347134"/>
                      </a:lnTo>
                      <a:lnTo>
                        <a:pt x="956733" y="381000"/>
                      </a:lnTo>
                      <a:lnTo>
                        <a:pt x="910166" y="410634"/>
                      </a:lnTo>
                      <a:lnTo>
                        <a:pt x="855133" y="427567"/>
                      </a:lnTo>
                      <a:lnTo>
                        <a:pt x="808566" y="423334"/>
                      </a:lnTo>
                      <a:lnTo>
                        <a:pt x="770466" y="385234"/>
                      </a:lnTo>
                      <a:lnTo>
                        <a:pt x="762000" y="325967"/>
                      </a:lnTo>
                      <a:lnTo>
                        <a:pt x="736600" y="296334"/>
                      </a:lnTo>
                      <a:lnTo>
                        <a:pt x="715433" y="220134"/>
                      </a:lnTo>
                      <a:lnTo>
                        <a:pt x="719666" y="101600"/>
                      </a:lnTo>
                      <a:lnTo>
                        <a:pt x="723900" y="50800"/>
                      </a:lnTo>
                      <a:lnTo>
                        <a:pt x="723900" y="50800"/>
                      </a:lnTo>
                      <a:lnTo>
                        <a:pt x="723900" y="4234"/>
                      </a:lnTo>
                      <a:lnTo>
                        <a:pt x="64770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solidFill>
                    <a:srgbClr val="008FD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400" b="1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S-Core Dream 6 Bold" panose="020B0503030302020204" pitchFamily="34" charset="-127"/>
                    <a:ea typeface="S-Core Dream 6 Bold" panose="020B0503030302020204" pitchFamily="34" charset="-127"/>
                  </a:endParaRPr>
                </a:p>
              </p:txBody>
            </p:sp>
            <p:sp>
              <p:nvSpPr>
                <p:cNvPr id="76" name="도봉 TXT">
                  <a:extLst>
                    <a:ext uri="{FF2B5EF4-FFF2-40B4-BE49-F238E27FC236}">
                      <a16:creationId xmlns:a16="http://schemas.microsoft.com/office/drawing/2014/main" id="{17216765-BA4F-E64C-A93A-836330BE5CF5}"/>
                    </a:ext>
                  </a:extLst>
                </p:cNvPr>
                <p:cNvSpPr txBox="1"/>
                <p:nvPr/>
              </p:nvSpPr>
              <p:spPr>
                <a:xfrm>
                  <a:off x="5153778" y="2334182"/>
                  <a:ext cx="453970" cy="276999"/>
                </a:xfrm>
                <a:prstGeom prst="rect">
                  <a:avLst/>
                </a:prstGeom>
                <a:noFill/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</p:spPr>
              <p:txBody>
                <a:bodyPr wrap="none" rtlCol="0" anchor="ctr">
                  <a:spAutoFit/>
                </a:bodyPr>
                <a:lstStyle/>
                <a:p>
                  <a:pPr algn="ctr"/>
                  <a:r>
                    <a:rPr lang="ko-KR" altLang="en-US" sz="1200" b="1" spc="-15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latin typeface="S-Core Dream 6 Bold" panose="020B0503030302020204" pitchFamily="34" charset="-127"/>
                      <a:ea typeface="S-Core Dream 6 Bold" panose="020B0503030302020204" pitchFamily="34" charset="-127"/>
                    </a:rPr>
                    <a:t>도봉</a:t>
                  </a:r>
                  <a:endParaRPr lang="ko-KR" altLang="en-US" sz="1200" b="1" spc="-15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S-Core Dream 6 Bold" panose="020B0503030302020204" pitchFamily="34" charset="-127"/>
                    <a:ea typeface="S-Core Dream 6 Bold" panose="020B0503030302020204" pitchFamily="34" charset="-127"/>
                  </a:endParaRPr>
                </a:p>
              </p:txBody>
            </p:sp>
          </p:grpSp>
          <p:grpSp>
            <p:nvGrpSpPr>
              <p:cNvPr id="72" name="노원구">
                <a:extLst>
                  <a:ext uri="{FF2B5EF4-FFF2-40B4-BE49-F238E27FC236}">
                    <a16:creationId xmlns:a16="http://schemas.microsoft.com/office/drawing/2014/main" id="{E6068AC9-1B22-1243-A0D8-DE82B938FC2C}"/>
                  </a:ext>
                </a:extLst>
              </p:cNvPr>
              <p:cNvGrpSpPr/>
              <p:nvPr/>
            </p:nvGrpSpPr>
            <p:grpSpPr>
              <a:xfrm>
                <a:off x="5492304" y="1930062"/>
                <a:ext cx="916851" cy="1357146"/>
                <a:chOff x="5492304" y="1930062"/>
                <a:chExt cx="916851" cy="1357146"/>
              </a:xfrm>
            </p:grpSpPr>
            <p:sp>
              <p:nvSpPr>
                <p:cNvPr id="73" name="노원구">
                  <a:extLst>
                    <a:ext uri="{FF2B5EF4-FFF2-40B4-BE49-F238E27FC236}">
                      <a16:creationId xmlns:a16="http://schemas.microsoft.com/office/drawing/2014/main" id="{07F3DE74-4256-C04F-A6A0-0AFA9935A165}"/>
                    </a:ext>
                  </a:extLst>
                </p:cNvPr>
                <p:cNvSpPr/>
                <p:nvPr/>
              </p:nvSpPr>
              <p:spPr>
                <a:xfrm>
                  <a:off x="5492304" y="1930062"/>
                  <a:ext cx="916851" cy="1357146"/>
                </a:xfrm>
                <a:custGeom>
                  <a:avLst/>
                  <a:gdLst>
                    <a:gd name="connsiteX0" fmla="*/ 1214966 w 2247900"/>
                    <a:gd name="connsiteY0" fmla="*/ 0 h 3327400"/>
                    <a:gd name="connsiteX1" fmla="*/ 1113366 w 2247900"/>
                    <a:gd name="connsiteY1" fmla="*/ 25400 h 3327400"/>
                    <a:gd name="connsiteX2" fmla="*/ 1058333 w 2247900"/>
                    <a:gd name="connsiteY2" fmla="*/ 29633 h 3327400"/>
                    <a:gd name="connsiteX3" fmla="*/ 1016000 w 2247900"/>
                    <a:gd name="connsiteY3" fmla="*/ 42333 h 3327400"/>
                    <a:gd name="connsiteX4" fmla="*/ 944033 w 2247900"/>
                    <a:gd name="connsiteY4" fmla="*/ 42333 h 3327400"/>
                    <a:gd name="connsiteX5" fmla="*/ 880533 w 2247900"/>
                    <a:gd name="connsiteY5" fmla="*/ 46566 h 3327400"/>
                    <a:gd name="connsiteX6" fmla="*/ 850900 w 2247900"/>
                    <a:gd name="connsiteY6" fmla="*/ 71966 h 3327400"/>
                    <a:gd name="connsiteX7" fmla="*/ 850900 w 2247900"/>
                    <a:gd name="connsiteY7" fmla="*/ 127000 h 3327400"/>
                    <a:gd name="connsiteX8" fmla="*/ 829733 w 2247900"/>
                    <a:gd name="connsiteY8" fmla="*/ 190500 h 3327400"/>
                    <a:gd name="connsiteX9" fmla="*/ 808566 w 2247900"/>
                    <a:gd name="connsiteY9" fmla="*/ 249766 h 3327400"/>
                    <a:gd name="connsiteX10" fmla="*/ 808566 w 2247900"/>
                    <a:gd name="connsiteY10" fmla="*/ 283633 h 3327400"/>
                    <a:gd name="connsiteX11" fmla="*/ 787400 w 2247900"/>
                    <a:gd name="connsiteY11" fmla="*/ 313266 h 3327400"/>
                    <a:gd name="connsiteX12" fmla="*/ 732366 w 2247900"/>
                    <a:gd name="connsiteY12" fmla="*/ 321733 h 3327400"/>
                    <a:gd name="connsiteX13" fmla="*/ 622300 w 2247900"/>
                    <a:gd name="connsiteY13" fmla="*/ 325966 h 3327400"/>
                    <a:gd name="connsiteX14" fmla="*/ 550333 w 2247900"/>
                    <a:gd name="connsiteY14" fmla="*/ 334433 h 3327400"/>
                    <a:gd name="connsiteX15" fmla="*/ 503766 w 2247900"/>
                    <a:gd name="connsiteY15" fmla="*/ 330200 h 3327400"/>
                    <a:gd name="connsiteX16" fmla="*/ 465666 w 2247900"/>
                    <a:gd name="connsiteY16" fmla="*/ 351366 h 3327400"/>
                    <a:gd name="connsiteX17" fmla="*/ 385233 w 2247900"/>
                    <a:gd name="connsiteY17" fmla="*/ 423333 h 3327400"/>
                    <a:gd name="connsiteX18" fmla="*/ 347133 w 2247900"/>
                    <a:gd name="connsiteY18" fmla="*/ 448733 h 3327400"/>
                    <a:gd name="connsiteX19" fmla="*/ 372533 w 2247900"/>
                    <a:gd name="connsiteY19" fmla="*/ 503766 h 3327400"/>
                    <a:gd name="connsiteX20" fmla="*/ 389466 w 2247900"/>
                    <a:gd name="connsiteY20" fmla="*/ 605366 h 3327400"/>
                    <a:gd name="connsiteX21" fmla="*/ 397933 w 2247900"/>
                    <a:gd name="connsiteY21" fmla="*/ 643466 h 3327400"/>
                    <a:gd name="connsiteX22" fmla="*/ 406400 w 2247900"/>
                    <a:gd name="connsiteY22" fmla="*/ 677333 h 3327400"/>
                    <a:gd name="connsiteX23" fmla="*/ 389466 w 2247900"/>
                    <a:gd name="connsiteY23" fmla="*/ 723900 h 3327400"/>
                    <a:gd name="connsiteX24" fmla="*/ 347133 w 2247900"/>
                    <a:gd name="connsiteY24" fmla="*/ 791633 h 3327400"/>
                    <a:gd name="connsiteX25" fmla="*/ 330200 w 2247900"/>
                    <a:gd name="connsiteY25" fmla="*/ 889000 h 3327400"/>
                    <a:gd name="connsiteX26" fmla="*/ 355600 w 2247900"/>
                    <a:gd name="connsiteY26" fmla="*/ 1126066 h 3327400"/>
                    <a:gd name="connsiteX27" fmla="*/ 355600 w 2247900"/>
                    <a:gd name="connsiteY27" fmla="*/ 1202266 h 3327400"/>
                    <a:gd name="connsiteX28" fmla="*/ 406400 w 2247900"/>
                    <a:gd name="connsiteY28" fmla="*/ 1274233 h 3327400"/>
                    <a:gd name="connsiteX29" fmla="*/ 431800 w 2247900"/>
                    <a:gd name="connsiteY29" fmla="*/ 1354666 h 3327400"/>
                    <a:gd name="connsiteX30" fmla="*/ 436033 w 2247900"/>
                    <a:gd name="connsiteY30" fmla="*/ 1426633 h 3327400"/>
                    <a:gd name="connsiteX31" fmla="*/ 427566 w 2247900"/>
                    <a:gd name="connsiteY31" fmla="*/ 1562100 h 3327400"/>
                    <a:gd name="connsiteX32" fmla="*/ 444500 w 2247900"/>
                    <a:gd name="connsiteY32" fmla="*/ 1600200 h 3327400"/>
                    <a:gd name="connsiteX33" fmla="*/ 465666 w 2247900"/>
                    <a:gd name="connsiteY33" fmla="*/ 1684866 h 3327400"/>
                    <a:gd name="connsiteX34" fmla="*/ 508000 w 2247900"/>
                    <a:gd name="connsiteY34" fmla="*/ 1888066 h 3327400"/>
                    <a:gd name="connsiteX35" fmla="*/ 541866 w 2247900"/>
                    <a:gd name="connsiteY35" fmla="*/ 1976966 h 3327400"/>
                    <a:gd name="connsiteX36" fmla="*/ 567266 w 2247900"/>
                    <a:gd name="connsiteY36" fmla="*/ 2048933 h 3327400"/>
                    <a:gd name="connsiteX37" fmla="*/ 567266 w 2247900"/>
                    <a:gd name="connsiteY37" fmla="*/ 2137833 h 3327400"/>
                    <a:gd name="connsiteX38" fmla="*/ 567266 w 2247900"/>
                    <a:gd name="connsiteY38" fmla="*/ 2286000 h 3327400"/>
                    <a:gd name="connsiteX39" fmla="*/ 571500 w 2247900"/>
                    <a:gd name="connsiteY39" fmla="*/ 2362200 h 3327400"/>
                    <a:gd name="connsiteX40" fmla="*/ 541866 w 2247900"/>
                    <a:gd name="connsiteY40" fmla="*/ 2383366 h 3327400"/>
                    <a:gd name="connsiteX41" fmla="*/ 478366 w 2247900"/>
                    <a:gd name="connsiteY41" fmla="*/ 2374900 h 3327400"/>
                    <a:gd name="connsiteX42" fmla="*/ 419100 w 2247900"/>
                    <a:gd name="connsiteY42" fmla="*/ 2353733 h 3327400"/>
                    <a:gd name="connsiteX43" fmla="*/ 347133 w 2247900"/>
                    <a:gd name="connsiteY43" fmla="*/ 2302933 h 3327400"/>
                    <a:gd name="connsiteX44" fmla="*/ 317500 w 2247900"/>
                    <a:gd name="connsiteY44" fmla="*/ 2260600 h 3327400"/>
                    <a:gd name="connsiteX45" fmla="*/ 321733 w 2247900"/>
                    <a:gd name="connsiteY45" fmla="*/ 2222500 h 3327400"/>
                    <a:gd name="connsiteX46" fmla="*/ 304800 w 2247900"/>
                    <a:gd name="connsiteY46" fmla="*/ 2180166 h 3327400"/>
                    <a:gd name="connsiteX47" fmla="*/ 270933 w 2247900"/>
                    <a:gd name="connsiteY47" fmla="*/ 2192866 h 3327400"/>
                    <a:gd name="connsiteX48" fmla="*/ 258233 w 2247900"/>
                    <a:gd name="connsiteY48" fmla="*/ 2252133 h 3327400"/>
                    <a:gd name="connsiteX49" fmla="*/ 232833 w 2247900"/>
                    <a:gd name="connsiteY49" fmla="*/ 2294466 h 3327400"/>
                    <a:gd name="connsiteX50" fmla="*/ 207433 w 2247900"/>
                    <a:gd name="connsiteY50" fmla="*/ 2357966 h 3327400"/>
                    <a:gd name="connsiteX51" fmla="*/ 135466 w 2247900"/>
                    <a:gd name="connsiteY51" fmla="*/ 2434166 h 3327400"/>
                    <a:gd name="connsiteX52" fmla="*/ 110066 w 2247900"/>
                    <a:gd name="connsiteY52" fmla="*/ 2463800 h 3327400"/>
                    <a:gd name="connsiteX53" fmla="*/ 131233 w 2247900"/>
                    <a:gd name="connsiteY53" fmla="*/ 2565400 h 3327400"/>
                    <a:gd name="connsiteX54" fmla="*/ 110066 w 2247900"/>
                    <a:gd name="connsiteY54" fmla="*/ 2611966 h 3327400"/>
                    <a:gd name="connsiteX55" fmla="*/ 67733 w 2247900"/>
                    <a:gd name="connsiteY55" fmla="*/ 2628900 h 3327400"/>
                    <a:gd name="connsiteX56" fmla="*/ 25400 w 2247900"/>
                    <a:gd name="connsiteY56" fmla="*/ 2620433 h 3327400"/>
                    <a:gd name="connsiteX57" fmla="*/ 0 w 2247900"/>
                    <a:gd name="connsiteY57" fmla="*/ 2650066 h 3327400"/>
                    <a:gd name="connsiteX58" fmla="*/ 21166 w 2247900"/>
                    <a:gd name="connsiteY58" fmla="*/ 2722033 h 3327400"/>
                    <a:gd name="connsiteX59" fmla="*/ 80433 w 2247900"/>
                    <a:gd name="connsiteY59" fmla="*/ 2777066 h 3327400"/>
                    <a:gd name="connsiteX60" fmla="*/ 101600 w 2247900"/>
                    <a:gd name="connsiteY60" fmla="*/ 2794000 h 3327400"/>
                    <a:gd name="connsiteX61" fmla="*/ 139700 w 2247900"/>
                    <a:gd name="connsiteY61" fmla="*/ 2781300 h 3327400"/>
                    <a:gd name="connsiteX62" fmla="*/ 139700 w 2247900"/>
                    <a:gd name="connsiteY62" fmla="*/ 2781300 h 3327400"/>
                    <a:gd name="connsiteX63" fmla="*/ 220133 w 2247900"/>
                    <a:gd name="connsiteY63" fmla="*/ 2840566 h 3327400"/>
                    <a:gd name="connsiteX64" fmla="*/ 249766 w 2247900"/>
                    <a:gd name="connsiteY64" fmla="*/ 2904066 h 3327400"/>
                    <a:gd name="connsiteX65" fmla="*/ 245533 w 2247900"/>
                    <a:gd name="connsiteY65" fmla="*/ 2954866 h 3327400"/>
                    <a:gd name="connsiteX66" fmla="*/ 266700 w 2247900"/>
                    <a:gd name="connsiteY66" fmla="*/ 2992966 h 3327400"/>
                    <a:gd name="connsiteX67" fmla="*/ 313266 w 2247900"/>
                    <a:gd name="connsiteY67" fmla="*/ 3001433 h 3327400"/>
                    <a:gd name="connsiteX68" fmla="*/ 567266 w 2247900"/>
                    <a:gd name="connsiteY68" fmla="*/ 3238500 h 3327400"/>
                    <a:gd name="connsiteX69" fmla="*/ 626533 w 2247900"/>
                    <a:gd name="connsiteY69" fmla="*/ 3255433 h 3327400"/>
                    <a:gd name="connsiteX70" fmla="*/ 668866 w 2247900"/>
                    <a:gd name="connsiteY70" fmla="*/ 3272366 h 3327400"/>
                    <a:gd name="connsiteX71" fmla="*/ 736600 w 2247900"/>
                    <a:gd name="connsiteY71" fmla="*/ 3310466 h 3327400"/>
                    <a:gd name="connsiteX72" fmla="*/ 795866 w 2247900"/>
                    <a:gd name="connsiteY72" fmla="*/ 3327400 h 3327400"/>
                    <a:gd name="connsiteX73" fmla="*/ 829733 w 2247900"/>
                    <a:gd name="connsiteY73" fmla="*/ 3310466 h 3327400"/>
                    <a:gd name="connsiteX74" fmla="*/ 855133 w 2247900"/>
                    <a:gd name="connsiteY74" fmla="*/ 3285066 h 3327400"/>
                    <a:gd name="connsiteX75" fmla="*/ 914400 w 2247900"/>
                    <a:gd name="connsiteY75" fmla="*/ 3276600 h 3327400"/>
                    <a:gd name="connsiteX76" fmla="*/ 977900 w 2247900"/>
                    <a:gd name="connsiteY76" fmla="*/ 3234266 h 3327400"/>
                    <a:gd name="connsiteX77" fmla="*/ 1155700 w 2247900"/>
                    <a:gd name="connsiteY77" fmla="*/ 3158066 h 3327400"/>
                    <a:gd name="connsiteX78" fmla="*/ 1236133 w 2247900"/>
                    <a:gd name="connsiteY78" fmla="*/ 3119966 h 3327400"/>
                    <a:gd name="connsiteX79" fmla="*/ 1308100 w 2247900"/>
                    <a:gd name="connsiteY79" fmla="*/ 3111500 h 3327400"/>
                    <a:gd name="connsiteX80" fmla="*/ 1384300 w 2247900"/>
                    <a:gd name="connsiteY80" fmla="*/ 3098800 h 3327400"/>
                    <a:gd name="connsiteX81" fmla="*/ 1418166 w 2247900"/>
                    <a:gd name="connsiteY81" fmla="*/ 3090333 h 3327400"/>
                    <a:gd name="connsiteX82" fmla="*/ 1447800 w 2247900"/>
                    <a:gd name="connsiteY82" fmla="*/ 3115733 h 3327400"/>
                    <a:gd name="connsiteX83" fmla="*/ 1468966 w 2247900"/>
                    <a:gd name="connsiteY83" fmla="*/ 3170766 h 3327400"/>
                    <a:gd name="connsiteX84" fmla="*/ 1498600 w 2247900"/>
                    <a:gd name="connsiteY84" fmla="*/ 3196166 h 3327400"/>
                    <a:gd name="connsiteX85" fmla="*/ 1536700 w 2247900"/>
                    <a:gd name="connsiteY85" fmla="*/ 3230033 h 3327400"/>
                    <a:gd name="connsiteX86" fmla="*/ 1570566 w 2247900"/>
                    <a:gd name="connsiteY86" fmla="*/ 3255433 h 3327400"/>
                    <a:gd name="connsiteX87" fmla="*/ 1604433 w 2247900"/>
                    <a:gd name="connsiteY87" fmla="*/ 3234266 h 3327400"/>
                    <a:gd name="connsiteX88" fmla="*/ 1634066 w 2247900"/>
                    <a:gd name="connsiteY88" fmla="*/ 3204633 h 3327400"/>
                    <a:gd name="connsiteX89" fmla="*/ 1659466 w 2247900"/>
                    <a:gd name="connsiteY89" fmla="*/ 3196166 h 3327400"/>
                    <a:gd name="connsiteX90" fmla="*/ 1706033 w 2247900"/>
                    <a:gd name="connsiteY90" fmla="*/ 3200400 h 3327400"/>
                    <a:gd name="connsiteX91" fmla="*/ 1769533 w 2247900"/>
                    <a:gd name="connsiteY91" fmla="*/ 3230033 h 3327400"/>
                    <a:gd name="connsiteX92" fmla="*/ 1824566 w 2247900"/>
                    <a:gd name="connsiteY92" fmla="*/ 3230033 h 3327400"/>
                    <a:gd name="connsiteX93" fmla="*/ 1875366 w 2247900"/>
                    <a:gd name="connsiteY93" fmla="*/ 3213100 h 3327400"/>
                    <a:gd name="connsiteX94" fmla="*/ 1879600 w 2247900"/>
                    <a:gd name="connsiteY94" fmla="*/ 3183466 h 3327400"/>
                    <a:gd name="connsiteX95" fmla="*/ 1930400 w 2247900"/>
                    <a:gd name="connsiteY95" fmla="*/ 3166533 h 3327400"/>
                    <a:gd name="connsiteX96" fmla="*/ 1917700 w 2247900"/>
                    <a:gd name="connsiteY96" fmla="*/ 3014133 h 3327400"/>
                    <a:gd name="connsiteX97" fmla="*/ 1934633 w 2247900"/>
                    <a:gd name="connsiteY97" fmla="*/ 2954866 h 3327400"/>
                    <a:gd name="connsiteX98" fmla="*/ 2006600 w 2247900"/>
                    <a:gd name="connsiteY98" fmla="*/ 2925233 h 3327400"/>
                    <a:gd name="connsiteX99" fmla="*/ 2082800 w 2247900"/>
                    <a:gd name="connsiteY99" fmla="*/ 2874433 h 3327400"/>
                    <a:gd name="connsiteX100" fmla="*/ 2129366 w 2247900"/>
                    <a:gd name="connsiteY100" fmla="*/ 2836333 h 3327400"/>
                    <a:gd name="connsiteX101" fmla="*/ 2167466 w 2247900"/>
                    <a:gd name="connsiteY101" fmla="*/ 2819400 h 3327400"/>
                    <a:gd name="connsiteX102" fmla="*/ 2218266 w 2247900"/>
                    <a:gd name="connsiteY102" fmla="*/ 2717800 h 3327400"/>
                    <a:gd name="connsiteX103" fmla="*/ 2247900 w 2247900"/>
                    <a:gd name="connsiteY103" fmla="*/ 2662766 h 3327400"/>
                    <a:gd name="connsiteX104" fmla="*/ 2243666 w 2247900"/>
                    <a:gd name="connsiteY104" fmla="*/ 2607733 h 3327400"/>
                    <a:gd name="connsiteX105" fmla="*/ 2226733 w 2247900"/>
                    <a:gd name="connsiteY105" fmla="*/ 2442633 h 3327400"/>
                    <a:gd name="connsiteX106" fmla="*/ 2192866 w 2247900"/>
                    <a:gd name="connsiteY106" fmla="*/ 2341033 h 3327400"/>
                    <a:gd name="connsiteX107" fmla="*/ 2188633 w 2247900"/>
                    <a:gd name="connsiteY107" fmla="*/ 2218266 h 3327400"/>
                    <a:gd name="connsiteX108" fmla="*/ 2188633 w 2247900"/>
                    <a:gd name="connsiteY108" fmla="*/ 2142066 h 3327400"/>
                    <a:gd name="connsiteX109" fmla="*/ 2159000 w 2247900"/>
                    <a:gd name="connsiteY109" fmla="*/ 2099733 h 3327400"/>
                    <a:gd name="connsiteX110" fmla="*/ 1989666 w 2247900"/>
                    <a:gd name="connsiteY110" fmla="*/ 2006600 h 3327400"/>
                    <a:gd name="connsiteX111" fmla="*/ 1938866 w 2247900"/>
                    <a:gd name="connsiteY111" fmla="*/ 2006600 h 3327400"/>
                    <a:gd name="connsiteX112" fmla="*/ 1896533 w 2247900"/>
                    <a:gd name="connsiteY112" fmla="*/ 2036233 h 3327400"/>
                    <a:gd name="connsiteX113" fmla="*/ 1782233 w 2247900"/>
                    <a:gd name="connsiteY113" fmla="*/ 2087033 h 3327400"/>
                    <a:gd name="connsiteX114" fmla="*/ 1739900 w 2247900"/>
                    <a:gd name="connsiteY114" fmla="*/ 2074333 h 3327400"/>
                    <a:gd name="connsiteX115" fmla="*/ 1722966 w 2247900"/>
                    <a:gd name="connsiteY115" fmla="*/ 1964266 h 3327400"/>
                    <a:gd name="connsiteX116" fmla="*/ 1697566 w 2247900"/>
                    <a:gd name="connsiteY116" fmla="*/ 1824566 h 3327400"/>
                    <a:gd name="connsiteX117" fmla="*/ 1680633 w 2247900"/>
                    <a:gd name="connsiteY117" fmla="*/ 1782233 h 3327400"/>
                    <a:gd name="connsiteX118" fmla="*/ 1638300 w 2247900"/>
                    <a:gd name="connsiteY118" fmla="*/ 1744133 h 3327400"/>
                    <a:gd name="connsiteX119" fmla="*/ 1507066 w 2247900"/>
                    <a:gd name="connsiteY119" fmla="*/ 1659466 h 3327400"/>
                    <a:gd name="connsiteX120" fmla="*/ 1473200 w 2247900"/>
                    <a:gd name="connsiteY120" fmla="*/ 1629833 h 3327400"/>
                    <a:gd name="connsiteX121" fmla="*/ 1473200 w 2247900"/>
                    <a:gd name="connsiteY121" fmla="*/ 1629833 h 3327400"/>
                    <a:gd name="connsiteX122" fmla="*/ 1574800 w 2247900"/>
                    <a:gd name="connsiteY122" fmla="*/ 1562100 h 3327400"/>
                    <a:gd name="connsiteX123" fmla="*/ 1655233 w 2247900"/>
                    <a:gd name="connsiteY123" fmla="*/ 1540933 h 3327400"/>
                    <a:gd name="connsiteX124" fmla="*/ 1710266 w 2247900"/>
                    <a:gd name="connsiteY124" fmla="*/ 1511300 h 3327400"/>
                    <a:gd name="connsiteX125" fmla="*/ 1731433 w 2247900"/>
                    <a:gd name="connsiteY125" fmla="*/ 1460500 h 3327400"/>
                    <a:gd name="connsiteX126" fmla="*/ 1701800 w 2247900"/>
                    <a:gd name="connsiteY126" fmla="*/ 1430866 h 3327400"/>
                    <a:gd name="connsiteX127" fmla="*/ 1663700 w 2247900"/>
                    <a:gd name="connsiteY127" fmla="*/ 1392766 h 3327400"/>
                    <a:gd name="connsiteX128" fmla="*/ 1651000 w 2247900"/>
                    <a:gd name="connsiteY128" fmla="*/ 1354666 h 3327400"/>
                    <a:gd name="connsiteX129" fmla="*/ 1655233 w 2247900"/>
                    <a:gd name="connsiteY129" fmla="*/ 1295400 h 3327400"/>
                    <a:gd name="connsiteX130" fmla="*/ 1663700 w 2247900"/>
                    <a:gd name="connsiteY130" fmla="*/ 1253066 h 3327400"/>
                    <a:gd name="connsiteX131" fmla="*/ 1672166 w 2247900"/>
                    <a:gd name="connsiteY131" fmla="*/ 1198033 h 3327400"/>
                    <a:gd name="connsiteX132" fmla="*/ 1676400 w 2247900"/>
                    <a:gd name="connsiteY132" fmla="*/ 1130300 h 3327400"/>
                    <a:gd name="connsiteX133" fmla="*/ 1672166 w 2247900"/>
                    <a:gd name="connsiteY133" fmla="*/ 1104900 h 3327400"/>
                    <a:gd name="connsiteX134" fmla="*/ 1731433 w 2247900"/>
                    <a:gd name="connsiteY134" fmla="*/ 1071033 h 3327400"/>
                    <a:gd name="connsiteX135" fmla="*/ 1752600 w 2247900"/>
                    <a:gd name="connsiteY135" fmla="*/ 1020233 h 3327400"/>
                    <a:gd name="connsiteX136" fmla="*/ 1739900 w 2247900"/>
                    <a:gd name="connsiteY136" fmla="*/ 965200 h 3327400"/>
                    <a:gd name="connsiteX137" fmla="*/ 1706033 w 2247900"/>
                    <a:gd name="connsiteY137" fmla="*/ 893233 h 3327400"/>
                    <a:gd name="connsiteX138" fmla="*/ 1655233 w 2247900"/>
                    <a:gd name="connsiteY138" fmla="*/ 821266 h 3327400"/>
                    <a:gd name="connsiteX139" fmla="*/ 1642533 w 2247900"/>
                    <a:gd name="connsiteY139" fmla="*/ 787400 h 3327400"/>
                    <a:gd name="connsiteX140" fmla="*/ 1646766 w 2247900"/>
                    <a:gd name="connsiteY140" fmla="*/ 618066 h 3327400"/>
                    <a:gd name="connsiteX141" fmla="*/ 1659466 w 2247900"/>
                    <a:gd name="connsiteY141" fmla="*/ 558800 h 3327400"/>
                    <a:gd name="connsiteX142" fmla="*/ 1701800 w 2247900"/>
                    <a:gd name="connsiteY142" fmla="*/ 520700 h 3327400"/>
                    <a:gd name="connsiteX143" fmla="*/ 1710266 w 2247900"/>
                    <a:gd name="connsiteY143" fmla="*/ 482600 h 3327400"/>
                    <a:gd name="connsiteX144" fmla="*/ 1722966 w 2247900"/>
                    <a:gd name="connsiteY144" fmla="*/ 431800 h 3327400"/>
                    <a:gd name="connsiteX145" fmla="*/ 1739900 w 2247900"/>
                    <a:gd name="connsiteY145" fmla="*/ 359833 h 3327400"/>
                    <a:gd name="connsiteX146" fmla="*/ 1727200 w 2247900"/>
                    <a:gd name="connsiteY146" fmla="*/ 287866 h 3327400"/>
                    <a:gd name="connsiteX147" fmla="*/ 1697566 w 2247900"/>
                    <a:gd name="connsiteY147" fmla="*/ 275166 h 3327400"/>
                    <a:gd name="connsiteX148" fmla="*/ 1642533 w 2247900"/>
                    <a:gd name="connsiteY148" fmla="*/ 275166 h 3327400"/>
                    <a:gd name="connsiteX149" fmla="*/ 1591733 w 2247900"/>
                    <a:gd name="connsiteY149" fmla="*/ 296333 h 3327400"/>
                    <a:gd name="connsiteX150" fmla="*/ 1532466 w 2247900"/>
                    <a:gd name="connsiteY150" fmla="*/ 309033 h 3327400"/>
                    <a:gd name="connsiteX151" fmla="*/ 1485900 w 2247900"/>
                    <a:gd name="connsiteY151" fmla="*/ 292100 h 3327400"/>
                    <a:gd name="connsiteX152" fmla="*/ 1405466 w 2247900"/>
                    <a:gd name="connsiteY152" fmla="*/ 207433 h 3327400"/>
                    <a:gd name="connsiteX153" fmla="*/ 1329266 w 2247900"/>
                    <a:gd name="connsiteY153" fmla="*/ 148166 h 3327400"/>
                    <a:gd name="connsiteX154" fmla="*/ 1308100 w 2247900"/>
                    <a:gd name="connsiteY154" fmla="*/ 101600 h 3327400"/>
                    <a:gd name="connsiteX155" fmla="*/ 1291166 w 2247900"/>
                    <a:gd name="connsiteY155" fmla="*/ 38100 h 3327400"/>
                    <a:gd name="connsiteX156" fmla="*/ 1274233 w 2247900"/>
                    <a:gd name="connsiteY156" fmla="*/ 4233 h 3327400"/>
                    <a:gd name="connsiteX157" fmla="*/ 1214966 w 2247900"/>
                    <a:gd name="connsiteY157" fmla="*/ 0 h 3327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</a:cxnLst>
                  <a:rect l="l" t="t" r="r" b="b"/>
                  <a:pathLst>
                    <a:path w="2247900" h="3327400">
                      <a:moveTo>
                        <a:pt x="1214966" y="0"/>
                      </a:moveTo>
                      <a:lnTo>
                        <a:pt x="1113366" y="25400"/>
                      </a:lnTo>
                      <a:lnTo>
                        <a:pt x="1058333" y="29633"/>
                      </a:lnTo>
                      <a:lnTo>
                        <a:pt x="1016000" y="42333"/>
                      </a:lnTo>
                      <a:lnTo>
                        <a:pt x="944033" y="42333"/>
                      </a:lnTo>
                      <a:lnTo>
                        <a:pt x="880533" y="46566"/>
                      </a:lnTo>
                      <a:lnTo>
                        <a:pt x="850900" y="71966"/>
                      </a:lnTo>
                      <a:lnTo>
                        <a:pt x="850900" y="127000"/>
                      </a:lnTo>
                      <a:lnTo>
                        <a:pt x="829733" y="190500"/>
                      </a:lnTo>
                      <a:lnTo>
                        <a:pt x="808566" y="249766"/>
                      </a:lnTo>
                      <a:lnTo>
                        <a:pt x="808566" y="283633"/>
                      </a:lnTo>
                      <a:lnTo>
                        <a:pt x="787400" y="313266"/>
                      </a:lnTo>
                      <a:lnTo>
                        <a:pt x="732366" y="321733"/>
                      </a:lnTo>
                      <a:lnTo>
                        <a:pt x="622300" y="325966"/>
                      </a:lnTo>
                      <a:lnTo>
                        <a:pt x="550333" y="334433"/>
                      </a:lnTo>
                      <a:lnTo>
                        <a:pt x="503766" y="330200"/>
                      </a:lnTo>
                      <a:lnTo>
                        <a:pt x="465666" y="351366"/>
                      </a:lnTo>
                      <a:lnTo>
                        <a:pt x="385233" y="423333"/>
                      </a:lnTo>
                      <a:lnTo>
                        <a:pt x="347133" y="448733"/>
                      </a:lnTo>
                      <a:lnTo>
                        <a:pt x="372533" y="503766"/>
                      </a:lnTo>
                      <a:lnTo>
                        <a:pt x="389466" y="605366"/>
                      </a:lnTo>
                      <a:lnTo>
                        <a:pt x="397933" y="643466"/>
                      </a:lnTo>
                      <a:lnTo>
                        <a:pt x="406400" y="677333"/>
                      </a:lnTo>
                      <a:lnTo>
                        <a:pt x="389466" y="723900"/>
                      </a:lnTo>
                      <a:lnTo>
                        <a:pt x="347133" y="791633"/>
                      </a:lnTo>
                      <a:lnTo>
                        <a:pt x="330200" y="889000"/>
                      </a:lnTo>
                      <a:lnTo>
                        <a:pt x="355600" y="1126066"/>
                      </a:lnTo>
                      <a:lnTo>
                        <a:pt x="355600" y="1202266"/>
                      </a:lnTo>
                      <a:lnTo>
                        <a:pt x="406400" y="1274233"/>
                      </a:lnTo>
                      <a:lnTo>
                        <a:pt x="431800" y="1354666"/>
                      </a:lnTo>
                      <a:lnTo>
                        <a:pt x="436033" y="1426633"/>
                      </a:lnTo>
                      <a:lnTo>
                        <a:pt x="427566" y="1562100"/>
                      </a:lnTo>
                      <a:lnTo>
                        <a:pt x="444500" y="1600200"/>
                      </a:lnTo>
                      <a:lnTo>
                        <a:pt x="465666" y="1684866"/>
                      </a:lnTo>
                      <a:lnTo>
                        <a:pt x="508000" y="1888066"/>
                      </a:lnTo>
                      <a:lnTo>
                        <a:pt x="541866" y="1976966"/>
                      </a:lnTo>
                      <a:lnTo>
                        <a:pt x="567266" y="2048933"/>
                      </a:lnTo>
                      <a:lnTo>
                        <a:pt x="567266" y="2137833"/>
                      </a:lnTo>
                      <a:lnTo>
                        <a:pt x="567266" y="2286000"/>
                      </a:lnTo>
                      <a:lnTo>
                        <a:pt x="571500" y="2362200"/>
                      </a:lnTo>
                      <a:lnTo>
                        <a:pt x="541866" y="2383366"/>
                      </a:lnTo>
                      <a:lnTo>
                        <a:pt x="478366" y="2374900"/>
                      </a:lnTo>
                      <a:lnTo>
                        <a:pt x="419100" y="2353733"/>
                      </a:lnTo>
                      <a:lnTo>
                        <a:pt x="347133" y="2302933"/>
                      </a:lnTo>
                      <a:lnTo>
                        <a:pt x="317500" y="2260600"/>
                      </a:lnTo>
                      <a:lnTo>
                        <a:pt x="321733" y="2222500"/>
                      </a:lnTo>
                      <a:lnTo>
                        <a:pt x="304800" y="2180166"/>
                      </a:lnTo>
                      <a:lnTo>
                        <a:pt x="270933" y="2192866"/>
                      </a:lnTo>
                      <a:lnTo>
                        <a:pt x="258233" y="2252133"/>
                      </a:lnTo>
                      <a:lnTo>
                        <a:pt x="232833" y="2294466"/>
                      </a:lnTo>
                      <a:lnTo>
                        <a:pt x="207433" y="2357966"/>
                      </a:lnTo>
                      <a:lnTo>
                        <a:pt x="135466" y="2434166"/>
                      </a:lnTo>
                      <a:lnTo>
                        <a:pt x="110066" y="2463800"/>
                      </a:lnTo>
                      <a:lnTo>
                        <a:pt x="131233" y="2565400"/>
                      </a:lnTo>
                      <a:lnTo>
                        <a:pt x="110066" y="2611966"/>
                      </a:lnTo>
                      <a:lnTo>
                        <a:pt x="67733" y="2628900"/>
                      </a:lnTo>
                      <a:lnTo>
                        <a:pt x="25400" y="2620433"/>
                      </a:lnTo>
                      <a:lnTo>
                        <a:pt x="0" y="2650066"/>
                      </a:lnTo>
                      <a:lnTo>
                        <a:pt x="21166" y="2722033"/>
                      </a:lnTo>
                      <a:lnTo>
                        <a:pt x="80433" y="2777066"/>
                      </a:lnTo>
                      <a:lnTo>
                        <a:pt x="101600" y="2794000"/>
                      </a:lnTo>
                      <a:lnTo>
                        <a:pt x="139700" y="2781300"/>
                      </a:lnTo>
                      <a:lnTo>
                        <a:pt x="139700" y="2781300"/>
                      </a:lnTo>
                      <a:lnTo>
                        <a:pt x="220133" y="2840566"/>
                      </a:lnTo>
                      <a:lnTo>
                        <a:pt x="249766" y="2904066"/>
                      </a:lnTo>
                      <a:lnTo>
                        <a:pt x="245533" y="2954866"/>
                      </a:lnTo>
                      <a:lnTo>
                        <a:pt x="266700" y="2992966"/>
                      </a:lnTo>
                      <a:lnTo>
                        <a:pt x="313266" y="3001433"/>
                      </a:lnTo>
                      <a:lnTo>
                        <a:pt x="567266" y="3238500"/>
                      </a:lnTo>
                      <a:lnTo>
                        <a:pt x="626533" y="3255433"/>
                      </a:lnTo>
                      <a:lnTo>
                        <a:pt x="668866" y="3272366"/>
                      </a:lnTo>
                      <a:lnTo>
                        <a:pt x="736600" y="3310466"/>
                      </a:lnTo>
                      <a:lnTo>
                        <a:pt x="795866" y="3327400"/>
                      </a:lnTo>
                      <a:lnTo>
                        <a:pt x="829733" y="3310466"/>
                      </a:lnTo>
                      <a:lnTo>
                        <a:pt x="855133" y="3285066"/>
                      </a:lnTo>
                      <a:lnTo>
                        <a:pt x="914400" y="3276600"/>
                      </a:lnTo>
                      <a:lnTo>
                        <a:pt x="977900" y="3234266"/>
                      </a:lnTo>
                      <a:lnTo>
                        <a:pt x="1155700" y="3158066"/>
                      </a:lnTo>
                      <a:lnTo>
                        <a:pt x="1236133" y="3119966"/>
                      </a:lnTo>
                      <a:lnTo>
                        <a:pt x="1308100" y="3111500"/>
                      </a:lnTo>
                      <a:lnTo>
                        <a:pt x="1384300" y="3098800"/>
                      </a:lnTo>
                      <a:lnTo>
                        <a:pt x="1418166" y="3090333"/>
                      </a:lnTo>
                      <a:lnTo>
                        <a:pt x="1447800" y="3115733"/>
                      </a:lnTo>
                      <a:lnTo>
                        <a:pt x="1468966" y="3170766"/>
                      </a:lnTo>
                      <a:lnTo>
                        <a:pt x="1498600" y="3196166"/>
                      </a:lnTo>
                      <a:lnTo>
                        <a:pt x="1536700" y="3230033"/>
                      </a:lnTo>
                      <a:lnTo>
                        <a:pt x="1570566" y="3255433"/>
                      </a:lnTo>
                      <a:lnTo>
                        <a:pt x="1604433" y="3234266"/>
                      </a:lnTo>
                      <a:lnTo>
                        <a:pt x="1634066" y="3204633"/>
                      </a:lnTo>
                      <a:lnTo>
                        <a:pt x="1659466" y="3196166"/>
                      </a:lnTo>
                      <a:lnTo>
                        <a:pt x="1706033" y="3200400"/>
                      </a:lnTo>
                      <a:lnTo>
                        <a:pt x="1769533" y="3230033"/>
                      </a:lnTo>
                      <a:lnTo>
                        <a:pt x="1824566" y="3230033"/>
                      </a:lnTo>
                      <a:lnTo>
                        <a:pt x="1875366" y="3213100"/>
                      </a:lnTo>
                      <a:lnTo>
                        <a:pt x="1879600" y="3183466"/>
                      </a:lnTo>
                      <a:lnTo>
                        <a:pt x="1930400" y="3166533"/>
                      </a:lnTo>
                      <a:lnTo>
                        <a:pt x="1917700" y="3014133"/>
                      </a:lnTo>
                      <a:lnTo>
                        <a:pt x="1934633" y="2954866"/>
                      </a:lnTo>
                      <a:lnTo>
                        <a:pt x="2006600" y="2925233"/>
                      </a:lnTo>
                      <a:lnTo>
                        <a:pt x="2082800" y="2874433"/>
                      </a:lnTo>
                      <a:lnTo>
                        <a:pt x="2129366" y="2836333"/>
                      </a:lnTo>
                      <a:lnTo>
                        <a:pt x="2167466" y="2819400"/>
                      </a:lnTo>
                      <a:lnTo>
                        <a:pt x="2218266" y="2717800"/>
                      </a:lnTo>
                      <a:lnTo>
                        <a:pt x="2247900" y="2662766"/>
                      </a:lnTo>
                      <a:lnTo>
                        <a:pt x="2243666" y="2607733"/>
                      </a:lnTo>
                      <a:lnTo>
                        <a:pt x="2226733" y="2442633"/>
                      </a:lnTo>
                      <a:lnTo>
                        <a:pt x="2192866" y="2341033"/>
                      </a:lnTo>
                      <a:lnTo>
                        <a:pt x="2188633" y="2218266"/>
                      </a:lnTo>
                      <a:lnTo>
                        <a:pt x="2188633" y="2142066"/>
                      </a:lnTo>
                      <a:lnTo>
                        <a:pt x="2159000" y="2099733"/>
                      </a:lnTo>
                      <a:lnTo>
                        <a:pt x="1989666" y="2006600"/>
                      </a:lnTo>
                      <a:lnTo>
                        <a:pt x="1938866" y="2006600"/>
                      </a:lnTo>
                      <a:lnTo>
                        <a:pt x="1896533" y="2036233"/>
                      </a:lnTo>
                      <a:lnTo>
                        <a:pt x="1782233" y="2087033"/>
                      </a:lnTo>
                      <a:lnTo>
                        <a:pt x="1739900" y="2074333"/>
                      </a:lnTo>
                      <a:lnTo>
                        <a:pt x="1722966" y="1964266"/>
                      </a:lnTo>
                      <a:lnTo>
                        <a:pt x="1697566" y="1824566"/>
                      </a:lnTo>
                      <a:lnTo>
                        <a:pt x="1680633" y="1782233"/>
                      </a:lnTo>
                      <a:lnTo>
                        <a:pt x="1638300" y="1744133"/>
                      </a:lnTo>
                      <a:lnTo>
                        <a:pt x="1507066" y="1659466"/>
                      </a:lnTo>
                      <a:lnTo>
                        <a:pt x="1473200" y="1629833"/>
                      </a:lnTo>
                      <a:lnTo>
                        <a:pt x="1473200" y="1629833"/>
                      </a:lnTo>
                      <a:lnTo>
                        <a:pt x="1574800" y="1562100"/>
                      </a:lnTo>
                      <a:lnTo>
                        <a:pt x="1655233" y="1540933"/>
                      </a:lnTo>
                      <a:lnTo>
                        <a:pt x="1710266" y="1511300"/>
                      </a:lnTo>
                      <a:lnTo>
                        <a:pt x="1731433" y="1460500"/>
                      </a:lnTo>
                      <a:lnTo>
                        <a:pt x="1701800" y="1430866"/>
                      </a:lnTo>
                      <a:lnTo>
                        <a:pt x="1663700" y="1392766"/>
                      </a:lnTo>
                      <a:lnTo>
                        <a:pt x="1651000" y="1354666"/>
                      </a:lnTo>
                      <a:lnTo>
                        <a:pt x="1655233" y="1295400"/>
                      </a:lnTo>
                      <a:lnTo>
                        <a:pt x="1663700" y="1253066"/>
                      </a:lnTo>
                      <a:lnTo>
                        <a:pt x="1672166" y="1198033"/>
                      </a:lnTo>
                      <a:lnTo>
                        <a:pt x="1676400" y="1130300"/>
                      </a:lnTo>
                      <a:lnTo>
                        <a:pt x="1672166" y="1104900"/>
                      </a:lnTo>
                      <a:lnTo>
                        <a:pt x="1731433" y="1071033"/>
                      </a:lnTo>
                      <a:lnTo>
                        <a:pt x="1752600" y="1020233"/>
                      </a:lnTo>
                      <a:lnTo>
                        <a:pt x="1739900" y="965200"/>
                      </a:lnTo>
                      <a:lnTo>
                        <a:pt x="1706033" y="893233"/>
                      </a:lnTo>
                      <a:lnTo>
                        <a:pt x="1655233" y="821266"/>
                      </a:lnTo>
                      <a:lnTo>
                        <a:pt x="1642533" y="787400"/>
                      </a:lnTo>
                      <a:lnTo>
                        <a:pt x="1646766" y="618066"/>
                      </a:lnTo>
                      <a:lnTo>
                        <a:pt x="1659466" y="558800"/>
                      </a:lnTo>
                      <a:lnTo>
                        <a:pt x="1701800" y="520700"/>
                      </a:lnTo>
                      <a:lnTo>
                        <a:pt x="1710266" y="482600"/>
                      </a:lnTo>
                      <a:lnTo>
                        <a:pt x="1722966" y="431800"/>
                      </a:lnTo>
                      <a:lnTo>
                        <a:pt x="1739900" y="359833"/>
                      </a:lnTo>
                      <a:lnTo>
                        <a:pt x="1727200" y="287866"/>
                      </a:lnTo>
                      <a:lnTo>
                        <a:pt x="1697566" y="275166"/>
                      </a:lnTo>
                      <a:lnTo>
                        <a:pt x="1642533" y="275166"/>
                      </a:lnTo>
                      <a:lnTo>
                        <a:pt x="1591733" y="296333"/>
                      </a:lnTo>
                      <a:lnTo>
                        <a:pt x="1532466" y="309033"/>
                      </a:lnTo>
                      <a:lnTo>
                        <a:pt x="1485900" y="292100"/>
                      </a:lnTo>
                      <a:lnTo>
                        <a:pt x="1405466" y="207433"/>
                      </a:lnTo>
                      <a:lnTo>
                        <a:pt x="1329266" y="148166"/>
                      </a:lnTo>
                      <a:lnTo>
                        <a:pt x="1308100" y="101600"/>
                      </a:lnTo>
                      <a:lnTo>
                        <a:pt x="1291166" y="38100"/>
                      </a:lnTo>
                      <a:lnTo>
                        <a:pt x="1274233" y="4233"/>
                      </a:lnTo>
                      <a:lnTo>
                        <a:pt x="1214966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solidFill>
                    <a:srgbClr val="008FD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400" b="1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S-Core Dream 6 Bold" panose="020B0503030302020204" pitchFamily="34" charset="-127"/>
                    <a:ea typeface="S-Core Dream 6 Bold" panose="020B0503030302020204" pitchFamily="34" charset="-127"/>
                  </a:endParaRPr>
                </a:p>
              </p:txBody>
            </p:sp>
            <p:sp>
              <p:nvSpPr>
                <p:cNvPr id="74" name="노원 TXT">
                  <a:extLst>
                    <a:ext uri="{FF2B5EF4-FFF2-40B4-BE49-F238E27FC236}">
                      <a16:creationId xmlns:a16="http://schemas.microsoft.com/office/drawing/2014/main" id="{81133DDE-D2E5-1C44-8A7A-A6620418D090}"/>
                    </a:ext>
                  </a:extLst>
                </p:cNvPr>
                <p:cNvSpPr txBox="1"/>
                <p:nvPr/>
              </p:nvSpPr>
              <p:spPr>
                <a:xfrm>
                  <a:off x="5707515" y="2604469"/>
                  <a:ext cx="453971" cy="276999"/>
                </a:xfrm>
                <a:prstGeom prst="rect">
                  <a:avLst/>
                </a:prstGeom>
                <a:noFill/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</p:spPr>
              <p:txBody>
                <a:bodyPr wrap="none" rtlCol="0" anchor="ctr">
                  <a:spAutoFit/>
                </a:bodyPr>
                <a:lstStyle/>
                <a:p>
                  <a:pPr algn="ctr"/>
                  <a:r>
                    <a:rPr lang="ko-KR" altLang="en-US" sz="1200" b="1" spc="-15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latin typeface="S-Core Dream 6 Bold" panose="020B0503030302020204" pitchFamily="34" charset="-127"/>
                      <a:ea typeface="S-Core Dream 6 Bold" panose="020B0503030302020204" pitchFamily="34" charset="-127"/>
                    </a:rPr>
                    <a:t>노원</a:t>
                  </a:r>
                  <a:endParaRPr lang="ko-KR" altLang="en-US" sz="1200" b="1" spc="-15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S-Core Dream 6 Bold" panose="020B0503030302020204" pitchFamily="34" charset="-127"/>
                    <a:ea typeface="S-Core Dream 6 Bold" panose="020B0503030302020204" pitchFamily="34" charset="-127"/>
                  </a:endParaRPr>
                </a:p>
              </p:txBody>
            </p:sp>
          </p:grpSp>
        </p:grpSp>
        <p:grpSp>
          <p:nvGrpSpPr>
            <p:cNvPr id="89" name="도심권">
              <a:extLst>
                <a:ext uri="{FF2B5EF4-FFF2-40B4-BE49-F238E27FC236}">
                  <a16:creationId xmlns:a16="http://schemas.microsoft.com/office/drawing/2014/main" id="{A1EF547D-1E09-6542-9EA5-5499BD3CEE14}"/>
                </a:ext>
              </a:extLst>
            </p:cNvPr>
            <p:cNvGrpSpPr/>
            <p:nvPr/>
          </p:nvGrpSpPr>
          <p:grpSpPr>
            <a:xfrm>
              <a:off x="8440443" y="3011325"/>
              <a:ext cx="1042464" cy="1957813"/>
              <a:chOff x="4218728" y="3010461"/>
              <a:chExt cx="1042464" cy="1957813"/>
            </a:xfrm>
          </p:grpSpPr>
          <p:grpSp>
            <p:nvGrpSpPr>
              <p:cNvPr id="90" name="용산구">
                <a:extLst>
                  <a:ext uri="{FF2B5EF4-FFF2-40B4-BE49-F238E27FC236}">
                    <a16:creationId xmlns:a16="http://schemas.microsoft.com/office/drawing/2014/main" id="{2EAEA58F-0BA0-4C40-969B-4769B16C6280}"/>
                  </a:ext>
                </a:extLst>
              </p:cNvPr>
              <p:cNvGrpSpPr/>
              <p:nvPr/>
            </p:nvGrpSpPr>
            <p:grpSpPr>
              <a:xfrm>
                <a:off x="4218728" y="4316637"/>
                <a:ext cx="925138" cy="651637"/>
                <a:chOff x="4218728" y="4316637"/>
                <a:chExt cx="925138" cy="651637"/>
              </a:xfrm>
            </p:grpSpPr>
            <p:sp>
              <p:nvSpPr>
                <p:cNvPr id="97" name="용산구">
                  <a:extLst>
                    <a:ext uri="{FF2B5EF4-FFF2-40B4-BE49-F238E27FC236}">
                      <a16:creationId xmlns:a16="http://schemas.microsoft.com/office/drawing/2014/main" id="{2BB8D211-8946-9441-9347-46E6EA756CB9}"/>
                    </a:ext>
                  </a:extLst>
                </p:cNvPr>
                <p:cNvSpPr/>
                <p:nvPr/>
              </p:nvSpPr>
              <p:spPr>
                <a:xfrm>
                  <a:off x="4218728" y="4316637"/>
                  <a:ext cx="925138" cy="651637"/>
                </a:xfrm>
                <a:custGeom>
                  <a:avLst/>
                  <a:gdLst>
                    <a:gd name="connsiteX0" fmla="*/ 802640 w 2268220"/>
                    <a:gd name="connsiteY0" fmla="*/ 71120 h 1597660"/>
                    <a:gd name="connsiteX1" fmla="*/ 762000 w 2268220"/>
                    <a:gd name="connsiteY1" fmla="*/ 27940 h 1597660"/>
                    <a:gd name="connsiteX2" fmla="*/ 739140 w 2268220"/>
                    <a:gd name="connsiteY2" fmla="*/ 0 h 1597660"/>
                    <a:gd name="connsiteX3" fmla="*/ 693420 w 2268220"/>
                    <a:gd name="connsiteY3" fmla="*/ 15240 h 1597660"/>
                    <a:gd name="connsiteX4" fmla="*/ 665480 w 2268220"/>
                    <a:gd name="connsiteY4" fmla="*/ 48260 h 1597660"/>
                    <a:gd name="connsiteX5" fmla="*/ 635000 w 2268220"/>
                    <a:gd name="connsiteY5" fmla="*/ 60960 h 1597660"/>
                    <a:gd name="connsiteX6" fmla="*/ 609600 w 2268220"/>
                    <a:gd name="connsiteY6" fmla="*/ 76200 h 1597660"/>
                    <a:gd name="connsiteX7" fmla="*/ 579120 w 2268220"/>
                    <a:gd name="connsiteY7" fmla="*/ 91440 h 1597660"/>
                    <a:gd name="connsiteX8" fmla="*/ 589280 w 2268220"/>
                    <a:gd name="connsiteY8" fmla="*/ 119380 h 1597660"/>
                    <a:gd name="connsiteX9" fmla="*/ 617220 w 2268220"/>
                    <a:gd name="connsiteY9" fmla="*/ 139700 h 1597660"/>
                    <a:gd name="connsiteX10" fmla="*/ 629920 w 2268220"/>
                    <a:gd name="connsiteY10" fmla="*/ 185420 h 1597660"/>
                    <a:gd name="connsiteX11" fmla="*/ 622300 w 2268220"/>
                    <a:gd name="connsiteY11" fmla="*/ 231140 h 1597660"/>
                    <a:gd name="connsiteX12" fmla="*/ 584200 w 2268220"/>
                    <a:gd name="connsiteY12" fmla="*/ 284480 h 1597660"/>
                    <a:gd name="connsiteX13" fmla="*/ 551180 w 2268220"/>
                    <a:gd name="connsiteY13" fmla="*/ 327660 h 1597660"/>
                    <a:gd name="connsiteX14" fmla="*/ 485140 w 2268220"/>
                    <a:gd name="connsiteY14" fmla="*/ 358140 h 1597660"/>
                    <a:gd name="connsiteX15" fmla="*/ 439420 w 2268220"/>
                    <a:gd name="connsiteY15" fmla="*/ 375920 h 1597660"/>
                    <a:gd name="connsiteX16" fmla="*/ 401320 w 2268220"/>
                    <a:gd name="connsiteY16" fmla="*/ 416560 h 1597660"/>
                    <a:gd name="connsiteX17" fmla="*/ 393700 w 2268220"/>
                    <a:gd name="connsiteY17" fmla="*/ 480060 h 1597660"/>
                    <a:gd name="connsiteX18" fmla="*/ 383540 w 2268220"/>
                    <a:gd name="connsiteY18" fmla="*/ 523240 h 1597660"/>
                    <a:gd name="connsiteX19" fmla="*/ 388620 w 2268220"/>
                    <a:gd name="connsiteY19" fmla="*/ 581660 h 1597660"/>
                    <a:gd name="connsiteX20" fmla="*/ 337820 w 2268220"/>
                    <a:gd name="connsiteY20" fmla="*/ 614680 h 1597660"/>
                    <a:gd name="connsiteX21" fmla="*/ 312420 w 2268220"/>
                    <a:gd name="connsiteY21" fmla="*/ 635000 h 1597660"/>
                    <a:gd name="connsiteX22" fmla="*/ 307340 w 2268220"/>
                    <a:gd name="connsiteY22" fmla="*/ 670560 h 1597660"/>
                    <a:gd name="connsiteX23" fmla="*/ 269240 w 2268220"/>
                    <a:gd name="connsiteY23" fmla="*/ 713740 h 1597660"/>
                    <a:gd name="connsiteX24" fmla="*/ 241300 w 2268220"/>
                    <a:gd name="connsiteY24" fmla="*/ 751840 h 1597660"/>
                    <a:gd name="connsiteX25" fmla="*/ 215900 w 2268220"/>
                    <a:gd name="connsiteY25" fmla="*/ 774700 h 1597660"/>
                    <a:gd name="connsiteX26" fmla="*/ 170180 w 2268220"/>
                    <a:gd name="connsiteY26" fmla="*/ 782320 h 1597660"/>
                    <a:gd name="connsiteX27" fmla="*/ 101600 w 2268220"/>
                    <a:gd name="connsiteY27" fmla="*/ 782320 h 1597660"/>
                    <a:gd name="connsiteX28" fmla="*/ 68580 w 2268220"/>
                    <a:gd name="connsiteY28" fmla="*/ 792480 h 1597660"/>
                    <a:gd name="connsiteX29" fmla="*/ 17780 w 2268220"/>
                    <a:gd name="connsiteY29" fmla="*/ 825500 h 1597660"/>
                    <a:gd name="connsiteX30" fmla="*/ 2540 w 2268220"/>
                    <a:gd name="connsiteY30" fmla="*/ 848360 h 1597660"/>
                    <a:gd name="connsiteX31" fmla="*/ 0 w 2268220"/>
                    <a:gd name="connsiteY31" fmla="*/ 883920 h 1597660"/>
                    <a:gd name="connsiteX32" fmla="*/ 25400 w 2268220"/>
                    <a:gd name="connsiteY32" fmla="*/ 909320 h 1597660"/>
                    <a:gd name="connsiteX33" fmla="*/ 53340 w 2268220"/>
                    <a:gd name="connsiteY33" fmla="*/ 949960 h 1597660"/>
                    <a:gd name="connsiteX34" fmla="*/ 121920 w 2268220"/>
                    <a:gd name="connsiteY34" fmla="*/ 1016000 h 1597660"/>
                    <a:gd name="connsiteX35" fmla="*/ 162560 w 2268220"/>
                    <a:gd name="connsiteY35" fmla="*/ 1099820 h 1597660"/>
                    <a:gd name="connsiteX36" fmla="*/ 198120 w 2268220"/>
                    <a:gd name="connsiteY36" fmla="*/ 1155700 h 1597660"/>
                    <a:gd name="connsiteX37" fmla="*/ 266700 w 2268220"/>
                    <a:gd name="connsiteY37" fmla="*/ 1178560 h 1597660"/>
                    <a:gd name="connsiteX38" fmla="*/ 307340 w 2268220"/>
                    <a:gd name="connsiteY38" fmla="*/ 1231900 h 1597660"/>
                    <a:gd name="connsiteX39" fmla="*/ 370840 w 2268220"/>
                    <a:gd name="connsiteY39" fmla="*/ 1264920 h 1597660"/>
                    <a:gd name="connsiteX40" fmla="*/ 431800 w 2268220"/>
                    <a:gd name="connsiteY40" fmla="*/ 1290320 h 1597660"/>
                    <a:gd name="connsiteX41" fmla="*/ 490220 w 2268220"/>
                    <a:gd name="connsiteY41" fmla="*/ 1323340 h 1597660"/>
                    <a:gd name="connsiteX42" fmla="*/ 556260 w 2268220"/>
                    <a:gd name="connsiteY42" fmla="*/ 1341120 h 1597660"/>
                    <a:gd name="connsiteX43" fmla="*/ 640080 w 2268220"/>
                    <a:gd name="connsiteY43" fmla="*/ 1386840 h 1597660"/>
                    <a:gd name="connsiteX44" fmla="*/ 698500 w 2268220"/>
                    <a:gd name="connsiteY44" fmla="*/ 1430020 h 1597660"/>
                    <a:gd name="connsiteX45" fmla="*/ 833120 w 2268220"/>
                    <a:gd name="connsiteY45" fmla="*/ 1483360 h 1597660"/>
                    <a:gd name="connsiteX46" fmla="*/ 944880 w 2268220"/>
                    <a:gd name="connsiteY46" fmla="*/ 1516380 h 1597660"/>
                    <a:gd name="connsiteX47" fmla="*/ 1023620 w 2268220"/>
                    <a:gd name="connsiteY47" fmla="*/ 1534160 h 1597660"/>
                    <a:gd name="connsiteX48" fmla="*/ 1069340 w 2268220"/>
                    <a:gd name="connsiteY48" fmla="*/ 1551940 h 1597660"/>
                    <a:gd name="connsiteX49" fmla="*/ 1158240 w 2268220"/>
                    <a:gd name="connsiteY49" fmla="*/ 1582420 h 1597660"/>
                    <a:gd name="connsiteX50" fmla="*/ 1234440 w 2268220"/>
                    <a:gd name="connsiteY50" fmla="*/ 1597660 h 1597660"/>
                    <a:gd name="connsiteX51" fmla="*/ 1295400 w 2268220"/>
                    <a:gd name="connsiteY51" fmla="*/ 1590040 h 1597660"/>
                    <a:gd name="connsiteX52" fmla="*/ 1356360 w 2268220"/>
                    <a:gd name="connsiteY52" fmla="*/ 1564640 h 1597660"/>
                    <a:gd name="connsiteX53" fmla="*/ 1483360 w 2268220"/>
                    <a:gd name="connsiteY53" fmla="*/ 1534160 h 1597660"/>
                    <a:gd name="connsiteX54" fmla="*/ 1551940 w 2268220"/>
                    <a:gd name="connsiteY54" fmla="*/ 1511300 h 1597660"/>
                    <a:gd name="connsiteX55" fmla="*/ 1597660 w 2268220"/>
                    <a:gd name="connsiteY55" fmla="*/ 1501140 h 1597660"/>
                    <a:gd name="connsiteX56" fmla="*/ 1635760 w 2268220"/>
                    <a:gd name="connsiteY56" fmla="*/ 1488440 h 1597660"/>
                    <a:gd name="connsiteX57" fmla="*/ 1658620 w 2268220"/>
                    <a:gd name="connsiteY57" fmla="*/ 1457960 h 1597660"/>
                    <a:gd name="connsiteX58" fmla="*/ 1714500 w 2268220"/>
                    <a:gd name="connsiteY58" fmla="*/ 1409700 h 1597660"/>
                    <a:gd name="connsiteX59" fmla="*/ 1821180 w 2268220"/>
                    <a:gd name="connsiteY59" fmla="*/ 1346200 h 1597660"/>
                    <a:gd name="connsiteX60" fmla="*/ 1877060 w 2268220"/>
                    <a:gd name="connsiteY60" fmla="*/ 1287780 h 1597660"/>
                    <a:gd name="connsiteX61" fmla="*/ 1897380 w 2268220"/>
                    <a:gd name="connsiteY61" fmla="*/ 1280160 h 1597660"/>
                    <a:gd name="connsiteX62" fmla="*/ 1963420 w 2268220"/>
                    <a:gd name="connsiteY62" fmla="*/ 1244600 h 1597660"/>
                    <a:gd name="connsiteX63" fmla="*/ 2016760 w 2268220"/>
                    <a:gd name="connsiteY63" fmla="*/ 1186180 h 1597660"/>
                    <a:gd name="connsiteX64" fmla="*/ 2032000 w 2268220"/>
                    <a:gd name="connsiteY64" fmla="*/ 1168400 h 1597660"/>
                    <a:gd name="connsiteX65" fmla="*/ 2034540 w 2268220"/>
                    <a:gd name="connsiteY65" fmla="*/ 1130300 h 1597660"/>
                    <a:gd name="connsiteX66" fmla="*/ 2120900 w 2268220"/>
                    <a:gd name="connsiteY66" fmla="*/ 1018540 h 1597660"/>
                    <a:gd name="connsiteX67" fmla="*/ 2171700 w 2268220"/>
                    <a:gd name="connsiteY67" fmla="*/ 929640 h 1597660"/>
                    <a:gd name="connsiteX68" fmla="*/ 2214880 w 2268220"/>
                    <a:gd name="connsiteY68" fmla="*/ 853440 h 1597660"/>
                    <a:gd name="connsiteX69" fmla="*/ 2255520 w 2268220"/>
                    <a:gd name="connsiteY69" fmla="*/ 822960 h 1597660"/>
                    <a:gd name="connsiteX70" fmla="*/ 2268220 w 2268220"/>
                    <a:gd name="connsiteY70" fmla="*/ 792480 h 1597660"/>
                    <a:gd name="connsiteX71" fmla="*/ 2230120 w 2268220"/>
                    <a:gd name="connsiteY71" fmla="*/ 754380 h 1597660"/>
                    <a:gd name="connsiteX72" fmla="*/ 2192020 w 2268220"/>
                    <a:gd name="connsiteY72" fmla="*/ 711200 h 1597660"/>
                    <a:gd name="connsiteX73" fmla="*/ 2174240 w 2268220"/>
                    <a:gd name="connsiteY73" fmla="*/ 678180 h 1597660"/>
                    <a:gd name="connsiteX74" fmla="*/ 2153920 w 2268220"/>
                    <a:gd name="connsiteY74" fmla="*/ 650240 h 1597660"/>
                    <a:gd name="connsiteX75" fmla="*/ 2108200 w 2268220"/>
                    <a:gd name="connsiteY75" fmla="*/ 635000 h 1597660"/>
                    <a:gd name="connsiteX76" fmla="*/ 2062480 w 2268220"/>
                    <a:gd name="connsiteY76" fmla="*/ 624840 h 1597660"/>
                    <a:gd name="connsiteX77" fmla="*/ 2029460 w 2268220"/>
                    <a:gd name="connsiteY77" fmla="*/ 627380 h 1597660"/>
                    <a:gd name="connsiteX78" fmla="*/ 1996440 w 2268220"/>
                    <a:gd name="connsiteY78" fmla="*/ 619760 h 1597660"/>
                    <a:gd name="connsiteX79" fmla="*/ 1983740 w 2268220"/>
                    <a:gd name="connsiteY79" fmla="*/ 591820 h 1597660"/>
                    <a:gd name="connsiteX80" fmla="*/ 1983740 w 2268220"/>
                    <a:gd name="connsiteY80" fmla="*/ 520700 h 1597660"/>
                    <a:gd name="connsiteX81" fmla="*/ 1993900 w 2268220"/>
                    <a:gd name="connsiteY81" fmla="*/ 444500 h 1597660"/>
                    <a:gd name="connsiteX82" fmla="*/ 1976120 w 2268220"/>
                    <a:gd name="connsiteY82" fmla="*/ 416560 h 1597660"/>
                    <a:gd name="connsiteX83" fmla="*/ 1948180 w 2268220"/>
                    <a:gd name="connsiteY83" fmla="*/ 373380 h 1597660"/>
                    <a:gd name="connsiteX84" fmla="*/ 1932940 w 2268220"/>
                    <a:gd name="connsiteY84" fmla="*/ 337820 h 1597660"/>
                    <a:gd name="connsiteX85" fmla="*/ 1915160 w 2268220"/>
                    <a:gd name="connsiteY85" fmla="*/ 304800 h 1597660"/>
                    <a:gd name="connsiteX86" fmla="*/ 1905000 w 2268220"/>
                    <a:gd name="connsiteY86" fmla="*/ 271780 h 1597660"/>
                    <a:gd name="connsiteX87" fmla="*/ 1907540 w 2268220"/>
                    <a:gd name="connsiteY87" fmla="*/ 223520 h 1597660"/>
                    <a:gd name="connsiteX88" fmla="*/ 1899920 w 2268220"/>
                    <a:gd name="connsiteY88" fmla="*/ 193040 h 1597660"/>
                    <a:gd name="connsiteX89" fmla="*/ 1856740 w 2268220"/>
                    <a:gd name="connsiteY89" fmla="*/ 187960 h 1597660"/>
                    <a:gd name="connsiteX90" fmla="*/ 1793240 w 2268220"/>
                    <a:gd name="connsiteY90" fmla="*/ 198120 h 1597660"/>
                    <a:gd name="connsiteX91" fmla="*/ 1762760 w 2268220"/>
                    <a:gd name="connsiteY91" fmla="*/ 205740 h 1597660"/>
                    <a:gd name="connsiteX92" fmla="*/ 1755140 w 2268220"/>
                    <a:gd name="connsiteY92" fmla="*/ 248920 h 1597660"/>
                    <a:gd name="connsiteX93" fmla="*/ 1737360 w 2268220"/>
                    <a:gd name="connsiteY93" fmla="*/ 287020 h 1597660"/>
                    <a:gd name="connsiteX94" fmla="*/ 1699260 w 2268220"/>
                    <a:gd name="connsiteY94" fmla="*/ 312420 h 1597660"/>
                    <a:gd name="connsiteX95" fmla="*/ 1653540 w 2268220"/>
                    <a:gd name="connsiteY95" fmla="*/ 302260 h 1597660"/>
                    <a:gd name="connsiteX96" fmla="*/ 1595120 w 2268220"/>
                    <a:gd name="connsiteY96" fmla="*/ 320040 h 1597660"/>
                    <a:gd name="connsiteX97" fmla="*/ 1546860 w 2268220"/>
                    <a:gd name="connsiteY97" fmla="*/ 289560 h 1597660"/>
                    <a:gd name="connsiteX98" fmla="*/ 1529080 w 2268220"/>
                    <a:gd name="connsiteY98" fmla="*/ 246380 h 1597660"/>
                    <a:gd name="connsiteX99" fmla="*/ 1526540 w 2268220"/>
                    <a:gd name="connsiteY99" fmla="*/ 208280 h 1597660"/>
                    <a:gd name="connsiteX100" fmla="*/ 1513840 w 2268220"/>
                    <a:gd name="connsiteY100" fmla="*/ 187960 h 1597660"/>
                    <a:gd name="connsiteX101" fmla="*/ 1463040 w 2268220"/>
                    <a:gd name="connsiteY101" fmla="*/ 187960 h 1597660"/>
                    <a:gd name="connsiteX102" fmla="*/ 1409700 w 2268220"/>
                    <a:gd name="connsiteY102" fmla="*/ 182880 h 1597660"/>
                    <a:gd name="connsiteX103" fmla="*/ 1374140 w 2268220"/>
                    <a:gd name="connsiteY103" fmla="*/ 170180 h 1597660"/>
                    <a:gd name="connsiteX104" fmla="*/ 1351280 w 2268220"/>
                    <a:gd name="connsiteY104" fmla="*/ 147320 h 1597660"/>
                    <a:gd name="connsiteX105" fmla="*/ 1353820 w 2268220"/>
                    <a:gd name="connsiteY105" fmla="*/ 114300 h 1597660"/>
                    <a:gd name="connsiteX106" fmla="*/ 1369060 w 2268220"/>
                    <a:gd name="connsiteY106" fmla="*/ 93980 h 1597660"/>
                    <a:gd name="connsiteX107" fmla="*/ 1358900 w 2268220"/>
                    <a:gd name="connsiteY107" fmla="*/ 81280 h 1597660"/>
                    <a:gd name="connsiteX108" fmla="*/ 1320800 w 2268220"/>
                    <a:gd name="connsiteY108" fmla="*/ 73660 h 1597660"/>
                    <a:gd name="connsiteX109" fmla="*/ 1300480 w 2268220"/>
                    <a:gd name="connsiteY109" fmla="*/ 91440 h 1597660"/>
                    <a:gd name="connsiteX110" fmla="*/ 1285240 w 2268220"/>
                    <a:gd name="connsiteY110" fmla="*/ 106680 h 1597660"/>
                    <a:gd name="connsiteX111" fmla="*/ 1264920 w 2268220"/>
                    <a:gd name="connsiteY111" fmla="*/ 101600 h 1597660"/>
                    <a:gd name="connsiteX112" fmla="*/ 1262380 w 2268220"/>
                    <a:gd name="connsiteY112" fmla="*/ 78740 h 1597660"/>
                    <a:gd name="connsiteX113" fmla="*/ 1239520 w 2268220"/>
                    <a:gd name="connsiteY113" fmla="*/ 76200 h 1597660"/>
                    <a:gd name="connsiteX114" fmla="*/ 1214120 w 2268220"/>
                    <a:gd name="connsiteY114" fmla="*/ 86360 h 1597660"/>
                    <a:gd name="connsiteX115" fmla="*/ 1201420 w 2268220"/>
                    <a:gd name="connsiteY115" fmla="*/ 109220 h 1597660"/>
                    <a:gd name="connsiteX116" fmla="*/ 1178560 w 2268220"/>
                    <a:gd name="connsiteY116" fmla="*/ 106680 h 1597660"/>
                    <a:gd name="connsiteX117" fmla="*/ 1148080 w 2268220"/>
                    <a:gd name="connsiteY117" fmla="*/ 99060 h 1597660"/>
                    <a:gd name="connsiteX118" fmla="*/ 1109980 w 2268220"/>
                    <a:gd name="connsiteY118" fmla="*/ 76200 h 1597660"/>
                    <a:gd name="connsiteX119" fmla="*/ 1089660 w 2268220"/>
                    <a:gd name="connsiteY119" fmla="*/ 60960 h 1597660"/>
                    <a:gd name="connsiteX120" fmla="*/ 1097280 w 2268220"/>
                    <a:gd name="connsiteY120" fmla="*/ 30480 h 1597660"/>
                    <a:gd name="connsiteX121" fmla="*/ 1087120 w 2268220"/>
                    <a:gd name="connsiteY121" fmla="*/ 7620 h 1597660"/>
                    <a:gd name="connsiteX122" fmla="*/ 1061720 w 2268220"/>
                    <a:gd name="connsiteY122" fmla="*/ 10160 h 1597660"/>
                    <a:gd name="connsiteX123" fmla="*/ 1036320 w 2268220"/>
                    <a:gd name="connsiteY123" fmla="*/ 30480 h 1597660"/>
                    <a:gd name="connsiteX124" fmla="*/ 1028700 w 2268220"/>
                    <a:gd name="connsiteY124" fmla="*/ 58420 h 1597660"/>
                    <a:gd name="connsiteX125" fmla="*/ 1013460 w 2268220"/>
                    <a:gd name="connsiteY125" fmla="*/ 68580 h 1597660"/>
                    <a:gd name="connsiteX126" fmla="*/ 955040 w 2268220"/>
                    <a:gd name="connsiteY126" fmla="*/ 58420 h 1597660"/>
                    <a:gd name="connsiteX127" fmla="*/ 914400 w 2268220"/>
                    <a:gd name="connsiteY127" fmla="*/ 50800 h 1597660"/>
                    <a:gd name="connsiteX128" fmla="*/ 889000 w 2268220"/>
                    <a:gd name="connsiteY128" fmla="*/ 50800 h 1597660"/>
                    <a:gd name="connsiteX129" fmla="*/ 855980 w 2268220"/>
                    <a:gd name="connsiteY129" fmla="*/ 60960 h 1597660"/>
                    <a:gd name="connsiteX130" fmla="*/ 802640 w 2268220"/>
                    <a:gd name="connsiteY130" fmla="*/ 71120 h 15976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</a:cxnLst>
                  <a:rect l="l" t="t" r="r" b="b"/>
                  <a:pathLst>
                    <a:path w="2268220" h="1597660">
                      <a:moveTo>
                        <a:pt x="802640" y="71120"/>
                      </a:moveTo>
                      <a:lnTo>
                        <a:pt x="762000" y="27940"/>
                      </a:lnTo>
                      <a:lnTo>
                        <a:pt x="739140" y="0"/>
                      </a:lnTo>
                      <a:lnTo>
                        <a:pt x="693420" y="15240"/>
                      </a:lnTo>
                      <a:lnTo>
                        <a:pt x="665480" y="48260"/>
                      </a:lnTo>
                      <a:lnTo>
                        <a:pt x="635000" y="60960"/>
                      </a:lnTo>
                      <a:lnTo>
                        <a:pt x="609600" y="76200"/>
                      </a:lnTo>
                      <a:lnTo>
                        <a:pt x="579120" y="91440"/>
                      </a:lnTo>
                      <a:lnTo>
                        <a:pt x="589280" y="119380"/>
                      </a:lnTo>
                      <a:lnTo>
                        <a:pt x="617220" y="139700"/>
                      </a:lnTo>
                      <a:lnTo>
                        <a:pt x="629920" y="185420"/>
                      </a:lnTo>
                      <a:lnTo>
                        <a:pt x="622300" y="231140"/>
                      </a:lnTo>
                      <a:lnTo>
                        <a:pt x="584200" y="284480"/>
                      </a:lnTo>
                      <a:lnTo>
                        <a:pt x="551180" y="327660"/>
                      </a:lnTo>
                      <a:lnTo>
                        <a:pt x="485140" y="358140"/>
                      </a:lnTo>
                      <a:lnTo>
                        <a:pt x="439420" y="375920"/>
                      </a:lnTo>
                      <a:lnTo>
                        <a:pt x="401320" y="416560"/>
                      </a:lnTo>
                      <a:lnTo>
                        <a:pt x="393700" y="480060"/>
                      </a:lnTo>
                      <a:lnTo>
                        <a:pt x="383540" y="523240"/>
                      </a:lnTo>
                      <a:lnTo>
                        <a:pt x="388620" y="581660"/>
                      </a:lnTo>
                      <a:lnTo>
                        <a:pt x="337820" y="614680"/>
                      </a:lnTo>
                      <a:lnTo>
                        <a:pt x="312420" y="635000"/>
                      </a:lnTo>
                      <a:lnTo>
                        <a:pt x="307340" y="670560"/>
                      </a:lnTo>
                      <a:lnTo>
                        <a:pt x="269240" y="713740"/>
                      </a:lnTo>
                      <a:lnTo>
                        <a:pt x="241300" y="751840"/>
                      </a:lnTo>
                      <a:lnTo>
                        <a:pt x="215900" y="774700"/>
                      </a:lnTo>
                      <a:lnTo>
                        <a:pt x="170180" y="782320"/>
                      </a:lnTo>
                      <a:lnTo>
                        <a:pt x="101600" y="782320"/>
                      </a:lnTo>
                      <a:lnTo>
                        <a:pt x="68580" y="792480"/>
                      </a:lnTo>
                      <a:lnTo>
                        <a:pt x="17780" y="825500"/>
                      </a:lnTo>
                      <a:lnTo>
                        <a:pt x="2540" y="848360"/>
                      </a:lnTo>
                      <a:lnTo>
                        <a:pt x="0" y="883920"/>
                      </a:lnTo>
                      <a:lnTo>
                        <a:pt x="25400" y="909320"/>
                      </a:lnTo>
                      <a:lnTo>
                        <a:pt x="53340" y="949960"/>
                      </a:lnTo>
                      <a:lnTo>
                        <a:pt x="121920" y="1016000"/>
                      </a:lnTo>
                      <a:lnTo>
                        <a:pt x="162560" y="1099820"/>
                      </a:lnTo>
                      <a:lnTo>
                        <a:pt x="198120" y="1155700"/>
                      </a:lnTo>
                      <a:lnTo>
                        <a:pt x="266700" y="1178560"/>
                      </a:lnTo>
                      <a:lnTo>
                        <a:pt x="307340" y="1231900"/>
                      </a:lnTo>
                      <a:lnTo>
                        <a:pt x="370840" y="1264920"/>
                      </a:lnTo>
                      <a:lnTo>
                        <a:pt x="431800" y="1290320"/>
                      </a:lnTo>
                      <a:lnTo>
                        <a:pt x="490220" y="1323340"/>
                      </a:lnTo>
                      <a:lnTo>
                        <a:pt x="556260" y="1341120"/>
                      </a:lnTo>
                      <a:lnTo>
                        <a:pt x="640080" y="1386840"/>
                      </a:lnTo>
                      <a:lnTo>
                        <a:pt x="698500" y="1430020"/>
                      </a:lnTo>
                      <a:lnTo>
                        <a:pt x="833120" y="1483360"/>
                      </a:lnTo>
                      <a:lnTo>
                        <a:pt x="944880" y="1516380"/>
                      </a:lnTo>
                      <a:lnTo>
                        <a:pt x="1023620" y="1534160"/>
                      </a:lnTo>
                      <a:lnTo>
                        <a:pt x="1069340" y="1551940"/>
                      </a:lnTo>
                      <a:lnTo>
                        <a:pt x="1158240" y="1582420"/>
                      </a:lnTo>
                      <a:lnTo>
                        <a:pt x="1234440" y="1597660"/>
                      </a:lnTo>
                      <a:lnTo>
                        <a:pt x="1295400" y="1590040"/>
                      </a:lnTo>
                      <a:lnTo>
                        <a:pt x="1356360" y="1564640"/>
                      </a:lnTo>
                      <a:lnTo>
                        <a:pt x="1483360" y="1534160"/>
                      </a:lnTo>
                      <a:lnTo>
                        <a:pt x="1551940" y="1511300"/>
                      </a:lnTo>
                      <a:lnTo>
                        <a:pt x="1597660" y="1501140"/>
                      </a:lnTo>
                      <a:lnTo>
                        <a:pt x="1635760" y="1488440"/>
                      </a:lnTo>
                      <a:lnTo>
                        <a:pt x="1658620" y="1457960"/>
                      </a:lnTo>
                      <a:lnTo>
                        <a:pt x="1714500" y="1409700"/>
                      </a:lnTo>
                      <a:lnTo>
                        <a:pt x="1821180" y="1346200"/>
                      </a:lnTo>
                      <a:lnTo>
                        <a:pt x="1877060" y="1287780"/>
                      </a:lnTo>
                      <a:lnTo>
                        <a:pt x="1897380" y="1280160"/>
                      </a:lnTo>
                      <a:lnTo>
                        <a:pt x="1963420" y="1244600"/>
                      </a:lnTo>
                      <a:lnTo>
                        <a:pt x="2016760" y="1186180"/>
                      </a:lnTo>
                      <a:lnTo>
                        <a:pt x="2032000" y="1168400"/>
                      </a:lnTo>
                      <a:lnTo>
                        <a:pt x="2034540" y="1130300"/>
                      </a:lnTo>
                      <a:lnTo>
                        <a:pt x="2120900" y="1018540"/>
                      </a:lnTo>
                      <a:lnTo>
                        <a:pt x="2171700" y="929640"/>
                      </a:lnTo>
                      <a:lnTo>
                        <a:pt x="2214880" y="853440"/>
                      </a:lnTo>
                      <a:lnTo>
                        <a:pt x="2255520" y="822960"/>
                      </a:lnTo>
                      <a:lnTo>
                        <a:pt x="2268220" y="792480"/>
                      </a:lnTo>
                      <a:lnTo>
                        <a:pt x="2230120" y="754380"/>
                      </a:lnTo>
                      <a:lnTo>
                        <a:pt x="2192020" y="711200"/>
                      </a:lnTo>
                      <a:lnTo>
                        <a:pt x="2174240" y="678180"/>
                      </a:lnTo>
                      <a:lnTo>
                        <a:pt x="2153920" y="650240"/>
                      </a:lnTo>
                      <a:lnTo>
                        <a:pt x="2108200" y="635000"/>
                      </a:lnTo>
                      <a:lnTo>
                        <a:pt x="2062480" y="624840"/>
                      </a:lnTo>
                      <a:lnTo>
                        <a:pt x="2029460" y="627380"/>
                      </a:lnTo>
                      <a:lnTo>
                        <a:pt x="1996440" y="619760"/>
                      </a:lnTo>
                      <a:lnTo>
                        <a:pt x="1983740" y="591820"/>
                      </a:lnTo>
                      <a:lnTo>
                        <a:pt x="1983740" y="520700"/>
                      </a:lnTo>
                      <a:lnTo>
                        <a:pt x="1993900" y="444500"/>
                      </a:lnTo>
                      <a:lnTo>
                        <a:pt x="1976120" y="416560"/>
                      </a:lnTo>
                      <a:lnTo>
                        <a:pt x="1948180" y="373380"/>
                      </a:lnTo>
                      <a:lnTo>
                        <a:pt x="1932940" y="337820"/>
                      </a:lnTo>
                      <a:lnTo>
                        <a:pt x="1915160" y="304800"/>
                      </a:lnTo>
                      <a:lnTo>
                        <a:pt x="1905000" y="271780"/>
                      </a:lnTo>
                      <a:lnTo>
                        <a:pt x="1907540" y="223520"/>
                      </a:lnTo>
                      <a:lnTo>
                        <a:pt x="1899920" y="193040"/>
                      </a:lnTo>
                      <a:lnTo>
                        <a:pt x="1856740" y="187960"/>
                      </a:lnTo>
                      <a:lnTo>
                        <a:pt x="1793240" y="198120"/>
                      </a:lnTo>
                      <a:lnTo>
                        <a:pt x="1762760" y="205740"/>
                      </a:lnTo>
                      <a:lnTo>
                        <a:pt x="1755140" y="248920"/>
                      </a:lnTo>
                      <a:lnTo>
                        <a:pt x="1737360" y="287020"/>
                      </a:lnTo>
                      <a:lnTo>
                        <a:pt x="1699260" y="312420"/>
                      </a:lnTo>
                      <a:lnTo>
                        <a:pt x="1653540" y="302260"/>
                      </a:lnTo>
                      <a:lnTo>
                        <a:pt x="1595120" y="320040"/>
                      </a:lnTo>
                      <a:lnTo>
                        <a:pt x="1546860" y="289560"/>
                      </a:lnTo>
                      <a:lnTo>
                        <a:pt x="1529080" y="246380"/>
                      </a:lnTo>
                      <a:lnTo>
                        <a:pt x="1526540" y="208280"/>
                      </a:lnTo>
                      <a:lnTo>
                        <a:pt x="1513840" y="187960"/>
                      </a:lnTo>
                      <a:lnTo>
                        <a:pt x="1463040" y="187960"/>
                      </a:lnTo>
                      <a:lnTo>
                        <a:pt x="1409700" y="182880"/>
                      </a:lnTo>
                      <a:lnTo>
                        <a:pt x="1374140" y="170180"/>
                      </a:lnTo>
                      <a:lnTo>
                        <a:pt x="1351280" y="147320"/>
                      </a:lnTo>
                      <a:lnTo>
                        <a:pt x="1353820" y="114300"/>
                      </a:lnTo>
                      <a:lnTo>
                        <a:pt x="1369060" y="93980"/>
                      </a:lnTo>
                      <a:lnTo>
                        <a:pt x="1358900" y="81280"/>
                      </a:lnTo>
                      <a:lnTo>
                        <a:pt x="1320800" y="73660"/>
                      </a:lnTo>
                      <a:lnTo>
                        <a:pt x="1300480" y="91440"/>
                      </a:lnTo>
                      <a:lnTo>
                        <a:pt x="1285240" y="106680"/>
                      </a:lnTo>
                      <a:lnTo>
                        <a:pt x="1264920" y="101600"/>
                      </a:lnTo>
                      <a:lnTo>
                        <a:pt x="1262380" y="78740"/>
                      </a:lnTo>
                      <a:lnTo>
                        <a:pt x="1239520" y="76200"/>
                      </a:lnTo>
                      <a:lnTo>
                        <a:pt x="1214120" y="86360"/>
                      </a:lnTo>
                      <a:lnTo>
                        <a:pt x="1201420" y="109220"/>
                      </a:lnTo>
                      <a:lnTo>
                        <a:pt x="1178560" y="106680"/>
                      </a:lnTo>
                      <a:lnTo>
                        <a:pt x="1148080" y="99060"/>
                      </a:lnTo>
                      <a:lnTo>
                        <a:pt x="1109980" y="76200"/>
                      </a:lnTo>
                      <a:lnTo>
                        <a:pt x="1089660" y="60960"/>
                      </a:lnTo>
                      <a:lnTo>
                        <a:pt x="1097280" y="30480"/>
                      </a:lnTo>
                      <a:lnTo>
                        <a:pt x="1087120" y="7620"/>
                      </a:lnTo>
                      <a:lnTo>
                        <a:pt x="1061720" y="10160"/>
                      </a:lnTo>
                      <a:lnTo>
                        <a:pt x="1036320" y="30480"/>
                      </a:lnTo>
                      <a:lnTo>
                        <a:pt x="1028700" y="58420"/>
                      </a:lnTo>
                      <a:lnTo>
                        <a:pt x="1013460" y="68580"/>
                      </a:lnTo>
                      <a:lnTo>
                        <a:pt x="955040" y="58420"/>
                      </a:lnTo>
                      <a:lnTo>
                        <a:pt x="914400" y="50800"/>
                      </a:lnTo>
                      <a:lnTo>
                        <a:pt x="889000" y="50800"/>
                      </a:lnTo>
                      <a:lnTo>
                        <a:pt x="855980" y="60960"/>
                      </a:lnTo>
                      <a:lnTo>
                        <a:pt x="802640" y="7112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solidFill>
                    <a:srgbClr val="008FD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400" b="1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S-Core Dream 6 Bold" panose="020B0503030302020204" pitchFamily="34" charset="-127"/>
                    <a:ea typeface="S-Core Dream 6 Bold" panose="020B0503030302020204" pitchFamily="34" charset="-127"/>
                  </a:endParaRPr>
                </a:p>
              </p:txBody>
            </p:sp>
            <p:sp>
              <p:nvSpPr>
                <p:cNvPr id="98" name="용산 TXT">
                  <a:extLst>
                    <a:ext uri="{FF2B5EF4-FFF2-40B4-BE49-F238E27FC236}">
                      <a16:creationId xmlns:a16="http://schemas.microsoft.com/office/drawing/2014/main" id="{4F2C98F6-94B4-B844-B22C-E98262E4C728}"/>
                    </a:ext>
                  </a:extLst>
                </p:cNvPr>
                <p:cNvSpPr txBox="1"/>
                <p:nvPr/>
              </p:nvSpPr>
              <p:spPr>
                <a:xfrm>
                  <a:off x="4462829" y="4514061"/>
                  <a:ext cx="453971" cy="276999"/>
                </a:xfrm>
                <a:prstGeom prst="rect">
                  <a:avLst/>
                </a:prstGeom>
                <a:noFill/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</p:spPr>
              <p:txBody>
                <a:bodyPr wrap="none" rtlCol="0" anchor="ctr">
                  <a:spAutoFit/>
                </a:bodyPr>
                <a:lstStyle/>
                <a:p>
                  <a:pPr algn="ctr"/>
                  <a:r>
                    <a:rPr lang="ko-KR" altLang="en-US" sz="1200" b="1" spc="-15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latin typeface="S-Core Dream 6 Bold" panose="020B0503030302020204" pitchFamily="34" charset="-127"/>
                      <a:ea typeface="S-Core Dream 6 Bold" panose="020B0503030302020204" pitchFamily="34" charset="-127"/>
                    </a:rPr>
                    <a:t>용산</a:t>
                  </a:r>
                  <a:endParaRPr lang="ko-KR" altLang="en-US" sz="1200" b="1" spc="-15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S-Core Dream 6 Bold" panose="020B0503030302020204" pitchFamily="34" charset="-127"/>
                    <a:ea typeface="S-Core Dream 6 Bold" panose="020B0503030302020204" pitchFamily="34" charset="-127"/>
                  </a:endParaRPr>
                </a:p>
              </p:txBody>
            </p:sp>
          </p:grpSp>
          <p:grpSp>
            <p:nvGrpSpPr>
              <p:cNvPr id="91" name="중구">
                <a:extLst>
                  <a:ext uri="{FF2B5EF4-FFF2-40B4-BE49-F238E27FC236}">
                    <a16:creationId xmlns:a16="http://schemas.microsoft.com/office/drawing/2014/main" id="{333F6B2F-D7CB-F449-8F88-48DC07447233}"/>
                  </a:ext>
                </a:extLst>
              </p:cNvPr>
              <p:cNvGrpSpPr/>
              <p:nvPr/>
            </p:nvGrpSpPr>
            <p:grpSpPr>
              <a:xfrm>
                <a:off x="4437581" y="4043394"/>
                <a:ext cx="823611" cy="411806"/>
                <a:chOff x="4437581" y="4043394"/>
                <a:chExt cx="823611" cy="411806"/>
              </a:xfrm>
            </p:grpSpPr>
            <p:sp>
              <p:nvSpPr>
                <p:cNvPr id="95" name="중구">
                  <a:extLst>
                    <a:ext uri="{FF2B5EF4-FFF2-40B4-BE49-F238E27FC236}">
                      <a16:creationId xmlns:a16="http://schemas.microsoft.com/office/drawing/2014/main" id="{6AD954F7-F11E-7646-9A19-963CFD920FC6}"/>
                    </a:ext>
                  </a:extLst>
                </p:cNvPr>
                <p:cNvSpPr/>
                <p:nvPr/>
              </p:nvSpPr>
              <p:spPr>
                <a:xfrm>
                  <a:off x="4437581" y="4043394"/>
                  <a:ext cx="823611" cy="411806"/>
                </a:xfrm>
                <a:custGeom>
                  <a:avLst/>
                  <a:gdLst>
                    <a:gd name="connsiteX0" fmla="*/ 1163955 w 2019300"/>
                    <a:gd name="connsiteY0" fmla="*/ 24765 h 1009650"/>
                    <a:gd name="connsiteX1" fmla="*/ 1118235 w 2019300"/>
                    <a:gd name="connsiteY1" fmla="*/ 43815 h 1009650"/>
                    <a:gd name="connsiteX2" fmla="*/ 1089660 w 2019300"/>
                    <a:gd name="connsiteY2" fmla="*/ 78105 h 1009650"/>
                    <a:gd name="connsiteX3" fmla="*/ 1057275 w 2019300"/>
                    <a:gd name="connsiteY3" fmla="*/ 106680 h 1009650"/>
                    <a:gd name="connsiteX4" fmla="*/ 1011555 w 2019300"/>
                    <a:gd name="connsiteY4" fmla="*/ 118110 h 1009650"/>
                    <a:gd name="connsiteX5" fmla="*/ 868680 w 2019300"/>
                    <a:gd name="connsiteY5" fmla="*/ 120015 h 1009650"/>
                    <a:gd name="connsiteX6" fmla="*/ 847725 w 2019300"/>
                    <a:gd name="connsiteY6" fmla="*/ 120015 h 1009650"/>
                    <a:gd name="connsiteX7" fmla="*/ 803910 w 2019300"/>
                    <a:gd name="connsiteY7" fmla="*/ 110490 h 1009650"/>
                    <a:gd name="connsiteX8" fmla="*/ 741045 w 2019300"/>
                    <a:gd name="connsiteY8" fmla="*/ 87630 h 1009650"/>
                    <a:gd name="connsiteX9" fmla="*/ 716280 w 2019300"/>
                    <a:gd name="connsiteY9" fmla="*/ 87630 h 1009650"/>
                    <a:gd name="connsiteX10" fmla="*/ 661035 w 2019300"/>
                    <a:gd name="connsiteY10" fmla="*/ 91440 h 1009650"/>
                    <a:gd name="connsiteX11" fmla="*/ 643890 w 2019300"/>
                    <a:gd name="connsiteY11" fmla="*/ 93345 h 1009650"/>
                    <a:gd name="connsiteX12" fmla="*/ 571500 w 2019300"/>
                    <a:gd name="connsiteY12" fmla="*/ 83820 h 1009650"/>
                    <a:gd name="connsiteX13" fmla="*/ 556260 w 2019300"/>
                    <a:gd name="connsiteY13" fmla="*/ 78105 h 1009650"/>
                    <a:gd name="connsiteX14" fmla="*/ 550545 w 2019300"/>
                    <a:gd name="connsiteY14" fmla="*/ 76200 h 1009650"/>
                    <a:gd name="connsiteX15" fmla="*/ 520065 w 2019300"/>
                    <a:gd name="connsiteY15" fmla="*/ 64770 h 1009650"/>
                    <a:gd name="connsiteX16" fmla="*/ 499110 w 2019300"/>
                    <a:gd name="connsiteY16" fmla="*/ 64770 h 1009650"/>
                    <a:gd name="connsiteX17" fmla="*/ 422910 w 2019300"/>
                    <a:gd name="connsiteY17" fmla="*/ 64770 h 1009650"/>
                    <a:gd name="connsiteX18" fmla="*/ 344805 w 2019300"/>
                    <a:gd name="connsiteY18" fmla="*/ 59055 h 1009650"/>
                    <a:gd name="connsiteX19" fmla="*/ 295275 w 2019300"/>
                    <a:gd name="connsiteY19" fmla="*/ 28575 h 1009650"/>
                    <a:gd name="connsiteX20" fmla="*/ 255270 w 2019300"/>
                    <a:gd name="connsiteY20" fmla="*/ 43815 h 1009650"/>
                    <a:gd name="connsiteX21" fmla="*/ 224790 w 2019300"/>
                    <a:gd name="connsiteY21" fmla="*/ 74295 h 1009650"/>
                    <a:gd name="connsiteX22" fmla="*/ 192405 w 2019300"/>
                    <a:gd name="connsiteY22" fmla="*/ 93345 h 1009650"/>
                    <a:gd name="connsiteX23" fmla="*/ 140970 w 2019300"/>
                    <a:gd name="connsiteY23" fmla="*/ 81915 h 1009650"/>
                    <a:gd name="connsiteX24" fmla="*/ 114300 w 2019300"/>
                    <a:gd name="connsiteY24" fmla="*/ 93345 h 1009650"/>
                    <a:gd name="connsiteX25" fmla="*/ 102870 w 2019300"/>
                    <a:gd name="connsiteY25" fmla="*/ 135255 h 1009650"/>
                    <a:gd name="connsiteX26" fmla="*/ 125730 w 2019300"/>
                    <a:gd name="connsiteY26" fmla="*/ 220980 h 1009650"/>
                    <a:gd name="connsiteX27" fmla="*/ 160020 w 2019300"/>
                    <a:gd name="connsiteY27" fmla="*/ 297180 h 1009650"/>
                    <a:gd name="connsiteX28" fmla="*/ 184785 w 2019300"/>
                    <a:gd name="connsiteY28" fmla="*/ 342900 h 1009650"/>
                    <a:gd name="connsiteX29" fmla="*/ 184785 w 2019300"/>
                    <a:gd name="connsiteY29" fmla="*/ 375285 h 1009650"/>
                    <a:gd name="connsiteX30" fmla="*/ 146685 w 2019300"/>
                    <a:gd name="connsiteY30" fmla="*/ 400050 h 1009650"/>
                    <a:gd name="connsiteX31" fmla="*/ 100965 w 2019300"/>
                    <a:gd name="connsiteY31" fmla="*/ 421005 h 1009650"/>
                    <a:gd name="connsiteX32" fmla="*/ 59055 w 2019300"/>
                    <a:gd name="connsiteY32" fmla="*/ 422910 h 1009650"/>
                    <a:gd name="connsiteX33" fmla="*/ 22860 w 2019300"/>
                    <a:gd name="connsiteY33" fmla="*/ 445770 h 1009650"/>
                    <a:gd name="connsiteX34" fmla="*/ 0 w 2019300"/>
                    <a:gd name="connsiteY34" fmla="*/ 464820 h 1009650"/>
                    <a:gd name="connsiteX35" fmla="*/ 26670 w 2019300"/>
                    <a:gd name="connsiteY35" fmla="*/ 497205 h 1009650"/>
                    <a:gd name="connsiteX36" fmla="*/ 57150 w 2019300"/>
                    <a:gd name="connsiteY36" fmla="*/ 571500 h 1009650"/>
                    <a:gd name="connsiteX37" fmla="*/ 57150 w 2019300"/>
                    <a:gd name="connsiteY37" fmla="*/ 605790 h 1009650"/>
                    <a:gd name="connsiteX38" fmla="*/ 40005 w 2019300"/>
                    <a:gd name="connsiteY38" fmla="*/ 641985 h 1009650"/>
                    <a:gd name="connsiteX39" fmla="*/ 3810 w 2019300"/>
                    <a:gd name="connsiteY39" fmla="*/ 659130 h 1009650"/>
                    <a:gd name="connsiteX40" fmla="*/ 15240 w 2019300"/>
                    <a:gd name="connsiteY40" fmla="*/ 699135 h 1009650"/>
                    <a:gd name="connsiteX41" fmla="*/ 60960 w 2019300"/>
                    <a:gd name="connsiteY41" fmla="*/ 693420 h 1009650"/>
                    <a:gd name="connsiteX42" fmla="*/ 102870 w 2019300"/>
                    <a:gd name="connsiteY42" fmla="*/ 649605 h 1009650"/>
                    <a:gd name="connsiteX43" fmla="*/ 177165 w 2019300"/>
                    <a:gd name="connsiteY43" fmla="*/ 607695 h 1009650"/>
                    <a:gd name="connsiteX44" fmla="*/ 228600 w 2019300"/>
                    <a:gd name="connsiteY44" fmla="*/ 586740 h 1009650"/>
                    <a:gd name="connsiteX45" fmla="*/ 278130 w 2019300"/>
                    <a:gd name="connsiteY45" fmla="*/ 596265 h 1009650"/>
                    <a:gd name="connsiteX46" fmla="*/ 287655 w 2019300"/>
                    <a:gd name="connsiteY46" fmla="*/ 638175 h 1009650"/>
                    <a:gd name="connsiteX47" fmla="*/ 312420 w 2019300"/>
                    <a:gd name="connsiteY47" fmla="*/ 655320 h 1009650"/>
                    <a:gd name="connsiteX48" fmla="*/ 360045 w 2019300"/>
                    <a:gd name="connsiteY48" fmla="*/ 647700 h 1009650"/>
                    <a:gd name="connsiteX49" fmla="*/ 384810 w 2019300"/>
                    <a:gd name="connsiteY49" fmla="*/ 628650 h 1009650"/>
                    <a:gd name="connsiteX50" fmla="*/ 401955 w 2019300"/>
                    <a:gd name="connsiteY50" fmla="*/ 628650 h 1009650"/>
                    <a:gd name="connsiteX51" fmla="*/ 415290 w 2019300"/>
                    <a:gd name="connsiteY51" fmla="*/ 649605 h 1009650"/>
                    <a:gd name="connsiteX52" fmla="*/ 447675 w 2019300"/>
                    <a:gd name="connsiteY52" fmla="*/ 659130 h 1009650"/>
                    <a:gd name="connsiteX53" fmla="*/ 481965 w 2019300"/>
                    <a:gd name="connsiteY53" fmla="*/ 640080 h 1009650"/>
                    <a:gd name="connsiteX54" fmla="*/ 502920 w 2019300"/>
                    <a:gd name="connsiteY54" fmla="*/ 605790 h 1009650"/>
                    <a:gd name="connsiteX55" fmla="*/ 558165 w 2019300"/>
                    <a:gd name="connsiteY55" fmla="*/ 609600 h 1009650"/>
                    <a:gd name="connsiteX56" fmla="*/ 607695 w 2019300"/>
                    <a:gd name="connsiteY56" fmla="*/ 628650 h 1009650"/>
                    <a:gd name="connsiteX57" fmla="*/ 619125 w 2019300"/>
                    <a:gd name="connsiteY57" fmla="*/ 672465 h 1009650"/>
                    <a:gd name="connsiteX58" fmla="*/ 645795 w 2019300"/>
                    <a:gd name="connsiteY58" fmla="*/ 699135 h 1009650"/>
                    <a:gd name="connsiteX59" fmla="*/ 689610 w 2019300"/>
                    <a:gd name="connsiteY59" fmla="*/ 672465 h 1009650"/>
                    <a:gd name="connsiteX60" fmla="*/ 721995 w 2019300"/>
                    <a:gd name="connsiteY60" fmla="*/ 653415 h 1009650"/>
                    <a:gd name="connsiteX61" fmla="*/ 758190 w 2019300"/>
                    <a:gd name="connsiteY61" fmla="*/ 680085 h 1009650"/>
                    <a:gd name="connsiteX62" fmla="*/ 796290 w 2019300"/>
                    <a:gd name="connsiteY62" fmla="*/ 676275 h 1009650"/>
                    <a:gd name="connsiteX63" fmla="*/ 811530 w 2019300"/>
                    <a:gd name="connsiteY63" fmla="*/ 662940 h 1009650"/>
                    <a:gd name="connsiteX64" fmla="*/ 857250 w 2019300"/>
                    <a:gd name="connsiteY64" fmla="*/ 674370 h 1009650"/>
                    <a:gd name="connsiteX65" fmla="*/ 899160 w 2019300"/>
                    <a:gd name="connsiteY65" fmla="*/ 706755 h 1009650"/>
                    <a:gd name="connsiteX66" fmla="*/ 906780 w 2019300"/>
                    <a:gd name="connsiteY66" fmla="*/ 727710 h 1009650"/>
                    <a:gd name="connsiteX67" fmla="*/ 904875 w 2019300"/>
                    <a:gd name="connsiteY67" fmla="*/ 762000 h 1009650"/>
                    <a:gd name="connsiteX68" fmla="*/ 935355 w 2019300"/>
                    <a:gd name="connsiteY68" fmla="*/ 786765 h 1009650"/>
                    <a:gd name="connsiteX69" fmla="*/ 973455 w 2019300"/>
                    <a:gd name="connsiteY69" fmla="*/ 784860 h 1009650"/>
                    <a:gd name="connsiteX70" fmla="*/ 1013460 w 2019300"/>
                    <a:gd name="connsiteY70" fmla="*/ 796290 h 1009650"/>
                    <a:gd name="connsiteX71" fmla="*/ 1030605 w 2019300"/>
                    <a:gd name="connsiteY71" fmla="*/ 828675 h 1009650"/>
                    <a:gd name="connsiteX72" fmla="*/ 1055370 w 2019300"/>
                    <a:gd name="connsiteY72" fmla="*/ 882015 h 1009650"/>
                    <a:gd name="connsiteX73" fmla="*/ 1120140 w 2019300"/>
                    <a:gd name="connsiteY73" fmla="*/ 912495 h 1009650"/>
                    <a:gd name="connsiteX74" fmla="*/ 1156335 w 2019300"/>
                    <a:gd name="connsiteY74" fmla="*/ 882015 h 1009650"/>
                    <a:gd name="connsiteX75" fmla="*/ 1163955 w 2019300"/>
                    <a:gd name="connsiteY75" fmla="*/ 840105 h 1009650"/>
                    <a:gd name="connsiteX76" fmla="*/ 1167765 w 2019300"/>
                    <a:gd name="connsiteY76" fmla="*/ 819150 h 1009650"/>
                    <a:gd name="connsiteX77" fmla="*/ 1198245 w 2019300"/>
                    <a:gd name="connsiteY77" fmla="*/ 798195 h 1009650"/>
                    <a:gd name="connsiteX78" fmla="*/ 1223010 w 2019300"/>
                    <a:gd name="connsiteY78" fmla="*/ 788670 h 1009650"/>
                    <a:gd name="connsiteX79" fmla="*/ 1308735 w 2019300"/>
                    <a:gd name="connsiteY79" fmla="*/ 779145 h 1009650"/>
                    <a:gd name="connsiteX80" fmla="*/ 1405890 w 2019300"/>
                    <a:gd name="connsiteY80" fmla="*/ 782955 h 1009650"/>
                    <a:gd name="connsiteX81" fmla="*/ 1419225 w 2019300"/>
                    <a:gd name="connsiteY81" fmla="*/ 777240 h 1009650"/>
                    <a:gd name="connsiteX82" fmla="*/ 1455420 w 2019300"/>
                    <a:gd name="connsiteY82" fmla="*/ 798195 h 1009650"/>
                    <a:gd name="connsiteX83" fmla="*/ 1457325 w 2019300"/>
                    <a:gd name="connsiteY83" fmla="*/ 840105 h 1009650"/>
                    <a:gd name="connsiteX84" fmla="*/ 1442085 w 2019300"/>
                    <a:gd name="connsiteY84" fmla="*/ 885825 h 1009650"/>
                    <a:gd name="connsiteX85" fmla="*/ 1442085 w 2019300"/>
                    <a:gd name="connsiteY85" fmla="*/ 906780 h 1009650"/>
                    <a:gd name="connsiteX86" fmla="*/ 1447800 w 2019300"/>
                    <a:gd name="connsiteY86" fmla="*/ 952500 h 1009650"/>
                    <a:gd name="connsiteX87" fmla="*/ 1468755 w 2019300"/>
                    <a:gd name="connsiteY87" fmla="*/ 1003935 h 1009650"/>
                    <a:gd name="connsiteX88" fmla="*/ 1504950 w 2019300"/>
                    <a:gd name="connsiteY88" fmla="*/ 1009650 h 1009650"/>
                    <a:gd name="connsiteX89" fmla="*/ 1525905 w 2019300"/>
                    <a:gd name="connsiteY89" fmla="*/ 962025 h 1009650"/>
                    <a:gd name="connsiteX90" fmla="*/ 1527810 w 2019300"/>
                    <a:gd name="connsiteY90" fmla="*/ 923925 h 1009650"/>
                    <a:gd name="connsiteX91" fmla="*/ 1550670 w 2019300"/>
                    <a:gd name="connsiteY91" fmla="*/ 882015 h 1009650"/>
                    <a:gd name="connsiteX92" fmla="*/ 1617345 w 2019300"/>
                    <a:gd name="connsiteY92" fmla="*/ 838200 h 1009650"/>
                    <a:gd name="connsiteX93" fmla="*/ 1653540 w 2019300"/>
                    <a:gd name="connsiteY93" fmla="*/ 796290 h 1009650"/>
                    <a:gd name="connsiteX94" fmla="*/ 1668780 w 2019300"/>
                    <a:gd name="connsiteY94" fmla="*/ 750570 h 1009650"/>
                    <a:gd name="connsiteX95" fmla="*/ 1655445 w 2019300"/>
                    <a:gd name="connsiteY95" fmla="*/ 695325 h 1009650"/>
                    <a:gd name="connsiteX96" fmla="*/ 1678305 w 2019300"/>
                    <a:gd name="connsiteY96" fmla="*/ 649605 h 1009650"/>
                    <a:gd name="connsiteX97" fmla="*/ 1706880 w 2019300"/>
                    <a:gd name="connsiteY97" fmla="*/ 588645 h 1009650"/>
                    <a:gd name="connsiteX98" fmla="*/ 1765935 w 2019300"/>
                    <a:gd name="connsiteY98" fmla="*/ 563880 h 1009650"/>
                    <a:gd name="connsiteX99" fmla="*/ 1798320 w 2019300"/>
                    <a:gd name="connsiteY99" fmla="*/ 539115 h 1009650"/>
                    <a:gd name="connsiteX100" fmla="*/ 1809750 w 2019300"/>
                    <a:gd name="connsiteY100" fmla="*/ 491490 h 1009650"/>
                    <a:gd name="connsiteX101" fmla="*/ 1823085 w 2019300"/>
                    <a:gd name="connsiteY101" fmla="*/ 459105 h 1009650"/>
                    <a:gd name="connsiteX102" fmla="*/ 1863090 w 2019300"/>
                    <a:gd name="connsiteY102" fmla="*/ 455295 h 1009650"/>
                    <a:gd name="connsiteX103" fmla="*/ 1903095 w 2019300"/>
                    <a:gd name="connsiteY103" fmla="*/ 449580 h 1009650"/>
                    <a:gd name="connsiteX104" fmla="*/ 1912620 w 2019300"/>
                    <a:gd name="connsiteY104" fmla="*/ 396240 h 1009650"/>
                    <a:gd name="connsiteX105" fmla="*/ 1918335 w 2019300"/>
                    <a:gd name="connsiteY105" fmla="*/ 348615 h 1009650"/>
                    <a:gd name="connsiteX106" fmla="*/ 1965960 w 2019300"/>
                    <a:gd name="connsiteY106" fmla="*/ 287655 h 1009650"/>
                    <a:gd name="connsiteX107" fmla="*/ 2009775 w 2019300"/>
                    <a:gd name="connsiteY107" fmla="*/ 243840 h 1009650"/>
                    <a:gd name="connsiteX108" fmla="*/ 2019300 w 2019300"/>
                    <a:gd name="connsiteY108" fmla="*/ 217170 h 1009650"/>
                    <a:gd name="connsiteX109" fmla="*/ 1983105 w 2019300"/>
                    <a:gd name="connsiteY109" fmla="*/ 182880 h 1009650"/>
                    <a:gd name="connsiteX110" fmla="*/ 1958340 w 2019300"/>
                    <a:gd name="connsiteY110" fmla="*/ 133350 h 1009650"/>
                    <a:gd name="connsiteX111" fmla="*/ 1964055 w 2019300"/>
                    <a:gd name="connsiteY111" fmla="*/ 72390 h 1009650"/>
                    <a:gd name="connsiteX112" fmla="*/ 1967865 w 2019300"/>
                    <a:gd name="connsiteY112" fmla="*/ 26670 h 1009650"/>
                    <a:gd name="connsiteX113" fmla="*/ 1952625 w 2019300"/>
                    <a:gd name="connsiteY113" fmla="*/ 0 h 1009650"/>
                    <a:gd name="connsiteX114" fmla="*/ 1918335 w 2019300"/>
                    <a:gd name="connsiteY114" fmla="*/ 13335 h 1009650"/>
                    <a:gd name="connsiteX115" fmla="*/ 1864995 w 2019300"/>
                    <a:gd name="connsiteY115" fmla="*/ 36195 h 1009650"/>
                    <a:gd name="connsiteX116" fmla="*/ 1811655 w 2019300"/>
                    <a:gd name="connsiteY116" fmla="*/ 40005 h 1009650"/>
                    <a:gd name="connsiteX117" fmla="*/ 1750695 w 2019300"/>
                    <a:gd name="connsiteY117" fmla="*/ 55245 h 1009650"/>
                    <a:gd name="connsiteX118" fmla="*/ 1632585 w 2019300"/>
                    <a:gd name="connsiteY118" fmla="*/ 49530 h 1009650"/>
                    <a:gd name="connsiteX119" fmla="*/ 1514475 w 2019300"/>
                    <a:gd name="connsiteY119" fmla="*/ 43815 h 1009650"/>
                    <a:gd name="connsiteX120" fmla="*/ 1495425 w 2019300"/>
                    <a:gd name="connsiteY120" fmla="*/ 45720 h 1009650"/>
                    <a:gd name="connsiteX121" fmla="*/ 1373505 w 2019300"/>
                    <a:gd name="connsiteY121" fmla="*/ 59055 h 1009650"/>
                    <a:gd name="connsiteX122" fmla="*/ 1312545 w 2019300"/>
                    <a:gd name="connsiteY122" fmla="*/ 55245 h 1009650"/>
                    <a:gd name="connsiteX123" fmla="*/ 1268730 w 2019300"/>
                    <a:gd name="connsiteY123" fmla="*/ 66675 h 1009650"/>
                    <a:gd name="connsiteX124" fmla="*/ 1234440 w 2019300"/>
                    <a:gd name="connsiteY124" fmla="*/ 57150 h 1009650"/>
                    <a:gd name="connsiteX125" fmla="*/ 1163955 w 2019300"/>
                    <a:gd name="connsiteY125" fmla="*/ 24765 h 10096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</a:cxnLst>
                  <a:rect l="l" t="t" r="r" b="b"/>
                  <a:pathLst>
                    <a:path w="2019300" h="1009650">
                      <a:moveTo>
                        <a:pt x="1163955" y="24765"/>
                      </a:moveTo>
                      <a:lnTo>
                        <a:pt x="1118235" y="43815"/>
                      </a:lnTo>
                      <a:lnTo>
                        <a:pt x="1089660" y="78105"/>
                      </a:lnTo>
                      <a:lnTo>
                        <a:pt x="1057275" y="106680"/>
                      </a:lnTo>
                      <a:lnTo>
                        <a:pt x="1011555" y="118110"/>
                      </a:lnTo>
                      <a:lnTo>
                        <a:pt x="868680" y="120015"/>
                      </a:lnTo>
                      <a:lnTo>
                        <a:pt x="847725" y="120015"/>
                      </a:lnTo>
                      <a:lnTo>
                        <a:pt x="803910" y="110490"/>
                      </a:lnTo>
                      <a:lnTo>
                        <a:pt x="741045" y="87630"/>
                      </a:lnTo>
                      <a:lnTo>
                        <a:pt x="716280" y="87630"/>
                      </a:lnTo>
                      <a:lnTo>
                        <a:pt x="661035" y="91440"/>
                      </a:lnTo>
                      <a:lnTo>
                        <a:pt x="643890" y="93345"/>
                      </a:lnTo>
                      <a:lnTo>
                        <a:pt x="571500" y="83820"/>
                      </a:lnTo>
                      <a:lnTo>
                        <a:pt x="556260" y="78105"/>
                      </a:lnTo>
                      <a:cubicBezTo>
                        <a:pt x="554373" y="77419"/>
                        <a:pt x="550545" y="76200"/>
                        <a:pt x="550545" y="76200"/>
                      </a:cubicBezTo>
                      <a:lnTo>
                        <a:pt x="520065" y="64770"/>
                      </a:lnTo>
                      <a:lnTo>
                        <a:pt x="499110" y="64770"/>
                      </a:lnTo>
                      <a:lnTo>
                        <a:pt x="422910" y="64770"/>
                      </a:lnTo>
                      <a:lnTo>
                        <a:pt x="344805" y="59055"/>
                      </a:lnTo>
                      <a:lnTo>
                        <a:pt x="295275" y="28575"/>
                      </a:lnTo>
                      <a:lnTo>
                        <a:pt x="255270" y="43815"/>
                      </a:lnTo>
                      <a:lnTo>
                        <a:pt x="224790" y="74295"/>
                      </a:lnTo>
                      <a:lnTo>
                        <a:pt x="192405" y="93345"/>
                      </a:lnTo>
                      <a:lnTo>
                        <a:pt x="140970" y="81915"/>
                      </a:lnTo>
                      <a:lnTo>
                        <a:pt x="114300" y="93345"/>
                      </a:lnTo>
                      <a:lnTo>
                        <a:pt x="102870" y="135255"/>
                      </a:lnTo>
                      <a:lnTo>
                        <a:pt x="125730" y="220980"/>
                      </a:lnTo>
                      <a:lnTo>
                        <a:pt x="160020" y="297180"/>
                      </a:lnTo>
                      <a:lnTo>
                        <a:pt x="184785" y="342900"/>
                      </a:lnTo>
                      <a:lnTo>
                        <a:pt x="184785" y="375285"/>
                      </a:lnTo>
                      <a:lnTo>
                        <a:pt x="146685" y="400050"/>
                      </a:lnTo>
                      <a:lnTo>
                        <a:pt x="100965" y="421005"/>
                      </a:lnTo>
                      <a:lnTo>
                        <a:pt x="59055" y="422910"/>
                      </a:lnTo>
                      <a:lnTo>
                        <a:pt x="22860" y="445770"/>
                      </a:lnTo>
                      <a:lnTo>
                        <a:pt x="0" y="464820"/>
                      </a:lnTo>
                      <a:lnTo>
                        <a:pt x="26670" y="497205"/>
                      </a:lnTo>
                      <a:lnTo>
                        <a:pt x="57150" y="571500"/>
                      </a:lnTo>
                      <a:lnTo>
                        <a:pt x="57150" y="605790"/>
                      </a:lnTo>
                      <a:lnTo>
                        <a:pt x="40005" y="641985"/>
                      </a:lnTo>
                      <a:lnTo>
                        <a:pt x="3810" y="659130"/>
                      </a:lnTo>
                      <a:lnTo>
                        <a:pt x="15240" y="699135"/>
                      </a:lnTo>
                      <a:lnTo>
                        <a:pt x="60960" y="693420"/>
                      </a:lnTo>
                      <a:lnTo>
                        <a:pt x="102870" y="649605"/>
                      </a:lnTo>
                      <a:lnTo>
                        <a:pt x="177165" y="607695"/>
                      </a:lnTo>
                      <a:lnTo>
                        <a:pt x="228600" y="586740"/>
                      </a:lnTo>
                      <a:lnTo>
                        <a:pt x="278130" y="596265"/>
                      </a:lnTo>
                      <a:lnTo>
                        <a:pt x="287655" y="638175"/>
                      </a:lnTo>
                      <a:lnTo>
                        <a:pt x="312420" y="655320"/>
                      </a:lnTo>
                      <a:lnTo>
                        <a:pt x="360045" y="647700"/>
                      </a:lnTo>
                      <a:lnTo>
                        <a:pt x="384810" y="628650"/>
                      </a:lnTo>
                      <a:lnTo>
                        <a:pt x="401955" y="628650"/>
                      </a:lnTo>
                      <a:lnTo>
                        <a:pt x="415290" y="649605"/>
                      </a:lnTo>
                      <a:lnTo>
                        <a:pt x="447675" y="659130"/>
                      </a:lnTo>
                      <a:lnTo>
                        <a:pt x="481965" y="640080"/>
                      </a:lnTo>
                      <a:lnTo>
                        <a:pt x="502920" y="605790"/>
                      </a:lnTo>
                      <a:lnTo>
                        <a:pt x="558165" y="609600"/>
                      </a:lnTo>
                      <a:lnTo>
                        <a:pt x="607695" y="628650"/>
                      </a:lnTo>
                      <a:lnTo>
                        <a:pt x="619125" y="672465"/>
                      </a:lnTo>
                      <a:lnTo>
                        <a:pt x="645795" y="699135"/>
                      </a:lnTo>
                      <a:lnTo>
                        <a:pt x="689610" y="672465"/>
                      </a:lnTo>
                      <a:lnTo>
                        <a:pt x="721995" y="653415"/>
                      </a:lnTo>
                      <a:lnTo>
                        <a:pt x="758190" y="680085"/>
                      </a:lnTo>
                      <a:lnTo>
                        <a:pt x="796290" y="676275"/>
                      </a:lnTo>
                      <a:lnTo>
                        <a:pt x="811530" y="662940"/>
                      </a:lnTo>
                      <a:lnTo>
                        <a:pt x="857250" y="674370"/>
                      </a:lnTo>
                      <a:lnTo>
                        <a:pt x="899160" y="706755"/>
                      </a:lnTo>
                      <a:lnTo>
                        <a:pt x="906780" y="727710"/>
                      </a:lnTo>
                      <a:lnTo>
                        <a:pt x="904875" y="762000"/>
                      </a:lnTo>
                      <a:lnTo>
                        <a:pt x="935355" y="786765"/>
                      </a:lnTo>
                      <a:lnTo>
                        <a:pt x="973455" y="784860"/>
                      </a:lnTo>
                      <a:lnTo>
                        <a:pt x="1013460" y="796290"/>
                      </a:lnTo>
                      <a:lnTo>
                        <a:pt x="1030605" y="828675"/>
                      </a:lnTo>
                      <a:lnTo>
                        <a:pt x="1055370" y="882015"/>
                      </a:lnTo>
                      <a:lnTo>
                        <a:pt x="1120140" y="912495"/>
                      </a:lnTo>
                      <a:lnTo>
                        <a:pt x="1156335" y="882015"/>
                      </a:lnTo>
                      <a:lnTo>
                        <a:pt x="1163955" y="840105"/>
                      </a:lnTo>
                      <a:lnTo>
                        <a:pt x="1167765" y="819150"/>
                      </a:lnTo>
                      <a:lnTo>
                        <a:pt x="1198245" y="798195"/>
                      </a:lnTo>
                      <a:cubicBezTo>
                        <a:pt x="1220356" y="788144"/>
                        <a:pt x="1211527" y="788670"/>
                        <a:pt x="1223010" y="788670"/>
                      </a:cubicBezTo>
                      <a:lnTo>
                        <a:pt x="1308735" y="779145"/>
                      </a:lnTo>
                      <a:lnTo>
                        <a:pt x="1405890" y="782955"/>
                      </a:lnTo>
                      <a:lnTo>
                        <a:pt x="1419225" y="777240"/>
                      </a:lnTo>
                      <a:lnTo>
                        <a:pt x="1455420" y="798195"/>
                      </a:lnTo>
                      <a:lnTo>
                        <a:pt x="1457325" y="840105"/>
                      </a:lnTo>
                      <a:lnTo>
                        <a:pt x="1442085" y="885825"/>
                      </a:lnTo>
                      <a:lnTo>
                        <a:pt x="1442085" y="906780"/>
                      </a:lnTo>
                      <a:lnTo>
                        <a:pt x="1447800" y="952500"/>
                      </a:lnTo>
                      <a:lnTo>
                        <a:pt x="1468755" y="1003935"/>
                      </a:lnTo>
                      <a:lnTo>
                        <a:pt x="1504950" y="1009650"/>
                      </a:lnTo>
                      <a:lnTo>
                        <a:pt x="1525905" y="962025"/>
                      </a:lnTo>
                      <a:lnTo>
                        <a:pt x="1527810" y="923925"/>
                      </a:lnTo>
                      <a:lnTo>
                        <a:pt x="1550670" y="882015"/>
                      </a:lnTo>
                      <a:lnTo>
                        <a:pt x="1617345" y="838200"/>
                      </a:lnTo>
                      <a:lnTo>
                        <a:pt x="1653540" y="796290"/>
                      </a:lnTo>
                      <a:lnTo>
                        <a:pt x="1668780" y="750570"/>
                      </a:lnTo>
                      <a:lnTo>
                        <a:pt x="1655445" y="695325"/>
                      </a:lnTo>
                      <a:lnTo>
                        <a:pt x="1678305" y="649605"/>
                      </a:lnTo>
                      <a:lnTo>
                        <a:pt x="1706880" y="588645"/>
                      </a:lnTo>
                      <a:lnTo>
                        <a:pt x="1765935" y="563880"/>
                      </a:lnTo>
                      <a:lnTo>
                        <a:pt x="1798320" y="539115"/>
                      </a:lnTo>
                      <a:lnTo>
                        <a:pt x="1809750" y="491490"/>
                      </a:lnTo>
                      <a:lnTo>
                        <a:pt x="1823085" y="459105"/>
                      </a:lnTo>
                      <a:lnTo>
                        <a:pt x="1863090" y="455295"/>
                      </a:lnTo>
                      <a:lnTo>
                        <a:pt x="1903095" y="449580"/>
                      </a:lnTo>
                      <a:lnTo>
                        <a:pt x="1912620" y="396240"/>
                      </a:lnTo>
                      <a:lnTo>
                        <a:pt x="1918335" y="348615"/>
                      </a:lnTo>
                      <a:lnTo>
                        <a:pt x="1965960" y="287655"/>
                      </a:lnTo>
                      <a:lnTo>
                        <a:pt x="2009775" y="243840"/>
                      </a:lnTo>
                      <a:lnTo>
                        <a:pt x="2019300" y="217170"/>
                      </a:lnTo>
                      <a:lnTo>
                        <a:pt x="1983105" y="182880"/>
                      </a:lnTo>
                      <a:lnTo>
                        <a:pt x="1958340" y="133350"/>
                      </a:lnTo>
                      <a:lnTo>
                        <a:pt x="1964055" y="72390"/>
                      </a:lnTo>
                      <a:lnTo>
                        <a:pt x="1967865" y="26670"/>
                      </a:lnTo>
                      <a:lnTo>
                        <a:pt x="1952625" y="0"/>
                      </a:lnTo>
                      <a:lnTo>
                        <a:pt x="1918335" y="13335"/>
                      </a:lnTo>
                      <a:lnTo>
                        <a:pt x="1864995" y="36195"/>
                      </a:lnTo>
                      <a:lnTo>
                        <a:pt x="1811655" y="40005"/>
                      </a:lnTo>
                      <a:lnTo>
                        <a:pt x="1750695" y="55245"/>
                      </a:lnTo>
                      <a:lnTo>
                        <a:pt x="1632585" y="49530"/>
                      </a:lnTo>
                      <a:lnTo>
                        <a:pt x="1514475" y="43815"/>
                      </a:lnTo>
                      <a:lnTo>
                        <a:pt x="1495425" y="45720"/>
                      </a:lnTo>
                      <a:lnTo>
                        <a:pt x="1373505" y="59055"/>
                      </a:lnTo>
                      <a:lnTo>
                        <a:pt x="1312545" y="55245"/>
                      </a:lnTo>
                      <a:lnTo>
                        <a:pt x="1268730" y="66675"/>
                      </a:lnTo>
                      <a:lnTo>
                        <a:pt x="1234440" y="57150"/>
                      </a:lnTo>
                      <a:lnTo>
                        <a:pt x="1163955" y="2476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solidFill>
                    <a:srgbClr val="008FD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400" b="1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S-Core Dream 6 Bold" panose="020B0503030302020204" pitchFamily="34" charset="-127"/>
                    <a:ea typeface="S-Core Dream 6 Bold" panose="020B0503030302020204" pitchFamily="34" charset="-127"/>
                  </a:endParaRPr>
                </a:p>
              </p:txBody>
            </p:sp>
            <p:sp>
              <p:nvSpPr>
                <p:cNvPr id="96" name="중구 TXT">
                  <a:extLst>
                    <a:ext uri="{FF2B5EF4-FFF2-40B4-BE49-F238E27FC236}">
                      <a16:creationId xmlns:a16="http://schemas.microsoft.com/office/drawing/2014/main" id="{74ABEFC0-985D-6943-A3E1-E13252F504F3}"/>
                    </a:ext>
                  </a:extLst>
                </p:cNvPr>
                <p:cNvSpPr txBox="1"/>
                <p:nvPr/>
              </p:nvSpPr>
              <p:spPr>
                <a:xfrm>
                  <a:off x="4619241" y="4071949"/>
                  <a:ext cx="453971" cy="276999"/>
                </a:xfrm>
                <a:prstGeom prst="rect">
                  <a:avLst/>
                </a:prstGeom>
                <a:noFill/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</p:spPr>
              <p:txBody>
                <a:bodyPr wrap="none" rtlCol="0" anchor="ctr">
                  <a:spAutoFit/>
                </a:bodyPr>
                <a:lstStyle/>
                <a:p>
                  <a:pPr algn="ctr"/>
                  <a:r>
                    <a:rPr lang="ko-KR" altLang="en-US" sz="1200" b="1" spc="-15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latin typeface="S-Core Dream 6 Bold" panose="020B0503030302020204" pitchFamily="34" charset="-127"/>
                      <a:ea typeface="S-Core Dream 6 Bold" panose="020B0503030302020204" pitchFamily="34" charset="-127"/>
                    </a:rPr>
                    <a:t>중구</a:t>
                  </a:r>
                  <a:endParaRPr lang="ko-KR" altLang="en-US" sz="1200" b="1" spc="-15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S-Core Dream 6 Bold" panose="020B0503030302020204" pitchFamily="34" charset="-127"/>
                    <a:ea typeface="S-Core Dream 6 Bold" panose="020B0503030302020204" pitchFamily="34" charset="-127"/>
                  </a:endParaRPr>
                </a:p>
              </p:txBody>
            </p:sp>
          </p:grpSp>
          <p:grpSp>
            <p:nvGrpSpPr>
              <p:cNvPr id="92" name="종로구">
                <a:extLst>
                  <a:ext uri="{FF2B5EF4-FFF2-40B4-BE49-F238E27FC236}">
                    <a16:creationId xmlns:a16="http://schemas.microsoft.com/office/drawing/2014/main" id="{202084E3-35B5-2C44-BEDE-79007931CEEF}"/>
                  </a:ext>
                </a:extLst>
              </p:cNvPr>
              <p:cNvGrpSpPr/>
              <p:nvPr/>
            </p:nvGrpSpPr>
            <p:grpSpPr>
              <a:xfrm>
                <a:off x="4282338" y="3010461"/>
                <a:ext cx="956011" cy="1048007"/>
                <a:chOff x="4282338" y="3010461"/>
                <a:chExt cx="956011" cy="1048007"/>
              </a:xfrm>
            </p:grpSpPr>
            <p:sp>
              <p:nvSpPr>
                <p:cNvPr id="93" name="종로구">
                  <a:extLst>
                    <a:ext uri="{FF2B5EF4-FFF2-40B4-BE49-F238E27FC236}">
                      <a16:creationId xmlns:a16="http://schemas.microsoft.com/office/drawing/2014/main" id="{65428307-1E7C-6549-B6B1-65168AF2989B}"/>
                    </a:ext>
                  </a:extLst>
                </p:cNvPr>
                <p:cNvSpPr/>
                <p:nvPr/>
              </p:nvSpPr>
              <p:spPr>
                <a:xfrm>
                  <a:off x="4282338" y="3010461"/>
                  <a:ext cx="956011" cy="1048007"/>
                </a:xfrm>
                <a:custGeom>
                  <a:avLst/>
                  <a:gdLst>
                    <a:gd name="connsiteX0" fmla="*/ 768096 w 2343912"/>
                    <a:gd name="connsiteY0" fmla="*/ 18288 h 2569464"/>
                    <a:gd name="connsiteX1" fmla="*/ 704088 w 2343912"/>
                    <a:gd name="connsiteY1" fmla="*/ 0 h 2569464"/>
                    <a:gd name="connsiteX2" fmla="*/ 682752 w 2343912"/>
                    <a:gd name="connsiteY2" fmla="*/ 15240 h 2569464"/>
                    <a:gd name="connsiteX3" fmla="*/ 670560 w 2343912"/>
                    <a:gd name="connsiteY3" fmla="*/ 54864 h 2569464"/>
                    <a:gd name="connsiteX4" fmla="*/ 670560 w 2343912"/>
                    <a:gd name="connsiteY4" fmla="*/ 88392 h 2569464"/>
                    <a:gd name="connsiteX5" fmla="*/ 606552 w 2343912"/>
                    <a:gd name="connsiteY5" fmla="*/ 115824 h 2569464"/>
                    <a:gd name="connsiteX6" fmla="*/ 560832 w 2343912"/>
                    <a:gd name="connsiteY6" fmla="*/ 131064 h 2569464"/>
                    <a:gd name="connsiteX7" fmla="*/ 505968 w 2343912"/>
                    <a:gd name="connsiteY7" fmla="*/ 128016 h 2569464"/>
                    <a:gd name="connsiteX8" fmla="*/ 448056 w 2343912"/>
                    <a:gd name="connsiteY8" fmla="*/ 134112 h 2569464"/>
                    <a:gd name="connsiteX9" fmla="*/ 411480 w 2343912"/>
                    <a:gd name="connsiteY9" fmla="*/ 121920 h 2569464"/>
                    <a:gd name="connsiteX10" fmla="*/ 362712 w 2343912"/>
                    <a:gd name="connsiteY10" fmla="*/ 128016 h 2569464"/>
                    <a:gd name="connsiteX11" fmla="*/ 316992 w 2343912"/>
                    <a:gd name="connsiteY11" fmla="*/ 143256 h 2569464"/>
                    <a:gd name="connsiteX12" fmla="*/ 286512 w 2343912"/>
                    <a:gd name="connsiteY12" fmla="*/ 201168 h 2569464"/>
                    <a:gd name="connsiteX13" fmla="*/ 283464 w 2343912"/>
                    <a:gd name="connsiteY13" fmla="*/ 252984 h 2569464"/>
                    <a:gd name="connsiteX14" fmla="*/ 292608 w 2343912"/>
                    <a:gd name="connsiteY14" fmla="*/ 277368 h 2569464"/>
                    <a:gd name="connsiteX15" fmla="*/ 271272 w 2343912"/>
                    <a:gd name="connsiteY15" fmla="*/ 307848 h 2569464"/>
                    <a:gd name="connsiteX16" fmla="*/ 228600 w 2343912"/>
                    <a:gd name="connsiteY16" fmla="*/ 313944 h 2569464"/>
                    <a:gd name="connsiteX17" fmla="*/ 198120 w 2343912"/>
                    <a:gd name="connsiteY17" fmla="*/ 335280 h 2569464"/>
                    <a:gd name="connsiteX18" fmla="*/ 140208 w 2343912"/>
                    <a:gd name="connsiteY18" fmla="*/ 335280 h 2569464"/>
                    <a:gd name="connsiteX19" fmla="*/ 100584 w 2343912"/>
                    <a:gd name="connsiteY19" fmla="*/ 316992 h 2569464"/>
                    <a:gd name="connsiteX20" fmla="*/ 42672 w 2343912"/>
                    <a:gd name="connsiteY20" fmla="*/ 304800 h 2569464"/>
                    <a:gd name="connsiteX21" fmla="*/ 12192 w 2343912"/>
                    <a:gd name="connsiteY21" fmla="*/ 329184 h 2569464"/>
                    <a:gd name="connsiteX22" fmla="*/ 0 w 2343912"/>
                    <a:gd name="connsiteY22" fmla="*/ 384048 h 2569464"/>
                    <a:gd name="connsiteX23" fmla="*/ 15240 w 2343912"/>
                    <a:gd name="connsiteY23" fmla="*/ 435864 h 2569464"/>
                    <a:gd name="connsiteX24" fmla="*/ 30480 w 2343912"/>
                    <a:gd name="connsiteY24" fmla="*/ 505968 h 2569464"/>
                    <a:gd name="connsiteX25" fmla="*/ 39624 w 2343912"/>
                    <a:gd name="connsiteY25" fmla="*/ 554736 h 2569464"/>
                    <a:gd name="connsiteX26" fmla="*/ 45720 w 2343912"/>
                    <a:gd name="connsiteY26" fmla="*/ 603504 h 2569464"/>
                    <a:gd name="connsiteX27" fmla="*/ 30480 w 2343912"/>
                    <a:gd name="connsiteY27" fmla="*/ 640080 h 2569464"/>
                    <a:gd name="connsiteX28" fmla="*/ 30480 w 2343912"/>
                    <a:gd name="connsiteY28" fmla="*/ 737616 h 2569464"/>
                    <a:gd name="connsiteX29" fmla="*/ 30480 w 2343912"/>
                    <a:gd name="connsiteY29" fmla="*/ 975360 h 2569464"/>
                    <a:gd name="connsiteX30" fmla="*/ 54864 w 2343912"/>
                    <a:gd name="connsiteY30" fmla="*/ 1027176 h 2569464"/>
                    <a:gd name="connsiteX31" fmla="*/ 112776 w 2343912"/>
                    <a:gd name="connsiteY31" fmla="*/ 1072896 h 2569464"/>
                    <a:gd name="connsiteX32" fmla="*/ 149352 w 2343912"/>
                    <a:gd name="connsiteY32" fmla="*/ 1124712 h 2569464"/>
                    <a:gd name="connsiteX33" fmla="*/ 155448 w 2343912"/>
                    <a:gd name="connsiteY33" fmla="*/ 1167384 h 2569464"/>
                    <a:gd name="connsiteX34" fmla="*/ 118872 w 2343912"/>
                    <a:gd name="connsiteY34" fmla="*/ 1207008 h 2569464"/>
                    <a:gd name="connsiteX35" fmla="*/ 106680 w 2343912"/>
                    <a:gd name="connsiteY35" fmla="*/ 1267968 h 2569464"/>
                    <a:gd name="connsiteX36" fmla="*/ 109728 w 2343912"/>
                    <a:gd name="connsiteY36" fmla="*/ 1319784 h 2569464"/>
                    <a:gd name="connsiteX37" fmla="*/ 128016 w 2343912"/>
                    <a:gd name="connsiteY37" fmla="*/ 1350264 h 2569464"/>
                    <a:gd name="connsiteX38" fmla="*/ 134112 w 2343912"/>
                    <a:gd name="connsiteY38" fmla="*/ 1383792 h 2569464"/>
                    <a:gd name="connsiteX39" fmla="*/ 164592 w 2343912"/>
                    <a:gd name="connsiteY39" fmla="*/ 1408176 h 2569464"/>
                    <a:gd name="connsiteX40" fmla="*/ 213360 w 2343912"/>
                    <a:gd name="connsiteY40" fmla="*/ 1392936 h 2569464"/>
                    <a:gd name="connsiteX41" fmla="*/ 262128 w 2343912"/>
                    <a:gd name="connsiteY41" fmla="*/ 1408176 h 2569464"/>
                    <a:gd name="connsiteX42" fmla="*/ 277368 w 2343912"/>
                    <a:gd name="connsiteY42" fmla="*/ 1441704 h 2569464"/>
                    <a:gd name="connsiteX43" fmla="*/ 280416 w 2343912"/>
                    <a:gd name="connsiteY43" fmla="*/ 1490472 h 2569464"/>
                    <a:gd name="connsiteX44" fmla="*/ 286512 w 2343912"/>
                    <a:gd name="connsiteY44" fmla="*/ 1557528 h 2569464"/>
                    <a:gd name="connsiteX45" fmla="*/ 283464 w 2343912"/>
                    <a:gd name="connsiteY45" fmla="*/ 1597152 h 2569464"/>
                    <a:gd name="connsiteX46" fmla="*/ 259080 w 2343912"/>
                    <a:gd name="connsiteY46" fmla="*/ 1624584 h 2569464"/>
                    <a:gd name="connsiteX47" fmla="*/ 256032 w 2343912"/>
                    <a:gd name="connsiteY47" fmla="*/ 1664208 h 2569464"/>
                    <a:gd name="connsiteX48" fmla="*/ 274320 w 2343912"/>
                    <a:gd name="connsiteY48" fmla="*/ 1700784 h 2569464"/>
                    <a:gd name="connsiteX49" fmla="*/ 265176 w 2343912"/>
                    <a:gd name="connsiteY49" fmla="*/ 1746504 h 2569464"/>
                    <a:gd name="connsiteX50" fmla="*/ 240792 w 2343912"/>
                    <a:gd name="connsiteY50" fmla="*/ 1786128 h 2569464"/>
                    <a:gd name="connsiteX51" fmla="*/ 246888 w 2343912"/>
                    <a:gd name="connsiteY51" fmla="*/ 1831848 h 2569464"/>
                    <a:gd name="connsiteX52" fmla="*/ 262128 w 2343912"/>
                    <a:gd name="connsiteY52" fmla="*/ 1929384 h 2569464"/>
                    <a:gd name="connsiteX53" fmla="*/ 277368 w 2343912"/>
                    <a:gd name="connsiteY53" fmla="*/ 1990344 h 2569464"/>
                    <a:gd name="connsiteX54" fmla="*/ 301752 w 2343912"/>
                    <a:gd name="connsiteY54" fmla="*/ 2039112 h 2569464"/>
                    <a:gd name="connsiteX55" fmla="*/ 310896 w 2343912"/>
                    <a:gd name="connsiteY55" fmla="*/ 2081784 h 2569464"/>
                    <a:gd name="connsiteX56" fmla="*/ 289560 w 2343912"/>
                    <a:gd name="connsiteY56" fmla="*/ 2115312 h 2569464"/>
                    <a:gd name="connsiteX57" fmla="*/ 243840 w 2343912"/>
                    <a:gd name="connsiteY57" fmla="*/ 2130552 h 2569464"/>
                    <a:gd name="connsiteX58" fmla="*/ 243840 w 2343912"/>
                    <a:gd name="connsiteY58" fmla="*/ 2130552 h 2569464"/>
                    <a:gd name="connsiteX59" fmla="*/ 195072 w 2343912"/>
                    <a:gd name="connsiteY59" fmla="*/ 2139696 h 2569464"/>
                    <a:gd name="connsiteX60" fmla="*/ 188976 w 2343912"/>
                    <a:gd name="connsiteY60" fmla="*/ 2167128 h 2569464"/>
                    <a:gd name="connsiteX61" fmla="*/ 216408 w 2343912"/>
                    <a:gd name="connsiteY61" fmla="*/ 2194560 h 2569464"/>
                    <a:gd name="connsiteX62" fmla="*/ 283464 w 2343912"/>
                    <a:gd name="connsiteY62" fmla="*/ 2240280 h 2569464"/>
                    <a:gd name="connsiteX63" fmla="*/ 316992 w 2343912"/>
                    <a:gd name="connsiteY63" fmla="*/ 2276856 h 2569464"/>
                    <a:gd name="connsiteX64" fmla="*/ 316992 w 2343912"/>
                    <a:gd name="connsiteY64" fmla="*/ 2316480 h 2569464"/>
                    <a:gd name="connsiteX65" fmla="*/ 310896 w 2343912"/>
                    <a:gd name="connsiteY65" fmla="*/ 2350008 h 2569464"/>
                    <a:gd name="connsiteX66" fmla="*/ 356616 w 2343912"/>
                    <a:gd name="connsiteY66" fmla="*/ 2414016 h 2569464"/>
                    <a:gd name="connsiteX67" fmla="*/ 408432 w 2343912"/>
                    <a:gd name="connsiteY67" fmla="*/ 2493264 h 2569464"/>
                    <a:gd name="connsiteX68" fmla="*/ 411480 w 2343912"/>
                    <a:gd name="connsiteY68" fmla="*/ 2520696 h 2569464"/>
                    <a:gd name="connsiteX69" fmla="*/ 435864 w 2343912"/>
                    <a:gd name="connsiteY69" fmla="*/ 2560320 h 2569464"/>
                    <a:gd name="connsiteX70" fmla="*/ 460248 w 2343912"/>
                    <a:gd name="connsiteY70" fmla="*/ 2566416 h 2569464"/>
                    <a:gd name="connsiteX71" fmla="*/ 496824 w 2343912"/>
                    <a:gd name="connsiteY71" fmla="*/ 2538984 h 2569464"/>
                    <a:gd name="connsiteX72" fmla="*/ 496824 w 2343912"/>
                    <a:gd name="connsiteY72" fmla="*/ 2538984 h 2569464"/>
                    <a:gd name="connsiteX73" fmla="*/ 545592 w 2343912"/>
                    <a:gd name="connsiteY73" fmla="*/ 2526792 h 2569464"/>
                    <a:gd name="connsiteX74" fmla="*/ 573024 w 2343912"/>
                    <a:gd name="connsiteY74" fmla="*/ 2548128 h 2569464"/>
                    <a:gd name="connsiteX75" fmla="*/ 606552 w 2343912"/>
                    <a:gd name="connsiteY75" fmla="*/ 2542032 h 2569464"/>
                    <a:gd name="connsiteX76" fmla="*/ 627888 w 2343912"/>
                    <a:gd name="connsiteY76" fmla="*/ 2499360 h 2569464"/>
                    <a:gd name="connsiteX77" fmla="*/ 661416 w 2343912"/>
                    <a:gd name="connsiteY77" fmla="*/ 2496312 h 2569464"/>
                    <a:gd name="connsiteX78" fmla="*/ 731520 w 2343912"/>
                    <a:gd name="connsiteY78" fmla="*/ 2502408 h 2569464"/>
                    <a:gd name="connsiteX79" fmla="*/ 801624 w 2343912"/>
                    <a:gd name="connsiteY79" fmla="*/ 2520696 h 2569464"/>
                    <a:gd name="connsiteX80" fmla="*/ 896112 w 2343912"/>
                    <a:gd name="connsiteY80" fmla="*/ 2523744 h 2569464"/>
                    <a:gd name="connsiteX81" fmla="*/ 941832 w 2343912"/>
                    <a:gd name="connsiteY81" fmla="*/ 2538984 h 2569464"/>
                    <a:gd name="connsiteX82" fmla="*/ 1042416 w 2343912"/>
                    <a:gd name="connsiteY82" fmla="*/ 2542032 h 2569464"/>
                    <a:gd name="connsiteX83" fmla="*/ 1103376 w 2343912"/>
                    <a:gd name="connsiteY83" fmla="*/ 2535936 h 2569464"/>
                    <a:gd name="connsiteX84" fmla="*/ 1210056 w 2343912"/>
                    <a:gd name="connsiteY84" fmla="*/ 2560320 h 2569464"/>
                    <a:gd name="connsiteX85" fmla="*/ 1301496 w 2343912"/>
                    <a:gd name="connsiteY85" fmla="*/ 2569464 h 2569464"/>
                    <a:gd name="connsiteX86" fmla="*/ 1389888 w 2343912"/>
                    <a:gd name="connsiteY86" fmla="*/ 2569464 h 2569464"/>
                    <a:gd name="connsiteX87" fmla="*/ 1432560 w 2343912"/>
                    <a:gd name="connsiteY87" fmla="*/ 2557272 h 2569464"/>
                    <a:gd name="connsiteX88" fmla="*/ 1459992 w 2343912"/>
                    <a:gd name="connsiteY88" fmla="*/ 2529840 h 2569464"/>
                    <a:gd name="connsiteX89" fmla="*/ 1490472 w 2343912"/>
                    <a:gd name="connsiteY89" fmla="*/ 2502408 h 2569464"/>
                    <a:gd name="connsiteX90" fmla="*/ 1514856 w 2343912"/>
                    <a:gd name="connsiteY90" fmla="*/ 2478024 h 2569464"/>
                    <a:gd name="connsiteX91" fmla="*/ 1536192 w 2343912"/>
                    <a:gd name="connsiteY91" fmla="*/ 2465832 h 2569464"/>
                    <a:gd name="connsiteX92" fmla="*/ 1563624 w 2343912"/>
                    <a:gd name="connsiteY92" fmla="*/ 2468880 h 2569464"/>
                    <a:gd name="connsiteX93" fmla="*/ 1594104 w 2343912"/>
                    <a:gd name="connsiteY93" fmla="*/ 2493264 h 2569464"/>
                    <a:gd name="connsiteX94" fmla="*/ 1624584 w 2343912"/>
                    <a:gd name="connsiteY94" fmla="*/ 2511552 h 2569464"/>
                    <a:gd name="connsiteX95" fmla="*/ 1664208 w 2343912"/>
                    <a:gd name="connsiteY95" fmla="*/ 2520696 h 2569464"/>
                    <a:gd name="connsiteX96" fmla="*/ 1798320 w 2343912"/>
                    <a:gd name="connsiteY96" fmla="*/ 2520696 h 2569464"/>
                    <a:gd name="connsiteX97" fmla="*/ 1840992 w 2343912"/>
                    <a:gd name="connsiteY97" fmla="*/ 2508504 h 2569464"/>
                    <a:gd name="connsiteX98" fmla="*/ 1920240 w 2343912"/>
                    <a:gd name="connsiteY98" fmla="*/ 2511552 h 2569464"/>
                    <a:gd name="connsiteX99" fmla="*/ 1972056 w 2343912"/>
                    <a:gd name="connsiteY99" fmla="*/ 2499360 h 2569464"/>
                    <a:gd name="connsiteX100" fmla="*/ 2130552 w 2343912"/>
                    <a:gd name="connsiteY100" fmla="*/ 2514600 h 2569464"/>
                    <a:gd name="connsiteX101" fmla="*/ 2185416 w 2343912"/>
                    <a:gd name="connsiteY101" fmla="*/ 2499360 h 2569464"/>
                    <a:gd name="connsiteX102" fmla="*/ 2243328 w 2343912"/>
                    <a:gd name="connsiteY102" fmla="*/ 2484120 h 2569464"/>
                    <a:gd name="connsiteX103" fmla="*/ 2304288 w 2343912"/>
                    <a:gd name="connsiteY103" fmla="*/ 2484120 h 2569464"/>
                    <a:gd name="connsiteX104" fmla="*/ 2322576 w 2343912"/>
                    <a:gd name="connsiteY104" fmla="*/ 2459736 h 2569464"/>
                    <a:gd name="connsiteX105" fmla="*/ 2313432 w 2343912"/>
                    <a:gd name="connsiteY105" fmla="*/ 2386584 h 2569464"/>
                    <a:gd name="connsiteX106" fmla="*/ 2292096 w 2343912"/>
                    <a:gd name="connsiteY106" fmla="*/ 2346960 h 2569464"/>
                    <a:gd name="connsiteX107" fmla="*/ 2304288 w 2343912"/>
                    <a:gd name="connsiteY107" fmla="*/ 2322576 h 2569464"/>
                    <a:gd name="connsiteX108" fmla="*/ 2334768 w 2343912"/>
                    <a:gd name="connsiteY108" fmla="*/ 2286000 h 2569464"/>
                    <a:gd name="connsiteX109" fmla="*/ 2343912 w 2343912"/>
                    <a:gd name="connsiteY109" fmla="*/ 2258568 h 2569464"/>
                    <a:gd name="connsiteX110" fmla="*/ 2292096 w 2343912"/>
                    <a:gd name="connsiteY110" fmla="*/ 2264664 h 2569464"/>
                    <a:gd name="connsiteX111" fmla="*/ 2264664 w 2343912"/>
                    <a:gd name="connsiteY111" fmla="*/ 2295144 h 2569464"/>
                    <a:gd name="connsiteX112" fmla="*/ 2218944 w 2343912"/>
                    <a:gd name="connsiteY112" fmla="*/ 2295144 h 2569464"/>
                    <a:gd name="connsiteX113" fmla="*/ 2173224 w 2343912"/>
                    <a:gd name="connsiteY113" fmla="*/ 2267712 h 2569464"/>
                    <a:gd name="connsiteX114" fmla="*/ 2145792 w 2343912"/>
                    <a:gd name="connsiteY114" fmla="*/ 2237232 h 2569464"/>
                    <a:gd name="connsiteX115" fmla="*/ 2133600 w 2343912"/>
                    <a:gd name="connsiteY115" fmla="*/ 2203704 h 2569464"/>
                    <a:gd name="connsiteX116" fmla="*/ 2136648 w 2343912"/>
                    <a:gd name="connsiteY116" fmla="*/ 2176272 h 2569464"/>
                    <a:gd name="connsiteX117" fmla="*/ 2148840 w 2343912"/>
                    <a:gd name="connsiteY117" fmla="*/ 2154936 h 2569464"/>
                    <a:gd name="connsiteX118" fmla="*/ 2173224 w 2343912"/>
                    <a:gd name="connsiteY118" fmla="*/ 2136648 h 2569464"/>
                    <a:gd name="connsiteX119" fmla="*/ 2167128 w 2343912"/>
                    <a:gd name="connsiteY119" fmla="*/ 2090928 h 2569464"/>
                    <a:gd name="connsiteX120" fmla="*/ 2133600 w 2343912"/>
                    <a:gd name="connsiteY120" fmla="*/ 2075688 h 2569464"/>
                    <a:gd name="connsiteX121" fmla="*/ 2106168 w 2343912"/>
                    <a:gd name="connsiteY121" fmla="*/ 2100072 h 2569464"/>
                    <a:gd name="connsiteX122" fmla="*/ 2042160 w 2343912"/>
                    <a:gd name="connsiteY122" fmla="*/ 2103120 h 2569464"/>
                    <a:gd name="connsiteX123" fmla="*/ 2005584 w 2343912"/>
                    <a:gd name="connsiteY123" fmla="*/ 2139696 h 2569464"/>
                    <a:gd name="connsiteX124" fmla="*/ 1996440 w 2343912"/>
                    <a:gd name="connsiteY124" fmla="*/ 2176272 h 2569464"/>
                    <a:gd name="connsiteX125" fmla="*/ 1978152 w 2343912"/>
                    <a:gd name="connsiteY125" fmla="*/ 2200656 h 2569464"/>
                    <a:gd name="connsiteX126" fmla="*/ 1926336 w 2343912"/>
                    <a:gd name="connsiteY126" fmla="*/ 2218944 h 2569464"/>
                    <a:gd name="connsiteX127" fmla="*/ 1831848 w 2343912"/>
                    <a:gd name="connsiteY127" fmla="*/ 2167128 h 2569464"/>
                    <a:gd name="connsiteX128" fmla="*/ 1807464 w 2343912"/>
                    <a:gd name="connsiteY128" fmla="*/ 2142744 h 2569464"/>
                    <a:gd name="connsiteX129" fmla="*/ 1798320 w 2343912"/>
                    <a:gd name="connsiteY129" fmla="*/ 2106168 h 2569464"/>
                    <a:gd name="connsiteX130" fmla="*/ 1807464 w 2343912"/>
                    <a:gd name="connsiteY130" fmla="*/ 2069592 h 2569464"/>
                    <a:gd name="connsiteX131" fmla="*/ 1828800 w 2343912"/>
                    <a:gd name="connsiteY131" fmla="*/ 2036064 h 2569464"/>
                    <a:gd name="connsiteX132" fmla="*/ 1816608 w 2343912"/>
                    <a:gd name="connsiteY132" fmla="*/ 2005584 h 2569464"/>
                    <a:gd name="connsiteX133" fmla="*/ 1792224 w 2343912"/>
                    <a:gd name="connsiteY133" fmla="*/ 1993392 h 2569464"/>
                    <a:gd name="connsiteX134" fmla="*/ 1780032 w 2343912"/>
                    <a:gd name="connsiteY134" fmla="*/ 1965960 h 2569464"/>
                    <a:gd name="connsiteX135" fmla="*/ 1780032 w 2343912"/>
                    <a:gd name="connsiteY135" fmla="*/ 1941576 h 2569464"/>
                    <a:gd name="connsiteX136" fmla="*/ 1795272 w 2343912"/>
                    <a:gd name="connsiteY136" fmla="*/ 1905000 h 2569464"/>
                    <a:gd name="connsiteX137" fmla="*/ 1773936 w 2343912"/>
                    <a:gd name="connsiteY137" fmla="*/ 1862328 h 2569464"/>
                    <a:gd name="connsiteX138" fmla="*/ 1734312 w 2343912"/>
                    <a:gd name="connsiteY138" fmla="*/ 1847088 h 2569464"/>
                    <a:gd name="connsiteX139" fmla="*/ 1685544 w 2343912"/>
                    <a:gd name="connsiteY139" fmla="*/ 1801368 h 2569464"/>
                    <a:gd name="connsiteX140" fmla="*/ 1676400 w 2343912"/>
                    <a:gd name="connsiteY140" fmla="*/ 1752600 h 2569464"/>
                    <a:gd name="connsiteX141" fmla="*/ 1688592 w 2343912"/>
                    <a:gd name="connsiteY141" fmla="*/ 1722120 h 2569464"/>
                    <a:gd name="connsiteX142" fmla="*/ 1676400 w 2343912"/>
                    <a:gd name="connsiteY142" fmla="*/ 1685544 h 2569464"/>
                    <a:gd name="connsiteX143" fmla="*/ 1624584 w 2343912"/>
                    <a:gd name="connsiteY143" fmla="*/ 1676400 h 2569464"/>
                    <a:gd name="connsiteX144" fmla="*/ 1539240 w 2343912"/>
                    <a:gd name="connsiteY144" fmla="*/ 1670304 h 2569464"/>
                    <a:gd name="connsiteX145" fmla="*/ 1496568 w 2343912"/>
                    <a:gd name="connsiteY145" fmla="*/ 1676400 h 2569464"/>
                    <a:gd name="connsiteX146" fmla="*/ 1423416 w 2343912"/>
                    <a:gd name="connsiteY146" fmla="*/ 1703832 h 2569464"/>
                    <a:gd name="connsiteX147" fmla="*/ 1350264 w 2343912"/>
                    <a:gd name="connsiteY147" fmla="*/ 1716024 h 2569464"/>
                    <a:gd name="connsiteX148" fmla="*/ 1271016 w 2343912"/>
                    <a:gd name="connsiteY148" fmla="*/ 1716024 h 2569464"/>
                    <a:gd name="connsiteX149" fmla="*/ 1219200 w 2343912"/>
                    <a:gd name="connsiteY149" fmla="*/ 1664208 h 2569464"/>
                    <a:gd name="connsiteX150" fmla="*/ 1182624 w 2343912"/>
                    <a:gd name="connsiteY150" fmla="*/ 1609344 h 2569464"/>
                    <a:gd name="connsiteX151" fmla="*/ 1121664 w 2343912"/>
                    <a:gd name="connsiteY151" fmla="*/ 1578864 h 2569464"/>
                    <a:gd name="connsiteX152" fmla="*/ 1075944 w 2343912"/>
                    <a:gd name="connsiteY152" fmla="*/ 1575816 h 2569464"/>
                    <a:gd name="connsiteX153" fmla="*/ 1014984 w 2343912"/>
                    <a:gd name="connsiteY153" fmla="*/ 1575816 h 2569464"/>
                    <a:gd name="connsiteX154" fmla="*/ 978408 w 2343912"/>
                    <a:gd name="connsiteY154" fmla="*/ 1560576 h 2569464"/>
                    <a:gd name="connsiteX155" fmla="*/ 944880 w 2343912"/>
                    <a:gd name="connsiteY155" fmla="*/ 1469136 h 2569464"/>
                    <a:gd name="connsiteX156" fmla="*/ 938784 w 2343912"/>
                    <a:gd name="connsiteY156" fmla="*/ 1432560 h 2569464"/>
                    <a:gd name="connsiteX157" fmla="*/ 950976 w 2343912"/>
                    <a:gd name="connsiteY157" fmla="*/ 1392936 h 2569464"/>
                    <a:gd name="connsiteX158" fmla="*/ 1039368 w 2343912"/>
                    <a:gd name="connsiteY158" fmla="*/ 1301496 h 2569464"/>
                    <a:gd name="connsiteX159" fmla="*/ 1075944 w 2343912"/>
                    <a:gd name="connsiteY159" fmla="*/ 1261872 h 2569464"/>
                    <a:gd name="connsiteX160" fmla="*/ 1100328 w 2343912"/>
                    <a:gd name="connsiteY160" fmla="*/ 1261872 h 2569464"/>
                    <a:gd name="connsiteX161" fmla="*/ 1136904 w 2343912"/>
                    <a:gd name="connsiteY161" fmla="*/ 1277112 h 2569464"/>
                    <a:gd name="connsiteX162" fmla="*/ 1155192 w 2343912"/>
                    <a:gd name="connsiteY162" fmla="*/ 1249680 h 2569464"/>
                    <a:gd name="connsiteX163" fmla="*/ 1143000 w 2343912"/>
                    <a:gd name="connsiteY163" fmla="*/ 1210056 h 2569464"/>
                    <a:gd name="connsiteX164" fmla="*/ 1109472 w 2343912"/>
                    <a:gd name="connsiteY164" fmla="*/ 1167384 h 2569464"/>
                    <a:gd name="connsiteX165" fmla="*/ 1103376 w 2343912"/>
                    <a:gd name="connsiteY165" fmla="*/ 1124712 h 2569464"/>
                    <a:gd name="connsiteX166" fmla="*/ 1118616 w 2343912"/>
                    <a:gd name="connsiteY166" fmla="*/ 1088136 h 2569464"/>
                    <a:gd name="connsiteX167" fmla="*/ 1158240 w 2343912"/>
                    <a:gd name="connsiteY167" fmla="*/ 1024128 h 2569464"/>
                    <a:gd name="connsiteX168" fmla="*/ 1179576 w 2343912"/>
                    <a:gd name="connsiteY168" fmla="*/ 966216 h 2569464"/>
                    <a:gd name="connsiteX169" fmla="*/ 1182624 w 2343912"/>
                    <a:gd name="connsiteY169" fmla="*/ 798576 h 2569464"/>
                    <a:gd name="connsiteX170" fmla="*/ 1167384 w 2343912"/>
                    <a:gd name="connsiteY170" fmla="*/ 749808 h 2569464"/>
                    <a:gd name="connsiteX171" fmla="*/ 1130808 w 2343912"/>
                    <a:gd name="connsiteY171" fmla="*/ 725424 h 2569464"/>
                    <a:gd name="connsiteX172" fmla="*/ 1085088 w 2343912"/>
                    <a:gd name="connsiteY172" fmla="*/ 685800 h 2569464"/>
                    <a:gd name="connsiteX173" fmla="*/ 1021080 w 2343912"/>
                    <a:gd name="connsiteY173" fmla="*/ 627888 h 2569464"/>
                    <a:gd name="connsiteX174" fmla="*/ 999744 w 2343912"/>
                    <a:gd name="connsiteY174" fmla="*/ 582168 h 2569464"/>
                    <a:gd name="connsiteX175" fmla="*/ 987552 w 2343912"/>
                    <a:gd name="connsiteY175" fmla="*/ 545592 h 2569464"/>
                    <a:gd name="connsiteX176" fmla="*/ 984504 w 2343912"/>
                    <a:gd name="connsiteY176" fmla="*/ 496824 h 2569464"/>
                    <a:gd name="connsiteX177" fmla="*/ 987552 w 2343912"/>
                    <a:gd name="connsiteY177" fmla="*/ 451104 h 2569464"/>
                    <a:gd name="connsiteX178" fmla="*/ 978408 w 2343912"/>
                    <a:gd name="connsiteY178" fmla="*/ 405384 h 2569464"/>
                    <a:gd name="connsiteX179" fmla="*/ 950976 w 2343912"/>
                    <a:gd name="connsiteY179" fmla="*/ 368808 h 2569464"/>
                    <a:gd name="connsiteX180" fmla="*/ 917448 w 2343912"/>
                    <a:gd name="connsiteY180" fmla="*/ 347472 h 2569464"/>
                    <a:gd name="connsiteX181" fmla="*/ 911352 w 2343912"/>
                    <a:gd name="connsiteY181" fmla="*/ 320040 h 2569464"/>
                    <a:gd name="connsiteX182" fmla="*/ 932688 w 2343912"/>
                    <a:gd name="connsiteY182" fmla="*/ 295656 h 2569464"/>
                    <a:gd name="connsiteX183" fmla="*/ 938784 w 2343912"/>
                    <a:gd name="connsiteY183" fmla="*/ 268224 h 2569464"/>
                    <a:gd name="connsiteX184" fmla="*/ 911352 w 2343912"/>
                    <a:gd name="connsiteY184" fmla="*/ 222504 h 2569464"/>
                    <a:gd name="connsiteX185" fmla="*/ 896112 w 2343912"/>
                    <a:gd name="connsiteY185" fmla="*/ 182880 h 2569464"/>
                    <a:gd name="connsiteX186" fmla="*/ 862584 w 2343912"/>
                    <a:gd name="connsiteY186" fmla="*/ 173736 h 2569464"/>
                    <a:gd name="connsiteX187" fmla="*/ 832104 w 2343912"/>
                    <a:gd name="connsiteY187" fmla="*/ 192024 h 2569464"/>
                    <a:gd name="connsiteX188" fmla="*/ 801624 w 2343912"/>
                    <a:gd name="connsiteY188" fmla="*/ 188976 h 2569464"/>
                    <a:gd name="connsiteX189" fmla="*/ 783336 w 2343912"/>
                    <a:gd name="connsiteY189" fmla="*/ 164592 h 2569464"/>
                    <a:gd name="connsiteX190" fmla="*/ 780288 w 2343912"/>
                    <a:gd name="connsiteY190" fmla="*/ 121920 h 2569464"/>
                    <a:gd name="connsiteX191" fmla="*/ 789432 w 2343912"/>
                    <a:gd name="connsiteY191" fmla="*/ 79248 h 2569464"/>
                    <a:gd name="connsiteX192" fmla="*/ 768096 w 2343912"/>
                    <a:gd name="connsiteY192" fmla="*/ 18288 h 25694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</a:cxnLst>
                  <a:rect l="l" t="t" r="r" b="b"/>
                  <a:pathLst>
                    <a:path w="2343912" h="2569464">
                      <a:moveTo>
                        <a:pt x="768096" y="18288"/>
                      </a:moveTo>
                      <a:lnTo>
                        <a:pt x="704088" y="0"/>
                      </a:lnTo>
                      <a:lnTo>
                        <a:pt x="682752" y="15240"/>
                      </a:lnTo>
                      <a:lnTo>
                        <a:pt x="670560" y="54864"/>
                      </a:lnTo>
                      <a:lnTo>
                        <a:pt x="670560" y="88392"/>
                      </a:lnTo>
                      <a:lnTo>
                        <a:pt x="606552" y="115824"/>
                      </a:lnTo>
                      <a:lnTo>
                        <a:pt x="560832" y="131064"/>
                      </a:lnTo>
                      <a:lnTo>
                        <a:pt x="505968" y="128016"/>
                      </a:lnTo>
                      <a:lnTo>
                        <a:pt x="448056" y="134112"/>
                      </a:lnTo>
                      <a:lnTo>
                        <a:pt x="411480" y="121920"/>
                      </a:lnTo>
                      <a:lnTo>
                        <a:pt x="362712" y="128016"/>
                      </a:lnTo>
                      <a:lnTo>
                        <a:pt x="316992" y="143256"/>
                      </a:lnTo>
                      <a:lnTo>
                        <a:pt x="286512" y="201168"/>
                      </a:lnTo>
                      <a:lnTo>
                        <a:pt x="283464" y="252984"/>
                      </a:lnTo>
                      <a:lnTo>
                        <a:pt x="292608" y="277368"/>
                      </a:lnTo>
                      <a:lnTo>
                        <a:pt x="271272" y="307848"/>
                      </a:lnTo>
                      <a:lnTo>
                        <a:pt x="228600" y="313944"/>
                      </a:lnTo>
                      <a:lnTo>
                        <a:pt x="198120" y="335280"/>
                      </a:lnTo>
                      <a:lnTo>
                        <a:pt x="140208" y="335280"/>
                      </a:lnTo>
                      <a:lnTo>
                        <a:pt x="100584" y="316992"/>
                      </a:lnTo>
                      <a:lnTo>
                        <a:pt x="42672" y="304800"/>
                      </a:lnTo>
                      <a:lnTo>
                        <a:pt x="12192" y="329184"/>
                      </a:lnTo>
                      <a:lnTo>
                        <a:pt x="0" y="384048"/>
                      </a:lnTo>
                      <a:lnTo>
                        <a:pt x="15240" y="435864"/>
                      </a:lnTo>
                      <a:lnTo>
                        <a:pt x="30480" y="505968"/>
                      </a:lnTo>
                      <a:lnTo>
                        <a:pt x="39624" y="554736"/>
                      </a:lnTo>
                      <a:lnTo>
                        <a:pt x="45720" y="603504"/>
                      </a:lnTo>
                      <a:lnTo>
                        <a:pt x="30480" y="640080"/>
                      </a:lnTo>
                      <a:lnTo>
                        <a:pt x="30480" y="737616"/>
                      </a:lnTo>
                      <a:lnTo>
                        <a:pt x="30480" y="975360"/>
                      </a:lnTo>
                      <a:lnTo>
                        <a:pt x="54864" y="1027176"/>
                      </a:lnTo>
                      <a:lnTo>
                        <a:pt x="112776" y="1072896"/>
                      </a:lnTo>
                      <a:lnTo>
                        <a:pt x="149352" y="1124712"/>
                      </a:lnTo>
                      <a:lnTo>
                        <a:pt x="155448" y="1167384"/>
                      </a:lnTo>
                      <a:lnTo>
                        <a:pt x="118872" y="1207008"/>
                      </a:lnTo>
                      <a:lnTo>
                        <a:pt x="106680" y="1267968"/>
                      </a:lnTo>
                      <a:lnTo>
                        <a:pt x="109728" y="1319784"/>
                      </a:lnTo>
                      <a:lnTo>
                        <a:pt x="128016" y="1350264"/>
                      </a:lnTo>
                      <a:lnTo>
                        <a:pt x="134112" y="1383792"/>
                      </a:lnTo>
                      <a:lnTo>
                        <a:pt x="164592" y="1408176"/>
                      </a:lnTo>
                      <a:lnTo>
                        <a:pt x="213360" y="1392936"/>
                      </a:lnTo>
                      <a:lnTo>
                        <a:pt x="262128" y="1408176"/>
                      </a:lnTo>
                      <a:lnTo>
                        <a:pt x="277368" y="1441704"/>
                      </a:lnTo>
                      <a:lnTo>
                        <a:pt x="280416" y="1490472"/>
                      </a:lnTo>
                      <a:lnTo>
                        <a:pt x="286512" y="1557528"/>
                      </a:lnTo>
                      <a:lnTo>
                        <a:pt x="283464" y="1597152"/>
                      </a:lnTo>
                      <a:lnTo>
                        <a:pt x="259080" y="1624584"/>
                      </a:lnTo>
                      <a:lnTo>
                        <a:pt x="256032" y="1664208"/>
                      </a:lnTo>
                      <a:lnTo>
                        <a:pt x="274320" y="1700784"/>
                      </a:lnTo>
                      <a:lnTo>
                        <a:pt x="265176" y="1746504"/>
                      </a:lnTo>
                      <a:lnTo>
                        <a:pt x="240792" y="1786128"/>
                      </a:lnTo>
                      <a:lnTo>
                        <a:pt x="246888" y="1831848"/>
                      </a:lnTo>
                      <a:lnTo>
                        <a:pt x="262128" y="1929384"/>
                      </a:lnTo>
                      <a:lnTo>
                        <a:pt x="277368" y="1990344"/>
                      </a:lnTo>
                      <a:lnTo>
                        <a:pt x="301752" y="2039112"/>
                      </a:lnTo>
                      <a:lnTo>
                        <a:pt x="310896" y="2081784"/>
                      </a:lnTo>
                      <a:lnTo>
                        <a:pt x="289560" y="2115312"/>
                      </a:lnTo>
                      <a:lnTo>
                        <a:pt x="243840" y="2130552"/>
                      </a:lnTo>
                      <a:lnTo>
                        <a:pt x="243840" y="2130552"/>
                      </a:lnTo>
                      <a:lnTo>
                        <a:pt x="195072" y="2139696"/>
                      </a:lnTo>
                      <a:lnTo>
                        <a:pt x="188976" y="2167128"/>
                      </a:lnTo>
                      <a:lnTo>
                        <a:pt x="216408" y="2194560"/>
                      </a:lnTo>
                      <a:lnTo>
                        <a:pt x="283464" y="2240280"/>
                      </a:lnTo>
                      <a:lnTo>
                        <a:pt x="316992" y="2276856"/>
                      </a:lnTo>
                      <a:lnTo>
                        <a:pt x="316992" y="2316480"/>
                      </a:lnTo>
                      <a:lnTo>
                        <a:pt x="310896" y="2350008"/>
                      </a:lnTo>
                      <a:lnTo>
                        <a:pt x="356616" y="2414016"/>
                      </a:lnTo>
                      <a:lnTo>
                        <a:pt x="408432" y="2493264"/>
                      </a:lnTo>
                      <a:lnTo>
                        <a:pt x="411480" y="2520696"/>
                      </a:lnTo>
                      <a:lnTo>
                        <a:pt x="435864" y="2560320"/>
                      </a:lnTo>
                      <a:lnTo>
                        <a:pt x="460248" y="2566416"/>
                      </a:lnTo>
                      <a:lnTo>
                        <a:pt x="496824" y="2538984"/>
                      </a:lnTo>
                      <a:lnTo>
                        <a:pt x="496824" y="2538984"/>
                      </a:lnTo>
                      <a:lnTo>
                        <a:pt x="545592" y="2526792"/>
                      </a:lnTo>
                      <a:lnTo>
                        <a:pt x="573024" y="2548128"/>
                      </a:lnTo>
                      <a:lnTo>
                        <a:pt x="606552" y="2542032"/>
                      </a:lnTo>
                      <a:lnTo>
                        <a:pt x="627888" y="2499360"/>
                      </a:lnTo>
                      <a:lnTo>
                        <a:pt x="661416" y="2496312"/>
                      </a:lnTo>
                      <a:lnTo>
                        <a:pt x="731520" y="2502408"/>
                      </a:lnTo>
                      <a:lnTo>
                        <a:pt x="801624" y="2520696"/>
                      </a:lnTo>
                      <a:lnTo>
                        <a:pt x="896112" y="2523744"/>
                      </a:lnTo>
                      <a:lnTo>
                        <a:pt x="941832" y="2538984"/>
                      </a:lnTo>
                      <a:lnTo>
                        <a:pt x="1042416" y="2542032"/>
                      </a:lnTo>
                      <a:lnTo>
                        <a:pt x="1103376" y="2535936"/>
                      </a:lnTo>
                      <a:lnTo>
                        <a:pt x="1210056" y="2560320"/>
                      </a:lnTo>
                      <a:lnTo>
                        <a:pt x="1301496" y="2569464"/>
                      </a:lnTo>
                      <a:lnTo>
                        <a:pt x="1389888" y="2569464"/>
                      </a:lnTo>
                      <a:lnTo>
                        <a:pt x="1432560" y="2557272"/>
                      </a:lnTo>
                      <a:lnTo>
                        <a:pt x="1459992" y="2529840"/>
                      </a:lnTo>
                      <a:lnTo>
                        <a:pt x="1490472" y="2502408"/>
                      </a:lnTo>
                      <a:lnTo>
                        <a:pt x="1514856" y="2478024"/>
                      </a:lnTo>
                      <a:lnTo>
                        <a:pt x="1536192" y="2465832"/>
                      </a:lnTo>
                      <a:lnTo>
                        <a:pt x="1563624" y="2468880"/>
                      </a:lnTo>
                      <a:lnTo>
                        <a:pt x="1594104" y="2493264"/>
                      </a:lnTo>
                      <a:lnTo>
                        <a:pt x="1624584" y="2511552"/>
                      </a:lnTo>
                      <a:lnTo>
                        <a:pt x="1664208" y="2520696"/>
                      </a:lnTo>
                      <a:lnTo>
                        <a:pt x="1798320" y="2520696"/>
                      </a:lnTo>
                      <a:lnTo>
                        <a:pt x="1840992" y="2508504"/>
                      </a:lnTo>
                      <a:lnTo>
                        <a:pt x="1920240" y="2511552"/>
                      </a:lnTo>
                      <a:lnTo>
                        <a:pt x="1972056" y="2499360"/>
                      </a:lnTo>
                      <a:lnTo>
                        <a:pt x="2130552" y="2514600"/>
                      </a:lnTo>
                      <a:lnTo>
                        <a:pt x="2185416" y="2499360"/>
                      </a:lnTo>
                      <a:lnTo>
                        <a:pt x="2243328" y="2484120"/>
                      </a:lnTo>
                      <a:lnTo>
                        <a:pt x="2304288" y="2484120"/>
                      </a:lnTo>
                      <a:lnTo>
                        <a:pt x="2322576" y="2459736"/>
                      </a:lnTo>
                      <a:lnTo>
                        <a:pt x="2313432" y="2386584"/>
                      </a:lnTo>
                      <a:lnTo>
                        <a:pt x="2292096" y="2346960"/>
                      </a:lnTo>
                      <a:lnTo>
                        <a:pt x="2304288" y="2322576"/>
                      </a:lnTo>
                      <a:lnTo>
                        <a:pt x="2334768" y="2286000"/>
                      </a:lnTo>
                      <a:lnTo>
                        <a:pt x="2343912" y="2258568"/>
                      </a:lnTo>
                      <a:lnTo>
                        <a:pt x="2292096" y="2264664"/>
                      </a:lnTo>
                      <a:lnTo>
                        <a:pt x="2264664" y="2295144"/>
                      </a:lnTo>
                      <a:lnTo>
                        <a:pt x="2218944" y="2295144"/>
                      </a:lnTo>
                      <a:lnTo>
                        <a:pt x="2173224" y="2267712"/>
                      </a:lnTo>
                      <a:lnTo>
                        <a:pt x="2145792" y="2237232"/>
                      </a:lnTo>
                      <a:lnTo>
                        <a:pt x="2133600" y="2203704"/>
                      </a:lnTo>
                      <a:lnTo>
                        <a:pt x="2136648" y="2176272"/>
                      </a:lnTo>
                      <a:lnTo>
                        <a:pt x="2148840" y="2154936"/>
                      </a:lnTo>
                      <a:lnTo>
                        <a:pt x="2173224" y="2136648"/>
                      </a:lnTo>
                      <a:lnTo>
                        <a:pt x="2167128" y="2090928"/>
                      </a:lnTo>
                      <a:lnTo>
                        <a:pt x="2133600" y="2075688"/>
                      </a:lnTo>
                      <a:lnTo>
                        <a:pt x="2106168" y="2100072"/>
                      </a:lnTo>
                      <a:lnTo>
                        <a:pt x="2042160" y="2103120"/>
                      </a:lnTo>
                      <a:lnTo>
                        <a:pt x="2005584" y="2139696"/>
                      </a:lnTo>
                      <a:lnTo>
                        <a:pt x="1996440" y="2176272"/>
                      </a:lnTo>
                      <a:lnTo>
                        <a:pt x="1978152" y="2200656"/>
                      </a:lnTo>
                      <a:lnTo>
                        <a:pt x="1926336" y="2218944"/>
                      </a:lnTo>
                      <a:lnTo>
                        <a:pt x="1831848" y="2167128"/>
                      </a:lnTo>
                      <a:lnTo>
                        <a:pt x="1807464" y="2142744"/>
                      </a:lnTo>
                      <a:lnTo>
                        <a:pt x="1798320" y="2106168"/>
                      </a:lnTo>
                      <a:lnTo>
                        <a:pt x="1807464" y="2069592"/>
                      </a:lnTo>
                      <a:lnTo>
                        <a:pt x="1828800" y="2036064"/>
                      </a:lnTo>
                      <a:lnTo>
                        <a:pt x="1816608" y="2005584"/>
                      </a:lnTo>
                      <a:lnTo>
                        <a:pt x="1792224" y="1993392"/>
                      </a:lnTo>
                      <a:lnTo>
                        <a:pt x="1780032" y="1965960"/>
                      </a:lnTo>
                      <a:lnTo>
                        <a:pt x="1780032" y="1941576"/>
                      </a:lnTo>
                      <a:lnTo>
                        <a:pt x="1795272" y="1905000"/>
                      </a:lnTo>
                      <a:lnTo>
                        <a:pt x="1773936" y="1862328"/>
                      </a:lnTo>
                      <a:lnTo>
                        <a:pt x="1734312" y="1847088"/>
                      </a:lnTo>
                      <a:lnTo>
                        <a:pt x="1685544" y="1801368"/>
                      </a:lnTo>
                      <a:lnTo>
                        <a:pt x="1676400" y="1752600"/>
                      </a:lnTo>
                      <a:lnTo>
                        <a:pt x="1688592" y="1722120"/>
                      </a:lnTo>
                      <a:lnTo>
                        <a:pt x="1676400" y="1685544"/>
                      </a:lnTo>
                      <a:lnTo>
                        <a:pt x="1624584" y="1676400"/>
                      </a:lnTo>
                      <a:lnTo>
                        <a:pt x="1539240" y="1670304"/>
                      </a:lnTo>
                      <a:lnTo>
                        <a:pt x="1496568" y="1676400"/>
                      </a:lnTo>
                      <a:lnTo>
                        <a:pt x="1423416" y="1703832"/>
                      </a:lnTo>
                      <a:lnTo>
                        <a:pt x="1350264" y="1716024"/>
                      </a:lnTo>
                      <a:lnTo>
                        <a:pt x="1271016" y="1716024"/>
                      </a:lnTo>
                      <a:lnTo>
                        <a:pt x="1219200" y="1664208"/>
                      </a:lnTo>
                      <a:lnTo>
                        <a:pt x="1182624" y="1609344"/>
                      </a:lnTo>
                      <a:lnTo>
                        <a:pt x="1121664" y="1578864"/>
                      </a:lnTo>
                      <a:lnTo>
                        <a:pt x="1075944" y="1575816"/>
                      </a:lnTo>
                      <a:lnTo>
                        <a:pt x="1014984" y="1575816"/>
                      </a:lnTo>
                      <a:lnTo>
                        <a:pt x="978408" y="1560576"/>
                      </a:lnTo>
                      <a:lnTo>
                        <a:pt x="944880" y="1469136"/>
                      </a:lnTo>
                      <a:lnTo>
                        <a:pt x="938784" y="1432560"/>
                      </a:lnTo>
                      <a:lnTo>
                        <a:pt x="950976" y="1392936"/>
                      </a:lnTo>
                      <a:lnTo>
                        <a:pt x="1039368" y="1301496"/>
                      </a:lnTo>
                      <a:lnTo>
                        <a:pt x="1075944" y="1261872"/>
                      </a:lnTo>
                      <a:lnTo>
                        <a:pt x="1100328" y="1261872"/>
                      </a:lnTo>
                      <a:lnTo>
                        <a:pt x="1136904" y="1277112"/>
                      </a:lnTo>
                      <a:lnTo>
                        <a:pt x="1155192" y="1249680"/>
                      </a:lnTo>
                      <a:lnTo>
                        <a:pt x="1143000" y="1210056"/>
                      </a:lnTo>
                      <a:lnTo>
                        <a:pt x="1109472" y="1167384"/>
                      </a:lnTo>
                      <a:lnTo>
                        <a:pt x="1103376" y="1124712"/>
                      </a:lnTo>
                      <a:lnTo>
                        <a:pt x="1118616" y="1088136"/>
                      </a:lnTo>
                      <a:lnTo>
                        <a:pt x="1158240" y="1024128"/>
                      </a:lnTo>
                      <a:lnTo>
                        <a:pt x="1179576" y="966216"/>
                      </a:lnTo>
                      <a:lnTo>
                        <a:pt x="1182624" y="798576"/>
                      </a:lnTo>
                      <a:lnTo>
                        <a:pt x="1167384" y="749808"/>
                      </a:lnTo>
                      <a:lnTo>
                        <a:pt x="1130808" y="725424"/>
                      </a:lnTo>
                      <a:lnTo>
                        <a:pt x="1085088" y="685800"/>
                      </a:lnTo>
                      <a:lnTo>
                        <a:pt x="1021080" y="627888"/>
                      </a:lnTo>
                      <a:lnTo>
                        <a:pt x="999744" y="582168"/>
                      </a:lnTo>
                      <a:lnTo>
                        <a:pt x="987552" y="545592"/>
                      </a:lnTo>
                      <a:lnTo>
                        <a:pt x="984504" y="496824"/>
                      </a:lnTo>
                      <a:lnTo>
                        <a:pt x="987552" y="451104"/>
                      </a:lnTo>
                      <a:lnTo>
                        <a:pt x="978408" y="405384"/>
                      </a:lnTo>
                      <a:lnTo>
                        <a:pt x="950976" y="368808"/>
                      </a:lnTo>
                      <a:lnTo>
                        <a:pt x="917448" y="347472"/>
                      </a:lnTo>
                      <a:lnTo>
                        <a:pt x="911352" y="320040"/>
                      </a:lnTo>
                      <a:lnTo>
                        <a:pt x="932688" y="295656"/>
                      </a:lnTo>
                      <a:lnTo>
                        <a:pt x="938784" y="268224"/>
                      </a:lnTo>
                      <a:lnTo>
                        <a:pt x="911352" y="222504"/>
                      </a:lnTo>
                      <a:lnTo>
                        <a:pt x="896112" y="182880"/>
                      </a:lnTo>
                      <a:lnTo>
                        <a:pt x="862584" y="173736"/>
                      </a:lnTo>
                      <a:lnTo>
                        <a:pt x="832104" y="192024"/>
                      </a:lnTo>
                      <a:lnTo>
                        <a:pt x="801624" y="188976"/>
                      </a:lnTo>
                      <a:lnTo>
                        <a:pt x="783336" y="164592"/>
                      </a:lnTo>
                      <a:lnTo>
                        <a:pt x="780288" y="121920"/>
                      </a:lnTo>
                      <a:lnTo>
                        <a:pt x="789432" y="79248"/>
                      </a:lnTo>
                      <a:lnTo>
                        <a:pt x="768096" y="1828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solidFill>
                    <a:srgbClr val="008FD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400" b="1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S-Core Dream 6 Bold" panose="020B0503030302020204" pitchFamily="34" charset="-127"/>
                    <a:ea typeface="S-Core Dream 6 Bold" panose="020B0503030302020204" pitchFamily="34" charset="-127"/>
                  </a:endParaRPr>
                </a:p>
              </p:txBody>
            </p:sp>
            <p:sp>
              <p:nvSpPr>
                <p:cNvPr id="94" name="종로 TXT">
                  <a:extLst>
                    <a:ext uri="{FF2B5EF4-FFF2-40B4-BE49-F238E27FC236}">
                      <a16:creationId xmlns:a16="http://schemas.microsoft.com/office/drawing/2014/main" id="{8926EB28-864C-AD4D-ABC8-F07A31B6D55F}"/>
                    </a:ext>
                  </a:extLst>
                </p:cNvPr>
                <p:cNvSpPr txBox="1"/>
                <p:nvPr/>
              </p:nvSpPr>
              <p:spPr>
                <a:xfrm>
                  <a:off x="4412886" y="3690509"/>
                  <a:ext cx="453971" cy="276999"/>
                </a:xfrm>
                <a:prstGeom prst="rect">
                  <a:avLst/>
                </a:prstGeom>
                <a:noFill/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</p:spPr>
              <p:txBody>
                <a:bodyPr wrap="none" rtlCol="0" anchor="ctr">
                  <a:spAutoFit/>
                </a:bodyPr>
                <a:lstStyle/>
                <a:p>
                  <a:pPr algn="ctr"/>
                  <a:r>
                    <a:rPr lang="ko-KR" altLang="en-US" sz="1200" b="1" spc="-15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latin typeface="S-Core Dream 6 Bold" panose="020B0503030302020204" pitchFamily="34" charset="-127"/>
                      <a:ea typeface="S-Core Dream 6 Bold" panose="020B0503030302020204" pitchFamily="34" charset="-127"/>
                    </a:rPr>
                    <a:t>종로</a:t>
                  </a:r>
                  <a:endParaRPr lang="ko-KR" altLang="en-US" sz="1200" b="1" spc="-15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S-Core Dream 6 Bold" panose="020B0503030302020204" pitchFamily="34" charset="-127"/>
                    <a:ea typeface="S-Core Dream 6 Bold" panose="020B0503030302020204" pitchFamily="34" charset="-127"/>
                  </a:endParaRPr>
                </a:p>
              </p:txBody>
            </p:sp>
          </p:grpSp>
        </p:grpSp>
      </p:grpSp>
      <p:sp>
        <p:nvSpPr>
          <p:cNvPr id="99" name="지역명 텍스트">
            <a:extLst>
              <a:ext uri="{FF2B5EF4-FFF2-40B4-BE49-F238E27FC236}">
                <a16:creationId xmlns:a16="http://schemas.microsoft.com/office/drawing/2014/main" id="{15F97B30-F796-2A48-ABC4-427E7FE393C2}"/>
              </a:ext>
            </a:extLst>
          </p:cNvPr>
          <p:cNvSpPr/>
          <p:nvPr/>
        </p:nvSpPr>
        <p:spPr>
          <a:xfrm>
            <a:off x="5907762" y="1171518"/>
            <a:ext cx="1619920" cy="432000"/>
          </a:xfrm>
          <a:prstGeom prst="rect">
            <a:avLst/>
          </a:prstGeom>
          <a:solidFill>
            <a:srgbClr val="008FD4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00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서울 </a:t>
            </a:r>
            <a:r>
              <a:rPr lang="en-US" altLang="ko-KR" sz="1400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25</a:t>
            </a:r>
            <a:r>
              <a:rPr lang="ko-KR" altLang="en-US" sz="1400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개구</a:t>
            </a: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DF7E45F5-6AE8-D245-BD3B-DD14BBC4292A}"/>
              </a:ext>
            </a:extLst>
          </p:cNvPr>
          <p:cNvSpPr/>
          <p:nvPr/>
        </p:nvSpPr>
        <p:spPr>
          <a:xfrm>
            <a:off x="0" y="0"/>
            <a:ext cx="12192000" cy="1016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b="1">
              <a:latin typeface="Gmarket Sans Bold" panose="02000000000000000000" pitchFamily="2" charset="-128"/>
              <a:ea typeface="Gmarket Sans Bold" panose="02000000000000000000" pitchFamily="2" charset="-128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9B43AAA9-D05E-F24A-970D-9055A2D34ADE}"/>
              </a:ext>
            </a:extLst>
          </p:cNvPr>
          <p:cNvSpPr txBox="1"/>
          <p:nvPr/>
        </p:nvSpPr>
        <p:spPr>
          <a:xfrm>
            <a:off x="7544859" y="431225"/>
            <a:ext cx="4647141" cy="584775"/>
          </a:xfrm>
          <a:prstGeom prst="rect">
            <a:avLst/>
          </a:prstGeom>
          <a:noFill/>
          <a:effectLst>
            <a:reflection stA="45000" endPos="0" dist="50800" dir="5400000" sy="-100000" algn="bl" rotWithShape="0"/>
          </a:effectLst>
        </p:spPr>
        <p:txBody>
          <a:bodyPr wrap="square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>
                    <a:lumMod val="85000"/>
                  </a:schemeClr>
                </a:solidFill>
                <a:effectLst/>
                <a:latin typeface="Gmarket Sans Bold" panose="02000000000000000000" pitchFamily="2" charset="-128"/>
                <a:ea typeface="Gmarket Sans Bold" panose="02000000000000000000" pitchFamily="2" charset="-128"/>
              </a:rPr>
              <a:t>고립청년분석서</a:t>
            </a:r>
            <a:r>
              <a:rPr lang="ko-KR" altLang="en-US" sz="3200" b="1" dirty="0">
                <a:solidFill>
                  <a:schemeClr val="bg1">
                    <a:lumMod val="85000"/>
                  </a:schemeClr>
                </a:solidFill>
                <a:effectLst/>
                <a:latin typeface="Gmarket Sans Bold" panose="02000000000000000000" pitchFamily="2" charset="-128"/>
                <a:ea typeface="Gmarket Sans Bold" panose="02000000000000000000" pitchFamily="2" charset="-128"/>
              </a:rPr>
              <a:t> 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effectLst/>
                <a:latin typeface="Gmarket Sans Bold" panose="02000000000000000000" pitchFamily="2" charset="-128"/>
                <a:ea typeface="Gmarket Sans Bold" panose="02000000000000000000" pitchFamily="2" charset="-128"/>
                <a:cs typeface="Malgun Gothic Semilight" panose="020B0502040204020203" pitchFamily="34" charset="-128"/>
              </a:rPr>
              <a:t>청년은 어떻게 고립되어가는가 </a:t>
            </a:r>
            <a:endParaRPr lang="en-US" altLang="ko-KR" sz="100" b="1" dirty="0">
              <a:solidFill>
                <a:schemeClr val="bg1">
                  <a:lumMod val="85000"/>
                </a:schemeClr>
              </a:solidFill>
              <a:effectLst/>
              <a:latin typeface="Gmarket Sans Bold" panose="02000000000000000000" pitchFamily="2" charset="-128"/>
              <a:ea typeface="Gmarket Sans Bold" panose="02000000000000000000" pitchFamily="2" charset="-128"/>
              <a:cs typeface="Malgun Gothic Semilight" panose="020B0502040204020203" pitchFamily="34" charset="-128"/>
            </a:endParaRPr>
          </a:p>
        </p:txBody>
      </p:sp>
      <p:sp>
        <p:nvSpPr>
          <p:cNvPr id="103" name="타원 102">
            <a:extLst>
              <a:ext uri="{FF2B5EF4-FFF2-40B4-BE49-F238E27FC236}">
                <a16:creationId xmlns:a16="http://schemas.microsoft.com/office/drawing/2014/main" id="{FA060997-0722-134E-A633-3863B308A892}"/>
              </a:ext>
            </a:extLst>
          </p:cNvPr>
          <p:cNvSpPr/>
          <p:nvPr/>
        </p:nvSpPr>
        <p:spPr>
          <a:xfrm>
            <a:off x="10734123" y="224183"/>
            <a:ext cx="314325" cy="314325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b="1">
              <a:latin typeface="Gmarket Sans Bold" panose="02000000000000000000" pitchFamily="2" charset="-128"/>
              <a:ea typeface="Gmarket Sans Bold" panose="02000000000000000000" pitchFamily="2" charset="-128"/>
            </a:endParaRPr>
          </a:p>
        </p:txBody>
      </p:sp>
      <p:sp>
        <p:nvSpPr>
          <p:cNvPr id="104" name="타원 103">
            <a:extLst>
              <a:ext uri="{FF2B5EF4-FFF2-40B4-BE49-F238E27FC236}">
                <a16:creationId xmlns:a16="http://schemas.microsoft.com/office/drawing/2014/main" id="{7D63F1F9-B70A-9640-9EE0-C7730868038D}"/>
              </a:ext>
            </a:extLst>
          </p:cNvPr>
          <p:cNvSpPr/>
          <p:nvPr/>
        </p:nvSpPr>
        <p:spPr>
          <a:xfrm>
            <a:off x="11257998" y="219420"/>
            <a:ext cx="314325" cy="31432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b="1">
              <a:latin typeface="Gmarket Sans Bold" panose="02000000000000000000" pitchFamily="2" charset="-128"/>
              <a:ea typeface="Gmarket Sans Bold" panose="02000000000000000000" pitchFamily="2" charset="-128"/>
            </a:endParaRPr>
          </a:p>
        </p:txBody>
      </p:sp>
      <p:sp>
        <p:nvSpPr>
          <p:cNvPr id="105" name="타원 104">
            <a:extLst>
              <a:ext uri="{FF2B5EF4-FFF2-40B4-BE49-F238E27FC236}">
                <a16:creationId xmlns:a16="http://schemas.microsoft.com/office/drawing/2014/main" id="{210D7941-34FB-DF47-8EDA-1005F6BB5FC5}"/>
              </a:ext>
            </a:extLst>
          </p:cNvPr>
          <p:cNvSpPr/>
          <p:nvPr/>
        </p:nvSpPr>
        <p:spPr>
          <a:xfrm>
            <a:off x="11781873" y="219420"/>
            <a:ext cx="314325" cy="3143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b="1">
              <a:latin typeface="Gmarket Sans Bold" panose="02000000000000000000" pitchFamily="2" charset="-128"/>
              <a:ea typeface="Gmarket Sans Bold" panose="02000000000000000000" pitchFamily="2" charset="-128"/>
            </a:endParaRPr>
          </a:p>
        </p:txBody>
      </p:sp>
      <p:sp>
        <p:nvSpPr>
          <p:cNvPr id="106" name="모서리가 둥근 직사각형 105">
            <a:extLst>
              <a:ext uri="{FF2B5EF4-FFF2-40B4-BE49-F238E27FC236}">
                <a16:creationId xmlns:a16="http://schemas.microsoft.com/office/drawing/2014/main" id="{F7EEDA54-BD1B-A547-98E0-AB6768CE9F0B}"/>
              </a:ext>
            </a:extLst>
          </p:cNvPr>
          <p:cNvSpPr/>
          <p:nvPr/>
        </p:nvSpPr>
        <p:spPr>
          <a:xfrm>
            <a:off x="1022498" y="159431"/>
            <a:ext cx="4647142" cy="720753"/>
          </a:xfrm>
          <a:prstGeom prst="roundRect">
            <a:avLst>
              <a:gd name="adj" fmla="val 44800"/>
            </a:avLst>
          </a:prstGeom>
          <a:solidFill>
            <a:schemeClr val="accent1">
              <a:lumMod val="60000"/>
              <a:lumOff val="40000"/>
            </a:schemeClr>
          </a:solidFill>
          <a:ln w="25400" cap="rnd">
            <a:solidFill>
              <a:schemeClr val="tx1">
                <a:lumMod val="65000"/>
                <a:lumOff val="35000"/>
              </a:schemeClr>
            </a:solidFill>
            <a:round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ore-KR" sz="2800" b="1" dirty="0">
                <a:latin typeface="Gmarket Sans Bold" panose="02000000000000000000" pitchFamily="2" charset="-128"/>
                <a:ea typeface="Gmarket Sans Bold" panose="02000000000000000000" pitchFamily="2" charset="-128"/>
              </a:rPr>
              <a:t>		</a:t>
            </a:r>
            <a:r>
              <a:rPr kumimoji="1" lang="ko-Kore-KR" altLang="en-US" sz="2800" b="1" dirty="0">
                <a:latin typeface="Gmarket Sans Bold" panose="02000000000000000000" pitchFamily="2" charset="-128"/>
                <a:ea typeface="Gmarket Sans Bold" panose="02000000000000000000" pitchFamily="2" charset="-128"/>
              </a:rPr>
              <a:t>데이터</a:t>
            </a:r>
            <a:r>
              <a:rPr kumimoji="1" lang="ko-KR" altLang="en-US" sz="2800" b="1" dirty="0">
                <a:latin typeface="Gmarket Sans Bold" panose="02000000000000000000" pitchFamily="2" charset="-128"/>
                <a:ea typeface="Gmarket Sans Bold" panose="02000000000000000000" pitchFamily="2" charset="-128"/>
              </a:rPr>
              <a:t> 분석</a:t>
            </a:r>
            <a:endParaRPr kumimoji="1" lang="ko-Kore-KR" altLang="en-US" sz="2800" b="1" dirty="0">
              <a:latin typeface="Gmarket Sans Bold" panose="02000000000000000000" pitchFamily="2" charset="-128"/>
              <a:ea typeface="Gmarket Sans Bold" panose="02000000000000000000" pitchFamily="2" charset="-128"/>
            </a:endParaRPr>
          </a:p>
        </p:txBody>
      </p:sp>
      <p:sp>
        <p:nvSpPr>
          <p:cNvPr id="107" name="모서리가 둥근 직사각형 106">
            <a:extLst>
              <a:ext uri="{FF2B5EF4-FFF2-40B4-BE49-F238E27FC236}">
                <a16:creationId xmlns:a16="http://schemas.microsoft.com/office/drawing/2014/main" id="{8C5071C4-347B-9D46-97D0-B6E2F6C07D34}"/>
              </a:ext>
            </a:extLst>
          </p:cNvPr>
          <p:cNvSpPr/>
          <p:nvPr/>
        </p:nvSpPr>
        <p:spPr>
          <a:xfrm>
            <a:off x="219493" y="159431"/>
            <a:ext cx="1548587" cy="720753"/>
          </a:xfrm>
          <a:prstGeom prst="roundRect">
            <a:avLst>
              <a:gd name="adj" fmla="val 50000"/>
            </a:avLst>
          </a:prstGeom>
          <a:solidFill>
            <a:srgbClr val="8AB3DF"/>
          </a:solidFill>
          <a:ln w="25400">
            <a:solidFill>
              <a:srgbClr val="5B4E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>
                <a:solidFill>
                  <a:prstClr val="white"/>
                </a:solidFill>
                <a:latin typeface="Gmarket Sans Bold" panose="02000000000000000000" pitchFamily="2" charset="-128"/>
                <a:ea typeface="Gmarket Sans Bold" panose="02000000000000000000" pitchFamily="2" charset="-128"/>
              </a:rPr>
              <a:t>본론</a:t>
            </a:r>
            <a:endParaRPr lang="en-US" altLang="ko-KR" sz="3200" b="1" dirty="0">
              <a:solidFill>
                <a:prstClr val="white"/>
              </a:solidFill>
              <a:latin typeface="Gmarket Sans Bold" panose="02000000000000000000" pitchFamily="2" charset="-128"/>
              <a:ea typeface="Gmarket Sans Bold" panose="02000000000000000000" pitchFamily="2" charset="-128"/>
            </a:endParaRPr>
          </a:p>
        </p:txBody>
      </p:sp>
      <p:sp>
        <p:nvSpPr>
          <p:cNvPr id="108" name="타원 107">
            <a:extLst>
              <a:ext uri="{FF2B5EF4-FFF2-40B4-BE49-F238E27FC236}">
                <a16:creationId xmlns:a16="http://schemas.microsoft.com/office/drawing/2014/main" id="{C62A9000-ABBE-7145-91B8-5A51014BA9EC}"/>
              </a:ext>
            </a:extLst>
          </p:cNvPr>
          <p:cNvSpPr/>
          <p:nvPr/>
        </p:nvSpPr>
        <p:spPr>
          <a:xfrm>
            <a:off x="11257997" y="231250"/>
            <a:ext cx="314325" cy="31432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b="1">
              <a:latin typeface="Gmarket Sans Bold" panose="02000000000000000000" pitchFamily="2" charset="-128"/>
              <a:ea typeface="Gmarket Sans Bold" panose="02000000000000000000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831200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E66530AC-E0D5-B44B-A757-ACC3DC5C18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486" y="1174670"/>
            <a:ext cx="5460200" cy="5460200"/>
          </a:xfrm>
          <a:prstGeom prst="rect">
            <a:avLst/>
          </a:prstGeom>
        </p:spPr>
      </p:pic>
      <p:grpSp>
        <p:nvGrpSpPr>
          <p:cNvPr id="179" name="그룹 178">
            <a:extLst>
              <a:ext uri="{FF2B5EF4-FFF2-40B4-BE49-F238E27FC236}">
                <a16:creationId xmlns:a16="http://schemas.microsoft.com/office/drawing/2014/main" id="{E2E584D3-40C0-774B-AAF1-E3FDBDF59733}"/>
              </a:ext>
            </a:extLst>
          </p:cNvPr>
          <p:cNvGrpSpPr/>
          <p:nvPr/>
        </p:nvGrpSpPr>
        <p:grpSpPr>
          <a:xfrm>
            <a:off x="6096000" y="1603518"/>
            <a:ext cx="5544616" cy="4575275"/>
            <a:chOff x="6021407" y="1851500"/>
            <a:chExt cx="5544616" cy="457527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172187" stA="48000" endPos="21000" dir="5400000" sy="-100000" algn="bl" rotWithShape="0"/>
          </a:effectLst>
        </p:grpSpPr>
        <p:sp>
          <p:nvSpPr>
            <p:cNvPr id="180" name="한강">
              <a:extLst>
                <a:ext uri="{FF2B5EF4-FFF2-40B4-BE49-F238E27FC236}">
                  <a16:creationId xmlns:a16="http://schemas.microsoft.com/office/drawing/2014/main" id="{30B7945B-71FF-F04F-B598-F7CFA66F1A56}"/>
                </a:ext>
              </a:extLst>
            </p:cNvPr>
            <p:cNvSpPr/>
            <p:nvPr/>
          </p:nvSpPr>
          <p:spPr>
            <a:xfrm>
              <a:off x="6462739" y="3395470"/>
              <a:ext cx="4787308" cy="1707311"/>
            </a:xfrm>
            <a:custGeom>
              <a:avLst/>
              <a:gdLst>
                <a:gd name="connsiteX0" fmla="*/ 68580 w 11681460"/>
                <a:gd name="connsiteY0" fmla="*/ 320040 h 4168140"/>
                <a:gd name="connsiteX1" fmla="*/ 121920 w 11681460"/>
                <a:gd name="connsiteY1" fmla="*/ 381000 h 4168140"/>
                <a:gd name="connsiteX2" fmla="*/ 198120 w 11681460"/>
                <a:gd name="connsiteY2" fmla="*/ 419100 h 4168140"/>
                <a:gd name="connsiteX3" fmla="*/ 320040 w 11681460"/>
                <a:gd name="connsiteY3" fmla="*/ 510540 h 4168140"/>
                <a:gd name="connsiteX4" fmla="*/ 411480 w 11681460"/>
                <a:gd name="connsiteY4" fmla="*/ 563880 h 4168140"/>
                <a:gd name="connsiteX5" fmla="*/ 472440 w 11681460"/>
                <a:gd name="connsiteY5" fmla="*/ 632460 h 4168140"/>
                <a:gd name="connsiteX6" fmla="*/ 601980 w 11681460"/>
                <a:gd name="connsiteY6" fmla="*/ 708660 h 4168140"/>
                <a:gd name="connsiteX7" fmla="*/ 739140 w 11681460"/>
                <a:gd name="connsiteY7" fmla="*/ 784860 h 4168140"/>
                <a:gd name="connsiteX8" fmla="*/ 861060 w 11681460"/>
                <a:gd name="connsiteY8" fmla="*/ 868680 h 4168140"/>
                <a:gd name="connsiteX9" fmla="*/ 944880 w 11681460"/>
                <a:gd name="connsiteY9" fmla="*/ 952500 h 4168140"/>
                <a:gd name="connsiteX10" fmla="*/ 1021080 w 11681460"/>
                <a:gd name="connsiteY10" fmla="*/ 1005840 h 4168140"/>
                <a:gd name="connsiteX11" fmla="*/ 1097280 w 11681460"/>
                <a:gd name="connsiteY11" fmla="*/ 1043940 h 4168140"/>
                <a:gd name="connsiteX12" fmla="*/ 1181100 w 11681460"/>
                <a:gd name="connsiteY12" fmla="*/ 1104900 h 4168140"/>
                <a:gd name="connsiteX13" fmla="*/ 1249680 w 11681460"/>
                <a:gd name="connsiteY13" fmla="*/ 1150620 h 4168140"/>
                <a:gd name="connsiteX14" fmla="*/ 1341120 w 11681460"/>
                <a:gd name="connsiteY14" fmla="*/ 1196340 h 4168140"/>
                <a:gd name="connsiteX15" fmla="*/ 1417320 w 11681460"/>
                <a:gd name="connsiteY15" fmla="*/ 1257300 h 4168140"/>
                <a:gd name="connsiteX16" fmla="*/ 1493520 w 11681460"/>
                <a:gd name="connsiteY16" fmla="*/ 1333500 h 4168140"/>
                <a:gd name="connsiteX17" fmla="*/ 1569720 w 11681460"/>
                <a:gd name="connsiteY17" fmla="*/ 1356360 h 4168140"/>
                <a:gd name="connsiteX18" fmla="*/ 1684020 w 11681460"/>
                <a:gd name="connsiteY18" fmla="*/ 1424940 h 4168140"/>
                <a:gd name="connsiteX19" fmla="*/ 1729740 w 11681460"/>
                <a:gd name="connsiteY19" fmla="*/ 1485900 h 4168140"/>
                <a:gd name="connsiteX20" fmla="*/ 1844040 w 11681460"/>
                <a:gd name="connsiteY20" fmla="*/ 1569720 h 4168140"/>
                <a:gd name="connsiteX21" fmla="*/ 1935480 w 11681460"/>
                <a:gd name="connsiteY21" fmla="*/ 1615440 h 4168140"/>
                <a:gd name="connsiteX22" fmla="*/ 2049780 w 11681460"/>
                <a:gd name="connsiteY22" fmla="*/ 1691640 h 4168140"/>
                <a:gd name="connsiteX23" fmla="*/ 2133600 w 11681460"/>
                <a:gd name="connsiteY23" fmla="*/ 1729740 h 4168140"/>
                <a:gd name="connsiteX24" fmla="*/ 2202180 w 11681460"/>
                <a:gd name="connsiteY24" fmla="*/ 1805940 h 4168140"/>
                <a:gd name="connsiteX25" fmla="*/ 2255520 w 11681460"/>
                <a:gd name="connsiteY25" fmla="*/ 1821180 h 4168140"/>
                <a:gd name="connsiteX26" fmla="*/ 2316480 w 11681460"/>
                <a:gd name="connsiteY26" fmla="*/ 1866900 h 4168140"/>
                <a:gd name="connsiteX27" fmla="*/ 2423160 w 11681460"/>
                <a:gd name="connsiteY27" fmla="*/ 2004060 h 4168140"/>
                <a:gd name="connsiteX28" fmla="*/ 2476500 w 11681460"/>
                <a:gd name="connsiteY28" fmla="*/ 2087880 h 4168140"/>
                <a:gd name="connsiteX29" fmla="*/ 2567940 w 11681460"/>
                <a:gd name="connsiteY29" fmla="*/ 2148840 h 4168140"/>
                <a:gd name="connsiteX30" fmla="*/ 2682240 w 11681460"/>
                <a:gd name="connsiteY30" fmla="*/ 2186940 h 4168140"/>
                <a:gd name="connsiteX31" fmla="*/ 2743200 w 11681460"/>
                <a:gd name="connsiteY31" fmla="*/ 2209800 h 4168140"/>
                <a:gd name="connsiteX32" fmla="*/ 2811780 w 11681460"/>
                <a:gd name="connsiteY32" fmla="*/ 2247900 h 4168140"/>
                <a:gd name="connsiteX33" fmla="*/ 2887980 w 11681460"/>
                <a:gd name="connsiteY33" fmla="*/ 2301240 h 4168140"/>
                <a:gd name="connsiteX34" fmla="*/ 2979420 w 11681460"/>
                <a:gd name="connsiteY34" fmla="*/ 2385060 h 4168140"/>
                <a:gd name="connsiteX35" fmla="*/ 3055620 w 11681460"/>
                <a:gd name="connsiteY35" fmla="*/ 2461260 h 4168140"/>
                <a:gd name="connsiteX36" fmla="*/ 3139440 w 11681460"/>
                <a:gd name="connsiteY36" fmla="*/ 2537460 h 4168140"/>
                <a:gd name="connsiteX37" fmla="*/ 3261360 w 11681460"/>
                <a:gd name="connsiteY37" fmla="*/ 2628900 h 4168140"/>
                <a:gd name="connsiteX38" fmla="*/ 3345180 w 11681460"/>
                <a:gd name="connsiteY38" fmla="*/ 2720340 h 4168140"/>
                <a:gd name="connsiteX39" fmla="*/ 3444240 w 11681460"/>
                <a:gd name="connsiteY39" fmla="*/ 2796540 h 4168140"/>
                <a:gd name="connsiteX40" fmla="*/ 3558540 w 11681460"/>
                <a:gd name="connsiteY40" fmla="*/ 2872740 h 4168140"/>
                <a:gd name="connsiteX41" fmla="*/ 3619500 w 11681460"/>
                <a:gd name="connsiteY41" fmla="*/ 2979420 h 4168140"/>
                <a:gd name="connsiteX42" fmla="*/ 3619500 w 11681460"/>
                <a:gd name="connsiteY42" fmla="*/ 2979420 h 4168140"/>
                <a:gd name="connsiteX43" fmla="*/ 3649980 w 11681460"/>
                <a:gd name="connsiteY43" fmla="*/ 3048000 h 4168140"/>
                <a:gd name="connsiteX44" fmla="*/ 3703320 w 11681460"/>
                <a:gd name="connsiteY44" fmla="*/ 3086100 h 4168140"/>
                <a:gd name="connsiteX45" fmla="*/ 3764280 w 11681460"/>
                <a:gd name="connsiteY45" fmla="*/ 3063240 h 4168140"/>
                <a:gd name="connsiteX46" fmla="*/ 3848100 w 11681460"/>
                <a:gd name="connsiteY46" fmla="*/ 3025140 h 4168140"/>
                <a:gd name="connsiteX47" fmla="*/ 3916680 w 11681460"/>
                <a:gd name="connsiteY47" fmla="*/ 3032760 h 4168140"/>
                <a:gd name="connsiteX48" fmla="*/ 4030980 w 11681460"/>
                <a:gd name="connsiteY48" fmla="*/ 3063240 h 4168140"/>
                <a:gd name="connsiteX49" fmla="*/ 4137660 w 11681460"/>
                <a:gd name="connsiteY49" fmla="*/ 3101340 h 4168140"/>
                <a:gd name="connsiteX50" fmla="*/ 4259580 w 11681460"/>
                <a:gd name="connsiteY50" fmla="*/ 3147060 h 4168140"/>
                <a:gd name="connsiteX51" fmla="*/ 4381500 w 11681460"/>
                <a:gd name="connsiteY51" fmla="*/ 3192780 h 4168140"/>
                <a:gd name="connsiteX52" fmla="*/ 4526280 w 11681460"/>
                <a:gd name="connsiteY52" fmla="*/ 3276600 h 4168140"/>
                <a:gd name="connsiteX53" fmla="*/ 4587240 w 11681460"/>
                <a:gd name="connsiteY53" fmla="*/ 3299460 h 4168140"/>
                <a:gd name="connsiteX54" fmla="*/ 4610100 w 11681460"/>
                <a:gd name="connsiteY54" fmla="*/ 3352800 h 4168140"/>
                <a:gd name="connsiteX55" fmla="*/ 4648200 w 11681460"/>
                <a:gd name="connsiteY55" fmla="*/ 3436620 h 4168140"/>
                <a:gd name="connsiteX56" fmla="*/ 4671060 w 11681460"/>
                <a:gd name="connsiteY56" fmla="*/ 3520440 h 4168140"/>
                <a:gd name="connsiteX57" fmla="*/ 4678680 w 11681460"/>
                <a:gd name="connsiteY57" fmla="*/ 3589020 h 4168140"/>
                <a:gd name="connsiteX58" fmla="*/ 4686300 w 11681460"/>
                <a:gd name="connsiteY58" fmla="*/ 3649980 h 4168140"/>
                <a:gd name="connsiteX59" fmla="*/ 4724400 w 11681460"/>
                <a:gd name="connsiteY59" fmla="*/ 3680460 h 4168140"/>
                <a:gd name="connsiteX60" fmla="*/ 4785360 w 11681460"/>
                <a:gd name="connsiteY60" fmla="*/ 3672840 h 4168140"/>
                <a:gd name="connsiteX61" fmla="*/ 4869180 w 11681460"/>
                <a:gd name="connsiteY61" fmla="*/ 3703320 h 4168140"/>
                <a:gd name="connsiteX62" fmla="*/ 4914900 w 11681460"/>
                <a:gd name="connsiteY62" fmla="*/ 3756660 h 4168140"/>
                <a:gd name="connsiteX63" fmla="*/ 5105400 w 11681460"/>
                <a:gd name="connsiteY63" fmla="*/ 3832860 h 4168140"/>
                <a:gd name="connsiteX64" fmla="*/ 5173980 w 11681460"/>
                <a:gd name="connsiteY64" fmla="*/ 3886200 h 4168140"/>
                <a:gd name="connsiteX65" fmla="*/ 5242560 w 11681460"/>
                <a:gd name="connsiteY65" fmla="*/ 3924300 h 4168140"/>
                <a:gd name="connsiteX66" fmla="*/ 5364480 w 11681460"/>
                <a:gd name="connsiteY66" fmla="*/ 3962400 h 4168140"/>
                <a:gd name="connsiteX67" fmla="*/ 5516880 w 11681460"/>
                <a:gd name="connsiteY67" fmla="*/ 4046220 h 4168140"/>
                <a:gd name="connsiteX68" fmla="*/ 5585460 w 11681460"/>
                <a:gd name="connsiteY68" fmla="*/ 4099560 h 4168140"/>
                <a:gd name="connsiteX69" fmla="*/ 5661660 w 11681460"/>
                <a:gd name="connsiteY69" fmla="*/ 4122420 h 4168140"/>
                <a:gd name="connsiteX70" fmla="*/ 5745480 w 11681460"/>
                <a:gd name="connsiteY70" fmla="*/ 4130040 h 4168140"/>
                <a:gd name="connsiteX71" fmla="*/ 5836920 w 11681460"/>
                <a:gd name="connsiteY71" fmla="*/ 4130040 h 4168140"/>
                <a:gd name="connsiteX72" fmla="*/ 5951220 w 11681460"/>
                <a:gd name="connsiteY72" fmla="*/ 4145280 h 4168140"/>
                <a:gd name="connsiteX73" fmla="*/ 6035040 w 11681460"/>
                <a:gd name="connsiteY73" fmla="*/ 4168140 h 4168140"/>
                <a:gd name="connsiteX74" fmla="*/ 6149340 w 11681460"/>
                <a:gd name="connsiteY74" fmla="*/ 4137660 h 4168140"/>
                <a:gd name="connsiteX75" fmla="*/ 6286500 w 11681460"/>
                <a:gd name="connsiteY75" fmla="*/ 4114800 h 4168140"/>
                <a:gd name="connsiteX76" fmla="*/ 6393180 w 11681460"/>
                <a:gd name="connsiteY76" fmla="*/ 4053840 h 4168140"/>
                <a:gd name="connsiteX77" fmla="*/ 6484620 w 11681460"/>
                <a:gd name="connsiteY77" fmla="*/ 4038600 h 4168140"/>
                <a:gd name="connsiteX78" fmla="*/ 6583680 w 11681460"/>
                <a:gd name="connsiteY78" fmla="*/ 3970020 h 4168140"/>
                <a:gd name="connsiteX79" fmla="*/ 6697980 w 11681460"/>
                <a:gd name="connsiteY79" fmla="*/ 3886200 h 4168140"/>
                <a:gd name="connsiteX80" fmla="*/ 6728460 w 11681460"/>
                <a:gd name="connsiteY80" fmla="*/ 3817620 h 4168140"/>
                <a:gd name="connsiteX81" fmla="*/ 6842760 w 11681460"/>
                <a:gd name="connsiteY81" fmla="*/ 3733800 h 4168140"/>
                <a:gd name="connsiteX82" fmla="*/ 6972300 w 11681460"/>
                <a:gd name="connsiteY82" fmla="*/ 3642360 h 4168140"/>
                <a:gd name="connsiteX83" fmla="*/ 7078980 w 11681460"/>
                <a:gd name="connsiteY83" fmla="*/ 3528060 h 4168140"/>
                <a:gd name="connsiteX84" fmla="*/ 7139940 w 11681460"/>
                <a:gd name="connsiteY84" fmla="*/ 3444240 h 4168140"/>
                <a:gd name="connsiteX85" fmla="*/ 7269480 w 11681460"/>
                <a:gd name="connsiteY85" fmla="*/ 3284220 h 4168140"/>
                <a:gd name="connsiteX86" fmla="*/ 7330440 w 11681460"/>
                <a:gd name="connsiteY86" fmla="*/ 3185160 h 4168140"/>
                <a:gd name="connsiteX87" fmla="*/ 7376160 w 11681460"/>
                <a:gd name="connsiteY87" fmla="*/ 3116580 h 4168140"/>
                <a:gd name="connsiteX88" fmla="*/ 7444740 w 11681460"/>
                <a:gd name="connsiteY88" fmla="*/ 3093720 h 4168140"/>
                <a:gd name="connsiteX89" fmla="*/ 7513320 w 11681460"/>
                <a:gd name="connsiteY89" fmla="*/ 3101340 h 4168140"/>
                <a:gd name="connsiteX90" fmla="*/ 7574280 w 11681460"/>
                <a:gd name="connsiteY90" fmla="*/ 3078480 h 4168140"/>
                <a:gd name="connsiteX91" fmla="*/ 7726680 w 11681460"/>
                <a:gd name="connsiteY91" fmla="*/ 3108960 h 4168140"/>
                <a:gd name="connsiteX92" fmla="*/ 7833360 w 11681460"/>
                <a:gd name="connsiteY92" fmla="*/ 3162300 h 4168140"/>
                <a:gd name="connsiteX93" fmla="*/ 7962900 w 11681460"/>
                <a:gd name="connsiteY93" fmla="*/ 3192780 h 4168140"/>
                <a:gd name="connsiteX94" fmla="*/ 8161020 w 11681460"/>
                <a:gd name="connsiteY94" fmla="*/ 3268980 h 4168140"/>
                <a:gd name="connsiteX95" fmla="*/ 8290560 w 11681460"/>
                <a:gd name="connsiteY95" fmla="*/ 3337560 h 4168140"/>
                <a:gd name="connsiteX96" fmla="*/ 8382000 w 11681460"/>
                <a:gd name="connsiteY96" fmla="*/ 3360420 h 4168140"/>
                <a:gd name="connsiteX97" fmla="*/ 8458200 w 11681460"/>
                <a:gd name="connsiteY97" fmla="*/ 3398520 h 4168140"/>
                <a:gd name="connsiteX98" fmla="*/ 8595360 w 11681460"/>
                <a:gd name="connsiteY98" fmla="*/ 3512820 h 4168140"/>
                <a:gd name="connsiteX99" fmla="*/ 8641080 w 11681460"/>
                <a:gd name="connsiteY99" fmla="*/ 3566160 h 4168140"/>
                <a:gd name="connsiteX100" fmla="*/ 8702040 w 11681460"/>
                <a:gd name="connsiteY100" fmla="*/ 3604260 h 4168140"/>
                <a:gd name="connsiteX101" fmla="*/ 8763000 w 11681460"/>
                <a:gd name="connsiteY101" fmla="*/ 3634740 h 4168140"/>
                <a:gd name="connsiteX102" fmla="*/ 8854440 w 11681460"/>
                <a:gd name="connsiteY102" fmla="*/ 3627120 h 4168140"/>
                <a:gd name="connsiteX103" fmla="*/ 8968740 w 11681460"/>
                <a:gd name="connsiteY103" fmla="*/ 3619500 h 4168140"/>
                <a:gd name="connsiteX104" fmla="*/ 9060180 w 11681460"/>
                <a:gd name="connsiteY104" fmla="*/ 3642360 h 4168140"/>
                <a:gd name="connsiteX105" fmla="*/ 9151620 w 11681460"/>
                <a:gd name="connsiteY105" fmla="*/ 3657600 h 4168140"/>
                <a:gd name="connsiteX106" fmla="*/ 9227820 w 11681460"/>
                <a:gd name="connsiteY106" fmla="*/ 3642360 h 4168140"/>
                <a:gd name="connsiteX107" fmla="*/ 9311640 w 11681460"/>
                <a:gd name="connsiteY107" fmla="*/ 3611880 h 4168140"/>
                <a:gd name="connsiteX108" fmla="*/ 9433560 w 11681460"/>
                <a:gd name="connsiteY108" fmla="*/ 3589020 h 4168140"/>
                <a:gd name="connsiteX109" fmla="*/ 9509760 w 11681460"/>
                <a:gd name="connsiteY109" fmla="*/ 3528060 h 4168140"/>
                <a:gd name="connsiteX110" fmla="*/ 9646920 w 11681460"/>
                <a:gd name="connsiteY110" fmla="*/ 3489960 h 4168140"/>
                <a:gd name="connsiteX111" fmla="*/ 9784080 w 11681460"/>
                <a:gd name="connsiteY111" fmla="*/ 3444240 h 4168140"/>
                <a:gd name="connsiteX112" fmla="*/ 9860280 w 11681460"/>
                <a:gd name="connsiteY112" fmla="*/ 3383280 h 4168140"/>
                <a:gd name="connsiteX113" fmla="*/ 9921240 w 11681460"/>
                <a:gd name="connsiteY113" fmla="*/ 3314700 h 4168140"/>
                <a:gd name="connsiteX114" fmla="*/ 9997440 w 11681460"/>
                <a:gd name="connsiteY114" fmla="*/ 3208020 h 4168140"/>
                <a:gd name="connsiteX115" fmla="*/ 10043160 w 11681460"/>
                <a:gd name="connsiteY115" fmla="*/ 3101340 h 4168140"/>
                <a:gd name="connsiteX116" fmla="*/ 10104120 w 11681460"/>
                <a:gd name="connsiteY116" fmla="*/ 3017520 h 4168140"/>
                <a:gd name="connsiteX117" fmla="*/ 10157460 w 11681460"/>
                <a:gd name="connsiteY117" fmla="*/ 2933700 h 4168140"/>
                <a:gd name="connsiteX118" fmla="*/ 10218420 w 11681460"/>
                <a:gd name="connsiteY118" fmla="*/ 2849880 h 4168140"/>
                <a:gd name="connsiteX119" fmla="*/ 10294620 w 11681460"/>
                <a:gd name="connsiteY119" fmla="*/ 2735580 h 4168140"/>
                <a:gd name="connsiteX120" fmla="*/ 10347960 w 11681460"/>
                <a:gd name="connsiteY120" fmla="*/ 2621280 h 4168140"/>
                <a:gd name="connsiteX121" fmla="*/ 10431780 w 11681460"/>
                <a:gd name="connsiteY121" fmla="*/ 2499360 h 4168140"/>
                <a:gd name="connsiteX122" fmla="*/ 10500360 w 11681460"/>
                <a:gd name="connsiteY122" fmla="*/ 2354580 h 4168140"/>
                <a:gd name="connsiteX123" fmla="*/ 10553700 w 11681460"/>
                <a:gd name="connsiteY123" fmla="*/ 2263140 h 4168140"/>
                <a:gd name="connsiteX124" fmla="*/ 10584180 w 11681460"/>
                <a:gd name="connsiteY124" fmla="*/ 2194560 h 4168140"/>
                <a:gd name="connsiteX125" fmla="*/ 10614660 w 11681460"/>
                <a:gd name="connsiteY125" fmla="*/ 2118360 h 4168140"/>
                <a:gd name="connsiteX126" fmla="*/ 10675620 w 11681460"/>
                <a:gd name="connsiteY126" fmla="*/ 2049780 h 4168140"/>
                <a:gd name="connsiteX127" fmla="*/ 10690860 w 11681460"/>
                <a:gd name="connsiteY127" fmla="*/ 1988820 h 4168140"/>
                <a:gd name="connsiteX128" fmla="*/ 10713720 w 11681460"/>
                <a:gd name="connsiteY128" fmla="*/ 1927860 h 4168140"/>
                <a:gd name="connsiteX129" fmla="*/ 10767060 w 11681460"/>
                <a:gd name="connsiteY129" fmla="*/ 1859280 h 4168140"/>
                <a:gd name="connsiteX130" fmla="*/ 10873740 w 11681460"/>
                <a:gd name="connsiteY130" fmla="*/ 1828800 h 4168140"/>
                <a:gd name="connsiteX131" fmla="*/ 11079480 w 11681460"/>
                <a:gd name="connsiteY131" fmla="*/ 1767840 h 4168140"/>
                <a:gd name="connsiteX132" fmla="*/ 11247120 w 11681460"/>
                <a:gd name="connsiteY132" fmla="*/ 1684020 h 4168140"/>
                <a:gd name="connsiteX133" fmla="*/ 11414760 w 11681460"/>
                <a:gd name="connsiteY133" fmla="*/ 1638300 h 4168140"/>
                <a:gd name="connsiteX134" fmla="*/ 11490960 w 11681460"/>
                <a:gd name="connsiteY134" fmla="*/ 1577340 h 4168140"/>
                <a:gd name="connsiteX135" fmla="*/ 11635740 w 11681460"/>
                <a:gd name="connsiteY135" fmla="*/ 1508760 h 4168140"/>
                <a:gd name="connsiteX136" fmla="*/ 11681460 w 11681460"/>
                <a:gd name="connsiteY136" fmla="*/ 1417320 h 4168140"/>
                <a:gd name="connsiteX137" fmla="*/ 11620500 w 11681460"/>
                <a:gd name="connsiteY137" fmla="*/ 1417320 h 4168140"/>
                <a:gd name="connsiteX138" fmla="*/ 11567160 w 11681460"/>
                <a:gd name="connsiteY138" fmla="*/ 1379220 h 4168140"/>
                <a:gd name="connsiteX139" fmla="*/ 11498580 w 11681460"/>
                <a:gd name="connsiteY139" fmla="*/ 1318260 h 4168140"/>
                <a:gd name="connsiteX140" fmla="*/ 11468100 w 11681460"/>
                <a:gd name="connsiteY140" fmla="*/ 1280160 h 4168140"/>
                <a:gd name="connsiteX141" fmla="*/ 11407140 w 11681460"/>
                <a:gd name="connsiteY141" fmla="*/ 1287780 h 4168140"/>
                <a:gd name="connsiteX142" fmla="*/ 11399520 w 11681460"/>
                <a:gd name="connsiteY142" fmla="*/ 1280160 h 4168140"/>
                <a:gd name="connsiteX143" fmla="*/ 11353800 w 11681460"/>
                <a:gd name="connsiteY143" fmla="*/ 1356360 h 4168140"/>
                <a:gd name="connsiteX144" fmla="*/ 11224260 w 11681460"/>
                <a:gd name="connsiteY144" fmla="*/ 1417320 h 4168140"/>
                <a:gd name="connsiteX145" fmla="*/ 11109960 w 11681460"/>
                <a:gd name="connsiteY145" fmla="*/ 1463040 h 4168140"/>
                <a:gd name="connsiteX146" fmla="*/ 10911840 w 11681460"/>
                <a:gd name="connsiteY146" fmla="*/ 1524000 h 4168140"/>
                <a:gd name="connsiteX147" fmla="*/ 10774680 w 11681460"/>
                <a:gd name="connsiteY147" fmla="*/ 1546860 h 4168140"/>
                <a:gd name="connsiteX148" fmla="*/ 10675620 w 11681460"/>
                <a:gd name="connsiteY148" fmla="*/ 1615440 h 4168140"/>
                <a:gd name="connsiteX149" fmla="*/ 10568940 w 11681460"/>
                <a:gd name="connsiteY149" fmla="*/ 1676400 h 4168140"/>
                <a:gd name="connsiteX150" fmla="*/ 10485120 w 11681460"/>
                <a:gd name="connsiteY150" fmla="*/ 1760220 h 4168140"/>
                <a:gd name="connsiteX151" fmla="*/ 10454640 w 11681460"/>
                <a:gd name="connsiteY151" fmla="*/ 1836420 h 4168140"/>
                <a:gd name="connsiteX152" fmla="*/ 10416540 w 11681460"/>
                <a:gd name="connsiteY152" fmla="*/ 1927860 h 4168140"/>
                <a:gd name="connsiteX153" fmla="*/ 10401300 w 11681460"/>
                <a:gd name="connsiteY153" fmla="*/ 2004060 h 4168140"/>
                <a:gd name="connsiteX154" fmla="*/ 10363200 w 11681460"/>
                <a:gd name="connsiteY154" fmla="*/ 2095500 h 4168140"/>
                <a:gd name="connsiteX155" fmla="*/ 10317480 w 11681460"/>
                <a:gd name="connsiteY155" fmla="*/ 2225040 h 4168140"/>
                <a:gd name="connsiteX156" fmla="*/ 10287000 w 11681460"/>
                <a:gd name="connsiteY156" fmla="*/ 2346960 h 4168140"/>
                <a:gd name="connsiteX157" fmla="*/ 10218420 w 11681460"/>
                <a:gd name="connsiteY157" fmla="*/ 2499360 h 4168140"/>
                <a:gd name="connsiteX158" fmla="*/ 10134600 w 11681460"/>
                <a:gd name="connsiteY158" fmla="*/ 2621280 h 4168140"/>
                <a:gd name="connsiteX159" fmla="*/ 10043160 w 11681460"/>
                <a:gd name="connsiteY159" fmla="*/ 2735580 h 4168140"/>
                <a:gd name="connsiteX160" fmla="*/ 9974580 w 11681460"/>
                <a:gd name="connsiteY160" fmla="*/ 2857500 h 4168140"/>
                <a:gd name="connsiteX161" fmla="*/ 9906000 w 11681460"/>
                <a:gd name="connsiteY161" fmla="*/ 2941320 h 4168140"/>
                <a:gd name="connsiteX162" fmla="*/ 9860280 w 11681460"/>
                <a:gd name="connsiteY162" fmla="*/ 3032760 h 4168140"/>
                <a:gd name="connsiteX163" fmla="*/ 9806940 w 11681460"/>
                <a:gd name="connsiteY163" fmla="*/ 3116580 h 4168140"/>
                <a:gd name="connsiteX164" fmla="*/ 9715500 w 11681460"/>
                <a:gd name="connsiteY164" fmla="*/ 3208020 h 4168140"/>
                <a:gd name="connsiteX165" fmla="*/ 9616440 w 11681460"/>
                <a:gd name="connsiteY165" fmla="*/ 3261360 h 4168140"/>
                <a:gd name="connsiteX166" fmla="*/ 9532620 w 11681460"/>
                <a:gd name="connsiteY166" fmla="*/ 3329940 h 4168140"/>
                <a:gd name="connsiteX167" fmla="*/ 9471660 w 11681460"/>
                <a:gd name="connsiteY167" fmla="*/ 3375660 h 4168140"/>
                <a:gd name="connsiteX168" fmla="*/ 9410700 w 11681460"/>
                <a:gd name="connsiteY168" fmla="*/ 3429000 h 4168140"/>
                <a:gd name="connsiteX169" fmla="*/ 9288780 w 11681460"/>
                <a:gd name="connsiteY169" fmla="*/ 3436620 h 4168140"/>
                <a:gd name="connsiteX170" fmla="*/ 9166860 w 11681460"/>
                <a:gd name="connsiteY170" fmla="*/ 3444240 h 4168140"/>
                <a:gd name="connsiteX171" fmla="*/ 9029700 w 11681460"/>
                <a:gd name="connsiteY171" fmla="*/ 3413760 h 4168140"/>
                <a:gd name="connsiteX172" fmla="*/ 8823960 w 11681460"/>
                <a:gd name="connsiteY172" fmla="*/ 3360420 h 4168140"/>
                <a:gd name="connsiteX173" fmla="*/ 8679180 w 11681460"/>
                <a:gd name="connsiteY173" fmla="*/ 3329940 h 4168140"/>
                <a:gd name="connsiteX174" fmla="*/ 8572500 w 11681460"/>
                <a:gd name="connsiteY174" fmla="*/ 3276600 h 4168140"/>
                <a:gd name="connsiteX175" fmla="*/ 8465820 w 11681460"/>
                <a:gd name="connsiteY175" fmla="*/ 3215640 h 4168140"/>
                <a:gd name="connsiteX176" fmla="*/ 8321040 w 11681460"/>
                <a:gd name="connsiteY176" fmla="*/ 3177540 h 4168140"/>
                <a:gd name="connsiteX177" fmla="*/ 8199120 w 11681460"/>
                <a:gd name="connsiteY177" fmla="*/ 3131820 h 4168140"/>
                <a:gd name="connsiteX178" fmla="*/ 8069580 w 11681460"/>
                <a:gd name="connsiteY178" fmla="*/ 3078480 h 4168140"/>
                <a:gd name="connsiteX179" fmla="*/ 7917180 w 11681460"/>
                <a:gd name="connsiteY179" fmla="*/ 2994660 h 4168140"/>
                <a:gd name="connsiteX180" fmla="*/ 7787640 w 11681460"/>
                <a:gd name="connsiteY180" fmla="*/ 2971800 h 4168140"/>
                <a:gd name="connsiteX181" fmla="*/ 7719060 w 11681460"/>
                <a:gd name="connsiteY181" fmla="*/ 2933700 h 4168140"/>
                <a:gd name="connsiteX182" fmla="*/ 7612380 w 11681460"/>
                <a:gd name="connsiteY182" fmla="*/ 2903220 h 4168140"/>
                <a:gd name="connsiteX183" fmla="*/ 7566660 w 11681460"/>
                <a:gd name="connsiteY183" fmla="*/ 2887980 h 4168140"/>
                <a:gd name="connsiteX184" fmla="*/ 7551420 w 11681460"/>
                <a:gd name="connsiteY184" fmla="*/ 2849880 h 4168140"/>
                <a:gd name="connsiteX185" fmla="*/ 7513320 w 11681460"/>
                <a:gd name="connsiteY185" fmla="*/ 2827020 h 4168140"/>
                <a:gd name="connsiteX186" fmla="*/ 7475220 w 11681460"/>
                <a:gd name="connsiteY186" fmla="*/ 2857500 h 4168140"/>
                <a:gd name="connsiteX187" fmla="*/ 7414260 w 11681460"/>
                <a:gd name="connsiteY187" fmla="*/ 2887980 h 4168140"/>
                <a:gd name="connsiteX188" fmla="*/ 7345680 w 11681460"/>
                <a:gd name="connsiteY188" fmla="*/ 2971800 h 4168140"/>
                <a:gd name="connsiteX189" fmla="*/ 7315200 w 11681460"/>
                <a:gd name="connsiteY189" fmla="*/ 2994660 h 4168140"/>
                <a:gd name="connsiteX190" fmla="*/ 7261860 w 11681460"/>
                <a:gd name="connsiteY190" fmla="*/ 3009900 h 4168140"/>
                <a:gd name="connsiteX191" fmla="*/ 7193280 w 11681460"/>
                <a:gd name="connsiteY191" fmla="*/ 3025140 h 4168140"/>
                <a:gd name="connsiteX192" fmla="*/ 7155180 w 11681460"/>
                <a:gd name="connsiteY192" fmla="*/ 3078480 h 4168140"/>
                <a:gd name="connsiteX193" fmla="*/ 7109460 w 11681460"/>
                <a:gd name="connsiteY193" fmla="*/ 3154680 h 4168140"/>
                <a:gd name="connsiteX194" fmla="*/ 7048500 w 11681460"/>
                <a:gd name="connsiteY194" fmla="*/ 3246120 h 4168140"/>
                <a:gd name="connsiteX195" fmla="*/ 6995160 w 11681460"/>
                <a:gd name="connsiteY195" fmla="*/ 3307080 h 4168140"/>
                <a:gd name="connsiteX196" fmla="*/ 6972300 w 11681460"/>
                <a:gd name="connsiteY196" fmla="*/ 3352800 h 4168140"/>
                <a:gd name="connsiteX197" fmla="*/ 6949440 w 11681460"/>
                <a:gd name="connsiteY197" fmla="*/ 3413760 h 4168140"/>
                <a:gd name="connsiteX198" fmla="*/ 6949440 w 11681460"/>
                <a:gd name="connsiteY198" fmla="*/ 3413760 h 4168140"/>
                <a:gd name="connsiteX199" fmla="*/ 6911340 w 11681460"/>
                <a:gd name="connsiteY199" fmla="*/ 3474720 h 4168140"/>
                <a:gd name="connsiteX200" fmla="*/ 6888480 w 11681460"/>
                <a:gd name="connsiteY200" fmla="*/ 3505200 h 4168140"/>
                <a:gd name="connsiteX201" fmla="*/ 6819900 w 11681460"/>
                <a:gd name="connsiteY201" fmla="*/ 3566160 h 4168140"/>
                <a:gd name="connsiteX202" fmla="*/ 6743700 w 11681460"/>
                <a:gd name="connsiteY202" fmla="*/ 3581400 h 4168140"/>
                <a:gd name="connsiteX203" fmla="*/ 6675120 w 11681460"/>
                <a:gd name="connsiteY203" fmla="*/ 3657600 h 4168140"/>
                <a:gd name="connsiteX204" fmla="*/ 6629400 w 11681460"/>
                <a:gd name="connsiteY204" fmla="*/ 3718560 h 4168140"/>
                <a:gd name="connsiteX205" fmla="*/ 6576060 w 11681460"/>
                <a:gd name="connsiteY205" fmla="*/ 3779520 h 4168140"/>
                <a:gd name="connsiteX206" fmla="*/ 6484620 w 11681460"/>
                <a:gd name="connsiteY206" fmla="*/ 3817620 h 4168140"/>
                <a:gd name="connsiteX207" fmla="*/ 6400800 w 11681460"/>
                <a:gd name="connsiteY207" fmla="*/ 3832860 h 4168140"/>
                <a:gd name="connsiteX208" fmla="*/ 6263640 w 11681460"/>
                <a:gd name="connsiteY208" fmla="*/ 3870960 h 4168140"/>
                <a:gd name="connsiteX209" fmla="*/ 6126480 w 11681460"/>
                <a:gd name="connsiteY209" fmla="*/ 3901440 h 4168140"/>
                <a:gd name="connsiteX210" fmla="*/ 6027420 w 11681460"/>
                <a:gd name="connsiteY210" fmla="*/ 3916680 h 4168140"/>
                <a:gd name="connsiteX211" fmla="*/ 5890260 w 11681460"/>
                <a:gd name="connsiteY211" fmla="*/ 3878580 h 4168140"/>
                <a:gd name="connsiteX212" fmla="*/ 5821680 w 11681460"/>
                <a:gd name="connsiteY212" fmla="*/ 3863340 h 4168140"/>
                <a:gd name="connsiteX213" fmla="*/ 5737860 w 11681460"/>
                <a:gd name="connsiteY213" fmla="*/ 3825240 h 4168140"/>
                <a:gd name="connsiteX214" fmla="*/ 5638800 w 11681460"/>
                <a:gd name="connsiteY214" fmla="*/ 3794760 h 4168140"/>
                <a:gd name="connsiteX215" fmla="*/ 5524500 w 11681460"/>
                <a:gd name="connsiteY215" fmla="*/ 3756660 h 4168140"/>
                <a:gd name="connsiteX216" fmla="*/ 5448300 w 11681460"/>
                <a:gd name="connsiteY216" fmla="*/ 3718560 h 4168140"/>
                <a:gd name="connsiteX217" fmla="*/ 5349240 w 11681460"/>
                <a:gd name="connsiteY217" fmla="*/ 3657600 h 4168140"/>
                <a:gd name="connsiteX218" fmla="*/ 5295900 w 11681460"/>
                <a:gd name="connsiteY218" fmla="*/ 3619500 h 4168140"/>
                <a:gd name="connsiteX219" fmla="*/ 5234940 w 11681460"/>
                <a:gd name="connsiteY219" fmla="*/ 3596640 h 4168140"/>
                <a:gd name="connsiteX220" fmla="*/ 5135880 w 11681460"/>
                <a:gd name="connsiteY220" fmla="*/ 3550920 h 4168140"/>
                <a:gd name="connsiteX221" fmla="*/ 5059680 w 11681460"/>
                <a:gd name="connsiteY221" fmla="*/ 3505200 h 4168140"/>
                <a:gd name="connsiteX222" fmla="*/ 5029200 w 11681460"/>
                <a:gd name="connsiteY222" fmla="*/ 3482340 h 4168140"/>
                <a:gd name="connsiteX223" fmla="*/ 4960620 w 11681460"/>
                <a:gd name="connsiteY223" fmla="*/ 3413760 h 4168140"/>
                <a:gd name="connsiteX224" fmla="*/ 4876800 w 11681460"/>
                <a:gd name="connsiteY224" fmla="*/ 3299460 h 4168140"/>
                <a:gd name="connsiteX225" fmla="*/ 4808220 w 11681460"/>
                <a:gd name="connsiteY225" fmla="*/ 3200400 h 4168140"/>
                <a:gd name="connsiteX226" fmla="*/ 4777740 w 11681460"/>
                <a:gd name="connsiteY226" fmla="*/ 3147060 h 4168140"/>
                <a:gd name="connsiteX227" fmla="*/ 4724400 w 11681460"/>
                <a:gd name="connsiteY227" fmla="*/ 3108960 h 4168140"/>
                <a:gd name="connsiteX228" fmla="*/ 4648200 w 11681460"/>
                <a:gd name="connsiteY228" fmla="*/ 3063240 h 4168140"/>
                <a:gd name="connsiteX229" fmla="*/ 4533900 w 11681460"/>
                <a:gd name="connsiteY229" fmla="*/ 2979420 h 4168140"/>
                <a:gd name="connsiteX230" fmla="*/ 4427220 w 11681460"/>
                <a:gd name="connsiteY230" fmla="*/ 2941320 h 4168140"/>
                <a:gd name="connsiteX231" fmla="*/ 4366260 w 11681460"/>
                <a:gd name="connsiteY231" fmla="*/ 2903220 h 4168140"/>
                <a:gd name="connsiteX232" fmla="*/ 4244340 w 11681460"/>
                <a:gd name="connsiteY232" fmla="*/ 2842260 h 4168140"/>
                <a:gd name="connsiteX233" fmla="*/ 4145280 w 11681460"/>
                <a:gd name="connsiteY233" fmla="*/ 2811780 h 4168140"/>
                <a:gd name="connsiteX234" fmla="*/ 4038600 w 11681460"/>
                <a:gd name="connsiteY234" fmla="*/ 2804160 h 4168140"/>
                <a:gd name="connsiteX235" fmla="*/ 3954780 w 11681460"/>
                <a:gd name="connsiteY235" fmla="*/ 2819400 h 4168140"/>
                <a:gd name="connsiteX236" fmla="*/ 3863340 w 11681460"/>
                <a:gd name="connsiteY236" fmla="*/ 2804160 h 4168140"/>
                <a:gd name="connsiteX237" fmla="*/ 3741420 w 11681460"/>
                <a:gd name="connsiteY237" fmla="*/ 2781300 h 4168140"/>
                <a:gd name="connsiteX238" fmla="*/ 3649980 w 11681460"/>
                <a:gd name="connsiteY238" fmla="*/ 2743200 h 4168140"/>
                <a:gd name="connsiteX239" fmla="*/ 3573780 w 11681460"/>
                <a:gd name="connsiteY239" fmla="*/ 2674620 h 4168140"/>
                <a:gd name="connsiteX240" fmla="*/ 3482340 w 11681460"/>
                <a:gd name="connsiteY240" fmla="*/ 2621280 h 4168140"/>
                <a:gd name="connsiteX241" fmla="*/ 3436620 w 11681460"/>
                <a:gd name="connsiteY241" fmla="*/ 2552700 h 4168140"/>
                <a:gd name="connsiteX242" fmla="*/ 3329940 w 11681460"/>
                <a:gd name="connsiteY242" fmla="*/ 2423160 h 4168140"/>
                <a:gd name="connsiteX243" fmla="*/ 3261360 w 11681460"/>
                <a:gd name="connsiteY243" fmla="*/ 2324100 h 4168140"/>
                <a:gd name="connsiteX244" fmla="*/ 3131820 w 11681460"/>
                <a:gd name="connsiteY244" fmla="*/ 2209800 h 4168140"/>
                <a:gd name="connsiteX245" fmla="*/ 3040380 w 11681460"/>
                <a:gd name="connsiteY245" fmla="*/ 2141220 h 4168140"/>
                <a:gd name="connsiteX246" fmla="*/ 2910840 w 11681460"/>
                <a:gd name="connsiteY246" fmla="*/ 2034540 h 4168140"/>
                <a:gd name="connsiteX247" fmla="*/ 2849880 w 11681460"/>
                <a:gd name="connsiteY247" fmla="*/ 1958340 h 4168140"/>
                <a:gd name="connsiteX248" fmla="*/ 2743200 w 11681460"/>
                <a:gd name="connsiteY248" fmla="*/ 1889760 h 4168140"/>
                <a:gd name="connsiteX249" fmla="*/ 2659380 w 11681460"/>
                <a:gd name="connsiteY249" fmla="*/ 1844040 h 4168140"/>
                <a:gd name="connsiteX250" fmla="*/ 2575560 w 11681460"/>
                <a:gd name="connsiteY250" fmla="*/ 1744980 h 4168140"/>
                <a:gd name="connsiteX251" fmla="*/ 2468880 w 11681460"/>
                <a:gd name="connsiteY251" fmla="*/ 1645920 h 4168140"/>
                <a:gd name="connsiteX252" fmla="*/ 2400300 w 11681460"/>
                <a:gd name="connsiteY252" fmla="*/ 1607820 h 4168140"/>
                <a:gd name="connsiteX253" fmla="*/ 2263140 w 11681460"/>
                <a:gd name="connsiteY253" fmla="*/ 1501140 h 4168140"/>
                <a:gd name="connsiteX254" fmla="*/ 2171700 w 11681460"/>
                <a:gd name="connsiteY254" fmla="*/ 1432560 h 4168140"/>
                <a:gd name="connsiteX255" fmla="*/ 2087880 w 11681460"/>
                <a:gd name="connsiteY255" fmla="*/ 1363980 h 4168140"/>
                <a:gd name="connsiteX256" fmla="*/ 1950720 w 11681460"/>
                <a:gd name="connsiteY256" fmla="*/ 1272540 h 4168140"/>
                <a:gd name="connsiteX257" fmla="*/ 1805940 w 11681460"/>
                <a:gd name="connsiteY257" fmla="*/ 1135380 h 4168140"/>
                <a:gd name="connsiteX258" fmla="*/ 1729740 w 11681460"/>
                <a:gd name="connsiteY258" fmla="*/ 1089660 h 4168140"/>
                <a:gd name="connsiteX259" fmla="*/ 1668780 w 11681460"/>
                <a:gd name="connsiteY259" fmla="*/ 1043940 h 4168140"/>
                <a:gd name="connsiteX260" fmla="*/ 1592580 w 11681460"/>
                <a:gd name="connsiteY260" fmla="*/ 990600 h 4168140"/>
                <a:gd name="connsiteX261" fmla="*/ 1470660 w 11681460"/>
                <a:gd name="connsiteY261" fmla="*/ 891540 h 4168140"/>
                <a:gd name="connsiteX262" fmla="*/ 1386840 w 11681460"/>
                <a:gd name="connsiteY262" fmla="*/ 845820 h 4168140"/>
                <a:gd name="connsiteX263" fmla="*/ 1318260 w 11681460"/>
                <a:gd name="connsiteY263" fmla="*/ 784860 h 4168140"/>
                <a:gd name="connsiteX264" fmla="*/ 1264920 w 11681460"/>
                <a:gd name="connsiteY264" fmla="*/ 723900 h 4168140"/>
                <a:gd name="connsiteX265" fmla="*/ 1181100 w 11681460"/>
                <a:gd name="connsiteY265" fmla="*/ 647700 h 4168140"/>
                <a:gd name="connsiteX266" fmla="*/ 1089660 w 11681460"/>
                <a:gd name="connsiteY266" fmla="*/ 624840 h 4168140"/>
                <a:gd name="connsiteX267" fmla="*/ 1021080 w 11681460"/>
                <a:gd name="connsiteY267" fmla="*/ 586740 h 4168140"/>
                <a:gd name="connsiteX268" fmla="*/ 937260 w 11681460"/>
                <a:gd name="connsiteY268" fmla="*/ 548640 h 4168140"/>
                <a:gd name="connsiteX269" fmla="*/ 830580 w 11681460"/>
                <a:gd name="connsiteY269" fmla="*/ 510540 h 4168140"/>
                <a:gd name="connsiteX270" fmla="*/ 754380 w 11681460"/>
                <a:gd name="connsiteY270" fmla="*/ 457200 h 4168140"/>
                <a:gd name="connsiteX271" fmla="*/ 708660 w 11681460"/>
                <a:gd name="connsiteY271" fmla="*/ 419100 h 4168140"/>
                <a:gd name="connsiteX272" fmla="*/ 609600 w 11681460"/>
                <a:gd name="connsiteY272" fmla="*/ 396240 h 4168140"/>
                <a:gd name="connsiteX273" fmla="*/ 548640 w 11681460"/>
                <a:gd name="connsiteY273" fmla="*/ 320040 h 4168140"/>
                <a:gd name="connsiteX274" fmla="*/ 510540 w 11681460"/>
                <a:gd name="connsiteY274" fmla="*/ 251460 h 4168140"/>
                <a:gd name="connsiteX275" fmla="*/ 464820 w 11681460"/>
                <a:gd name="connsiteY275" fmla="*/ 190500 h 4168140"/>
                <a:gd name="connsiteX276" fmla="*/ 411480 w 11681460"/>
                <a:gd name="connsiteY276" fmla="*/ 137160 h 4168140"/>
                <a:gd name="connsiteX277" fmla="*/ 373380 w 11681460"/>
                <a:gd name="connsiteY277" fmla="*/ 45720 h 4168140"/>
                <a:gd name="connsiteX278" fmla="*/ 342900 w 11681460"/>
                <a:gd name="connsiteY278" fmla="*/ 0 h 4168140"/>
                <a:gd name="connsiteX279" fmla="*/ 327660 w 11681460"/>
                <a:gd name="connsiteY279" fmla="*/ 60960 h 4168140"/>
                <a:gd name="connsiteX280" fmla="*/ 289560 w 11681460"/>
                <a:gd name="connsiteY280" fmla="*/ 91440 h 4168140"/>
                <a:gd name="connsiteX281" fmla="*/ 236220 w 11681460"/>
                <a:gd name="connsiteY281" fmla="*/ 114300 h 4168140"/>
                <a:gd name="connsiteX282" fmla="*/ 198120 w 11681460"/>
                <a:gd name="connsiteY282" fmla="*/ 175260 h 4168140"/>
                <a:gd name="connsiteX283" fmla="*/ 175260 w 11681460"/>
                <a:gd name="connsiteY283" fmla="*/ 228600 h 4168140"/>
                <a:gd name="connsiteX284" fmla="*/ 114300 w 11681460"/>
                <a:gd name="connsiteY284" fmla="*/ 236220 h 4168140"/>
                <a:gd name="connsiteX285" fmla="*/ 45720 w 11681460"/>
                <a:gd name="connsiteY285" fmla="*/ 251460 h 4168140"/>
                <a:gd name="connsiteX286" fmla="*/ 0 w 11681460"/>
                <a:gd name="connsiteY286" fmla="*/ 281940 h 4168140"/>
                <a:gd name="connsiteX287" fmla="*/ 68580 w 11681460"/>
                <a:gd name="connsiteY287" fmla="*/ 320040 h 4168140"/>
                <a:gd name="connsiteX0" fmla="*/ 68580 w 11681460"/>
                <a:gd name="connsiteY0" fmla="*/ 320040 h 4168140"/>
                <a:gd name="connsiteX1" fmla="*/ 121920 w 11681460"/>
                <a:gd name="connsiteY1" fmla="*/ 381000 h 4168140"/>
                <a:gd name="connsiteX2" fmla="*/ 198120 w 11681460"/>
                <a:gd name="connsiteY2" fmla="*/ 419100 h 4168140"/>
                <a:gd name="connsiteX3" fmla="*/ 320040 w 11681460"/>
                <a:gd name="connsiteY3" fmla="*/ 510540 h 4168140"/>
                <a:gd name="connsiteX4" fmla="*/ 411480 w 11681460"/>
                <a:gd name="connsiteY4" fmla="*/ 563880 h 4168140"/>
                <a:gd name="connsiteX5" fmla="*/ 472440 w 11681460"/>
                <a:gd name="connsiteY5" fmla="*/ 632460 h 4168140"/>
                <a:gd name="connsiteX6" fmla="*/ 601980 w 11681460"/>
                <a:gd name="connsiteY6" fmla="*/ 708660 h 4168140"/>
                <a:gd name="connsiteX7" fmla="*/ 739140 w 11681460"/>
                <a:gd name="connsiteY7" fmla="*/ 784860 h 4168140"/>
                <a:gd name="connsiteX8" fmla="*/ 861060 w 11681460"/>
                <a:gd name="connsiteY8" fmla="*/ 868680 h 4168140"/>
                <a:gd name="connsiteX9" fmla="*/ 944880 w 11681460"/>
                <a:gd name="connsiteY9" fmla="*/ 952500 h 4168140"/>
                <a:gd name="connsiteX10" fmla="*/ 1021080 w 11681460"/>
                <a:gd name="connsiteY10" fmla="*/ 1005840 h 4168140"/>
                <a:gd name="connsiteX11" fmla="*/ 1097280 w 11681460"/>
                <a:gd name="connsiteY11" fmla="*/ 1043940 h 4168140"/>
                <a:gd name="connsiteX12" fmla="*/ 1181100 w 11681460"/>
                <a:gd name="connsiteY12" fmla="*/ 1104900 h 4168140"/>
                <a:gd name="connsiteX13" fmla="*/ 1249680 w 11681460"/>
                <a:gd name="connsiteY13" fmla="*/ 1150620 h 4168140"/>
                <a:gd name="connsiteX14" fmla="*/ 1341120 w 11681460"/>
                <a:gd name="connsiteY14" fmla="*/ 1196340 h 4168140"/>
                <a:gd name="connsiteX15" fmla="*/ 1417320 w 11681460"/>
                <a:gd name="connsiteY15" fmla="*/ 1257300 h 4168140"/>
                <a:gd name="connsiteX16" fmla="*/ 1493520 w 11681460"/>
                <a:gd name="connsiteY16" fmla="*/ 1333500 h 4168140"/>
                <a:gd name="connsiteX17" fmla="*/ 1569720 w 11681460"/>
                <a:gd name="connsiteY17" fmla="*/ 1356360 h 4168140"/>
                <a:gd name="connsiteX18" fmla="*/ 1684020 w 11681460"/>
                <a:gd name="connsiteY18" fmla="*/ 1424940 h 4168140"/>
                <a:gd name="connsiteX19" fmla="*/ 1729740 w 11681460"/>
                <a:gd name="connsiteY19" fmla="*/ 1485900 h 4168140"/>
                <a:gd name="connsiteX20" fmla="*/ 1844040 w 11681460"/>
                <a:gd name="connsiteY20" fmla="*/ 1569720 h 4168140"/>
                <a:gd name="connsiteX21" fmla="*/ 1935480 w 11681460"/>
                <a:gd name="connsiteY21" fmla="*/ 1615440 h 4168140"/>
                <a:gd name="connsiteX22" fmla="*/ 2049780 w 11681460"/>
                <a:gd name="connsiteY22" fmla="*/ 1691640 h 4168140"/>
                <a:gd name="connsiteX23" fmla="*/ 2133600 w 11681460"/>
                <a:gd name="connsiteY23" fmla="*/ 1729740 h 4168140"/>
                <a:gd name="connsiteX24" fmla="*/ 2202180 w 11681460"/>
                <a:gd name="connsiteY24" fmla="*/ 1805940 h 4168140"/>
                <a:gd name="connsiteX25" fmla="*/ 2255520 w 11681460"/>
                <a:gd name="connsiteY25" fmla="*/ 1821180 h 4168140"/>
                <a:gd name="connsiteX26" fmla="*/ 2316480 w 11681460"/>
                <a:gd name="connsiteY26" fmla="*/ 1866900 h 4168140"/>
                <a:gd name="connsiteX27" fmla="*/ 2423160 w 11681460"/>
                <a:gd name="connsiteY27" fmla="*/ 2004060 h 4168140"/>
                <a:gd name="connsiteX28" fmla="*/ 2476500 w 11681460"/>
                <a:gd name="connsiteY28" fmla="*/ 2087880 h 4168140"/>
                <a:gd name="connsiteX29" fmla="*/ 2567940 w 11681460"/>
                <a:gd name="connsiteY29" fmla="*/ 2148840 h 4168140"/>
                <a:gd name="connsiteX30" fmla="*/ 2682240 w 11681460"/>
                <a:gd name="connsiteY30" fmla="*/ 2186940 h 4168140"/>
                <a:gd name="connsiteX31" fmla="*/ 2743200 w 11681460"/>
                <a:gd name="connsiteY31" fmla="*/ 2209800 h 4168140"/>
                <a:gd name="connsiteX32" fmla="*/ 2811780 w 11681460"/>
                <a:gd name="connsiteY32" fmla="*/ 2247900 h 4168140"/>
                <a:gd name="connsiteX33" fmla="*/ 2887980 w 11681460"/>
                <a:gd name="connsiteY33" fmla="*/ 2301240 h 4168140"/>
                <a:gd name="connsiteX34" fmla="*/ 2979420 w 11681460"/>
                <a:gd name="connsiteY34" fmla="*/ 2385060 h 4168140"/>
                <a:gd name="connsiteX35" fmla="*/ 3055620 w 11681460"/>
                <a:gd name="connsiteY35" fmla="*/ 2461260 h 4168140"/>
                <a:gd name="connsiteX36" fmla="*/ 3139440 w 11681460"/>
                <a:gd name="connsiteY36" fmla="*/ 2537460 h 4168140"/>
                <a:gd name="connsiteX37" fmla="*/ 3261360 w 11681460"/>
                <a:gd name="connsiteY37" fmla="*/ 2628900 h 4168140"/>
                <a:gd name="connsiteX38" fmla="*/ 3345180 w 11681460"/>
                <a:gd name="connsiteY38" fmla="*/ 2720340 h 4168140"/>
                <a:gd name="connsiteX39" fmla="*/ 3444240 w 11681460"/>
                <a:gd name="connsiteY39" fmla="*/ 2796540 h 4168140"/>
                <a:gd name="connsiteX40" fmla="*/ 3558540 w 11681460"/>
                <a:gd name="connsiteY40" fmla="*/ 2872740 h 4168140"/>
                <a:gd name="connsiteX41" fmla="*/ 3619500 w 11681460"/>
                <a:gd name="connsiteY41" fmla="*/ 2979420 h 4168140"/>
                <a:gd name="connsiteX42" fmla="*/ 3619500 w 11681460"/>
                <a:gd name="connsiteY42" fmla="*/ 2979420 h 4168140"/>
                <a:gd name="connsiteX43" fmla="*/ 3649980 w 11681460"/>
                <a:gd name="connsiteY43" fmla="*/ 3048000 h 4168140"/>
                <a:gd name="connsiteX44" fmla="*/ 3703320 w 11681460"/>
                <a:gd name="connsiteY44" fmla="*/ 3086100 h 4168140"/>
                <a:gd name="connsiteX45" fmla="*/ 3764280 w 11681460"/>
                <a:gd name="connsiteY45" fmla="*/ 3063240 h 4168140"/>
                <a:gd name="connsiteX46" fmla="*/ 3848100 w 11681460"/>
                <a:gd name="connsiteY46" fmla="*/ 3025140 h 4168140"/>
                <a:gd name="connsiteX47" fmla="*/ 3916680 w 11681460"/>
                <a:gd name="connsiteY47" fmla="*/ 3032760 h 4168140"/>
                <a:gd name="connsiteX48" fmla="*/ 4030980 w 11681460"/>
                <a:gd name="connsiteY48" fmla="*/ 3063240 h 4168140"/>
                <a:gd name="connsiteX49" fmla="*/ 4137660 w 11681460"/>
                <a:gd name="connsiteY49" fmla="*/ 3101340 h 4168140"/>
                <a:gd name="connsiteX50" fmla="*/ 4259580 w 11681460"/>
                <a:gd name="connsiteY50" fmla="*/ 3147060 h 4168140"/>
                <a:gd name="connsiteX51" fmla="*/ 4381500 w 11681460"/>
                <a:gd name="connsiteY51" fmla="*/ 3192780 h 4168140"/>
                <a:gd name="connsiteX52" fmla="*/ 4526280 w 11681460"/>
                <a:gd name="connsiteY52" fmla="*/ 3276600 h 4168140"/>
                <a:gd name="connsiteX53" fmla="*/ 4587240 w 11681460"/>
                <a:gd name="connsiteY53" fmla="*/ 3299460 h 4168140"/>
                <a:gd name="connsiteX54" fmla="*/ 4610100 w 11681460"/>
                <a:gd name="connsiteY54" fmla="*/ 3352800 h 4168140"/>
                <a:gd name="connsiteX55" fmla="*/ 4648200 w 11681460"/>
                <a:gd name="connsiteY55" fmla="*/ 3436620 h 4168140"/>
                <a:gd name="connsiteX56" fmla="*/ 4671060 w 11681460"/>
                <a:gd name="connsiteY56" fmla="*/ 3520440 h 4168140"/>
                <a:gd name="connsiteX57" fmla="*/ 4678680 w 11681460"/>
                <a:gd name="connsiteY57" fmla="*/ 3589020 h 4168140"/>
                <a:gd name="connsiteX58" fmla="*/ 4686300 w 11681460"/>
                <a:gd name="connsiteY58" fmla="*/ 3649980 h 4168140"/>
                <a:gd name="connsiteX59" fmla="*/ 4724400 w 11681460"/>
                <a:gd name="connsiteY59" fmla="*/ 3680460 h 4168140"/>
                <a:gd name="connsiteX60" fmla="*/ 4785360 w 11681460"/>
                <a:gd name="connsiteY60" fmla="*/ 3672840 h 4168140"/>
                <a:gd name="connsiteX61" fmla="*/ 4869180 w 11681460"/>
                <a:gd name="connsiteY61" fmla="*/ 3703320 h 4168140"/>
                <a:gd name="connsiteX62" fmla="*/ 4914900 w 11681460"/>
                <a:gd name="connsiteY62" fmla="*/ 3756660 h 4168140"/>
                <a:gd name="connsiteX63" fmla="*/ 5105400 w 11681460"/>
                <a:gd name="connsiteY63" fmla="*/ 3832860 h 4168140"/>
                <a:gd name="connsiteX64" fmla="*/ 5173980 w 11681460"/>
                <a:gd name="connsiteY64" fmla="*/ 3886200 h 4168140"/>
                <a:gd name="connsiteX65" fmla="*/ 5242560 w 11681460"/>
                <a:gd name="connsiteY65" fmla="*/ 3924300 h 4168140"/>
                <a:gd name="connsiteX66" fmla="*/ 5364480 w 11681460"/>
                <a:gd name="connsiteY66" fmla="*/ 3962400 h 4168140"/>
                <a:gd name="connsiteX67" fmla="*/ 5516880 w 11681460"/>
                <a:gd name="connsiteY67" fmla="*/ 4046220 h 4168140"/>
                <a:gd name="connsiteX68" fmla="*/ 5585460 w 11681460"/>
                <a:gd name="connsiteY68" fmla="*/ 4099560 h 4168140"/>
                <a:gd name="connsiteX69" fmla="*/ 5661660 w 11681460"/>
                <a:gd name="connsiteY69" fmla="*/ 4122420 h 4168140"/>
                <a:gd name="connsiteX70" fmla="*/ 5745480 w 11681460"/>
                <a:gd name="connsiteY70" fmla="*/ 4130040 h 4168140"/>
                <a:gd name="connsiteX71" fmla="*/ 5836920 w 11681460"/>
                <a:gd name="connsiteY71" fmla="*/ 4130040 h 4168140"/>
                <a:gd name="connsiteX72" fmla="*/ 5951220 w 11681460"/>
                <a:gd name="connsiteY72" fmla="*/ 4145280 h 4168140"/>
                <a:gd name="connsiteX73" fmla="*/ 6035040 w 11681460"/>
                <a:gd name="connsiteY73" fmla="*/ 4168140 h 4168140"/>
                <a:gd name="connsiteX74" fmla="*/ 6149340 w 11681460"/>
                <a:gd name="connsiteY74" fmla="*/ 4137660 h 4168140"/>
                <a:gd name="connsiteX75" fmla="*/ 6286500 w 11681460"/>
                <a:gd name="connsiteY75" fmla="*/ 4114800 h 4168140"/>
                <a:gd name="connsiteX76" fmla="*/ 6393180 w 11681460"/>
                <a:gd name="connsiteY76" fmla="*/ 4053840 h 4168140"/>
                <a:gd name="connsiteX77" fmla="*/ 6484620 w 11681460"/>
                <a:gd name="connsiteY77" fmla="*/ 4038600 h 4168140"/>
                <a:gd name="connsiteX78" fmla="*/ 6583680 w 11681460"/>
                <a:gd name="connsiteY78" fmla="*/ 3970020 h 4168140"/>
                <a:gd name="connsiteX79" fmla="*/ 6697980 w 11681460"/>
                <a:gd name="connsiteY79" fmla="*/ 3886200 h 4168140"/>
                <a:gd name="connsiteX80" fmla="*/ 6728460 w 11681460"/>
                <a:gd name="connsiteY80" fmla="*/ 3817620 h 4168140"/>
                <a:gd name="connsiteX81" fmla="*/ 6842760 w 11681460"/>
                <a:gd name="connsiteY81" fmla="*/ 3733800 h 4168140"/>
                <a:gd name="connsiteX82" fmla="*/ 6972300 w 11681460"/>
                <a:gd name="connsiteY82" fmla="*/ 3642360 h 4168140"/>
                <a:gd name="connsiteX83" fmla="*/ 7078980 w 11681460"/>
                <a:gd name="connsiteY83" fmla="*/ 3528060 h 4168140"/>
                <a:gd name="connsiteX84" fmla="*/ 7139940 w 11681460"/>
                <a:gd name="connsiteY84" fmla="*/ 3444240 h 4168140"/>
                <a:gd name="connsiteX85" fmla="*/ 7269480 w 11681460"/>
                <a:gd name="connsiteY85" fmla="*/ 3284220 h 4168140"/>
                <a:gd name="connsiteX86" fmla="*/ 7330440 w 11681460"/>
                <a:gd name="connsiteY86" fmla="*/ 3185160 h 4168140"/>
                <a:gd name="connsiteX87" fmla="*/ 7376160 w 11681460"/>
                <a:gd name="connsiteY87" fmla="*/ 3116580 h 4168140"/>
                <a:gd name="connsiteX88" fmla="*/ 7444740 w 11681460"/>
                <a:gd name="connsiteY88" fmla="*/ 3093720 h 4168140"/>
                <a:gd name="connsiteX89" fmla="*/ 7513320 w 11681460"/>
                <a:gd name="connsiteY89" fmla="*/ 3101340 h 4168140"/>
                <a:gd name="connsiteX90" fmla="*/ 7574280 w 11681460"/>
                <a:gd name="connsiteY90" fmla="*/ 3078480 h 4168140"/>
                <a:gd name="connsiteX91" fmla="*/ 7726680 w 11681460"/>
                <a:gd name="connsiteY91" fmla="*/ 3108960 h 4168140"/>
                <a:gd name="connsiteX92" fmla="*/ 7833360 w 11681460"/>
                <a:gd name="connsiteY92" fmla="*/ 3162300 h 4168140"/>
                <a:gd name="connsiteX93" fmla="*/ 7962900 w 11681460"/>
                <a:gd name="connsiteY93" fmla="*/ 3192780 h 4168140"/>
                <a:gd name="connsiteX94" fmla="*/ 8161020 w 11681460"/>
                <a:gd name="connsiteY94" fmla="*/ 3268980 h 4168140"/>
                <a:gd name="connsiteX95" fmla="*/ 8290560 w 11681460"/>
                <a:gd name="connsiteY95" fmla="*/ 3337560 h 4168140"/>
                <a:gd name="connsiteX96" fmla="*/ 8382000 w 11681460"/>
                <a:gd name="connsiteY96" fmla="*/ 3360420 h 4168140"/>
                <a:gd name="connsiteX97" fmla="*/ 8458200 w 11681460"/>
                <a:gd name="connsiteY97" fmla="*/ 3398520 h 4168140"/>
                <a:gd name="connsiteX98" fmla="*/ 8595360 w 11681460"/>
                <a:gd name="connsiteY98" fmla="*/ 3512820 h 4168140"/>
                <a:gd name="connsiteX99" fmla="*/ 8641080 w 11681460"/>
                <a:gd name="connsiteY99" fmla="*/ 3566160 h 4168140"/>
                <a:gd name="connsiteX100" fmla="*/ 8702040 w 11681460"/>
                <a:gd name="connsiteY100" fmla="*/ 3604260 h 4168140"/>
                <a:gd name="connsiteX101" fmla="*/ 8763000 w 11681460"/>
                <a:gd name="connsiteY101" fmla="*/ 3634740 h 4168140"/>
                <a:gd name="connsiteX102" fmla="*/ 8854440 w 11681460"/>
                <a:gd name="connsiteY102" fmla="*/ 3627120 h 4168140"/>
                <a:gd name="connsiteX103" fmla="*/ 8968740 w 11681460"/>
                <a:gd name="connsiteY103" fmla="*/ 3619500 h 4168140"/>
                <a:gd name="connsiteX104" fmla="*/ 9060180 w 11681460"/>
                <a:gd name="connsiteY104" fmla="*/ 3642360 h 4168140"/>
                <a:gd name="connsiteX105" fmla="*/ 9151620 w 11681460"/>
                <a:gd name="connsiteY105" fmla="*/ 3657600 h 4168140"/>
                <a:gd name="connsiteX106" fmla="*/ 9227820 w 11681460"/>
                <a:gd name="connsiteY106" fmla="*/ 3642360 h 4168140"/>
                <a:gd name="connsiteX107" fmla="*/ 9311640 w 11681460"/>
                <a:gd name="connsiteY107" fmla="*/ 3611880 h 4168140"/>
                <a:gd name="connsiteX108" fmla="*/ 9433560 w 11681460"/>
                <a:gd name="connsiteY108" fmla="*/ 3589020 h 4168140"/>
                <a:gd name="connsiteX109" fmla="*/ 9509760 w 11681460"/>
                <a:gd name="connsiteY109" fmla="*/ 3528060 h 4168140"/>
                <a:gd name="connsiteX110" fmla="*/ 9646920 w 11681460"/>
                <a:gd name="connsiteY110" fmla="*/ 3489960 h 4168140"/>
                <a:gd name="connsiteX111" fmla="*/ 9784080 w 11681460"/>
                <a:gd name="connsiteY111" fmla="*/ 3444240 h 4168140"/>
                <a:gd name="connsiteX112" fmla="*/ 9860280 w 11681460"/>
                <a:gd name="connsiteY112" fmla="*/ 3383280 h 4168140"/>
                <a:gd name="connsiteX113" fmla="*/ 9921240 w 11681460"/>
                <a:gd name="connsiteY113" fmla="*/ 3314700 h 4168140"/>
                <a:gd name="connsiteX114" fmla="*/ 9997440 w 11681460"/>
                <a:gd name="connsiteY114" fmla="*/ 3208020 h 4168140"/>
                <a:gd name="connsiteX115" fmla="*/ 10043160 w 11681460"/>
                <a:gd name="connsiteY115" fmla="*/ 3101340 h 4168140"/>
                <a:gd name="connsiteX116" fmla="*/ 10104120 w 11681460"/>
                <a:gd name="connsiteY116" fmla="*/ 3017520 h 4168140"/>
                <a:gd name="connsiteX117" fmla="*/ 10157460 w 11681460"/>
                <a:gd name="connsiteY117" fmla="*/ 2933700 h 4168140"/>
                <a:gd name="connsiteX118" fmla="*/ 10218420 w 11681460"/>
                <a:gd name="connsiteY118" fmla="*/ 2849880 h 4168140"/>
                <a:gd name="connsiteX119" fmla="*/ 10294620 w 11681460"/>
                <a:gd name="connsiteY119" fmla="*/ 2735580 h 4168140"/>
                <a:gd name="connsiteX120" fmla="*/ 10347960 w 11681460"/>
                <a:gd name="connsiteY120" fmla="*/ 2621280 h 4168140"/>
                <a:gd name="connsiteX121" fmla="*/ 10431780 w 11681460"/>
                <a:gd name="connsiteY121" fmla="*/ 2499360 h 4168140"/>
                <a:gd name="connsiteX122" fmla="*/ 10500360 w 11681460"/>
                <a:gd name="connsiteY122" fmla="*/ 2354580 h 4168140"/>
                <a:gd name="connsiteX123" fmla="*/ 10553700 w 11681460"/>
                <a:gd name="connsiteY123" fmla="*/ 2263140 h 4168140"/>
                <a:gd name="connsiteX124" fmla="*/ 10584180 w 11681460"/>
                <a:gd name="connsiteY124" fmla="*/ 2194560 h 4168140"/>
                <a:gd name="connsiteX125" fmla="*/ 10614660 w 11681460"/>
                <a:gd name="connsiteY125" fmla="*/ 2118360 h 4168140"/>
                <a:gd name="connsiteX126" fmla="*/ 10675620 w 11681460"/>
                <a:gd name="connsiteY126" fmla="*/ 2049780 h 4168140"/>
                <a:gd name="connsiteX127" fmla="*/ 10690860 w 11681460"/>
                <a:gd name="connsiteY127" fmla="*/ 1988820 h 4168140"/>
                <a:gd name="connsiteX128" fmla="*/ 10713720 w 11681460"/>
                <a:gd name="connsiteY128" fmla="*/ 1927860 h 4168140"/>
                <a:gd name="connsiteX129" fmla="*/ 10767060 w 11681460"/>
                <a:gd name="connsiteY129" fmla="*/ 1859280 h 4168140"/>
                <a:gd name="connsiteX130" fmla="*/ 10873740 w 11681460"/>
                <a:gd name="connsiteY130" fmla="*/ 1828800 h 4168140"/>
                <a:gd name="connsiteX131" fmla="*/ 11079480 w 11681460"/>
                <a:gd name="connsiteY131" fmla="*/ 1767840 h 4168140"/>
                <a:gd name="connsiteX132" fmla="*/ 11247120 w 11681460"/>
                <a:gd name="connsiteY132" fmla="*/ 1684020 h 4168140"/>
                <a:gd name="connsiteX133" fmla="*/ 11414760 w 11681460"/>
                <a:gd name="connsiteY133" fmla="*/ 1638300 h 4168140"/>
                <a:gd name="connsiteX134" fmla="*/ 11490960 w 11681460"/>
                <a:gd name="connsiteY134" fmla="*/ 1577340 h 4168140"/>
                <a:gd name="connsiteX135" fmla="*/ 11635740 w 11681460"/>
                <a:gd name="connsiteY135" fmla="*/ 1508760 h 4168140"/>
                <a:gd name="connsiteX136" fmla="*/ 11681460 w 11681460"/>
                <a:gd name="connsiteY136" fmla="*/ 1417320 h 4168140"/>
                <a:gd name="connsiteX137" fmla="*/ 11620500 w 11681460"/>
                <a:gd name="connsiteY137" fmla="*/ 1417320 h 4168140"/>
                <a:gd name="connsiteX138" fmla="*/ 11567160 w 11681460"/>
                <a:gd name="connsiteY138" fmla="*/ 1379220 h 4168140"/>
                <a:gd name="connsiteX139" fmla="*/ 11498580 w 11681460"/>
                <a:gd name="connsiteY139" fmla="*/ 1318260 h 4168140"/>
                <a:gd name="connsiteX140" fmla="*/ 11468100 w 11681460"/>
                <a:gd name="connsiteY140" fmla="*/ 1280160 h 4168140"/>
                <a:gd name="connsiteX141" fmla="*/ 11407140 w 11681460"/>
                <a:gd name="connsiteY141" fmla="*/ 1287780 h 4168140"/>
                <a:gd name="connsiteX142" fmla="*/ 11399520 w 11681460"/>
                <a:gd name="connsiteY142" fmla="*/ 1280160 h 4168140"/>
                <a:gd name="connsiteX143" fmla="*/ 11353800 w 11681460"/>
                <a:gd name="connsiteY143" fmla="*/ 1356360 h 4168140"/>
                <a:gd name="connsiteX144" fmla="*/ 11224260 w 11681460"/>
                <a:gd name="connsiteY144" fmla="*/ 1417320 h 4168140"/>
                <a:gd name="connsiteX145" fmla="*/ 11109960 w 11681460"/>
                <a:gd name="connsiteY145" fmla="*/ 1463040 h 4168140"/>
                <a:gd name="connsiteX146" fmla="*/ 10911840 w 11681460"/>
                <a:gd name="connsiteY146" fmla="*/ 1524000 h 4168140"/>
                <a:gd name="connsiteX147" fmla="*/ 10774680 w 11681460"/>
                <a:gd name="connsiteY147" fmla="*/ 1546860 h 4168140"/>
                <a:gd name="connsiteX148" fmla="*/ 10675620 w 11681460"/>
                <a:gd name="connsiteY148" fmla="*/ 1615440 h 4168140"/>
                <a:gd name="connsiteX149" fmla="*/ 10568940 w 11681460"/>
                <a:gd name="connsiteY149" fmla="*/ 1676400 h 4168140"/>
                <a:gd name="connsiteX150" fmla="*/ 10485120 w 11681460"/>
                <a:gd name="connsiteY150" fmla="*/ 1760220 h 4168140"/>
                <a:gd name="connsiteX151" fmla="*/ 10454640 w 11681460"/>
                <a:gd name="connsiteY151" fmla="*/ 1836420 h 4168140"/>
                <a:gd name="connsiteX152" fmla="*/ 10416540 w 11681460"/>
                <a:gd name="connsiteY152" fmla="*/ 1927860 h 4168140"/>
                <a:gd name="connsiteX153" fmla="*/ 10401300 w 11681460"/>
                <a:gd name="connsiteY153" fmla="*/ 2004060 h 4168140"/>
                <a:gd name="connsiteX154" fmla="*/ 10363200 w 11681460"/>
                <a:gd name="connsiteY154" fmla="*/ 2095500 h 4168140"/>
                <a:gd name="connsiteX155" fmla="*/ 10317480 w 11681460"/>
                <a:gd name="connsiteY155" fmla="*/ 2225040 h 4168140"/>
                <a:gd name="connsiteX156" fmla="*/ 10287000 w 11681460"/>
                <a:gd name="connsiteY156" fmla="*/ 2346960 h 4168140"/>
                <a:gd name="connsiteX157" fmla="*/ 10218420 w 11681460"/>
                <a:gd name="connsiteY157" fmla="*/ 2499360 h 4168140"/>
                <a:gd name="connsiteX158" fmla="*/ 10134600 w 11681460"/>
                <a:gd name="connsiteY158" fmla="*/ 2621280 h 4168140"/>
                <a:gd name="connsiteX159" fmla="*/ 10043160 w 11681460"/>
                <a:gd name="connsiteY159" fmla="*/ 2735580 h 4168140"/>
                <a:gd name="connsiteX160" fmla="*/ 9974580 w 11681460"/>
                <a:gd name="connsiteY160" fmla="*/ 2857500 h 4168140"/>
                <a:gd name="connsiteX161" fmla="*/ 9906000 w 11681460"/>
                <a:gd name="connsiteY161" fmla="*/ 2941320 h 4168140"/>
                <a:gd name="connsiteX162" fmla="*/ 9860280 w 11681460"/>
                <a:gd name="connsiteY162" fmla="*/ 3032760 h 4168140"/>
                <a:gd name="connsiteX163" fmla="*/ 9806940 w 11681460"/>
                <a:gd name="connsiteY163" fmla="*/ 3116580 h 4168140"/>
                <a:gd name="connsiteX164" fmla="*/ 9715500 w 11681460"/>
                <a:gd name="connsiteY164" fmla="*/ 3208020 h 4168140"/>
                <a:gd name="connsiteX165" fmla="*/ 9616440 w 11681460"/>
                <a:gd name="connsiteY165" fmla="*/ 3261360 h 4168140"/>
                <a:gd name="connsiteX166" fmla="*/ 9532620 w 11681460"/>
                <a:gd name="connsiteY166" fmla="*/ 3329940 h 4168140"/>
                <a:gd name="connsiteX167" fmla="*/ 9471660 w 11681460"/>
                <a:gd name="connsiteY167" fmla="*/ 3375660 h 4168140"/>
                <a:gd name="connsiteX168" fmla="*/ 9410700 w 11681460"/>
                <a:gd name="connsiteY168" fmla="*/ 3429000 h 4168140"/>
                <a:gd name="connsiteX169" fmla="*/ 9288780 w 11681460"/>
                <a:gd name="connsiteY169" fmla="*/ 3436620 h 4168140"/>
                <a:gd name="connsiteX170" fmla="*/ 9166860 w 11681460"/>
                <a:gd name="connsiteY170" fmla="*/ 3444240 h 4168140"/>
                <a:gd name="connsiteX171" fmla="*/ 9029700 w 11681460"/>
                <a:gd name="connsiteY171" fmla="*/ 3413760 h 4168140"/>
                <a:gd name="connsiteX172" fmla="*/ 8823960 w 11681460"/>
                <a:gd name="connsiteY172" fmla="*/ 3360420 h 4168140"/>
                <a:gd name="connsiteX173" fmla="*/ 8679180 w 11681460"/>
                <a:gd name="connsiteY173" fmla="*/ 3329940 h 4168140"/>
                <a:gd name="connsiteX174" fmla="*/ 8572500 w 11681460"/>
                <a:gd name="connsiteY174" fmla="*/ 3276600 h 4168140"/>
                <a:gd name="connsiteX175" fmla="*/ 8465820 w 11681460"/>
                <a:gd name="connsiteY175" fmla="*/ 3215640 h 4168140"/>
                <a:gd name="connsiteX176" fmla="*/ 8321040 w 11681460"/>
                <a:gd name="connsiteY176" fmla="*/ 3177540 h 4168140"/>
                <a:gd name="connsiteX177" fmla="*/ 8199120 w 11681460"/>
                <a:gd name="connsiteY177" fmla="*/ 3131820 h 4168140"/>
                <a:gd name="connsiteX178" fmla="*/ 8069580 w 11681460"/>
                <a:gd name="connsiteY178" fmla="*/ 3078480 h 4168140"/>
                <a:gd name="connsiteX179" fmla="*/ 7917180 w 11681460"/>
                <a:gd name="connsiteY179" fmla="*/ 2994660 h 4168140"/>
                <a:gd name="connsiteX180" fmla="*/ 7787640 w 11681460"/>
                <a:gd name="connsiteY180" fmla="*/ 2971800 h 4168140"/>
                <a:gd name="connsiteX181" fmla="*/ 7719060 w 11681460"/>
                <a:gd name="connsiteY181" fmla="*/ 2933700 h 4168140"/>
                <a:gd name="connsiteX182" fmla="*/ 7612380 w 11681460"/>
                <a:gd name="connsiteY182" fmla="*/ 2903220 h 4168140"/>
                <a:gd name="connsiteX183" fmla="*/ 7566660 w 11681460"/>
                <a:gd name="connsiteY183" fmla="*/ 2887980 h 4168140"/>
                <a:gd name="connsiteX184" fmla="*/ 7551420 w 11681460"/>
                <a:gd name="connsiteY184" fmla="*/ 2849880 h 4168140"/>
                <a:gd name="connsiteX185" fmla="*/ 7533640 w 11681460"/>
                <a:gd name="connsiteY185" fmla="*/ 2788920 h 4168140"/>
                <a:gd name="connsiteX186" fmla="*/ 7475220 w 11681460"/>
                <a:gd name="connsiteY186" fmla="*/ 2857500 h 4168140"/>
                <a:gd name="connsiteX187" fmla="*/ 7414260 w 11681460"/>
                <a:gd name="connsiteY187" fmla="*/ 2887980 h 4168140"/>
                <a:gd name="connsiteX188" fmla="*/ 7345680 w 11681460"/>
                <a:gd name="connsiteY188" fmla="*/ 2971800 h 4168140"/>
                <a:gd name="connsiteX189" fmla="*/ 7315200 w 11681460"/>
                <a:gd name="connsiteY189" fmla="*/ 2994660 h 4168140"/>
                <a:gd name="connsiteX190" fmla="*/ 7261860 w 11681460"/>
                <a:gd name="connsiteY190" fmla="*/ 3009900 h 4168140"/>
                <a:gd name="connsiteX191" fmla="*/ 7193280 w 11681460"/>
                <a:gd name="connsiteY191" fmla="*/ 3025140 h 4168140"/>
                <a:gd name="connsiteX192" fmla="*/ 7155180 w 11681460"/>
                <a:gd name="connsiteY192" fmla="*/ 3078480 h 4168140"/>
                <a:gd name="connsiteX193" fmla="*/ 7109460 w 11681460"/>
                <a:gd name="connsiteY193" fmla="*/ 3154680 h 4168140"/>
                <a:gd name="connsiteX194" fmla="*/ 7048500 w 11681460"/>
                <a:gd name="connsiteY194" fmla="*/ 3246120 h 4168140"/>
                <a:gd name="connsiteX195" fmla="*/ 6995160 w 11681460"/>
                <a:gd name="connsiteY195" fmla="*/ 3307080 h 4168140"/>
                <a:gd name="connsiteX196" fmla="*/ 6972300 w 11681460"/>
                <a:gd name="connsiteY196" fmla="*/ 3352800 h 4168140"/>
                <a:gd name="connsiteX197" fmla="*/ 6949440 w 11681460"/>
                <a:gd name="connsiteY197" fmla="*/ 3413760 h 4168140"/>
                <a:gd name="connsiteX198" fmla="*/ 6949440 w 11681460"/>
                <a:gd name="connsiteY198" fmla="*/ 3413760 h 4168140"/>
                <a:gd name="connsiteX199" fmla="*/ 6911340 w 11681460"/>
                <a:gd name="connsiteY199" fmla="*/ 3474720 h 4168140"/>
                <a:gd name="connsiteX200" fmla="*/ 6888480 w 11681460"/>
                <a:gd name="connsiteY200" fmla="*/ 3505200 h 4168140"/>
                <a:gd name="connsiteX201" fmla="*/ 6819900 w 11681460"/>
                <a:gd name="connsiteY201" fmla="*/ 3566160 h 4168140"/>
                <a:gd name="connsiteX202" fmla="*/ 6743700 w 11681460"/>
                <a:gd name="connsiteY202" fmla="*/ 3581400 h 4168140"/>
                <a:gd name="connsiteX203" fmla="*/ 6675120 w 11681460"/>
                <a:gd name="connsiteY203" fmla="*/ 3657600 h 4168140"/>
                <a:gd name="connsiteX204" fmla="*/ 6629400 w 11681460"/>
                <a:gd name="connsiteY204" fmla="*/ 3718560 h 4168140"/>
                <a:gd name="connsiteX205" fmla="*/ 6576060 w 11681460"/>
                <a:gd name="connsiteY205" fmla="*/ 3779520 h 4168140"/>
                <a:gd name="connsiteX206" fmla="*/ 6484620 w 11681460"/>
                <a:gd name="connsiteY206" fmla="*/ 3817620 h 4168140"/>
                <a:gd name="connsiteX207" fmla="*/ 6400800 w 11681460"/>
                <a:gd name="connsiteY207" fmla="*/ 3832860 h 4168140"/>
                <a:gd name="connsiteX208" fmla="*/ 6263640 w 11681460"/>
                <a:gd name="connsiteY208" fmla="*/ 3870960 h 4168140"/>
                <a:gd name="connsiteX209" fmla="*/ 6126480 w 11681460"/>
                <a:gd name="connsiteY209" fmla="*/ 3901440 h 4168140"/>
                <a:gd name="connsiteX210" fmla="*/ 6027420 w 11681460"/>
                <a:gd name="connsiteY210" fmla="*/ 3916680 h 4168140"/>
                <a:gd name="connsiteX211" fmla="*/ 5890260 w 11681460"/>
                <a:gd name="connsiteY211" fmla="*/ 3878580 h 4168140"/>
                <a:gd name="connsiteX212" fmla="*/ 5821680 w 11681460"/>
                <a:gd name="connsiteY212" fmla="*/ 3863340 h 4168140"/>
                <a:gd name="connsiteX213" fmla="*/ 5737860 w 11681460"/>
                <a:gd name="connsiteY213" fmla="*/ 3825240 h 4168140"/>
                <a:gd name="connsiteX214" fmla="*/ 5638800 w 11681460"/>
                <a:gd name="connsiteY214" fmla="*/ 3794760 h 4168140"/>
                <a:gd name="connsiteX215" fmla="*/ 5524500 w 11681460"/>
                <a:gd name="connsiteY215" fmla="*/ 3756660 h 4168140"/>
                <a:gd name="connsiteX216" fmla="*/ 5448300 w 11681460"/>
                <a:gd name="connsiteY216" fmla="*/ 3718560 h 4168140"/>
                <a:gd name="connsiteX217" fmla="*/ 5349240 w 11681460"/>
                <a:gd name="connsiteY217" fmla="*/ 3657600 h 4168140"/>
                <a:gd name="connsiteX218" fmla="*/ 5295900 w 11681460"/>
                <a:gd name="connsiteY218" fmla="*/ 3619500 h 4168140"/>
                <a:gd name="connsiteX219" fmla="*/ 5234940 w 11681460"/>
                <a:gd name="connsiteY219" fmla="*/ 3596640 h 4168140"/>
                <a:gd name="connsiteX220" fmla="*/ 5135880 w 11681460"/>
                <a:gd name="connsiteY220" fmla="*/ 3550920 h 4168140"/>
                <a:gd name="connsiteX221" fmla="*/ 5059680 w 11681460"/>
                <a:gd name="connsiteY221" fmla="*/ 3505200 h 4168140"/>
                <a:gd name="connsiteX222" fmla="*/ 5029200 w 11681460"/>
                <a:gd name="connsiteY222" fmla="*/ 3482340 h 4168140"/>
                <a:gd name="connsiteX223" fmla="*/ 4960620 w 11681460"/>
                <a:gd name="connsiteY223" fmla="*/ 3413760 h 4168140"/>
                <a:gd name="connsiteX224" fmla="*/ 4876800 w 11681460"/>
                <a:gd name="connsiteY224" fmla="*/ 3299460 h 4168140"/>
                <a:gd name="connsiteX225" fmla="*/ 4808220 w 11681460"/>
                <a:gd name="connsiteY225" fmla="*/ 3200400 h 4168140"/>
                <a:gd name="connsiteX226" fmla="*/ 4777740 w 11681460"/>
                <a:gd name="connsiteY226" fmla="*/ 3147060 h 4168140"/>
                <a:gd name="connsiteX227" fmla="*/ 4724400 w 11681460"/>
                <a:gd name="connsiteY227" fmla="*/ 3108960 h 4168140"/>
                <a:gd name="connsiteX228" fmla="*/ 4648200 w 11681460"/>
                <a:gd name="connsiteY228" fmla="*/ 3063240 h 4168140"/>
                <a:gd name="connsiteX229" fmla="*/ 4533900 w 11681460"/>
                <a:gd name="connsiteY229" fmla="*/ 2979420 h 4168140"/>
                <a:gd name="connsiteX230" fmla="*/ 4427220 w 11681460"/>
                <a:gd name="connsiteY230" fmla="*/ 2941320 h 4168140"/>
                <a:gd name="connsiteX231" fmla="*/ 4366260 w 11681460"/>
                <a:gd name="connsiteY231" fmla="*/ 2903220 h 4168140"/>
                <a:gd name="connsiteX232" fmla="*/ 4244340 w 11681460"/>
                <a:gd name="connsiteY232" fmla="*/ 2842260 h 4168140"/>
                <a:gd name="connsiteX233" fmla="*/ 4145280 w 11681460"/>
                <a:gd name="connsiteY233" fmla="*/ 2811780 h 4168140"/>
                <a:gd name="connsiteX234" fmla="*/ 4038600 w 11681460"/>
                <a:gd name="connsiteY234" fmla="*/ 2804160 h 4168140"/>
                <a:gd name="connsiteX235" fmla="*/ 3954780 w 11681460"/>
                <a:gd name="connsiteY235" fmla="*/ 2819400 h 4168140"/>
                <a:gd name="connsiteX236" fmla="*/ 3863340 w 11681460"/>
                <a:gd name="connsiteY236" fmla="*/ 2804160 h 4168140"/>
                <a:gd name="connsiteX237" fmla="*/ 3741420 w 11681460"/>
                <a:gd name="connsiteY237" fmla="*/ 2781300 h 4168140"/>
                <a:gd name="connsiteX238" fmla="*/ 3649980 w 11681460"/>
                <a:gd name="connsiteY238" fmla="*/ 2743200 h 4168140"/>
                <a:gd name="connsiteX239" fmla="*/ 3573780 w 11681460"/>
                <a:gd name="connsiteY239" fmla="*/ 2674620 h 4168140"/>
                <a:gd name="connsiteX240" fmla="*/ 3482340 w 11681460"/>
                <a:gd name="connsiteY240" fmla="*/ 2621280 h 4168140"/>
                <a:gd name="connsiteX241" fmla="*/ 3436620 w 11681460"/>
                <a:gd name="connsiteY241" fmla="*/ 2552700 h 4168140"/>
                <a:gd name="connsiteX242" fmla="*/ 3329940 w 11681460"/>
                <a:gd name="connsiteY242" fmla="*/ 2423160 h 4168140"/>
                <a:gd name="connsiteX243" fmla="*/ 3261360 w 11681460"/>
                <a:gd name="connsiteY243" fmla="*/ 2324100 h 4168140"/>
                <a:gd name="connsiteX244" fmla="*/ 3131820 w 11681460"/>
                <a:gd name="connsiteY244" fmla="*/ 2209800 h 4168140"/>
                <a:gd name="connsiteX245" fmla="*/ 3040380 w 11681460"/>
                <a:gd name="connsiteY245" fmla="*/ 2141220 h 4168140"/>
                <a:gd name="connsiteX246" fmla="*/ 2910840 w 11681460"/>
                <a:gd name="connsiteY246" fmla="*/ 2034540 h 4168140"/>
                <a:gd name="connsiteX247" fmla="*/ 2849880 w 11681460"/>
                <a:gd name="connsiteY247" fmla="*/ 1958340 h 4168140"/>
                <a:gd name="connsiteX248" fmla="*/ 2743200 w 11681460"/>
                <a:gd name="connsiteY248" fmla="*/ 1889760 h 4168140"/>
                <a:gd name="connsiteX249" fmla="*/ 2659380 w 11681460"/>
                <a:gd name="connsiteY249" fmla="*/ 1844040 h 4168140"/>
                <a:gd name="connsiteX250" fmla="*/ 2575560 w 11681460"/>
                <a:gd name="connsiteY250" fmla="*/ 1744980 h 4168140"/>
                <a:gd name="connsiteX251" fmla="*/ 2468880 w 11681460"/>
                <a:gd name="connsiteY251" fmla="*/ 1645920 h 4168140"/>
                <a:gd name="connsiteX252" fmla="*/ 2400300 w 11681460"/>
                <a:gd name="connsiteY252" fmla="*/ 1607820 h 4168140"/>
                <a:gd name="connsiteX253" fmla="*/ 2263140 w 11681460"/>
                <a:gd name="connsiteY253" fmla="*/ 1501140 h 4168140"/>
                <a:gd name="connsiteX254" fmla="*/ 2171700 w 11681460"/>
                <a:gd name="connsiteY254" fmla="*/ 1432560 h 4168140"/>
                <a:gd name="connsiteX255" fmla="*/ 2087880 w 11681460"/>
                <a:gd name="connsiteY255" fmla="*/ 1363980 h 4168140"/>
                <a:gd name="connsiteX256" fmla="*/ 1950720 w 11681460"/>
                <a:gd name="connsiteY256" fmla="*/ 1272540 h 4168140"/>
                <a:gd name="connsiteX257" fmla="*/ 1805940 w 11681460"/>
                <a:gd name="connsiteY257" fmla="*/ 1135380 h 4168140"/>
                <a:gd name="connsiteX258" fmla="*/ 1729740 w 11681460"/>
                <a:gd name="connsiteY258" fmla="*/ 1089660 h 4168140"/>
                <a:gd name="connsiteX259" fmla="*/ 1668780 w 11681460"/>
                <a:gd name="connsiteY259" fmla="*/ 1043940 h 4168140"/>
                <a:gd name="connsiteX260" fmla="*/ 1592580 w 11681460"/>
                <a:gd name="connsiteY260" fmla="*/ 990600 h 4168140"/>
                <a:gd name="connsiteX261" fmla="*/ 1470660 w 11681460"/>
                <a:gd name="connsiteY261" fmla="*/ 891540 h 4168140"/>
                <a:gd name="connsiteX262" fmla="*/ 1386840 w 11681460"/>
                <a:gd name="connsiteY262" fmla="*/ 845820 h 4168140"/>
                <a:gd name="connsiteX263" fmla="*/ 1318260 w 11681460"/>
                <a:gd name="connsiteY263" fmla="*/ 784860 h 4168140"/>
                <a:gd name="connsiteX264" fmla="*/ 1264920 w 11681460"/>
                <a:gd name="connsiteY264" fmla="*/ 723900 h 4168140"/>
                <a:gd name="connsiteX265" fmla="*/ 1181100 w 11681460"/>
                <a:gd name="connsiteY265" fmla="*/ 647700 h 4168140"/>
                <a:gd name="connsiteX266" fmla="*/ 1089660 w 11681460"/>
                <a:gd name="connsiteY266" fmla="*/ 624840 h 4168140"/>
                <a:gd name="connsiteX267" fmla="*/ 1021080 w 11681460"/>
                <a:gd name="connsiteY267" fmla="*/ 586740 h 4168140"/>
                <a:gd name="connsiteX268" fmla="*/ 937260 w 11681460"/>
                <a:gd name="connsiteY268" fmla="*/ 548640 h 4168140"/>
                <a:gd name="connsiteX269" fmla="*/ 830580 w 11681460"/>
                <a:gd name="connsiteY269" fmla="*/ 510540 h 4168140"/>
                <a:gd name="connsiteX270" fmla="*/ 754380 w 11681460"/>
                <a:gd name="connsiteY270" fmla="*/ 457200 h 4168140"/>
                <a:gd name="connsiteX271" fmla="*/ 708660 w 11681460"/>
                <a:gd name="connsiteY271" fmla="*/ 419100 h 4168140"/>
                <a:gd name="connsiteX272" fmla="*/ 609600 w 11681460"/>
                <a:gd name="connsiteY272" fmla="*/ 396240 h 4168140"/>
                <a:gd name="connsiteX273" fmla="*/ 548640 w 11681460"/>
                <a:gd name="connsiteY273" fmla="*/ 320040 h 4168140"/>
                <a:gd name="connsiteX274" fmla="*/ 510540 w 11681460"/>
                <a:gd name="connsiteY274" fmla="*/ 251460 h 4168140"/>
                <a:gd name="connsiteX275" fmla="*/ 464820 w 11681460"/>
                <a:gd name="connsiteY275" fmla="*/ 190500 h 4168140"/>
                <a:gd name="connsiteX276" fmla="*/ 411480 w 11681460"/>
                <a:gd name="connsiteY276" fmla="*/ 137160 h 4168140"/>
                <a:gd name="connsiteX277" fmla="*/ 373380 w 11681460"/>
                <a:gd name="connsiteY277" fmla="*/ 45720 h 4168140"/>
                <a:gd name="connsiteX278" fmla="*/ 342900 w 11681460"/>
                <a:gd name="connsiteY278" fmla="*/ 0 h 4168140"/>
                <a:gd name="connsiteX279" fmla="*/ 327660 w 11681460"/>
                <a:gd name="connsiteY279" fmla="*/ 60960 h 4168140"/>
                <a:gd name="connsiteX280" fmla="*/ 289560 w 11681460"/>
                <a:gd name="connsiteY280" fmla="*/ 91440 h 4168140"/>
                <a:gd name="connsiteX281" fmla="*/ 236220 w 11681460"/>
                <a:gd name="connsiteY281" fmla="*/ 114300 h 4168140"/>
                <a:gd name="connsiteX282" fmla="*/ 198120 w 11681460"/>
                <a:gd name="connsiteY282" fmla="*/ 175260 h 4168140"/>
                <a:gd name="connsiteX283" fmla="*/ 175260 w 11681460"/>
                <a:gd name="connsiteY283" fmla="*/ 228600 h 4168140"/>
                <a:gd name="connsiteX284" fmla="*/ 114300 w 11681460"/>
                <a:gd name="connsiteY284" fmla="*/ 236220 h 4168140"/>
                <a:gd name="connsiteX285" fmla="*/ 45720 w 11681460"/>
                <a:gd name="connsiteY285" fmla="*/ 251460 h 4168140"/>
                <a:gd name="connsiteX286" fmla="*/ 0 w 11681460"/>
                <a:gd name="connsiteY286" fmla="*/ 281940 h 4168140"/>
                <a:gd name="connsiteX287" fmla="*/ 68580 w 11681460"/>
                <a:gd name="connsiteY287" fmla="*/ 320040 h 4168140"/>
                <a:gd name="connsiteX0" fmla="*/ 68580 w 11681460"/>
                <a:gd name="connsiteY0" fmla="*/ 320040 h 4168140"/>
                <a:gd name="connsiteX1" fmla="*/ 121920 w 11681460"/>
                <a:gd name="connsiteY1" fmla="*/ 381000 h 4168140"/>
                <a:gd name="connsiteX2" fmla="*/ 198120 w 11681460"/>
                <a:gd name="connsiteY2" fmla="*/ 419100 h 4168140"/>
                <a:gd name="connsiteX3" fmla="*/ 320040 w 11681460"/>
                <a:gd name="connsiteY3" fmla="*/ 510540 h 4168140"/>
                <a:gd name="connsiteX4" fmla="*/ 411480 w 11681460"/>
                <a:gd name="connsiteY4" fmla="*/ 563880 h 4168140"/>
                <a:gd name="connsiteX5" fmla="*/ 472440 w 11681460"/>
                <a:gd name="connsiteY5" fmla="*/ 632460 h 4168140"/>
                <a:gd name="connsiteX6" fmla="*/ 601980 w 11681460"/>
                <a:gd name="connsiteY6" fmla="*/ 708660 h 4168140"/>
                <a:gd name="connsiteX7" fmla="*/ 739140 w 11681460"/>
                <a:gd name="connsiteY7" fmla="*/ 784860 h 4168140"/>
                <a:gd name="connsiteX8" fmla="*/ 861060 w 11681460"/>
                <a:gd name="connsiteY8" fmla="*/ 868680 h 4168140"/>
                <a:gd name="connsiteX9" fmla="*/ 944880 w 11681460"/>
                <a:gd name="connsiteY9" fmla="*/ 952500 h 4168140"/>
                <a:gd name="connsiteX10" fmla="*/ 1021080 w 11681460"/>
                <a:gd name="connsiteY10" fmla="*/ 1005840 h 4168140"/>
                <a:gd name="connsiteX11" fmla="*/ 1097280 w 11681460"/>
                <a:gd name="connsiteY11" fmla="*/ 1043940 h 4168140"/>
                <a:gd name="connsiteX12" fmla="*/ 1181100 w 11681460"/>
                <a:gd name="connsiteY12" fmla="*/ 1104900 h 4168140"/>
                <a:gd name="connsiteX13" fmla="*/ 1249680 w 11681460"/>
                <a:gd name="connsiteY13" fmla="*/ 1150620 h 4168140"/>
                <a:gd name="connsiteX14" fmla="*/ 1341120 w 11681460"/>
                <a:gd name="connsiteY14" fmla="*/ 1196340 h 4168140"/>
                <a:gd name="connsiteX15" fmla="*/ 1417320 w 11681460"/>
                <a:gd name="connsiteY15" fmla="*/ 1257300 h 4168140"/>
                <a:gd name="connsiteX16" fmla="*/ 1493520 w 11681460"/>
                <a:gd name="connsiteY16" fmla="*/ 1333500 h 4168140"/>
                <a:gd name="connsiteX17" fmla="*/ 1569720 w 11681460"/>
                <a:gd name="connsiteY17" fmla="*/ 1356360 h 4168140"/>
                <a:gd name="connsiteX18" fmla="*/ 1684020 w 11681460"/>
                <a:gd name="connsiteY18" fmla="*/ 1424940 h 4168140"/>
                <a:gd name="connsiteX19" fmla="*/ 1729740 w 11681460"/>
                <a:gd name="connsiteY19" fmla="*/ 1485900 h 4168140"/>
                <a:gd name="connsiteX20" fmla="*/ 1844040 w 11681460"/>
                <a:gd name="connsiteY20" fmla="*/ 1569720 h 4168140"/>
                <a:gd name="connsiteX21" fmla="*/ 1935480 w 11681460"/>
                <a:gd name="connsiteY21" fmla="*/ 1615440 h 4168140"/>
                <a:gd name="connsiteX22" fmla="*/ 2049780 w 11681460"/>
                <a:gd name="connsiteY22" fmla="*/ 1691640 h 4168140"/>
                <a:gd name="connsiteX23" fmla="*/ 2133600 w 11681460"/>
                <a:gd name="connsiteY23" fmla="*/ 1729740 h 4168140"/>
                <a:gd name="connsiteX24" fmla="*/ 2202180 w 11681460"/>
                <a:gd name="connsiteY24" fmla="*/ 1805940 h 4168140"/>
                <a:gd name="connsiteX25" fmla="*/ 2255520 w 11681460"/>
                <a:gd name="connsiteY25" fmla="*/ 1821180 h 4168140"/>
                <a:gd name="connsiteX26" fmla="*/ 2316480 w 11681460"/>
                <a:gd name="connsiteY26" fmla="*/ 1866900 h 4168140"/>
                <a:gd name="connsiteX27" fmla="*/ 2423160 w 11681460"/>
                <a:gd name="connsiteY27" fmla="*/ 2004060 h 4168140"/>
                <a:gd name="connsiteX28" fmla="*/ 2476500 w 11681460"/>
                <a:gd name="connsiteY28" fmla="*/ 2087880 h 4168140"/>
                <a:gd name="connsiteX29" fmla="*/ 2567940 w 11681460"/>
                <a:gd name="connsiteY29" fmla="*/ 2148840 h 4168140"/>
                <a:gd name="connsiteX30" fmla="*/ 2682240 w 11681460"/>
                <a:gd name="connsiteY30" fmla="*/ 2186940 h 4168140"/>
                <a:gd name="connsiteX31" fmla="*/ 2743200 w 11681460"/>
                <a:gd name="connsiteY31" fmla="*/ 2209800 h 4168140"/>
                <a:gd name="connsiteX32" fmla="*/ 2811780 w 11681460"/>
                <a:gd name="connsiteY32" fmla="*/ 2247900 h 4168140"/>
                <a:gd name="connsiteX33" fmla="*/ 2887980 w 11681460"/>
                <a:gd name="connsiteY33" fmla="*/ 2301240 h 4168140"/>
                <a:gd name="connsiteX34" fmla="*/ 2979420 w 11681460"/>
                <a:gd name="connsiteY34" fmla="*/ 2385060 h 4168140"/>
                <a:gd name="connsiteX35" fmla="*/ 3055620 w 11681460"/>
                <a:gd name="connsiteY35" fmla="*/ 2461260 h 4168140"/>
                <a:gd name="connsiteX36" fmla="*/ 3139440 w 11681460"/>
                <a:gd name="connsiteY36" fmla="*/ 2537460 h 4168140"/>
                <a:gd name="connsiteX37" fmla="*/ 3261360 w 11681460"/>
                <a:gd name="connsiteY37" fmla="*/ 2628900 h 4168140"/>
                <a:gd name="connsiteX38" fmla="*/ 3345180 w 11681460"/>
                <a:gd name="connsiteY38" fmla="*/ 2720340 h 4168140"/>
                <a:gd name="connsiteX39" fmla="*/ 3444240 w 11681460"/>
                <a:gd name="connsiteY39" fmla="*/ 2796540 h 4168140"/>
                <a:gd name="connsiteX40" fmla="*/ 3558540 w 11681460"/>
                <a:gd name="connsiteY40" fmla="*/ 2872740 h 4168140"/>
                <a:gd name="connsiteX41" fmla="*/ 3619500 w 11681460"/>
                <a:gd name="connsiteY41" fmla="*/ 2979420 h 4168140"/>
                <a:gd name="connsiteX42" fmla="*/ 3619500 w 11681460"/>
                <a:gd name="connsiteY42" fmla="*/ 2979420 h 4168140"/>
                <a:gd name="connsiteX43" fmla="*/ 3649980 w 11681460"/>
                <a:gd name="connsiteY43" fmla="*/ 3048000 h 4168140"/>
                <a:gd name="connsiteX44" fmla="*/ 3703320 w 11681460"/>
                <a:gd name="connsiteY44" fmla="*/ 3086100 h 4168140"/>
                <a:gd name="connsiteX45" fmla="*/ 3764280 w 11681460"/>
                <a:gd name="connsiteY45" fmla="*/ 3063240 h 4168140"/>
                <a:gd name="connsiteX46" fmla="*/ 3848100 w 11681460"/>
                <a:gd name="connsiteY46" fmla="*/ 3025140 h 4168140"/>
                <a:gd name="connsiteX47" fmla="*/ 3916680 w 11681460"/>
                <a:gd name="connsiteY47" fmla="*/ 3032760 h 4168140"/>
                <a:gd name="connsiteX48" fmla="*/ 4030980 w 11681460"/>
                <a:gd name="connsiteY48" fmla="*/ 3063240 h 4168140"/>
                <a:gd name="connsiteX49" fmla="*/ 4137660 w 11681460"/>
                <a:gd name="connsiteY49" fmla="*/ 3101340 h 4168140"/>
                <a:gd name="connsiteX50" fmla="*/ 4259580 w 11681460"/>
                <a:gd name="connsiteY50" fmla="*/ 3147060 h 4168140"/>
                <a:gd name="connsiteX51" fmla="*/ 4381500 w 11681460"/>
                <a:gd name="connsiteY51" fmla="*/ 3192780 h 4168140"/>
                <a:gd name="connsiteX52" fmla="*/ 4526280 w 11681460"/>
                <a:gd name="connsiteY52" fmla="*/ 3276600 h 4168140"/>
                <a:gd name="connsiteX53" fmla="*/ 4587240 w 11681460"/>
                <a:gd name="connsiteY53" fmla="*/ 3299460 h 4168140"/>
                <a:gd name="connsiteX54" fmla="*/ 4610100 w 11681460"/>
                <a:gd name="connsiteY54" fmla="*/ 3352800 h 4168140"/>
                <a:gd name="connsiteX55" fmla="*/ 4648200 w 11681460"/>
                <a:gd name="connsiteY55" fmla="*/ 3436620 h 4168140"/>
                <a:gd name="connsiteX56" fmla="*/ 4671060 w 11681460"/>
                <a:gd name="connsiteY56" fmla="*/ 3520440 h 4168140"/>
                <a:gd name="connsiteX57" fmla="*/ 4678680 w 11681460"/>
                <a:gd name="connsiteY57" fmla="*/ 3589020 h 4168140"/>
                <a:gd name="connsiteX58" fmla="*/ 4686300 w 11681460"/>
                <a:gd name="connsiteY58" fmla="*/ 3649980 h 4168140"/>
                <a:gd name="connsiteX59" fmla="*/ 4724400 w 11681460"/>
                <a:gd name="connsiteY59" fmla="*/ 3680460 h 4168140"/>
                <a:gd name="connsiteX60" fmla="*/ 4785360 w 11681460"/>
                <a:gd name="connsiteY60" fmla="*/ 3672840 h 4168140"/>
                <a:gd name="connsiteX61" fmla="*/ 4869180 w 11681460"/>
                <a:gd name="connsiteY61" fmla="*/ 3703320 h 4168140"/>
                <a:gd name="connsiteX62" fmla="*/ 4914900 w 11681460"/>
                <a:gd name="connsiteY62" fmla="*/ 3756660 h 4168140"/>
                <a:gd name="connsiteX63" fmla="*/ 5105400 w 11681460"/>
                <a:gd name="connsiteY63" fmla="*/ 3832860 h 4168140"/>
                <a:gd name="connsiteX64" fmla="*/ 5173980 w 11681460"/>
                <a:gd name="connsiteY64" fmla="*/ 3886200 h 4168140"/>
                <a:gd name="connsiteX65" fmla="*/ 5242560 w 11681460"/>
                <a:gd name="connsiteY65" fmla="*/ 3924300 h 4168140"/>
                <a:gd name="connsiteX66" fmla="*/ 5364480 w 11681460"/>
                <a:gd name="connsiteY66" fmla="*/ 3962400 h 4168140"/>
                <a:gd name="connsiteX67" fmla="*/ 5516880 w 11681460"/>
                <a:gd name="connsiteY67" fmla="*/ 4046220 h 4168140"/>
                <a:gd name="connsiteX68" fmla="*/ 5585460 w 11681460"/>
                <a:gd name="connsiteY68" fmla="*/ 4099560 h 4168140"/>
                <a:gd name="connsiteX69" fmla="*/ 5661660 w 11681460"/>
                <a:gd name="connsiteY69" fmla="*/ 4122420 h 4168140"/>
                <a:gd name="connsiteX70" fmla="*/ 5745480 w 11681460"/>
                <a:gd name="connsiteY70" fmla="*/ 4130040 h 4168140"/>
                <a:gd name="connsiteX71" fmla="*/ 5836920 w 11681460"/>
                <a:gd name="connsiteY71" fmla="*/ 4130040 h 4168140"/>
                <a:gd name="connsiteX72" fmla="*/ 5951220 w 11681460"/>
                <a:gd name="connsiteY72" fmla="*/ 4145280 h 4168140"/>
                <a:gd name="connsiteX73" fmla="*/ 6035040 w 11681460"/>
                <a:gd name="connsiteY73" fmla="*/ 4168140 h 4168140"/>
                <a:gd name="connsiteX74" fmla="*/ 6149340 w 11681460"/>
                <a:gd name="connsiteY74" fmla="*/ 4137660 h 4168140"/>
                <a:gd name="connsiteX75" fmla="*/ 6286500 w 11681460"/>
                <a:gd name="connsiteY75" fmla="*/ 4114800 h 4168140"/>
                <a:gd name="connsiteX76" fmla="*/ 6393180 w 11681460"/>
                <a:gd name="connsiteY76" fmla="*/ 4053840 h 4168140"/>
                <a:gd name="connsiteX77" fmla="*/ 6484620 w 11681460"/>
                <a:gd name="connsiteY77" fmla="*/ 4038600 h 4168140"/>
                <a:gd name="connsiteX78" fmla="*/ 6583680 w 11681460"/>
                <a:gd name="connsiteY78" fmla="*/ 3970020 h 4168140"/>
                <a:gd name="connsiteX79" fmla="*/ 6697980 w 11681460"/>
                <a:gd name="connsiteY79" fmla="*/ 3886200 h 4168140"/>
                <a:gd name="connsiteX80" fmla="*/ 6728460 w 11681460"/>
                <a:gd name="connsiteY80" fmla="*/ 3817620 h 4168140"/>
                <a:gd name="connsiteX81" fmla="*/ 6842760 w 11681460"/>
                <a:gd name="connsiteY81" fmla="*/ 3733800 h 4168140"/>
                <a:gd name="connsiteX82" fmla="*/ 6972300 w 11681460"/>
                <a:gd name="connsiteY82" fmla="*/ 3642360 h 4168140"/>
                <a:gd name="connsiteX83" fmla="*/ 7078980 w 11681460"/>
                <a:gd name="connsiteY83" fmla="*/ 3528060 h 4168140"/>
                <a:gd name="connsiteX84" fmla="*/ 7139940 w 11681460"/>
                <a:gd name="connsiteY84" fmla="*/ 3444240 h 4168140"/>
                <a:gd name="connsiteX85" fmla="*/ 7269480 w 11681460"/>
                <a:gd name="connsiteY85" fmla="*/ 3284220 h 4168140"/>
                <a:gd name="connsiteX86" fmla="*/ 7330440 w 11681460"/>
                <a:gd name="connsiteY86" fmla="*/ 3185160 h 4168140"/>
                <a:gd name="connsiteX87" fmla="*/ 7376160 w 11681460"/>
                <a:gd name="connsiteY87" fmla="*/ 3116580 h 4168140"/>
                <a:gd name="connsiteX88" fmla="*/ 7444740 w 11681460"/>
                <a:gd name="connsiteY88" fmla="*/ 3093720 h 4168140"/>
                <a:gd name="connsiteX89" fmla="*/ 7513320 w 11681460"/>
                <a:gd name="connsiteY89" fmla="*/ 3101340 h 4168140"/>
                <a:gd name="connsiteX90" fmla="*/ 7574280 w 11681460"/>
                <a:gd name="connsiteY90" fmla="*/ 3078480 h 4168140"/>
                <a:gd name="connsiteX91" fmla="*/ 7726680 w 11681460"/>
                <a:gd name="connsiteY91" fmla="*/ 3108960 h 4168140"/>
                <a:gd name="connsiteX92" fmla="*/ 7833360 w 11681460"/>
                <a:gd name="connsiteY92" fmla="*/ 3162300 h 4168140"/>
                <a:gd name="connsiteX93" fmla="*/ 7962900 w 11681460"/>
                <a:gd name="connsiteY93" fmla="*/ 3192780 h 4168140"/>
                <a:gd name="connsiteX94" fmla="*/ 8161020 w 11681460"/>
                <a:gd name="connsiteY94" fmla="*/ 3268980 h 4168140"/>
                <a:gd name="connsiteX95" fmla="*/ 8290560 w 11681460"/>
                <a:gd name="connsiteY95" fmla="*/ 3337560 h 4168140"/>
                <a:gd name="connsiteX96" fmla="*/ 8382000 w 11681460"/>
                <a:gd name="connsiteY96" fmla="*/ 3360420 h 4168140"/>
                <a:gd name="connsiteX97" fmla="*/ 8458200 w 11681460"/>
                <a:gd name="connsiteY97" fmla="*/ 3398520 h 4168140"/>
                <a:gd name="connsiteX98" fmla="*/ 8595360 w 11681460"/>
                <a:gd name="connsiteY98" fmla="*/ 3512820 h 4168140"/>
                <a:gd name="connsiteX99" fmla="*/ 8641080 w 11681460"/>
                <a:gd name="connsiteY99" fmla="*/ 3566160 h 4168140"/>
                <a:gd name="connsiteX100" fmla="*/ 8702040 w 11681460"/>
                <a:gd name="connsiteY100" fmla="*/ 3604260 h 4168140"/>
                <a:gd name="connsiteX101" fmla="*/ 8763000 w 11681460"/>
                <a:gd name="connsiteY101" fmla="*/ 3634740 h 4168140"/>
                <a:gd name="connsiteX102" fmla="*/ 8854440 w 11681460"/>
                <a:gd name="connsiteY102" fmla="*/ 3627120 h 4168140"/>
                <a:gd name="connsiteX103" fmla="*/ 8968740 w 11681460"/>
                <a:gd name="connsiteY103" fmla="*/ 3619500 h 4168140"/>
                <a:gd name="connsiteX104" fmla="*/ 9060180 w 11681460"/>
                <a:gd name="connsiteY104" fmla="*/ 3642360 h 4168140"/>
                <a:gd name="connsiteX105" fmla="*/ 9151620 w 11681460"/>
                <a:gd name="connsiteY105" fmla="*/ 3657600 h 4168140"/>
                <a:gd name="connsiteX106" fmla="*/ 9227820 w 11681460"/>
                <a:gd name="connsiteY106" fmla="*/ 3642360 h 4168140"/>
                <a:gd name="connsiteX107" fmla="*/ 9311640 w 11681460"/>
                <a:gd name="connsiteY107" fmla="*/ 3611880 h 4168140"/>
                <a:gd name="connsiteX108" fmla="*/ 9433560 w 11681460"/>
                <a:gd name="connsiteY108" fmla="*/ 3589020 h 4168140"/>
                <a:gd name="connsiteX109" fmla="*/ 9509760 w 11681460"/>
                <a:gd name="connsiteY109" fmla="*/ 3528060 h 4168140"/>
                <a:gd name="connsiteX110" fmla="*/ 9646920 w 11681460"/>
                <a:gd name="connsiteY110" fmla="*/ 3489960 h 4168140"/>
                <a:gd name="connsiteX111" fmla="*/ 9784080 w 11681460"/>
                <a:gd name="connsiteY111" fmla="*/ 3444240 h 4168140"/>
                <a:gd name="connsiteX112" fmla="*/ 9860280 w 11681460"/>
                <a:gd name="connsiteY112" fmla="*/ 3383280 h 4168140"/>
                <a:gd name="connsiteX113" fmla="*/ 9921240 w 11681460"/>
                <a:gd name="connsiteY113" fmla="*/ 3314700 h 4168140"/>
                <a:gd name="connsiteX114" fmla="*/ 9997440 w 11681460"/>
                <a:gd name="connsiteY114" fmla="*/ 3208020 h 4168140"/>
                <a:gd name="connsiteX115" fmla="*/ 10043160 w 11681460"/>
                <a:gd name="connsiteY115" fmla="*/ 3101340 h 4168140"/>
                <a:gd name="connsiteX116" fmla="*/ 10104120 w 11681460"/>
                <a:gd name="connsiteY116" fmla="*/ 3017520 h 4168140"/>
                <a:gd name="connsiteX117" fmla="*/ 10157460 w 11681460"/>
                <a:gd name="connsiteY117" fmla="*/ 2933700 h 4168140"/>
                <a:gd name="connsiteX118" fmla="*/ 10218420 w 11681460"/>
                <a:gd name="connsiteY118" fmla="*/ 2849880 h 4168140"/>
                <a:gd name="connsiteX119" fmla="*/ 10294620 w 11681460"/>
                <a:gd name="connsiteY119" fmla="*/ 2735580 h 4168140"/>
                <a:gd name="connsiteX120" fmla="*/ 10347960 w 11681460"/>
                <a:gd name="connsiteY120" fmla="*/ 2621280 h 4168140"/>
                <a:gd name="connsiteX121" fmla="*/ 10431780 w 11681460"/>
                <a:gd name="connsiteY121" fmla="*/ 2499360 h 4168140"/>
                <a:gd name="connsiteX122" fmla="*/ 10500360 w 11681460"/>
                <a:gd name="connsiteY122" fmla="*/ 2354580 h 4168140"/>
                <a:gd name="connsiteX123" fmla="*/ 10553700 w 11681460"/>
                <a:gd name="connsiteY123" fmla="*/ 2263140 h 4168140"/>
                <a:gd name="connsiteX124" fmla="*/ 10584180 w 11681460"/>
                <a:gd name="connsiteY124" fmla="*/ 2194560 h 4168140"/>
                <a:gd name="connsiteX125" fmla="*/ 10614660 w 11681460"/>
                <a:gd name="connsiteY125" fmla="*/ 2118360 h 4168140"/>
                <a:gd name="connsiteX126" fmla="*/ 10675620 w 11681460"/>
                <a:gd name="connsiteY126" fmla="*/ 2049780 h 4168140"/>
                <a:gd name="connsiteX127" fmla="*/ 10690860 w 11681460"/>
                <a:gd name="connsiteY127" fmla="*/ 1988820 h 4168140"/>
                <a:gd name="connsiteX128" fmla="*/ 10713720 w 11681460"/>
                <a:gd name="connsiteY128" fmla="*/ 1927860 h 4168140"/>
                <a:gd name="connsiteX129" fmla="*/ 10767060 w 11681460"/>
                <a:gd name="connsiteY129" fmla="*/ 1859280 h 4168140"/>
                <a:gd name="connsiteX130" fmla="*/ 10873740 w 11681460"/>
                <a:gd name="connsiteY130" fmla="*/ 1828800 h 4168140"/>
                <a:gd name="connsiteX131" fmla="*/ 11079480 w 11681460"/>
                <a:gd name="connsiteY131" fmla="*/ 1767840 h 4168140"/>
                <a:gd name="connsiteX132" fmla="*/ 11247120 w 11681460"/>
                <a:gd name="connsiteY132" fmla="*/ 1684020 h 4168140"/>
                <a:gd name="connsiteX133" fmla="*/ 11414760 w 11681460"/>
                <a:gd name="connsiteY133" fmla="*/ 1638300 h 4168140"/>
                <a:gd name="connsiteX134" fmla="*/ 11490960 w 11681460"/>
                <a:gd name="connsiteY134" fmla="*/ 1577340 h 4168140"/>
                <a:gd name="connsiteX135" fmla="*/ 11635740 w 11681460"/>
                <a:gd name="connsiteY135" fmla="*/ 1508760 h 4168140"/>
                <a:gd name="connsiteX136" fmla="*/ 11681460 w 11681460"/>
                <a:gd name="connsiteY136" fmla="*/ 1417320 h 4168140"/>
                <a:gd name="connsiteX137" fmla="*/ 11620500 w 11681460"/>
                <a:gd name="connsiteY137" fmla="*/ 1417320 h 4168140"/>
                <a:gd name="connsiteX138" fmla="*/ 11567160 w 11681460"/>
                <a:gd name="connsiteY138" fmla="*/ 1379220 h 4168140"/>
                <a:gd name="connsiteX139" fmla="*/ 11498580 w 11681460"/>
                <a:gd name="connsiteY139" fmla="*/ 1318260 h 4168140"/>
                <a:gd name="connsiteX140" fmla="*/ 11468100 w 11681460"/>
                <a:gd name="connsiteY140" fmla="*/ 1280160 h 4168140"/>
                <a:gd name="connsiteX141" fmla="*/ 11407140 w 11681460"/>
                <a:gd name="connsiteY141" fmla="*/ 1287780 h 4168140"/>
                <a:gd name="connsiteX142" fmla="*/ 11363960 w 11681460"/>
                <a:gd name="connsiteY142" fmla="*/ 1267460 h 4168140"/>
                <a:gd name="connsiteX143" fmla="*/ 11353800 w 11681460"/>
                <a:gd name="connsiteY143" fmla="*/ 1356360 h 4168140"/>
                <a:gd name="connsiteX144" fmla="*/ 11224260 w 11681460"/>
                <a:gd name="connsiteY144" fmla="*/ 1417320 h 4168140"/>
                <a:gd name="connsiteX145" fmla="*/ 11109960 w 11681460"/>
                <a:gd name="connsiteY145" fmla="*/ 1463040 h 4168140"/>
                <a:gd name="connsiteX146" fmla="*/ 10911840 w 11681460"/>
                <a:gd name="connsiteY146" fmla="*/ 1524000 h 4168140"/>
                <a:gd name="connsiteX147" fmla="*/ 10774680 w 11681460"/>
                <a:gd name="connsiteY147" fmla="*/ 1546860 h 4168140"/>
                <a:gd name="connsiteX148" fmla="*/ 10675620 w 11681460"/>
                <a:gd name="connsiteY148" fmla="*/ 1615440 h 4168140"/>
                <a:gd name="connsiteX149" fmla="*/ 10568940 w 11681460"/>
                <a:gd name="connsiteY149" fmla="*/ 1676400 h 4168140"/>
                <a:gd name="connsiteX150" fmla="*/ 10485120 w 11681460"/>
                <a:gd name="connsiteY150" fmla="*/ 1760220 h 4168140"/>
                <a:gd name="connsiteX151" fmla="*/ 10454640 w 11681460"/>
                <a:gd name="connsiteY151" fmla="*/ 1836420 h 4168140"/>
                <a:gd name="connsiteX152" fmla="*/ 10416540 w 11681460"/>
                <a:gd name="connsiteY152" fmla="*/ 1927860 h 4168140"/>
                <a:gd name="connsiteX153" fmla="*/ 10401300 w 11681460"/>
                <a:gd name="connsiteY153" fmla="*/ 2004060 h 4168140"/>
                <a:gd name="connsiteX154" fmla="*/ 10363200 w 11681460"/>
                <a:gd name="connsiteY154" fmla="*/ 2095500 h 4168140"/>
                <a:gd name="connsiteX155" fmla="*/ 10317480 w 11681460"/>
                <a:gd name="connsiteY155" fmla="*/ 2225040 h 4168140"/>
                <a:gd name="connsiteX156" fmla="*/ 10287000 w 11681460"/>
                <a:gd name="connsiteY156" fmla="*/ 2346960 h 4168140"/>
                <a:gd name="connsiteX157" fmla="*/ 10218420 w 11681460"/>
                <a:gd name="connsiteY157" fmla="*/ 2499360 h 4168140"/>
                <a:gd name="connsiteX158" fmla="*/ 10134600 w 11681460"/>
                <a:gd name="connsiteY158" fmla="*/ 2621280 h 4168140"/>
                <a:gd name="connsiteX159" fmla="*/ 10043160 w 11681460"/>
                <a:gd name="connsiteY159" fmla="*/ 2735580 h 4168140"/>
                <a:gd name="connsiteX160" fmla="*/ 9974580 w 11681460"/>
                <a:gd name="connsiteY160" fmla="*/ 2857500 h 4168140"/>
                <a:gd name="connsiteX161" fmla="*/ 9906000 w 11681460"/>
                <a:gd name="connsiteY161" fmla="*/ 2941320 h 4168140"/>
                <a:gd name="connsiteX162" fmla="*/ 9860280 w 11681460"/>
                <a:gd name="connsiteY162" fmla="*/ 3032760 h 4168140"/>
                <a:gd name="connsiteX163" fmla="*/ 9806940 w 11681460"/>
                <a:gd name="connsiteY163" fmla="*/ 3116580 h 4168140"/>
                <a:gd name="connsiteX164" fmla="*/ 9715500 w 11681460"/>
                <a:gd name="connsiteY164" fmla="*/ 3208020 h 4168140"/>
                <a:gd name="connsiteX165" fmla="*/ 9616440 w 11681460"/>
                <a:gd name="connsiteY165" fmla="*/ 3261360 h 4168140"/>
                <a:gd name="connsiteX166" fmla="*/ 9532620 w 11681460"/>
                <a:gd name="connsiteY166" fmla="*/ 3329940 h 4168140"/>
                <a:gd name="connsiteX167" fmla="*/ 9471660 w 11681460"/>
                <a:gd name="connsiteY167" fmla="*/ 3375660 h 4168140"/>
                <a:gd name="connsiteX168" fmla="*/ 9410700 w 11681460"/>
                <a:gd name="connsiteY168" fmla="*/ 3429000 h 4168140"/>
                <a:gd name="connsiteX169" fmla="*/ 9288780 w 11681460"/>
                <a:gd name="connsiteY169" fmla="*/ 3436620 h 4168140"/>
                <a:gd name="connsiteX170" fmla="*/ 9166860 w 11681460"/>
                <a:gd name="connsiteY170" fmla="*/ 3444240 h 4168140"/>
                <a:gd name="connsiteX171" fmla="*/ 9029700 w 11681460"/>
                <a:gd name="connsiteY171" fmla="*/ 3413760 h 4168140"/>
                <a:gd name="connsiteX172" fmla="*/ 8823960 w 11681460"/>
                <a:gd name="connsiteY172" fmla="*/ 3360420 h 4168140"/>
                <a:gd name="connsiteX173" fmla="*/ 8679180 w 11681460"/>
                <a:gd name="connsiteY173" fmla="*/ 3329940 h 4168140"/>
                <a:gd name="connsiteX174" fmla="*/ 8572500 w 11681460"/>
                <a:gd name="connsiteY174" fmla="*/ 3276600 h 4168140"/>
                <a:gd name="connsiteX175" fmla="*/ 8465820 w 11681460"/>
                <a:gd name="connsiteY175" fmla="*/ 3215640 h 4168140"/>
                <a:gd name="connsiteX176" fmla="*/ 8321040 w 11681460"/>
                <a:gd name="connsiteY176" fmla="*/ 3177540 h 4168140"/>
                <a:gd name="connsiteX177" fmla="*/ 8199120 w 11681460"/>
                <a:gd name="connsiteY177" fmla="*/ 3131820 h 4168140"/>
                <a:gd name="connsiteX178" fmla="*/ 8069580 w 11681460"/>
                <a:gd name="connsiteY178" fmla="*/ 3078480 h 4168140"/>
                <a:gd name="connsiteX179" fmla="*/ 7917180 w 11681460"/>
                <a:gd name="connsiteY179" fmla="*/ 2994660 h 4168140"/>
                <a:gd name="connsiteX180" fmla="*/ 7787640 w 11681460"/>
                <a:gd name="connsiteY180" fmla="*/ 2971800 h 4168140"/>
                <a:gd name="connsiteX181" fmla="*/ 7719060 w 11681460"/>
                <a:gd name="connsiteY181" fmla="*/ 2933700 h 4168140"/>
                <a:gd name="connsiteX182" fmla="*/ 7612380 w 11681460"/>
                <a:gd name="connsiteY182" fmla="*/ 2903220 h 4168140"/>
                <a:gd name="connsiteX183" fmla="*/ 7566660 w 11681460"/>
                <a:gd name="connsiteY183" fmla="*/ 2887980 h 4168140"/>
                <a:gd name="connsiteX184" fmla="*/ 7551420 w 11681460"/>
                <a:gd name="connsiteY184" fmla="*/ 2849880 h 4168140"/>
                <a:gd name="connsiteX185" fmla="*/ 7533640 w 11681460"/>
                <a:gd name="connsiteY185" fmla="*/ 2788920 h 4168140"/>
                <a:gd name="connsiteX186" fmla="*/ 7475220 w 11681460"/>
                <a:gd name="connsiteY186" fmla="*/ 2857500 h 4168140"/>
                <a:gd name="connsiteX187" fmla="*/ 7414260 w 11681460"/>
                <a:gd name="connsiteY187" fmla="*/ 2887980 h 4168140"/>
                <a:gd name="connsiteX188" fmla="*/ 7345680 w 11681460"/>
                <a:gd name="connsiteY188" fmla="*/ 2971800 h 4168140"/>
                <a:gd name="connsiteX189" fmla="*/ 7315200 w 11681460"/>
                <a:gd name="connsiteY189" fmla="*/ 2994660 h 4168140"/>
                <a:gd name="connsiteX190" fmla="*/ 7261860 w 11681460"/>
                <a:gd name="connsiteY190" fmla="*/ 3009900 h 4168140"/>
                <a:gd name="connsiteX191" fmla="*/ 7193280 w 11681460"/>
                <a:gd name="connsiteY191" fmla="*/ 3025140 h 4168140"/>
                <a:gd name="connsiteX192" fmla="*/ 7155180 w 11681460"/>
                <a:gd name="connsiteY192" fmla="*/ 3078480 h 4168140"/>
                <a:gd name="connsiteX193" fmla="*/ 7109460 w 11681460"/>
                <a:gd name="connsiteY193" fmla="*/ 3154680 h 4168140"/>
                <a:gd name="connsiteX194" fmla="*/ 7048500 w 11681460"/>
                <a:gd name="connsiteY194" fmla="*/ 3246120 h 4168140"/>
                <a:gd name="connsiteX195" fmla="*/ 6995160 w 11681460"/>
                <a:gd name="connsiteY195" fmla="*/ 3307080 h 4168140"/>
                <a:gd name="connsiteX196" fmla="*/ 6972300 w 11681460"/>
                <a:gd name="connsiteY196" fmla="*/ 3352800 h 4168140"/>
                <a:gd name="connsiteX197" fmla="*/ 6949440 w 11681460"/>
                <a:gd name="connsiteY197" fmla="*/ 3413760 h 4168140"/>
                <a:gd name="connsiteX198" fmla="*/ 6949440 w 11681460"/>
                <a:gd name="connsiteY198" fmla="*/ 3413760 h 4168140"/>
                <a:gd name="connsiteX199" fmla="*/ 6911340 w 11681460"/>
                <a:gd name="connsiteY199" fmla="*/ 3474720 h 4168140"/>
                <a:gd name="connsiteX200" fmla="*/ 6888480 w 11681460"/>
                <a:gd name="connsiteY200" fmla="*/ 3505200 h 4168140"/>
                <a:gd name="connsiteX201" fmla="*/ 6819900 w 11681460"/>
                <a:gd name="connsiteY201" fmla="*/ 3566160 h 4168140"/>
                <a:gd name="connsiteX202" fmla="*/ 6743700 w 11681460"/>
                <a:gd name="connsiteY202" fmla="*/ 3581400 h 4168140"/>
                <a:gd name="connsiteX203" fmla="*/ 6675120 w 11681460"/>
                <a:gd name="connsiteY203" fmla="*/ 3657600 h 4168140"/>
                <a:gd name="connsiteX204" fmla="*/ 6629400 w 11681460"/>
                <a:gd name="connsiteY204" fmla="*/ 3718560 h 4168140"/>
                <a:gd name="connsiteX205" fmla="*/ 6576060 w 11681460"/>
                <a:gd name="connsiteY205" fmla="*/ 3779520 h 4168140"/>
                <a:gd name="connsiteX206" fmla="*/ 6484620 w 11681460"/>
                <a:gd name="connsiteY206" fmla="*/ 3817620 h 4168140"/>
                <a:gd name="connsiteX207" fmla="*/ 6400800 w 11681460"/>
                <a:gd name="connsiteY207" fmla="*/ 3832860 h 4168140"/>
                <a:gd name="connsiteX208" fmla="*/ 6263640 w 11681460"/>
                <a:gd name="connsiteY208" fmla="*/ 3870960 h 4168140"/>
                <a:gd name="connsiteX209" fmla="*/ 6126480 w 11681460"/>
                <a:gd name="connsiteY209" fmla="*/ 3901440 h 4168140"/>
                <a:gd name="connsiteX210" fmla="*/ 6027420 w 11681460"/>
                <a:gd name="connsiteY210" fmla="*/ 3916680 h 4168140"/>
                <a:gd name="connsiteX211" fmla="*/ 5890260 w 11681460"/>
                <a:gd name="connsiteY211" fmla="*/ 3878580 h 4168140"/>
                <a:gd name="connsiteX212" fmla="*/ 5821680 w 11681460"/>
                <a:gd name="connsiteY212" fmla="*/ 3863340 h 4168140"/>
                <a:gd name="connsiteX213" fmla="*/ 5737860 w 11681460"/>
                <a:gd name="connsiteY213" fmla="*/ 3825240 h 4168140"/>
                <a:gd name="connsiteX214" fmla="*/ 5638800 w 11681460"/>
                <a:gd name="connsiteY214" fmla="*/ 3794760 h 4168140"/>
                <a:gd name="connsiteX215" fmla="*/ 5524500 w 11681460"/>
                <a:gd name="connsiteY215" fmla="*/ 3756660 h 4168140"/>
                <a:gd name="connsiteX216" fmla="*/ 5448300 w 11681460"/>
                <a:gd name="connsiteY216" fmla="*/ 3718560 h 4168140"/>
                <a:gd name="connsiteX217" fmla="*/ 5349240 w 11681460"/>
                <a:gd name="connsiteY217" fmla="*/ 3657600 h 4168140"/>
                <a:gd name="connsiteX218" fmla="*/ 5295900 w 11681460"/>
                <a:gd name="connsiteY218" fmla="*/ 3619500 h 4168140"/>
                <a:gd name="connsiteX219" fmla="*/ 5234940 w 11681460"/>
                <a:gd name="connsiteY219" fmla="*/ 3596640 h 4168140"/>
                <a:gd name="connsiteX220" fmla="*/ 5135880 w 11681460"/>
                <a:gd name="connsiteY220" fmla="*/ 3550920 h 4168140"/>
                <a:gd name="connsiteX221" fmla="*/ 5059680 w 11681460"/>
                <a:gd name="connsiteY221" fmla="*/ 3505200 h 4168140"/>
                <a:gd name="connsiteX222" fmla="*/ 5029200 w 11681460"/>
                <a:gd name="connsiteY222" fmla="*/ 3482340 h 4168140"/>
                <a:gd name="connsiteX223" fmla="*/ 4960620 w 11681460"/>
                <a:gd name="connsiteY223" fmla="*/ 3413760 h 4168140"/>
                <a:gd name="connsiteX224" fmla="*/ 4876800 w 11681460"/>
                <a:gd name="connsiteY224" fmla="*/ 3299460 h 4168140"/>
                <a:gd name="connsiteX225" fmla="*/ 4808220 w 11681460"/>
                <a:gd name="connsiteY225" fmla="*/ 3200400 h 4168140"/>
                <a:gd name="connsiteX226" fmla="*/ 4777740 w 11681460"/>
                <a:gd name="connsiteY226" fmla="*/ 3147060 h 4168140"/>
                <a:gd name="connsiteX227" fmla="*/ 4724400 w 11681460"/>
                <a:gd name="connsiteY227" fmla="*/ 3108960 h 4168140"/>
                <a:gd name="connsiteX228" fmla="*/ 4648200 w 11681460"/>
                <a:gd name="connsiteY228" fmla="*/ 3063240 h 4168140"/>
                <a:gd name="connsiteX229" fmla="*/ 4533900 w 11681460"/>
                <a:gd name="connsiteY229" fmla="*/ 2979420 h 4168140"/>
                <a:gd name="connsiteX230" fmla="*/ 4427220 w 11681460"/>
                <a:gd name="connsiteY230" fmla="*/ 2941320 h 4168140"/>
                <a:gd name="connsiteX231" fmla="*/ 4366260 w 11681460"/>
                <a:gd name="connsiteY231" fmla="*/ 2903220 h 4168140"/>
                <a:gd name="connsiteX232" fmla="*/ 4244340 w 11681460"/>
                <a:gd name="connsiteY232" fmla="*/ 2842260 h 4168140"/>
                <a:gd name="connsiteX233" fmla="*/ 4145280 w 11681460"/>
                <a:gd name="connsiteY233" fmla="*/ 2811780 h 4168140"/>
                <a:gd name="connsiteX234" fmla="*/ 4038600 w 11681460"/>
                <a:gd name="connsiteY234" fmla="*/ 2804160 h 4168140"/>
                <a:gd name="connsiteX235" fmla="*/ 3954780 w 11681460"/>
                <a:gd name="connsiteY235" fmla="*/ 2819400 h 4168140"/>
                <a:gd name="connsiteX236" fmla="*/ 3863340 w 11681460"/>
                <a:gd name="connsiteY236" fmla="*/ 2804160 h 4168140"/>
                <a:gd name="connsiteX237" fmla="*/ 3741420 w 11681460"/>
                <a:gd name="connsiteY237" fmla="*/ 2781300 h 4168140"/>
                <a:gd name="connsiteX238" fmla="*/ 3649980 w 11681460"/>
                <a:gd name="connsiteY238" fmla="*/ 2743200 h 4168140"/>
                <a:gd name="connsiteX239" fmla="*/ 3573780 w 11681460"/>
                <a:gd name="connsiteY239" fmla="*/ 2674620 h 4168140"/>
                <a:gd name="connsiteX240" fmla="*/ 3482340 w 11681460"/>
                <a:gd name="connsiteY240" fmla="*/ 2621280 h 4168140"/>
                <a:gd name="connsiteX241" fmla="*/ 3436620 w 11681460"/>
                <a:gd name="connsiteY241" fmla="*/ 2552700 h 4168140"/>
                <a:gd name="connsiteX242" fmla="*/ 3329940 w 11681460"/>
                <a:gd name="connsiteY242" fmla="*/ 2423160 h 4168140"/>
                <a:gd name="connsiteX243" fmla="*/ 3261360 w 11681460"/>
                <a:gd name="connsiteY243" fmla="*/ 2324100 h 4168140"/>
                <a:gd name="connsiteX244" fmla="*/ 3131820 w 11681460"/>
                <a:gd name="connsiteY244" fmla="*/ 2209800 h 4168140"/>
                <a:gd name="connsiteX245" fmla="*/ 3040380 w 11681460"/>
                <a:gd name="connsiteY245" fmla="*/ 2141220 h 4168140"/>
                <a:gd name="connsiteX246" fmla="*/ 2910840 w 11681460"/>
                <a:gd name="connsiteY246" fmla="*/ 2034540 h 4168140"/>
                <a:gd name="connsiteX247" fmla="*/ 2849880 w 11681460"/>
                <a:gd name="connsiteY247" fmla="*/ 1958340 h 4168140"/>
                <a:gd name="connsiteX248" fmla="*/ 2743200 w 11681460"/>
                <a:gd name="connsiteY248" fmla="*/ 1889760 h 4168140"/>
                <a:gd name="connsiteX249" fmla="*/ 2659380 w 11681460"/>
                <a:gd name="connsiteY249" fmla="*/ 1844040 h 4168140"/>
                <a:gd name="connsiteX250" fmla="*/ 2575560 w 11681460"/>
                <a:gd name="connsiteY250" fmla="*/ 1744980 h 4168140"/>
                <a:gd name="connsiteX251" fmla="*/ 2468880 w 11681460"/>
                <a:gd name="connsiteY251" fmla="*/ 1645920 h 4168140"/>
                <a:gd name="connsiteX252" fmla="*/ 2400300 w 11681460"/>
                <a:gd name="connsiteY252" fmla="*/ 1607820 h 4168140"/>
                <a:gd name="connsiteX253" fmla="*/ 2263140 w 11681460"/>
                <a:gd name="connsiteY253" fmla="*/ 1501140 h 4168140"/>
                <a:gd name="connsiteX254" fmla="*/ 2171700 w 11681460"/>
                <a:gd name="connsiteY254" fmla="*/ 1432560 h 4168140"/>
                <a:gd name="connsiteX255" fmla="*/ 2087880 w 11681460"/>
                <a:gd name="connsiteY255" fmla="*/ 1363980 h 4168140"/>
                <a:gd name="connsiteX256" fmla="*/ 1950720 w 11681460"/>
                <a:gd name="connsiteY256" fmla="*/ 1272540 h 4168140"/>
                <a:gd name="connsiteX257" fmla="*/ 1805940 w 11681460"/>
                <a:gd name="connsiteY257" fmla="*/ 1135380 h 4168140"/>
                <a:gd name="connsiteX258" fmla="*/ 1729740 w 11681460"/>
                <a:gd name="connsiteY258" fmla="*/ 1089660 h 4168140"/>
                <a:gd name="connsiteX259" fmla="*/ 1668780 w 11681460"/>
                <a:gd name="connsiteY259" fmla="*/ 1043940 h 4168140"/>
                <a:gd name="connsiteX260" fmla="*/ 1592580 w 11681460"/>
                <a:gd name="connsiteY260" fmla="*/ 990600 h 4168140"/>
                <a:gd name="connsiteX261" fmla="*/ 1470660 w 11681460"/>
                <a:gd name="connsiteY261" fmla="*/ 891540 h 4168140"/>
                <a:gd name="connsiteX262" fmla="*/ 1386840 w 11681460"/>
                <a:gd name="connsiteY262" fmla="*/ 845820 h 4168140"/>
                <a:gd name="connsiteX263" fmla="*/ 1318260 w 11681460"/>
                <a:gd name="connsiteY263" fmla="*/ 784860 h 4168140"/>
                <a:gd name="connsiteX264" fmla="*/ 1264920 w 11681460"/>
                <a:gd name="connsiteY264" fmla="*/ 723900 h 4168140"/>
                <a:gd name="connsiteX265" fmla="*/ 1181100 w 11681460"/>
                <a:gd name="connsiteY265" fmla="*/ 647700 h 4168140"/>
                <a:gd name="connsiteX266" fmla="*/ 1089660 w 11681460"/>
                <a:gd name="connsiteY266" fmla="*/ 624840 h 4168140"/>
                <a:gd name="connsiteX267" fmla="*/ 1021080 w 11681460"/>
                <a:gd name="connsiteY267" fmla="*/ 586740 h 4168140"/>
                <a:gd name="connsiteX268" fmla="*/ 937260 w 11681460"/>
                <a:gd name="connsiteY268" fmla="*/ 548640 h 4168140"/>
                <a:gd name="connsiteX269" fmla="*/ 830580 w 11681460"/>
                <a:gd name="connsiteY269" fmla="*/ 510540 h 4168140"/>
                <a:gd name="connsiteX270" fmla="*/ 754380 w 11681460"/>
                <a:gd name="connsiteY270" fmla="*/ 457200 h 4168140"/>
                <a:gd name="connsiteX271" fmla="*/ 708660 w 11681460"/>
                <a:gd name="connsiteY271" fmla="*/ 419100 h 4168140"/>
                <a:gd name="connsiteX272" fmla="*/ 609600 w 11681460"/>
                <a:gd name="connsiteY272" fmla="*/ 396240 h 4168140"/>
                <a:gd name="connsiteX273" fmla="*/ 548640 w 11681460"/>
                <a:gd name="connsiteY273" fmla="*/ 320040 h 4168140"/>
                <a:gd name="connsiteX274" fmla="*/ 510540 w 11681460"/>
                <a:gd name="connsiteY274" fmla="*/ 251460 h 4168140"/>
                <a:gd name="connsiteX275" fmla="*/ 464820 w 11681460"/>
                <a:gd name="connsiteY275" fmla="*/ 190500 h 4168140"/>
                <a:gd name="connsiteX276" fmla="*/ 411480 w 11681460"/>
                <a:gd name="connsiteY276" fmla="*/ 137160 h 4168140"/>
                <a:gd name="connsiteX277" fmla="*/ 373380 w 11681460"/>
                <a:gd name="connsiteY277" fmla="*/ 45720 h 4168140"/>
                <a:gd name="connsiteX278" fmla="*/ 342900 w 11681460"/>
                <a:gd name="connsiteY278" fmla="*/ 0 h 4168140"/>
                <a:gd name="connsiteX279" fmla="*/ 327660 w 11681460"/>
                <a:gd name="connsiteY279" fmla="*/ 60960 h 4168140"/>
                <a:gd name="connsiteX280" fmla="*/ 289560 w 11681460"/>
                <a:gd name="connsiteY280" fmla="*/ 91440 h 4168140"/>
                <a:gd name="connsiteX281" fmla="*/ 236220 w 11681460"/>
                <a:gd name="connsiteY281" fmla="*/ 114300 h 4168140"/>
                <a:gd name="connsiteX282" fmla="*/ 198120 w 11681460"/>
                <a:gd name="connsiteY282" fmla="*/ 175260 h 4168140"/>
                <a:gd name="connsiteX283" fmla="*/ 175260 w 11681460"/>
                <a:gd name="connsiteY283" fmla="*/ 228600 h 4168140"/>
                <a:gd name="connsiteX284" fmla="*/ 114300 w 11681460"/>
                <a:gd name="connsiteY284" fmla="*/ 236220 h 4168140"/>
                <a:gd name="connsiteX285" fmla="*/ 45720 w 11681460"/>
                <a:gd name="connsiteY285" fmla="*/ 251460 h 4168140"/>
                <a:gd name="connsiteX286" fmla="*/ 0 w 11681460"/>
                <a:gd name="connsiteY286" fmla="*/ 281940 h 4168140"/>
                <a:gd name="connsiteX287" fmla="*/ 68580 w 11681460"/>
                <a:gd name="connsiteY287" fmla="*/ 320040 h 4168140"/>
                <a:gd name="connsiteX0" fmla="*/ 68580 w 11681460"/>
                <a:gd name="connsiteY0" fmla="*/ 320040 h 4168140"/>
                <a:gd name="connsiteX1" fmla="*/ 121920 w 11681460"/>
                <a:gd name="connsiteY1" fmla="*/ 381000 h 4168140"/>
                <a:gd name="connsiteX2" fmla="*/ 198120 w 11681460"/>
                <a:gd name="connsiteY2" fmla="*/ 419100 h 4168140"/>
                <a:gd name="connsiteX3" fmla="*/ 320040 w 11681460"/>
                <a:gd name="connsiteY3" fmla="*/ 510540 h 4168140"/>
                <a:gd name="connsiteX4" fmla="*/ 411480 w 11681460"/>
                <a:gd name="connsiteY4" fmla="*/ 563880 h 4168140"/>
                <a:gd name="connsiteX5" fmla="*/ 472440 w 11681460"/>
                <a:gd name="connsiteY5" fmla="*/ 632460 h 4168140"/>
                <a:gd name="connsiteX6" fmla="*/ 601980 w 11681460"/>
                <a:gd name="connsiteY6" fmla="*/ 708660 h 4168140"/>
                <a:gd name="connsiteX7" fmla="*/ 739140 w 11681460"/>
                <a:gd name="connsiteY7" fmla="*/ 784860 h 4168140"/>
                <a:gd name="connsiteX8" fmla="*/ 861060 w 11681460"/>
                <a:gd name="connsiteY8" fmla="*/ 868680 h 4168140"/>
                <a:gd name="connsiteX9" fmla="*/ 944880 w 11681460"/>
                <a:gd name="connsiteY9" fmla="*/ 952500 h 4168140"/>
                <a:gd name="connsiteX10" fmla="*/ 1021080 w 11681460"/>
                <a:gd name="connsiteY10" fmla="*/ 1005840 h 4168140"/>
                <a:gd name="connsiteX11" fmla="*/ 1097280 w 11681460"/>
                <a:gd name="connsiteY11" fmla="*/ 1043940 h 4168140"/>
                <a:gd name="connsiteX12" fmla="*/ 1181100 w 11681460"/>
                <a:gd name="connsiteY12" fmla="*/ 1104900 h 4168140"/>
                <a:gd name="connsiteX13" fmla="*/ 1249680 w 11681460"/>
                <a:gd name="connsiteY13" fmla="*/ 1150620 h 4168140"/>
                <a:gd name="connsiteX14" fmla="*/ 1341120 w 11681460"/>
                <a:gd name="connsiteY14" fmla="*/ 1196340 h 4168140"/>
                <a:gd name="connsiteX15" fmla="*/ 1417320 w 11681460"/>
                <a:gd name="connsiteY15" fmla="*/ 1257300 h 4168140"/>
                <a:gd name="connsiteX16" fmla="*/ 1493520 w 11681460"/>
                <a:gd name="connsiteY16" fmla="*/ 1333500 h 4168140"/>
                <a:gd name="connsiteX17" fmla="*/ 1569720 w 11681460"/>
                <a:gd name="connsiteY17" fmla="*/ 1356360 h 4168140"/>
                <a:gd name="connsiteX18" fmla="*/ 1684020 w 11681460"/>
                <a:gd name="connsiteY18" fmla="*/ 1424940 h 4168140"/>
                <a:gd name="connsiteX19" fmla="*/ 1729740 w 11681460"/>
                <a:gd name="connsiteY19" fmla="*/ 1485900 h 4168140"/>
                <a:gd name="connsiteX20" fmla="*/ 1844040 w 11681460"/>
                <a:gd name="connsiteY20" fmla="*/ 1569720 h 4168140"/>
                <a:gd name="connsiteX21" fmla="*/ 1935480 w 11681460"/>
                <a:gd name="connsiteY21" fmla="*/ 1615440 h 4168140"/>
                <a:gd name="connsiteX22" fmla="*/ 2049780 w 11681460"/>
                <a:gd name="connsiteY22" fmla="*/ 1691640 h 4168140"/>
                <a:gd name="connsiteX23" fmla="*/ 2133600 w 11681460"/>
                <a:gd name="connsiteY23" fmla="*/ 1729740 h 4168140"/>
                <a:gd name="connsiteX24" fmla="*/ 2202180 w 11681460"/>
                <a:gd name="connsiteY24" fmla="*/ 1805940 h 4168140"/>
                <a:gd name="connsiteX25" fmla="*/ 2255520 w 11681460"/>
                <a:gd name="connsiteY25" fmla="*/ 1821180 h 4168140"/>
                <a:gd name="connsiteX26" fmla="*/ 2316480 w 11681460"/>
                <a:gd name="connsiteY26" fmla="*/ 1866900 h 4168140"/>
                <a:gd name="connsiteX27" fmla="*/ 2423160 w 11681460"/>
                <a:gd name="connsiteY27" fmla="*/ 2004060 h 4168140"/>
                <a:gd name="connsiteX28" fmla="*/ 2476500 w 11681460"/>
                <a:gd name="connsiteY28" fmla="*/ 2087880 h 4168140"/>
                <a:gd name="connsiteX29" fmla="*/ 2567940 w 11681460"/>
                <a:gd name="connsiteY29" fmla="*/ 2148840 h 4168140"/>
                <a:gd name="connsiteX30" fmla="*/ 2682240 w 11681460"/>
                <a:gd name="connsiteY30" fmla="*/ 2186940 h 4168140"/>
                <a:gd name="connsiteX31" fmla="*/ 2743200 w 11681460"/>
                <a:gd name="connsiteY31" fmla="*/ 2209800 h 4168140"/>
                <a:gd name="connsiteX32" fmla="*/ 2811780 w 11681460"/>
                <a:gd name="connsiteY32" fmla="*/ 2247900 h 4168140"/>
                <a:gd name="connsiteX33" fmla="*/ 2887980 w 11681460"/>
                <a:gd name="connsiteY33" fmla="*/ 2301240 h 4168140"/>
                <a:gd name="connsiteX34" fmla="*/ 2979420 w 11681460"/>
                <a:gd name="connsiteY34" fmla="*/ 2385060 h 4168140"/>
                <a:gd name="connsiteX35" fmla="*/ 3055620 w 11681460"/>
                <a:gd name="connsiteY35" fmla="*/ 2461260 h 4168140"/>
                <a:gd name="connsiteX36" fmla="*/ 3139440 w 11681460"/>
                <a:gd name="connsiteY36" fmla="*/ 2537460 h 4168140"/>
                <a:gd name="connsiteX37" fmla="*/ 3261360 w 11681460"/>
                <a:gd name="connsiteY37" fmla="*/ 2628900 h 4168140"/>
                <a:gd name="connsiteX38" fmla="*/ 3345180 w 11681460"/>
                <a:gd name="connsiteY38" fmla="*/ 2720340 h 4168140"/>
                <a:gd name="connsiteX39" fmla="*/ 3444240 w 11681460"/>
                <a:gd name="connsiteY39" fmla="*/ 2796540 h 4168140"/>
                <a:gd name="connsiteX40" fmla="*/ 3558540 w 11681460"/>
                <a:gd name="connsiteY40" fmla="*/ 2872740 h 4168140"/>
                <a:gd name="connsiteX41" fmla="*/ 3619500 w 11681460"/>
                <a:gd name="connsiteY41" fmla="*/ 2979420 h 4168140"/>
                <a:gd name="connsiteX42" fmla="*/ 3619500 w 11681460"/>
                <a:gd name="connsiteY42" fmla="*/ 2979420 h 4168140"/>
                <a:gd name="connsiteX43" fmla="*/ 3649980 w 11681460"/>
                <a:gd name="connsiteY43" fmla="*/ 3048000 h 4168140"/>
                <a:gd name="connsiteX44" fmla="*/ 3703320 w 11681460"/>
                <a:gd name="connsiteY44" fmla="*/ 3086100 h 4168140"/>
                <a:gd name="connsiteX45" fmla="*/ 3764280 w 11681460"/>
                <a:gd name="connsiteY45" fmla="*/ 3063240 h 4168140"/>
                <a:gd name="connsiteX46" fmla="*/ 3848100 w 11681460"/>
                <a:gd name="connsiteY46" fmla="*/ 3025140 h 4168140"/>
                <a:gd name="connsiteX47" fmla="*/ 3916680 w 11681460"/>
                <a:gd name="connsiteY47" fmla="*/ 3032760 h 4168140"/>
                <a:gd name="connsiteX48" fmla="*/ 4030980 w 11681460"/>
                <a:gd name="connsiteY48" fmla="*/ 3063240 h 4168140"/>
                <a:gd name="connsiteX49" fmla="*/ 4137660 w 11681460"/>
                <a:gd name="connsiteY49" fmla="*/ 3101340 h 4168140"/>
                <a:gd name="connsiteX50" fmla="*/ 4259580 w 11681460"/>
                <a:gd name="connsiteY50" fmla="*/ 3147060 h 4168140"/>
                <a:gd name="connsiteX51" fmla="*/ 4381500 w 11681460"/>
                <a:gd name="connsiteY51" fmla="*/ 3192780 h 4168140"/>
                <a:gd name="connsiteX52" fmla="*/ 4526280 w 11681460"/>
                <a:gd name="connsiteY52" fmla="*/ 3276600 h 4168140"/>
                <a:gd name="connsiteX53" fmla="*/ 4587240 w 11681460"/>
                <a:gd name="connsiteY53" fmla="*/ 3299460 h 4168140"/>
                <a:gd name="connsiteX54" fmla="*/ 4610100 w 11681460"/>
                <a:gd name="connsiteY54" fmla="*/ 3352800 h 4168140"/>
                <a:gd name="connsiteX55" fmla="*/ 4648200 w 11681460"/>
                <a:gd name="connsiteY55" fmla="*/ 3436620 h 4168140"/>
                <a:gd name="connsiteX56" fmla="*/ 4671060 w 11681460"/>
                <a:gd name="connsiteY56" fmla="*/ 3520440 h 4168140"/>
                <a:gd name="connsiteX57" fmla="*/ 4678680 w 11681460"/>
                <a:gd name="connsiteY57" fmla="*/ 3589020 h 4168140"/>
                <a:gd name="connsiteX58" fmla="*/ 4686300 w 11681460"/>
                <a:gd name="connsiteY58" fmla="*/ 3649980 h 4168140"/>
                <a:gd name="connsiteX59" fmla="*/ 4724400 w 11681460"/>
                <a:gd name="connsiteY59" fmla="*/ 3680460 h 4168140"/>
                <a:gd name="connsiteX60" fmla="*/ 4785360 w 11681460"/>
                <a:gd name="connsiteY60" fmla="*/ 3672840 h 4168140"/>
                <a:gd name="connsiteX61" fmla="*/ 4869180 w 11681460"/>
                <a:gd name="connsiteY61" fmla="*/ 3703320 h 4168140"/>
                <a:gd name="connsiteX62" fmla="*/ 4914900 w 11681460"/>
                <a:gd name="connsiteY62" fmla="*/ 3756660 h 4168140"/>
                <a:gd name="connsiteX63" fmla="*/ 5105400 w 11681460"/>
                <a:gd name="connsiteY63" fmla="*/ 3832860 h 4168140"/>
                <a:gd name="connsiteX64" fmla="*/ 5173980 w 11681460"/>
                <a:gd name="connsiteY64" fmla="*/ 3886200 h 4168140"/>
                <a:gd name="connsiteX65" fmla="*/ 5242560 w 11681460"/>
                <a:gd name="connsiteY65" fmla="*/ 3924300 h 4168140"/>
                <a:gd name="connsiteX66" fmla="*/ 5364480 w 11681460"/>
                <a:gd name="connsiteY66" fmla="*/ 3962400 h 4168140"/>
                <a:gd name="connsiteX67" fmla="*/ 5516880 w 11681460"/>
                <a:gd name="connsiteY67" fmla="*/ 4046220 h 4168140"/>
                <a:gd name="connsiteX68" fmla="*/ 5585460 w 11681460"/>
                <a:gd name="connsiteY68" fmla="*/ 4099560 h 4168140"/>
                <a:gd name="connsiteX69" fmla="*/ 5661660 w 11681460"/>
                <a:gd name="connsiteY69" fmla="*/ 4122420 h 4168140"/>
                <a:gd name="connsiteX70" fmla="*/ 5745480 w 11681460"/>
                <a:gd name="connsiteY70" fmla="*/ 4130040 h 4168140"/>
                <a:gd name="connsiteX71" fmla="*/ 5836920 w 11681460"/>
                <a:gd name="connsiteY71" fmla="*/ 4130040 h 4168140"/>
                <a:gd name="connsiteX72" fmla="*/ 5951220 w 11681460"/>
                <a:gd name="connsiteY72" fmla="*/ 4145280 h 4168140"/>
                <a:gd name="connsiteX73" fmla="*/ 6035040 w 11681460"/>
                <a:gd name="connsiteY73" fmla="*/ 4168140 h 4168140"/>
                <a:gd name="connsiteX74" fmla="*/ 6149340 w 11681460"/>
                <a:gd name="connsiteY74" fmla="*/ 4137660 h 4168140"/>
                <a:gd name="connsiteX75" fmla="*/ 6286500 w 11681460"/>
                <a:gd name="connsiteY75" fmla="*/ 4114800 h 4168140"/>
                <a:gd name="connsiteX76" fmla="*/ 6393180 w 11681460"/>
                <a:gd name="connsiteY76" fmla="*/ 4053840 h 4168140"/>
                <a:gd name="connsiteX77" fmla="*/ 6484620 w 11681460"/>
                <a:gd name="connsiteY77" fmla="*/ 4038600 h 4168140"/>
                <a:gd name="connsiteX78" fmla="*/ 6583680 w 11681460"/>
                <a:gd name="connsiteY78" fmla="*/ 3970020 h 4168140"/>
                <a:gd name="connsiteX79" fmla="*/ 6697980 w 11681460"/>
                <a:gd name="connsiteY79" fmla="*/ 3886200 h 4168140"/>
                <a:gd name="connsiteX80" fmla="*/ 6728460 w 11681460"/>
                <a:gd name="connsiteY80" fmla="*/ 3817620 h 4168140"/>
                <a:gd name="connsiteX81" fmla="*/ 6842760 w 11681460"/>
                <a:gd name="connsiteY81" fmla="*/ 3733800 h 4168140"/>
                <a:gd name="connsiteX82" fmla="*/ 6972300 w 11681460"/>
                <a:gd name="connsiteY82" fmla="*/ 3642360 h 4168140"/>
                <a:gd name="connsiteX83" fmla="*/ 7078980 w 11681460"/>
                <a:gd name="connsiteY83" fmla="*/ 3528060 h 4168140"/>
                <a:gd name="connsiteX84" fmla="*/ 7139940 w 11681460"/>
                <a:gd name="connsiteY84" fmla="*/ 3444240 h 4168140"/>
                <a:gd name="connsiteX85" fmla="*/ 7269480 w 11681460"/>
                <a:gd name="connsiteY85" fmla="*/ 3284220 h 4168140"/>
                <a:gd name="connsiteX86" fmla="*/ 7330440 w 11681460"/>
                <a:gd name="connsiteY86" fmla="*/ 3185160 h 4168140"/>
                <a:gd name="connsiteX87" fmla="*/ 7376160 w 11681460"/>
                <a:gd name="connsiteY87" fmla="*/ 3116580 h 4168140"/>
                <a:gd name="connsiteX88" fmla="*/ 7444740 w 11681460"/>
                <a:gd name="connsiteY88" fmla="*/ 3093720 h 4168140"/>
                <a:gd name="connsiteX89" fmla="*/ 7513320 w 11681460"/>
                <a:gd name="connsiteY89" fmla="*/ 3101340 h 4168140"/>
                <a:gd name="connsiteX90" fmla="*/ 7574280 w 11681460"/>
                <a:gd name="connsiteY90" fmla="*/ 3078480 h 4168140"/>
                <a:gd name="connsiteX91" fmla="*/ 7726680 w 11681460"/>
                <a:gd name="connsiteY91" fmla="*/ 3108960 h 4168140"/>
                <a:gd name="connsiteX92" fmla="*/ 7833360 w 11681460"/>
                <a:gd name="connsiteY92" fmla="*/ 3162300 h 4168140"/>
                <a:gd name="connsiteX93" fmla="*/ 7962900 w 11681460"/>
                <a:gd name="connsiteY93" fmla="*/ 3192780 h 4168140"/>
                <a:gd name="connsiteX94" fmla="*/ 8161020 w 11681460"/>
                <a:gd name="connsiteY94" fmla="*/ 3268980 h 4168140"/>
                <a:gd name="connsiteX95" fmla="*/ 8290560 w 11681460"/>
                <a:gd name="connsiteY95" fmla="*/ 3337560 h 4168140"/>
                <a:gd name="connsiteX96" fmla="*/ 8382000 w 11681460"/>
                <a:gd name="connsiteY96" fmla="*/ 3360420 h 4168140"/>
                <a:gd name="connsiteX97" fmla="*/ 8458200 w 11681460"/>
                <a:gd name="connsiteY97" fmla="*/ 3398520 h 4168140"/>
                <a:gd name="connsiteX98" fmla="*/ 8595360 w 11681460"/>
                <a:gd name="connsiteY98" fmla="*/ 3512820 h 4168140"/>
                <a:gd name="connsiteX99" fmla="*/ 8641080 w 11681460"/>
                <a:gd name="connsiteY99" fmla="*/ 3566160 h 4168140"/>
                <a:gd name="connsiteX100" fmla="*/ 8702040 w 11681460"/>
                <a:gd name="connsiteY100" fmla="*/ 3604260 h 4168140"/>
                <a:gd name="connsiteX101" fmla="*/ 8763000 w 11681460"/>
                <a:gd name="connsiteY101" fmla="*/ 3634740 h 4168140"/>
                <a:gd name="connsiteX102" fmla="*/ 8854440 w 11681460"/>
                <a:gd name="connsiteY102" fmla="*/ 3627120 h 4168140"/>
                <a:gd name="connsiteX103" fmla="*/ 8968740 w 11681460"/>
                <a:gd name="connsiteY103" fmla="*/ 3619500 h 4168140"/>
                <a:gd name="connsiteX104" fmla="*/ 9060180 w 11681460"/>
                <a:gd name="connsiteY104" fmla="*/ 3642360 h 4168140"/>
                <a:gd name="connsiteX105" fmla="*/ 9151620 w 11681460"/>
                <a:gd name="connsiteY105" fmla="*/ 3657600 h 4168140"/>
                <a:gd name="connsiteX106" fmla="*/ 9227820 w 11681460"/>
                <a:gd name="connsiteY106" fmla="*/ 3642360 h 4168140"/>
                <a:gd name="connsiteX107" fmla="*/ 9311640 w 11681460"/>
                <a:gd name="connsiteY107" fmla="*/ 3611880 h 4168140"/>
                <a:gd name="connsiteX108" fmla="*/ 9433560 w 11681460"/>
                <a:gd name="connsiteY108" fmla="*/ 3589020 h 4168140"/>
                <a:gd name="connsiteX109" fmla="*/ 9509760 w 11681460"/>
                <a:gd name="connsiteY109" fmla="*/ 3528060 h 4168140"/>
                <a:gd name="connsiteX110" fmla="*/ 9646920 w 11681460"/>
                <a:gd name="connsiteY110" fmla="*/ 3489960 h 4168140"/>
                <a:gd name="connsiteX111" fmla="*/ 9784080 w 11681460"/>
                <a:gd name="connsiteY111" fmla="*/ 3444240 h 4168140"/>
                <a:gd name="connsiteX112" fmla="*/ 9860280 w 11681460"/>
                <a:gd name="connsiteY112" fmla="*/ 3383280 h 4168140"/>
                <a:gd name="connsiteX113" fmla="*/ 9921240 w 11681460"/>
                <a:gd name="connsiteY113" fmla="*/ 3314700 h 4168140"/>
                <a:gd name="connsiteX114" fmla="*/ 9997440 w 11681460"/>
                <a:gd name="connsiteY114" fmla="*/ 3208020 h 4168140"/>
                <a:gd name="connsiteX115" fmla="*/ 10043160 w 11681460"/>
                <a:gd name="connsiteY115" fmla="*/ 3101340 h 4168140"/>
                <a:gd name="connsiteX116" fmla="*/ 10104120 w 11681460"/>
                <a:gd name="connsiteY116" fmla="*/ 3017520 h 4168140"/>
                <a:gd name="connsiteX117" fmla="*/ 10157460 w 11681460"/>
                <a:gd name="connsiteY117" fmla="*/ 2933700 h 4168140"/>
                <a:gd name="connsiteX118" fmla="*/ 10218420 w 11681460"/>
                <a:gd name="connsiteY118" fmla="*/ 2849880 h 4168140"/>
                <a:gd name="connsiteX119" fmla="*/ 10294620 w 11681460"/>
                <a:gd name="connsiteY119" fmla="*/ 2735580 h 4168140"/>
                <a:gd name="connsiteX120" fmla="*/ 10347960 w 11681460"/>
                <a:gd name="connsiteY120" fmla="*/ 2621280 h 4168140"/>
                <a:gd name="connsiteX121" fmla="*/ 10431780 w 11681460"/>
                <a:gd name="connsiteY121" fmla="*/ 2499360 h 4168140"/>
                <a:gd name="connsiteX122" fmla="*/ 10500360 w 11681460"/>
                <a:gd name="connsiteY122" fmla="*/ 2354580 h 4168140"/>
                <a:gd name="connsiteX123" fmla="*/ 10553700 w 11681460"/>
                <a:gd name="connsiteY123" fmla="*/ 2263140 h 4168140"/>
                <a:gd name="connsiteX124" fmla="*/ 10584180 w 11681460"/>
                <a:gd name="connsiteY124" fmla="*/ 2194560 h 4168140"/>
                <a:gd name="connsiteX125" fmla="*/ 10614660 w 11681460"/>
                <a:gd name="connsiteY125" fmla="*/ 2118360 h 4168140"/>
                <a:gd name="connsiteX126" fmla="*/ 10675620 w 11681460"/>
                <a:gd name="connsiteY126" fmla="*/ 2049780 h 4168140"/>
                <a:gd name="connsiteX127" fmla="*/ 10690860 w 11681460"/>
                <a:gd name="connsiteY127" fmla="*/ 1988820 h 4168140"/>
                <a:gd name="connsiteX128" fmla="*/ 10713720 w 11681460"/>
                <a:gd name="connsiteY128" fmla="*/ 1927860 h 4168140"/>
                <a:gd name="connsiteX129" fmla="*/ 10767060 w 11681460"/>
                <a:gd name="connsiteY129" fmla="*/ 1859280 h 4168140"/>
                <a:gd name="connsiteX130" fmla="*/ 10873740 w 11681460"/>
                <a:gd name="connsiteY130" fmla="*/ 1828800 h 4168140"/>
                <a:gd name="connsiteX131" fmla="*/ 11079480 w 11681460"/>
                <a:gd name="connsiteY131" fmla="*/ 1767840 h 4168140"/>
                <a:gd name="connsiteX132" fmla="*/ 11247120 w 11681460"/>
                <a:gd name="connsiteY132" fmla="*/ 1684020 h 4168140"/>
                <a:gd name="connsiteX133" fmla="*/ 11414760 w 11681460"/>
                <a:gd name="connsiteY133" fmla="*/ 1638300 h 4168140"/>
                <a:gd name="connsiteX134" fmla="*/ 11490960 w 11681460"/>
                <a:gd name="connsiteY134" fmla="*/ 1577340 h 4168140"/>
                <a:gd name="connsiteX135" fmla="*/ 11635740 w 11681460"/>
                <a:gd name="connsiteY135" fmla="*/ 1508760 h 4168140"/>
                <a:gd name="connsiteX136" fmla="*/ 11681460 w 11681460"/>
                <a:gd name="connsiteY136" fmla="*/ 1417320 h 4168140"/>
                <a:gd name="connsiteX137" fmla="*/ 11620500 w 11681460"/>
                <a:gd name="connsiteY137" fmla="*/ 1417320 h 4168140"/>
                <a:gd name="connsiteX138" fmla="*/ 11567160 w 11681460"/>
                <a:gd name="connsiteY138" fmla="*/ 1379220 h 4168140"/>
                <a:gd name="connsiteX139" fmla="*/ 11498580 w 11681460"/>
                <a:gd name="connsiteY139" fmla="*/ 1318260 h 4168140"/>
                <a:gd name="connsiteX140" fmla="*/ 11468100 w 11681460"/>
                <a:gd name="connsiteY140" fmla="*/ 1280160 h 4168140"/>
                <a:gd name="connsiteX141" fmla="*/ 11430000 w 11681460"/>
                <a:gd name="connsiteY141" fmla="*/ 1216660 h 4168140"/>
                <a:gd name="connsiteX142" fmla="*/ 11363960 w 11681460"/>
                <a:gd name="connsiteY142" fmla="*/ 1267460 h 4168140"/>
                <a:gd name="connsiteX143" fmla="*/ 11353800 w 11681460"/>
                <a:gd name="connsiteY143" fmla="*/ 1356360 h 4168140"/>
                <a:gd name="connsiteX144" fmla="*/ 11224260 w 11681460"/>
                <a:gd name="connsiteY144" fmla="*/ 1417320 h 4168140"/>
                <a:gd name="connsiteX145" fmla="*/ 11109960 w 11681460"/>
                <a:gd name="connsiteY145" fmla="*/ 1463040 h 4168140"/>
                <a:gd name="connsiteX146" fmla="*/ 10911840 w 11681460"/>
                <a:gd name="connsiteY146" fmla="*/ 1524000 h 4168140"/>
                <a:gd name="connsiteX147" fmla="*/ 10774680 w 11681460"/>
                <a:gd name="connsiteY147" fmla="*/ 1546860 h 4168140"/>
                <a:gd name="connsiteX148" fmla="*/ 10675620 w 11681460"/>
                <a:gd name="connsiteY148" fmla="*/ 1615440 h 4168140"/>
                <a:gd name="connsiteX149" fmla="*/ 10568940 w 11681460"/>
                <a:gd name="connsiteY149" fmla="*/ 1676400 h 4168140"/>
                <a:gd name="connsiteX150" fmla="*/ 10485120 w 11681460"/>
                <a:gd name="connsiteY150" fmla="*/ 1760220 h 4168140"/>
                <a:gd name="connsiteX151" fmla="*/ 10454640 w 11681460"/>
                <a:gd name="connsiteY151" fmla="*/ 1836420 h 4168140"/>
                <a:gd name="connsiteX152" fmla="*/ 10416540 w 11681460"/>
                <a:gd name="connsiteY152" fmla="*/ 1927860 h 4168140"/>
                <a:gd name="connsiteX153" fmla="*/ 10401300 w 11681460"/>
                <a:gd name="connsiteY153" fmla="*/ 2004060 h 4168140"/>
                <a:gd name="connsiteX154" fmla="*/ 10363200 w 11681460"/>
                <a:gd name="connsiteY154" fmla="*/ 2095500 h 4168140"/>
                <a:gd name="connsiteX155" fmla="*/ 10317480 w 11681460"/>
                <a:gd name="connsiteY155" fmla="*/ 2225040 h 4168140"/>
                <a:gd name="connsiteX156" fmla="*/ 10287000 w 11681460"/>
                <a:gd name="connsiteY156" fmla="*/ 2346960 h 4168140"/>
                <a:gd name="connsiteX157" fmla="*/ 10218420 w 11681460"/>
                <a:gd name="connsiteY157" fmla="*/ 2499360 h 4168140"/>
                <a:gd name="connsiteX158" fmla="*/ 10134600 w 11681460"/>
                <a:gd name="connsiteY158" fmla="*/ 2621280 h 4168140"/>
                <a:gd name="connsiteX159" fmla="*/ 10043160 w 11681460"/>
                <a:gd name="connsiteY159" fmla="*/ 2735580 h 4168140"/>
                <a:gd name="connsiteX160" fmla="*/ 9974580 w 11681460"/>
                <a:gd name="connsiteY160" fmla="*/ 2857500 h 4168140"/>
                <a:gd name="connsiteX161" fmla="*/ 9906000 w 11681460"/>
                <a:gd name="connsiteY161" fmla="*/ 2941320 h 4168140"/>
                <a:gd name="connsiteX162" fmla="*/ 9860280 w 11681460"/>
                <a:gd name="connsiteY162" fmla="*/ 3032760 h 4168140"/>
                <a:gd name="connsiteX163" fmla="*/ 9806940 w 11681460"/>
                <a:gd name="connsiteY163" fmla="*/ 3116580 h 4168140"/>
                <a:gd name="connsiteX164" fmla="*/ 9715500 w 11681460"/>
                <a:gd name="connsiteY164" fmla="*/ 3208020 h 4168140"/>
                <a:gd name="connsiteX165" fmla="*/ 9616440 w 11681460"/>
                <a:gd name="connsiteY165" fmla="*/ 3261360 h 4168140"/>
                <a:gd name="connsiteX166" fmla="*/ 9532620 w 11681460"/>
                <a:gd name="connsiteY166" fmla="*/ 3329940 h 4168140"/>
                <a:gd name="connsiteX167" fmla="*/ 9471660 w 11681460"/>
                <a:gd name="connsiteY167" fmla="*/ 3375660 h 4168140"/>
                <a:gd name="connsiteX168" fmla="*/ 9410700 w 11681460"/>
                <a:gd name="connsiteY168" fmla="*/ 3429000 h 4168140"/>
                <a:gd name="connsiteX169" fmla="*/ 9288780 w 11681460"/>
                <a:gd name="connsiteY169" fmla="*/ 3436620 h 4168140"/>
                <a:gd name="connsiteX170" fmla="*/ 9166860 w 11681460"/>
                <a:gd name="connsiteY170" fmla="*/ 3444240 h 4168140"/>
                <a:gd name="connsiteX171" fmla="*/ 9029700 w 11681460"/>
                <a:gd name="connsiteY171" fmla="*/ 3413760 h 4168140"/>
                <a:gd name="connsiteX172" fmla="*/ 8823960 w 11681460"/>
                <a:gd name="connsiteY172" fmla="*/ 3360420 h 4168140"/>
                <a:gd name="connsiteX173" fmla="*/ 8679180 w 11681460"/>
                <a:gd name="connsiteY173" fmla="*/ 3329940 h 4168140"/>
                <a:gd name="connsiteX174" fmla="*/ 8572500 w 11681460"/>
                <a:gd name="connsiteY174" fmla="*/ 3276600 h 4168140"/>
                <a:gd name="connsiteX175" fmla="*/ 8465820 w 11681460"/>
                <a:gd name="connsiteY175" fmla="*/ 3215640 h 4168140"/>
                <a:gd name="connsiteX176" fmla="*/ 8321040 w 11681460"/>
                <a:gd name="connsiteY176" fmla="*/ 3177540 h 4168140"/>
                <a:gd name="connsiteX177" fmla="*/ 8199120 w 11681460"/>
                <a:gd name="connsiteY177" fmla="*/ 3131820 h 4168140"/>
                <a:gd name="connsiteX178" fmla="*/ 8069580 w 11681460"/>
                <a:gd name="connsiteY178" fmla="*/ 3078480 h 4168140"/>
                <a:gd name="connsiteX179" fmla="*/ 7917180 w 11681460"/>
                <a:gd name="connsiteY179" fmla="*/ 2994660 h 4168140"/>
                <a:gd name="connsiteX180" fmla="*/ 7787640 w 11681460"/>
                <a:gd name="connsiteY180" fmla="*/ 2971800 h 4168140"/>
                <a:gd name="connsiteX181" fmla="*/ 7719060 w 11681460"/>
                <a:gd name="connsiteY181" fmla="*/ 2933700 h 4168140"/>
                <a:gd name="connsiteX182" fmla="*/ 7612380 w 11681460"/>
                <a:gd name="connsiteY182" fmla="*/ 2903220 h 4168140"/>
                <a:gd name="connsiteX183" fmla="*/ 7566660 w 11681460"/>
                <a:gd name="connsiteY183" fmla="*/ 2887980 h 4168140"/>
                <a:gd name="connsiteX184" fmla="*/ 7551420 w 11681460"/>
                <a:gd name="connsiteY184" fmla="*/ 2849880 h 4168140"/>
                <a:gd name="connsiteX185" fmla="*/ 7533640 w 11681460"/>
                <a:gd name="connsiteY185" fmla="*/ 2788920 h 4168140"/>
                <a:gd name="connsiteX186" fmla="*/ 7475220 w 11681460"/>
                <a:gd name="connsiteY186" fmla="*/ 2857500 h 4168140"/>
                <a:gd name="connsiteX187" fmla="*/ 7414260 w 11681460"/>
                <a:gd name="connsiteY187" fmla="*/ 2887980 h 4168140"/>
                <a:gd name="connsiteX188" fmla="*/ 7345680 w 11681460"/>
                <a:gd name="connsiteY188" fmla="*/ 2971800 h 4168140"/>
                <a:gd name="connsiteX189" fmla="*/ 7315200 w 11681460"/>
                <a:gd name="connsiteY189" fmla="*/ 2994660 h 4168140"/>
                <a:gd name="connsiteX190" fmla="*/ 7261860 w 11681460"/>
                <a:gd name="connsiteY190" fmla="*/ 3009900 h 4168140"/>
                <a:gd name="connsiteX191" fmla="*/ 7193280 w 11681460"/>
                <a:gd name="connsiteY191" fmla="*/ 3025140 h 4168140"/>
                <a:gd name="connsiteX192" fmla="*/ 7155180 w 11681460"/>
                <a:gd name="connsiteY192" fmla="*/ 3078480 h 4168140"/>
                <a:gd name="connsiteX193" fmla="*/ 7109460 w 11681460"/>
                <a:gd name="connsiteY193" fmla="*/ 3154680 h 4168140"/>
                <a:gd name="connsiteX194" fmla="*/ 7048500 w 11681460"/>
                <a:gd name="connsiteY194" fmla="*/ 3246120 h 4168140"/>
                <a:gd name="connsiteX195" fmla="*/ 6995160 w 11681460"/>
                <a:gd name="connsiteY195" fmla="*/ 3307080 h 4168140"/>
                <a:gd name="connsiteX196" fmla="*/ 6972300 w 11681460"/>
                <a:gd name="connsiteY196" fmla="*/ 3352800 h 4168140"/>
                <a:gd name="connsiteX197" fmla="*/ 6949440 w 11681460"/>
                <a:gd name="connsiteY197" fmla="*/ 3413760 h 4168140"/>
                <a:gd name="connsiteX198" fmla="*/ 6949440 w 11681460"/>
                <a:gd name="connsiteY198" fmla="*/ 3413760 h 4168140"/>
                <a:gd name="connsiteX199" fmla="*/ 6911340 w 11681460"/>
                <a:gd name="connsiteY199" fmla="*/ 3474720 h 4168140"/>
                <a:gd name="connsiteX200" fmla="*/ 6888480 w 11681460"/>
                <a:gd name="connsiteY200" fmla="*/ 3505200 h 4168140"/>
                <a:gd name="connsiteX201" fmla="*/ 6819900 w 11681460"/>
                <a:gd name="connsiteY201" fmla="*/ 3566160 h 4168140"/>
                <a:gd name="connsiteX202" fmla="*/ 6743700 w 11681460"/>
                <a:gd name="connsiteY202" fmla="*/ 3581400 h 4168140"/>
                <a:gd name="connsiteX203" fmla="*/ 6675120 w 11681460"/>
                <a:gd name="connsiteY203" fmla="*/ 3657600 h 4168140"/>
                <a:gd name="connsiteX204" fmla="*/ 6629400 w 11681460"/>
                <a:gd name="connsiteY204" fmla="*/ 3718560 h 4168140"/>
                <a:gd name="connsiteX205" fmla="*/ 6576060 w 11681460"/>
                <a:gd name="connsiteY205" fmla="*/ 3779520 h 4168140"/>
                <a:gd name="connsiteX206" fmla="*/ 6484620 w 11681460"/>
                <a:gd name="connsiteY206" fmla="*/ 3817620 h 4168140"/>
                <a:gd name="connsiteX207" fmla="*/ 6400800 w 11681460"/>
                <a:gd name="connsiteY207" fmla="*/ 3832860 h 4168140"/>
                <a:gd name="connsiteX208" fmla="*/ 6263640 w 11681460"/>
                <a:gd name="connsiteY208" fmla="*/ 3870960 h 4168140"/>
                <a:gd name="connsiteX209" fmla="*/ 6126480 w 11681460"/>
                <a:gd name="connsiteY209" fmla="*/ 3901440 h 4168140"/>
                <a:gd name="connsiteX210" fmla="*/ 6027420 w 11681460"/>
                <a:gd name="connsiteY210" fmla="*/ 3916680 h 4168140"/>
                <a:gd name="connsiteX211" fmla="*/ 5890260 w 11681460"/>
                <a:gd name="connsiteY211" fmla="*/ 3878580 h 4168140"/>
                <a:gd name="connsiteX212" fmla="*/ 5821680 w 11681460"/>
                <a:gd name="connsiteY212" fmla="*/ 3863340 h 4168140"/>
                <a:gd name="connsiteX213" fmla="*/ 5737860 w 11681460"/>
                <a:gd name="connsiteY213" fmla="*/ 3825240 h 4168140"/>
                <a:gd name="connsiteX214" fmla="*/ 5638800 w 11681460"/>
                <a:gd name="connsiteY214" fmla="*/ 3794760 h 4168140"/>
                <a:gd name="connsiteX215" fmla="*/ 5524500 w 11681460"/>
                <a:gd name="connsiteY215" fmla="*/ 3756660 h 4168140"/>
                <a:gd name="connsiteX216" fmla="*/ 5448300 w 11681460"/>
                <a:gd name="connsiteY216" fmla="*/ 3718560 h 4168140"/>
                <a:gd name="connsiteX217" fmla="*/ 5349240 w 11681460"/>
                <a:gd name="connsiteY217" fmla="*/ 3657600 h 4168140"/>
                <a:gd name="connsiteX218" fmla="*/ 5295900 w 11681460"/>
                <a:gd name="connsiteY218" fmla="*/ 3619500 h 4168140"/>
                <a:gd name="connsiteX219" fmla="*/ 5234940 w 11681460"/>
                <a:gd name="connsiteY219" fmla="*/ 3596640 h 4168140"/>
                <a:gd name="connsiteX220" fmla="*/ 5135880 w 11681460"/>
                <a:gd name="connsiteY220" fmla="*/ 3550920 h 4168140"/>
                <a:gd name="connsiteX221" fmla="*/ 5059680 w 11681460"/>
                <a:gd name="connsiteY221" fmla="*/ 3505200 h 4168140"/>
                <a:gd name="connsiteX222" fmla="*/ 5029200 w 11681460"/>
                <a:gd name="connsiteY222" fmla="*/ 3482340 h 4168140"/>
                <a:gd name="connsiteX223" fmla="*/ 4960620 w 11681460"/>
                <a:gd name="connsiteY223" fmla="*/ 3413760 h 4168140"/>
                <a:gd name="connsiteX224" fmla="*/ 4876800 w 11681460"/>
                <a:gd name="connsiteY224" fmla="*/ 3299460 h 4168140"/>
                <a:gd name="connsiteX225" fmla="*/ 4808220 w 11681460"/>
                <a:gd name="connsiteY225" fmla="*/ 3200400 h 4168140"/>
                <a:gd name="connsiteX226" fmla="*/ 4777740 w 11681460"/>
                <a:gd name="connsiteY226" fmla="*/ 3147060 h 4168140"/>
                <a:gd name="connsiteX227" fmla="*/ 4724400 w 11681460"/>
                <a:gd name="connsiteY227" fmla="*/ 3108960 h 4168140"/>
                <a:gd name="connsiteX228" fmla="*/ 4648200 w 11681460"/>
                <a:gd name="connsiteY228" fmla="*/ 3063240 h 4168140"/>
                <a:gd name="connsiteX229" fmla="*/ 4533900 w 11681460"/>
                <a:gd name="connsiteY229" fmla="*/ 2979420 h 4168140"/>
                <a:gd name="connsiteX230" fmla="*/ 4427220 w 11681460"/>
                <a:gd name="connsiteY230" fmla="*/ 2941320 h 4168140"/>
                <a:gd name="connsiteX231" fmla="*/ 4366260 w 11681460"/>
                <a:gd name="connsiteY231" fmla="*/ 2903220 h 4168140"/>
                <a:gd name="connsiteX232" fmla="*/ 4244340 w 11681460"/>
                <a:gd name="connsiteY232" fmla="*/ 2842260 h 4168140"/>
                <a:gd name="connsiteX233" fmla="*/ 4145280 w 11681460"/>
                <a:gd name="connsiteY233" fmla="*/ 2811780 h 4168140"/>
                <a:gd name="connsiteX234" fmla="*/ 4038600 w 11681460"/>
                <a:gd name="connsiteY234" fmla="*/ 2804160 h 4168140"/>
                <a:gd name="connsiteX235" fmla="*/ 3954780 w 11681460"/>
                <a:gd name="connsiteY235" fmla="*/ 2819400 h 4168140"/>
                <a:gd name="connsiteX236" fmla="*/ 3863340 w 11681460"/>
                <a:gd name="connsiteY236" fmla="*/ 2804160 h 4168140"/>
                <a:gd name="connsiteX237" fmla="*/ 3741420 w 11681460"/>
                <a:gd name="connsiteY237" fmla="*/ 2781300 h 4168140"/>
                <a:gd name="connsiteX238" fmla="*/ 3649980 w 11681460"/>
                <a:gd name="connsiteY238" fmla="*/ 2743200 h 4168140"/>
                <a:gd name="connsiteX239" fmla="*/ 3573780 w 11681460"/>
                <a:gd name="connsiteY239" fmla="*/ 2674620 h 4168140"/>
                <a:gd name="connsiteX240" fmla="*/ 3482340 w 11681460"/>
                <a:gd name="connsiteY240" fmla="*/ 2621280 h 4168140"/>
                <a:gd name="connsiteX241" fmla="*/ 3436620 w 11681460"/>
                <a:gd name="connsiteY241" fmla="*/ 2552700 h 4168140"/>
                <a:gd name="connsiteX242" fmla="*/ 3329940 w 11681460"/>
                <a:gd name="connsiteY242" fmla="*/ 2423160 h 4168140"/>
                <a:gd name="connsiteX243" fmla="*/ 3261360 w 11681460"/>
                <a:gd name="connsiteY243" fmla="*/ 2324100 h 4168140"/>
                <a:gd name="connsiteX244" fmla="*/ 3131820 w 11681460"/>
                <a:gd name="connsiteY244" fmla="*/ 2209800 h 4168140"/>
                <a:gd name="connsiteX245" fmla="*/ 3040380 w 11681460"/>
                <a:gd name="connsiteY245" fmla="*/ 2141220 h 4168140"/>
                <a:gd name="connsiteX246" fmla="*/ 2910840 w 11681460"/>
                <a:gd name="connsiteY246" fmla="*/ 2034540 h 4168140"/>
                <a:gd name="connsiteX247" fmla="*/ 2849880 w 11681460"/>
                <a:gd name="connsiteY247" fmla="*/ 1958340 h 4168140"/>
                <a:gd name="connsiteX248" fmla="*/ 2743200 w 11681460"/>
                <a:gd name="connsiteY248" fmla="*/ 1889760 h 4168140"/>
                <a:gd name="connsiteX249" fmla="*/ 2659380 w 11681460"/>
                <a:gd name="connsiteY249" fmla="*/ 1844040 h 4168140"/>
                <a:gd name="connsiteX250" fmla="*/ 2575560 w 11681460"/>
                <a:gd name="connsiteY250" fmla="*/ 1744980 h 4168140"/>
                <a:gd name="connsiteX251" fmla="*/ 2468880 w 11681460"/>
                <a:gd name="connsiteY251" fmla="*/ 1645920 h 4168140"/>
                <a:gd name="connsiteX252" fmla="*/ 2400300 w 11681460"/>
                <a:gd name="connsiteY252" fmla="*/ 1607820 h 4168140"/>
                <a:gd name="connsiteX253" fmla="*/ 2263140 w 11681460"/>
                <a:gd name="connsiteY253" fmla="*/ 1501140 h 4168140"/>
                <a:gd name="connsiteX254" fmla="*/ 2171700 w 11681460"/>
                <a:gd name="connsiteY254" fmla="*/ 1432560 h 4168140"/>
                <a:gd name="connsiteX255" fmla="*/ 2087880 w 11681460"/>
                <a:gd name="connsiteY255" fmla="*/ 1363980 h 4168140"/>
                <a:gd name="connsiteX256" fmla="*/ 1950720 w 11681460"/>
                <a:gd name="connsiteY256" fmla="*/ 1272540 h 4168140"/>
                <a:gd name="connsiteX257" fmla="*/ 1805940 w 11681460"/>
                <a:gd name="connsiteY257" fmla="*/ 1135380 h 4168140"/>
                <a:gd name="connsiteX258" fmla="*/ 1729740 w 11681460"/>
                <a:gd name="connsiteY258" fmla="*/ 1089660 h 4168140"/>
                <a:gd name="connsiteX259" fmla="*/ 1668780 w 11681460"/>
                <a:gd name="connsiteY259" fmla="*/ 1043940 h 4168140"/>
                <a:gd name="connsiteX260" fmla="*/ 1592580 w 11681460"/>
                <a:gd name="connsiteY260" fmla="*/ 990600 h 4168140"/>
                <a:gd name="connsiteX261" fmla="*/ 1470660 w 11681460"/>
                <a:gd name="connsiteY261" fmla="*/ 891540 h 4168140"/>
                <a:gd name="connsiteX262" fmla="*/ 1386840 w 11681460"/>
                <a:gd name="connsiteY262" fmla="*/ 845820 h 4168140"/>
                <a:gd name="connsiteX263" fmla="*/ 1318260 w 11681460"/>
                <a:gd name="connsiteY263" fmla="*/ 784860 h 4168140"/>
                <a:gd name="connsiteX264" fmla="*/ 1264920 w 11681460"/>
                <a:gd name="connsiteY264" fmla="*/ 723900 h 4168140"/>
                <a:gd name="connsiteX265" fmla="*/ 1181100 w 11681460"/>
                <a:gd name="connsiteY265" fmla="*/ 647700 h 4168140"/>
                <a:gd name="connsiteX266" fmla="*/ 1089660 w 11681460"/>
                <a:gd name="connsiteY266" fmla="*/ 624840 h 4168140"/>
                <a:gd name="connsiteX267" fmla="*/ 1021080 w 11681460"/>
                <a:gd name="connsiteY267" fmla="*/ 586740 h 4168140"/>
                <a:gd name="connsiteX268" fmla="*/ 937260 w 11681460"/>
                <a:gd name="connsiteY268" fmla="*/ 548640 h 4168140"/>
                <a:gd name="connsiteX269" fmla="*/ 830580 w 11681460"/>
                <a:gd name="connsiteY269" fmla="*/ 510540 h 4168140"/>
                <a:gd name="connsiteX270" fmla="*/ 754380 w 11681460"/>
                <a:gd name="connsiteY270" fmla="*/ 457200 h 4168140"/>
                <a:gd name="connsiteX271" fmla="*/ 708660 w 11681460"/>
                <a:gd name="connsiteY271" fmla="*/ 419100 h 4168140"/>
                <a:gd name="connsiteX272" fmla="*/ 609600 w 11681460"/>
                <a:gd name="connsiteY272" fmla="*/ 396240 h 4168140"/>
                <a:gd name="connsiteX273" fmla="*/ 548640 w 11681460"/>
                <a:gd name="connsiteY273" fmla="*/ 320040 h 4168140"/>
                <a:gd name="connsiteX274" fmla="*/ 510540 w 11681460"/>
                <a:gd name="connsiteY274" fmla="*/ 251460 h 4168140"/>
                <a:gd name="connsiteX275" fmla="*/ 464820 w 11681460"/>
                <a:gd name="connsiteY275" fmla="*/ 190500 h 4168140"/>
                <a:gd name="connsiteX276" fmla="*/ 411480 w 11681460"/>
                <a:gd name="connsiteY276" fmla="*/ 137160 h 4168140"/>
                <a:gd name="connsiteX277" fmla="*/ 373380 w 11681460"/>
                <a:gd name="connsiteY277" fmla="*/ 45720 h 4168140"/>
                <a:gd name="connsiteX278" fmla="*/ 342900 w 11681460"/>
                <a:gd name="connsiteY278" fmla="*/ 0 h 4168140"/>
                <a:gd name="connsiteX279" fmla="*/ 327660 w 11681460"/>
                <a:gd name="connsiteY279" fmla="*/ 60960 h 4168140"/>
                <a:gd name="connsiteX280" fmla="*/ 289560 w 11681460"/>
                <a:gd name="connsiteY280" fmla="*/ 91440 h 4168140"/>
                <a:gd name="connsiteX281" fmla="*/ 236220 w 11681460"/>
                <a:gd name="connsiteY281" fmla="*/ 114300 h 4168140"/>
                <a:gd name="connsiteX282" fmla="*/ 198120 w 11681460"/>
                <a:gd name="connsiteY282" fmla="*/ 175260 h 4168140"/>
                <a:gd name="connsiteX283" fmla="*/ 175260 w 11681460"/>
                <a:gd name="connsiteY283" fmla="*/ 228600 h 4168140"/>
                <a:gd name="connsiteX284" fmla="*/ 114300 w 11681460"/>
                <a:gd name="connsiteY284" fmla="*/ 236220 h 4168140"/>
                <a:gd name="connsiteX285" fmla="*/ 45720 w 11681460"/>
                <a:gd name="connsiteY285" fmla="*/ 251460 h 4168140"/>
                <a:gd name="connsiteX286" fmla="*/ 0 w 11681460"/>
                <a:gd name="connsiteY286" fmla="*/ 281940 h 4168140"/>
                <a:gd name="connsiteX287" fmla="*/ 68580 w 11681460"/>
                <a:gd name="connsiteY287" fmla="*/ 320040 h 4168140"/>
                <a:gd name="connsiteX0" fmla="*/ 68580 w 11681460"/>
                <a:gd name="connsiteY0" fmla="*/ 320040 h 4168140"/>
                <a:gd name="connsiteX1" fmla="*/ 121920 w 11681460"/>
                <a:gd name="connsiteY1" fmla="*/ 381000 h 4168140"/>
                <a:gd name="connsiteX2" fmla="*/ 198120 w 11681460"/>
                <a:gd name="connsiteY2" fmla="*/ 419100 h 4168140"/>
                <a:gd name="connsiteX3" fmla="*/ 320040 w 11681460"/>
                <a:gd name="connsiteY3" fmla="*/ 510540 h 4168140"/>
                <a:gd name="connsiteX4" fmla="*/ 411480 w 11681460"/>
                <a:gd name="connsiteY4" fmla="*/ 563880 h 4168140"/>
                <a:gd name="connsiteX5" fmla="*/ 472440 w 11681460"/>
                <a:gd name="connsiteY5" fmla="*/ 632460 h 4168140"/>
                <a:gd name="connsiteX6" fmla="*/ 601980 w 11681460"/>
                <a:gd name="connsiteY6" fmla="*/ 708660 h 4168140"/>
                <a:gd name="connsiteX7" fmla="*/ 739140 w 11681460"/>
                <a:gd name="connsiteY7" fmla="*/ 784860 h 4168140"/>
                <a:gd name="connsiteX8" fmla="*/ 861060 w 11681460"/>
                <a:gd name="connsiteY8" fmla="*/ 868680 h 4168140"/>
                <a:gd name="connsiteX9" fmla="*/ 944880 w 11681460"/>
                <a:gd name="connsiteY9" fmla="*/ 952500 h 4168140"/>
                <a:gd name="connsiteX10" fmla="*/ 1021080 w 11681460"/>
                <a:gd name="connsiteY10" fmla="*/ 1005840 h 4168140"/>
                <a:gd name="connsiteX11" fmla="*/ 1097280 w 11681460"/>
                <a:gd name="connsiteY11" fmla="*/ 1043940 h 4168140"/>
                <a:gd name="connsiteX12" fmla="*/ 1181100 w 11681460"/>
                <a:gd name="connsiteY12" fmla="*/ 1104900 h 4168140"/>
                <a:gd name="connsiteX13" fmla="*/ 1249680 w 11681460"/>
                <a:gd name="connsiteY13" fmla="*/ 1150620 h 4168140"/>
                <a:gd name="connsiteX14" fmla="*/ 1341120 w 11681460"/>
                <a:gd name="connsiteY14" fmla="*/ 1196340 h 4168140"/>
                <a:gd name="connsiteX15" fmla="*/ 1417320 w 11681460"/>
                <a:gd name="connsiteY15" fmla="*/ 1257300 h 4168140"/>
                <a:gd name="connsiteX16" fmla="*/ 1493520 w 11681460"/>
                <a:gd name="connsiteY16" fmla="*/ 1333500 h 4168140"/>
                <a:gd name="connsiteX17" fmla="*/ 1569720 w 11681460"/>
                <a:gd name="connsiteY17" fmla="*/ 1356360 h 4168140"/>
                <a:gd name="connsiteX18" fmla="*/ 1684020 w 11681460"/>
                <a:gd name="connsiteY18" fmla="*/ 1424940 h 4168140"/>
                <a:gd name="connsiteX19" fmla="*/ 1729740 w 11681460"/>
                <a:gd name="connsiteY19" fmla="*/ 1485900 h 4168140"/>
                <a:gd name="connsiteX20" fmla="*/ 1844040 w 11681460"/>
                <a:gd name="connsiteY20" fmla="*/ 1569720 h 4168140"/>
                <a:gd name="connsiteX21" fmla="*/ 1935480 w 11681460"/>
                <a:gd name="connsiteY21" fmla="*/ 1615440 h 4168140"/>
                <a:gd name="connsiteX22" fmla="*/ 2049780 w 11681460"/>
                <a:gd name="connsiteY22" fmla="*/ 1691640 h 4168140"/>
                <a:gd name="connsiteX23" fmla="*/ 2133600 w 11681460"/>
                <a:gd name="connsiteY23" fmla="*/ 1729740 h 4168140"/>
                <a:gd name="connsiteX24" fmla="*/ 2202180 w 11681460"/>
                <a:gd name="connsiteY24" fmla="*/ 1805940 h 4168140"/>
                <a:gd name="connsiteX25" fmla="*/ 2255520 w 11681460"/>
                <a:gd name="connsiteY25" fmla="*/ 1821180 h 4168140"/>
                <a:gd name="connsiteX26" fmla="*/ 2316480 w 11681460"/>
                <a:gd name="connsiteY26" fmla="*/ 1866900 h 4168140"/>
                <a:gd name="connsiteX27" fmla="*/ 2423160 w 11681460"/>
                <a:gd name="connsiteY27" fmla="*/ 2004060 h 4168140"/>
                <a:gd name="connsiteX28" fmla="*/ 2476500 w 11681460"/>
                <a:gd name="connsiteY28" fmla="*/ 2087880 h 4168140"/>
                <a:gd name="connsiteX29" fmla="*/ 2567940 w 11681460"/>
                <a:gd name="connsiteY29" fmla="*/ 2148840 h 4168140"/>
                <a:gd name="connsiteX30" fmla="*/ 2682240 w 11681460"/>
                <a:gd name="connsiteY30" fmla="*/ 2186940 h 4168140"/>
                <a:gd name="connsiteX31" fmla="*/ 2743200 w 11681460"/>
                <a:gd name="connsiteY31" fmla="*/ 2209800 h 4168140"/>
                <a:gd name="connsiteX32" fmla="*/ 2811780 w 11681460"/>
                <a:gd name="connsiteY32" fmla="*/ 2247900 h 4168140"/>
                <a:gd name="connsiteX33" fmla="*/ 2887980 w 11681460"/>
                <a:gd name="connsiteY33" fmla="*/ 2301240 h 4168140"/>
                <a:gd name="connsiteX34" fmla="*/ 2979420 w 11681460"/>
                <a:gd name="connsiteY34" fmla="*/ 2385060 h 4168140"/>
                <a:gd name="connsiteX35" fmla="*/ 3055620 w 11681460"/>
                <a:gd name="connsiteY35" fmla="*/ 2461260 h 4168140"/>
                <a:gd name="connsiteX36" fmla="*/ 3139440 w 11681460"/>
                <a:gd name="connsiteY36" fmla="*/ 2537460 h 4168140"/>
                <a:gd name="connsiteX37" fmla="*/ 3261360 w 11681460"/>
                <a:gd name="connsiteY37" fmla="*/ 2628900 h 4168140"/>
                <a:gd name="connsiteX38" fmla="*/ 3345180 w 11681460"/>
                <a:gd name="connsiteY38" fmla="*/ 2720340 h 4168140"/>
                <a:gd name="connsiteX39" fmla="*/ 3444240 w 11681460"/>
                <a:gd name="connsiteY39" fmla="*/ 2796540 h 4168140"/>
                <a:gd name="connsiteX40" fmla="*/ 3558540 w 11681460"/>
                <a:gd name="connsiteY40" fmla="*/ 2872740 h 4168140"/>
                <a:gd name="connsiteX41" fmla="*/ 3619500 w 11681460"/>
                <a:gd name="connsiteY41" fmla="*/ 2979420 h 4168140"/>
                <a:gd name="connsiteX42" fmla="*/ 3619500 w 11681460"/>
                <a:gd name="connsiteY42" fmla="*/ 2979420 h 4168140"/>
                <a:gd name="connsiteX43" fmla="*/ 3649980 w 11681460"/>
                <a:gd name="connsiteY43" fmla="*/ 3048000 h 4168140"/>
                <a:gd name="connsiteX44" fmla="*/ 3703320 w 11681460"/>
                <a:gd name="connsiteY44" fmla="*/ 3086100 h 4168140"/>
                <a:gd name="connsiteX45" fmla="*/ 3764280 w 11681460"/>
                <a:gd name="connsiteY45" fmla="*/ 3063240 h 4168140"/>
                <a:gd name="connsiteX46" fmla="*/ 3848100 w 11681460"/>
                <a:gd name="connsiteY46" fmla="*/ 3025140 h 4168140"/>
                <a:gd name="connsiteX47" fmla="*/ 3916680 w 11681460"/>
                <a:gd name="connsiteY47" fmla="*/ 3032760 h 4168140"/>
                <a:gd name="connsiteX48" fmla="*/ 4030980 w 11681460"/>
                <a:gd name="connsiteY48" fmla="*/ 3063240 h 4168140"/>
                <a:gd name="connsiteX49" fmla="*/ 4137660 w 11681460"/>
                <a:gd name="connsiteY49" fmla="*/ 3101340 h 4168140"/>
                <a:gd name="connsiteX50" fmla="*/ 4259580 w 11681460"/>
                <a:gd name="connsiteY50" fmla="*/ 3147060 h 4168140"/>
                <a:gd name="connsiteX51" fmla="*/ 4381500 w 11681460"/>
                <a:gd name="connsiteY51" fmla="*/ 3192780 h 4168140"/>
                <a:gd name="connsiteX52" fmla="*/ 4526280 w 11681460"/>
                <a:gd name="connsiteY52" fmla="*/ 3276600 h 4168140"/>
                <a:gd name="connsiteX53" fmla="*/ 4587240 w 11681460"/>
                <a:gd name="connsiteY53" fmla="*/ 3299460 h 4168140"/>
                <a:gd name="connsiteX54" fmla="*/ 4610100 w 11681460"/>
                <a:gd name="connsiteY54" fmla="*/ 3352800 h 4168140"/>
                <a:gd name="connsiteX55" fmla="*/ 4648200 w 11681460"/>
                <a:gd name="connsiteY55" fmla="*/ 3436620 h 4168140"/>
                <a:gd name="connsiteX56" fmla="*/ 4671060 w 11681460"/>
                <a:gd name="connsiteY56" fmla="*/ 3520440 h 4168140"/>
                <a:gd name="connsiteX57" fmla="*/ 4678680 w 11681460"/>
                <a:gd name="connsiteY57" fmla="*/ 3589020 h 4168140"/>
                <a:gd name="connsiteX58" fmla="*/ 4686300 w 11681460"/>
                <a:gd name="connsiteY58" fmla="*/ 3649980 h 4168140"/>
                <a:gd name="connsiteX59" fmla="*/ 4724400 w 11681460"/>
                <a:gd name="connsiteY59" fmla="*/ 3680460 h 4168140"/>
                <a:gd name="connsiteX60" fmla="*/ 4785360 w 11681460"/>
                <a:gd name="connsiteY60" fmla="*/ 3672840 h 4168140"/>
                <a:gd name="connsiteX61" fmla="*/ 4869180 w 11681460"/>
                <a:gd name="connsiteY61" fmla="*/ 3703320 h 4168140"/>
                <a:gd name="connsiteX62" fmla="*/ 4914900 w 11681460"/>
                <a:gd name="connsiteY62" fmla="*/ 3756660 h 4168140"/>
                <a:gd name="connsiteX63" fmla="*/ 5105400 w 11681460"/>
                <a:gd name="connsiteY63" fmla="*/ 3832860 h 4168140"/>
                <a:gd name="connsiteX64" fmla="*/ 5173980 w 11681460"/>
                <a:gd name="connsiteY64" fmla="*/ 3886200 h 4168140"/>
                <a:gd name="connsiteX65" fmla="*/ 5242560 w 11681460"/>
                <a:gd name="connsiteY65" fmla="*/ 3924300 h 4168140"/>
                <a:gd name="connsiteX66" fmla="*/ 5364480 w 11681460"/>
                <a:gd name="connsiteY66" fmla="*/ 3962400 h 4168140"/>
                <a:gd name="connsiteX67" fmla="*/ 5516880 w 11681460"/>
                <a:gd name="connsiteY67" fmla="*/ 4046220 h 4168140"/>
                <a:gd name="connsiteX68" fmla="*/ 5585460 w 11681460"/>
                <a:gd name="connsiteY68" fmla="*/ 4099560 h 4168140"/>
                <a:gd name="connsiteX69" fmla="*/ 5661660 w 11681460"/>
                <a:gd name="connsiteY69" fmla="*/ 4122420 h 4168140"/>
                <a:gd name="connsiteX70" fmla="*/ 5745480 w 11681460"/>
                <a:gd name="connsiteY70" fmla="*/ 4130040 h 4168140"/>
                <a:gd name="connsiteX71" fmla="*/ 5836920 w 11681460"/>
                <a:gd name="connsiteY71" fmla="*/ 4130040 h 4168140"/>
                <a:gd name="connsiteX72" fmla="*/ 5951220 w 11681460"/>
                <a:gd name="connsiteY72" fmla="*/ 4145280 h 4168140"/>
                <a:gd name="connsiteX73" fmla="*/ 6035040 w 11681460"/>
                <a:gd name="connsiteY73" fmla="*/ 4168140 h 4168140"/>
                <a:gd name="connsiteX74" fmla="*/ 6149340 w 11681460"/>
                <a:gd name="connsiteY74" fmla="*/ 4137660 h 4168140"/>
                <a:gd name="connsiteX75" fmla="*/ 6286500 w 11681460"/>
                <a:gd name="connsiteY75" fmla="*/ 4114800 h 4168140"/>
                <a:gd name="connsiteX76" fmla="*/ 6393180 w 11681460"/>
                <a:gd name="connsiteY76" fmla="*/ 4053840 h 4168140"/>
                <a:gd name="connsiteX77" fmla="*/ 6484620 w 11681460"/>
                <a:gd name="connsiteY77" fmla="*/ 4038600 h 4168140"/>
                <a:gd name="connsiteX78" fmla="*/ 6583680 w 11681460"/>
                <a:gd name="connsiteY78" fmla="*/ 3970020 h 4168140"/>
                <a:gd name="connsiteX79" fmla="*/ 6697980 w 11681460"/>
                <a:gd name="connsiteY79" fmla="*/ 3886200 h 4168140"/>
                <a:gd name="connsiteX80" fmla="*/ 6728460 w 11681460"/>
                <a:gd name="connsiteY80" fmla="*/ 3817620 h 4168140"/>
                <a:gd name="connsiteX81" fmla="*/ 6842760 w 11681460"/>
                <a:gd name="connsiteY81" fmla="*/ 3733800 h 4168140"/>
                <a:gd name="connsiteX82" fmla="*/ 6972300 w 11681460"/>
                <a:gd name="connsiteY82" fmla="*/ 3642360 h 4168140"/>
                <a:gd name="connsiteX83" fmla="*/ 7078980 w 11681460"/>
                <a:gd name="connsiteY83" fmla="*/ 3528060 h 4168140"/>
                <a:gd name="connsiteX84" fmla="*/ 7139940 w 11681460"/>
                <a:gd name="connsiteY84" fmla="*/ 3444240 h 4168140"/>
                <a:gd name="connsiteX85" fmla="*/ 7269480 w 11681460"/>
                <a:gd name="connsiteY85" fmla="*/ 3284220 h 4168140"/>
                <a:gd name="connsiteX86" fmla="*/ 7330440 w 11681460"/>
                <a:gd name="connsiteY86" fmla="*/ 3185160 h 4168140"/>
                <a:gd name="connsiteX87" fmla="*/ 7376160 w 11681460"/>
                <a:gd name="connsiteY87" fmla="*/ 3116580 h 4168140"/>
                <a:gd name="connsiteX88" fmla="*/ 7444740 w 11681460"/>
                <a:gd name="connsiteY88" fmla="*/ 3093720 h 4168140"/>
                <a:gd name="connsiteX89" fmla="*/ 7513320 w 11681460"/>
                <a:gd name="connsiteY89" fmla="*/ 3101340 h 4168140"/>
                <a:gd name="connsiteX90" fmla="*/ 7574280 w 11681460"/>
                <a:gd name="connsiteY90" fmla="*/ 3078480 h 4168140"/>
                <a:gd name="connsiteX91" fmla="*/ 7726680 w 11681460"/>
                <a:gd name="connsiteY91" fmla="*/ 3108960 h 4168140"/>
                <a:gd name="connsiteX92" fmla="*/ 7833360 w 11681460"/>
                <a:gd name="connsiteY92" fmla="*/ 3162300 h 4168140"/>
                <a:gd name="connsiteX93" fmla="*/ 7962900 w 11681460"/>
                <a:gd name="connsiteY93" fmla="*/ 3192780 h 4168140"/>
                <a:gd name="connsiteX94" fmla="*/ 8161020 w 11681460"/>
                <a:gd name="connsiteY94" fmla="*/ 3268980 h 4168140"/>
                <a:gd name="connsiteX95" fmla="*/ 8290560 w 11681460"/>
                <a:gd name="connsiteY95" fmla="*/ 3337560 h 4168140"/>
                <a:gd name="connsiteX96" fmla="*/ 8382000 w 11681460"/>
                <a:gd name="connsiteY96" fmla="*/ 3360420 h 4168140"/>
                <a:gd name="connsiteX97" fmla="*/ 8458200 w 11681460"/>
                <a:gd name="connsiteY97" fmla="*/ 3398520 h 4168140"/>
                <a:gd name="connsiteX98" fmla="*/ 8595360 w 11681460"/>
                <a:gd name="connsiteY98" fmla="*/ 3512820 h 4168140"/>
                <a:gd name="connsiteX99" fmla="*/ 8641080 w 11681460"/>
                <a:gd name="connsiteY99" fmla="*/ 3566160 h 4168140"/>
                <a:gd name="connsiteX100" fmla="*/ 8702040 w 11681460"/>
                <a:gd name="connsiteY100" fmla="*/ 3604260 h 4168140"/>
                <a:gd name="connsiteX101" fmla="*/ 8763000 w 11681460"/>
                <a:gd name="connsiteY101" fmla="*/ 3634740 h 4168140"/>
                <a:gd name="connsiteX102" fmla="*/ 8854440 w 11681460"/>
                <a:gd name="connsiteY102" fmla="*/ 3627120 h 4168140"/>
                <a:gd name="connsiteX103" fmla="*/ 8968740 w 11681460"/>
                <a:gd name="connsiteY103" fmla="*/ 3619500 h 4168140"/>
                <a:gd name="connsiteX104" fmla="*/ 9060180 w 11681460"/>
                <a:gd name="connsiteY104" fmla="*/ 3642360 h 4168140"/>
                <a:gd name="connsiteX105" fmla="*/ 9151620 w 11681460"/>
                <a:gd name="connsiteY105" fmla="*/ 3657600 h 4168140"/>
                <a:gd name="connsiteX106" fmla="*/ 9227820 w 11681460"/>
                <a:gd name="connsiteY106" fmla="*/ 3642360 h 4168140"/>
                <a:gd name="connsiteX107" fmla="*/ 9311640 w 11681460"/>
                <a:gd name="connsiteY107" fmla="*/ 3611880 h 4168140"/>
                <a:gd name="connsiteX108" fmla="*/ 9433560 w 11681460"/>
                <a:gd name="connsiteY108" fmla="*/ 3589020 h 4168140"/>
                <a:gd name="connsiteX109" fmla="*/ 9509760 w 11681460"/>
                <a:gd name="connsiteY109" fmla="*/ 3528060 h 4168140"/>
                <a:gd name="connsiteX110" fmla="*/ 9646920 w 11681460"/>
                <a:gd name="connsiteY110" fmla="*/ 3489960 h 4168140"/>
                <a:gd name="connsiteX111" fmla="*/ 9784080 w 11681460"/>
                <a:gd name="connsiteY111" fmla="*/ 3444240 h 4168140"/>
                <a:gd name="connsiteX112" fmla="*/ 9860280 w 11681460"/>
                <a:gd name="connsiteY112" fmla="*/ 3383280 h 4168140"/>
                <a:gd name="connsiteX113" fmla="*/ 9921240 w 11681460"/>
                <a:gd name="connsiteY113" fmla="*/ 3314700 h 4168140"/>
                <a:gd name="connsiteX114" fmla="*/ 9997440 w 11681460"/>
                <a:gd name="connsiteY114" fmla="*/ 3208020 h 4168140"/>
                <a:gd name="connsiteX115" fmla="*/ 10043160 w 11681460"/>
                <a:gd name="connsiteY115" fmla="*/ 3101340 h 4168140"/>
                <a:gd name="connsiteX116" fmla="*/ 10104120 w 11681460"/>
                <a:gd name="connsiteY116" fmla="*/ 3017520 h 4168140"/>
                <a:gd name="connsiteX117" fmla="*/ 10157460 w 11681460"/>
                <a:gd name="connsiteY117" fmla="*/ 2933700 h 4168140"/>
                <a:gd name="connsiteX118" fmla="*/ 10218420 w 11681460"/>
                <a:gd name="connsiteY118" fmla="*/ 2849880 h 4168140"/>
                <a:gd name="connsiteX119" fmla="*/ 10294620 w 11681460"/>
                <a:gd name="connsiteY119" fmla="*/ 2735580 h 4168140"/>
                <a:gd name="connsiteX120" fmla="*/ 10347960 w 11681460"/>
                <a:gd name="connsiteY120" fmla="*/ 2621280 h 4168140"/>
                <a:gd name="connsiteX121" fmla="*/ 10431780 w 11681460"/>
                <a:gd name="connsiteY121" fmla="*/ 2499360 h 4168140"/>
                <a:gd name="connsiteX122" fmla="*/ 10500360 w 11681460"/>
                <a:gd name="connsiteY122" fmla="*/ 2354580 h 4168140"/>
                <a:gd name="connsiteX123" fmla="*/ 10553700 w 11681460"/>
                <a:gd name="connsiteY123" fmla="*/ 2263140 h 4168140"/>
                <a:gd name="connsiteX124" fmla="*/ 10584180 w 11681460"/>
                <a:gd name="connsiteY124" fmla="*/ 2194560 h 4168140"/>
                <a:gd name="connsiteX125" fmla="*/ 10614660 w 11681460"/>
                <a:gd name="connsiteY125" fmla="*/ 2118360 h 4168140"/>
                <a:gd name="connsiteX126" fmla="*/ 10675620 w 11681460"/>
                <a:gd name="connsiteY126" fmla="*/ 2049780 h 4168140"/>
                <a:gd name="connsiteX127" fmla="*/ 10690860 w 11681460"/>
                <a:gd name="connsiteY127" fmla="*/ 1988820 h 4168140"/>
                <a:gd name="connsiteX128" fmla="*/ 10713720 w 11681460"/>
                <a:gd name="connsiteY128" fmla="*/ 1927860 h 4168140"/>
                <a:gd name="connsiteX129" fmla="*/ 10767060 w 11681460"/>
                <a:gd name="connsiteY129" fmla="*/ 1859280 h 4168140"/>
                <a:gd name="connsiteX130" fmla="*/ 10873740 w 11681460"/>
                <a:gd name="connsiteY130" fmla="*/ 1828800 h 4168140"/>
                <a:gd name="connsiteX131" fmla="*/ 11079480 w 11681460"/>
                <a:gd name="connsiteY131" fmla="*/ 1767840 h 4168140"/>
                <a:gd name="connsiteX132" fmla="*/ 11247120 w 11681460"/>
                <a:gd name="connsiteY132" fmla="*/ 1684020 h 4168140"/>
                <a:gd name="connsiteX133" fmla="*/ 11414760 w 11681460"/>
                <a:gd name="connsiteY133" fmla="*/ 1638300 h 4168140"/>
                <a:gd name="connsiteX134" fmla="*/ 11490960 w 11681460"/>
                <a:gd name="connsiteY134" fmla="*/ 1577340 h 4168140"/>
                <a:gd name="connsiteX135" fmla="*/ 11635740 w 11681460"/>
                <a:gd name="connsiteY135" fmla="*/ 1508760 h 4168140"/>
                <a:gd name="connsiteX136" fmla="*/ 11681460 w 11681460"/>
                <a:gd name="connsiteY136" fmla="*/ 1417320 h 4168140"/>
                <a:gd name="connsiteX137" fmla="*/ 11620500 w 11681460"/>
                <a:gd name="connsiteY137" fmla="*/ 1417320 h 4168140"/>
                <a:gd name="connsiteX138" fmla="*/ 11567160 w 11681460"/>
                <a:gd name="connsiteY138" fmla="*/ 1379220 h 4168140"/>
                <a:gd name="connsiteX139" fmla="*/ 11498580 w 11681460"/>
                <a:gd name="connsiteY139" fmla="*/ 1318260 h 4168140"/>
                <a:gd name="connsiteX140" fmla="*/ 11468100 w 11681460"/>
                <a:gd name="connsiteY140" fmla="*/ 1280160 h 4168140"/>
                <a:gd name="connsiteX141" fmla="*/ 11430000 w 11681460"/>
                <a:gd name="connsiteY141" fmla="*/ 1216660 h 4168140"/>
                <a:gd name="connsiteX142" fmla="*/ 11384280 w 11681460"/>
                <a:gd name="connsiteY142" fmla="*/ 1310640 h 4168140"/>
                <a:gd name="connsiteX143" fmla="*/ 11353800 w 11681460"/>
                <a:gd name="connsiteY143" fmla="*/ 1356360 h 4168140"/>
                <a:gd name="connsiteX144" fmla="*/ 11224260 w 11681460"/>
                <a:gd name="connsiteY144" fmla="*/ 1417320 h 4168140"/>
                <a:gd name="connsiteX145" fmla="*/ 11109960 w 11681460"/>
                <a:gd name="connsiteY145" fmla="*/ 1463040 h 4168140"/>
                <a:gd name="connsiteX146" fmla="*/ 10911840 w 11681460"/>
                <a:gd name="connsiteY146" fmla="*/ 1524000 h 4168140"/>
                <a:gd name="connsiteX147" fmla="*/ 10774680 w 11681460"/>
                <a:gd name="connsiteY147" fmla="*/ 1546860 h 4168140"/>
                <a:gd name="connsiteX148" fmla="*/ 10675620 w 11681460"/>
                <a:gd name="connsiteY148" fmla="*/ 1615440 h 4168140"/>
                <a:gd name="connsiteX149" fmla="*/ 10568940 w 11681460"/>
                <a:gd name="connsiteY149" fmla="*/ 1676400 h 4168140"/>
                <a:gd name="connsiteX150" fmla="*/ 10485120 w 11681460"/>
                <a:gd name="connsiteY150" fmla="*/ 1760220 h 4168140"/>
                <a:gd name="connsiteX151" fmla="*/ 10454640 w 11681460"/>
                <a:gd name="connsiteY151" fmla="*/ 1836420 h 4168140"/>
                <a:gd name="connsiteX152" fmla="*/ 10416540 w 11681460"/>
                <a:gd name="connsiteY152" fmla="*/ 1927860 h 4168140"/>
                <a:gd name="connsiteX153" fmla="*/ 10401300 w 11681460"/>
                <a:gd name="connsiteY153" fmla="*/ 2004060 h 4168140"/>
                <a:gd name="connsiteX154" fmla="*/ 10363200 w 11681460"/>
                <a:gd name="connsiteY154" fmla="*/ 2095500 h 4168140"/>
                <a:gd name="connsiteX155" fmla="*/ 10317480 w 11681460"/>
                <a:gd name="connsiteY155" fmla="*/ 2225040 h 4168140"/>
                <a:gd name="connsiteX156" fmla="*/ 10287000 w 11681460"/>
                <a:gd name="connsiteY156" fmla="*/ 2346960 h 4168140"/>
                <a:gd name="connsiteX157" fmla="*/ 10218420 w 11681460"/>
                <a:gd name="connsiteY157" fmla="*/ 2499360 h 4168140"/>
                <a:gd name="connsiteX158" fmla="*/ 10134600 w 11681460"/>
                <a:gd name="connsiteY158" fmla="*/ 2621280 h 4168140"/>
                <a:gd name="connsiteX159" fmla="*/ 10043160 w 11681460"/>
                <a:gd name="connsiteY159" fmla="*/ 2735580 h 4168140"/>
                <a:gd name="connsiteX160" fmla="*/ 9974580 w 11681460"/>
                <a:gd name="connsiteY160" fmla="*/ 2857500 h 4168140"/>
                <a:gd name="connsiteX161" fmla="*/ 9906000 w 11681460"/>
                <a:gd name="connsiteY161" fmla="*/ 2941320 h 4168140"/>
                <a:gd name="connsiteX162" fmla="*/ 9860280 w 11681460"/>
                <a:gd name="connsiteY162" fmla="*/ 3032760 h 4168140"/>
                <a:gd name="connsiteX163" fmla="*/ 9806940 w 11681460"/>
                <a:gd name="connsiteY163" fmla="*/ 3116580 h 4168140"/>
                <a:gd name="connsiteX164" fmla="*/ 9715500 w 11681460"/>
                <a:gd name="connsiteY164" fmla="*/ 3208020 h 4168140"/>
                <a:gd name="connsiteX165" fmla="*/ 9616440 w 11681460"/>
                <a:gd name="connsiteY165" fmla="*/ 3261360 h 4168140"/>
                <a:gd name="connsiteX166" fmla="*/ 9532620 w 11681460"/>
                <a:gd name="connsiteY166" fmla="*/ 3329940 h 4168140"/>
                <a:gd name="connsiteX167" fmla="*/ 9471660 w 11681460"/>
                <a:gd name="connsiteY167" fmla="*/ 3375660 h 4168140"/>
                <a:gd name="connsiteX168" fmla="*/ 9410700 w 11681460"/>
                <a:gd name="connsiteY168" fmla="*/ 3429000 h 4168140"/>
                <a:gd name="connsiteX169" fmla="*/ 9288780 w 11681460"/>
                <a:gd name="connsiteY169" fmla="*/ 3436620 h 4168140"/>
                <a:gd name="connsiteX170" fmla="*/ 9166860 w 11681460"/>
                <a:gd name="connsiteY170" fmla="*/ 3444240 h 4168140"/>
                <a:gd name="connsiteX171" fmla="*/ 9029700 w 11681460"/>
                <a:gd name="connsiteY171" fmla="*/ 3413760 h 4168140"/>
                <a:gd name="connsiteX172" fmla="*/ 8823960 w 11681460"/>
                <a:gd name="connsiteY172" fmla="*/ 3360420 h 4168140"/>
                <a:gd name="connsiteX173" fmla="*/ 8679180 w 11681460"/>
                <a:gd name="connsiteY173" fmla="*/ 3329940 h 4168140"/>
                <a:gd name="connsiteX174" fmla="*/ 8572500 w 11681460"/>
                <a:gd name="connsiteY174" fmla="*/ 3276600 h 4168140"/>
                <a:gd name="connsiteX175" fmla="*/ 8465820 w 11681460"/>
                <a:gd name="connsiteY175" fmla="*/ 3215640 h 4168140"/>
                <a:gd name="connsiteX176" fmla="*/ 8321040 w 11681460"/>
                <a:gd name="connsiteY176" fmla="*/ 3177540 h 4168140"/>
                <a:gd name="connsiteX177" fmla="*/ 8199120 w 11681460"/>
                <a:gd name="connsiteY177" fmla="*/ 3131820 h 4168140"/>
                <a:gd name="connsiteX178" fmla="*/ 8069580 w 11681460"/>
                <a:gd name="connsiteY178" fmla="*/ 3078480 h 4168140"/>
                <a:gd name="connsiteX179" fmla="*/ 7917180 w 11681460"/>
                <a:gd name="connsiteY179" fmla="*/ 2994660 h 4168140"/>
                <a:gd name="connsiteX180" fmla="*/ 7787640 w 11681460"/>
                <a:gd name="connsiteY180" fmla="*/ 2971800 h 4168140"/>
                <a:gd name="connsiteX181" fmla="*/ 7719060 w 11681460"/>
                <a:gd name="connsiteY181" fmla="*/ 2933700 h 4168140"/>
                <a:gd name="connsiteX182" fmla="*/ 7612380 w 11681460"/>
                <a:gd name="connsiteY182" fmla="*/ 2903220 h 4168140"/>
                <a:gd name="connsiteX183" fmla="*/ 7566660 w 11681460"/>
                <a:gd name="connsiteY183" fmla="*/ 2887980 h 4168140"/>
                <a:gd name="connsiteX184" fmla="*/ 7551420 w 11681460"/>
                <a:gd name="connsiteY184" fmla="*/ 2849880 h 4168140"/>
                <a:gd name="connsiteX185" fmla="*/ 7533640 w 11681460"/>
                <a:gd name="connsiteY185" fmla="*/ 2788920 h 4168140"/>
                <a:gd name="connsiteX186" fmla="*/ 7475220 w 11681460"/>
                <a:gd name="connsiteY186" fmla="*/ 2857500 h 4168140"/>
                <a:gd name="connsiteX187" fmla="*/ 7414260 w 11681460"/>
                <a:gd name="connsiteY187" fmla="*/ 2887980 h 4168140"/>
                <a:gd name="connsiteX188" fmla="*/ 7345680 w 11681460"/>
                <a:gd name="connsiteY188" fmla="*/ 2971800 h 4168140"/>
                <a:gd name="connsiteX189" fmla="*/ 7315200 w 11681460"/>
                <a:gd name="connsiteY189" fmla="*/ 2994660 h 4168140"/>
                <a:gd name="connsiteX190" fmla="*/ 7261860 w 11681460"/>
                <a:gd name="connsiteY190" fmla="*/ 3009900 h 4168140"/>
                <a:gd name="connsiteX191" fmla="*/ 7193280 w 11681460"/>
                <a:gd name="connsiteY191" fmla="*/ 3025140 h 4168140"/>
                <a:gd name="connsiteX192" fmla="*/ 7155180 w 11681460"/>
                <a:gd name="connsiteY192" fmla="*/ 3078480 h 4168140"/>
                <a:gd name="connsiteX193" fmla="*/ 7109460 w 11681460"/>
                <a:gd name="connsiteY193" fmla="*/ 3154680 h 4168140"/>
                <a:gd name="connsiteX194" fmla="*/ 7048500 w 11681460"/>
                <a:gd name="connsiteY194" fmla="*/ 3246120 h 4168140"/>
                <a:gd name="connsiteX195" fmla="*/ 6995160 w 11681460"/>
                <a:gd name="connsiteY195" fmla="*/ 3307080 h 4168140"/>
                <a:gd name="connsiteX196" fmla="*/ 6972300 w 11681460"/>
                <a:gd name="connsiteY196" fmla="*/ 3352800 h 4168140"/>
                <a:gd name="connsiteX197" fmla="*/ 6949440 w 11681460"/>
                <a:gd name="connsiteY197" fmla="*/ 3413760 h 4168140"/>
                <a:gd name="connsiteX198" fmla="*/ 6949440 w 11681460"/>
                <a:gd name="connsiteY198" fmla="*/ 3413760 h 4168140"/>
                <a:gd name="connsiteX199" fmla="*/ 6911340 w 11681460"/>
                <a:gd name="connsiteY199" fmla="*/ 3474720 h 4168140"/>
                <a:gd name="connsiteX200" fmla="*/ 6888480 w 11681460"/>
                <a:gd name="connsiteY200" fmla="*/ 3505200 h 4168140"/>
                <a:gd name="connsiteX201" fmla="*/ 6819900 w 11681460"/>
                <a:gd name="connsiteY201" fmla="*/ 3566160 h 4168140"/>
                <a:gd name="connsiteX202" fmla="*/ 6743700 w 11681460"/>
                <a:gd name="connsiteY202" fmla="*/ 3581400 h 4168140"/>
                <a:gd name="connsiteX203" fmla="*/ 6675120 w 11681460"/>
                <a:gd name="connsiteY203" fmla="*/ 3657600 h 4168140"/>
                <a:gd name="connsiteX204" fmla="*/ 6629400 w 11681460"/>
                <a:gd name="connsiteY204" fmla="*/ 3718560 h 4168140"/>
                <a:gd name="connsiteX205" fmla="*/ 6576060 w 11681460"/>
                <a:gd name="connsiteY205" fmla="*/ 3779520 h 4168140"/>
                <a:gd name="connsiteX206" fmla="*/ 6484620 w 11681460"/>
                <a:gd name="connsiteY206" fmla="*/ 3817620 h 4168140"/>
                <a:gd name="connsiteX207" fmla="*/ 6400800 w 11681460"/>
                <a:gd name="connsiteY207" fmla="*/ 3832860 h 4168140"/>
                <a:gd name="connsiteX208" fmla="*/ 6263640 w 11681460"/>
                <a:gd name="connsiteY208" fmla="*/ 3870960 h 4168140"/>
                <a:gd name="connsiteX209" fmla="*/ 6126480 w 11681460"/>
                <a:gd name="connsiteY209" fmla="*/ 3901440 h 4168140"/>
                <a:gd name="connsiteX210" fmla="*/ 6027420 w 11681460"/>
                <a:gd name="connsiteY210" fmla="*/ 3916680 h 4168140"/>
                <a:gd name="connsiteX211" fmla="*/ 5890260 w 11681460"/>
                <a:gd name="connsiteY211" fmla="*/ 3878580 h 4168140"/>
                <a:gd name="connsiteX212" fmla="*/ 5821680 w 11681460"/>
                <a:gd name="connsiteY212" fmla="*/ 3863340 h 4168140"/>
                <a:gd name="connsiteX213" fmla="*/ 5737860 w 11681460"/>
                <a:gd name="connsiteY213" fmla="*/ 3825240 h 4168140"/>
                <a:gd name="connsiteX214" fmla="*/ 5638800 w 11681460"/>
                <a:gd name="connsiteY214" fmla="*/ 3794760 h 4168140"/>
                <a:gd name="connsiteX215" fmla="*/ 5524500 w 11681460"/>
                <a:gd name="connsiteY215" fmla="*/ 3756660 h 4168140"/>
                <a:gd name="connsiteX216" fmla="*/ 5448300 w 11681460"/>
                <a:gd name="connsiteY216" fmla="*/ 3718560 h 4168140"/>
                <a:gd name="connsiteX217" fmla="*/ 5349240 w 11681460"/>
                <a:gd name="connsiteY217" fmla="*/ 3657600 h 4168140"/>
                <a:gd name="connsiteX218" fmla="*/ 5295900 w 11681460"/>
                <a:gd name="connsiteY218" fmla="*/ 3619500 h 4168140"/>
                <a:gd name="connsiteX219" fmla="*/ 5234940 w 11681460"/>
                <a:gd name="connsiteY219" fmla="*/ 3596640 h 4168140"/>
                <a:gd name="connsiteX220" fmla="*/ 5135880 w 11681460"/>
                <a:gd name="connsiteY220" fmla="*/ 3550920 h 4168140"/>
                <a:gd name="connsiteX221" fmla="*/ 5059680 w 11681460"/>
                <a:gd name="connsiteY221" fmla="*/ 3505200 h 4168140"/>
                <a:gd name="connsiteX222" fmla="*/ 5029200 w 11681460"/>
                <a:gd name="connsiteY222" fmla="*/ 3482340 h 4168140"/>
                <a:gd name="connsiteX223" fmla="*/ 4960620 w 11681460"/>
                <a:gd name="connsiteY223" fmla="*/ 3413760 h 4168140"/>
                <a:gd name="connsiteX224" fmla="*/ 4876800 w 11681460"/>
                <a:gd name="connsiteY224" fmla="*/ 3299460 h 4168140"/>
                <a:gd name="connsiteX225" fmla="*/ 4808220 w 11681460"/>
                <a:gd name="connsiteY225" fmla="*/ 3200400 h 4168140"/>
                <a:gd name="connsiteX226" fmla="*/ 4777740 w 11681460"/>
                <a:gd name="connsiteY226" fmla="*/ 3147060 h 4168140"/>
                <a:gd name="connsiteX227" fmla="*/ 4724400 w 11681460"/>
                <a:gd name="connsiteY227" fmla="*/ 3108960 h 4168140"/>
                <a:gd name="connsiteX228" fmla="*/ 4648200 w 11681460"/>
                <a:gd name="connsiteY228" fmla="*/ 3063240 h 4168140"/>
                <a:gd name="connsiteX229" fmla="*/ 4533900 w 11681460"/>
                <a:gd name="connsiteY229" fmla="*/ 2979420 h 4168140"/>
                <a:gd name="connsiteX230" fmla="*/ 4427220 w 11681460"/>
                <a:gd name="connsiteY230" fmla="*/ 2941320 h 4168140"/>
                <a:gd name="connsiteX231" fmla="*/ 4366260 w 11681460"/>
                <a:gd name="connsiteY231" fmla="*/ 2903220 h 4168140"/>
                <a:gd name="connsiteX232" fmla="*/ 4244340 w 11681460"/>
                <a:gd name="connsiteY232" fmla="*/ 2842260 h 4168140"/>
                <a:gd name="connsiteX233" fmla="*/ 4145280 w 11681460"/>
                <a:gd name="connsiteY233" fmla="*/ 2811780 h 4168140"/>
                <a:gd name="connsiteX234" fmla="*/ 4038600 w 11681460"/>
                <a:gd name="connsiteY234" fmla="*/ 2804160 h 4168140"/>
                <a:gd name="connsiteX235" fmla="*/ 3954780 w 11681460"/>
                <a:gd name="connsiteY235" fmla="*/ 2819400 h 4168140"/>
                <a:gd name="connsiteX236" fmla="*/ 3863340 w 11681460"/>
                <a:gd name="connsiteY236" fmla="*/ 2804160 h 4168140"/>
                <a:gd name="connsiteX237" fmla="*/ 3741420 w 11681460"/>
                <a:gd name="connsiteY237" fmla="*/ 2781300 h 4168140"/>
                <a:gd name="connsiteX238" fmla="*/ 3649980 w 11681460"/>
                <a:gd name="connsiteY238" fmla="*/ 2743200 h 4168140"/>
                <a:gd name="connsiteX239" fmla="*/ 3573780 w 11681460"/>
                <a:gd name="connsiteY239" fmla="*/ 2674620 h 4168140"/>
                <a:gd name="connsiteX240" fmla="*/ 3482340 w 11681460"/>
                <a:gd name="connsiteY240" fmla="*/ 2621280 h 4168140"/>
                <a:gd name="connsiteX241" fmla="*/ 3436620 w 11681460"/>
                <a:gd name="connsiteY241" fmla="*/ 2552700 h 4168140"/>
                <a:gd name="connsiteX242" fmla="*/ 3329940 w 11681460"/>
                <a:gd name="connsiteY242" fmla="*/ 2423160 h 4168140"/>
                <a:gd name="connsiteX243" fmla="*/ 3261360 w 11681460"/>
                <a:gd name="connsiteY243" fmla="*/ 2324100 h 4168140"/>
                <a:gd name="connsiteX244" fmla="*/ 3131820 w 11681460"/>
                <a:gd name="connsiteY244" fmla="*/ 2209800 h 4168140"/>
                <a:gd name="connsiteX245" fmla="*/ 3040380 w 11681460"/>
                <a:gd name="connsiteY245" fmla="*/ 2141220 h 4168140"/>
                <a:gd name="connsiteX246" fmla="*/ 2910840 w 11681460"/>
                <a:gd name="connsiteY246" fmla="*/ 2034540 h 4168140"/>
                <a:gd name="connsiteX247" fmla="*/ 2849880 w 11681460"/>
                <a:gd name="connsiteY247" fmla="*/ 1958340 h 4168140"/>
                <a:gd name="connsiteX248" fmla="*/ 2743200 w 11681460"/>
                <a:gd name="connsiteY248" fmla="*/ 1889760 h 4168140"/>
                <a:gd name="connsiteX249" fmla="*/ 2659380 w 11681460"/>
                <a:gd name="connsiteY249" fmla="*/ 1844040 h 4168140"/>
                <a:gd name="connsiteX250" fmla="*/ 2575560 w 11681460"/>
                <a:gd name="connsiteY250" fmla="*/ 1744980 h 4168140"/>
                <a:gd name="connsiteX251" fmla="*/ 2468880 w 11681460"/>
                <a:gd name="connsiteY251" fmla="*/ 1645920 h 4168140"/>
                <a:gd name="connsiteX252" fmla="*/ 2400300 w 11681460"/>
                <a:gd name="connsiteY252" fmla="*/ 1607820 h 4168140"/>
                <a:gd name="connsiteX253" fmla="*/ 2263140 w 11681460"/>
                <a:gd name="connsiteY253" fmla="*/ 1501140 h 4168140"/>
                <a:gd name="connsiteX254" fmla="*/ 2171700 w 11681460"/>
                <a:gd name="connsiteY254" fmla="*/ 1432560 h 4168140"/>
                <a:gd name="connsiteX255" fmla="*/ 2087880 w 11681460"/>
                <a:gd name="connsiteY255" fmla="*/ 1363980 h 4168140"/>
                <a:gd name="connsiteX256" fmla="*/ 1950720 w 11681460"/>
                <a:gd name="connsiteY256" fmla="*/ 1272540 h 4168140"/>
                <a:gd name="connsiteX257" fmla="*/ 1805940 w 11681460"/>
                <a:gd name="connsiteY257" fmla="*/ 1135380 h 4168140"/>
                <a:gd name="connsiteX258" fmla="*/ 1729740 w 11681460"/>
                <a:gd name="connsiteY258" fmla="*/ 1089660 h 4168140"/>
                <a:gd name="connsiteX259" fmla="*/ 1668780 w 11681460"/>
                <a:gd name="connsiteY259" fmla="*/ 1043940 h 4168140"/>
                <a:gd name="connsiteX260" fmla="*/ 1592580 w 11681460"/>
                <a:gd name="connsiteY260" fmla="*/ 990600 h 4168140"/>
                <a:gd name="connsiteX261" fmla="*/ 1470660 w 11681460"/>
                <a:gd name="connsiteY261" fmla="*/ 891540 h 4168140"/>
                <a:gd name="connsiteX262" fmla="*/ 1386840 w 11681460"/>
                <a:gd name="connsiteY262" fmla="*/ 845820 h 4168140"/>
                <a:gd name="connsiteX263" fmla="*/ 1318260 w 11681460"/>
                <a:gd name="connsiteY263" fmla="*/ 784860 h 4168140"/>
                <a:gd name="connsiteX264" fmla="*/ 1264920 w 11681460"/>
                <a:gd name="connsiteY264" fmla="*/ 723900 h 4168140"/>
                <a:gd name="connsiteX265" fmla="*/ 1181100 w 11681460"/>
                <a:gd name="connsiteY265" fmla="*/ 647700 h 4168140"/>
                <a:gd name="connsiteX266" fmla="*/ 1089660 w 11681460"/>
                <a:gd name="connsiteY266" fmla="*/ 624840 h 4168140"/>
                <a:gd name="connsiteX267" fmla="*/ 1021080 w 11681460"/>
                <a:gd name="connsiteY267" fmla="*/ 586740 h 4168140"/>
                <a:gd name="connsiteX268" fmla="*/ 937260 w 11681460"/>
                <a:gd name="connsiteY268" fmla="*/ 548640 h 4168140"/>
                <a:gd name="connsiteX269" fmla="*/ 830580 w 11681460"/>
                <a:gd name="connsiteY269" fmla="*/ 510540 h 4168140"/>
                <a:gd name="connsiteX270" fmla="*/ 754380 w 11681460"/>
                <a:gd name="connsiteY270" fmla="*/ 457200 h 4168140"/>
                <a:gd name="connsiteX271" fmla="*/ 708660 w 11681460"/>
                <a:gd name="connsiteY271" fmla="*/ 419100 h 4168140"/>
                <a:gd name="connsiteX272" fmla="*/ 609600 w 11681460"/>
                <a:gd name="connsiteY272" fmla="*/ 396240 h 4168140"/>
                <a:gd name="connsiteX273" fmla="*/ 548640 w 11681460"/>
                <a:gd name="connsiteY273" fmla="*/ 320040 h 4168140"/>
                <a:gd name="connsiteX274" fmla="*/ 510540 w 11681460"/>
                <a:gd name="connsiteY274" fmla="*/ 251460 h 4168140"/>
                <a:gd name="connsiteX275" fmla="*/ 464820 w 11681460"/>
                <a:gd name="connsiteY275" fmla="*/ 190500 h 4168140"/>
                <a:gd name="connsiteX276" fmla="*/ 411480 w 11681460"/>
                <a:gd name="connsiteY276" fmla="*/ 137160 h 4168140"/>
                <a:gd name="connsiteX277" fmla="*/ 373380 w 11681460"/>
                <a:gd name="connsiteY277" fmla="*/ 45720 h 4168140"/>
                <a:gd name="connsiteX278" fmla="*/ 342900 w 11681460"/>
                <a:gd name="connsiteY278" fmla="*/ 0 h 4168140"/>
                <a:gd name="connsiteX279" fmla="*/ 327660 w 11681460"/>
                <a:gd name="connsiteY279" fmla="*/ 60960 h 4168140"/>
                <a:gd name="connsiteX280" fmla="*/ 289560 w 11681460"/>
                <a:gd name="connsiteY280" fmla="*/ 91440 h 4168140"/>
                <a:gd name="connsiteX281" fmla="*/ 236220 w 11681460"/>
                <a:gd name="connsiteY281" fmla="*/ 114300 h 4168140"/>
                <a:gd name="connsiteX282" fmla="*/ 198120 w 11681460"/>
                <a:gd name="connsiteY282" fmla="*/ 175260 h 4168140"/>
                <a:gd name="connsiteX283" fmla="*/ 175260 w 11681460"/>
                <a:gd name="connsiteY283" fmla="*/ 228600 h 4168140"/>
                <a:gd name="connsiteX284" fmla="*/ 114300 w 11681460"/>
                <a:gd name="connsiteY284" fmla="*/ 236220 h 4168140"/>
                <a:gd name="connsiteX285" fmla="*/ 45720 w 11681460"/>
                <a:gd name="connsiteY285" fmla="*/ 251460 h 4168140"/>
                <a:gd name="connsiteX286" fmla="*/ 0 w 11681460"/>
                <a:gd name="connsiteY286" fmla="*/ 281940 h 4168140"/>
                <a:gd name="connsiteX287" fmla="*/ 68580 w 11681460"/>
                <a:gd name="connsiteY287" fmla="*/ 320040 h 4168140"/>
                <a:gd name="connsiteX0" fmla="*/ 68580 w 11722100"/>
                <a:gd name="connsiteY0" fmla="*/ 320040 h 4168140"/>
                <a:gd name="connsiteX1" fmla="*/ 121920 w 11722100"/>
                <a:gd name="connsiteY1" fmla="*/ 381000 h 4168140"/>
                <a:gd name="connsiteX2" fmla="*/ 198120 w 11722100"/>
                <a:gd name="connsiteY2" fmla="*/ 419100 h 4168140"/>
                <a:gd name="connsiteX3" fmla="*/ 320040 w 11722100"/>
                <a:gd name="connsiteY3" fmla="*/ 510540 h 4168140"/>
                <a:gd name="connsiteX4" fmla="*/ 411480 w 11722100"/>
                <a:gd name="connsiteY4" fmla="*/ 563880 h 4168140"/>
                <a:gd name="connsiteX5" fmla="*/ 472440 w 11722100"/>
                <a:gd name="connsiteY5" fmla="*/ 632460 h 4168140"/>
                <a:gd name="connsiteX6" fmla="*/ 601980 w 11722100"/>
                <a:gd name="connsiteY6" fmla="*/ 708660 h 4168140"/>
                <a:gd name="connsiteX7" fmla="*/ 739140 w 11722100"/>
                <a:gd name="connsiteY7" fmla="*/ 784860 h 4168140"/>
                <a:gd name="connsiteX8" fmla="*/ 861060 w 11722100"/>
                <a:gd name="connsiteY8" fmla="*/ 868680 h 4168140"/>
                <a:gd name="connsiteX9" fmla="*/ 944880 w 11722100"/>
                <a:gd name="connsiteY9" fmla="*/ 952500 h 4168140"/>
                <a:gd name="connsiteX10" fmla="*/ 1021080 w 11722100"/>
                <a:gd name="connsiteY10" fmla="*/ 1005840 h 4168140"/>
                <a:gd name="connsiteX11" fmla="*/ 1097280 w 11722100"/>
                <a:gd name="connsiteY11" fmla="*/ 1043940 h 4168140"/>
                <a:gd name="connsiteX12" fmla="*/ 1181100 w 11722100"/>
                <a:gd name="connsiteY12" fmla="*/ 1104900 h 4168140"/>
                <a:gd name="connsiteX13" fmla="*/ 1249680 w 11722100"/>
                <a:gd name="connsiteY13" fmla="*/ 1150620 h 4168140"/>
                <a:gd name="connsiteX14" fmla="*/ 1341120 w 11722100"/>
                <a:gd name="connsiteY14" fmla="*/ 1196340 h 4168140"/>
                <a:gd name="connsiteX15" fmla="*/ 1417320 w 11722100"/>
                <a:gd name="connsiteY15" fmla="*/ 1257300 h 4168140"/>
                <a:gd name="connsiteX16" fmla="*/ 1493520 w 11722100"/>
                <a:gd name="connsiteY16" fmla="*/ 1333500 h 4168140"/>
                <a:gd name="connsiteX17" fmla="*/ 1569720 w 11722100"/>
                <a:gd name="connsiteY17" fmla="*/ 1356360 h 4168140"/>
                <a:gd name="connsiteX18" fmla="*/ 1684020 w 11722100"/>
                <a:gd name="connsiteY18" fmla="*/ 1424940 h 4168140"/>
                <a:gd name="connsiteX19" fmla="*/ 1729740 w 11722100"/>
                <a:gd name="connsiteY19" fmla="*/ 1485900 h 4168140"/>
                <a:gd name="connsiteX20" fmla="*/ 1844040 w 11722100"/>
                <a:gd name="connsiteY20" fmla="*/ 1569720 h 4168140"/>
                <a:gd name="connsiteX21" fmla="*/ 1935480 w 11722100"/>
                <a:gd name="connsiteY21" fmla="*/ 1615440 h 4168140"/>
                <a:gd name="connsiteX22" fmla="*/ 2049780 w 11722100"/>
                <a:gd name="connsiteY22" fmla="*/ 1691640 h 4168140"/>
                <a:gd name="connsiteX23" fmla="*/ 2133600 w 11722100"/>
                <a:gd name="connsiteY23" fmla="*/ 1729740 h 4168140"/>
                <a:gd name="connsiteX24" fmla="*/ 2202180 w 11722100"/>
                <a:gd name="connsiteY24" fmla="*/ 1805940 h 4168140"/>
                <a:gd name="connsiteX25" fmla="*/ 2255520 w 11722100"/>
                <a:gd name="connsiteY25" fmla="*/ 1821180 h 4168140"/>
                <a:gd name="connsiteX26" fmla="*/ 2316480 w 11722100"/>
                <a:gd name="connsiteY26" fmla="*/ 1866900 h 4168140"/>
                <a:gd name="connsiteX27" fmla="*/ 2423160 w 11722100"/>
                <a:gd name="connsiteY27" fmla="*/ 2004060 h 4168140"/>
                <a:gd name="connsiteX28" fmla="*/ 2476500 w 11722100"/>
                <a:gd name="connsiteY28" fmla="*/ 2087880 h 4168140"/>
                <a:gd name="connsiteX29" fmla="*/ 2567940 w 11722100"/>
                <a:gd name="connsiteY29" fmla="*/ 2148840 h 4168140"/>
                <a:gd name="connsiteX30" fmla="*/ 2682240 w 11722100"/>
                <a:gd name="connsiteY30" fmla="*/ 2186940 h 4168140"/>
                <a:gd name="connsiteX31" fmla="*/ 2743200 w 11722100"/>
                <a:gd name="connsiteY31" fmla="*/ 2209800 h 4168140"/>
                <a:gd name="connsiteX32" fmla="*/ 2811780 w 11722100"/>
                <a:gd name="connsiteY32" fmla="*/ 2247900 h 4168140"/>
                <a:gd name="connsiteX33" fmla="*/ 2887980 w 11722100"/>
                <a:gd name="connsiteY33" fmla="*/ 2301240 h 4168140"/>
                <a:gd name="connsiteX34" fmla="*/ 2979420 w 11722100"/>
                <a:gd name="connsiteY34" fmla="*/ 2385060 h 4168140"/>
                <a:gd name="connsiteX35" fmla="*/ 3055620 w 11722100"/>
                <a:gd name="connsiteY35" fmla="*/ 2461260 h 4168140"/>
                <a:gd name="connsiteX36" fmla="*/ 3139440 w 11722100"/>
                <a:gd name="connsiteY36" fmla="*/ 2537460 h 4168140"/>
                <a:gd name="connsiteX37" fmla="*/ 3261360 w 11722100"/>
                <a:gd name="connsiteY37" fmla="*/ 2628900 h 4168140"/>
                <a:gd name="connsiteX38" fmla="*/ 3345180 w 11722100"/>
                <a:gd name="connsiteY38" fmla="*/ 2720340 h 4168140"/>
                <a:gd name="connsiteX39" fmla="*/ 3444240 w 11722100"/>
                <a:gd name="connsiteY39" fmla="*/ 2796540 h 4168140"/>
                <a:gd name="connsiteX40" fmla="*/ 3558540 w 11722100"/>
                <a:gd name="connsiteY40" fmla="*/ 2872740 h 4168140"/>
                <a:gd name="connsiteX41" fmla="*/ 3619500 w 11722100"/>
                <a:gd name="connsiteY41" fmla="*/ 2979420 h 4168140"/>
                <a:gd name="connsiteX42" fmla="*/ 3619500 w 11722100"/>
                <a:gd name="connsiteY42" fmla="*/ 2979420 h 4168140"/>
                <a:gd name="connsiteX43" fmla="*/ 3649980 w 11722100"/>
                <a:gd name="connsiteY43" fmla="*/ 3048000 h 4168140"/>
                <a:gd name="connsiteX44" fmla="*/ 3703320 w 11722100"/>
                <a:gd name="connsiteY44" fmla="*/ 3086100 h 4168140"/>
                <a:gd name="connsiteX45" fmla="*/ 3764280 w 11722100"/>
                <a:gd name="connsiteY45" fmla="*/ 3063240 h 4168140"/>
                <a:gd name="connsiteX46" fmla="*/ 3848100 w 11722100"/>
                <a:gd name="connsiteY46" fmla="*/ 3025140 h 4168140"/>
                <a:gd name="connsiteX47" fmla="*/ 3916680 w 11722100"/>
                <a:gd name="connsiteY47" fmla="*/ 3032760 h 4168140"/>
                <a:gd name="connsiteX48" fmla="*/ 4030980 w 11722100"/>
                <a:gd name="connsiteY48" fmla="*/ 3063240 h 4168140"/>
                <a:gd name="connsiteX49" fmla="*/ 4137660 w 11722100"/>
                <a:gd name="connsiteY49" fmla="*/ 3101340 h 4168140"/>
                <a:gd name="connsiteX50" fmla="*/ 4259580 w 11722100"/>
                <a:gd name="connsiteY50" fmla="*/ 3147060 h 4168140"/>
                <a:gd name="connsiteX51" fmla="*/ 4381500 w 11722100"/>
                <a:gd name="connsiteY51" fmla="*/ 3192780 h 4168140"/>
                <a:gd name="connsiteX52" fmla="*/ 4526280 w 11722100"/>
                <a:gd name="connsiteY52" fmla="*/ 3276600 h 4168140"/>
                <a:gd name="connsiteX53" fmla="*/ 4587240 w 11722100"/>
                <a:gd name="connsiteY53" fmla="*/ 3299460 h 4168140"/>
                <a:gd name="connsiteX54" fmla="*/ 4610100 w 11722100"/>
                <a:gd name="connsiteY54" fmla="*/ 3352800 h 4168140"/>
                <a:gd name="connsiteX55" fmla="*/ 4648200 w 11722100"/>
                <a:gd name="connsiteY55" fmla="*/ 3436620 h 4168140"/>
                <a:gd name="connsiteX56" fmla="*/ 4671060 w 11722100"/>
                <a:gd name="connsiteY56" fmla="*/ 3520440 h 4168140"/>
                <a:gd name="connsiteX57" fmla="*/ 4678680 w 11722100"/>
                <a:gd name="connsiteY57" fmla="*/ 3589020 h 4168140"/>
                <a:gd name="connsiteX58" fmla="*/ 4686300 w 11722100"/>
                <a:gd name="connsiteY58" fmla="*/ 3649980 h 4168140"/>
                <a:gd name="connsiteX59" fmla="*/ 4724400 w 11722100"/>
                <a:gd name="connsiteY59" fmla="*/ 3680460 h 4168140"/>
                <a:gd name="connsiteX60" fmla="*/ 4785360 w 11722100"/>
                <a:gd name="connsiteY60" fmla="*/ 3672840 h 4168140"/>
                <a:gd name="connsiteX61" fmla="*/ 4869180 w 11722100"/>
                <a:gd name="connsiteY61" fmla="*/ 3703320 h 4168140"/>
                <a:gd name="connsiteX62" fmla="*/ 4914900 w 11722100"/>
                <a:gd name="connsiteY62" fmla="*/ 3756660 h 4168140"/>
                <a:gd name="connsiteX63" fmla="*/ 5105400 w 11722100"/>
                <a:gd name="connsiteY63" fmla="*/ 3832860 h 4168140"/>
                <a:gd name="connsiteX64" fmla="*/ 5173980 w 11722100"/>
                <a:gd name="connsiteY64" fmla="*/ 3886200 h 4168140"/>
                <a:gd name="connsiteX65" fmla="*/ 5242560 w 11722100"/>
                <a:gd name="connsiteY65" fmla="*/ 3924300 h 4168140"/>
                <a:gd name="connsiteX66" fmla="*/ 5364480 w 11722100"/>
                <a:gd name="connsiteY66" fmla="*/ 3962400 h 4168140"/>
                <a:gd name="connsiteX67" fmla="*/ 5516880 w 11722100"/>
                <a:gd name="connsiteY67" fmla="*/ 4046220 h 4168140"/>
                <a:gd name="connsiteX68" fmla="*/ 5585460 w 11722100"/>
                <a:gd name="connsiteY68" fmla="*/ 4099560 h 4168140"/>
                <a:gd name="connsiteX69" fmla="*/ 5661660 w 11722100"/>
                <a:gd name="connsiteY69" fmla="*/ 4122420 h 4168140"/>
                <a:gd name="connsiteX70" fmla="*/ 5745480 w 11722100"/>
                <a:gd name="connsiteY70" fmla="*/ 4130040 h 4168140"/>
                <a:gd name="connsiteX71" fmla="*/ 5836920 w 11722100"/>
                <a:gd name="connsiteY71" fmla="*/ 4130040 h 4168140"/>
                <a:gd name="connsiteX72" fmla="*/ 5951220 w 11722100"/>
                <a:gd name="connsiteY72" fmla="*/ 4145280 h 4168140"/>
                <a:gd name="connsiteX73" fmla="*/ 6035040 w 11722100"/>
                <a:gd name="connsiteY73" fmla="*/ 4168140 h 4168140"/>
                <a:gd name="connsiteX74" fmla="*/ 6149340 w 11722100"/>
                <a:gd name="connsiteY74" fmla="*/ 4137660 h 4168140"/>
                <a:gd name="connsiteX75" fmla="*/ 6286500 w 11722100"/>
                <a:gd name="connsiteY75" fmla="*/ 4114800 h 4168140"/>
                <a:gd name="connsiteX76" fmla="*/ 6393180 w 11722100"/>
                <a:gd name="connsiteY76" fmla="*/ 4053840 h 4168140"/>
                <a:gd name="connsiteX77" fmla="*/ 6484620 w 11722100"/>
                <a:gd name="connsiteY77" fmla="*/ 4038600 h 4168140"/>
                <a:gd name="connsiteX78" fmla="*/ 6583680 w 11722100"/>
                <a:gd name="connsiteY78" fmla="*/ 3970020 h 4168140"/>
                <a:gd name="connsiteX79" fmla="*/ 6697980 w 11722100"/>
                <a:gd name="connsiteY79" fmla="*/ 3886200 h 4168140"/>
                <a:gd name="connsiteX80" fmla="*/ 6728460 w 11722100"/>
                <a:gd name="connsiteY80" fmla="*/ 3817620 h 4168140"/>
                <a:gd name="connsiteX81" fmla="*/ 6842760 w 11722100"/>
                <a:gd name="connsiteY81" fmla="*/ 3733800 h 4168140"/>
                <a:gd name="connsiteX82" fmla="*/ 6972300 w 11722100"/>
                <a:gd name="connsiteY82" fmla="*/ 3642360 h 4168140"/>
                <a:gd name="connsiteX83" fmla="*/ 7078980 w 11722100"/>
                <a:gd name="connsiteY83" fmla="*/ 3528060 h 4168140"/>
                <a:gd name="connsiteX84" fmla="*/ 7139940 w 11722100"/>
                <a:gd name="connsiteY84" fmla="*/ 3444240 h 4168140"/>
                <a:gd name="connsiteX85" fmla="*/ 7269480 w 11722100"/>
                <a:gd name="connsiteY85" fmla="*/ 3284220 h 4168140"/>
                <a:gd name="connsiteX86" fmla="*/ 7330440 w 11722100"/>
                <a:gd name="connsiteY86" fmla="*/ 3185160 h 4168140"/>
                <a:gd name="connsiteX87" fmla="*/ 7376160 w 11722100"/>
                <a:gd name="connsiteY87" fmla="*/ 3116580 h 4168140"/>
                <a:gd name="connsiteX88" fmla="*/ 7444740 w 11722100"/>
                <a:gd name="connsiteY88" fmla="*/ 3093720 h 4168140"/>
                <a:gd name="connsiteX89" fmla="*/ 7513320 w 11722100"/>
                <a:gd name="connsiteY89" fmla="*/ 3101340 h 4168140"/>
                <a:gd name="connsiteX90" fmla="*/ 7574280 w 11722100"/>
                <a:gd name="connsiteY90" fmla="*/ 3078480 h 4168140"/>
                <a:gd name="connsiteX91" fmla="*/ 7726680 w 11722100"/>
                <a:gd name="connsiteY91" fmla="*/ 3108960 h 4168140"/>
                <a:gd name="connsiteX92" fmla="*/ 7833360 w 11722100"/>
                <a:gd name="connsiteY92" fmla="*/ 3162300 h 4168140"/>
                <a:gd name="connsiteX93" fmla="*/ 7962900 w 11722100"/>
                <a:gd name="connsiteY93" fmla="*/ 3192780 h 4168140"/>
                <a:gd name="connsiteX94" fmla="*/ 8161020 w 11722100"/>
                <a:gd name="connsiteY94" fmla="*/ 3268980 h 4168140"/>
                <a:gd name="connsiteX95" fmla="*/ 8290560 w 11722100"/>
                <a:gd name="connsiteY95" fmla="*/ 3337560 h 4168140"/>
                <a:gd name="connsiteX96" fmla="*/ 8382000 w 11722100"/>
                <a:gd name="connsiteY96" fmla="*/ 3360420 h 4168140"/>
                <a:gd name="connsiteX97" fmla="*/ 8458200 w 11722100"/>
                <a:gd name="connsiteY97" fmla="*/ 3398520 h 4168140"/>
                <a:gd name="connsiteX98" fmla="*/ 8595360 w 11722100"/>
                <a:gd name="connsiteY98" fmla="*/ 3512820 h 4168140"/>
                <a:gd name="connsiteX99" fmla="*/ 8641080 w 11722100"/>
                <a:gd name="connsiteY99" fmla="*/ 3566160 h 4168140"/>
                <a:gd name="connsiteX100" fmla="*/ 8702040 w 11722100"/>
                <a:gd name="connsiteY100" fmla="*/ 3604260 h 4168140"/>
                <a:gd name="connsiteX101" fmla="*/ 8763000 w 11722100"/>
                <a:gd name="connsiteY101" fmla="*/ 3634740 h 4168140"/>
                <a:gd name="connsiteX102" fmla="*/ 8854440 w 11722100"/>
                <a:gd name="connsiteY102" fmla="*/ 3627120 h 4168140"/>
                <a:gd name="connsiteX103" fmla="*/ 8968740 w 11722100"/>
                <a:gd name="connsiteY103" fmla="*/ 3619500 h 4168140"/>
                <a:gd name="connsiteX104" fmla="*/ 9060180 w 11722100"/>
                <a:gd name="connsiteY104" fmla="*/ 3642360 h 4168140"/>
                <a:gd name="connsiteX105" fmla="*/ 9151620 w 11722100"/>
                <a:gd name="connsiteY105" fmla="*/ 3657600 h 4168140"/>
                <a:gd name="connsiteX106" fmla="*/ 9227820 w 11722100"/>
                <a:gd name="connsiteY106" fmla="*/ 3642360 h 4168140"/>
                <a:gd name="connsiteX107" fmla="*/ 9311640 w 11722100"/>
                <a:gd name="connsiteY107" fmla="*/ 3611880 h 4168140"/>
                <a:gd name="connsiteX108" fmla="*/ 9433560 w 11722100"/>
                <a:gd name="connsiteY108" fmla="*/ 3589020 h 4168140"/>
                <a:gd name="connsiteX109" fmla="*/ 9509760 w 11722100"/>
                <a:gd name="connsiteY109" fmla="*/ 3528060 h 4168140"/>
                <a:gd name="connsiteX110" fmla="*/ 9646920 w 11722100"/>
                <a:gd name="connsiteY110" fmla="*/ 3489960 h 4168140"/>
                <a:gd name="connsiteX111" fmla="*/ 9784080 w 11722100"/>
                <a:gd name="connsiteY111" fmla="*/ 3444240 h 4168140"/>
                <a:gd name="connsiteX112" fmla="*/ 9860280 w 11722100"/>
                <a:gd name="connsiteY112" fmla="*/ 3383280 h 4168140"/>
                <a:gd name="connsiteX113" fmla="*/ 9921240 w 11722100"/>
                <a:gd name="connsiteY113" fmla="*/ 3314700 h 4168140"/>
                <a:gd name="connsiteX114" fmla="*/ 9997440 w 11722100"/>
                <a:gd name="connsiteY114" fmla="*/ 3208020 h 4168140"/>
                <a:gd name="connsiteX115" fmla="*/ 10043160 w 11722100"/>
                <a:gd name="connsiteY115" fmla="*/ 3101340 h 4168140"/>
                <a:gd name="connsiteX116" fmla="*/ 10104120 w 11722100"/>
                <a:gd name="connsiteY116" fmla="*/ 3017520 h 4168140"/>
                <a:gd name="connsiteX117" fmla="*/ 10157460 w 11722100"/>
                <a:gd name="connsiteY117" fmla="*/ 2933700 h 4168140"/>
                <a:gd name="connsiteX118" fmla="*/ 10218420 w 11722100"/>
                <a:gd name="connsiteY118" fmla="*/ 2849880 h 4168140"/>
                <a:gd name="connsiteX119" fmla="*/ 10294620 w 11722100"/>
                <a:gd name="connsiteY119" fmla="*/ 2735580 h 4168140"/>
                <a:gd name="connsiteX120" fmla="*/ 10347960 w 11722100"/>
                <a:gd name="connsiteY120" fmla="*/ 2621280 h 4168140"/>
                <a:gd name="connsiteX121" fmla="*/ 10431780 w 11722100"/>
                <a:gd name="connsiteY121" fmla="*/ 2499360 h 4168140"/>
                <a:gd name="connsiteX122" fmla="*/ 10500360 w 11722100"/>
                <a:gd name="connsiteY122" fmla="*/ 2354580 h 4168140"/>
                <a:gd name="connsiteX123" fmla="*/ 10553700 w 11722100"/>
                <a:gd name="connsiteY123" fmla="*/ 2263140 h 4168140"/>
                <a:gd name="connsiteX124" fmla="*/ 10584180 w 11722100"/>
                <a:gd name="connsiteY124" fmla="*/ 2194560 h 4168140"/>
                <a:gd name="connsiteX125" fmla="*/ 10614660 w 11722100"/>
                <a:gd name="connsiteY125" fmla="*/ 2118360 h 4168140"/>
                <a:gd name="connsiteX126" fmla="*/ 10675620 w 11722100"/>
                <a:gd name="connsiteY126" fmla="*/ 2049780 h 4168140"/>
                <a:gd name="connsiteX127" fmla="*/ 10690860 w 11722100"/>
                <a:gd name="connsiteY127" fmla="*/ 1988820 h 4168140"/>
                <a:gd name="connsiteX128" fmla="*/ 10713720 w 11722100"/>
                <a:gd name="connsiteY128" fmla="*/ 1927860 h 4168140"/>
                <a:gd name="connsiteX129" fmla="*/ 10767060 w 11722100"/>
                <a:gd name="connsiteY129" fmla="*/ 1859280 h 4168140"/>
                <a:gd name="connsiteX130" fmla="*/ 10873740 w 11722100"/>
                <a:gd name="connsiteY130" fmla="*/ 1828800 h 4168140"/>
                <a:gd name="connsiteX131" fmla="*/ 11079480 w 11722100"/>
                <a:gd name="connsiteY131" fmla="*/ 1767840 h 4168140"/>
                <a:gd name="connsiteX132" fmla="*/ 11247120 w 11722100"/>
                <a:gd name="connsiteY132" fmla="*/ 1684020 h 4168140"/>
                <a:gd name="connsiteX133" fmla="*/ 11414760 w 11722100"/>
                <a:gd name="connsiteY133" fmla="*/ 1638300 h 4168140"/>
                <a:gd name="connsiteX134" fmla="*/ 11490960 w 11722100"/>
                <a:gd name="connsiteY134" fmla="*/ 1577340 h 4168140"/>
                <a:gd name="connsiteX135" fmla="*/ 11635740 w 11722100"/>
                <a:gd name="connsiteY135" fmla="*/ 1508760 h 4168140"/>
                <a:gd name="connsiteX136" fmla="*/ 11722100 w 11722100"/>
                <a:gd name="connsiteY136" fmla="*/ 1437640 h 4168140"/>
                <a:gd name="connsiteX137" fmla="*/ 11620500 w 11722100"/>
                <a:gd name="connsiteY137" fmla="*/ 1417320 h 4168140"/>
                <a:gd name="connsiteX138" fmla="*/ 11567160 w 11722100"/>
                <a:gd name="connsiteY138" fmla="*/ 1379220 h 4168140"/>
                <a:gd name="connsiteX139" fmla="*/ 11498580 w 11722100"/>
                <a:gd name="connsiteY139" fmla="*/ 1318260 h 4168140"/>
                <a:gd name="connsiteX140" fmla="*/ 11468100 w 11722100"/>
                <a:gd name="connsiteY140" fmla="*/ 1280160 h 4168140"/>
                <a:gd name="connsiteX141" fmla="*/ 11430000 w 11722100"/>
                <a:gd name="connsiteY141" fmla="*/ 1216660 h 4168140"/>
                <a:gd name="connsiteX142" fmla="*/ 11384280 w 11722100"/>
                <a:gd name="connsiteY142" fmla="*/ 1310640 h 4168140"/>
                <a:gd name="connsiteX143" fmla="*/ 11353800 w 11722100"/>
                <a:gd name="connsiteY143" fmla="*/ 1356360 h 4168140"/>
                <a:gd name="connsiteX144" fmla="*/ 11224260 w 11722100"/>
                <a:gd name="connsiteY144" fmla="*/ 1417320 h 4168140"/>
                <a:gd name="connsiteX145" fmla="*/ 11109960 w 11722100"/>
                <a:gd name="connsiteY145" fmla="*/ 1463040 h 4168140"/>
                <a:gd name="connsiteX146" fmla="*/ 10911840 w 11722100"/>
                <a:gd name="connsiteY146" fmla="*/ 1524000 h 4168140"/>
                <a:gd name="connsiteX147" fmla="*/ 10774680 w 11722100"/>
                <a:gd name="connsiteY147" fmla="*/ 1546860 h 4168140"/>
                <a:gd name="connsiteX148" fmla="*/ 10675620 w 11722100"/>
                <a:gd name="connsiteY148" fmla="*/ 1615440 h 4168140"/>
                <a:gd name="connsiteX149" fmla="*/ 10568940 w 11722100"/>
                <a:gd name="connsiteY149" fmla="*/ 1676400 h 4168140"/>
                <a:gd name="connsiteX150" fmla="*/ 10485120 w 11722100"/>
                <a:gd name="connsiteY150" fmla="*/ 1760220 h 4168140"/>
                <a:gd name="connsiteX151" fmla="*/ 10454640 w 11722100"/>
                <a:gd name="connsiteY151" fmla="*/ 1836420 h 4168140"/>
                <a:gd name="connsiteX152" fmla="*/ 10416540 w 11722100"/>
                <a:gd name="connsiteY152" fmla="*/ 1927860 h 4168140"/>
                <a:gd name="connsiteX153" fmla="*/ 10401300 w 11722100"/>
                <a:gd name="connsiteY153" fmla="*/ 2004060 h 4168140"/>
                <a:gd name="connsiteX154" fmla="*/ 10363200 w 11722100"/>
                <a:gd name="connsiteY154" fmla="*/ 2095500 h 4168140"/>
                <a:gd name="connsiteX155" fmla="*/ 10317480 w 11722100"/>
                <a:gd name="connsiteY155" fmla="*/ 2225040 h 4168140"/>
                <a:gd name="connsiteX156" fmla="*/ 10287000 w 11722100"/>
                <a:gd name="connsiteY156" fmla="*/ 2346960 h 4168140"/>
                <a:gd name="connsiteX157" fmla="*/ 10218420 w 11722100"/>
                <a:gd name="connsiteY157" fmla="*/ 2499360 h 4168140"/>
                <a:gd name="connsiteX158" fmla="*/ 10134600 w 11722100"/>
                <a:gd name="connsiteY158" fmla="*/ 2621280 h 4168140"/>
                <a:gd name="connsiteX159" fmla="*/ 10043160 w 11722100"/>
                <a:gd name="connsiteY159" fmla="*/ 2735580 h 4168140"/>
                <a:gd name="connsiteX160" fmla="*/ 9974580 w 11722100"/>
                <a:gd name="connsiteY160" fmla="*/ 2857500 h 4168140"/>
                <a:gd name="connsiteX161" fmla="*/ 9906000 w 11722100"/>
                <a:gd name="connsiteY161" fmla="*/ 2941320 h 4168140"/>
                <a:gd name="connsiteX162" fmla="*/ 9860280 w 11722100"/>
                <a:gd name="connsiteY162" fmla="*/ 3032760 h 4168140"/>
                <a:gd name="connsiteX163" fmla="*/ 9806940 w 11722100"/>
                <a:gd name="connsiteY163" fmla="*/ 3116580 h 4168140"/>
                <a:gd name="connsiteX164" fmla="*/ 9715500 w 11722100"/>
                <a:gd name="connsiteY164" fmla="*/ 3208020 h 4168140"/>
                <a:gd name="connsiteX165" fmla="*/ 9616440 w 11722100"/>
                <a:gd name="connsiteY165" fmla="*/ 3261360 h 4168140"/>
                <a:gd name="connsiteX166" fmla="*/ 9532620 w 11722100"/>
                <a:gd name="connsiteY166" fmla="*/ 3329940 h 4168140"/>
                <a:gd name="connsiteX167" fmla="*/ 9471660 w 11722100"/>
                <a:gd name="connsiteY167" fmla="*/ 3375660 h 4168140"/>
                <a:gd name="connsiteX168" fmla="*/ 9410700 w 11722100"/>
                <a:gd name="connsiteY168" fmla="*/ 3429000 h 4168140"/>
                <a:gd name="connsiteX169" fmla="*/ 9288780 w 11722100"/>
                <a:gd name="connsiteY169" fmla="*/ 3436620 h 4168140"/>
                <a:gd name="connsiteX170" fmla="*/ 9166860 w 11722100"/>
                <a:gd name="connsiteY170" fmla="*/ 3444240 h 4168140"/>
                <a:gd name="connsiteX171" fmla="*/ 9029700 w 11722100"/>
                <a:gd name="connsiteY171" fmla="*/ 3413760 h 4168140"/>
                <a:gd name="connsiteX172" fmla="*/ 8823960 w 11722100"/>
                <a:gd name="connsiteY172" fmla="*/ 3360420 h 4168140"/>
                <a:gd name="connsiteX173" fmla="*/ 8679180 w 11722100"/>
                <a:gd name="connsiteY173" fmla="*/ 3329940 h 4168140"/>
                <a:gd name="connsiteX174" fmla="*/ 8572500 w 11722100"/>
                <a:gd name="connsiteY174" fmla="*/ 3276600 h 4168140"/>
                <a:gd name="connsiteX175" fmla="*/ 8465820 w 11722100"/>
                <a:gd name="connsiteY175" fmla="*/ 3215640 h 4168140"/>
                <a:gd name="connsiteX176" fmla="*/ 8321040 w 11722100"/>
                <a:gd name="connsiteY176" fmla="*/ 3177540 h 4168140"/>
                <a:gd name="connsiteX177" fmla="*/ 8199120 w 11722100"/>
                <a:gd name="connsiteY177" fmla="*/ 3131820 h 4168140"/>
                <a:gd name="connsiteX178" fmla="*/ 8069580 w 11722100"/>
                <a:gd name="connsiteY178" fmla="*/ 3078480 h 4168140"/>
                <a:gd name="connsiteX179" fmla="*/ 7917180 w 11722100"/>
                <a:gd name="connsiteY179" fmla="*/ 2994660 h 4168140"/>
                <a:gd name="connsiteX180" fmla="*/ 7787640 w 11722100"/>
                <a:gd name="connsiteY180" fmla="*/ 2971800 h 4168140"/>
                <a:gd name="connsiteX181" fmla="*/ 7719060 w 11722100"/>
                <a:gd name="connsiteY181" fmla="*/ 2933700 h 4168140"/>
                <a:gd name="connsiteX182" fmla="*/ 7612380 w 11722100"/>
                <a:gd name="connsiteY182" fmla="*/ 2903220 h 4168140"/>
                <a:gd name="connsiteX183" fmla="*/ 7566660 w 11722100"/>
                <a:gd name="connsiteY183" fmla="*/ 2887980 h 4168140"/>
                <a:gd name="connsiteX184" fmla="*/ 7551420 w 11722100"/>
                <a:gd name="connsiteY184" fmla="*/ 2849880 h 4168140"/>
                <a:gd name="connsiteX185" fmla="*/ 7533640 w 11722100"/>
                <a:gd name="connsiteY185" fmla="*/ 2788920 h 4168140"/>
                <a:gd name="connsiteX186" fmla="*/ 7475220 w 11722100"/>
                <a:gd name="connsiteY186" fmla="*/ 2857500 h 4168140"/>
                <a:gd name="connsiteX187" fmla="*/ 7414260 w 11722100"/>
                <a:gd name="connsiteY187" fmla="*/ 2887980 h 4168140"/>
                <a:gd name="connsiteX188" fmla="*/ 7345680 w 11722100"/>
                <a:gd name="connsiteY188" fmla="*/ 2971800 h 4168140"/>
                <a:gd name="connsiteX189" fmla="*/ 7315200 w 11722100"/>
                <a:gd name="connsiteY189" fmla="*/ 2994660 h 4168140"/>
                <a:gd name="connsiteX190" fmla="*/ 7261860 w 11722100"/>
                <a:gd name="connsiteY190" fmla="*/ 3009900 h 4168140"/>
                <a:gd name="connsiteX191" fmla="*/ 7193280 w 11722100"/>
                <a:gd name="connsiteY191" fmla="*/ 3025140 h 4168140"/>
                <a:gd name="connsiteX192" fmla="*/ 7155180 w 11722100"/>
                <a:gd name="connsiteY192" fmla="*/ 3078480 h 4168140"/>
                <a:gd name="connsiteX193" fmla="*/ 7109460 w 11722100"/>
                <a:gd name="connsiteY193" fmla="*/ 3154680 h 4168140"/>
                <a:gd name="connsiteX194" fmla="*/ 7048500 w 11722100"/>
                <a:gd name="connsiteY194" fmla="*/ 3246120 h 4168140"/>
                <a:gd name="connsiteX195" fmla="*/ 6995160 w 11722100"/>
                <a:gd name="connsiteY195" fmla="*/ 3307080 h 4168140"/>
                <a:gd name="connsiteX196" fmla="*/ 6972300 w 11722100"/>
                <a:gd name="connsiteY196" fmla="*/ 3352800 h 4168140"/>
                <a:gd name="connsiteX197" fmla="*/ 6949440 w 11722100"/>
                <a:gd name="connsiteY197" fmla="*/ 3413760 h 4168140"/>
                <a:gd name="connsiteX198" fmla="*/ 6949440 w 11722100"/>
                <a:gd name="connsiteY198" fmla="*/ 3413760 h 4168140"/>
                <a:gd name="connsiteX199" fmla="*/ 6911340 w 11722100"/>
                <a:gd name="connsiteY199" fmla="*/ 3474720 h 4168140"/>
                <a:gd name="connsiteX200" fmla="*/ 6888480 w 11722100"/>
                <a:gd name="connsiteY200" fmla="*/ 3505200 h 4168140"/>
                <a:gd name="connsiteX201" fmla="*/ 6819900 w 11722100"/>
                <a:gd name="connsiteY201" fmla="*/ 3566160 h 4168140"/>
                <a:gd name="connsiteX202" fmla="*/ 6743700 w 11722100"/>
                <a:gd name="connsiteY202" fmla="*/ 3581400 h 4168140"/>
                <a:gd name="connsiteX203" fmla="*/ 6675120 w 11722100"/>
                <a:gd name="connsiteY203" fmla="*/ 3657600 h 4168140"/>
                <a:gd name="connsiteX204" fmla="*/ 6629400 w 11722100"/>
                <a:gd name="connsiteY204" fmla="*/ 3718560 h 4168140"/>
                <a:gd name="connsiteX205" fmla="*/ 6576060 w 11722100"/>
                <a:gd name="connsiteY205" fmla="*/ 3779520 h 4168140"/>
                <a:gd name="connsiteX206" fmla="*/ 6484620 w 11722100"/>
                <a:gd name="connsiteY206" fmla="*/ 3817620 h 4168140"/>
                <a:gd name="connsiteX207" fmla="*/ 6400800 w 11722100"/>
                <a:gd name="connsiteY207" fmla="*/ 3832860 h 4168140"/>
                <a:gd name="connsiteX208" fmla="*/ 6263640 w 11722100"/>
                <a:gd name="connsiteY208" fmla="*/ 3870960 h 4168140"/>
                <a:gd name="connsiteX209" fmla="*/ 6126480 w 11722100"/>
                <a:gd name="connsiteY209" fmla="*/ 3901440 h 4168140"/>
                <a:gd name="connsiteX210" fmla="*/ 6027420 w 11722100"/>
                <a:gd name="connsiteY210" fmla="*/ 3916680 h 4168140"/>
                <a:gd name="connsiteX211" fmla="*/ 5890260 w 11722100"/>
                <a:gd name="connsiteY211" fmla="*/ 3878580 h 4168140"/>
                <a:gd name="connsiteX212" fmla="*/ 5821680 w 11722100"/>
                <a:gd name="connsiteY212" fmla="*/ 3863340 h 4168140"/>
                <a:gd name="connsiteX213" fmla="*/ 5737860 w 11722100"/>
                <a:gd name="connsiteY213" fmla="*/ 3825240 h 4168140"/>
                <a:gd name="connsiteX214" fmla="*/ 5638800 w 11722100"/>
                <a:gd name="connsiteY214" fmla="*/ 3794760 h 4168140"/>
                <a:gd name="connsiteX215" fmla="*/ 5524500 w 11722100"/>
                <a:gd name="connsiteY215" fmla="*/ 3756660 h 4168140"/>
                <a:gd name="connsiteX216" fmla="*/ 5448300 w 11722100"/>
                <a:gd name="connsiteY216" fmla="*/ 3718560 h 4168140"/>
                <a:gd name="connsiteX217" fmla="*/ 5349240 w 11722100"/>
                <a:gd name="connsiteY217" fmla="*/ 3657600 h 4168140"/>
                <a:gd name="connsiteX218" fmla="*/ 5295900 w 11722100"/>
                <a:gd name="connsiteY218" fmla="*/ 3619500 h 4168140"/>
                <a:gd name="connsiteX219" fmla="*/ 5234940 w 11722100"/>
                <a:gd name="connsiteY219" fmla="*/ 3596640 h 4168140"/>
                <a:gd name="connsiteX220" fmla="*/ 5135880 w 11722100"/>
                <a:gd name="connsiteY220" fmla="*/ 3550920 h 4168140"/>
                <a:gd name="connsiteX221" fmla="*/ 5059680 w 11722100"/>
                <a:gd name="connsiteY221" fmla="*/ 3505200 h 4168140"/>
                <a:gd name="connsiteX222" fmla="*/ 5029200 w 11722100"/>
                <a:gd name="connsiteY222" fmla="*/ 3482340 h 4168140"/>
                <a:gd name="connsiteX223" fmla="*/ 4960620 w 11722100"/>
                <a:gd name="connsiteY223" fmla="*/ 3413760 h 4168140"/>
                <a:gd name="connsiteX224" fmla="*/ 4876800 w 11722100"/>
                <a:gd name="connsiteY224" fmla="*/ 3299460 h 4168140"/>
                <a:gd name="connsiteX225" fmla="*/ 4808220 w 11722100"/>
                <a:gd name="connsiteY225" fmla="*/ 3200400 h 4168140"/>
                <a:gd name="connsiteX226" fmla="*/ 4777740 w 11722100"/>
                <a:gd name="connsiteY226" fmla="*/ 3147060 h 4168140"/>
                <a:gd name="connsiteX227" fmla="*/ 4724400 w 11722100"/>
                <a:gd name="connsiteY227" fmla="*/ 3108960 h 4168140"/>
                <a:gd name="connsiteX228" fmla="*/ 4648200 w 11722100"/>
                <a:gd name="connsiteY228" fmla="*/ 3063240 h 4168140"/>
                <a:gd name="connsiteX229" fmla="*/ 4533900 w 11722100"/>
                <a:gd name="connsiteY229" fmla="*/ 2979420 h 4168140"/>
                <a:gd name="connsiteX230" fmla="*/ 4427220 w 11722100"/>
                <a:gd name="connsiteY230" fmla="*/ 2941320 h 4168140"/>
                <a:gd name="connsiteX231" fmla="*/ 4366260 w 11722100"/>
                <a:gd name="connsiteY231" fmla="*/ 2903220 h 4168140"/>
                <a:gd name="connsiteX232" fmla="*/ 4244340 w 11722100"/>
                <a:gd name="connsiteY232" fmla="*/ 2842260 h 4168140"/>
                <a:gd name="connsiteX233" fmla="*/ 4145280 w 11722100"/>
                <a:gd name="connsiteY233" fmla="*/ 2811780 h 4168140"/>
                <a:gd name="connsiteX234" fmla="*/ 4038600 w 11722100"/>
                <a:gd name="connsiteY234" fmla="*/ 2804160 h 4168140"/>
                <a:gd name="connsiteX235" fmla="*/ 3954780 w 11722100"/>
                <a:gd name="connsiteY235" fmla="*/ 2819400 h 4168140"/>
                <a:gd name="connsiteX236" fmla="*/ 3863340 w 11722100"/>
                <a:gd name="connsiteY236" fmla="*/ 2804160 h 4168140"/>
                <a:gd name="connsiteX237" fmla="*/ 3741420 w 11722100"/>
                <a:gd name="connsiteY237" fmla="*/ 2781300 h 4168140"/>
                <a:gd name="connsiteX238" fmla="*/ 3649980 w 11722100"/>
                <a:gd name="connsiteY238" fmla="*/ 2743200 h 4168140"/>
                <a:gd name="connsiteX239" fmla="*/ 3573780 w 11722100"/>
                <a:gd name="connsiteY239" fmla="*/ 2674620 h 4168140"/>
                <a:gd name="connsiteX240" fmla="*/ 3482340 w 11722100"/>
                <a:gd name="connsiteY240" fmla="*/ 2621280 h 4168140"/>
                <a:gd name="connsiteX241" fmla="*/ 3436620 w 11722100"/>
                <a:gd name="connsiteY241" fmla="*/ 2552700 h 4168140"/>
                <a:gd name="connsiteX242" fmla="*/ 3329940 w 11722100"/>
                <a:gd name="connsiteY242" fmla="*/ 2423160 h 4168140"/>
                <a:gd name="connsiteX243" fmla="*/ 3261360 w 11722100"/>
                <a:gd name="connsiteY243" fmla="*/ 2324100 h 4168140"/>
                <a:gd name="connsiteX244" fmla="*/ 3131820 w 11722100"/>
                <a:gd name="connsiteY244" fmla="*/ 2209800 h 4168140"/>
                <a:gd name="connsiteX245" fmla="*/ 3040380 w 11722100"/>
                <a:gd name="connsiteY245" fmla="*/ 2141220 h 4168140"/>
                <a:gd name="connsiteX246" fmla="*/ 2910840 w 11722100"/>
                <a:gd name="connsiteY246" fmla="*/ 2034540 h 4168140"/>
                <a:gd name="connsiteX247" fmla="*/ 2849880 w 11722100"/>
                <a:gd name="connsiteY247" fmla="*/ 1958340 h 4168140"/>
                <a:gd name="connsiteX248" fmla="*/ 2743200 w 11722100"/>
                <a:gd name="connsiteY248" fmla="*/ 1889760 h 4168140"/>
                <a:gd name="connsiteX249" fmla="*/ 2659380 w 11722100"/>
                <a:gd name="connsiteY249" fmla="*/ 1844040 h 4168140"/>
                <a:gd name="connsiteX250" fmla="*/ 2575560 w 11722100"/>
                <a:gd name="connsiteY250" fmla="*/ 1744980 h 4168140"/>
                <a:gd name="connsiteX251" fmla="*/ 2468880 w 11722100"/>
                <a:gd name="connsiteY251" fmla="*/ 1645920 h 4168140"/>
                <a:gd name="connsiteX252" fmla="*/ 2400300 w 11722100"/>
                <a:gd name="connsiteY252" fmla="*/ 1607820 h 4168140"/>
                <a:gd name="connsiteX253" fmla="*/ 2263140 w 11722100"/>
                <a:gd name="connsiteY253" fmla="*/ 1501140 h 4168140"/>
                <a:gd name="connsiteX254" fmla="*/ 2171700 w 11722100"/>
                <a:gd name="connsiteY254" fmla="*/ 1432560 h 4168140"/>
                <a:gd name="connsiteX255" fmla="*/ 2087880 w 11722100"/>
                <a:gd name="connsiteY255" fmla="*/ 1363980 h 4168140"/>
                <a:gd name="connsiteX256" fmla="*/ 1950720 w 11722100"/>
                <a:gd name="connsiteY256" fmla="*/ 1272540 h 4168140"/>
                <a:gd name="connsiteX257" fmla="*/ 1805940 w 11722100"/>
                <a:gd name="connsiteY257" fmla="*/ 1135380 h 4168140"/>
                <a:gd name="connsiteX258" fmla="*/ 1729740 w 11722100"/>
                <a:gd name="connsiteY258" fmla="*/ 1089660 h 4168140"/>
                <a:gd name="connsiteX259" fmla="*/ 1668780 w 11722100"/>
                <a:gd name="connsiteY259" fmla="*/ 1043940 h 4168140"/>
                <a:gd name="connsiteX260" fmla="*/ 1592580 w 11722100"/>
                <a:gd name="connsiteY260" fmla="*/ 990600 h 4168140"/>
                <a:gd name="connsiteX261" fmla="*/ 1470660 w 11722100"/>
                <a:gd name="connsiteY261" fmla="*/ 891540 h 4168140"/>
                <a:gd name="connsiteX262" fmla="*/ 1386840 w 11722100"/>
                <a:gd name="connsiteY262" fmla="*/ 845820 h 4168140"/>
                <a:gd name="connsiteX263" fmla="*/ 1318260 w 11722100"/>
                <a:gd name="connsiteY263" fmla="*/ 784860 h 4168140"/>
                <a:gd name="connsiteX264" fmla="*/ 1264920 w 11722100"/>
                <a:gd name="connsiteY264" fmla="*/ 723900 h 4168140"/>
                <a:gd name="connsiteX265" fmla="*/ 1181100 w 11722100"/>
                <a:gd name="connsiteY265" fmla="*/ 647700 h 4168140"/>
                <a:gd name="connsiteX266" fmla="*/ 1089660 w 11722100"/>
                <a:gd name="connsiteY266" fmla="*/ 624840 h 4168140"/>
                <a:gd name="connsiteX267" fmla="*/ 1021080 w 11722100"/>
                <a:gd name="connsiteY267" fmla="*/ 586740 h 4168140"/>
                <a:gd name="connsiteX268" fmla="*/ 937260 w 11722100"/>
                <a:gd name="connsiteY268" fmla="*/ 548640 h 4168140"/>
                <a:gd name="connsiteX269" fmla="*/ 830580 w 11722100"/>
                <a:gd name="connsiteY269" fmla="*/ 510540 h 4168140"/>
                <a:gd name="connsiteX270" fmla="*/ 754380 w 11722100"/>
                <a:gd name="connsiteY270" fmla="*/ 457200 h 4168140"/>
                <a:gd name="connsiteX271" fmla="*/ 708660 w 11722100"/>
                <a:gd name="connsiteY271" fmla="*/ 419100 h 4168140"/>
                <a:gd name="connsiteX272" fmla="*/ 609600 w 11722100"/>
                <a:gd name="connsiteY272" fmla="*/ 396240 h 4168140"/>
                <a:gd name="connsiteX273" fmla="*/ 548640 w 11722100"/>
                <a:gd name="connsiteY273" fmla="*/ 320040 h 4168140"/>
                <a:gd name="connsiteX274" fmla="*/ 510540 w 11722100"/>
                <a:gd name="connsiteY274" fmla="*/ 251460 h 4168140"/>
                <a:gd name="connsiteX275" fmla="*/ 464820 w 11722100"/>
                <a:gd name="connsiteY275" fmla="*/ 190500 h 4168140"/>
                <a:gd name="connsiteX276" fmla="*/ 411480 w 11722100"/>
                <a:gd name="connsiteY276" fmla="*/ 137160 h 4168140"/>
                <a:gd name="connsiteX277" fmla="*/ 373380 w 11722100"/>
                <a:gd name="connsiteY277" fmla="*/ 45720 h 4168140"/>
                <a:gd name="connsiteX278" fmla="*/ 342900 w 11722100"/>
                <a:gd name="connsiteY278" fmla="*/ 0 h 4168140"/>
                <a:gd name="connsiteX279" fmla="*/ 327660 w 11722100"/>
                <a:gd name="connsiteY279" fmla="*/ 60960 h 4168140"/>
                <a:gd name="connsiteX280" fmla="*/ 289560 w 11722100"/>
                <a:gd name="connsiteY280" fmla="*/ 91440 h 4168140"/>
                <a:gd name="connsiteX281" fmla="*/ 236220 w 11722100"/>
                <a:gd name="connsiteY281" fmla="*/ 114300 h 4168140"/>
                <a:gd name="connsiteX282" fmla="*/ 198120 w 11722100"/>
                <a:gd name="connsiteY282" fmla="*/ 175260 h 4168140"/>
                <a:gd name="connsiteX283" fmla="*/ 175260 w 11722100"/>
                <a:gd name="connsiteY283" fmla="*/ 228600 h 4168140"/>
                <a:gd name="connsiteX284" fmla="*/ 114300 w 11722100"/>
                <a:gd name="connsiteY284" fmla="*/ 236220 h 4168140"/>
                <a:gd name="connsiteX285" fmla="*/ 45720 w 11722100"/>
                <a:gd name="connsiteY285" fmla="*/ 251460 h 4168140"/>
                <a:gd name="connsiteX286" fmla="*/ 0 w 11722100"/>
                <a:gd name="connsiteY286" fmla="*/ 281940 h 4168140"/>
                <a:gd name="connsiteX287" fmla="*/ 68580 w 11722100"/>
                <a:gd name="connsiteY287" fmla="*/ 320040 h 4168140"/>
                <a:gd name="connsiteX0" fmla="*/ 68580 w 11737340"/>
                <a:gd name="connsiteY0" fmla="*/ 320040 h 4168140"/>
                <a:gd name="connsiteX1" fmla="*/ 121920 w 11737340"/>
                <a:gd name="connsiteY1" fmla="*/ 381000 h 4168140"/>
                <a:gd name="connsiteX2" fmla="*/ 198120 w 11737340"/>
                <a:gd name="connsiteY2" fmla="*/ 419100 h 4168140"/>
                <a:gd name="connsiteX3" fmla="*/ 320040 w 11737340"/>
                <a:gd name="connsiteY3" fmla="*/ 510540 h 4168140"/>
                <a:gd name="connsiteX4" fmla="*/ 411480 w 11737340"/>
                <a:gd name="connsiteY4" fmla="*/ 563880 h 4168140"/>
                <a:gd name="connsiteX5" fmla="*/ 472440 w 11737340"/>
                <a:gd name="connsiteY5" fmla="*/ 632460 h 4168140"/>
                <a:gd name="connsiteX6" fmla="*/ 601980 w 11737340"/>
                <a:gd name="connsiteY6" fmla="*/ 708660 h 4168140"/>
                <a:gd name="connsiteX7" fmla="*/ 739140 w 11737340"/>
                <a:gd name="connsiteY7" fmla="*/ 784860 h 4168140"/>
                <a:gd name="connsiteX8" fmla="*/ 861060 w 11737340"/>
                <a:gd name="connsiteY8" fmla="*/ 868680 h 4168140"/>
                <a:gd name="connsiteX9" fmla="*/ 944880 w 11737340"/>
                <a:gd name="connsiteY9" fmla="*/ 952500 h 4168140"/>
                <a:gd name="connsiteX10" fmla="*/ 1021080 w 11737340"/>
                <a:gd name="connsiteY10" fmla="*/ 1005840 h 4168140"/>
                <a:gd name="connsiteX11" fmla="*/ 1097280 w 11737340"/>
                <a:gd name="connsiteY11" fmla="*/ 1043940 h 4168140"/>
                <a:gd name="connsiteX12" fmla="*/ 1181100 w 11737340"/>
                <a:gd name="connsiteY12" fmla="*/ 1104900 h 4168140"/>
                <a:gd name="connsiteX13" fmla="*/ 1249680 w 11737340"/>
                <a:gd name="connsiteY13" fmla="*/ 1150620 h 4168140"/>
                <a:gd name="connsiteX14" fmla="*/ 1341120 w 11737340"/>
                <a:gd name="connsiteY14" fmla="*/ 1196340 h 4168140"/>
                <a:gd name="connsiteX15" fmla="*/ 1417320 w 11737340"/>
                <a:gd name="connsiteY15" fmla="*/ 1257300 h 4168140"/>
                <a:gd name="connsiteX16" fmla="*/ 1493520 w 11737340"/>
                <a:gd name="connsiteY16" fmla="*/ 1333500 h 4168140"/>
                <a:gd name="connsiteX17" fmla="*/ 1569720 w 11737340"/>
                <a:gd name="connsiteY17" fmla="*/ 1356360 h 4168140"/>
                <a:gd name="connsiteX18" fmla="*/ 1684020 w 11737340"/>
                <a:gd name="connsiteY18" fmla="*/ 1424940 h 4168140"/>
                <a:gd name="connsiteX19" fmla="*/ 1729740 w 11737340"/>
                <a:gd name="connsiteY19" fmla="*/ 1485900 h 4168140"/>
                <a:gd name="connsiteX20" fmla="*/ 1844040 w 11737340"/>
                <a:gd name="connsiteY20" fmla="*/ 1569720 h 4168140"/>
                <a:gd name="connsiteX21" fmla="*/ 1935480 w 11737340"/>
                <a:gd name="connsiteY21" fmla="*/ 1615440 h 4168140"/>
                <a:gd name="connsiteX22" fmla="*/ 2049780 w 11737340"/>
                <a:gd name="connsiteY22" fmla="*/ 1691640 h 4168140"/>
                <a:gd name="connsiteX23" fmla="*/ 2133600 w 11737340"/>
                <a:gd name="connsiteY23" fmla="*/ 1729740 h 4168140"/>
                <a:gd name="connsiteX24" fmla="*/ 2202180 w 11737340"/>
                <a:gd name="connsiteY24" fmla="*/ 1805940 h 4168140"/>
                <a:gd name="connsiteX25" fmla="*/ 2255520 w 11737340"/>
                <a:gd name="connsiteY25" fmla="*/ 1821180 h 4168140"/>
                <a:gd name="connsiteX26" fmla="*/ 2316480 w 11737340"/>
                <a:gd name="connsiteY26" fmla="*/ 1866900 h 4168140"/>
                <a:gd name="connsiteX27" fmla="*/ 2423160 w 11737340"/>
                <a:gd name="connsiteY27" fmla="*/ 2004060 h 4168140"/>
                <a:gd name="connsiteX28" fmla="*/ 2476500 w 11737340"/>
                <a:gd name="connsiteY28" fmla="*/ 2087880 h 4168140"/>
                <a:gd name="connsiteX29" fmla="*/ 2567940 w 11737340"/>
                <a:gd name="connsiteY29" fmla="*/ 2148840 h 4168140"/>
                <a:gd name="connsiteX30" fmla="*/ 2682240 w 11737340"/>
                <a:gd name="connsiteY30" fmla="*/ 2186940 h 4168140"/>
                <a:gd name="connsiteX31" fmla="*/ 2743200 w 11737340"/>
                <a:gd name="connsiteY31" fmla="*/ 2209800 h 4168140"/>
                <a:gd name="connsiteX32" fmla="*/ 2811780 w 11737340"/>
                <a:gd name="connsiteY32" fmla="*/ 2247900 h 4168140"/>
                <a:gd name="connsiteX33" fmla="*/ 2887980 w 11737340"/>
                <a:gd name="connsiteY33" fmla="*/ 2301240 h 4168140"/>
                <a:gd name="connsiteX34" fmla="*/ 2979420 w 11737340"/>
                <a:gd name="connsiteY34" fmla="*/ 2385060 h 4168140"/>
                <a:gd name="connsiteX35" fmla="*/ 3055620 w 11737340"/>
                <a:gd name="connsiteY35" fmla="*/ 2461260 h 4168140"/>
                <a:gd name="connsiteX36" fmla="*/ 3139440 w 11737340"/>
                <a:gd name="connsiteY36" fmla="*/ 2537460 h 4168140"/>
                <a:gd name="connsiteX37" fmla="*/ 3261360 w 11737340"/>
                <a:gd name="connsiteY37" fmla="*/ 2628900 h 4168140"/>
                <a:gd name="connsiteX38" fmla="*/ 3345180 w 11737340"/>
                <a:gd name="connsiteY38" fmla="*/ 2720340 h 4168140"/>
                <a:gd name="connsiteX39" fmla="*/ 3444240 w 11737340"/>
                <a:gd name="connsiteY39" fmla="*/ 2796540 h 4168140"/>
                <a:gd name="connsiteX40" fmla="*/ 3558540 w 11737340"/>
                <a:gd name="connsiteY40" fmla="*/ 2872740 h 4168140"/>
                <a:gd name="connsiteX41" fmla="*/ 3619500 w 11737340"/>
                <a:gd name="connsiteY41" fmla="*/ 2979420 h 4168140"/>
                <a:gd name="connsiteX42" fmla="*/ 3619500 w 11737340"/>
                <a:gd name="connsiteY42" fmla="*/ 2979420 h 4168140"/>
                <a:gd name="connsiteX43" fmla="*/ 3649980 w 11737340"/>
                <a:gd name="connsiteY43" fmla="*/ 3048000 h 4168140"/>
                <a:gd name="connsiteX44" fmla="*/ 3703320 w 11737340"/>
                <a:gd name="connsiteY44" fmla="*/ 3086100 h 4168140"/>
                <a:gd name="connsiteX45" fmla="*/ 3764280 w 11737340"/>
                <a:gd name="connsiteY45" fmla="*/ 3063240 h 4168140"/>
                <a:gd name="connsiteX46" fmla="*/ 3848100 w 11737340"/>
                <a:gd name="connsiteY46" fmla="*/ 3025140 h 4168140"/>
                <a:gd name="connsiteX47" fmla="*/ 3916680 w 11737340"/>
                <a:gd name="connsiteY47" fmla="*/ 3032760 h 4168140"/>
                <a:gd name="connsiteX48" fmla="*/ 4030980 w 11737340"/>
                <a:gd name="connsiteY48" fmla="*/ 3063240 h 4168140"/>
                <a:gd name="connsiteX49" fmla="*/ 4137660 w 11737340"/>
                <a:gd name="connsiteY49" fmla="*/ 3101340 h 4168140"/>
                <a:gd name="connsiteX50" fmla="*/ 4259580 w 11737340"/>
                <a:gd name="connsiteY50" fmla="*/ 3147060 h 4168140"/>
                <a:gd name="connsiteX51" fmla="*/ 4381500 w 11737340"/>
                <a:gd name="connsiteY51" fmla="*/ 3192780 h 4168140"/>
                <a:gd name="connsiteX52" fmla="*/ 4526280 w 11737340"/>
                <a:gd name="connsiteY52" fmla="*/ 3276600 h 4168140"/>
                <a:gd name="connsiteX53" fmla="*/ 4587240 w 11737340"/>
                <a:gd name="connsiteY53" fmla="*/ 3299460 h 4168140"/>
                <a:gd name="connsiteX54" fmla="*/ 4610100 w 11737340"/>
                <a:gd name="connsiteY54" fmla="*/ 3352800 h 4168140"/>
                <a:gd name="connsiteX55" fmla="*/ 4648200 w 11737340"/>
                <a:gd name="connsiteY55" fmla="*/ 3436620 h 4168140"/>
                <a:gd name="connsiteX56" fmla="*/ 4671060 w 11737340"/>
                <a:gd name="connsiteY56" fmla="*/ 3520440 h 4168140"/>
                <a:gd name="connsiteX57" fmla="*/ 4678680 w 11737340"/>
                <a:gd name="connsiteY57" fmla="*/ 3589020 h 4168140"/>
                <a:gd name="connsiteX58" fmla="*/ 4686300 w 11737340"/>
                <a:gd name="connsiteY58" fmla="*/ 3649980 h 4168140"/>
                <a:gd name="connsiteX59" fmla="*/ 4724400 w 11737340"/>
                <a:gd name="connsiteY59" fmla="*/ 3680460 h 4168140"/>
                <a:gd name="connsiteX60" fmla="*/ 4785360 w 11737340"/>
                <a:gd name="connsiteY60" fmla="*/ 3672840 h 4168140"/>
                <a:gd name="connsiteX61" fmla="*/ 4869180 w 11737340"/>
                <a:gd name="connsiteY61" fmla="*/ 3703320 h 4168140"/>
                <a:gd name="connsiteX62" fmla="*/ 4914900 w 11737340"/>
                <a:gd name="connsiteY62" fmla="*/ 3756660 h 4168140"/>
                <a:gd name="connsiteX63" fmla="*/ 5105400 w 11737340"/>
                <a:gd name="connsiteY63" fmla="*/ 3832860 h 4168140"/>
                <a:gd name="connsiteX64" fmla="*/ 5173980 w 11737340"/>
                <a:gd name="connsiteY64" fmla="*/ 3886200 h 4168140"/>
                <a:gd name="connsiteX65" fmla="*/ 5242560 w 11737340"/>
                <a:gd name="connsiteY65" fmla="*/ 3924300 h 4168140"/>
                <a:gd name="connsiteX66" fmla="*/ 5364480 w 11737340"/>
                <a:gd name="connsiteY66" fmla="*/ 3962400 h 4168140"/>
                <a:gd name="connsiteX67" fmla="*/ 5516880 w 11737340"/>
                <a:gd name="connsiteY67" fmla="*/ 4046220 h 4168140"/>
                <a:gd name="connsiteX68" fmla="*/ 5585460 w 11737340"/>
                <a:gd name="connsiteY68" fmla="*/ 4099560 h 4168140"/>
                <a:gd name="connsiteX69" fmla="*/ 5661660 w 11737340"/>
                <a:gd name="connsiteY69" fmla="*/ 4122420 h 4168140"/>
                <a:gd name="connsiteX70" fmla="*/ 5745480 w 11737340"/>
                <a:gd name="connsiteY70" fmla="*/ 4130040 h 4168140"/>
                <a:gd name="connsiteX71" fmla="*/ 5836920 w 11737340"/>
                <a:gd name="connsiteY71" fmla="*/ 4130040 h 4168140"/>
                <a:gd name="connsiteX72" fmla="*/ 5951220 w 11737340"/>
                <a:gd name="connsiteY72" fmla="*/ 4145280 h 4168140"/>
                <a:gd name="connsiteX73" fmla="*/ 6035040 w 11737340"/>
                <a:gd name="connsiteY73" fmla="*/ 4168140 h 4168140"/>
                <a:gd name="connsiteX74" fmla="*/ 6149340 w 11737340"/>
                <a:gd name="connsiteY74" fmla="*/ 4137660 h 4168140"/>
                <a:gd name="connsiteX75" fmla="*/ 6286500 w 11737340"/>
                <a:gd name="connsiteY75" fmla="*/ 4114800 h 4168140"/>
                <a:gd name="connsiteX76" fmla="*/ 6393180 w 11737340"/>
                <a:gd name="connsiteY76" fmla="*/ 4053840 h 4168140"/>
                <a:gd name="connsiteX77" fmla="*/ 6484620 w 11737340"/>
                <a:gd name="connsiteY77" fmla="*/ 4038600 h 4168140"/>
                <a:gd name="connsiteX78" fmla="*/ 6583680 w 11737340"/>
                <a:gd name="connsiteY78" fmla="*/ 3970020 h 4168140"/>
                <a:gd name="connsiteX79" fmla="*/ 6697980 w 11737340"/>
                <a:gd name="connsiteY79" fmla="*/ 3886200 h 4168140"/>
                <a:gd name="connsiteX80" fmla="*/ 6728460 w 11737340"/>
                <a:gd name="connsiteY80" fmla="*/ 3817620 h 4168140"/>
                <a:gd name="connsiteX81" fmla="*/ 6842760 w 11737340"/>
                <a:gd name="connsiteY81" fmla="*/ 3733800 h 4168140"/>
                <a:gd name="connsiteX82" fmla="*/ 6972300 w 11737340"/>
                <a:gd name="connsiteY82" fmla="*/ 3642360 h 4168140"/>
                <a:gd name="connsiteX83" fmla="*/ 7078980 w 11737340"/>
                <a:gd name="connsiteY83" fmla="*/ 3528060 h 4168140"/>
                <a:gd name="connsiteX84" fmla="*/ 7139940 w 11737340"/>
                <a:gd name="connsiteY84" fmla="*/ 3444240 h 4168140"/>
                <a:gd name="connsiteX85" fmla="*/ 7269480 w 11737340"/>
                <a:gd name="connsiteY85" fmla="*/ 3284220 h 4168140"/>
                <a:gd name="connsiteX86" fmla="*/ 7330440 w 11737340"/>
                <a:gd name="connsiteY86" fmla="*/ 3185160 h 4168140"/>
                <a:gd name="connsiteX87" fmla="*/ 7376160 w 11737340"/>
                <a:gd name="connsiteY87" fmla="*/ 3116580 h 4168140"/>
                <a:gd name="connsiteX88" fmla="*/ 7444740 w 11737340"/>
                <a:gd name="connsiteY88" fmla="*/ 3093720 h 4168140"/>
                <a:gd name="connsiteX89" fmla="*/ 7513320 w 11737340"/>
                <a:gd name="connsiteY89" fmla="*/ 3101340 h 4168140"/>
                <a:gd name="connsiteX90" fmla="*/ 7574280 w 11737340"/>
                <a:gd name="connsiteY90" fmla="*/ 3078480 h 4168140"/>
                <a:gd name="connsiteX91" fmla="*/ 7726680 w 11737340"/>
                <a:gd name="connsiteY91" fmla="*/ 3108960 h 4168140"/>
                <a:gd name="connsiteX92" fmla="*/ 7833360 w 11737340"/>
                <a:gd name="connsiteY92" fmla="*/ 3162300 h 4168140"/>
                <a:gd name="connsiteX93" fmla="*/ 7962900 w 11737340"/>
                <a:gd name="connsiteY93" fmla="*/ 3192780 h 4168140"/>
                <a:gd name="connsiteX94" fmla="*/ 8161020 w 11737340"/>
                <a:gd name="connsiteY94" fmla="*/ 3268980 h 4168140"/>
                <a:gd name="connsiteX95" fmla="*/ 8290560 w 11737340"/>
                <a:gd name="connsiteY95" fmla="*/ 3337560 h 4168140"/>
                <a:gd name="connsiteX96" fmla="*/ 8382000 w 11737340"/>
                <a:gd name="connsiteY96" fmla="*/ 3360420 h 4168140"/>
                <a:gd name="connsiteX97" fmla="*/ 8458200 w 11737340"/>
                <a:gd name="connsiteY97" fmla="*/ 3398520 h 4168140"/>
                <a:gd name="connsiteX98" fmla="*/ 8595360 w 11737340"/>
                <a:gd name="connsiteY98" fmla="*/ 3512820 h 4168140"/>
                <a:gd name="connsiteX99" fmla="*/ 8641080 w 11737340"/>
                <a:gd name="connsiteY99" fmla="*/ 3566160 h 4168140"/>
                <a:gd name="connsiteX100" fmla="*/ 8702040 w 11737340"/>
                <a:gd name="connsiteY100" fmla="*/ 3604260 h 4168140"/>
                <a:gd name="connsiteX101" fmla="*/ 8763000 w 11737340"/>
                <a:gd name="connsiteY101" fmla="*/ 3634740 h 4168140"/>
                <a:gd name="connsiteX102" fmla="*/ 8854440 w 11737340"/>
                <a:gd name="connsiteY102" fmla="*/ 3627120 h 4168140"/>
                <a:gd name="connsiteX103" fmla="*/ 8968740 w 11737340"/>
                <a:gd name="connsiteY103" fmla="*/ 3619500 h 4168140"/>
                <a:gd name="connsiteX104" fmla="*/ 9060180 w 11737340"/>
                <a:gd name="connsiteY104" fmla="*/ 3642360 h 4168140"/>
                <a:gd name="connsiteX105" fmla="*/ 9151620 w 11737340"/>
                <a:gd name="connsiteY105" fmla="*/ 3657600 h 4168140"/>
                <a:gd name="connsiteX106" fmla="*/ 9227820 w 11737340"/>
                <a:gd name="connsiteY106" fmla="*/ 3642360 h 4168140"/>
                <a:gd name="connsiteX107" fmla="*/ 9311640 w 11737340"/>
                <a:gd name="connsiteY107" fmla="*/ 3611880 h 4168140"/>
                <a:gd name="connsiteX108" fmla="*/ 9433560 w 11737340"/>
                <a:gd name="connsiteY108" fmla="*/ 3589020 h 4168140"/>
                <a:gd name="connsiteX109" fmla="*/ 9509760 w 11737340"/>
                <a:gd name="connsiteY109" fmla="*/ 3528060 h 4168140"/>
                <a:gd name="connsiteX110" fmla="*/ 9646920 w 11737340"/>
                <a:gd name="connsiteY110" fmla="*/ 3489960 h 4168140"/>
                <a:gd name="connsiteX111" fmla="*/ 9784080 w 11737340"/>
                <a:gd name="connsiteY111" fmla="*/ 3444240 h 4168140"/>
                <a:gd name="connsiteX112" fmla="*/ 9860280 w 11737340"/>
                <a:gd name="connsiteY112" fmla="*/ 3383280 h 4168140"/>
                <a:gd name="connsiteX113" fmla="*/ 9921240 w 11737340"/>
                <a:gd name="connsiteY113" fmla="*/ 3314700 h 4168140"/>
                <a:gd name="connsiteX114" fmla="*/ 9997440 w 11737340"/>
                <a:gd name="connsiteY114" fmla="*/ 3208020 h 4168140"/>
                <a:gd name="connsiteX115" fmla="*/ 10043160 w 11737340"/>
                <a:gd name="connsiteY115" fmla="*/ 3101340 h 4168140"/>
                <a:gd name="connsiteX116" fmla="*/ 10104120 w 11737340"/>
                <a:gd name="connsiteY116" fmla="*/ 3017520 h 4168140"/>
                <a:gd name="connsiteX117" fmla="*/ 10157460 w 11737340"/>
                <a:gd name="connsiteY117" fmla="*/ 2933700 h 4168140"/>
                <a:gd name="connsiteX118" fmla="*/ 10218420 w 11737340"/>
                <a:gd name="connsiteY118" fmla="*/ 2849880 h 4168140"/>
                <a:gd name="connsiteX119" fmla="*/ 10294620 w 11737340"/>
                <a:gd name="connsiteY119" fmla="*/ 2735580 h 4168140"/>
                <a:gd name="connsiteX120" fmla="*/ 10347960 w 11737340"/>
                <a:gd name="connsiteY120" fmla="*/ 2621280 h 4168140"/>
                <a:gd name="connsiteX121" fmla="*/ 10431780 w 11737340"/>
                <a:gd name="connsiteY121" fmla="*/ 2499360 h 4168140"/>
                <a:gd name="connsiteX122" fmla="*/ 10500360 w 11737340"/>
                <a:gd name="connsiteY122" fmla="*/ 2354580 h 4168140"/>
                <a:gd name="connsiteX123" fmla="*/ 10553700 w 11737340"/>
                <a:gd name="connsiteY123" fmla="*/ 2263140 h 4168140"/>
                <a:gd name="connsiteX124" fmla="*/ 10584180 w 11737340"/>
                <a:gd name="connsiteY124" fmla="*/ 2194560 h 4168140"/>
                <a:gd name="connsiteX125" fmla="*/ 10614660 w 11737340"/>
                <a:gd name="connsiteY125" fmla="*/ 2118360 h 4168140"/>
                <a:gd name="connsiteX126" fmla="*/ 10675620 w 11737340"/>
                <a:gd name="connsiteY126" fmla="*/ 2049780 h 4168140"/>
                <a:gd name="connsiteX127" fmla="*/ 10690860 w 11737340"/>
                <a:gd name="connsiteY127" fmla="*/ 1988820 h 4168140"/>
                <a:gd name="connsiteX128" fmla="*/ 10713720 w 11737340"/>
                <a:gd name="connsiteY128" fmla="*/ 1927860 h 4168140"/>
                <a:gd name="connsiteX129" fmla="*/ 10767060 w 11737340"/>
                <a:gd name="connsiteY129" fmla="*/ 1859280 h 4168140"/>
                <a:gd name="connsiteX130" fmla="*/ 10873740 w 11737340"/>
                <a:gd name="connsiteY130" fmla="*/ 1828800 h 4168140"/>
                <a:gd name="connsiteX131" fmla="*/ 11079480 w 11737340"/>
                <a:gd name="connsiteY131" fmla="*/ 1767840 h 4168140"/>
                <a:gd name="connsiteX132" fmla="*/ 11247120 w 11737340"/>
                <a:gd name="connsiteY132" fmla="*/ 1684020 h 4168140"/>
                <a:gd name="connsiteX133" fmla="*/ 11414760 w 11737340"/>
                <a:gd name="connsiteY133" fmla="*/ 1638300 h 4168140"/>
                <a:gd name="connsiteX134" fmla="*/ 11490960 w 11737340"/>
                <a:gd name="connsiteY134" fmla="*/ 1577340 h 4168140"/>
                <a:gd name="connsiteX135" fmla="*/ 11635740 w 11737340"/>
                <a:gd name="connsiteY135" fmla="*/ 1508760 h 4168140"/>
                <a:gd name="connsiteX136" fmla="*/ 11737340 w 11737340"/>
                <a:gd name="connsiteY136" fmla="*/ 1442720 h 4168140"/>
                <a:gd name="connsiteX137" fmla="*/ 11620500 w 11737340"/>
                <a:gd name="connsiteY137" fmla="*/ 1417320 h 4168140"/>
                <a:gd name="connsiteX138" fmla="*/ 11567160 w 11737340"/>
                <a:gd name="connsiteY138" fmla="*/ 1379220 h 4168140"/>
                <a:gd name="connsiteX139" fmla="*/ 11498580 w 11737340"/>
                <a:gd name="connsiteY139" fmla="*/ 1318260 h 4168140"/>
                <a:gd name="connsiteX140" fmla="*/ 11468100 w 11737340"/>
                <a:gd name="connsiteY140" fmla="*/ 1280160 h 4168140"/>
                <a:gd name="connsiteX141" fmla="*/ 11430000 w 11737340"/>
                <a:gd name="connsiteY141" fmla="*/ 1216660 h 4168140"/>
                <a:gd name="connsiteX142" fmla="*/ 11384280 w 11737340"/>
                <a:gd name="connsiteY142" fmla="*/ 1310640 h 4168140"/>
                <a:gd name="connsiteX143" fmla="*/ 11353800 w 11737340"/>
                <a:gd name="connsiteY143" fmla="*/ 1356360 h 4168140"/>
                <a:gd name="connsiteX144" fmla="*/ 11224260 w 11737340"/>
                <a:gd name="connsiteY144" fmla="*/ 1417320 h 4168140"/>
                <a:gd name="connsiteX145" fmla="*/ 11109960 w 11737340"/>
                <a:gd name="connsiteY145" fmla="*/ 1463040 h 4168140"/>
                <a:gd name="connsiteX146" fmla="*/ 10911840 w 11737340"/>
                <a:gd name="connsiteY146" fmla="*/ 1524000 h 4168140"/>
                <a:gd name="connsiteX147" fmla="*/ 10774680 w 11737340"/>
                <a:gd name="connsiteY147" fmla="*/ 1546860 h 4168140"/>
                <a:gd name="connsiteX148" fmla="*/ 10675620 w 11737340"/>
                <a:gd name="connsiteY148" fmla="*/ 1615440 h 4168140"/>
                <a:gd name="connsiteX149" fmla="*/ 10568940 w 11737340"/>
                <a:gd name="connsiteY149" fmla="*/ 1676400 h 4168140"/>
                <a:gd name="connsiteX150" fmla="*/ 10485120 w 11737340"/>
                <a:gd name="connsiteY150" fmla="*/ 1760220 h 4168140"/>
                <a:gd name="connsiteX151" fmla="*/ 10454640 w 11737340"/>
                <a:gd name="connsiteY151" fmla="*/ 1836420 h 4168140"/>
                <a:gd name="connsiteX152" fmla="*/ 10416540 w 11737340"/>
                <a:gd name="connsiteY152" fmla="*/ 1927860 h 4168140"/>
                <a:gd name="connsiteX153" fmla="*/ 10401300 w 11737340"/>
                <a:gd name="connsiteY153" fmla="*/ 2004060 h 4168140"/>
                <a:gd name="connsiteX154" fmla="*/ 10363200 w 11737340"/>
                <a:gd name="connsiteY154" fmla="*/ 2095500 h 4168140"/>
                <a:gd name="connsiteX155" fmla="*/ 10317480 w 11737340"/>
                <a:gd name="connsiteY155" fmla="*/ 2225040 h 4168140"/>
                <a:gd name="connsiteX156" fmla="*/ 10287000 w 11737340"/>
                <a:gd name="connsiteY156" fmla="*/ 2346960 h 4168140"/>
                <a:gd name="connsiteX157" fmla="*/ 10218420 w 11737340"/>
                <a:gd name="connsiteY157" fmla="*/ 2499360 h 4168140"/>
                <a:gd name="connsiteX158" fmla="*/ 10134600 w 11737340"/>
                <a:gd name="connsiteY158" fmla="*/ 2621280 h 4168140"/>
                <a:gd name="connsiteX159" fmla="*/ 10043160 w 11737340"/>
                <a:gd name="connsiteY159" fmla="*/ 2735580 h 4168140"/>
                <a:gd name="connsiteX160" fmla="*/ 9974580 w 11737340"/>
                <a:gd name="connsiteY160" fmla="*/ 2857500 h 4168140"/>
                <a:gd name="connsiteX161" fmla="*/ 9906000 w 11737340"/>
                <a:gd name="connsiteY161" fmla="*/ 2941320 h 4168140"/>
                <a:gd name="connsiteX162" fmla="*/ 9860280 w 11737340"/>
                <a:gd name="connsiteY162" fmla="*/ 3032760 h 4168140"/>
                <a:gd name="connsiteX163" fmla="*/ 9806940 w 11737340"/>
                <a:gd name="connsiteY163" fmla="*/ 3116580 h 4168140"/>
                <a:gd name="connsiteX164" fmla="*/ 9715500 w 11737340"/>
                <a:gd name="connsiteY164" fmla="*/ 3208020 h 4168140"/>
                <a:gd name="connsiteX165" fmla="*/ 9616440 w 11737340"/>
                <a:gd name="connsiteY165" fmla="*/ 3261360 h 4168140"/>
                <a:gd name="connsiteX166" fmla="*/ 9532620 w 11737340"/>
                <a:gd name="connsiteY166" fmla="*/ 3329940 h 4168140"/>
                <a:gd name="connsiteX167" fmla="*/ 9471660 w 11737340"/>
                <a:gd name="connsiteY167" fmla="*/ 3375660 h 4168140"/>
                <a:gd name="connsiteX168" fmla="*/ 9410700 w 11737340"/>
                <a:gd name="connsiteY168" fmla="*/ 3429000 h 4168140"/>
                <a:gd name="connsiteX169" fmla="*/ 9288780 w 11737340"/>
                <a:gd name="connsiteY169" fmla="*/ 3436620 h 4168140"/>
                <a:gd name="connsiteX170" fmla="*/ 9166860 w 11737340"/>
                <a:gd name="connsiteY170" fmla="*/ 3444240 h 4168140"/>
                <a:gd name="connsiteX171" fmla="*/ 9029700 w 11737340"/>
                <a:gd name="connsiteY171" fmla="*/ 3413760 h 4168140"/>
                <a:gd name="connsiteX172" fmla="*/ 8823960 w 11737340"/>
                <a:gd name="connsiteY172" fmla="*/ 3360420 h 4168140"/>
                <a:gd name="connsiteX173" fmla="*/ 8679180 w 11737340"/>
                <a:gd name="connsiteY173" fmla="*/ 3329940 h 4168140"/>
                <a:gd name="connsiteX174" fmla="*/ 8572500 w 11737340"/>
                <a:gd name="connsiteY174" fmla="*/ 3276600 h 4168140"/>
                <a:gd name="connsiteX175" fmla="*/ 8465820 w 11737340"/>
                <a:gd name="connsiteY175" fmla="*/ 3215640 h 4168140"/>
                <a:gd name="connsiteX176" fmla="*/ 8321040 w 11737340"/>
                <a:gd name="connsiteY176" fmla="*/ 3177540 h 4168140"/>
                <a:gd name="connsiteX177" fmla="*/ 8199120 w 11737340"/>
                <a:gd name="connsiteY177" fmla="*/ 3131820 h 4168140"/>
                <a:gd name="connsiteX178" fmla="*/ 8069580 w 11737340"/>
                <a:gd name="connsiteY178" fmla="*/ 3078480 h 4168140"/>
                <a:gd name="connsiteX179" fmla="*/ 7917180 w 11737340"/>
                <a:gd name="connsiteY179" fmla="*/ 2994660 h 4168140"/>
                <a:gd name="connsiteX180" fmla="*/ 7787640 w 11737340"/>
                <a:gd name="connsiteY180" fmla="*/ 2971800 h 4168140"/>
                <a:gd name="connsiteX181" fmla="*/ 7719060 w 11737340"/>
                <a:gd name="connsiteY181" fmla="*/ 2933700 h 4168140"/>
                <a:gd name="connsiteX182" fmla="*/ 7612380 w 11737340"/>
                <a:gd name="connsiteY182" fmla="*/ 2903220 h 4168140"/>
                <a:gd name="connsiteX183" fmla="*/ 7566660 w 11737340"/>
                <a:gd name="connsiteY183" fmla="*/ 2887980 h 4168140"/>
                <a:gd name="connsiteX184" fmla="*/ 7551420 w 11737340"/>
                <a:gd name="connsiteY184" fmla="*/ 2849880 h 4168140"/>
                <a:gd name="connsiteX185" fmla="*/ 7533640 w 11737340"/>
                <a:gd name="connsiteY185" fmla="*/ 2788920 h 4168140"/>
                <a:gd name="connsiteX186" fmla="*/ 7475220 w 11737340"/>
                <a:gd name="connsiteY186" fmla="*/ 2857500 h 4168140"/>
                <a:gd name="connsiteX187" fmla="*/ 7414260 w 11737340"/>
                <a:gd name="connsiteY187" fmla="*/ 2887980 h 4168140"/>
                <a:gd name="connsiteX188" fmla="*/ 7345680 w 11737340"/>
                <a:gd name="connsiteY188" fmla="*/ 2971800 h 4168140"/>
                <a:gd name="connsiteX189" fmla="*/ 7315200 w 11737340"/>
                <a:gd name="connsiteY189" fmla="*/ 2994660 h 4168140"/>
                <a:gd name="connsiteX190" fmla="*/ 7261860 w 11737340"/>
                <a:gd name="connsiteY190" fmla="*/ 3009900 h 4168140"/>
                <a:gd name="connsiteX191" fmla="*/ 7193280 w 11737340"/>
                <a:gd name="connsiteY191" fmla="*/ 3025140 h 4168140"/>
                <a:gd name="connsiteX192" fmla="*/ 7155180 w 11737340"/>
                <a:gd name="connsiteY192" fmla="*/ 3078480 h 4168140"/>
                <a:gd name="connsiteX193" fmla="*/ 7109460 w 11737340"/>
                <a:gd name="connsiteY193" fmla="*/ 3154680 h 4168140"/>
                <a:gd name="connsiteX194" fmla="*/ 7048500 w 11737340"/>
                <a:gd name="connsiteY194" fmla="*/ 3246120 h 4168140"/>
                <a:gd name="connsiteX195" fmla="*/ 6995160 w 11737340"/>
                <a:gd name="connsiteY195" fmla="*/ 3307080 h 4168140"/>
                <a:gd name="connsiteX196" fmla="*/ 6972300 w 11737340"/>
                <a:gd name="connsiteY196" fmla="*/ 3352800 h 4168140"/>
                <a:gd name="connsiteX197" fmla="*/ 6949440 w 11737340"/>
                <a:gd name="connsiteY197" fmla="*/ 3413760 h 4168140"/>
                <a:gd name="connsiteX198" fmla="*/ 6949440 w 11737340"/>
                <a:gd name="connsiteY198" fmla="*/ 3413760 h 4168140"/>
                <a:gd name="connsiteX199" fmla="*/ 6911340 w 11737340"/>
                <a:gd name="connsiteY199" fmla="*/ 3474720 h 4168140"/>
                <a:gd name="connsiteX200" fmla="*/ 6888480 w 11737340"/>
                <a:gd name="connsiteY200" fmla="*/ 3505200 h 4168140"/>
                <a:gd name="connsiteX201" fmla="*/ 6819900 w 11737340"/>
                <a:gd name="connsiteY201" fmla="*/ 3566160 h 4168140"/>
                <a:gd name="connsiteX202" fmla="*/ 6743700 w 11737340"/>
                <a:gd name="connsiteY202" fmla="*/ 3581400 h 4168140"/>
                <a:gd name="connsiteX203" fmla="*/ 6675120 w 11737340"/>
                <a:gd name="connsiteY203" fmla="*/ 3657600 h 4168140"/>
                <a:gd name="connsiteX204" fmla="*/ 6629400 w 11737340"/>
                <a:gd name="connsiteY204" fmla="*/ 3718560 h 4168140"/>
                <a:gd name="connsiteX205" fmla="*/ 6576060 w 11737340"/>
                <a:gd name="connsiteY205" fmla="*/ 3779520 h 4168140"/>
                <a:gd name="connsiteX206" fmla="*/ 6484620 w 11737340"/>
                <a:gd name="connsiteY206" fmla="*/ 3817620 h 4168140"/>
                <a:gd name="connsiteX207" fmla="*/ 6400800 w 11737340"/>
                <a:gd name="connsiteY207" fmla="*/ 3832860 h 4168140"/>
                <a:gd name="connsiteX208" fmla="*/ 6263640 w 11737340"/>
                <a:gd name="connsiteY208" fmla="*/ 3870960 h 4168140"/>
                <a:gd name="connsiteX209" fmla="*/ 6126480 w 11737340"/>
                <a:gd name="connsiteY209" fmla="*/ 3901440 h 4168140"/>
                <a:gd name="connsiteX210" fmla="*/ 6027420 w 11737340"/>
                <a:gd name="connsiteY210" fmla="*/ 3916680 h 4168140"/>
                <a:gd name="connsiteX211" fmla="*/ 5890260 w 11737340"/>
                <a:gd name="connsiteY211" fmla="*/ 3878580 h 4168140"/>
                <a:gd name="connsiteX212" fmla="*/ 5821680 w 11737340"/>
                <a:gd name="connsiteY212" fmla="*/ 3863340 h 4168140"/>
                <a:gd name="connsiteX213" fmla="*/ 5737860 w 11737340"/>
                <a:gd name="connsiteY213" fmla="*/ 3825240 h 4168140"/>
                <a:gd name="connsiteX214" fmla="*/ 5638800 w 11737340"/>
                <a:gd name="connsiteY214" fmla="*/ 3794760 h 4168140"/>
                <a:gd name="connsiteX215" fmla="*/ 5524500 w 11737340"/>
                <a:gd name="connsiteY215" fmla="*/ 3756660 h 4168140"/>
                <a:gd name="connsiteX216" fmla="*/ 5448300 w 11737340"/>
                <a:gd name="connsiteY216" fmla="*/ 3718560 h 4168140"/>
                <a:gd name="connsiteX217" fmla="*/ 5349240 w 11737340"/>
                <a:gd name="connsiteY217" fmla="*/ 3657600 h 4168140"/>
                <a:gd name="connsiteX218" fmla="*/ 5295900 w 11737340"/>
                <a:gd name="connsiteY218" fmla="*/ 3619500 h 4168140"/>
                <a:gd name="connsiteX219" fmla="*/ 5234940 w 11737340"/>
                <a:gd name="connsiteY219" fmla="*/ 3596640 h 4168140"/>
                <a:gd name="connsiteX220" fmla="*/ 5135880 w 11737340"/>
                <a:gd name="connsiteY220" fmla="*/ 3550920 h 4168140"/>
                <a:gd name="connsiteX221" fmla="*/ 5059680 w 11737340"/>
                <a:gd name="connsiteY221" fmla="*/ 3505200 h 4168140"/>
                <a:gd name="connsiteX222" fmla="*/ 5029200 w 11737340"/>
                <a:gd name="connsiteY222" fmla="*/ 3482340 h 4168140"/>
                <a:gd name="connsiteX223" fmla="*/ 4960620 w 11737340"/>
                <a:gd name="connsiteY223" fmla="*/ 3413760 h 4168140"/>
                <a:gd name="connsiteX224" fmla="*/ 4876800 w 11737340"/>
                <a:gd name="connsiteY224" fmla="*/ 3299460 h 4168140"/>
                <a:gd name="connsiteX225" fmla="*/ 4808220 w 11737340"/>
                <a:gd name="connsiteY225" fmla="*/ 3200400 h 4168140"/>
                <a:gd name="connsiteX226" fmla="*/ 4777740 w 11737340"/>
                <a:gd name="connsiteY226" fmla="*/ 3147060 h 4168140"/>
                <a:gd name="connsiteX227" fmla="*/ 4724400 w 11737340"/>
                <a:gd name="connsiteY227" fmla="*/ 3108960 h 4168140"/>
                <a:gd name="connsiteX228" fmla="*/ 4648200 w 11737340"/>
                <a:gd name="connsiteY228" fmla="*/ 3063240 h 4168140"/>
                <a:gd name="connsiteX229" fmla="*/ 4533900 w 11737340"/>
                <a:gd name="connsiteY229" fmla="*/ 2979420 h 4168140"/>
                <a:gd name="connsiteX230" fmla="*/ 4427220 w 11737340"/>
                <a:gd name="connsiteY230" fmla="*/ 2941320 h 4168140"/>
                <a:gd name="connsiteX231" fmla="*/ 4366260 w 11737340"/>
                <a:gd name="connsiteY231" fmla="*/ 2903220 h 4168140"/>
                <a:gd name="connsiteX232" fmla="*/ 4244340 w 11737340"/>
                <a:gd name="connsiteY232" fmla="*/ 2842260 h 4168140"/>
                <a:gd name="connsiteX233" fmla="*/ 4145280 w 11737340"/>
                <a:gd name="connsiteY233" fmla="*/ 2811780 h 4168140"/>
                <a:gd name="connsiteX234" fmla="*/ 4038600 w 11737340"/>
                <a:gd name="connsiteY234" fmla="*/ 2804160 h 4168140"/>
                <a:gd name="connsiteX235" fmla="*/ 3954780 w 11737340"/>
                <a:gd name="connsiteY235" fmla="*/ 2819400 h 4168140"/>
                <a:gd name="connsiteX236" fmla="*/ 3863340 w 11737340"/>
                <a:gd name="connsiteY236" fmla="*/ 2804160 h 4168140"/>
                <a:gd name="connsiteX237" fmla="*/ 3741420 w 11737340"/>
                <a:gd name="connsiteY237" fmla="*/ 2781300 h 4168140"/>
                <a:gd name="connsiteX238" fmla="*/ 3649980 w 11737340"/>
                <a:gd name="connsiteY238" fmla="*/ 2743200 h 4168140"/>
                <a:gd name="connsiteX239" fmla="*/ 3573780 w 11737340"/>
                <a:gd name="connsiteY239" fmla="*/ 2674620 h 4168140"/>
                <a:gd name="connsiteX240" fmla="*/ 3482340 w 11737340"/>
                <a:gd name="connsiteY240" fmla="*/ 2621280 h 4168140"/>
                <a:gd name="connsiteX241" fmla="*/ 3436620 w 11737340"/>
                <a:gd name="connsiteY241" fmla="*/ 2552700 h 4168140"/>
                <a:gd name="connsiteX242" fmla="*/ 3329940 w 11737340"/>
                <a:gd name="connsiteY242" fmla="*/ 2423160 h 4168140"/>
                <a:gd name="connsiteX243" fmla="*/ 3261360 w 11737340"/>
                <a:gd name="connsiteY243" fmla="*/ 2324100 h 4168140"/>
                <a:gd name="connsiteX244" fmla="*/ 3131820 w 11737340"/>
                <a:gd name="connsiteY244" fmla="*/ 2209800 h 4168140"/>
                <a:gd name="connsiteX245" fmla="*/ 3040380 w 11737340"/>
                <a:gd name="connsiteY245" fmla="*/ 2141220 h 4168140"/>
                <a:gd name="connsiteX246" fmla="*/ 2910840 w 11737340"/>
                <a:gd name="connsiteY246" fmla="*/ 2034540 h 4168140"/>
                <a:gd name="connsiteX247" fmla="*/ 2849880 w 11737340"/>
                <a:gd name="connsiteY247" fmla="*/ 1958340 h 4168140"/>
                <a:gd name="connsiteX248" fmla="*/ 2743200 w 11737340"/>
                <a:gd name="connsiteY248" fmla="*/ 1889760 h 4168140"/>
                <a:gd name="connsiteX249" fmla="*/ 2659380 w 11737340"/>
                <a:gd name="connsiteY249" fmla="*/ 1844040 h 4168140"/>
                <a:gd name="connsiteX250" fmla="*/ 2575560 w 11737340"/>
                <a:gd name="connsiteY250" fmla="*/ 1744980 h 4168140"/>
                <a:gd name="connsiteX251" fmla="*/ 2468880 w 11737340"/>
                <a:gd name="connsiteY251" fmla="*/ 1645920 h 4168140"/>
                <a:gd name="connsiteX252" fmla="*/ 2400300 w 11737340"/>
                <a:gd name="connsiteY252" fmla="*/ 1607820 h 4168140"/>
                <a:gd name="connsiteX253" fmla="*/ 2263140 w 11737340"/>
                <a:gd name="connsiteY253" fmla="*/ 1501140 h 4168140"/>
                <a:gd name="connsiteX254" fmla="*/ 2171700 w 11737340"/>
                <a:gd name="connsiteY254" fmla="*/ 1432560 h 4168140"/>
                <a:gd name="connsiteX255" fmla="*/ 2087880 w 11737340"/>
                <a:gd name="connsiteY255" fmla="*/ 1363980 h 4168140"/>
                <a:gd name="connsiteX256" fmla="*/ 1950720 w 11737340"/>
                <a:gd name="connsiteY256" fmla="*/ 1272540 h 4168140"/>
                <a:gd name="connsiteX257" fmla="*/ 1805940 w 11737340"/>
                <a:gd name="connsiteY257" fmla="*/ 1135380 h 4168140"/>
                <a:gd name="connsiteX258" fmla="*/ 1729740 w 11737340"/>
                <a:gd name="connsiteY258" fmla="*/ 1089660 h 4168140"/>
                <a:gd name="connsiteX259" fmla="*/ 1668780 w 11737340"/>
                <a:gd name="connsiteY259" fmla="*/ 1043940 h 4168140"/>
                <a:gd name="connsiteX260" fmla="*/ 1592580 w 11737340"/>
                <a:gd name="connsiteY260" fmla="*/ 990600 h 4168140"/>
                <a:gd name="connsiteX261" fmla="*/ 1470660 w 11737340"/>
                <a:gd name="connsiteY261" fmla="*/ 891540 h 4168140"/>
                <a:gd name="connsiteX262" fmla="*/ 1386840 w 11737340"/>
                <a:gd name="connsiteY262" fmla="*/ 845820 h 4168140"/>
                <a:gd name="connsiteX263" fmla="*/ 1318260 w 11737340"/>
                <a:gd name="connsiteY263" fmla="*/ 784860 h 4168140"/>
                <a:gd name="connsiteX264" fmla="*/ 1264920 w 11737340"/>
                <a:gd name="connsiteY264" fmla="*/ 723900 h 4168140"/>
                <a:gd name="connsiteX265" fmla="*/ 1181100 w 11737340"/>
                <a:gd name="connsiteY265" fmla="*/ 647700 h 4168140"/>
                <a:gd name="connsiteX266" fmla="*/ 1089660 w 11737340"/>
                <a:gd name="connsiteY266" fmla="*/ 624840 h 4168140"/>
                <a:gd name="connsiteX267" fmla="*/ 1021080 w 11737340"/>
                <a:gd name="connsiteY267" fmla="*/ 586740 h 4168140"/>
                <a:gd name="connsiteX268" fmla="*/ 937260 w 11737340"/>
                <a:gd name="connsiteY268" fmla="*/ 548640 h 4168140"/>
                <a:gd name="connsiteX269" fmla="*/ 830580 w 11737340"/>
                <a:gd name="connsiteY269" fmla="*/ 510540 h 4168140"/>
                <a:gd name="connsiteX270" fmla="*/ 754380 w 11737340"/>
                <a:gd name="connsiteY270" fmla="*/ 457200 h 4168140"/>
                <a:gd name="connsiteX271" fmla="*/ 708660 w 11737340"/>
                <a:gd name="connsiteY271" fmla="*/ 419100 h 4168140"/>
                <a:gd name="connsiteX272" fmla="*/ 609600 w 11737340"/>
                <a:gd name="connsiteY272" fmla="*/ 396240 h 4168140"/>
                <a:gd name="connsiteX273" fmla="*/ 548640 w 11737340"/>
                <a:gd name="connsiteY273" fmla="*/ 320040 h 4168140"/>
                <a:gd name="connsiteX274" fmla="*/ 510540 w 11737340"/>
                <a:gd name="connsiteY274" fmla="*/ 251460 h 4168140"/>
                <a:gd name="connsiteX275" fmla="*/ 464820 w 11737340"/>
                <a:gd name="connsiteY275" fmla="*/ 190500 h 4168140"/>
                <a:gd name="connsiteX276" fmla="*/ 411480 w 11737340"/>
                <a:gd name="connsiteY276" fmla="*/ 137160 h 4168140"/>
                <a:gd name="connsiteX277" fmla="*/ 373380 w 11737340"/>
                <a:gd name="connsiteY277" fmla="*/ 45720 h 4168140"/>
                <a:gd name="connsiteX278" fmla="*/ 342900 w 11737340"/>
                <a:gd name="connsiteY278" fmla="*/ 0 h 4168140"/>
                <a:gd name="connsiteX279" fmla="*/ 327660 w 11737340"/>
                <a:gd name="connsiteY279" fmla="*/ 60960 h 4168140"/>
                <a:gd name="connsiteX280" fmla="*/ 289560 w 11737340"/>
                <a:gd name="connsiteY280" fmla="*/ 91440 h 4168140"/>
                <a:gd name="connsiteX281" fmla="*/ 236220 w 11737340"/>
                <a:gd name="connsiteY281" fmla="*/ 114300 h 4168140"/>
                <a:gd name="connsiteX282" fmla="*/ 198120 w 11737340"/>
                <a:gd name="connsiteY282" fmla="*/ 175260 h 4168140"/>
                <a:gd name="connsiteX283" fmla="*/ 175260 w 11737340"/>
                <a:gd name="connsiteY283" fmla="*/ 228600 h 4168140"/>
                <a:gd name="connsiteX284" fmla="*/ 114300 w 11737340"/>
                <a:gd name="connsiteY284" fmla="*/ 236220 h 4168140"/>
                <a:gd name="connsiteX285" fmla="*/ 45720 w 11737340"/>
                <a:gd name="connsiteY285" fmla="*/ 251460 h 4168140"/>
                <a:gd name="connsiteX286" fmla="*/ 0 w 11737340"/>
                <a:gd name="connsiteY286" fmla="*/ 281940 h 4168140"/>
                <a:gd name="connsiteX287" fmla="*/ 68580 w 11737340"/>
                <a:gd name="connsiteY287" fmla="*/ 320040 h 4168140"/>
                <a:gd name="connsiteX0" fmla="*/ 68580 w 11737340"/>
                <a:gd name="connsiteY0" fmla="*/ 320040 h 4168140"/>
                <a:gd name="connsiteX1" fmla="*/ 121920 w 11737340"/>
                <a:gd name="connsiteY1" fmla="*/ 381000 h 4168140"/>
                <a:gd name="connsiteX2" fmla="*/ 198120 w 11737340"/>
                <a:gd name="connsiteY2" fmla="*/ 419100 h 4168140"/>
                <a:gd name="connsiteX3" fmla="*/ 320040 w 11737340"/>
                <a:gd name="connsiteY3" fmla="*/ 510540 h 4168140"/>
                <a:gd name="connsiteX4" fmla="*/ 411480 w 11737340"/>
                <a:gd name="connsiteY4" fmla="*/ 563880 h 4168140"/>
                <a:gd name="connsiteX5" fmla="*/ 472440 w 11737340"/>
                <a:gd name="connsiteY5" fmla="*/ 632460 h 4168140"/>
                <a:gd name="connsiteX6" fmla="*/ 601980 w 11737340"/>
                <a:gd name="connsiteY6" fmla="*/ 708660 h 4168140"/>
                <a:gd name="connsiteX7" fmla="*/ 739140 w 11737340"/>
                <a:gd name="connsiteY7" fmla="*/ 784860 h 4168140"/>
                <a:gd name="connsiteX8" fmla="*/ 861060 w 11737340"/>
                <a:gd name="connsiteY8" fmla="*/ 868680 h 4168140"/>
                <a:gd name="connsiteX9" fmla="*/ 944880 w 11737340"/>
                <a:gd name="connsiteY9" fmla="*/ 952500 h 4168140"/>
                <a:gd name="connsiteX10" fmla="*/ 1021080 w 11737340"/>
                <a:gd name="connsiteY10" fmla="*/ 1005840 h 4168140"/>
                <a:gd name="connsiteX11" fmla="*/ 1097280 w 11737340"/>
                <a:gd name="connsiteY11" fmla="*/ 1043940 h 4168140"/>
                <a:gd name="connsiteX12" fmla="*/ 1181100 w 11737340"/>
                <a:gd name="connsiteY12" fmla="*/ 1104900 h 4168140"/>
                <a:gd name="connsiteX13" fmla="*/ 1249680 w 11737340"/>
                <a:gd name="connsiteY13" fmla="*/ 1150620 h 4168140"/>
                <a:gd name="connsiteX14" fmla="*/ 1341120 w 11737340"/>
                <a:gd name="connsiteY14" fmla="*/ 1196340 h 4168140"/>
                <a:gd name="connsiteX15" fmla="*/ 1417320 w 11737340"/>
                <a:gd name="connsiteY15" fmla="*/ 1257300 h 4168140"/>
                <a:gd name="connsiteX16" fmla="*/ 1493520 w 11737340"/>
                <a:gd name="connsiteY16" fmla="*/ 1333500 h 4168140"/>
                <a:gd name="connsiteX17" fmla="*/ 1569720 w 11737340"/>
                <a:gd name="connsiteY17" fmla="*/ 1356360 h 4168140"/>
                <a:gd name="connsiteX18" fmla="*/ 1684020 w 11737340"/>
                <a:gd name="connsiteY18" fmla="*/ 1424940 h 4168140"/>
                <a:gd name="connsiteX19" fmla="*/ 1729740 w 11737340"/>
                <a:gd name="connsiteY19" fmla="*/ 1485900 h 4168140"/>
                <a:gd name="connsiteX20" fmla="*/ 1844040 w 11737340"/>
                <a:gd name="connsiteY20" fmla="*/ 1569720 h 4168140"/>
                <a:gd name="connsiteX21" fmla="*/ 1935480 w 11737340"/>
                <a:gd name="connsiteY21" fmla="*/ 1615440 h 4168140"/>
                <a:gd name="connsiteX22" fmla="*/ 2049780 w 11737340"/>
                <a:gd name="connsiteY22" fmla="*/ 1691640 h 4168140"/>
                <a:gd name="connsiteX23" fmla="*/ 2133600 w 11737340"/>
                <a:gd name="connsiteY23" fmla="*/ 1729740 h 4168140"/>
                <a:gd name="connsiteX24" fmla="*/ 2202180 w 11737340"/>
                <a:gd name="connsiteY24" fmla="*/ 1805940 h 4168140"/>
                <a:gd name="connsiteX25" fmla="*/ 2255520 w 11737340"/>
                <a:gd name="connsiteY25" fmla="*/ 1821180 h 4168140"/>
                <a:gd name="connsiteX26" fmla="*/ 2316480 w 11737340"/>
                <a:gd name="connsiteY26" fmla="*/ 1866900 h 4168140"/>
                <a:gd name="connsiteX27" fmla="*/ 2423160 w 11737340"/>
                <a:gd name="connsiteY27" fmla="*/ 2004060 h 4168140"/>
                <a:gd name="connsiteX28" fmla="*/ 2476500 w 11737340"/>
                <a:gd name="connsiteY28" fmla="*/ 2087880 h 4168140"/>
                <a:gd name="connsiteX29" fmla="*/ 2567940 w 11737340"/>
                <a:gd name="connsiteY29" fmla="*/ 2148840 h 4168140"/>
                <a:gd name="connsiteX30" fmla="*/ 2682240 w 11737340"/>
                <a:gd name="connsiteY30" fmla="*/ 2186940 h 4168140"/>
                <a:gd name="connsiteX31" fmla="*/ 2743200 w 11737340"/>
                <a:gd name="connsiteY31" fmla="*/ 2209800 h 4168140"/>
                <a:gd name="connsiteX32" fmla="*/ 2811780 w 11737340"/>
                <a:gd name="connsiteY32" fmla="*/ 2247900 h 4168140"/>
                <a:gd name="connsiteX33" fmla="*/ 2887980 w 11737340"/>
                <a:gd name="connsiteY33" fmla="*/ 2301240 h 4168140"/>
                <a:gd name="connsiteX34" fmla="*/ 2979420 w 11737340"/>
                <a:gd name="connsiteY34" fmla="*/ 2385060 h 4168140"/>
                <a:gd name="connsiteX35" fmla="*/ 3055620 w 11737340"/>
                <a:gd name="connsiteY35" fmla="*/ 2461260 h 4168140"/>
                <a:gd name="connsiteX36" fmla="*/ 3139440 w 11737340"/>
                <a:gd name="connsiteY36" fmla="*/ 2537460 h 4168140"/>
                <a:gd name="connsiteX37" fmla="*/ 3261360 w 11737340"/>
                <a:gd name="connsiteY37" fmla="*/ 2628900 h 4168140"/>
                <a:gd name="connsiteX38" fmla="*/ 3345180 w 11737340"/>
                <a:gd name="connsiteY38" fmla="*/ 2720340 h 4168140"/>
                <a:gd name="connsiteX39" fmla="*/ 3444240 w 11737340"/>
                <a:gd name="connsiteY39" fmla="*/ 2796540 h 4168140"/>
                <a:gd name="connsiteX40" fmla="*/ 3558540 w 11737340"/>
                <a:gd name="connsiteY40" fmla="*/ 2872740 h 4168140"/>
                <a:gd name="connsiteX41" fmla="*/ 3619500 w 11737340"/>
                <a:gd name="connsiteY41" fmla="*/ 2979420 h 4168140"/>
                <a:gd name="connsiteX42" fmla="*/ 3619500 w 11737340"/>
                <a:gd name="connsiteY42" fmla="*/ 2979420 h 4168140"/>
                <a:gd name="connsiteX43" fmla="*/ 3649980 w 11737340"/>
                <a:gd name="connsiteY43" fmla="*/ 3048000 h 4168140"/>
                <a:gd name="connsiteX44" fmla="*/ 3703320 w 11737340"/>
                <a:gd name="connsiteY44" fmla="*/ 3086100 h 4168140"/>
                <a:gd name="connsiteX45" fmla="*/ 3764280 w 11737340"/>
                <a:gd name="connsiteY45" fmla="*/ 3063240 h 4168140"/>
                <a:gd name="connsiteX46" fmla="*/ 3848100 w 11737340"/>
                <a:gd name="connsiteY46" fmla="*/ 3025140 h 4168140"/>
                <a:gd name="connsiteX47" fmla="*/ 3916680 w 11737340"/>
                <a:gd name="connsiteY47" fmla="*/ 3032760 h 4168140"/>
                <a:gd name="connsiteX48" fmla="*/ 4030980 w 11737340"/>
                <a:gd name="connsiteY48" fmla="*/ 3063240 h 4168140"/>
                <a:gd name="connsiteX49" fmla="*/ 4137660 w 11737340"/>
                <a:gd name="connsiteY49" fmla="*/ 3101340 h 4168140"/>
                <a:gd name="connsiteX50" fmla="*/ 4259580 w 11737340"/>
                <a:gd name="connsiteY50" fmla="*/ 3147060 h 4168140"/>
                <a:gd name="connsiteX51" fmla="*/ 4381500 w 11737340"/>
                <a:gd name="connsiteY51" fmla="*/ 3192780 h 4168140"/>
                <a:gd name="connsiteX52" fmla="*/ 4526280 w 11737340"/>
                <a:gd name="connsiteY52" fmla="*/ 3276600 h 4168140"/>
                <a:gd name="connsiteX53" fmla="*/ 4587240 w 11737340"/>
                <a:gd name="connsiteY53" fmla="*/ 3299460 h 4168140"/>
                <a:gd name="connsiteX54" fmla="*/ 4610100 w 11737340"/>
                <a:gd name="connsiteY54" fmla="*/ 3352800 h 4168140"/>
                <a:gd name="connsiteX55" fmla="*/ 4648200 w 11737340"/>
                <a:gd name="connsiteY55" fmla="*/ 3436620 h 4168140"/>
                <a:gd name="connsiteX56" fmla="*/ 4671060 w 11737340"/>
                <a:gd name="connsiteY56" fmla="*/ 3520440 h 4168140"/>
                <a:gd name="connsiteX57" fmla="*/ 4678680 w 11737340"/>
                <a:gd name="connsiteY57" fmla="*/ 3589020 h 4168140"/>
                <a:gd name="connsiteX58" fmla="*/ 4686300 w 11737340"/>
                <a:gd name="connsiteY58" fmla="*/ 3649980 h 4168140"/>
                <a:gd name="connsiteX59" fmla="*/ 4724400 w 11737340"/>
                <a:gd name="connsiteY59" fmla="*/ 3680460 h 4168140"/>
                <a:gd name="connsiteX60" fmla="*/ 4785360 w 11737340"/>
                <a:gd name="connsiteY60" fmla="*/ 3672840 h 4168140"/>
                <a:gd name="connsiteX61" fmla="*/ 4869180 w 11737340"/>
                <a:gd name="connsiteY61" fmla="*/ 3703320 h 4168140"/>
                <a:gd name="connsiteX62" fmla="*/ 4914900 w 11737340"/>
                <a:gd name="connsiteY62" fmla="*/ 3756660 h 4168140"/>
                <a:gd name="connsiteX63" fmla="*/ 5105400 w 11737340"/>
                <a:gd name="connsiteY63" fmla="*/ 3832860 h 4168140"/>
                <a:gd name="connsiteX64" fmla="*/ 5173980 w 11737340"/>
                <a:gd name="connsiteY64" fmla="*/ 3886200 h 4168140"/>
                <a:gd name="connsiteX65" fmla="*/ 5242560 w 11737340"/>
                <a:gd name="connsiteY65" fmla="*/ 3924300 h 4168140"/>
                <a:gd name="connsiteX66" fmla="*/ 5364480 w 11737340"/>
                <a:gd name="connsiteY66" fmla="*/ 3962400 h 4168140"/>
                <a:gd name="connsiteX67" fmla="*/ 5516880 w 11737340"/>
                <a:gd name="connsiteY67" fmla="*/ 4046220 h 4168140"/>
                <a:gd name="connsiteX68" fmla="*/ 5585460 w 11737340"/>
                <a:gd name="connsiteY68" fmla="*/ 4099560 h 4168140"/>
                <a:gd name="connsiteX69" fmla="*/ 5661660 w 11737340"/>
                <a:gd name="connsiteY69" fmla="*/ 4122420 h 4168140"/>
                <a:gd name="connsiteX70" fmla="*/ 5745480 w 11737340"/>
                <a:gd name="connsiteY70" fmla="*/ 4130040 h 4168140"/>
                <a:gd name="connsiteX71" fmla="*/ 5836920 w 11737340"/>
                <a:gd name="connsiteY71" fmla="*/ 4130040 h 4168140"/>
                <a:gd name="connsiteX72" fmla="*/ 5951220 w 11737340"/>
                <a:gd name="connsiteY72" fmla="*/ 4145280 h 4168140"/>
                <a:gd name="connsiteX73" fmla="*/ 6035040 w 11737340"/>
                <a:gd name="connsiteY73" fmla="*/ 4168140 h 4168140"/>
                <a:gd name="connsiteX74" fmla="*/ 6149340 w 11737340"/>
                <a:gd name="connsiteY74" fmla="*/ 4137660 h 4168140"/>
                <a:gd name="connsiteX75" fmla="*/ 6286500 w 11737340"/>
                <a:gd name="connsiteY75" fmla="*/ 4114800 h 4168140"/>
                <a:gd name="connsiteX76" fmla="*/ 6393180 w 11737340"/>
                <a:gd name="connsiteY76" fmla="*/ 4053840 h 4168140"/>
                <a:gd name="connsiteX77" fmla="*/ 6484620 w 11737340"/>
                <a:gd name="connsiteY77" fmla="*/ 4038600 h 4168140"/>
                <a:gd name="connsiteX78" fmla="*/ 6583680 w 11737340"/>
                <a:gd name="connsiteY78" fmla="*/ 3970020 h 4168140"/>
                <a:gd name="connsiteX79" fmla="*/ 6697980 w 11737340"/>
                <a:gd name="connsiteY79" fmla="*/ 3886200 h 4168140"/>
                <a:gd name="connsiteX80" fmla="*/ 6728460 w 11737340"/>
                <a:gd name="connsiteY80" fmla="*/ 3817620 h 4168140"/>
                <a:gd name="connsiteX81" fmla="*/ 6842760 w 11737340"/>
                <a:gd name="connsiteY81" fmla="*/ 3733800 h 4168140"/>
                <a:gd name="connsiteX82" fmla="*/ 6972300 w 11737340"/>
                <a:gd name="connsiteY82" fmla="*/ 3642360 h 4168140"/>
                <a:gd name="connsiteX83" fmla="*/ 7078980 w 11737340"/>
                <a:gd name="connsiteY83" fmla="*/ 3528060 h 4168140"/>
                <a:gd name="connsiteX84" fmla="*/ 7139940 w 11737340"/>
                <a:gd name="connsiteY84" fmla="*/ 3444240 h 4168140"/>
                <a:gd name="connsiteX85" fmla="*/ 7269480 w 11737340"/>
                <a:gd name="connsiteY85" fmla="*/ 3284220 h 4168140"/>
                <a:gd name="connsiteX86" fmla="*/ 7330440 w 11737340"/>
                <a:gd name="connsiteY86" fmla="*/ 3185160 h 4168140"/>
                <a:gd name="connsiteX87" fmla="*/ 7376160 w 11737340"/>
                <a:gd name="connsiteY87" fmla="*/ 3116580 h 4168140"/>
                <a:gd name="connsiteX88" fmla="*/ 7444740 w 11737340"/>
                <a:gd name="connsiteY88" fmla="*/ 3093720 h 4168140"/>
                <a:gd name="connsiteX89" fmla="*/ 7513320 w 11737340"/>
                <a:gd name="connsiteY89" fmla="*/ 3101340 h 4168140"/>
                <a:gd name="connsiteX90" fmla="*/ 7574280 w 11737340"/>
                <a:gd name="connsiteY90" fmla="*/ 3078480 h 4168140"/>
                <a:gd name="connsiteX91" fmla="*/ 7726680 w 11737340"/>
                <a:gd name="connsiteY91" fmla="*/ 3108960 h 4168140"/>
                <a:gd name="connsiteX92" fmla="*/ 7833360 w 11737340"/>
                <a:gd name="connsiteY92" fmla="*/ 3162300 h 4168140"/>
                <a:gd name="connsiteX93" fmla="*/ 7962900 w 11737340"/>
                <a:gd name="connsiteY93" fmla="*/ 3192780 h 4168140"/>
                <a:gd name="connsiteX94" fmla="*/ 8161020 w 11737340"/>
                <a:gd name="connsiteY94" fmla="*/ 3268980 h 4168140"/>
                <a:gd name="connsiteX95" fmla="*/ 8290560 w 11737340"/>
                <a:gd name="connsiteY95" fmla="*/ 3337560 h 4168140"/>
                <a:gd name="connsiteX96" fmla="*/ 8382000 w 11737340"/>
                <a:gd name="connsiteY96" fmla="*/ 3360420 h 4168140"/>
                <a:gd name="connsiteX97" fmla="*/ 8458200 w 11737340"/>
                <a:gd name="connsiteY97" fmla="*/ 3398520 h 4168140"/>
                <a:gd name="connsiteX98" fmla="*/ 8595360 w 11737340"/>
                <a:gd name="connsiteY98" fmla="*/ 3512820 h 4168140"/>
                <a:gd name="connsiteX99" fmla="*/ 8641080 w 11737340"/>
                <a:gd name="connsiteY99" fmla="*/ 3566160 h 4168140"/>
                <a:gd name="connsiteX100" fmla="*/ 8702040 w 11737340"/>
                <a:gd name="connsiteY100" fmla="*/ 3604260 h 4168140"/>
                <a:gd name="connsiteX101" fmla="*/ 8763000 w 11737340"/>
                <a:gd name="connsiteY101" fmla="*/ 3634740 h 4168140"/>
                <a:gd name="connsiteX102" fmla="*/ 8854440 w 11737340"/>
                <a:gd name="connsiteY102" fmla="*/ 3627120 h 4168140"/>
                <a:gd name="connsiteX103" fmla="*/ 8968740 w 11737340"/>
                <a:gd name="connsiteY103" fmla="*/ 3619500 h 4168140"/>
                <a:gd name="connsiteX104" fmla="*/ 9060180 w 11737340"/>
                <a:gd name="connsiteY104" fmla="*/ 3642360 h 4168140"/>
                <a:gd name="connsiteX105" fmla="*/ 9151620 w 11737340"/>
                <a:gd name="connsiteY105" fmla="*/ 3657600 h 4168140"/>
                <a:gd name="connsiteX106" fmla="*/ 9227820 w 11737340"/>
                <a:gd name="connsiteY106" fmla="*/ 3642360 h 4168140"/>
                <a:gd name="connsiteX107" fmla="*/ 9311640 w 11737340"/>
                <a:gd name="connsiteY107" fmla="*/ 3611880 h 4168140"/>
                <a:gd name="connsiteX108" fmla="*/ 9433560 w 11737340"/>
                <a:gd name="connsiteY108" fmla="*/ 3589020 h 4168140"/>
                <a:gd name="connsiteX109" fmla="*/ 9509760 w 11737340"/>
                <a:gd name="connsiteY109" fmla="*/ 3528060 h 4168140"/>
                <a:gd name="connsiteX110" fmla="*/ 9646920 w 11737340"/>
                <a:gd name="connsiteY110" fmla="*/ 3489960 h 4168140"/>
                <a:gd name="connsiteX111" fmla="*/ 9784080 w 11737340"/>
                <a:gd name="connsiteY111" fmla="*/ 3444240 h 4168140"/>
                <a:gd name="connsiteX112" fmla="*/ 9860280 w 11737340"/>
                <a:gd name="connsiteY112" fmla="*/ 3383280 h 4168140"/>
                <a:gd name="connsiteX113" fmla="*/ 9921240 w 11737340"/>
                <a:gd name="connsiteY113" fmla="*/ 3314700 h 4168140"/>
                <a:gd name="connsiteX114" fmla="*/ 9997440 w 11737340"/>
                <a:gd name="connsiteY114" fmla="*/ 3208020 h 4168140"/>
                <a:gd name="connsiteX115" fmla="*/ 10043160 w 11737340"/>
                <a:gd name="connsiteY115" fmla="*/ 3101340 h 4168140"/>
                <a:gd name="connsiteX116" fmla="*/ 10104120 w 11737340"/>
                <a:gd name="connsiteY116" fmla="*/ 3017520 h 4168140"/>
                <a:gd name="connsiteX117" fmla="*/ 10157460 w 11737340"/>
                <a:gd name="connsiteY117" fmla="*/ 2933700 h 4168140"/>
                <a:gd name="connsiteX118" fmla="*/ 10218420 w 11737340"/>
                <a:gd name="connsiteY118" fmla="*/ 2849880 h 4168140"/>
                <a:gd name="connsiteX119" fmla="*/ 10294620 w 11737340"/>
                <a:gd name="connsiteY119" fmla="*/ 2735580 h 4168140"/>
                <a:gd name="connsiteX120" fmla="*/ 10347960 w 11737340"/>
                <a:gd name="connsiteY120" fmla="*/ 2621280 h 4168140"/>
                <a:gd name="connsiteX121" fmla="*/ 10431780 w 11737340"/>
                <a:gd name="connsiteY121" fmla="*/ 2499360 h 4168140"/>
                <a:gd name="connsiteX122" fmla="*/ 10500360 w 11737340"/>
                <a:gd name="connsiteY122" fmla="*/ 2354580 h 4168140"/>
                <a:gd name="connsiteX123" fmla="*/ 10553700 w 11737340"/>
                <a:gd name="connsiteY123" fmla="*/ 2263140 h 4168140"/>
                <a:gd name="connsiteX124" fmla="*/ 10584180 w 11737340"/>
                <a:gd name="connsiteY124" fmla="*/ 2194560 h 4168140"/>
                <a:gd name="connsiteX125" fmla="*/ 10614660 w 11737340"/>
                <a:gd name="connsiteY125" fmla="*/ 2118360 h 4168140"/>
                <a:gd name="connsiteX126" fmla="*/ 10675620 w 11737340"/>
                <a:gd name="connsiteY126" fmla="*/ 2049780 h 4168140"/>
                <a:gd name="connsiteX127" fmla="*/ 10690860 w 11737340"/>
                <a:gd name="connsiteY127" fmla="*/ 1988820 h 4168140"/>
                <a:gd name="connsiteX128" fmla="*/ 10713720 w 11737340"/>
                <a:gd name="connsiteY128" fmla="*/ 1927860 h 4168140"/>
                <a:gd name="connsiteX129" fmla="*/ 10767060 w 11737340"/>
                <a:gd name="connsiteY129" fmla="*/ 1859280 h 4168140"/>
                <a:gd name="connsiteX130" fmla="*/ 10873740 w 11737340"/>
                <a:gd name="connsiteY130" fmla="*/ 1828800 h 4168140"/>
                <a:gd name="connsiteX131" fmla="*/ 11079480 w 11737340"/>
                <a:gd name="connsiteY131" fmla="*/ 1767840 h 4168140"/>
                <a:gd name="connsiteX132" fmla="*/ 11247120 w 11737340"/>
                <a:gd name="connsiteY132" fmla="*/ 1684020 h 4168140"/>
                <a:gd name="connsiteX133" fmla="*/ 11414760 w 11737340"/>
                <a:gd name="connsiteY133" fmla="*/ 1638300 h 4168140"/>
                <a:gd name="connsiteX134" fmla="*/ 11490960 w 11737340"/>
                <a:gd name="connsiteY134" fmla="*/ 1577340 h 4168140"/>
                <a:gd name="connsiteX135" fmla="*/ 11635740 w 11737340"/>
                <a:gd name="connsiteY135" fmla="*/ 1508760 h 4168140"/>
                <a:gd name="connsiteX136" fmla="*/ 11737340 w 11737340"/>
                <a:gd name="connsiteY136" fmla="*/ 1442720 h 4168140"/>
                <a:gd name="connsiteX137" fmla="*/ 11620500 w 11737340"/>
                <a:gd name="connsiteY137" fmla="*/ 1417320 h 4168140"/>
                <a:gd name="connsiteX138" fmla="*/ 11567160 w 11737340"/>
                <a:gd name="connsiteY138" fmla="*/ 1379220 h 4168140"/>
                <a:gd name="connsiteX139" fmla="*/ 11498580 w 11737340"/>
                <a:gd name="connsiteY139" fmla="*/ 1318260 h 4168140"/>
                <a:gd name="connsiteX140" fmla="*/ 11468100 w 11737340"/>
                <a:gd name="connsiteY140" fmla="*/ 1280160 h 4168140"/>
                <a:gd name="connsiteX141" fmla="*/ 11442700 w 11737340"/>
                <a:gd name="connsiteY141" fmla="*/ 1231900 h 4168140"/>
                <a:gd name="connsiteX142" fmla="*/ 11384280 w 11737340"/>
                <a:gd name="connsiteY142" fmla="*/ 1310640 h 4168140"/>
                <a:gd name="connsiteX143" fmla="*/ 11353800 w 11737340"/>
                <a:gd name="connsiteY143" fmla="*/ 1356360 h 4168140"/>
                <a:gd name="connsiteX144" fmla="*/ 11224260 w 11737340"/>
                <a:gd name="connsiteY144" fmla="*/ 1417320 h 4168140"/>
                <a:gd name="connsiteX145" fmla="*/ 11109960 w 11737340"/>
                <a:gd name="connsiteY145" fmla="*/ 1463040 h 4168140"/>
                <a:gd name="connsiteX146" fmla="*/ 10911840 w 11737340"/>
                <a:gd name="connsiteY146" fmla="*/ 1524000 h 4168140"/>
                <a:gd name="connsiteX147" fmla="*/ 10774680 w 11737340"/>
                <a:gd name="connsiteY147" fmla="*/ 1546860 h 4168140"/>
                <a:gd name="connsiteX148" fmla="*/ 10675620 w 11737340"/>
                <a:gd name="connsiteY148" fmla="*/ 1615440 h 4168140"/>
                <a:gd name="connsiteX149" fmla="*/ 10568940 w 11737340"/>
                <a:gd name="connsiteY149" fmla="*/ 1676400 h 4168140"/>
                <a:gd name="connsiteX150" fmla="*/ 10485120 w 11737340"/>
                <a:gd name="connsiteY150" fmla="*/ 1760220 h 4168140"/>
                <a:gd name="connsiteX151" fmla="*/ 10454640 w 11737340"/>
                <a:gd name="connsiteY151" fmla="*/ 1836420 h 4168140"/>
                <a:gd name="connsiteX152" fmla="*/ 10416540 w 11737340"/>
                <a:gd name="connsiteY152" fmla="*/ 1927860 h 4168140"/>
                <a:gd name="connsiteX153" fmla="*/ 10401300 w 11737340"/>
                <a:gd name="connsiteY153" fmla="*/ 2004060 h 4168140"/>
                <a:gd name="connsiteX154" fmla="*/ 10363200 w 11737340"/>
                <a:gd name="connsiteY154" fmla="*/ 2095500 h 4168140"/>
                <a:gd name="connsiteX155" fmla="*/ 10317480 w 11737340"/>
                <a:gd name="connsiteY155" fmla="*/ 2225040 h 4168140"/>
                <a:gd name="connsiteX156" fmla="*/ 10287000 w 11737340"/>
                <a:gd name="connsiteY156" fmla="*/ 2346960 h 4168140"/>
                <a:gd name="connsiteX157" fmla="*/ 10218420 w 11737340"/>
                <a:gd name="connsiteY157" fmla="*/ 2499360 h 4168140"/>
                <a:gd name="connsiteX158" fmla="*/ 10134600 w 11737340"/>
                <a:gd name="connsiteY158" fmla="*/ 2621280 h 4168140"/>
                <a:gd name="connsiteX159" fmla="*/ 10043160 w 11737340"/>
                <a:gd name="connsiteY159" fmla="*/ 2735580 h 4168140"/>
                <a:gd name="connsiteX160" fmla="*/ 9974580 w 11737340"/>
                <a:gd name="connsiteY160" fmla="*/ 2857500 h 4168140"/>
                <a:gd name="connsiteX161" fmla="*/ 9906000 w 11737340"/>
                <a:gd name="connsiteY161" fmla="*/ 2941320 h 4168140"/>
                <a:gd name="connsiteX162" fmla="*/ 9860280 w 11737340"/>
                <a:gd name="connsiteY162" fmla="*/ 3032760 h 4168140"/>
                <a:gd name="connsiteX163" fmla="*/ 9806940 w 11737340"/>
                <a:gd name="connsiteY163" fmla="*/ 3116580 h 4168140"/>
                <a:gd name="connsiteX164" fmla="*/ 9715500 w 11737340"/>
                <a:gd name="connsiteY164" fmla="*/ 3208020 h 4168140"/>
                <a:gd name="connsiteX165" fmla="*/ 9616440 w 11737340"/>
                <a:gd name="connsiteY165" fmla="*/ 3261360 h 4168140"/>
                <a:gd name="connsiteX166" fmla="*/ 9532620 w 11737340"/>
                <a:gd name="connsiteY166" fmla="*/ 3329940 h 4168140"/>
                <a:gd name="connsiteX167" fmla="*/ 9471660 w 11737340"/>
                <a:gd name="connsiteY167" fmla="*/ 3375660 h 4168140"/>
                <a:gd name="connsiteX168" fmla="*/ 9410700 w 11737340"/>
                <a:gd name="connsiteY168" fmla="*/ 3429000 h 4168140"/>
                <a:gd name="connsiteX169" fmla="*/ 9288780 w 11737340"/>
                <a:gd name="connsiteY169" fmla="*/ 3436620 h 4168140"/>
                <a:gd name="connsiteX170" fmla="*/ 9166860 w 11737340"/>
                <a:gd name="connsiteY170" fmla="*/ 3444240 h 4168140"/>
                <a:gd name="connsiteX171" fmla="*/ 9029700 w 11737340"/>
                <a:gd name="connsiteY171" fmla="*/ 3413760 h 4168140"/>
                <a:gd name="connsiteX172" fmla="*/ 8823960 w 11737340"/>
                <a:gd name="connsiteY172" fmla="*/ 3360420 h 4168140"/>
                <a:gd name="connsiteX173" fmla="*/ 8679180 w 11737340"/>
                <a:gd name="connsiteY173" fmla="*/ 3329940 h 4168140"/>
                <a:gd name="connsiteX174" fmla="*/ 8572500 w 11737340"/>
                <a:gd name="connsiteY174" fmla="*/ 3276600 h 4168140"/>
                <a:gd name="connsiteX175" fmla="*/ 8465820 w 11737340"/>
                <a:gd name="connsiteY175" fmla="*/ 3215640 h 4168140"/>
                <a:gd name="connsiteX176" fmla="*/ 8321040 w 11737340"/>
                <a:gd name="connsiteY176" fmla="*/ 3177540 h 4168140"/>
                <a:gd name="connsiteX177" fmla="*/ 8199120 w 11737340"/>
                <a:gd name="connsiteY177" fmla="*/ 3131820 h 4168140"/>
                <a:gd name="connsiteX178" fmla="*/ 8069580 w 11737340"/>
                <a:gd name="connsiteY178" fmla="*/ 3078480 h 4168140"/>
                <a:gd name="connsiteX179" fmla="*/ 7917180 w 11737340"/>
                <a:gd name="connsiteY179" fmla="*/ 2994660 h 4168140"/>
                <a:gd name="connsiteX180" fmla="*/ 7787640 w 11737340"/>
                <a:gd name="connsiteY180" fmla="*/ 2971800 h 4168140"/>
                <a:gd name="connsiteX181" fmla="*/ 7719060 w 11737340"/>
                <a:gd name="connsiteY181" fmla="*/ 2933700 h 4168140"/>
                <a:gd name="connsiteX182" fmla="*/ 7612380 w 11737340"/>
                <a:gd name="connsiteY182" fmla="*/ 2903220 h 4168140"/>
                <a:gd name="connsiteX183" fmla="*/ 7566660 w 11737340"/>
                <a:gd name="connsiteY183" fmla="*/ 2887980 h 4168140"/>
                <a:gd name="connsiteX184" fmla="*/ 7551420 w 11737340"/>
                <a:gd name="connsiteY184" fmla="*/ 2849880 h 4168140"/>
                <a:gd name="connsiteX185" fmla="*/ 7533640 w 11737340"/>
                <a:gd name="connsiteY185" fmla="*/ 2788920 h 4168140"/>
                <a:gd name="connsiteX186" fmla="*/ 7475220 w 11737340"/>
                <a:gd name="connsiteY186" fmla="*/ 2857500 h 4168140"/>
                <a:gd name="connsiteX187" fmla="*/ 7414260 w 11737340"/>
                <a:gd name="connsiteY187" fmla="*/ 2887980 h 4168140"/>
                <a:gd name="connsiteX188" fmla="*/ 7345680 w 11737340"/>
                <a:gd name="connsiteY188" fmla="*/ 2971800 h 4168140"/>
                <a:gd name="connsiteX189" fmla="*/ 7315200 w 11737340"/>
                <a:gd name="connsiteY189" fmla="*/ 2994660 h 4168140"/>
                <a:gd name="connsiteX190" fmla="*/ 7261860 w 11737340"/>
                <a:gd name="connsiteY190" fmla="*/ 3009900 h 4168140"/>
                <a:gd name="connsiteX191" fmla="*/ 7193280 w 11737340"/>
                <a:gd name="connsiteY191" fmla="*/ 3025140 h 4168140"/>
                <a:gd name="connsiteX192" fmla="*/ 7155180 w 11737340"/>
                <a:gd name="connsiteY192" fmla="*/ 3078480 h 4168140"/>
                <a:gd name="connsiteX193" fmla="*/ 7109460 w 11737340"/>
                <a:gd name="connsiteY193" fmla="*/ 3154680 h 4168140"/>
                <a:gd name="connsiteX194" fmla="*/ 7048500 w 11737340"/>
                <a:gd name="connsiteY194" fmla="*/ 3246120 h 4168140"/>
                <a:gd name="connsiteX195" fmla="*/ 6995160 w 11737340"/>
                <a:gd name="connsiteY195" fmla="*/ 3307080 h 4168140"/>
                <a:gd name="connsiteX196" fmla="*/ 6972300 w 11737340"/>
                <a:gd name="connsiteY196" fmla="*/ 3352800 h 4168140"/>
                <a:gd name="connsiteX197" fmla="*/ 6949440 w 11737340"/>
                <a:gd name="connsiteY197" fmla="*/ 3413760 h 4168140"/>
                <a:gd name="connsiteX198" fmla="*/ 6949440 w 11737340"/>
                <a:gd name="connsiteY198" fmla="*/ 3413760 h 4168140"/>
                <a:gd name="connsiteX199" fmla="*/ 6911340 w 11737340"/>
                <a:gd name="connsiteY199" fmla="*/ 3474720 h 4168140"/>
                <a:gd name="connsiteX200" fmla="*/ 6888480 w 11737340"/>
                <a:gd name="connsiteY200" fmla="*/ 3505200 h 4168140"/>
                <a:gd name="connsiteX201" fmla="*/ 6819900 w 11737340"/>
                <a:gd name="connsiteY201" fmla="*/ 3566160 h 4168140"/>
                <a:gd name="connsiteX202" fmla="*/ 6743700 w 11737340"/>
                <a:gd name="connsiteY202" fmla="*/ 3581400 h 4168140"/>
                <a:gd name="connsiteX203" fmla="*/ 6675120 w 11737340"/>
                <a:gd name="connsiteY203" fmla="*/ 3657600 h 4168140"/>
                <a:gd name="connsiteX204" fmla="*/ 6629400 w 11737340"/>
                <a:gd name="connsiteY204" fmla="*/ 3718560 h 4168140"/>
                <a:gd name="connsiteX205" fmla="*/ 6576060 w 11737340"/>
                <a:gd name="connsiteY205" fmla="*/ 3779520 h 4168140"/>
                <a:gd name="connsiteX206" fmla="*/ 6484620 w 11737340"/>
                <a:gd name="connsiteY206" fmla="*/ 3817620 h 4168140"/>
                <a:gd name="connsiteX207" fmla="*/ 6400800 w 11737340"/>
                <a:gd name="connsiteY207" fmla="*/ 3832860 h 4168140"/>
                <a:gd name="connsiteX208" fmla="*/ 6263640 w 11737340"/>
                <a:gd name="connsiteY208" fmla="*/ 3870960 h 4168140"/>
                <a:gd name="connsiteX209" fmla="*/ 6126480 w 11737340"/>
                <a:gd name="connsiteY209" fmla="*/ 3901440 h 4168140"/>
                <a:gd name="connsiteX210" fmla="*/ 6027420 w 11737340"/>
                <a:gd name="connsiteY210" fmla="*/ 3916680 h 4168140"/>
                <a:gd name="connsiteX211" fmla="*/ 5890260 w 11737340"/>
                <a:gd name="connsiteY211" fmla="*/ 3878580 h 4168140"/>
                <a:gd name="connsiteX212" fmla="*/ 5821680 w 11737340"/>
                <a:gd name="connsiteY212" fmla="*/ 3863340 h 4168140"/>
                <a:gd name="connsiteX213" fmla="*/ 5737860 w 11737340"/>
                <a:gd name="connsiteY213" fmla="*/ 3825240 h 4168140"/>
                <a:gd name="connsiteX214" fmla="*/ 5638800 w 11737340"/>
                <a:gd name="connsiteY214" fmla="*/ 3794760 h 4168140"/>
                <a:gd name="connsiteX215" fmla="*/ 5524500 w 11737340"/>
                <a:gd name="connsiteY215" fmla="*/ 3756660 h 4168140"/>
                <a:gd name="connsiteX216" fmla="*/ 5448300 w 11737340"/>
                <a:gd name="connsiteY216" fmla="*/ 3718560 h 4168140"/>
                <a:gd name="connsiteX217" fmla="*/ 5349240 w 11737340"/>
                <a:gd name="connsiteY217" fmla="*/ 3657600 h 4168140"/>
                <a:gd name="connsiteX218" fmla="*/ 5295900 w 11737340"/>
                <a:gd name="connsiteY218" fmla="*/ 3619500 h 4168140"/>
                <a:gd name="connsiteX219" fmla="*/ 5234940 w 11737340"/>
                <a:gd name="connsiteY219" fmla="*/ 3596640 h 4168140"/>
                <a:gd name="connsiteX220" fmla="*/ 5135880 w 11737340"/>
                <a:gd name="connsiteY220" fmla="*/ 3550920 h 4168140"/>
                <a:gd name="connsiteX221" fmla="*/ 5059680 w 11737340"/>
                <a:gd name="connsiteY221" fmla="*/ 3505200 h 4168140"/>
                <a:gd name="connsiteX222" fmla="*/ 5029200 w 11737340"/>
                <a:gd name="connsiteY222" fmla="*/ 3482340 h 4168140"/>
                <a:gd name="connsiteX223" fmla="*/ 4960620 w 11737340"/>
                <a:gd name="connsiteY223" fmla="*/ 3413760 h 4168140"/>
                <a:gd name="connsiteX224" fmla="*/ 4876800 w 11737340"/>
                <a:gd name="connsiteY224" fmla="*/ 3299460 h 4168140"/>
                <a:gd name="connsiteX225" fmla="*/ 4808220 w 11737340"/>
                <a:gd name="connsiteY225" fmla="*/ 3200400 h 4168140"/>
                <a:gd name="connsiteX226" fmla="*/ 4777740 w 11737340"/>
                <a:gd name="connsiteY226" fmla="*/ 3147060 h 4168140"/>
                <a:gd name="connsiteX227" fmla="*/ 4724400 w 11737340"/>
                <a:gd name="connsiteY227" fmla="*/ 3108960 h 4168140"/>
                <a:gd name="connsiteX228" fmla="*/ 4648200 w 11737340"/>
                <a:gd name="connsiteY228" fmla="*/ 3063240 h 4168140"/>
                <a:gd name="connsiteX229" fmla="*/ 4533900 w 11737340"/>
                <a:gd name="connsiteY229" fmla="*/ 2979420 h 4168140"/>
                <a:gd name="connsiteX230" fmla="*/ 4427220 w 11737340"/>
                <a:gd name="connsiteY230" fmla="*/ 2941320 h 4168140"/>
                <a:gd name="connsiteX231" fmla="*/ 4366260 w 11737340"/>
                <a:gd name="connsiteY231" fmla="*/ 2903220 h 4168140"/>
                <a:gd name="connsiteX232" fmla="*/ 4244340 w 11737340"/>
                <a:gd name="connsiteY232" fmla="*/ 2842260 h 4168140"/>
                <a:gd name="connsiteX233" fmla="*/ 4145280 w 11737340"/>
                <a:gd name="connsiteY233" fmla="*/ 2811780 h 4168140"/>
                <a:gd name="connsiteX234" fmla="*/ 4038600 w 11737340"/>
                <a:gd name="connsiteY234" fmla="*/ 2804160 h 4168140"/>
                <a:gd name="connsiteX235" fmla="*/ 3954780 w 11737340"/>
                <a:gd name="connsiteY235" fmla="*/ 2819400 h 4168140"/>
                <a:gd name="connsiteX236" fmla="*/ 3863340 w 11737340"/>
                <a:gd name="connsiteY236" fmla="*/ 2804160 h 4168140"/>
                <a:gd name="connsiteX237" fmla="*/ 3741420 w 11737340"/>
                <a:gd name="connsiteY237" fmla="*/ 2781300 h 4168140"/>
                <a:gd name="connsiteX238" fmla="*/ 3649980 w 11737340"/>
                <a:gd name="connsiteY238" fmla="*/ 2743200 h 4168140"/>
                <a:gd name="connsiteX239" fmla="*/ 3573780 w 11737340"/>
                <a:gd name="connsiteY239" fmla="*/ 2674620 h 4168140"/>
                <a:gd name="connsiteX240" fmla="*/ 3482340 w 11737340"/>
                <a:gd name="connsiteY240" fmla="*/ 2621280 h 4168140"/>
                <a:gd name="connsiteX241" fmla="*/ 3436620 w 11737340"/>
                <a:gd name="connsiteY241" fmla="*/ 2552700 h 4168140"/>
                <a:gd name="connsiteX242" fmla="*/ 3329940 w 11737340"/>
                <a:gd name="connsiteY242" fmla="*/ 2423160 h 4168140"/>
                <a:gd name="connsiteX243" fmla="*/ 3261360 w 11737340"/>
                <a:gd name="connsiteY243" fmla="*/ 2324100 h 4168140"/>
                <a:gd name="connsiteX244" fmla="*/ 3131820 w 11737340"/>
                <a:gd name="connsiteY244" fmla="*/ 2209800 h 4168140"/>
                <a:gd name="connsiteX245" fmla="*/ 3040380 w 11737340"/>
                <a:gd name="connsiteY245" fmla="*/ 2141220 h 4168140"/>
                <a:gd name="connsiteX246" fmla="*/ 2910840 w 11737340"/>
                <a:gd name="connsiteY246" fmla="*/ 2034540 h 4168140"/>
                <a:gd name="connsiteX247" fmla="*/ 2849880 w 11737340"/>
                <a:gd name="connsiteY247" fmla="*/ 1958340 h 4168140"/>
                <a:gd name="connsiteX248" fmla="*/ 2743200 w 11737340"/>
                <a:gd name="connsiteY248" fmla="*/ 1889760 h 4168140"/>
                <a:gd name="connsiteX249" fmla="*/ 2659380 w 11737340"/>
                <a:gd name="connsiteY249" fmla="*/ 1844040 h 4168140"/>
                <a:gd name="connsiteX250" fmla="*/ 2575560 w 11737340"/>
                <a:gd name="connsiteY250" fmla="*/ 1744980 h 4168140"/>
                <a:gd name="connsiteX251" fmla="*/ 2468880 w 11737340"/>
                <a:gd name="connsiteY251" fmla="*/ 1645920 h 4168140"/>
                <a:gd name="connsiteX252" fmla="*/ 2400300 w 11737340"/>
                <a:gd name="connsiteY252" fmla="*/ 1607820 h 4168140"/>
                <a:gd name="connsiteX253" fmla="*/ 2263140 w 11737340"/>
                <a:gd name="connsiteY253" fmla="*/ 1501140 h 4168140"/>
                <a:gd name="connsiteX254" fmla="*/ 2171700 w 11737340"/>
                <a:gd name="connsiteY254" fmla="*/ 1432560 h 4168140"/>
                <a:gd name="connsiteX255" fmla="*/ 2087880 w 11737340"/>
                <a:gd name="connsiteY255" fmla="*/ 1363980 h 4168140"/>
                <a:gd name="connsiteX256" fmla="*/ 1950720 w 11737340"/>
                <a:gd name="connsiteY256" fmla="*/ 1272540 h 4168140"/>
                <a:gd name="connsiteX257" fmla="*/ 1805940 w 11737340"/>
                <a:gd name="connsiteY257" fmla="*/ 1135380 h 4168140"/>
                <a:gd name="connsiteX258" fmla="*/ 1729740 w 11737340"/>
                <a:gd name="connsiteY258" fmla="*/ 1089660 h 4168140"/>
                <a:gd name="connsiteX259" fmla="*/ 1668780 w 11737340"/>
                <a:gd name="connsiteY259" fmla="*/ 1043940 h 4168140"/>
                <a:gd name="connsiteX260" fmla="*/ 1592580 w 11737340"/>
                <a:gd name="connsiteY260" fmla="*/ 990600 h 4168140"/>
                <a:gd name="connsiteX261" fmla="*/ 1470660 w 11737340"/>
                <a:gd name="connsiteY261" fmla="*/ 891540 h 4168140"/>
                <a:gd name="connsiteX262" fmla="*/ 1386840 w 11737340"/>
                <a:gd name="connsiteY262" fmla="*/ 845820 h 4168140"/>
                <a:gd name="connsiteX263" fmla="*/ 1318260 w 11737340"/>
                <a:gd name="connsiteY263" fmla="*/ 784860 h 4168140"/>
                <a:gd name="connsiteX264" fmla="*/ 1264920 w 11737340"/>
                <a:gd name="connsiteY264" fmla="*/ 723900 h 4168140"/>
                <a:gd name="connsiteX265" fmla="*/ 1181100 w 11737340"/>
                <a:gd name="connsiteY265" fmla="*/ 647700 h 4168140"/>
                <a:gd name="connsiteX266" fmla="*/ 1089660 w 11737340"/>
                <a:gd name="connsiteY266" fmla="*/ 624840 h 4168140"/>
                <a:gd name="connsiteX267" fmla="*/ 1021080 w 11737340"/>
                <a:gd name="connsiteY267" fmla="*/ 586740 h 4168140"/>
                <a:gd name="connsiteX268" fmla="*/ 937260 w 11737340"/>
                <a:gd name="connsiteY268" fmla="*/ 548640 h 4168140"/>
                <a:gd name="connsiteX269" fmla="*/ 830580 w 11737340"/>
                <a:gd name="connsiteY269" fmla="*/ 510540 h 4168140"/>
                <a:gd name="connsiteX270" fmla="*/ 754380 w 11737340"/>
                <a:gd name="connsiteY270" fmla="*/ 457200 h 4168140"/>
                <a:gd name="connsiteX271" fmla="*/ 708660 w 11737340"/>
                <a:gd name="connsiteY271" fmla="*/ 419100 h 4168140"/>
                <a:gd name="connsiteX272" fmla="*/ 609600 w 11737340"/>
                <a:gd name="connsiteY272" fmla="*/ 396240 h 4168140"/>
                <a:gd name="connsiteX273" fmla="*/ 548640 w 11737340"/>
                <a:gd name="connsiteY273" fmla="*/ 320040 h 4168140"/>
                <a:gd name="connsiteX274" fmla="*/ 510540 w 11737340"/>
                <a:gd name="connsiteY274" fmla="*/ 251460 h 4168140"/>
                <a:gd name="connsiteX275" fmla="*/ 464820 w 11737340"/>
                <a:gd name="connsiteY275" fmla="*/ 190500 h 4168140"/>
                <a:gd name="connsiteX276" fmla="*/ 411480 w 11737340"/>
                <a:gd name="connsiteY276" fmla="*/ 137160 h 4168140"/>
                <a:gd name="connsiteX277" fmla="*/ 373380 w 11737340"/>
                <a:gd name="connsiteY277" fmla="*/ 45720 h 4168140"/>
                <a:gd name="connsiteX278" fmla="*/ 342900 w 11737340"/>
                <a:gd name="connsiteY278" fmla="*/ 0 h 4168140"/>
                <a:gd name="connsiteX279" fmla="*/ 327660 w 11737340"/>
                <a:gd name="connsiteY279" fmla="*/ 60960 h 4168140"/>
                <a:gd name="connsiteX280" fmla="*/ 289560 w 11737340"/>
                <a:gd name="connsiteY280" fmla="*/ 91440 h 4168140"/>
                <a:gd name="connsiteX281" fmla="*/ 236220 w 11737340"/>
                <a:gd name="connsiteY281" fmla="*/ 114300 h 4168140"/>
                <a:gd name="connsiteX282" fmla="*/ 198120 w 11737340"/>
                <a:gd name="connsiteY282" fmla="*/ 175260 h 4168140"/>
                <a:gd name="connsiteX283" fmla="*/ 175260 w 11737340"/>
                <a:gd name="connsiteY283" fmla="*/ 228600 h 4168140"/>
                <a:gd name="connsiteX284" fmla="*/ 114300 w 11737340"/>
                <a:gd name="connsiteY284" fmla="*/ 236220 h 4168140"/>
                <a:gd name="connsiteX285" fmla="*/ 45720 w 11737340"/>
                <a:gd name="connsiteY285" fmla="*/ 251460 h 4168140"/>
                <a:gd name="connsiteX286" fmla="*/ 0 w 11737340"/>
                <a:gd name="connsiteY286" fmla="*/ 281940 h 4168140"/>
                <a:gd name="connsiteX287" fmla="*/ 68580 w 11737340"/>
                <a:gd name="connsiteY287" fmla="*/ 320040 h 4168140"/>
                <a:gd name="connsiteX0" fmla="*/ 68580 w 11737340"/>
                <a:gd name="connsiteY0" fmla="*/ 320040 h 4168140"/>
                <a:gd name="connsiteX1" fmla="*/ 121920 w 11737340"/>
                <a:gd name="connsiteY1" fmla="*/ 381000 h 4168140"/>
                <a:gd name="connsiteX2" fmla="*/ 198120 w 11737340"/>
                <a:gd name="connsiteY2" fmla="*/ 419100 h 4168140"/>
                <a:gd name="connsiteX3" fmla="*/ 320040 w 11737340"/>
                <a:gd name="connsiteY3" fmla="*/ 510540 h 4168140"/>
                <a:gd name="connsiteX4" fmla="*/ 411480 w 11737340"/>
                <a:gd name="connsiteY4" fmla="*/ 563880 h 4168140"/>
                <a:gd name="connsiteX5" fmla="*/ 472440 w 11737340"/>
                <a:gd name="connsiteY5" fmla="*/ 632460 h 4168140"/>
                <a:gd name="connsiteX6" fmla="*/ 601980 w 11737340"/>
                <a:gd name="connsiteY6" fmla="*/ 708660 h 4168140"/>
                <a:gd name="connsiteX7" fmla="*/ 739140 w 11737340"/>
                <a:gd name="connsiteY7" fmla="*/ 784860 h 4168140"/>
                <a:gd name="connsiteX8" fmla="*/ 861060 w 11737340"/>
                <a:gd name="connsiteY8" fmla="*/ 868680 h 4168140"/>
                <a:gd name="connsiteX9" fmla="*/ 944880 w 11737340"/>
                <a:gd name="connsiteY9" fmla="*/ 952500 h 4168140"/>
                <a:gd name="connsiteX10" fmla="*/ 1021080 w 11737340"/>
                <a:gd name="connsiteY10" fmla="*/ 1005840 h 4168140"/>
                <a:gd name="connsiteX11" fmla="*/ 1097280 w 11737340"/>
                <a:gd name="connsiteY11" fmla="*/ 1043940 h 4168140"/>
                <a:gd name="connsiteX12" fmla="*/ 1181100 w 11737340"/>
                <a:gd name="connsiteY12" fmla="*/ 1104900 h 4168140"/>
                <a:gd name="connsiteX13" fmla="*/ 1249680 w 11737340"/>
                <a:gd name="connsiteY13" fmla="*/ 1150620 h 4168140"/>
                <a:gd name="connsiteX14" fmla="*/ 1341120 w 11737340"/>
                <a:gd name="connsiteY14" fmla="*/ 1196340 h 4168140"/>
                <a:gd name="connsiteX15" fmla="*/ 1417320 w 11737340"/>
                <a:gd name="connsiteY15" fmla="*/ 1257300 h 4168140"/>
                <a:gd name="connsiteX16" fmla="*/ 1493520 w 11737340"/>
                <a:gd name="connsiteY16" fmla="*/ 1333500 h 4168140"/>
                <a:gd name="connsiteX17" fmla="*/ 1569720 w 11737340"/>
                <a:gd name="connsiteY17" fmla="*/ 1356360 h 4168140"/>
                <a:gd name="connsiteX18" fmla="*/ 1684020 w 11737340"/>
                <a:gd name="connsiteY18" fmla="*/ 1424940 h 4168140"/>
                <a:gd name="connsiteX19" fmla="*/ 1729740 w 11737340"/>
                <a:gd name="connsiteY19" fmla="*/ 1485900 h 4168140"/>
                <a:gd name="connsiteX20" fmla="*/ 1844040 w 11737340"/>
                <a:gd name="connsiteY20" fmla="*/ 1569720 h 4168140"/>
                <a:gd name="connsiteX21" fmla="*/ 1935480 w 11737340"/>
                <a:gd name="connsiteY21" fmla="*/ 1615440 h 4168140"/>
                <a:gd name="connsiteX22" fmla="*/ 2049780 w 11737340"/>
                <a:gd name="connsiteY22" fmla="*/ 1691640 h 4168140"/>
                <a:gd name="connsiteX23" fmla="*/ 2133600 w 11737340"/>
                <a:gd name="connsiteY23" fmla="*/ 1729740 h 4168140"/>
                <a:gd name="connsiteX24" fmla="*/ 2202180 w 11737340"/>
                <a:gd name="connsiteY24" fmla="*/ 1805940 h 4168140"/>
                <a:gd name="connsiteX25" fmla="*/ 2255520 w 11737340"/>
                <a:gd name="connsiteY25" fmla="*/ 1821180 h 4168140"/>
                <a:gd name="connsiteX26" fmla="*/ 2316480 w 11737340"/>
                <a:gd name="connsiteY26" fmla="*/ 1866900 h 4168140"/>
                <a:gd name="connsiteX27" fmla="*/ 2423160 w 11737340"/>
                <a:gd name="connsiteY27" fmla="*/ 2004060 h 4168140"/>
                <a:gd name="connsiteX28" fmla="*/ 2476500 w 11737340"/>
                <a:gd name="connsiteY28" fmla="*/ 2087880 h 4168140"/>
                <a:gd name="connsiteX29" fmla="*/ 2567940 w 11737340"/>
                <a:gd name="connsiteY29" fmla="*/ 2148840 h 4168140"/>
                <a:gd name="connsiteX30" fmla="*/ 2682240 w 11737340"/>
                <a:gd name="connsiteY30" fmla="*/ 2186940 h 4168140"/>
                <a:gd name="connsiteX31" fmla="*/ 2743200 w 11737340"/>
                <a:gd name="connsiteY31" fmla="*/ 2209800 h 4168140"/>
                <a:gd name="connsiteX32" fmla="*/ 2811780 w 11737340"/>
                <a:gd name="connsiteY32" fmla="*/ 2247900 h 4168140"/>
                <a:gd name="connsiteX33" fmla="*/ 2887980 w 11737340"/>
                <a:gd name="connsiteY33" fmla="*/ 2301240 h 4168140"/>
                <a:gd name="connsiteX34" fmla="*/ 2979420 w 11737340"/>
                <a:gd name="connsiteY34" fmla="*/ 2385060 h 4168140"/>
                <a:gd name="connsiteX35" fmla="*/ 3055620 w 11737340"/>
                <a:gd name="connsiteY35" fmla="*/ 2461260 h 4168140"/>
                <a:gd name="connsiteX36" fmla="*/ 3139440 w 11737340"/>
                <a:gd name="connsiteY36" fmla="*/ 2537460 h 4168140"/>
                <a:gd name="connsiteX37" fmla="*/ 3261360 w 11737340"/>
                <a:gd name="connsiteY37" fmla="*/ 2628900 h 4168140"/>
                <a:gd name="connsiteX38" fmla="*/ 3345180 w 11737340"/>
                <a:gd name="connsiteY38" fmla="*/ 2720340 h 4168140"/>
                <a:gd name="connsiteX39" fmla="*/ 3444240 w 11737340"/>
                <a:gd name="connsiteY39" fmla="*/ 2796540 h 4168140"/>
                <a:gd name="connsiteX40" fmla="*/ 3558540 w 11737340"/>
                <a:gd name="connsiteY40" fmla="*/ 2872740 h 4168140"/>
                <a:gd name="connsiteX41" fmla="*/ 3619500 w 11737340"/>
                <a:gd name="connsiteY41" fmla="*/ 2979420 h 4168140"/>
                <a:gd name="connsiteX42" fmla="*/ 3619500 w 11737340"/>
                <a:gd name="connsiteY42" fmla="*/ 2979420 h 4168140"/>
                <a:gd name="connsiteX43" fmla="*/ 3649980 w 11737340"/>
                <a:gd name="connsiteY43" fmla="*/ 3048000 h 4168140"/>
                <a:gd name="connsiteX44" fmla="*/ 3703320 w 11737340"/>
                <a:gd name="connsiteY44" fmla="*/ 3086100 h 4168140"/>
                <a:gd name="connsiteX45" fmla="*/ 3764280 w 11737340"/>
                <a:gd name="connsiteY45" fmla="*/ 3063240 h 4168140"/>
                <a:gd name="connsiteX46" fmla="*/ 3848100 w 11737340"/>
                <a:gd name="connsiteY46" fmla="*/ 3025140 h 4168140"/>
                <a:gd name="connsiteX47" fmla="*/ 3916680 w 11737340"/>
                <a:gd name="connsiteY47" fmla="*/ 3032760 h 4168140"/>
                <a:gd name="connsiteX48" fmla="*/ 4030980 w 11737340"/>
                <a:gd name="connsiteY48" fmla="*/ 3063240 h 4168140"/>
                <a:gd name="connsiteX49" fmla="*/ 4137660 w 11737340"/>
                <a:gd name="connsiteY49" fmla="*/ 3101340 h 4168140"/>
                <a:gd name="connsiteX50" fmla="*/ 4259580 w 11737340"/>
                <a:gd name="connsiteY50" fmla="*/ 3147060 h 4168140"/>
                <a:gd name="connsiteX51" fmla="*/ 4381500 w 11737340"/>
                <a:gd name="connsiteY51" fmla="*/ 3192780 h 4168140"/>
                <a:gd name="connsiteX52" fmla="*/ 4526280 w 11737340"/>
                <a:gd name="connsiteY52" fmla="*/ 3276600 h 4168140"/>
                <a:gd name="connsiteX53" fmla="*/ 4587240 w 11737340"/>
                <a:gd name="connsiteY53" fmla="*/ 3299460 h 4168140"/>
                <a:gd name="connsiteX54" fmla="*/ 4610100 w 11737340"/>
                <a:gd name="connsiteY54" fmla="*/ 3352800 h 4168140"/>
                <a:gd name="connsiteX55" fmla="*/ 4648200 w 11737340"/>
                <a:gd name="connsiteY55" fmla="*/ 3436620 h 4168140"/>
                <a:gd name="connsiteX56" fmla="*/ 4671060 w 11737340"/>
                <a:gd name="connsiteY56" fmla="*/ 3520440 h 4168140"/>
                <a:gd name="connsiteX57" fmla="*/ 4678680 w 11737340"/>
                <a:gd name="connsiteY57" fmla="*/ 3589020 h 4168140"/>
                <a:gd name="connsiteX58" fmla="*/ 4686300 w 11737340"/>
                <a:gd name="connsiteY58" fmla="*/ 3649980 h 4168140"/>
                <a:gd name="connsiteX59" fmla="*/ 4724400 w 11737340"/>
                <a:gd name="connsiteY59" fmla="*/ 3680460 h 4168140"/>
                <a:gd name="connsiteX60" fmla="*/ 4785360 w 11737340"/>
                <a:gd name="connsiteY60" fmla="*/ 3672840 h 4168140"/>
                <a:gd name="connsiteX61" fmla="*/ 4869180 w 11737340"/>
                <a:gd name="connsiteY61" fmla="*/ 3703320 h 4168140"/>
                <a:gd name="connsiteX62" fmla="*/ 4914900 w 11737340"/>
                <a:gd name="connsiteY62" fmla="*/ 3756660 h 4168140"/>
                <a:gd name="connsiteX63" fmla="*/ 5105400 w 11737340"/>
                <a:gd name="connsiteY63" fmla="*/ 3832860 h 4168140"/>
                <a:gd name="connsiteX64" fmla="*/ 5173980 w 11737340"/>
                <a:gd name="connsiteY64" fmla="*/ 3886200 h 4168140"/>
                <a:gd name="connsiteX65" fmla="*/ 5242560 w 11737340"/>
                <a:gd name="connsiteY65" fmla="*/ 3924300 h 4168140"/>
                <a:gd name="connsiteX66" fmla="*/ 5364480 w 11737340"/>
                <a:gd name="connsiteY66" fmla="*/ 3962400 h 4168140"/>
                <a:gd name="connsiteX67" fmla="*/ 5516880 w 11737340"/>
                <a:gd name="connsiteY67" fmla="*/ 4046220 h 4168140"/>
                <a:gd name="connsiteX68" fmla="*/ 5585460 w 11737340"/>
                <a:gd name="connsiteY68" fmla="*/ 4099560 h 4168140"/>
                <a:gd name="connsiteX69" fmla="*/ 5661660 w 11737340"/>
                <a:gd name="connsiteY69" fmla="*/ 4122420 h 4168140"/>
                <a:gd name="connsiteX70" fmla="*/ 5745480 w 11737340"/>
                <a:gd name="connsiteY70" fmla="*/ 4130040 h 4168140"/>
                <a:gd name="connsiteX71" fmla="*/ 5836920 w 11737340"/>
                <a:gd name="connsiteY71" fmla="*/ 4130040 h 4168140"/>
                <a:gd name="connsiteX72" fmla="*/ 5951220 w 11737340"/>
                <a:gd name="connsiteY72" fmla="*/ 4145280 h 4168140"/>
                <a:gd name="connsiteX73" fmla="*/ 6035040 w 11737340"/>
                <a:gd name="connsiteY73" fmla="*/ 4168140 h 4168140"/>
                <a:gd name="connsiteX74" fmla="*/ 6149340 w 11737340"/>
                <a:gd name="connsiteY74" fmla="*/ 4137660 h 4168140"/>
                <a:gd name="connsiteX75" fmla="*/ 6286500 w 11737340"/>
                <a:gd name="connsiteY75" fmla="*/ 4114800 h 4168140"/>
                <a:gd name="connsiteX76" fmla="*/ 6393180 w 11737340"/>
                <a:gd name="connsiteY76" fmla="*/ 4053840 h 4168140"/>
                <a:gd name="connsiteX77" fmla="*/ 6484620 w 11737340"/>
                <a:gd name="connsiteY77" fmla="*/ 4038600 h 4168140"/>
                <a:gd name="connsiteX78" fmla="*/ 6583680 w 11737340"/>
                <a:gd name="connsiteY78" fmla="*/ 3970020 h 4168140"/>
                <a:gd name="connsiteX79" fmla="*/ 6697980 w 11737340"/>
                <a:gd name="connsiteY79" fmla="*/ 3886200 h 4168140"/>
                <a:gd name="connsiteX80" fmla="*/ 6728460 w 11737340"/>
                <a:gd name="connsiteY80" fmla="*/ 3817620 h 4168140"/>
                <a:gd name="connsiteX81" fmla="*/ 6842760 w 11737340"/>
                <a:gd name="connsiteY81" fmla="*/ 3733800 h 4168140"/>
                <a:gd name="connsiteX82" fmla="*/ 6972300 w 11737340"/>
                <a:gd name="connsiteY82" fmla="*/ 3642360 h 4168140"/>
                <a:gd name="connsiteX83" fmla="*/ 7078980 w 11737340"/>
                <a:gd name="connsiteY83" fmla="*/ 3528060 h 4168140"/>
                <a:gd name="connsiteX84" fmla="*/ 7139940 w 11737340"/>
                <a:gd name="connsiteY84" fmla="*/ 3444240 h 4168140"/>
                <a:gd name="connsiteX85" fmla="*/ 7269480 w 11737340"/>
                <a:gd name="connsiteY85" fmla="*/ 3284220 h 4168140"/>
                <a:gd name="connsiteX86" fmla="*/ 7330440 w 11737340"/>
                <a:gd name="connsiteY86" fmla="*/ 3185160 h 4168140"/>
                <a:gd name="connsiteX87" fmla="*/ 7376160 w 11737340"/>
                <a:gd name="connsiteY87" fmla="*/ 3116580 h 4168140"/>
                <a:gd name="connsiteX88" fmla="*/ 7444740 w 11737340"/>
                <a:gd name="connsiteY88" fmla="*/ 3093720 h 4168140"/>
                <a:gd name="connsiteX89" fmla="*/ 7513320 w 11737340"/>
                <a:gd name="connsiteY89" fmla="*/ 3101340 h 4168140"/>
                <a:gd name="connsiteX90" fmla="*/ 7574280 w 11737340"/>
                <a:gd name="connsiteY90" fmla="*/ 3078480 h 4168140"/>
                <a:gd name="connsiteX91" fmla="*/ 7726680 w 11737340"/>
                <a:gd name="connsiteY91" fmla="*/ 3108960 h 4168140"/>
                <a:gd name="connsiteX92" fmla="*/ 7833360 w 11737340"/>
                <a:gd name="connsiteY92" fmla="*/ 3162300 h 4168140"/>
                <a:gd name="connsiteX93" fmla="*/ 7962900 w 11737340"/>
                <a:gd name="connsiteY93" fmla="*/ 3192780 h 4168140"/>
                <a:gd name="connsiteX94" fmla="*/ 8161020 w 11737340"/>
                <a:gd name="connsiteY94" fmla="*/ 3268980 h 4168140"/>
                <a:gd name="connsiteX95" fmla="*/ 8290560 w 11737340"/>
                <a:gd name="connsiteY95" fmla="*/ 3337560 h 4168140"/>
                <a:gd name="connsiteX96" fmla="*/ 8382000 w 11737340"/>
                <a:gd name="connsiteY96" fmla="*/ 3360420 h 4168140"/>
                <a:gd name="connsiteX97" fmla="*/ 8458200 w 11737340"/>
                <a:gd name="connsiteY97" fmla="*/ 3398520 h 4168140"/>
                <a:gd name="connsiteX98" fmla="*/ 8595360 w 11737340"/>
                <a:gd name="connsiteY98" fmla="*/ 3512820 h 4168140"/>
                <a:gd name="connsiteX99" fmla="*/ 8641080 w 11737340"/>
                <a:gd name="connsiteY99" fmla="*/ 3566160 h 4168140"/>
                <a:gd name="connsiteX100" fmla="*/ 8702040 w 11737340"/>
                <a:gd name="connsiteY100" fmla="*/ 3604260 h 4168140"/>
                <a:gd name="connsiteX101" fmla="*/ 8763000 w 11737340"/>
                <a:gd name="connsiteY101" fmla="*/ 3634740 h 4168140"/>
                <a:gd name="connsiteX102" fmla="*/ 8854440 w 11737340"/>
                <a:gd name="connsiteY102" fmla="*/ 3627120 h 4168140"/>
                <a:gd name="connsiteX103" fmla="*/ 8968740 w 11737340"/>
                <a:gd name="connsiteY103" fmla="*/ 3619500 h 4168140"/>
                <a:gd name="connsiteX104" fmla="*/ 9060180 w 11737340"/>
                <a:gd name="connsiteY104" fmla="*/ 3642360 h 4168140"/>
                <a:gd name="connsiteX105" fmla="*/ 9151620 w 11737340"/>
                <a:gd name="connsiteY105" fmla="*/ 3657600 h 4168140"/>
                <a:gd name="connsiteX106" fmla="*/ 9227820 w 11737340"/>
                <a:gd name="connsiteY106" fmla="*/ 3642360 h 4168140"/>
                <a:gd name="connsiteX107" fmla="*/ 9311640 w 11737340"/>
                <a:gd name="connsiteY107" fmla="*/ 3611880 h 4168140"/>
                <a:gd name="connsiteX108" fmla="*/ 9433560 w 11737340"/>
                <a:gd name="connsiteY108" fmla="*/ 3589020 h 4168140"/>
                <a:gd name="connsiteX109" fmla="*/ 9509760 w 11737340"/>
                <a:gd name="connsiteY109" fmla="*/ 3528060 h 4168140"/>
                <a:gd name="connsiteX110" fmla="*/ 9646920 w 11737340"/>
                <a:gd name="connsiteY110" fmla="*/ 3489960 h 4168140"/>
                <a:gd name="connsiteX111" fmla="*/ 9784080 w 11737340"/>
                <a:gd name="connsiteY111" fmla="*/ 3444240 h 4168140"/>
                <a:gd name="connsiteX112" fmla="*/ 9860280 w 11737340"/>
                <a:gd name="connsiteY112" fmla="*/ 3383280 h 4168140"/>
                <a:gd name="connsiteX113" fmla="*/ 9921240 w 11737340"/>
                <a:gd name="connsiteY113" fmla="*/ 3314700 h 4168140"/>
                <a:gd name="connsiteX114" fmla="*/ 9997440 w 11737340"/>
                <a:gd name="connsiteY114" fmla="*/ 3208020 h 4168140"/>
                <a:gd name="connsiteX115" fmla="*/ 10043160 w 11737340"/>
                <a:gd name="connsiteY115" fmla="*/ 3101340 h 4168140"/>
                <a:gd name="connsiteX116" fmla="*/ 10104120 w 11737340"/>
                <a:gd name="connsiteY116" fmla="*/ 3017520 h 4168140"/>
                <a:gd name="connsiteX117" fmla="*/ 10157460 w 11737340"/>
                <a:gd name="connsiteY117" fmla="*/ 2933700 h 4168140"/>
                <a:gd name="connsiteX118" fmla="*/ 10218420 w 11737340"/>
                <a:gd name="connsiteY118" fmla="*/ 2849880 h 4168140"/>
                <a:gd name="connsiteX119" fmla="*/ 10294620 w 11737340"/>
                <a:gd name="connsiteY119" fmla="*/ 2735580 h 4168140"/>
                <a:gd name="connsiteX120" fmla="*/ 10347960 w 11737340"/>
                <a:gd name="connsiteY120" fmla="*/ 2621280 h 4168140"/>
                <a:gd name="connsiteX121" fmla="*/ 10431780 w 11737340"/>
                <a:gd name="connsiteY121" fmla="*/ 2499360 h 4168140"/>
                <a:gd name="connsiteX122" fmla="*/ 10500360 w 11737340"/>
                <a:gd name="connsiteY122" fmla="*/ 2354580 h 4168140"/>
                <a:gd name="connsiteX123" fmla="*/ 10553700 w 11737340"/>
                <a:gd name="connsiteY123" fmla="*/ 2263140 h 4168140"/>
                <a:gd name="connsiteX124" fmla="*/ 10584180 w 11737340"/>
                <a:gd name="connsiteY124" fmla="*/ 2194560 h 4168140"/>
                <a:gd name="connsiteX125" fmla="*/ 10624820 w 11737340"/>
                <a:gd name="connsiteY125" fmla="*/ 2125980 h 4168140"/>
                <a:gd name="connsiteX126" fmla="*/ 10675620 w 11737340"/>
                <a:gd name="connsiteY126" fmla="*/ 2049780 h 4168140"/>
                <a:gd name="connsiteX127" fmla="*/ 10690860 w 11737340"/>
                <a:gd name="connsiteY127" fmla="*/ 1988820 h 4168140"/>
                <a:gd name="connsiteX128" fmla="*/ 10713720 w 11737340"/>
                <a:gd name="connsiteY128" fmla="*/ 1927860 h 4168140"/>
                <a:gd name="connsiteX129" fmla="*/ 10767060 w 11737340"/>
                <a:gd name="connsiteY129" fmla="*/ 1859280 h 4168140"/>
                <a:gd name="connsiteX130" fmla="*/ 10873740 w 11737340"/>
                <a:gd name="connsiteY130" fmla="*/ 1828800 h 4168140"/>
                <a:gd name="connsiteX131" fmla="*/ 11079480 w 11737340"/>
                <a:gd name="connsiteY131" fmla="*/ 1767840 h 4168140"/>
                <a:gd name="connsiteX132" fmla="*/ 11247120 w 11737340"/>
                <a:gd name="connsiteY132" fmla="*/ 1684020 h 4168140"/>
                <a:gd name="connsiteX133" fmla="*/ 11414760 w 11737340"/>
                <a:gd name="connsiteY133" fmla="*/ 1638300 h 4168140"/>
                <a:gd name="connsiteX134" fmla="*/ 11490960 w 11737340"/>
                <a:gd name="connsiteY134" fmla="*/ 1577340 h 4168140"/>
                <a:gd name="connsiteX135" fmla="*/ 11635740 w 11737340"/>
                <a:gd name="connsiteY135" fmla="*/ 1508760 h 4168140"/>
                <a:gd name="connsiteX136" fmla="*/ 11737340 w 11737340"/>
                <a:gd name="connsiteY136" fmla="*/ 1442720 h 4168140"/>
                <a:gd name="connsiteX137" fmla="*/ 11620500 w 11737340"/>
                <a:gd name="connsiteY137" fmla="*/ 1417320 h 4168140"/>
                <a:gd name="connsiteX138" fmla="*/ 11567160 w 11737340"/>
                <a:gd name="connsiteY138" fmla="*/ 1379220 h 4168140"/>
                <a:gd name="connsiteX139" fmla="*/ 11498580 w 11737340"/>
                <a:gd name="connsiteY139" fmla="*/ 1318260 h 4168140"/>
                <a:gd name="connsiteX140" fmla="*/ 11468100 w 11737340"/>
                <a:gd name="connsiteY140" fmla="*/ 1280160 h 4168140"/>
                <a:gd name="connsiteX141" fmla="*/ 11442700 w 11737340"/>
                <a:gd name="connsiteY141" fmla="*/ 1231900 h 4168140"/>
                <a:gd name="connsiteX142" fmla="*/ 11384280 w 11737340"/>
                <a:gd name="connsiteY142" fmla="*/ 1310640 h 4168140"/>
                <a:gd name="connsiteX143" fmla="*/ 11353800 w 11737340"/>
                <a:gd name="connsiteY143" fmla="*/ 1356360 h 4168140"/>
                <a:gd name="connsiteX144" fmla="*/ 11224260 w 11737340"/>
                <a:gd name="connsiteY144" fmla="*/ 1417320 h 4168140"/>
                <a:gd name="connsiteX145" fmla="*/ 11109960 w 11737340"/>
                <a:gd name="connsiteY145" fmla="*/ 1463040 h 4168140"/>
                <a:gd name="connsiteX146" fmla="*/ 10911840 w 11737340"/>
                <a:gd name="connsiteY146" fmla="*/ 1524000 h 4168140"/>
                <a:gd name="connsiteX147" fmla="*/ 10774680 w 11737340"/>
                <a:gd name="connsiteY147" fmla="*/ 1546860 h 4168140"/>
                <a:gd name="connsiteX148" fmla="*/ 10675620 w 11737340"/>
                <a:gd name="connsiteY148" fmla="*/ 1615440 h 4168140"/>
                <a:gd name="connsiteX149" fmla="*/ 10568940 w 11737340"/>
                <a:gd name="connsiteY149" fmla="*/ 1676400 h 4168140"/>
                <a:gd name="connsiteX150" fmla="*/ 10485120 w 11737340"/>
                <a:gd name="connsiteY150" fmla="*/ 1760220 h 4168140"/>
                <a:gd name="connsiteX151" fmla="*/ 10454640 w 11737340"/>
                <a:gd name="connsiteY151" fmla="*/ 1836420 h 4168140"/>
                <a:gd name="connsiteX152" fmla="*/ 10416540 w 11737340"/>
                <a:gd name="connsiteY152" fmla="*/ 1927860 h 4168140"/>
                <a:gd name="connsiteX153" fmla="*/ 10401300 w 11737340"/>
                <a:gd name="connsiteY153" fmla="*/ 2004060 h 4168140"/>
                <a:gd name="connsiteX154" fmla="*/ 10363200 w 11737340"/>
                <a:gd name="connsiteY154" fmla="*/ 2095500 h 4168140"/>
                <a:gd name="connsiteX155" fmla="*/ 10317480 w 11737340"/>
                <a:gd name="connsiteY155" fmla="*/ 2225040 h 4168140"/>
                <a:gd name="connsiteX156" fmla="*/ 10287000 w 11737340"/>
                <a:gd name="connsiteY156" fmla="*/ 2346960 h 4168140"/>
                <a:gd name="connsiteX157" fmla="*/ 10218420 w 11737340"/>
                <a:gd name="connsiteY157" fmla="*/ 2499360 h 4168140"/>
                <a:gd name="connsiteX158" fmla="*/ 10134600 w 11737340"/>
                <a:gd name="connsiteY158" fmla="*/ 2621280 h 4168140"/>
                <a:gd name="connsiteX159" fmla="*/ 10043160 w 11737340"/>
                <a:gd name="connsiteY159" fmla="*/ 2735580 h 4168140"/>
                <a:gd name="connsiteX160" fmla="*/ 9974580 w 11737340"/>
                <a:gd name="connsiteY160" fmla="*/ 2857500 h 4168140"/>
                <a:gd name="connsiteX161" fmla="*/ 9906000 w 11737340"/>
                <a:gd name="connsiteY161" fmla="*/ 2941320 h 4168140"/>
                <a:gd name="connsiteX162" fmla="*/ 9860280 w 11737340"/>
                <a:gd name="connsiteY162" fmla="*/ 3032760 h 4168140"/>
                <a:gd name="connsiteX163" fmla="*/ 9806940 w 11737340"/>
                <a:gd name="connsiteY163" fmla="*/ 3116580 h 4168140"/>
                <a:gd name="connsiteX164" fmla="*/ 9715500 w 11737340"/>
                <a:gd name="connsiteY164" fmla="*/ 3208020 h 4168140"/>
                <a:gd name="connsiteX165" fmla="*/ 9616440 w 11737340"/>
                <a:gd name="connsiteY165" fmla="*/ 3261360 h 4168140"/>
                <a:gd name="connsiteX166" fmla="*/ 9532620 w 11737340"/>
                <a:gd name="connsiteY166" fmla="*/ 3329940 h 4168140"/>
                <a:gd name="connsiteX167" fmla="*/ 9471660 w 11737340"/>
                <a:gd name="connsiteY167" fmla="*/ 3375660 h 4168140"/>
                <a:gd name="connsiteX168" fmla="*/ 9410700 w 11737340"/>
                <a:gd name="connsiteY168" fmla="*/ 3429000 h 4168140"/>
                <a:gd name="connsiteX169" fmla="*/ 9288780 w 11737340"/>
                <a:gd name="connsiteY169" fmla="*/ 3436620 h 4168140"/>
                <a:gd name="connsiteX170" fmla="*/ 9166860 w 11737340"/>
                <a:gd name="connsiteY170" fmla="*/ 3444240 h 4168140"/>
                <a:gd name="connsiteX171" fmla="*/ 9029700 w 11737340"/>
                <a:gd name="connsiteY171" fmla="*/ 3413760 h 4168140"/>
                <a:gd name="connsiteX172" fmla="*/ 8823960 w 11737340"/>
                <a:gd name="connsiteY172" fmla="*/ 3360420 h 4168140"/>
                <a:gd name="connsiteX173" fmla="*/ 8679180 w 11737340"/>
                <a:gd name="connsiteY173" fmla="*/ 3329940 h 4168140"/>
                <a:gd name="connsiteX174" fmla="*/ 8572500 w 11737340"/>
                <a:gd name="connsiteY174" fmla="*/ 3276600 h 4168140"/>
                <a:gd name="connsiteX175" fmla="*/ 8465820 w 11737340"/>
                <a:gd name="connsiteY175" fmla="*/ 3215640 h 4168140"/>
                <a:gd name="connsiteX176" fmla="*/ 8321040 w 11737340"/>
                <a:gd name="connsiteY176" fmla="*/ 3177540 h 4168140"/>
                <a:gd name="connsiteX177" fmla="*/ 8199120 w 11737340"/>
                <a:gd name="connsiteY177" fmla="*/ 3131820 h 4168140"/>
                <a:gd name="connsiteX178" fmla="*/ 8069580 w 11737340"/>
                <a:gd name="connsiteY178" fmla="*/ 3078480 h 4168140"/>
                <a:gd name="connsiteX179" fmla="*/ 7917180 w 11737340"/>
                <a:gd name="connsiteY179" fmla="*/ 2994660 h 4168140"/>
                <a:gd name="connsiteX180" fmla="*/ 7787640 w 11737340"/>
                <a:gd name="connsiteY180" fmla="*/ 2971800 h 4168140"/>
                <a:gd name="connsiteX181" fmla="*/ 7719060 w 11737340"/>
                <a:gd name="connsiteY181" fmla="*/ 2933700 h 4168140"/>
                <a:gd name="connsiteX182" fmla="*/ 7612380 w 11737340"/>
                <a:gd name="connsiteY182" fmla="*/ 2903220 h 4168140"/>
                <a:gd name="connsiteX183" fmla="*/ 7566660 w 11737340"/>
                <a:gd name="connsiteY183" fmla="*/ 2887980 h 4168140"/>
                <a:gd name="connsiteX184" fmla="*/ 7551420 w 11737340"/>
                <a:gd name="connsiteY184" fmla="*/ 2849880 h 4168140"/>
                <a:gd name="connsiteX185" fmla="*/ 7533640 w 11737340"/>
                <a:gd name="connsiteY185" fmla="*/ 2788920 h 4168140"/>
                <a:gd name="connsiteX186" fmla="*/ 7475220 w 11737340"/>
                <a:gd name="connsiteY186" fmla="*/ 2857500 h 4168140"/>
                <a:gd name="connsiteX187" fmla="*/ 7414260 w 11737340"/>
                <a:gd name="connsiteY187" fmla="*/ 2887980 h 4168140"/>
                <a:gd name="connsiteX188" fmla="*/ 7345680 w 11737340"/>
                <a:gd name="connsiteY188" fmla="*/ 2971800 h 4168140"/>
                <a:gd name="connsiteX189" fmla="*/ 7315200 w 11737340"/>
                <a:gd name="connsiteY189" fmla="*/ 2994660 h 4168140"/>
                <a:gd name="connsiteX190" fmla="*/ 7261860 w 11737340"/>
                <a:gd name="connsiteY190" fmla="*/ 3009900 h 4168140"/>
                <a:gd name="connsiteX191" fmla="*/ 7193280 w 11737340"/>
                <a:gd name="connsiteY191" fmla="*/ 3025140 h 4168140"/>
                <a:gd name="connsiteX192" fmla="*/ 7155180 w 11737340"/>
                <a:gd name="connsiteY192" fmla="*/ 3078480 h 4168140"/>
                <a:gd name="connsiteX193" fmla="*/ 7109460 w 11737340"/>
                <a:gd name="connsiteY193" fmla="*/ 3154680 h 4168140"/>
                <a:gd name="connsiteX194" fmla="*/ 7048500 w 11737340"/>
                <a:gd name="connsiteY194" fmla="*/ 3246120 h 4168140"/>
                <a:gd name="connsiteX195" fmla="*/ 6995160 w 11737340"/>
                <a:gd name="connsiteY195" fmla="*/ 3307080 h 4168140"/>
                <a:gd name="connsiteX196" fmla="*/ 6972300 w 11737340"/>
                <a:gd name="connsiteY196" fmla="*/ 3352800 h 4168140"/>
                <a:gd name="connsiteX197" fmla="*/ 6949440 w 11737340"/>
                <a:gd name="connsiteY197" fmla="*/ 3413760 h 4168140"/>
                <a:gd name="connsiteX198" fmla="*/ 6949440 w 11737340"/>
                <a:gd name="connsiteY198" fmla="*/ 3413760 h 4168140"/>
                <a:gd name="connsiteX199" fmla="*/ 6911340 w 11737340"/>
                <a:gd name="connsiteY199" fmla="*/ 3474720 h 4168140"/>
                <a:gd name="connsiteX200" fmla="*/ 6888480 w 11737340"/>
                <a:gd name="connsiteY200" fmla="*/ 3505200 h 4168140"/>
                <a:gd name="connsiteX201" fmla="*/ 6819900 w 11737340"/>
                <a:gd name="connsiteY201" fmla="*/ 3566160 h 4168140"/>
                <a:gd name="connsiteX202" fmla="*/ 6743700 w 11737340"/>
                <a:gd name="connsiteY202" fmla="*/ 3581400 h 4168140"/>
                <a:gd name="connsiteX203" fmla="*/ 6675120 w 11737340"/>
                <a:gd name="connsiteY203" fmla="*/ 3657600 h 4168140"/>
                <a:gd name="connsiteX204" fmla="*/ 6629400 w 11737340"/>
                <a:gd name="connsiteY204" fmla="*/ 3718560 h 4168140"/>
                <a:gd name="connsiteX205" fmla="*/ 6576060 w 11737340"/>
                <a:gd name="connsiteY205" fmla="*/ 3779520 h 4168140"/>
                <a:gd name="connsiteX206" fmla="*/ 6484620 w 11737340"/>
                <a:gd name="connsiteY206" fmla="*/ 3817620 h 4168140"/>
                <a:gd name="connsiteX207" fmla="*/ 6400800 w 11737340"/>
                <a:gd name="connsiteY207" fmla="*/ 3832860 h 4168140"/>
                <a:gd name="connsiteX208" fmla="*/ 6263640 w 11737340"/>
                <a:gd name="connsiteY208" fmla="*/ 3870960 h 4168140"/>
                <a:gd name="connsiteX209" fmla="*/ 6126480 w 11737340"/>
                <a:gd name="connsiteY209" fmla="*/ 3901440 h 4168140"/>
                <a:gd name="connsiteX210" fmla="*/ 6027420 w 11737340"/>
                <a:gd name="connsiteY210" fmla="*/ 3916680 h 4168140"/>
                <a:gd name="connsiteX211" fmla="*/ 5890260 w 11737340"/>
                <a:gd name="connsiteY211" fmla="*/ 3878580 h 4168140"/>
                <a:gd name="connsiteX212" fmla="*/ 5821680 w 11737340"/>
                <a:gd name="connsiteY212" fmla="*/ 3863340 h 4168140"/>
                <a:gd name="connsiteX213" fmla="*/ 5737860 w 11737340"/>
                <a:gd name="connsiteY213" fmla="*/ 3825240 h 4168140"/>
                <a:gd name="connsiteX214" fmla="*/ 5638800 w 11737340"/>
                <a:gd name="connsiteY214" fmla="*/ 3794760 h 4168140"/>
                <a:gd name="connsiteX215" fmla="*/ 5524500 w 11737340"/>
                <a:gd name="connsiteY215" fmla="*/ 3756660 h 4168140"/>
                <a:gd name="connsiteX216" fmla="*/ 5448300 w 11737340"/>
                <a:gd name="connsiteY216" fmla="*/ 3718560 h 4168140"/>
                <a:gd name="connsiteX217" fmla="*/ 5349240 w 11737340"/>
                <a:gd name="connsiteY217" fmla="*/ 3657600 h 4168140"/>
                <a:gd name="connsiteX218" fmla="*/ 5295900 w 11737340"/>
                <a:gd name="connsiteY218" fmla="*/ 3619500 h 4168140"/>
                <a:gd name="connsiteX219" fmla="*/ 5234940 w 11737340"/>
                <a:gd name="connsiteY219" fmla="*/ 3596640 h 4168140"/>
                <a:gd name="connsiteX220" fmla="*/ 5135880 w 11737340"/>
                <a:gd name="connsiteY220" fmla="*/ 3550920 h 4168140"/>
                <a:gd name="connsiteX221" fmla="*/ 5059680 w 11737340"/>
                <a:gd name="connsiteY221" fmla="*/ 3505200 h 4168140"/>
                <a:gd name="connsiteX222" fmla="*/ 5029200 w 11737340"/>
                <a:gd name="connsiteY222" fmla="*/ 3482340 h 4168140"/>
                <a:gd name="connsiteX223" fmla="*/ 4960620 w 11737340"/>
                <a:gd name="connsiteY223" fmla="*/ 3413760 h 4168140"/>
                <a:gd name="connsiteX224" fmla="*/ 4876800 w 11737340"/>
                <a:gd name="connsiteY224" fmla="*/ 3299460 h 4168140"/>
                <a:gd name="connsiteX225" fmla="*/ 4808220 w 11737340"/>
                <a:gd name="connsiteY225" fmla="*/ 3200400 h 4168140"/>
                <a:gd name="connsiteX226" fmla="*/ 4777740 w 11737340"/>
                <a:gd name="connsiteY226" fmla="*/ 3147060 h 4168140"/>
                <a:gd name="connsiteX227" fmla="*/ 4724400 w 11737340"/>
                <a:gd name="connsiteY227" fmla="*/ 3108960 h 4168140"/>
                <a:gd name="connsiteX228" fmla="*/ 4648200 w 11737340"/>
                <a:gd name="connsiteY228" fmla="*/ 3063240 h 4168140"/>
                <a:gd name="connsiteX229" fmla="*/ 4533900 w 11737340"/>
                <a:gd name="connsiteY229" fmla="*/ 2979420 h 4168140"/>
                <a:gd name="connsiteX230" fmla="*/ 4427220 w 11737340"/>
                <a:gd name="connsiteY230" fmla="*/ 2941320 h 4168140"/>
                <a:gd name="connsiteX231" fmla="*/ 4366260 w 11737340"/>
                <a:gd name="connsiteY231" fmla="*/ 2903220 h 4168140"/>
                <a:gd name="connsiteX232" fmla="*/ 4244340 w 11737340"/>
                <a:gd name="connsiteY232" fmla="*/ 2842260 h 4168140"/>
                <a:gd name="connsiteX233" fmla="*/ 4145280 w 11737340"/>
                <a:gd name="connsiteY233" fmla="*/ 2811780 h 4168140"/>
                <a:gd name="connsiteX234" fmla="*/ 4038600 w 11737340"/>
                <a:gd name="connsiteY234" fmla="*/ 2804160 h 4168140"/>
                <a:gd name="connsiteX235" fmla="*/ 3954780 w 11737340"/>
                <a:gd name="connsiteY235" fmla="*/ 2819400 h 4168140"/>
                <a:gd name="connsiteX236" fmla="*/ 3863340 w 11737340"/>
                <a:gd name="connsiteY236" fmla="*/ 2804160 h 4168140"/>
                <a:gd name="connsiteX237" fmla="*/ 3741420 w 11737340"/>
                <a:gd name="connsiteY237" fmla="*/ 2781300 h 4168140"/>
                <a:gd name="connsiteX238" fmla="*/ 3649980 w 11737340"/>
                <a:gd name="connsiteY238" fmla="*/ 2743200 h 4168140"/>
                <a:gd name="connsiteX239" fmla="*/ 3573780 w 11737340"/>
                <a:gd name="connsiteY239" fmla="*/ 2674620 h 4168140"/>
                <a:gd name="connsiteX240" fmla="*/ 3482340 w 11737340"/>
                <a:gd name="connsiteY240" fmla="*/ 2621280 h 4168140"/>
                <a:gd name="connsiteX241" fmla="*/ 3436620 w 11737340"/>
                <a:gd name="connsiteY241" fmla="*/ 2552700 h 4168140"/>
                <a:gd name="connsiteX242" fmla="*/ 3329940 w 11737340"/>
                <a:gd name="connsiteY242" fmla="*/ 2423160 h 4168140"/>
                <a:gd name="connsiteX243" fmla="*/ 3261360 w 11737340"/>
                <a:gd name="connsiteY243" fmla="*/ 2324100 h 4168140"/>
                <a:gd name="connsiteX244" fmla="*/ 3131820 w 11737340"/>
                <a:gd name="connsiteY244" fmla="*/ 2209800 h 4168140"/>
                <a:gd name="connsiteX245" fmla="*/ 3040380 w 11737340"/>
                <a:gd name="connsiteY245" fmla="*/ 2141220 h 4168140"/>
                <a:gd name="connsiteX246" fmla="*/ 2910840 w 11737340"/>
                <a:gd name="connsiteY246" fmla="*/ 2034540 h 4168140"/>
                <a:gd name="connsiteX247" fmla="*/ 2849880 w 11737340"/>
                <a:gd name="connsiteY247" fmla="*/ 1958340 h 4168140"/>
                <a:gd name="connsiteX248" fmla="*/ 2743200 w 11737340"/>
                <a:gd name="connsiteY248" fmla="*/ 1889760 h 4168140"/>
                <a:gd name="connsiteX249" fmla="*/ 2659380 w 11737340"/>
                <a:gd name="connsiteY249" fmla="*/ 1844040 h 4168140"/>
                <a:gd name="connsiteX250" fmla="*/ 2575560 w 11737340"/>
                <a:gd name="connsiteY250" fmla="*/ 1744980 h 4168140"/>
                <a:gd name="connsiteX251" fmla="*/ 2468880 w 11737340"/>
                <a:gd name="connsiteY251" fmla="*/ 1645920 h 4168140"/>
                <a:gd name="connsiteX252" fmla="*/ 2400300 w 11737340"/>
                <a:gd name="connsiteY252" fmla="*/ 1607820 h 4168140"/>
                <a:gd name="connsiteX253" fmla="*/ 2263140 w 11737340"/>
                <a:gd name="connsiteY253" fmla="*/ 1501140 h 4168140"/>
                <a:gd name="connsiteX254" fmla="*/ 2171700 w 11737340"/>
                <a:gd name="connsiteY254" fmla="*/ 1432560 h 4168140"/>
                <a:gd name="connsiteX255" fmla="*/ 2087880 w 11737340"/>
                <a:gd name="connsiteY255" fmla="*/ 1363980 h 4168140"/>
                <a:gd name="connsiteX256" fmla="*/ 1950720 w 11737340"/>
                <a:gd name="connsiteY256" fmla="*/ 1272540 h 4168140"/>
                <a:gd name="connsiteX257" fmla="*/ 1805940 w 11737340"/>
                <a:gd name="connsiteY257" fmla="*/ 1135380 h 4168140"/>
                <a:gd name="connsiteX258" fmla="*/ 1729740 w 11737340"/>
                <a:gd name="connsiteY258" fmla="*/ 1089660 h 4168140"/>
                <a:gd name="connsiteX259" fmla="*/ 1668780 w 11737340"/>
                <a:gd name="connsiteY259" fmla="*/ 1043940 h 4168140"/>
                <a:gd name="connsiteX260" fmla="*/ 1592580 w 11737340"/>
                <a:gd name="connsiteY260" fmla="*/ 990600 h 4168140"/>
                <a:gd name="connsiteX261" fmla="*/ 1470660 w 11737340"/>
                <a:gd name="connsiteY261" fmla="*/ 891540 h 4168140"/>
                <a:gd name="connsiteX262" fmla="*/ 1386840 w 11737340"/>
                <a:gd name="connsiteY262" fmla="*/ 845820 h 4168140"/>
                <a:gd name="connsiteX263" fmla="*/ 1318260 w 11737340"/>
                <a:gd name="connsiteY263" fmla="*/ 784860 h 4168140"/>
                <a:gd name="connsiteX264" fmla="*/ 1264920 w 11737340"/>
                <a:gd name="connsiteY264" fmla="*/ 723900 h 4168140"/>
                <a:gd name="connsiteX265" fmla="*/ 1181100 w 11737340"/>
                <a:gd name="connsiteY265" fmla="*/ 647700 h 4168140"/>
                <a:gd name="connsiteX266" fmla="*/ 1089660 w 11737340"/>
                <a:gd name="connsiteY266" fmla="*/ 624840 h 4168140"/>
                <a:gd name="connsiteX267" fmla="*/ 1021080 w 11737340"/>
                <a:gd name="connsiteY267" fmla="*/ 586740 h 4168140"/>
                <a:gd name="connsiteX268" fmla="*/ 937260 w 11737340"/>
                <a:gd name="connsiteY268" fmla="*/ 548640 h 4168140"/>
                <a:gd name="connsiteX269" fmla="*/ 830580 w 11737340"/>
                <a:gd name="connsiteY269" fmla="*/ 510540 h 4168140"/>
                <a:gd name="connsiteX270" fmla="*/ 754380 w 11737340"/>
                <a:gd name="connsiteY270" fmla="*/ 457200 h 4168140"/>
                <a:gd name="connsiteX271" fmla="*/ 708660 w 11737340"/>
                <a:gd name="connsiteY271" fmla="*/ 419100 h 4168140"/>
                <a:gd name="connsiteX272" fmla="*/ 609600 w 11737340"/>
                <a:gd name="connsiteY272" fmla="*/ 396240 h 4168140"/>
                <a:gd name="connsiteX273" fmla="*/ 548640 w 11737340"/>
                <a:gd name="connsiteY273" fmla="*/ 320040 h 4168140"/>
                <a:gd name="connsiteX274" fmla="*/ 510540 w 11737340"/>
                <a:gd name="connsiteY274" fmla="*/ 251460 h 4168140"/>
                <a:gd name="connsiteX275" fmla="*/ 464820 w 11737340"/>
                <a:gd name="connsiteY275" fmla="*/ 190500 h 4168140"/>
                <a:gd name="connsiteX276" fmla="*/ 411480 w 11737340"/>
                <a:gd name="connsiteY276" fmla="*/ 137160 h 4168140"/>
                <a:gd name="connsiteX277" fmla="*/ 373380 w 11737340"/>
                <a:gd name="connsiteY277" fmla="*/ 45720 h 4168140"/>
                <a:gd name="connsiteX278" fmla="*/ 342900 w 11737340"/>
                <a:gd name="connsiteY278" fmla="*/ 0 h 4168140"/>
                <a:gd name="connsiteX279" fmla="*/ 327660 w 11737340"/>
                <a:gd name="connsiteY279" fmla="*/ 60960 h 4168140"/>
                <a:gd name="connsiteX280" fmla="*/ 289560 w 11737340"/>
                <a:gd name="connsiteY280" fmla="*/ 91440 h 4168140"/>
                <a:gd name="connsiteX281" fmla="*/ 236220 w 11737340"/>
                <a:gd name="connsiteY281" fmla="*/ 114300 h 4168140"/>
                <a:gd name="connsiteX282" fmla="*/ 198120 w 11737340"/>
                <a:gd name="connsiteY282" fmla="*/ 175260 h 4168140"/>
                <a:gd name="connsiteX283" fmla="*/ 175260 w 11737340"/>
                <a:gd name="connsiteY283" fmla="*/ 228600 h 4168140"/>
                <a:gd name="connsiteX284" fmla="*/ 114300 w 11737340"/>
                <a:gd name="connsiteY284" fmla="*/ 236220 h 4168140"/>
                <a:gd name="connsiteX285" fmla="*/ 45720 w 11737340"/>
                <a:gd name="connsiteY285" fmla="*/ 251460 h 4168140"/>
                <a:gd name="connsiteX286" fmla="*/ 0 w 11737340"/>
                <a:gd name="connsiteY286" fmla="*/ 281940 h 4168140"/>
                <a:gd name="connsiteX287" fmla="*/ 68580 w 11737340"/>
                <a:gd name="connsiteY287" fmla="*/ 320040 h 4168140"/>
                <a:gd name="connsiteX0" fmla="*/ 68580 w 11737340"/>
                <a:gd name="connsiteY0" fmla="*/ 320040 h 4168140"/>
                <a:gd name="connsiteX1" fmla="*/ 121920 w 11737340"/>
                <a:gd name="connsiteY1" fmla="*/ 381000 h 4168140"/>
                <a:gd name="connsiteX2" fmla="*/ 198120 w 11737340"/>
                <a:gd name="connsiteY2" fmla="*/ 419100 h 4168140"/>
                <a:gd name="connsiteX3" fmla="*/ 320040 w 11737340"/>
                <a:gd name="connsiteY3" fmla="*/ 510540 h 4168140"/>
                <a:gd name="connsiteX4" fmla="*/ 411480 w 11737340"/>
                <a:gd name="connsiteY4" fmla="*/ 563880 h 4168140"/>
                <a:gd name="connsiteX5" fmla="*/ 472440 w 11737340"/>
                <a:gd name="connsiteY5" fmla="*/ 632460 h 4168140"/>
                <a:gd name="connsiteX6" fmla="*/ 601980 w 11737340"/>
                <a:gd name="connsiteY6" fmla="*/ 708660 h 4168140"/>
                <a:gd name="connsiteX7" fmla="*/ 739140 w 11737340"/>
                <a:gd name="connsiteY7" fmla="*/ 784860 h 4168140"/>
                <a:gd name="connsiteX8" fmla="*/ 861060 w 11737340"/>
                <a:gd name="connsiteY8" fmla="*/ 868680 h 4168140"/>
                <a:gd name="connsiteX9" fmla="*/ 944880 w 11737340"/>
                <a:gd name="connsiteY9" fmla="*/ 952500 h 4168140"/>
                <a:gd name="connsiteX10" fmla="*/ 1021080 w 11737340"/>
                <a:gd name="connsiteY10" fmla="*/ 1005840 h 4168140"/>
                <a:gd name="connsiteX11" fmla="*/ 1097280 w 11737340"/>
                <a:gd name="connsiteY11" fmla="*/ 1043940 h 4168140"/>
                <a:gd name="connsiteX12" fmla="*/ 1181100 w 11737340"/>
                <a:gd name="connsiteY12" fmla="*/ 1104900 h 4168140"/>
                <a:gd name="connsiteX13" fmla="*/ 1249680 w 11737340"/>
                <a:gd name="connsiteY13" fmla="*/ 1150620 h 4168140"/>
                <a:gd name="connsiteX14" fmla="*/ 1341120 w 11737340"/>
                <a:gd name="connsiteY14" fmla="*/ 1196340 h 4168140"/>
                <a:gd name="connsiteX15" fmla="*/ 1417320 w 11737340"/>
                <a:gd name="connsiteY15" fmla="*/ 1257300 h 4168140"/>
                <a:gd name="connsiteX16" fmla="*/ 1493520 w 11737340"/>
                <a:gd name="connsiteY16" fmla="*/ 1333500 h 4168140"/>
                <a:gd name="connsiteX17" fmla="*/ 1569720 w 11737340"/>
                <a:gd name="connsiteY17" fmla="*/ 1356360 h 4168140"/>
                <a:gd name="connsiteX18" fmla="*/ 1684020 w 11737340"/>
                <a:gd name="connsiteY18" fmla="*/ 1424940 h 4168140"/>
                <a:gd name="connsiteX19" fmla="*/ 1729740 w 11737340"/>
                <a:gd name="connsiteY19" fmla="*/ 1485900 h 4168140"/>
                <a:gd name="connsiteX20" fmla="*/ 1844040 w 11737340"/>
                <a:gd name="connsiteY20" fmla="*/ 1569720 h 4168140"/>
                <a:gd name="connsiteX21" fmla="*/ 1935480 w 11737340"/>
                <a:gd name="connsiteY21" fmla="*/ 1615440 h 4168140"/>
                <a:gd name="connsiteX22" fmla="*/ 2049780 w 11737340"/>
                <a:gd name="connsiteY22" fmla="*/ 1691640 h 4168140"/>
                <a:gd name="connsiteX23" fmla="*/ 2133600 w 11737340"/>
                <a:gd name="connsiteY23" fmla="*/ 1729740 h 4168140"/>
                <a:gd name="connsiteX24" fmla="*/ 2202180 w 11737340"/>
                <a:gd name="connsiteY24" fmla="*/ 1805940 h 4168140"/>
                <a:gd name="connsiteX25" fmla="*/ 2255520 w 11737340"/>
                <a:gd name="connsiteY25" fmla="*/ 1821180 h 4168140"/>
                <a:gd name="connsiteX26" fmla="*/ 2316480 w 11737340"/>
                <a:gd name="connsiteY26" fmla="*/ 1866900 h 4168140"/>
                <a:gd name="connsiteX27" fmla="*/ 2423160 w 11737340"/>
                <a:gd name="connsiteY27" fmla="*/ 2004060 h 4168140"/>
                <a:gd name="connsiteX28" fmla="*/ 2476500 w 11737340"/>
                <a:gd name="connsiteY28" fmla="*/ 2087880 h 4168140"/>
                <a:gd name="connsiteX29" fmla="*/ 2567940 w 11737340"/>
                <a:gd name="connsiteY29" fmla="*/ 2148840 h 4168140"/>
                <a:gd name="connsiteX30" fmla="*/ 2682240 w 11737340"/>
                <a:gd name="connsiteY30" fmla="*/ 2186940 h 4168140"/>
                <a:gd name="connsiteX31" fmla="*/ 2743200 w 11737340"/>
                <a:gd name="connsiteY31" fmla="*/ 2209800 h 4168140"/>
                <a:gd name="connsiteX32" fmla="*/ 2811780 w 11737340"/>
                <a:gd name="connsiteY32" fmla="*/ 2247900 h 4168140"/>
                <a:gd name="connsiteX33" fmla="*/ 2887980 w 11737340"/>
                <a:gd name="connsiteY33" fmla="*/ 2301240 h 4168140"/>
                <a:gd name="connsiteX34" fmla="*/ 2979420 w 11737340"/>
                <a:gd name="connsiteY34" fmla="*/ 2385060 h 4168140"/>
                <a:gd name="connsiteX35" fmla="*/ 3055620 w 11737340"/>
                <a:gd name="connsiteY35" fmla="*/ 2461260 h 4168140"/>
                <a:gd name="connsiteX36" fmla="*/ 3139440 w 11737340"/>
                <a:gd name="connsiteY36" fmla="*/ 2537460 h 4168140"/>
                <a:gd name="connsiteX37" fmla="*/ 3261360 w 11737340"/>
                <a:gd name="connsiteY37" fmla="*/ 2628900 h 4168140"/>
                <a:gd name="connsiteX38" fmla="*/ 3345180 w 11737340"/>
                <a:gd name="connsiteY38" fmla="*/ 2720340 h 4168140"/>
                <a:gd name="connsiteX39" fmla="*/ 3444240 w 11737340"/>
                <a:gd name="connsiteY39" fmla="*/ 2796540 h 4168140"/>
                <a:gd name="connsiteX40" fmla="*/ 3558540 w 11737340"/>
                <a:gd name="connsiteY40" fmla="*/ 2872740 h 4168140"/>
                <a:gd name="connsiteX41" fmla="*/ 3619500 w 11737340"/>
                <a:gd name="connsiteY41" fmla="*/ 2979420 h 4168140"/>
                <a:gd name="connsiteX42" fmla="*/ 3619500 w 11737340"/>
                <a:gd name="connsiteY42" fmla="*/ 2979420 h 4168140"/>
                <a:gd name="connsiteX43" fmla="*/ 3649980 w 11737340"/>
                <a:gd name="connsiteY43" fmla="*/ 3048000 h 4168140"/>
                <a:gd name="connsiteX44" fmla="*/ 3703320 w 11737340"/>
                <a:gd name="connsiteY44" fmla="*/ 3086100 h 4168140"/>
                <a:gd name="connsiteX45" fmla="*/ 3764280 w 11737340"/>
                <a:gd name="connsiteY45" fmla="*/ 3063240 h 4168140"/>
                <a:gd name="connsiteX46" fmla="*/ 3848100 w 11737340"/>
                <a:gd name="connsiteY46" fmla="*/ 3025140 h 4168140"/>
                <a:gd name="connsiteX47" fmla="*/ 3916680 w 11737340"/>
                <a:gd name="connsiteY47" fmla="*/ 3032760 h 4168140"/>
                <a:gd name="connsiteX48" fmla="*/ 4030980 w 11737340"/>
                <a:gd name="connsiteY48" fmla="*/ 3063240 h 4168140"/>
                <a:gd name="connsiteX49" fmla="*/ 4137660 w 11737340"/>
                <a:gd name="connsiteY49" fmla="*/ 3101340 h 4168140"/>
                <a:gd name="connsiteX50" fmla="*/ 4259580 w 11737340"/>
                <a:gd name="connsiteY50" fmla="*/ 3147060 h 4168140"/>
                <a:gd name="connsiteX51" fmla="*/ 4381500 w 11737340"/>
                <a:gd name="connsiteY51" fmla="*/ 3192780 h 4168140"/>
                <a:gd name="connsiteX52" fmla="*/ 4526280 w 11737340"/>
                <a:gd name="connsiteY52" fmla="*/ 3276600 h 4168140"/>
                <a:gd name="connsiteX53" fmla="*/ 4587240 w 11737340"/>
                <a:gd name="connsiteY53" fmla="*/ 3299460 h 4168140"/>
                <a:gd name="connsiteX54" fmla="*/ 4610100 w 11737340"/>
                <a:gd name="connsiteY54" fmla="*/ 3352800 h 4168140"/>
                <a:gd name="connsiteX55" fmla="*/ 4648200 w 11737340"/>
                <a:gd name="connsiteY55" fmla="*/ 3436620 h 4168140"/>
                <a:gd name="connsiteX56" fmla="*/ 4671060 w 11737340"/>
                <a:gd name="connsiteY56" fmla="*/ 3520440 h 4168140"/>
                <a:gd name="connsiteX57" fmla="*/ 4678680 w 11737340"/>
                <a:gd name="connsiteY57" fmla="*/ 3589020 h 4168140"/>
                <a:gd name="connsiteX58" fmla="*/ 4686300 w 11737340"/>
                <a:gd name="connsiteY58" fmla="*/ 3649980 h 4168140"/>
                <a:gd name="connsiteX59" fmla="*/ 4724400 w 11737340"/>
                <a:gd name="connsiteY59" fmla="*/ 3680460 h 4168140"/>
                <a:gd name="connsiteX60" fmla="*/ 4785360 w 11737340"/>
                <a:gd name="connsiteY60" fmla="*/ 3672840 h 4168140"/>
                <a:gd name="connsiteX61" fmla="*/ 4869180 w 11737340"/>
                <a:gd name="connsiteY61" fmla="*/ 3703320 h 4168140"/>
                <a:gd name="connsiteX62" fmla="*/ 4914900 w 11737340"/>
                <a:gd name="connsiteY62" fmla="*/ 3756660 h 4168140"/>
                <a:gd name="connsiteX63" fmla="*/ 5105400 w 11737340"/>
                <a:gd name="connsiteY63" fmla="*/ 3832860 h 4168140"/>
                <a:gd name="connsiteX64" fmla="*/ 5173980 w 11737340"/>
                <a:gd name="connsiteY64" fmla="*/ 3886200 h 4168140"/>
                <a:gd name="connsiteX65" fmla="*/ 5242560 w 11737340"/>
                <a:gd name="connsiteY65" fmla="*/ 3924300 h 4168140"/>
                <a:gd name="connsiteX66" fmla="*/ 5364480 w 11737340"/>
                <a:gd name="connsiteY66" fmla="*/ 3962400 h 4168140"/>
                <a:gd name="connsiteX67" fmla="*/ 5516880 w 11737340"/>
                <a:gd name="connsiteY67" fmla="*/ 4046220 h 4168140"/>
                <a:gd name="connsiteX68" fmla="*/ 5585460 w 11737340"/>
                <a:gd name="connsiteY68" fmla="*/ 4099560 h 4168140"/>
                <a:gd name="connsiteX69" fmla="*/ 5661660 w 11737340"/>
                <a:gd name="connsiteY69" fmla="*/ 4122420 h 4168140"/>
                <a:gd name="connsiteX70" fmla="*/ 5745480 w 11737340"/>
                <a:gd name="connsiteY70" fmla="*/ 4130040 h 4168140"/>
                <a:gd name="connsiteX71" fmla="*/ 5836920 w 11737340"/>
                <a:gd name="connsiteY71" fmla="*/ 4130040 h 4168140"/>
                <a:gd name="connsiteX72" fmla="*/ 5951220 w 11737340"/>
                <a:gd name="connsiteY72" fmla="*/ 4145280 h 4168140"/>
                <a:gd name="connsiteX73" fmla="*/ 6035040 w 11737340"/>
                <a:gd name="connsiteY73" fmla="*/ 4168140 h 4168140"/>
                <a:gd name="connsiteX74" fmla="*/ 6149340 w 11737340"/>
                <a:gd name="connsiteY74" fmla="*/ 4137660 h 4168140"/>
                <a:gd name="connsiteX75" fmla="*/ 6286500 w 11737340"/>
                <a:gd name="connsiteY75" fmla="*/ 4114800 h 4168140"/>
                <a:gd name="connsiteX76" fmla="*/ 6393180 w 11737340"/>
                <a:gd name="connsiteY76" fmla="*/ 4053840 h 4168140"/>
                <a:gd name="connsiteX77" fmla="*/ 6484620 w 11737340"/>
                <a:gd name="connsiteY77" fmla="*/ 4038600 h 4168140"/>
                <a:gd name="connsiteX78" fmla="*/ 6583680 w 11737340"/>
                <a:gd name="connsiteY78" fmla="*/ 3970020 h 4168140"/>
                <a:gd name="connsiteX79" fmla="*/ 6697980 w 11737340"/>
                <a:gd name="connsiteY79" fmla="*/ 3886200 h 4168140"/>
                <a:gd name="connsiteX80" fmla="*/ 6728460 w 11737340"/>
                <a:gd name="connsiteY80" fmla="*/ 3817620 h 4168140"/>
                <a:gd name="connsiteX81" fmla="*/ 6842760 w 11737340"/>
                <a:gd name="connsiteY81" fmla="*/ 3733800 h 4168140"/>
                <a:gd name="connsiteX82" fmla="*/ 6972300 w 11737340"/>
                <a:gd name="connsiteY82" fmla="*/ 3642360 h 4168140"/>
                <a:gd name="connsiteX83" fmla="*/ 7078980 w 11737340"/>
                <a:gd name="connsiteY83" fmla="*/ 3528060 h 4168140"/>
                <a:gd name="connsiteX84" fmla="*/ 7139940 w 11737340"/>
                <a:gd name="connsiteY84" fmla="*/ 3444240 h 4168140"/>
                <a:gd name="connsiteX85" fmla="*/ 7269480 w 11737340"/>
                <a:gd name="connsiteY85" fmla="*/ 3284220 h 4168140"/>
                <a:gd name="connsiteX86" fmla="*/ 7330440 w 11737340"/>
                <a:gd name="connsiteY86" fmla="*/ 3185160 h 4168140"/>
                <a:gd name="connsiteX87" fmla="*/ 7376160 w 11737340"/>
                <a:gd name="connsiteY87" fmla="*/ 3116580 h 4168140"/>
                <a:gd name="connsiteX88" fmla="*/ 7444740 w 11737340"/>
                <a:gd name="connsiteY88" fmla="*/ 3093720 h 4168140"/>
                <a:gd name="connsiteX89" fmla="*/ 7513320 w 11737340"/>
                <a:gd name="connsiteY89" fmla="*/ 3101340 h 4168140"/>
                <a:gd name="connsiteX90" fmla="*/ 7574280 w 11737340"/>
                <a:gd name="connsiteY90" fmla="*/ 3078480 h 4168140"/>
                <a:gd name="connsiteX91" fmla="*/ 7726680 w 11737340"/>
                <a:gd name="connsiteY91" fmla="*/ 3108960 h 4168140"/>
                <a:gd name="connsiteX92" fmla="*/ 7833360 w 11737340"/>
                <a:gd name="connsiteY92" fmla="*/ 3162300 h 4168140"/>
                <a:gd name="connsiteX93" fmla="*/ 7962900 w 11737340"/>
                <a:gd name="connsiteY93" fmla="*/ 3192780 h 4168140"/>
                <a:gd name="connsiteX94" fmla="*/ 8161020 w 11737340"/>
                <a:gd name="connsiteY94" fmla="*/ 3268980 h 4168140"/>
                <a:gd name="connsiteX95" fmla="*/ 8290560 w 11737340"/>
                <a:gd name="connsiteY95" fmla="*/ 3337560 h 4168140"/>
                <a:gd name="connsiteX96" fmla="*/ 8382000 w 11737340"/>
                <a:gd name="connsiteY96" fmla="*/ 3360420 h 4168140"/>
                <a:gd name="connsiteX97" fmla="*/ 8458200 w 11737340"/>
                <a:gd name="connsiteY97" fmla="*/ 3398520 h 4168140"/>
                <a:gd name="connsiteX98" fmla="*/ 8595360 w 11737340"/>
                <a:gd name="connsiteY98" fmla="*/ 3512820 h 4168140"/>
                <a:gd name="connsiteX99" fmla="*/ 8641080 w 11737340"/>
                <a:gd name="connsiteY99" fmla="*/ 3566160 h 4168140"/>
                <a:gd name="connsiteX100" fmla="*/ 8702040 w 11737340"/>
                <a:gd name="connsiteY100" fmla="*/ 3604260 h 4168140"/>
                <a:gd name="connsiteX101" fmla="*/ 8763000 w 11737340"/>
                <a:gd name="connsiteY101" fmla="*/ 3634740 h 4168140"/>
                <a:gd name="connsiteX102" fmla="*/ 8854440 w 11737340"/>
                <a:gd name="connsiteY102" fmla="*/ 3627120 h 4168140"/>
                <a:gd name="connsiteX103" fmla="*/ 8968740 w 11737340"/>
                <a:gd name="connsiteY103" fmla="*/ 3619500 h 4168140"/>
                <a:gd name="connsiteX104" fmla="*/ 9060180 w 11737340"/>
                <a:gd name="connsiteY104" fmla="*/ 3642360 h 4168140"/>
                <a:gd name="connsiteX105" fmla="*/ 9151620 w 11737340"/>
                <a:gd name="connsiteY105" fmla="*/ 3657600 h 4168140"/>
                <a:gd name="connsiteX106" fmla="*/ 9227820 w 11737340"/>
                <a:gd name="connsiteY106" fmla="*/ 3642360 h 4168140"/>
                <a:gd name="connsiteX107" fmla="*/ 9311640 w 11737340"/>
                <a:gd name="connsiteY107" fmla="*/ 3611880 h 4168140"/>
                <a:gd name="connsiteX108" fmla="*/ 9433560 w 11737340"/>
                <a:gd name="connsiteY108" fmla="*/ 3589020 h 4168140"/>
                <a:gd name="connsiteX109" fmla="*/ 9509760 w 11737340"/>
                <a:gd name="connsiteY109" fmla="*/ 3528060 h 4168140"/>
                <a:gd name="connsiteX110" fmla="*/ 9646920 w 11737340"/>
                <a:gd name="connsiteY110" fmla="*/ 3489960 h 4168140"/>
                <a:gd name="connsiteX111" fmla="*/ 9784080 w 11737340"/>
                <a:gd name="connsiteY111" fmla="*/ 3444240 h 4168140"/>
                <a:gd name="connsiteX112" fmla="*/ 9860280 w 11737340"/>
                <a:gd name="connsiteY112" fmla="*/ 3383280 h 4168140"/>
                <a:gd name="connsiteX113" fmla="*/ 9921240 w 11737340"/>
                <a:gd name="connsiteY113" fmla="*/ 3314700 h 4168140"/>
                <a:gd name="connsiteX114" fmla="*/ 9997440 w 11737340"/>
                <a:gd name="connsiteY114" fmla="*/ 3208020 h 4168140"/>
                <a:gd name="connsiteX115" fmla="*/ 10043160 w 11737340"/>
                <a:gd name="connsiteY115" fmla="*/ 3101340 h 4168140"/>
                <a:gd name="connsiteX116" fmla="*/ 10104120 w 11737340"/>
                <a:gd name="connsiteY116" fmla="*/ 3017520 h 4168140"/>
                <a:gd name="connsiteX117" fmla="*/ 10157460 w 11737340"/>
                <a:gd name="connsiteY117" fmla="*/ 2933700 h 4168140"/>
                <a:gd name="connsiteX118" fmla="*/ 10218420 w 11737340"/>
                <a:gd name="connsiteY118" fmla="*/ 2849880 h 4168140"/>
                <a:gd name="connsiteX119" fmla="*/ 10294620 w 11737340"/>
                <a:gd name="connsiteY119" fmla="*/ 2735580 h 4168140"/>
                <a:gd name="connsiteX120" fmla="*/ 10347960 w 11737340"/>
                <a:gd name="connsiteY120" fmla="*/ 2621280 h 4168140"/>
                <a:gd name="connsiteX121" fmla="*/ 10431780 w 11737340"/>
                <a:gd name="connsiteY121" fmla="*/ 2499360 h 4168140"/>
                <a:gd name="connsiteX122" fmla="*/ 10500360 w 11737340"/>
                <a:gd name="connsiteY122" fmla="*/ 2354580 h 4168140"/>
                <a:gd name="connsiteX123" fmla="*/ 10553700 w 11737340"/>
                <a:gd name="connsiteY123" fmla="*/ 2263140 h 4168140"/>
                <a:gd name="connsiteX124" fmla="*/ 10584180 w 11737340"/>
                <a:gd name="connsiteY124" fmla="*/ 2194560 h 4168140"/>
                <a:gd name="connsiteX125" fmla="*/ 10624820 w 11737340"/>
                <a:gd name="connsiteY125" fmla="*/ 2125980 h 4168140"/>
                <a:gd name="connsiteX126" fmla="*/ 10675620 w 11737340"/>
                <a:gd name="connsiteY126" fmla="*/ 2049780 h 4168140"/>
                <a:gd name="connsiteX127" fmla="*/ 10690860 w 11737340"/>
                <a:gd name="connsiteY127" fmla="*/ 1988820 h 4168140"/>
                <a:gd name="connsiteX128" fmla="*/ 10713720 w 11737340"/>
                <a:gd name="connsiteY128" fmla="*/ 1927860 h 4168140"/>
                <a:gd name="connsiteX129" fmla="*/ 10767060 w 11737340"/>
                <a:gd name="connsiteY129" fmla="*/ 1859280 h 4168140"/>
                <a:gd name="connsiteX130" fmla="*/ 10873740 w 11737340"/>
                <a:gd name="connsiteY130" fmla="*/ 1828800 h 4168140"/>
                <a:gd name="connsiteX131" fmla="*/ 11079480 w 11737340"/>
                <a:gd name="connsiteY131" fmla="*/ 1767840 h 4168140"/>
                <a:gd name="connsiteX132" fmla="*/ 11247120 w 11737340"/>
                <a:gd name="connsiteY132" fmla="*/ 1684020 h 4168140"/>
                <a:gd name="connsiteX133" fmla="*/ 11407140 w 11737340"/>
                <a:gd name="connsiteY133" fmla="*/ 1628140 h 4168140"/>
                <a:gd name="connsiteX134" fmla="*/ 11490960 w 11737340"/>
                <a:gd name="connsiteY134" fmla="*/ 1577340 h 4168140"/>
                <a:gd name="connsiteX135" fmla="*/ 11635740 w 11737340"/>
                <a:gd name="connsiteY135" fmla="*/ 1508760 h 4168140"/>
                <a:gd name="connsiteX136" fmla="*/ 11737340 w 11737340"/>
                <a:gd name="connsiteY136" fmla="*/ 1442720 h 4168140"/>
                <a:gd name="connsiteX137" fmla="*/ 11620500 w 11737340"/>
                <a:gd name="connsiteY137" fmla="*/ 1417320 h 4168140"/>
                <a:gd name="connsiteX138" fmla="*/ 11567160 w 11737340"/>
                <a:gd name="connsiteY138" fmla="*/ 1379220 h 4168140"/>
                <a:gd name="connsiteX139" fmla="*/ 11498580 w 11737340"/>
                <a:gd name="connsiteY139" fmla="*/ 1318260 h 4168140"/>
                <a:gd name="connsiteX140" fmla="*/ 11468100 w 11737340"/>
                <a:gd name="connsiteY140" fmla="*/ 1280160 h 4168140"/>
                <a:gd name="connsiteX141" fmla="*/ 11442700 w 11737340"/>
                <a:gd name="connsiteY141" fmla="*/ 1231900 h 4168140"/>
                <a:gd name="connsiteX142" fmla="*/ 11384280 w 11737340"/>
                <a:gd name="connsiteY142" fmla="*/ 1310640 h 4168140"/>
                <a:gd name="connsiteX143" fmla="*/ 11353800 w 11737340"/>
                <a:gd name="connsiteY143" fmla="*/ 1356360 h 4168140"/>
                <a:gd name="connsiteX144" fmla="*/ 11224260 w 11737340"/>
                <a:gd name="connsiteY144" fmla="*/ 1417320 h 4168140"/>
                <a:gd name="connsiteX145" fmla="*/ 11109960 w 11737340"/>
                <a:gd name="connsiteY145" fmla="*/ 1463040 h 4168140"/>
                <a:gd name="connsiteX146" fmla="*/ 10911840 w 11737340"/>
                <a:gd name="connsiteY146" fmla="*/ 1524000 h 4168140"/>
                <a:gd name="connsiteX147" fmla="*/ 10774680 w 11737340"/>
                <a:gd name="connsiteY147" fmla="*/ 1546860 h 4168140"/>
                <a:gd name="connsiteX148" fmla="*/ 10675620 w 11737340"/>
                <a:gd name="connsiteY148" fmla="*/ 1615440 h 4168140"/>
                <a:gd name="connsiteX149" fmla="*/ 10568940 w 11737340"/>
                <a:gd name="connsiteY149" fmla="*/ 1676400 h 4168140"/>
                <a:gd name="connsiteX150" fmla="*/ 10485120 w 11737340"/>
                <a:gd name="connsiteY150" fmla="*/ 1760220 h 4168140"/>
                <a:gd name="connsiteX151" fmla="*/ 10454640 w 11737340"/>
                <a:gd name="connsiteY151" fmla="*/ 1836420 h 4168140"/>
                <a:gd name="connsiteX152" fmla="*/ 10416540 w 11737340"/>
                <a:gd name="connsiteY152" fmla="*/ 1927860 h 4168140"/>
                <a:gd name="connsiteX153" fmla="*/ 10401300 w 11737340"/>
                <a:gd name="connsiteY153" fmla="*/ 2004060 h 4168140"/>
                <a:gd name="connsiteX154" fmla="*/ 10363200 w 11737340"/>
                <a:gd name="connsiteY154" fmla="*/ 2095500 h 4168140"/>
                <a:gd name="connsiteX155" fmla="*/ 10317480 w 11737340"/>
                <a:gd name="connsiteY155" fmla="*/ 2225040 h 4168140"/>
                <a:gd name="connsiteX156" fmla="*/ 10287000 w 11737340"/>
                <a:gd name="connsiteY156" fmla="*/ 2346960 h 4168140"/>
                <a:gd name="connsiteX157" fmla="*/ 10218420 w 11737340"/>
                <a:gd name="connsiteY157" fmla="*/ 2499360 h 4168140"/>
                <a:gd name="connsiteX158" fmla="*/ 10134600 w 11737340"/>
                <a:gd name="connsiteY158" fmla="*/ 2621280 h 4168140"/>
                <a:gd name="connsiteX159" fmla="*/ 10043160 w 11737340"/>
                <a:gd name="connsiteY159" fmla="*/ 2735580 h 4168140"/>
                <a:gd name="connsiteX160" fmla="*/ 9974580 w 11737340"/>
                <a:gd name="connsiteY160" fmla="*/ 2857500 h 4168140"/>
                <a:gd name="connsiteX161" fmla="*/ 9906000 w 11737340"/>
                <a:gd name="connsiteY161" fmla="*/ 2941320 h 4168140"/>
                <a:gd name="connsiteX162" fmla="*/ 9860280 w 11737340"/>
                <a:gd name="connsiteY162" fmla="*/ 3032760 h 4168140"/>
                <a:gd name="connsiteX163" fmla="*/ 9806940 w 11737340"/>
                <a:gd name="connsiteY163" fmla="*/ 3116580 h 4168140"/>
                <a:gd name="connsiteX164" fmla="*/ 9715500 w 11737340"/>
                <a:gd name="connsiteY164" fmla="*/ 3208020 h 4168140"/>
                <a:gd name="connsiteX165" fmla="*/ 9616440 w 11737340"/>
                <a:gd name="connsiteY165" fmla="*/ 3261360 h 4168140"/>
                <a:gd name="connsiteX166" fmla="*/ 9532620 w 11737340"/>
                <a:gd name="connsiteY166" fmla="*/ 3329940 h 4168140"/>
                <a:gd name="connsiteX167" fmla="*/ 9471660 w 11737340"/>
                <a:gd name="connsiteY167" fmla="*/ 3375660 h 4168140"/>
                <a:gd name="connsiteX168" fmla="*/ 9410700 w 11737340"/>
                <a:gd name="connsiteY168" fmla="*/ 3429000 h 4168140"/>
                <a:gd name="connsiteX169" fmla="*/ 9288780 w 11737340"/>
                <a:gd name="connsiteY169" fmla="*/ 3436620 h 4168140"/>
                <a:gd name="connsiteX170" fmla="*/ 9166860 w 11737340"/>
                <a:gd name="connsiteY170" fmla="*/ 3444240 h 4168140"/>
                <a:gd name="connsiteX171" fmla="*/ 9029700 w 11737340"/>
                <a:gd name="connsiteY171" fmla="*/ 3413760 h 4168140"/>
                <a:gd name="connsiteX172" fmla="*/ 8823960 w 11737340"/>
                <a:gd name="connsiteY172" fmla="*/ 3360420 h 4168140"/>
                <a:gd name="connsiteX173" fmla="*/ 8679180 w 11737340"/>
                <a:gd name="connsiteY173" fmla="*/ 3329940 h 4168140"/>
                <a:gd name="connsiteX174" fmla="*/ 8572500 w 11737340"/>
                <a:gd name="connsiteY174" fmla="*/ 3276600 h 4168140"/>
                <a:gd name="connsiteX175" fmla="*/ 8465820 w 11737340"/>
                <a:gd name="connsiteY175" fmla="*/ 3215640 h 4168140"/>
                <a:gd name="connsiteX176" fmla="*/ 8321040 w 11737340"/>
                <a:gd name="connsiteY176" fmla="*/ 3177540 h 4168140"/>
                <a:gd name="connsiteX177" fmla="*/ 8199120 w 11737340"/>
                <a:gd name="connsiteY177" fmla="*/ 3131820 h 4168140"/>
                <a:gd name="connsiteX178" fmla="*/ 8069580 w 11737340"/>
                <a:gd name="connsiteY178" fmla="*/ 3078480 h 4168140"/>
                <a:gd name="connsiteX179" fmla="*/ 7917180 w 11737340"/>
                <a:gd name="connsiteY179" fmla="*/ 2994660 h 4168140"/>
                <a:gd name="connsiteX180" fmla="*/ 7787640 w 11737340"/>
                <a:gd name="connsiteY180" fmla="*/ 2971800 h 4168140"/>
                <a:gd name="connsiteX181" fmla="*/ 7719060 w 11737340"/>
                <a:gd name="connsiteY181" fmla="*/ 2933700 h 4168140"/>
                <a:gd name="connsiteX182" fmla="*/ 7612380 w 11737340"/>
                <a:gd name="connsiteY182" fmla="*/ 2903220 h 4168140"/>
                <a:gd name="connsiteX183" fmla="*/ 7566660 w 11737340"/>
                <a:gd name="connsiteY183" fmla="*/ 2887980 h 4168140"/>
                <a:gd name="connsiteX184" fmla="*/ 7551420 w 11737340"/>
                <a:gd name="connsiteY184" fmla="*/ 2849880 h 4168140"/>
                <a:gd name="connsiteX185" fmla="*/ 7533640 w 11737340"/>
                <a:gd name="connsiteY185" fmla="*/ 2788920 h 4168140"/>
                <a:gd name="connsiteX186" fmla="*/ 7475220 w 11737340"/>
                <a:gd name="connsiteY186" fmla="*/ 2857500 h 4168140"/>
                <a:gd name="connsiteX187" fmla="*/ 7414260 w 11737340"/>
                <a:gd name="connsiteY187" fmla="*/ 2887980 h 4168140"/>
                <a:gd name="connsiteX188" fmla="*/ 7345680 w 11737340"/>
                <a:gd name="connsiteY188" fmla="*/ 2971800 h 4168140"/>
                <a:gd name="connsiteX189" fmla="*/ 7315200 w 11737340"/>
                <a:gd name="connsiteY189" fmla="*/ 2994660 h 4168140"/>
                <a:gd name="connsiteX190" fmla="*/ 7261860 w 11737340"/>
                <a:gd name="connsiteY190" fmla="*/ 3009900 h 4168140"/>
                <a:gd name="connsiteX191" fmla="*/ 7193280 w 11737340"/>
                <a:gd name="connsiteY191" fmla="*/ 3025140 h 4168140"/>
                <a:gd name="connsiteX192" fmla="*/ 7155180 w 11737340"/>
                <a:gd name="connsiteY192" fmla="*/ 3078480 h 4168140"/>
                <a:gd name="connsiteX193" fmla="*/ 7109460 w 11737340"/>
                <a:gd name="connsiteY193" fmla="*/ 3154680 h 4168140"/>
                <a:gd name="connsiteX194" fmla="*/ 7048500 w 11737340"/>
                <a:gd name="connsiteY194" fmla="*/ 3246120 h 4168140"/>
                <a:gd name="connsiteX195" fmla="*/ 6995160 w 11737340"/>
                <a:gd name="connsiteY195" fmla="*/ 3307080 h 4168140"/>
                <a:gd name="connsiteX196" fmla="*/ 6972300 w 11737340"/>
                <a:gd name="connsiteY196" fmla="*/ 3352800 h 4168140"/>
                <a:gd name="connsiteX197" fmla="*/ 6949440 w 11737340"/>
                <a:gd name="connsiteY197" fmla="*/ 3413760 h 4168140"/>
                <a:gd name="connsiteX198" fmla="*/ 6949440 w 11737340"/>
                <a:gd name="connsiteY198" fmla="*/ 3413760 h 4168140"/>
                <a:gd name="connsiteX199" fmla="*/ 6911340 w 11737340"/>
                <a:gd name="connsiteY199" fmla="*/ 3474720 h 4168140"/>
                <a:gd name="connsiteX200" fmla="*/ 6888480 w 11737340"/>
                <a:gd name="connsiteY200" fmla="*/ 3505200 h 4168140"/>
                <a:gd name="connsiteX201" fmla="*/ 6819900 w 11737340"/>
                <a:gd name="connsiteY201" fmla="*/ 3566160 h 4168140"/>
                <a:gd name="connsiteX202" fmla="*/ 6743700 w 11737340"/>
                <a:gd name="connsiteY202" fmla="*/ 3581400 h 4168140"/>
                <a:gd name="connsiteX203" fmla="*/ 6675120 w 11737340"/>
                <a:gd name="connsiteY203" fmla="*/ 3657600 h 4168140"/>
                <a:gd name="connsiteX204" fmla="*/ 6629400 w 11737340"/>
                <a:gd name="connsiteY204" fmla="*/ 3718560 h 4168140"/>
                <a:gd name="connsiteX205" fmla="*/ 6576060 w 11737340"/>
                <a:gd name="connsiteY205" fmla="*/ 3779520 h 4168140"/>
                <a:gd name="connsiteX206" fmla="*/ 6484620 w 11737340"/>
                <a:gd name="connsiteY206" fmla="*/ 3817620 h 4168140"/>
                <a:gd name="connsiteX207" fmla="*/ 6400800 w 11737340"/>
                <a:gd name="connsiteY207" fmla="*/ 3832860 h 4168140"/>
                <a:gd name="connsiteX208" fmla="*/ 6263640 w 11737340"/>
                <a:gd name="connsiteY208" fmla="*/ 3870960 h 4168140"/>
                <a:gd name="connsiteX209" fmla="*/ 6126480 w 11737340"/>
                <a:gd name="connsiteY209" fmla="*/ 3901440 h 4168140"/>
                <a:gd name="connsiteX210" fmla="*/ 6027420 w 11737340"/>
                <a:gd name="connsiteY210" fmla="*/ 3916680 h 4168140"/>
                <a:gd name="connsiteX211" fmla="*/ 5890260 w 11737340"/>
                <a:gd name="connsiteY211" fmla="*/ 3878580 h 4168140"/>
                <a:gd name="connsiteX212" fmla="*/ 5821680 w 11737340"/>
                <a:gd name="connsiteY212" fmla="*/ 3863340 h 4168140"/>
                <a:gd name="connsiteX213" fmla="*/ 5737860 w 11737340"/>
                <a:gd name="connsiteY213" fmla="*/ 3825240 h 4168140"/>
                <a:gd name="connsiteX214" fmla="*/ 5638800 w 11737340"/>
                <a:gd name="connsiteY214" fmla="*/ 3794760 h 4168140"/>
                <a:gd name="connsiteX215" fmla="*/ 5524500 w 11737340"/>
                <a:gd name="connsiteY215" fmla="*/ 3756660 h 4168140"/>
                <a:gd name="connsiteX216" fmla="*/ 5448300 w 11737340"/>
                <a:gd name="connsiteY216" fmla="*/ 3718560 h 4168140"/>
                <a:gd name="connsiteX217" fmla="*/ 5349240 w 11737340"/>
                <a:gd name="connsiteY217" fmla="*/ 3657600 h 4168140"/>
                <a:gd name="connsiteX218" fmla="*/ 5295900 w 11737340"/>
                <a:gd name="connsiteY218" fmla="*/ 3619500 h 4168140"/>
                <a:gd name="connsiteX219" fmla="*/ 5234940 w 11737340"/>
                <a:gd name="connsiteY219" fmla="*/ 3596640 h 4168140"/>
                <a:gd name="connsiteX220" fmla="*/ 5135880 w 11737340"/>
                <a:gd name="connsiteY220" fmla="*/ 3550920 h 4168140"/>
                <a:gd name="connsiteX221" fmla="*/ 5059680 w 11737340"/>
                <a:gd name="connsiteY221" fmla="*/ 3505200 h 4168140"/>
                <a:gd name="connsiteX222" fmla="*/ 5029200 w 11737340"/>
                <a:gd name="connsiteY222" fmla="*/ 3482340 h 4168140"/>
                <a:gd name="connsiteX223" fmla="*/ 4960620 w 11737340"/>
                <a:gd name="connsiteY223" fmla="*/ 3413760 h 4168140"/>
                <a:gd name="connsiteX224" fmla="*/ 4876800 w 11737340"/>
                <a:gd name="connsiteY224" fmla="*/ 3299460 h 4168140"/>
                <a:gd name="connsiteX225" fmla="*/ 4808220 w 11737340"/>
                <a:gd name="connsiteY225" fmla="*/ 3200400 h 4168140"/>
                <a:gd name="connsiteX226" fmla="*/ 4777740 w 11737340"/>
                <a:gd name="connsiteY226" fmla="*/ 3147060 h 4168140"/>
                <a:gd name="connsiteX227" fmla="*/ 4724400 w 11737340"/>
                <a:gd name="connsiteY227" fmla="*/ 3108960 h 4168140"/>
                <a:gd name="connsiteX228" fmla="*/ 4648200 w 11737340"/>
                <a:gd name="connsiteY228" fmla="*/ 3063240 h 4168140"/>
                <a:gd name="connsiteX229" fmla="*/ 4533900 w 11737340"/>
                <a:gd name="connsiteY229" fmla="*/ 2979420 h 4168140"/>
                <a:gd name="connsiteX230" fmla="*/ 4427220 w 11737340"/>
                <a:gd name="connsiteY230" fmla="*/ 2941320 h 4168140"/>
                <a:gd name="connsiteX231" fmla="*/ 4366260 w 11737340"/>
                <a:gd name="connsiteY231" fmla="*/ 2903220 h 4168140"/>
                <a:gd name="connsiteX232" fmla="*/ 4244340 w 11737340"/>
                <a:gd name="connsiteY232" fmla="*/ 2842260 h 4168140"/>
                <a:gd name="connsiteX233" fmla="*/ 4145280 w 11737340"/>
                <a:gd name="connsiteY233" fmla="*/ 2811780 h 4168140"/>
                <a:gd name="connsiteX234" fmla="*/ 4038600 w 11737340"/>
                <a:gd name="connsiteY234" fmla="*/ 2804160 h 4168140"/>
                <a:gd name="connsiteX235" fmla="*/ 3954780 w 11737340"/>
                <a:gd name="connsiteY235" fmla="*/ 2819400 h 4168140"/>
                <a:gd name="connsiteX236" fmla="*/ 3863340 w 11737340"/>
                <a:gd name="connsiteY236" fmla="*/ 2804160 h 4168140"/>
                <a:gd name="connsiteX237" fmla="*/ 3741420 w 11737340"/>
                <a:gd name="connsiteY237" fmla="*/ 2781300 h 4168140"/>
                <a:gd name="connsiteX238" fmla="*/ 3649980 w 11737340"/>
                <a:gd name="connsiteY238" fmla="*/ 2743200 h 4168140"/>
                <a:gd name="connsiteX239" fmla="*/ 3573780 w 11737340"/>
                <a:gd name="connsiteY239" fmla="*/ 2674620 h 4168140"/>
                <a:gd name="connsiteX240" fmla="*/ 3482340 w 11737340"/>
                <a:gd name="connsiteY240" fmla="*/ 2621280 h 4168140"/>
                <a:gd name="connsiteX241" fmla="*/ 3436620 w 11737340"/>
                <a:gd name="connsiteY241" fmla="*/ 2552700 h 4168140"/>
                <a:gd name="connsiteX242" fmla="*/ 3329940 w 11737340"/>
                <a:gd name="connsiteY242" fmla="*/ 2423160 h 4168140"/>
                <a:gd name="connsiteX243" fmla="*/ 3261360 w 11737340"/>
                <a:gd name="connsiteY243" fmla="*/ 2324100 h 4168140"/>
                <a:gd name="connsiteX244" fmla="*/ 3131820 w 11737340"/>
                <a:gd name="connsiteY244" fmla="*/ 2209800 h 4168140"/>
                <a:gd name="connsiteX245" fmla="*/ 3040380 w 11737340"/>
                <a:gd name="connsiteY245" fmla="*/ 2141220 h 4168140"/>
                <a:gd name="connsiteX246" fmla="*/ 2910840 w 11737340"/>
                <a:gd name="connsiteY246" fmla="*/ 2034540 h 4168140"/>
                <a:gd name="connsiteX247" fmla="*/ 2849880 w 11737340"/>
                <a:gd name="connsiteY247" fmla="*/ 1958340 h 4168140"/>
                <a:gd name="connsiteX248" fmla="*/ 2743200 w 11737340"/>
                <a:gd name="connsiteY248" fmla="*/ 1889760 h 4168140"/>
                <a:gd name="connsiteX249" fmla="*/ 2659380 w 11737340"/>
                <a:gd name="connsiteY249" fmla="*/ 1844040 h 4168140"/>
                <a:gd name="connsiteX250" fmla="*/ 2575560 w 11737340"/>
                <a:gd name="connsiteY250" fmla="*/ 1744980 h 4168140"/>
                <a:gd name="connsiteX251" fmla="*/ 2468880 w 11737340"/>
                <a:gd name="connsiteY251" fmla="*/ 1645920 h 4168140"/>
                <a:gd name="connsiteX252" fmla="*/ 2400300 w 11737340"/>
                <a:gd name="connsiteY252" fmla="*/ 1607820 h 4168140"/>
                <a:gd name="connsiteX253" fmla="*/ 2263140 w 11737340"/>
                <a:gd name="connsiteY253" fmla="*/ 1501140 h 4168140"/>
                <a:gd name="connsiteX254" fmla="*/ 2171700 w 11737340"/>
                <a:gd name="connsiteY254" fmla="*/ 1432560 h 4168140"/>
                <a:gd name="connsiteX255" fmla="*/ 2087880 w 11737340"/>
                <a:gd name="connsiteY255" fmla="*/ 1363980 h 4168140"/>
                <a:gd name="connsiteX256" fmla="*/ 1950720 w 11737340"/>
                <a:gd name="connsiteY256" fmla="*/ 1272540 h 4168140"/>
                <a:gd name="connsiteX257" fmla="*/ 1805940 w 11737340"/>
                <a:gd name="connsiteY257" fmla="*/ 1135380 h 4168140"/>
                <a:gd name="connsiteX258" fmla="*/ 1729740 w 11737340"/>
                <a:gd name="connsiteY258" fmla="*/ 1089660 h 4168140"/>
                <a:gd name="connsiteX259" fmla="*/ 1668780 w 11737340"/>
                <a:gd name="connsiteY259" fmla="*/ 1043940 h 4168140"/>
                <a:gd name="connsiteX260" fmla="*/ 1592580 w 11737340"/>
                <a:gd name="connsiteY260" fmla="*/ 990600 h 4168140"/>
                <a:gd name="connsiteX261" fmla="*/ 1470660 w 11737340"/>
                <a:gd name="connsiteY261" fmla="*/ 891540 h 4168140"/>
                <a:gd name="connsiteX262" fmla="*/ 1386840 w 11737340"/>
                <a:gd name="connsiteY262" fmla="*/ 845820 h 4168140"/>
                <a:gd name="connsiteX263" fmla="*/ 1318260 w 11737340"/>
                <a:gd name="connsiteY263" fmla="*/ 784860 h 4168140"/>
                <a:gd name="connsiteX264" fmla="*/ 1264920 w 11737340"/>
                <a:gd name="connsiteY264" fmla="*/ 723900 h 4168140"/>
                <a:gd name="connsiteX265" fmla="*/ 1181100 w 11737340"/>
                <a:gd name="connsiteY265" fmla="*/ 647700 h 4168140"/>
                <a:gd name="connsiteX266" fmla="*/ 1089660 w 11737340"/>
                <a:gd name="connsiteY266" fmla="*/ 624840 h 4168140"/>
                <a:gd name="connsiteX267" fmla="*/ 1021080 w 11737340"/>
                <a:gd name="connsiteY267" fmla="*/ 586740 h 4168140"/>
                <a:gd name="connsiteX268" fmla="*/ 937260 w 11737340"/>
                <a:gd name="connsiteY268" fmla="*/ 548640 h 4168140"/>
                <a:gd name="connsiteX269" fmla="*/ 830580 w 11737340"/>
                <a:gd name="connsiteY269" fmla="*/ 510540 h 4168140"/>
                <a:gd name="connsiteX270" fmla="*/ 754380 w 11737340"/>
                <a:gd name="connsiteY270" fmla="*/ 457200 h 4168140"/>
                <a:gd name="connsiteX271" fmla="*/ 708660 w 11737340"/>
                <a:gd name="connsiteY271" fmla="*/ 419100 h 4168140"/>
                <a:gd name="connsiteX272" fmla="*/ 609600 w 11737340"/>
                <a:gd name="connsiteY272" fmla="*/ 396240 h 4168140"/>
                <a:gd name="connsiteX273" fmla="*/ 548640 w 11737340"/>
                <a:gd name="connsiteY273" fmla="*/ 320040 h 4168140"/>
                <a:gd name="connsiteX274" fmla="*/ 510540 w 11737340"/>
                <a:gd name="connsiteY274" fmla="*/ 251460 h 4168140"/>
                <a:gd name="connsiteX275" fmla="*/ 464820 w 11737340"/>
                <a:gd name="connsiteY275" fmla="*/ 190500 h 4168140"/>
                <a:gd name="connsiteX276" fmla="*/ 411480 w 11737340"/>
                <a:gd name="connsiteY276" fmla="*/ 137160 h 4168140"/>
                <a:gd name="connsiteX277" fmla="*/ 373380 w 11737340"/>
                <a:gd name="connsiteY277" fmla="*/ 45720 h 4168140"/>
                <a:gd name="connsiteX278" fmla="*/ 342900 w 11737340"/>
                <a:gd name="connsiteY278" fmla="*/ 0 h 4168140"/>
                <a:gd name="connsiteX279" fmla="*/ 327660 w 11737340"/>
                <a:gd name="connsiteY279" fmla="*/ 60960 h 4168140"/>
                <a:gd name="connsiteX280" fmla="*/ 289560 w 11737340"/>
                <a:gd name="connsiteY280" fmla="*/ 91440 h 4168140"/>
                <a:gd name="connsiteX281" fmla="*/ 236220 w 11737340"/>
                <a:gd name="connsiteY281" fmla="*/ 114300 h 4168140"/>
                <a:gd name="connsiteX282" fmla="*/ 198120 w 11737340"/>
                <a:gd name="connsiteY282" fmla="*/ 175260 h 4168140"/>
                <a:gd name="connsiteX283" fmla="*/ 175260 w 11737340"/>
                <a:gd name="connsiteY283" fmla="*/ 228600 h 4168140"/>
                <a:gd name="connsiteX284" fmla="*/ 114300 w 11737340"/>
                <a:gd name="connsiteY284" fmla="*/ 236220 h 4168140"/>
                <a:gd name="connsiteX285" fmla="*/ 45720 w 11737340"/>
                <a:gd name="connsiteY285" fmla="*/ 251460 h 4168140"/>
                <a:gd name="connsiteX286" fmla="*/ 0 w 11737340"/>
                <a:gd name="connsiteY286" fmla="*/ 281940 h 4168140"/>
                <a:gd name="connsiteX287" fmla="*/ 68580 w 11737340"/>
                <a:gd name="connsiteY287" fmla="*/ 320040 h 4168140"/>
                <a:gd name="connsiteX0" fmla="*/ 68580 w 11737340"/>
                <a:gd name="connsiteY0" fmla="*/ 320040 h 4168140"/>
                <a:gd name="connsiteX1" fmla="*/ 121920 w 11737340"/>
                <a:gd name="connsiteY1" fmla="*/ 381000 h 4168140"/>
                <a:gd name="connsiteX2" fmla="*/ 198120 w 11737340"/>
                <a:gd name="connsiteY2" fmla="*/ 419100 h 4168140"/>
                <a:gd name="connsiteX3" fmla="*/ 320040 w 11737340"/>
                <a:gd name="connsiteY3" fmla="*/ 510540 h 4168140"/>
                <a:gd name="connsiteX4" fmla="*/ 411480 w 11737340"/>
                <a:gd name="connsiteY4" fmla="*/ 563880 h 4168140"/>
                <a:gd name="connsiteX5" fmla="*/ 472440 w 11737340"/>
                <a:gd name="connsiteY5" fmla="*/ 632460 h 4168140"/>
                <a:gd name="connsiteX6" fmla="*/ 601980 w 11737340"/>
                <a:gd name="connsiteY6" fmla="*/ 708660 h 4168140"/>
                <a:gd name="connsiteX7" fmla="*/ 739140 w 11737340"/>
                <a:gd name="connsiteY7" fmla="*/ 784860 h 4168140"/>
                <a:gd name="connsiteX8" fmla="*/ 861060 w 11737340"/>
                <a:gd name="connsiteY8" fmla="*/ 868680 h 4168140"/>
                <a:gd name="connsiteX9" fmla="*/ 944880 w 11737340"/>
                <a:gd name="connsiteY9" fmla="*/ 952500 h 4168140"/>
                <a:gd name="connsiteX10" fmla="*/ 1021080 w 11737340"/>
                <a:gd name="connsiteY10" fmla="*/ 1005840 h 4168140"/>
                <a:gd name="connsiteX11" fmla="*/ 1097280 w 11737340"/>
                <a:gd name="connsiteY11" fmla="*/ 1043940 h 4168140"/>
                <a:gd name="connsiteX12" fmla="*/ 1181100 w 11737340"/>
                <a:gd name="connsiteY12" fmla="*/ 1104900 h 4168140"/>
                <a:gd name="connsiteX13" fmla="*/ 1249680 w 11737340"/>
                <a:gd name="connsiteY13" fmla="*/ 1150620 h 4168140"/>
                <a:gd name="connsiteX14" fmla="*/ 1341120 w 11737340"/>
                <a:gd name="connsiteY14" fmla="*/ 1196340 h 4168140"/>
                <a:gd name="connsiteX15" fmla="*/ 1417320 w 11737340"/>
                <a:gd name="connsiteY15" fmla="*/ 1257300 h 4168140"/>
                <a:gd name="connsiteX16" fmla="*/ 1493520 w 11737340"/>
                <a:gd name="connsiteY16" fmla="*/ 1333500 h 4168140"/>
                <a:gd name="connsiteX17" fmla="*/ 1569720 w 11737340"/>
                <a:gd name="connsiteY17" fmla="*/ 1356360 h 4168140"/>
                <a:gd name="connsiteX18" fmla="*/ 1684020 w 11737340"/>
                <a:gd name="connsiteY18" fmla="*/ 1424940 h 4168140"/>
                <a:gd name="connsiteX19" fmla="*/ 1729740 w 11737340"/>
                <a:gd name="connsiteY19" fmla="*/ 1485900 h 4168140"/>
                <a:gd name="connsiteX20" fmla="*/ 1844040 w 11737340"/>
                <a:gd name="connsiteY20" fmla="*/ 1569720 h 4168140"/>
                <a:gd name="connsiteX21" fmla="*/ 1935480 w 11737340"/>
                <a:gd name="connsiteY21" fmla="*/ 1615440 h 4168140"/>
                <a:gd name="connsiteX22" fmla="*/ 2049780 w 11737340"/>
                <a:gd name="connsiteY22" fmla="*/ 1691640 h 4168140"/>
                <a:gd name="connsiteX23" fmla="*/ 2133600 w 11737340"/>
                <a:gd name="connsiteY23" fmla="*/ 1729740 h 4168140"/>
                <a:gd name="connsiteX24" fmla="*/ 2202180 w 11737340"/>
                <a:gd name="connsiteY24" fmla="*/ 1805940 h 4168140"/>
                <a:gd name="connsiteX25" fmla="*/ 2255520 w 11737340"/>
                <a:gd name="connsiteY25" fmla="*/ 1821180 h 4168140"/>
                <a:gd name="connsiteX26" fmla="*/ 2316480 w 11737340"/>
                <a:gd name="connsiteY26" fmla="*/ 1866900 h 4168140"/>
                <a:gd name="connsiteX27" fmla="*/ 2423160 w 11737340"/>
                <a:gd name="connsiteY27" fmla="*/ 2004060 h 4168140"/>
                <a:gd name="connsiteX28" fmla="*/ 2476500 w 11737340"/>
                <a:gd name="connsiteY28" fmla="*/ 2087880 h 4168140"/>
                <a:gd name="connsiteX29" fmla="*/ 2567940 w 11737340"/>
                <a:gd name="connsiteY29" fmla="*/ 2148840 h 4168140"/>
                <a:gd name="connsiteX30" fmla="*/ 2682240 w 11737340"/>
                <a:gd name="connsiteY30" fmla="*/ 2186940 h 4168140"/>
                <a:gd name="connsiteX31" fmla="*/ 2743200 w 11737340"/>
                <a:gd name="connsiteY31" fmla="*/ 2209800 h 4168140"/>
                <a:gd name="connsiteX32" fmla="*/ 2811780 w 11737340"/>
                <a:gd name="connsiteY32" fmla="*/ 2247900 h 4168140"/>
                <a:gd name="connsiteX33" fmla="*/ 2887980 w 11737340"/>
                <a:gd name="connsiteY33" fmla="*/ 2301240 h 4168140"/>
                <a:gd name="connsiteX34" fmla="*/ 2979420 w 11737340"/>
                <a:gd name="connsiteY34" fmla="*/ 2385060 h 4168140"/>
                <a:gd name="connsiteX35" fmla="*/ 3055620 w 11737340"/>
                <a:gd name="connsiteY35" fmla="*/ 2461260 h 4168140"/>
                <a:gd name="connsiteX36" fmla="*/ 3139440 w 11737340"/>
                <a:gd name="connsiteY36" fmla="*/ 2537460 h 4168140"/>
                <a:gd name="connsiteX37" fmla="*/ 3261360 w 11737340"/>
                <a:gd name="connsiteY37" fmla="*/ 2628900 h 4168140"/>
                <a:gd name="connsiteX38" fmla="*/ 3345180 w 11737340"/>
                <a:gd name="connsiteY38" fmla="*/ 2720340 h 4168140"/>
                <a:gd name="connsiteX39" fmla="*/ 3444240 w 11737340"/>
                <a:gd name="connsiteY39" fmla="*/ 2796540 h 4168140"/>
                <a:gd name="connsiteX40" fmla="*/ 3558540 w 11737340"/>
                <a:gd name="connsiteY40" fmla="*/ 2872740 h 4168140"/>
                <a:gd name="connsiteX41" fmla="*/ 3619500 w 11737340"/>
                <a:gd name="connsiteY41" fmla="*/ 2979420 h 4168140"/>
                <a:gd name="connsiteX42" fmla="*/ 3619500 w 11737340"/>
                <a:gd name="connsiteY42" fmla="*/ 2979420 h 4168140"/>
                <a:gd name="connsiteX43" fmla="*/ 3649980 w 11737340"/>
                <a:gd name="connsiteY43" fmla="*/ 3048000 h 4168140"/>
                <a:gd name="connsiteX44" fmla="*/ 3703320 w 11737340"/>
                <a:gd name="connsiteY44" fmla="*/ 3086100 h 4168140"/>
                <a:gd name="connsiteX45" fmla="*/ 3764280 w 11737340"/>
                <a:gd name="connsiteY45" fmla="*/ 3063240 h 4168140"/>
                <a:gd name="connsiteX46" fmla="*/ 3848100 w 11737340"/>
                <a:gd name="connsiteY46" fmla="*/ 3025140 h 4168140"/>
                <a:gd name="connsiteX47" fmla="*/ 3916680 w 11737340"/>
                <a:gd name="connsiteY47" fmla="*/ 3032760 h 4168140"/>
                <a:gd name="connsiteX48" fmla="*/ 4030980 w 11737340"/>
                <a:gd name="connsiteY48" fmla="*/ 3063240 h 4168140"/>
                <a:gd name="connsiteX49" fmla="*/ 4137660 w 11737340"/>
                <a:gd name="connsiteY49" fmla="*/ 3101340 h 4168140"/>
                <a:gd name="connsiteX50" fmla="*/ 4259580 w 11737340"/>
                <a:gd name="connsiteY50" fmla="*/ 3147060 h 4168140"/>
                <a:gd name="connsiteX51" fmla="*/ 4381500 w 11737340"/>
                <a:gd name="connsiteY51" fmla="*/ 3192780 h 4168140"/>
                <a:gd name="connsiteX52" fmla="*/ 4526280 w 11737340"/>
                <a:gd name="connsiteY52" fmla="*/ 3276600 h 4168140"/>
                <a:gd name="connsiteX53" fmla="*/ 4587240 w 11737340"/>
                <a:gd name="connsiteY53" fmla="*/ 3299460 h 4168140"/>
                <a:gd name="connsiteX54" fmla="*/ 4610100 w 11737340"/>
                <a:gd name="connsiteY54" fmla="*/ 3352800 h 4168140"/>
                <a:gd name="connsiteX55" fmla="*/ 4648200 w 11737340"/>
                <a:gd name="connsiteY55" fmla="*/ 3436620 h 4168140"/>
                <a:gd name="connsiteX56" fmla="*/ 4671060 w 11737340"/>
                <a:gd name="connsiteY56" fmla="*/ 3520440 h 4168140"/>
                <a:gd name="connsiteX57" fmla="*/ 4678680 w 11737340"/>
                <a:gd name="connsiteY57" fmla="*/ 3589020 h 4168140"/>
                <a:gd name="connsiteX58" fmla="*/ 4686300 w 11737340"/>
                <a:gd name="connsiteY58" fmla="*/ 3649980 h 4168140"/>
                <a:gd name="connsiteX59" fmla="*/ 4724400 w 11737340"/>
                <a:gd name="connsiteY59" fmla="*/ 3680460 h 4168140"/>
                <a:gd name="connsiteX60" fmla="*/ 4785360 w 11737340"/>
                <a:gd name="connsiteY60" fmla="*/ 3672840 h 4168140"/>
                <a:gd name="connsiteX61" fmla="*/ 4869180 w 11737340"/>
                <a:gd name="connsiteY61" fmla="*/ 3703320 h 4168140"/>
                <a:gd name="connsiteX62" fmla="*/ 4914900 w 11737340"/>
                <a:gd name="connsiteY62" fmla="*/ 3756660 h 4168140"/>
                <a:gd name="connsiteX63" fmla="*/ 5105400 w 11737340"/>
                <a:gd name="connsiteY63" fmla="*/ 3832860 h 4168140"/>
                <a:gd name="connsiteX64" fmla="*/ 5173980 w 11737340"/>
                <a:gd name="connsiteY64" fmla="*/ 3886200 h 4168140"/>
                <a:gd name="connsiteX65" fmla="*/ 5242560 w 11737340"/>
                <a:gd name="connsiteY65" fmla="*/ 3924300 h 4168140"/>
                <a:gd name="connsiteX66" fmla="*/ 5364480 w 11737340"/>
                <a:gd name="connsiteY66" fmla="*/ 3962400 h 4168140"/>
                <a:gd name="connsiteX67" fmla="*/ 5516880 w 11737340"/>
                <a:gd name="connsiteY67" fmla="*/ 4046220 h 4168140"/>
                <a:gd name="connsiteX68" fmla="*/ 5585460 w 11737340"/>
                <a:gd name="connsiteY68" fmla="*/ 4099560 h 4168140"/>
                <a:gd name="connsiteX69" fmla="*/ 5661660 w 11737340"/>
                <a:gd name="connsiteY69" fmla="*/ 4122420 h 4168140"/>
                <a:gd name="connsiteX70" fmla="*/ 5745480 w 11737340"/>
                <a:gd name="connsiteY70" fmla="*/ 4130040 h 4168140"/>
                <a:gd name="connsiteX71" fmla="*/ 5836920 w 11737340"/>
                <a:gd name="connsiteY71" fmla="*/ 4130040 h 4168140"/>
                <a:gd name="connsiteX72" fmla="*/ 5951220 w 11737340"/>
                <a:gd name="connsiteY72" fmla="*/ 4145280 h 4168140"/>
                <a:gd name="connsiteX73" fmla="*/ 6035040 w 11737340"/>
                <a:gd name="connsiteY73" fmla="*/ 4168140 h 4168140"/>
                <a:gd name="connsiteX74" fmla="*/ 6149340 w 11737340"/>
                <a:gd name="connsiteY74" fmla="*/ 4137660 h 4168140"/>
                <a:gd name="connsiteX75" fmla="*/ 6286500 w 11737340"/>
                <a:gd name="connsiteY75" fmla="*/ 4114800 h 4168140"/>
                <a:gd name="connsiteX76" fmla="*/ 6393180 w 11737340"/>
                <a:gd name="connsiteY76" fmla="*/ 4053840 h 4168140"/>
                <a:gd name="connsiteX77" fmla="*/ 6484620 w 11737340"/>
                <a:gd name="connsiteY77" fmla="*/ 4038600 h 4168140"/>
                <a:gd name="connsiteX78" fmla="*/ 6583680 w 11737340"/>
                <a:gd name="connsiteY78" fmla="*/ 3970020 h 4168140"/>
                <a:gd name="connsiteX79" fmla="*/ 6697980 w 11737340"/>
                <a:gd name="connsiteY79" fmla="*/ 3886200 h 4168140"/>
                <a:gd name="connsiteX80" fmla="*/ 6728460 w 11737340"/>
                <a:gd name="connsiteY80" fmla="*/ 3817620 h 4168140"/>
                <a:gd name="connsiteX81" fmla="*/ 6842760 w 11737340"/>
                <a:gd name="connsiteY81" fmla="*/ 3733800 h 4168140"/>
                <a:gd name="connsiteX82" fmla="*/ 6972300 w 11737340"/>
                <a:gd name="connsiteY82" fmla="*/ 3642360 h 4168140"/>
                <a:gd name="connsiteX83" fmla="*/ 7078980 w 11737340"/>
                <a:gd name="connsiteY83" fmla="*/ 3528060 h 4168140"/>
                <a:gd name="connsiteX84" fmla="*/ 7139940 w 11737340"/>
                <a:gd name="connsiteY84" fmla="*/ 3444240 h 4168140"/>
                <a:gd name="connsiteX85" fmla="*/ 7269480 w 11737340"/>
                <a:gd name="connsiteY85" fmla="*/ 3284220 h 4168140"/>
                <a:gd name="connsiteX86" fmla="*/ 7330440 w 11737340"/>
                <a:gd name="connsiteY86" fmla="*/ 3185160 h 4168140"/>
                <a:gd name="connsiteX87" fmla="*/ 7376160 w 11737340"/>
                <a:gd name="connsiteY87" fmla="*/ 3116580 h 4168140"/>
                <a:gd name="connsiteX88" fmla="*/ 7444740 w 11737340"/>
                <a:gd name="connsiteY88" fmla="*/ 3093720 h 4168140"/>
                <a:gd name="connsiteX89" fmla="*/ 7513320 w 11737340"/>
                <a:gd name="connsiteY89" fmla="*/ 3101340 h 4168140"/>
                <a:gd name="connsiteX90" fmla="*/ 7574280 w 11737340"/>
                <a:gd name="connsiteY90" fmla="*/ 3078480 h 4168140"/>
                <a:gd name="connsiteX91" fmla="*/ 7726680 w 11737340"/>
                <a:gd name="connsiteY91" fmla="*/ 3108960 h 4168140"/>
                <a:gd name="connsiteX92" fmla="*/ 7833360 w 11737340"/>
                <a:gd name="connsiteY92" fmla="*/ 3162300 h 4168140"/>
                <a:gd name="connsiteX93" fmla="*/ 7962900 w 11737340"/>
                <a:gd name="connsiteY93" fmla="*/ 3192780 h 4168140"/>
                <a:gd name="connsiteX94" fmla="*/ 8161020 w 11737340"/>
                <a:gd name="connsiteY94" fmla="*/ 3268980 h 4168140"/>
                <a:gd name="connsiteX95" fmla="*/ 8290560 w 11737340"/>
                <a:gd name="connsiteY95" fmla="*/ 3337560 h 4168140"/>
                <a:gd name="connsiteX96" fmla="*/ 8382000 w 11737340"/>
                <a:gd name="connsiteY96" fmla="*/ 3360420 h 4168140"/>
                <a:gd name="connsiteX97" fmla="*/ 8458200 w 11737340"/>
                <a:gd name="connsiteY97" fmla="*/ 3398520 h 4168140"/>
                <a:gd name="connsiteX98" fmla="*/ 8595360 w 11737340"/>
                <a:gd name="connsiteY98" fmla="*/ 3512820 h 4168140"/>
                <a:gd name="connsiteX99" fmla="*/ 8641080 w 11737340"/>
                <a:gd name="connsiteY99" fmla="*/ 3566160 h 4168140"/>
                <a:gd name="connsiteX100" fmla="*/ 8702040 w 11737340"/>
                <a:gd name="connsiteY100" fmla="*/ 3604260 h 4168140"/>
                <a:gd name="connsiteX101" fmla="*/ 8763000 w 11737340"/>
                <a:gd name="connsiteY101" fmla="*/ 3634740 h 4168140"/>
                <a:gd name="connsiteX102" fmla="*/ 8854440 w 11737340"/>
                <a:gd name="connsiteY102" fmla="*/ 3627120 h 4168140"/>
                <a:gd name="connsiteX103" fmla="*/ 8968740 w 11737340"/>
                <a:gd name="connsiteY103" fmla="*/ 3634740 h 4168140"/>
                <a:gd name="connsiteX104" fmla="*/ 9060180 w 11737340"/>
                <a:gd name="connsiteY104" fmla="*/ 3642360 h 4168140"/>
                <a:gd name="connsiteX105" fmla="*/ 9151620 w 11737340"/>
                <a:gd name="connsiteY105" fmla="*/ 3657600 h 4168140"/>
                <a:gd name="connsiteX106" fmla="*/ 9227820 w 11737340"/>
                <a:gd name="connsiteY106" fmla="*/ 3642360 h 4168140"/>
                <a:gd name="connsiteX107" fmla="*/ 9311640 w 11737340"/>
                <a:gd name="connsiteY107" fmla="*/ 3611880 h 4168140"/>
                <a:gd name="connsiteX108" fmla="*/ 9433560 w 11737340"/>
                <a:gd name="connsiteY108" fmla="*/ 3589020 h 4168140"/>
                <a:gd name="connsiteX109" fmla="*/ 9509760 w 11737340"/>
                <a:gd name="connsiteY109" fmla="*/ 3528060 h 4168140"/>
                <a:gd name="connsiteX110" fmla="*/ 9646920 w 11737340"/>
                <a:gd name="connsiteY110" fmla="*/ 3489960 h 4168140"/>
                <a:gd name="connsiteX111" fmla="*/ 9784080 w 11737340"/>
                <a:gd name="connsiteY111" fmla="*/ 3444240 h 4168140"/>
                <a:gd name="connsiteX112" fmla="*/ 9860280 w 11737340"/>
                <a:gd name="connsiteY112" fmla="*/ 3383280 h 4168140"/>
                <a:gd name="connsiteX113" fmla="*/ 9921240 w 11737340"/>
                <a:gd name="connsiteY113" fmla="*/ 3314700 h 4168140"/>
                <a:gd name="connsiteX114" fmla="*/ 9997440 w 11737340"/>
                <a:gd name="connsiteY114" fmla="*/ 3208020 h 4168140"/>
                <a:gd name="connsiteX115" fmla="*/ 10043160 w 11737340"/>
                <a:gd name="connsiteY115" fmla="*/ 3101340 h 4168140"/>
                <a:gd name="connsiteX116" fmla="*/ 10104120 w 11737340"/>
                <a:gd name="connsiteY116" fmla="*/ 3017520 h 4168140"/>
                <a:gd name="connsiteX117" fmla="*/ 10157460 w 11737340"/>
                <a:gd name="connsiteY117" fmla="*/ 2933700 h 4168140"/>
                <a:gd name="connsiteX118" fmla="*/ 10218420 w 11737340"/>
                <a:gd name="connsiteY118" fmla="*/ 2849880 h 4168140"/>
                <a:gd name="connsiteX119" fmla="*/ 10294620 w 11737340"/>
                <a:gd name="connsiteY119" fmla="*/ 2735580 h 4168140"/>
                <a:gd name="connsiteX120" fmla="*/ 10347960 w 11737340"/>
                <a:gd name="connsiteY120" fmla="*/ 2621280 h 4168140"/>
                <a:gd name="connsiteX121" fmla="*/ 10431780 w 11737340"/>
                <a:gd name="connsiteY121" fmla="*/ 2499360 h 4168140"/>
                <a:gd name="connsiteX122" fmla="*/ 10500360 w 11737340"/>
                <a:gd name="connsiteY122" fmla="*/ 2354580 h 4168140"/>
                <a:gd name="connsiteX123" fmla="*/ 10553700 w 11737340"/>
                <a:gd name="connsiteY123" fmla="*/ 2263140 h 4168140"/>
                <a:gd name="connsiteX124" fmla="*/ 10584180 w 11737340"/>
                <a:gd name="connsiteY124" fmla="*/ 2194560 h 4168140"/>
                <a:gd name="connsiteX125" fmla="*/ 10624820 w 11737340"/>
                <a:gd name="connsiteY125" fmla="*/ 2125980 h 4168140"/>
                <a:gd name="connsiteX126" fmla="*/ 10675620 w 11737340"/>
                <a:gd name="connsiteY126" fmla="*/ 2049780 h 4168140"/>
                <a:gd name="connsiteX127" fmla="*/ 10690860 w 11737340"/>
                <a:gd name="connsiteY127" fmla="*/ 1988820 h 4168140"/>
                <a:gd name="connsiteX128" fmla="*/ 10713720 w 11737340"/>
                <a:gd name="connsiteY128" fmla="*/ 1927860 h 4168140"/>
                <a:gd name="connsiteX129" fmla="*/ 10767060 w 11737340"/>
                <a:gd name="connsiteY129" fmla="*/ 1859280 h 4168140"/>
                <a:gd name="connsiteX130" fmla="*/ 10873740 w 11737340"/>
                <a:gd name="connsiteY130" fmla="*/ 1828800 h 4168140"/>
                <a:gd name="connsiteX131" fmla="*/ 11079480 w 11737340"/>
                <a:gd name="connsiteY131" fmla="*/ 1767840 h 4168140"/>
                <a:gd name="connsiteX132" fmla="*/ 11247120 w 11737340"/>
                <a:gd name="connsiteY132" fmla="*/ 1684020 h 4168140"/>
                <a:gd name="connsiteX133" fmla="*/ 11407140 w 11737340"/>
                <a:gd name="connsiteY133" fmla="*/ 1628140 h 4168140"/>
                <a:gd name="connsiteX134" fmla="*/ 11490960 w 11737340"/>
                <a:gd name="connsiteY134" fmla="*/ 1577340 h 4168140"/>
                <a:gd name="connsiteX135" fmla="*/ 11635740 w 11737340"/>
                <a:gd name="connsiteY135" fmla="*/ 1508760 h 4168140"/>
                <a:gd name="connsiteX136" fmla="*/ 11737340 w 11737340"/>
                <a:gd name="connsiteY136" fmla="*/ 1442720 h 4168140"/>
                <a:gd name="connsiteX137" fmla="*/ 11620500 w 11737340"/>
                <a:gd name="connsiteY137" fmla="*/ 1417320 h 4168140"/>
                <a:gd name="connsiteX138" fmla="*/ 11567160 w 11737340"/>
                <a:gd name="connsiteY138" fmla="*/ 1379220 h 4168140"/>
                <a:gd name="connsiteX139" fmla="*/ 11498580 w 11737340"/>
                <a:gd name="connsiteY139" fmla="*/ 1318260 h 4168140"/>
                <a:gd name="connsiteX140" fmla="*/ 11468100 w 11737340"/>
                <a:gd name="connsiteY140" fmla="*/ 1280160 h 4168140"/>
                <a:gd name="connsiteX141" fmla="*/ 11442700 w 11737340"/>
                <a:gd name="connsiteY141" fmla="*/ 1231900 h 4168140"/>
                <a:gd name="connsiteX142" fmla="*/ 11384280 w 11737340"/>
                <a:gd name="connsiteY142" fmla="*/ 1310640 h 4168140"/>
                <a:gd name="connsiteX143" fmla="*/ 11353800 w 11737340"/>
                <a:gd name="connsiteY143" fmla="*/ 1356360 h 4168140"/>
                <a:gd name="connsiteX144" fmla="*/ 11224260 w 11737340"/>
                <a:gd name="connsiteY144" fmla="*/ 1417320 h 4168140"/>
                <a:gd name="connsiteX145" fmla="*/ 11109960 w 11737340"/>
                <a:gd name="connsiteY145" fmla="*/ 1463040 h 4168140"/>
                <a:gd name="connsiteX146" fmla="*/ 10911840 w 11737340"/>
                <a:gd name="connsiteY146" fmla="*/ 1524000 h 4168140"/>
                <a:gd name="connsiteX147" fmla="*/ 10774680 w 11737340"/>
                <a:gd name="connsiteY147" fmla="*/ 1546860 h 4168140"/>
                <a:gd name="connsiteX148" fmla="*/ 10675620 w 11737340"/>
                <a:gd name="connsiteY148" fmla="*/ 1615440 h 4168140"/>
                <a:gd name="connsiteX149" fmla="*/ 10568940 w 11737340"/>
                <a:gd name="connsiteY149" fmla="*/ 1676400 h 4168140"/>
                <a:gd name="connsiteX150" fmla="*/ 10485120 w 11737340"/>
                <a:gd name="connsiteY150" fmla="*/ 1760220 h 4168140"/>
                <a:gd name="connsiteX151" fmla="*/ 10454640 w 11737340"/>
                <a:gd name="connsiteY151" fmla="*/ 1836420 h 4168140"/>
                <a:gd name="connsiteX152" fmla="*/ 10416540 w 11737340"/>
                <a:gd name="connsiteY152" fmla="*/ 1927860 h 4168140"/>
                <a:gd name="connsiteX153" fmla="*/ 10401300 w 11737340"/>
                <a:gd name="connsiteY153" fmla="*/ 2004060 h 4168140"/>
                <a:gd name="connsiteX154" fmla="*/ 10363200 w 11737340"/>
                <a:gd name="connsiteY154" fmla="*/ 2095500 h 4168140"/>
                <a:gd name="connsiteX155" fmla="*/ 10317480 w 11737340"/>
                <a:gd name="connsiteY155" fmla="*/ 2225040 h 4168140"/>
                <a:gd name="connsiteX156" fmla="*/ 10287000 w 11737340"/>
                <a:gd name="connsiteY156" fmla="*/ 2346960 h 4168140"/>
                <a:gd name="connsiteX157" fmla="*/ 10218420 w 11737340"/>
                <a:gd name="connsiteY157" fmla="*/ 2499360 h 4168140"/>
                <a:gd name="connsiteX158" fmla="*/ 10134600 w 11737340"/>
                <a:gd name="connsiteY158" fmla="*/ 2621280 h 4168140"/>
                <a:gd name="connsiteX159" fmla="*/ 10043160 w 11737340"/>
                <a:gd name="connsiteY159" fmla="*/ 2735580 h 4168140"/>
                <a:gd name="connsiteX160" fmla="*/ 9974580 w 11737340"/>
                <a:gd name="connsiteY160" fmla="*/ 2857500 h 4168140"/>
                <a:gd name="connsiteX161" fmla="*/ 9906000 w 11737340"/>
                <a:gd name="connsiteY161" fmla="*/ 2941320 h 4168140"/>
                <a:gd name="connsiteX162" fmla="*/ 9860280 w 11737340"/>
                <a:gd name="connsiteY162" fmla="*/ 3032760 h 4168140"/>
                <a:gd name="connsiteX163" fmla="*/ 9806940 w 11737340"/>
                <a:gd name="connsiteY163" fmla="*/ 3116580 h 4168140"/>
                <a:gd name="connsiteX164" fmla="*/ 9715500 w 11737340"/>
                <a:gd name="connsiteY164" fmla="*/ 3208020 h 4168140"/>
                <a:gd name="connsiteX165" fmla="*/ 9616440 w 11737340"/>
                <a:gd name="connsiteY165" fmla="*/ 3261360 h 4168140"/>
                <a:gd name="connsiteX166" fmla="*/ 9532620 w 11737340"/>
                <a:gd name="connsiteY166" fmla="*/ 3329940 h 4168140"/>
                <a:gd name="connsiteX167" fmla="*/ 9471660 w 11737340"/>
                <a:gd name="connsiteY167" fmla="*/ 3375660 h 4168140"/>
                <a:gd name="connsiteX168" fmla="*/ 9410700 w 11737340"/>
                <a:gd name="connsiteY168" fmla="*/ 3429000 h 4168140"/>
                <a:gd name="connsiteX169" fmla="*/ 9288780 w 11737340"/>
                <a:gd name="connsiteY169" fmla="*/ 3436620 h 4168140"/>
                <a:gd name="connsiteX170" fmla="*/ 9166860 w 11737340"/>
                <a:gd name="connsiteY170" fmla="*/ 3444240 h 4168140"/>
                <a:gd name="connsiteX171" fmla="*/ 9029700 w 11737340"/>
                <a:gd name="connsiteY171" fmla="*/ 3413760 h 4168140"/>
                <a:gd name="connsiteX172" fmla="*/ 8823960 w 11737340"/>
                <a:gd name="connsiteY172" fmla="*/ 3360420 h 4168140"/>
                <a:gd name="connsiteX173" fmla="*/ 8679180 w 11737340"/>
                <a:gd name="connsiteY173" fmla="*/ 3329940 h 4168140"/>
                <a:gd name="connsiteX174" fmla="*/ 8572500 w 11737340"/>
                <a:gd name="connsiteY174" fmla="*/ 3276600 h 4168140"/>
                <a:gd name="connsiteX175" fmla="*/ 8465820 w 11737340"/>
                <a:gd name="connsiteY175" fmla="*/ 3215640 h 4168140"/>
                <a:gd name="connsiteX176" fmla="*/ 8321040 w 11737340"/>
                <a:gd name="connsiteY176" fmla="*/ 3177540 h 4168140"/>
                <a:gd name="connsiteX177" fmla="*/ 8199120 w 11737340"/>
                <a:gd name="connsiteY177" fmla="*/ 3131820 h 4168140"/>
                <a:gd name="connsiteX178" fmla="*/ 8069580 w 11737340"/>
                <a:gd name="connsiteY178" fmla="*/ 3078480 h 4168140"/>
                <a:gd name="connsiteX179" fmla="*/ 7917180 w 11737340"/>
                <a:gd name="connsiteY179" fmla="*/ 2994660 h 4168140"/>
                <a:gd name="connsiteX180" fmla="*/ 7787640 w 11737340"/>
                <a:gd name="connsiteY180" fmla="*/ 2971800 h 4168140"/>
                <a:gd name="connsiteX181" fmla="*/ 7719060 w 11737340"/>
                <a:gd name="connsiteY181" fmla="*/ 2933700 h 4168140"/>
                <a:gd name="connsiteX182" fmla="*/ 7612380 w 11737340"/>
                <a:gd name="connsiteY182" fmla="*/ 2903220 h 4168140"/>
                <a:gd name="connsiteX183" fmla="*/ 7566660 w 11737340"/>
                <a:gd name="connsiteY183" fmla="*/ 2887980 h 4168140"/>
                <a:gd name="connsiteX184" fmla="*/ 7551420 w 11737340"/>
                <a:gd name="connsiteY184" fmla="*/ 2849880 h 4168140"/>
                <a:gd name="connsiteX185" fmla="*/ 7533640 w 11737340"/>
                <a:gd name="connsiteY185" fmla="*/ 2788920 h 4168140"/>
                <a:gd name="connsiteX186" fmla="*/ 7475220 w 11737340"/>
                <a:gd name="connsiteY186" fmla="*/ 2857500 h 4168140"/>
                <a:gd name="connsiteX187" fmla="*/ 7414260 w 11737340"/>
                <a:gd name="connsiteY187" fmla="*/ 2887980 h 4168140"/>
                <a:gd name="connsiteX188" fmla="*/ 7345680 w 11737340"/>
                <a:gd name="connsiteY188" fmla="*/ 2971800 h 4168140"/>
                <a:gd name="connsiteX189" fmla="*/ 7315200 w 11737340"/>
                <a:gd name="connsiteY189" fmla="*/ 2994660 h 4168140"/>
                <a:gd name="connsiteX190" fmla="*/ 7261860 w 11737340"/>
                <a:gd name="connsiteY190" fmla="*/ 3009900 h 4168140"/>
                <a:gd name="connsiteX191" fmla="*/ 7193280 w 11737340"/>
                <a:gd name="connsiteY191" fmla="*/ 3025140 h 4168140"/>
                <a:gd name="connsiteX192" fmla="*/ 7155180 w 11737340"/>
                <a:gd name="connsiteY192" fmla="*/ 3078480 h 4168140"/>
                <a:gd name="connsiteX193" fmla="*/ 7109460 w 11737340"/>
                <a:gd name="connsiteY193" fmla="*/ 3154680 h 4168140"/>
                <a:gd name="connsiteX194" fmla="*/ 7048500 w 11737340"/>
                <a:gd name="connsiteY194" fmla="*/ 3246120 h 4168140"/>
                <a:gd name="connsiteX195" fmla="*/ 6995160 w 11737340"/>
                <a:gd name="connsiteY195" fmla="*/ 3307080 h 4168140"/>
                <a:gd name="connsiteX196" fmla="*/ 6972300 w 11737340"/>
                <a:gd name="connsiteY196" fmla="*/ 3352800 h 4168140"/>
                <a:gd name="connsiteX197" fmla="*/ 6949440 w 11737340"/>
                <a:gd name="connsiteY197" fmla="*/ 3413760 h 4168140"/>
                <a:gd name="connsiteX198" fmla="*/ 6949440 w 11737340"/>
                <a:gd name="connsiteY198" fmla="*/ 3413760 h 4168140"/>
                <a:gd name="connsiteX199" fmla="*/ 6911340 w 11737340"/>
                <a:gd name="connsiteY199" fmla="*/ 3474720 h 4168140"/>
                <a:gd name="connsiteX200" fmla="*/ 6888480 w 11737340"/>
                <a:gd name="connsiteY200" fmla="*/ 3505200 h 4168140"/>
                <a:gd name="connsiteX201" fmla="*/ 6819900 w 11737340"/>
                <a:gd name="connsiteY201" fmla="*/ 3566160 h 4168140"/>
                <a:gd name="connsiteX202" fmla="*/ 6743700 w 11737340"/>
                <a:gd name="connsiteY202" fmla="*/ 3581400 h 4168140"/>
                <a:gd name="connsiteX203" fmla="*/ 6675120 w 11737340"/>
                <a:gd name="connsiteY203" fmla="*/ 3657600 h 4168140"/>
                <a:gd name="connsiteX204" fmla="*/ 6629400 w 11737340"/>
                <a:gd name="connsiteY204" fmla="*/ 3718560 h 4168140"/>
                <a:gd name="connsiteX205" fmla="*/ 6576060 w 11737340"/>
                <a:gd name="connsiteY205" fmla="*/ 3779520 h 4168140"/>
                <a:gd name="connsiteX206" fmla="*/ 6484620 w 11737340"/>
                <a:gd name="connsiteY206" fmla="*/ 3817620 h 4168140"/>
                <a:gd name="connsiteX207" fmla="*/ 6400800 w 11737340"/>
                <a:gd name="connsiteY207" fmla="*/ 3832860 h 4168140"/>
                <a:gd name="connsiteX208" fmla="*/ 6263640 w 11737340"/>
                <a:gd name="connsiteY208" fmla="*/ 3870960 h 4168140"/>
                <a:gd name="connsiteX209" fmla="*/ 6126480 w 11737340"/>
                <a:gd name="connsiteY209" fmla="*/ 3901440 h 4168140"/>
                <a:gd name="connsiteX210" fmla="*/ 6027420 w 11737340"/>
                <a:gd name="connsiteY210" fmla="*/ 3916680 h 4168140"/>
                <a:gd name="connsiteX211" fmla="*/ 5890260 w 11737340"/>
                <a:gd name="connsiteY211" fmla="*/ 3878580 h 4168140"/>
                <a:gd name="connsiteX212" fmla="*/ 5821680 w 11737340"/>
                <a:gd name="connsiteY212" fmla="*/ 3863340 h 4168140"/>
                <a:gd name="connsiteX213" fmla="*/ 5737860 w 11737340"/>
                <a:gd name="connsiteY213" fmla="*/ 3825240 h 4168140"/>
                <a:gd name="connsiteX214" fmla="*/ 5638800 w 11737340"/>
                <a:gd name="connsiteY214" fmla="*/ 3794760 h 4168140"/>
                <a:gd name="connsiteX215" fmla="*/ 5524500 w 11737340"/>
                <a:gd name="connsiteY215" fmla="*/ 3756660 h 4168140"/>
                <a:gd name="connsiteX216" fmla="*/ 5448300 w 11737340"/>
                <a:gd name="connsiteY216" fmla="*/ 3718560 h 4168140"/>
                <a:gd name="connsiteX217" fmla="*/ 5349240 w 11737340"/>
                <a:gd name="connsiteY217" fmla="*/ 3657600 h 4168140"/>
                <a:gd name="connsiteX218" fmla="*/ 5295900 w 11737340"/>
                <a:gd name="connsiteY218" fmla="*/ 3619500 h 4168140"/>
                <a:gd name="connsiteX219" fmla="*/ 5234940 w 11737340"/>
                <a:gd name="connsiteY219" fmla="*/ 3596640 h 4168140"/>
                <a:gd name="connsiteX220" fmla="*/ 5135880 w 11737340"/>
                <a:gd name="connsiteY220" fmla="*/ 3550920 h 4168140"/>
                <a:gd name="connsiteX221" fmla="*/ 5059680 w 11737340"/>
                <a:gd name="connsiteY221" fmla="*/ 3505200 h 4168140"/>
                <a:gd name="connsiteX222" fmla="*/ 5029200 w 11737340"/>
                <a:gd name="connsiteY222" fmla="*/ 3482340 h 4168140"/>
                <a:gd name="connsiteX223" fmla="*/ 4960620 w 11737340"/>
                <a:gd name="connsiteY223" fmla="*/ 3413760 h 4168140"/>
                <a:gd name="connsiteX224" fmla="*/ 4876800 w 11737340"/>
                <a:gd name="connsiteY224" fmla="*/ 3299460 h 4168140"/>
                <a:gd name="connsiteX225" fmla="*/ 4808220 w 11737340"/>
                <a:gd name="connsiteY225" fmla="*/ 3200400 h 4168140"/>
                <a:gd name="connsiteX226" fmla="*/ 4777740 w 11737340"/>
                <a:gd name="connsiteY226" fmla="*/ 3147060 h 4168140"/>
                <a:gd name="connsiteX227" fmla="*/ 4724400 w 11737340"/>
                <a:gd name="connsiteY227" fmla="*/ 3108960 h 4168140"/>
                <a:gd name="connsiteX228" fmla="*/ 4648200 w 11737340"/>
                <a:gd name="connsiteY228" fmla="*/ 3063240 h 4168140"/>
                <a:gd name="connsiteX229" fmla="*/ 4533900 w 11737340"/>
                <a:gd name="connsiteY229" fmla="*/ 2979420 h 4168140"/>
                <a:gd name="connsiteX230" fmla="*/ 4427220 w 11737340"/>
                <a:gd name="connsiteY230" fmla="*/ 2941320 h 4168140"/>
                <a:gd name="connsiteX231" fmla="*/ 4366260 w 11737340"/>
                <a:gd name="connsiteY231" fmla="*/ 2903220 h 4168140"/>
                <a:gd name="connsiteX232" fmla="*/ 4244340 w 11737340"/>
                <a:gd name="connsiteY232" fmla="*/ 2842260 h 4168140"/>
                <a:gd name="connsiteX233" fmla="*/ 4145280 w 11737340"/>
                <a:gd name="connsiteY233" fmla="*/ 2811780 h 4168140"/>
                <a:gd name="connsiteX234" fmla="*/ 4038600 w 11737340"/>
                <a:gd name="connsiteY234" fmla="*/ 2804160 h 4168140"/>
                <a:gd name="connsiteX235" fmla="*/ 3954780 w 11737340"/>
                <a:gd name="connsiteY235" fmla="*/ 2819400 h 4168140"/>
                <a:gd name="connsiteX236" fmla="*/ 3863340 w 11737340"/>
                <a:gd name="connsiteY236" fmla="*/ 2804160 h 4168140"/>
                <a:gd name="connsiteX237" fmla="*/ 3741420 w 11737340"/>
                <a:gd name="connsiteY237" fmla="*/ 2781300 h 4168140"/>
                <a:gd name="connsiteX238" fmla="*/ 3649980 w 11737340"/>
                <a:gd name="connsiteY238" fmla="*/ 2743200 h 4168140"/>
                <a:gd name="connsiteX239" fmla="*/ 3573780 w 11737340"/>
                <a:gd name="connsiteY239" fmla="*/ 2674620 h 4168140"/>
                <a:gd name="connsiteX240" fmla="*/ 3482340 w 11737340"/>
                <a:gd name="connsiteY240" fmla="*/ 2621280 h 4168140"/>
                <a:gd name="connsiteX241" fmla="*/ 3436620 w 11737340"/>
                <a:gd name="connsiteY241" fmla="*/ 2552700 h 4168140"/>
                <a:gd name="connsiteX242" fmla="*/ 3329940 w 11737340"/>
                <a:gd name="connsiteY242" fmla="*/ 2423160 h 4168140"/>
                <a:gd name="connsiteX243" fmla="*/ 3261360 w 11737340"/>
                <a:gd name="connsiteY243" fmla="*/ 2324100 h 4168140"/>
                <a:gd name="connsiteX244" fmla="*/ 3131820 w 11737340"/>
                <a:gd name="connsiteY244" fmla="*/ 2209800 h 4168140"/>
                <a:gd name="connsiteX245" fmla="*/ 3040380 w 11737340"/>
                <a:gd name="connsiteY245" fmla="*/ 2141220 h 4168140"/>
                <a:gd name="connsiteX246" fmla="*/ 2910840 w 11737340"/>
                <a:gd name="connsiteY246" fmla="*/ 2034540 h 4168140"/>
                <a:gd name="connsiteX247" fmla="*/ 2849880 w 11737340"/>
                <a:gd name="connsiteY247" fmla="*/ 1958340 h 4168140"/>
                <a:gd name="connsiteX248" fmla="*/ 2743200 w 11737340"/>
                <a:gd name="connsiteY248" fmla="*/ 1889760 h 4168140"/>
                <a:gd name="connsiteX249" fmla="*/ 2659380 w 11737340"/>
                <a:gd name="connsiteY249" fmla="*/ 1844040 h 4168140"/>
                <a:gd name="connsiteX250" fmla="*/ 2575560 w 11737340"/>
                <a:gd name="connsiteY250" fmla="*/ 1744980 h 4168140"/>
                <a:gd name="connsiteX251" fmla="*/ 2468880 w 11737340"/>
                <a:gd name="connsiteY251" fmla="*/ 1645920 h 4168140"/>
                <a:gd name="connsiteX252" fmla="*/ 2400300 w 11737340"/>
                <a:gd name="connsiteY252" fmla="*/ 1607820 h 4168140"/>
                <a:gd name="connsiteX253" fmla="*/ 2263140 w 11737340"/>
                <a:gd name="connsiteY253" fmla="*/ 1501140 h 4168140"/>
                <a:gd name="connsiteX254" fmla="*/ 2171700 w 11737340"/>
                <a:gd name="connsiteY254" fmla="*/ 1432560 h 4168140"/>
                <a:gd name="connsiteX255" fmla="*/ 2087880 w 11737340"/>
                <a:gd name="connsiteY255" fmla="*/ 1363980 h 4168140"/>
                <a:gd name="connsiteX256" fmla="*/ 1950720 w 11737340"/>
                <a:gd name="connsiteY256" fmla="*/ 1272540 h 4168140"/>
                <a:gd name="connsiteX257" fmla="*/ 1805940 w 11737340"/>
                <a:gd name="connsiteY257" fmla="*/ 1135380 h 4168140"/>
                <a:gd name="connsiteX258" fmla="*/ 1729740 w 11737340"/>
                <a:gd name="connsiteY258" fmla="*/ 1089660 h 4168140"/>
                <a:gd name="connsiteX259" fmla="*/ 1668780 w 11737340"/>
                <a:gd name="connsiteY259" fmla="*/ 1043940 h 4168140"/>
                <a:gd name="connsiteX260" fmla="*/ 1592580 w 11737340"/>
                <a:gd name="connsiteY260" fmla="*/ 990600 h 4168140"/>
                <a:gd name="connsiteX261" fmla="*/ 1470660 w 11737340"/>
                <a:gd name="connsiteY261" fmla="*/ 891540 h 4168140"/>
                <a:gd name="connsiteX262" fmla="*/ 1386840 w 11737340"/>
                <a:gd name="connsiteY262" fmla="*/ 845820 h 4168140"/>
                <a:gd name="connsiteX263" fmla="*/ 1318260 w 11737340"/>
                <a:gd name="connsiteY263" fmla="*/ 784860 h 4168140"/>
                <a:gd name="connsiteX264" fmla="*/ 1264920 w 11737340"/>
                <a:gd name="connsiteY264" fmla="*/ 723900 h 4168140"/>
                <a:gd name="connsiteX265" fmla="*/ 1181100 w 11737340"/>
                <a:gd name="connsiteY265" fmla="*/ 647700 h 4168140"/>
                <a:gd name="connsiteX266" fmla="*/ 1089660 w 11737340"/>
                <a:gd name="connsiteY266" fmla="*/ 624840 h 4168140"/>
                <a:gd name="connsiteX267" fmla="*/ 1021080 w 11737340"/>
                <a:gd name="connsiteY267" fmla="*/ 586740 h 4168140"/>
                <a:gd name="connsiteX268" fmla="*/ 937260 w 11737340"/>
                <a:gd name="connsiteY268" fmla="*/ 548640 h 4168140"/>
                <a:gd name="connsiteX269" fmla="*/ 830580 w 11737340"/>
                <a:gd name="connsiteY269" fmla="*/ 510540 h 4168140"/>
                <a:gd name="connsiteX270" fmla="*/ 754380 w 11737340"/>
                <a:gd name="connsiteY270" fmla="*/ 457200 h 4168140"/>
                <a:gd name="connsiteX271" fmla="*/ 708660 w 11737340"/>
                <a:gd name="connsiteY271" fmla="*/ 419100 h 4168140"/>
                <a:gd name="connsiteX272" fmla="*/ 609600 w 11737340"/>
                <a:gd name="connsiteY272" fmla="*/ 396240 h 4168140"/>
                <a:gd name="connsiteX273" fmla="*/ 548640 w 11737340"/>
                <a:gd name="connsiteY273" fmla="*/ 320040 h 4168140"/>
                <a:gd name="connsiteX274" fmla="*/ 510540 w 11737340"/>
                <a:gd name="connsiteY274" fmla="*/ 251460 h 4168140"/>
                <a:gd name="connsiteX275" fmla="*/ 464820 w 11737340"/>
                <a:gd name="connsiteY275" fmla="*/ 190500 h 4168140"/>
                <a:gd name="connsiteX276" fmla="*/ 411480 w 11737340"/>
                <a:gd name="connsiteY276" fmla="*/ 137160 h 4168140"/>
                <a:gd name="connsiteX277" fmla="*/ 373380 w 11737340"/>
                <a:gd name="connsiteY277" fmla="*/ 45720 h 4168140"/>
                <a:gd name="connsiteX278" fmla="*/ 342900 w 11737340"/>
                <a:gd name="connsiteY278" fmla="*/ 0 h 4168140"/>
                <a:gd name="connsiteX279" fmla="*/ 327660 w 11737340"/>
                <a:gd name="connsiteY279" fmla="*/ 60960 h 4168140"/>
                <a:gd name="connsiteX280" fmla="*/ 289560 w 11737340"/>
                <a:gd name="connsiteY280" fmla="*/ 91440 h 4168140"/>
                <a:gd name="connsiteX281" fmla="*/ 236220 w 11737340"/>
                <a:gd name="connsiteY281" fmla="*/ 114300 h 4168140"/>
                <a:gd name="connsiteX282" fmla="*/ 198120 w 11737340"/>
                <a:gd name="connsiteY282" fmla="*/ 175260 h 4168140"/>
                <a:gd name="connsiteX283" fmla="*/ 175260 w 11737340"/>
                <a:gd name="connsiteY283" fmla="*/ 228600 h 4168140"/>
                <a:gd name="connsiteX284" fmla="*/ 114300 w 11737340"/>
                <a:gd name="connsiteY284" fmla="*/ 236220 h 4168140"/>
                <a:gd name="connsiteX285" fmla="*/ 45720 w 11737340"/>
                <a:gd name="connsiteY285" fmla="*/ 251460 h 4168140"/>
                <a:gd name="connsiteX286" fmla="*/ 0 w 11737340"/>
                <a:gd name="connsiteY286" fmla="*/ 281940 h 4168140"/>
                <a:gd name="connsiteX287" fmla="*/ 68580 w 11737340"/>
                <a:gd name="connsiteY287" fmla="*/ 320040 h 4168140"/>
                <a:gd name="connsiteX0" fmla="*/ 68580 w 11737340"/>
                <a:gd name="connsiteY0" fmla="*/ 320040 h 4168140"/>
                <a:gd name="connsiteX1" fmla="*/ 121920 w 11737340"/>
                <a:gd name="connsiteY1" fmla="*/ 381000 h 4168140"/>
                <a:gd name="connsiteX2" fmla="*/ 198120 w 11737340"/>
                <a:gd name="connsiteY2" fmla="*/ 419100 h 4168140"/>
                <a:gd name="connsiteX3" fmla="*/ 320040 w 11737340"/>
                <a:gd name="connsiteY3" fmla="*/ 510540 h 4168140"/>
                <a:gd name="connsiteX4" fmla="*/ 411480 w 11737340"/>
                <a:gd name="connsiteY4" fmla="*/ 563880 h 4168140"/>
                <a:gd name="connsiteX5" fmla="*/ 472440 w 11737340"/>
                <a:gd name="connsiteY5" fmla="*/ 632460 h 4168140"/>
                <a:gd name="connsiteX6" fmla="*/ 601980 w 11737340"/>
                <a:gd name="connsiteY6" fmla="*/ 708660 h 4168140"/>
                <a:gd name="connsiteX7" fmla="*/ 739140 w 11737340"/>
                <a:gd name="connsiteY7" fmla="*/ 784860 h 4168140"/>
                <a:gd name="connsiteX8" fmla="*/ 861060 w 11737340"/>
                <a:gd name="connsiteY8" fmla="*/ 868680 h 4168140"/>
                <a:gd name="connsiteX9" fmla="*/ 944880 w 11737340"/>
                <a:gd name="connsiteY9" fmla="*/ 952500 h 4168140"/>
                <a:gd name="connsiteX10" fmla="*/ 1021080 w 11737340"/>
                <a:gd name="connsiteY10" fmla="*/ 1005840 h 4168140"/>
                <a:gd name="connsiteX11" fmla="*/ 1097280 w 11737340"/>
                <a:gd name="connsiteY11" fmla="*/ 1043940 h 4168140"/>
                <a:gd name="connsiteX12" fmla="*/ 1181100 w 11737340"/>
                <a:gd name="connsiteY12" fmla="*/ 1104900 h 4168140"/>
                <a:gd name="connsiteX13" fmla="*/ 1249680 w 11737340"/>
                <a:gd name="connsiteY13" fmla="*/ 1150620 h 4168140"/>
                <a:gd name="connsiteX14" fmla="*/ 1341120 w 11737340"/>
                <a:gd name="connsiteY14" fmla="*/ 1196340 h 4168140"/>
                <a:gd name="connsiteX15" fmla="*/ 1417320 w 11737340"/>
                <a:gd name="connsiteY15" fmla="*/ 1257300 h 4168140"/>
                <a:gd name="connsiteX16" fmla="*/ 1493520 w 11737340"/>
                <a:gd name="connsiteY16" fmla="*/ 1333500 h 4168140"/>
                <a:gd name="connsiteX17" fmla="*/ 1569720 w 11737340"/>
                <a:gd name="connsiteY17" fmla="*/ 1356360 h 4168140"/>
                <a:gd name="connsiteX18" fmla="*/ 1684020 w 11737340"/>
                <a:gd name="connsiteY18" fmla="*/ 1424940 h 4168140"/>
                <a:gd name="connsiteX19" fmla="*/ 1729740 w 11737340"/>
                <a:gd name="connsiteY19" fmla="*/ 1485900 h 4168140"/>
                <a:gd name="connsiteX20" fmla="*/ 1844040 w 11737340"/>
                <a:gd name="connsiteY20" fmla="*/ 1569720 h 4168140"/>
                <a:gd name="connsiteX21" fmla="*/ 1935480 w 11737340"/>
                <a:gd name="connsiteY21" fmla="*/ 1615440 h 4168140"/>
                <a:gd name="connsiteX22" fmla="*/ 2049780 w 11737340"/>
                <a:gd name="connsiteY22" fmla="*/ 1691640 h 4168140"/>
                <a:gd name="connsiteX23" fmla="*/ 2133600 w 11737340"/>
                <a:gd name="connsiteY23" fmla="*/ 1729740 h 4168140"/>
                <a:gd name="connsiteX24" fmla="*/ 2202180 w 11737340"/>
                <a:gd name="connsiteY24" fmla="*/ 1805940 h 4168140"/>
                <a:gd name="connsiteX25" fmla="*/ 2255520 w 11737340"/>
                <a:gd name="connsiteY25" fmla="*/ 1821180 h 4168140"/>
                <a:gd name="connsiteX26" fmla="*/ 2316480 w 11737340"/>
                <a:gd name="connsiteY26" fmla="*/ 1866900 h 4168140"/>
                <a:gd name="connsiteX27" fmla="*/ 2423160 w 11737340"/>
                <a:gd name="connsiteY27" fmla="*/ 2004060 h 4168140"/>
                <a:gd name="connsiteX28" fmla="*/ 2476500 w 11737340"/>
                <a:gd name="connsiteY28" fmla="*/ 2087880 h 4168140"/>
                <a:gd name="connsiteX29" fmla="*/ 2567940 w 11737340"/>
                <a:gd name="connsiteY29" fmla="*/ 2148840 h 4168140"/>
                <a:gd name="connsiteX30" fmla="*/ 2682240 w 11737340"/>
                <a:gd name="connsiteY30" fmla="*/ 2186940 h 4168140"/>
                <a:gd name="connsiteX31" fmla="*/ 2743200 w 11737340"/>
                <a:gd name="connsiteY31" fmla="*/ 2209800 h 4168140"/>
                <a:gd name="connsiteX32" fmla="*/ 2811780 w 11737340"/>
                <a:gd name="connsiteY32" fmla="*/ 2247900 h 4168140"/>
                <a:gd name="connsiteX33" fmla="*/ 2887980 w 11737340"/>
                <a:gd name="connsiteY33" fmla="*/ 2301240 h 4168140"/>
                <a:gd name="connsiteX34" fmla="*/ 2979420 w 11737340"/>
                <a:gd name="connsiteY34" fmla="*/ 2385060 h 4168140"/>
                <a:gd name="connsiteX35" fmla="*/ 3055620 w 11737340"/>
                <a:gd name="connsiteY35" fmla="*/ 2461260 h 4168140"/>
                <a:gd name="connsiteX36" fmla="*/ 3139440 w 11737340"/>
                <a:gd name="connsiteY36" fmla="*/ 2537460 h 4168140"/>
                <a:gd name="connsiteX37" fmla="*/ 3261360 w 11737340"/>
                <a:gd name="connsiteY37" fmla="*/ 2628900 h 4168140"/>
                <a:gd name="connsiteX38" fmla="*/ 3345180 w 11737340"/>
                <a:gd name="connsiteY38" fmla="*/ 2720340 h 4168140"/>
                <a:gd name="connsiteX39" fmla="*/ 3444240 w 11737340"/>
                <a:gd name="connsiteY39" fmla="*/ 2796540 h 4168140"/>
                <a:gd name="connsiteX40" fmla="*/ 3558540 w 11737340"/>
                <a:gd name="connsiteY40" fmla="*/ 2872740 h 4168140"/>
                <a:gd name="connsiteX41" fmla="*/ 3619500 w 11737340"/>
                <a:gd name="connsiteY41" fmla="*/ 2979420 h 4168140"/>
                <a:gd name="connsiteX42" fmla="*/ 3619500 w 11737340"/>
                <a:gd name="connsiteY42" fmla="*/ 2979420 h 4168140"/>
                <a:gd name="connsiteX43" fmla="*/ 3649980 w 11737340"/>
                <a:gd name="connsiteY43" fmla="*/ 3048000 h 4168140"/>
                <a:gd name="connsiteX44" fmla="*/ 3703320 w 11737340"/>
                <a:gd name="connsiteY44" fmla="*/ 3086100 h 4168140"/>
                <a:gd name="connsiteX45" fmla="*/ 3764280 w 11737340"/>
                <a:gd name="connsiteY45" fmla="*/ 3063240 h 4168140"/>
                <a:gd name="connsiteX46" fmla="*/ 3848100 w 11737340"/>
                <a:gd name="connsiteY46" fmla="*/ 3025140 h 4168140"/>
                <a:gd name="connsiteX47" fmla="*/ 3916680 w 11737340"/>
                <a:gd name="connsiteY47" fmla="*/ 3032760 h 4168140"/>
                <a:gd name="connsiteX48" fmla="*/ 4030980 w 11737340"/>
                <a:gd name="connsiteY48" fmla="*/ 3063240 h 4168140"/>
                <a:gd name="connsiteX49" fmla="*/ 4137660 w 11737340"/>
                <a:gd name="connsiteY49" fmla="*/ 3101340 h 4168140"/>
                <a:gd name="connsiteX50" fmla="*/ 4259580 w 11737340"/>
                <a:gd name="connsiteY50" fmla="*/ 3147060 h 4168140"/>
                <a:gd name="connsiteX51" fmla="*/ 4381500 w 11737340"/>
                <a:gd name="connsiteY51" fmla="*/ 3192780 h 4168140"/>
                <a:gd name="connsiteX52" fmla="*/ 4526280 w 11737340"/>
                <a:gd name="connsiteY52" fmla="*/ 3276600 h 4168140"/>
                <a:gd name="connsiteX53" fmla="*/ 4587240 w 11737340"/>
                <a:gd name="connsiteY53" fmla="*/ 3299460 h 4168140"/>
                <a:gd name="connsiteX54" fmla="*/ 4610100 w 11737340"/>
                <a:gd name="connsiteY54" fmla="*/ 3352800 h 4168140"/>
                <a:gd name="connsiteX55" fmla="*/ 4648200 w 11737340"/>
                <a:gd name="connsiteY55" fmla="*/ 3436620 h 4168140"/>
                <a:gd name="connsiteX56" fmla="*/ 4671060 w 11737340"/>
                <a:gd name="connsiteY56" fmla="*/ 3520440 h 4168140"/>
                <a:gd name="connsiteX57" fmla="*/ 4678680 w 11737340"/>
                <a:gd name="connsiteY57" fmla="*/ 3589020 h 4168140"/>
                <a:gd name="connsiteX58" fmla="*/ 4686300 w 11737340"/>
                <a:gd name="connsiteY58" fmla="*/ 3649980 h 4168140"/>
                <a:gd name="connsiteX59" fmla="*/ 4724400 w 11737340"/>
                <a:gd name="connsiteY59" fmla="*/ 3680460 h 4168140"/>
                <a:gd name="connsiteX60" fmla="*/ 4785360 w 11737340"/>
                <a:gd name="connsiteY60" fmla="*/ 3672840 h 4168140"/>
                <a:gd name="connsiteX61" fmla="*/ 4869180 w 11737340"/>
                <a:gd name="connsiteY61" fmla="*/ 3703320 h 4168140"/>
                <a:gd name="connsiteX62" fmla="*/ 4914900 w 11737340"/>
                <a:gd name="connsiteY62" fmla="*/ 3756660 h 4168140"/>
                <a:gd name="connsiteX63" fmla="*/ 5105400 w 11737340"/>
                <a:gd name="connsiteY63" fmla="*/ 3832860 h 4168140"/>
                <a:gd name="connsiteX64" fmla="*/ 5173980 w 11737340"/>
                <a:gd name="connsiteY64" fmla="*/ 3886200 h 4168140"/>
                <a:gd name="connsiteX65" fmla="*/ 5242560 w 11737340"/>
                <a:gd name="connsiteY65" fmla="*/ 3924300 h 4168140"/>
                <a:gd name="connsiteX66" fmla="*/ 5364480 w 11737340"/>
                <a:gd name="connsiteY66" fmla="*/ 3962400 h 4168140"/>
                <a:gd name="connsiteX67" fmla="*/ 5516880 w 11737340"/>
                <a:gd name="connsiteY67" fmla="*/ 4046220 h 4168140"/>
                <a:gd name="connsiteX68" fmla="*/ 5585460 w 11737340"/>
                <a:gd name="connsiteY68" fmla="*/ 4099560 h 4168140"/>
                <a:gd name="connsiteX69" fmla="*/ 5661660 w 11737340"/>
                <a:gd name="connsiteY69" fmla="*/ 4122420 h 4168140"/>
                <a:gd name="connsiteX70" fmla="*/ 5745480 w 11737340"/>
                <a:gd name="connsiteY70" fmla="*/ 4130040 h 4168140"/>
                <a:gd name="connsiteX71" fmla="*/ 5836920 w 11737340"/>
                <a:gd name="connsiteY71" fmla="*/ 4130040 h 4168140"/>
                <a:gd name="connsiteX72" fmla="*/ 5951220 w 11737340"/>
                <a:gd name="connsiteY72" fmla="*/ 4145280 h 4168140"/>
                <a:gd name="connsiteX73" fmla="*/ 6035040 w 11737340"/>
                <a:gd name="connsiteY73" fmla="*/ 4168140 h 4168140"/>
                <a:gd name="connsiteX74" fmla="*/ 6149340 w 11737340"/>
                <a:gd name="connsiteY74" fmla="*/ 4137660 h 4168140"/>
                <a:gd name="connsiteX75" fmla="*/ 6286500 w 11737340"/>
                <a:gd name="connsiteY75" fmla="*/ 4114800 h 4168140"/>
                <a:gd name="connsiteX76" fmla="*/ 6393180 w 11737340"/>
                <a:gd name="connsiteY76" fmla="*/ 4053840 h 4168140"/>
                <a:gd name="connsiteX77" fmla="*/ 6484620 w 11737340"/>
                <a:gd name="connsiteY77" fmla="*/ 4038600 h 4168140"/>
                <a:gd name="connsiteX78" fmla="*/ 6583680 w 11737340"/>
                <a:gd name="connsiteY78" fmla="*/ 3970020 h 4168140"/>
                <a:gd name="connsiteX79" fmla="*/ 6697980 w 11737340"/>
                <a:gd name="connsiteY79" fmla="*/ 3886200 h 4168140"/>
                <a:gd name="connsiteX80" fmla="*/ 6728460 w 11737340"/>
                <a:gd name="connsiteY80" fmla="*/ 3817620 h 4168140"/>
                <a:gd name="connsiteX81" fmla="*/ 6842760 w 11737340"/>
                <a:gd name="connsiteY81" fmla="*/ 3733800 h 4168140"/>
                <a:gd name="connsiteX82" fmla="*/ 6972300 w 11737340"/>
                <a:gd name="connsiteY82" fmla="*/ 3642360 h 4168140"/>
                <a:gd name="connsiteX83" fmla="*/ 7078980 w 11737340"/>
                <a:gd name="connsiteY83" fmla="*/ 3528060 h 4168140"/>
                <a:gd name="connsiteX84" fmla="*/ 7139940 w 11737340"/>
                <a:gd name="connsiteY84" fmla="*/ 3444240 h 4168140"/>
                <a:gd name="connsiteX85" fmla="*/ 7269480 w 11737340"/>
                <a:gd name="connsiteY85" fmla="*/ 3284220 h 4168140"/>
                <a:gd name="connsiteX86" fmla="*/ 7330440 w 11737340"/>
                <a:gd name="connsiteY86" fmla="*/ 3185160 h 4168140"/>
                <a:gd name="connsiteX87" fmla="*/ 7376160 w 11737340"/>
                <a:gd name="connsiteY87" fmla="*/ 3116580 h 4168140"/>
                <a:gd name="connsiteX88" fmla="*/ 7444740 w 11737340"/>
                <a:gd name="connsiteY88" fmla="*/ 3093720 h 4168140"/>
                <a:gd name="connsiteX89" fmla="*/ 7513320 w 11737340"/>
                <a:gd name="connsiteY89" fmla="*/ 3101340 h 4168140"/>
                <a:gd name="connsiteX90" fmla="*/ 7574280 w 11737340"/>
                <a:gd name="connsiteY90" fmla="*/ 3078480 h 4168140"/>
                <a:gd name="connsiteX91" fmla="*/ 7726680 w 11737340"/>
                <a:gd name="connsiteY91" fmla="*/ 3108960 h 4168140"/>
                <a:gd name="connsiteX92" fmla="*/ 7833360 w 11737340"/>
                <a:gd name="connsiteY92" fmla="*/ 3162300 h 4168140"/>
                <a:gd name="connsiteX93" fmla="*/ 7962900 w 11737340"/>
                <a:gd name="connsiteY93" fmla="*/ 3192780 h 4168140"/>
                <a:gd name="connsiteX94" fmla="*/ 8161020 w 11737340"/>
                <a:gd name="connsiteY94" fmla="*/ 3268980 h 4168140"/>
                <a:gd name="connsiteX95" fmla="*/ 8290560 w 11737340"/>
                <a:gd name="connsiteY95" fmla="*/ 3337560 h 4168140"/>
                <a:gd name="connsiteX96" fmla="*/ 8382000 w 11737340"/>
                <a:gd name="connsiteY96" fmla="*/ 3360420 h 4168140"/>
                <a:gd name="connsiteX97" fmla="*/ 8458200 w 11737340"/>
                <a:gd name="connsiteY97" fmla="*/ 3398520 h 4168140"/>
                <a:gd name="connsiteX98" fmla="*/ 8595360 w 11737340"/>
                <a:gd name="connsiteY98" fmla="*/ 3512820 h 4168140"/>
                <a:gd name="connsiteX99" fmla="*/ 8641080 w 11737340"/>
                <a:gd name="connsiteY99" fmla="*/ 3566160 h 4168140"/>
                <a:gd name="connsiteX100" fmla="*/ 8702040 w 11737340"/>
                <a:gd name="connsiteY100" fmla="*/ 3604260 h 4168140"/>
                <a:gd name="connsiteX101" fmla="*/ 8763000 w 11737340"/>
                <a:gd name="connsiteY101" fmla="*/ 3634740 h 4168140"/>
                <a:gd name="connsiteX102" fmla="*/ 8846820 w 11737340"/>
                <a:gd name="connsiteY102" fmla="*/ 3632200 h 4168140"/>
                <a:gd name="connsiteX103" fmla="*/ 8968740 w 11737340"/>
                <a:gd name="connsiteY103" fmla="*/ 3634740 h 4168140"/>
                <a:gd name="connsiteX104" fmla="*/ 9060180 w 11737340"/>
                <a:gd name="connsiteY104" fmla="*/ 3642360 h 4168140"/>
                <a:gd name="connsiteX105" fmla="*/ 9151620 w 11737340"/>
                <a:gd name="connsiteY105" fmla="*/ 3657600 h 4168140"/>
                <a:gd name="connsiteX106" fmla="*/ 9227820 w 11737340"/>
                <a:gd name="connsiteY106" fmla="*/ 3642360 h 4168140"/>
                <a:gd name="connsiteX107" fmla="*/ 9311640 w 11737340"/>
                <a:gd name="connsiteY107" fmla="*/ 3611880 h 4168140"/>
                <a:gd name="connsiteX108" fmla="*/ 9433560 w 11737340"/>
                <a:gd name="connsiteY108" fmla="*/ 3589020 h 4168140"/>
                <a:gd name="connsiteX109" fmla="*/ 9509760 w 11737340"/>
                <a:gd name="connsiteY109" fmla="*/ 3528060 h 4168140"/>
                <a:gd name="connsiteX110" fmla="*/ 9646920 w 11737340"/>
                <a:gd name="connsiteY110" fmla="*/ 3489960 h 4168140"/>
                <a:gd name="connsiteX111" fmla="*/ 9784080 w 11737340"/>
                <a:gd name="connsiteY111" fmla="*/ 3444240 h 4168140"/>
                <a:gd name="connsiteX112" fmla="*/ 9860280 w 11737340"/>
                <a:gd name="connsiteY112" fmla="*/ 3383280 h 4168140"/>
                <a:gd name="connsiteX113" fmla="*/ 9921240 w 11737340"/>
                <a:gd name="connsiteY113" fmla="*/ 3314700 h 4168140"/>
                <a:gd name="connsiteX114" fmla="*/ 9997440 w 11737340"/>
                <a:gd name="connsiteY114" fmla="*/ 3208020 h 4168140"/>
                <a:gd name="connsiteX115" fmla="*/ 10043160 w 11737340"/>
                <a:gd name="connsiteY115" fmla="*/ 3101340 h 4168140"/>
                <a:gd name="connsiteX116" fmla="*/ 10104120 w 11737340"/>
                <a:gd name="connsiteY116" fmla="*/ 3017520 h 4168140"/>
                <a:gd name="connsiteX117" fmla="*/ 10157460 w 11737340"/>
                <a:gd name="connsiteY117" fmla="*/ 2933700 h 4168140"/>
                <a:gd name="connsiteX118" fmla="*/ 10218420 w 11737340"/>
                <a:gd name="connsiteY118" fmla="*/ 2849880 h 4168140"/>
                <a:gd name="connsiteX119" fmla="*/ 10294620 w 11737340"/>
                <a:gd name="connsiteY119" fmla="*/ 2735580 h 4168140"/>
                <a:gd name="connsiteX120" fmla="*/ 10347960 w 11737340"/>
                <a:gd name="connsiteY120" fmla="*/ 2621280 h 4168140"/>
                <a:gd name="connsiteX121" fmla="*/ 10431780 w 11737340"/>
                <a:gd name="connsiteY121" fmla="*/ 2499360 h 4168140"/>
                <a:gd name="connsiteX122" fmla="*/ 10500360 w 11737340"/>
                <a:gd name="connsiteY122" fmla="*/ 2354580 h 4168140"/>
                <a:gd name="connsiteX123" fmla="*/ 10553700 w 11737340"/>
                <a:gd name="connsiteY123" fmla="*/ 2263140 h 4168140"/>
                <a:gd name="connsiteX124" fmla="*/ 10584180 w 11737340"/>
                <a:gd name="connsiteY124" fmla="*/ 2194560 h 4168140"/>
                <a:gd name="connsiteX125" fmla="*/ 10624820 w 11737340"/>
                <a:gd name="connsiteY125" fmla="*/ 2125980 h 4168140"/>
                <a:gd name="connsiteX126" fmla="*/ 10675620 w 11737340"/>
                <a:gd name="connsiteY126" fmla="*/ 2049780 h 4168140"/>
                <a:gd name="connsiteX127" fmla="*/ 10690860 w 11737340"/>
                <a:gd name="connsiteY127" fmla="*/ 1988820 h 4168140"/>
                <a:gd name="connsiteX128" fmla="*/ 10713720 w 11737340"/>
                <a:gd name="connsiteY128" fmla="*/ 1927860 h 4168140"/>
                <a:gd name="connsiteX129" fmla="*/ 10767060 w 11737340"/>
                <a:gd name="connsiteY129" fmla="*/ 1859280 h 4168140"/>
                <a:gd name="connsiteX130" fmla="*/ 10873740 w 11737340"/>
                <a:gd name="connsiteY130" fmla="*/ 1828800 h 4168140"/>
                <a:gd name="connsiteX131" fmla="*/ 11079480 w 11737340"/>
                <a:gd name="connsiteY131" fmla="*/ 1767840 h 4168140"/>
                <a:gd name="connsiteX132" fmla="*/ 11247120 w 11737340"/>
                <a:gd name="connsiteY132" fmla="*/ 1684020 h 4168140"/>
                <a:gd name="connsiteX133" fmla="*/ 11407140 w 11737340"/>
                <a:gd name="connsiteY133" fmla="*/ 1628140 h 4168140"/>
                <a:gd name="connsiteX134" fmla="*/ 11490960 w 11737340"/>
                <a:gd name="connsiteY134" fmla="*/ 1577340 h 4168140"/>
                <a:gd name="connsiteX135" fmla="*/ 11635740 w 11737340"/>
                <a:gd name="connsiteY135" fmla="*/ 1508760 h 4168140"/>
                <a:gd name="connsiteX136" fmla="*/ 11737340 w 11737340"/>
                <a:gd name="connsiteY136" fmla="*/ 1442720 h 4168140"/>
                <a:gd name="connsiteX137" fmla="*/ 11620500 w 11737340"/>
                <a:gd name="connsiteY137" fmla="*/ 1417320 h 4168140"/>
                <a:gd name="connsiteX138" fmla="*/ 11567160 w 11737340"/>
                <a:gd name="connsiteY138" fmla="*/ 1379220 h 4168140"/>
                <a:gd name="connsiteX139" fmla="*/ 11498580 w 11737340"/>
                <a:gd name="connsiteY139" fmla="*/ 1318260 h 4168140"/>
                <a:gd name="connsiteX140" fmla="*/ 11468100 w 11737340"/>
                <a:gd name="connsiteY140" fmla="*/ 1280160 h 4168140"/>
                <a:gd name="connsiteX141" fmla="*/ 11442700 w 11737340"/>
                <a:gd name="connsiteY141" fmla="*/ 1231900 h 4168140"/>
                <a:gd name="connsiteX142" fmla="*/ 11384280 w 11737340"/>
                <a:gd name="connsiteY142" fmla="*/ 1310640 h 4168140"/>
                <a:gd name="connsiteX143" fmla="*/ 11353800 w 11737340"/>
                <a:gd name="connsiteY143" fmla="*/ 1356360 h 4168140"/>
                <a:gd name="connsiteX144" fmla="*/ 11224260 w 11737340"/>
                <a:gd name="connsiteY144" fmla="*/ 1417320 h 4168140"/>
                <a:gd name="connsiteX145" fmla="*/ 11109960 w 11737340"/>
                <a:gd name="connsiteY145" fmla="*/ 1463040 h 4168140"/>
                <a:gd name="connsiteX146" fmla="*/ 10911840 w 11737340"/>
                <a:gd name="connsiteY146" fmla="*/ 1524000 h 4168140"/>
                <a:gd name="connsiteX147" fmla="*/ 10774680 w 11737340"/>
                <a:gd name="connsiteY147" fmla="*/ 1546860 h 4168140"/>
                <a:gd name="connsiteX148" fmla="*/ 10675620 w 11737340"/>
                <a:gd name="connsiteY148" fmla="*/ 1615440 h 4168140"/>
                <a:gd name="connsiteX149" fmla="*/ 10568940 w 11737340"/>
                <a:gd name="connsiteY149" fmla="*/ 1676400 h 4168140"/>
                <a:gd name="connsiteX150" fmla="*/ 10485120 w 11737340"/>
                <a:gd name="connsiteY150" fmla="*/ 1760220 h 4168140"/>
                <a:gd name="connsiteX151" fmla="*/ 10454640 w 11737340"/>
                <a:gd name="connsiteY151" fmla="*/ 1836420 h 4168140"/>
                <a:gd name="connsiteX152" fmla="*/ 10416540 w 11737340"/>
                <a:gd name="connsiteY152" fmla="*/ 1927860 h 4168140"/>
                <a:gd name="connsiteX153" fmla="*/ 10401300 w 11737340"/>
                <a:gd name="connsiteY153" fmla="*/ 2004060 h 4168140"/>
                <a:gd name="connsiteX154" fmla="*/ 10363200 w 11737340"/>
                <a:gd name="connsiteY154" fmla="*/ 2095500 h 4168140"/>
                <a:gd name="connsiteX155" fmla="*/ 10317480 w 11737340"/>
                <a:gd name="connsiteY155" fmla="*/ 2225040 h 4168140"/>
                <a:gd name="connsiteX156" fmla="*/ 10287000 w 11737340"/>
                <a:gd name="connsiteY156" fmla="*/ 2346960 h 4168140"/>
                <a:gd name="connsiteX157" fmla="*/ 10218420 w 11737340"/>
                <a:gd name="connsiteY157" fmla="*/ 2499360 h 4168140"/>
                <a:gd name="connsiteX158" fmla="*/ 10134600 w 11737340"/>
                <a:gd name="connsiteY158" fmla="*/ 2621280 h 4168140"/>
                <a:gd name="connsiteX159" fmla="*/ 10043160 w 11737340"/>
                <a:gd name="connsiteY159" fmla="*/ 2735580 h 4168140"/>
                <a:gd name="connsiteX160" fmla="*/ 9974580 w 11737340"/>
                <a:gd name="connsiteY160" fmla="*/ 2857500 h 4168140"/>
                <a:gd name="connsiteX161" fmla="*/ 9906000 w 11737340"/>
                <a:gd name="connsiteY161" fmla="*/ 2941320 h 4168140"/>
                <a:gd name="connsiteX162" fmla="*/ 9860280 w 11737340"/>
                <a:gd name="connsiteY162" fmla="*/ 3032760 h 4168140"/>
                <a:gd name="connsiteX163" fmla="*/ 9806940 w 11737340"/>
                <a:gd name="connsiteY163" fmla="*/ 3116580 h 4168140"/>
                <a:gd name="connsiteX164" fmla="*/ 9715500 w 11737340"/>
                <a:gd name="connsiteY164" fmla="*/ 3208020 h 4168140"/>
                <a:gd name="connsiteX165" fmla="*/ 9616440 w 11737340"/>
                <a:gd name="connsiteY165" fmla="*/ 3261360 h 4168140"/>
                <a:gd name="connsiteX166" fmla="*/ 9532620 w 11737340"/>
                <a:gd name="connsiteY166" fmla="*/ 3329940 h 4168140"/>
                <a:gd name="connsiteX167" fmla="*/ 9471660 w 11737340"/>
                <a:gd name="connsiteY167" fmla="*/ 3375660 h 4168140"/>
                <a:gd name="connsiteX168" fmla="*/ 9410700 w 11737340"/>
                <a:gd name="connsiteY168" fmla="*/ 3429000 h 4168140"/>
                <a:gd name="connsiteX169" fmla="*/ 9288780 w 11737340"/>
                <a:gd name="connsiteY169" fmla="*/ 3436620 h 4168140"/>
                <a:gd name="connsiteX170" fmla="*/ 9166860 w 11737340"/>
                <a:gd name="connsiteY170" fmla="*/ 3444240 h 4168140"/>
                <a:gd name="connsiteX171" fmla="*/ 9029700 w 11737340"/>
                <a:gd name="connsiteY171" fmla="*/ 3413760 h 4168140"/>
                <a:gd name="connsiteX172" fmla="*/ 8823960 w 11737340"/>
                <a:gd name="connsiteY172" fmla="*/ 3360420 h 4168140"/>
                <a:gd name="connsiteX173" fmla="*/ 8679180 w 11737340"/>
                <a:gd name="connsiteY173" fmla="*/ 3329940 h 4168140"/>
                <a:gd name="connsiteX174" fmla="*/ 8572500 w 11737340"/>
                <a:gd name="connsiteY174" fmla="*/ 3276600 h 4168140"/>
                <a:gd name="connsiteX175" fmla="*/ 8465820 w 11737340"/>
                <a:gd name="connsiteY175" fmla="*/ 3215640 h 4168140"/>
                <a:gd name="connsiteX176" fmla="*/ 8321040 w 11737340"/>
                <a:gd name="connsiteY176" fmla="*/ 3177540 h 4168140"/>
                <a:gd name="connsiteX177" fmla="*/ 8199120 w 11737340"/>
                <a:gd name="connsiteY177" fmla="*/ 3131820 h 4168140"/>
                <a:gd name="connsiteX178" fmla="*/ 8069580 w 11737340"/>
                <a:gd name="connsiteY178" fmla="*/ 3078480 h 4168140"/>
                <a:gd name="connsiteX179" fmla="*/ 7917180 w 11737340"/>
                <a:gd name="connsiteY179" fmla="*/ 2994660 h 4168140"/>
                <a:gd name="connsiteX180" fmla="*/ 7787640 w 11737340"/>
                <a:gd name="connsiteY180" fmla="*/ 2971800 h 4168140"/>
                <a:gd name="connsiteX181" fmla="*/ 7719060 w 11737340"/>
                <a:gd name="connsiteY181" fmla="*/ 2933700 h 4168140"/>
                <a:gd name="connsiteX182" fmla="*/ 7612380 w 11737340"/>
                <a:gd name="connsiteY182" fmla="*/ 2903220 h 4168140"/>
                <a:gd name="connsiteX183" fmla="*/ 7566660 w 11737340"/>
                <a:gd name="connsiteY183" fmla="*/ 2887980 h 4168140"/>
                <a:gd name="connsiteX184" fmla="*/ 7551420 w 11737340"/>
                <a:gd name="connsiteY184" fmla="*/ 2849880 h 4168140"/>
                <a:gd name="connsiteX185" fmla="*/ 7533640 w 11737340"/>
                <a:gd name="connsiteY185" fmla="*/ 2788920 h 4168140"/>
                <a:gd name="connsiteX186" fmla="*/ 7475220 w 11737340"/>
                <a:gd name="connsiteY186" fmla="*/ 2857500 h 4168140"/>
                <a:gd name="connsiteX187" fmla="*/ 7414260 w 11737340"/>
                <a:gd name="connsiteY187" fmla="*/ 2887980 h 4168140"/>
                <a:gd name="connsiteX188" fmla="*/ 7345680 w 11737340"/>
                <a:gd name="connsiteY188" fmla="*/ 2971800 h 4168140"/>
                <a:gd name="connsiteX189" fmla="*/ 7315200 w 11737340"/>
                <a:gd name="connsiteY189" fmla="*/ 2994660 h 4168140"/>
                <a:gd name="connsiteX190" fmla="*/ 7261860 w 11737340"/>
                <a:gd name="connsiteY190" fmla="*/ 3009900 h 4168140"/>
                <a:gd name="connsiteX191" fmla="*/ 7193280 w 11737340"/>
                <a:gd name="connsiteY191" fmla="*/ 3025140 h 4168140"/>
                <a:gd name="connsiteX192" fmla="*/ 7155180 w 11737340"/>
                <a:gd name="connsiteY192" fmla="*/ 3078480 h 4168140"/>
                <a:gd name="connsiteX193" fmla="*/ 7109460 w 11737340"/>
                <a:gd name="connsiteY193" fmla="*/ 3154680 h 4168140"/>
                <a:gd name="connsiteX194" fmla="*/ 7048500 w 11737340"/>
                <a:gd name="connsiteY194" fmla="*/ 3246120 h 4168140"/>
                <a:gd name="connsiteX195" fmla="*/ 6995160 w 11737340"/>
                <a:gd name="connsiteY195" fmla="*/ 3307080 h 4168140"/>
                <a:gd name="connsiteX196" fmla="*/ 6972300 w 11737340"/>
                <a:gd name="connsiteY196" fmla="*/ 3352800 h 4168140"/>
                <a:gd name="connsiteX197" fmla="*/ 6949440 w 11737340"/>
                <a:gd name="connsiteY197" fmla="*/ 3413760 h 4168140"/>
                <a:gd name="connsiteX198" fmla="*/ 6949440 w 11737340"/>
                <a:gd name="connsiteY198" fmla="*/ 3413760 h 4168140"/>
                <a:gd name="connsiteX199" fmla="*/ 6911340 w 11737340"/>
                <a:gd name="connsiteY199" fmla="*/ 3474720 h 4168140"/>
                <a:gd name="connsiteX200" fmla="*/ 6888480 w 11737340"/>
                <a:gd name="connsiteY200" fmla="*/ 3505200 h 4168140"/>
                <a:gd name="connsiteX201" fmla="*/ 6819900 w 11737340"/>
                <a:gd name="connsiteY201" fmla="*/ 3566160 h 4168140"/>
                <a:gd name="connsiteX202" fmla="*/ 6743700 w 11737340"/>
                <a:gd name="connsiteY202" fmla="*/ 3581400 h 4168140"/>
                <a:gd name="connsiteX203" fmla="*/ 6675120 w 11737340"/>
                <a:gd name="connsiteY203" fmla="*/ 3657600 h 4168140"/>
                <a:gd name="connsiteX204" fmla="*/ 6629400 w 11737340"/>
                <a:gd name="connsiteY204" fmla="*/ 3718560 h 4168140"/>
                <a:gd name="connsiteX205" fmla="*/ 6576060 w 11737340"/>
                <a:gd name="connsiteY205" fmla="*/ 3779520 h 4168140"/>
                <a:gd name="connsiteX206" fmla="*/ 6484620 w 11737340"/>
                <a:gd name="connsiteY206" fmla="*/ 3817620 h 4168140"/>
                <a:gd name="connsiteX207" fmla="*/ 6400800 w 11737340"/>
                <a:gd name="connsiteY207" fmla="*/ 3832860 h 4168140"/>
                <a:gd name="connsiteX208" fmla="*/ 6263640 w 11737340"/>
                <a:gd name="connsiteY208" fmla="*/ 3870960 h 4168140"/>
                <a:gd name="connsiteX209" fmla="*/ 6126480 w 11737340"/>
                <a:gd name="connsiteY209" fmla="*/ 3901440 h 4168140"/>
                <a:gd name="connsiteX210" fmla="*/ 6027420 w 11737340"/>
                <a:gd name="connsiteY210" fmla="*/ 3916680 h 4168140"/>
                <a:gd name="connsiteX211" fmla="*/ 5890260 w 11737340"/>
                <a:gd name="connsiteY211" fmla="*/ 3878580 h 4168140"/>
                <a:gd name="connsiteX212" fmla="*/ 5821680 w 11737340"/>
                <a:gd name="connsiteY212" fmla="*/ 3863340 h 4168140"/>
                <a:gd name="connsiteX213" fmla="*/ 5737860 w 11737340"/>
                <a:gd name="connsiteY213" fmla="*/ 3825240 h 4168140"/>
                <a:gd name="connsiteX214" fmla="*/ 5638800 w 11737340"/>
                <a:gd name="connsiteY214" fmla="*/ 3794760 h 4168140"/>
                <a:gd name="connsiteX215" fmla="*/ 5524500 w 11737340"/>
                <a:gd name="connsiteY215" fmla="*/ 3756660 h 4168140"/>
                <a:gd name="connsiteX216" fmla="*/ 5448300 w 11737340"/>
                <a:gd name="connsiteY216" fmla="*/ 3718560 h 4168140"/>
                <a:gd name="connsiteX217" fmla="*/ 5349240 w 11737340"/>
                <a:gd name="connsiteY217" fmla="*/ 3657600 h 4168140"/>
                <a:gd name="connsiteX218" fmla="*/ 5295900 w 11737340"/>
                <a:gd name="connsiteY218" fmla="*/ 3619500 h 4168140"/>
                <a:gd name="connsiteX219" fmla="*/ 5234940 w 11737340"/>
                <a:gd name="connsiteY219" fmla="*/ 3596640 h 4168140"/>
                <a:gd name="connsiteX220" fmla="*/ 5135880 w 11737340"/>
                <a:gd name="connsiteY220" fmla="*/ 3550920 h 4168140"/>
                <a:gd name="connsiteX221" fmla="*/ 5059680 w 11737340"/>
                <a:gd name="connsiteY221" fmla="*/ 3505200 h 4168140"/>
                <a:gd name="connsiteX222" fmla="*/ 5029200 w 11737340"/>
                <a:gd name="connsiteY222" fmla="*/ 3482340 h 4168140"/>
                <a:gd name="connsiteX223" fmla="*/ 4960620 w 11737340"/>
                <a:gd name="connsiteY223" fmla="*/ 3413760 h 4168140"/>
                <a:gd name="connsiteX224" fmla="*/ 4876800 w 11737340"/>
                <a:gd name="connsiteY224" fmla="*/ 3299460 h 4168140"/>
                <a:gd name="connsiteX225" fmla="*/ 4808220 w 11737340"/>
                <a:gd name="connsiteY225" fmla="*/ 3200400 h 4168140"/>
                <a:gd name="connsiteX226" fmla="*/ 4777740 w 11737340"/>
                <a:gd name="connsiteY226" fmla="*/ 3147060 h 4168140"/>
                <a:gd name="connsiteX227" fmla="*/ 4724400 w 11737340"/>
                <a:gd name="connsiteY227" fmla="*/ 3108960 h 4168140"/>
                <a:gd name="connsiteX228" fmla="*/ 4648200 w 11737340"/>
                <a:gd name="connsiteY228" fmla="*/ 3063240 h 4168140"/>
                <a:gd name="connsiteX229" fmla="*/ 4533900 w 11737340"/>
                <a:gd name="connsiteY229" fmla="*/ 2979420 h 4168140"/>
                <a:gd name="connsiteX230" fmla="*/ 4427220 w 11737340"/>
                <a:gd name="connsiteY230" fmla="*/ 2941320 h 4168140"/>
                <a:gd name="connsiteX231" fmla="*/ 4366260 w 11737340"/>
                <a:gd name="connsiteY231" fmla="*/ 2903220 h 4168140"/>
                <a:gd name="connsiteX232" fmla="*/ 4244340 w 11737340"/>
                <a:gd name="connsiteY232" fmla="*/ 2842260 h 4168140"/>
                <a:gd name="connsiteX233" fmla="*/ 4145280 w 11737340"/>
                <a:gd name="connsiteY233" fmla="*/ 2811780 h 4168140"/>
                <a:gd name="connsiteX234" fmla="*/ 4038600 w 11737340"/>
                <a:gd name="connsiteY234" fmla="*/ 2804160 h 4168140"/>
                <a:gd name="connsiteX235" fmla="*/ 3954780 w 11737340"/>
                <a:gd name="connsiteY235" fmla="*/ 2819400 h 4168140"/>
                <a:gd name="connsiteX236" fmla="*/ 3863340 w 11737340"/>
                <a:gd name="connsiteY236" fmla="*/ 2804160 h 4168140"/>
                <a:gd name="connsiteX237" fmla="*/ 3741420 w 11737340"/>
                <a:gd name="connsiteY237" fmla="*/ 2781300 h 4168140"/>
                <a:gd name="connsiteX238" fmla="*/ 3649980 w 11737340"/>
                <a:gd name="connsiteY238" fmla="*/ 2743200 h 4168140"/>
                <a:gd name="connsiteX239" fmla="*/ 3573780 w 11737340"/>
                <a:gd name="connsiteY239" fmla="*/ 2674620 h 4168140"/>
                <a:gd name="connsiteX240" fmla="*/ 3482340 w 11737340"/>
                <a:gd name="connsiteY240" fmla="*/ 2621280 h 4168140"/>
                <a:gd name="connsiteX241" fmla="*/ 3436620 w 11737340"/>
                <a:gd name="connsiteY241" fmla="*/ 2552700 h 4168140"/>
                <a:gd name="connsiteX242" fmla="*/ 3329940 w 11737340"/>
                <a:gd name="connsiteY242" fmla="*/ 2423160 h 4168140"/>
                <a:gd name="connsiteX243" fmla="*/ 3261360 w 11737340"/>
                <a:gd name="connsiteY243" fmla="*/ 2324100 h 4168140"/>
                <a:gd name="connsiteX244" fmla="*/ 3131820 w 11737340"/>
                <a:gd name="connsiteY244" fmla="*/ 2209800 h 4168140"/>
                <a:gd name="connsiteX245" fmla="*/ 3040380 w 11737340"/>
                <a:gd name="connsiteY245" fmla="*/ 2141220 h 4168140"/>
                <a:gd name="connsiteX246" fmla="*/ 2910840 w 11737340"/>
                <a:gd name="connsiteY246" fmla="*/ 2034540 h 4168140"/>
                <a:gd name="connsiteX247" fmla="*/ 2849880 w 11737340"/>
                <a:gd name="connsiteY247" fmla="*/ 1958340 h 4168140"/>
                <a:gd name="connsiteX248" fmla="*/ 2743200 w 11737340"/>
                <a:gd name="connsiteY248" fmla="*/ 1889760 h 4168140"/>
                <a:gd name="connsiteX249" fmla="*/ 2659380 w 11737340"/>
                <a:gd name="connsiteY249" fmla="*/ 1844040 h 4168140"/>
                <a:gd name="connsiteX250" fmla="*/ 2575560 w 11737340"/>
                <a:gd name="connsiteY250" fmla="*/ 1744980 h 4168140"/>
                <a:gd name="connsiteX251" fmla="*/ 2468880 w 11737340"/>
                <a:gd name="connsiteY251" fmla="*/ 1645920 h 4168140"/>
                <a:gd name="connsiteX252" fmla="*/ 2400300 w 11737340"/>
                <a:gd name="connsiteY252" fmla="*/ 1607820 h 4168140"/>
                <a:gd name="connsiteX253" fmla="*/ 2263140 w 11737340"/>
                <a:gd name="connsiteY253" fmla="*/ 1501140 h 4168140"/>
                <a:gd name="connsiteX254" fmla="*/ 2171700 w 11737340"/>
                <a:gd name="connsiteY254" fmla="*/ 1432560 h 4168140"/>
                <a:gd name="connsiteX255" fmla="*/ 2087880 w 11737340"/>
                <a:gd name="connsiteY255" fmla="*/ 1363980 h 4168140"/>
                <a:gd name="connsiteX256" fmla="*/ 1950720 w 11737340"/>
                <a:gd name="connsiteY256" fmla="*/ 1272540 h 4168140"/>
                <a:gd name="connsiteX257" fmla="*/ 1805940 w 11737340"/>
                <a:gd name="connsiteY257" fmla="*/ 1135380 h 4168140"/>
                <a:gd name="connsiteX258" fmla="*/ 1729740 w 11737340"/>
                <a:gd name="connsiteY258" fmla="*/ 1089660 h 4168140"/>
                <a:gd name="connsiteX259" fmla="*/ 1668780 w 11737340"/>
                <a:gd name="connsiteY259" fmla="*/ 1043940 h 4168140"/>
                <a:gd name="connsiteX260" fmla="*/ 1592580 w 11737340"/>
                <a:gd name="connsiteY260" fmla="*/ 990600 h 4168140"/>
                <a:gd name="connsiteX261" fmla="*/ 1470660 w 11737340"/>
                <a:gd name="connsiteY261" fmla="*/ 891540 h 4168140"/>
                <a:gd name="connsiteX262" fmla="*/ 1386840 w 11737340"/>
                <a:gd name="connsiteY262" fmla="*/ 845820 h 4168140"/>
                <a:gd name="connsiteX263" fmla="*/ 1318260 w 11737340"/>
                <a:gd name="connsiteY263" fmla="*/ 784860 h 4168140"/>
                <a:gd name="connsiteX264" fmla="*/ 1264920 w 11737340"/>
                <a:gd name="connsiteY264" fmla="*/ 723900 h 4168140"/>
                <a:gd name="connsiteX265" fmla="*/ 1181100 w 11737340"/>
                <a:gd name="connsiteY265" fmla="*/ 647700 h 4168140"/>
                <a:gd name="connsiteX266" fmla="*/ 1089660 w 11737340"/>
                <a:gd name="connsiteY266" fmla="*/ 624840 h 4168140"/>
                <a:gd name="connsiteX267" fmla="*/ 1021080 w 11737340"/>
                <a:gd name="connsiteY267" fmla="*/ 586740 h 4168140"/>
                <a:gd name="connsiteX268" fmla="*/ 937260 w 11737340"/>
                <a:gd name="connsiteY268" fmla="*/ 548640 h 4168140"/>
                <a:gd name="connsiteX269" fmla="*/ 830580 w 11737340"/>
                <a:gd name="connsiteY269" fmla="*/ 510540 h 4168140"/>
                <a:gd name="connsiteX270" fmla="*/ 754380 w 11737340"/>
                <a:gd name="connsiteY270" fmla="*/ 457200 h 4168140"/>
                <a:gd name="connsiteX271" fmla="*/ 708660 w 11737340"/>
                <a:gd name="connsiteY271" fmla="*/ 419100 h 4168140"/>
                <a:gd name="connsiteX272" fmla="*/ 609600 w 11737340"/>
                <a:gd name="connsiteY272" fmla="*/ 396240 h 4168140"/>
                <a:gd name="connsiteX273" fmla="*/ 548640 w 11737340"/>
                <a:gd name="connsiteY273" fmla="*/ 320040 h 4168140"/>
                <a:gd name="connsiteX274" fmla="*/ 510540 w 11737340"/>
                <a:gd name="connsiteY274" fmla="*/ 251460 h 4168140"/>
                <a:gd name="connsiteX275" fmla="*/ 464820 w 11737340"/>
                <a:gd name="connsiteY275" fmla="*/ 190500 h 4168140"/>
                <a:gd name="connsiteX276" fmla="*/ 411480 w 11737340"/>
                <a:gd name="connsiteY276" fmla="*/ 137160 h 4168140"/>
                <a:gd name="connsiteX277" fmla="*/ 373380 w 11737340"/>
                <a:gd name="connsiteY277" fmla="*/ 45720 h 4168140"/>
                <a:gd name="connsiteX278" fmla="*/ 342900 w 11737340"/>
                <a:gd name="connsiteY278" fmla="*/ 0 h 4168140"/>
                <a:gd name="connsiteX279" fmla="*/ 327660 w 11737340"/>
                <a:gd name="connsiteY279" fmla="*/ 60960 h 4168140"/>
                <a:gd name="connsiteX280" fmla="*/ 289560 w 11737340"/>
                <a:gd name="connsiteY280" fmla="*/ 91440 h 4168140"/>
                <a:gd name="connsiteX281" fmla="*/ 236220 w 11737340"/>
                <a:gd name="connsiteY281" fmla="*/ 114300 h 4168140"/>
                <a:gd name="connsiteX282" fmla="*/ 198120 w 11737340"/>
                <a:gd name="connsiteY282" fmla="*/ 175260 h 4168140"/>
                <a:gd name="connsiteX283" fmla="*/ 175260 w 11737340"/>
                <a:gd name="connsiteY283" fmla="*/ 228600 h 4168140"/>
                <a:gd name="connsiteX284" fmla="*/ 114300 w 11737340"/>
                <a:gd name="connsiteY284" fmla="*/ 236220 h 4168140"/>
                <a:gd name="connsiteX285" fmla="*/ 45720 w 11737340"/>
                <a:gd name="connsiteY285" fmla="*/ 251460 h 4168140"/>
                <a:gd name="connsiteX286" fmla="*/ 0 w 11737340"/>
                <a:gd name="connsiteY286" fmla="*/ 281940 h 4168140"/>
                <a:gd name="connsiteX287" fmla="*/ 68580 w 11737340"/>
                <a:gd name="connsiteY287" fmla="*/ 320040 h 4168140"/>
                <a:gd name="connsiteX0" fmla="*/ 68580 w 11737340"/>
                <a:gd name="connsiteY0" fmla="*/ 320040 h 4168140"/>
                <a:gd name="connsiteX1" fmla="*/ 121920 w 11737340"/>
                <a:gd name="connsiteY1" fmla="*/ 381000 h 4168140"/>
                <a:gd name="connsiteX2" fmla="*/ 198120 w 11737340"/>
                <a:gd name="connsiteY2" fmla="*/ 419100 h 4168140"/>
                <a:gd name="connsiteX3" fmla="*/ 320040 w 11737340"/>
                <a:gd name="connsiteY3" fmla="*/ 510540 h 4168140"/>
                <a:gd name="connsiteX4" fmla="*/ 411480 w 11737340"/>
                <a:gd name="connsiteY4" fmla="*/ 563880 h 4168140"/>
                <a:gd name="connsiteX5" fmla="*/ 472440 w 11737340"/>
                <a:gd name="connsiteY5" fmla="*/ 632460 h 4168140"/>
                <a:gd name="connsiteX6" fmla="*/ 601980 w 11737340"/>
                <a:gd name="connsiteY6" fmla="*/ 708660 h 4168140"/>
                <a:gd name="connsiteX7" fmla="*/ 739140 w 11737340"/>
                <a:gd name="connsiteY7" fmla="*/ 784860 h 4168140"/>
                <a:gd name="connsiteX8" fmla="*/ 861060 w 11737340"/>
                <a:gd name="connsiteY8" fmla="*/ 868680 h 4168140"/>
                <a:gd name="connsiteX9" fmla="*/ 944880 w 11737340"/>
                <a:gd name="connsiteY9" fmla="*/ 952500 h 4168140"/>
                <a:gd name="connsiteX10" fmla="*/ 1021080 w 11737340"/>
                <a:gd name="connsiteY10" fmla="*/ 1005840 h 4168140"/>
                <a:gd name="connsiteX11" fmla="*/ 1097280 w 11737340"/>
                <a:gd name="connsiteY11" fmla="*/ 1043940 h 4168140"/>
                <a:gd name="connsiteX12" fmla="*/ 1181100 w 11737340"/>
                <a:gd name="connsiteY12" fmla="*/ 1104900 h 4168140"/>
                <a:gd name="connsiteX13" fmla="*/ 1249680 w 11737340"/>
                <a:gd name="connsiteY13" fmla="*/ 1150620 h 4168140"/>
                <a:gd name="connsiteX14" fmla="*/ 1341120 w 11737340"/>
                <a:gd name="connsiteY14" fmla="*/ 1196340 h 4168140"/>
                <a:gd name="connsiteX15" fmla="*/ 1417320 w 11737340"/>
                <a:gd name="connsiteY15" fmla="*/ 1257300 h 4168140"/>
                <a:gd name="connsiteX16" fmla="*/ 1493520 w 11737340"/>
                <a:gd name="connsiteY16" fmla="*/ 1333500 h 4168140"/>
                <a:gd name="connsiteX17" fmla="*/ 1569720 w 11737340"/>
                <a:gd name="connsiteY17" fmla="*/ 1356360 h 4168140"/>
                <a:gd name="connsiteX18" fmla="*/ 1684020 w 11737340"/>
                <a:gd name="connsiteY18" fmla="*/ 1424940 h 4168140"/>
                <a:gd name="connsiteX19" fmla="*/ 1729740 w 11737340"/>
                <a:gd name="connsiteY19" fmla="*/ 1485900 h 4168140"/>
                <a:gd name="connsiteX20" fmla="*/ 1844040 w 11737340"/>
                <a:gd name="connsiteY20" fmla="*/ 1569720 h 4168140"/>
                <a:gd name="connsiteX21" fmla="*/ 1935480 w 11737340"/>
                <a:gd name="connsiteY21" fmla="*/ 1615440 h 4168140"/>
                <a:gd name="connsiteX22" fmla="*/ 2049780 w 11737340"/>
                <a:gd name="connsiteY22" fmla="*/ 1691640 h 4168140"/>
                <a:gd name="connsiteX23" fmla="*/ 2133600 w 11737340"/>
                <a:gd name="connsiteY23" fmla="*/ 1729740 h 4168140"/>
                <a:gd name="connsiteX24" fmla="*/ 2202180 w 11737340"/>
                <a:gd name="connsiteY24" fmla="*/ 1805940 h 4168140"/>
                <a:gd name="connsiteX25" fmla="*/ 2255520 w 11737340"/>
                <a:gd name="connsiteY25" fmla="*/ 1821180 h 4168140"/>
                <a:gd name="connsiteX26" fmla="*/ 2316480 w 11737340"/>
                <a:gd name="connsiteY26" fmla="*/ 1866900 h 4168140"/>
                <a:gd name="connsiteX27" fmla="*/ 2423160 w 11737340"/>
                <a:gd name="connsiteY27" fmla="*/ 2004060 h 4168140"/>
                <a:gd name="connsiteX28" fmla="*/ 2476500 w 11737340"/>
                <a:gd name="connsiteY28" fmla="*/ 2087880 h 4168140"/>
                <a:gd name="connsiteX29" fmla="*/ 2567940 w 11737340"/>
                <a:gd name="connsiteY29" fmla="*/ 2148840 h 4168140"/>
                <a:gd name="connsiteX30" fmla="*/ 2682240 w 11737340"/>
                <a:gd name="connsiteY30" fmla="*/ 2186940 h 4168140"/>
                <a:gd name="connsiteX31" fmla="*/ 2743200 w 11737340"/>
                <a:gd name="connsiteY31" fmla="*/ 2209800 h 4168140"/>
                <a:gd name="connsiteX32" fmla="*/ 2811780 w 11737340"/>
                <a:gd name="connsiteY32" fmla="*/ 2247900 h 4168140"/>
                <a:gd name="connsiteX33" fmla="*/ 2887980 w 11737340"/>
                <a:gd name="connsiteY33" fmla="*/ 2301240 h 4168140"/>
                <a:gd name="connsiteX34" fmla="*/ 2979420 w 11737340"/>
                <a:gd name="connsiteY34" fmla="*/ 2385060 h 4168140"/>
                <a:gd name="connsiteX35" fmla="*/ 3055620 w 11737340"/>
                <a:gd name="connsiteY35" fmla="*/ 2461260 h 4168140"/>
                <a:gd name="connsiteX36" fmla="*/ 3139440 w 11737340"/>
                <a:gd name="connsiteY36" fmla="*/ 2537460 h 4168140"/>
                <a:gd name="connsiteX37" fmla="*/ 3261360 w 11737340"/>
                <a:gd name="connsiteY37" fmla="*/ 2628900 h 4168140"/>
                <a:gd name="connsiteX38" fmla="*/ 3345180 w 11737340"/>
                <a:gd name="connsiteY38" fmla="*/ 2720340 h 4168140"/>
                <a:gd name="connsiteX39" fmla="*/ 3444240 w 11737340"/>
                <a:gd name="connsiteY39" fmla="*/ 2796540 h 4168140"/>
                <a:gd name="connsiteX40" fmla="*/ 3558540 w 11737340"/>
                <a:gd name="connsiteY40" fmla="*/ 2872740 h 4168140"/>
                <a:gd name="connsiteX41" fmla="*/ 3619500 w 11737340"/>
                <a:gd name="connsiteY41" fmla="*/ 2979420 h 4168140"/>
                <a:gd name="connsiteX42" fmla="*/ 3619500 w 11737340"/>
                <a:gd name="connsiteY42" fmla="*/ 2979420 h 4168140"/>
                <a:gd name="connsiteX43" fmla="*/ 3649980 w 11737340"/>
                <a:gd name="connsiteY43" fmla="*/ 3048000 h 4168140"/>
                <a:gd name="connsiteX44" fmla="*/ 3703320 w 11737340"/>
                <a:gd name="connsiteY44" fmla="*/ 3086100 h 4168140"/>
                <a:gd name="connsiteX45" fmla="*/ 3764280 w 11737340"/>
                <a:gd name="connsiteY45" fmla="*/ 3063240 h 4168140"/>
                <a:gd name="connsiteX46" fmla="*/ 3848100 w 11737340"/>
                <a:gd name="connsiteY46" fmla="*/ 3025140 h 4168140"/>
                <a:gd name="connsiteX47" fmla="*/ 3916680 w 11737340"/>
                <a:gd name="connsiteY47" fmla="*/ 3032760 h 4168140"/>
                <a:gd name="connsiteX48" fmla="*/ 4030980 w 11737340"/>
                <a:gd name="connsiteY48" fmla="*/ 3063240 h 4168140"/>
                <a:gd name="connsiteX49" fmla="*/ 4137660 w 11737340"/>
                <a:gd name="connsiteY49" fmla="*/ 3101340 h 4168140"/>
                <a:gd name="connsiteX50" fmla="*/ 4259580 w 11737340"/>
                <a:gd name="connsiteY50" fmla="*/ 3147060 h 4168140"/>
                <a:gd name="connsiteX51" fmla="*/ 4381500 w 11737340"/>
                <a:gd name="connsiteY51" fmla="*/ 3192780 h 4168140"/>
                <a:gd name="connsiteX52" fmla="*/ 4526280 w 11737340"/>
                <a:gd name="connsiteY52" fmla="*/ 3276600 h 4168140"/>
                <a:gd name="connsiteX53" fmla="*/ 4587240 w 11737340"/>
                <a:gd name="connsiteY53" fmla="*/ 3299460 h 4168140"/>
                <a:gd name="connsiteX54" fmla="*/ 4610100 w 11737340"/>
                <a:gd name="connsiteY54" fmla="*/ 3352800 h 4168140"/>
                <a:gd name="connsiteX55" fmla="*/ 4648200 w 11737340"/>
                <a:gd name="connsiteY55" fmla="*/ 3436620 h 4168140"/>
                <a:gd name="connsiteX56" fmla="*/ 4671060 w 11737340"/>
                <a:gd name="connsiteY56" fmla="*/ 3520440 h 4168140"/>
                <a:gd name="connsiteX57" fmla="*/ 4678680 w 11737340"/>
                <a:gd name="connsiteY57" fmla="*/ 3589020 h 4168140"/>
                <a:gd name="connsiteX58" fmla="*/ 4686300 w 11737340"/>
                <a:gd name="connsiteY58" fmla="*/ 3649980 h 4168140"/>
                <a:gd name="connsiteX59" fmla="*/ 4724400 w 11737340"/>
                <a:gd name="connsiteY59" fmla="*/ 3680460 h 4168140"/>
                <a:gd name="connsiteX60" fmla="*/ 4785360 w 11737340"/>
                <a:gd name="connsiteY60" fmla="*/ 3672840 h 4168140"/>
                <a:gd name="connsiteX61" fmla="*/ 4869180 w 11737340"/>
                <a:gd name="connsiteY61" fmla="*/ 3703320 h 4168140"/>
                <a:gd name="connsiteX62" fmla="*/ 4914900 w 11737340"/>
                <a:gd name="connsiteY62" fmla="*/ 3756660 h 4168140"/>
                <a:gd name="connsiteX63" fmla="*/ 5105400 w 11737340"/>
                <a:gd name="connsiteY63" fmla="*/ 3832860 h 4168140"/>
                <a:gd name="connsiteX64" fmla="*/ 5173980 w 11737340"/>
                <a:gd name="connsiteY64" fmla="*/ 3886200 h 4168140"/>
                <a:gd name="connsiteX65" fmla="*/ 5242560 w 11737340"/>
                <a:gd name="connsiteY65" fmla="*/ 3924300 h 4168140"/>
                <a:gd name="connsiteX66" fmla="*/ 5364480 w 11737340"/>
                <a:gd name="connsiteY66" fmla="*/ 3962400 h 4168140"/>
                <a:gd name="connsiteX67" fmla="*/ 5516880 w 11737340"/>
                <a:gd name="connsiteY67" fmla="*/ 4046220 h 4168140"/>
                <a:gd name="connsiteX68" fmla="*/ 5585460 w 11737340"/>
                <a:gd name="connsiteY68" fmla="*/ 4099560 h 4168140"/>
                <a:gd name="connsiteX69" fmla="*/ 5661660 w 11737340"/>
                <a:gd name="connsiteY69" fmla="*/ 4122420 h 4168140"/>
                <a:gd name="connsiteX70" fmla="*/ 5745480 w 11737340"/>
                <a:gd name="connsiteY70" fmla="*/ 4130040 h 4168140"/>
                <a:gd name="connsiteX71" fmla="*/ 5836920 w 11737340"/>
                <a:gd name="connsiteY71" fmla="*/ 4130040 h 4168140"/>
                <a:gd name="connsiteX72" fmla="*/ 5951220 w 11737340"/>
                <a:gd name="connsiteY72" fmla="*/ 4145280 h 4168140"/>
                <a:gd name="connsiteX73" fmla="*/ 6035040 w 11737340"/>
                <a:gd name="connsiteY73" fmla="*/ 4168140 h 4168140"/>
                <a:gd name="connsiteX74" fmla="*/ 6149340 w 11737340"/>
                <a:gd name="connsiteY74" fmla="*/ 4137660 h 4168140"/>
                <a:gd name="connsiteX75" fmla="*/ 6286500 w 11737340"/>
                <a:gd name="connsiteY75" fmla="*/ 4114800 h 4168140"/>
                <a:gd name="connsiteX76" fmla="*/ 6393180 w 11737340"/>
                <a:gd name="connsiteY76" fmla="*/ 4053840 h 4168140"/>
                <a:gd name="connsiteX77" fmla="*/ 6484620 w 11737340"/>
                <a:gd name="connsiteY77" fmla="*/ 4038600 h 4168140"/>
                <a:gd name="connsiteX78" fmla="*/ 6583680 w 11737340"/>
                <a:gd name="connsiteY78" fmla="*/ 3970020 h 4168140"/>
                <a:gd name="connsiteX79" fmla="*/ 6697980 w 11737340"/>
                <a:gd name="connsiteY79" fmla="*/ 3886200 h 4168140"/>
                <a:gd name="connsiteX80" fmla="*/ 6728460 w 11737340"/>
                <a:gd name="connsiteY80" fmla="*/ 3817620 h 4168140"/>
                <a:gd name="connsiteX81" fmla="*/ 6842760 w 11737340"/>
                <a:gd name="connsiteY81" fmla="*/ 3733800 h 4168140"/>
                <a:gd name="connsiteX82" fmla="*/ 6972300 w 11737340"/>
                <a:gd name="connsiteY82" fmla="*/ 3642360 h 4168140"/>
                <a:gd name="connsiteX83" fmla="*/ 7078980 w 11737340"/>
                <a:gd name="connsiteY83" fmla="*/ 3528060 h 4168140"/>
                <a:gd name="connsiteX84" fmla="*/ 7139940 w 11737340"/>
                <a:gd name="connsiteY84" fmla="*/ 3444240 h 4168140"/>
                <a:gd name="connsiteX85" fmla="*/ 7269480 w 11737340"/>
                <a:gd name="connsiteY85" fmla="*/ 3284220 h 4168140"/>
                <a:gd name="connsiteX86" fmla="*/ 7330440 w 11737340"/>
                <a:gd name="connsiteY86" fmla="*/ 3185160 h 4168140"/>
                <a:gd name="connsiteX87" fmla="*/ 7376160 w 11737340"/>
                <a:gd name="connsiteY87" fmla="*/ 3116580 h 4168140"/>
                <a:gd name="connsiteX88" fmla="*/ 7444740 w 11737340"/>
                <a:gd name="connsiteY88" fmla="*/ 3093720 h 4168140"/>
                <a:gd name="connsiteX89" fmla="*/ 7513320 w 11737340"/>
                <a:gd name="connsiteY89" fmla="*/ 3101340 h 4168140"/>
                <a:gd name="connsiteX90" fmla="*/ 7574280 w 11737340"/>
                <a:gd name="connsiteY90" fmla="*/ 3078480 h 4168140"/>
                <a:gd name="connsiteX91" fmla="*/ 7726680 w 11737340"/>
                <a:gd name="connsiteY91" fmla="*/ 3108960 h 4168140"/>
                <a:gd name="connsiteX92" fmla="*/ 7833360 w 11737340"/>
                <a:gd name="connsiteY92" fmla="*/ 3162300 h 4168140"/>
                <a:gd name="connsiteX93" fmla="*/ 7962900 w 11737340"/>
                <a:gd name="connsiteY93" fmla="*/ 3192780 h 4168140"/>
                <a:gd name="connsiteX94" fmla="*/ 8161020 w 11737340"/>
                <a:gd name="connsiteY94" fmla="*/ 3268980 h 4168140"/>
                <a:gd name="connsiteX95" fmla="*/ 8290560 w 11737340"/>
                <a:gd name="connsiteY95" fmla="*/ 3337560 h 4168140"/>
                <a:gd name="connsiteX96" fmla="*/ 8382000 w 11737340"/>
                <a:gd name="connsiteY96" fmla="*/ 3360420 h 4168140"/>
                <a:gd name="connsiteX97" fmla="*/ 8458200 w 11737340"/>
                <a:gd name="connsiteY97" fmla="*/ 3398520 h 4168140"/>
                <a:gd name="connsiteX98" fmla="*/ 8595360 w 11737340"/>
                <a:gd name="connsiteY98" fmla="*/ 3512820 h 4168140"/>
                <a:gd name="connsiteX99" fmla="*/ 8641080 w 11737340"/>
                <a:gd name="connsiteY99" fmla="*/ 3566160 h 4168140"/>
                <a:gd name="connsiteX100" fmla="*/ 8702040 w 11737340"/>
                <a:gd name="connsiteY100" fmla="*/ 3604260 h 4168140"/>
                <a:gd name="connsiteX101" fmla="*/ 8763000 w 11737340"/>
                <a:gd name="connsiteY101" fmla="*/ 3634740 h 4168140"/>
                <a:gd name="connsiteX102" fmla="*/ 8846820 w 11737340"/>
                <a:gd name="connsiteY102" fmla="*/ 3632200 h 4168140"/>
                <a:gd name="connsiteX103" fmla="*/ 8968740 w 11737340"/>
                <a:gd name="connsiteY103" fmla="*/ 3634740 h 4168140"/>
                <a:gd name="connsiteX104" fmla="*/ 9060180 w 11737340"/>
                <a:gd name="connsiteY104" fmla="*/ 3642360 h 4168140"/>
                <a:gd name="connsiteX105" fmla="*/ 9151620 w 11737340"/>
                <a:gd name="connsiteY105" fmla="*/ 3657600 h 4168140"/>
                <a:gd name="connsiteX106" fmla="*/ 9230360 w 11737340"/>
                <a:gd name="connsiteY106" fmla="*/ 3657600 h 4168140"/>
                <a:gd name="connsiteX107" fmla="*/ 9311640 w 11737340"/>
                <a:gd name="connsiteY107" fmla="*/ 3611880 h 4168140"/>
                <a:gd name="connsiteX108" fmla="*/ 9433560 w 11737340"/>
                <a:gd name="connsiteY108" fmla="*/ 3589020 h 4168140"/>
                <a:gd name="connsiteX109" fmla="*/ 9509760 w 11737340"/>
                <a:gd name="connsiteY109" fmla="*/ 3528060 h 4168140"/>
                <a:gd name="connsiteX110" fmla="*/ 9646920 w 11737340"/>
                <a:gd name="connsiteY110" fmla="*/ 3489960 h 4168140"/>
                <a:gd name="connsiteX111" fmla="*/ 9784080 w 11737340"/>
                <a:gd name="connsiteY111" fmla="*/ 3444240 h 4168140"/>
                <a:gd name="connsiteX112" fmla="*/ 9860280 w 11737340"/>
                <a:gd name="connsiteY112" fmla="*/ 3383280 h 4168140"/>
                <a:gd name="connsiteX113" fmla="*/ 9921240 w 11737340"/>
                <a:gd name="connsiteY113" fmla="*/ 3314700 h 4168140"/>
                <a:gd name="connsiteX114" fmla="*/ 9997440 w 11737340"/>
                <a:gd name="connsiteY114" fmla="*/ 3208020 h 4168140"/>
                <a:gd name="connsiteX115" fmla="*/ 10043160 w 11737340"/>
                <a:gd name="connsiteY115" fmla="*/ 3101340 h 4168140"/>
                <a:gd name="connsiteX116" fmla="*/ 10104120 w 11737340"/>
                <a:gd name="connsiteY116" fmla="*/ 3017520 h 4168140"/>
                <a:gd name="connsiteX117" fmla="*/ 10157460 w 11737340"/>
                <a:gd name="connsiteY117" fmla="*/ 2933700 h 4168140"/>
                <a:gd name="connsiteX118" fmla="*/ 10218420 w 11737340"/>
                <a:gd name="connsiteY118" fmla="*/ 2849880 h 4168140"/>
                <a:gd name="connsiteX119" fmla="*/ 10294620 w 11737340"/>
                <a:gd name="connsiteY119" fmla="*/ 2735580 h 4168140"/>
                <a:gd name="connsiteX120" fmla="*/ 10347960 w 11737340"/>
                <a:gd name="connsiteY120" fmla="*/ 2621280 h 4168140"/>
                <a:gd name="connsiteX121" fmla="*/ 10431780 w 11737340"/>
                <a:gd name="connsiteY121" fmla="*/ 2499360 h 4168140"/>
                <a:gd name="connsiteX122" fmla="*/ 10500360 w 11737340"/>
                <a:gd name="connsiteY122" fmla="*/ 2354580 h 4168140"/>
                <a:gd name="connsiteX123" fmla="*/ 10553700 w 11737340"/>
                <a:gd name="connsiteY123" fmla="*/ 2263140 h 4168140"/>
                <a:gd name="connsiteX124" fmla="*/ 10584180 w 11737340"/>
                <a:gd name="connsiteY124" fmla="*/ 2194560 h 4168140"/>
                <a:gd name="connsiteX125" fmla="*/ 10624820 w 11737340"/>
                <a:gd name="connsiteY125" fmla="*/ 2125980 h 4168140"/>
                <a:gd name="connsiteX126" fmla="*/ 10675620 w 11737340"/>
                <a:gd name="connsiteY126" fmla="*/ 2049780 h 4168140"/>
                <a:gd name="connsiteX127" fmla="*/ 10690860 w 11737340"/>
                <a:gd name="connsiteY127" fmla="*/ 1988820 h 4168140"/>
                <a:gd name="connsiteX128" fmla="*/ 10713720 w 11737340"/>
                <a:gd name="connsiteY128" fmla="*/ 1927860 h 4168140"/>
                <a:gd name="connsiteX129" fmla="*/ 10767060 w 11737340"/>
                <a:gd name="connsiteY129" fmla="*/ 1859280 h 4168140"/>
                <a:gd name="connsiteX130" fmla="*/ 10873740 w 11737340"/>
                <a:gd name="connsiteY130" fmla="*/ 1828800 h 4168140"/>
                <a:gd name="connsiteX131" fmla="*/ 11079480 w 11737340"/>
                <a:gd name="connsiteY131" fmla="*/ 1767840 h 4168140"/>
                <a:gd name="connsiteX132" fmla="*/ 11247120 w 11737340"/>
                <a:gd name="connsiteY132" fmla="*/ 1684020 h 4168140"/>
                <a:gd name="connsiteX133" fmla="*/ 11407140 w 11737340"/>
                <a:gd name="connsiteY133" fmla="*/ 1628140 h 4168140"/>
                <a:gd name="connsiteX134" fmla="*/ 11490960 w 11737340"/>
                <a:gd name="connsiteY134" fmla="*/ 1577340 h 4168140"/>
                <a:gd name="connsiteX135" fmla="*/ 11635740 w 11737340"/>
                <a:gd name="connsiteY135" fmla="*/ 1508760 h 4168140"/>
                <a:gd name="connsiteX136" fmla="*/ 11737340 w 11737340"/>
                <a:gd name="connsiteY136" fmla="*/ 1442720 h 4168140"/>
                <a:gd name="connsiteX137" fmla="*/ 11620500 w 11737340"/>
                <a:gd name="connsiteY137" fmla="*/ 1417320 h 4168140"/>
                <a:gd name="connsiteX138" fmla="*/ 11567160 w 11737340"/>
                <a:gd name="connsiteY138" fmla="*/ 1379220 h 4168140"/>
                <a:gd name="connsiteX139" fmla="*/ 11498580 w 11737340"/>
                <a:gd name="connsiteY139" fmla="*/ 1318260 h 4168140"/>
                <a:gd name="connsiteX140" fmla="*/ 11468100 w 11737340"/>
                <a:gd name="connsiteY140" fmla="*/ 1280160 h 4168140"/>
                <a:gd name="connsiteX141" fmla="*/ 11442700 w 11737340"/>
                <a:gd name="connsiteY141" fmla="*/ 1231900 h 4168140"/>
                <a:gd name="connsiteX142" fmla="*/ 11384280 w 11737340"/>
                <a:gd name="connsiteY142" fmla="*/ 1310640 h 4168140"/>
                <a:gd name="connsiteX143" fmla="*/ 11353800 w 11737340"/>
                <a:gd name="connsiteY143" fmla="*/ 1356360 h 4168140"/>
                <a:gd name="connsiteX144" fmla="*/ 11224260 w 11737340"/>
                <a:gd name="connsiteY144" fmla="*/ 1417320 h 4168140"/>
                <a:gd name="connsiteX145" fmla="*/ 11109960 w 11737340"/>
                <a:gd name="connsiteY145" fmla="*/ 1463040 h 4168140"/>
                <a:gd name="connsiteX146" fmla="*/ 10911840 w 11737340"/>
                <a:gd name="connsiteY146" fmla="*/ 1524000 h 4168140"/>
                <a:gd name="connsiteX147" fmla="*/ 10774680 w 11737340"/>
                <a:gd name="connsiteY147" fmla="*/ 1546860 h 4168140"/>
                <a:gd name="connsiteX148" fmla="*/ 10675620 w 11737340"/>
                <a:gd name="connsiteY148" fmla="*/ 1615440 h 4168140"/>
                <a:gd name="connsiteX149" fmla="*/ 10568940 w 11737340"/>
                <a:gd name="connsiteY149" fmla="*/ 1676400 h 4168140"/>
                <a:gd name="connsiteX150" fmla="*/ 10485120 w 11737340"/>
                <a:gd name="connsiteY150" fmla="*/ 1760220 h 4168140"/>
                <a:gd name="connsiteX151" fmla="*/ 10454640 w 11737340"/>
                <a:gd name="connsiteY151" fmla="*/ 1836420 h 4168140"/>
                <a:gd name="connsiteX152" fmla="*/ 10416540 w 11737340"/>
                <a:gd name="connsiteY152" fmla="*/ 1927860 h 4168140"/>
                <a:gd name="connsiteX153" fmla="*/ 10401300 w 11737340"/>
                <a:gd name="connsiteY153" fmla="*/ 2004060 h 4168140"/>
                <a:gd name="connsiteX154" fmla="*/ 10363200 w 11737340"/>
                <a:gd name="connsiteY154" fmla="*/ 2095500 h 4168140"/>
                <a:gd name="connsiteX155" fmla="*/ 10317480 w 11737340"/>
                <a:gd name="connsiteY155" fmla="*/ 2225040 h 4168140"/>
                <a:gd name="connsiteX156" fmla="*/ 10287000 w 11737340"/>
                <a:gd name="connsiteY156" fmla="*/ 2346960 h 4168140"/>
                <a:gd name="connsiteX157" fmla="*/ 10218420 w 11737340"/>
                <a:gd name="connsiteY157" fmla="*/ 2499360 h 4168140"/>
                <a:gd name="connsiteX158" fmla="*/ 10134600 w 11737340"/>
                <a:gd name="connsiteY158" fmla="*/ 2621280 h 4168140"/>
                <a:gd name="connsiteX159" fmla="*/ 10043160 w 11737340"/>
                <a:gd name="connsiteY159" fmla="*/ 2735580 h 4168140"/>
                <a:gd name="connsiteX160" fmla="*/ 9974580 w 11737340"/>
                <a:gd name="connsiteY160" fmla="*/ 2857500 h 4168140"/>
                <a:gd name="connsiteX161" fmla="*/ 9906000 w 11737340"/>
                <a:gd name="connsiteY161" fmla="*/ 2941320 h 4168140"/>
                <a:gd name="connsiteX162" fmla="*/ 9860280 w 11737340"/>
                <a:gd name="connsiteY162" fmla="*/ 3032760 h 4168140"/>
                <a:gd name="connsiteX163" fmla="*/ 9806940 w 11737340"/>
                <a:gd name="connsiteY163" fmla="*/ 3116580 h 4168140"/>
                <a:gd name="connsiteX164" fmla="*/ 9715500 w 11737340"/>
                <a:gd name="connsiteY164" fmla="*/ 3208020 h 4168140"/>
                <a:gd name="connsiteX165" fmla="*/ 9616440 w 11737340"/>
                <a:gd name="connsiteY165" fmla="*/ 3261360 h 4168140"/>
                <a:gd name="connsiteX166" fmla="*/ 9532620 w 11737340"/>
                <a:gd name="connsiteY166" fmla="*/ 3329940 h 4168140"/>
                <a:gd name="connsiteX167" fmla="*/ 9471660 w 11737340"/>
                <a:gd name="connsiteY167" fmla="*/ 3375660 h 4168140"/>
                <a:gd name="connsiteX168" fmla="*/ 9410700 w 11737340"/>
                <a:gd name="connsiteY168" fmla="*/ 3429000 h 4168140"/>
                <a:gd name="connsiteX169" fmla="*/ 9288780 w 11737340"/>
                <a:gd name="connsiteY169" fmla="*/ 3436620 h 4168140"/>
                <a:gd name="connsiteX170" fmla="*/ 9166860 w 11737340"/>
                <a:gd name="connsiteY170" fmla="*/ 3444240 h 4168140"/>
                <a:gd name="connsiteX171" fmla="*/ 9029700 w 11737340"/>
                <a:gd name="connsiteY171" fmla="*/ 3413760 h 4168140"/>
                <a:gd name="connsiteX172" fmla="*/ 8823960 w 11737340"/>
                <a:gd name="connsiteY172" fmla="*/ 3360420 h 4168140"/>
                <a:gd name="connsiteX173" fmla="*/ 8679180 w 11737340"/>
                <a:gd name="connsiteY173" fmla="*/ 3329940 h 4168140"/>
                <a:gd name="connsiteX174" fmla="*/ 8572500 w 11737340"/>
                <a:gd name="connsiteY174" fmla="*/ 3276600 h 4168140"/>
                <a:gd name="connsiteX175" fmla="*/ 8465820 w 11737340"/>
                <a:gd name="connsiteY175" fmla="*/ 3215640 h 4168140"/>
                <a:gd name="connsiteX176" fmla="*/ 8321040 w 11737340"/>
                <a:gd name="connsiteY176" fmla="*/ 3177540 h 4168140"/>
                <a:gd name="connsiteX177" fmla="*/ 8199120 w 11737340"/>
                <a:gd name="connsiteY177" fmla="*/ 3131820 h 4168140"/>
                <a:gd name="connsiteX178" fmla="*/ 8069580 w 11737340"/>
                <a:gd name="connsiteY178" fmla="*/ 3078480 h 4168140"/>
                <a:gd name="connsiteX179" fmla="*/ 7917180 w 11737340"/>
                <a:gd name="connsiteY179" fmla="*/ 2994660 h 4168140"/>
                <a:gd name="connsiteX180" fmla="*/ 7787640 w 11737340"/>
                <a:gd name="connsiteY180" fmla="*/ 2971800 h 4168140"/>
                <a:gd name="connsiteX181" fmla="*/ 7719060 w 11737340"/>
                <a:gd name="connsiteY181" fmla="*/ 2933700 h 4168140"/>
                <a:gd name="connsiteX182" fmla="*/ 7612380 w 11737340"/>
                <a:gd name="connsiteY182" fmla="*/ 2903220 h 4168140"/>
                <a:gd name="connsiteX183" fmla="*/ 7566660 w 11737340"/>
                <a:gd name="connsiteY183" fmla="*/ 2887980 h 4168140"/>
                <a:gd name="connsiteX184" fmla="*/ 7551420 w 11737340"/>
                <a:gd name="connsiteY184" fmla="*/ 2849880 h 4168140"/>
                <a:gd name="connsiteX185" fmla="*/ 7533640 w 11737340"/>
                <a:gd name="connsiteY185" fmla="*/ 2788920 h 4168140"/>
                <a:gd name="connsiteX186" fmla="*/ 7475220 w 11737340"/>
                <a:gd name="connsiteY186" fmla="*/ 2857500 h 4168140"/>
                <a:gd name="connsiteX187" fmla="*/ 7414260 w 11737340"/>
                <a:gd name="connsiteY187" fmla="*/ 2887980 h 4168140"/>
                <a:gd name="connsiteX188" fmla="*/ 7345680 w 11737340"/>
                <a:gd name="connsiteY188" fmla="*/ 2971800 h 4168140"/>
                <a:gd name="connsiteX189" fmla="*/ 7315200 w 11737340"/>
                <a:gd name="connsiteY189" fmla="*/ 2994660 h 4168140"/>
                <a:gd name="connsiteX190" fmla="*/ 7261860 w 11737340"/>
                <a:gd name="connsiteY190" fmla="*/ 3009900 h 4168140"/>
                <a:gd name="connsiteX191" fmla="*/ 7193280 w 11737340"/>
                <a:gd name="connsiteY191" fmla="*/ 3025140 h 4168140"/>
                <a:gd name="connsiteX192" fmla="*/ 7155180 w 11737340"/>
                <a:gd name="connsiteY192" fmla="*/ 3078480 h 4168140"/>
                <a:gd name="connsiteX193" fmla="*/ 7109460 w 11737340"/>
                <a:gd name="connsiteY193" fmla="*/ 3154680 h 4168140"/>
                <a:gd name="connsiteX194" fmla="*/ 7048500 w 11737340"/>
                <a:gd name="connsiteY194" fmla="*/ 3246120 h 4168140"/>
                <a:gd name="connsiteX195" fmla="*/ 6995160 w 11737340"/>
                <a:gd name="connsiteY195" fmla="*/ 3307080 h 4168140"/>
                <a:gd name="connsiteX196" fmla="*/ 6972300 w 11737340"/>
                <a:gd name="connsiteY196" fmla="*/ 3352800 h 4168140"/>
                <a:gd name="connsiteX197" fmla="*/ 6949440 w 11737340"/>
                <a:gd name="connsiteY197" fmla="*/ 3413760 h 4168140"/>
                <a:gd name="connsiteX198" fmla="*/ 6949440 w 11737340"/>
                <a:gd name="connsiteY198" fmla="*/ 3413760 h 4168140"/>
                <a:gd name="connsiteX199" fmla="*/ 6911340 w 11737340"/>
                <a:gd name="connsiteY199" fmla="*/ 3474720 h 4168140"/>
                <a:gd name="connsiteX200" fmla="*/ 6888480 w 11737340"/>
                <a:gd name="connsiteY200" fmla="*/ 3505200 h 4168140"/>
                <a:gd name="connsiteX201" fmla="*/ 6819900 w 11737340"/>
                <a:gd name="connsiteY201" fmla="*/ 3566160 h 4168140"/>
                <a:gd name="connsiteX202" fmla="*/ 6743700 w 11737340"/>
                <a:gd name="connsiteY202" fmla="*/ 3581400 h 4168140"/>
                <a:gd name="connsiteX203" fmla="*/ 6675120 w 11737340"/>
                <a:gd name="connsiteY203" fmla="*/ 3657600 h 4168140"/>
                <a:gd name="connsiteX204" fmla="*/ 6629400 w 11737340"/>
                <a:gd name="connsiteY204" fmla="*/ 3718560 h 4168140"/>
                <a:gd name="connsiteX205" fmla="*/ 6576060 w 11737340"/>
                <a:gd name="connsiteY205" fmla="*/ 3779520 h 4168140"/>
                <a:gd name="connsiteX206" fmla="*/ 6484620 w 11737340"/>
                <a:gd name="connsiteY206" fmla="*/ 3817620 h 4168140"/>
                <a:gd name="connsiteX207" fmla="*/ 6400800 w 11737340"/>
                <a:gd name="connsiteY207" fmla="*/ 3832860 h 4168140"/>
                <a:gd name="connsiteX208" fmla="*/ 6263640 w 11737340"/>
                <a:gd name="connsiteY208" fmla="*/ 3870960 h 4168140"/>
                <a:gd name="connsiteX209" fmla="*/ 6126480 w 11737340"/>
                <a:gd name="connsiteY209" fmla="*/ 3901440 h 4168140"/>
                <a:gd name="connsiteX210" fmla="*/ 6027420 w 11737340"/>
                <a:gd name="connsiteY210" fmla="*/ 3916680 h 4168140"/>
                <a:gd name="connsiteX211" fmla="*/ 5890260 w 11737340"/>
                <a:gd name="connsiteY211" fmla="*/ 3878580 h 4168140"/>
                <a:gd name="connsiteX212" fmla="*/ 5821680 w 11737340"/>
                <a:gd name="connsiteY212" fmla="*/ 3863340 h 4168140"/>
                <a:gd name="connsiteX213" fmla="*/ 5737860 w 11737340"/>
                <a:gd name="connsiteY213" fmla="*/ 3825240 h 4168140"/>
                <a:gd name="connsiteX214" fmla="*/ 5638800 w 11737340"/>
                <a:gd name="connsiteY214" fmla="*/ 3794760 h 4168140"/>
                <a:gd name="connsiteX215" fmla="*/ 5524500 w 11737340"/>
                <a:gd name="connsiteY215" fmla="*/ 3756660 h 4168140"/>
                <a:gd name="connsiteX216" fmla="*/ 5448300 w 11737340"/>
                <a:gd name="connsiteY216" fmla="*/ 3718560 h 4168140"/>
                <a:gd name="connsiteX217" fmla="*/ 5349240 w 11737340"/>
                <a:gd name="connsiteY217" fmla="*/ 3657600 h 4168140"/>
                <a:gd name="connsiteX218" fmla="*/ 5295900 w 11737340"/>
                <a:gd name="connsiteY218" fmla="*/ 3619500 h 4168140"/>
                <a:gd name="connsiteX219" fmla="*/ 5234940 w 11737340"/>
                <a:gd name="connsiteY219" fmla="*/ 3596640 h 4168140"/>
                <a:gd name="connsiteX220" fmla="*/ 5135880 w 11737340"/>
                <a:gd name="connsiteY220" fmla="*/ 3550920 h 4168140"/>
                <a:gd name="connsiteX221" fmla="*/ 5059680 w 11737340"/>
                <a:gd name="connsiteY221" fmla="*/ 3505200 h 4168140"/>
                <a:gd name="connsiteX222" fmla="*/ 5029200 w 11737340"/>
                <a:gd name="connsiteY222" fmla="*/ 3482340 h 4168140"/>
                <a:gd name="connsiteX223" fmla="*/ 4960620 w 11737340"/>
                <a:gd name="connsiteY223" fmla="*/ 3413760 h 4168140"/>
                <a:gd name="connsiteX224" fmla="*/ 4876800 w 11737340"/>
                <a:gd name="connsiteY224" fmla="*/ 3299460 h 4168140"/>
                <a:gd name="connsiteX225" fmla="*/ 4808220 w 11737340"/>
                <a:gd name="connsiteY225" fmla="*/ 3200400 h 4168140"/>
                <a:gd name="connsiteX226" fmla="*/ 4777740 w 11737340"/>
                <a:gd name="connsiteY226" fmla="*/ 3147060 h 4168140"/>
                <a:gd name="connsiteX227" fmla="*/ 4724400 w 11737340"/>
                <a:gd name="connsiteY227" fmla="*/ 3108960 h 4168140"/>
                <a:gd name="connsiteX228" fmla="*/ 4648200 w 11737340"/>
                <a:gd name="connsiteY228" fmla="*/ 3063240 h 4168140"/>
                <a:gd name="connsiteX229" fmla="*/ 4533900 w 11737340"/>
                <a:gd name="connsiteY229" fmla="*/ 2979420 h 4168140"/>
                <a:gd name="connsiteX230" fmla="*/ 4427220 w 11737340"/>
                <a:gd name="connsiteY230" fmla="*/ 2941320 h 4168140"/>
                <a:gd name="connsiteX231" fmla="*/ 4366260 w 11737340"/>
                <a:gd name="connsiteY231" fmla="*/ 2903220 h 4168140"/>
                <a:gd name="connsiteX232" fmla="*/ 4244340 w 11737340"/>
                <a:gd name="connsiteY232" fmla="*/ 2842260 h 4168140"/>
                <a:gd name="connsiteX233" fmla="*/ 4145280 w 11737340"/>
                <a:gd name="connsiteY233" fmla="*/ 2811780 h 4168140"/>
                <a:gd name="connsiteX234" fmla="*/ 4038600 w 11737340"/>
                <a:gd name="connsiteY234" fmla="*/ 2804160 h 4168140"/>
                <a:gd name="connsiteX235" fmla="*/ 3954780 w 11737340"/>
                <a:gd name="connsiteY235" fmla="*/ 2819400 h 4168140"/>
                <a:gd name="connsiteX236" fmla="*/ 3863340 w 11737340"/>
                <a:gd name="connsiteY236" fmla="*/ 2804160 h 4168140"/>
                <a:gd name="connsiteX237" fmla="*/ 3741420 w 11737340"/>
                <a:gd name="connsiteY237" fmla="*/ 2781300 h 4168140"/>
                <a:gd name="connsiteX238" fmla="*/ 3649980 w 11737340"/>
                <a:gd name="connsiteY238" fmla="*/ 2743200 h 4168140"/>
                <a:gd name="connsiteX239" fmla="*/ 3573780 w 11737340"/>
                <a:gd name="connsiteY239" fmla="*/ 2674620 h 4168140"/>
                <a:gd name="connsiteX240" fmla="*/ 3482340 w 11737340"/>
                <a:gd name="connsiteY240" fmla="*/ 2621280 h 4168140"/>
                <a:gd name="connsiteX241" fmla="*/ 3436620 w 11737340"/>
                <a:gd name="connsiteY241" fmla="*/ 2552700 h 4168140"/>
                <a:gd name="connsiteX242" fmla="*/ 3329940 w 11737340"/>
                <a:gd name="connsiteY242" fmla="*/ 2423160 h 4168140"/>
                <a:gd name="connsiteX243" fmla="*/ 3261360 w 11737340"/>
                <a:gd name="connsiteY243" fmla="*/ 2324100 h 4168140"/>
                <a:gd name="connsiteX244" fmla="*/ 3131820 w 11737340"/>
                <a:gd name="connsiteY244" fmla="*/ 2209800 h 4168140"/>
                <a:gd name="connsiteX245" fmla="*/ 3040380 w 11737340"/>
                <a:gd name="connsiteY245" fmla="*/ 2141220 h 4168140"/>
                <a:gd name="connsiteX246" fmla="*/ 2910840 w 11737340"/>
                <a:gd name="connsiteY246" fmla="*/ 2034540 h 4168140"/>
                <a:gd name="connsiteX247" fmla="*/ 2849880 w 11737340"/>
                <a:gd name="connsiteY247" fmla="*/ 1958340 h 4168140"/>
                <a:gd name="connsiteX248" fmla="*/ 2743200 w 11737340"/>
                <a:gd name="connsiteY248" fmla="*/ 1889760 h 4168140"/>
                <a:gd name="connsiteX249" fmla="*/ 2659380 w 11737340"/>
                <a:gd name="connsiteY249" fmla="*/ 1844040 h 4168140"/>
                <a:gd name="connsiteX250" fmla="*/ 2575560 w 11737340"/>
                <a:gd name="connsiteY250" fmla="*/ 1744980 h 4168140"/>
                <a:gd name="connsiteX251" fmla="*/ 2468880 w 11737340"/>
                <a:gd name="connsiteY251" fmla="*/ 1645920 h 4168140"/>
                <a:gd name="connsiteX252" fmla="*/ 2400300 w 11737340"/>
                <a:gd name="connsiteY252" fmla="*/ 1607820 h 4168140"/>
                <a:gd name="connsiteX253" fmla="*/ 2263140 w 11737340"/>
                <a:gd name="connsiteY253" fmla="*/ 1501140 h 4168140"/>
                <a:gd name="connsiteX254" fmla="*/ 2171700 w 11737340"/>
                <a:gd name="connsiteY254" fmla="*/ 1432560 h 4168140"/>
                <a:gd name="connsiteX255" fmla="*/ 2087880 w 11737340"/>
                <a:gd name="connsiteY255" fmla="*/ 1363980 h 4168140"/>
                <a:gd name="connsiteX256" fmla="*/ 1950720 w 11737340"/>
                <a:gd name="connsiteY256" fmla="*/ 1272540 h 4168140"/>
                <a:gd name="connsiteX257" fmla="*/ 1805940 w 11737340"/>
                <a:gd name="connsiteY257" fmla="*/ 1135380 h 4168140"/>
                <a:gd name="connsiteX258" fmla="*/ 1729740 w 11737340"/>
                <a:gd name="connsiteY258" fmla="*/ 1089660 h 4168140"/>
                <a:gd name="connsiteX259" fmla="*/ 1668780 w 11737340"/>
                <a:gd name="connsiteY259" fmla="*/ 1043940 h 4168140"/>
                <a:gd name="connsiteX260" fmla="*/ 1592580 w 11737340"/>
                <a:gd name="connsiteY260" fmla="*/ 990600 h 4168140"/>
                <a:gd name="connsiteX261" fmla="*/ 1470660 w 11737340"/>
                <a:gd name="connsiteY261" fmla="*/ 891540 h 4168140"/>
                <a:gd name="connsiteX262" fmla="*/ 1386840 w 11737340"/>
                <a:gd name="connsiteY262" fmla="*/ 845820 h 4168140"/>
                <a:gd name="connsiteX263" fmla="*/ 1318260 w 11737340"/>
                <a:gd name="connsiteY263" fmla="*/ 784860 h 4168140"/>
                <a:gd name="connsiteX264" fmla="*/ 1264920 w 11737340"/>
                <a:gd name="connsiteY264" fmla="*/ 723900 h 4168140"/>
                <a:gd name="connsiteX265" fmla="*/ 1181100 w 11737340"/>
                <a:gd name="connsiteY265" fmla="*/ 647700 h 4168140"/>
                <a:gd name="connsiteX266" fmla="*/ 1089660 w 11737340"/>
                <a:gd name="connsiteY266" fmla="*/ 624840 h 4168140"/>
                <a:gd name="connsiteX267" fmla="*/ 1021080 w 11737340"/>
                <a:gd name="connsiteY267" fmla="*/ 586740 h 4168140"/>
                <a:gd name="connsiteX268" fmla="*/ 937260 w 11737340"/>
                <a:gd name="connsiteY268" fmla="*/ 548640 h 4168140"/>
                <a:gd name="connsiteX269" fmla="*/ 830580 w 11737340"/>
                <a:gd name="connsiteY269" fmla="*/ 510540 h 4168140"/>
                <a:gd name="connsiteX270" fmla="*/ 754380 w 11737340"/>
                <a:gd name="connsiteY270" fmla="*/ 457200 h 4168140"/>
                <a:gd name="connsiteX271" fmla="*/ 708660 w 11737340"/>
                <a:gd name="connsiteY271" fmla="*/ 419100 h 4168140"/>
                <a:gd name="connsiteX272" fmla="*/ 609600 w 11737340"/>
                <a:gd name="connsiteY272" fmla="*/ 396240 h 4168140"/>
                <a:gd name="connsiteX273" fmla="*/ 548640 w 11737340"/>
                <a:gd name="connsiteY273" fmla="*/ 320040 h 4168140"/>
                <a:gd name="connsiteX274" fmla="*/ 510540 w 11737340"/>
                <a:gd name="connsiteY274" fmla="*/ 251460 h 4168140"/>
                <a:gd name="connsiteX275" fmla="*/ 464820 w 11737340"/>
                <a:gd name="connsiteY275" fmla="*/ 190500 h 4168140"/>
                <a:gd name="connsiteX276" fmla="*/ 411480 w 11737340"/>
                <a:gd name="connsiteY276" fmla="*/ 137160 h 4168140"/>
                <a:gd name="connsiteX277" fmla="*/ 373380 w 11737340"/>
                <a:gd name="connsiteY277" fmla="*/ 45720 h 4168140"/>
                <a:gd name="connsiteX278" fmla="*/ 342900 w 11737340"/>
                <a:gd name="connsiteY278" fmla="*/ 0 h 4168140"/>
                <a:gd name="connsiteX279" fmla="*/ 327660 w 11737340"/>
                <a:gd name="connsiteY279" fmla="*/ 60960 h 4168140"/>
                <a:gd name="connsiteX280" fmla="*/ 289560 w 11737340"/>
                <a:gd name="connsiteY280" fmla="*/ 91440 h 4168140"/>
                <a:gd name="connsiteX281" fmla="*/ 236220 w 11737340"/>
                <a:gd name="connsiteY281" fmla="*/ 114300 h 4168140"/>
                <a:gd name="connsiteX282" fmla="*/ 198120 w 11737340"/>
                <a:gd name="connsiteY282" fmla="*/ 175260 h 4168140"/>
                <a:gd name="connsiteX283" fmla="*/ 175260 w 11737340"/>
                <a:gd name="connsiteY283" fmla="*/ 228600 h 4168140"/>
                <a:gd name="connsiteX284" fmla="*/ 114300 w 11737340"/>
                <a:gd name="connsiteY284" fmla="*/ 236220 h 4168140"/>
                <a:gd name="connsiteX285" fmla="*/ 45720 w 11737340"/>
                <a:gd name="connsiteY285" fmla="*/ 251460 h 4168140"/>
                <a:gd name="connsiteX286" fmla="*/ 0 w 11737340"/>
                <a:gd name="connsiteY286" fmla="*/ 281940 h 4168140"/>
                <a:gd name="connsiteX287" fmla="*/ 68580 w 11737340"/>
                <a:gd name="connsiteY287" fmla="*/ 320040 h 4168140"/>
                <a:gd name="connsiteX0" fmla="*/ 68580 w 11737340"/>
                <a:gd name="connsiteY0" fmla="*/ 320040 h 4168140"/>
                <a:gd name="connsiteX1" fmla="*/ 121920 w 11737340"/>
                <a:gd name="connsiteY1" fmla="*/ 381000 h 4168140"/>
                <a:gd name="connsiteX2" fmla="*/ 198120 w 11737340"/>
                <a:gd name="connsiteY2" fmla="*/ 419100 h 4168140"/>
                <a:gd name="connsiteX3" fmla="*/ 320040 w 11737340"/>
                <a:gd name="connsiteY3" fmla="*/ 510540 h 4168140"/>
                <a:gd name="connsiteX4" fmla="*/ 411480 w 11737340"/>
                <a:gd name="connsiteY4" fmla="*/ 563880 h 4168140"/>
                <a:gd name="connsiteX5" fmla="*/ 472440 w 11737340"/>
                <a:gd name="connsiteY5" fmla="*/ 632460 h 4168140"/>
                <a:gd name="connsiteX6" fmla="*/ 601980 w 11737340"/>
                <a:gd name="connsiteY6" fmla="*/ 708660 h 4168140"/>
                <a:gd name="connsiteX7" fmla="*/ 739140 w 11737340"/>
                <a:gd name="connsiteY7" fmla="*/ 784860 h 4168140"/>
                <a:gd name="connsiteX8" fmla="*/ 861060 w 11737340"/>
                <a:gd name="connsiteY8" fmla="*/ 868680 h 4168140"/>
                <a:gd name="connsiteX9" fmla="*/ 944880 w 11737340"/>
                <a:gd name="connsiteY9" fmla="*/ 952500 h 4168140"/>
                <a:gd name="connsiteX10" fmla="*/ 1021080 w 11737340"/>
                <a:gd name="connsiteY10" fmla="*/ 1005840 h 4168140"/>
                <a:gd name="connsiteX11" fmla="*/ 1097280 w 11737340"/>
                <a:gd name="connsiteY11" fmla="*/ 1043940 h 4168140"/>
                <a:gd name="connsiteX12" fmla="*/ 1181100 w 11737340"/>
                <a:gd name="connsiteY12" fmla="*/ 1104900 h 4168140"/>
                <a:gd name="connsiteX13" fmla="*/ 1249680 w 11737340"/>
                <a:gd name="connsiteY13" fmla="*/ 1150620 h 4168140"/>
                <a:gd name="connsiteX14" fmla="*/ 1341120 w 11737340"/>
                <a:gd name="connsiteY14" fmla="*/ 1196340 h 4168140"/>
                <a:gd name="connsiteX15" fmla="*/ 1417320 w 11737340"/>
                <a:gd name="connsiteY15" fmla="*/ 1257300 h 4168140"/>
                <a:gd name="connsiteX16" fmla="*/ 1493520 w 11737340"/>
                <a:gd name="connsiteY16" fmla="*/ 1333500 h 4168140"/>
                <a:gd name="connsiteX17" fmla="*/ 1569720 w 11737340"/>
                <a:gd name="connsiteY17" fmla="*/ 1356360 h 4168140"/>
                <a:gd name="connsiteX18" fmla="*/ 1684020 w 11737340"/>
                <a:gd name="connsiteY18" fmla="*/ 1424940 h 4168140"/>
                <a:gd name="connsiteX19" fmla="*/ 1729740 w 11737340"/>
                <a:gd name="connsiteY19" fmla="*/ 1485900 h 4168140"/>
                <a:gd name="connsiteX20" fmla="*/ 1844040 w 11737340"/>
                <a:gd name="connsiteY20" fmla="*/ 1569720 h 4168140"/>
                <a:gd name="connsiteX21" fmla="*/ 1935480 w 11737340"/>
                <a:gd name="connsiteY21" fmla="*/ 1615440 h 4168140"/>
                <a:gd name="connsiteX22" fmla="*/ 2049780 w 11737340"/>
                <a:gd name="connsiteY22" fmla="*/ 1691640 h 4168140"/>
                <a:gd name="connsiteX23" fmla="*/ 2133600 w 11737340"/>
                <a:gd name="connsiteY23" fmla="*/ 1729740 h 4168140"/>
                <a:gd name="connsiteX24" fmla="*/ 2202180 w 11737340"/>
                <a:gd name="connsiteY24" fmla="*/ 1805940 h 4168140"/>
                <a:gd name="connsiteX25" fmla="*/ 2255520 w 11737340"/>
                <a:gd name="connsiteY25" fmla="*/ 1821180 h 4168140"/>
                <a:gd name="connsiteX26" fmla="*/ 2316480 w 11737340"/>
                <a:gd name="connsiteY26" fmla="*/ 1866900 h 4168140"/>
                <a:gd name="connsiteX27" fmla="*/ 2423160 w 11737340"/>
                <a:gd name="connsiteY27" fmla="*/ 2004060 h 4168140"/>
                <a:gd name="connsiteX28" fmla="*/ 2476500 w 11737340"/>
                <a:gd name="connsiteY28" fmla="*/ 2087880 h 4168140"/>
                <a:gd name="connsiteX29" fmla="*/ 2567940 w 11737340"/>
                <a:gd name="connsiteY29" fmla="*/ 2148840 h 4168140"/>
                <a:gd name="connsiteX30" fmla="*/ 2682240 w 11737340"/>
                <a:gd name="connsiteY30" fmla="*/ 2186940 h 4168140"/>
                <a:gd name="connsiteX31" fmla="*/ 2743200 w 11737340"/>
                <a:gd name="connsiteY31" fmla="*/ 2209800 h 4168140"/>
                <a:gd name="connsiteX32" fmla="*/ 2811780 w 11737340"/>
                <a:gd name="connsiteY32" fmla="*/ 2247900 h 4168140"/>
                <a:gd name="connsiteX33" fmla="*/ 2887980 w 11737340"/>
                <a:gd name="connsiteY33" fmla="*/ 2301240 h 4168140"/>
                <a:gd name="connsiteX34" fmla="*/ 2979420 w 11737340"/>
                <a:gd name="connsiteY34" fmla="*/ 2385060 h 4168140"/>
                <a:gd name="connsiteX35" fmla="*/ 3055620 w 11737340"/>
                <a:gd name="connsiteY35" fmla="*/ 2461260 h 4168140"/>
                <a:gd name="connsiteX36" fmla="*/ 3139440 w 11737340"/>
                <a:gd name="connsiteY36" fmla="*/ 2537460 h 4168140"/>
                <a:gd name="connsiteX37" fmla="*/ 3261360 w 11737340"/>
                <a:gd name="connsiteY37" fmla="*/ 2628900 h 4168140"/>
                <a:gd name="connsiteX38" fmla="*/ 3345180 w 11737340"/>
                <a:gd name="connsiteY38" fmla="*/ 2720340 h 4168140"/>
                <a:gd name="connsiteX39" fmla="*/ 3444240 w 11737340"/>
                <a:gd name="connsiteY39" fmla="*/ 2796540 h 4168140"/>
                <a:gd name="connsiteX40" fmla="*/ 3558540 w 11737340"/>
                <a:gd name="connsiteY40" fmla="*/ 2872740 h 4168140"/>
                <a:gd name="connsiteX41" fmla="*/ 3619500 w 11737340"/>
                <a:gd name="connsiteY41" fmla="*/ 2979420 h 4168140"/>
                <a:gd name="connsiteX42" fmla="*/ 3619500 w 11737340"/>
                <a:gd name="connsiteY42" fmla="*/ 2979420 h 4168140"/>
                <a:gd name="connsiteX43" fmla="*/ 3649980 w 11737340"/>
                <a:gd name="connsiteY43" fmla="*/ 3048000 h 4168140"/>
                <a:gd name="connsiteX44" fmla="*/ 3703320 w 11737340"/>
                <a:gd name="connsiteY44" fmla="*/ 3086100 h 4168140"/>
                <a:gd name="connsiteX45" fmla="*/ 3764280 w 11737340"/>
                <a:gd name="connsiteY45" fmla="*/ 3063240 h 4168140"/>
                <a:gd name="connsiteX46" fmla="*/ 3848100 w 11737340"/>
                <a:gd name="connsiteY46" fmla="*/ 3025140 h 4168140"/>
                <a:gd name="connsiteX47" fmla="*/ 3916680 w 11737340"/>
                <a:gd name="connsiteY47" fmla="*/ 3032760 h 4168140"/>
                <a:gd name="connsiteX48" fmla="*/ 4030980 w 11737340"/>
                <a:gd name="connsiteY48" fmla="*/ 3063240 h 4168140"/>
                <a:gd name="connsiteX49" fmla="*/ 4137660 w 11737340"/>
                <a:gd name="connsiteY49" fmla="*/ 3101340 h 4168140"/>
                <a:gd name="connsiteX50" fmla="*/ 4259580 w 11737340"/>
                <a:gd name="connsiteY50" fmla="*/ 3147060 h 4168140"/>
                <a:gd name="connsiteX51" fmla="*/ 4381500 w 11737340"/>
                <a:gd name="connsiteY51" fmla="*/ 3192780 h 4168140"/>
                <a:gd name="connsiteX52" fmla="*/ 4526280 w 11737340"/>
                <a:gd name="connsiteY52" fmla="*/ 3276600 h 4168140"/>
                <a:gd name="connsiteX53" fmla="*/ 4587240 w 11737340"/>
                <a:gd name="connsiteY53" fmla="*/ 3299460 h 4168140"/>
                <a:gd name="connsiteX54" fmla="*/ 4610100 w 11737340"/>
                <a:gd name="connsiteY54" fmla="*/ 3352800 h 4168140"/>
                <a:gd name="connsiteX55" fmla="*/ 4648200 w 11737340"/>
                <a:gd name="connsiteY55" fmla="*/ 3436620 h 4168140"/>
                <a:gd name="connsiteX56" fmla="*/ 4671060 w 11737340"/>
                <a:gd name="connsiteY56" fmla="*/ 3520440 h 4168140"/>
                <a:gd name="connsiteX57" fmla="*/ 4678680 w 11737340"/>
                <a:gd name="connsiteY57" fmla="*/ 3589020 h 4168140"/>
                <a:gd name="connsiteX58" fmla="*/ 4686300 w 11737340"/>
                <a:gd name="connsiteY58" fmla="*/ 3649980 h 4168140"/>
                <a:gd name="connsiteX59" fmla="*/ 4724400 w 11737340"/>
                <a:gd name="connsiteY59" fmla="*/ 3680460 h 4168140"/>
                <a:gd name="connsiteX60" fmla="*/ 4785360 w 11737340"/>
                <a:gd name="connsiteY60" fmla="*/ 3672840 h 4168140"/>
                <a:gd name="connsiteX61" fmla="*/ 4869180 w 11737340"/>
                <a:gd name="connsiteY61" fmla="*/ 3703320 h 4168140"/>
                <a:gd name="connsiteX62" fmla="*/ 4914900 w 11737340"/>
                <a:gd name="connsiteY62" fmla="*/ 3756660 h 4168140"/>
                <a:gd name="connsiteX63" fmla="*/ 5105400 w 11737340"/>
                <a:gd name="connsiteY63" fmla="*/ 3832860 h 4168140"/>
                <a:gd name="connsiteX64" fmla="*/ 5173980 w 11737340"/>
                <a:gd name="connsiteY64" fmla="*/ 3886200 h 4168140"/>
                <a:gd name="connsiteX65" fmla="*/ 5242560 w 11737340"/>
                <a:gd name="connsiteY65" fmla="*/ 3924300 h 4168140"/>
                <a:gd name="connsiteX66" fmla="*/ 5364480 w 11737340"/>
                <a:gd name="connsiteY66" fmla="*/ 3962400 h 4168140"/>
                <a:gd name="connsiteX67" fmla="*/ 5516880 w 11737340"/>
                <a:gd name="connsiteY67" fmla="*/ 4046220 h 4168140"/>
                <a:gd name="connsiteX68" fmla="*/ 5585460 w 11737340"/>
                <a:gd name="connsiteY68" fmla="*/ 4099560 h 4168140"/>
                <a:gd name="connsiteX69" fmla="*/ 5661660 w 11737340"/>
                <a:gd name="connsiteY69" fmla="*/ 4122420 h 4168140"/>
                <a:gd name="connsiteX70" fmla="*/ 5745480 w 11737340"/>
                <a:gd name="connsiteY70" fmla="*/ 4130040 h 4168140"/>
                <a:gd name="connsiteX71" fmla="*/ 5836920 w 11737340"/>
                <a:gd name="connsiteY71" fmla="*/ 4130040 h 4168140"/>
                <a:gd name="connsiteX72" fmla="*/ 5951220 w 11737340"/>
                <a:gd name="connsiteY72" fmla="*/ 4145280 h 4168140"/>
                <a:gd name="connsiteX73" fmla="*/ 6035040 w 11737340"/>
                <a:gd name="connsiteY73" fmla="*/ 4168140 h 4168140"/>
                <a:gd name="connsiteX74" fmla="*/ 6149340 w 11737340"/>
                <a:gd name="connsiteY74" fmla="*/ 4137660 h 4168140"/>
                <a:gd name="connsiteX75" fmla="*/ 6286500 w 11737340"/>
                <a:gd name="connsiteY75" fmla="*/ 4114800 h 4168140"/>
                <a:gd name="connsiteX76" fmla="*/ 6393180 w 11737340"/>
                <a:gd name="connsiteY76" fmla="*/ 4053840 h 4168140"/>
                <a:gd name="connsiteX77" fmla="*/ 6484620 w 11737340"/>
                <a:gd name="connsiteY77" fmla="*/ 4038600 h 4168140"/>
                <a:gd name="connsiteX78" fmla="*/ 6583680 w 11737340"/>
                <a:gd name="connsiteY78" fmla="*/ 3970020 h 4168140"/>
                <a:gd name="connsiteX79" fmla="*/ 6697980 w 11737340"/>
                <a:gd name="connsiteY79" fmla="*/ 3886200 h 4168140"/>
                <a:gd name="connsiteX80" fmla="*/ 6728460 w 11737340"/>
                <a:gd name="connsiteY80" fmla="*/ 3817620 h 4168140"/>
                <a:gd name="connsiteX81" fmla="*/ 6842760 w 11737340"/>
                <a:gd name="connsiteY81" fmla="*/ 3733800 h 4168140"/>
                <a:gd name="connsiteX82" fmla="*/ 6972300 w 11737340"/>
                <a:gd name="connsiteY82" fmla="*/ 3642360 h 4168140"/>
                <a:gd name="connsiteX83" fmla="*/ 7078980 w 11737340"/>
                <a:gd name="connsiteY83" fmla="*/ 3528060 h 4168140"/>
                <a:gd name="connsiteX84" fmla="*/ 7139940 w 11737340"/>
                <a:gd name="connsiteY84" fmla="*/ 3444240 h 4168140"/>
                <a:gd name="connsiteX85" fmla="*/ 7269480 w 11737340"/>
                <a:gd name="connsiteY85" fmla="*/ 3284220 h 4168140"/>
                <a:gd name="connsiteX86" fmla="*/ 7330440 w 11737340"/>
                <a:gd name="connsiteY86" fmla="*/ 3185160 h 4168140"/>
                <a:gd name="connsiteX87" fmla="*/ 7376160 w 11737340"/>
                <a:gd name="connsiteY87" fmla="*/ 3116580 h 4168140"/>
                <a:gd name="connsiteX88" fmla="*/ 7444740 w 11737340"/>
                <a:gd name="connsiteY88" fmla="*/ 3093720 h 4168140"/>
                <a:gd name="connsiteX89" fmla="*/ 7513320 w 11737340"/>
                <a:gd name="connsiteY89" fmla="*/ 3101340 h 4168140"/>
                <a:gd name="connsiteX90" fmla="*/ 7574280 w 11737340"/>
                <a:gd name="connsiteY90" fmla="*/ 3078480 h 4168140"/>
                <a:gd name="connsiteX91" fmla="*/ 7726680 w 11737340"/>
                <a:gd name="connsiteY91" fmla="*/ 3108960 h 4168140"/>
                <a:gd name="connsiteX92" fmla="*/ 7833360 w 11737340"/>
                <a:gd name="connsiteY92" fmla="*/ 3162300 h 4168140"/>
                <a:gd name="connsiteX93" fmla="*/ 7962900 w 11737340"/>
                <a:gd name="connsiteY93" fmla="*/ 3192780 h 4168140"/>
                <a:gd name="connsiteX94" fmla="*/ 8161020 w 11737340"/>
                <a:gd name="connsiteY94" fmla="*/ 3268980 h 4168140"/>
                <a:gd name="connsiteX95" fmla="*/ 8290560 w 11737340"/>
                <a:gd name="connsiteY95" fmla="*/ 3337560 h 4168140"/>
                <a:gd name="connsiteX96" fmla="*/ 8382000 w 11737340"/>
                <a:gd name="connsiteY96" fmla="*/ 3360420 h 4168140"/>
                <a:gd name="connsiteX97" fmla="*/ 8458200 w 11737340"/>
                <a:gd name="connsiteY97" fmla="*/ 3398520 h 4168140"/>
                <a:gd name="connsiteX98" fmla="*/ 8595360 w 11737340"/>
                <a:gd name="connsiteY98" fmla="*/ 3512820 h 4168140"/>
                <a:gd name="connsiteX99" fmla="*/ 8641080 w 11737340"/>
                <a:gd name="connsiteY99" fmla="*/ 3566160 h 4168140"/>
                <a:gd name="connsiteX100" fmla="*/ 8702040 w 11737340"/>
                <a:gd name="connsiteY100" fmla="*/ 3604260 h 4168140"/>
                <a:gd name="connsiteX101" fmla="*/ 8763000 w 11737340"/>
                <a:gd name="connsiteY101" fmla="*/ 3634740 h 4168140"/>
                <a:gd name="connsiteX102" fmla="*/ 8846820 w 11737340"/>
                <a:gd name="connsiteY102" fmla="*/ 3632200 h 4168140"/>
                <a:gd name="connsiteX103" fmla="*/ 8968740 w 11737340"/>
                <a:gd name="connsiteY103" fmla="*/ 3634740 h 4168140"/>
                <a:gd name="connsiteX104" fmla="*/ 9060180 w 11737340"/>
                <a:gd name="connsiteY104" fmla="*/ 3642360 h 4168140"/>
                <a:gd name="connsiteX105" fmla="*/ 9151620 w 11737340"/>
                <a:gd name="connsiteY105" fmla="*/ 3657600 h 4168140"/>
                <a:gd name="connsiteX106" fmla="*/ 9230360 w 11737340"/>
                <a:gd name="connsiteY106" fmla="*/ 3657600 h 4168140"/>
                <a:gd name="connsiteX107" fmla="*/ 9331960 w 11737340"/>
                <a:gd name="connsiteY107" fmla="*/ 3629660 h 4168140"/>
                <a:gd name="connsiteX108" fmla="*/ 9433560 w 11737340"/>
                <a:gd name="connsiteY108" fmla="*/ 3589020 h 4168140"/>
                <a:gd name="connsiteX109" fmla="*/ 9509760 w 11737340"/>
                <a:gd name="connsiteY109" fmla="*/ 3528060 h 4168140"/>
                <a:gd name="connsiteX110" fmla="*/ 9646920 w 11737340"/>
                <a:gd name="connsiteY110" fmla="*/ 3489960 h 4168140"/>
                <a:gd name="connsiteX111" fmla="*/ 9784080 w 11737340"/>
                <a:gd name="connsiteY111" fmla="*/ 3444240 h 4168140"/>
                <a:gd name="connsiteX112" fmla="*/ 9860280 w 11737340"/>
                <a:gd name="connsiteY112" fmla="*/ 3383280 h 4168140"/>
                <a:gd name="connsiteX113" fmla="*/ 9921240 w 11737340"/>
                <a:gd name="connsiteY113" fmla="*/ 3314700 h 4168140"/>
                <a:gd name="connsiteX114" fmla="*/ 9997440 w 11737340"/>
                <a:gd name="connsiteY114" fmla="*/ 3208020 h 4168140"/>
                <a:gd name="connsiteX115" fmla="*/ 10043160 w 11737340"/>
                <a:gd name="connsiteY115" fmla="*/ 3101340 h 4168140"/>
                <a:gd name="connsiteX116" fmla="*/ 10104120 w 11737340"/>
                <a:gd name="connsiteY116" fmla="*/ 3017520 h 4168140"/>
                <a:gd name="connsiteX117" fmla="*/ 10157460 w 11737340"/>
                <a:gd name="connsiteY117" fmla="*/ 2933700 h 4168140"/>
                <a:gd name="connsiteX118" fmla="*/ 10218420 w 11737340"/>
                <a:gd name="connsiteY118" fmla="*/ 2849880 h 4168140"/>
                <a:gd name="connsiteX119" fmla="*/ 10294620 w 11737340"/>
                <a:gd name="connsiteY119" fmla="*/ 2735580 h 4168140"/>
                <a:gd name="connsiteX120" fmla="*/ 10347960 w 11737340"/>
                <a:gd name="connsiteY120" fmla="*/ 2621280 h 4168140"/>
                <a:gd name="connsiteX121" fmla="*/ 10431780 w 11737340"/>
                <a:gd name="connsiteY121" fmla="*/ 2499360 h 4168140"/>
                <a:gd name="connsiteX122" fmla="*/ 10500360 w 11737340"/>
                <a:gd name="connsiteY122" fmla="*/ 2354580 h 4168140"/>
                <a:gd name="connsiteX123" fmla="*/ 10553700 w 11737340"/>
                <a:gd name="connsiteY123" fmla="*/ 2263140 h 4168140"/>
                <a:gd name="connsiteX124" fmla="*/ 10584180 w 11737340"/>
                <a:gd name="connsiteY124" fmla="*/ 2194560 h 4168140"/>
                <a:gd name="connsiteX125" fmla="*/ 10624820 w 11737340"/>
                <a:gd name="connsiteY125" fmla="*/ 2125980 h 4168140"/>
                <a:gd name="connsiteX126" fmla="*/ 10675620 w 11737340"/>
                <a:gd name="connsiteY126" fmla="*/ 2049780 h 4168140"/>
                <a:gd name="connsiteX127" fmla="*/ 10690860 w 11737340"/>
                <a:gd name="connsiteY127" fmla="*/ 1988820 h 4168140"/>
                <a:gd name="connsiteX128" fmla="*/ 10713720 w 11737340"/>
                <a:gd name="connsiteY128" fmla="*/ 1927860 h 4168140"/>
                <a:gd name="connsiteX129" fmla="*/ 10767060 w 11737340"/>
                <a:gd name="connsiteY129" fmla="*/ 1859280 h 4168140"/>
                <a:gd name="connsiteX130" fmla="*/ 10873740 w 11737340"/>
                <a:gd name="connsiteY130" fmla="*/ 1828800 h 4168140"/>
                <a:gd name="connsiteX131" fmla="*/ 11079480 w 11737340"/>
                <a:gd name="connsiteY131" fmla="*/ 1767840 h 4168140"/>
                <a:gd name="connsiteX132" fmla="*/ 11247120 w 11737340"/>
                <a:gd name="connsiteY132" fmla="*/ 1684020 h 4168140"/>
                <a:gd name="connsiteX133" fmla="*/ 11407140 w 11737340"/>
                <a:gd name="connsiteY133" fmla="*/ 1628140 h 4168140"/>
                <a:gd name="connsiteX134" fmla="*/ 11490960 w 11737340"/>
                <a:gd name="connsiteY134" fmla="*/ 1577340 h 4168140"/>
                <a:gd name="connsiteX135" fmla="*/ 11635740 w 11737340"/>
                <a:gd name="connsiteY135" fmla="*/ 1508760 h 4168140"/>
                <a:gd name="connsiteX136" fmla="*/ 11737340 w 11737340"/>
                <a:gd name="connsiteY136" fmla="*/ 1442720 h 4168140"/>
                <a:gd name="connsiteX137" fmla="*/ 11620500 w 11737340"/>
                <a:gd name="connsiteY137" fmla="*/ 1417320 h 4168140"/>
                <a:gd name="connsiteX138" fmla="*/ 11567160 w 11737340"/>
                <a:gd name="connsiteY138" fmla="*/ 1379220 h 4168140"/>
                <a:gd name="connsiteX139" fmla="*/ 11498580 w 11737340"/>
                <a:gd name="connsiteY139" fmla="*/ 1318260 h 4168140"/>
                <a:gd name="connsiteX140" fmla="*/ 11468100 w 11737340"/>
                <a:gd name="connsiteY140" fmla="*/ 1280160 h 4168140"/>
                <a:gd name="connsiteX141" fmla="*/ 11442700 w 11737340"/>
                <a:gd name="connsiteY141" fmla="*/ 1231900 h 4168140"/>
                <a:gd name="connsiteX142" fmla="*/ 11384280 w 11737340"/>
                <a:gd name="connsiteY142" fmla="*/ 1310640 h 4168140"/>
                <a:gd name="connsiteX143" fmla="*/ 11353800 w 11737340"/>
                <a:gd name="connsiteY143" fmla="*/ 1356360 h 4168140"/>
                <a:gd name="connsiteX144" fmla="*/ 11224260 w 11737340"/>
                <a:gd name="connsiteY144" fmla="*/ 1417320 h 4168140"/>
                <a:gd name="connsiteX145" fmla="*/ 11109960 w 11737340"/>
                <a:gd name="connsiteY145" fmla="*/ 1463040 h 4168140"/>
                <a:gd name="connsiteX146" fmla="*/ 10911840 w 11737340"/>
                <a:gd name="connsiteY146" fmla="*/ 1524000 h 4168140"/>
                <a:gd name="connsiteX147" fmla="*/ 10774680 w 11737340"/>
                <a:gd name="connsiteY147" fmla="*/ 1546860 h 4168140"/>
                <a:gd name="connsiteX148" fmla="*/ 10675620 w 11737340"/>
                <a:gd name="connsiteY148" fmla="*/ 1615440 h 4168140"/>
                <a:gd name="connsiteX149" fmla="*/ 10568940 w 11737340"/>
                <a:gd name="connsiteY149" fmla="*/ 1676400 h 4168140"/>
                <a:gd name="connsiteX150" fmla="*/ 10485120 w 11737340"/>
                <a:gd name="connsiteY150" fmla="*/ 1760220 h 4168140"/>
                <a:gd name="connsiteX151" fmla="*/ 10454640 w 11737340"/>
                <a:gd name="connsiteY151" fmla="*/ 1836420 h 4168140"/>
                <a:gd name="connsiteX152" fmla="*/ 10416540 w 11737340"/>
                <a:gd name="connsiteY152" fmla="*/ 1927860 h 4168140"/>
                <a:gd name="connsiteX153" fmla="*/ 10401300 w 11737340"/>
                <a:gd name="connsiteY153" fmla="*/ 2004060 h 4168140"/>
                <a:gd name="connsiteX154" fmla="*/ 10363200 w 11737340"/>
                <a:gd name="connsiteY154" fmla="*/ 2095500 h 4168140"/>
                <a:gd name="connsiteX155" fmla="*/ 10317480 w 11737340"/>
                <a:gd name="connsiteY155" fmla="*/ 2225040 h 4168140"/>
                <a:gd name="connsiteX156" fmla="*/ 10287000 w 11737340"/>
                <a:gd name="connsiteY156" fmla="*/ 2346960 h 4168140"/>
                <a:gd name="connsiteX157" fmla="*/ 10218420 w 11737340"/>
                <a:gd name="connsiteY157" fmla="*/ 2499360 h 4168140"/>
                <a:gd name="connsiteX158" fmla="*/ 10134600 w 11737340"/>
                <a:gd name="connsiteY158" fmla="*/ 2621280 h 4168140"/>
                <a:gd name="connsiteX159" fmla="*/ 10043160 w 11737340"/>
                <a:gd name="connsiteY159" fmla="*/ 2735580 h 4168140"/>
                <a:gd name="connsiteX160" fmla="*/ 9974580 w 11737340"/>
                <a:gd name="connsiteY160" fmla="*/ 2857500 h 4168140"/>
                <a:gd name="connsiteX161" fmla="*/ 9906000 w 11737340"/>
                <a:gd name="connsiteY161" fmla="*/ 2941320 h 4168140"/>
                <a:gd name="connsiteX162" fmla="*/ 9860280 w 11737340"/>
                <a:gd name="connsiteY162" fmla="*/ 3032760 h 4168140"/>
                <a:gd name="connsiteX163" fmla="*/ 9806940 w 11737340"/>
                <a:gd name="connsiteY163" fmla="*/ 3116580 h 4168140"/>
                <a:gd name="connsiteX164" fmla="*/ 9715500 w 11737340"/>
                <a:gd name="connsiteY164" fmla="*/ 3208020 h 4168140"/>
                <a:gd name="connsiteX165" fmla="*/ 9616440 w 11737340"/>
                <a:gd name="connsiteY165" fmla="*/ 3261360 h 4168140"/>
                <a:gd name="connsiteX166" fmla="*/ 9532620 w 11737340"/>
                <a:gd name="connsiteY166" fmla="*/ 3329940 h 4168140"/>
                <a:gd name="connsiteX167" fmla="*/ 9471660 w 11737340"/>
                <a:gd name="connsiteY167" fmla="*/ 3375660 h 4168140"/>
                <a:gd name="connsiteX168" fmla="*/ 9410700 w 11737340"/>
                <a:gd name="connsiteY168" fmla="*/ 3429000 h 4168140"/>
                <a:gd name="connsiteX169" fmla="*/ 9288780 w 11737340"/>
                <a:gd name="connsiteY169" fmla="*/ 3436620 h 4168140"/>
                <a:gd name="connsiteX170" fmla="*/ 9166860 w 11737340"/>
                <a:gd name="connsiteY170" fmla="*/ 3444240 h 4168140"/>
                <a:gd name="connsiteX171" fmla="*/ 9029700 w 11737340"/>
                <a:gd name="connsiteY171" fmla="*/ 3413760 h 4168140"/>
                <a:gd name="connsiteX172" fmla="*/ 8823960 w 11737340"/>
                <a:gd name="connsiteY172" fmla="*/ 3360420 h 4168140"/>
                <a:gd name="connsiteX173" fmla="*/ 8679180 w 11737340"/>
                <a:gd name="connsiteY173" fmla="*/ 3329940 h 4168140"/>
                <a:gd name="connsiteX174" fmla="*/ 8572500 w 11737340"/>
                <a:gd name="connsiteY174" fmla="*/ 3276600 h 4168140"/>
                <a:gd name="connsiteX175" fmla="*/ 8465820 w 11737340"/>
                <a:gd name="connsiteY175" fmla="*/ 3215640 h 4168140"/>
                <a:gd name="connsiteX176" fmla="*/ 8321040 w 11737340"/>
                <a:gd name="connsiteY176" fmla="*/ 3177540 h 4168140"/>
                <a:gd name="connsiteX177" fmla="*/ 8199120 w 11737340"/>
                <a:gd name="connsiteY177" fmla="*/ 3131820 h 4168140"/>
                <a:gd name="connsiteX178" fmla="*/ 8069580 w 11737340"/>
                <a:gd name="connsiteY178" fmla="*/ 3078480 h 4168140"/>
                <a:gd name="connsiteX179" fmla="*/ 7917180 w 11737340"/>
                <a:gd name="connsiteY179" fmla="*/ 2994660 h 4168140"/>
                <a:gd name="connsiteX180" fmla="*/ 7787640 w 11737340"/>
                <a:gd name="connsiteY180" fmla="*/ 2971800 h 4168140"/>
                <a:gd name="connsiteX181" fmla="*/ 7719060 w 11737340"/>
                <a:gd name="connsiteY181" fmla="*/ 2933700 h 4168140"/>
                <a:gd name="connsiteX182" fmla="*/ 7612380 w 11737340"/>
                <a:gd name="connsiteY182" fmla="*/ 2903220 h 4168140"/>
                <a:gd name="connsiteX183" fmla="*/ 7566660 w 11737340"/>
                <a:gd name="connsiteY183" fmla="*/ 2887980 h 4168140"/>
                <a:gd name="connsiteX184" fmla="*/ 7551420 w 11737340"/>
                <a:gd name="connsiteY184" fmla="*/ 2849880 h 4168140"/>
                <a:gd name="connsiteX185" fmla="*/ 7533640 w 11737340"/>
                <a:gd name="connsiteY185" fmla="*/ 2788920 h 4168140"/>
                <a:gd name="connsiteX186" fmla="*/ 7475220 w 11737340"/>
                <a:gd name="connsiteY186" fmla="*/ 2857500 h 4168140"/>
                <a:gd name="connsiteX187" fmla="*/ 7414260 w 11737340"/>
                <a:gd name="connsiteY187" fmla="*/ 2887980 h 4168140"/>
                <a:gd name="connsiteX188" fmla="*/ 7345680 w 11737340"/>
                <a:gd name="connsiteY188" fmla="*/ 2971800 h 4168140"/>
                <a:gd name="connsiteX189" fmla="*/ 7315200 w 11737340"/>
                <a:gd name="connsiteY189" fmla="*/ 2994660 h 4168140"/>
                <a:gd name="connsiteX190" fmla="*/ 7261860 w 11737340"/>
                <a:gd name="connsiteY190" fmla="*/ 3009900 h 4168140"/>
                <a:gd name="connsiteX191" fmla="*/ 7193280 w 11737340"/>
                <a:gd name="connsiteY191" fmla="*/ 3025140 h 4168140"/>
                <a:gd name="connsiteX192" fmla="*/ 7155180 w 11737340"/>
                <a:gd name="connsiteY192" fmla="*/ 3078480 h 4168140"/>
                <a:gd name="connsiteX193" fmla="*/ 7109460 w 11737340"/>
                <a:gd name="connsiteY193" fmla="*/ 3154680 h 4168140"/>
                <a:gd name="connsiteX194" fmla="*/ 7048500 w 11737340"/>
                <a:gd name="connsiteY194" fmla="*/ 3246120 h 4168140"/>
                <a:gd name="connsiteX195" fmla="*/ 6995160 w 11737340"/>
                <a:gd name="connsiteY195" fmla="*/ 3307080 h 4168140"/>
                <a:gd name="connsiteX196" fmla="*/ 6972300 w 11737340"/>
                <a:gd name="connsiteY196" fmla="*/ 3352800 h 4168140"/>
                <a:gd name="connsiteX197" fmla="*/ 6949440 w 11737340"/>
                <a:gd name="connsiteY197" fmla="*/ 3413760 h 4168140"/>
                <a:gd name="connsiteX198" fmla="*/ 6949440 w 11737340"/>
                <a:gd name="connsiteY198" fmla="*/ 3413760 h 4168140"/>
                <a:gd name="connsiteX199" fmla="*/ 6911340 w 11737340"/>
                <a:gd name="connsiteY199" fmla="*/ 3474720 h 4168140"/>
                <a:gd name="connsiteX200" fmla="*/ 6888480 w 11737340"/>
                <a:gd name="connsiteY200" fmla="*/ 3505200 h 4168140"/>
                <a:gd name="connsiteX201" fmla="*/ 6819900 w 11737340"/>
                <a:gd name="connsiteY201" fmla="*/ 3566160 h 4168140"/>
                <a:gd name="connsiteX202" fmla="*/ 6743700 w 11737340"/>
                <a:gd name="connsiteY202" fmla="*/ 3581400 h 4168140"/>
                <a:gd name="connsiteX203" fmla="*/ 6675120 w 11737340"/>
                <a:gd name="connsiteY203" fmla="*/ 3657600 h 4168140"/>
                <a:gd name="connsiteX204" fmla="*/ 6629400 w 11737340"/>
                <a:gd name="connsiteY204" fmla="*/ 3718560 h 4168140"/>
                <a:gd name="connsiteX205" fmla="*/ 6576060 w 11737340"/>
                <a:gd name="connsiteY205" fmla="*/ 3779520 h 4168140"/>
                <a:gd name="connsiteX206" fmla="*/ 6484620 w 11737340"/>
                <a:gd name="connsiteY206" fmla="*/ 3817620 h 4168140"/>
                <a:gd name="connsiteX207" fmla="*/ 6400800 w 11737340"/>
                <a:gd name="connsiteY207" fmla="*/ 3832860 h 4168140"/>
                <a:gd name="connsiteX208" fmla="*/ 6263640 w 11737340"/>
                <a:gd name="connsiteY208" fmla="*/ 3870960 h 4168140"/>
                <a:gd name="connsiteX209" fmla="*/ 6126480 w 11737340"/>
                <a:gd name="connsiteY209" fmla="*/ 3901440 h 4168140"/>
                <a:gd name="connsiteX210" fmla="*/ 6027420 w 11737340"/>
                <a:gd name="connsiteY210" fmla="*/ 3916680 h 4168140"/>
                <a:gd name="connsiteX211" fmla="*/ 5890260 w 11737340"/>
                <a:gd name="connsiteY211" fmla="*/ 3878580 h 4168140"/>
                <a:gd name="connsiteX212" fmla="*/ 5821680 w 11737340"/>
                <a:gd name="connsiteY212" fmla="*/ 3863340 h 4168140"/>
                <a:gd name="connsiteX213" fmla="*/ 5737860 w 11737340"/>
                <a:gd name="connsiteY213" fmla="*/ 3825240 h 4168140"/>
                <a:gd name="connsiteX214" fmla="*/ 5638800 w 11737340"/>
                <a:gd name="connsiteY214" fmla="*/ 3794760 h 4168140"/>
                <a:gd name="connsiteX215" fmla="*/ 5524500 w 11737340"/>
                <a:gd name="connsiteY215" fmla="*/ 3756660 h 4168140"/>
                <a:gd name="connsiteX216" fmla="*/ 5448300 w 11737340"/>
                <a:gd name="connsiteY216" fmla="*/ 3718560 h 4168140"/>
                <a:gd name="connsiteX217" fmla="*/ 5349240 w 11737340"/>
                <a:gd name="connsiteY217" fmla="*/ 3657600 h 4168140"/>
                <a:gd name="connsiteX218" fmla="*/ 5295900 w 11737340"/>
                <a:gd name="connsiteY218" fmla="*/ 3619500 h 4168140"/>
                <a:gd name="connsiteX219" fmla="*/ 5234940 w 11737340"/>
                <a:gd name="connsiteY219" fmla="*/ 3596640 h 4168140"/>
                <a:gd name="connsiteX220" fmla="*/ 5135880 w 11737340"/>
                <a:gd name="connsiteY220" fmla="*/ 3550920 h 4168140"/>
                <a:gd name="connsiteX221" fmla="*/ 5059680 w 11737340"/>
                <a:gd name="connsiteY221" fmla="*/ 3505200 h 4168140"/>
                <a:gd name="connsiteX222" fmla="*/ 5029200 w 11737340"/>
                <a:gd name="connsiteY222" fmla="*/ 3482340 h 4168140"/>
                <a:gd name="connsiteX223" fmla="*/ 4960620 w 11737340"/>
                <a:gd name="connsiteY223" fmla="*/ 3413760 h 4168140"/>
                <a:gd name="connsiteX224" fmla="*/ 4876800 w 11737340"/>
                <a:gd name="connsiteY224" fmla="*/ 3299460 h 4168140"/>
                <a:gd name="connsiteX225" fmla="*/ 4808220 w 11737340"/>
                <a:gd name="connsiteY225" fmla="*/ 3200400 h 4168140"/>
                <a:gd name="connsiteX226" fmla="*/ 4777740 w 11737340"/>
                <a:gd name="connsiteY226" fmla="*/ 3147060 h 4168140"/>
                <a:gd name="connsiteX227" fmla="*/ 4724400 w 11737340"/>
                <a:gd name="connsiteY227" fmla="*/ 3108960 h 4168140"/>
                <a:gd name="connsiteX228" fmla="*/ 4648200 w 11737340"/>
                <a:gd name="connsiteY228" fmla="*/ 3063240 h 4168140"/>
                <a:gd name="connsiteX229" fmla="*/ 4533900 w 11737340"/>
                <a:gd name="connsiteY229" fmla="*/ 2979420 h 4168140"/>
                <a:gd name="connsiteX230" fmla="*/ 4427220 w 11737340"/>
                <a:gd name="connsiteY230" fmla="*/ 2941320 h 4168140"/>
                <a:gd name="connsiteX231" fmla="*/ 4366260 w 11737340"/>
                <a:gd name="connsiteY231" fmla="*/ 2903220 h 4168140"/>
                <a:gd name="connsiteX232" fmla="*/ 4244340 w 11737340"/>
                <a:gd name="connsiteY232" fmla="*/ 2842260 h 4168140"/>
                <a:gd name="connsiteX233" fmla="*/ 4145280 w 11737340"/>
                <a:gd name="connsiteY233" fmla="*/ 2811780 h 4168140"/>
                <a:gd name="connsiteX234" fmla="*/ 4038600 w 11737340"/>
                <a:gd name="connsiteY234" fmla="*/ 2804160 h 4168140"/>
                <a:gd name="connsiteX235" fmla="*/ 3954780 w 11737340"/>
                <a:gd name="connsiteY235" fmla="*/ 2819400 h 4168140"/>
                <a:gd name="connsiteX236" fmla="*/ 3863340 w 11737340"/>
                <a:gd name="connsiteY236" fmla="*/ 2804160 h 4168140"/>
                <a:gd name="connsiteX237" fmla="*/ 3741420 w 11737340"/>
                <a:gd name="connsiteY237" fmla="*/ 2781300 h 4168140"/>
                <a:gd name="connsiteX238" fmla="*/ 3649980 w 11737340"/>
                <a:gd name="connsiteY238" fmla="*/ 2743200 h 4168140"/>
                <a:gd name="connsiteX239" fmla="*/ 3573780 w 11737340"/>
                <a:gd name="connsiteY239" fmla="*/ 2674620 h 4168140"/>
                <a:gd name="connsiteX240" fmla="*/ 3482340 w 11737340"/>
                <a:gd name="connsiteY240" fmla="*/ 2621280 h 4168140"/>
                <a:gd name="connsiteX241" fmla="*/ 3436620 w 11737340"/>
                <a:gd name="connsiteY241" fmla="*/ 2552700 h 4168140"/>
                <a:gd name="connsiteX242" fmla="*/ 3329940 w 11737340"/>
                <a:gd name="connsiteY242" fmla="*/ 2423160 h 4168140"/>
                <a:gd name="connsiteX243" fmla="*/ 3261360 w 11737340"/>
                <a:gd name="connsiteY243" fmla="*/ 2324100 h 4168140"/>
                <a:gd name="connsiteX244" fmla="*/ 3131820 w 11737340"/>
                <a:gd name="connsiteY244" fmla="*/ 2209800 h 4168140"/>
                <a:gd name="connsiteX245" fmla="*/ 3040380 w 11737340"/>
                <a:gd name="connsiteY245" fmla="*/ 2141220 h 4168140"/>
                <a:gd name="connsiteX246" fmla="*/ 2910840 w 11737340"/>
                <a:gd name="connsiteY246" fmla="*/ 2034540 h 4168140"/>
                <a:gd name="connsiteX247" fmla="*/ 2849880 w 11737340"/>
                <a:gd name="connsiteY247" fmla="*/ 1958340 h 4168140"/>
                <a:gd name="connsiteX248" fmla="*/ 2743200 w 11737340"/>
                <a:gd name="connsiteY248" fmla="*/ 1889760 h 4168140"/>
                <a:gd name="connsiteX249" fmla="*/ 2659380 w 11737340"/>
                <a:gd name="connsiteY249" fmla="*/ 1844040 h 4168140"/>
                <a:gd name="connsiteX250" fmla="*/ 2575560 w 11737340"/>
                <a:gd name="connsiteY250" fmla="*/ 1744980 h 4168140"/>
                <a:gd name="connsiteX251" fmla="*/ 2468880 w 11737340"/>
                <a:gd name="connsiteY251" fmla="*/ 1645920 h 4168140"/>
                <a:gd name="connsiteX252" fmla="*/ 2400300 w 11737340"/>
                <a:gd name="connsiteY252" fmla="*/ 1607820 h 4168140"/>
                <a:gd name="connsiteX253" fmla="*/ 2263140 w 11737340"/>
                <a:gd name="connsiteY253" fmla="*/ 1501140 h 4168140"/>
                <a:gd name="connsiteX254" fmla="*/ 2171700 w 11737340"/>
                <a:gd name="connsiteY254" fmla="*/ 1432560 h 4168140"/>
                <a:gd name="connsiteX255" fmla="*/ 2087880 w 11737340"/>
                <a:gd name="connsiteY255" fmla="*/ 1363980 h 4168140"/>
                <a:gd name="connsiteX256" fmla="*/ 1950720 w 11737340"/>
                <a:gd name="connsiteY256" fmla="*/ 1272540 h 4168140"/>
                <a:gd name="connsiteX257" fmla="*/ 1805940 w 11737340"/>
                <a:gd name="connsiteY257" fmla="*/ 1135380 h 4168140"/>
                <a:gd name="connsiteX258" fmla="*/ 1729740 w 11737340"/>
                <a:gd name="connsiteY258" fmla="*/ 1089660 h 4168140"/>
                <a:gd name="connsiteX259" fmla="*/ 1668780 w 11737340"/>
                <a:gd name="connsiteY259" fmla="*/ 1043940 h 4168140"/>
                <a:gd name="connsiteX260" fmla="*/ 1592580 w 11737340"/>
                <a:gd name="connsiteY260" fmla="*/ 990600 h 4168140"/>
                <a:gd name="connsiteX261" fmla="*/ 1470660 w 11737340"/>
                <a:gd name="connsiteY261" fmla="*/ 891540 h 4168140"/>
                <a:gd name="connsiteX262" fmla="*/ 1386840 w 11737340"/>
                <a:gd name="connsiteY262" fmla="*/ 845820 h 4168140"/>
                <a:gd name="connsiteX263" fmla="*/ 1318260 w 11737340"/>
                <a:gd name="connsiteY263" fmla="*/ 784860 h 4168140"/>
                <a:gd name="connsiteX264" fmla="*/ 1264920 w 11737340"/>
                <a:gd name="connsiteY264" fmla="*/ 723900 h 4168140"/>
                <a:gd name="connsiteX265" fmla="*/ 1181100 w 11737340"/>
                <a:gd name="connsiteY265" fmla="*/ 647700 h 4168140"/>
                <a:gd name="connsiteX266" fmla="*/ 1089660 w 11737340"/>
                <a:gd name="connsiteY266" fmla="*/ 624840 h 4168140"/>
                <a:gd name="connsiteX267" fmla="*/ 1021080 w 11737340"/>
                <a:gd name="connsiteY267" fmla="*/ 586740 h 4168140"/>
                <a:gd name="connsiteX268" fmla="*/ 937260 w 11737340"/>
                <a:gd name="connsiteY268" fmla="*/ 548640 h 4168140"/>
                <a:gd name="connsiteX269" fmla="*/ 830580 w 11737340"/>
                <a:gd name="connsiteY269" fmla="*/ 510540 h 4168140"/>
                <a:gd name="connsiteX270" fmla="*/ 754380 w 11737340"/>
                <a:gd name="connsiteY270" fmla="*/ 457200 h 4168140"/>
                <a:gd name="connsiteX271" fmla="*/ 708660 w 11737340"/>
                <a:gd name="connsiteY271" fmla="*/ 419100 h 4168140"/>
                <a:gd name="connsiteX272" fmla="*/ 609600 w 11737340"/>
                <a:gd name="connsiteY272" fmla="*/ 396240 h 4168140"/>
                <a:gd name="connsiteX273" fmla="*/ 548640 w 11737340"/>
                <a:gd name="connsiteY273" fmla="*/ 320040 h 4168140"/>
                <a:gd name="connsiteX274" fmla="*/ 510540 w 11737340"/>
                <a:gd name="connsiteY274" fmla="*/ 251460 h 4168140"/>
                <a:gd name="connsiteX275" fmla="*/ 464820 w 11737340"/>
                <a:gd name="connsiteY275" fmla="*/ 190500 h 4168140"/>
                <a:gd name="connsiteX276" fmla="*/ 411480 w 11737340"/>
                <a:gd name="connsiteY276" fmla="*/ 137160 h 4168140"/>
                <a:gd name="connsiteX277" fmla="*/ 373380 w 11737340"/>
                <a:gd name="connsiteY277" fmla="*/ 45720 h 4168140"/>
                <a:gd name="connsiteX278" fmla="*/ 342900 w 11737340"/>
                <a:gd name="connsiteY278" fmla="*/ 0 h 4168140"/>
                <a:gd name="connsiteX279" fmla="*/ 327660 w 11737340"/>
                <a:gd name="connsiteY279" fmla="*/ 60960 h 4168140"/>
                <a:gd name="connsiteX280" fmla="*/ 289560 w 11737340"/>
                <a:gd name="connsiteY280" fmla="*/ 91440 h 4168140"/>
                <a:gd name="connsiteX281" fmla="*/ 236220 w 11737340"/>
                <a:gd name="connsiteY281" fmla="*/ 114300 h 4168140"/>
                <a:gd name="connsiteX282" fmla="*/ 198120 w 11737340"/>
                <a:gd name="connsiteY282" fmla="*/ 175260 h 4168140"/>
                <a:gd name="connsiteX283" fmla="*/ 175260 w 11737340"/>
                <a:gd name="connsiteY283" fmla="*/ 228600 h 4168140"/>
                <a:gd name="connsiteX284" fmla="*/ 114300 w 11737340"/>
                <a:gd name="connsiteY284" fmla="*/ 236220 h 4168140"/>
                <a:gd name="connsiteX285" fmla="*/ 45720 w 11737340"/>
                <a:gd name="connsiteY285" fmla="*/ 251460 h 4168140"/>
                <a:gd name="connsiteX286" fmla="*/ 0 w 11737340"/>
                <a:gd name="connsiteY286" fmla="*/ 281940 h 4168140"/>
                <a:gd name="connsiteX287" fmla="*/ 68580 w 11737340"/>
                <a:gd name="connsiteY287" fmla="*/ 320040 h 4168140"/>
                <a:gd name="connsiteX0" fmla="*/ 68580 w 11737340"/>
                <a:gd name="connsiteY0" fmla="*/ 320040 h 4168140"/>
                <a:gd name="connsiteX1" fmla="*/ 121920 w 11737340"/>
                <a:gd name="connsiteY1" fmla="*/ 381000 h 4168140"/>
                <a:gd name="connsiteX2" fmla="*/ 198120 w 11737340"/>
                <a:gd name="connsiteY2" fmla="*/ 419100 h 4168140"/>
                <a:gd name="connsiteX3" fmla="*/ 320040 w 11737340"/>
                <a:gd name="connsiteY3" fmla="*/ 510540 h 4168140"/>
                <a:gd name="connsiteX4" fmla="*/ 411480 w 11737340"/>
                <a:gd name="connsiteY4" fmla="*/ 563880 h 4168140"/>
                <a:gd name="connsiteX5" fmla="*/ 472440 w 11737340"/>
                <a:gd name="connsiteY5" fmla="*/ 632460 h 4168140"/>
                <a:gd name="connsiteX6" fmla="*/ 601980 w 11737340"/>
                <a:gd name="connsiteY6" fmla="*/ 708660 h 4168140"/>
                <a:gd name="connsiteX7" fmla="*/ 739140 w 11737340"/>
                <a:gd name="connsiteY7" fmla="*/ 784860 h 4168140"/>
                <a:gd name="connsiteX8" fmla="*/ 861060 w 11737340"/>
                <a:gd name="connsiteY8" fmla="*/ 868680 h 4168140"/>
                <a:gd name="connsiteX9" fmla="*/ 944880 w 11737340"/>
                <a:gd name="connsiteY9" fmla="*/ 952500 h 4168140"/>
                <a:gd name="connsiteX10" fmla="*/ 1021080 w 11737340"/>
                <a:gd name="connsiteY10" fmla="*/ 1005840 h 4168140"/>
                <a:gd name="connsiteX11" fmla="*/ 1097280 w 11737340"/>
                <a:gd name="connsiteY11" fmla="*/ 1043940 h 4168140"/>
                <a:gd name="connsiteX12" fmla="*/ 1181100 w 11737340"/>
                <a:gd name="connsiteY12" fmla="*/ 1104900 h 4168140"/>
                <a:gd name="connsiteX13" fmla="*/ 1249680 w 11737340"/>
                <a:gd name="connsiteY13" fmla="*/ 1150620 h 4168140"/>
                <a:gd name="connsiteX14" fmla="*/ 1341120 w 11737340"/>
                <a:gd name="connsiteY14" fmla="*/ 1196340 h 4168140"/>
                <a:gd name="connsiteX15" fmla="*/ 1417320 w 11737340"/>
                <a:gd name="connsiteY15" fmla="*/ 1257300 h 4168140"/>
                <a:gd name="connsiteX16" fmla="*/ 1493520 w 11737340"/>
                <a:gd name="connsiteY16" fmla="*/ 1333500 h 4168140"/>
                <a:gd name="connsiteX17" fmla="*/ 1569720 w 11737340"/>
                <a:gd name="connsiteY17" fmla="*/ 1356360 h 4168140"/>
                <a:gd name="connsiteX18" fmla="*/ 1684020 w 11737340"/>
                <a:gd name="connsiteY18" fmla="*/ 1424940 h 4168140"/>
                <a:gd name="connsiteX19" fmla="*/ 1729740 w 11737340"/>
                <a:gd name="connsiteY19" fmla="*/ 1485900 h 4168140"/>
                <a:gd name="connsiteX20" fmla="*/ 1844040 w 11737340"/>
                <a:gd name="connsiteY20" fmla="*/ 1569720 h 4168140"/>
                <a:gd name="connsiteX21" fmla="*/ 1935480 w 11737340"/>
                <a:gd name="connsiteY21" fmla="*/ 1615440 h 4168140"/>
                <a:gd name="connsiteX22" fmla="*/ 2049780 w 11737340"/>
                <a:gd name="connsiteY22" fmla="*/ 1691640 h 4168140"/>
                <a:gd name="connsiteX23" fmla="*/ 2133600 w 11737340"/>
                <a:gd name="connsiteY23" fmla="*/ 1729740 h 4168140"/>
                <a:gd name="connsiteX24" fmla="*/ 2202180 w 11737340"/>
                <a:gd name="connsiteY24" fmla="*/ 1805940 h 4168140"/>
                <a:gd name="connsiteX25" fmla="*/ 2255520 w 11737340"/>
                <a:gd name="connsiteY25" fmla="*/ 1821180 h 4168140"/>
                <a:gd name="connsiteX26" fmla="*/ 2316480 w 11737340"/>
                <a:gd name="connsiteY26" fmla="*/ 1866900 h 4168140"/>
                <a:gd name="connsiteX27" fmla="*/ 2423160 w 11737340"/>
                <a:gd name="connsiteY27" fmla="*/ 2004060 h 4168140"/>
                <a:gd name="connsiteX28" fmla="*/ 2476500 w 11737340"/>
                <a:gd name="connsiteY28" fmla="*/ 2087880 h 4168140"/>
                <a:gd name="connsiteX29" fmla="*/ 2567940 w 11737340"/>
                <a:gd name="connsiteY29" fmla="*/ 2148840 h 4168140"/>
                <a:gd name="connsiteX30" fmla="*/ 2682240 w 11737340"/>
                <a:gd name="connsiteY30" fmla="*/ 2186940 h 4168140"/>
                <a:gd name="connsiteX31" fmla="*/ 2743200 w 11737340"/>
                <a:gd name="connsiteY31" fmla="*/ 2209800 h 4168140"/>
                <a:gd name="connsiteX32" fmla="*/ 2811780 w 11737340"/>
                <a:gd name="connsiteY32" fmla="*/ 2247900 h 4168140"/>
                <a:gd name="connsiteX33" fmla="*/ 2887980 w 11737340"/>
                <a:gd name="connsiteY33" fmla="*/ 2301240 h 4168140"/>
                <a:gd name="connsiteX34" fmla="*/ 2979420 w 11737340"/>
                <a:gd name="connsiteY34" fmla="*/ 2385060 h 4168140"/>
                <a:gd name="connsiteX35" fmla="*/ 3055620 w 11737340"/>
                <a:gd name="connsiteY35" fmla="*/ 2461260 h 4168140"/>
                <a:gd name="connsiteX36" fmla="*/ 3139440 w 11737340"/>
                <a:gd name="connsiteY36" fmla="*/ 2537460 h 4168140"/>
                <a:gd name="connsiteX37" fmla="*/ 3261360 w 11737340"/>
                <a:gd name="connsiteY37" fmla="*/ 2628900 h 4168140"/>
                <a:gd name="connsiteX38" fmla="*/ 3345180 w 11737340"/>
                <a:gd name="connsiteY38" fmla="*/ 2720340 h 4168140"/>
                <a:gd name="connsiteX39" fmla="*/ 3444240 w 11737340"/>
                <a:gd name="connsiteY39" fmla="*/ 2796540 h 4168140"/>
                <a:gd name="connsiteX40" fmla="*/ 3558540 w 11737340"/>
                <a:gd name="connsiteY40" fmla="*/ 2872740 h 4168140"/>
                <a:gd name="connsiteX41" fmla="*/ 3619500 w 11737340"/>
                <a:gd name="connsiteY41" fmla="*/ 2979420 h 4168140"/>
                <a:gd name="connsiteX42" fmla="*/ 3619500 w 11737340"/>
                <a:gd name="connsiteY42" fmla="*/ 2979420 h 4168140"/>
                <a:gd name="connsiteX43" fmla="*/ 3649980 w 11737340"/>
                <a:gd name="connsiteY43" fmla="*/ 3048000 h 4168140"/>
                <a:gd name="connsiteX44" fmla="*/ 3703320 w 11737340"/>
                <a:gd name="connsiteY44" fmla="*/ 3086100 h 4168140"/>
                <a:gd name="connsiteX45" fmla="*/ 3764280 w 11737340"/>
                <a:gd name="connsiteY45" fmla="*/ 3063240 h 4168140"/>
                <a:gd name="connsiteX46" fmla="*/ 3848100 w 11737340"/>
                <a:gd name="connsiteY46" fmla="*/ 3025140 h 4168140"/>
                <a:gd name="connsiteX47" fmla="*/ 3916680 w 11737340"/>
                <a:gd name="connsiteY47" fmla="*/ 3032760 h 4168140"/>
                <a:gd name="connsiteX48" fmla="*/ 4030980 w 11737340"/>
                <a:gd name="connsiteY48" fmla="*/ 3063240 h 4168140"/>
                <a:gd name="connsiteX49" fmla="*/ 4137660 w 11737340"/>
                <a:gd name="connsiteY49" fmla="*/ 3101340 h 4168140"/>
                <a:gd name="connsiteX50" fmla="*/ 4259580 w 11737340"/>
                <a:gd name="connsiteY50" fmla="*/ 3147060 h 4168140"/>
                <a:gd name="connsiteX51" fmla="*/ 4381500 w 11737340"/>
                <a:gd name="connsiteY51" fmla="*/ 3192780 h 4168140"/>
                <a:gd name="connsiteX52" fmla="*/ 4526280 w 11737340"/>
                <a:gd name="connsiteY52" fmla="*/ 3276600 h 4168140"/>
                <a:gd name="connsiteX53" fmla="*/ 4587240 w 11737340"/>
                <a:gd name="connsiteY53" fmla="*/ 3299460 h 4168140"/>
                <a:gd name="connsiteX54" fmla="*/ 4610100 w 11737340"/>
                <a:gd name="connsiteY54" fmla="*/ 3352800 h 4168140"/>
                <a:gd name="connsiteX55" fmla="*/ 4648200 w 11737340"/>
                <a:gd name="connsiteY55" fmla="*/ 3436620 h 4168140"/>
                <a:gd name="connsiteX56" fmla="*/ 4671060 w 11737340"/>
                <a:gd name="connsiteY56" fmla="*/ 3520440 h 4168140"/>
                <a:gd name="connsiteX57" fmla="*/ 4678680 w 11737340"/>
                <a:gd name="connsiteY57" fmla="*/ 3589020 h 4168140"/>
                <a:gd name="connsiteX58" fmla="*/ 4686300 w 11737340"/>
                <a:gd name="connsiteY58" fmla="*/ 3649980 h 4168140"/>
                <a:gd name="connsiteX59" fmla="*/ 4724400 w 11737340"/>
                <a:gd name="connsiteY59" fmla="*/ 3680460 h 4168140"/>
                <a:gd name="connsiteX60" fmla="*/ 4785360 w 11737340"/>
                <a:gd name="connsiteY60" fmla="*/ 3672840 h 4168140"/>
                <a:gd name="connsiteX61" fmla="*/ 4869180 w 11737340"/>
                <a:gd name="connsiteY61" fmla="*/ 3703320 h 4168140"/>
                <a:gd name="connsiteX62" fmla="*/ 4914900 w 11737340"/>
                <a:gd name="connsiteY62" fmla="*/ 3756660 h 4168140"/>
                <a:gd name="connsiteX63" fmla="*/ 5105400 w 11737340"/>
                <a:gd name="connsiteY63" fmla="*/ 3832860 h 4168140"/>
                <a:gd name="connsiteX64" fmla="*/ 5173980 w 11737340"/>
                <a:gd name="connsiteY64" fmla="*/ 3886200 h 4168140"/>
                <a:gd name="connsiteX65" fmla="*/ 5242560 w 11737340"/>
                <a:gd name="connsiteY65" fmla="*/ 3924300 h 4168140"/>
                <a:gd name="connsiteX66" fmla="*/ 5364480 w 11737340"/>
                <a:gd name="connsiteY66" fmla="*/ 3962400 h 4168140"/>
                <a:gd name="connsiteX67" fmla="*/ 5516880 w 11737340"/>
                <a:gd name="connsiteY67" fmla="*/ 4046220 h 4168140"/>
                <a:gd name="connsiteX68" fmla="*/ 5585460 w 11737340"/>
                <a:gd name="connsiteY68" fmla="*/ 4099560 h 4168140"/>
                <a:gd name="connsiteX69" fmla="*/ 5661660 w 11737340"/>
                <a:gd name="connsiteY69" fmla="*/ 4122420 h 4168140"/>
                <a:gd name="connsiteX70" fmla="*/ 5745480 w 11737340"/>
                <a:gd name="connsiteY70" fmla="*/ 4130040 h 4168140"/>
                <a:gd name="connsiteX71" fmla="*/ 5836920 w 11737340"/>
                <a:gd name="connsiteY71" fmla="*/ 4130040 h 4168140"/>
                <a:gd name="connsiteX72" fmla="*/ 5951220 w 11737340"/>
                <a:gd name="connsiteY72" fmla="*/ 4145280 h 4168140"/>
                <a:gd name="connsiteX73" fmla="*/ 6035040 w 11737340"/>
                <a:gd name="connsiteY73" fmla="*/ 4168140 h 4168140"/>
                <a:gd name="connsiteX74" fmla="*/ 6149340 w 11737340"/>
                <a:gd name="connsiteY74" fmla="*/ 4137660 h 4168140"/>
                <a:gd name="connsiteX75" fmla="*/ 6286500 w 11737340"/>
                <a:gd name="connsiteY75" fmla="*/ 4114800 h 4168140"/>
                <a:gd name="connsiteX76" fmla="*/ 6393180 w 11737340"/>
                <a:gd name="connsiteY76" fmla="*/ 4053840 h 4168140"/>
                <a:gd name="connsiteX77" fmla="*/ 6484620 w 11737340"/>
                <a:gd name="connsiteY77" fmla="*/ 4038600 h 4168140"/>
                <a:gd name="connsiteX78" fmla="*/ 6583680 w 11737340"/>
                <a:gd name="connsiteY78" fmla="*/ 3970020 h 4168140"/>
                <a:gd name="connsiteX79" fmla="*/ 6697980 w 11737340"/>
                <a:gd name="connsiteY79" fmla="*/ 3886200 h 4168140"/>
                <a:gd name="connsiteX80" fmla="*/ 6728460 w 11737340"/>
                <a:gd name="connsiteY80" fmla="*/ 3817620 h 4168140"/>
                <a:gd name="connsiteX81" fmla="*/ 6842760 w 11737340"/>
                <a:gd name="connsiteY81" fmla="*/ 3733800 h 4168140"/>
                <a:gd name="connsiteX82" fmla="*/ 6972300 w 11737340"/>
                <a:gd name="connsiteY82" fmla="*/ 3642360 h 4168140"/>
                <a:gd name="connsiteX83" fmla="*/ 7078980 w 11737340"/>
                <a:gd name="connsiteY83" fmla="*/ 3528060 h 4168140"/>
                <a:gd name="connsiteX84" fmla="*/ 7139940 w 11737340"/>
                <a:gd name="connsiteY84" fmla="*/ 3444240 h 4168140"/>
                <a:gd name="connsiteX85" fmla="*/ 7269480 w 11737340"/>
                <a:gd name="connsiteY85" fmla="*/ 3284220 h 4168140"/>
                <a:gd name="connsiteX86" fmla="*/ 7330440 w 11737340"/>
                <a:gd name="connsiteY86" fmla="*/ 3185160 h 4168140"/>
                <a:gd name="connsiteX87" fmla="*/ 7376160 w 11737340"/>
                <a:gd name="connsiteY87" fmla="*/ 3116580 h 4168140"/>
                <a:gd name="connsiteX88" fmla="*/ 7444740 w 11737340"/>
                <a:gd name="connsiteY88" fmla="*/ 3093720 h 4168140"/>
                <a:gd name="connsiteX89" fmla="*/ 7513320 w 11737340"/>
                <a:gd name="connsiteY89" fmla="*/ 3101340 h 4168140"/>
                <a:gd name="connsiteX90" fmla="*/ 7574280 w 11737340"/>
                <a:gd name="connsiteY90" fmla="*/ 3078480 h 4168140"/>
                <a:gd name="connsiteX91" fmla="*/ 7726680 w 11737340"/>
                <a:gd name="connsiteY91" fmla="*/ 3108960 h 4168140"/>
                <a:gd name="connsiteX92" fmla="*/ 7833360 w 11737340"/>
                <a:gd name="connsiteY92" fmla="*/ 3162300 h 4168140"/>
                <a:gd name="connsiteX93" fmla="*/ 7962900 w 11737340"/>
                <a:gd name="connsiteY93" fmla="*/ 3192780 h 4168140"/>
                <a:gd name="connsiteX94" fmla="*/ 8161020 w 11737340"/>
                <a:gd name="connsiteY94" fmla="*/ 3268980 h 4168140"/>
                <a:gd name="connsiteX95" fmla="*/ 8290560 w 11737340"/>
                <a:gd name="connsiteY95" fmla="*/ 3337560 h 4168140"/>
                <a:gd name="connsiteX96" fmla="*/ 8382000 w 11737340"/>
                <a:gd name="connsiteY96" fmla="*/ 3360420 h 4168140"/>
                <a:gd name="connsiteX97" fmla="*/ 8458200 w 11737340"/>
                <a:gd name="connsiteY97" fmla="*/ 3398520 h 4168140"/>
                <a:gd name="connsiteX98" fmla="*/ 8595360 w 11737340"/>
                <a:gd name="connsiteY98" fmla="*/ 3512820 h 4168140"/>
                <a:gd name="connsiteX99" fmla="*/ 8641080 w 11737340"/>
                <a:gd name="connsiteY99" fmla="*/ 3566160 h 4168140"/>
                <a:gd name="connsiteX100" fmla="*/ 8702040 w 11737340"/>
                <a:gd name="connsiteY100" fmla="*/ 3604260 h 4168140"/>
                <a:gd name="connsiteX101" fmla="*/ 8763000 w 11737340"/>
                <a:gd name="connsiteY101" fmla="*/ 3634740 h 4168140"/>
                <a:gd name="connsiteX102" fmla="*/ 8846820 w 11737340"/>
                <a:gd name="connsiteY102" fmla="*/ 3632200 h 4168140"/>
                <a:gd name="connsiteX103" fmla="*/ 8968740 w 11737340"/>
                <a:gd name="connsiteY103" fmla="*/ 3634740 h 4168140"/>
                <a:gd name="connsiteX104" fmla="*/ 9060180 w 11737340"/>
                <a:gd name="connsiteY104" fmla="*/ 3642360 h 4168140"/>
                <a:gd name="connsiteX105" fmla="*/ 9151620 w 11737340"/>
                <a:gd name="connsiteY105" fmla="*/ 3657600 h 4168140"/>
                <a:gd name="connsiteX106" fmla="*/ 9230360 w 11737340"/>
                <a:gd name="connsiteY106" fmla="*/ 3657600 h 4168140"/>
                <a:gd name="connsiteX107" fmla="*/ 9331960 w 11737340"/>
                <a:gd name="connsiteY107" fmla="*/ 3629660 h 4168140"/>
                <a:gd name="connsiteX108" fmla="*/ 9433560 w 11737340"/>
                <a:gd name="connsiteY108" fmla="*/ 3589020 h 4168140"/>
                <a:gd name="connsiteX109" fmla="*/ 9509760 w 11737340"/>
                <a:gd name="connsiteY109" fmla="*/ 3528060 h 4168140"/>
                <a:gd name="connsiteX110" fmla="*/ 9646920 w 11737340"/>
                <a:gd name="connsiteY110" fmla="*/ 3489960 h 4168140"/>
                <a:gd name="connsiteX111" fmla="*/ 9784080 w 11737340"/>
                <a:gd name="connsiteY111" fmla="*/ 3444240 h 4168140"/>
                <a:gd name="connsiteX112" fmla="*/ 9860280 w 11737340"/>
                <a:gd name="connsiteY112" fmla="*/ 3383280 h 4168140"/>
                <a:gd name="connsiteX113" fmla="*/ 9921240 w 11737340"/>
                <a:gd name="connsiteY113" fmla="*/ 3314700 h 4168140"/>
                <a:gd name="connsiteX114" fmla="*/ 9997440 w 11737340"/>
                <a:gd name="connsiteY114" fmla="*/ 3208020 h 4168140"/>
                <a:gd name="connsiteX115" fmla="*/ 10043160 w 11737340"/>
                <a:gd name="connsiteY115" fmla="*/ 3101340 h 4168140"/>
                <a:gd name="connsiteX116" fmla="*/ 10104120 w 11737340"/>
                <a:gd name="connsiteY116" fmla="*/ 3017520 h 4168140"/>
                <a:gd name="connsiteX117" fmla="*/ 10157460 w 11737340"/>
                <a:gd name="connsiteY117" fmla="*/ 2933700 h 4168140"/>
                <a:gd name="connsiteX118" fmla="*/ 10218420 w 11737340"/>
                <a:gd name="connsiteY118" fmla="*/ 2849880 h 4168140"/>
                <a:gd name="connsiteX119" fmla="*/ 10294620 w 11737340"/>
                <a:gd name="connsiteY119" fmla="*/ 2735580 h 4168140"/>
                <a:gd name="connsiteX120" fmla="*/ 10347960 w 11737340"/>
                <a:gd name="connsiteY120" fmla="*/ 2621280 h 4168140"/>
                <a:gd name="connsiteX121" fmla="*/ 10431780 w 11737340"/>
                <a:gd name="connsiteY121" fmla="*/ 2499360 h 4168140"/>
                <a:gd name="connsiteX122" fmla="*/ 10500360 w 11737340"/>
                <a:gd name="connsiteY122" fmla="*/ 2354580 h 4168140"/>
                <a:gd name="connsiteX123" fmla="*/ 10553700 w 11737340"/>
                <a:gd name="connsiteY123" fmla="*/ 2263140 h 4168140"/>
                <a:gd name="connsiteX124" fmla="*/ 10584180 w 11737340"/>
                <a:gd name="connsiteY124" fmla="*/ 2194560 h 4168140"/>
                <a:gd name="connsiteX125" fmla="*/ 10624820 w 11737340"/>
                <a:gd name="connsiteY125" fmla="*/ 2125980 h 4168140"/>
                <a:gd name="connsiteX126" fmla="*/ 10675620 w 11737340"/>
                <a:gd name="connsiteY126" fmla="*/ 2049780 h 4168140"/>
                <a:gd name="connsiteX127" fmla="*/ 10690860 w 11737340"/>
                <a:gd name="connsiteY127" fmla="*/ 1988820 h 4168140"/>
                <a:gd name="connsiteX128" fmla="*/ 10713720 w 11737340"/>
                <a:gd name="connsiteY128" fmla="*/ 1927860 h 4168140"/>
                <a:gd name="connsiteX129" fmla="*/ 10767060 w 11737340"/>
                <a:gd name="connsiteY129" fmla="*/ 1859280 h 4168140"/>
                <a:gd name="connsiteX130" fmla="*/ 10873740 w 11737340"/>
                <a:gd name="connsiteY130" fmla="*/ 1828800 h 4168140"/>
                <a:gd name="connsiteX131" fmla="*/ 11079480 w 11737340"/>
                <a:gd name="connsiteY131" fmla="*/ 1767840 h 4168140"/>
                <a:gd name="connsiteX132" fmla="*/ 11247120 w 11737340"/>
                <a:gd name="connsiteY132" fmla="*/ 1684020 h 4168140"/>
                <a:gd name="connsiteX133" fmla="*/ 11407140 w 11737340"/>
                <a:gd name="connsiteY133" fmla="*/ 1628140 h 4168140"/>
                <a:gd name="connsiteX134" fmla="*/ 11490960 w 11737340"/>
                <a:gd name="connsiteY134" fmla="*/ 1577340 h 4168140"/>
                <a:gd name="connsiteX135" fmla="*/ 11635740 w 11737340"/>
                <a:gd name="connsiteY135" fmla="*/ 1508760 h 4168140"/>
                <a:gd name="connsiteX136" fmla="*/ 11737340 w 11737340"/>
                <a:gd name="connsiteY136" fmla="*/ 1442720 h 4168140"/>
                <a:gd name="connsiteX137" fmla="*/ 11620500 w 11737340"/>
                <a:gd name="connsiteY137" fmla="*/ 1417320 h 4168140"/>
                <a:gd name="connsiteX138" fmla="*/ 11567160 w 11737340"/>
                <a:gd name="connsiteY138" fmla="*/ 1379220 h 4168140"/>
                <a:gd name="connsiteX139" fmla="*/ 11498580 w 11737340"/>
                <a:gd name="connsiteY139" fmla="*/ 1318260 h 4168140"/>
                <a:gd name="connsiteX140" fmla="*/ 11468100 w 11737340"/>
                <a:gd name="connsiteY140" fmla="*/ 1280160 h 4168140"/>
                <a:gd name="connsiteX141" fmla="*/ 11442700 w 11737340"/>
                <a:gd name="connsiteY141" fmla="*/ 1231900 h 4168140"/>
                <a:gd name="connsiteX142" fmla="*/ 11384280 w 11737340"/>
                <a:gd name="connsiteY142" fmla="*/ 1310640 h 4168140"/>
                <a:gd name="connsiteX143" fmla="*/ 11353800 w 11737340"/>
                <a:gd name="connsiteY143" fmla="*/ 1356360 h 4168140"/>
                <a:gd name="connsiteX144" fmla="*/ 11224260 w 11737340"/>
                <a:gd name="connsiteY144" fmla="*/ 1417320 h 4168140"/>
                <a:gd name="connsiteX145" fmla="*/ 11109960 w 11737340"/>
                <a:gd name="connsiteY145" fmla="*/ 1463040 h 4168140"/>
                <a:gd name="connsiteX146" fmla="*/ 10911840 w 11737340"/>
                <a:gd name="connsiteY146" fmla="*/ 1524000 h 4168140"/>
                <a:gd name="connsiteX147" fmla="*/ 10774680 w 11737340"/>
                <a:gd name="connsiteY147" fmla="*/ 1546860 h 4168140"/>
                <a:gd name="connsiteX148" fmla="*/ 10675620 w 11737340"/>
                <a:gd name="connsiteY148" fmla="*/ 1615440 h 4168140"/>
                <a:gd name="connsiteX149" fmla="*/ 10568940 w 11737340"/>
                <a:gd name="connsiteY149" fmla="*/ 1676400 h 4168140"/>
                <a:gd name="connsiteX150" fmla="*/ 10485120 w 11737340"/>
                <a:gd name="connsiteY150" fmla="*/ 1760220 h 4168140"/>
                <a:gd name="connsiteX151" fmla="*/ 10454640 w 11737340"/>
                <a:gd name="connsiteY151" fmla="*/ 1836420 h 4168140"/>
                <a:gd name="connsiteX152" fmla="*/ 10416540 w 11737340"/>
                <a:gd name="connsiteY152" fmla="*/ 1927860 h 4168140"/>
                <a:gd name="connsiteX153" fmla="*/ 10401300 w 11737340"/>
                <a:gd name="connsiteY153" fmla="*/ 2004060 h 4168140"/>
                <a:gd name="connsiteX154" fmla="*/ 10363200 w 11737340"/>
                <a:gd name="connsiteY154" fmla="*/ 2095500 h 4168140"/>
                <a:gd name="connsiteX155" fmla="*/ 10317480 w 11737340"/>
                <a:gd name="connsiteY155" fmla="*/ 2225040 h 4168140"/>
                <a:gd name="connsiteX156" fmla="*/ 10287000 w 11737340"/>
                <a:gd name="connsiteY156" fmla="*/ 2346960 h 4168140"/>
                <a:gd name="connsiteX157" fmla="*/ 10218420 w 11737340"/>
                <a:gd name="connsiteY157" fmla="*/ 2499360 h 4168140"/>
                <a:gd name="connsiteX158" fmla="*/ 10134600 w 11737340"/>
                <a:gd name="connsiteY158" fmla="*/ 2621280 h 4168140"/>
                <a:gd name="connsiteX159" fmla="*/ 10043160 w 11737340"/>
                <a:gd name="connsiteY159" fmla="*/ 2735580 h 4168140"/>
                <a:gd name="connsiteX160" fmla="*/ 9974580 w 11737340"/>
                <a:gd name="connsiteY160" fmla="*/ 2857500 h 4168140"/>
                <a:gd name="connsiteX161" fmla="*/ 9906000 w 11737340"/>
                <a:gd name="connsiteY161" fmla="*/ 2941320 h 4168140"/>
                <a:gd name="connsiteX162" fmla="*/ 9860280 w 11737340"/>
                <a:gd name="connsiteY162" fmla="*/ 3032760 h 4168140"/>
                <a:gd name="connsiteX163" fmla="*/ 9806940 w 11737340"/>
                <a:gd name="connsiteY163" fmla="*/ 3116580 h 4168140"/>
                <a:gd name="connsiteX164" fmla="*/ 9715500 w 11737340"/>
                <a:gd name="connsiteY164" fmla="*/ 3208020 h 4168140"/>
                <a:gd name="connsiteX165" fmla="*/ 9616440 w 11737340"/>
                <a:gd name="connsiteY165" fmla="*/ 3261360 h 4168140"/>
                <a:gd name="connsiteX166" fmla="*/ 9532620 w 11737340"/>
                <a:gd name="connsiteY166" fmla="*/ 3329940 h 4168140"/>
                <a:gd name="connsiteX167" fmla="*/ 9471660 w 11737340"/>
                <a:gd name="connsiteY167" fmla="*/ 3375660 h 4168140"/>
                <a:gd name="connsiteX168" fmla="*/ 9410700 w 11737340"/>
                <a:gd name="connsiteY168" fmla="*/ 3429000 h 4168140"/>
                <a:gd name="connsiteX169" fmla="*/ 9288780 w 11737340"/>
                <a:gd name="connsiteY169" fmla="*/ 3436620 h 4168140"/>
                <a:gd name="connsiteX170" fmla="*/ 9166860 w 11737340"/>
                <a:gd name="connsiteY170" fmla="*/ 3444240 h 4168140"/>
                <a:gd name="connsiteX171" fmla="*/ 9029700 w 11737340"/>
                <a:gd name="connsiteY171" fmla="*/ 3413760 h 4168140"/>
                <a:gd name="connsiteX172" fmla="*/ 8823960 w 11737340"/>
                <a:gd name="connsiteY172" fmla="*/ 3360420 h 4168140"/>
                <a:gd name="connsiteX173" fmla="*/ 8679180 w 11737340"/>
                <a:gd name="connsiteY173" fmla="*/ 3329940 h 4168140"/>
                <a:gd name="connsiteX174" fmla="*/ 8572500 w 11737340"/>
                <a:gd name="connsiteY174" fmla="*/ 3276600 h 4168140"/>
                <a:gd name="connsiteX175" fmla="*/ 8465820 w 11737340"/>
                <a:gd name="connsiteY175" fmla="*/ 3215640 h 4168140"/>
                <a:gd name="connsiteX176" fmla="*/ 8321040 w 11737340"/>
                <a:gd name="connsiteY176" fmla="*/ 3177540 h 4168140"/>
                <a:gd name="connsiteX177" fmla="*/ 8199120 w 11737340"/>
                <a:gd name="connsiteY177" fmla="*/ 3131820 h 4168140"/>
                <a:gd name="connsiteX178" fmla="*/ 8069580 w 11737340"/>
                <a:gd name="connsiteY178" fmla="*/ 3078480 h 4168140"/>
                <a:gd name="connsiteX179" fmla="*/ 7917180 w 11737340"/>
                <a:gd name="connsiteY179" fmla="*/ 2994660 h 4168140"/>
                <a:gd name="connsiteX180" fmla="*/ 7787640 w 11737340"/>
                <a:gd name="connsiteY180" fmla="*/ 2971800 h 4168140"/>
                <a:gd name="connsiteX181" fmla="*/ 7719060 w 11737340"/>
                <a:gd name="connsiteY181" fmla="*/ 2933700 h 4168140"/>
                <a:gd name="connsiteX182" fmla="*/ 7612380 w 11737340"/>
                <a:gd name="connsiteY182" fmla="*/ 2903220 h 4168140"/>
                <a:gd name="connsiteX183" fmla="*/ 7566660 w 11737340"/>
                <a:gd name="connsiteY183" fmla="*/ 2887980 h 4168140"/>
                <a:gd name="connsiteX184" fmla="*/ 7551420 w 11737340"/>
                <a:gd name="connsiteY184" fmla="*/ 2849880 h 4168140"/>
                <a:gd name="connsiteX185" fmla="*/ 7533640 w 11737340"/>
                <a:gd name="connsiteY185" fmla="*/ 2788920 h 4168140"/>
                <a:gd name="connsiteX186" fmla="*/ 7475220 w 11737340"/>
                <a:gd name="connsiteY186" fmla="*/ 2857500 h 4168140"/>
                <a:gd name="connsiteX187" fmla="*/ 7414260 w 11737340"/>
                <a:gd name="connsiteY187" fmla="*/ 2887980 h 4168140"/>
                <a:gd name="connsiteX188" fmla="*/ 7345680 w 11737340"/>
                <a:gd name="connsiteY188" fmla="*/ 2971800 h 4168140"/>
                <a:gd name="connsiteX189" fmla="*/ 7315200 w 11737340"/>
                <a:gd name="connsiteY189" fmla="*/ 2994660 h 4168140"/>
                <a:gd name="connsiteX190" fmla="*/ 7261860 w 11737340"/>
                <a:gd name="connsiteY190" fmla="*/ 3009900 h 4168140"/>
                <a:gd name="connsiteX191" fmla="*/ 7193280 w 11737340"/>
                <a:gd name="connsiteY191" fmla="*/ 3025140 h 4168140"/>
                <a:gd name="connsiteX192" fmla="*/ 7155180 w 11737340"/>
                <a:gd name="connsiteY192" fmla="*/ 3078480 h 4168140"/>
                <a:gd name="connsiteX193" fmla="*/ 7109460 w 11737340"/>
                <a:gd name="connsiteY193" fmla="*/ 3154680 h 4168140"/>
                <a:gd name="connsiteX194" fmla="*/ 7048500 w 11737340"/>
                <a:gd name="connsiteY194" fmla="*/ 3246120 h 4168140"/>
                <a:gd name="connsiteX195" fmla="*/ 6995160 w 11737340"/>
                <a:gd name="connsiteY195" fmla="*/ 3307080 h 4168140"/>
                <a:gd name="connsiteX196" fmla="*/ 6972300 w 11737340"/>
                <a:gd name="connsiteY196" fmla="*/ 3352800 h 4168140"/>
                <a:gd name="connsiteX197" fmla="*/ 6949440 w 11737340"/>
                <a:gd name="connsiteY197" fmla="*/ 3413760 h 4168140"/>
                <a:gd name="connsiteX198" fmla="*/ 6949440 w 11737340"/>
                <a:gd name="connsiteY198" fmla="*/ 3413760 h 4168140"/>
                <a:gd name="connsiteX199" fmla="*/ 6911340 w 11737340"/>
                <a:gd name="connsiteY199" fmla="*/ 3474720 h 4168140"/>
                <a:gd name="connsiteX200" fmla="*/ 6888480 w 11737340"/>
                <a:gd name="connsiteY200" fmla="*/ 3505200 h 4168140"/>
                <a:gd name="connsiteX201" fmla="*/ 6819900 w 11737340"/>
                <a:gd name="connsiteY201" fmla="*/ 3566160 h 4168140"/>
                <a:gd name="connsiteX202" fmla="*/ 6743700 w 11737340"/>
                <a:gd name="connsiteY202" fmla="*/ 3581400 h 4168140"/>
                <a:gd name="connsiteX203" fmla="*/ 6675120 w 11737340"/>
                <a:gd name="connsiteY203" fmla="*/ 3657600 h 4168140"/>
                <a:gd name="connsiteX204" fmla="*/ 6629400 w 11737340"/>
                <a:gd name="connsiteY204" fmla="*/ 3718560 h 4168140"/>
                <a:gd name="connsiteX205" fmla="*/ 6576060 w 11737340"/>
                <a:gd name="connsiteY205" fmla="*/ 3779520 h 4168140"/>
                <a:gd name="connsiteX206" fmla="*/ 6484620 w 11737340"/>
                <a:gd name="connsiteY206" fmla="*/ 3817620 h 4168140"/>
                <a:gd name="connsiteX207" fmla="*/ 6400800 w 11737340"/>
                <a:gd name="connsiteY207" fmla="*/ 3832860 h 4168140"/>
                <a:gd name="connsiteX208" fmla="*/ 6263640 w 11737340"/>
                <a:gd name="connsiteY208" fmla="*/ 3870960 h 4168140"/>
                <a:gd name="connsiteX209" fmla="*/ 6126480 w 11737340"/>
                <a:gd name="connsiteY209" fmla="*/ 3901440 h 4168140"/>
                <a:gd name="connsiteX210" fmla="*/ 6027420 w 11737340"/>
                <a:gd name="connsiteY210" fmla="*/ 3916680 h 4168140"/>
                <a:gd name="connsiteX211" fmla="*/ 5890260 w 11737340"/>
                <a:gd name="connsiteY211" fmla="*/ 3878580 h 4168140"/>
                <a:gd name="connsiteX212" fmla="*/ 5821680 w 11737340"/>
                <a:gd name="connsiteY212" fmla="*/ 3863340 h 4168140"/>
                <a:gd name="connsiteX213" fmla="*/ 5737860 w 11737340"/>
                <a:gd name="connsiteY213" fmla="*/ 3825240 h 4168140"/>
                <a:gd name="connsiteX214" fmla="*/ 5638800 w 11737340"/>
                <a:gd name="connsiteY214" fmla="*/ 3794760 h 4168140"/>
                <a:gd name="connsiteX215" fmla="*/ 5524500 w 11737340"/>
                <a:gd name="connsiteY215" fmla="*/ 3756660 h 4168140"/>
                <a:gd name="connsiteX216" fmla="*/ 5448300 w 11737340"/>
                <a:gd name="connsiteY216" fmla="*/ 3718560 h 4168140"/>
                <a:gd name="connsiteX217" fmla="*/ 5349240 w 11737340"/>
                <a:gd name="connsiteY217" fmla="*/ 3657600 h 4168140"/>
                <a:gd name="connsiteX218" fmla="*/ 5295900 w 11737340"/>
                <a:gd name="connsiteY218" fmla="*/ 3619500 h 4168140"/>
                <a:gd name="connsiteX219" fmla="*/ 5234940 w 11737340"/>
                <a:gd name="connsiteY219" fmla="*/ 3596640 h 4168140"/>
                <a:gd name="connsiteX220" fmla="*/ 5135880 w 11737340"/>
                <a:gd name="connsiteY220" fmla="*/ 3550920 h 4168140"/>
                <a:gd name="connsiteX221" fmla="*/ 5059680 w 11737340"/>
                <a:gd name="connsiteY221" fmla="*/ 3505200 h 4168140"/>
                <a:gd name="connsiteX222" fmla="*/ 5029200 w 11737340"/>
                <a:gd name="connsiteY222" fmla="*/ 3482340 h 4168140"/>
                <a:gd name="connsiteX223" fmla="*/ 4960620 w 11737340"/>
                <a:gd name="connsiteY223" fmla="*/ 3413760 h 4168140"/>
                <a:gd name="connsiteX224" fmla="*/ 4876800 w 11737340"/>
                <a:gd name="connsiteY224" fmla="*/ 3299460 h 4168140"/>
                <a:gd name="connsiteX225" fmla="*/ 4808220 w 11737340"/>
                <a:gd name="connsiteY225" fmla="*/ 3200400 h 4168140"/>
                <a:gd name="connsiteX226" fmla="*/ 4777740 w 11737340"/>
                <a:gd name="connsiteY226" fmla="*/ 3147060 h 4168140"/>
                <a:gd name="connsiteX227" fmla="*/ 4724400 w 11737340"/>
                <a:gd name="connsiteY227" fmla="*/ 3108960 h 4168140"/>
                <a:gd name="connsiteX228" fmla="*/ 4648200 w 11737340"/>
                <a:gd name="connsiteY228" fmla="*/ 3063240 h 4168140"/>
                <a:gd name="connsiteX229" fmla="*/ 4533900 w 11737340"/>
                <a:gd name="connsiteY229" fmla="*/ 2979420 h 4168140"/>
                <a:gd name="connsiteX230" fmla="*/ 4427220 w 11737340"/>
                <a:gd name="connsiteY230" fmla="*/ 2941320 h 4168140"/>
                <a:gd name="connsiteX231" fmla="*/ 4366260 w 11737340"/>
                <a:gd name="connsiteY231" fmla="*/ 2903220 h 4168140"/>
                <a:gd name="connsiteX232" fmla="*/ 4244340 w 11737340"/>
                <a:gd name="connsiteY232" fmla="*/ 2842260 h 4168140"/>
                <a:gd name="connsiteX233" fmla="*/ 4145280 w 11737340"/>
                <a:gd name="connsiteY233" fmla="*/ 2811780 h 4168140"/>
                <a:gd name="connsiteX234" fmla="*/ 4038600 w 11737340"/>
                <a:gd name="connsiteY234" fmla="*/ 2804160 h 4168140"/>
                <a:gd name="connsiteX235" fmla="*/ 3954780 w 11737340"/>
                <a:gd name="connsiteY235" fmla="*/ 2819400 h 4168140"/>
                <a:gd name="connsiteX236" fmla="*/ 3863340 w 11737340"/>
                <a:gd name="connsiteY236" fmla="*/ 2804160 h 4168140"/>
                <a:gd name="connsiteX237" fmla="*/ 3741420 w 11737340"/>
                <a:gd name="connsiteY237" fmla="*/ 2781300 h 4168140"/>
                <a:gd name="connsiteX238" fmla="*/ 3649980 w 11737340"/>
                <a:gd name="connsiteY238" fmla="*/ 2743200 h 4168140"/>
                <a:gd name="connsiteX239" fmla="*/ 3573780 w 11737340"/>
                <a:gd name="connsiteY239" fmla="*/ 2674620 h 4168140"/>
                <a:gd name="connsiteX240" fmla="*/ 3482340 w 11737340"/>
                <a:gd name="connsiteY240" fmla="*/ 2621280 h 4168140"/>
                <a:gd name="connsiteX241" fmla="*/ 3436620 w 11737340"/>
                <a:gd name="connsiteY241" fmla="*/ 2552700 h 4168140"/>
                <a:gd name="connsiteX242" fmla="*/ 3329940 w 11737340"/>
                <a:gd name="connsiteY242" fmla="*/ 2423160 h 4168140"/>
                <a:gd name="connsiteX243" fmla="*/ 3261360 w 11737340"/>
                <a:gd name="connsiteY243" fmla="*/ 2324100 h 4168140"/>
                <a:gd name="connsiteX244" fmla="*/ 3131820 w 11737340"/>
                <a:gd name="connsiteY244" fmla="*/ 2209800 h 4168140"/>
                <a:gd name="connsiteX245" fmla="*/ 3040380 w 11737340"/>
                <a:gd name="connsiteY245" fmla="*/ 2141220 h 4168140"/>
                <a:gd name="connsiteX246" fmla="*/ 2910840 w 11737340"/>
                <a:gd name="connsiteY246" fmla="*/ 2034540 h 4168140"/>
                <a:gd name="connsiteX247" fmla="*/ 2849880 w 11737340"/>
                <a:gd name="connsiteY247" fmla="*/ 1958340 h 4168140"/>
                <a:gd name="connsiteX248" fmla="*/ 2743200 w 11737340"/>
                <a:gd name="connsiteY248" fmla="*/ 1889760 h 4168140"/>
                <a:gd name="connsiteX249" fmla="*/ 2659380 w 11737340"/>
                <a:gd name="connsiteY249" fmla="*/ 1844040 h 4168140"/>
                <a:gd name="connsiteX250" fmla="*/ 2575560 w 11737340"/>
                <a:gd name="connsiteY250" fmla="*/ 1744980 h 4168140"/>
                <a:gd name="connsiteX251" fmla="*/ 2468880 w 11737340"/>
                <a:gd name="connsiteY251" fmla="*/ 1645920 h 4168140"/>
                <a:gd name="connsiteX252" fmla="*/ 2400300 w 11737340"/>
                <a:gd name="connsiteY252" fmla="*/ 1607820 h 4168140"/>
                <a:gd name="connsiteX253" fmla="*/ 2263140 w 11737340"/>
                <a:gd name="connsiteY253" fmla="*/ 1501140 h 4168140"/>
                <a:gd name="connsiteX254" fmla="*/ 2171700 w 11737340"/>
                <a:gd name="connsiteY254" fmla="*/ 1432560 h 4168140"/>
                <a:gd name="connsiteX255" fmla="*/ 2087880 w 11737340"/>
                <a:gd name="connsiteY255" fmla="*/ 1363980 h 4168140"/>
                <a:gd name="connsiteX256" fmla="*/ 1950720 w 11737340"/>
                <a:gd name="connsiteY256" fmla="*/ 1272540 h 4168140"/>
                <a:gd name="connsiteX257" fmla="*/ 1805940 w 11737340"/>
                <a:gd name="connsiteY257" fmla="*/ 1135380 h 4168140"/>
                <a:gd name="connsiteX258" fmla="*/ 1729740 w 11737340"/>
                <a:gd name="connsiteY258" fmla="*/ 1089660 h 4168140"/>
                <a:gd name="connsiteX259" fmla="*/ 1668780 w 11737340"/>
                <a:gd name="connsiteY259" fmla="*/ 1043940 h 4168140"/>
                <a:gd name="connsiteX260" fmla="*/ 1592580 w 11737340"/>
                <a:gd name="connsiteY260" fmla="*/ 990600 h 4168140"/>
                <a:gd name="connsiteX261" fmla="*/ 1470660 w 11737340"/>
                <a:gd name="connsiteY261" fmla="*/ 891540 h 4168140"/>
                <a:gd name="connsiteX262" fmla="*/ 1386840 w 11737340"/>
                <a:gd name="connsiteY262" fmla="*/ 845820 h 4168140"/>
                <a:gd name="connsiteX263" fmla="*/ 1318260 w 11737340"/>
                <a:gd name="connsiteY263" fmla="*/ 784860 h 4168140"/>
                <a:gd name="connsiteX264" fmla="*/ 1264920 w 11737340"/>
                <a:gd name="connsiteY264" fmla="*/ 723900 h 4168140"/>
                <a:gd name="connsiteX265" fmla="*/ 1181100 w 11737340"/>
                <a:gd name="connsiteY265" fmla="*/ 647700 h 4168140"/>
                <a:gd name="connsiteX266" fmla="*/ 1089660 w 11737340"/>
                <a:gd name="connsiteY266" fmla="*/ 624840 h 4168140"/>
                <a:gd name="connsiteX267" fmla="*/ 1021080 w 11737340"/>
                <a:gd name="connsiteY267" fmla="*/ 586740 h 4168140"/>
                <a:gd name="connsiteX268" fmla="*/ 937260 w 11737340"/>
                <a:gd name="connsiteY268" fmla="*/ 548640 h 4168140"/>
                <a:gd name="connsiteX269" fmla="*/ 830580 w 11737340"/>
                <a:gd name="connsiteY269" fmla="*/ 510540 h 4168140"/>
                <a:gd name="connsiteX270" fmla="*/ 754380 w 11737340"/>
                <a:gd name="connsiteY270" fmla="*/ 457200 h 4168140"/>
                <a:gd name="connsiteX271" fmla="*/ 708660 w 11737340"/>
                <a:gd name="connsiteY271" fmla="*/ 419100 h 4168140"/>
                <a:gd name="connsiteX272" fmla="*/ 609600 w 11737340"/>
                <a:gd name="connsiteY272" fmla="*/ 396240 h 4168140"/>
                <a:gd name="connsiteX273" fmla="*/ 548640 w 11737340"/>
                <a:gd name="connsiteY273" fmla="*/ 320040 h 4168140"/>
                <a:gd name="connsiteX274" fmla="*/ 510540 w 11737340"/>
                <a:gd name="connsiteY274" fmla="*/ 251460 h 4168140"/>
                <a:gd name="connsiteX275" fmla="*/ 464820 w 11737340"/>
                <a:gd name="connsiteY275" fmla="*/ 190500 h 4168140"/>
                <a:gd name="connsiteX276" fmla="*/ 411480 w 11737340"/>
                <a:gd name="connsiteY276" fmla="*/ 137160 h 4168140"/>
                <a:gd name="connsiteX277" fmla="*/ 373380 w 11737340"/>
                <a:gd name="connsiteY277" fmla="*/ 45720 h 4168140"/>
                <a:gd name="connsiteX278" fmla="*/ 342900 w 11737340"/>
                <a:gd name="connsiteY278" fmla="*/ 0 h 4168140"/>
                <a:gd name="connsiteX279" fmla="*/ 327660 w 11737340"/>
                <a:gd name="connsiteY279" fmla="*/ 60960 h 4168140"/>
                <a:gd name="connsiteX280" fmla="*/ 289560 w 11737340"/>
                <a:gd name="connsiteY280" fmla="*/ 91440 h 4168140"/>
                <a:gd name="connsiteX281" fmla="*/ 236220 w 11737340"/>
                <a:gd name="connsiteY281" fmla="*/ 114300 h 4168140"/>
                <a:gd name="connsiteX282" fmla="*/ 198120 w 11737340"/>
                <a:gd name="connsiteY282" fmla="*/ 175260 h 4168140"/>
                <a:gd name="connsiteX283" fmla="*/ 175260 w 11737340"/>
                <a:gd name="connsiteY283" fmla="*/ 228600 h 4168140"/>
                <a:gd name="connsiteX284" fmla="*/ 114300 w 11737340"/>
                <a:gd name="connsiteY284" fmla="*/ 236220 h 4168140"/>
                <a:gd name="connsiteX285" fmla="*/ 45720 w 11737340"/>
                <a:gd name="connsiteY285" fmla="*/ 251460 h 4168140"/>
                <a:gd name="connsiteX286" fmla="*/ 0 w 11737340"/>
                <a:gd name="connsiteY286" fmla="*/ 281940 h 4168140"/>
                <a:gd name="connsiteX287" fmla="*/ 68580 w 11737340"/>
                <a:gd name="connsiteY287" fmla="*/ 320040 h 4168140"/>
                <a:gd name="connsiteX0" fmla="*/ 68580 w 11737340"/>
                <a:gd name="connsiteY0" fmla="*/ 320040 h 4168140"/>
                <a:gd name="connsiteX1" fmla="*/ 121920 w 11737340"/>
                <a:gd name="connsiteY1" fmla="*/ 381000 h 4168140"/>
                <a:gd name="connsiteX2" fmla="*/ 198120 w 11737340"/>
                <a:gd name="connsiteY2" fmla="*/ 419100 h 4168140"/>
                <a:gd name="connsiteX3" fmla="*/ 320040 w 11737340"/>
                <a:gd name="connsiteY3" fmla="*/ 510540 h 4168140"/>
                <a:gd name="connsiteX4" fmla="*/ 411480 w 11737340"/>
                <a:gd name="connsiteY4" fmla="*/ 563880 h 4168140"/>
                <a:gd name="connsiteX5" fmla="*/ 472440 w 11737340"/>
                <a:gd name="connsiteY5" fmla="*/ 632460 h 4168140"/>
                <a:gd name="connsiteX6" fmla="*/ 601980 w 11737340"/>
                <a:gd name="connsiteY6" fmla="*/ 708660 h 4168140"/>
                <a:gd name="connsiteX7" fmla="*/ 739140 w 11737340"/>
                <a:gd name="connsiteY7" fmla="*/ 784860 h 4168140"/>
                <a:gd name="connsiteX8" fmla="*/ 861060 w 11737340"/>
                <a:gd name="connsiteY8" fmla="*/ 868680 h 4168140"/>
                <a:gd name="connsiteX9" fmla="*/ 944880 w 11737340"/>
                <a:gd name="connsiteY9" fmla="*/ 952500 h 4168140"/>
                <a:gd name="connsiteX10" fmla="*/ 1021080 w 11737340"/>
                <a:gd name="connsiteY10" fmla="*/ 1005840 h 4168140"/>
                <a:gd name="connsiteX11" fmla="*/ 1097280 w 11737340"/>
                <a:gd name="connsiteY11" fmla="*/ 1043940 h 4168140"/>
                <a:gd name="connsiteX12" fmla="*/ 1181100 w 11737340"/>
                <a:gd name="connsiteY12" fmla="*/ 1104900 h 4168140"/>
                <a:gd name="connsiteX13" fmla="*/ 1249680 w 11737340"/>
                <a:gd name="connsiteY13" fmla="*/ 1150620 h 4168140"/>
                <a:gd name="connsiteX14" fmla="*/ 1341120 w 11737340"/>
                <a:gd name="connsiteY14" fmla="*/ 1196340 h 4168140"/>
                <a:gd name="connsiteX15" fmla="*/ 1417320 w 11737340"/>
                <a:gd name="connsiteY15" fmla="*/ 1257300 h 4168140"/>
                <a:gd name="connsiteX16" fmla="*/ 1493520 w 11737340"/>
                <a:gd name="connsiteY16" fmla="*/ 1333500 h 4168140"/>
                <a:gd name="connsiteX17" fmla="*/ 1569720 w 11737340"/>
                <a:gd name="connsiteY17" fmla="*/ 1356360 h 4168140"/>
                <a:gd name="connsiteX18" fmla="*/ 1684020 w 11737340"/>
                <a:gd name="connsiteY18" fmla="*/ 1424940 h 4168140"/>
                <a:gd name="connsiteX19" fmla="*/ 1729740 w 11737340"/>
                <a:gd name="connsiteY19" fmla="*/ 1485900 h 4168140"/>
                <a:gd name="connsiteX20" fmla="*/ 1844040 w 11737340"/>
                <a:gd name="connsiteY20" fmla="*/ 1569720 h 4168140"/>
                <a:gd name="connsiteX21" fmla="*/ 1935480 w 11737340"/>
                <a:gd name="connsiteY21" fmla="*/ 1615440 h 4168140"/>
                <a:gd name="connsiteX22" fmla="*/ 2049780 w 11737340"/>
                <a:gd name="connsiteY22" fmla="*/ 1691640 h 4168140"/>
                <a:gd name="connsiteX23" fmla="*/ 2133600 w 11737340"/>
                <a:gd name="connsiteY23" fmla="*/ 1729740 h 4168140"/>
                <a:gd name="connsiteX24" fmla="*/ 2202180 w 11737340"/>
                <a:gd name="connsiteY24" fmla="*/ 1805940 h 4168140"/>
                <a:gd name="connsiteX25" fmla="*/ 2255520 w 11737340"/>
                <a:gd name="connsiteY25" fmla="*/ 1821180 h 4168140"/>
                <a:gd name="connsiteX26" fmla="*/ 2316480 w 11737340"/>
                <a:gd name="connsiteY26" fmla="*/ 1866900 h 4168140"/>
                <a:gd name="connsiteX27" fmla="*/ 2423160 w 11737340"/>
                <a:gd name="connsiteY27" fmla="*/ 2004060 h 4168140"/>
                <a:gd name="connsiteX28" fmla="*/ 2476500 w 11737340"/>
                <a:gd name="connsiteY28" fmla="*/ 2087880 h 4168140"/>
                <a:gd name="connsiteX29" fmla="*/ 2567940 w 11737340"/>
                <a:gd name="connsiteY29" fmla="*/ 2148840 h 4168140"/>
                <a:gd name="connsiteX30" fmla="*/ 2682240 w 11737340"/>
                <a:gd name="connsiteY30" fmla="*/ 2186940 h 4168140"/>
                <a:gd name="connsiteX31" fmla="*/ 2743200 w 11737340"/>
                <a:gd name="connsiteY31" fmla="*/ 2209800 h 4168140"/>
                <a:gd name="connsiteX32" fmla="*/ 2811780 w 11737340"/>
                <a:gd name="connsiteY32" fmla="*/ 2247900 h 4168140"/>
                <a:gd name="connsiteX33" fmla="*/ 2887980 w 11737340"/>
                <a:gd name="connsiteY33" fmla="*/ 2301240 h 4168140"/>
                <a:gd name="connsiteX34" fmla="*/ 2979420 w 11737340"/>
                <a:gd name="connsiteY34" fmla="*/ 2385060 h 4168140"/>
                <a:gd name="connsiteX35" fmla="*/ 3055620 w 11737340"/>
                <a:gd name="connsiteY35" fmla="*/ 2461260 h 4168140"/>
                <a:gd name="connsiteX36" fmla="*/ 3139440 w 11737340"/>
                <a:gd name="connsiteY36" fmla="*/ 2537460 h 4168140"/>
                <a:gd name="connsiteX37" fmla="*/ 3261360 w 11737340"/>
                <a:gd name="connsiteY37" fmla="*/ 2628900 h 4168140"/>
                <a:gd name="connsiteX38" fmla="*/ 3345180 w 11737340"/>
                <a:gd name="connsiteY38" fmla="*/ 2720340 h 4168140"/>
                <a:gd name="connsiteX39" fmla="*/ 3444240 w 11737340"/>
                <a:gd name="connsiteY39" fmla="*/ 2796540 h 4168140"/>
                <a:gd name="connsiteX40" fmla="*/ 3558540 w 11737340"/>
                <a:gd name="connsiteY40" fmla="*/ 2872740 h 4168140"/>
                <a:gd name="connsiteX41" fmla="*/ 3619500 w 11737340"/>
                <a:gd name="connsiteY41" fmla="*/ 2979420 h 4168140"/>
                <a:gd name="connsiteX42" fmla="*/ 3619500 w 11737340"/>
                <a:gd name="connsiteY42" fmla="*/ 2979420 h 4168140"/>
                <a:gd name="connsiteX43" fmla="*/ 3649980 w 11737340"/>
                <a:gd name="connsiteY43" fmla="*/ 3048000 h 4168140"/>
                <a:gd name="connsiteX44" fmla="*/ 3703320 w 11737340"/>
                <a:gd name="connsiteY44" fmla="*/ 3086100 h 4168140"/>
                <a:gd name="connsiteX45" fmla="*/ 3764280 w 11737340"/>
                <a:gd name="connsiteY45" fmla="*/ 3063240 h 4168140"/>
                <a:gd name="connsiteX46" fmla="*/ 3848100 w 11737340"/>
                <a:gd name="connsiteY46" fmla="*/ 3025140 h 4168140"/>
                <a:gd name="connsiteX47" fmla="*/ 3916680 w 11737340"/>
                <a:gd name="connsiteY47" fmla="*/ 3032760 h 4168140"/>
                <a:gd name="connsiteX48" fmla="*/ 4030980 w 11737340"/>
                <a:gd name="connsiteY48" fmla="*/ 3063240 h 4168140"/>
                <a:gd name="connsiteX49" fmla="*/ 4137660 w 11737340"/>
                <a:gd name="connsiteY49" fmla="*/ 3101340 h 4168140"/>
                <a:gd name="connsiteX50" fmla="*/ 4259580 w 11737340"/>
                <a:gd name="connsiteY50" fmla="*/ 3147060 h 4168140"/>
                <a:gd name="connsiteX51" fmla="*/ 4381500 w 11737340"/>
                <a:gd name="connsiteY51" fmla="*/ 3192780 h 4168140"/>
                <a:gd name="connsiteX52" fmla="*/ 4526280 w 11737340"/>
                <a:gd name="connsiteY52" fmla="*/ 3276600 h 4168140"/>
                <a:gd name="connsiteX53" fmla="*/ 4587240 w 11737340"/>
                <a:gd name="connsiteY53" fmla="*/ 3299460 h 4168140"/>
                <a:gd name="connsiteX54" fmla="*/ 4610100 w 11737340"/>
                <a:gd name="connsiteY54" fmla="*/ 3352800 h 4168140"/>
                <a:gd name="connsiteX55" fmla="*/ 4648200 w 11737340"/>
                <a:gd name="connsiteY55" fmla="*/ 3436620 h 4168140"/>
                <a:gd name="connsiteX56" fmla="*/ 4671060 w 11737340"/>
                <a:gd name="connsiteY56" fmla="*/ 3520440 h 4168140"/>
                <a:gd name="connsiteX57" fmla="*/ 4678680 w 11737340"/>
                <a:gd name="connsiteY57" fmla="*/ 3589020 h 4168140"/>
                <a:gd name="connsiteX58" fmla="*/ 4686300 w 11737340"/>
                <a:gd name="connsiteY58" fmla="*/ 3649980 h 4168140"/>
                <a:gd name="connsiteX59" fmla="*/ 4724400 w 11737340"/>
                <a:gd name="connsiteY59" fmla="*/ 3680460 h 4168140"/>
                <a:gd name="connsiteX60" fmla="*/ 4785360 w 11737340"/>
                <a:gd name="connsiteY60" fmla="*/ 3672840 h 4168140"/>
                <a:gd name="connsiteX61" fmla="*/ 4869180 w 11737340"/>
                <a:gd name="connsiteY61" fmla="*/ 3703320 h 4168140"/>
                <a:gd name="connsiteX62" fmla="*/ 4914900 w 11737340"/>
                <a:gd name="connsiteY62" fmla="*/ 3756660 h 4168140"/>
                <a:gd name="connsiteX63" fmla="*/ 5105400 w 11737340"/>
                <a:gd name="connsiteY63" fmla="*/ 3832860 h 4168140"/>
                <a:gd name="connsiteX64" fmla="*/ 5173980 w 11737340"/>
                <a:gd name="connsiteY64" fmla="*/ 3886200 h 4168140"/>
                <a:gd name="connsiteX65" fmla="*/ 5242560 w 11737340"/>
                <a:gd name="connsiteY65" fmla="*/ 3924300 h 4168140"/>
                <a:gd name="connsiteX66" fmla="*/ 5364480 w 11737340"/>
                <a:gd name="connsiteY66" fmla="*/ 3962400 h 4168140"/>
                <a:gd name="connsiteX67" fmla="*/ 5516880 w 11737340"/>
                <a:gd name="connsiteY67" fmla="*/ 4046220 h 4168140"/>
                <a:gd name="connsiteX68" fmla="*/ 5585460 w 11737340"/>
                <a:gd name="connsiteY68" fmla="*/ 4099560 h 4168140"/>
                <a:gd name="connsiteX69" fmla="*/ 5661660 w 11737340"/>
                <a:gd name="connsiteY69" fmla="*/ 4122420 h 4168140"/>
                <a:gd name="connsiteX70" fmla="*/ 5745480 w 11737340"/>
                <a:gd name="connsiteY70" fmla="*/ 4130040 h 4168140"/>
                <a:gd name="connsiteX71" fmla="*/ 5836920 w 11737340"/>
                <a:gd name="connsiteY71" fmla="*/ 4130040 h 4168140"/>
                <a:gd name="connsiteX72" fmla="*/ 5951220 w 11737340"/>
                <a:gd name="connsiteY72" fmla="*/ 4145280 h 4168140"/>
                <a:gd name="connsiteX73" fmla="*/ 6035040 w 11737340"/>
                <a:gd name="connsiteY73" fmla="*/ 4168140 h 4168140"/>
                <a:gd name="connsiteX74" fmla="*/ 6149340 w 11737340"/>
                <a:gd name="connsiteY74" fmla="*/ 4137660 h 4168140"/>
                <a:gd name="connsiteX75" fmla="*/ 6286500 w 11737340"/>
                <a:gd name="connsiteY75" fmla="*/ 4114800 h 4168140"/>
                <a:gd name="connsiteX76" fmla="*/ 6393180 w 11737340"/>
                <a:gd name="connsiteY76" fmla="*/ 4053840 h 4168140"/>
                <a:gd name="connsiteX77" fmla="*/ 6484620 w 11737340"/>
                <a:gd name="connsiteY77" fmla="*/ 4038600 h 4168140"/>
                <a:gd name="connsiteX78" fmla="*/ 6583680 w 11737340"/>
                <a:gd name="connsiteY78" fmla="*/ 3970020 h 4168140"/>
                <a:gd name="connsiteX79" fmla="*/ 6697980 w 11737340"/>
                <a:gd name="connsiteY79" fmla="*/ 3886200 h 4168140"/>
                <a:gd name="connsiteX80" fmla="*/ 6728460 w 11737340"/>
                <a:gd name="connsiteY80" fmla="*/ 3817620 h 4168140"/>
                <a:gd name="connsiteX81" fmla="*/ 6842760 w 11737340"/>
                <a:gd name="connsiteY81" fmla="*/ 3733800 h 4168140"/>
                <a:gd name="connsiteX82" fmla="*/ 6972300 w 11737340"/>
                <a:gd name="connsiteY82" fmla="*/ 3642360 h 4168140"/>
                <a:gd name="connsiteX83" fmla="*/ 7078980 w 11737340"/>
                <a:gd name="connsiteY83" fmla="*/ 3528060 h 4168140"/>
                <a:gd name="connsiteX84" fmla="*/ 7139940 w 11737340"/>
                <a:gd name="connsiteY84" fmla="*/ 3444240 h 4168140"/>
                <a:gd name="connsiteX85" fmla="*/ 7269480 w 11737340"/>
                <a:gd name="connsiteY85" fmla="*/ 3284220 h 4168140"/>
                <a:gd name="connsiteX86" fmla="*/ 7330440 w 11737340"/>
                <a:gd name="connsiteY86" fmla="*/ 3185160 h 4168140"/>
                <a:gd name="connsiteX87" fmla="*/ 7376160 w 11737340"/>
                <a:gd name="connsiteY87" fmla="*/ 3116580 h 4168140"/>
                <a:gd name="connsiteX88" fmla="*/ 7444740 w 11737340"/>
                <a:gd name="connsiteY88" fmla="*/ 3093720 h 4168140"/>
                <a:gd name="connsiteX89" fmla="*/ 7513320 w 11737340"/>
                <a:gd name="connsiteY89" fmla="*/ 3101340 h 4168140"/>
                <a:gd name="connsiteX90" fmla="*/ 7574280 w 11737340"/>
                <a:gd name="connsiteY90" fmla="*/ 3078480 h 4168140"/>
                <a:gd name="connsiteX91" fmla="*/ 7726680 w 11737340"/>
                <a:gd name="connsiteY91" fmla="*/ 3108960 h 4168140"/>
                <a:gd name="connsiteX92" fmla="*/ 7833360 w 11737340"/>
                <a:gd name="connsiteY92" fmla="*/ 3162300 h 4168140"/>
                <a:gd name="connsiteX93" fmla="*/ 7962900 w 11737340"/>
                <a:gd name="connsiteY93" fmla="*/ 3192780 h 4168140"/>
                <a:gd name="connsiteX94" fmla="*/ 8161020 w 11737340"/>
                <a:gd name="connsiteY94" fmla="*/ 3268980 h 4168140"/>
                <a:gd name="connsiteX95" fmla="*/ 8290560 w 11737340"/>
                <a:gd name="connsiteY95" fmla="*/ 3337560 h 4168140"/>
                <a:gd name="connsiteX96" fmla="*/ 8382000 w 11737340"/>
                <a:gd name="connsiteY96" fmla="*/ 3360420 h 4168140"/>
                <a:gd name="connsiteX97" fmla="*/ 8458200 w 11737340"/>
                <a:gd name="connsiteY97" fmla="*/ 3398520 h 4168140"/>
                <a:gd name="connsiteX98" fmla="*/ 8595360 w 11737340"/>
                <a:gd name="connsiteY98" fmla="*/ 3512820 h 4168140"/>
                <a:gd name="connsiteX99" fmla="*/ 8641080 w 11737340"/>
                <a:gd name="connsiteY99" fmla="*/ 3566160 h 4168140"/>
                <a:gd name="connsiteX100" fmla="*/ 8702040 w 11737340"/>
                <a:gd name="connsiteY100" fmla="*/ 3604260 h 4168140"/>
                <a:gd name="connsiteX101" fmla="*/ 8763000 w 11737340"/>
                <a:gd name="connsiteY101" fmla="*/ 3634740 h 4168140"/>
                <a:gd name="connsiteX102" fmla="*/ 8846820 w 11737340"/>
                <a:gd name="connsiteY102" fmla="*/ 3632200 h 4168140"/>
                <a:gd name="connsiteX103" fmla="*/ 8968740 w 11737340"/>
                <a:gd name="connsiteY103" fmla="*/ 3634740 h 4168140"/>
                <a:gd name="connsiteX104" fmla="*/ 9060180 w 11737340"/>
                <a:gd name="connsiteY104" fmla="*/ 3642360 h 4168140"/>
                <a:gd name="connsiteX105" fmla="*/ 9151620 w 11737340"/>
                <a:gd name="connsiteY105" fmla="*/ 3657600 h 4168140"/>
                <a:gd name="connsiteX106" fmla="*/ 9230360 w 11737340"/>
                <a:gd name="connsiteY106" fmla="*/ 3657600 h 4168140"/>
                <a:gd name="connsiteX107" fmla="*/ 9331960 w 11737340"/>
                <a:gd name="connsiteY107" fmla="*/ 3629660 h 4168140"/>
                <a:gd name="connsiteX108" fmla="*/ 9433560 w 11737340"/>
                <a:gd name="connsiteY108" fmla="*/ 3589020 h 4168140"/>
                <a:gd name="connsiteX109" fmla="*/ 9535160 w 11737340"/>
                <a:gd name="connsiteY109" fmla="*/ 3540760 h 4168140"/>
                <a:gd name="connsiteX110" fmla="*/ 9646920 w 11737340"/>
                <a:gd name="connsiteY110" fmla="*/ 3489960 h 4168140"/>
                <a:gd name="connsiteX111" fmla="*/ 9784080 w 11737340"/>
                <a:gd name="connsiteY111" fmla="*/ 3444240 h 4168140"/>
                <a:gd name="connsiteX112" fmla="*/ 9860280 w 11737340"/>
                <a:gd name="connsiteY112" fmla="*/ 3383280 h 4168140"/>
                <a:gd name="connsiteX113" fmla="*/ 9921240 w 11737340"/>
                <a:gd name="connsiteY113" fmla="*/ 3314700 h 4168140"/>
                <a:gd name="connsiteX114" fmla="*/ 9997440 w 11737340"/>
                <a:gd name="connsiteY114" fmla="*/ 3208020 h 4168140"/>
                <a:gd name="connsiteX115" fmla="*/ 10043160 w 11737340"/>
                <a:gd name="connsiteY115" fmla="*/ 3101340 h 4168140"/>
                <a:gd name="connsiteX116" fmla="*/ 10104120 w 11737340"/>
                <a:gd name="connsiteY116" fmla="*/ 3017520 h 4168140"/>
                <a:gd name="connsiteX117" fmla="*/ 10157460 w 11737340"/>
                <a:gd name="connsiteY117" fmla="*/ 2933700 h 4168140"/>
                <a:gd name="connsiteX118" fmla="*/ 10218420 w 11737340"/>
                <a:gd name="connsiteY118" fmla="*/ 2849880 h 4168140"/>
                <a:gd name="connsiteX119" fmla="*/ 10294620 w 11737340"/>
                <a:gd name="connsiteY119" fmla="*/ 2735580 h 4168140"/>
                <a:gd name="connsiteX120" fmla="*/ 10347960 w 11737340"/>
                <a:gd name="connsiteY120" fmla="*/ 2621280 h 4168140"/>
                <a:gd name="connsiteX121" fmla="*/ 10431780 w 11737340"/>
                <a:gd name="connsiteY121" fmla="*/ 2499360 h 4168140"/>
                <a:gd name="connsiteX122" fmla="*/ 10500360 w 11737340"/>
                <a:gd name="connsiteY122" fmla="*/ 2354580 h 4168140"/>
                <a:gd name="connsiteX123" fmla="*/ 10553700 w 11737340"/>
                <a:gd name="connsiteY123" fmla="*/ 2263140 h 4168140"/>
                <a:gd name="connsiteX124" fmla="*/ 10584180 w 11737340"/>
                <a:gd name="connsiteY124" fmla="*/ 2194560 h 4168140"/>
                <a:gd name="connsiteX125" fmla="*/ 10624820 w 11737340"/>
                <a:gd name="connsiteY125" fmla="*/ 2125980 h 4168140"/>
                <a:gd name="connsiteX126" fmla="*/ 10675620 w 11737340"/>
                <a:gd name="connsiteY126" fmla="*/ 2049780 h 4168140"/>
                <a:gd name="connsiteX127" fmla="*/ 10690860 w 11737340"/>
                <a:gd name="connsiteY127" fmla="*/ 1988820 h 4168140"/>
                <a:gd name="connsiteX128" fmla="*/ 10713720 w 11737340"/>
                <a:gd name="connsiteY128" fmla="*/ 1927860 h 4168140"/>
                <a:gd name="connsiteX129" fmla="*/ 10767060 w 11737340"/>
                <a:gd name="connsiteY129" fmla="*/ 1859280 h 4168140"/>
                <a:gd name="connsiteX130" fmla="*/ 10873740 w 11737340"/>
                <a:gd name="connsiteY130" fmla="*/ 1828800 h 4168140"/>
                <a:gd name="connsiteX131" fmla="*/ 11079480 w 11737340"/>
                <a:gd name="connsiteY131" fmla="*/ 1767840 h 4168140"/>
                <a:gd name="connsiteX132" fmla="*/ 11247120 w 11737340"/>
                <a:gd name="connsiteY132" fmla="*/ 1684020 h 4168140"/>
                <a:gd name="connsiteX133" fmla="*/ 11407140 w 11737340"/>
                <a:gd name="connsiteY133" fmla="*/ 1628140 h 4168140"/>
                <a:gd name="connsiteX134" fmla="*/ 11490960 w 11737340"/>
                <a:gd name="connsiteY134" fmla="*/ 1577340 h 4168140"/>
                <a:gd name="connsiteX135" fmla="*/ 11635740 w 11737340"/>
                <a:gd name="connsiteY135" fmla="*/ 1508760 h 4168140"/>
                <a:gd name="connsiteX136" fmla="*/ 11737340 w 11737340"/>
                <a:gd name="connsiteY136" fmla="*/ 1442720 h 4168140"/>
                <a:gd name="connsiteX137" fmla="*/ 11620500 w 11737340"/>
                <a:gd name="connsiteY137" fmla="*/ 1417320 h 4168140"/>
                <a:gd name="connsiteX138" fmla="*/ 11567160 w 11737340"/>
                <a:gd name="connsiteY138" fmla="*/ 1379220 h 4168140"/>
                <a:gd name="connsiteX139" fmla="*/ 11498580 w 11737340"/>
                <a:gd name="connsiteY139" fmla="*/ 1318260 h 4168140"/>
                <a:gd name="connsiteX140" fmla="*/ 11468100 w 11737340"/>
                <a:gd name="connsiteY140" fmla="*/ 1280160 h 4168140"/>
                <a:gd name="connsiteX141" fmla="*/ 11442700 w 11737340"/>
                <a:gd name="connsiteY141" fmla="*/ 1231900 h 4168140"/>
                <a:gd name="connsiteX142" fmla="*/ 11384280 w 11737340"/>
                <a:gd name="connsiteY142" fmla="*/ 1310640 h 4168140"/>
                <a:gd name="connsiteX143" fmla="*/ 11353800 w 11737340"/>
                <a:gd name="connsiteY143" fmla="*/ 1356360 h 4168140"/>
                <a:gd name="connsiteX144" fmla="*/ 11224260 w 11737340"/>
                <a:gd name="connsiteY144" fmla="*/ 1417320 h 4168140"/>
                <a:gd name="connsiteX145" fmla="*/ 11109960 w 11737340"/>
                <a:gd name="connsiteY145" fmla="*/ 1463040 h 4168140"/>
                <a:gd name="connsiteX146" fmla="*/ 10911840 w 11737340"/>
                <a:gd name="connsiteY146" fmla="*/ 1524000 h 4168140"/>
                <a:gd name="connsiteX147" fmla="*/ 10774680 w 11737340"/>
                <a:gd name="connsiteY147" fmla="*/ 1546860 h 4168140"/>
                <a:gd name="connsiteX148" fmla="*/ 10675620 w 11737340"/>
                <a:gd name="connsiteY148" fmla="*/ 1615440 h 4168140"/>
                <a:gd name="connsiteX149" fmla="*/ 10568940 w 11737340"/>
                <a:gd name="connsiteY149" fmla="*/ 1676400 h 4168140"/>
                <a:gd name="connsiteX150" fmla="*/ 10485120 w 11737340"/>
                <a:gd name="connsiteY150" fmla="*/ 1760220 h 4168140"/>
                <a:gd name="connsiteX151" fmla="*/ 10454640 w 11737340"/>
                <a:gd name="connsiteY151" fmla="*/ 1836420 h 4168140"/>
                <a:gd name="connsiteX152" fmla="*/ 10416540 w 11737340"/>
                <a:gd name="connsiteY152" fmla="*/ 1927860 h 4168140"/>
                <a:gd name="connsiteX153" fmla="*/ 10401300 w 11737340"/>
                <a:gd name="connsiteY153" fmla="*/ 2004060 h 4168140"/>
                <a:gd name="connsiteX154" fmla="*/ 10363200 w 11737340"/>
                <a:gd name="connsiteY154" fmla="*/ 2095500 h 4168140"/>
                <a:gd name="connsiteX155" fmla="*/ 10317480 w 11737340"/>
                <a:gd name="connsiteY155" fmla="*/ 2225040 h 4168140"/>
                <a:gd name="connsiteX156" fmla="*/ 10287000 w 11737340"/>
                <a:gd name="connsiteY156" fmla="*/ 2346960 h 4168140"/>
                <a:gd name="connsiteX157" fmla="*/ 10218420 w 11737340"/>
                <a:gd name="connsiteY157" fmla="*/ 2499360 h 4168140"/>
                <a:gd name="connsiteX158" fmla="*/ 10134600 w 11737340"/>
                <a:gd name="connsiteY158" fmla="*/ 2621280 h 4168140"/>
                <a:gd name="connsiteX159" fmla="*/ 10043160 w 11737340"/>
                <a:gd name="connsiteY159" fmla="*/ 2735580 h 4168140"/>
                <a:gd name="connsiteX160" fmla="*/ 9974580 w 11737340"/>
                <a:gd name="connsiteY160" fmla="*/ 2857500 h 4168140"/>
                <a:gd name="connsiteX161" fmla="*/ 9906000 w 11737340"/>
                <a:gd name="connsiteY161" fmla="*/ 2941320 h 4168140"/>
                <a:gd name="connsiteX162" fmla="*/ 9860280 w 11737340"/>
                <a:gd name="connsiteY162" fmla="*/ 3032760 h 4168140"/>
                <a:gd name="connsiteX163" fmla="*/ 9806940 w 11737340"/>
                <a:gd name="connsiteY163" fmla="*/ 3116580 h 4168140"/>
                <a:gd name="connsiteX164" fmla="*/ 9715500 w 11737340"/>
                <a:gd name="connsiteY164" fmla="*/ 3208020 h 4168140"/>
                <a:gd name="connsiteX165" fmla="*/ 9616440 w 11737340"/>
                <a:gd name="connsiteY165" fmla="*/ 3261360 h 4168140"/>
                <a:gd name="connsiteX166" fmla="*/ 9532620 w 11737340"/>
                <a:gd name="connsiteY166" fmla="*/ 3329940 h 4168140"/>
                <a:gd name="connsiteX167" fmla="*/ 9471660 w 11737340"/>
                <a:gd name="connsiteY167" fmla="*/ 3375660 h 4168140"/>
                <a:gd name="connsiteX168" fmla="*/ 9410700 w 11737340"/>
                <a:gd name="connsiteY168" fmla="*/ 3429000 h 4168140"/>
                <a:gd name="connsiteX169" fmla="*/ 9288780 w 11737340"/>
                <a:gd name="connsiteY169" fmla="*/ 3436620 h 4168140"/>
                <a:gd name="connsiteX170" fmla="*/ 9166860 w 11737340"/>
                <a:gd name="connsiteY170" fmla="*/ 3444240 h 4168140"/>
                <a:gd name="connsiteX171" fmla="*/ 9029700 w 11737340"/>
                <a:gd name="connsiteY171" fmla="*/ 3413760 h 4168140"/>
                <a:gd name="connsiteX172" fmla="*/ 8823960 w 11737340"/>
                <a:gd name="connsiteY172" fmla="*/ 3360420 h 4168140"/>
                <a:gd name="connsiteX173" fmla="*/ 8679180 w 11737340"/>
                <a:gd name="connsiteY173" fmla="*/ 3329940 h 4168140"/>
                <a:gd name="connsiteX174" fmla="*/ 8572500 w 11737340"/>
                <a:gd name="connsiteY174" fmla="*/ 3276600 h 4168140"/>
                <a:gd name="connsiteX175" fmla="*/ 8465820 w 11737340"/>
                <a:gd name="connsiteY175" fmla="*/ 3215640 h 4168140"/>
                <a:gd name="connsiteX176" fmla="*/ 8321040 w 11737340"/>
                <a:gd name="connsiteY176" fmla="*/ 3177540 h 4168140"/>
                <a:gd name="connsiteX177" fmla="*/ 8199120 w 11737340"/>
                <a:gd name="connsiteY177" fmla="*/ 3131820 h 4168140"/>
                <a:gd name="connsiteX178" fmla="*/ 8069580 w 11737340"/>
                <a:gd name="connsiteY178" fmla="*/ 3078480 h 4168140"/>
                <a:gd name="connsiteX179" fmla="*/ 7917180 w 11737340"/>
                <a:gd name="connsiteY179" fmla="*/ 2994660 h 4168140"/>
                <a:gd name="connsiteX180" fmla="*/ 7787640 w 11737340"/>
                <a:gd name="connsiteY180" fmla="*/ 2971800 h 4168140"/>
                <a:gd name="connsiteX181" fmla="*/ 7719060 w 11737340"/>
                <a:gd name="connsiteY181" fmla="*/ 2933700 h 4168140"/>
                <a:gd name="connsiteX182" fmla="*/ 7612380 w 11737340"/>
                <a:gd name="connsiteY182" fmla="*/ 2903220 h 4168140"/>
                <a:gd name="connsiteX183" fmla="*/ 7566660 w 11737340"/>
                <a:gd name="connsiteY183" fmla="*/ 2887980 h 4168140"/>
                <a:gd name="connsiteX184" fmla="*/ 7551420 w 11737340"/>
                <a:gd name="connsiteY184" fmla="*/ 2849880 h 4168140"/>
                <a:gd name="connsiteX185" fmla="*/ 7533640 w 11737340"/>
                <a:gd name="connsiteY185" fmla="*/ 2788920 h 4168140"/>
                <a:gd name="connsiteX186" fmla="*/ 7475220 w 11737340"/>
                <a:gd name="connsiteY186" fmla="*/ 2857500 h 4168140"/>
                <a:gd name="connsiteX187" fmla="*/ 7414260 w 11737340"/>
                <a:gd name="connsiteY187" fmla="*/ 2887980 h 4168140"/>
                <a:gd name="connsiteX188" fmla="*/ 7345680 w 11737340"/>
                <a:gd name="connsiteY188" fmla="*/ 2971800 h 4168140"/>
                <a:gd name="connsiteX189" fmla="*/ 7315200 w 11737340"/>
                <a:gd name="connsiteY189" fmla="*/ 2994660 h 4168140"/>
                <a:gd name="connsiteX190" fmla="*/ 7261860 w 11737340"/>
                <a:gd name="connsiteY190" fmla="*/ 3009900 h 4168140"/>
                <a:gd name="connsiteX191" fmla="*/ 7193280 w 11737340"/>
                <a:gd name="connsiteY191" fmla="*/ 3025140 h 4168140"/>
                <a:gd name="connsiteX192" fmla="*/ 7155180 w 11737340"/>
                <a:gd name="connsiteY192" fmla="*/ 3078480 h 4168140"/>
                <a:gd name="connsiteX193" fmla="*/ 7109460 w 11737340"/>
                <a:gd name="connsiteY193" fmla="*/ 3154680 h 4168140"/>
                <a:gd name="connsiteX194" fmla="*/ 7048500 w 11737340"/>
                <a:gd name="connsiteY194" fmla="*/ 3246120 h 4168140"/>
                <a:gd name="connsiteX195" fmla="*/ 6995160 w 11737340"/>
                <a:gd name="connsiteY195" fmla="*/ 3307080 h 4168140"/>
                <a:gd name="connsiteX196" fmla="*/ 6972300 w 11737340"/>
                <a:gd name="connsiteY196" fmla="*/ 3352800 h 4168140"/>
                <a:gd name="connsiteX197" fmla="*/ 6949440 w 11737340"/>
                <a:gd name="connsiteY197" fmla="*/ 3413760 h 4168140"/>
                <a:gd name="connsiteX198" fmla="*/ 6949440 w 11737340"/>
                <a:gd name="connsiteY198" fmla="*/ 3413760 h 4168140"/>
                <a:gd name="connsiteX199" fmla="*/ 6911340 w 11737340"/>
                <a:gd name="connsiteY199" fmla="*/ 3474720 h 4168140"/>
                <a:gd name="connsiteX200" fmla="*/ 6888480 w 11737340"/>
                <a:gd name="connsiteY200" fmla="*/ 3505200 h 4168140"/>
                <a:gd name="connsiteX201" fmla="*/ 6819900 w 11737340"/>
                <a:gd name="connsiteY201" fmla="*/ 3566160 h 4168140"/>
                <a:gd name="connsiteX202" fmla="*/ 6743700 w 11737340"/>
                <a:gd name="connsiteY202" fmla="*/ 3581400 h 4168140"/>
                <a:gd name="connsiteX203" fmla="*/ 6675120 w 11737340"/>
                <a:gd name="connsiteY203" fmla="*/ 3657600 h 4168140"/>
                <a:gd name="connsiteX204" fmla="*/ 6629400 w 11737340"/>
                <a:gd name="connsiteY204" fmla="*/ 3718560 h 4168140"/>
                <a:gd name="connsiteX205" fmla="*/ 6576060 w 11737340"/>
                <a:gd name="connsiteY205" fmla="*/ 3779520 h 4168140"/>
                <a:gd name="connsiteX206" fmla="*/ 6484620 w 11737340"/>
                <a:gd name="connsiteY206" fmla="*/ 3817620 h 4168140"/>
                <a:gd name="connsiteX207" fmla="*/ 6400800 w 11737340"/>
                <a:gd name="connsiteY207" fmla="*/ 3832860 h 4168140"/>
                <a:gd name="connsiteX208" fmla="*/ 6263640 w 11737340"/>
                <a:gd name="connsiteY208" fmla="*/ 3870960 h 4168140"/>
                <a:gd name="connsiteX209" fmla="*/ 6126480 w 11737340"/>
                <a:gd name="connsiteY209" fmla="*/ 3901440 h 4168140"/>
                <a:gd name="connsiteX210" fmla="*/ 6027420 w 11737340"/>
                <a:gd name="connsiteY210" fmla="*/ 3916680 h 4168140"/>
                <a:gd name="connsiteX211" fmla="*/ 5890260 w 11737340"/>
                <a:gd name="connsiteY211" fmla="*/ 3878580 h 4168140"/>
                <a:gd name="connsiteX212" fmla="*/ 5821680 w 11737340"/>
                <a:gd name="connsiteY212" fmla="*/ 3863340 h 4168140"/>
                <a:gd name="connsiteX213" fmla="*/ 5737860 w 11737340"/>
                <a:gd name="connsiteY213" fmla="*/ 3825240 h 4168140"/>
                <a:gd name="connsiteX214" fmla="*/ 5638800 w 11737340"/>
                <a:gd name="connsiteY214" fmla="*/ 3794760 h 4168140"/>
                <a:gd name="connsiteX215" fmla="*/ 5524500 w 11737340"/>
                <a:gd name="connsiteY215" fmla="*/ 3756660 h 4168140"/>
                <a:gd name="connsiteX216" fmla="*/ 5448300 w 11737340"/>
                <a:gd name="connsiteY216" fmla="*/ 3718560 h 4168140"/>
                <a:gd name="connsiteX217" fmla="*/ 5349240 w 11737340"/>
                <a:gd name="connsiteY217" fmla="*/ 3657600 h 4168140"/>
                <a:gd name="connsiteX218" fmla="*/ 5295900 w 11737340"/>
                <a:gd name="connsiteY218" fmla="*/ 3619500 h 4168140"/>
                <a:gd name="connsiteX219" fmla="*/ 5234940 w 11737340"/>
                <a:gd name="connsiteY219" fmla="*/ 3596640 h 4168140"/>
                <a:gd name="connsiteX220" fmla="*/ 5135880 w 11737340"/>
                <a:gd name="connsiteY220" fmla="*/ 3550920 h 4168140"/>
                <a:gd name="connsiteX221" fmla="*/ 5059680 w 11737340"/>
                <a:gd name="connsiteY221" fmla="*/ 3505200 h 4168140"/>
                <a:gd name="connsiteX222" fmla="*/ 5029200 w 11737340"/>
                <a:gd name="connsiteY222" fmla="*/ 3482340 h 4168140"/>
                <a:gd name="connsiteX223" fmla="*/ 4960620 w 11737340"/>
                <a:gd name="connsiteY223" fmla="*/ 3413760 h 4168140"/>
                <a:gd name="connsiteX224" fmla="*/ 4876800 w 11737340"/>
                <a:gd name="connsiteY224" fmla="*/ 3299460 h 4168140"/>
                <a:gd name="connsiteX225" fmla="*/ 4808220 w 11737340"/>
                <a:gd name="connsiteY225" fmla="*/ 3200400 h 4168140"/>
                <a:gd name="connsiteX226" fmla="*/ 4777740 w 11737340"/>
                <a:gd name="connsiteY226" fmla="*/ 3147060 h 4168140"/>
                <a:gd name="connsiteX227" fmla="*/ 4724400 w 11737340"/>
                <a:gd name="connsiteY227" fmla="*/ 3108960 h 4168140"/>
                <a:gd name="connsiteX228" fmla="*/ 4648200 w 11737340"/>
                <a:gd name="connsiteY228" fmla="*/ 3063240 h 4168140"/>
                <a:gd name="connsiteX229" fmla="*/ 4533900 w 11737340"/>
                <a:gd name="connsiteY229" fmla="*/ 2979420 h 4168140"/>
                <a:gd name="connsiteX230" fmla="*/ 4427220 w 11737340"/>
                <a:gd name="connsiteY230" fmla="*/ 2941320 h 4168140"/>
                <a:gd name="connsiteX231" fmla="*/ 4366260 w 11737340"/>
                <a:gd name="connsiteY231" fmla="*/ 2903220 h 4168140"/>
                <a:gd name="connsiteX232" fmla="*/ 4244340 w 11737340"/>
                <a:gd name="connsiteY232" fmla="*/ 2842260 h 4168140"/>
                <a:gd name="connsiteX233" fmla="*/ 4145280 w 11737340"/>
                <a:gd name="connsiteY233" fmla="*/ 2811780 h 4168140"/>
                <a:gd name="connsiteX234" fmla="*/ 4038600 w 11737340"/>
                <a:gd name="connsiteY234" fmla="*/ 2804160 h 4168140"/>
                <a:gd name="connsiteX235" fmla="*/ 3954780 w 11737340"/>
                <a:gd name="connsiteY235" fmla="*/ 2819400 h 4168140"/>
                <a:gd name="connsiteX236" fmla="*/ 3863340 w 11737340"/>
                <a:gd name="connsiteY236" fmla="*/ 2804160 h 4168140"/>
                <a:gd name="connsiteX237" fmla="*/ 3741420 w 11737340"/>
                <a:gd name="connsiteY237" fmla="*/ 2781300 h 4168140"/>
                <a:gd name="connsiteX238" fmla="*/ 3649980 w 11737340"/>
                <a:gd name="connsiteY238" fmla="*/ 2743200 h 4168140"/>
                <a:gd name="connsiteX239" fmla="*/ 3573780 w 11737340"/>
                <a:gd name="connsiteY239" fmla="*/ 2674620 h 4168140"/>
                <a:gd name="connsiteX240" fmla="*/ 3482340 w 11737340"/>
                <a:gd name="connsiteY240" fmla="*/ 2621280 h 4168140"/>
                <a:gd name="connsiteX241" fmla="*/ 3436620 w 11737340"/>
                <a:gd name="connsiteY241" fmla="*/ 2552700 h 4168140"/>
                <a:gd name="connsiteX242" fmla="*/ 3329940 w 11737340"/>
                <a:gd name="connsiteY242" fmla="*/ 2423160 h 4168140"/>
                <a:gd name="connsiteX243" fmla="*/ 3261360 w 11737340"/>
                <a:gd name="connsiteY243" fmla="*/ 2324100 h 4168140"/>
                <a:gd name="connsiteX244" fmla="*/ 3131820 w 11737340"/>
                <a:gd name="connsiteY244" fmla="*/ 2209800 h 4168140"/>
                <a:gd name="connsiteX245" fmla="*/ 3040380 w 11737340"/>
                <a:gd name="connsiteY245" fmla="*/ 2141220 h 4168140"/>
                <a:gd name="connsiteX246" fmla="*/ 2910840 w 11737340"/>
                <a:gd name="connsiteY246" fmla="*/ 2034540 h 4168140"/>
                <a:gd name="connsiteX247" fmla="*/ 2849880 w 11737340"/>
                <a:gd name="connsiteY247" fmla="*/ 1958340 h 4168140"/>
                <a:gd name="connsiteX248" fmla="*/ 2743200 w 11737340"/>
                <a:gd name="connsiteY248" fmla="*/ 1889760 h 4168140"/>
                <a:gd name="connsiteX249" fmla="*/ 2659380 w 11737340"/>
                <a:gd name="connsiteY249" fmla="*/ 1844040 h 4168140"/>
                <a:gd name="connsiteX250" fmla="*/ 2575560 w 11737340"/>
                <a:gd name="connsiteY250" fmla="*/ 1744980 h 4168140"/>
                <a:gd name="connsiteX251" fmla="*/ 2468880 w 11737340"/>
                <a:gd name="connsiteY251" fmla="*/ 1645920 h 4168140"/>
                <a:gd name="connsiteX252" fmla="*/ 2400300 w 11737340"/>
                <a:gd name="connsiteY252" fmla="*/ 1607820 h 4168140"/>
                <a:gd name="connsiteX253" fmla="*/ 2263140 w 11737340"/>
                <a:gd name="connsiteY253" fmla="*/ 1501140 h 4168140"/>
                <a:gd name="connsiteX254" fmla="*/ 2171700 w 11737340"/>
                <a:gd name="connsiteY254" fmla="*/ 1432560 h 4168140"/>
                <a:gd name="connsiteX255" fmla="*/ 2087880 w 11737340"/>
                <a:gd name="connsiteY255" fmla="*/ 1363980 h 4168140"/>
                <a:gd name="connsiteX256" fmla="*/ 1950720 w 11737340"/>
                <a:gd name="connsiteY256" fmla="*/ 1272540 h 4168140"/>
                <a:gd name="connsiteX257" fmla="*/ 1805940 w 11737340"/>
                <a:gd name="connsiteY257" fmla="*/ 1135380 h 4168140"/>
                <a:gd name="connsiteX258" fmla="*/ 1729740 w 11737340"/>
                <a:gd name="connsiteY258" fmla="*/ 1089660 h 4168140"/>
                <a:gd name="connsiteX259" fmla="*/ 1668780 w 11737340"/>
                <a:gd name="connsiteY259" fmla="*/ 1043940 h 4168140"/>
                <a:gd name="connsiteX260" fmla="*/ 1592580 w 11737340"/>
                <a:gd name="connsiteY260" fmla="*/ 990600 h 4168140"/>
                <a:gd name="connsiteX261" fmla="*/ 1470660 w 11737340"/>
                <a:gd name="connsiteY261" fmla="*/ 891540 h 4168140"/>
                <a:gd name="connsiteX262" fmla="*/ 1386840 w 11737340"/>
                <a:gd name="connsiteY262" fmla="*/ 845820 h 4168140"/>
                <a:gd name="connsiteX263" fmla="*/ 1318260 w 11737340"/>
                <a:gd name="connsiteY263" fmla="*/ 784860 h 4168140"/>
                <a:gd name="connsiteX264" fmla="*/ 1264920 w 11737340"/>
                <a:gd name="connsiteY264" fmla="*/ 723900 h 4168140"/>
                <a:gd name="connsiteX265" fmla="*/ 1181100 w 11737340"/>
                <a:gd name="connsiteY265" fmla="*/ 647700 h 4168140"/>
                <a:gd name="connsiteX266" fmla="*/ 1089660 w 11737340"/>
                <a:gd name="connsiteY266" fmla="*/ 624840 h 4168140"/>
                <a:gd name="connsiteX267" fmla="*/ 1021080 w 11737340"/>
                <a:gd name="connsiteY267" fmla="*/ 586740 h 4168140"/>
                <a:gd name="connsiteX268" fmla="*/ 937260 w 11737340"/>
                <a:gd name="connsiteY268" fmla="*/ 548640 h 4168140"/>
                <a:gd name="connsiteX269" fmla="*/ 830580 w 11737340"/>
                <a:gd name="connsiteY269" fmla="*/ 510540 h 4168140"/>
                <a:gd name="connsiteX270" fmla="*/ 754380 w 11737340"/>
                <a:gd name="connsiteY270" fmla="*/ 457200 h 4168140"/>
                <a:gd name="connsiteX271" fmla="*/ 708660 w 11737340"/>
                <a:gd name="connsiteY271" fmla="*/ 419100 h 4168140"/>
                <a:gd name="connsiteX272" fmla="*/ 609600 w 11737340"/>
                <a:gd name="connsiteY272" fmla="*/ 396240 h 4168140"/>
                <a:gd name="connsiteX273" fmla="*/ 548640 w 11737340"/>
                <a:gd name="connsiteY273" fmla="*/ 320040 h 4168140"/>
                <a:gd name="connsiteX274" fmla="*/ 510540 w 11737340"/>
                <a:gd name="connsiteY274" fmla="*/ 251460 h 4168140"/>
                <a:gd name="connsiteX275" fmla="*/ 464820 w 11737340"/>
                <a:gd name="connsiteY275" fmla="*/ 190500 h 4168140"/>
                <a:gd name="connsiteX276" fmla="*/ 411480 w 11737340"/>
                <a:gd name="connsiteY276" fmla="*/ 137160 h 4168140"/>
                <a:gd name="connsiteX277" fmla="*/ 373380 w 11737340"/>
                <a:gd name="connsiteY277" fmla="*/ 45720 h 4168140"/>
                <a:gd name="connsiteX278" fmla="*/ 342900 w 11737340"/>
                <a:gd name="connsiteY278" fmla="*/ 0 h 4168140"/>
                <a:gd name="connsiteX279" fmla="*/ 327660 w 11737340"/>
                <a:gd name="connsiteY279" fmla="*/ 60960 h 4168140"/>
                <a:gd name="connsiteX280" fmla="*/ 289560 w 11737340"/>
                <a:gd name="connsiteY280" fmla="*/ 91440 h 4168140"/>
                <a:gd name="connsiteX281" fmla="*/ 236220 w 11737340"/>
                <a:gd name="connsiteY281" fmla="*/ 114300 h 4168140"/>
                <a:gd name="connsiteX282" fmla="*/ 198120 w 11737340"/>
                <a:gd name="connsiteY282" fmla="*/ 175260 h 4168140"/>
                <a:gd name="connsiteX283" fmla="*/ 175260 w 11737340"/>
                <a:gd name="connsiteY283" fmla="*/ 228600 h 4168140"/>
                <a:gd name="connsiteX284" fmla="*/ 114300 w 11737340"/>
                <a:gd name="connsiteY284" fmla="*/ 236220 h 4168140"/>
                <a:gd name="connsiteX285" fmla="*/ 45720 w 11737340"/>
                <a:gd name="connsiteY285" fmla="*/ 251460 h 4168140"/>
                <a:gd name="connsiteX286" fmla="*/ 0 w 11737340"/>
                <a:gd name="connsiteY286" fmla="*/ 281940 h 4168140"/>
                <a:gd name="connsiteX287" fmla="*/ 68580 w 11737340"/>
                <a:gd name="connsiteY287" fmla="*/ 320040 h 4168140"/>
                <a:gd name="connsiteX0" fmla="*/ 68580 w 11737340"/>
                <a:gd name="connsiteY0" fmla="*/ 320040 h 4168140"/>
                <a:gd name="connsiteX1" fmla="*/ 121920 w 11737340"/>
                <a:gd name="connsiteY1" fmla="*/ 381000 h 4168140"/>
                <a:gd name="connsiteX2" fmla="*/ 198120 w 11737340"/>
                <a:gd name="connsiteY2" fmla="*/ 419100 h 4168140"/>
                <a:gd name="connsiteX3" fmla="*/ 320040 w 11737340"/>
                <a:gd name="connsiteY3" fmla="*/ 510540 h 4168140"/>
                <a:gd name="connsiteX4" fmla="*/ 411480 w 11737340"/>
                <a:gd name="connsiteY4" fmla="*/ 563880 h 4168140"/>
                <a:gd name="connsiteX5" fmla="*/ 472440 w 11737340"/>
                <a:gd name="connsiteY5" fmla="*/ 632460 h 4168140"/>
                <a:gd name="connsiteX6" fmla="*/ 601980 w 11737340"/>
                <a:gd name="connsiteY6" fmla="*/ 708660 h 4168140"/>
                <a:gd name="connsiteX7" fmla="*/ 739140 w 11737340"/>
                <a:gd name="connsiteY7" fmla="*/ 784860 h 4168140"/>
                <a:gd name="connsiteX8" fmla="*/ 861060 w 11737340"/>
                <a:gd name="connsiteY8" fmla="*/ 868680 h 4168140"/>
                <a:gd name="connsiteX9" fmla="*/ 944880 w 11737340"/>
                <a:gd name="connsiteY9" fmla="*/ 952500 h 4168140"/>
                <a:gd name="connsiteX10" fmla="*/ 1021080 w 11737340"/>
                <a:gd name="connsiteY10" fmla="*/ 1005840 h 4168140"/>
                <a:gd name="connsiteX11" fmla="*/ 1097280 w 11737340"/>
                <a:gd name="connsiteY11" fmla="*/ 1043940 h 4168140"/>
                <a:gd name="connsiteX12" fmla="*/ 1181100 w 11737340"/>
                <a:gd name="connsiteY12" fmla="*/ 1104900 h 4168140"/>
                <a:gd name="connsiteX13" fmla="*/ 1249680 w 11737340"/>
                <a:gd name="connsiteY13" fmla="*/ 1150620 h 4168140"/>
                <a:gd name="connsiteX14" fmla="*/ 1341120 w 11737340"/>
                <a:gd name="connsiteY14" fmla="*/ 1196340 h 4168140"/>
                <a:gd name="connsiteX15" fmla="*/ 1417320 w 11737340"/>
                <a:gd name="connsiteY15" fmla="*/ 1257300 h 4168140"/>
                <a:gd name="connsiteX16" fmla="*/ 1493520 w 11737340"/>
                <a:gd name="connsiteY16" fmla="*/ 1333500 h 4168140"/>
                <a:gd name="connsiteX17" fmla="*/ 1569720 w 11737340"/>
                <a:gd name="connsiteY17" fmla="*/ 1356360 h 4168140"/>
                <a:gd name="connsiteX18" fmla="*/ 1684020 w 11737340"/>
                <a:gd name="connsiteY18" fmla="*/ 1424940 h 4168140"/>
                <a:gd name="connsiteX19" fmla="*/ 1729740 w 11737340"/>
                <a:gd name="connsiteY19" fmla="*/ 1485900 h 4168140"/>
                <a:gd name="connsiteX20" fmla="*/ 1844040 w 11737340"/>
                <a:gd name="connsiteY20" fmla="*/ 1569720 h 4168140"/>
                <a:gd name="connsiteX21" fmla="*/ 1935480 w 11737340"/>
                <a:gd name="connsiteY21" fmla="*/ 1615440 h 4168140"/>
                <a:gd name="connsiteX22" fmla="*/ 2049780 w 11737340"/>
                <a:gd name="connsiteY22" fmla="*/ 1691640 h 4168140"/>
                <a:gd name="connsiteX23" fmla="*/ 2133600 w 11737340"/>
                <a:gd name="connsiteY23" fmla="*/ 1729740 h 4168140"/>
                <a:gd name="connsiteX24" fmla="*/ 2202180 w 11737340"/>
                <a:gd name="connsiteY24" fmla="*/ 1805940 h 4168140"/>
                <a:gd name="connsiteX25" fmla="*/ 2255520 w 11737340"/>
                <a:gd name="connsiteY25" fmla="*/ 1821180 h 4168140"/>
                <a:gd name="connsiteX26" fmla="*/ 2316480 w 11737340"/>
                <a:gd name="connsiteY26" fmla="*/ 1866900 h 4168140"/>
                <a:gd name="connsiteX27" fmla="*/ 2423160 w 11737340"/>
                <a:gd name="connsiteY27" fmla="*/ 2004060 h 4168140"/>
                <a:gd name="connsiteX28" fmla="*/ 2476500 w 11737340"/>
                <a:gd name="connsiteY28" fmla="*/ 2087880 h 4168140"/>
                <a:gd name="connsiteX29" fmla="*/ 2567940 w 11737340"/>
                <a:gd name="connsiteY29" fmla="*/ 2148840 h 4168140"/>
                <a:gd name="connsiteX30" fmla="*/ 2682240 w 11737340"/>
                <a:gd name="connsiteY30" fmla="*/ 2186940 h 4168140"/>
                <a:gd name="connsiteX31" fmla="*/ 2743200 w 11737340"/>
                <a:gd name="connsiteY31" fmla="*/ 2209800 h 4168140"/>
                <a:gd name="connsiteX32" fmla="*/ 2811780 w 11737340"/>
                <a:gd name="connsiteY32" fmla="*/ 2247900 h 4168140"/>
                <a:gd name="connsiteX33" fmla="*/ 2887980 w 11737340"/>
                <a:gd name="connsiteY33" fmla="*/ 2301240 h 4168140"/>
                <a:gd name="connsiteX34" fmla="*/ 2979420 w 11737340"/>
                <a:gd name="connsiteY34" fmla="*/ 2385060 h 4168140"/>
                <a:gd name="connsiteX35" fmla="*/ 3055620 w 11737340"/>
                <a:gd name="connsiteY35" fmla="*/ 2461260 h 4168140"/>
                <a:gd name="connsiteX36" fmla="*/ 3139440 w 11737340"/>
                <a:gd name="connsiteY36" fmla="*/ 2537460 h 4168140"/>
                <a:gd name="connsiteX37" fmla="*/ 3261360 w 11737340"/>
                <a:gd name="connsiteY37" fmla="*/ 2628900 h 4168140"/>
                <a:gd name="connsiteX38" fmla="*/ 3345180 w 11737340"/>
                <a:gd name="connsiteY38" fmla="*/ 2720340 h 4168140"/>
                <a:gd name="connsiteX39" fmla="*/ 3444240 w 11737340"/>
                <a:gd name="connsiteY39" fmla="*/ 2796540 h 4168140"/>
                <a:gd name="connsiteX40" fmla="*/ 3558540 w 11737340"/>
                <a:gd name="connsiteY40" fmla="*/ 2872740 h 4168140"/>
                <a:gd name="connsiteX41" fmla="*/ 3619500 w 11737340"/>
                <a:gd name="connsiteY41" fmla="*/ 2979420 h 4168140"/>
                <a:gd name="connsiteX42" fmla="*/ 3619500 w 11737340"/>
                <a:gd name="connsiteY42" fmla="*/ 2979420 h 4168140"/>
                <a:gd name="connsiteX43" fmla="*/ 3649980 w 11737340"/>
                <a:gd name="connsiteY43" fmla="*/ 3048000 h 4168140"/>
                <a:gd name="connsiteX44" fmla="*/ 3703320 w 11737340"/>
                <a:gd name="connsiteY44" fmla="*/ 3086100 h 4168140"/>
                <a:gd name="connsiteX45" fmla="*/ 3764280 w 11737340"/>
                <a:gd name="connsiteY45" fmla="*/ 3063240 h 4168140"/>
                <a:gd name="connsiteX46" fmla="*/ 3848100 w 11737340"/>
                <a:gd name="connsiteY46" fmla="*/ 3025140 h 4168140"/>
                <a:gd name="connsiteX47" fmla="*/ 3916680 w 11737340"/>
                <a:gd name="connsiteY47" fmla="*/ 3032760 h 4168140"/>
                <a:gd name="connsiteX48" fmla="*/ 4030980 w 11737340"/>
                <a:gd name="connsiteY48" fmla="*/ 3063240 h 4168140"/>
                <a:gd name="connsiteX49" fmla="*/ 4137660 w 11737340"/>
                <a:gd name="connsiteY49" fmla="*/ 3101340 h 4168140"/>
                <a:gd name="connsiteX50" fmla="*/ 4259580 w 11737340"/>
                <a:gd name="connsiteY50" fmla="*/ 3147060 h 4168140"/>
                <a:gd name="connsiteX51" fmla="*/ 4381500 w 11737340"/>
                <a:gd name="connsiteY51" fmla="*/ 3192780 h 4168140"/>
                <a:gd name="connsiteX52" fmla="*/ 4526280 w 11737340"/>
                <a:gd name="connsiteY52" fmla="*/ 3276600 h 4168140"/>
                <a:gd name="connsiteX53" fmla="*/ 4587240 w 11737340"/>
                <a:gd name="connsiteY53" fmla="*/ 3299460 h 4168140"/>
                <a:gd name="connsiteX54" fmla="*/ 4610100 w 11737340"/>
                <a:gd name="connsiteY54" fmla="*/ 3352800 h 4168140"/>
                <a:gd name="connsiteX55" fmla="*/ 4648200 w 11737340"/>
                <a:gd name="connsiteY55" fmla="*/ 3436620 h 4168140"/>
                <a:gd name="connsiteX56" fmla="*/ 4671060 w 11737340"/>
                <a:gd name="connsiteY56" fmla="*/ 3520440 h 4168140"/>
                <a:gd name="connsiteX57" fmla="*/ 4678680 w 11737340"/>
                <a:gd name="connsiteY57" fmla="*/ 3589020 h 4168140"/>
                <a:gd name="connsiteX58" fmla="*/ 4686300 w 11737340"/>
                <a:gd name="connsiteY58" fmla="*/ 3649980 h 4168140"/>
                <a:gd name="connsiteX59" fmla="*/ 4724400 w 11737340"/>
                <a:gd name="connsiteY59" fmla="*/ 3680460 h 4168140"/>
                <a:gd name="connsiteX60" fmla="*/ 4785360 w 11737340"/>
                <a:gd name="connsiteY60" fmla="*/ 3672840 h 4168140"/>
                <a:gd name="connsiteX61" fmla="*/ 4869180 w 11737340"/>
                <a:gd name="connsiteY61" fmla="*/ 3703320 h 4168140"/>
                <a:gd name="connsiteX62" fmla="*/ 4914900 w 11737340"/>
                <a:gd name="connsiteY62" fmla="*/ 3756660 h 4168140"/>
                <a:gd name="connsiteX63" fmla="*/ 5105400 w 11737340"/>
                <a:gd name="connsiteY63" fmla="*/ 3832860 h 4168140"/>
                <a:gd name="connsiteX64" fmla="*/ 5173980 w 11737340"/>
                <a:gd name="connsiteY64" fmla="*/ 3886200 h 4168140"/>
                <a:gd name="connsiteX65" fmla="*/ 5242560 w 11737340"/>
                <a:gd name="connsiteY65" fmla="*/ 3924300 h 4168140"/>
                <a:gd name="connsiteX66" fmla="*/ 5364480 w 11737340"/>
                <a:gd name="connsiteY66" fmla="*/ 3962400 h 4168140"/>
                <a:gd name="connsiteX67" fmla="*/ 5516880 w 11737340"/>
                <a:gd name="connsiteY67" fmla="*/ 4046220 h 4168140"/>
                <a:gd name="connsiteX68" fmla="*/ 5585460 w 11737340"/>
                <a:gd name="connsiteY68" fmla="*/ 4099560 h 4168140"/>
                <a:gd name="connsiteX69" fmla="*/ 5661660 w 11737340"/>
                <a:gd name="connsiteY69" fmla="*/ 4122420 h 4168140"/>
                <a:gd name="connsiteX70" fmla="*/ 5745480 w 11737340"/>
                <a:gd name="connsiteY70" fmla="*/ 4130040 h 4168140"/>
                <a:gd name="connsiteX71" fmla="*/ 5836920 w 11737340"/>
                <a:gd name="connsiteY71" fmla="*/ 4130040 h 4168140"/>
                <a:gd name="connsiteX72" fmla="*/ 5951220 w 11737340"/>
                <a:gd name="connsiteY72" fmla="*/ 4145280 h 4168140"/>
                <a:gd name="connsiteX73" fmla="*/ 6035040 w 11737340"/>
                <a:gd name="connsiteY73" fmla="*/ 4168140 h 4168140"/>
                <a:gd name="connsiteX74" fmla="*/ 6149340 w 11737340"/>
                <a:gd name="connsiteY74" fmla="*/ 4137660 h 4168140"/>
                <a:gd name="connsiteX75" fmla="*/ 6286500 w 11737340"/>
                <a:gd name="connsiteY75" fmla="*/ 4114800 h 4168140"/>
                <a:gd name="connsiteX76" fmla="*/ 6393180 w 11737340"/>
                <a:gd name="connsiteY76" fmla="*/ 4053840 h 4168140"/>
                <a:gd name="connsiteX77" fmla="*/ 6484620 w 11737340"/>
                <a:gd name="connsiteY77" fmla="*/ 4038600 h 4168140"/>
                <a:gd name="connsiteX78" fmla="*/ 6583680 w 11737340"/>
                <a:gd name="connsiteY78" fmla="*/ 3970020 h 4168140"/>
                <a:gd name="connsiteX79" fmla="*/ 6697980 w 11737340"/>
                <a:gd name="connsiteY79" fmla="*/ 3886200 h 4168140"/>
                <a:gd name="connsiteX80" fmla="*/ 6728460 w 11737340"/>
                <a:gd name="connsiteY80" fmla="*/ 3817620 h 4168140"/>
                <a:gd name="connsiteX81" fmla="*/ 6842760 w 11737340"/>
                <a:gd name="connsiteY81" fmla="*/ 3733800 h 4168140"/>
                <a:gd name="connsiteX82" fmla="*/ 6972300 w 11737340"/>
                <a:gd name="connsiteY82" fmla="*/ 3642360 h 4168140"/>
                <a:gd name="connsiteX83" fmla="*/ 7078980 w 11737340"/>
                <a:gd name="connsiteY83" fmla="*/ 3528060 h 4168140"/>
                <a:gd name="connsiteX84" fmla="*/ 7139940 w 11737340"/>
                <a:gd name="connsiteY84" fmla="*/ 3444240 h 4168140"/>
                <a:gd name="connsiteX85" fmla="*/ 7269480 w 11737340"/>
                <a:gd name="connsiteY85" fmla="*/ 3284220 h 4168140"/>
                <a:gd name="connsiteX86" fmla="*/ 7330440 w 11737340"/>
                <a:gd name="connsiteY86" fmla="*/ 3185160 h 4168140"/>
                <a:gd name="connsiteX87" fmla="*/ 7376160 w 11737340"/>
                <a:gd name="connsiteY87" fmla="*/ 3116580 h 4168140"/>
                <a:gd name="connsiteX88" fmla="*/ 7444740 w 11737340"/>
                <a:gd name="connsiteY88" fmla="*/ 3093720 h 4168140"/>
                <a:gd name="connsiteX89" fmla="*/ 7513320 w 11737340"/>
                <a:gd name="connsiteY89" fmla="*/ 3101340 h 4168140"/>
                <a:gd name="connsiteX90" fmla="*/ 7576820 w 11737340"/>
                <a:gd name="connsiteY90" fmla="*/ 3093720 h 4168140"/>
                <a:gd name="connsiteX91" fmla="*/ 7726680 w 11737340"/>
                <a:gd name="connsiteY91" fmla="*/ 3108960 h 4168140"/>
                <a:gd name="connsiteX92" fmla="*/ 7833360 w 11737340"/>
                <a:gd name="connsiteY92" fmla="*/ 3162300 h 4168140"/>
                <a:gd name="connsiteX93" fmla="*/ 7962900 w 11737340"/>
                <a:gd name="connsiteY93" fmla="*/ 3192780 h 4168140"/>
                <a:gd name="connsiteX94" fmla="*/ 8161020 w 11737340"/>
                <a:gd name="connsiteY94" fmla="*/ 3268980 h 4168140"/>
                <a:gd name="connsiteX95" fmla="*/ 8290560 w 11737340"/>
                <a:gd name="connsiteY95" fmla="*/ 3337560 h 4168140"/>
                <a:gd name="connsiteX96" fmla="*/ 8382000 w 11737340"/>
                <a:gd name="connsiteY96" fmla="*/ 3360420 h 4168140"/>
                <a:gd name="connsiteX97" fmla="*/ 8458200 w 11737340"/>
                <a:gd name="connsiteY97" fmla="*/ 3398520 h 4168140"/>
                <a:gd name="connsiteX98" fmla="*/ 8595360 w 11737340"/>
                <a:gd name="connsiteY98" fmla="*/ 3512820 h 4168140"/>
                <a:gd name="connsiteX99" fmla="*/ 8641080 w 11737340"/>
                <a:gd name="connsiteY99" fmla="*/ 3566160 h 4168140"/>
                <a:gd name="connsiteX100" fmla="*/ 8702040 w 11737340"/>
                <a:gd name="connsiteY100" fmla="*/ 3604260 h 4168140"/>
                <a:gd name="connsiteX101" fmla="*/ 8763000 w 11737340"/>
                <a:gd name="connsiteY101" fmla="*/ 3634740 h 4168140"/>
                <a:gd name="connsiteX102" fmla="*/ 8846820 w 11737340"/>
                <a:gd name="connsiteY102" fmla="*/ 3632200 h 4168140"/>
                <a:gd name="connsiteX103" fmla="*/ 8968740 w 11737340"/>
                <a:gd name="connsiteY103" fmla="*/ 3634740 h 4168140"/>
                <a:gd name="connsiteX104" fmla="*/ 9060180 w 11737340"/>
                <a:gd name="connsiteY104" fmla="*/ 3642360 h 4168140"/>
                <a:gd name="connsiteX105" fmla="*/ 9151620 w 11737340"/>
                <a:gd name="connsiteY105" fmla="*/ 3657600 h 4168140"/>
                <a:gd name="connsiteX106" fmla="*/ 9230360 w 11737340"/>
                <a:gd name="connsiteY106" fmla="*/ 3657600 h 4168140"/>
                <a:gd name="connsiteX107" fmla="*/ 9331960 w 11737340"/>
                <a:gd name="connsiteY107" fmla="*/ 3629660 h 4168140"/>
                <a:gd name="connsiteX108" fmla="*/ 9433560 w 11737340"/>
                <a:gd name="connsiteY108" fmla="*/ 3589020 h 4168140"/>
                <a:gd name="connsiteX109" fmla="*/ 9535160 w 11737340"/>
                <a:gd name="connsiteY109" fmla="*/ 3540760 h 4168140"/>
                <a:gd name="connsiteX110" fmla="*/ 9646920 w 11737340"/>
                <a:gd name="connsiteY110" fmla="*/ 3489960 h 4168140"/>
                <a:gd name="connsiteX111" fmla="*/ 9784080 w 11737340"/>
                <a:gd name="connsiteY111" fmla="*/ 3444240 h 4168140"/>
                <a:gd name="connsiteX112" fmla="*/ 9860280 w 11737340"/>
                <a:gd name="connsiteY112" fmla="*/ 3383280 h 4168140"/>
                <a:gd name="connsiteX113" fmla="*/ 9921240 w 11737340"/>
                <a:gd name="connsiteY113" fmla="*/ 3314700 h 4168140"/>
                <a:gd name="connsiteX114" fmla="*/ 9997440 w 11737340"/>
                <a:gd name="connsiteY114" fmla="*/ 3208020 h 4168140"/>
                <a:gd name="connsiteX115" fmla="*/ 10043160 w 11737340"/>
                <a:gd name="connsiteY115" fmla="*/ 3101340 h 4168140"/>
                <a:gd name="connsiteX116" fmla="*/ 10104120 w 11737340"/>
                <a:gd name="connsiteY116" fmla="*/ 3017520 h 4168140"/>
                <a:gd name="connsiteX117" fmla="*/ 10157460 w 11737340"/>
                <a:gd name="connsiteY117" fmla="*/ 2933700 h 4168140"/>
                <a:gd name="connsiteX118" fmla="*/ 10218420 w 11737340"/>
                <a:gd name="connsiteY118" fmla="*/ 2849880 h 4168140"/>
                <a:gd name="connsiteX119" fmla="*/ 10294620 w 11737340"/>
                <a:gd name="connsiteY119" fmla="*/ 2735580 h 4168140"/>
                <a:gd name="connsiteX120" fmla="*/ 10347960 w 11737340"/>
                <a:gd name="connsiteY120" fmla="*/ 2621280 h 4168140"/>
                <a:gd name="connsiteX121" fmla="*/ 10431780 w 11737340"/>
                <a:gd name="connsiteY121" fmla="*/ 2499360 h 4168140"/>
                <a:gd name="connsiteX122" fmla="*/ 10500360 w 11737340"/>
                <a:gd name="connsiteY122" fmla="*/ 2354580 h 4168140"/>
                <a:gd name="connsiteX123" fmla="*/ 10553700 w 11737340"/>
                <a:gd name="connsiteY123" fmla="*/ 2263140 h 4168140"/>
                <a:gd name="connsiteX124" fmla="*/ 10584180 w 11737340"/>
                <a:gd name="connsiteY124" fmla="*/ 2194560 h 4168140"/>
                <a:gd name="connsiteX125" fmla="*/ 10624820 w 11737340"/>
                <a:gd name="connsiteY125" fmla="*/ 2125980 h 4168140"/>
                <a:gd name="connsiteX126" fmla="*/ 10675620 w 11737340"/>
                <a:gd name="connsiteY126" fmla="*/ 2049780 h 4168140"/>
                <a:gd name="connsiteX127" fmla="*/ 10690860 w 11737340"/>
                <a:gd name="connsiteY127" fmla="*/ 1988820 h 4168140"/>
                <a:gd name="connsiteX128" fmla="*/ 10713720 w 11737340"/>
                <a:gd name="connsiteY128" fmla="*/ 1927860 h 4168140"/>
                <a:gd name="connsiteX129" fmla="*/ 10767060 w 11737340"/>
                <a:gd name="connsiteY129" fmla="*/ 1859280 h 4168140"/>
                <a:gd name="connsiteX130" fmla="*/ 10873740 w 11737340"/>
                <a:gd name="connsiteY130" fmla="*/ 1828800 h 4168140"/>
                <a:gd name="connsiteX131" fmla="*/ 11079480 w 11737340"/>
                <a:gd name="connsiteY131" fmla="*/ 1767840 h 4168140"/>
                <a:gd name="connsiteX132" fmla="*/ 11247120 w 11737340"/>
                <a:gd name="connsiteY132" fmla="*/ 1684020 h 4168140"/>
                <a:gd name="connsiteX133" fmla="*/ 11407140 w 11737340"/>
                <a:gd name="connsiteY133" fmla="*/ 1628140 h 4168140"/>
                <a:gd name="connsiteX134" fmla="*/ 11490960 w 11737340"/>
                <a:gd name="connsiteY134" fmla="*/ 1577340 h 4168140"/>
                <a:gd name="connsiteX135" fmla="*/ 11635740 w 11737340"/>
                <a:gd name="connsiteY135" fmla="*/ 1508760 h 4168140"/>
                <a:gd name="connsiteX136" fmla="*/ 11737340 w 11737340"/>
                <a:gd name="connsiteY136" fmla="*/ 1442720 h 4168140"/>
                <a:gd name="connsiteX137" fmla="*/ 11620500 w 11737340"/>
                <a:gd name="connsiteY137" fmla="*/ 1417320 h 4168140"/>
                <a:gd name="connsiteX138" fmla="*/ 11567160 w 11737340"/>
                <a:gd name="connsiteY138" fmla="*/ 1379220 h 4168140"/>
                <a:gd name="connsiteX139" fmla="*/ 11498580 w 11737340"/>
                <a:gd name="connsiteY139" fmla="*/ 1318260 h 4168140"/>
                <a:gd name="connsiteX140" fmla="*/ 11468100 w 11737340"/>
                <a:gd name="connsiteY140" fmla="*/ 1280160 h 4168140"/>
                <a:gd name="connsiteX141" fmla="*/ 11442700 w 11737340"/>
                <a:gd name="connsiteY141" fmla="*/ 1231900 h 4168140"/>
                <a:gd name="connsiteX142" fmla="*/ 11384280 w 11737340"/>
                <a:gd name="connsiteY142" fmla="*/ 1310640 h 4168140"/>
                <a:gd name="connsiteX143" fmla="*/ 11353800 w 11737340"/>
                <a:gd name="connsiteY143" fmla="*/ 1356360 h 4168140"/>
                <a:gd name="connsiteX144" fmla="*/ 11224260 w 11737340"/>
                <a:gd name="connsiteY144" fmla="*/ 1417320 h 4168140"/>
                <a:gd name="connsiteX145" fmla="*/ 11109960 w 11737340"/>
                <a:gd name="connsiteY145" fmla="*/ 1463040 h 4168140"/>
                <a:gd name="connsiteX146" fmla="*/ 10911840 w 11737340"/>
                <a:gd name="connsiteY146" fmla="*/ 1524000 h 4168140"/>
                <a:gd name="connsiteX147" fmla="*/ 10774680 w 11737340"/>
                <a:gd name="connsiteY147" fmla="*/ 1546860 h 4168140"/>
                <a:gd name="connsiteX148" fmla="*/ 10675620 w 11737340"/>
                <a:gd name="connsiteY148" fmla="*/ 1615440 h 4168140"/>
                <a:gd name="connsiteX149" fmla="*/ 10568940 w 11737340"/>
                <a:gd name="connsiteY149" fmla="*/ 1676400 h 4168140"/>
                <a:gd name="connsiteX150" fmla="*/ 10485120 w 11737340"/>
                <a:gd name="connsiteY150" fmla="*/ 1760220 h 4168140"/>
                <a:gd name="connsiteX151" fmla="*/ 10454640 w 11737340"/>
                <a:gd name="connsiteY151" fmla="*/ 1836420 h 4168140"/>
                <a:gd name="connsiteX152" fmla="*/ 10416540 w 11737340"/>
                <a:gd name="connsiteY152" fmla="*/ 1927860 h 4168140"/>
                <a:gd name="connsiteX153" fmla="*/ 10401300 w 11737340"/>
                <a:gd name="connsiteY153" fmla="*/ 2004060 h 4168140"/>
                <a:gd name="connsiteX154" fmla="*/ 10363200 w 11737340"/>
                <a:gd name="connsiteY154" fmla="*/ 2095500 h 4168140"/>
                <a:gd name="connsiteX155" fmla="*/ 10317480 w 11737340"/>
                <a:gd name="connsiteY155" fmla="*/ 2225040 h 4168140"/>
                <a:gd name="connsiteX156" fmla="*/ 10287000 w 11737340"/>
                <a:gd name="connsiteY156" fmla="*/ 2346960 h 4168140"/>
                <a:gd name="connsiteX157" fmla="*/ 10218420 w 11737340"/>
                <a:gd name="connsiteY157" fmla="*/ 2499360 h 4168140"/>
                <a:gd name="connsiteX158" fmla="*/ 10134600 w 11737340"/>
                <a:gd name="connsiteY158" fmla="*/ 2621280 h 4168140"/>
                <a:gd name="connsiteX159" fmla="*/ 10043160 w 11737340"/>
                <a:gd name="connsiteY159" fmla="*/ 2735580 h 4168140"/>
                <a:gd name="connsiteX160" fmla="*/ 9974580 w 11737340"/>
                <a:gd name="connsiteY160" fmla="*/ 2857500 h 4168140"/>
                <a:gd name="connsiteX161" fmla="*/ 9906000 w 11737340"/>
                <a:gd name="connsiteY161" fmla="*/ 2941320 h 4168140"/>
                <a:gd name="connsiteX162" fmla="*/ 9860280 w 11737340"/>
                <a:gd name="connsiteY162" fmla="*/ 3032760 h 4168140"/>
                <a:gd name="connsiteX163" fmla="*/ 9806940 w 11737340"/>
                <a:gd name="connsiteY163" fmla="*/ 3116580 h 4168140"/>
                <a:gd name="connsiteX164" fmla="*/ 9715500 w 11737340"/>
                <a:gd name="connsiteY164" fmla="*/ 3208020 h 4168140"/>
                <a:gd name="connsiteX165" fmla="*/ 9616440 w 11737340"/>
                <a:gd name="connsiteY165" fmla="*/ 3261360 h 4168140"/>
                <a:gd name="connsiteX166" fmla="*/ 9532620 w 11737340"/>
                <a:gd name="connsiteY166" fmla="*/ 3329940 h 4168140"/>
                <a:gd name="connsiteX167" fmla="*/ 9471660 w 11737340"/>
                <a:gd name="connsiteY167" fmla="*/ 3375660 h 4168140"/>
                <a:gd name="connsiteX168" fmla="*/ 9410700 w 11737340"/>
                <a:gd name="connsiteY168" fmla="*/ 3429000 h 4168140"/>
                <a:gd name="connsiteX169" fmla="*/ 9288780 w 11737340"/>
                <a:gd name="connsiteY169" fmla="*/ 3436620 h 4168140"/>
                <a:gd name="connsiteX170" fmla="*/ 9166860 w 11737340"/>
                <a:gd name="connsiteY170" fmla="*/ 3444240 h 4168140"/>
                <a:gd name="connsiteX171" fmla="*/ 9029700 w 11737340"/>
                <a:gd name="connsiteY171" fmla="*/ 3413760 h 4168140"/>
                <a:gd name="connsiteX172" fmla="*/ 8823960 w 11737340"/>
                <a:gd name="connsiteY172" fmla="*/ 3360420 h 4168140"/>
                <a:gd name="connsiteX173" fmla="*/ 8679180 w 11737340"/>
                <a:gd name="connsiteY173" fmla="*/ 3329940 h 4168140"/>
                <a:gd name="connsiteX174" fmla="*/ 8572500 w 11737340"/>
                <a:gd name="connsiteY174" fmla="*/ 3276600 h 4168140"/>
                <a:gd name="connsiteX175" fmla="*/ 8465820 w 11737340"/>
                <a:gd name="connsiteY175" fmla="*/ 3215640 h 4168140"/>
                <a:gd name="connsiteX176" fmla="*/ 8321040 w 11737340"/>
                <a:gd name="connsiteY176" fmla="*/ 3177540 h 4168140"/>
                <a:gd name="connsiteX177" fmla="*/ 8199120 w 11737340"/>
                <a:gd name="connsiteY177" fmla="*/ 3131820 h 4168140"/>
                <a:gd name="connsiteX178" fmla="*/ 8069580 w 11737340"/>
                <a:gd name="connsiteY178" fmla="*/ 3078480 h 4168140"/>
                <a:gd name="connsiteX179" fmla="*/ 7917180 w 11737340"/>
                <a:gd name="connsiteY179" fmla="*/ 2994660 h 4168140"/>
                <a:gd name="connsiteX180" fmla="*/ 7787640 w 11737340"/>
                <a:gd name="connsiteY180" fmla="*/ 2971800 h 4168140"/>
                <a:gd name="connsiteX181" fmla="*/ 7719060 w 11737340"/>
                <a:gd name="connsiteY181" fmla="*/ 2933700 h 4168140"/>
                <a:gd name="connsiteX182" fmla="*/ 7612380 w 11737340"/>
                <a:gd name="connsiteY182" fmla="*/ 2903220 h 4168140"/>
                <a:gd name="connsiteX183" fmla="*/ 7566660 w 11737340"/>
                <a:gd name="connsiteY183" fmla="*/ 2887980 h 4168140"/>
                <a:gd name="connsiteX184" fmla="*/ 7551420 w 11737340"/>
                <a:gd name="connsiteY184" fmla="*/ 2849880 h 4168140"/>
                <a:gd name="connsiteX185" fmla="*/ 7533640 w 11737340"/>
                <a:gd name="connsiteY185" fmla="*/ 2788920 h 4168140"/>
                <a:gd name="connsiteX186" fmla="*/ 7475220 w 11737340"/>
                <a:gd name="connsiteY186" fmla="*/ 2857500 h 4168140"/>
                <a:gd name="connsiteX187" fmla="*/ 7414260 w 11737340"/>
                <a:gd name="connsiteY187" fmla="*/ 2887980 h 4168140"/>
                <a:gd name="connsiteX188" fmla="*/ 7345680 w 11737340"/>
                <a:gd name="connsiteY188" fmla="*/ 2971800 h 4168140"/>
                <a:gd name="connsiteX189" fmla="*/ 7315200 w 11737340"/>
                <a:gd name="connsiteY189" fmla="*/ 2994660 h 4168140"/>
                <a:gd name="connsiteX190" fmla="*/ 7261860 w 11737340"/>
                <a:gd name="connsiteY190" fmla="*/ 3009900 h 4168140"/>
                <a:gd name="connsiteX191" fmla="*/ 7193280 w 11737340"/>
                <a:gd name="connsiteY191" fmla="*/ 3025140 h 4168140"/>
                <a:gd name="connsiteX192" fmla="*/ 7155180 w 11737340"/>
                <a:gd name="connsiteY192" fmla="*/ 3078480 h 4168140"/>
                <a:gd name="connsiteX193" fmla="*/ 7109460 w 11737340"/>
                <a:gd name="connsiteY193" fmla="*/ 3154680 h 4168140"/>
                <a:gd name="connsiteX194" fmla="*/ 7048500 w 11737340"/>
                <a:gd name="connsiteY194" fmla="*/ 3246120 h 4168140"/>
                <a:gd name="connsiteX195" fmla="*/ 6995160 w 11737340"/>
                <a:gd name="connsiteY195" fmla="*/ 3307080 h 4168140"/>
                <a:gd name="connsiteX196" fmla="*/ 6972300 w 11737340"/>
                <a:gd name="connsiteY196" fmla="*/ 3352800 h 4168140"/>
                <a:gd name="connsiteX197" fmla="*/ 6949440 w 11737340"/>
                <a:gd name="connsiteY197" fmla="*/ 3413760 h 4168140"/>
                <a:gd name="connsiteX198" fmla="*/ 6949440 w 11737340"/>
                <a:gd name="connsiteY198" fmla="*/ 3413760 h 4168140"/>
                <a:gd name="connsiteX199" fmla="*/ 6911340 w 11737340"/>
                <a:gd name="connsiteY199" fmla="*/ 3474720 h 4168140"/>
                <a:gd name="connsiteX200" fmla="*/ 6888480 w 11737340"/>
                <a:gd name="connsiteY200" fmla="*/ 3505200 h 4168140"/>
                <a:gd name="connsiteX201" fmla="*/ 6819900 w 11737340"/>
                <a:gd name="connsiteY201" fmla="*/ 3566160 h 4168140"/>
                <a:gd name="connsiteX202" fmla="*/ 6743700 w 11737340"/>
                <a:gd name="connsiteY202" fmla="*/ 3581400 h 4168140"/>
                <a:gd name="connsiteX203" fmla="*/ 6675120 w 11737340"/>
                <a:gd name="connsiteY203" fmla="*/ 3657600 h 4168140"/>
                <a:gd name="connsiteX204" fmla="*/ 6629400 w 11737340"/>
                <a:gd name="connsiteY204" fmla="*/ 3718560 h 4168140"/>
                <a:gd name="connsiteX205" fmla="*/ 6576060 w 11737340"/>
                <a:gd name="connsiteY205" fmla="*/ 3779520 h 4168140"/>
                <a:gd name="connsiteX206" fmla="*/ 6484620 w 11737340"/>
                <a:gd name="connsiteY206" fmla="*/ 3817620 h 4168140"/>
                <a:gd name="connsiteX207" fmla="*/ 6400800 w 11737340"/>
                <a:gd name="connsiteY207" fmla="*/ 3832860 h 4168140"/>
                <a:gd name="connsiteX208" fmla="*/ 6263640 w 11737340"/>
                <a:gd name="connsiteY208" fmla="*/ 3870960 h 4168140"/>
                <a:gd name="connsiteX209" fmla="*/ 6126480 w 11737340"/>
                <a:gd name="connsiteY209" fmla="*/ 3901440 h 4168140"/>
                <a:gd name="connsiteX210" fmla="*/ 6027420 w 11737340"/>
                <a:gd name="connsiteY210" fmla="*/ 3916680 h 4168140"/>
                <a:gd name="connsiteX211" fmla="*/ 5890260 w 11737340"/>
                <a:gd name="connsiteY211" fmla="*/ 3878580 h 4168140"/>
                <a:gd name="connsiteX212" fmla="*/ 5821680 w 11737340"/>
                <a:gd name="connsiteY212" fmla="*/ 3863340 h 4168140"/>
                <a:gd name="connsiteX213" fmla="*/ 5737860 w 11737340"/>
                <a:gd name="connsiteY213" fmla="*/ 3825240 h 4168140"/>
                <a:gd name="connsiteX214" fmla="*/ 5638800 w 11737340"/>
                <a:gd name="connsiteY214" fmla="*/ 3794760 h 4168140"/>
                <a:gd name="connsiteX215" fmla="*/ 5524500 w 11737340"/>
                <a:gd name="connsiteY215" fmla="*/ 3756660 h 4168140"/>
                <a:gd name="connsiteX216" fmla="*/ 5448300 w 11737340"/>
                <a:gd name="connsiteY216" fmla="*/ 3718560 h 4168140"/>
                <a:gd name="connsiteX217" fmla="*/ 5349240 w 11737340"/>
                <a:gd name="connsiteY217" fmla="*/ 3657600 h 4168140"/>
                <a:gd name="connsiteX218" fmla="*/ 5295900 w 11737340"/>
                <a:gd name="connsiteY218" fmla="*/ 3619500 h 4168140"/>
                <a:gd name="connsiteX219" fmla="*/ 5234940 w 11737340"/>
                <a:gd name="connsiteY219" fmla="*/ 3596640 h 4168140"/>
                <a:gd name="connsiteX220" fmla="*/ 5135880 w 11737340"/>
                <a:gd name="connsiteY220" fmla="*/ 3550920 h 4168140"/>
                <a:gd name="connsiteX221" fmla="*/ 5059680 w 11737340"/>
                <a:gd name="connsiteY221" fmla="*/ 3505200 h 4168140"/>
                <a:gd name="connsiteX222" fmla="*/ 5029200 w 11737340"/>
                <a:gd name="connsiteY222" fmla="*/ 3482340 h 4168140"/>
                <a:gd name="connsiteX223" fmla="*/ 4960620 w 11737340"/>
                <a:gd name="connsiteY223" fmla="*/ 3413760 h 4168140"/>
                <a:gd name="connsiteX224" fmla="*/ 4876800 w 11737340"/>
                <a:gd name="connsiteY224" fmla="*/ 3299460 h 4168140"/>
                <a:gd name="connsiteX225" fmla="*/ 4808220 w 11737340"/>
                <a:gd name="connsiteY225" fmla="*/ 3200400 h 4168140"/>
                <a:gd name="connsiteX226" fmla="*/ 4777740 w 11737340"/>
                <a:gd name="connsiteY226" fmla="*/ 3147060 h 4168140"/>
                <a:gd name="connsiteX227" fmla="*/ 4724400 w 11737340"/>
                <a:gd name="connsiteY227" fmla="*/ 3108960 h 4168140"/>
                <a:gd name="connsiteX228" fmla="*/ 4648200 w 11737340"/>
                <a:gd name="connsiteY228" fmla="*/ 3063240 h 4168140"/>
                <a:gd name="connsiteX229" fmla="*/ 4533900 w 11737340"/>
                <a:gd name="connsiteY229" fmla="*/ 2979420 h 4168140"/>
                <a:gd name="connsiteX230" fmla="*/ 4427220 w 11737340"/>
                <a:gd name="connsiteY230" fmla="*/ 2941320 h 4168140"/>
                <a:gd name="connsiteX231" fmla="*/ 4366260 w 11737340"/>
                <a:gd name="connsiteY231" fmla="*/ 2903220 h 4168140"/>
                <a:gd name="connsiteX232" fmla="*/ 4244340 w 11737340"/>
                <a:gd name="connsiteY232" fmla="*/ 2842260 h 4168140"/>
                <a:gd name="connsiteX233" fmla="*/ 4145280 w 11737340"/>
                <a:gd name="connsiteY233" fmla="*/ 2811780 h 4168140"/>
                <a:gd name="connsiteX234" fmla="*/ 4038600 w 11737340"/>
                <a:gd name="connsiteY234" fmla="*/ 2804160 h 4168140"/>
                <a:gd name="connsiteX235" fmla="*/ 3954780 w 11737340"/>
                <a:gd name="connsiteY235" fmla="*/ 2819400 h 4168140"/>
                <a:gd name="connsiteX236" fmla="*/ 3863340 w 11737340"/>
                <a:gd name="connsiteY236" fmla="*/ 2804160 h 4168140"/>
                <a:gd name="connsiteX237" fmla="*/ 3741420 w 11737340"/>
                <a:gd name="connsiteY237" fmla="*/ 2781300 h 4168140"/>
                <a:gd name="connsiteX238" fmla="*/ 3649980 w 11737340"/>
                <a:gd name="connsiteY238" fmla="*/ 2743200 h 4168140"/>
                <a:gd name="connsiteX239" fmla="*/ 3573780 w 11737340"/>
                <a:gd name="connsiteY239" fmla="*/ 2674620 h 4168140"/>
                <a:gd name="connsiteX240" fmla="*/ 3482340 w 11737340"/>
                <a:gd name="connsiteY240" fmla="*/ 2621280 h 4168140"/>
                <a:gd name="connsiteX241" fmla="*/ 3436620 w 11737340"/>
                <a:gd name="connsiteY241" fmla="*/ 2552700 h 4168140"/>
                <a:gd name="connsiteX242" fmla="*/ 3329940 w 11737340"/>
                <a:gd name="connsiteY242" fmla="*/ 2423160 h 4168140"/>
                <a:gd name="connsiteX243" fmla="*/ 3261360 w 11737340"/>
                <a:gd name="connsiteY243" fmla="*/ 2324100 h 4168140"/>
                <a:gd name="connsiteX244" fmla="*/ 3131820 w 11737340"/>
                <a:gd name="connsiteY244" fmla="*/ 2209800 h 4168140"/>
                <a:gd name="connsiteX245" fmla="*/ 3040380 w 11737340"/>
                <a:gd name="connsiteY245" fmla="*/ 2141220 h 4168140"/>
                <a:gd name="connsiteX246" fmla="*/ 2910840 w 11737340"/>
                <a:gd name="connsiteY246" fmla="*/ 2034540 h 4168140"/>
                <a:gd name="connsiteX247" fmla="*/ 2849880 w 11737340"/>
                <a:gd name="connsiteY247" fmla="*/ 1958340 h 4168140"/>
                <a:gd name="connsiteX248" fmla="*/ 2743200 w 11737340"/>
                <a:gd name="connsiteY248" fmla="*/ 1889760 h 4168140"/>
                <a:gd name="connsiteX249" fmla="*/ 2659380 w 11737340"/>
                <a:gd name="connsiteY249" fmla="*/ 1844040 h 4168140"/>
                <a:gd name="connsiteX250" fmla="*/ 2575560 w 11737340"/>
                <a:gd name="connsiteY250" fmla="*/ 1744980 h 4168140"/>
                <a:gd name="connsiteX251" fmla="*/ 2468880 w 11737340"/>
                <a:gd name="connsiteY251" fmla="*/ 1645920 h 4168140"/>
                <a:gd name="connsiteX252" fmla="*/ 2400300 w 11737340"/>
                <a:gd name="connsiteY252" fmla="*/ 1607820 h 4168140"/>
                <a:gd name="connsiteX253" fmla="*/ 2263140 w 11737340"/>
                <a:gd name="connsiteY253" fmla="*/ 1501140 h 4168140"/>
                <a:gd name="connsiteX254" fmla="*/ 2171700 w 11737340"/>
                <a:gd name="connsiteY254" fmla="*/ 1432560 h 4168140"/>
                <a:gd name="connsiteX255" fmla="*/ 2087880 w 11737340"/>
                <a:gd name="connsiteY255" fmla="*/ 1363980 h 4168140"/>
                <a:gd name="connsiteX256" fmla="*/ 1950720 w 11737340"/>
                <a:gd name="connsiteY256" fmla="*/ 1272540 h 4168140"/>
                <a:gd name="connsiteX257" fmla="*/ 1805940 w 11737340"/>
                <a:gd name="connsiteY257" fmla="*/ 1135380 h 4168140"/>
                <a:gd name="connsiteX258" fmla="*/ 1729740 w 11737340"/>
                <a:gd name="connsiteY258" fmla="*/ 1089660 h 4168140"/>
                <a:gd name="connsiteX259" fmla="*/ 1668780 w 11737340"/>
                <a:gd name="connsiteY259" fmla="*/ 1043940 h 4168140"/>
                <a:gd name="connsiteX260" fmla="*/ 1592580 w 11737340"/>
                <a:gd name="connsiteY260" fmla="*/ 990600 h 4168140"/>
                <a:gd name="connsiteX261" fmla="*/ 1470660 w 11737340"/>
                <a:gd name="connsiteY261" fmla="*/ 891540 h 4168140"/>
                <a:gd name="connsiteX262" fmla="*/ 1386840 w 11737340"/>
                <a:gd name="connsiteY262" fmla="*/ 845820 h 4168140"/>
                <a:gd name="connsiteX263" fmla="*/ 1318260 w 11737340"/>
                <a:gd name="connsiteY263" fmla="*/ 784860 h 4168140"/>
                <a:gd name="connsiteX264" fmla="*/ 1264920 w 11737340"/>
                <a:gd name="connsiteY264" fmla="*/ 723900 h 4168140"/>
                <a:gd name="connsiteX265" fmla="*/ 1181100 w 11737340"/>
                <a:gd name="connsiteY265" fmla="*/ 647700 h 4168140"/>
                <a:gd name="connsiteX266" fmla="*/ 1089660 w 11737340"/>
                <a:gd name="connsiteY266" fmla="*/ 624840 h 4168140"/>
                <a:gd name="connsiteX267" fmla="*/ 1021080 w 11737340"/>
                <a:gd name="connsiteY267" fmla="*/ 586740 h 4168140"/>
                <a:gd name="connsiteX268" fmla="*/ 937260 w 11737340"/>
                <a:gd name="connsiteY268" fmla="*/ 548640 h 4168140"/>
                <a:gd name="connsiteX269" fmla="*/ 830580 w 11737340"/>
                <a:gd name="connsiteY269" fmla="*/ 510540 h 4168140"/>
                <a:gd name="connsiteX270" fmla="*/ 754380 w 11737340"/>
                <a:gd name="connsiteY270" fmla="*/ 457200 h 4168140"/>
                <a:gd name="connsiteX271" fmla="*/ 708660 w 11737340"/>
                <a:gd name="connsiteY271" fmla="*/ 419100 h 4168140"/>
                <a:gd name="connsiteX272" fmla="*/ 609600 w 11737340"/>
                <a:gd name="connsiteY272" fmla="*/ 396240 h 4168140"/>
                <a:gd name="connsiteX273" fmla="*/ 548640 w 11737340"/>
                <a:gd name="connsiteY273" fmla="*/ 320040 h 4168140"/>
                <a:gd name="connsiteX274" fmla="*/ 510540 w 11737340"/>
                <a:gd name="connsiteY274" fmla="*/ 251460 h 4168140"/>
                <a:gd name="connsiteX275" fmla="*/ 464820 w 11737340"/>
                <a:gd name="connsiteY275" fmla="*/ 190500 h 4168140"/>
                <a:gd name="connsiteX276" fmla="*/ 411480 w 11737340"/>
                <a:gd name="connsiteY276" fmla="*/ 137160 h 4168140"/>
                <a:gd name="connsiteX277" fmla="*/ 373380 w 11737340"/>
                <a:gd name="connsiteY277" fmla="*/ 45720 h 4168140"/>
                <a:gd name="connsiteX278" fmla="*/ 342900 w 11737340"/>
                <a:gd name="connsiteY278" fmla="*/ 0 h 4168140"/>
                <a:gd name="connsiteX279" fmla="*/ 327660 w 11737340"/>
                <a:gd name="connsiteY279" fmla="*/ 60960 h 4168140"/>
                <a:gd name="connsiteX280" fmla="*/ 289560 w 11737340"/>
                <a:gd name="connsiteY280" fmla="*/ 91440 h 4168140"/>
                <a:gd name="connsiteX281" fmla="*/ 236220 w 11737340"/>
                <a:gd name="connsiteY281" fmla="*/ 114300 h 4168140"/>
                <a:gd name="connsiteX282" fmla="*/ 198120 w 11737340"/>
                <a:gd name="connsiteY282" fmla="*/ 175260 h 4168140"/>
                <a:gd name="connsiteX283" fmla="*/ 175260 w 11737340"/>
                <a:gd name="connsiteY283" fmla="*/ 228600 h 4168140"/>
                <a:gd name="connsiteX284" fmla="*/ 114300 w 11737340"/>
                <a:gd name="connsiteY284" fmla="*/ 236220 h 4168140"/>
                <a:gd name="connsiteX285" fmla="*/ 45720 w 11737340"/>
                <a:gd name="connsiteY285" fmla="*/ 251460 h 4168140"/>
                <a:gd name="connsiteX286" fmla="*/ 0 w 11737340"/>
                <a:gd name="connsiteY286" fmla="*/ 281940 h 4168140"/>
                <a:gd name="connsiteX287" fmla="*/ 68580 w 11737340"/>
                <a:gd name="connsiteY287" fmla="*/ 320040 h 4168140"/>
                <a:gd name="connsiteX0" fmla="*/ 68580 w 11737340"/>
                <a:gd name="connsiteY0" fmla="*/ 320040 h 4168140"/>
                <a:gd name="connsiteX1" fmla="*/ 121920 w 11737340"/>
                <a:gd name="connsiteY1" fmla="*/ 381000 h 4168140"/>
                <a:gd name="connsiteX2" fmla="*/ 198120 w 11737340"/>
                <a:gd name="connsiteY2" fmla="*/ 419100 h 4168140"/>
                <a:gd name="connsiteX3" fmla="*/ 320040 w 11737340"/>
                <a:gd name="connsiteY3" fmla="*/ 510540 h 4168140"/>
                <a:gd name="connsiteX4" fmla="*/ 411480 w 11737340"/>
                <a:gd name="connsiteY4" fmla="*/ 563880 h 4168140"/>
                <a:gd name="connsiteX5" fmla="*/ 472440 w 11737340"/>
                <a:gd name="connsiteY5" fmla="*/ 632460 h 4168140"/>
                <a:gd name="connsiteX6" fmla="*/ 601980 w 11737340"/>
                <a:gd name="connsiteY6" fmla="*/ 708660 h 4168140"/>
                <a:gd name="connsiteX7" fmla="*/ 739140 w 11737340"/>
                <a:gd name="connsiteY7" fmla="*/ 784860 h 4168140"/>
                <a:gd name="connsiteX8" fmla="*/ 861060 w 11737340"/>
                <a:gd name="connsiteY8" fmla="*/ 868680 h 4168140"/>
                <a:gd name="connsiteX9" fmla="*/ 944880 w 11737340"/>
                <a:gd name="connsiteY9" fmla="*/ 952500 h 4168140"/>
                <a:gd name="connsiteX10" fmla="*/ 1021080 w 11737340"/>
                <a:gd name="connsiteY10" fmla="*/ 1005840 h 4168140"/>
                <a:gd name="connsiteX11" fmla="*/ 1097280 w 11737340"/>
                <a:gd name="connsiteY11" fmla="*/ 1043940 h 4168140"/>
                <a:gd name="connsiteX12" fmla="*/ 1181100 w 11737340"/>
                <a:gd name="connsiteY12" fmla="*/ 1104900 h 4168140"/>
                <a:gd name="connsiteX13" fmla="*/ 1249680 w 11737340"/>
                <a:gd name="connsiteY13" fmla="*/ 1150620 h 4168140"/>
                <a:gd name="connsiteX14" fmla="*/ 1341120 w 11737340"/>
                <a:gd name="connsiteY14" fmla="*/ 1196340 h 4168140"/>
                <a:gd name="connsiteX15" fmla="*/ 1417320 w 11737340"/>
                <a:gd name="connsiteY15" fmla="*/ 1257300 h 4168140"/>
                <a:gd name="connsiteX16" fmla="*/ 1493520 w 11737340"/>
                <a:gd name="connsiteY16" fmla="*/ 1333500 h 4168140"/>
                <a:gd name="connsiteX17" fmla="*/ 1569720 w 11737340"/>
                <a:gd name="connsiteY17" fmla="*/ 1356360 h 4168140"/>
                <a:gd name="connsiteX18" fmla="*/ 1684020 w 11737340"/>
                <a:gd name="connsiteY18" fmla="*/ 1424940 h 4168140"/>
                <a:gd name="connsiteX19" fmla="*/ 1729740 w 11737340"/>
                <a:gd name="connsiteY19" fmla="*/ 1485900 h 4168140"/>
                <a:gd name="connsiteX20" fmla="*/ 1844040 w 11737340"/>
                <a:gd name="connsiteY20" fmla="*/ 1569720 h 4168140"/>
                <a:gd name="connsiteX21" fmla="*/ 1935480 w 11737340"/>
                <a:gd name="connsiteY21" fmla="*/ 1615440 h 4168140"/>
                <a:gd name="connsiteX22" fmla="*/ 2049780 w 11737340"/>
                <a:gd name="connsiteY22" fmla="*/ 1691640 h 4168140"/>
                <a:gd name="connsiteX23" fmla="*/ 2133600 w 11737340"/>
                <a:gd name="connsiteY23" fmla="*/ 1729740 h 4168140"/>
                <a:gd name="connsiteX24" fmla="*/ 2202180 w 11737340"/>
                <a:gd name="connsiteY24" fmla="*/ 1805940 h 4168140"/>
                <a:gd name="connsiteX25" fmla="*/ 2255520 w 11737340"/>
                <a:gd name="connsiteY25" fmla="*/ 1821180 h 4168140"/>
                <a:gd name="connsiteX26" fmla="*/ 2316480 w 11737340"/>
                <a:gd name="connsiteY26" fmla="*/ 1866900 h 4168140"/>
                <a:gd name="connsiteX27" fmla="*/ 2423160 w 11737340"/>
                <a:gd name="connsiteY27" fmla="*/ 2004060 h 4168140"/>
                <a:gd name="connsiteX28" fmla="*/ 2476500 w 11737340"/>
                <a:gd name="connsiteY28" fmla="*/ 2087880 h 4168140"/>
                <a:gd name="connsiteX29" fmla="*/ 2567940 w 11737340"/>
                <a:gd name="connsiteY29" fmla="*/ 2148840 h 4168140"/>
                <a:gd name="connsiteX30" fmla="*/ 2682240 w 11737340"/>
                <a:gd name="connsiteY30" fmla="*/ 2186940 h 4168140"/>
                <a:gd name="connsiteX31" fmla="*/ 2743200 w 11737340"/>
                <a:gd name="connsiteY31" fmla="*/ 2209800 h 4168140"/>
                <a:gd name="connsiteX32" fmla="*/ 2811780 w 11737340"/>
                <a:gd name="connsiteY32" fmla="*/ 2247900 h 4168140"/>
                <a:gd name="connsiteX33" fmla="*/ 2887980 w 11737340"/>
                <a:gd name="connsiteY33" fmla="*/ 2301240 h 4168140"/>
                <a:gd name="connsiteX34" fmla="*/ 2979420 w 11737340"/>
                <a:gd name="connsiteY34" fmla="*/ 2385060 h 4168140"/>
                <a:gd name="connsiteX35" fmla="*/ 3055620 w 11737340"/>
                <a:gd name="connsiteY35" fmla="*/ 2461260 h 4168140"/>
                <a:gd name="connsiteX36" fmla="*/ 3139440 w 11737340"/>
                <a:gd name="connsiteY36" fmla="*/ 2537460 h 4168140"/>
                <a:gd name="connsiteX37" fmla="*/ 3261360 w 11737340"/>
                <a:gd name="connsiteY37" fmla="*/ 2628900 h 4168140"/>
                <a:gd name="connsiteX38" fmla="*/ 3345180 w 11737340"/>
                <a:gd name="connsiteY38" fmla="*/ 2720340 h 4168140"/>
                <a:gd name="connsiteX39" fmla="*/ 3444240 w 11737340"/>
                <a:gd name="connsiteY39" fmla="*/ 2796540 h 4168140"/>
                <a:gd name="connsiteX40" fmla="*/ 3558540 w 11737340"/>
                <a:gd name="connsiteY40" fmla="*/ 2872740 h 4168140"/>
                <a:gd name="connsiteX41" fmla="*/ 3619500 w 11737340"/>
                <a:gd name="connsiteY41" fmla="*/ 2979420 h 4168140"/>
                <a:gd name="connsiteX42" fmla="*/ 3619500 w 11737340"/>
                <a:gd name="connsiteY42" fmla="*/ 2979420 h 4168140"/>
                <a:gd name="connsiteX43" fmla="*/ 3649980 w 11737340"/>
                <a:gd name="connsiteY43" fmla="*/ 3048000 h 4168140"/>
                <a:gd name="connsiteX44" fmla="*/ 3703320 w 11737340"/>
                <a:gd name="connsiteY44" fmla="*/ 3086100 h 4168140"/>
                <a:gd name="connsiteX45" fmla="*/ 3764280 w 11737340"/>
                <a:gd name="connsiteY45" fmla="*/ 3063240 h 4168140"/>
                <a:gd name="connsiteX46" fmla="*/ 3848100 w 11737340"/>
                <a:gd name="connsiteY46" fmla="*/ 3025140 h 4168140"/>
                <a:gd name="connsiteX47" fmla="*/ 3916680 w 11737340"/>
                <a:gd name="connsiteY47" fmla="*/ 3032760 h 4168140"/>
                <a:gd name="connsiteX48" fmla="*/ 4030980 w 11737340"/>
                <a:gd name="connsiteY48" fmla="*/ 3063240 h 4168140"/>
                <a:gd name="connsiteX49" fmla="*/ 4137660 w 11737340"/>
                <a:gd name="connsiteY49" fmla="*/ 3101340 h 4168140"/>
                <a:gd name="connsiteX50" fmla="*/ 4259580 w 11737340"/>
                <a:gd name="connsiteY50" fmla="*/ 3147060 h 4168140"/>
                <a:gd name="connsiteX51" fmla="*/ 4381500 w 11737340"/>
                <a:gd name="connsiteY51" fmla="*/ 3192780 h 4168140"/>
                <a:gd name="connsiteX52" fmla="*/ 4526280 w 11737340"/>
                <a:gd name="connsiteY52" fmla="*/ 3276600 h 4168140"/>
                <a:gd name="connsiteX53" fmla="*/ 4587240 w 11737340"/>
                <a:gd name="connsiteY53" fmla="*/ 3299460 h 4168140"/>
                <a:gd name="connsiteX54" fmla="*/ 4610100 w 11737340"/>
                <a:gd name="connsiteY54" fmla="*/ 3352800 h 4168140"/>
                <a:gd name="connsiteX55" fmla="*/ 4648200 w 11737340"/>
                <a:gd name="connsiteY55" fmla="*/ 3436620 h 4168140"/>
                <a:gd name="connsiteX56" fmla="*/ 4671060 w 11737340"/>
                <a:gd name="connsiteY56" fmla="*/ 3520440 h 4168140"/>
                <a:gd name="connsiteX57" fmla="*/ 4678680 w 11737340"/>
                <a:gd name="connsiteY57" fmla="*/ 3589020 h 4168140"/>
                <a:gd name="connsiteX58" fmla="*/ 4686300 w 11737340"/>
                <a:gd name="connsiteY58" fmla="*/ 3649980 h 4168140"/>
                <a:gd name="connsiteX59" fmla="*/ 4724400 w 11737340"/>
                <a:gd name="connsiteY59" fmla="*/ 3680460 h 4168140"/>
                <a:gd name="connsiteX60" fmla="*/ 4785360 w 11737340"/>
                <a:gd name="connsiteY60" fmla="*/ 3672840 h 4168140"/>
                <a:gd name="connsiteX61" fmla="*/ 4869180 w 11737340"/>
                <a:gd name="connsiteY61" fmla="*/ 3703320 h 4168140"/>
                <a:gd name="connsiteX62" fmla="*/ 4914900 w 11737340"/>
                <a:gd name="connsiteY62" fmla="*/ 3756660 h 4168140"/>
                <a:gd name="connsiteX63" fmla="*/ 5105400 w 11737340"/>
                <a:gd name="connsiteY63" fmla="*/ 3832860 h 4168140"/>
                <a:gd name="connsiteX64" fmla="*/ 5173980 w 11737340"/>
                <a:gd name="connsiteY64" fmla="*/ 3886200 h 4168140"/>
                <a:gd name="connsiteX65" fmla="*/ 5242560 w 11737340"/>
                <a:gd name="connsiteY65" fmla="*/ 3924300 h 4168140"/>
                <a:gd name="connsiteX66" fmla="*/ 5364480 w 11737340"/>
                <a:gd name="connsiteY66" fmla="*/ 3962400 h 4168140"/>
                <a:gd name="connsiteX67" fmla="*/ 5516880 w 11737340"/>
                <a:gd name="connsiteY67" fmla="*/ 4046220 h 4168140"/>
                <a:gd name="connsiteX68" fmla="*/ 5585460 w 11737340"/>
                <a:gd name="connsiteY68" fmla="*/ 4099560 h 4168140"/>
                <a:gd name="connsiteX69" fmla="*/ 5661660 w 11737340"/>
                <a:gd name="connsiteY69" fmla="*/ 4122420 h 4168140"/>
                <a:gd name="connsiteX70" fmla="*/ 5745480 w 11737340"/>
                <a:gd name="connsiteY70" fmla="*/ 4130040 h 4168140"/>
                <a:gd name="connsiteX71" fmla="*/ 5836920 w 11737340"/>
                <a:gd name="connsiteY71" fmla="*/ 4130040 h 4168140"/>
                <a:gd name="connsiteX72" fmla="*/ 5951220 w 11737340"/>
                <a:gd name="connsiteY72" fmla="*/ 4145280 h 4168140"/>
                <a:gd name="connsiteX73" fmla="*/ 6035040 w 11737340"/>
                <a:gd name="connsiteY73" fmla="*/ 4168140 h 4168140"/>
                <a:gd name="connsiteX74" fmla="*/ 6149340 w 11737340"/>
                <a:gd name="connsiteY74" fmla="*/ 4137660 h 4168140"/>
                <a:gd name="connsiteX75" fmla="*/ 6286500 w 11737340"/>
                <a:gd name="connsiteY75" fmla="*/ 4114800 h 4168140"/>
                <a:gd name="connsiteX76" fmla="*/ 6393180 w 11737340"/>
                <a:gd name="connsiteY76" fmla="*/ 4053840 h 4168140"/>
                <a:gd name="connsiteX77" fmla="*/ 6484620 w 11737340"/>
                <a:gd name="connsiteY77" fmla="*/ 4038600 h 4168140"/>
                <a:gd name="connsiteX78" fmla="*/ 6583680 w 11737340"/>
                <a:gd name="connsiteY78" fmla="*/ 3970020 h 4168140"/>
                <a:gd name="connsiteX79" fmla="*/ 6697980 w 11737340"/>
                <a:gd name="connsiteY79" fmla="*/ 3886200 h 4168140"/>
                <a:gd name="connsiteX80" fmla="*/ 6728460 w 11737340"/>
                <a:gd name="connsiteY80" fmla="*/ 3817620 h 4168140"/>
                <a:gd name="connsiteX81" fmla="*/ 6842760 w 11737340"/>
                <a:gd name="connsiteY81" fmla="*/ 3733800 h 4168140"/>
                <a:gd name="connsiteX82" fmla="*/ 6972300 w 11737340"/>
                <a:gd name="connsiteY82" fmla="*/ 3642360 h 4168140"/>
                <a:gd name="connsiteX83" fmla="*/ 7078980 w 11737340"/>
                <a:gd name="connsiteY83" fmla="*/ 3528060 h 4168140"/>
                <a:gd name="connsiteX84" fmla="*/ 7139940 w 11737340"/>
                <a:gd name="connsiteY84" fmla="*/ 3444240 h 4168140"/>
                <a:gd name="connsiteX85" fmla="*/ 7269480 w 11737340"/>
                <a:gd name="connsiteY85" fmla="*/ 3284220 h 4168140"/>
                <a:gd name="connsiteX86" fmla="*/ 7330440 w 11737340"/>
                <a:gd name="connsiteY86" fmla="*/ 3185160 h 4168140"/>
                <a:gd name="connsiteX87" fmla="*/ 7376160 w 11737340"/>
                <a:gd name="connsiteY87" fmla="*/ 3116580 h 4168140"/>
                <a:gd name="connsiteX88" fmla="*/ 7444740 w 11737340"/>
                <a:gd name="connsiteY88" fmla="*/ 3093720 h 4168140"/>
                <a:gd name="connsiteX89" fmla="*/ 7513320 w 11737340"/>
                <a:gd name="connsiteY89" fmla="*/ 3101340 h 4168140"/>
                <a:gd name="connsiteX90" fmla="*/ 7576820 w 11737340"/>
                <a:gd name="connsiteY90" fmla="*/ 3093720 h 4168140"/>
                <a:gd name="connsiteX91" fmla="*/ 7729220 w 11737340"/>
                <a:gd name="connsiteY91" fmla="*/ 3136900 h 4168140"/>
                <a:gd name="connsiteX92" fmla="*/ 7833360 w 11737340"/>
                <a:gd name="connsiteY92" fmla="*/ 3162300 h 4168140"/>
                <a:gd name="connsiteX93" fmla="*/ 7962900 w 11737340"/>
                <a:gd name="connsiteY93" fmla="*/ 3192780 h 4168140"/>
                <a:gd name="connsiteX94" fmla="*/ 8161020 w 11737340"/>
                <a:gd name="connsiteY94" fmla="*/ 3268980 h 4168140"/>
                <a:gd name="connsiteX95" fmla="*/ 8290560 w 11737340"/>
                <a:gd name="connsiteY95" fmla="*/ 3337560 h 4168140"/>
                <a:gd name="connsiteX96" fmla="*/ 8382000 w 11737340"/>
                <a:gd name="connsiteY96" fmla="*/ 3360420 h 4168140"/>
                <a:gd name="connsiteX97" fmla="*/ 8458200 w 11737340"/>
                <a:gd name="connsiteY97" fmla="*/ 3398520 h 4168140"/>
                <a:gd name="connsiteX98" fmla="*/ 8595360 w 11737340"/>
                <a:gd name="connsiteY98" fmla="*/ 3512820 h 4168140"/>
                <a:gd name="connsiteX99" fmla="*/ 8641080 w 11737340"/>
                <a:gd name="connsiteY99" fmla="*/ 3566160 h 4168140"/>
                <a:gd name="connsiteX100" fmla="*/ 8702040 w 11737340"/>
                <a:gd name="connsiteY100" fmla="*/ 3604260 h 4168140"/>
                <a:gd name="connsiteX101" fmla="*/ 8763000 w 11737340"/>
                <a:gd name="connsiteY101" fmla="*/ 3634740 h 4168140"/>
                <a:gd name="connsiteX102" fmla="*/ 8846820 w 11737340"/>
                <a:gd name="connsiteY102" fmla="*/ 3632200 h 4168140"/>
                <a:gd name="connsiteX103" fmla="*/ 8968740 w 11737340"/>
                <a:gd name="connsiteY103" fmla="*/ 3634740 h 4168140"/>
                <a:gd name="connsiteX104" fmla="*/ 9060180 w 11737340"/>
                <a:gd name="connsiteY104" fmla="*/ 3642360 h 4168140"/>
                <a:gd name="connsiteX105" fmla="*/ 9151620 w 11737340"/>
                <a:gd name="connsiteY105" fmla="*/ 3657600 h 4168140"/>
                <a:gd name="connsiteX106" fmla="*/ 9230360 w 11737340"/>
                <a:gd name="connsiteY106" fmla="*/ 3657600 h 4168140"/>
                <a:gd name="connsiteX107" fmla="*/ 9331960 w 11737340"/>
                <a:gd name="connsiteY107" fmla="*/ 3629660 h 4168140"/>
                <a:gd name="connsiteX108" fmla="*/ 9433560 w 11737340"/>
                <a:gd name="connsiteY108" fmla="*/ 3589020 h 4168140"/>
                <a:gd name="connsiteX109" fmla="*/ 9535160 w 11737340"/>
                <a:gd name="connsiteY109" fmla="*/ 3540760 h 4168140"/>
                <a:gd name="connsiteX110" fmla="*/ 9646920 w 11737340"/>
                <a:gd name="connsiteY110" fmla="*/ 3489960 h 4168140"/>
                <a:gd name="connsiteX111" fmla="*/ 9784080 w 11737340"/>
                <a:gd name="connsiteY111" fmla="*/ 3444240 h 4168140"/>
                <a:gd name="connsiteX112" fmla="*/ 9860280 w 11737340"/>
                <a:gd name="connsiteY112" fmla="*/ 3383280 h 4168140"/>
                <a:gd name="connsiteX113" fmla="*/ 9921240 w 11737340"/>
                <a:gd name="connsiteY113" fmla="*/ 3314700 h 4168140"/>
                <a:gd name="connsiteX114" fmla="*/ 9997440 w 11737340"/>
                <a:gd name="connsiteY114" fmla="*/ 3208020 h 4168140"/>
                <a:gd name="connsiteX115" fmla="*/ 10043160 w 11737340"/>
                <a:gd name="connsiteY115" fmla="*/ 3101340 h 4168140"/>
                <a:gd name="connsiteX116" fmla="*/ 10104120 w 11737340"/>
                <a:gd name="connsiteY116" fmla="*/ 3017520 h 4168140"/>
                <a:gd name="connsiteX117" fmla="*/ 10157460 w 11737340"/>
                <a:gd name="connsiteY117" fmla="*/ 2933700 h 4168140"/>
                <a:gd name="connsiteX118" fmla="*/ 10218420 w 11737340"/>
                <a:gd name="connsiteY118" fmla="*/ 2849880 h 4168140"/>
                <a:gd name="connsiteX119" fmla="*/ 10294620 w 11737340"/>
                <a:gd name="connsiteY119" fmla="*/ 2735580 h 4168140"/>
                <a:gd name="connsiteX120" fmla="*/ 10347960 w 11737340"/>
                <a:gd name="connsiteY120" fmla="*/ 2621280 h 4168140"/>
                <a:gd name="connsiteX121" fmla="*/ 10431780 w 11737340"/>
                <a:gd name="connsiteY121" fmla="*/ 2499360 h 4168140"/>
                <a:gd name="connsiteX122" fmla="*/ 10500360 w 11737340"/>
                <a:gd name="connsiteY122" fmla="*/ 2354580 h 4168140"/>
                <a:gd name="connsiteX123" fmla="*/ 10553700 w 11737340"/>
                <a:gd name="connsiteY123" fmla="*/ 2263140 h 4168140"/>
                <a:gd name="connsiteX124" fmla="*/ 10584180 w 11737340"/>
                <a:gd name="connsiteY124" fmla="*/ 2194560 h 4168140"/>
                <a:gd name="connsiteX125" fmla="*/ 10624820 w 11737340"/>
                <a:gd name="connsiteY125" fmla="*/ 2125980 h 4168140"/>
                <a:gd name="connsiteX126" fmla="*/ 10675620 w 11737340"/>
                <a:gd name="connsiteY126" fmla="*/ 2049780 h 4168140"/>
                <a:gd name="connsiteX127" fmla="*/ 10690860 w 11737340"/>
                <a:gd name="connsiteY127" fmla="*/ 1988820 h 4168140"/>
                <a:gd name="connsiteX128" fmla="*/ 10713720 w 11737340"/>
                <a:gd name="connsiteY128" fmla="*/ 1927860 h 4168140"/>
                <a:gd name="connsiteX129" fmla="*/ 10767060 w 11737340"/>
                <a:gd name="connsiteY129" fmla="*/ 1859280 h 4168140"/>
                <a:gd name="connsiteX130" fmla="*/ 10873740 w 11737340"/>
                <a:gd name="connsiteY130" fmla="*/ 1828800 h 4168140"/>
                <a:gd name="connsiteX131" fmla="*/ 11079480 w 11737340"/>
                <a:gd name="connsiteY131" fmla="*/ 1767840 h 4168140"/>
                <a:gd name="connsiteX132" fmla="*/ 11247120 w 11737340"/>
                <a:gd name="connsiteY132" fmla="*/ 1684020 h 4168140"/>
                <a:gd name="connsiteX133" fmla="*/ 11407140 w 11737340"/>
                <a:gd name="connsiteY133" fmla="*/ 1628140 h 4168140"/>
                <a:gd name="connsiteX134" fmla="*/ 11490960 w 11737340"/>
                <a:gd name="connsiteY134" fmla="*/ 1577340 h 4168140"/>
                <a:gd name="connsiteX135" fmla="*/ 11635740 w 11737340"/>
                <a:gd name="connsiteY135" fmla="*/ 1508760 h 4168140"/>
                <a:gd name="connsiteX136" fmla="*/ 11737340 w 11737340"/>
                <a:gd name="connsiteY136" fmla="*/ 1442720 h 4168140"/>
                <a:gd name="connsiteX137" fmla="*/ 11620500 w 11737340"/>
                <a:gd name="connsiteY137" fmla="*/ 1417320 h 4168140"/>
                <a:gd name="connsiteX138" fmla="*/ 11567160 w 11737340"/>
                <a:gd name="connsiteY138" fmla="*/ 1379220 h 4168140"/>
                <a:gd name="connsiteX139" fmla="*/ 11498580 w 11737340"/>
                <a:gd name="connsiteY139" fmla="*/ 1318260 h 4168140"/>
                <a:gd name="connsiteX140" fmla="*/ 11468100 w 11737340"/>
                <a:gd name="connsiteY140" fmla="*/ 1280160 h 4168140"/>
                <a:gd name="connsiteX141" fmla="*/ 11442700 w 11737340"/>
                <a:gd name="connsiteY141" fmla="*/ 1231900 h 4168140"/>
                <a:gd name="connsiteX142" fmla="*/ 11384280 w 11737340"/>
                <a:gd name="connsiteY142" fmla="*/ 1310640 h 4168140"/>
                <a:gd name="connsiteX143" fmla="*/ 11353800 w 11737340"/>
                <a:gd name="connsiteY143" fmla="*/ 1356360 h 4168140"/>
                <a:gd name="connsiteX144" fmla="*/ 11224260 w 11737340"/>
                <a:gd name="connsiteY144" fmla="*/ 1417320 h 4168140"/>
                <a:gd name="connsiteX145" fmla="*/ 11109960 w 11737340"/>
                <a:gd name="connsiteY145" fmla="*/ 1463040 h 4168140"/>
                <a:gd name="connsiteX146" fmla="*/ 10911840 w 11737340"/>
                <a:gd name="connsiteY146" fmla="*/ 1524000 h 4168140"/>
                <a:gd name="connsiteX147" fmla="*/ 10774680 w 11737340"/>
                <a:gd name="connsiteY147" fmla="*/ 1546860 h 4168140"/>
                <a:gd name="connsiteX148" fmla="*/ 10675620 w 11737340"/>
                <a:gd name="connsiteY148" fmla="*/ 1615440 h 4168140"/>
                <a:gd name="connsiteX149" fmla="*/ 10568940 w 11737340"/>
                <a:gd name="connsiteY149" fmla="*/ 1676400 h 4168140"/>
                <a:gd name="connsiteX150" fmla="*/ 10485120 w 11737340"/>
                <a:gd name="connsiteY150" fmla="*/ 1760220 h 4168140"/>
                <a:gd name="connsiteX151" fmla="*/ 10454640 w 11737340"/>
                <a:gd name="connsiteY151" fmla="*/ 1836420 h 4168140"/>
                <a:gd name="connsiteX152" fmla="*/ 10416540 w 11737340"/>
                <a:gd name="connsiteY152" fmla="*/ 1927860 h 4168140"/>
                <a:gd name="connsiteX153" fmla="*/ 10401300 w 11737340"/>
                <a:gd name="connsiteY153" fmla="*/ 2004060 h 4168140"/>
                <a:gd name="connsiteX154" fmla="*/ 10363200 w 11737340"/>
                <a:gd name="connsiteY154" fmla="*/ 2095500 h 4168140"/>
                <a:gd name="connsiteX155" fmla="*/ 10317480 w 11737340"/>
                <a:gd name="connsiteY155" fmla="*/ 2225040 h 4168140"/>
                <a:gd name="connsiteX156" fmla="*/ 10287000 w 11737340"/>
                <a:gd name="connsiteY156" fmla="*/ 2346960 h 4168140"/>
                <a:gd name="connsiteX157" fmla="*/ 10218420 w 11737340"/>
                <a:gd name="connsiteY157" fmla="*/ 2499360 h 4168140"/>
                <a:gd name="connsiteX158" fmla="*/ 10134600 w 11737340"/>
                <a:gd name="connsiteY158" fmla="*/ 2621280 h 4168140"/>
                <a:gd name="connsiteX159" fmla="*/ 10043160 w 11737340"/>
                <a:gd name="connsiteY159" fmla="*/ 2735580 h 4168140"/>
                <a:gd name="connsiteX160" fmla="*/ 9974580 w 11737340"/>
                <a:gd name="connsiteY160" fmla="*/ 2857500 h 4168140"/>
                <a:gd name="connsiteX161" fmla="*/ 9906000 w 11737340"/>
                <a:gd name="connsiteY161" fmla="*/ 2941320 h 4168140"/>
                <a:gd name="connsiteX162" fmla="*/ 9860280 w 11737340"/>
                <a:gd name="connsiteY162" fmla="*/ 3032760 h 4168140"/>
                <a:gd name="connsiteX163" fmla="*/ 9806940 w 11737340"/>
                <a:gd name="connsiteY163" fmla="*/ 3116580 h 4168140"/>
                <a:gd name="connsiteX164" fmla="*/ 9715500 w 11737340"/>
                <a:gd name="connsiteY164" fmla="*/ 3208020 h 4168140"/>
                <a:gd name="connsiteX165" fmla="*/ 9616440 w 11737340"/>
                <a:gd name="connsiteY165" fmla="*/ 3261360 h 4168140"/>
                <a:gd name="connsiteX166" fmla="*/ 9532620 w 11737340"/>
                <a:gd name="connsiteY166" fmla="*/ 3329940 h 4168140"/>
                <a:gd name="connsiteX167" fmla="*/ 9471660 w 11737340"/>
                <a:gd name="connsiteY167" fmla="*/ 3375660 h 4168140"/>
                <a:gd name="connsiteX168" fmla="*/ 9410700 w 11737340"/>
                <a:gd name="connsiteY168" fmla="*/ 3429000 h 4168140"/>
                <a:gd name="connsiteX169" fmla="*/ 9288780 w 11737340"/>
                <a:gd name="connsiteY169" fmla="*/ 3436620 h 4168140"/>
                <a:gd name="connsiteX170" fmla="*/ 9166860 w 11737340"/>
                <a:gd name="connsiteY170" fmla="*/ 3444240 h 4168140"/>
                <a:gd name="connsiteX171" fmla="*/ 9029700 w 11737340"/>
                <a:gd name="connsiteY171" fmla="*/ 3413760 h 4168140"/>
                <a:gd name="connsiteX172" fmla="*/ 8823960 w 11737340"/>
                <a:gd name="connsiteY172" fmla="*/ 3360420 h 4168140"/>
                <a:gd name="connsiteX173" fmla="*/ 8679180 w 11737340"/>
                <a:gd name="connsiteY173" fmla="*/ 3329940 h 4168140"/>
                <a:gd name="connsiteX174" fmla="*/ 8572500 w 11737340"/>
                <a:gd name="connsiteY174" fmla="*/ 3276600 h 4168140"/>
                <a:gd name="connsiteX175" fmla="*/ 8465820 w 11737340"/>
                <a:gd name="connsiteY175" fmla="*/ 3215640 h 4168140"/>
                <a:gd name="connsiteX176" fmla="*/ 8321040 w 11737340"/>
                <a:gd name="connsiteY176" fmla="*/ 3177540 h 4168140"/>
                <a:gd name="connsiteX177" fmla="*/ 8199120 w 11737340"/>
                <a:gd name="connsiteY177" fmla="*/ 3131820 h 4168140"/>
                <a:gd name="connsiteX178" fmla="*/ 8069580 w 11737340"/>
                <a:gd name="connsiteY178" fmla="*/ 3078480 h 4168140"/>
                <a:gd name="connsiteX179" fmla="*/ 7917180 w 11737340"/>
                <a:gd name="connsiteY179" fmla="*/ 2994660 h 4168140"/>
                <a:gd name="connsiteX180" fmla="*/ 7787640 w 11737340"/>
                <a:gd name="connsiteY180" fmla="*/ 2971800 h 4168140"/>
                <a:gd name="connsiteX181" fmla="*/ 7719060 w 11737340"/>
                <a:gd name="connsiteY181" fmla="*/ 2933700 h 4168140"/>
                <a:gd name="connsiteX182" fmla="*/ 7612380 w 11737340"/>
                <a:gd name="connsiteY182" fmla="*/ 2903220 h 4168140"/>
                <a:gd name="connsiteX183" fmla="*/ 7566660 w 11737340"/>
                <a:gd name="connsiteY183" fmla="*/ 2887980 h 4168140"/>
                <a:gd name="connsiteX184" fmla="*/ 7551420 w 11737340"/>
                <a:gd name="connsiteY184" fmla="*/ 2849880 h 4168140"/>
                <a:gd name="connsiteX185" fmla="*/ 7533640 w 11737340"/>
                <a:gd name="connsiteY185" fmla="*/ 2788920 h 4168140"/>
                <a:gd name="connsiteX186" fmla="*/ 7475220 w 11737340"/>
                <a:gd name="connsiteY186" fmla="*/ 2857500 h 4168140"/>
                <a:gd name="connsiteX187" fmla="*/ 7414260 w 11737340"/>
                <a:gd name="connsiteY187" fmla="*/ 2887980 h 4168140"/>
                <a:gd name="connsiteX188" fmla="*/ 7345680 w 11737340"/>
                <a:gd name="connsiteY188" fmla="*/ 2971800 h 4168140"/>
                <a:gd name="connsiteX189" fmla="*/ 7315200 w 11737340"/>
                <a:gd name="connsiteY189" fmla="*/ 2994660 h 4168140"/>
                <a:gd name="connsiteX190" fmla="*/ 7261860 w 11737340"/>
                <a:gd name="connsiteY190" fmla="*/ 3009900 h 4168140"/>
                <a:gd name="connsiteX191" fmla="*/ 7193280 w 11737340"/>
                <a:gd name="connsiteY191" fmla="*/ 3025140 h 4168140"/>
                <a:gd name="connsiteX192" fmla="*/ 7155180 w 11737340"/>
                <a:gd name="connsiteY192" fmla="*/ 3078480 h 4168140"/>
                <a:gd name="connsiteX193" fmla="*/ 7109460 w 11737340"/>
                <a:gd name="connsiteY193" fmla="*/ 3154680 h 4168140"/>
                <a:gd name="connsiteX194" fmla="*/ 7048500 w 11737340"/>
                <a:gd name="connsiteY194" fmla="*/ 3246120 h 4168140"/>
                <a:gd name="connsiteX195" fmla="*/ 6995160 w 11737340"/>
                <a:gd name="connsiteY195" fmla="*/ 3307080 h 4168140"/>
                <a:gd name="connsiteX196" fmla="*/ 6972300 w 11737340"/>
                <a:gd name="connsiteY196" fmla="*/ 3352800 h 4168140"/>
                <a:gd name="connsiteX197" fmla="*/ 6949440 w 11737340"/>
                <a:gd name="connsiteY197" fmla="*/ 3413760 h 4168140"/>
                <a:gd name="connsiteX198" fmla="*/ 6949440 w 11737340"/>
                <a:gd name="connsiteY198" fmla="*/ 3413760 h 4168140"/>
                <a:gd name="connsiteX199" fmla="*/ 6911340 w 11737340"/>
                <a:gd name="connsiteY199" fmla="*/ 3474720 h 4168140"/>
                <a:gd name="connsiteX200" fmla="*/ 6888480 w 11737340"/>
                <a:gd name="connsiteY200" fmla="*/ 3505200 h 4168140"/>
                <a:gd name="connsiteX201" fmla="*/ 6819900 w 11737340"/>
                <a:gd name="connsiteY201" fmla="*/ 3566160 h 4168140"/>
                <a:gd name="connsiteX202" fmla="*/ 6743700 w 11737340"/>
                <a:gd name="connsiteY202" fmla="*/ 3581400 h 4168140"/>
                <a:gd name="connsiteX203" fmla="*/ 6675120 w 11737340"/>
                <a:gd name="connsiteY203" fmla="*/ 3657600 h 4168140"/>
                <a:gd name="connsiteX204" fmla="*/ 6629400 w 11737340"/>
                <a:gd name="connsiteY204" fmla="*/ 3718560 h 4168140"/>
                <a:gd name="connsiteX205" fmla="*/ 6576060 w 11737340"/>
                <a:gd name="connsiteY205" fmla="*/ 3779520 h 4168140"/>
                <a:gd name="connsiteX206" fmla="*/ 6484620 w 11737340"/>
                <a:gd name="connsiteY206" fmla="*/ 3817620 h 4168140"/>
                <a:gd name="connsiteX207" fmla="*/ 6400800 w 11737340"/>
                <a:gd name="connsiteY207" fmla="*/ 3832860 h 4168140"/>
                <a:gd name="connsiteX208" fmla="*/ 6263640 w 11737340"/>
                <a:gd name="connsiteY208" fmla="*/ 3870960 h 4168140"/>
                <a:gd name="connsiteX209" fmla="*/ 6126480 w 11737340"/>
                <a:gd name="connsiteY209" fmla="*/ 3901440 h 4168140"/>
                <a:gd name="connsiteX210" fmla="*/ 6027420 w 11737340"/>
                <a:gd name="connsiteY210" fmla="*/ 3916680 h 4168140"/>
                <a:gd name="connsiteX211" fmla="*/ 5890260 w 11737340"/>
                <a:gd name="connsiteY211" fmla="*/ 3878580 h 4168140"/>
                <a:gd name="connsiteX212" fmla="*/ 5821680 w 11737340"/>
                <a:gd name="connsiteY212" fmla="*/ 3863340 h 4168140"/>
                <a:gd name="connsiteX213" fmla="*/ 5737860 w 11737340"/>
                <a:gd name="connsiteY213" fmla="*/ 3825240 h 4168140"/>
                <a:gd name="connsiteX214" fmla="*/ 5638800 w 11737340"/>
                <a:gd name="connsiteY214" fmla="*/ 3794760 h 4168140"/>
                <a:gd name="connsiteX215" fmla="*/ 5524500 w 11737340"/>
                <a:gd name="connsiteY215" fmla="*/ 3756660 h 4168140"/>
                <a:gd name="connsiteX216" fmla="*/ 5448300 w 11737340"/>
                <a:gd name="connsiteY216" fmla="*/ 3718560 h 4168140"/>
                <a:gd name="connsiteX217" fmla="*/ 5349240 w 11737340"/>
                <a:gd name="connsiteY217" fmla="*/ 3657600 h 4168140"/>
                <a:gd name="connsiteX218" fmla="*/ 5295900 w 11737340"/>
                <a:gd name="connsiteY218" fmla="*/ 3619500 h 4168140"/>
                <a:gd name="connsiteX219" fmla="*/ 5234940 w 11737340"/>
                <a:gd name="connsiteY219" fmla="*/ 3596640 h 4168140"/>
                <a:gd name="connsiteX220" fmla="*/ 5135880 w 11737340"/>
                <a:gd name="connsiteY220" fmla="*/ 3550920 h 4168140"/>
                <a:gd name="connsiteX221" fmla="*/ 5059680 w 11737340"/>
                <a:gd name="connsiteY221" fmla="*/ 3505200 h 4168140"/>
                <a:gd name="connsiteX222" fmla="*/ 5029200 w 11737340"/>
                <a:gd name="connsiteY222" fmla="*/ 3482340 h 4168140"/>
                <a:gd name="connsiteX223" fmla="*/ 4960620 w 11737340"/>
                <a:gd name="connsiteY223" fmla="*/ 3413760 h 4168140"/>
                <a:gd name="connsiteX224" fmla="*/ 4876800 w 11737340"/>
                <a:gd name="connsiteY224" fmla="*/ 3299460 h 4168140"/>
                <a:gd name="connsiteX225" fmla="*/ 4808220 w 11737340"/>
                <a:gd name="connsiteY225" fmla="*/ 3200400 h 4168140"/>
                <a:gd name="connsiteX226" fmla="*/ 4777740 w 11737340"/>
                <a:gd name="connsiteY226" fmla="*/ 3147060 h 4168140"/>
                <a:gd name="connsiteX227" fmla="*/ 4724400 w 11737340"/>
                <a:gd name="connsiteY227" fmla="*/ 3108960 h 4168140"/>
                <a:gd name="connsiteX228" fmla="*/ 4648200 w 11737340"/>
                <a:gd name="connsiteY228" fmla="*/ 3063240 h 4168140"/>
                <a:gd name="connsiteX229" fmla="*/ 4533900 w 11737340"/>
                <a:gd name="connsiteY229" fmla="*/ 2979420 h 4168140"/>
                <a:gd name="connsiteX230" fmla="*/ 4427220 w 11737340"/>
                <a:gd name="connsiteY230" fmla="*/ 2941320 h 4168140"/>
                <a:gd name="connsiteX231" fmla="*/ 4366260 w 11737340"/>
                <a:gd name="connsiteY231" fmla="*/ 2903220 h 4168140"/>
                <a:gd name="connsiteX232" fmla="*/ 4244340 w 11737340"/>
                <a:gd name="connsiteY232" fmla="*/ 2842260 h 4168140"/>
                <a:gd name="connsiteX233" fmla="*/ 4145280 w 11737340"/>
                <a:gd name="connsiteY233" fmla="*/ 2811780 h 4168140"/>
                <a:gd name="connsiteX234" fmla="*/ 4038600 w 11737340"/>
                <a:gd name="connsiteY234" fmla="*/ 2804160 h 4168140"/>
                <a:gd name="connsiteX235" fmla="*/ 3954780 w 11737340"/>
                <a:gd name="connsiteY235" fmla="*/ 2819400 h 4168140"/>
                <a:gd name="connsiteX236" fmla="*/ 3863340 w 11737340"/>
                <a:gd name="connsiteY236" fmla="*/ 2804160 h 4168140"/>
                <a:gd name="connsiteX237" fmla="*/ 3741420 w 11737340"/>
                <a:gd name="connsiteY237" fmla="*/ 2781300 h 4168140"/>
                <a:gd name="connsiteX238" fmla="*/ 3649980 w 11737340"/>
                <a:gd name="connsiteY238" fmla="*/ 2743200 h 4168140"/>
                <a:gd name="connsiteX239" fmla="*/ 3573780 w 11737340"/>
                <a:gd name="connsiteY239" fmla="*/ 2674620 h 4168140"/>
                <a:gd name="connsiteX240" fmla="*/ 3482340 w 11737340"/>
                <a:gd name="connsiteY240" fmla="*/ 2621280 h 4168140"/>
                <a:gd name="connsiteX241" fmla="*/ 3436620 w 11737340"/>
                <a:gd name="connsiteY241" fmla="*/ 2552700 h 4168140"/>
                <a:gd name="connsiteX242" fmla="*/ 3329940 w 11737340"/>
                <a:gd name="connsiteY242" fmla="*/ 2423160 h 4168140"/>
                <a:gd name="connsiteX243" fmla="*/ 3261360 w 11737340"/>
                <a:gd name="connsiteY243" fmla="*/ 2324100 h 4168140"/>
                <a:gd name="connsiteX244" fmla="*/ 3131820 w 11737340"/>
                <a:gd name="connsiteY244" fmla="*/ 2209800 h 4168140"/>
                <a:gd name="connsiteX245" fmla="*/ 3040380 w 11737340"/>
                <a:gd name="connsiteY245" fmla="*/ 2141220 h 4168140"/>
                <a:gd name="connsiteX246" fmla="*/ 2910840 w 11737340"/>
                <a:gd name="connsiteY246" fmla="*/ 2034540 h 4168140"/>
                <a:gd name="connsiteX247" fmla="*/ 2849880 w 11737340"/>
                <a:gd name="connsiteY247" fmla="*/ 1958340 h 4168140"/>
                <a:gd name="connsiteX248" fmla="*/ 2743200 w 11737340"/>
                <a:gd name="connsiteY248" fmla="*/ 1889760 h 4168140"/>
                <a:gd name="connsiteX249" fmla="*/ 2659380 w 11737340"/>
                <a:gd name="connsiteY249" fmla="*/ 1844040 h 4168140"/>
                <a:gd name="connsiteX250" fmla="*/ 2575560 w 11737340"/>
                <a:gd name="connsiteY250" fmla="*/ 1744980 h 4168140"/>
                <a:gd name="connsiteX251" fmla="*/ 2468880 w 11737340"/>
                <a:gd name="connsiteY251" fmla="*/ 1645920 h 4168140"/>
                <a:gd name="connsiteX252" fmla="*/ 2400300 w 11737340"/>
                <a:gd name="connsiteY252" fmla="*/ 1607820 h 4168140"/>
                <a:gd name="connsiteX253" fmla="*/ 2263140 w 11737340"/>
                <a:gd name="connsiteY253" fmla="*/ 1501140 h 4168140"/>
                <a:gd name="connsiteX254" fmla="*/ 2171700 w 11737340"/>
                <a:gd name="connsiteY254" fmla="*/ 1432560 h 4168140"/>
                <a:gd name="connsiteX255" fmla="*/ 2087880 w 11737340"/>
                <a:gd name="connsiteY255" fmla="*/ 1363980 h 4168140"/>
                <a:gd name="connsiteX256" fmla="*/ 1950720 w 11737340"/>
                <a:gd name="connsiteY256" fmla="*/ 1272540 h 4168140"/>
                <a:gd name="connsiteX257" fmla="*/ 1805940 w 11737340"/>
                <a:gd name="connsiteY257" fmla="*/ 1135380 h 4168140"/>
                <a:gd name="connsiteX258" fmla="*/ 1729740 w 11737340"/>
                <a:gd name="connsiteY258" fmla="*/ 1089660 h 4168140"/>
                <a:gd name="connsiteX259" fmla="*/ 1668780 w 11737340"/>
                <a:gd name="connsiteY259" fmla="*/ 1043940 h 4168140"/>
                <a:gd name="connsiteX260" fmla="*/ 1592580 w 11737340"/>
                <a:gd name="connsiteY260" fmla="*/ 990600 h 4168140"/>
                <a:gd name="connsiteX261" fmla="*/ 1470660 w 11737340"/>
                <a:gd name="connsiteY261" fmla="*/ 891540 h 4168140"/>
                <a:gd name="connsiteX262" fmla="*/ 1386840 w 11737340"/>
                <a:gd name="connsiteY262" fmla="*/ 845820 h 4168140"/>
                <a:gd name="connsiteX263" fmla="*/ 1318260 w 11737340"/>
                <a:gd name="connsiteY263" fmla="*/ 784860 h 4168140"/>
                <a:gd name="connsiteX264" fmla="*/ 1264920 w 11737340"/>
                <a:gd name="connsiteY264" fmla="*/ 723900 h 4168140"/>
                <a:gd name="connsiteX265" fmla="*/ 1181100 w 11737340"/>
                <a:gd name="connsiteY265" fmla="*/ 647700 h 4168140"/>
                <a:gd name="connsiteX266" fmla="*/ 1089660 w 11737340"/>
                <a:gd name="connsiteY266" fmla="*/ 624840 h 4168140"/>
                <a:gd name="connsiteX267" fmla="*/ 1021080 w 11737340"/>
                <a:gd name="connsiteY267" fmla="*/ 586740 h 4168140"/>
                <a:gd name="connsiteX268" fmla="*/ 937260 w 11737340"/>
                <a:gd name="connsiteY268" fmla="*/ 548640 h 4168140"/>
                <a:gd name="connsiteX269" fmla="*/ 830580 w 11737340"/>
                <a:gd name="connsiteY269" fmla="*/ 510540 h 4168140"/>
                <a:gd name="connsiteX270" fmla="*/ 754380 w 11737340"/>
                <a:gd name="connsiteY270" fmla="*/ 457200 h 4168140"/>
                <a:gd name="connsiteX271" fmla="*/ 708660 w 11737340"/>
                <a:gd name="connsiteY271" fmla="*/ 419100 h 4168140"/>
                <a:gd name="connsiteX272" fmla="*/ 609600 w 11737340"/>
                <a:gd name="connsiteY272" fmla="*/ 396240 h 4168140"/>
                <a:gd name="connsiteX273" fmla="*/ 548640 w 11737340"/>
                <a:gd name="connsiteY273" fmla="*/ 320040 h 4168140"/>
                <a:gd name="connsiteX274" fmla="*/ 510540 w 11737340"/>
                <a:gd name="connsiteY274" fmla="*/ 251460 h 4168140"/>
                <a:gd name="connsiteX275" fmla="*/ 464820 w 11737340"/>
                <a:gd name="connsiteY275" fmla="*/ 190500 h 4168140"/>
                <a:gd name="connsiteX276" fmla="*/ 411480 w 11737340"/>
                <a:gd name="connsiteY276" fmla="*/ 137160 h 4168140"/>
                <a:gd name="connsiteX277" fmla="*/ 373380 w 11737340"/>
                <a:gd name="connsiteY277" fmla="*/ 45720 h 4168140"/>
                <a:gd name="connsiteX278" fmla="*/ 342900 w 11737340"/>
                <a:gd name="connsiteY278" fmla="*/ 0 h 4168140"/>
                <a:gd name="connsiteX279" fmla="*/ 327660 w 11737340"/>
                <a:gd name="connsiteY279" fmla="*/ 60960 h 4168140"/>
                <a:gd name="connsiteX280" fmla="*/ 289560 w 11737340"/>
                <a:gd name="connsiteY280" fmla="*/ 91440 h 4168140"/>
                <a:gd name="connsiteX281" fmla="*/ 236220 w 11737340"/>
                <a:gd name="connsiteY281" fmla="*/ 114300 h 4168140"/>
                <a:gd name="connsiteX282" fmla="*/ 198120 w 11737340"/>
                <a:gd name="connsiteY282" fmla="*/ 175260 h 4168140"/>
                <a:gd name="connsiteX283" fmla="*/ 175260 w 11737340"/>
                <a:gd name="connsiteY283" fmla="*/ 228600 h 4168140"/>
                <a:gd name="connsiteX284" fmla="*/ 114300 w 11737340"/>
                <a:gd name="connsiteY284" fmla="*/ 236220 h 4168140"/>
                <a:gd name="connsiteX285" fmla="*/ 45720 w 11737340"/>
                <a:gd name="connsiteY285" fmla="*/ 251460 h 4168140"/>
                <a:gd name="connsiteX286" fmla="*/ 0 w 11737340"/>
                <a:gd name="connsiteY286" fmla="*/ 281940 h 4168140"/>
                <a:gd name="connsiteX287" fmla="*/ 68580 w 11737340"/>
                <a:gd name="connsiteY287" fmla="*/ 320040 h 4168140"/>
                <a:gd name="connsiteX0" fmla="*/ 68580 w 11737340"/>
                <a:gd name="connsiteY0" fmla="*/ 320040 h 4168140"/>
                <a:gd name="connsiteX1" fmla="*/ 121920 w 11737340"/>
                <a:gd name="connsiteY1" fmla="*/ 381000 h 4168140"/>
                <a:gd name="connsiteX2" fmla="*/ 198120 w 11737340"/>
                <a:gd name="connsiteY2" fmla="*/ 419100 h 4168140"/>
                <a:gd name="connsiteX3" fmla="*/ 320040 w 11737340"/>
                <a:gd name="connsiteY3" fmla="*/ 510540 h 4168140"/>
                <a:gd name="connsiteX4" fmla="*/ 411480 w 11737340"/>
                <a:gd name="connsiteY4" fmla="*/ 563880 h 4168140"/>
                <a:gd name="connsiteX5" fmla="*/ 472440 w 11737340"/>
                <a:gd name="connsiteY5" fmla="*/ 632460 h 4168140"/>
                <a:gd name="connsiteX6" fmla="*/ 601980 w 11737340"/>
                <a:gd name="connsiteY6" fmla="*/ 708660 h 4168140"/>
                <a:gd name="connsiteX7" fmla="*/ 739140 w 11737340"/>
                <a:gd name="connsiteY7" fmla="*/ 784860 h 4168140"/>
                <a:gd name="connsiteX8" fmla="*/ 861060 w 11737340"/>
                <a:gd name="connsiteY8" fmla="*/ 868680 h 4168140"/>
                <a:gd name="connsiteX9" fmla="*/ 944880 w 11737340"/>
                <a:gd name="connsiteY9" fmla="*/ 952500 h 4168140"/>
                <a:gd name="connsiteX10" fmla="*/ 1021080 w 11737340"/>
                <a:gd name="connsiteY10" fmla="*/ 1005840 h 4168140"/>
                <a:gd name="connsiteX11" fmla="*/ 1097280 w 11737340"/>
                <a:gd name="connsiteY11" fmla="*/ 1043940 h 4168140"/>
                <a:gd name="connsiteX12" fmla="*/ 1181100 w 11737340"/>
                <a:gd name="connsiteY12" fmla="*/ 1104900 h 4168140"/>
                <a:gd name="connsiteX13" fmla="*/ 1249680 w 11737340"/>
                <a:gd name="connsiteY13" fmla="*/ 1150620 h 4168140"/>
                <a:gd name="connsiteX14" fmla="*/ 1341120 w 11737340"/>
                <a:gd name="connsiteY14" fmla="*/ 1196340 h 4168140"/>
                <a:gd name="connsiteX15" fmla="*/ 1417320 w 11737340"/>
                <a:gd name="connsiteY15" fmla="*/ 1257300 h 4168140"/>
                <a:gd name="connsiteX16" fmla="*/ 1493520 w 11737340"/>
                <a:gd name="connsiteY16" fmla="*/ 1333500 h 4168140"/>
                <a:gd name="connsiteX17" fmla="*/ 1569720 w 11737340"/>
                <a:gd name="connsiteY17" fmla="*/ 1356360 h 4168140"/>
                <a:gd name="connsiteX18" fmla="*/ 1684020 w 11737340"/>
                <a:gd name="connsiteY18" fmla="*/ 1424940 h 4168140"/>
                <a:gd name="connsiteX19" fmla="*/ 1729740 w 11737340"/>
                <a:gd name="connsiteY19" fmla="*/ 1485900 h 4168140"/>
                <a:gd name="connsiteX20" fmla="*/ 1844040 w 11737340"/>
                <a:gd name="connsiteY20" fmla="*/ 1569720 h 4168140"/>
                <a:gd name="connsiteX21" fmla="*/ 1935480 w 11737340"/>
                <a:gd name="connsiteY21" fmla="*/ 1615440 h 4168140"/>
                <a:gd name="connsiteX22" fmla="*/ 2049780 w 11737340"/>
                <a:gd name="connsiteY22" fmla="*/ 1691640 h 4168140"/>
                <a:gd name="connsiteX23" fmla="*/ 2133600 w 11737340"/>
                <a:gd name="connsiteY23" fmla="*/ 1729740 h 4168140"/>
                <a:gd name="connsiteX24" fmla="*/ 2202180 w 11737340"/>
                <a:gd name="connsiteY24" fmla="*/ 1805940 h 4168140"/>
                <a:gd name="connsiteX25" fmla="*/ 2255520 w 11737340"/>
                <a:gd name="connsiteY25" fmla="*/ 1821180 h 4168140"/>
                <a:gd name="connsiteX26" fmla="*/ 2316480 w 11737340"/>
                <a:gd name="connsiteY26" fmla="*/ 1866900 h 4168140"/>
                <a:gd name="connsiteX27" fmla="*/ 2423160 w 11737340"/>
                <a:gd name="connsiteY27" fmla="*/ 2004060 h 4168140"/>
                <a:gd name="connsiteX28" fmla="*/ 2476500 w 11737340"/>
                <a:gd name="connsiteY28" fmla="*/ 2087880 h 4168140"/>
                <a:gd name="connsiteX29" fmla="*/ 2567940 w 11737340"/>
                <a:gd name="connsiteY29" fmla="*/ 2148840 h 4168140"/>
                <a:gd name="connsiteX30" fmla="*/ 2682240 w 11737340"/>
                <a:gd name="connsiteY30" fmla="*/ 2186940 h 4168140"/>
                <a:gd name="connsiteX31" fmla="*/ 2743200 w 11737340"/>
                <a:gd name="connsiteY31" fmla="*/ 2209800 h 4168140"/>
                <a:gd name="connsiteX32" fmla="*/ 2811780 w 11737340"/>
                <a:gd name="connsiteY32" fmla="*/ 2247900 h 4168140"/>
                <a:gd name="connsiteX33" fmla="*/ 2887980 w 11737340"/>
                <a:gd name="connsiteY33" fmla="*/ 2301240 h 4168140"/>
                <a:gd name="connsiteX34" fmla="*/ 2979420 w 11737340"/>
                <a:gd name="connsiteY34" fmla="*/ 2385060 h 4168140"/>
                <a:gd name="connsiteX35" fmla="*/ 3055620 w 11737340"/>
                <a:gd name="connsiteY35" fmla="*/ 2461260 h 4168140"/>
                <a:gd name="connsiteX36" fmla="*/ 3139440 w 11737340"/>
                <a:gd name="connsiteY36" fmla="*/ 2537460 h 4168140"/>
                <a:gd name="connsiteX37" fmla="*/ 3261360 w 11737340"/>
                <a:gd name="connsiteY37" fmla="*/ 2628900 h 4168140"/>
                <a:gd name="connsiteX38" fmla="*/ 3345180 w 11737340"/>
                <a:gd name="connsiteY38" fmla="*/ 2720340 h 4168140"/>
                <a:gd name="connsiteX39" fmla="*/ 3444240 w 11737340"/>
                <a:gd name="connsiteY39" fmla="*/ 2796540 h 4168140"/>
                <a:gd name="connsiteX40" fmla="*/ 3558540 w 11737340"/>
                <a:gd name="connsiteY40" fmla="*/ 2872740 h 4168140"/>
                <a:gd name="connsiteX41" fmla="*/ 3619500 w 11737340"/>
                <a:gd name="connsiteY41" fmla="*/ 2979420 h 4168140"/>
                <a:gd name="connsiteX42" fmla="*/ 3619500 w 11737340"/>
                <a:gd name="connsiteY42" fmla="*/ 2979420 h 4168140"/>
                <a:gd name="connsiteX43" fmla="*/ 3649980 w 11737340"/>
                <a:gd name="connsiteY43" fmla="*/ 3048000 h 4168140"/>
                <a:gd name="connsiteX44" fmla="*/ 3703320 w 11737340"/>
                <a:gd name="connsiteY44" fmla="*/ 3086100 h 4168140"/>
                <a:gd name="connsiteX45" fmla="*/ 3764280 w 11737340"/>
                <a:gd name="connsiteY45" fmla="*/ 3063240 h 4168140"/>
                <a:gd name="connsiteX46" fmla="*/ 3848100 w 11737340"/>
                <a:gd name="connsiteY46" fmla="*/ 3025140 h 4168140"/>
                <a:gd name="connsiteX47" fmla="*/ 3916680 w 11737340"/>
                <a:gd name="connsiteY47" fmla="*/ 3032760 h 4168140"/>
                <a:gd name="connsiteX48" fmla="*/ 4030980 w 11737340"/>
                <a:gd name="connsiteY48" fmla="*/ 3063240 h 4168140"/>
                <a:gd name="connsiteX49" fmla="*/ 4137660 w 11737340"/>
                <a:gd name="connsiteY49" fmla="*/ 3101340 h 4168140"/>
                <a:gd name="connsiteX50" fmla="*/ 4259580 w 11737340"/>
                <a:gd name="connsiteY50" fmla="*/ 3147060 h 4168140"/>
                <a:gd name="connsiteX51" fmla="*/ 4381500 w 11737340"/>
                <a:gd name="connsiteY51" fmla="*/ 3192780 h 4168140"/>
                <a:gd name="connsiteX52" fmla="*/ 4526280 w 11737340"/>
                <a:gd name="connsiteY52" fmla="*/ 3276600 h 4168140"/>
                <a:gd name="connsiteX53" fmla="*/ 4587240 w 11737340"/>
                <a:gd name="connsiteY53" fmla="*/ 3299460 h 4168140"/>
                <a:gd name="connsiteX54" fmla="*/ 4610100 w 11737340"/>
                <a:gd name="connsiteY54" fmla="*/ 3352800 h 4168140"/>
                <a:gd name="connsiteX55" fmla="*/ 4648200 w 11737340"/>
                <a:gd name="connsiteY55" fmla="*/ 3436620 h 4168140"/>
                <a:gd name="connsiteX56" fmla="*/ 4671060 w 11737340"/>
                <a:gd name="connsiteY56" fmla="*/ 3520440 h 4168140"/>
                <a:gd name="connsiteX57" fmla="*/ 4678680 w 11737340"/>
                <a:gd name="connsiteY57" fmla="*/ 3589020 h 4168140"/>
                <a:gd name="connsiteX58" fmla="*/ 4686300 w 11737340"/>
                <a:gd name="connsiteY58" fmla="*/ 3649980 h 4168140"/>
                <a:gd name="connsiteX59" fmla="*/ 4724400 w 11737340"/>
                <a:gd name="connsiteY59" fmla="*/ 3680460 h 4168140"/>
                <a:gd name="connsiteX60" fmla="*/ 4785360 w 11737340"/>
                <a:gd name="connsiteY60" fmla="*/ 3672840 h 4168140"/>
                <a:gd name="connsiteX61" fmla="*/ 4869180 w 11737340"/>
                <a:gd name="connsiteY61" fmla="*/ 3703320 h 4168140"/>
                <a:gd name="connsiteX62" fmla="*/ 4914900 w 11737340"/>
                <a:gd name="connsiteY62" fmla="*/ 3756660 h 4168140"/>
                <a:gd name="connsiteX63" fmla="*/ 5105400 w 11737340"/>
                <a:gd name="connsiteY63" fmla="*/ 3832860 h 4168140"/>
                <a:gd name="connsiteX64" fmla="*/ 5173980 w 11737340"/>
                <a:gd name="connsiteY64" fmla="*/ 3886200 h 4168140"/>
                <a:gd name="connsiteX65" fmla="*/ 5242560 w 11737340"/>
                <a:gd name="connsiteY65" fmla="*/ 3924300 h 4168140"/>
                <a:gd name="connsiteX66" fmla="*/ 5364480 w 11737340"/>
                <a:gd name="connsiteY66" fmla="*/ 3962400 h 4168140"/>
                <a:gd name="connsiteX67" fmla="*/ 5516880 w 11737340"/>
                <a:gd name="connsiteY67" fmla="*/ 4046220 h 4168140"/>
                <a:gd name="connsiteX68" fmla="*/ 5585460 w 11737340"/>
                <a:gd name="connsiteY68" fmla="*/ 4099560 h 4168140"/>
                <a:gd name="connsiteX69" fmla="*/ 5661660 w 11737340"/>
                <a:gd name="connsiteY69" fmla="*/ 4122420 h 4168140"/>
                <a:gd name="connsiteX70" fmla="*/ 5745480 w 11737340"/>
                <a:gd name="connsiteY70" fmla="*/ 4130040 h 4168140"/>
                <a:gd name="connsiteX71" fmla="*/ 5836920 w 11737340"/>
                <a:gd name="connsiteY71" fmla="*/ 4130040 h 4168140"/>
                <a:gd name="connsiteX72" fmla="*/ 5951220 w 11737340"/>
                <a:gd name="connsiteY72" fmla="*/ 4145280 h 4168140"/>
                <a:gd name="connsiteX73" fmla="*/ 6035040 w 11737340"/>
                <a:gd name="connsiteY73" fmla="*/ 4168140 h 4168140"/>
                <a:gd name="connsiteX74" fmla="*/ 6149340 w 11737340"/>
                <a:gd name="connsiteY74" fmla="*/ 4137660 h 4168140"/>
                <a:gd name="connsiteX75" fmla="*/ 6286500 w 11737340"/>
                <a:gd name="connsiteY75" fmla="*/ 4114800 h 4168140"/>
                <a:gd name="connsiteX76" fmla="*/ 6393180 w 11737340"/>
                <a:gd name="connsiteY76" fmla="*/ 4053840 h 4168140"/>
                <a:gd name="connsiteX77" fmla="*/ 6484620 w 11737340"/>
                <a:gd name="connsiteY77" fmla="*/ 4038600 h 4168140"/>
                <a:gd name="connsiteX78" fmla="*/ 6583680 w 11737340"/>
                <a:gd name="connsiteY78" fmla="*/ 3970020 h 4168140"/>
                <a:gd name="connsiteX79" fmla="*/ 6697980 w 11737340"/>
                <a:gd name="connsiteY79" fmla="*/ 3886200 h 4168140"/>
                <a:gd name="connsiteX80" fmla="*/ 6728460 w 11737340"/>
                <a:gd name="connsiteY80" fmla="*/ 3817620 h 4168140"/>
                <a:gd name="connsiteX81" fmla="*/ 6842760 w 11737340"/>
                <a:gd name="connsiteY81" fmla="*/ 3733800 h 4168140"/>
                <a:gd name="connsiteX82" fmla="*/ 6972300 w 11737340"/>
                <a:gd name="connsiteY82" fmla="*/ 3642360 h 4168140"/>
                <a:gd name="connsiteX83" fmla="*/ 7078980 w 11737340"/>
                <a:gd name="connsiteY83" fmla="*/ 3528060 h 4168140"/>
                <a:gd name="connsiteX84" fmla="*/ 7139940 w 11737340"/>
                <a:gd name="connsiteY84" fmla="*/ 3444240 h 4168140"/>
                <a:gd name="connsiteX85" fmla="*/ 7269480 w 11737340"/>
                <a:gd name="connsiteY85" fmla="*/ 3284220 h 4168140"/>
                <a:gd name="connsiteX86" fmla="*/ 7330440 w 11737340"/>
                <a:gd name="connsiteY86" fmla="*/ 3185160 h 4168140"/>
                <a:gd name="connsiteX87" fmla="*/ 7376160 w 11737340"/>
                <a:gd name="connsiteY87" fmla="*/ 3116580 h 4168140"/>
                <a:gd name="connsiteX88" fmla="*/ 7444740 w 11737340"/>
                <a:gd name="connsiteY88" fmla="*/ 3093720 h 4168140"/>
                <a:gd name="connsiteX89" fmla="*/ 7513320 w 11737340"/>
                <a:gd name="connsiteY89" fmla="*/ 3101340 h 4168140"/>
                <a:gd name="connsiteX90" fmla="*/ 7576820 w 11737340"/>
                <a:gd name="connsiteY90" fmla="*/ 3093720 h 4168140"/>
                <a:gd name="connsiteX91" fmla="*/ 7729220 w 11737340"/>
                <a:gd name="connsiteY91" fmla="*/ 3136900 h 4168140"/>
                <a:gd name="connsiteX92" fmla="*/ 7833360 w 11737340"/>
                <a:gd name="connsiteY92" fmla="*/ 3180080 h 4168140"/>
                <a:gd name="connsiteX93" fmla="*/ 7962900 w 11737340"/>
                <a:gd name="connsiteY93" fmla="*/ 3192780 h 4168140"/>
                <a:gd name="connsiteX94" fmla="*/ 8161020 w 11737340"/>
                <a:gd name="connsiteY94" fmla="*/ 3268980 h 4168140"/>
                <a:gd name="connsiteX95" fmla="*/ 8290560 w 11737340"/>
                <a:gd name="connsiteY95" fmla="*/ 3337560 h 4168140"/>
                <a:gd name="connsiteX96" fmla="*/ 8382000 w 11737340"/>
                <a:gd name="connsiteY96" fmla="*/ 3360420 h 4168140"/>
                <a:gd name="connsiteX97" fmla="*/ 8458200 w 11737340"/>
                <a:gd name="connsiteY97" fmla="*/ 3398520 h 4168140"/>
                <a:gd name="connsiteX98" fmla="*/ 8595360 w 11737340"/>
                <a:gd name="connsiteY98" fmla="*/ 3512820 h 4168140"/>
                <a:gd name="connsiteX99" fmla="*/ 8641080 w 11737340"/>
                <a:gd name="connsiteY99" fmla="*/ 3566160 h 4168140"/>
                <a:gd name="connsiteX100" fmla="*/ 8702040 w 11737340"/>
                <a:gd name="connsiteY100" fmla="*/ 3604260 h 4168140"/>
                <a:gd name="connsiteX101" fmla="*/ 8763000 w 11737340"/>
                <a:gd name="connsiteY101" fmla="*/ 3634740 h 4168140"/>
                <a:gd name="connsiteX102" fmla="*/ 8846820 w 11737340"/>
                <a:gd name="connsiteY102" fmla="*/ 3632200 h 4168140"/>
                <a:gd name="connsiteX103" fmla="*/ 8968740 w 11737340"/>
                <a:gd name="connsiteY103" fmla="*/ 3634740 h 4168140"/>
                <a:gd name="connsiteX104" fmla="*/ 9060180 w 11737340"/>
                <a:gd name="connsiteY104" fmla="*/ 3642360 h 4168140"/>
                <a:gd name="connsiteX105" fmla="*/ 9151620 w 11737340"/>
                <a:gd name="connsiteY105" fmla="*/ 3657600 h 4168140"/>
                <a:gd name="connsiteX106" fmla="*/ 9230360 w 11737340"/>
                <a:gd name="connsiteY106" fmla="*/ 3657600 h 4168140"/>
                <a:gd name="connsiteX107" fmla="*/ 9331960 w 11737340"/>
                <a:gd name="connsiteY107" fmla="*/ 3629660 h 4168140"/>
                <a:gd name="connsiteX108" fmla="*/ 9433560 w 11737340"/>
                <a:gd name="connsiteY108" fmla="*/ 3589020 h 4168140"/>
                <a:gd name="connsiteX109" fmla="*/ 9535160 w 11737340"/>
                <a:gd name="connsiteY109" fmla="*/ 3540760 h 4168140"/>
                <a:gd name="connsiteX110" fmla="*/ 9646920 w 11737340"/>
                <a:gd name="connsiteY110" fmla="*/ 3489960 h 4168140"/>
                <a:gd name="connsiteX111" fmla="*/ 9784080 w 11737340"/>
                <a:gd name="connsiteY111" fmla="*/ 3444240 h 4168140"/>
                <a:gd name="connsiteX112" fmla="*/ 9860280 w 11737340"/>
                <a:gd name="connsiteY112" fmla="*/ 3383280 h 4168140"/>
                <a:gd name="connsiteX113" fmla="*/ 9921240 w 11737340"/>
                <a:gd name="connsiteY113" fmla="*/ 3314700 h 4168140"/>
                <a:gd name="connsiteX114" fmla="*/ 9997440 w 11737340"/>
                <a:gd name="connsiteY114" fmla="*/ 3208020 h 4168140"/>
                <a:gd name="connsiteX115" fmla="*/ 10043160 w 11737340"/>
                <a:gd name="connsiteY115" fmla="*/ 3101340 h 4168140"/>
                <a:gd name="connsiteX116" fmla="*/ 10104120 w 11737340"/>
                <a:gd name="connsiteY116" fmla="*/ 3017520 h 4168140"/>
                <a:gd name="connsiteX117" fmla="*/ 10157460 w 11737340"/>
                <a:gd name="connsiteY117" fmla="*/ 2933700 h 4168140"/>
                <a:gd name="connsiteX118" fmla="*/ 10218420 w 11737340"/>
                <a:gd name="connsiteY118" fmla="*/ 2849880 h 4168140"/>
                <a:gd name="connsiteX119" fmla="*/ 10294620 w 11737340"/>
                <a:gd name="connsiteY119" fmla="*/ 2735580 h 4168140"/>
                <a:gd name="connsiteX120" fmla="*/ 10347960 w 11737340"/>
                <a:gd name="connsiteY120" fmla="*/ 2621280 h 4168140"/>
                <a:gd name="connsiteX121" fmla="*/ 10431780 w 11737340"/>
                <a:gd name="connsiteY121" fmla="*/ 2499360 h 4168140"/>
                <a:gd name="connsiteX122" fmla="*/ 10500360 w 11737340"/>
                <a:gd name="connsiteY122" fmla="*/ 2354580 h 4168140"/>
                <a:gd name="connsiteX123" fmla="*/ 10553700 w 11737340"/>
                <a:gd name="connsiteY123" fmla="*/ 2263140 h 4168140"/>
                <a:gd name="connsiteX124" fmla="*/ 10584180 w 11737340"/>
                <a:gd name="connsiteY124" fmla="*/ 2194560 h 4168140"/>
                <a:gd name="connsiteX125" fmla="*/ 10624820 w 11737340"/>
                <a:gd name="connsiteY125" fmla="*/ 2125980 h 4168140"/>
                <a:gd name="connsiteX126" fmla="*/ 10675620 w 11737340"/>
                <a:gd name="connsiteY126" fmla="*/ 2049780 h 4168140"/>
                <a:gd name="connsiteX127" fmla="*/ 10690860 w 11737340"/>
                <a:gd name="connsiteY127" fmla="*/ 1988820 h 4168140"/>
                <a:gd name="connsiteX128" fmla="*/ 10713720 w 11737340"/>
                <a:gd name="connsiteY128" fmla="*/ 1927860 h 4168140"/>
                <a:gd name="connsiteX129" fmla="*/ 10767060 w 11737340"/>
                <a:gd name="connsiteY129" fmla="*/ 1859280 h 4168140"/>
                <a:gd name="connsiteX130" fmla="*/ 10873740 w 11737340"/>
                <a:gd name="connsiteY130" fmla="*/ 1828800 h 4168140"/>
                <a:gd name="connsiteX131" fmla="*/ 11079480 w 11737340"/>
                <a:gd name="connsiteY131" fmla="*/ 1767840 h 4168140"/>
                <a:gd name="connsiteX132" fmla="*/ 11247120 w 11737340"/>
                <a:gd name="connsiteY132" fmla="*/ 1684020 h 4168140"/>
                <a:gd name="connsiteX133" fmla="*/ 11407140 w 11737340"/>
                <a:gd name="connsiteY133" fmla="*/ 1628140 h 4168140"/>
                <a:gd name="connsiteX134" fmla="*/ 11490960 w 11737340"/>
                <a:gd name="connsiteY134" fmla="*/ 1577340 h 4168140"/>
                <a:gd name="connsiteX135" fmla="*/ 11635740 w 11737340"/>
                <a:gd name="connsiteY135" fmla="*/ 1508760 h 4168140"/>
                <a:gd name="connsiteX136" fmla="*/ 11737340 w 11737340"/>
                <a:gd name="connsiteY136" fmla="*/ 1442720 h 4168140"/>
                <a:gd name="connsiteX137" fmla="*/ 11620500 w 11737340"/>
                <a:gd name="connsiteY137" fmla="*/ 1417320 h 4168140"/>
                <a:gd name="connsiteX138" fmla="*/ 11567160 w 11737340"/>
                <a:gd name="connsiteY138" fmla="*/ 1379220 h 4168140"/>
                <a:gd name="connsiteX139" fmla="*/ 11498580 w 11737340"/>
                <a:gd name="connsiteY139" fmla="*/ 1318260 h 4168140"/>
                <a:gd name="connsiteX140" fmla="*/ 11468100 w 11737340"/>
                <a:gd name="connsiteY140" fmla="*/ 1280160 h 4168140"/>
                <a:gd name="connsiteX141" fmla="*/ 11442700 w 11737340"/>
                <a:gd name="connsiteY141" fmla="*/ 1231900 h 4168140"/>
                <a:gd name="connsiteX142" fmla="*/ 11384280 w 11737340"/>
                <a:gd name="connsiteY142" fmla="*/ 1310640 h 4168140"/>
                <a:gd name="connsiteX143" fmla="*/ 11353800 w 11737340"/>
                <a:gd name="connsiteY143" fmla="*/ 1356360 h 4168140"/>
                <a:gd name="connsiteX144" fmla="*/ 11224260 w 11737340"/>
                <a:gd name="connsiteY144" fmla="*/ 1417320 h 4168140"/>
                <a:gd name="connsiteX145" fmla="*/ 11109960 w 11737340"/>
                <a:gd name="connsiteY145" fmla="*/ 1463040 h 4168140"/>
                <a:gd name="connsiteX146" fmla="*/ 10911840 w 11737340"/>
                <a:gd name="connsiteY146" fmla="*/ 1524000 h 4168140"/>
                <a:gd name="connsiteX147" fmla="*/ 10774680 w 11737340"/>
                <a:gd name="connsiteY147" fmla="*/ 1546860 h 4168140"/>
                <a:gd name="connsiteX148" fmla="*/ 10675620 w 11737340"/>
                <a:gd name="connsiteY148" fmla="*/ 1615440 h 4168140"/>
                <a:gd name="connsiteX149" fmla="*/ 10568940 w 11737340"/>
                <a:gd name="connsiteY149" fmla="*/ 1676400 h 4168140"/>
                <a:gd name="connsiteX150" fmla="*/ 10485120 w 11737340"/>
                <a:gd name="connsiteY150" fmla="*/ 1760220 h 4168140"/>
                <a:gd name="connsiteX151" fmla="*/ 10454640 w 11737340"/>
                <a:gd name="connsiteY151" fmla="*/ 1836420 h 4168140"/>
                <a:gd name="connsiteX152" fmla="*/ 10416540 w 11737340"/>
                <a:gd name="connsiteY152" fmla="*/ 1927860 h 4168140"/>
                <a:gd name="connsiteX153" fmla="*/ 10401300 w 11737340"/>
                <a:gd name="connsiteY153" fmla="*/ 2004060 h 4168140"/>
                <a:gd name="connsiteX154" fmla="*/ 10363200 w 11737340"/>
                <a:gd name="connsiteY154" fmla="*/ 2095500 h 4168140"/>
                <a:gd name="connsiteX155" fmla="*/ 10317480 w 11737340"/>
                <a:gd name="connsiteY155" fmla="*/ 2225040 h 4168140"/>
                <a:gd name="connsiteX156" fmla="*/ 10287000 w 11737340"/>
                <a:gd name="connsiteY156" fmla="*/ 2346960 h 4168140"/>
                <a:gd name="connsiteX157" fmla="*/ 10218420 w 11737340"/>
                <a:gd name="connsiteY157" fmla="*/ 2499360 h 4168140"/>
                <a:gd name="connsiteX158" fmla="*/ 10134600 w 11737340"/>
                <a:gd name="connsiteY158" fmla="*/ 2621280 h 4168140"/>
                <a:gd name="connsiteX159" fmla="*/ 10043160 w 11737340"/>
                <a:gd name="connsiteY159" fmla="*/ 2735580 h 4168140"/>
                <a:gd name="connsiteX160" fmla="*/ 9974580 w 11737340"/>
                <a:gd name="connsiteY160" fmla="*/ 2857500 h 4168140"/>
                <a:gd name="connsiteX161" fmla="*/ 9906000 w 11737340"/>
                <a:gd name="connsiteY161" fmla="*/ 2941320 h 4168140"/>
                <a:gd name="connsiteX162" fmla="*/ 9860280 w 11737340"/>
                <a:gd name="connsiteY162" fmla="*/ 3032760 h 4168140"/>
                <a:gd name="connsiteX163" fmla="*/ 9806940 w 11737340"/>
                <a:gd name="connsiteY163" fmla="*/ 3116580 h 4168140"/>
                <a:gd name="connsiteX164" fmla="*/ 9715500 w 11737340"/>
                <a:gd name="connsiteY164" fmla="*/ 3208020 h 4168140"/>
                <a:gd name="connsiteX165" fmla="*/ 9616440 w 11737340"/>
                <a:gd name="connsiteY165" fmla="*/ 3261360 h 4168140"/>
                <a:gd name="connsiteX166" fmla="*/ 9532620 w 11737340"/>
                <a:gd name="connsiteY166" fmla="*/ 3329940 h 4168140"/>
                <a:gd name="connsiteX167" fmla="*/ 9471660 w 11737340"/>
                <a:gd name="connsiteY167" fmla="*/ 3375660 h 4168140"/>
                <a:gd name="connsiteX168" fmla="*/ 9410700 w 11737340"/>
                <a:gd name="connsiteY168" fmla="*/ 3429000 h 4168140"/>
                <a:gd name="connsiteX169" fmla="*/ 9288780 w 11737340"/>
                <a:gd name="connsiteY169" fmla="*/ 3436620 h 4168140"/>
                <a:gd name="connsiteX170" fmla="*/ 9166860 w 11737340"/>
                <a:gd name="connsiteY170" fmla="*/ 3444240 h 4168140"/>
                <a:gd name="connsiteX171" fmla="*/ 9029700 w 11737340"/>
                <a:gd name="connsiteY171" fmla="*/ 3413760 h 4168140"/>
                <a:gd name="connsiteX172" fmla="*/ 8823960 w 11737340"/>
                <a:gd name="connsiteY172" fmla="*/ 3360420 h 4168140"/>
                <a:gd name="connsiteX173" fmla="*/ 8679180 w 11737340"/>
                <a:gd name="connsiteY173" fmla="*/ 3329940 h 4168140"/>
                <a:gd name="connsiteX174" fmla="*/ 8572500 w 11737340"/>
                <a:gd name="connsiteY174" fmla="*/ 3276600 h 4168140"/>
                <a:gd name="connsiteX175" fmla="*/ 8465820 w 11737340"/>
                <a:gd name="connsiteY175" fmla="*/ 3215640 h 4168140"/>
                <a:gd name="connsiteX176" fmla="*/ 8321040 w 11737340"/>
                <a:gd name="connsiteY176" fmla="*/ 3177540 h 4168140"/>
                <a:gd name="connsiteX177" fmla="*/ 8199120 w 11737340"/>
                <a:gd name="connsiteY177" fmla="*/ 3131820 h 4168140"/>
                <a:gd name="connsiteX178" fmla="*/ 8069580 w 11737340"/>
                <a:gd name="connsiteY178" fmla="*/ 3078480 h 4168140"/>
                <a:gd name="connsiteX179" fmla="*/ 7917180 w 11737340"/>
                <a:gd name="connsiteY179" fmla="*/ 2994660 h 4168140"/>
                <a:gd name="connsiteX180" fmla="*/ 7787640 w 11737340"/>
                <a:gd name="connsiteY180" fmla="*/ 2971800 h 4168140"/>
                <a:gd name="connsiteX181" fmla="*/ 7719060 w 11737340"/>
                <a:gd name="connsiteY181" fmla="*/ 2933700 h 4168140"/>
                <a:gd name="connsiteX182" fmla="*/ 7612380 w 11737340"/>
                <a:gd name="connsiteY182" fmla="*/ 2903220 h 4168140"/>
                <a:gd name="connsiteX183" fmla="*/ 7566660 w 11737340"/>
                <a:gd name="connsiteY183" fmla="*/ 2887980 h 4168140"/>
                <a:gd name="connsiteX184" fmla="*/ 7551420 w 11737340"/>
                <a:gd name="connsiteY184" fmla="*/ 2849880 h 4168140"/>
                <a:gd name="connsiteX185" fmla="*/ 7533640 w 11737340"/>
                <a:gd name="connsiteY185" fmla="*/ 2788920 h 4168140"/>
                <a:gd name="connsiteX186" fmla="*/ 7475220 w 11737340"/>
                <a:gd name="connsiteY186" fmla="*/ 2857500 h 4168140"/>
                <a:gd name="connsiteX187" fmla="*/ 7414260 w 11737340"/>
                <a:gd name="connsiteY187" fmla="*/ 2887980 h 4168140"/>
                <a:gd name="connsiteX188" fmla="*/ 7345680 w 11737340"/>
                <a:gd name="connsiteY188" fmla="*/ 2971800 h 4168140"/>
                <a:gd name="connsiteX189" fmla="*/ 7315200 w 11737340"/>
                <a:gd name="connsiteY189" fmla="*/ 2994660 h 4168140"/>
                <a:gd name="connsiteX190" fmla="*/ 7261860 w 11737340"/>
                <a:gd name="connsiteY190" fmla="*/ 3009900 h 4168140"/>
                <a:gd name="connsiteX191" fmla="*/ 7193280 w 11737340"/>
                <a:gd name="connsiteY191" fmla="*/ 3025140 h 4168140"/>
                <a:gd name="connsiteX192" fmla="*/ 7155180 w 11737340"/>
                <a:gd name="connsiteY192" fmla="*/ 3078480 h 4168140"/>
                <a:gd name="connsiteX193" fmla="*/ 7109460 w 11737340"/>
                <a:gd name="connsiteY193" fmla="*/ 3154680 h 4168140"/>
                <a:gd name="connsiteX194" fmla="*/ 7048500 w 11737340"/>
                <a:gd name="connsiteY194" fmla="*/ 3246120 h 4168140"/>
                <a:gd name="connsiteX195" fmla="*/ 6995160 w 11737340"/>
                <a:gd name="connsiteY195" fmla="*/ 3307080 h 4168140"/>
                <a:gd name="connsiteX196" fmla="*/ 6972300 w 11737340"/>
                <a:gd name="connsiteY196" fmla="*/ 3352800 h 4168140"/>
                <a:gd name="connsiteX197" fmla="*/ 6949440 w 11737340"/>
                <a:gd name="connsiteY197" fmla="*/ 3413760 h 4168140"/>
                <a:gd name="connsiteX198" fmla="*/ 6949440 w 11737340"/>
                <a:gd name="connsiteY198" fmla="*/ 3413760 h 4168140"/>
                <a:gd name="connsiteX199" fmla="*/ 6911340 w 11737340"/>
                <a:gd name="connsiteY199" fmla="*/ 3474720 h 4168140"/>
                <a:gd name="connsiteX200" fmla="*/ 6888480 w 11737340"/>
                <a:gd name="connsiteY200" fmla="*/ 3505200 h 4168140"/>
                <a:gd name="connsiteX201" fmla="*/ 6819900 w 11737340"/>
                <a:gd name="connsiteY201" fmla="*/ 3566160 h 4168140"/>
                <a:gd name="connsiteX202" fmla="*/ 6743700 w 11737340"/>
                <a:gd name="connsiteY202" fmla="*/ 3581400 h 4168140"/>
                <a:gd name="connsiteX203" fmla="*/ 6675120 w 11737340"/>
                <a:gd name="connsiteY203" fmla="*/ 3657600 h 4168140"/>
                <a:gd name="connsiteX204" fmla="*/ 6629400 w 11737340"/>
                <a:gd name="connsiteY204" fmla="*/ 3718560 h 4168140"/>
                <a:gd name="connsiteX205" fmla="*/ 6576060 w 11737340"/>
                <a:gd name="connsiteY205" fmla="*/ 3779520 h 4168140"/>
                <a:gd name="connsiteX206" fmla="*/ 6484620 w 11737340"/>
                <a:gd name="connsiteY206" fmla="*/ 3817620 h 4168140"/>
                <a:gd name="connsiteX207" fmla="*/ 6400800 w 11737340"/>
                <a:gd name="connsiteY207" fmla="*/ 3832860 h 4168140"/>
                <a:gd name="connsiteX208" fmla="*/ 6263640 w 11737340"/>
                <a:gd name="connsiteY208" fmla="*/ 3870960 h 4168140"/>
                <a:gd name="connsiteX209" fmla="*/ 6126480 w 11737340"/>
                <a:gd name="connsiteY209" fmla="*/ 3901440 h 4168140"/>
                <a:gd name="connsiteX210" fmla="*/ 6027420 w 11737340"/>
                <a:gd name="connsiteY210" fmla="*/ 3916680 h 4168140"/>
                <a:gd name="connsiteX211" fmla="*/ 5890260 w 11737340"/>
                <a:gd name="connsiteY211" fmla="*/ 3878580 h 4168140"/>
                <a:gd name="connsiteX212" fmla="*/ 5821680 w 11737340"/>
                <a:gd name="connsiteY212" fmla="*/ 3863340 h 4168140"/>
                <a:gd name="connsiteX213" fmla="*/ 5737860 w 11737340"/>
                <a:gd name="connsiteY213" fmla="*/ 3825240 h 4168140"/>
                <a:gd name="connsiteX214" fmla="*/ 5638800 w 11737340"/>
                <a:gd name="connsiteY214" fmla="*/ 3794760 h 4168140"/>
                <a:gd name="connsiteX215" fmla="*/ 5524500 w 11737340"/>
                <a:gd name="connsiteY215" fmla="*/ 3756660 h 4168140"/>
                <a:gd name="connsiteX216" fmla="*/ 5448300 w 11737340"/>
                <a:gd name="connsiteY216" fmla="*/ 3718560 h 4168140"/>
                <a:gd name="connsiteX217" fmla="*/ 5349240 w 11737340"/>
                <a:gd name="connsiteY217" fmla="*/ 3657600 h 4168140"/>
                <a:gd name="connsiteX218" fmla="*/ 5295900 w 11737340"/>
                <a:gd name="connsiteY218" fmla="*/ 3619500 h 4168140"/>
                <a:gd name="connsiteX219" fmla="*/ 5234940 w 11737340"/>
                <a:gd name="connsiteY219" fmla="*/ 3596640 h 4168140"/>
                <a:gd name="connsiteX220" fmla="*/ 5135880 w 11737340"/>
                <a:gd name="connsiteY220" fmla="*/ 3550920 h 4168140"/>
                <a:gd name="connsiteX221" fmla="*/ 5059680 w 11737340"/>
                <a:gd name="connsiteY221" fmla="*/ 3505200 h 4168140"/>
                <a:gd name="connsiteX222" fmla="*/ 5029200 w 11737340"/>
                <a:gd name="connsiteY222" fmla="*/ 3482340 h 4168140"/>
                <a:gd name="connsiteX223" fmla="*/ 4960620 w 11737340"/>
                <a:gd name="connsiteY223" fmla="*/ 3413760 h 4168140"/>
                <a:gd name="connsiteX224" fmla="*/ 4876800 w 11737340"/>
                <a:gd name="connsiteY224" fmla="*/ 3299460 h 4168140"/>
                <a:gd name="connsiteX225" fmla="*/ 4808220 w 11737340"/>
                <a:gd name="connsiteY225" fmla="*/ 3200400 h 4168140"/>
                <a:gd name="connsiteX226" fmla="*/ 4777740 w 11737340"/>
                <a:gd name="connsiteY226" fmla="*/ 3147060 h 4168140"/>
                <a:gd name="connsiteX227" fmla="*/ 4724400 w 11737340"/>
                <a:gd name="connsiteY227" fmla="*/ 3108960 h 4168140"/>
                <a:gd name="connsiteX228" fmla="*/ 4648200 w 11737340"/>
                <a:gd name="connsiteY228" fmla="*/ 3063240 h 4168140"/>
                <a:gd name="connsiteX229" fmla="*/ 4533900 w 11737340"/>
                <a:gd name="connsiteY229" fmla="*/ 2979420 h 4168140"/>
                <a:gd name="connsiteX230" fmla="*/ 4427220 w 11737340"/>
                <a:gd name="connsiteY230" fmla="*/ 2941320 h 4168140"/>
                <a:gd name="connsiteX231" fmla="*/ 4366260 w 11737340"/>
                <a:gd name="connsiteY231" fmla="*/ 2903220 h 4168140"/>
                <a:gd name="connsiteX232" fmla="*/ 4244340 w 11737340"/>
                <a:gd name="connsiteY232" fmla="*/ 2842260 h 4168140"/>
                <a:gd name="connsiteX233" fmla="*/ 4145280 w 11737340"/>
                <a:gd name="connsiteY233" fmla="*/ 2811780 h 4168140"/>
                <a:gd name="connsiteX234" fmla="*/ 4038600 w 11737340"/>
                <a:gd name="connsiteY234" fmla="*/ 2804160 h 4168140"/>
                <a:gd name="connsiteX235" fmla="*/ 3954780 w 11737340"/>
                <a:gd name="connsiteY235" fmla="*/ 2819400 h 4168140"/>
                <a:gd name="connsiteX236" fmla="*/ 3863340 w 11737340"/>
                <a:gd name="connsiteY236" fmla="*/ 2804160 h 4168140"/>
                <a:gd name="connsiteX237" fmla="*/ 3741420 w 11737340"/>
                <a:gd name="connsiteY237" fmla="*/ 2781300 h 4168140"/>
                <a:gd name="connsiteX238" fmla="*/ 3649980 w 11737340"/>
                <a:gd name="connsiteY238" fmla="*/ 2743200 h 4168140"/>
                <a:gd name="connsiteX239" fmla="*/ 3573780 w 11737340"/>
                <a:gd name="connsiteY239" fmla="*/ 2674620 h 4168140"/>
                <a:gd name="connsiteX240" fmla="*/ 3482340 w 11737340"/>
                <a:gd name="connsiteY240" fmla="*/ 2621280 h 4168140"/>
                <a:gd name="connsiteX241" fmla="*/ 3436620 w 11737340"/>
                <a:gd name="connsiteY241" fmla="*/ 2552700 h 4168140"/>
                <a:gd name="connsiteX242" fmla="*/ 3329940 w 11737340"/>
                <a:gd name="connsiteY242" fmla="*/ 2423160 h 4168140"/>
                <a:gd name="connsiteX243" fmla="*/ 3261360 w 11737340"/>
                <a:gd name="connsiteY243" fmla="*/ 2324100 h 4168140"/>
                <a:gd name="connsiteX244" fmla="*/ 3131820 w 11737340"/>
                <a:gd name="connsiteY244" fmla="*/ 2209800 h 4168140"/>
                <a:gd name="connsiteX245" fmla="*/ 3040380 w 11737340"/>
                <a:gd name="connsiteY245" fmla="*/ 2141220 h 4168140"/>
                <a:gd name="connsiteX246" fmla="*/ 2910840 w 11737340"/>
                <a:gd name="connsiteY246" fmla="*/ 2034540 h 4168140"/>
                <a:gd name="connsiteX247" fmla="*/ 2849880 w 11737340"/>
                <a:gd name="connsiteY247" fmla="*/ 1958340 h 4168140"/>
                <a:gd name="connsiteX248" fmla="*/ 2743200 w 11737340"/>
                <a:gd name="connsiteY248" fmla="*/ 1889760 h 4168140"/>
                <a:gd name="connsiteX249" fmla="*/ 2659380 w 11737340"/>
                <a:gd name="connsiteY249" fmla="*/ 1844040 h 4168140"/>
                <a:gd name="connsiteX250" fmla="*/ 2575560 w 11737340"/>
                <a:gd name="connsiteY250" fmla="*/ 1744980 h 4168140"/>
                <a:gd name="connsiteX251" fmla="*/ 2468880 w 11737340"/>
                <a:gd name="connsiteY251" fmla="*/ 1645920 h 4168140"/>
                <a:gd name="connsiteX252" fmla="*/ 2400300 w 11737340"/>
                <a:gd name="connsiteY252" fmla="*/ 1607820 h 4168140"/>
                <a:gd name="connsiteX253" fmla="*/ 2263140 w 11737340"/>
                <a:gd name="connsiteY253" fmla="*/ 1501140 h 4168140"/>
                <a:gd name="connsiteX254" fmla="*/ 2171700 w 11737340"/>
                <a:gd name="connsiteY254" fmla="*/ 1432560 h 4168140"/>
                <a:gd name="connsiteX255" fmla="*/ 2087880 w 11737340"/>
                <a:gd name="connsiteY255" fmla="*/ 1363980 h 4168140"/>
                <a:gd name="connsiteX256" fmla="*/ 1950720 w 11737340"/>
                <a:gd name="connsiteY256" fmla="*/ 1272540 h 4168140"/>
                <a:gd name="connsiteX257" fmla="*/ 1805940 w 11737340"/>
                <a:gd name="connsiteY257" fmla="*/ 1135380 h 4168140"/>
                <a:gd name="connsiteX258" fmla="*/ 1729740 w 11737340"/>
                <a:gd name="connsiteY258" fmla="*/ 1089660 h 4168140"/>
                <a:gd name="connsiteX259" fmla="*/ 1668780 w 11737340"/>
                <a:gd name="connsiteY259" fmla="*/ 1043940 h 4168140"/>
                <a:gd name="connsiteX260" fmla="*/ 1592580 w 11737340"/>
                <a:gd name="connsiteY260" fmla="*/ 990600 h 4168140"/>
                <a:gd name="connsiteX261" fmla="*/ 1470660 w 11737340"/>
                <a:gd name="connsiteY261" fmla="*/ 891540 h 4168140"/>
                <a:gd name="connsiteX262" fmla="*/ 1386840 w 11737340"/>
                <a:gd name="connsiteY262" fmla="*/ 845820 h 4168140"/>
                <a:gd name="connsiteX263" fmla="*/ 1318260 w 11737340"/>
                <a:gd name="connsiteY263" fmla="*/ 784860 h 4168140"/>
                <a:gd name="connsiteX264" fmla="*/ 1264920 w 11737340"/>
                <a:gd name="connsiteY264" fmla="*/ 723900 h 4168140"/>
                <a:gd name="connsiteX265" fmla="*/ 1181100 w 11737340"/>
                <a:gd name="connsiteY265" fmla="*/ 647700 h 4168140"/>
                <a:gd name="connsiteX266" fmla="*/ 1089660 w 11737340"/>
                <a:gd name="connsiteY266" fmla="*/ 624840 h 4168140"/>
                <a:gd name="connsiteX267" fmla="*/ 1021080 w 11737340"/>
                <a:gd name="connsiteY267" fmla="*/ 586740 h 4168140"/>
                <a:gd name="connsiteX268" fmla="*/ 937260 w 11737340"/>
                <a:gd name="connsiteY268" fmla="*/ 548640 h 4168140"/>
                <a:gd name="connsiteX269" fmla="*/ 830580 w 11737340"/>
                <a:gd name="connsiteY269" fmla="*/ 510540 h 4168140"/>
                <a:gd name="connsiteX270" fmla="*/ 754380 w 11737340"/>
                <a:gd name="connsiteY270" fmla="*/ 457200 h 4168140"/>
                <a:gd name="connsiteX271" fmla="*/ 708660 w 11737340"/>
                <a:gd name="connsiteY271" fmla="*/ 419100 h 4168140"/>
                <a:gd name="connsiteX272" fmla="*/ 609600 w 11737340"/>
                <a:gd name="connsiteY272" fmla="*/ 396240 h 4168140"/>
                <a:gd name="connsiteX273" fmla="*/ 548640 w 11737340"/>
                <a:gd name="connsiteY273" fmla="*/ 320040 h 4168140"/>
                <a:gd name="connsiteX274" fmla="*/ 510540 w 11737340"/>
                <a:gd name="connsiteY274" fmla="*/ 251460 h 4168140"/>
                <a:gd name="connsiteX275" fmla="*/ 464820 w 11737340"/>
                <a:gd name="connsiteY275" fmla="*/ 190500 h 4168140"/>
                <a:gd name="connsiteX276" fmla="*/ 411480 w 11737340"/>
                <a:gd name="connsiteY276" fmla="*/ 137160 h 4168140"/>
                <a:gd name="connsiteX277" fmla="*/ 373380 w 11737340"/>
                <a:gd name="connsiteY277" fmla="*/ 45720 h 4168140"/>
                <a:gd name="connsiteX278" fmla="*/ 342900 w 11737340"/>
                <a:gd name="connsiteY278" fmla="*/ 0 h 4168140"/>
                <a:gd name="connsiteX279" fmla="*/ 327660 w 11737340"/>
                <a:gd name="connsiteY279" fmla="*/ 60960 h 4168140"/>
                <a:gd name="connsiteX280" fmla="*/ 289560 w 11737340"/>
                <a:gd name="connsiteY280" fmla="*/ 91440 h 4168140"/>
                <a:gd name="connsiteX281" fmla="*/ 236220 w 11737340"/>
                <a:gd name="connsiteY281" fmla="*/ 114300 h 4168140"/>
                <a:gd name="connsiteX282" fmla="*/ 198120 w 11737340"/>
                <a:gd name="connsiteY282" fmla="*/ 175260 h 4168140"/>
                <a:gd name="connsiteX283" fmla="*/ 175260 w 11737340"/>
                <a:gd name="connsiteY283" fmla="*/ 228600 h 4168140"/>
                <a:gd name="connsiteX284" fmla="*/ 114300 w 11737340"/>
                <a:gd name="connsiteY284" fmla="*/ 236220 h 4168140"/>
                <a:gd name="connsiteX285" fmla="*/ 45720 w 11737340"/>
                <a:gd name="connsiteY285" fmla="*/ 251460 h 4168140"/>
                <a:gd name="connsiteX286" fmla="*/ 0 w 11737340"/>
                <a:gd name="connsiteY286" fmla="*/ 281940 h 4168140"/>
                <a:gd name="connsiteX287" fmla="*/ 68580 w 11737340"/>
                <a:gd name="connsiteY287" fmla="*/ 320040 h 4168140"/>
                <a:gd name="connsiteX0" fmla="*/ 68580 w 11737340"/>
                <a:gd name="connsiteY0" fmla="*/ 320040 h 4168140"/>
                <a:gd name="connsiteX1" fmla="*/ 121920 w 11737340"/>
                <a:gd name="connsiteY1" fmla="*/ 381000 h 4168140"/>
                <a:gd name="connsiteX2" fmla="*/ 198120 w 11737340"/>
                <a:gd name="connsiteY2" fmla="*/ 419100 h 4168140"/>
                <a:gd name="connsiteX3" fmla="*/ 320040 w 11737340"/>
                <a:gd name="connsiteY3" fmla="*/ 510540 h 4168140"/>
                <a:gd name="connsiteX4" fmla="*/ 411480 w 11737340"/>
                <a:gd name="connsiteY4" fmla="*/ 563880 h 4168140"/>
                <a:gd name="connsiteX5" fmla="*/ 472440 w 11737340"/>
                <a:gd name="connsiteY5" fmla="*/ 632460 h 4168140"/>
                <a:gd name="connsiteX6" fmla="*/ 601980 w 11737340"/>
                <a:gd name="connsiteY6" fmla="*/ 708660 h 4168140"/>
                <a:gd name="connsiteX7" fmla="*/ 739140 w 11737340"/>
                <a:gd name="connsiteY7" fmla="*/ 784860 h 4168140"/>
                <a:gd name="connsiteX8" fmla="*/ 861060 w 11737340"/>
                <a:gd name="connsiteY8" fmla="*/ 868680 h 4168140"/>
                <a:gd name="connsiteX9" fmla="*/ 944880 w 11737340"/>
                <a:gd name="connsiteY9" fmla="*/ 952500 h 4168140"/>
                <a:gd name="connsiteX10" fmla="*/ 1021080 w 11737340"/>
                <a:gd name="connsiteY10" fmla="*/ 1005840 h 4168140"/>
                <a:gd name="connsiteX11" fmla="*/ 1097280 w 11737340"/>
                <a:gd name="connsiteY11" fmla="*/ 1043940 h 4168140"/>
                <a:gd name="connsiteX12" fmla="*/ 1181100 w 11737340"/>
                <a:gd name="connsiteY12" fmla="*/ 1104900 h 4168140"/>
                <a:gd name="connsiteX13" fmla="*/ 1249680 w 11737340"/>
                <a:gd name="connsiteY13" fmla="*/ 1150620 h 4168140"/>
                <a:gd name="connsiteX14" fmla="*/ 1341120 w 11737340"/>
                <a:gd name="connsiteY14" fmla="*/ 1196340 h 4168140"/>
                <a:gd name="connsiteX15" fmla="*/ 1417320 w 11737340"/>
                <a:gd name="connsiteY15" fmla="*/ 1257300 h 4168140"/>
                <a:gd name="connsiteX16" fmla="*/ 1493520 w 11737340"/>
                <a:gd name="connsiteY16" fmla="*/ 1333500 h 4168140"/>
                <a:gd name="connsiteX17" fmla="*/ 1569720 w 11737340"/>
                <a:gd name="connsiteY17" fmla="*/ 1356360 h 4168140"/>
                <a:gd name="connsiteX18" fmla="*/ 1684020 w 11737340"/>
                <a:gd name="connsiteY18" fmla="*/ 1424940 h 4168140"/>
                <a:gd name="connsiteX19" fmla="*/ 1729740 w 11737340"/>
                <a:gd name="connsiteY19" fmla="*/ 1485900 h 4168140"/>
                <a:gd name="connsiteX20" fmla="*/ 1844040 w 11737340"/>
                <a:gd name="connsiteY20" fmla="*/ 1569720 h 4168140"/>
                <a:gd name="connsiteX21" fmla="*/ 1935480 w 11737340"/>
                <a:gd name="connsiteY21" fmla="*/ 1615440 h 4168140"/>
                <a:gd name="connsiteX22" fmla="*/ 2049780 w 11737340"/>
                <a:gd name="connsiteY22" fmla="*/ 1691640 h 4168140"/>
                <a:gd name="connsiteX23" fmla="*/ 2133600 w 11737340"/>
                <a:gd name="connsiteY23" fmla="*/ 1729740 h 4168140"/>
                <a:gd name="connsiteX24" fmla="*/ 2202180 w 11737340"/>
                <a:gd name="connsiteY24" fmla="*/ 1805940 h 4168140"/>
                <a:gd name="connsiteX25" fmla="*/ 2255520 w 11737340"/>
                <a:gd name="connsiteY25" fmla="*/ 1821180 h 4168140"/>
                <a:gd name="connsiteX26" fmla="*/ 2316480 w 11737340"/>
                <a:gd name="connsiteY26" fmla="*/ 1866900 h 4168140"/>
                <a:gd name="connsiteX27" fmla="*/ 2423160 w 11737340"/>
                <a:gd name="connsiteY27" fmla="*/ 2004060 h 4168140"/>
                <a:gd name="connsiteX28" fmla="*/ 2476500 w 11737340"/>
                <a:gd name="connsiteY28" fmla="*/ 2087880 h 4168140"/>
                <a:gd name="connsiteX29" fmla="*/ 2567940 w 11737340"/>
                <a:gd name="connsiteY29" fmla="*/ 2148840 h 4168140"/>
                <a:gd name="connsiteX30" fmla="*/ 2682240 w 11737340"/>
                <a:gd name="connsiteY30" fmla="*/ 2186940 h 4168140"/>
                <a:gd name="connsiteX31" fmla="*/ 2743200 w 11737340"/>
                <a:gd name="connsiteY31" fmla="*/ 2209800 h 4168140"/>
                <a:gd name="connsiteX32" fmla="*/ 2811780 w 11737340"/>
                <a:gd name="connsiteY32" fmla="*/ 2247900 h 4168140"/>
                <a:gd name="connsiteX33" fmla="*/ 2887980 w 11737340"/>
                <a:gd name="connsiteY33" fmla="*/ 2301240 h 4168140"/>
                <a:gd name="connsiteX34" fmla="*/ 2979420 w 11737340"/>
                <a:gd name="connsiteY34" fmla="*/ 2385060 h 4168140"/>
                <a:gd name="connsiteX35" fmla="*/ 3055620 w 11737340"/>
                <a:gd name="connsiteY35" fmla="*/ 2461260 h 4168140"/>
                <a:gd name="connsiteX36" fmla="*/ 3139440 w 11737340"/>
                <a:gd name="connsiteY36" fmla="*/ 2537460 h 4168140"/>
                <a:gd name="connsiteX37" fmla="*/ 3261360 w 11737340"/>
                <a:gd name="connsiteY37" fmla="*/ 2628900 h 4168140"/>
                <a:gd name="connsiteX38" fmla="*/ 3345180 w 11737340"/>
                <a:gd name="connsiteY38" fmla="*/ 2720340 h 4168140"/>
                <a:gd name="connsiteX39" fmla="*/ 3444240 w 11737340"/>
                <a:gd name="connsiteY39" fmla="*/ 2796540 h 4168140"/>
                <a:gd name="connsiteX40" fmla="*/ 3558540 w 11737340"/>
                <a:gd name="connsiteY40" fmla="*/ 2872740 h 4168140"/>
                <a:gd name="connsiteX41" fmla="*/ 3619500 w 11737340"/>
                <a:gd name="connsiteY41" fmla="*/ 2979420 h 4168140"/>
                <a:gd name="connsiteX42" fmla="*/ 3619500 w 11737340"/>
                <a:gd name="connsiteY42" fmla="*/ 2979420 h 4168140"/>
                <a:gd name="connsiteX43" fmla="*/ 3649980 w 11737340"/>
                <a:gd name="connsiteY43" fmla="*/ 3048000 h 4168140"/>
                <a:gd name="connsiteX44" fmla="*/ 3703320 w 11737340"/>
                <a:gd name="connsiteY44" fmla="*/ 3086100 h 4168140"/>
                <a:gd name="connsiteX45" fmla="*/ 3764280 w 11737340"/>
                <a:gd name="connsiteY45" fmla="*/ 3063240 h 4168140"/>
                <a:gd name="connsiteX46" fmla="*/ 3848100 w 11737340"/>
                <a:gd name="connsiteY46" fmla="*/ 3025140 h 4168140"/>
                <a:gd name="connsiteX47" fmla="*/ 3916680 w 11737340"/>
                <a:gd name="connsiteY47" fmla="*/ 3032760 h 4168140"/>
                <a:gd name="connsiteX48" fmla="*/ 4030980 w 11737340"/>
                <a:gd name="connsiteY48" fmla="*/ 3063240 h 4168140"/>
                <a:gd name="connsiteX49" fmla="*/ 4137660 w 11737340"/>
                <a:gd name="connsiteY49" fmla="*/ 3101340 h 4168140"/>
                <a:gd name="connsiteX50" fmla="*/ 4259580 w 11737340"/>
                <a:gd name="connsiteY50" fmla="*/ 3147060 h 4168140"/>
                <a:gd name="connsiteX51" fmla="*/ 4381500 w 11737340"/>
                <a:gd name="connsiteY51" fmla="*/ 3192780 h 4168140"/>
                <a:gd name="connsiteX52" fmla="*/ 4526280 w 11737340"/>
                <a:gd name="connsiteY52" fmla="*/ 3276600 h 4168140"/>
                <a:gd name="connsiteX53" fmla="*/ 4587240 w 11737340"/>
                <a:gd name="connsiteY53" fmla="*/ 3299460 h 4168140"/>
                <a:gd name="connsiteX54" fmla="*/ 4610100 w 11737340"/>
                <a:gd name="connsiteY54" fmla="*/ 3352800 h 4168140"/>
                <a:gd name="connsiteX55" fmla="*/ 4648200 w 11737340"/>
                <a:gd name="connsiteY55" fmla="*/ 3436620 h 4168140"/>
                <a:gd name="connsiteX56" fmla="*/ 4671060 w 11737340"/>
                <a:gd name="connsiteY56" fmla="*/ 3520440 h 4168140"/>
                <a:gd name="connsiteX57" fmla="*/ 4678680 w 11737340"/>
                <a:gd name="connsiteY57" fmla="*/ 3589020 h 4168140"/>
                <a:gd name="connsiteX58" fmla="*/ 4686300 w 11737340"/>
                <a:gd name="connsiteY58" fmla="*/ 3649980 h 4168140"/>
                <a:gd name="connsiteX59" fmla="*/ 4724400 w 11737340"/>
                <a:gd name="connsiteY59" fmla="*/ 3680460 h 4168140"/>
                <a:gd name="connsiteX60" fmla="*/ 4785360 w 11737340"/>
                <a:gd name="connsiteY60" fmla="*/ 3672840 h 4168140"/>
                <a:gd name="connsiteX61" fmla="*/ 4869180 w 11737340"/>
                <a:gd name="connsiteY61" fmla="*/ 3703320 h 4168140"/>
                <a:gd name="connsiteX62" fmla="*/ 4914900 w 11737340"/>
                <a:gd name="connsiteY62" fmla="*/ 3756660 h 4168140"/>
                <a:gd name="connsiteX63" fmla="*/ 5105400 w 11737340"/>
                <a:gd name="connsiteY63" fmla="*/ 3832860 h 4168140"/>
                <a:gd name="connsiteX64" fmla="*/ 5173980 w 11737340"/>
                <a:gd name="connsiteY64" fmla="*/ 3886200 h 4168140"/>
                <a:gd name="connsiteX65" fmla="*/ 5242560 w 11737340"/>
                <a:gd name="connsiteY65" fmla="*/ 3924300 h 4168140"/>
                <a:gd name="connsiteX66" fmla="*/ 5364480 w 11737340"/>
                <a:gd name="connsiteY66" fmla="*/ 3962400 h 4168140"/>
                <a:gd name="connsiteX67" fmla="*/ 5516880 w 11737340"/>
                <a:gd name="connsiteY67" fmla="*/ 4046220 h 4168140"/>
                <a:gd name="connsiteX68" fmla="*/ 5585460 w 11737340"/>
                <a:gd name="connsiteY68" fmla="*/ 4099560 h 4168140"/>
                <a:gd name="connsiteX69" fmla="*/ 5661660 w 11737340"/>
                <a:gd name="connsiteY69" fmla="*/ 4122420 h 4168140"/>
                <a:gd name="connsiteX70" fmla="*/ 5745480 w 11737340"/>
                <a:gd name="connsiteY70" fmla="*/ 4130040 h 4168140"/>
                <a:gd name="connsiteX71" fmla="*/ 5836920 w 11737340"/>
                <a:gd name="connsiteY71" fmla="*/ 4130040 h 4168140"/>
                <a:gd name="connsiteX72" fmla="*/ 5951220 w 11737340"/>
                <a:gd name="connsiteY72" fmla="*/ 4145280 h 4168140"/>
                <a:gd name="connsiteX73" fmla="*/ 6035040 w 11737340"/>
                <a:gd name="connsiteY73" fmla="*/ 4168140 h 4168140"/>
                <a:gd name="connsiteX74" fmla="*/ 6149340 w 11737340"/>
                <a:gd name="connsiteY74" fmla="*/ 4137660 h 4168140"/>
                <a:gd name="connsiteX75" fmla="*/ 6286500 w 11737340"/>
                <a:gd name="connsiteY75" fmla="*/ 4114800 h 4168140"/>
                <a:gd name="connsiteX76" fmla="*/ 6393180 w 11737340"/>
                <a:gd name="connsiteY76" fmla="*/ 4053840 h 4168140"/>
                <a:gd name="connsiteX77" fmla="*/ 6484620 w 11737340"/>
                <a:gd name="connsiteY77" fmla="*/ 4038600 h 4168140"/>
                <a:gd name="connsiteX78" fmla="*/ 6583680 w 11737340"/>
                <a:gd name="connsiteY78" fmla="*/ 3970020 h 4168140"/>
                <a:gd name="connsiteX79" fmla="*/ 6697980 w 11737340"/>
                <a:gd name="connsiteY79" fmla="*/ 3886200 h 4168140"/>
                <a:gd name="connsiteX80" fmla="*/ 6728460 w 11737340"/>
                <a:gd name="connsiteY80" fmla="*/ 3817620 h 4168140"/>
                <a:gd name="connsiteX81" fmla="*/ 6842760 w 11737340"/>
                <a:gd name="connsiteY81" fmla="*/ 3733800 h 4168140"/>
                <a:gd name="connsiteX82" fmla="*/ 6972300 w 11737340"/>
                <a:gd name="connsiteY82" fmla="*/ 3642360 h 4168140"/>
                <a:gd name="connsiteX83" fmla="*/ 7078980 w 11737340"/>
                <a:gd name="connsiteY83" fmla="*/ 3528060 h 4168140"/>
                <a:gd name="connsiteX84" fmla="*/ 7139940 w 11737340"/>
                <a:gd name="connsiteY84" fmla="*/ 3444240 h 4168140"/>
                <a:gd name="connsiteX85" fmla="*/ 7269480 w 11737340"/>
                <a:gd name="connsiteY85" fmla="*/ 3284220 h 4168140"/>
                <a:gd name="connsiteX86" fmla="*/ 7330440 w 11737340"/>
                <a:gd name="connsiteY86" fmla="*/ 3185160 h 4168140"/>
                <a:gd name="connsiteX87" fmla="*/ 7376160 w 11737340"/>
                <a:gd name="connsiteY87" fmla="*/ 3116580 h 4168140"/>
                <a:gd name="connsiteX88" fmla="*/ 7444740 w 11737340"/>
                <a:gd name="connsiteY88" fmla="*/ 3093720 h 4168140"/>
                <a:gd name="connsiteX89" fmla="*/ 7513320 w 11737340"/>
                <a:gd name="connsiteY89" fmla="*/ 3101340 h 4168140"/>
                <a:gd name="connsiteX90" fmla="*/ 7576820 w 11737340"/>
                <a:gd name="connsiteY90" fmla="*/ 3093720 h 4168140"/>
                <a:gd name="connsiteX91" fmla="*/ 7729220 w 11737340"/>
                <a:gd name="connsiteY91" fmla="*/ 3136900 h 4168140"/>
                <a:gd name="connsiteX92" fmla="*/ 7833360 w 11737340"/>
                <a:gd name="connsiteY92" fmla="*/ 3180080 h 4168140"/>
                <a:gd name="connsiteX93" fmla="*/ 7967980 w 11737340"/>
                <a:gd name="connsiteY93" fmla="*/ 3208020 h 4168140"/>
                <a:gd name="connsiteX94" fmla="*/ 8161020 w 11737340"/>
                <a:gd name="connsiteY94" fmla="*/ 3268980 h 4168140"/>
                <a:gd name="connsiteX95" fmla="*/ 8290560 w 11737340"/>
                <a:gd name="connsiteY95" fmla="*/ 3337560 h 4168140"/>
                <a:gd name="connsiteX96" fmla="*/ 8382000 w 11737340"/>
                <a:gd name="connsiteY96" fmla="*/ 3360420 h 4168140"/>
                <a:gd name="connsiteX97" fmla="*/ 8458200 w 11737340"/>
                <a:gd name="connsiteY97" fmla="*/ 3398520 h 4168140"/>
                <a:gd name="connsiteX98" fmla="*/ 8595360 w 11737340"/>
                <a:gd name="connsiteY98" fmla="*/ 3512820 h 4168140"/>
                <a:gd name="connsiteX99" fmla="*/ 8641080 w 11737340"/>
                <a:gd name="connsiteY99" fmla="*/ 3566160 h 4168140"/>
                <a:gd name="connsiteX100" fmla="*/ 8702040 w 11737340"/>
                <a:gd name="connsiteY100" fmla="*/ 3604260 h 4168140"/>
                <a:gd name="connsiteX101" fmla="*/ 8763000 w 11737340"/>
                <a:gd name="connsiteY101" fmla="*/ 3634740 h 4168140"/>
                <a:gd name="connsiteX102" fmla="*/ 8846820 w 11737340"/>
                <a:gd name="connsiteY102" fmla="*/ 3632200 h 4168140"/>
                <a:gd name="connsiteX103" fmla="*/ 8968740 w 11737340"/>
                <a:gd name="connsiteY103" fmla="*/ 3634740 h 4168140"/>
                <a:gd name="connsiteX104" fmla="*/ 9060180 w 11737340"/>
                <a:gd name="connsiteY104" fmla="*/ 3642360 h 4168140"/>
                <a:gd name="connsiteX105" fmla="*/ 9151620 w 11737340"/>
                <a:gd name="connsiteY105" fmla="*/ 3657600 h 4168140"/>
                <a:gd name="connsiteX106" fmla="*/ 9230360 w 11737340"/>
                <a:gd name="connsiteY106" fmla="*/ 3657600 h 4168140"/>
                <a:gd name="connsiteX107" fmla="*/ 9331960 w 11737340"/>
                <a:gd name="connsiteY107" fmla="*/ 3629660 h 4168140"/>
                <a:gd name="connsiteX108" fmla="*/ 9433560 w 11737340"/>
                <a:gd name="connsiteY108" fmla="*/ 3589020 h 4168140"/>
                <a:gd name="connsiteX109" fmla="*/ 9535160 w 11737340"/>
                <a:gd name="connsiteY109" fmla="*/ 3540760 h 4168140"/>
                <a:gd name="connsiteX110" fmla="*/ 9646920 w 11737340"/>
                <a:gd name="connsiteY110" fmla="*/ 3489960 h 4168140"/>
                <a:gd name="connsiteX111" fmla="*/ 9784080 w 11737340"/>
                <a:gd name="connsiteY111" fmla="*/ 3444240 h 4168140"/>
                <a:gd name="connsiteX112" fmla="*/ 9860280 w 11737340"/>
                <a:gd name="connsiteY112" fmla="*/ 3383280 h 4168140"/>
                <a:gd name="connsiteX113" fmla="*/ 9921240 w 11737340"/>
                <a:gd name="connsiteY113" fmla="*/ 3314700 h 4168140"/>
                <a:gd name="connsiteX114" fmla="*/ 9997440 w 11737340"/>
                <a:gd name="connsiteY114" fmla="*/ 3208020 h 4168140"/>
                <a:gd name="connsiteX115" fmla="*/ 10043160 w 11737340"/>
                <a:gd name="connsiteY115" fmla="*/ 3101340 h 4168140"/>
                <a:gd name="connsiteX116" fmla="*/ 10104120 w 11737340"/>
                <a:gd name="connsiteY116" fmla="*/ 3017520 h 4168140"/>
                <a:gd name="connsiteX117" fmla="*/ 10157460 w 11737340"/>
                <a:gd name="connsiteY117" fmla="*/ 2933700 h 4168140"/>
                <a:gd name="connsiteX118" fmla="*/ 10218420 w 11737340"/>
                <a:gd name="connsiteY118" fmla="*/ 2849880 h 4168140"/>
                <a:gd name="connsiteX119" fmla="*/ 10294620 w 11737340"/>
                <a:gd name="connsiteY119" fmla="*/ 2735580 h 4168140"/>
                <a:gd name="connsiteX120" fmla="*/ 10347960 w 11737340"/>
                <a:gd name="connsiteY120" fmla="*/ 2621280 h 4168140"/>
                <a:gd name="connsiteX121" fmla="*/ 10431780 w 11737340"/>
                <a:gd name="connsiteY121" fmla="*/ 2499360 h 4168140"/>
                <a:gd name="connsiteX122" fmla="*/ 10500360 w 11737340"/>
                <a:gd name="connsiteY122" fmla="*/ 2354580 h 4168140"/>
                <a:gd name="connsiteX123" fmla="*/ 10553700 w 11737340"/>
                <a:gd name="connsiteY123" fmla="*/ 2263140 h 4168140"/>
                <a:gd name="connsiteX124" fmla="*/ 10584180 w 11737340"/>
                <a:gd name="connsiteY124" fmla="*/ 2194560 h 4168140"/>
                <a:gd name="connsiteX125" fmla="*/ 10624820 w 11737340"/>
                <a:gd name="connsiteY125" fmla="*/ 2125980 h 4168140"/>
                <a:gd name="connsiteX126" fmla="*/ 10675620 w 11737340"/>
                <a:gd name="connsiteY126" fmla="*/ 2049780 h 4168140"/>
                <a:gd name="connsiteX127" fmla="*/ 10690860 w 11737340"/>
                <a:gd name="connsiteY127" fmla="*/ 1988820 h 4168140"/>
                <a:gd name="connsiteX128" fmla="*/ 10713720 w 11737340"/>
                <a:gd name="connsiteY128" fmla="*/ 1927860 h 4168140"/>
                <a:gd name="connsiteX129" fmla="*/ 10767060 w 11737340"/>
                <a:gd name="connsiteY129" fmla="*/ 1859280 h 4168140"/>
                <a:gd name="connsiteX130" fmla="*/ 10873740 w 11737340"/>
                <a:gd name="connsiteY130" fmla="*/ 1828800 h 4168140"/>
                <a:gd name="connsiteX131" fmla="*/ 11079480 w 11737340"/>
                <a:gd name="connsiteY131" fmla="*/ 1767840 h 4168140"/>
                <a:gd name="connsiteX132" fmla="*/ 11247120 w 11737340"/>
                <a:gd name="connsiteY132" fmla="*/ 1684020 h 4168140"/>
                <a:gd name="connsiteX133" fmla="*/ 11407140 w 11737340"/>
                <a:gd name="connsiteY133" fmla="*/ 1628140 h 4168140"/>
                <a:gd name="connsiteX134" fmla="*/ 11490960 w 11737340"/>
                <a:gd name="connsiteY134" fmla="*/ 1577340 h 4168140"/>
                <a:gd name="connsiteX135" fmla="*/ 11635740 w 11737340"/>
                <a:gd name="connsiteY135" fmla="*/ 1508760 h 4168140"/>
                <a:gd name="connsiteX136" fmla="*/ 11737340 w 11737340"/>
                <a:gd name="connsiteY136" fmla="*/ 1442720 h 4168140"/>
                <a:gd name="connsiteX137" fmla="*/ 11620500 w 11737340"/>
                <a:gd name="connsiteY137" fmla="*/ 1417320 h 4168140"/>
                <a:gd name="connsiteX138" fmla="*/ 11567160 w 11737340"/>
                <a:gd name="connsiteY138" fmla="*/ 1379220 h 4168140"/>
                <a:gd name="connsiteX139" fmla="*/ 11498580 w 11737340"/>
                <a:gd name="connsiteY139" fmla="*/ 1318260 h 4168140"/>
                <a:gd name="connsiteX140" fmla="*/ 11468100 w 11737340"/>
                <a:gd name="connsiteY140" fmla="*/ 1280160 h 4168140"/>
                <a:gd name="connsiteX141" fmla="*/ 11442700 w 11737340"/>
                <a:gd name="connsiteY141" fmla="*/ 1231900 h 4168140"/>
                <a:gd name="connsiteX142" fmla="*/ 11384280 w 11737340"/>
                <a:gd name="connsiteY142" fmla="*/ 1310640 h 4168140"/>
                <a:gd name="connsiteX143" fmla="*/ 11353800 w 11737340"/>
                <a:gd name="connsiteY143" fmla="*/ 1356360 h 4168140"/>
                <a:gd name="connsiteX144" fmla="*/ 11224260 w 11737340"/>
                <a:gd name="connsiteY144" fmla="*/ 1417320 h 4168140"/>
                <a:gd name="connsiteX145" fmla="*/ 11109960 w 11737340"/>
                <a:gd name="connsiteY145" fmla="*/ 1463040 h 4168140"/>
                <a:gd name="connsiteX146" fmla="*/ 10911840 w 11737340"/>
                <a:gd name="connsiteY146" fmla="*/ 1524000 h 4168140"/>
                <a:gd name="connsiteX147" fmla="*/ 10774680 w 11737340"/>
                <a:gd name="connsiteY147" fmla="*/ 1546860 h 4168140"/>
                <a:gd name="connsiteX148" fmla="*/ 10675620 w 11737340"/>
                <a:gd name="connsiteY148" fmla="*/ 1615440 h 4168140"/>
                <a:gd name="connsiteX149" fmla="*/ 10568940 w 11737340"/>
                <a:gd name="connsiteY149" fmla="*/ 1676400 h 4168140"/>
                <a:gd name="connsiteX150" fmla="*/ 10485120 w 11737340"/>
                <a:gd name="connsiteY150" fmla="*/ 1760220 h 4168140"/>
                <a:gd name="connsiteX151" fmla="*/ 10454640 w 11737340"/>
                <a:gd name="connsiteY151" fmla="*/ 1836420 h 4168140"/>
                <a:gd name="connsiteX152" fmla="*/ 10416540 w 11737340"/>
                <a:gd name="connsiteY152" fmla="*/ 1927860 h 4168140"/>
                <a:gd name="connsiteX153" fmla="*/ 10401300 w 11737340"/>
                <a:gd name="connsiteY153" fmla="*/ 2004060 h 4168140"/>
                <a:gd name="connsiteX154" fmla="*/ 10363200 w 11737340"/>
                <a:gd name="connsiteY154" fmla="*/ 2095500 h 4168140"/>
                <a:gd name="connsiteX155" fmla="*/ 10317480 w 11737340"/>
                <a:gd name="connsiteY155" fmla="*/ 2225040 h 4168140"/>
                <a:gd name="connsiteX156" fmla="*/ 10287000 w 11737340"/>
                <a:gd name="connsiteY156" fmla="*/ 2346960 h 4168140"/>
                <a:gd name="connsiteX157" fmla="*/ 10218420 w 11737340"/>
                <a:gd name="connsiteY157" fmla="*/ 2499360 h 4168140"/>
                <a:gd name="connsiteX158" fmla="*/ 10134600 w 11737340"/>
                <a:gd name="connsiteY158" fmla="*/ 2621280 h 4168140"/>
                <a:gd name="connsiteX159" fmla="*/ 10043160 w 11737340"/>
                <a:gd name="connsiteY159" fmla="*/ 2735580 h 4168140"/>
                <a:gd name="connsiteX160" fmla="*/ 9974580 w 11737340"/>
                <a:gd name="connsiteY160" fmla="*/ 2857500 h 4168140"/>
                <a:gd name="connsiteX161" fmla="*/ 9906000 w 11737340"/>
                <a:gd name="connsiteY161" fmla="*/ 2941320 h 4168140"/>
                <a:gd name="connsiteX162" fmla="*/ 9860280 w 11737340"/>
                <a:gd name="connsiteY162" fmla="*/ 3032760 h 4168140"/>
                <a:gd name="connsiteX163" fmla="*/ 9806940 w 11737340"/>
                <a:gd name="connsiteY163" fmla="*/ 3116580 h 4168140"/>
                <a:gd name="connsiteX164" fmla="*/ 9715500 w 11737340"/>
                <a:gd name="connsiteY164" fmla="*/ 3208020 h 4168140"/>
                <a:gd name="connsiteX165" fmla="*/ 9616440 w 11737340"/>
                <a:gd name="connsiteY165" fmla="*/ 3261360 h 4168140"/>
                <a:gd name="connsiteX166" fmla="*/ 9532620 w 11737340"/>
                <a:gd name="connsiteY166" fmla="*/ 3329940 h 4168140"/>
                <a:gd name="connsiteX167" fmla="*/ 9471660 w 11737340"/>
                <a:gd name="connsiteY167" fmla="*/ 3375660 h 4168140"/>
                <a:gd name="connsiteX168" fmla="*/ 9410700 w 11737340"/>
                <a:gd name="connsiteY168" fmla="*/ 3429000 h 4168140"/>
                <a:gd name="connsiteX169" fmla="*/ 9288780 w 11737340"/>
                <a:gd name="connsiteY169" fmla="*/ 3436620 h 4168140"/>
                <a:gd name="connsiteX170" fmla="*/ 9166860 w 11737340"/>
                <a:gd name="connsiteY170" fmla="*/ 3444240 h 4168140"/>
                <a:gd name="connsiteX171" fmla="*/ 9029700 w 11737340"/>
                <a:gd name="connsiteY171" fmla="*/ 3413760 h 4168140"/>
                <a:gd name="connsiteX172" fmla="*/ 8823960 w 11737340"/>
                <a:gd name="connsiteY172" fmla="*/ 3360420 h 4168140"/>
                <a:gd name="connsiteX173" fmla="*/ 8679180 w 11737340"/>
                <a:gd name="connsiteY173" fmla="*/ 3329940 h 4168140"/>
                <a:gd name="connsiteX174" fmla="*/ 8572500 w 11737340"/>
                <a:gd name="connsiteY174" fmla="*/ 3276600 h 4168140"/>
                <a:gd name="connsiteX175" fmla="*/ 8465820 w 11737340"/>
                <a:gd name="connsiteY175" fmla="*/ 3215640 h 4168140"/>
                <a:gd name="connsiteX176" fmla="*/ 8321040 w 11737340"/>
                <a:gd name="connsiteY176" fmla="*/ 3177540 h 4168140"/>
                <a:gd name="connsiteX177" fmla="*/ 8199120 w 11737340"/>
                <a:gd name="connsiteY177" fmla="*/ 3131820 h 4168140"/>
                <a:gd name="connsiteX178" fmla="*/ 8069580 w 11737340"/>
                <a:gd name="connsiteY178" fmla="*/ 3078480 h 4168140"/>
                <a:gd name="connsiteX179" fmla="*/ 7917180 w 11737340"/>
                <a:gd name="connsiteY179" fmla="*/ 2994660 h 4168140"/>
                <a:gd name="connsiteX180" fmla="*/ 7787640 w 11737340"/>
                <a:gd name="connsiteY180" fmla="*/ 2971800 h 4168140"/>
                <a:gd name="connsiteX181" fmla="*/ 7719060 w 11737340"/>
                <a:gd name="connsiteY181" fmla="*/ 2933700 h 4168140"/>
                <a:gd name="connsiteX182" fmla="*/ 7612380 w 11737340"/>
                <a:gd name="connsiteY182" fmla="*/ 2903220 h 4168140"/>
                <a:gd name="connsiteX183" fmla="*/ 7566660 w 11737340"/>
                <a:gd name="connsiteY183" fmla="*/ 2887980 h 4168140"/>
                <a:gd name="connsiteX184" fmla="*/ 7551420 w 11737340"/>
                <a:gd name="connsiteY184" fmla="*/ 2849880 h 4168140"/>
                <a:gd name="connsiteX185" fmla="*/ 7533640 w 11737340"/>
                <a:gd name="connsiteY185" fmla="*/ 2788920 h 4168140"/>
                <a:gd name="connsiteX186" fmla="*/ 7475220 w 11737340"/>
                <a:gd name="connsiteY186" fmla="*/ 2857500 h 4168140"/>
                <a:gd name="connsiteX187" fmla="*/ 7414260 w 11737340"/>
                <a:gd name="connsiteY187" fmla="*/ 2887980 h 4168140"/>
                <a:gd name="connsiteX188" fmla="*/ 7345680 w 11737340"/>
                <a:gd name="connsiteY188" fmla="*/ 2971800 h 4168140"/>
                <a:gd name="connsiteX189" fmla="*/ 7315200 w 11737340"/>
                <a:gd name="connsiteY189" fmla="*/ 2994660 h 4168140"/>
                <a:gd name="connsiteX190" fmla="*/ 7261860 w 11737340"/>
                <a:gd name="connsiteY190" fmla="*/ 3009900 h 4168140"/>
                <a:gd name="connsiteX191" fmla="*/ 7193280 w 11737340"/>
                <a:gd name="connsiteY191" fmla="*/ 3025140 h 4168140"/>
                <a:gd name="connsiteX192" fmla="*/ 7155180 w 11737340"/>
                <a:gd name="connsiteY192" fmla="*/ 3078480 h 4168140"/>
                <a:gd name="connsiteX193" fmla="*/ 7109460 w 11737340"/>
                <a:gd name="connsiteY193" fmla="*/ 3154680 h 4168140"/>
                <a:gd name="connsiteX194" fmla="*/ 7048500 w 11737340"/>
                <a:gd name="connsiteY194" fmla="*/ 3246120 h 4168140"/>
                <a:gd name="connsiteX195" fmla="*/ 6995160 w 11737340"/>
                <a:gd name="connsiteY195" fmla="*/ 3307080 h 4168140"/>
                <a:gd name="connsiteX196" fmla="*/ 6972300 w 11737340"/>
                <a:gd name="connsiteY196" fmla="*/ 3352800 h 4168140"/>
                <a:gd name="connsiteX197" fmla="*/ 6949440 w 11737340"/>
                <a:gd name="connsiteY197" fmla="*/ 3413760 h 4168140"/>
                <a:gd name="connsiteX198" fmla="*/ 6949440 w 11737340"/>
                <a:gd name="connsiteY198" fmla="*/ 3413760 h 4168140"/>
                <a:gd name="connsiteX199" fmla="*/ 6911340 w 11737340"/>
                <a:gd name="connsiteY199" fmla="*/ 3474720 h 4168140"/>
                <a:gd name="connsiteX200" fmla="*/ 6888480 w 11737340"/>
                <a:gd name="connsiteY200" fmla="*/ 3505200 h 4168140"/>
                <a:gd name="connsiteX201" fmla="*/ 6819900 w 11737340"/>
                <a:gd name="connsiteY201" fmla="*/ 3566160 h 4168140"/>
                <a:gd name="connsiteX202" fmla="*/ 6743700 w 11737340"/>
                <a:gd name="connsiteY202" fmla="*/ 3581400 h 4168140"/>
                <a:gd name="connsiteX203" fmla="*/ 6675120 w 11737340"/>
                <a:gd name="connsiteY203" fmla="*/ 3657600 h 4168140"/>
                <a:gd name="connsiteX204" fmla="*/ 6629400 w 11737340"/>
                <a:gd name="connsiteY204" fmla="*/ 3718560 h 4168140"/>
                <a:gd name="connsiteX205" fmla="*/ 6576060 w 11737340"/>
                <a:gd name="connsiteY205" fmla="*/ 3779520 h 4168140"/>
                <a:gd name="connsiteX206" fmla="*/ 6484620 w 11737340"/>
                <a:gd name="connsiteY206" fmla="*/ 3817620 h 4168140"/>
                <a:gd name="connsiteX207" fmla="*/ 6400800 w 11737340"/>
                <a:gd name="connsiteY207" fmla="*/ 3832860 h 4168140"/>
                <a:gd name="connsiteX208" fmla="*/ 6263640 w 11737340"/>
                <a:gd name="connsiteY208" fmla="*/ 3870960 h 4168140"/>
                <a:gd name="connsiteX209" fmla="*/ 6126480 w 11737340"/>
                <a:gd name="connsiteY209" fmla="*/ 3901440 h 4168140"/>
                <a:gd name="connsiteX210" fmla="*/ 6027420 w 11737340"/>
                <a:gd name="connsiteY210" fmla="*/ 3916680 h 4168140"/>
                <a:gd name="connsiteX211" fmla="*/ 5890260 w 11737340"/>
                <a:gd name="connsiteY211" fmla="*/ 3878580 h 4168140"/>
                <a:gd name="connsiteX212" fmla="*/ 5821680 w 11737340"/>
                <a:gd name="connsiteY212" fmla="*/ 3863340 h 4168140"/>
                <a:gd name="connsiteX213" fmla="*/ 5737860 w 11737340"/>
                <a:gd name="connsiteY213" fmla="*/ 3825240 h 4168140"/>
                <a:gd name="connsiteX214" fmla="*/ 5638800 w 11737340"/>
                <a:gd name="connsiteY214" fmla="*/ 3794760 h 4168140"/>
                <a:gd name="connsiteX215" fmla="*/ 5524500 w 11737340"/>
                <a:gd name="connsiteY215" fmla="*/ 3756660 h 4168140"/>
                <a:gd name="connsiteX216" fmla="*/ 5448300 w 11737340"/>
                <a:gd name="connsiteY216" fmla="*/ 3718560 h 4168140"/>
                <a:gd name="connsiteX217" fmla="*/ 5349240 w 11737340"/>
                <a:gd name="connsiteY217" fmla="*/ 3657600 h 4168140"/>
                <a:gd name="connsiteX218" fmla="*/ 5295900 w 11737340"/>
                <a:gd name="connsiteY218" fmla="*/ 3619500 h 4168140"/>
                <a:gd name="connsiteX219" fmla="*/ 5234940 w 11737340"/>
                <a:gd name="connsiteY219" fmla="*/ 3596640 h 4168140"/>
                <a:gd name="connsiteX220" fmla="*/ 5135880 w 11737340"/>
                <a:gd name="connsiteY220" fmla="*/ 3550920 h 4168140"/>
                <a:gd name="connsiteX221" fmla="*/ 5059680 w 11737340"/>
                <a:gd name="connsiteY221" fmla="*/ 3505200 h 4168140"/>
                <a:gd name="connsiteX222" fmla="*/ 5029200 w 11737340"/>
                <a:gd name="connsiteY222" fmla="*/ 3482340 h 4168140"/>
                <a:gd name="connsiteX223" fmla="*/ 4960620 w 11737340"/>
                <a:gd name="connsiteY223" fmla="*/ 3413760 h 4168140"/>
                <a:gd name="connsiteX224" fmla="*/ 4876800 w 11737340"/>
                <a:gd name="connsiteY224" fmla="*/ 3299460 h 4168140"/>
                <a:gd name="connsiteX225" fmla="*/ 4808220 w 11737340"/>
                <a:gd name="connsiteY225" fmla="*/ 3200400 h 4168140"/>
                <a:gd name="connsiteX226" fmla="*/ 4777740 w 11737340"/>
                <a:gd name="connsiteY226" fmla="*/ 3147060 h 4168140"/>
                <a:gd name="connsiteX227" fmla="*/ 4724400 w 11737340"/>
                <a:gd name="connsiteY227" fmla="*/ 3108960 h 4168140"/>
                <a:gd name="connsiteX228" fmla="*/ 4648200 w 11737340"/>
                <a:gd name="connsiteY228" fmla="*/ 3063240 h 4168140"/>
                <a:gd name="connsiteX229" fmla="*/ 4533900 w 11737340"/>
                <a:gd name="connsiteY229" fmla="*/ 2979420 h 4168140"/>
                <a:gd name="connsiteX230" fmla="*/ 4427220 w 11737340"/>
                <a:gd name="connsiteY230" fmla="*/ 2941320 h 4168140"/>
                <a:gd name="connsiteX231" fmla="*/ 4366260 w 11737340"/>
                <a:gd name="connsiteY231" fmla="*/ 2903220 h 4168140"/>
                <a:gd name="connsiteX232" fmla="*/ 4244340 w 11737340"/>
                <a:gd name="connsiteY232" fmla="*/ 2842260 h 4168140"/>
                <a:gd name="connsiteX233" fmla="*/ 4145280 w 11737340"/>
                <a:gd name="connsiteY233" fmla="*/ 2811780 h 4168140"/>
                <a:gd name="connsiteX234" fmla="*/ 4038600 w 11737340"/>
                <a:gd name="connsiteY234" fmla="*/ 2804160 h 4168140"/>
                <a:gd name="connsiteX235" fmla="*/ 3954780 w 11737340"/>
                <a:gd name="connsiteY235" fmla="*/ 2819400 h 4168140"/>
                <a:gd name="connsiteX236" fmla="*/ 3863340 w 11737340"/>
                <a:gd name="connsiteY236" fmla="*/ 2804160 h 4168140"/>
                <a:gd name="connsiteX237" fmla="*/ 3741420 w 11737340"/>
                <a:gd name="connsiteY237" fmla="*/ 2781300 h 4168140"/>
                <a:gd name="connsiteX238" fmla="*/ 3649980 w 11737340"/>
                <a:gd name="connsiteY238" fmla="*/ 2743200 h 4168140"/>
                <a:gd name="connsiteX239" fmla="*/ 3573780 w 11737340"/>
                <a:gd name="connsiteY239" fmla="*/ 2674620 h 4168140"/>
                <a:gd name="connsiteX240" fmla="*/ 3482340 w 11737340"/>
                <a:gd name="connsiteY240" fmla="*/ 2621280 h 4168140"/>
                <a:gd name="connsiteX241" fmla="*/ 3436620 w 11737340"/>
                <a:gd name="connsiteY241" fmla="*/ 2552700 h 4168140"/>
                <a:gd name="connsiteX242" fmla="*/ 3329940 w 11737340"/>
                <a:gd name="connsiteY242" fmla="*/ 2423160 h 4168140"/>
                <a:gd name="connsiteX243" fmla="*/ 3261360 w 11737340"/>
                <a:gd name="connsiteY243" fmla="*/ 2324100 h 4168140"/>
                <a:gd name="connsiteX244" fmla="*/ 3131820 w 11737340"/>
                <a:gd name="connsiteY244" fmla="*/ 2209800 h 4168140"/>
                <a:gd name="connsiteX245" fmla="*/ 3040380 w 11737340"/>
                <a:gd name="connsiteY245" fmla="*/ 2141220 h 4168140"/>
                <a:gd name="connsiteX246" fmla="*/ 2910840 w 11737340"/>
                <a:gd name="connsiteY246" fmla="*/ 2034540 h 4168140"/>
                <a:gd name="connsiteX247" fmla="*/ 2849880 w 11737340"/>
                <a:gd name="connsiteY247" fmla="*/ 1958340 h 4168140"/>
                <a:gd name="connsiteX248" fmla="*/ 2743200 w 11737340"/>
                <a:gd name="connsiteY248" fmla="*/ 1889760 h 4168140"/>
                <a:gd name="connsiteX249" fmla="*/ 2659380 w 11737340"/>
                <a:gd name="connsiteY249" fmla="*/ 1844040 h 4168140"/>
                <a:gd name="connsiteX250" fmla="*/ 2575560 w 11737340"/>
                <a:gd name="connsiteY250" fmla="*/ 1744980 h 4168140"/>
                <a:gd name="connsiteX251" fmla="*/ 2468880 w 11737340"/>
                <a:gd name="connsiteY251" fmla="*/ 1645920 h 4168140"/>
                <a:gd name="connsiteX252" fmla="*/ 2400300 w 11737340"/>
                <a:gd name="connsiteY252" fmla="*/ 1607820 h 4168140"/>
                <a:gd name="connsiteX253" fmla="*/ 2263140 w 11737340"/>
                <a:gd name="connsiteY253" fmla="*/ 1501140 h 4168140"/>
                <a:gd name="connsiteX254" fmla="*/ 2171700 w 11737340"/>
                <a:gd name="connsiteY254" fmla="*/ 1432560 h 4168140"/>
                <a:gd name="connsiteX255" fmla="*/ 2087880 w 11737340"/>
                <a:gd name="connsiteY255" fmla="*/ 1363980 h 4168140"/>
                <a:gd name="connsiteX256" fmla="*/ 1950720 w 11737340"/>
                <a:gd name="connsiteY256" fmla="*/ 1272540 h 4168140"/>
                <a:gd name="connsiteX257" fmla="*/ 1805940 w 11737340"/>
                <a:gd name="connsiteY257" fmla="*/ 1135380 h 4168140"/>
                <a:gd name="connsiteX258" fmla="*/ 1729740 w 11737340"/>
                <a:gd name="connsiteY258" fmla="*/ 1089660 h 4168140"/>
                <a:gd name="connsiteX259" fmla="*/ 1668780 w 11737340"/>
                <a:gd name="connsiteY259" fmla="*/ 1043940 h 4168140"/>
                <a:gd name="connsiteX260" fmla="*/ 1592580 w 11737340"/>
                <a:gd name="connsiteY260" fmla="*/ 990600 h 4168140"/>
                <a:gd name="connsiteX261" fmla="*/ 1470660 w 11737340"/>
                <a:gd name="connsiteY261" fmla="*/ 891540 h 4168140"/>
                <a:gd name="connsiteX262" fmla="*/ 1386840 w 11737340"/>
                <a:gd name="connsiteY262" fmla="*/ 845820 h 4168140"/>
                <a:gd name="connsiteX263" fmla="*/ 1318260 w 11737340"/>
                <a:gd name="connsiteY263" fmla="*/ 784860 h 4168140"/>
                <a:gd name="connsiteX264" fmla="*/ 1264920 w 11737340"/>
                <a:gd name="connsiteY264" fmla="*/ 723900 h 4168140"/>
                <a:gd name="connsiteX265" fmla="*/ 1181100 w 11737340"/>
                <a:gd name="connsiteY265" fmla="*/ 647700 h 4168140"/>
                <a:gd name="connsiteX266" fmla="*/ 1089660 w 11737340"/>
                <a:gd name="connsiteY266" fmla="*/ 624840 h 4168140"/>
                <a:gd name="connsiteX267" fmla="*/ 1021080 w 11737340"/>
                <a:gd name="connsiteY267" fmla="*/ 586740 h 4168140"/>
                <a:gd name="connsiteX268" fmla="*/ 937260 w 11737340"/>
                <a:gd name="connsiteY268" fmla="*/ 548640 h 4168140"/>
                <a:gd name="connsiteX269" fmla="*/ 830580 w 11737340"/>
                <a:gd name="connsiteY269" fmla="*/ 510540 h 4168140"/>
                <a:gd name="connsiteX270" fmla="*/ 754380 w 11737340"/>
                <a:gd name="connsiteY270" fmla="*/ 457200 h 4168140"/>
                <a:gd name="connsiteX271" fmla="*/ 708660 w 11737340"/>
                <a:gd name="connsiteY271" fmla="*/ 419100 h 4168140"/>
                <a:gd name="connsiteX272" fmla="*/ 609600 w 11737340"/>
                <a:gd name="connsiteY272" fmla="*/ 396240 h 4168140"/>
                <a:gd name="connsiteX273" fmla="*/ 548640 w 11737340"/>
                <a:gd name="connsiteY273" fmla="*/ 320040 h 4168140"/>
                <a:gd name="connsiteX274" fmla="*/ 510540 w 11737340"/>
                <a:gd name="connsiteY274" fmla="*/ 251460 h 4168140"/>
                <a:gd name="connsiteX275" fmla="*/ 464820 w 11737340"/>
                <a:gd name="connsiteY275" fmla="*/ 190500 h 4168140"/>
                <a:gd name="connsiteX276" fmla="*/ 411480 w 11737340"/>
                <a:gd name="connsiteY276" fmla="*/ 137160 h 4168140"/>
                <a:gd name="connsiteX277" fmla="*/ 373380 w 11737340"/>
                <a:gd name="connsiteY277" fmla="*/ 45720 h 4168140"/>
                <a:gd name="connsiteX278" fmla="*/ 342900 w 11737340"/>
                <a:gd name="connsiteY278" fmla="*/ 0 h 4168140"/>
                <a:gd name="connsiteX279" fmla="*/ 327660 w 11737340"/>
                <a:gd name="connsiteY279" fmla="*/ 60960 h 4168140"/>
                <a:gd name="connsiteX280" fmla="*/ 289560 w 11737340"/>
                <a:gd name="connsiteY280" fmla="*/ 91440 h 4168140"/>
                <a:gd name="connsiteX281" fmla="*/ 236220 w 11737340"/>
                <a:gd name="connsiteY281" fmla="*/ 114300 h 4168140"/>
                <a:gd name="connsiteX282" fmla="*/ 198120 w 11737340"/>
                <a:gd name="connsiteY282" fmla="*/ 175260 h 4168140"/>
                <a:gd name="connsiteX283" fmla="*/ 175260 w 11737340"/>
                <a:gd name="connsiteY283" fmla="*/ 228600 h 4168140"/>
                <a:gd name="connsiteX284" fmla="*/ 114300 w 11737340"/>
                <a:gd name="connsiteY284" fmla="*/ 236220 h 4168140"/>
                <a:gd name="connsiteX285" fmla="*/ 45720 w 11737340"/>
                <a:gd name="connsiteY285" fmla="*/ 251460 h 4168140"/>
                <a:gd name="connsiteX286" fmla="*/ 0 w 11737340"/>
                <a:gd name="connsiteY286" fmla="*/ 281940 h 4168140"/>
                <a:gd name="connsiteX287" fmla="*/ 68580 w 11737340"/>
                <a:gd name="connsiteY287" fmla="*/ 320040 h 4168140"/>
                <a:gd name="connsiteX0" fmla="*/ 68580 w 11737340"/>
                <a:gd name="connsiteY0" fmla="*/ 320040 h 4168140"/>
                <a:gd name="connsiteX1" fmla="*/ 121920 w 11737340"/>
                <a:gd name="connsiteY1" fmla="*/ 381000 h 4168140"/>
                <a:gd name="connsiteX2" fmla="*/ 198120 w 11737340"/>
                <a:gd name="connsiteY2" fmla="*/ 419100 h 4168140"/>
                <a:gd name="connsiteX3" fmla="*/ 320040 w 11737340"/>
                <a:gd name="connsiteY3" fmla="*/ 510540 h 4168140"/>
                <a:gd name="connsiteX4" fmla="*/ 411480 w 11737340"/>
                <a:gd name="connsiteY4" fmla="*/ 563880 h 4168140"/>
                <a:gd name="connsiteX5" fmla="*/ 472440 w 11737340"/>
                <a:gd name="connsiteY5" fmla="*/ 632460 h 4168140"/>
                <a:gd name="connsiteX6" fmla="*/ 601980 w 11737340"/>
                <a:gd name="connsiteY6" fmla="*/ 708660 h 4168140"/>
                <a:gd name="connsiteX7" fmla="*/ 739140 w 11737340"/>
                <a:gd name="connsiteY7" fmla="*/ 784860 h 4168140"/>
                <a:gd name="connsiteX8" fmla="*/ 861060 w 11737340"/>
                <a:gd name="connsiteY8" fmla="*/ 868680 h 4168140"/>
                <a:gd name="connsiteX9" fmla="*/ 944880 w 11737340"/>
                <a:gd name="connsiteY9" fmla="*/ 952500 h 4168140"/>
                <a:gd name="connsiteX10" fmla="*/ 1021080 w 11737340"/>
                <a:gd name="connsiteY10" fmla="*/ 1005840 h 4168140"/>
                <a:gd name="connsiteX11" fmla="*/ 1097280 w 11737340"/>
                <a:gd name="connsiteY11" fmla="*/ 1043940 h 4168140"/>
                <a:gd name="connsiteX12" fmla="*/ 1181100 w 11737340"/>
                <a:gd name="connsiteY12" fmla="*/ 1104900 h 4168140"/>
                <a:gd name="connsiteX13" fmla="*/ 1249680 w 11737340"/>
                <a:gd name="connsiteY13" fmla="*/ 1150620 h 4168140"/>
                <a:gd name="connsiteX14" fmla="*/ 1341120 w 11737340"/>
                <a:gd name="connsiteY14" fmla="*/ 1196340 h 4168140"/>
                <a:gd name="connsiteX15" fmla="*/ 1417320 w 11737340"/>
                <a:gd name="connsiteY15" fmla="*/ 1257300 h 4168140"/>
                <a:gd name="connsiteX16" fmla="*/ 1493520 w 11737340"/>
                <a:gd name="connsiteY16" fmla="*/ 1333500 h 4168140"/>
                <a:gd name="connsiteX17" fmla="*/ 1569720 w 11737340"/>
                <a:gd name="connsiteY17" fmla="*/ 1356360 h 4168140"/>
                <a:gd name="connsiteX18" fmla="*/ 1684020 w 11737340"/>
                <a:gd name="connsiteY18" fmla="*/ 1424940 h 4168140"/>
                <a:gd name="connsiteX19" fmla="*/ 1729740 w 11737340"/>
                <a:gd name="connsiteY19" fmla="*/ 1485900 h 4168140"/>
                <a:gd name="connsiteX20" fmla="*/ 1844040 w 11737340"/>
                <a:gd name="connsiteY20" fmla="*/ 1569720 h 4168140"/>
                <a:gd name="connsiteX21" fmla="*/ 1935480 w 11737340"/>
                <a:gd name="connsiteY21" fmla="*/ 1615440 h 4168140"/>
                <a:gd name="connsiteX22" fmla="*/ 2049780 w 11737340"/>
                <a:gd name="connsiteY22" fmla="*/ 1691640 h 4168140"/>
                <a:gd name="connsiteX23" fmla="*/ 2133600 w 11737340"/>
                <a:gd name="connsiteY23" fmla="*/ 1729740 h 4168140"/>
                <a:gd name="connsiteX24" fmla="*/ 2202180 w 11737340"/>
                <a:gd name="connsiteY24" fmla="*/ 1805940 h 4168140"/>
                <a:gd name="connsiteX25" fmla="*/ 2255520 w 11737340"/>
                <a:gd name="connsiteY25" fmla="*/ 1821180 h 4168140"/>
                <a:gd name="connsiteX26" fmla="*/ 2316480 w 11737340"/>
                <a:gd name="connsiteY26" fmla="*/ 1866900 h 4168140"/>
                <a:gd name="connsiteX27" fmla="*/ 2423160 w 11737340"/>
                <a:gd name="connsiteY27" fmla="*/ 2004060 h 4168140"/>
                <a:gd name="connsiteX28" fmla="*/ 2476500 w 11737340"/>
                <a:gd name="connsiteY28" fmla="*/ 2087880 h 4168140"/>
                <a:gd name="connsiteX29" fmla="*/ 2567940 w 11737340"/>
                <a:gd name="connsiteY29" fmla="*/ 2148840 h 4168140"/>
                <a:gd name="connsiteX30" fmla="*/ 2682240 w 11737340"/>
                <a:gd name="connsiteY30" fmla="*/ 2186940 h 4168140"/>
                <a:gd name="connsiteX31" fmla="*/ 2743200 w 11737340"/>
                <a:gd name="connsiteY31" fmla="*/ 2209800 h 4168140"/>
                <a:gd name="connsiteX32" fmla="*/ 2811780 w 11737340"/>
                <a:gd name="connsiteY32" fmla="*/ 2247900 h 4168140"/>
                <a:gd name="connsiteX33" fmla="*/ 2887980 w 11737340"/>
                <a:gd name="connsiteY33" fmla="*/ 2301240 h 4168140"/>
                <a:gd name="connsiteX34" fmla="*/ 2979420 w 11737340"/>
                <a:gd name="connsiteY34" fmla="*/ 2385060 h 4168140"/>
                <a:gd name="connsiteX35" fmla="*/ 3055620 w 11737340"/>
                <a:gd name="connsiteY35" fmla="*/ 2461260 h 4168140"/>
                <a:gd name="connsiteX36" fmla="*/ 3139440 w 11737340"/>
                <a:gd name="connsiteY36" fmla="*/ 2537460 h 4168140"/>
                <a:gd name="connsiteX37" fmla="*/ 3261360 w 11737340"/>
                <a:gd name="connsiteY37" fmla="*/ 2628900 h 4168140"/>
                <a:gd name="connsiteX38" fmla="*/ 3345180 w 11737340"/>
                <a:gd name="connsiteY38" fmla="*/ 2720340 h 4168140"/>
                <a:gd name="connsiteX39" fmla="*/ 3444240 w 11737340"/>
                <a:gd name="connsiteY39" fmla="*/ 2796540 h 4168140"/>
                <a:gd name="connsiteX40" fmla="*/ 3558540 w 11737340"/>
                <a:gd name="connsiteY40" fmla="*/ 2872740 h 4168140"/>
                <a:gd name="connsiteX41" fmla="*/ 3619500 w 11737340"/>
                <a:gd name="connsiteY41" fmla="*/ 2979420 h 4168140"/>
                <a:gd name="connsiteX42" fmla="*/ 3619500 w 11737340"/>
                <a:gd name="connsiteY42" fmla="*/ 2979420 h 4168140"/>
                <a:gd name="connsiteX43" fmla="*/ 3649980 w 11737340"/>
                <a:gd name="connsiteY43" fmla="*/ 3048000 h 4168140"/>
                <a:gd name="connsiteX44" fmla="*/ 3703320 w 11737340"/>
                <a:gd name="connsiteY44" fmla="*/ 3086100 h 4168140"/>
                <a:gd name="connsiteX45" fmla="*/ 3764280 w 11737340"/>
                <a:gd name="connsiteY45" fmla="*/ 3063240 h 4168140"/>
                <a:gd name="connsiteX46" fmla="*/ 3848100 w 11737340"/>
                <a:gd name="connsiteY46" fmla="*/ 3025140 h 4168140"/>
                <a:gd name="connsiteX47" fmla="*/ 3916680 w 11737340"/>
                <a:gd name="connsiteY47" fmla="*/ 3032760 h 4168140"/>
                <a:gd name="connsiteX48" fmla="*/ 4030980 w 11737340"/>
                <a:gd name="connsiteY48" fmla="*/ 3063240 h 4168140"/>
                <a:gd name="connsiteX49" fmla="*/ 4137660 w 11737340"/>
                <a:gd name="connsiteY49" fmla="*/ 3101340 h 4168140"/>
                <a:gd name="connsiteX50" fmla="*/ 4259580 w 11737340"/>
                <a:gd name="connsiteY50" fmla="*/ 3147060 h 4168140"/>
                <a:gd name="connsiteX51" fmla="*/ 4381500 w 11737340"/>
                <a:gd name="connsiteY51" fmla="*/ 3192780 h 4168140"/>
                <a:gd name="connsiteX52" fmla="*/ 4526280 w 11737340"/>
                <a:gd name="connsiteY52" fmla="*/ 3276600 h 4168140"/>
                <a:gd name="connsiteX53" fmla="*/ 4587240 w 11737340"/>
                <a:gd name="connsiteY53" fmla="*/ 3299460 h 4168140"/>
                <a:gd name="connsiteX54" fmla="*/ 4610100 w 11737340"/>
                <a:gd name="connsiteY54" fmla="*/ 3352800 h 4168140"/>
                <a:gd name="connsiteX55" fmla="*/ 4648200 w 11737340"/>
                <a:gd name="connsiteY55" fmla="*/ 3436620 h 4168140"/>
                <a:gd name="connsiteX56" fmla="*/ 4671060 w 11737340"/>
                <a:gd name="connsiteY56" fmla="*/ 3520440 h 4168140"/>
                <a:gd name="connsiteX57" fmla="*/ 4678680 w 11737340"/>
                <a:gd name="connsiteY57" fmla="*/ 3589020 h 4168140"/>
                <a:gd name="connsiteX58" fmla="*/ 4686300 w 11737340"/>
                <a:gd name="connsiteY58" fmla="*/ 3649980 h 4168140"/>
                <a:gd name="connsiteX59" fmla="*/ 4724400 w 11737340"/>
                <a:gd name="connsiteY59" fmla="*/ 3680460 h 4168140"/>
                <a:gd name="connsiteX60" fmla="*/ 4785360 w 11737340"/>
                <a:gd name="connsiteY60" fmla="*/ 3672840 h 4168140"/>
                <a:gd name="connsiteX61" fmla="*/ 4869180 w 11737340"/>
                <a:gd name="connsiteY61" fmla="*/ 3703320 h 4168140"/>
                <a:gd name="connsiteX62" fmla="*/ 4914900 w 11737340"/>
                <a:gd name="connsiteY62" fmla="*/ 3756660 h 4168140"/>
                <a:gd name="connsiteX63" fmla="*/ 5105400 w 11737340"/>
                <a:gd name="connsiteY63" fmla="*/ 3832860 h 4168140"/>
                <a:gd name="connsiteX64" fmla="*/ 5173980 w 11737340"/>
                <a:gd name="connsiteY64" fmla="*/ 3886200 h 4168140"/>
                <a:gd name="connsiteX65" fmla="*/ 5242560 w 11737340"/>
                <a:gd name="connsiteY65" fmla="*/ 3924300 h 4168140"/>
                <a:gd name="connsiteX66" fmla="*/ 5364480 w 11737340"/>
                <a:gd name="connsiteY66" fmla="*/ 3962400 h 4168140"/>
                <a:gd name="connsiteX67" fmla="*/ 5516880 w 11737340"/>
                <a:gd name="connsiteY67" fmla="*/ 4046220 h 4168140"/>
                <a:gd name="connsiteX68" fmla="*/ 5585460 w 11737340"/>
                <a:gd name="connsiteY68" fmla="*/ 4099560 h 4168140"/>
                <a:gd name="connsiteX69" fmla="*/ 5661660 w 11737340"/>
                <a:gd name="connsiteY69" fmla="*/ 4122420 h 4168140"/>
                <a:gd name="connsiteX70" fmla="*/ 5745480 w 11737340"/>
                <a:gd name="connsiteY70" fmla="*/ 4130040 h 4168140"/>
                <a:gd name="connsiteX71" fmla="*/ 5836920 w 11737340"/>
                <a:gd name="connsiteY71" fmla="*/ 4130040 h 4168140"/>
                <a:gd name="connsiteX72" fmla="*/ 5951220 w 11737340"/>
                <a:gd name="connsiteY72" fmla="*/ 4145280 h 4168140"/>
                <a:gd name="connsiteX73" fmla="*/ 6035040 w 11737340"/>
                <a:gd name="connsiteY73" fmla="*/ 4168140 h 4168140"/>
                <a:gd name="connsiteX74" fmla="*/ 6149340 w 11737340"/>
                <a:gd name="connsiteY74" fmla="*/ 4137660 h 4168140"/>
                <a:gd name="connsiteX75" fmla="*/ 6286500 w 11737340"/>
                <a:gd name="connsiteY75" fmla="*/ 4114800 h 4168140"/>
                <a:gd name="connsiteX76" fmla="*/ 6393180 w 11737340"/>
                <a:gd name="connsiteY76" fmla="*/ 4053840 h 4168140"/>
                <a:gd name="connsiteX77" fmla="*/ 6484620 w 11737340"/>
                <a:gd name="connsiteY77" fmla="*/ 4038600 h 4168140"/>
                <a:gd name="connsiteX78" fmla="*/ 6583680 w 11737340"/>
                <a:gd name="connsiteY78" fmla="*/ 3970020 h 4168140"/>
                <a:gd name="connsiteX79" fmla="*/ 6697980 w 11737340"/>
                <a:gd name="connsiteY79" fmla="*/ 3886200 h 4168140"/>
                <a:gd name="connsiteX80" fmla="*/ 6728460 w 11737340"/>
                <a:gd name="connsiteY80" fmla="*/ 3817620 h 4168140"/>
                <a:gd name="connsiteX81" fmla="*/ 6842760 w 11737340"/>
                <a:gd name="connsiteY81" fmla="*/ 3733800 h 4168140"/>
                <a:gd name="connsiteX82" fmla="*/ 6972300 w 11737340"/>
                <a:gd name="connsiteY82" fmla="*/ 3642360 h 4168140"/>
                <a:gd name="connsiteX83" fmla="*/ 7078980 w 11737340"/>
                <a:gd name="connsiteY83" fmla="*/ 3528060 h 4168140"/>
                <a:gd name="connsiteX84" fmla="*/ 7139940 w 11737340"/>
                <a:gd name="connsiteY84" fmla="*/ 3444240 h 4168140"/>
                <a:gd name="connsiteX85" fmla="*/ 7269480 w 11737340"/>
                <a:gd name="connsiteY85" fmla="*/ 3284220 h 4168140"/>
                <a:gd name="connsiteX86" fmla="*/ 7330440 w 11737340"/>
                <a:gd name="connsiteY86" fmla="*/ 3185160 h 4168140"/>
                <a:gd name="connsiteX87" fmla="*/ 7376160 w 11737340"/>
                <a:gd name="connsiteY87" fmla="*/ 3116580 h 4168140"/>
                <a:gd name="connsiteX88" fmla="*/ 7444740 w 11737340"/>
                <a:gd name="connsiteY88" fmla="*/ 3093720 h 4168140"/>
                <a:gd name="connsiteX89" fmla="*/ 7513320 w 11737340"/>
                <a:gd name="connsiteY89" fmla="*/ 3101340 h 4168140"/>
                <a:gd name="connsiteX90" fmla="*/ 7576820 w 11737340"/>
                <a:gd name="connsiteY90" fmla="*/ 3093720 h 4168140"/>
                <a:gd name="connsiteX91" fmla="*/ 7729220 w 11737340"/>
                <a:gd name="connsiteY91" fmla="*/ 3136900 h 4168140"/>
                <a:gd name="connsiteX92" fmla="*/ 7833360 w 11737340"/>
                <a:gd name="connsiteY92" fmla="*/ 3180080 h 4168140"/>
                <a:gd name="connsiteX93" fmla="*/ 7967980 w 11737340"/>
                <a:gd name="connsiteY93" fmla="*/ 3208020 h 4168140"/>
                <a:gd name="connsiteX94" fmla="*/ 8161020 w 11737340"/>
                <a:gd name="connsiteY94" fmla="*/ 3296920 h 4168140"/>
                <a:gd name="connsiteX95" fmla="*/ 8290560 w 11737340"/>
                <a:gd name="connsiteY95" fmla="*/ 3337560 h 4168140"/>
                <a:gd name="connsiteX96" fmla="*/ 8382000 w 11737340"/>
                <a:gd name="connsiteY96" fmla="*/ 3360420 h 4168140"/>
                <a:gd name="connsiteX97" fmla="*/ 8458200 w 11737340"/>
                <a:gd name="connsiteY97" fmla="*/ 3398520 h 4168140"/>
                <a:gd name="connsiteX98" fmla="*/ 8595360 w 11737340"/>
                <a:gd name="connsiteY98" fmla="*/ 3512820 h 4168140"/>
                <a:gd name="connsiteX99" fmla="*/ 8641080 w 11737340"/>
                <a:gd name="connsiteY99" fmla="*/ 3566160 h 4168140"/>
                <a:gd name="connsiteX100" fmla="*/ 8702040 w 11737340"/>
                <a:gd name="connsiteY100" fmla="*/ 3604260 h 4168140"/>
                <a:gd name="connsiteX101" fmla="*/ 8763000 w 11737340"/>
                <a:gd name="connsiteY101" fmla="*/ 3634740 h 4168140"/>
                <a:gd name="connsiteX102" fmla="*/ 8846820 w 11737340"/>
                <a:gd name="connsiteY102" fmla="*/ 3632200 h 4168140"/>
                <a:gd name="connsiteX103" fmla="*/ 8968740 w 11737340"/>
                <a:gd name="connsiteY103" fmla="*/ 3634740 h 4168140"/>
                <a:gd name="connsiteX104" fmla="*/ 9060180 w 11737340"/>
                <a:gd name="connsiteY104" fmla="*/ 3642360 h 4168140"/>
                <a:gd name="connsiteX105" fmla="*/ 9151620 w 11737340"/>
                <a:gd name="connsiteY105" fmla="*/ 3657600 h 4168140"/>
                <a:gd name="connsiteX106" fmla="*/ 9230360 w 11737340"/>
                <a:gd name="connsiteY106" fmla="*/ 3657600 h 4168140"/>
                <a:gd name="connsiteX107" fmla="*/ 9331960 w 11737340"/>
                <a:gd name="connsiteY107" fmla="*/ 3629660 h 4168140"/>
                <a:gd name="connsiteX108" fmla="*/ 9433560 w 11737340"/>
                <a:gd name="connsiteY108" fmla="*/ 3589020 h 4168140"/>
                <a:gd name="connsiteX109" fmla="*/ 9535160 w 11737340"/>
                <a:gd name="connsiteY109" fmla="*/ 3540760 h 4168140"/>
                <a:gd name="connsiteX110" fmla="*/ 9646920 w 11737340"/>
                <a:gd name="connsiteY110" fmla="*/ 3489960 h 4168140"/>
                <a:gd name="connsiteX111" fmla="*/ 9784080 w 11737340"/>
                <a:gd name="connsiteY111" fmla="*/ 3444240 h 4168140"/>
                <a:gd name="connsiteX112" fmla="*/ 9860280 w 11737340"/>
                <a:gd name="connsiteY112" fmla="*/ 3383280 h 4168140"/>
                <a:gd name="connsiteX113" fmla="*/ 9921240 w 11737340"/>
                <a:gd name="connsiteY113" fmla="*/ 3314700 h 4168140"/>
                <a:gd name="connsiteX114" fmla="*/ 9997440 w 11737340"/>
                <a:gd name="connsiteY114" fmla="*/ 3208020 h 4168140"/>
                <a:gd name="connsiteX115" fmla="*/ 10043160 w 11737340"/>
                <a:gd name="connsiteY115" fmla="*/ 3101340 h 4168140"/>
                <a:gd name="connsiteX116" fmla="*/ 10104120 w 11737340"/>
                <a:gd name="connsiteY116" fmla="*/ 3017520 h 4168140"/>
                <a:gd name="connsiteX117" fmla="*/ 10157460 w 11737340"/>
                <a:gd name="connsiteY117" fmla="*/ 2933700 h 4168140"/>
                <a:gd name="connsiteX118" fmla="*/ 10218420 w 11737340"/>
                <a:gd name="connsiteY118" fmla="*/ 2849880 h 4168140"/>
                <a:gd name="connsiteX119" fmla="*/ 10294620 w 11737340"/>
                <a:gd name="connsiteY119" fmla="*/ 2735580 h 4168140"/>
                <a:gd name="connsiteX120" fmla="*/ 10347960 w 11737340"/>
                <a:gd name="connsiteY120" fmla="*/ 2621280 h 4168140"/>
                <a:gd name="connsiteX121" fmla="*/ 10431780 w 11737340"/>
                <a:gd name="connsiteY121" fmla="*/ 2499360 h 4168140"/>
                <a:gd name="connsiteX122" fmla="*/ 10500360 w 11737340"/>
                <a:gd name="connsiteY122" fmla="*/ 2354580 h 4168140"/>
                <a:gd name="connsiteX123" fmla="*/ 10553700 w 11737340"/>
                <a:gd name="connsiteY123" fmla="*/ 2263140 h 4168140"/>
                <a:gd name="connsiteX124" fmla="*/ 10584180 w 11737340"/>
                <a:gd name="connsiteY124" fmla="*/ 2194560 h 4168140"/>
                <a:gd name="connsiteX125" fmla="*/ 10624820 w 11737340"/>
                <a:gd name="connsiteY125" fmla="*/ 2125980 h 4168140"/>
                <a:gd name="connsiteX126" fmla="*/ 10675620 w 11737340"/>
                <a:gd name="connsiteY126" fmla="*/ 2049780 h 4168140"/>
                <a:gd name="connsiteX127" fmla="*/ 10690860 w 11737340"/>
                <a:gd name="connsiteY127" fmla="*/ 1988820 h 4168140"/>
                <a:gd name="connsiteX128" fmla="*/ 10713720 w 11737340"/>
                <a:gd name="connsiteY128" fmla="*/ 1927860 h 4168140"/>
                <a:gd name="connsiteX129" fmla="*/ 10767060 w 11737340"/>
                <a:gd name="connsiteY129" fmla="*/ 1859280 h 4168140"/>
                <a:gd name="connsiteX130" fmla="*/ 10873740 w 11737340"/>
                <a:gd name="connsiteY130" fmla="*/ 1828800 h 4168140"/>
                <a:gd name="connsiteX131" fmla="*/ 11079480 w 11737340"/>
                <a:gd name="connsiteY131" fmla="*/ 1767840 h 4168140"/>
                <a:gd name="connsiteX132" fmla="*/ 11247120 w 11737340"/>
                <a:gd name="connsiteY132" fmla="*/ 1684020 h 4168140"/>
                <a:gd name="connsiteX133" fmla="*/ 11407140 w 11737340"/>
                <a:gd name="connsiteY133" fmla="*/ 1628140 h 4168140"/>
                <a:gd name="connsiteX134" fmla="*/ 11490960 w 11737340"/>
                <a:gd name="connsiteY134" fmla="*/ 1577340 h 4168140"/>
                <a:gd name="connsiteX135" fmla="*/ 11635740 w 11737340"/>
                <a:gd name="connsiteY135" fmla="*/ 1508760 h 4168140"/>
                <a:gd name="connsiteX136" fmla="*/ 11737340 w 11737340"/>
                <a:gd name="connsiteY136" fmla="*/ 1442720 h 4168140"/>
                <a:gd name="connsiteX137" fmla="*/ 11620500 w 11737340"/>
                <a:gd name="connsiteY137" fmla="*/ 1417320 h 4168140"/>
                <a:gd name="connsiteX138" fmla="*/ 11567160 w 11737340"/>
                <a:gd name="connsiteY138" fmla="*/ 1379220 h 4168140"/>
                <a:gd name="connsiteX139" fmla="*/ 11498580 w 11737340"/>
                <a:gd name="connsiteY139" fmla="*/ 1318260 h 4168140"/>
                <a:gd name="connsiteX140" fmla="*/ 11468100 w 11737340"/>
                <a:gd name="connsiteY140" fmla="*/ 1280160 h 4168140"/>
                <a:gd name="connsiteX141" fmla="*/ 11442700 w 11737340"/>
                <a:gd name="connsiteY141" fmla="*/ 1231900 h 4168140"/>
                <a:gd name="connsiteX142" fmla="*/ 11384280 w 11737340"/>
                <a:gd name="connsiteY142" fmla="*/ 1310640 h 4168140"/>
                <a:gd name="connsiteX143" fmla="*/ 11353800 w 11737340"/>
                <a:gd name="connsiteY143" fmla="*/ 1356360 h 4168140"/>
                <a:gd name="connsiteX144" fmla="*/ 11224260 w 11737340"/>
                <a:gd name="connsiteY144" fmla="*/ 1417320 h 4168140"/>
                <a:gd name="connsiteX145" fmla="*/ 11109960 w 11737340"/>
                <a:gd name="connsiteY145" fmla="*/ 1463040 h 4168140"/>
                <a:gd name="connsiteX146" fmla="*/ 10911840 w 11737340"/>
                <a:gd name="connsiteY146" fmla="*/ 1524000 h 4168140"/>
                <a:gd name="connsiteX147" fmla="*/ 10774680 w 11737340"/>
                <a:gd name="connsiteY147" fmla="*/ 1546860 h 4168140"/>
                <a:gd name="connsiteX148" fmla="*/ 10675620 w 11737340"/>
                <a:gd name="connsiteY148" fmla="*/ 1615440 h 4168140"/>
                <a:gd name="connsiteX149" fmla="*/ 10568940 w 11737340"/>
                <a:gd name="connsiteY149" fmla="*/ 1676400 h 4168140"/>
                <a:gd name="connsiteX150" fmla="*/ 10485120 w 11737340"/>
                <a:gd name="connsiteY150" fmla="*/ 1760220 h 4168140"/>
                <a:gd name="connsiteX151" fmla="*/ 10454640 w 11737340"/>
                <a:gd name="connsiteY151" fmla="*/ 1836420 h 4168140"/>
                <a:gd name="connsiteX152" fmla="*/ 10416540 w 11737340"/>
                <a:gd name="connsiteY152" fmla="*/ 1927860 h 4168140"/>
                <a:gd name="connsiteX153" fmla="*/ 10401300 w 11737340"/>
                <a:gd name="connsiteY153" fmla="*/ 2004060 h 4168140"/>
                <a:gd name="connsiteX154" fmla="*/ 10363200 w 11737340"/>
                <a:gd name="connsiteY154" fmla="*/ 2095500 h 4168140"/>
                <a:gd name="connsiteX155" fmla="*/ 10317480 w 11737340"/>
                <a:gd name="connsiteY155" fmla="*/ 2225040 h 4168140"/>
                <a:gd name="connsiteX156" fmla="*/ 10287000 w 11737340"/>
                <a:gd name="connsiteY156" fmla="*/ 2346960 h 4168140"/>
                <a:gd name="connsiteX157" fmla="*/ 10218420 w 11737340"/>
                <a:gd name="connsiteY157" fmla="*/ 2499360 h 4168140"/>
                <a:gd name="connsiteX158" fmla="*/ 10134600 w 11737340"/>
                <a:gd name="connsiteY158" fmla="*/ 2621280 h 4168140"/>
                <a:gd name="connsiteX159" fmla="*/ 10043160 w 11737340"/>
                <a:gd name="connsiteY159" fmla="*/ 2735580 h 4168140"/>
                <a:gd name="connsiteX160" fmla="*/ 9974580 w 11737340"/>
                <a:gd name="connsiteY160" fmla="*/ 2857500 h 4168140"/>
                <a:gd name="connsiteX161" fmla="*/ 9906000 w 11737340"/>
                <a:gd name="connsiteY161" fmla="*/ 2941320 h 4168140"/>
                <a:gd name="connsiteX162" fmla="*/ 9860280 w 11737340"/>
                <a:gd name="connsiteY162" fmla="*/ 3032760 h 4168140"/>
                <a:gd name="connsiteX163" fmla="*/ 9806940 w 11737340"/>
                <a:gd name="connsiteY163" fmla="*/ 3116580 h 4168140"/>
                <a:gd name="connsiteX164" fmla="*/ 9715500 w 11737340"/>
                <a:gd name="connsiteY164" fmla="*/ 3208020 h 4168140"/>
                <a:gd name="connsiteX165" fmla="*/ 9616440 w 11737340"/>
                <a:gd name="connsiteY165" fmla="*/ 3261360 h 4168140"/>
                <a:gd name="connsiteX166" fmla="*/ 9532620 w 11737340"/>
                <a:gd name="connsiteY166" fmla="*/ 3329940 h 4168140"/>
                <a:gd name="connsiteX167" fmla="*/ 9471660 w 11737340"/>
                <a:gd name="connsiteY167" fmla="*/ 3375660 h 4168140"/>
                <a:gd name="connsiteX168" fmla="*/ 9410700 w 11737340"/>
                <a:gd name="connsiteY168" fmla="*/ 3429000 h 4168140"/>
                <a:gd name="connsiteX169" fmla="*/ 9288780 w 11737340"/>
                <a:gd name="connsiteY169" fmla="*/ 3436620 h 4168140"/>
                <a:gd name="connsiteX170" fmla="*/ 9166860 w 11737340"/>
                <a:gd name="connsiteY170" fmla="*/ 3444240 h 4168140"/>
                <a:gd name="connsiteX171" fmla="*/ 9029700 w 11737340"/>
                <a:gd name="connsiteY171" fmla="*/ 3413760 h 4168140"/>
                <a:gd name="connsiteX172" fmla="*/ 8823960 w 11737340"/>
                <a:gd name="connsiteY172" fmla="*/ 3360420 h 4168140"/>
                <a:gd name="connsiteX173" fmla="*/ 8679180 w 11737340"/>
                <a:gd name="connsiteY173" fmla="*/ 3329940 h 4168140"/>
                <a:gd name="connsiteX174" fmla="*/ 8572500 w 11737340"/>
                <a:gd name="connsiteY174" fmla="*/ 3276600 h 4168140"/>
                <a:gd name="connsiteX175" fmla="*/ 8465820 w 11737340"/>
                <a:gd name="connsiteY175" fmla="*/ 3215640 h 4168140"/>
                <a:gd name="connsiteX176" fmla="*/ 8321040 w 11737340"/>
                <a:gd name="connsiteY176" fmla="*/ 3177540 h 4168140"/>
                <a:gd name="connsiteX177" fmla="*/ 8199120 w 11737340"/>
                <a:gd name="connsiteY177" fmla="*/ 3131820 h 4168140"/>
                <a:gd name="connsiteX178" fmla="*/ 8069580 w 11737340"/>
                <a:gd name="connsiteY178" fmla="*/ 3078480 h 4168140"/>
                <a:gd name="connsiteX179" fmla="*/ 7917180 w 11737340"/>
                <a:gd name="connsiteY179" fmla="*/ 2994660 h 4168140"/>
                <a:gd name="connsiteX180" fmla="*/ 7787640 w 11737340"/>
                <a:gd name="connsiteY180" fmla="*/ 2971800 h 4168140"/>
                <a:gd name="connsiteX181" fmla="*/ 7719060 w 11737340"/>
                <a:gd name="connsiteY181" fmla="*/ 2933700 h 4168140"/>
                <a:gd name="connsiteX182" fmla="*/ 7612380 w 11737340"/>
                <a:gd name="connsiteY182" fmla="*/ 2903220 h 4168140"/>
                <a:gd name="connsiteX183" fmla="*/ 7566660 w 11737340"/>
                <a:gd name="connsiteY183" fmla="*/ 2887980 h 4168140"/>
                <a:gd name="connsiteX184" fmla="*/ 7551420 w 11737340"/>
                <a:gd name="connsiteY184" fmla="*/ 2849880 h 4168140"/>
                <a:gd name="connsiteX185" fmla="*/ 7533640 w 11737340"/>
                <a:gd name="connsiteY185" fmla="*/ 2788920 h 4168140"/>
                <a:gd name="connsiteX186" fmla="*/ 7475220 w 11737340"/>
                <a:gd name="connsiteY186" fmla="*/ 2857500 h 4168140"/>
                <a:gd name="connsiteX187" fmla="*/ 7414260 w 11737340"/>
                <a:gd name="connsiteY187" fmla="*/ 2887980 h 4168140"/>
                <a:gd name="connsiteX188" fmla="*/ 7345680 w 11737340"/>
                <a:gd name="connsiteY188" fmla="*/ 2971800 h 4168140"/>
                <a:gd name="connsiteX189" fmla="*/ 7315200 w 11737340"/>
                <a:gd name="connsiteY189" fmla="*/ 2994660 h 4168140"/>
                <a:gd name="connsiteX190" fmla="*/ 7261860 w 11737340"/>
                <a:gd name="connsiteY190" fmla="*/ 3009900 h 4168140"/>
                <a:gd name="connsiteX191" fmla="*/ 7193280 w 11737340"/>
                <a:gd name="connsiteY191" fmla="*/ 3025140 h 4168140"/>
                <a:gd name="connsiteX192" fmla="*/ 7155180 w 11737340"/>
                <a:gd name="connsiteY192" fmla="*/ 3078480 h 4168140"/>
                <a:gd name="connsiteX193" fmla="*/ 7109460 w 11737340"/>
                <a:gd name="connsiteY193" fmla="*/ 3154680 h 4168140"/>
                <a:gd name="connsiteX194" fmla="*/ 7048500 w 11737340"/>
                <a:gd name="connsiteY194" fmla="*/ 3246120 h 4168140"/>
                <a:gd name="connsiteX195" fmla="*/ 6995160 w 11737340"/>
                <a:gd name="connsiteY195" fmla="*/ 3307080 h 4168140"/>
                <a:gd name="connsiteX196" fmla="*/ 6972300 w 11737340"/>
                <a:gd name="connsiteY196" fmla="*/ 3352800 h 4168140"/>
                <a:gd name="connsiteX197" fmla="*/ 6949440 w 11737340"/>
                <a:gd name="connsiteY197" fmla="*/ 3413760 h 4168140"/>
                <a:gd name="connsiteX198" fmla="*/ 6949440 w 11737340"/>
                <a:gd name="connsiteY198" fmla="*/ 3413760 h 4168140"/>
                <a:gd name="connsiteX199" fmla="*/ 6911340 w 11737340"/>
                <a:gd name="connsiteY199" fmla="*/ 3474720 h 4168140"/>
                <a:gd name="connsiteX200" fmla="*/ 6888480 w 11737340"/>
                <a:gd name="connsiteY200" fmla="*/ 3505200 h 4168140"/>
                <a:gd name="connsiteX201" fmla="*/ 6819900 w 11737340"/>
                <a:gd name="connsiteY201" fmla="*/ 3566160 h 4168140"/>
                <a:gd name="connsiteX202" fmla="*/ 6743700 w 11737340"/>
                <a:gd name="connsiteY202" fmla="*/ 3581400 h 4168140"/>
                <a:gd name="connsiteX203" fmla="*/ 6675120 w 11737340"/>
                <a:gd name="connsiteY203" fmla="*/ 3657600 h 4168140"/>
                <a:gd name="connsiteX204" fmla="*/ 6629400 w 11737340"/>
                <a:gd name="connsiteY204" fmla="*/ 3718560 h 4168140"/>
                <a:gd name="connsiteX205" fmla="*/ 6576060 w 11737340"/>
                <a:gd name="connsiteY205" fmla="*/ 3779520 h 4168140"/>
                <a:gd name="connsiteX206" fmla="*/ 6484620 w 11737340"/>
                <a:gd name="connsiteY206" fmla="*/ 3817620 h 4168140"/>
                <a:gd name="connsiteX207" fmla="*/ 6400800 w 11737340"/>
                <a:gd name="connsiteY207" fmla="*/ 3832860 h 4168140"/>
                <a:gd name="connsiteX208" fmla="*/ 6263640 w 11737340"/>
                <a:gd name="connsiteY208" fmla="*/ 3870960 h 4168140"/>
                <a:gd name="connsiteX209" fmla="*/ 6126480 w 11737340"/>
                <a:gd name="connsiteY209" fmla="*/ 3901440 h 4168140"/>
                <a:gd name="connsiteX210" fmla="*/ 6027420 w 11737340"/>
                <a:gd name="connsiteY210" fmla="*/ 3916680 h 4168140"/>
                <a:gd name="connsiteX211" fmla="*/ 5890260 w 11737340"/>
                <a:gd name="connsiteY211" fmla="*/ 3878580 h 4168140"/>
                <a:gd name="connsiteX212" fmla="*/ 5821680 w 11737340"/>
                <a:gd name="connsiteY212" fmla="*/ 3863340 h 4168140"/>
                <a:gd name="connsiteX213" fmla="*/ 5737860 w 11737340"/>
                <a:gd name="connsiteY213" fmla="*/ 3825240 h 4168140"/>
                <a:gd name="connsiteX214" fmla="*/ 5638800 w 11737340"/>
                <a:gd name="connsiteY214" fmla="*/ 3794760 h 4168140"/>
                <a:gd name="connsiteX215" fmla="*/ 5524500 w 11737340"/>
                <a:gd name="connsiteY215" fmla="*/ 3756660 h 4168140"/>
                <a:gd name="connsiteX216" fmla="*/ 5448300 w 11737340"/>
                <a:gd name="connsiteY216" fmla="*/ 3718560 h 4168140"/>
                <a:gd name="connsiteX217" fmla="*/ 5349240 w 11737340"/>
                <a:gd name="connsiteY217" fmla="*/ 3657600 h 4168140"/>
                <a:gd name="connsiteX218" fmla="*/ 5295900 w 11737340"/>
                <a:gd name="connsiteY218" fmla="*/ 3619500 h 4168140"/>
                <a:gd name="connsiteX219" fmla="*/ 5234940 w 11737340"/>
                <a:gd name="connsiteY219" fmla="*/ 3596640 h 4168140"/>
                <a:gd name="connsiteX220" fmla="*/ 5135880 w 11737340"/>
                <a:gd name="connsiteY220" fmla="*/ 3550920 h 4168140"/>
                <a:gd name="connsiteX221" fmla="*/ 5059680 w 11737340"/>
                <a:gd name="connsiteY221" fmla="*/ 3505200 h 4168140"/>
                <a:gd name="connsiteX222" fmla="*/ 5029200 w 11737340"/>
                <a:gd name="connsiteY222" fmla="*/ 3482340 h 4168140"/>
                <a:gd name="connsiteX223" fmla="*/ 4960620 w 11737340"/>
                <a:gd name="connsiteY223" fmla="*/ 3413760 h 4168140"/>
                <a:gd name="connsiteX224" fmla="*/ 4876800 w 11737340"/>
                <a:gd name="connsiteY224" fmla="*/ 3299460 h 4168140"/>
                <a:gd name="connsiteX225" fmla="*/ 4808220 w 11737340"/>
                <a:gd name="connsiteY225" fmla="*/ 3200400 h 4168140"/>
                <a:gd name="connsiteX226" fmla="*/ 4777740 w 11737340"/>
                <a:gd name="connsiteY226" fmla="*/ 3147060 h 4168140"/>
                <a:gd name="connsiteX227" fmla="*/ 4724400 w 11737340"/>
                <a:gd name="connsiteY227" fmla="*/ 3108960 h 4168140"/>
                <a:gd name="connsiteX228" fmla="*/ 4648200 w 11737340"/>
                <a:gd name="connsiteY228" fmla="*/ 3063240 h 4168140"/>
                <a:gd name="connsiteX229" fmla="*/ 4533900 w 11737340"/>
                <a:gd name="connsiteY229" fmla="*/ 2979420 h 4168140"/>
                <a:gd name="connsiteX230" fmla="*/ 4427220 w 11737340"/>
                <a:gd name="connsiteY230" fmla="*/ 2941320 h 4168140"/>
                <a:gd name="connsiteX231" fmla="*/ 4366260 w 11737340"/>
                <a:gd name="connsiteY231" fmla="*/ 2903220 h 4168140"/>
                <a:gd name="connsiteX232" fmla="*/ 4244340 w 11737340"/>
                <a:gd name="connsiteY232" fmla="*/ 2842260 h 4168140"/>
                <a:gd name="connsiteX233" fmla="*/ 4145280 w 11737340"/>
                <a:gd name="connsiteY233" fmla="*/ 2811780 h 4168140"/>
                <a:gd name="connsiteX234" fmla="*/ 4038600 w 11737340"/>
                <a:gd name="connsiteY234" fmla="*/ 2804160 h 4168140"/>
                <a:gd name="connsiteX235" fmla="*/ 3954780 w 11737340"/>
                <a:gd name="connsiteY235" fmla="*/ 2819400 h 4168140"/>
                <a:gd name="connsiteX236" fmla="*/ 3863340 w 11737340"/>
                <a:gd name="connsiteY236" fmla="*/ 2804160 h 4168140"/>
                <a:gd name="connsiteX237" fmla="*/ 3741420 w 11737340"/>
                <a:gd name="connsiteY237" fmla="*/ 2781300 h 4168140"/>
                <a:gd name="connsiteX238" fmla="*/ 3649980 w 11737340"/>
                <a:gd name="connsiteY238" fmla="*/ 2743200 h 4168140"/>
                <a:gd name="connsiteX239" fmla="*/ 3573780 w 11737340"/>
                <a:gd name="connsiteY239" fmla="*/ 2674620 h 4168140"/>
                <a:gd name="connsiteX240" fmla="*/ 3482340 w 11737340"/>
                <a:gd name="connsiteY240" fmla="*/ 2621280 h 4168140"/>
                <a:gd name="connsiteX241" fmla="*/ 3436620 w 11737340"/>
                <a:gd name="connsiteY241" fmla="*/ 2552700 h 4168140"/>
                <a:gd name="connsiteX242" fmla="*/ 3329940 w 11737340"/>
                <a:gd name="connsiteY242" fmla="*/ 2423160 h 4168140"/>
                <a:gd name="connsiteX243" fmla="*/ 3261360 w 11737340"/>
                <a:gd name="connsiteY243" fmla="*/ 2324100 h 4168140"/>
                <a:gd name="connsiteX244" fmla="*/ 3131820 w 11737340"/>
                <a:gd name="connsiteY244" fmla="*/ 2209800 h 4168140"/>
                <a:gd name="connsiteX245" fmla="*/ 3040380 w 11737340"/>
                <a:gd name="connsiteY245" fmla="*/ 2141220 h 4168140"/>
                <a:gd name="connsiteX246" fmla="*/ 2910840 w 11737340"/>
                <a:gd name="connsiteY246" fmla="*/ 2034540 h 4168140"/>
                <a:gd name="connsiteX247" fmla="*/ 2849880 w 11737340"/>
                <a:gd name="connsiteY247" fmla="*/ 1958340 h 4168140"/>
                <a:gd name="connsiteX248" fmla="*/ 2743200 w 11737340"/>
                <a:gd name="connsiteY248" fmla="*/ 1889760 h 4168140"/>
                <a:gd name="connsiteX249" fmla="*/ 2659380 w 11737340"/>
                <a:gd name="connsiteY249" fmla="*/ 1844040 h 4168140"/>
                <a:gd name="connsiteX250" fmla="*/ 2575560 w 11737340"/>
                <a:gd name="connsiteY250" fmla="*/ 1744980 h 4168140"/>
                <a:gd name="connsiteX251" fmla="*/ 2468880 w 11737340"/>
                <a:gd name="connsiteY251" fmla="*/ 1645920 h 4168140"/>
                <a:gd name="connsiteX252" fmla="*/ 2400300 w 11737340"/>
                <a:gd name="connsiteY252" fmla="*/ 1607820 h 4168140"/>
                <a:gd name="connsiteX253" fmla="*/ 2263140 w 11737340"/>
                <a:gd name="connsiteY253" fmla="*/ 1501140 h 4168140"/>
                <a:gd name="connsiteX254" fmla="*/ 2171700 w 11737340"/>
                <a:gd name="connsiteY254" fmla="*/ 1432560 h 4168140"/>
                <a:gd name="connsiteX255" fmla="*/ 2087880 w 11737340"/>
                <a:gd name="connsiteY255" fmla="*/ 1363980 h 4168140"/>
                <a:gd name="connsiteX256" fmla="*/ 1950720 w 11737340"/>
                <a:gd name="connsiteY256" fmla="*/ 1272540 h 4168140"/>
                <a:gd name="connsiteX257" fmla="*/ 1805940 w 11737340"/>
                <a:gd name="connsiteY257" fmla="*/ 1135380 h 4168140"/>
                <a:gd name="connsiteX258" fmla="*/ 1729740 w 11737340"/>
                <a:gd name="connsiteY258" fmla="*/ 1089660 h 4168140"/>
                <a:gd name="connsiteX259" fmla="*/ 1668780 w 11737340"/>
                <a:gd name="connsiteY259" fmla="*/ 1043940 h 4168140"/>
                <a:gd name="connsiteX260" fmla="*/ 1592580 w 11737340"/>
                <a:gd name="connsiteY260" fmla="*/ 990600 h 4168140"/>
                <a:gd name="connsiteX261" fmla="*/ 1470660 w 11737340"/>
                <a:gd name="connsiteY261" fmla="*/ 891540 h 4168140"/>
                <a:gd name="connsiteX262" fmla="*/ 1386840 w 11737340"/>
                <a:gd name="connsiteY262" fmla="*/ 845820 h 4168140"/>
                <a:gd name="connsiteX263" fmla="*/ 1318260 w 11737340"/>
                <a:gd name="connsiteY263" fmla="*/ 784860 h 4168140"/>
                <a:gd name="connsiteX264" fmla="*/ 1264920 w 11737340"/>
                <a:gd name="connsiteY264" fmla="*/ 723900 h 4168140"/>
                <a:gd name="connsiteX265" fmla="*/ 1181100 w 11737340"/>
                <a:gd name="connsiteY265" fmla="*/ 647700 h 4168140"/>
                <a:gd name="connsiteX266" fmla="*/ 1089660 w 11737340"/>
                <a:gd name="connsiteY266" fmla="*/ 624840 h 4168140"/>
                <a:gd name="connsiteX267" fmla="*/ 1021080 w 11737340"/>
                <a:gd name="connsiteY267" fmla="*/ 586740 h 4168140"/>
                <a:gd name="connsiteX268" fmla="*/ 937260 w 11737340"/>
                <a:gd name="connsiteY268" fmla="*/ 548640 h 4168140"/>
                <a:gd name="connsiteX269" fmla="*/ 830580 w 11737340"/>
                <a:gd name="connsiteY269" fmla="*/ 510540 h 4168140"/>
                <a:gd name="connsiteX270" fmla="*/ 754380 w 11737340"/>
                <a:gd name="connsiteY270" fmla="*/ 457200 h 4168140"/>
                <a:gd name="connsiteX271" fmla="*/ 708660 w 11737340"/>
                <a:gd name="connsiteY271" fmla="*/ 419100 h 4168140"/>
                <a:gd name="connsiteX272" fmla="*/ 609600 w 11737340"/>
                <a:gd name="connsiteY272" fmla="*/ 396240 h 4168140"/>
                <a:gd name="connsiteX273" fmla="*/ 548640 w 11737340"/>
                <a:gd name="connsiteY273" fmla="*/ 320040 h 4168140"/>
                <a:gd name="connsiteX274" fmla="*/ 510540 w 11737340"/>
                <a:gd name="connsiteY274" fmla="*/ 251460 h 4168140"/>
                <a:gd name="connsiteX275" fmla="*/ 464820 w 11737340"/>
                <a:gd name="connsiteY275" fmla="*/ 190500 h 4168140"/>
                <a:gd name="connsiteX276" fmla="*/ 411480 w 11737340"/>
                <a:gd name="connsiteY276" fmla="*/ 137160 h 4168140"/>
                <a:gd name="connsiteX277" fmla="*/ 373380 w 11737340"/>
                <a:gd name="connsiteY277" fmla="*/ 45720 h 4168140"/>
                <a:gd name="connsiteX278" fmla="*/ 342900 w 11737340"/>
                <a:gd name="connsiteY278" fmla="*/ 0 h 4168140"/>
                <a:gd name="connsiteX279" fmla="*/ 327660 w 11737340"/>
                <a:gd name="connsiteY279" fmla="*/ 60960 h 4168140"/>
                <a:gd name="connsiteX280" fmla="*/ 289560 w 11737340"/>
                <a:gd name="connsiteY280" fmla="*/ 91440 h 4168140"/>
                <a:gd name="connsiteX281" fmla="*/ 236220 w 11737340"/>
                <a:gd name="connsiteY281" fmla="*/ 114300 h 4168140"/>
                <a:gd name="connsiteX282" fmla="*/ 198120 w 11737340"/>
                <a:gd name="connsiteY282" fmla="*/ 175260 h 4168140"/>
                <a:gd name="connsiteX283" fmla="*/ 175260 w 11737340"/>
                <a:gd name="connsiteY283" fmla="*/ 228600 h 4168140"/>
                <a:gd name="connsiteX284" fmla="*/ 114300 w 11737340"/>
                <a:gd name="connsiteY284" fmla="*/ 236220 h 4168140"/>
                <a:gd name="connsiteX285" fmla="*/ 45720 w 11737340"/>
                <a:gd name="connsiteY285" fmla="*/ 251460 h 4168140"/>
                <a:gd name="connsiteX286" fmla="*/ 0 w 11737340"/>
                <a:gd name="connsiteY286" fmla="*/ 281940 h 4168140"/>
                <a:gd name="connsiteX287" fmla="*/ 68580 w 11737340"/>
                <a:gd name="connsiteY287" fmla="*/ 320040 h 4168140"/>
                <a:gd name="connsiteX0" fmla="*/ 68580 w 11737340"/>
                <a:gd name="connsiteY0" fmla="*/ 320040 h 4168140"/>
                <a:gd name="connsiteX1" fmla="*/ 121920 w 11737340"/>
                <a:gd name="connsiteY1" fmla="*/ 381000 h 4168140"/>
                <a:gd name="connsiteX2" fmla="*/ 198120 w 11737340"/>
                <a:gd name="connsiteY2" fmla="*/ 419100 h 4168140"/>
                <a:gd name="connsiteX3" fmla="*/ 320040 w 11737340"/>
                <a:gd name="connsiteY3" fmla="*/ 510540 h 4168140"/>
                <a:gd name="connsiteX4" fmla="*/ 411480 w 11737340"/>
                <a:gd name="connsiteY4" fmla="*/ 563880 h 4168140"/>
                <a:gd name="connsiteX5" fmla="*/ 472440 w 11737340"/>
                <a:gd name="connsiteY5" fmla="*/ 632460 h 4168140"/>
                <a:gd name="connsiteX6" fmla="*/ 601980 w 11737340"/>
                <a:gd name="connsiteY6" fmla="*/ 708660 h 4168140"/>
                <a:gd name="connsiteX7" fmla="*/ 739140 w 11737340"/>
                <a:gd name="connsiteY7" fmla="*/ 784860 h 4168140"/>
                <a:gd name="connsiteX8" fmla="*/ 861060 w 11737340"/>
                <a:gd name="connsiteY8" fmla="*/ 868680 h 4168140"/>
                <a:gd name="connsiteX9" fmla="*/ 944880 w 11737340"/>
                <a:gd name="connsiteY9" fmla="*/ 952500 h 4168140"/>
                <a:gd name="connsiteX10" fmla="*/ 1021080 w 11737340"/>
                <a:gd name="connsiteY10" fmla="*/ 1005840 h 4168140"/>
                <a:gd name="connsiteX11" fmla="*/ 1097280 w 11737340"/>
                <a:gd name="connsiteY11" fmla="*/ 1043940 h 4168140"/>
                <a:gd name="connsiteX12" fmla="*/ 1181100 w 11737340"/>
                <a:gd name="connsiteY12" fmla="*/ 1104900 h 4168140"/>
                <a:gd name="connsiteX13" fmla="*/ 1249680 w 11737340"/>
                <a:gd name="connsiteY13" fmla="*/ 1150620 h 4168140"/>
                <a:gd name="connsiteX14" fmla="*/ 1341120 w 11737340"/>
                <a:gd name="connsiteY14" fmla="*/ 1196340 h 4168140"/>
                <a:gd name="connsiteX15" fmla="*/ 1417320 w 11737340"/>
                <a:gd name="connsiteY15" fmla="*/ 1257300 h 4168140"/>
                <a:gd name="connsiteX16" fmla="*/ 1493520 w 11737340"/>
                <a:gd name="connsiteY16" fmla="*/ 1333500 h 4168140"/>
                <a:gd name="connsiteX17" fmla="*/ 1569720 w 11737340"/>
                <a:gd name="connsiteY17" fmla="*/ 1356360 h 4168140"/>
                <a:gd name="connsiteX18" fmla="*/ 1684020 w 11737340"/>
                <a:gd name="connsiteY18" fmla="*/ 1424940 h 4168140"/>
                <a:gd name="connsiteX19" fmla="*/ 1729740 w 11737340"/>
                <a:gd name="connsiteY19" fmla="*/ 1485900 h 4168140"/>
                <a:gd name="connsiteX20" fmla="*/ 1844040 w 11737340"/>
                <a:gd name="connsiteY20" fmla="*/ 1569720 h 4168140"/>
                <a:gd name="connsiteX21" fmla="*/ 1935480 w 11737340"/>
                <a:gd name="connsiteY21" fmla="*/ 1615440 h 4168140"/>
                <a:gd name="connsiteX22" fmla="*/ 2049780 w 11737340"/>
                <a:gd name="connsiteY22" fmla="*/ 1691640 h 4168140"/>
                <a:gd name="connsiteX23" fmla="*/ 2133600 w 11737340"/>
                <a:gd name="connsiteY23" fmla="*/ 1729740 h 4168140"/>
                <a:gd name="connsiteX24" fmla="*/ 2202180 w 11737340"/>
                <a:gd name="connsiteY24" fmla="*/ 1805940 h 4168140"/>
                <a:gd name="connsiteX25" fmla="*/ 2255520 w 11737340"/>
                <a:gd name="connsiteY25" fmla="*/ 1821180 h 4168140"/>
                <a:gd name="connsiteX26" fmla="*/ 2316480 w 11737340"/>
                <a:gd name="connsiteY26" fmla="*/ 1866900 h 4168140"/>
                <a:gd name="connsiteX27" fmla="*/ 2423160 w 11737340"/>
                <a:gd name="connsiteY27" fmla="*/ 2004060 h 4168140"/>
                <a:gd name="connsiteX28" fmla="*/ 2476500 w 11737340"/>
                <a:gd name="connsiteY28" fmla="*/ 2087880 h 4168140"/>
                <a:gd name="connsiteX29" fmla="*/ 2567940 w 11737340"/>
                <a:gd name="connsiteY29" fmla="*/ 2148840 h 4168140"/>
                <a:gd name="connsiteX30" fmla="*/ 2682240 w 11737340"/>
                <a:gd name="connsiteY30" fmla="*/ 2186940 h 4168140"/>
                <a:gd name="connsiteX31" fmla="*/ 2743200 w 11737340"/>
                <a:gd name="connsiteY31" fmla="*/ 2209800 h 4168140"/>
                <a:gd name="connsiteX32" fmla="*/ 2811780 w 11737340"/>
                <a:gd name="connsiteY32" fmla="*/ 2247900 h 4168140"/>
                <a:gd name="connsiteX33" fmla="*/ 2887980 w 11737340"/>
                <a:gd name="connsiteY33" fmla="*/ 2301240 h 4168140"/>
                <a:gd name="connsiteX34" fmla="*/ 2979420 w 11737340"/>
                <a:gd name="connsiteY34" fmla="*/ 2385060 h 4168140"/>
                <a:gd name="connsiteX35" fmla="*/ 3055620 w 11737340"/>
                <a:gd name="connsiteY35" fmla="*/ 2461260 h 4168140"/>
                <a:gd name="connsiteX36" fmla="*/ 3139440 w 11737340"/>
                <a:gd name="connsiteY36" fmla="*/ 2537460 h 4168140"/>
                <a:gd name="connsiteX37" fmla="*/ 3261360 w 11737340"/>
                <a:gd name="connsiteY37" fmla="*/ 2628900 h 4168140"/>
                <a:gd name="connsiteX38" fmla="*/ 3345180 w 11737340"/>
                <a:gd name="connsiteY38" fmla="*/ 2720340 h 4168140"/>
                <a:gd name="connsiteX39" fmla="*/ 3444240 w 11737340"/>
                <a:gd name="connsiteY39" fmla="*/ 2796540 h 4168140"/>
                <a:gd name="connsiteX40" fmla="*/ 3558540 w 11737340"/>
                <a:gd name="connsiteY40" fmla="*/ 2872740 h 4168140"/>
                <a:gd name="connsiteX41" fmla="*/ 3619500 w 11737340"/>
                <a:gd name="connsiteY41" fmla="*/ 2979420 h 4168140"/>
                <a:gd name="connsiteX42" fmla="*/ 3619500 w 11737340"/>
                <a:gd name="connsiteY42" fmla="*/ 2979420 h 4168140"/>
                <a:gd name="connsiteX43" fmla="*/ 3649980 w 11737340"/>
                <a:gd name="connsiteY43" fmla="*/ 3048000 h 4168140"/>
                <a:gd name="connsiteX44" fmla="*/ 3703320 w 11737340"/>
                <a:gd name="connsiteY44" fmla="*/ 3086100 h 4168140"/>
                <a:gd name="connsiteX45" fmla="*/ 3764280 w 11737340"/>
                <a:gd name="connsiteY45" fmla="*/ 3063240 h 4168140"/>
                <a:gd name="connsiteX46" fmla="*/ 3848100 w 11737340"/>
                <a:gd name="connsiteY46" fmla="*/ 3025140 h 4168140"/>
                <a:gd name="connsiteX47" fmla="*/ 3916680 w 11737340"/>
                <a:gd name="connsiteY47" fmla="*/ 3032760 h 4168140"/>
                <a:gd name="connsiteX48" fmla="*/ 4030980 w 11737340"/>
                <a:gd name="connsiteY48" fmla="*/ 3063240 h 4168140"/>
                <a:gd name="connsiteX49" fmla="*/ 4137660 w 11737340"/>
                <a:gd name="connsiteY49" fmla="*/ 3101340 h 4168140"/>
                <a:gd name="connsiteX50" fmla="*/ 4259580 w 11737340"/>
                <a:gd name="connsiteY50" fmla="*/ 3147060 h 4168140"/>
                <a:gd name="connsiteX51" fmla="*/ 4381500 w 11737340"/>
                <a:gd name="connsiteY51" fmla="*/ 3192780 h 4168140"/>
                <a:gd name="connsiteX52" fmla="*/ 4526280 w 11737340"/>
                <a:gd name="connsiteY52" fmla="*/ 3276600 h 4168140"/>
                <a:gd name="connsiteX53" fmla="*/ 4587240 w 11737340"/>
                <a:gd name="connsiteY53" fmla="*/ 3299460 h 4168140"/>
                <a:gd name="connsiteX54" fmla="*/ 4610100 w 11737340"/>
                <a:gd name="connsiteY54" fmla="*/ 3352800 h 4168140"/>
                <a:gd name="connsiteX55" fmla="*/ 4648200 w 11737340"/>
                <a:gd name="connsiteY55" fmla="*/ 3436620 h 4168140"/>
                <a:gd name="connsiteX56" fmla="*/ 4671060 w 11737340"/>
                <a:gd name="connsiteY56" fmla="*/ 3520440 h 4168140"/>
                <a:gd name="connsiteX57" fmla="*/ 4678680 w 11737340"/>
                <a:gd name="connsiteY57" fmla="*/ 3589020 h 4168140"/>
                <a:gd name="connsiteX58" fmla="*/ 4686300 w 11737340"/>
                <a:gd name="connsiteY58" fmla="*/ 3649980 h 4168140"/>
                <a:gd name="connsiteX59" fmla="*/ 4724400 w 11737340"/>
                <a:gd name="connsiteY59" fmla="*/ 3680460 h 4168140"/>
                <a:gd name="connsiteX60" fmla="*/ 4785360 w 11737340"/>
                <a:gd name="connsiteY60" fmla="*/ 3672840 h 4168140"/>
                <a:gd name="connsiteX61" fmla="*/ 4869180 w 11737340"/>
                <a:gd name="connsiteY61" fmla="*/ 3703320 h 4168140"/>
                <a:gd name="connsiteX62" fmla="*/ 4914900 w 11737340"/>
                <a:gd name="connsiteY62" fmla="*/ 3756660 h 4168140"/>
                <a:gd name="connsiteX63" fmla="*/ 5105400 w 11737340"/>
                <a:gd name="connsiteY63" fmla="*/ 3832860 h 4168140"/>
                <a:gd name="connsiteX64" fmla="*/ 5173980 w 11737340"/>
                <a:gd name="connsiteY64" fmla="*/ 3886200 h 4168140"/>
                <a:gd name="connsiteX65" fmla="*/ 5242560 w 11737340"/>
                <a:gd name="connsiteY65" fmla="*/ 3924300 h 4168140"/>
                <a:gd name="connsiteX66" fmla="*/ 5364480 w 11737340"/>
                <a:gd name="connsiteY66" fmla="*/ 3962400 h 4168140"/>
                <a:gd name="connsiteX67" fmla="*/ 5516880 w 11737340"/>
                <a:gd name="connsiteY67" fmla="*/ 4046220 h 4168140"/>
                <a:gd name="connsiteX68" fmla="*/ 5585460 w 11737340"/>
                <a:gd name="connsiteY68" fmla="*/ 4099560 h 4168140"/>
                <a:gd name="connsiteX69" fmla="*/ 5661660 w 11737340"/>
                <a:gd name="connsiteY69" fmla="*/ 4122420 h 4168140"/>
                <a:gd name="connsiteX70" fmla="*/ 5745480 w 11737340"/>
                <a:gd name="connsiteY70" fmla="*/ 4130040 h 4168140"/>
                <a:gd name="connsiteX71" fmla="*/ 5836920 w 11737340"/>
                <a:gd name="connsiteY71" fmla="*/ 4130040 h 4168140"/>
                <a:gd name="connsiteX72" fmla="*/ 5951220 w 11737340"/>
                <a:gd name="connsiteY72" fmla="*/ 4145280 h 4168140"/>
                <a:gd name="connsiteX73" fmla="*/ 6035040 w 11737340"/>
                <a:gd name="connsiteY73" fmla="*/ 4168140 h 4168140"/>
                <a:gd name="connsiteX74" fmla="*/ 6149340 w 11737340"/>
                <a:gd name="connsiteY74" fmla="*/ 4137660 h 4168140"/>
                <a:gd name="connsiteX75" fmla="*/ 6286500 w 11737340"/>
                <a:gd name="connsiteY75" fmla="*/ 4114800 h 4168140"/>
                <a:gd name="connsiteX76" fmla="*/ 6393180 w 11737340"/>
                <a:gd name="connsiteY76" fmla="*/ 4053840 h 4168140"/>
                <a:gd name="connsiteX77" fmla="*/ 6484620 w 11737340"/>
                <a:gd name="connsiteY77" fmla="*/ 4038600 h 4168140"/>
                <a:gd name="connsiteX78" fmla="*/ 6583680 w 11737340"/>
                <a:gd name="connsiteY78" fmla="*/ 3970020 h 4168140"/>
                <a:gd name="connsiteX79" fmla="*/ 6697980 w 11737340"/>
                <a:gd name="connsiteY79" fmla="*/ 3886200 h 4168140"/>
                <a:gd name="connsiteX80" fmla="*/ 6728460 w 11737340"/>
                <a:gd name="connsiteY80" fmla="*/ 3817620 h 4168140"/>
                <a:gd name="connsiteX81" fmla="*/ 6842760 w 11737340"/>
                <a:gd name="connsiteY81" fmla="*/ 3733800 h 4168140"/>
                <a:gd name="connsiteX82" fmla="*/ 6972300 w 11737340"/>
                <a:gd name="connsiteY82" fmla="*/ 3642360 h 4168140"/>
                <a:gd name="connsiteX83" fmla="*/ 7078980 w 11737340"/>
                <a:gd name="connsiteY83" fmla="*/ 3528060 h 4168140"/>
                <a:gd name="connsiteX84" fmla="*/ 7139940 w 11737340"/>
                <a:gd name="connsiteY84" fmla="*/ 3444240 h 4168140"/>
                <a:gd name="connsiteX85" fmla="*/ 7269480 w 11737340"/>
                <a:gd name="connsiteY85" fmla="*/ 3284220 h 4168140"/>
                <a:gd name="connsiteX86" fmla="*/ 7330440 w 11737340"/>
                <a:gd name="connsiteY86" fmla="*/ 3185160 h 4168140"/>
                <a:gd name="connsiteX87" fmla="*/ 7376160 w 11737340"/>
                <a:gd name="connsiteY87" fmla="*/ 3116580 h 4168140"/>
                <a:gd name="connsiteX88" fmla="*/ 7444740 w 11737340"/>
                <a:gd name="connsiteY88" fmla="*/ 3093720 h 4168140"/>
                <a:gd name="connsiteX89" fmla="*/ 7513320 w 11737340"/>
                <a:gd name="connsiteY89" fmla="*/ 3101340 h 4168140"/>
                <a:gd name="connsiteX90" fmla="*/ 7576820 w 11737340"/>
                <a:gd name="connsiteY90" fmla="*/ 3093720 h 4168140"/>
                <a:gd name="connsiteX91" fmla="*/ 7729220 w 11737340"/>
                <a:gd name="connsiteY91" fmla="*/ 3136900 h 4168140"/>
                <a:gd name="connsiteX92" fmla="*/ 7833360 w 11737340"/>
                <a:gd name="connsiteY92" fmla="*/ 3180080 h 4168140"/>
                <a:gd name="connsiteX93" fmla="*/ 7967980 w 11737340"/>
                <a:gd name="connsiteY93" fmla="*/ 3208020 h 4168140"/>
                <a:gd name="connsiteX94" fmla="*/ 8161020 w 11737340"/>
                <a:gd name="connsiteY94" fmla="*/ 3296920 h 4168140"/>
                <a:gd name="connsiteX95" fmla="*/ 8293100 w 11737340"/>
                <a:gd name="connsiteY95" fmla="*/ 3370580 h 4168140"/>
                <a:gd name="connsiteX96" fmla="*/ 8382000 w 11737340"/>
                <a:gd name="connsiteY96" fmla="*/ 3360420 h 4168140"/>
                <a:gd name="connsiteX97" fmla="*/ 8458200 w 11737340"/>
                <a:gd name="connsiteY97" fmla="*/ 3398520 h 4168140"/>
                <a:gd name="connsiteX98" fmla="*/ 8595360 w 11737340"/>
                <a:gd name="connsiteY98" fmla="*/ 3512820 h 4168140"/>
                <a:gd name="connsiteX99" fmla="*/ 8641080 w 11737340"/>
                <a:gd name="connsiteY99" fmla="*/ 3566160 h 4168140"/>
                <a:gd name="connsiteX100" fmla="*/ 8702040 w 11737340"/>
                <a:gd name="connsiteY100" fmla="*/ 3604260 h 4168140"/>
                <a:gd name="connsiteX101" fmla="*/ 8763000 w 11737340"/>
                <a:gd name="connsiteY101" fmla="*/ 3634740 h 4168140"/>
                <a:gd name="connsiteX102" fmla="*/ 8846820 w 11737340"/>
                <a:gd name="connsiteY102" fmla="*/ 3632200 h 4168140"/>
                <a:gd name="connsiteX103" fmla="*/ 8968740 w 11737340"/>
                <a:gd name="connsiteY103" fmla="*/ 3634740 h 4168140"/>
                <a:gd name="connsiteX104" fmla="*/ 9060180 w 11737340"/>
                <a:gd name="connsiteY104" fmla="*/ 3642360 h 4168140"/>
                <a:gd name="connsiteX105" fmla="*/ 9151620 w 11737340"/>
                <a:gd name="connsiteY105" fmla="*/ 3657600 h 4168140"/>
                <a:gd name="connsiteX106" fmla="*/ 9230360 w 11737340"/>
                <a:gd name="connsiteY106" fmla="*/ 3657600 h 4168140"/>
                <a:gd name="connsiteX107" fmla="*/ 9331960 w 11737340"/>
                <a:gd name="connsiteY107" fmla="*/ 3629660 h 4168140"/>
                <a:gd name="connsiteX108" fmla="*/ 9433560 w 11737340"/>
                <a:gd name="connsiteY108" fmla="*/ 3589020 h 4168140"/>
                <a:gd name="connsiteX109" fmla="*/ 9535160 w 11737340"/>
                <a:gd name="connsiteY109" fmla="*/ 3540760 h 4168140"/>
                <a:gd name="connsiteX110" fmla="*/ 9646920 w 11737340"/>
                <a:gd name="connsiteY110" fmla="*/ 3489960 h 4168140"/>
                <a:gd name="connsiteX111" fmla="*/ 9784080 w 11737340"/>
                <a:gd name="connsiteY111" fmla="*/ 3444240 h 4168140"/>
                <a:gd name="connsiteX112" fmla="*/ 9860280 w 11737340"/>
                <a:gd name="connsiteY112" fmla="*/ 3383280 h 4168140"/>
                <a:gd name="connsiteX113" fmla="*/ 9921240 w 11737340"/>
                <a:gd name="connsiteY113" fmla="*/ 3314700 h 4168140"/>
                <a:gd name="connsiteX114" fmla="*/ 9997440 w 11737340"/>
                <a:gd name="connsiteY114" fmla="*/ 3208020 h 4168140"/>
                <a:gd name="connsiteX115" fmla="*/ 10043160 w 11737340"/>
                <a:gd name="connsiteY115" fmla="*/ 3101340 h 4168140"/>
                <a:gd name="connsiteX116" fmla="*/ 10104120 w 11737340"/>
                <a:gd name="connsiteY116" fmla="*/ 3017520 h 4168140"/>
                <a:gd name="connsiteX117" fmla="*/ 10157460 w 11737340"/>
                <a:gd name="connsiteY117" fmla="*/ 2933700 h 4168140"/>
                <a:gd name="connsiteX118" fmla="*/ 10218420 w 11737340"/>
                <a:gd name="connsiteY118" fmla="*/ 2849880 h 4168140"/>
                <a:gd name="connsiteX119" fmla="*/ 10294620 w 11737340"/>
                <a:gd name="connsiteY119" fmla="*/ 2735580 h 4168140"/>
                <a:gd name="connsiteX120" fmla="*/ 10347960 w 11737340"/>
                <a:gd name="connsiteY120" fmla="*/ 2621280 h 4168140"/>
                <a:gd name="connsiteX121" fmla="*/ 10431780 w 11737340"/>
                <a:gd name="connsiteY121" fmla="*/ 2499360 h 4168140"/>
                <a:gd name="connsiteX122" fmla="*/ 10500360 w 11737340"/>
                <a:gd name="connsiteY122" fmla="*/ 2354580 h 4168140"/>
                <a:gd name="connsiteX123" fmla="*/ 10553700 w 11737340"/>
                <a:gd name="connsiteY123" fmla="*/ 2263140 h 4168140"/>
                <a:gd name="connsiteX124" fmla="*/ 10584180 w 11737340"/>
                <a:gd name="connsiteY124" fmla="*/ 2194560 h 4168140"/>
                <a:gd name="connsiteX125" fmla="*/ 10624820 w 11737340"/>
                <a:gd name="connsiteY125" fmla="*/ 2125980 h 4168140"/>
                <a:gd name="connsiteX126" fmla="*/ 10675620 w 11737340"/>
                <a:gd name="connsiteY126" fmla="*/ 2049780 h 4168140"/>
                <a:gd name="connsiteX127" fmla="*/ 10690860 w 11737340"/>
                <a:gd name="connsiteY127" fmla="*/ 1988820 h 4168140"/>
                <a:gd name="connsiteX128" fmla="*/ 10713720 w 11737340"/>
                <a:gd name="connsiteY128" fmla="*/ 1927860 h 4168140"/>
                <a:gd name="connsiteX129" fmla="*/ 10767060 w 11737340"/>
                <a:gd name="connsiteY129" fmla="*/ 1859280 h 4168140"/>
                <a:gd name="connsiteX130" fmla="*/ 10873740 w 11737340"/>
                <a:gd name="connsiteY130" fmla="*/ 1828800 h 4168140"/>
                <a:gd name="connsiteX131" fmla="*/ 11079480 w 11737340"/>
                <a:gd name="connsiteY131" fmla="*/ 1767840 h 4168140"/>
                <a:gd name="connsiteX132" fmla="*/ 11247120 w 11737340"/>
                <a:gd name="connsiteY132" fmla="*/ 1684020 h 4168140"/>
                <a:gd name="connsiteX133" fmla="*/ 11407140 w 11737340"/>
                <a:gd name="connsiteY133" fmla="*/ 1628140 h 4168140"/>
                <a:gd name="connsiteX134" fmla="*/ 11490960 w 11737340"/>
                <a:gd name="connsiteY134" fmla="*/ 1577340 h 4168140"/>
                <a:gd name="connsiteX135" fmla="*/ 11635740 w 11737340"/>
                <a:gd name="connsiteY135" fmla="*/ 1508760 h 4168140"/>
                <a:gd name="connsiteX136" fmla="*/ 11737340 w 11737340"/>
                <a:gd name="connsiteY136" fmla="*/ 1442720 h 4168140"/>
                <a:gd name="connsiteX137" fmla="*/ 11620500 w 11737340"/>
                <a:gd name="connsiteY137" fmla="*/ 1417320 h 4168140"/>
                <a:gd name="connsiteX138" fmla="*/ 11567160 w 11737340"/>
                <a:gd name="connsiteY138" fmla="*/ 1379220 h 4168140"/>
                <a:gd name="connsiteX139" fmla="*/ 11498580 w 11737340"/>
                <a:gd name="connsiteY139" fmla="*/ 1318260 h 4168140"/>
                <a:gd name="connsiteX140" fmla="*/ 11468100 w 11737340"/>
                <a:gd name="connsiteY140" fmla="*/ 1280160 h 4168140"/>
                <a:gd name="connsiteX141" fmla="*/ 11442700 w 11737340"/>
                <a:gd name="connsiteY141" fmla="*/ 1231900 h 4168140"/>
                <a:gd name="connsiteX142" fmla="*/ 11384280 w 11737340"/>
                <a:gd name="connsiteY142" fmla="*/ 1310640 h 4168140"/>
                <a:gd name="connsiteX143" fmla="*/ 11353800 w 11737340"/>
                <a:gd name="connsiteY143" fmla="*/ 1356360 h 4168140"/>
                <a:gd name="connsiteX144" fmla="*/ 11224260 w 11737340"/>
                <a:gd name="connsiteY144" fmla="*/ 1417320 h 4168140"/>
                <a:gd name="connsiteX145" fmla="*/ 11109960 w 11737340"/>
                <a:gd name="connsiteY145" fmla="*/ 1463040 h 4168140"/>
                <a:gd name="connsiteX146" fmla="*/ 10911840 w 11737340"/>
                <a:gd name="connsiteY146" fmla="*/ 1524000 h 4168140"/>
                <a:gd name="connsiteX147" fmla="*/ 10774680 w 11737340"/>
                <a:gd name="connsiteY147" fmla="*/ 1546860 h 4168140"/>
                <a:gd name="connsiteX148" fmla="*/ 10675620 w 11737340"/>
                <a:gd name="connsiteY148" fmla="*/ 1615440 h 4168140"/>
                <a:gd name="connsiteX149" fmla="*/ 10568940 w 11737340"/>
                <a:gd name="connsiteY149" fmla="*/ 1676400 h 4168140"/>
                <a:gd name="connsiteX150" fmla="*/ 10485120 w 11737340"/>
                <a:gd name="connsiteY150" fmla="*/ 1760220 h 4168140"/>
                <a:gd name="connsiteX151" fmla="*/ 10454640 w 11737340"/>
                <a:gd name="connsiteY151" fmla="*/ 1836420 h 4168140"/>
                <a:gd name="connsiteX152" fmla="*/ 10416540 w 11737340"/>
                <a:gd name="connsiteY152" fmla="*/ 1927860 h 4168140"/>
                <a:gd name="connsiteX153" fmla="*/ 10401300 w 11737340"/>
                <a:gd name="connsiteY153" fmla="*/ 2004060 h 4168140"/>
                <a:gd name="connsiteX154" fmla="*/ 10363200 w 11737340"/>
                <a:gd name="connsiteY154" fmla="*/ 2095500 h 4168140"/>
                <a:gd name="connsiteX155" fmla="*/ 10317480 w 11737340"/>
                <a:gd name="connsiteY155" fmla="*/ 2225040 h 4168140"/>
                <a:gd name="connsiteX156" fmla="*/ 10287000 w 11737340"/>
                <a:gd name="connsiteY156" fmla="*/ 2346960 h 4168140"/>
                <a:gd name="connsiteX157" fmla="*/ 10218420 w 11737340"/>
                <a:gd name="connsiteY157" fmla="*/ 2499360 h 4168140"/>
                <a:gd name="connsiteX158" fmla="*/ 10134600 w 11737340"/>
                <a:gd name="connsiteY158" fmla="*/ 2621280 h 4168140"/>
                <a:gd name="connsiteX159" fmla="*/ 10043160 w 11737340"/>
                <a:gd name="connsiteY159" fmla="*/ 2735580 h 4168140"/>
                <a:gd name="connsiteX160" fmla="*/ 9974580 w 11737340"/>
                <a:gd name="connsiteY160" fmla="*/ 2857500 h 4168140"/>
                <a:gd name="connsiteX161" fmla="*/ 9906000 w 11737340"/>
                <a:gd name="connsiteY161" fmla="*/ 2941320 h 4168140"/>
                <a:gd name="connsiteX162" fmla="*/ 9860280 w 11737340"/>
                <a:gd name="connsiteY162" fmla="*/ 3032760 h 4168140"/>
                <a:gd name="connsiteX163" fmla="*/ 9806940 w 11737340"/>
                <a:gd name="connsiteY163" fmla="*/ 3116580 h 4168140"/>
                <a:gd name="connsiteX164" fmla="*/ 9715500 w 11737340"/>
                <a:gd name="connsiteY164" fmla="*/ 3208020 h 4168140"/>
                <a:gd name="connsiteX165" fmla="*/ 9616440 w 11737340"/>
                <a:gd name="connsiteY165" fmla="*/ 3261360 h 4168140"/>
                <a:gd name="connsiteX166" fmla="*/ 9532620 w 11737340"/>
                <a:gd name="connsiteY166" fmla="*/ 3329940 h 4168140"/>
                <a:gd name="connsiteX167" fmla="*/ 9471660 w 11737340"/>
                <a:gd name="connsiteY167" fmla="*/ 3375660 h 4168140"/>
                <a:gd name="connsiteX168" fmla="*/ 9410700 w 11737340"/>
                <a:gd name="connsiteY168" fmla="*/ 3429000 h 4168140"/>
                <a:gd name="connsiteX169" fmla="*/ 9288780 w 11737340"/>
                <a:gd name="connsiteY169" fmla="*/ 3436620 h 4168140"/>
                <a:gd name="connsiteX170" fmla="*/ 9166860 w 11737340"/>
                <a:gd name="connsiteY170" fmla="*/ 3444240 h 4168140"/>
                <a:gd name="connsiteX171" fmla="*/ 9029700 w 11737340"/>
                <a:gd name="connsiteY171" fmla="*/ 3413760 h 4168140"/>
                <a:gd name="connsiteX172" fmla="*/ 8823960 w 11737340"/>
                <a:gd name="connsiteY172" fmla="*/ 3360420 h 4168140"/>
                <a:gd name="connsiteX173" fmla="*/ 8679180 w 11737340"/>
                <a:gd name="connsiteY173" fmla="*/ 3329940 h 4168140"/>
                <a:gd name="connsiteX174" fmla="*/ 8572500 w 11737340"/>
                <a:gd name="connsiteY174" fmla="*/ 3276600 h 4168140"/>
                <a:gd name="connsiteX175" fmla="*/ 8465820 w 11737340"/>
                <a:gd name="connsiteY175" fmla="*/ 3215640 h 4168140"/>
                <a:gd name="connsiteX176" fmla="*/ 8321040 w 11737340"/>
                <a:gd name="connsiteY176" fmla="*/ 3177540 h 4168140"/>
                <a:gd name="connsiteX177" fmla="*/ 8199120 w 11737340"/>
                <a:gd name="connsiteY177" fmla="*/ 3131820 h 4168140"/>
                <a:gd name="connsiteX178" fmla="*/ 8069580 w 11737340"/>
                <a:gd name="connsiteY178" fmla="*/ 3078480 h 4168140"/>
                <a:gd name="connsiteX179" fmla="*/ 7917180 w 11737340"/>
                <a:gd name="connsiteY179" fmla="*/ 2994660 h 4168140"/>
                <a:gd name="connsiteX180" fmla="*/ 7787640 w 11737340"/>
                <a:gd name="connsiteY180" fmla="*/ 2971800 h 4168140"/>
                <a:gd name="connsiteX181" fmla="*/ 7719060 w 11737340"/>
                <a:gd name="connsiteY181" fmla="*/ 2933700 h 4168140"/>
                <a:gd name="connsiteX182" fmla="*/ 7612380 w 11737340"/>
                <a:gd name="connsiteY182" fmla="*/ 2903220 h 4168140"/>
                <a:gd name="connsiteX183" fmla="*/ 7566660 w 11737340"/>
                <a:gd name="connsiteY183" fmla="*/ 2887980 h 4168140"/>
                <a:gd name="connsiteX184" fmla="*/ 7551420 w 11737340"/>
                <a:gd name="connsiteY184" fmla="*/ 2849880 h 4168140"/>
                <a:gd name="connsiteX185" fmla="*/ 7533640 w 11737340"/>
                <a:gd name="connsiteY185" fmla="*/ 2788920 h 4168140"/>
                <a:gd name="connsiteX186" fmla="*/ 7475220 w 11737340"/>
                <a:gd name="connsiteY186" fmla="*/ 2857500 h 4168140"/>
                <a:gd name="connsiteX187" fmla="*/ 7414260 w 11737340"/>
                <a:gd name="connsiteY187" fmla="*/ 2887980 h 4168140"/>
                <a:gd name="connsiteX188" fmla="*/ 7345680 w 11737340"/>
                <a:gd name="connsiteY188" fmla="*/ 2971800 h 4168140"/>
                <a:gd name="connsiteX189" fmla="*/ 7315200 w 11737340"/>
                <a:gd name="connsiteY189" fmla="*/ 2994660 h 4168140"/>
                <a:gd name="connsiteX190" fmla="*/ 7261860 w 11737340"/>
                <a:gd name="connsiteY190" fmla="*/ 3009900 h 4168140"/>
                <a:gd name="connsiteX191" fmla="*/ 7193280 w 11737340"/>
                <a:gd name="connsiteY191" fmla="*/ 3025140 h 4168140"/>
                <a:gd name="connsiteX192" fmla="*/ 7155180 w 11737340"/>
                <a:gd name="connsiteY192" fmla="*/ 3078480 h 4168140"/>
                <a:gd name="connsiteX193" fmla="*/ 7109460 w 11737340"/>
                <a:gd name="connsiteY193" fmla="*/ 3154680 h 4168140"/>
                <a:gd name="connsiteX194" fmla="*/ 7048500 w 11737340"/>
                <a:gd name="connsiteY194" fmla="*/ 3246120 h 4168140"/>
                <a:gd name="connsiteX195" fmla="*/ 6995160 w 11737340"/>
                <a:gd name="connsiteY195" fmla="*/ 3307080 h 4168140"/>
                <a:gd name="connsiteX196" fmla="*/ 6972300 w 11737340"/>
                <a:gd name="connsiteY196" fmla="*/ 3352800 h 4168140"/>
                <a:gd name="connsiteX197" fmla="*/ 6949440 w 11737340"/>
                <a:gd name="connsiteY197" fmla="*/ 3413760 h 4168140"/>
                <a:gd name="connsiteX198" fmla="*/ 6949440 w 11737340"/>
                <a:gd name="connsiteY198" fmla="*/ 3413760 h 4168140"/>
                <a:gd name="connsiteX199" fmla="*/ 6911340 w 11737340"/>
                <a:gd name="connsiteY199" fmla="*/ 3474720 h 4168140"/>
                <a:gd name="connsiteX200" fmla="*/ 6888480 w 11737340"/>
                <a:gd name="connsiteY200" fmla="*/ 3505200 h 4168140"/>
                <a:gd name="connsiteX201" fmla="*/ 6819900 w 11737340"/>
                <a:gd name="connsiteY201" fmla="*/ 3566160 h 4168140"/>
                <a:gd name="connsiteX202" fmla="*/ 6743700 w 11737340"/>
                <a:gd name="connsiteY202" fmla="*/ 3581400 h 4168140"/>
                <a:gd name="connsiteX203" fmla="*/ 6675120 w 11737340"/>
                <a:gd name="connsiteY203" fmla="*/ 3657600 h 4168140"/>
                <a:gd name="connsiteX204" fmla="*/ 6629400 w 11737340"/>
                <a:gd name="connsiteY204" fmla="*/ 3718560 h 4168140"/>
                <a:gd name="connsiteX205" fmla="*/ 6576060 w 11737340"/>
                <a:gd name="connsiteY205" fmla="*/ 3779520 h 4168140"/>
                <a:gd name="connsiteX206" fmla="*/ 6484620 w 11737340"/>
                <a:gd name="connsiteY206" fmla="*/ 3817620 h 4168140"/>
                <a:gd name="connsiteX207" fmla="*/ 6400800 w 11737340"/>
                <a:gd name="connsiteY207" fmla="*/ 3832860 h 4168140"/>
                <a:gd name="connsiteX208" fmla="*/ 6263640 w 11737340"/>
                <a:gd name="connsiteY208" fmla="*/ 3870960 h 4168140"/>
                <a:gd name="connsiteX209" fmla="*/ 6126480 w 11737340"/>
                <a:gd name="connsiteY209" fmla="*/ 3901440 h 4168140"/>
                <a:gd name="connsiteX210" fmla="*/ 6027420 w 11737340"/>
                <a:gd name="connsiteY210" fmla="*/ 3916680 h 4168140"/>
                <a:gd name="connsiteX211" fmla="*/ 5890260 w 11737340"/>
                <a:gd name="connsiteY211" fmla="*/ 3878580 h 4168140"/>
                <a:gd name="connsiteX212" fmla="*/ 5821680 w 11737340"/>
                <a:gd name="connsiteY212" fmla="*/ 3863340 h 4168140"/>
                <a:gd name="connsiteX213" fmla="*/ 5737860 w 11737340"/>
                <a:gd name="connsiteY213" fmla="*/ 3825240 h 4168140"/>
                <a:gd name="connsiteX214" fmla="*/ 5638800 w 11737340"/>
                <a:gd name="connsiteY214" fmla="*/ 3794760 h 4168140"/>
                <a:gd name="connsiteX215" fmla="*/ 5524500 w 11737340"/>
                <a:gd name="connsiteY215" fmla="*/ 3756660 h 4168140"/>
                <a:gd name="connsiteX216" fmla="*/ 5448300 w 11737340"/>
                <a:gd name="connsiteY216" fmla="*/ 3718560 h 4168140"/>
                <a:gd name="connsiteX217" fmla="*/ 5349240 w 11737340"/>
                <a:gd name="connsiteY217" fmla="*/ 3657600 h 4168140"/>
                <a:gd name="connsiteX218" fmla="*/ 5295900 w 11737340"/>
                <a:gd name="connsiteY218" fmla="*/ 3619500 h 4168140"/>
                <a:gd name="connsiteX219" fmla="*/ 5234940 w 11737340"/>
                <a:gd name="connsiteY219" fmla="*/ 3596640 h 4168140"/>
                <a:gd name="connsiteX220" fmla="*/ 5135880 w 11737340"/>
                <a:gd name="connsiteY220" fmla="*/ 3550920 h 4168140"/>
                <a:gd name="connsiteX221" fmla="*/ 5059680 w 11737340"/>
                <a:gd name="connsiteY221" fmla="*/ 3505200 h 4168140"/>
                <a:gd name="connsiteX222" fmla="*/ 5029200 w 11737340"/>
                <a:gd name="connsiteY222" fmla="*/ 3482340 h 4168140"/>
                <a:gd name="connsiteX223" fmla="*/ 4960620 w 11737340"/>
                <a:gd name="connsiteY223" fmla="*/ 3413760 h 4168140"/>
                <a:gd name="connsiteX224" fmla="*/ 4876800 w 11737340"/>
                <a:gd name="connsiteY224" fmla="*/ 3299460 h 4168140"/>
                <a:gd name="connsiteX225" fmla="*/ 4808220 w 11737340"/>
                <a:gd name="connsiteY225" fmla="*/ 3200400 h 4168140"/>
                <a:gd name="connsiteX226" fmla="*/ 4777740 w 11737340"/>
                <a:gd name="connsiteY226" fmla="*/ 3147060 h 4168140"/>
                <a:gd name="connsiteX227" fmla="*/ 4724400 w 11737340"/>
                <a:gd name="connsiteY227" fmla="*/ 3108960 h 4168140"/>
                <a:gd name="connsiteX228" fmla="*/ 4648200 w 11737340"/>
                <a:gd name="connsiteY228" fmla="*/ 3063240 h 4168140"/>
                <a:gd name="connsiteX229" fmla="*/ 4533900 w 11737340"/>
                <a:gd name="connsiteY229" fmla="*/ 2979420 h 4168140"/>
                <a:gd name="connsiteX230" fmla="*/ 4427220 w 11737340"/>
                <a:gd name="connsiteY230" fmla="*/ 2941320 h 4168140"/>
                <a:gd name="connsiteX231" fmla="*/ 4366260 w 11737340"/>
                <a:gd name="connsiteY231" fmla="*/ 2903220 h 4168140"/>
                <a:gd name="connsiteX232" fmla="*/ 4244340 w 11737340"/>
                <a:gd name="connsiteY232" fmla="*/ 2842260 h 4168140"/>
                <a:gd name="connsiteX233" fmla="*/ 4145280 w 11737340"/>
                <a:gd name="connsiteY233" fmla="*/ 2811780 h 4168140"/>
                <a:gd name="connsiteX234" fmla="*/ 4038600 w 11737340"/>
                <a:gd name="connsiteY234" fmla="*/ 2804160 h 4168140"/>
                <a:gd name="connsiteX235" fmla="*/ 3954780 w 11737340"/>
                <a:gd name="connsiteY235" fmla="*/ 2819400 h 4168140"/>
                <a:gd name="connsiteX236" fmla="*/ 3863340 w 11737340"/>
                <a:gd name="connsiteY236" fmla="*/ 2804160 h 4168140"/>
                <a:gd name="connsiteX237" fmla="*/ 3741420 w 11737340"/>
                <a:gd name="connsiteY237" fmla="*/ 2781300 h 4168140"/>
                <a:gd name="connsiteX238" fmla="*/ 3649980 w 11737340"/>
                <a:gd name="connsiteY238" fmla="*/ 2743200 h 4168140"/>
                <a:gd name="connsiteX239" fmla="*/ 3573780 w 11737340"/>
                <a:gd name="connsiteY239" fmla="*/ 2674620 h 4168140"/>
                <a:gd name="connsiteX240" fmla="*/ 3482340 w 11737340"/>
                <a:gd name="connsiteY240" fmla="*/ 2621280 h 4168140"/>
                <a:gd name="connsiteX241" fmla="*/ 3436620 w 11737340"/>
                <a:gd name="connsiteY241" fmla="*/ 2552700 h 4168140"/>
                <a:gd name="connsiteX242" fmla="*/ 3329940 w 11737340"/>
                <a:gd name="connsiteY242" fmla="*/ 2423160 h 4168140"/>
                <a:gd name="connsiteX243" fmla="*/ 3261360 w 11737340"/>
                <a:gd name="connsiteY243" fmla="*/ 2324100 h 4168140"/>
                <a:gd name="connsiteX244" fmla="*/ 3131820 w 11737340"/>
                <a:gd name="connsiteY244" fmla="*/ 2209800 h 4168140"/>
                <a:gd name="connsiteX245" fmla="*/ 3040380 w 11737340"/>
                <a:gd name="connsiteY245" fmla="*/ 2141220 h 4168140"/>
                <a:gd name="connsiteX246" fmla="*/ 2910840 w 11737340"/>
                <a:gd name="connsiteY246" fmla="*/ 2034540 h 4168140"/>
                <a:gd name="connsiteX247" fmla="*/ 2849880 w 11737340"/>
                <a:gd name="connsiteY247" fmla="*/ 1958340 h 4168140"/>
                <a:gd name="connsiteX248" fmla="*/ 2743200 w 11737340"/>
                <a:gd name="connsiteY248" fmla="*/ 1889760 h 4168140"/>
                <a:gd name="connsiteX249" fmla="*/ 2659380 w 11737340"/>
                <a:gd name="connsiteY249" fmla="*/ 1844040 h 4168140"/>
                <a:gd name="connsiteX250" fmla="*/ 2575560 w 11737340"/>
                <a:gd name="connsiteY250" fmla="*/ 1744980 h 4168140"/>
                <a:gd name="connsiteX251" fmla="*/ 2468880 w 11737340"/>
                <a:gd name="connsiteY251" fmla="*/ 1645920 h 4168140"/>
                <a:gd name="connsiteX252" fmla="*/ 2400300 w 11737340"/>
                <a:gd name="connsiteY252" fmla="*/ 1607820 h 4168140"/>
                <a:gd name="connsiteX253" fmla="*/ 2263140 w 11737340"/>
                <a:gd name="connsiteY253" fmla="*/ 1501140 h 4168140"/>
                <a:gd name="connsiteX254" fmla="*/ 2171700 w 11737340"/>
                <a:gd name="connsiteY254" fmla="*/ 1432560 h 4168140"/>
                <a:gd name="connsiteX255" fmla="*/ 2087880 w 11737340"/>
                <a:gd name="connsiteY255" fmla="*/ 1363980 h 4168140"/>
                <a:gd name="connsiteX256" fmla="*/ 1950720 w 11737340"/>
                <a:gd name="connsiteY256" fmla="*/ 1272540 h 4168140"/>
                <a:gd name="connsiteX257" fmla="*/ 1805940 w 11737340"/>
                <a:gd name="connsiteY257" fmla="*/ 1135380 h 4168140"/>
                <a:gd name="connsiteX258" fmla="*/ 1729740 w 11737340"/>
                <a:gd name="connsiteY258" fmla="*/ 1089660 h 4168140"/>
                <a:gd name="connsiteX259" fmla="*/ 1668780 w 11737340"/>
                <a:gd name="connsiteY259" fmla="*/ 1043940 h 4168140"/>
                <a:gd name="connsiteX260" fmla="*/ 1592580 w 11737340"/>
                <a:gd name="connsiteY260" fmla="*/ 990600 h 4168140"/>
                <a:gd name="connsiteX261" fmla="*/ 1470660 w 11737340"/>
                <a:gd name="connsiteY261" fmla="*/ 891540 h 4168140"/>
                <a:gd name="connsiteX262" fmla="*/ 1386840 w 11737340"/>
                <a:gd name="connsiteY262" fmla="*/ 845820 h 4168140"/>
                <a:gd name="connsiteX263" fmla="*/ 1318260 w 11737340"/>
                <a:gd name="connsiteY263" fmla="*/ 784860 h 4168140"/>
                <a:gd name="connsiteX264" fmla="*/ 1264920 w 11737340"/>
                <a:gd name="connsiteY264" fmla="*/ 723900 h 4168140"/>
                <a:gd name="connsiteX265" fmla="*/ 1181100 w 11737340"/>
                <a:gd name="connsiteY265" fmla="*/ 647700 h 4168140"/>
                <a:gd name="connsiteX266" fmla="*/ 1089660 w 11737340"/>
                <a:gd name="connsiteY266" fmla="*/ 624840 h 4168140"/>
                <a:gd name="connsiteX267" fmla="*/ 1021080 w 11737340"/>
                <a:gd name="connsiteY267" fmla="*/ 586740 h 4168140"/>
                <a:gd name="connsiteX268" fmla="*/ 937260 w 11737340"/>
                <a:gd name="connsiteY268" fmla="*/ 548640 h 4168140"/>
                <a:gd name="connsiteX269" fmla="*/ 830580 w 11737340"/>
                <a:gd name="connsiteY269" fmla="*/ 510540 h 4168140"/>
                <a:gd name="connsiteX270" fmla="*/ 754380 w 11737340"/>
                <a:gd name="connsiteY270" fmla="*/ 457200 h 4168140"/>
                <a:gd name="connsiteX271" fmla="*/ 708660 w 11737340"/>
                <a:gd name="connsiteY271" fmla="*/ 419100 h 4168140"/>
                <a:gd name="connsiteX272" fmla="*/ 609600 w 11737340"/>
                <a:gd name="connsiteY272" fmla="*/ 396240 h 4168140"/>
                <a:gd name="connsiteX273" fmla="*/ 548640 w 11737340"/>
                <a:gd name="connsiteY273" fmla="*/ 320040 h 4168140"/>
                <a:gd name="connsiteX274" fmla="*/ 510540 w 11737340"/>
                <a:gd name="connsiteY274" fmla="*/ 251460 h 4168140"/>
                <a:gd name="connsiteX275" fmla="*/ 464820 w 11737340"/>
                <a:gd name="connsiteY275" fmla="*/ 190500 h 4168140"/>
                <a:gd name="connsiteX276" fmla="*/ 411480 w 11737340"/>
                <a:gd name="connsiteY276" fmla="*/ 137160 h 4168140"/>
                <a:gd name="connsiteX277" fmla="*/ 373380 w 11737340"/>
                <a:gd name="connsiteY277" fmla="*/ 45720 h 4168140"/>
                <a:gd name="connsiteX278" fmla="*/ 342900 w 11737340"/>
                <a:gd name="connsiteY278" fmla="*/ 0 h 4168140"/>
                <a:gd name="connsiteX279" fmla="*/ 327660 w 11737340"/>
                <a:gd name="connsiteY279" fmla="*/ 60960 h 4168140"/>
                <a:gd name="connsiteX280" fmla="*/ 289560 w 11737340"/>
                <a:gd name="connsiteY280" fmla="*/ 91440 h 4168140"/>
                <a:gd name="connsiteX281" fmla="*/ 236220 w 11737340"/>
                <a:gd name="connsiteY281" fmla="*/ 114300 h 4168140"/>
                <a:gd name="connsiteX282" fmla="*/ 198120 w 11737340"/>
                <a:gd name="connsiteY282" fmla="*/ 175260 h 4168140"/>
                <a:gd name="connsiteX283" fmla="*/ 175260 w 11737340"/>
                <a:gd name="connsiteY283" fmla="*/ 228600 h 4168140"/>
                <a:gd name="connsiteX284" fmla="*/ 114300 w 11737340"/>
                <a:gd name="connsiteY284" fmla="*/ 236220 h 4168140"/>
                <a:gd name="connsiteX285" fmla="*/ 45720 w 11737340"/>
                <a:gd name="connsiteY285" fmla="*/ 251460 h 4168140"/>
                <a:gd name="connsiteX286" fmla="*/ 0 w 11737340"/>
                <a:gd name="connsiteY286" fmla="*/ 281940 h 4168140"/>
                <a:gd name="connsiteX287" fmla="*/ 68580 w 11737340"/>
                <a:gd name="connsiteY287" fmla="*/ 320040 h 4168140"/>
                <a:gd name="connsiteX0" fmla="*/ 68580 w 11737340"/>
                <a:gd name="connsiteY0" fmla="*/ 320040 h 4168140"/>
                <a:gd name="connsiteX1" fmla="*/ 121920 w 11737340"/>
                <a:gd name="connsiteY1" fmla="*/ 381000 h 4168140"/>
                <a:gd name="connsiteX2" fmla="*/ 198120 w 11737340"/>
                <a:gd name="connsiteY2" fmla="*/ 419100 h 4168140"/>
                <a:gd name="connsiteX3" fmla="*/ 320040 w 11737340"/>
                <a:gd name="connsiteY3" fmla="*/ 510540 h 4168140"/>
                <a:gd name="connsiteX4" fmla="*/ 411480 w 11737340"/>
                <a:gd name="connsiteY4" fmla="*/ 563880 h 4168140"/>
                <a:gd name="connsiteX5" fmla="*/ 472440 w 11737340"/>
                <a:gd name="connsiteY5" fmla="*/ 632460 h 4168140"/>
                <a:gd name="connsiteX6" fmla="*/ 601980 w 11737340"/>
                <a:gd name="connsiteY6" fmla="*/ 708660 h 4168140"/>
                <a:gd name="connsiteX7" fmla="*/ 739140 w 11737340"/>
                <a:gd name="connsiteY7" fmla="*/ 784860 h 4168140"/>
                <a:gd name="connsiteX8" fmla="*/ 861060 w 11737340"/>
                <a:gd name="connsiteY8" fmla="*/ 868680 h 4168140"/>
                <a:gd name="connsiteX9" fmla="*/ 944880 w 11737340"/>
                <a:gd name="connsiteY9" fmla="*/ 952500 h 4168140"/>
                <a:gd name="connsiteX10" fmla="*/ 1021080 w 11737340"/>
                <a:gd name="connsiteY10" fmla="*/ 1005840 h 4168140"/>
                <a:gd name="connsiteX11" fmla="*/ 1097280 w 11737340"/>
                <a:gd name="connsiteY11" fmla="*/ 1043940 h 4168140"/>
                <a:gd name="connsiteX12" fmla="*/ 1181100 w 11737340"/>
                <a:gd name="connsiteY12" fmla="*/ 1104900 h 4168140"/>
                <a:gd name="connsiteX13" fmla="*/ 1249680 w 11737340"/>
                <a:gd name="connsiteY13" fmla="*/ 1150620 h 4168140"/>
                <a:gd name="connsiteX14" fmla="*/ 1341120 w 11737340"/>
                <a:gd name="connsiteY14" fmla="*/ 1196340 h 4168140"/>
                <a:gd name="connsiteX15" fmla="*/ 1417320 w 11737340"/>
                <a:gd name="connsiteY15" fmla="*/ 1257300 h 4168140"/>
                <a:gd name="connsiteX16" fmla="*/ 1493520 w 11737340"/>
                <a:gd name="connsiteY16" fmla="*/ 1333500 h 4168140"/>
                <a:gd name="connsiteX17" fmla="*/ 1569720 w 11737340"/>
                <a:gd name="connsiteY17" fmla="*/ 1356360 h 4168140"/>
                <a:gd name="connsiteX18" fmla="*/ 1684020 w 11737340"/>
                <a:gd name="connsiteY18" fmla="*/ 1424940 h 4168140"/>
                <a:gd name="connsiteX19" fmla="*/ 1729740 w 11737340"/>
                <a:gd name="connsiteY19" fmla="*/ 1485900 h 4168140"/>
                <a:gd name="connsiteX20" fmla="*/ 1844040 w 11737340"/>
                <a:gd name="connsiteY20" fmla="*/ 1569720 h 4168140"/>
                <a:gd name="connsiteX21" fmla="*/ 1935480 w 11737340"/>
                <a:gd name="connsiteY21" fmla="*/ 1615440 h 4168140"/>
                <a:gd name="connsiteX22" fmla="*/ 2049780 w 11737340"/>
                <a:gd name="connsiteY22" fmla="*/ 1691640 h 4168140"/>
                <a:gd name="connsiteX23" fmla="*/ 2133600 w 11737340"/>
                <a:gd name="connsiteY23" fmla="*/ 1729740 h 4168140"/>
                <a:gd name="connsiteX24" fmla="*/ 2202180 w 11737340"/>
                <a:gd name="connsiteY24" fmla="*/ 1805940 h 4168140"/>
                <a:gd name="connsiteX25" fmla="*/ 2255520 w 11737340"/>
                <a:gd name="connsiteY25" fmla="*/ 1821180 h 4168140"/>
                <a:gd name="connsiteX26" fmla="*/ 2316480 w 11737340"/>
                <a:gd name="connsiteY26" fmla="*/ 1866900 h 4168140"/>
                <a:gd name="connsiteX27" fmla="*/ 2423160 w 11737340"/>
                <a:gd name="connsiteY27" fmla="*/ 2004060 h 4168140"/>
                <a:gd name="connsiteX28" fmla="*/ 2476500 w 11737340"/>
                <a:gd name="connsiteY28" fmla="*/ 2087880 h 4168140"/>
                <a:gd name="connsiteX29" fmla="*/ 2567940 w 11737340"/>
                <a:gd name="connsiteY29" fmla="*/ 2148840 h 4168140"/>
                <a:gd name="connsiteX30" fmla="*/ 2682240 w 11737340"/>
                <a:gd name="connsiteY30" fmla="*/ 2186940 h 4168140"/>
                <a:gd name="connsiteX31" fmla="*/ 2743200 w 11737340"/>
                <a:gd name="connsiteY31" fmla="*/ 2209800 h 4168140"/>
                <a:gd name="connsiteX32" fmla="*/ 2811780 w 11737340"/>
                <a:gd name="connsiteY32" fmla="*/ 2247900 h 4168140"/>
                <a:gd name="connsiteX33" fmla="*/ 2887980 w 11737340"/>
                <a:gd name="connsiteY33" fmla="*/ 2301240 h 4168140"/>
                <a:gd name="connsiteX34" fmla="*/ 2979420 w 11737340"/>
                <a:gd name="connsiteY34" fmla="*/ 2385060 h 4168140"/>
                <a:gd name="connsiteX35" fmla="*/ 3055620 w 11737340"/>
                <a:gd name="connsiteY35" fmla="*/ 2461260 h 4168140"/>
                <a:gd name="connsiteX36" fmla="*/ 3139440 w 11737340"/>
                <a:gd name="connsiteY36" fmla="*/ 2537460 h 4168140"/>
                <a:gd name="connsiteX37" fmla="*/ 3261360 w 11737340"/>
                <a:gd name="connsiteY37" fmla="*/ 2628900 h 4168140"/>
                <a:gd name="connsiteX38" fmla="*/ 3345180 w 11737340"/>
                <a:gd name="connsiteY38" fmla="*/ 2720340 h 4168140"/>
                <a:gd name="connsiteX39" fmla="*/ 3444240 w 11737340"/>
                <a:gd name="connsiteY39" fmla="*/ 2796540 h 4168140"/>
                <a:gd name="connsiteX40" fmla="*/ 3558540 w 11737340"/>
                <a:gd name="connsiteY40" fmla="*/ 2872740 h 4168140"/>
                <a:gd name="connsiteX41" fmla="*/ 3619500 w 11737340"/>
                <a:gd name="connsiteY41" fmla="*/ 2979420 h 4168140"/>
                <a:gd name="connsiteX42" fmla="*/ 3619500 w 11737340"/>
                <a:gd name="connsiteY42" fmla="*/ 2979420 h 4168140"/>
                <a:gd name="connsiteX43" fmla="*/ 3649980 w 11737340"/>
                <a:gd name="connsiteY43" fmla="*/ 3048000 h 4168140"/>
                <a:gd name="connsiteX44" fmla="*/ 3703320 w 11737340"/>
                <a:gd name="connsiteY44" fmla="*/ 3086100 h 4168140"/>
                <a:gd name="connsiteX45" fmla="*/ 3764280 w 11737340"/>
                <a:gd name="connsiteY45" fmla="*/ 3063240 h 4168140"/>
                <a:gd name="connsiteX46" fmla="*/ 3848100 w 11737340"/>
                <a:gd name="connsiteY46" fmla="*/ 3025140 h 4168140"/>
                <a:gd name="connsiteX47" fmla="*/ 3916680 w 11737340"/>
                <a:gd name="connsiteY47" fmla="*/ 3032760 h 4168140"/>
                <a:gd name="connsiteX48" fmla="*/ 4030980 w 11737340"/>
                <a:gd name="connsiteY48" fmla="*/ 3063240 h 4168140"/>
                <a:gd name="connsiteX49" fmla="*/ 4137660 w 11737340"/>
                <a:gd name="connsiteY49" fmla="*/ 3101340 h 4168140"/>
                <a:gd name="connsiteX50" fmla="*/ 4259580 w 11737340"/>
                <a:gd name="connsiteY50" fmla="*/ 3147060 h 4168140"/>
                <a:gd name="connsiteX51" fmla="*/ 4381500 w 11737340"/>
                <a:gd name="connsiteY51" fmla="*/ 3192780 h 4168140"/>
                <a:gd name="connsiteX52" fmla="*/ 4526280 w 11737340"/>
                <a:gd name="connsiteY52" fmla="*/ 3276600 h 4168140"/>
                <a:gd name="connsiteX53" fmla="*/ 4587240 w 11737340"/>
                <a:gd name="connsiteY53" fmla="*/ 3299460 h 4168140"/>
                <a:gd name="connsiteX54" fmla="*/ 4610100 w 11737340"/>
                <a:gd name="connsiteY54" fmla="*/ 3352800 h 4168140"/>
                <a:gd name="connsiteX55" fmla="*/ 4648200 w 11737340"/>
                <a:gd name="connsiteY55" fmla="*/ 3436620 h 4168140"/>
                <a:gd name="connsiteX56" fmla="*/ 4671060 w 11737340"/>
                <a:gd name="connsiteY56" fmla="*/ 3520440 h 4168140"/>
                <a:gd name="connsiteX57" fmla="*/ 4678680 w 11737340"/>
                <a:gd name="connsiteY57" fmla="*/ 3589020 h 4168140"/>
                <a:gd name="connsiteX58" fmla="*/ 4686300 w 11737340"/>
                <a:gd name="connsiteY58" fmla="*/ 3649980 h 4168140"/>
                <a:gd name="connsiteX59" fmla="*/ 4724400 w 11737340"/>
                <a:gd name="connsiteY59" fmla="*/ 3680460 h 4168140"/>
                <a:gd name="connsiteX60" fmla="*/ 4785360 w 11737340"/>
                <a:gd name="connsiteY60" fmla="*/ 3672840 h 4168140"/>
                <a:gd name="connsiteX61" fmla="*/ 4869180 w 11737340"/>
                <a:gd name="connsiteY61" fmla="*/ 3703320 h 4168140"/>
                <a:gd name="connsiteX62" fmla="*/ 4914900 w 11737340"/>
                <a:gd name="connsiteY62" fmla="*/ 3756660 h 4168140"/>
                <a:gd name="connsiteX63" fmla="*/ 5105400 w 11737340"/>
                <a:gd name="connsiteY63" fmla="*/ 3832860 h 4168140"/>
                <a:gd name="connsiteX64" fmla="*/ 5173980 w 11737340"/>
                <a:gd name="connsiteY64" fmla="*/ 3886200 h 4168140"/>
                <a:gd name="connsiteX65" fmla="*/ 5242560 w 11737340"/>
                <a:gd name="connsiteY65" fmla="*/ 3924300 h 4168140"/>
                <a:gd name="connsiteX66" fmla="*/ 5364480 w 11737340"/>
                <a:gd name="connsiteY66" fmla="*/ 3962400 h 4168140"/>
                <a:gd name="connsiteX67" fmla="*/ 5516880 w 11737340"/>
                <a:gd name="connsiteY67" fmla="*/ 4046220 h 4168140"/>
                <a:gd name="connsiteX68" fmla="*/ 5585460 w 11737340"/>
                <a:gd name="connsiteY68" fmla="*/ 4099560 h 4168140"/>
                <a:gd name="connsiteX69" fmla="*/ 5661660 w 11737340"/>
                <a:gd name="connsiteY69" fmla="*/ 4122420 h 4168140"/>
                <a:gd name="connsiteX70" fmla="*/ 5745480 w 11737340"/>
                <a:gd name="connsiteY70" fmla="*/ 4130040 h 4168140"/>
                <a:gd name="connsiteX71" fmla="*/ 5836920 w 11737340"/>
                <a:gd name="connsiteY71" fmla="*/ 4130040 h 4168140"/>
                <a:gd name="connsiteX72" fmla="*/ 5951220 w 11737340"/>
                <a:gd name="connsiteY72" fmla="*/ 4145280 h 4168140"/>
                <a:gd name="connsiteX73" fmla="*/ 6035040 w 11737340"/>
                <a:gd name="connsiteY73" fmla="*/ 4168140 h 4168140"/>
                <a:gd name="connsiteX74" fmla="*/ 6149340 w 11737340"/>
                <a:gd name="connsiteY74" fmla="*/ 4137660 h 4168140"/>
                <a:gd name="connsiteX75" fmla="*/ 6286500 w 11737340"/>
                <a:gd name="connsiteY75" fmla="*/ 4114800 h 4168140"/>
                <a:gd name="connsiteX76" fmla="*/ 6393180 w 11737340"/>
                <a:gd name="connsiteY76" fmla="*/ 4053840 h 4168140"/>
                <a:gd name="connsiteX77" fmla="*/ 6484620 w 11737340"/>
                <a:gd name="connsiteY77" fmla="*/ 4038600 h 4168140"/>
                <a:gd name="connsiteX78" fmla="*/ 6583680 w 11737340"/>
                <a:gd name="connsiteY78" fmla="*/ 3970020 h 4168140"/>
                <a:gd name="connsiteX79" fmla="*/ 6697980 w 11737340"/>
                <a:gd name="connsiteY79" fmla="*/ 3886200 h 4168140"/>
                <a:gd name="connsiteX80" fmla="*/ 6728460 w 11737340"/>
                <a:gd name="connsiteY80" fmla="*/ 3817620 h 4168140"/>
                <a:gd name="connsiteX81" fmla="*/ 6842760 w 11737340"/>
                <a:gd name="connsiteY81" fmla="*/ 3733800 h 4168140"/>
                <a:gd name="connsiteX82" fmla="*/ 6972300 w 11737340"/>
                <a:gd name="connsiteY82" fmla="*/ 3642360 h 4168140"/>
                <a:gd name="connsiteX83" fmla="*/ 7078980 w 11737340"/>
                <a:gd name="connsiteY83" fmla="*/ 3528060 h 4168140"/>
                <a:gd name="connsiteX84" fmla="*/ 7139940 w 11737340"/>
                <a:gd name="connsiteY84" fmla="*/ 3444240 h 4168140"/>
                <a:gd name="connsiteX85" fmla="*/ 7269480 w 11737340"/>
                <a:gd name="connsiteY85" fmla="*/ 3284220 h 4168140"/>
                <a:gd name="connsiteX86" fmla="*/ 7330440 w 11737340"/>
                <a:gd name="connsiteY86" fmla="*/ 3185160 h 4168140"/>
                <a:gd name="connsiteX87" fmla="*/ 7376160 w 11737340"/>
                <a:gd name="connsiteY87" fmla="*/ 3116580 h 4168140"/>
                <a:gd name="connsiteX88" fmla="*/ 7444740 w 11737340"/>
                <a:gd name="connsiteY88" fmla="*/ 3093720 h 4168140"/>
                <a:gd name="connsiteX89" fmla="*/ 7513320 w 11737340"/>
                <a:gd name="connsiteY89" fmla="*/ 3101340 h 4168140"/>
                <a:gd name="connsiteX90" fmla="*/ 7576820 w 11737340"/>
                <a:gd name="connsiteY90" fmla="*/ 3093720 h 4168140"/>
                <a:gd name="connsiteX91" fmla="*/ 7729220 w 11737340"/>
                <a:gd name="connsiteY91" fmla="*/ 3136900 h 4168140"/>
                <a:gd name="connsiteX92" fmla="*/ 7833360 w 11737340"/>
                <a:gd name="connsiteY92" fmla="*/ 3180080 h 4168140"/>
                <a:gd name="connsiteX93" fmla="*/ 7967980 w 11737340"/>
                <a:gd name="connsiteY93" fmla="*/ 3208020 h 4168140"/>
                <a:gd name="connsiteX94" fmla="*/ 8161020 w 11737340"/>
                <a:gd name="connsiteY94" fmla="*/ 3296920 h 4168140"/>
                <a:gd name="connsiteX95" fmla="*/ 8293100 w 11737340"/>
                <a:gd name="connsiteY95" fmla="*/ 3370580 h 4168140"/>
                <a:gd name="connsiteX96" fmla="*/ 8371840 w 11737340"/>
                <a:gd name="connsiteY96" fmla="*/ 3395980 h 4168140"/>
                <a:gd name="connsiteX97" fmla="*/ 8458200 w 11737340"/>
                <a:gd name="connsiteY97" fmla="*/ 3398520 h 4168140"/>
                <a:gd name="connsiteX98" fmla="*/ 8595360 w 11737340"/>
                <a:gd name="connsiteY98" fmla="*/ 3512820 h 4168140"/>
                <a:gd name="connsiteX99" fmla="*/ 8641080 w 11737340"/>
                <a:gd name="connsiteY99" fmla="*/ 3566160 h 4168140"/>
                <a:gd name="connsiteX100" fmla="*/ 8702040 w 11737340"/>
                <a:gd name="connsiteY100" fmla="*/ 3604260 h 4168140"/>
                <a:gd name="connsiteX101" fmla="*/ 8763000 w 11737340"/>
                <a:gd name="connsiteY101" fmla="*/ 3634740 h 4168140"/>
                <a:gd name="connsiteX102" fmla="*/ 8846820 w 11737340"/>
                <a:gd name="connsiteY102" fmla="*/ 3632200 h 4168140"/>
                <a:gd name="connsiteX103" fmla="*/ 8968740 w 11737340"/>
                <a:gd name="connsiteY103" fmla="*/ 3634740 h 4168140"/>
                <a:gd name="connsiteX104" fmla="*/ 9060180 w 11737340"/>
                <a:gd name="connsiteY104" fmla="*/ 3642360 h 4168140"/>
                <a:gd name="connsiteX105" fmla="*/ 9151620 w 11737340"/>
                <a:gd name="connsiteY105" fmla="*/ 3657600 h 4168140"/>
                <a:gd name="connsiteX106" fmla="*/ 9230360 w 11737340"/>
                <a:gd name="connsiteY106" fmla="*/ 3657600 h 4168140"/>
                <a:gd name="connsiteX107" fmla="*/ 9331960 w 11737340"/>
                <a:gd name="connsiteY107" fmla="*/ 3629660 h 4168140"/>
                <a:gd name="connsiteX108" fmla="*/ 9433560 w 11737340"/>
                <a:gd name="connsiteY108" fmla="*/ 3589020 h 4168140"/>
                <a:gd name="connsiteX109" fmla="*/ 9535160 w 11737340"/>
                <a:gd name="connsiteY109" fmla="*/ 3540760 h 4168140"/>
                <a:gd name="connsiteX110" fmla="*/ 9646920 w 11737340"/>
                <a:gd name="connsiteY110" fmla="*/ 3489960 h 4168140"/>
                <a:gd name="connsiteX111" fmla="*/ 9784080 w 11737340"/>
                <a:gd name="connsiteY111" fmla="*/ 3444240 h 4168140"/>
                <a:gd name="connsiteX112" fmla="*/ 9860280 w 11737340"/>
                <a:gd name="connsiteY112" fmla="*/ 3383280 h 4168140"/>
                <a:gd name="connsiteX113" fmla="*/ 9921240 w 11737340"/>
                <a:gd name="connsiteY113" fmla="*/ 3314700 h 4168140"/>
                <a:gd name="connsiteX114" fmla="*/ 9997440 w 11737340"/>
                <a:gd name="connsiteY114" fmla="*/ 3208020 h 4168140"/>
                <a:gd name="connsiteX115" fmla="*/ 10043160 w 11737340"/>
                <a:gd name="connsiteY115" fmla="*/ 3101340 h 4168140"/>
                <a:gd name="connsiteX116" fmla="*/ 10104120 w 11737340"/>
                <a:gd name="connsiteY116" fmla="*/ 3017520 h 4168140"/>
                <a:gd name="connsiteX117" fmla="*/ 10157460 w 11737340"/>
                <a:gd name="connsiteY117" fmla="*/ 2933700 h 4168140"/>
                <a:gd name="connsiteX118" fmla="*/ 10218420 w 11737340"/>
                <a:gd name="connsiteY118" fmla="*/ 2849880 h 4168140"/>
                <a:gd name="connsiteX119" fmla="*/ 10294620 w 11737340"/>
                <a:gd name="connsiteY119" fmla="*/ 2735580 h 4168140"/>
                <a:gd name="connsiteX120" fmla="*/ 10347960 w 11737340"/>
                <a:gd name="connsiteY120" fmla="*/ 2621280 h 4168140"/>
                <a:gd name="connsiteX121" fmla="*/ 10431780 w 11737340"/>
                <a:gd name="connsiteY121" fmla="*/ 2499360 h 4168140"/>
                <a:gd name="connsiteX122" fmla="*/ 10500360 w 11737340"/>
                <a:gd name="connsiteY122" fmla="*/ 2354580 h 4168140"/>
                <a:gd name="connsiteX123" fmla="*/ 10553700 w 11737340"/>
                <a:gd name="connsiteY123" fmla="*/ 2263140 h 4168140"/>
                <a:gd name="connsiteX124" fmla="*/ 10584180 w 11737340"/>
                <a:gd name="connsiteY124" fmla="*/ 2194560 h 4168140"/>
                <a:gd name="connsiteX125" fmla="*/ 10624820 w 11737340"/>
                <a:gd name="connsiteY125" fmla="*/ 2125980 h 4168140"/>
                <a:gd name="connsiteX126" fmla="*/ 10675620 w 11737340"/>
                <a:gd name="connsiteY126" fmla="*/ 2049780 h 4168140"/>
                <a:gd name="connsiteX127" fmla="*/ 10690860 w 11737340"/>
                <a:gd name="connsiteY127" fmla="*/ 1988820 h 4168140"/>
                <a:gd name="connsiteX128" fmla="*/ 10713720 w 11737340"/>
                <a:gd name="connsiteY128" fmla="*/ 1927860 h 4168140"/>
                <a:gd name="connsiteX129" fmla="*/ 10767060 w 11737340"/>
                <a:gd name="connsiteY129" fmla="*/ 1859280 h 4168140"/>
                <a:gd name="connsiteX130" fmla="*/ 10873740 w 11737340"/>
                <a:gd name="connsiteY130" fmla="*/ 1828800 h 4168140"/>
                <a:gd name="connsiteX131" fmla="*/ 11079480 w 11737340"/>
                <a:gd name="connsiteY131" fmla="*/ 1767840 h 4168140"/>
                <a:gd name="connsiteX132" fmla="*/ 11247120 w 11737340"/>
                <a:gd name="connsiteY132" fmla="*/ 1684020 h 4168140"/>
                <a:gd name="connsiteX133" fmla="*/ 11407140 w 11737340"/>
                <a:gd name="connsiteY133" fmla="*/ 1628140 h 4168140"/>
                <a:gd name="connsiteX134" fmla="*/ 11490960 w 11737340"/>
                <a:gd name="connsiteY134" fmla="*/ 1577340 h 4168140"/>
                <a:gd name="connsiteX135" fmla="*/ 11635740 w 11737340"/>
                <a:gd name="connsiteY135" fmla="*/ 1508760 h 4168140"/>
                <a:gd name="connsiteX136" fmla="*/ 11737340 w 11737340"/>
                <a:gd name="connsiteY136" fmla="*/ 1442720 h 4168140"/>
                <a:gd name="connsiteX137" fmla="*/ 11620500 w 11737340"/>
                <a:gd name="connsiteY137" fmla="*/ 1417320 h 4168140"/>
                <a:gd name="connsiteX138" fmla="*/ 11567160 w 11737340"/>
                <a:gd name="connsiteY138" fmla="*/ 1379220 h 4168140"/>
                <a:gd name="connsiteX139" fmla="*/ 11498580 w 11737340"/>
                <a:gd name="connsiteY139" fmla="*/ 1318260 h 4168140"/>
                <a:gd name="connsiteX140" fmla="*/ 11468100 w 11737340"/>
                <a:gd name="connsiteY140" fmla="*/ 1280160 h 4168140"/>
                <a:gd name="connsiteX141" fmla="*/ 11442700 w 11737340"/>
                <a:gd name="connsiteY141" fmla="*/ 1231900 h 4168140"/>
                <a:gd name="connsiteX142" fmla="*/ 11384280 w 11737340"/>
                <a:gd name="connsiteY142" fmla="*/ 1310640 h 4168140"/>
                <a:gd name="connsiteX143" fmla="*/ 11353800 w 11737340"/>
                <a:gd name="connsiteY143" fmla="*/ 1356360 h 4168140"/>
                <a:gd name="connsiteX144" fmla="*/ 11224260 w 11737340"/>
                <a:gd name="connsiteY144" fmla="*/ 1417320 h 4168140"/>
                <a:gd name="connsiteX145" fmla="*/ 11109960 w 11737340"/>
                <a:gd name="connsiteY145" fmla="*/ 1463040 h 4168140"/>
                <a:gd name="connsiteX146" fmla="*/ 10911840 w 11737340"/>
                <a:gd name="connsiteY146" fmla="*/ 1524000 h 4168140"/>
                <a:gd name="connsiteX147" fmla="*/ 10774680 w 11737340"/>
                <a:gd name="connsiteY147" fmla="*/ 1546860 h 4168140"/>
                <a:gd name="connsiteX148" fmla="*/ 10675620 w 11737340"/>
                <a:gd name="connsiteY148" fmla="*/ 1615440 h 4168140"/>
                <a:gd name="connsiteX149" fmla="*/ 10568940 w 11737340"/>
                <a:gd name="connsiteY149" fmla="*/ 1676400 h 4168140"/>
                <a:gd name="connsiteX150" fmla="*/ 10485120 w 11737340"/>
                <a:gd name="connsiteY150" fmla="*/ 1760220 h 4168140"/>
                <a:gd name="connsiteX151" fmla="*/ 10454640 w 11737340"/>
                <a:gd name="connsiteY151" fmla="*/ 1836420 h 4168140"/>
                <a:gd name="connsiteX152" fmla="*/ 10416540 w 11737340"/>
                <a:gd name="connsiteY152" fmla="*/ 1927860 h 4168140"/>
                <a:gd name="connsiteX153" fmla="*/ 10401300 w 11737340"/>
                <a:gd name="connsiteY153" fmla="*/ 2004060 h 4168140"/>
                <a:gd name="connsiteX154" fmla="*/ 10363200 w 11737340"/>
                <a:gd name="connsiteY154" fmla="*/ 2095500 h 4168140"/>
                <a:gd name="connsiteX155" fmla="*/ 10317480 w 11737340"/>
                <a:gd name="connsiteY155" fmla="*/ 2225040 h 4168140"/>
                <a:gd name="connsiteX156" fmla="*/ 10287000 w 11737340"/>
                <a:gd name="connsiteY156" fmla="*/ 2346960 h 4168140"/>
                <a:gd name="connsiteX157" fmla="*/ 10218420 w 11737340"/>
                <a:gd name="connsiteY157" fmla="*/ 2499360 h 4168140"/>
                <a:gd name="connsiteX158" fmla="*/ 10134600 w 11737340"/>
                <a:gd name="connsiteY158" fmla="*/ 2621280 h 4168140"/>
                <a:gd name="connsiteX159" fmla="*/ 10043160 w 11737340"/>
                <a:gd name="connsiteY159" fmla="*/ 2735580 h 4168140"/>
                <a:gd name="connsiteX160" fmla="*/ 9974580 w 11737340"/>
                <a:gd name="connsiteY160" fmla="*/ 2857500 h 4168140"/>
                <a:gd name="connsiteX161" fmla="*/ 9906000 w 11737340"/>
                <a:gd name="connsiteY161" fmla="*/ 2941320 h 4168140"/>
                <a:gd name="connsiteX162" fmla="*/ 9860280 w 11737340"/>
                <a:gd name="connsiteY162" fmla="*/ 3032760 h 4168140"/>
                <a:gd name="connsiteX163" fmla="*/ 9806940 w 11737340"/>
                <a:gd name="connsiteY163" fmla="*/ 3116580 h 4168140"/>
                <a:gd name="connsiteX164" fmla="*/ 9715500 w 11737340"/>
                <a:gd name="connsiteY164" fmla="*/ 3208020 h 4168140"/>
                <a:gd name="connsiteX165" fmla="*/ 9616440 w 11737340"/>
                <a:gd name="connsiteY165" fmla="*/ 3261360 h 4168140"/>
                <a:gd name="connsiteX166" fmla="*/ 9532620 w 11737340"/>
                <a:gd name="connsiteY166" fmla="*/ 3329940 h 4168140"/>
                <a:gd name="connsiteX167" fmla="*/ 9471660 w 11737340"/>
                <a:gd name="connsiteY167" fmla="*/ 3375660 h 4168140"/>
                <a:gd name="connsiteX168" fmla="*/ 9410700 w 11737340"/>
                <a:gd name="connsiteY168" fmla="*/ 3429000 h 4168140"/>
                <a:gd name="connsiteX169" fmla="*/ 9288780 w 11737340"/>
                <a:gd name="connsiteY169" fmla="*/ 3436620 h 4168140"/>
                <a:gd name="connsiteX170" fmla="*/ 9166860 w 11737340"/>
                <a:gd name="connsiteY170" fmla="*/ 3444240 h 4168140"/>
                <a:gd name="connsiteX171" fmla="*/ 9029700 w 11737340"/>
                <a:gd name="connsiteY171" fmla="*/ 3413760 h 4168140"/>
                <a:gd name="connsiteX172" fmla="*/ 8823960 w 11737340"/>
                <a:gd name="connsiteY172" fmla="*/ 3360420 h 4168140"/>
                <a:gd name="connsiteX173" fmla="*/ 8679180 w 11737340"/>
                <a:gd name="connsiteY173" fmla="*/ 3329940 h 4168140"/>
                <a:gd name="connsiteX174" fmla="*/ 8572500 w 11737340"/>
                <a:gd name="connsiteY174" fmla="*/ 3276600 h 4168140"/>
                <a:gd name="connsiteX175" fmla="*/ 8465820 w 11737340"/>
                <a:gd name="connsiteY175" fmla="*/ 3215640 h 4168140"/>
                <a:gd name="connsiteX176" fmla="*/ 8321040 w 11737340"/>
                <a:gd name="connsiteY176" fmla="*/ 3177540 h 4168140"/>
                <a:gd name="connsiteX177" fmla="*/ 8199120 w 11737340"/>
                <a:gd name="connsiteY177" fmla="*/ 3131820 h 4168140"/>
                <a:gd name="connsiteX178" fmla="*/ 8069580 w 11737340"/>
                <a:gd name="connsiteY178" fmla="*/ 3078480 h 4168140"/>
                <a:gd name="connsiteX179" fmla="*/ 7917180 w 11737340"/>
                <a:gd name="connsiteY179" fmla="*/ 2994660 h 4168140"/>
                <a:gd name="connsiteX180" fmla="*/ 7787640 w 11737340"/>
                <a:gd name="connsiteY180" fmla="*/ 2971800 h 4168140"/>
                <a:gd name="connsiteX181" fmla="*/ 7719060 w 11737340"/>
                <a:gd name="connsiteY181" fmla="*/ 2933700 h 4168140"/>
                <a:gd name="connsiteX182" fmla="*/ 7612380 w 11737340"/>
                <a:gd name="connsiteY182" fmla="*/ 2903220 h 4168140"/>
                <a:gd name="connsiteX183" fmla="*/ 7566660 w 11737340"/>
                <a:gd name="connsiteY183" fmla="*/ 2887980 h 4168140"/>
                <a:gd name="connsiteX184" fmla="*/ 7551420 w 11737340"/>
                <a:gd name="connsiteY184" fmla="*/ 2849880 h 4168140"/>
                <a:gd name="connsiteX185" fmla="*/ 7533640 w 11737340"/>
                <a:gd name="connsiteY185" fmla="*/ 2788920 h 4168140"/>
                <a:gd name="connsiteX186" fmla="*/ 7475220 w 11737340"/>
                <a:gd name="connsiteY186" fmla="*/ 2857500 h 4168140"/>
                <a:gd name="connsiteX187" fmla="*/ 7414260 w 11737340"/>
                <a:gd name="connsiteY187" fmla="*/ 2887980 h 4168140"/>
                <a:gd name="connsiteX188" fmla="*/ 7345680 w 11737340"/>
                <a:gd name="connsiteY188" fmla="*/ 2971800 h 4168140"/>
                <a:gd name="connsiteX189" fmla="*/ 7315200 w 11737340"/>
                <a:gd name="connsiteY189" fmla="*/ 2994660 h 4168140"/>
                <a:gd name="connsiteX190" fmla="*/ 7261860 w 11737340"/>
                <a:gd name="connsiteY190" fmla="*/ 3009900 h 4168140"/>
                <a:gd name="connsiteX191" fmla="*/ 7193280 w 11737340"/>
                <a:gd name="connsiteY191" fmla="*/ 3025140 h 4168140"/>
                <a:gd name="connsiteX192" fmla="*/ 7155180 w 11737340"/>
                <a:gd name="connsiteY192" fmla="*/ 3078480 h 4168140"/>
                <a:gd name="connsiteX193" fmla="*/ 7109460 w 11737340"/>
                <a:gd name="connsiteY193" fmla="*/ 3154680 h 4168140"/>
                <a:gd name="connsiteX194" fmla="*/ 7048500 w 11737340"/>
                <a:gd name="connsiteY194" fmla="*/ 3246120 h 4168140"/>
                <a:gd name="connsiteX195" fmla="*/ 6995160 w 11737340"/>
                <a:gd name="connsiteY195" fmla="*/ 3307080 h 4168140"/>
                <a:gd name="connsiteX196" fmla="*/ 6972300 w 11737340"/>
                <a:gd name="connsiteY196" fmla="*/ 3352800 h 4168140"/>
                <a:gd name="connsiteX197" fmla="*/ 6949440 w 11737340"/>
                <a:gd name="connsiteY197" fmla="*/ 3413760 h 4168140"/>
                <a:gd name="connsiteX198" fmla="*/ 6949440 w 11737340"/>
                <a:gd name="connsiteY198" fmla="*/ 3413760 h 4168140"/>
                <a:gd name="connsiteX199" fmla="*/ 6911340 w 11737340"/>
                <a:gd name="connsiteY199" fmla="*/ 3474720 h 4168140"/>
                <a:gd name="connsiteX200" fmla="*/ 6888480 w 11737340"/>
                <a:gd name="connsiteY200" fmla="*/ 3505200 h 4168140"/>
                <a:gd name="connsiteX201" fmla="*/ 6819900 w 11737340"/>
                <a:gd name="connsiteY201" fmla="*/ 3566160 h 4168140"/>
                <a:gd name="connsiteX202" fmla="*/ 6743700 w 11737340"/>
                <a:gd name="connsiteY202" fmla="*/ 3581400 h 4168140"/>
                <a:gd name="connsiteX203" fmla="*/ 6675120 w 11737340"/>
                <a:gd name="connsiteY203" fmla="*/ 3657600 h 4168140"/>
                <a:gd name="connsiteX204" fmla="*/ 6629400 w 11737340"/>
                <a:gd name="connsiteY204" fmla="*/ 3718560 h 4168140"/>
                <a:gd name="connsiteX205" fmla="*/ 6576060 w 11737340"/>
                <a:gd name="connsiteY205" fmla="*/ 3779520 h 4168140"/>
                <a:gd name="connsiteX206" fmla="*/ 6484620 w 11737340"/>
                <a:gd name="connsiteY206" fmla="*/ 3817620 h 4168140"/>
                <a:gd name="connsiteX207" fmla="*/ 6400800 w 11737340"/>
                <a:gd name="connsiteY207" fmla="*/ 3832860 h 4168140"/>
                <a:gd name="connsiteX208" fmla="*/ 6263640 w 11737340"/>
                <a:gd name="connsiteY208" fmla="*/ 3870960 h 4168140"/>
                <a:gd name="connsiteX209" fmla="*/ 6126480 w 11737340"/>
                <a:gd name="connsiteY209" fmla="*/ 3901440 h 4168140"/>
                <a:gd name="connsiteX210" fmla="*/ 6027420 w 11737340"/>
                <a:gd name="connsiteY210" fmla="*/ 3916680 h 4168140"/>
                <a:gd name="connsiteX211" fmla="*/ 5890260 w 11737340"/>
                <a:gd name="connsiteY211" fmla="*/ 3878580 h 4168140"/>
                <a:gd name="connsiteX212" fmla="*/ 5821680 w 11737340"/>
                <a:gd name="connsiteY212" fmla="*/ 3863340 h 4168140"/>
                <a:gd name="connsiteX213" fmla="*/ 5737860 w 11737340"/>
                <a:gd name="connsiteY213" fmla="*/ 3825240 h 4168140"/>
                <a:gd name="connsiteX214" fmla="*/ 5638800 w 11737340"/>
                <a:gd name="connsiteY214" fmla="*/ 3794760 h 4168140"/>
                <a:gd name="connsiteX215" fmla="*/ 5524500 w 11737340"/>
                <a:gd name="connsiteY215" fmla="*/ 3756660 h 4168140"/>
                <a:gd name="connsiteX216" fmla="*/ 5448300 w 11737340"/>
                <a:gd name="connsiteY216" fmla="*/ 3718560 h 4168140"/>
                <a:gd name="connsiteX217" fmla="*/ 5349240 w 11737340"/>
                <a:gd name="connsiteY217" fmla="*/ 3657600 h 4168140"/>
                <a:gd name="connsiteX218" fmla="*/ 5295900 w 11737340"/>
                <a:gd name="connsiteY218" fmla="*/ 3619500 h 4168140"/>
                <a:gd name="connsiteX219" fmla="*/ 5234940 w 11737340"/>
                <a:gd name="connsiteY219" fmla="*/ 3596640 h 4168140"/>
                <a:gd name="connsiteX220" fmla="*/ 5135880 w 11737340"/>
                <a:gd name="connsiteY220" fmla="*/ 3550920 h 4168140"/>
                <a:gd name="connsiteX221" fmla="*/ 5059680 w 11737340"/>
                <a:gd name="connsiteY221" fmla="*/ 3505200 h 4168140"/>
                <a:gd name="connsiteX222" fmla="*/ 5029200 w 11737340"/>
                <a:gd name="connsiteY222" fmla="*/ 3482340 h 4168140"/>
                <a:gd name="connsiteX223" fmla="*/ 4960620 w 11737340"/>
                <a:gd name="connsiteY223" fmla="*/ 3413760 h 4168140"/>
                <a:gd name="connsiteX224" fmla="*/ 4876800 w 11737340"/>
                <a:gd name="connsiteY224" fmla="*/ 3299460 h 4168140"/>
                <a:gd name="connsiteX225" fmla="*/ 4808220 w 11737340"/>
                <a:gd name="connsiteY225" fmla="*/ 3200400 h 4168140"/>
                <a:gd name="connsiteX226" fmla="*/ 4777740 w 11737340"/>
                <a:gd name="connsiteY226" fmla="*/ 3147060 h 4168140"/>
                <a:gd name="connsiteX227" fmla="*/ 4724400 w 11737340"/>
                <a:gd name="connsiteY227" fmla="*/ 3108960 h 4168140"/>
                <a:gd name="connsiteX228" fmla="*/ 4648200 w 11737340"/>
                <a:gd name="connsiteY228" fmla="*/ 3063240 h 4168140"/>
                <a:gd name="connsiteX229" fmla="*/ 4533900 w 11737340"/>
                <a:gd name="connsiteY229" fmla="*/ 2979420 h 4168140"/>
                <a:gd name="connsiteX230" fmla="*/ 4427220 w 11737340"/>
                <a:gd name="connsiteY230" fmla="*/ 2941320 h 4168140"/>
                <a:gd name="connsiteX231" fmla="*/ 4366260 w 11737340"/>
                <a:gd name="connsiteY231" fmla="*/ 2903220 h 4168140"/>
                <a:gd name="connsiteX232" fmla="*/ 4244340 w 11737340"/>
                <a:gd name="connsiteY232" fmla="*/ 2842260 h 4168140"/>
                <a:gd name="connsiteX233" fmla="*/ 4145280 w 11737340"/>
                <a:gd name="connsiteY233" fmla="*/ 2811780 h 4168140"/>
                <a:gd name="connsiteX234" fmla="*/ 4038600 w 11737340"/>
                <a:gd name="connsiteY234" fmla="*/ 2804160 h 4168140"/>
                <a:gd name="connsiteX235" fmla="*/ 3954780 w 11737340"/>
                <a:gd name="connsiteY235" fmla="*/ 2819400 h 4168140"/>
                <a:gd name="connsiteX236" fmla="*/ 3863340 w 11737340"/>
                <a:gd name="connsiteY236" fmla="*/ 2804160 h 4168140"/>
                <a:gd name="connsiteX237" fmla="*/ 3741420 w 11737340"/>
                <a:gd name="connsiteY237" fmla="*/ 2781300 h 4168140"/>
                <a:gd name="connsiteX238" fmla="*/ 3649980 w 11737340"/>
                <a:gd name="connsiteY238" fmla="*/ 2743200 h 4168140"/>
                <a:gd name="connsiteX239" fmla="*/ 3573780 w 11737340"/>
                <a:gd name="connsiteY239" fmla="*/ 2674620 h 4168140"/>
                <a:gd name="connsiteX240" fmla="*/ 3482340 w 11737340"/>
                <a:gd name="connsiteY240" fmla="*/ 2621280 h 4168140"/>
                <a:gd name="connsiteX241" fmla="*/ 3436620 w 11737340"/>
                <a:gd name="connsiteY241" fmla="*/ 2552700 h 4168140"/>
                <a:gd name="connsiteX242" fmla="*/ 3329940 w 11737340"/>
                <a:gd name="connsiteY242" fmla="*/ 2423160 h 4168140"/>
                <a:gd name="connsiteX243" fmla="*/ 3261360 w 11737340"/>
                <a:gd name="connsiteY243" fmla="*/ 2324100 h 4168140"/>
                <a:gd name="connsiteX244" fmla="*/ 3131820 w 11737340"/>
                <a:gd name="connsiteY244" fmla="*/ 2209800 h 4168140"/>
                <a:gd name="connsiteX245" fmla="*/ 3040380 w 11737340"/>
                <a:gd name="connsiteY245" fmla="*/ 2141220 h 4168140"/>
                <a:gd name="connsiteX246" fmla="*/ 2910840 w 11737340"/>
                <a:gd name="connsiteY246" fmla="*/ 2034540 h 4168140"/>
                <a:gd name="connsiteX247" fmla="*/ 2849880 w 11737340"/>
                <a:gd name="connsiteY247" fmla="*/ 1958340 h 4168140"/>
                <a:gd name="connsiteX248" fmla="*/ 2743200 w 11737340"/>
                <a:gd name="connsiteY248" fmla="*/ 1889760 h 4168140"/>
                <a:gd name="connsiteX249" fmla="*/ 2659380 w 11737340"/>
                <a:gd name="connsiteY249" fmla="*/ 1844040 h 4168140"/>
                <a:gd name="connsiteX250" fmla="*/ 2575560 w 11737340"/>
                <a:gd name="connsiteY250" fmla="*/ 1744980 h 4168140"/>
                <a:gd name="connsiteX251" fmla="*/ 2468880 w 11737340"/>
                <a:gd name="connsiteY251" fmla="*/ 1645920 h 4168140"/>
                <a:gd name="connsiteX252" fmla="*/ 2400300 w 11737340"/>
                <a:gd name="connsiteY252" fmla="*/ 1607820 h 4168140"/>
                <a:gd name="connsiteX253" fmla="*/ 2263140 w 11737340"/>
                <a:gd name="connsiteY253" fmla="*/ 1501140 h 4168140"/>
                <a:gd name="connsiteX254" fmla="*/ 2171700 w 11737340"/>
                <a:gd name="connsiteY254" fmla="*/ 1432560 h 4168140"/>
                <a:gd name="connsiteX255" fmla="*/ 2087880 w 11737340"/>
                <a:gd name="connsiteY255" fmla="*/ 1363980 h 4168140"/>
                <a:gd name="connsiteX256" fmla="*/ 1950720 w 11737340"/>
                <a:gd name="connsiteY256" fmla="*/ 1272540 h 4168140"/>
                <a:gd name="connsiteX257" fmla="*/ 1805940 w 11737340"/>
                <a:gd name="connsiteY257" fmla="*/ 1135380 h 4168140"/>
                <a:gd name="connsiteX258" fmla="*/ 1729740 w 11737340"/>
                <a:gd name="connsiteY258" fmla="*/ 1089660 h 4168140"/>
                <a:gd name="connsiteX259" fmla="*/ 1668780 w 11737340"/>
                <a:gd name="connsiteY259" fmla="*/ 1043940 h 4168140"/>
                <a:gd name="connsiteX260" fmla="*/ 1592580 w 11737340"/>
                <a:gd name="connsiteY260" fmla="*/ 990600 h 4168140"/>
                <a:gd name="connsiteX261" fmla="*/ 1470660 w 11737340"/>
                <a:gd name="connsiteY261" fmla="*/ 891540 h 4168140"/>
                <a:gd name="connsiteX262" fmla="*/ 1386840 w 11737340"/>
                <a:gd name="connsiteY262" fmla="*/ 845820 h 4168140"/>
                <a:gd name="connsiteX263" fmla="*/ 1318260 w 11737340"/>
                <a:gd name="connsiteY263" fmla="*/ 784860 h 4168140"/>
                <a:gd name="connsiteX264" fmla="*/ 1264920 w 11737340"/>
                <a:gd name="connsiteY264" fmla="*/ 723900 h 4168140"/>
                <a:gd name="connsiteX265" fmla="*/ 1181100 w 11737340"/>
                <a:gd name="connsiteY265" fmla="*/ 647700 h 4168140"/>
                <a:gd name="connsiteX266" fmla="*/ 1089660 w 11737340"/>
                <a:gd name="connsiteY266" fmla="*/ 624840 h 4168140"/>
                <a:gd name="connsiteX267" fmla="*/ 1021080 w 11737340"/>
                <a:gd name="connsiteY267" fmla="*/ 586740 h 4168140"/>
                <a:gd name="connsiteX268" fmla="*/ 937260 w 11737340"/>
                <a:gd name="connsiteY268" fmla="*/ 548640 h 4168140"/>
                <a:gd name="connsiteX269" fmla="*/ 830580 w 11737340"/>
                <a:gd name="connsiteY269" fmla="*/ 510540 h 4168140"/>
                <a:gd name="connsiteX270" fmla="*/ 754380 w 11737340"/>
                <a:gd name="connsiteY270" fmla="*/ 457200 h 4168140"/>
                <a:gd name="connsiteX271" fmla="*/ 708660 w 11737340"/>
                <a:gd name="connsiteY271" fmla="*/ 419100 h 4168140"/>
                <a:gd name="connsiteX272" fmla="*/ 609600 w 11737340"/>
                <a:gd name="connsiteY272" fmla="*/ 396240 h 4168140"/>
                <a:gd name="connsiteX273" fmla="*/ 548640 w 11737340"/>
                <a:gd name="connsiteY273" fmla="*/ 320040 h 4168140"/>
                <a:gd name="connsiteX274" fmla="*/ 510540 w 11737340"/>
                <a:gd name="connsiteY274" fmla="*/ 251460 h 4168140"/>
                <a:gd name="connsiteX275" fmla="*/ 464820 w 11737340"/>
                <a:gd name="connsiteY275" fmla="*/ 190500 h 4168140"/>
                <a:gd name="connsiteX276" fmla="*/ 411480 w 11737340"/>
                <a:gd name="connsiteY276" fmla="*/ 137160 h 4168140"/>
                <a:gd name="connsiteX277" fmla="*/ 373380 w 11737340"/>
                <a:gd name="connsiteY277" fmla="*/ 45720 h 4168140"/>
                <a:gd name="connsiteX278" fmla="*/ 342900 w 11737340"/>
                <a:gd name="connsiteY278" fmla="*/ 0 h 4168140"/>
                <a:gd name="connsiteX279" fmla="*/ 327660 w 11737340"/>
                <a:gd name="connsiteY279" fmla="*/ 60960 h 4168140"/>
                <a:gd name="connsiteX280" fmla="*/ 289560 w 11737340"/>
                <a:gd name="connsiteY280" fmla="*/ 91440 h 4168140"/>
                <a:gd name="connsiteX281" fmla="*/ 236220 w 11737340"/>
                <a:gd name="connsiteY281" fmla="*/ 114300 h 4168140"/>
                <a:gd name="connsiteX282" fmla="*/ 198120 w 11737340"/>
                <a:gd name="connsiteY282" fmla="*/ 175260 h 4168140"/>
                <a:gd name="connsiteX283" fmla="*/ 175260 w 11737340"/>
                <a:gd name="connsiteY283" fmla="*/ 228600 h 4168140"/>
                <a:gd name="connsiteX284" fmla="*/ 114300 w 11737340"/>
                <a:gd name="connsiteY284" fmla="*/ 236220 h 4168140"/>
                <a:gd name="connsiteX285" fmla="*/ 45720 w 11737340"/>
                <a:gd name="connsiteY285" fmla="*/ 251460 h 4168140"/>
                <a:gd name="connsiteX286" fmla="*/ 0 w 11737340"/>
                <a:gd name="connsiteY286" fmla="*/ 281940 h 4168140"/>
                <a:gd name="connsiteX287" fmla="*/ 68580 w 11737340"/>
                <a:gd name="connsiteY287" fmla="*/ 320040 h 4168140"/>
                <a:gd name="connsiteX0" fmla="*/ 68580 w 11737340"/>
                <a:gd name="connsiteY0" fmla="*/ 320040 h 4168140"/>
                <a:gd name="connsiteX1" fmla="*/ 121920 w 11737340"/>
                <a:gd name="connsiteY1" fmla="*/ 381000 h 4168140"/>
                <a:gd name="connsiteX2" fmla="*/ 198120 w 11737340"/>
                <a:gd name="connsiteY2" fmla="*/ 419100 h 4168140"/>
                <a:gd name="connsiteX3" fmla="*/ 320040 w 11737340"/>
                <a:gd name="connsiteY3" fmla="*/ 510540 h 4168140"/>
                <a:gd name="connsiteX4" fmla="*/ 411480 w 11737340"/>
                <a:gd name="connsiteY4" fmla="*/ 563880 h 4168140"/>
                <a:gd name="connsiteX5" fmla="*/ 472440 w 11737340"/>
                <a:gd name="connsiteY5" fmla="*/ 632460 h 4168140"/>
                <a:gd name="connsiteX6" fmla="*/ 601980 w 11737340"/>
                <a:gd name="connsiteY6" fmla="*/ 708660 h 4168140"/>
                <a:gd name="connsiteX7" fmla="*/ 739140 w 11737340"/>
                <a:gd name="connsiteY7" fmla="*/ 784860 h 4168140"/>
                <a:gd name="connsiteX8" fmla="*/ 861060 w 11737340"/>
                <a:gd name="connsiteY8" fmla="*/ 868680 h 4168140"/>
                <a:gd name="connsiteX9" fmla="*/ 944880 w 11737340"/>
                <a:gd name="connsiteY9" fmla="*/ 952500 h 4168140"/>
                <a:gd name="connsiteX10" fmla="*/ 1021080 w 11737340"/>
                <a:gd name="connsiteY10" fmla="*/ 1005840 h 4168140"/>
                <a:gd name="connsiteX11" fmla="*/ 1097280 w 11737340"/>
                <a:gd name="connsiteY11" fmla="*/ 1043940 h 4168140"/>
                <a:gd name="connsiteX12" fmla="*/ 1181100 w 11737340"/>
                <a:gd name="connsiteY12" fmla="*/ 1104900 h 4168140"/>
                <a:gd name="connsiteX13" fmla="*/ 1249680 w 11737340"/>
                <a:gd name="connsiteY13" fmla="*/ 1150620 h 4168140"/>
                <a:gd name="connsiteX14" fmla="*/ 1341120 w 11737340"/>
                <a:gd name="connsiteY14" fmla="*/ 1196340 h 4168140"/>
                <a:gd name="connsiteX15" fmla="*/ 1417320 w 11737340"/>
                <a:gd name="connsiteY15" fmla="*/ 1257300 h 4168140"/>
                <a:gd name="connsiteX16" fmla="*/ 1493520 w 11737340"/>
                <a:gd name="connsiteY16" fmla="*/ 1333500 h 4168140"/>
                <a:gd name="connsiteX17" fmla="*/ 1569720 w 11737340"/>
                <a:gd name="connsiteY17" fmla="*/ 1356360 h 4168140"/>
                <a:gd name="connsiteX18" fmla="*/ 1684020 w 11737340"/>
                <a:gd name="connsiteY18" fmla="*/ 1424940 h 4168140"/>
                <a:gd name="connsiteX19" fmla="*/ 1729740 w 11737340"/>
                <a:gd name="connsiteY19" fmla="*/ 1485900 h 4168140"/>
                <a:gd name="connsiteX20" fmla="*/ 1844040 w 11737340"/>
                <a:gd name="connsiteY20" fmla="*/ 1569720 h 4168140"/>
                <a:gd name="connsiteX21" fmla="*/ 1935480 w 11737340"/>
                <a:gd name="connsiteY21" fmla="*/ 1615440 h 4168140"/>
                <a:gd name="connsiteX22" fmla="*/ 2049780 w 11737340"/>
                <a:gd name="connsiteY22" fmla="*/ 1691640 h 4168140"/>
                <a:gd name="connsiteX23" fmla="*/ 2133600 w 11737340"/>
                <a:gd name="connsiteY23" fmla="*/ 1729740 h 4168140"/>
                <a:gd name="connsiteX24" fmla="*/ 2202180 w 11737340"/>
                <a:gd name="connsiteY24" fmla="*/ 1805940 h 4168140"/>
                <a:gd name="connsiteX25" fmla="*/ 2255520 w 11737340"/>
                <a:gd name="connsiteY25" fmla="*/ 1821180 h 4168140"/>
                <a:gd name="connsiteX26" fmla="*/ 2316480 w 11737340"/>
                <a:gd name="connsiteY26" fmla="*/ 1866900 h 4168140"/>
                <a:gd name="connsiteX27" fmla="*/ 2423160 w 11737340"/>
                <a:gd name="connsiteY27" fmla="*/ 2004060 h 4168140"/>
                <a:gd name="connsiteX28" fmla="*/ 2476500 w 11737340"/>
                <a:gd name="connsiteY28" fmla="*/ 2087880 h 4168140"/>
                <a:gd name="connsiteX29" fmla="*/ 2567940 w 11737340"/>
                <a:gd name="connsiteY29" fmla="*/ 2148840 h 4168140"/>
                <a:gd name="connsiteX30" fmla="*/ 2682240 w 11737340"/>
                <a:gd name="connsiteY30" fmla="*/ 2186940 h 4168140"/>
                <a:gd name="connsiteX31" fmla="*/ 2743200 w 11737340"/>
                <a:gd name="connsiteY31" fmla="*/ 2209800 h 4168140"/>
                <a:gd name="connsiteX32" fmla="*/ 2811780 w 11737340"/>
                <a:gd name="connsiteY32" fmla="*/ 2247900 h 4168140"/>
                <a:gd name="connsiteX33" fmla="*/ 2887980 w 11737340"/>
                <a:gd name="connsiteY33" fmla="*/ 2301240 h 4168140"/>
                <a:gd name="connsiteX34" fmla="*/ 2979420 w 11737340"/>
                <a:gd name="connsiteY34" fmla="*/ 2385060 h 4168140"/>
                <a:gd name="connsiteX35" fmla="*/ 3055620 w 11737340"/>
                <a:gd name="connsiteY35" fmla="*/ 2461260 h 4168140"/>
                <a:gd name="connsiteX36" fmla="*/ 3139440 w 11737340"/>
                <a:gd name="connsiteY36" fmla="*/ 2537460 h 4168140"/>
                <a:gd name="connsiteX37" fmla="*/ 3261360 w 11737340"/>
                <a:gd name="connsiteY37" fmla="*/ 2628900 h 4168140"/>
                <a:gd name="connsiteX38" fmla="*/ 3345180 w 11737340"/>
                <a:gd name="connsiteY38" fmla="*/ 2720340 h 4168140"/>
                <a:gd name="connsiteX39" fmla="*/ 3444240 w 11737340"/>
                <a:gd name="connsiteY39" fmla="*/ 2796540 h 4168140"/>
                <a:gd name="connsiteX40" fmla="*/ 3558540 w 11737340"/>
                <a:gd name="connsiteY40" fmla="*/ 2872740 h 4168140"/>
                <a:gd name="connsiteX41" fmla="*/ 3619500 w 11737340"/>
                <a:gd name="connsiteY41" fmla="*/ 2979420 h 4168140"/>
                <a:gd name="connsiteX42" fmla="*/ 3619500 w 11737340"/>
                <a:gd name="connsiteY42" fmla="*/ 2979420 h 4168140"/>
                <a:gd name="connsiteX43" fmla="*/ 3649980 w 11737340"/>
                <a:gd name="connsiteY43" fmla="*/ 3048000 h 4168140"/>
                <a:gd name="connsiteX44" fmla="*/ 3703320 w 11737340"/>
                <a:gd name="connsiteY44" fmla="*/ 3086100 h 4168140"/>
                <a:gd name="connsiteX45" fmla="*/ 3764280 w 11737340"/>
                <a:gd name="connsiteY45" fmla="*/ 3063240 h 4168140"/>
                <a:gd name="connsiteX46" fmla="*/ 3848100 w 11737340"/>
                <a:gd name="connsiteY46" fmla="*/ 3025140 h 4168140"/>
                <a:gd name="connsiteX47" fmla="*/ 3916680 w 11737340"/>
                <a:gd name="connsiteY47" fmla="*/ 3032760 h 4168140"/>
                <a:gd name="connsiteX48" fmla="*/ 4030980 w 11737340"/>
                <a:gd name="connsiteY48" fmla="*/ 3063240 h 4168140"/>
                <a:gd name="connsiteX49" fmla="*/ 4137660 w 11737340"/>
                <a:gd name="connsiteY49" fmla="*/ 3101340 h 4168140"/>
                <a:gd name="connsiteX50" fmla="*/ 4259580 w 11737340"/>
                <a:gd name="connsiteY50" fmla="*/ 3147060 h 4168140"/>
                <a:gd name="connsiteX51" fmla="*/ 4381500 w 11737340"/>
                <a:gd name="connsiteY51" fmla="*/ 3192780 h 4168140"/>
                <a:gd name="connsiteX52" fmla="*/ 4526280 w 11737340"/>
                <a:gd name="connsiteY52" fmla="*/ 3276600 h 4168140"/>
                <a:gd name="connsiteX53" fmla="*/ 4587240 w 11737340"/>
                <a:gd name="connsiteY53" fmla="*/ 3299460 h 4168140"/>
                <a:gd name="connsiteX54" fmla="*/ 4610100 w 11737340"/>
                <a:gd name="connsiteY54" fmla="*/ 3352800 h 4168140"/>
                <a:gd name="connsiteX55" fmla="*/ 4648200 w 11737340"/>
                <a:gd name="connsiteY55" fmla="*/ 3436620 h 4168140"/>
                <a:gd name="connsiteX56" fmla="*/ 4671060 w 11737340"/>
                <a:gd name="connsiteY56" fmla="*/ 3520440 h 4168140"/>
                <a:gd name="connsiteX57" fmla="*/ 4678680 w 11737340"/>
                <a:gd name="connsiteY57" fmla="*/ 3589020 h 4168140"/>
                <a:gd name="connsiteX58" fmla="*/ 4686300 w 11737340"/>
                <a:gd name="connsiteY58" fmla="*/ 3649980 h 4168140"/>
                <a:gd name="connsiteX59" fmla="*/ 4724400 w 11737340"/>
                <a:gd name="connsiteY59" fmla="*/ 3680460 h 4168140"/>
                <a:gd name="connsiteX60" fmla="*/ 4785360 w 11737340"/>
                <a:gd name="connsiteY60" fmla="*/ 3672840 h 4168140"/>
                <a:gd name="connsiteX61" fmla="*/ 4869180 w 11737340"/>
                <a:gd name="connsiteY61" fmla="*/ 3703320 h 4168140"/>
                <a:gd name="connsiteX62" fmla="*/ 4914900 w 11737340"/>
                <a:gd name="connsiteY62" fmla="*/ 3756660 h 4168140"/>
                <a:gd name="connsiteX63" fmla="*/ 5105400 w 11737340"/>
                <a:gd name="connsiteY63" fmla="*/ 3832860 h 4168140"/>
                <a:gd name="connsiteX64" fmla="*/ 5173980 w 11737340"/>
                <a:gd name="connsiteY64" fmla="*/ 3886200 h 4168140"/>
                <a:gd name="connsiteX65" fmla="*/ 5242560 w 11737340"/>
                <a:gd name="connsiteY65" fmla="*/ 3924300 h 4168140"/>
                <a:gd name="connsiteX66" fmla="*/ 5364480 w 11737340"/>
                <a:gd name="connsiteY66" fmla="*/ 3962400 h 4168140"/>
                <a:gd name="connsiteX67" fmla="*/ 5516880 w 11737340"/>
                <a:gd name="connsiteY67" fmla="*/ 4046220 h 4168140"/>
                <a:gd name="connsiteX68" fmla="*/ 5585460 w 11737340"/>
                <a:gd name="connsiteY68" fmla="*/ 4099560 h 4168140"/>
                <a:gd name="connsiteX69" fmla="*/ 5661660 w 11737340"/>
                <a:gd name="connsiteY69" fmla="*/ 4122420 h 4168140"/>
                <a:gd name="connsiteX70" fmla="*/ 5745480 w 11737340"/>
                <a:gd name="connsiteY70" fmla="*/ 4130040 h 4168140"/>
                <a:gd name="connsiteX71" fmla="*/ 5836920 w 11737340"/>
                <a:gd name="connsiteY71" fmla="*/ 4130040 h 4168140"/>
                <a:gd name="connsiteX72" fmla="*/ 5951220 w 11737340"/>
                <a:gd name="connsiteY72" fmla="*/ 4145280 h 4168140"/>
                <a:gd name="connsiteX73" fmla="*/ 6035040 w 11737340"/>
                <a:gd name="connsiteY73" fmla="*/ 4168140 h 4168140"/>
                <a:gd name="connsiteX74" fmla="*/ 6149340 w 11737340"/>
                <a:gd name="connsiteY74" fmla="*/ 4137660 h 4168140"/>
                <a:gd name="connsiteX75" fmla="*/ 6286500 w 11737340"/>
                <a:gd name="connsiteY75" fmla="*/ 4114800 h 4168140"/>
                <a:gd name="connsiteX76" fmla="*/ 6393180 w 11737340"/>
                <a:gd name="connsiteY76" fmla="*/ 4053840 h 4168140"/>
                <a:gd name="connsiteX77" fmla="*/ 6484620 w 11737340"/>
                <a:gd name="connsiteY77" fmla="*/ 4038600 h 4168140"/>
                <a:gd name="connsiteX78" fmla="*/ 6583680 w 11737340"/>
                <a:gd name="connsiteY78" fmla="*/ 3970020 h 4168140"/>
                <a:gd name="connsiteX79" fmla="*/ 6697980 w 11737340"/>
                <a:gd name="connsiteY79" fmla="*/ 3886200 h 4168140"/>
                <a:gd name="connsiteX80" fmla="*/ 6728460 w 11737340"/>
                <a:gd name="connsiteY80" fmla="*/ 3817620 h 4168140"/>
                <a:gd name="connsiteX81" fmla="*/ 6842760 w 11737340"/>
                <a:gd name="connsiteY81" fmla="*/ 3733800 h 4168140"/>
                <a:gd name="connsiteX82" fmla="*/ 6972300 w 11737340"/>
                <a:gd name="connsiteY82" fmla="*/ 3642360 h 4168140"/>
                <a:gd name="connsiteX83" fmla="*/ 7078980 w 11737340"/>
                <a:gd name="connsiteY83" fmla="*/ 3528060 h 4168140"/>
                <a:gd name="connsiteX84" fmla="*/ 7139940 w 11737340"/>
                <a:gd name="connsiteY84" fmla="*/ 3444240 h 4168140"/>
                <a:gd name="connsiteX85" fmla="*/ 7269480 w 11737340"/>
                <a:gd name="connsiteY85" fmla="*/ 3284220 h 4168140"/>
                <a:gd name="connsiteX86" fmla="*/ 7330440 w 11737340"/>
                <a:gd name="connsiteY86" fmla="*/ 3185160 h 4168140"/>
                <a:gd name="connsiteX87" fmla="*/ 7376160 w 11737340"/>
                <a:gd name="connsiteY87" fmla="*/ 3116580 h 4168140"/>
                <a:gd name="connsiteX88" fmla="*/ 7444740 w 11737340"/>
                <a:gd name="connsiteY88" fmla="*/ 3093720 h 4168140"/>
                <a:gd name="connsiteX89" fmla="*/ 7513320 w 11737340"/>
                <a:gd name="connsiteY89" fmla="*/ 3101340 h 4168140"/>
                <a:gd name="connsiteX90" fmla="*/ 7576820 w 11737340"/>
                <a:gd name="connsiteY90" fmla="*/ 3093720 h 4168140"/>
                <a:gd name="connsiteX91" fmla="*/ 7729220 w 11737340"/>
                <a:gd name="connsiteY91" fmla="*/ 3136900 h 4168140"/>
                <a:gd name="connsiteX92" fmla="*/ 7833360 w 11737340"/>
                <a:gd name="connsiteY92" fmla="*/ 3180080 h 4168140"/>
                <a:gd name="connsiteX93" fmla="*/ 7967980 w 11737340"/>
                <a:gd name="connsiteY93" fmla="*/ 3208020 h 4168140"/>
                <a:gd name="connsiteX94" fmla="*/ 8161020 w 11737340"/>
                <a:gd name="connsiteY94" fmla="*/ 3296920 h 4168140"/>
                <a:gd name="connsiteX95" fmla="*/ 8293100 w 11737340"/>
                <a:gd name="connsiteY95" fmla="*/ 3370580 h 4168140"/>
                <a:gd name="connsiteX96" fmla="*/ 8371840 w 11737340"/>
                <a:gd name="connsiteY96" fmla="*/ 3395980 h 4168140"/>
                <a:gd name="connsiteX97" fmla="*/ 8468360 w 11737340"/>
                <a:gd name="connsiteY97" fmla="*/ 3434080 h 4168140"/>
                <a:gd name="connsiteX98" fmla="*/ 8595360 w 11737340"/>
                <a:gd name="connsiteY98" fmla="*/ 3512820 h 4168140"/>
                <a:gd name="connsiteX99" fmla="*/ 8641080 w 11737340"/>
                <a:gd name="connsiteY99" fmla="*/ 3566160 h 4168140"/>
                <a:gd name="connsiteX100" fmla="*/ 8702040 w 11737340"/>
                <a:gd name="connsiteY100" fmla="*/ 3604260 h 4168140"/>
                <a:gd name="connsiteX101" fmla="*/ 8763000 w 11737340"/>
                <a:gd name="connsiteY101" fmla="*/ 3634740 h 4168140"/>
                <a:gd name="connsiteX102" fmla="*/ 8846820 w 11737340"/>
                <a:gd name="connsiteY102" fmla="*/ 3632200 h 4168140"/>
                <a:gd name="connsiteX103" fmla="*/ 8968740 w 11737340"/>
                <a:gd name="connsiteY103" fmla="*/ 3634740 h 4168140"/>
                <a:gd name="connsiteX104" fmla="*/ 9060180 w 11737340"/>
                <a:gd name="connsiteY104" fmla="*/ 3642360 h 4168140"/>
                <a:gd name="connsiteX105" fmla="*/ 9151620 w 11737340"/>
                <a:gd name="connsiteY105" fmla="*/ 3657600 h 4168140"/>
                <a:gd name="connsiteX106" fmla="*/ 9230360 w 11737340"/>
                <a:gd name="connsiteY106" fmla="*/ 3657600 h 4168140"/>
                <a:gd name="connsiteX107" fmla="*/ 9331960 w 11737340"/>
                <a:gd name="connsiteY107" fmla="*/ 3629660 h 4168140"/>
                <a:gd name="connsiteX108" fmla="*/ 9433560 w 11737340"/>
                <a:gd name="connsiteY108" fmla="*/ 3589020 h 4168140"/>
                <a:gd name="connsiteX109" fmla="*/ 9535160 w 11737340"/>
                <a:gd name="connsiteY109" fmla="*/ 3540760 h 4168140"/>
                <a:gd name="connsiteX110" fmla="*/ 9646920 w 11737340"/>
                <a:gd name="connsiteY110" fmla="*/ 3489960 h 4168140"/>
                <a:gd name="connsiteX111" fmla="*/ 9784080 w 11737340"/>
                <a:gd name="connsiteY111" fmla="*/ 3444240 h 4168140"/>
                <a:gd name="connsiteX112" fmla="*/ 9860280 w 11737340"/>
                <a:gd name="connsiteY112" fmla="*/ 3383280 h 4168140"/>
                <a:gd name="connsiteX113" fmla="*/ 9921240 w 11737340"/>
                <a:gd name="connsiteY113" fmla="*/ 3314700 h 4168140"/>
                <a:gd name="connsiteX114" fmla="*/ 9997440 w 11737340"/>
                <a:gd name="connsiteY114" fmla="*/ 3208020 h 4168140"/>
                <a:gd name="connsiteX115" fmla="*/ 10043160 w 11737340"/>
                <a:gd name="connsiteY115" fmla="*/ 3101340 h 4168140"/>
                <a:gd name="connsiteX116" fmla="*/ 10104120 w 11737340"/>
                <a:gd name="connsiteY116" fmla="*/ 3017520 h 4168140"/>
                <a:gd name="connsiteX117" fmla="*/ 10157460 w 11737340"/>
                <a:gd name="connsiteY117" fmla="*/ 2933700 h 4168140"/>
                <a:gd name="connsiteX118" fmla="*/ 10218420 w 11737340"/>
                <a:gd name="connsiteY118" fmla="*/ 2849880 h 4168140"/>
                <a:gd name="connsiteX119" fmla="*/ 10294620 w 11737340"/>
                <a:gd name="connsiteY119" fmla="*/ 2735580 h 4168140"/>
                <a:gd name="connsiteX120" fmla="*/ 10347960 w 11737340"/>
                <a:gd name="connsiteY120" fmla="*/ 2621280 h 4168140"/>
                <a:gd name="connsiteX121" fmla="*/ 10431780 w 11737340"/>
                <a:gd name="connsiteY121" fmla="*/ 2499360 h 4168140"/>
                <a:gd name="connsiteX122" fmla="*/ 10500360 w 11737340"/>
                <a:gd name="connsiteY122" fmla="*/ 2354580 h 4168140"/>
                <a:gd name="connsiteX123" fmla="*/ 10553700 w 11737340"/>
                <a:gd name="connsiteY123" fmla="*/ 2263140 h 4168140"/>
                <a:gd name="connsiteX124" fmla="*/ 10584180 w 11737340"/>
                <a:gd name="connsiteY124" fmla="*/ 2194560 h 4168140"/>
                <a:gd name="connsiteX125" fmla="*/ 10624820 w 11737340"/>
                <a:gd name="connsiteY125" fmla="*/ 2125980 h 4168140"/>
                <a:gd name="connsiteX126" fmla="*/ 10675620 w 11737340"/>
                <a:gd name="connsiteY126" fmla="*/ 2049780 h 4168140"/>
                <a:gd name="connsiteX127" fmla="*/ 10690860 w 11737340"/>
                <a:gd name="connsiteY127" fmla="*/ 1988820 h 4168140"/>
                <a:gd name="connsiteX128" fmla="*/ 10713720 w 11737340"/>
                <a:gd name="connsiteY128" fmla="*/ 1927860 h 4168140"/>
                <a:gd name="connsiteX129" fmla="*/ 10767060 w 11737340"/>
                <a:gd name="connsiteY129" fmla="*/ 1859280 h 4168140"/>
                <a:gd name="connsiteX130" fmla="*/ 10873740 w 11737340"/>
                <a:gd name="connsiteY130" fmla="*/ 1828800 h 4168140"/>
                <a:gd name="connsiteX131" fmla="*/ 11079480 w 11737340"/>
                <a:gd name="connsiteY131" fmla="*/ 1767840 h 4168140"/>
                <a:gd name="connsiteX132" fmla="*/ 11247120 w 11737340"/>
                <a:gd name="connsiteY132" fmla="*/ 1684020 h 4168140"/>
                <a:gd name="connsiteX133" fmla="*/ 11407140 w 11737340"/>
                <a:gd name="connsiteY133" fmla="*/ 1628140 h 4168140"/>
                <a:gd name="connsiteX134" fmla="*/ 11490960 w 11737340"/>
                <a:gd name="connsiteY134" fmla="*/ 1577340 h 4168140"/>
                <a:gd name="connsiteX135" fmla="*/ 11635740 w 11737340"/>
                <a:gd name="connsiteY135" fmla="*/ 1508760 h 4168140"/>
                <a:gd name="connsiteX136" fmla="*/ 11737340 w 11737340"/>
                <a:gd name="connsiteY136" fmla="*/ 1442720 h 4168140"/>
                <a:gd name="connsiteX137" fmla="*/ 11620500 w 11737340"/>
                <a:gd name="connsiteY137" fmla="*/ 1417320 h 4168140"/>
                <a:gd name="connsiteX138" fmla="*/ 11567160 w 11737340"/>
                <a:gd name="connsiteY138" fmla="*/ 1379220 h 4168140"/>
                <a:gd name="connsiteX139" fmla="*/ 11498580 w 11737340"/>
                <a:gd name="connsiteY139" fmla="*/ 1318260 h 4168140"/>
                <a:gd name="connsiteX140" fmla="*/ 11468100 w 11737340"/>
                <a:gd name="connsiteY140" fmla="*/ 1280160 h 4168140"/>
                <a:gd name="connsiteX141" fmla="*/ 11442700 w 11737340"/>
                <a:gd name="connsiteY141" fmla="*/ 1231900 h 4168140"/>
                <a:gd name="connsiteX142" fmla="*/ 11384280 w 11737340"/>
                <a:gd name="connsiteY142" fmla="*/ 1310640 h 4168140"/>
                <a:gd name="connsiteX143" fmla="*/ 11353800 w 11737340"/>
                <a:gd name="connsiteY143" fmla="*/ 1356360 h 4168140"/>
                <a:gd name="connsiteX144" fmla="*/ 11224260 w 11737340"/>
                <a:gd name="connsiteY144" fmla="*/ 1417320 h 4168140"/>
                <a:gd name="connsiteX145" fmla="*/ 11109960 w 11737340"/>
                <a:gd name="connsiteY145" fmla="*/ 1463040 h 4168140"/>
                <a:gd name="connsiteX146" fmla="*/ 10911840 w 11737340"/>
                <a:gd name="connsiteY146" fmla="*/ 1524000 h 4168140"/>
                <a:gd name="connsiteX147" fmla="*/ 10774680 w 11737340"/>
                <a:gd name="connsiteY147" fmla="*/ 1546860 h 4168140"/>
                <a:gd name="connsiteX148" fmla="*/ 10675620 w 11737340"/>
                <a:gd name="connsiteY148" fmla="*/ 1615440 h 4168140"/>
                <a:gd name="connsiteX149" fmla="*/ 10568940 w 11737340"/>
                <a:gd name="connsiteY149" fmla="*/ 1676400 h 4168140"/>
                <a:gd name="connsiteX150" fmla="*/ 10485120 w 11737340"/>
                <a:gd name="connsiteY150" fmla="*/ 1760220 h 4168140"/>
                <a:gd name="connsiteX151" fmla="*/ 10454640 w 11737340"/>
                <a:gd name="connsiteY151" fmla="*/ 1836420 h 4168140"/>
                <a:gd name="connsiteX152" fmla="*/ 10416540 w 11737340"/>
                <a:gd name="connsiteY152" fmla="*/ 1927860 h 4168140"/>
                <a:gd name="connsiteX153" fmla="*/ 10401300 w 11737340"/>
                <a:gd name="connsiteY153" fmla="*/ 2004060 h 4168140"/>
                <a:gd name="connsiteX154" fmla="*/ 10363200 w 11737340"/>
                <a:gd name="connsiteY154" fmla="*/ 2095500 h 4168140"/>
                <a:gd name="connsiteX155" fmla="*/ 10317480 w 11737340"/>
                <a:gd name="connsiteY155" fmla="*/ 2225040 h 4168140"/>
                <a:gd name="connsiteX156" fmla="*/ 10287000 w 11737340"/>
                <a:gd name="connsiteY156" fmla="*/ 2346960 h 4168140"/>
                <a:gd name="connsiteX157" fmla="*/ 10218420 w 11737340"/>
                <a:gd name="connsiteY157" fmla="*/ 2499360 h 4168140"/>
                <a:gd name="connsiteX158" fmla="*/ 10134600 w 11737340"/>
                <a:gd name="connsiteY158" fmla="*/ 2621280 h 4168140"/>
                <a:gd name="connsiteX159" fmla="*/ 10043160 w 11737340"/>
                <a:gd name="connsiteY159" fmla="*/ 2735580 h 4168140"/>
                <a:gd name="connsiteX160" fmla="*/ 9974580 w 11737340"/>
                <a:gd name="connsiteY160" fmla="*/ 2857500 h 4168140"/>
                <a:gd name="connsiteX161" fmla="*/ 9906000 w 11737340"/>
                <a:gd name="connsiteY161" fmla="*/ 2941320 h 4168140"/>
                <a:gd name="connsiteX162" fmla="*/ 9860280 w 11737340"/>
                <a:gd name="connsiteY162" fmla="*/ 3032760 h 4168140"/>
                <a:gd name="connsiteX163" fmla="*/ 9806940 w 11737340"/>
                <a:gd name="connsiteY163" fmla="*/ 3116580 h 4168140"/>
                <a:gd name="connsiteX164" fmla="*/ 9715500 w 11737340"/>
                <a:gd name="connsiteY164" fmla="*/ 3208020 h 4168140"/>
                <a:gd name="connsiteX165" fmla="*/ 9616440 w 11737340"/>
                <a:gd name="connsiteY165" fmla="*/ 3261360 h 4168140"/>
                <a:gd name="connsiteX166" fmla="*/ 9532620 w 11737340"/>
                <a:gd name="connsiteY166" fmla="*/ 3329940 h 4168140"/>
                <a:gd name="connsiteX167" fmla="*/ 9471660 w 11737340"/>
                <a:gd name="connsiteY167" fmla="*/ 3375660 h 4168140"/>
                <a:gd name="connsiteX168" fmla="*/ 9410700 w 11737340"/>
                <a:gd name="connsiteY168" fmla="*/ 3429000 h 4168140"/>
                <a:gd name="connsiteX169" fmla="*/ 9288780 w 11737340"/>
                <a:gd name="connsiteY169" fmla="*/ 3436620 h 4168140"/>
                <a:gd name="connsiteX170" fmla="*/ 9166860 w 11737340"/>
                <a:gd name="connsiteY170" fmla="*/ 3444240 h 4168140"/>
                <a:gd name="connsiteX171" fmla="*/ 9029700 w 11737340"/>
                <a:gd name="connsiteY171" fmla="*/ 3413760 h 4168140"/>
                <a:gd name="connsiteX172" fmla="*/ 8823960 w 11737340"/>
                <a:gd name="connsiteY172" fmla="*/ 3360420 h 4168140"/>
                <a:gd name="connsiteX173" fmla="*/ 8679180 w 11737340"/>
                <a:gd name="connsiteY173" fmla="*/ 3329940 h 4168140"/>
                <a:gd name="connsiteX174" fmla="*/ 8572500 w 11737340"/>
                <a:gd name="connsiteY174" fmla="*/ 3276600 h 4168140"/>
                <a:gd name="connsiteX175" fmla="*/ 8465820 w 11737340"/>
                <a:gd name="connsiteY175" fmla="*/ 3215640 h 4168140"/>
                <a:gd name="connsiteX176" fmla="*/ 8321040 w 11737340"/>
                <a:gd name="connsiteY176" fmla="*/ 3177540 h 4168140"/>
                <a:gd name="connsiteX177" fmla="*/ 8199120 w 11737340"/>
                <a:gd name="connsiteY177" fmla="*/ 3131820 h 4168140"/>
                <a:gd name="connsiteX178" fmla="*/ 8069580 w 11737340"/>
                <a:gd name="connsiteY178" fmla="*/ 3078480 h 4168140"/>
                <a:gd name="connsiteX179" fmla="*/ 7917180 w 11737340"/>
                <a:gd name="connsiteY179" fmla="*/ 2994660 h 4168140"/>
                <a:gd name="connsiteX180" fmla="*/ 7787640 w 11737340"/>
                <a:gd name="connsiteY180" fmla="*/ 2971800 h 4168140"/>
                <a:gd name="connsiteX181" fmla="*/ 7719060 w 11737340"/>
                <a:gd name="connsiteY181" fmla="*/ 2933700 h 4168140"/>
                <a:gd name="connsiteX182" fmla="*/ 7612380 w 11737340"/>
                <a:gd name="connsiteY182" fmla="*/ 2903220 h 4168140"/>
                <a:gd name="connsiteX183" fmla="*/ 7566660 w 11737340"/>
                <a:gd name="connsiteY183" fmla="*/ 2887980 h 4168140"/>
                <a:gd name="connsiteX184" fmla="*/ 7551420 w 11737340"/>
                <a:gd name="connsiteY184" fmla="*/ 2849880 h 4168140"/>
                <a:gd name="connsiteX185" fmla="*/ 7533640 w 11737340"/>
                <a:gd name="connsiteY185" fmla="*/ 2788920 h 4168140"/>
                <a:gd name="connsiteX186" fmla="*/ 7475220 w 11737340"/>
                <a:gd name="connsiteY186" fmla="*/ 2857500 h 4168140"/>
                <a:gd name="connsiteX187" fmla="*/ 7414260 w 11737340"/>
                <a:gd name="connsiteY187" fmla="*/ 2887980 h 4168140"/>
                <a:gd name="connsiteX188" fmla="*/ 7345680 w 11737340"/>
                <a:gd name="connsiteY188" fmla="*/ 2971800 h 4168140"/>
                <a:gd name="connsiteX189" fmla="*/ 7315200 w 11737340"/>
                <a:gd name="connsiteY189" fmla="*/ 2994660 h 4168140"/>
                <a:gd name="connsiteX190" fmla="*/ 7261860 w 11737340"/>
                <a:gd name="connsiteY190" fmla="*/ 3009900 h 4168140"/>
                <a:gd name="connsiteX191" fmla="*/ 7193280 w 11737340"/>
                <a:gd name="connsiteY191" fmla="*/ 3025140 h 4168140"/>
                <a:gd name="connsiteX192" fmla="*/ 7155180 w 11737340"/>
                <a:gd name="connsiteY192" fmla="*/ 3078480 h 4168140"/>
                <a:gd name="connsiteX193" fmla="*/ 7109460 w 11737340"/>
                <a:gd name="connsiteY193" fmla="*/ 3154680 h 4168140"/>
                <a:gd name="connsiteX194" fmla="*/ 7048500 w 11737340"/>
                <a:gd name="connsiteY194" fmla="*/ 3246120 h 4168140"/>
                <a:gd name="connsiteX195" fmla="*/ 6995160 w 11737340"/>
                <a:gd name="connsiteY195" fmla="*/ 3307080 h 4168140"/>
                <a:gd name="connsiteX196" fmla="*/ 6972300 w 11737340"/>
                <a:gd name="connsiteY196" fmla="*/ 3352800 h 4168140"/>
                <a:gd name="connsiteX197" fmla="*/ 6949440 w 11737340"/>
                <a:gd name="connsiteY197" fmla="*/ 3413760 h 4168140"/>
                <a:gd name="connsiteX198" fmla="*/ 6949440 w 11737340"/>
                <a:gd name="connsiteY198" fmla="*/ 3413760 h 4168140"/>
                <a:gd name="connsiteX199" fmla="*/ 6911340 w 11737340"/>
                <a:gd name="connsiteY199" fmla="*/ 3474720 h 4168140"/>
                <a:gd name="connsiteX200" fmla="*/ 6888480 w 11737340"/>
                <a:gd name="connsiteY200" fmla="*/ 3505200 h 4168140"/>
                <a:gd name="connsiteX201" fmla="*/ 6819900 w 11737340"/>
                <a:gd name="connsiteY201" fmla="*/ 3566160 h 4168140"/>
                <a:gd name="connsiteX202" fmla="*/ 6743700 w 11737340"/>
                <a:gd name="connsiteY202" fmla="*/ 3581400 h 4168140"/>
                <a:gd name="connsiteX203" fmla="*/ 6675120 w 11737340"/>
                <a:gd name="connsiteY203" fmla="*/ 3657600 h 4168140"/>
                <a:gd name="connsiteX204" fmla="*/ 6629400 w 11737340"/>
                <a:gd name="connsiteY204" fmla="*/ 3718560 h 4168140"/>
                <a:gd name="connsiteX205" fmla="*/ 6576060 w 11737340"/>
                <a:gd name="connsiteY205" fmla="*/ 3779520 h 4168140"/>
                <a:gd name="connsiteX206" fmla="*/ 6484620 w 11737340"/>
                <a:gd name="connsiteY206" fmla="*/ 3817620 h 4168140"/>
                <a:gd name="connsiteX207" fmla="*/ 6400800 w 11737340"/>
                <a:gd name="connsiteY207" fmla="*/ 3832860 h 4168140"/>
                <a:gd name="connsiteX208" fmla="*/ 6263640 w 11737340"/>
                <a:gd name="connsiteY208" fmla="*/ 3870960 h 4168140"/>
                <a:gd name="connsiteX209" fmla="*/ 6126480 w 11737340"/>
                <a:gd name="connsiteY209" fmla="*/ 3901440 h 4168140"/>
                <a:gd name="connsiteX210" fmla="*/ 6027420 w 11737340"/>
                <a:gd name="connsiteY210" fmla="*/ 3916680 h 4168140"/>
                <a:gd name="connsiteX211" fmla="*/ 5890260 w 11737340"/>
                <a:gd name="connsiteY211" fmla="*/ 3878580 h 4168140"/>
                <a:gd name="connsiteX212" fmla="*/ 5821680 w 11737340"/>
                <a:gd name="connsiteY212" fmla="*/ 3863340 h 4168140"/>
                <a:gd name="connsiteX213" fmla="*/ 5737860 w 11737340"/>
                <a:gd name="connsiteY213" fmla="*/ 3825240 h 4168140"/>
                <a:gd name="connsiteX214" fmla="*/ 5638800 w 11737340"/>
                <a:gd name="connsiteY214" fmla="*/ 3794760 h 4168140"/>
                <a:gd name="connsiteX215" fmla="*/ 5524500 w 11737340"/>
                <a:gd name="connsiteY215" fmla="*/ 3756660 h 4168140"/>
                <a:gd name="connsiteX216" fmla="*/ 5448300 w 11737340"/>
                <a:gd name="connsiteY216" fmla="*/ 3718560 h 4168140"/>
                <a:gd name="connsiteX217" fmla="*/ 5349240 w 11737340"/>
                <a:gd name="connsiteY217" fmla="*/ 3657600 h 4168140"/>
                <a:gd name="connsiteX218" fmla="*/ 5295900 w 11737340"/>
                <a:gd name="connsiteY218" fmla="*/ 3619500 h 4168140"/>
                <a:gd name="connsiteX219" fmla="*/ 5234940 w 11737340"/>
                <a:gd name="connsiteY219" fmla="*/ 3596640 h 4168140"/>
                <a:gd name="connsiteX220" fmla="*/ 5135880 w 11737340"/>
                <a:gd name="connsiteY220" fmla="*/ 3550920 h 4168140"/>
                <a:gd name="connsiteX221" fmla="*/ 5059680 w 11737340"/>
                <a:gd name="connsiteY221" fmla="*/ 3505200 h 4168140"/>
                <a:gd name="connsiteX222" fmla="*/ 5029200 w 11737340"/>
                <a:gd name="connsiteY222" fmla="*/ 3482340 h 4168140"/>
                <a:gd name="connsiteX223" fmla="*/ 4960620 w 11737340"/>
                <a:gd name="connsiteY223" fmla="*/ 3413760 h 4168140"/>
                <a:gd name="connsiteX224" fmla="*/ 4876800 w 11737340"/>
                <a:gd name="connsiteY224" fmla="*/ 3299460 h 4168140"/>
                <a:gd name="connsiteX225" fmla="*/ 4808220 w 11737340"/>
                <a:gd name="connsiteY225" fmla="*/ 3200400 h 4168140"/>
                <a:gd name="connsiteX226" fmla="*/ 4777740 w 11737340"/>
                <a:gd name="connsiteY226" fmla="*/ 3147060 h 4168140"/>
                <a:gd name="connsiteX227" fmla="*/ 4724400 w 11737340"/>
                <a:gd name="connsiteY227" fmla="*/ 3108960 h 4168140"/>
                <a:gd name="connsiteX228" fmla="*/ 4648200 w 11737340"/>
                <a:gd name="connsiteY228" fmla="*/ 3063240 h 4168140"/>
                <a:gd name="connsiteX229" fmla="*/ 4533900 w 11737340"/>
                <a:gd name="connsiteY229" fmla="*/ 2979420 h 4168140"/>
                <a:gd name="connsiteX230" fmla="*/ 4427220 w 11737340"/>
                <a:gd name="connsiteY230" fmla="*/ 2941320 h 4168140"/>
                <a:gd name="connsiteX231" fmla="*/ 4366260 w 11737340"/>
                <a:gd name="connsiteY231" fmla="*/ 2903220 h 4168140"/>
                <a:gd name="connsiteX232" fmla="*/ 4244340 w 11737340"/>
                <a:gd name="connsiteY232" fmla="*/ 2842260 h 4168140"/>
                <a:gd name="connsiteX233" fmla="*/ 4145280 w 11737340"/>
                <a:gd name="connsiteY233" fmla="*/ 2811780 h 4168140"/>
                <a:gd name="connsiteX234" fmla="*/ 4038600 w 11737340"/>
                <a:gd name="connsiteY234" fmla="*/ 2804160 h 4168140"/>
                <a:gd name="connsiteX235" fmla="*/ 3954780 w 11737340"/>
                <a:gd name="connsiteY235" fmla="*/ 2819400 h 4168140"/>
                <a:gd name="connsiteX236" fmla="*/ 3863340 w 11737340"/>
                <a:gd name="connsiteY236" fmla="*/ 2804160 h 4168140"/>
                <a:gd name="connsiteX237" fmla="*/ 3741420 w 11737340"/>
                <a:gd name="connsiteY237" fmla="*/ 2781300 h 4168140"/>
                <a:gd name="connsiteX238" fmla="*/ 3649980 w 11737340"/>
                <a:gd name="connsiteY238" fmla="*/ 2743200 h 4168140"/>
                <a:gd name="connsiteX239" fmla="*/ 3573780 w 11737340"/>
                <a:gd name="connsiteY239" fmla="*/ 2674620 h 4168140"/>
                <a:gd name="connsiteX240" fmla="*/ 3482340 w 11737340"/>
                <a:gd name="connsiteY240" fmla="*/ 2621280 h 4168140"/>
                <a:gd name="connsiteX241" fmla="*/ 3436620 w 11737340"/>
                <a:gd name="connsiteY241" fmla="*/ 2552700 h 4168140"/>
                <a:gd name="connsiteX242" fmla="*/ 3329940 w 11737340"/>
                <a:gd name="connsiteY242" fmla="*/ 2423160 h 4168140"/>
                <a:gd name="connsiteX243" fmla="*/ 3261360 w 11737340"/>
                <a:gd name="connsiteY243" fmla="*/ 2324100 h 4168140"/>
                <a:gd name="connsiteX244" fmla="*/ 3131820 w 11737340"/>
                <a:gd name="connsiteY244" fmla="*/ 2209800 h 4168140"/>
                <a:gd name="connsiteX245" fmla="*/ 3040380 w 11737340"/>
                <a:gd name="connsiteY245" fmla="*/ 2141220 h 4168140"/>
                <a:gd name="connsiteX246" fmla="*/ 2910840 w 11737340"/>
                <a:gd name="connsiteY246" fmla="*/ 2034540 h 4168140"/>
                <a:gd name="connsiteX247" fmla="*/ 2849880 w 11737340"/>
                <a:gd name="connsiteY247" fmla="*/ 1958340 h 4168140"/>
                <a:gd name="connsiteX248" fmla="*/ 2743200 w 11737340"/>
                <a:gd name="connsiteY248" fmla="*/ 1889760 h 4168140"/>
                <a:gd name="connsiteX249" fmla="*/ 2659380 w 11737340"/>
                <a:gd name="connsiteY249" fmla="*/ 1844040 h 4168140"/>
                <a:gd name="connsiteX250" fmla="*/ 2575560 w 11737340"/>
                <a:gd name="connsiteY250" fmla="*/ 1744980 h 4168140"/>
                <a:gd name="connsiteX251" fmla="*/ 2468880 w 11737340"/>
                <a:gd name="connsiteY251" fmla="*/ 1645920 h 4168140"/>
                <a:gd name="connsiteX252" fmla="*/ 2400300 w 11737340"/>
                <a:gd name="connsiteY252" fmla="*/ 1607820 h 4168140"/>
                <a:gd name="connsiteX253" fmla="*/ 2263140 w 11737340"/>
                <a:gd name="connsiteY253" fmla="*/ 1501140 h 4168140"/>
                <a:gd name="connsiteX254" fmla="*/ 2171700 w 11737340"/>
                <a:gd name="connsiteY254" fmla="*/ 1432560 h 4168140"/>
                <a:gd name="connsiteX255" fmla="*/ 2087880 w 11737340"/>
                <a:gd name="connsiteY255" fmla="*/ 1363980 h 4168140"/>
                <a:gd name="connsiteX256" fmla="*/ 1950720 w 11737340"/>
                <a:gd name="connsiteY256" fmla="*/ 1272540 h 4168140"/>
                <a:gd name="connsiteX257" fmla="*/ 1805940 w 11737340"/>
                <a:gd name="connsiteY257" fmla="*/ 1135380 h 4168140"/>
                <a:gd name="connsiteX258" fmla="*/ 1729740 w 11737340"/>
                <a:gd name="connsiteY258" fmla="*/ 1089660 h 4168140"/>
                <a:gd name="connsiteX259" fmla="*/ 1668780 w 11737340"/>
                <a:gd name="connsiteY259" fmla="*/ 1043940 h 4168140"/>
                <a:gd name="connsiteX260" fmla="*/ 1592580 w 11737340"/>
                <a:gd name="connsiteY260" fmla="*/ 990600 h 4168140"/>
                <a:gd name="connsiteX261" fmla="*/ 1470660 w 11737340"/>
                <a:gd name="connsiteY261" fmla="*/ 891540 h 4168140"/>
                <a:gd name="connsiteX262" fmla="*/ 1386840 w 11737340"/>
                <a:gd name="connsiteY262" fmla="*/ 845820 h 4168140"/>
                <a:gd name="connsiteX263" fmla="*/ 1318260 w 11737340"/>
                <a:gd name="connsiteY263" fmla="*/ 784860 h 4168140"/>
                <a:gd name="connsiteX264" fmla="*/ 1264920 w 11737340"/>
                <a:gd name="connsiteY264" fmla="*/ 723900 h 4168140"/>
                <a:gd name="connsiteX265" fmla="*/ 1181100 w 11737340"/>
                <a:gd name="connsiteY265" fmla="*/ 647700 h 4168140"/>
                <a:gd name="connsiteX266" fmla="*/ 1089660 w 11737340"/>
                <a:gd name="connsiteY266" fmla="*/ 624840 h 4168140"/>
                <a:gd name="connsiteX267" fmla="*/ 1021080 w 11737340"/>
                <a:gd name="connsiteY267" fmla="*/ 586740 h 4168140"/>
                <a:gd name="connsiteX268" fmla="*/ 937260 w 11737340"/>
                <a:gd name="connsiteY268" fmla="*/ 548640 h 4168140"/>
                <a:gd name="connsiteX269" fmla="*/ 830580 w 11737340"/>
                <a:gd name="connsiteY269" fmla="*/ 510540 h 4168140"/>
                <a:gd name="connsiteX270" fmla="*/ 754380 w 11737340"/>
                <a:gd name="connsiteY270" fmla="*/ 457200 h 4168140"/>
                <a:gd name="connsiteX271" fmla="*/ 708660 w 11737340"/>
                <a:gd name="connsiteY271" fmla="*/ 419100 h 4168140"/>
                <a:gd name="connsiteX272" fmla="*/ 609600 w 11737340"/>
                <a:gd name="connsiteY272" fmla="*/ 396240 h 4168140"/>
                <a:gd name="connsiteX273" fmla="*/ 548640 w 11737340"/>
                <a:gd name="connsiteY273" fmla="*/ 320040 h 4168140"/>
                <a:gd name="connsiteX274" fmla="*/ 510540 w 11737340"/>
                <a:gd name="connsiteY274" fmla="*/ 251460 h 4168140"/>
                <a:gd name="connsiteX275" fmla="*/ 464820 w 11737340"/>
                <a:gd name="connsiteY275" fmla="*/ 190500 h 4168140"/>
                <a:gd name="connsiteX276" fmla="*/ 411480 w 11737340"/>
                <a:gd name="connsiteY276" fmla="*/ 137160 h 4168140"/>
                <a:gd name="connsiteX277" fmla="*/ 373380 w 11737340"/>
                <a:gd name="connsiteY277" fmla="*/ 45720 h 4168140"/>
                <a:gd name="connsiteX278" fmla="*/ 342900 w 11737340"/>
                <a:gd name="connsiteY278" fmla="*/ 0 h 4168140"/>
                <a:gd name="connsiteX279" fmla="*/ 327660 w 11737340"/>
                <a:gd name="connsiteY279" fmla="*/ 60960 h 4168140"/>
                <a:gd name="connsiteX280" fmla="*/ 289560 w 11737340"/>
                <a:gd name="connsiteY280" fmla="*/ 91440 h 4168140"/>
                <a:gd name="connsiteX281" fmla="*/ 236220 w 11737340"/>
                <a:gd name="connsiteY281" fmla="*/ 114300 h 4168140"/>
                <a:gd name="connsiteX282" fmla="*/ 198120 w 11737340"/>
                <a:gd name="connsiteY282" fmla="*/ 175260 h 4168140"/>
                <a:gd name="connsiteX283" fmla="*/ 175260 w 11737340"/>
                <a:gd name="connsiteY283" fmla="*/ 228600 h 4168140"/>
                <a:gd name="connsiteX284" fmla="*/ 114300 w 11737340"/>
                <a:gd name="connsiteY284" fmla="*/ 236220 h 4168140"/>
                <a:gd name="connsiteX285" fmla="*/ 45720 w 11737340"/>
                <a:gd name="connsiteY285" fmla="*/ 251460 h 4168140"/>
                <a:gd name="connsiteX286" fmla="*/ 0 w 11737340"/>
                <a:gd name="connsiteY286" fmla="*/ 281940 h 4168140"/>
                <a:gd name="connsiteX287" fmla="*/ 68580 w 11737340"/>
                <a:gd name="connsiteY287" fmla="*/ 320040 h 4168140"/>
                <a:gd name="connsiteX0" fmla="*/ 68580 w 11737340"/>
                <a:gd name="connsiteY0" fmla="*/ 320040 h 4168140"/>
                <a:gd name="connsiteX1" fmla="*/ 121920 w 11737340"/>
                <a:gd name="connsiteY1" fmla="*/ 381000 h 4168140"/>
                <a:gd name="connsiteX2" fmla="*/ 198120 w 11737340"/>
                <a:gd name="connsiteY2" fmla="*/ 419100 h 4168140"/>
                <a:gd name="connsiteX3" fmla="*/ 320040 w 11737340"/>
                <a:gd name="connsiteY3" fmla="*/ 510540 h 4168140"/>
                <a:gd name="connsiteX4" fmla="*/ 411480 w 11737340"/>
                <a:gd name="connsiteY4" fmla="*/ 563880 h 4168140"/>
                <a:gd name="connsiteX5" fmla="*/ 472440 w 11737340"/>
                <a:gd name="connsiteY5" fmla="*/ 632460 h 4168140"/>
                <a:gd name="connsiteX6" fmla="*/ 601980 w 11737340"/>
                <a:gd name="connsiteY6" fmla="*/ 708660 h 4168140"/>
                <a:gd name="connsiteX7" fmla="*/ 739140 w 11737340"/>
                <a:gd name="connsiteY7" fmla="*/ 784860 h 4168140"/>
                <a:gd name="connsiteX8" fmla="*/ 861060 w 11737340"/>
                <a:gd name="connsiteY8" fmla="*/ 868680 h 4168140"/>
                <a:gd name="connsiteX9" fmla="*/ 944880 w 11737340"/>
                <a:gd name="connsiteY9" fmla="*/ 952500 h 4168140"/>
                <a:gd name="connsiteX10" fmla="*/ 1021080 w 11737340"/>
                <a:gd name="connsiteY10" fmla="*/ 1005840 h 4168140"/>
                <a:gd name="connsiteX11" fmla="*/ 1097280 w 11737340"/>
                <a:gd name="connsiteY11" fmla="*/ 1043940 h 4168140"/>
                <a:gd name="connsiteX12" fmla="*/ 1181100 w 11737340"/>
                <a:gd name="connsiteY12" fmla="*/ 1104900 h 4168140"/>
                <a:gd name="connsiteX13" fmla="*/ 1249680 w 11737340"/>
                <a:gd name="connsiteY13" fmla="*/ 1150620 h 4168140"/>
                <a:gd name="connsiteX14" fmla="*/ 1341120 w 11737340"/>
                <a:gd name="connsiteY14" fmla="*/ 1196340 h 4168140"/>
                <a:gd name="connsiteX15" fmla="*/ 1417320 w 11737340"/>
                <a:gd name="connsiteY15" fmla="*/ 1257300 h 4168140"/>
                <a:gd name="connsiteX16" fmla="*/ 1493520 w 11737340"/>
                <a:gd name="connsiteY16" fmla="*/ 1333500 h 4168140"/>
                <a:gd name="connsiteX17" fmla="*/ 1569720 w 11737340"/>
                <a:gd name="connsiteY17" fmla="*/ 1356360 h 4168140"/>
                <a:gd name="connsiteX18" fmla="*/ 1684020 w 11737340"/>
                <a:gd name="connsiteY18" fmla="*/ 1424940 h 4168140"/>
                <a:gd name="connsiteX19" fmla="*/ 1729740 w 11737340"/>
                <a:gd name="connsiteY19" fmla="*/ 1485900 h 4168140"/>
                <a:gd name="connsiteX20" fmla="*/ 1844040 w 11737340"/>
                <a:gd name="connsiteY20" fmla="*/ 1569720 h 4168140"/>
                <a:gd name="connsiteX21" fmla="*/ 1935480 w 11737340"/>
                <a:gd name="connsiteY21" fmla="*/ 1615440 h 4168140"/>
                <a:gd name="connsiteX22" fmla="*/ 2049780 w 11737340"/>
                <a:gd name="connsiteY22" fmla="*/ 1691640 h 4168140"/>
                <a:gd name="connsiteX23" fmla="*/ 2133600 w 11737340"/>
                <a:gd name="connsiteY23" fmla="*/ 1729740 h 4168140"/>
                <a:gd name="connsiteX24" fmla="*/ 2202180 w 11737340"/>
                <a:gd name="connsiteY24" fmla="*/ 1805940 h 4168140"/>
                <a:gd name="connsiteX25" fmla="*/ 2255520 w 11737340"/>
                <a:gd name="connsiteY25" fmla="*/ 1821180 h 4168140"/>
                <a:gd name="connsiteX26" fmla="*/ 2316480 w 11737340"/>
                <a:gd name="connsiteY26" fmla="*/ 1866900 h 4168140"/>
                <a:gd name="connsiteX27" fmla="*/ 2423160 w 11737340"/>
                <a:gd name="connsiteY27" fmla="*/ 2004060 h 4168140"/>
                <a:gd name="connsiteX28" fmla="*/ 2476500 w 11737340"/>
                <a:gd name="connsiteY28" fmla="*/ 2087880 h 4168140"/>
                <a:gd name="connsiteX29" fmla="*/ 2567940 w 11737340"/>
                <a:gd name="connsiteY29" fmla="*/ 2148840 h 4168140"/>
                <a:gd name="connsiteX30" fmla="*/ 2682240 w 11737340"/>
                <a:gd name="connsiteY30" fmla="*/ 2186940 h 4168140"/>
                <a:gd name="connsiteX31" fmla="*/ 2743200 w 11737340"/>
                <a:gd name="connsiteY31" fmla="*/ 2209800 h 4168140"/>
                <a:gd name="connsiteX32" fmla="*/ 2811780 w 11737340"/>
                <a:gd name="connsiteY32" fmla="*/ 2247900 h 4168140"/>
                <a:gd name="connsiteX33" fmla="*/ 2887980 w 11737340"/>
                <a:gd name="connsiteY33" fmla="*/ 2301240 h 4168140"/>
                <a:gd name="connsiteX34" fmla="*/ 2979420 w 11737340"/>
                <a:gd name="connsiteY34" fmla="*/ 2385060 h 4168140"/>
                <a:gd name="connsiteX35" fmla="*/ 3055620 w 11737340"/>
                <a:gd name="connsiteY35" fmla="*/ 2461260 h 4168140"/>
                <a:gd name="connsiteX36" fmla="*/ 3139440 w 11737340"/>
                <a:gd name="connsiteY36" fmla="*/ 2537460 h 4168140"/>
                <a:gd name="connsiteX37" fmla="*/ 3261360 w 11737340"/>
                <a:gd name="connsiteY37" fmla="*/ 2628900 h 4168140"/>
                <a:gd name="connsiteX38" fmla="*/ 3345180 w 11737340"/>
                <a:gd name="connsiteY38" fmla="*/ 2720340 h 4168140"/>
                <a:gd name="connsiteX39" fmla="*/ 3444240 w 11737340"/>
                <a:gd name="connsiteY39" fmla="*/ 2796540 h 4168140"/>
                <a:gd name="connsiteX40" fmla="*/ 3558540 w 11737340"/>
                <a:gd name="connsiteY40" fmla="*/ 2872740 h 4168140"/>
                <a:gd name="connsiteX41" fmla="*/ 3619500 w 11737340"/>
                <a:gd name="connsiteY41" fmla="*/ 2979420 h 4168140"/>
                <a:gd name="connsiteX42" fmla="*/ 3619500 w 11737340"/>
                <a:gd name="connsiteY42" fmla="*/ 2979420 h 4168140"/>
                <a:gd name="connsiteX43" fmla="*/ 3649980 w 11737340"/>
                <a:gd name="connsiteY43" fmla="*/ 3048000 h 4168140"/>
                <a:gd name="connsiteX44" fmla="*/ 3703320 w 11737340"/>
                <a:gd name="connsiteY44" fmla="*/ 3086100 h 4168140"/>
                <a:gd name="connsiteX45" fmla="*/ 3764280 w 11737340"/>
                <a:gd name="connsiteY45" fmla="*/ 3063240 h 4168140"/>
                <a:gd name="connsiteX46" fmla="*/ 3848100 w 11737340"/>
                <a:gd name="connsiteY46" fmla="*/ 3025140 h 4168140"/>
                <a:gd name="connsiteX47" fmla="*/ 3916680 w 11737340"/>
                <a:gd name="connsiteY47" fmla="*/ 3032760 h 4168140"/>
                <a:gd name="connsiteX48" fmla="*/ 4030980 w 11737340"/>
                <a:gd name="connsiteY48" fmla="*/ 3063240 h 4168140"/>
                <a:gd name="connsiteX49" fmla="*/ 4137660 w 11737340"/>
                <a:gd name="connsiteY49" fmla="*/ 3101340 h 4168140"/>
                <a:gd name="connsiteX50" fmla="*/ 4259580 w 11737340"/>
                <a:gd name="connsiteY50" fmla="*/ 3147060 h 4168140"/>
                <a:gd name="connsiteX51" fmla="*/ 4381500 w 11737340"/>
                <a:gd name="connsiteY51" fmla="*/ 3192780 h 4168140"/>
                <a:gd name="connsiteX52" fmla="*/ 4526280 w 11737340"/>
                <a:gd name="connsiteY52" fmla="*/ 3276600 h 4168140"/>
                <a:gd name="connsiteX53" fmla="*/ 4587240 w 11737340"/>
                <a:gd name="connsiteY53" fmla="*/ 3299460 h 4168140"/>
                <a:gd name="connsiteX54" fmla="*/ 4610100 w 11737340"/>
                <a:gd name="connsiteY54" fmla="*/ 3352800 h 4168140"/>
                <a:gd name="connsiteX55" fmla="*/ 4648200 w 11737340"/>
                <a:gd name="connsiteY55" fmla="*/ 3436620 h 4168140"/>
                <a:gd name="connsiteX56" fmla="*/ 4671060 w 11737340"/>
                <a:gd name="connsiteY56" fmla="*/ 3520440 h 4168140"/>
                <a:gd name="connsiteX57" fmla="*/ 4678680 w 11737340"/>
                <a:gd name="connsiteY57" fmla="*/ 3589020 h 4168140"/>
                <a:gd name="connsiteX58" fmla="*/ 4686300 w 11737340"/>
                <a:gd name="connsiteY58" fmla="*/ 3649980 h 4168140"/>
                <a:gd name="connsiteX59" fmla="*/ 4724400 w 11737340"/>
                <a:gd name="connsiteY59" fmla="*/ 3680460 h 4168140"/>
                <a:gd name="connsiteX60" fmla="*/ 4785360 w 11737340"/>
                <a:gd name="connsiteY60" fmla="*/ 3672840 h 4168140"/>
                <a:gd name="connsiteX61" fmla="*/ 4869180 w 11737340"/>
                <a:gd name="connsiteY61" fmla="*/ 3703320 h 4168140"/>
                <a:gd name="connsiteX62" fmla="*/ 4914900 w 11737340"/>
                <a:gd name="connsiteY62" fmla="*/ 3756660 h 4168140"/>
                <a:gd name="connsiteX63" fmla="*/ 5105400 w 11737340"/>
                <a:gd name="connsiteY63" fmla="*/ 3832860 h 4168140"/>
                <a:gd name="connsiteX64" fmla="*/ 5173980 w 11737340"/>
                <a:gd name="connsiteY64" fmla="*/ 3886200 h 4168140"/>
                <a:gd name="connsiteX65" fmla="*/ 5242560 w 11737340"/>
                <a:gd name="connsiteY65" fmla="*/ 3924300 h 4168140"/>
                <a:gd name="connsiteX66" fmla="*/ 5364480 w 11737340"/>
                <a:gd name="connsiteY66" fmla="*/ 3962400 h 4168140"/>
                <a:gd name="connsiteX67" fmla="*/ 5516880 w 11737340"/>
                <a:gd name="connsiteY67" fmla="*/ 4046220 h 4168140"/>
                <a:gd name="connsiteX68" fmla="*/ 5585460 w 11737340"/>
                <a:gd name="connsiteY68" fmla="*/ 4099560 h 4168140"/>
                <a:gd name="connsiteX69" fmla="*/ 5661660 w 11737340"/>
                <a:gd name="connsiteY69" fmla="*/ 4122420 h 4168140"/>
                <a:gd name="connsiteX70" fmla="*/ 5745480 w 11737340"/>
                <a:gd name="connsiteY70" fmla="*/ 4130040 h 4168140"/>
                <a:gd name="connsiteX71" fmla="*/ 5836920 w 11737340"/>
                <a:gd name="connsiteY71" fmla="*/ 4130040 h 4168140"/>
                <a:gd name="connsiteX72" fmla="*/ 5951220 w 11737340"/>
                <a:gd name="connsiteY72" fmla="*/ 4145280 h 4168140"/>
                <a:gd name="connsiteX73" fmla="*/ 6035040 w 11737340"/>
                <a:gd name="connsiteY73" fmla="*/ 4168140 h 4168140"/>
                <a:gd name="connsiteX74" fmla="*/ 6149340 w 11737340"/>
                <a:gd name="connsiteY74" fmla="*/ 4137660 h 4168140"/>
                <a:gd name="connsiteX75" fmla="*/ 6286500 w 11737340"/>
                <a:gd name="connsiteY75" fmla="*/ 4114800 h 4168140"/>
                <a:gd name="connsiteX76" fmla="*/ 6393180 w 11737340"/>
                <a:gd name="connsiteY76" fmla="*/ 4053840 h 4168140"/>
                <a:gd name="connsiteX77" fmla="*/ 6484620 w 11737340"/>
                <a:gd name="connsiteY77" fmla="*/ 4038600 h 4168140"/>
                <a:gd name="connsiteX78" fmla="*/ 6583680 w 11737340"/>
                <a:gd name="connsiteY78" fmla="*/ 3970020 h 4168140"/>
                <a:gd name="connsiteX79" fmla="*/ 6697980 w 11737340"/>
                <a:gd name="connsiteY79" fmla="*/ 3886200 h 4168140"/>
                <a:gd name="connsiteX80" fmla="*/ 6728460 w 11737340"/>
                <a:gd name="connsiteY80" fmla="*/ 3817620 h 4168140"/>
                <a:gd name="connsiteX81" fmla="*/ 6842760 w 11737340"/>
                <a:gd name="connsiteY81" fmla="*/ 3733800 h 4168140"/>
                <a:gd name="connsiteX82" fmla="*/ 6972300 w 11737340"/>
                <a:gd name="connsiteY82" fmla="*/ 3642360 h 4168140"/>
                <a:gd name="connsiteX83" fmla="*/ 7078980 w 11737340"/>
                <a:gd name="connsiteY83" fmla="*/ 3528060 h 4168140"/>
                <a:gd name="connsiteX84" fmla="*/ 7139940 w 11737340"/>
                <a:gd name="connsiteY84" fmla="*/ 3444240 h 4168140"/>
                <a:gd name="connsiteX85" fmla="*/ 7269480 w 11737340"/>
                <a:gd name="connsiteY85" fmla="*/ 3284220 h 4168140"/>
                <a:gd name="connsiteX86" fmla="*/ 7330440 w 11737340"/>
                <a:gd name="connsiteY86" fmla="*/ 3185160 h 4168140"/>
                <a:gd name="connsiteX87" fmla="*/ 7376160 w 11737340"/>
                <a:gd name="connsiteY87" fmla="*/ 3116580 h 4168140"/>
                <a:gd name="connsiteX88" fmla="*/ 7444740 w 11737340"/>
                <a:gd name="connsiteY88" fmla="*/ 3093720 h 4168140"/>
                <a:gd name="connsiteX89" fmla="*/ 7513320 w 11737340"/>
                <a:gd name="connsiteY89" fmla="*/ 3101340 h 4168140"/>
                <a:gd name="connsiteX90" fmla="*/ 7576820 w 11737340"/>
                <a:gd name="connsiteY90" fmla="*/ 3093720 h 4168140"/>
                <a:gd name="connsiteX91" fmla="*/ 7729220 w 11737340"/>
                <a:gd name="connsiteY91" fmla="*/ 3136900 h 4168140"/>
                <a:gd name="connsiteX92" fmla="*/ 7833360 w 11737340"/>
                <a:gd name="connsiteY92" fmla="*/ 3180080 h 4168140"/>
                <a:gd name="connsiteX93" fmla="*/ 7967980 w 11737340"/>
                <a:gd name="connsiteY93" fmla="*/ 3208020 h 4168140"/>
                <a:gd name="connsiteX94" fmla="*/ 8161020 w 11737340"/>
                <a:gd name="connsiteY94" fmla="*/ 3296920 h 4168140"/>
                <a:gd name="connsiteX95" fmla="*/ 8293100 w 11737340"/>
                <a:gd name="connsiteY95" fmla="*/ 3370580 h 4168140"/>
                <a:gd name="connsiteX96" fmla="*/ 8371840 w 11737340"/>
                <a:gd name="connsiteY96" fmla="*/ 3395980 h 4168140"/>
                <a:gd name="connsiteX97" fmla="*/ 8468360 w 11737340"/>
                <a:gd name="connsiteY97" fmla="*/ 3434080 h 4168140"/>
                <a:gd name="connsiteX98" fmla="*/ 8582660 w 11737340"/>
                <a:gd name="connsiteY98" fmla="*/ 3528060 h 4168140"/>
                <a:gd name="connsiteX99" fmla="*/ 8641080 w 11737340"/>
                <a:gd name="connsiteY99" fmla="*/ 3566160 h 4168140"/>
                <a:gd name="connsiteX100" fmla="*/ 8702040 w 11737340"/>
                <a:gd name="connsiteY100" fmla="*/ 3604260 h 4168140"/>
                <a:gd name="connsiteX101" fmla="*/ 8763000 w 11737340"/>
                <a:gd name="connsiteY101" fmla="*/ 3634740 h 4168140"/>
                <a:gd name="connsiteX102" fmla="*/ 8846820 w 11737340"/>
                <a:gd name="connsiteY102" fmla="*/ 3632200 h 4168140"/>
                <a:gd name="connsiteX103" fmla="*/ 8968740 w 11737340"/>
                <a:gd name="connsiteY103" fmla="*/ 3634740 h 4168140"/>
                <a:gd name="connsiteX104" fmla="*/ 9060180 w 11737340"/>
                <a:gd name="connsiteY104" fmla="*/ 3642360 h 4168140"/>
                <a:gd name="connsiteX105" fmla="*/ 9151620 w 11737340"/>
                <a:gd name="connsiteY105" fmla="*/ 3657600 h 4168140"/>
                <a:gd name="connsiteX106" fmla="*/ 9230360 w 11737340"/>
                <a:gd name="connsiteY106" fmla="*/ 3657600 h 4168140"/>
                <a:gd name="connsiteX107" fmla="*/ 9331960 w 11737340"/>
                <a:gd name="connsiteY107" fmla="*/ 3629660 h 4168140"/>
                <a:gd name="connsiteX108" fmla="*/ 9433560 w 11737340"/>
                <a:gd name="connsiteY108" fmla="*/ 3589020 h 4168140"/>
                <a:gd name="connsiteX109" fmla="*/ 9535160 w 11737340"/>
                <a:gd name="connsiteY109" fmla="*/ 3540760 h 4168140"/>
                <a:gd name="connsiteX110" fmla="*/ 9646920 w 11737340"/>
                <a:gd name="connsiteY110" fmla="*/ 3489960 h 4168140"/>
                <a:gd name="connsiteX111" fmla="*/ 9784080 w 11737340"/>
                <a:gd name="connsiteY111" fmla="*/ 3444240 h 4168140"/>
                <a:gd name="connsiteX112" fmla="*/ 9860280 w 11737340"/>
                <a:gd name="connsiteY112" fmla="*/ 3383280 h 4168140"/>
                <a:gd name="connsiteX113" fmla="*/ 9921240 w 11737340"/>
                <a:gd name="connsiteY113" fmla="*/ 3314700 h 4168140"/>
                <a:gd name="connsiteX114" fmla="*/ 9997440 w 11737340"/>
                <a:gd name="connsiteY114" fmla="*/ 3208020 h 4168140"/>
                <a:gd name="connsiteX115" fmla="*/ 10043160 w 11737340"/>
                <a:gd name="connsiteY115" fmla="*/ 3101340 h 4168140"/>
                <a:gd name="connsiteX116" fmla="*/ 10104120 w 11737340"/>
                <a:gd name="connsiteY116" fmla="*/ 3017520 h 4168140"/>
                <a:gd name="connsiteX117" fmla="*/ 10157460 w 11737340"/>
                <a:gd name="connsiteY117" fmla="*/ 2933700 h 4168140"/>
                <a:gd name="connsiteX118" fmla="*/ 10218420 w 11737340"/>
                <a:gd name="connsiteY118" fmla="*/ 2849880 h 4168140"/>
                <a:gd name="connsiteX119" fmla="*/ 10294620 w 11737340"/>
                <a:gd name="connsiteY119" fmla="*/ 2735580 h 4168140"/>
                <a:gd name="connsiteX120" fmla="*/ 10347960 w 11737340"/>
                <a:gd name="connsiteY120" fmla="*/ 2621280 h 4168140"/>
                <a:gd name="connsiteX121" fmla="*/ 10431780 w 11737340"/>
                <a:gd name="connsiteY121" fmla="*/ 2499360 h 4168140"/>
                <a:gd name="connsiteX122" fmla="*/ 10500360 w 11737340"/>
                <a:gd name="connsiteY122" fmla="*/ 2354580 h 4168140"/>
                <a:gd name="connsiteX123" fmla="*/ 10553700 w 11737340"/>
                <a:gd name="connsiteY123" fmla="*/ 2263140 h 4168140"/>
                <a:gd name="connsiteX124" fmla="*/ 10584180 w 11737340"/>
                <a:gd name="connsiteY124" fmla="*/ 2194560 h 4168140"/>
                <a:gd name="connsiteX125" fmla="*/ 10624820 w 11737340"/>
                <a:gd name="connsiteY125" fmla="*/ 2125980 h 4168140"/>
                <a:gd name="connsiteX126" fmla="*/ 10675620 w 11737340"/>
                <a:gd name="connsiteY126" fmla="*/ 2049780 h 4168140"/>
                <a:gd name="connsiteX127" fmla="*/ 10690860 w 11737340"/>
                <a:gd name="connsiteY127" fmla="*/ 1988820 h 4168140"/>
                <a:gd name="connsiteX128" fmla="*/ 10713720 w 11737340"/>
                <a:gd name="connsiteY128" fmla="*/ 1927860 h 4168140"/>
                <a:gd name="connsiteX129" fmla="*/ 10767060 w 11737340"/>
                <a:gd name="connsiteY129" fmla="*/ 1859280 h 4168140"/>
                <a:gd name="connsiteX130" fmla="*/ 10873740 w 11737340"/>
                <a:gd name="connsiteY130" fmla="*/ 1828800 h 4168140"/>
                <a:gd name="connsiteX131" fmla="*/ 11079480 w 11737340"/>
                <a:gd name="connsiteY131" fmla="*/ 1767840 h 4168140"/>
                <a:gd name="connsiteX132" fmla="*/ 11247120 w 11737340"/>
                <a:gd name="connsiteY132" fmla="*/ 1684020 h 4168140"/>
                <a:gd name="connsiteX133" fmla="*/ 11407140 w 11737340"/>
                <a:gd name="connsiteY133" fmla="*/ 1628140 h 4168140"/>
                <a:gd name="connsiteX134" fmla="*/ 11490960 w 11737340"/>
                <a:gd name="connsiteY134" fmla="*/ 1577340 h 4168140"/>
                <a:gd name="connsiteX135" fmla="*/ 11635740 w 11737340"/>
                <a:gd name="connsiteY135" fmla="*/ 1508760 h 4168140"/>
                <a:gd name="connsiteX136" fmla="*/ 11737340 w 11737340"/>
                <a:gd name="connsiteY136" fmla="*/ 1442720 h 4168140"/>
                <a:gd name="connsiteX137" fmla="*/ 11620500 w 11737340"/>
                <a:gd name="connsiteY137" fmla="*/ 1417320 h 4168140"/>
                <a:gd name="connsiteX138" fmla="*/ 11567160 w 11737340"/>
                <a:gd name="connsiteY138" fmla="*/ 1379220 h 4168140"/>
                <a:gd name="connsiteX139" fmla="*/ 11498580 w 11737340"/>
                <a:gd name="connsiteY139" fmla="*/ 1318260 h 4168140"/>
                <a:gd name="connsiteX140" fmla="*/ 11468100 w 11737340"/>
                <a:gd name="connsiteY140" fmla="*/ 1280160 h 4168140"/>
                <a:gd name="connsiteX141" fmla="*/ 11442700 w 11737340"/>
                <a:gd name="connsiteY141" fmla="*/ 1231900 h 4168140"/>
                <a:gd name="connsiteX142" fmla="*/ 11384280 w 11737340"/>
                <a:gd name="connsiteY142" fmla="*/ 1310640 h 4168140"/>
                <a:gd name="connsiteX143" fmla="*/ 11353800 w 11737340"/>
                <a:gd name="connsiteY143" fmla="*/ 1356360 h 4168140"/>
                <a:gd name="connsiteX144" fmla="*/ 11224260 w 11737340"/>
                <a:gd name="connsiteY144" fmla="*/ 1417320 h 4168140"/>
                <a:gd name="connsiteX145" fmla="*/ 11109960 w 11737340"/>
                <a:gd name="connsiteY145" fmla="*/ 1463040 h 4168140"/>
                <a:gd name="connsiteX146" fmla="*/ 10911840 w 11737340"/>
                <a:gd name="connsiteY146" fmla="*/ 1524000 h 4168140"/>
                <a:gd name="connsiteX147" fmla="*/ 10774680 w 11737340"/>
                <a:gd name="connsiteY147" fmla="*/ 1546860 h 4168140"/>
                <a:gd name="connsiteX148" fmla="*/ 10675620 w 11737340"/>
                <a:gd name="connsiteY148" fmla="*/ 1615440 h 4168140"/>
                <a:gd name="connsiteX149" fmla="*/ 10568940 w 11737340"/>
                <a:gd name="connsiteY149" fmla="*/ 1676400 h 4168140"/>
                <a:gd name="connsiteX150" fmla="*/ 10485120 w 11737340"/>
                <a:gd name="connsiteY150" fmla="*/ 1760220 h 4168140"/>
                <a:gd name="connsiteX151" fmla="*/ 10454640 w 11737340"/>
                <a:gd name="connsiteY151" fmla="*/ 1836420 h 4168140"/>
                <a:gd name="connsiteX152" fmla="*/ 10416540 w 11737340"/>
                <a:gd name="connsiteY152" fmla="*/ 1927860 h 4168140"/>
                <a:gd name="connsiteX153" fmla="*/ 10401300 w 11737340"/>
                <a:gd name="connsiteY153" fmla="*/ 2004060 h 4168140"/>
                <a:gd name="connsiteX154" fmla="*/ 10363200 w 11737340"/>
                <a:gd name="connsiteY154" fmla="*/ 2095500 h 4168140"/>
                <a:gd name="connsiteX155" fmla="*/ 10317480 w 11737340"/>
                <a:gd name="connsiteY155" fmla="*/ 2225040 h 4168140"/>
                <a:gd name="connsiteX156" fmla="*/ 10287000 w 11737340"/>
                <a:gd name="connsiteY156" fmla="*/ 2346960 h 4168140"/>
                <a:gd name="connsiteX157" fmla="*/ 10218420 w 11737340"/>
                <a:gd name="connsiteY157" fmla="*/ 2499360 h 4168140"/>
                <a:gd name="connsiteX158" fmla="*/ 10134600 w 11737340"/>
                <a:gd name="connsiteY158" fmla="*/ 2621280 h 4168140"/>
                <a:gd name="connsiteX159" fmla="*/ 10043160 w 11737340"/>
                <a:gd name="connsiteY159" fmla="*/ 2735580 h 4168140"/>
                <a:gd name="connsiteX160" fmla="*/ 9974580 w 11737340"/>
                <a:gd name="connsiteY160" fmla="*/ 2857500 h 4168140"/>
                <a:gd name="connsiteX161" fmla="*/ 9906000 w 11737340"/>
                <a:gd name="connsiteY161" fmla="*/ 2941320 h 4168140"/>
                <a:gd name="connsiteX162" fmla="*/ 9860280 w 11737340"/>
                <a:gd name="connsiteY162" fmla="*/ 3032760 h 4168140"/>
                <a:gd name="connsiteX163" fmla="*/ 9806940 w 11737340"/>
                <a:gd name="connsiteY163" fmla="*/ 3116580 h 4168140"/>
                <a:gd name="connsiteX164" fmla="*/ 9715500 w 11737340"/>
                <a:gd name="connsiteY164" fmla="*/ 3208020 h 4168140"/>
                <a:gd name="connsiteX165" fmla="*/ 9616440 w 11737340"/>
                <a:gd name="connsiteY165" fmla="*/ 3261360 h 4168140"/>
                <a:gd name="connsiteX166" fmla="*/ 9532620 w 11737340"/>
                <a:gd name="connsiteY166" fmla="*/ 3329940 h 4168140"/>
                <a:gd name="connsiteX167" fmla="*/ 9471660 w 11737340"/>
                <a:gd name="connsiteY167" fmla="*/ 3375660 h 4168140"/>
                <a:gd name="connsiteX168" fmla="*/ 9410700 w 11737340"/>
                <a:gd name="connsiteY168" fmla="*/ 3429000 h 4168140"/>
                <a:gd name="connsiteX169" fmla="*/ 9288780 w 11737340"/>
                <a:gd name="connsiteY169" fmla="*/ 3436620 h 4168140"/>
                <a:gd name="connsiteX170" fmla="*/ 9166860 w 11737340"/>
                <a:gd name="connsiteY170" fmla="*/ 3444240 h 4168140"/>
                <a:gd name="connsiteX171" fmla="*/ 9029700 w 11737340"/>
                <a:gd name="connsiteY171" fmla="*/ 3413760 h 4168140"/>
                <a:gd name="connsiteX172" fmla="*/ 8823960 w 11737340"/>
                <a:gd name="connsiteY172" fmla="*/ 3360420 h 4168140"/>
                <a:gd name="connsiteX173" fmla="*/ 8679180 w 11737340"/>
                <a:gd name="connsiteY173" fmla="*/ 3329940 h 4168140"/>
                <a:gd name="connsiteX174" fmla="*/ 8572500 w 11737340"/>
                <a:gd name="connsiteY174" fmla="*/ 3276600 h 4168140"/>
                <a:gd name="connsiteX175" fmla="*/ 8465820 w 11737340"/>
                <a:gd name="connsiteY175" fmla="*/ 3215640 h 4168140"/>
                <a:gd name="connsiteX176" fmla="*/ 8321040 w 11737340"/>
                <a:gd name="connsiteY176" fmla="*/ 3177540 h 4168140"/>
                <a:gd name="connsiteX177" fmla="*/ 8199120 w 11737340"/>
                <a:gd name="connsiteY177" fmla="*/ 3131820 h 4168140"/>
                <a:gd name="connsiteX178" fmla="*/ 8069580 w 11737340"/>
                <a:gd name="connsiteY178" fmla="*/ 3078480 h 4168140"/>
                <a:gd name="connsiteX179" fmla="*/ 7917180 w 11737340"/>
                <a:gd name="connsiteY179" fmla="*/ 2994660 h 4168140"/>
                <a:gd name="connsiteX180" fmla="*/ 7787640 w 11737340"/>
                <a:gd name="connsiteY180" fmla="*/ 2971800 h 4168140"/>
                <a:gd name="connsiteX181" fmla="*/ 7719060 w 11737340"/>
                <a:gd name="connsiteY181" fmla="*/ 2933700 h 4168140"/>
                <a:gd name="connsiteX182" fmla="*/ 7612380 w 11737340"/>
                <a:gd name="connsiteY182" fmla="*/ 2903220 h 4168140"/>
                <a:gd name="connsiteX183" fmla="*/ 7566660 w 11737340"/>
                <a:gd name="connsiteY183" fmla="*/ 2887980 h 4168140"/>
                <a:gd name="connsiteX184" fmla="*/ 7551420 w 11737340"/>
                <a:gd name="connsiteY184" fmla="*/ 2849880 h 4168140"/>
                <a:gd name="connsiteX185" fmla="*/ 7533640 w 11737340"/>
                <a:gd name="connsiteY185" fmla="*/ 2788920 h 4168140"/>
                <a:gd name="connsiteX186" fmla="*/ 7475220 w 11737340"/>
                <a:gd name="connsiteY186" fmla="*/ 2857500 h 4168140"/>
                <a:gd name="connsiteX187" fmla="*/ 7414260 w 11737340"/>
                <a:gd name="connsiteY187" fmla="*/ 2887980 h 4168140"/>
                <a:gd name="connsiteX188" fmla="*/ 7345680 w 11737340"/>
                <a:gd name="connsiteY188" fmla="*/ 2971800 h 4168140"/>
                <a:gd name="connsiteX189" fmla="*/ 7315200 w 11737340"/>
                <a:gd name="connsiteY189" fmla="*/ 2994660 h 4168140"/>
                <a:gd name="connsiteX190" fmla="*/ 7261860 w 11737340"/>
                <a:gd name="connsiteY190" fmla="*/ 3009900 h 4168140"/>
                <a:gd name="connsiteX191" fmla="*/ 7193280 w 11737340"/>
                <a:gd name="connsiteY191" fmla="*/ 3025140 h 4168140"/>
                <a:gd name="connsiteX192" fmla="*/ 7155180 w 11737340"/>
                <a:gd name="connsiteY192" fmla="*/ 3078480 h 4168140"/>
                <a:gd name="connsiteX193" fmla="*/ 7109460 w 11737340"/>
                <a:gd name="connsiteY193" fmla="*/ 3154680 h 4168140"/>
                <a:gd name="connsiteX194" fmla="*/ 7048500 w 11737340"/>
                <a:gd name="connsiteY194" fmla="*/ 3246120 h 4168140"/>
                <a:gd name="connsiteX195" fmla="*/ 6995160 w 11737340"/>
                <a:gd name="connsiteY195" fmla="*/ 3307080 h 4168140"/>
                <a:gd name="connsiteX196" fmla="*/ 6972300 w 11737340"/>
                <a:gd name="connsiteY196" fmla="*/ 3352800 h 4168140"/>
                <a:gd name="connsiteX197" fmla="*/ 6949440 w 11737340"/>
                <a:gd name="connsiteY197" fmla="*/ 3413760 h 4168140"/>
                <a:gd name="connsiteX198" fmla="*/ 6949440 w 11737340"/>
                <a:gd name="connsiteY198" fmla="*/ 3413760 h 4168140"/>
                <a:gd name="connsiteX199" fmla="*/ 6911340 w 11737340"/>
                <a:gd name="connsiteY199" fmla="*/ 3474720 h 4168140"/>
                <a:gd name="connsiteX200" fmla="*/ 6888480 w 11737340"/>
                <a:gd name="connsiteY200" fmla="*/ 3505200 h 4168140"/>
                <a:gd name="connsiteX201" fmla="*/ 6819900 w 11737340"/>
                <a:gd name="connsiteY201" fmla="*/ 3566160 h 4168140"/>
                <a:gd name="connsiteX202" fmla="*/ 6743700 w 11737340"/>
                <a:gd name="connsiteY202" fmla="*/ 3581400 h 4168140"/>
                <a:gd name="connsiteX203" fmla="*/ 6675120 w 11737340"/>
                <a:gd name="connsiteY203" fmla="*/ 3657600 h 4168140"/>
                <a:gd name="connsiteX204" fmla="*/ 6629400 w 11737340"/>
                <a:gd name="connsiteY204" fmla="*/ 3718560 h 4168140"/>
                <a:gd name="connsiteX205" fmla="*/ 6576060 w 11737340"/>
                <a:gd name="connsiteY205" fmla="*/ 3779520 h 4168140"/>
                <a:gd name="connsiteX206" fmla="*/ 6484620 w 11737340"/>
                <a:gd name="connsiteY206" fmla="*/ 3817620 h 4168140"/>
                <a:gd name="connsiteX207" fmla="*/ 6400800 w 11737340"/>
                <a:gd name="connsiteY207" fmla="*/ 3832860 h 4168140"/>
                <a:gd name="connsiteX208" fmla="*/ 6263640 w 11737340"/>
                <a:gd name="connsiteY208" fmla="*/ 3870960 h 4168140"/>
                <a:gd name="connsiteX209" fmla="*/ 6126480 w 11737340"/>
                <a:gd name="connsiteY209" fmla="*/ 3901440 h 4168140"/>
                <a:gd name="connsiteX210" fmla="*/ 6027420 w 11737340"/>
                <a:gd name="connsiteY210" fmla="*/ 3916680 h 4168140"/>
                <a:gd name="connsiteX211" fmla="*/ 5890260 w 11737340"/>
                <a:gd name="connsiteY211" fmla="*/ 3878580 h 4168140"/>
                <a:gd name="connsiteX212" fmla="*/ 5821680 w 11737340"/>
                <a:gd name="connsiteY212" fmla="*/ 3863340 h 4168140"/>
                <a:gd name="connsiteX213" fmla="*/ 5737860 w 11737340"/>
                <a:gd name="connsiteY213" fmla="*/ 3825240 h 4168140"/>
                <a:gd name="connsiteX214" fmla="*/ 5638800 w 11737340"/>
                <a:gd name="connsiteY214" fmla="*/ 3794760 h 4168140"/>
                <a:gd name="connsiteX215" fmla="*/ 5524500 w 11737340"/>
                <a:gd name="connsiteY215" fmla="*/ 3756660 h 4168140"/>
                <a:gd name="connsiteX216" fmla="*/ 5448300 w 11737340"/>
                <a:gd name="connsiteY216" fmla="*/ 3718560 h 4168140"/>
                <a:gd name="connsiteX217" fmla="*/ 5349240 w 11737340"/>
                <a:gd name="connsiteY217" fmla="*/ 3657600 h 4168140"/>
                <a:gd name="connsiteX218" fmla="*/ 5295900 w 11737340"/>
                <a:gd name="connsiteY218" fmla="*/ 3619500 h 4168140"/>
                <a:gd name="connsiteX219" fmla="*/ 5234940 w 11737340"/>
                <a:gd name="connsiteY219" fmla="*/ 3596640 h 4168140"/>
                <a:gd name="connsiteX220" fmla="*/ 5135880 w 11737340"/>
                <a:gd name="connsiteY220" fmla="*/ 3550920 h 4168140"/>
                <a:gd name="connsiteX221" fmla="*/ 5059680 w 11737340"/>
                <a:gd name="connsiteY221" fmla="*/ 3505200 h 4168140"/>
                <a:gd name="connsiteX222" fmla="*/ 5029200 w 11737340"/>
                <a:gd name="connsiteY222" fmla="*/ 3482340 h 4168140"/>
                <a:gd name="connsiteX223" fmla="*/ 4960620 w 11737340"/>
                <a:gd name="connsiteY223" fmla="*/ 3413760 h 4168140"/>
                <a:gd name="connsiteX224" fmla="*/ 4876800 w 11737340"/>
                <a:gd name="connsiteY224" fmla="*/ 3299460 h 4168140"/>
                <a:gd name="connsiteX225" fmla="*/ 4808220 w 11737340"/>
                <a:gd name="connsiteY225" fmla="*/ 3200400 h 4168140"/>
                <a:gd name="connsiteX226" fmla="*/ 4777740 w 11737340"/>
                <a:gd name="connsiteY226" fmla="*/ 3147060 h 4168140"/>
                <a:gd name="connsiteX227" fmla="*/ 4724400 w 11737340"/>
                <a:gd name="connsiteY227" fmla="*/ 3108960 h 4168140"/>
                <a:gd name="connsiteX228" fmla="*/ 4648200 w 11737340"/>
                <a:gd name="connsiteY228" fmla="*/ 3063240 h 4168140"/>
                <a:gd name="connsiteX229" fmla="*/ 4533900 w 11737340"/>
                <a:gd name="connsiteY229" fmla="*/ 2979420 h 4168140"/>
                <a:gd name="connsiteX230" fmla="*/ 4427220 w 11737340"/>
                <a:gd name="connsiteY230" fmla="*/ 2941320 h 4168140"/>
                <a:gd name="connsiteX231" fmla="*/ 4366260 w 11737340"/>
                <a:gd name="connsiteY231" fmla="*/ 2903220 h 4168140"/>
                <a:gd name="connsiteX232" fmla="*/ 4244340 w 11737340"/>
                <a:gd name="connsiteY232" fmla="*/ 2842260 h 4168140"/>
                <a:gd name="connsiteX233" fmla="*/ 4145280 w 11737340"/>
                <a:gd name="connsiteY233" fmla="*/ 2811780 h 4168140"/>
                <a:gd name="connsiteX234" fmla="*/ 4038600 w 11737340"/>
                <a:gd name="connsiteY234" fmla="*/ 2804160 h 4168140"/>
                <a:gd name="connsiteX235" fmla="*/ 3954780 w 11737340"/>
                <a:gd name="connsiteY235" fmla="*/ 2819400 h 4168140"/>
                <a:gd name="connsiteX236" fmla="*/ 3863340 w 11737340"/>
                <a:gd name="connsiteY236" fmla="*/ 2804160 h 4168140"/>
                <a:gd name="connsiteX237" fmla="*/ 3741420 w 11737340"/>
                <a:gd name="connsiteY237" fmla="*/ 2781300 h 4168140"/>
                <a:gd name="connsiteX238" fmla="*/ 3649980 w 11737340"/>
                <a:gd name="connsiteY238" fmla="*/ 2743200 h 4168140"/>
                <a:gd name="connsiteX239" fmla="*/ 3573780 w 11737340"/>
                <a:gd name="connsiteY239" fmla="*/ 2674620 h 4168140"/>
                <a:gd name="connsiteX240" fmla="*/ 3482340 w 11737340"/>
                <a:gd name="connsiteY240" fmla="*/ 2621280 h 4168140"/>
                <a:gd name="connsiteX241" fmla="*/ 3436620 w 11737340"/>
                <a:gd name="connsiteY241" fmla="*/ 2552700 h 4168140"/>
                <a:gd name="connsiteX242" fmla="*/ 3329940 w 11737340"/>
                <a:gd name="connsiteY242" fmla="*/ 2423160 h 4168140"/>
                <a:gd name="connsiteX243" fmla="*/ 3261360 w 11737340"/>
                <a:gd name="connsiteY243" fmla="*/ 2324100 h 4168140"/>
                <a:gd name="connsiteX244" fmla="*/ 3131820 w 11737340"/>
                <a:gd name="connsiteY244" fmla="*/ 2209800 h 4168140"/>
                <a:gd name="connsiteX245" fmla="*/ 3040380 w 11737340"/>
                <a:gd name="connsiteY245" fmla="*/ 2141220 h 4168140"/>
                <a:gd name="connsiteX246" fmla="*/ 2910840 w 11737340"/>
                <a:gd name="connsiteY246" fmla="*/ 2034540 h 4168140"/>
                <a:gd name="connsiteX247" fmla="*/ 2849880 w 11737340"/>
                <a:gd name="connsiteY247" fmla="*/ 1958340 h 4168140"/>
                <a:gd name="connsiteX248" fmla="*/ 2743200 w 11737340"/>
                <a:gd name="connsiteY248" fmla="*/ 1889760 h 4168140"/>
                <a:gd name="connsiteX249" fmla="*/ 2659380 w 11737340"/>
                <a:gd name="connsiteY249" fmla="*/ 1844040 h 4168140"/>
                <a:gd name="connsiteX250" fmla="*/ 2575560 w 11737340"/>
                <a:gd name="connsiteY250" fmla="*/ 1744980 h 4168140"/>
                <a:gd name="connsiteX251" fmla="*/ 2468880 w 11737340"/>
                <a:gd name="connsiteY251" fmla="*/ 1645920 h 4168140"/>
                <a:gd name="connsiteX252" fmla="*/ 2400300 w 11737340"/>
                <a:gd name="connsiteY252" fmla="*/ 1607820 h 4168140"/>
                <a:gd name="connsiteX253" fmla="*/ 2263140 w 11737340"/>
                <a:gd name="connsiteY253" fmla="*/ 1501140 h 4168140"/>
                <a:gd name="connsiteX254" fmla="*/ 2171700 w 11737340"/>
                <a:gd name="connsiteY254" fmla="*/ 1432560 h 4168140"/>
                <a:gd name="connsiteX255" fmla="*/ 2087880 w 11737340"/>
                <a:gd name="connsiteY255" fmla="*/ 1363980 h 4168140"/>
                <a:gd name="connsiteX256" fmla="*/ 1950720 w 11737340"/>
                <a:gd name="connsiteY256" fmla="*/ 1272540 h 4168140"/>
                <a:gd name="connsiteX257" fmla="*/ 1805940 w 11737340"/>
                <a:gd name="connsiteY257" fmla="*/ 1135380 h 4168140"/>
                <a:gd name="connsiteX258" fmla="*/ 1729740 w 11737340"/>
                <a:gd name="connsiteY258" fmla="*/ 1089660 h 4168140"/>
                <a:gd name="connsiteX259" fmla="*/ 1668780 w 11737340"/>
                <a:gd name="connsiteY259" fmla="*/ 1043940 h 4168140"/>
                <a:gd name="connsiteX260" fmla="*/ 1592580 w 11737340"/>
                <a:gd name="connsiteY260" fmla="*/ 990600 h 4168140"/>
                <a:gd name="connsiteX261" fmla="*/ 1470660 w 11737340"/>
                <a:gd name="connsiteY261" fmla="*/ 891540 h 4168140"/>
                <a:gd name="connsiteX262" fmla="*/ 1386840 w 11737340"/>
                <a:gd name="connsiteY262" fmla="*/ 845820 h 4168140"/>
                <a:gd name="connsiteX263" fmla="*/ 1318260 w 11737340"/>
                <a:gd name="connsiteY263" fmla="*/ 784860 h 4168140"/>
                <a:gd name="connsiteX264" fmla="*/ 1264920 w 11737340"/>
                <a:gd name="connsiteY264" fmla="*/ 723900 h 4168140"/>
                <a:gd name="connsiteX265" fmla="*/ 1181100 w 11737340"/>
                <a:gd name="connsiteY265" fmla="*/ 647700 h 4168140"/>
                <a:gd name="connsiteX266" fmla="*/ 1089660 w 11737340"/>
                <a:gd name="connsiteY266" fmla="*/ 624840 h 4168140"/>
                <a:gd name="connsiteX267" fmla="*/ 1021080 w 11737340"/>
                <a:gd name="connsiteY267" fmla="*/ 586740 h 4168140"/>
                <a:gd name="connsiteX268" fmla="*/ 937260 w 11737340"/>
                <a:gd name="connsiteY268" fmla="*/ 548640 h 4168140"/>
                <a:gd name="connsiteX269" fmla="*/ 830580 w 11737340"/>
                <a:gd name="connsiteY269" fmla="*/ 510540 h 4168140"/>
                <a:gd name="connsiteX270" fmla="*/ 754380 w 11737340"/>
                <a:gd name="connsiteY270" fmla="*/ 457200 h 4168140"/>
                <a:gd name="connsiteX271" fmla="*/ 708660 w 11737340"/>
                <a:gd name="connsiteY271" fmla="*/ 419100 h 4168140"/>
                <a:gd name="connsiteX272" fmla="*/ 609600 w 11737340"/>
                <a:gd name="connsiteY272" fmla="*/ 396240 h 4168140"/>
                <a:gd name="connsiteX273" fmla="*/ 548640 w 11737340"/>
                <a:gd name="connsiteY273" fmla="*/ 320040 h 4168140"/>
                <a:gd name="connsiteX274" fmla="*/ 510540 w 11737340"/>
                <a:gd name="connsiteY274" fmla="*/ 251460 h 4168140"/>
                <a:gd name="connsiteX275" fmla="*/ 464820 w 11737340"/>
                <a:gd name="connsiteY275" fmla="*/ 190500 h 4168140"/>
                <a:gd name="connsiteX276" fmla="*/ 411480 w 11737340"/>
                <a:gd name="connsiteY276" fmla="*/ 137160 h 4168140"/>
                <a:gd name="connsiteX277" fmla="*/ 373380 w 11737340"/>
                <a:gd name="connsiteY277" fmla="*/ 45720 h 4168140"/>
                <a:gd name="connsiteX278" fmla="*/ 342900 w 11737340"/>
                <a:gd name="connsiteY278" fmla="*/ 0 h 4168140"/>
                <a:gd name="connsiteX279" fmla="*/ 327660 w 11737340"/>
                <a:gd name="connsiteY279" fmla="*/ 60960 h 4168140"/>
                <a:gd name="connsiteX280" fmla="*/ 289560 w 11737340"/>
                <a:gd name="connsiteY280" fmla="*/ 91440 h 4168140"/>
                <a:gd name="connsiteX281" fmla="*/ 236220 w 11737340"/>
                <a:gd name="connsiteY281" fmla="*/ 114300 h 4168140"/>
                <a:gd name="connsiteX282" fmla="*/ 198120 w 11737340"/>
                <a:gd name="connsiteY282" fmla="*/ 175260 h 4168140"/>
                <a:gd name="connsiteX283" fmla="*/ 175260 w 11737340"/>
                <a:gd name="connsiteY283" fmla="*/ 228600 h 4168140"/>
                <a:gd name="connsiteX284" fmla="*/ 114300 w 11737340"/>
                <a:gd name="connsiteY284" fmla="*/ 236220 h 4168140"/>
                <a:gd name="connsiteX285" fmla="*/ 45720 w 11737340"/>
                <a:gd name="connsiteY285" fmla="*/ 251460 h 4168140"/>
                <a:gd name="connsiteX286" fmla="*/ 0 w 11737340"/>
                <a:gd name="connsiteY286" fmla="*/ 281940 h 4168140"/>
                <a:gd name="connsiteX287" fmla="*/ 68580 w 11737340"/>
                <a:gd name="connsiteY287" fmla="*/ 320040 h 4168140"/>
                <a:gd name="connsiteX0" fmla="*/ 68580 w 11737340"/>
                <a:gd name="connsiteY0" fmla="*/ 320040 h 4168140"/>
                <a:gd name="connsiteX1" fmla="*/ 121920 w 11737340"/>
                <a:gd name="connsiteY1" fmla="*/ 381000 h 4168140"/>
                <a:gd name="connsiteX2" fmla="*/ 198120 w 11737340"/>
                <a:gd name="connsiteY2" fmla="*/ 419100 h 4168140"/>
                <a:gd name="connsiteX3" fmla="*/ 320040 w 11737340"/>
                <a:gd name="connsiteY3" fmla="*/ 510540 h 4168140"/>
                <a:gd name="connsiteX4" fmla="*/ 411480 w 11737340"/>
                <a:gd name="connsiteY4" fmla="*/ 563880 h 4168140"/>
                <a:gd name="connsiteX5" fmla="*/ 472440 w 11737340"/>
                <a:gd name="connsiteY5" fmla="*/ 632460 h 4168140"/>
                <a:gd name="connsiteX6" fmla="*/ 601980 w 11737340"/>
                <a:gd name="connsiteY6" fmla="*/ 708660 h 4168140"/>
                <a:gd name="connsiteX7" fmla="*/ 739140 w 11737340"/>
                <a:gd name="connsiteY7" fmla="*/ 784860 h 4168140"/>
                <a:gd name="connsiteX8" fmla="*/ 861060 w 11737340"/>
                <a:gd name="connsiteY8" fmla="*/ 868680 h 4168140"/>
                <a:gd name="connsiteX9" fmla="*/ 944880 w 11737340"/>
                <a:gd name="connsiteY9" fmla="*/ 952500 h 4168140"/>
                <a:gd name="connsiteX10" fmla="*/ 1021080 w 11737340"/>
                <a:gd name="connsiteY10" fmla="*/ 1005840 h 4168140"/>
                <a:gd name="connsiteX11" fmla="*/ 1097280 w 11737340"/>
                <a:gd name="connsiteY11" fmla="*/ 1043940 h 4168140"/>
                <a:gd name="connsiteX12" fmla="*/ 1181100 w 11737340"/>
                <a:gd name="connsiteY12" fmla="*/ 1104900 h 4168140"/>
                <a:gd name="connsiteX13" fmla="*/ 1249680 w 11737340"/>
                <a:gd name="connsiteY13" fmla="*/ 1150620 h 4168140"/>
                <a:gd name="connsiteX14" fmla="*/ 1341120 w 11737340"/>
                <a:gd name="connsiteY14" fmla="*/ 1196340 h 4168140"/>
                <a:gd name="connsiteX15" fmla="*/ 1417320 w 11737340"/>
                <a:gd name="connsiteY15" fmla="*/ 1257300 h 4168140"/>
                <a:gd name="connsiteX16" fmla="*/ 1493520 w 11737340"/>
                <a:gd name="connsiteY16" fmla="*/ 1333500 h 4168140"/>
                <a:gd name="connsiteX17" fmla="*/ 1569720 w 11737340"/>
                <a:gd name="connsiteY17" fmla="*/ 1356360 h 4168140"/>
                <a:gd name="connsiteX18" fmla="*/ 1684020 w 11737340"/>
                <a:gd name="connsiteY18" fmla="*/ 1424940 h 4168140"/>
                <a:gd name="connsiteX19" fmla="*/ 1729740 w 11737340"/>
                <a:gd name="connsiteY19" fmla="*/ 1485900 h 4168140"/>
                <a:gd name="connsiteX20" fmla="*/ 1844040 w 11737340"/>
                <a:gd name="connsiteY20" fmla="*/ 1569720 h 4168140"/>
                <a:gd name="connsiteX21" fmla="*/ 1935480 w 11737340"/>
                <a:gd name="connsiteY21" fmla="*/ 1615440 h 4168140"/>
                <a:gd name="connsiteX22" fmla="*/ 2049780 w 11737340"/>
                <a:gd name="connsiteY22" fmla="*/ 1691640 h 4168140"/>
                <a:gd name="connsiteX23" fmla="*/ 2133600 w 11737340"/>
                <a:gd name="connsiteY23" fmla="*/ 1729740 h 4168140"/>
                <a:gd name="connsiteX24" fmla="*/ 2202180 w 11737340"/>
                <a:gd name="connsiteY24" fmla="*/ 1805940 h 4168140"/>
                <a:gd name="connsiteX25" fmla="*/ 2255520 w 11737340"/>
                <a:gd name="connsiteY25" fmla="*/ 1821180 h 4168140"/>
                <a:gd name="connsiteX26" fmla="*/ 2316480 w 11737340"/>
                <a:gd name="connsiteY26" fmla="*/ 1866900 h 4168140"/>
                <a:gd name="connsiteX27" fmla="*/ 2423160 w 11737340"/>
                <a:gd name="connsiteY27" fmla="*/ 2004060 h 4168140"/>
                <a:gd name="connsiteX28" fmla="*/ 2476500 w 11737340"/>
                <a:gd name="connsiteY28" fmla="*/ 2087880 h 4168140"/>
                <a:gd name="connsiteX29" fmla="*/ 2567940 w 11737340"/>
                <a:gd name="connsiteY29" fmla="*/ 2148840 h 4168140"/>
                <a:gd name="connsiteX30" fmla="*/ 2682240 w 11737340"/>
                <a:gd name="connsiteY30" fmla="*/ 2186940 h 4168140"/>
                <a:gd name="connsiteX31" fmla="*/ 2743200 w 11737340"/>
                <a:gd name="connsiteY31" fmla="*/ 2209800 h 4168140"/>
                <a:gd name="connsiteX32" fmla="*/ 2811780 w 11737340"/>
                <a:gd name="connsiteY32" fmla="*/ 2247900 h 4168140"/>
                <a:gd name="connsiteX33" fmla="*/ 2887980 w 11737340"/>
                <a:gd name="connsiteY33" fmla="*/ 2301240 h 4168140"/>
                <a:gd name="connsiteX34" fmla="*/ 2979420 w 11737340"/>
                <a:gd name="connsiteY34" fmla="*/ 2385060 h 4168140"/>
                <a:gd name="connsiteX35" fmla="*/ 3055620 w 11737340"/>
                <a:gd name="connsiteY35" fmla="*/ 2461260 h 4168140"/>
                <a:gd name="connsiteX36" fmla="*/ 3139440 w 11737340"/>
                <a:gd name="connsiteY36" fmla="*/ 2537460 h 4168140"/>
                <a:gd name="connsiteX37" fmla="*/ 3261360 w 11737340"/>
                <a:gd name="connsiteY37" fmla="*/ 2628900 h 4168140"/>
                <a:gd name="connsiteX38" fmla="*/ 3345180 w 11737340"/>
                <a:gd name="connsiteY38" fmla="*/ 2720340 h 4168140"/>
                <a:gd name="connsiteX39" fmla="*/ 3444240 w 11737340"/>
                <a:gd name="connsiteY39" fmla="*/ 2796540 h 4168140"/>
                <a:gd name="connsiteX40" fmla="*/ 3558540 w 11737340"/>
                <a:gd name="connsiteY40" fmla="*/ 2872740 h 4168140"/>
                <a:gd name="connsiteX41" fmla="*/ 3619500 w 11737340"/>
                <a:gd name="connsiteY41" fmla="*/ 2979420 h 4168140"/>
                <a:gd name="connsiteX42" fmla="*/ 3619500 w 11737340"/>
                <a:gd name="connsiteY42" fmla="*/ 2979420 h 4168140"/>
                <a:gd name="connsiteX43" fmla="*/ 3649980 w 11737340"/>
                <a:gd name="connsiteY43" fmla="*/ 3048000 h 4168140"/>
                <a:gd name="connsiteX44" fmla="*/ 3703320 w 11737340"/>
                <a:gd name="connsiteY44" fmla="*/ 3086100 h 4168140"/>
                <a:gd name="connsiteX45" fmla="*/ 3764280 w 11737340"/>
                <a:gd name="connsiteY45" fmla="*/ 3063240 h 4168140"/>
                <a:gd name="connsiteX46" fmla="*/ 3848100 w 11737340"/>
                <a:gd name="connsiteY46" fmla="*/ 3025140 h 4168140"/>
                <a:gd name="connsiteX47" fmla="*/ 3916680 w 11737340"/>
                <a:gd name="connsiteY47" fmla="*/ 3032760 h 4168140"/>
                <a:gd name="connsiteX48" fmla="*/ 4030980 w 11737340"/>
                <a:gd name="connsiteY48" fmla="*/ 3063240 h 4168140"/>
                <a:gd name="connsiteX49" fmla="*/ 4137660 w 11737340"/>
                <a:gd name="connsiteY49" fmla="*/ 3101340 h 4168140"/>
                <a:gd name="connsiteX50" fmla="*/ 4259580 w 11737340"/>
                <a:gd name="connsiteY50" fmla="*/ 3147060 h 4168140"/>
                <a:gd name="connsiteX51" fmla="*/ 4381500 w 11737340"/>
                <a:gd name="connsiteY51" fmla="*/ 3192780 h 4168140"/>
                <a:gd name="connsiteX52" fmla="*/ 4526280 w 11737340"/>
                <a:gd name="connsiteY52" fmla="*/ 3276600 h 4168140"/>
                <a:gd name="connsiteX53" fmla="*/ 4587240 w 11737340"/>
                <a:gd name="connsiteY53" fmla="*/ 3299460 h 4168140"/>
                <a:gd name="connsiteX54" fmla="*/ 4610100 w 11737340"/>
                <a:gd name="connsiteY54" fmla="*/ 3352800 h 4168140"/>
                <a:gd name="connsiteX55" fmla="*/ 4648200 w 11737340"/>
                <a:gd name="connsiteY55" fmla="*/ 3436620 h 4168140"/>
                <a:gd name="connsiteX56" fmla="*/ 4671060 w 11737340"/>
                <a:gd name="connsiteY56" fmla="*/ 3520440 h 4168140"/>
                <a:gd name="connsiteX57" fmla="*/ 4678680 w 11737340"/>
                <a:gd name="connsiteY57" fmla="*/ 3589020 h 4168140"/>
                <a:gd name="connsiteX58" fmla="*/ 4686300 w 11737340"/>
                <a:gd name="connsiteY58" fmla="*/ 3649980 h 4168140"/>
                <a:gd name="connsiteX59" fmla="*/ 4724400 w 11737340"/>
                <a:gd name="connsiteY59" fmla="*/ 3680460 h 4168140"/>
                <a:gd name="connsiteX60" fmla="*/ 4785360 w 11737340"/>
                <a:gd name="connsiteY60" fmla="*/ 3672840 h 4168140"/>
                <a:gd name="connsiteX61" fmla="*/ 4869180 w 11737340"/>
                <a:gd name="connsiteY61" fmla="*/ 3703320 h 4168140"/>
                <a:gd name="connsiteX62" fmla="*/ 4914900 w 11737340"/>
                <a:gd name="connsiteY62" fmla="*/ 3756660 h 4168140"/>
                <a:gd name="connsiteX63" fmla="*/ 5105400 w 11737340"/>
                <a:gd name="connsiteY63" fmla="*/ 3832860 h 4168140"/>
                <a:gd name="connsiteX64" fmla="*/ 5173980 w 11737340"/>
                <a:gd name="connsiteY64" fmla="*/ 3886200 h 4168140"/>
                <a:gd name="connsiteX65" fmla="*/ 5242560 w 11737340"/>
                <a:gd name="connsiteY65" fmla="*/ 3924300 h 4168140"/>
                <a:gd name="connsiteX66" fmla="*/ 5364480 w 11737340"/>
                <a:gd name="connsiteY66" fmla="*/ 3962400 h 4168140"/>
                <a:gd name="connsiteX67" fmla="*/ 5516880 w 11737340"/>
                <a:gd name="connsiteY67" fmla="*/ 4046220 h 4168140"/>
                <a:gd name="connsiteX68" fmla="*/ 5585460 w 11737340"/>
                <a:gd name="connsiteY68" fmla="*/ 4099560 h 4168140"/>
                <a:gd name="connsiteX69" fmla="*/ 5661660 w 11737340"/>
                <a:gd name="connsiteY69" fmla="*/ 4122420 h 4168140"/>
                <a:gd name="connsiteX70" fmla="*/ 5745480 w 11737340"/>
                <a:gd name="connsiteY70" fmla="*/ 4130040 h 4168140"/>
                <a:gd name="connsiteX71" fmla="*/ 5836920 w 11737340"/>
                <a:gd name="connsiteY71" fmla="*/ 4130040 h 4168140"/>
                <a:gd name="connsiteX72" fmla="*/ 5951220 w 11737340"/>
                <a:gd name="connsiteY72" fmla="*/ 4145280 h 4168140"/>
                <a:gd name="connsiteX73" fmla="*/ 6035040 w 11737340"/>
                <a:gd name="connsiteY73" fmla="*/ 4168140 h 4168140"/>
                <a:gd name="connsiteX74" fmla="*/ 6149340 w 11737340"/>
                <a:gd name="connsiteY74" fmla="*/ 4137660 h 4168140"/>
                <a:gd name="connsiteX75" fmla="*/ 6286500 w 11737340"/>
                <a:gd name="connsiteY75" fmla="*/ 4114800 h 4168140"/>
                <a:gd name="connsiteX76" fmla="*/ 6393180 w 11737340"/>
                <a:gd name="connsiteY76" fmla="*/ 4053840 h 4168140"/>
                <a:gd name="connsiteX77" fmla="*/ 6484620 w 11737340"/>
                <a:gd name="connsiteY77" fmla="*/ 4038600 h 4168140"/>
                <a:gd name="connsiteX78" fmla="*/ 6583680 w 11737340"/>
                <a:gd name="connsiteY78" fmla="*/ 3970020 h 4168140"/>
                <a:gd name="connsiteX79" fmla="*/ 6697980 w 11737340"/>
                <a:gd name="connsiteY79" fmla="*/ 3886200 h 4168140"/>
                <a:gd name="connsiteX80" fmla="*/ 6728460 w 11737340"/>
                <a:gd name="connsiteY80" fmla="*/ 3817620 h 4168140"/>
                <a:gd name="connsiteX81" fmla="*/ 6842760 w 11737340"/>
                <a:gd name="connsiteY81" fmla="*/ 3733800 h 4168140"/>
                <a:gd name="connsiteX82" fmla="*/ 6972300 w 11737340"/>
                <a:gd name="connsiteY82" fmla="*/ 3642360 h 4168140"/>
                <a:gd name="connsiteX83" fmla="*/ 7078980 w 11737340"/>
                <a:gd name="connsiteY83" fmla="*/ 3528060 h 4168140"/>
                <a:gd name="connsiteX84" fmla="*/ 7165340 w 11737340"/>
                <a:gd name="connsiteY84" fmla="*/ 3454400 h 4168140"/>
                <a:gd name="connsiteX85" fmla="*/ 7269480 w 11737340"/>
                <a:gd name="connsiteY85" fmla="*/ 3284220 h 4168140"/>
                <a:gd name="connsiteX86" fmla="*/ 7330440 w 11737340"/>
                <a:gd name="connsiteY86" fmla="*/ 3185160 h 4168140"/>
                <a:gd name="connsiteX87" fmla="*/ 7376160 w 11737340"/>
                <a:gd name="connsiteY87" fmla="*/ 3116580 h 4168140"/>
                <a:gd name="connsiteX88" fmla="*/ 7444740 w 11737340"/>
                <a:gd name="connsiteY88" fmla="*/ 3093720 h 4168140"/>
                <a:gd name="connsiteX89" fmla="*/ 7513320 w 11737340"/>
                <a:gd name="connsiteY89" fmla="*/ 3101340 h 4168140"/>
                <a:gd name="connsiteX90" fmla="*/ 7576820 w 11737340"/>
                <a:gd name="connsiteY90" fmla="*/ 3093720 h 4168140"/>
                <a:gd name="connsiteX91" fmla="*/ 7729220 w 11737340"/>
                <a:gd name="connsiteY91" fmla="*/ 3136900 h 4168140"/>
                <a:gd name="connsiteX92" fmla="*/ 7833360 w 11737340"/>
                <a:gd name="connsiteY92" fmla="*/ 3180080 h 4168140"/>
                <a:gd name="connsiteX93" fmla="*/ 7967980 w 11737340"/>
                <a:gd name="connsiteY93" fmla="*/ 3208020 h 4168140"/>
                <a:gd name="connsiteX94" fmla="*/ 8161020 w 11737340"/>
                <a:gd name="connsiteY94" fmla="*/ 3296920 h 4168140"/>
                <a:gd name="connsiteX95" fmla="*/ 8293100 w 11737340"/>
                <a:gd name="connsiteY95" fmla="*/ 3370580 h 4168140"/>
                <a:gd name="connsiteX96" fmla="*/ 8371840 w 11737340"/>
                <a:gd name="connsiteY96" fmla="*/ 3395980 h 4168140"/>
                <a:gd name="connsiteX97" fmla="*/ 8468360 w 11737340"/>
                <a:gd name="connsiteY97" fmla="*/ 3434080 h 4168140"/>
                <a:gd name="connsiteX98" fmla="*/ 8582660 w 11737340"/>
                <a:gd name="connsiteY98" fmla="*/ 3528060 h 4168140"/>
                <a:gd name="connsiteX99" fmla="*/ 8641080 w 11737340"/>
                <a:gd name="connsiteY99" fmla="*/ 3566160 h 4168140"/>
                <a:gd name="connsiteX100" fmla="*/ 8702040 w 11737340"/>
                <a:gd name="connsiteY100" fmla="*/ 3604260 h 4168140"/>
                <a:gd name="connsiteX101" fmla="*/ 8763000 w 11737340"/>
                <a:gd name="connsiteY101" fmla="*/ 3634740 h 4168140"/>
                <a:gd name="connsiteX102" fmla="*/ 8846820 w 11737340"/>
                <a:gd name="connsiteY102" fmla="*/ 3632200 h 4168140"/>
                <a:gd name="connsiteX103" fmla="*/ 8968740 w 11737340"/>
                <a:gd name="connsiteY103" fmla="*/ 3634740 h 4168140"/>
                <a:gd name="connsiteX104" fmla="*/ 9060180 w 11737340"/>
                <a:gd name="connsiteY104" fmla="*/ 3642360 h 4168140"/>
                <a:gd name="connsiteX105" fmla="*/ 9151620 w 11737340"/>
                <a:gd name="connsiteY105" fmla="*/ 3657600 h 4168140"/>
                <a:gd name="connsiteX106" fmla="*/ 9230360 w 11737340"/>
                <a:gd name="connsiteY106" fmla="*/ 3657600 h 4168140"/>
                <a:gd name="connsiteX107" fmla="*/ 9331960 w 11737340"/>
                <a:gd name="connsiteY107" fmla="*/ 3629660 h 4168140"/>
                <a:gd name="connsiteX108" fmla="*/ 9433560 w 11737340"/>
                <a:gd name="connsiteY108" fmla="*/ 3589020 h 4168140"/>
                <a:gd name="connsiteX109" fmla="*/ 9535160 w 11737340"/>
                <a:gd name="connsiteY109" fmla="*/ 3540760 h 4168140"/>
                <a:gd name="connsiteX110" fmla="*/ 9646920 w 11737340"/>
                <a:gd name="connsiteY110" fmla="*/ 3489960 h 4168140"/>
                <a:gd name="connsiteX111" fmla="*/ 9784080 w 11737340"/>
                <a:gd name="connsiteY111" fmla="*/ 3444240 h 4168140"/>
                <a:gd name="connsiteX112" fmla="*/ 9860280 w 11737340"/>
                <a:gd name="connsiteY112" fmla="*/ 3383280 h 4168140"/>
                <a:gd name="connsiteX113" fmla="*/ 9921240 w 11737340"/>
                <a:gd name="connsiteY113" fmla="*/ 3314700 h 4168140"/>
                <a:gd name="connsiteX114" fmla="*/ 9997440 w 11737340"/>
                <a:gd name="connsiteY114" fmla="*/ 3208020 h 4168140"/>
                <a:gd name="connsiteX115" fmla="*/ 10043160 w 11737340"/>
                <a:gd name="connsiteY115" fmla="*/ 3101340 h 4168140"/>
                <a:gd name="connsiteX116" fmla="*/ 10104120 w 11737340"/>
                <a:gd name="connsiteY116" fmla="*/ 3017520 h 4168140"/>
                <a:gd name="connsiteX117" fmla="*/ 10157460 w 11737340"/>
                <a:gd name="connsiteY117" fmla="*/ 2933700 h 4168140"/>
                <a:gd name="connsiteX118" fmla="*/ 10218420 w 11737340"/>
                <a:gd name="connsiteY118" fmla="*/ 2849880 h 4168140"/>
                <a:gd name="connsiteX119" fmla="*/ 10294620 w 11737340"/>
                <a:gd name="connsiteY119" fmla="*/ 2735580 h 4168140"/>
                <a:gd name="connsiteX120" fmla="*/ 10347960 w 11737340"/>
                <a:gd name="connsiteY120" fmla="*/ 2621280 h 4168140"/>
                <a:gd name="connsiteX121" fmla="*/ 10431780 w 11737340"/>
                <a:gd name="connsiteY121" fmla="*/ 2499360 h 4168140"/>
                <a:gd name="connsiteX122" fmla="*/ 10500360 w 11737340"/>
                <a:gd name="connsiteY122" fmla="*/ 2354580 h 4168140"/>
                <a:gd name="connsiteX123" fmla="*/ 10553700 w 11737340"/>
                <a:gd name="connsiteY123" fmla="*/ 2263140 h 4168140"/>
                <a:gd name="connsiteX124" fmla="*/ 10584180 w 11737340"/>
                <a:gd name="connsiteY124" fmla="*/ 2194560 h 4168140"/>
                <a:gd name="connsiteX125" fmla="*/ 10624820 w 11737340"/>
                <a:gd name="connsiteY125" fmla="*/ 2125980 h 4168140"/>
                <a:gd name="connsiteX126" fmla="*/ 10675620 w 11737340"/>
                <a:gd name="connsiteY126" fmla="*/ 2049780 h 4168140"/>
                <a:gd name="connsiteX127" fmla="*/ 10690860 w 11737340"/>
                <a:gd name="connsiteY127" fmla="*/ 1988820 h 4168140"/>
                <a:gd name="connsiteX128" fmla="*/ 10713720 w 11737340"/>
                <a:gd name="connsiteY128" fmla="*/ 1927860 h 4168140"/>
                <a:gd name="connsiteX129" fmla="*/ 10767060 w 11737340"/>
                <a:gd name="connsiteY129" fmla="*/ 1859280 h 4168140"/>
                <a:gd name="connsiteX130" fmla="*/ 10873740 w 11737340"/>
                <a:gd name="connsiteY130" fmla="*/ 1828800 h 4168140"/>
                <a:gd name="connsiteX131" fmla="*/ 11079480 w 11737340"/>
                <a:gd name="connsiteY131" fmla="*/ 1767840 h 4168140"/>
                <a:gd name="connsiteX132" fmla="*/ 11247120 w 11737340"/>
                <a:gd name="connsiteY132" fmla="*/ 1684020 h 4168140"/>
                <a:gd name="connsiteX133" fmla="*/ 11407140 w 11737340"/>
                <a:gd name="connsiteY133" fmla="*/ 1628140 h 4168140"/>
                <a:gd name="connsiteX134" fmla="*/ 11490960 w 11737340"/>
                <a:gd name="connsiteY134" fmla="*/ 1577340 h 4168140"/>
                <a:gd name="connsiteX135" fmla="*/ 11635740 w 11737340"/>
                <a:gd name="connsiteY135" fmla="*/ 1508760 h 4168140"/>
                <a:gd name="connsiteX136" fmla="*/ 11737340 w 11737340"/>
                <a:gd name="connsiteY136" fmla="*/ 1442720 h 4168140"/>
                <a:gd name="connsiteX137" fmla="*/ 11620500 w 11737340"/>
                <a:gd name="connsiteY137" fmla="*/ 1417320 h 4168140"/>
                <a:gd name="connsiteX138" fmla="*/ 11567160 w 11737340"/>
                <a:gd name="connsiteY138" fmla="*/ 1379220 h 4168140"/>
                <a:gd name="connsiteX139" fmla="*/ 11498580 w 11737340"/>
                <a:gd name="connsiteY139" fmla="*/ 1318260 h 4168140"/>
                <a:gd name="connsiteX140" fmla="*/ 11468100 w 11737340"/>
                <a:gd name="connsiteY140" fmla="*/ 1280160 h 4168140"/>
                <a:gd name="connsiteX141" fmla="*/ 11442700 w 11737340"/>
                <a:gd name="connsiteY141" fmla="*/ 1231900 h 4168140"/>
                <a:gd name="connsiteX142" fmla="*/ 11384280 w 11737340"/>
                <a:gd name="connsiteY142" fmla="*/ 1310640 h 4168140"/>
                <a:gd name="connsiteX143" fmla="*/ 11353800 w 11737340"/>
                <a:gd name="connsiteY143" fmla="*/ 1356360 h 4168140"/>
                <a:gd name="connsiteX144" fmla="*/ 11224260 w 11737340"/>
                <a:gd name="connsiteY144" fmla="*/ 1417320 h 4168140"/>
                <a:gd name="connsiteX145" fmla="*/ 11109960 w 11737340"/>
                <a:gd name="connsiteY145" fmla="*/ 1463040 h 4168140"/>
                <a:gd name="connsiteX146" fmla="*/ 10911840 w 11737340"/>
                <a:gd name="connsiteY146" fmla="*/ 1524000 h 4168140"/>
                <a:gd name="connsiteX147" fmla="*/ 10774680 w 11737340"/>
                <a:gd name="connsiteY147" fmla="*/ 1546860 h 4168140"/>
                <a:gd name="connsiteX148" fmla="*/ 10675620 w 11737340"/>
                <a:gd name="connsiteY148" fmla="*/ 1615440 h 4168140"/>
                <a:gd name="connsiteX149" fmla="*/ 10568940 w 11737340"/>
                <a:gd name="connsiteY149" fmla="*/ 1676400 h 4168140"/>
                <a:gd name="connsiteX150" fmla="*/ 10485120 w 11737340"/>
                <a:gd name="connsiteY150" fmla="*/ 1760220 h 4168140"/>
                <a:gd name="connsiteX151" fmla="*/ 10454640 w 11737340"/>
                <a:gd name="connsiteY151" fmla="*/ 1836420 h 4168140"/>
                <a:gd name="connsiteX152" fmla="*/ 10416540 w 11737340"/>
                <a:gd name="connsiteY152" fmla="*/ 1927860 h 4168140"/>
                <a:gd name="connsiteX153" fmla="*/ 10401300 w 11737340"/>
                <a:gd name="connsiteY153" fmla="*/ 2004060 h 4168140"/>
                <a:gd name="connsiteX154" fmla="*/ 10363200 w 11737340"/>
                <a:gd name="connsiteY154" fmla="*/ 2095500 h 4168140"/>
                <a:gd name="connsiteX155" fmla="*/ 10317480 w 11737340"/>
                <a:gd name="connsiteY155" fmla="*/ 2225040 h 4168140"/>
                <a:gd name="connsiteX156" fmla="*/ 10287000 w 11737340"/>
                <a:gd name="connsiteY156" fmla="*/ 2346960 h 4168140"/>
                <a:gd name="connsiteX157" fmla="*/ 10218420 w 11737340"/>
                <a:gd name="connsiteY157" fmla="*/ 2499360 h 4168140"/>
                <a:gd name="connsiteX158" fmla="*/ 10134600 w 11737340"/>
                <a:gd name="connsiteY158" fmla="*/ 2621280 h 4168140"/>
                <a:gd name="connsiteX159" fmla="*/ 10043160 w 11737340"/>
                <a:gd name="connsiteY159" fmla="*/ 2735580 h 4168140"/>
                <a:gd name="connsiteX160" fmla="*/ 9974580 w 11737340"/>
                <a:gd name="connsiteY160" fmla="*/ 2857500 h 4168140"/>
                <a:gd name="connsiteX161" fmla="*/ 9906000 w 11737340"/>
                <a:gd name="connsiteY161" fmla="*/ 2941320 h 4168140"/>
                <a:gd name="connsiteX162" fmla="*/ 9860280 w 11737340"/>
                <a:gd name="connsiteY162" fmla="*/ 3032760 h 4168140"/>
                <a:gd name="connsiteX163" fmla="*/ 9806940 w 11737340"/>
                <a:gd name="connsiteY163" fmla="*/ 3116580 h 4168140"/>
                <a:gd name="connsiteX164" fmla="*/ 9715500 w 11737340"/>
                <a:gd name="connsiteY164" fmla="*/ 3208020 h 4168140"/>
                <a:gd name="connsiteX165" fmla="*/ 9616440 w 11737340"/>
                <a:gd name="connsiteY165" fmla="*/ 3261360 h 4168140"/>
                <a:gd name="connsiteX166" fmla="*/ 9532620 w 11737340"/>
                <a:gd name="connsiteY166" fmla="*/ 3329940 h 4168140"/>
                <a:gd name="connsiteX167" fmla="*/ 9471660 w 11737340"/>
                <a:gd name="connsiteY167" fmla="*/ 3375660 h 4168140"/>
                <a:gd name="connsiteX168" fmla="*/ 9410700 w 11737340"/>
                <a:gd name="connsiteY168" fmla="*/ 3429000 h 4168140"/>
                <a:gd name="connsiteX169" fmla="*/ 9288780 w 11737340"/>
                <a:gd name="connsiteY169" fmla="*/ 3436620 h 4168140"/>
                <a:gd name="connsiteX170" fmla="*/ 9166860 w 11737340"/>
                <a:gd name="connsiteY170" fmla="*/ 3444240 h 4168140"/>
                <a:gd name="connsiteX171" fmla="*/ 9029700 w 11737340"/>
                <a:gd name="connsiteY171" fmla="*/ 3413760 h 4168140"/>
                <a:gd name="connsiteX172" fmla="*/ 8823960 w 11737340"/>
                <a:gd name="connsiteY172" fmla="*/ 3360420 h 4168140"/>
                <a:gd name="connsiteX173" fmla="*/ 8679180 w 11737340"/>
                <a:gd name="connsiteY173" fmla="*/ 3329940 h 4168140"/>
                <a:gd name="connsiteX174" fmla="*/ 8572500 w 11737340"/>
                <a:gd name="connsiteY174" fmla="*/ 3276600 h 4168140"/>
                <a:gd name="connsiteX175" fmla="*/ 8465820 w 11737340"/>
                <a:gd name="connsiteY175" fmla="*/ 3215640 h 4168140"/>
                <a:gd name="connsiteX176" fmla="*/ 8321040 w 11737340"/>
                <a:gd name="connsiteY176" fmla="*/ 3177540 h 4168140"/>
                <a:gd name="connsiteX177" fmla="*/ 8199120 w 11737340"/>
                <a:gd name="connsiteY177" fmla="*/ 3131820 h 4168140"/>
                <a:gd name="connsiteX178" fmla="*/ 8069580 w 11737340"/>
                <a:gd name="connsiteY178" fmla="*/ 3078480 h 4168140"/>
                <a:gd name="connsiteX179" fmla="*/ 7917180 w 11737340"/>
                <a:gd name="connsiteY179" fmla="*/ 2994660 h 4168140"/>
                <a:gd name="connsiteX180" fmla="*/ 7787640 w 11737340"/>
                <a:gd name="connsiteY180" fmla="*/ 2971800 h 4168140"/>
                <a:gd name="connsiteX181" fmla="*/ 7719060 w 11737340"/>
                <a:gd name="connsiteY181" fmla="*/ 2933700 h 4168140"/>
                <a:gd name="connsiteX182" fmla="*/ 7612380 w 11737340"/>
                <a:gd name="connsiteY182" fmla="*/ 2903220 h 4168140"/>
                <a:gd name="connsiteX183" fmla="*/ 7566660 w 11737340"/>
                <a:gd name="connsiteY183" fmla="*/ 2887980 h 4168140"/>
                <a:gd name="connsiteX184" fmla="*/ 7551420 w 11737340"/>
                <a:gd name="connsiteY184" fmla="*/ 2849880 h 4168140"/>
                <a:gd name="connsiteX185" fmla="*/ 7533640 w 11737340"/>
                <a:gd name="connsiteY185" fmla="*/ 2788920 h 4168140"/>
                <a:gd name="connsiteX186" fmla="*/ 7475220 w 11737340"/>
                <a:gd name="connsiteY186" fmla="*/ 2857500 h 4168140"/>
                <a:gd name="connsiteX187" fmla="*/ 7414260 w 11737340"/>
                <a:gd name="connsiteY187" fmla="*/ 2887980 h 4168140"/>
                <a:gd name="connsiteX188" fmla="*/ 7345680 w 11737340"/>
                <a:gd name="connsiteY188" fmla="*/ 2971800 h 4168140"/>
                <a:gd name="connsiteX189" fmla="*/ 7315200 w 11737340"/>
                <a:gd name="connsiteY189" fmla="*/ 2994660 h 4168140"/>
                <a:gd name="connsiteX190" fmla="*/ 7261860 w 11737340"/>
                <a:gd name="connsiteY190" fmla="*/ 3009900 h 4168140"/>
                <a:gd name="connsiteX191" fmla="*/ 7193280 w 11737340"/>
                <a:gd name="connsiteY191" fmla="*/ 3025140 h 4168140"/>
                <a:gd name="connsiteX192" fmla="*/ 7155180 w 11737340"/>
                <a:gd name="connsiteY192" fmla="*/ 3078480 h 4168140"/>
                <a:gd name="connsiteX193" fmla="*/ 7109460 w 11737340"/>
                <a:gd name="connsiteY193" fmla="*/ 3154680 h 4168140"/>
                <a:gd name="connsiteX194" fmla="*/ 7048500 w 11737340"/>
                <a:gd name="connsiteY194" fmla="*/ 3246120 h 4168140"/>
                <a:gd name="connsiteX195" fmla="*/ 6995160 w 11737340"/>
                <a:gd name="connsiteY195" fmla="*/ 3307080 h 4168140"/>
                <a:gd name="connsiteX196" fmla="*/ 6972300 w 11737340"/>
                <a:gd name="connsiteY196" fmla="*/ 3352800 h 4168140"/>
                <a:gd name="connsiteX197" fmla="*/ 6949440 w 11737340"/>
                <a:gd name="connsiteY197" fmla="*/ 3413760 h 4168140"/>
                <a:gd name="connsiteX198" fmla="*/ 6949440 w 11737340"/>
                <a:gd name="connsiteY198" fmla="*/ 3413760 h 4168140"/>
                <a:gd name="connsiteX199" fmla="*/ 6911340 w 11737340"/>
                <a:gd name="connsiteY199" fmla="*/ 3474720 h 4168140"/>
                <a:gd name="connsiteX200" fmla="*/ 6888480 w 11737340"/>
                <a:gd name="connsiteY200" fmla="*/ 3505200 h 4168140"/>
                <a:gd name="connsiteX201" fmla="*/ 6819900 w 11737340"/>
                <a:gd name="connsiteY201" fmla="*/ 3566160 h 4168140"/>
                <a:gd name="connsiteX202" fmla="*/ 6743700 w 11737340"/>
                <a:gd name="connsiteY202" fmla="*/ 3581400 h 4168140"/>
                <a:gd name="connsiteX203" fmla="*/ 6675120 w 11737340"/>
                <a:gd name="connsiteY203" fmla="*/ 3657600 h 4168140"/>
                <a:gd name="connsiteX204" fmla="*/ 6629400 w 11737340"/>
                <a:gd name="connsiteY204" fmla="*/ 3718560 h 4168140"/>
                <a:gd name="connsiteX205" fmla="*/ 6576060 w 11737340"/>
                <a:gd name="connsiteY205" fmla="*/ 3779520 h 4168140"/>
                <a:gd name="connsiteX206" fmla="*/ 6484620 w 11737340"/>
                <a:gd name="connsiteY206" fmla="*/ 3817620 h 4168140"/>
                <a:gd name="connsiteX207" fmla="*/ 6400800 w 11737340"/>
                <a:gd name="connsiteY207" fmla="*/ 3832860 h 4168140"/>
                <a:gd name="connsiteX208" fmla="*/ 6263640 w 11737340"/>
                <a:gd name="connsiteY208" fmla="*/ 3870960 h 4168140"/>
                <a:gd name="connsiteX209" fmla="*/ 6126480 w 11737340"/>
                <a:gd name="connsiteY209" fmla="*/ 3901440 h 4168140"/>
                <a:gd name="connsiteX210" fmla="*/ 6027420 w 11737340"/>
                <a:gd name="connsiteY210" fmla="*/ 3916680 h 4168140"/>
                <a:gd name="connsiteX211" fmla="*/ 5890260 w 11737340"/>
                <a:gd name="connsiteY211" fmla="*/ 3878580 h 4168140"/>
                <a:gd name="connsiteX212" fmla="*/ 5821680 w 11737340"/>
                <a:gd name="connsiteY212" fmla="*/ 3863340 h 4168140"/>
                <a:gd name="connsiteX213" fmla="*/ 5737860 w 11737340"/>
                <a:gd name="connsiteY213" fmla="*/ 3825240 h 4168140"/>
                <a:gd name="connsiteX214" fmla="*/ 5638800 w 11737340"/>
                <a:gd name="connsiteY214" fmla="*/ 3794760 h 4168140"/>
                <a:gd name="connsiteX215" fmla="*/ 5524500 w 11737340"/>
                <a:gd name="connsiteY215" fmla="*/ 3756660 h 4168140"/>
                <a:gd name="connsiteX216" fmla="*/ 5448300 w 11737340"/>
                <a:gd name="connsiteY216" fmla="*/ 3718560 h 4168140"/>
                <a:gd name="connsiteX217" fmla="*/ 5349240 w 11737340"/>
                <a:gd name="connsiteY217" fmla="*/ 3657600 h 4168140"/>
                <a:gd name="connsiteX218" fmla="*/ 5295900 w 11737340"/>
                <a:gd name="connsiteY218" fmla="*/ 3619500 h 4168140"/>
                <a:gd name="connsiteX219" fmla="*/ 5234940 w 11737340"/>
                <a:gd name="connsiteY219" fmla="*/ 3596640 h 4168140"/>
                <a:gd name="connsiteX220" fmla="*/ 5135880 w 11737340"/>
                <a:gd name="connsiteY220" fmla="*/ 3550920 h 4168140"/>
                <a:gd name="connsiteX221" fmla="*/ 5059680 w 11737340"/>
                <a:gd name="connsiteY221" fmla="*/ 3505200 h 4168140"/>
                <a:gd name="connsiteX222" fmla="*/ 5029200 w 11737340"/>
                <a:gd name="connsiteY222" fmla="*/ 3482340 h 4168140"/>
                <a:gd name="connsiteX223" fmla="*/ 4960620 w 11737340"/>
                <a:gd name="connsiteY223" fmla="*/ 3413760 h 4168140"/>
                <a:gd name="connsiteX224" fmla="*/ 4876800 w 11737340"/>
                <a:gd name="connsiteY224" fmla="*/ 3299460 h 4168140"/>
                <a:gd name="connsiteX225" fmla="*/ 4808220 w 11737340"/>
                <a:gd name="connsiteY225" fmla="*/ 3200400 h 4168140"/>
                <a:gd name="connsiteX226" fmla="*/ 4777740 w 11737340"/>
                <a:gd name="connsiteY226" fmla="*/ 3147060 h 4168140"/>
                <a:gd name="connsiteX227" fmla="*/ 4724400 w 11737340"/>
                <a:gd name="connsiteY227" fmla="*/ 3108960 h 4168140"/>
                <a:gd name="connsiteX228" fmla="*/ 4648200 w 11737340"/>
                <a:gd name="connsiteY228" fmla="*/ 3063240 h 4168140"/>
                <a:gd name="connsiteX229" fmla="*/ 4533900 w 11737340"/>
                <a:gd name="connsiteY229" fmla="*/ 2979420 h 4168140"/>
                <a:gd name="connsiteX230" fmla="*/ 4427220 w 11737340"/>
                <a:gd name="connsiteY230" fmla="*/ 2941320 h 4168140"/>
                <a:gd name="connsiteX231" fmla="*/ 4366260 w 11737340"/>
                <a:gd name="connsiteY231" fmla="*/ 2903220 h 4168140"/>
                <a:gd name="connsiteX232" fmla="*/ 4244340 w 11737340"/>
                <a:gd name="connsiteY232" fmla="*/ 2842260 h 4168140"/>
                <a:gd name="connsiteX233" fmla="*/ 4145280 w 11737340"/>
                <a:gd name="connsiteY233" fmla="*/ 2811780 h 4168140"/>
                <a:gd name="connsiteX234" fmla="*/ 4038600 w 11737340"/>
                <a:gd name="connsiteY234" fmla="*/ 2804160 h 4168140"/>
                <a:gd name="connsiteX235" fmla="*/ 3954780 w 11737340"/>
                <a:gd name="connsiteY235" fmla="*/ 2819400 h 4168140"/>
                <a:gd name="connsiteX236" fmla="*/ 3863340 w 11737340"/>
                <a:gd name="connsiteY236" fmla="*/ 2804160 h 4168140"/>
                <a:gd name="connsiteX237" fmla="*/ 3741420 w 11737340"/>
                <a:gd name="connsiteY237" fmla="*/ 2781300 h 4168140"/>
                <a:gd name="connsiteX238" fmla="*/ 3649980 w 11737340"/>
                <a:gd name="connsiteY238" fmla="*/ 2743200 h 4168140"/>
                <a:gd name="connsiteX239" fmla="*/ 3573780 w 11737340"/>
                <a:gd name="connsiteY239" fmla="*/ 2674620 h 4168140"/>
                <a:gd name="connsiteX240" fmla="*/ 3482340 w 11737340"/>
                <a:gd name="connsiteY240" fmla="*/ 2621280 h 4168140"/>
                <a:gd name="connsiteX241" fmla="*/ 3436620 w 11737340"/>
                <a:gd name="connsiteY241" fmla="*/ 2552700 h 4168140"/>
                <a:gd name="connsiteX242" fmla="*/ 3329940 w 11737340"/>
                <a:gd name="connsiteY242" fmla="*/ 2423160 h 4168140"/>
                <a:gd name="connsiteX243" fmla="*/ 3261360 w 11737340"/>
                <a:gd name="connsiteY243" fmla="*/ 2324100 h 4168140"/>
                <a:gd name="connsiteX244" fmla="*/ 3131820 w 11737340"/>
                <a:gd name="connsiteY244" fmla="*/ 2209800 h 4168140"/>
                <a:gd name="connsiteX245" fmla="*/ 3040380 w 11737340"/>
                <a:gd name="connsiteY245" fmla="*/ 2141220 h 4168140"/>
                <a:gd name="connsiteX246" fmla="*/ 2910840 w 11737340"/>
                <a:gd name="connsiteY246" fmla="*/ 2034540 h 4168140"/>
                <a:gd name="connsiteX247" fmla="*/ 2849880 w 11737340"/>
                <a:gd name="connsiteY247" fmla="*/ 1958340 h 4168140"/>
                <a:gd name="connsiteX248" fmla="*/ 2743200 w 11737340"/>
                <a:gd name="connsiteY248" fmla="*/ 1889760 h 4168140"/>
                <a:gd name="connsiteX249" fmla="*/ 2659380 w 11737340"/>
                <a:gd name="connsiteY249" fmla="*/ 1844040 h 4168140"/>
                <a:gd name="connsiteX250" fmla="*/ 2575560 w 11737340"/>
                <a:gd name="connsiteY250" fmla="*/ 1744980 h 4168140"/>
                <a:gd name="connsiteX251" fmla="*/ 2468880 w 11737340"/>
                <a:gd name="connsiteY251" fmla="*/ 1645920 h 4168140"/>
                <a:gd name="connsiteX252" fmla="*/ 2400300 w 11737340"/>
                <a:gd name="connsiteY252" fmla="*/ 1607820 h 4168140"/>
                <a:gd name="connsiteX253" fmla="*/ 2263140 w 11737340"/>
                <a:gd name="connsiteY253" fmla="*/ 1501140 h 4168140"/>
                <a:gd name="connsiteX254" fmla="*/ 2171700 w 11737340"/>
                <a:gd name="connsiteY254" fmla="*/ 1432560 h 4168140"/>
                <a:gd name="connsiteX255" fmla="*/ 2087880 w 11737340"/>
                <a:gd name="connsiteY255" fmla="*/ 1363980 h 4168140"/>
                <a:gd name="connsiteX256" fmla="*/ 1950720 w 11737340"/>
                <a:gd name="connsiteY256" fmla="*/ 1272540 h 4168140"/>
                <a:gd name="connsiteX257" fmla="*/ 1805940 w 11737340"/>
                <a:gd name="connsiteY257" fmla="*/ 1135380 h 4168140"/>
                <a:gd name="connsiteX258" fmla="*/ 1729740 w 11737340"/>
                <a:gd name="connsiteY258" fmla="*/ 1089660 h 4168140"/>
                <a:gd name="connsiteX259" fmla="*/ 1668780 w 11737340"/>
                <a:gd name="connsiteY259" fmla="*/ 1043940 h 4168140"/>
                <a:gd name="connsiteX260" fmla="*/ 1592580 w 11737340"/>
                <a:gd name="connsiteY260" fmla="*/ 990600 h 4168140"/>
                <a:gd name="connsiteX261" fmla="*/ 1470660 w 11737340"/>
                <a:gd name="connsiteY261" fmla="*/ 891540 h 4168140"/>
                <a:gd name="connsiteX262" fmla="*/ 1386840 w 11737340"/>
                <a:gd name="connsiteY262" fmla="*/ 845820 h 4168140"/>
                <a:gd name="connsiteX263" fmla="*/ 1318260 w 11737340"/>
                <a:gd name="connsiteY263" fmla="*/ 784860 h 4168140"/>
                <a:gd name="connsiteX264" fmla="*/ 1264920 w 11737340"/>
                <a:gd name="connsiteY264" fmla="*/ 723900 h 4168140"/>
                <a:gd name="connsiteX265" fmla="*/ 1181100 w 11737340"/>
                <a:gd name="connsiteY265" fmla="*/ 647700 h 4168140"/>
                <a:gd name="connsiteX266" fmla="*/ 1089660 w 11737340"/>
                <a:gd name="connsiteY266" fmla="*/ 624840 h 4168140"/>
                <a:gd name="connsiteX267" fmla="*/ 1021080 w 11737340"/>
                <a:gd name="connsiteY267" fmla="*/ 586740 h 4168140"/>
                <a:gd name="connsiteX268" fmla="*/ 937260 w 11737340"/>
                <a:gd name="connsiteY268" fmla="*/ 548640 h 4168140"/>
                <a:gd name="connsiteX269" fmla="*/ 830580 w 11737340"/>
                <a:gd name="connsiteY269" fmla="*/ 510540 h 4168140"/>
                <a:gd name="connsiteX270" fmla="*/ 754380 w 11737340"/>
                <a:gd name="connsiteY270" fmla="*/ 457200 h 4168140"/>
                <a:gd name="connsiteX271" fmla="*/ 708660 w 11737340"/>
                <a:gd name="connsiteY271" fmla="*/ 419100 h 4168140"/>
                <a:gd name="connsiteX272" fmla="*/ 609600 w 11737340"/>
                <a:gd name="connsiteY272" fmla="*/ 396240 h 4168140"/>
                <a:gd name="connsiteX273" fmla="*/ 548640 w 11737340"/>
                <a:gd name="connsiteY273" fmla="*/ 320040 h 4168140"/>
                <a:gd name="connsiteX274" fmla="*/ 510540 w 11737340"/>
                <a:gd name="connsiteY274" fmla="*/ 251460 h 4168140"/>
                <a:gd name="connsiteX275" fmla="*/ 464820 w 11737340"/>
                <a:gd name="connsiteY275" fmla="*/ 190500 h 4168140"/>
                <a:gd name="connsiteX276" fmla="*/ 411480 w 11737340"/>
                <a:gd name="connsiteY276" fmla="*/ 137160 h 4168140"/>
                <a:gd name="connsiteX277" fmla="*/ 373380 w 11737340"/>
                <a:gd name="connsiteY277" fmla="*/ 45720 h 4168140"/>
                <a:gd name="connsiteX278" fmla="*/ 342900 w 11737340"/>
                <a:gd name="connsiteY278" fmla="*/ 0 h 4168140"/>
                <a:gd name="connsiteX279" fmla="*/ 327660 w 11737340"/>
                <a:gd name="connsiteY279" fmla="*/ 60960 h 4168140"/>
                <a:gd name="connsiteX280" fmla="*/ 289560 w 11737340"/>
                <a:gd name="connsiteY280" fmla="*/ 91440 h 4168140"/>
                <a:gd name="connsiteX281" fmla="*/ 236220 w 11737340"/>
                <a:gd name="connsiteY281" fmla="*/ 114300 h 4168140"/>
                <a:gd name="connsiteX282" fmla="*/ 198120 w 11737340"/>
                <a:gd name="connsiteY282" fmla="*/ 175260 h 4168140"/>
                <a:gd name="connsiteX283" fmla="*/ 175260 w 11737340"/>
                <a:gd name="connsiteY283" fmla="*/ 228600 h 4168140"/>
                <a:gd name="connsiteX284" fmla="*/ 114300 w 11737340"/>
                <a:gd name="connsiteY284" fmla="*/ 236220 h 4168140"/>
                <a:gd name="connsiteX285" fmla="*/ 45720 w 11737340"/>
                <a:gd name="connsiteY285" fmla="*/ 251460 h 4168140"/>
                <a:gd name="connsiteX286" fmla="*/ 0 w 11737340"/>
                <a:gd name="connsiteY286" fmla="*/ 281940 h 4168140"/>
                <a:gd name="connsiteX287" fmla="*/ 68580 w 11737340"/>
                <a:gd name="connsiteY287" fmla="*/ 320040 h 4168140"/>
                <a:gd name="connsiteX0" fmla="*/ 68580 w 11737340"/>
                <a:gd name="connsiteY0" fmla="*/ 320040 h 4168140"/>
                <a:gd name="connsiteX1" fmla="*/ 121920 w 11737340"/>
                <a:gd name="connsiteY1" fmla="*/ 381000 h 4168140"/>
                <a:gd name="connsiteX2" fmla="*/ 198120 w 11737340"/>
                <a:gd name="connsiteY2" fmla="*/ 419100 h 4168140"/>
                <a:gd name="connsiteX3" fmla="*/ 320040 w 11737340"/>
                <a:gd name="connsiteY3" fmla="*/ 510540 h 4168140"/>
                <a:gd name="connsiteX4" fmla="*/ 411480 w 11737340"/>
                <a:gd name="connsiteY4" fmla="*/ 563880 h 4168140"/>
                <a:gd name="connsiteX5" fmla="*/ 472440 w 11737340"/>
                <a:gd name="connsiteY5" fmla="*/ 632460 h 4168140"/>
                <a:gd name="connsiteX6" fmla="*/ 601980 w 11737340"/>
                <a:gd name="connsiteY6" fmla="*/ 708660 h 4168140"/>
                <a:gd name="connsiteX7" fmla="*/ 739140 w 11737340"/>
                <a:gd name="connsiteY7" fmla="*/ 784860 h 4168140"/>
                <a:gd name="connsiteX8" fmla="*/ 861060 w 11737340"/>
                <a:gd name="connsiteY8" fmla="*/ 868680 h 4168140"/>
                <a:gd name="connsiteX9" fmla="*/ 944880 w 11737340"/>
                <a:gd name="connsiteY9" fmla="*/ 952500 h 4168140"/>
                <a:gd name="connsiteX10" fmla="*/ 1021080 w 11737340"/>
                <a:gd name="connsiteY10" fmla="*/ 1005840 h 4168140"/>
                <a:gd name="connsiteX11" fmla="*/ 1097280 w 11737340"/>
                <a:gd name="connsiteY11" fmla="*/ 1043940 h 4168140"/>
                <a:gd name="connsiteX12" fmla="*/ 1181100 w 11737340"/>
                <a:gd name="connsiteY12" fmla="*/ 1104900 h 4168140"/>
                <a:gd name="connsiteX13" fmla="*/ 1249680 w 11737340"/>
                <a:gd name="connsiteY13" fmla="*/ 1150620 h 4168140"/>
                <a:gd name="connsiteX14" fmla="*/ 1341120 w 11737340"/>
                <a:gd name="connsiteY14" fmla="*/ 1196340 h 4168140"/>
                <a:gd name="connsiteX15" fmla="*/ 1417320 w 11737340"/>
                <a:gd name="connsiteY15" fmla="*/ 1257300 h 4168140"/>
                <a:gd name="connsiteX16" fmla="*/ 1493520 w 11737340"/>
                <a:gd name="connsiteY16" fmla="*/ 1333500 h 4168140"/>
                <a:gd name="connsiteX17" fmla="*/ 1569720 w 11737340"/>
                <a:gd name="connsiteY17" fmla="*/ 1356360 h 4168140"/>
                <a:gd name="connsiteX18" fmla="*/ 1684020 w 11737340"/>
                <a:gd name="connsiteY18" fmla="*/ 1424940 h 4168140"/>
                <a:gd name="connsiteX19" fmla="*/ 1729740 w 11737340"/>
                <a:gd name="connsiteY19" fmla="*/ 1485900 h 4168140"/>
                <a:gd name="connsiteX20" fmla="*/ 1844040 w 11737340"/>
                <a:gd name="connsiteY20" fmla="*/ 1569720 h 4168140"/>
                <a:gd name="connsiteX21" fmla="*/ 1935480 w 11737340"/>
                <a:gd name="connsiteY21" fmla="*/ 1615440 h 4168140"/>
                <a:gd name="connsiteX22" fmla="*/ 2049780 w 11737340"/>
                <a:gd name="connsiteY22" fmla="*/ 1691640 h 4168140"/>
                <a:gd name="connsiteX23" fmla="*/ 2133600 w 11737340"/>
                <a:gd name="connsiteY23" fmla="*/ 1729740 h 4168140"/>
                <a:gd name="connsiteX24" fmla="*/ 2202180 w 11737340"/>
                <a:gd name="connsiteY24" fmla="*/ 1805940 h 4168140"/>
                <a:gd name="connsiteX25" fmla="*/ 2255520 w 11737340"/>
                <a:gd name="connsiteY25" fmla="*/ 1821180 h 4168140"/>
                <a:gd name="connsiteX26" fmla="*/ 2316480 w 11737340"/>
                <a:gd name="connsiteY26" fmla="*/ 1866900 h 4168140"/>
                <a:gd name="connsiteX27" fmla="*/ 2423160 w 11737340"/>
                <a:gd name="connsiteY27" fmla="*/ 2004060 h 4168140"/>
                <a:gd name="connsiteX28" fmla="*/ 2476500 w 11737340"/>
                <a:gd name="connsiteY28" fmla="*/ 2087880 h 4168140"/>
                <a:gd name="connsiteX29" fmla="*/ 2567940 w 11737340"/>
                <a:gd name="connsiteY29" fmla="*/ 2148840 h 4168140"/>
                <a:gd name="connsiteX30" fmla="*/ 2682240 w 11737340"/>
                <a:gd name="connsiteY30" fmla="*/ 2186940 h 4168140"/>
                <a:gd name="connsiteX31" fmla="*/ 2743200 w 11737340"/>
                <a:gd name="connsiteY31" fmla="*/ 2209800 h 4168140"/>
                <a:gd name="connsiteX32" fmla="*/ 2811780 w 11737340"/>
                <a:gd name="connsiteY32" fmla="*/ 2247900 h 4168140"/>
                <a:gd name="connsiteX33" fmla="*/ 2887980 w 11737340"/>
                <a:gd name="connsiteY33" fmla="*/ 2301240 h 4168140"/>
                <a:gd name="connsiteX34" fmla="*/ 2979420 w 11737340"/>
                <a:gd name="connsiteY34" fmla="*/ 2385060 h 4168140"/>
                <a:gd name="connsiteX35" fmla="*/ 3055620 w 11737340"/>
                <a:gd name="connsiteY35" fmla="*/ 2461260 h 4168140"/>
                <a:gd name="connsiteX36" fmla="*/ 3139440 w 11737340"/>
                <a:gd name="connsiteY36" fmla="*/ 2537460 h 4168140"/>
                <a:gd name="connsiteX37" fmla="*/ 3261360 w 11737340"/>
                <a:gd name="connsiteY37" fmla="*/ 2628900 h 4168140"/>
                <a:gd name="connsiteX38" fmla="*/ 3345180 w 11737340"/>
                <a:gd name="connsiteY38" fmla="*/ 2720340 h 4168140"/>
                <a:gd name="connsiteX39" fmla="*/ 3444240 w 11737340"/>
                <a:gd name="connsiteY39" fmla="*/ 2796540 h 4168140"/>
                <a:gd name="connsiteX40" fmla="*/ 3558540 w 11737340"/>
                <a:gd name="connsiteY40" fmla="*/ 2872740 h 4168140"/>
                <a:gd name="connsiteX41" fmla="*/ 3619500 w 11737340"/>
                <a:gd name="connsiteY41" fmla="*/ 2979420 h 4168140"/>
                <a:gd name="connsiteX42" fmla="*/ 3619500 w 11737340"/>
                <a:gd name="connsiteY42" fmla="*/ 2979420 h 4168140"/>
                <a:gd name="connsiteX43" fmla="*/ 3649980 w 11737340"/>
                <a:gd name="connsiteY43" fmla="*/ 3048000 h 4168140"/>
                <a:gd name="connsiteX44" fmla="*/ 3703320 w 11737340"/>
                <a:gd name="connsiteY44" fmla="*/ 3086100 h 4168140"/>
                <a:gd name="connsiteX45" fmla="*/ 3764280 w 11737340"/>
                <a:gd name="connsiteY45" fmla="*/ 3063240 h 4168140"/>
                <a:gd name="connsiteX46" fmla="*/ 3848100 w 11737340"/>
                <a:gd name="connsiteY46" fmla="*/ 3025140 h 4168140"/>
                <a:gd name="connsiteX47" fmla="*/ 3916680 w 11737340"/>
                <a:gd name="connsiteY47" fmla="*/ 3032760 h 4168140"/>
                <a:gd name="connsiteX48" fmla="*/ 4030980 w 11737340"/>
                <a:gd name="connsiteY48" fmla="*/ 3063240 h 4168140"/>
                <a:gd name="connsiteX49" fmla="*/ 4137660 w 11737340"/>
                <a:gd name="connsiteY49" fmla="*/ 3101340 h 4168140"/>
                <a:gd name="connsiteX50" fmla="*/ 4259580 w 11737340"/>
                <a:gd name="connsiteY50" fmla="*/ 3147060 h 4168140"/>
                <a:gd name="connsiteX51" fmla="*/ 4381500 w 11737340"/>
                <a:gd name="connsiteY51" fmla="*/ 3192780 h 4168140"/>
                <a:gd name="connsiteX52" fmla="*/ 4526280 w 11737340"/>
                <a:gd name="connsiteY52" fmla="*/ 3276600 h 4168140"/>
                <a:gd name="connsiteX53" fmla="*/ 4587240 w 11737340"/>
                <a:gd name="connsiteY53" fmla="*/ 3299460 h 4168140"/>
                <a:gd name="connsiteX54" fmla="*/ 4610100 w 11737340"/>
                <a:gd name="connsiteY54" fmla="*/ 3352800 h 4168140"/>
                <a:gd name="connsiteX55" fmla="*/ 4648200 w 11737340"/>
                <a:gd name="connsiteY55" fmla="*/ 3436620 h 4168140"/>
                <a:gd name="connsiteX56" fmla="*/ 4671060 w 11737340"/>
                <a:gd name="connsiteY56" fmla="*/ 3520440 h 4168140"/>
                <a:gd name="connsiteX57" fmla="*/ 4678680 w 11737340"/>
                <a:gd name="connsiteY57" fmla="*/ 3589020 h 4168140"/>
                <a:gd name="connsiteX58" fmla="*/ 4686300 w 11737340"/>
                <a:gd name="connsiteY58" fmla="*/ 3649980 h 4168140"/>
                <a:gd name="connsiteX59" fmla="*/ 4724400 w 11737340"/>
                <a:gd name="connsiteY59" fmla="*/ 3680460 h 4168140"/>
                <a:gd name="connsiteX60" fmla="*/ 4785360 w 11737340"/>
                <a:gd name="connsiteY60" fmla="*/ 3672840 h 4168140"/>
                <a:gd name="connsiteX61" fmla="*/ 4869180 w 11737340"/>
                <a:gd name="connsiteY61" fmla="*/ 3703320 h 4168140"/>
                <a:gd name="connsiteX62" fmla="*/ 4914900 w 11737340"/>
                <a:gd name="connsiteY62" fmla="*/ 3756660 h 4168140"/>
                <a:gd name="connsiteX63" fmla="*/ 5105400 w 11737340"/>
                <a:gd name="connsiteY63" fmla="*/ 3832860 h 4168140"/>
                <a:gd name="connsiteX64" fmla="*/ 5173980 w 11737340"/>
                <a:gd name="connsiteY64" fmla="*/ 3886200 h 4168140"/>
                <a:gd name="connsiteX65" fmla="*/ 5242560 w 11737340"/>
                <a:gd name="connsiteY65" fmla="*/ 3924300 h 4168140"/>
                <a:gd name="connsiteX66" fmla="*/ 5364480 w 11737340"/>
                <a:gd name="connsiteY66" fmla="*/ 3962400 h 4168140"/>
                <a:gd name="connsiteX67" fmla="*/ 5516880 w 11737340"/>
                <a:gd name="connsiteY67" fmla="*/ 4046220 h 4168140"/>
                <a:gd name="connsiteX68" fmla="*/ 5585460 w 11737340"/>
                <a:gd name="connsiteY68" fmla="*/ 4099560 h 4168140"/>
                <a:gd name="connsiteX69" fmla="*/ 5661660 w 11737340"/>
                <a:gd name="connsiteY69" fmla="*/ 4122420 h 4168140"/>
                <a:gd name="connsiteX70" fmla="*/ 5745480 w 11737340"/>
                <a:gd name="connsiteY70" fmla="*/ 4130040 h 4168140"/>
                <a:gd name="connsiteX71" fmla="*/ 5836920 w 11737340"/>
                <a:gd name="connsiteY71" fmla="*/ 4130040 h 4168140"/>
                <a:gd name="connsiteX72" fmla="*/ 5951220 w 11737340"/>
                <a:gd name="connsiteY72" fmla="*/ 4145280 h 4168140"/>
                <a:gd name="connsiteX73" fmla="*/ 6035040 w 11737340"/>
                <a:gd name="connsiteY73" fmla="*/ 4168140 h 4168140"/>
                <a:gd name="connsiteX74" fmla="*/ 6149340 w 11737340"/>
                <a:gd name="connsiteY74" fmla="*/ 4137660 h 4168140"/>
                <a:gd name="connsiteX75" fmla="*/ 6286500 w 11737340"/>
                <a:gd name="connsiteY75" fmla="*/ 4114800 h 4168140"/>
                <a:gd name="connsiteX76" fmla="*/ 6393180 w 11737340"/>
                <a:gd name="connsiteY76" fmla="*/ 4053840 h 4168140"/>
                <a:gd name="connsiteX77" fmla="*/ 6484620 w 11737340"/>
                <a:gd name="connsiteY77" fmla="*/ 4038600 h 4168140"/>
                <a:gd name="connsiteX78" fmla="*/ 6583680 w 11737340"/>
                <a:gd name="connsiteY78" fmla="*/ 3970020 h 4168140"/>
                <a:gd name="connsiteX79" fmla="*/ 6697980 w 11737340"/>
                <a:gd name="connsiteY79" fmla="*/ 3886200 h 4168140"/>
                <a:gd name="connsiteX80" fmla="*/ 6728460 w 11737340"/>
                <a:gd name="connsiteY80" fmla="*/ 3817620 h 4168140"/>
                <a:gd name="connsiteX81" fmla="*/ 6842760 w 11737340"/>
                <a:gd name="connsiteY81" fmla="*/ 3733800 h 4168140"/>
                <a:gd name="connsiteX82" fmla="*/ 6972300 w 11737340"/>
                <a:gd name="connsiteY82" fmla="*/ 3642360 h 4168140"/>
                <a:gd name="connsiteX83" fmla="*/ 7078980 w 11737340"/>
                <a:gd name="connsiteY83" fmla="*/ 3528060 h 4168140"/>
                <a:gd name="connsiteX84" fmla="*/ 7165340 w 11737340"/>
                <a:gd name="connsiteY84" fmla="*/ 3454400 h 4168140"/>
                <a:gd name="connsiteX85" fmla="*/ 7287260 w 11737340"/>
                <a:gd name="connsiteY85" fmla="*/ 3296920 h 4168140"/>
                <a:gd name="connsiteX86" fmla="*/ 7330440 w 11737340"/>
                <a:gd name="connsiteY86" fmla="*/ 3185160 h 4168140"/>
                <a:gd name="connsiteX87" fmla="*/ 7376160 w 11737340"/>
                <a:gd name="connsiteY87" fmla="*/ 3116580 h 4168140"/>
                <a:gd name="connsiteX88" fmla="*/ 7444740 w 11737340"/>
                <a:gd name="connsiteY88" fmla="*/ 3093720 h 4168140"/>
                <a:gd name="connsiteX89" fmla="*/ 7513320 w 11737340"/>
                <a:gd name="connsiteY89" fmla="*/ 3101340 h 4168140"/>
                <a:gd name="connsiteX90" fmla="*/ 7576820 w 11737340"/>
                <a:gd name="connsiteY90" fmla="*/ 3093720 h 4168140"/>
                <a:gd name="connsiteX91" fmla="*/ 7729220 w 11737340"/>
                <a:gd name="connsiteY91" fmla="*/ 3136900 h 4168140"/>
                <a:gd name="connsiteX92" fmla="*/ 7833360 w 11737340"/>
                <a:gd name="connsiteY92" fmla="*/ 3180080 h 4168140"/>
                <a:gd name="connsiteX93" fmla="*/ 7967980 w 11737340"/>
                <a:gd name="connsiteY93" fmla="*/ 3208020 h 4168140"/>
                <a:gd name="connsiteX94" fmla="*/ 8161020 w 11737340"/>
                <a:gd name="connsiteY94" fmla="*/ 3296920 h 4168140"/>
                <a:gd name="connsiteX95" fmla="*/ 8293100 w 11737340"/>
                <a:gd name="connsiteY95" fmla="*/ 3370580 h 4168140"/>
                <a:gd name="connsiteX96" fmla="*/ 8371840 w 11737340"/>
                <a:gd name="connsiteY96" fmla="*/ 3395980 h 4168140"/>
                <a:gd name="connsiteX97" fmla="*/ 8468360 w 11737340"/>
                <a:gd name="connsiteY97" fmla="*/ 3434080 h 4168140"/>
                <a:gd name="connsiteX98" fmla="*/ 8582660 w 11737340"/>
                <a:gd name="connsiteY98" fmla="*/ 3528060 h 4168140"/>
                <a:gd name="connsiteX99" fmla="*/ 8641080 w 11737340"/>
                <a:gd name="connsiteY99" fmla="*/ 3566160 h 4168140"/>
                <a:gd name="connsiteX100" fmla="*/ 8702040 w 11737340"/>
                <a:gd name="connsiteY100" fmla="*/ 3604260 h 4168140"/>
                <a:gd name="connsiteX101" fmla="*/ 8763000 w 11737340"/>
                <a:gd name="connsiteY101" fmla="*/ 3634740 h 4168140"/>
                <a:gd name="connsiteX102" fmla="*/ 8846820 w 11737340"/>
                <a:gd name="connsiteY102" fmla="*/ 3632200 h 4168140"/>
                <a:gd name="connsiteX103" fmla="*/ 8968740 w 11737340"/>
                <a:gd name="connsiteY103" fmla="*/ 3634740 h 4168140"/>
                <a:gd name="connsiteX104" fmla="*/ 9060180 w 11737340"/>
                <a:gd name="connsiteY104" fmla="*/ 3642360 h 4168140"/>
                <a:gd name="connsiteX105" fmla="*/ 9151620 w 11737340"/>
                <a:gd name="connsiteY105" fmla="*/ 3657600 h 4168140"/>
                <a:gd name="connsiteX106" fmla="*/ 9230360 w 11737340"/>
                <a:gd name="connsiteY106" fmla="*/ 3657600 h 4168140"/>
                <a:gd name="connsiteX107" fmla="*/ 9331960 w 11737340"/>
                <a:gd name="connsiteY107" fmla="*/ 3629660 h 4168140"/>
                <a:gd name="connsiteX108" fmla="*/ 9433560 w 11737340"/>
                <a:gd name="connsiteY108" fmla="*/ 3589020 h 4168140"/>
                <a:gd name="connsiteX109" fmla="*/ 9535160 w 11737340"/>
                <a:gd name="connsiteY109" fmla="*/ 3540760 h 4168140"/>
                <a:gd name="connsiteX110" fmla="*/ 9646920 w 11737340"/>
                <a:gd name="connsiteY110" fmla="*/ 3489960 h 4168140"/>
                <a:gd name="connsiteX111" fmla="*/ 9784080 w 11737340"/>
                <a:gd name="connsiteY111" fmla="*/ 3444240 h 4168140"/>
                <a:gd name="connsiteX112" fmla="*/ 9860280 w 11737340"/>
                <a:gd name="connsiteY112" fmla="*/ 3383280 h 4168140"/>
                <a:gd name="connsiteX113" fmla="*/ 9921240 w 11737340"/>
                <a:gd name="connsiteY113" fmla="*/ 3314700 h 4168140"/>
                <a:gd name="connsiteX114" fmla="*/ 9997440 w 11737340"/>
                <a:gd name="connsiteY114" fmla="*/ 3208020 h 4168140"/>
                <a:gd name="connsiteX115" fmla="*/ 10043160 w 11737340"/>
                <a:gd name="connsiteY115" fmla="*/ 3101340 h 4168140"/>
                <a:gd name="connsiteX116" fmla="*/ 10104120 w 11737340"/>
                <a:gd name="connsiteY116" fmla="*/ 3017520 h 4168140"/>
                <a:gd name="connsiteX117" fmla="*/ 10157460 w 11737340"/>
                <a:gd name="connsiteY117" fmla="*/ 2933700 h 4168140"/>
                <a:gd name="connsiteX118" fmla="*/ 10218420 w 11737340"/>
                <a:gd name="connsiteY118" fmla="*/ 2849880 h 4168140"/>
                <a:gd name="connsiteX119" fmla="*/ 10294620 w 11737340"/>
                <a:gd name="connsiteY119" fmla="*/ 2735580 h 4168140"/>
                <a:gd name="connsiteX120" fmla="*/ 10347960 w 11737340"/>
                <a:gd name="connsiteY120" fmla="*/ 2621280 h 4168140"/>
                <a:gd name="connsiteX121" fmla="*/ 10431780 w 11737340"/>
                <a:gd name="connsiteY121" fmla="*/ 2499360 h 4168140"/>
                <a:gd name="connsiteX122" fmla="*/ 10500360 w 11737340"/>
                <a:gd name="connsiteY122" fmla="*/ 2354580 h 4168140"/>
                <a:gd name="connsiteX123" fmla="*/ 10553700 w 11737340"/>
                <a:gd name="connsiteY123" fmla="*/ 2263140 h 4168140"/>
                <a:gd name="connsiteX124" fmla="*/ 10584180 w 11737340"/>
                <a:gd name="connsiteY124" fmla="*/ 2194560 h 4168140"/>
                <a:gd name="connsiteX125" fmla="*/ 10624820 w 11737340"/>
                <a:gd name="connsiteY125" fmla="*/ 2125980 h 4168140"/>
                <a:gd name="connsiteX126" fmla="*/ 10675620 w 11737340"/>
                <a:gd name="connsiteY126" fmla="*/ 2049780 h 4168140"/>
                <a:gd name="connsiteX127" fmla="*/ 10690860 w 11737340"/>
                <a:gd name="connsiteY127" fmla="*/ 1988820 h 4168140"/>
                <a:gd name="connsiteX128" fmla="*/ 10713720 w 11737340"/>
                <a:gd name="connsiteY128" fmla="*/ 1927860 h 4168140"/>
                <a:gd name="connsiteX129" fmla="*/ 10767060 w 11737340"/>
                <a:gd name="connsiteY129" fmla="*/ 1859280 h 4168140"/>
                <a:gd name="connsiteX130" fmla="*/ 10873740 w 11737340"/>
                <a:gd name="connsiteY130" fmla="*/ 1828800 h 4168140"/>
                <a:gd name="connsiteX131" fmla="*/ 11079480 w 11737340"/>
                <a:gd name="connsiteY131" fmla="*/ 1767840 h 4168140"/>
                <a:gd name="connsiteX132" fmla="*/ 11247120 w 11737340"/>
                <a:gd name="connsiteY132" fmla="*/ 1684020 h 4168140"/>
                <a:gd name="connsiteX133" fmla="*/ 11407140 w 11737340"/>
                <a:gd name="connsiteY133" fmla="*/ 1628140 h 4168140"/>
                <a:gd name="connsiteX134" fmla="*/ 11490960 w 11737340"/>
                <a:gd name="connsiteY134" fmla="*/ 1577340 h 4168140"/>
                <a:gd name="connsiteX135" fmla="*/ 11635740 w 11737340"/>
                <a:gd name="connsiteY135" fmla="*/ 1508760 h 4168140"/>
                <a:gd name="connsiteX136" fmla="*/ 11737340 w 11737340"/>
                <a:gd name="connsiteY136" fmla="*/ 1442720 h 4168140"/>
                <a:gd name="connsiteX137" fmla="*/ 11620500 w 11737340"/>
                <a:gd name="connsiteY137" fmla="*/ 1417320 h 4168140"/>
                <a:gd name="connsiteX138" fmla="*/ 11567160 w 11737340"/>
                <a:gd name="connsiteY138" fmla="*/ 1379220 h 4168140"/>
                <a:gd name="connsiteX139" fmla="*/ 11498580 w 11737340"/>
                <a:gd name="connsiteY139" fmla="*/ 1318260 h 4168140"/>
                <a:gd name="connsiteX140" fmla="*/ 11468100 w 11737340"/>
                <a:gd name="connsiteY140" fmla="*/ 1280160 h 4168140"/>
                <a:gd name="connsiteX141" fmla="*/ 11442700 w 11737340"/>
                <a:gd name="connsiteY141" fmla="*/ 1231900 h 4168140"/>
                <a:gd name="connsiteX142" fmla="*/ 11384280 w 11737340"/>
                <a:gd name="connsiteY142" fmla="*/ 1310640 h 4168140"/>
                <a:gd name="connsiteX143" fmla="*/ 11353800 w 11737340"/>
                <a:gd name="connsiteY143" fmla="*/ 1356360 h 4168140"/>
                <a:gd name="connsiteX144" fmla="*/ 11224260 w 11737340"/>
                <a:gd name="connsiteY144" fmla="*/ 1417320 h 4168140"/>
                <a:gd name="connsiteX145" fmla="*/ 11109960 w 11737340"/>
                <a:gd name="connsiteY145" fmla="*/ 1463040 h 4168140"/>
                <a:gd name="connsiteX146" fmla="*/ 10911840 w 11737340"/>
                <a:gd name="connsiteY146" fmla="*/ 1524000 h 4168140"/>
                <a:gd name="connsiteX147" fmla="*/ 10774680 w 11737340"/>
                <a:gd name="connsiteY147" fmla="*/ 1546860 h 4168140"/>
                <a:gd name="connsiteX148" fmla="*/ 10675620 w 11737340"/>
                <a:gd name="connsiteY148" fmla="*/ 1615440 h 4168140"/>
                <a:gd name="connsiteX149" fmla="*/ 10568940 w 11737340"/>
                <a:gd name="connsiteY149" fmla="*/ 1676400 h 4168140"/>
                <a:gd name="connsiteX150" fmla="*/ 10485120 w 11737340"/>
                <a:gd name="connsiteY150" fmla="*/ 1760220 h 4168140"/>
                <a:gd name="connsiteX151" fmla="*/ 10454640 w 11737340"/>
                <a:gd name="connsiteY151" fmla="*/ 1836420 h 4168140"/>
                <a:gd name="connsiteX152" fmla="*/ 10416540 w 11737340"/>
                <a:gd name="connsiteY152" fmla="*/ 1927860 h 4168140"/>
                <a:gd name="connsiteX153" fmla="*/ 10401300 w 11737340"/>
                <a:gd name="connsiteY153" fmla="*/ 2004060 h 4168140"/>
                <a:gd name="connsiteX154" fmla="*/ 10363200 w 11737340"/>
                <a:gd name="connsiteY154" fmla="*/ 2095500 h 4168140"/>
                <a:gd name="connsiteX155" fmla="*/ 10317480 w 11737340"/>
                <a:gd name="connsiteY155" fmla="*/ 2225040 h 4168140"/>
                <a:gd name="connsiteX156" fmla="*/ 10287000 w 11737340"/>
                <a:gd name="connsiteY156" fmla="*/ 2346960 h 4168140"/>
                <a:gd name="connsiteX157" fmla="*/ 10218420 w 11737340"/>
                <a:gd name="connsiteY157" fmla="*/ 2499360 h 4168140"/>
                <a:gd name="connsiteX158" fmla="*/ 10134600 w 11737340"/>
                <a:gd name="connsiteY158" fmla="*/ 2621280 h 4168140"/>
                <a:gd name="connsiteX159" fmla="*/ 10043160 w 11737340"/>
                <a:gd name="connsiteY159" fmla="*/ 2735580 h 4168140"/>
                <a:gd name="connsiteX160" fmla="*/ 9974580 w 11737340"/>
                <a:gd name="connsiteY160" fmla="*/ 2857500 h 4168140"/>
                <a:gd name="connsiteX161" fmla="*/ 9906000 w 11737340"/>
                <a:gd name="connsiteY161" fmla="*/ 2941320 h 4168140"/>
                <a:gd name="connsiteX162" fmla="*/ 9860280 w 11737340"/>
                <a:gd name="connsiteY162" fmla="*/ 3032760 h 4168140"/>
                <a:gd name="connsiteX163" fmla="*/ 9806940 w 11737340"/>
                <a:gd name="connsiteY163" fmla="*/ 3116580 h 4168140"/>
                <a:gd name="connsiteX164" fmla="*/ 9715500 w 11737340"/>
                <a:gd name="connsiteY164" fmla="*/ 3208020 h 4168140"/>
                <a:gd name="connsiteX165" fmla="*/ 9616440 w 11737340"/>
                <a:gd name="connsiteY165" fmla="*/ 3261360 h 4168140"/>
                <a:gd name="connsiteX166" fmla="*/ 9532620 w 11737340"/>
                <a:gd name="connsiteY166" fmla="*/ 3329940 h 4168140"/>
                <a:gd name="connsiteX167" fmla="*/ 9471660 w 11737340"/>
                <a:gd name="connsiteY167" fmla="*/ 3375660 h 4168140"/>
                <a:gd name="connsiteX168" fmla="*/ 9410700 w 11737340"/>
                <a:gd name="connsiteY168" fmla="*/ 3429000 h 4168140"/>
                <a:gd name="connsiteX169" fmla="*/ 9288780 w 11737340"/>
                <a:gd name="connsiteY169" fmla="*/ 3436620 h 4168140"/>
                <a:gd name="connsiteX170" fmla="*/ 9166860 w 11737340"/>
                <a:gd name="connsiteY170" fmla="*/ 3444240 h 4168140"/>
                <a:gd name="connsiteX171" fmla="*/ 9029700 w 11737340"/>
                <a:gd name="connsiteY171" fmla="*/ 3413760 h 4168140"/>
                <a:gd name="connsiteX172" fmla="*/ 8823960 w 11737340"/>
                <a:gd name="connsiteY172" fmla="*/ 3360420 h 4168140"/>
                <a:gd name="connsiteX173" fmla="*/ 8679180 w 11737340"/>
                <a:gd name="connsiteY173" fmla="*/ 3329940 h 4168140"/>
                <a:gd name="connsiteX174" fmla="*/ 8572500 w 11737340"/>
                <a:gd name="connsiteY174" fmla="*/ 3276600 h 4168140"/>
                <a:gd name="connsiteX175" fmla="*/ 8465820 w 11737340"/>
                <a:gd name="connsiteY175" fmla="*/ 3215640 h 4168140"/>
                <a:gd name="connsiteX176" fmla="*/ 8321040 w 11737340"/>
                <a:gd name="connsiteY176" fmla="*/ 3177540 h 4168140"/>
                <a:gd name="connsiteX177" fmla="*/ 8199120 w 11737340"/>
                <a:gd name="connsiteY177" fmla="*/ 3131820 h 4168140"/>
                <a:gd name="connsiteX178" fmla="*/ 8069580 w 11737340"/>
                <a:gd name="connsiteY178" fmla="*/ 3078480 h 4168140"/>
                <a:gd name="connsiteX179" fmla="*/ 7917180 w 11737340"/>
                <a:gd name="connsiteY179" fmla="*/ 2994660 h 4168140"/>
                <a:gd name="connsiteX180" fmla="*/ 7787640 w 11737340"/>
                <a:gd name="connsiteY180" fmla="*/ 2971800 h 4168140"/>
                <a:gd name="connsiteX181" fmla="*/ 7719060 w 11737340"/>
                <a:gd name="connsiteY181" fmla="*/ 2933700 h 4168140"/>
                <a:gd name="connsiteX182" fmla="*/ 7612380 w 11737340"/>
                <a:gd name="connsiteY182" fmla="*/ 2903220 h 4168140"/>
                <a:gd name="connsiteX183" fmla="*/ 7566660 w 11737340"/>
                <a:gd name="connsiteY183" fmla="*/ 2887980 h 4168140"/>
                <a:gd name="connsiteX184" fmla="*/ 7551420 w 11737340"/>
                <a:gd name="connsiteY184" fmla="*/ 2849880 h 4168140"/>
                <a:gd name="connsiteX185" fmla="*/ 7533640 w 11737340"/>
                <a:gd name="connsiteY185" fmla="*/ 2788920 h 4168140"/>
                <a:gd name="connsiteX186" fmla="*/ 7475220 w 11737340"/>
                <a:gd name="connsiteY186" fmla="*/ 2857500 h 4168140"/>
                <a:gd name="connsiteX187" fmla="*/ 7414260 w 11737340"/>
                <a:gd name="connsiteY187" fmla="*/ 2887980 h 4168140"/>
                <a:gd name="connsiteX188" fmla="*/ 7345680 w 11737340"/>
                <a:gd name="connsiteY188" fmla="*/ 2971800 h 4168140"/>
                <a:gd name="connsiteX189" fmla="*/ 7315200 w 11737340"/>
                <a:gd name="connsiteY189" fmla="*/ 2994660 h 4168140"/>
                <a:gd name="connsiteX190" fmla="*/ 7261860 w 11737340"/>
                <a:gd name="connsiteY190" fmla="*/ 3009900 h 4168140"/>
                <a:gd name="connsiteX191" fmla="*/ 7193280 w 11737340"/>
                <a:gd name="connsiteY191" fmla="*/ 3025140 h 4168140"/>
                <a:gd name="connsiteX192" fmla="*/ 7155180 w 11737340"/>
                <a:gd name="connsiteY192" fmla="*/ 3078480 h 4168140"/>
                <a:gd name="connsiteX193" fmla="*/ 7109460 w 11737340"/>
                <a:gd name="connsiteY193" fmla="*/ 3154680 h 4168140"/>
                <a:gd name="connsiteX194" fmla="*/ 7048500 w 11737340"/>
                <a:gd name="connsiteY194" fmla="*/ 3246120 h 4168140"/>
                <a:gd name="connsiteX195" fmla="*/ 6995160 w 11737340"/>
                <a:gd name="connsiteY195" fmla="*/ 3307080 h 4168140"/>
                <a:gd name="connsiteX196" fmla="*/ 6972300 w 11737340"/>
                <a:gd name="connsiteY196" fmla="*/ 3352800 h 4168140"/>
                <a:gd name="connsiteX197" fmla="*/ 6949440 w 11737340"/>
                <a:gd name="connsiteY197" fmla="*/ 3413760 h 4168140"/>
                <a:gd name="connsiteX198" fmla="*/ 6949440 w 11737340"/>
                <a:gd name="connsiteY198" fmla="*/ 3413760 h 4168140"/>
                <a:gd name="connsiteX199" fmla="*/ 6911340 w 11737340"/>
                <a:gd name="connsiteY199" fmla="*/ 3474720 h 4168140"/>
                <a:gd name="connsiteX200" fmla="*/ 6888480 w 11737340"/>
                <a:gd name="connsiteY200" fmla="*/ 3505200 h 4168140"/>
                <a:gd name="connsiteX201" fmla="*/ 6819900 w 11737340"/>
                <a:gd name="connsiteY201" fmla="*/ 3566160 h 4168140"/>
                <a:gd name="connsiteX202" fmla="*/ 6743700 w 11737340"/>
                <a:gd name="connsiteY202" fmla="*/ 3581400 h 4168140"/>
                <a:gd name="connsiteX203" fmla="*/ 6675120 w 11737340"/>
                <a:gd name="connsiteY203" fmla="*/ 3657600 h 4168140"/>
                <a:gd name="connsiteX204" fmla="*/ 6629400 w 11737340"/>
                <a:gd name="connsiteY204" fmla="*/ 3718560 h 4168140"/>
                <a:gd name="connsiteX205" fmla="*/ 6576060 w 11737340"/>
                <a:gd name="connsiteY205" fmla="*/ 3779520 h 4168140"/>
                <a:gd name="connsiteX206" fmla="*/ 6484620 w 11737340"/>
                <a:gd name="connsiteY206" fmla="*/ 3817620 h 4168140"/>
                <a:gd name="connsiteX207" fmla="*/ 6400800 w 11737340"/>
                <a:gd name="connsiteY207" fmla="*/ 3832860 h 4168140"/>
                <a:gd name="connsiteX208" fmla="*/ 6263640 w 11737340"/>
                <a:gd name="connsiteY208" fmla="*/ 3870960 h 4168140"/>
                <a:gd name="connsiteX209" fmla="*/ 6126480 w 11737340"/>
                <a:gd name="connsiteY209" fmla="*/ 3901440 h 4168140"/>
                <a:gd name="connsiteX210" fmla="*/ 6027420 w 11737340"/>
                <a:gd name="connsiteY210" fmla="*/ 3916680 h 4168140"/>
                <a:gd name="connsiteX211" fmla="*/ 5890260 w 11737340"/>
                <a:gd name="connsiteY211" fmla="*/ 3878580 h 4168140"/>
                <a:gd name="connsiteX212" fmla="*/ 5821680 w 11737340"/>
                <a:gd name="connsiteY212" fmla="*/ 3863340 h 4168140"/>
                <a:gd name="connsiteX213" fmla="*/ 5737860 w 11737340"/>
                <a:gd name="connsiteY213" fmla="*/ 3825240 h 4168140"/>
                <a:gd name="connsiteX214" fmla="*/ 5638800 w 11737340"/>
                <a:gd name="connsiteY214" fmla="*/ 3794760 h 4168140"/>
                <a:gd name="connsiteX215" fmla="*/ 5524500 w 11737340"/>
                <a:gd name="connsiteY215" fmla="*/ 3756660 h 4168140"/>
                <a:gd name="connsiteX216" fmla="*/ 5448300 w 11737340"/>
                <a:gd name="connsiteY216" fmla="*/ 3718560 h 4168140"/>
                <a:gd name="connsiteX217" fmla="*/ 5349240 w 11737340"/>
                <a:gd name="connsiteY217" fmla="*/ 3657600 h 4168140"/>
                <a:gd name="connsiteX218" fmla="*/ 5295900 w 11737340"/>
                <a:gd name="connsiteY218" fmla="*/ 3619500 h 4168140"/>
                <a:gd name="connsiteX219" fmla="*/ 5234940 w 11737340"/>
                <a:gd name="connsiteY219" fmla="*/ 3596640 h 4168140"/>
                <a:gd name="connsiteX220" fmla="*/ 5135880 w 11737340"/>
                <a:gd name="connsiteY220" fmla="*/ 3550920 h 4168140"/>
                <a:gd name="connsiteX221" fmla="*/ 5059680 w 11737340"/>
                <a:gd name="connsiteY221" fmla="*/ 3505200 h 4168140"/>
                <a:gd name="connsiteX222" fmla="*/ 5029200 w 11737340"/>
                <a:gd name="connsiteY222" fmla="*/ 3482340 h 4168140"/>
                <a:gd name="connsiteX223" fmla="*/ 4960620 w 11737340"/>
                <a:gd name="connsiteY223" fmla="*/ 3413760 h 4168140"/>
                <a:gd name="connsiteX224" fmla="*/ 4876800 w 11737340"/>
                <a:gd name="connsiteY224" fmla="*/ 3299460 h 4168140"/>
                <a:gd name="connsiteX225" fmla="*/ 4808220 w 11737340"/>
                <a:gd name="connsiteY225" fmla="*/ 3200400 h 4168140"/>
                <a:gd name="connsiteX226" fmla="*/ 4777740 w 11737340"/>
                <a:gd name="connsiteY226" fmla="*/ 3147060 h 4168140"/>
                <a:gd name="connsiteX227" fmla="*/ 4724400 w 11737340"/>
                <a:gd name="connsiteY227" fmla="*/ 3108960 h 4168140"/>
                <a:gd name="connsiteX228" fmla="*/ 4648200 w 11737340"/>
                <a:gd name="connsiteY228" fmla="*/ 3063240 h 4168140"/>
                <a:gd name="connsiteX229" fmla="*/ 4533900 w 11737340"/>
                <a:gd name="connsiteY229" fmla="*/ 2979420 h 4168140"/>
                <a:gd name="connsiteX230" fmla="*/ 4427220 w 11737340"/>
                <a:gd name="connsiteY230" fmla="*/ 2941320 h 4168140"/>
                <a:gd name="connsiteX231" fmla="*/ 4366260 w 11737340"/>
                <a:gd name="connsiteY231" fmla="*/ 2903220 h 4168140"/>
                <a:gd name="connsiteX232" fmla="*/ 4244340 w 11737340"/>
                <a:gd name="connsiteY232" fmla="*/ 2842260 h 4168140"/>
                <a:gd name="connsiteX233" fmla="*/ 4145280 w 11737340"/>
                <a:gd name="connsiteY233" fmla="*/ 2811780 h 4168140"/>
                <a:gd name="connsiteX234" fmla="*/ 4038600 w 11737340"/>
                <a:gd name="connsiteY234" fmla="*/ 2804160 h 4168140"/>
                <a:gd name="connsiteX235" fmla="*/ 3954780 w 11737340"/>
                <a:gd name="connsiteY235" fmla="*/ 2819400 h 4168140"/>
                <a:gd name="connsiteX236" fmla="*/ 3863340 w 11737340"/>
                <a:gd name="connsiteY236" fmla="*/ 2804160 h 4168140"/>
                <a:gd name="connsiteX237" fmla="*/ 3741420 w 11737340"/>
                <a:gd name="connsiteY237" fmla="*/ 2781300 h 4168140"/>
                <a:gd name="connsiteX238" fmla="*/ 3649980 w 11737340"/>
                <a:gd name="connsiteY238" fmla="*/ 2743200 h 4168140"/>
                <a:gd name="connsiteX239" fmla="*/ 3573780 w 11737340"/>
                <a:gd name="connsiteY239" fmla="*/ 2674620 h 4168140"/>
                <a:gd name="connsiteX240" fmla="*/ 3482340 w 11737340"/>
                <a:gd name="connsiteY240" fmla="*/ 2621280 h 4168140"/>
                <a:gd name="connsiteX241" fmla="*/ 3436620 w 11737340"/>
                <a:gd name="connsiteY241" fmla="*/ 2552700 h 4168140"/>
                <a:gd name="connsiteX242" fmla="*/ 3329940 w 11737340"/>
                <a:gd name="connsiteY242" fmla="*/ 2423160 h 4168140"/>
                <a:gd name="connsiteX243" fmla="*/ 3261360 w 11737340"/>
                <a:gd name="connsiteY243" fmla="*/ 2324100 h 4168140"/>
                <a:gd name="connsiteX244" fmla="*/ 3131820 w 11737340"/>
                <a:gd name="connsiteY244" fmla="*/ 2209800 h 4168140"/>
                <a:gd name="connsiteX245" fmla="*/ 3040380 w 11737340"/>
                <a:gd name="connsiteY245" fmla="*/ 2141220 h 4168140"/>
                <a:gd name="connsiteX246" fmla="*/ 2910840 w 11737340"/>
                <a:gd name="connsiteY246" fmla="*/ 2034540 h 4168140"/>
                <a:gd name="connsiteX247" fmla="*/ 2849880 w 11737340"/>
                <a:gd name="connsiteY247" fmla="*/ 1958340 h 4168140"/>
                <a:gd name="connsiteX248" fmla="*/ 2743200 w 11737340"/>
                <a:gd name="connsiteY248" fmla="*/ 1889760 h 4168140"/>
                <a:gd name="connsiteX249" fmla="*/ 2659380 w 11737340"/>
                <a:gd name="connsiteY249" fmla="*/ 1844040 h 4168140"/>
                <a:gd name="connsiteX250" fmla="*/ 2575560 w 11737340"/>
                <a:gd name="connsiteY250" fmla="*/ 1744980 h 4168140"/>
                <a:gd name="connsiteX251" fmla="*/ 2468880 w 11737340"/>
                <a:gd name="connsiteY251" fmla="*/ 1645920 h 4168140"/>
                <a:gd name="connsiteX252" fmla="*/ 2400300 w 11737340"/>
                <a:gd name="connsiteY252" fmla="*/ 1607820 h 4168140"/>
                <a:gd name="connsiteX253" fmla="*/ 2263140 w 11737340"/>
                <a:gd name="connsiteY253" fmla="*/ 1501140 h 4168140"/>
                <a:gd name="connsiteX254" fmla="*/ 2171700 w 11737340"/>
                <a:gd name="connsiteY254" fmla="*/ 1432560 h 4168140"/>
                <a:gd name="connsiteX255" fmla="*/ 2087880 w 11737340"/>
                <a:gd name="connsiteY255" fmla="*/ 1363980 h 4168140"/>
                <a:gd name="connsiteX256" fmla="*/ 1950720 w 11737340"/>
                <a:gd name="connsiteY256" fmla="*/ 1272540 h 4168140"/>
                <a:gd name="connsiteX257" fmla="*/ 1805940 w 11737340"/>
                <a:gd name="connsiteY257" fmla="*/ 1135380 h 4168140"/>
                <a:gd name="connsiteX258" fmla="*/ 1729740 w 11737340"/>
                <a:gd name="connsiteY258" fmla="*/ 1089660 h 4168140"/>
                <a:gd name="connsiteX259" fmla="*/ 1668780 w 11737340"/>
                <a:gd name="connsiteY259" fmla="*/ 1043940 h 4168140"/>
                <a:gd name="connsiteX260" fmla="*/ 1592580 w 11737340"/>
                <a:gd name="connsiteY260" fmla="*/ 990600 h 4168140"/>
                <a:gd name="connsiteX261" fmla="*/ 1470660 w 11737340"/>
                <a:gd name="connsiteY261" fmla="*/ 891540 h 4168140"/>
                <a:gd name="connsiteX262" fmla="*/ 1386840 w 11737340"/>
                <a:gd name="connsiteY262" fmla="*/ 845820 h 4168140"/>
                <a:gd name="connsiteX263" fmla="*/ 1318260 w 11737340"/>
                <a:gd name="connsiteY263" fmla="*/ 784860 h 4168140"/>
                <a:gd name="connsiteX264" fmla="*/ 1264920 w 11737340"/>
                <a:gd name="connsiteY264" fmla="*/ 723900 h 4168140"/>
                <a:gd name="connsiteX265" fmla="*/ 1181100 w 11737340"/>
                <a:gd name="connsiteY265" fmla="*/ 647700 h 4168140"/>
                <a:gd name="connsiteX266" fmla="*/ 1089660 w 11737340"/>
                <a:gd name="connsiteY266" fmla="*/ 624840 h 4168140"/>
                <a:gd name="connsiteX267" fmla="*/ 1021080 w 11737340"/>
                <a:gd name="connsiteY267" fmla="*/ 586740 h 4168140"/>
                <a:gd name="connsiteX268" fmla="*/ 937260 w 11737340"/>
                <a:gd name="connsiteY268" fmla="*/ 548640 h 4168140"/>
                <a:gd name="connsiteX269" fmla="*/ 830580 w 11737340"/>
                <a:gd name="connsiteY269" fmla="*/ 510540 h 4168140"/>
                <a:gd name="connsiteX270" fmla="*/ 754380 w 11737340"/>
                <a:gd name="connsiteY270" fmla="*/ 457200 h 4168140"/>
                <a:gd name="connsiteX271" fmla="*/ 708660 w 11737340"/>
                <a:gd name="connsiteY271" fmla="*/ 419100 h 4168140"/>
                <a:gd name="connsiteX272" fmla="*/ 609600 w 11737340"/>
                <a:gd name="connsiteY272" fmla="*/ 396240 h 4168140"/>
                <a:gd name="connsiteX273" fmla="*/ 548640 w 11737340"/>
                <a:gd name="connsiteY273" fmla="*/ 320040 h 4168140"/>
                <a:gd name="connsiteX274" fmla="*/ 510540 w 11737340"/>
                <a:gd name="connsiteY274" fmla="*/ 251460 h 4168140"/>
                <a:gd name="connsiteX275" fmla="*/ 464820 w 11737340"/>
                <a:gd name="connsiteY275" fmla="*/ 190500 h 4168140"/>
                <a:gd name="connsiteX276" fmla="*/ 411480 w 11737340"/>
                <a:gd name="connsiteY276" fmla="*/ 137160 h 4168140"/>
                <a:gd name="connsiteX277" fmla="*/ 373380 w 11737340"/>
                <a:gd name="connsiteY277" fmla="*/ 45720 h 4168140"/>
                <a:gd name="connsiteX278" fmla="*/ 342900 w 11737340"/>
                <a:gd name="connsiteY278" fmla="*/ 0 h 4168140"/>
                <a:gd name="connsiteX279" fmla="*/ 327660 w 11737340"/>
                <a:gd name="connsiteY279" fmla="*/ 60960 h 4168140"/>
                <a:gd name="connsiteX280" fmla="*/ 289560 w 11737340"/>
                <a:gd name="connsiteY280" fmla="*/ 91440 h 4168140"/>
                <a:gd name="connsiteX281" fmla="*/ 236220 w 11737340"/>
                <a:gd name="connsiteY281" fmla="*/ 114300 h 4168140"/>
                <a:gd name="connsiteX282" fmla="*/ 198120 w 11737340"/>
                <a:gd name="connsiteY282" fmla="*/ 175260 h 4168140"/>
                <a:gd name="connsiteX283" fmla="*/ 175260 w 11737340"/>
                <a:gd name="connsiteY283" fmla="*/ 228600 h 4168140"/>
                <a:gd name="connsiteX284" fmla="*/ 114300 w 11737340"/>
                <a:gd name="connsiteY284" fmla="*/ 236220 h 4168140"/>
                <a:gd name="connsiteX285" fmla="*/ 45720 w 11737340"/>
                <a:gd name="connsiteY285" fmla="*/ 251460 h 4168140"/>
                <a:gd name="connsiteX286" fmla="*/ 0 w 11737340"/>
                <a:gd name="connsiteY286" fmla="*/ 281940 h 4168140"/>
                <a:gd name="connsiteX287" fmla="*/ 68580 w 11737340"/>
                <a:gd name="connsiteY287" fmla="*/ 320040 h 4168140"/>
                <a:gd name="connsiteX0" fmla="*/ 68580 w 11737340"/>
                <a:gd name="connsiteY0" fmla="*/ 320040 h 4168140"/>
                <a:gd name="connsiteX1" fmla="*/ 121920 w 11737340"/>
                <a:gd name="connsiteY1" fmla="*/ 381000 h 4168140"/>
                <a:gd name="connsiteX2" fmla="*/ 198120 w 11737340"/>
                <a:gd name="connsiteY2" fmla="*/ 419100 h 4168140"/>
                <a:gd name="connsiteX3" fmla="*/ 320040 w 11737340"/>
                <a:gd name="connsiteY3" fmla="*/ 510540 h 4168140"/>
                <a:gd name="connsiteX4" fmla="*/ 411480 w 11737340"/>
                <a:gd name="connsiteY4" fmla="*/ 563880 h 4168140"/>
                <a:gd name="connsiteX5" fmla="*/ 472440 w 11737340"/>
                <a:gd name="connsiteY5" fmla="*/ 632460 h 4168140"/>
                <a:gd name="connsiteX6" fmla="*/ 601980 w 11737340"/>
                <a:gd name="connsiteY6" fmla="*/ 708660 h 4168140"/>
                <a:gd name="connsiteX7" fmla="*/ 739140 w 11737340"/>
                <a:gd name="connsiteY7" fmla="*/ 784860 h 4168140"/>
                <a:gd name="connsiteX8" fmla="*/ 861060 w 11737340"/>
                <a:gd name="connsiteY8" fmla="*/ 868680 h 4168140"/>
                <a:gd name="connsiteX9" fmla="*/ 944880 w 11737340"/>
                <a:gd name="connsiteY9" fmla="*/ 952500 h 4168140"/>
                <a:gd name="connsiteX10" fmla="*/ 1021080 w 11737340"/>
                <a:gd name="connsiteY10" fmla="*/ 1005840 h 4168140"/>
                <a:gd name="connsiteX11" fmla="*/ 1097280 w 11737340"/>
                <a:gd name="connsiteY11" fmla="*/ 1043940 h 4168140"/>
                <a:gd name="connsiteX12" fmla="*/ 1181100 w 11737340"/>
                <a:gd name="connsiteY12" fmla="*/ 1104900 h 4168140"/>
                <a:gd name="connsiteX13" fmla="*/ 1249680 w 11737340"/>
                <a:gd name="connsiteY13" fmla="*/ 1150620 h 4168140"/>
                <a:gd name="connsiteX14" fmla="*/ 1341120 w 11737340"/>
                <a:gd name="connsiteY14" fmla="*/ 1196340 h 4168140"/>
                <a:gd name="connsiteX15" fmla="*/ 1417320 w 11737340"/>
                <a:gd name="connsiteY15" fmla="*/ 1257300 h 4168140"/>
                <a:gd name="connsiteX16" fmla="*/ 1493520 w 11737340"/>
                <a:gd name="connsiteY16" fmla="*/ 1333500 h 4168140"/>
                <a:gd name="connsiteX17" fmla="*/ 1569720 w 11737340"/>
                <a:gd name="connsiteY17" fmla="*/ 1356360 h 4168140"/>
                <a:gd name="connsiteX18" fmla="*/ 1684020 w 11737340"/>
                <a:gd name="connsiteY18" fmla="*/ 1424940 h 4168140"/>
                <a:gd name="connsiteX19" fmla="*/ 1729740 w 11737340"/>
                <a:gd name="connsiteY19" fmla="*/ 1485900 h 4168140"/>
                <a:gd name="connsiteX20" fmla="*/ 1844040 w 11737340"/>
                <a:gd name="connsiteY20" fmla="*/ 1569720 h 4168140"/>
                <a:gd name="connsiteX21" fmla="*/ 1935480 w 11737340"/>
                <a:gd name="connsiteY21" fmla="*/ 1615440 h 4168140"/>
                <a:gd name="connsiteX22" fmla="*/ 2049780 w 11737340"/>
                <a:gd name="connsiteY22" fmla="*/ 1691640 h 4168140"/>
                <a:gd name="connsiteX23" fmla="*/ 2133600 w 11737340"/>
                <a:gd name="connsiteY23" fmla="*/ 1729740 h 4168140"/>
                <a:gd name="connsiteX24" fmla="*/ 2202180 w 11737340"/>
                <a:gd name="connsiteY24" fmla="*/ 1805940 h 4168140"/>
                <a:gd name="connsiteX25" fmla="*/ 2255520 w 11737340"/>
                <a:gd name="connsiteY25" fmla="*/ 1821180 h 4168140"/>
                <a:gd name="connsiteX26" fmla="*/ 2316480 w 11737340"/>
                <a:gd name="connsiteY26" fmla="*/ 1866900 h 4168140"/>
                <a:gd name="connsiteX27" fmla="*/ 2423160 w 11737340"/>
                <a:gd name="connsiteY27" fmla="*/ 2004060 h 4168140"/>
                <a:gd name="connsiteX28" fmla="*/ 2476500 w 11737340"/>
                <a:gd name="connsiteY28" fmla="*/ 2087880 h 4168140"/>
                <a:gd name="connsiteX29" fmla="*/ 2567940 w 11737340"/>
                <a:gd name="connsiteY29" fmla="*/ 2148840 h 4168140"/>
                <a:gd name="connsiteX30" fmla="*/ 2682240 w 11737340"/>
                <a:gd name="connsiteY30" fmla="*/ 2186940 h 4168140"/>
                <a:gd name="connsiteX31" fmla="*/ 2743200 w 11737340"/>
                <a:gd name="connsiteY31" fmla="*/ 2209800 h 4168140"/>
                <a:gd name="connsiteX32" fmla="*/ 2811780 w 11737340"/>
                <a:gd name="connsiteY32" fmla="*/ 2247900 h 4168140"/>
                <a:gd name="connsiteX33" fmla="*/ 2887980 w 11737340"/>
                <a:gd name="connsiteY33" fmla="*/ 2301240 h 4168140"/>
                <a:gd name="connsiteX34" fmla="*/ 2979420 w 11737340"/>
                <a:gd name="connsiteY34" fmla="*/ 2385060 h 4168140"/>
                <a:gd name="connsiteX35" fmla="*/ 3055620 w 11737340"/>
                <a:gd name="connsiteY35" fmla="*/ 2461260 h 4168140"/>
                <a:gd name="connsiteX36" fmla="*/ 3139440 w 11737340"/>
                <a:gd name="connsiteY36" fmla="*/ 2537460 h 4168140"/>
                <a:gd name="connsiteX37" fmla="*/ 3261360 w 11737340"/>
                <a:gd name="connsiteY37" fmla="*/ 2628900 h 4168140"/>
                <a:gd name="connsiteX38" fmla="*/ 3345180 w 11737340"/>
                <a:gd name="connsiteY38" fmla="*/ 2720340 h 4168140"/>
                <a:gd name="connsiteX39" fmla="*/ 3444240 w 11737340"/>
                <a:gd name="connsiteY39" fmla="*/ 2796540 h 4168140"/>
                <a:gd name="connsiteX40" fmla="*/ 3558540 w 11737340"/>
                <a:gd name="connsiteY40" fmla="*/ 2872740 h 4168140"/>
                <a:gd name="connsiteX41" fmla="*/ 3619500 w 11737340"/>
                <a:gd name="connsiteY41" fmla="*/ 2979420 h 4168140"/>
                <a:gd name="connsiteX42" fmla="*/ 3619500 w 11737340"/>
                <a:gd name="connsiteY42" fmla="*/ 2979420 h 4168140"/>
                <a:gd name="connsiteX43" fmla="*/ 3649980 w 11737340"/>
                <a:gd name="connsiteY43" fmla="*/ 3048000 h 4168140"/>
                <a:gd name="connsiteX44" fmla="*/ 3703320 w 11737340"/>
                <a:gd name="connsiteY44" fmla="*/ 3086100 h 4168140"/>
                <a:gd name="connsiteX45" fmla="*/ 3764280 w 11737340"/>
                <a:gd name="connsiteY45" fmla="*/ 3063240 h 4168140"/>
                <a:gd name="connsiteX46" fmla="*/ 3848100 w 11737340"/>
                <a:gd name="connsiteY46" fmla="*/ 3025140 h 4168140"/>
                <a:gd name="connsiteX47" fmla="*/ 3916680 w 11737340"/>
                <a:gd name="connsiteY47" fmla="*/ 3032760 h 4168140"/>
                <a:gd name="connsiteX48" fmla="*/ 4030980 w 11737340"/>
                <a:gd name="connsiteY48" fmla="*/ 3063240 h 4168140"/>
                <a:gd name="connsiteX49" fmla="*/ 4137660 w 11737340"/>
                <a:gd name="connsiteY49" fmla="*/ 3101340 h 4168140"/>
                <a:gd name="connsiteX50" fmla="*/ 4259580 w 11737340"/>
                <a:gd name="connsiteY50" fmla="*/ 3147060 h 4168140"/>
                <a:gd name="connsiteX51" fmla="*/ 4381500 w 11737340"/>
                <a:gd name="connsiteY51" fmla="*/ 3192780 h 4168140"/>
                <a:gd name="connsiteX52" fmla="*/ 4526280 w 11737340"/>
                <a:gd name="connsiteY52" fmla="*/ 3276600 h 4168140"/>
                <a:gd name="connsiteX53" fmla="*/ 4587240 w 11737340"/>
                <a:gd name="connsiteY53" fmla="*/ 3299460 h 4168140"/>
                <a:gd name="connsiteX54" fmla="*/ 4610100 w 11737340"/>
                <a:gd name="connsiteY54" fmla="*/ 3352800 h 4168140"/>
                <a:gd name="connsiteX55" fmla="*/ 4648200 w 11737340"/>
                <a:gd name="connsiteY55" fmla="*/ 3436620 h 4168140"/>
                <a:gd name="connsiteX56" fmla="*/ 4671060 w 11737340"/>
                <a:gd name="connsiteY56" fmla="*/ 3520440 h 4168140"/>
                <a:gd name="connsiteX57" fmla="*/ 4678680 w 11737340"/>
                <a:gd name="connsiteY57" fmla="*/ 3589020 h 4168140"/>
                <a:gd name="connsiteX58" fmla="*/ 4686300 w 11737340"/>
                <a:gd name="connsiteY58" fmla="*/ 3649980 h 4168140"/>
                <a:gd name="connsiteX59" fmla="*/ 4724400 w 11737340"/>
                <a:gd name="connsiteY59" fmla="*/ 3680460 h 4168140"/>
                <a:gd name="connsiteX60" fmla="*/ 4785360 w 11737340"/>
                <a:gd name="connsiteY60" fmla="*/ 3672840 h 4168140"/>
                <a:gd name="connsiteX61" fmla="*/ 4869180 w 11737340"/>
                <a:gd name="connsiteY61" fmla="*/ 3703320 h 4168140"/>
                <a:gd name="connsiteX62" fmla="*/ 4914900 w 11737340"/>
                <a:gd name="connsiteY62" fmla="*/ 3756660 h 4168140"/>
                <a:gd name="connsiteX63" fmla="*/ 5105400 w 11737340"/>
                <a:gd name="connsiteY63" fmla="*/ 3832860 h 4168140"/>
                <a:gd name="connsiteX64" fmla="*/ 5173980 w 11737340"/>
                <a:gd name="connsiteY64" fmla="*/ 3886200 h 4168140"/>
                <a:gd name="connsiteX65" fmla="*/ 5242560 w 11737340"/>
                <a:gd name="connsiteY65" fmla="*/ 3924300 h 4168140"/>
                <a:gd name="connsiteX66" fmla="*/ 5364480 w 11737340"/>
                <a:gd name="connsiteY66" fmla="*/ 3962400 h 4168140"/>
                <a:gd name="connsiteX67" fmla="*/ 5516880 w 11737340"/>
                <a:gd name="connsiteY67" fmla="*/ 4046220 h 4168140"/>
                <a:gd name="connsiteX68" fmla="*/ 5585460 w 11737340"/>
                <a:gd name="connsiteY68" fmla="*/ 4099560 h 4168140"/>
                <a:gd name="connsiteX69" fmla="*/ 5661660 w 11737340"/>
                <a:gd name="connsiteY69" fmla="*/ 4122420 h 4168140"/>
                <a:gd name="connsiteX70" fmla="*/ 5745480 w 11737340"/>
                <a:gd name="connsiteY70" fmla="*/ 4130040 h 4168140"/>
                <a:gd name="connsiteX71" fmla="*/ 5836920 w 11737340"/>
                <a:gd name="connsiteY71" fmla="*/ 4130040 h 4168140"/>
                <a:gd name="connsiteX72" fmla="*/ 5951220 w 11737340"/>
                <a:gd name="connsiteY72" fmla="*/ 4145280 h 4168140"/>
                <a:gd name="connsiteX73" fmla="*/ 6035040 w 11737340"/>
                <a:gd name="connsiteY73" fmla="*/ 4168140 h 4168140"/>
                <a:gd name="connsiteX74" fmla="*/ 6149340 w 11737340"/>
                <a:gd name="connsiteY74" fmla="*/ 4137660 h 4168140"/>
                <a:gd name="connsiteX75" fmla="*/ 6286500 w 11737340"/>
                <a:gd name="connsiteY75" fmla="*/ 4114800 h 4168140"/>
                <a:gd name="connsiteX76" fmla="*/ 6393180 w 11737340"/>
                <a:gd name="connsiteY76" fmla="*/ 4053840 h 4168140"/>
                <a:gd name="connsiteX77" fmla="*/ 6484620 w 11737340"/>
                <a:gd name="connsiteY77" fmla="*/ 4038600 h 4168140"/>
                <a:gd name="connsiteX78" fmla="*/ 6583680 w 11737340"/>
                <a:gd name="connsiteY78" fmla="*/ 3970020 h 4168140"/>
                <a:gd name="connsiteX79" fmla="*/ 6697980 w 11737340"/>
                <a:gd name="connsiteY79" fmla="*/ 3886200 h 4168140"/>
                <a:gd name="connsiteX80" fmla="*/ 6728460 w 11737340"/>
                <a:gd name="connsiteY80" fmla="*/ 3817620 h 4168140"/>
                <a:gd name="connsiteX81" fmla="*/ 6842760 w 11737340"/>
                <a:gd name="connsiteY81" fmla="*/ 3733800 h 4168140"/>
                <a:gd name="connsiteX82" fmla="*/ 6972300 w 11737340"/>
                <a:gd name="connsiteY82" fmla="*/ 3642360 h 4168140"/>
                <a:gd name="connsiteX83" fmla="*/ 7078980 w 11737340"/>
                <a:gd name="connsiteY83" fmla="*/ 3528060 h 4168140"/>
                <a:gd name="connsiteX84" fmla="*/ 7165340 w 11737340"/>
                <a:gd name="connsiteY84" fmla="*/ 3454400 h 4168140"/>
                <a:gd name="connsiteX85" fmla="*/ 7287260 w 11737340"/>
                <a:gd name="connsiteY85" fmla="*/ 3296920 h 4168140"/>
                <a:gd name="connsiteX86" fmla="*/ 7338060 w 11737340"/>
                <a:gd name="connsiteY86" fmla="*/ 3200400 h 4168140"/>
                <a:gd name="connsiteX87" fmla="*/ 7376160 w 11737340"/>
                <a:gd name="connsiteY87" fmla="*/ 3116580 h 4168140"/>
                <a:gd name="connsiteX88" fmla="*/ 7444740 w 11737340"/>
                <a:gd name="connsiteY88" fmla="*/ 3093720 h 4168140"/>
                <a:gd name="connsiteX89" fmla="*/ 7513320 w 11737340"/>
                <a:gd name="connsiteY89" fmla="*/ 3101340 h 4168140"/>
                <a:gd name="connsiteX90" fmla="*/ 7576820 w 11737340"/>
                <a:gd name="connsiteY90" fmla="*/ 3093720 h 4168140"/>
                <a:gd name="connsiteX91" fmla="*/ 7729220 w 11737340"/>
                <a:gd name="connsiteY91" fmla="*/ 3136900 h 4168140"/>
                <a:gd name="connsiteX92" fmla="*/ 7833360 w 11737340"/>
                <a:gd name="connsiteY92" fmla="*/ 3180080 h 4168140"/>
                <a:gd name="connsiteX93" fmla="*/ 7967980 w 11737340"/>
                <a:gd name="connsiteY93" fmla="*/ 3208020 h 4168140"/>
                <a:gd name="connsiteX94" fmla="*/ 8161020 w 11737340"/>
                <a:gd name="connsiteY94" fmla="*/ 3296920 h 4168140"/>
                <a:gd name="connsiteX95" fmla="*/ 8293100 w 11737340"/>
                <a:gd name="connsiteY95" fmla="*/ 3370580 h 4168140"/>
                <a:gd name="connsiteX96" fmla="*/ 8371840 w 11737340"/>
                <a:gd name="connsiteY96" fmla="*/ 3395980 h 4168140"/>
                <a:gd name="connsiteX97" fmla="*/ 8468360 w 11737340"/>
                <a:gd name="connsiteY97" fmla="*/ 3434080 h 4168140"/>
                <a:gd name="connsiteX98" fmla="*/ 8582660 w 11737340"/>
                <a:gd name="connsiteY98" fmla="*/ 3528060 h 4168140"/>
                <a:gd name="connsiteX99" fmla="*/ 8641080 w 11737340"/>
                <a:gd name="connsiteY99" fmla="*/ 3566160 h 4168140"/>
                <a:gd name="connsiteX100" fmla="*/ 8702040 w 11737340"/>
                <a:gd name="connsiteY100" fmla="*/ 3604260 h 4168140"/>
                <a:gd name="connsiteX101" fmla="*/ 8763000 w 11737340"/>
                <a:gd name="connsiteY101" fmla="*/ 3634740 h 4168140"/>
                <a:gd name="connsiteX102" fmla="*/ 8846820 w 11737340"/>
                <a:gd name="connsiteY102" fmla="*/ 3632200 h 4168140"/>
                <a:gd name="connsiteX103" fmla="*/ 8968740 w 11737340"/>
                <a:gd name="connsiteY103" fmla="*/ 3634740 h 4168140"/>
                <a:gd name="connsiteX104" fmla="*/ 9060180 w 11737340"/>
                <a:gd name="connsiteY104" fmla="*/ 3642360 h 4168140"/>
                <a:gd name="connsiteX105" fmla="*/ 9151620 w 11737340"/>
                <a:gd name="connsiteY105" fmla="*/ 3657600 h 4168140"/>
                <a:gd name="connsiteX106" fmla="*/ 9230360 w 11737340"/>
                <a:gd name="connsiteY106" fmla="*/ 3657600 h 4168140"/>
                <a:gd name="connsiteX107" fmla="*/ 9331960 w 11737340"/>
                <a:gd name="connsiteY107" fmla="*/ 3629660 h 4168140"/>
                <a:gd name="connsiteX108" fmla="*/ 9433560 w 11737340"/>
                <a:gd name="connsiteY108" fmla="*/ 3589020 h 4168140"/>
                <a:gd name="connsiteX109" fmla="*/ 9535160 w 11737340"/>
                <a:gd name="connsiteY109" fmla="*/ 3540760 h 4168140"/>
                <a:gd name="connsiteX110" fmla="*/ 9646920 w 11737340"/>
                <a:gd name="connsiteY110" fmla="*/ 3489960 h 4168140"/>
                <a:gd name="connsiteX111" fmla="*/ 9784080 w 11737340"/>
                <a:gd name="connsiteY111" fmla="*/ 3444240 h 4168140"/>
                <a:gd name="connsiteX112" fmla="*/ 9860280 w 11737340"/>
                <a:gd name="connsiteY112" fmla="*/ 3383280 h 4168140"/>
                <a:gd name="connsiteX113" fmla="*/ 9921240 w 11737340"/>
                <a:gd name="connsiteY113" fmla="*/ 3314700 h 4168140"/>
                <a:gd name="connsiteX114" fmla="*/ 9997440 w 11737340"/>
                <a:gd name="connsiteY114" fmla="*/ 3208020 h 4168140"/>
                <a:gd name="connsiteX115" fmla="*/ 10043160 w 11737340"/>
                <a:gd name="connsiteY115" fmla="*/ 3101340 h 4168140"/>
                <a:gd name="connsiteX116" fmla="*/ 10104120 w 11737340"/>
                <a:gd name="connsiteY116" fmla="*/ 3017520 h 4168140"/>
                <a:gd name="connsiteX117" fmla="*/ 10157460 w 11737340"/>
                <a:gd name="connsiteY117" fmla="*/ 2933700 h 4168140"/>
                <a:gd name="connsiteX118" fmla="*/ 10218420 w 11737340"/>
                <a:gd name="connsiteY118" fmla="*/ 2849880 h 4168140"/>
                <a:gd name="connsiteX119" fmla="*/ 10294620 w 11737340"/>
                <a:gd name="connsiteY119" fmla="*/ 2735580 h 4168140"/>
                <a:gd name="connsiteX120" fmla="*/ 10347960 w 11737340"/>
                <a:gd name="connsiteY120" fmla="*/ 2621280 h 4168140"/>
                <a:gd name="connsiteX121" fmla="*/ 10431780 w 11737340"/>
                <a:gd name="connsiteY121" fmla="*/ 2499360 h 4168140"/>
                <a:gd name="connsiteX122" fmla="*/ 10500360 w 11737340"/>
                <a:gd name="connsiteY122" fmla="*/ 2354580 h 4168140"/>
                <a:gd name="connsiteX123" fmla="*/ 10553700 w 11737340"/>
                <a:gd name="connsiteY123" fmla="*/ 2263140 h 4168140"/>
                <a:gd name="connsiteX124" fmla="*/ 10584180 w 11737340"/>
                <a:gd name="connsiteY124" fmla="*/ 2194560 h 4168140"/>
                <a:gd name="connsiteX125" fmla="*/ 10624820 w 11737340"/>
                <a:gd name="connsiteY125" fmla="*/ 2125980 h 4168140"/>
                <a:gd name="connsiteX126" fmla="*/ 10675620 w 11737340"/>
                <a:gd name="connsiteY126" fmla="*/ 2049780 h 4168140"/>
                <a:gd name="connsiteX127" fmla="*/ 10690860 w 11737340"/>
                <a:gd name="connsiteY127" fmla="*/ 1988820 h 4168140"/>
                <a:gd name="connsiteX128" fmla="*/ 10713720 w 11737340"/>
                <a:gd name="connsiteY128" fmla="*/ 1927860 h 4168140"/>
                <a:gd name="connsiteX129" fmla="*/ 10767060 w 11737340"/>
                <a:gd name="connsiteY129" fmla="*/ 1859280 h 4168140"/>
                <a:gd name="connsiteX130" fmla="*/ 10873740 w 11737340"/>
                <a:gd name="connsiteY130" fmla="*/ 1828800 h 4168140"/>
                <a:gd name="connsiteX131" fmla="*/ 11079480 w 11737340"/>
                <a:gd name="connsiteY131" fmla="*/ 1767840 h 4168140"/>
                <a:gd name="connsiteX132" fmla="*/ 11247120 w 11737340"/>
                <a:gd name="connsiteY132" fmla="*/ 1684020 h 4168140"/>
                <a:gd name="connsiteX133" fmla="*/ 11407140 w 11737340"/>
                <a:gd name="connsiteY133" fmla="*/ 1628140 h 4168140"/>
                <a:gd name="connsiteX134" fmla="*/ 11490960 w 11737340"/>
                <a:gd name="connsiteY134" fmla="*/ 1577340 h 4168140"/>
                <a:gd name="connsiteX135" fmla="*/ 11635740 w 11737340"/>
                <a:gd name="connsiteY135" fmla="*/ 1508760 h 4168140"/>
                <a:gd name="connsiteX136" fmla="*/ 11737340 w 11737340"/>
                <a:gd name="connsiteY136" fmla="*/ 1442720 h 4168140"/>
                <a:gd name="connsiteX137" fmla="*/ 11620500 w 11737340"/>
                <a:gd name="connsiteY137" fmla="*/ 1417320 h 4168140"/>
                <a:gd name="connsiteX138" fmla="*/ 11567160 w 11737340"/>
                <a:gd name="connsiteY138" fmla="*/ 1379220 h 4168140"/>
                <a:gd name="connsiteX139" fmla="*/ 11498580 w 11737340"/>
                <a:gd name="connsiteY139" fmla="*/ 1318260 h 4168140"/>
                <a:gd name="connsiteX140" fmla="*/ 11468100 w 11737340"/>
                <a:gd name="connsiteY140" fmla="*/ 1280160 h 4168140"/>
                <a:gd name="connsiteX141" fmla="*/ 11442700 w 11737340"/>
                <a:gd name="connsiteY141" fmla="*/ 1231900 h 4168140"/>
                <a:gd name="connsiteX142" fmla="*/ 11384280 w 11737340"/>
                <a:gd name="connsiteY142" fmla="*/ 1310640 h 4168140"/>
                <a:gd name="connsiteX143" fmla="*/ 11353800 w 11737340"/>
                <a:gd name="connsiteY143" fmla="*/ 1356360 h 4168140"/>
                <a:gd name="connsiteX144" fmla="*/ 11224260 w 11737340"/>
                <a:gd name="connsiteY144" fmla="*/ 1417320 h 4168140"/>
                <a:gd name="connsiteX145" fmla="*/ 11109960 w 11737340"/>
                <a:gd name="connsiteY145" fmla="*/ 1463040 h 4168140"/>
                <a:gd name="connsiteX146" fmla="*/ 10911840 w 11737340"/>
                <a:gd name="connsiteY146" fmla="*/ 1524000 h 4168140"/>
                <a:gd name="connsiteX147" fmla="*/ 10774680 w 11737340"/>
                <a:gd name="connsiteY147" fmla="*/ 1546860 h 4168140"/>
                <a:gd name="connsiteX148" fmla="*/ 10675620 w 11737340"/>
                <a:gd name="connsiteY148" fmla="*/ 1615440 h 4168140"/>
                <a:gd name="connsiteX149" fmla="*/ 10568940 w 11737340"/>
                <a:gd name="connsiteY149" fmla="*/ 1676400 h 4168140"/>
                <a:gd name="connsiteX150" fmla="*/ 10485120 w 11737340"/>
                <a:gd name="connsiteY150" fmla="*/ 1760220 h 4168140"/>
                <a:gd name="connsiteX151" fmla="*/ 10454640 w 11737340"/>
                <a:gd name="connsiteY151" fmla="*/ 1836420 h 4168140"/>
                <a:gd name="connsiteX152" fmla="*/ 10416540 w 11737340"/>
                <a:gd name="connsiteY152" fmla="*/ 1927860 h 4168140"/>
                <a:gd name="connsiteX153" fmla="*/ 10401300 w 11737340"/>
                <a:gd name="connsiteY153" fmla="*/ 2004060 h 4168140"/>
                <a:gd name="connsiteX154" fmla="*/ 10363200 w 11737340"/>
                <a:gd name="connsiteY154" fmla="*/ 2095500 h 4168140"/>
                <a:gd name="connsiteX155" fmla="*/ 10317480 w 11737340"/>
                <a:gd name="connsiteY155" fmla="*/ 2225040 h 4168140"/>
                <a:gd name="connsiteX156" fmla="*/ 10287000 w 11737340"/>
                <a:gd name="connsiteY156" fmla="*/ 2346960 h 4168140"/>
                <a:gd name="connsiteX157" fmla="*/ 10218420 w 11737340"/>
                <a:gd name="connsiteY157" fmla="*/ 2499360 h 4168140"/>
                <a:gd name="connsiteX158" fmla="*/ 10134600 w 11737340"/>
                <a:gd name="connsiteY158" fmla="*/ 2621280 h 4168140"/>
                <a:gd name="connsiteX159" fmla="*/ 10043160 w 11737340"/>
                <a:gd name="connsiteY159" fmla="*/ 2735580 h 4168140"/>
                <a:gd name="connsiteX160" fmla="*/ 9974580 w 11737340"/>
                <a:gd name="connsiteY160" fmla="*/ 2857500 h 4168140"/>
                <a:gd name="connsiteX161" fmla="*/ 9906000 w 11737340"/>
                <a:gd name="connsiteY161" fmla="*/ 2941320 h 4168140"/>
                <a:gd name="connsiteX162" fmla="*/ 9860280 w 11737340"/>
                <a:gd name="connsiteY162" fmla="*/ 3032760 h 4168140"/>
                <a:gd name="connsiteX163" fmla="*/ 9806940 w 11737340"/>
                <a:gd name="connsiteY163" fmla="*/ 3116580 h 4168140"/>
                <a:gd name="connsiteX164" fmla="*/ 9715500 w 11737340"/>
                <a:gd name="connsiteY164" fmla="*/ 3208020 h 4168140"/>
                <a:gd name="connsiteX165" fmla="*/ 9616440 w 11737340"/>
                <a:gd name="connsiteY165" fmla="*/ 3261360 h 4168140"/>
                <a:gd name="connsiteX166" fmla="*/ 9532620 w 11737340"/>
                <a:gd name="connsiteY166" fmla="*/ 3329940 h 4168140"/>
                <a:gd name="connsiteX167" fmla="*/ 9471660 w 11737340"/>
                <a:gd name="connsiteY167" fmla="*/ 3375660 h 4168140"/>
                <a:gd name="connsiteX168" fmla="*/ 9410700 w 11737340"/>
                <a:gd name="connsiteY168" fmla="*/ 3429000 h 4168140"/>
                <a:gd name="connsiteX169" fmla="*/ 9288780 w 11737340"/>
                <a:gd name="connsiteY169" fmla="*/ 3436620 h 4168140"/>
                <a:gd name="connsiteX170" fmla="*/ 9166860 w 11737340"/>
                <a:gd name="connsiteY170" fmla="*/ 3444240 h 4168140"/>
                <a:gd name="connsiteX171" fmla="*/ 9029700 w 11737340"/>
                <a:gd name="connsiteY171" fmla="*/ 3413760 h 4168140"/>
                <a:gd name="connsiteX172" fmla="*/ 8823960 w 11737340"/>
                <a:gd name="connsiteY172" fmla="*/ 3360420 h 4168140"/>
                <a:gd name="connsiteX173" fmla="*/ 8679180 w 11737340"/>
                <a:gd name="connsiteY173" fmla="*/ 3329940 h 4168140"/>
                <a:gd name="connsiteX174" fmla="*/ 8572500 w 11737340"/>
                <a:gd name="connsiteY174" fmla="*/ 3276600 h 4168140"/>
                <a:gd name="connsiteX175" fmla="*/ 8465820 w 11737340"/>
                <a:gd name="connsiteY175" fmla="*/ 3215640 h 4168140"/>
                <a:gd name="connsiteX176" fmla="*/ 8321040 w 11737340"/>
                <a:gd name="connsiteY176" fmla="*/ 3177540 h 4168140"/>
                <a:gd name="connsiteX177" fmla="*/ 8199120 w 11737340"/>
                <a:gd name="connsiteY177" fmla="*/ 3131820 h 4168140"/>
                <a:gd name="connsiteX178" fmla="*/ 8069580 w 11737340"/>
                <a:gd name="connsiteY178" fmla="*/ 3078480 h 4168140"/>
                <a:gd name="connsiteX179" fmla="*/ 7917180 w 11737340"/>
                <a:gd name="connsiteY179" fmla="*/ 2994660 h 4168140"/>
                <a:gd name="connsiteX180" fmla="*/ 7787640 w 11737340"/>
                <a:gd name="connsiteY180" fmla="*/ 2971800 h 4168140"/>
                <a:gd name="connsiteX181" fmla="*/ 7719060 w 11737340"/>
                <a:gd name="connsiteY181" fmla="*/ 2933700 h 4168140"/>
                <a:gd name="connsiteX182" fmla="*/ 7612380 w 11737340"/>
                <a:gd name="connsiteY182" fmla="*/ 2903220 h 4168140"/>
                <a:gd name="connsiteX183" fmla="*/ 7566660 w 11737340"/>
                <a:gd name="connsiteY183" fmla="*/ 2887980 h 4168140"/>
                <a:gd name="connsiteX184" fmla="*/ 7551420 w 11737340"/>
                <a:gd name="connsiteY184" fmla="*/ 2849880 h 4168140"/>
                <a:gd name="connsiteX185" fmla="*/ 7533640 w 11737340"/>
                <a:gd name="connsiteY185" fmla="*/ 2788920 h 4168140"/>
                <a:gd name="connsiteX186" fmla="*/ 7475220 w 11737340"/>
                <a:gd name="connsiteY186" fmla="*/ 2857500 h 4168140"/>
                <a:gd name="connsiteX187" fmla="*/ 7414260 w 11737340"/>
                <a:gd name="connsiteY187" fmla="*/ 2887980 h 4168140"/>
                <a:gd name="connsiteX188" fmla="*/ 7345680 w 11737340"/>
                <a:gd name="connsiteY188" fmla="*/ 2971800 h 4168140"/>
                <a:gd name="connsiteX189" fmla="*/ 7315200 w 11737340"/>
                <a:gd name="connsiteY189" fmla="*/ 2994660 h 4168140"/>
                <a:gd name="connsiteX190" fmla="*/ 7261860 w 11737340"/>
                <a:gd name="connsiteY190" fmla="*/ 3009900 h 4168140"/>
                <a:gd name="connsiteX191" fmla="*/ 7193280 w 11737340"/>
                <a:gd name="connsiteY191" fmla="*/ 3025140 h 4168140"/>
                <a:gd name="connsiteX192" fmla="*/ 7155180 w 11737340"/>
                <a:gd name="connsiteY192" fmla="*/ 3078480 h 4168140"/>
                <a:gd name="connsiteX193" fmla="*/ 7109460 w 11737340"/>
                <a:gd name="connsiteY193" fmla="*/ 3154680 h 4168140"/>
                <a:gd name="connsiteX194" fmla="*/ 7048500 w 11737340"/>
                <a:gd name="connsiteY194" fmla="*/ 3246120 h 4168140"/>
                <a:gd name="connsiteX195" fmla="*/ 6995160 w 11737340"/>
                <a:gd name="connsiteY195" fmla="*/ 3307080 h 4168140"/>
                <a:gd name="connsiteX196" fmla="*/ 6972300 w 11737340"/>
                <a:gd name="connsiteY196" fmla="*/ 3352800 h 4168140"/>
                <a:gd name="connsiteX197" fmla="*/ 6949440 w 11737340"/>
                <a:gd name="connsiteY197" fmla="*/ 3413760 h 4168140"/>
                <a:gd name="connsiteX198" fmla="*/ 6949440 w 11737340"/>
                <a:gd name="connsiteY198" fmla="*/ 3413760 h 4168140"/>
                <a:gd name="connsiteX199" fmla="*/ 6911340 w 11737340"/>
                <a:gd name="connsiteY199" fmla="*/ 3474720 h 4168140"/>
                <a:gd name="connsiteX200" fmla="*/ 6888480 w 11737340"/>
                <a:gd name="connsiteY200" fmla="*/ 3505200 h 4168140"/>
                <a:gd name="connsiteX201" fmla="*/ 6819900 w 11737340"/>
                <a:gd name="connsiteY201" fmla="*/ 3566160 h 4168140"/>
                <a:gd name="connsiteX202" fmla="*/ 6743700 w 11737340"/>
                <a:gd name="connsiteY202" fmla="*/ 3581400 h 4168140"/>
                <a:gd name="connsiteX203" fmla="*/ 6675120 w 11737340"/>
                <a:gd name="connsiteY203" fmla="*/ 3657600 h 4168140"/>
                <a:gd name="connsiteX204" fmla="*/ 6629400 w 11737340"/>
                <a:gd name="connsiteY204" fmla="*/ 3718560 h 4168140"/>
                <a:gd name="connsiteX205" fmla="*/ 6576060 w 11737340"/>
                <a:gd name="connsiteY205" fmla="*/ 3779520 h 4168140"/>
                <a:gd name="connsiteX206" fmla="*/ 6484620 w 11737340"/>
                <a:gd name="connsiteY206" fmla="*/ 3817620 h 4168140"/>
                <a:gd name="connsiteX207" fmla="*/ 6400800 w 11737340"/>
                <a:gd name="connsiteY207" fmla="*/ 3832860 h 4168140"/>
                <a:gd name="connsiteX208" fmla="*/ 6263640 w 11737340"/>
                <a:gd name="connsiteY208" fmla="*/ 3870960 h 4168140"/>
                <a:gd name="connsiteX209" fmla="*/ 6126480 w 11737340"/>
                <a:gd name="connsiteY209" fmla="*/ 3901440 h 4168140"/>
                <a:gd name="connsiteX210" fmla="*/ 6027420 w 11737340"/>
                <a:gd name="connsiteY210" fmla="*/ 3916680 h 4168140"/>
                <a:gd name="connsiteX211" fmla="*/ 5890260 w 11737340"/>
                <a:gd name="connsiteY211" fmla="*/ 3878580 h 4168140"/>
                <a:gd name="connsiteX212" fmla="*/ 5821680 w 11737340"/>
                <a:gd name="connsiteY212" fmla="*/ 3863340 h 4168140"/>
                <a:gd name="connsiteX213" fmla="*/ 5737860 w 11737340"/>
                <a:gd name="connsiteY213" fmla="*/ 3825240 h 4168140"/>
                <a:gd name="connsiteX214" fmla="*/ 5638800 w 11737340"/>
                <a:gd name="connsiteY214" fmla="*/ 3794760 h 4168140"/>
                <a:gd name="connsiteX215" fmla="*/ 5524500 w 11737340"/>
                <a:gd name="connsiteY215" fmla="*/ 3756660 h 4168140"/>
                <a:gd name="connsiteX216" fmla="*/ 5448300 w 11737340"/>
                <a:gd name="connsiteY216" fmla="*/ 3718560 h 4168140"/>
                <a:gd name="connsiteX217" fmla="*/ 5349240 w 11737340"/>
                <a:gd name="connsiteY217" fmla="*/ 3657600 h 4168140"/>
                <a:gd name="connsiteX218" fmla="*/ 5295900 w 11737340"/>
                <a:gd name="connsiteY218" fmla="*/ 3619500 h 4168140"/>
                <a:gd name="connsiteX219" fmla="*/ 5234940 w 11737340"/>
                <a:gd name="connsiteY219" fmla="*/ 3596640 h 4168140"/>
                <a:gd name="connsiteX220" fmla="*/ 5135880 w 11737340"/>
                <a:gd name="connsiteY220" fmla="*/ 3550920 h 4168140"/>
                <a:gd name="connsiteX221" fmla="*/ 5059680 w 11737340"/>
                <a:gd name="connsiteY221" fmla="*/ 3505200 h 4168140"/>
                <a:gd name="connsiteX222" fmla="*/ 5029200 w 11737340"/>
                <a:gd name="connsiteY222" fmla="*/ 3482340 h 4168140"/>
                <a:gd name="connsiteX223" fmla="*/ 4960620 w 11737340"/>
                <a:gd name="connsiteY223" fmla="*/ 3413760 h 4168140"/>
                <a:gd name="connsiteX224" fmla="*/ 4876800 w 11737340"/>
                <a:gd name="connsiteY224" fmla="*/ 3299460 h 4168140"/>
                <a:gd name="connsiteX225" fmla="*/ 4808220 w 11737340"/>
                <a:gd name="connsiteY225" fmla="*/ 3200400 h 4168140"/>
                <a:gd name="connsiteX226" fmla="*/ 4777740 w 11737340"/>
                <a:gd name="connsiteY226" fmla="*/ 3147060 h 4168140"/>
                <a:gd name="connsiteX227" fmla="*/ 4724400 w 11737340"/>
                <a:gd name="connsiteY227" fmla="*/ 3108960 h 4168140"/>
                <a:gd name="connsiteX228" fmla="*/ 4648200 w 11737340"/>
                <a:gd name="connsiteY228" fmla="*/ 3063240 h 4168140"/>
                <a:gd name="connsiteX229" fmla="*/ 4533900 w 11737340"/>
                <a:gd name="connsiteY229" fmla="*/ 2979420 h 4168140"/>
                <a:gd name="connsiteX230" fmla="*/ 4427220 w 11737340"/>
                <a:gd name="connsiteY230" fmla="*/ 2941320 h 4168140"/>
                <a:gd name="connsiteX231" fmla="*/ 4366260 w 11737340"/>
                <a:gd name="connsiteY231" fmla="*/ 2903220 h 4168140"/>
                <a:gd name="connsiteX232" fmla="*/ 4244340 w 11737340"/>
                <a:gd name="connsiteY232" fmla="*/ 2842260 h 4168140"/>
                <a:gd name="connsiteX233" fmla="*/ 4145280 w 11737340"/>
                <a:gd name="connsiteY233" fmla="*/ 2811780 h 4168140"/>
                <a:gd name="connsiteX234" fmla="*/ 4038600 w 11737340"/>
                <a:gd name="connsiteY234" fmla="*/ 2804160 h 4168140"/>
                <a:gd name="connsiteX235" fmla="*/ 3954780 w 11737340"/>
                <a:gd name="connsiteY235" fmla="*/ 2819400 h 4168140"/>
                <a:gd name="connsiteX236" fmla="*/ 3863340 w 11737340"/>
                <a:gd name="connsiteY236" fmla="*/ 2804160 h 4168140"/>
                <a:gd name="connsiteX237" fmla="*/ 3741420 w 11737340"/>
                <a:gd name="connsiteY237" fmla="*/ 2781300 h 4168140"/>
                <a:gd name="connsiteX238" fmla="*/ 3649980 w 11737340"/>
                <a:gd name="connsiteY238" fmla="*/ 2743200 h 4168140"/>
                <a:gd name="connsiteX239" fmla="*/ 3573780 w 11737340"/>
                <a:gd name="connsiteY239" fmla="*/ 2674620 h 4168140"/>
                <a:gd name="connsiteX240" fmla="*/ 3482340 w 11737340"/>
                <a:gd name="connsiteY240" fmla="*/ 2621280 h 4168140"/>
                <a:gd name="connsiteX241" fmla="*/ 3436620 w 11737340"/>
                <a:gd name="connsiteY241" fmla="*/ 2552700 h 4168140"/>
                <a:gd name="connsiteX242" fmla="*/ 3329940 w 11737340"/>
                <a:gd name="connsiteY242" fmla="*/ 2423160 h 4168140"/>
                <a:gd name="connsiteX243" fmla="*/ 3261360 w 11737340"/>
                <a:gd name="connsiteY243" fmla="*/ 2324100 h 4168140"/>
                <a:gd name="connsiteX244" fmla="*/ 3131820 w 11737340"/>
                <a:gd name="connsiteY244" fmla="*/ 2209800 h 4168140"/>
                <a:gd name="connsiteX245" fmla="*/ 3040380 w 11737340"/>
                <a:gd name="connsiteY245" fmla="*/ 2141220 h 4168140"/>
                <a:gd name="connsiteX246" fmla="*/ 2910840 w 11737340"/>
                <a:gd name="connsiteY246" fmla="*/ 2034540 h 4168140"/>
                <a:gd name="connsiteX247" fmla="*/ 2849880 w 11737340"/>
                <a:gd name="connsiteY247" fmla="*/ 1958340 h 4168140"/>
                <a:gd name="connsiteX248" fmla="*/ 2743200 w 11737340"/>
                <a:gd name="connsiteY248" fmla="*/ 1889760 h 4168140"/>
                <a:gd name="connsiteX249" fmla="*/ 2659380 w 11737340"/>
                <a:gd name="connsiteY249" fmla="*/ 1844040 h 4168140"/>
                <a:gd name="connsiteX250" fmla="*/ 2575560 w 11737340"/>
                <a:gd name="connsiteY250" fmla="*/ 1744980 h 4168140"/>
                <a:gd name="connsiteX251" fmla="*/ 2468880 w 11737340"/>
                <a:gd name="connsiteY251" fmla="*/ 1645920 h 4168140"/>
                <a:gd name="connsiteX252" fmla="*/ 2400300 w 11737340"/>
                <a:gd name="connsiteY252" fmla="*/ 1607820 h 4168140"/>
                <a:gd name="connsiteX253" fmla="*/ 2263140 w 11737340"/>
                <a:gd name="connsiteY253" fmla="*/ 1501140 h 4168140"/>
                <a:gd name="connsiteX254" fmla="*/ 2171700 w 11737340"/>
                <a:gd name="connsiteY254" fmla="*/ 1432560 h 4168140"/>
                <a:gd name="connsiteX255" fmla="*/ 2087880 w 11737340"/>
                <a:gd name="connsiteY255" fmla="*/ 1363980 h 4168140"/>
                <a:gd name="connsiteX256" fmla="*/ 1950720 w 11737340"/>
                <a:gd name="connsiteY256" fmla="*/ 1272540 h 4168140"/>
                <a:gd name="connsiteX257" fmla="*/ 1805940 w 11737340"/>
                <a:gd name="connsiteY257" fmla="*/ 1135380 h 4168140"/>
                <a:gd name="connsiteX258" fmla="*/ 1729740 w 11737340"/>
                <a:gd name="connsiteY258" fmla="*/ 1089660 h 4168140"/>
                <a:gd name="connsiteX259" fmla="*/ 1668780 w 11737340"/>
                <a:gd name="connsiteY259" fmla="*/ 1043940 h 4168140"/>
                <a:gd name="connsiteX260" fmla="*/ 1592580 w 11737340"/>
                <a:gd name="connsiteY260" fmla="*/ 990600 h 4168140"/>
                <a:gd name="connsiteX261" fmla="*/ 1470660 w 11737340"/>
                <a:gd name="connsiteY261" fmla="*/ 891540 h 4168140"/>
                <a:gd name="connsiteX262" fmla="*/ 1386840 w 11737340"/>
                <a:gd name="connsiteY262" fmla="*/ 845820 h 4168140"/>
                <a:gd name="connsiteX263" fmla="*/ 1318260 w 11737340"/>
                <a:gd name="connsiteY263" fmla="*/ 784860 h 4168140"/>
                <a:gd name="connsiteX264" fmla="*/ 1264920 w 11737340"/>
                <a:gd name="connsiteY264" fmla="*/ 723900 h 4168140"/>
                <a:gd name="connsiteX265" fmla="*/ 1181100 w 11737340"/>
                <a:gd name="connsiteY265" fmla="*/ 647700 h 4168140"/>
                <a:gd name="connsiteX266" fmla="*/ 1089660 w 11737340"/>
                <a:gd name="connsiteY266" fmla="*/ 624840 h 4168140"/>
                <a:gd name="connsiteX267" fmla="*/ 1021080 w 11737340"/>
                <a:gd name="connsiteY267" fmla="*/ 586740 h 4168140"/>
                <a:gd name="connsiteX268" fmla="*/ 937260 w 11737340"/>
                <a:gd name="connsiteY268" fmla="*/ 548640 h 4168140"/>
                <a:gd name="connsiteX269" fmla="*/ 830580 w 11737340"/>
                <a:gd name="connsiteY269" fmla="*/ 510540 h 4168140"/>
                <a:gd name="connsiteX270" fmla="*/ 754380 w 11737340"/>
                <a:gd name="connsiteY270" fmla="*/ 457200 h 4168140"/>
                <a:gd name="connsiteX271" fmla="*/ 708660 w 11737340"/>
                <a:gd name="connsiteY271" fmla="*/ 419100 h 4168140"/>
                <a:gd name="connsiteX272" fmla="*/ 609600 w 11737340"/>
                <a:gd name="connsiteY272" fmla="*/ 396240 h 4168140"/>
                <a:gd name="connsiteX273" fmla="*/ 548640 w 11737340"/>
                <a:gd name="connsiteY273" fmla="*/ 320040 h 4168140"/>
                <a:gd name="connsiteX274" fmla="*/ 510540 w 11737340"/>
                <a:gd name="connsiteY274" fmla="*/ 251460 h 4168140"/>
                <a:gd name="connsiteX275" fmla="*/ 464820 w 11737340"/>
                <a:gd name="connsiteY275" fmla="*/ 190500 h 4168140"/>
                <a:gd name="connsiteX276" fmla="*/ 411480 w 11737340"/>
                <a:gd name="connsiteY276" fmla="*/ 137160 h 4168140"/>
                <a:gd name="connsiteX277" fmla="*/ 373380 w 11737340"/>
                <a:gd name="connsiteY277" fmla="*/ 45720 h 4168140"/>
                <a:gd name="connsiteX278" fmla="*/ 342900 w 11737340"/>
                <a:gd name="connsiteY278" fmla="*/ 0 h 4168140"/>
                <a:gd name="connsiteX279" fmla="*/ 327660 w 11737340"/>
                <a:gd name="connsiteY279" fmla="*/ 60960 h 4168140"/>
                <a:gd name="connsiteX280" fmla="*/ 289560 w 11737340"/>
                <a:gd name="connsiteY280" fmla="*/ 91440 h 4168140"/>
                <a:gd name="connsiteX281" fmla="*/ 236220 w 11737340"/>
                <a:gd name="connsiteY281" fmla="*/ 114300 h 4168140"/>
                <a:gd name="connsiteX282" fmla="*/ 198120 w 11737340"/>
                <a:gd name="connsiteY282" fmla="*/ 175260 h 4168140"/>
                <a:gd name="connsiteX283" fmla="*/ 175260 w 11737340"/>
                <a:gd name="connsiteY283" fmla="*/ 228600 h 4168140"/>
                <a:gd name="connsiteX284" fmla="*/ 114300 w 11737340"/>
                <a:gd name="connsiteY284" fmla="*/ 236220 h 4168140"/>
                <a:gd name="connsiteX285" fmla="*/ 45720 w 11737340"/>
                <a:gd name="connsiteY285" fmla="*/ 251460 h 4168140"/>
                <a:gd name="connsiteX286" fmla="*/ 0 w 11737340"/>
                <a:gd name="connsiteY286" fmla="*/ 281940 h 4168140"/>
                <a:gd name="connsiteX287" fmla="*/ 68580 w 11737340"/>
                <a:gd name="connsiteY287" fmla="*/ 320040 h 4168140"/>
                <a:gd name="connsiteX0" fmla="*/ 68580 w 11737340"/>
                <a:gd name="connsiteY0" fmla="*/ 320040 h 4168140"/>
                <a:gd name="connsiteX1" fmla="*/ 121920 w 11737340"/>
                <a:gd name="connsiteY1" fmla="*/ 381000 h 4168140"/>
                <a:gd name="connsiteX2" fmla="*/ 198120 w 11737340"/>
                <a:gd name="connsiteY2" fmla="*/ 419100 h 4168140"/>
                <a:gd name="connsiteX3" fmla="*/ 320040 w 11737340"/>
                <a:gd name="connsiteY3" fmla="*/ 510540 h 4168140"/>
                <a:gd name="connsiteX4" fmla="*/ 411480 w 11737340"/>
                <a:gd name="connsiteY4" fmla="*/ 563880 h 4168140"/>
                <a:gd name="connsiteX5" fmla="*/ 472440 w 11737340"/>
                <a:gd name="connsiteY5" fmla="*/ 632460 h 4168140"/>
                <a:gd name="connsiteX6" fmla="*/ 601980 w 11737340"/>
                <a:gd name="connsiteY6" fmla="*/ 708660 h 4168140"/>
                <a:gd name="connsiteX7" fmla="*/ 739140 w 11737340"/>
                <a:gd name="connsiteY7" fmla="*/ 784860 h 4168140"/>
                <a:gd name="connsiteX8" fmla="*/ 861060 w 11737340"/>
                <a:gd name="connsiteY8" fmla="*/ 868680 h 4168140"/>
                <a:gd name="connsiteX9" fmla="*/ 944880 w 11737340"/>
                <a:gd name="connsiteY9" fmla="*/ 952500 h 4168140"/>
                <a:gd name="connsiteX10" fmla="*/ 1021080 w 11737340"/>
                <a:gd name="connsiteY10" fmla="*/ 1005840 h 4168140"/>
                <a:gd name="connsiteX11" fmla="*/ 1097280 w 11737340"/>
                <a:gd name="connsiteY11" fmla="*/ 1043940 h 4168140"/>
                <a:gd name="connsiteX12" fmla="*/ 1181100 w 11737340"/>
                <a:gd name="connsiteY12" fmla="*/ 1104900 h 4168140"/>
                <a:gd name="connsiteX13" fmla="*/ 1249680 w 11737340"/>
                <a:gd name="connsiteY13" fmla="*/ 1150620 h 4168140"/>
                <a:gd name="connsiteX14" fmla="*/ 1341120 w 11737340"/>
                <a:gd name="connsiteY14" fmla="*/ 1196340 h 4168140"/>
                <a:gd name="connsiteX15" fmla="*/ 1417320 w 11737340"/>
                <a:gd name="connsiteY15" fmla="*/ 1257300 h 4168140"/>
                <a:gd name="connsiteX16" fmla="*/ 1493520 w 11737340"/>
                <a:gd name="connsiteY16" fmla="*/ 1333500 h 4168140"/>
                <a:gd name="connsiteX17" fmla="*/ 1569720 w 11737340"/>
                <a:gd name="connsiteY17" fmla="*/ 1356360 h 4168140"/>
                <a:gd name="connsiteX18" fmla="*/ 1684020 w 11737340"/>
                <a:gd name="connsiteY18" fmla="*/ 1424940 h 4168140"/>
                <a:gd name="connsiteX19" fmla="*/ 1729740 w 11737340"/>
                <a:gd name="connsiteY19" fmla="*/ 1485900 h 4168140"/>
                <a:gd name="connsiteX20" fmla="*/ 1844040 w 11737340"/>
                <a:gd name="connsiteY20" fmla="*/ 1569720 h 4168140"/>
                <a:gd name="connsiteX21" fmla="*/ 1935480 w 11737340"/>
                <a:gd name="connsiteY21" fmla="*/ 1615440 h 4168140"/>
                <a:gd name="connsiteX22" fmla="*/ 2049780 w 11737340"/>
                <a:gd name="connsiteY22" fmla="*/ 1691640 h 4168140"/>
                <a:gd name="connsiteX23" fmla="*/ 2133600 w 11737340"/>
                <a:gd name="connsiteY23" fmla="*/ 1729740 h 4168140"/>
                <a:gd name="connsiteX24" fmla="*/ 2202180 w 11737340"/>
                <a:gd name="connsiteY24" fmla="*/ 1805940 h 4168140"/>
                <a:gd name="connsiteX25" fmla="*/ 2255520 w 11737340"/>
                <a:gd name="connsiteY25" fmla="*/ 1821180 h 4168140"/>
                <a:gd name="connsiteX26" fmla="*/ 2316480 w 11737340"/>
                <a:gd name="connsiteY26" fmla="*/ 1866900 h 4168140"/>
                <a:gd name="connsiteX27" fmla="*/ 2423160 w 11737340"/>
                <a:gd name="connsiteY27" fmla="*/ 2004060 h 4168140"/>
                <a:gd name="connsiteX28" fmla="*/ 2476500 w 11737340"/>
                <a:gd name="connsiteY28" fmla="*/ 2087880 h 4168140"/>
                <a:gd name="connsiteX29" fmla="*/ 2567940 w 11737340"/>
                <a:gd name="connsiteY29" fmla="*/ 2148840 h 4168140"/>
                <a:gd name="connsiteX30" fmla="*/ 2682240 w 11737340"/>
                <a:gd name="connsiteY30" fmla="*/ 2186940 h 4168140"/>
                <a:gd name="connsiteX31" fmla="*/ 2743200 w 11737340"/>
                <a:gd name="connsiteY31" fmla="*/ 2209800 h 4168140"/>
                <a:gd name="connsiteX32" fmla="*/ 2811780 w 11737340"/>
                <a:gd name="connsiteY32" fmla="*/ 2247900 h 4168140"/>
                <a:gd name="connsiteX33" fmla="*/ 2887980 w 11737340"/>
                <a:gd name="connsiteY33" fmla="*/ 2301240 h 4168140"/>
                <a:gd name="connsiteX34" fmla="*/ 2979420 w 11737340"/>
                <a:gd name="connsiteY34" fmla="*/ 2385060 h 4168140"/>
                <a:gd name="connsiteX35" fmla="*/ 3055620 w 11737340"/>
                <a:gd name="connsiteY35" fmla="*/ 2461260 h 4168140"/>
                <a:gd name="connsiteX36" fmla="*/ 3139440 w 11737340"/>
                <a:gd name="connsiteY36" fmla="*/ 2537460 h 4168140"/>
                <a:gd name="connsiteX37" fmla="*/ 3261360 w 11737340"/>
                <a:gd name="connsiteY37" fmla="*/ 2628900 h 4168140"/>
                <a:gd name="connsiteX38" fmla="*/ 3345180 w 11737340"/>
                <a:gd name="connsiteY38" fmla="*/ 2720340 h 4168140"/>
                <a:gd name="connsiteX39" fmla="*/ 3444240 w 11737340"/>
                <a:gd name="connsiteY39" fmla="*/ 2796540 h 4168140"/>
                <a:gd name="connsiteX40" fmla="*/ 3558540 w 11737340"/>
                <a:gd name="connsiteY40" fmla="*/ 2872740 h 4168140"/>
                <a:gd name="connsiteX41" fmla="*/ 3619500 w 11737340"/>
                <a:gd name="connsiteY41" fmla="*/ 2979420 h 4168140"/>
                <a:gd name="connsiteX42" fmla="*/ 3619500 w 11737340"/>
                <a:gd name="connsiteY42" fmla="*/ 2979420 h 4168140"/>
                <a:gd name="connsiteX43" fmla="*/ 3649980 w 11737340"/>
                <a:gd name="connsiteY43" fmla="*/ 3048000 h 4168140"/>
                <a:gd name="connsiteX44" fmla="*/ 3703320 w 11737340"/>
                <a:gd name="connsiteY44" fmla="*/ 3086100 h 4168140"/>
                <a:gd name="connsiteX45" fmla="*/ 3764280 w 11737340"/>
                <a:gd name="connsiteY45" fmla="*/ 3063240 h 4168140"/>
                <a:gd name="connsiteX46" fmla="*/ 3848100 w 11737340"/>
                <a:gd name="connsiteY46" fmla="*/ 3025140 h 4168140"/>
                <a:gd name="connsiteX47" fmla="*/ 3916680 w 11737340"/>
                <a:gd name="connsiteY47" fmla="*/ 3032760 h 4168140"/>
                <a:gd name="connsiteX48" fmla="*/ 4030980 w 11737340"/>
                <a:gd name="connsiteY48" fmla="*/ 3063240 h 4168140"/>
                <a:gd name="connsiteX49" fmla="*/ 4137660 w 11737340"/>
                <a:gd name="connsiteY49" fmla="*/ 3101340 h 4168140"/>
                <a:gd name="connsiteX50" fmla="*/ 4259580 w 11737340"/>
                <a:gd name="connsiteY50" fmla="*/ 3147060 h 4168140"/>
                <a:gd name="connsiteX51" fmla="*/ 4381500 w 11737340"/>
                <a:gd name="connsiteY51" fmla="*/ 3192780 h 4168140"/>
                <a:gd name="connsiteX52" fmla="*/ 4526280 w 11737340"/>
                <a:gd name="connsiteY52" fmla="*/ 3276600 h 4168140"/>
                <a:gd name="connsiteX53" fmla="*/ 4587240 w 11737340"/>
                <a:gd name="connsiteY53" fmla="*/ 3299460 h 4168140"/>
                <a:gd name="connsiteX54" fmla="*/ 4610100 w 11737340"/>
                <a:gd name="connsiteY54" fmla="*/ 3352800 h 4168140"/>
                <a:gd name="connsiteX55" fmla="*/ 4648200 w 11737340"/>
                <a:gd name="connsiteY55" fmla="*/ 3436620 h 4168140"/>
                <a:gd name="connsiteX56" fmla="*/ 4671060 w 11737340"/>
                <a:gd name="connsiteY56" fmla="*/ 3520440 h 4168140"/>
                <a:gd name="connsiteX57" fmla="*/ 4678680 w 11737340"/>
                <a:gd name="connsiteY57" fmla="*/ 3589020 h 4168140"/>
                <a:gd name="connsiteX58" fmla="*/ 4686300 w 11737340"/>
                <a:gd name="connsiteY58" fmla="*/ 3649980 h 4168140"/>
                <a:gd name="connsiteX59" fmla="*/ 4724400 w 11737340"/>
                <a:gd name="connsiteY59" fmla="*/ 3680460 h 4168140"/>
                <a:gd name="connsiteX60" fmla="*/ 4785360 w 11737340"/>
                <a:gd name="connsiteY60" fmla="*/ 3672840 h 4168140"/>
                <a:gd name="connsiteX61" fmla="*/ 4869180 w 11737340"/>
                <a:gd name="connsiteY61" fmla="*/ 3703320 h 4168140"/>
                <a:gd name="connsiteX62" fmla="*/ 4914900 w 11737340"/>
                <a:gd name="connsiteY62" fmla="*/ 3756660 h 4168140"/>
                <a:gd name="connsiteX63" fmla="*/ 5105400 w 11737340"/>
                <a:gd name="connsiteY63" fmla="*/ 3832860 h 4168140"/>
                <a:gd name="connsiteX64" fmla="*/ 5173980 w 11737340"/>
                <a:gd name="connsiteY64" fmla="*/ 3886200 h 4168140"/>
                <a:gd name="connsiteX65" fmla="*/ 5242560 w 11737340"/>
                <a:gd name="connsiteY65" fmla="*/ 3924300 h 4168140"/>
                <a:gd name="connsiteX66" fmla="*/ 5364480 w 11737340"/>
                <a:gd name="connsiteY66" fmla="*/ 3962400 h 4168140"/>
                <a:gd name="connsiteX67" fmla="*/ 5516880 w 11737340"/>
                <a:gd name="connsiteY67" fmla="*/ 4046220 h 4168140"/>
                <a:gd name="connsiteX68" fmla="*/ 5585460 w 11737340"/>
                <a:gd name="connsiteY68" fmla="*/ 4099560 h 4168140"/>
                <a:gd name="connsiteX69" fmla="*/ 5661660 w 11737340"/>
                <a:gd name="connsiteY69" fmla="*/ 4122420 h 4168140"/>
                <a:gd name="connsiteX70" fmla="*/ 5745480 w 11737340"/>
                <a:gd name="connsiteY70" fmla="*/ 4130040 h 4168140"/>
                <a:gd name="connsiteX71" fmla="*/ 5836920 w 11737340"/>
                <a:gd name="connsiteY71" fmla="*/ 4130040 h 4168140"/>
                <a:gd name="connsiteX72" fmla="*/ 5951220 w 11737340"/>
                <a:gd name="connsiteY72" fmla="*/ 4145280 h 4168140"/>
                <a:gd name="connsiteX73" fmla="*/ 6035040 w 11737340"/>
                <a:gd name="connsiteY73" fmla="*/ 4168140 h 4168140"/>
                <a:gd name="connsiteX74" fmla="*/ 6149340 w 11737340"/>
                <a:gd name="connsiteY74" fmla="*/ 4137660 h 4168140"/>
                <a:gd name="connsiteX75" fmla="*/ 6286500 w 11737340"/>
                <a:gd name="connsiteY75" fmla="*/ 4114800 h 4168140"/>
                <a:gd name="connsiteX76" fmla="*/ 6393180 w 11737340"/>
                <a:gd name="connsiteY76" fmla="*/ 4053840 h 4168140"/>
                <a:gd name="connsiteX77" fmla="*/ 6484620 w 11737340"/>
                <a:gd name="connsiteY77" fmla="*/ 4038600 h 4168140"/>
                <a:gd name="connsiteX78" fmla="*/ 6583680 w 11737340"/>
                <a:gd name="connsiteY78" fmla="*/ 3970020 h 4168140"/>
                <a:gd name="connsiteX79" fmla="*/ 6697980 w 11737340"/>
                <a:gd name="connsiteY79" fmla="*/ 3886200 h 4168140"/>
                <a:gd name="connsiteX80" fmla="*/ 6728460 w 11737340"/>
                <a:gd name="connsiteY80" fmla="*/ 3817620 h 4168140"/>
                <a:gd name="connsiteX81" fmla="*/ 6842760 w 11737340"/>
                <a:gd name="connsiteY81" fmla="*/ 3733800 h 4168140"/>
                <a:gd name="connsiteX82" fmla="*/ 6972300 w 11737340"/>
                <a:gd name="connsiteY82" fmla="*/ 3642360 h 4168140"/>
                <a:gd name="connsiteX83" fmla="*/ 7078980 w 11737340"/>
                <a:gd name="connsiteY83" fmla="*/ 3528060 h 4168140"/>
                <a:gd name="connsiteX84" fmla="*/ 7165340 w 11737340"/>
                <a:gd name="connsiteY84" fmla="*/ 3454400 h 4168140"/>
                <a:gd name="connsiteX85" fmla="*/ 7287260 w 11737340"/>
                <a:gd name="connsiteY85" fmla="*/ 3296920 h 4168140"/>
                <a:gd name="connsiteX86" fmla="*/ 7338060 w 11737340"/>
                <a:gd name="connsiteY86" fmla="*/ 3200400 h 4168140"/>
                <a:gd name="connsiteX87" fmla="*/ 7381240 w 11737340"/>
                <a:gd name="connsiteY87" fmla="*/ 3129280 h 4168140"/>
                <a:gd name="connsiteX88" fmla="*/ 7444740 w 11737340"/>
                <a:gd name="connsiteY88" fmla="*/ 3093720 h 4168140"/>
                <a:gd name="connsiteX89" fmla="*/ 7513320 w 11737340"/>
                <a:gd name="connsiteY89" fmla="*/ 3101340 h 4168140"/>
                <a:gd name="connsiteX90" fmla="*/ 7576820 w 11737340"/>
                <a:gd name="connsiteY90" fmla="*/ 3093720 h 4168140"/>
                <a:gd name="connsiteX91" fmla="*/ 7729220 w 11737340"/>
                <a:gd name="connsiteY91" fmla="*/ 3136900 h 4168140"/>
                <a:gd name="connsiteX92" fmla="*/ 7833360 w 11737340"/>
                <a:gd name="connsiteY92" fmla="*/ 3180080 h 4168140"/>
                <a:gd name="connsiteX93" fmla="*/ 7967980 w 11737340"/>
                <a:gd name="connsiteY93" fmla="*/ 3208020 h 4168140"/>
                <a:gd name="connsiteX94" fmla="*/ 8161020 w 11737340"/>
                <a:gd name="connsiteY94" fmla="*/ 3296920 h 4168140"/>
                <a:gd name="connsiteX95" fmla="*/ 8293100 w 11737340"/>
                <a:gd name="connsiteY95" fmla="*/ 3370580 h 4168140"/>
                <a:gd name="connsiteX96" fmla="*/ 8371840 w 11737340"/>
                <a:gd name="connsiteY96" fmla="*/ 3395980 h 4168140"/>
                <a:gd name="connsiteX97" fmla="*/ 8468360 w 11737340"/>
                <a:gd name="connsiteY97" fmla="*/ 3434080 h 4168140"/>
                <a:gd name="connsiteX98" fmla="*/ 8582660 w 11737340"/>
                <a:gd name="connsiteY98" fmla="*/ 3528060 h 4168140"/>
                <a:gd name="connsiteX99" fmla="*/ 8641080 w 11737340"/>
                <a:gd name="connsiteY99" fmla="*/ 3566160 h 4168140"/>
                <a:gd name="connsiteX100" fmla="*/ 8702040 w 11737340"/>
                <a:gd name="connsiteY100" fmla="*/ 3604260 h 4168140"/>
                <a:gd name="connsiteX101" fmla="*/ 8763000 w 11737340"/>
                <a:gd name="connsiteY101" fmla="*/ 3634740 h 4168140"/>
                <a:gd name="connsiteX102" fmla="*/ 8846820 w 11737340"/>
                <a:gd name="connsiteY102" fmla="*/ 3632200 h 4168140"/>
                <a:gd name="connsiteX103" fmla="*/ 8968740 w 11737340"/>
                <a:gd name="connsiteY103" fmla="*/ 3634740 h 4168140"/>
                <a:gd name="connsiteX104" fmla="*/ 9060180 w 11737340"/>
                <a:gd name="connsiteY104" fmla="*/ 3642360 h 4168140"/>
                <a:gd name="connsiteX105" fmla="*/ 9151620 w 11737340"/>
                <a:gd name="connsiteY105" fmla="*/ 3657600 h 4168140"/>
                <a:gd name="connsiteX106" fmla="*/ 9230360 w 11737340"/>
                <a:gd name="connsiteY106" fmla="*/ 3657600 h 4168140"/>
                <a:gd name="connsiteX107" fmla="*/ 9331960 w 11737340"/>
                <a:gd name="connsiteY107" fmla="*/ 3629660 h 4168140"/>
                <a:gd name="connsiteX108" fmla="*/ 9433560 w 11737340"/>
                <a:gd name="connsiteY108" fmla="*/ 3589020 h 4168140"/>
                <a:gd name="connsiteX109" fmla="*/ 9535160 w 11737340"/>
                <a:gd name="connsiteY109" fmla="*/ 3540760 h 4168140"/>
                <a:gd name="connsiteX110" fmla="*/ 9646920 w 11737340"/>
                <a:gd name="connsiteY110" fmla="*/ 3489960 h 4168140"/>
                <a:gd name="connsiteX111" fmla="*/ 9784080 w 11737340"/>
                <a:gd name="connsiteY111" fmla="*/ 3444240 h 4168140"/>
                <a:gd name="connsiteX112" fmla="*/ 9860280 w 11737340"/>
                <a:gd name="connsiteY112" fmla="*/ 3383280 h 4168140"/>
                <a:gd name="connsiteX113" fmla="*/ 9921240 w 11737340"/>
                <a:gd name="connsiteY113" fmla="*/ 3314700 h 4168140"/>
                <a:gd name="connsiteX114" fmla="*/ 9997440 w 11737340"/>
                <a:gd name="connsiteY114" fmla="*/ 3208020 h 4168140"/>
                <a:gd name="connsiteX115" fmla="*/ 10043160 w 11737340"/>
                <a:gd name="connsiteY115" fmla="*/ 3101340 h 4168140"/>
                <a:gd name="connsiteX116" fmla="*/ 10104120 w 11737340"/>
                <a:gd name="connsiteY116" fmla="*/ 3017520 h 4168140"/>
                <a:gd name="connsiteX117" fmla="*/ 10157460 w 11737340"/>
                <a:gd name="connsiteY117" fmla="*/ 2933700 h 4168140"/>
                <a:gd name="connsiteX118" fmla="*/ 10218420 w 11737340"/>
                <a:gd name="connsiteY118" fmla="*/ 2849880 h 4168140"/>
                <a:gd name="connsiteX119" fmla="*/ 10294620 w 11737340"/>
                <a:gd name="connsiteY119" fmla="*/ 2735580 h 4168140"/>
                <a:gd name="connsiteX120" fmla="*/ 10347960 w 11737340"/>
                <a:gd name="connsiteY120" fmla="*/ 2621280 h 4168140"/>
                <a:gd name="connsiteX121" fmla="*/ 10431780 w 11737340"/>
                <a:gd name="connsiteY121" fmla="*/ 2499360 h 4168140"/>
                <a:gd name="connsiteX122" fmla="*/ 10500360 w 11737340"/>
                <a:gd name="connsiteY122" fmla="*/ 2354580 h 4168140"/>
                <a:gd name="connsiteX123" fmla="*/ 10553700 w 11737340"/>
                <a:gd name="connsiteY123" fmla="*/ 2263140 h 4168140"/>
                <a:gd name="connsiteX124" fmla="*/ 10584180 w 11737340"/>
                <a:gd name="connsiteY124" fmla="*/ 2194560 h 4168140"/>
                <a:gd name="connsiteX125" fmla="*/ 10624820 w 11737340"/>
                <a:gd name="connsiteY125" fmla="*/ 2125980 h 4168140"/>
                <a:gd name="connsiteX126" fmla="*/ 10675620 w 11737340"/>
                <a:gd name="connsiteY126" fmla="*/ 2049780 h 4168140"/>
                <a:gd name="connsiteX127" fmla="*/ 10690860 w 11737340"/>
                <a:gd name="connsiteY127" fmla="*/ 1988820 h 4168140"/>
                <a:gd name="connsiteX128" fmla="*/ 10713720 w 11737340"/>
                <a:gd name="connsiteY128" fmla="*/ 1927860 h 4168140"/>
                <a:gd name="connsiteX129" fmla="*/ 10767060 w 11737340"/>
                <a:gd name="connsiteY129" fmla="*/ 1859280 h 4168140"/>
                <a:gd name="connsiteX130" fmla="*/ 10873740 w 11737340"/>
                <a:gd name="connsiteY130" fmla="*/ 1828800 h 4168140"/>
                <a:gd name="connsiteX131" fmla="*/ 11079480 w 11737340"/>
                <a:gd name="connsiteY131" fmla="*/ 1767840 h 4168140"/>
                <a:gd name="connsiteX132" fmla="*/ 11247120 w 11737340"/>
                <a:gd name="connsiteY132" fmla="*/ 1684020 h 4168140"/>
                <a:gd name="connsiteX133" fmla="*/ 11407140 w 11737340"/>
                <a:gd name="connsiteY133" fmla="*/ 1628140 h 4168140"/>
                <a:gd name="connsiteX134" fmla="*/ 11490960 w 11737340"/>
                <a:gd name="connsiteY134" fmla="*/ 1577340 h 4168140"/>
                <a:gd name="connsiteX135" fmla="*/ 11635740 w 11737340"/>
                <a:gd name="connsiteY135" fmla="*/ 1508760 h 4168140"/>
                <a:gd name="connsiteX136" fmla="*/ 11737340 w 11737340"/>
                <a:gd name="connsiteY136" fmla="*/ 1442720 h 4168140"/>
                <a:gd name="connsiteX137" fmla="*/ 11620500 w 11737340"/>
                <a:gd name="connsiteY137" fmla="*/ 1417320 h 4168140"/>
                <a:gd name="connsiteX138" fmla="*/ 11567160 w 11737340"/>
                <a:gd name="connsiteY138" fmla="*/ 1379220 h 4168140"/>
                <a:gd name="connsiteX139" fmla="*/ 11498580 w 11737340"/>
                <a:gd name="connsiteY139" fmla="*/ 1318260 h 4168140"/>
                <a:gd name="connsiteX140" fmla="*/ 11468100 w 11737340"/>
                <a:gd name="connsiteY140" fmla="*/ 1280160 h 4168140"/>
                <a:gd name="connsiteX141" fmla="*/ 11442700 w 11737340"/>
                <a:gd name="connsiteY141" fmla="*/ 1231900 h 4168140"/>
                <a:gd name="connsiteX142" fmla="*/ 11384280 w 11737340"/>
                <a:gd name="connsiteY142" fmla="*/ 1310640 h 4168140"/>
                <a:gd name="connsiteX143" fmla="*/ 11353800 w 11737340"/>
                <a:gd name="connsiteY143" fmla="*/ 1356360 h 4168140"/>
                <a:gd name="connsiteX144" fmla="*/ 11224260 w 11737340"/>
                <a:gd name="connsiteY144" fmla="*/ 1417320 h 4168140"/>
                <a:gd name="connsiteX145" fmla="*/ 11109960 w 11737340"/>
                <a:gd name="connsiteY145" fmla="*/ 1463040 h 4168140"/>
                <a:gd name="connsiteX146" fmla="*/ 10911840 w 11737340"/>
                <a:gd name="connsiteY146" fmla="*/ 1524000 h 4168140"/>
                <a:gd name="connsiteX147" fmla="*/ 10774680 w 11737340"/>
                <a:gd name="connsiteY147" fmla="*/ 1546860 h 4168140"/>
                <a:gd name="connsiteX148" fmla="*/ 10675620 w 11737340"/>
                <a:gd name="connsiteY148" fmla="*/ 1615440 h 4168140"/>
                <a:gd name="connsiteX149" fmla="*/ 10568940 w 11737340"/>
                <a:gd name="connsiteY149" fmla="*/ 1676400 h 4168140"/>
                <a:gd name="connsiteX150" fmla="*/ 10485120 w 11737340"/>
                <a:gd name="connsiteY150" fmla="*/ 1760220 h 4168140"/>
                <a:gd name="connsiteX151" fmla="*/ 10454640 w 11737340"/>
                <a:gd name="connsiteY151" fmla="*/ 1836420 h 4168140"/>
                <a:gd name="connsiteX152" fmla="*/ 10416540 w 11737340"/>
                <a:gd name="connsiteY152" fmla="*/ 1927860 h 4168140"/>
                <a:gd name="connsiteX153" fmla="*/ 10401300 w 11737340"/>
                <a:gd name="connsiteY153" fmla="*/ 2004060 h 4168140"/>
                <a:gd name="connsiteX154" fmla="*/ 10363200 w 11737340"/>
                <a:gd name="connsiteY154" fmla="*/ 2095500 h 4168140"/>
                <a:gd name="connsiteX155" fmla="*/ 10317480 w 11737340"/>
                <a:gd name="connsiteY155" fmla="*/ 2225040 h 4168140"/>
                <a:gd name="connsiteX156" fmla="*/ 10287000 w 11737340"/>
                <a:gd name="connsiteY156" fmla="*/ 2346960 h 4168140"/>
                <a:gd name="connsiteX157" fmla="*/ 10218420 w 11737340"/>
                <a:gd name="connsiteY157" fmla="*/ 2499360 h 4168140"/>
                <a:gd name="connsiteX158" fmla="*/ 10134600 w 11737340"/>
                <a:gd name="connsiteY158" fmla="*/ 2621280 h 4168140"/>
                <a:gd name="connsiteX159" fmla="*/ 10043160 w 11737340"/>
                <a:gd name="connsiteY159" fmla="*/ 2735580 h 4168140"/>
                <a:gd name="connsiteX160" fmla="*/ 9974580 w 11737340"/>
                <a:gd name="connsiteY160" fmla="*/ 2857500 h 4168140"/>
                <a:gd name="connsiteX161" fmla="*/ 9906000 w 11737340"/>
                <a:gd name="connsiteY161" fmla="*/ 2941320 h 4168140"/>
                <a:gd name="connsiteX162" fmla="*/ 9860280 w 11737340"/>
                <a:gd name="connsiteY162" fmla="*/ 3032760 h 4168140"/>
                <a:gd name="connsiteX163" fmla="*/ 9806940 w 11737340"/>
                <a:gd name="connsiteY163" fmla="*/ 3116580 h 4168140"/>
                <a:gd name="connsiteX164" fmla="*/ 9715500 w 11737340"/>
                <a:gd name="connsiteY164" fmla="*/ 3208020 h 4168140"/>
                <a:gd name="connsiteX165" fmla="*/ 9616440 w 11737340"/>
                <a:gd name="connsiteY165" fmla="*/ 3261360 h 4168140"/>
                <a:gd name="connsiteX166" fmla="*/ 9532620 w 11737340"/>
                <a:gd name="connsiteY166" fmla="*/ 3329940 h 4168140"/>
                <a:gd name="connsiteX167" fmla="*/ 9471660 w 11737340"/>
                <a:gd name="connsiteY167" fmla="*/ 3375660 h 4168140"/>
                <a:gd name="connsiteX168" fmla="*/ 9410700 w 11737340"/>
                <a:gd name="connsiteY168" fmla="*/ 3429000 h 4168140"/>
                <a:gd name="connsiteX169" fmla="*/ 9288780 w 11737340"/>
                <a:gd name="connsiteY169" fmla="*/ 3436620 h 4168140"/>
                <a:gd name="connsiteX170" fmla="*/ 9166860 w 11737340"/>
                <a:gd name="connsiteY170" fmla="*/ 3444240 h 4168140"/>
                <a:gd name="connsiteX171" fmla="*/ 9029700 w 11737340"/>
                <a:gd name="connsiteY171" fmla="*/ 3413760 h 4168140"/>
                <a:gd name="connsiteX172" fmla="*/ 8823960 w 11737340"/>
                <a:gd name="connsiteY172" fmla="*/ 3360420 h 4168140"/>
                <a:gd name="connsiteX173" fmla="*/ 8679180 w 11737340"/>
                <a:gd name="connsiteY173" fmla="*/ 3329940 h 4168140"/>
                <a:gd name="connsiteX174" fmla="*/ 8572500 w 11737340"/>
                <a:gd name="connsiteY174" fmla="*/ 3276600 h 4168140"/>
                <a:gd name="connsiteX175" fmla="*/ 8465820 w 11737340"/>
                <a:gd name="connsiteY175" fmla="*/ 3215640 h 4168140"/>
                <a:gd name="connsiteX176" fmla="*/ 8321040 w 11737340"/>
                <a:gd name="connsiteY176" fmla="*/ 3177540 h 4168140"/>
                <a:gd name="connsiteX177" fmla="*/ 8199120 w 11737340"/>
                <a:gd name="connsiteY177" fmla="*/ 3131820 h 4168140"/>
                <a:gd name="connsiteX178" fmla="*/ 8069580 w 11737340"/>
                <a:gd name="connsiteY178" fmla="*/ 3078480 h 4168140"/>
                <a:gd name="connsiteX179" fmla="*/ 7917180 w 11737340"/>
                <a:gd name="connsiteY179" fmla="*/ 2994660 h 4168140"/>
                <a:gd name="connsiteX180" fmla="*/ 7787640 w 11737340"/>
                <a:gd name="connsiteY180" fmla="*/ 2971800 h 4168140"/>
                <a:gd name="connsiteX181" fmla="*/ 7719060 w 11737340"/>
                <a:gd name="connsiteY181" fmla="*/ 2933700 h 4168140"/>
                <a:gd name="connsiteX182" fmla="*/ 7612380 w 11737340"/>
                <a:gd name="connsiteY182" fmla="*/ 2903220 h 4168140"/>
                <a:gd name="connsiteX183" fmla="*/ 7566660 w 11737340"/>
                <a:gd name="connsiteY183" fmla="*/ 2887980 h 4168140"/>
                <a:gd name="connsiteX184" fmla="*/ 7551420 w 11737340"/>
                <a:gd name="connsiteY184" fmla="*/ 2849880 h 4168140"/>
                <a:gd name="connsiteX185" fmla="*/ 7533640 w 11737340"/>
                <a:gd name="connsiteY185" fmla="*/ 2788920 h 4168140"/>
                <a:gd name="connsiteX186" fmla="*/ 7475220 w 11737340"/>
                <a:gd name="connsiteY186" fmla="*/ 2857500 h 4168140"/>
                <a:gd name="connsiteX187" fmla="*/ 7414260 w 11737340"/>
                <a:gd name="connsiteY187" fmla="*/ 2887980 h 4168140"/>
                <a:gd name="connsiteX188" fmla="*/ 7345680 w 11737340"/>
                <a:gd name="connsiteY188" fmla="*/ 2971800 h 4168140"/>
                <a:gd name="connsiteX189" fmla="*/ 7315200 w 11737340"/>
                <a:gd name="connsiteY189" fmla="*/ 2994660 h 4168140"/>
                <a:gd name="connsiteX190" fmla="*/ 7261860 w 11737340"/>
                <a:gd name="connsiteY190" fmla="*/ 3009900 h 4168140"/>
                <a:gd name="connsiteX191" fmla="*/ 7193280 w 11737340"/>
                <a:gd name="connsiteY191" fmla="*/ 3025140 h 4168140"/>
                <a:gd name="connsiteX192" fmla="*/ 7155180 w 11737340"/>
                <a:gd name="connsiteY192" fmla="*/ 3078480 h 4168140"/>
                <a:gd name="connsiteX193" fmla="*/ 7109460 w 11737340"/>
                <a:gd name="connsiteY193" fmla="*/ 3154680 h 4168140"/>
                <a:gd name="connsiteX194" fmla="*/ 7048500 w 11737340"/>
                <a:gd name="connsiteY194" fmla="*/ 3246120 h 4168140"/>
                <a:gd name="connsiteX195" fmla="*/ 6995160 w 11737340"/>
                <a:gd name="connsiteY195" fmla="*/ 3307080 h 4168140"/>
                <a:gd name="connsiteX196" fmla="*/ 6972300 w 11737340"/>
                <a:gd name="connsiteY196" fmla="*/ 3352800 h 4168140"/>
                <a:gd name="connsiteX197" fmla="*/ 6949440 w 11737340"/>
                <a:gd name="connsiteY197" fmla="*/ 3413760 h 4168140"/>
                <a:gd name="connsiteX198" fmla="*/ 6949440 w 11737340"/>
                <a:gd name="connsiteY198" fmla="*/ 3413760 h 4168140"/>
                <a:gd name="connsiteX199" fmla="*/ 6911340 w 11737340"/>
                <a:gd name="connsiteY199" fmla="*/ 3474720 h 4168140"/>
                <a:gd name="connsiteX200" fmla="*/ 6888480 w 11737340"/>
                <a:gd name="connsiteY200" fmla="*/ 3505200 h 4168140"/>
                <a:gd name="connsiteX201" fmla="*/ 6819900 w 11737340"/>
                <a:gd name="connsiteY201" fmla="*/ 3566160 h 4168140"/>
                <a:gd name="connsiteX202" fmla="*/ 6743700 w 11737340"/>
                <a:gd name="connsiteY202" fmla="*/ 3581400 h 4168140"/>
                <a:gd name="connsiteX203" fmla="*/ 6675120 w 11737340"/>
                <a:gd name="connsiteY203" fmla="*/ 3657600 h 4168140"/>
                <a:gd name="connsiteX204" fmla="*/ 6629400 w 11737340"/>
                <a:gd name="connsiteY204" fmla="*/ 3718560 h 4168140"/>
                <a:gd name="connsiteX205" fmla="*/ 6576060 w 11737340"/>
                <a:gd name="connsiteY205" fmla="*/ 3779520 h 4168140"/>
                <a:gd name="connsiteX206" fmla="*/ 6484620 w 11737340"/>
                <a:gd name="connsiteY206" fmla="*/ 3817620 h 4168140"/>
                <a:gd name="connsiteX207" fmla="*/ 6400800 w 11737340"/>
                <a:gd name="connsiteY207" fmla="*/ 3832860 h 4168140"/>
                <a:gd name="connsiteX208" fmla="*/ 6263640 w 11737340"/>
                <a:gd name="connsiteY208" fmla="*/ 3870960 h 4168140"/>
                <a:gd name="connsiteX209" fmla="*/ 6126480 w 11737340"/>
                <a:gd name="connsiteY209" fmla="*/ 3901440 h 4168140"/>
                <a:gd name="connsiteX210" fmla="*/ 6027420 w 11737340"/>
                <a:gd name="connsiteY210" fmla="*/ 3916680 h 4168140"/>
                <a:gd name="connsiteX211" fmla="*/ 5890260 w 11737340"/>
                <a:gd name="connsiteY211" fmla="*/ 3878580 h 4168140"/>
                <a:gd name="connsiteX212" fmla="*/ 5821680 w 11737340"/>
                <a:gd name="connsiteY212" fmla="*/ 3863340 h 4168140"/>
                <a:gd name="connsiteX213" fmla="*/ 5737860 w 11737340"/>
                <a:gd name="connsiteY213" fmla="*/ 3825240 h 4168140"/>
                <a:gd name="connsiteX214" fmla="*/ 5638800 w 11737340"/>
                <a:gd name="connsiteY214" fmla="*/ 3794760 h 4168140"/>
                <a:gd name="connsiteX215" fmla="*/ 5524500 w 11737340"/>
                <a:gd name="connsiteY215" fmla="*/ 3756660 h 4168140"/>
                <a:gd name="connsiteX216" fmla="*/ 5448300 w 11737340"/>
                <a:gd name="connsiteY216" fmla="*/ 3718560 h 4168140"/>
                <a:gd name="connsiteX217" fmla="*/ 5349240 w 11737340"/>
                <a:gd name="connsiteY217" fmla="*/ 3657600 h 4168140"/>
                <a:gd name="connsiteX218" fmla="*/ 5295900 w 11737340"/>
                <a:gd name="connsiteY218" fmla="*/ 3619500 h 4168140"/>
                <a:gd name="connsiteX219" fmla="*/ 5234940 w 11737340"/>
                <a:gd name="connsiteY219" fmla="*/ 3596640 h 4168140"/>
                <a:gd name="connsiteX220" fmla="*/ 5135880 w 11737340"/>
                <a:gd name="connsiteY220" fmla="*/ 3550920 h 4168140"/>
                <a:gd name="connsiteX221" fmla="*/ 5059680 w 11737340"/>
                <a:gd name="connsiteY221" fmla="*/ 3505200 h 4168140"/>
                <a:gd name="connsiteX222" fmla="*/ 5029200 w 11737340"/>
                <a:gd name="connsiteY222" fmla="*/ 3482340 h 4168140"/>
                <a:gd name="connsiteX223" fmla="*/ 4960620 w 11737340"/>
                <a:gd name="connsiteY223" fmla="*/ 3413760 h 4168140"/>
                <a:gd name="connsiteX224" fmla="*/ 4876800 w 11737340"/>
                <a:gd name="connsiteY224" fmla="*/ 3299460 h 4168140"/>
                <a:gd name="connsiteX225" fmla="*/ 4808220 w 11737340"/>
                <a:gd name="connsiteY225" fmla="*/ 3200400 h 4168140"/>
                <a:gd name="connsiteX226" fmla="*/ 4777740 w 11737340"/>
                <a:gd name="connsiteY226" fmla="*/ 3147060 h 4168140"/>
                <a:gd name="connsiteX227" fmla="*/ 4724400 w 11737340"/>
                <a:gd name="connsiteY227" fmla="*/ 3108960 h 4168140"/>
                <a:gd name="connsiteX228" fmla="*/ 4648200 w 11737340"/>
                <a:gd name="connsiteY228" fmla="*/ 3063240 h 4168140"/>
                <a:gd name="connsiteX229" fmla="*/ 4533900 w 11737340"/>
                <a:gd name="connsiteY229" fmla="*/ 2979420 h 4168140"/>
                <a:gd name="connsiteX230" fmla="*/ 4427220 w 11737340"/>
                <a:gd name="connsiteY230" fmla="*/ 2941320 h 4168140"/>
                <a:gd name="connsiteX231" fmla="*/ 4366260 w 11737340"/>
                <a:gd name="connsiteY231" fmla="*/ 2903220 h 4168140"/>
                <a:gd name="connsiteX232" fmla="*/ 4244340 w 11737340"/>
                <a:gd name="connsiteY232" fmla="*/ 2842260 h 4168140"/>
                <a:gd name="connsiteX233" fmla="*/ 4145280 w 11737340"/>
                <a:gd name="connsiteY233" fmla="*/ 2811780 h 4168140"/>
                <a:gd name="connsiteX234" fmla="*/ 4038600 w 11737340"/>
                <a:gd name="connsiteY234" fmla="*/ 2804160 h 4168140"/>
                <a:gd name="connsiteX235" fmla="*/ 3954780 w 11737340"/>
                <a:gd name="connsiteY235" fmla="*/ 2819400 h 4168140"/>
                <a:gd name="connsiteX236" fmla="*/ 3863340 w 11737340"/>
                <a:gd name="connsiteY236" fmla="*/ 2804160 h 4168140"/>
                <a:gd name="connsiteX237" fmla="*/ 3741420 w 11737340"/>
                <a:gd name="connsiteY237" fmla="*/ 2781300 h 4168140"/>
                <a:gd name="connsiteX238" fmla="*/ 3649980 w 11737340"/>
                <a:gd name="connsiteY238" fmla="*/ 2743200 h 4168140"/>
                <a:gd name="connsiteX239" fmla="*/ 3573780 w 11737340"/>
                <a:gd name="connsiteY239" fmla="*/ 2674620 h 4168140"/>
                <a:gd name="connsiteX240" fmla="*/ 3482340 w 11737340"/>
                <a:gd name="connsiteY240" fmla="*/ 2621280 h 4168140"/>
                <a:gd name="connsiteX241" fmla="*/ 3436620 w 11737340"/>
                <a:gd name="connsiteY241" fmla="*/ 2552700 h 4168140"/>
                <a:gd name="connsiteX242" fmla="*/ 3329940 w 11737340"/>
                <a:gd name="connsiteY242" fmla="*/ 2423160 h 4168140"/>
                <a:gd name="connsiteX243" fmla="*/ 3261360 w 11737340"/>
                <a:gd name="connsiteY243" fmla="*/ 2324100 h 4168140"/>
                <a:gd name="connsiteX244" fmla="*/ 3131820 w 11737340"/>
                <a:gd name="connsiteY244" fmla="*/ 2209800 h 4168140"/>
                <a:gd name="connsiteX245" fmla="*/ 3040380 w 11737340"/>
                <a:gd name="connsiteY245" fmla="*/ 2141220 h 4168140"/>
                <a:gd name="connsiteX246" fmla="*/ 2910840 w 11737340"/>
                <a:gd name="connsiteY246" fmla="*/ 2034540 h 4168140"/>
                <a:gd name="connsiteX247" fmla="*/ 2849880 w 11737340"/>
                <a:gd name="connsiteY247" fmla="*/ 1958340 h 4168140"/>
                <a:gd name="connsiteX248" fmla="*/ 2743200 w 11737340"/>
                <a:gd name="connsiteY248" fmla="*/ 1889760 h 4168140"/>
                <a:gd name="connsiteX249" fmla="*/ 2659380 w 11737340"/>
                <a:gd name="connsiteY249" fmla="*/ 1844040 h 4168140"/>
                <a:gd name="connsiteX250" fmla="*/ 2575560 w 11737340"/>
                <a:gd name="connsiteY250" fmla="*/ 1744980 h 4168140"/>
                <a:gd name="connsiteX251" fmla="*/ 2468880 w 11737340"/>
                <a:gd name="connsiteY251" fmla="*/ 1645920 h 4168140"/>
                <a:gd name="connsiteX252" fmla="*/ 2400300 w 11737340"/>
                <a:gd name="connsiteY252" fmla="*/ 1607820 h 4168140"/>
                <a:gd name="connsiteX253" fmla="*/ 2263140 w 11737340"/>
                <a:gd name="connsiteY253" fmla="*/ 1501140 h 4168140"/>
                <a:gd name="connsiteX254" fmla="*/ 2171700 w 11737340"/>
                <a:gd name="connsiteY254" fmla="*/ 1432560 h 4168140"/>
                <a:gd name="connsiteX255" fmla="*/ 2087880 w 11737340"/>
                <a:gd name="connsiteY255" fmla="*/ 1363980 h 4168140"/>
                <a:gd name="connsiteX256" fmla="*/ 1950720 w 11737340"/>
                <a:gd name="connsiteY256" fmla="*/ 1272540 h 4168140"/>
                <a:gd name="connsiteX257" fmla="*/ 1805940 w 11737340"/>
                <a:gd name="connsiteY257" fmla="*/ 1135380 h 4168140"/>
                <a:gd name="connsiteX258" fmla="*/ 1729740 w 11737340"/>
                <a:gd name="connsiteY258" fmla="*/ 1089660 h 4168140"/>
                <a:gd name="connsiteX259" fmla="*/ 1668780 w 11737340"/>
                <a:gd name="connsiteY259" fmla="*/ 1043940 h 4168140"/>
                <a:gd name="connsiteX260" fmla="*/ 1592580 w 11737340"/>
                <a:gd name="connsiteY260" fmla="*/ 990600 h 4168140"/>
                <a:gd name="connsiteX261" fmla="*/ 1470660 w 11737340"/>
                <a:gd name="connsiteY261" fmla="*/ 891540 h 4168140"/>
                <a:gd name="connsiteX262" fmla="*/ 1386840 w 11737340"/>
                <a:gd name="connsiteY262" fmla="*/ 845820 h 4168140"/>
                <a:gd name="connsiteX263" fmla="*/ 1318260 w 11737340"/>
                <a:gd name="connsiteY263" fmla="*/ 784860 h 4168140"/>
                <a:gd name="connsiteX264" fmla="*/ 1264920 w 11737340"/>
                <a:gd name="connsiteY264" fmla="*/ 723900 h 4168140"/>
                <a:gd name="connsiteX265" fmla="*/ 1181100 w 11737340"/>
                <a:gd name="connsiteY265" fmla="*/ 647700 h 4168140"/>
                <a:gd name="connsiteX266" fmla="*/ 1089660 w 11737340"/>
                <a:gd name="connsiteY266" fmla="*/ 624840 h 4168140"/>
                <a:gd name="connsiteX267" fmla="*/ 1021080 w 11737340"/>
                <a:gd name="connsiteY267" fmla="*/ 586740 h 4168140"/>
                <a:gd name="connsiteX268" fmla="*/ 937260 w 11737340"/>
                <a:gd name="connsiteY268" fmla="*/ 548640 h 4168140"/>
                <a:gd name="connsiteX269" fmla="*/ 830580 w 11737340"/>
                <a:gd name="connsiteY269" fmla="*/ 510540 h 4168140"/>
                <a:gd name="connsiteX270" fmla="*/ 754380 w 11737340"/>
                <a:gd name="connsiteY270" fmla="*/ 457200 h 4168140"/>
                <a:gd name="connsiteX271" fmla="*/ 708660 w 11737340"/>
                <a:gd name="connsiteY271" fmla="*/ 419100 h 4168140"/>
                <a:gd name="connsiteX272" fmla="*/ 609600 w 11737340"/>
                <a:gd name="connsiteY272" fmla="*/ 396240 h 4168140"/>
                <a:gd name="connsiteX273" fmla="*/ 548640 w 11737340"/>
                <a:gd name="connsiteY273" fmla="*/ 320040 h 4168140"/>
                <a:gd name="connsiteX274" fmla="*/ 510540 w 11737340"/>
                <a:gd name="connsiteY274" fmla="*/ 251460 h 4168140"/>
                <a:gd name="connsiteX275" fmla="*/ 464820 w 11737340"/>
                <a:gd name="connsiteY275" fmla="*/ 190500 h 4168140"/>
                <a:gd name="connsiteX276" fmla="*/ 411480 w 11737340"/>
                <a:gd name="connsiteY276" fmla="*/ 137160 h 4168140"/>
                <a:gd name="connsiteX277" fmla="*/ 373380 w 11737340"/>
                <a:gd name="connsiteY277" fmla="*/ 45720 h 4168140"/>
                <a:gd name="connsiteX278" fmla="*/ 342900 w 11737340"/>
                <a:gd name="connsiteY278" fmla="*/ 0 h 4168140"/>
                <a:gd name="connsiteX279" fmla="*/ 327660 w 11737340"/>
                <a:gd name="connsiteY279" fmla="*/ 60960 h 4168140"/>
                <a:gd name="connsiteX280" fmla="*/ 289560 w 11737340"/>
                <a:gd name="connsiteY280" fmla="*/ 91440 h 4168140"/>
                <a:gd name="connsiteX281" fmla="*/ 236220 w 11737340"/>
                <a:gd name="connsiteY281" fmla="*/ 114300 h 4168140"/>
                <a:gd name="connsiteX282" fmla="*/ 198120 w 11737340"/>
                <a:gd name="connsiteY282" fmla="*/ 175260 h 4168140"/>
                <a:gd name="connsiteX283" fmla="*/ 175260 w 11737340"/>
                <a:gd name="connsiteY283" fmla="*/ 228600 h 4168140"/>
                <a:gd name="connsiteX284" fmla="*/ 114300 w 11737340"/>
                <a:gd name="connsiteY284" fmla="*/ 236220 h 4168140"/>
                <a:gd name="connsiteX285" fmla="*/ 45720 w 11737340"/>
                <a:gd name="connsiteY285" fmla="*/ 251460 h 4168140"/>
                <a:gd name="connsiteX286" fmla="*/ 0 w 11737340"/>
                <a:gd name="connsiteY286" fmla="*/ 281940 h 4168140"/>
                <a:gd name="connsiteX287" fmla="*/ 68580 w 11737340"/>
                <a:gd name="connsiteY287" fmla="*/ 320040 h 4168140"/>
                <a:gd name="connsiteX0" fmla="*/ 68580 w 11737340"/>
                <a:gd name="connsiteY0" fmla="*/ 320040 h 4168140"/>
                <a:gd name="connsiteX1" fmla="*/ 121920 w 11737340"/>
                <a:gd name="connsiteY1" fmla="*/ 381000 h 4168140"/>
                <a:gd name="connsiteX2" fmla="*/ 198120 w 11737340"/>
                <a:gd name="connsiteY2" fmla="*/ 419100 h 4168140"/>
                <a:gd name="connsiteX3" fmla="*/ 320040 w 11737340"/>
                <a:gd name="connsiteY3" fmla="*/ 510540 h 4168140"/>
                <a:gd name="connsiteX4" fmla="*/ 411480 w 11737340"/>
                <a:gd name="connsiteY4" fmla="*/ 563880 h 4168140"/>
                <a:gd name="connsiteX5" fmla="*/ 472440 w 11737340"/>
                <a:gd name="connsiteY5" fmla="*/ 632460 h 4168140"/>
                <a:gd name="connsiteX6" fmla="*/ 601980 w 11737340"/>
                <a:gd name="connsiteY6" fmla="*/ 708660 h 4168140"/>
                <a:gd name="connsiteX7" fmla="*/ 739140 w 11737340"/>
                <a:gd name="connsiteY7" fmla="*/ 784860 h 4168140"/>
                <a:gd name="connsiteX8" fmla="*/ 861060 w 11737340"/>
                <a:gd name="connsiteY8" fmla="*/ 868680 h 4168140"/>
                <a:gd name="connsiteX9" fmla="*/ 944880 w 11737340"/>
                <a:gd name="connsiteY9" fmla="*/ 952500 h 4168140"/>
                <a:gd name="connsiteX10" fmla="*/ 1021080 w 11737340"/>
                <a:gd name="connsiteY10" fmla="*/ 1005840 h 4168140"/>
                <a:gd name="connsiteX11" fmla="*/ 1097280 w 11737340"/>
                <a:gd name="connsiteY11" fmla="*/ 1043940 h 4168140"/>
                <a:gd name="connsiteX12" fmla="*/ 1181100 w 11737340"/>
                <a:gd name="connsiteY12" fmla="*/ 1104900 h 4168140"/>
                <a:gd name="connsiteX13" fmla="*/ 1249680 w 11737340"/>
                <a:gd name="connsiteY13" fmla="*/ 1150620 h 4168140"/>
                <a:gd name="connsiteX14" fmla="*/ 1341120 w 11737340"/>
                <a:gd name="connsiteY14" fmla="*/ 1196340 h 4168140"/>
                <a:gd name="connsiteX15" fmla="*/ 1417320 w 11737340"/>
                <a:gd name="connsiteY15" fmla="*/ 1257300 h 4168140"/>
                <a:gd name="connsiteX16" fmla="*/ 1493520 w 11737340"/>
                <a:gd name="connsiteY16" fmla="*/ 1333500 h 4168140"/>
                <a:gd name="connsiteX17" fmla="*/ 1569720 w 11737340"/>
                <a:gd name="connsiteY17" fmla="*/ 1356360 h 4168140"/>
                <a:gd name="connsiteX18" fmla="*/ 1684020 w 11737340"/>
                <a:gd name="connsiteY18" fmla="*/ 1424940 h 4168140"/>
                <a:gd name="connsiteX19" fmla="*/ 1729740 w 11737340"/>
                <a:gd name="connsiteY19" fmla="*/ 1485900 h 4168140"/>
                <a:gd name="connsiteX20" fmla="*/ 1844040 w 11737340"/>
                <a:gd name="connsiteY20" fmla="*/ 1569720 h 4168140"/>
                <a:gd name="connsiteX21" fmla="*/ 1935480 w 11737340"/>
                <a:gd name="connsiteY21" fmla="*/ 1615440 h 4168140"/>
                <a:gd name="connsiteX22" fmla="*/ 2049780 w 11737340"/>
                <a:gd name="connsiteY22" fmla="*/ 1691640 h 4168140"/>
                <a:gd name="connsiteX23" fmla="*/ 2133600 w 11737340"/>
                <a:gd name="connsiteY23" fmla="*/ 1729740 h 4168140"/>
                <a:gd name="connsiteX24" fmla="*/ 2202180 w 11737340"/>
                <a:gd name="connsiteY24" fmla="*/ 1805940 h 4168140"/>
                <a:gd name="connsiteX25" fmla="*/ 2255520 w 11737340"/>
                <a:gd name="connsiteY25" fmla="*/ 1821180 h 4168140"/>
                <a:gd name="connsiteX26" fmla="*/ 2316480 w 11737340"/>
                <a:gd name="connsiteY26" fmla="*/ 1866900 h 4168140"/>
                <a:gd name="connsiteX27" fmla="*/ 2423160 w 11737340"/>
                <a:gd name="connsiteY27" fmla="*/ 2004060 h 4168140"/>
                <a:gd name="connsiteX28" fmla="*/ 2476500 w 11737340"/>
                <a:gd name="connsiteY28" fmla="*/ 2087880 h 4168140"/>
                <a:gd name="connsiteX29" fmla="*/ 2567940 w 11737340"/>
                <a:gd name="connsiteY29" fmla="*/ 2148840 h 4168140"/>
                <a:gd name="connsiteX30" fmla="*/ 2682240 w 11737340"/>
                <a:gd name="connsiteY30" fmla="*/ 2186940 h 4168140"/>
                <a:gd name="connsiteX31" fmla="*/ 2743200 w 11737340"/>
                <a:gd name="connsiteY31" fmla="*/ 2209800 h 4168140"/>
                <a:gd name="connsiteX32" fmla="*/ 2811780 w 11737340"/>
                <a:gd name="connsiteY32" fmla="*/ 2247900 h 4168140"/>
                <a:gd name="connsiteX33" fmla="*/ 2887980 w 11737340"/>
                <a:gd name="connsiteY33" fmla="*/ 2301240 h 4168140"/>
                <a:gd name="connsiteX34" fmla="*/ 2979420 w 11737340"/>
                <a:gd name="connsiteY34" fmla="*/ 2385060 h 4168140"/>
                <a:gd name="connsiteX35" fmla="*/ 3055620 w 11737340"/>
                <a:gd name="connsiteY35" fmla="*/ 2461260 h 4168140"/>
                <a:gd name="connsiteX36" fmla="*/ 3139440 w 11737340"/>
                <a:gd name="connsiteY36" fmla="*/ 2537460 h 4168140"/>
                <a:gd name="connsiteX37" fmla="*/ 3261360 w 11737340"/>
                <a:gd name="connsiteY37" fmla="*/ 2628900 h 4168140"/>
                <a:gd name="connsiteX38" fmla="*/ 3345180 w 11737340"/>
                <a:gd name="connsiteY38" fmla="*/ 2720340 h 4168140"/>
                <a:gd name="connsiteX39" fmla="*/ 3444240 w 11737340"/>
                <a:gd name="connsiteY39" fmla="*/ 2796540 h 4168140"/>
                <a:gd name="connsiteX40" fmla="*/ 3558540 w 11737340"/>
                <a:gd name="connsiteY40" fmla="*/ 2872740 h 4168140"/>
                <a:gd name="connsiteX41" fmla="*/ 3619500 w 11737340"/>
                <a:gd name="connsiteY41" fmla="*/ 2979420 h 4168140"/>
                <a:gd name="connsiteX42" fmla="*/ 3619500 w 11737340"/>
                <a:gd name="connsiteY42" fmla="*/ 2979420 h 4168140"/>
                <a:gd name="connsiteX43" fmla="*/ 3649980 w 11737340"/>
                <a:gd name="connsiteY43" fmla="*/ 3048000 h 4168140"/>
                <a:gd name="connsiteX44" fmla="*/ 3703320 w 11737340"/>
                <a:gd name="connsiteY44" fmla="*/ 3086100 h 4168140"/>
                <a:gd name="connsiteX45" fmla="*/ 3764280 w 11737340"/>
                <a:gd name="connsiteY45" fmla="*/ 3063240 h 4168140"/>
                <a:gd name="connsiteX46" fmla="*/ 3848100 w 11737340"/>
                <a:gd name="connsiteY46" fmla="*/ 3025140 h 4168140"/>
                <a:gd name="connsiteX47" fmla="*/ 3916680 w 11737340"/>
                <a:gd name="connsiteY47" fmla="*/ 3032760 h 4168140"/>
                <a:gd name="connsiteX48" fmla="*/ 4030980 w 11737340"/>
                <a:gd name="connsiteY48" fmla="*/ 3063240 h 4168140"/>
                <a:gd name="connsiteX49" fmla="*/ 4137660 w 11737340"/>
                <a:gd name="connsiteY49" fmla="*/ 3101340 h 4168140"/>
                <a:gd name="connsiteX50" fmla="*/ 4259580 w 11737340"/>
                <a:gd name="connsiteY50" fmla="*/ 3147060 h 4168140"/>
                <a:gd name="connsiteX51" fmla="*/ 4381500 w 11737340"/>
                <a:gd name="connsiteY51" fmla="*/ 3192780 h 4168140"/>
                <a:gd name="connsiteX52" fmla="*/ 4526280 w 11737340"/>
                <a:gd name="connsiteY52" fmla="*/ 3276600 h 4168140"/>
                <a:gd name="connsiteX53" fmla="*/ 4587240 w 11737340"/>
                <a:gd name="connsiteY53" fmla="*/ 3299460 h 4168140"/>
                <a:gd name="connsiteX54" fmla="*/ 4610100 w 11737340"/>
                <a:gd name="connsiteY54" fmla="*/ 3352800 h 4168140"/>
                <a:gd name="connsiteX55" fmla="*/ 4648200 w 11737340"/>
                <a:gd name="connsiteY55" fmla="*/ 3436620 h 4168140"/>
                <a:gd name="connsiteX56" fmla="*/ 4671060 w 11737340"/>
                <a:gd name="connsiteY56" fmla="*/ 3520440 h 4168140"/>
                <a:gd name="connsiteX57" fmla="*/ 4678680 w 11737340"/>
                <a:gd name="connsiteY57" fmla="*/ 3589020 h 4168140"/>
                <a:gd name="connsiteX58" fmla="*/ 4686300 w 11737340"/>
                <a:gd name="connsiteY58" fmla="*/ 3649980 h 4168140"/>
                <a:gd name="connsiteX59" fmla="*/ 4724400 w 11737340"/>
                <a:gd name="connsiteY59" fmla="*/ 3680460 h 4168140"/>
                <a:gd name="connsiteX60" fmla="*/ 4785360 w 11737340"/>
                <a:gd name="connsiteY60" fmla="*/ 3672840 h 4168140"/>
                <a:gd name="connsiteX61" fmla="*/ 4869180 w 11737340"/>
                <a:gd name="connsiteY61" fmla="*/ 3703320 h 4168140"/>
                <a:gd name="connsiteX62" fmla="*/ 4914900 w 11737340"/>
                <a:gd name="connsiteY62" fmla="*/ 3756660 h 4168140"/>
                <a:gd name="connsiteX63" fmla="*/ 5105400 w 11737340"/>
                <a:gd name="connsiteY63" fmla="*/ 3832860 h 4168140"/>
                <a:gd name="connsiteX64" fmla="*/ 5173980 w 11737340"/>
                <a:gd name="connsiteY64" fmla="*/ 3886200 h 4168140"/>
                <a:gd name="connsiteX65" fmla="*/ 5242560 w 11737340"/>
                <a:gd name="connsiteY65" fmla="*/ 3924300 h 4168140"/>
                <a:gd name="connsiteX66" fmla="*/ 5364480 w 11737340"/>
                <a:gd name="connsiteY66" fmla="*/ 3962400 h 4168140"/>
                <a:gd name="connsiteX67" fmla="*/ 5516880 w 11737340"/>
                <a:gd name="connsiteY67" fmla="*/ 4046220 h 4168140"/>
                <a:gd name="connsiteX68" fmla="*/ 5585460 w 11737340"/>
                <a:gd name="connsiteY68" fmla="*/ 4099560 h 4168140"/>
                <a:gd name="connsiteX69" fmla="*/ 5661660 w 11737340"/>
                <a:gd name="connsiteY69" fmla="*/ 4122420 h 4168140"/>
                <a:gd name="connsiteX70" fmla="*/ 5745480 w 11737340"/>
                <a:gd name="connsiteY70" fmla="*/ 4130040 h 4168140"/>
                <a:gd name="connsiteX71" fmla="*/ 5836920 w 11737340"/>
                <a:gd name="connsiteY71" fmla="*/ 4130040 h 4168140"/>
                <a:gd name="connsiteX72" fmla="*/ 5951220 w 11737340"/>
                <a:gd name="connsiteY72" fmla="*/ 4145280 h 4168140"/>
                <a:gd name="connsiteX73" fmla="*/ 6035040 w 11737340"/>
                <a:gd name="connsiteY73" fmla="*/ 4168140 h 4168140"/>
                <a:gd name="connsiteX74" fmla="*/ 6149340 w 11737340"/>
                <a:gd name="connsiteY74" fmla="*/ 4137660 h 4168140"/>
                <a:gd name="connsiteX75" fmla="*/ 6286500 w 11737340"/>
                <a:gd name="connsiteY75" fmla="*/ 4114800 h 4168140"/>
                <a:gd name="connsiteX76" fmla="*/ 6393180 w 11737340"/>
                <a:gd name="connsiteY76" fmla="*/ 4053840 h 4168140"/>
                <a:gd name="connsiteX77" fmla="*/ 6484620 w 11737340"/>
                <a:gd name="connsiteY77" fmla="*/ 4038600 h 4168140"/>
                <a:gd name="connsiteX78" fmla="*/ 6583680 w 11737340"/>
                <a:gd name="connsiteY78" fmla="*/ 3970020 h 4168140"/>
                <a:gd name="connsiteX79" fmla="*/ 6697980 w 11737340"/>
                <a:gd name="connsiteY79" fmla="*/ 3886200 h 4168140"/>
                <a:gd name="connsiteX80" fmla="*/ 6728460 w 11737340"/>
                <a:gd name="connsiteY80" fmla="*/ 3817620 h 4168140"/>
                <a:gd name="connsiteX81" fmla="*/ 6842760 w 11737340"/>
                <a:gd name="connsiteY81" fmla="*/ 3733800 h 4168140"/>
                <a:gd name="connsiteX82" fmla="*/ 6972300 w 11737340"/>
                <a:gd name="connsiteY82" fmla="*/ 3642360 h 4168140"/>
                <a:gd name="connsiteX83" fmla="*/ 7078980 w 11737340"/>
                <a:gd name="connsiteY83" fmla="*/ 3528060 h 4168140"/>
                <a:gd name="connsiteX84" fmla="*/ 7165340 w 11737340"/>
                <a:gd name="connsiteY84" fmla="*/ 3454400 h 4168140"/>
                <a:gd name="connsiteX85" fmla="*/ 7287260 w 11737340"/>
                <a:gd name="connsiteY85" fmla="*/ 3296920 h 4168140"/>
                <a:gd name="connsiteX86" fmla="*/ 7338060 w 11737340"/>
                <a:gd name="connsiteY86" fmla="*/ 3200400 h 4168140"/>
                <a:gd name="connsiteX87" fmla="*/ 7383780 w 11737340"/>
                <a:gd name="connsiteY87" fmla="*/ 3144520 h 4168140"/>
                <a:gd name="connsiteX88" fmla="*/ 7444740 w 11737340"/>
                <a:gd name="connsiteY88" fmla="*/ 3093720 h 4168140"/>
                <a:gd name="connsiteX89" fmla="*/ 7513320 w 11737340"/>
                <a:gd name="connsiteY89" fmla="*/ 3101340 h 4168140"/>
                <a:gd name="connsiteX90" fmla="*/ 7576820 w 11737340"/>
                <a:gd name="connsiteY90" fmla="*/ 3093720 h 4168140"/>
                <a:gd name="connsiteX91" fmla="*/ 7729220 w 11737340"/>
                <a:gd name="connsiteY91" fmla="*/ 3136900 h 4168140"/>
                <a:gd name="connsiteX92" fmla="*/ 7833360 w 11737340"/>
                <a:gd name="connsiteY92" fmla="*/ 3180080 h 4168140"/>
                <a:gd name="connsiteX93" fmla="*/ 7967980 w 11737340"/>
                <a:gd name="connsiteY93" fmla="*/ 3208020 h 4168140"/>
                <a:gd name="connsiteX94" fmla="*/ 8161020 w 11737340"/>
                <a:gd name="connsiteY94" fmla="*/ 3296920 h 4168140"/>
                <a:gd name="connsiteX95" fmla="*/ 8293100 w 11737340"/>
                <a:gd name="connsiteY95" fmla="*/ 3370580 h 4168140"/>
                <a:gd name="connsiteX96" fmla="*/ 8371840 w 11737340"/>
                <a:gd name="connsiteY96" fmla="*/ 3395980 h 4168140"/>
                <a:gd name="connsiteX97" fmla="*/ 8468360 w 11737340"/>
                <a:gd name="connsiteY97" fmla="*/ 3434080 h 4168140"/>
                <a:gd name="connsiteX98" fmla="*/ 8582660 w 11737340"/>
                <a:gd name="connsiteY98" fmla="*/ 3528060 h 4168140"/>
                <a:gd name="connsiteX99" fmla="*/ 8641080 w 11737340"/>
                <a:gd name="connsiteY99" fmla="*/ 3566160 h 4168140"/>
                <a:gd name="connsiteX100" fmla="*/ 8702040 w 11737340"/>
                <a:gd name="connsiteY100" fmla="*/ 3604260 h 4168140"/>
                <a:gd name="connsiteX101" fmla="*/ 8763000 w 11737340"/>
                <a:gd name="connsiteY101" fmla="*/ 3634740 h 4168140"/>
                <a:gd name="connsiteX102" fmla="*/ 8846820 w 11737340"/>
                <a:gd name="connsiteY102" fmla="*/ 3632200 h 4168140"/>
                <a:gd name="connsiteX103" fmla="*/ 8968740 w 11737340"/>
                <a:gd name="connsiteY103" fmla="*/ 3634740 h 4168140"/>
                <a:gd name="connsiteX104" fmla="*/ 9060180 w 11737340"/>
                <a:gd name="connsiteY104" fmla="*/ 3642360 h 4168140"/>
                <a:gd name="connsiteX105" fmla="*/ 9151620 w 11737340"/>
                <a:gd name="connsiteY105" fmla="*/ 3657600 h 4168140"/>
                <a:gd name="connsiteX106" fmla="*/ 9230360 w 11737340"/>
                <a:gd name="connsiteY106" fmla="*/ 3657600 h 4168140"/>
                <a:gd name="connsiteX107" fmla="*/ 9331960 w 11737340"/>
                <a:gd name="connsiteY107" fmla="*/ 3629660 h 4168140"/>
                <a:gd name="connsiteX108" fmla="*/ 9433560 w 11737340"/>
                <a:gd name="connsiteY108" fmla="*/ 3589020 h 4168140"/>
                <a:gd name="connsiteX109" fmla="*/ 9535160 w 11737340"/>
                <a:gd name="connsiteY109" fmla="*/ 3540760 h 4168140"/>
                <a:gd name="connsiteX110" fmla="*/ 9646920 w 11737340"/>
                <a:gd name="connsiteY110" fmla="*/ 3489960 h 4168140"/>
                <a:gd name="connsiteX111" fmla="*/ 9784080 w 11737340"/>
                <a:gd name="connsiteY111" fmla="*/ 3444240 h 4168140"/>
                <a:gd name="connsiteX112" fmla="*/ 9860280 w 11737340"/>
                <a:gd name="connsiteY112" fmla="*/ 3383280 h 4168140"/>
                <a:gd name="connsiteX113" fmla="*/ 9921240 w 11737340"/>
                <a:gd name="connsiteY113" fmla="*/ 3314700 h 4168140"/>
                <a:gd name="connsiteX114" fmla="*/ 9997440 w 11737340"/>
                <a:gd name="connsiteY114" fmla="*/ 3208020 h 4168140"/>
                <a:gd name="connsiteX115" fmla="*/ 10043160 w 11737340"/>
                <a:gd name="connsiteY115" fmla="*/ 3101340 h 4168140"/>
                <a:gd name="connsiteX116" fmla="*/ 10104120 w 11737340"/>
                <a:gd name="connsiteY116" fmla="*/ 3017520 h 4168140"/>
                <a:gd name="connsiteX117" fmla="*/ 10157460 w 11737340"/>
                <a:gd name="connsiteY117" fmla="*/ 2933700 h 4168140"/>
                <a:gd name="connsiteX118" fmla="*/ 10218420 w 11737340"/>
                <a:gd name="connsiteY118" fmla="*/ 2849880 h 4168140"/>
                <a:gd name="connsiteX119" fmla="*/ 10294620 w 11737340"/>
                <a:gd name="connsiteY119" fmla="*/ 2735580 h 4168140"/>
                <a:gd name="connsiteX120" fmla="*/ 10347960 w 11737340"/>
                <a:gd name="connsiteY120" fmla="*/ 2621280 h 4168140"/>
                <a:gd name="connsiteX121" fmla="*/ 10431780 w 11737340"/>
                <a:gd name="connsiteY121" fmla="*/ 2499360 h 4168140"/>
                <a:gd name="connsiteX122" fmla="*/ 10500360 w 11737340"/>
                <a:gd name="connsiteY122" fmla="*/ 2354580 h 4168140"/>
                <a:gd name="connsiteX123" fmla="*/ 10553700 w 11737340"/>
                <a:gd name="connsiteY123" fmla="*/ 2263140 h 4168140"/>
                <a:gd name="connsiteX124" fmla="*/ 10584180 w 11737340"/>
                <a:gd name="connsiteY124" fmla="*/ 2194560 h 4168140"/>
                <a:gd name="connsiteX125" fmla="*/ 10624820 w 11737340"/>
                <a:gd name="connsiteY125" fmla="*/ 2125980 h 4168140"/>
                <a:gd name="connsiteX126" fmla="*/ 10675620 w 11737340"/>
                <a:gd name="connsiteY126" fmla="*/ 2049780 h 4168140"/>
                <a:gd name="connsiteX127" fmla="*/ 10690860 w 11737340"/>
                <a:gd name="connsiteY127" fmla="*/ 1988820 h 4168140"/>
                <a:gd name="connsiteX128" fmla="*/ 10713720 w 11737340"/>
                <a:gd name="connsiteY128" fmla="*/ 1927860 h 4168140"/>
                <a:gd name="connsiteX129" fmla="*/ 10767060 w 11737340"/>
                <a:gd name="connsiteY129" fmla="*/ 1859280 h 4168140"/>
                <a:gd name="connsiteX130" fmla="*/ 10873740 w 11737340"/>
                <a:gd name="connsiteY130" fmla="*/ 1828800 h 4168140"/>
                <a:gd name="connsiteX131" fmla="*/ 11079480 w 11737340"/>
                <a:gd name="connsiteY131" fmla="*/ 1767840 h 4168140"/>
                <a:gd name="connsiteX132" fmla="*/ 11247120 w 11737340"/>
                <a:gd name="connsiteY132" fmla="*/ 1684020 h 4168140"/>
                <a:gd name="connsiteX133" fmla="*/ 11407140 w 11737340"/>
                <a:gd name="connsiteY133" fmla="*/ 1628140 h 4168140"/>
                <a:gd name="connsiteX134" fmla="*/ 11490960 w 11737340"/>
                <a:gd name="connsiteY134" fmla="*/ 1577340 h 4168140"/>
                <a:gd name="connsiteX135" fmla="*/ 11635740 w 11737340"/>
                <a:gd name="connsiteY135" fmla="*/ 1508760 h 4168140"/>
                <a:gd name="connsiteX136" fmla="*/ 11737340 w 11737340"/>
                <a:gd name="connsiteY136" fmla="*/ 1442720 h 4168140"/>
                <a:gd name="connsiteX137" fmla="*/ 11620500 w 11737340"/>
                <a:gd name="connsiteY137" fmla="*/ 1417320 h 4168140"/>
                <a:gd name="connsiteX138" fmla="*/ 11567160 w 11737340"/>
                <a:gd name="connsiteY138" fmla="*/ 1379220 h 4168140"/>
                <a:gd name="connsiteX139" fmla="*/ 11498580 w 11737340"/>
                <a:gd name="connsiteY139" fmla="*/ 1318260 h 4168140"/>
                <a:gd name="connsiteX140" fmla="*/ 11468100 w 11737340"/>
                <a:gd name="connsiteY140" fmla="*/ 1280160 h 4168140"/>
                <a:gd name="connsiteX141" fmla="*/ 11442700 w 11737340"/>
                <a:gd name="connsiteY141" fmla="*/ 1231900 h 4168140"/>
                <a:gd name="connsiteX142" fmla="*/ 11384280 w 11737340"/>
                <a:gd name="connsiteY142" fmla="*/ 1310640 h 4168140"/>
                <a:gd name="connsiteX143" fmla="*/ 11353800 w 11737340"/>
                <a:gd name="connsiteY143" fmla="*/ 1356360 h 4168140"/>
                <a:gd name="connsiteX144" fmla="*/ 11224260 w 11737340"/>
                <a:gd name="connsiteY144" fmla="*/ 1417320 h 4168140"/>
                <a:gd name="connsiteX145" fmla="*/ 11109960 w 11737340"/>
                <a:gd name="connsiteY145" fmla="*/ 1463040 h 4168140"/>
                <a:gd name="connsiteX146" fmla="*/ 10911840 w 11737340"/>
                <a:gd name="connsiteY146" fmla="*/ 1524000 h 4168140"/>
                <a:gd name="connsiteX147" fmla="*/ 10774680 w 11737340"/>
                <a:gd name="connsiteY147" fmla="*/ 1546860 h 4168140"/>
                <a:gd name="connsiteX148" fmla="*/ 10675620 w 11737340"/>
                <a:gd name="connsiteY148" fmla="*/ 1615440 h 4168140"/>
                <a:gd name="connsiteX149" fmla="*/ 10568940 w 11737340"/>
                <a:gd name="connsiteY149" fmla="*/ 1676400 h 4168140"/>
                <a:gd name="connsiteX150" fmla="*/ 10485120 w 11737340"/>
                <a:gd name="connsiteY150" fmla="*/ 1760220 h 4168140"/>
                <a:gd name="connsiteX151" fmla="*/ 10454640 w 11737340"/>
                <a:gd name="connsiteY151" fmla="*/ 1836420 h 4168140"/>
                <a:gd name="connsiteX152" fmla="*/ 10416540 w 11737340"/>
                <a:gd name="connsiteY152" fmla="*/ 1927860 h 4168140"/>
                <a:gd name="connsiteX153" fmla="*/ 10401300 w 11737340"/>
                <a:gd name="connsiteY153" fmla="*/ 2004060 h 4168140"/>
                <a:gd name="connsiteX154" fmla="*/ 10363200 w 11737340"/>
                <a:gd name="connsiteY154" fmla="*/ 2095500 h 4168140"/>
                <a:gd name="connsiteX155" fmla="*/ 10317480 w 11737340"/>
                <a:gd name="connsiteY155" fmla="*/ 2225040 h 4168140"/>
                <a:gd name="connsiteX156" fmla="*/ 10287000 w 11737340"/>
                <a:gd name="connsiteY156" fmla="*/ 2346960 h 4168140"/>
                <a:gd name="connsiteX157" fmla="*/ 10218420 w 11737340"/>
                <a:gd name="connsiteY157" fmla="*/ 2499360 h 4168140"/>
                <a:gd name="connsiteX158" fmla="*/ 10134600 w 11737340"/>
                <a:gd name="connsiteY158" fmla="*/ 2621280 h 4168140"/>
                <a:gd name="connsiteX159" fmla="*/ 10043160 w 11737340"/>
                <a:gd name="connsiteY159" fmla="*/ 2735580 h 4168140"/>
                <a:gd name="connsiteX160" fmla="*/ 9974580 w 11737340"/>
                <a:gd name="connsiteY160" fmla="*/ 2857500 h 4168140"/>
                <a:gd name="connsiteX161" fmla="*/ 9906000 w 11737340"/>
                <a:gd name="connsiteY161" fmla="*/ 2941320 h 4168140"/>
                <a:gd name="connsiteX162" fmla="*/ 9860280 w 11737340"/>
                <a:gd name="connsiteY162" fmla="*/ 3032760 h 4168140"/>
                <a:gd name="connsiteX163" fmla="*/ 9806940 w 11737340"/>
                <a:gd name="connsiteY163" fmla="*/ 3116580 h 4168140"/>
                <a:gd name="connsiteX164" fmla="*/ 9715500 w 11737340"/>
                <a:gd name="connsiteY164" fmla="*/ 3208020 h 4168140"/>
                <a:gd name="connsiteX165" fmla="*/ 9616440 w 11737340"/>
                <a:gd name="connsiteY165" fmla="*/ 3261360 h 4168140"/>
                <a:gd name="connsiteX166" fmla="*/ 9532620 w 11737340"/>
                <a:gd name="connsiteY166" fmla="*/ 3329940 h 4168140"/>
                <a:gd name="connsiteX167" fmla="*/ 9471660 w 11737340"/>
                <a:gd name="connsiteY167" fmla="*/ 3375660 h 4168140"/>
                <a:gd name="connsiteX168" fmla="*/ 9410700 w 11737340"/>
                <a:gd name="connsiteY168" fmla="*/ 3429000 h 4168140"/>
                <a:gd name="connsiteX169" fmla="*/ 9288780 w 11737340"/>
                <a:gd name="connsiteY169" fmla="*/ 3436620 h 4168140"/>
                <a:gd name="connsiteX170" fmla="*/ 9166860 w 11737340"/>
                <a:gd name="connsiteY170" fmla="*/ 3444240 h 4168140"/>
                <a:gd name="connsiteX171" fmla="*/ 9029700 w 11737340"/>
                <a:gd name="connsiteY171" fmla="*/ 3413760 h 4168140"/>
                <a:gd name="connsiteX172" fmla="*/ 8823960 w 11737340"/>
                <a:gd name="connsiteY172" fmla="*/ 3360420 h 4168140"/>
                <a:gd name="connsiteX173" fmla="*/ 8679180 w 11737340"/>
                <a:gd name="connsiteY173" fmla="*/ 3329940 h 4168140"/>
                <a:gd name="connsiteX174" fmla="*/ 8572500 w 11737340"/>
                <a:gd name="connsiteY174" fmla="*/ 3276600 h 4168140"/>
                <a:gd name="connsiteX175" fmla="*/ 8465820 w 11737340"/>
                <a:gd name="connsiteY175" fmla="*/ 3215640 h 4168140"/>
                <a:gd name="connsiteX176" fmla="*/ 8321040 w 11737340"/>
                <a:gd name="connsiteY176" fmla="*/ 3177540 h 4168140"/>
                <a:gd name="connsiteX177" fmla="*/ 8199120 w 11737340"/>
                <a:gd name="connsiteY177" fmla="*/ 3131820 h 4168140"/>
                <a:gd name="connsiteX178" fmla="*/ 8069580 w 11737340"/>
                <a:gd name="connsiteY178" fmla="*/ 3078480 h 4168140"/>
                <a:gd name="connsiteX179" fmla="*/ 7917180 w 11737340"/>
                <a:gd name="connsiteY179" fmla="*/ 2994660 h 4168140"/>
                <a:gd name="connsiteX180" fmla="*/ 7787640 w 11737340"/>
                <a:gd name="connsiteY180" fmla="*/ 2971800 h 4168140"/>
                <a:gd name="connsiteX181" fmla="*/ 7719060 w 11737340"/>
                <a:gd name="connsiteY181" fmla="*/ 2933700 h 4168140"/>
                <a:gd name="connsiteX182" fmla="*/ 7612380 w 11737340"/>
                <a:gd name="connsiteY182" fmla="*/ 2903220 h 4168140"/>
                <a:gd name="connsiteX183" fmla="*/ 7566660 w 11737340"/>
                <a:gd name="connsiteY183" fmla="*/ 2887980 h 4168140"/>
                <a:gd name="connsiteX184" fmla="*/ 7551420 w 11737340"/>
                <a:gd name="connsiteY184" fmla="*/ 2849880 h 4168140"/>
                <a:gd name="connsiteX185" fmla="*/ 7533640 w 11737340"/>
                <a:gd name="connsiteY185" fmla="*/ 2788920 h 4168140"/>
                <a:gd name="connsiteX186" fmla="*/ 7475220 w 11737340"/>
                <a:gd name="connsiteY186" fmla="*/ 2857500 h 4168140"/>
                <a:gd name="connsiteX187" fmla="*/ 7414260 w 11737340"/>
                <a:gd name="connsiteY187" fmla="*/ 2887980 h 4168140"/>
                <a:gd name="connsiteX188" fmla="*/ 7345680 w 11737340"/>
                <a:gd name="connsiteY188" fmla="*/ 2971800 h 4168140"/>
                <a:gd name="connsiteX189" fmla="*/ 7315200 w 11737340"/>
                <a:gd name="connsiteY189" fmla="*/ 2994660 h 4168140"/>
                <a:gd name="connsiteX190" fmla="*/ 7261860 w 11737340"/>
                <a:gd name="connsiteY190" fmla="*/ 3009900 h 4168140"/>
                <a:gd name="connsiteX191" fmla="*/ 7193280 w 11737340"/>
                <a:gd name="connsiteY191" fmla="*/ 3025140 h 4168140"/>
                <a:gd name="connsiteX192" fmla="*/ 7155180 w 11737340"/>
                <a:gd name="connsiteY192" fmla="*/ 3078480 h 4168140"/>
                <a:gd name="connsiteX193" fmla="*/ 7109460 w 11737340"/>
                <a:gd name="connsiteY193" fmla="*/ 3154680 h 4168140"/>
                <a:gd name="connsiteX194" fmla="*/ 7048500 w 11737340"/>
                <a:gd name="connsiteY194" fmla="*/ 3246120 h 4168140"/>
                <a:gd name="connsiteX195" fmla="*/ 6995160 w 11737340"/>
                <a:gd name="connsiteY195" fmla="*/ 3307080 h 4168140"/>
                <a:gd name="connsiteX196" fmla="*/ 6972300 w 11737340"/>
                <a:gd name="connsiteY196" fmla="*/ 3352800 h 4168140"/>
                <a:gd name="connsiteX197" fmla="*/ 6949440 w 11737340"/>
                <a:gd name="connsiteY197" fmla="*/ 3413760 h 4168140"/>
                <a:gd name="connsiteX198" fmla="*/ 6949440 w 11737340"/>
                <a:gd name="connsiteY198" fmla="*/ 3413760 h 4168140"/>
                <a:gd name="connsiteX199" fmla="*/ 6911340 w 11737340"/>
                <a:gd name="connsiteY199" fmla="*/ 3474720 h 4168140"/>
                <a:gd name="connsiteX200" fmla="*/ 6888480 w 11737340"/>
                <a:gd name="connsiteY200" fmla="*/ 3505200 h 4168140"/>
                <a:gd name="connsiteX201" fmla="*/ 6819900 w 11737340"/>
                <a:gd name="connsiteY201" fmla="*/ 3566160 h 4168140"/>
                <a:gd name="connsiteX202" fmla="*/ 6743700 w 11737340"/>
                <a:gd name="connsiteY202" fmla="*/ 3581400 h 4168140"/>
                <a:gd name="connsiteX203" fmla="*/ 6675120 w 11737340"/>
                <a:gd name="connsiteY203" fmla="*/ 3657600 h 4168140"/>
                <a:gd name="connsiteX204" fmla="*/ 6629400 w 11737340"/>
                <a:gd name="connsiteY204" fmla="*/ 3718560 h 4168140"/>
                <a:gd name="connsiteX205" fmla="*/ 6576060 w 11737340"/>
                <a:gd name="connsiteY205" fmla="*/ 3779520 h 4168140"/>
                <a:gd name="connsiteX206" fmla="*/ 6484620 w 11737340"/>
                <a:gd name="connsiteY206" fmla="*/ 3817620 h 4168140"/>
                <a:gd name="connsiteX207" fmla="*/ 6400800 w 11737340"/>
                <a:gd name="connsiteY207" fmla="*/ 3832860 h 4168140"/>
                <a:gd name="connsiteX208" fmla="*/ 6263640 w 11737340"/>
                <a:gd name="connsiteY208" fmla="*/ 3870960 h 4168140"/>
                <a:gd name="connsiteX209" fmla="*/ 6126480 w 11737340"/>
                <a:gd name="connsiteY209" fmla="*/ 3901440 h 4168140"/>
                <a:gd name="connsiteX210" fmla="*/ 6027420 w 11737340"/>
                <a:gd name="connsiteY210" fmla="*/ 3916680 h 4168140"/>
                <a:gd name="connsiteX211" fmla="*/ 5890260 w 11737340"/>
                <a:gd name="connsiteY211" fmla="*/ 3878580 h 4168140"/>
                <a:gd name="connsiteX212" fmla="*/ 5821680 w 11737340"/>
                <a:gd name="connsiteY212" fmla="*/ 3863340 h 4168140"/>
                <a:gd name="connsiteX213" fmla="*/ 5737860 w 11737340"/>
                <a:gd name="connsiteY213" fmla="*/ 3825240 h 4168140"/>
                <a:gd name="connsiteX214" fmla="*/ 5638800 w 11737340"/>
                <a:gd name="connsiteY214" fmla="*/ 3794760 h 4168140"/>
                <a:gd name="connsiteX215" fmla="*/ 5524500 w 11737340"/>
                <a:gd name="connsiteY215" fmla="*/ 3756660 h 4168140"/>
                <a:gd name="connsiteX216" fmla="*/ 5448300 w 11737340"/>
                <a:gd name="connsiteY216" fmla="*/ 3718560 h 4168140"/>
                <a:gd name="connsiteX217" fmla="*/ 5349240 w 11737340"/>
                <a:gd name="connsiteY217" fmla="*/ 3657600 h 4168140"/>
                <a:gd name="connsiteX218" fmla="*/ 5295900 w 11737340"/>
                <a:gd name="connsiteY218" fmla="*/ 3619500 h 4168140"/>
                <a:gd name="connsiteX219" fmla="*/ 5234940 w 11737340"/>
                <a:gd name="connsiteY219" fmla="*/ 3596640 h 4168140"/>
                <a:gd name="connsiteX220" fmla="*/ 5135880 w 11737340"/>
                <a:gd name="connsiteY220" fmla="*/ 3550920 h 4168140"/>
                <a:gd name="connsiteX221" fmla="*/ 5059680 w 11737340"/>
                <a:gd name="connsiteY221" fmla="*/ 3505200 h 4168140"/>
                <a:gd name="connsiteX222" fmla="*/ 5029200 w 11737340"/>
                <a:gd name="connsiteY222" fmla="*/ 3482340 h 4168140"/>
                <a:gd name="connsiteX223" fmla="*/ 4960620 w 11737340"/>
                <a:gd name="connsiteY223" fmla="*/ 3413760 h 4168140"/>
                <a:gd name="connsiteX224" fmla="*/ 4876800 w 11737340"/>
                <a:gd name="connsiteY224" fmla="*/ 3299460 h 4168140"/>
                <a:gd name="connsiteX225" fmla="*/ 4808220 w 11737340"/>
                <a:gd name="connsiteY225" fmla="*/ 3200400 h 4168140"/>
                <a:gd name="connsiteX226" fmla="*/ 4777740 w 11737340"/>
                <a:gd name="connsiteY226" fmla="*/ 3147060 h 4168140"/>
                <a:gd name="connsiteX227" fmla="*/ 4724400 w 11737340"/>
                <a:gd name="connsiteY227" fmla="*/ 3108960 h 4168140"/>
                <a:gd name="connsiteX228" fmla="*/ 4648200 w 11737340"/>
                <a:gd name="connsiteY228" fmla="*/ 3063240 h 4168140"/>
                <a:gd name="connsiteX229" fmla="*/ 4533900 w 11737340"/>
                <a:gd name="connsiteY229" fmla="*/ 2979420 h 4168140"/>
                <a:gd name="connsiteX230" fmla="*/ 4427220 w 11737340"/>
                <a:gd name="connsiteY230" fmla="*/ 2941320 h 4168140"/>
                <a:gd name="connsiteX231" fmla="*/ 4366260 w 11737340"/>
                <a:gd name="connsiteY231" fmla="*/ 2903220 h 4168140"/>
                <a:gd name="connsiteX232" fmla="*/ 4244340 w 11737340"/>
                <a:gd name="connsiteY232" fmla="*/ 2842260 h 4168140"/>
                <a:gd name="connsiteX233" fmla="*/ 4145280 w 11737340"/>
                <a:gd name="connsiteY233" fmla="*/ 2811780 h 4168140"/>
                <a:gd name="connsiteX234" fmla="*/ 4038600 w 11737340"/>
                <a:gd name="connsiteY234" fmla="*/ 2804160 h 4168140"/>
                <a:gd name="connsiteX235" fmla="*/ 3954780 w 11737340"/>
                <a:gd name="connsiteY235" fmla="*/ 2819400 h 4168140"/>
                <a:gd name="connsiteX236" fmla="*/ 3863340 w 11737340"/>
                <a:gd name="connsiteY236" fmla="*/ 2804160 h 4168140"/>
                <a:gd name="connsiteX237" fmla="*/ 3741420 w 11737340"/>
                <a:gd name="connsiteY237" fmla="*/ 2781300 h 4168140"/>
                <a:gd name="connsiteX238" fmla="*/ 3649980 w 11737340"/>
                <a:gd name="connsiteY238" fmla="*/ 2743200 h 4168140"/>
                <a:gd name="connsiteX239" fmla="*/ 3573780 w 11737340"/>
                <a:gd name="connsiteY239" fmla="*/ 2674620 h 4168140"/>
                <a:gd name="connsiteX240" fmla="*/ 3482340 w 11737340"/>
                <a:gd name="connsiteY240" fmla="*/ 2621280 h 4168140"/>
                <a:gd name="connsiteX241" fmla="*/ 3436620 w 11737340"/>
                <a:gd name="connsiteY241" fmla="*/ 2552700 h 4168140"/>
                <a:gd name="connsiteX242" fmla="*/ 3329940 w 11737340"/>
                <a:gd name="connsiteY242" fmla="*/ 2423160 h 4168140"/>
                <a:gd name="connsiteX243" fmla="*/ 3261360 w 11737340"/>
                <a:gd name="connsiteY243" fmla="*/ 2324100 h 4168140"/>
                <a:gd name="connsiteX244" fmla="*/ 3131820 w 11737340"/>
                <a:gd name="connsiteY244" fmla="*/ 2209800 h 4168140"/>
                <a:gd name="connsiteX245" fmla="*/ 3040380 w 11737340"/>
                <a:gd name="connsiteY245" fmla="*/ 2141220 h 4168140"/>
                <a:gd name="connsiteX246" fmla="*/ 2910840 w 11737340"/>
                <a:gd name="connsiteY246" fmla="*/ 2034540 h 4168140"/>
                <a:gd name="connsiteX247" fmla="*/ 2849880 w 11737340"/>
                <a:gd name="connsiteY247" fmla="*/ 1958340 h 4168140"/>
                <a:gd name="connsiteX248" fmla="*/ 2743200 w 11737340"/>
                <a:gd name="connsiteY248" fmla="*/ 1889760 h 4168140"/>
                <a:gd name="connsiteX249" fmla="*/ 2659380 w 11737340"/>
                <a:gd name="connsiteY249" fmla="*/ 1844040 h 4168140"/>
                <a:gd name="connsiteX250" fmla="*/ 2575560 w 11737340"/>
                <a:gd name="connsiteY250" fmla="*/ 1744980 h 4168140"/>
                <a:gd name="connsiteX251" fmla="*/ 2468880 w 11737340"/>
                <a:gd name="connsiteY251" fmla="*/ 1645920 h 4168140"/>
                <a:gd name="connsiteX252" fmla="*/ 2400300 w 11737340"/>
                <a:gd name="connsiteY252" fmla="*/ 1607820 h 4168140"/>
                <a:gd name="connsiteX253" fmla="*/ 2263140 w 11737340"/>
                <a:gd name="connsiteY253" fmla="*/ 1501140 h 4168140"/>
                <a:gd name="connsiteX254" fmla="*/ 2171700 w 11737340"/>
                <a:gd name="connsiteY254" fmla="*/ 1432560 h 4168140"/>
                <a:gd name="connsiteX255" fmla="*/ 2087880 w 11737340"/>
                <a:gd name="connsiteY255" fmla="*/ 1363980 h 4168140"/>
                <a:gd name="connsiteX256" fmla="*/ 1950720 w 11737340"/>
                <a:gd name="connsiteY256" fmla="*/ 1272540 h 4168140"/>
                <a:gd name="connsiteX257" fmla="*/ 1805940 w 11737340"/>
                <a:gd name="connsiteY257" fmla="*/ 1135380 h 4168140"/>
                <a:gd name="connsiteX258" fmla="*/ 1729740 w 11737340"/>
                <a:gd name="connsiteY258" fmla="*/ 1089660 h 4168140"/>
                <a:gd name="connsiteX259" fmla="*/ 1668780 w 11737340"/>
                <a:gd name="connsiteY259" fmla="*/ 1043940 h 4168140"/>
                <a:gd name="connsiteX260" fmla="*/ 1592580 w 11737340"/>
                <a:gd name="connsiteY260" fmla="*/ 990600 h 4168140"/>
                <a:gd name="connsiteX261" fmla="*/ 1470660 w 11737340"/>
                <a:gd name="connsiteY261" fmla="*/ 891540 h 4168140"/>
                <a:gd name="connsiteX262" fmla="*/ 1386840 w 11737340"/>
                <a:gd name="connsiteY262" fmla="*/ 845820 h 4168140"/>
                <a:gd name="connsiteX263" fmla="*/ 1318260 w 11737340"/>
                <a:gd name="connsiteY263" fmla="*/ 784860 h 4168140"/>
                <a:gd name="connsiteX264" fmla="*/ 1264920 w 11737340"/>
                <a:gd name="connsiteY264" fmla="*/ 723900 h 4168140"/>
                <a:gd name="connsiteX265" fmla="*/ 1181100 w 11737340"/>
                <a:gd name="connsiteY265" fmla="*/ 647700 h 4168140"/>
                <a:gd name="connsiteX266" fmla="*/ 1089660 w 11737340"/>
                <a:gd name="connsiteY266" fmla="*/ 624840 h 4168140"/>
                <a:gd name="connsiteX267" fmla="*/ 1021080 w 11737340"/>
                <a:gd name="connsiteY267" fmla="*/ 586740 h 4168140"/>
                <a:gd name="connsiteX268" fmla="*/ 937260 w 11737340"/>
                <a:gd name="connsiteY268" fmla="*/ 548640 h 4168140"/>
                <a:gd name="connsiteX269" fmla="*/ 830580 w 11737340"/>
                <a:gd name="connsiteY269" fmla="*/ 510540 h 4168140"/>
                <a:gd name="connsiteX270" fmla="*/ 754380 w 11737340"/>
                <a:gd name="connsiteY270" fmla="*/ 457200 h 4168140"/>
                <a:gd name="connsiteX271" fmla="*/ 708660 w 11737340"/>
                <a:gd name="connsiteY271" fmla="*/ 419100 h 4168140"/>
                <a:gd name="connsiteX272" fmla="*/ 609600 w 11737340"/>
                <a:gd name="connsiteY272" fmla="*/ 396240 h 4168140"/>
                <a:gd name="connsiteX273" fmla="*/ 548640 w 11737340"/>
                <a:gd name="connsiteY273" fmla="*/ 320040 h 4168140"/>
                <a:gd name="connsiteX274" fmla="*/ 510540 w 11737340"/>
                <a:gd name="connsiteY274" fmla="*/ 251460 h 4168140"/>
                <a:gd name="connsiteX275" fmla="*/ 464820 w 11737340"/>
                <a:gd name="connsiteY275" fmla="*/ 190500 h 4168140"/>
                <a:gd name="connsiteX276" fmla="*/ 411480 w 11737340"/>
                <a:gd name="connsiteY276" fmla="*/ 137160 h 4168140"/>
                <a:gd name="connsiteX277" fmla="*/ 373380 w 11737340"/>
                <a:gd name="connsiteY277" fmla="*/ 45720 h 4168140"/>
                <a:gd name="connsiteX278" fmla="*/ 342900 w 11737340"/>
                <a:gd name="connsiteY278" fmla="*/ 0 h 4168140"/>
                <a:gd name="connsiteX279" fmla="*/ 327660 w 11737340"/>
                <a:gd name="connsiteY279" fmla="*/ 60960 h 4168140"/>
                <a:gd name="connsiteX280" fmla="*/ 289560 w 11737340"/>
                <a:gd name="connsiteY280" fmla="*/ 91440 h 4168140"/>
                <a:gd name="connsiteX281" fmla="*/ 236220 w 11737340"/>
                <a:gd name="connsiteY281" fmla="*/ 114300 h 4168140"/>
                <a:gd name="connsiteX282" fmla="*/ 198120 w 11737340"/>
                <a:gd name="connsiteY282" fmla="*/ 175260 h 4168140"/>
                <a:gd name="connsiteX283" fmla="*/ 175260 w 11737340"/>
                <a:gd name="connsiteY283" fmla="*/ 228600 h 4168140"/>
                <a:gd name="connsiteX284" fmla="*/ 114300 w 11737340"/>
                <a:gd name="connsiteY284" fmla="*/ 236220 h 4168140"/>
                <a:gd name="connsiteX285" fmla="*/ 45720 w 11737340"/>
                <a:gd name="connsiteY285" fmla="*/ 251460 h 4168140"/>
                <a:gd name="connsiteX286" fmla="*/ 0 w 11737340"/>
                <a:gd name="connsiteY286" fmla="*/ 281940 h 4168140"/>
                <a:gd name="connsiteX287" fmla="*/ 68580 w 11737340"/>
                <a:gd name="connsiteY287" fmla="*/ 320040 h 4168140"/>
                <a:gd name="connsiteX0" fmla="*/ 68580 w 11737340"/>
                <a:gd name="connsiteY0" fmla="*/ 320040 h 4168140"/>
                <a:gd name="connsiteX1" fmla="*/ 121920 w 11737340"/>
                <a:gd name="connsiteY1" fmla="*/ 381000 h 4168140"/>
                <a:gd name="connsiteX2" fmla="*/ 198120 w 11737340"/>
                <a:gd name="connsiteY2" fmla="*/ 419100 h 4168140"/>
                <a:gd name="connsiteX3" fmla="*/ 320040 w 11737340"/>
                <a:gd name="connsiteY3" fmla="*/ 510540 h 4168140"/>
                <a:gd name="connsiteX4" fmla="*/ 411480 w 11737340"/>
                <a:gd name="connsiteY4" fmla="*/ 563880 h 4168140"/>
                <a:gd name="connsiteX5" fmla="*/ 472440 w 11737340"/>
                <a:gd name="connsiteY5" fmla="*/ 632460 h 4168140"/>
                <a:gd name="connsiteX6" fmla="*/ 601980 w 11737340"/>
                <a:gd name="connsiteY6" fmla="*/ 708660 h 4168140"/>
                <a:gd name="connsiteX7" fmla="*/ 739140 w 11737340"/>
                <a:gd name="connsiteY7" fmla="*/ 784860 h 4168140"/>
                <a:gd name="connsiteX8" fmla="*/ 861060 w 11737340"/>
                <a:gd name="connsiteY8" fmla="*/ 868680 h 4168140"/>
                <a:gd name="connsiteX9" fmla="*/ 944880 w 11737340"/>
                <a:gd name="connsiteY9" fmla="*/ 952500 h 4168140"/>
                <a:gd name="connsiteX10" fmla="*/ 1021080 w 11737340"/>
                <a:gd name="connsiteY10" fmla="*/ 1005840 h 4168140"/>
                <a:gd name="connsiteX11" fmla="*/ 1097280 w 11737340"/>
                <a:gd name="connsiteY11" fmla="*/ 1043940 h 4168140"/>
                <a:gd name="connsiteX12" fmla="*/ 1181100 w 11737340"/>
                <a:gd name="connsiteY12" fmla="*/ 1104900 h 4168140"/>
                <a:gd name="connsiteX13" fmla="*/ 1249680 w 11737340"/>
                <a:gd name="connsiteY13" fmla="*/ 1150620 h 4168140"/>
                <a:gd name="connsiteX14" fmla="*/ 1341120 w 11737340"/>
                <a:gd name="connsiteY14" fmla="*/ 1196340 h 4168140"/>
                <a:gd name="connsiteX15" fmla="*/ 1417320 w 11737340"/>
                <a:gd name="connsiteY15" fmla="*/ 1257300 h 4168140"/>
                <a:gd name="connsiteX16" fmla="*/ 1493520 w 11737340"/>
                <a:gd name="connsiteY16" fmla="*/ 1333500 h 4168140"/>
                <a:gd name="connsiteX17" fmla="*/ 1569720 w 11737340"/>
                <a:gd name="connsiteY17" fmla="*/ 1356360 h 4168140"/>
                <a:gd name="connsiteX18" fmla="*/ 1684020 w 11737340"/>
                <a:gd name="connsiteY18" fmla="*/ 1424940 h 4168140"/>
                <a:gd name="connsiteX19" fmla="*/ 1729740 w 11737340"/>
                <a:gd name="connsiteY19" fmla="*/ 1485900 h 4168140"/>
                <a:gd name="connsiteX20" fmla="*/ 1844040 w 11737340"/>
                <a:gd name="connsiteY20" fmla="*/ 1569720 h 4168140"/>
                <a:gd name="connsiteX21" fmla="*/ 1935480 w 11737340"/>
                <a:gd name="connsiteY21" fmla="*/ 1615440 h 4168140"/>
                <a:gd name="connsiteX22" fmla="*/ 2049780 w 11737340"/>
                <a:gd name="connsiteY22" fmla="*/ 1691640 h 4168140"/>
                <a:gd name="connsiteX23" fmla="*/ 2133600 w 11737340"/>
                <a:gd name="connsiteY23" fmla="*/ 1729740 h 4168140"/>
                <a:gd name="connsiteX24" fmla="*/ 2202180 w 11737340"/>
                <a:gd name="connsiteY24" fmla="*/ 1805940 h 4168140"/>
                <a:gd name="connsiteX25" fmla="*/ 2255520 w 11737340"/>
                <a:gd name="connsiteY25" fmla="*/ 1821180 h 4168140"/>
                <a:gd name="connsiteX26" fmla="*/ 2316480 w 11737340"/>
                <a:gd name="connsiteY26" fmla="*/ 1866900 h 4168140"/>
                <a:gd name="connsiteX27" fmla="*/ 2423160 w 11737340"/>
                <a:gd name="connsiteY27" fmla="*/ 2004060 h 4168140"/>
                <a:gd name="connsiteX28" fmla="*/ 2476500 w 11737340"/>
                <a:gd name="connsiteY28" fmla="*/ 2087880 h 4168140"/>
                <a:gd name="connsiteX29" fmla="*/ 2567940 w 11737340"/>
                <a:gd name="connsiteY29" fmla="*/ 2148840 h 4168140"/>
                <a:gd name="connsiteX30" fmla="*/ 2682240 w 11737340"/>
                <a:gd name="connsiteY30" fmla="*/ 2186940 h 4168140"/>
                <a:gd name="connsiteX31" fmla="*/ 2743200 w 11737340"/>
                <a:gd name="connsiteY31" fmla="*/ 2209800 h 4168140"/>
                <a:gd name="connsiteX32" fmla="*/ 2811780 w 11737340"/>
                <a:gd name="connsiteY32" fmla="*/ 2247900 h 4168140"/>
                <a:gd name="connsiteX33" fmla="*/ 2887980 w 11737340"/>
                <a:gd name="connsiteY33" fmla="*/ 2301240 h 4168140"/>
                <a:gd name="connsiteX34" fmla="*/ 2979420 w 11737340"/>
                <a:gd name="connsiteY34" fmla="*/ 2385060 h 4168140"/>
                <a:gd name="connsiteX35" fmla="*/ 3055620 w 11737340"/>
                <a:gd name="connsiteY35" fmla="*/ 2461260 h 4168140"/>
                <a:gd name="connsiteX36" fmla="*/ 3139440 w 11737340"/>
                <a:gd name="connsiteY36" fmla="*/ 2537460 h 4168140"/>
                <a:gd name="connsiteX37" fmla="*/ 3261360 w 11737340"/>
                <a:gd name="connsiteY37" fmla="*/ 2628900 h 4168140"/>
                <a:gd name="connsiteX38" fmla="*/ 3345180 w 11737340"/>
                <a:gd name="connsiteY38" fmla="*/ 2720340 h 4168140"/>
                <a:gd name="connsiteX39" fmla="*/ 3444240 w 11737340"/>
                <a:gd name="connsiteY39" fmla="*/ 2796540 h 4168140"/>
                <a:gd name="connsiteX40" fmla="*/ 3558540 w 11737340"/>
                <a:gd name="connsiteY40" fmla="*/ 2872740 h 4168140"/>
                <a:gd name="connsiteX41" fmla="*/ 3619500 w 11737340"/>
                <a:gd name="connsiteY41" fmla="*/ 2979420 h 4168140"/>
                <a:gd name="connsiteX42" fmla="*/ 3619500 w 11737340"/>
                <a:gd name="connsiteY42" fmla="*/ 2979420 h 4168140"/>
                <a:gd name="connsiteX43" fmla="*/ 3649980 w 11737340"/>
                <a:gd name="connsiteY43" fmla="*/ 3048000 h 4168140"/>
                <a:gd name="connsiteX44" fmla="*/ 3703320 w 11737340"/>
                <a:gd name="connsiteY44" fmla="*/ 3086100 h 4168140"/>
                <a:gd name="connsiteX45" fmla="*/ 3764280 w 11737340"/>
                <a:gd name="connsiteY45" fmla="*/ 3063240 h 4168140"/>
                <a:gd name="connsiteX46" fmla="*/ 3848100 w 11737340"/>
                <a:gd name="connsiteY46" fmla="*/ 3025140 h 4168140"/>
                <a:gd name="connsiteX47" fmla="*/ 3916680 w 11737340"/>
                <a:gd name="connsiteY47" fmla="*/ 3032760 h 4168140"/>
                <a:gd name="connsiteX48" fmla="*/ 4030980 w 11737340"/>
                <a:gd name="connsiteY48" fmla="*/ 3063240 h 4168140"/>
                <a:gd name="connsiteX49" fmla="*/ 4137660 w 11737340"/>
                <a:gd name="connsiteY49" fmla="*/ 3101340 h 4168140"/>
                <a:gd name="connsiteX50" fmla="*/ 4259580 w 11737340"/>
                <a:gd name="connsiteY50" fmla="*/ 3147060 h 4168140"/>
                <a:gd name="connsiteX51" fmla="*/ 4381500 w 11737340"/>
                <a:gd name="connsiteY51" fmla="*/ 3192780 h 4168140"/>
                <a:gd name="connsiteX52" fmla="*/ 4526280 w 11737340"/>
                <a:gd name="connsiteY52" fmla="*/ 3276600 h 4168140"/>
                <a:gd name="connsiteX53" fmla="*/ 4587240 w 11737340"/>
                <a:gd name="connsiteY53" fmla="*/ 3299460 h 4168140"/>
                <a:gd name="connsiteX54" fmla="*/ 4610100 w 11737340"/>
                <a:gd name="connsiteY54" fmla="*/ 3352800 h 4168140"/>
                <a:gd name="connsiteX55" fmla="*/ 4648200 w 11737340"/>
                <a:gd name="connsiteY55" fmla="*/ 3436620 h 4168140"/>
                <a:gd name="connsiteX56" fmla="*/ 4671060 w 11737340"/>
                <a:gd name="connsiteY56" fmla="*/ 3520440 h 4168140"/>
                <a:gd name="connsiteX57" fmla="*/ 4678680 w 11737340"/>
                <a:gd name="connsiteY57" fmla="*/ 3589020 h 4168140"/>
                <a:gd name="connsiteX58" fmla="*/ 4686300 w 11737340"/>
                <a:gd name="connsiteY58" fmla="*/ 3649980 h 4168140"/>
                <a:gd name="connsiteX59" fmla="*/ 4724400 w 11737340"/>
                <a:gd name="connsiteY59" fmla="*/ 3680460 h 4168140"/>
                <a:gd name="connsiteX60" fmla="*/ 4785360 w 11737340"/>
                <a:gd name="connsiteY60" fmla="*/ 3672840 h 4168140"/>
                <a:gd name="connsiteX61" fmla="*/ 4869180 w 11737340"/>
                <a:gd name="connsiteY61" fmla="*/ 3703320 h 4168140"/>
                <a:gd name="connsiteX62" fmla="*/ 4914900 w 11737340"/>
                <a:gd name="connsiteY62" fmla="*/ 3756660 h 4168140"/>
                <a:gd name="connsiteX63" fmla="*/ 5105400 w 11737340"/>
                <a:gd name="connsiteY63" fmla="*/ 3832860 h 4168140"/>
                <a:gd name="connsiteX64" fmla="*/ 5173980 w 11737340"/>
                <a:gd name="connsiteY64" fmla="*/ 3886200 h 4168140"/>
                <a:gd name="connsiteX65" fmla="*/ 5242560 w 11737340"/>
                <a:gd name="connsiteY65" fmla="*/ 3924300 h 4168140"/>
                <a:gd name="connsiteX66" fmla="*/ 5364480 w 11737340"/>
                <a:gd name="connsiteY66" fmla="*/ 3962400 h 4168140"/>
                <a:gd name="connsiteX67" fmla="*/ 5516880 w 11737340"/>
                <a:gd name="connsiteY67" fmla="*/ 4046220 h 4168140"/>
                <a:gd name="connsiteX68" fmla="*/ 5585460 w 11737340"/>
                <a:gd name="connsiteY68" fmla="*/ 4099560 h 4168140"/>
                <a:gd name="connsiteX69" fmla="*/ 5661660 w 11737340"/>
                <a:gd name="connsiteY69" fmla="*/ 4122420 h 4168140"/>
                <a:gd name="connsiteX70" fmla="*/ 5745480 w 11737340"/>
                <a:gd name="connsiteY70" fmla="*/ 4130040 h 4168140"/>
                <a:gd name="connsiteX71" fmla="*/ 5836920 w 11737340"/>
                <a:gd name="connsiteY71" fmla="*/ 4130040 h 4168140"/>
                <a:gd name="connsiteX72" fmla="*/ 5951220 w 11737340"/>
                <a:gd name="connsiteY72" fmla="*/ 4145280 h 4168140"/>
                <a:gd name="connsiteX73" fmla="*/ 6035040 w 11737340"/>
                <a:gd name="connsiteY73" fmla="*/ 4168140 h 4168140"/>
                <a:gd name="connsiteX74" fmla="*/ 6149340 w 11737340"/>
                <a:gd name="connsiteY74" fmla="*/ 4137660 h 4168140"/>
                <a:gd name="connsiteX75" fmla="*/ 6286500 w 11737340"/>
                <a:gd name="connsiteY75" fmla="*/ 4114800 h 4168140"/>
                <a:gd name="connsiteX76" fmla="*/ 6393180 w 11737340"/>
                <a:gd name="connsiteY76" fmla="*/ 4053840 h 4168140"/>
                <a:gd name="connsiteX77" fmla="*/ 6484620 w 11737340"/>
                <a:gd name="connsiteY77" fmla="*/ 4038600 h 4168140"/>
                <a:gd name="connsiteX78" fmla="*/ 6583680 w 11737340"/>
                <a:gd name="connsiteY78" fmla="*/ 3970020 h 4168140"/>
                <a:gd name="connsiteX79" fmla="*/ 6697980 w 11737340"/>
                <a:gd name="connsiteY79" fmla="*/ 3886200 h 4168140"/>
                <a:gd name="connsiteX80" fmla="*/ 6751320 w 11737340"/>
                <a:gd name="connsiteY80" fmla="*/ 3822700 h 4168140"/>
                <a:gd name="connsiteX81" fmla="*/ 6842760 w 11737340"/>
                <a:gd name="connsiteY81" fmla="*/ 3733800 h 4168140"/>
                <a:gd name="connsiteX82" fmla="*/ 6972300 w 11737340"/>
                <a:gd name="connsiteY82" fmla="*/ 3642360 h 4168140"/>
                <a:gd name="connsiteX83" fmla="*/ 7078980 w 11737340"/>
                <a:gd name="connsiteY83" fmla="*/ 3528060 h 4168140"/>
                <a:gd name="connsiteX84" fmla="*/ 7165340 w 11737340"/>
                <a:gd name="connsiteY84" fmla="*/ 3454400 h 4168140"/>
                <a:gd name="connsiteX85" fmla="*/ 7287260 w 11737340"/>
                <a:gd name="connsiteY85" fmla="*/ 3296920 h 4168140"/>
                <a:gd name="connsiteX86" fmla="*/ 7338060 w 11737340"/>
                <a:gd name="connsiteY86" fmla="*/ 3200400 h 4168140"/>
                <a:gd name="connsiteX87" fmla="*/ 7383780 w 11737340"/>
                <a:gd name="connsiteY87" fmla="*/ 3144520 h 4168140"/>
                <a:gd name="connsiteX88" fmla="*/ 7444740 w 11737340"/>
                <a:gd name="connsiteY88" fmla="*/ 3093720 h 4168140"/>
                <a:gd name="connsiteX89" fmla="*/ 7513320 w 11737340"/>
                <a:gd name="connsiteY89" fmla="*/ 3101340 h 4168140"/>
                <a:gd name="connsiteX90" fmla="*/ 7576820 w 11737340"/>
                <a:gd name="connsiteY90" fmla="*/ 3093720 h 4168140"/>
                <a:gd name="connsiteX91" fmla="*/ 7729220 w 11737340"/>
                <a:gd name="connsiteY91" fmla="*/ 3136900 h 4168140"/>
                <a:gd name="connsiteX92" fmla="*/ 7833360 w 11737340"/>
                <a:gd name="connsiteY92" fmla="*/ 3180080 h 4168140"/>
                <a:gd name="connsiteX93" fmla="*/ 7967980 w 11737340"/>
                <a:gd name="connsiteY93" fmla="*/ 3208020 h 4168140"/>
                <a:gd name="connsiteX94" fmla="*/ 8161020 w 11737340"/>
                <a:gd name="connsiteY94" fmla="*/ 3296920 h 4168140"/>
                <a:gd name="connsiteX95" fmla="*/ 8293100 w 11737340"/>
                <a:gd name="connsiteY95" fmla="*/ 3370580 h 4168140"/>
                <a:gd name="connsiteX96" fmla="*/ 8371840 w 11737340"/>
                <a:gd name="connsiteY96" fmla="*/ 3395980 h 4168140"/>
                <a:gd name="connsiteX97" fmla="*/ 8468360 w 11737340"/>
                <a:gd name="connsiteY97" fmla="*/ 3434080 h 4168140"/>
                <a:gd name="connsiteX98" fmla="*/ 8582660 w 11737340"/>
                <a:gd name="connsiteY98" fmla="*/ 3528060 h 4168140"/>
                <a:gd name="connsiteX99" fmla="*/ 8641080 w 11737340"/>
                <a:gd name="connsiteY99" fmla="*/ 3566160 h 4168140"/>
                <a:gd name="connsiteX100" fmla="*/ 8702040 w 11737340"/>
                <a:gd name="connsiteY100" fmla="*/ 3604260 h 4168140"/>
                <a:gd name="connsiteX101" fmla="*/ 8763000 w 11737340"/>
                <a:gd name="connsiteY101" fmla="*/ 3634740 h 4168140"/>
                <a:gd name="connsiteX102" fmla="*/ 8846820 w 11737340"/>
                <a:gd name="connsiteY102" fmla="*/ 3632200 h 4168140"/>
                <a:gd name="connsiteX103" fmla="*/ 8968740 w 11737340"/>
                <a:gd name="connsiteY103" fmla="*/ 3634740 h 4168140"/>
                <a:gd name="connsiteX104" fmla="*/ 9060180 w 11737340"/>
                <a:gd name="connsiteY104" fmla="*/ 3642360 h 4168140"/>
                <a:gd name="connsiteX105" fmla="*/ 9151620 w 11737340"/>
                <a:gd name="connsiteY105" fmla="*/ 3657600 h 4168140"/>
                <a:gd name="connsiteX106" fmla="*/ 9230360 w 11737340"/>
                <a:gd name="connsiteY106" fmla="*/ 3657600 h 4168140"/>
                <a:gd name="connsiteX107" fmla="*/ 9331960 w 11737340"/>
                <a:gd name="connsiteY107" fmla="*/ 3629660 h 4168140"/>
                <a:gd name="connsiteX108" fmla="*/ 9433560 w 11737340"/>
                <a:gd name="connsiteY108" fmla="*/ 3589020 h 4168140"/>
                <a:gd name="connsiteX109" fmla="*/ 9535160 w 11737340"/>
                <a:gd name="connsiteY109" fmla="*/ 3540760 h 4168140"/>
                <a:gd name="connsiteX110" fmla="*/ 9646920 w 11737340"/>
                <a:gd name="connsiteY110" fmla="*/ 3489960 h 4168140"/>
                <a:gd name="connsiteX111" fmla="*/ 9784080 w 11737340"/>
                <a:gd name="connsiteY111" fmla="*/ 3444240 h 4168140"/>
                <a:gd name="connsiteX112" fmla="*/ 9860280 w 11737340"/>
                <a:gd name="connsiteY112" fmla="*/ 3383280 h 4168140"/>
                <a:gd name="connsiteX113" fmla="*/ 9921240 w 11737340"/>
                <a:gd name="connsiteY113" fmla="*/ 3314700 h 4168140"/>
                <a:gd name="connsiteX114" fmla="*/ 9997440 w 11737340"/>
                <a:gd name="connsiteY114" fmla="*/ 3208020 h 4168140"/>
                <a:gd name="connsiteX115" fmla="*/ 10043160 w 11737340"/>
                <a:gd name="connsiteY115" fmla="*/ 3101340 h 4168140"/>
                <a:gd name="connsiteX116" fmla="*/ 10104120 w 11737340"/>
                <a:gd name="connsiteY116" fmla="*/ 3017520 h 4168140"/>
                <a:gd name="connsiteX117" fmla="*/ 10157460 w 11737340"/>
                <a:gd name="connsiteY117" fmla="*/ 2933700 h 4168140"/>
                <a:gd name="connsiteX118" fmla="*/ 10218420 w 11737340"/>
                <a:gd name="connsiteY118" fmla="*/ 2849880 h 4168140"/>
                <a:gd name="connsiteX119" fmla="*/ 10294620 w 11737340"/>
                <a:gd name="connsiteY119" fmla="*/ 2735580 h 4168140"/>
                <a:gd name="connsiteX120" fmla="*/ 10347960 w 11737340"/>
                <a:gd name="connsiteY120" fmla="*/ 2621280 h 4168140"/>
                <a:gd name="connsiteX121" fmla="*/ 10431780 w 11737340"/>
                <a:gd name="connsiteY121" fmla="*/ 2499360 h 4168140"/>
                <a:gd name="connsiteX122" fmla="*/ 10500360 w 11737340"/>
                <a:gd name="connsiteY122" fmla="*/ 2354580 h 4168140"/>
                <a:gd name="connsiteX123" fmla="*/ 10553700 w 11737340"/>
                <a:gd name="connsiteY123" fmla="*/ 2263140 h 4168140"/>
                <a:gd name="connsiteX124" fmla="*/ 10584180 w 11737340"/>
                <a:gd name="connsiteY124" fmla="*/ 2194560 h 4168140"/>
                <a:gd name="connsiteX125" fmla="*/ 10624820 w 11737340"/>
                <a:gd name="connsiteY125" fmla="*/ 2125980 h 4168140"/>
                <a:gd name="connsiteX126" fmla="*/ 10675620 w 11737340"/>
                <a:gd name="connsiteY126" fmla="*/ 2049780 h 4168140"/>
                <a:gd name="connsiteX127" fmla="*/ 10690860 w 11737340"/>
                <a:gd name="connsiteY127" fmla="*/ 1988820 h 4168140"/>
                <a:gd name="connsiteX128" fmla="*/ 10713720 w 11737340"/>
                <a:gd name="connsiteY128" fmla="*/ 1927860 h 4168140"/>
                <a:gd name="connsiteX129" fmla="*/ 10767060 w 11737340"/>
                <a:gd name="connsiteY129" fmla="*/ 1859280 h 4168140"/>
                <a:gd name="connsiteX130" fmla="*/ 10873740 w 11737340"/>
                <a:gd name="connsiteY130" fmla="*/ 1828800 h 4168140"/>
                <a:gd name="connsiteX131" fmla="*/ 11079480 w 11737340"/>
                <a:gd name="connsiteY131" fmla="*/ 1767840 h 4168140"/>
                <a:gd name="connsiteX132" fmla="*/ 11247120 w 11737340"/>
                <a:gd name="connsiteY132" fmla="*/ 1684020 h 4168140"/>
                <a:gd name="connsiteX133" fmla="*/ 11407140 w 11737340"/>
                <a:gd name="connsiteY133" fmla="*/ 1628140 h 4168140"/>
                <a:gd name="connsiteX134" fmla="*/ 11490960 w 11737340"/>
                <a:gd name="connsiteY134" fmla="*/ 1577340 h 4168140"/>
                <a:gd name="connsiteX135" fmla="*/ 11635740 w 11737340"/>
                <a:gd name="connsiteY135" fmla="*/ 1508760 h 4168140"/>
                <a:gd name="connsiteX136" fmla="*/ 11737340 w 11737340"/>
                <a:gd name="connsiteY136" fmla="*/ 1442720 h 4168140"/>
                <a:gd name="connsiteX137" fmla="*/ 11620500 w 11737340"/>
                <a:gd name="connsiteY137" fmla="*/ 1417320 h 4168140"/>
                <a:gd name="connsiteX138" fmla="*/ 11567160 w 11737340"/>
                <a:gd name="connsiteY138" fmla="*/ 1379220 h 4168140"/>
                <a:gd name="connsiteX139" fmla="*/ 11498580 w 11737340"/>
                <a:gd name="connsiteY139" fmla="*/ 1318260 h 4168140"/>
                <a:gd name="connsiteX140" fmla="*/ 11468100 w 11737340"/>
                <a:gd name="connsiteY140" fmla="*/ 1280160 h 4168140"/>
                <a:gd name="connsiteX141" fmla="*/ 11442700 w 11737340"/>
                <a:gd name="connsiteY141" fmla="*/ 1231900 h 4168140"/>
                <a:gd name="connsiteX142" fmla="*/ 11384280 w 11737340"/>
                <a:gd name="connsiteY142" fmla="*/ 1310640 h 4168140"/>
                <a:gd name="connsiteX143" fmla="*/ 11353800 w 11737340"/>
                <a:gd name="connsiteY143" fmla="*/ 1356360 h 4168140"/>
                <a:gd name="connsiteX144" fmla="*/ 11224260 w 11737340"/>
                <a:gd name="connsiteY144" fmla="*/ 1417320 h 4168140"/>
                <a:gd name="connsiteX145" fmla="*/ 11109960 w 11737340"/>
                <a:gd name="connsiteY145" fmla="*/ 1463040 h 4168140"/>
                <a:gd name="connsiteX146" fmla="*/ 10911840 w 11737340"/>
                <a:gd name="connsiteY146" fmla="*/ 1524000 h 4168140"/>
                <a:gd name="connsiteX147" fmla="*/ 10774680 w 11737340"/>
                <a:gd name="connsiteY147" fmla="*/ 1546860 h 4168140"/>
                <a:gd name="connsiteX148" fmla="*/ 10675620 w 11737340"/>
                <a:gd name="connsiteY148" fmla="*/ 1615440 h 4168140"/>
                <a:gd name="connsiteX149" fmla="*/ 10568940 w 11737340"/>
                <a:gd name="connsiteY149" fmla="*/ 1676400 h 4168140"/>
                <a:gd name="connsiteX150" fmla="*/ 10485120 w 11737340"/>
                <a:gd name="connsiteY150" fmla="*/ 1760220 h 4168140"/>
                <a:gd name="connsiteX151" fmla="*/ 10454640 w 11737340"/>
                <a:gd name="connsiteY151" fmla="*/ 1836420 h 4168140"/>
                <a:gd name="connsiteX152" fmla="*/ 10416540 w 11737340"/>
                <a:gd name="connsiteY152" fmla="*/ 1927860 h 4168140"/>
                <a:gd name="connsiteX153" fmla="*/ 10401300 w 11737340"/>
                <a:gd name="connsiteY153" fmla="*/ 2004060 h 4168140"/>
                <a:gd name="connsiteX154" fmla="*/ 10363200 w 11737340"/>
                <a:gd name="connsiteY154" fmla="*/ 2095500 h 4168140"/>
                <a:gd name="connsiteX155" fmla="*/ 10317480 w 11737340"/>
                <a:gd name="connsiteY155" fmla="*/ 2225040 h 4168140"/>
                <a:gd name="connsiteX156" fmla="*/ 10287000 w 11737340"/>
                <a:gd name="connsiteY156" fmla="*/ 2346960 h 4168140"/>
                <a:gd name="connsiteX157" fmla="*/ 10218420 w 11737340"/>
                <a:gd name="connsiteY157" fmla="*/ 2499360 h 4168140"/>
                <a:gd name="connsiteX158" fmla="*/ 10134600 w 11737340"/>
                <a:gd name="connsiteY158" fmla="*/ 2621280 h 4168140"/>
                <a:gd name="connsiteX159" fmla="*/ 10043160 w 11737340"/>
                <a:gd name="connsiteY159" fmla="*/ 2735580 h 4168140"/>
                <a:gd name="connsiteX160" fmla="*/ 9974580 w 11737340"/>
                <a:gd name="connsiteY160" fmla="*/ 2857500 h 4168140"/>
                <a:gd name="connsiteX161" fmla="*/ 9906000 w 11737340"/>
                <a:gd name="connsiteY161" fmla="*/ 2941320 h 4168140"/>
                <a:gd name="connsiteX162" fmla="*/ 9860280 w 11737340"/>
                <a:gd name="connsiteY162" fmla="*/ 3032760 h 4168140"/>
                <a:gd name="connsiteX163" fmla="*/ 9806940 w 11737340"/>
                <a:gd name="connsiteY163" fmla="*/ 3116580 h 4168140"/>
                <a:gd name="connsiteX164" fmla="*/ 9715500 w 11737340"/>
                <a:gd name="connsiteY164" fmla="*/ 3208020 h 4168140"/>
                <a:gd name="connsiteX165" fmla="*/ 9616440 w 11737340"/>
                <a:gd name="connsiteY165" fmla="*/ 3261360 h 4168140"/>
                <a:gd name="connsiteX166" fmla="*/ 9532620 w 11737340"/>
                <a:gd name="connsiteY166" fmla="*/ 3329940 h 4168140"/>
                <a:gd name="connsiteX167" fmla="*/ 9471660 w 11737340"/>
                <a:gd name="connsiteY167" fmla="*/ 3375660 h 4168140"/>
                <a:gd name="connsiteX168" fmla="*/ 9410700 w 11737340"/>
                <a:gd name="connsiteY168" fmla="*/ 3429000 h 4168140"/>
                <a:gd name="connsiteX169" fmla="*/ 9288780 w 11737340"/>
                <a:gd name="connsiteY169" fmla="*/ 3436620 h 4168140"/>
                <a:gd name="connsiteX170" fmla="*/ 9166860 w 11737340"/>
                <a:gd name="connsiteY170" fmla="*/ 3444240 h 4168140"/>
                <a:gd name="connsiteX171" fmla="*/ 9029700 w 11737340"/>
                <a:gd name="connsiteY171" fmla="*/ 3413760 h 4168140"/>
                <a:gd name="connsiteX172" fmla="*/ 8823960 w 11737340"/>
                <a:gd name="connsiteY172" fmla="*/ 3360420 h 4168140"/>
                <a:gd name="connsiteX173" fmla="*/ 8679180 w 11737340"/>
                <a:gd name="connsiteY173" fmla="*/ 3329940 h 4168140"/>
                <a:gd name="connsiteX174" fmla="*/ 8572500 w 11737340"/>
                <a:gd name="connsiteY174" fmla="*/ 3276600 h 4168140"/>
                <a:gd name="connsiteX175" fmla="*/ 8465820 w 11737340"/>
                <a:gd name="connsiteY175" fmla="*/ 3215640 h 4168140"/>
                <a:gd name="connsiteX176" fmla="*/ 8321040 w 11737340"/>
                <a:gd name="connsiteY176" fmla="*/ 3177540 h 4168140"/>
                <a:gd name="connsiteX177" fmla="*/ 8199120 w 11737340"/>
                <a:gd name="connsiteY177" fmla="*/ 3131820 h 4168140"/>
                <a:gd name="connsiteX178" fmla="*/ 8069580 w 11737340"/>
                <a:gd name="connsiteY178" fmla="*/ 3078480 h 4168140"/>
                <a:gd name="connsiteX179" fmla="*/ 7917180 w 11737340"/>
                <a:gd name="connsiteY179" fmla="*/ 2994660 h 4168140"/>
                <a:gd name="connsiteX180" fmla="*/ 7787640 w 11737340"/>
                <a:gd name="connsiteY180" fmla="*/ 2971800 h 4168140"/>
                <a:gd name="connsiteX181" fmla="*/ 7719060 w 11737340"/>
                <a:gd name="connsiteY181" fmla="*/ 2933700 h 4168140"/>
                <a:gd name="connsiteX182" fmla="*/ 7612380 w 11737340"/>
                <a:gd name="connsiteY182" fmla="*/ 2903220 h 4168140"/>
                <a:gd name="connsiteX183" fmla="*/ 7566660 w 11737340"/>
                <a:gd name="connsiteY183" fmla="*/ 2887980 h 4168140"/>
                <a:gd name="connsiteX184" fmla="*/ 7551420 w 11737340"/>
                <a:gd name="connsiteY184" fmla="*/ 2849880 h 4168140"/>
                <a:gd name="connsiteX185" fmla="*/ 7533640 w 11737340"/>
                <a:gd name="connsiteY185" fmla="*/ 2788920 h 4168140"/>
                <a:gd name="connsiteX186" fmla="*/ 7475220 w 11737340"/>
                <a:gd name="connsiteY186" fmla="*/ 2857500 h 4168140"/>
                <a:gd name="connsiteX187" fmla="*/ 7414260 w 11737340"/>
                <a:gd name="connsiteY187" fmla="*/ 2887980 h 4168140"/>
                <a:gd name="connsiteX188" fmla="*/ 7345680 w 11737340"/>
                <a:gd name="connsiteY188" fmla="*/ 2971800 h 4168140"/>
                <a:gd name="connsiteX189" fmla="*/ 7315200 w 11737340"/>
                <a:gd name="connsiteY189" fmla="*/ 2994660 h 4168140"/>
                <a:gd name="connsiteX190" fmla="*/ 7261860 w 11737340"/>
                <a:gd name="connsiteY190" fmla="*/ 3009900 h 4168140"/>
                <a:gd name="connsiteX191" fmla="*/ 7193280 w 11737340"/>
                <a:gd name="connsiteY191" fmla="*/ 3025140 h 4168140"/>
                <a:gd name="connsiteX192" fmla="*/ 7155180 w 11737340"/>
                <a:gd name="connsiteY192" fmla="*/ 3078480 h 4168140"/>
                <a:gd name="connsiteX193" fmla="*/ 7109460 w 11737340"/>
                <a:gd name="connsiteY193" fmla="*/ 3154680 h 4168140"/>
                <a:gd name="connsiteX194" fmla="*/ 7048500 w 11737340"/>
                <a:gd name="connsiteY194" fmla="*/ 3246120 h 4168140"/>
                <a:gd name="connsiteX195" fmla="*/ 6995160 w 11737340"/>
                <a:gd name="connsiteY195" fmla="*/ 3307080 h 4168140"/>
                <a:gd name="connsiteX196" fmla="*/ 6972300 w 11737340"/>
                <a:gd name="connsiteY196" fmla="*/ 3352800 h 4168140"/>
                <a:gd name="connsiteX197" fmla="*/ 6949440 w 11737340"/>
                <a:gd name="connsiteY197" fmla="*/ 3413760 h 4168140"/>
                <a:gd name="connsiteX198" fmla="*/ 6949440 w 11737340"/>
                <a:gd name="connsiteY198" fmla="*/ 3413760 h 4168140"/>
                <a:gd name="connsiteX199" fmla="*/ 6911340 w 11737340"/>
                <a:gd name="connsiteY199" fmla="*/ 3474720 h 4168140"/>
                <a:gd name="connsiteX200" fmla="*/ 6888480 w 11737340"/>
                <a:gd name="connsiteY200" fmla="*/ 3505200 h 4168140"/>
                <a:gd name="connsiteX201" fmla="*/ 6819900 w 11737340"/>
                <a:gd name="connsiteY201" fmla="*/ 3566160 h 4168140"/>
                <a:gd name="connsiteX202" fmla="*/ 6743700 w 11737340"/>
                <a:gd name="connsiteY202" fmla="*/ 3581400 h 4168140"/>
                <a:gd name="connsiteX203" fmla="*/ 6675120 w 11737340"/>
                <a:gd name="connsiteY203" fmla="*/ 3657600 h 4168140"/>
                <a:gd name="connsiteX204" fmla="*/ 6629400 w 11737340"/>
                <a:gd name="connsiteY204" fmla="*/ 3718560 h 4168140"/>
                <a:gd name="connsiteX205" fmla="*/ 6576060 w 11737340"/>
                <a:gd name="connsiteY205" fmla="*/ 3779520 h 4168140"/>
                <a:gd name="connsiteX206" fmla="*/ 6484620 w 11737340"/>
                <a:gd name="connsiteY206" fmla="*/ 3817620 h 4168140"/>
                <a:gd name="connsiteX207" fmla="*/ 6400800 w 11737340"/>
                <a:gd name="connsiteY207" fmla="*/ 3832860 h 4168140"/>
                <a:gd name="connsiteX208" fmla="*/ 6263640 w 11737340"/>
                <a:gd name="connsiteY208" fmla="*/ 3870960 h 4168140"/>
                <a:gd name="connsiteX209" fmla="*/ 6126480 w 11737340"/>
                <a:gd name="connsiteY209" fmla="*/ 3901440 h 4168140"/>
                <a:gd name="connsiteX210" fmla="*/ 6027420 w 11737340"/>
                <a:gd name="connsiteY210" fmla="*/ 3916680 h 4168140"/>
                <a:gd name="connsiteX211" fmla="*/ 5890260 w 11737340"/>
                <a:gd name="connsiteY211" fmla="*/ 3878580 h 4168140"/>
                <a:gd name="connsiteX212" fmla="*/ 5821680 w 11737340"/>
                <a:gd name="connsiteY212" fmla="*/ 3863340 h 4168140"/>
                <a:gd name="connsiteX213" fmla="*/ 5737860 w 11737340"/>
                <a:gd name="connsiteY213" fmla="*/ 3825240 h 4168140"/>
                <a:gd name="connsiteX214" fmla="*/ 5638800 w 11737340"/>
                <a:gd name="connsiteY214" fmla="*/ 3794760 h 4168140"/>
                <a:gd name="connsiteX215" fmla="*/ 5524500 w 11737340"/>
                <a:gd name="connsiteY215" fmla="*/ 3756660 h 4168140"/>
                <a:gd name="connsiteX216" fmla="*/ 5448300 w 11737340"/>
                <a:gd name="connsiteY216" fmla="*/ 3718560 h 4168140"/>
                <a:gd name="connsiteX217" fmla="*/ 5349240 w 11737340"/>
                <a:gd name="connsiteY217" fmla="*/ 3657600 h 4168140"/>
                <a:gd name="connsiteX218" fmla="*/ 5295900 w 11737340"/>
                <a:gd name="connsiteY218" fmla="*/ 3619500 h 4168140"/>
                <a:gd name="connsiteX219" fmla="*/ 5234940 w 11737340"/>
                <a:gd name="connsiteY219" fmla="*/ 3596640 h 4168140"/>
                <a:gd name="connsiteX220" fmla="*/ 5135880 w 11737340"/>
                <a:gd name="connsiteY220" fmla="*/ 3550920 h 4168140"/>
                <a:gd name="connsiteX221" fmla="*/ 5059680 w 11737340"/>
                <a:gd name="connsiteY221" fmla="*/ 3505200 h 4168140"/>
                <a:gd name="connsiteX222" fmla="*/ 5029200 w 11737340"/>
                <a:gd name="connsiteY222" fmla="*/ 3482340 h 4168140"/>
                <a:gd name="connsiteX223" fmla="*/ 4960620 w 11737340"/>
                <a:gd name="connsiteY223" fmla="*/ 3413760 h 4168140"/>
                <a:gd name="connsiteX224" fmla="*/ 4876800 w 11737340"/>
                <a:gd name="connsiteY224" fmla="*/ 3299460 h 4168140"/>
                <a:gd name="connsiteX225" fmla="*/ 4808220 w 11737340"/>
                <a:gd name="connsiteY225" fmla="*/ 3200400 h 4168140"/>
                <a:gd name="connsiteX226" fmla="*/ 4777740 w 11737340"/>
                <a:gd name="connsiteY226" fmla="*/ 3147060 h 4168140"/>
                <a:gd name="connsiteX227" fmla="*/ 4724400 w 11737340"/>
                <a:gd name="connsiteY227" fmla="*/ 3108960 h 4168140"/>
                <a:gd name="connsiteX228" fmla="*/ 4648200 w 11737340"/>
                <a:gd name="connsiteY228" fmla="*/ 3063240 h 4168140"/>
                <a:gd name="connsiteX229" fmla="*/ 4533900 w 11737340"/>
                <a:gd name="connsiteY229" fmla="*/ 2979420 h 4168140"/>
                <a:gd name="connsiteX230" fmla="*/ 4427220 w 11737340"/>
                <a:gd name="connsiteY230" fmla="*/ 2941320 h 4168140"/>
                <a:gd name="connsiteX231" fmla="*/ 4366260 w 11737340"/>
                <a:gd name="connsiteY231" fmla="*/ 2903220 h 4168140"/>
                <a:gd name="connsiteX232" fmla="*/ 4244340 w 11737340"/>
                <a:gd name="connsiteY232" fmla="*/ 2842260 h 4168140"/>
                <a:gd name="connsiteX233" fmla="*/ 4145280 w 11737340"/>
                <a:gd name="connsiteY233" fmla="*/ 2811780 h 4168140"/>
                <a:gd name="connsiteX234" fmla="*/ 4038600 w 11737340"/>
                <a:gd name="connsiteY234" fmla="*/ 2804160 h 4168140"/>
                <a:gd name="connsiteX235" fmla="*/ 3954780 w 11737340"/>
                <a:gd name="connsiteY235" fmla="*/ 2819400 h 4168140"/>
                <a:gd name="connsiteX236" fmla="*/ 3863340 w 11737340"/>
                <a:gd name="connsiteY236" fmla="*/ 2804160 h 4168140"/>
                <a:gd name="connsiteX237" fmla="*/ 3741420 w 11737340"/>
                <a:gd name="connsiteY237" fmla="*/ 2781300 h 4168140"/>
                <a:gd name="connsiteX238" fmla="*/ 3649980 w 11737340"/>
                <a:gd name="connsiteY238" fmla="*/ 2743200 h 4168140"/>
                <a:gd name="connsiteX239" fmla="*/ 3573780 w 11737340"/>
                <a:gd name="connsiteY239" fmla="*/ 2674620 h 4168140"/>
                <a:gd name="connsiteX240" fmla="*/ 3482340 w 11737340"/>
                <a:gd name="connsiteY240" fmla="*/ 2621280 h 4168140"/>
                <a:gd name="connsiteX241" fmla="*/ 3436620 w 11737340"/>
                <a:gd name="connsiteY241" fmla="*/ 2552700 h 4168140"/>
                <a:gd name="connsiteX242" fmla="*/ 3329940 w 11737340"/>
                <a:gd name="connsiteY242" fmla="*/ 2423160 h 4168140"/>
                <a:gd name="connsiteX243" fmla="*/ 3261360 w 11737340"/>
                <a:gd name="connsiteY243" fmla="*/ 2324100 h 4168140"/>
                <a:gd name="connsiteX244" fmla="*/ 3131820 w 11737340"/>
                <a:gd name="connsiteY244" fmla="*/ 2209800 h 4168140"/>
                <a:gd name="connsiteX245" fmla="*/ 3040380 w 11737340"/>
                <a:gd name="connsiteY245" fmla="*/ 2141220 h 4168140"/>
                <a:gd name="connsiteX246" fmla="*/ 2910840 w 11737340"/>
                <a:gd name="connsiteY246" fmla="*/ 2034540 h 4168140"/>
                <a:gd name="connsiteX247" fmla="*/ 2849880 w 11737340"/>
                <a:gd name="connsiteY247" fmla="*/ 1958340 h 4168140"/>
                <a:gd name="connsiteX248" fmla="*/ 2743200 w 11737340"/>
                <a:gd name="connsiteY248" fmla="*/ 1889760 h 4168140"/>
                <a:gd name="connsiteX249" fmla="*/ 2659380 w 11737340"/>
                <a:gd name="connsiteY249" fmla="*/ 1844040 h 4168140"/>
                <a:gd name="connsiteX250" fmla="*/ 2575560 w 11737340"/>
                <a:gd name="connsiteY250" fmla="*/ 1744980 h 4168140"/>
                <a:gd name="connsiteX251" fmla="*/ 2468880 w 11737340"/>
                <a:gd name="connsiteY251" fmla="*/ 1645920 h 4168140"/>
                <a:gd name="connsiteX252" fmla="*/ 2400300 w 11737340"/>
                <a:gd name="connsiteY252" fmla="*/ 1607820 h 4168140"/>
                <a:gd name="connsiteX253" fmla="*/ 2263140 w 11737340"/>
                <a:gd name="connsiteY253" fmla="*/ 1501140 h 4168140"/>
                <a:gd name="connsiteX254" fmla="*/ 2171700 w 11737340"/>
                <a:gd name="connsiteY254" fmla="*/ 1432560 h 4168140"/>
                <a:gd name="connsiteX255" fmla="*/ 2087880 w 11737340"/>
                <a:gd name="connsiteY255" fmla="*/ 1363980 h 4168140"/>
                <a:gd name="connsiteX256" fmla="*/ 1950720 w 11737340"/>
                <a:gd name="connsiteY256" fmla="*/ 1272540 h 4168140"/>
                <a:gd name="connsiteX257" fmla="*/ 1805940 w 11737340"/>
                <a:gd name="connsiteY257" fmla="*/ 1135380 h 4168140"/>
                <a:gd name="connsiteX258" fmla="*/ 1729740 w 11737340"/>
                <a:gd name="connsiteY258" fmla="*/ 1089660 h 4168140"/>
                <a:gd name="connsiteX259" fmla="*/ 1668780 w 11737340"/>
                <a:gd name="connsiteY259" fmla="*/ 1043940 h 4168140"/>
                <a:gd name="connsiteX260" fmla="*/ 1592580 w 11737340"/>
                <a:gd name="connsiteY260" fmla="*/ 990600 h 4168140"/>
                <a:gd name="connsiteX261" fmla="*/ 1470660 w 11737340"/>
                <a:gd name="connsiteY261" fmla="*/ 891540 h 4168140"/>
                <a:gd name="connsiteX262" fmla="*/ 1386840 w 11737340"/>
                <a:gd name="connsiteY262" fmla="*/ 845820 h 4168140"/>
                <a:gd name="connsiteX263" fmla="*/ 1318260 w 11737340"/>
                <a:gd name="connsiteY263" fmla="*/ 784860 h 4168140"/>
                <a:gd name="connsiteX264" fmla="*/ 1264920 w 11737340"/>
                <a:gd name="connsiteY264" fmla="*/ 723900 h 4168140"/>
                <a:gd name="connsiteX265" fmla="*/ 1181100 w 11737340"/>
                <a:gd name="connsiteY265" fmla="*/ 647700 h 4168140"/>
                <a:gd name="connsiteX266" fmla="*/ 1089660 w 11737340"/>
                <a:gd name="connsiteY266" fmla="*/ 624840 h 4168140"/>
                <a:gd name="connsiteX267" fmla="*/ 1021080 w 11737340"/>
                <a:gd name="connsiteY267" fmla="*/ 586740 h 4168140"/>
                <a:gd name="connsiteX268" fmla="*/ 937260 w 11737340"/>
                <a:gd name="connsiteY268" fmla="*/ 548640 h 4168140"/>
                <a:gd name="connsiteX269" fmla="*/ 830580 w 11737340"/>
                <a:gd name="connsiteY269" fmla="*/ 510540 h 4168140"/>
                <a:gd name="connsiteX270" fmla="*/ 754380 w 11737340"/>
                <a:gd name="connsiteY270" fmla="*/ 457200 h 4168140"/>
                <a:gd name="connsiteX271" fmla="*/ 708660 w 11737340"/>
                <a:gd name="connsiteY271" fmla="*/ 419100 h 4168140"/>
                <a:gd name="connsiteX272" fmla="*/ 609600 w 11737340"/>
                <a:gd name="connsiteY272" fmla="*/ 396240 h 4168140"/>
                <a:gd name="connsiteX273" fmla="*/ 548640 w 11737340"/>
                <a:gd name="connsiteY273" fmla="*/ 320040 h 4168140"/>
                <a:gd name="connsiteX274" fmla="*/ 510540 w 11737340"/>
                <a:gd name="connsiteY274" fmla="*/ 251460 h 4168140"/>
                <a:gd name="connsiteX275" fmla="*/ 464820 w 11737340"/>
                <a:gd name="connsiteY275" fmla="*/ 190500 h 4168140"/>
                <a:gd name="connsiteX276" fmla="*/ 411480 w 11737340"/>
                <a:gd name="connsiteY276" fmla="*/ 137160 h 4168140"/>
                <a:gd name="connsiteX277" fmla="*/ 373380 w 11737340"/>
                <a:gd name="connsiteY277" fmla="*/ 45720 h 4168140"/>
                <a:gd name="connsiteX278" fmla="*/ 342900 w 11737340"/>
                <a:gd name="connsiteY278" fmla="*/ 0 h 4168140"/>
                <a:gd name="connsiteX279" fmla="*/ 327660 w 11737340"/>
                <a:gd name="connsiteY279" fmla="*/ 60960 h 4168140"/>
                <a:gd name="connsiteX280" fmla="*/ 289560 w 11737340"/>
                <a:gd name="connsiteY280" fmla="*/ 91440 h 4168140"/>
                <a:gd name="connsiteX281" fmla="*/ 236220 w 11737340"/>
                <a:gd name="connsiteY281" fmla="*/ 114300 h 4168140"/>
                <a:gd name="connsiteX282" fmla="*/ 198120 w 11737340"/>
                <a:gd name="connsiteY282" fmla="*/ 175260 h 4168140"/>
                <a:gd name="connsiteX283" fmla="*/ 175260 w 11737340"/>
                <a:gd name="connsiteY283" fmla="*/ 228600 h 4168140"/>
                <a:gd name="connsiteX284" fmla="*/ 114300 w 11737340"/>
                <a:gd name="connsiteY284" fmla="*/ 236220 h 4168140"/>
                <a:gd name="connsiteX285" fmla="*/ 45720 w 11737340"/>
                <a:gd name="connsiteY285" fmla="*/ 251460 h 4168140"/>
                <a:gd name="connsiteX286" fmla="*/ 0 w 11737340"/>
                <a:gd name="connsiteY286" fmla="*/ 281940 h 4168140"/>
                <a:gd name="connsiteX287" fmla="*/ 68580 w 11737340"/>
                <a:gd name="connsiteY287" fmla="*/ 320040 h 4168140"/>
                <a:gd name="connsiteX0" fmla="*/ 68580 w 11737340"/>
                <a:gd name="connsiteY0" fmla="*/ 320040 h 4168140"/>
                <a:gd name="connsiteX1" fmla="*/ 121920 w 11737340"/>
                <a:gd name="connsiteY1" fmla="*/ 381000 h 4168140"/>
                <a:gd name="connsiteX2" fmla="*/ 198120 w 11737340"/>
                <a:gd name="connsiteY2" fmla="*/ 419100 h 4168140"/>
                <a:gd name="connsiteX3" fmla="*/ 320040 w 11737340"/>
                <a:gd name="connsiteY3" fmla="*/ 510540 h 4168140"/>
                <a:gd name="connsiteX4" fmla="*/ 411480 w 11737340"/>
                <a:gd name="connsiteY4" fmla="*/ 563880 h 4168140"/>
                <a:gd name="connsiteX5" fmla="*/ 472440 w 11737340"/>
                <a:gd name="connsiteY5" fmla="*/ 632460 h 4168140"/>
                <a:gd name="connsiteX6" fmla="*/ 601980 w 11737340"/>
                <a:gd name="connsiteY6" fmla="*/ 708660 h 4168140"/>
                <a:gd name="connsiteX7" fmla="*/ 739140 w 11737340"/>
                <a:gd name="connsiteY7" fmla="*/ 784860 h 4168140"/>
                <a:gd name="connsiteX8" fmla="*/ 861060 w 11737340"/>
                <a:gd name="connsiteY8" fmla="*/ 868680 h 4168140"/>
                <a:gd name="connsiteX9" fmla="*/ 944880 w 11737340"/>
                <a:gd name="connsiteY9" fmla="*/ 952500 h 4168140"/>
                <a:gd name="connsiteX10" fmla="*/ 1021080 w 11737340"/>
                <a:gd name="connsiteY10" fmla="*/ 1005840 h 4168140"/>
                <a:gd name="connsiteX11" fmla="*/ 1097280 w 11737340"/>
                <a:gd name="connsiteY11" fmla="*/ 1043940 h 4168140"/>
                <a:gd name="connsiteX12" fmla="*/ 1181100 w 11737340"/>
                <a:gd name="connsiteY12" fmla="*/ 1104900 h 4168140"/>
                <a:gd name="connsiteX13" fmla="*/ 1249680 w 11737340"/>
                <a:gd name="connsiteY13" fmla="*/ 1150620 h 4168140"/>
                <a:gd name="connsiteX14" fmla="*/ 1341120 w 11737340"/>
                <a:gd name="connsiteY14" fmla="*/ 1196340 h 4168140"/>
                <a:gd name="connsiteX15" fmla="*/ 1417320 w 11737340"/>
                <a:gd name="connsiteY15" fmla="*/ 1257300 h 4168140"/>
                <a:gd name="connsiteX16" fmla="*/ 1493520 w 11737340"/>
                <a:gd name="connsiteY16" fmla="*/ 1333500 h 4168140"/>
                <a:gd name="connsiteX17" fmla="*/ 1569720 w 11737340"/>
                <a:gd name="connsiteY17" fmla="*/ 1356360 h 4168140"/>
                <a:gd name="connsiteX18" fmla="*/ 1684020 w 11737340"/>
                <a:gd name="connsiteY18" fmla="*/ 1424940 h 4168140"/>
                <a:gd name="connsiteX19" fmla="*/ 1729740 w 11737340"/>
                <a:gd name="connsiteY19" fmla="*/ 1485900 h 4168140"/>
                <a:gd name="connsiteX20" fmla="*/ 1844040 w 11737340"/>
                <a:gd name="connsiteY20" fmla="*/ 1569720 h 4168140"/>
                <a:gd name="connsiteX21" fmla="*/ 1935480 w 11737340"/>
                <a:gd name="connsiteY21" fmla="*/ 1615440 h 4168140"/>
                <a:gd name="connsiteX22" fmla="*/ 2049780 w 11737340"/>
                <a:gd name="connsiteY22" fmla="*/ 1691640 h 4168140"/>
                <a:gd name="connsiteX23" fmla="*/ 2133600 w 11737340"/>
                <a:gd name="connsiteY23" fmla="*/ 1729740 h 4168140"/>
                <a:gd name="connsiteX24" fmla="*/ 2202180 w 11737340"/>
                <a:gd name="connsiteY24" fmla="*/ 1805940 h 4168140"/>
                <a:gd name="connsiteX25" fmla="*/ 2255520 w 11737340"/>
                <a:gd name="connsiteY25" fmla="*/ 1821180 h 4168140"/>
                <a:gd name="connsiteX26" fmla="*/ 2316480 w 11737340"/>
                <a:gd name="connsiteY26" fmla="*/ 1866900 h 4168140"/>
                <a:gd name="connsiteX27" fmla="*/ 2423160 w 11737340"/>
                <a:gd name="connsiteY27" fmla="*/ 2004060 h 4168140"/>
                <a:gd name="connsiteX28" fmla="*/ 2476500 w 11737340"/>
                <a:gd name="connsiteY28" fmla="*/ 2087880 h 4168140"/>
                <a:gd name="connsiteX29" fmla="*/ 2567940 w 11737340"/>
                <a:gd name="connsiteY29" fmla="*/ 2148840 h 4168140"/>
                <a:gd name="connsiteX30" fmla="*/ 2682240 w 11737340"/>
                <a:gd name="connsiteY30" fmla="*/ 2186940 h 4168140"/>
                <a:gd name="connsiteX31" fmla="*/ 2743200 w 11737340"/>
                <a:gd name="connsiteY31" fmla="*/ 2209800 h 4168140"/>
                <a:gd name="connsiteX32" fmla="*/ 2811780 w 11737340"/>
                <a:gd name="connsiteY32" fmla="*/ 2247900 h 4168140"/>
                <a:gd name="connsiteX33" fmla="*/ 2887980 w 11737340"/>
                <a:gd name="connsiteY33" fmla="*/ 2301240 h 4168140"/>
                <a:gd name="connsiteX34" fmla="*/ 2979420 w 11737340"/>
                <a:gd name="connsiteY34" fmla="*/ 2385060 h 4168140"/>
                <a:gd name="connsiteX35" fmla="*/ 3055620 w 11737340"/>
                <a:gd name="connsiteY35" fmla="*/ 2461260 h 4168140"/>
                <a:gd name="connsiteX36" fmla="*/ 3139440 w 11737340"/>
                <a:gd name="connsiteY36" fmla="*/ 2537460 h 4168140"/>
                <a:gd name="connsiteX37" fmla="*/ 3261360 w 11737340"/>
                <a:gd name="connsiteY37" fmla="*/ 2628900 h 4168140"/>
                <a:gd name="connsiteX38" fmla="*/ 3345180 w 11737340"/>
                <a:gd name="connsiteY38" fmla="*/ 2720340 h 4168140"/>
                <a:gd name="connsiteX39" fmla="*/ 3444240 w 11737340"/>
                <a:gd name="connsiteY39" fmla="*/ 2796540 h 4168140"/>
                <a:gd name="connsiteX40" fmla="*/ 3558540 w 11737340"/>
                <a:gd name="connsiteY40" fmla="*/ 2872740 h 4168140"/>
                <a:gd name="connsiteX41" fmla="*/ 3619500 w 11737340"/>
                <a:gd name="connsiteY41" fmla="*/ 2979420 h 4168140"/>
                <a:gd name="connsiteX42" fmla="*/ 3619500 w 11737340"/>
                <a:gd name="connsiteY42" fmla="*/ 2979420 h 4168140"/>
                <a:gd name="connsiteX43" fmla="*/ 3649980 w 11737340"/>
                <a:gd name="connsiteY43" fmla="*/ 3048000 h 4168140"/>
                <a:gd name="connsiteX44" fmla="*/ 3703320 w 11737340"/>
                <a:gd name="connsiteY44" fmla="*/ 3086100 h 4168140"/>
                <a:gd name="connsiteX45" fmla="*/ 3764280 w 11737340"/>
                <a:gd name="connsiteY45" fmla="*/ 3063240 h 4168140"/>
                <a:gd name="connsiteX46" fmla="*/ 3848100 w 11737340"/>
                <a:gd name="connsiteY46" fmla="*/ 3025140 h 4168140"/>
                <a:gd name="connsiteX47" fmla="*/ 3916680 w 11737340"/>
                <a:gd name="connsiteY47" fmla="*/ 3032760 h 4168140"/>
                <a:gd name="connsiteX48" fmla="*/ 4030980 w 11737340"/>
                <a:gd name="connsiteY48" fmla="*/ 3063240 h 4168140"/>
                <a:gd name="connsiteX49" fmla="*/ 4137660 w 11737340"/>
                <a:gd name="connsiteY49" fmla="*/ 3101340 h 4168140"/>
                <a:gd name="connsiteX50" fmla="*/ 4259580 w 11737340"/>
                <a:gd name="connsiteY50" fmla="*/ 3147060 h 4168140"/>
                <a:gd name="connsiteX51" fmla="*/ 4381500 w 11737340"/>
                <a:gd name="connsiteY51" fmla="*/ 3192780 h 4168140"/>
                <a:gd name="connsiteX52" fmla="*/ 4526280 w 11737340"/>
                <a:gd name="connsiteY52" fmla="*/ 3276600 h 4168140"/>
                <a:gd name="connsiteX53" fmla="*/ 4587240 w 11737340"/>
                <a:gd name="connsiteY53" fmla="*/ 3299460 h 4168140"/>
                <a:gd name="connsiteX54" fmla="*/ 4610100 w 11737340"/>
                <a:gd name="connsiteY54" fmla="*/ 3352800 h 4168140"/>
                <a:gd name="connsiteX55" fmla="*/ 4648200 w 11737340"/>
                <a:gd name="connsiteY55" fmla="*/ 3436620 h 4168140"/>
                <a:gd name="connsiteX56" fmla="*/ 4671060 w 11737340"/>
                <a:gd name="connsiteY56" fmla="*/ 3520440 h 4168140"/>
                <a:gd name="connsiteX57" fmla="*/ 4678680 w 11737340"/>
                <a:gd name="connsiteY57" fmla="*/ 3589020 h 4168140"/>
                <a:gd name="connsiteX58" fmla="*/ 4686300 w 11737340"/>
                <a:gd name="connsiteY58" fmla="*/ 3649980 h 4168140"/>
                <a:gd name="connsiteX59" fmla="*/ 4724400 w 11737340"/>
                <a:gd name="connsiteY59" fmla="*/ 3680460 h 4168140"/>
                <a:gd name="connsiteX60" fmla="*/ 4785360 w 11737340"/>
                <a:gd name="connsiteY60" fmla="*/ 3672840 h 4168140"/>
                <a:gd name="connsiteX61" fmla="*/ 4869180 w 11737340"/>
                <a:gd name="connsiteY61" fmla="*/ 3703320 h 4168140"/>
                <a:gd name="connsiteX62" fmla="*/ 4914900 w 11737340"/>
                <a:gd name="connsiteY62" fmla="*/ 3756660 h 4168140"/>
                <a:gd name="connsiteX63" fmla="*/ 5105400 w 11737340"/>
                <a:gd name="connsiteY63" fmla="*/ 3832860 h 4168140"/>
                <a:gd name="connsiteX64" fmla="*/ 5173980 w 11737340"/>
                <a:gd name="connsiteY64" fmla="*/ 3886200 h 4168140"/>
                <a:gd name="connsiteX65" fmla="*/ 5242560 w 11737340"/>
                <a:gd name="connsiteY65" fmla="*/ 3924300 h 4168140"/>
                <a:gd name="connsiteX66" fmla="*/ 5364480 w 11737340"/>
                <a:gd name="connsiteY66" fmla="*/ 3962400 h 4168140"/>
                <a:gd name="connsiteX67" fmla="*/ 5516880 w 11737340"/>
                <a:gd name="connsiteY67" fmla="*/ 4046220 h 4168140"/>
                <a:gd name="connsiteX68" fmla="*/ 5585460 w 11737340"/>
                <a:gd name="connsiteY68" fmla="*/ 4099560 h 4168140"/>
                <a:gd name="connsiteX69" fmla="*/ 5661660 w 11737340"/>
                <a:gd name="connsiteY69" fmla="*/ 4122420 h 4168140"/>
                <a:gd name="connsiteX70" fmla="*/ 5745480 w 11737340"/>
                <a:gd name="connsiteY70" fmla="*/ 4130040 h 4168140"/>
                <a:gd name="connsiteX71" fmla="*/ 5836920 w 11737340"/>
                <a:gd name="connsiteY71" fmla="*/ 4130040 h 4168140"/>
                <a:gd name="connsiteX72" fmla="*/ 5951220 w 11737340"/>
                <a:gd name="connsiteY72" fmla="*/ 4145280 h 4168140"/>
                <a:gd name="connsiteX73" fmla="*/ 6035040 w 11737340"/>
                <a:gd name="connsiteY73" fmla="*/ 4168140 h 4168140"/>
                <a:gd name="connsiteX74" fmla="*/ 6149340 w 11737340"/>
                <a:gd name="connsiteY74" fmla="*/ 4137660 h 4168140"/>
                <a:gd name="connsiteX75" fmla="*/ 6286500 w 11737340"/>
                <a:gd name="connsiteY75" fmla="*/ 4114800 h 4168140"/>
                <a:gd name="connsiteX76" fmla="*/ 6393180 w 11737340"/>
                <a:gd name="connsiteY76" fmla="*/ 4053840 h 4168140"/>
                <a:gd name="connsiteX77" fmla="*/ 6484620 w 11737340"/>
                <a:gd name="connsiteY77" fmla="*/ 4038600 h 4168140"/>
                <a:gd name="connsiteX78" fmla="*/ 6583680 w 11737340"/>
                <a:gd name="connsiteY78" fmla="*/ 3970020 h 4168140"/>
                <a:gd name="connsiteX79" fmla="*/ 6697980 w 11737340"/>
                <a:gd name="connsiteY79" fmla="*/ 3886200 h 4168140"/>
                <a:gd name="connsiteX80" fmla="*/ 6751320 w 11737340"/>
                <a:gd name="connsiteY80" fmla="*/ 3822700 h 4168140"/>
                <a:gd name="connsiteX81" fmla="*/ 6855460 w 11737340"/>
                <a:gd name="connsiteY81" fmla="*/ 3764280 h 4168140"/>
                <a:gd name="connsiteX82" fmla="*/ 6972300 w 11737340"/>
                <a:gd name="connsiteY82" fmla="*/ 3642360 h 4168140"/>
                <a:gd name="connsiteX83" fmla="*/ 7078980 w 11737340"/>
                <a:gd name="connsiteY83" fmla="*/ 3528060 h 4168140"/>
                <a:gd name="connsiteX84" fmla="*/ 7165340 w 11737340"/>
                <a:gd name="connsiteY84" fmla="*/ 3454400 h 4168140"/>
                <a:gd name="connsiteX85" fmla="*/ 7287260 w 11737340"/>
                <a:gd name="connsiteY85" fmla="*/ 3296920 h 4168140"/>
                <a:gd name="connsiteX86" fmla="*/ 7338060 w 11737340"/>
                <a:gd name="connsiteY86" fmla="*/ 3200400 h 4168140"/>
                <a:gd name="connsiteX87" fmla="*/ 7383780 w 11737340"/>
                <a:gd name="connsiteY87" fmla="*/ 3144520 h 4168140"/>
                <a:gd name="connsiteX88" fmla="*/ 7444740 w 11737340"/>
                <a:gd name="connsiteY88" fmla="*/ 3093720 h 4168140"/>
                <a:gd name="connsiteX89" fmla="*/ 7513320 w 11737340"/>
                <a:gd name="connsiteY89" fmla="*/ 3101340 h 4168140"/>
                <a:gd name="connsiteX90" fmla="*/ 7576820 w 11737340"/>
                <a:gd name="connsiteY90" fmla="*/ 3093720 h 4168140"/>
                <a:gd name="connsiteX91" fmla="*/ 7729220 w 11737340"/>
                <a:gd name="connsiteY91" fmla="*/ 3136900 h 4168140"/>
                <a:gd name="connsiteX92" fmla="*/ 7833360 w 11737340"/>
                <a:gd name="connsiteY92" fmla="*/ 3180080 h 4168140"/>
                <a:gd name="connsiteX93" fmla="*/ 7967980 w 11737340"/>
                <a:gd name="connsiteY93" fmla="*/ 3208020 h 4168140"/>
                <a:gd name="connsiteX94" fmla="*/ 8161020 w 11737340"/>
                <a:gd name="connsiteY94" fmla="*/ 3296920 h 4168140"/>
                <a:gd name="connsiteX95" fmla="*/ 8293100 w 11737340"/>
                <a:gd name="connsiteY95" fmla="*/ 3370580 h 4168140"/>
                <a:gd name="connsiteX96" fmla="*/ 8371840 w 11737340"/>
                <a:gd name="connsiteY96" fmla="*/ 3395980 h 4168140"/>
                <a:gd name="connsiteX97" fmla="*/ 8468360 w 11737340"/>
                <a:gd name="connsiteY97" fmla="*/ 3434080 h 4168140"/>
                <a:gd name="connsiteX98" fmla="*/ 8582660 w 11737340"/>
                <a:gd name="connsiteY98" fmla="*/ 3528060 h 4168140"/>
                <a:gd name="connsiteX99" fmla="*/ 8641080 w 11737340"/>
                <a:gd name="connsiteY99" fmla="*/ 3566160 h 4168140"/>
                <a:gd name="connsiteX100" fmla="*/ 8702040 w 11737340"/>
                <a:gd name="connsiteY100" fmla="*/ 3604260 h 4168140"/>
                <a:gd name="connsiteX101" fmla="*/ 8763000 w 11737340"/>
                <a:gd name="connsiteY101" fmla="*/ 3634740 h 4168140"/>
                <a:gd name="connsiteX102" fmla="*/ 8846820 w 11737340"/>
                <a:gd name="connsiteY102" fmla="*/ 3632200 h 4168140"/>
                <a:gd name="connsiteX103" fmla="*/ 8968740 w 11737340"/>
                <a:gd name="connsiteY103" fmla="*/ 3634740 h 4168140"/>
                <a:gd name="connsiteX104" fmla="*/ 9060180 w 11737340"/>
                <a:gd name="connsiteY104" fmla="*/ 3642360 h 4168140"/>
                <a:gd name="connsiteX105" fmla="*/ 9151620 w 11737340"/>
                <a:gd name="connsiteY105" fmla="*/ 3657600 h 4168140"/>
                <a:gd name="connsiteX106" fmla="*/ 9230360 w 11737340"/>
                <a:gd name="connsiteY106" fmla="*/ 3657600 h 4168140"/>
                <a:gd name="connsiteX107" fmla="*/ 9331960 w 11737340"/>
                <a:gd name="connsiteY107" fmla="*/ 3629660 h 4168140"/>
                <a:gd name="connsiteX108" fmla="*/ 9433560 w 11737340"/>
                <a:gd name="connsiteY108" fmla="*/ 3589020 h 4168140"/>
                <a:gd name="connsiteX109" fmla="*/ 9535160 w 11737340"/>
                <a:gd name="connsiteY109" fmla="*/ 3540760 h 4168140"/>
                <a:gd name="connsiteX110" fmla="*/ 9646920 w 11737340"/>
                <a:gd name="connsiteY110" fmla="*/ 3489960 h 4168140"/>
                <a:gd name="connsiteX111" fmla="*/ 9784080 w 11737340"/>
                <a:gd name="connsiteY111" fmla="*/ 3444240 h 4168140"/>
                <a:gd name="connsiteX112" fmla="*/ 9860280 w 11737340"/>
                <a:gd name="connsiteY112" fmla="*/ 3383280 h 4168140"/>
                <a:gd name="connsiteX113" fmla="*/ 9921240 w 11737340"/>
                <a:gd name="connsiteY113" fmla="*/ 3314700 h 4168140"/>
                <a:gd name="connsiteX114" fmla="*/ 9997440 w 11737340"/>
                <a:gd name="connsiteY114" fmla="*/ 3208020 h 4168140"/>
                <a:gd name="connsiteX115" fmla="*/ 10043160 w 11737340"/>
                <a:gd name="connsiteY115" fmla="*/ 3101340 h 4168140"/>
                <a:gd name="connsiteX116" fmla="*/ 10104120 w 11737340"/>
                <a:gd name="connsiteY116" fmla="*/ 3017520 h 4168140"/>
                <a:gd name="connsiteX117" fmla="*/ 10157460 w 11737340"/>
                <a:gd name="connsiteY117" fmla="*/ 2933700 h 4168140"/>
                <a:gd name="connsiteX118" fmla="*/ 10218420 w 11737340"/>
                <a:gd name="connsiteY118" fmla="*/ 2849880 h 4168140"/>
                <a:gd name="connsiteX119" fmla="*/ 10294620 w 11737340"/>
                <a:gd name="connsiteY119" fmla="*/ 2735580 h 4168140"/>
                <a:gd name="connsiteX120" fmla="*/ 10347960 w 11737340"/>
                <a:gd name="connsiteY120" fmla="*/ 2621280 h 4168140"/>
                <a:gd name="connsiteX121" fmla="*/ 10431780 w 11737340"/>
                <a:gd name="connsiteY121" fmla="*/ 2499360 h 4168140"/>
                <a:gd name="connsiteX122" fmla="*/ 10500360 w 11737340"/>
                <a:gd name="connsiteY122" fmla="*/ 2354580 h 4168140"/>
                <a:gd name="connsiteX123" fmla="*/ 10553700 w 11737340"/>
                <a:gd name="connsiteY123" fmla="*/ 2263140 h 4168140"/>
                <a:gd name="connsiteX124" fmla="*/ 10584180 w 11737340"/>
                <a:gd name="connsiteY124" fmla="*/ 2194560 h 4168140"/>
                <a:gd name="connsiteX125" fmla="*/ 10624820 w 11737340"/>
                <a:gd name="connsiteY125" fmla="*/ 2125980 h 4168140"/>
                <a:gd name="connsiteX126" fmla="*/ 10675620 w 11737340"/>
                <a:gd name="connsiteY126" fmla="*/ 2049780 h 4168140"/>
                <a:gd name="connsiteX127" fmla="*/ 10690860 w 11737340"/>
                <a:gd name="connsiteY127" fmla="*/ 1988820 h 4168140"/>
                <a:gd name="connsiteX128" fmla="*/ 10713720 w 11737340"/>
                <a:gd name="connsiteY128" fmla="*/ 1927860 h 4168140"/>
                <a:gd name="connsiteX129" fmla="*/ 10767060 w 11737340"/>
                <a:gd name="connsiteY129" fmla="*/ 1859280 h 4168140"/>
                <a:gd name="connsiteX130" fmla="*/ 10873740 w 11737340"/>
                <a:gd name="connsiteY130" fmla="*/ 1828800 h 4168140"/>
                <a:gd name="connsiteX131" fmla="*/ 11079480 w 11737340"/>
                <a:gd name="connsiteY131" fmla="*/ 1767840 h 4168140"/>
                <a:gd name="connsiteX132" fmla="*/ 11247120 w 11737340"/>
                <a:gd name="connsiteY132" fmla="*/ 1684020 h 4168140"/>
                <a:gd name="connsiteX133" fmla="*/ 11407140 w 11737340"/>
                <a:gd name="connsiteY133" fmla="*/ 1628140 h 4168140"/>
                <a:gd name="connsiteX134" fmla="*/ 11490960 w 11737340"/>
                <a:gd name="connsiteY134" fmla="*/ 1577340 h 4168140"/>
                <a:gd name="connsiteX135" fmla="*/ 11635740 w 11737340"/>
                <a:gd name="connsiteY135" fmla="*/ 1508760 h 4168140"/>
                <a:gd name="connsiteX136" fmla="*/ 11737340 w 11737340"/>
                <a:gd name="connsiteY136" fmla="*/ 1442720 h 4168140"/>
                <a:gd name="connsiteX137" fmla="*/ 11620500 w 11737340"/>
                <a:gd name="connsiteY137" fmla="*/ 1417320 h 4168140"/>
                <a:gd name="connsiteX138" fmla="*/ 11567160 w 11737340"/>
                <a:gd name="connsiteY138" fmla="*/ 1379220 h 4168140"/>
                <a:gd name="connsiteX139" fmla="*/ 11498580 w 11737340"/>
                <a:gd name="connsiteY139" fmla="*/ 1318260 h 4168140"/>
                <a:gd name="connsiteX140" fmla="*/ 11468100 w 11737340"/>
                <a:gd name="connsiteY140" fmla="*/ 1280160 h 4168140"/>
                <a:gd name="connsiteX141" fmla="*/ 11442700 w 11737340"/>
                <a:gd name="connsiteY141" fmla="*/ 1231900 h 4168140"/>
                <a:gd name="connsiteX142" fmla="*/ 11384280 w 11737340"/>
                <a:gd name="connsiteY142" fmla="*/ 1310640 h 4168140"/>
                <a:gd name="connsiteX143" fmla="*/ 11353800 w 11737340"/>
                <a:gd name="connsiteY143" fmla="*/ 1356360 h 4168140"/>
                <a:gd name="connsiteX144" fmla="*/ 11224260 w 11737340"/>
                <a:gd name="connsiteY144" fmla="*/ 1417320 h 4168140"/>
                <a:gd name="connsiteX145" fmla="*/ 11109960 w 11737340"/>
                <a:gd name="connsiteY145" fmla="*/ 1463040 h 4168140"/>
                <a:gd name="connsiteX146" fmla="*/ 10911840 w 11737340"/>
                <a:gd name="connsiteY146" fmla="*/ 1524000 h 4168140"/>
                <a:gd name="connsiteX147" fmla="*/ 10774680 w 11737340"/>
                <a:gd name="connsiteY147" fmla="*/ 1546860 h 4168140"/>
                <a:gd name="connsiteX148" fmla="*/ 10675620 w 11737340"/>
                <a:gd name="connsiteY148" fmla="*/ 1615440 h 4168140"/>
                <a:gd name="connsiteX149" fmla="*/ 10568940 w 11737340"/>
                <a:gd name="connsiteY149" fmla="*/ 1676400 h 4168140"/>
                <a:gd name="connsiteX150" fmla="*/ 10485120 w 11737340"/>
                <a:gd name="connsiteY150" fmla="*/ 1760220 h 4168140"/>
                <a:gd name="connsiteX151" fmla="*/ 10454640 w 11737340"/>
                <a:gd name="connsiteY151" fmla="*/ 1836420 h 4168140"/>
                <a:gd name="connsiteX152" fmla="*/ 10416540 w 11737340"/>
                <a:gd name="connsiteY152" fmla="*/ 1927860 h 4168140"/>
                <a:gd name="connsiteX153" fmla="*/ 10401300 w 11737340"/>
                <a:gd name="connsiteY153" fmla="*/ 2004060 h 4168140"/>
                <a:gd name="connsiteX154" fmla="*/ 10363200 w 11737340"/>
                <a:gd name="connsiteY154" fmla="*/ 2095500 h 4168140"/>
                <a:gd name="connsiteX155" fmla="*/ 10317480 w 11737340"/>
                <a:gd name="connsiteY155" fmla="*/ 2225040 h 4168140"/>
                <a:gd name="connsiteX156" fmla="*/ 10287000 w 11737340"/>
                <a:gd name="connsiteY156" fmla="*/ 2346960 h 4168140"/>
                <a:gd name="connsiteX157" fmla="*/ 10218420 w 11737340"/>
                <a:gd name="connsiteY157" fmla="*/ 2499360 h 4168140"/>
                <a:gd name="connsiteX158" fmla="*/ 10134600 w 11737340"/>
                <a:gd name="connsiteY158" fmla="*/ 2621280 h 4168140"/>
                <a:gd name="connsiteX159" fmla="*/ 10043160 w 11737340"/>
                <a:gd name="connsiteY159" fmla="*/ 2735580 h 4168140"/>
                <a:gd name="connsiteX160" fmla="*/ 9974580 w 11737340"/>
                <a:gd name="connsiteY160" fmla="*/ 2857500 h 4168140"/>
                <a:gd name="connsiteX161" fmla="*/ 9906000 w 11737340"/>
                <a:gd name="connsiteY161" fmla="*/ 2941320 h 4168140"/>
                <a:gd name="connsiteX162" fmla="*/ 9860280 w 11737340"/>
                <a:gd name="connsiteY162" fmla="*/ 3032760 h 4168140"/>
                <a:gd name="connsiteX163" fmla="*/ 9806940 w 11737340"/>
                <a:gd name="connsiteY163" fmla="*/ 3116580 h 4168140"/>
                <a:gd name="connsiteX164" fmla="*/ 9715500 w 11737340"/>
                <a:gd name="connsiteY164" fmla="*/ 3208020 h 4168140"/>
                <a:gd name="connsiteX165" fmla="*/ 9616440 w 11737340"/>
                <a:gd name="connsiteY165" fmla="*/ 3261360 h 4168140"/>
                <a:gd name="connsiteX166" fmla="*/ 9532620 w 11737340"/>
                <a:gd name="connsiteY166" fmla="*/ 3329940 h 4168140"/>
                <a:gd name="connsiteX167" fmla="*/ 9471660 w 11737340"/>
                <a:gd name="connsiteY167" fmla="*/ 3375660 h 4168140"/>
                <a:gd name="connsiteX168" fmla="*/ 9410700 w 11737340"/>
                <a:gd name="connsiteY168" fmla="*/ 3429000 h 4168140"/>
                <a:gd name="connsiteX169" fmla="*/ 9288780 w 11737340"/>
                <a:gd name="connsiteY169" fmla="*/ 3436620 h 4168140"/>
                <a:gd name="connsiteX170" fmla="*/ 9166860 w 11737340"/>
                <a:gd name="connsiteY170" fmla="*/ 3444240 h 4168140"/>
                <a:gd name="connsiteX171" fmla="*/ 9029700 w 11737340"/>
                <a:gd name="connsiteY171" fmla="*/ 3413760 h 4168140"/>
                <a:gd name="connsiteX172" fmla="*/ 8823960 w 11737340"/>
                <a:gd name="connsiteY172" fmla="*/ 3360420 h 4168140"/>
                <a:gd name="connsiteX173" fmla="*/ 8679180 w 11737340"/>
                <a:gd name="connsiteY173" fmla="*/ 3329940 h 4168140"/>
                <a:gd name="connsiteX174" fmla="*/ 8572500 w 11737340"/>
                <a:gd name="connsiteY174" fmla="*/ 3276600 h 4168140"/>
                <a:gd name="connsiteX175" fmla="*/ 8465820 w 11737340"/>
                <a:gd name="connsiteY175" fmla="*/ 3215640 h 4168140"/>
                <a:gd name="connsiteX176" fmla="*/ 8321040 w 11737340"/>
                <a:gd name="connsiteY176" fmla="*/ 3177540 h 4168140"/>
                <a:gd name="connsiteX177" fmla="*/ 8199120 w 11737340"/>
                <a:gd name="connsiteY177" fmla="*/ 3131820 h 4168140"/>
                <a:gd name="connsiteX178" fmla="*/ 8069580 w 11737340"/>
                <a:gd name="connsiteY178" fmla="*/ 3078480 h 4168140"/>
                <a:gd name="connsiteX179" fmla="*/ 7917180 w 11737340"/>
                <a:gd name="connsiteY179" fmla="*/ 2994660 h 4168140"/>
                <a:gd name="connsiteX180" fmla="*/ 7787640 w 11737340"/>
                <a:gd name="connsiteY180" fmla="*/ 2971800 h 4168140"/>
                <a:gd name="connsiteX181" fmla="*/ 7719060 w 11737340"/>
                <a:gd name="connsiteY181" fmla="*/ 2933700 h 4168140"/>
                <a:gd name="connsiteX182" fmla="*/ 7612380 w 11737340"/>
                <a:gd name="connsiteY182" fmla="*/ 2903220 h 4168140"/>
                <a:gd name="connsiteX183" fmla="*/ 7566660 w 11737340"/>
                <a:gd name="connsiteY183" fmla="*/ 2887980 h 4168140"/>
                <a:gd name="connsiteX184" fmla="*/ 7551420 w 11737340"/>
                <a:gd name="connsiteY184" fmla="*/ 2849880 h 4168140"/>
                <a:gd name="connsiteX185" fmla="*/ 7533640 w 11737340"/>
                <a:gd name="connsiteY185" fmla="*/ 2788920 h 4168140"/>
                <a:gd name="connsiteX186" fmla="*/ 7475220 w 11737340"/>
                <a:gd name="connsiteY186" fmla="*/ 2857500 h 4168140"/>
                <a:gd name="connsiteX187" fmla="*/ 7414260 w 11737340"/>
                <a:gd name="connsiteY187" fmla="*/ 2887980 h 4168140"/>
                <a:gd name="connsiteX188" fmla="*/ 7345680 w 11737340"/>
                <a:gd name="connsiteY188" fmla="*/ 2971800 h 4168140"/>
                <a:gd name="connsiteX189" fmla="*/ 7315200 w 11737340"/>
                <a:gd name="connsiteY189" fmla="*/ 2994660 h 4168140"/>
                <a:gd name="connsiteX190" fmla="*/ 7261860 w 11737340"/>
                <a:gd name="connsiteY190" fmla="*/ 3009900 h 4168140"/>
                <a:gd name="connsiteX191" fmla="*/ 7193280 w 11737340"/>
                <a:gd name="connsiteY191" fmla="*/ 3025140 h 4168140"/>
                <a:gd name="connsiteX192" fmla="*/ 7155180 w 11737340"/>
                <a:gd name="connsiteY192" fmla="*/ 3078480 h 4168140"/>
                <a:gd name="connsiteX193" fmla="*/ 7109460 w 11737340"/>
                <a:gd name="connsiteY193" fmla="*/ 3154680 h 4168140"/>
                <a:gd name="connsiteX194" fmla="*/ 7048500 w 11737340"/>
                <a:gd name="connsiteY194" fmla="*/ 3246120 h 4168140"/>
                <a:gd name="connsiteX195" fmla="*/ 6995160 w 11737340"/>
                <a:gd name="connsiteY195" fmla="*/ 3307080 h 4168140"/>
                <a:gd name="connsiteX196" fmla="*/ 6972300 w 11737340"/>
                <a:gd name="connsiteY196" fmla="*/ 3352800 h 4168140"/>
                <a:gd name="connsiteX197" fmla="*/ 6949440 w 11737340"/>
                <a:gd name="connsiteY197" fmla="*/ 3413760 h 4168140"/>
                <a:gd name="connsiteX198" fmla="*/ 6949440 w 11737340"/>
                <a:gd name="connsiteY198" fmla="*/ 3413760 h 4168140"/>
                <a:gd name="connsiteX199" fmla="*/ 6911340 w 11737340"/>
                <a:gd name="connsiteY199" fmla="*/ 3474720 h 4168140"/>
                <a:gd name="connsiteX200" fmla="*/ 6888480 w 11737340"/>
                <a:gd name="connsiteY200" fmla="*/ 3505200 h 4168140"/>
                <a:gd name="connsiteX201" fmla="*/ 6819900 w 11737340"/>
                <a:gd name="connsiteY201" fmla="*/ 3566160 h 4168140"/>
                <a:gd name="connsiteX202" fmla="*/ 6743700 w 11737340"/>
                <a:gd name="connsiteY202" fmla="*/ 3581400 h 4168140"/>
                <a:gd name="connsiteX203" fmla="*/ 6675120 w 11737340"/>
                <a:gd name="connsiteY203" fmla="*/ 3657600 h 4168140"/>
                <a:gd name="connsiteX204" fmla="*/ 6629400 w 11737340"/>
                <a:gd name="connsiteY204" fmla="*/ 3718560 h 4168140"/>
                <a:gd name="connsiteX205" fmla="*/ 6576060 w 11737340"/>
                <a:gd name="connsiteY205" fmla="*/ 3779520 h 4168140"/>
                <a:gd name="connsiteX206" fmla="*/ 6484620 w 11737340"/>
                <a:gd name="connsiteY206" fmla="*/ 3817620 h 4168140"/>
                <a:gd name="connsiteX207" fmla="*/ 6400800 w 11737340"/>
                <a:gd name="connsiteY207" fmla="*/ 3832860 h 4168140"/>
                <a:gd name="connsiteX208" fmla="*/ 6263640 w 11737340"/>
                <a:gd name="connsiteY208" fmla="*/ 3870960 h 4168140"/>
                <a:gd name="connsiteX209" fmla="*/ 6126480 w 11737340"/>
                <a:gd name="connsiteY209" fmla="*/ 3901440 h 4168140"/>
                <a:gd name="connsiteX210" fmla="*/ 6027420 w 11737340"/>
                <a:gd name="connsiteY210" fmla="*/ 3916680 h 4168140"/>
                <a:gd name="connsiteX211" fmla="*/ 5890260 w 11737340"/>
                <a:gd name="connsiteY211" fmla="*/ 3878580 h 4168140"/>
                <a:gd name="connsiteX212" fmla="*/ 5821680 w 11737340"/>
                <a:gd name="connsiteY212" fmla="*/ 3863340 h 4168140"/>
                <a:gd name="connsiteX213" fmla="*/ 5737860 w 11737340"/>
                <a:gd name="connsiteY213" fmla="*/ 3825240 h 4168140"/>
                <a:gd name="connsiteX214" fmla="*/ 5638800 w 11737340"/>
                <a:gd name="connsiteY214" fmla="*/ 3794760 h 4168140"/>
                <a:gd name="connsiteX215" fmla="*/ 5524500 w 11737340"/>
                <a:gd name="connsiteY215" fmla="*/ 3756660 h 4168140"/>
                <a:gd name="connsiteX216" fmla="*/ 5448300 w 11737340"/>
                <a:gd name="connsiteY216" fmla="*/ 3718560 h 4168140"/>
                <a:gd name="connsiteX217" fmla="*/ 5349240 w 11737340"/>
                <a:gd name="connsiteY217" fmla="*/ 3657600 h 4168140"/>
                <a:gd name="connsiteX218" fmla="*/ 5295900 w 11737340"/>
                <a:gd name="connsiteY218" fmla="*/ 3619500 h 4168140"/>
                <a:gd name="connsiteX219" fmla="*/ 5234940 w 11737340"/>
                <a:gd name="connsiteY219" fmla="*/ 3596640 h 4168140"/>
                <a:gd name="connsiteX220" fmla="*/ 5135880 w 11737340"/>
                <a:gd name="connsiteY220" fmla="*/ 3550920 h 4168140"/>
                <a:gd name="connsiteX221" fmla="*/ 5059680 w 11737340"/>
                <a:gd name="connsiteY221" fmla="*/ 3505200 h 4168140"/>
                <a:gd name="connsiteX222" fmla="*/ 5029200 w 11737340"/>
                <a:gd name="connsiteY222" fmla="*/ 3482340 h 4168140"/>
                <a:gd name="connsiteX223" fmla="*/ 4960620 w 11737340"/>
                <a:gd name="connsiteY223" fmla="*/ 3413760 h 4168140"/>
                <a:gd name="connsiteX224" fmla="*/ 4876800 w 11737340"/>
                <a:gd name="connsiteY224" fmla="*/ 3299460 h 4168140"/>
                <a:gd name="connsiteX225" fmla="*/ 4808220 w 11737340"/>
                <a:gd name="connsiteY225" fmla="*/ 3200400 h 4168140"/>
                <a:gd name="connsiteX226" fmla="*/ 4777740 w 11737340"/>
                <a:gd name="connsiteY226" fmla="*/ 3147060 h 4168140"/>
                <a:gd name="connsiteX227" fmla="*/ 4724400 w 11737340"/>
                <a:gd name="connsiteY227" fmla="*/ 3108960 h 4168140"/>
                <a:gd name="connsiteX228" fmla="*/ 4648200 w 11737340"/>
                <a:gd name="connsiteY228" fmla="*/ 3063240 h 4168140"/>
                <a:gd name="connsiteX229" fmla="*/ 4533900 w 11737340"/>
                <a:gd name="connsiteY229" fmla="*/ 2979420 h 4168140"/>
                <a:gd name="connsiteX230" fmla="*/ 4427220 w 11737340"/>
                <a:gd name="connsiteY230" fmla="*/ 2941320 h 4168140"/>
                <a:gd name="connsiteX231" fmla="*/ 4366260 w 11737340"/>
                <a:gd name="connsiteY231" fmla="*/ 2903220 h 4168140"/>
                <a:gd name="connsiteX232" fmla="*/ 4244340 w 11737340"/>
                <a:gd name="connsiteY232" fmla="*/ 2842260 h 4168140"/>
                <a:gd name="connsiteX233" fmla="*/ 4145280 w 11737340"/>
                <a:gd name="connsiteY233" fmla="*/ 2811780 h 4168140"/>
                <a:gd name="connsiteX234" fmla="*/ 4038600 w 11737340"/>
                <a:gd name="connsiteY234" fmla="*/ 2804160 h 4168140"/>
                <a:gd name="connsiteX235" fmla="*/ 3954780 w 11737340"/>
                <a:gd name="connsiteY235" fmla="*/ 2819400 h 4168140"/>
                <a:gd name="connsiteX236" fmla="*/ 3863340 w 11737340"/>
                <a:gd name="connsiteY236" fmla="*/ 2804160 h 4168140"/>
                <a:gd name="connsiteX237" fmla="*/ 3741420 w 11737340"/>
                <a:gd name="connsiteY237" fmla="*/ 2781300 h 4168140"/>
                <a:gd name="connsiteX238" fmla="*/ 3649980 w 11737340"/>
                <a:gd name="connsiteY238" fmla="*/ 2743200 h 4168140"/>
                <a:gd name="connsiteX239" fmla="*/ 3573780 w 11737340"/>
                <a:gd name="connsiteY239" fmla="*/ 2674620 h 4168140"/>
                <a:gd name="connsiteX240" fmla="*/ 3482340 w 11737340"/>
                <a:gd name="connsiteY240" fmla="*/ 2621280 h 4168140"/>
                <a:gd name="connsiteX241" fmla="*/ 3436620 w 11737340"/>
                <a:gd name="connsiteY241" fmla="*/ 2552700 h 4168140"/>
                <a:gd name="connsiteX242" fmla="*/ 3329940 w 11737340"/>
                <a:gd name="connsiteY242" fmla="*/ 2423160 h 4168140"/>
                <a:gd name="connsiteX243" fmla="*/ 3261360 w 11737340"/>
                <a:gd name="connsiteY243" fmla="*/ 2324100 h 4168140"/>
                <a:gd name="connsiteX244" fmla="*/ 3131820 w 11737340"/>
                <a:gd name="connsiteY244" fmla="*/ 2209800 h 4168140"/>
                <a:gd name="connsiteX245" fmla="*/ 3040380 w 11737340"/>
                <a:gd name="connsiteY245" fmla="*/ 2141220 h 4168140"/>
                <a:gd name="connsiteX246" fmla="*/ 2910840 w 11737340"/>
                <a:gd name="connsiteY246" fmla="*/ 2034540 h 4168140"/>
                <a:gd name="connsiteX247" fmla="*/ 2849880 w 11737340"/>
                <a:gd name="connsiteY247" fmla="*/ 1958340 h 4168140"/>
                <a:gd name="connsiteX248" fmla="*/ 2743200 w 11737340"/>
                <a:gd name="connsiteY248" fmla="*/ 1889760 h 4168140"/>
                <a:gd name="connsiteX249" fmla="*/ 2659380 w 11737340"/>
                <a:gd name="connsiteY249" fmla="*/ 1844040 h 4168140"/>
                <a:gd name="connsiteX250" fmla="*/ 2575560 w 11737340"/>
                <a:gd name="connsiteY250" fmla="*/ 1744980 h 4168140"/>
                <a:gd name="connsiteX251" fmla="*/ 2468880 w 11737340"/>
                <a:gd name="connsiteY251" fmla="*/ 1645920 h 4168140"/>
                <a:gd name="connsiteX252" fmla="*/ 2400300 w 11737340"/>
                <a:gd name="connsiteY252" fmla="*/ 1607820 h 4168140"/>
                <a:gd name="connsiteX253" fmla="*/ 2263140 w 11737340"/>
                <a:gd name="connsiteY253" fmla="*/ 1501140 h 4168140"/>
                <a:gd name="connsiteX254" fmla="*/ 2171700 w 11737340"/>
                <a:gd name="connsiteY254" fmla="*/ 1432560 h 4168140"/>
                <a:gd name="connsiteX255" fmla="*/ 2087880 w 11737340"/>
                <a:gd name="connsiteY255" fmla="*/ 1363980 h 4168140"/>
                <a:gd name="connsiteX256" fmla="*/ 1950720 w 11737340"/>
                <a:gd name="connsiteY256" fmla="*/ 1272540 h 4168140"/>
                <a:gd name="connsiteX257" fmla="*/ 1805940 w 11737340"/>
                <a:gd name="connsiteY257" fmla="*/ 1135380 h 4168140"/>
                <a:gd name="connsiteX258" fmla="*/ 1729740 w 11737340"/>
                <a:gd name="connsiteY258" fmla="*/ 1089660 h 4168140"/>
                <a:gd name="connsiteX259" fmla="*/ 1668780 w 11737340"/>
                <a:gd name="connsiteY259" fmla="*/ 1043940 h 4168140"/>
                <a:gd name="connsiteX260" fmla="*/ 1592580 w 11737340"/>
                <a:gd name="connsiteY260" fmla="*/ 990600 h 4168140"/>
                <a:gd name="connsiteX261" fmla="*/ 1470660 w 11737340"/>
                <a:gd name="connsiteY261" fmla="*/ 891540 h 4168140"/>
                <a:gd name="connsiteX262" fmla="*/ 1386840 w 11737340"/>
                <a:gd name="connsiteY262" fmla="*/ 845820 h 4168140"/>
                <a:gd name="connsiteX263" fmla="*/ 1318260 w 11737340"/>
                <a:gd name="connsiteY263" fmla="*/ 784860 h 4168140"/>
                <a:gd name="connsiteX264" fmla="*/ 1264920 w 11737340"/>
                <a:gd name="connsiteY264" fmla="*/ 723900 h 4168140"/>
                <a:gd name="connsiteX265" fmla="*/ 1181100 w 11737340"/>
                <a:gd name="connsiteY265" fmla="*/ 647700 h 4168140"/>
                <a:gd name="connsiteX266" fmla="*/ 1089660 w 11737340"/>
                <a:gd name="connsiteY266" fmla="*/ 624840 h 4168140"/>
                <a:gd name="connsiteX267" fmla="*/ 1021080 w 11737340"/>
                <a:gd name="connsiteY267" fmla="*/ 586740 h 4168140"/>
                <a:gd name="connsiteX268" fmla="*/ 937260 w 11737340"/>
                <a:gd name="connsiteY268" fmla="*/ 548640 h 4168140"/>
                <a:gd name="connsiteX269" fmla="*/ 830580 w 11737340"/>
                <a:gd name="connsiteY269" fmla="*/ 510540 h 4168140"/>
                <a:gd name="connsiteX270" fmla="*/ 754380 w 11737340"/>
                <a:gd name="connsiteY270" fmla="*/ 457200 h 4168140"/>
                <a:gd name="connsiteX271" fmla="*/ 708660 w 11737340"/>
                <a:gd name="connsiteY271" fmla="*/ 419100 h 4168140"/>
                <a:gd name="connsiteX272" fmla="*/ 609600 w 11737340"/>
                <a:gd name="connsiteY272" fmla="*/ 396240 h 4168140"/>
                <a:gd name="connsiteX273" fmla="*/ 548640 w 11737340"/>
                <a:gd name="connsiteY273" fmla="*/ 320040 h 4168140"/>
                <a:gd name="connsiteX274" fmla="*/ 510540 w 11737340"/>
                <a:gd name="connsiteY274" fmla="*/ 251460 h 4168140"/>
                <a:gd name="connsiteX275" fmla="*/ 464820 w 11737340"/>
                <a:gd name="connsiteY275" fmla="*/ 190500 h 4168140"/>
                <a:gd name="connsiteX276" fmla="*/ 411480 w 11737340"/>
                <a:gd name="connsiteY276" fmla="*/ 137160 h 4168140"/>
                <a:gd name="connsiteX277" fmla="*/ 373380 w 11737340"/>
                <a:gd name="connsiteY277" fmla="*/ 45720 h 4168140"/>
                <a:gd name="connsiteX278" fmla="*/ 342900 w 11737340"/>
                <a:gd name="connsiteY278" fmla="*/ 0 h 4168140"/>
                <a:gd name="connsiteX279" fmla="*/ 327660 w 11737340"/>
                <a:gd name="connsiteY279" fmla="*/ 60960 h 4168140"/>
                <a:gd name="connsiteX280" fmla="*/ 289560 w 11737340"/>
                <a:gd name="connsiteY280" fmla="*/ 91440 h 4168140"/>
                <a:gd name="connsiteX281" fmla="*/ 236220 w 11737340"/>
                <a:gd name="connsiteY281" fmla="*/ 114300 h 4168140"/>
                <a:gd name="connsiteX282" fmla="*/ 198120 w 11737340"/>
                <a:gd name="connsiteY282" fmla="*/ 175260 h 4168140"/>
                <a:gd name="connsiteX283" fmla="*/ 175260 w 11737340"/>
                <a:gd name="connsiteY283" fmla="*/ 228600 h 4168140"/>
                <a:gd name="connsiteX284" fmla="*/ 114300 w 11737340"/>
                <a:gd name="connsiteY284" fmla="*/ 236220 h 4168140"/>
                <a:gd name="connsiteX285" fmla="*/ 45720 w 11737340"/>
                <a:gd name="connsiteY285" fmla="*/ 251460 h 4168140"/>
                <a:gd name="connsiteX286" fmla="*/ 0 w 11737340"/>
                <a:gd name="connsiteY286" fmla="*/ 281940 h 4168140"/>
                <a:gd name="connsiteX287" fmla="*/ 68580 w 11737340"/>
                <a:gd name="connsiteY287" fmla="*/ 320040 h 4168140"/>
                <a:gd name="connsiteX0" fmla="*/ 68580 w 11737340"/>
                <a:gd name="connsiteY0" fmla="*/ 320040 h 4168140"/>
                <a:gd name="connsiteX1" fmla="*/ 121920 w 11737340"/>
                <a:gd name="connsiteY1" fmla="*/ 381000 h 4168140"/>
                <a:gd name="connsiteX2" fmla="*/ 198120 w 11737340"/>
                <a:gd name="connsiteY2" fmla="*/ 419100 h 4168140"/>
                <a:gd name="connsiteX3" fmla="*/ 320040 w 11737340"/>
                <a:gd name="connsiteY3" fmla="*/ 510540 h 4168140"/>
                <a:gd name="connsiteX4" fmla="*/ 411480 w 11737340"/>
                <a:gd name="connsiteY4" fmla="*/ 563880 h 4168140"/>
                <a:gd name="connsiteX5" fmla="*/ 472440 w 11737340"/>
                <a:gd name="connsiteY5" fmla="*/ 632460 h 4168140"/>
                <a:gd name="connsiteX6" fmla="*/ 601980 w 11737340"/>
                <a:gd name="connsiteY6" fmla="*/ 708660 h 4168140"/>
                <a:gd name="connsiteX7" fmla="*/ 739140 w 11737340"/>
                <a:gd name="connsiteY7" fmla="*/ 784860 h 4168140"/>
                <a:gd name="connsiteX8" fmla="*/ 861060 w 11737340"/>
                <a:gd name="connsiteY8" fmla="*/ 868680 h 4168140"/>
                <a:gd name="connsiteX9" fmla="*/ 944880 w 11737340"/>
                <a:gd name="connsiteY9" fmla="*/ 952500 h 4168140"/>
                <a:gd name="connsiteX10" fmla="*/ 1021080 w 11737340"/>
                <a:gd name="connsiteY10" fmla="*/ 1005840 h 4168140"/>
                <a:gd name="connsiteX11" fmla="*/ 1097280 w 11737340"/>
                <a:gd name="connsiteY11" fmla="*/ 1043940 h 4168140"/>
                <a:gd name="connsiteX12" fmla="*/ 1181100 w 11737340"/>
                <a:gd name="connsiteY12" fmla="*/ 1104900 h 4168140"/>
                <a:gd name="connsiteX13" fmla="*/ 1249680 w 11737340"/>
                <a:gd name="connsiteY13" fmla="*/ 1150620 h 4168140"/>
                <a:gd name="connsiteX14" fmla="*/ 1341120 w 11737340"/>
                <a:gd name="connsiteY14" fmla="*/ 1196340 h 4168140"/>
                <a:gd name="connsiteX15" fmla="*/ 1417320 w 11737340"/>
                <a:gd name="connsiteY15" fmla="*/ 1257300 h 4168140"/>
                <a:gd name="connsiteX16" fmla="*/ 1493520 w 11737340"/>
                <a:gd name="connsiteY16" fmla="*/ 1333500 h 4168140"/>
                <a:gd name="connsiteX17" fmla="*/ 1569720 w 11737340"/>
                <a:gd name="connsiteY17" fmla="*/ 1356360 h 4168140"/>
                <a:gd name="connsiteX18" fmla="*/ 1684020 w 11737340"/>
                <a:gd name="connsiteY18" fmla="*/ 1424940 h 4168140"/>
                <a:gd name="connsiteX19" fmla="*/ 1729740 w 11737340"/>
                <a:gd name="connsiteY19" fmla="*/ 1485900 h 4168140"/>
                <a:gd name="connsiteX20" fmla="*/ 1844040 w 11737340"/>
                <a:gd name="connsiteY20" fmla="*/ 1569720 h 4168140"/>
                <a:gd name="connsiteX21" fmla="*/ 1935480 w 11737340"/>
                <a:gd name="connsiteY21" fmla="*/ 1615440 h 4168140"/>
                <a:gd name="connsiteX22" fmla="*/ 2049780 w 11737340"/>
                <a:gd name="connsiteY22" fmla="*/ 1691640 h 4168140"/>
                <a:gd name="connsiteX23" fmla="*/ 2133600 w 11737340"/>
                <a:gd name="connsiteY23" fmla="*/ 1729740 h 4168140"/>
                <a:gd name="connsiteX24" fmla="*/ 2202180 w 11737340"/>
                <a:gd name="connsiteY24" fmla="*/ 1805940 h 4168140"/>
                <a:gd name="connsiteX25" fmla="*/ 2255520 w 11737340"/>
                <a:gd name="connsiteY25" fmla="*/ 1821180 h 4168140"/>
                <a:gd name="connsiteX26" fmla="*/ 2316480 w 11737340"/>
                <a:gd name="connsiteY26" fmla="*/ 1866900 h 4168140"/>
                <a:gd name="connsiteX27" fmla="*/ 2423160 w 11737340"/>
                <a:gd name="connsiteY27" fmla="*/ 2004060 h 4168140"/>
                <a:gd name="connsiteX28" fmla="*/ 2476500 w 11737340"/>
                <a:gd name="connsiteY28" fmla="*/ 2087880 h 4168140"/>
                <a:gd name="connsiteX29" fmla="*/ 2567940 w 11737340"/>
                <a:gd name="connsiteY29" fmla="*/ 2148840 h 4168140"/>
                <a:gd name="connsiteX30" fmla="*/ 2682240 w 11737340"/>
                <a:gd name="connsiteY30" fmla="*/ 2186940 h 4168140"/>
                <a:gd name="connsiteX31" fmla="*/ 2743200 w 11737340"/>
                <a:gd name="connsiteY31" fmla="*/ 2209800 h 4168140"/>
                <a:gd name="connsiteX32" fmla="*/ 2811780 w 11737340"/>
                <a:gd name="connsiteY32" fmla="*/ 2247900 h 4168140"/>
                <a:gd name="connsiteX33" fmla="*/ 2887980 w 11737340"/>
                <a:gd name="connsiteY33" fmla="*/ 2301240 h 4168140"/>
                <a:gd name="connsiteX34" fmla="*/ 2979420 w 11737340"/>
                <a:gd name="connsiteY34" fmla="*/ 2385060 h 4168140"/>
                <a:gd name="connsiteX35" fmla="*/ 3055620 w 11737340"/>
                <a:gd name="connsiteY35" fmla="*/ 2461260 h 4168140"/>
                <a:gd name="connsiteX36" fmla="*/ 3139440 w 11737340"/>
                <a:gd name="connsiteY36" fmla="*/ 2537460 h 4168140"/>
                <a:gd name="connsiteX37" fmla="*/ 3261360 w 11737340"/>
                <a:gd name="connsiteY37" fmla="*/ 2628900 h 4168140"/>
                <a:gd name="connsiteX38" fmla="*/ 3345180 w 11737340"/>
                <a:gd name="connsiteY38" fmla="*/ 2720340 h 4168140"/>
                <a:gd name="connsiteX39" fmla="*/ 3444240 w 11737340"/>
                <a:gd name="connsiteY39" fmla="*/ 2796540 h 4168140"/>
                <a:gd name="connsiteX40" fmla="*/ 3558540 w 11737340"/>
                <a:gd name="connsiteY40" fmla="*/ 2872740 h 4168140"/>
                <a:gd name="connsiteX41" fmla="*/ 3619500 w 11737340"/>
                <a:gd name="connsiteY41" fmla="*/ 2979420 h 4168140"/>
                <a:gd name="connsiteX42" fmla="*/ 3619500 w 11737340"/>
                <a:gd name="connsiteY42" fmla="*/ 2979420 h 4168140"/>
                <a:gd name="connsiteX43" fmla="*/ 3649980 w 11737340"/>
                <a:gd name="connsiteY43" fmla="*/ 3048000 h 4168140"/>
                <a:gd name="connsiteX44" fmla="*/ 3703320 w 11737340"/>
                <a:gd name="connsiteY44" fmla="*/ 3086100 h 4168140"/>
                <a:gd name="connsiteX45" fmla="*/ 3764280 w 11737340"/>
                <a:gd name="connsiteY45" fmla="*/ 3063240 h 4168140"/>
                <a:gd name="connsiteX46" fmla="*/ 3848100 w 11737340"/>
                <a:gd name="connsiteY46" fmla="*/ 3025140 h 4168140"/>
                <a:gd name="connsiteX47" fmla="*/ 3916680 w 11737340"/>
                <a:gd name="connsiteY47" fmla="*/ 3032760 h 4168140"/>
                <a:gd name="connsiteX48" fmla="*/ 4030980 w 11737340"/>
                <a:gd name="connsiteY48" fmla="*/ 3063240 h 4168140"/>
                <a:gd name="connsiteX49" fmla="*/ 4137660 w 11737340"/>
                <a:gd name="connsiteY49" fmla="*/ 3101340 h 4168140"/>
                <a:gd name="connsiteX50" fmla="*/ 4259580 w 11737340"/>
                <a:gd name="connsiteY50" fmla="*/ 3147060 h 4168140"/>
                <a:gd name="connsiteX51" fmla="*/ 4381500 w 11737340"/>
                <a:gd name="connsiteY51" fmla="*/ 3192780 h 4168140"/>
                <a:gd name="connsiteX52" fmla="*/ 4526280 w 11737340"/>
                <a:gd name="connsiteY52" fmla="*/ 3276600 h 4168140"/>
                <a:gd name="connsiteX53" fmla="*/ 4587240 w 11737340"/>
                <a:gd name="connsiteY53" fmla="*/ 3299460 h 4168140"/>
                <a:gd name="connsiteX54" fmla="*/ 4610100 w 11737340"/>
                <a:gd name="connsiteY54" fmla="*/ 3352800 h 4168140"/>
                <a:gd name="connsiteX55" fmla="*/ 4648200 w 11737340"/>
                <a:gd name="connsiteY55" fmla="*/ 3436620 h 4168140"/>
                <a:gd name="connsiteX56" fmla="*/ 4671060 w 11737340"/>
                <a:gd name="connsiteY56" fmla="*/ 3520440 h 4168140"/>
                <a:gd name="connsiteX57" fmla="*/ 4678680 w 11737340"/>
                <a:gd name="connsiteY57" fmla="*/ 3589020 h 4168140"/>
                <a:gd name="connsiteX58" fmla="*/ 4686300 w 11737340"/>
                <a:gd name="connsiteY58" fmla="*/ 3649980 h 4168140"/>
                <a:gd name="connsiteX59" fmla="*/ 4724400 w 11737340"/>
                <a:gd name="connsiteY59" fmla="*/ 3680460 h 4168140"/>
                <a:gd name="connsiteX60" fmla="*/ 4785360 w 11737340"/>
                <a:gd name="connsiteY60" fmla="*/ 3672840 h 4168140"/>
                <a:gd name="connsiteX61" fmla="*/ 4869180 w 11737340"/>
                <a:gd name="connsiteY61" fmla="*/ 3703320 h 4168140"/>
                <a:gd name="connsiteX62" fmla="*/ 4914900 w 11737340"/>
                <a:gd name="connsiteY62" fmla="*/ 3756660 h 4168140"/>
                <a:gd name="connsiteX63" fmla="*/ 5105400 w 11737340"/>
                <a:gd name="connsiteY63" fmla="*/ 3832860 h 4168140"/>
                <a:gd name="connsiteX64" fmla="*/ 5173980 w 11737340"/>
                <a:gd name="connsiteY64" fmla="*/ 3886200 h 4168140"/>
                <a:gd name="connsiteX65" fmla="*/ 5242560 w 11737340"/>
                <a:gd name="connsiteY65" fmla="*/ 3924300 h 4168140"/>
                <a:gd name="connsiteX66" fmla="*/ 5364480 w 11737340"/>
                <a:gd name="connsiteY66" fmla="*/ 3962400 h 4168140"/>
                <a:gd name="connsiteX67" fmla="*/ 5516880 w 11737340"/>
                <a:gd name="connsiteY67" fmla="*/ 4046220 h 4168140"/>
                <a:gd name="connsiteX68" fmla="*/ 5585460 w 11737340"/>
                <a:gd name="connsiteY68" fmla="*/ 4099560 h 4168140"/>
                <a:gd name="connsiteX69" fmla="*/ 5661660 w 11737340"/>
                <a:gd name="connsiteY69" fmla="*/ 4122420 h 4168140"/>
                <a:gd name="connsiteX70" fmla="*/ 5745480 w 11737340"/>
                <a:gd name="connsiteY70" fmla="*/ 4130040 h 4168140"/>
                <a:gd name="connsiteX71" fmla="*/ 5836920 w 11737340"/>
                <a:gd name="connsiteY71" fmla="*/ 4130040 h 4168140"/>
                <a:gd name="connsiteX72" fmla="*/ 5951220 w 11737340"/>
                <a:gd name="connsiteY72" fmla="*/ 4145280 h 4168140"/>
                <a:gd name="connsiteX73" fmla="*/ 6035040 w 11737340"/>
                <a:gd name="connsiteY73" fmla="*/ 4168140 h 4168140"/>
                <a:gd name="connsiteX74" fmla="*/ 6149340 w 11737340"/>
                <a:gd name="connsiteY74" fmla="*/ 4137660 h 4168140"/>
                <a:gd name="connsiteX75" fmla="*/ 6286500 w 11737340"/>
                <a:gd name="connsiteY75" fmla="*/ 4114800 h 4168140"/>
                <a:gd name="connsiteX76" fmla="*/ 6393180 w 11737340"/>
                <a:gd name="connsiteY76" fmla="*/ 4053840 h 4168140"/>
                <a:gd name="connsiteX77" fmla="*/ 6484620 w 11737340"/>
                <a:gd name="connsiteY77" fmla="*/ 4038600 h 4168140"/>
                <a:gd name="connsiteX78" fmla="*/ 6583680 w 11737340"/>
                <a:gd name="connsiteY78" fmla="*/ 3970020 h 4168140"/>
                <a:gd name="connsiteX79" fmla="*/ 6697980 w 11737340"/>
                <a:gd name="connsiteY79" fmla="*/ 3886200 h 4168140"/>
                <a:gd name="connsiteX80" fmla="*/ 6751320 w 11737340"/>
                <a:gd name="connsiteY80" fmla="*/ 3822700 h 4168140"/>
                <a:gd name="connsiteX81" fmla="*/ 6855460 w 11737340"/>
                <a:gd name="connsiteY81" fmla="*/ 3764280 h 4168140"/>
                <a:gd name="connsiteX82" fmla="*/ 6972300 w 11737340"/>
                <a:gd name="connsiteY82" fmla="*/ 3642360 h 4168140"/>
                <a:gd name="connsiteX83" fmla="*/ 7056120 w 11737340"/>
                <a:gd name="connsiteY83" fmla="*/ 3528060 h 4168140"/>
                <a:gd name="connsiteX84" fmla="*/ 7165340 w 11737340"/>
                <a:gd name="connsiteY84" fmla="*/ 3454400 h 4168140"/>
                <a:gd name="connsiteX85" fmla="*/ 7287260 w 11737340"/>
                <a:gd name="connsiteY85" fmla="*/ 3296920 h 4168140"/>
                <a:gd name="connsiteX86" fmla="*/ 7338060 w 11737340"/>
                <a:gd name="connsiteY86" fmla="*/ 3200400 h 4168140"/>
                <a:gd name="connsiteX87" fmla="*/ 7383780 w 11737340"/>
                <a:gd name="connsiteY87" fmla="*/ 3144520 h 4168140"/>
                <a:gd name="connsiteX88" fmla="*/ 7444740 w 11737340"/>
                <a:gd name="connsiteY88" fmla="*/ 3093720 h 4168140"/>
                <a:gd name="connsiteX89" fmla="*/ 7513320 w 11737340"/>
                <a:gd name="connsiteY89" fmla="*/ 3101340 h 4168140"/>
                <a:gd name="connsiteX90" fmla="*/ 7576820 w 11737340"/>
                <a:gd name="connsiteY90" fmla="*/ 3093720 h 4168140"/>
                <a:gd name="connsiteX91" fmla="*/ 7729220 w 11737340"/>
                <a:gd name="connsiteY91" fmla="*/ 3136900 h 4168140"/>
                <a:gd name="connsiteX92" fmla="*/ 7833360 w 11737340"/>
                <a:gd name="connsiteY92" fmla="*/ 3180080 h 4168140"/>
                <a:gd name="connsiteX93" fmla="*/ 7967980 w 11737340"/>
                <a:gd name="connsiteY93" fmla="*/ 3208020 h 4168140"/>
                <a:gd name="connsiteX94" fmla="*/ 8161020 w 11737340"/>
                <a:gd name="connsiteY94" fmla="*/ 3296920 h 4168140"/>
                <a:gd name="connsiteX95" fmla="*/ 8293100 w 11737340"/>
                <a:gd name="connsiteY95" fmla="*/ 3370580 h 4168140"/>
                <a:gd name="connsiteX96" fmla="*/ 8371840 w 11737340"/>
                <a:gd name="connsiteY96" fmla="*/ 3395980 h 4168140"/>
                <a:gd name="connsiteX97" fmla="*/ 8468360 w 11737340"/>
                <a:gd name="connsiteY97" fmla="*/ 3434080 h 4168140"/>
                <a:gd name="connsiteX98" fmla="*/ 8582660 w 11737340"/>
                <a:gd name="connsiteY98" fmla="*/ 3528060 h 4168140"/>
                <a:gd name="connsiteX99" fmla="*/ 8641080 w 11737340"/>
                <a:gd name="connsiteY99" fmla="*/ 3566160 h 4168140"/>
                <a:gd name="connsiteX100" fmla="*/ 8702040 w 11737340"/>
                <a:gd name="connsiteY100" fmla="*/ 3604260 h 4168140"/>
                <a:gd name="connsiteX101" fmla="*/ 8763000 w 11737340"/>
                <a:gd name="connsiteY101" fmla="*/ 3634740 h 4168140"/>
                <a:gd name="connsiteX102" fmla="*/ 8846820 w 11737340"/>
                <a:gd name="connsiteY102" fmla="*/ 3632200 h 4168140"/>
                <a:gd name="connsiteX103" fmla="*/ 8968740 w 11737340"/>
                <a:gd name="connsiteY103" fmla="*/ 3634740 h 4168140"/>
                <a:gd name="connsiteX104" fmla="*/ 9060180 w 11737340"/>
                <a:gd name="connsiteY104" fmla="*/ 3642360 h 4168140"/>
                <a:gd name="connsiteX105" fmla="*/ 9151620 w 11737340"/>
                <a:gd name="connsiteY105" fmla="*/ 3657600 h 4168140"/>
                <a:gd name="connsiteX106" fmla="*/ 9230360 w 11737340"/>
                <a:gd name="connsiteY106" fmla="*/ 3657600 h 4168140"/>
                <a:gd name="connsiteX107" fmla="*/ 9331960 w 11737340"/>
                <a:gd name="connsiteY107" fmla="*/ 3629660 h 4168140"/>
                <a:gd name="connsiteX108" fmla="*/ 9433560 w 11737340"/>
                <a:gd name="connsiteY108" fmla="*/ 3589020 h 4168140"/>
                <a:gd name="connsiteX109" fmla="*/ 9535160 w 11737340"/>
                <a:gd name="connsiteY109" fmla="*/ 3540760 h 4168140"/>
                <a:gd name="connsiteX110" fmla="*/ 9646920 w 11737340"/>
                <a:gd name="connsiteY110" fmla="*/ 3489960 h 4168140"/>
                <a:gd name="connsiteX111" fmla="*/ 9784080 w 11737340"/>
                <a:gd name="connsiteY111" fmla="*/ 3444240 h 4168140"/>
                <a:gd name="connsiteX112" fmla="*/ 9860280 w 11737340"/>
                <a:gd name="connsiteY112" fmla="*/ 3383280 h 4168140"/>
                <a:gd name="connsiteX113" fmla="*/ 9921240 w 11737340"/>
                <a:gd name="connsiteY113" fmla="*/ 3314700 h 4168140"/>
                <a:gd name="connsiteX114" fmla="*/ 9997440 w 11737340"/>
                <a:gd name="connsiteY114" fmla="*/ 3208020 h 4168140"/>
                <a:gd name="connsiteX115" fmla="*/ 10043160 w 11737340"/>
                <a:gd name="connsiteY115" fmla="*/ 3101340 h 4168140"/>
                <a:gd name="connsiteX116" fmla="*/ 10104120 w 11737340"/>
                <a:gd name="connsiteY116" fmla="*/ 3017520 h 4168140"/>
                <a:gd name="connsiteX117" fmla="*/ 10157460 w 11737340"/>
                <a:gd name="connsiteY117" fmla="*/ 2933700 h 4168140"/>
                <a:gd name="connsiteX118" fmla="*/ 10218420 w 11737340"/>
                <a:gd name="connsiteY118" fmla="*/ 2849880 h 4168140"/>
                <a:gd name="connsiteX119" fmla="*/ 10294620 w 11737340"/>
                <a:gd name="connsiteY119" fmla="*/ 2735580 h 4168140"/>
                <a:gd name="connsiteX120" fmla="*/ 10347960 w 11737340"/>
                <a:gd name="connsiteY120" fmla="*/ 2621280 h 4168140"/>
                <a:gd name="connsiteX121" fmla="*/ 10431780 w 11737340"/>
                <a:gd name="connsiteY121" fmla="*/ 2499360 h 4168140"/>
                <a:gd name="connsiteX122" fmla="*/ 10500360 w 11737340"/>
                <a:gd name="connsiteY122" fmla="*/ 2354580 h 4168140"/>
                <a:gd name="connsiteX123" fmla="*/ 10553700 w 11737340"/>
                <a:gd name="connsiteY123" fmla="*/ 2263140 h 4168140"/>
                <a:gd name="connsiteX124" fmla="*/ 10584180 w 11737340"/>
                <a:gd name="connsiteY124" fmla="*/ 2194560 h 4168140"/>
                <a:gd name="connsiteX125" fmla="*/ 10624820 w 11737340"/>
                <a:gd name="connsiteY125" fmla="*/ 2125980 h 4168140"/>
                <a:gd name="connsiteX126" fmla="*/ 10675620 w 11737340"/>
                <a:gd name="connsiteY126" fmla="*/ 2049780 h 4168140"/>
                <a:gd name="connsiteX127" fmla="*/ 10690860 w 11737340"/>
                <a:gd name="connsiteY127" fmla="*/ 1988820 h 4168140"/>
                <a:gd name="connsiteX128" fmla="*/ 10713720 w 11737340"/>
                <a:gd name="connsiteY128" fmla="*/ 1927860 h 4168140"/>
                <a:gd name="connsiteX129" fmla="*/ 10767060 w 11737340"/>
                <a:gd name="connsiteY129" fmla="*/ 1859280 h 4168140"/>
                <a:gd name="connsiteX130" fmla="*/ 10873740 w 11737340"/>
                <a:gd name="connsiteY130" fmla="*/ 1828800 h 4168140"/>
                <a:gd name="connsiteX131" fmla="*/ 11079480 w 11737340"/>
                <a:gd name="connsiteY131" fmla="*/ 1767840 h 4168140"/>
                <a:gd name="connsiteX132" fmla="*/ 11247120 w 11737340"/>
                <a:gd name="connsiteY132" fmla="*/ 1684020 h 4168140"/>
                <a:gd name="connsiteX133" fmla="*/ 11407140 w 11737340"/>
                <a:gd name="connsiteY133" fmla="*/ 1628140 h 4168140"/>
                <a:gd name="connsiteX134" fmla="*/ 11490960 w 11737340"/>
                <a:gd name="connsiteY134" fmla="*/ 1577340 h 4168140"/>
                <a:gd name="connsiteX135" fmla="*/ 11635740 w 11737340"/>
                <a:gd name="connsiteY135" fmla="*/ 1508760 h 4168140"/>
                <a:gd name="connsiteX136" fmla="*/ 11737340 w 11737340"/>
                <a:gd name="connsiteY136" fmla="*/ 1442720 h 4168140"/>
                <a:gd name="connsiteX137" fmla="*/ 11620500 w 11737340"/>
                <a:gd name="connsiteY137" fmla="*/ 1417320 h 4168140"/>
                <a:gd name="connsiteX138" fmla="*/ 11567160 w 11737340"/>
                <a:gd name="connsiteY138" fmla="*/ 1379220 h 4168140"/>
                <a:gd name="connsiteX139" fmla="*/ 11498580 w 11737340"/>
                <a:gd name="connsiteY139" fmla="*/ 1318260 h 4168140"/>
                <a:gd name="connsiteX140" fmla="*/ 11468100 w 11737340"/>
                <a:gd name="connsiteY140" fmla="*/ 1280160 h 4168140"/>
                <a:gd name="connsiteX141" fmla="*/ 11442700 w 11737340"/>
                <a:gd name="connsiteY141" fmla="*/ 1231900 h 4168140"/>
                <a:gd name="connsiteX142" fmla="*/ 11384280 w 11737340"/>
                <a:gd name="connsiteY142" fmla="*/ 1310640 h 4168140"/>
                <a:gd name="connsiteX143" fmla="*/ 11353800 w 11737340"/>
                <a:gd name="connsiteY143" fmla="*/ 1356360 h 4168140"/>
                <a:gd name="connsiteX144" fmla="*/ 11224260 w 11737340"/>
                <a:gd name="connsiteY144" fmla="*/ 1417320 h 4168140"/>
                <a:gd name="connsiteX145" fmla="*/ 11109960 w 11737340"/>
                <a:gd name="connsiteY145" fmla="*/ 1463040 h 4168140"/>
                <a:gd name="connsiteX146" fmla="*/ 10911840 w 11737340"/>
                <a:gd name="connsiteY146" fmla="*/ 1524000 h 4168140"/>
                <a:gd name="connsiteX147" fmla="*/ 10774680 w 11737340"/>
                <a:gd name="connsiteY147" fmla="*/ 1546860 h 4168140"/>
                <a:gd name="connsiteX148" fmla="*/ 10675620 w 11737340"/>
                <a:gd name="connsiteY148" fmla="*/ 1615440 h 4168140"/>
                <a:gd name="connsiteX149" fmla="*/ 10568940 w 11737340"/>
                <a:gd name="connsiteY149" fmla="*/ 1676400 h 4168140"/>
                <a:gd name="connsiteX150" fmla="*/ 10485120 w 11737340"/>
                <a:gd name="connsiteY150" fmla="*/ 1760220 h 4168140"/>
                <a:gd name="connsiteX151" fmla="*/ 10454640 w 11737340"/>
                <a:gd name="connsiteY151" fmla="*/ 1836420 h 4168140"/>
                <a:gd name="connsiteX152" fmla="*/ 10416540 w 11737340"/>
                <a:gd name="connsiteY152" fmla="*/ 1927860 h 4168140"/>
                <a:gd name="connsiteX153" fmla="*/ 10401300 w 11737340"/>
                <a:gd name="connsiteY153" fmla="*/ 2004060 h 4168140"/>
                <a:gd name="connsiteX154" fmla="*/ 10363200 w 11737340"/>
                <a:gd name="connsiteY154" fmla="*/ 2095500 h 4168140"/>
                <a:gd name="connsiteX155" fmla="*/ 10317480 w 11737340"/>
                <a:gd name="connsiteY155" fmla="*/ 2225040 h 4168140"/>
                <a:gd name="connsiteX156" fmla="*/ 10287000 w 11737340"/>
                <a:gd name="connsiteY156" fmla="*/ 2346960 h 4168140"/>
                <a:gd name="connsiteX157" fmla="*/ 10218420 w 11737340"/>
                <a:gd name="connsiteY157" fmla="*/ 2499360 h 4168140"/>
                <a:gd name="connsiteX158" fmla="*/ 10134600 w 11737340"/>
                <a:gd name="connsiteY158" fmla="*/ 2621280 h 4168140"/>
                <a:gd name="connsiteX159" fmla="*/ 10043160 w 11737340"/>
                <a:gd name="connsiteY159" fmla="*/ 2735580 h 4168140"/>
                <a:gd name="connsiteX160" fmla="*/ 9974580 w 11737340"/>
                <a:gd name="connsiteY160" fmla="*/ 2857500 h 4168140"/>
                <a:gd name="connsiteX161" fmla="*/ 9906000 w 11737340"/>
                <a:gd name="connsiteY161" fmla="*/ 2941320 h 4168140"/>
                <a:gd name="connsiteX162" fmla="*/ 9860280 w 11737340"/>
                <a:gd name="connsiteY162" fmla="*/ 3032760 h 4168140"/>
                <a:gd name="connsiteX163" fmla="*/ 9806940 w 11737340"/>
                <a:gd name="connsiteY163" fmla="*/ 3116580 h 4168140"/>
                <a:gd name="connsiteX164" fmla="*/ 9715500 w 11737340"/>
                <a:gd name="connsiteY164" fmla="*/ 3208020 h 4168140"/>
                <a:gd name="connsiteX165" fmla="*/ 9616440 w 11737340"/>
                <a:gd name="connsiteY165" fmla="*/ 3261360 h 4168140"/>
                <a:gd name="connsiteX166" fmla="*/ 9532620 w 11737340"/>
                <a:gd name="connsiteY166" fmla="*/ 3329940 h 4168140"/>
                <a:gd name="connsiteX167" fmla="*/ 9471660 w 11737340"/>
                <a:gd name="connsiteY167" fmla="*/ 3375660 h 4168140"/>
                <a:gd name="connsiteX168" fmla="*/ 9410700 w 11737340"/>
                <a:gd name="connsiteY168" fmla="*/ 3429000 h 4168140"/>
                <a:gd name="connsiteX169" fmla="*/ 9288780 w 11737340"/>
                <a:gd name="connsiteY169" fmla="*/ 3436620 h 4168140"/>
                <a:gd name="connsiteX170" fmla="*/ 9166860 w 11737340"/>
                <a:gd name="connsiteY170" fmla="*/ 3444240 h 4168140"/>
                <a:gd name="connsiteX171" fmla="*/ 9029700 w 11737340"/>
                <a:gd name="connsiteY171" fmla="*/ 3413760 h 4168140"/>
                <a:gd name="connsiteX172" fmla="*/ 8823960 w 11737340"/>
                <a:gd name="connsiteY172" fmla="*/ 3360420 h 4168140"/>
                <a:gd name="connsiteX173" fmla="*/ 8679180 w 11737340"/>
                <a:gd name="connsiteY173" fmla="*/ 3329940 h 4168140"/>
                <a:gd name="connsiteX174" fmla="*/ 8572500 w 11737340"/>
                <a:gd name="connsiteY174" fmla="*/ 3276600 h 4168140"/>
                <a:gd name="connsiteX175" fmla="*/ 8465820 w 11737340"/>
                <a:gd name="connsiteY175" fmla="*/ 3215640 h 4168140"/>
                <a:gd name="connsiteX176" fmla="*/ 8321040 w 11737340"/>
                <a:gd name="connsiteY176" fmla="*/ 3177540 h 4168140"/>
                <a:gd name="connsiteX177" fmla="*/ 8199120 w 11737340"/>
                <a:gd name="connsiteY177" fmla="*/ 3131820 h 4168140"/>
                <a:gd name="connsiteX178" fmla="*/ 8069580 w 11737340"/>
                <a:gd name="connsiteY178" fmla="*/ 3078480 h 4168140"/>
                <a:gd name="connsiteX179" fmla="*/ 7917180 w 11737340"/>
                <a:gd name="connsiteY179" fmla="*/ 2994660 h 4168140"/>
                <a:gd name="connsiteX180" fmla="*/ 7787640 w 11737340"/>
                <a:gd name="connsiteY180" fmla="*/ 2971800 h 4168140"/>
                <a:gd name="connsiteX181" fmla="*/ 7719060 w 11737340"/>
                <a:gd name="connsiteY181" fmla="*/ 2933700 h 4168140"/>
                <a:gd name="connsiteX182" fmla="*/ 7612380 w 11737340"/>
                <a:gd name="connsiteY182" fmla="*/ 2903220 h 4168140"/>
                <a:gd name="connsiteX183" fmla="*/ 7566660 w 11737340"/>
                <a:gd name="connsiteY183" fmla="*/ 2887980 h 4168140"/>
                <a:gd name="connsiteX184" fmla="*/ 7551420 w 11737340"/>
                <a:gd name="connsiteY184" fmla="*/ 2849880 h 4168140"/>
                <a:gd name="connsiteX185" fmla="*/ 7533640 w 11737340"/>
                <a:gd name="connsiteY185" fmla="*/ 2788920 h 4168140"/>
                <a:gd name="connsiteX186" fmla="*/ 7475220 w 11737340"/>
                <a:gd name="connsiteY186" fmla="*/ 2857500 h 4168140"/>
                <a:gd name="connsiteX187" fmla="*/ 7414260 w 11737340"/>
                <a:gd name="connsiteY187" fmla="*/ 2887980 h 4168140"/>
                <a:gd name="connsiteX188" fmla="*/ 7345680 w 11737340"/>
                <a:gd name="connsiteY188" fmla="*/ 2971800 h 4168140"/>
                <a:gd name="connsiteX189" fmla="*/ 7315200 w 11737340"/>
                <a:gd name="connsiteY189" fmla="*/ 2994660 h 4168140"/>
                <a:gd name="connsiteX190" fmla="*/ 7261860 w 11737340"/>
                <a:gd name="connsiteY190" fmla="*/ 3009900 h 4168140"/>
                <a:gd name="connsiteX191" fmla="*/ 7193280 w 11737340"/>
                <a:gd name="connsiteY191" fmla="*/ 3025140 h 4168140"/>
                <a:gd name="connsiteX192" fmla="*/ 7155180 w 11737340"/>
                <a:gd name="connsiteY192" fmla="*/ 3078480 h 4168140"/>
                <a:gd name="connsiteX193" fmla="*/ 7109460 w 11737340"/>
                <a:gd name="connsiteY193" fmla="*/ 3154680 h 4168140"/>
                <a:gd name="connsiteX194" fmla="*/ 7048500 w 11737340"/>
                <a:gd name="connsiteY194" fmla="*/ 3246120 h 4168140"/>
                <a:gd name="connsiteX195" fmla="*/ 6995160 w 11737340"/>
                <a:gd name="connsiteY195" fmla="*/ 3307080 h 4168140"/>
                <a:gd name="connsiteX196" fmla="*/ 6972300 w 11737340"/>
                <a:gd name="connsiteY196" fmla="*/ 3352800 h 4168140"/>
                <a:gd name="connsiteX197" fmla="*/ 6949440 w 11737340"/>
                <a:gd name="connsiteY197" fmla="*/ 3413760 h 4168140"/>
                <a:gd name="connsiteX198" fmla="*/ 6949440 w 11737340"/>
                <a:gd name="connsiteY198" fmla="*/ 3413760 h 4168140"/>
                <a:gd name="connsiteX199" fmla="*/ 6911340 w 11737340"/>
                <a:gd name="connsiteY199" fmla="*/ 3474720 h 4168140"/>
                <a:gd name="connsiteX200" fmla="*/ 6888480 w 11737340"/>
                <a:gd name="connsiteY200" fmla="*/ 3505200 h 4168140"/>
                <a:gd name="connsiteX201" fmla="*/ 6819900 w 11737340"/>
                <a:gd name="connsiteY201" fmla="*/ 3566160 h 4168140"/>
                <a:gd name="connsiteX202" fmla="*/ 6743700 w 11737340"/>
                <a:gd name="connsiteY202" fmla="*/ 3581400 h 4168140"/>
                <a:gd name="connsiteX203" fmla="*/ 6675120 w 11737340"/>
                <a:gd name="connsiteY203" fmla="*/ 3657600 h 4168140"/>
                <a:gd name="connsiteX204" fmla="*/ 6629400 w 11737340"/>
                <a:gd name="connsiteY204" fmla="*/ 3718560 h 4168140"/>
                <a:gd name="connsiteX205" fmla="*/ 6576060 w 11737340"/>
                <a:gd name="connsiteY205" fmla="*/ 3779520 h 4168140"/>
                <a:gd name="connsiteX206" fmla="*/ 6484620 w 11737340"/>
                <a:gd name="connsiteY206" fmla="*/ 3817620 h 4168140"/>
                <a:gd name="connsiteX207" fmla="*/ 6400800 w 11737340"/>
                <a:gd name="connsiteY207" fmla="*/ 3832860 h 4168140"/>
                <a:gd name="connsiteX208" fmla="*/ 6263640 w 11737340"/>
                <a:gd name="connsiteY208" fmla="*/ 3870960 h 4168140"/>
                <a:gd name="connsiteX209" fmla="*/ 6126480 w 11737340"/>
                <a:gd name="connsiteY209" fmla="*/ 3901440 h 4168140"/>
                <a:gd name="connsiteX210" fmla="*/ 6027420 w 11737340"/>
                <a:gd name="connsiteY210" fmla="*/ 3916680 h 4168140"/>
                <a:gd name="connsiteX211" fmla="*/ 5890260 w 11737340"/>
                <a:gd name="connsiteY211" fmla="*/ 3878580 h 4168140"/>
                <a:gd name="connsiteX212" fmla="*/ 5821680 w 11737340"/>
                <a:gd name="connsiteY212" fmla="*/ 3863340 h 4168140"/>
                <a:gd name="connsiteX213" fmla="*/ 5737860 w 11737340"/>
                <a:gd name="connsiteY213" fmla="*/ 3825240 h 4168140"/>
                <a:gd name="connsiteX214" fmla="*/ 5638800 w 11737340"/>
                <a:gd name="connsiteY214" fmla="*/ 3794760 h 4168140"/>
                <a:gd name="connsiteX215" fmla="*/ 5524500 w 11737340"/>
                <a:gd name="connsiteY215" fmla="*/ 3756660 h 4168140"/>
                <a:gd name="connsiteX216" fmla="*/ 5448300 w 11737340"/>
                <a:gd name="connsiteY216" fmla="*/ 3718560 h 4168140"/>
                <a:gd name="connsiteX217" fmla="*/ 5349240 w 11737340"/>
                <a:gd name="connsiteY217" fmla="*/ 3657600 h 4168140"/>
                <a:gd name="connsiteX218" fmla="*/ 5295900 w 11737340"/>
                <a:gd name="connsiteY218" fmla="*/ 3619500 h 4168140"/>
                <a:gd name="connsiteX219" fmla="*/ 5234940 w 11737340"/>
                <a:gd name="connsiteY219" fmla="*/ 3596640 h 4168140"/>
                <a:gd name="connsiteX220" fmla="*/ 5135880 w 11737340"/>
                <a:gd name="connsiteY220" fmla="*/ 3550920 h 4168140"/>
                <a:gd name="connsiteX221" fmla="*/ 5059680 w 11737340"/>
                <a:gd name="connsiteY221" fmla="*/ 3505200 h 4168140"/>
                <a:gd name="connsiteX222" fmla="*/ 5029200 w 11737340"/>
                <a:gd name="connsiteY222" fmla="*/ 3482340 h 4168140"/>
                <a:gd name="connsiteX223" fmla="*/ 4960620 w 11737340"/>
                <a:gd name="connsiteY223" fmla="*/ 3413760 h 4168140"/>
                <a:gd name="connsiteX224" fmla="*/ 4876800 w 11737340"/>
                <a:gd name="connsiteY224" fmla="*/ 3299460 h 4168140"/>
                <a:gd name="connsiteX225" fmla="*/ 4808220 w 11737340"/>
                <a:gd name="connsiteY225" fmla="*/ 3200400 h 4168140"/>
                <a:gd name="connsiteX226" fmla="*/ 4777740 w 11737340"/>
                <a:gd name="connsiteY226" fmla="*/ 3147060 h 4168140"/>
                <a:gd name="connsiteX227" fmla="*/ 4724400 w 11737340"/>
                <a:gd name="connsiteY227" fmla="*/ 3108960 h 4168140"/>
                <a:gd name="connsiteX228" fmla="*/ 4648200 w 11737340"/>
                <a:gd name="connsiteY228" fmla="*/ 3063240 h 4168140"/>
                <a:gd name="connsiteX229" fmla="*/ 4533900 w 11737340"/>
                <a:gd name="connsiteY229" fmla="*/ 2979420 h 4168140"/>
                <a:gd name="connsiteX230" fmla="*/ 4427220 w 11737340"/>
                <a:gd name="connsiteY230" fmla="*/ 2941320 h 4168140"/>
                <a:gd name="connsiteX231" fmla="*/ 4366260 w 11737340"/>
                <a:gd name="connsiteY231" fmla="*/ 2903220 h 4168140"/>
                <a:gd name="connsiteX232" fmla="*/ 4244340 w 11737340"/>
                <a:gd name="connsiteY232" fmla="*/ 2842260 h 4168140"/>
                <a:gd name="connsiteX233" fmla="*/ 4145280 w 11737340"/>
                <a:gd name="connsiteY233" fmla="*/ 2811780 h 4168140"/>
                <a:gd name="connsiteX234" fmla="*/ 4038600 w 11737340"/>
                <a:gd name="connsiteY234" fmla="*/ 2804160 h 4168140"/>
                <a:gd name="connsiteX235" fmla="*/ 3954780 w 11737340"/>
                <a:gd name="connsiteY235" fmla="*/ 2819400 h 4168140"/>
                <a:gd name="connsiteX236" fmla="*/ 3863340 w 11737340"/>
                <a:gd name="connsiteY236" fmla="*/ 2804160 h 4168140"/>
                <a:gd name="connsiteX237" fmla="*/ 3741420 w 11737340"/>
                <a:gd name="connsiteY237" fmla="*/ 2781300 h 4168140"/>
                <a:gd name="connsiteX238" fmla="*/ 3649980 w 11737340"/>
                <a:gd name="connsiteY238" fmla="*/ 2743200 h 4168140"/>
                <a:gd name="connsiteX239" fmla="*/ 3573780 w 11737340"/>
                <a:gd name="connsiteY239" fmla="*/ 2674620 h 4168140"/>
                <a:gd name="connsiteX240" fmla="*/ 3482340 w 11737340"/>
                <a:gd name="connsiteY240" fmla="*/ 2621280 h 4168140"/>
                <a:gd name="connsiteX241" fmla="*/ 3436620 w 11737340"/>
                <a:gd name="connsiteY241" fmla="*/ 2552700 h 4168140"/>
                <a:gd name="connsiteX242" fmla="*/ 3329940 w 11737340"/>
                <a:gd name="connsiteY242" fmla="*/ 2423160 h 4168140"/>
                <a:gd name="connsiteX243" fmla="*/ 3261360 w 11737340"/>
                <a:gd name="connsiteY243" fmla="*/ 2324100 h 4168140"/>
                <a:gd name="connsiteX244" fmla="*/ 3131820 w 11737340"/>
                <a:gd name="connsiteY244" fmla="*/ 2209800 h 4168140"/>
                <a:gd name="connsiteX245" fmla="*/ 3040380 w 11737340"/>
                <a:gd name="connsiteY245" fmla="*/ 2141220 h 4168140"/>
                <a:gd name="connsiteX246" fmla="*/ 2910840 w 11737340"/>
                <a:gd name="connsiteY246" fmla="*/ 2034540 h 4168140"/>
                <a:gd name="connsiteX247" fmla="*/ 2849880 w 11737340"/>
                <a:gd name="connsiteY247" fmla="*/ 1958340 h 4168140"/>
                <a:gd name="connsiteX248" fmla="*/ 2743200 w 11737340"/>
                <a:gd name="connsiteY248" fmla="*/ 1889760 h 4168140"/>
                <a:gd name="connsiteX249" fmla="*/ 2659380 w 11737340"/>
                <a:gd name="connsiteY249" fmla="*/ 1844040 h 4168140"/>
                <a:gd name="connsiteX250" fmla="*/ 2575560 w 11737340"/>
                <a:gd name="connsiteY250" fmla="*/ 1744980 h 4168140"/>
                <a:gd name="connsiteX251" fmla="*/ 2468880 w 11737340"/>
                <a:gd name="connsiteY251" fmla="*/ 1645920 h 4168140"/>
                <a:gd name="connsiteX252" fmla="*/ 2400300 w 11737340"/>
                <a:gd name="connsiteY252" fmla="*/ 1607820 h 4168140"/>
                <a:gd name="connsiteX253" fmla="*/ 2263140 w 11737340"/>
                <a:gd name="connsiteY253" fmla="*/ 1501140 h 4168140"/>
                <a:gd name="connsiteX254" fmla="*/ 2171700 w 11737340"/>
                <a:gd name="connsiteY254" fmla="*/ 1432560 h 4168140"/>
                <a:gd name="connsiteX255" fmla="*/ 2087880 w 11737340"/>
                <a:gd name="connsiteY255" fmla="*/ 1363980 h 4168140"/>
                <a:gd name="connsiteX256" fmla="*/ 1950720 w 11737340"/>
                <a:gd name="connsiteY256" fmla="*/ 1272540 h 4168140"/>
                <a:gd name="connsiteX257" fmla="*/ 1805940 w 11737340"/>
                <a:gd name="connsiteY257" fmla="*/ 1135380 h 4168140"/>
                <a:gd name="connsiteX258" fmla="*/ 1729740 w 11737340"/>
                <a:gd name="connsiteY258" fmla="*/ 1089660 h 4168140"/>
                <a:gd name="connsiteX259" fmla="*/ 1668780 w 11737340"/>
                <a:gd name="connsiteY259" fmla="*/ 1043940 h 4168140"/>
                <a:gd name="connsiteX260" fmla="*/ 1592580 w 11737340"/>
                <a:gd name="connsiteY260" fmla="*/ 990600 h 4168140"/>
                <a:gd name="connsiteX261" fmla="*/ 1470660 w 11737340"/>
                <a:gd name="connsiteY261" fmla="*/ 891540 h 4168140"/>
                <a:gd name="connsiteX262" fmla="*/ 1386840 w 11737340"/>
                <a:gd name="connsiteY262" fmla="*/ 845820 h 4168140"/>
                <a:gd name="connsiteX263" fmla="*/ 1318260 w 11737340"/>
                <a:gd name="connsiteY263" fmla="*/ 784860 h 4168140"/>
                <a:gd name="connsiteX264" fmla="*/ 1264920 w 11737340"/>
                <a:gd name="connsiteY264" fmla="*/ 723900 h 4168140"/>
                <a:gd name="connsiteX265" fmla="*/ 1181100 w 11737340"/>
                <a:gd name="connsiteY265" fmla="*/ 647700 h 4168140"/>
                <a:gd name="connsiteX266" fmla="*/ 1089660 w 11737340"/>
                <a:gd name="connsiteY266" fmla="*/ 624840 h 4168140"/>
                <a:gd name="connsiteX267" fmla="*/ 1021080 w 11737340"/>
                <a:gd name="connsiteY267" fmla="*/ 586740 h 4168140"/>
                <a:gd name="connsiteX268" fmla="*/ 937260 w 11737340"/>
                <a:gd name="connsiteY268" fmla="*/ 548640 h 4168140"/>
                <a:gd name="connsiteX269" fmla="*/ 830580 w 11737340"/>
                <a:gd name="connsiteY269" fmla="*/ 510540 h 4168140"/>
                <a:gd name="connsiteX270" fmla="*/ 754380 w 11737340"/>
                <a:gd name="connsiteY270" fmla="*/ 457200 h 4168140"/>
                <a:gd name="connsiteX271" fmla="*/ 708660 w 11737340"/>
                <a:gd name="connsiteY271" fmla="*/ 419100 h 4168140"/>
                <a:gd name="connsiteX272" fmla="*/ 609600 w 11737340"/>
                <a:gd name="connsiteY272" fmla="*/ 396240 h 4168140"/>
                <a:gd name="connsiteX273" fmla="*/ 548640 w 11737340"/>
                <a:gd name="connsiteY273" fmla="*/ 320040 h 4168140"/>
                <a:gd name="connsiteX274" fmla="*/ 510540 w 11737340"/>
                <a:gd name="connsiteY274" fmla="*/ 251460 h 4168140"/>
                <a:gd name="connsiteX275" fmla="*/ 464820 w 11737340"/>
                <a:gd name="connsiteY275" fmla="*/ 190500 h 4168140"/>
                <a:gd name="connsiteX276" fmla="*/ 411480 w 11737340"/>
                <a:gd name="connsiteY276" fmla="*/ 137160 h 4168140"/>
                <a:gd name="connsiteX277" fmla="*/ 373380 w 11737340"/>
                <a:gd name="connsiteY277" fmla="*/ 45720 h 4168140"/>
                <a:gd name="connsiteX278" fmla="*/ 342900 w 11737340"/>
                <a:gd name="connsiteY278" fmla="*/ 0 h 4168140"/>
                <a:gd name="connsiteX279" fmla="*/ 327660 w 11737340"/>
                <a:gd name="connsiteY279" fmla="*/ 60960 h 4168140"/>
                <a:gd name="connsiteX280" fmla="*/ 289560 w 11737340"/>
                <a:gd name="connsiteY280" fmla="*/ 91440 h 4168140"/>
                <a:gd name="connsiteX281" fmla="*/ 236220 w 11737340"/>
                <a:gd name="connsiteY281" fmla="*/ 114300 h 4168140"/>
                <a:gd name="connsiteX282" fmla="*/ 198120 w 11737340"/>
                <a:gd name="connsiteY282" fmla="*/ 175260 h 4168140"/>
                <a:gd name="connsiteX283" fmla="*/ 175260 w 11737340"/>
                <a:gd name="connsiteY283" fmla="*/ 228600 h 4168140"/>
                <a:gd name="connsiteX284" fmla="*/ 114300 w 11737340"/>
                <a:gd name="connsiteY284" fmla="*/ 236220 h 4168140"/>
                <a:gd name="connsiteX285" fmla="*/ 45720 w 11737340"/>
                <a:gd name="connsiteY285" fmla="*/ 251460 h 4168140"/>
                <a:gd name="connsiteX286" fmla="*/ 0 w 11737340"/>
                <a:gd name="connsiteY286" fmla="*/ 281940 h 4168140"/>
                <a:gd name="connsiteX287" fmla="*/ 68580 w 11737340"/>
                <a:gd name="connsiteY287" fmla="*/ 320040 h 4168140"/>
                <a:gd name="connsiteX0" fmla="*/ 68580 w 11737340"/>
                <a:gd name="connsiteY0" fmla="*/ 320040 h 4168140"/>
                <a:gd name="connsiteX1" fmla="*/ 121920 w 11737340"/>
                <a:gd name="connsiteY1" fmla="*/ 381000 h 4168140"/>
                <a:gd name="connsiteX2" fmla="*/ 198120 w 11737340"/>
                <a:gd name="connsiteY2" fmla="*/ 419100 h 4168140"/>
                <a:gd name="connsiteX3" fmla="*/ 320040 w 11737340"/>
                <a:gd name="connsiteY3" fmla="*/ 510540 h 4168140"/>
                <a:gd name="connsiteX4" fmla="*/ 411480 w 11737340"/>
                <a:gd name="connsiteY4" fmla="*/ 563880 h 4168140"/>
                <a:gd name="connsiteX5" fmla="*/ 472440 w 11737340"/>
                <a:gd name="connsiteY5" fmla="*/ 632460 h 4168140"/>
                <a:gd name="connsiteX6" fmla="*/ 601980 w 11737340"/>
                <a:gd name="connsiteY6" fmla="*/ 708660 h 4168140"/>
                <a:gd name="connsiteX7" fmla="*/ 739140 w 11737340"/>
                <a:gd name="connsiteY7" fmla="*/ 784860 h 4168140"/>
                <a:gd name="connsiteX8" fmla="*/ 861060 w 11737340"/>
                <a:gd name="connsiteY8" fmla="*/ 868680 h 4168140"/>
                <a:gd name="connsiteX9" fmla="*/ 944880 w 11737340"/>
                <a:gd name="connsiteY9" fmla="*/ 952500 h 4168140"/>
                <a:gd name="connsiteX10" fmla="*/ 1021080 w 11737340"/>
                <a:gd name="connsiteY10" fmla="*/ 1005840 h 4168140"/>
                <a:gd name="connsiteX11" fmla="*/ 1097280 w 11737340"/>
                <a:gd name="connsiteY11" fmla="*/ 1043940 h 4168140"/>
                <a:gd name="connsiteX12" fmla="*/ 1181100 w 11737340"/>
                <a:gd name="connsiteY12" fmla="*/ 1104900 h 4168140"/>
                <a:gd name="connsiteX13" fmla="*/ 1249680 w 11737340"/>
                <a:gd name="connsiteY13" fmla="*/ 1150620 h 4168140"/>
                <a:gd name="connsiteX14" fmla="*/ 1341120 w 11737340"/>
                <a:gd name="connsiteY14" fmla="*/ 1196340 h 4168140"/>
                <a:gd name="connsiteX15" fmla="*/ 1417320 w 11737340"/>
                <a:gd name="connsiteY15" fmla="*/ 1257300 h 4168140"/>
                <a:gd name="connsiteX16" fmla="*/ 1493520 w 11737340"/>
                <a:gd name="connsiteY16" fmla="*/ 1333500 h 4168140"/>
                <a:gd name="connsiteX17" fmla="*/ 1569720 w 11737340"/>
                <a:gd name="connsiteY17" fmla="*/ 1356360 h 4168140"/>
                <a:gd name="connsiteX18" fmla="*/ 1684020 w 11737340"/>
                <a:gd name="connsiteY18" fmla="*/ 1424940 h 4168140"/>
                <a:gd name="connsiteX19" fmla="*/ 1729740 w 11737340"/>
                <a:gd name="connsiteY19" fmla="*/ 1485900 h 4168140"/>
                <a:gd name="connsiteX20" fmla="*/ 1844040 w 11737340"/>
                <a:gd name="connsiteY20" fmla="*/ 1569720 h 4168140"/>
                <a:gd name="connsiteX21" fmla="*/ 1935480 w 11737340"/>
                <a:gd name="connsiteY21" fmla="*/ 1615440 h 4168140"/>
                <a:gd name="connsiteX22" fmla="*/ 2049780 w 11737340"/>
                <a:gd name="connsiteY22" fmla="*/ 1691640 h 4168140"/>
                <a:gd name="connsiteX23" fmla="*/ 2133600 w 11737340"/>
                <a:gd name="connsiteY23" fmla="*/ 1729740 h 4168140"/>
                <a:gd name="connsiteX24" fmla="*/ 2202180 w 11737340"/>
                <a:gd name="connsiteY24" fmla="*/ 1805940 h 4168140"/>
                <a:gd name="connsiteX25" fmla="*/ 2255520 w 11737340"/>
                <a:gd name="connsiteY25" fmla="*/ 1821180 h 4168140"/>
                <a:gd name="connsiteX26" fmla="*/ 2316480 w 11737340"/>
                <a:gd name="connsiteY26" fmla="*/ 1866900 h 4168140"/>
                <a:gd name="connsiteX27" fmla="*/ 2423160 w 11737340"/>
                <a:gd name="connsiteY27" fmla="*/ 2004060 h 4168140"/>
                <a:gd name="connsiteX28" fmla="*/ 2476500 w 11737340"/>
                <a:gd name="connsiteY28" fmla="*/ 2087880 h 4168140"/>
                <a:gd name="connsiteX29" fmla="*/ 2567940 w 11737340"/>
                <a:gd name="connsiteY29" fmla="*/ 2148840 h 4168140"/>
                <a:gd name="connsiteX30" fmla="*/ 2682240 w 11737340"/>
                <a:gd name="connsiteY30" fmla="*/ 2186940 h 4168140"/>
                <a:gd name="connsiteX31" fmla="*/ 2743200 w 11737340"/>
                <a:gd name="connsiteY31" fmla="*/ 2209800 h 4168140"/>
                <a:gd name="connsiteX32" fmla="*/ 2811780 w 11737340"/>
                <a:gd name="connsiteY32" fmla="*/ 2247900 h 4168140"/>
                <a:gd name="connsiteX33" fmla="*/ 2887980 w 11737340"/>
                <a:gd name="connsiteY33" fmla="*/ 2301240 h 4168140"/>
                <a:gd name="connsiteX34" fmla="*/ 2979420 w 11737340"/>
                <a:gd name="connsiteY34" fmla="*/ 2385060 h 4168140"/>
                <a:gd name="connsiteX35" fmla="*/ 3055620 w 11737340"/>
                <a:gd name="connsiteY35" fmla="*/ 2461260 h 4168140"/>
                <a:gd name="connsiteX36" fmla="*/ 3139440 w 11737340"/>
                <a:gd name="connsiteY36" fmla="*/ 2537460 h 4168140"/>
                <a:gd name="connsiteX37" fmla="*/ 3261360 w 11737340"/>
                <a:gd name="connsiteY37" fmla="*/ 2628900 h 4168140"/>
                <a:gd name="connsiteX38" fmla="*/ 3345180 w 11737340"/>
                <a:gd name="connsiteY38" fmla="*/ 2720340 h 4168140"/>
                <a:gd name="connsiteX39" fmla="*/ 3444240 w 11737340"/>
                <a:gd name="connsiteY39" fmla="*/ 2796540 h 4168140"/>
                <a:gd name="connsiteX40" fmla="*/ 3558540 w 11737340"/>
                <a:gd name="connsiteY40" fmla="*/ 2872740 h 4168140"/>
                <a:gd name="connsiteX41" fmla="*/ 3619500 w 11737340"/>
                <a:gd name="connsiteY41" fmla="*/ 2979420 h 4168140"/>
                <a:gd name="connsiteX42" fmla="*/ 3619500 w 11737340"/>
                <a:gd name="connsiteY42" fmla="*/ 2979420 h 4168140"/>
                <a:gd name="connsiteX43" fmla="*/ 3649980 w 11737340"/>
                <a:gd name="connsiteY43" fmla="*/ 3048000 h 4168140"/>
                <a:gd name="connsiteX44" fmla="*/ 3703320 w 11737340"/>
                <a:gd name="connsiteY44" fmla="*/ 3086100 h 4168140"/>
                <a:gd name="connsiteX45" fmla="*/ 3764280 w 11737340"/>
                <a:gd name="connsiteY45" fmla="*/ 3063240 h 4168140"/>
                <a:gd name="connsiteX46" fmla="*/ 3848100 w 11737340"/>
                <a:gd name="connsiteY46" fmla="*/ 3025140 h 4168140"/>
                <a:gd name="connsiteX47" fmla="*/ 3916680 w 11737340"/>
                <a:gd name="connsiteY47" fmla="*/ 3032760 h 4168140"/>
                <a:gd name="connsiteX48" fmla="*/ 4030980 w 11737340"/>
                <a:gd name="connsiteY48" fmla="*/ 3063240 h 4168140"/>
                <a:gd name="connsiteX49" fmla="*/ 4137660 w 11737340"/>
                <a:gd name="connsiteY49" fmla="*/ 3101340 h 4168140"/>
                <a:gd name="connsiteX50" fmla="*/ 4259580 w 11737340"/>
                <a:gd name="connsiteY50" fmla="*/ 3147060 h 4168140"/>
                <a:gd name="connsiteX51" fmla="*/ 4381500 w 11737340"/>
                <a:gd name="connsiteY51" fmla="*/ 3192780 h 4168140"/>
                <a:gd name="connsiteX52" fmla="*/ 4526280 w 11737340"/>
                <a:gd name="connsiteY52" fmla="*/ 3276600 h 4168140"/>
                <a:gd name="connsiteX53" fmla="*/ 4587240 w 11737340"/>
                <a:gd name="connsiteY53" fmla="*/ 3299460 h 4168140"/>
                <a:gd name="connsiteX54" fmla="*/ 4610100 w 11737340"/>
                <a:gd name="connsiteY54" fmla="*/ 3352800 h 4168140"/>
                <a:gd name="connsiteX55" fmla="*/ 4648200 w 11737340"/>
                <a:gd name="connsiteY55" fmla="*/ 3436620 h 4168140"/>
                <a:gd name="connsiteX56" fmla="*/ 4671060 w 11737340"/>
                <a:gd name="connsiteY56" fmla="*/ 3520440 h 4168140"/>
                <a:gd name="connsiteX57" fmla="*/ 4678680 w 11737340"/>
                <a:gd name="connsiteY57" fmla="*/ 3589020 h 4168140"/>
                <a:gd name="connsiteX58" fmla="*/ 4686300 w 11737340"/>
                <a:gd name="connsiteY58" fmla="*/ 3649980 h 4168140"/>
                <a:gd name="connsiteX59" fmla="*/ 4724400 w 11737340"/>
                <a:gd name="connsiteY59" fmla="*/ 3680460 h 4168140"/>
                <a:gd name="connsiteX60" fmla="*/ 4785360 w 11737340"/>
                <a:gd name="connsiteY60" fmla="*/ 3672840 h 4168140"/>
                <a:gd name="connsiteX61" fmla="*/ 4869180 w 11737340"/>
                <a:gd name="connsiteY61" fmla="*/ 3703320 h 4168140"/>
                <a:gd name="connsiteX62" fmla="*/ 4914900 w 11737340"/>
                <a:gd name="connsiteY62" fmla="*/ 3756660 h 4168140"/>
                <a:gd name="connsiteX63" fmla="*/ 5105400 w 11737340"/>
                <a:gd name="connsiteY63" fmla="*/ 3832860 h 4168140"/>
                <a:gd name="connsiteX64" fmla="*/ 5173980 w 11737340"/>
                <a:gd name="connsiteY64" fmla="*/ 3886200 h 4168140"/>
                <a:gd name="connsiteX65" fmla="*/ 5242560 w 11737340"/>
                <a:gd name="connsiteY65" fmla="*/ 3924300 h 4168140"/>
                <a:gd name="connsiteX66" fmla="*/ 5364480 w 11737340"/>
                <a:gd name="connsiteY66" fmla="*/ 3962400 h 4168140"/>
                <a:gd name="connsiteX67" fmla="*/ 5516880 w 11737340"/>
                <a:gd name="connsiteY67" fmla="*/ 4046220 h 4168140"/>
                <a:gd name="connsiteX68" fmla="*/ 5585460 w 11737340"/>
                <a:gd name="connsiteY68" fmla="*/ 4099560 h 4168140"/>
                <a:gd name="connsiteX69" fmla="*/ 5661660 w 11737340"/>
                <a:gd name="connsiteY69" fmla="*/ 4122420 h 4168140"/>
                <a:gd name="connsiteX70" fmla="*/ 5745480 w 11737340"/>
                <a:gd name="connsiteY70" fmla="*/ 4130040 h 4168140"/>
                <a:gd name="connsiteX71" fmla="*/ 5836920 w 11737340"/>
                <a:gd name="connsiteY71" fmla="*/ 4130040 h 4168140"/>
                <a:gd name="connsiteX72" fmla="*/ 5951220 w 11737340"/>
                <a:gd name="connsiteY72" fmla="*/ 4145280 h 4168140"/>
                <a:gd name="connsiteX73" fmla="*/ 6035040 w 11737340"/>
                <a:gd name="connsiteY73" fmla="*/ 4168140 h 4168140"/>
                <a:gd name="connsiteX74" fmla="*/ 6149340 w 11737340"/>
                <a:gd name="connsiteY74" fmla="*/ 4137660 h 4168140"/>
                <a:gd name="connsiteX75" fmla="*/ 6286500 w 11737340"/>
                <a:gd name="connsiteY75" fmla="*/ 4114800 h 4168140"/>
                <a:gd name="connsiteX76" fmla="*/ 6393180 w 11737340"/>
                <a:gd name="connsiteY76" fmla="*/ 4053840 h 4168140"/>
                <a:gd name="connsiteX77" fmla="*/ 6484620 w 11737340"/>
                <a:gd name="connsiteY77" fmla="*/ 4038600 h 4168140"/>
                <a:gd name="connsiteX78" fmla="*/ 6583680 w 11737340"/>
                <a:gd name="connsiteY78" fmla="*/ 3970020 h 4168140"/>
                <a:gd name="connsiteX79" fmla="*/ 6697980 w 11737340"/>
                <a:gd name="connsiteY79" fmla="*/ 3886200 h 4168140"/>
                <a:gd name="connsiteX80" fmla="*/ 6751320 w 11737340"/>
                <a:gd name="connsiteY80" fmla="*/ 3822700 h 4168140"/>
                <a:gd name="connsiteX81" fmla="*/ 6855460 w 11737340"/>
                <a:gd name="connsiteY81" fmla="*/ 3764280 h 4168140"/>
                <a:gd name="connsiteX82" fmla="*/ 6959600 w 11737340"/>
                <a:gd name="connsiteY82" fmla="*/ 3629660 h 4168140"/>
                <a:gd name="connsiteX83" fmla="*/ 7056120 w 11737340"/>
                <a:gd name="connsiteY83" fmla="*/ 3528060 h 4168140"/>
                <a:gd name="connsiteX84" fmla="*/ 7165340 w 11737340"/>
                <a:gd name="connsiteY84" fmla="*/ 3454400 h 4168140"/>
                <a:gd name="connsiteX85" fmla="*/ 7287260 w 11737340"/>
                <a:gd name="connsiteY85" fmla="*/ 3296920 h 4168140"/>
                <a:gd name="connsiteX86" fmla="*/ 7338060 w 11737340"/>
                <a:gd name="connsiteY86" fmla="*/ 3200400 h 4168140"/>
                <a:gd name="connsiteX87" fmla="*/ 7383780 w 11737340"/>
                <a:gd name="connsiteY87" fmla="*/ 3144520 h 4168140"/>
                <a:gd name="connsiteX88" fmla="*/ 7444740 w 11737340"/>
                <a:gd name="connsiteY88" fmla="*/ 3093720 h 4168140"/>
                <a:gd name="connsiteX89" fmla="*/ 7513320 w 11737340"/>
                <a:gd name="connsiteY89" fmla="*/ 3101340 h 4168140"/>
                <a:gd name="connsiteX90" fmla="*/ 7576820 w 11737340"/>
                <a:gd name="connsiteY90" fmla="*/ 3093720 h 4168140"/>
                <a:gd name="connsiteX91" fmla="*/ 7729220 w 11737340"/>
                <a:gd name="connsiteY91" fmla="*/ 3136900 h 4168140"/>
                <a:gd name="connsiteX92" fmla="*/ 7833360 w 11737340"/>
                <a:gd name="connsiteY92" fmla="*/ 3180080 h 4168140"/>
                <a:gd name="connsiteX93" fmla="*/ 7967980 w 11737340"/>
                <a:gd name="connsiteY93" fmla="*/ 3208020 h 4168140"/>
                <a:gd name="connsiteX94" fmla="*/ 8161020 w 11737340"/>
                <a:gd name="connsiteY94" fmla="*/ 3296920 h 4168140"/>
                <a:gd name="connsiteX95" fmla="*/ 8293100 w 11737340"/>
                <a:gd name="connsiteY95" fmla="*/ 3370580 h 4168140"/>
                <a:gd name="connsiteX96" fmla="*/ 8371840 w 11737340"/>
                <a:gd name="connsiteY96" fmla="*/ 3395980 h 4168140"/>
                <a:gd name="connsiteX97" fmla="*/ 8468360 w 11737340"/>
                <a:gd name="connsiteY97" fmla="*/ 3434080 h 4168140"/>
                <a:gd name="connsiteX98" fmla="*/ 8582660 w 11737340"/>
                <a:gd name="connsiteY98" fmla="*/ 3528060 h 4168140"/>
                <a:gd name="connsiteX99" fmla="*/ 8641080 w 11737340"/>
                <a:gd name="connsiteY99" fmla="*/ 3566160 h 4168140"/>
                <a:gd name="connsiteX100" fmla="*/ 8702040 w 11737340"/>
                <a:gd name="connsiteY100" fmla="*/ 3604260 h 4168140"/>
                <a:gd name="connsiteX101" fmla="*/ 8763000 w 11737340"/>
                <a:gd name="connsiteY101" fmla="*/ 3634740 h 4168140"/>
                <a:gd name="connsiteX102" fmla="*/ 8846820 w 11737340"/>
                <a:gd name="connsiteY102" fmla="*/ 3632200 h 4168140"/>
                <a:gd name="connsiteX103" fmla="*/ 8968740 w 11737340"/>
                <a:gd name="connsiteY103" fmla="*/ 3634740 h 4168140"/>
                <a:gd name="connsiteX104" fmla="*/ 9060180 w 11737340"/>
                <a:gd name="connsiteY104" fmla="*/ 3642360 h 4168140"/>
                <a:gd name="connsiteX105" fmla="*/ 9151620 w 11737340"/>
                <a:gd name="connsiteY105" fmla="*/ 3657600 h 4168140"/>
                <a:gd name="connsiteX106" fmla="*/ 9230360 w 11737340"/>
                <a:gd name="connsiteY106" fmla="*/ 3657600 h 4168140"/>
                <a:gd name="connsiteX107" fmla="*/ 9331960 w 11737340"/>
                <a:gd name="connsiteY107" fmla="*/ 3629660 h 4168140"/>
                <a:gd name="connsiteX108" fmla="*/ 9433560 w 11737340"/>
                <a:gd name="connsiteY108" fmla="*/ 3589020 h 4168140"/>
                <a:gd name="connsiteX109" fmla="*/ 9535160 w 11737340"/>
                <a:gd name="connsiteY109" fmla="*/ 3540760 h 4168140"/>
                <a:gd name="connsiteX110" fmla="*/ 9646920 w 11737340"/>
                <a:gd name="connsiteY110" fmla="*/ 3489960 h 4168140"/>
                <a:gd name="connsiteX111" fmla="*/ 9784080 w 11737340"/>
                <a:gd name="connsiteY111" fmla="*/ 3444240 h 4168140"/>
                <a:gd name="connsiteX112" fmla="*/ 9860280 w 11737340"/>
                <a:gd name="connsiteY112" fmla="*/ 3383280 h 4168140"/>
                <a:gd name="connsiteX113" fmla="*/ 9921240 w 11737340"/>
                <a:gd name="connsiteY113" fmla="*/ 3314700 h 4168140"/>
                <a:gd name="connsiteX114" fmla="*/ 9997440 w 11737340"/>
                <a:gd name="connsiteY114" fmla="*/ 3208020 h 4168140"/>
                <a:gd name="connsiteX115" fmla="*/ 10043160 w 11737340"/>
                <a:gd name="connsiteY115" fmla="*/ 3101340 h 4168140"/>
                <a:gd name="connsiteX116" fmla="*/ 10104120 w 11737340"/>
                <a:gd name="connsiteY116" fmla="*/ 3017520 h 4168140"/>
                <a:gd name="connsiteX117" fmla="*/ 10157460 w 11737340"/>
                <a:gd name="connsiteY117" fmla="*/ 2933700 h 4168140"/>
                <a:gd name="connsiteX118" fmla="*/ 10218420 w 11737340"/>
                <a:gd name="connsiteY118" fmla="*/ 2849880 h 4168140"/>
                <a:gd name="connsiteX119" fmla="*/ 10294620 w 11737340"/>
                <a:gd name="connsiteY119" fmla="*/ 2735580 h 4168140"/>
                <a:gd name="connsiteX120" fmla="*/ 10347960 w 11737340"/>
                <a:gd name="connsiteY120" fmla="*/ 2621280 h 4168140"/>
                <a:gd name="connsiteX121" fmla="*/ 10431780 w 11737340"/>
                <a:gd name="connsiteY121" fmla="*/ 2499360 h 4168140"/>
                <a:gd name="connsiteX122" fmla="*/ 10500360 w 11737340"/>
                <a:gd name="connsiteY122" fmla="*/ 2354580 h 4168140"/>
                <a:gd name="connsiteX123" fmla="*/ 10553700 w 11737340"/>
                <a:gd name="connsiteY123" fmla="*/ 2263140 h 4168140"/>
                <a:gd name="connsiteX124" fmla="*/ 10584180 w 11737340"/>
                <a:gd name="connsiteY124" fmla="*/ 2194560 h 4168140"/>
                <a:gd name="connsiteX125" fmla="*/ 10624820 w 11737340"/>
                <a:gd name="connsiteY125" fmla="*/ 2125980 h 4168140"/>
                <a:gd name="connsiteX126" fmla="*/ 10675620 w 11737340"/>
                <a:gd name="connsiteY126" fmla="*/ 2049780 h 4168140"/>
                <a:gd name="connsiteX127" fmla="*/ 10690860 w 11737340"/>
                <a:gd name="connsiteY127" fmla="*/ 1988820 h 4168140"/>
                <a:gd name="connsiteX128" fmla="*/ 10713720 w 11737340"/>
                <a:gd name="connsiteY128" fmla="*/ 1927860 h 4168140"/>
                <a:gd name="connsiteX129" fmla="*/ 10767060 w 11737340"/>
                <a:gd name="connsiteY129" fmla="*/ 1859280 h 4168140"/>
                <a:gd name="connsiteX130" fmla="*/ 10873740 w 11737340"/>
                <a:gd name="connsiteY130" fmla="*/ 1828800 h 4168140"/>
                <a:gd name="connsiteX131" fmla="*/ 11079480 w 11737340"/>
                <a:gd name="connsiteY131" fmla="*/ 1767840 h 4168140"/>
                <a:gd name="connsiteX132" fmla="*/ 11247120 w 11737340"/>
                <a:gd name="connsiteY132" fmla="*/ 1684020 h 4168140"/>
                <a:gd name="connsiteX133" fmla="*/ 11407140 w 11737340"/>
                <a:gd name="connsiteY133" fmla="*/ 1628140 h 4168140"/>
                <a:gd name="connsiteX134" fmla="*/ 11490960 w 11737340"/>
                <a:gd name="connsiteY134" fmla="*/ 1577340 h 4168140"/>
                <a:gd name="connsiteX135" fmla="*/ 11635740 w 11737340"/>
                <a:gd name="connsiteY135" fmla="*/ 1508760 h 4168140"/>
                <a:gd name="connsiteX136" fmla="*/ 11737340 w 11737340"/>
                <a:gd name="connsiteY136" fmla="*/ 1442720 h 4168140"/>
                <a:gd name="connsiteX137" fmla="*/ 11620500 w 11737340"/>
                <a:gd name="connsiteY137" fmla="*/ 1417320 h 4168140"/>
                <a:gd name="connsiteX138" fmla="*/ 11567160 w 11737340"/>
                <a:gd name="connsiteY138" fmla="*/ 1379220 h 4168140"/>
                <a:gd name="connsiteX139" fmla="*/ 11498580 w 11737340"/>
                <a:gd name="connsiteY139" fmla="*/ 1318260 h 4168140"/>
                <a:gd name="connsiteX140" fmla="*/ 11468100 w 11737340"/>
                <a:gd name="connsiteY140" fmla="*/ 1280160 h 4168140"/>
                <a:gd name="connsiteX141" fmla="*/ 11442700 w 11737340"/>
                <a:gd name="connsiteY141" fmla="*/ 1231900 h 4168140"/>
                <a:gd name="connsiteX142" fmla="*/ 11384280 w 11737340"/>
                <a:gd name="connsiteY142" fmla="*/ 1310640 h 4168140"/>
                <a:gd name="connsiteX143" fmla="*/ 11353800 w 11737340"/>
                <a:gd name="connsiteY143" fmla="*/ 1356360 h 4168140"/>
                <a:gd name="connsiteX144" fmla="*/ 11224260 w 11737340"/>
                <a:gd name="connsiteY144" fmla="*/ 1417320 h 4168140"/>
                <a:gd name="connsiteX145" fmla="*/ 11109960 w 11737340"/>
                <a:gd name="connsiteY145" fmla="*/ 1463040 h 4168140"/>
                <a:gd name="connsiteX146" fmla="*/ 10911840 w 11737340"/>
                <a:gd name="connsiteY146" fmla="*/ 1524000 h 4168140"/>
                <a:gd name="connsiteX147" fmla="*/ 10774680 w 11737340"/>
                <a:gd name="connsiteY147" fmla="*/ 1546860 h 4168140"/>
                <a:gd name="connsiteX148" fmla="*/ 10675620 w 11737340"/>
                <a:gd name="connsiteY148" fmla="*/ 1615440 h 4168140"/>
                <a:gd name="connsiteX149" fmla="*/ 10568940 w 11737340"/>
                <a:gd name="connsiteY149" fmla="*/ 1676400 h 4168140"/>
                <a:gd name="connsiteX150" fmla="*/ 10485120 w 11737340"/>
                <a:gd name="connsiteY150" fmla="*/ 1760220 h 4168140"/>
                <a:gd name="connsiteX151" fmla="*/ 10454640 w 11737340"/>
                <a:gd name="connsiteY151" fmla="*/ 1836420 h 4168140"/>
                <a:gd name="connsiteX152" fmla="*/ 10416540 w 11737340"/>
                <a:gd name="connsiteY152" fmla="*/ 1927860 h 4168140"/>
                <a:gd name="connsiteX153" fmla="*/ 10401300 w 11737340"/>
                <a:gd name="connsiteY153" fmla="*/ 2004060 h 4168140"/>
                <a:gd name="connsiteX154" fmla="*/ 10363200 w 11737340"/>
                <a:gd name="connsiteY154" fmla="*/ 2095500 h 4168140"/>
                <a:gd name="connsiteX155" fmla="*/ 10317480 w 11737340"/>
                <a:gd name="connsiteY155" fmla="*/ 2225040 h 4168140"/>
                <a:gd name="connsiteX156" fmla="*/ 10287000 w 11737340"/>
                <a:gd name="connsiteY156" fmla="*/ 2346960 h 4168140"/>
                <a:gd name="connsiteX157" fmla="*/ 10218420 w 11737340"/>
                <a:gd name="connsiteY157" fmla="*/ 2499360 h 4168140"/>
                <a:gd name="connsiteX158" fmla="*/ 10134600 w 11737340"/>
                <a:gd name="connsiteY158" fmla="*/ 2621280 h 4168140"/>
                <a:gd name="connsiteX159" fmla="*/ 10043160 w 11737340"/>
                <a:gd name="connsiteY159" fmla="*/ 2735580 h 4168140"/>
                <a:gd name="connsiteX160" fmla="*/ 9974580 w 11737340"/>
                <a:gd name="connsiteY160" fmla="*/ 2857500 h 4168140"/>
                <a:gd name="connsiteX161" fmla="*/ 9906000 w 11737340"/>
                <a:gd name="connsiteY161" fmla="*/ 2941320 h 4168140"/>
                <a:gd name="connsiteX162" fmla="*/ 9860280 w 11737340"/>
                <a:gd name="connsiteY162" fmla="*/ 3032760 h 4168140"/>
                <a:gd name="connsiteX163" fmla="*/ 9806940 w 11737340"/>
                <a:gd name="connsiteY163" fmla="*/ 3116580 h 4168140"/>
                <a:gd name="connsiteX164" fmla="*/ 9715500 w 11737340"/>
                <a:gd name="connsiteY164" fmla="*/ 3208020 h 4168140"/>
                <a:gd name="connsiteX165" fmla="*/ 9616440 w 11737340"/>
                <a:gd name="connsiteY165" fmla="*/ 3261360 h 4168140"/>
                <a:gd name="connsiteX166" fmla="*/ 9532620 w 11737340"/>
                <a:gd name="connsiteY166" fmla="*/ 3329940 h 4168140"/>
                <a:gd name="connsiteX167" fmla="*/ 9471660 w 11737340"/>
                <a:gd name="connsiteY167" fmla="*/ 3375660 h 4168140"/>
                <a:gd name="connsiteX168" fmla="*/ 9410700 w 11737340"/>
                <a:gd name="connsiteY168" fmla="*/ 3429000 h 4168140"/>
                <a:gd name="connsiteX169" fmla="*/ 9288780 w 11737340"/>
                <a:gd name="connsiteY169" fmla="*/ 3436620 h 4168140"/>
                <a:gd name="connsiteX170" fmla="*/ 9166860 w 11737340"/>
                <a:gd name="connsiteY170" fmla="*/ 3444240 h 4168140"/>
                <a:gd name="connsiteX171" fmla="*/ 9029700 w 11737340"/>
                <a:gd name="connsiteY171" fmla="*/ 3413760 h 4168140"/>
                <a:gd name="connsiteX172" fmla="*/ 8823960 w 11737340"/>
                <a:gd name="connsiteY172" fmla="*/ 3360420 h 4168140"/>
                <a:gd name="connsiteX173" fmla="*/ 8679180 w 11737340"/>
                <a:gd name="connsiteY173" fmla="*/ 3329940 h 4168140"/>
                <a:gd name="connsiteX174" fmla="*/ 8572500 w 11737340"/>
                <a:gd name="connsiteY174" fmla="*/ 3276600 h 4168140"/>
                <a:gd name="connsiteX175" fmla="*/ 8465820 w 11737340"/>
                <a:gd name="connsiteY175" fmla="*/ 3215640 h 4168140"/>
                <a:gd name="connsiteX176" fmla="*/ 8321040 w 11737340"/>
                <a:gd name="connsiteY176" fmla="*/ 3177540 h 4168140"/>
                <a:gd name="connsiteX177" fmla="*/ 8199120 w 11737340"/>
                <a:gd name="connsiteY177" fmla="*/ 3131820 h 4168140"/>
                <a:gd name="connsiteX178" fmla="*/ 8069580 w 11737340"/>
                <a:gd name="connsiteY178" fmla="*/ 3078480 h 4168140"/>
                <a:gd name="connsiteX179" fmla="*/ 7917180 w 11737340"/>
                <a:gd name="connsiteY179" fmla="*/ 2994660 h 4168140"/>
                <a:gd name="connsiteX180" fmla="*/ 7787640 w 11737340"/>
                <a:gd name="connsiteY180" fmla="*/ 2971800 h 4168140"/>
                <a:gd name="connsiteX181" fmla="*/ 7719060 w 11737340"/>
                <a:gd name="connsiteY181" fmla="*/ 2933700 h 4168140"/>
                <a:gd name="connsiteX182" fmla="*/ 7612380 w 11737340"/>
                <a:gd name="connsiteY182" fmla="*/ 2903220 h 4168140"/>
                <a:gd name="connsiteX183" fmla="*/ 7566660 w 11737340"/>
                <a:gd name="connsiteY183" fmla="*/ 2887980 h 4168140"/>
                <a:gd name="connsiteX184" fmla="*/ 7551420 w 11737340"/>
                <a:gd name="connsiteY184" fmla="*/ 2849880 h 4168140"/>
                <a:gd name="connsiteX185" fmla="*/ 7533640 w 11737340"/>
                <a:gd name="connsiteY185" fmla="*/ 2788920 h 4168140"/>
                <a:gd name="connsiteX186" fmla="*/ 7475220 w 11737340"/>
                <a:gd name="connsiteY186" fmla="*/ 2857500 h 4168140"/>
                <a:gd name="connsiteX187" fmla="*/ 7414260 w 11737340"/>
                <a:gd name="connsiteY187" fmla="*/ 2887980 h 4168140"/>
                <a:gd name="connsiteX188" fmla="*/ 7345680 w 11737340"/>
                <a:gd name="connsiteY188" fmla="*/ 2971800 h 4168140"/>
                <a:gd name="connsiteX189" fmla="*/ 7315200 w 11737340"/>
                <a:gd name="connsiteY189" fmla="*/ 2994660 h 4168140"/>
                <a:gd name="connsiteX190" fmla="*/ 7261860 w 11737340"/>
                <a:gd name="connsiteY190" fmla="*/ 3009900 h 4168140"/>
                <a:gd name="connsiteX191" fmla="*/ 7193280 w 11737340"/>
                <a:gd name="connsiteY191" fmla="*/ 3025140 h 4168140"/>
                <a:gd name="connsiteX192" fmla="*/ 7155180 w 11737340"/>
                <a:gd name="connsiteY192" fmla="*/ 3078480 h 4168140"/>
                <a:gd name="connsiteX193" fmla="*/ 7109460 w 11737340"/>
                <a:gd name="connsiteY193" fmla="*/ 3154680 h 4168140"/>
                <a:gd name="connsiteX194" fmla="*/ 7048500 w 11737340"/>
                <a:gd name="connsiteY194" fmla="*/ 3246120 h 4168140"/>
                <a:gd name="connsiteX195" fmla="*/ 6995160 w 11737340"/>
                <a:gd name="connsiteY195" fmla="*/ 3307080 h 4168140"/>
                <a:gd name="connsiteX196" fmla="*/ 6972300 w 11737340"/>
                <a:gd name="connsiteY196" fmla="*/ 3352800 h 4168140"/>
                <a:gd name="connsiteX197" fmla="*/ 6949440 w 11737340"/>
                <a:gd name="connsiteY197" fmla="*/ 3413760 h 4168140"/>
                <a:gd name="connsiteX198" fmla="*/ 6949440 w 11737340"/>
                <a:gd name="connsiteY198" fmla="*/ 3413760 h 4168140"/>
                <a:gd name="connsiteX199" fmla="*/ 6911340 w 11737340"/>
                <a:gd name="connsiteY199" fmla="*/ 3474720 h 4168140"/>
                <a:gd name="connsiteX200" fmla="*/ 6888480 w 11737340"/>
                <a:gd name="connsiteY200" fmla="*/ 3505200 h 4168140"/>
                <a:gd name="connsiteX201" fmla="*/ 6819900 w 11737340"/>
                <a:gd name="connsiteY201" fmla="*/ 3566160 h 4168140"/>
                <a:gd name="connsiteX202" fmla="*/ 6743700 w 11737340"/>
                <a:gd name="connsiteY202" fmla="*/ 3581400 h 4168140"/>
                <a:gd name="connsiteX203" fmla="*/ 6675120 w 11737340"/>
                <a:gd name="connsiteY203" fmla="*/ 3657600 h 4168140"/>
                <a:gd name="connsiteX204" fmla="*/ 6629400 w 11737340"/>
                <a:gd name="connsiteY204" fmla="*/ 3718560 h 4168140"/>
                <a:gd name="connsiteX205" fmla="*/ 6576060 w 11737340"/>
                <a:gd name="connsiteY205" fmla="*/ 3779520 h 4168140"/>
                <a:gd name="connsiteX206" fmla="*/ 6484620 w 11737340"/>
                <a:gd name="connsiteY206" fmla="*/ 3817620 h 4168140"/>
                <a:gd name="connsiteX207" fmla="*/ 6400800 w 11737340"/>
                <a:gd name="connsiteY207" fmla="*/ 3832860 h 4168140"/>
                <a:gd name="connsiteX208" fmla="*/ 6263640 w 11737340"/>
                <a:gd name="connsiteY208" fmla="*/ 3870960 h 4168140"/>
                <a:gd name="connsiteX209" fmla="*/ 6126480 w 11737340"/>
                <a:gd name="connsiteY209" fmla="*/ 3901440 h 4168140"/>
                <a:gd name="connsiteX210" fmla="*/ 6027420 w 11737340"/>
                <a:gd name="connsiteY210" fmla="*/ 3916680 h 4168140"/>
                <a:gd name="connsiteX211" fmla="*/ 5890260 w 11737340"/>
                <a:gd name="connsiteY211" fmla="*/ 3878580 h 4168140"/>
                <a:gd name="connsiteX212" fmla="*/ 5821680 w 11737340"/>
                <a:gd name="connsiteY212" fmla="*/ 3863340 h 4168140"/>
                <a:gd name="connsiteX213" fmla="*/ 5737860 w 11737340"/>
                <a:gd name="connsiteY213" fmla="*/ 3825240 h 4168140"/>
                <a:gd name="connsiteX214" fmla="*/ 5638800 w 11737340"/>
                <a:gd name="connsiteY214" fmla="*/ 3794760 h 4168140"/>
                <a:gd name="connsiteX215" fmla="*/ 5524500 w 11737340"/>
                <a:gd name="connsiteY215" fmla="*/ 3756660 h 4168140"/>
                <a:gd name="connsiteX216" fmla="*/ 5448300 w 11737340"/>
                <a:gd name="connsiteY216" fmla="*/ 3718560 h 4168140"/>
                <a:gd name="connsiteX217" fmla="*/ 5349240 w 11737340"/>
                <a:gd name="connsiteY217" fmla="*/ 3657600 h 4168140"/>
                <a:gd name="connsiteX218" fmla="*/ 5295900 w 11737340"/>
                <a:gd name="connsiteY218" fmla="*/ 3619500 h 4168140"/>
                <a:gd name="connsiteX219" fmla="*/ 5234940 w 11737340"/>
                <a:gd name="connsiteY219" fmla="*/ 3596640 h 4168140"/>
                <a:gd name="connsiteX220" fmla="*/ 5135880 w 11737340"/>
                <a:gd name="connsiteY220" fmla="*/ 3550920 h 4168140"/>
                <a:gd name="connsiteX221" fmla="*/ 5059680 w 11737340"/>
                <a:gd name="connsiteY221" fmla="*/ 3505200 h 4168140"/>
                <a:gd name="connsiteX222" fmla="*/ 5029200 w 11737340"/>
                <a:gd name="connsiteY222" fmla="*/ 3482340 h 4168140"/>
                <a:gd name="connsiteX223" fmla="*/ 4960620 w 11737340"/>
                <a:gd name="connsiteY223" fmla="*/ 3413760 h 4168140"/>
                <a:gd name="connsiteX224" fmla="*/ 4876800 w 11737340"/>
                <a:gd name="connsiteY224" fmla="*/ 3299460 h 4168140"/>
                <a:gd name="connsiteX225" fmla="*/ 4808220 w 11737340"/>
                <a:gd name="connsiteY225" fmla="*/ 3200400 h 4168140"/>
                <a:gd name="connsiteX226" fmla="*/ 4777740 w 11737340"/>
                <a:gd name="connsiteY226" fmla="*/ 3147060 h 4168140"/>
                <a:gd name="connsiteX227" fmla="*/ 4724400 w 11737340"/>
                <a:gd name="connsiteY227" fmla="*/ 3108960 h 4168140"/>
                <a:gd name="connsiteX228" fmla="*/ 4648200 w 11737340"/>
                <a:gd name="connsiteY228" fmla="*/ 3063240 h 4168140"/>
                <a:gd name="connsiteX229" fmla="*/ 4533900 w 11737340"/>
                <a:gd name="connsiteY229" fmla="*/ 2979420 h 4168140"/>
                <a:gd name="connsiteX230" fmla="*/ 4427220 w 11737340"/>
                <a:gd name="connsiteY230" fmla="*/ 2941320 h 4168140"/>
                <a:gd name="connsiteX231" fmla="*/ 4366260 w 11737340"/>
                <a:gd name="connsiteY231" fmla="*/ 2903220 h 4168140"/>
                <a:gd name="connsiteX232" fmla="*/ 4244340 w 11737340"/>
                <a:gd name="connsiteY232" fmla="*/ 2842260 h 4168140"/>
                <a:gd name="connsiteX233" fmla="*/ 4145280 w 11737340"/>
                <a:gd name="connsiteY233" fmla="*/ 2811780 h 4168140"/>
                <a:gd name="connsiteX234" fmla="*/ 4038600 w 11737340"/>
                <a:gd name="connsiteY234" fmla="*/ 2804160 h 4168140"/>
                <a:gd name="connsiteX235" fmla="*/ 3954780 w 11737340"/>
                <a:gd name="connsiteY235" fmla="*/ 2819400 h 4168140"/>
                <a:gd name="connsiteX236" fmla="*/ 3863340 w 11737340"/>
                <a:gd name="connsiteY236" fmla="*/ 2804160 h 4168140"/>
                <a:gd name="connsiteX237" fmla="*/ 3741420 w 11737340"/>
                <a:gd name="connsiteY237" fmla="*/ 2781300 h 4168140"/>
                <a:gd name="connsiteX238" fmla="*/ 3649980 w 11737340"/>
                <a:gd name="connsiteY238" fmla="*/ 2743200 h 4168140"/>
                <a:gd name="connsiteX239" fmla="*/ 3573780 w 11737340"/>
                <a:gd name="connsiteY239" fmla="*/ 2674620 h 4168140"/>
                <a:gd name="connsiteX240" fmla="*/ 3482340 w 11737340"/>
                <a:gd name="connsiteY240" fmla="*/ 2621280 h 4168140"/>
                <a:gd name="connsiteX241" fmla="*/ 3436620 w 11737340"/>
                <a:gd name="connsiteY241" fmla="*/ 2552700 h 4168140"/>
                <a:gd name="connsiteX242" fmla="*/ 3329940 w 11737340"/>
                <a:gd name="connsiteY242" fmla="*/ 2423160 h 4168140"/>
                <a:gd name="connsiteX243" fmla="*/ 3261360 w 11737340"/>
                <a:gd name="connsiteY243" fmla="*/ 2324100 h 4168140"/>
                <a:gd name="connsiteX244" fmla="*/ 3131820 w 11737340"/>
                <a:gd name="connsiteY244" fmla="*/ 2209800 h 4168140"/>
                <a:gd name="connsiteX245" fmla="*/ 3040380 w 11737340"/>
                <a:gd name="connsiteY245" fmla="*/ 2141220 h 4168140"/>
                <a:gd name="connsiteX246" fmla="*/ 2910840 w 11737340"/>
                <a:gd name="connsiteY246" fmla="*/ 2034540 h 4168140"/>
                <a:gd name="connsiteX247" fmla="*/ 2849880 w 11737340"/>
                <a:gd name="connsiteY247" fmla="*/ 1958340 h 4168140"/>
                <a:gd name="connsiteX248" fmla="*/ 2743200 w 11737340"/>
                <a:gd name="connsiteY248" fmla="*/ 1889760 h 4168140"/>
                <a:gd name="connsiteX249" fmla="*/ 2659380 w 11737340"/>
                <a:gd name="connsiteY249" fmla="*/ 1844040 h 4168140"/>
                <a:gd name="connsiteX250" fmla="*/ 2575560 w 11737340"/>
                <a:gd name="connsiteY250" fmla="*/ 1744980 h 4168140"/>
                <a:gd name="connsiteX251" fmla="*/ 2468880 w 11737340"/>
                <a:gd name="connsiteY251" fmla="*/ 1645920 h 4168140"/>
                <a:gd name="connsiteX252" fmla="*/ 2400300 w 11737340"/>
                <a:gd name="connsiteY252" fmla="*/ 1607820 h 4168140"/>
                <a:gd name="connsiteX253" fmla="*/ 2263140 w 11737340"/>
                <a:gd name="connsiteY253" fmla="*/ 1501140 h 4168140"/>
                <a:gd name="connsiteX254" fmla="*/ 2171700 w 11737340"/>
                <a:gd name="connsiteY254" fmla="*/ 1432560 h 4168140"/>
                <a:gd name="connsiteX255" fmla="*/ 2087880 w 11737340"/>
                <a:gd name="connsiteY255" fmla="*/ 1363980 h 4168140"/>
                <a:gd name="connsiteX256" fmla="*/ 1950720 w 11737340"/>
                <a:gd name="connsiteY256" fmla="*/ 1272540 h 4168140"/>
                <a:gd name="connsiteX257" fmla="*/ 1805940 w 11737340"/>
                <a:gd name="connsiteY257" fmla="*/ 1135380 h 4168140"/>
                <a:gd name="connsiteX258" fmla="*/ 1729740 w 11737340"/>
                <a:gd name="connsiteY258" fmla="*/ 1089660 h 4168140"/>
                <a:gd name="connsiteX259" fmla="*/ 1668780 w 11737340"/>
                <a:gd name="connsiteY259" fmla="*/ 1043940 h 4168140"/>
                <a:gd name="connsiteX260" fmla="*/ 1592580 w 11737340"/>
                <a:gd name="connsiteY260" fmla="*/ 990600 h 4168140"/>
                <a:gd name="connsiteX261" fmla="*/ 1470660 w 11737340"/>
                <a:gd name="connsiteY261" fmla="*/ 891540 h 4168140"/>
                <a:gd name="connsiteX262" fmla="*/ 1386840 w 11737340"/>
                <a:gd name="connsiteY262" fmla="*/ 845820 h 4168140"/>
                <a:gd name="connsiteX263" fmla="*/ 1318260 w 11737340"/>
                <a:gd name="connsiteY263" fmla="*/ 784860 h 4168140"/>
                <a:gd name="connsiteX264" fmla="*/ 1264920 w 11737340"/>
                <a:gd name="connsiteY264" fmla="*/ 723900 h 4168140"/>
                <a:gd name="connsiteX265" fmla="*/ 1181100 w 11737340"/>
                <a:gd name="connsiteY265" fmla="*/ 647700 h 4168140"/>
                <a:gd name="connsiteX266" fmla="*/ 1089660 w 11737340"/>
                <a:gd name="connsiteY266" fmla="*/ 624840 h 4168140"/>
                <a:gd name="connsiteX267" fmla="*/ 1021080 w 11737340"/>
                <a:gd name="connsiteY267" fmla="*/ 586740 h 4168140"/>
                <a:gd name="connsiteX268" fmla="*/ 937260 w 11737340"/>
                <a:gd name="connsiteY268" fmla="*/ 548640 h 4168140"/>
                <a:gd name="connsiteX269" fmla="*/ 830580 w 11737340"/>
                <a:gd name="connsiteY269" fmla="*/ 510540 h 4168140"/>
                <a:gd name="connsiteX270" fmla="*/ 754380 w 11737340"/>
                <a:gd name="connsiteY270" fmla="*/ 457200 h 4168140"/>
                <a:gd name="connsiteX271" fmla="*/ 708660 w 11737340"/>
                <a:gd name="connsiteY271" fmla="*/ 419100 h 4168140"/>
                <a:gd name="connsiteX272" fmla="*/ 609600 w 11737340"/>
                <a:gd name="connsiteY272" fmla="*/ 396240 h 4168140"/>
                <a:gd name="connsiteX273" fmla="*/ 548640 w 11737340"/>
                <a:gd name="connsiteY273" fmla="*/ 320040 h 4168140"/>
                <a:gd name="connsiteX274" fmla="*/ 510540 w 11737340"/>
                <a:gd name="connsiteY274" fmla="*/ 251460 h 4168140"/>
                <a:gd name="connsiteX275" fmla="*/ 464820 w 11737340"/>
                <a:gd name="connsiteY275" fmla="*/ 190500 h 4168140"/>
                <a:gd name="connsiteX276" fmla="*/ 411480 w 11737340"/>
                <a:gd name="connsiteY276" fmla="*/ 137160 h 4168140"/>
                <a:gd name="connsiteX277" fmla="*/ 373380 w 11737340"/>
                <a:gd name="connsiteY277" fmla="*/ 45720 h 4168140"/>
                <a:gd name="connsiteX278" fmla="*/ 342900 w 11737340"/>
                <a:gd name="connsiteY278" fmla="*/ 0 h 4168140"/>
                <a:gd name="connsiteX279" fmla="*/ 327660 w 11737340"/>
                <a:gd name="connsiteY279" fmla="*/ 60960 h 4168140"/>
                <a:gd name="connsiteX280" fmla="*/ 289560 w 11737340"/>
                <a:gd name="connsiteY280" fmla="*/ 91440 h 4168140"/>
                <a:gd name="connsiteX281" fmla="*/ 236220 w 11737340"/>
                <a:gd name="connsiteY281" fmla="*/ 114300 h 4168140"/>
                <a:gd name="connsiteX282" fmla="*/ 198120 w 11737340"/>
                <a:gd name="connsiteY282" fmla="*/ 175260 h 4168140"/>
                <a:gd name="connsiteX283" fmla="*/ 175260 w 11737340"/>
                <a:gd name="connsiteY283" fmla="*/ 228600 h 4168140"/>
                <a:gd name="connsiteX284" fmla="*/ 114300 w 11737340"/>
                <a:gd name="connsiteY284" fmla="*/ 236220 h 4168140"/>
                <a:gd name="connsiteX285" fmla="*/ 45720 w 11737340"/>
                <a:gd name="connsiteY285" fmla="*/ 251460 h 4168140"/>
                <a:gd name="connsiteX286" fmla="*/ 0 w 11737340"/>
                <a:gd name="connsiteY286" fmla="*/ 281940 h 4168140"/>
                <a:gd name="connsiteX287" fmla="*/ 68580 w 11737340"/>
                <a:gd name="connsiteY287" fmla="*/ 320040 h 4168140"/>
                <a:gd name="connsiteX0" fmla="*/ 68580 w 11737340"/>
                <a:gd name="connsiteY0" fmla="*/ 320040 h 4168140"/>
                <a:gd name="connsiteX1" fmla="*/ 121920 w 11737340"/>
                <a:gd name="connsiteY1" fmla="*/ 381000 h 4168140"/>
                <a:gd name="connsiteX2" fmla="*/ 198120 w 11737340"/>
                <a:gd name="connsiteY2" fmla="*/ 419100 h 4168140"/>
                <a:gd name="connsiteX3" fmla="*/ 320040 w 11737340"/>
                <a:gd name="connsiteY3" fmla="*/ 510540 h 4168140"/>
                <a:gd name="connsiteX4" fmla="*/ 411480 w 11737340"/>
                <a:gd name="connsiteY4" fmla="*/ 563880 h 4168140"/>
                <a:gd name="connsiteX5" fmla="*/ 472440 w 11737340"/>
                <a:gd name="connsiteY5" fmla="*/ 632460 h 4168140"/>
                <a:gd name="connsiteX6" fmla="*/ 601980 w 11737340"/>
                <a:gd name="connsiteY6" fmla="*/ 708660 h 4168140"/>
                <a:gd name="connsiteX7" fmla="*/ 739140 w 11737340"/>
                <a:gd name="connsiteY7" fmla="*/ 784860 h 4168140"/>
                <a:gd name="connsiteX8" fmla="*/ 861060 w 11737340"/>
                <a:gd name="connsiteY8" fmla="*/ 868680 h 4168140"/>
                <a:gd name="connsiteX9" fmla="*/ 944880 w 11737340"/>
                <a:gd name="connsiteY9" fmla="*/ 952500 h 4168140"/>
                <a:gd name="connsiteX10" fmla="*/ 1021080 w 11737340"/>
                <a:gd name="connsiteY10" fmla="*/ 1005840 h 4168140"/>
                <a:gd name="connsiteX11" fmla="*/ 1097280 w 11737340"/>
                <a:gd name="connsiteY11" fmla="*/ 1043940 h 4168140"/>
                <a:gd name="connsiteX12" fmla="*/ 1181100 w 11737340"/>
                <a:gd name="connsiteY12" fmla="*/ 1104900 h 4168140"/>
                <a:gd name="connsiteX13" fmla="*/ 1249680 w 11737340"/>
                <a:gd name="connsiteY13" fmla="*/ 1150620 h 4168140"/>
                <a:gd name="connsiteX14" fmla="*/ 1341120 w 11737340"/>
                <a:gd name="connsiteY14" fmla="*/ 1196340 h 4168140"/>
                <a:gd name="connsiteX15" fmla="*/ 1417320 w 11737340"/>
                <a:gd name="connsiteY15" fmla="*/ 1257300 h 4168140"/>
                <a:gd name="connsiteX16" fmla="*/ 1493520 w 11737340"/>
                <a:gd name="connsiteY16" fmla="*/ 1333500 h 4168140"/>
                <a:gd name="connsiteX17" fmla="*/ 1569720 w 11737340"/>
                <a:gd name="connsiteY17" fmla="*/ 1356360 h 4168140"/>
                <a:gd name="connsiteX18" fmla="*/ 1684020 w 11737340"/>
                <a:gd name="connsiteY18" fmla="*/ 1424940 h 4168140"/>
                <a:gd name="connsiteX19" fmla="*/ 1729740 w 11737340"/>
                <a:gd name="connsiteY19" fmla="*/ 1485900 h 4168140"/>
                <a:gd name="connsiteX20" fmla="*/ 1844040 w 11737340"/>
                <a:gd name="connsiteY20" fmla="*/ 1569720 h 4168140"/>
                <a:gd name="connsiteX21" fmla="*/ 1935480 w 11737340"/>
                <a:gd name="connsiteY21" fmla="*/ 1615440 h 4168140"/>
                <a:gd name="connsiteX22" fmla="*/ 2049780 w 11737340"/>
                <a:gd name="connsiteY22" fmla="*/ 1691640 h 4168140"/>
                <a:gd name="connsiteX23" fmla="*/ 2133600 w 11737340"/>
                <a:gd name="connsiteY23" fmla="*/ 1729740 h 4168140"/>
                <a:gd name="connsiteX24" fmla="*/ 2202180 w 11737340"/>
                <a:gd name="connsiteY24" fmla="*/ 1805940 h 4168140"/>
                <a:gd name="connsiteX25" fmla="*/ 2255520 w 11737340"/>
                <a:gd name="connsiteY25" fmla="*/ 1821180 h 4168140"/>
                <a:gd name="connsiteX26" fmla="*/ 2316480 w 11737340"/>
                <a:gd name="connsiteY26" fmla="*/ 1866900 h 4168140"/>
                <a:gd name="connsiteX27" fmla="*/ 2423160 w 11737340"/>
                <a:gd name="connsiteY27" fmla="*/ 2004060 h 4168140"/>
                <a:gd name="connsiteX28" fmla="*/ 2476500 w 11737340"/>
                <a:gd name="connsiteY28" fmla="*/ 2087880 h 4168140"/>
                <a:gd name="connsiteX29" fmla="*/ 2567940 w 11737340"/>
                <a:gd name="connsiteY29" fmla="*/ 2148840 h 4168140"/>
                <a:gd name="connsiteX30" fmla="*/ 2682240 w 11737340"/>
                <a:gd name="connsiteY30" fmla="*/ 2186940 h 4168140"/>
                <a:gd name="connsiteX31" fmla="*/ 2743200 w 11737340"/>
                <a:gd name="connsiteY31" fmla="*/ 2209800 h 4168140"/>
                <a:gd name="connsiteX32" fmla="*/ 2811780 w 11737340"/>
                <a:gd name="connsiteY32" fmla="*/ 2247900 h 4168140"/>
                <a:gd name="connsiteX33" fmla="*/ 2887980 w 11737340"/>
                <a:gd name="connsiteY33" fmla="*/ 2301240 h 4168140"/>
                <a:gd name="connsiteX34" fmla="*/ 2979420 w 11737340"/>
                <a:gd name="connsiteY34" fmla="*/ 2385060 h 4168140"/>
                <a:gd name="connsiteX35" fmla="*/ 3055620 w 11737340"/>
                <a:gd name="connsiteY35" fmla="*/ 2461260 h 4168140"/>
                <a:gd name="connsiteX36" fmla="*/ 3139440 w 11737340"/>
                <a:gd name="connsiteY36" fmla="*/ 2537460 h 4168140"/>
                <a:gd name="connsiteX37" fmla="*/ 3261360 w 11737340"/>
                <a:gd name="connsiteY37" fmla="*/ 2628900 h 4168140"/>
                <a:gd name="connsiteX38" fmla="*/ 3345180 w 11737340"/>
                <a:gd name="connsiteY38" fmla="*/ 2720340 h 4168140"/>
                <a:gd name="connsiteX39" fmla="*/ 3444240 w 11737340"/>
                <a:gd name="connsiteY39" fmla="*/ 2796540 h 4168140"/>
                <a:gd name="connsiteX40" fmla="*/ 3558540 w 11737340"/>
                <a:gd name="connsiteY40" fmla="*/ 2872740 h 4168140"/>
                <a:gd name="connsiteX41" fmla="*/ 3619500 w 11737340"/>
                <a:gd name="connsiteY41" fmla="*/ 2979420 h 4168140"/>
                <a:gd name="connsiteX42" fmla="*/ 3619500 w 11737340"/>
                <a:gd name="connsiteY42" fmla="*/ 2979420 h 4168140"/>
                <a:gd name="connsiteX43" fmla="*/ 3649980 w 11737340"/>
                <a:gd name="connsiteY43" fmla="*/ 3048000 h 4168140"/>
                <a:gd name="connsiteX44" fmla="*/ 3703320 w 11737340"/>
                <a:gd name="connsiteY44" fmla="*/ 3086100 h 4168140"/>
                <a:gd name="connsiteX45" fmla="*/ 3764280 w 11737340"/>
                <a:gd name="connsiteY45" fmla="*/ 3063240 h 4168140"/>
                <a:gd name="connsiteX46" fmla="*/ 3848100 w 11737340"/>
                <a:gd name="connsiteY46" fmla="*/ 3025140 h 4168140"/>
                <a:gd name="connsiteX47" fmla="*/ 3916680 w 11737340"/>
                <a:gd name="connsiteY47" fmla="*/ 3032760 h 4168140"/>
                <a:gd name="connsiteX48" fmla="*/ 4030980 w 11737340"/>
                <a:gd name="connsiteY48" fmla="*/ 3063240 h 4168140"/>
                <a:gd name="connsiteX49" fmla="*/ 4137660 w 11737340"/>
                <a:gd name="connsiteY49" fmla="*/ 3101340 h 4168140"/>
                <a:gd name="connsiteX50" fmla="*/ 4259580 w 11737340"/>
                <a:gd name="connsiteY50" fmla="*/ 3147060 h 4168140"/>
                <a:gd name="connsiteX51" fmla="*/ 4381500 w 11737340"/>
                <a:gd name="connsiteY51" fmla="*/ 3192780 h 4168140"/>
                <a:gd name="connsiteX52" fmla="*/ 4526280 w 11737340"/>
                <a:gd name="connsiteY52" fmla="*/ 3276600 h 4168140"/>
                <a:gd name="connsiteX53" fmla="*/ 4587240 w 11737340"/>
                <a:gd name="connsiteY53" fmla="*/ 3299460 h 4168140"/>
                <a:gd name="connsiteX54" fmla="*/ 4610100 w 11737340"/>
                <a:gd name="connsiteY54" fmla="*/ 3352800 h 4168140"/>
                <a:gd name="connsiteX55" fmla="*/ 4648200 w 11737340"/>
                <a:gd name="connsiteY55" fmla="*/ 3436620 h 4168140"/>
                <a:gd name="connsiteX56" fmla="*/ 4671060 w 11737340"/>
                <a:gd name="connsiteY56" fmla="*/ 3520440 h 4168140"/>
                <a:gd name="connsiteX57" fmla="*/ 4678680 w 11737340"/>
                <a:gd name="connsiteY57" fmla="*/ 3589020 h 4168140"/>
                <a:gd name="connsiteX58" fmla="*/ 4686300 w 11737340"/>
                <a:gd name="connsiteY58" fmla="*/ 3649980 h 4168140"/>
                <a:gd name="connsiteX59" fmla="*/ 4724400 w 11737340"/>
                <a:gd name="connsiteY59" fmla="*/ 3680460 h 4168140"/>
                <a:gd name="connsiteX60" fmla="*/ 4785360 w 11737340"/>
                <a:gd name="connsiteY60" fmla="*/ 3672840 h 4168140"/>
                <a:gd name="connsiteX61" fmla="*/ 4869180 w 11737340"/>
                <a:gd name="connsiteY61" fmla="*/ 3703320 h 4168140"/>
                <a:gd name="connsiteX62" fmla="*/ 4914900 w 11737340"/>
                <a:gd name="connsiteY62" fmla="*/ 3756660 h 4168140"/>
                <a:gd name="connsiteX63" fmla="*/ 5105400 w 11737340"/>
                <a:gd name="connsiteY63" fmla="*/ 3832860 h 4168140"/>
                <a:gd name="connsiteX64" fmla="*/ 5173980 w 11737340"/>
                <a:gd name="connsiteY64" fmla="*/ 3886200 h 4168140"/>
                <a:gd name="connsiteX65" fmla="*/ 5242560 w 11737340"/>
                <a:gd name="connsiteY65" fmla="*/ 3924300 h 4168140"/>
                <a:gd name="connsiteX66" fmla="*/ 5364480 w 11737340"/>
                <a:gd name="connsiteY66" fmla="*/ 3962400 h 4168140"/>
                <a:gd name="connsiteX67" fmla="*/ 5516880 w 11737340"/>
                <a:gd name="connsiteY67" fmla="*/ 4046220 h 4168140"/>
                <a:gd name="connsiteX68" fmla="*/ 5585460 w 11737340"/>
                <a:gd name="connsiteY68" fmla="*/ 4099560 h 4168140"/>
                <a:gd name="connsiteX69" fmla="*/ 5661660 w 11737340"/>
                <a:gd name="connsiteY69" fmla="*/ 4122420 h 4168140"/>
                <a:gd name="connsiteX70" fmla="*/ 5745480 w 11737340"/>
                <a:gd name="connsiteY70" fmla="*/ 4130040 h 4168140"/>
                <a:gd name="connsiteX71" fmla="*/ 5836920 w 11737340"/>
                <a:gd name="connsiteY71" fmla="*/ 4130040 h 4168140"/>
                <a:gd name="connsiteX72" fmla="*/ 5951220 w 11737340"/>
                <a:gd name="connsiteY72" fmla="*/ 4145280 h 4168140"/>
                <a:gd name="connsiteX73" fmla="*/ 6035040 w 11737340"/>
                <a:gd name="connsiteY73" fmla="*/ 4168140 h 4168140"/>
                <a:gd name="connsiteX74" fmla="*/ 6149340 w 11737340"/>
                <a:gd name="connsiteY74" fmla="*/ 4137660 h 4168140"/>
                <a:gd name="connsiteX75" fmla="*/ 6286500 w 11737340"/>
                <a:gd name="connsiteY75" fmla="*/ 4114800 h 4168140"/>
                <a:gd name="connsiteX76" fmla="*/ 6393180 w 11737340"/>
                <a:gd name="connsiteY76" fmla="*/ 4053840 h 4168140"/>
                <a:gd name="connsiteX77" fmla="*/ 6484620 w 11737340"/>
                <a:gd name="connsiteY77" fmla="*/ 4038600 h 4168140"/>
                <a:gd name="connsiteX78" fmla="*/ 6583680 w 11737340"/>
                <a:gd name="connsiteY78" fmla="*/ 3970020 h 4168140"/>
                <a:gd name="connsiteX79" fmla="*/ 6697980 w 11737340"/>
                <a:gd name="connsiteY79" fmla="*/ 3886200 h 4168140"/>
                <a:gd name="connsiteX80" fmla="*/ 6751320 w 11737340"/>
                <a:gd name="connsiteY80" fmla="*/ 3822700 h 4168140"/>
                <a:gd name="connsiteX81" fmla="*/ 6855460 w 11737340"/>
                <a:gd name="connsiteY81" fmla="*/ 3764280 h 4168140"/>
                <a:gd name="connsiteX82" fmla="*/ 6959600 w 11737340"/>
                <a:gd name="connsiteY82" fmla="*/ 3629660 h 4168140"/>
                <a:gd name="connsiteX83" fmla="*/ 7056120 w 11737340"/>
                <a:gd name="connsiteY83" fmla="*/ 3528060 h 4168140"/>
                <a:gd name="connsiteX84" fmla="*/ 7165340 w 11737340"/>
                <a:gd name="connsiteY84" fmla="*/ 3454400 h 4168140"/>
                <a:gd name="connsiteX85" fmla="*/ 7287260 w 11737340"/>
                <a:gd name="connsiteY85" fmla="*/ 3296920 h 4168140"/>
                <a:gd name="connsiteX86" fmla="*/ 7338060 w 11737340"/>
                <a:gd name="connsiteY86" fmla="*/ 3200400 h 4168140"/>
                <a:gd name="connsiteX87" fmla="*/ 7383780 w 11737340"/>
                <a:gd name="connsiteY87" fmla="*/ 3144520 h 4168140"/>
                <a:gd name="connsiteX88" fmla="*/ 7444740 w 11737340"/>
                <a:gd name="connsiteY88" fmla="*/ 3093720 h 4168140"/>
                <a:gd name="connsiteX89" fmla="*/ 7513320 w 11737340"/>
                <a:gd name="connsiteY89" fmla="*/ 3101340 h 4168140"/>
                <a:gd name="connsiteX90" fmla="*/ 7576820 w 11737340"/>
                <a:gd name="connsiteY90" fmla="*/ 3093720 h 4168140"/>
                <a:gd name="connsiteX91" fmla="*/ 7729220 w 11737340"/>
                <a:gd name="connsiteY91" fmla="*/ 3136900 h 4168140"/>
                <a:gd name="connsiteX92" fmla="*/ 7833360 w 11737340"/>
                <a:gd name="connsiteY92" fmla="*/ 3180080 h 4168140"/>
                <a:gd name="connsiteX93" fmla="*/ 7967980 w 11737340"/>
                <a:gd name="connsiteY93" fmla="*/ 3208020 h 4168140"/>
                <a:gd name="connsiteX94" fmla="*/ 8161020 w 11737340"/>
                <a:gd name="connsiteY94" fmla="*/ 3296920 h 4168140"/>
                <a:gd name="connsiteX95" fmla="*/ 8293100 w 11737340"/>
                <a:gd name="connsiteY95" fmla="*/ 3370580 h 4168140"/>
                <a:gd name="connsiteX96" fmla="*/ 8371840 w 11737340"/>
                <a:gd name="connsiteY96" fmla="*/ 3395980 h 4168140"/>
                <a:gd name="connsiteX97" fmla="*/ 8468360 w 11737340"/>
                <a:gd name="connsiteY97" fmla="*/ 3434080 h 4168140"/>
                <a:gd name="connsiteX98" fmla="*/ 8582660 w 11737340"/>
                <a:gd name="connsiteY98" fmla="*/ 3528060 h 4168140"/>
                <a:gd name="connsiteX99" fmla="*/ 8641080 w 11737340"/>
                <a:gd name="connsiteY99" fmla="*/ 3566160 h 4168140"/>
                <a:gd name="connsiteX100" fmla="*/ 8702040 w 11737340"/>
                <a:gd name="connsiteY100" fmla="*/ 3604260 h 4168140"/>
                <a:gd name="connsiteX101" fmla="*/ 8763000 w 11737340"/>
                <a:gd name="connsiteY101" fmla="*/ 3634740 h 4168140"/>
                <a:gd name="connsiteX102" fmla="*/ 8846820 w 11737340"/>
                <a:gd name="connsiteY102" fmla="*/ 3632200 h 4168140"/>
                <a:gd name="connsiteX103" fmla="*/ 8968740 w 11737340"/>
                <a:gd name="connsiteY103" fmla="*/ 3634740 h 4168140"/>
                <a:gd name="connsiteX104" fmla="*/ 9060180 w 11737340"/>
                <a:gd name="connsiteY104" fmla="*/ 3642360 h 4168140"/>
                <a:gd name="connsiteX105" fmla="*/ 9151620 w 11737340"/>
                <a:gd name="connsiteY105" fmla="*/ 3657600 h 4168140"/>
                <a:gd name="connsiteX106" fmla="*/ 9230360 w 11737340"/>
                <a:gd name="connsiteY106" fmla="*/ 3657600 h 4168140"/>
                <a:gd name="connsiteX107" fmla="*/ 9331960 w 11737340"/>
                <a:gd name="connsiteY107" fmla="*/ 3629660 h 4168140"/>
                <a:gd name="connsiteX108" fmla="*/ 9433560 w 11737340"/>
                <a:gd name="connsiteY108" fmla="*/ 3589020 h 4168140"/>
                <a:gd name="connsiteX109" fmla="*/ 9535160 w 11737340"/>
                <a:gd name="connsiteY109" fmla="*/ 3540760 h 4168140"/>
                <a:gd name="connsiteX110" fmla="*/ 9646920 w 11737340"/>
                <a:gd name="connsiteY110" fmla="*/ 3489960 h 4168140"/>
                <a:gd name="connsiteX111" fmla="*/ 9784080 w 11737340"/>
                <a:gd name="connsiteY111" fmla="*/ 3444240 h 4168140"/>
                <a:gd name="connsiteX112" fmla="*/ 9860280 w 11737340"/>
                <a:gd name="connsiteY112" fmla="*/ 3383280 h 4168140"/>
                <a:gd name="connsiteX113" fmla="*/ 9921240 w 11737340"/>
                <a:gd name="connsiteY113" fmla="*/ 3314700 h 4168140"/>
                <a:gd name="connsiteX114" fmla="*/ 9997440 w 11737340"/>
                <a:gd name="connsiteY114" fmla="*/ 3208020 h 4168140"/>
                <a:gd name="connsiteX115" fmla="*/ 10043160 w 11737340"/>
                <a:gd name="connsiteY115" fmla="*/ 3101340 h 4168140"/>
                <a:gd name="connsiteX116" fmla="*/ 10104120 w 11737340"/>
                <a:gd name="connsiteY116" fmla="*/ 3017520 h 4168140"/>
                <a:gd name="connsiteX117" fmla="*/ 10157460 w 11737340"/>
                <a:gd name="connsiteY117" fmla="*/ 2933700 h 4168140"/>
                <a:gd name="connsiteX118" fmla="*/ 10218420 w 11737340"/>
                <a:gd name="connsiteY118" fmla="*/ 2849880 h 4168140"/>
                <a:gd name="connsiteX119" fmla="*/ 10294620 w 11737340"/>
                <a:gd name="connsiteY119" fmla="*/ 2735580 h 4168140"/>
                <a:gd name="connsiteX120" fmla="*/ 10347960 w 11737340"/>
                <a:gd name="connsiteY120" fmla="*/ 2621280 h 4168140"/>
                <a:gd name="connsiteX121" fmla="*/ 10431780 w 11737340"/>
                <a:gd name="connsiteY121" fmla="*/ 2499360 h 4168140"/>
                <a:gd name="connsiteX122" fmla="*/ 10500360 w 11737340"/>
                <a:gd name="connsiteY122" fmla="*/ 2354580 h 4168140"/>
                <a:gd name="connsiteX123" fmla="*/ 10553700 w 11737340"/>
                <a:gd name="connsiteY123" fmla="*/ 2263140 h 4168140"/>
                <a:gd name="connsiteX124" fmla="*/ 10584180 w 11737340"/>
                <a:gd name="connsiteY124" fmla="*/ 2194560 h 4168140"/>
                <a:gd name="connsiteX125" fmla="*/ 10624820 w 11737340"/>
                <a:gd name="connsiteY125" fmla="*/ 2125980 h 4168140"/>
                <a:gd name="connsiteX126" fmla="*/ 10675620 w 11737340"/>
                <a:gd name="connsiteY126" fmla="*/ 2049780 h 4168140"/>
                <a:gd name="connsiteX127" fmla="*/ 10690860 w 11737340"/>
                <a:gd name="connsiteY127" fmla="*/ 1988820 h 4168140"/>
                <a:gd name="connsiteX128" fmla="*/ 10713720 w 11737340"/>
                <a:gd name="connsiteY128" fmla="*/ 1927860 h 4168140"/>
                <a:gd name="connsiteX129" fmla="*/ 10767060 w 11737340"/>
                <a:gd name="connsiteY129" fmla="*/ 1859280 h 4168140"/>
                <a:gd name="connsiteX130" fmla="*/ 10873740 w 11737340"/>
                <a:gd name="connsiteY130" fmla="*/ 1828800 h 4168140"/>
                <a:gd name="connsiteX131" fmla="*/ 11079480 w 11737340"/>
                <a:gd name="connsiteY131" fmla="*/ 1767840 h 4168140"/>
                <a:gd name="connsiteX132" fmla="*/ 11247120 w 11737340"/>
                <a:gd name="connsiteY132" fmla="*/ 1684020 h 4168140"/>
                <a:gd name="connsiteX133" fmla="*/ 11407140 w 11737340"/>
                <a:gd name="connsiteY133" fmla="*/ 1628140 h 4168140"/>
                <a:gd name="connsiteX134" fmla="*/ 11490960 w 11737340"/>
                <a:gd name="connsiteY134" fmla="*/ 1577340 h 4168140"/>
                <a:gd name="connsiteX135" fmla="*/ 11635740 w 11737340"/>
                <a:gd name="connsiteY135" fmla="*/ 1508760 h 4168140"/>
                <a:gd name="connsiteX136" fmla="*/ 11737340 w 11737340"/>
                <a:gd name="connsiteY136" fmla="*/ 1442720 h 4168140"/>
                <a:gd name="connsiteX137" fmla="*/ 11620500 w 11737340"/>
                <a:gd name="connsiteY137" fmla="*/ 1417320 h 4168140"/>
                <a:gd name="connsiteX138" fmla="*/ 11567160 w 11737340"/>
                <a:gd name="connsiteY138" fmla="*/ 1379220 h 4168140"/>
                <a:gd name="connsiteX139" fmla="*/ 11498580 w 11737340"/>
                <a:gd name="connsiteY139" fmla="*/ 1318260 h 4168140"/>
                <a:gd name="connsiteX140" fmla="*/ 11468100 w 11737340"/>
                <a:gd name="connsiteY140" fmla="*/ 1280160 h 4168140"/>
                <a:gd name="connsiteX141" fmla="*/ 11442700 w 11737340"/>
                <a:gd name="connsiteY141" fmla="*/ 1231900 h 4168140"/>
                <a:gd name="connsiteX142" fmla="*/ 11384280 w 11737340"/>
                <a:gd name="connsiteY142" fmla="*/ 1310640 h 4168140"/>
                <a:gd name="connsiteX143" fmla="*/ 11353800 w 11737340"/>
                <a:gd name="connsiteY143" fmla="*/ 1356360 h 4168140"/>
                <a:gd name="connsiteX144" fmla="*/ 11224260 w 11737340"/>
                <a:gd name="connsiteY144" fmla="*/ 1417320 h 4168140"/>
                <a:gd name="connsiteX145" fmla="*/ 11109960 w 11737340"/>
                <a:gd name="connsiteY145" fmla="*/ 1463040 h 4168140"/>
                <a:gd name="connsiteX146" fmla="*/ 10911840 w 11737340"/>
                <a:gd name="connsiteY146" fmla="*/ 1524000 h 4168140"/>
                <a:gd name="connsiteX147" fmla="*/ 10774680 w 11737340"/>
                <a:gd name="connsiteY147" fmla="*/ 1546860 h 4168140"/>
                <a:gd name="connsiteX148" fmla="*/ 10675620 w 11737340"/>
                <a:gd name="connsiteY148" fmla="*/ 1615440 h 4168140"/>
                <a:gd name="connsiteX149" fmla="*/ 10568940 w 11737340"/>
                <a:gd name="connsiteY149" fmla="*/ 1676400 h 4168140"/>
                <a:gd name="connsiteX150" fmla="*/ 10485120 w 11737340"/>
                <a:gd name="connsiteY150" fmla="*/ 1760220 h 4168140"/>
                <a:gd name="connsiteX151" fmla="*/ 10454640 w 11737340"/>
                <a:gd name="connsiteY151" fmla="*/ 1836420 h 4168140"/>
                <a:gd name="connsiteX152" fmla="*/ 10416540 w 11737340"/>
                <a:gd name="connsiteY152" fmla="*/ 1927860 h 4168140"/>
                <a:gd name="connsiteX153" fmla="*/ 10401300 w 11737340"/>
                <a:gd name="connsiteY153" fmla="*/ 2004060 h 4168140"/>
                <a:gd name="connsiteX154" fmla="*/ 10363200 w 11737340"/>
                <a:gd name="connsiteY154" fmla="*/ 2095500 h 4168140"/>
                <a:gd name="connsiteX155" fmla="*/ 10317480 w 11737340"/>
                <a:gd name="connsiteY155" fmla="*/ 2225040 h 4168140"/>
                <a:gd name="connsiteX156" fmla="*/ 10287000 w 11737340"/>
                <a:gd name="connsiteY156" fmla="*/ 2346960 h 4168140"/>
                <a:gd name="connsiteX157" fmla="*/ 10218420 w 11737340"/>
                <a:gd name="connsiteY157" fmla="*/ 2499360 h 4168140"/>
                <a:gd name="connsiteX158" fmla="*/ 10134600 w 11737340"/>
                <a:gd name="connsiteY158" fmla="*/ 2621280 h 4168140"/>
                <a:gd name="connsiteX159" fmla="*/ 10043160 w 11737340"/>
                <a:gd name="connsiteY159" fmla="*/ 2735580 h 4168140"/>
                <a:gd name="connsiteX160" fmla="*/ 9974580 w 11737340"/>
                <a:gd name="connsiteY160" fmla="*/ 2857500 h 4168140"/>
                <a:gd name="connsiteX161" fmla="*/ 9906000 w 11737340"/>
                <a:gd name="connsiteY161" fmla="*/ 2941320 h 4168140"/>
                <a:gd name="connsiteX162" fmla="*/ 9860280 w 11737340"/>
                <a:gd name="connsiteY162" fmla="*/ 3032760 h 4168140"/>
                <a:gd name="connsiteX163" fmla="*/ 9806940 w 11737340"/>
                <a:gd name="connsiteY163" fmla="*/ 3116580 h 4168140"/>
                <a:gd name="connsiteX164" fmla="*/ 9715500 w 11737340"/>
                <a:gd name="connsiteY164" fmla="*/ 3208020 h 4168140"/>
                <a:gd name="connsiteX165" fmla="*/ 9616440 w 11737340"/>
                <a:gd name="connsiteY165" fmla="*/ 3261360 h 4168140"/>
                <a:gd name="connsiteX166" fmla="*/ 9532620 w 11737340"/>
                <a:gd name="connsiteY166" fmla="*/ 3329940 h 4168140"/>
                <a:gd name="connsiteX167" fmla="*/ 9471660 w 11737340"/>
                <a:gd name="connsiteY167" fmla="*/ 3375660 h 4168140"/>
                <a:gd name="connsiteX168" fmla="*/ 9410700 w 11737340"/>
                <a:gd name="connsiteY168" fmla="*/ 3429000 h 4168140"/>
                <a:gd name="connsiteX169" fmla="*/ 9288780 w 11737340"/>
                <a:gd name="connsiteY169" fmla="*/ 3436620 h 4168140"/>
                <a:gd name="connsiteX170" fmla="*/ 9166860 w 11737340"/>
                <a:gd name="connsiteY170" fmla="*/ 3444240 h 4168140"/>
                <a:gd name="connsiteX171" fmla="*/ 9029700 w 11737340"/>
                <a:gd name="connsiteY171" fmla="*/ 3413760 h 4168140"/>
                <a:gd name="connsiteX172" fmla="*/ 8823960 w 11737340"/>
                <a:gd name="connsiteY172" fmla="*/ 3360420 h 4168140"/>
                <a:gd name="connsiteX173" fmla="*/ 8679180 w 11737340"/>
                <a:gd name="connsiteY173" fmla="*/ 3329940 h 4168140"/>
                <a:gd name="connsiteX174" fmla="*/ 8572500 w 11737340"/>
                <a:gd name="connsiteY174" fmla="*/ 3276600 h 4168140"/>
                <a:gd name="connsiteX175" fmla="*/ 8465820 w 11737340"/>
                <a:gd name="connsiteY175" fmla="*/ 3215640 h 4168140"/>
                <a:gd name="connsiteX176" fmla="*/ 8321040 w 11737340"/>
                <a:gd name="connsiteY176" fmla="*/ 3177540 h 4168140"/>
                <a:gd name="connsiteX177" fmla="*/ 8199120 w 11737340"/>
                <a:gd name="connsiteY177" fmla="*/ 3131820 h 4168140"/>
                <a:gd name="connsiteX178" fmla="*/ 8069580 w 11737340"/>
                <a:gd name="connsiteY178" fmla="*/ 3078480 h 4168140"/>
                <a:gd name="connsiteX179" fmla="*/ 7917180 w 11737340"/>
                <a:gd name="connsiteY179" fmla="*/ 2994660 h 4168140"/>
                <a:gd name="connsiteX180" fmla="*/ 7787640 w 11737340"/>
                <a:gd name="connsiteY180" fmla="*/ 2971800 h 4168140"/>
                <a:gd name="connsiteX181" fmla="*/ 7719060 w 11737340"/>
                <a:gd name="connsiteY181" fmla="*/ 2933700 h 4168140"/>
                <a:gd name="connsiteX182" fmla="*/ 7612380 w 11737340"/>
                <a:gd name="connsiteY182" fmla="*/ 2903220 h 4168140"/>
                <a:gd name="connsiteX183" fmla="*/ 7566660 w 11737340"/>
                <a:gd name="connsiteY183" fmla="*/ 2887980 h 4168140"/>
                <a:gd name="connsiteX184" fmla="*/ 7551420 w 11737340"/>
                <a:gd name="connsiteY184" fmla="*/ 2849880 h 4168140"/>
                <a:gd name="connsiteX185" fmla="*/ 7533640 w 11737340"/>
                <a:gd name="connsiteY185" fmla="*/ 2788920 h 4168140"/>
                <a:gd name="connsiteX186" fmla="*/ 7475220 w 11737340"/>
                <a:gd name="connsiteY186" fmla="*/ 2857500 h 4168140"/>
                <a:gd name="connsiteX187" fmla="*/ 7414260 w 11737340"/>
                <a:gd name="connsiteY187" fmla="*/ 2887980 h 4168140"/>
                <a:gd name="connsiteX188" fmla="*/ 7345680 w 11737340"/>
                <a:gd name="connsiteY188" fmla="*/ 2971800 h 4168140"/>
                <a:gd name="connsiteX189" fmla="*/ 7315200 w 11737340"/>
                <a:gd name="connsiteY189" fmla="*/ 2994660 h 4168140"/>
                <a:gd name="connsiteX190" fmla="*/ 7261860 w 11737340"/>
                <a:gd name="connsiteY190" fmla="*/ 3009900 h 4168140"/>
                <a:gd name="connsiteX191" fmla="*/ 7193280 w 11737340"/>
                <a:gd name="connsiteY191" fmla="*/ 3025140 h 4168140"/>
                <a:gd name="connsiteX192" fmla="*/ 7155180 w 11737340"/>
                <a:gd name="connsiteY192" fmla="*/ 3078480 h 4168140"/>
                <a:gd name="connsiteX193" fmla="*/ 7109460 w 11737340"/>
                <a:gd name="connsiteY193" fmla="*/ 3154680 h 4168140"/>
                <a:gd name="connsiteX194" fmla="*/ 7048500 w 11737340"/>
                <a:gd name="connsiteY194" fmla="*/ 3246120 h 4168140"/>
                <a:gd name="connsiteX195" fmla="*/ 6995160 w 11737340"/>
                <a:gd name="connsiteY195" fmla="*/ 3307080 h 4168140"/>
                <a:gd name="connsiteX196" fmla="*/ 6972300 w 11737340"/>
                <a:gd name="connsiteY196" fmla="*/ 3352800 h 4168140"/>
                <a:gd name="connsiteX197" fmla="*/ 6949440 w 11737340"/>
                <a:gd name="connsiteY197" fmla="*/ 3413760 h 4168140"/>
                <a:gd name="connsiteX198" fmla="*/ 6949440 w 11737340"/>
                <a:gd name="connsiteY198" fmla="*/ 3413760 h 4168140"/>
                <a:gd name="connsiteX199" fmla="*/ 6911340 w 11737340"/>
                <a:gd name="connsiteY199" fmla="*/ 3474720 h 4168140"/>
                <a:gd name="connsiteX200" fmla="*/ 6888480 w 11737340"/>
                <a:gd name="connsiteY200" fmla="*/ 3505200 h 4168140"/>
                <a:gd name="connsiteX201" fmla="*/ 6819900 w 11737340"/>
                <a:gd name="connsiteY201" fmla="*/ 3566160 h 4168140"/>
                <a:gd name="connsiteX202" fmla="*/ 6731000 w 11737340"/>
                <a:gd name="connsiteY202" fmla="*/ 3599180 h 4168140"/>
                <a:gd name="connsiteX203" fmla="*/ 6675120 w 11737340"/>
                <a:gd name="connsiteY203" fmla="*/ 3657600 h 4168140"/>
                <a:gd name="connsiteX204" fmla="*/ 6629400 w 11737340"/>
                <a:gd name="connsiteY204" fmla="*/ 3718560 h 4168140"/>
                <a:gd name="connsiteX205" fmla="*/ 6576060 w 11737340"/>
                <a:gd name="connsiteY205" fmla="*/ 3779520 h 4168140"/>
                <a:gd name="connsiteX206" fmla="*/ 6484620 w 11737340"/>
                <a:gd name="connsiteY206" fmla="*/ 3817620 h 4168140"/>
                <a:gd name="connsiteX207" fmla="*/ 6400800 w 11737340"/>
                <a:gd name="connsiteY207" fmla="*/ 3832860 h 4168140"/>
                <a:gd name="connsiteX208" fmla="*/ 6263640 w 11737340"/>
                <a:gd name="connsiteY208" fmla="*/ 3870960 h 4168140"/>
                <a:gd name="connsiteX209" fmla="*/ 6126480 w 11737340"/>
                <a:gd name="connsiteY209" fmla="*/ 3901440 h 4168140"/>
                <a:gd name="connsiteX210" fmla="*/ 6027420 w 11737340"/>
                <a:gd name="connsiteY210" fmla="*/ 3916680 h 4168140"/>
                <a:gd name="connsiteX211" fmla="*/ 5890260 w 11737340"/>
                <a:gd name="connsiteY211" fmla="*/ 3878580 h 4168140"/>
                <a:gd name="connsiteX212" fmla="*/ 5821680 w 11737340"/>
                <a:gd name="connsiteY212" fmla="*/ 3863340 h 4168140"/>
                <a:gd name="connsiteX213" fmla="*/ 5737860 w 11737340"/>
                <a:gd name="connsiteY213" fmla="*/ 3825240 h 4168140"/>
                <a:gd name="connsiteX214" fmla="*/ 5638800 w 11737340"/>
                <a:gd name="connsiteY214" fmla="*/ 3794760 h 4168140"/>
                <a:gd name="connsiteX215" fmla="*/ 5524500 w 11737340"/>
                <a:gd name="connsiteY215" fmla="*/ 3756660 h 4168140"/>
                <a:gd name="connsiteX216" fmla="*/ 5448300 w 11737340"/>
                <a:gd name="connsiteY216" fmla="*/ 3718560 h 4168140"/>
                <a:gd name="connsiteX217" fmla="*/ 5349240 w 11737340"/>
                <a:gd name="connsiteY217" fmla="*/ 3657600 h 4168140"/>
                <a:gd name="connsiteX218" fmla="*/ 5295900 w 11737340"/>
                <a:gd name="connsiteY218" fmla="*/ 3619500 h 4168140"/>
                <a:gd name="connsiteX219" fmla="*/ 5234940 w 11737340"/>
                <a:gd name="connsiteY219" fmla="*/ 3596640 h 4168140"/>
                <a:gd name="connsiteX220" fmla="*/ 5135880 w 11737340"/>
                <a:gd name="connsiteY220" fmla="*/ 3550920 h 4168140"/>
                <a:gd name="connsiteX221" fmla="*/ 5059680 w 11737340"/>
                <a:gd name="connsiteY221" fmla="*/ 3505200 h 4168140"/>
                <a:gd name="connsiteX222" fmla="*/ 5029200 w 11737340"/>
                <a:gd name="connsiteY222" fmla="*/ 3482340 h 4168140"/>
                <a:gd name="connsiteX223" fmla="*/ 4960620 w 11737340"/>
                <a:gd name="connsiteY223" fmla="*/ 3413760 h 4168140"/>
                <a:gd name="connsiteX224" fmla="*/ 4876800 w 11737340"/>
                <a:gd name="connsiteY224" fmla="*/ 3299460 h 4168140"/>
                <a:gd name="connsiteX225" fmla="*/ 4808220 w 11737340"/>
                <a:gd name="connsiteY225" fmla="*/ 3200400 h 4168140"/>
                <a:gd name="connsiteX226" fmla="*/ 4777740 w 11737340"/>
                <a:gd name="connsiteY226" fmla="*/ 3147060 h 4168140"/>
                <a:gd name="connsiteX227" fmla="*/ 4724400 w 11737340"/>
                <a:gd name="connsiteY227" fmla="*/ 3108960 h 4168140"/>
                <a:gd name="connsiteX228" fmla="*/ 4648200 w 11737340"/>
                <a:gd name="connsiteY228" fmla="*/ 3063240 h 4168140"/>
                <a:gd name="connsiteX229" fmla="*/ 4533900 w 11737340"/>
                <a:gd name="connsiteY229" fmla="*/ 2979420 h 4168140"/>
                <a:gd name="connsiteX230" fmla="*/ 4427220 w 11737340"/>
                <a:gd name="connsiteY230" fmla="*/ 2941320 h 4168140"/>
                <a:gd name="connsiteX231" fmla="*/ 4366260 w 11737340"/>
                <a:gd name="connsiteY231" fmla="*/ 2903220 h 4168140"/>
                <a:gd name="connsiteX232" fmla="*/ 4244340 w 11737340"/>
                <a:gd name="connsiteY232" fmla="*/ 2842260 h 4168140"/>
                <a:gd name="connsiteX233" fmla="*/ 4145280 w 11737340"/>
                <a:gd name="connsiteY233" fmla="*/ 2811780 h 4168140"/>
                <a:gd name="connsiteX234" fmla="*/ 4038600 w 11737340"/>
                <a:gd name="connsiteY234" fmla="*/ 2804160 h 4168140"/>
                <a:gd name="connsiteX235" fmla="*/ 3954780 w 11737340"/>
                <a:gd name="connsiteY235" fmla="*/ 2819400 h 4168140"/>
                <a:gd name="connsiteX236" fmla="*/ 3863340 w 11737340"/>
                <a:gd name="connsiteY236" fmla="*/ 2804160 h 4168140"/>
                <a:gd name="connsiteX237" fmla="*/ 3741420 w 11737340"/>
                <a:gd name="connsiteY237" fmla="*/ 2781300 h 4168140"/>
                <a:gd name="connsiteX238" fmla="*/ 3649980 w 11737340"/>
                <a:gd name="connsiteY238" fmla="*/ 2743200 h 4168140"/>
                <a:gd name="connsiteX239" fmla="*/ 3573780 w 11737340"/>
                <a:gd name="connsiteY239" fmla="*/ 2674620 h 4168140"/>
                <a:gd name="connsiteX240" fmla="*/ 3482340 w 11737340"/>
                <a:gd name="connsiteY240" fmla="*/ 2621280 h 4168140"/>
                <a:gd name="connsiteX241" fmla="*/ 3436620 w 11737340"/>
                <a:gd name="connsiteY241" fmla="*/ 2552700 h 4168140"/>
                <a:gd name="connsiteX242" fmla="*/ 3329940 w 11737340"/>
                <a:gd name="connsiteY242" fmla="*/ 2423160 h 4168140"/>
                <a:gd name="connsiteX243" fmla="*/ 3261360 w 11737340"/>
                <a:gd name="connsiteY243" fmla="*/ 2324100 h 4168140"/>
                <a:gd name="connsiteX244" fmla="*/ 3131820 w 11737340"/>
                <a:gd name="connsiteY244" fmla="*/ 2209800 h 4168140"/>
                <a:gd name="connsiteX245" fmla="*/ 3040380 w 11737340"/>
                <a:gd name="connsiteY245" fmla="*/ 2141220 h 4168140"/>
                <a:gd name="connsiteX246" fmla="*/ 2910840 w 11737340"/>
                <a:gd name="connsiteY246" fmla="*/ 2034540 h 4168140"/>
                <a:gd name="connsiteX247" fmla="*/ 2849880 w 11737340"/>
                <a:gd name="connsiteY247" fmla="*/ 1958340 h 4168140"/>
                <a:gd name="connsiteX248" fmla="*/ 2743200 w 11737340"/>
                <a:gd name="connsiteY248" fmla="*/ 1889760 h 4168140"/>
                <a:gd name="connsiteX249" fmla="*/ 2659380 w 11737340"/>
                <a:gd name="connsiteY249" fmla="*/ 1844040 h 4168140"/>
                <a:gd name="connsiteX250" fmla="*/ 2575560 w 11737340"/>
                <a:gd name="connsiteY250" fmla="*/ 1744980 h 4168140"/>
                <a:gd name="connsiteX251" fmla="*/ 2468880 w 11737340"/>
                <a:gd name="connsiteY251" fmla="*/ 1645920 h 4168140"/>
                <a:gd name="connsiteX252" fmla="*/ 2400300 w 11737340"/>
                <a:gd name="connsiteY252" fmla="*/ 1607820 h 4168140"/>
                <a:gd name="connsiteX253" fmla="*/ 2263140 w 11737340"/>
                <a:gd name="connsiteY253" fmla="*/ 1501140 h 4168140"/>
                <a:gd name="connsiteX254" fmla="*/ 2171700 w 11737340"/>
                <a:gd name="connsiteY254" fmla="*/ 1432560 h 4168140"/>
                <a:gd name="connsiteX255" fmla="*/ 2087880 w 11737340"/>
                <a:gd name="connsiteY255" fmla="*/ 1363980 h 4168140"/>
                <a:gd name="connsiteX256" fmla="*/ 1950720 w 11737340"/>
                <a:gd name="connsiteY256" fmla="*/ 1272540 h 4168140"/>
                <a:gd name="connsiteX257" fmla="*/ 1805940 w 11737340"/>
                <a:gd name="connsiteY257" fmla="*/ 1135380 h 4168140"/>
                <a:gd name="connsiteX258" fmla="*/ 1729740 w 11737340"/>
                <a:gd name="connsiteY258" fmla="*/ 1089660 h 4168140"/>
                <a:gd name="connsiteX259" fmla="*/ 1668780 w 11737340"/>
                <a:gd name="connsiteY259" fmla="*/ 1043940 h 4168140"/>
                <a:gd name="connsiteX260" fmla="*/ 1592580 w 11737340"/>
                <a:gd name="connsiteY260" fmla="*/ 990600 h 4168140"/>
                <a:gd name="connsiteX261" fmla="*/ 1470660 w 11737340"/>
                <a:gd name="connsiteY261" fmla="*/ 891540 h 4168140"/>
                <a:gd name="connsiteX262" fmla="*/ 1386840 w 11737340"/>
                <a:gd name="connsiteY262" fmla="*/ 845820 h 4168140"/>
                <a:gd name="connsiteX263" fmla="*/ 1318260 w 11737340"/>
                <a:gd name="connsiteY263" fmla="*/ 784860 h 4168140"/>
                <a:gd name="connsiteX264" fmla="*/ 1264920 w 11737340"/>
                <a:gd name="connsiteY264" fmla="*/ 723900 h 4168140"/>
                <a:gd name="connsiteX265" fmla="*/ 1181100 w 11737340"/>
                <a:gd name="connsiteY265" fmla="*/ 647700 h 4168140"/>
                <a:gd name="connsiteX266" fmla="*/ 1089660 w 11737340"/>
                <a:gd name="connsiteY266" fmla="*/ 624840 h 4168140"/>
                <a:gd name="connsiteX267" fmla="*/ 1021080 w 11737340"/>
                <a:gd name="connsiteY267" fmla="*/ 586740 h 4168140"/>
                <a:gd name="connsiteX268" fmla="*/ 937260 w 11737340"/>
                <a:gd name="connsiteY268" fmla="*/ 548640 h 4168140"/>
                <a:gd name="connsiteX269" fmla="*/ 830580 w 11737340"/>
                <a:gd name="connsiteY269" fmla="*/ 510540 h 4168140"/>
                <a:gd name="connsiteX270" fmla="*/ 754380 w 11737340"/>
                <a:gd name="connsiteY270" fmla="*/ 457200 h 4168140"/>
                <a:gd name="connsiteX271" fmla="*/ 708660 w 11737340"/>
                <a:gd name="connsiteY271" fmla="*/ 419100 h 4168140"/>
                <a:gd name="connsiteX272" fmla="*/ 609600 w 11737340"/>
                <a:gd name="connsiteY272" fmla="*/ 396240 h 4168140"/>
                <a:gd name="connsiteX273" fmla="*/ 548640 w 11737340"/>
                <a:gd name="connsiteY273" fmla="*/ 320040 h 4168140"/>
                <a:gd name="connsiteX274" fmla="*/ 510540 w 11737340"/>
                <a:gd name="connsiteY274" fmla="*/ 251460 h 4168140"/>
                <a:gd name="connsiteX275" fmla="*/ 464820 w 11737340"/>
                <a:gd name="connsiteY275" fmla="*/ 190500 h 4168140"/>
                <a:gd name="connsiteX276" fmla="*/ 411480 w 11737340"/>
                <a:gd name="connsiteY276" fmla="*/ 137160 h 4168140"/>
                <a:gd name="connsiteX277" fmla="*/ 373380 w 11737340"/>
                <a:gd name="connsiteY277" fmla="*/ 45720 h 4168140"/>
                <a:gd name="connsiteX278" fmla="*/ 342900 w 11737340"/>
                <a:gd name="connsiteY278" fmla="*/ 0 h 4168140"/>
                <a:gd name="connsiteX279" fmla="*/ 327660 w 11737340"/>
                <a:gd name="connsiteY279" fmla="*/ 60960 h 4168140"/>
                <a:gd name="connsiteX280" fmla="*/ 289560 w 11737340"/>
                <a:gd name="connsiteY280" fmla="*/ 91440 h 4168140"/>
                <a:gd name="connsiteX281" fmla="*/ 236220 w 11737340"/>
                <a:gd name="connsiteY281" fmla="*/ 114300 h 4168140"/>
                <a:gd name="connsiteX282" fmla="*/ 198120 w 11737340"/>
                <a:gd name="connsiteY282" fmla="*/ 175260 h 4168140"/>
                <a:gd name="connsiteX283" fmla="*/ 175260 w 11737340"/>
                <a:gd name="connsiteY283" fmla="*/ 228600 h 4168140"/>
                <a:gd name="connsiteX284" fmla="*/ 114300 w 11737340"/>
                <a:gd name="connsiteY284" fmla="*/ 236220 h 4168140"/>
                <a:gd name="connsiteX285" fmla="*/ 45720 w 11737340"/>
                <a:gd name="connsiteY285" fmla="*/ 251460 h 4168140"/>
                <a:gd name="connsiteX286" fmla="*/ 0 w 11737340"/>
                <a:gd name="connsiteY286" fmla="*/ 281940 h 4168140"/>
                <a:gd name="connsiteX287" fmla="*/ 68580 w 11737340"/>
                <a:gd name="connsiteY287" fmla="*/ 320040 h 4168140"/>
                <a:gd name="connsiteX0" fmla="*/ 68580 w 11737340"/>
                <a:gd name="connsiteY0" fmla="*/ 320040 h 4168140"/>
                <a:gd name="connsiteX1" fmla="*/ 121920 w 11737340"/>
                <a:gd name="connsiteY1" fmla="*/ 381000 h 4168140"/>
                <a:gd name="connsiteX2" fmla="*/ 198120 w 11737340"/>
                <a:gd name="connsiteY2" fmla="*/ 419100 h 4168140"/>
                <a:gd name="connsiteX3" fmla="*/ 320040 w 11737340"/>
                <a:gd name="connsiteY3" fmla="*/ 510540 h 4168140"/>
                <a:gd name="connsiteX4" fmla="*/ 411480 w 11737340"/>
                <a:gd name="connsiteY4" fmla="*/ 563880 h 4168140"/>
                <a:gd name="connsiteX5" fmla="*/ 472440 w 11737340"/>
                <a:gd name="connsiteY5" fmla="*/ 632460 h 4168140"/>
                <a:gd name="connsiteX6" fmla="*/ 601980 w 11737340"/>
                <a:gd name="connsiteY6" fmla="*/ 708660 h 4168140"/>
                <a:gd name="connsiteX7" fmla="*/ 739140 w 11737340"/>
                <a:gd name="connsiteY7" fmla="*/ 784860 h 4168140"/>
                <a:gd name="connsiteX8" fmla="*/ 861060 w 11737340"/>
                <a:gd name="connsiteY8" fmla="*/ 868680 h 4168140"/>
                <a:gd name="connsiteX9" fmla="*/ 944880 w 11737340"/>
                <a:gd name="connsiteY9" fmla="*/ 952500 h 4168140"/>
                <a:gd name="connsiteX10" fmla="*/ 1021080 w 11737340"/>
                <a:gd name="connsiteY10" fmla="*/ 1005840 h 4168140"/>
                <a:gd name="connsiteX11" fmla="*/ 1097280 w 11737340"/>
                <a:gd name="connsiteY11" fmla="*/ 1043940 h 4168140"/>
                <a:gd name="connsiteX12" fmla="*/ 1181100 w 11737340"/>
                <a:gd name="connsiteY12" fmla="*/ 1104900 h 4168140"/>
                <a:gd name="connsiteX13" fmla="*/ 1249680 w 11737340"/>
                <a:gd name="connsiteY13" fmla="*/ 1150620 h 4168140"/>
                <a:gd name="connsiteX14" fmla="*/ 1341120 w 11737340"/>
                <a:gd name="connsiteY14" fmla="*/ 1196340 h 4168140"/>
                <a:gd name="connsiteX15" fmla="*/ 1417320 w 11737340"/>
                <a:gd name="connsiteY15" fmla="*/ 1257300 h 4168140"/>
                <a:gd name="connsiteX16" fmla="*/ 1493520 w 11737340"/>
                <a:gd name="connsiteY16" fmla="*/ 1333500 h 4168140"/>
                <a:gd name="connsiteX17" fmla="*/ 1569720 w 11737340"/>
                <a:gd name="connsiteY17" fmla="*/ 1356360 h 4168140"/>
                <a:gd name="connsiteX18" fmla="*/ 1684020 w 11737340"/>
                <a:gd name="connsiteY18" fmla="*/ 1424940 h 4168140"/>
                <a:gd name="connsiteX19" fmla="*/ 1729740 w 11737340"/>
                <a:gd name="connsiteY19" fmla="*/ 1485900 h 4168140"/>
                <a:gd name="connsiteX20" fmla="*/ 1844040 w 11737340"/>
                <a:gd name="connsiteY20" fmla="*/ 1569720 h 4168140"/>
                <a:gd name="connsiteX21" fmla="*/ 1935480 w 11737340"/>
                <a:gd name="connsiteY21" fmla="*/ 1615440 h 4168140"/>
                <a:gd name="connsiteX22" fmla="*/ 2049780 w 11737340"/>
                <a:gd name="connsiteY22" fmla="*/ 1691640 h 4168140"/>
                <a:gd name="connsiteX23" fmla="*/ 2133600 w 11737340"/>
                <a:gd name="connsiteY23" fmla="*/ 1729740 h 4168140"/>
                <a:gd name="connsiteX24" fmla="*/ 2202180 w 11737340"/>
                <a:gd name="connsiteY24" fmla="*/ 1805940 h 4168140"/>
                <a:gd name="connsiteX25" fmla="*/ 2255520 w 11737340"/>
                <a:gd name="connsiteY25" fmla="*/ 1821180 h 4168140"/>
                <a:gd name="connsiteX26" fmla="*/ 2316480 w 11737340"/>
                <a:gd name="connsiteY26" fmla="*/ 1866900 h 4168140"/>
                <a:gd name="connsiteX27" fmla="*/ 2423160 w 11737340"/>
                <a:gd name="connsiteY27" fmla="*/ 2004060 h 4168140"/>
                <a:gd name="connsiteX28" fmla="*/ 2476500 w 11737340"/>
                <a:gd name="connsiteY28" fmla="*/ 2087880 h 4168140"/>
                <a:gd name="connsiteX29" fmla="*/ 2567940 w 11737340"/>
                <a:gd name="connsiteY29" fmla="*/ 2148840 h 4168140"/>
                <a:gd name="connsiteX30" fmla="*/ 2682240 w 11737340"/>
                <a:gd name="connsiteY30" fmla="*/ 2186940 h 4168140"/>
                <a:gd name="connsiteX31" fmla="*/ 2743200 w 11737340"/>
                <a:gd name="connsiteY31" fmla="*/ 2209800 h 4168140"/>
                <a:gd name="connsiteX32" fmla="*/ 2811780 w 11737340"/>
                <a:gd name="connsiteY32" fmla="*/ 2247900 h 4168140"/>
                <a:gd name="connsiteX33" fmla="*/ 2887980 w 11737340"/>
                <a:gd name="connsiteY33" fmla="*/ 2301240 h 4168140"/>
                <a:gd name="connsiteX34" fmla="*/ 2979420 w 11737340"/>
                <a:gd name="connsiteY34" fmla="*/ 2385060 h 4168140"/>
                <a:gd name="connsiteX35" fmla="*/ 3055620 w 11737340"/>
                <a:gd name="connsiteY35" fmla="*/ 2461260 h 4168140"/>
                <a:gd name="connsiteX36" fmla="*/ 3139440 w 11737340"/>
                <a:gd name="connsiteY36" fmla="*/ 2537460 h 4168140"/>
                <a:gd name="connsiteX37" fmla="*/ 3261360 w 11737340"/>
                <a:gd name="connsiteY37" fmla="*/ 2628900 h 4168140"/>
                <a:gd name="connsiteX38" fmla="*/ 3345180 w 11737340"/>
                <a:gd name="connsiteY38" fmla="*/ 2720340 h 4168140"/>
                <a:gd name="connsiteX39" fmla="*/ 3444240 w 11737340"/>
                <a:gd name="connsiteY39" fmla="*/ 2796540 h 4168140"/>
                <a:gd name="connsiteX40" fmla="*/ 3558540 w 11737340"/>
                <a:gd name="connsiteY40" fmla="*/ 2872740 h 4168140"/>
                <a:gd name="connsiteX41" fmla="*/ 3619500 w 11737340"/>
                <a:gd name="connsiteY41" fmla="*/ 2979420 h 4168140"/>
                <a:gd name="connsiteX42" fmla="*/ 3619500 w 11737340"/>
                <a:gd name="connsiteY42" fmla="*/ 2979420 h 4168140"/>
                <a:gd name="connsiteX43" fmla="*/ 3649980 w 11737340"/>
                <a:gd name="connsiteY43" fmla="*/ 3048000 h 4168140"/>
                <a:gd name="connsiteX44" fmla="*/ 3703320 w 11737340"/>
                <a:gd name="connsiteY44" fmla="*/ 3086100 h 4168140"/>
                <a:gd name="connsiteX45" fmla="*/ 3764280 w 11737340"/>
                <a:gd name="connsiteY45" fmla="*/ 3063240 h 4168140"/>
                <a:gd name="connsiteX46" fmla="*/ 3848100 w 11737340"/>
                <a:gd name="connsiteY46" fmla="*/ 3025140 h 4168140"/>
                <a:gd name="connsiteX47" fmla="*/ 3916680 w 11737340"/>
                <a:gd name="connsiteY47" fmla="*/ 3032760 h 4168140"/>
                <a:gd name="connsiteX48" fmla="*/ 4030980 w 11737340"/>
                <a:gd name="connsiteY48" fmla="*/ 3063240 h 4168140"/>
                <a:gd name="connsiteX49" fmla="*/ 4137660 w 11737340"/>
                <a:gd name="connsiteY49" fmla="*/ 3101340 h 4168140"/>
                <a:gd name="connsiteX50" fmla="*/ 4259580 w 11737340"/>
                <a:gd name="connsiteY50" fmla="*/ 3147060 h 4168140"/>
                <a:gd name="connsiteX51" fmla="*/ 4381500 w 11737340"/>
                <a:gd name="connsiteY51" fmla="*/ 3192780 h 4168140"/>
                <a:gd name="connsiteX52" fmla="*/ 4526280 w 11737340"/>
                <a:gd name="connsiteY52" fmla="*/ 3276600 h 4168140"/>
                <a:gd name="connsiteX53" fmla="*/ 4587240 w 11737340"/>
                <a:gd name="connsiteY53" fmla="*/ 3299460 h 4168140"/>
                <a:gd name="connsiteX54" fmla="*/ 4610100 w 11737340"/>
                <a:gd name="connsiteY54" fmla="*/ 3352800 h 4168140"/>
                <a:gd name="connsiteX55" fmla="*/ 4648200 w 11737340"/>
                <a:gd name="connsiteY55" fmla="*/ 3436620 h 4168140"/>
                <a:gd name="connsiteX56" fmla="*/ 4671060 w 11737340"/>
                <a:gd name="connsiteY56" fmla="*/ 3520440 h 4168140"/>
                <a:gd name="connsiteX57" fmla="*/ 4678680 w 11737340"/>
                <a:gd name="connsiteY57" fmla="*/ 3589020 h 4168140"/>
                <a:gd name="connsiteX58" fmla="*/ 4686300 w 11737340"/>
                <a:gd name="connsiteY58" fmla="*/ 3649980 h 4168140"/>
                <a:gd name="connsiteX59" fmla="*/ 4724400 w 11737340"/>
                <a:gd name="connsiteY59" fmla="*/ 3680460 h 4168140"/>
                <a:gd name="connsiteX60" fmla="*/ 4785360 w 11737340"/>
                <a:gd name="connsiteY60" fmla="*/ 3672840 h 4168140"/>
                <a:gd name="connsiteX61" fmla="*/ 4869180 w 11737340"/>
                <a:gd name="connsiteY61" fmla="*/ 3703320 h 4168140"/>
                <a:gd name="connsiteX62" fmla="*/ 4914900 w 11737340"/>
                <a:gd name="connsiteY62" fmla="*/ 3756660 h 4168140"/>
                <a:gd name="connsiteX63" fmla="*/ 5105400 w 11737340"/>
                <a:gd name="connsiteY63" fmla="*/ 3832860 h 4168140"/>
                <a:gd name="connsiteX64" fmla="*/ 5173980 w 11737340"/>
                <a:gd name="connsiteY64" fmla="*/ 3886200 h 4168140"/>
                <a:gd name="connsiteX65" fmla="*/ 5242560 w 11737340"/>
                <a:gd name="connsiteY65" fmla="*/ 3924300 h 4168140"/>
                <a:gd name="connsiteX66" fmla="*/ 5364480 w 11737340"/>
                <a:gd name="connsiteY66" fmla="*/ 3962400 h 4168140"/>
                <a:gd name="connsiteX67" fmla="*/ 5516880 w 11737340"/>
                <a:gd name="connsiteY67" fmla="*/ 4046220 h 4168140"/>
                <a:gd name="connsiteX68" fmla="*/ 5585460 w 11737340"/>
                <a:gd name="connsiteY68" fmla="*/ 4099560 h 4168140"/>
                <a:gd name="connsiteX69" fmla="*/ 5661660 w 11737340"/>
                <a:gd name="connsiteY69" fmla="*/ 4122420 h 4168140"/>
                <a:gd name="connsiteX70" fmla="*/ 5745480 w 11737340"/>
                <a:gd name="connsiteY70" fmla="*/ 4130040 h 4168140"/>
                <a:gd name="connsiteX71" fmla="*/ 5836920 w 11737340"/>
                <a:gd name="connsiteY71" fmla="*/ 4130040 h 4168140"/>
                <a:gd name="connsiteX72" fmla="*/ 5943600 w 11737340"/>
                <a:gd name="connsiteY72" fmla="*/ 4165600 h 4168140"/>
                <a:gd name="connsiteX73" fmla="*/ 6035040 w 11737340"/>
                <a:gd name="connsiteY73" fmla="*/ 4168140 h 4168140"/>
                <a:gd name="connsiteX74" fmla="*/ 6149340 w 11737340"/>
                <a:gd name="connsiteY74" fmla="*/ 4137660 h 4168140"/>
                <a:gd name="connsiteX75" fmla="*/ 6286500 w 11737340"/>
                <a:gd name="connsiteY75" fmla="*/ 4114800 h 4168140"/>
                <a:gd name="connsiteX76" fmla="*/ 6393180 w 11737340"/>
                <a:gd name="connsiteY76" fmla="*/ 4053840 h 4168140"/>
                <a:gd name="connsiteX77" fmla="*/ 6484620 w 11737340"/>
                <a:gd name="connsiteY77" fmla="*/ 4038600 h 4168140"/>
                <a:gd name="connsiteX78" fmla="*/ 6583680 w 11737340"/>
                <a:gd name="connsiteY78" fmla="*/ 3970020 h 4168140"/>
                <a:gd name="connsiteX79" fmla="*/ 6697980 w 11737340"/>
                <a:gd name="connsiteY79" fmla="*/ 3886200 h 4168140"/>
                <a:gd name="connsiteX80" fmla="*/ 6751320 w 11737340"/>
                <a:gd name="connsiteY80" fmla="*/ 3822700 h 4168140"/>
                <a:gd name="connsiteX81" fmla="*/ 6855460 w 11737340"/>
                <a:gd name="connsiteY81" fmla="*/ 3764280 h 4168140"/>
                <a:gd name="connsiteX82" fmla="*/ 6959600 w 11737340"/>
                <a:gd name="connsiteY82" fmla="*/ 3629660 h 4168140"/>
                <a:gd name="connsiteX83" fmla="*/ 7056120 w 11737340"/>
                <a:gd name="connsiteY83" fmla="*/ 3528060 h 4168140"/>
                <a:gd name="connsiteX84" fmla="*/ 7165340 w 11737340"/>
                <a:gd name="connsiteY84" fmla="*/ 3454400 h 4168140"/>
                <a:gd name="connsiteX85" fmla="*/ 7287260 w 11737340"/>
                <a:gd name="connsiteY85" fmla="*/ 3296920 h 4168140"/>
                <a:gd name="connsiteX86" fmla="*/ 7338060 w 11737340"/>
                <a:gd name="connsiteY86" fmla="*/ 3200400 h 4168140"/>
                <a:gd name="connsiteX87" fmla="*/ 7383780 w 11737340"/>
                <a:gd name="connsiteY87" fmla="*/ 3144520 h 4168140"/>
                <a:gd name="connsiteX88" fmla="*/ 7444740 w 11737340"/>
                <a:gd name="connsiteY88" fmla="*/ 3093720 h 4168140"/>
                <a:gd name="connsiteX89" fmla="*/ 7513320 w 11737340"/>
                <a:gd name="connsiteY89" fmla="*/ 3101340 h 4168140"/>
                <a:gd name="connsiteX90" fmla="*/ 7576820 w 11737340"/>
                <a:gd name="connsiteY90" fmla="*/ 3093720 h 4168140"/>
                <a:gd name="connsiteX91" fmla="*/ 7729220 w 11737340"/>
                <a:gd name="connsiteY91" fmla="*/ 3136900 h 4168140"/>
                <a:gd name="connsiteX92" fmla="*/ 7833360 w 11737340"/>
                <a:gd name="connsiteY92" fmla="*/ 3180080 h 4168140"/>
                <a:gd name="connsiteX93" fmla="*/ 7967980 w 11737340"/>
                <a:gd name="connsiteY93" fmla="*/ 3208020 h 4168140"/>
                <a:gd name="connsiteX94" fmla="*/ 8161020 w 11737340"/>
                <a:gd name="connsiteY94" fmla="*/ 3296920 h 4168140"/>
                <a:gd name="connsiteX95" fmla="*/ 8293100 w 11737340"/>
                <a:gd name="connsiteY95" fmla="*/ 3370580 h 4168140"/>
                <a:gd name="connsiteX96" fmla="*/ 8371840 w 11737340"/>
                <a:gd name="connsiteY96" fmla="*/ 3395980 h 4168140"/>
                <a:gd name="connsiteX97" fmla="*/ 8468360 w 11737340"/>
                <a:gd name="connsiteY97" fmla="*/ 3434080 h 4168140"/>
                <a:gd name="connsiteX98" fmla="*/ 8582660 w 11737340"/>
                <a:gd name="connsiteY98" fmla="*/ 3528060 h 4168140"/>
                <a:gd name="connsiteX99" fmla="*/ 8641080 w 11737340"/>
                <a:gd name="connsiteY99" fmla="*/ 3566160 h 4168140"/>
                <a:gd name="connsiteX100" fmla="*/ 8702040 w 11737340"/>
                <a:gd name="connsiteY100" fmla="*/ 3604260 h 4168140"/>
                <a:gd name="connsiteX101" fmla="*/ 8763000 w 11737340"/>
                <a:gd name="connsiteY101" fmla="*/ 3634740 h 4168140"/>
                <a:gd name="connsiteX102" fmla="*/ 8846820 w 11737340"/>
                <a:gd name="connsiteY102" fmla="*/ 3632200 h 4168140"/>
                <a:gd name="connsiteX103" fmla="*/ 8968740 w 11737340"/>
                <a:gd name="connsiteY103" fmla="*/ 3634740 h 4168140"/>
                <a:gd name="connsiteX104" fmla="*/ 9060180 w 11737340"/>
                <a:gd name="connsiteY104" fmla="*/ 3642360 h 4168140"/>
                <a:gd name="connsiteX105" fmla="*/ 9151620 w 11737340"/>
                <a:gd name="connsiteY105" fmla="*/ 3657600 h 4168140"/>
                <a:gd name="connsiteX106" fmla="*/ 9230360 w 11737340"/>
                <a:gd name="connsiteY106" fmla="*/ 3657600 h 4168140"/>
                <a:gd name="connsiteX107" fmla="*/ 9331960 w 11737340"/>
                <a:gd name="connsiteY107" fmla="*/ 3629660 h 4168140"/>
                <a:gd name="connsiteX108" fmla="*/ 9433560 w 11737340"/>
                <a:gd name="connsiteY108" fmla="*/ 3589020 h 4168140"/>
                <a:gd name="connsiteX109" fmla="*/ 9535160 w 11737340"/>
                <a:gd name="connsiteY109" fmla="*/ 3540760 h 4168140"/>
                <a:gd name="connsiteX110" fmla="*/ 9646920 w 11737340"/>
                <a:gd name="connsiteY110" fmla="*/ 3489960 h 4168140"/>
                <a:gd name="connsiteX111" fmla="*/ 9784080 w 11737340"/>
                <a:gd name="connsiteY111" fmla="*/ 3444240 h 4168140"/>
                <a:gd name="connsiteX112" fmla="*/ 9860280 w 11737340"/>
                <a:gd name="connsiteY112" fmla="*/ 3383280 h 4168140"/>
                <a:gd name="connsiteX113" fmla="*/ 9921240 w 11737340"/>
                <a:gd name="connsiteY113" fmla="*/ 3314700 h 4168140"/>
                <a:gd name="connsiteX114" fmla="*/ 9997440 w 11737340"/>
                <a:gd name="connsiteY114" fmla="*/ 3208020 h 4168140"/>
                <a:gd name="connsiteX115" fmla="*/ 10043160 w 11737340"/>
                <a:gd name="connsiteY115" fmla="*/ 3101340 h 4168140"/>
                <a:gd name="connsiteX116" fmla="*/ 10104120 w 11737340"/>
                <a:gd name="connsiteY116" fmla="*/ 3017520 h 4168140"/>
                <a:gd name="connsiteX117" fmla="*/ 10157460 w 11737340"/>
                <a:gd name="connsiteY117" fmla="*/ 2933700 h 4168140"/>
                <a:gd name="connsiteX118" fmla="*/ 10218420 w 11737340"/>
                <a:gd name="connsiteY118" fmla="*/ 2849880 h 4168140"/>
                <a:gd name="connsiteX119" fmla="*/ 10294620 w 11737340"/>
                <a:gd name="connsiteY119" fmla="*/ 2735580 h 4168140"/>
                <a:gd name="connsiteX120" fmla="*/ 10347960 w 11737340"/>
                <a:gd name="connsiteY120" fmla="*/ 2621280 h 4168140"/>
                <a:gd name="connsiteX121" fmla="*/ 10431780 w 11737340"/>
                <a:gd name="connsiteY121" fmla="*/ 2499360 h 4168140"/>
                <a:gd name="connsiteX122" fmla="*/ 10500360 w 11737340"/>
                <a:gd name="connsiteY122" fmla="*/ 2354580 h 4168140"/>
                <a:gd name="connsiteX123" fmla="*/ 10553700 w 11737340"/>
                <a:gd name="connsiteY123" fmla="*/ 2263140 h 4168140"/>
                <a:gd name="connsiteX124" fmla="*/ 10584180 w 11737340"/>
                <a:gd name="connsiteY124" fmla="*/ 2194560 h 4168140"/>
                <a:gd name="connsiteX125" fmla="*/ 10624820 w 11737340"/>
                <a:gd name="connsiteY125" fmla="*/ 2125980 h 4168140"/>
                <a:gd name="connsiteX126" fmla="*/ 10675620 w 11737340"/>
                <a:gd name="connsiteY126" fmla="*/ 2049780 h 4168140"/>
                <a:gd name="connsiteX127" fmla="*/ 10690860 w 11737340"/>
                <a:gd name="connsiteY127" fmla="*/ 1988820 h 4168140"/>
                <a:gd name="connsiteX128" fmla="*/ 10713720 w 11737340"/>
                <a:gd name="connsiteY128" fmla="*/ 1927860 h 4168140"/>
                <a:gd name="connsiteX129" fmla="*/ 10767060 w 11737340"/>
                <a:gd name="connsiteY129" fmla="*/ 1859280 h 4168140"/>
                <a:gd name="connsiteX130" fmla="*/ 10873740 w 11737340"/>
                <a:gd name="connsiteY130" fmla="*/ 1828800 h 4168140"/>
                <a:gd name="connsiteX131" fmla="*/ 11079480 w 11737340"/>
                <a:gd name="connsiteY131" fmla="*/ 1767840 h 4168140"/>
                <a:gd name="connsiteX132" fmla="*/ 11247120 w 11737340"/>
                <a:gd name="connsiteY132" fmla="*/ 1684020 h 4168140"/>
                <a:gd name="connsiteX133" fmla="*/ 11407140 w 11737340"/>
                <a:gd name="connsiteY133" fmla="*/ 1628140 h 4168140"/>
                <a:gd name="connsiteX134" fmla="*/ 11490960 w 11737340"/>
                <a:gd name="connsiteY134" fmla="*/ 1577340 h 4168140"/>
                <a:gd name="connsiteX135" fmla="*/ 11635740 w 11737340"/>
                <a:gd name="connsiteY135" fmla="*/ 1508760 h 4168140"/>
                <a:gd name="connsiteX136" fmla="*/ 11737340 w 11737340"/>
                <a:gd name="connsiteY136" fmla="*/ 1442720 h 4168140"/>
                <a:gd name="connsiteX137" fmla="*/ 11620500 w 11737340"/>
                <a:gd name="connsiteY137" fmla="*/ 1417320 h 4168140"/>
                <a:gd name="connsiteX138" fmla="*/ 11567160 w 11737340"/>
                <a:gd name="connsiteY138" fmla="*/ 1379220 h 4168140"/>
                <a:gd name="connsiteX139" fmla="*/ 11498580 w 11737340"/>
                <a:gd name="connsiteY139" fmla="*/ 1318260 h 4168140"/>
                <a:gd name="connsiteX140" fmla="*/ 11468100 w 11737340"/>
                <a:gd name="connsiteY140" fmla="*/ 1280160 h 4168140"/>
                <a:gd name="connsiteX141" fmla="*/ 11442700 w 11737340"/>
                <a:gd name="connsiteY141" fmla="*/ 1231900 h 4168140"/>
                <a:gd name="connsiteX142" fmla="*/ 11384280 w 11737340"/>
                <a:gd name="connsiteY142" fmla="*/ 1310640 h 4168140"/>
                <a:gd name="connsiteX143" fmla="*/ 11353800 w 11737340"/>
                <a:gd name="connsiteY143" fmla="*/ 1356360 h 4168140"/>
                <a:gd name="connsiteX144" fmla="*/ 11224260 w 11737340"/>
                <a:gd name="connsiteY144" fmla="*/ 1417320 h 4168140"/>
                <a:gd name="connsiteX145" fmla="*/ 11109960 w 11737340"/>
                <a:gd name="connsiteY145" fmla="*/ 1463040 h 4168140"/>
                <a:gd name="connsiteX146" fmla="*/ 10911840 w 11737340"/>
                <a:gd name="connsiteY146" fmla="*/ 1524000 h 4168140"/>
                <a:gd name="connsiteX147" fmla="*/ 10774680 w 11737340"/>
                <a:gd name="connsiteY147" fmla="*/ 1546860 h 4168140"/>
                <a:gd name="connsiteX148" fmla="*/ 10675620 w 11737340"/>
                <a:gd name="connsiteY148" fmla="*/ 1615440 h 4168140"/>
                <a:gd name="connsiteX149" fmla="*/ 10568940 w 11737340"/>
                <a:gd name="connsiteY149" fmla="*/ 1676400 h 4168140"/>
                <a:gd name="connsiteX150" fmla="*/ 10485120 w 11737340"/>
                <a:gd name="connsiteY150" fmla="*/ 1760220 h 4168140"/>
                <a:gd name="connsiteX151" fmla="*/ 10454640 w 11737340"/>
                <a:gd name="connsiteY151" fmla="*/ 1836420 h 4168140"/>
                <a:gd name="connsiteX152" fmla="*/ 10416540 w 11737340"/>
                <a:gd name="connsiteY152" fmla="*/ 1927860 h 4168140"/>
                <a:gd name="connsiteX153" fmla="*/ 10401300 w 11737340"/>
                <a:gd name="connsiteY153" fmla="*/ 2004060 h 4168140"/>
                <a:gd name="connsiteX154" fmla="*/ 10363200 w 11737340"/>
                <a:gd name="connsiteY154" fmla="*/ 2095500 h 4168140"/>
                <a:gd name="connsiteX155" fmla="*/ 10317480 w 11737340"/>
                <a:gd name="connsiteY155" fmla="*/ 2225040 h 4168140"/>
                <a:gd name="connsiteX156" fmla="*/ 10287000 w 11737340"/>
                <a:gd name="connsiteY156" fmla="*/ 2346960 h 4168140"/>
                <a:gd name="connsiteX157" fmla="*/ 10218420 w 11737340"/>
                <a:gd name="connsiteY157" fmla="*/ 2499360 h 4168140"/>
                <a:gd name="connsiteX158" fmla="*/ 10134600 w 11737340"/>
                <a:gd name="connsiteY158" fmla="*/ 2621280 h 4168140"/>
                <a:gd name="connsiteX159" fmla="*/ 10043160 w 11737340"/>
                <a:gd name="connsiteY159" fmla="*/ 2735580 h 4168140"/>
                <a:gd name="connsiteX160" fmla="*/ 9974580 w 11737340"/>
                <a:gd name="connsiteY160" fmla="*/ 2857500 h 4168140"/>
                <a:gd name="connsiteX161" fmla="*/ 9906000 w 11737340"/>
                <a:gd name="connsiteY161" fmla="*/ 2941320 h 4168140"/>
                <a:gd name="connsiteX162" fmla="*/ 9860280 w 11737340"/>
                <a:gd name="connsiteY162" fmla="*/ 3032760 h 4168140"/>
                <a:gd name="connsiteX163" fmla="*/ 9806940 w 11737340"/>
                <a:gd name="connsiteY163" fmla="*/ 3116580 h 4168140"/>
                <a:gd name="connsiteX164" fmla="*/ 9715500 w 11737340"/>
                <a:gd name="connsiteY164" fmla="*/ 3208020 h 4168140"/>
                <a:gd name="connsiteX165" fmla="*/ 9616440 w 11737340"/>
                <a:gd name="connsiteY165" fmla="*/ 3261360 h 4168140"/>
                <a:gd name="connsiteX166" fmla="*/ 9532620 w 11737340"/>
                <a:gd name="connsiteY166" fmla="*/ 3329940 h 4168140"/>
                <a:gd name="connsiteX167" fmla="*/ 9471660 w 11737340"/>
                <a:gd name="connsiteY167" fmla="*/ 3375660 h 4168140"/>
                <a:gd name="connsiteX168" fmla="*/ 9410700 w 11737340"/>
                <a:gd name="connsiteY168" fmla="*/ 3429000 h 4168140"/>
                <a:gd name="connsiteX169" fmla="*/ 9288780 w 11737340"/>
                <a:gd name="connsiteY169" fmla="*/ 3436620 h 4168140"/>
                <a:gd name="connsiteX170" fmla="*/ 9166860 w 11737340"/>
                <a:gd name="connsiteY170" fmla="*/ 3444240 h 4168140"/>
                <a:gd name="connsiteX171" fmla="*/ 9029700 w 11737340"/>
                <a:gd name="connsiteY171" fmla="*/ 3413760 h 4168140"/>
                <a:gd name="connsiteX172" fmla="*/ 8823960 w 11737340"/>
                <a:gd name="connsiteY172" fmla="*/ 3360420 h 4168140"/>
                <a:gd name="connsiteX173" fmla="*/ 8679180 w 11737340"/>
                <a:gd name="connsiteY173" fmla="*/ 3329940 h 4168140"/>
                <a:gd name="connsiteX174" fmla="*/ 8572500 w 11737340"/>
                <a:gd name="connsiteY174" fmla="*/ 3276600 h 4168140"/>
                <a:gd name="connsiteX175" fmla="*/ 8465820 w 11737340"/>
                <a:gd name="connsiteY175" fmla="*/ 3215640 h 4168140"/>
                <a:gd name="connsiteX176" fmla="*/ 8321040 w 11737340"/>
                <a:gd name="connsiteY176" fmla="*/ 3177540 h 4168140"/>
                <a:gd name="connsiteX177" fmla="*/ 8199120 w 11737340"/>
                <a:gd name="connsiteY177" fmla="*/ 3131820 h 4168140"/>
                <a:gd name="connsiteX178" fmla="*/ 8069580 w 11737340"/>
                <a:gd name="connsiteY178" fmla="*/ 3078480 h 4168140"/>
                <a:gd name="connsiteX179" fmla="*/ 7917180 w 11737340"/>
                <a:gd name="connsiteY179" fmla="*/ 2994660 h 4168140"/>
                <a:gd name="connsiteX180" fmla="*/ 7787640 w 11737340"/>
                <a:gd name="connsiteY180" fmla="*/ 2971800 h 4168140"/>
                <a:gd name="connsiteX181" fmla="*/ 7719060 w 11737340"/>
                <a:gd name="connsiteY181" fmla="*/ 2933700 h 4168140"/>
                <a:gd name="connsiteX182" fmla="*/ 7612380 w 11737340"/>
                <a:gd name="connsiteY182" fmla="*/ 2903220 h 4168140"/>
                <a:gd name="connsiteX183" fmla="*/ 7566660 w 11737340"/>
                <a:gd name="connsiteY183" fmla="*/ 2887980 h 4168140"/>
                <a:gd name="connsiteX184" fmla="*/ 7551420 w 11737340"/>
                <a:gd name="connsiteY184" fmla="*/ 2849880 h 4168140"/>
                <a:gd name="connsiteX185" fmla="*/ 7533640 w 11737340"/>
                <a:gd name="connsiteY185" fmla="*/ 2788920 h 4168140"/>
                <a:gd name="connsiteX186" fmla="*/ 7475220 w 11737340"/>
                <a:gd name="connsiteY186" fmla="*/ 2857500 h 4168140"/>
                <a:gd name="connsiteX187" fmla="*/ 7414260 w 11737340"/>
                <a:gd name="connsiteY187" fmla="*/ 2887980 h 4168140"/>
                <a:gd name="connsiteX188" fmla="*/ 7345680 w 11737340"/>
                <a:gd name="connsiteY188" fmla="*/ 2971800 h 4168140"/>
                <a:gd name="connsiteX189" fmla="*/ 7315200 w 11737340"/>
                <a:gd name="connsiteY189" fmla="*/ 2994660 h 4168140"/>
                <a:gd name="connsiteX190" fmla="*/ 7261860 w 11737340"/>
                <a:gd name="connsiteY190" fmla="*/ 3009900 h 4168140"/>
                <a:gd name="connsiteX191" fmla="*/ 7193280 w 11737340"/>
                <a:gd name="connsiteY191" fmla="*/ 3025140 h 4168140"/>
                <a:gd name="connsiteX192" fmla="*/ 7155180 w 11737340"/>
                <a:gd name="connsiteY192" fmla="*/ 3078480 h 4168140"/>
                <a:gd name="connsiteX193" fmla="*/ 7109460 w 11737340"/>
                <a:gd name="connsiteY193" fmla="*/ 3154680 h 4168140"/>
                <a:gd name="connsiteX194" fmla="*/ 7048500 w 11737340"/>
                <a:gd name="connsiteY194" fmla="*/ 3246120 h 4168140"/>
                <a:gd name="connsiteX195" fmla="*/ 6995160 w 11737340"/>
                <a:gd name="connsiteY195" fmla="*/ 3307080 h 4168140"/>
                <a:gd name="connsiteX196" fmla="*/ 6972300 w 11737340"/>
                <a:gd name="connsiteY196" fmla="*/ 3352800 h 4168140"/>
                <a:gd name="connsiteX197" fmla="*/ 6949440 w 11737340"/>
                <a:gd name="connsiteY197" fmla="*/ 3413760 h 4168140"/>
                <a:gd name="connsiteX198" fmla="*/ 6949440 w 11737340"/>
                <a:gd name="connsiteY198" fmla="*/ 3413760 h 4168140"/>
                <a:gd name="connsiteX199" fmla="*/ 6911340 w 11737340"/>
                <a:gd name="connsiteY199" fmla="*/ 3474720 h 4168140"/>
                <a:gd name="connsiteX200" fmla="*/ 6888480 w 11737340"/>
                <a:gd name="connsiteY200" fmla="*/ 3505200 h 4168140"/>
                <a:gd name="connsiteX201" fmla="*/ 6819900 w 11737340"/>
                <a:gd name="connsiteY201" fmla="*/ 3566160 h 4168140"/>
                <a:gd name="connsiteX202" fmla="*/ 6731000 w 11737340"/>
                <a:gd name="connsiteY202" fmla="*/ 3599180 h 4168140"/>
                <a:gd name="connsiteX203" fmla="*/ 6675120 w 11737340"/>
                <a:gd name="connsiteY203" fmla="*/ 3657600 h 4168140"/>
                <a:gd name="connsiteX204" fmla="*/ 6629400 w 11737340"/>
                <a:gd name="connsiteY204" fmla="*/ 3718560 h 4168140"/>
                <a:gd name="connsiteX205" fmla="*/ 6576060 w 11737340"/>
                <a:gd name="connsiteY205" fmla="*/ 3779520 h 4168140"/>
                <a:gd name="connsiteX206" fmla="*/ 6484620 w 11737340"/>
                <a:gd name="connsiteY206" fmla="*/ 3817620 h 4168140"/>
                <a:gd name="connsiteX207" fmla="*/ 6400800 w 11737340"/>
                <a:gd name="connsiteY207" fmla="*/ 3832860 h 4168140"/>
                <a:gd name="connsiteX208" fmla="*/ 6263640 w 11737340"/>
                <a:gd name="connsiteY208" fmla="*/ 3870960 h 4168140"/>
                <a:gd name="connsiteX209" fmla="*/ 6126480 w 11737340"/>
                <a:gd name="connsiteY209" fmla="*/ 3901440 h 4168140"/>
                <a:gd name="connsiteX210" fmla="*/ 6027420 w 11737340"/>
                <a:gd name="connsiteY210" fmla="*/ 3916680 h 4168140"/>
                <a:gd name="connsiteX211" fmla="*/ 5890260 w 11737340"/>
                <a:gd name="connsiteY211" fmla="*/ 3878580 h 4168140"/>
                <a:gd name="connsiteX212" fmla="*/ 5821680 w 11737340"/>
                <a:gd name="connsiteY212" fmla="*/ 3863340 h 4168140"/>
                <a:gd name="connsiteX213" fmla="*/ 5737860 w 11737340"/>
                <a:gd name="connsiteY213" fmla="*/ 3825240 h 4168140"/>
                <a:gd name="connsiteX214" fmla="*/ 5638800 w 11737340"/>
                <a:gd name="connsiteY214" fmla="*/ 3794760 h 4168140"/>
                <a:gd name="connsiteX215" fmla="*/ 5524500 w 11737340"/>
                <a:gd name="connsiteY215" fmla="*/ 3756660 h 4168140"/>
                <a:gd name="connsiteX216" fmla="*/ 5448300 w 11737340"/>
                <a:gd name="connsiteY216" fmla="*/ 3718560 h 4168140"/>
                <a:gd name="connsiteX217" fmla="*/ 5349240 w 11737340"/>
                <a:gd name="connsiteY217" fmla="*/ 3657600 h 4168140"/>
                <a:gd name="connsiteX218" fmla="*/ 5295900 w 11737340"/>
                <a:gd name="connsiteY218" fmla="*/ 3619500 h 4168140"/>
                <a:gd name="connsiteX219" fmla="*/ 5234940 w 11737340"/>
                <a:gd name="connsiteY219" fmla="*/ 3596640 h 4168140"/>
                <a:gd name="connsiteX220" fmla="*/ 5135880 w 11737340"/>
                <a:gd name="connsiteY220" fmla="*/ 3550920 h 4168140"/>
                <a:gd name="connsiteX221" fmla="*/ 5059680 w 11737340"/>
                <a:gd name="connsiteY221" fmla="*/ 3505200 h 4168140"/>
                <a:gd name="connsiteX222" fmla="*/ 5029200 w 11737340"/>
                <a:gd name="connsiteY222" fmla="*/ 3482340 h 4168140"/>
                <a:gd name="connsiteX223" fmla="*/ 4960620 w 11737340"/>
                <a:gd name="connsiteY223" fmla="*/ 3413760 h 4168140"/>
                <a:gd name="connsiteX224" fmla="*/ 4876800 w 11737340"/>
                <a:gd name="connsiteY224" fmla="*/ 3299460 h 4168140"/>
                <a:gd name="connsiteX225" fmla="*/ 4808220 w 11737340"/>
                <a:gd name="connsiteY225" fmla="*/ 3200400 h 4168140"/>
                <a:gd name="connsiteX226" fmla="*/ 4777740 w 11737340"/>
                <a:gd name="connsiteY226" fmla="*/ 3147060 h 4168140"/>
                <a:gd name="connsiteX227" fmla="*/ 4724400 w 11737340"/>
                <a:gd name="connsiteY227" fmla="*/ 3108960 h 4168140"/>
                <a:gd name="connsiteX228" fmla="*/ 4648200 w 11737340"/>
                <a:gd name="connsiteY228" fmla="*/ 3063240 h 4168140"/>
                <a:gd name="connsiteX229" fmla="*/ 4533900 w 11737340"/>
                <a:gd name="connsiteY229" fmla="*/ 2979420 h 4168140"/>
                <a:gd name="connsiteX230" fmla="*/ 4427220 w 11737340"/>
                <a:gd name="connsiteY230" fmla="*/ 2941320 h 4168140"/>
                <a:gd name="connsiteX231" fmla="*/ 4366260 w 11737340"/>
                <a:gd name="connsiteY231" fmla="*/ 2903220 h 4168140"/>
                <a:gd name="connsiteX232" fmla="*/ 4244340 w 11737340"/>
                <a:gd name="connsiteY232" fmla="*/ 2842260 h 4168140"/>
                <a:gd name="connsiteX233" fmla="*/ 4145280 w 11737340"/>
                <a:gd name="connsiteY233" fmla="*/ 2811780 h 4168140"/>
                <a:gd name="connsiteX234" fmla="*/ 4038600 w 11737340"/>
                <a:gd name="connsiteY234" fmla="*/ 2804160 h 4168140"/>
                <a:gd name="connsiteX235" fmla="*/ 3954780 w 11737340"/>
                <a:gd name="connsiteY235" fmla="*/ 2819400 h 4168140"/>
                <a:gd name="connsiteX236" fmla="*/ 3863340 w 11737340"/>
                <a:gd name="connsiteY236" fmla="*/ 2804160 h 4168140"/>
                <a:gd name="connsiteX237" fmla="*/ 3741420 w 11737340"/>
                <a:gd name="connsiteY237" fmla="*/ 2781300 h 4168140"/>
                <a:gd name="connsiteX238" fmla="*/ 3649980 w 11737340"/>
                <a:gd name="connsiteY238" fmla="*/ 2743200 h 4168140"/>
                <a:gd name="connsiteX239" fmla="*/ 3573780 w 11737340"/>
                <a:gd name="connsiteY239" fmla="*/ 2674620 h 4168140"/>
                <a:gd name="connsiteX240" fmla="*/ 3482340 w 11737340"/>
                <a:gd name="connsiteY240" fmla="*/ 2621280 h 4168140"/>
                <a:gd name="connsiteX241" fmla="*/ 3436620 w 11737340"/>
                <a:gd name="connsiteY241" fmla="*/ 2552700 h 4168140"/>
                <a:gd name="connsiteX242" fmla="*/ 3329940 w 11737340"/>
                <a:gd name="connsiteY242" fmla="*/ 2423160 h 4168140"/>
                <a:gd name="connsiteX243" fmla="*/ 3261360 w 11737340"/>
                <a:gd name="connsiteY243" fmla="*/ 2324100 h 4168140"/>
                <a:gd name="connsiteX244" fmla="*/ 3131820 w 11737340"/>
                <a:gd name="connsiteY244" fmla="*/ 2209800 h 4168140"/>
                <a:gd name="connsiteX245" fmla="*/ 3040380 w 11737340"/>
                <a:gd name="connsiteY245" fmla="*/ 2141220 h 4168140"/>
                <a:gd name="connsiteX246" fmla="*/ 2910840 w 11737340"/>
                <a:gd name="connsiteY246" fmla="*/ 2034540 h 4168140"/>
                <a:gd name="connsiteX247" fmla="*/ 2849880 w 11737340"/>
                <a:gd name="connsiteY247" fmla="*/ 1958340 h 4168140"/>
                <a:gd name="connsiteX248" fmla="*/ 2743200 w 11737340"/>
                <a:gd name="connsiteY248" fmla="*/ 1889760 h 4168140"/>
                <a:gd name="connsiteX249" fmla="*/ 2659380 w 11737340"/>
                <a:gd name="connsiteY249" fmla="*/ 1844040 h 4168140"/>
                <a:gd name="connsiteX250" fmla="*/ 2575560 w 11737340"/>
                <a:gd name="connsiteY250" fmla="*/ 1744980 h 4168140"/>
                <a:gd name="connsiteX251" fmla="*/ 2468880 w 11737340"/>
                <a:gd name="connsiteY251" fmla="*/ 1645920 h 4168140"/>
                <a:gd name="connsiteX252" fmla="*/ 2400300 w 11737340"/>
                <a:gd name="connsiteY252" fmla="*/ 1607820 h 4168140"/>
                <a:gd name="connsiteX253" fmla="*/ 2263140 w 11737340"/>
                <a:gd name="connsiteY253" fmla="*/ 1501140 h 4168140"/>
                <a:gd name="connsiteX254" fmla="*/ 2171700 w 11737340"/>
                <a:gd name="connsiteY254" fmla="*/ 1432560 h 4168140"/>
                <a:gd name="connsiteX255" fmla="*/ 2087880 w 11737340"/>
                <a:gd name="connsiteY255" fmla="*/ 1363980 h 4168140"/>
                <a:gd name="connsiteX256" fmla="*/ 1950720 w 11737340"/>
                <a:gd name="connsiteY256" fmla="*/ 1272540 h 4168140"/>
                <a:gd name="connsiteX257" fmla="*/ 1805940 w 11737340"/>
                <a:gd name="connsiteY257" fmla="*/ 1135380 h 4168140"/>
                <a:gd name="connsiteX258" fmla="*/ 1729740 w 11737340"/>
                <a:gd name="connsiteY258" fmla="*/ 1089660 h 4168140"/>
                <a:gd name="connsiteX259" fmla="*/ 1668780 w 11737340"/>
                <a:gd name="connsiteY259" fmla="*/ 1043940 h 4168140"/>
                <a:gd name="connsiteX260" fmla="*/ 1592580 w 11737340"/>
                <a:gd name="connsiteY260" fmla="*/ 990600 h 4168140"/>
                <a:gd name="connsiteX261" fmla="*/ 1470660 w 11737340"/>
                <a:gd name="connsiteY261" fmla="*/ 891540 h 4168140"/>
                <a:gd name="connsiteX262" fmla="*/ 1386840 w 11737340"/>
                <a:gd name="connsiteY262" fmla="*/ 845820 h 4168140"/>
                <a:gd name="connsiteX263" fmla="*/ 1318260 w 11737340"/>
                <a:gd name="connsiteY263" fmla="*/ 784860 h 4168140"/>
                <a:gd name="connsiteX264" fmla="*/ 1264920 w 11737340"/>
                <a:gd name="connsiteY264" fmla="*/ 723900 h 4168140"/>
                <a:gd name="connsiteX265" fmla="*/ 1181100 w 11737340"/>
                <a:gd name="connsiteY265" fmla="*/ 647700 h 4168140"/>
                <a:gd name="connsiteX266" fmla="*/ 1089660 w 11737340"/>
                <a:gd name="connsiteY266" fmla="*/ 624840 h 4168140"/>
                <a:gd name="connsiteX267" fmla="*/ 1021080 w 11737340"/>
                <a:gd name="connsiteY267" fmla="*/ 586740 h 4168140"/>
                <a:gd name="connsiteX268" fmla="*/ 937260 w 11737340"/>
                <a:gd name="connsiteY268" fmla="*/ 548640 h 4168140"/>
                <a:gd name="connsiteX269" fmla="*/ 830580 w 11737340"/>
                <a:gd name="connsiteY269" fmla="*/ 510540 h 4168140"/>
                <a:gd name="connsiteX270" fmla="*/ 754380 w 11737340"/>
                <a:gd name="connsiteY270" fmla="*/ 457200 h 4168140"/>
                <a:gd name="connsiteX271" fmla="*/ 708660 w 11737340"/>
                <a:gd name="connsiteY271" fmla="*/ 419100 h 4168140"/>
                <a:gd name="connsiteX272" fmla="*/ 609600 w 11737340"/>
                <a:gd name="connsiteY272" fmla="*/ 396240 h 4168140"/>
                <a:gd name="connsiteX273" fmla="*/ 548640 w 11737340"/>
                <a:gd name="connsiteY273" fmla="*/ 320040 h 4168140"/>
                <a:gd name="connsiteX274" fmla="*/ 510540 w 11737340"/>
                <a:gd name="connsiteY274" fmla="*/ 251460 h 4168140"/>
                <a:gd name="connsiteX275" fmla="*/ 464820 w 11737340"/>
                <a:gd name="connsiteY275" fmla="*/ 190500 h 4168140"/>
                <a:gd name="connsiteX276" fmla="*/ 411480 w 11737340"/>
                <a:gd name="connsiteY276" fmla="*/ 137160 h 4168140"/>
                <a:gd name="connsiteX277" fmla="*/ 373380 w 11737340"/>
                <a:gd name="connsiteY277" fmla="*/ 45720 h 4168140"/>
                <a:gd name="connsiteX278" fmla="*/ 342900 w 11737340"/>
                <a:gd name="connsiteY278" fmla="*/ 0 h 4168140"/>
                <a:gd name="connsiteX279" fmla="*/ 327660 w 11737340"/>
                <a:gd name="connsiteY279" fmla="*/ 60960 h 4168140"/>
                <a:gd name="connsiteX280" fmla="*/ 289560 w 11737340"/>
                <a:gd name="connsiteY280" fmla="*/ 91440 h 4168140"/>
                <a:gd name="connsiteX281" fmla="*/ 236220 w 11737340"/>
                <a:gd name="connsiteY281" fmla="*/ 114300 h 4168140"/>
                <a:gd name="connsiteX282" fmla="*/ 198120 w 11737340"/>
                <a:gd name="connsiteY282" fmla="*/ 175260 h 4168140"/>
                <a:gd name="connsiteX283" fmla="*/ 175260 w 11737340"/>
                <a:gd name="connsiteY283" fmla="*/ 228600 h 4168140"/>
                <a:gd name="connsiteX284" fmla="*/ 114300 w 11737340"/>
                <a:gd name="connsiteY284" fmla="*/ 236220 h 4168140"/>
                <a:gd name="connsiteX285" fmla="*/ 45720 w 11737340"/>
                <a:gd name="connsiteY285" fmla="*/ 251460 h 4168140"/>
                <a:gd name="connsiteX286" fmla="*/ 0 w 11737340"/>
                <a:gd name="connsiteY286" fmla="*/ 281940 h 4168140"/>
                <a:gd name="connsiteX287" fmla="*/ 68580 w 11737340"/>
                <a:gd name="connsiteY287" fmla="*/ 320040 h 4168140"/>
                <a:gd name="connsiteX0" fmla="*/ 68580 w 11737340"/>
                <a:gd name="connsiteY0" fmla="*/ 320040 h 4185920"/>
                <a:gd name="connsiteX1" fmla="*/ 121920 w 11737340"/>
                <a:gd name="connsiteY1" fmla="*/ 381000 h 4185920"/>
                <a:gd name="connsiteX2" fmla="*/ 198120 w 11737340"/>
                <a:gd name="connsiteY2" fmla="*/ 419100 h 4185920"/>
                <a:gd name="connsiteX3" fmla="*/ 320040 w 11737340"/>
                <a:gd name="connsiteY3" fmla="*/ 510540 h 4185920"/>
                <a:gd name="connsiteX4" fmla="*/ 411480 w 11737340"/>
                <a:gd name="connsiteY4" fmla="*/ 563880 h 4185920"/>
                <a:gd name="connsiteX5" fmla="*/ 472440 w 11737340"/>
                <a:gd name="connsiteY5" fmla="*/ 632460 h 4185920"/>
                <a:gd name="connsiteX6" fmla="*/ 601980 w 11737340"/>
                <a:gd name="connsiteY6" fmla="*/ 708660 h 4185920"/>
                <a:gd name="connsiteX7" fmla="*/ 739140 w 11737340"/>
                <a:gd name="connsiteY7" fmla="*/ 784860 h 4185920"/>
                <a:gd name="connsiteX8" fmla="*/ 861060 w 11737340"/>
                <a:gd name="connsiteY8" fmla="*/ 868680 h 4185920"/>
                <a:gd name="connsiteX9" fmla="*/ 944880 w 11737340"/>
                <a:gd name="connsiteY9" fmla="*/ 952500 h 4185920"/>
                <a:gd name="connsiteX10" fmla="*/ 1021080 w 11737340"/>
                <a:gd name="connsiteY10" fmla="*/ 1005840 h 4185920"/>
                <a:gd name="connsiteX11" fmla="*/ 1097280 w 11737340"/>
                <a:gd name="connsiteY11" fmla="*/ 1043940 h 4185920"/>
                <a:gd name="connsiteX12" fmla="*/ 1181100 w 11737340"/>
                <a:gd name="connsiteY12" fmla="*/ 1104900 h 4185920"/>
                <a:gd name="connsiteX13" fmla="*/ 1249680 w 11737340"/>
                <a:gd name="connsiteY13" fmla="*/ 1150620 h 4185920"/>
                <a:gd name="connsiteX14" fmla="*/ 1341120 w 11737340"/>
                <a:gd name="connsiteY14" fmla="*/ 1196340 h 4185920"/>
                <a:gd name="connsiteX15" fmla="*/ 1417320 w 11737340"/>
                <a:gd name="connsiteY15" fmla="*/ 1257300 h 4185920"/>
                <a:gd name="connsiteX16" fmla="*/ 1493520 w 11737340"/>
                <a:gd name="connsiteY16" fmla="*/ 1333500 h 4185920"/>
                <a:gd name="connsiteX17" fmla="*/ 1569720 w 11737340"/>
                <a:gd name="connsiteY17" fmla="*/ 1356360 h 4185920"/>
                <a:gd name="connsiteX18" fmla="*/ 1684020 w 11737340"/>
                <a:gd name="connsiteY18" fmla="*/ 1424940 h 4185920"/>
                <a:gd name="connsiteX19" fmla="*/ 1729740 w 11737340"/>
                <a:gd name="connsiteY19" fmla="*/ 1485900 h 4185920"/>
                <a:gd name="connsiteX20" fmla="*/ 1844040 w 11737340"/>
                <a:gd name="connsiteY20" fmla="*/ 1569720 h 4185920"/>
                <a:gd name="connsiteX21" fmla="*/ 1935480 w 11737340"/>
                <a:gd name="connsiteY21" fmla="*/ 1615440 h 4185920"/>
                <a:gd name="connsiteX22" fmla="*/ 2049780 w 11737340"/>
                <a:gd name="connsiteY22" fmla="*/ 1691640 h 4185920"/>
                <a:gd name="connsiteX23" fmla="*/ 2133600 w 11737340"/>
                <a:gd name="connsiteY23" fmla="*/ 1729740 h 4185920"/>
                <a:gd name="connsiteX24" fmla="*/ 2202180 w 11737340"/>
                <a:gd name="connsiteY24" fmla="*/ 1805940 h 4185920"/>
                <a:gd name="connsiteX25" fmla="*/ 2255520 w 11737340"/>
                <a:gd name="connsiteY25" fmla="*/ 1821180 h 4185920"/>
                <a:gd name="connsiteX26" fmla="*/ 2316480 w 11737340"/>
                <a:gd name="connsiteY26" fmla="*/ 1866900 h 4185920"/>
                <a:gd name="connsiteX27" fmla="*/ 2423160 w 11737340"/>
                <a:gd name="connsiteY27" fmla="*/ 2004060 h 4185920"/>
                <a:gd name="connsiteX28" fmla="*/ 2476500 w 11737340"/>
                <a:gd name="connsiteY28" fmla="*/ 2087880 h 4185920"/>
                <a:gd name="connsiteX29" fmla="*/ 2567940 w 11737340"/>
                <a:gd name="connsiteY29" fmla="*/ 2148840 h 4185920"/>
                <a:gd name="connsiteX30" fmla="*/ 2682240 w 11737340"/>
                <a:gd name="connsiteY30" fmla="*/ 2186940 h 4185920"/>
                <a:gd name="connsiteX31" fmla="*/ 2743200 w 11737340"/>
                <a:gd name="connsiteY31" fmla="*/ 2209800 h 4185920"/>
                <a:gd name="connsiteX32" fmla="*/ 2811780 w 11737340"/>
                <a:gd name="connsiteY32" fmla="*/ 2247900 h 4185920"/>
                <a:gd name="connsiteX33" fmla="*/ 2887980 w 11737340"/>
                <a:gd name="connsiteY33" fmla="*/ 2301240 h 4185920"/>
                <a:gd name="connsiteX34" fmla="*/ 2979420 w 11737340"/>
                <a:gd name="connsiteY34" fmla="*/ 2385060 h 4185920"/>
                <a:gd name="connsiteX35" fmla="*/ 3055620 w 11737340"/>
                <a:gd name="connsiteY35" fmla="*/ 2461260 h 4185920"/>
                <a:gd name="connsiteX36" fmla="*/ 3139440 w 11737340"/>
                <a:gd name="connsiteY36" fmla="*/ 2537460 h 4185920"/>
                <a:gd name="connsiteX37" fmla="*/ 3261360 w 11737340"/>
                <a:gd name="connsiteY37" fmla="*/ 2628900 h 4185920"/>
                <a:gd name="connsiteX38" fmla="*/ 3345180 w 11737340"/>
                <a:gd name="connsiteY38" fmla="*/ 2720340 h 4185920"/>
                <a:gd name="connsiteX39" fmla="*/ 3444240 w 11737340"/>
                <a:gd name="connsiteY39" fmla="*/ 2796540 h 4185920"/>
                <a:gd name="connsiteX40" fmla="*/ 3558540 w 11737340"/>
                <a:gd name="connsiteY40" fmla="*/ 2872740 h 4185920"/>
                <a:gd name="connsiteX41" fmla="*/ 3619500 w 11737340"/>
                <a:gd name="connsiteY41" fmla="*/ 2979420 h 4185920"/>
                <a:gd name="connsiteX42" fmla="*/ 3619500 w 11737340"/>
                <a:gd name="connsiteY42" fmla="*/ 2979420 h 4185920"/>
                <a:gd name="connsiteX43" fmla="*/ 3649980 w 11737340"/>
                <a:gd name="connsiteY43" fmla="*/ 3048000 h 4185920"/>
                <a:gd name="connsiteX44" fmla="*/ 3703320 w 11737340"/>
                <a:gd name="connsiteY44" fmla="*/ 3086100 h 4185920"/>
                <a:gd name="connsiteX45" fmla="*/ 3764280 w 11737340"/>
                <a:gd name="connsiteY45" fmla="*/ 3063240 h 4185920"/>
                <a:gd name="connsiteX46" fmla="*/ 3848100 w 11737340"/>
                <a:gd name="connsiteY46" fmla="*/ 3025140 h 4185920"/>
                <a:gd name="connsiteX47" fmla="*/ 3916680 w 11737340"/>
                <a:gd name="connsiteY47" fmla="*/ 3032760 h 4185920"/>
                <a:gd name="connsiteX48" fmla="*/ 4030980 w 11737340"/>
                <a:gd name="connsiteY48" fmla="*/ 3063240 h 4185920"/>
                <a:gd name="connsiteX49" fmla="*/ 4137660 w 11737340"/>
                <a:gd name="connsiteY49" fmla="*/ 3101340 h 4185920"/>
                <a:gd name="connsiteX50" fmla="*/ 4259580 w 11737340"/>
                <a:gd name="connsiteY50" fmla="*/ 3147060 h 4185920"/>
                <a:gd name="connsiteX51" fmla="*/ 4381500 w 11737340"/>
                <a:gd name="connsiteY51" fmla="*/ 3192780 h 4185920"/>
                <a:gd name="connsiteX52" fmla="*/ 4526280 w 11737340"/>
                <a:gd name="connsiteY52" fmla="*/ 3276600 h 4185920"/>
                <a:gd name="connsiteX53" fmla="*/ 4587240 w 11737340"/>
                <a:gd name="connsiteY53" fmla="*/ 3299460 h 4185920"/>
                <a:gd name="connsiteX54" fmla="*/ 4610100 w 11737340"/>
                <a:gd name="connsiteY54" fmla="*/ 3352800 h 4185920"/>
                <a:gd name="connsiteX55" fmla="*/ 4648200 w 11737340"/>
                <a:gd name="connsiteY55" fmla="*/ 3436620 h 4185920"/>
                <a:gd name="connsiteX56" fmla="*/ 4671060 w 11737340"/>
                <a:gd name="connsiteY56" fmla="*/ 3520440 h 4185920"/>
                <a:gd name="connsiteX57" fmla="*/ 4678680 w 11737340"/>
                <a:gd name="connsiteY57" fmla="*/ 3589020 h 4185920"/>
                <a:gd name="connsiteX58" fmla="*/ 4686300 w 11737340"/>
                <a:gd name="connsiteY58" fmla="*/ 3649980 h 4185920"/>
                <a:gd name="connsiteX59" fmla="*/ 4724400 w 11737340"/>
                <a:gd name="connsiteY59" fmla="*/ 3680460 h 4185920"/>
                <a:gd name="connsiteX60" fmla="*/ 4785360 w 11737340"/>
                <a:gd name="connsiteY60" fmla="*/ 3672840 h 4185920"/>
                <a:gd name="connsiteX61" fmla="*/ 4869180 w 11737340"/>
                <a:gd name="connsiteY61" fmla="*/ 3703320 h 4185920"/>
                <a:gd name="connsiteX62" fmla="*/ 4914900 w 11737340"/>
                <a:gd name="connsiteY62" fmla="*/ 3756660 h 4185920"/>
                <a:gd name="connsiteX63" fmla="*/ 5105400 w 11737340"/>
                <a:gd name="connsiteY63" fmla="*/ 3832860 h 4185920"/>
                <a:gd name="connsiteX64" fmla="*/ 5173980 w 11737340"/>
                <a:gd name="connsiteY64" fmla="*/ 3886200 h 4185920"/>
                <a:gd name="connsiteX65" fmla="*/ 5242560 w 11737340"/>
                <a:gd name="connsiteY65" fmla="*/ 3924300 h 4185920"/>
                <a:gd name="connsiteX66" fmla="*/ 5364480 w 11737340"/>
                <a:gd name="connsiteY66" fmla="*/ 3962400 h 4185920"/>
                <a:gd name="connsiteX67" fmla="*/ 5516880 w 11737340"/>
                <a:gd name="connsiteY67" fmla="*/ 4046220 h 4185920"/>
                <a:gd name="connsiteX68" fmla="*/ 5585460 w 11737340"/>
                <a:gd name="connsiteY68" fmla="*/ 4099560 h 4185920"/>
                <a:gd name="connsiteX69" fmla="*/ 5661660 w 11737340"/>
                <a:gd name="connsiteY69" fmla="*/ 4122420 h 4185920"/>
                <a:gd name="connsiteX70" fmla="*/ 5745480 w 11737340"/>
                <a:gd name="connsiteY70" fmla="*/ 4130040 h 4185920"/>
                <a:gd name="connsiteX71" fmla="*/ 5836920 w 11737340"/>
                <a:gd name="connsiteY71" fmla="*/ 4130040 h 4185920"/>
                <a:gd name="connsiteX72" fmla="*/ 5943600 w 11737340"/>
                <a:gd name="connsiteY72" fmla="*/ 4165600 h 4185920"/>
                <a:gd name="connsiteX73" fmla="*/ 6042660 w 11737340"/>
                <a:gd name="connsiteY73" fmla="*/ 4185920 h 4185920"/>
                <a:gd name="connsiteX74" fmla="*/ 6149340 w 11737340"/>
                <a:gd name="connsiteY74" fmla="*/ 4137660 h 4185920"/>
                <a:gd name="connsiteX75" fmla="*/ 6286500 w 11737340"/>
                <a:gd name="connsiteY75" fmla="*/ 4114800 h 4185920"/>
                <a:gd name="connsiteX76" fmla="*/ 6393180 w 11737340"/>
                <a:gd name="connsiteY76" fmla="*/ 4053840 h 4185920"/>
                <a:gd name="connsiteX77" fmla="*/ 6484620 w 11737340"/>
                <a:gd name="connsiteY77" fmla="*/ 4038600 h 4185920"/>
                <a:gd name="connsiteX78" fmla="*/ 6583680 w 11737340"/>
                <a:gd name="connsiteY78" fmla="*/ 3970020 h 4185920"/>
                <a:gd name="connsiteX79" fmla="*/ 6697980 w 11737340"/>
                <a:gd name="connsiteY79" fmla="*/ 3886200 h 4185920"/>
                <a:gd name="connsiteX80" fmla="*/ 6751320 w 11737340"/>
                <a:gd name="connsiteY80" fmla="*/ 3822700 h 4185920"/>
                <a:gd name="connsiteX81" fmla="*/ 6855460 w 11737340"/>
                <a:gd name="connsiteY81" fmla="*/ 3764280 h 4185920"/>
                <a:gd name="connsiteX82" fmla="*/ 6959600 w 11737340"/>
                <a:gd name="connsiteY82" fmla="*/ 3629660 h 4185920"/>
                <a:gd name="connsiteX83" fmla="*/ 7056120 w 11737340"/>
                <a:gd name="connsiteY83" fmla="*/ 3528060 h 4185920"/>
                <a:gd name="connsiteX84" fmla="*/ 7165340 w 11737340"/>
                <a:gd name="connsiteY84" fmla="*/ 3454400 h 4185920"/>
                <a:gd name="connsiteX85" fmla="*/ 7287260 w 11737340"/>
                <a:gd name="connsiteY85" fmla="*/ 3296920 h 4185920"/>
                <a:gd name="connsiteX86" fmla="*/ 7338060 w 11737340"/>
                <a:gd name="connsiteY86" fmla="*/ 3200400 h 4185920"/>
                <a:gd name="connsiteX87" fmla="*/ 7383780 w 11737340"/>
                <a:gd name="connsiteY87" fmla="*/ 3144520 h 4185920"/>
                <a:gd name="connsiteX88" fmla="*/ 7444740 w 11737340"/>
                <a:gd name="connsiteY88" fmla="*/ 3093720 h 4185920"/>
                <a:gd name="connsiteX89" fmla="*/ 7513320 w 11737340"/>
                <a:gd name="connsiteY89" fmla="*/ 3101340 h 4185920"/>
                <a:gd name="connsiteX90" fmla="*/ 7576820 w 11737340"/>
                <a:gd name="connsiteY90" fmla="*/ 3093720 h 4185920"/>
                <a:gd name="connsiteX91" fmla="*/ 7729220 w 11737340"/>
                <a:gd name="connsiteY91" fmla="*/ 3136900 h 4185920"/>
                <a:gd name="connsiteX92" fmla="*/ 7833360 w 11737340"/>
                <a:gd name="connsiteY92" fmla="*/ 3180080 h 4185920"/>
                <a:gd name="connsiteX93" fmla="*/ 7967980 w 11737340"/>
                <a:gd name="connsiteY93" fmla="*/ 3208020 h 4185920"/>
                <a:gd name="connsiteX94" fmla="*/ 8161020 w 11737340"/>
                <a:gd name="connsiteY94" fmla="*/ 3296920 h 4185920"/>
                <a:gd name="connsiteX95" fmla="*/ 8293100 w 11737340"/>
                <a:gd name="connsiteY95" fmla="*/ 3370580 h 4185920"/>
                <a:gd name="connsiteX96" fmla="*/ 8371840 w 11737340"/>
                <a:gd name="connsiteY96" fmla="*/ 3395980 h 4185920"/>
                <a:gd name="connsiteX97" fmla="*/ 8468360 w 11737340"/>
                <a:gd name="connsiteY97" fmla="*/ 3434080 h 4185920"/>
                <a:gd name="connsiteX98" fmla="*/ 8582660 w 11737340"/>
                <a:gd name="connsiteY98" fmla="*/ 3528060 h 4185920"/>
                <a:gd name="connsiteX99" fmla="*/ 8641080 w 11737340"/>
                <a:gd name="connsiteY99" fmla="*/ 3566160 h 4185920"/>
                <a:gd name="connsiteX100" fmla="*/ 8702040 w 11737340"/>
                <a:gd name="connsiteY100" fmla="*/ 3604260 h 4185920"/>
                <a:gd name="connsiteX101" fmla="*/ 8763000 w 11737340"/>
                <a:gd name="connsiteY101" fmla="*/ 3634740 h 4185920"/>
                <a:gd name="connsiteX102" fmla="*/ 8846820 w 11737340"/>
                <a:gd name="connsiteY102" fmla="*/ 3632200 h 4185920"/>
                <a:gd name="connsiteX103" fmla="*/ 8968740 w 11737340"/>
                <a:gd name="connsiteY103" fmla="*/ 3634740 h 4185920"/>
                <a:gd name="connsiteX104" fmla="*/ 9060180 w 11737340"/>
                <a:gd name="connsiteY104" fmla="*/ 3642360 h 4185920"/>
                <a:gd name="connsiteX105" fmla="*/ 9151620 w 11737340"/>
                <a:gd name="connsiteY105" fmla="*/ 3657600 h 4185920"/>
                <a:gd name="connsiteX106" fmla="*/ 9230360 w 11737340"/>
                <a:gd name="connsiteY106" fmla="*/ 3657600 h 4185920"/>
                <a:gd name="connsiteX107" fmla="*/ 9331960 w 11737340"/>
                <a:gd name="connsiteY107" fmla="*/ 3629660 h 4185920"/>
                <a:gd name="connsiteX108" fmla="*/ 9433560 w 11737340"/>
                <a:gd name="connsiteY108" fmla="*/ 3589020 h 4185920"/>
                <a:gd name="connsiteX109" fmla="*/ 9535160 w 11737340"/>
                <a:gd name="connsiteY109" fmla="*/ 3540760 h 4185920"/>
                <a:gd name="connsiteX110" fmla="*/ 9646920 w 11737340"/>
                <a:gd name="connsiteY110" fmla="*/ 3489960 h 4185920"/>
                <a:gd name="connsiteX111" fmla="*/ 9784080 w 11737340"/>
                <a:gd name="connsiteY111" fmla="*/ 3444240 h 4185920"/>
                <a:gd name="connsiteX112" fmla="*/ 9860280 w 11737340"/>
                <a:gd name="connsiteY112" fmla="*/ 3383280 h 4185920"/>
                <a:gd name="connsiteX113" fmla="*/ 9921240 w 11737340"/>
                <a:gd name="connsiteY113" fmla="*/ 3314700 h 4185920"/>
                <a:gd name="connsiteX114" fmla="*/ 9997440 w 11737340"/>
                <a:gd name="connsiteY114" fmla="*/ 3208020 h 4185920"/>
                <a:gd name="connsiteX115" fmla="*/ 10043160 w 11737340"/>
                <a:gd name="connsiteY115" fmla="*/ 3101340 h 4185920"/>
                <a:gd name="connsiteX116" fmla="*/ 10104120 w 11737340"/>
                <a:gd name="connsiteY116" fmla="*/ 3017520 h 4185920"/>
                <a:gd name="connsiteX117" fmla="*/ 10157460 w 11737340"/>
                <a:gd name="connsiteY117" fmla="*/ 2933700 h 4185920"/>
                <a:gd name="connsiteX118" fmla="*/ 10218420 w 11737340"/>
                <a:gd name="connsiteY118" fmla="*/ 2849880 h 4185920"/>
                <a:gd name="connsiteX119" fmla="*/ 10294620 w 11737340"/>
                <a:gd name="connsiteY119" fmla="*/ 2735580 h 4185920"/>
                <a:gd name="connsiteX120" fmla="*/ 10347960 w 11737340"/>
                <a:gd name="connsiteY120" fmla="*/ 2621280 h 4185920"/>
                <a:gd name="connsiteX121" fmla="*/ 10431780 w 11737340"/>
                <a:gd name="connsiteY121" fmla="*/ 2499360 h 4185920"/>
                <a:gd name="connsiteX122" fmla="*/ 10500360 w 11737340"/>
                <a:gd name="connsiteY122" fmla="*/ 2354580 h 4185920"/>
                <a:gd name="connsiteX123" fmla="*/ 10553700 w 11737340"/>
                <a:gd name="connsiteY123" fmla="*/ 2263140 h 4185920"/>
                <a:gd name="connsiteX124" fmla="*/ 10584180 w 11737340"/>
                <a:gd name="connsiteY124" fmla="*/ 2194560 h 4185920"/>
                <a:gd name="connsiteX125" fmla="*/ 10624820 w 11737340"/>
                <a:gd name="connsiteY125" fmla="*/ 2125980 h 4185920"/>
                <a:gd name="connsiteX126" fmla="*/ 10675620 w 11737340"/>
                <a:gd name="connsiteY126" fmla="*/ 2049780 h 4185920"/>
                <a:gd name="connsiteX127" fmla="*/ 10690860 w 11737340"/>
                <a:gd name="connsiteY127" fmla="*/ 1988820 h 4185920"/>
                <a:gd name="connsiteX128" fmla="*/ 10713720 w 11737340"/>
                <a:gd name="connsiteY128" fmla="*/ 1927860 h 4185920"/>
                <a:gd name="connsiteX129" fmla="*/ 10767060 w 11737340"/>
                <a:gd name="connsiteY129" fmla="*/ 1859280 h 4185920"/>
                <a:gd name="connsiteX130" fmla="*/ 10873740 w 11737340"/>
                <a:gd name="connsiteY130" fmla="*/ 1828800 h 4185920"/>
                <a:gd name="connsiteX131" fmla="*/ 11079480 w 11737340"/>
                <a:gd name="connsiteY131" fmla="*/ 1767840 h 4185920"/>
                <a:gd name="connsiteX132" fmla="*/ 11247120 w 11737340"/>
                <a:gd name="connsiteY132" fmla="*/ 1684020 h 4185920"/>
                <a:gd name="connsiteX133" fmla="*/ 11407140 w 11737340"/>
                <a:gd name="connsiteY133" fmla="*/ 1628140 h 4185920"/>
                <a:gd name="connsiteX134" fmla="*/ 11490960 w 11737340"/>
                <a:gd name="connsiteY134" fmla="*/ 1577340 h 4185920"/>
                <a:gd name="connsiteX135" fmla="*/ 11635740 w 11737340"/>
                <a:gd name="connsiteY135" fmla="*/ 1508760 h 4185920"/>
                <a:gd name="connsiteX136" fmla="*/ 11737340 w 11737340"/>
                <a:gd name="connsiteY136" fmla="*/ 1442720 h 4185920"/>
                <a:gd name="connsiteX137" fmla="*/ 11620500 w 11737340"/>
                <a:gd name="connsiteY137" fmla="*/ 1417320 h 4185920"/>
                <a:gd name="connsiteX138" fmla="*/ 11567160 w 11737340"/>
                <a:gd name="connsiteY138" fmla="*/ 1379220 h 4185920"/>
                <a:gd name="connsiteX139" fmla="*/ 11498580 w 11737340"/>
                <a:gd name="connsiteY139" fmla="*/ 1318260 h 4185920"/>
                <a:gd name="connsiteX140" fmla="*/ 11468100 w 11737340"/>
                <a:gd name="connsiteY140" fmla="*/ 1280160 h 4185920"/>
                <a:gd name="connsiteX141" fmla="*/ 11442700 w 11737340"/>
                <a:gd name="connsiteY141" fmla="*/ 1231900 h 4185920"/>
                <a:gd name="connsiteX142" fmla="*/ 11384280 w 11737340"/>
                <a:gd name="connsiteY142" fmla="*/ 1310640 h 4185920"/>
                <a:gd name="connsiteX143" fmla="*/ 11353800 w 11737340"/>
                <a:gd name="connsiteY143" fmla="*/ 1356360 h 4185920"/>
                <a:gd name="connsiteX144" fmla="*/ 11224260 w 11737340"/>
                <a:gd name="connsiteY144" fmla="*/ 1417320 h 4185920"/>
                <a:gd name="connsiteX145" fmla="*/ 11109960 w 11737340"/>
                <a:gd name="connsiteY145" fmla="*/ 1463040 h 4185920"/>
                <a:gd name="connsiteX146" fmla="*/ 10911840 w 11737340"/>
                <a:gd name="connsiteY146" fmla="*/ 1524000 h 4185920"/>
                <a:gd name="connsiteX147" fmla="*/ 10774680 w 11737340"/>
                <a:gd name="connsiteY147" fmla="*/ 1546860 h 4185920"/>
                <a:gd name="connsiteX148" fmla="*/ 10675620 w 11737340"/>
                <a:gd name="connsiteY148" fmla="*/ 1615440 h 4185920"/>
                <a:gd name="connsiteX149" fmla="*/ 10568940 w 11737340"/>
                <a:gd name="connsiteY149" fmla="*/ 1676400 h 4185920"/>
                <a:gd name="connsiteX150" fmla="*/ 10485120 w 11737340"/>
                <a:gd name="connsiteY150" fmla="*/ 1760220 h 4185920"/>
                <a:gd name="connsiteX151" fmla="*/ 10454640 w 11737340"/>
                <a:gd name="connsiteY151" fmla="*/ 1836420 h 4185920"/>
                <a:gd name="connsiteX152" fmla="*/ 10416540 w 11737340"/>
                <a:gd name="connsiteY152" fmla="*/ 1927860 h 4185920"/>
                <a:gd name="connsiteX153" fmla="*/ 10401300 w 11737340"/>
                <a:gd name="connsiteY153" fmla="*/ 2004060 h 4185920"/>
                <a:gd name="connsiteX154" fmla="*/ 10363200 w 11737340"/>
                <a:gd name="connsiteY154" fmla="*/ 2095500 h 4185920"/>
                <a:gd name="connsiteX155" fmla="*/ 10317480 w 11737340"/>
                <a:gd name="connsiteY155" fmla="*/ 2225040 h 4185920"/>
                <a:gd name="connsiteX156" fmla="*/ 10287000 w 11737340"/>
                <a:gd name="connsiteY156" fmla="*/ 2346960 h 4185920"/>
                <a:gd name="connsiteX157" fmla="*/ 10218420 w 11737340"/>
                <a:gd name="connsiteY157" fmla="*/ 2499360 h 4185920"/>
                <a:gd name="connsiteX158" fmla="*/ 10134600 w 11737340"/>
                <a:gd name="connsiteY158" fmla="*/ 2621280 h 4185920"/>
                <a:gd name="connsiteX159" fmla="*/ 10043160 w 11737340"/>
                <a:gd name="connsiteY159" fmla="*/ 2735580 h 4185920"/>
                <a:gd name="connsiteX160" fmla="*/ 9974580 w 11737340"/>
                <a:gd name="connsiteY160" fmla="*/ 2857500 h 4185920"/>
                <a:gd name="connsiteX161" fmla="*/ 9906000 w 11737340"/>
                <a:gd name="connsiteY161" fmla="*/ 2941320 h 4185920"/>
                <a:gd name="connsiteX162" fmla="*/ 9860280 w 11737340"/>
                <a:gd name="connsiteY162" fmla="*/ 3032760 h 4185920"/>
                <a:gd name="connsiteX163" fmla="*/ 9806940 w 11737340"/>
                <a:gd name="connsiteY163" fmla="*/ 3116580 h 4185920"/>
                <a:gd name="connsiteX164" fmla="*/ 9715500 w 11737340"/>
                <a:gd name="connsiteY164" fmla="*/ 3208020 h 4185920"/>
                <a:gd name="connsiteX165" fmla="*/ 9616440 w 11737340"/>
                <a:gd name="connsiteY165" fmla="*/ 3261360 h 4185920"/>
                <a:gd name="connsiteX166" fmla="*/ 9532620 w 11737340"/>
                <a:gd name="connsiteY166" fmla="*/ 3329940 h 4185920"/>
                <a:gd name="connsiteX167" fmla="*/ 9471660 w 11737340"/>
                <a:gd name="connsiteY167" fmla="*/ 3375660 h 4185920"/>
                <a:gd name="connsiteX168" fmla="*/ 9410700 w 11737340"/>
                <a:gd name="connsiteY168" fmla="*/ 3429000 h 4185920"/>
                <a:gd name="connsiteX169" fmla="*/ 9288780 w 11737340"/>
                <a:gd name="connsiteY169" fmla="*/ 3436620 h 4185920"/>
                <a:gd name="connsiteX170" fmla="*/ 9166860 w 11737340"/>
                <a:gd name="connsiteY170" fmla="*/ 3444240 h 4185920"/>
                <a:gd name="connsiteX171" fmla="*/ 9029700 w 11737340"/>
                <a:gd name="connsiteY171" fmla="*/ 3413760 h 4185920"/>
                <a:gd name="connsiteX172" fmla="*/ 8823960 w 11737340"/>
                <a:gd name="connsiteY172" fmla="*/ 3360420 h 4185920"/>
                <a:gd name="connsiteX173" fmla="*/ 8679180 w 11737340"/>
                <a:gd name="connsiteY173" fmla="*/ 3329940 h 4185920"/>
                <a:gd name="connsiteX174" fmla="*/ 8572500 w 11737340"/>
                <a:gd name="connsiteY174" fmla="*/ 3276600 h 4185920"/>
                <a:gd name="connsiteX175" fmla="*/ 8465820 w 11737340"/>
                <a:gd name="connsiteY175" fmla="*/ 3215640 h 4185920"/>
                <a:gd name="connsiteX176" fmla="*/ 8321040 w 11737340"/>
                <a:gd name="connsiteY176" fmla="*/ 3177540 h 4185920"/>
                <a:gd name="connsiteX177" fmla="*/ 8199120 w 11737340"/>
                <a:gd name="connsiteY177" fmla="*/ 3131820 h 4185920"/>
                <a:gd name="connsiteX178" fmla="*/ 8069580 w 11737340"/>
                <a:gd name="connsiteY178" fmla="*/ 3078480 h 4185920"/>
                <a:gd name="connsiteX179" fmla="*/ 7917180 w 11737340"/>
                <a:gd name="connsiteY179" fmla="*/ 2994660 h 4185920"/>
                <a:gd name="connsiteX180" fmla="*/ 7787640 w 11737340"/>
                <a:gd name="connsiteY180" fmla="*/ 2971800 h 4185920"/>
                <a:gd name="connsiteX181" fmla="*/ 7719060 w 11737340"/>
                <a:gd name="connsiteY181" fmla="*/ 2933700 h 4185920"/>
                <a:gd name="connsiteX182" fmla="*/ 7612380 w 11737340"/>
                <a:gd name="connsiteY182" fmla="*/ 2903220 h 4185920"/>
                <a:gd name="connsiteX183" fmla="*/ 7566660 w 11737340"/>
                <a:gd name="connsiteY183" fmla="*/ 2887980 h 4185920"/>
                <a:gd name="connsiteX184" fmla="*/ 7551420 w 11737340"/>
                <a:gd name="connsiteY184" fmla="*/ 2849880 h 4185920"/>
                <a:gd name="connsiteX185" fmla="*/ 7533640 w 11737340"/>
                <a:gd name="connsiteY185" fmla="*/ 2788920 h 4185920"/>
                <a:gd name="connsiteX186" fmla="*/ 7475220 w 11737340"/>
                <a:gd name="connsiteY186" fmla="*/ 2857500 h 4185920"/>
                <a:gd name="connsiteX187" fmla="*/ 7414260 w 11737340"/>
                <a:gd name="connsiteY187" fmla="*/ 2887980 h 4185920"/>
                <a:gd name="connsiteX188" fmla="*/ 7345680 w 11737340"/>
                <a:gd name="connsiteY188" fmla="*/ 2971800 h 4185920"/>
                <a:gd name="connsiteX189" fmla="*/ 7315200 w 11737340"/>
                <a:gd name="connsiteY189" fmla="*/ 2994660 h 4185920"/>
                <a:gd name="connsiteX190" fmla="*/ 7261860 w 11737340"/>
                <a:gd name="connsiteY190" fmla="*/ 3009900 h 4185920"/>
                <a:gd name="connsiteX191" fmla="*/ 7193280 w 11737340"/>
                <a:gd name="connsiteY191" fmla="*/ 3025140 h 4185920"/>
                <a:gd name="connsiteX192" fmla="*/ 7155180 w 11737340"/>
                <a:gd name="connsiteY192" fmla="*/ 3078480 h 4185920"/>
                <a:gd name="connsiteX193" fmla="*/ 7109460 w 11737340"/>
                <a:gd name="connsiteY193" fmla="*/ 3154680 h 4185920"/>
                <a:gd name="connsiteX194" fmla="*/ 7048500 w 11737340"/>
                <a:gd name="connsiteY194" fmla="*/ 3246120 h 4185920"/>
                <a:gd name="connsiteX195" fmla="*/ 6995160 w 11737340"/>
                <a:gd name="connsiteY195" fmla="*/ 3307080 h 4185920"/>
                <a:gd name="connsiteX196" fmla="*/ 6972300 w 11737340"/>
                <a:gd name="connsiteY196" fmla="*/ 3352800 h 4185920"/>
                <a:gd name="connsiteX197" fmla="*/ 6949440 w 11737340"/>
                <a:gd name="connsiteY197" fmla="*/ 3413760 h 4185920"/>
                <a:gd name="connsiteX198" fmla="*/ 6949440 w 11737340"/>
                <a:gd name="connsiteY198" fmla="*/ 3413760 h 4185920"/>
                <a:gd name="connsiteX199" fmla="*/ 6911340 w 11737340"/>
                <a:gd name="connsiteY199" fmla="*/ 3474720 h 4185920"/>
                <a:gd name="connsiteX200" fmla="*/ 6888480 w 11737340"/>
                <a:gd name="connsiteY200" fmla="*/ 3505200 h 4185920"/>
                <a:gd name="connsiteX201" fmla="*/ 6819900 w 11737340"/>
                <a:gd name="connsiteY201" fmla="*/ 3566160 h 4185920"/>
                <a:gd name="connsiteX202" fmla="*/ 6731000 w 11737340"/>
                <a:gd name="connsiteY202" fmla="*/ 3599180 h 4185920"/>
                <a:gd name="connsiteX203" fmla="*/ 6675120 w 11737340"/>
                <a:gd name="connsiteY203" fmla="*/ 3657600 h 4185920"/>
                <a:gd name="connsiteX204" fmla="*/ 6629400 w 11737340"/>
                <a:gd name="connsiteY204" fmla="*/ 3718560 h 4185920"/>
                <a:gd name="connsiteX205" fmla="*/ 6576060 w 11737340"/>
                <a:gd name="connsiteY205" fmla="*/ 3779520 h 4185920"/>
                <a:gd name="connsiteX206" fmla="*/ 6484620 w 11737340"/>
                <a:gd name="connsiteY206" fmla="*/ 3817620 h 4185920"/>
                <a:gd name="connsiteX207" fmla="*/ 6400800 w 11737340"/>
                <a:gd name="connsiteY207" fmla="*/ 3832860 h 4185920"/>
                <a:gd name="connsiteX208" fmla="*/ 6263640 w 11737340"/>
                <a:gd name="connsiteY208" fmla="*/ 3870960 h 4185920"/>
                <a:gd name="connsiteX209" fmla="*/ 6126480 w 11737340"/>
                <a:gd name="connsiteY209" fmla="*/ 3901440 h 4185920"/>
                <a:gd name="connsiteX210" fmla="*/ 6027420 w 11737340"/>
                <a:gd name="connsiteY210" fmla="*/ 3916680 h 4185920"/>
                <a:gd name="connsiteX211" fmla="*/ 5890260 w 11737340"/>
                <a:gd name="connsiteY211" fmla="*/ 3878580 h 4185920"/>
                <a:gd name="connsiteX212" fmla="*/ 5821680 w 11737340"/>
                <a:gd name="connsiteY212" fmla="*/ 3863340 h 4185920"/>
                <a:gd name="connsiteX213" fmla="*/ 5737860 w 11737340"/>
                <a:gd name="connsiteY213" fmla="*/ 3825240 h 4185920"/>
                <a:gd name="connsiteX214" fmla="*/ 5638800 w 11737340"/>
                <a:gd name="connsiteY214" fmla="*/ 3794760 h 4185920"/>
                <a:gd name="connsiteX215" fmla="*/ 5524500 w 11737340"/>
                <a:gd name="connsiteY215" fmla="*/ 3756660 h 4185920"/>
                <a:gd name="connsiteX216" fmla="*/ 5448300 w 11737340"/>
                <a:gd name="connsiteY216" fmla="*/ 3718560 h 4185920"/>
                <a:gd name="connsiteX217" fmla="*/ 5349240 w 11737340"/>
                <a:gd name="connsiteY217" fmla="*/ 3657600 h 4185920"/>
                <a:gd name="connsiteX218" fmla="*/ 5295900 w 11737340"/>
                <a:gd name="connsiteY218" fmla="*/ 3619500 h 4185920"/>
                <a:gd name="connsiteX219" fmla="*/ 5234940 w 11737340"/>
                <a:gd name="connsiteY219" fmla="*/ 3596640 h 4185920"/>
                <a:gd name="connsiteX220" fmla="*/ 5135880 w 11737340"/>
                <a:gd name="connsiteY220" fmla="*/ 3550920 h 4185920"/>
                <a:gd name="connsiteX221" fmla="*/ 5059680 w 11737340"/>
                <a:gd name="connsiteY221" fmla="*/ 3505200 h 4185920"/>
                <a:gd name="connsiteX222" fmla="*/ 5029200 w 11737340"/>
                <a:gd name="connsiteY222" fmla="*/ 3482340 h 4185920"/>
                <a:gd name="connsiteX223" fmla="*/ 4960620 w 11737340"/>
                <a:gd name="connsiteY223" fmla="*/ 3413760 h 4185920"/>
                <a:gd name="connsiteX224" fmla="*/ 4876800 w 11737340"/>
                <a:gd name="connsiteY224" fmla="*/ 3299460 h 4185920"/>
                <a:gd name="connsiteX225" fmla="*/ 4808220 w 11737340"/>
                <a:gd name="connsiteY225" fmla="*/ 3200400 h 4185920"/>
                <a:gd name="connsiteX226" fmla="*/ 4777740 w 11737340"/>
                <a:gd name="connsiteY226" fmla="*/ 3147060 h 4185920"/>
                <a:gd name="connsiteX227" fmla="*/ 4724400 w 11737340"/>
                <a:gd name="connsiteY227" fmla="*/ 3108960 h 4185920"/>
                <a:gd name="connsiteX228" fmla="*/ 4648200 w 11737340"/>
                <a:gd name="connsiteY228" fmla="*/ 3063240 h 4185920"/>
                <a:gd name="connsiteX229" fmla="*/ 4533900 w 11737340"/>
                <a:gd name="connsiteY229" fmla="*/ 2979420 h 4185920"/>
                <a:gd name="connsiteX230" fmla="*/ 4427220 w 11737340"/>
                <a:gd name="connsiteY230" fmla="*/ 2941320 h 4185920"/>
                <a:gd name="connsiteX231" fmla="*/ 4366260 w 11737340"/>
                <a:gd name="connsiteY231" fmla="*/ 2903220 h 4185920"/>
                <a:gd name="connsiteX232" fmla="*/ 4244340 w 11737340"/>
                <a:gd name="connsiteY232" fmla="*/ 2842260 h 4185920"/>
                <a:gd name="connsiteX233" fmla="*/ 4145280 w 11737340"/>
                <a:gd name="connsiteY233" fmla="*/ 2811780 h 4185920"/>
                <a:gd name="connsiteX234" fmla="*/ 4038600 w 11737340"/>
                <a:gd name="connsiteY234" fmla="*/ 2804160 h 4185920"/>
                <a:gd name="connsiteX235" fmla="*/ 3954780 w 11737340"/>
                <a:gd name="connsiteY235" fmla="*/ 2819400 h 4185920"/>
                <a:gd name="connsiteX236" fmla="*/ 3863340 w 11737340"/>
                <a:gd name="connsiteY236" fmla="*/ 2804160 h 4185920"/>
                <a:gd name="connsiteX237" fmla="*/ 3741420 w 11737340"/>
                <a:gd name="connsiteY237" fmla="*/ 2781300 h 4185920"/>
                <a:gd name="connsiteX238" fmla="*/ 3649980 w 11737340"/>
                <a:gd name="connsiteY238" fmla="*/ 2743200 h 4185920"/>
                <a:gd name="connsiteX239" fmla="*/ 3573780 w 11737340"/>
                <a:gd name="connsiteY239" fmla="*/ 2674620 h 4185920"/>
                <a:gd name="connsiteX240" fmla="*/ 3482340 w 11737340"/>
                <a:gd name="connsiteY240" fmla="*/ 2621280 h 4185920"/>
                <a:gd name="connsiteX241" fmla="*/ 3436620 w 11737340"/>
                <a:gd name="connsiteY241" fmla="*/ 2552700 h 4185920"/>
                <a:gd name="connsiteX242" fmla="*/ 3329940 w 11737340"/>
                <a:gd name="connsiteY242" fmla="*/ 2423160 h 4185920"/>
                <a:gd name="connsiteX243" fmla="*/ 3261360 w 11737340"/>
                <a:gd name="connsiteY243" fmla="*/ 2324100 h 4185920"/>
                <a:gd name="connsiteX244" fmla="*/ 3131820 w 11737340"/>
                <a:gd name="connsiteY244" fmla="*/ 2209800 h 4185920"/>
                <a:gd name="connsiteX245" fmla="*/ 3040380 w 11737340"/>
                <a:gd name="connsiteY245" fmla="*/ 2141220 h 4185920"/>
                <a:gd name="connsiteX246" fmla="*/ 2910840 w 11737340"/>
                <a:gd name="connsiteY246" fmla="*/ 2034540 h 4185920"/>
                <a:gd name="connsiteX247" fmla="*/ 2849880 w 11737340"/>
                <a:gd name="connsiteY247" fmla="*/ 1958340 h 4185920"/>
                <a:gd name="connsiteX248" fmla="*/ 2743200 w 11737340"/>
                <a:gd name="connsiteY248" fmla="*/ 1889760 h 4185920"/>
                <a:gd name="connsiteX249" fmla="*/ 2659380 w 11737340"/>
                <a:gd name="connsiteY249" fmla="*/ 1844040 h 4185920"/>
                <a:gd name="connsiteX250" fmla="*/ 2575560 w 11737340"/>
                <a:gd name="connsiteY250" fmla="*/ 1744980 h 4185920"/>
                <a:gd name="connsiteX251" fmla="*/ 2468880 w 11737340"/>
                <a:gd name="connsiteY251" fmla="*/ 1645920 h 4185920"/>
                <a:gd name="connsiteX252" fmla="*/ 2400300 w 11737340"/>
                <a:gd name="connsiteY252" fmla="*/ 1607820 h 4185920"/>
                <a:gd name="connsiteX253" fmla="*/ 2263140 w 11737340"/>
                <a:gd name="connsiteY253" fmla="*/ 1501140 h 4185920"/>
                <a:gd name="connsiteX254" fmla="*/ 2171700 w 11737340"/>
                <a:gd name="connsiteY254" fmla="*/ 1432560 h 4185920"/>
                <a:gd name="connsiteX255" fmla="*/ 2087880 w 11737340"/>
                <a:gd name="connsiteY255" fmla="*/ 1363980 h 4185920"/>
                <a:gd name="connsiteX256" fmla="*/ 1950720 w 11737340"/>
                <a:gd name="connsiteY256" fmla="*/ 1272540 h 4185920"/>
                <a:gd name="connsiteX257" fmla="*/ 1805940 w 11737340"/>
                <a:gd name="connsiteY257" fmla="*/ 1135380 h 4185920"/>
                <a:gd name="connsiteX258" fmla="*/ 1729740 w 11737340"/>
                <a:gd name="connsiteY258" fmla="*/ 1089660 h 4185920"/>
                <a:gd name="connsiteX259" fmla="*/ 1668780 w 11737340"/>
                <a:gd name="connsiteY259" fmla="*/ 1043940 h 4185920"/>
                <a:gd name="connsiteX260" fmla="*/ 1592580 w 11737340"/>
                <a:gd name="connsiteY260" fmla="*/ 990600 h 4185920"/>
                <a:gd name="connsiteX261" fmla="*/ 1470660 w 11737340"/>
                <a:gd name="connsiteY261" fmla="*/ 891540 h 4185920"/>
                <a:gd name="connsiteX262" fmla="*/ 1386840 w 11737340"/>
                <a:gd name="connsiteY262" fmla="*/ 845820 h 4185920"/>
                <a:gd name="connsiteX263" fmla="*/ 1318260 w 11737340"/>
                <a:gd name="connsiteY263" fmla="*/ 784860 h 4185920"/>
                <a:gd name="connsiteX264" fmla="*/ 1264920 w 11737340"/>
                <a:gd name="connsiteY264" fmla="*/ 723900 h 4185920"/>
                <a:gd name="connsiteX265" fmla="*/ 1181100 w 11737340"/>
                <a:gd name="connsiteY265" fmla="*/ 647700 h 4185920"/>
                <a:gd name="connsiteX266" fmla="*/ 1089660 w 11737340"/>
                <a:gd name="connsiteY266" fmla="*/ 624840 h 4185920"/>
                <a:gd name="connsiteX267" fmla="*/ 1021080 w 11737340"/>
                <a:gd name="connsiteY267" fmla="*/ 586740 h 4185920"/>
                <a:gd name="connsiteX268" fmla="*/ 937260 w 11737340"/>
                <a:gd name="connsiteY268" fmla="*/ 548640 h 4185920"/>
                <a:gd name="connsiteX269" fmla="*/ 830580 w 11737340"/>
                <a:gd name="connsiteY269" fmla="*/ 510540 h 4185920"/>
                <a:gd name="connsiteX270" fmla="*/ 754380 w 11737340"/>
                <a:gd name="connsiteY270" fmla="*/ 457200 h 4185920"/>
                <a:gd name="connsiteX271" fmla="*/ 708660 w 11737340"/>
                <a:gd name="connsiteY271" fmla="*/ 419100 h 4185920"/>
                <a:gd name="connsiteX272" fmla="*/ 609600 w 11737340"/>
                <a:gd name="connsiteY272" fmla="*/ 396240 h 4185920"/>
                <a:gd name="connsiteX273" fmla="*/ 548640 w 11737340"/>
                <a:gd name="connsiteY273" fmla="*/ 320040 h 4185920"/>
                <a:gd name="connsiteX274" fmla="*/ 510540 w 11737340"/>
                <a:gd name="connsiteY274" fmla="*/ 251460 h 4185920"/>
                <a:gd name="connsiteX275" fmla="*/ 464820 w 11737340"/>
                <a:gd name="connsiteY275" fmla="*/ 190500 h 4185920"/>
                <a:gd name="connsiteX276" fmla="*/ 411480 w 11737340"/>
                <a:gd name="connsiteY276" fmla="*/ 137160 h 4185920"/>
                <a:gd name="connsiteX277" fmla="*/ 373380 w 11737340"/>
                <a:gd name="connsiteY277" fmla="*/ 45720 h 4185920"/>
                <a:gd name="connsiteX278" fmla="*/ 342900 w 11737340"/>
                <a:gd name="connsiteY278" fmla="*/ 0 h 4185920"/>
                <a:gd name="connsiteX279" fmla="*/ 327660 w 11737340"/>
                <a:gd name="connsiteY279" fmla="*/ 60960 h 4185920"/>
                <a:gd name="connsiteX280" fmla="*/ 289560 w 11737340"/>
                <a:gd name="connsiteY280" fmla="*/ 91440 h 4185920"/>
                <a:gd name="connsiteX281" fmla="*/ 236220 w 11737340"/>
                <a:gd name="connsiteY281" fmla="*/ 114300 h 4185920"/>
                <a:gd name="connsiteX282" fmla="*/ 198120 w 11737340"/>
                <a:gd name="connsiteY282" fmla="*/ 175260 h 4185920"/>
                <a:gd name="connsiteX283" fmla="*/ 175260 w 11737340"/>
                <a:gd name="connsiteY283" fmla="*/ 228600 h 4185920"/>
                <a:gd name="connsiteX284" fmla="*/ 114300 w 11737340"/>
                <a:gd name="connsiteY284" fmla="*/ 236220 h 4185920"/>
                <a:gd name="connsiteX285" fmla="*/ 45720 w 11737340"/>
                <a:gd name="connsiteY285" fmla="*/ 251460 h 4185920"/>
                <a:gd name="connsiteX286" fmla="*/ 0 w 11737340"/>
                <a:gd name="connsiteY286" fmla="*/ 281940 h 4185920"/>
                <a:gd name="connsiteX287" fmla="*/ 68580 w 11737340"/>
                <a:gd name="connsiteY287" fmla="*/ 320040 h 4185920"/>
                <a:gd name="connsiteX0" fmla="*/ 68580 w 11737340"/>
                <a:gd name="connsiteY0" fmla="*/ 320040 h 4185920"/>
                <a:gd name="connsiteX1" fmla="*/ 121920 w 11737340"/>
                <a:gd name="connsiteY1" fmla="*/ 381000 h 4185920"/>
                <a:gd name="connsiteX2" fmla="*/ 198120 w 11737340"/>
                <a:gd name="connsiteY2" fmla="*/ 419100 h 4185920"/>
                <a:gd name="connsiteX3" fmla="*/ 320040 w 11737340"/>
                <a:gd name="connsiteY3" fmla="*/ 510540 h 4185920"/>
                <a:gd name="connsiteX4" fmla="*/ 411480 w 11737340"/>
                <a:gd name="connsiteY4" fmla="*/ 563880 h 4185920"/>
                <a:gd name="connsiteX5" fmla="*/ 472440 w 11737340"/>
                <a:gd name="connsiteY5" fmla="*/ 632460 h 4185920"/>
                <a:gd name="connsiteX6" fmla="*/ 601980 w 11737340"/>
                <a:gd name="connsiteY6" fmla="*/ 708660 h 4185920"/>
                <a:gd name="connsiteX7" fmla="*/ 739140 w 11737340"/>
                <a:gd name="connsiteY7" fmla="*/ 784860 h 4185920"/>
                <a:gd name="connsiteX8" fmla="*/ 861060 w 11737340"/>
                <a:gd name="connsiteY8" fmla="*/ 868680 h 4185920"/>
                <a:gd name="connsiteX9" fmla="*/ 944880 w 11737340"/>
                <a:gd name="connsiteY9" fmla="*/ 952500 h 4185920"/>
                <a:gd name="connsiteX10" fmla="*/ 1021080 w 11737340"/>
                <a:gd name="connsiteY10" fmla="*/ 1005840 h 4185920"/>
                <a:gd name="connsiteX11" fmla="*/ 1097280 w 11737340"/>
                <a:gd name="connsiteY11" fmla="*/ 1043940 h 4185920"/>
                <a:gd name="connsiteX12" fmla="*/ 1181100 w 11737340"/>
                <a:gd name="connsiteY12" fmla="*/ 1104900 h 4185920"/>
                <a:gd name="connsiteX13" fmla="*/ 1249680 w 11737340"/>
                <a:gd name="connsiteY13" fmla="*/ 1150620 h 4185920"/>
                <a:gd name="connsiteX14" fmla="*/ 1341120 w 11737340"/>
                <a:gd name="connsiteY14" fmla="*/ 1196340 h 4185920"/>
                <a:gd name="connsiteX15" fmla="*/ 1417320 w 11737340"/>
                <a:gd name="connsiteY15" fmla="*/ 1257300 h 4185920"/>
                <a:gd name="connsiteX16" fmla="*/ 1493520 w 11737340"/>
                <a:gd name="connsiteY16" fmla="*/ 1333500 h 4185920"/>
                <a:gd name="connsiteX17" fmla="*/ 1569720 w 11737340"/>
                <a:gd name="connsiteY17" fmla="*/ 1356360 h 4185920"/>
                <a:gd name="connsiteX18" fmla="*/ 1684020 w 11737340"/>
                <a:gd name="connsiteY18" fmla="*/ 1424940 h 4185920"/>
                <a:gd name="connsiteX19" fmla="*/ 1729740 w 11737340"/>
                <a:gd name="connsiteY19" fmla="*/ 1485900 h 4185920"/>
                <a:gd name="connsiteX20" fmla="*/ 1844040 w 11737340"/>
                <a:gd name="connsiteY20" fmla="*/ 1569720 h 4185920"/>
                <a:gd name="connsiteX21" fmla="*/ 1935480 w 11737340"/>
                <a:gd name="connsiteY21" fmla="*/ 1615440 h 4185920"/>
                <a:gd name="connsiteX22" fmla="*/ 2049780 w 11737340"/>
                <a:gd name="connsiteY22" fmla="*/ 1691640 h 4185920"/>
                <a:gd name="connsiteX23" fmla="*/ 2133600 w 11737340"/>
                <a:gd name="connsiteY23" fmla="*/ 1729740 h 4185920"/>
                <a:gd name="connsiteX24" fmla="*/ 2202180 w 11737340"/>
                <a:gd name="connsiteY24" fmla="*/ 1805940 h 4185920"/>
                <a:gd name="connsiteX25" fmla="*/ 2255520 w 11737340"/>
                <a:gd name="connsiteY25" fmla="*/ 1821180 h 4185920"/>
                <a:gd name="connsiteX26" fmla="*/ 2316480 w 11737340"/>
                <a:gd name="connsiteY26" fmla="*/ 1866900 h 4185920"/>
                <a:gd name="connsiteX27" fmla="*/ 2423160 w 11737340"/>
                <a:gd name="connsiteY27" fmla="*/ 2004060 h 4185920"/>
                <a:gd name="connsiteX28" fmla="*/ 2476500 w 11737340"/>
                <a:gd name="connsiteY28" fmla="*/ 2087880 h 4185920"/>
                <a:gd name="connsiteX29" fmla="*/ 2567940 w 11737340"/>
                <a:gd name="connsiteY29" fmla="*/ 2148840 h 4185920"/>
                <a:gd name="connsiteX30" fmla="*/ 2682240 w 11737340"/>
                <a:gd name="connsiteY30" fmla="*/ 2186940 h 4185920"/>
                <a:gd name="connsiteX31" fmla="*/ 2743200 w 11737340"/>
                <a:gd name="connsiteY31" fmla="*/ 2209800 h 4185920"/>
                <a:gd name="connsiteX32" fmla="*/ 2811780 w 11737340"/>
                <a:gd name="connsiteY32" fmla="*/ 2247900 h 4185920"/>
                <a:gd name="connsiteX33" fmla="*/ 2887980 w 11737340"/>
                <a:gd name="connsiteY33" fmla="*/ 2301240 h 4185920"/>
                <a:gd name="connsiteX34" fmla="*/ 2979420 w 11737340"/>
                <a:gd name="connsiteY34" fmla="*/ 2385060 h 4185920"/>
                <a:gd name="connsiteX35" fmla="*/ 3055620 w 11737340"/>
                <a:gd name="connsiteY35" fmla="*/ 2461260 h 4185920"/>
                <a:gd name="connsiteX36" fmla="*/ 3139440 w 11737340"/>
                <a:gd name="connsiteY36" fmla="*/ 2537460 h 4185920"/>
                <a:gd name="connsiteX37" fmla="*/ 3261360 w 11737340"/>
                <a:gd name="connsiteY37" fmla="*/ 2628900 h 4185920"/>
                <a:gd name="connsiteX38" fmla="*/ 3345180 w 11737340"/>
                <a:gd name="connsiteY38" fmla="*/ 2720340 h 4185920"/>
                <a:gd name="connsiteX39" fmla="*/ 3444240 w 11737340"/>
                <a:gd name="connsiteY39" fmla="*/ 2796540 h 4185920"/>
                <a:gd name="connsiteX40" fmla="*/ 3558540 w 11737340"/>
                <a:gd name="connsiteY40" fmla="*/ 2872740 h 4185920"/>
                <a:gd name="connsiteX41" fmla="*/ 3619500 w 11737340"/>
                <a:gd name="connsiteY41" fmla="*/ 2979420 h 4185920"/>
                <a:gd name="connsiteX42" fmla="*/ 3619500 w 11737340"/>
                <a:gd name="connsiteY42" fmla="*/ 2979420 h 4185920"/>
                <a:gd name="connsiteX43" fmla="*/ 3649980 w 11737340"/>
                <a:gd name="connsiteY43" fmla="*/ 3048000 h 4185920"/>
                <a:gd name="connsiteX44" fmla="*/ 3703320 w 11737340"/>
                <a:gd name="connsiteY44" fmla="*/ 3086100 h 4185920"/>
                <a:gd name="connsiteX45" fmla="*/ 3764280 w 11737340"/>
                <a:gd name="connsiteY45" fmla="*/ 3063240 h 4185920"/>
                <a:gd name="connsiteX46" fmla="*/ 3848100 w 11737340"/>
                <a:gd name="connsiteY46" fmla="*/ 3025140 h 4185920"/>
                <a:gd name="connsiteX47" fmla="*/ 3916680 w 11737340"/>
                <a:gd name="connsiteY47" fmla="*/ 3032760 h 4185920"/>
                <a:gd name="connsiteX48" fmla="*/ 4030980 w 11737340"/>
                <a:gd name="connsiteY48" fmla="*/ 3063240 h 4185920"/>
                <a:gd name="connsiteX49" fmla="*/ 4137660 w 11737340"/>
                <a:gd name="connsiteY49" fmla="*/ 3101340 h 4185920"/>
                <a:gd name="connsiteX50" fmla="*/ 4259580 w 11737340"/>
                <a:gd name="connsiteY50" fmla="*/ 3147060 h 4185920"/>
                <a:gd name="connsiteX51" fmla="*/ 4381500 w 11737340"/>
                <a:gd name="connsiteY51" fmla="*/ 3192780 h 4185920"/>
                <a:gd name="connsiteX52" fmla="*/ 4526280 w 11737340"/>
                <a:gd name="connsiteY52" fmla="*/ 3276600 h 4185920"/>
                <a:gd name="connsiteX53" fmla="*/ 4587240 w 11737340"/>
                <a:gd name="connsiteY53" fmla="*/ 3299460 h 4185920"/>
                <a:gd name="connsiteX54" fmla="*/ 4610100 w 11737340"/>
                <a:gd name="connsiteY54" fmla="*/ 3352800 h 4185920"/>
                <a:gd name="connsiteX55" fmla="*/ 4648200 w 11737340"/>
                <a:gd name="connsiteY55" fmla="*/ 3436620 h 4185920"/>
                <a:gd name="connsiteX56" fmla="*/ 4671060 w 11737340"/>
                <a:gd name="connsiteY56" fmla="*/ 3520440 h 4185920"/>
                <a:gd name="connsiteX57" fmla="*/ 4678680 w 11737340"/>
                <a:gd name="connsiteY57" fmla="*/ 3589020 h 4185920"/>
                <a:gd name="connsiteX58" fmla="*/ 4686300 w 11737340"/>
                <a:gd name="connsiteY58" fmla="*/ 3649980 h 4185920"/>
                <a:gd name="connsiteX59" fmla="*/ 4724400 w 11737340"/>
                <a:gd name="connsiteY59" fmla="*/ 3680460 h 4185920"/>
                <a:gd name="connsiteX60" fmla="*/ 4785360 w 11737340"/>
                <a:gd name="connsiteY60" fmla="*/ 3672840 h 4185920"/>
                <a:gd name="connsiteX61" fmla="*/ 4869180 w 11737340"/>
                <a:gd name="connsiteY61" fmla="*/ 3703320 h 4185920"/>
                <a:gd name="connsiteX62" fmla="*/ 4914900 w 11737340"/>
                <a:gd name="connsiteY62" fmla="*/ 3756660 h 4185920"/>
                <a:gd name="connsiteX63" fmla="*/ 5105400 w 11737340"/>
                <a:gd name="connsiteY63" fmla="*/ 3832860 h 4185920"/>
                <a:gd name="connsiteX64" fmla="*/ 5173980 w 11737340"/>
                <a:gd name="connsiteY64" fmla="*/ 3886200 h 4185920"/>
                <a:gd name="connsiteX65" fmla="*/ 5242560 w 11737340"/>
                <a:gd name="connsiteY65" fmla="*/ 3924300 h 4185920"/>
                <a:gd name="connsiteX66" fmla="*/ 5364480 w 11737340"/>
                <a:gd name="connsiteY66" fmla="*/ 3962400 h 4185920"/>
                <a:gd name="connsiteX67" fmla="*/ 5516880 w 11737340"/>
                <a:gd name="connsiteY67" fmla="*/ 4046220 h 4185920"/>
                <a:gd name="connsiteX68" fmla="*/ 5585460 w 11737340"/>
                <a:gd name="connsiteY68" fmla="*/ 4099560 h 4185920"/>
                <a:gd name="connsiteX69" fmla="*/ 5661660 w 11737340"/>
                <a:gd name="connsiteY69" fmla="*/ 4122420 h 4185920"/>
                <a:gd name="connsiteX70" fmla="*/ 5745480 w 11737340"/>
                <a:gd name="connsiteY70" fmla="*/ 4130040 h 4185920"/>
                <a:gd name="connsiteX71" fmla="*/ 5836920 w 11737340"/>
                <a:gd name="connsiteY71" fmla="*/ 4130040 h 4185920"/>
                <a:gd name="connsiteX72" fmla="*/ 5943600 w 11737340"/>
                <a:gd name="connsiteY72" fmla="*/ 4165600 h 4185920"/>
                <a:gd name="connsiteX73" fmla="*/ 6042660 w 11737340"/>
                <a:gd name="connsiteY73" fmla="*/ 4185920 h 4185920"/>
                <a:gd name="connsiteX74" fmla="*/ 6167120 w 11737340"/>
                <a:gd name="connsiteY74" fmla="*/ 4160520 h 4185920"/>
                <a:gd name="connsiteX75" fmla="*/ 6286500 w 11737340"/>
                <a:gd name="connsiteY75" fmla="*/ 4114800 h 4185920"/>
                <a:gd name="connsiteX76" fmla="*/ 6393180 w 11737340"/>
                <a:gd name="connsiteY76" fmla="*/ 4053840 h 4185920"/>
                <a:gd name="connsiteX77" fmla="*/ 6484620 w 11737340"/>
                <a:gd name="connsiteY77" fmla="*/ 4038600 h 4185920"/>
                <a:gd name="connsiteX78" fmla="*/ 6583680 w 11737340"/>
                <a:gd name="connsiteY78" fmla="*/ 3970020 h 4185920"/>
                <a:gd name="connsiteX79" fmla="*/ 6697980 w 11737340"/>
                <a:gd name="connsiteY79" fmla="*/ 3886200 h 4185920"/>
                <a:gd name="connsiteX80" fmla="*/ 6751320 w 11737340"/>
                <a:gd name="connsiteY80" fmla="*/ 3822700 h 4185920"/>
                <a:gd name="connsiteX81" fmla="*/ 6855460 w 11737340"/>
                <a:gd name="connsiteY81" fmla="*/ 3764280 h 4185920"/>
                <a:gd name="connsiteX82" fmla="*/ 6959600 w 11737340"/>
                <a:gd name="connsiteY82" fmla="*/ 3629660 h 4185920"/>
                <a:gd name="connsiteX83" fmla="*/ 7056120 w 11737340"/>
                <a:gd name="connsiteY83" fmla="*/ 3528060 h 4185920"/>
                <a:gd name="connsiteX84" fmla="*/ 7165340 w 11737340"/>
                <a:gd name="connsiteY84" fmla="*/ 3454400 h 4185920"/>
                <a:gd name="connsiteX85" fmla="*/ 7287260 w 11737340"/>
                <a:gd name="connsiteY85" fmla="*/ 3296920 h 4185920"/>
                <a:gd name="connsiteX86" fmla="*/ 7338060 w 11737340"/>
                <a:gd name="connsiteY86" fmla="*/ 3200400 h 4185920"/>
                <a:gd name="connsiteX87" fmla="*/ 7383780 w 11737340"/>
                <a:gd name="connsiteY87" fmla="*/ 3144520 h 4185920"/>
                <a:gd name="connsiteX88" fmla="*/ 7444740 w 11737340"/>
                <a:gd name="connsiteY88" fmla="*/ 3093720 h 4185920"/>
                <a:gd name="connsiteX89" fmla="*/ 7513320 w 11737340"/>
                <a:gd name="connsiteY89" fmla="*/ 3101340 h 4185920"/>
                <a:gd name="connsiteX90" fmla="*/ 7576820 w 11737340"/>
                <a:gd name="connsiteY90" fmla="*/ 3093720 h 4185920"/>
                <a:gd name="connsiteX91" fmla="*/ 7729220 w 11737340"/>
                <a:gd name="connsiteY91" fmla="*/ 3136900 h 4185920"/>
                <a:gd name="connsiteX92" fmla="*/ 7833360 w 11737340"/>
                <a:gd name="connsiteY92" fmla="*/ 3180080 h 4185920"/>
                <a:gd name="connsiteX93" fmla="*/ 7967980 w 11737340"/>
                <a:gd name="connsiteY93" fmla="*/ 3208020 h 4185920"/>
                <a:gd name="connsiteX94" fmla="*/ 8161020 w 11737340"/>
                <a:gd name="connsiteY94" fmla="*/ 3296920 h 4185920"/>
                <a:gd name="connsiteX95" fmla="*/ 8293100 w 11737340"/>
                <a:gd name="connsiteY95" fmla="*/ 3370580 h 4185920"/>
                <a:gd name="connsiteX96" fmla="*/ 8371840 w 11737340"/>
                <a:gd name="connsiteY96" fmla="*/ 3395980 h 4185920"/>
                <a:gd name="connsiteX97" fmla="*/ 8468360 w 11737340"/>
                <a:gd name="connsiteY97" fmla="*/ 3434080 h 4185920"/>
                <a:gd name="connsiteX98" fmla="*/ 8582660 w 11737340"/>
                <a:gd name="connsiteY98" fmla="*/ 3528060 h 4185920"/>
                <a:gd name="connsiteX99" fmla="*/ 8641080 w 11737340"/>
                <a:gd name="connsiteY99" fmla="*/ 3566160 h 4185920"/>
                <a:gd name="connsiteX100" fmla="*/ 8702040 w 11737340"/>
                <a:gd name="connsiteY100" fmla="*/ 3604260 h 4185920"/>
                <a:gd name="connsiteX101" fmla="*/ 8763000 w 11737340"/>
                <a:gd name="connsiteY101" fmla="*/ 3634740 h 4185920"/>
                <a:gd name="connsiteX102" fmla="*/ 8846820 w 11737340"/>
                <a:gd name="connsiteY102" fmla="*/ 3632200 h 4185920"/>
                <a:gd name="connsiteX103" fmla="*/ 8968740 w 11737340"/>
                <a:gd name="connsiteY103" fmla="*/ 3634740 h 4185920"/>
                <a:gd name="connsiteX104" fmla="*/ 9060180 w 11737340"/>
                <a:gd name="connsiteY104" fmla="*/ 3642360 h 4185920"/>
                <a:gd name="connsiteX105" fmla="*/ 9151620 w 11737340"/>
                <a:gd name="connsiteY105" fmla="*/ 3657600 h 4185920"/>
                <a:gd name="connsiteX106" fmla="*/ 9230360 w 11737340"/>
                <a:gd name="connsiteY106" fmla="*/ 3657600 h 4185920"/>
                <a:gd name="connsiteX107" fmla="*/ 9331960 w 11737340"/>
                <a:gd name="connsiteY107" fmla="*/ 3629660 h 4185920"/>
                <a:gd name="connsiteX108" fmla="*/ 9433560 w 11737340"/>
                <a:gd name="connsiteY108" fmla="*/ 3589020 h 4185920"/>
                <a:gd name="connsiteX109" fmla="*/ 9535160 w 11737340"/>
                <a:gd name="connsiteY109" fmla="*/ 3540760 h 4185920"/>
                <a:gd name="connsiteX110" fmla="*/ 9646920 w 11737340"/>
                <a:gd name="connsiteY110" fmla="*/ 3489960 h 4185920"/>
                <a:gd name="connsiteX111" fmla="*/ 9784080 w 11737340"/>
                <a:gd name="connsiteY111" fmla="*/ 3444240 h 4185920"/>
                <a:gd name="connsiteX112" fmla="*/ 9860280 w 11737340"/>
                <a:gd name="connsiteY112" fmla="*/ 3383280 h 4185920"/>
                <a:gd name="connsiteX113" fmla="*/ 9921240 w 11737340"/>
                <a:gd name="connsiteY113" fmla="*/ 3314700 h 4185920"/>
                <a:gd name="connsiteX114" fmla="*/ 9997440 w 11737340"/>
                <a:gd name="connsiteY114" fmla="*/ 3208020 h 4185920"/>
                <a:gd name="connsiteX115" fmla="*/ 10043160 w 11737340"/>
                <a:gd name="connsiteY115" fmla="*/ 3101340 h 4185920"/>
                <a:gd name="connsiteX116" fmla="*/ 10104120 w 11737340"/>
                <a:gd name="connsiteY116" fmla="*/ 3017520 h 4185920"/>
                <a:gd name="connsiteX117" fmla="*/ 10157460 w 11737340"/>
                <a:gd name="connsiteY117" fmla="*/ 2933700 h 4185920"/>
                <a:gd name="connsiteX118" fmla="*/ 10218420 w 11737340"/>
                <a:gd name="connsiteY118" fmla="*/ 2849880 h 4185920"/>
                <a:gd name="connsiteX119" fmla="*/ 10294620 w 11737340"/>
                <a:gd name="connsiteY119" fmla="*/ 2735580 h 4185920"/>
                <a:gd name="connsiteX120" fmla="*/ 10347960 w 11737340"/>
                <a:gd name="connsiteY120" fmla="*/ 2621280 h 4185920"/>
                <a:gd name="connsiteX121" fmla="*/ 10431780 w 11737340"/>
                <a:gd name="connsiteY121" fmla="*/ 2499360 h 4185920"/>
                <a:gd name="connsiteX122" fmla="*/ 10500360 w 11737340"/>
                <a:gd name="connsiteY122" fmla="*/ 2354580 h 4185920"/>
                <a:gd name="connsiteX123" fmla="*/ 10553700 w 11737340"/>
                <a:gd name="connsiteY123" fmla="*/ 2263140 h 4185920"/>
                <a:gd name="connsiteX124" fmla="*/ 10584180 w 11737340"/>
                <a:gd name="connsiteY124" fmla="*/ 2194560 h 4185920"/>
                <a:gd name="connsiteX125" fmla="*/ 10624820 w 11737340"/>
                <a:gd name="connsiteY125" fmla="*/ 2125980 h 4185920"/>
                <a:gd name="connsiteX126" fmla="*/ 10675620 w 11737340"/>
                <a:gd name="connsiteY126" fmla="*/ 2049780 h 4185920"/>
                <a:gd name="connsiteX127" fmla="*/ 10690860 w 11737340"/>
                <a:gd name="connsiteY127" fmla="*/ 1988820 h 4185920"/>
                <a:gd name="connsiteX128" fmla="*/ 10713720 w 11737340"/>
                <a:gd name="connsiteY128" fmla="*/ 1927860 h 4185920"/>
                <a:gd name="connsiteX129" fmla="*/ 10767060 w 11737340"/>
                <a:gd name="connsiteY129" fmla="*/ 1859280 h 4185920"/>
                <a:gd name="connsiteX130" fmla="*/ 10873740 w 11737340"/>
                <a:gd name="connsiteY130" fmla="*/ 1828800 h 4185920"/>
                <a:gd name="connsiteX131" fmla="*/ 11079480 w 11737340"/>
                <a:gd name="connsiteY131" fmla="*/ 1767840 h 4185920"/>
                <a:gd name="connsiteX132" fmla="*/ 11247120 w 11737340"/>
                <a:gd name="connsiteY132" fmla="*/ 1684020 h 4185920"/>
                <a:gd name="connsiteX133" fmla="*/ 11407140 w 11737340"/>
                <a:gd name="connsiteY133" fmla="*/ 1628140 h 4185920"/>
                <a:gd name="connsiteX134" fmla="*/ 11490960 w 11737340"/>
                <a:gd name="connsiteY134" fmla="*/ 1577340 h 4185920"/>
                <a:gd name="connsiteX135" fmla="*/ 11635740 w 11737340"/>
                <a:gd name="connsiteY135" fmla="*/ 1508760 h 4185920"/>
                <a:gd name="connsiteX136" fmla="*/ 11737340 w 11737340"/>
                <a:gd name="connsiteY136" fmla="*/ 1442720 h 4185920"/>
                <a:gd name="connsiteX137" fmla="*/ 11620500 w 11737340"/>
                <a:gd name="connsiteY137" fmla="*/ 1417320 h 4185920"/>
                <a:gd name="connsiteX138" fmla="*/ 11567160 w 11737340"/>
                <a:gd name="connsiteY138" fmla="*/ 1379220 h 4185920"/>
                <a:gd name="connsiteX139" fmla="*/ 11498580 w 11737340"/>
                <a:gd name="connsiteY139" fmla="*/ 1318260 h 4185920"/>
                <a:gd name="connsiteX140" fmla="*/ 11468100 w 11737340"/>
                <a:gd name="connsiteY140" fmla="*/ 1280160 h 4185920"/>
                <a:gd name="connsiteX141" fmla="*/ 11442700 w 11737340"/>
                <a:gd name="connsiteY141" fmla="*/ 1231900 h 4185920"/>
                <a:gd name="connsiteX142" fmla="*/ 11384280 w 11737340"/>
                <a:gd name="connsiteY142" fmla="*/ 1310640 h 4185920"/>
                <a:gd name="connsiteX143" fmla="*/ 11353800 w 11737340"/>
                <a:gd name="connsiteY143" fmla="*/ 1356360 h 4185920"/>
                <a:gd name="connsiteX144" fmla="*/ 11224260 w 11737340"/>
                <a:gd name="connsiteY144" fmla="*/ 1417320 h 4185920"/>
                <a:gd name="connsiteX145" fmla="*/ 11109960 w 11737340"/>
                <a:gd name="connsiteY145" fmla="*/ 1463040 h 4185920"/>
                <a:gd name="connsiteX146" fmla="*/ 10911840 w 11737340"/>
                <a:gd name="connsiteY146" fmla="*/ 1524000 h 4185920"/>
                <a:gd name="connsiteX147" fmla="*/ 10774680 w 11737340"/>
                <a:gd name="connsiteY147" fmla="*/ 1546860 h 4185920"/>
                <a:gd name="connsiteX148" fmla="*/ 10675620 w 11737340"/>
                <a:gd name="connsiteY148" fmla="*/ 1615440 h 4185920"/>
                <a:gd name="connsiteX149" fmla="*/ 10568940 w 11737340"/>
                <a:gd name="connsiteY149" fmla="*/ 1676400 h 4185920"/>
                <a:gd name="connsiteX150" fmla="*/ 10485120 w 11737340"/>
                <a:gd name="connsiteY150" fmla="*/ 1760220 h 4185920"/>
                <a:gd name="connsiteX151" fmla="*/ 10454640 w 11737340"/>
                <a:gd name="connsiteY151" fmla="*/ 1836420 h 4185920"/>
                <a:gd name="connsiteX152" fmla="*/ 10416540 w 11737340"/>
                <a:gd name="connsiteY152" fmla="*/ 1927860 h 4185920"/>
                <a:gd name="connsiteX153" fmla="*/ 10401300 w 11737340"/>
                <a:gd name="connsiteY153" fmla="*/ 2004060 h 4185920"/>
                <a:gd name="connsiteX154" fmla="*/ 10363200 w 11737340"/>
                <a:gd name="connsiteY154" fmla="*/ 2095500 h 4185920"/>
                <a:gd name="connsiteX155" fmla="*/ 10317480 w 11737340"/>
                <a:gd name="connsiteY155" fmla="*/ 2225040 h 4185920"/>
                <a:gd name="connsiteX156" fmla="*/ 10287000 w 11737340"/>
                <a:gd name="connsiteY156" fmla="*/ 2346960 h 4185920"/>
                <a:gd name="connsiteX157" fmla="*/ 10218420 w 11737340"/>
                <a:gd name="connsiteY157" fmla="*/ 2499360 h 4185920"/>
                <a:gd name="connsiteX158" fmla="*/ 10134600 w 11737340"/>
                <a:gd name="connsiteY158" fmla="*/ 2621280 h 4185920"/>
                <a:gd name="connsiteX159" fmla="*/ 10043160 w 11737340"/>
                <a:gd name="connsiteY159" fmla="*/ 2735580 h 4185920"/>
                <a:gd name="connsiteX160" fmla="*/ 9974580 w 11737340"/>
                <a:gd name="connsiteY160" fmla="*/ 2857500 h 4185920"/>
                <a:gd name="connsiteX161" fmla="*/ 9906000 w 11737340"/>
                <a:gd name="connsiteY161" fmla="*/ 2941320 h 4185920"/>
                <a:gd name="connsiteX162" fmla="*/ 9860280 w 11737340"/>
                <a:gd name="connsiteY162" fmla="*/ 3032760 h 4185920"/>
                <a:gd name="connsiteX163" fmla="*/ 9806940 w 11737340"/>
                <a:gd name="connsiteY163" fmla="*/ 3116580 h 4185920"/>
                <a:gd name="connsiteX164" fmla="*/ 9715500 w 11737340"/>
                <a:gd name="connsiteY164" fmla="*/ 3208020 h 4185920"/>
                <a:gd name="connsiteX165" fmla="*/ 9616440 w 11737340"/>
                <a:gd name="connsiteY165" fmla="*/ 3261360 h 4185920"/>
                <a:gd name="connsiteX166" fmla="*/ 9532620 w 11737340"/>
                <a:gd name="connsiteY166" fmla="*/ 3329940 h 4185920"/>
                <a:gd name="connsiteX167" fmla="*/ 9471660 w 11737340"/>
                <a:gd name="connsiteY167" fmla="*/ 3375660 h 4185920"/>
                <a:gd name="connsiteX168" fmla="*/ 9410700 w 11737340"/>
                <a:gd name="connsiteY168" fmla="*/ 3429000 h 4185920"/>
                <a:gd name="connsiteX169" fmla="*/ 9288780 w 11737340"/>
                <a:gd name="connsiteY169" fmla="*/ 3436620 h 4185920"/>
                <a:gd name="connsiteX170" fmla="*/ 9166860 w 11737340"/>
                <a:gd name="connsiteY170" fmla="*/ 3444240 h 4185920"/>
                <a:gd name="connsiteX171" fmla="*/ 9029700 w 11737340"/>
                <a:gd name="connsiteY171" fmla="*/ 3413760 h 4185920"/>
                <a:gd name="connsiteX172" fmla="*/ 8823960 w 11737340"/>
                <a:gd name="connsiteY172" fmla="*/ 3360420 h 4185920"/>
                <a:gd name="connsiteX173" fmla="*/ 8679180 w 11737340"/>
                <a:gd name="connsiteY173" fmla="*/ 3329940 h 4185920"/>
                <a:gd name="connsiteX174" fmla="*/ 8572500 w 11737340"/>
                <a:gd name="connsiteY174" fmla="*/ 3276600 h 4185920"/>
                <a:gd name="connsiteX175" fmla="*/ 8465820 w 11737340"/>
                <a:gd name="connsiteY175" fmla="*/ 3215640 h 4185920"/>
                <a:gd name="connsiteX176" fmla="*/ 8321040 w 11737340"/>
                <a:gd name="connsiteY176" fmla="*/ 3177540 h 4185920"/>
                <a:gd name="connsiteX177" fmla="*/ 8199120 w 11737340"/>
                <a:gd name="connsiteY177" fmla="*/ 3131820 h 4185920"/>
                <a:gd name="connsiteX178" fmla="*/ 8069580 w 11737340"/>
                <a:gd name="connsiteY178" fmla="*/ 3078480 h 4185920"/>
                <a:gd name="connsiteX179" fmla="*/ 7917180 w 11737340"/>
                <a:gd name="connsiteY179" fmla="*/ 2994660 h 4185920"/>
                <a:gd name="connsiteX180" fmla="*/ 7787640 w 11737340"/>
                <a:gd name="connsiteY180" fmla="*/ 2971800 h 4185920"/>
                <a:gd name="connsiteX181" fmla="*/ 7719060 w 11737340"/>
                <a:gd name="connsiteY181" fmla="*/ 2933700 h 4185920"/>
                <a:gd name="connsiteX182" fmla="*/ 7612380 w 11737340"/>
                <a:gd name="connsiteY182" fmla="*/ 2903220 h 4185920"/>
                <a:gd name="connsiteX183" fmla="*/ 7566660 w 11737340"/>
                <a:gd name="connsiteY183" fmla="*/ 2887980 h 4185920"/>
                <a:gd name="connsiteX184" fmla="*/ 7551420 w 11737340"/>
                <a:gd name="connsiteY184" fmla="*/ 2849880 h 4185920"/>
                <a:gd name="connsiteX185" fmla="*/ 7533640 w 11737340"/>
                <a:gd name="connsiteY185" fmla="*/ 2788920 h 4185920"/>
                <a:gd name="connsiteX186" fmla="*/ 7475220 w 11737340"/>
                <a:gd name="connsiteY186" fmla="*/ 2857500 h 4185920"/>
                <a:gd name="connsiteX187" fmla="*/ 7414260 w 11737340"/>
                <a:gd name="connsiteY187" fmla="*/ 2887980 h 4185920"/>
                <a:gd name="connsiteX188" fmla="*/ 7345680 w 11737340"/>
                <a:gd name="connsiteY188" fmla="*/ 2971800 h 4185920"/>
                <a:gd name="connsiteX189" fmla="*/ 7315200 w 11737340"/>
                <a:gd name="connsiteY189" fmla="*/ 2994660 h 4185920"/>
                <a:gd name="connsiteX190" fmla="*/ 7261860 w 11737340"/>
                <a:gd name="connsiteY190" fmla="*/ 3009900 h 4185920"/>
                <a:gd name="connsiteX191" fmla="*/ 7193280 w 11737340"/>
                <a:gd name="connsiteY191" fmla="*/ 3025140 h 4185920"/>
                <a:gd name="connsiteX192" fmla="*/ 7155180 w 11737340"/>
                <a:gd name="connsiteY192" fmla="*/ 3078480 h 4185920"/>
                <a:gd name="connsiteX193" fmla="*/ 7109460 w 11737340"/>
                <a:gd name="connsiteY193" fmla="*/ 3154680 h 4185920"/>
                <a:gd name="connsiteX194" fmla="*/ 7048500 w 11737340"/>
                <a:gd name="connsiteY194" fmla="*/ 3246120 h 4185920"/>
                <a:gd name="connsiteX195" fmla="*/ 6995160 w 11737340"/>
                <a:gd name="connsiteY195" fmla="*/ 3307080 h 4185920"/>
                <a:gd name="connsiteX196" fmla="*/ 6972300 w 11737340"/>
                <a:gd name="connsiteY196" fmla="*/ 3352800 h 4185920"/>
                <a:gd name="connsiteX197" fmla="*/ 6949440 w 11737340"/>
                <a:gd name="connsiteY197" fmla="*/ 3413760 h 4185920"/>
                <a:gd name="connsiteX198" fmla="*/ 6949440 w 11737340"/>
                <a:gd name="connsiteY198" fmla="*/ 3413760 h 4185920"/>
                <a:gd name="connsiteX199" fmla="*/ 6911340 w 11737340"/>
                <a:gd name="connsiteY199" fmla="*/ 3474720 h 4185920"/>
                <a:gd name="connsiteX200" fmla="*/ 6888480 w 11737340"/>
                <a:gd name="connsiteY200" fmla="*/ 3505200 h 4185920"/>
                <a:gd name="connsiteX201" fmla="*/ 6819900 w 11737340"/>
                <a:gd name="connsiteY201" fmla="*/ 3566160 h 4185920"/>
                <a:gd name="connsiteX202" fmla="*/ 6731000 w 11737340"/>
                <a:gd name="connsiteY202" fmla="*/ 3599180 h 4185920"/>
                <a:gd name="connsiteX203" fmla="*/ 6675120 w 11737340"/>
                <a:gd name="connsiteY203" fmla="*/ 3657600 h 4185920"/>
                <a:gd name="connsiteX204" fmla="*/ 6629400 w 11737340"/>
                <a:gd name="connsiteY204" fmla="*/ 3718560 h 4185920"/>
                <a:gd name="connsiteX205" fmla="*/ 6576060 w 11737340"/>
                <a:gd name="connsiteY205" fmla="*/ 3779520 h 4185920"/>
                <a:gd name="connsiteX206" fmla="*/ 6484620 w 11737340"/>
                <a:gd name="connsiteY206" fmla="*/ 3817620 h 4185920"/>
                <a:gd name="connsiteX207" fmla="*/ 6400800 w 11737340"/>
                <a:gd name="connsiteY207" fmla="*/ 3832860 h 4185920"/>
                <a:gd name="connsiteX208" fmla="*/ 6263640 w 11737340"/>
                <a:gd name="connsiteY208" fmla="*/ 3870960 h 4185920"/>
                <a:gd name="connsiteX209" fmla="*/ 6126480 w 11737340"/>
                <a:gd name="connsiteY209" fmla="*/ 3901440 h 4185920"/>
                <a:gd name="connsiteX210" fmla="*/ 6027420 w 11737340"/>
                <a:gd name="connsiteY210" fmla="*/ 3916680 h 4185920"/>
                <a:gd name="connsiteX211" fmla="*/ 5890260 w 11737340"/>
                <a:gd name="connsiteY211" fmla="*/ 3878580 h 4185920"/>
                <a:gd name="connsiteX212" fmla="*/ 5821680 w 11737340"/>
                <a:gd name="connsiteY212" fmla="*/ 3863340 h 4185920"/>
                <a:gd name="connsiteX213" fmla="*/ 5737860 w 11737340"/>
                <a:gd name="connsiteY213" fmla="*/ 3825240 h 4185920"/>
                <a:gd name="connsiteX214" fmla="*/ 5638800 w 11737340"/>
                <a:gd name="connsiteY214" fmla="*/ 3794760 h 4185920"/>
                <a:gd name="connsiteX215" fmla="*/ 5524500 w 11737340"/>
                <a:gd name="connsiteY215" fmla="*/ 3756660 h 4185920"/>
                <a:gd name="connsiteX216" fmla="*/ 5448300 w 11737340"/>
                <a:gd name="connsiteY216" fmla="*/ 3718560 h 4185920"/>
                <a:gd name="connsiteX217" fmla="*/ 5349240 w 11737340"/>
                <a:gd name="connsiteY217" fmla="*/ 3657600 h 4185920"/>
                <a:gd name="connsiteX218" fmla="*/ 5295900 w 11737340"/>
                <a:gd name="connsiteY218" fmla="*/ 3619500 h 4185920"/>
                <a:gd name="connsiteX219" fmla="*/ 5234940 w 11737340"/>
                <a:gd name="connsiteY219" fmla="*/ 3596640 h 4185920"/>
                <a:gd name="connsiteX220" fmla="*/ 5135880 w 11737340"/>
                <a:gd name="connsiteY220" fmla="*/ 3550920 h 4185920"/>
                <a:gd name="connsiteX221" fmla="*/ 5059680 w 11737340"/>
                <a:gd name="connsiteY221" fmla="*/ 3505200 h 4185920"/>
                <a:gd name="connsiteX222" fmla="*/ 5029200 w 11737340"/>
                <a:gd name="connsiteY222" fmla="*/ 3482340 h 4185920"/>
                <a:gd name="connsiteX223" fmla="*/ 4960620 w 11737340"/>
                <a:gd name="connsiteY223" fmla="*/ 3413760 h 4185920"/>
                <a:gd name="connsiteX224" fmla="*/ 4876800 w 11737340"/>
                <a:gd name="connsiteY224" fmla="*/ 3299460 h 4185920"/>
                <a:gd name="connsiteX225" fmla="*/ 4808220 w 11737340"/>
                <a:gd name="connsiteY225" fmla="*/ 3200400 h 4185920"/>
                <a:gd name="connsiteX226" fmla="*/ 4777740 w 11737340"/>
                <a:gd name="connsiteY226" fmla="*/ 3147060 h 4185920"/>
                <a:gd name="connsiteX227" fmla="*/ 4724400 w 11737340"/>
                <a:gd name="connsiteY227" fmla="*/ 3108960 h 4185920"/>
                <a:gd name="connsiteX228" fmla="*/ 4648200 w 11737340"/>
                <a:gd name="connsiteY228" fmla="*/ 3063240 h 4185920"/>
                <a:gd name="connsiteX229" fmla="*/ 4533900 w 11737340"/>
                <a:gd name="connsiteY229" fmla="*/ 2979420 h 4185920"/>
                <a:gd name="connsiteX230" fmla="*/ 4427220 w 11737340"/>
                <a:gd name="connsiteY230" fmla="*/ 2941320 h 4185920"/>
                <a:gd name="connsiteX231" fmla="*/ 4366260 w 11737340"/>
                <a:gd name="connsiteY231" fmla="*/ 2903220 h 4185920"/>
                <a:gd name="connsiteX232" fmla="*/ 4244340 w 11737340"/>
                <a:gd name="connsiteY232" fmla="*/ 2842260 h 4185920"/>
                <a:gd name="connsiteX233" fmla="*/ 4145280 w 11737340"/>
                <a:gd name="connsiteY233" fmla="*/ 2811780 h 4185920"/>
                <a:gd name="connsiteX234" fmla="*/ 4038600 w 11737340"/>
                <a:gd name="connsiteY234" fmla="*/ 2804160 h 4185920"/>
                <a:gd name="connsiteX235" fmla="*/ 3954780 w 11737340"/>
                <a:gd name="connsiteY235" fmla="*/ 2819400 h 4185920"/>
                <a:gd name="connsiteX236" fmla="*/ 3863340 w 11737340"/>
                <a:gd name="connsiteY236" fmla="*/ 2804160 h 4185920"/>
                <a:gd name="connsiteX237" fmla="*/ 3741420 w 11737340"/>
                <a:gd name="connsiteY237" fmla="*/ 2781300 h 4185920"/>
                <a:gd name="connsiteX238" fmla="*/ 3649980 w 11737340"/>
                <a:gd name="connsiteY238" fmla="*/ 2743200 h 4185920"/>
                <a:gd name="connsiteX239" fmla="*/ 3573780 w 11737340"/>
                <a:gd name="connsiteY239" fmla="*/ 2674620 h 4185920"/>
                <a:gd name="connsiteX240" fmla="*/ 3482340 w 11737340"/>
                <a:gd name="connsiteY240" fmla="*/ 2621280 h 4185920"/>
                <a:gd name="connsiteX241" fmla="*/ 3436620 w 11737340"/>
                <a:gd name="connsiteY241" fmla="*/ 2552700 h 4185920"/>
                <a:gd name="connsiteX242" fmla="*/ 3329940 w 11737340"/>
                <a:gd name="connsiteY242" fmla="*/ 2423160 h 4185920"/>
                <a:gd name="connsiteX243" fmla="*/ 3261360 w 11737340"/>
                <a:gd name="connsiteY243" fmla="*/ 2324100 h 4185920"/>
                <a:gd name="connsiteX244" fmla="*/ 3131820 w 11737340"/>
                <a:gd name="connsiteY244" fmla="*/ 2209800 h 4185920"/>
                <a:gd name="connsiteX245" fmla="*/ 3040380 w 11737340"/>
                <a:gd name="connsiteY245" fmla="*/ 2141220 h 4185920"/>
                <a:gd name="connsiteX246" fmla="*/ 2910840 w 11737340"/>
                <a:gd name="connsiteY246" fmla="*/ 2034540 h 4185920"/>
                <a:gd name="connsiteX247" fmla="*/ 2849880 w 11737340"/>
                <a:gd name="connsiteY247" fmla="*/ 1958340 h 4185920"/>
                <a:gd name="connsiteX248" fmla="*/ 2743200 w 11737340"/>
                <a:gd name="connsiteY248" fmla="*/ 1889760 h 4185920"/>
                <a:gd name="connsiteX249" fmla="*/ 2659380 w 11737340"/>
                <a:gd name="connsiteY249" fmla="*/ 1844040 h 4185920"/>
                <a:gd name="connsiteX250" fmla="*/ 2575560 w 11737340"/>
                <a:gd name="connsiteY250" fmla="*/ 1744980 h 4185920"/>
                <a:gd name="connsiteX251" fmla="*/ 2468880 w 11737340"/>
                <a:gd name="connsiteY251" fmla="*/ 1645920 h 4185920"/>
                <a:gd name="connsiteX252" fmla="*/ 2400300 w 11737340"/>
                <a:gd name="connsiteY252" fmla="*/ 1607820 h 4185920"/>
                <a:gd name="connsiteX253" fmla="*/ 2263140 w 11737340"/>
                <a:gd name="connsiteY253" fmla="*/ 1501140 h 4185920"/>
                <a:gd name="connsiteX254" fmla="*/ 2171700 w 11737340"/>
                <a:gd name="connsiteY254" fmla="*/ 1432560 h 4185920"/>
                <a:gd name="connsiteX255" fmla="*/ 2087880 w 11737340"/>
                <a:gd name="connsiteY255" fmla="*/ 1363980 h 4185920"/>
                <a:gd name="connsiteX256" fmla="*/ 1950720 w 11737340"/>
                <a:gd name="connsiteY256" fmla="*/ 1272540 h 4185920"/>
                <a:gd name="connsiteX257" fmla="*/ 1805940 w 11737340"/>
                <a:gd name="connsiteY257" fmla="*/ 1135380 h 4185920"/>
                <a:gd name="connsiteX258" fmla="*/ 1729740 w 11737340"/>
                <a:gd name="connsiteY258" fmla="*/ 1089660 h 4185920"/>
                <a:gd name="connsiteX259" fmla="*/ 1668780 w 11737340"/>
                <a:gd name="connsiteY259" fmla="*/ 1043940 h 4185920"/>
                <a:gd name="connsiteX260" fmla="*/ 1592580 w 11737340"/>
                <a:gd name="connsiteY260" fmla="*/ 990600 h 4185920"/>
                <a:gd name="connsiteX261" fmla="*/ 1470660 w 11737340"/>
                <a:gd name="connsiteY261" fmla="*/ 891540 h 4185920"/>
                <a:gd name="connsiteX262" fmla="*/ 1386840 w 11737340"/>
                <a:gd name="connsiteY262" fmla="*/ 845820 h 4185920"/>
                <a:gd name="connsiteX263" fmla="*/ 1318260 w 11737340"/>
                <a:gd name="connsiteY263" fmla="*/ 784860 h 4185920"/>
                <a:gd name="connsiteX264" fmla="*/ 1264920 w 11737340"/>
                <a:gd name="connsiteY264" fmla="*/ 723900 h 4185920"/>
                <a:gd name="connsiteX265" fmla="*/ 1181100 w 11737340"/>
                <a:gd name="connsiteY265" fmla="*/ 647700 h 4185920"/>
                <a:gd name="connsiteX266" fmla="*/ 1089660 w 11737340"/>
                <a:gd name="connsiteY266" fmla="*/ 624840 h 4185920"/>
                <a:gd name="connsiteX267" fmla="*/ 1021080 w 11737340"/>
                <a:gd name="connsiteY267" fmla="*/ 586740 h 4185920"/>
                <a:gd name="connsiteX268" fmla="*/ 937260 w 11737340"/>
                <a:gd name="connsiteY268" fmla="*/ 548640 h 4185920"/>
                <a:gd name="connsiteX269" fmla="*/ 830580 w 11737340"/>
                <a:gd name="connsiteY269" fmla="*/ 510540 h 4185920"/>
                <a:gd name="connsiteX270" fmla="*/ 754380 w 11737340"/>
                <a:gd name="connsiteY270" fmla="*/ 457200 h 4185920"/>
                <a:gd name="connsiteX271" fmla="*/ 708660 w 11737340"/>
                <a:gd name="connsiteY271" fmla="*/ 419100 h 4185920"/>
                <a:gd name="connsiteX272" fmla="*/ 609600 w 11737340"/>
                <a:gd name="connsiteY272" fmla="*/ 396240 h 4185920"/>
                <a:gd name="connsiteX273" fmla="*/ 548640 w 11737340"/>
                <a:gd name="connsiteY273" fmla="*/ 320040 h 4185920"/>
                <a:gd name="connsiteX274" fmla="*/ 510540 w 11737340"/>
                <a:gd name="connsiteY274" fmla="*/ 251460 h 4185920"/>
                <a:gd name="connsiteX275" fmla="*/ 464820 w 11737340"/>
                <a:gd name="connsiteY275" fmla="*/ 190500 h 4185920"/>
                <a:gd name="connsiteX276" fmla="*/ 411480 w 11737340"/>
                <a:gd name="connsiteY276" fmla="*/ 137160 h 4185920"/>
                <a:gd name="connsiteX277" fmla="*/ 373380 w 11737340"/>
                <a:gd name="connsiteY277" fmla="*/ 45720 h 4185920"/>
                <a:gd name="connsiteX278" fmla="*/ 342900 w 11737340"/>
                <a:gd name="connsiteY278" fmla="*/ 0 h 4185920"/>
                <a:gd name="connsiteX279" fmla="*/ 327660 w 11737340"/>
                <a:gd name="connsiteY279" fmla="*/ 60960 h 4185920"/>
                <a:gd name="connsiteX280" fmla="*/ 289560 w 11737340"/>
                <a:gd name="connsiteY280" fmla="*/ 91440 h 4185920"/>
                <a:gd name="connsiteX281" fmla="*/ 236220 w 11737340"/>
                <a:gd name="connsiteY281" fmla="*/ 114300 h 4185920"/>
                <a:gd name="connsiteX282" fmla="*/ 198120 w 11737340"/>
                <a:gd name="connsiteY282" fmla="*/ 175260 h 4185920"/>
                <a:gd name="connsiteX283" fmla="*/ 175260 w 11737340"/>
                <a:gd name="connsiteY283" fmla="*/ 228600 h 4185920"/>
                <a:gd name="connsiteX284" fmla="*/ 114300 w 11737340"/>
                <a:gd name="connsiteY284" fmla="*/ 236220 h 4185920"/>
                <a:gd name="connsiteX285" fmla="*/ 45720 w 11737340"/>
                <a:gd name="connsiteY285" fmla="*/ 251460 h 4185920"/>
                <a:gd name="connsiteX286" fmla="*/ 0 w 11737340"/>
                <a:gd name="connsiteY286" fmla="*/ 281940 h 4185920"/>
                <a:gd name="connsiteX287" fmla="*/ 68580 w 11737340"/>
                <a:gd name="connsiteY287" fmla="*/ 320040 h 4185920"/>
                <a:gd name="connsiteX0" fmla="*/ 68580 w 11737340"/>
                <a:gd name="connsiteY0" fmla="*/ 320040 h 4185920"/>
                <a:gd name="connsiteX1" fmla="*/ 121920 w 11737340"/>
                <a:gd name="connsiteY1" fmla="*/ 381000 h 4185920"/>
                <a:gd name="connsiteX2" fmla="*/ 198120 w 11737340"/>
                <a:gd name="connsiteY2" fmla="*/ 419100 h 4185920"/>
                <a:gd name="connsiteX3" fmla="*/ 320040 w 11737340"/>
                <a:gd name="connsiteY3" fmla="*/ 510540 h 4185920"/>
                <a:gd name="connsiteX4" fmla="*/ 411480 w 11737340"/>
                <a:gd name="connsiteY4" fmla="*/ 563880 h 4185920"/>
                <a:gd name="connsiteX5" fmla="*/ 472440 w 11737340"/>
                <a:gd name="connsiteY5" fmla="*/ 632460 h 4185920"/>
                <a:gd name="connsiteX6" fmla="*/ 601980 w 11737340"/>
                <a:gd name="connsiteY6" fmla="*/ 708660 h 4185920"/>
                <a:gd name="connsiteX7" fmla="*/ 739140 w 11737340"/>
                <a:gd name="connsiteY7" fmla="*/ 784860 h 4185920"/>
                <a:gd name="connsiteX8" fmla="*/ 861060 w 11737340"/>
                <a:gd name="connsiteY8" fmla="*/ 868680 h 4185920"/>
                <a:gd name="connsiteX9" fmla="*/ 944880 w 11737340"/>
                <a:gd name="connsiteY9" fmla="*/ 952500 h 4185920"/>
                <a:gd name="connsiteX10" fmla="*/ 1021080 w 11737340"/>
                <a:gd name="connsiteY10" fmla="*/ 1005840 h 4185920"/>
                <a:gd name="connsiteX11" fmla="*/ 1097280 w 11737340"/>
                <a:gd name="connsiteY11" fmla="*/ 1043940 h 4185920"/>
                <a:gd name="connsiteX12" fmla="*/ 1181100 w 11737340"/>
                <a:gd name="connsiteY12" fmla="*/ 1104900 h 4185920"/>
                <a:gd name="connsiteX13" fmla="*/ 1249680 w 11737340"/>
                <a:gd name="connsiteY13" fmla="*/ 1150620 h 4185920"/>
                <a:gd name="connsiteX14" fmla="*/ 1341120 w 11737340"/>
                <a:gd name="connsiteY14" fmla="*/ 1196340 h 4185920"/>
                <a:gd name="connsiteX15" fmla="*/ 1417320 w 11737340"/>
                <a:gd name="connsiteY15" fmla="*/ 1257300 h 4185920"/>
                <a:gd name="connsiteX16" fmla="*/ 1493520 w 11737340"/>
                <a:gd name="connsiteY16" fmla="*/ 1333500 h 4185920"/>
                <a:gd name="connsiteX17" fmla="*/ 1569720 w 11737340"/>
                <a:gd name="connsiteY17" fmla="*/ 1356360 h 4185920"/>
                <a:gd name="connsiteX18" fmla="*/ 1684020 w 11737340"/>
                <a:gd name="connsiteY18" fmla="*/ 1424940 h 4185920"/>
                <a:gd name="connsiteX19" fmla="*/ 1729740 w 11737340"/>
                <a:gd name="connsiteY19" fmla="*/ 1485900 h 4185920"/>
                <a:gd name="connsiteX20" fmla="*/ 1844040 w 11737340"/>
                <a:gd name="connsiteY20" fmla="*/ 1569720 h 4185920"/>
                <a:gd name="connsiteX21" fmla="*/ 1935480 w 11737340"/>
                <a:gd name="connsiteY21" fmla="*/ 1615440 h 4185920"/>
                <a:gd name="connsiteX22" fmla="*/ 2049780 w 11737340"/>
                <a:gd name="connsiteY22" fmla="*/ 1691640 h 4185920"/>
                <a:gd name="connsiteX23" fmla="*/ 2133600 w 11737340"/>
                <a:gd name="connsiteY23" fmla="*/ 1729740 h 4185920"/>
                <a:gd name="connsiteX24" fmla="*/ 2202180 w 11737340"/>
                <a:gd name="connsiteY24" fmla="*/ 1805940 h 4185920"/>
                <a:gd name="connsiteX25" fmla="*/ 2255520 w 11737340"/>
                <a:gd name="connsiteY25" fmla="*/ 1821180 h 4185920"/>
                <a:gd name="connsiteX26" fmla="*/ 2316480 w 11737340"/>
                <a:gd name="connsiteY26" fmla="*/ 1866900 h 4185920"/>
                <a:gd name="connsiteX27" fmla="*/ 2423160 w 11737340"/>
                <a:gd name="connsiteY27" fmla="*/ 2004060 h 4185920"/>
                <a:gd name="connsiteX28" fmla="*/ 2476500 w 11737340"/>
                <a:gd name="connsiteY28" fmla="*/ 2087880 h 4185920"/>
                <a:gd name="connsiteX29" fmla="*/ 2567940 w 11737340"/>
                <a:gd name="connsiteY29" fmla="*/ 2148840 h 4185920"/>
                <a:gd name="connsiteX30" fmla="*/ 2682240 w 11737340"/>
                <a:gd name="connsiteY30" fmla="*/ 2186940 h 4185920"/>
                <a:gd name="connsiteX31" fmla="*/ 2743200 w 11737340"/>
                <a:gd name="connsiteY31" fmla="*/ 2209800 h 4185920"/>
                <a:gd name="connsiteX32" fmla="*/ 2811780 w 11737340"/>
                <a:gd name="connsiteY32" fmla="*/ 2247900 h 4185920"/>
                <a:gd name="connsiteX33" fmla="*/ 2887980 w 11737340"/>
                <a:gd name="connsiteY33" fmla="*/ 2301240 h 4185920"/>
                <a:gd name="connsiteX34" fmla="*/ 2979420 w 11737340"/>
                <a:gd name="connsiteY34" fmla="*/ 2385060 h 4185920"/>
                <a:gd name="connsiteX35" fmla="*/ 3055620 w 11737340"/>
                <a:gd name="connsiteY35" fmla="*/ 2461260 h 4185920"/>
                <a:gd name="connsiteX36" fmla="*/ 3139440 w 11737340"/>
                <a:gd name="connsiteY36" fmla="*/ 2537460 h 4185920"/>
                <a:gd name="connsiteX37" fmla="*/ 3261360 w 11737340"/>
                <a:gd name="connsiteY37" fmla="*/ 2628900 h 4185920"/>
                <a:gd name="connsiteX38" fmla="*/ 3345180 w 11737340"/>
                <a:gd name="connsiteY38" fmla="*/ 2720340 h 4185920"/>
                <a:gd name="connsiteX39" fmla="*/ 3444240 w 11737340"/>
                <a:gd name="connsiteY39" fmla="*/ 2796540 h 4185920"/>
                <a:gd name="connsiteX40" fmla="*/ 3558540 w 11737340"/>
                <a:gd name="connsiteY40" fmla="*/ 2872740 h 4185920"/>
                <a:gd name="connsiteX41" fmla="*/ 3619500 w 11737340"/>
                <a:gd name="connsiteY41" fmla="*/ 2979420 h 4185920"/>
                <a:gd name="connsiteX42" fmla="*/ 3619500 w 11737340"/>
                <a:gd name="connsiteY42" fmla="*/ 2979420 h 4185920"/>
                <a:gd name="connsiteX43" fmla="*/ 3649980 w 11737340"/>
                <a:gd name="connsiteY43" fmla="*/ 3048000 h 4185920"/>
                <a:gd name="connsiteX44" fmla="*/ 3703320 w 11737340"/>
                <a:gd name="connsiteY44" fmla="*/ 3086100 h 4185920"/>
                <a:gd name="connsiteX45" fmla="*/ 3764280 w 11737340"/>
                <a:gd name="connsiteY45" fmla="*/ 3063240 h 4185920"/>
                <a:gd name="connsiteX46" fmla="*/ 3848100 w 11737340"/>
                <a:gd name="connsiteY46" fmla="*/ 3025140 h 4185920"/>
                <a:gd name="connsiteX47" fmla="*/ 3916680 w 11737340"/>
                <a:gd name="connsiteY47" fmla="*/ 3032760 h 4185920"/>
                <a:gd name="connsiteX48" fmla="*/ 4030980 w 11737340"/>
                <a:gd name="connsiteY48" fmla="*/ 3063240 h 4185920"/>
                <a:gd name="connsiteX49" fmla="*/ 4137660 w 11737340"/>
                <a:gd name="connsiteY49" fmla="*/ 3101340 h 4185920"/>
                <a:gd name="connsiteX50" fmla="*/ 4259580 w 11737340"/>
                <a:gd name="connsiteY50" fmla="*/ 3147060 h 4185920"/>
                <a:gd name="connsiteX51" fmla="*/ 4381500 w 11737340"/>
                <a:gd name="connsiteY51" fmla="*/ 3192780 h 4185920"/>
                <a:gd name="connsiteX52" fmla="*/ 4526280 w 11737340"/>
                <a:gd name="connsiteY52" fmla="*/ 3276600 h 4185920"/>
                <a:gd name="connsiteX53" fmla="*/ 4587240 w 11737340"/>
                <a:gd name="connsiteY53" fmla="*/ 3299460 h 4185920"/>
                <a:gd name="connsiteX54" fmla="*/ 4610100 w 11737340"/>
                <a:gd name="connsiteY54" fmla="*/ 3352800 h 4185920"/>
                <a:gd name="connsiteX55" fmla="*/ 4648200 w 11737340"/>
                <a:gd name="connsiteY55" fmla="*/ 3436620 h 4185920"/>
                <a:gd name="connsiteX56" fmla="*/ 4671060 w 11737340"/>
                <a:gd name="connsiteY56" fmla="*/ 3520440 h 4185920"/>
                <a:gd name="connsiteX57" fmla="*/ 4678680 w 11737340"/>
                <a:gd name="connsiteY57" fmla="*/ 3589020 h 4185920"/>
                <a:gd name="connsiteX58" fmla="*/ 4686300 w 11737340"/>
                <a:gd name="connsiteY58" fmla="*/ 3649980 h 4185920"/>
                <a:gd name="connsiteX59" fmla="*/ 4724400 w 11737340"/>
                <a:gd name="connsiteY59" fmla="*/ 3680460 h 4185920"/>
                <a:gd name="connsiteX60" fmla="*/ 4785360 w 11737340"/>
                <a:gd name="connsiteY60" fmla="*/ 3672840 h 4185920"/>
                <a:gd name="connsiteX61" fmla="*/ 4869180 w 11737340"/>
                <a:gd name="connsiteY61" fmla="*/ 3703320 h 4185920"/>
                <a:gd name="connsiteX62" fmla="*/ 4914900 w 11737340"/>
                <a:gd name="connsiteY62" fmla="*/ 3756660 h 4185920"/>
                <a:gd name="connsiteX63" fmla="*/ 5105400 w 11737340"/>
                <a:gd name="connsiteY63" fmla="*/ 3832860 h 4185920"/>
                <a:gd name="connsiteX64" fmla="*/ 5173980 w 11737340"/>
                <a:gd name="connsiteY64" fmla="*/ 3886200 h 4185920"/>
                <a:gd name="connsiteX65" fmla="*/ 5242560 w 11737340"/>
                <a:gd name="connsiteY65" fmla="*/ 3924300 h 4185920"/>
                <a:gd name="connsiteX66" fmla="*/ 5364480 w 11737340"/>
                <a:gd name="connsiteY66" fmla="*/ 3962400 h 4185920"/>
                <a:gd name="connsiteX67" fmla="*/ 5516880 w 11737340"/>
                <a:gd name="connsiteY67" fmla="*/ 4046220 h 4185920"/>
                <a:gd name="connsiteX68" fmla="*/ 5585460 w 11737340"/>
                <a:gd name="connsiteY68" fmla="*/ 4099560 h 4185920"/>
                <a:gd name="connsiteX69" fmla="*/ 5661660 w 11737340"/>
                <a:gd name="connsiteY69" fmla="*/ 4122420 h 4185920"/>
                <a:gd name="connsiteX70" fmla="*/ 5745480 w 11737340"/>
                <a:gd name="connsiteY70" fmla="*/ 4130040 h 4185920"/>
                <a:gd name="connsiteX71" fmla="*/ 5836920 w 11737340"/>
                <a:gd name="connsiteY71" fmla="*/ 4130040 h 4185920"/>
                <a:gd name="connsiteX72" fmla="*/ 5943600 w 11737340"/>
                <a:gd name="connsiteY72" fmla="*/ 4165600 h 4185920"/>
                <a:gd name="connsiteX73" fmla="*/ 6042660 w 11737340"/>
                <a:gd name="connsiteY73" fmla="*/ 4185920 h 4185920"/>
                <a:gd name="connsiteX74" fmla="*/ 6167120 w 11737340"/>
                <a:gd name="connsiteY74" fmla="*/ 4160520 h 4185920"/>
                <a:gd name="connsiteX75" fmla="*/ 6286500 w 11737340"/>
                <a:gd name="connsiteY75" fmla="*/ 4114800 h 4185920"/>
                <a:gd name="connsiteX76" fmla="*/ 6393180 w 11737340"/>
                <a:gd name="connsiteY76" fmla="*/ 4071620 h 4185920"/>
                <a:gd name="connsiteX77" fmla="*/ 6484620 w 11737340"/>
                <a:gd name="connsiteY77" fmla="*/ 4038600 h 4185920"/>
                <a:gd name="connsiteX78" fmla="*/ 6583680 w 11737340"/>
                <a:gd name="connsiteY78" fmla="*/ 3970020 h 4185920"/>
                <a:gd name="connsiteX79" fmla="*/ 6697980 w 11737340"/>
                <a:gd name="connsiteY79" fmla="*/ 3886200 h 4185920"/>
                <a:gd name="connsiteX80" fmla="*/ 6751320 w 11737340"/>
                <a:gd name="connsiteY80" fmla="*/ 3822700 h 4185920"/>
                <a:gd name="connsiteX81" fmla="*/ 6855460 w 11737340"/>
                <a:gd name="connsiteY81" fmla="*/ 3764280 h 4185920"/>
                <a:gd name="connsiteX82" fmla="*/ 6959600 w 11737340"/>
                <a:gd name="connsiteY82" fmla="*/ 3629660 h 4185920"/>
                <a:gd name="connsiteX83" fmla="*/ 7056120 w 11737340"/>
                <a:gd name="connsiteY83" fmla="*/ 3528060 h 4185920"/>
                <a:gd name="connsiteX84" fmla="*/ 7165340 w 11737340"/>
                <a:gd name="connsiteY84" fmla="*/ 3454400 h 4185920"/>
                <a:gd name="connsiteX85" fmla="*/ 7287260 w 11737340"/>
                <a:gd name="connsiteY85" fmla="*/ 3296920 h 4185920"/>
                <a:gd name="connsiteX86" fmla="*/ 7338060 w 11737340"/>
                <a:gd name="connsiteY86" fmla="*/ 3200400 h 4185920"/>
                <a:gd name="connsiteX87" fmla="*/ 7383780 w 11737340"/>
                <a:gd name="connsiteY87" fmla="*/ 3144520 h 4185920"/>
                <a:gd name="connsiteX88" fmla="*/ 7444740 w 11737340"/>
                <a:gd name="connsiteY88" fmla="*/ 3093720 h 4185920"/>
                <a:gd name="connsiteX89" fmla="*/ 7513320 w 11737340"/>
                <a:gd name="connsiteY89" fmla="*/ 3101340 h 4185920"/>
                <a:gd name="connsiteX90" fmla="*/ 7576820 w 11737340"/>
                <a:gd name="connsiteY90" fmla="*/ 3093720 h 4185920"/>
                <a:gd name="connsiteX91" fmla="*/ 7729220 w 11737340"/>
                <a:gd name="connsiteY91" fmla="*/ 3136900 h 4185920"/>
                <a:gd name="connsiteX92" fmla="*/ 7833360 w 11737340"/>
                <a:gd name="connsiteY92" fmla="*/ 3180080 h 4185920"/>
                <a:gd name="connsiteX93" fmla="*/ 7967980 w 11737340"/>
                <a:gd name="connsiteY93" fmla="*/ 3208020 h 4185920"/>
                <a:gd name="connsiteX94" fmla="*/ 8161020 w 11737340"/>
                <a:gd name="connsiteY94" fmla="*/ 3296920 h 4185920"/>
                <a:gd name="connsiteX95" fmla="*/ 8293100 w 11737340"/>
                <a:gd name="connsiteY95" fmla="*/ 3370580 h 4185920"/>
                <a:gd name="connsiteX96" fmla="*/ 8371840 w 11737340"/>
                <a:gd name="connsiteY96" fmla="*/ 3395980 h 4185920"/>
                <a:gd name="connsiteX97" fmla="*/ 8468360 w 11737340"/>
                <a:gd name="connsiteY97" fmla="*/ 3434080 h 4185920"/>
                <a:gd name="connsiteX98" fmla="*/ 8582660 w 11737340"/>
                <a:gd name="connsiteY98" fmla="*/ 3528060 h 4185920"/>
                <a:gd name="connsiteX99" fmla="*/ 8641080 w 11737340"/>
                <a:gd name="connsiteY99" fmla="*/ 3566160 h 4185920"/>
                <a:gd name="connsiteX100" fmla="*/ 8702040 w 11737340"/>
                <a:gd name="connsiteY100" fmla="*/ 3604260 h 4185920"/>
                <a:gd name="connsiteX101" fmla="*/ 8763000 w 11737340"/>
                <a:gd name="connsiteY101" fmla="*/ 3634740 h 4185920"/>
                <a:gd name="connsiteX102" fmla="*/ 8846820 w 11737340"/>
                <a:gd name="connsiteY102" fmla="*/ 3632200 h 4185920"/>
                <a:gd name="connsiteX103" fmla="*/ 8968740 w 11737340"/>
                <a:gd name="connsiteY103" fmla="*/ 3634740 h 4185920"/>
                <a:gd name="connsiteX104" fmla="*/ 9060180 w 11737340"/>
                <a:gd name="connsiteY104" fmla="*/ 3642360 h 4185920"/>
                <a:gd name="connsiteX105" fmla="*/ 9151620 w 11737340"/>
                <a:gd name="connsiteY105" fmla="*/ 3657600 h 4185920"/>
                <a:gd name="connsiteX106" fmla="*/ 9230360 w 11737340"/>
                <a:gd name="connsiteY106" fmla="*/ 3657600 h 4185920"/>
                <a:gd name="connsiteX107" fmla="*/ 9331960 w 11737340"/>
                <a:gd name="connsiteY107" fmla="*/ 3629660 h 4185920"/>
                <a:gd name="connsiteX108" fmla="*/ 9433560 w 11737340"/>
                <a:gd name="connsiteY108" fmla="*/ 3589020 h 4185920"/>
                <a:gd name="connsiteX109" fmla="*/ 9535160 w 11737340"/>
                <a:gd name="connsiteY109" fmla="*/ 3540760 h 4185920"/>
                <a:gd name="connsiteX110" fmla="*/ 9646920 w 11737340"/>
                <a:gd name="connsiteY110" fmla="*/ 3489960 h 4185920"/>
                <a:gd name="connsiteX111" fmla="*/ 9784080 w 11737340"/>
                <a:gd name="connsiteY111" fmla="*/ 3444240 h 4185920"/>
                <a:gd name="connsiteX112" fmla="*/ 9860280 w 11737340"/>
                <a:gd name="connsiteY112" fmla="*/ 3383280 h 4185920"/>
                <a:gd name="connsiteX113" fmla="*/ 9921240 w 11737340"/>
                <a:gd name="connsiteY113" fmla="*/ 3314700 h 4185920"/>
                <a:gd name="connsiteX114" fmla="*/ 9997440 w 11737340"/>
                <a:gd name="connsiteY114" fmla="*/ 3208020 h 4185920"/>
                <a:gd name="connsiteX115" fmla="*/ 10043160 w 11737340"/>
                <a:gd name="connsiteY115" fmla="*/ 3101340 h 4185920"/>
                <a:gd name="connsiteX116" fmla="*/ 10104120 w 11737340"/>
                <a:gd name="connsiteY116" fmla="*/ 3017520 h 4185920"/>
                <a:gd name="connsiteX117" fmla="*/ 10157460 w 11737340"/>
                <a:gd name="connsiteY117" fmla="*/ 2933700 h 4185920"/>
                <a:gd name="connsiteX118" fmla="*/ 10218420 w 11737340"/>
                <a:gd name="connsiteY118" fmla="*/ 2849880 h 4185920"/>
                <a:gd name="connsiteX119" fmla="*/ 10294620 w 11737340"/>
                <a:gd name="connsiteY119" fmla="*/ 2735580 h 4185920"/>
                <a:gd name="connsiteX120" fmla="*/ 10347960 w 11737340"/>
                <a:gd name="connsiteY120" fmla="*/ 2621280 h 4185920"/>
                <a:gd name="connsiteX121" fmla="*/ 10431780 w 11737340"/>
                <a:gd name="connsiteY121" fmla="*/ 2499360 h 4185920"/>
                <a:gd name="connsiteX122" fmla="*/ 10500360 w 11737340"/>
                <a:gd name="connsiteY122" fmla="*/ 2354580 h 4185920"/>
                <a:gd name="connsiteX123" fmla="*/ 10553700 w 11737340"/>
                <a:gd name="connsiteY123" fmla="*/ 2263140 h 4185920"/>
                <a:gd name="connsiteX124" fmla="*/ 10584180 w 11737340"/>
                <a:gd name="connsiteY124" fmla="*/ 2194560 h 4185920"/>
                <a:gd name="connsiteX125" fmla="*/ 10624820 w 11737340"/>
                <a:gd name="connsiteY125" fmla="*/ 2125980 h 4185920"/>
                <a:gd name="connsiteX126" fmla="*/ 10675620 w 11737340"/>
                <a:gd name="connsiteY126" fmla="*/ 2049780 h 4185920"/>
                <a:gd name="connsiteX127" fmla="*/ 10690860 w 11737340"/>
                <a:gd name="connsiteY127" fmla="*/ 1988820 h 4185920"/>
                <a:gd name="connsiteX128" fmla="*/ 10713720 w 11737340"/>
                <a:gd name="connsiteY128" fmla="*/ 1927860 h 4185920"/>
                <a:gd name="connsiteX129" fmla="*/ 10767060 w 11737340"/>
                <a:gd name="connsiteY129" fmla="*/ 1859280 h 4185920"/>
                <a:gd name="connsiteX130" fmla="*/ 10873740 w 11737340"/>
                <a:gd name="connsiteY130" fmla="*/ 1828800 h 4185920"/>
                <a:gd name="connsiteX131" fmla="*/ 11079480 w 11737340"/>
                <a:gd name="connsiteY131" fmla="*/ 1767840 h 4185920"/>
                <a:gd name="connsiteX132" fmla="*/ 11247120 w 11737340"/>
                <a:gd name="connsiteY132" fmla="*/ 1684020 h 4185920"/>
                <a:gd name="connsiteX133" fmla="*/ 11407140 w 11737340"/>
                <a:gd name="connsiteY133" fmla="*/ 1628140 h 4185920"/>
                <a:gd name="connsiteX134" fmla="*/ 11490960 w 11737340"/>
                <a:gd name="connsiteY134" fmla="*/ 1577340 h 4185920"/>
                <a:gd name="connsiteX135" fmla="*/ 11635740 w 11737340"/>
                <a:gd name="connsiteY135" fmla="*/ 1508760 h 4185920"/>
                <a:gd name="connsiteX136" fmla="*/ 11737340 w 11737340"/>
                <a:gd name="connsiteY136" fmla="*/ 1442720 h 4185920"/>
                <a:gd name="connsiteX137" fmla="*/ 11620500 w 11737340"/>
                <a:gd name="connsiteY137" fmla="*/ 1417320 h 4185920"/>
                <a:gd name="connsiteX138" fmla="*/ 11567160 w 11737340"/>
                <a:gd name="connsiteY138" fmla="*/ 1379220 h 4185920"/>
                <a:gd name="connsiteX139" fmla="*/ 11498580 w 11737340"/>
                <a:gd name="connsiteY139" fmla="*/ 1318260 h 4185920"/>
                <a:gd name="connsiteX140" fmla="*/ 11468100 w 11737340"/>
                <a:gd name="connsiteY140" fmla="*/ 1280160 h 4185920"/>
                <a:gd name="connsiteX141" fmla="*/ 11442700 w 11737340"/>
                <a:gd name="connsiteY141" fmla="*/ 1231900 h 4185920"/>
                <a:gd name="connsiteX142" fmla="*/ 11384280 w 11737340"/>
                <a:gd name="connsiteY142" fmla="*/ 1310640 h 4185920"/>
                <a:gd name="connsiteX143" fmla="*/ 11353800 w 11737340"/>
                <a:gd name="connsiteY143" fmla="*/ 1356360 h 4185920"/>
                <a:gd name="connsiteX144" fmla="*/ 11224260 w 11737340"/>
                <a:gd name="connsiteY144" fmla="*/ 1417320 h 4185920"/>
                <a:gd name="connsiteX145" fmla="*/ 11109960 w 11737340"/>
                <a:gd name="connsiteY145" fmla="*/ 1463040 h 4185920"/>
                <a:gd name="connsiteX146" fmla="*/ 10911840 w 11737340"/>
                <a:gd name="connsiteY146" fmla="*/ 1524000 h 4185920"/>
                <a:gd name="connsiteX147" fmla="*/ 10774680 w 11737340"/>
                <a:gd name="connsiteY147" fmla="*/ 1546860 h 4185920"/>
                <a:gd name="connsiteX148" fmla="*/ 10675620 w 11737340"/>
                <a:gd name="connsiteY148" fmla="*/ 1615440 h 4185920"/>
                <a:gd name="connsiteX149" fmla="*/ 10568940 w 11737340"/>
                <a:gd name="connsiteY149" fmla="*/ 1676400 h 4185920"/>
                <a:gd name="connsiteX150" fmla="*/ 10485120 w 11737340"/>
                <a:gd name="connsiteY150" fmla="*/ 1760220 h 4185920"/>
                <a:gd name="connsiteX151" fmla="*/ 10454640 w 11737340"/>
                <a:gd name="connsiteY151" fmla="*/ 1836420 h 4185920"/>
                <a:gd name="connsiteX152" fmla="*/ 10416540 w 11737340"/>
                <a:gd name="connsiteY152" fmla="*/ 1927860 h 4185920"/>
                <a:gd name="connsiteX153" fmla="*/ 10401300 w 11737340"/>
                <a:gd name="connsiteY153" fmla="*/ 2004060 h 4185920"/>
                <a:gd name="connsiteX154" fmla="*/ 10363200 w 11737340"/>
                <a:gd name="connsiteY154" fmla="*/ 2095500 h 4185920"/>
                <a:gd name="connsiteX155" fmla="*/ 10317480 w 11737340"/>
                <a:gd name="connsiteY155" fmla="*/ 2225040 h 4185920"/>
                <a:gd name="connsiteX156" fmla="*/ 10287000 w 11737340"/>
                <a:gd name="connsiteY156" fmla="*/ 2346960 h 4185920"/>
                <a:gd name="connsiteX157" fmla="*/ 10218420 w 11737340"/>
                <a:gd name="connsiteY157" fmla="*/ 2499360 h 4185920"/>
                <a:gd name="connsiteX158" fmla="*/ 10134600 w 11737340"/>
                <a:gd name="connsiteY158" fmla="*/ 2621280 h 4185920"/>
                <a:gd name="connsiteX159" fmla="*/ 10043160 w 11737340"/>
                <a:gd name="connsiteY159" fmla="*/ 2735580 h 4185920"/>
                <a:gd name="connsiteX160" fmla="*/ 9974580 w 11737340"/>
                <a:gd name="connsiteY160" fmla="*/ 2857500 h 4185920"/>
                <a:gd name="connsiteX161" fmla="*/ 9906000 w 11737340"/>
                <a:gd name="connsiteY161" fmla="*/ 2941320 h 4185920"/>
                <a:gd name="connsiteX162" fmla="*/ 9860280 w 11737340"/>
                <a:gd name="connsiteY162" fmla="*/ 3032760 h 4185920"/>
                <a:gd name="connsiteX163" fmla="*/ 9806940 w 11737340"/>
                <a:gd name="connsiteY163" fmla="*/ 3116580 h 4185920"/>
                <a:gd name="connsiteX164" fmla="*/ 9715500 w 11737340"/>
                <a:gd name="connsiteY164" fmla="*/ 3208020 h 4185920"/>
                <a:gd name="connsiteX165" fmla="*/ 9616440 w 11737340"/>
                <a:gd name="connsiteY165" fmla="*/ 3261360 h 4185920"/>
                <a:gd name="connsiteX166" fmla="*/ 9532620 w 11737340"/>
                <a:gd name="connsiteY166" fmla="*/ 3329940 h 4185920"/>
                <a:gd name="connsiteX167" fmla="*/ 9471660 w 11737340"/>
                <a:gd name="connsiteY167" fmla="*/ 3375660 h 4185920"/>
                <a:gd name="connsiteX168" fmla="*/ 9410700 w 11737340"/>
                <a:gd name="connsiteY168" fmla="*/ 3429000 h 4185920"/>
                <a:gd name="connsiteX169" fmla="*/ 9288780 w 11737340"/>
                <a:gd name="connsiteY169" fmla="*/ 3436620 h 4185920"/>
                <a:gd name="connsiteX170" fmla="*/ 9166860 w 11737340"/>
                <a:gd name="connsiteY170" fmla="*/ 3444240 h 4185920"/>
                <a:gd name="connsiteX171" fmla="*/ 9029700 w 11737340"/>
                <a:gd name="connsiteY171" fmla="*/ 3413760 h 4185920"/>
                <a:gd name="connsiteX172" fmla="*/ 8823960 w 11737340"/>
                <a:gd name="connsiteY172" fmla="*/ 3360420 h 4185920"/>
                <a:gd name="connsiteX173" fmla="*/ 8679180 w 11737340"/>
                <a:gd name="connsiteY173" fmla="*/ 3329940 h 4185920"/>
                <a:gd name="connsiteX174" fmla="*/ 8572500 w 11737340"/>
                <a:gd name="connsiteY174" fmla="*/ 3276600 h 4185920"/>
                <a:gd name="connsiteX175" fmla="*/ 8465820 w 11737340"/>
                <a:gd name="connsiteY175" fmla="*/ 3215640 h 4185920"/>
                <a:gd name="connsiteX176" fmla="*/ 8321040 w 11737340"/>
                <a:gd name="connsiteY176" fmla="*/ 3177540 h 4185920"/>
                <a:gd name="connsiteX177" fmla="*/ 8199120 w 11737340"/>
                <a:gd name="connsiteY177" fmla="*/ 3131820 h 4185920"/>
                <a:gd name="connsiteX178" fmla="*/ 8069580 w 11737340"/>
                <a:gd name="connsiteY178" fmla="*/ 3078480 h 4185920"/>
                <a:gd name="connsiteX179" fmla="*/ 7917180 w 11737340"/>
                <a:gd name="connsiteY179" fmla="*/ 2994660 h 4185920"/>
                <a:gd name="connsiteX180" fmla="*/ 7787640 w 11737340"/>
                <a:gd name="connsiteY180" fmla="*/ 2971800 h 4185920"/>
                <a:gd name="connsiteX181" fmla="*/ 7719060 w 11737340"/>
                <a:gd name="connsiteY181" fmla="*/ 2933700 h 4185920"/>
                <a:gd name="connsiteX182" fmla="*/ 7612380 w 11737340"/>
                <a:gd name="connsiteY182" fmla="*/ 2903220 h 4185920"/>
                <a:gd name="connsiteX183" fmla="*/ 7566660 w 11737340"/>
                <a:gd name="connsiteY183" fmla="*/ 2887980 h 4185920"/>
                <a:gd name="connsiteX184" fmla="*/ 7551420 w 11737340"/>
                <a:gd name="connsiteY184" fmla="*/ 2849880 h 4185920"/>
                <a:gd name="connsiteX185" fmla="*/ 7533640 w 11737340"/>
                <a:gd name="connsiteY185" fmla="*/ 2788920 h 4185920"/>
                <a:gd name="connsiteX186" fmla="*/ 7475220 w 11737340"/>
                <a:gd name="connsiteY186" fmla="*/ 2857500 h 4185920"/>
                <a:gd name="connsiteX187" fmla="*/ 7414260 w 11737340"/>
                <a:gd name="connsiteY187" fmla="*/ 2887980 h 4185920"/>
                <a:gd name="connsiteX188" fmla="*/ 7345680 w 11737340"/>
                <a:gd name="connsiteY188" fmla="*/ 2971800 h 4185920"/>
                <a:gd name="connsiteX189" fmla="*/ 7315200 w 11737340"/>
                <a:gd name="connsiteY189" fmla="*/ 2994660 h 4185920"/>
                <a:gd name="connsiteX190" fmla="*/ 7261860 w 11737340"/>
                <a:gd name="connsiteY190" fmla="*/ 3009900 h 4185920"/>
                <a:gd name="connsiteX191" fmla="*/ 7193280 w 11737340"/>
                <a:gd name="connsiteY191" fmla="*/ 3025140 h 4185920"/>
                <a:gd name="connsiteX192" fmla="*/ 7155180 w 11737340"/>
                <a:gd name="connsiteY192" fmla="*/ 3078480 h 4185920"/>
                <a:gd name="connsiteX193" fmla="*/ 7109460 w 11737340"/>
                <a:gd name="connsiteY193" fmla="*/ 3154680 h 4185920"/>
                <a:gd name="connsiteX194" fmla="*/ 7048500 w 11737340"/>
                <a:gd name="connsiteY194" fmla="*/ 3246120 h 4185920"/>
                <a:gd name="connsiteX195" fmla="*/ 6995160 w 11737340"/>
                <a:gd name="connsiteY195" fmla="*/ 3307080 h 4185920"/>
                <a:gd name="connsiteX196" fmla="*/ 6972300 w 11737340"/>
                <a:gd name="connsiteY196" fmla="*/ 3352800 h 4185920"/>
                <a:gd name="connsiteX197" fmla="*/ 6949440 w 11737340"/>
                <a:gd name="connsiteY197" fmla="*/ 3413760 h 4185920"/>
                <a:gd name="connsiteX198" fmla="*/ 6949440 w 11737340"/>
                <a:gd name="connsiteY198" fmla="*/ 3413760 h 4185920"/>
                <a:gd name="connsiteX199" fmla="*/ 6911340 w 11737340"/>
                <a:gd name="connsiteY199" fmla="*/ 3474720 h 4185920"/>
                <a:gd name="connsiteX200" fmla="*/ 6888480 w 11737340"/>
                <a:gd name="connsiteY200" fmla="*/ 3505200 h 4185920"/>
                <a:gd name="connsiteX201" fmla="*/ 6819900 w 11737340"/>
                <a:gd name="connsiteY201" fmla="*/ 3566160 h 4185920"/>
                <a:gd name="connsiteX202" fmla="*/ 6731000 w 11737340"/>
                <a:gd name="connsiteY202" fmla="*/ 3599180 h 4185920"/>
                <a:gd name="connsiteX203" fmla="*/ 6675120 w 11737340"/>
                <a:gd name="connsiteY203" fmla="*/ 3657600 h 4185920"/>
                <a:gd name="connsiteX204" fmla="*/ 6629400 w 11737340"/>
                <a:gd name="connsiteY204" fmla="*/ 3718560 h 4185920"/>
                <a:gd name="connsiteX205" fmla="*/ 6576060 w 11737340"/>
                <a:gd name="connsiteY205" fmla="*/ 3779520 h 4185920"/>
                <a:gd name="connsiteX206" fmla="*/ 6484620 w 11737340"/>
                <a:gd name="connsiteY206" fmla="*/ 3817620 h 4185920"/>
                <a:gd name="connsiteX207" fmla="*/ 6400800 w 11737340"/>
                <a:gd name="connsiteY207" fmla="*/ 3832860 h 4185920"/>
                <a:gd name="connsiteX208" fmla="*/ 6263640 w 11737340"/>
                <a:gd name="connsiteY208" fmla="*/ 3870960 h 4185920"/>
                <a:gd name="connsiteX209" fmla="*/ 6126480 w 11737340"/>
                <a:gd name="connsiteY209" fmla="*/ 3901440 h 4185920"/>
                <a:gd name="connsiteX210" fmla="*/ 6027420 w 11737340"/>
                <a:gd name="connsiteY210" fmla="*/ 3916680 h 4185920"/>
                <a:gd name="connsiteX211" fmla="*/ 5890260 w 11737340"/>
                <a:gd name="connsiteY211" fmla="*/ 3878580 h 4185920"/>
                <a:gd name="connsiteX212" fmla="*/ 5821680 w 11737340"/>
                <a:gd name="connsiteY212" fmla="*/ 3863340 h 4185920"/>
                <a:gd name="connsiteX213" fmla="*/ 5737860 w 11737340"/>
                <a:gd name="connsiteY213" fmla="*/ 3825240 h 4185920"/>
                <a:gd name="connsiteX214" fmla="*/ 5638800 w 11737340"/>
                <a:gd name="connsiteY214" fmla="*/ 3794760 h 4185920"/>
                <a:gd name="connsiteX215" fmla="*/ 5524500 w 11737340"/>
                <a:gd name="connsiteY215" fmla="*/ 3756660 h 4185920"/>
                <a:gd name="connsiteX216" fmla="*/ 5448300 w 11737340"/>
                <a:gd name="connsiteY216" fmla="*/ 3718560 h 4185920"/>
                <a:gd name="connsiteX217" fmla="*/ 5349240 w 11737340"/>
                <a:gd name="connsiteY217" fmla="*/ 3657600 h 4185920"/>
                <a:gd name="connsiteX218" fmla="*/ 5295900 w 11737340"/>
                <a:gd name="connsiteY218" fmla="*/ 3619500 h 4185920"/>
                <a:gd name="connsiteX219" fmla="*/ 5234940 w 11737340"/>
                <a:gd name="connsiteY219" fmla="*/ 3596640 h 4185920"/>
                <a:gd name="connsiteX220" fmla="*/ 5135880 w 11737340"/>
                <a:gd name="connsiteY220" fmla="*/ 3550920 h 4185920"/>
                <a:gd name="connsiteX221" fmla="*/ 5059680 w 11737340"/>
                <a:gd name="connsiteY221" fmla="*/ 3505200 h 4185920"/>
                <a:gd name="connsiteX222" fmla="*/ 5029200 w 11737340"/>
                <a:gd name="connsiteY222" fmla="*/ 3482340 h 4185920"/>
                <a:gd name="connsiteX223" fmla="*/ 4960620 w 11737340"/>
                <a:gd name="connsiteY223" fmla="*/ 3413760 h 4185920"/>
                <a:gd name="connsiteX224" fmla="*/ 4876800 w 11737340"/>
                <a:gd name="connsiteY224" fmla="*/ 3299460 h 4185920"/>
                <a:gd name="connsiteX225" fmla="*/ 4808220 w 11737340"/>
                <a:gd name="connsiteY225" fmla="*/ 3200400 h 4185920"/>
                <a:gd name="connsiteX226" fmla="*/ 4777740 w 11737340"/>
                <a:gd name="connsiteY226" fmla="*/ 3147060 h 4185920"/>
                <a:gd name="connsiteX227" fmla="*/ 4724400 w 11737340"/>
                <a:gd name="connsiteY227" fmla="*/ 3108960 h 4185920"/>
                <a:gd name="connsiteX228" fmla="*/ 4648200 w 11737340"/>
                <a:gd name="connsiteY228" fmla="*/ 3063240 h 4185920"/>
                <a:gd name="connsiteX229" fmla="*/ 4533900 w 11737340"/>
                <a:gd name="connsiteY229" fmla="*/ 2979420 h 4185920"/>
                <a:gd name="connsiteX230" fmla="*/ 4427220 w 11737340"/>
                <a:gd name="connsiteY230" fmla="*/ 2941320 h 4185920"/>
                <a:gd name="connsiteX231" fmla="*/ 4366260 w 11737340"/>
                <a:gd name="connsiteY231" fmla="*/ 2903220 h 4185920"/>
                <a:gd name="connsiteX232" fmla="*/ 4244340 w 11737340"/>
                <a:gd name="connsiteY232" fmla="*/ 2842260 h 4185920"/>
                <a:gd name="connsiteX233" fmla="*/ 4145280 w 11737340"/>
                <a:gd name="connsiteY233" fmla="*/ 2811780 h 4185920"/>
                <a:gd name="connsiteX234" fmla="*/ 4038600 w 11737340"/>
                <a:gd name="connsiteY234" fmla="*/ 2804160 h 4185920"/>
                <a:gd name="connsiteX235" fmla="*/ 3954780 w 11737340"/>
                <a:gd name="connsiteY235" fmla="*/ 2819400 h 4185920"/>
                <a:gd name="connsiteX236" fmla="*/ 3863340 w 11737340"/>
                <a:gd name="connsiteY236" fmla="*/ 2804160 h 4185920"/>
                <a:gd name="connsiteX237" fmla="*/ 3741420 w 11737340"/>
                <a:gd name="connsiteY237" fmla="*/ 2781300 h 4185920"/>
                <a:gd name="connsiteX238" fmla="*/ 3649980 w 11737340"/>
                <a:gd name="connsiteY238" fmla="*/ 2743200 h 4185920"/>
                <a:gd name="connsiteX239" fmla="*/ 3573780 w 11737340"/>
                <a:gd name="connsiteY239" fmla="*/ 2674620 h 4185920"/>
                <a:gd name="connsiteX240" fmla="*/ 3482340 w 11737340"/>
                <a:gd name="connsiteY240" fmla="*/ 2621280 h 4185920"/>
                <a:gd name="connsiteX241" fmla="*/ 3436620 w 11737340"/>
                <a:gd name="connsiteY241" fmla="*/ 2552700 h 4185920"/>
                <a:gd name="connsiteX242" fmla="*/ 3329940 w 11737340"/>
                <a:gd name="connsiteY242" fmla="*/ 2423160 h 4185920"/>
                <a:gd name="connsiteX243" fmla="*/ 3261360 w 11737340"/>
                <a:gd name="connsiteY243" fmla="*/ 2324100 h 4185920"/>
                <a:gd name="connsiteX244" fmla="*/ 3131820 w 11737340"/>
                <a:gd name="connsiteY244" fmla="*/ 2209800 h 4185920"/>
                <a:gd name="connsiteX245" fmla="*/ 3040380 w 11737340"/>
                <a:gd name="connsiteY245" fmla="*/ 2141220 h 4185920"/>
                <a:gd name="connsiteX246" fmla="*/ 2910840 w 11737340"/>
                <a:gd name="connsiteY246" fmla="*/ 2034540 h 4185920"/>
                <a:gd name="connsiteX247" fmla="*/ 2849880 w 11737340"/>
                <a:gd name="connsiteY247" fmla="*/ 1958340 h 4185920"/>
                <a:gd name="connsiteX248" fmla="*/ 2743200 w 11737340"/>
                <a:gd name="connsiteY248" fmla="*/ 1889760 h 4185920"/>
                <a:gd name="connsiteX249" fmla="*/ 2659380 w 11737340"/>
                <a:gd name="connsiteY249" fmla="*/ 1844040 h 4185920"/>
                <a:gd name="connsiteX250" fmla="*/ 2575560 w 11737340"/>
                <a:gd name="connsiteY250" fmla="*/ 1744980 h 4185920"/>
                <a:gd name="connsiteX251" fmla="*/ 2468880 w 11737340"/>
                <a:gd name="connsiteY251" fmla="*/ 1645920 h 4185920"/>
                <a:gd name="connsiteX252" fmla="*/ 2400300 w 11737340"/>
                <a:gd name="connsiteY252" fmla="*/ 1607820 h 4185920"/>
                <a:gd name="connsiteX253" fmla="*/ 2263140 w 11737340"/>
                <a:gd name="connsiteY253" fmla="*/ 1501140 h 4185920"/>
                <a:gd name="connsiteX254" fmla="*/ 2171700 w 11737340"/>
                <a:gd name="connsiteY254" fmla="*/ 1432560 h 4185920"/>
                <a:gd name="connsiteX255" fmla="*/ 2087880 w 11737340"/>
                <a:gd name="connsiteY255" fmla="*/ 1363980 h 4185920"/>
                <a:gd name="connsiteX256" fmla="*/ 1950720 w 11737340"/>
                <a:gd name="connsiteY256" fmla="*/ 1272540 h 4185920"/>
                <a:gd name="connsiteX257" fmla="*/ 1805940 w 11737340"/>
                <a:gd name="connsiteY257" fmla="*/ 1135380 h 4185920"/>
                <a:gd name="connsiteX258" fmla="*/ 1729740 w 11737340"/>
                <a:gd name="connsiteY258" fmla="*/ 1089660 h 4185920"/>
                <a:gd name="connsiteX259" fmla="*/ 1668780 w 11737340"/>
                <a:gd name="connsiteY259" fmla="*/ 1043940 h 4185920"/>
                <a:gd name="connsiteX260" fmla="*/ 1592580 w 11737340"/>
                <a:gd name="connsiteY260" fmla="*/ 990600 h 4185920"/>
                <a:gd name="connsiteX261" fmla="*/ 1470660 w 11737340"/>
                <a:gd name="connsiteY261" fmla="*/ 891540 h 4185920"/>
                <a:gd name="connsiteX262" fmla="*/ 1386840 w 11737340"/>
                <a:gd name="connsiteY262" fmla="*/ 845820 h 4185920"/>
                <a:gd name="connsiteX263" fmla="*/ 1318260 w 11737340"/>
                <a:gd name="connsiteY263" fmla="*/ 784860 h 4185920"/>
                <a:gd name="connsiteX264" fmla="*/ 1264920 w 11737340"/>
                <a:gd name="connsiteY264" fmla="*/ 723900 h 4185920"/>
                <a:gd name="connsiteX265" fmla="*/ 1181100 w 11737340"/>
                <a:gd name="connsiteY265" fmla="*/ 647700 h 4185920"/>
                <a:gd name="connsiteX266" fmla="*/ 1089660 w 11737340"/>
                <a:gd name="connsiteY266" fmla="*/ 624840 h 4185920"/>
                <a:gd name="connsiteX267" fmla="*/ 1021080 w 11737340"/>
                <a:gd name="connsiteY267" fmla="*/ 586740 h 4185920"/>
                <a:gd name="connsiteX268" fmla="*/ 937260 w 11737340"/>
                <a:gd name="connsiteY268" fmla="*/ 548640 h 4185920"/>
                <a:gd name="connsiteX269" fmla="*/ 830580 w 11737340"/>
                <a:gd name="connsiteY269" fmla="*/ 510540 h 4185920"/>
                <a:gd name="connsiteX270" fmla="*/ 754380 w 11737340"/>
                <a:gd name="connsiteY270" fmla="*/ 457200 h 4185920"/>
                <a:gd name="connsiteX271" fmla="*/ 708660 w 11737340"/>
                <a:gd name="connsiteY271" fmla="*/ 419100 h 4185920"/>
                <a:gd name="connsiteX272" fmla="*/ 609600 w 11737340"/>
                <a:gd name="connsiteY272" fmla="*/ 396240 h 4185920"/>
                <a:gd name="connsiteX273" fmla="*/ 548640 w 11737340"/>
                <a:gd name="connsiteY273" fmla="*/ 320040 h 4185920"/>
                <a:gd name="connsiteX274" fmla="*/ 510540 w 11737340"/>
                <a:gd name="connsiteY274" fmla="*/ 251460 h 4185920"/>
                <a:gd name="connsiteX275" fmla="*/ 464820 w 11737340"/>
                <a:gd name="connsiteY275" fmla="*/ 190500 h 4185920"/>
                <a:gd name="connsiteX276" fmla="*/ 411480 w 11737340"/>
                <a:gd name="connsiteY276" fmla="*/ 137160 h 4185920"/>
                <a:gd name="connsiteX277" fmla="*/ 373380 w 11737340"/>
                <a:gd name="connsiteY277" fmla="*/ 45720 h 4185920"/>
                <a:gd name="connsiteX278" fmla="*/ 342900 w 11737340"/>
                <a:gd name="connsiteY278" fmla="*/ 0 h 4185920"/>
                <a:gd name="connsiteX279" fmla="*/ 327660 w 11737340"/>
                <a:gd name="connsiteY279" fmla="*/ 60960 h 4185920"/>
                <a:gd name="connsiteX280" fmla="*/ 289560 w 11737340"/>
                <a:gd name="connsiteY280" fmla="*/ 91440 h 4185920"/>
                <a:gd name="connsiteX281" fmla="*/ 236220 w 11737340"/>
                <a:gd name="connsiteY281" fmla="*/ 114300 h 4185920"/>
                <a:gd name="connsiteX282" fmla="*/ 198120 w 11737340"/>
                <a:gd name="connsiteY282" fmla="*/ 175260 h 4185920"/>
                <a:gd name="connsiteX283" fmla="*/ 175260 w 11737340"/>
                <a:gd name="connsiteY283" fmla="*/ 228600 h 4185920"/>
                <a:gd name="connsiteX284" fmla="*/ 114300 w 11737340"/>
                <a:gd name="connsiteY284" fmla="*/ 236220 h 4185920"/>
                <a:gd name="connsiteX285" fmla="*/ 45720 w 11737340"/>
                <a:gd name="connsiteY285" fmla="*/ 251460 h 4185920"/>
                <a:gd name="connsiteX286" fmla="*/ 0 w 11737340"/>
                <a:gd name="connsiteY286" fmla="*/ 281940 h 4185920"/>
                <a:gd name="connsiteX287" fmla="*/ 68580 w 11737340"/>
                <a:gd name="connsiteY287" fmla="*/ 320040 h 4185920"/>
                <a:gd name="connsiteX0" fmla="*/ 68580 w 11737340"/>
                <a:gd name="connsiteY0" fmla="*/ 320040 h 4185920"/>
                <a:gd name="connsiteX1" fmla="*/ 121920 w 11737340"/>
                <a:gd name="connsiteY1" fmla="*/ 381000 h 4185920"/>
                <a:gd name="connsiteX2" fmla="*/ 198120 w 11737340"/>
                <a:gd name="connsiteY2" fmla="*/ 419100 h 4185920"/>
                <a:gd name="connsiteX3" fmla="*/ 320040 w 11737340"/>
                <a:gd name="connsiteY3" fmla="*/ 510540 h 4185920"/>
                <a:gd name="connsiteX4" fmla="*/ 411480 w 11737340"/>
                <a:gd name="connsiteY4" fmla="*/ 563880 h 4185920"/>
                <a:gd name="connsiteX5" fmla="*/ 472440 w 11737340"/>
                <a:gd name="connsiteY5" fmla="*/ 632460 h 4185920"/>
                <a:gd name="connsiteX6" fmla="*/ 601980 w 11737340"/>
                <a:gd name="connsiteY6" fmla="*/ 708660 h 4185920"/>
                <a:gd name="connsiteX7" fmla="*/ 739140 w 11737340"/>
                <a:gd name="connsiteY7" fmla="*/ 784860 h 4185920"/>
                <a:gd name="connsiteX8" fmla="*/ 861060 w 11737340"/>
                <a:gd name="connsiteY8" fmla="*/ 868680 h 4185920"/>
                <a:gd name="connsiteX9" fmla="*/ 944880 w 11737340"/>
                <a:gd name="connsiteY9" fmla="*/ 952500 h 4185920"/>
                <a:gd name="connsiteX10" fmla="*/ 1021080 w 11737340"/>
                <a:gd name="connsiteY10" fmla="*/ 1005840 h 4185920"/>
                <a:gd name="connsiteX11" fmla="*/ 1097280 w 11737340"/>
                <a:gd name="connsiteY11" fmla="*/ 1043940 h 4185920"/>
                <a:gd name="connsiteX12" fmla="*/ 1181100 w 11737340"/>
                <a:gd name="connsiteY12" fmla="*/ 1104900 h 4185920"/>
                <a:gd name="connsiteX13" fmla="*/ 1249680 w 11737340"/>
                <a:gd name="connsiteY13" fmla="*/ 1150620 h 4185920"/>
                <a:gd name="connsiteX14" fmla="*/ 1341120 w 11737340"/>
                <a:gd name="connsiteY14" fmla="*/ 1196340 h 4185920"/>
                <a:gd name="connsiteX15" fmla="*/ 1417320 w 11737340"/>
                <a:gd name="connsiteY15" fmla="*/ 1257300 h 4185920"/>
                <a:gd name="connsiteX16" fmla="*/ 1493520 w 11737340"/>
                <a:gd name="connsiteY16" fmla="*/ 1333500 h 4185920"/>
                <a:gd name="connsiteX17" fmla="*/ 1569720 w 11737340"/>
                <a:gd name="connsiteY17" fmla="*/ 1356360 h 4185920"/>
                <a:gd name="connsiteX18" fmla="*/ 1684020 w 11737340"/>
                <a:gd name="connsiteY18" fmla="*/ 1424940 h 4185920"/>
                <a:gd name="connsiteX19" fmla="*/ 1729740 w 11737340"/>
                <a:gd name="connsiteY19" fmla="*/ 1485900 h 4185920"/>
                <a:gd name="connsiteX20" fmla="*/ 1844040 w 11737340"/>
                <a:gd name="connsiteY20" fmla="*/ 1569720 h 4185920"/>
                <a:gd name="connsiteX21" fmla="*/ 1935480 w 11737340"/>
                <a:gd name="connsiteY21" fmla="*/ 1615440 h 4185920"/>
                <a:gd name="connsiteX22" fmla="*/ 2049780 w 11737340"/>
                <a:gd name="connsiteY22" fmla="*/ 1691640 h 4185920"/>
                <a:gd name="connsiteX23" fmla="*/ 2133600 w 11737340"/>
                <a:gd name="connsiteY23" fmla="*/ 1729740 h 4185920"/>
                <a:gd name="connsiteX24" fmla="*/ 2202180 w 11737340"/>
                <a:gd name="connsiteY24" fmla="*/ 1805940 h 4185920"/>
                <a:gd name="connsiteX25" fmla="*/ 2255520 w 11737340"/>
                <a:gd name="connsiteY25" fmla="*/ 1821180 h 4185920"/>
                <a:gd name="connsiteX26" fmla="*/ 2316480 w 11737340"/>
                <a:gd name="connsiteY26" fmla="*/ 1866900 h 4185920"/>
                <a:gd name="connsiteX27" fmla="*/ 2423160 w 11737340"/>
                <a:gd name="connsiteY27" fmla="*/ 2004060 h 4185920"/>
                <a:gd name="connsiteX28" fmla="*/ 2476500 w 11737340"/>
                <a:gd name="connsiteY28" fmla="*/ 2087880 h 4185920"/>
                <a:gd name="connsiteX29" fmla="*/ 2567940 w 11737340"/>
                <a:gd name="connsiteY29" fmla="*/ 2148840 h 4185920"/>
                <a:gd name="connsiteX30" fmla="*/ 2682240 w 11737340"/>
                <a:gd name="connsiteY30" fmla="*/ 2186940 h 4185920"/>
                <a:gd name="connsiteX31" fmla="*/ 2743200 w 11737340"/>
                <a:gd name="connsiteY31" fmla="*/ 2209800 h 4185920"/>
                <a:gd name="connsiteX32" fmla="*/ 2811780 w 11737340"/>
                <a:gd name="connsiteY32" fmla="*/ 2247900 h 4185920"/>
                <a:gd name="connsiteX33" fmla="*/ 2887980 w 11737340"/>
                <a:gd name="connsiteY33" fmla="*/ 2301240 h 4185920"/>
                <a:gd name="connsiteX34" fmla="*/ 2979420 w 11737340"/>
                <a:gd name="connsiteY34" fmla="*/ 2385060 h 4185920"/>
                <a:gd name="connsiteX35" fmla="*/ 3055620 w 11737340"/>
                <a:gd name="connsiteY35" fmla="*/ 2461260 h 4185920"/>
                <a:gd name="connsiteX36" fmla="*/ 3139440 w 11737340"/>
                <a:gd name="connsiteY36" fmla="*/ 2537460 h 4185920"/>
                <a:gd name="connsiteX37" fmla="*/ 3261360 w 11737340"/>
                <a:gd name="connsiteY37" fmla="*/ 2628900 h 4185920"/>
                <a:gd name="connsiteX38" fmla="*/ 3345180 w 11737340"/>
                <a:gd name="connsiteY38" fmla="*/ 2720340 h 4185920"/>
                <a:gd name="connsiteX39" fmla="*/ 3444240 w 11737340"/>
                <a:gd name="connsiteY39" fmla="*/ 2796540 h 4185920"/>
                <a:gd name="connsiteX40" fmla="*/ 3558540 w 11737340"/>
                <a:gd name="connsiteY40" fmla="*/ 2872740 h 4185920"/>
                <a:gd name="connsiteX41" fmla="*/ 3619500 w 11737340"/>
                <a:gd name="connsiteY41" fmla="*/ 2979420 h 4185920"/>
                <a:gd name="connsiteX42" fmla="*/ 3619500 w 11737340"/>
                <a:gd name="connsiteY42" fmla="*/ 2979420 h 4185920"/>
                <a:gd name="connsiteX43" fmla="*/ 3649980 w 11737340"/>
                <a:gd name="connsiteY43" fmla="*/ 3048000 h 4185920"/>
                <a:gd name="connsiteX44" fmla="*/ 3703320 w 11737340"/>
                <a:gd name="connsiteY44" fmla="*/ 3086100 h 4185920"/>
                <a:gd name="connsiteX45" fmla="*/ 3764280 w 11737340"/>
                <a:gd name="connsiteY45" fmla="*/ 3063240 h 4185920"/>
                <a:gd name="connsiteX46" fmla="*/ 3850640 w 11737340"/>
                <a:gd name="connsiteY46" fmla="*/ 3040380 h 4185920"/>
                <a:gd name="connsiteX47" fmla="*/ 3916680 w 11737340"/>
                <a:gd name="connsiteY47" fmla="*/ 3032760 h 4185920"/>
                <a:gd name="connsiteX48" fmla="*/ 4030980 w 11737340"/>
                <a:gd name="connsiteY48" fmla="*/ 3063240 h 4185920"/>
                <a:gd name="connsiteX49" fmla="*/ 4137660 w 11737340"/>
                <a:gd name="connsiteY49" fmla="*/ 3101340 h 4185920"/>
                <a:gd name="connsiteX50" fmla="*/ 4259580 w 11737340"/>
                <a:gd name="connsiteY50" fmla="*/ 3147060 h 4185920"/>
                <a:gd name="connsiteX51" fmla="*/ 4381500 w 11737340"/>
                <a:gd name="connsiteY51" fmla="*/ 3192780 h 4185920"/>
                <a:gd name="connsiteX52" fmla="*/ 4526280 w 11737340"/>
                <a:gd name="connsiteY52" fmla="*/ 3276600 h 4185920"/>
                <a:gd name="connsiteX53" fmla="*/ 4587240 w 11737340"/>
                <a:gd name="connsiteY53" fmla="*/ 3299460 h 4185920"/>
                <a:gd name="connsiteX54" fmla="*/ 4610100 w 11737340"/>
                <a:gd name="connsiteY54" fmla="*/ 3352800 h 4185920"/>
                <a:gd name="connsiteX55" fmla="*/ 4648200 w 11737340"/>
                <a:gd name="connsiteY55" fmla="*/ 3436620 h 4185920"/>
                <a:gd name="connsiteX56" fmla="*/ 4671060 w 11737340"/>
                <a:gd name="connsiteY56" fmla="*/ 3520440 h 4185920"/>
                <a:gd name="connsiteX57" fmla="*/ 4678680 w 11737340"/>
                <a:gd name="connsiteY57" fmla="*/ 3589020 h 4185920"/>
                <a:gd name="connsiteX58" fmla="*/ 4686300 w 11737340"/>
                <a:gd name="connsiteY58" fmla="*/ 3649980 h 4185920"/>
                <a:gd name="connsiteX59" fmla="*/ 4724400 w 11737340"/>
                <a:gd name="connsiteY59" fmla="*/ 3680460 h 4185920"/>
                <a:gd name="connsiteX60" fmla="*/ 4785360 w 11737340"/>
                <a:gd name="connsiteY60" fmla="*/ 3672840 h 4185920"/>
                <a:gd name="connsiteX61" fmla="*/ 4869180 w 11737340"/>
                <a:gd name="connsiteY61" fmla="*/ 3703320 h 4185920"/>
                <a:gd name="connsiteX62" fmla="*/ 4914900 w 11737340"/>
                <a:gd name="connsiteY62" fmla="*/ 3756660 h 4185920"/>
                <a:gd name="connsiteX63" fmla="*/ 5105400 w 11737340"/>
                <a:gd name="connsiteY63" fmla="*/ 3832860 h 4185920"/>
                <a:gd name="connsiteX64" fmla="*/ 5173980 w 11737340"/>
                <a:gd name="connsiteY64" fmla="*/ 3886200 h 4185920"/>
                <a:gd name="connsiteX65" fmla="*/ 5242560 w 11737340"/>
                <a:gd name="connsiteY65" fmla="*/ 3924300 h 4185920"/>
                <a:gd name="connsiteX66" fmla="*/ 5364480 w 11737340"/>
                <a:gd name="connsiteY66" fmla="*/ 3962400 h 4185920"/>
                <a:gd name="connsiteX67" fmla="*/ 5516880 w 11737340"/>
                <a:gd name="connsiteY67" fmla="*/ 4046220 h 4185920"/>
                <a:gd name="connsiteX68" fmla="*/ 5585460 w 11737340"/>
                <a:gd name="connsiteY68" fmla="*/ 4099560 h 4185920"/>
                <a:gd name="connsiteX69" fmla="*/ 5661660 w 11737340"/>
                <a:gd name="connsiteY69" fmla="*/ 4122420 h 4185920"/>
                <a:gd name="connsiteX70" fmla="*/ 5745480 w 11737340"/>
                <a:gd name="connsiteY70" fmla="*/ 4130040 h 4185920"/>
                <a:gd name="connsiteX71" fmla="*/ 5836920 w 11737340"/>
                <a:gd name="connsiteY71" fmla="*/ 4130040 h 4185920"/>
                <a:gd name="connsiteX72" fmla="*/ 5943600 w 11737340"/>
                <a:gd name="connsiteY72" fmla="*/ 4165600 h 4185920"/>
                <a:gd name="connsiteX73" fmla="*/ 6042660 w 11737340"/>
                <a:gd name="connsiteY73" fmla="*/ 4185920 h 4185920"/>
                <a:gd name="connsiteX74" fmla="*/ 6167120 w 11737340"/>
                <a:gd name="connsiteY74" fmla="*/ 4160520 h 4185920"/>
                <a:gd name="connsiteX75" fmla="*/ 6286500 w 11737340"/>
                <a:gd name="connsiteY75" fmla="*/ 4114800 h 4185920"/>
                <a:gd name="connsiteX76" fmla="*/ 6393180 w 11737340"/>
                <a:gd name="connsiteY76" fmla="*/ 4071620 h 4185920"/>
                <a:gd name="connsiteX77" fmla="*/ 6484620 w 11737340"/>
                <a:gd name="connsiteY77" fmla="*/ 4038600 h 4185920"/>
                <a:gd name="connsiteX78" fmla="*/ 6583680 w 11737340"/>
                <a:gd name="connsiteY78" fmla="*/ 3970020 h 4185920"/>
                <a:gd name="connsiteX79" fmla="*/ 6697980 w 11737340"/>
                <a:gd name="connsiteY79" fmla="*/ 3886200 h 4185920"/>
                <a:gd name="connsiteX80" fmla="*/ 6751320 w 11737340"/>
                <a:gd name="connsiteY80" fmla="*/ 3822700 h 4185920"/>
                <a:gd name="connsiteX81" fmla="*/ 6855460 w 11737340"/>
                <a:gd name="connsiteY81" fmla="*/ 3764280 h 4185920"/>
                <a:gd name="connsiteX82" fmla="*/ 6959600 w 11737340"/>
                <a:gd name="connsiteY82" fmla="*/ 3629660 h 4185920"/>
                <a:gd name="connsiteX83" fmla="*/ 7056120 w 11737340"/>
                <a:gd name="connsiteY83" fmla="*/ 3528060 h 4185920"/>
                <a:gd name="connsiteX84" fmla="*/ 7165340 w 11737340"/>
                <a:gd name="connsiteY84" fmla="*/ 3454400 h 4185920"/>
                <a:gd name="connsiteX85" fmla="*/ 7287260 w 11737340"/>
                <a:gd name="connsiteY85" fmla="*/ 3296920 h 4185920"/>
                <a:gd name="connsiteX86" fmla="*/ 7338060 w 11737340"/>
                <a:gd name="connsiteY86" fmla="*/ 3200400 h 4185920"/>
                <a:gd name="connsiteX87" fmla="*/ 7383780 w 11737340"/>
                <a:gd name="connsiteY87" fmla="*/ 3144520 h 4185920"/>
                <a:gd name="connsiteX88" fmla="*/ 7444740 w 11737340"/>
                <a:gd name="connsiteY88" fmla="*/ 3093720 h 4185920"/>
                <a:gd name="connsiteX89" fmla="*/ 7513320 w 11737340"/>
                <a:gd name="connsiteY89" fmla="*/ 3101340 h 4185920"/>
                <a:gd name="connsiteX90" fmla="*/ 7576820 w 11737340"/>
                <a:gd name="connsiteY90" fmla="*/ 3093720 h 4185920"/>
                <a:gd name="connsiteX91" fmla="*/ 7729220 w 11737340"/>
                <a:gd name="connsiteY91" fmla="*/ 3136900 h 4185920"/>
                <a:gd name="connsiteX92" fmla="*/ 7833360 w 11737340"/>
                <a:gd name="connsiteY92" fmla="*/ 3180080 h 4185920"/>
                <a:gd name="connsiteX93" fmla="*/ 7967980 w 11737340"/>
                <a:gd name="connsiteY93" fmla="*/ 3208020 h 4185920"/>
                <a:gd name="connsiteX94" fmla="*/ 8161020 w 11737340"/>
                <a:gd name="connsiteY94" fmla="*/ 3296920 h 4185920"/>
                <a:gd name="connsiteX95" fmla="*/ 8293100 w 11737340"/>
                <a:gd name="connsiteY95" fmla="*/ 3370580 h 4185920"/>
                <a:gd name="connsiteX96" fmla="*/ 8371840 w 11737340"/>
                <a:gd name="connsiteY96" fmla="*/ 3395980 h 4185920"/>
                <a:gd name="connsiteX97" fmla="*/ 8468360 w 11737340"/>
                <a:gd name="connsiteY97" fmla="*/ 3434080 h 4185920"/>
                <a:gd name="connsiteX98" fmla="*/ 8582660 w 11737340"/>
                <a:gd name="connsiteY98" fmla="*/ 3528060 h 4185920"/>
                <a:gd name="connsiteX99" fmla="*/ 8641080 w 11737340"/>
                <a:gd name="connsiteY99" fmla="*/ 3566160 h 4185920"/>
                <a:gd name="connsiteX100" fmla="*/ 8702040 w 11737340"/>
                <a:gd name="connsiteY100" fmla="*/ 3604260 h 4185920"/>
                <a:gd name="connsiteX101" fmla="*/ 8763000 w 11737340"/>
                <a:gd name="connsiteY101" fmla="*/ 3634740 h 4185920"/>
                <a:gd name="connsiteX102" fmla="*/ 8846820 w 11737340"/>
                <a:gd name="connsiteY102" fmla="*/ 3632200 h 4185920"/>
                <a:gd name="connsiteX103" fmla="*/ 8968740 w 11737340"/>
                <a:gd name="connsiteY103" fmla="*/ 3634740 h 4185920"/>
                <a:gd name="connsiteX104" fmla="*/ 9060180 w 11737340"/>
                <a:gd name="connsiteY104" fmla="*/ 3642360 h 4185920"/>
                <a:gd name="connsiteX105" fmla="*/ 9151620 w 11737340"/>
                <a:gd name="connsiteY105" fmla="*/ 3657600 h 4185920"/>
                <a:gd name="connsiteX106" fmla="*/ 9230360 w 11737340"/>
                <a:gd name="connsiteY106" fmla="*/ 3657600 h 4185920"/>
                <a:gd name="connsiteX107" fmla="*/ 9331960 w 11737340"/>
                <a:gd name="connsiteY107" fmla="*/ 3629660 h 4185920"/>
                <a:gd name="connsiteX108" fmla="*/ 9433560 w 11737340"/>
                <a:gd name="connsiteY108" fmla="*/ 3589020 h 4185920"/>
                <a:gd name="connsiteX109" fmla="*/ 9535160 w 11737340"/>
                <a:gd name="connsiteY109" fmla="*/ 3540760 h 4185920"/>
                <a:gd name="connsiteX110" fmla="*/ 9646920 w 11737340"/>
                <a:gd name="connsiteY110" fmla="*/ 3489960 h 4185920"/>
                <a:gd name="connsiteX111" fmla="*/ 9784080 w 11737340"/>
                <a:gd name="connsiteY111" fmla="*/ 3444240 h 4185920"/>
                <a:gd name="connsiteX112" fmla="*/ 9860280 w 11737340"/>
                <a:gd name="connsiteY112" fmla="*/ 3383280 h 4185920"/>
                <a:gd name="connsiteX113" fmla="*/ 9921240 w 11737340"/>
                <a:gd name="connsiteY113" fmla="*/ 3314700 h 4185920"/>
                <a:gd name="connsiteX114" fmla="*/ 9997440 w 11737340"/>
                <a:gd name="connsiteY114" fmla="*/ 3208020 h 4185920"/>
                <a:gd name="connsiteX115" fmla="*/ 10043160 w 11737340"/>
                <a:gd name="connsiteY115" fmla="*/ 3101340 h 4185920"/>
                <a:gd name="connsiteX116" fmla="*/ 10104120 w 11737340"/>
                <a:gd name="connsiteY116" fmla="*/ 3017520 h 4185920"/>
                <a:gd name="connsiteX117" fmla="*/ 10157460 w 11737340"/>
                <a:gd name="connsiteY117" fmla="*/ 2933700 h 4185920"/>
                <a:gd name="connsiteX118" fmla="*/ 10218420 w 11737340"/>
                <a:gd name="connsiteY118" fmla="*/ 2849880 h 4185920"/>
                <a:gd name="connsiteX119" fmla="*/ 10294620 w 11737340"/>
                <a:gd name="connsiteY119" fmla="*/ 2735580 h 4185920"/>
                <a:gd name="connsiteX120" fmla="*/ 10347960 w 11737340"/>
                <a:gd name="connsiteY120" fmla="*/ 2621280 h 4185920"/>
                <a:gd name="connsiteX121" fmla="*/ 10431780 w 11737340"/>
                <a:gd name="connsiteY121" fmla="*/ 2499360 h 4185920"/>
                <a:gd name="connsiteX122" fmla="*/ 10500360 w 11737340"/>
                <a:gd name="connsiteY122" fmla="*/ 2354580 h 4185920"/>
                <a:gd name="connsiteX123" fmla="*/ 10553700 w 11737340"/>
                <a:gd name="connsiteY123" fmla="*/ 2263140 h 4185920"/>
                <a:gd name="connsiteX124" fmla="*/ 10584180 w 11737340"/>
                <a:gd name="connsiteY124" fmla="*/ 2194560 h 4185920"/>
                <a:gd name="connsiteX125" fmla="*/ 10624820 w 11737340"/>
                <a:gd name="connsiteY125" fmla="*/ 2125980 h 4185920"/>
                <a:gd name="connsiteX126" fmla="*/ 10675620 w 11737340"/>
                <a:gd name="connsiteY126" fmla="*/ 2049780 h 4185920"/>
                <a:gd name="connsiteX127" fmla="*/ 10690860 w 11737340"/>
                <a:gd name="connsiteY127" fmla="*/ 1988820 h 4185920"/>
                <a:gd name="connsiteX128" fmla="*/ 10713720 w 11737340"/>
                <a:gd name="connsiteY128" fmla="*/ 1927860 h 4185920"/>
                <a:gd name="connsiteX129" fmla="*/ 10767060 w 11737340"/>
                <a:gd name="connsiteY129" fmla="*/ 1859280 h 4185920"/>
                <a:gd name="connsiteX130" fmla="*/ 10873740 w 11737340"/>
                <a:gd name="connsiteY130" fmla="*/ 1828800 h 4185920"/>
                <a:gd name="connsiteX131" fmla="*/ 11079480 w 11737340"/>
                <a:gd name="connsiteY131" fmla="*/ 1767840 h 4185920"/>
                <a:gd name="connsiteX132" fmla="*/ 11247120 w 11737340"/>
                <a:gd name="connsiteY132" fmla="*/ 1684020 h 4185920"/>
                <a:gd name="connsiteX133" fmla="*/ 11407140 w 11737340"/>
                <a:gd name="connsiteY133" fmla="*/ 1628140 h 4185920"/>
                <a:gd name="connsiteX134" fmla="*/ 11490960 w 11737340"/>
                <a:gd name="connsiteY134" fmla="*/ 1577340 h 4185920"/>
                <a:gd name="connsiteX135" fmla="*/ 11635740 w 11737340"/>
                <a:gd name="connsiteY135" fmla="*/ 1508760 h 4185920"/>
                <a:gd name="connsiteX136" fmla="*/ 11737340 w 11737340"/>
                <a:gd name="connsiteY136" fmla="*/ 1442720 h 4185920"/>
                <a:gd name="connsiteX137" fmla="*/ 11620500 w 11737340"/>
                <a:gd name="connsiteY137" fmla="*/ 1417320 h 4185920"/>
                <a:gd name="connsiteX138" fmla="*/ 11567160 w 11737340"/>
                <a:gd name="connsiteY138" fmla="*/ 1379220 h 4185920"/>
                <a:gd name="connsiteX139" fmla="*/ 11498580 w 11737340"/>
                <a:gd name="connsiteY139" fmla="*/ 1318260 h 4185920"/>
                <a:gd name="connsiteX140" fmla="*/ 11468100 w 11737340"/>
                <a:gd name="connsiteY140" fmla="*/ 1280160 h 4185920"/>
                <a:gd name="connsiteX141" fmla="*/ 11442700 w 11737340"/>
                <a:gd name="connsiteY141" fmla="*/ 1231900 h 4185920"/>
                <a:gd name="connsiteX142" fmla="*/ 11384280 w 11737340"/>
                <a:gd name="connsiteY142" fmla="*/ 1310640 h 4185920"/>
                <a:gd name="connsiteX143" fmla="*/ 11353800 w 11737340"/>
                <a:gd name="connsiteY143" fmla="*/ 1356360 h 4185920"/>
                <a:gd name="connsiteX144" fmla="*/ 11224260 w 11737340"/>
                <a:gd name="connsiteY144" fmla="*/ 1417320 h 4185920"/>
                <a:gd name="connsiteX145" fmla="*/ 11109960 w 11737340"/>
                <a:gd name="connsiteY145" fmla="*/ 1463040 h 4185920"/>
                <a:gd name="connsiteX146" fmla="*/ 10911840 w 11737340"/>
                <a:gd name="connsiteY146" fmla="*/ 1524000 h 4185920"/>
                <a:gd name="connsiteX147" fmla="*/ 10774680 w 11737340"/>
                <a:gd name="connsiteY147" fmla="*/ 1546860 h 4185920"/>
                <a:gd name="connsiteX148" fmla="*/ 10675620 w 11737340"/>
                <a:gd name="connsiteY148" fmla="*/ 1615440 h 4185920"/>
                <a:gd name="connsiteX149" fmla="*/ 10568940 w 11737340"/>
                <a:gd name="connsiteY149" fmla="*/ 1676400 h 4185920"/>
                <a:gd name="connsiteX150" fmla="*/ 10485120 w 11737340"/>
                <a:gd name="connsiteY150" fmla="*/ 1760220 h 4185920"/>
                <a:gd name="connsiteX151" fmla="*/ 10454640 w 11737340"/>
                <a:gd name="connsiteY151" fmla="*/ 1836420 h 4185920"/>
                <a:gd name="connsiteX152" fmla="*/ 10416540 w 11737340"/>
                <a:gd name="connsiteY152" fmla="*/ 1927860 h 4185920"/>
                <a:gd name="connsiteX153" fmla="*/ 10401300 w 11737340"/>
                <a:gd name="connsiteY153" fmla="*/ 2004060 h 4185920"/>
                <a:gd name="connsiteX154" fmla="*/ 10363200 w 11737340"/>
                <a:gd name="connsiteY154" fmla="*/ 2095500 h 4185920"/>
                <a:gd name="connsiteX155" fmla="*/ 10317480 w 11737340"/>
                <a:gd name="connsiteY155" fmla="*/ 2225040 h 4185920"/>
                <a:gd name="connsiteX156" fmla="*/ 10287000 w 11737340"/>
                <a:gd name="connsiteY156" fmla="*/ 2346960 h 4185920"/>
                <a:gd name="connsiteX157" fmla="*/ 10218420 w 11737340"/>
                <a:gd name="connsiteY157" fmla="*/ 2499360 h 4185920"/>
                <a:gd name="connsiteX158" fmla="*/ 10134600 w 11737340"/>
                <a:gd name="connsiteY158" fmla="*/ 2621280 h 4185920"/>
                <a:gd name="connsiteX159" fmla="*/ 10043160 w 11737340"/>
                <a:gd name="connsiteY159" fmla="*/ 2735580 h 4185920"/>
                <a:gd name="connsiteX160" fmla="*/ 9974580 w 11737340"/>
                <a:gd name="connsiteY160" fmla="*/ 2857500 h 4185920"/>
                <a:gd name="connsiteX161" fmla="*/ 9906000 w 11737340"/>
                <a:gd name="connsiteY161" fmla="*/ 2941320 h 4185920"/>
                <a:gd name="connsiteX162" fmla="*/ 9860280 w 11737340"/>
                <a:gd name="connsiteY162" fmla="*/ 3032760 h 4185920"/>
                <a:gd name="connsiteX163" fmla="*/ 9806940 w 11737340"/>
                <a:gd name="connsiteY163" fmla="*/ 3116580 h 4185920"/>
                <a:gd name="connsiteX164" fmla="*/ 9715500 w 11737340"/>
                <a:gd name="connsiteY164" fmla="*/ 3208020 h 4185920"/>
                <a:gd name="connsiteX165" fmla="*/ 9616440 w 11737340"/>
                <a:gd name="connsiteY165" fmla="*/ 3261360 h 4185920"/>
                <a:gd name="connsiteX166" fmla="*/ 9532620 w 11737340"/>
                <a:gd name="connsiteY166" fmla="*/ 3329940 h 4185920"/>
                <a:gd name="connsiteX167" fmla="*/ 9471660 w 11737340"/>
                <a:gd name="connsiteY167" fmla="*/ 3375660 h 4185920"/>
                <a:gd name="connsiteX168" fmla="*/ 9410700 w 11737340"/>
                <a:gd name="connsiteY168" fmla="*/ 3429000 h 4185920"/>
                <a:gd name="connsiteX169" fmla="*/ 9288780 w 11737340"/>
                <a:gd name="connsiteY169" fmla="*/ 3436620 h 4185920"/>
                <a:gd name="connsiteX170" fmla="*/ 9166860 w 11737340"/>
                <a:gd name="connsiteY170" fmla="*/ 3444240 h 4185920"/>
                <a:gd name="connsiteX171" fmla="*/ 9029700 w 11737340"/>
                <a:gd name="connsiteY171" fmla="*/ 3413760 h 4185920"/>
                <a:gd name="connsiteX172" fmla="*/ 8823960 w 11737340"/>
                <a:gd name="connsiteY172" fmla="*/ 3360420 h 4185920"/>
                <a:gd name="connsiteX173" fmla="*/ 8679180 w 11737340"/>
                <a:gd name="connsiteY173" fmla="*/ 3329940 h 4185920"/>
                <a:gd name="connsiteX174" fmla="*/ 8572500 w 11737340"/>
                <a:gd name="connsiteY174" fmla="*/ 3276600 h 4185920"/>
                <a:gd name="connsiteX175" fmla="*/ 8465820 w 11737340"/>
                <a:gd name="connsiteY175" fmla="*/ 3215640 h 4185920"/>
                <a:gd name="connsiteX176" fmla="*/ 8321040 w 11737340"/>
                <a:gd name="connsiteY176" fmla="*/ 3177540 h 4185920"/>
                <a:gd name="connsiteX177" fmla="*/ 8199120 w 11737340"/>
                <a:gd name="connsiteY177" fmla="*/ 3131820 h 4185920"/>
                <a:gd name="connsiteX178" fmla="*/ 8069580 w 11737340"/>
                <a:gd name="connsiteY178" fmla="*/ 3078480 h 4185920"/>
                <a:gd name="connsiteX179" fmla="*/ 7917180 w 11737340"/>
                <a:gd name="connsiteY179" fmla="*/ 2994660 h 4185920"/>
                <a:gd name="connsiteX180" fmla="*/ 7787640 w 11737340"/>
                <a:gd name="connsiteY180" fmla="*/ 2971800 h 4185920"/>
                <a:gd name="connsiteX181" fmla="*/ 7719060 w 11737340"/>
                <a:gd name="connsiteY181" fmla="*/ 2933700 h 4185920"/>
                <a:gd name="connsiteX182" fmla="*/ 7612380 w 11737340"/>
                <a:gd name="connsiteY182" fmla="*/ 2903220 h 4185920"/>
                <a:gd name="connsiteX183" fmla="*/ 7566660 w 11737340"/>
                <a:gd name="connsiteY183" fmla="*/ 2887980 h 4185920"/>
                <a:gd name="connsiteX184" fmla="*/ 7551420 w 11737340"/>
                <a:gd name="connsiteY184" fmla="*/ 2849880 h 4185920"/>
                <a:gd name="connsiteX185" fmla="*/ 7533640 w 11737340"/>
                <a:gd name="connsiteY185" fmla="*/ 2788920 h 4185920"/>
                <a:gd name="connsiteX186" fmla="*/ 7475220 w 11737340"/>
                <a:gd name="connsiteY186" fmla="*/ 2857500 h 4185920"/>
                <a:gd name="connsiteX187" fmla="*/ 7414260 w 11737340"/>
                <a:gd name="connsiteY187" fmla="*/ 2887980 h 4185920"/>
                <a:gd name="connsiteX188" fmla="*/ 7345680 w 11737340"/>
                <a:gd name="connsiteY188" fmla="*/ 2971800 h 4185920"/>
                <a:gd name="connsiteX189" fmla="*/ 7315200 w 11737340"/>
                <a:gd name="connsiteY189" fmla="*/ 2994660 h 4185920"/>
                <a:gd name="connsiteX190" fmla="*/ 7261860 w 11737340"/>
                <a:gd name="connsiteY190" fmla="*/ 3009900 h 4185920"/>
                <a:gd name="connsiteX191" fmla="*/ 7193280 w 11737340"/>
                <a:gd name="connsiteY191" fmla="*/ 3025140 h 4185920"/>
                <a:gd name="connsiteX192" fmla="*/ 7155180 w 11737340"/>
                <a:gd name="connsiteY192" fmla="*/ 3078480 h 4185920"/>
                <a:gd name="connsiteX193" fmla="*/ 7109460 w 11737340"/>
                <a:gd name="connsiteY193" fmla="*/ 3154680 h 4185920"/>
                <a:gd name="connsiteX194" fmla="*/ 7048500 w 11737340"/>
                <a:gd name="connsiteY194" fmla="*/ 3246120 h 4185920"/>
                <a:gd name="connsiteX195" fmla="*/ 6995160 w 11737340"/>
                <a:gd name="connsiteY195" fmla="*/ 3307080 h 4185920"/>
                <a:gd name="connsiteX196" fmla="*/ 6972300 w 11737340"/>
                <a:gd name="connsiteY196" fmla="*/ 3352800 h 4185920"/>
                <a:gd name="connsiteX197" fmla="*/ 6949440 w 11737340"/>
                <a:gd name="connsiteY197" fmla="*/ 3413760 h 4185920"/>
                <a:gd name="connsiteX198" fmla="*/ 6949440 w 11737340"/>
                <a:gd name="connsiteY198" fmla="*/ 3413760 h 4185920"/>
                <a:gd name="connsiteX199" fmla="*/ 6911340 w 11737340"/>
                <a:gd name="connsiteY199" fmla="*/ 3474720 h 4185920"/>
                <a:gd name="connsiteX200" fmla="*/ 6888480 w 11737340"/>
                <a:gd name="connsiteY200" fmla="*/ 3505200 h 4185920"/>
                <a:gd name="connsiteX201" fmla="*/ 6819900 w 11737340"/>
                <a:gd name="connsiteY201" fmla="*/ 3566160 h 4185920"/>
                <a:gd name="connsiteX202" fmla="*/ 6731000 w 11737340"/>
                <a:gd name="connsiteY202" fmla="*/ 3599180 h 4185920"/>
                <a:gd name="connsiteX203" fmla="*/ 6675120 w 11737340"/>
                <a:gd name="connsiteY203" fmla="*/ 3657600 h 4185920"/>
                <a:gd name="connsiteX204" fmla="*/ 6629400 w 11737340"/>
                <a:gd name="connsiteY204" fmla="*/ 3718560 h 4185920"/>
                <a:gd name="connsiteX205" fmla="*/ 6576060 w 11737340"/>
                <a:gd name="connsiteY205" fmla="*/ 3779520 h 4185920"/>
                <a:gd name="connsiteX206" fmla="*/ 6484620 w 11737340"/>
                <a:gd name="connsiteY206" fmla="*/ 3817620 h 4185920"/>
                <a:gd name="connsiteX207" fmla="*/ 6400800 w 11737340"/>
                <a:gd name="connsiteY207" fmla="*/ 3832860 h 4185920"/>
                <a:gd name="connsiteX208" fmla="*/ 6263640 w 11737340"/>
                <a:gd name="connsiteY208" fmla="*/ 3870960 h 4185920"/>
                <a:gd name="connsiteX209" fmla="*/ 6126480 w 11737340"/>
                <a:gd name="connsiteY209" fmla="*/ 3901440 h 4185920"/>
                <a:gd name="connsiteX210" fmla="*/ 6027420 w 11737340"/>
                <a:gd name="connsiteY210" fmla="*/ 3916680 h 4185920"/>
                <a:gd name="connsiteX211" fmla="*/ 5890260 w 11737340"/>
                <a:gd name="connsiteY211" fmla="*/ 3878580 h 4185920"/>
                <a:gd name="connsiteX212" fmla="*/ 5821680 w 11737340"/>
                <a:gd name="connsiteY212" fmla="*/ 3863340 h 4185920"/>
                <a:gd name="connsiteX213" fmla="*/ 5737860 w 11737340"/>
                <a:gd name="connsiteY213" fmla="*/ 3825240 h 4185920"/>
                <a:gd name="connsiteX214" fmla="*/ 5638800 w 11737340"/>
                <a:gd name="connsiteY214" fmla="*/ 3794760 h 4185920"/>
                <a:gd name="connsiteX215" fmla="*/ 5524500 w 11737340"/>
                <a:gd name="connsiteY215" fmla="*/ 3756660 h 4185920"/>
                <a:gd name="connsiteX216" fmla="*/ 5448300 w 11737340"/>
                <a:gd name="connsiteY216" fmla="*/ 3718560 h 4185920"/>
                <a:gd name="connsiteX217" fmla="*/ 5349240 w 11737340"/>
                <a:gd name="connsiteY217" fmla="*/ 3657600 h 4185920"/>
                <a:gd name="connsiteX218" fmla="*/ 5295900 w 11737340"/>
                <a:gd name="connsiteY218" fmla="*/ 3619500 h 4185920"/>
                <a:gd name="connsiteX219" fmla="*/ 5234940 w 11737340"/>
                <a:gd name="connsiteY219" fmla="*/ 3596640 h 4185920"/>
                <a:gd name="connsiteX220" fmla="*/ 5135880 w 11737340"/>
                <a:gd name="connsiteY220" fmla="*/ 3550920 h 4185920"/>
                <a:gd name="connsiteX221" fmla="*/ 5059680 w 11737340"/>
                <a:gd name="connsiteY221" fmla="*/ 3505200 h 4185920"/>
                <a:gd name="connsiteX222" fmla="*/ 5029200 w 11737340"/>
                <a:gd name="connsiteY222" fmla="*/ 3482340 h 4185920"/>
                <a:gd name="connsiteX223" fmla="*/ 4960620 w 11737340"/>
                <a:gd name="connsiteY223" fmla="*/ 3413760 h 4185920"/>
                <a:gd name="connsiteX224" fmla="*/ 4876800 w 11737340"/>
                <a:gd name="connsiteY224" fmla="*/ 3299460 h 4185920"/>
                <a:gd name="connsiteX225" fmla="*/ 4808220 w 11737340"/>
                <a:gd name="connsiteY225" fmla="*/ 3200400 h 4185920"/>
                <a:gd name="connsiteX226" fmla="*/ 4777740 w 11737340"/>
                <a:gd name="connsiteY226" fmla="*/ 3147060 h 4185920"/>
                <a:gd name="connsiteX227" fmla="*/ 4724400 w 11737340"/>
                <a:gd name="connsiteY227" fmla="*/ 3108960 h 4185920"/>
                <a:gd name="connsiteX228" fmla="*/ 4648200 w 11737340"/>
                <a:gd name="connsiteY228" fmla="*/ 3063240 h 4185920"/>
                <a:gd name="connsiteX229" fmla="*/ 4533900 w 11737340"/>
                <a:gd name="connsiteY229" fmla="*/ 2979420 h 4185920"/>
                <a:gd name="connsiteX230" fmla="*/ 4427220 w 11737340"/>
                <a:gd name="connsiteY230" fmla="*/ 2941320 h 4185920"/>
                <a:gd name="connsiteX231" fmla="*/ 4366260 w 11737340"/>
                <a:gd name="connsiteY231" fmla="*/ 2903220 h 4185920"/>
                <a:gd name="connsiteX232" fmla="*/ 4244340 w 11737340"/>
                <a:gd name="connsiteY232" fmla="*/ 2842260 h 4185920"/>
                <a:gd name="connsiteX233" fmla="*/ 4145280 w 11737340"/>
                <a:gd name="connsiteY233" fmla="*/ 2811780 h 4185920"/>
                <a:gd name="connsiteX234" fmla="*/ 4038600 w 11737340"/>
                <a:gd name="connsiteY234" fmla="*/ 2804160 h 4185920"/>
                <a:gd name="connsiteX235" fmla="*/ 3954780 w 11737340"/>
                <a:gd name="connsiteY235" fmla="*/ 2819400 h 4185920"/>
                <a:gd name="connsiteX236" fmla="*/ 3863340 w 11737340"/>
                <a:gd name="connsiteY236" fmla="*/ 2804160 h 4185920"/>
                <a:gd name="connsiteX237" fmla="*/ 3741420 w 11737340"/>
                <a:gd name="connsiteY237" fmla="*/ 2781300 h 4185920"/>
                <a:gd name="connsiteX238" fmla="*/ 3649980 w 11737340"/>
                <a:gd name="connsiteY238" fmla="*/ 2743200 h 4185920"/>
                <a:gd name="connsiteX239" fmla="*/ 3573780 w 11737340"/>
                <a:gd name="connsiteY239" fmla="*/ 2674620 h 4185920"/>
                <a:gd name="connsiteX240" fmla="*/ 3482340 w 11737340"/>
                <a:gd name="connsiteY240" fmla="*/ 2621280 h 4185920"/>
                <a:gd name="connsiteX241" fmla="*/ 3436620 w 11737340"/>
                <a:gd name="connsiteY241" fmla="*/ 2552700 h 4185920"/>
                <a:gd name="connsiteX242" fmla="*/ 3329940 w 11737340"/>
                <a:gd name="connsiteY242" fmla="*/ 2423160 h 4185920"/>
                <a:gd name="connsiteX243" fmla="*/ 3261360 w 11737340"/>
                <a:gd name="connsiteY243" fmla="*/ 2324100 h 4185920"/>
                <a:gd name="connsiteX244" fmla="*/ 3131820 w 11737340"/>
                <a:gd name="connsiteY244" fmla="*/ 2209800 h 4185920"/>
                <a:gd name="connsiteX245" fmla="*/ 3040380 w 11737340"/>
                <a:gd name="connsiteY245" fmla="*/ 2141220 h 4185920"/>
                <a:gd name="connsiteX246" fmla="*/ 2910840 w 11737340"/>
                <a:gd name="connsiteY246" fmla="*/ 2034540 h 4185920"/>
                <a:gd name="connsiteX247" fmla="*/ 2849880 w 11737340"/>
                <a:gd name="connsiteY247" fmla="*/ 1958340 h 4185920"/>
                <a:gd name="connsiteX248" fmla="*/ 2743200 w 11737340"/>
                <a:gd name="connsiteY248" fmla="*/ 1889760 h 4185920"/>
                <a:gd name="connsiteX249" fmla="*/ 2659380 w 11737340"/>
                <a:gd name="connsiteY249" fmla="*/ 1844040 h 4185920"/>
                <a:gd name="connsiteX250" fmla="*/ 2575560 w 11737340"/>
                <a:gd name="connsiteY250" fmla="*/ 1744980 h 4185920"/>
                <a:gd name="connsiteX251" fmla="*/ 2468880 w 11737340"/>
                <a:gd name="connsiteY251" fmla="*/ 1645920 h 4185920"/>
                <a:gd name="connsiteX252" fmla="*/ 2400300 w 11737340"/>
                <a:gd name="connsiteY252" fmla="*/ 1607820 h 4185920"/>
                <a:gd name="connsiteX253" fmla="*/ 2263140 w 11737340"/>
                <a:gd name="connsiteY253" fmla="*/ 1501140 h 4185920"/>
                <a:gd name="connsiteX254" fmla="*/ 2171700 w 11737340"/>
                <a:gd name="connsiteY254" fmla="*/ 1432560 h 4185920"/>
                <a:gd name="connsiteX255" fmla="*/ 2087880 w 11737340"/>
                <a:gd name="connsiteY255" fmla="*/ 1363980 h 4185920"/>
                <a:gd name="connsiteX256" fmla="*/ 1950720 w 11737340"/>
                <a:gd name="connsiteY256" fmla="*/ 1272540 h 4185920"/>
                <a:gd name="connsiteX257" fmla="*/ 1805940 w 11737340"/>
                <a:gd name="connsiteY257" fmla="*/ 1135380 h 4185920"/>
                <a:gd name="connsiteX258" fmla="*/ 1729740 w 11737340"/>
                <a:gd name="connsiteY258" fmla="*/ 1089660 h 4185920"/>
                <a:gd name="connsiteX259" fmla="*/ 1668780 w 11737340"/>
                <a:gd name="connsiteY259" fmla="*/ 1043940 h 4185920"/>
                <a:gd name="connsiteX260" fmla="*/ 1592580 w 11737340"/>
                <a:gd name="connsiteY260" fmla="*/ 990600 h 4185920"/>
                <a:gd name="connsiteX261" fmla="*/ 1470660 w 11737340"/>
                <a:gd name="connsiteY261" fmla="*/ 891540 h 4185920"/>
                <a:gd name="connsiteX262" fmla="*/ 1386840 w 11737340"/>
                <a:gd name="connsiteY262" fmla="*/ 845820 h 4185920"/>
                <a:gd name="connsiteX263" fmla="*/ 1318260 w 11737340"/>
                <a:gd name="connsiteY263" fmla="*/ 784860 h 4185920"/>
                <a:gd name="connsiteX264" fmla="*/ 1264920 w 11737340"/>
                <a:gd name="connsiteY264" fmla="*/ 723900 h 4185920"/>
                <a:gd name="connsiteX265" fmla="*/ 1181100 w 11737340"/>
                <a:gd name="connsiteY265" fmla="*/ 647700 h 4185920"/>
                <a:gd name="connsiteX266" fmla="*/ 1089660 w 11737340"/>
                <a:gd name="connsiteY266" fmla="*/ 624840 h 4185920"/>
                <a:gd name="connsiteX267" fmla="*/ 1021080 w 11737340"/>
                <a:gd name="connsiteY267" fmla="*/ 586740 h 4185920"/>
                <a:gd name="connsiteX268" fmla="*/ 937260 w 11737340"/>
                <a:gd name="connsiteY268" fmla="*/ 548640 h 4185920"/>
                <a:gd name="connsiteX269" fmla="*/ 830580 w 11737340"/>
                <a:gd name="connsiteY269" fmla="*/ 510540 h 4185920"/>
                <a:gd name="connsiteX270" fmla="*/ 754380 w 11737340"/>
                <a:gd name="connsiteY270" fmla="*/ 457200 h 4185920"/>
                <a:gd name="connsiteX271" fmla="*/ 708660 w 11737340"/>
                <a:gd name="connsiteY271" fmla="*/ 419100 h 4185920"/>
                <a:gd name="connsiteX272" fmla="*/ 609600 w 11737340"/>
                <a:gd name="connsiteY272" fmla="*/ 396240 h 4185920"/>
                <a:gd name="connsiteX273" fmla="*/ 548640 w 11737340"/>
                <a:gd name="connsiteY273" fmla="*/ 320040 h 4185920"/>
                <a:gd name="connsiteX274" fmla="*/ 510540 w 11737340"/>
                <a:gd name="connsiteY274" fmla="*/ 251460 h 4185920"/>
                <a:gd name="connsiteX275" fmla="*/ 464820 w 11737340"/>
                <a:gd name="connsiteY275" fmla="*/ 190500 h 4185920"/>
                <a:gd name="connsiteX276" fmla="*/ 411480 w 11737340"/>
                <a:gd name="connsiteY276" fmla="*/ 137160 h 4185920"/>
                <a:gd name="connsiteX277" fmla="*/ 373380 w 11737340"/>
                <a:gd name="connsiteY277" fmla="*/ 45720 h 4185920"/>
                <a:gd name="connsiteX278" fmla="*/ 342900 w 11737340"/>
                <a:gd name="connsiteY278" fmla="*/ 0 h 4185920"/>
                <a:gd name="connsiteX279" fmla="*/ 327660 w 11737340"/>
                <a:gd name="connsiteY279" fmla="*/ 60960 h 4185920"/>
                <a:gd name="connsiteX280" fmla="*/ 289560 w 11737340"/>
                <a:gd name="connsiteY280" fmla="*/ 91440 h 4185920"/>
                <a:gd name="connsiteX281" fmla="*/ 236220 w 11737340"/>
                <a:gd name="connsiteY281" fmla="*/ 114300 h 4185920"/>
                <a:gd name="connsiteX282" fmla="*/ 198120 w 11737340"/>
                <a:gd name="connsiteY282" fmla="*/ 175260 h 4185920"/>
                <a:gd name="connsiteX283" fmla="*/ 175260 w 11737340"/>
                <a:gd name="connsiteY283" fmla="*/ 228600 h 4185920"/>
                <a:gd name="connsiteX284" fmla="*/ 114300 w 11737340"/>
                <a:gd name="connsiteY284" fmla="*/ 236220 h 4185920"/>
                <a:gd name="connsiteX285" fmla="*/ 45720 w 11737340"/>
                <a:gd name="connsiteY285" fmla="*/ 251460 h 4185920"/>
                <a:gd name="connsiteX286" fmla="*/ 0 w 11737340"/>
                <a:gd name="connsiteY286" fmla="*/ 281940 h 4185920"/>
                <a:gd name="connsiteX287" fmla="*/ 68580 w 11737340"/>
                <a:gd name="connsiteY287" fmla="*/ 320040 h 4185920"/>
                <a:gd name="connsiteX0" fmla="*/ 68580 w 11737340"/>
                <a:gd name="connsiteY0" fmla="*/ 320040 h 4185920"/>
                <a:gd name="connsiteX1" fmla="*/ 121920 w 11737340"/>
                <a:gd name="connsiteY1" fmla="*/ 381000 h 4185920"/>
                <a:gd name="connsiteX2" fmla="*/ 198120 w 11737340"/>
                <a:gd name="connsiteY2" fmla="*/ 419100 h 4185920"/>
                <a:gd name="connsiteX3" fmla="*/ 320040 w 11737340"/>
                <a:gd name="connsiteY3" fmla="*/ 510540 h 4185920"/>
                <a:gd name="connsiteX4" fmla="*/ 411480 w 11737340"/>
                <a:gd name="connsiteY4" fmla="*/ 563880 h 4185920"/>
                <a:gd name="connsiteX5" fmla="*/ 472440 w 11737340"/>
                <a:gd name="connsiteY5" fmla="*/ 632460 h 4185920"/>
                <a:gd name="connsiteX6" fmla="*/ 601980 w 11737340"/>
                <a:gd name="connsiteY6" fmla="*/ 708660 h 4185920"/>
                <a:gd name="connsiteX7" fmla="*/ 739140 w 11737340"/>
                <a:gd name="connsiteY7" fmla="*/ 784860 h 4185920"/>
                <a:gd name="connsiteX8" fmla="*/ 861060 w 11737340"/>
                <a:gd name="connsiteY8" fmla="*/ 868680 h 4185920"/>
                <a:gd name="connsiteX9" fmla="*/ 944880 w 11737340"/>
                <a:gd name="connsiteY9" fmla="*/ 952500 h 4185920"/>
                <a:gd name="connsiteX10" fmla="*/ 1021080 w 11737340"/>
                <a:gd name="connsiteY10" fmla="*/ 1005840 h 4185920"/>
                <a:gd name="connsiteX11" fmla="*/ 1097280 w 11737340"/>
                <a:gd name="connsiteY11" fmla="*/ 1043940 h 4185920"/>
                <a:gd name="connsiteX12" fmla="*/ 1181100 w 11737340"/>
                <a:gd name="connsiteY12" fmla="*/ 1104900 h 4185920"/>
                <a:gd name="connsiteX13" fmla="*/ 1249680 w 11737340"/>
                <a:gd name="connsiteY13" fmla="*/ 1150620 h 4185920"/>
                <a:gd name="connsiteX14" fmla="*/ 1341120 w 11737340"/>
                <a:gd name="connsiteY14" fmla="*/ 1196340 h 4185920"/>
                <a:gd name="connsiteX15" fmla="*/ 1417320 w 11737340"/>
                <a:gd name="connsiteY15" fmla="*/ 1257300 h 4185920"/>
                <a:gd name="connsiteX16" fmla="*/ 1493520 w 11737340"/>
                <a:gd name="connsiteY16" fmla="*/ 1333500 h 4185920"/>
                <a:gd name="connsiteX17" fmla="*/ 1569720 w 11737340"/>
                <a:gd name="connsiteY17" fmla="*/ 1356360 h 4185920"/>
                <a:gd name="connsiteX18" fmla="*/ 1684020 w 11737340"/>
                <a:gd name="connsiteY18" fmla="*/ 1424940 h 4185920"/>
                <a:gd name="connsiteX19" fmla="*/ 1729740 w 11737340"/>
                <a:gd name="connsiteY19" fmla="*/ 1485900 h 4185920"/>
                <a:gd name="connsiteX20" fmla="*/ 1844040 w 11737340"/>
                <a:gd name="connsiteY20" fmla="*/ 1569720 h 4185920"/>
                <a:gd name="connsiteX21" fmla="*/ 1935480 w 11737340"/>
                <a:gd name="connsiteY21" fmla="*/ 1615440 h 4185920"/>
                <a:gd name="connsiteX22" fmla="*/ 2049780 w 11737340"/>
                <a:gd name="connsiteY22" fmla="*/ 1691640 h 4185920"/>
                <a:gd name="connsiteX23" fmla="*/ 2133600 w 11737340"/>
                <a:gd name="connsiteY23" fmla="*/ 1729740 h 4185920"/>
                <a:gd name="connsiteX24" fmla="*/ 2202180 w 11737340"/>
                <a:gd name="connsiteY24" fmla="*/ 1805940 h 4185920"/>
                <a:gd name="connsiteX25" fmla="*/ 2255520 w 11737340"/>
                <a:gd name="connsiteY25" fmla="*/ 1821180 h 4185920"/>
                <a:gd name="connsiteX26" fmla="*/ 2316480 w 11737340"/>
                <a:gd name="connsiteY26" fmla="*/ 1866900 h 4185920"/>
                <a:gd name="connsiteX27" fmla="*/ 2423160 w 11737340"/>
                <a:gd name="connsiteY27" fmla="*/ 2004060 h 4185920"/>
                <a:gd name="connsiteX28" fmla="*/ 2476500 w 11737340"/>
                <a:gd name="connsiteY28" fmla="*/ 2087880 h 4185920"/>
                <a:gd name="connsiteX29" fmla="*/ 2567940 w 11737340"/>
                <a:gd name="connsiteY29" fmla="*/ 2148840 h 4185920"/>
                <a:gd name="connsiteX30" fmla="*/ 2682240 w 11737340"/>
                <a:gd name="connsiteY30" fmla="*/ 2186940 h 4185920"/>
                <a:gd name="connsiteX31" fmla="*/ 2743200 w 11737340"/>
                <a:gd name="connsiteY31" fmla="*/ 2209800 h 4185920"/>
                <a:gd name="connsiteX32" fmla="*/ 2811780 w 11737340"/>
                <a:gd name="connsiteY32" fmla="*/ 2247900 h 4185920"/>
                <a:gd name="connsiteX33" fmla="*/ 2887980 w 11737340"/>
                <a:gd name="connsiteY33" fmla="*/ 2301240 h 4185920"/>
                <a:gd name="connsiteX34" fmla="*/ 2979420 w 11737340"/>
                <a:gd name="connsiteY34" fmla="*/ 2385060 h 4185920"/>
                <a:gd name="connsiteX35" fmla="*/ 3055620 w 11737340"/>
                <a:gd name="connsiteY35" fmla="*/ 2461260 h 4185920"/>
                <a:gd name="connsiteX36" fmla="*/ 3134360 w 11737340"/>
                <a:gd name="connsiteY36" fmla="*/ 2555240 h 4185920"/>
                <a:gd name="connsiteX37" fmla="*/ 3261360 w 11737340"/>
                <a:gd name="connsiteY37" fmla="*/ 2628900 h 4185920"/>
                <a:gd name="connsiteX38" fmla="*/ 3345180 w 11737340"/>
                <a:gd name="connsiteY38" fmla="*/ 2720340 h 4185920"/>
                <a:gd name="connsiteX39" fmla="*/ 3444240 w 11737340"/>
                <a:gd name="connsiteY39" fmla="*/ 2796540 h 4185920"/>
                <a:gd name="connsiteX40" fmla="*/ 3558540 w 11737340"/>
                <a:gd name="connsiteY40" fmla="*/ 2872740 h 4185920"/>
                <a:gd name="connsiteX41" fmla="*/ 3619500 w 11737340"/>
                <a:gd name="connsiteY41" fmla="*/ 2979420 h 4185920"/>
                <a:gd name="connsiteX42" fmla="*/ 3619500 w 11737340"/>
                <a:gd name="connsiteY42" fmla="*/ 2979420 h 4185920"/>
                <a:gd name="connsiteX43" fmla="*/ 3649980 w 11737340"/>
                <a:gd name="connsiteY43" fmla="*/ 3048000 h 4185920"/>
                <a:gd name="connsiteX44" fmla="*/ 3703320 w 11737340"/>
                <a:gd name="connsiteY44" fmla="*/ 3086100 h 4185920"/>
                <a:gd name="connsiteX45" fmla="*/ 3764280 w 11737340"/>
                <a:gd name="connsiteY45" fmla="*/ 3063240 h 4185920"/>
                <a:gd name="connsiteX46" fmla="*/ 3850640 w 11737340"/>
                <a:gd name="connsiteY46" fmla="*/ 3040380 h 4185920"/>
                <a:gd name="connsiteX47" fmla="*/ 3916680 w 11737340"/>
                <a:gd name="connsiteY47" fmla="*/ 3032760 h 4185920"/>
                <a:gd name="connsiteX48" fmla="*/ 4030980 w 11737340"/>
                <a:gd name="connsiteY48" fmla="*/ 3063240 h 4185920"/>
                <a:gd name="connsiteX49" fmla="*/ 4137660 w 11737340"/>
                <a:gd name="connsiteY49" fmla="*/ 3101340 h 4185920"/>
                <a:gd name="connsiteX50" fmla="*/ 4259580 w 11737340"/>
                <a:gd name="connsiteY50" fmla="*/ 3147060 h 4185920"/>
                <a:gd name="connsiteX51" fmla="*/ 4381500 w 11737340"/>
                <a:gd name="connsiteY51" fmla="*/ 3192780 h 4185920"/>
                <a:gd name="connsiteX52" fmla="*/ 4526280 w 11737340"/>
                <a:gd name="connsiteY52" fmla="*/ 3276600 h 4185920"/>
                <a:gd name="connsiteX53" fmla="*/ 4587240 w 11737340"/>
                <a:gd name="connsiteY53" fmla="*/ 3299460 h 4185920"/>
                <a:gd name="connsiteX54" fmla="*/ 4610100 w 11737340"/>
                <a:gd name="connsiteY54" fmla="*/ 3352800 h 4185920"/>
                <a:gd name="connsiteX55" fmla="*/ 4648200 w 11737340"/>
                <a:gd name="connsiteY55" fmla="*/ 3436620 h 4185920"/>
                <a:gd name="connsiteX56" fmla="*/ 4671060 w 11737340"/>
                <a:gd name="connsiteY56" fmla="*/ 3520440 h 4185920"/>
                <a:gd name="connsiteX57" fmla="*/ 4678680 w 11737340"/>
                <a:gd name="connsiteY57" fmla="*/ 3589020 h 4185920"/>
                <a:gd name="connsiteX58" fmla="*/ 4686300 w 11737340"/>
                <a:gd name="connsiteY58" fmla="*/ 3649980 h 4185920"/>
                <a:gd name="connsiteX59" fmla="*/ 4724400 w 11737340"/>
                <a:gd name="connsiteY59" fmla="*/ 3680460 h 4185920"/>
                <a:gd name="connsiteX60" fmla="*/ 4785360 w 11737340"/>
                <a:gd name="connsiteY60" fmla="*/ 3672840 h 4185920"/>
                <a:gd name="connsiteX61" fmla="*/ 4869180 w 11737340"/>
                <a:gd name="connsiteY61" fmla="*/ 3703320 h 4185920"/>
                <a:gd name="connsiteX62" fmla="*/ 4914900 w 11737340"/>
                <a:gd name="connsiteY62" fmla="*/ 3756660 h 4185920"/>
                <a:gd name="connsiteX63" fmla="*/ 5105400 w 11737340"/>
                <a:gd name="connsiteY63" fmla="*/ 3832860 h 4185920"/>
                <a:gd name="connsiteX64" fmla="*/ 5173980 w 11737340"/>
                <a:gd name="connsiteY64" fmla="*/ 3886200 h 4185920"/>
                <a:gd name="connsiteX65" fmla="*/ 5242560 w 11737340"/>
                <a:gd name="connsiteY65" fmla="*/ 3924300 h 4185920"/>
                <a:gd name="connsiteX66" fmla="*/ 5364480 w 11737340"/>
                <a:gd name="connsiteY66" fmla="*/ 3962400 h 4185920"/>
                <a:gd name="connsiteX67" fmla="*/ 5516880 w 11737340"/>
                <a:gd name="connsiteY67" fmla="*/ 4046220 h 4185920"/>
                <a:gd name="connsiteX68" fmla="*/ 5585460 w 11737340"/>
                <a:gd name="connsiteY68" fmla="*/ 4099560 h 4185920"/>
                <a:gd name="connsiteX69" fmla="*/ 5661660 w 11737340"/>
                <a:gd name="connsiteY69" fmla="*/ 4122420 h 4185920"/>
                <a:gd name="connsiteX70" fmla="*/ 5745480 w 11737340"/>
                <a:gd name="connsiteY70" fmla="*/ 4130040 h 4185920"/>
                <a:gd name="connsiteX71" fmla="*/ 5836920 w 11737340"/>
                <a:gd name="connsiteY71" fmla="*/ 4130040 h 4185920"/>
                <a:gd name="connsiteX72" fmla="*/ 5943600 w 11737340"/>
                <a:gd name="connsiteY72" fmla="*/ 4165600 h 4185920"/>
                <a:gd name="connsiteX73" fmla="*/ 6042660 w 11737340"/>
                <a:gd name="connsiteY73" fmla="*/ 4185920 h 4185920"/>
                <a:gd name="connsiteX74" fmla="*/ 6167120 w 11737340"/>
                <a:gd name="connsiteY74" fmla="*/ 4160520 h 4185920"/>
                <a:gd name="connsiteX75" fmla="*/ 6286500 w 11737340"/>
                <a:gd name="connsiteY75" fmla="*/ 4114800 h 4185920"/>
                <a:gd name="connsiteX76" fmla="*/ 6393180 w 11737340"/>
                <a:gd name="connsiteY76" fmla="*/ 4071620 h 4185920"/>
                <a:gd name="connsiteX77" fmla="*/ 6484620 w 11737340"/>
                <a:gd name="connsiteY77" fmla="*/ 4038600 h 4185920"/>
                <a:gd name="connsiteX78" fmla="*/ 6583680 w 11737340"/>
                <a:gd name="connsiteY78" fmla="*/ 3970020 h 4185920"/>
                <a:gd name="connsiteX79" fmla="*/ 6697980 w 11737340"/>
                <a:gd name="connsiteY79" fmla="*/ 3886200 h 4185920"/>
                <a:gd name="connsiteX80" fmla="*/ 6751320 w 11737340"/>
                <a:gd name="connsiteY80" fmla="*/ 3822700 h 4185920"/>
                <a:gd name="connsiteX81" fmla="*/ 6855460 w 11737340"/>
                <a:gd name="connsiteY81" fmla="*/ 3764280 h 4185920"/>
                <a:gd name="connsiteX82" fmla="*/ 6959600 w 11737340"/>
                <a:gd name="connsiteY82" fmla="*/ 3629660 h 4185920"/>
                <a:gd name="connsiteX83" fmla="*/ 7056120 w 11737340"/>
                <a:gd name="connsiteY83" fmla="*/ 3528060 h 4185920"/>
                <a:gd name="connsiteX84" fmla="*/ 7165340 w 11737340"/>
                <a:gd name="connsiteY84" fmla="*/ 3454400 h 4185920"/>
                <a:gd name="connsiteX85" fmla="*/ 7287260 w 11737340"/>
                <a:gd name="connsiteY85" fmla="*/ 3296920 h 4185920"/>
                <a:gd name="connsiteX86" fmla="*/ 7338060 w 11737340"/>
                <a:gd name="connsiteY86" fmla="*/ 3200400 h 4185920"/>
                <a:gd name="connsiteX87" fmla="*/ 7383780 w 11737340"/>
                <a:gd name="connsiteY87" fmla="*/ 3144520 h 4185920"/>
                <a:gd name="connsiteX88" fmla="*/ 7444740 w 11737340"/>
                <a:gd name="connsiteY88" fmla="*/ 3093720 h 4185920"/>
                <a:gd name="connsiteX89" fmla="*/ 7513320 w 11737340"/>
                <a:gd name="connsiteY89" fmla="*/ 3101340 h 4185920"/>
                <a:gd name="connsiteX90" fmla="*/ 7576820 w 11737340"/>
                <a:gd name="connsiteY90" fmla="*/ 3093720 h 4185920"/>
                <a:gd name="connsiteX91" fmla="*/ 7729220 w 11737340"/>
                <a:gd name="connsiteY91" fmla="*/ 3136900 h 4185920"/>
                <a:gd name="connsiteX92" fmla="*/ 7833360 w 11737340"/>
                <a:gd name="connsiteY92" fmla="*/ 3180080 h 4185920"/>
                <a:gd name="connsiteX93" fmla="*/ 7967980 w 11737340"/>
                <a:gd name="connsiteY93" fmla="*/ 3208020 h 4185920"/>
                <a:gd name="connsiteX94" fmla="*/ 8161020 w 11737340"/>
                <a:gd name="connsiteY94" fmla="*/ 3296920 h 4185920"/>
                <a:gd name="connsiteX95" fmla="*/ 8293100 w 11737340"/>
                <a:gd name="connsiteY95" fmla="*/ 3370580 h 4185920"/>
                <a:gd name="connsiteX96" fmla="*/ 8371840 w 11737340"/>
                <a:gd name="connsiteY96" fmla="*/ 3395980 h 4185920"/>
                <a:gd name="connsiteX97" fmla="*/ 8468360 w 11737340"/>
                <a:gd name="connsiteY97" fmla="*/ 3434080 h 4185920"/>
                <a:gd name="connsiteX98" fmla="*/ 8582660 w 11737340"/>
                <a:gd name="connsiteY98" fmla="*/ 3528060 h 4185920"/>
                <a:gd name="connsiteX99" fmla="*/ 8641080 w 11737340"/>
                <a:gd name="connsiteY99" fmla="*/ 3566160 h 4185920"/>
                <a:gd name="connsiteX100" fmla="*/ 8702040 w 11737340"/>
                <a:gd name="connsiteY100" fmla="*/ 3604260 h 4185920"/>
                <a:gd name="connsiteX101" fmla="*/ 8763000 w 11737340"/>
                <a:gd name="connsiteY101" fmla="*/ 3634740 h 4185920"/>
                <a:gd name="connsiteX102" fmla="*/ 8846820 w 11737340"/>
                <a:gd name="connsiteY102" fmla="*/ 3632200 h 4185920"/>
                <a:gd name="connsiteX103" fmla="*/ 8968740 w 11737340"/>
                <a:gd name="connsiteY103" fmla="*/ 3634740 h 4185920"/>
                <a:gd name="connsiteX104" fmla="*/ 9060180 w 11737340"/>
                <a:gd name="connsiteY104" fmla="*/ 3642360 h 4185920"/>
                <a:gd name="connsiteX105" fmla="*/ 9151620 w 11737340"/>
                <a:gd name="connsiteY105" fmla="*/ 3657600 h 4185920"/>
                <a:gd name="connsiteX106" fmla="*/ 9230360 w 11737340"/>
                <a:gd name="connsiteY106" fmla="*/ 3657600 h 4185920"/>
                <a:gd name="connsiteX107" fmla="*/ 9331960 w 11737340"/>
                <a:gd name="connsiteY107" fmla="*/ 3629660 h 4185920"/>
                <a:gd name="connsiteX108" fmla="*/ 9433560 w 11737340"/>
                <a:gd name="connsiteY108" fmla="*/ 3589020 h 4185920"/>
                <a:gd name="connsiteX109" fmla="*/ 9535160 w 11737340"/>
                <a:gd name="connsiteY109" fmla="*/ 3540760 h 4185920"/>
                <a:gd name="connsiteX110" fmla="*/ 9646920 w 11737340"/>
                <a:gd name="connsiteY110" fmla="*/ 3489960 h 4185920"/>
                <a:gd name="connsiteX111" fmla="*/ 9784080 w 11737340"/>
                <a:gd name="connsiteY111" fmla="*/ 3444240 h 4185920"/>
                <a:gd name="connsiteX112" fmla="*/ 9860280 w 11737340"/>
                <a:gd name="connsiteY112" fmla="*/ 3383280 h 4185920"/>
                <a:gd name="connsiteX113" fmla="*/ 9921240 w 11737340"/>
                <a:gd name="connsiteY113" fmla="*/ 3314700 h 4185920"/>
                <a:gd name="connsiteX114" fmla="*/ 9997440 w 11737340"/>
                <a:gd name="connsiteY114" fmla="*/ 3208020 h 4185920"/>
                <a:gd name="connsiteX115" fmla="*/ 10043160 w 11737340"/>
                <a:gd name="connsiteY115" fmla="*/ 3101340 h 4185920"/>
                <a:gd name="connsiteX116" fmla="*/ 10104120 w 11737340"/>
                <a:gd name="connsiteY116" fmla="*/ 3017520 h 4185920"/>
                <a:gd name="connsiteX117" fmla="*/ 10157460 w 11737340"/>
                <a:gd name="connsiteY117" fmla="*/ 2933700 h 4185920"/>
                <a:gd name="connsiteX118" fmla="*/ 10218420 w 11737340"/>
                <a:gd name="connsiteY118" fmla="*/ 2849880 h 4185920"/>
                <a:gd name="connsiteX119" fmla="*/ 10294620 w 11737340"/>
                <a:gd name="connsiteY119" fmla="*/ 2735580 h 4185920"/>
                <a:gd name="connsiteX120" fmla="*/ 10347960 w 11737340"/>
                <a:gd name="connsiteY120" fmla="*/ 2621280 h 4185920"/>
                <a:gd name="connsiteX121" fmla="*/ 10431780 w 11737340"/>
                <a:gd name="connsiteY121" fmla="*/ 2499360 h 4185920"/>
                <a:gd name="connsiteX122" fmla="*/ 10500360 w 11737340"/>
                <a:gd name="connsiteY122" fmla="*/ 2354580 h 4185920"/>
                <a:gd name="connsiteX123" fmla="*/ 10553700 w 11737340"/>
                <a:gd name="connsiteY123" fmla="*/ 2263140 h 4185920"/>
                <a:gd name="connsiteX124" fmla="*/ 10584180 w 11737340"/>
                <a:gd name="connsiteY124" fmla="*/ 2194560 h 4185920"/>
                <a:gd name="connsiteX125" fmla="*/ 10624820 w 11737340"/>
                <a:gd name="connsiteY125" fmla="*/ 2125980 h 4185920"/>
                <a:gd name="connsiteX126" fmla="*/ 10675620 w 11737340"/>
                <a:gd name="connsiteY126" fmla="*/ 2049780 h 4185920"/>
                <a:gd name="connsiteX127" fmla="*/ 10690860 w 11737340"/>
                <a:gd name="connsiteY127" fmla="*/ 1988820 h 4185920"/>
                <a:gd name="connsiteX128" fmla="*/ 10713720 w 11737340"/>
                <a:gd name="connsiteY128" fmla="*/ 1927860 h 4185920"/>
                <a:gd name="connsiteX129" fmla="*/ 10767060 w 11737340"/>
                <a:gd name="connsiteY129" fmla="*/ 1859280 h 4185920"/>
                <a:gd name="connsiteX130" fmla="*/ 10873740 w 11737340"/>
                <a:gd name="connsiteY130" fmla="*/ 1828800 h 4185920"/>
                <a:gd name="connsiteX131" fmla="*/ 11079480 w 11737340"/>
                <a:gd name="connsiteY131" fmla="*/ 1767840 h 4185920"/>
                <a:gd name="connsiteX132" fmla="*/ 11247120 w 11737340"/>
                <a:gd name="connsiteY132" fmla="*/ 1684020 h 4185920"/>
                <a:gd name="connsiteX133" fmla="*/ 11407140 w 11737340"/>
                <a:gd name="connsiteY133" fmla="*/ 1628140 h 4185920"/>
                <a:gd name="connsiteX134" fmla="*/ 11490960 w 11737340"/>
                <a:gd name="connsiteY134" fmla="*/ 1577340 h 4185920"/>
                <a:gd name="connsiteX135" fmla="*/ 11635740 w 11737340"/>
                <a:gd name="connsiteY135" fmla="*/ 1508760 h 4185920"/>
                <a:gd name="connsiteX136" fmla="*/ 11737340 w 11737340"/>
                <a:gd name="connsiteY136" fmla="*/ 1442720 h 4185920"/>
                <a:gd name="connsiteX137" fmla="*/ 11620500 w 11737340"/>
                <a:gd name="connsiteY137" fmla="*/ 1417320 h 4185920"/>
                <a:gd name="connsiteX138" fmla="*/ 11567160 w 11737340"/>
                <a:gd name="connsiteY138" fmla="*/ 1379220 h 4185920"/>
                <a:gd name="connsiteX139" fmla="*/ 11498580 w 11737340"/>
                <a:gd name="connsiteY139" fmla="*/ 1318260 h 4185920"/>
                <a:gd name="connsiteX140" fmla="*/ 11468100 w 11737340"/>
                <a:gd name="connsiteY140" fmla="*/ 1280160 h 4185920"/>
                <a:gd name="connsiteX141" fmla="*/ 11442700 w 11737340"/>
                <a:gd name="connsiteY141" fmla="*/ 1231900 h 4185920"/>
                <a:gd name="connsiteX142" fmla="*/ 11384280 w 11737340"/>
                <a:gd name="connsiteY142" fmla="*/ 1310640 h 4185920"/>
                <a:gd name="connsiteX143" fmla="*/ 11353800 w 11737340"/>
                <a:gd name="connsiteY143" fmla="*/ 1356360 h 4185920"/>
                <a:gd name="connsiteX144" fmla="*/ 11224260 w 11737340"/>
                <a:gd name="connsiteY144" fmla="*/ 1417320 h 4185920"/>
                <a:gd name="connsiteX145" fmla="*/ 11109960 w 11737340"/>
                <a:gd name="connsiteY145" fmla="*/ 1463040 h 4185920"/>
                <a:gd name="connsiteX146" fmla="*/ 10911840 w 11737340"/>
                <a:gd name="connsiteY146" fmla="*/ 1524000 h 4185920"/>
                <a:gd name="connsiteX147" fmla="*/ 10774680 w 11737340"/>
                <a:gd name="connsiteY147" fmla="*/ 1546860 h 4185920"/>
                <a:gd name="connsiteX148" fmla="*/ 10675620 w 11737340"/>
                <a:gd name="connsiteY148" fmla="*/ 1615440 h 4185920"/>
                <a:gd name="connsiteX149" fmla="*/ 10568940 w 11737340"/>
                <a:gd name="connsiteY149" fmla="*/ 1676400 h 4185920"/>
                <a:gd name="connsiteX150" fmla="*/ 10485120 w 11737340"/>
                <a:gd name="connsiteY150" fmla="*/ 1760220 h 4185920"/>
                <a:gd name="connsiteX151" fmla="*/ 10454640 w 11737340"/>
                <a:gd name="connsiteY151" fmla="*/ 1836420 h 4185920"/>
                <a:gd name="connsiteX152" fmla="*/ 10416540 w 11737340"/>
                <a:gd name="connsiteY152" fmla="*/ 1927860 h 4185920"/>
                <a:gd name="connsiteX153" fmla="*/ 10401300 w 11737340"/>
                <a:gd name="connsiteY153" fmla="*/ 2004060 h 4185920"/>
                <a:gd name="connsiteX154" fmla="*/ 10363200 w 11737340"/>
                <a:gd name="connsiteY154" fmla="*/ 2095500 h 4185920"/>
                <a:gd name="connsiteX155" fmla="*/ 10317480 w 11737340"/>
                <a:gd name="connsiteY155" fmla="*/ 2225040 h 4185920"/>
                <a:gd name="connsiteX156" fmla="*/ 10287000 w 11737340"/>
                <a:gd name="connsiteY156" fmla="*/ 2346960 h 4185920"/>
                <a:gd name="connsiteX157" fmla="*/ 10218420 w 11737340"/>
                <a:gd name="connsiteY157" fmla="*/ 2499360 h 4185920"/>
                <a:gd name="connsiteX158" fmla="*/ 10134600 w 11737340"/>
                <a:gd name="connsiteY158" fmla="*/ 2621280 h 4185920"/>
                <a:gd name="connsiteX159" fmla="*/ 10043160 w 11737340"/>
                <a:gd name="connsiteY159" fmla="*/ 2735580 h 4185920"/>
                <a:gd name="connsiteX160" fmla="*/ 9974580 w 11737340"/>
                <a:gd name="connsiteY160" fmla="*/ 2857500 h 4185920"/>
                <a:gd name="connsiteX161" fmla="*/ 9906000 w 11737340"/>
                <a:gd name="connsiteY161" fmla="*/ 2941320 h 4185920"/>
                <a:gd name="connsiteX162" fmla="*/ 9860280 w 11737340"/>
                <a:gd name="connsiteY162" fmla="*/ 3032760 h 4185920"/>
                <a:gd name="connsiteX163" fmla="*/ 9806940 w 11737340"/>
                <a:gd name="connsiteY163" fmla="*/ 3116580 h 4185920"/>
                <a:gd name="connsiteX164" fmla="*/ 9715500 w 11737340"/>
                <a:gd name="connsiteY164" fmla="*/ 3208020 h 4185920"/>
                <a:gd name="connsiteX165" fmla="*/ 9616440 w 11737340"/>
                <a:gd name="connsiteY165" fmla="*/ 3261360 h 4185920"/>
                <a:gd name="connsiteX166" fmla="*/ 9532620 w 11737340"/>
                <a:gd name="connsiteY166" fmla="*/ 3329940 h 4185920"/>
                <a:gd name="connsiteX167" fmla="*/ 9471660 w 11737340"/>
                <a:gd name="connsiteY167" fmla="*/ 3375660 h 4185920"/>
                <a:gd name="connsiteX168" fmla="*/ 9410700 w 11737340"/>
                <a:gd name="connsiteY168" fmla="*/ 3429000 h 4185920"/>
                <a:gd name="connsiteX169" fmla="*/ 9288780 w 11737340"/>
                <a:gd name="connsiteY169" fmla="*/ 3436620 h 4185920"/>
                <a:gd name="connsiteX170" fmla="*/ 9166860 w 11737340"/>
                <a:gd name="connsiteY170" fmla="*/ 3444240 h 4185920"/>
                <a:gd name="connsiteX171" fmla="*/ 9029700 w 11737340"/>
                <a:gd name="connsiteY171" fmla="*/ 3413760 h 4185920"/>
                <a:gd name="connsiteX172" fmla="*/ 8823960 w 11737340"/>
                <a:gd name="connsiteY172" fmla="*/ 3360420 h 4185920"/>
                <a:gd name="connsiteX173" fmla="*/ 8679180 w 11737340"/>
                <a:gd name="connsiteY173" fmla="*/ 3329940 h 4185920"/>
                <a:gd name="connsiteX174" fmla="*/ 8572500 w 11737340"/>
                <a:gd name="connsiteY174" fmla="*/ 3276600 h 4185920"/>
                <a:gd name="connsiteX175" fmla="*/ 8465820 w 11737340"/>
                <a:gd name="connsiteY175" fmla="*/ 3215640 h 4185920"/>
                <a:gd name="connsiteX176" fmla="*/ 8321040 w 11737340"/>
                <a:gd name="connsiteY176" fmla="*/ 3177540 h 4185920"/>
                <a:gd name="connsiteX177" fmla="*/ 8199120 w 11737340"/>
                <a:gd name="connsiteY177" fmla="*/ 3131820 h 4185920"/>
                <a:gd name="connsiteX178" fmla="*/ 8069580 w 11737340"/>
                <a:gd name="connsiteY178" fmla="*/ 3078480 h 4185920"/>
                <a:gd name="connsiteX179" fmla="*/ 7917180 w 11737340"/>
                <a:gd name="connsiteY179" fmla="*/ 2994660 h 4185920"/>
                <a:gd name="connsiteX180" fmla="*/ 7787640 w 11737340"/>
                <a:gd name="connsiteY180" fmla="*/ 2971800 h 4185920"/>
                <a:gd name="connsiteX181" fmla="*/ 7719060 w 11737340"/>
                <a:gd name="connsiteY181" fmla="*/ 2933700 h 4185920"/>
                <a:gd name="connsiteX182" fmla="*/ 7612380 w 11737340"/>
                <a:gd name="connsiteY182" fmla="*/ 2903220 h 4185920"/>
                <a:gd name="connsiteX183" fmla="*/ 7566660 w 11737340"/>
                <a:gd name="connsiteY183" fmla="*/ 2887980 h 4185920"/>
                <a:gd name="connsiteX184" fmla="*/ 7551420 w 11737340"/>
                <a:gd name="connsiteY184" fmla="*/ 2849880 h 4185920"/>
                <a:gd name="connsiteX185" fmla="*/ 7533640 w 11737340"/>
                <a:gd name="connsiteY185" fmla="*/ 2788920 h 4185920"/>
                <a:gd name="connsiteX186" fmla="*/ 7475220 w 11737340"/>
                <a:gd name="connsiteY186" fmla="*/ 2857500 h 4185920"/>
                <a:gd name="connsiteX187" fmla="*/ 7414260 w 11737340"/>
                <a:gd name="connsiteY187" fmla="*/ 2887980 h 4185920"/>
                <a:gd name="connsiteX188" fmla="*/ 7345680 w 11737340"/>
                <a:gd name="connsiteY188" fmla="*/ 2971800 h 4185920"/>
                <a:gd name="connsiteX189" fmla="*/ 7315200 w 11737340"/>
                <a:gd name="connsiteY189" fmla="*/ 2994660 h 4185920"/>
                <a:gd name="connsiteX190" fmla="*/ 7261860 w 11737340"/>
                <a:gd name="connsiteY190" fmla="*/ 3009900 h 4185920"/>
                <a:gd name="connsiteX191" fmla="*/ 7193280 w 11737340"/>
                <a:gd name="connsiteY191" fmla="*/ 3025140 h 4185920"/>
                <a:gd name="connsiteX192" fmla="*/ 7155180 w 11737340"/>
                <a:gd name="connsiteY192" fmla="*/ 3078480 h 4185920"/>
                <a:gd name="connsiteX193" fmla="*/ 7109460 w 11737340"/>
                <a:gd name="connsiteY193" fmla="*/ 3154680 h 4185920"/>
                <a:gd name="connsiteX194" fmla="*/ 7048500 w 11737340"/>
                <a:gd name="connsiteY194" fmla="*/ 3246120 h 4185920"/>
                <a:gd name="connsiteX195" fmla="*/ 6995160 w 11737340"/>
                <a:gd name="connsiteY195" fmla="*/ 3307080 h 4185920"/>
                <a:gd name="connsiteX196" fmla="*/ 6972300 w 11737340"/>
                <a:gd name="connsiteY196" fmla="*/ 3352800 h 4185920"/>
                <a:gd name="connsiteX197" fmla="*/ 6949440 w 11737340"/>
                <a:gd name="connsiteY197" fmla="*/ 3413760 h 4185920"/>
                <a:gd name="connsiteX198" fmla="*/ 6949440 w 11737340"/>
                <a:gd name="connsiteY198" fmla="*/ 3413760 h 4185920"/>
                <a:gd name="connsiteX199" fmla="*/ 6911340 w 11737340"/>
                <a:gd name="connsiteY199" fmla="*/ 3474720 h 4185920"/>
                <a:gd name="connsiteX200" fmla="*/ 6888480 w 11737340"/>
                <a:gd name="connsiteY200" fmla="*/ 3505200 h 4185920"/>
                <a:gd name="connsiteX201" fmla="*/ 6819900 w 11737340"/>
                <a:gd name="connsiteY201" fmla="*/ 3566160 h 4185920"/>
                <a:gd name="connsiteX202" fmla="*/ 6731000 w 11737340"/>
                <a:gd name="connsiteY202" fmla="*/ 3599180 h 4185920"/>
                <a:gd name="connsiteX203" fmla="*/ 6675120 w 11737340"/>
                <a:gd name="connsiteY203" fmla="*/ 3657600 h 4185920"/>
                <a:gd name="connsiteX204" fmla="*/ 6629400 w 11737340"/>
                <a:gd name="connsiteY204" fmla="*/ 3718560 h 4185920"/>
                <a:gd name="connsiteX205" fmla="*/ 6576060 w 11737340"/>
                <a:gd name="connsiteY205" fmla="*/ 3779520 h 4185920"/>
                <a:gd name="connsiteX206" fmla="*/ 6484620 w 11737340"/>
                <a:gd name="connsiteY206" fmla="*/ 3817620 h 4185920"/>
                <a:gd name="connsiteX207" fmla="*/ 6400800 w 11737340"/>
                <a:gd name="connsiteY207" fmla="*/ 3832860 h 4185920"/>
                <a:gd name="connsiteX208" fmla="*/ 6263640 w 11737340"/>
                <a:gd name="connsiteY208" fmla="*/ 3870960 h 4185920"/>
                <a:gd name="connsiteX209" fmla="*/ 6126480 w 11737340"/>
                <a:gd name="connsiteY209" fmla="*/ 3901440 h 4185920"/>
                <a:gd name="connsiteX210" fmla="*/ 6027420 w 11737340"/>
                <a:gd name="connsiteY210" fmla="*/ 3916680 h 4185920"/>
                <a:gd name="connsiteX211" fmla="*/ 5890260 w 11737340"/>
                <a:gd name="connsiteY211" fmla="*/ 3878580 h 4185920"/>
                <a:gd name="connsiteX212" fmla="*/ 5821680 w 11737340"/>
                <a:gd name="connsiteY212" fmla="*/ 3863340 h 4185920"/>
                <a:gd name="connsiteX213" fmla="*/ 5737860 w 11737340"/>
                <a:gd name="connsiteY213" fmla="*/ 3825240 h 4185920"/>
                <a:gd name="connsiteX214" fmla="*/ 5638800 w 11737340"/>
                <a:gd name="connsiteY214" fmla="*/ 3794760 h 4185920"/>
                <a:gd name="connsiteX215" fmla="*/ 5524500 w 11737340"/>
                <a:gd name="connsiteY215" fmla="*/ 3756660 h 4185920"/>
                <a:gd name="connsiteX216" fmla="*/ 5448300 w 11737340"/>
                <a:gd name="connsiteY216" fmla="*/ 3718560 h 4185920"/>
                <a:gd name="connsiteX217" fmla="*/ 5349240 w 11737340"/>
                <a:gd name="connsiteY217" fmla="*/ 3657600 h 4185920"/>
                <a:gd name="connsiteX218" fmla="*/ 5295900 w 11737340"/>
                <a:gd name="connsiteY218" fmla="*/ 3619500 h 4185920"/>
                <a:gd name="connsiteX219" fmla="*/ 5234940 w 11737340"/>
                <a:gd name="connsiteY219" fmla="*/ 3596640 h 4185920"/>
                <a:gd name="connsiteX220" fmla="*/ 5135880 w 11737340"/>
                <a:gd name="connsiteY220" fmla="*/ 3550920 h 4185920"/>
                <a:gd name="connsiteX221" fmla="*/ 5059680 w 11737340"/>
                <a:gd name="connsiteY221" fmla="*/ 3505200 h 4185920"/>
                <a:gd name="connsiteX222" fmla="*/ 5029200 w 11737340"/>
                <a:gd name="connsiteY222" fmla="*/ 3482340 h 4185920"/>
                <a:gd name="connsiteX223" fmla="*/ 4960620 w 11737340"/>
                <a:gd name="connsiteY223" fmla="*/ 3413760 h 4185920"/>
                <a:gd name="connsiteX224" fmla="*/ 4876800 w 11737340"/>
                <a:gd name="connsiteY224" fmla="*/ 3299460 h 4185920"/>
                <a:gd name="connsiteX225" fmla="*/ 4808220 w 11737340"/>
                <a:gd name="connsiteY225" fmla="*/ 3200400 h 4185920"/>
                <a:gd name="connsiteX226" fmla="*/ 4777740 w 11737340"/>
                <a:gd name="connsiteY226" fmla="*/ 3147060 h 4185920"/>
                <a:gd name="connsiteX227" fmla="*/ 4724400 w 11737340"/>
                <a:gd name="connsiteY227" fmla="*/ 3108960 h 4185920"/>
                <a:gd name="connsiteX228" fmla="*/ 4648200 w 11737340"/>
                <a:gd name="connsiteY228" fmla="*/ 3063240 h 4185920"/>
                <a:gd name="connsiteX229" fmla="*/ 4533900 w 11737340"/>
                <a:gd name="connsiteY229" fmla="*/ 2979420 h 4185920"/>
                <a:gd name="connsiteX230" fmla="*/ 4427220 w 11737340"/>
                <a:gd name="connsiteY230" fmla="*/ 2941320 h 4185920"/>
                <a:gd name="connsiteX231" fmla="*/ 4366260 w 11737340"/>
                <a:gd name="connsiteY231" fmla="*/ 2903220 h 4185920"/>
                <a:gd name="connsiteX232" fmla="*/ 4244340 w 11737340"/>
                <a:gd name="connsiteY232" fmla="*/ 2842260 h 4185920"/>
                <a:gd name="connsiteX233" fmla="*/ 4145280 w 11737340"/>
                <a:gd name="connsiteY233" fmla="*/ 2811780 h 4185920"/>
                <a:gd name="connsiteX234" fmla="*/ 4038600 w 11737340"/>
                <a:gd name="connsiteY234" fmla="*/ 2804160 h 4185920"/>
                <a:gd name="connsiteX235" fmla="*/ 3954780 w 11737340"/>
                <a:gd name="connsiteY235" fmla="*/ 2819400 h 4185920"/>
                <a:gd name="connsiteX236" fmla="*/ 3863340 w 11737340"/>
                <a:gd name="connsiteY236" fmla="*/ 2804160 h 4185920"/>
                <a:gd name="connsiteX237" fmla="*/ 3741420 w 11737340"/>
                <a:gd name="connsiteY237" fmla="*/ 2781300 h 4185920"/>
                <a:gd name="connsiteX238" fmla="*/ 3649980 w 11737340"/>
                <a:gd name="connsiteY238" fmla="*/ 2743200 h 4185920"/>
                <a:gd name="connsiteX239" fmla="*/ 3573780 w 11737340"/>
                <a:gd name="connsiteY239" fmla="*/ 2674620 h 4185920"/>
                <a:gd name="connsiteX240" fmla="*/ 3482340 w 11737340"/>
                <a:gd name="connsiteY240" fmla="*/ 2621280 h 4185920"/>
                <a:gd name="connsiteX241" fmla="*/ 3436620 w 11737340"/>
                <a:gd name="connsiteY241" fmla="*/ 2552700 h 4185920"/>
                <a:gd name="connsiteX242" fmla="*/ 3329940 w 11737340"/>
                <a:gd name="connsiteY242" fmla="*/ 2423160 h 4185920"/>
                <a:gd name="connsiteX243" fmla="*/ 3261360 w 11737340"/>
                <a:gd name="connsiteY243" fmla="*/ 2324100 h 4185920"/>
                <a:gd name="connsiteX244" fmla="*/ 3131820 w 11737340"/>
                <a:gd name="connsiteY244" fmla="*/ 2209800 h 4185920"/>
                <a:gd name="connsiteX245" fmla="*/ 3040380 w 11737340"/>
                <a:gd name="connsiteY245" fmla="*/ 2141220 h 4185920"/>
                <a:gd name="connsiteX246" fmla="*/ 2910840 w 11737340"/>
                <a:gd name="connsiteY246" fmla="*/ 2034540 h 4185920"/>
                <a:gd name="connsiteX247" fmla="*/ 2849880 w 11737340"/>
                <a:gd name="connsiteY247" fmla="*/ 1958340 h 4185920"/>
                <a:gd name="connsiteX248" fmla="*/ 2743200 w 11737340"/>
                <a:gd name="connsiteY248" fmla="*/ 1889760 h 4185920"/>
                <a:gd name="connsiteX249" fmla="*/ 2659380 w 11737340"/>
                <a:gd name="connsiteY249" fmla="*/ 1844040 h 4185920"/>
                <a:gd name="connsiteX250" fmla="*/ 2575560 w 11737340"/>
                <a:gd name="connsiteY250" fmla="*/ 1744980 h 4185920"/>
                <a:gd name="connsiteX251" fmla="*/ 2468880 w 11737340"/>
                <a:gd name="connsiteY251" fmla="*/ 1645920 h 4185920"/>
                <a:gd name="connsiteX252" fmla="*/ 2400300 w 11737340"/>
                <a:gd name="connsiteY252" fmla="*/ 1607820 h 4185920"/>
                <a:gd name="connsiteX253" fmla="*/ 2263140 w 11737340"/>
                <a:gd name="connsiteY253" fmla="*/ 1501140 h 4185920"/>
                <a:gd name="connsiteX254" fmla="*/ 2171700 w 11737340"/>
                <a:gd name="connsiteY254" fmla="*/ 1432560 h 4185920"/>
                <a:gd name="connsiteX255" fmla="*/ 2087880 w 11737340"/>
                <a:gd name="connsiteY255" fmla="*/ 1363980 h 4185920"/>
                <a:gd name="connsiteX256" fmla="*/ 1950720 w 11737340"/>
                <a:gd name="connsiteY256" fmla="*/ 1272540 h 4185920"/>
                <a:gd name="connsiteX257" fmla="*/ 1805940 w 11737340"/>
                <a:gd name="connsiteY257" fmla="*/ 1135380 h 4185920"/>
                <a:gd name="connsiteX258" fmla="*/ 1729740 w 11737340"/>
                <a:gd name="connsiteY258" fmla="*/ 1089660 h 4185920"/>
                <a:gd name="connsiteX259" fmla="*/ 1668780 w 11737340"/>
                <a:gd name="connsiteY259" fmla="*/ 1043940 h 4185920"/>
                <a:gd name="connsiteX260" fmla="*/ 1592580 w 11737340"/>
                <a:gd name="connsiteY260" fmla="*/ 990600 h 4185920"/>
                <a:gd name="connsiteX261" fmla="*/ 1470660 w 11737340"/>
                <a:gd name="connsiteY261" fmla="*/ 891540 h 4185920"/>
                <a:gd name="connsiteX262" fmla="*/ 1386840 w 11737340"/>
                <a:gd name="connsiteY262" fmla="*/ 845820 h 4185920"/>
                <a:gd name="connsiteX263" fmla="*/ 1318260 w 11737340"/>
                <a:gd name="connsiteY263" fmla="*/ 784860 h 4185920"/>
                <a:gd name="connsiteX264" fmla="*/ 1264920 w 11737340"/>
                <a:gd name="connsiteY264" fmla="*/ 723900 h 4185920"/>
                <a:gd name="connsiteX265" fmla="*/ 1181100 w 11737340"/>
                <a:gd name="connsiteY265" fmla="*/ 647700 h 4185920"/>
                <a:gd name="connsiteX266" fmla="*/ 1089660 w 11737340"/>
                <a:gd name="connsiteY266" fmla="*/ 624840 h 4185920"/>
                <a:gd name="connsiteX267" fmla="*/ 1021080 w 11737340"/>
                <a:gd name="connsiteY267" fmla="*/ 586740 h 4185920"/>
                <a:gd name="connsiteX268" fmla="*/ 937260 w 11737340"/>
                <a:gd name="connsiteY268" fmla="*/ 548640 h 4185920"/>
                <a:gd name="connsiteX269" fmla="*/ 830580 w 11737340"/>
                <a:gd name="connsiteY269" fmla="*/ 510540 h 4185920"/>
                <a:gd name="connsiteX270" fmla="*/ 754380 w 11737340"/>
                <a:gd name="connsiteY270" fmla="*/ 457200 h 4185920"/>
                <a:gd name="connsiteX271" fmla="*/ 708660 w 11737340"/>
                <a:gd name="connsiteY271" fmla="*/ 419100 h 4185920"/>
                <a:gd name="connsiteX272" fmla="*/ 609600 w 11737340"/>
                <a:gd name="connsiteY272" fmla="*/ 396240 h 4185920"/>
                <a:gd name="connsiteX273" fmla="*/ 548640 w 11737340"/>
                <a:gd name="connsiteY273" fmla="*/ 320040 h 4185920"/>
                <a:gd name="connsiteX274" fmla="*/ 510540 w 11737340"/>
                <a:gd name="connsiteY274" fmla="*/ 251460 h 4185920"/>
                <a:gd name="connsiteX275" fmla="*/ 464820 w 11737340"/>
                <a:gd name="connsiteY275" fmla="*/ 190500 h 4185920"/>
                <a:gd name="connsiteX276" fmla="*/ 411480 w 11737340"/>
                <a:gd name="connsiteY276" fmla="*/ 137160 h 4185920"/>
                <a:gd name="connsiteX277" fmla="*/ 373380 w 11737340"/>
                <a:gd name="connsiteY277" fmla="*/ 45720 h 4185920"/>
                <a:gd name="connsiteX278" fmla="*/ 342900 w 11737340"/>
                <a:gd name="connsiteY278" fmla="*/ 0 h 4185920"/>
                <a:gd name="connsiteX279" fmla="*/ 327660 w 11737340"/>
                <a:gd name="connsiteY279" fmla="*/ 60960 h 4185920"/>
                <a:gd name="connsiteX280" fmla="*/ 289560 w 11737340"/>
                <a:gd name="connsiteY280" fmla="*/ 91440 h 4185920"/>
                <a:gd name="connsiteX281" fmla="*/ 236220 w 11737340"/>
                <a:gd name="connsiteY281" fmla="*/ 114300 h 4185920"/>
                <a:gd name="connsiteX282" fmla="*/ 198120 w 11737340"/>
                <a:gd name="connsiteY282" fmla="*/ 175260 h 4185920"/>
                <a:gd name="connsiteX283" fmla="*/ 175260 w 11737340"/>
                <a:gd name="connsiteY283" fmla="*/ 228600 h 4185920"/>
                <a:gd name="connsiteX284" fmla="*/ 114300 w 11737340"/>
                <a:gd name="connsiteY284" fmla="*/ 236220 h 4185920"/>
                <a:gd name="connsiteX285" fmla="*/ 45720 w 11737340"/>
                <a:gd name="connsiteY285" fmla="*/ 251460 h 4185920"/>
                <a:gd name="connsiteX286" fmla="*/ 0 w 11737340"/>
                <a:gd name="connsiteY286" fmla="*/ 281940 h 4185920"/>
                <a:gd name="connsiteX287" fmla="*/ 68580 w 11737340"/>
                <a:gd name="connsiteY287" fmla="*/ 320040 h 4185920"/>
                <a:gd name="connsiteX0" fmla="*/ 68580 w 11737340"/>
                <a:gd name="connsiteY0" fmla="*/ 320040 h 4185920"/>
                <a:gd name="connsiteX1" fmla="*/ 121920 w 11737340"/>
                <a:gd name="connsiteY1" fmla="*/ 381000 h 4185920"/>
                <a:gd name="connsiteX2" fmla="*/ 198120 w 11737340"/>
                <a:gd name="connsiteY2" fmla="*/ 419100 h 4185920"/>
                <a:gd name="connsiteX3" fmla="*/ 320040 w 11737340"/>
                <a:gd name="connsiteY3" fmla="*/ 510540 h 4185920"/>
                <a:gd name="connsiteX4" fmla="*/ 411480 w 11737340"/>
                <a:gd name="connsiteY4" fmla="*/ 563880 h 4185920"/>
                <a:gd name="connsiteX5" fmla="*/ 472440 w 11737340"/>
                <a:gd name="connsiteY5" fmla="*/ 632460 h 4185920"/>
                <a:gd name="connsiteX6" fmla="*/ 601980 w 11737340"/>
                <a:gd name="connsiteY6" fmla="*/ 708660 h 4185920"/>
                <a:gd name="connsiteX7" fmla="*/ 739140 w 11737340"/>
                <a:gd name="connsiteY7" fmla="*/ 784860 h 4185920"/>
                <a:gd name="connsiteX8" fmla="*/ 861060 w 11737340"/>
                <a:gd name="connsiteY8" fmla="*/ 868680 h 4185920"/>
                <a:gd name="connsiteX9" fmla="*/ 944880 w 11737340"/>
                <a:gd name="connsiteY9" fmla="*/ 952500 h 4185920"/>
                <a:gd name="connsiteX10" fmla="*/ 1021080 w 11737340"/>
                <a:gd name="connsiteY10" fmla="*/ 1005840 h 4185920"/>
                <a:gd name="connsiteX11" fmla="*/ 1097280 w 11737340"/>
                <a:gd name="connsiteY11" fmla="*/ 1043940 h 4185920"/>
                <a:gd name="connsiteX12" fmla="*/ 1181100 w 11737340"/>
                <a:gd name="connsiteY12" fmla="*/ 1104900 h 4185920"/>
                <a:gd name="connsiteX13" fmla="*/ 1249680 w 11737340"/>
                <a:gd name="connsiteY13" fmla="*/ 1150620 h 4185920"/>
                <a:gd name="connsiteX14" fmla="*/ 1341120 w 11737340"/>
                <a:gd name="connsiteY14" fmla="*/ 1196340 h 4185920"/>
                <a:gd name="connsiteX15" fmla="*/ 1417320 w 11737340"/>
                <a:gd name="connsiteY15" fmla="*/ 1257300 h 4185920"/>
                <a:gd name="connsiteX16" fmla="*/ 1493520 w 11737340"/>
                <a:gd name="connsiteY16" fmla="*/ 1333500 h 4185920"/>
                <a:gd name="connsiteX17" fmla="*/ 1569720 w 11737340"/>
                <a:gd name="connsiteY17" fmla="*/ 1356360 h 4185920"/>
                <a:gd name="connsiteX18" fmla="*/ 1684020 w 11737340"/>
                <a:gd name="connsiteY18" fmla="*/ 1424940 h 4185920"/>
                <a:gd name="connsiteX19" fmla="*/ 1729740 w 11737340"/>
                <a:gd name="connsiteY19" fmla="*/ 1485900 h 4185920"/>
                <a:gd name="connsiteX20" fmla="*/ 1844040 w 11737340"/>
                <a:gd name="connsiteY20" fmla="*/ 1569720 h 4185920"/>
                <a:gd name="connsiteX21" fmla="*/ 1935480 w 11737340"/>
                <a:gd name="connsiteY21" fmla="*/ 1615440 h 4185920"/>
                <a:gd name="connsiteX22" fmla="*/ 2049780 w 11737340"/>
                <a:gd name="connsiteY22" fmla="*/ 1691640 h 4185920"/>
                <a:gd name="connsiteX23" fmla="*/ 2133600 w 11737340"/>
                <a:gd name="connsiteY23" fmla="*/ 1729740 h 4185920"/>
                <a:gd name="connsiteX24" fmla="*/ 2202180 w 11737340"/>
                <a:gd name="connsiteY24" fmla="*/ 1805940 h 4185920"/>
                <a:gd name="connsiteX25" fmla="*/ 2255520 w 11737340"/>
                <a:gd name="connsiteY25" fmla="*/ 1821180 h 4185920"/>
                <a:gd name="connsiteX26" fmla="*/ 2316480 w 11737340"/>
                <a:gd name="connsiteY26" fmla="*/ 1866900 h 4185920"/>
                <a:gd name="connsiteX27" fmla="*/ 2423160 w 11737340"/>
                <a:gd name="connsiteY27" fmla="*/ 2004060 h 4185920"/>
                <a:gd name="connsiteX28" fmla="*/ 2476500 w 11737340"/>
                <a:gd name="connsiteY28" fmla="*/ 2087880 h 4185920"/>
                <a:gd name="connsiteX29" fmla="*/ 2567940 w 11737340"/>
                <a:gd name="connsiteY29" fmla="*/ 2148840 h 4185920"/>
                <a:gd name="connsiteX30" fmla="*/ 2682240 w 11737340"/>
                <a:gd name="connsiteY30" fmla="*/ 2186940 h 4185920"/>
                <a:gd name="connsiteX31" fmla="*/ 2743200 w 11737340"/>
                <a:gd name="connsiteY31" fmla="*/ 2209800 h 4185920"/>
                <a:gd name="connsiteX32" fmla="*/ 2811780 w 11737340"/>
                <a:gd name="connsiteY32" fmla="*/ 2247900 h 4185920"/>
                <a:gd name="connsiteX33" fmla="*/ 2887980 w 11737340"/>
                <a:gd name="connsiteY33" fmla="*/ 2301240 h 4185920"/>
                <a:gd name="connsiteX34" fmla="*/ 2979420 w 11737340"/>
                <a:gd name="connsiteY34" fmla="*/ 2385060 h 4185920"/>
                <a:gd name="connsiteX35" fmla="*/ 3055620 w 11737340"/>
                <a:gd name="connsiteY35" fmla="*/ 2461260 h 4185920"/>
                <a:gd name="connsiteX36" fmla="*/ 3134360 w 11737340"/>
                <a:gd name="connsiteY36" fmla="*/ 2555240 h 4185920"/>
                <a:gd name="connsiteX37" fmla="*/ 3248660 w 11737340"/>
                <a:gd name="connsiteY37" fmla="*/ 2654300 h 4185920"/>
                <a:gd name="connsiteX38" fmla="*/ 3345180 w 11737340"/>
                <a:gd name="connsiteY38" fmla="*/ 2720340 h 4185920"/>
                <a:gd name="connsiteX39" fmla="*/ 3444240 w 11737340"/>
                <a:gd name="connsiteY39" fmla="*/ 2796540 h 4185920"/>
                <a:gd name="connsiteX40" fmla="*/ 3558540 w 11737340"/>
                <a:gd name="connsiteY40" fmla="*/ 2872740 h 4185920"/>
                <a:gd name="connsiteX41" fmla="*/ 3619500 w 11737340"/>
                <a:gd name="connsiteY41" fmla="*/ 2979420 h 4185920"/>
                <a:gd name="connsiteX42" fmla="*/ 3619500 w 11737340"/>
                <a:gd name="connsiteY42" fmla="*/ 2979420 h 4185920"/>
                <a:gd name="connsiteX43" fmla="*/ 3649980 w 11737340"/>
                <a:gd name="connsiteY43" fmla="*/ 3048000 h 4185920"/>
                <a:gd name="connsiteX44" fmla="*/ 3703320 w 11737340"/>
                <a:gd name="connsiteY44" fmla="*/ 3086100 h 4185920"/>
                <a:gd name="connsiteX45" fmla="*/ 3764280 w 11737340"/>
                <a:gd name="connsiteY45" fmla="*/ 3063240 h 4185920"/>
                <a:gd name="connsiteX46" fmla="*/ 3850640 w 11737340"/>
                <a:gd name="connsiteY46" fmla="*/ 3040380 h 4185920"/>
                <a:gd name="connsiteX47" fmla="*/ 3916680 w 11737340"/>
                <a:gd name="connsiteY47" fmla="*/ 3032760 h 4185920"/>
                <a:gd name="connsiteX48" fmla="*/ 4030980 w 11737340"/>
                <a:gd name="connsiteY48" fmla="*/ 3063240 h 4185920"/>
                <a:gd name="connsiteX49" fmla="*/ 4137660 w 11737340"/>
                <a:gd name="connsiteY49" fmla="*/ 3101340 h 4185920"/>
                <a:gd name="connsiteX50" fmla="*/ 4259580 w 11737340"/>
                <a:gd name="connsiteY50" fmla="*/ 3147060 h 4185920"/>
                <a:gd name="connsiteX51" fmla="*/ 4381500 w 11737340"/>
                <a:gd name="connsiteY51" fmla="*/ 3192780 h 4185920"/>
                <a:gd name="connsiteX52" fmla="*/ 4526280 w 11737340"/>
                <a:gd name="connsiteY52" fmla="*/ 3276600 h 4185920"/>
                <a:gd name="connsiteX53" fmla="*/ 4587240 w 11737340"/>
                <a:gd name="connsiteY53" fmla="*/ 3299460 h 4185920"/>
                <a:gd name="connsiteX54" fmla="*/ 4610100 w 11737340"/>
                <a:gd name="connsiteY54" fmla="*/ 3352800 h 4185920"/>
                <a:gd name="connsiteX55" fmla="*/ 4648200 w 11737340"/>
                <a:gd name="connsiteY55" fmla="*/ 3436620 h 4185920"/>
                <a:gd name="connsiteX56" fmla="*/ 4671060 w 11737340"/>
                <a:gd name="connsiteY56" fmla="*/ 3520440 h 4185920"/>
                <a:gd name="connsiteX57" fmla="*/ 4678680 w 11737340"/>
                <a:gd name="connsiteY57" fmla="*/ 3589020 h 4185920"/>
                <a:gd name="connsiteX58" fmla="*/ 4686300 w 11737340"/>
                <a:gd name="connsiteY58" fmla="*/ 3649980 h 4185920"/>
                <a:gd name="connsiteX59" fmla="*/ 4724400 w 11737340"/>
                <a:gd name="connsiteY59" fmla="*/ 3680460 h 4185920"/>
                <a:gd name="connsiteX60" fmla="*/ 4785360 w 11737340"/>
                <a:gd name="connsiteY60" fmla="*/ 3672840 h 4185920"/>
                <a:gd name="connsiteX61" fmla="*/ 4869180 w 11737340"/>
                <a:gd name="connsiteY61" fmla="*/ 3703320 h 4185920"/>
                <a:gd name="connsiteX62" fmla="*/ 4914900 w 11737340"/>
                <a:gd name="connsiteY62" fmla="*/ 3756660 h 4185920"/>
                <a:gd name="connsiteX63" fmla="*/ 5105400 w 11737340"/>
                <a:gd name="connsiteY63" fmla="*/ 3832860 h 4185920"/>
                <a:gd name="connsiteX64" fmla="*/ 5173980 w 11737340"/>
                <a:gd name="connsiteY64" fmla="*/ 3886200 h 4185920"/>
                <a:gd name="connsiteX65" fmla="*/ 5242560 w 11737340"/>
                <a:gd name="connsiteY65" fmla="*/ 3924300 h 4185920"/>
                <a:gd name="connsiteX66" fmla="*/ 5364480 w 11737340"/>
                <a:gd name="connsiteY66" fmla="*/ 3962400 h 4185920"/>
                <a:gd name="connsiteX67" fmla="*/ 5516880 w 11737340"/>
                <a:gd name="connsiteY67" fmla="*/ 4046220 h 4185920"/>
                <a:gd name="connsiteX68" fmla="*/ 5585460 w 11737340"/>
                <a:gd name="connsiteY68" fmla="*/ 4099560 h 4185920"/>
                <a:gd name="connsiteX69" fmla="*/ 5661660 w 11737340"/>
                <a:gd name="connsiteY69" fmla="*/ 4122420 h 4185920"/>
                <a:gd name="connsiteX70" fmla="*/ 5745480 w 11737340"/>
                <a:gd name="connsiteY70" fmla="*/ 4130040 h 4185920"/>
                <a:gd name="connsiteX71" fmla="*/ 5836920 w 11737340"/>
                <a:gd name="connsiteY71" fmla="*/ 4130040 h 4185920"/>
                <a:gd name="connsiteX72" fmla="*/ 5943600 w 11737340"/>
                <a:gd name="connsiteY72" fmla="*/ 4165600 h 4185920"/>
                <a:gd name="connsiteX73" fmla="*/ 6042660 w 11737340"/>
                <a:gd name="connsiteY73" fmla="*/ 4185920 h 4185920"/>
                <a:gd name="connsiteX74" fmla="*/ 6167120 w 11737340"/>
                <a:gd name="connsiteY74" fmla="*/ 4160520 h 4185920"/>
                <a:gd name="connsiteX75" fmla="*/ 6286500 w 11737340"/>
                <a:gd name="connsiteY75" fmla="*/ 4114800 h 4185920"/>
                <a:gd name="connsiteX76" fmla="*/ 6393180 w 11737340"/>
                <a:gd name="connsiteY76" fmla="*/ 4071620 h 4185920"/>
                <a:gd name="connsiteX77" fmla="*/ 6484620 w 11737340"/>
                <a:gd name="connsiteY77" fmla="*/ 4038600 h 4185920"/>
                <a:gd name="connsiteX78" fmla="*/ 6583680 w 11737340"/>
                <a:gd name="connsiteY78" fmla="*/ 3970020 h 4185920"/>
                <a:gd name="connsiteX79" fmla="*/ 6697980 w 11737340"/>
                <a:gd name="connsiteY79" fmla="*/ 3886200 h 4185920"/>
                <a:gd name="connsiteX80" fmla="*/ 6751320 w 11737340"/>
                <a:gd name="connsiteY80" fmla="*/ 3822700 h 4185920"/>
                <a:gd name="connsiteX81" fmla="*/ 6855460 w 11737340"/>
                <a:gd name="connsiteY81" fmla="*/ 3764280 h 4185920"/>
                <a:gd name="connsiteX82" fmla="*/ 6959600 w 11737340"/>
                <a:gd name="connsiteY82" fmla="*/ 3629660 h 4185920"/>
                <a:gd name="connsiteX83" fmla="*/ 7056120 w 11737340"/>
                <a:gd name="connsiteY83" fmla="*/ 3528060 h 4185920"/>
                <a:gd name="connsiteX84" fmla="*/ 7165340 w 11737340"/>
                <a:gd name="connsiteY84" fmla="*/ 3454400 h 4185920"/>
                <a:gd name="connsiteX85" fmla="*/ 7287260 w 11737340"/>
                <a:gd name="connsiteY85" fmla="*/ 3296920 h 4185920"/>
                <a:gd name="connsiteX86" fmla="*/ 7338060 w 11737340"/>
                <a:gd name="connsiteY86" fmla="*/ 3200400 h 4185920"/>
                <a:gd name="connsiteX87" fmla="*/ 7383780 w 11737340"/>
                <a:gd name="connsiteY87" fmla="*/ 3144520 h 4185920"/>
                <a:gd name="connsiteX88" fmla="*/ 7444740 w 11737340"/>
                <a:gd name="connsiteY88" fmla="*/ 3093720 h 4185920"/>
                <a:gd name="connsiteX89" fmla="*/ 7513320 w 11737340"/>
                <a:gd name="connsiteY89" fmla="*/ 3101340 h 4185920"/>
                <a:gd name="connsiteX90" fmla="*/ 7576820 w 11737340"/>
                <a:gd name="connsiteY90" fmla="*/ 3093720 h 4185920"/>
                <a:gd name="connsiteX91" fmla="*/ 7729220 w 11737340"/>
                <a:gd name="connsiteY91" fmla="*/ 3136900 h 4185920"/>
                <a:gd name="connsiteX92" fmla="*/ 7833360 w 11737340"/>
                <a:gd name="connsiteY92" fmla="*/ 3180080 h 4185920"/>
                <a:gd name="connsiteX93" fmla="*/ 7967980 w 11737340"/>
                <a:gd name="connsiteY93" fmla="*/ 3208020 h 4185920"/>
                <a:gd name="connsiteX94" fmla="*/ 8161020 w 11737340"/>
                <a:gd name="connsiteY94" fmla="*/ 3296920 h 4185920"/>
                <a:gd name="connsiteX95" fmla="*/ 8293100 w 11737340"/>
                <a:gd name="connsiteY95" fmla="*/ 3370580 h 4185920"/>
                <a:gd name="connsiteX96" fmla="*/ 8371840 w 11737340"/>
                <a:gd name="connsiteY96" fmla="*/ 3395980 h 4185920"/>
                <a:gd name="connsiteX97" fmla="*/ 8468360 w 11737340"/>
                <a:gd name="connsiteY97" fmla="*/ 3434080 h 4185920"/>
                <a:gd name="connsiteX98" fmla="*/ 8582660 w 11737340"/>
                <a:gd name="connsiteY98" fmla="*/ 3528060 h 4185920"/>
                <a:gd name="connsiteX99" fmla="*/ 8641080 w 11737340"/>
                <a:gd name="connsiteY99" fmla="*/ 3566160 h 4185920"/>
                <a:gd name="connsiteX100" fmla="*/ 8702040 w 11737340"/>
                <a:gd name="connsiteY100" fmla="*/ 3604260 h 4185920"/>
                <a:gd name="connsiteX101" fmla="*/ 8763000 w 11737340"/>
                <a:gd name="connsiteY101" fmla="*/ 3634740 h 4185920"/>
                <a:gd name="connsiteX102" fmla="*/ 8846820 w 11737340"/>
                <a:gd name="connsiteY102" fmla="*/ 3632200 h 4185920"/>
                <a:gd name="connsiteX103" fmla="*/ 8968740 w 11737340"/>
                <a:gd name="connsiteY103" fmla="*/ 3634740 h 4185920"/>
                <a:gd name="connsiteX104" fmla="*/ 9060180 w 11737340"/>
                <a:gd name="connsiteY104" fmla="*/ 3642360 h 4185920"/>
                <a:gd name="connsiteX105" fmla="*/ 9151620 w 11737340"/>
                <a:gd name="connsiteY105" fmla="*/ 3657600 h 4185920"/>
                <a:gd name="connsiteX106" fmla="*/ 9230360 w 11737340"/>
                <a:gd name="connsiteY106" fmla="*/ 3657600 h 4185920"/>
                <a:gd name="connsiteX107" fmla="*/ 9331960 w 11737340"/>
                <a:gd name="connsiteY107" fmla="*/ 3629660 h 4185920"/>
                <a:gd name="connsiteX108" fmla="*/ 9433560 w 11737340"/>
                <a:gd name="connsiteY108" fmla="*/ 3589020 h 4185920"/>
                <a:gd name="connsiteX109" fmla="*/ 9535160 w 11737340"/>
                <a:gd name="connsiteY109" fmla="*/ 3540760 h 4185920"/>
                <a:gd name="connsiteX110" fmla="*/ 9646920 w 11737340"/>
                <a:gd name="connsiteY110" fmla="*/ 3489960 h 4185920"/>
                <a:gd name="connsiteX111" fmla="*/ 9784080 w 11737340"/>
                <a:gd name="connsiteY111" fmla="*/ 3444240 h 4185920"/>
                <a:gd name="connsiteX112" fmla="*/ 9860280 w 11737340"/>
                <a:gd name="connsiteY112" fmla="*/ 3383280 h 4185920"/>
                <a:gd name="connsiteX113" fmla="*/ 9921240 w 11737340"/>
                <a:gd name="connsiteY113" fmla="*/ 3314700 h 4185920"/>
                <a:gd name="connsiteX114" fmla="*/ 9997440 w 11737340"/>
                <a:gd name="connsiteY114" fmla="*/ 3208020 h 4185920"/>
                <a:gd name="connsiteX115" fmla="*/ 10043160 w 11737340"/>
                <a:gd name="connsiteY115" fmla="*/ 3101340 h 4185920"/>
                <a:gd name="connsiteX116" fmla="*/ 10104120 w 11737340"/>
                <a:gd name="connsiteY116" fmla="*/ 3017520 h 4185920"/>
                <a:gd name="connsiteX117" fmla="*/ 10157460 w 11737340"/>
                <a:gd name="connsiteY117" fmla="*/ 2933700 h 4185920"/>
                <a:gd name="connsiteX118" fmla="*/ 10218420 w 11737340"/>
                <a:gd name="connsiteY118" fmla="*/ 2849880 h 4185920"/>
                <a:gd name="connsiteX119" fmla="*/ 10294620 w 11737340"/>
                <a:gd name="connsiteY119" fmla="*/ 2735580 h 4185920"/>
                <a:gd name="connsiteX120" fmla="*/ 10347960 w 11737340"/>
                <a:gd name="connsiteY120" fmla="*/ 2621280 h 4185920"/>
                <a:gd name="connsiteX121" fmla="*/ 10431780 w 11737340"/>
                <a:gd name="connsiteY121" fmla="*/ 2499360 h 4185920"/>
                <a:gd name="connsiteX122" fmla="*/ 10500360 w 11737340"/>
                <a:gd name="connsiteY122" fmla="*/ 2354580 h 4185920"/>
                <a:gd name="connsiteX123" fmla="*/ 10553700 w 11737340"/>
                <a:gd name="connsiteY123" fmla="*/ 2263140 h 4185920"/>
                <a:gd name="connsiteX124" fmla="*/ 10584180 w 11737340"/>
                <a:gd name="connsiteY124" fmla="*/ 2194560 h 4185920"/>
                <a:gd name="connsiteX125" fmla="*/ 10624820 w 11737340"/>
                <a:gd name="connsiteY125" fmla="*/ 2125980 h 4185920"/>
                <a:gd name="connsiteX126" fmla="*/ 10675620 w 11737340"/>
                <a:gd name="connsiteY126" fmla="*/ 2049780 h 4185920"/>
                <a:gd name="connsiteX127" fmla="*/ 10690860 w 11737340"/>
                <a:gd name="connsiteY127" fmla="*/ 1988820 h 4185920"/>
                <a:gd name="connsiteX128" fmla="*/ 10713720 w 11737340"/>
                <a:gd name="connsiteY128" fmla="*/ 1927860 h 4185920"/>
                <a:gd name="connsiteX129" fmla="*/ 10767060 w 11737340"/>
                <a:gd name="connsiteY129" fmla="*/ 1859280 h 4185920"/>
                <a:gd name="connsiteX130" fmla="*/ 10873740 w 11737340"/>
                <a:gd name="connsiteY130" fmla="*/ 1828800 h 4185920"/>
                <a:gd name="connsiteX131" fmla="*/ 11079480 w 11737340"/>
                <a:gd name="connsiteY131" fmla="*/ 1767840 h 4185920"/>
                <a:gd name="connsiteX132" fmla="*/ 11247120 w 11737340"/>
                <a:gd name="connsiteY132" fmla="*/ 1684020 h 4185920"/>
                <a:gd name="connsiteX133" fmla="*/ 11407140 w 11737340"/>
                <a:gd name="connsiteY133" fmla="*/ 1628140 h 4185920"/>
                <a:gd name="connsiteX134" fmla="*/ 11490960 w 11737340"/>
                <a:gd name="connsiteY134" fmla="*/ 1577340 h 4185920"/>
                <a:gd name="connsiteX135" fmla="*/ 11635740 w 11737340"/>
                <a:gd name="connsiteY135" fmla="*/ 1508760 h 4185920"/>
                <a:gd name="connsiteX136" fmla="*/ 11737340 w 11737340"/>
                <a:gd name="connsiteY136" fmla="*/ 1442720 h 4185920"/>
                <a:gd name="connsiteX137" fmla="*/ 11620500 w 11737340"/>
                <a:gd name="connsiteY137" fmla="*/ 1417320 h 4185920"/>
                <a:gd name="connsiteX138" fmla="*/ 11567160 w 11737340"/>
                <a:gd name="connsiteY138" fmla="*/ 1379220 h 4185920"/>
                <a:gd name="connsiteX139" fmla="*/ 11498580 w 11737340"/>
                <a:gd name="connsiteY139" fmla="*/ 1318260 h 4185920"/>
                <a:gd name="connsiteX140" fmla="*/ 11468100 w 11737340"/>
                <a:gd name="connsiteY140" fmla="*/ 1280160 h 4185920"/>
                <a:gd name="connsiteX141" fmla="*/ 11442700 w 11737340"/>
                <a:gd name="connsiteY141" fmla="*/ 1231900 h 4185920"/>
                <a:gd name="connsiteX142" fmla="*/ 11384280 w 11737340"/>
                <a:gd name="connsiteY142" fmla="*/ 1310640 h 4185920"/>
                <a:gd name="connsiteX143" fmla="*/ 11353800 w 11737340"/>
                <a:gd name="connsiteY143" fmla="*/ 1356360 h 4185920"/>
                <a:gd name="connsiteX144" fmla="*/ 11224260 w 11737340"/>
                <a:gd name="connsiteY144" fmla="*/ 1417320 h 4185920"/>
                <a:gd name="connsiteX145" fmla="*/ 11109960 w 11737340"/>
                <a:gd name="connsiteY145" fmla="*/ 1463040 h 4185920"/>
                <a:gd name="connsiteX146" fmla="*/ 10911840 w 11737340"/>
                <a:gd name="connsiteY146" fmla="*/ 1524000 h 4185920"/>
                <a:gd name="connsiteX147" fmla="*/ 10774680 w 11737340"/>
                <a:gd name="connsiteY147" fmla="*/ 1546860 h 4185920"/>
                <a:gd name="connsiteX148" fmla="*/ 10675620 w 11737340"/>
                <a:gd name="connsiteY148" fmla="*/ 1615440 h 4185920"/>
                <a:gd name="connsiteX149" fmla="*/ 10568940 w 11737340"/>
                <a:gd name="connsiteY149" fmla="*/ 1676400 h 4185920"/>
                <a:gd name="connsiteX150" fmla="*/ 10485120 w 11737340"/>
                <a:gd name="connsiteY150" fmla="*/ 1760220 h 4185920"/>
                <a:gd name="connsiteX151" fmla="*/ 10454640 w 11737340"/>
                <a:gd name="connsiteY151" fmla="*/ 1836420 h 4185920"/>
                <a:gd name="connsiteX152" fmla="*/ 10416540 w 11737340"/>
                <a:gd name="connsiteY152" fmla="*/ 1927860 h 4185920"/>
                <a:gd name="connsiteX153" fmla="*/ 10401300 w 11737340"/>
                <a:gd name="connsiteY153" fmla="*/ 2004060 h 4185920"/>
                <a:gd name="connsiteX154" fmla="*/ 10363200 w 11737340"/>
                <a:gd name="connsiteY154" fmla="*/ 2095500 h 4185920"/>
                <a:gd name="connsiteX155" fmla="*/ 10317480 w 11737340"/>
                <a:gd name="connsiteY155" fmla="*/ 2225040 h 4185920"/>
                <a:gd name="connsiteX156" fmla="*/ 10287000 w 11737340"/>
                <a:gd name="connsiteY156" fmla="*/ 2346960 h 4185920"/>
                <a:gd name="connsiteX157" fmla="*/ 10218420 w 11737340"/>
                <a:gd name="connsiteY157" fmla="*/ 2499360 h 4185920"/>
                <a:gd name="connsiteX158" fmla="*/ 10134600 w 11737340"/>
                <a:gd name="connsiteY158" fmla="*/ 2621280 h 4185920"/>
                <a:gd name="connsiteX159" fmla="*/ 10043160 w 11737340"/>
                <a:gd name="connsiteY159" fmla="*/ 2735580 h 4185920"/>
                <a:gd name="connsiteX160" fmla="*/ 9974580 w 11737340"/>
                <a:gd name="connsiteY160" fmla="*/ 2857500 h 4185920"/>
                <a:gd name="connsiteX161" fmla="*/ 9906000 w 11737340"/>
                <a:gd name="connsiteY161" fmla="*/ 2941320 h 4185920"/>
                <a:gd name="connsiteX162" fmla="*/ 9860280 w 11737340"/>
                <a:gd name="connsiteY162" fmla="*/ 3032760 h 4185920"/>
                <a:gd name="connsiteX163" fmla="*/ 9806940 w 11737340"/>
                <a:gd name="connsiteY163" fmla="*/ 3116580 h 4185920"/>
                <a:gd name="connsiteX164" fmla="*/ 9715500 w 11737340"/>
                <a:gd name="connsiteY164" fmla="*/ 3208020 h 4185920"/>
                <a:gd name="connsiteX165" fmla="*/ 9616440 w 11737340"/>
                <a:gd name="connsiteY165" fmla="*/ 3261360 h 4185920"/>
                <a:gd name="connsiteX166" fmla="*/ 9532620 w 11737340"/>
                <a:gd name="connsiteY166" fmla="*/ 3329940 h 4185920"/>
                <a:gd name="connsiteX167" fmla="*/ 9471660 w 11737340"/>
                <a:gd name="connsiteY167" fmla="*/ 3375660 h 4185920"/>
                <a:gd name="connsiteX168" fmla="*/ 9410700 w 11737340"/>
                <a:gd name="connsiteY168" fmla="*/ 3429000 h 4185920"/>
                <a:gd name="connsiteX169" fmla="*/ 9288780 w 11737340"/>
                <a:gd name="connsiteY169" fmla="*/ 3436620 h 4185920"/>
                <a:gd name="connsiteX170" fmla="*/ 9166860 w 11737340"/>
                <a:gd name="connsiteY170" fmla="*/ 3444240 h 4185920"/>
                <a:gd name="connsiteX171" fmla="*/ 9029700 w 11737340"/>
                <a:gd name="connsiteY171" fmla="*/ 3413760 h 4185920"/>
                <a:gd name="connsiteX172" fmla="*/ 8823960 w 11737340"/>
                <a:gd name="connsiteY172" fmla="*/ 3360420 h 4185920"/>
                <a:gd name="connsiteX173" fmla="*/ 8679180 w 11737340"/>
                <a:gd name="connsiteY173" fmla="*/ 3329940 h 4185920"/>
                <a:gd name="connsiteX174" fmla="*/ 8572500 w 11737340"/>
                <a:gd name="connsiteY174" fmla="*/ 3276600 h 4185920"/>
                <a:gd name="connsiteX175" fmla="*/ 8465820 w 11737340"/>
                <a:gd name="connsiteY175" fmla="*/ 3215640 h 4185920"/>
                <a:gd name="connsiteX176" fmla="*/ 8321040 w 11737340"/>
                <a:gd name="connsiteY176" fmla="*/ 3177540 h 4185920"/>
                <a:gd name="connsiteX177" fmla="*/ 8199120 w 11737340"/>
                <a:gd name="connsiteY177" fmla="*/ 3131820 h 4185920"/>
                <a:gd name="connsiteX178" fmla="*/ 8069580 w 11737340"/>
                <a:gd name="connsiteY178" fmla="*/ 3078480 h 4185920"/>
                <a:gd name="connsiteX179" fmla="*/ 7917180 w 11737340"/>
                <a:gd name="connsiteY179" fmla="*/ 2994660 h 4185920"/>
                <a:gd name="connsiteX180" fmla="*/ 7787640 w 11737340"/>
                <a:gd name="connsiteY180" fmla="*/ 2971800 h 4185920"/>
                <a:gd name="connsiteX181" fmla="*/ 7719060 w 11737340"/>
                <a:gd name="connsiteY181" fmla="*/ 2933700 h 4185920"/>
                <a:gd name="connsiteX182" fmla="*/ 7612380 w 11737340"/>
                <a:gd name="connsiteY182" fmla="*/ 2903220 h 4185920"/>
                <a:gd name="connsiteX183" fmla="*/ 7566660 w 11737340"/>
                <a:gd name="connsiteY183" fmla="*/ 2887980 h 4185920"/>
                <a:gd name="connsiteX184" fmla="*/ 7551420 w 11737340"/>
                <a:gd name="connsiteY184" fmla="*/ 2849880 h 4185920"/>
                <a:gd name="connsiteX185" fmla="*/ 7533640 w 11737340"/>
                <a:gd name="connsiteY185" fmla="*/ 2788920 h 4185920"/>
                <a:gd name="connsiteX186" fmla="*/ 7475220 w 11737340"/>
                <a:gd name="connsiteY186" fmla="*/ 2857500 h 4185920"/>
                <a:gd name="connsiteX187" fmla="*/ 7414260 w 11737340"/>
                <a:gd name="connsiteY187" fmla="*/ 2887980 h 4185920"/>
                <a:gd name="connsiteX188" fmla="*/ 7345680 w 11737340"/>
                <a:gd name="connsiteY188" fmla="*/ 2971800 h 4185920"/>
                <a:gd name="connsiteX189" fmla="*/ 7315200 w 11737340"/>
                <a:gd name="connsiteY189" fmla="*/ 2994660 h 4185920"/>
                <a:gd name="connsiteX190" fmla="*/ 7261860 w 11737340"/>
                <a:gd name="connsiteY190" fmla="*/ 3009900 h 4185920"/>
                <a:gd name="connsiteX191" fmla="*/ 7193280 w 11737340"/>
                <a:gd name="connsiteY191" fmla="*/ 3025140 h 4185920"/>
                <a:gd name="connsiteX192" fmla="*/ 7155180 w 11737340"/>
                <a:gd name="connsiteY192" fmla="*/ 3078480 h 4185920"/>
                <a:gd name="connsiteX193" fmla="*/ 7109460 w 11737340"/>
                <a:gd name="connsiteY193" fmla="*/ 3154680 h 4185920"/>
                <a:gd name="connsiteX194" fmla="*/ 7048500 w 11737340"/>
                <a:gd name="connsiteY194" fmla="*/ 3246120 h 4185920"/>
                <a:gd name="connsiteX195" fmla="*/ 6995160 w 11737340"/>
                <a:gd name="connsiteY195" fmla="*/ 3307080 h 4185920"/>
                <a:gd name="connsiteX196" fmla="*/ 6972300 w 11737340"/>
                <a:gd name="connsiteY196" fmla="*/ 3352800 h 4185920"/>
                <a:gd name="connsiteX197" fmla="*/ 6949440 w 11737340"/>
                <a:gd name="connsiteY197" fmla="*/ 3413760 h 4185920"/>
                <a:gd name="connsiteX198" fmla="*/ 6949440 w 11737340"/>
                <a:gd name="connsiteY198" fmla="*/ 3413760 h 4185920"/>
                <a:gd name="connsiteX199" fmla="*/ 6911340 w 11737340"/>
                <a:gd name="connsiteY199" fmla="*/ 3474720 h 4185920"/>
                <a:gd name="connsiteX200" fmla="*/ 6888480 w 11737340"/>
                <a:gd name="connsiteY200" fmla="*/ 3505200 h 4185920"/>
                <a:gd name="connsiteX201" fmla="*/ 6819900 w 11737340"/>
                <a:gd name="connsiteY201" fmla="*/ 3566160 h 4185920"/>
                <a:gd name="connsiteX202" fmla="*/ 6731000 w 11737340"/>
                <a:gd name="connsiteY202" fmla="*/ 3599180 h 4185920"/>
                <a:gd name="connsiteX203" fmla="*/ 6675120 w 11737340"/>
                <a:gd name="connsiteY203" fmla="*/ 3657600 h 4185920"/>
                <a:gd name="connsiteX204" fmla="*/ 6629400 w 11737340"/>
                <a:gd name="connsiteY204" fmla="*/ 3718560 h 4185920"/>
                <a:gd name="connsiteX205" fmla="*/ 6576060 w 11737340"/>
                <a:gd name="connsiteY205" fmla="*/ 3779520 h 4185920"/>
                <a:gd name="connsiteX206" fmla="*/ 6484620 w 11737340"/>
                <a:gd name="connsiteY206" fmla="*/ 3817620 h 4185920"/>
                <a:gd name="connsiteX207" fmla="*/ 6400800 w 11737340"/>
                <a:gd name="connsiteY207" fmla="*/ 3832860 h 4185920"/>
                <a:gd name="connsiteX208" fmla="*/ 6263640 w 11737340"/>
                <a:gd name="connsiteY208" fmla="*/ 3870960 h 4185920"/>
                <a:gd name="connsiteX209" fmla="*/ 6126480 w 11737340"/>
                <a:gd name="connsiteY209" fmla="*/ 3901440 h 4185920"/>
                <a:gd name="connsiteX210" fmla="*/ 6027420 w 11737340"/>
                <a:gd name="connsiteY210" fmla="*/ 3916680 h 4185920"/>
                <a:gd name="connsiteX211" fmla="*/ 5890260 w 11737340"/>
                <a:gd name="connsiteY211" fmla="*/ 3878580 h 4185920"/>
                <a:gd name="connsiteX212" fmla="*/ 5821680 w 11737340"/>
                <a:gd name="connsiteY212" fmla="*/ 3863340 h 4185920"/>
                <a:gd name="connsiteX213" fmla="*/ 5737860 w 11737340"/>
                <a:gd name="connsiteY213" fmla="*/ 3825240 h 4185920"/>
                <a:gd name="connsiteX214" fmla="*/ 5638800 w 11737340"/>
                <a:gd name="connsiteY214" fmla="*/ 3794760 h 4185920"/>
                <a:gd name="connsiteX215" fmla="*/ 5524500 w 11737340"/>
                <a:gd name="connsiteY215" fmla="*/ 3756660 h 4185920"/>
                <a:gd name="connsiteX216" fmla="*/ 5448300 w 11737340"/>
                <a:gd name="connsiteY216" fmla="*/ 3718560 h 4185920"/>
                <a:gd name="connsiteX217" fmla="*/ 5349240 w 11737340"/>
                <a:gd name="connsiteY217" fmla="*/ 3657600 h 4185920"/>
                <a:gd name="connsiteX218" fmla="*/ 5295900 w 11737340"/>
                <a:gd name="connsiteY218" fmla="*/ 3619500 h 4185920"/>
                <a:gd name="connsiteX219" fmla="*/ 5234940 w 11737340"/>
                <a:gd name="connsiteY219" fmla="*/ 3596640 h 4185920"/>
                <a:gd name="connsiteX220" fmla="*/ 5135880 w 11737340"/>
                <a:gd name="connsiteY220" fmla="*/ 3550920 h 4185920"/>
                <a:gd name="connsiteX221" fmla="*/ 5059680 w 11737340"/>
                <a:gd name="connsiteY221" fmla="*/ 3505200 h 4185920"/>
                <a:gd name="connsiteX222" fmla="*/ 5029200 w 11737340"/>
                <a:gd name="connsiteY222" fmla="*/ 3482340 h 4185920"/>
                <a:gd name="connsiteX223" fmla="*/ 4960620 w 11737340"/>
                <a:gd name="connsiteY223" fmla="*/ 3413760 h 4185920"/>
                <a:gd name="connsiteX224" fmla="*/ 4876800 w 11737340"/>
                <a:gd name="connsiteY224" fmla="*/ 3299460 h 4185920"/>
                <a:gd name="connsiteX225" fmla="*/ 4808220 w 11737340"/>
                <a:gd name="connsiteY225" fmla="*/ 3200400 h 4185920"/>
                <a:gd name="connsiteX226" fmla="*/ 4777740 w 11737340"/>
                <a:gd name="connsiteY226" fmla="*/ 3147060 h 4185920"/>
                <a:gd name="connsiteX227" fmla="*/ 4724400 w 11737340"/>
                <a:gd name="connsiteY227" fmla="*/ 3108960 h 4185920"/>
                <a:gd name="connsiteX228" fmla="*/ 4648200 w 11737340"/>
                <a:gd name="connsiteY228" fmla="*/ 3063240 h 4185920"/>
                <a:gd name="connsiteX229" fmla="*/ 4533900 w 11737340"/>
                <a:gd name="connsiteY229" fmla="*/ 2979420 h 4185920"/>
                <a:gd name="connsiteX230" fmla="*/ 4427220 w 11737340"/>
                <a:gd name="connsiteY230" fmla="*/ 2941320 h 4185920"/>
                <a:gd name="connsiteX231" fmla="*/ 4366260 w 11737340"/>
                <a:gd name="connsiteY231" fmla="*/ 2903220 h 4185920"/>
                <a:gd name="connsiteX232" fmla="*/ 4244340 w 11737340"/>
                <a:gd name="connsiteY232" fmla="*/ 2842260 h 4185920"/>
                <a:gd name="connsiteX233" fmla="*/ 4145280 w 11737340"/>
                <a:gd name="connsiteY233" fmla="*/ 2811780 h 4185920"/>
                <a:gd name="connsiteX234" fmla="*/ 4038600 w 11737340"/>
                <a:gd name="connsiteY234" fmla="*/ 2804160 h 4185920"/>
                <a:gd name="connsiteX235" fmla="*/ 3954780 w 11737340"/>
                <a:gd name="connsiteY235" fmla="*/ 2819400 h 4185920"/>
                <a:gd name="connsiteX236" fmla="*/ 3863340 w 11737340"/>
                <a:gd name="connsiteY236" fmla="*/ 2804160 h 4185920"/>
                <a:gd name="connsiteX237" fmla="*/ 3741420 w 11737340"/>
                <a:gd name="connsiteY237" fmla="*/ 2781300 h 4185920"/>
                <a:gd name="connsiteX238" fmla="*/ 3649980 w 11737340"/>
                <a:gd name="connsiteY238" fmla="*/ 2743200 h 4185920"/>
                <a:gd name="connsiteX239" fmla="*/ 3573780 w 11737340"/>
                <a:gd name="connsiteY239" fmla="*/ 2674620 h 4185920"/>
                <a:gd name="connsiteX240" fmla="*/ 3482340 w 11737340"/>
                <a:gd name="connsiteY240" fmla="*/ 2621280 h 4185920"/>
                <a:gd name="connsiteX241" fmla="*/ 3436620 w 11737340"/>
                <a:gd name="connsiteY241" fmla="*/ 2552700 h 4185920"/>
                <a:gd name="connsiteX242" fmla="*/ 3329940 w 11737340"/>
                <a:gd name="connsiteY242" fmla="*/ 2423160 h 4185920"/>
                <a:gd name="connsiteX243" fmla="*/ 3261360 w 11737340"/>
                <a:gd name="connsiteY243" fmla="*/ 2324100 h 4185920"/>
                <a:gd name="connsiteX244" fmla="*/ 3131820 w 11737340"/>
                <a:gd name="connsiteY244" fmla="*/ 2209800 h 4185920"/>
                <a:gd name="connsiteX245" fmla="*/ 3040380 w 11737340"/>
                <a:gd name="connsiteY245" fmla="*/ 2141220 h 4185920"/>
                <a:gd name="connsiteX246" fmla="*/ 2910840 w 11737340"/>
                <a:gd name="connsiteY246" fmla="*/ 2034540 h 4185920"/>
                <a:gd name="connsiteX247" fmla="*/ 2849880 w 11737340"/>
                <a:gd name="connsiteY247" fmla="*/ 1958340 h 4185920"/>
                <a:gd name="connsiteX248" fmla="*/ 2743200 w 11737340"/>
                <a:gd name="connsiteY248" fmla="*/ 1889760 h 4185920"/>
                <a:gd name="connsiteX249" fmla="*/ 2659380 w 11737340"/>
                <a:gd name="connsiteY249" fmla="*/ 1844040 h 4185920"/>
                <a:gd name="connsiteX250" fmla="*/ 2575560 w 11737340"/>
                <a:gd name="connsiteY250" fmla="*/ 1744980 h 4185920"/>
                <a:gd name="connsiteX251" fmla="*/ 2468880 w 11737340"/>
                <a:gd name="connsiteY251" fmla="*/ 1645920 h 4185920"/>
                <a:gd name="connsiteX252" fmla="*/ 2400300 w 11737340"/>
                <a:gd name="connsiteY252" fmla="*/ 1607820 h 4185920"/>
                <a:gd name="connsiteX253" fmla="*/ 2263140 w 11737340"/>
                <a:gd name="connsiteY253" fmla="*/ 1501140 h 4185920"/>
                <a:gd name="connsiteX254" fmla="*/ 2171700 w 11737340"/>
                <a:gd name="connsiteY254" fmla="*/ 1432560 h 4185920"/>
                <a:gd name="connsiteX255" fmla="*/ 2087880 w 11737340"/>
                <a:gd name="connsiteY255" fmla="*/ 1363980 h 4185920"/>
                <a:gd name="connsiteX256" fmla="*/ 1950720 w 11737340"/>
                <a:gd name="connsiteY256" fmla="*/ 1272540 h 4185920"/>
                <a:gd name="connsiteX257" fmla="*/ 1805940 w 11737340"/>
                <a:gd name="connsiteY257" fmla="*/ 1135380 h 4185920"/>
                <a:gd name="connsiteX258" fmla="*/ 1729740 w 11737340"/>
                <a:gd name="connsiteY258" fmla="*/ 1089660 h 4185920"/>
                <a:gd name="connsiteX259" fmla="*/ 1668780 w 11737340"/>
                <a:gd name="connsiteY259" fmla="*/ 1043940 h 4185920"/>
                <a:gd name="connsiteX260" fmla="*/ 1592580 w 11737340"/>
                <a:gd name="connsiteY260" fmla="*/ 990600 h 4185920"/>
                <a:gd name="connsiteX261" fmla="*/ 1470660 w 11737340"/>
                <a:gd name="connsiteY261" fmla="*/ 891540 h 4185920"/>
                <a:gd name="connsiteX262" fmla="*/ 1386840 w 11737340"/>
                <a:gd name="connsiteY262" fmla="*/ 845820 h 4185920"/>
                <a:gd name="connsiteX263" fmla="*/ 1318260 w 11737340"/>
                <a:gd name="connsiteY263" fmla="*/ 784860 h 4185920"/>
                <a:gd name="connsiteX264" fmla="*/ 1264920 w 11737340"/>
                <a:gd name="connsiteY264" fmla="*/ 723900 h 4185920"/>
                <a:gd name="connsiteX265" fmla="*/ 1181100 w 11737340"/>
                <a:gd name="connsiteY265" fmla="*/ 647700 h 4185920"/>
                <a:gd name="connsiteX266" fmla="*/ 1089660 w 11737340"/>
                <a:gd name="connsiteY266" fmla="*/ 624840 h 4185920"/>
                <a:gd name="connsiteX267" fmla="*/ 1021080 w 11737340"/>
                <a:gd name="connsiteY267" fmla="*/ 586740 h 4185920"/>
                <a:gd name="connsiteX268" fmla="*/ 937260 w 11737340"/>
                <a:gd name="connsiteY268" fmla="*/ 548640 h 4185920"/>
                <a:gd name="connsiteX269" fmla="*/ 830580 w 11737340"/>
                <a:gd name="connsiteY269" fmla="*/ 510540 h 4185920"/>
                <a:gd name="connsiteX270" fmla="*/ 754380 w 11737340"/>
                <a:gd name="connsiteY270" fmla="*/ 457200 h 4185920"/>
                <a:gd name="connsiteX271" fmla="*/ 708660 w 11737340"/>
                <a:gd name="connsiteY271" fmla="*/ 419100 h 4185920"/>
                <a:gd name="connsiteX272" fmla="*/ 609600 w 11737340"/>
                <a:gd name="connsiteY272" fmla="*/ 396240 h 4185920"/>
                <a:gd name="connsiteX273" fmla="*/ 548640 w 11737340"/>
                <a:gd name="connsiteY273" fmla="*/ 320040 h 4185920"/>
                <a:gd name="connsiteX274" fmla="*/ 510540 w 11737340"/>
                <a:gd name="connsiteY274" fmla="*/ 251460 h 4185920"/>
                <a:gd name="connsiteX275" fmla="*/ 464820 w 11737340"/>
                <a:gd name="connsiteY275" fmla="*/ 190500 h 4185920"/>
                <a:gd name="connsiteX276" fmla="*/ 411480 w 11737340"/>
                <a:gd name="connsiteY276" fmla="*/ 137160 h 4185920"/>
                <a:gd name="connsiteX277" fmla="*/ 373380 w 11737340"/>
                <a:gd name="connsiteY277" fmla="*/ 45720 h 4185920"/>
                <a:gd name="connsiteX278" fmla="*/ 342900 w 11737340"/>
                <a:gd name="connsiteY278" fmla="*/ 0 h 4185920"/>
                <a:gd name="connsiteX279" fmla="*/ 327660 w 11737340"/>
                <a:gd name="connsiteY279" fmla="*/ 60960 h 4185920"/>
                <a:gd name="connsiteX280" fmla="*/ 289560 w 11737340"/>
                <a:gd name="connsiteY280" fmla="*/ 91440 h 4185920"/>
                <a:gd name="connsiteX281" fmla="*/ 236220 w 11737340"/>
                <a:gd name="connsiteY281" fmla="*/ 114300 h 4185920"/>
                <a:gd name="connsiteX282" fmla="*/ 198120 w 11737340"/>
                <a:gd name="connsiteY282" fmla="*/ 175260 h 4185920"/>
                <a:gd name="connsiteX283" fmla="*/ 175260 w 11737340"/>
                <a:gd name="connsiteY283" fmla="*/ 228600 h 4185920"/>
                <a:gd name="connsiteX284" fmla="*/ 114300 w 11737340"/>
                <a:gd name="connsiteY284" fmla="*/ 236220 h 4185920"/>
                <a:gd name="connsiteX285" fmla="*/ 45720 w 11737340"/>
                <a:gd name="connsiteY285" fmla="*/ 251460 h 4185920"/>
                <a:gd name="connsiteX286" fmla="*/ 0 w 11737340"/>
                <a:gd name="connsiteY286" fmla="*/ 281940 h 4185920"/>
                <a:gd name="connsiteX287" fmla="*/ 68580 w 11737340"/>
                <a:gd name="connsiteY287" fmla="*/ 320040 h 4185920"/>
                <a:gd name="connsiteX0" fmla="*/ 68580 w 11737340"/>
                <a:gd name="connsiteY0" fmla="*/ 320040 h 4185920"/>
                <a:gd name="connsiteX1" fmla="*/ 121920 w 11737340"/>
                <a:gd name="connsiteY1" fmla="*/ 381000 h 4185920"/>
                <a:gd name="connsiteX2" fmla="*/ 198120 w 11737340"/>
                <a:gd name="connsiteY2" fmla="*/ 419100 h 4185920"/>
                <a:gd name="connsiteX3" fmla="*/ 320040 w 11737340"/>
                <a:gd name="connsiteY3" fmla="*/ 510540 h 4185920"/>
                <a:gd name="connsiteX4" fmla="*/ 411480 w 11737340"/>
                <a:gd name="connsiteY4" fmla="*/ 563880 h 4185920"/>
                <a:gd name="connsiteX5" fmla="*/ 472440 w 11737340"/>
                <a:gd name="connsiteY5" fmla="*/ 632460 h 4185920"/>
                <a:gd name="connsiteX6" fmla="*/ 601980 w 11737340"/>
                <a:gd name="connsiteY6" fmla="*/ 708660 h 4185920"/>
                <a:gd name="connsiteX7" fmla="*/ 739140 w 11737340"/>
                <a:gd name="connsiteY7" fmla="*/ 784860 h 4185920"/>
                <a:gd name="connsiteX8" fmla="*/ 861060 w 11737340"/>
                <a:gd name="connsiteY8" fmla="*/ 868680 h 4185920"/>
                <a:gd name="connsiteX9" fmla="*/ 944880 w 11737340"/>
                <a:gd name="connsiteY9" fmla="*/ 952500 h 4185920"/>
                <a:gd name="connsiteX10" fmla="*/ 1021080 w 11737340"/>
                <a:gd name="connsiteY10" fmla="*/ 1005840 h 4185920"/>
                <a:gd name="connsiteX11" fmla="*/ 1097280 w 11737340"/>
                <a:gd name="connsiteY11" fmla="*/ 1043940 h 4185920"/>
                <a:gd name="connsiteX12" fmla="*/ 1181100 w 11737340"/>
                <a:gd name="connsiteY12" fmla="*/ 1104900 h 4185920"/>
                <a:gd name="connsiteX13" fmla="*/ 1249680 w 11737340"/>
                <a:gd name="connsiteY13" fmla="*/ 1150620 h 4185920"/>
                <a:gd name="connsiteX14" fmla="*/ 1341120 w 11737340"/>
                <a:gd name="connsiteY14" fmla="*/ 1196340 h 4185920"/>
                <a:gd name="connsiteX15" fmla="*/ 1417320 w 11737340"/>
                <a:gd name="connsiteY15" fmla="*/ 1257300 h 4185920"/>
                <a:gd name="connsiteX16" fmla="*/ 1493520 w 11737340"/>
                <a:gd name="connsiteY16" fmla="*/ 1333500 h 4185920"/>
                <a:gd name="connsiteX17" fmla="*/ 1569720 w 11737340"/>
                <a:gd name="connsiteY17" fmla="*/ 1356360 h 4185920"/>
                <a:gd name="connsiteX18" fmla="*/ 1684020 w 11737340"/>
                <a:gd name="connsiteY18" fmla="*/ 1424940 h 4185920"/>
                <a:gd name="connsiteX19" fmla="*/ 1729740 w 11737340"/>
                <a:gd name="connsiteY19" fmla="*/ 1485900 h 4185920"/>
                <a:gd name="connsiteX20" fmla="*/ 1844040 w 11737340"/>
                <a:gd name="connsiteY20" fmla="*/ 1569720 h 4185920"/>
                <a:gd name="connsiteX21" fmla="*/ 1935480 w 11737340"/>
                <a:gd name="connsiteY21" fmla="*/ 1615440 h 4185920"/>
                <a:gd name="connsiteX22" fmla="*/ 2049780 w 11737340"/>
                <a:gd name="connsiteY22" fmla="*/ 1691640 h 4185920"/>
                <a:gd name="connsiteX23" fmla="*/ 2133600 w 11737340"/>
                <a:gd name="connsiteY23" fmla="*/ 1729740 h 4185920"/>
                <a:gd name="connsiteX24" fmla="*/ 2202180 w 11737340"/>
                <a:gd name="connsiteY24" fmla="*/ 1805940 h 4185920"/>
                <a:gd name="connsiteX25" fmla="*/ 2255520 w 11737340"/>
                <a:gd name="connsiteY25" fmla="*/ 1821180 h 4185920"/>
                <a:gd name="connsiteX26" fmla="*/ 2316480 w 11737340"/>
                <a:gd name="connsiteY26" fmla="*/ 1866900 h 4185920"/>
                <a:gd name="connsiteX27" fmla="*/ 2423160 w 11737340"/>
                <a:gd name="connsiteY27" fmla="*/ 2004060 h 4185920"/>
                <a:gd name="connsiteX28" fmla="*/ 2476500 w 11737340"/>
                <a:gd name="connsiteY28" fmla="*/ 2087880 h 4185920"/>
                <a:gd name="connsiteX29" fmla="*/ 2567940 w 11737340"/>
                <a:gd name="connsiteY29" fmla="*/ 2148840 h 4185920"/>
                <a:gd name="connsiteX30" fmla="*/ 2682240 w 11737340"/>
                <a:gd name="connsiteY30" fmla="*/ 2186940 h 4185920"/>
                <a:gd name="connsiteX31" fmla="*/ 2743200 w 11737340"/>
                <a:gd name="connsiteY31" fmla="*/ 2209800 h 4185920"/>
                <a:gd name="connsiteX32" fmla="*/ 2811780 w 11737340"/>
                <a:gd name="connsiteY32" fmla="*/ 2247900 h 4185920"/>
                <a:gd name="connsiteX33" fmla="*/ 2887980 w 11737340"/>
                <a:gd name="connsiteY33" fmla="*/ 2301240 h 4185920"/>
                <a:gd name="connsiteX34" fmla="*/ 2979420 w 11737340"/>
                <a:gd name="connsiteY34" fmla="*/ 2385060 h 4185920"/>
                <a:gd name="connsiteX35" fmla="*/ 3055620 w 11737340"/>
                <a:gd name="connsiteY35" fmla="*/ 2461260 h 4185920"/>
                <a:gd name="connsiteX36" fmla="*/ 3134360 w 11737340"/>
                <a:gd name="connsiteY36" fmla="*/ 2555240 h 4185920"/>
                <a:gd name="connsiteX37" fmla="*/ 3248660 w 11737340"/>
                <a:gd name="connsiteY37" fmla="*/ 2654300 h 4185920"/>
                <a:gd name="connsiteX38" fmla="*/ 3345180 w 11737340"/>
                <a:gd name="connsiteY38" fmla="*/ 2720340 h 4185920"/>
                <a:gd name="connsiteX39" fmla="*/ 3444240 w 11737340"/>
                <a:gd name="connsiteY39" fmla="*/ 2796540 h 4185920"/>
                <a:gd name="connsiteX40" fmla="*/ 3558540 w 11737340"/>
                <a:gd name="connsiteY40" fmla="*/ 2872740 h 4185920"/>
                <a:gd name="connsiteX41" fmla="*/ 3619500 w 11737340"/>
                <a:gd name="connsiteY41" fmla="*/ 2979420 h 4185920"/>
                <a:gd name="connsiteX42" fmla="*/ 3619500 w 11737340"/>
                <a:gd name="connsiteY42" fmla="*/ 2979420 h 4185920"/>
                <a:gd name="connsiteX43" fmla="*/ 3649980 w 11737340"/>
                <a:gd name="connsiteY43" fmla="*/ 3048000 h 4185920"/>
                <a:gd name="connsiteX44" fmla="*/ 3703320 w 11737340"/>
                <a:gd name="connsiteY44" fmla="*/ 3086100 h 4185920"/>
                <a:gd name="connsiteX45" fmla="*/ 3764280 w 11737340"/>
                <a:gd name="connsiteY45" fmla="*/ 3063240 h 4185920"/>
                <a:gd name="connsiteX46" fmla="*/ 3850640 w 11737340"/>
                <a:gd name="connsiteY46" fmla="*/ 3040380 h 4185920"/>
                <a:gd name="connsiteX47" fmla="*/ 3916680 w 11737340"/>
                <a:gd name="connsiteY47" fmla="*/ 3032760 h 4185920"/>
                <a:gd name="connsiteX48" fmla="*/ 4030980 w 11737340"/>
                <a:gd name="connsiteY48" fmla="*/ 3063240 h 4185920"/>
                <a:gd name="connsiteX49" fmla="*/ 4137660 w 11737340"/>
                <a:gd name="connsiteY49" fmla="*/ 3101340 h 4185920"/>
                <a:gd name="connsiteX50" fmla="*/ 4259580 w 11737340"/>
                <a:gd name="connsiteY50" fmla="*/ 3147060 h 4185920"/>
                <a:gd name="connsiteX51" fmla="*/ 4381500 w 11737340"/>
                <a:gd name="connsiteY51" fmla="*/ 3192780 h 4185920"/>
                <a:gd name="connsiteX52" fmla="*/ 4526280 w 11737340"/>
                <a:gd name="connsiteY52" fmla="*/ 3276600 h 4185920"/>
                <a:gd name="connsiteX53" fmla="*/ 4587240 w 11737340"/>
                <a:gd name="connsiteY53" fmla="*/ 3299460 h 4185920"/>
                <a:gd name="connsiteX54" fmla="*/ 4610100 w 11737340"/>
                <a:gd name="connsiteY54" fmla="*/ 3352800 h 4185920"/>
                <a:gd name="connsiteX55" fmla="*/ 4648200 w 11737340"/>
                <a:gd name="connsiteY55" fmla="*/ 3436620 h 4185920"/>
                <a:gd name="connsiteX56" fmla="*/ 4671060 w 11737340"/>
                <a:gd name="connsiteY56" fmla="*/ 3520440 h 4185920"/>
                <a:gd name="connsiteX57" fmla="*/ 4678680 w 11737340"/>
                <a:gd name="connsiteY57" fmla="*/ 3589020 h 4185920"/>
                <a:gd name="connsiteX58" fmla="*/ 4686300 w 11737340"/>
                <a:gd name="connsiteY58" fmla="*/ 3649980 h 4185920"/>
                <a:gd name="connsiteX59" fmla="*/ 4724400 w 11737340"/>
                <a:gd name="connsiteY59" fmla="*/ 3680460 h 4185920"/>
                <a:gd name="connsiteX60" fmla="*/ 4785360 w 11737340"/>
                <a:gd name="connsiteY60" fmla="*/ 3672840 h 4185920"/>
                <a:gd name="connsiteX61" fmla="*/ 4869180 w 11737340"/>
                <a:gd name="connsiteY61" fmla="*/ 3703320 h 4185920"/>
                <a:gd name="connsiteX62" fmla="*/ 4914900 w 11737340"/>
                <a:gd name="connsiteY62" fmla="*/ 3756660 h 4185920"/>
                <a:gd name="connsiteX63" fmla="*/ 5105400 w 11737340"/>
                <a:gd name="connsiteY63" fmla="*/ 3832860 h 4185920"/>
                <a:gd name="connsiteX64" fmla="*/ 5173980 w 11737340"/>
                <a:gd name="connsiteY64" fmla="*/ 3886200 h 4185920"/>
                <a:gd name="connsiteX65" fmla="*/ 5242560 w 11737340"/>
                <a:gd name="connsiteY65" fmla="*/ 3924300 h 4185920"/>
                <a:gd name="connsiteX66" fmla="*/ 5364480 w 11737340"/>
                <a:gd name="connsiteY66" fmla="*/ 3962400 h 4185920"/>
                <a:gd name="connsiteX67" fmla="*/ 5516880 w 11737340"/>
                <a:gd name="connsiteY67" fmla="*/ 4046220 h 4185920"/>
                <a:gd name="connsiteX68" fmla="*/ 5585460 w 11737340"/>
                <a:gd name="connsiteY68" fmla="*/ 4099560 h 4185920"/>
                <a:gd name="connsiteX69" fmla="*/ 5661660 w 11737340"/>
                <a:gd name="connsiteY69" fmla="*/ 4122420 h 4185920"/>
                <a:gd name="connsiteX70" fmla="*/ 5745480 w 11737340"/>
                <a:gd name="connsiteY70" fmla="*/ 4130040 h 4185920"/>
                <a:gd name="connsiteX71" fmla="*/ 5836920 w 11737340"/>
                <a:gd name="connsiteY71" fmla="*/ 4130040 h 4185920"/>
                <a:gd name="connsiteX72" fmla="*/ 5943600 w 11737340"/>
                <a:gd name="connsiteY72" fmla="*/ 4165600 h 4185920"/>
                <a:gd name="connsiteX73" fmla="*/ 6042660 w 11737340"/>
                <a:gd name="connsiteY73" fmla="*/ 4185920 h 4185920"/>
                <a:gd name="connsiteX74" fmla="*/ 6167120 w 11737340"/>
                <a:gd name="connsiteY74" fmla="*/ 4160520 h 4185920"/>
                <a:gd name="connsiteX75" fmla="*/ 6286500 w 11737340"/>
                <a:gd name="connsiteY75" fmla="*/ 4114800 h 4185920"/>
                <a:gd name="connsiteX76" fmla="*/ 6393180 w 11737340"/>
                <a:gd name="connsiteY76" fmla="*/ 4071620 h 4185920"/>
                <a:gd name="connsiteX77" fmla="*/ 6484620 w 11737340"/>
                <a:gd name="connsiteY77" fmla="*/ 4038600 h 4185920"/>
                <a:gd name="connsiteX78" fmla="*/ 6583680 w 11737340"/>
                <a:gd name="connsiteY78" fmla="*/ 3970020 h 4185920"/>
                <a:gd name="connsiteX79" fmla="*/ 6697980 w 11737340"/>
                <a:gd name="connsiteY79" fmla="*/ 3886200 h 4185920"/>
                <a:gd name="connsiteX80" fmla="*/ 6751320 w 11737340"/>
                <a:gd name="connsiteY80" fmla="*/ 3822700 h 4185920"/>
                <a:gd name="connsiteX81" fmla="*/ 6855460 w 11737340"/>
                <a:gd name="connsiteY81" fmla="*/ 3764280 h 4185920"/>
                <a:gd name="connsiteX82" fmla="*/ 6959600 w 11737340"/>
                <a:gd name="connsiteY82" fmla="*/ 3629660 h 4185920"/>
                <a:gd name="connsiteX83" fmla="*/ 7056120 w 11737340"/>
                <a:gd name="connsiteY83" fmla="*/ 3528060 h 4185920"/>
                <a:gd name="connsiteX84" fmla="*/ 7165340 w 11737340"/>
                <a:gd name="connsiteY84" fmla="*/ 3454400 h 4185920"/>
                <a:gd name="connsiteX85" fmla="*/ 7287260 w 11737340"/>
                <a:gd name="connsiteY85" fmla="*/ 3296920 h 4185920"/>
                <a:gd name="connsiteX86" fmla="*/ 7338060 w 11737340"/>
                <a:gd name="connsiteY86" fmla="*/ 3200400 h 4185920"/>
                <a:gd name="connsiteX87" fmla="*/ 7383780 w 11737340"/>
                <a:gd name="connsiteY87" fmla="*/ 3144520 h 4185920"/>
                <a:gd name="connsiteX88" fmla="*/ 7444740 w 11737340"/>
                <a:gd name="connsiteY88" fmla="*/ 3093720 h 4185920"/>
                <a:gd name="connsiteX89" fmla="*/ 7513320 w 11737340"/>
                <a:gd name="connsiteY89" fmla="*/ 3101340 h 4185920"/>
                <a:gd name="connsiteX90" fmla="*/ 7576820 w 11737340"/>
                <a:gd name="connsiteY90" fmla="*/ 3093720 h 4185920"/>
                <a:gd name="connsiteX91" fmla="*/ 7729220 w 11737340"/>
                <a:gd name="connsiteY91" fmla="*/ 3136900 h 4185920"/>
                <a:gd name="connsiteX92" fmla="*/ 7833360 w 11737340"/>
                <a:gd name="connsiteY92" fmla="*/ 3180080 h 4185920"/>
                <a:gd name="connsiteX93" fmla="*/ 7967980 w 11737340"/>
                <a:gd name="connsiteY93" fmla="*/ 3208020 h 4185920"/>
                <a:gd name="connsiteX94" fmla="*/ 8161020 w 11737340"/>
                <a:gd name="connsiteY94" fmla="*/ 3296920 h 4185920"/>
                <a:gd name="connsiteX95" fmla="*/ 8293100 w 11737340"/>
                <a:gd name="connsiteY95" fmla="*/ 3370580 h 4185920"/>
                <a:gd name="connsiteX96" fmla="*/ 8371840 w 11737340"/>
                <a:gd name="connsiteY96" fmla="*/ 3395980 h 4185920"/>
                <a:gd name="connsiteX97" fmla="*/ 8468360 w 11737340"/>
                <a:gd name="connsiteY97" fmla="*/ 3434080 h 4185920"/>
                <a:gd name="connsiteX98" fmla="*/ 8582660 w 11737340"/>
                <a:gd name="connsiteY98" fmla="*/ 3528060 h 4185920"/>
                <a:gd name="connsiteX99" fmla="*/ 8641080 w 11737340"/>
                <a:gd name="connsiteY99" fmla="*/ 3566160 h 4185920"/>
                <a:gd name="connsiteX100" fmla="*/ 8702040 w 11737340"/>
                <a:gd name="connsiteY100" fmla="*/ 3604260 h 4185920"/>
                <a:gd name="connsiteX101" fmla="*/ 8763000 w 11737340"/>
                <a:gd name="connsiteY101" fmla="*/ 3634740 h 4185920"/>
                <a:gd name="connsiteX102" fmla="*/ 8846820 w 11737340"/>
                <a:gd name="connsiteY102" fmla="*/ 3632200 h 4185920"/>
                <a:gd name="connsiteX103" fmla="*/ 8968740 w 11737340"/>
                <a:gd name="connsiteY103" fmla="*/ 3634740 h 4185920"/>
                <a:gd name="connsiteX104" fmla="*/ 9060180 w 11737340"/>
                <a:gd name="connsiteY104" fmla="*/ 3642360 h 4185920"/>
                <a:gd name="connsiteX105" fmla="*/ 9151620 w 11737340"/>
                <a:gd name="connsiteY105" fmla="*/ 3657600 h 4185920"/>
                <a:gd name="connsiteX106" fmla="*/ 9230360 w 11737340"/>
                <a:gd name="connsiteY106" fmla="*/ 3657600 h 4185920"/>
                <a:gd name="connsiteX107" fmla="*/ 9331960 w 11737340"/>
                <a:gd name="connsiteY107" fmla="*/ 3629660 h 4185920"/>
                <a:gd name="connsiteX108" fmla="*/ 9433560 w 11737340"/>
                <a:gd name="connsiteY108" fmla="*/ 3589020 h 4185920"/>
                <a:gd name="connsiteX109" fmla="*/ 9535160 w 11737340"/>
                <a:gd name="connsiteY109" fmla="*/ 3540760 h 4185920"/>
                <a:gd name="connsiteX110" fmla="*/ 9646920 w 11737340"/>
                <a:gd name="connsiteY110" fmla="*/ 3489960 h 4185920"/>
                <a:gd name="connsiteX111" fmla="*/ 9784080 w 11737340"/>
                <a:gd name="connsiteY111" fmla="*/ 3444240 h 4185920"/>
                <a:gd name="connsiteX112" fmla="*/ 9860280 w 11737340"/>
                <a:gd name="connsiteY112" fmla="*/ 3383280 h 4185920"/>
                <a:gd name="connsiteX113" fmla="*/ 9921240 w 11737340"/>
                <a:gd name="connsiteY113" fmla="*/ 3314700 h 4185920"/>
                <a:gd name="connsiteX114" fmla="*/ 9997440 w 11737340"/>
                <a:gd name="connsiteY114" fmla="*/ 3208020 h 4185920"/>
                <a:gd name="connsiteX115" fmla="*/ 10043160 w 11737340"/>
                <a:gd name="connsiteY115" fmla="*/ 3101340 h 4185920"/>
                <a:gd name="connsiteX116" fmla="*/ 10104120 w 11737340"/>
                <a:gd name="connsiteY116" fmla="*/ 3017520 h 4185920"/>
                <a:gd name="connsiteX117" fmla="*/ 10157460 w 11737340"/>
                <a:gd name="connsiteY117" fmla="*/ 2933700 h 4185920"/>
                <a:gd name="connsiteX118" fmla="*/ 10218420 w 11737340"/>
                <a:gd name="connsiteY118" fmla="*/ 2849880 h 4185920"/>
                <a:gd name="connsiteX119" fmla="*/ 10294620 w 11737340"/>
                <a:gd name="connsiteY119" fmla="*/ 2735580 h 4185920"/>
                <a:gd name="connsiteX120" fmla="*/ 10347960 w 11737340"/>
                <a:gd name="connsiteY120" fmla="*/ 2621280 h 4185920"/>
                <a:gd name="connsiteX121" fmla="*/ 10431780 w 11737340"/>
                <a:gd name="connsiteY121" fmla="*/ 2499360 h 4185920"/>
                <a:gd name="connsiteX122" fmla="*/ 10500360 w 11737340"/>
                <a:gd name="connsiteY122" fmla="*/ 2354580 h 4185920"/>
                <a:gd name="connsiteX123" fmla="*/ 10553700 w 11737340"/>
                <a:gd name="connsiteY123" fmla="*/ 2263140 h 4185920"/>
                <a:gd name="connsiteX124" fmla="*/ 10584180 w 11737340"/>
                <a:gd name="connsiteY124" fmla="*/ 2194560 h 4185920"/>
                <a:gd name="connsiteX125" fmla="*/ 10624820 w 11737340"/>
                <a:gd name="connsiteY125" fmla="*/ 2125980 h 4185920"/>
                <a:gd name="connsiteX126" fmla="*/ 10675620 w 11737340"/>
                <a:gd name="connsiteY126" fmla="*/ 2049780 h 4185920"/>
                <a:gd name="connsiteX127" fmla="*/ 10690860 w 11737340"/>
                <a:gd name="connsiteY127" fmla="*/ 1988820 h 4185920"/>
                <a:gd name="connsiteX128" fmla="*/ 10713720 w 11737340"/>
                <a:gd name="connsiteY128" fmla="*/ 1927860 h 4185920"/>
                <a:gd name="connsiteX129" fmla="*/ 10767060 w 11737340"/>
                <a:gd name="connsiteY129" fmla="*/ 1859280 h 4185920"/>
                <a:gd name="connsiteX130" fmla="*/ 10873740 w 11737340"/>
                <a:gd name="connsiteY130" fmla="*/ 1828800 h 4185920"/>
                <a:gd name="connsiteX131" fmla="*/ 11079480 w 11737340"/>
                <a:gd name="connsiteY131" fmla="*/ 1767840 h 4185920"/>
                <a:gd name="connsiteX132" fmla="*/ 11247120 w 11737340"/>
                <a:gd name="connsiteY132" fmla="*/ 1684020 h 4185920"/>
                <a:gd name="connsiteX133" fmla="*/ 11407140 w 11737340"/>
                <a:gd name="connsiteY133" fmla="*/ 1628140 h 4185920"/>
                <a:gd name="connsiteX134" fmla="*/ 11490960 w 11737340"/>
                <a:gd name="connsiteY134" fmla="*/ 1577340 h 4185920"/>
                <a:gd name="connsiteX135" fmla="*/ 11635740 w 11737340"/>
                <a:gd name="connsiteY135" fmla="*/ 1508760 h 4185920"/>
                <a:gd name="connsiteX136" fmla="*/ 11737340 w 11737340"/>
                <a:gd name="connsiteY136" fmla="*/ 1442720 h 4185920"/>
                <a:gd name="connsiteX137" fmla="*/ 11620500 w 11737340"/>
                <a:gd name="connsiteY137" fmla="*/ 1417320 h 4185920"/>
                <a:gd name="connsiteX138" fmla="*/ 11567160 w 11737340"/>
                <a:gd name="connsiteY138" fmla="*/ 1379220 h 4185920"/>
                <a:gd name="connsiteX139" fmla="*/ 11498580 w 11737340"/>
                <a:gd name="connsiteY139" fmla="*/ 1318260 h 4185920"/>
                <a:gd name="connsiteX140" fmla="*/ 11468100 w 11737340"/>
                <a:gd name="connsiteY140" fmla="*/ 1280160 h 4185920"/>
                <a:gd name="connsiteX141" fmla="*/ 11442700 w 11737340"/>
                <a:gd name="connsiteY141" fmla="*/ 1231900 h 4185920"/>
                <a:gd name="connsiteX142" fmla="*/ 11384280 w 11737340"/>
                <a:gd name="connsiteY142" fmla="*/ 1310640 h 4185920"/>
                <a:gd name="connsiteX143" fmla="*/ 11353800 w 11737340"/>
                <a:gd name="connsiteY143" fmla="*/ 1356360 h 4185920"/>
                <a:gd name="connsiteX144" fmla="*/ 11224260 w 11737340"/>
                <a:gd name="connsiteY144" fmla="*/ 1417320 h 4185920"/>
                <a:gd name="connsiteX145" fmla="*/ 11109960 w 11737340"/>
                <a:gd name="connsiteY145" fmla="*/ 1463040 h 4185920"/>
                <a:gd name="connsiteX146" fmla="*/ 10911840 w 11737340"/>
                <a:gd name="connsiteY146" fmla="*/ 1524000 h 4185920"/>
                <a:gd name="connsiteX147" fmla="*/ 10774680 w 11737340"/>
                <a:gd name="connsiteY147" fmla="*/ 1546860 h 4185920"/>
                <a:gd name="connsiteX148" fmla="*/ 10675620 w 11737340"/>
                <a:gd name="connsiteY148" fmla="*/ 1615440 h 4185920"/>
                <a:gd name="connsiteX149" fmla="*/ 10568940 w 11737340"/>
                <a:gd name="connsiteY149" fmla="*/ 1676400 h 4185920"/>
                <a:gd name="connsiteX150" fmla="*/ 10485120 w 11737340"/>
                <a:gd name="connsiteY150" fmla="*/ 1760220 h 4185920"/>
                <a:gd name="connsiteX151" fmla="*/ 10454640 w 11737340"/>
                <a:gd name="connsiteY151" fmla="*/ 1836420 h 4185920"/>
                <a:gd name="connsiteX152" fmla="*/ 10416540 w 11737340"/>
                <a:gd name="connsiteY152" fmla="*/ 1927860 h 4185920"/>
                <a:gd name="connsiteX153" fmla="*/ 10401300 w 11737340"/>
                <a:gd name="connsiteY153" fmla="*/ 2004060 h 4185920"/>
                <a:gd name="connsiteX154" fmla="*/ 10363200 w 11737340"/>
                <a:gd name="connsiteY154" fmla="*/ 2095500 h 4185920"/>
                <a:gd name="connsiteX155" fmla="*/ 10317480 w 11737340"/>
                <a:gd name="connsiteY155" fmla="*/ 2225040 h 4185920"/>
                <a:gd name="connsiteX156" fmla="*/ 10287000 w 11737340"/>
                <a:gd name="connsiteY156" fmla="*/ 2346960 h 4185920"/>
                <a:gd name="connsiteX157" fmla="*/ 10218420 w 11737340"/>
                <a:gd name="connsiteY157" fmla="*/ 2499360 h 4185920"/>
                <a:gd name="connsiteX158" fmla="*/ 10134600 w 11737340"/>
                <a:gd name="connsiteY158" fmla="*/ 2621280 h 4185920"/>
                <a:gd name="connsiteX159" fmla="*/ 10043160 w 11737340"/>
                <a:gd name="connsiteY159" fmla="*/ 2735580 h 4185920"/>
                <a:gd name="connsiteX160" fmla="*/ 9974580 w 11737340"/>
                <a:gd name="connsiteY160" fmla="*/ 2857500 h 4185920"/>
                <a:gd name="connsiteX161" fmla="*/ 9906000 w 11737340"/>
                <a:gd name="connsiteY161" fmla="*/ 2941320 h 4185920"/>
                <a:gd name="connsiteX162" fmla="*/ 9860280 w 11737340"/>
                <a:gd name="connsiteY162" fmla="*/ 3032760 h 4185920"/>
                <a:gd name="connsiteX163" fmla="*/ 9806940 w 11737340"/>
                <a:gd name="connsiteY163" fmla="*/ 3116580 h 4185920"/>
                <a:gd name="connsiteX164" fmla="*/ 9715500 w 11737340"/>
                <a:gd name="connsiteY164" fmla="*/ 3208020 h 4185920"/>
                <a:gd name="connsiteX165" fmla="*/ 9616440 w 11737340"/>
                <a:gd name="connsiteY165" fmla="*/ 3261360 h 4185920"/>
                <a:gd name="connsiteX166" fmla="*/ 9532620 w 11737340"/>
                <a:gd name="connsiteY166" fmla="*/ 3329940 h 4185920"/>
                <a:gd name="connsiteX167" fmla="*/ 9471660 w 11737340"/>
                <a:gd name="connsiteY167" fmla="*/ 3375660 h 4185920"/>
                <a:gd name="connsiteX168" fmla="*/ 9410700 w 11737340"/>
                <a:gd name="connsiteY168" fmla="*/ 3429000 h 4185920"/>
                <a:gd name="connsiteX169" fmla="*/ 9288780 w 11737340"/>
                <a:gd name="connsiteY169" fmla="*/ 3436620 h 4185920"/>
                <a:gd name="connsiteX170" fmla="*/ 9166860 w 11737340"/>
                <a:gd name="connsiteY170" fmla="*/ 3444240 h 4185920"/>
                <a:gd name="connsiteX171" fmla="*/ 9029700 w 11737340"/>
                <a:gd name="connsiteY171" fmla="*/ 3413760 h 4185920"/>
                <a:gd name="connsiteX172" fmla="*/ 8823960 w 11737340"/>
                <a:gd name="connsiteY172" fmla="*/ 3360420 h 4185920"/>
                <a:gd name="connsiteX173" fmla="*/ 8679180 w 11737340"/>
                <a:gd name="connsiteY173" fmla="*/ 3329940 h 4185920"/>
                <a:gd name="connsiteX174" fmla="*/ 8572500 w 11737340"/>
                <a:gd name="connsiteY174" fmla="*/ 3276600 h 4185920"/>
                <a:gd name="connsiteX175" fmla="*/ 8465820 w 11737340"/>
                <a:gd name="connsiteY175" fmla="*/ 3215640 h 4185920"/>
                <a:gd name="connsiteX176" fmla="*/ 8321040 w 11737340"/>
                <a:gd name="connsiteY176" fmla="*/ 3177540 h 4185920"/>
                <a:gd name="connsiteX177" fmla="*/ 8199120 w 11737340"/>
                <a:gd name="connsiteY177" fmla="*/ 3131820 h 4185920"/>
                <a:gd name="connsiteX178" fmla="*/ 8069580 w 11737340"/>
                <a:gd name="connsiteY178" fmla="*/ 3078480 h 4185920"/>
                <a:gd name="connsiteX179" fmla="*/ 7917180 w 11737340"/>
                <a:gd name="connsiteY179" fmla="*/ 2994660 h 4185920"/>
                <a:gd name="connsiteX180" fmla="*/ 7787640 w 11737340"/>
                <a:gd name="connsiteY180" fmla="*/ 2971800 h 4185920"/>
                <a:gd name="connsiteX181" fmla="*/ 7719060 w 11737340"/>
                <a:gd name="connsiteY181" fmla="*/ 2933700 h 4185920"/>
                <a:gd name="connsiteX182" fmla="*/ 7612380 w 11737340"/>
                <a:gd name="connsiteY182" fmla="*/ 2903220 h 4185920"/>
                <a:gd name="connsiteX183" fmla="*/ 7566660 w 11737340"/>
                <a:gd name="connsiteY183" fmla="*/ 2887980 h 4185920"/>
                <a:gd name="connsiteX184" fmla="*/ 7551420 w 11737340"/>
                <a:gd name="connsiteY184" fmla="*/ 2849880 h 4185920"/>
                <a:gd name="connsiteX185" fmla="*/ 7533640 w 11737340"/>
                <a:gd name="connsiteY185" fmla="*/ 2788920 h 4185920"/>
                <a:gd name="connsiteX186" fmla="*/ 7475220 w 11737340"/>
                <a:gd name="connsiteY186" fmla="*/ 2857500 h 4185920"/>
                <a:gd name="connsiteX187" fmla="*/ 7414260 w 11737340"/>
                <a:gd name="connsiteY187" fmla="*/ 2887980 h 4185920"/>
                <a:gd name="connsiteX188" fmla="*/ 7345680 w 11737340"/>
                <a:gd name="connsiteY188" fmla="*/ 2971800 h 4185920"/>
                <a:gd name="connsiteX189" fmla="*/ 7315200 w 11737340"/>
                <a:gd name="connsiteY189" fmla="*/ 2994660 h 4185920"/>
                <a:gd name="connsiteX190" fmla="*/ 7261860 w 11737340"/>
                <a:gd name="connsiteY190" fmla="*/ 3009900 h 4185920"/>
                <a:gd name="connsiteX191" fmla="*/ 7193280 w 11737340"/>
                <a:gd name="connsiteY191" fmla="*/ 3025140 h 4185920"/>
                <a:gd name="connsiteX192" fmla="*/ 7155180 w 11737340"/>
                <a:gd name="connsiteY192" fmla="*/ 3078480 h 4185920"/>
                <a:gd name="connsiteX193" fmla="*/ 7109460 w 11737340"/>
                <a:gd name="connsiteY193" fmla="*/ 3154680 h 4185920"/>
                <a:gd name="connsiteX194" fmla="*/ 7048500 w 11737340"/>
                <a:gd name="connsiteY194" fmla="*/ 3246120 h 4185920"/>
                <a:gd name="connsiteX195" fmla="*/ 6995160 w 11737340"/>
                <a:gd name="connsiteY195" fmla="*/ 3307080 h 4185920"/>
                <a:gd name="connsiteX196" fmla="*/ 6972300 w 11737340"/>
                <a:gd name="connsiteY196" fmla="*/ 3352800 h 4185920"/>
                <a:gd name="connsiteX197" fmla="*/ 6949440 w 11737340"/>
                <a:gd name="connsiteY197" fmla="*/ 3413760 h 4185920"/>
                <a:gd name="connsiteX198" fmla="*/ 6949440 w 11737340"/>
                <a:gd name="connsiteY198" fmla="*/ 3413760 h 4185920"/>
                <a:gd name="connsiteX199" fmla="*/ 6911340 w 11737340"/>
                <a:gd name="connsiteY199" fmla="*/ 3474720 h 4185920"/>
                <a:gd name="connsiteX200" fmla="*/ 6888480 w 11737340"/>
                <a:gd name="connsiteY200" fmla="*/ 3505200 h 4185920"/>
                <a:gd name="connsiteX201" fmla="*/ 6819900 w 11737340"/>
                <a:gd name="connsiteY201" fmla="*/ 3566160 h 4185920"/>
                <a:gd name="connsiteX202" fmla="*/ 6731000 w 11737340"/>
                <a:gd name="connsiteY202" fmla="*/ 3599180 h 4185920"/>
                <a:gd name="connsiteX203" fmla="*/ 6675120 w 11737340"/>
                <a:gd name="connsiteY203" fmla="*/ 3657600 h 4185920"/>
                <a:gd name="connsiteX204" fmla="*/ 6629400 w 11737340"/>
                <a:gd name="connsiteY204" fmla="*/ 3718560 h 4185920"/>
                <a:gd name="connsiteX205" fmla="*/ 6576060 w 11737340"/>
                <a:gd name="connsiteY205" fmla="*/ 3779520 h 4185920"/>
                <a:gd name="connsiteX206" fmla="*/ 6484620 w 11737340"/>
                <a:gd name="connsiteY206" fmla="*/ 3817620 h 4185920"/>
                <a:gd name="connsiteX207" fmla="*/ 6400800 w 11737340"/>
                <a:gd name="connsiteY207" fmla="*/ 3832860 h 4185920"/>
                <a:gd name="connsiteX208" fmla="*/ 6263640 w 11737340"/>
                <a:gd name="connsiteY208" fmla="*/ 3870960 h 4185920"/>
                <a:gd name="connsiteX209" fmla="*/ 6126480 w 11737340"/>
                <a:gd name="connsiteY209" fmla="*/ 3901440 h 4185920"/>
                <a:gd name="connsiteX210" fmla="*/ 6027420 w 11737340"/>
                <a:gd name="connsiteY210" fmla="*/ 3916680 h 4185920"/>
                <a:gd name="connsiteX211" fmla="*/ 5890260 w 11737340"/>
                <a:gd name="connsiteY211" fmla="*/ 3878580 h 4185920"/>
                <a:gd name="connsiteX212" fmla="*/ 5821680 w 11737340"/>
                <a:gd name="connsiteY212" fmla="*/ 3863340 h 4185920"/>
                <a:gd name="connsiteX213" fmla="*/ 5737860 w 11737340"/>
                <a:gd name="connsiteY213" fmla="*/ 3825240 h 4185920"/>
                <a:gd name="connsiteX214" fmla="*/ 5638800 w 11737340"/>
                <a:gd name="connsiteY214" fmla="*/ 3794760 h 4185920"/>
                <a:gd name="connsiteX215" fmla="*/ 5524500 w 11737340"/>
                <a:gd name="connsiteY215" fmla="*/ 3756660 h 4185920"/>
                <a:gd name="connsiteX216" fmla="*/ 5448300 w 11737340"/>
                <a:gd name="connsiteY216" fmla="*/ 3718560 h 4185920"/>
                <a:gd name="connsiteX217" fmla="*/ 5349240 w 11737340"/>
                <a:gd name="connsiteY217" fmla="*/ 3657600 h 4185920"/>
                <a:gd name="connsiteX218" fmla="*/ 5295900 w 11737340"/>
                <a:gd name="connsiteY218" fmla="*/ 3619500 h 4185920"/>
                <a:gd name="connsiteX219" fmla="*/ 5234940 w 11737340"/>
                <a:gd name="connsiteY219" fmla="*/ 3596640 h 4185920"/>
                <a:gd name="connsiteX220" fmla="*/ 5135880 w 11737340"/>
                <a:gd name="connsiteY220" fmla="*/ 3550920 h 4185920"/>
                <a:gd name="connsiteX221" fmla="*/ 5059680 w 11737340"/>
                <a:gd name="connsiteY221" fmla="*/ 3505200 h 4185920"/>
                <a:gd name="connsiteX222" fmla="*/ 5029200 w 11737340"/>
                <a:gd name="connsiteY222" fmla="*/ 3482340 h 4185920"/>
                <a:gd name="connsiteX223" fmla="*/ 4960620 w 11737340"/>
                <a:gd name="connsiteY223" fmla="*/ 3413760 h 4185920"/>
                <a:gd name="connsiteX224" fmla="*/ 4876800 w 11737340"/>
                <a:gd name="connsiteY224" fmla="*/ 3299460 h 4185920"/>
                <a:gd name="connsiteX225" fmla="*/ 4808220 w 11737340"/>
                <a:gd name="connsiteY225" fmla="*/ 3200400 h 4185920"/>
                <a:gd name="connsiteX226" fmla="*/ 4777740 w 11737340"/>
                <a:gd name="connsiteY226" fmla="*/ 3147060 h 4185920"/>
                <a:gd name="connsiteX227" fmla="*/ 4724400 w 11737340"/>
                <a:gd name="connsiteY227" fmla="*/ 3108960 h 4185920"/>
                <a:gd name="connsiteX228" fmla="*/ 4648200 w 11737340"/>
                <a:gd name="connsiteY228" fmla="*/ 3063240 h 4185920"/>
                <a:gd name="connsiteX229" fmla="*/ 4533900 w 11737340"/>
                <a:gd name="connsiteY229" fmla="*/ 2979420 h 4185920"/>
                <a:gd name="connsiteX230" fmla="*/ 4427220 w 11737340"/>
                <a:gd name="connsiteY230" fmla="*/ 2941320 h 4185920"/>
                <a:gd name="connsiteX231" fmla="*/ 4366260 w 11737340"/>
                <a:gd name="connsiteY231" fmla="*/ 2903220 h 4185920"/>
                <a:gd name="connsiteX232" fmla="*/ 4244340 w 11737340"/>
                <a:gd name="connsiteY232" fmla="*/ 2842260 h 4185920"/>
                <a:gd name="connsiteX233" fmla="*/ 4145280 w 11737340"/>
                <a:gd name="connsiteY233" fmla="*/ 2811780 h 4185920"/>
                <a:gd name="connsiteX234" fmla="*/ 4038600 w 11737340"/>
                <a:gd name="connsiteY234" fmla="*/ 2804160 h 4185920"/>
                <a:gd name="connsiteX235" fmla="*/ 3954780 w 11737340"/>
                <a:gd name="connsiteY235" fmla="*/ 2819400 h 4185920"/>
                <a:gd name="connsiteX236" fmla="*/ 3863340 w 11737340"/>
                <a:gd name="connsiteY236" fmla="*/ 2804160 h 4185920"/>
                <a:gd name="connsiteX237" fmla="*/ 3741420 w 11737340"/>
                <a:gd name="connsiteY237" fmla="*/ 2781300 h 4185920"/>
                <a:gd name="connsiteX238" fmla="*/ 3649980 w 11737340"/>
                <a:gd name="connsiteY238" fmla="*/ 2743200 h 4185920"/>
                <a:gd name="connsiteX239" fmla="*/ 3573780 w 11737340"/>
                <a:gd name="connsiteY239" fmla="*/ 2674620 h 4185920"/>
                <a:gd name="connsiteX240" fmla="*/ 3482340 w 11737340"/>
                <a:gd name="connsiteY240" fmla="*/ 2621280 h 4185920"/>
                <a:gd name="connsiteX241" fmla="*/ 3436620 w 11737340"/>
                <a:gd name="connsiteY241" fmla="*/ 2552700 h 4185920"/>
                <a:gd name="connsiteX242" fmla="*/ 3329940 w 11737340"/>
                <a:gd name="connsiteY242" fmla="*/ 2423160 h 4185920"/>
                <a:gd name="connsiteX243" fmla="*/ 3261360 w 11737340"/>
                <a:gd name="connsiteY243" fmla="*/ 2324100 h 4185920"/>
                <a:gd name="connsiteX244" fmla="*/ 3131820 w 11737340"/>
                <a:gd name="connsiteY244" fmla="*/ 2209800 h 4185920"/>
                <a:gd name="connsiteX245" fmla="*/ 3040380 w 11737340"/>
                <a:gd name="connsiteY245" fmla="*/ 2141220 h 4185920"/>
                <a:gd name="connsiteX246" fmla="*/ 2910840 w 11737340"/>
                <a:gd name="connsiteY246" fmla="*/ 2034540 h 4185920"/>
                <a:gd name="connsiteX247" fmla="*/ 2849880 w 11737340"/>
                <a:gd name="connsiteY247" fmla="*/ 1958340 h 4185920"/>
                <a:gd name="connsiteX248" fmla="*/ 2743200 w 11737340"/>
                <a:gd name="connsiteY248" fmla="*/ 1889760 h 4185920"/>
                <a:gd name="connsiteX249" fmla="*/ 2659380 w 11737340"/>
                <a:gd name="connsiteY249" fmla="*/ 1844040 h 4185920"/>
                <a:gd name="connsiteX250" fmla="*/ 2575560 w 11737340"/>
                <a:gd name="connsiteY250" fmla="*/ 1744980 h 4185920"/>
                <a:gd name="connsiteX251" fmla="*/ 2468880 w 11737340"/>
                <a:gd name="connsiteY251" fmla="*/ 1645920 h 4185920"/>
                <a:gd name="connsiteX252" fmla="*/ 2400300 w 11737340"/>
                <a:gd name="connsiteY252" fmla="*/ 1607820 h 4185920"/>
                <a:gd name="connsiteX253" fmla="*/ 2263140 w 11737340"/>
                <a:gd name="connsiteY253" fmla="*/ 1501140 h 4185920"/>
                <a:gd name="connsiteX254" fmla="*/ 2171700 w 11737340"/>
                <a:gd name="connsiteY254" fmla="*/ 1432560 h 4185920"/>
                <a:gd name="connsiteX255" fmla="*/ 2087880 w 11737340"/>
                <a:gd name="connsiteY255" fmla="*/ 1363980 h 4185920"/>
                <a:gd name="connsiteX256" fmla="*/ 1950720 w 11737340"/>
                <a:gd name="connsiteY256" fmla="*/ 1272540 h 4185920"/>
                <a:gd name="connsiteX257" fmla="*/ 1805940 w 11737340"/>
                <a:gd name="connsiteY257" fmla="*/ 1135380 h 4185920"/>
                <a:gd name="connsiteX258" fmla="*/ 1729740 w 11737340"/>
                <a:gd name="connsiteY258" fmla="*/ 1089660 h 4185920"/>
                <a:gd name="connsiteX259" fmla="*/ 1668780 w 11737340"/>
                <a:gd name="connsiteY259" fmla="*/ 1043940 h 4185920"/>
                <a:gd name="connsiteX260" fmla="*/ 1592580 w 11737340"/>
                <a:gd name="connsiteY260" fmla="*/ 990600 h 4185920"/>
                <a:gd name="connsiteX261" fmla="*/ 1470660 w 11737340"/>
                <a:gd name="connsiteY261" fmla="*/ 891540 h 4185920"/>
                <a:gd name="connsiteX262" fmla="*/ 1386840 w 11737340"/>
                <a:gd name="connsiteY262" fmla="*/ 845820 h 4185920"/>
                <a:gd name="connsiteX263" fmla="*/ 1318260 w 11737340"/>
                <a:gd name="connsiteY263" fmla="*/ 784860 h 4185920"/>
                <a:gd name="connsiteX264" fmla="*/ 1264920 w 11737340"/>
                <a:gd name="connsiteY264" fmla="*/ 723900 h 4185920"/>
                <a:gd name="connsiteX265" fmla="*/ 1181100 w 11737340"/>
                <a:gd name="connsiteY265" fmla="*/ 647700 h 4185920"/>
                <a:gd name="connsiteX266" fmla="*/ 1089660 w 11737340"/>
                <a:gd name="connsiteY266" fmla="*/ 624840 h 4185920"/>
                <a:gd name="connsiteX267" fmla="*/ 1021080 w 11737340"/>
                <a:gd name="connsiteY267" fmla="*/ 586740 h 4185920"/>
                <a:gd name="connsiteX268" fmla="*/ 937260 w 11737340"/>
                <a:gd name="connsiteY268" fmla="*/ 548640 h 4185920"/>
                <a:gd name="connsiteX269" fmla="*/ 830580 w 11737340"/>
                <a:gd name="connsiteY269" fmla="*/ 510540 h 4185920"/>
                <a:gd name="connsiteX270" fmla="*/ 754380 w 11737340"/>
                <a:gd name="connsiteY270" fmla="*/ 457200 h 4185920"/>
                <a:gd name="connsiteX271" fmla="*/ 708660 w 11737340"/>
                <a:gd name="connsiteY271" fmla="*/ 419100 h 4185920"/>
                <a:gd name="connsiteX272" fmla="*/ 609600 w 11737340"/>
                <a:gd name="connsiteY272" fmla="*/ 396240 h 4185920"/>
                <a:gd name="connsiteX273" fmla="*/ 548640 w 11737340"/>
                <a:gd name="connsiteY273" fmla="*/ 320040 h 4185920"/>
                <a:gd name="connsiteX274" fmla="*/ 510540 w 11737340"/>
                <a:gd name="connsiteY274" fmla="*/ 251460 h 4185920"/>
                <a:gd name="connsiteX275" fmla="*/ 464820 w 11737340"/>
                <a:gd name="connsiteY275" fmla="*/ 190500 h 4185920"/>
                <a:gd name="connsiteX276" fmla="*/ 411480 w 11737340"/>
                <a:gd name="connsiteY276" fmla="*/ 137160 h 4185920"/>
                <a:gd name="connsiteX277" fmla="*/ 373380 w 11737340"/>
                <a:gd name="connsiteY277" fmla="*/ 45720 h 4185920"/>
                <a:gd name="connsiteX278" fmla="*/ 342900 w 11737340"/>
                <a:gd name="connsiteY278" fmla="*/ 0 h 4185920"/>
                <a:gd name="connsiteX279" fmla="*/ 327660 w 11737340"/>
                <a:gd name="connsiteY279" fmla="*/ 60960 h 4185920"/>
                <a:gd name="connsiteX280" fmla="*/ 289560 w 11737340"/>
                <a:gd name="connsiteY280" fmla="*/ 91440 h 4185920"/>
                <a:gd name="connsiteX281" fmla="*/ 236220 w 11737340"/>
                <a:gd name="connsiteY281" fmla="*/ 114300 h 4185920"/>
                <a:gd name="connsiteX282" fmla="*/ 198120 w 11737340"/>
                <a:gd name="connsiteY282" fmla="*/ 175260 h 4185920"/>
                <a:gd name="connsiteX283" fmla="*/ 165100 w 11737340"/>
                <a:gd name="connsiteY283" fmla="*/ 220980 h 4185920"/>
                <a:gd name="connsiteX284" fmla="*/ 114300 w 11737340"/>
                <a:gd name="connsiteY284" fmla="*/ 236220 h 4185920"/>
                <a:gd name="connsiteX285" fmla="*/ 45720 w 11737340"/>
                <a:gd name="connsiteY285" fmla="*/ 251460 h 4185920"/>
                <a:gd name="connsiteX286" fmla="*/ 0 w 11737340"/>
                <a:gd name="connsiteY286" fmla="*/ 281940 h 4185920"/>
                <a:gd name="connsiteX287" fmla="*/ 68580 w 11737340"/>
                <a:gd name="connsiteY287" fmla="*/ 320040 h 4185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</a:cxnLst>
              <a:rect l="l" t="t" r="r" b="b"/>
              <a:pathLst>
                <a:path w="11737340" h="4185920">
                  <a:moveTo>
                    <a:pt x="68580" y="320040"/>
                  </a:moveTo>
                  <a:lnTo>
                    <a:pt x="121920" y="381000"/>
                  </a:lnTo>
                  <a:lnTo>
                    <a:pt x="198120" y="419100"/>
                  </a:lnTo>
                  <a:lnTo>
                    <a:pt x="320040" y="510540"/>
                  </a:lnTo>
                  <a:lnTo>
                    <a:pt x="411480" y="563880"/>
                  </a:lnTo>
                  <a:lnTo>
                    <a:pt x="472440" y="632460"/>
                  </a:lnTo>
                  <a:lnTo>
                    <a:pt x="601980" y="708660"/>
                  </a:lnTo>
                  <a:lnTo>
                    <a:pt x="739140" y="784860"/>
                  </a:lnTo>
                  <a:lnTo>
                    <a:pt x="861060" y="868680"/>
                  </a:lnTo>
                  <a:lnTo>
                    <a:pt x="944880" y="952500"/>
                  </a:lnTo>
                  <a:lnTo>
                    <a:pt x="1021080" y="1005840"/>
                  </a:lnTo>
                  <a:lnTo>
                    <a:pt x="1097280" y="1043940"/>
                  </a:lnTo>
                  <a:lnTo>
                    <a:pt x="1181100" y="1104900"/>
                  </a:lnTo>
                  <a:lnTo>
                    <a:pt x="1249680" y="1150620"/>
                  </a:lnTo>
                  <a:lnTo>
                    <a:pt x="1341120" y="1196340"/>
                  </a:lnTo>
                  <a:lnTo>
                    <a:pt x="1417320" y="1257300"/>
                  </a:lnTo>
                  <a:lnTo>
                    <a:pt x="1493520" y="1333500"/>
                  </a:lnTo>
                  <a:lnTo>
                    <a:pt x="1569720" y="1356360"/>
                  </a:lnTo>
                  <a:lnTo>
                    <a:pt x="1684020" y="1424940"/>
                  </a:lnTo>
                  <a:lnTo>
                    <a:pt x="1729740" y="1485900"/>
                  </a:lnTo>
                  <a:lnTo>
                    <a:pt x="1844040" y="1569720"/>
                  </a:lnTo>
                  <a:lnTo>
                    <a:pt x="1935480" y="1615440"/>
                  </a:lnTo>
                  <a:lnTo>
                    <a:pt x="2049780" y="1691640"/>
                  </a:lnTo>
                  <a:lnTo>
                    <a:pt x="2133600" y="1729740"/>
                  </a:lnTo>
                  <a:lnTo>
                    <a:pt x="2202180" y="1805940"/>
                  </a:lnTo>
                  <a:lnTo>
                    <a:pt x="2255520" y="1821180"/>
                  </a:lnTo>
                  <a:lnTo>
                    <a:pt x="2316480" y="1866900"/>
                  </a:lnTo>
                  <a:lnTo>
                    <a:pt x="2423160" y="2004060"/>
                  </a:lnTo>
                  <a:lnTo>
                    <a:pt x="2476500" y="2087880"/>
                  </a:lnTo>
                  <a:lnTo>
                    <a:pt x="2567940" y="2148840"/>
                  </a:lnTo>
                  <a:lnTo>
                    <a:pt x="2682240" y="2186940"/>
                  </a:lnTo>
                  <a:lnTo>
                    <a:pt x="2743200" y="2209800"/>
                  </a:lnTo>
                  <a:lnTo>
                    <a:pt x="2811780" y="2247900"/>
                  </a:lnTo>
                  <a:lnTo>
                    <a:pt x="2887980" y="2301240"/>
                  </a:lnTo>
                  <a:lnTo>
                    <a:pt x="2979420" y="2385060"/>
                  </a:lnTo>
                  <a:lnTo>
                    <a:pt x="3055620" y="2461260"/>
                  </a:lnTo>
                  <a:lnTo>
                    <a:pt x="3134360" y="2555240"/>
                  </a:lnTo>
                  <a:lnTo>
                    <a:pt x="3248660" y="2654300"/>
                  </a:lnTo>
                  <a:lnTo>
                    <a:pt x="3345180" y="2720340"/>
                  </a:lnTo>
                  <a:lnTo>
                    <a:pt x="3444240" y="2796540"/>
                  </a:lnTo>
                  <a:lnTo>
                    <a:pt x="3558540" y="2872740"/>
                  </a:lnTo>
                  <a:lnTo>
                    <a:pt x="3619500" y="2979420"/>
                  </a:lnTo>
                  <a:lnTo>
                    <a:pt x="3619500" y="2979420"/>
                  </a:lnTo>
                  <a:lnTo>
                    <a:pt x="3649980" y="3048000"/>
                  </a:lnTo>
                  <a:lnTo>
                    <a:pt x="3703320" y="3086100"/>
                  </a:lnTo>
                  <a:lnTo>
                    <a:pt x="3764280" y="3063240"/>
                  </a:lnTo>
                  <a:lnTo>
                    <a:pt x="3850640" y="3040380"/>
                  </a:lnTo>
                  <a:lnTo>
                    <a:pt x="3916680" y="3032760"/>
                  </a:lnTo>
                  <a:lnTo>
                    <a:pt x="4030980" y="3063240"/>
                  </a:lnTo>
                  <a:lnTo>
                    <a:pt x="4137660" y="3101340"/>
                  </a:lnTo>
                  <a:lnTo>
                    <a:pt x="4259580" y="3147060"/>
                  </a:lnTo>
                  <a:lnTo>
                    <a:pt x="4381500" y="3192780"/>
                  </a:lnTo>
                  <a:lnTo>
                    <a:pt x="4526280" y="3276600"/>
                  </a:lnTo>
                  <a:lnTo>
                    <a:pt x="4587240" y="3299460"/>
                  </a:lnTo>
                  <a:lnTo>
                    <a:pt x="4610100" y="3352800"/>
                  </a:lnTo>
                  <a:lnTo>
                    <a:pt x="4648200" y="3436620"/>
                  </a:lnTo>
                  <a:lnTo>
                    <a:pt x="4671060" y="3520440"/>
                  </a:lnTo>
                  <a:lnTo>
                    <a:pt x="4678680" y="3589020"/>
                  </a:lnTo>
                  <a:lnTo>
                    <a:pt x="4686300" y="3649980"/>
                  </a:lnTo>
                  <a:lnTo>
                    <a:pt x="4724400" y="3680460"/>
                  </a:lnTo>
                  <a:lnTo>
                    <a:pt x="4785360" y="3672840"/>
                  </a:lnTo>
                  <a:lnTo>
                    <a:pt x="4869180" y="3703320"/>
                  </a:lnTo>
                  <a:lnTo>
                    <a:pt x="4914900" y="3756660"/>
                  </a:lnTo>
                  <a:lnTo>
                    <a:pt x="5105400" y="3832860"/>
                  </a:lnTo>
                  <a:lnTo>
                    <a:pt x="5173980" y="3886200"/>
                  </a:lnTo>
                  <a:lnTo>
                    <a:pt x="5242560" y="3924300"/>
                  </a:lnTo>
                  <a:lnTo>
                    <a:pt x="5364480" y="3962400"/>
                  </a:lnTo>
                  <a:lnTo>
                    <a:pt x="5516880" y="4046220"/>
                  </a:lnTo>
                  <a:lnTo>
                    <a:pt x="5585460" y="4099560"/>
                  </a:lnTo>
                  <a:lnTo>
                    <a:pt x="5661660" y="4122420"/>
                  </a:lnTo>
                  <a:lnTo>
                    <a:pt x="5745480" y="4130040"/>
                  </a:lnTo>
                  <a:lnTo>
                    <a:pt x="5836920" y="4130040"/>
                  </a:lnTo>
                  <a:lnTo>
                    <a:pt x="5943600" y="4165600"/>
                  </a:lnTo>
                  <a:lnTo>
                    <a:pt x="6042660" y="4185920"/>
                  </a:lnTo>
                  <a:lnTo>
                    <a:pt x="6167120" y="4160520"/>
                  </a:lnTo>
                  <a:lnTo>
                    <a:pt x="6286500" y="4114800"/>
                  </a:lnTo>
                  <a:lnTo>
                    <a:pt x="6393180" y="4071620"/>
                  </a:lnTo>
                  <a:lnTo>
                    <a:pt x="6484620" y="4038600"/>
                  </a:lnTo>
                  <a:lnTo>
                    <a:pt x="6583680" y="3970020"/>
                  </a:lnTo>
                  <a:lnTo>
                    <a:pt x="6697980" y="3886200"/>
                  </a:lnTo>
                  <a:lnTo>
                    <a:pt x="6751320" y="3822700"/>
                  </a:lnTo>
                  <a:lnTo>
                    <a:pt x="6855460" y="3764280"/>
                  </a:lnTo>
                  <a:lnTo>
                    <a:pt x="6959600" y="3629660"/>
                  </a:lnTo>
                  <a:lnTo>
                    <a:pt x="7056120" y="3528060"/>
                  </a:lnTo>
                  <a:lnTo>
                    <a:pt x="7165340" y="3454400"/>
                  </a:lnTo>
                  <a:lnTo>
                    <a:pt x="7287260" y="3296920"/>
                  </a:lnTo>
                  <a:lnTo>
                    <a:pt x="7338060" y="3200400"/>
                  </a:lnTo>
                  <a:lnTo>
                    <a:pt x="7383780" y="3144520"/>
                  </a:lnTo>
                  <a:cubicBezTo>
                    <a:pt x="7404947" y="3132667"/>
                    <a:pt x="7423150" y="3100917"/>
                    <a:pt x="7444740" y="3093720"/>
                  </a:cubicBezTo>
                  <a:cubicBezTo>
                    <a:pt x="7466330" y="3086523"/>
                    <a:pt x="7490460" y="3098800"/>
                    <a:pt x="7513320" y="3101340"/>
                  </a:cubicBezTo>
                  <a:lnTo>
                    <a:pt x="7576820" y="3093720"/>
                  </a:lnTo>
                  <a:lnTo>
                    <a:pt x="7729220" y="3136900"/>
                  </a:lnTo>
                  <a:lnTo>
                    <a:pt x="7833360" y="3180080"/>
                  </a:lnTo>
                  <a:lnTo>
                    <a:pt x="7967980" y="3208020"/>
                  </a:lnTo>
                  <a:lnTo>
                    <a:pt x="8161020" y="3296920"/>
                  </a:lnTo>
                  <a:lnTo>
                    <a:pt x="8293100" y="3370580"/>
                  </a:lnTo>
                  <a:lnTo>
                    <a:pt x="8371840" y="3395980"/>
                  </a:lnTo>
                  <a:lnTo>
                    <a:pt x="8468360" y="3434080"/>
                  </a:lnTo>
                  <a:lnTo>
                    <a:pt x="8582660" y="3528060"/>
                  </a:lnTo>
                  <a:lnTo>
                    <a:pt x="8641080" y="3566160"/>
                  </a:lnTo>
                  <a:lnTo>
                    <a:pt x="8702040" y="3604260"/>
                  </a:lnTo>
                  <a:lnTo>
                    <a:pt x="8763000" y="3634740"/>
                  </a:lnTo>
                  <a:cubicBezTo>
                    <a:pt x="8793480" y="3632200"/>
                    <a:pt x="8812530" y="3632200"/>
                    <a:pt x="8846820" y="3632200"/>
                  </a:cubicBezTo>
                  <a:cubicBezTo>
                    <a:pt x="8881110" y="3632200"/>
                    <a:pt x="8930640" y="3632200"/>
                    <a:pt x="8968740" y="3634740"/>
                  </a:cubicBezTo>
                  <a:lnTo>
                    <a:pt x="9060180" y="3642360"/>
                  </a:lnTo>
                  <a:lnTo>
                    <a:pt x="9151620" y="3657600"/>
                  </a:lnTo>
                  <a:lnTo>
                    <a:pt x="9230360" y="3657600"/>
                  </a:lnTo>
                  <a:cubicBezTo>
                    <a:pt x="9264227" y="3648287"/>
                    <a:pt x="9298093" y="3646593"/>
                    <a:pt x="9331960" y="3629660"/>
                  </a:cubicBezTo>
                  <a:lnTo>
                    <a:pt x="9433560" y="3589020"/>
                  </a:lnTo>
                  <a:lnTo>
                    <a:pt x="9535160" y="3540760"/>
                  </a:lnTo>
                  <a:lnTo>
                    <a:pt x="9646920" y="3489960"/>
                  </a:lnTo>
                  <a:lnTo>
                    <a:pt x="9784080" y="3444240"/>
                  </a:lnTo>
                  <a:lnTo>
                    <a:pt x="9860280" y="3383280"/>
                  </a:lnTo>
                  <a:lnTo>
                    <a:pt x="9921240" y="3314700"/>
                  </a:lnTo>
                  <a:lnTo>
                    <a:pt x="9997440" y="3208020"/>
                  </a:lnTo>
                  <a:lnTo>
                    <a:pt x="10043160" y="3101340"/>
                  </a:lnTo>
                  <a:lnTo>
                    <a:pt x="10104120" y="3017520"/>
                  </a:lnTo>
                  <a:lnTo>
                    <a:pt x="10157460" y="2933700"/>
                  </a:lnTo>
                  <a:lnTo>
                    <a:pt x="10218420" y="2849880"/>
                  </a:lnTo>
                  <a:lnTo>
                    <a:pt x="10294620" y="2735580"/>
                  </a:lnTo>
                  <a:lnTo>
                    <a:pt x="10347960" y="2621280"/>
                  </a:lnTo>
                  <a:lnTo>
                    <a:pt x="10431780" y="2499360"/>
                  </a:lnTo>
                  <a:lnTo>
                    <a:pt x="10500360" y="2354580"/>
                  </a:lnTo>
                  <a:lnTo>
                    <a:pt x="10553700" y="2263140"/>
                  </a:lnTo>
                  <a:lnTo>
                    <a:pt x="10584180" y="2194560"/>
                  </a:lnTo>
                  <a:lnTo>
                    <a:pt x="10624820" y="2125980"/>
                  </a:lnTo>
                  <a:lnTo>
                    <a:pt x="10675620" y="2049780"/>
                  </a:lnTo>
                  <a:lnTo>
                    <a:pt x="10690860" y="1988820"/>
                  </a:lnTo>
                  <a:lnTo>
                    <a:pt x="10713720" y="1927860"/>
                  </a:lnTo>
                  <a:lnTo>
                    <a:pt x="10767060" y="1859280"/>
                  </a:lnTo>
                  <a:lnTo>
                    <a:pt x="10873740" y="1828800"/>
                  </a:lnTo>
                  <a:lnTo>
                    <a:pt x="11079480" y="1767840"/>
                  </a:lnTo>
                  <a:lnTo>
                    <a:pt x="11247120" y="1684020"/>
                  </a:lnTo>
                  <a:lnTo>
                    <a:pt x="11407140" y="1628140"/>
                  </a:lnTo>
                  <a:lnTo>
                    <a:pt x="11490960" y="1577340"/>
                  </a:lnTo>
                  <a:lnTo>
                    <a:pt x="11635740" y="1508760"/>
                  </a:lnTo>
                  <a:lnTo>
                    <a:pt x="11737340" y="1442720"/>
                  </a:lnTo>
                  <a:lnTo>
                    <a:pt x="11620500" y="1417320"/>
                  </a:lnTo>
                  <a:lnTo>
                    <a:pt x="11567160" y="1379220"/>
                  </a:lnTo>
                  <a:lnTo>
                    <a:pt x="11498580" y="1318260"/>
                  </a:lnTo>
                  <a:lnTo>
                    <a:pt x="11468100" y="1280160"/>
                  </a:lnTo>
                  <a:lnTo>
                    <a:pt x="11442700" y="1231900"/>
                  </a:lnTo>
                  <a:lnTo>
                    <a:pt x="11384280" y="1310640"/>
                  </a:lnTo>
                  <a:lnTo>
                    <a:pt x="11353800" y="1356360"/>
                  </a:lnTo>
                  <a:lnTo>
                    <a:pt x="11224260" y="1417320"/>
                  </a:lnTo>
                  <a:lnTo>
                    <a:pt x="11109960" y="1463040"/>
                  </a:lnTo>
                  <a:lnTo>
                    <a:pt x="10911840" y="1524000"/>
                  </a:lnTo>
                  <a:lnTo>
                    <a:pt x="10774680" y="1546860"/>
                  </a:lnTo>
                  <a:lnTo>
                    <a:pt x="10675620" y="1615440"/>
                  </a:lnTo>
                  <a:lnTo>
                    <a:pt x="10568940" y="1676400"/>
                  </a:lnTo>
                  <a:lnTo>
                    <a:pt x="10485120" y="1760220"/>
                  </a:lnTo>
                  <a:lnTo>
                    <a:pt x="10454640" y="1836420"/>
                  </a:lnTo>
                  <a:lnTo>
                    <a:pt x="10416540" y="1927860"/>
                  </a:lnTo>
                  <a:lnTo>
                    <a:pt x="10401300" y="2004060"/>
                  </a:lnTo>
                  <a:lnTo>
                    <a:pt x="10363200" y="2095500"/>
                  </a:lnTo>
                  <a:lnTo>
                    <a:pt x="10317480" y="2225040"/>
                  </a:lnTo>
                  <a:lnTo>
                    <a:pt x="10287000" y="2346960"/>
                  </a:lnTo>
                  <a:lnTo>
                    <a:pt x="10218420" y="2499360"/>
                  </a:lnTo>
                  <a:lnTo>
                    <a:pt x="10134600" y="2621280"/>
                  </a:lnTo>
                  <a:lnTo>
                    <a:pt x="10043160" y="2735580"/>
                  </a:lnTo>
                  <a:lnTo>
                    <a:pt x="9974580" y="2857500"/>
                  </a:lnTo>
                  <a:lnTo>
                    <a:pt x="9906000" y="2941320"/>
                  </a:lnTo>
                  <a:lnTo>
                    <a:pt x="9860280" y="3032760"/>
                  </a:lnTo>
                  <a:lnTo>
                    <a:pt x="9806940" y="3116580"/>
                  </a:lnTo>
                  <a:lnTo>
                    <a:pt x="9715500" y="3208020"/>
                  </a:lnTo>
                  <a:lnTo>
                    <a:pt x="9616440" y="3261360"/>
                  </a:lnTo>
                  <a:lnTo>
                    <a:pt x="9532620" y="3329940"/>
                  </a:lnTo>
                  <a:lnTo>
                    <a:pt x="9471660" y="3375660"/>
                  </a:lnTo>
                  <a:lnTo>
                    <a:pt x="9410700" y="3429000"/>
                  </a:lnTo>
                  <a:lnTo>
                    <a:pt x="9288780" y="3436620"/>
                  </a:lnTo>
                  <a:lnTo>
                    <a:pt x="9166860" y="3444240"/>
                  </a:lnTo>
                  <a:lnTo>
                    <a:pt x="9029700" y="3413760"/>
                  </a:lnTo>
                  <a:lnTo>
                    <a:pt x="8823960" y="3360420"/>
                  </a:lnTo>
                  <a:lnTo>
                    <a:pt x="8679180" y="3329940"/>
                  </a:lnTo>
                  <a:lnTo>
                    <a:pt x="8572500" y="3276600"/>
                  </a:lnTo>
                  <a:lnTo>
                    <a:pt x="8465820" y="3215640"/>
                  </a:lnTo>
                  <a:lnTo>
                    <a:pt x="8321040" y="3177540"/>
                  </a:lnTo>
                  <a:lnTo>
                    <a:pt x="8199120" y="3131820"/>
                  </a:lnTo>
                  <a:lnTo>
                    <a:pt x="8069580" y="3078480"/>
                  </a:lnTo>
                  <a:lnTo>
                    <a:pt x="7917180" y="2994660"/>
                  </a:lnTo>
                  <a:lnTo>
                    <a:pt x="7787640" y="2971800"/>
                  </a:lnTo>
                  <a:lnTo>
                    <a:pt x="7719060" y="2933700"/>
                  </a:lnTo>
                  <a:lnTo>
                    <a:pt x="7612380" y="2903220"/>
                  </a:lnTo>
                  <a:lnTo>
                    <a:pt x="7566660" y="2887980"/>
                  </a:lnTo>
                  <a:lnTo>
                    <a:pt x="7551420" y="2849880"/>
                  </a:lnTo>
                  <a:lnTo>
                    <a:pt x="7533640" y="2788920"/>
                  </a:lnTo>
                  <a:lnTo>
                    <a:pt x="7475220" y="2857500"/>
                  </a:lnTo>
                  <a:lnTo>
                    <a:pt x="7414260" y="2887980"/>
                  </a:lnTo>
                  <a:lnTo>
                    <a:pt x="7345680" y="2971800"/>
                  </a:lnTo>
                  <a:lnTo>
                    <a:pt x="7315200" y="2994660"/>
                  </a:lnTo>
                  <a:lnTo>
                    <a:pt x="7261860" y="3009900"/>
                  </a:lnTo>
                  <a:lnTo>
                    <a:pt x="7193280" y="3025140"/>
                  </a:lnTo>
                  <a:lnTo>
                    <a:pt x="7155180" y="3078480"/>
                  </a:lnTo>
                  <a:lnTo>
                    <a:pt x="7109460" y="3154680"/>
                  </a:lnTo>
                  <a:lnTo>
                    <a:pt x="7048500" y="3246120"/>
                  </a:lnTo>
                  <a:lnTo>
                    <a:pt x="6995160" y="3307080"/>
                  </a:lnTo>
                  <a:lnTo>
                    <a:pt x="6972300" y="3352800"/>
                  </a:lnTo>
                  <a:lnTo>
                    <a:pt x="6949440" y="3413760"/>
                  </a:lnTo>
                  <a:lnTo>
                    <a:pt x="6949440" y="3413760"/>
                  </a:lnTo>
                  <a:lnTo>
                    <a:pt x="6911340" y="3474720"/>
                  </a:lnTo>
                  <a:lnTo>
                    <a:pt x="6888480" y="3505200"/>
                  </a:lnTo>
                  <a:lnTo>
                    <a:pt x="6819900" y="3566160"/>
                  </a:lnTo>
                  <a:lnTo>
                    <a:pt x="6731000" y="3599180"/>
                  </a:lnTo>
                  <a:lnTo>
                    <a:pt x="6675120" y="3657600"/>
                  </a:lnTo>
                  <a:lnTo>
                    <a:pt x="6629400" y="3718560"/>
                  </a:lnTo>
                  <a:lnTo>
                    <a:pt x="6576060" y="3779520"/>
                  </a:lnTo>
                  <a:lnTo>
                    <a:pt x="6484620" y="3817620"/>
                  </a:lnTo>
                  <a:lnTo>
                    <a:pt x="6400800" y="3832860"/>
                  </a:lnTo>
                  <a:lnTo>
                    <a:pt x="6263640" y="3870960"/>
                  </a:lnTo>
                  <a:lnTo>
                    <a:pt x="6126480" y="3901440"/>
                  </a:lnTo>
                  <a:lnTo>
                    <a:pt x="6027420" y="3916680"/>
                  </a:lnTo>
                  <a:lnTo>
                    <a:pt x="5890260" y="3878580"/>
                  </a:lnTo>
                  <a:lnTo>
                    <a:pt x="5821680" y="3863340"/>
                  </a:lnTo>
                  <a:lnTo>
                    <a:pt x="5737860" y="3825240"/>
                  </a:lnTo>
                  <a:lnTo>
                    <a:pt x="5638800" y="3794760"/>
                  </a:lnTo>
                  <a:lnTo>
                    <a:pt x="5524500" y="3756660"/>
                  </a:lnTo>
                  <a:lnTo>
                    <a:pt x="5448300" y="3718560"/>
                  </a:lnTo>
                  <a:lnTo>
                    <a:pt x="5349240" y="3657600"/>
                  </a:lnTo>
                  <a:lnTo>
                    <a:pt x="5295900" y="3619500"/>
                  </a:lnTo>
                  <a:lnTo>
                    <a:pt x="5234940" y="3596640"/>
                  </a:lnTo>
                  <a:lnTo>
                    <a:pt x="5135880" y="3550920"/>
                  </a:lnTo>
                  <a:lnTo>
                    <a:pt x="5059680" y="3505200"/>
                  </a:lnTo>
                  <a:lnTo>
                    <a:pt x="5029200" y="3482340"/>
                  </a:lnTo>
                  <a:lnTo>
                    <a:pt x="4960620" y="3413760"/>
                  </a:lnTo>
                  <a:lnTo>
                    <a:pt x="4876800" y="3299460"/>
                  </a:lnTo>
                  <a:lnTo>
                    <a:pt x="4808220" y="3200400"/>
                  </a:lnTo>
                  <a:lnTo>
                    <a:pt x="4777740" y="3147060"/>
                  </a:lnTo>
                  <a:lnTo>
                    <a:pt x="4724400" y="3108960"/>
                  </a:lnTo>
                  <a:lnTo>
                    <a:pt x="4648200" y="3063240"/>
                  </a:lnTo>
                  <a:lnTo>
                    <a:pt x="4533900" y="2979420"/>
                  </a:lnTo>
                  <a:lnTo>
                    <a:pt x="4427220" y="2941320"/>
                  </a:lnTo>
                  <a:lnTo>
                    <a:pt x="4366260" y="2903220"/>
                  </a:lnTo>
                  <a:lnTo>
                    <a:pt x="4244340" y="2842260"/>
                  </a:lnTo>
                  <a:lnTo>
                    <a:pt x="4145280" y="2811780"/>
                  </a:lnTo>
                  <a:lnTo>
                    <a:pt x="4038600" y="2804160"/>
                  </a:lnTo>
                  <a:lnTo>
                    <a:pt x="3954780" y="2819400"/>
                  </a:lnTo>
                  <a:lnTo>
                    <a:pt x="3863340" y="2804160"/>
                  </a:lnTo>
                  <a:lnTo>
                    <a:pt x="3741420" y="2781300"/>
                  </a:lnTo>
                  <a:lnTo>
                    <a:pt x="3649980" y="2743200"/>
                  </a:lnTo>
                  <a:lnTo>
                    <a:pt x="3573780" y="2674620"/>
                  </a:lnTo>
                  <a:lnTo>
                    <a:pt x="3482340" y="2621280"/>
                  </a:lnTo>
                  <a:lnTo>
                    <a:pt x="3436620" y="2552700"/>
                  </a:lnTo>
                  <a:lnTo>
                    <a:pt x="3329940" y="2423160"/>
                  </a:lnTo>
                  <a:lnTo>
                    <a:pt x="3261360" y="2324100"/>
                  </a:lnTo>
                  <a:lnTo>
                    <a:pt x="3131820" y="2209800"/>
                  </a:lnTo>
                  <a:lnTo>
                    <a:pt x="3040380" y="2141220"/>
                  </a:lnTo>
                  <a:lnTo>
                    <a:pt x="2910840" y="2034540"/>
                  </a:lnTo>
                  <a:lnTo>
                    <a:pt x="2849880" y="1958340"/>
                  </a:lnTo>
                  <a:lnTo>
                    <a:pt x="2743200" y="1889760"/>
                  </a:lnTo>
                  <a:lnTo>
                    <a:pt x="2659380" y="1844040"/>
                  </a:lnTo>
                  <a:lnTo>
                    <a:pt x="2575560" y="1744980"/>
                  </a:lnTo>
                  <a:lnTo>
                    <a:pt x="2468880" y="1645920"/>
                  </a:lnTo>
                  <a:lnTo>
                    <a:pt x="2400300" y="1607820"/>
                  </a:lnTo>
                  <a:lnTo>
                    <a:pt x="2263140" y="1501140"/>
                  </a:lnTo>
                  <a:lnTo>
                    <a:pt x="2171700" y="1432560"/>
                  </a:lnTo>
                  <a:lnTo>
                    <a:pt x="2087880" y="1363980"/>
                  </a:lnTo>
                  <a:lnTo>
                    <a:pt x="1950720" y="1272540"/>
                  </a:lnTo>
                  <a:lnTo>
                    <a:pt x="1805940" y="1135380"/>
                  </a:lnTo>
                  <a:lnTo>
                    <a:pt x="1729740" y="1089660"/>
                  </a:lnTo>
                  <a:lnTo>
                    <a:pt x="1668780" y="1043940"/>
                  </a:lnTo>
                  <a:lnTo>
                    <a:pt x="1592580" y="990600"/>
                  </a:lnTo>
                  <a:lnTo>
                    <a:pt x="1470660" y="891540"/>
                  </a:lnTo>
                  <a:lnTo>
                    <a:pt x="1386840" y="845820"/>
                  </a:lnTo>
                  <a:lnTo>
                    <a:pt x="1318260" y="784860"/>
                  </a:lnTo>
                  <a:lnTo>
                    <a:pt x="1264920" y="723900"/>
                  </a:lnTo>
                  <a:lnTo>
                    <a:pt x="1181100" y="647700"/>
                  </a:lnTo>
                  <a:lnTo>
                    <a:pt x="1089660" y="624840"/>
                  </a:lnTo>
                  <a:lnTo>
                    <a:pt x="1021080" y="586740"/>
                  </a:lnTo>
                  <a:lnTo>
                    <a:pt x="937260" y="548640"/>
                  </a:lnTo>
                  <a:lnTo>
                    <a:pt x="830580" y="510540"/>
                  </a:lnTo>
                  <a:lnTo>
                    <a:pt x="754380" y="457200"/>
                  </a:lnTo>
                  <a:lnTo>
                    <a:pt x="708660" y="419100"/>
                  </a:lnTo>
                  <a:lnTo>
                    <a:pt x="609600" y="396240"/>
                  </a:lnTo>
                  <a:lnTo>
                    <a:pt x="548640" y="320040"/>
                  </a:lnTo>
                  <a:lnTo>
                    <a:pt x="510540" y="251460"/>
                  </a:lnTo>
                  <a:lnTo>
                    <a:pt x="464820" y="190500"/>
                  </a:lnTo>
                  <a:lnTo>
                    <a:pt x="411480" y="137160"/>
                  </a:lnTo>
                  <a:lnTo>
                    <a:pt x="373380" y="45720"/>
                  </a:lnTo>
                  <a:lnTo>
                    <a:pt x="342900" y="0"/>
                  </a:lnTo>
                  <a:lnTo>
                    <a:pt x="327660" y="60960"/>
                  </a:lnTo>
                  <a:lnTo>
                    <a:pt x="289560" y="91440"/>
                  </a:lnTo>
                  <a:lnTo>
                    <a:pt x="236220" y="114300"/>
                  </a:lnTo>
                  <a:lnTo>
                    <a:pt x="198120" y="175260"/>
                  </a:lnTo>
                  <a:lnTo>
                    <a:pt x="165100" y="220980"/>
                  </a:lnTo>
                  <a:lnTo>
                    <a:pt x="114300" y="236220"/>
                  </a:lnTo>
                  <a:lnTo>
                    <a:pt x="45720" y="251460"/>
                  </a:lnTo>
                  <a:lnTo>
                    <a:pt x="0" y="281940"/>
                  </a:lnTo>
                  <a:lnTo>
                    <a:pt x="68580" y="32004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635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S-Core Dream 6 Bold" panose="020B0503030302020204" pitchFamily="34" charset="-127"/>
                <a:ea typeface="S-Core Dream 6 Bold" panose="020B0503030302020204" pitchFamily="34" charset="-127"/>
              </a:endParaRPr>
            </a:p>
          </p:txBody>
        </p:sp>
        <p:grpSp>
          <p:nvGrpSpPr>
            <p:cNvPr id="181" name="서남권">
              <a:extLst>
                <a:ext uri="{FF2B5EF4-FFF2-40B4-BE49-F238E27FC236}">
                  <a16:creationId xmlns:a16="http://schemas.microsoft.com/office/drawing/2014/main" id="{74F1AB35-0853-9741-B7CC-4067FB635FEF}"/>
                </a:ext>
              </a:extLst>
            </p:cNvPr>
            <p:cNvGrpSpPr/>
            <p:nvPr/>
          </p:nvGrpSpPr>
          <p:grpSpPr>
            <a:xfrm>
              <a:off x="6021407" y="3558638"/>
              <a:ext cx="2975739" cy="2773862"/>
              <a:chOff x="1799692" y="3557774"/>
              <a:chExt cx="2975739" cy="2773862"/>
            </a:xfrm>
          </p:grpSpPr>
          <p:grpSp>
            <p:nvGrpSpPr>
              <p:cNvPr id="240" name="영등포구">
                <a:extLst>
                  <a:ext uri="{FF2B5EF4-FFF2-40B4-BE49-F238E27FC236}">
                    <a16:creationId xmlns:a16="http://schemas.microsoft.com/office/drawing/2014/main" id="{004F39CB-6CD6-D54B-8B73-D714332C4780}"/>
                  </a:ext>
                </a:extLst>
              </p:cNvPr>
              <p:cNvGrpSpPr/>
              <p:nvPr/>
            </p:nvGrpSpPr>
            <p:grpSpPr>
              <a:xfrm>
                <a:off x="3350568" y="4333212"/>
                <a:ext cx="775438" cy="1115761"/>
                <a:chOff x="3350568" y="4333212"/>
                <a:chExt cx="775438" cy="1115761"/>
              </a:xfrm>
            </p:grpSpPr>
            <p:sp>
              <p:nvSpPr>
                <p:cNvPr id="259" name="영등포구">
                  <a:extLst>
                    <a:ext uri="{FF2B5EF4-FFF2-40B4-BE49-F238E27FC236}">
                      <a16:creationId xmlns:a16="http://schemas.microsoft.com/office/drawing/2014/main" id="{A462B78A-3284-5B40-96D4-A3022C4A779F}"/>
                    </a:ext>
                  </a:extLst>
                </p:cNvPr>
                <p:cNvSpPr/>
                <p:nvPr/>
              </p:nvSpPr>
              <p:spPr>
                <a:xfrm>
                  <a:off x="3350568" y="4333212"/>
                  <a:ext cx="775438" cy="1115761"/>
                </a:xfrm>
                <a:custGeom>
                  <a:avLst/>
                  <a:gdLst>
                    <a:gd name="connsiteX0" fmla="*/ 1203960 w 1901190"/>
                    <a:gd name="connsiteY0" fmla="*/ 803910 h 2735580"/>
                    <a:gd name="connsiteX1" fmla="*/ 1280160 w 1901190"/>
                    <a:gd name="connsiteY1" fmla="*/ 819150 h 2735580"/>
                    <a:gd name="connsiteX2" fmla="*/ 1352550 w 1901190"/>
                    <a:gd name="connsiteY2" fmla="*/ 853440 h 2735580"/>
                    <a:gd name="connsiteX3" fmla="*/ 1405890 w 1901190"/>
                    <a:gd name="connsiteY3" fmla="*/ 876300 h 2735580"/>
                    <a:gd name="connsiteX4" fmla="*/ 1497330 w 1901190"/>
                    <a:gd name="connsiteY4" fmla="*/ 895350 h 2735580"/>
                    <a:gd name="connsiteX5" fmla="*/ 1596390 w 1901190"/>
                    <a:gd name="connsiteY5" fmla="*/ 941070 h 2735580"/>
                    <a:gd name="connsiteX6" fmla="*/ 1684020 w 1901190"/>
                    <a:gd name="connsiteY6" fmla="*/ 979170 h 2735580"/>
                    <a:gd name="connsiteX7" fmla="*/ 1802130 w 1901190"/>
                    <a:gd name="connsiteY7" fmla="*/ 1036320 h 2735580"/>
                    <a:gd name="connsiteX8" fmla="*/ 1832610 w 1901190"/>
                    <a:gd name="connsiteY8" fmla="*/ 1074420 h 2735580"/>
                    <a:gd name="connsiteX9" fmla="*/ 1844040 w 1901190"/>
                    <a:gd name="connsiteY9" fmla="*/ 1108710 h 2735580"/>
                    <a:gd name="connsiteX10" fmla="*/ 1874520 w 1901190"/>
                    <a:gd name="connsiteY10" fmla="*/ 1173480 h 2735580"/>
                    <a:gd name="connsiteX11" fmla="*/ 1897380 w 1901190"/>
                    <a:gd name="connsiteY11" fmla="*/ 1223010 h 2735580"/>
                    <a:gd name="connsiteX12" fmla="*/ 1901190 w 1901190"/>
                    <a:gd name="connsiteY12" fmla="*/ 1287780 h 2735580"/>
                    <a:gd name="connsiteX13" fmla="*/ 1889760 w 1901190"/>
                    <a:gd name="connsiteY13" fmla="*/ 1337310 h 2735580"/>
                    <a:gd name="connsiteX14" fmla="*/ 1863090 w 1901190"/>
                    <a:gd name="connsiteY14" fmla="*/ 1348740 h 2735580"/>
                    <a:gd name="connsiteX15" fmla="*/ 1809750 w 1901190"/>
                    <a:gd name="connsiteY15" fmla="*/ 1348740 h 2735580"/>
                    <a:gd name="connsiteX16" fmla="*/ 1752600 w 1901190"/>
                    <a:gd name="connsiteY16" fmla="*/ 1371600 h 2735580"/>
                    <a:gd name="connsiteX17" fmla="*/ 1695450 w 1901190"/>
                    <a:gd name="connsiteY17" fmla="*/ 1386840 h 2735580"/>
                    <a:gd name="connsiteX18" fmla="*/ 1638300 w 1901190"/>
                    <a:gd name="connsiteY18" fmla="*/ 1371600 h 2735580"/>
                    <a:gd name="connsiteX19" fmla="*/ 1554480 w 1901190"/>
                    <a:gd name="connsiteY19" fmla="*/ 1375410 h 2735580"/>
                    <a:gd name="connsiteX20" fmla="*/ 1466850 w 1901190"/>
                    <a:gd name="connsiteY20" fmla="*/ 1363980 h 2735580"/>
                    <a:gd name="connsiteX21" fmla="*/ 1264920 w 1901190"/>
                    <a:gd name="connsiteY21" fmla="*/ 1283970 h 2735580"/>
                    <a:gd name="connsiteX22" fmla="*/ 1203960 w 1901190"/>
                    <a:gd name="connsiteY22" fmla="*/ 1253490 h 2735580"/>
                    <a:gd name="connsiteX23" fmla="*/ 1169670 w 1901190"/>
                    <a:gd name="connsiteY23" fmla="*/ 1207770 h 2735580"/>
                    <a:gd name="connsiteX24" fmla="*/ 1120140 w 1901190"/>
                    <a:gd name="connsiteY24" fmla="*/ 1146810 h 2735580"/>
                    <a:gd name="connsiteX25" fmla="*/ 1097280 w 1901190"/>
                    <a:gd name="connsiteY25" fmla="*/ 1078230 h 2735580"/>
                    <a:gd name="connsiteX26" fmla="*/ 1059180 w 1901190"/>
                    <a:gd name="connsiteY26" fmla="*/ 944880 h 2735580"/>
                    <a:gd name="connsiteX27" fmla="*/ 1040130 w 1901190"/>
                    <a:gd name="connsiteY27" fmla="*/ 891540 h 2735580"/>
                    <a:gd name="connsiteX28" fmla="*/ 1040130 w 1901190"/>
                    <a:gd name="connsiteY28" fmla="*/ 857250 h 2735580"/>
                    <a:gd name="connsiteX29" fmla="*/ 1074420 w 1901190"/>
                    <a:gd name="connsiteY29" fmla="*/ 838200 h 2735580"/>
                    <a:gd name="connsiteX30" fmla="*/ 26670 w 1901190"/>
                    <a:gd name="connsiteY30" fmla="*/ 0 h 2735580"/>
                    <a:gd name="connsiteX31" fmla="*/ 60960 w 1901190"/>
                    <a:gd name="connsiteY31" fmla="*/ 22860 h 2735580"/>
                    <a:gd name="connsiteX32" fmla="*/ 121920 w 1901190"/>
                    <a:gd name="connsiteY32" fmla="*/ 57150 h 2735580"/>
                    <a:gd name="connsiteX33" fmla="*/ 167640 w 1901190"/>
                    <a:gd name="connsiteY33" fmla="*/ 125730 h 2735580"/>
                    <a:gd name="connsiteX34" fmla="*/ 217170 w 1901190"/>
                    <a:gd name="connsiteY34" fmla="*/ 167640 h 2735580"/>
                    <a:gd name="connsiteX35" fmla="*/ 274320 w 1901190"/>
                    <a:gd name="connsiteY35" fmla="*/ 217170 h 2735580"/>
                    <a:gd name="connsiteX36" fmla="*/ 354330 w 1901190"/>
                    <a:gd name="connsiteY36" fmla="*/ 312420 h 2735580"/>
                    <a:gd name="connsiteX37" fmla="*/ 434340 w 1901190"/>
                    <a:gd name="connsiteY37" fmla="*/ 373380 h 2735580"/>
                    <a:gd name="connsiteX38" fmla="*/ 571500 w 1901190"/>
                    <a:gd name="connsiteY38" fmla="*/ 472440 h 2735580"/>
                    <a:gd name="connsiteX39" fmla="*/ 678180 w 1901190"/>
                    <a:gd name="connsiteY39" fmla="*/ 575310 h 2735580"/>
                    <a:gd name="connsiteX40" fmla="*/ 720090 w 1901190"/>
                    <a:gd name="connsiteY40" fmla="*/ 605790 h 2735580"/>
                    <a:gd name="connsiteX41" fmla="*/ 758190 w 1901190"/>
                    <a:gd name="connsiteY41" fmla="*/ 628650 h 2735580"/>
                    <a:gd name="connsiteX42" fmla="*/ 784860 w 1901190"/>
                    <a:gd name="connsiteY42" fmla="*/ 659130 h 2735580"/>
                    <a:gd name="connsiteX43" fmla="*/ 803910 w 1901190"/>
                    <a:gd name="connsiteY43" fmla="*/ 716280 h 2735580"/>
                    <a:gd name="connsiteX44" fmla="*/ 864870 w 1901190"/>
                    <a:gd name="connsiteY44" fmla="*/ 819150 h 2735580"/>
                    <a:gd name="connsiteX45" fmla="*/ 929640 w 1901190"/>
                    <a:gd name="connsiteY45" fmla="*/ 941070 h 2735580"/>
                    <a:gd name="connsiteX46" fmla="*/ 960120 w 1901190"/>
                    <a:gd name="connsiteY46" fmla="*/ 1040130 h 2735580"/>
                    <a:gd name="connsiteX47" fmla="*/ 1009650 w 1901190"/>
                    <a:gd name="connsiteY47" fmla="*/ 1162050 h 2735580"/>
                    <a:gd name="connsiteX48" fmla="*/ 1028700 w 1901190"/>
                    <a:gd name="connsiteY48" fmla="*/ 1257300 h 2735580"/>
                    <a:gd name="connsiteX49" fmla="*/ 1051560 w 1901190"/>
                    <a:gd name="connsiteY49" fmla="*/ 1318260 h 2735580"/>
                    <a:gd name="connsiteX50" fmla="*/ 1104900 w 1901190"/>
                    <a:gd name="connsiteY50" fmla="*/ 1363980 h 2735580"/>
                    <a:gd name="connsiteX51" fmla="*/ 1158240 w 1901190"/>
                    <a:gd name="connsiteY51" fmla="*/ 1402080 h 2735580"/>
                    <a:gd name="connsiteX52" fmla="*/ 1196340 w 1901190"/>
                    <a:gd name="connsiteY52" fmla="*/ 1428750 h 2735580"/>
                    <a:gd name="connsiteX53" fmla="*/ 1295400 w 1901190"/>
                    <a:gd name="connsiteY53" fmla="*/ 1443990 h 2735580"/>
                    <a:gd name="connsiteX54" fmla="*/ 1360170 w 1901190"/>
                    <a:gd name="connsiteY54" fmla="*/ 1463040 h 2735580"/>
                    <a:gd name="connsiteX55" fmla="*/ 1432560 w 1901190"/>
                    <a:gd name="connsiteY55" fmla="*/ 1470660 h 2735580"/>
                    <a:gd name="connsiteX56" fmla="*/ 1455420 w 1901190"/>
                    <a:gd name="connsiteY56" fmla="*/ 1493520 h 2735580"/>
                    <a:gd name="connsiteX57" fmla="*/ 1470660 w 1901190"/>
                    <a:gd name="connsiteY57" fmla="*/ 1535430 h 2735580"/>
                    <a:gd name="connsiteX58" fmla="*/ 1463040 w 1901190"/>
                    <a:gd name="connsiteY58" fmla="*/ 1596390 h 2735580"/>
                    <a:gd name="connsiteX59" fmla="*/ 1428750 w 1901190"/>
                    <a:gd name="connsiteY59" fmla="*/ 1638300 h 2735580"/>
                    <a:gd name="connsiteX60" fmla="*/ 1421130 w 1901190"/>
                    <a:gd name="connsiteY60" fmla="*/ 1687830 h 2735580"/>
                    <a:gd name="connsiteX61" fmla="*/ 1386840 w 1901190"/>
                    <a:gd name="connsiteY61" fmla="*/ 1744980 h 2735580"/>
                    <a:gd name="connsiteX62" fmla="*/ 1352550 w 1901190"/>
                    <a:gd name="connsiteY62" fmla="*/ 1798320 h 2735580"/>
                    <a:gd name="connsiteX63" fmla="*/ 1318260 w 1901190"/>
                    <a:gd name="connsiteY63" fmla="*/ 1870710 h 2735580"/>
                    <a:gd name="connsiteX64" fmla="*/ 1318260 w 1901190"/>
                    <a:gd name="connsiteY64" fmla="*/ 1908810 h 2735580"/>
                    <a:gd name="connsiteX65" fmla="*/ 1306830 w 1901190"/>
                    <a:gd name="connsiteY65" fmla="*/ 1965960 h 2735580"/>
                    <a:gd name="connsiteX66" fmla="*/ 1295400 w 1901190"/>
                    <a:gd name="connsiteY66" fmla="*/ 2045970 h 2735580"/>
                    <a:gd name="connsiteX67" fmla="*/ 1287780 w 1901190"/>
                    <a:gd name="connsiteY67" fmla="*/ 2118360 h 2735580"/>
                    <a:gd name="connsiteX68" fmla="*/ 1283970 w 1901190"/>
                    <a:gd name="connsiteY68" fmla="*/ 2167890 h 2735580"/>
                    <a:gd name="connsiteX69" fmla="*/ 1303020 w 1901190"/>
                    <a:gd name="connsiteY69" fmla="*/ 2228850 h 2735580"/>
                    <a:gd name="connsiteX70" fmla="*/ 1276350 w 1901190"/>
                    <a:gd name="connsiteY70" fmla="*/ 2251710 h 2735580"/>
                    <a:gd name="connsiteX71" fmla="*/ 1249680 w 1901190"/>
                    <a:gd name="connsiteY71" fmla="*/ 2251710 h 2735580"/>
                    <a:gd name="connsiteX72" fmla="*/ 1207770 w 1901190"/>
                    <a:gd name="connsiteY72" fmla="*/ 2244090 h 2735580"/>
                    <a:gd name="connsiteX73" fmla="*/ 1123950 w 1901190"/>
                    <a:gd name="connsiteY73" fmla="*/ 2263140 h 2735580"/>
                    <a:gd name="connsiteX74" fmla="*/ 1089660 w 1901190"/>
                    <a:gd name="connsiteY74" fmla="*/ 2266950 h 2735580"/>
                    <a:gd name="connsiteX75" fmla="*/ 1040130 w 1901190"/>
                    <a:gd name="connsiteY75" fmla="*/ 2312670 h 2735580"/>
                    <a:gd name="connsiteX76" fmla="*/ 979170 w 1901190"/>
                    <a:gd name="connsiteY76" fmla="*/ 2354580 h 2735580"/>
                    <a:gd name="connsiteX77" fmla="*/ 925830 w 1901190"/>
                    <a:gd name="connsiteY77" fmla="*/ 2434590 h 2735580"/>
                    <a:gd name="connsiteX78" fmla="*/ 902970 w 1901190"/>
                    <a:gd name="connsiteY78" fmla="*/ 2510790 h 2735580"/>
                    <a:gd name="connsiteX79" fmla="*/ 876300 w 1901190"/>
                    <a:gd name="connsiteY79" fmla="*/ 2564130 h 2735580"/>
                    <a:gd name="connsiteX80" fmla="*/ 830580 w 1901190"/>
                    <a:gd name="connsiteY80" fmla="*/ 2609850 h 2735580"/>
                    <a:gd name="connsiteX81" fmla="*/ 788670 w 1901190"/>
                    <a:gd name="connsiteY81" fmla="*/ 2693670 h 2735580"/>
                    <a:gd name="connsiteX82" fmla="*/ 765810 w 1901190"/>
                    <a:gd name="connsiteY82" fmla="*/ 2731770 h 2735580"/>
                    <a:gd name="connsiteX83" fmla="*/ 731520 w 1901190"/>
                    <a:gd name="connsiteY83" fmla="*/ 2735580 h 2735580"/>
                    <a:gd name="connsiteX84" fmla="*/ 693420 w 1901190"/>
                    <a:gd name="connsiteY84" fmla="*/ 2708910 h 2735580"/>
                    <a:gd name="connsiteX85" fmla="*/ 621030 w 1901190"/>
                    <a:gd name="connsiteY85" fmla="*/ 2686050 h 2735580"/>
                    <a:gd name="connsiteX86" fmla="*/ 590550 w 1901190"/>
                    <a:gd name="connsiteY86" fmla="*/ 2628900 h 2735580"/>
                    <a:gd name="connsiteX87" fmla="*/ 518160 w 1901190"/>
                    <a:gd name="connsiteY87" fmla="*/ 2526030 h 2735580"/>
                    <a:gd name="connsiteX88" fmla="*/ 518160 w 1901190"/>
                    <a:gd name="connsiteY88" fmla="*/ 2465070 h 2735580"/>
                    <a:gd name="connsiteX89" fmla="*/ 518160 w 1901190"/>
                    <a:gd name="connsiteY89" fmla="*/ 2392680 h 2735580"/>
                    <a:gd name="connsiteX90" fmla="*/ 499110 w 1901190"/>
                    <a:gd name="connsiteY90" fmla="*/ 2316480 h 2735580"/>
                    <a:gd name="connsiteX91" fmla="*/ 491490 w 1901190"/>
                    <a:gd name="connsiteY91" fmla="*/ 2160270 h 2735580"/>
                    <a:gd name="connsiteX92" fmla="*/ 468630 w 1901190"/>
                    <a:gd name="connsiteY92" fmla="*/ 2061210 h 2735580"/>
                    <a:gd name="connsiteX93" fmla="*/ 464820 w 1901190"/>
                    <a:gd name="connsiteY93" fmla="*/ 1973580 h 2735580"/>
                    <a:gd name="connsiteX94" fmla="*/ 476250 w 1901190"/>
                    <a:gd name="connsiteY94" fmla="*/ 1908810 h 2735580"/>
                    <a:gd name="connsiteX95" fmla="*/ 487680 w 1901190"/>
                    <a:gd name="connsiteY95" fmla="*/ 1855470 h 2735580"/>
                    <a:gd name="connsiteX96" fmla="*/ 464820 w 1901190"/>
                    <a:gd name="connsiteY96" fmla="*/ 1790700 h 2735580"/>
                    <a:gd name="connsiteX97" fmla="*/ 434340 w 1901190"/>
                    <a:gd name="connsiteY97" fmla="*/ 1775460 h 2735580"/>
                    <a:gd name="connsiteX98" fmla="*/ 407670 w 1901190"/>
                    <a:gd name="connsiteY98" fmla="*/ 1706880 h 2735580"/>
                    <a:gd name="connsiteX99" fmla="*/ 373380 w 1901190"/>
                    <a:gd name="connsiteY99" fmla="*/ 1645920 h 2735580"/>
                    <a:gd name="connsiteX100" fmla="*/ 342900 w 1901190"/>
                    <a:gd name="connsiteY100" fmla="*/ 1623060 h 2735580"/>
                    <a:gd name="connsiteX101" fmla="*/ 270510 w 1901190"/>
                    <a:gd name="connsiteY101" fmla="*/ 1581150 h 2735580"/>
                    <a:gd name="connsiteX102" fmla="*/ 217170 w 1901190"/>
                    <a:gd name="connsiteY102" fmla="*/ 1531620 h 2735580"/>
                    <a:gd name="connsiteX103" fmla="*/ 175260 w 1901190"/>
                    <a:gd name="connsiteY103" fmla="*/ 1497330 h 2735580"/>
                    <a:gd name="connsiteX104" fmla="*/ 102870 w 1901190"/>
                    <a:gd name="connsiteY104" fmla="*/ 1455420 h 2735580"/>
                    <a:gd name="connsiteX105" fmla="*/ 68580 w 1901190"/>
                    <a:gd name="connsiteY105" fmla="*/ 1455420 h 2735580"/>
                    <a:gd name="connsiteX106" fmla="*/ 40005 w 1901190"/>
                    <a:gd name="connsiteY106" fmla="*/ 1424940 h 2735580"/>
                    <a:gd name="connsiteX107" fmla="*/ 15240 w 1901190"/>
                    <a:gd name="connsiteY107" fmla="*/ 1379220 h 2735580"/>
                    <a:gd name="connsiteX108" fmla="*/ 30480 w 1901190"/>
                    <a:gd name="connsiteY108" fmla="*/ 1348740 h 2735580"/>
                    <a:gd name="connsiteX109" fmla="*/ 34290 w 1901190"/>
                    <a:gd name="connsiteY109" fmla="*/ 1276350 h 2735580"/>
                    <a:gd name="connsiteX110" fmla="*/ 19050 w 1901190"/>
                    <a:gd name="connsiteY110" fmla="*/ 1203960 h 2735580"/>
                    <a:gd name="connsiteX111" fmla="*/ 41910 w 1901190"/>
                    <a:gd name="connsiteY111" fmla="*/ 1154430 h 2735580"/>
                    <a:gd name="connsiteX112" fmla="*/ 87630 w 1901190"/>
                    <a:gd name="connsiteY112" fmla="*/ 1112520 h 2735580"/>
                    <a:gd name="connsiteX113" fmla="*/ 137160 w 1901190"/>
                    <a:gd name="connsiteY113" fmla="*/ 1097280 h 2735580"/>
                    <a:gd name="connsiteX114" fmla="*/ 179070 w 1901190"/>
                    <a:gd name="connsiteY114" fmla="*/ 1093470 h 2735580"/>
                    <a:gd name="connsiteX115" fmla="*/ 255270 w 1901190"/>
                    <a:gd name="connsiteY115" fmla="*/ 1093470 h 2735580"/>
                    <a:gd name="connsiteX116" fmla="*/ 308610 w 1901190"/>
                    <a:gd name="connsiteY116" fmla="*/ 1078230 h 2735580"/>
                    <a:gd name="connsiteX117" fmla="*/ 320040 w 1901190"/>
                    <a:gd name="connsiteY117" fmla="*/ 1032510 h 2735580"/>
                    <a:gd name="connsiteX118" fmla="*/ 361950 w 1901190"/>
                    <a:gd name="connsiteY118" fmla="*/ 963930 h 2735580"/>
                    <a:gd name="connsiteX119" fmla="*/ 396240 w 1901190"/>
                    <a:gd name="connsiteY119" fmla="*/ 902970 h 2735580"/>
                    <a:gd name="connsiteX120" fmla="*/ 419100 w 1901190"/>
                    <a:gd name="connsiteY120" fmla="*/ 830580 h 2735580"/>
                    <a:gd name="connsiteX121" fmla="*/ 426720 w 1901190"/>
                    <a:gd name="connsiteY121" fmla="*/ 781050 h 2735580"/>
                    <a:gd name="connsiteX122" fmla="*/ 392430 w 1901190"/>
                    <a:gd name="connsiteY122" fmla="*/ 716280 h 2735580"/>
                    <a:gd name="connsiteX123" fmla="*/ 384810 w 1901190"/>
                    <a:gd name="connsiteY123" fmla="*/ 647700 h 2735580"/>
                    <a:gd name="connsiteX124" fmla="*/ 365760 w 1901190"/>
                    <a:gd name="connsiteY124" fmla="*/ 552450 h 2735580"/>
                    <a:gd name="connsiteX125" fmla="*/ 369570 w 1901190"/>
                    <a:gd name="connsiteY125" fmla="*/ 499110 h 2735580"/>
                    <a:gd name="connsiteX126" fmla="*/ 354330 w 1901190"/>
                    <a:gd name="connsiteY126" fmla="*/ 457200 h 2735580"/>
                    <a:gd name="connsiteX127" fmla="*/ 312420 w 1901190"/>
                    <a:gd name="connsiteY127" fmla="*/ 438150 h 2735580"/>
                    <a:gd name="connsiteX128" fmla="*/ 293370 w 1901190"/>
                    <a:gd name="connsiteY128" fmla="*/ 411480 h 2735580"/>
                    <a:gd name="connsiteX129" fmla="*/ 220980 w 1901190"/>
                    <a:gd name="connsiteY129" fmla="*/ 365760 h 2735580"/>
                    <a:gd name="connsiteX130" fmla="*/ 121920 w 1901190"/>
                    <a:gd name="connsiteY130" fmla="*/ 300990 h 2735580"/>
                    <a:gd name="connsiteX131" fmla="*/ 72390 w 1901190"/>
                    <a:gd name="connsiteY131" fmla="*/ 247650 h 2735580"/>
                    <a:gd name="connsiteX132" fmla="*/ 53340 w 1901190"/>
                    <a:gd name="connsiteY132" fmla="*/ 217170 h 2735580"/>
                    <a:gd name="connsiteX133" fmla="*/ 49530 w 1901190"/>
                    <a:gd name="connsiteY133" fmla="*/ 163830 h 2735580"/>
                    <a:gd name="connsiteX134" fmla="*/ 38100 w 1901190"/>
                    <a:gd name="connsiteY134" fmla="*/ 118110 h 2735580"/>
                    <a:gd name="connsiteX135" fmla="*/ 11430 w 1901190"/>
                    <a:gd name="connsiteY135" fmla="*/ 49530 h 2735580"/>
                    <a:gd name="connsiteX136" fmla="*/ 0 w 1901190"/>
                    <a:gd name="connsiteY136" fmla="*/ 3810 h 27355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</a:cxnLst>
                  <a:rect l="l" t="t" r="r" b="b"/>
                  <a:pathLst>
                    <a:path w="1901190" h="2735580">
                      <a:moveTo>
                        <a:pt x="1203960" y="803910"/>
                      </a:moveTo>
                      <a:lnTo>
                        <a:pt x="1280160" y="819150"/>
                      </a:lnTo>
                      <a:lnTo>
                        <a:pt x="1352550" y="853440"/>
                      </a:lnTo>
                      <a:lnTo>
                        <a:pt x="1405890" y="876300"/>
                      </a:lnTo>
                      <a:lnTo>
                        <a:pt x="1497330" y="895350"/>
                      </a:lnTo>
                      <a:lnTo>
                        <a:pt x="1596390" y="941070"/>
                      </a:lnTo>
                      <a:lnTo>
                        <a:pt x="1684020" y="979170"/>
                      </a:lnTo>
                      <a:lnTo>
                        <a:pt x="1802130" y="1036320"/>
                      </a:lnTo>
                      <a:lnTo>
                        <a:pt x="1832610" y="1074420"/>
                      </a:lnTo>
                      <a:lnTo>
                        <a:pt x="1844040" y="1108710"/>
                      </a:lnTo>
                      <a:lnTo>
                        <a:pt x="1874520" y="1173480"/>
                      </a:lnTo>
                      <a:lnTo>
                        <a:pt x="1897380" y="1223010"/>
                      </a:lnTo>
                      <a:lnTo>
                        <a:pt x="1901190" y="1287780"/>
                      </a:lnTo>
                      <a:lnTo>
                        <a:pt x="1889760" y="1337310"/>
                      </a:lnTo>
                      <a:lnTo>
                        <a:pt x="1863090" y="1348740"/>
                      </a:lnTo>
                      <a:lnTo>
                        <a:pt x="1809750" y="1348740"/>
                      </a:lnTo>
                      <a:lnTo>
                        <a:pt x="1752600" y="1371600"/>
                      </a:lnTo>
                      <a:lnTo>
                        <a:pt x="1695450" y="1386840"/>
                      </a:lnTo>
                      <a:lnTo>
                        <a:pt x="1638300" y="1371600"/>
                      </a:lnTo>
                      <a:lnTo>
                        <a:pt x="1554480" y="1375410"/>
                      </a:lnTo>
                      <a:lnTo>
                        <a:pt x="1466850" y="1363980"/>
                      </a:lnTo>
                      <a:lnTo>
                        <a:pt x="1264920" y="1283970"/>
                      </a:lnTo>
                      <a:lnTo>
                        <a:pt x="1203960" y="1253490"/>
                      </a:lnTo>
                      <a:lnTo>
                        <a:pt x="1169670" y="1207770"/>
                      </a:lnTo>
                      <a:lnTo>
                        <a:pt x="1120140" y="1146810"/>
                      </a:lnTo>
                      <a:lnTo>
                        <a:pt x="1097280" y="1078230"/>
                      </a:lnTo>
                      <a:lnTo>
                        <a:pt x="1059180" y="944880"/>
                      </a:lnTo>
                      <a:lnTo>
                        <a:pt x="1040130" y="891540"/>
                      </a:lnTo>
                      <a:lnTo>
                        <a:pt x="1040130" y="857250"/>
                      </a:lnTo>
                      <a:lnTo>
                        <a:pt x="1074420" y="838200"/>
                      </a:lnTo>
                      <a:close/>
                      <a:moveTo>
                        <a:pt x="26670" y="0"/>
                      </a:moveTo>
                      <a:lnTo>
                        <a:pt x="60960" y="22860"/>
                      </a:lnTo>
                      <a:lnTo>
                        <a:pt x="121920" y="57150"/>
                      </a:lnTo>
                      <a:lnTo>
                        <a:pt x="167640" y="125730"/>
                      </a:lnTo>
                      <a:lnTo>
                        <a:pt x="217170" y="167640"/>
                      </a:lnTo>
                      <a:lnTo>
                        <a:pt x="274320" y="217170"/>
                      </a:lnTo>
                      <a:lnTo>
                        <a:pt x="354330" y="312420"/>
                      </a:lnTo>
                      <a:lnTo>
                        <a:pt x="434340" y="373380"/>
                      </a:lnTo>
                      <a:lnTo>
                        <a:pt x="571500" y="472440"/>
                      </a:lnTo>
                      <a:lnTo>
                        <a:pt x="678180" y="575310"/>
                      </a:lnTo>
                      <a:lnTo>
                        <a:pt x="720090" y="605790"/>
                      </a:lnTo>
                      <a:lnTo>
                        <a:pt x="758190" y="628650"/>
                      </a:lnTo>
                      <a:lnTo>
                        <a:pt x="784860" y="659130"/>
                      </a:lnTo>
                      <a:lnTo>
                        <a:pt x="803910" y="716280"/>
                      </a:lnTo>
                      <a:lnTo>
                        <a:pt x="864870" y="819150"/>
                      </a:lnTo>
                      <a:lnTo>
                        <a:pt x="929640" y="941070"/>
                      </a:lnTo>
                      <a:lnTo>
                        <a:pt x="960120" y="1040130"/>
                      </a:lnTo>
                      <a:lnTo>
                        <a:pt x="1009650" y="1162050"/>
                      </a:lnTo>
                      <a:lnTo>
                        <a:pt x="1028700" y="1257300"/>
                      </a:lnTo>
                      <a:lnTo>
                        <a:pt x="1051560" y="1318260"/>
                      </a:lnTo>
                      <a:lnTo>
                        <a:pt x="1104900" y="1363980"/>
                      </a:lnTo>
                      <a:lnTo>
                        <a:pt x="1158240" y="1402080"/>
                      </a:lnTo>
                      <a:lnTo>
                        <a:pt x="1196340" y="1428750"/>
                      </a:lnTo>
                      <a:lnTo>
                        <a:pt x="1295400" y="1443990"/>
                      </a:lnTo>
                      <a:lnTo>
                        <a:pt x="1360170" y="1463040"/>
                      </a:lnTo>
                      <a:lnTo>
                        <a:pt x="1432560" y="1470660"/>
                      </a:lnTo>
                      <a:lnTo>
                        <a:pt x="1455420" y="1493520"/>
                      </a:lnTo>
                      <a:lnTo>
                        <a:pt x="1470660" y="1535430"/>
                      </a:lnTo>
                      <a:lnTo>
                        <a:pt x="1463040" y="1596390"/>
                      </a:lnTo>
                      <a:lnTo>
                        <a:pt x="1428750" y="1638300"/>
                      </a:lnTo>
                      <a:lnTo>
                        <a:pt x="1421130" y="1687830"/>
                      </a:lnTo>
                      <a:lnTo>
                        <a:pt x="1386840" y="1744980"/>
                      </a:lnTo>
                      <a:lnTo>
                        <a:pt x="1352550" y="1798320"/>
                      </a:lnTo>
                      <a:lnTo>
                        <a:pt x="1318260" y="1870710"/>
                      </a:lnTo>
                      <a:lnTo>
                        <a:pt x="1318260" y="1908810"/>
                      </a:lnTo>
                      <a:lnTo>
                        <a:pt x="1306830" y="1965960"/>
                      </a:lnTo>
                      <a:lnTo>
                        <a:pt x="1295400" y="2045970"/>
                      </a:lnTo>
                      <a:lnTo>
                        <a:pt x="1287780" y="2118360"/>
                      </a:lnTo>
                      <a:lnTo>
                        <a:pt x="1283970" y="2167890"/>
                      </a:lnTo>
                      <a:lnTo>
                        <a:pt x="1303020" y="2228850"/>
                      </a:lnTo>
                      <a:lnTo>
                        <a:pt x="1276350" y="2251710"/>
                      </a:lnTo>
                      <a:lnTo>
                        <a:pt x="1249680" y="2251710"/>
                      </a:lnTo>
                      <a:lnTo>
                        <a:pt x="1207770" y="2244090"/>
                      </a:lnTo>
                      <a:lnTo>
                        <a:pt x="1123950" y="2263140"/>
                      </a:lnTo>
                      <a:lnTo>
                        <a:pt x="1089660" y="2266950"/>
                      </a:lnTo>
                      <a:lnTo>
                        <a:pt x="1040130" y="2312670"/>
                      </a:lnTo>
                      <a:lnTo>
                        <a:pt x="979170" y="2354580"/>
                      </a:lnTo>
                      <a:lnTo>
                        <a:pt x="925830" y="2434590"/>
                      </a:lnTo>
                      <a:lnTo>
                        <a:pt x="902970" y="2510790"/>
                      </a:lnTo>
                      <a:lnTo>
                        <a:pt x="876300" y="2564130"/>
                      </a:lnTo>
                      <a:lnTo>
                        <a:pt x="830580" y="2609850"/>
                      </a:lnTo>
                      <a:lnTo>
                        <a:pt x="788670" y="2693670"/>
                      </a:lnTo>
                      <a:lnTo>
                        <a:pt x="765810" y="2731770"/>
                      </a:lnTo>
                      <a:lnTo>
                        <a:pt x="731520" y="2735580"/>
                      </a:lnTo>
                      <a:lnTo>
                        <a:pt x="693420" y="2708910"/>
                      </a:lnTo>
                      <a:lnTo>
                        <a:pt x="621030" y="2686050"/>
                      </a:lnTo>
                      <a:lnTo>
                        <a:pt x="590550" y="2628900"/>
                      </a:lnTo>
                      <a:lnTo>
                        <a:pt x="518160" y="2526030"/>
                      </a:lnTo>
                      <a:lnTo>
                        <a:pt x="518160" y="2465070"/>
                      </a:lnTo>
                      <a:lnTo>
                        <a:pt x="518160" y="2392680"/>
                      </a:lnTo>
                      <a:lnTo>
                        <a:pt x="499110" y="2316480"/>
                      </a:lnTo>
                      <a:lnTo>
                        <a:pt x="491490" y="2160270"/>
                      </a:lnTo>
                      <a:lnTo>
                        <a:pt x="468630" y="2061210"/>
                      </a:lnTo>
                      <a:lnTo>
                        <a:pt x="464820" y="1973580"/>
                      </a:lnTo>
                      <a:lnTo>
                        <a:pt x="476250" y="1908810"/>
                      </a:lnTo>
                      <a:lnTo>
                        <a:pt x="487680" y="1855470"/>
                      </a:lnTo>
                      <a:lnTo>
                        <a:pt x="464820" y="1790700"/>
                      </a:lnTo>
                      <a:lnTo>
                        <a:pt x="434340" y="1775460"/>
                      </a:lnTo>
                      <a:lnTo>
                        <a:pt x="407670" y="1706880"/>
                      </a:lnTo>
                      <a:lnTo>
                        <a:pt x="373380" y="1645920"/>
                      </a:lnTo>
                      <a:lnTo>
                        <a:pt x="342900" y="1623060"/>
                      </a:lnTo>
                      <a:lnTo>
                        <a:pt x="270510" y="1581150"/>
                      </a:lnTo>
                      <a:lnTo>
                        <a:pt x="217170" y="1531620"/>
                      </a:lnTo>
                      <a:lnTo>
                        <a:pt x="175260" y="1497330"/>
                      </a:lnTo>
                      <a:lnTo>
                        <a:pt x="102870" y="1455420"/>
                      </a:lnTo>
                      <a:lnTo>
                        <a:pt x="68580" y="1455420"/>
                      </a:lnTo>
                      <a:lnTo>
                        <a:pt x="40005" y="1424940"/>
                      </a:lnTo>
                      <a:lnTo>
                        <a:pt x="15240" y="1379220"/>
                      </a:lnTo>
                      <a:lnTo>
                        <a:pt x="30480" y="1348740"/>
                      </a:lnTo>
                      <a:lnTo>
                        <a:pt x="34290" y="1276350"/>
                      </a:lnTo>
                      <a:lnTo>
                        <a:pt x="19050" y="1203960"/>
                      </a:lnTo>
                      <a:lnTo>
                        <a:pt x="41910" y="1154430"/>
                      </a:lnTo>
                      <a:lnTo>
                        <a:pt x="87630" y="1112520"/>
                      </a:lnTo>
                      <a:lnTo>
                        <a:pt x="137160" y="1097280"/>
                      </a:lnTo>
                      <a:lnTo>
                        <a:pt x="179070" y="1093470"/>
                      </a:lnTo>
                      <a:lnTo>
                        <a:pt x="255270" y="1093470"/>
                      </a:lnTo>
                      <a:lnTo>
                        <a:pt x="308610" y="1078230"/>
                      </a:lnTo>
                      <a:lnTo>
                        <a:pt x="320040" y="1032510"/>
                      </a:lnTo>
                      <a:lnTo>
                        <a:pt x="361950" y="963930"/>
                      </a:lnTo>
                      <a:lnTo>
                        <a:pt x="396240" y="902970"/>
                      </a:lnTo>
                      <a:lnTo>
                        <a:pt x="419100" y="830580"/>
                      </a:lnTo>
                      <a:lnTo>
                        <a:pt x="426720" y="781050"/>
                      </a:lnTo>
                      <a:lnTo>
                        <a:pt x="392430" y="716280"/>
                      </a:lnTo>
                      <a:lnTo>
                        <a:pt x="384810" y="647700"/>
                      </a:lnTo>
                      <a:lnTo>
                        <a:pt x="365760" y="552450"/>
                      </a:lnTo>
                      <a:lnTo>
                        <a:pt x="369570" y="499110"/>
                      </a:lnTo>
                      <a:lnTo>
                        <a:pt x="354330" y="457200"/>
                      </a:lnTo>
                      <a:lnTo>
                        <a:pt x="312420" y="438150"/>
                      </a:lnTo>
                      <a:lnTo>
                        <a:pt x="293370" y="411480"/>
                      </a:lnTo>
                      <a:lnTo>
                        <a:pt x="220980" y="365760"/>
                      </a:lnTo>
                      <a:lnTo>
                        <a:pt x="121920" y="300990"/>
                      </a:lnTo>
                      <a:lnTo>
                        <a:pt x="72390" y="247650"/>
                      </a:lnTo>
                      <a:lnTo>
                        <a:pt x="53340" y="217170"/>
                      </a:lnTo>
                      <a:lnTo>
                        <a:pt x="49530" y="163830"/>
                      </a:lnTo>
                      <a:lnTo>
                        <a:pt x="38100" y="118110"/>
                      </a:lnTo>
                      <a:lnTo>
                        <a:pt x="11430" y="49530"/>
                      </a:lnTo>
                      <a:lnTo>
                        <a:pt x="0" y="381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solidFill>
                    <a:srgbClr val="008FD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400" b="1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S-Core Dream 6 Bold" panose="020B0503030302020204" pitchFamily="34" charset="-127"/>
                    <a:ea typeface="S-Core Dream 6 Bold" panose="020B0503030302020204" pitchFamily="34" charset="-127"/>
                  </a:endParaRPr>
                </a:p>
              </p:txBody>
            </p:sp>
            <p:sp>
              <p:nvSpPr>
                <p:cNvPr id="260" name="영등포 TXT">
                  <a:extLst>
                    <a:ext uri="{FF2B5EF4-FFF2-40B4-BE49-F238E27FC236}">
                      <a16:creationId xmlns:a16="http://schemas.microsoft.com/office/drawing/2014/main" id="{0E881704-3BCE-B14B-BC79-C7B964B3614E}"/>
                    </a:ext>
                  </a:extLst>
                </p:cNvPr>
                <p:cNvSpPr txBox="1"/>
                <p:nvPr/>
              </p:nvSpPr>
              <p:spPr>
                <a:xfrm>
                  <a:off x="3424914" y="4871713"/>
                  <a:ext cx="530915" cy="276999"/>
                </a:xfrm>
                <a:prstGeom prst="rect">
                  <a:avLst/>
                </a:prstGeom>
                <a:noFill/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</p:spPr>
              <p:txBody>
                <a:bodyPr wrap="none" rtlCol="0" anchor="ctr">
                  <a:spAutoFit/>
                </a:bodyPr>
                <a:lstStyle/>
                <a:p>
                  <a:pPr algn="ctr"/>
                  <a:r>
                    <a:rPr lang="ko-KR" altLang="en-US" sz="1200" b="1" spc="-30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latin typeface="S-Core Dream 6 Bold" panose="020B0503030302020204" pitchFamily="34" charset="-127"/>
                      <a:ea typeface="S-Core Dream 6 Bold" panose="020B0503030302020204" pitchFamily="34" charset="-127"/>
                    </a:rPr>
                    <a:t>영등포</a:t>
                  </a:r>
                  <a:endParaRPr lang="ko-KR" altLang="en-US" sz="1200" b="1" spc="-3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S-Core Dream 6 Bold" panose="020B0503030302020204" pitchFamily="34" charset="-127"/>
                    <a:ea typeface="S-Core Dream 6 Bold" panose="020B0503030302020204" pitchFamily="34" charset="-127"/>
                  </a:endParaRPr>
                </a:p>
              </p:txBody>
            </p:sp>
          </p:grpSp>
          <p:grpSp>
            <p:nvGrpSpPr>
              <p:cNvPr id="241" name="양천구">
                <a:extLst>
                  <a:ext uri="{FF2B5EF4-FFF2-40B4-BE49-F238E27FC236}">
                    <a16:creationId xmlns:a16="http://schemas.microsoft.com/office/drawing/2014/main" id="{C711DDA5-8416-DC40-883D-6B2C6FEF72D9}"/>
                  </a:ext>
                </a:extLst>
              </p:cNvPr>
              <p:cNvGrpSpPr/>
              <p:nvPr/>
            </p:nvGrpSpPr>
            <p:grpSpPr>
              <a:xfrm>
                <a:off x="2561144" y="4382940"/>
                <a:ext cx="924103" cy="787352"/>
                <a:chOff x="2561144" y="4382940"/>
                <a:chExt cx="924103" cy="787352"/>
              </a:xfrm>
            </p:grpSpPr>
            <p:sp>
              <p:nvSpPr>
                <p:cNvPr id="257" name="양천구">
                  <a:extLst>
                    <a:ext uri="{FF2B5EF4-FFF2-40B4-BE49-F238E27FC236}">
                      <a16:creationId xmlns:a16="http://schemas.microsoft.com/office/drawing/2014/main" id="{355FCB80-97C8-1F4C-9A99-58C98FBECAF4}"/>
                    </a:ext>
                  </a:extLst>
                </p:cNvPr>
                <p:cNvSpPr/>
                <p:nvPr/>
              </p:nvSpPr>
              <p:spPr>
                <a:xfrm>
                  <a:off x="2561144" y="4382940"/>
                  <a:ext cx="924103" cy="787352"/>
                </a:xfrm>
                <a:custGeom>
                  <a:avLst/>
                  <a:gdLst>
                    <a:gd name="connsiteX0" fmla="*/ 1887220 w 2265680"/>
                    <a:gd name="connsiteY0" fmla="*/ 187960 h 1930400"/>
                    <a:gd name="connsiteX1" fmla="*/ 1772920 w 2265680"/>
                    <a:gd name="connsiteY1" fmla="*/ 205740 h 1930400"/>
                    <a:gd name="connsiteX2" fmla="*/ 1724660 w 2265680"/>
                    <a:gd name="connsiteY2" fmla="*/ 203200 h 1930400"/>
                    <a:gd name="connsiteX3" fmla="*/ 1699260 w 2265680"/>
                    <a:gd name="connsiteY3" fmla="*/ 187960 h 1930400"/>
                    <a:gd name="connsiteX4" fmla="*/ 1661160 w 2265680"/>
                    <a:gd name="connsiteY4" fmla="*/ 177800 h 1930400"/>
                    <a:gd name="connsiteX5" fmla="*/ 1600200 w 2265680"/>
                    <a:gd name="connsiteY5" fmla="*/ 142240 h 1930400"/>
                    <a:gd name="connsiteX6" fmla="*/ 1587500 w 2265680"/>
                    <a:gd name="connsiteY6" fmla="*/ 116840 h 1930400"/>
                    <a:gd name="connsiteX7" fmla="*/ 1562100 w 2265680"/>
                    <a:gd name="connsiteY7" fmla="*/ 121920 h 1930400"/>
                    <a:gd name="connsiteX8" fmla="*/ 1516380 w 2265680"/>
                    <a:gd name="connsiteY8" fmla="*/ 91440 h 1930400"/>
                    <a:gd name="connsiteX9" fmla="*/ 1478280 w 2265680"/>
                    <a:gd name="connsiteY9" fmla="*/ 53340 h 1930400"/>
                    <a:gd name="connsiteX10" fmla="*/ 1452880 w 2265680"/>
                    <a:gd name="connsiteY10" fmla="*/ 12700 h 1930400"/>
                    <a:gd name="connsiteX11" fmla="*/ 1445260 w 2265680"/>
                    <a:gd name="connsiteY11" fmla="*/ 5080 h 1930400"/>
                    <a:gd name="connsiteX12" fmla="*/ 1427480 w 2265680"/>
                    <a:gd name="connsiteY12" fmla="*/ 0 h 1930400"/>
                    <a:gd name="connsiteX13" fmla="*/ 1412240 w 2265680"/>
                    <a:gd name="connsiteY13" fmla="*/ 20320 h 1930400"/>
                    <a:gd name="connsiteX14" fmla="*/ 1412240 w 2265680"/>
                    <a:gd name="connsiteY14" fmla="*/ 60960 h 1930400"/>
                    <a:gd name="connsiteX15" fmla="*/ 1424940 w 2265680"/>
                    <a:gd name="connsiteY15" fmla="*/ 154940 h 1930400"/>
                    <a:gd name="connsiteX16" fmla="*/ 1422400 w 2265680"/>
                    <a:gd name="connsiteY16" fmla="*/ 203200 h 1930400"/>
                    <a:gd name="connsiteX17" fmla="*/ 1422400 w 2265680"/>
                    <a:gd name="connsiteY17" fmla="*/ 246380 h 1930400"/>
                    <a:gd name="connsiteX18" fmla="*/ 1430020 w 2265680"/>
                    <a:gd name="connsiteY18" fmla="*/ 276860 h 1930400"/>
                    <a:gd name="connsiteX19" fmla="*/ 1460500 w 2265680"/>
                    <a:gd name="connsiteY19" fmla="*/ 294640 h 1930400"/>
                    <a:gd name="connsiteX20" fmla="*/ 1490980 w 2265680"/>
                    <a:gd name="connsiteY20" fmla="*/ 314960 h 1930400"/>
                    <a:gd name="connsiteX21" fmla="*/ 1501140 w 2265680"/>
                    <a:gd name="connsiteY21" fmla="*/ 353060 h 1930400"/>
                    <a:gd name="connsiteX22" fmla="*/ 1498600 w 2265680"/>
                    <a:gd name="connsiteY22" fmla="*/ 403860 h 1930400"/>
                    <a:gd name="connsiteX23" fmla="*/ 1468120 w 2265680"/>
                    <a:gd name="connsiteY23" fmla="*/ 421640 h 1930400"/>
                    <a:gd name="connsiteX24" fmla="*/ 1445260 w 2265680"/>
                    <a:gd name="connsiteY24" fmla="*/ 464820 h 1930400"/>
                    <a:gd name="connsiteX25" fmla="*/ 1430020 w 2265680"/>
                    <a:gd name="connsiteY25" fmla="*/ 502920 h 1930400"/>
                    <a:gd name="connsiteX26" fmla="*/ 1437640 w 2265680"/>
                    <a:gd name="connsiteY26" fmla="*/ 558800 h 1930400"/>
                    <a:gd name="connsiteX27" fmla="*/ 1437640 w 2265680"/>
                    <a:gd name="connsiteY27" fmla="*/ 657860 h 1930400"/>
                    <a:gd name="connsiteX28" fmla="*/ 1430020 w 2265680"/>
                    <a:gd name="connsiteY28" fmla="*/ 741680 h 1930400"/>
                    <a:gd name="connsiteX29" fmla="*/ 1437640 w 2265680"/>
                    <a:gd name="connsiteY29" fmla="*/ 797560 h 1930400"/>
                    <a:gd name="connsiteX30" fmla="*/ 1437640 w 2265680"/>
                    <a:gd name="connsiteY30" fmla="*/ 840740 h 1930400"/>
                    <a:gd name="connsiteX31" fmla="*/ 1414780 w 2265680"/>
                    <a:gd name="connsiteY31" fmla="*/ 868680 h 1930400"/>
                    <a:gd name="connsiteX32" fmla="*/ 1348740 w 2265680"/>
                    <a:gd name="connsiteY32" fmla="*/ 868680 h 1930400"/>
                    <a:gd name="connsiteX33" fmla="*/ 1277620 w 2265680"/>
                    <a:gd name="connsiteY33" fmla="*/ 873760 h 1930400"/>
                    <a:gd name="connsiteX34" fmla="*/ 1183640 w 2265680"/>
                    <a:gd name="connsiteY34" fmla="*/ 894080 h 1930400"/>
                    <a:gd name="connsiteX35" fmla="*/ 1084580 w 2265680"/>
                    <a:gd name="connsiteY35" fmla="*/ 916940 h 1930400"/>
                    <a:gd name="connsiteX36" fmla="*/ 985520 w 2265680"/>
                    <a:gd name="connsiteY36" fmla="*/ 955040 h 1930400"/>
                    <a:gd name="connsiteX37" fmla="*/ 901700 w 2265680"/>
                    <a:gd name="connsiteY37" fmla="*/ 995680 h 1930400"/>
                    <a:gd name="connsiteX38" fmla="*/ 840740 w 2265680"/>
                    <a:gd name="connsiteY38" fmla="*/ 1026160 h 1930400"/>
                    <a:gd name="connsiteX39" fmla="*/ 795020 w 2265680"/>
                    <a:gd name="connsiteY39" fmla="*/ 1051560 h 1930400"/>
                    <a:gd name="connsiteX40" fmla="*/ 741680 w 2265680"/>
                    <a:gd name="connsiteY40" fmla="*/ 1051560 h 1930400"/>
                    <a:gd name="connsiteX41" fmla="*/ 690880 w 2265680"/>
                    <a:gd name="connsiteY41" fmla="*/ 1038860 h 1930400"/>
                    <a:gd name="connsiteX42" fmla="*/ 637540 w 2265680"/>
                    <a:gd name="connsiteY42" fmla="*/ 1026160 h 1930400"/>
                    <a:gd name="connsiteX43" fmla="*/ 584200 w 2265680"/>
                    <a:gd name="connsiteY43" fmla="*/ 1003300 h 1930400"/>
                    <a:gd name="connsiteX44" fmla="*/ 553720 w 2265680"/>
                    <a:gd name="connsiteY44" fmla="*/ 962660 h 1930400"/>
                    <a:gd name="connsiteX45" fmla="*/ 551180 w 2265680"/>
                    <a:gd name="connsiteY45" fmla="*/ 919480 h 1930400"/>
                    <a:gd name="connsiteX46" fmla="*/ 535940 w 2265680"/>
                    <a:gd name="connsiteY46" fmla="*/ 891540 h 1930400"/>
                    <a:gd name="connsiteX47" fmla="*/ 528320 w 2265680"/>
                    <a:gd name="connsiteY47" fmla="*/ 835660 h 1930400"/>
                    <a:gd name="connsiteX48" fmla="*/ 508000 w 2265680"/>
                    <a:gd name="connsiteY48" fmla="*/ 802640 h 1930400"/>
                    <a:gd name="connsiteX49" fmla="*/ 464820 w 2265680"/>
                    <a:gd name="connsiteY49" fmla="*/ 751840 h 1930400"/>
                    <a:gd name="connsiteX50" fmla="*/ 431800 w 2265680"/>
                    <a:gd name="connsiteY50" fmla="*/ 695960 h 1930400"/>
                    <a:gd name="connsiteX51" fmla="*/ 398780 w 2265680"/>
                    <a:gd name="connsiteY51" fmla="*/ 665480 h 1930400"/>
                    <a:gd name="connsiteX52" fmla="*/ 393700 w 2265680"/>
                    <a:gd name="connsiteY52" fmla="*/ 627380 h 1930400"/>
                    <a:gd name="connsiteX53" fmla="*/ 381000 w 2265680"/>
                    <a:gd name="connsiteY53" fmla="*/ 584200 h 1930400"/>
                    <a:gd name="connsiteX54" fmla="*/ 396240 w 2265680"/>
                    <a:gd name="connsiteY54" fmla="*/ 548640 h 1930400"/>
                    <a:gd name="connsiteX55" fmla="*/ 426720 w 2265680"/>
                    <a:gd name="connsiteY55" fmla="*/ 530860 h 1930400"/>
                    <a:gd name="connsiteX56" fmla="*/ 426720 w 2265680"/>
                    <a:gd name="connsiteY56" fmla="*/ 502920 h 1930400"/>
                    <a:gd name="connsiteX57" fmla="*/ 426720 w 2265680"/>
                    <a:gd name="connsiteY57" fmla="*/ 467360 h 1930400"/>
                    <a:gd name="connsiteX58" fmla="*/ 403860 w 2265680"/>
                    <a:gd name="connsiteY58" fmla="*/ 411480 h 1930400"/>
                    <a:gd name="connsiteX59" fmla="*/ 386080 w 2265680"/>
                    <a:gd name="connsiteY59" fmla="*/ 381000 h 1930400"/>
                    <a:gd name="connsiteX60" fmla="*/ 350520 w 2265680"/>
                    <a:gd name="connsiteY60" fmla="*/ 381000 h 1930400"/>
                    <a:gd name="connsiteX61" fmla="*/ 304800 w 2265680"/>
                    <a:gd name="connsiteY61" fmla="*/ 391160 h 1930400"/>
                    <a:gd name="connsiteX62" fmla="*/ 279400 w 2265680"/>
                    <a:gd name="connsiteY62" fmla="*/ 381000 h 1930400"/>
                    <a:gd name="connsiteX63" fmla="*/ 264160 w 2265680"/>
                    <a:gd name="connsiteY63" fmla="*/ 358140 h 1930400"/>
                    <a:gd name="connsiteX64" fmla="*/ 264160 w 2265680"/>
                    <a:gd name="connsiteY64" fmla="*/ 304800 h 1930400"/>
                    <a:gd name="connsiteX65" fmla="*/ 266700 w 2265680"/>
                    <a:gd name="connsiteY65" fmla="*/ 276860 h 1930400"/>
                    <a:gd name="connsiteX66" fmla="*/ 276860 w 2265680"/>
                    <a:gd name="connsiteY66" fmla="*/ 251460 h 1930400"/>
                    <a:gd name="connsiteX67" fmla="*/ 307340 w 2265680"/>
                    <a:gd name="connsiteY67" fmla="*/ 238760 h 1930400"/>
                    <a:gd name="connsiteX68" fmla="*/ 317500 w 2265680"/>
                    <a:gd name="connsiteY68" fmla="*/ 223520 h 1930400"/>
                    <a:gd name="connsiteX69" fmla="*/ 302260 w 2265680"/>
                    <a:gd name="connsiteY69" fmla="*/ 203200 h 1930400"/>
                    <a:gd name="connsiteX70" fmla="*/ 264160 w 2265680"/>
                    <a:gd name="connsiteY70" fmla="*/ 193040 h 1930400"/>
                    <a:gd name="connsiteX71" fmla="*/ 238760 w 2265680"/>
                    <a:gd name="connsiteY71" fmla="*/ 215900 h 1930400"/>
                    <a:gd name="connsiteX72" fmla="*/ 236220 w 2265680"/>
                    <a:gd name="connsiteY72" fmla="*/ 251460 h 1930400"/>
                    <a:gd name="connsiteX73" fmla="*/ 220980 w 2265680"/>
                    <a:gd name="connsiteY73" fmla="*/ 276860 h 1930400"/>
                    <a:gd name="connsiteX74" fmla="*/ 205740 w 2265680"/>
                    <a:gd name="connsiteY74" fmla="*/ 309880 h 1930400"/>
                    <a:gd name="connsiteX75" fmla="*/ 213360 w 2265680"/>
                    <a:gd name="connsiteY75" fmla="*/ 378460 h 1930400"/>
                    <a:gd name="connsiteX76" fmla="*/ 213360 w 2265680"/>
                    <a:gd name="connsiteY76" fmla="*/ 414020 h 1930400"/>
                    <a:gd name="connsiteX77" fmla="*/ 203200 w 2265680"/>
                    <a:gd name="connsiteY77" fmla="*/ 434340 h 1930400"/>
                    <a:gd name="connsiteX78" fmla="*/ 185420 w 2265680"/>
                    <a:gd name="connsiteY78" fmla="*/ 439420 h 1930400"/>
                    <a:gd name="connsiteX79" fmla="*/ 109220 w 2265680"/>
                    <a:gd name="connsiteY79" fmla="*/ 444500 h 1930400"/>
                    <a:gd name="connsiteX80" fmla="*/ 71120 w 2265680"/>
                    <a:gd name="connsiteY80" fmla="*/ 436880 h 1930400"/>
                    <a:gd name="connsiteX81" fmla="*/ 33020 w 2265680"/>
                    <a:gd name="connsiteY81" fmla="*/ 431800 h 1930400"/>
                    <a:gd name="connsiteX82" fmla="*/ 2540 w 2265680"/>
                    <a:gd name="connsiteY82" fmla="*/ 447040 h 1930400"/>
                    <a:gd name="connsiteX83" fmla="*/ 0 w 2265680"/>
                    <a:gd name="connsiteY83" fmla="*/ 495300 h 1930400"/>
                    <a:gd name="connsiteX84" fmla="*/ 20320 w 2265680"/>
                    <a:gd name="connsiteY84" fmla="*/ 546100 h 1930400"/>
                    <a:gd name="connsiteX85" fmla="*/ 45720 w 2265680"/>
                    <a:gd name="connsiteY85" fmla="*/ 629920 h 1930400"/>
                    <a:gd name="connsiteX86" fmla="*/ 60960 w 2265680"/>
                    <a:gd name="connsiteY86" fmla="*/ 670560 h 1930400"/>
                    <a:gd name="connsiteX87" fmla="*/ 114300 w 2265680"/>
                    <a:gd name="connsiteY87" fmla="*/ 718820 h 1930400"/>
                    <a:gd name="connsiteX88" fmla="*/ 226060 w 2265680"/>
                    <a:gd name="connsiteY88" fmla="*/ 840740 h 1930400"/>
                    <a:gd name="connsiteX89" fmla="*/ 251460 w 2265680"/>
                    <a:gd name="connsiteY89" fmla="*/ 876300 h 1930400"/>
                    <a:gd name="connsiteX90" fmla="*/ 269240 w 2265680"/>
                    <a:gd name="connsiteY90" fmla="*/ 901700 h 1930400"/>
                    <a:gd name="connsiteX91" fmla="*/ 271780 w 2265680"/>
                    <a:gd name="connsiteY91" fmla="*/ 939800 h 1930400"/>
                    <a:gd name="connsiteX92" fmla="*/ 233680 w 2265680"/>
                    <a:gd name="connsiteY92" fmla="*/ 1028700 h 1930400"/>
                    <a:gd name="connsiteX93" fmla="*/ 208280 w 2265680"/>
                    <a:gd name="connsiteY93" fmla="*/ 1097280 h 1930400"/>
                    <a:gd name="connsiteX94" fmla="*/ 149860 w 2265680"/>
                    <a:gd name="connsiteY94" fmla="*/ 1239520 h 1930400"/>
                    <a:gd name="connsiteX95" fmla="*/ 119380 w 2265680"/>
                    <a:gd name="connsiteY95" fmla="*/ 1295400 h 1930400"/>
                    <a:gd name="connsiteX96" fmla="*/ 104140 w 2265680"/>
                    <a:gd name="connsiteY96" fmla="*/ 1371600 h 1930400"/>
                    <a:gd name="connsiteX97" fmla="*/ 101600 w 2265680"/>
                    <a:gd name="connsiteY97" fmla="*/ 1409700 h 1930400"/>
                    <a:gd name="connsiteX98" fmla="*/ 76200 w 2265680"/>
                    <a:gd name="connsiteY98" fmla="*/ 1452880 h 1930400"/>
                    <a:gd name="connsiteX99" fmla="*/ 76200 w 2265680"/>
                    <a:gd name="connsiteY99" fmla="*/ 1490980 h 1930400"/>
                    <a:gd name="connsiteX100" fmla="*/ 60960 w 2265680"/>
                    <a:gd name="connsiteY100" fmla="*/ 1529080 h 1930400"/>
                    <a:gd name="connsiteX101" fmla="*/ 58420 w 2265680"/>
                    <a:gd name="connsiteY101" fmla="*/ 1554480 h 1930400"/>
                    <a:gd name="connsiteX102" fmla="*/ 53340 w 2265680"/>
                    <a:gd name="connsiteY102" fmla="*/ 1579880 h 1930400"/>
                    <a:gd name="connsiteX103" fmla="*/ 63500 w 2265680"/>
                    <a:gd name="connsiteY103" fmla="*/ 1630680 h 1930400"/>
                    <a:gd name="connsiteX104" fmla="*/ 68580 w 2265680"/>
                    <a:gd name="connsiteY104" fmla="*/ 1658620 h 1930400"/>
                    <a:gd name="connsiteX105" fmla="*/ 91440 w 2265680"/>
                    <a:gd name="connsiteY105" fmla="*/ 1668780 h 1930400"/>
                    <a:gd name="connsiteX106" fmla="*/ 116840 w 2265680"/>
                    <a:gd name="connsiteY106" fmla="*/ 1648460 h 1930400"/>
                    <a:gd name="connsiteX107" fmla="*/ 162560 w 2265680"/>
                    <a:gd name="connsiteY107" fmla="*/ 1651000 h 1930400"/>
                    <a:gd name="connsiteX108" fmla="*/ 213360 w 2265680"/>
                    <a:gd name="connsiteY108" fmla="*/ 1653540 h 1930400"/>
                    <a:gd name="connsiteX109" fmla="*/ 289560 w 2265680"/>
                    <a:gd name="connsiteY109" fmla="*/ 1653540 h 1930400"/>
                    <a:gd name="connsiteX110" fmla="*/ 337820 w 2265680"/>
                    <a:gd name="connsiteY110" fmla="*/ 1645920 h 1930400"/>
                    <a:gd name="connsiteX111" fmla="*/ 388620 w 2265680"/>
                    <a:gd name="connsiteY111" fmla="*/ 1648460 h 1930400"/>
                    <a:gd name="connsiteX112" fmla="*/ 411480 w 2265680"/>
                    <a:gd name="connsiteY112" fmla="*/ 1658620 h 1930400"/>
                    <a:gd name="connsiteX113" fmla="*/ 434340 w 2265680"/>
                    <a:gd name="connsiteY113" fmla="*/ 1681480 h 1930400"/>
                    <a:gd name="connsiteX114" fmla="*/ 439420 w 2265680"/>
                    <a:gd name="connsiteY114" fmla="*/ 1719580 h 1930400"/>
                    <a:gd name="connsiteX115" fmla="*/ 434340 w 2265680"/>
                    <a:gd name="connsiteY115" fmla="*/ 1770380 h 1930400"/>
                    <a:gd name="connsiteX116" fmla="*/ 421640 w 2265680"/>
                    <a:gd name="connsiteY116" fmla="*/ 1793240 h 1930400"/>
                    <a:gd name="connsiteX117" fmla="*/ 403860 w 2265680"/>
                    <a:gd name="connsiteY117" fmla="*/ 1818640 h 1930400"/>
                    <a:gd name="connsiteX118" fmla="*/ 378460 w 2265680"/>
                    <a:gd name="connsiteY118" fmla="*/ 1823720 h 1930400"/>
                    <a:gd name="connsiteX119" fmla="*/ 365760 w 2265680"/>
                    <a:gd name="connsiteY119" fmla="*/ 1844040 h 1930400"/>
                    <a:gd name="connsiteX120" fmla="*/ 378460 w 2265680"/>
                    <a:gd name="connsiteY120" fmla="*/ 1884680 h 1930400"/>
                    <a:gd name="connsiteX121" fmla="*/ 434340 w 2265680"/>
                    <a:gd name="connsiteY121" fmla="*/ 1894840 h 1930400"/>
                    <a:gd name="connsiteX122" fmla="*/ 467360 w 2265680"/>
                    <a:gd name="connsiteY122" fmla="*/ 1905000 h 1930400"/>
                    <a:gd name="connsiteX123" fmla="*/ 515620 w 2265680"/>
                    <a:gd name="connsiteY123" fmla="*/ 1899920 h 1930400"/>
                    <a:gd name="connsiteX124" fmla="*/ 543560 w 2265680"/>
                    <a:gd name="connsiteY124" fmla="*/ 1905000 h 1930400"/>
                    <a:gd name="connsiteX125" fmla="*/ 571500 w 2265680"/>
                    <a:gd name="connsiteY125" fmla="*/ 1930400 h 1930400"/>
                    <a:gd name="connsiteX126" fmla="*/ 607060 w 2265680"/>
                    <a:gd name="connsiteY126" fmla="*/ 1930400 h 1930400"/>
                    <a:gd name="connsiteX127" fmla="*/ 604520 w 2265680"/>
                    <a:gd name="connsiteY127" fmla="*/ 1884680 h 1930400"/>
                    <a:gd name="connsiteX128" fmla="*/ 614680 w 2265680"/>
                    <a:gd name="connsiteY128" fmla="*/ 1861820 h 1930400"/>
                    <a:gd name="connsiteX129" fmla="*/ 637540 w 2265680"/>
                    <a:gd name="connsiteY129" fmla="*/ 1828800 h 1930400"/>
                    <a:gd name="connsiteX130" fmla="*/ 640080 w 2265680"/>
                    <a:gd name="connsiteY130" fmla="*/ 1800860 h 1930400"/>
                    <a:gd name="connsiteX131" fmla="*/ 650240 w 2265680"/>
                    <a:gd name="connsiteY131" fmla="*/ 1772920 h 1930400"/>
                    <a:gd name="connsiteX132" fmla="*/ 675640 w 2265680"/>
                    <a:gd name="connsiteY132" fmla="*/ 1750060 h 1930400"/>
                    <a:gd name="connsiteX133" fmla="*/ 695960 w 2265680"/>
                    <a:gd name="connsiteY133" fmla="*/ 1767840 h 1930400"/>
                    <a:gd name="connsiteX134" fmla="*/ 713740 w 2265680"/>
                    <a:gd name="connsiteY134" fmla="*/ 1757680 h 1930400"/>
                    <a:gd name="connsiteX135" fmla="*/ 728980 w 2265680"/>
                    <a:gd name="connsiteY135" fmla="*/ 1783080 h 1930400"/>
                    <a:gd name="connsiteX136" fmla="*/ 759460 w 2265680"/>
                    <a:gd name="connsiteY136" fmla="*/ 1775460 h 1930400"/>
                    <a:gd name="connsiteX137" fmla="*/ 764540 w 2265680"/>
                    <a:gd name="connsiteY137" fmla="*/ 1752600 h 1930400"/>
                    <a:gd name="connsiteX138" fmla="*/ 810260 w 2265680"/>
                    <a:gd name="connsiteY138" fmla="*/ 1701800 h 1930400"/>
                    <a:gd name="connsiteX139" fmla="*/ 828040 w 2265680"/>
                    <a:gd name="connsiteY139" fmla="*/ 1671320 h 1930400"/>
                    <a:gd name="connsiteX140" fmla="*/ 843280 w 2265680"/>
                    <a:gd name="connsiteY140" fmla="*/ 1645920 h 1930400"/>
                    <a:gd name="connsiteX141" fmla="*/ 876300 w 2265680"/>
                    <a:gd name="connsiteY141" fmla="*/ 1643380 h 1930400"/>
                    <a:gd name="connsiteX142" fmla="*/ 909320 w 2265680"/>
                    <a:gd name="connsiteY142" fmla="*/ 1628140 h 1930400"/>
                    <a:gd name="connsiteX143" fmla="*/ 985520 w 2265680"/>
                    <a:gd name="connsiteY143" fmla="*/ 1605280 h 1930400"/>
                    <a:gd name="connsiteX144" fmla="*/ 1016000 w 2265680"/>
                    <a:gd name="connsiteY144" fmla="*/ 1574800 h 1930400"/>
                    <a:gd name="connsiteX145" fmla="*/ 1038860 w 2265680"/>
                    <a:gd name="connsiteY145" fmla="*/ 1569720 h 1930400"/>
                    <a:gd name="connsiteX146" fmla="*/ 1066800 w 2265680"/>
                    <a:gd name="connsiteY146" fmla="*/ 1582420 h 1930400"/>
                    <a:gd name="connsiteX147" fmla="*/ 1087120 w 2265680"/>
                    <a:gd name="connsiteY147" fmla="*/ 1615440 h 1930400"/>
                    <a:gd name="connsiteX148" fmla="*/ 1115060 w 2265680"/>
                    <a:gd name="connsiteY148" fmla="*/ 1643380 h 1930400"/>
                    <a:gd name="connsiteX149" fmla="*/ 1158240 w 2265680"/>
                    <a:gd name="connsiteY149" fmla="*/ 1648460 h 1930400"/>
                    <a:gd name="connsiteX150" fmla="*/ 1203960 w 2265680"/>
                    <a:gd name="connsiteY150" fmla="*/ 1640840 h 1930400"/>
                    <a:gd name="connsiteX151" fmla="*/ 1236980 w 2265680"/>
                    <a:gd name="connsiteY151" fmla="*/ 1645920 h 1930400"/>
                    <a:gd name="connsiteX152" fmla="*/ 1264920 w 2265680"/>
                    <a:gd name="connsiteY152" fmla="*/ 1666240 h 1930400"/>
                    <a:gd name="connsiteX153" fmla="*/ 1267460 w 2265680"/>
                    <a:gd name="connsiteY153" fmla="*/ 1691640 h 1930400"/>
                    <a:gd name="connsiteX154" fmla="*/ 1267460 w 2265680"/>
                    <a:gd name="connsiteY154" fmla="*/ 1739900 h 1930400"/>
                    <a:gd name="connsiteX155" fmla="*/ 1300480 w 2265680"/>
                    <a:gd name="connsiteY155" fmla="*/ 1752600 h 1930400"/>
                    <a:gd name="connsiteX156" fmla="*/ 1356360 w 2265680"/>
                    <a:gd name="connsiteY156" fmla="*/ 1739900 h 1930400"/>
                    <a:gd name="connsiteX157" fmla="*/ 1384300 w 2265680"/>
                    <a:gd name="connsiteY157" fmla="*/ 1742440 h 1930400"/>
                    <a:gd name="connsiteX158" fmla="*/ 1427480 w 2265680"/>
                    <a:gd name="connsiteY158" fmla="*/ 1765300 h 1930400"/>
                    <a:gd name="connsiteX159" fmla="*/ 1422400 w 2265680"/>
                    <a:gd name="connsiteY159" fmla="*/ 1790700 h 1930400"/>
                    <a:gd name="connsiteX160" fmla="*/ 1435100 w 2265680"/>
                    <a:gd name="connsiteY160" fmla="*/ 1823720 h 1930400"/>
                    <a:gd name="connsiteX161" fmla="*/ 1483360 w 2265680"/>
                    <a:gd name="connsiteY161" fmla="*/ 1811020 h 1930400"/>
                    <a:gd name="connsiteX162" fmla="*/ 1501140 w 2265680"/>
                    <a:gd name="connsiteY162" fmla="*/ 1795780 h 1930400"/>
                    <a:gd name="connsiteX163" fmla="*/ 1546860 w 2265680"/>
                    <a:gd name="connsiteY163" fmla="*/ 1788160 h 1930400"/>
                    <a:gd name="connsiteX164" fmla="*/ 1625600 w 2265680"/>
                    <a:gd name="connsiteY164" fmla="*/ 1747520 h 1930400"/>
                    <a:gd name="connsiteX165" fmla="*/ 1686560 w 2265680"/>
                    <a:gd name="connsiteY165" fmla="*/ 1681480 h 1930400"/>
                    <a:gd name="connsiteX166" fmla="*/ 1727200 w 2265680"/>
                    <a:gd name="connsiteY166" fmla="*/ 1612900 h 1930400"/>
                    <a:gd name="connsiteX167" fmla="*/ 1760220 w 2265680"/>
                    <a:gd name="connsiteY167" fmla="*/ 1551940 h 1930400"/>
                    <a:gd name="connsiteX168" fmla="*/ 1821180 w 2265680"/>
                    <a:gd name="connsiteY168" fmla="*/ 1503680 h 1930400"/>
                    <a:gd name="connsiteX169" fmla="*/ 1869440 w 2265680"/>
                    <a:gd name="connsiteY169" fmla="*/ 1450340 h 1930400"/>
                    <a:gd name="connsiteX170" fmla="*/ 1882140 w 2265680"/>
                    <a:gd name="connsiteY170" fmla="*/ 1402080 h 1930400"/>
                    <a:gd name="connsiteX171" fmla="*/ 1897380 w 2265680"/>
                    <a:gd name="connsiteY171" fmla="*/ 1363980 h 1930400"/>
                    <a:gd name="connsiteX172" fmla="*/ 1892300 w 2265680"/>
                    <a:gd name="connsiteY172" fmla="*/ 1300480 h 1930400"/>
                    <a:gd name="connsiteX173" fmla="*/ 1887220 w 2265680"/>
                    <a:gd name="connsiteY173" fmla="*/ 1249680 h 1930400"/>
                    <a:gd name="connsiteX174" fmla="*/ 1892300 w 2265680"/>
                    <a:gd name="connsiteY174" fmla="*/ 1176020 h 1930400"/>
                    <a:gd name="connsiteX175" fmla="*/ 1887220 w 2265680"/>
                    <a:gd name="connsiteY175" fmla="*/ 1084580 h 1930400"/>
                    <a:gd name="connsiteX176" fmla="*/ 1884680 w 2265680"/>
                    <a:gd name="connsiteY176" fmla="*/ 1049020 h 1930400"/>
                    <a:gd name="connsiteX177" fmla="*/ 1887220 w 2265680"/>
                    <a:gd name="connsiteY177" fmla="*/ 1008380 h 1930400"/>
                    <a:gd name="connsiteX178" fmla="*/ 1902460 w 2265680"/>
                    <a:gd name="connsiteY178" fmla="*/ 985520 h 1930400"/>
                    <a:gd name="connsiteX179" fmla="*/ 1971040 w 2265680"/>
                    <a:gd name="connsiteY179" fmla="*/ 952500 h 1930400"/>
                    <a:gd name="connsiteX180" fmla="*/ 2001520 w 2265680"/>
                    <a:gd name="connsiteY180" fmla="*/ 919480 h 1930400"/>
                    <a:gd name="connsiteX181" fmla="*/ 2014220 w 2265680"/>
                    <a:gd name="connsiteY181" fmla="*/ 894080 h 1930400"/>
                    <a:gd name="connsiteX182" fmla="*/ 2014220 w 2265680"/>
                    <a:gd name="connsiteY182" fmla="*/ 894080 h 1930400"/>
                    <a:gd name="connsiteX183" fmla="*/ 2065020 w 2265680"/>
                    <a:gd name="connsiteY183" fmla="*/ 889000 h 1930400"/>
                    <a:gd name="connsiteX184" fmla="*/ 2136140 w 2265680"/>
                    <a:gd name="connsiteY184" fmla="*/ 889000 h 1930400"/>
                    <a:gd name="connsiteX185" fmla="*/ 2166620 w 2265680"/>
                    <a:gd name="connsiteY185" fmla="*/ 899160 h 1930400"/>
                    <a:gd name="connsiteX186" fmla="*/ 2192020 w 2265680"/>
                    <a:gd name="connsiteY186" fmla="*/ 886460 h 1930400"/>
                    <a:gd name="connsiteX187" fmla="*/ 2202180 w 2265680"/>
                    <a:gd name="connsiteY187" fmla="*/ 850900 h 1930400"/>
                    <a:gd name="connsiteX188" fmla="*/ 2227580 w 2265680"/>
                    <a:gd name="connsiteY188" fmla="*/ 787400 h 1930400"/>
                    <a:gd name="connsiteX189" fmla="*/ 2260600 w 2265680"/>
                    <a:gd name="connsiteY189" fmla="*/ 736600 h 1930400"/>
                    <a:gd name="connsiteX190" fmla="*/ 2265680 w 2265680"/>
                    <a:gd name="connsiteY190" fmla="*/ 695960 h 1930400"/>
                    <a:gd name="connsiteX191" fmla="*/ 2252980 w 2265680"/>
                    <a:gd name="connsiteY191" fmla="*/ 635000 h 1930400"/>
                    <a:gd name="connsiteX192" fmla="*/ 2250440 w 2265680"/>
                    <a:gd name="connsiteY192" fmla="*/ 584200 h 1930400"/>
                    <a:gd name="connsiteX193" fmla="*/ 2242820 w 2265680"/>
                    <a:gd name="connsiteY193" fmla="*/ 528320 h 1930400"/>
                    <a:gd name="connsiteX194" fmla="*/ 2232660 w 2265680"/>
                    <a:gd name="connsiteY194" fmla="*/ 492760 h 1930400"/>
                    <a:gd name="connsiteX195" fmla="*/ 2219960 w 2265680"/>
                    <a:gd name="connsiteY195" fmla="*/ 474980 h 1930400"/>
                    <a:gd name="connsiteX196" fmla="*/ 2227580 w 2265680"/>
                    <a:gd name="connsiteY196" fmla="*/ 411480 h 1930400"/>
                    <a:gd name="connsiteX197" fmla="*/ 2222500 w 2265680"/>
                    <a:gd name="connsiteY197" fmla="*/ 368300 h 1930400"/>
                    <a:gd name="connsiteX198" fmla="*/ 2197100 w 2265680"/>
                    <a:gd name="connsiteY198" fmla="*/ 350520 h 1930400"/>
                    <a:gd name="connsiteX199" fmla="*/ 2166620 w 2265680"/>
                    <a:gd name="connsiteY199" fmla="*/ 342900 h 1930400"/>
                    <a:gd name="connsiteX200" fmla="*/ 2115820 w 2265680"/>
                    <a:gd name="connsiteY200" fmla="*/ 322580 h 1930400"/>
                    <a:gd name="connsiteX201" fmla="*/ 2065020 w 2265680"/>
                    <a:gd name="connsiteY201" fmla="*/ 289560 h 1930400"/>
                    <a:gd name="connsiteX202" fmla="*/ 2016760 w 2265680"/>
                    <a:gd name="connsiteY202" fmla="*/ 259080 h 1930400"/>
                    <a:gd name="connsiteX203" fmla="*/ 1988820 w 2265680"/>
                    <a:gd name="connsiteY203" fmla="*/ 215900 h 1930400"/>
                    <a:gd name="connsiteX204" fmla="*/ 1965960 w 2265680"/>
                    <a:gd name="connsiteY204" fmla="*/ 175260 h 1930400"/>
                    <a:gd name="connsiteX205" fmla="*/ 1935480 w 2265680"/>
                    <a:gd name="connsiteY205" fmla="*/ 162560 h 1930400"/>
                    <a:gd name="connsiteX206" fmla="*/ 1887220 w 2265680"/>
                    <a:gd name="connsiteY206" fmla="*/ 187960 h 1930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</a:cxnLst>
                  <a:rect l="l" t="t" r="r" b="b"/>
                  <a:pathLst>
                    <a:path w="2265680" h="1930400">
                      <a:moveTo>
                        <a:pt x="1887220" y="187960"/>
                      </a:moveTo>
                      <a:lnTo>
                        <a:pt x="1772920" y="205740"/>
                      </a:lnTo>
                      <a:lnTo>
                        <a:pt x="1724660" y="203200"/>
                      </a:lnTo>
                      <a:lnTo>
                        <a:pt x="1699260" y="187960"/>
                      </a:lnTo>
                      <a:lnTo>
                        <a:pt x="1661160" y="177800"/>
                      </a:lnTo>
                      <a:lnTo>
                        <a:pt x="1600200" y="142240"/>
                      </a:lnTo>
                      <a:lnTo>
                        <a:pt x="1587500" y="116840"/>
                      </a:lnTo>
                      <a:lnTo>
                        <a:pt x="1562100" y="121920"/>
                      </a:lnTo>
                      <a:lnTo>
                        <a:pt x="1516380" y="91440"/>
                      </a:lnTo>
                      <a:lnTo>
                        <a:pt x="1478280" y="53340"/>
                      </a:lnTo>
                      <a:lnTo>
                        <a:pt x="1452880" y="12700"/>
                      </a:lnTo>
                      <a:lnTo>
                        <a:pt x="1445260" y="5080"/>
                      </a:lnTo>
                      <a:lnTo>
                        <a:pt x="1427480" y="0"/>
                      </a:lnTo>
                      <a:lnTo>
                        <a:pt x="1412240" y="20320"/>
                      </a:lnTo>
                      <a:lnTo>
                        <a:pt x="1412240" y="60960"/>
                      </a:lnTo>
                      <a:lnTo>
                        <a:pt x="1424940" y="154940"/>
                      </a:lnTo>
                      <a:lnTo>
                        <a:pt x="1422400" y="203200"/>
                      </a:lnTo>
                      <a:lnTo>
                        <a:pt x="1422400" y="246380"/>
                      </a:lnTo>
                      <a:lnTo>
                        <a:pt x="1430020" y="276860"/>
                      </a:lnTo>
                      <a:lnTo>
                        <a:pt x="1460500" y="294640"/>
                      </a:lnTo>
                      <a:lnTo>
                        <a:pt x="1490980" y="314960"/>
                      </a:lnTo>
                      <a:lnTo>
                        <a:pt x="1501140" y="353060"/>
                      </a:lnTo>
                      <a:lnTo>
                        <a:pt x="1498600" y="403860"/>
                      </a:lnTo>
                      <a:lnTo>
                        <a:pt x="1468120" y="421640"/>
                      </a:lnTo>
                      <a:lnTo>
                        <a:pt x="1445260" y="464820"/>
                      </a:lnTo>
                      <a:lnTo>
                        <a:pt x="1430020" y="502920"/>
                      </a:lnTo>
                      <a:lnTo>
                        <a:pt x="1437640" y="558800"/>
                      </a:lnTo>
                      <a:lnTo>
                        <a:pt x="1437640" y="657860"/>
                      </a:lnTo>
                      <a:lnTo>
                        <a:pt x="1430020" y="741680"/>
                      </a:lnTo>
                      <a:lnTo>
                        <a:pt x="1437640" y="797560"/>
                      </a:lnTo>
                      <a:lnTo>
                        <a:pt x="1437640" y="840740"/>
                      </a:lnTo>
                      <a:lnTo>
                        <a:pt x="1414780" y="868680"/>
                      </a:lnTo>
                      <a:lnTo>
                        <a:pt x="1348740" y="868680"/>
                      </a:lnTo>
                      <a:lnTo>
                        <a:pt x="1277620" y="873760"/>
                      </a:lnTo>
                      <a:lnTo>
                        <a:pt x="1183640" y="894080"/>
                      </a:lnTo>
                      <a:lnTo>
                        <a:pt x="1084580" y="916940"/>
                      </a:lnTo>
                      <a:lnTo>
                        <a:pt x="985520" y="955040"/>
                      </a:lnTo>
                      <a:lnTo>
                        <a:pt x="901700" y="995680"/>
                      </a:lnTo>
                      <a:lnTo>
                        <a:pt x="840740" y="1026160"/>
                      </a:lnTo>
                      <a:lnTo>
                        <a:pt x="795020" y="1051560"/>
                      </a:lnTo>
                      <a:lnTo>
                        <a:pt x="741680" y="1051560"/>
                      </a:lnTo>
                      <a:lnTo>
                        <a:pt x="690880" y="1038860"/>
                      </a:lnTo>
                      <a:lnTo>
                        <a:pt x="637540" y="1026160"/>
                      </a:lnTo>
                      <a:lnTo>
                        <a:pt x="584200" y="1003300"/>
                      </a:lnTo>
                      <a:lnTo>
                        <a:pt x="553720" y="962660"/>
                      </a:lnTo>
                      <a:lnTo>
                        <a:pt x="551180" y="919480"/>
                      </a:lnTo>
                      <a:lnTo>
                        <a:pt x="535940" y="891540"/>
                      </a:lnTo>
                      <a:lnTo>
                        <a:pt x="528320" y="835660"/>
                      </a:lnTo>
                      <a:lnTo>
                        <a:pt x="508000" y="802640"/>
                      </a:lnTo>
                      <a:lnTo>
                        <a:pt x="464820" y="751840"/>
                      </a:lnTo>
                      <a:lnTo>
                        <a:pt x="431800" y="695960"/>
                      </a:lnTo>
                      <a:lnTo>
                        <a:pt x="398780" y="665480"/>
                      </a:lnTo>
                      <a:lnTo>
                        <a:pt x="393700" y="627380"/>
                      </a:lnTo>
                      <a:lnTo>
                        <a:pt x="381000" y="584200"/>
                      </a:lnTo>
                      <a:lnTo>
                        <a:pt x="396240" y="548640"/>
                      </a:lnTo>
                      <a:lnTo>
                        <a:pt x="426720" y="530860"/>
                      </a:lnTo>
                      <a:lnTo>
                        <a:pt x="426720" y="502920"/>
                      </a:lnTo>
                      <a:lnTo>
                        <a:pt x="426720" y="467360"/>
                      </a:lnTo>
                      <a:lnTo>
                        <a:pt x="403860" y="411480"/>
                      </a:lnTo>
                      <a:lnTo>
                        <a:pt x="386080" y="381000"/>
                      </a:lnTo>
                      <a:lnTo>
                        <a:pt x="350520" y="381000"/>
                      </a:lnTo>
                      <a:lnTo>
                        <a:pt x="304800" y="391160"/>
                      </a:lnTo>
                      <a:lnTo>
                        <a:pt x="279400" y="381000"/>
                      </a:lnTo>
                      <a:lnTo>
                        <a:pt x="264160" y="358140"/>
                      </a:lnTo>
                      <a:lnTo>
                        <a:pt x="264160" y="304800"/>
                      </a:lnTo>
                      <a:lnTo>
                        <a:pt x="266700" y="276860"/>
                      </a:lnTo>
                      <a:lnTo>
                        <a:pt x="276860" y="251460"/>
                      </a:lnTo>
                      <a:lnTo>
                        <a:pt x="307340" y="238760"/>
                      </a:lnTo>
                      <a:lnTo>
                        <a:pt x="317500" y="223520"/>
                      </a:lnTo>
                      <a:lnTo>
                        <a:pt x="302260" y="203200"/>
                      </a:lnTo>
                      <a:lnTo>
                        <a:pt x="264160" y="193040"/>
                      </a:lnTo>
                      <a:lnTo>
                        <a:pt x="238760" y="215900"/>
                      </a:lnTo>
                      <a:lnTo>
                        <a:pt x="236220" y="251460"/>
                      </a:lnTo>
                      <a:lnTo>
                        <a:pt x="220980" y="276860"/>
                      </a:lnTo>
                      <a:lnTo>
                        <a:pt x="205740" y="309880"/>
                      </a:lnTo>
                      <a:lnTo>
                        <a:pt x="213360" y="378460"/>
                      </a:lnTo>
                      <a:lnTo>
                        <a:pt x="213360" y="414020"/>
                      </a:lnTo>
                      <a:lnTo>
                        <a:pt x="203200" y="434340"/>
                      </a:lnTo>
                      <a:lnTo>
                        <a:pt x="185420" y="439420"/>
                      </a:lnTo>
                      <a:lnTo>
                        <a:pt x="109220" y="444500"/>
                      </a:lnTo>
                      <a:lnTo>
                        <a:pt x="71120" y="436880"/>
                      </a:lnTo>
                      <a:lnTo>
                        <a:pt x="33020" y="431800"/>
                      </a:lnTo>
                      <a:lnTo>
                        <a:pt x="2540" y="447040"/>
                      </a:lnTo>
                      <a:lnTo>
                        <a:pt x="0" y="495300"/>
                      </a:lnTo>
                      <a:lnTo>
                        <a:pt x="20320" y="546100"/>
                      </a:lnTo>
                      <a:lnTo>
                        <a:pt x="45720" y="629920"/>
                      </a:lnTo>
                      <a:lnTo>
                        <a:pt x="60960" y="670560"/>
                      </a:lnTo>
                      <a:lnTo>
                        <a:pt x="114300" y="718820"/>
                      </a:lnTo>
                      <a:lnTo>
                        <a:pt x="226060" y="840740"/>
                      </a:lnTo>
                      <a:lnTo>
                        <a:pt x="251460" y="876300"/>
                      </a:lnTo>
                      <a:lnTo>
                        <a:pt x="269240" y="901700"/>
                      </a:lnTo>
                      <a:lnTo>
                        <a:pt x="271780" y="939800"/>
                      </a:lnTo>
                      <a:lnTo>
                        <a:pt x="233680" y="1028700"/>
                      </a:lnTo>
                      <a:lnTo>
                        <a:pt x="208280" y="1097280"/>
                      </a:lnTo>
                      <a:lnTo>
                        <a:pt x="149860" y="1239520"/>
                      </a:lnTo>
                      <a:lnTo>
                        <a:pt x="119380" y="1295400"/>
                      </a:lnTo>
                      <a:lnTo>
                        <a:pt x="104140" y="1371600"/>
                      </a:lnTo>
                      <a:lnTo>
                        <a:pt x="101600" y="1409700"/>
                      </a:lnTo>
                      <a:lnTo>
                        <a:pt x="76200" y="1452880"/>
                      </a:lnTo>
                      <a:lnTo>
                        <a:pt x="76200" y="1490980"/>
                      </a:lnTo>
                      <a:lnTo>
                        <a:pt x="60960" y="1529080"/>
                      </a:lnTo>
                      <a:lnTo>
                        <a:pt x="58420" y="1554480"/>
                      </a:lnTo>
                      <a:lnTo>
                        <a:pt x="53340" y="1579880"/>
                      </a:lnTo>
                      <a:lnTo>
                        <a:pt x="63500" y="1630680"/>
                      </a:lnTo>
                      <a:lnTo>
                        <a:pt x="68580" y="1658620"/>
                      </a:lnTo>
                      <a:lnTo>
                        <a:pt x="91440" y="1668780"/>
                      </a:lnTo>
                      <a:lnTo>
                        <a:pt x="116840" y="1648460"/>
                      </a:lnTo>
                      <a:lnTo>
                        <a:pt x="162560" y="1651000"/>
                      </a:lnTo>
                      <a:lnTo>
                        <a:pt x="213360" y="1653540"/>
                      </a:lnTo>
                      <a:lnTo>
                        <a:pt x="289560" y="1653540"/>
                      </a:lnTo>
                      <a:lnTo>
                        <a:pt x="337820" y="1645920"/>
                      </a:lnTo>
                      <a:lnTo>
                        <a:pt x="388620" y="1648460"/>
                      </a:lnTo>
                      <a:lnTo>
                        <a:pt x="411480" y="1658620"/>
                      </a:lnTo>
                      <a:lnTo>
                        <a:pt x="434340" y="1681480"/>
                      </a:lnTo>
                      <a:lnTo>
                        <a:pt x="439420" y="1719580"/>
                      </a:lnTo>
                      <a:lnTo>
                        <a:pt x="434340" y="1770380"/>
                      </a:lnTo>
                      <a:lnTo>
                        <a:pt x="421640" y="1793240"/>
                      </a:lnTo>
                      <a:lnTo>
                        <a:pt x="403860" y="1818640"/>
                      </a:lnTo>
                      <a:lnTo>
                        <a:pt x="378460" y="1823720"/>
                      </a:lnTo>
                      <a:lnTo>
                        <a:pt x="365760" y="1844040"/>
                      </a:lnTo>
                      <a:lnTo>
                        <a:pt x="378460" y="1884680"/>
                      </a:lnTo>
                      <a:lnTo>
                        <a:pt x="434340" y="1894840"/>
                      </a:lnTo>
                      <a:lnTo>
                        <a:pt x="467360" y="1905000"/>
                      </a:lnTo>
                      <a:lnTo>
                        <a:pt x="515620" y="1899920"/>
                      </a:lnTo>
                      <a:lnTo>
                        <a:pt x="543560" y="1905000"/>
                      </a:lnTo>
                      <a:lnTo>
                        <a:pt x="571500" y="1930400"/>
                      </a:lnTo>
                      <a:lnTo>
                        <a:pt x="607060" y="1930400"/>
                      </a:lnTo>
                      <a:lnTo>
                        <a:pt x="604520" y="1884680"/>
                      </a:lnTo>
                      <a:lnTo>
                        <a:pt x="614680" y="1861820"/>
                      </a:lnTo>
                      <a:lnTo>
                        <a:pt x="637540" y="1828800"/>
                      </a:lnTo>
                      <a:lnTo>
                        <a:pt x="640080" y="1800860"/>
                      </a:lnTo>
                      <a:lnTo>
                        <a:pt x="650240" y="1772920"/>
                      </a:lnTo>
                      <a:lnTo>
                        <a:pt x="675640" y="1750060"/>
                      </a:lnTo>
                      <a:lnTo>
                        <a:pt x="695960" y="1767840"/>
                      </a:lnTo>
                      <a:lnTo>
                        <a:pt x="713740" y="1757680"/>
                      </a:lnTo>
                      <a:lnTo>
                        <a:pt x="728980" y="1783080"/>
                      </a:lnTo>
                      <a:lnTo>
                        <a:pt x="759460" y="1775460"/>
                      </a:lnTo>
                      <a:lnTo>
                        <a:pt x="764540" y="1752600"/>
                      </a:lnTo>
                      <a:lnTo>
                        <a:pt x="810260" y="1701800"/>
                      </a:lnTo>
                      <a:lnTo>
                        <a:pt x="828040" y="1671320"/>
                      </a:lnTo>
                      <a:lnTo>
                        <a:pt x="843280" y="1645920"/>
                      </a:lnTo>
                      <a:lnTo>
                        <a:pt x="876300" y="1643380"/>
                      </a:lnTo>
                      <a:lnTo>
                        <a:pt x="909320" y="1628140"/>
                      </a:lnTo>
                      <a:lnTo>
                        <a:pt x="985520" y="1605280"/>
                      </a:lnTo>
                      <a:lnTo>
                        <a:pt x="1016000" y="1574800"/>
                      </a:lnTo>
                      <a:lnTo>
                        <a:pt x="1038860" y="1569720"/>
                      </a:lnTo>
                      <a:lnTo>
                        <a:pt x="1066800" y="1582420"/>
                      </a:lnTo>
                      <a:lnTo>
                        <a:pt x="1087120" y="1615440"/>
                      </a:lnTo>
                      <a:lnTo>
                        <a:pt x="1115060" y="1643380"/>
                      </a:lnTo>
                      <a:lnTo>
                        <a:pt x="1158240" y="1648460"/>
                      </a:lnTo>
                      <a:lnTo>
                        <a:pt x="1203960" y="1640840"/>
                      </a:lnTo>
                      <a:lnTo>
                        <a:pt x="1236980" y="1645920"/>
                      </a:lnTo>
                      <a:lnTo>
                        <a:pt x="1264920" y="1666240"/>
                      </a:lnTo>
                      <a:lnTo>
                        <a:pt x="1267460" y="1691640"/>
                      </a:lnTo>
                      <a:lnTo>
                        <a:pt x="1267460" y="1739900"/>
                      </a:lnTo>
                      <a:lnTo>
                        <a:pt x="1300480" y="1752600"/>
                      </a:lnTo>
                      <a:lnTo>
                        <a:pt x="1356360" y="1739900"/>
                      </a:lnTo>
                      <a:lnTo>
                        <a:pt x="1384300" y="1742440"/>
                      </a:lnTo>
                      <a:lnTo>
                        <a:pt x="1427480" y="1765300"/>
                      </a:lnTo>
                      <a:lnTo>
                        <a:pt x="1422400" y="1790700"/>
                      </a:lnTo>
                      <a:lnTo>
                        <a:pt x="1435100" y="1823720"/>
                      </a:lnTo>
                      <a:lnTo>
                        <a:pt x="1483360" y="1811020"/>
                      </a:lnTo>
                      <a:lnTo>
                        <a:pt x="1501140" y="1795780"/>
                      </a:lnTo>
                      <a:lnTo>
                        <a:pt x="1546860" y="1788160"/>
                      </a:lnTo>
                      <a:lnTo>
                        <a:pt x="1625600" y="1747520"/>
                      </a:lnTo>
                      <a:lnTo>
                        <a:pt x="1686560" y="1681480"/>
                      </a:lnTo>
                      <a:lnTo>
                        <a:pt x="1727200" y="1612900"/>
                      </a:lnTo>
                      <a:lnTo>
                        <a:pt x="1760220" y="1551940"/>
                      </a:lnTo>
                      <a:lnTo>
                        <a:pt x="1821180" y="1503680"/>
                      </a:lnTo>
                      <a:lnTo>
                        <a:pt x="1869440" y="1450340"/>
                      </a:lnTo>
                      <a:lnTo>
                        <a:pt x="1882140" y="1402080"/>
                      </a:lnTo>
                      <a:lnTo>
                        <a:pt x="1897380" y="1363980"/>
                      </a:lnTo>
                      <a:lnTo>
                        <a:pt x="1892300" y="1300480"/>
                      </a:lnTo>
                      <a:lnTo>
                        <a:pt x="1887220" y="1249680"/>
                      </a:lnTo>
                      <a:lnTo>
                        <a:pt x="1892300" y="1176020"/>
                      </a:lnTo>
                      <a:lnTo>
                        <a:pt x="1887220" y="1084580"/>
                      </a:lnTo>
                      <a:lnTo>
                        <a:pt x="1884680" y="1049020"/>
                      </a:lnTo>
                      <a:lnTo>
                        <a:pt x="1887220" y="1008380"/>
                      </a:lnTo>
                      <a:lnTo>
                        <a:pt x="1902460" y="985520"/>
                      </a:lnTo>
                      <a:lnTo>
                        <a:pt x="1971040" y="952500"/>
                      </a:lnTo>
                      <a:lnTo>
                        <a:pt x="2001520" y="919480"/>
                      </a:lnTo>
                      <a:lnTo>
                        <a:pt x="2014220" y="894080"/>
                      </a:lnTo>
                      <a:lnTo>
                        <a:pt x="2014220" y="894080"/>
                      </a:lnTo>
                      <a:lnTo>
                        <a:pt x="2065020" y="889000"/>
                      </a:lnTo>
                      <a:lnTo>
                        <a:pt x="2136140" y="889000"/>
                      </a:lnTo>
                      <a:lnTo>
                        <a:pt x="2166620" y="899160"/>
                      </a:lnTo>
                      <a:lnTo>
                        <a:pt x="2192020" y="886460"/>
                      </a:lnTo>
                      <a:lnTo>
                        <a:pt x="2202180" y="850900"/>
                      </a:lnTo>
                      <a:lnTo>
                        <a:pt x="2227580" y="787400"/>
                      </a:lnTo>
                      <a:lnTo>
                        <a:pt x="2260600" y="736600"/>
                      </a:lnTo>
                      <a:lnTo>
                        <a:pt x="2265680" y="695960"/>
                      </a:lnTo>
                      <a:lnTo>
                        <a:pt x="2252980" y="635000"/>
                      </a:lnTo>
                      <a:lnTo>
                        <a:pt x="2250440" y="584200"/>
                      </a:lnTo>
                      <a:lnTo>
                        <a:pt x="2242820" y="528320"/>
                      </a:lnTo>
                      <a:lnTo>
                        <a:pt x="2232660" y="492760"/>
                      </a:lnTo>
                      <a:lnTo>
                        <a:pt x="2219960" y="474980"/>
                      </a:lnTo>
                      <a:lnTo>
                        <a:pt x="2227580" y="411480"/>
                      </a:lnTo>
                      <a:lnTo>
                        <a:pt x="2222500" y="368300"/>
                      </a:lnTo>
                      <a:lnTo>
                        <a:pt x="2197100" y="350520"/>
                      </a:lnTo>
                      <a:lnTo>
                        <a:pt x="2166620" y="342900"/>
                      </a:lnTo>
                      <a:lnTo>
                        <a:pt x="2115820" y="322580"/>
                      </a:lnTo>
                      <a:lnTo>
                        <a:pt x="2065020" y="289560"/>
                      </a:lnTo>
                      <a:lnTo>
                        <a:pt x="2016760" y="259080"/>
                      </a:lnTo>
                      <a:lnTo>
                        <a:pt x="1988820" y="215900"/>
                      </a:lnTo>
                      <a:lnTo>
                        <a:pt x="1965960" y="175260"/>
                      </a:lnTo>
                      <a:lnTo>
                        <a:pt x="1935480" y="162560"/>
                      </a:lnTo>
                      <a:lnTo>
                        <a:pt x="1887220" y="18796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solidFill>
                    <a:srgbClr val="008FD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400" b="1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S-Core Dream 6 Bold" panose="020B0503030302020204" pitchFamily="34" charset="-127"/>
                    <a:ea typeface="S-Core Dream 6 Bold" panose="020B0503030302020204" pitchFamily="34" charset="-127"/>
                  </a:endParaRPr>
                </a:p>
              </p:txBody>
            </p:sp>
            <p:sp>
              <p:nvSpPr>
                <p:cNvPr id="258" name="양천 TXT">
                  <a:extLst>
                    <a:ext uri="{FF2B5EF4-FFF2-40B4-BE49-F238E27FC236}">
                      <a16:creationId xmlns:a16="http://schemas.microsoft.com/office/drawing/2014/main" id="{FB690B7F-B772-D845-BA4E-78380AB0AE11}"/>
                    </a:ext>
                  </a:extLst>
                </p:cNvPr>
                <p:cNvSpPr txBox="1"/>
                <p:nvPr/>
              </p:nvSpPr>
              <p:spPr>
                <a:xfrm>
                  <a:off x="2810883" y="4761018"/>
                  <a:ext cx="453971" cy="276999"/>
                </a:xfrm>
                <a:prstGeom prst="rect">
                  <a:avLst/>
                </a:prstGeom>
                <a:noFill/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</p:spPr>
              <p:txBody>
                <a:bodyPr wrap="none" rtlCol="0" anchor="ctr">
                  <a:spAutoFit/>
                </a:bodyPr>
                <a:lstStyle/>
                <a:p>
                  <a:pPr algn="ctr"/>
                  <a:r>
                    <a:rPr lang="ko-KR" altLang="en-US" sz="1200" b="1" spc="-15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latin typeface="S-Core Dream 6 Bold" panose="020B0503030302020204" pitchFamily="34" charset="-127"/>
                      <a:ea typeface="S-Core Dream 6 Bold" panose="020B0503030302020204" pitchFamily="34" charset="-127"/>
                    </a:rPr>
                    <a:t>양천</a:t>
                  </a:r>
                  <a:endParaRPr lang="ko-KR" altLang="en-US" sz="1200" b="1" spc="-15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S-Core Dream 6 Bold" panose="020B0503030302020204" pitchFamily="34" charset="-127"/>
                    <a:ea typeface="S-Core Dream 6 Bold" panose="020B0503030302020204" pitchFamily="34" charset="-127"/>
                  </a:endParaRPr>
                </a:p>
              </p:txBody>
            </p:sp>
          </p:grpSp>
          <p:grpSp>
            <p:nvGrpSpPr>
              <p:cNvPr id="242" name="동작구">
                <a:extLst>
                  <a:ext uri="{FF2B5EF4-FFF2-40B4-BE49-F238E27FC236}">
                    <a16:creationId xmlns:a16="http://schemas.microsoft.com/office/drawing/2014/main" id="{EC123CE5-08AE-B244-B8C9-0C2446B81714}"/>
                  </a:ext>
                </a:extLst>
              </p:cNvPr>
              <p:cNvGrpSpPr/>
              <p:nvPr/>
            </p:nvGrpSpPr>
            <p:grpSpPr>
              <a:xfrm>
                <a:off x="3692445" y="4926834"/>
                <a:ext cx="1039098" cy="684789"/>
                <a:chOff x="3692445" y="4926834"/>
                <a:chExt cx="1039098" cy="684789"/>
              </a:xfrm>
            </p:grpSpPr>
            <p:sp>
              <p:nvSpPr>
                <p:cNvPr id="255" name="동작구">
                  <a:extLst>
                    <a:ext uri="{FF2B5EF4-FFF2-40B4-BE49-F238E27FC236}">
                      <a16:creationId xmlns:a16="http://schemas.microsoft.com/office/drawing/2014/main" id="{2B9FCC52-402C-664E-BC26-7A095DAB8FD0}"/>
                    </a:ext>
                  </a:extLst>
                </p:cNvPr>
                <p:cNvSpPr/>
                <p:nvPr/>
              </p:nvSpPr>
              <p:spPr>
                <a:xfrm>
                  <a:off x="3692445" y="4926834"/>
                  <a:ext cx="1039098" cy="684789"/>
                </a:xfrm>
                <a:custGeom>
                  <a:avLst/>
                  <a:gdLst>
                    <a:gd name="connsiteX0" fmla="*/ 1513840 w 2547620"/>
                    <a:gd name="connsiteY0" fmla="*/ 152400 h 1678940"/>
                    <a:gd name="connsiteX1" fmla="*/ 1404620 w 2547620"/>
                    <a:gd name="connsiteY1" fmla="*/ 111760 h 1678940"/>
                    <a:gd name="connsiteX2" fmla="*/ 1295400 w 2547620"/>
                    <a:gd name="connsiteY2" fmla="*/ 60960 h 1678940"/>
                    <a:gd name="connsiteX3" fmla="*/ 1259840 w 2547620"/>
                    <a:gd name="connsiteY3" fmla="*/ 27940 h 1678940"/>
                    <a:gd name="connsiteX4" fmla="*/ 1239520 w 2547620"/>
                    <a:gd name="connsiteY4" fmla="*/ 2540 h 1678940"/>
                    <a:gd name="connsiteX5" fmla="*/ 1201420 w 2547620"/>
                    <a:gd name="connsiteY5" fmla="*/ 0 h 1678940"/>
                    <a:gd name="connsiteX6" fmla="*/ 1143000 w 2547620"/>
                    <a:gd name="connsiteY6" fmla="*/ 20320 h 1678940"/>
                    <a:gd name="connsiteX7" fmla="*/ 1074420 w 2547620"/>
                    <a:gd name="connsiteY7" fmla="*/ 38100 h 1678940"/>
                    <a:gd name="connsiteX8" fmla="*/ 990600 w 2547620"/>
                    <a:gd name="connsiteY8" fmla="*/ 50800 h 1678940"/>
                    <a:gd name="connsiteX9" fmla="*/ 899160 w 2547620"/>
                    <a:gd name="connsiteY9" fmla="*/ 58420 h 1678940"/>
                    <a:gd name="connsiteX10" fmla="*/ 792480 w 2547620"/>
                    <a:gd name="connsiteY10" fmla="*/ 66040 h 1678940"/>
                    <a:gd name="connsiteX11" fmla="*/ 726440 w 2547620"/>
                    <a:gd name="connsiteY11" fmla="*/ 73660 h 1678940"/>
                    <a:gd name="connsiteX12" fmla="*/ 698500 w 2547620"/>
                    <a:gd name="connsiteY12" fmla="*/ 91440 h 1678940"/>
                    <a:gd name="connsiteX13" fmla="*/ 698500 w 2547620"/>
                    <a:gd name="connsiteY13" fmla="*/ 137160 h 1678940"/>
                    <a:gd name="connsiteX14" fmla="*/ 693420 w 2547620"/>
                    <a:gd name="connsiteY14" fmla="*/ 182880 h 1678940"/>
                    <a:gd name="connsiteX15" fmla="*/ 657860 w 2547620"/>
                    <a:gd name="connsiteY15" fmla="*/ 228600 h 1678940"/>
                    <a:gd name="connsiteX16" fmla="*/ 640080 w 2547620"/>
                    <a:gd name="connsiteY16" fmla="*/ 281940 h 1678940"/>
                    <a:gd name="connsiteX17" fmla="*/ 612140 w 2547620"/>
                    <a:gd name="connsiteY17" fmla="*/ 350520 h 1678940"/>
                    <a:gd name="connsiteX18" fmla="*/ 571500 w 2547620"/>
                    <a:gd name="connsiteY18" fmla="*/ 421640 h 1678940"/>
                    <a:gd name="connsiteX19" fmla="*/ 546100 w 2547620"/>
                    <a:gd name="connsiteY19" fmla="*/ 457200 h 1678940"/>
                    <a:gd name="connsiteX20" fmla="*/ 543560 w 2547620"/>
                    <a:gd name="connsiteY20" fmla="*/ 523240 h 1678940"/>
                    <a:gd name="connsiteX21" fmla="*/ 520700 w 2547620"/>
                    <a:gd name="connsiteY21" fmla="*/ 609600 h 1678940"/>
                    <a:gd name="connsiteX22" fmla="*/ 520700 w 2547620"/>
                    <a:gd name="connsiteY22" fmla="*/ 665480 h 1678940"/>
                    <a:gd name="connsiteX23" fmla="*/ 543560 w 2547620"/>
                    <a:gd name="connsiteY23" fmla="*/ 726440 h 1678940"/>
                    <a:gd name="connsiteX24" fmla="*/ 551180 w 2547620"/>
                    <a:gd name="connsiteY24" fmla="*/ 787400 h 1678940"/>
                    <a:gd name="connsiteX25" fmla="*/ 535940 w 2547620"/>
                    <a:gd name="connsiteY25" fmla="*/ 828040 h 1678940"/>
                    <a:gd name="connsiteX26" fmla="*/ 472440 w 2547620"/>
                    <a:gd name="connsiteY26" fmla="*/ 871220 h 1678940"/>
                    <a:gd name="connsiteX27" fmla="*/ 419100 w 2547620"/>
                    <a:gd name="connsiteY27" fmla="*/ 883920 h 1678940"/>
                    <a:gd name="connsiteX28" fmla="*/ 337820 w 2547620"/>
                    <a:gd name="connsiteY28" fmla="*/ 876300 h 1678940"/>
                    <a:gd name="connsiteX29" fmla="*/ 279400 w 2547620"/>
                    <a:gd name="connsiteY29" fmla="*/ 886460 h 1678940"/>
                    <a:gd name="connsiteX30" fmla="*/ 215900 w 2547620"/>
                    <a:gd name="connsiteY30" fmla="*/ 927100 h 1678940"/>
                    <a:gd name="connsiteX31" fmla="*/ 170180 w 2547620"/>
                    <a:gd name="connsiteY31" fmla="*/ 993140 h 1678940"/>
                    <a:gd name="connsiteX32" fmla="*/ 116840 w 2547620"/>
                    <a:gd name="connsiteY32" fmla="*/ 1102360 h 1678940"/>
                    <a:gd name="connsiteX33" fmla="*/ 81280 w 2547620"/>
                    <a:gd name="connsiteY33" fmla="*/ 1178560 h 1678940"/>
                    <a:gd name="connsiteX34" fmla="*/ 17780 w 2547620"/>
                    <a:gd name="connsiteY34" fmla="*/ 1247140 h 1678940"/>
                    <a:gd name="connsiteX35" fmla="*/ 0 w 2547620"/>
                    <a:gd name="connsiteY35" fmla="*/ 1285240 h 1678940"/>
                    <a:gd name="connsiteX36" fmla="*/ 33020 w 2547620"/>
                    <a:gd name="connsiteY36" fmla="*/ 1303020 h 1678940"/>
                    <a:gd name="connsiteX37" fmla="*/ 86360 w 2547620"/>
                    <a:gd name="connsiteY37" fmla="*/ 1249680 h 1678940"/>
                    <a:gd name="connsiteX38" fmla="*/ 175260 w 2547620"/>
                    <a:gd name="connsiteY38" fmla="*/ 1193800 h 1678940"/>
                    <a:gd name="connsiteX39" fmla="*/ 264160 w 2547620"/>
                    <a:gd name="connsiteY39" fmla="*/ 1143000 h 1678940"/>
                    <a:gd name="connsiteX40" fmla="*/ 317500 w 2547620"/>
                    <a:gd name="connsiteY40" fmla="*/ 1112520 h 1678940"/>
                    <a:gd name="connsiteX41" fmla="*/ 401320 w 2547620"/>
                    <a:gd name="connsiteY41" fmla="*/ 1094740 h 1678940"/>
                    <a:gd name="connsiteX42" fmla="*/ 485140 w 2547620"/>
                    <a:gd name="connsiteY42" fmla="*/ 1104900 h 1678940"/>
                    <a:gd name="connsiteX43" fmla="*/ 556260 w 2547620"/>
                    <a:gd name="connsiteY43" fmla="*/ 1104900 h 1678940"/>
                    <a:gd name="connsiteX44" fmla="*/ 579120 w 2547620"/>
                    <a:gd name="connsiteY44" fmla="*/ 1076960 h 1678940"/>
                    <a:gd name="connsiteX45" fmla="*/ 574040 w 2547620"/>
                    <a:gd name="connsiteY45" fmla="*/ 1036320 h 1678940"/>
                    <a:gd name="connsiteX46" fmla="*/ 599440 w 2547620"/>
                    <a:gd name="connsiteY46" fmla="*/ 995680 h 1678940"/>
                    <a:gd name="connsiteX47" fmla="*/ 660400 w 2547620"/>
                    <a:gd name="connsiteY47" fmla="*/ 975360 h 1678940"/>
                    <a:gd name="connsiteX48" fmla="*/ 678180 w 2547620"/>
                    <a:gd name="connsiteY48" fmla="*/ 939800 h 1678940"/>
                    <a:gd name="connsiteX49" fmla="*/ 695960 w 2547620"/>
                    <a:gd name="connsiteY49" fmla="*/ 899160 h 1678940"/>
                    <a:gd name="connsiteX50" fmla="*/ 744220 w 2547620"/>
                    <a:gd name="connsiteY50" fmla="*/ 891540 h 1678940"/>
                    <a:gd name="connsiteX51" fmla="*/ 779780 w 2547620"/>
                    <a:gd name="connsiteY51" fmla="*/ 919480 h 1678940"/>
                    <a:gd name="connsiteX52" fmla="*/ 833120 w 2547620"/>
                    <a:gd name="connsiteY52" fmla="*/ 949960 h 1678940"/>
                    <a:gd name="connsiteX53" fmla="*/ 853440 w 2547620"/>
                    <a:gd name="connsiteY53" fmla="*/ 982980 h 1678940"/>
                    <a:gd name="connsiteX54" fmla="*/ 876300 w 2547620"/>
                    <a:gd name="connsiteY54" fmla="*/ 985520 h 1678940"/>
                    <a:gd name="connsiteX55" fmla="*/ 916940 w 2547620"/>
                    <a:gd name="connsiteY55" fmla="*/ 985520 h 1678940"/>
                    <a:gd name="connsiteX56" fmla="*/ 977900 w 2547620"/>
                    <a:gd name="connsiteY56" fmla="*/ 982980 h 1678940"/>
                    <a:gd name="connsiteX57" fmla="*/ 1043940 w 2547620"/>
                    <a:gd name="connsiteY57" fmla="*/ 1016000 h 1678940"/>
                    <a:gd name="connsiteX58" fmla="*/ 1089660 w 2547620"/>
                    <a:gd name="connsiteY58" fmla="*/ 1049020 h 1678940"/>
                    <a:gd name="connsiteX59" fmla="*/ 1122680 w 2547620"/>
                    <a:gd name="connsiteY59" fmla="*/ 1026160 h 1678940"/>
                    <a:gd name="connsiteX60" fmla="*/ 1125220 w 2547620"/>
                    <a:gd name="connsiteY60" fmla="*/ 1000760 h 1678940"/>
                    <a:gd name="connsiteX61" fmla="*/ 1206500 w 2547620"/>
                    <a:gd name="connsiteY61" fmla="*/ 990600 h 1678940"/>
                    <a:gd name="connsiteX62" fmla="*/ 1285240 w 2547620"/>
                    <a:gd name="connsiteY62" fmla="*/ 1005840 h 1678940"/>
                    <a:gd name="connsiteX63" fmla="*/ 1333500 w 2547620"/>
                    <a:gd name="connsiteY63" fmla="*/ 1005840 h 1678940"/>
                    <a:gd name="connsiteX64" fmla="*/ 1361440 w 2547620"/>
                    <a:gd name="connsiteY64" fmla="*/ 970280 h 1678940"/>
                    <a:gd name="connsiteX65" fmla="*/ 1389380 w 2547620"/>
                    <a:gd name="connsiteY65" fmla="*/ 955040 h 1678940"/>
                    <a:gd name="connsiteX66" fmla="*/ 1414780 w 2547620"/>
                    <a:gd name="connsiteY66" fmla="*/ 937260 h 1678940"/>
                    <a:gd name="connsiteX67" fmla="*/ 1447800 w 2547620"/>
                    <a:gd name="connsiteY67" fmla="*/ 942340 h 1678940"/>
                    <a:gd name="connsiteX68" fmla="*/ 1465580 w 2547620"/>
                    <a:gd name="connsiteY68" fmla="*/ 980440 h 1678940"/>
                    <a:gd name="connsiteX69" fmla="*/ 1488440 w 2547620"/>
                    <a:gd name="connsiteY69" fmla="*/ 1016000 h 1678940"/>
                    <a:gd name="connsiteX70" fmla="*/ 1534160 w 2547620"/>
                    <a:gd name="connsiteY70" fmla="*/ 1043940 h 1678940"/>
                    <a:gd name="connsiteX71" fmla="*/ 1600200 w 2547620"/>
                    <a:gd name="connsiteY71" fmla="*/ 1054100 h 1678940"/>
                    <a:gd name="connsiteX72" fmla="*/ 1648460 w 2547620"/>
                    <a:gd name="connsiteY72" fmla="*/ 1043940 h 1678940"/>
                    <a:gd name="connsiteX73" fmla="*/ 1663700 w 2547620"/>
                    <a:gd name="connsiteY73" fmla="*/ 1016000 h 1678940"/>
                    <a:gd name="connsiteX74" fmla="*/ 1691640 w 2547620"/>
                    <a:gd name="connsiteY74" fmla="*/ 985520 h 1678940"/>
                    <a:gd name="connsiteX75" fmla="*/ 1719580 w 2547620"/>
                    <a:gd name="connsiteY75" fmla="*/ 955040 h 1678940"/>
                    <a:gd name="connsiteX76" fmla="*/ 1770380 w 2547620"/>
                    <a:gd name="connsiteY76" fmla="*/ 955040 h 1678940"/>
                    <a:gd name="connsiteX77" fmla="*/ 1823720 w 2547620"/>
                    <a:gd name="connsiteY77" fmla="*/ 990600 h 1678940"/>
                    <a:gd name="connsiteX78" fmla="*/ 1846580 w 2547620"/>
                    <a:gd name="connsiteY78" fmla="*/ 1031240 h 1678940"/>
                    <a:gd name="connsiteX79" fmla="*/ 1849120 w 2547620"/>
                    <a:gd name="connsiteY79" fmla="*/ 1082040 h 1678940"/>
                    <a:gd name="connsiteX80" fmla="*/ 1833880 w 2547620"/>
                    <a:gd name="connsiteY80" fmla="*/ 1148080 h 1678940"/>
                    <a:gd name="connsiteX81" fmla="*/ 1864360 w 2547620"/>
                    <a:gd name="connsiteY81" fmla="*/ 1234440 h 1678940"/>
                    <a:gd name="connsiteX82" fmla="*/ 1894840 w 2547620"/>
                    <a:gd name="connsiteY82" fmla="*/ 1272540 h 1678940"/>
                    <a:gd name="connsiteX83" fmla="*/ 1922780 w 2547620"/>
                    <a:gd name="connsiteY83" fmla="*/ 1305560 h 1678940"/>
                    <a:gd name="connsiteX84" fmla="*/ 1915160 w 2547620"/>
                    <a:gd name="connsiteY84" fmla="*/ 1376680 h 1678940"/>
                    <a:gd name="connsiteX85" fmla="*/ 1912620 w 2547620"/>
                    <a:gd name="connsiteY85" fmla="*/ 1427480 h 1678940"/>
                    <a:gd name="connsiteX86" fmla="*/ 1932940 w 2547620"/>
                    <a:gd name="connsiteY86" fmla="*/ 1493520 h 1678940"/>
                    <a:gd name="connsiteX87" fmla="*/ 2044700 w 2547620"/>
                    <a:gd name="connsiteY87" fmla="*/ 1638300 h 1678940"/>
                    <a:gd name="connsiteX88" fmla="*/ 2082800 w 2547620"/>
                    <a:gd name="connsiteY88" fmla="*/ 1671320 h 1678940"/>
                    <a:gd name="connsiteX89" fmla="*/ 2143760 w 2547620"/>
                    <a:gd name="connsiteY89" fmla="*/ 1673860 h 1678940"/>
                    <a:gd name="connsiteX90" fmla="*/ 2242820 w 2547620"/>
                    <a:gd name="connsiteY90" fmla="*/ 1678940 h 1678940"/>
                    <a:gd name="connsiteX91" fmla="*/ 2326640 w 2547620"/>
                    <a:gd name="connsiteY91" fmla="*/ 1656080 h 1678940"/>
                    <a:gd name="connsiteX92" fmla="*/ 2379980 w 2547620"/>
                    <a:gd name="connsiteY92" fmla="*/ 1663700 h 1678940"/>
                    <a:gd name="connsiteX93" fmla="*/ 2410460 w 2547620"/>
                    <a:gd name="connsiteY93" fmla="*/ 1651000 h 1678940"/>
                    <a:gd name="connsiteX94" fmla="*/ 2400300 w 2547620"/>
                    <a:gd name="connsiteY94" fmla="*/ 1600200 h 1678940"/>
                    <a:gd name="connsiteX95" fmla="*/ 2397760 w 2547620"/>
                    <a:gd name="connsiteY95" fmla="*/ 1536700 h 1678940"/>
                    <a:gd name="connsiteX96" fmla="*/ 2418080 w 2547620"/>
                    <a:gd name="connsiteY96" fmla="*/ 1465580 h 1678940"/>
                    <a:gd name="connsiteX97" fmla="*/ 2425700 w 2547620"/>
                    <a:gd name="connsiteY97" fmla="*/ 1407160 h 1678940"/>
                    <a:gd name="connsiteX98" fmla="*/ 2433320 w 2547620"/>
                    <a:gd name="connsiteY98" fmla="*/ 1277620 h 1678940"/>
                    <a:gd name="connsiteX99" fmla="*/ 2428240 w 2547620"/>
                    <a:gd name="connsiteY99" fmla="*/ 1193800 h 1678940"/>
                    <a:gd name="connsiteX100" fmla="*/ 2440940 w 2547620"/>
                    <a:gd name="connsiteY100" fmla="*/ 1112520 h 1678940"/>
                    <a:gd name="connsiteX101" fmla="*/ 2443480 w 2547620"/>
                    <a:gd name="connsiteY101" fmla="*/ 993140 h 1678940"/>
                    <a:gd name="connsiteX102" fmla="*/ 2446020 w 2547620"/>
                    <a:gd name="connsiteY102" fmla="*/ 922020 h 1678940"/>
                    <a:gd name="connsiteX103" fmla="*/ 2456180 w 2547620"/>
                    <a:gd name="connsiteY103" fmla="*/ 878840 h 1678940"/>
                    <a:gd name="connsiteX104" fmla="*/ 2506980 w 2547620"/>
                    <a:gd name="connsiteY104" fmla="*/ 848360 h 1678940"/>
                    <a:gd name="connsiteX105" fmla="*/ 2547620 w 2547620"/>
                    <a:gd name="connsiteY105" fmla="*/ 822960 h 1678940"/>
                    <a:gd name="connsiteX106" fmla="*/ 2542540 w 2547620"/>
                    <a:gd name="connsiteY106" fmla="*/ 792480 h 1678940"/>
                    <a:gd name="connsiteX107" fmla="*/ 2504440 w 2547620"/>
                    <a:gd name="connsiteY107" fmla="*/ 762000 h 1678940"/>
                    <a:gd name="connsiteX108" fmla="*/ 2463800 w 2547620"/>
                    <a:gd name="connsiteY108" fmla="*/ 701040 h 1678940"/>
                    <a:gd name="connsiteX109" fmla="*/ 2423160 w 2547620"/>
                    <a:gd name="connsiteY109" fmla="*/ 645160 h 1678940"/>
                    <a:gd name="connsiteX110" fmla="*/ 2379980 w 2547620"/>
                    <a:gd name="connsiteY110" fmla="*/ 579120 h 1678940"/>
                    <a:gd name="connsiteX111" fmla="*/ 2369820 w 2547620"/>
                    <a:gd name="connsiteY111" fmla="*/ 535940 h 1678940"/>
                    <a:gd name="connsiteX112" fmla="*/ 2369820 w 2547620"/>
                    <a:gd name="connsiteY112" fmla="*/ 490220 h 1678940"/>
                    <a:gd name="connsiteX113" fmla="*/ 2339340 w 2547620"/>
                    <a:gd name="connsiteY113" fmla="*/ 464820 h 1678940"/>
                    <a:gd name="connsiteX114" fmla="*/ 2273300 w 2547620"/>
                    <a:gd name="connsiteY114" fmla="*/ 449580 h 1678940"/>
                    <a:gd name="connsiteX115" fmla="*/ 2199640 w 2547620"/>
                    <a:gd name="connsiteY115" fmla="*/ 441960 h 1678940"/>
                    <a:gd name="connsiteX116" fmla="*/ 2098040 w 2547620"/>
                    <a:gd name="connsiteY116" fmla="*/ 452120 h 1678940"/>
                    <a:gd name="connsiteX117" fmla="*/ 2054860 w 2547620"/>
                    <a:gd name="connsiteY117" fmla="*/ 431800 h 1678940"/>
                    <a:gd name="connsiteX118" fmla="*/ 1991360 w 2547620"/>
                    <a:gd name="connsiteY118" fmla="*/ 403860 h 1678940"/>
                    <a:gd name="connsiteX119" fmla="*/ 1907540 w 2547620"/>
                    <a:gd name="connsiteY119" fmla="*/ 347980 h 1678940"/>
                    <a:gd name="connsiteX120" fmla="*/ 1800860 w 2547620"/>
                    <a:gd name="connsiteY120" fmla="*/ 297180 h 1678940"/>
                    <a:gd name="connsiteX121" fmla="*/ 1724660 w 2547620"/>
                    <a:gd name="connsiteY121" fmla="*/ 264160 h 1678940"/>
                    <a:gd name="connsiteX122" fmla="*/ 1633220 w 2547620"/>
                    <a:gd name="connsiteY122" fmla="*/ 233680 h 1678940"/>
                    <a:gd name="connsiteX123" fmla="*/ 1567180 w 2547620"/>
                    <a:gd name="connsiteY123" fmla="*/ 177800 h 1678940"/>
                    <a:gd name="connsiteX124" fmla="*/ 1513840 w 2547620"/>
                    <a:gd name="connsiteY124" fmla="*/ 152400 h 16789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</a:cxnLst>
                  <a:rect l="l" t="t" r="r" b="b"/>
                  <a:pathLst>
                    <a:path w="2547620" h="1678940">
                      <a:moveTo>
                        <a:pt x="1513840" y="152400"/>
                      </a:moveTo>
                      <a:lnTo>
                        <a:pt x="1404620" y="111760"/>
                      </a:lnTo>
                      <a:lnTo>
                        <a:pt x="1295400" y="60960"/>
                      </a:lnTo>
                      <a:lnTo>
                        <a:pt x="1259840" y="27940"/>
                      </a:lnTo>
                      <a:lnTo>
                        <a:pt x="1239520" y="2540"/>
                      </a:lnTo>
                      <a:lnTo>
                        <a:pt x="1201420" y="0"/>
                      </a:lnTo>
                      <a:lnTo>
                        <a:pt x="1143000" y="20320"/>
                      </a:lnTo>
                      <a:lnTo>
                        <a:pt x="1074420" y="38100"/>
                      </a:lnTo>
                      <a:lnTo>
                        <a:pt x="990600" y="50800"/>
                      </a:lnTo>
                      <a:lnTo>
                        <a:pt x="899160" y="58420"/>
                      </a:lnTo>
                      <a:lnTo>
                        <a:pt x="792480" y="66040"/>
                      </a:lnTo>
                      <a:lnTo>
                        <a:pt x="726440" y="73660"/>
                      </a:lnTo>
                      <a:lnTo>
                        <a:pt x="698500" y="91440"/>
                      </a:lnTo>
                      <a:lnTo>
                        <a:pt x="698500" y="137160"/>
                      </a:lnTo>
                      <a:lnTo>
                        <a:pt x="693420" y="182880"/>
                      </a:lnTo>
                      <a:lnTo>
                        <a:pt x="657860" y="228600"/>
                      </a:lnTo>
                      <a:lnTo>
                        <a:pt x="640080" y="281940"/>
                      </a:lnTo>
                      <a:lnTo>
                        <a:pt x="612140" y="350520"/>
                      </a:lnTo>
                      <a:lnTo>
                        <a:pt x="571500" y="421640"/>
                      </a:lnTo>
                      <a:lnTo>
                        <a:pt x="546100" y="457200"/>
                      </a:lnTo>
                      <a:cubicBezTo>
                        <a:pt x="545253" y="479213"/>
                        <a:pt x="544407" y="501227"/>
                        <a:pt x="543560" y="523240"/>
                      </a:cubicBezTo>
                      <a:lnTo>
                        <a:pt x="520700" y="609600"/>
                      </a:lnTo>
                      <a:lnTo>
                        <a:pt x="520700" y="665480"/>
                      </a:lnTo>
                      <a:lnTo>
                        <a:pt x="543560" y="726440"/>
                      </a:lnTo>
                      <a:lnTo>
                        <a:pt x="551180" y="787400"/>
                      </a:lnTo>
                      <a:lnTo>
                        <a:pt x="535940" y="828040"/>
                      </a:lnTo>
                      <a:lnTo>
                        <a:pt x="472440" y="871220"/>
                      </a:lnTo>
                      <a:lnTo>
                        <a:pt x="419100" y="883920"/>
                      </a:lnTo>
                      <a:lnTo>
                        <a:pt x="337820" y="876300"/>
                      </a:lnTo>
                      <a:lnTo>
                        <a:pt x="279400" y="886460"/>
                      </a:lnTo>
                      <a:lnTo>
                        <a:pt x="215900" y="927100"/>
                      </a:lnTo>
                      <a:lnTo>
                        <a:pt x="170180" y="993140"/>
                      </a:lnTo>
                      <a:lnTo>
                        <a:pt x="116840" y="1102360"/>
                      </a:lnTo>
                      <a:lnTo>
                        <a:pt x="81280" y="1178560"/>
                      </a:lnTo>
                      <a:lnTo>
                        <a:pt x="17780" y="1247140"/>
                      </a:lnTo>
                      <a:lnTo>
                        <a:pt x="0" y="1285240"/>
                      </a:lnTo>
                      <a:lnTo>
                        <a:pt x="33020" y="1303020"/>
                      </a:lnTo>
                      <a:lnTo>
                        <a:pt x="86360" y="1249680"/>
                      </a:lnTo>
                      <a:lnTo>
                        <a:pt x="175260" y="1193800"/>
                      </a:lnTo>
                      <a:lnTo>
                        <a:pt x="264160" y="1143000"/>
                      </a:lnTo>
                      <a:lnTo>
                        <a:pt x="317500" y="1112520"/>
                      </a:lnTo>
                      <a:lnTo>
                        <a:pt x="401320" y="1094740"/>
                      </a:lnTo>
                      <a:lnTo>
                        <a:pt x="485140" y="1104900"/>
                      </a:lnTo>
                      <a:lnTo>
                        <a:pt x="556260" y="1104900"/>
                      </a:lnTo>
                      <a:lnTo>
                        <a:pt x="579120" y="1076960"/>
                      </a:lnTo>
                      <a:lnTo>
                        <a:pt x="574040" y="1036320"/>
                      </a:lnTo>
                      <a:lnTo>
                        <a:pt x="599440" y="995680"/>
                      </a:lnTo>
                      <a:lnTo>
                        <a:pt x="660400" y="975360"/>
                      </a:lnTo>
                      <a:lnTo>
                        <a:pt x="678180" y="939800"/>
                      </a:lnTo>
                      <a:lnTo>
                        <a:pt x="695960" y="899160"/>
                      </a:lnTo>
                      <a:lnTo>
                        <a:pt x="744220" y="891540"/>
                      </a:lnTo>
                      <a:lnTo>
                        <a:pt x="779780" y="919480"/>
                      </a:lnTo>
                      <a:lnTo>
                        <a:pt x="833120" y="949960"/>
                      </a:lnTo>
                      <a:lnTo>
                        <a:pt x="853440" y="982980"/>
                      </a:lnTo>
                      <a:lnTo>
                        <a:pt x="876300" y="985520"/>
                      </a:lnTo>
                      <a:lnTo>
                        <a:pt x="916940" y="985520"/>
                      </a:lnTo>
                      <a:lnTo>
                        <a:pt x="977900" y="982980"/>
                      </a:lnTo>
                      <a:lnTo>
                        <a:pt x="1043940" y="1016000"/>
                      </a:lnTo>
                      <a:lnTo>
                        <a:pt x="1089660" y="1049020"/>
                      </a:lnTo>
                      <a:lnTo>
                        <a:pt x="1122680" y="1026160"/>
                      </a:lnTo>
                      <a:lnTo>
                        <a:pt x="1125220" y="1000760"/>
                      </a:lnTo>
                      <a:lnTo>
                        <a:pt x="1206500" y="990600"/>
                      </a:lnTo>
                      <a:lnTo>
                        <a:pt x="1285240" y="1005840"/>
                      </a:lnTo>
                      <a:lnTo>
                        <a:pt x="1333500" y="1005840"/>
                      </a:lnTo>
                      <a:lnTo>
                        <a:pt x="1361440" y="970280"/>
                      </a:lnTo>
                      <a:lnTo>
                        <a:pt x="1389380" y="955040"/>
                      </a:lnTo>
                      <a:lnTo>
                        <a:pt x="1414780" y="937260"/>
                      </a:lnTo>
                      <a:lnTo>
                        <a:pt x="1447800" y="942340"/>
                      </a:lnTo>
                      <a:lnTo>
                        <a:pt x="1465580" y="980440"/>
                      </a:lnTo>
                      <a:lnTo>
                        <a:pt x="1488440" y="1016000"/>
                      </a:lnTo>
                      <a:lnTo>
                        <a:pt x="1534160" y="1043940"/>
                      </a:lnTo>
                      <a:lnTo>
                        <a:pt x="1600200" y="1054100"/>
                      </a:lnTo>
                      <a:lnTo>
                        <a:pt x="1648460" y="1043940"/>
                      </a:lnTo>
                      <a:lnTo>
                        <a:pt x="1663700" y="1016000"/>
                      </a:lnTo>
                      <a:lnTo>
                        <a:pt x="1691640" y="985520"/>
                      </a:lnTo>
                      <a:lnTo>
                        <a:pt x="1719580" y="955040"/>
                      </a:lnTo>
                      <a:lnTo>
                        <a:pt x="1770380" y="955040"/>
                      </a:lnTo>
                      <a:lnTo>
                        <a:pt x="1823720" y="990600"/>
                      </a:lnTo>
                      <a:lnTo>
                        <a:pt x="1846580" y="1031240"/>
                      </a:lnTo>
                      <a:lnTo>
                        <a:pt x="1849120" y="1082040"/>
                      </a:lnTo>
                      <a:lnTo>
                        <a:pt x="1833880" y="1148080"/>
                      </a:lnTo>
                      <a:lnTo>
                        <a:pt x="1864360" y="1234440"/>
                      </a:lnTo>
                      <a:lnTo>
                        <a:pt x="1894840" y="1272540"/>
                      </a:lnTo>
                      <a:lnTo>
                        <a:pt x="1922780" y="1305560"/>
                      </a:lnTo>
                      <a:lnTo>
                        <a:pt x="1915160" y="1376680"/>
                      </a:lnTo>
                      <a:lnTo>
                        <a:pt x="1912620" y="1427480"/>
                      </a:lnTo>
                      <a:lnTo>
                        <a:pt x="1932940" y="1493520"/>
                      </a:lnTo>
                      <a:lnTo>
                        <a:pt x="2044700" y="1638300"/>
                      </a:lnTo>
                      <a:lnTo>
                        <a:pt x="2082800" y="1671320"/>
                      </a:lnTo>
                      <a:lnTo>
                        <a:pt x="2143760" y="1673860"/>
                      </a:lnTo>
                      <a:lnTo>
                        <a:pt x="2242820" y="1678940"/>
                      </a:lnTo>
                      <a:lnTo>
                        <a:pt x="2326640" y="1656080"/>
                      </a:lnTo>
                      <a:lnTo>
                        <a:pt x="2379980" y="1663700"/>
                      </a:lnTo>
                      <a:lnTo>
                        <a:pt x="2410460" y="1651000"/>
                      </a:lnTo>
                      <a:lnTo>
                        <a:pt x="2400300" y="1600200"/>
                      </a:lnTo>
                      <a:lnTo>
                        <a:pt x="2397760" y="1536700"/>
                      </a:lnTo>
                      <a:lnTo>
                        <a:pt x="2418080" y="1465580"/>
                      </a:lnTo>
                      <a:lnTo>
                        <a:pt x="2425700" y="1407160"/>
                      </a:lnTo>
                      <a:lnTo>
                        <a:pt x="2433320" y="1277620"/>
                      </a:lnTo>
                      <a:lnTo>
                        <a:pt x="2428240" y="1193800"/>
                      </a:lnTo>
                      <a:lnTo>
                        <a:pt x="2440940" y="1112520"/>
                      </a:lnTo>
                      <a:cubicBezTo>
                        <a:pt x="2441787" y="1072727"/>
                        <a:pt x="2442633" y="1032933"/>
                        <a:pt x="2443480" y="993140"/>
                      </a:cubicBezTo>
                      <a:cubicBezTo>
                        <a:pt x="2444327" y="969433"/>
                        <a:pt x="2445173" y="945727"/>
                        <a:pt x="2446020" y="922020"/>
                      </a:cubicBezTo>
                      <a:lnTo>
                        <a:pt x="2456180" y="878840"/>
                      </a:lnTo>
                      <a:lnTo>
                        <a:pt x="2506980" y="848360"/>
                      </a:lnTo>
                      <a:lnTo>
                        <a:pt x="2547620" y="822960"/>
                      </a:lnTo>
                      <a:lnTo>
                        <a:pt x="2542540" y="792480"/>
                      </a:lnTo>
                      <a:lnTo>
                        <a:pt x="2504440" y="762000"/>
                      </a:lnTo>
                      <a:lnTo>
                        <a:pt x="2463800" y="701040"/>
                      </a:lnTo>
                      <a:lnTo>
                        <a:pt x="2423160" y="645160"/>
                      </a:lnTo>
                      <a:lnTo>
                        <a:pt x="2379980" y="579120"/>
                      </a:lnTo>
                      <a:lnTo>
                        <a:pt x="2369820" y="535940"/>
                      </a:lnTo>
                      <a:lnTo>
                        <a:pt x="2369820" y="490220"/>
                      </a:lnTo>
                      <a:lnTo>
                        <a:pt x="2339340" y="464820"/>
                      </a:lnTo>
                      <a:lnTo>
                        <a:pt x="2273300" y="449580"/>
                      </a:lnTo>
                      <a:lnTo>
                        <a:pt x="2199640" y="441960"/>
                      </a:lnTo>
                      <a:lnTo>
                        <a:pt x="2098040" y="452120"/>
                      </a:lnTo>
                      <a:lnTo>
                        <a:pt x="2054860" y="431800"/>
                      </a:lnTo>
                      <a:lnTo>
                        <a:pt x="1991360" y="403860"/>
                      </a:lnTo>
                      <a:lnTo>
                        <a:pt x="1907540" y="347980"/>
                      </a:lnTo>
                      <a:lnTo>
                        <a:pt x="1800860" y="297180"/>
                      </a:lnTo>
                      <a:lnTo>
                        <a:pt x="1724660" y="264160"/>
                      </a:lnTo>
                      <a:lnTo>
                        <a:pt x="1633220" y="233680"/>
                      </a:lnTo>
                      <a:lnTo>
                        <a:pt x="1567180" y="177800"/>
                      </a:lnTo>
                      <a:lnTo>
                        <a:pt x="1513840" y="15240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solidFill>
                    <a:srgbClr val="008FD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400" b="1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S-Core Dream 6 Bold" panose="020B0503030302020204" pitchFamily="34" charset="-127"/>
                    <a:ea typeface="S-Core Dream 6 Bold" panose="020B0503030302020204" pitchFamily="34" charset="-127"/>
                  </a:endParaRPr>
                </a:p>
              </p:txBody>
            </p:sp>
            <p:sp>
              <p:nvSpPr>
                <p:cNvPr id="256" name="동작 TXT">
                  <a:extLst>
                    <a:ext uri="{FF2B5EF4-FFF2-40B4-BE49-F238E27FC236}">
                      <a16:creationId xmlns:a16="http://schemas.microsoft.com/office/drawing/2014/main" id="{215FD585-E18D-B444-B3E9-7169823DDA6C}"/>
                    </a:ext>
                  </a:extLst>
                </p:cNvPr>
                <p:cNvSpPr txBox="1"/>
                <p:nvPr/>
              </p:nvSpPr>
              <p:spPr>
                <a:xfrm>
                  <a:off x="4032305" y="5027428"/>
                  <a:ext cx="453971" cy="276999"/>
                </a:xfrm>
                <a:prstGeom prst="rect">
                  <a:avLst/>
                </a:prstGeom>
                <a:noFill/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</p:spPr>
              <p:txBody>
                <a:bodyPr wrap="none" rtlCol="0" anchor="ctr">
                  <a:spAutoFit/>
                </a:bodyPr>
                <a:lstStyle/>
                <a:p>
                  <a:pPr algn="ctr"/>
                  <a:r>
                    <a:rPr lang="ko-KR" altLang="en-US" sz="1200" b="1" spc="-15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latin typeface="S-Core Dream 6 Bold" panose="020B0503030302020204" pitchFamily="34" charset="-127"/>
                      <a:ea typeface="S-Core Dream 6 Bold" panose="020B0503030302020204" pitchFamily="34" charset="-127"/>
                    </a:rPr>
                    <a:t>동작</a:t>
                  </a:r>
                  <a:endParaRPr lang="ko-KR" altLang="en-US" sz="1200" b="1" spc="-15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S-Core Dream 6 Bold" panose="020B0503030302020204" pitchFamily="34" charset="-127"/>
                    <a:ea typeface="S-Core Dream 6 Bold" panose="020B0503030302020204" pitchFamily="34" charset="-127"/>
                  </a:endParaRPr>
                </a:p>
              </p:txBody>
            </p:sp>
          </p:grpSp>
          <p:grpSp>
            <p:nvGrpSpPr>
              <p:cNvPr id="243" name="금천구">
                <a:extLst>
                  <a:ext uri="{FF2B5EF4-FFF2-40B4-BE49-F238E27FC236}">
                    <a16:creationId xmlns:a16="http://schemas.microsoft.com/office/drawing/2014/main" id="{C53FBEEE-1C1C-EA44-A8BB-8154815526E4}"/>
                  </a:ext>
                </a:extLst>
              </p:cNvPr>
              <p:cNvGrpSpPr/>
              <p:nvPr/>
            </p:nvGrpSpPr>
            <p:grpSpPr>
              <a:xfrm>
                <a:off x="3249559" y="5422555"/>
                <a:ext cx="742805" cy="909081"/>
                <a:chOff x="3249559" y="5422555"/>
                <a:chExt cx="742805" cy="909081"/>
              </a:xfrm>
            </p:grpSpPr>
            <p:sp>
              <p:nvSpPr>
                <p:cNvPr id="253" name="금천구">
                  <a:extLst>
                    <a:ext uri="{FF2B5EF4-FFF2-40B4-BE49-F238E27FC236}">
                      <a16:creationId xmlns:a16="http://schemas.microsoft.com/office/drawing/2014/main" id="{F006BF2E-1D7E-FA4F-AE2D-F0AFC7537553}"/>
                    </a:ext>
                  </a:extLst>
                </p:cNvPr>
                <p:cNvSpPr/>
                <p:nvPr/>
              </p:nvSpPr>
              <p:spPr>
                <a:xfrm>
                  <a:off x="3249559" y="5422555"/>
                  <a:ext cx="742805" cy="909081"/>
                </a:xfrm>
                <a:custGeom>
                  <a:avLst/>
                  <a:gdLst>
                    <a:gd name="connsiteX0" fmla="*/ 582930 w 1821180"/>
                    <a:gd name="connsiteY0" fmla="*/ 422910 h 2228850"/>
                    <a:gd name="connsiteX1" fmla="*/ 449580 w 1821180"/>
                    <a:gd name="connsiteY1" fmla="*/ 297180 h 2228850"/>
                    <a:gd name="connsiteX2" fmla="*/ 419100 w 1821180"/>
                    <a:gd name="connsiteY2" fmla="*/ 255270 h 2228850"/>
                    <a:gd name="connsiteX3" fmla="*/ 400050 w 1821180"/>
                    <a:gd name="connsiteY3" fmla="*/ 213360 h 2228850"/>
                    <a:gd name="connsiteX4" fmla="*/ 400050 w 1821180"/>
                    <a:gd name="connsiteY4" fmla="*/ 167640 h 2228850"/>
                    <a:gd name="connsiteX5" fmla="*/ 400050 w 1821180"/>
                    <a:gd name="connsiteY5" fmla="*/ 125730 h 2228850"/>
                    <a:gd name="connsiteX6" fmla="*/ 400050 w 1821180"/>
                    <a:gd name="connsiteY6" fmla="*/ 125730 h 2228850"/>
                    <a:gd name="connsiteX7" fmla="*/ 342900 w 1821180"/>
                    <a:gd name="connsiteY7" fmla="*/ 91440 h 2228850"/>
                    <a:gd name="connsiteX8" fmla="*/ 293370 w 1821180"/>
                    <a:gd name="connsiteY8" fmla="*/ 60960 h 2228850"/>
                    <a:gd name="connsiteX9" fmla="*/ 270510 w 1821180"/>
                    <a:gd name="connsiteY9" fmla="*/ 22860 h 2228850"/>
                    <a:gd name="connsiteX10" fmla="*/ 240030 w 1821180"/>
                    <a:gd name="connsiteY10" fmla="*/ 22860 h 2228850"/>
                    <a:gd name="connsiteX11" fmla="*/ 167640 w 1821180"/>
                    <a:gd name="connsiteY11" fmla="*/ 19050 h 2228850"/>
                    <a:gd name="connsiteX12" fmla="*/ 118110 w 1821180"/>
                    <a:gd name="connsiteY12" fmla="*/ 0 h 2228850"/>
                    <a:gd name="connsiteX13" fmla="*/ 80010 w 1821180"/>
                    <a:gd name="connsiteY13" fmla="*/ 3810 h 2228850"/>
                    <a:gd name="connsiteX14" fmla="*/ 38100 w 1821180"/>
                    <a:gd name="connsiteY14" fmla="*/ 41910 h 2228850"/>
                    <a:gd name="connsiteX15" fmla="*/ 0 w 1821180"/>
                    <a:gd name="connsiteY15" fmla="*/ 76200 h 2228850"/>
                    <a:gd name="connsiteX16" fmla="*/ 15240 w 1821180"/>
                    <a:gd name="connsiteY16" fmla="*/ 163830 h 2228850"/>
                    <a:gd name="connsiteX17" fmla="*/ 41910 w 1821180"/>
                    <a:gd name="connsiteY17" fmla="*/ 236220 h 2228850"/>
                    <a:gd name="connsiteX18" fmla="*/ 45720 w 1821180"/>
                    <a:gd name="connsiteY18" fmla="*/ 289560 h 2228850"/>
                    <a:gd name="connsiteX19" fmla="*/ 41910 w 1821180"/>
                    <a:gd name="connsiteY19" fmla="*/ 331470 h 2228850"/>
                    <a:gd name="connsiteX20" fmla="*/ 72390 w 1821180"/>
                    <a:gd name="connsiteY20" fmla="*/ 407670 h 2228850"/>
                    <a:gd name="connsiteX21" fmla="*/ 186690 w 1821180"/>
                    <a:gd name="connsiteY21" fmla="*/ 563880 h 2228850"/>
                    <a:gd name="connsiteX22" fmla="*/ 232410 w 1821180"/>
                    <a:gd name="connsiteY22" fmla="*/ 685800 h 2228850"/>
                    <a:gd name="connsiteX23" fmla="*/ 335280 w 1821180"/>
                    <a:gd name="connsiteY23" fmla="*/ 796290 h 2228850"/>
                    <a:gd name="connsiteX24" fmla="*/ 369570 w 1821180"/>
                    <a:gd name="connsiteY24" fmla="*/ 838200 h 2228850"/>
                    <a:gd name="connsiteX25" fmla="*/ 400050 w 1821180"/>
                    <a:gd name="connsiteY25" fmla="*/ 895350 h 2228850"/>
                    <a:gd name="connsiteX26" fmla="*/ 445770 w 1821180"/>
                    <a:gd name="connsiteY26" fmla="*/ 937260 h 2228850"/>
                    <a:gd name="connsiteX27" fmla="*/ 487680 w 1821180"/>
                    <a:gd name="connsiteY27" fmla="*/ 971550 h 2228850"/>
                    <a:gd name="connsiteX28" fmla="*/ 491490 w 1821180"/>
                    <a:gd name="connsiteY28" fmla="*/ 1040130 h 2228850"/>
                    <a:gd name="connsiteX29" fmla="*/ 495300 w 1821180"/>
                    <a:gd name="connsiteY29" fmla="*/ 1101090 h 2228850"/>
                    <a:gd name="connsiteX30" fmla="*/ 476250 w 1821180"/>
                    <a:gd name="connsiteY30" fmla="*/ 1154430 h 2228850"/>
                    <a:gd name="connsiteX31" fmla="*/ 441960 w 1821180"/>
                    <a:gd name="connsiteY31" fmla="*/ 1184910 h 2228850"/>
                    <a:gd name="connsiteX32" fmla="*/ 441960 w 1821180"/>
                    <a:gd name="connsiteY32" fmla="*/ 1184910 h 2228850"/>
                    <a:gd name="connsiteX33" fmla="*/ 472440 w 1821180"/>
                    <a:gd name="connsiteY33" fmla="*/ 1242060 h 2228850"/>
                    <a:gd name="connsiteX34" fmla="*/ 556260 w 1821180"/>
                    <a:gd name="connsiteY34" fmla="*/ 1303020 h 2228850"/>
                    <a:gd name="connsiteX35" fmla="*/ 598170 w 1821180"/>
                    <a:gd name="connsiteY35" fmla="*/ 1371600 h 2228850"/>
                    <a:gd name="connsiteX36" fmla="*/ 613410 w 1821180"/>
                    <a:gd name="connsiteY36" fmla="*/ 1432560 h 2228850"/>
                    <a:gd name="connsiteX37" fmla="*/ 659130 w 1821180"/>
                    <a:gd name="connsiteY37" fmla="*/ 1455420 h 2228850"/>
                    <a:gd name="connsiteX38" fmla="*/ 712470 w 1821180"/>
                    <a:gd name="connsiteY38" fmla="*/ 1455420 h 2228850"/>
                    <a:gd name="connsiteX39" fmla="*/ 731520 w 1821180"/>
                    <a:gd name="connsiteY39" fmla="*/ 1447800 h 2228850"/>
                    <a:gd name="connsiteX40" fmla="*/ 765810 w 1821180"/>
                    <a:gd name="connsiteY40" fmla="*/ 1463040 h 2228850"/>
                    <a:gd name="connsiteX41" fmla="*/ 819150 w 1821180"/>
                    <a:gd name="connsiteY41" fmla="*/ 1531620 h 2228850"/>
                    <a:gd name="connsiteX42" fmla="*/ 842010 w 1821180"/>
                    <a:gd name="connsiteY42" fmla="*/ 1584960 h 2228850"/>
                    <a:gd name="connsiteX43" fmla="*/ 861060 w 1821180"/>
                    <a:gd name="connsiteY43" fmla="*/ 1619250 h 2228850"/>
                    <a:gd name="connsiteX44" fmla="*/ 849630 w 1821180"/>
                    <a:gd name="connsiteY44" fmla="*/ 1645920 h 2228850"/>
                    <a:gd name="connsiteX45" fmla="*/ 819150 w 1821180"/>
                    <a:gd name="connsiteY45" fmla="*/ 1661160 h 2228850"/>
                    <a:gd name="connsiteX46" fmla="*/ 803910 w 1821180"/>
                    <a:gd name="connsiteY46" fmla="*/ 1672590 h 2228850"/>
                    <a:gd name="connsiteX47" fmla="*/ 807720 w 1821180"/>
                    <a:gd name="connsiteY47" fmla="*/ 1691640 h 2228850"/>
                    <a:gd name="connsiteX48" fmla="*/ 845820 w 1821180"/>
                    <a:gd name="connsiteY48" fmla="*/ 1725930 h 2228850"/>
                    <a:gd name="connsiteX49" fmla="*/ 876300 w 1821180"/>
                    <a:gd name="connsiteY49" fmla="*/ 1767840 h 2228850"/>
                    <a:gd name="connsiteX50" fmla="*/ 899160 w 1821180"/>
                    <a:gd name="connsiteY50" fmla="*/ 1809750 h 2228850"/>
                    <a:gd name="connsiteX51" fmla="*/ 941070 w 1821180"/>
                    <a:gd name="connsiteY51" fmla="*/ 1851660 h 2228850"/>
                    <a:gd name="connsiteX52" fmla="*/ 971550 w 1821180"/>
                    <a:gd name="connsiteY52" fmla="*/ 1866900 h 2228850"/>
                    <a:gd name="connsiteX53" fmla="*/ 979170 w 1821180"/>
                    <a:gd name="connsiteY53" fmla="*/ 1912620 h 2228850"/>
                    <a:gd name="connsiteX54" fmla="*/ 952500 w 1821180"/>
                    <a:gd name="connsiteY54" fmla="*/ 1920240 h 2228850"/>
                    <a:gd name="connsiteX55" fmla="*/ 941070 w 1821180"/>
                    <a:gd name="connsiteY55" fmla="*/ 1954530 h 2228850"/>
                    <a:gd name="connsiteX56" fmla="*/ 948690 w 1821180"/>
                    <a:gd name="connsiteY56" fmla="*/ 2007870 h 2228850"/>
                    <a:gd name="connsiteX57" fmla="*/ 990600 w 1821180"/>
                    <a:gd name="connsiteY57" fmla="*/ 2106930 h 2228850"/>
                    <a:gd name="connsiteX58" fmla="*/ 1002030 w 1821180"/>
                    <a:gd name="connsiteY58" fmla="*/ 2156460 h 2228850"/>
                    <a:gd name="connsiteX59" fmla="*/ 994410 w 1821180"/>
                    <a:gd name="connsiteY59" fmla="*/ 2198370 h 2228850"/>
                    <a:gd name="connsiteX60" fmla="*/ 1017270 w 1821180"/>
                    <a:gd name="connsiteY60" fmla="*/ 2217420 h 2228850"/>
                    <a:gd name="connsiteX61" fmla="*/ 1066800 w 1821180"/>
                    <a:gd name="connsiteY61" fmla="*/ 2198370 h 2228850"/>
                    <a:gd name="connsiteX62" fmla="*/ 1112520 w 1821180"/>
                    <a:gd name="connsiteY62" fmla="*/ 2205990 h 2228850"/>
                    <a:gd name="connsiteX63" fmla="*/ 1143000 w 1821180"/>
                    <a:gd name="connsiteY63" fmla="*/ 2228850 h 2228850"/>
                    <a:gd name="connsiteX64" fmla="*/ 1188720 w 1821180"/>
                    <a:gd name="connsiteY64" fmla="*/ 2217420 h 2228850"/>
                    <a:gd name="connsiteX65" fmla="*/ 1215390 w 1821180"/>
                    <a:gd name="connsiteY65" fmla="*/ 2164080 h 2228850"/>
                    <a:gd name="connsiteX66" fmla="*/ 1257300 w 1821180"/>
                    <a:gd name="connsiteY66" fmla="*/ 2095500 h 2228850"/>
                    <a:gd name="connsiteX67" fmla="*/ 1299210 w 1821180"/>
                    <a:gd name="connsiteY67" fmla="*/ 2057400 h 2228850"/>
                    <a:gd name="connsiteX68" fmla="*/ 1318260 w 1821180"/>
                    <a:gd name="connsiteY68" fmla="*/ 2000250 h 2228850"/>
                    <a:gd name="connsiteX69" fmla="*/ 1341120 w 1821180"/>
                    <a:gd name="connsiteY69" fmla="*/ 1962150 h 2228850"/>
                    <a:gd name="connsiteX70" fmla="*/ 1379220 w 1821180"/>
                    <a:gd name="connsiteY70" fmla="*/ 1962150 h 2228850"/>
                    <a:gd name="connsiteX71" fmla="*/ 1417320 w 1821180"/>
                    <a:gd name="connsiteY71" fmla="*/ 1977390 h 2228850"/>
                    <a:gd name="connsiteX72" fmla="*/ 1482090 w 1821180"/>
                    <a:gd name="connsiteY72" fmla="*/ 1973580 h 2228850"/>
                    <a:gd name="connsiteX73" fmla="*/ 1512570 w 1821180"/>
                    <a:gd name="connsiteY73" fmla="*/ 1962150 h 2228850"/>
                    <a:gd name="connsiteX74" fmla="*/ 1516380 w 1821180"/>
                    <a:gd name="connsiteY74" fmla="*/ 1920240 h 2228850"/>
                    <a:gd name="connsiteX75" fmla="*/ 1550670 w 1821180"/>
                    <a:gd name="connsiteY75" fmla="*/ 1832610 h 2228850"/>
                    <a:gd name="connsiteX76" fmla="*/ 1577340 w 1821180"/>
                    <a:gd name="connsiteY76" fmla="*/ 1779270 h 2228850"/>
                    <a:gd name="connsiteX77" fmla="*/ 1596390 w 1821180"/>
                    <a:gd name="connsiteY77" fmla="*/ 1733550 h 2228850"/>
                    <a:gd name="connsiteX78" fmla="*/ 1649730 w 1821180"/>
                    <a:gd name="connsiteY78" fmla="*/ 1691640 h 2228850"/>
                    <a:gd name="connsiteX79" fmla="*/ 1706880 w 1821180"/>
                    <a:gd name="connsiteY79" fmla="*/ 1664970 h 2228850"/>
                    <a:gd name="connsiteX80" fmla="*/ 1752600 w 1821180"/>
                    <a:gd name="connsiteY80" fmla="*/ 1645920 h 2228850"/>
                    <a:gd name="connsiteX81" fmla="*/ 1790700 w 1821180"/>
                    <a:gd name="connsiteY81" fmla="*/ 1623060 h 2228850"/>
                    <a:gd name="connsiteX82" fmla="*/ 1821180 w 1821180"/>
                    <a:gd name="connsiteY82" fmla="*/ 1600200 h 2228850"/>
                    <a:gd name="connsiteX83" fmla="*/ 1779270 w 1821180"/>
                    <a:gd name="connsiteY83" fmla="*/ 1569720 h 2228850"/>
                    <a:gd name="connsiteX84" fmla="*/ 1737360 w 1821180"/>
                    <a:gd name="connsiteY84" fmla="*/ 1516380 h 2228850"/>
                    <a:gd name="connsiteX85" fmla="*/ 1714500 w 1821180"/>
                    <a:gd name="connsiteY85" fmla="*/ 1459230 h 2228850"/>
                    <a:gd name="connsiteX86" fmla="*/ 1672590 w 1821180"/>
                    <a:gd name="connsiteY86" fmla="*/ 1375410 h 2228850"/>
                    <a:gd name="connsiteX87" fmla="*/ 1653540 w 1821180"/>
                    <a:gd name="connsiteY87" fmla="*/ 1325880 h 2228850"/>
                    <a:gd name="connsiteX88" fmla="*/ 1611630 w 1821180"/>
                    <a:gd name="connsiteY88" fmla="*/ 1318260 h 2228850"/>
                    <a:gd name="connsiteX89" fmla="*/ 1550670 w 1821180"/>
                    <a:gd name="connsiteY89" fmla="*/ 1329690 h 2228850"/>
                    <a:gd name="connsiteX90" fmla="*/ 1504950 w 1821180"/>
                    <a:gd name="connsiteY90" fmla="*/ 1337310 h 2228850"/>
                    <a:gd name="connsiteX91" fmla="*/ 1466850 w 1821180"/>
                    <a:gd name="connsiteY91" fmla="*/ 1325880 h 2228850"/>
                    <a:gd name="connsiteX92" fmla="*/ 1421130 w 1821180"/>
                    <a:gd name="connsiteY92" fmla="*/ 1291590 h 2228850"/>
                    <a:gd name="connsiteX93" fmla="*/ 1398270 w 1821180"/>
                    <a:gd name="connsiteY93" fmla="*/ 1226820 h 2228850"/>
                    <a:gd name="connsiteX94" fmla="*/ 1398270 w 1821180"/>
                    <a:gd name="connsiteY94" fmla="*/ 1154430 h 2228850"/>
                    <a:gd name="connsiteX95" fmla="*/ 1402080 w 1821180"/>
                    <a:gd name="connsiteY95" fmla="*/ 1123950 h 2228850"/>
                    <a:gd name="connsiteX96" fmla="*/ 1409700 w 1821180"/>
                    <a:gd name="connsiteY96" fmla="*/ 1085850 h 2228850"/>
                    <a:gd name="connsiteX97" fmla="*/ 1440180 w 1821180"/>
                    <a:gd name="connsiteY97" fmla="*/ 1070610 h 2228850"/>
                    <a:gd name="connsiteX98" fmla="*/ 1474470 w 1821180"/>
                    <a:gd name="connsiteY98" fmla="*/ 1055370 h 2228850"/>
                    <a:gd name="connsiteX99" fmla="*/ 1466850 w 1821180"/>
                    <a:gd name="connsiteY99" fmla="*/ 1024890 h 2228850"/>
                    <a:gd name="connsiteX100" fmla="*/ 1432560 w 1821180"/>
                    <a:gd name="connsiteY100" fmla="*/ 998220 h 2228850"/>
                    <a:gd name="connsiteX101" fmla="*/ 1386840 w 1821180"/>
                    <a:gd name="connsiteY101" fmla="*/ 944880 h 2228850"/>
                    <a:gd name="connsiteX102" fmla="*/ 1371600 w 1821180"/>
                    <a:gd name="connsiteY102" fmla="*/ 899160 h 2228850"/>
                    <a:gd name="connsiteX103" fmla="*/ 1367790 w 1821180"/>
                    <a:gd name="connsiteY103" fmla="*/ 842010 h 2228850"/>
                    <a:gd name="connsiteX104" fmla="*/ 1352550 w 1821180"/>
                    <a:gd name="connsiteY104" fmla="*/ 811530 h 2228850"/>
                    <a:gd name="connsiteX105" fmla="*/ 1337310 w 1821180"/>
                    <a:gd name="connsiteY105" fmla="*/ 781050 h 2228850"/>
                    <a:gd name="connsiteX106" fmla="*/ 1325880 w 1821180"/>
                    <a:gd name="connsiteY106" fmla="*/ 735330 h 2228850"/>
                    <a:gd name="connsiteX107" fmla="*/ 1341120 w 1821180"/>
                    <a:gd name="connsiteY107" fmla="*/ 704850 h 2228850"/>
                    <a:gd name="connsiteX108" fmla="*/ 1360170 w 1821180"/>
                    <a:gd name="connsiteY108" fmla="*/ 681990 h 2228850"/>
                    <a:gd name="connsiteX109" fmla="*/ 1398270 w 1821180"/>
                    <a:gd name="connsiteY109" fmla="*/ 678180 h 2228850"/>
                    <a:gd name="connsiteX110" fmla="*/ 1398270 w 1821180"/>
                    <a:gd name="connsiteY110" fmla="*/ 678180 h 2228850"/>
                    <a:gd name="connsiteX111" fmla="*/ 1474470 w 1821180"/>
                    <a:gd name="connsiteY111" fmla="*/ 697230 h 2228850"/>
                    <a:gd name="connsiteX112" fmla="*/ 1512570 w 1821180"/>
                    <a:gd name="connsiteY112" fmla="*/ 670560 h 2228850"/>
                    <a:gd name="connsiteX113" fmla="*/ 1504950 w 1821180"/>
                    <a:gd name="connsiteY113" fmla="*/ 647700 h 2228850"/>
                    <a:gd name="connsiteX114" fmla="*/ 1531620 w 1821180"/>
                    <a:gd name="connsiteY114" fmla="*/ 628650 h 2228850"/>
                    <a:gd name="connsiteX115" fmla="*/ 1554480 w 1821180"/>
                    <a:gd name="connsiteY115" fmla="*/ 605790 h 2228850"/>
                    <a:gd name="connsiteX116" fmla="*/ 1546860 w 1821180"/>
                    <a:gd name="connsiteY116" fmla="*/ 571500 h 2228850"/>
                    <a:gd name="connsiteX117" fmla="*/ 1512570 w 1821180"/>
                    <a:gd name="connsiteY117" fmla="*/ 552450 h 2228850"/>
                    <a:gd name="connsiteX118" fmla="*/ 1459230 w 1821180"/>
                    <a:gd name="connsiteY118" fmla="*/ 537210 h 2228850"/>
                    <a:gd name="connsiteX119" fmla="*/ 1432560 w 1821180"/>
                    <a:gd name="connsiteY119" fmla="*/ 518160 h 2228850"/>
                    <a:gd name="connsiteX120" fmla="*/ 1383030 w 1821180"/>
                    <a:gd name="connsiteY120" fmla="*/ 472440 h 2228850"/>
                    <a:gd name="connsiteX121" fmla="*/ 1383030 w 1821180"/>
                    <a:gd name="connsiteY121" fmla="*/ 419100 h 2228850"/>
                    <a:gd name="connsiteX122" fmla="*/ 1379220 w 1821180"/>
                    <a:gd name="connsiteY122" fmla="*/ 381000 h 2228850"/>
                    <a:gd name="connsiteX123" fmla="*/ 1394460 w 1821180"/>
                    <a:gd name="connsiteY123" fmla="*/ 369570 h 2228850"/>
                    <a:gd name="connsiteX124" fmla="*/ 1428750 w 1821180"/>
                    <a:gd name="connsiteY124" fmla="*/ 358140 h 2228850"/>
                    <a:gd name="connsiteX125" fmla="*/ 1466850 w 1821180"/>
                    <a:gd name="connsiteY125" fmla="*/ 354330 h 2228850"/>
                    <a:gd name="connsiteX126" fmla="*/ 1451610 w 1821180"/>
                    <a:gd name="connsiteY126" fmla="*/ 327660 h 2228850"/>
                    <a:gd name="connsiteX127" fmla="*/ 1394460 w 1821180"/>
                    <a:gd name="connsiteY127" fmla="*/ 323850 h 2228850"/>
                    <a:gd name="connsiteX128" fmla="*/ 1333500 w 1821180"/>
                    <a:gd name="connsiteY128" fmla="*/ 339090 h 2228850"/>
                    <a:gd name="connsiteX129" fmla="*/ 1272540 w 1821180"/>
                    <a:gd name="connsiteY129" fmla="*/ 361950 h 2228850"/>
                    <a:gd name="connsiteX130" fmla="*/ 1188720 w 1821180"/>
                    <a:gd name="connsiteY130" fmla="*/ 381000 h 2228850"/>
                    <a:gd name="connsiteX131" fmla="*/ 1104900 w 1821180"/>
                    <a:gd name="connsiteY131" fmla="*/ 381000 h 2228850"/>
                    <a:gd name="connsiteX132" fmla="*/ 1021080 w 1821180"/>
                    <a:gd name="connsiteY132" fmla="*/ 396240 h 2228850"/>
                    <a:gd name="connsiteX133" fmla="*/ 982980 w 1821180"/>
                    <a:gd name="connsiteY133" fmla="*/ 403860 h 2228850"/>
                    <a:gd name="connsiteX134" fmla="*/ 960120 w 1821180"/>
                    <a:gd name="connsiteY134" fmla="*/ 441960 h 2228850"/>
                    <a:gd name="connsiteX135" fmla="*/ 902970 w 1821180"/>
                    <a:gd name="connsiteY135" fmla="*/ 438150 h 2228850"/>
                    <a:gd name="connsiteX136" fmla="*/ 822960 w 1821180"/>
                    <a:gd name="connsiteY136" fmla="*/ 441960 h 2228850"/>
                    <a:gd name="connsiteX137" fmla="*/ 765810 w 1821180"/>
                    <a:gd name="connsiteY137" fmla="*/ 441960 h 2228850"/>
                    <a:gd name="connsiteX138" fmla="*/ 697230 w 1821180"/>
                    <a:gd name="connsiteY138" fmla="*/ 438150 h 2228850"/>
                    <a:gd name="connsiteX139" fmla="*/ 651510 w 1821180"/>
                    <a:gd name="connsiteY139" fmla="*/ 434340 h 2228850"/>
                    <a:gd name="connsiteX140" fmla="*/ 582930 w 1821180"/>
                    <a:gd name="connsiteY140" fmla="*/ 422910 h 22288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</a:cxnLst>
                  <a:rect l="l" t="t" r="r" b="b"/>
                  <a:pathLst>
                    <a:path w="1821180" h="2228850">
                      <a:moveTo>
                        <a:pt x="582930" y="422910"/>
                      </a:moveTo>
                      <a:lnTo>
                        <a:pt x="449580" y="297180"/>
                      </a:lnTo>
                      <a:lnTo>
                        <a:pt x="419100" y="255270"/>
                      </a:lnTo>
                      <a:lnTo>
                        <a:pt x="400050" y="213360"/>
                      </a:lnTo>
                      <a:lnTo>
                        <a:pt x="400050" y="167640"/>
                      </a:lnTo>
                      <a:lnTo>
                        <a:pt x="400050" y="125730"/>
                      </a:lnTo>
                      <a:lnTo>
                        <a:pt x="400050" y="125730"/>
                      </a:lnTo>
                      <a:lnTo>
                        <a:pt x="342900" y="91440"/>
                      </a:lnTo>
                      <a:lnTo>
                        <a:pt x="293370" y="60960"/>
                      </a:lnTo>
                      <a:lnTo>
                        <a:pt x="270510" y="22860"/>
                      </a:lnTo>
                      <a:lnTo>
                        <a:pt x="240030" y="22860"/>
                      </a:lnTo>
                      <a:lnTo>
                        <a:pt x="167640" y="19050"/>
                      </a:lnTo>
                      <a:lnTo>
                        <a:pt x="118110" y="0"/>
                      </a:lnTo>
                      <a:lnTo>
                        <a:pt x="80010" y="3810"/>
                      </a:lnTo>
                      <a:lnTo>
                        <a:pt x="38100" y="41910"/>
                      </a:lnTo>
                      <a:lnTo>
                        <a:pt x="0" y="76200"/>
                      </a:lnTo>
                      <a:lnTo>
                        <a:pt x="15240" y="163830"/>
                      </a:lnTo>
                      <a:lnTo>
                        <a:pt x="41910" y="236220"/>
                      </a:lnTo>
                      <a:lnTo>
                        <a:pt x="45720" y="289560"/>
                      </a:lnTo>
                      <a:lnTo>
                        <a:pt x="41910" y="331470"/>
                      </a:lnTo>
                      <a:lnTo>
                        <a:pt x="72390" y="407670"/>
                      </a:lnTo>
                      <a:lnTo>
                        <a:pt x="186690" y="563880"/>
                      </a:lnTo>
                      <a:lnTo>
                        <a:pt x="232410" y="685800"/>
                      </a:lnTo>
                      <a:lnTo>
                        <a:pt x="335280" y="796290"/>
                      </a:lnTo>
                      <a:lnTo>
                        <a:pt x="369570" y="838200"/>
                      </a:lnTo>
                      <a:lnTo>
                        <a:pt x="400050" y="895350"/>
                      </a:lnTo>
                      <a:lnTo>
                        <a:pt x="445770" y="937260"/>
                      </a:lnTo>
                      <a:lnTo>
                        <a:pt x="487680" y="971550"/>
                      </a:lnTo>
                      <a:lnTo>
                        <a:pt x="491490" y="1040130"/>
                      </a:lnTo>
                      <a:lnTo>
                        <a:pt x="495300" y="1101090"/>
                      </a:lnTo>
                      <a:lnTo>
                        <a:pt x="476250" y="1154430"/>
                      </a:lnTo>
                      <a:lnTo>
                        <a:pt x="441960" y="1184910"/>
                      </a:lnTo>
                      <a:lnTo>
                        <a:pt x="441960" y="1184910"/>
                      </a:lnTo>
                      <a:lnTo>
                        <a:pt x="472440" y="1242060"/>
                      </a:lnTo>
                      <a:lnTo>
                        <a:pt x="556260" y="1303020"/>
                      </a:lnTo>
                      <a:lnTo>
                        <a:pt x="598170" y="1371600"/>
                      </a:lnTo>
                      <a:lnTo>
                        <a:pt x="613410" y="1432560"/>
                      </a:lnTo>
                      <a:lnTo>
                        <a:pt x="659130" y="1455420"/>
                      </a:lnTo>
                      <a:lnTo>
                        <a:pt x="712470" y="1455420"/>
                      </a:lnTo>
                      <a:lnTo>
                        <a:pt x="731520" y="1447800"/>
                      </a:lnTo>
                      <a:lnTo>
                        <a:pt x="765810" y="1463040"/>
                      </a:lnTo>
                      <a:lnTo>
                        <a:pt x="819150" y="1531620"/>
                      </a:lnTo>
                      <a:lnTo>
                        <a:pt x="842010" y="1584960"/>
                      </a:lnTo>
                      <a:lnTo>
                        <a:pt x="861060" y="1619250"/>
                      </a:lnTo>
                      <a:lnTo>
                        <a:pt x="849630" y="1645920"/>
                      </a:lnTo>
                      <a:lnTo>
                        <a:pt x="819150" y="1661160"/>
                      </a:lnTo>
                      <a:lnTo>
                        <a:pt x="803910" y="1672590"/>
                      </a:lnTo>
                      <a:lnTo>
                        <a:pt x="807720" y="1691640"/>
                      </a:lnTo>
                      <a:lnTo>
                        <a:pt x="845820" y="1725930"/>
                      </a:lnTo>
                      <a:lnTo>
                        <a:pt x="876300" y="1767840"/>
                      </a:lnTo>
                      <a:lnTo>
                        <a:pt x="899160" y="1809750"/>
                      </a:lnTo>
                      <a:lnTo>
                        <a:pt x="941070" y="1851660"/>
                      </a:lnTo>
                      <a:lnTo>
                        <a:pt x="971550" y="1866900"/>
                      </a:lnTo>
                      <a:lnTo>
                        <a:pt x="979170" y="1912620"/>
                      </a:lnTo>
                      <a:lnTo>
                        <a:pt x="952500" y="1920240"/>
                      </a:lnTo>
                      <a:lnTo>
                        <a:pt x="941070" y="1954530"/>
                      </a:lnTo>
                      <a:lnTo>
                        <a:pt x="948690" y="2007870"/>
                      </a:lnTo>
                      <a:lnTo>
                        <a:pt x="990600" y="2106930"/>
                      </a:lnTo>
                      <a:lnTo>
                        <a:pt x="1002030" y="2156460"/>
                      </a:lnTo>
                      <a:lnTo>
                        <a:pt x="994410" y="2198370"/>
                      </a:lnTo>
                      <a:lnTo>
                        <a:pt x="1017270" y="2217420"/>
                      </a:lnTo>
                      <a:lnTo>
                        <a:pt x="1066800" y="2198370"/>
                      </a:lnTo>
                      <a:lnTo>
                        <a:pt x="1112520" y="2205990"/>
                      </a:lnTo>
                      <a:lnTo>
                        <a:pt x="1143000" y="2228850"/>
                      </a:lnTo>
                      <a:lnTo>
                        <a:pt x="1188720" y="2217420"/>
                      </a:lnTo>
                      <a:lnTo>
                        <a:pt x="1215390" y="2164080"/>
                      </a:lnTo>
                      <a:lnTo>
                        <a:pt x="1257300" y="2095500"/>
                      </a:lnTo>
                      <a:lnTo>
                        <a:pt x="1299210" y="2057400"/>
                      </a:lnTo>
                      <a:lnTo>
                        <a:pt x="1318260" y="2000250"/>
                      </a:lnTo>
                      <a:lnTo>
                        <a:pt x="1341120" y="1962150"/>
                      </a:lnTo>
                      <a:lnTo>
                        <a:pt x="1379220" y="1962150"/>
                      </a:lnTo>
                      <a:lnTo>
                        <a:pt x="1417320" y="1977390"/>
                      </a:lnTo>
                      <a:lnTo>
                        <a:pt x="1482090" y="1973580"/>
                      </a:lnTo>
                      <a:lnTo>
                        <a:pt x="1512570" y="1962150"/>
                      </a:lnTo>
                      <a:lnTo>
                        <a:pt x="1516380" y="1920240"/>
                      </a:lnTo>
                      <a:lnTo>
                        <a:pt x="1550670" y="1832610"/>
                      </a:lnTo>
                      <a:lnTo>
                        <a:pt x="1577340" y="1779270"/>
                      </a:lnTo>
                      <a:lnTo>
                        <a:pt x="1596390" y="1733550"/>
                      </a:lnTo>
                      <a:lnTo>
                        <a:pt x="1649730" y="1691640"/>
                      </a:lnTo>
                      <a:lnTo>
                        <a:pt x="1706880" y="1664970"/>
                      </a:lnTo>
                      <a:lnTo>
                        <a:pt x="1752600" y="1645920"/>
                      </a:lnTo>
                      <a:lnTo>
                        <a:pt x="1790700" y="1623060"/>
                      </a:lnTo>
                      <a:lnTo>
                        <a:pt x="1821180" y="1600200"/>
                      </a:lnTo>
                      <a:lnTo>
                        <a:pt x="1779270" y="1569720"/>
                      </a:lnTo>
                      <a:lnTo>
                        <a:pt x="1737360" y="1516380"/>
                      </a:lnTo>
                      <a:lnTo>
                        <a:pt x="1714500" y="1459230"/>
                      </a:lnTo>
                      <a:lnTo>
                        <a:pt x="1672590" y="1375410"/>
                      </a:lnTo>
                      <a:lnTo>
                        <a:pt x="1653540" y="1325880"/>
                      </a:lnTo>
                      <a:lnTo>
                        <a:pt x="1611630" y="1318260"/>
                      </a:lnTo>
                      <a:lnTo>
                        <a:pt x="1550670" y="1329690"/>
                      </a:lnTo>
                      <a:lnTo>
                        <a:pt x="1504950" y="1337310"/>
                      </a:lnTo>
                      <a:lnTo>
                        <a:pt x="1466850" y="1325880"/>
                      </a:lnTo>
                      <a:lnTo>
                        <a:pt x="1421130" y="1291590"/>
                      </a:lnTo>
                      <a:lnTo>
                        <a:pt x="1398270" y="1226820"/>
                      </a:lnTo>
                      <a:lnTo>
                        <a:pt x="1398270" y="1154430"/>
                      </a:lnTo>
                      <a:lnTo>
                        <a:pt x="1402080" y="1123950"/>
                      </a:lnTo>
                      <a:lnTo>
                        <a:pt x="1409700" y="1085850"/>
                      </a:lnTo>
                      <a:lnTo>
                        <a:pt x="1440180" y="1070610"/>
                      </a:lnTo>
                      <a:lnTo>
                        <a:pt x="1474470" y="1055370"/>
                      </a:lnTo>
                      <a:lnTo>
                        <a:pt x="1466850" y="1024890"/>
                      </a:lnTo>
                      <a:lnTo>
                        <a:pt x="1432560" y="998220"/>
                      </a:lnTo>
                      <a:lnTo>
                        <a:pt x="1386840" y="944880"/>
                      </a:lnTo>
                      <a:lnTo>
                        <a:pt x="1371600" y="899160"/>
                      </a:lnTo>
                      <a:lnTo>
                        <a:pt x="1367790" y="842010"/>
                      </a:lnTo>
                      <a:lnTo>
                        <a:pt x="1352550" y="811530"/>
                      </a:lnTo>
                      <a:lnTo>
                        <a:pt x="1337310" y="781050"/>
                      </a:lnTo>
                      <a:lnTo>
                        <a:pt x="1325880" y="735330"/>
                      </a:lnTo>
                      <a:lnTo>
                        <a:pt x="1341120" y="704850"/>
                      </a:lnTo>
                      <a:lnTo>
                        <a:pt x="1360170" y="681990"/>
                      </a:lnTo>
                      <a:lnTo>
                        <a:pt x="1398270" y="678180"/>
                      </a:lnTo>
                      <a:lnTo>
                        <a:pt x="1398270" y="678180"/>
                      </a:lnTo>
                      <a:lnTo>
                        <a:pt x="1474470" y="697230"/>
                      </a:lnTo>
                      <a:lnTo>
                        <a:pt x="1512570" y="670560"/>
                      </a:lnTo>
                      <a:lnTo>
                        <a:pt x="1504950" y="647700"/>
                      </a:lnTo>
                      <a:lnTo>
                        <a:pt x="1531620" y="628650"/>
                      </a:lnTo>
                      <a:lnTo>
                        <a:pt x="1554480" y="605790"/>
                      </a:lnTo>
                      <a:lnTo>
                        <a:pt x="1546860" y="571500"/>
                      </a:lnTo>
                      <a:lnTo>
                        <a:pt x="1512570" y="552450"/>
                      </a:lnTo>
                      <a:lnTo>
                        <a:pt x="1459230" y="537210"/>
                      </a:lnTo>
                      <a:lnTo>
                        <a:pt x="1432560" y="518160"/>
                      </a:lnTo>
                      <a:lnTo>
                        <a:pt x="1383030" y="472440"/>
                      </a:lnTo>
                      <a:lnTo>
                        <a:pt x="1383030" y="419100"/>
                      </a:lnTo>
                      <a:lnTo>
                        <a:pt x="1379220" y="381000"/>
                      </a:lnTo>
                      <a:lnTo>
                        <a:pt x="1394460" y="369570"/>
                      </a:lnTo>
                      <a:lnTo>
                        <a:pt x="1428750" y="358140"/>
                      </a:lnTo>
                      <a:lnTo>
                        <a:pt x="1466850" y="354330"/>
                      </a:lnTo>
                      <a:lnTo>
                        <a:pt x="1451610" y="327660"/>
                      </a:lnTo>
                      <a:lnTo>
                        <a:pt x="1394460" y="323850"/>
                      </a:lnTo>
                      <a:lnTo>
                        <a:pt x="1333500" y="339090"/>
                      </a:lnTo>
                      <a:lnTo>
                        <a:pt x="1272540" y="361950"/>
                      </a:lnTo>
                      <a:lnTo>
                        <a:pt x="1188720" y="381000"/>
                      </a:lnTo>
                      <a:lnTo>
                        <a:pt x="1104900" y="381000"/>
                      </a:lnTo>
                      <a:lnTo>
                        <a:pt x="1021080" y="396240"/>
                      </a:lnTo>
                      <a:lnTo>
                        <a:pt x="982980" y="403860"/>
                      </a:lnTo>
                      <a:lnTo>
                        <a:pt x="960120" y="441960"/>
                      </a:lnTo>
                      <a:lnTo>
                        <a:pt x="902970" y="438150"/>
                      </a:lnTo>
                      <a:lnTo>
                        <a:pt x="822960" y="441960"/>
                      </a:lnTo>
                      <a:lnTo>
                        <a:pt x="765810" y="441960"/>
                      </a:lnTo>
                      <a:lnTo>
                        <a:pt x="697230" y="438150"/>
                      </a:lnTo>
                      <a:lnTo>
                        <a:pt x="651510" y="434340"/>
                      </a:lnTo>
                      <a:lnTo>
                        <a:pt x="582930" y="42291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solidFill>
                    <a:srgbClr val="008FD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400" b="1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S-Core Dream 6 Bold" panose="020B0503030302020204" pitchFamily="34" charset="-127"/>
                    <a:ea typeface="S-Core Dream 6 Bold" panose="020B0503030302020204" pitchFamily="34" charset="-127"/>
                  </a:endParaRPr>
                </a:p>
              </p:txBody>
            </p:sp>
            <p:sp>
              <p:nvSpPr>
                <p:cNvPr id="254" name="금천 TXT">
                  <a:extLst>
                    <a:ext uri="{FF2B5EF4-FFF2-40B4-BE49-F238E27FC236}">
                      <a16:creationId xmlns:a16="http://schemas.microsoft.com/office/drawing/2014/main" id="{A94D1636-B863-1246-ADE6-628B2CB6FB6D}"/>
                    </a:ext>
                  </a:extLst>
                </p:cNvPr>
                <p:cNvSpPr txBox="1"/>
                <p:nvPr/>
              </p:nvSpPr>
              <p:spPr>
                <a:xfrm>
                  <a:off x="3387812" y="5690075"/>
                  <a:ext cx="453971" cy="276999"/>
                </a:xfrm>
                <a:prstGeom prst="rect">
                  <a:avLst/>
                </a:prstGeom>
                <a:noFill/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</p:spPr>
              <p:txBody>
                <a:bodyPr wrap="none" rtlCol="0" anchor="ctr">
                  <a:spAutoFit/>
                </a:bodyPr>
                <a:lstStyle/>
                <a:p>
                  <a:pPr algn="ctr"/>
                  <a:r>
                    <a:rPr lang="ko-KR" altLang="en-US" sz="1200" b="1" spc="-15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latin typeface="S-Core Dream 6 Bold" panose="020B0503030302020204" pitchFamily="34" charset="-127"/>
                      <a:ea typeface="S-Core Dream 6 Bold" panose="020B0503030302020204" pitchFamily="34" charset="-127"/>
                    </a:rPr>
                    <a:t>금천</a:t>
                  </a:r>
                  <a:endParaRPr lang="ko-KR" altLang="en-US" sz="1200" b="1" spc="-15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S-Core Dream 6 Bold" panose="020B0503030302020204" pitchFamily="34" charset="-127"/>
                    <a:ea typeface="S-Core Dream 6 Bold" panose="020B0503030302020204" pitchFamily="34" charset="-127"/>
                  </a:endParaRPr>
                </a:p>
              </p:txBody>
            </p:sp>
          </p:grpSp>
          <p:grpSp>
            <p:nvGrpSpPr>
              <p:cNvPr id="244" name="구로구">
                <a:extLst>
                  <a:ext uri="{FF2B5EF4-FFF2-40B4-BE49-F238E27FC236}">
                    <a16:creationId xmlns:a16="http://schemas.microsoft.com/office/drawing/2014/main" id="{0E5669E4-E638-6148-A3FF-66F3A9F4900D}"/>
                  </a:ext>
                </a:extLst>
              </p:cNvPr>
              <p:cNvGrpSpPr/>
              <p:nvPr/>
            </p:nvGrpSpPr>
            <p:grpSpPr>
              <a:xfrm>
                <a:off x="2448221" y="4954806"/>
                <a:ext cx="1201748" cy="707581"/>
                <a:chOff x="2448221" y="4954806"/>
                <a:chExt cx="1201748" cy="707581"/>
              </a:xfrm>
            </p:grpSpPr>
            <p:sp>
              <p:nvSpPr>
                <p:cNvPr id="251" name="구로구">
                  <a:extLst>
                    <a:ext uri="{FF2B5EF4-FFF2-40B4-BE49-F238E27FC236}">
                      <a16:creationId xmlns:a16="http://schemas.microsoft.com/office/drawing/2014/main" id="{5F4B4D45-D1FA-E34B-A7AB-3378776D819E}"/>
                    </a:ext>
                  </a:extLst>
                </p:cNvPr>
                <p:cNvSpPr/>
                <p:nvPr/>
              </p:nvSpPr>
              <p:spPr>
                <a:xfrm>
                  <a:off x="2448221" y="4954806"/>
                  <a:ext cx="1201748" cy="707581"/>
                </a:xfrm>
                <a:custGeom>
                  <a:avLst/>
                  <a:gdLst>
                    <a:gd name="connsiteX0" fmla="*/ 2123440 w 2946400"/>
                    <a:gd name="connsiteY0" fmla="*/ 180340 h 1734820"/>
                    <a:gd name="connsiteX1" fmla="*/ 2085340 w 2946400"/>
                    <a:gd name="connsiteY1" fmla="*/ 218440 h 1734820"/>
                    <a:gd name="connsiteX2" fmla="*/ 2054860 w 2946400"/>
                    <a:gd name="connsiteY2" fmla="*/ 248920 h 1734820"/>
                    <a:gd name="connsiteX3" fmla="*/ 2037080 w 2946400"/>
                    <a:gd name="connsiteY3" fmla="*/ 297180 h 1734820"/>
                    <a:gd name="connsiteX4" fmla="*/ 2004060 w 2946400"/>
                    <a:gd name="connsiteY4" fmla="*/ 347980 h 1734820"/>
                    <a:gd name="connsiteX5" fmla="*/ 1950720 w 2946400"/>
                    <a:gd name="connsiteY5" fmla="*/ 406400 h 1734820"/>
                    <a:gd name="connsiteX6" fmla="*/ 1887220 w 2946400"/>
                    <a:gd name="connsiteY6" fmla="*/ 434340 h 1734820"/>
                    <a:gd name="connsiteX7" fmla="*/ 1831340 w 2946400"/>
                    <a:gd name="connsiteY7" fmla="*/ 452120 h 1734820"/>
                    <a:gd name="connsiteX8" fmla="*/ 1739900 w 2946400"/>
                    <a:gd name="connsiteY8" fmla="*/ 490220 h 1734820"/>
                    <a:gd name="connsiteX9" fmla="*/ 1706880 w 2946400"/>
                    <a:gd name="connsiteY9" fmla="*/ 510540 h 1734820"/>
                    <a:gd name="connsiteX10" fmla="*/ 1678940 w 2946400"/>
                    <a:gd name="connsiteY10" fmla="*/ 518160 h 1734820"/>
                    <a:gd name="connsiteX11" fmla="*/ 1656080 w 2946400"/>
                    <a:gd name="connsiteY11" fmla="*/ 505460 h 1734820"/>
                    <a:gd name="connsiteX12" fmla="*/ 1645920 w 2946400"/>
                    <a:gd name="connsiteY12" fmla="*/ 464820 h 1734820"/>
                    <a:gd name="connsiteX13" fmla="*/ 1628140 w 2946400"/>
                    <a:gd name="connsiteY13" fmla="*/ 431800 h 1734820"/>
                    <a:gd name="connsiteX14" fmla="*/ 1602740 w 2946400"/>
                    <a:gd name="connsiteY14" fmla="*/ 411480 h 1734820"/>
                    <a:gd name="connsiteX15" fmla="*/ 1551940 w 2946400"/>
                    <a:gd name="connsiteY15" fmla="*/ 424180 h 1734820"/>
                    <a:gd name="connsiteX16" fmla="*/ 1516380 w 2946400"/>
                    <a:gd name="connsiteY16" fmla="*/ 439420 h 1734820"/>
                    <a:gd name="connsiteX17" fmla="*/ 1488440 w 2946400"/>
                    <a:gd name="connsiteY17" fmla="*/ 419100 h 1734820"/>
                    <a:gd name="connsiteX18" fmla="*/ 1480820 w 2946400"/>
                    <a:gd name="connsiteY18" fmla="*/ 393700 h 1734820"/>
                    <a:gd name="connsiteX19" fmla="*/ 1490980 w 2946400"/>
                    <a:gd name="connsiteY19" fmla="*/ 370840 h 1734820"/>
                    <a:gd name="connsiteX20" fmla="*/ 1478280 w 2946400"/>
                    <a:gd name="connsiteY20" fmla="*/ 332740 h 1734820"/>
                    <a:gd name="connsiteX21" fmla="*/ 1460500 w 2946400"/>
                    <a:gd name="connsiteY21" fmla="*/ 314960 h 1734820"/>
                    <a:gd name="connsiteX22" fmla="*/ 1424940 w 2946400"/>
                    <a:gd name="connsiteY22" fmla="*/ 317500 h 1734820"/>
                    <a:gd name="connsiteX23" fmla="*/ 1399540 w 2946400"/>
                    <a:gd name="connsiteY23" fmla="*/ 330200 h 1734820"/>
                    <a:gd name="connsiteX24" fmla="*/ 1374140 w 2946400"/>
                    <a:gd name="connsiteY24" fmla="*/ 307340 h 1734820"/>
                    <a:gd name="connsiteX25" fmla="*/ 1338580 w 2946400"/>
                    <a:gd name="connsiteY25" fmla="*/ 266700 h 1734820"/>
                    <a:gd name="connsiteX26" fmla="*/ 1308100 w 2946400"/>
                    <a:gd name="connsiteY26" fmla="*/ 241300 h 1734820"/>
                    <a:gd name="connsiteX27" fmla="*/ 1254760 w 2946400"/>
                    <a:gd name="connsiteY27" fmla="*/ 259080 h 1734820"/>
                    <a:gd name="connsiteX28" fmla="*/ 1234440 w 2946400"/>
                    <a:gd name="connsiteY28" fmla="*/ 294640 h 1734820"/>
                    <a:gd name="connsiteX29" fmla="*/ 1193800 w 2946400"/>
                    <a:gd name="connsiteY29" fmla="*/ 307340 h 1734820"/>
                    <a:gd name="connsiteX30" fmla="*/ 1155700 w 2946400"/>
                    <a:gd name="connsiteY30" fmla="*/ 317500 h 1734820"/>
                    <a:gd name="connsiteX31" fmla="*/ 1115060 w 2946400"/>
                    <a:gd name="connsiteY31" fmla="*/ 365760 h 1734820"/>
                    <a:gd name="connsiteX32" fmla="*/ 1087120 w 2946400"/>
                    <a:gd name="connsiteY32" fmla="*/ 419100 h 1734820"/>
                    <a:gd name="connsiteX33" fmla="*/ 1069340 w 2946400"/>
                    <a:gd name="connsiteY33" fmla="*/ 449580 h 1734820"/>
                    <a:gd name="connsiteX34" fmla="*/ 1036320 w 2946400"/>
                    <a:gd name="connsiteY34" fmla="*/ 474980 h 1734820"/>
                    <a:gd name="connsiteX35" fmla="*/ 1010920 w 2946400"/>
                    <a:gd name="connsiteY35" fmla="*/ 482600 h 1734820"/>
                    <a:gd name="connsiteX36" fmla="*/ 967740 w 2946400"/>
                    <a:gd name="connsiteY36" fmla="*/ 464820 h 1734820"/>
                    <a:gd name="connsiteX37" fmla="*/ 944880 w 2946400"/>
                    <a:gd name="connsiteY37" fmla="*/ 485140 h 1734820"/>
                    <a:gd name="connsiteX38" fmla="*/ 942340 w 2946400"/>
                    <a:gd name="connsiteY38" fmla="*/ 528320 h 1734820"/>
                    <a:gd name="connsiteX39" fmla="*/ 944880 w 2946400"/>
                    <a:gd name="connsiteY39" fmla="*/ 576580 h 1734820"/>
                    <a:gd name="connsiteX40" fmla="*/ 937260 w 2946400"/>
                    <a:gd name="connsiteY40" fmla="*/ 632460 h 1734820"/>
                    <a:gd name="connsiteX41" fmla="*/ 894080 w 2946400"/>
                    <a:gd name="connsiteY41" fmla="*/ 675640 h 1734820"/>
                    <a:gd name="connsiteX42" fmla="*/ 866140 w 2946400"/>
                    <a:gd name="connsiteY42" fmla="*/ 685800 h 1734820"/>
                    <a:gd name="connsiteX43" fmla="*/ 828040 w 2946400"/>
                    <a:gd name="connsiteY43" fmla="*/ 678180 h 1734820"/>
                    <a:gd name="connsiteX44" fmla="*/ 825500 w 2946400"/>
                    <a:gd name="connsiteY44" fmla="*/ 642620 h 1734820"/>
                    <a:gd name="connsiteX45" fmla="*/ 812800 w 2946400"/>
                    <a:gd name="connsiteY45" fmla="*/ 612140 h 1734820"/>
                    <a:gd name="connsiteX46" fmla="*/ 795020 w 2946400"/>
                    <a:gd name="connsiteY46" fmla="*/ 581660 h 1734820"/>
                    <a:gd name="connsiteX47" fmla="*/ 769620 w 2946400"/>
                    <a:gd name="connsiteY47" fmla="*/ 571500 h 1734820"/>
                    <a:gd name="connsiteX48" fmla="*/ 723900 w 2946400"/>
                    <a:gd name="connsiteY48" fmla="*/ 579120 h 1734820"/>
                    <a:gd name="connsiteX49" fmla="*/ 680720 w 2946400"/>
                    <a:gd name="connsiteY49" fmla="*/ 566420 h 1734820"/>
                    <a:gd name="connsiteX50" fmla="*/ 660400 w 2946400"/>
                    <a:gd name="connsiteY50" fmla="*/ 553720 h 1734820"/>
                    <a:gd name="connsiteX51" fmla="*/ 612140 w 2946400"/>
                    <a:gd name="connsiteY51" fmla="*/ 546100 h 1734820"/>
                    <a:gd name="connsiteX52" fmla="*/ 584200 w 2946400"/>
                    <a:gd name="connsiteY52" fmla="*/ 533400 h 1734820"/>
                    <a:gd name="connsiteX53" fmla="*/ 568960 w 2946400"/>
                    <a:gd name="connsiteY53" fmla="*/ 495300 h 1734820"/>
                    <a:gd name="connsiteX54" fmla="*/ 568960 w 2946400"/>
                    <a:gd name="connsiteY54" fmla="*/ 452120 h 1734820"/>
                    <a:gd name="connsiteX55" fmla="*/ 568960 w 2946400"/>
                    <a:gd name="connsiteY55" fmla="*/ 411480 h 1734820"/>
                    <a:gd name="connsiteX56" fmla="*/ 566420 w 2946400"/>
                    <a:gd name="connsiteY56" fmla="*/ 378460 h 1734820"/>
                    <a:gd name="connsiteX57" fmla="*/ 591820 w 2946400"/>
                    <a:gd name="connsiteY57" fmla="*/ 365760 h 1734820"/>
                    <a:gd name="connsiteX58" fmla="*/ 624840 w 2946400"/>
                    <a:gd name="connsiteY58" fmla="*/ 355600 h 1734820"/>
                    <a:gd name="connsiteX59" fmla="*/ 637540 w 2946400"/>
                    <a:gd name="connsiteY59" fmla="*/ 330200 h 1734820"/>
                    <a:gd name="connsiteX60" fmla="*/ 617220 w 2946400"/>
                    <a:gd name="connsiteY60" fmla="*/ 314960 h 1734820"/>
                    <a:gd name="connsiteX61" fmla="*/ 574040 w 2946400"/>
                    <a:gd name="connsiteY61" fmla="*/ 317500 h 1734820"/>
                    <a:gd name="connsiteX62" fmla="*/ 548640 w 2946400"/>
                    <a:gd name="connsiteY62" fmla="*/ 325120 h 1734820"/>
                    <a:gd name="connsiteX63" fmla="*/ 487680 w 2946400"/>
                    <a:gd name="connsiteY63" fmla="*/ 317500 h 1734820"/>
                    <a:gd name="connsiteX64" fmla="*/ 439420 w 2946400"/>
                    <a:gd name="connsiteY64" fmla="*/ 320040 h 1734820"/>
                    <a:gd name="connsiteX65" fmla="*/ 393700 w 2946400"/>
                    <a:gd name="connsiteY65" fmla="*/ 320040 h 1734820"/>
                    <a:gd name="connsiteX66" fmla="*/ 365760 w 2946400"/>
                    <a:gd name="connsiteY66" fmla="*/ 327660 h 1734820"/>
                    <a:gd name="connsiteX67" fmla="*/ 335280 w 2946400"/>
                    <a:gd name="connsiteY67" fmla="*/ 345440 h 1734820"/>
                    <a:gd name="connsiteX68" fmla="*/ 327660 w 2946400"/>
                    <a:gd name="connsiteY68" fmla="*/ 381000 h 1734820"/>
                    <a:gd name="connsiteX69" fmla="*/ 335280 w 2946400"/>
                    <a:gd name="connsiteY69" fmla="*/ 439420 h 1734820"/>
                    <a:gd name="connsiteX70" fmla="*/ 337820 w 2946400"/>
                    <a:gd name="connsiteY70" fmla="*/ 495300 h 1734820"/>
                    <a:gd name="connsiteX71" fmla="*/ 332740 w 2946400"/>
                    <a:gd name="connsiteY71" fmla="*/ 543560 h 1734820"/>
                    <a:gd name="connsiteX72" fmla="*/ 297180 w 2946400"/>
                    <a:gd name="connsiteY72" fmla="*/ 571500 h 1734820"/>
                    <a:gd name="connsiteX73" fmla="*/ 254000 w 2946400"/>
                    <a:gd name="connsiteY73" fmla="*/ 612140 h 1734820"/>
                    <a:gd name="connsiteX74" fmla="*/ 213360 w 2946400"/>
                    <a:gd name="connsiteY74" fmla="*/ 642620 h 1734820"/>
                    <a:gd name="connsiteX75" fmla="*/ 154940 w 2946400"/>
                    <a:gd name="connsiteY75" fmla="*/ 657860 h 1734820"/>
                    <a:gd name="connsiteX76" fmla="*/ 83820 w 2946400"/>
                    <a:gd name="connsiteY76" fmla="*/ 685800 h 1734820"/>
                    <a:gd name="connsiteX77" fmla="*/ 53340 w 2946400"/>
                    <a:gd name="connsiteY77" fmla="*/ 706120 h 1734820"/>
                    <a:gd name="connsiteX78" fmla="*/ 7620 w 2946400"/>
                    <a:gd name="connsiteY78" fmla="*/ 703580 h 1734820"/>
                    <a:gd name="connsiteX79" fmla="*/ 0 w 2946400"/>
                    <a:gd name="connsiteY79" fmla="*/ 736600 h 1734820"/>
                    <a:gd name="connsiteX80" fmla="*/ 30480 w 2946400"/>
                    <a:gd name="connsiteY80" fmla="*/ 784860 h 1734820"/>
                    <a:gd name="connsiteX81" fmla="*/ 58420 w 2946400"/>
                    <a:gd name="connsiteY81" fmla="*/ 850900 h 1734820"/>
                    <a:gd name="connsiteX82" fmla="*/ 101600 w 2946400"/>
                    <a:gd name="connsiteY82" fmla="*/ 904240 h 1734820"/>
                    <a:gd name="connsiteX83" fmla="*/ 142240 w 2946400"/>
                    <a:gd name="connsiteY83" fmla="*/ 990600 h 1734820"/>
                    <a:gd name="connsiteX84" fmla="*/ 162560 w 2946400"/>
                    <a:gd name="connsiteY84" fmla="*/ 1028700 h 1734820"/>
                    <a:gd name="connsiteX85" fmla="*/ 182880 w 2946400"/>
                    <a:gd name="connsiteY85" fmla="*/ 1051560 h 1734820"/>
                    <a:gd name="connsiteX86" fmla="*/ 223520 w 2946400"/>
                    <a:gd name="connsiteY86" fmla="*/ 1046480 h 1734820"/>
                    <a:gd name="connsiteX87" fmla="*/ 266700 w 2946400"/>
                    <a:gd name="connsiteY87" fmla="*/ 1051560 h 1734820"/>
                    <a:gd name="connsiteX88" fmla="*/ 279400 w 2946400"/>
                    <a:gd name="connsiteY88" fmla="*/ 1066800 h 1734820"/>
                    <a:gd name="connsiteX89" fmla="*/ 287020 w 2946400"/>
                    <a:gd name="connsiteY89" fmla="*/ 1104900 h 1734820"/>
                    <a:gd name="connsiteX90" fmla="*/ 279400 w 2946400"/>
                    <a:gd name="connsiteY90" fmla="*/ 1160780 h 1734820"/>
                    <a:gd name="connsiteX91" fmla="*/ 256540 w 2946400"/>
                    <a:gd name="connsiteY91" fmla="*/ 1211580 h 1734820"/>
                    <a:gd name="connsiteX92" fmla="*/ 241300 w 2946400"/>
                    <a:gd name="connsiteY92" fmla="*/ 1270000 h 1734820"/>
                    <a:gd name="connsiteX93" fmla="*/ 215900 w 2946400"/>
                    <a:gd name="connsiteY93" fmla="*/ 1330960 h 1734820"/>
                    <a:gd name="connsiteX94" fmla="*/ 226060 w 2946400"/>
                    <a:gd name="connsiteY94" fmla="*/ 1432560 h 1734820"/>
                    <a:gd name="connsiteX95" fmla="*/ 233680 w 2946400"/>
                    <a:gd name="connsiteY95" fmla="*/ 1513840 h 1734820"/>
                    <a:gd name="connsiteX96" fmla="*/ 231140 w 2946400"/>
                    <a:gd name="connsiteY96" fmla="*/ 1564640 h 1734820"/>
                    <a:gd name="connsiteX97" fmla="*/ 243840 w 2946400"/>
                    <a:gd name="connsiteY97" fmla="*/ 1623060 h 1734820"/>
                    <a:gd name="connsiteX98" fmla="*/ 276860 w 2946400"/>
                    <a:gd name="connsiteY98" fmla="*/ 1653540 h 1734820"/>
                    <a:gd name="connsiteX99" fmla="*/ 365760 w 2946400"/>
                    <a:gd name="connsiteY99" fmla="*/ 1673860 h 1734820"/>
                    <a:gd name="connsiteX100" fmla="*/ 421640 w 2946400"/>
                    <a:gd name="connsiteY100" fmla="*/ 1696720 h 1734820"/>
                    <a:gd name="connsiteX101" fmla="*/ 474980 w 2946400"/>
                    <a:gd name="connsiteY101" fmla="*/ 1717040 h 1734820"/>
                    <a:gd name="connsiteX102" fmla="*/ 535940 w 2946400"/>
                    <a:gd name="connsiteY102" fmla="*/ 1717040 h 1734820"/>
                    <a:gd name="connsiteX103" fmla="*/ 568960 w 2946400"/>
                    <a:gd name="connsiteY103" fmla="*/ 1673860 h 1734820"/>
                    <a:gd name="connsiteX104" fmla="*/ 604520 w 2946400"/>
                    <a:gd name="connsiteY104" fmla="*/ 1640840 h 1734820"/>
                    <a:gd name="connsiteX105" fmla="*/ 640080 w 2946400"/>
                    <a:gd name="connsiteY105" fmla="*/ 1638300 h 1734820"/>
                    <a:gd name="connsiteX106" fmla="*/ 685800 w 2946400"/>
                    <a:gd name="connsiteY106" fmla="*/ 1671320 h 1734820"/>
                    <a:gd name="connsiteX107" fmla="*/ 728980 w 2946400"/>
                    <a:gd name="connsiteY107" fmla="*/ 1701800 h 1734820"/>
                    <a:gd name="connsiteX108" fmla="*/ 779780 w 2946400"/>
                    <a:gd name="connsiteY108" fmla="*/ 1719580 h 1734820"/>
                    <a:gd name="connsiteX109" fmla="*/ 853440 w 2946400"/>
                    <a:gd name="connsiteY109" fmla="*/ 1724660 h 1734820"/>
                    <a:gd name="connsiteX110" fmla="*/ 975360 w 2946400"/>
                    <a:gd name="connsiteY110" fmla="*/ 1734820 h 1734820"/>
                    <a:gd name="connsiteX111" fmla="*/ 1051560 w 2946400"/>
                    <a:gd name="connsiteY111" fmla="*/ 1727200 h 1734820"/>
                    <a:gd name="connsiteX112" fmla="*/ 1089660 w 2946400"/>
                    <a:gd name="connsiteY112" fmla="*/ 1676400 h 1734820"/>
                    <a:gd name="connsiteX113" fmla="*/ 1087120 w 2946400"/>
                    <a:gd name="connsiteY113" fmla="*/ 1607820 h 1734820"/>
                    <a:gd name="connsiteX114" fmla="*/ 1079500 w 2946400"/>
                    <a:gd name="connsiteY114" fmla="*/ 1531620 h 1734820"/>
                    <a:gd name="connsiteX115" fmla="*/ 1084580 w 2946400"/>
                    <a:gd name="connsiteY115" fmla="*/ 1483360 h 1734820"/>
                    <a:gd name="connsiteX116" fmla="*/ 1109980 w 2946400"/>
                    <a:gd name="connsiteY116" fmla="*/ 1442720 h 1734820"/>
                    <a:gd name="connsiteX117" fmla="*/ 1170940 w 2946400"/>
                    <a:gd name="connsiteY117" fmla="*/ 1417320 h 1734820"/>
                    <a:gd name="connsiteX118" fmla="*/ 1221740 w 2946400"/>
                    <a:gd name="connsiteY118" fmla="*/ 1424940 h 1734820"/>
                    <a:gd name="connsiteX119" fmla="*/ 1295400 w 2946400"/>
                    <a:gd name="connsiteY119" fmla="*/ 1417320 h 1734820"/>
                    <a:gd name="connsiteX120" fmla="*/ 1333500 w 2946400"/>
                    <a:gd name="connsiteY120" fmla="*/ 1424940 h 1734820"/>
                    <a:gd name="connsiteX121" fmla="*/ 1386840 w 2946400"/>
                    <a:gd name="connsiteY121" fmla="*/ 1427480 h 1734820"/>
                    <a:gd name="connsiteX122" fmla="*/ 1419860 w 2946400"/>
                    <a:gd name="connsiteY122" fmla="*/ 1386840 h 1734820"/>
                    <a:gd name="connsiteX123" fmla="*/ 1445260 w 2946400"/>
                    <a:gd name="connsiteY123" fmla="*/ 1323340 h 1734820"/>
                    <a:gd name="connsiteX124" fmla="*/ 1483360 w 2946400"/>
                    <a:gd name="connsiteY124" fmla="*/ 1280160 h 1734820"/>
                    <a:gd name="connsiteX125" fmla="*/ 1534160 w 2946400"/>
                    <a:gd name="connsiteY125" fmla="*/ 1242060 h 1734820"/>
                    <a:gd name="connsiteX126" fmla="*/ 1554480 w 2946400"/>
                    <a:gd name="connsiteY126" fmla="*/ 1229360 h 1734820"/>
                    <a:gd name="connsiteX127" fmla="*/ 1582420 w 2946400"/>
                    <a:gd name="connsiteY127" fmla="*/ 1160780 h 1734820"/>
                    <a:gd name="connsiteX128" fmla="*/ 1630680 w 2946400"/>
                    <a:gd name="connsiteY128" fmla="*/ 1097280 h 1734820"/>
                    <a:gd name="connsiteX129" fmla="*/ 1704340 w 2946400"/>
                    <a:gd name="connsiteY129" fmla="*/ 1018540 h 1734820"/>
                    <a:gd name="connsiteX130" fmla="*/ 1737360 w 2946400"/>
                    <a:gd name="connsiteY130" fmla="*/ 965200 h 1734820"/>
                    <a:gd name="connsiteX131" fmla="*/ 1775460 w 2946400"/>
                    <a:gd name="connsiteY131" fmla="*/ 922020 h 1734820"/>
                    <a:gd name="connsiteX132" fmla="*/ 1813560 w 2946400"/>
                    <a:gd name="connsiteY132" fmla="*/ 883920 h 1734820"/>
                    <a:gd name="connsiteX133" fmla="*/ 1823720 w 2946400"/>
                    <a:gd name="connsiteY133" fmla="*/ 853440 h 1734820"/>
                    <a:gd name="connsiteX134" fmla="*/ 1831340 w 2946400"/>
                    <a:gd name="connsiteY134" fmla="*/ 838200 h 1734820"/>
                    <a:gd name="connsiteX135" fmla="*/ 1874520 w 2946400"/>
                    <a:gd name="connsiteY135" fmla="*/ 843280 h 1734820"/>
                    <a:gd name="connsiteX136" fmla="*/ 1902460 w 2946400"/>
                    <a:gd name="connsiteY136" fmla="*/ 889000 h 1734820"/>
                    <a:gd name="connsiteX137" fmla="*/ 1938020 w 2946400"/>
                    <a:gd name="connsiteY137" fmla="*/ 944880 h 1734820"/>
                    <a:gd name="connsiteX138" fmla="*/ 1986280 w 2946400"/>
                    <a:gd name="connsiteY138" fmla="*/ 1013460 h 1734820"/>
                    <a:gd name="connsiteX139" fmla="*/ 2021840 w 2946400"/>
                    <a:gd name="connsiteY139" fmla="*/ 1046480 h 1734820"/>
                    <a:gd name="connsiteX140" fmla="*/ 2039620 w 2946400"/>
                    <a:gd name="connsiteY140" fmla="*/ 1084580 h 1734820"/>
                    <a:gd name="connsiteX141" fmla="*/ 2077720 w 2946400"/>
                    <a:gd name="connsiteY141" fmla="*/ 1102360 h 1734820"/>
                    <a:gd name="connsiteX142" fmla="*/ 2125980 w 2946400"/>
                    <a:gd name="connsiteY142" fmla="*/ 1079500 h 1734820"/>
                    <a:gd name="connsiteX143" fmla="*/ 2174240 w 2946400"/>
                    <a:gd name="connsiteY143" fmla="*/ 1071880 h 1734820"/>
                    <a:gd name="connsiteX144" fmla="*/ 2247900 w 2946400"/>
                    <a:gd name="connsiteY144" fmla="*/ 1079500 h 1734820"/>
                    <a:gd name="connsiteX145" fmla="*/ 2283460 w 2946400"/>
                    <a:gd name="connsiteY145" fmla="*/ 1107440 h 1734820"/>
                    <a:gd name="connsiteX146" fmla="*/ 2321560 w 2946400"/>
                    <a:gd name="connsiteY146" fmla="*/ 1150620 h 1734820"/>
                    <a:gd name="connsiteX147" fmla="*/ 2390140 w 2946400"/>
                    <a:gd name="connsiteY147" fmla="*/ 1181100 h 1734820"/>
                    <a:gd name="connsiteX148" fmla="*/ 2440940 w 2946400"/>
                    <a:gd name="connsiteY148" fmla="*/ 1229360 h 1734820"/>
                    <a:gd name="connsiteX149" fmla="*/ 2456180 w 2946400"/>
                    <a:gd name="connsiteY149" fmla="*/ 1282700 h 1734820"/>
                    <a:gd name="connsiteX150" fmla="*/ 2458720 w 2946400"/>
                    <a:gd name="connsiteY150" fmla="*/ 1346200 h 1734820"/>
                    <a:gd name="connsiteX151" fmla="*/ 2499360 w 2946400"/>
                    <a:gd name="connsiteY151" fmla="*/ 1404620 h 1734820"/>
                    <a:gd name="connsiteX152" fmla="*/ 2578100 w 2946400"/>
                    <a:gd name="connsiteY152" fmla="*/ 1478280 h 1734820"/>
                    <a:gd name="connsiteX153" fmla="*/ 2633980 w 2946400"/>
                    <a:gd name="connsiteY153" fmla="*/ 1501140 h 1734820"/>
                    <a:gd name="connsiteX154" fmla="*/ 2692400 w 2946400"/>
                    <a:gd name="connsiteY154" fmla="*/ 1490980 h 1734820"/>
                    <a:gd name="connsiteX155" fmla="*/ 2778760 w 2946400"/>
                    <a:gd name="connsiteY155" fmla="*/ 1490980 h 1734820"/>
                    <a:gd name="connsiteX156" fmla="*/ 2839720 w 2946400"/>
                    <a:gd name="connsiteY156" fmla="*/ 1508760 h 1734820"/>
                    <a:gd name="connsiteX157" fmla="*/ 2877820 w 2946400"/>
                    <a:gd name="connsiteY157" fmla="*/ 1506220 h 1734820"/>
                    <a:gd name="connsiteX158" fmla="*/ 2890520 w 2946400"/>
                    <a:gd name="connsiteY158" fmla="*/ 1468120 h 1734820"/>
                    <a:gd name="connsiteX159" fmla="*/ 2887980 w 2946400"/>
                    <a:gd name="connsiteY159" fmla="*/ 1440180 h 1734820"/>
                    <a:gd name="connsiteX160" fmla="*/ 2918460 w 2946400"/>
                    <a:gd name="connsiteY160" fmla="*/ 1386840 h 1734820"/>
                    <a:gd name="connsiteX161" fmla="*/ 2918460 w 2946400"/>
                    <a:gd name="connsiteY161" fmla="*/ 1356360 h 1734820"/>
                    <a:gd name="connsiteX162" fmla="*/ 2941320 w 2946400"/>
                    <a:gd name="connsiteY162" fmla="*/ 1330960 h 1734820"/>
                    <a:gd name="connsiteX163" fmla="*/ 2946400 w 2946400"/>
                    <a:gd name="connsiteY163" fmla="*/ 1292860 h 1734820"/>
                    <a:gd name="connsiteX164" fmla="*/ 2918460 w 2946400"/>
                    <a:gd name="connsiteY164" fmla="*/ 1264920 h 1734820"/>
                    <a:gd name="connsiteX165" fmla="*/ 2862580 w 2946400"/>
                    <a:gd name="connsiteY165" fmla="*/ 1264920 h 1734820"/>
                    <a:gd name="connsiteX166" fmla="*/ 2811780 w 2946400"/>
                    <a:gd name="connsiteY166" fmla="*/ 1229360 h 1734820"/>
                    <a:gd name="connsiteX167" fmla="*/ 2778760 w 2946400"/>
                    <a:gd name="connsiteY167" fmla="*/ 1214120 h 1734820"/>
                    <a:gd name="connsiteX168" fmla="*/ 2735580 w 2946400"/>
                    <a:gd name="connsiteY168" fmla="*/ 1168400 h 1734820"/>
                    <a:gd name="connsiteX169" fmla="*/ 2720340 w 2946400"/>
                    <a:gd name="connsiteY169" fmla="*/ 1115060 h 1734820"/>
                    <a:gd name="connsiteX170" fmla="*/ 2694940 w 2946400"/>
                    <a:gd name="connsiteY170" fmla="*/ 1079500 h 1734820"/>
                    <a:gd name="connsiteX171" fmla="*/ 2659380 w 2946400"/>
                    <a:gd name="connsiteY171" fmla="*/ 1051560 h 1734820"/>
                    <a:gd name="connsiteX172" fmla="*/ 2644140 w 2946400"/>
                    <a:gd name="connsiteY172" fmla="*/ 1003300 h 1734820"/>
                    <a:gd name="connsiteX173" fmla="*/ 2641600 w 2946400"/>
                    <a:gd name="connsiteY173" fmla="*/ 922020 h 1734820"/>
                    <a:gd name="connsiteX174" fmla="*/ 2646680 w 2946400"/>
                    <a:gd name="connsiteY174" fmla="*/ 817880 h 1734820"/>
                    <a:gd name="connsiteX175" fmla="*/ 2618740 w 2946400"/>
                    <a:gd name="connsiteY175" fmla="*/ 756920 h 1734820"/>
                    <a:gd name="connsiteX176" fmla="*/ 2618740 w 2946400"/>
                    <a:gd name="connsiteY176" fmla="*/ 660400 h 1734820"/>
                    <a:gd name="connsiteX177" fmla="*/ 2618740 w 2946400"/>
                    <a:gd name="connsiteY177" fmla="*/ 604520 h 1734820"/>
                    <a:gd name="connsiteX178" fmla="*/ 2603500 w 2946400"/>
                    <a:gd name="connsiteY178" fmla="*/ 548640 h 1734820"/>
                    <a:gd name="connsiteX179" fmla="*/ 2600960 w 2946400"/>
                    <a:gd name="connsiteY179" fmla="*/ 495300 h 1734820"/>
                    <a:gd name="connsiteX180" fmla="*/ 2603500 w 2946400"/>
                    <a:gd name="connsiteY180" fmla="*/ 426720 h 1734820"/>
                    <a:gd name="connsiteX181" fmla="*/ 2603500 w 2946400"/>
                    <a:gd name="connsiteY181" fmla="*/ 370840 h 1734820"/>
                    <a:gd name="connsiteX182" fmla="*/ 2626360 w 2946400"/>
                    <a:gd name="connsiteY182" fmla="*/ 340360 h 1734820"/>
                    <a:gd name="connsiteX183" fmla="*/ 2623820 w 2946400"/>
                    <a:gd name="connsiteY183" fmla="*/ 297180 h 1734820"/>
                    <a:gd name="connsiteX184" fmla="*/ 2593340 w 2946400"/>
                    <a:gd name="connsiteY184" fmla="*/ 274320 h 1734820"/>
                    <a:gd name="connsiteX185" fmla="*/ 2560320 w 2946400"/>
                    <a:gd name="connsiteY185" fmla="*/ 241300 h 1734820"/>
                    <a:gd name="connsiteX186" fmla="*/ 2527300 w 2946400"/>
                    <a:gd name="connsiteY186" fmla="*/ 180340 h 1734820"/>
                    <a:gd name="connsiteX187" fmla="*/ 2479040 w 2946400"/>
                    <a:gd name="connsiteY187" fmla="*/ 152400 h 1734820"/>
                    <a:gd name="connsiteX188" fmla="*/ 2433320 w 2946400"/>
                    <a:gd name="connsiteY188" fmla="*/ 121920 h 1734820"/>
                    <a:gd name="connsiteX189" fmla="*/ 2369820 w 2946400"/>
                    <a:gd name="connsiteY189" fmla="*/ 83820 h 1734820"/>
                    <a:gd name="connsiteX190" fmla="*/ 2321560 w 2946400"/>
                    <a:gd name="connsiteY190" fmla="*/ 45720 h 1734820"/>
                    <a:gd name="connsiteX191" fmla="*/ 2306320 w 2946400"/>
                    <a:gd name="connsiteY191" fmla="*/ 12700 h 1734820"/>
                    <a:gd name="connsiteX192" fmla="*/ 2275840 w 2946400"/>
                    <a:gd name="connsiteY192" fmla="*/ 0 h 1734820"/>
                    <a:gd name="connsiteX193" fmla="*/ 2247900 w 2946400"/>
                    <a:gd name="connsiteY193" fmla="*/ 0 h 1734820"/>
                    <a:gd name="connsiteX194" fmla="*/ 2227580 w 2946400"/>
                    <a:gd name="connsiteY194" fmla="*/ 27940 h 1734820"/>
                    <a:gd name="connsiteX195" fmla="*/ 2212340 w 2946400"/>
                    <a:gd name="connsiteY195" fmla="*/ 71120 h 1734820"/>
                    <a:gd name="connsiteX196" fmla="*/ 2179320 w 2946400"/>
                    <a:gd name="connsiteY196" fmla="*/ 111760 h 1734820"/>
                    <a:gd name="connsiteX197" fmla="*/ 2181860 w 2946400"/>
                    <a:gd name="connsiteY197" fmla="*/ 142240 h 1734820"/>
                    <a:gd name="connsiteX198" fmla="*/ 2123440 w 2946400"/>
                    <a:gd name="connsiteY198" fmla="*/ 180340 h 17348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</a:cxnLst>
                  <a:rect l="l" t="t" r="r" b="b"/>
                  <a:pathLst>
                    <a:path w="2946400" h="1734820">
                      <a:moveTo>
                        <a:pt x="2123440" y="180340"/>
                      </a:moveTo>
                      <a:lnTo>
                        <a:pt x="2085340" y="218440"/>
                      </a:lnTo>
                      <a:lnTo>
                        <a:pt x="2054860" y="248920"/>
                      </a:lnTo>
                      <a:lnTo>
                        <a:pt x="2037080" y="297180"/>
                      </a:lnTo>
                      <a:lnTo>
                        <a:pt x="2004060" y="347980"/>
                      </a:lnTo>
                      <a:lnTo>
                        <a:pt x="1950720" y="406400"/>
                      </a:lnTo>
                      <a:lnTo>
                        <a:pt x="1887220" y="434340"/>
                      </a:lnTo>
                      <a:lnTo>
                        <a:pt x="1831340" y="452120"/>
                      </a:lnTo>
                      <a:lnTo>
                        <a:pt x="1739900" y="490220"/>
                      </a:lnTo>
                      <a:lnTo>
                        <a:pt x="1706880" y="510540"/>
                      </a:lnTo>
                      <a:lnTo>
                        <a:pt x="1678940" y="518160"/>
                      </a:lnTo>
                      <a:lnTo>
                        <a:pt x="1656080" y="505460"/>
                      </a:lnTo>
                      <a:lnTo>
                        <a:pt x="1645920" y="464820"/>
                      </a:lnTo>
                      <a:lnTo>
                        <a:pt x="1628140" y="431800"/>
                      </a:lnTo>
                      <a:lnTo>
                        <a:pt x="1602740" y="411480"/>
                      </a:lnTo>
                      <a:lnTo>
                        <a:pt x="1551940" y="424180"/>
                      </a:lnTo>
                      <a:lnTo>
                        <a:pt x="1516380" y="439420"/>
                      </a:lnTo>
                      <a:lnTo>
                        <a:pt x="1488440" y="419100"/>
                      </a:lnTo>
                      <a:lnTo>
                        <a:pt x="1480820" y="393700"/>
                      </a:lnTo>
                      <a:lnTo>
                        <a:pt x="1490980" y="370840"/>
                      </a:lnTo>
                      <a:lnTo>
                        <a:pt x="1478280" y="332740"/>
                      </a:lnTo>
                      <a:lnTo>
                        <a:pt x="1460500" y="314960"/>
                      </a:lnTo>
                      <a:lnTo>
                        <a:pt x="1424940" y="317500"/>
                      </a:lnTo>
                      <a:lnTo>
                        <a:pt x="1399540" y="330200"/>
                      </a:lnTo>
                      <a:lnTo>
                        <a:pt x="1374140" y="307340"/>
                      </a:lnTo>
                      <a:lnTo>
                        <a:pt x="1338580" y="266700"/>
                      </a:lnTo>
                      <a:lnTo>
                        <a:pt x="1308100" y="241300"/>
                      </a:lnTo>
                      <a:lnTo>
                        <a:pt x="1254760" y="259080"/>
                      </a:lnTo>
                      <a:lnTo>
                        <a:pt x="1234440" y="294640"/>
                      </a:lnTo>
                      <a:lnTo>
                        <a:pt x="1193800" y="307340"/>
                      </a:lnTo>
                      <a:lnTo>
                        <a:pt x="1155700" y="317500"/>
                      </a:lnTo>
                      <a:lnTo>
                        <a:pt x="1115060" y="365760"/>
                      </a:lnTo>
                      <a:lnTo>
                        <a:pt x="1087120" y="419100"/>
                      </a:lnTo>
                      <a:lnTo>
                        <a:pt x="1069340" y="449580"/>
                      </a:lnTo>
                      <a:lnTo>
                        <a:pt x="1036320" y="474980"/>
                      </a:lnTo>
                      <a:lnTo>
                        <a:pt x="1010920" y="482600"/>
                      </a:lnTo>
                      <a:lnTo>
                        <a:pt x="967740" y="464820"/>
                      </a:lnTo>
                      <a:lnTo>
                        <a:pt x="944880" y="485140"/>
                      </a:lnTo>
                      <a:lnTo>
                        <a:pt x="942340" y="528320"/>
                      </a:lnTo>
                      <a:lnTo>
                        <a:pt x="944880" y="576580"/>
                      </a:lnTo>
                      <a:lnTo>
                        <a:pt x="937260" y="632460"/>
                      </a:lnTo>
                      <a:lnTo>
                        <a:pt x="894080" y="675640"/>
                      </a:lnTo>
                      <a:lnTo>
                        <a:pt x="866140" y="685800"/>
                      </a:lnTo>
                      <a:lnTo>
                        <a:pt x="828040" y="678180"/>
                      </a:lnTo>
                      <a:lnTo>
                        <a:pt x="825500" y="642620"/>
                      </a:lnTo>
                      <a:lnTo>
                        <a:pt x="812800" y="612140"/>
                      </a:lnTo>
                      <a:lnTo>
                        <a:pt x="795020" y="581660"/>
                      </a:lnTo>
                      <a:lnTo>
                        <a:pt x="769620" y="571500"/>
                      </a:lnTo>
                      <a:lnTo>
                        <a:pt x="723900" y="579120"/>
                      </a:lnTo>
                      <a:lnTo>
                        <a:pt x="680720" y="566420"/>
                      </a:lnTo>
                      <a:lnTo>
                        <a:pt x="660400" y="553720"/>
                      </a:lnTo>
                      <a:lnTo>
                        <a:pt x="612140" y="546100"/>
                      </a:lnTo>
                      <a:lnTo>
                        <a:pt x="584200" y="533400"/>
                      </a:lnTo>
                      <a:lnTo>
                        <a:pt x="568960" y="495300"/>
                      </a:lnTo>
                      <a:lnTo>
                        <a:pt x="568960" y="452120"/>
                      </a:lnTo>
                      <a:lnTo>
                        <a:pt x="568960" y="411480"/>
                      </a:lnTo>
                      <a:lnTo>
                        <a:pt x="566420" y="378460"/>
                      </a:lnTo>
                      <a:lnTo>
                        <a:pt x="591820" y="365760"/>
                      </a:lnTo>
                      <a:lnTo>
                        <a:pt x="624840" y="355600"/>
                      </a:lnTo>
                      <a:lnTo>
                        <a:pt x="637540" y="330200"/>
                      </a:lnTo>
                      <a:lnTo>
                        <a:pt x="617220" y="314960"/>
                      </a:lnTo>
                      <a:lnTo>
                        <a:pt x="574040" y="317500"/>
                      </a:lnTo>
                      <a:lnTo>
                        <a:pt x="548640" y="325120"/>
                      </a:lnTo>
                      <a:lnTo>
                        <a:pt x="487680" y="317500"/>
                      </a:lnTo>
                      <a:lnTo>
                        <a:pt x="439420" y="320040"/>
                      </a:lnTo>
                      <a:lnTo>
                        <a:pt x="393700" y="320040"/>
                      </a:lnTo>
                      <a:lnTo>
                        <a:pt x="365760" y="327660"/>
                      </a:lnTo>
                      <a:lnTo>
                        <a:pt x="335280" y="345440"/>
                      </a:lnTo>
                      <a:lnTo>
                        <a:pt x="327660" y="381000"/>
                      </a:lnTo>
                      <a:lnTo>
                        <a:pt x="335280" y="439420"/>
                      </a:lnTo>
                      <a:lnTo>
                        <a:pt x="337820" y="495300"/>
                      </a:lnTo>
                      <a:lnTo>
                        <a:pt x="332740" y="543560"/>
                      </a:lnTo>
                      <a:lnTo>
                        <a:pt x="297180" y="571500"/>
                      </a:lnTo>
                      <a:lnTo>
                        <a:pt x="254000" y="612140"/>
                      </a:lnTo>
                      <a:lnTo>
                        <a:pt x="213360" y="642620"/>
                      </a:lnTo>
                      <a:lnTo>
                        <a:pt x="154940" y="657860"/>
                      </a:lnTo>
                      <a:lnTo>
                        <a:pt x="83820" y="685800"/>
                      </a:lnTo>
                      <a:lnTo>
                        <a:pt x="53340" y="706120"/>
                      </a:lnTo>
                      <a:lnTo>
                        <a:pt x="7620" y="703580"/>
                      </a:lnTo>
                      <a:lnTo>
                        <a:pt x="0" y="736600"/>
                      </a:lnTo>
                      <a:lnTo>
                        <a:pt x="30480" y="784860"/>
                      </a:lnTo>
                      <a:lnTo>
                        <a:pt x="58420" y="850900"/>
                      </a:lnTo>
                      <a:lnTo>
                        <a:pt x="101600" y="904240"/>
                      </a:lnTo>
                      <a:lnTo>
                        <a:pt x="142240" y="990600"/>
                      </a:lnTo>
                      <a:lnTo>
                        <a:pt x="162560" y="1028700"/>
                      </a:lnTo>
                      <a:lnTo>
                        <a:pt x="182880" y="1051560"/>
                      </a:lnTo>
                      <a:lnTo>
                        <a:pt x="223520" y="1046480"/>
                      </a:lnTo>
                      <a:lnTo>
                        <a:pt x="266700" y="1051560"/>
                      </a:lnTo>
                      <a:lnTo>
                        <a:pt x="279400" y="1066800"/>
                      </a:lnTo>
                      <a:lnTo>
                        <a:pt x="287020" y="1104900"/>
                      </a:lnTo>
                      <a:lnTo>
                        <a:pt x="279400" y="1160780"/>
                      </a:lnTo>
                      <a:lnTo>
                        <a:pt x="256540" y="1211580"/>
                      </a:lnTo>
                      <a:lnTo>
                        <a:pt x="241300" y="1270000"/>
                      </a:lnTo>
                      <a:lnTo>
                        <a:pt x="215900" y="1330960"/>
                      </a:lnTo>
                      <a:lnTo>
                        <a:pt x="226060" y="1432560"/>
                      </a:lnTo>
                      <a:lnTo>
                        <a:pt x="233680" y="1513840"/>
                      </a:lnTo>
                      <a:lnTo>
                        <a:pt x="231140" y="1564640"/>
                      </a:lnTo>
                      <a:lnTo>
                        <a:pt x="243840" y="1623060"/>
                      </a:lnTo>
                      <a:lnTo>
                        <a:pt x="276860" y="1653540"/>
                      </a:lnTo>
                      <a:lnTo>
                        <a:pt x="365760" y="1673860"/>
                      </a:lnTo>
                      <a:lnTo>
                        <a:pt x="421640" y="1696720"/>
                      </a:lnTo>
                      <a:lnTo>
                        <a:pt x="474980" y="1717040"/>
                      </a:lnTo>
                      <a:lnTo>
                        <a:pt x="535940" y="1717040"/>
                      </a:lnTo>
                      <a:lnTo>
                        <a:pt x="568960" y="1673860"/>
                      </a:lnTo>
                      <a:lnTo>
                        <a:pt x="604520" y="1640840"/>
                      </a:lnTo>
                      <a:lnTo>
                        <a:pt x="640080" y="1638300"/>
                      </a:lnTo>
                      <a:lnTo>
                        <a:pt x="685800" y="1671320"/>
                      </a:lnTo>
                      <a:lnTo>
                        <a:pt x="728980" y="1701800"/>
                      </a:lnTo>
                      <a:lnTo>
                        <a:pt x="779780" y="1719580"/>
                      </a:lnTo>
                      <a:lnTo>
                        <a:pt x="853440" y="1724660"/>
                      </a:lnTo>
                      <a:lnTo>
                        <a:pt x="975360" y="1734820"/>
                      </a:lnTo>
                      <a:lnTo>
                        <a:pt x="1051560" y="1727200"/>
                      </a:lnTo>
                      <a:lnTo>
                        <a:pt x="1089660" y="1676400"/>
                      </a:lnTo>
                      <a:cubicBezTo>
                        <a:pt x="1088813" y="1653540"/>
                        <a:pt x="1087967" y="1630680"/>
                        <a:pt x="1087120" y="1607820"/>
                      </a:cubicBezTo>
                      <a:lnTo>
                        <a:pt x="1079500" y="1531620"/>
                      </a:lnTo>
                      <a:lnTo>
                        <a:pt x="1084580" y="1483360"/>
                      </a:lnTo>
                      <a:lnTo>
                        <a:pt x="1109980" y="1442720"/>
                      </a:lnTo>
                      <a:lnTo>
                        <a:pt x="1170940" y="1417320"/>
                      </a:lnTo>
                      <a:lnTo>
                        <a:pt x="1221740" y="1424940"/>
                      </a:lnTo>
                      <a:lnTo>
                        <a:pt x="1295400" y="1417320"/>
                      </a:lnTo>
                      <a:lnTo>
                        <a:pt x="1333500" y="1424940"/>
                      </a:lnTo>
                      <a:lnTo>
                        <a:pt x="1386840" y="1427480"/>
                      </a:lnTo>
                      <a:lnTo>
                        <a:pt x="1419860" y="1386840"/>
                      </a:lnTo>
                      <a:lnTo>
                        <a:pt x="1445260" y="1323340"/>
                      </a:lnTo>
                      <a:lnTo>
                        <a:pt x="1483360" y="1280160"/>
                      </a:lnTo>
                      <a:lnTo>
                        <a:pt x="1534160" y="1242060"/>
                      </a:lnTo>
                      <a:lnTo>
                        <a:pt x="1554480" y="1229360"/>
                      </a:lnTo>
                      <a:lnTo>
                        <a:pt x="1582420" y="1160780"/>
                      </a:lnTo>
                      <a:lnTo>
                        <a:pt x="1630680" y="1097280"/>
                      </a:lnTo>
                      <a:lnTo>
                        <a:pt x="1704340" y="1018540"/>
                      </a:lnTo>
                      <a:lnTo>
                        <a:pt x="1737360" y="965200"/>
                      </a:lnTo>
                      <a:lnTo>
                        <a:pt x="1775460" y="922020"/>
                      </a:lnTo>
                      <a:lnTo>
                        <a:pt x="1813560" y="883920"/>
                      </a:lnTo>
                      <a:lnTo>
                        <a:pt x="1823720" y="853440"/>
                      </a:lnTo>
                      <a:lnTo>
                        <a:pt x="1831340" y="838200"/>
                      </a:lnTo>
                      <a:lnTo>
                        <a:pt x="1874520" y="843280"/>
                      </a:lnTo>
                      <a:lnTo>
                        <a:pt x="1902460" y="889000"/>
                      </a:lnTo>
                      <a:lnTo>
                        <a:pt x="1938020" y="944880"/>
                      </a:lnTo>
                      <a:lnTo>
                        <a:pt x="1986280" y="1013460"/>
                      </a:lnTo>
                      <a:lnTo>
                        <a:pt x="2021840" y="1046480"/>
                      </a:lnTo>
                      <a:lnTo>
                        <a:pt x="2039620" y="1084580"/>
                      </a:lnTo>
                      <a:lnTo>
                        <a:pt x="2077720" y="1102360"/>
                      </a:lnTo>
                      <a:lnTo>
                        <a:pt x="2125980" y="1079500"/>
                      </a:lnTo>
                      <a:lnTo>
                        <a:pt x="2174240" y="1071880"/>
                      </a:lnTo>
                      <a:lnTo>
                        <a:pt x="2247900" y="1079500"/>
                      </a:lnTo>
                      <a:lnTo>
                        <a:pt x="2283460" y="1107440"/>
                      </a:lnTo>
                      <a:lnTo>
                        <a:pt x="2321560" y="1150620"/>
                      </a:lnTo>
                      <a:lnTo>
                        <a:pt x="2390140" y="1181100"/>
                      </a:lnTo>
                      <a:lnTo>
                        <a:pt x="2440940" y="1229360"/>
                      </a:lnTo>
                      <a:lnTo>
                        <a:pt x="2456180" y="1282700"/>
                      </a:lnTo>
                      <a:lnTo>
                        <a:pt x="2458720" y="1346200"/>
                      </a:lnTo>
                      <a:lnTo>
                        <a:pt x="2499360" y="1404620"/>
                      </a:lnTo>
                      <a:lnTo>
                        <a:pt x="2578100" y="1478280"/>
                      </a:lnTo>
                      <a:lnTo>
                        <a:pt x="2633980" y="1501140"/>
                      </a:lnTo>
                      <a:lnTo>
                        <a:pt x="2692400" y="1490980"/>
                      </a:lnTo>
                      <a:lnTo>
                        <a:pt x="2778760" y="1490980"/>
                      </a:lnTo>
                      <a:lnTo>
                        <a:pt x="2839720" y="1508760"/>
                      </a:lnTo>
                      <a:lnTo>
                        <a:pt x="2877820" y="1506220"/>
                      </a:lnTo>
                      <a:lnTo>
                        <a:pt x="2890520" y="1468120"/>
                      </a:lnTo>
                      <a:lnTo>
                        <a:pt x="2887980" y="1440180"/>
                      </a:lnTo>
                      <a:lnTo>
                        <a:pt x="2918460" y="1386840"/>
                      </a:lnTo>
                      <a:lnTo>
                        <a:pt x="2918460" y="1356360"/>
                      </a:lnTo>
                      <a:lnTo>
                        <a:pt x="2941320" y="1330960"/>
                      </a:lnTo>
                      <a:lnTo>
                        <a:pt x="2946400" y="1292860"/>
                      </a:lnTo>
                      <a:lnTo>
                        <a:pt x="2918460" y="1264920"/>
                      </a:lnTo>
                      <a:lnTo>
                        <a:pt x="2862580" y="1264920"/>
                      </a:lnTo>
                      <a:lnTo>
                        <a:pt x="2811780" y="1229360"/>
                      </a:lnTo>
                      <a:lnTo>
                        <a:pt x="2778760" y="1214120"/>
                      </a:lnTo>
                      <a:lnTo>
                        <a:pt x="2735580" y="1168400"/>
                      </a:lnTo>
                      <a:lnTo>
                        <a:pt x="2720340" y="1115060"/>
                      </a:lnTo>
                      <a:lnTo>
                        <a:pt x="2694940" y="1079500"/>
                      </a:lnTo>
                      <a:lnTo>
                        <a:pt x="2659380" y="1051560"/>
                      </a:lnTo>
                      <a:lnTo>
                        <a:pt x="2644140" y="1003300"/>
                      </a:lnTo>
                      <a:cubicBezTo>
                        <a:pt x="2643293" y="976207"/>
                        <a:pt x="2642447" y="949113"/>
                        <a:pt x="2641600" y="922020"/>
                      </a:cubicBezTo>
                      <a:lnTo>
                        <a:pt x="2646680" y="817880"/>
                      </a:lnTo>
                      <a:lnTo>
                        <a:pt x="2618740" y="756920"/>
                      </a:lnTo>
                      <a:lnTo>
                        <a:pt x="2618740" y="660400"/>
                      </a:lnTo>
                      <a:lnTo>
                        <a:pt x="2618740" y="604520"/>
                      </a:lnTo>
                      <a:lnTo>
                        <a:pt x="2603500" y="548640"/>
                      </a:lnTo>
                      <a:lnTo>
                        <a:pt x="2600960" y="495300"/>
                      </a:lnTo>
                      <a:cubicBezTo>
                        <a:pt x="2601807" y="472440"/>
                        <a:pt x="2602653" y="449580"/>
                        <a:pt x="2603500" y="426720"/>
                      </a:cubicBezTo>
                      <a:lnTo>
                        <a:pt x="2603500" y="370840"/>
                      </a:lnTo>
                      <a:lnTo>
                        <a:pt x="2626360" y="340360"/>
                      </a:lnTo>
                      <a:lnTo>
                        <a:pt x="2623820" y="297180"/>
                      </a:lnTo>
                      <a:lnTo>
                        <a:pt x="2593340" y="274320"/>
                      </a:lnTo>
                      <a:lnTo>
                        <a:pt x="2560320" y="241300"/>
                      </a:lnTo>
                      <a:lnTo>
                        <a:pt x="2527300" y="180340"/>
                      </a:lnTo>
                      <a:lnTo>
                        <a:pt x="2479040" y="152400"/>
                      </a:lnTo>
                      <a:lnTo>
                        <a:pt x="2433320" y="121920"/>
                      </a:lnTo>
                      <a:lnTo>
                        <a:pt x="2369820" y="83820"/>
                      </a:lnTo>
                      <a:lnTo>
                        <a:pt x="2321560" y="45720"/>
                      </a:lnTo>
                      <a:lnTo>
                        <a:pt x="2306320" y="12700"/>
                      </a:lnTo>
                      <a:lnTo>
                        <a:pt x="2275840" y="0"/>
                      </a:lnTo>
                      <a:lnTo>
                        <a:pt x="2247900" y="0"/>
                      </a:lnTo>
                      <a:lnTo>
                        <a:pt x="2227580" y="27940"/>
                      </a:lnTo>
                      <a:lnTo>
                        <a:pt x="2212340" y="71120"/>
                      </a:lnTo>
                      <a:lnTo>
                        <a:pt x="2179320" y="111760"/>
                      </a:lnTo>
                      <a:lnTo>
                        <a:pt x="2181860" y="142240"/>
                      </a:lnTo>
                      <a:lnTo>
                        <a:pt x="2123440" y="18034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solidFill>
                    <a:srgbClr val="008FD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400" b="1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S-Core Dream 6 Bold" panose="020B0503030302020204" pitchFamily="34" charset="-127"/>
                    <a:ea typeface="S-Core Dream 6 Bold" panose="020B0503030302020204" pitchFamily="34" charset="-127"/>
                  </a:endParaRPr>
                </a:p>
              </p:txBody>
            </p:sp>
            <p:sp>
              <p:nvSpPr>
                <p:cNvPr id="252" name="구로 TXT">
                  <a:extLst>
                    <a:ext uri="{FF2B5EF4-FFF2-40B4-BE49-F238E27FC236}">
                      <a16:creationId xmlns:a16="http://schemas.microsoft.com/office/drawing/2014/main" id="{11FF0E33-8FB0-D648-94D2-4B3AB5619EEF}"/>
                    </a:ext>
                  </a:extLst>
                </p:cNvPr>
                <p:cNvSpPr txBox="1"/>
                <p:nvPr/>
              </p:nvSpPr>
              <p:spPr>
                <a:xfrm>
                  <a:off x="2577834" y="5233806"/>
                  <a:ext cx="453971" cy="276999"/>
                </a:xfrm>
                <a:prstGeom prst="rect">
                  <a:avLst/>
                </a:prstGeom>
                <a:noFill/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</p:spPr>
              <p:txBody>
                <a:bodyPr wrap="none" rtlCol="0" anchor="ctr">
                  <a:spAutoFit/>
                </a:bodyPr>
                <a:lstStyle/>
                <a:p>
                  <a:pPr algn="ctr"/>
                  <a:r>
                    <a:rPr lang="ko-KR" altLang="en-US" sz="1200" b="1" spc="-15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latin typeface="S-Core Dream 6 Bold" panose="020B0503030302020204" pitchFamily="34" charset="-127"/>
                      <a:ea typeface="S-Core Dream 6 Bold" panose="020B0503030302020204" pitchFamily="34" charset="-127"/>
                    </a:rPr>
                    <a:t>구로</a:t>
                  </a:r>
                  <a:endParaRPr lang="ko-KR" altLang="en-US" sz="1200" b="1" spc="-15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S-Core Dream 6 Bold" panose="020B0503030302020204" pitchFamily="34" charset="-127"/>
                    <a:ea typeface="S-Core Dream 6 Bold" panose="020B0503030302020204" pitchFamily="34" charset="-127"/>
                  </a:endParaRPr>
                </a:p>
              </p:txBody>
            </p:sp>
          </p:grpSp>
          <p:grpSp>
            <p:nvGrpSpPr>
              <p:cNvPr id="245" name="관악구">
                <a:extLst>
                  <a:ext uri="{FF2B5EF4-FFF2-40B4-BE49-F238E27FC236}">
                    <a16:creationId xmlns:a16="http://schemas.microsoft.com/office/drawing/2014/main" id="{1295F507-BD2C-2748-8666-3F63B6F1BF8C}"/>
                  </a:ext>
                </a:extLst>
              </p:cNvPr>
              <p:cNvGrpSpPr/>
              <p:nvPr/>
            </p:nvGrpSpPr>
            <p:grpSpPr>
              <a:xfrm>
                <a:off x="3657975" y="5343019"/>
                <a:ext cx="1117456" cy="960645"/>
                <a:chOff x="3657975" y="5343019"/>
                <a:chExt cx="1117456" cy="960645"/>
              </a:xfrm>
            </p:grpSpPr>
            <p:sp>
              <p:nvSpPr>
                <p:cNvPr id="249" name="관악구">
                  <a:extLst>
                    <a:ext uri="{FF2B5EF4-FFF2-40B4-BE49-F238E27FC236}">
                      <a16:creationId xmlns:a16="http://schemas.microsoft.com/office/drawing/2014/main" id="{9D749384-040C-3F47-99CA-A2D84F80EE60}"/>
                    </a:ext>
                  </a:extLst>
                </p:cNvPr>
                <p:cNvSpPr/>
                <p:nvPr/>
              </p:nvSpPr>
              <p:spPr>
                <a:xfrm>
                  <a:off x="3657975" y="5343019"/>
                  <a:ext cx="1117456" cy="960645"/>
                </a:xfrm>
                <a:custGeom>
                  <a:avLst/>
                  <a:gdLst>
                    <a:gd name="connsiteX0" fmla="*/ 2019300 w 2739737"/>
                    <a:gd name="connsiteY0" fmla="*/ 1943100 h 2355273"/>
                    <a:gd name="connsiteX1" fmla="*/ 2112818 w 2739737"/>
                    <a:gd name="connsiteY1" fmla="*/ 1918855 h 2355273"/>
                    <a:gd name="connsiteX2" fmla="*/ 2147455 w 2739737"/>
                    <a:gd name="connsiteY2" fmla="*/ 1891146 h 2355273"/>
                    <a:gd name="connsiteX3" fmla="*/ 2185555 w 2739737"/>
                    <a:gd name="connsiteY3" fmla="*/ 1894609 h 2355273"/>
                    <a:gd name="connsiteX4" fmla="*/ 2240973 w 2739737"/>
                    <a:gd name="connsiteY4" fmla="*/ 1887682 h 2355273"/>
                    <a:gd name="connsiteX5" fmla="*/ 2279073 w 2739737"/>
                    <a:gd name="connsiteY5" fmla="*/ 1842655 h 2355273"/>
                    <a:gd name="connsiteX6" fmla="*/ 2341418 w 2739737"/>
                    <a:gd name="connsiteY6" fmla="*/ 1783773 h 2355273"/>
                    <a:gd name="connsiteX7" fmla="*/ 2393373 w 2739737"/>
                    <a:gd name="connsiteY7" fmla="*/ 1749137 h 2355273"/>
                    <a:gd name="connsiteX8" fmla="*/ 2438400 w 2739737"/>
                    <a:gd name="connsiteY8" fmla="*/ 1714500 h 2355273"/>
                    <a:gd name="connsiteX9" fmla="*/ 2462646 w 2739737"/>
                    <a:gd name="connsiteY9" fmla="*/ 1652155 h 2355273"/>
                    <a:gd name="connsiteX10" fmla="*/ 2490355 w 2739737"/>
                    <a:gd name="connsiteY10" fmla="*/ 1593273 h 2355273"/>
                    <a:gd name="connsiteX11" fmla="*/ 2500746 w 2739737"/>
                    <a:gd name="connsiteY11" fmla="*/ 1548246 h 2355273"/>
                    <a:gd name="connsiteX12" fmla="*/ 2545773 w 2739737"/>
                    <a:gd name="connsiteY12" fmla="*/ 1510146 h 2355273"/>
                    <a:gd name="connsiteX13" fmla="*/ 2660073 w 2739737"/>
                    <a:gd name="connsiteY13" fmla="*/ 1465118 h 2355273"/>
                    <a:gd name="connsiteX14" fmla="*/ 2701637 w 2739737"/>
                    <a:gd name="connsiteY14" fmla="*/ 1447800 h 2355273"/>
                    <a:gd name="connsiteX15" fmla="*/ 2732809 w 2739737"/>
                    <a:gd name="connsiteY15" fmla="*/ 1392382 h 2355273"/>
                    <a:gd name="connsiteX16" fmla="*/ 2715491 w 2739737"/>
                    <a:gd name="connsiteY16" fmla="*/ 1333500 h 2355273"/>
                    <a:gd name="connsiteX17" fmla="*/ 2718955 w 2739737"/>
                    <a:gd name="connsiteY17" fmla="*/ 1184564 h 2355273"/>
                    <a:gd name="connsiteX18" fmla="*/ 2739737 w 2739737"/>
                    <a:gd name="connsiteY18" fmla="*/ 1115291 h 2355273"/>
                    <a:gd name="connsiteX19" fmla="*/ 2715491 w 2739737"/>
                    <a:gd name="connsiteY19" fmla="*/ 1070264 h 2355273"/>
                    <a:gd name="connsiteX20" fmla="*/ 2635828 w 2739737"/>
                    <a:gd name="connsiteY20" fmla="*/ 1011382 h 2355273"/>
                    <a:gd name="connsiteX21" fmla="*/ 2601191 w 2739737"/>
                    <a:gd name="connsiteY21" fmla="*/ 976746 h 2355273"/>
                    <a:gd name="connsiteX22" fmla="*/ 2559628 w 2739737"/>
                    <a:gd name="connsiteY22" fmla="*/ 883228 h 2355273"/>
                    <a:gd name="connsiteX23" fmla="*/ 2538846 w 2739737"/>
                    <a:gd name="connsiteY23" fmla="*/ 796637 h 2355273"/>
                    <a:gd name="connsiteX24" fmla="*/ 2524991 w 2739737"/>
                    <a:gd name="connsiteY24" fmla="*/ 751609 h 2355273"/>
                    <a:gd name="connsiteX25" fmla="*/ 2511137 w 2739737"/>
                    <a:gd name="connsiteY25" fmla="*/ 703118 h 2355273"/>
                    <a:gd name="connsiteX26" fmla="*/ 2459182 w 2739737"/>
                    <a:gd name="connsiteY26" fmla="*/ 703118 h 2355273"/>
                    <a:gd name="connsiteX27" fmla="*/ 2431473 w 2739737"/>
                    <a:gd name="connsiteY27" fmla="*/ 730828 h 2355273"/>
                    <a:gd name="connsiteX28" fmla="*/ 2337955 w 2739737"/>
                    <a:gd name="connsiteY28" fmla="*/ 734291 h 2355273"/>
                    <a:gd name="connsiteX29" fmla="*/ 2240973 w 2739737"/>
                    <a:gd name="connsiteY29" fmla="*/ 748146 h 2355273"/>
                    <a:gd name="connsiteX30" fmla="*/ 2182091 w 2739737"/>
                    <a:gd name="connsiteY30" fmla="*/ 751609 h 2355273"/>
                    <a:gd name="connsiteX31" fmla="*/ 2133600 w 2739737"/>
                    <a:gd name="connsiteY31" fmla="*/ 741218 h 2355273"/>
                    <a:gd name="connsiteX32" fmla="*/ 2095500 w 2739737"/>
                    <a:gd name="connsiteY32" fmla="*/ 723900 h 2355273"/>
                    <a:gd name="connsiteX33" fmla="*/ 2047009 w 2739737"/>
                    <a:gd name="connsiteY33" fmla="*/ 665018 h 2355273"/>
                    <a:gd name="connsiteX34" fmla="*/ 2005446 w 2739737"/>
                    <a:gd name="connsiteY34" fmla="*/ 592282 h 2355273"/>
                    <a:gd name="connsiteX35" fmla="*/ 1977737 w 2739737"/>
                    <a:gd name="connsiteY35" fmla="*/ 540328 h 2355273"/>
                    <a:gd name="connsiteX36" fmla="*/ 1929246 w 2739737"/>
                    <a:gd name="connsiteY36" fmla="*/ 498764 h 2355273"/>
                    <a:gd name="connsiteX37" fmla="*/ 1898073 w 2739737"/>
                    <a:gd name="connsiteY37" fmla="*/ 471055 h 2355273"/>
                    <a:gd name="connsiteX38" fmla="*/ 1894609 w 2739737"/>
                    <a:gd name="connsiteY38" fmla="*/ 422564 h 2355273"/>
                    <a:gd name="connsiteX39" fmla="*/ 1918855 w 2739737"/>
                    <a:gd name="connsiteY39" fmla="*/ 367146 h 2355273"/>
                    <a:gd name="connsiteX40" fmla="*/ 1922318 w 2739737"/>
                    <a:gd name="connsiteY40" fmla="*/ 322118 h 2355273"/>
                    <a:gd name="connsiteX41" fmla="*/ 1887682 w 2739737"/>
                    <a:gd name="connsiteY41" fmla="*/ 287482 h 2355273"/>
                    <a:gd name="connsiteX42" fmla="*/ 1856509 w 2739737"/>
                    <a:gd name="connsiteY42" fmla="*/ 252846 h 2355273"/>
                    <a:gd name="connsiteX43" fmla="*/ 1849582 w 2739737"/>
                    <a:gd name="connsiteY43" fmla="*/ 166255 h 2355273"/>
                    <a:gd name="connsiteX44" fmla="*/ 1849582 w 2739737"/>
                    <a:gd name="connsiteY44" fmla="*/ 124691 h 2355273"/>
                    <a:gd name="connsiteX45" fmla="*/ 1856509 w 2739737"/>
                    <a:gd name="connsiteY45" fmla="*/ 83128 h 2355273"/>
                    <a:gd name="connsiteX46" fmla="*/ 1859973 w 2739737"/>
                    <a:gd name="connsiteY46" fmla="*/ 41564 h 2355273"/>
                    <a:gd name="connsiteX47" fmla="*/ 1842655 w 2739737"/>
                    <a:gd name="connsiteY47" fmla="*/ 17318 h 2355273"/>
                    <a:gd name="connsiteX48" fmla="*/ 1814946 w 2739737"/>
                    <a:gd name="connsiteY48" fmla="*/ 20782 h 2355273"/>
                    <a:gd name="connsiteX49" fmla="*/ 1783773 w 2739737"/>
                    <a:gd name="connsiteY49" fmla="*/ 65809 h 2355273"/>
                    <a:gd name="connsiteX50" fmla="*/ 1745673 w 2739737"/>
                    <a:gd name="connsiteY50" fmla="*/ 103909 h 2355273"/>
                    <a:gd name="connsiteX51" fmla="*/ 1700646 w 2739737"/>
                    <a:gd name="connsiteY51" fmla="*/ 114300 h 2355273"/>
                    <a:gd name="connsiteX52" fmla="*/ 1652155 w 2739737"/>
                    <a:gd name="connsiteY52" fmla="*/ 96982 h 2355273"/>
                    <a:gd name="connsiteX53" fmla="*/ 1593273 w 2739737"/>
                    <a:gd name="connsiteY53" fmla="*/ 96982 h 2355273"/>
                    <a:gd name="connsiteX54" fmla="*/ 1548246 w 2739737"/>
                    <a:gd name="connsiteY54" fmla="*/ 90055 h 2355273"/>
                    <a:gd name="connsiteX55" fmla="*/ 1520537 w 2739737"/>
                    <a:gd name="connsiteY55" fmla="*/ 45028 h 2355273"/>
                    <a:gd name="connsiteX56" fmla="*/ 1492828 w 2739737"/>
                    <a:gd name="connsiteY56" fmla="*/ 17318 h 2355273"/>
                    <a:gd name="connsiteX57" fmla="*/ 1440873 w 2739737"/>
                    <a:gd name="connsiteY57" fmla="*/ 58882 h 2355273"/>
                    <a:gd name="connsiteX58" fmla="*/ 1385455 w 2739737"/>
                    <a:gd name="connsiteY58" fmla="*/ 65809 h 2355273"/>
                    <a:gd name="connsiteX59" fmla="*/ 1336964 w 2739737"/>
                    <a:gd name="connsiteY59" fmla="*/ 69273 h 2355273"/>
                    <a:gd name="connsiteX60" fmla="*/ 1264228 w 2739737"/>
                    <a:gd name="connsiteY60" fmla="*/ 62346 h 2355273"/>
                    <a:gd name="connsiteX61" fmla="*/ 1222664 w 2739737"/>
                    <a:gd name="connsiteY61" fmla="*/ 72737 h 2355273"/>
                    <a:gd name="connsiteX62" fmla="*/ 1194955 w 2739737"/>
                    <a:gd name="connsiteY62" fmla="*/ 103909 h 2355273"/>
                    <a:gd name="connsiteX63" fmla="*/ 1163782 w 2739737"/>
                    <a:gd name="connsiteY63" fmla="*/ 121228 h 2355273"/>
                    <a:gd name="connsiteX64" fmla="*/ 1132609 w 2739737"/>
                    <a:gd name="connsiteY64" fmla="*/ 103909 h 2355273"/>
                    <a:gd name="connsiteX65" fmla="*/ 1049482 w 2739737"/>
                    <a:gd name="connsiteY65" fmla="*/ 58882 h 2355273"/>
                    <a:gd name="connsiteX66" fmla="*/ 1018309 w 2739737"/>
                    <a:gd name="connsiteY66" fmla="*/ 38100 h 2355273"/>
                    <a:gd name="connsiteX67" fmla="*/ 952500 w 2739737"/>
                    <a:gd name="connsiteY67" fmla="*/ 38100 h 2355273"/>
                    <a:gd name="connsiteX68" fmla="*/ 897082 w 2739737"/>
                    <a:gd name="connsiteY68" fmla="*/ 24246 h 2355273"/>
                    <a:gd name="connsiteX69" fmla="*/ 848591 w 2739737"/>
                    <a:gd name="connsiteY69" fmla="*/ 0 h 2355273"/>
                    <a:gd name="connsiteX70" fmla="*/ 848591 w 2739737"/>
                    <a:gd name="connsiteY70" fmla="*/ 0 h 2355273"/>
                    <a:gd name="connsiteX71" fmla="*/ 786246 w 2739737"/>
                    <a:gd name="connsiteY71" fmla="*/ 0 h 2355273"/>
                    <a:gd name="connsiteX72" fmla="*/ 768928 w 2739737"/>
                    <a:gd name="connsiteY72" fmla="*/ 24246 h 2355273"/>
                    <a:gd name="connsiteX73" fmla="*/ 720437 w 2739737"/>
                    <a:gd name="connsiteY73" fmla="*/ 58882 h 2355273"/>
                    <a:gd name="connsiteX74" fmla="*/ 696191 w 2739737"/>
                    <a:gd name="connsiteY74" fmla="*/ 110837 h 2355273"/>
                    <a:gd name="connsiteX75" fmla="*/ 699655 w 2739737"/>
                    <a:gd name="connsiteY75" fmla="*/ 148937 h 2355273"/>
                    <a:gd name="connsiteX76" fmla="*/ 675409 w 2739737"/>
                    <a:gd name="connsiteY76" fmla="*/ 166255 h 2355273"/>
                    <a:gd name="connsiteX77" fmla="*/ 571500 w 2739737"/>
                    <a:gd name="connsiteY77" fmla="*/ 169718 h 2355273"/>
                    <a:gd name="connsiteX78" fmla="*/ 457200 w 2739737"/>
                    <a:gd name="connsiteY78" fmla="*/ 166255 h 2355273"/>
                    <a:gd name="connsiteX79" fmla="*/ 394855 w 2739737"/>
                    <a:gd name="connsiteY79" fmla="*/ 166255 h 2355273"/>
                    <a:gd name="connsiteX80" fmla="*/ 356755 w 2739737"/>
                    <a:gd name="connsiteY80" fmla="*/ 193964 h 2355273"/>
                    <a:gd name="connsiteX81" fmla="*/ 342900 w 2739737"/>
                    <a:gd name="connsiteY81" fmla="*/ 221673 h 2355273"/>
                    <a:gd name="connsiteX82" fmla="*/ 235528 w 2739737"/>
                    <a:gd name="connsiteY82" fmla="*/ 263237 h 2355273"/>
                    <a:gd name="connsiteX83" fmla="*/ 187037 w 2739737"/>
                    <a:gd name="connsiteY83" fmla="*/ 325582 h 2355273"/>
                    <a:gd name="connsiteX84" fmla="*/ 124691 w 2739737"/>
                    <a:gd name="connsiteY84" fmla="*/ 349828 h 2355273"/>
                    <a:gd name="connsiteX85" fmla="*/ 86591 w 2739737"/>
                    <a:gd name="connsiteY85" fmla="*/ 370609 h 2355273"/>
                    <a:gd name="connsiteX86" fmla="*/ 48491 w 2739737"/>
                    <a:gd name="connsiteY86" fmla="*/ 370609 h 2355273"/>
                    <a:gd name="connsiteX87" fmla="*/ 20782 w 2739737"/>
                    <a:gd name="connsiteY87" fmla="*/ 387928 h 2355273"/>
                    <a:gd name="connsiteX88" fmla="*/ 20782 w 2739737"/>
                    <a:gd name="connsiteY88" fmla="*/ 426028 h 2355273"/>
                    <a:gd name="connsiteX89" fmla="*/ 20782 w 2739737"/>
                    <a:gd name="connsiteY89" fmla="*/ 446809 h 2355273"/>
                    <a:gd name="connsiteX90" fmla="*/ 3464 w 2739737"/>
                    <a:gd name="connsiteY90" fmla="*/ 474518 h 2355273"/>
                    <a:gd name="connsiteX91" fmla="*/ 0 w 2739737"/>
                    <a:gd name="connsiteY91" fmla="*/ 529937 h 2355273"/>
                    <a:gd name="connsiteX92" fmla="*/ 48491 w 2739737"/>
                    <a:gd name="connsiteY92" fmla="*/ 523009 h 2355273"/>
                    <a:gd name="connsiteX93" fmla="*/ 145473 w 2739737"/>
                    <a:gd name="connsiteY93" fmla="*/ 498764 h 2355273"/>
                    <a:gd name="connsiteX94" fmla="*/ 218209 w 2739737"/>
                    <a:gd name="connsiteY94" fmla="*/ 498764 h 2355273"/>
                    <a:gd name="connsiteX95" fmla="*/ 297873 w 2739737"/>
                    <a:gd name="connsiteY95" fmla="*/ 467591 h 2355273"/>
                    <a:gd name="connsiteX96" fmla="*/ 367146 w 2739737"/>
                    <a:gd name="connsiteY96" fmla="*/ 453737 h 2355273"/>
                    <a:gd name="connsiteX97" fmla="*/ 464128 w 2739737"/>
                    <a:gd name="connsiteY97" fmla="*/ 457200 h 2355273"/>
                    <a:gd name="connsiteX98" fmla="*/ 523009 w 2739737"/>
                    <a:gd name="connsiteY98" fmla="*/ 484909 h 2355273"/>
                    <a:gd name="connsiteX99" fmla="*/ 540328 w 2739737"/>
                    <a:gd name="connsiteY99" fmla="*/ 529937 h 2355273"/>
                    <a:gd name="connsiteX100" fmla="*/ 536864 w 2739737"/>
                    <a:gd name="connsiteY100" fmla="*/ 595746 h 2355273"/>
                    <a:gd name="connsiteX101" fmla="*/ 536864 w 2739737"/>
                    <a:gd name="connsiteY101" fmla="*/ 595746 h 2355273"/>
                    <a:gd name="connsiteX102" fmla="*/ 484909 w 2739737"/>
                    <a:gd name="connsiteY102" fmla="*/ 619991 h 2355273"/>
                    <a:gd name="connsiteX103" fmla="*/ 495300 w 2739737"/>
                    <a:gd name="connsiteY103" fmla="*/ 668482 h 2355273"/>
                    <a:gd name="connsiteX104" fmla="*/ 540328 w 2739737"/>
                    <a:gd name="connsiteY104" fmla="*/ 678873 h 2355273"/>
                    <a:gd name="connsiteX105" fmla="*/ 599209 w 2739737"/>
                    <a:gd name="connsiteY105" fmla="*/ 706582 h 2355273"/>
                    <a:gd name="connsiteX106" fmla="*/ 619991 w 2739737"/>
                    <a:gd name="connsiteY106" fmla="*/ 751609 h 2355273"/>
                    <a:gd name="connsiteX107" fmla="*/ 651164 w 2739737"/>
                    <a:gd name="connsiteY107" fmla="*/ 775855 h 2355273"/>
                    <a:gd name="connsiteX108" fmla="*/ 637309 w 2739737"/>
                    <a:gd name="connsiteY108" fmla="*/ 820882 h 2355273"/>
                    <a:gd name="connsiteX109" fmla="*/ 599209 w 2739737"/>
                    <a:gd name="connsiteY109" fmla="*/ 848591 h 2355273"/>
                    <a:gd name="connsiteX110" fmla="*/ 578428 w 2739737"/>
                    <a:gd name="connsiteY110" fmla="*/ 883228 h 2355273"/>
                    <a:gd name="connsiteX111" fmla="*/ 574964 w 2739737"/>
                    <a:gd name="connsiteY111" fmla="*/ 942109 h 2355273"/>
                    <a:gd name="connsiteX112" fmla="*/ 533400 w 2739737"/>
                    <a:gd name="connsiteY112" fmla="*/ 962891 h 2355273"/>
                    <a:gd name="connsiteX113" fmla="*/ 491837 w 2739737"/>
                    <a:gd name="connsiteY113" fmla="*/ 962891 h 2355273"/>
                    <a:gd name="connsiteX114" fmla="*/ 439882 w 2739737"/>
                    <a:gd name="connsiteY114" fmla="*/ 955964 h 2355273"/>
                    <a:gd name="connsiteX115" fmla="*/ 429491 w 2739737"/>
                    <a:gd name="connsiteY115" fmla="*/ 987137 h 2355273"/>
                    <a:gd name="connsiteX116" fmla="*/ 450273 w 2739737"/>
                    <a:gd name="connsiteY116" fmla="*/ 1042555 h 2355273"/>
                    <a:gd name="connsiteX117" fmla="*/ 474518 w 2739737"/>
                    <a:gd name="connsiteY117" fmla="*/ 1122218 h 2355273"/>
                    <a:gd name="connsiteX118" fmla="*/ 536864 w 2739737"/>
                    <a:gd name="connsiteY118" fmla="*/ 1184564 h 2355273"/>
                    <a:gd name="connsiteX119" fmla="*/ 550718 w 2739737"/>
                    <a:gd name="connsiteY119" fmla="*/ 1222664 h 2355273"/>
                    <a:gd name="connsiteX120" fmla="*/ 561109 w 2739737"/>
                    <a:gd name="connsiteY120" fmla="*/ 1250373 h 2355273"/>
                    <a:gd name="connsiteX121" fmla="*/ 540328 w 2739737"/>
                    <a:gd name="connsiteY121" fmla="*/ 1278082 h 2355273"/>
                    <a:gd name="connsiteX122" fmla="*/ 495300 w 2739737"/>
                    <a:gd name="connsiteY122" fmla="*/ 1312718 h 2355273"/>
                    <a:gd name="connsiteX123" fmla="*/ 488373 w 2739737"/>
                    <a:gd name="connsiteY123" fmla="*/ 1364673 h 2355273"/>
                    <a:gd name="connsiteX124" fmla="*/ 491837 w 2739737"/>
                    <a:gd name="connsiteY124" fmla="*/ 1440873 h 2355273"/>
                    <a:gd name="connsiteX125" fmla="*/ 533400 w 2739737"/>
                    <a:gd name="connsiteY125" fmla="*/ 1468582 h 2355273"/>
                    <a:gd name="connsiteX126" fmla="*/ 592282 w 2739737"/>
                    <a:gd name="connsiteY126" fmla="*/ 1447800 h 2355273"/>
                    <a:gd name="connsiteX127" fmla="*/ 630382 w 2739737"/>
                    <a:gd name="connsiteY127" fmla="*/ 1433946 h 2355273"/>
                    <a:gd name="connsiteX128" fmla="*/ 678873 w 2739737"/>
                    <a:gd name="connsiteY128" fmla="*/ 1451264 h 2355273"/>
                    <a:gd name="connsiteX129" fmla="*/ 720437 w 2739737"/>
                    <a:gd name="connsiteY129" fmla="*/ 1485900 h 2355273"/>
                    <a:gd name="connsiteX130" fmla="*/ 768928 w 2739737"/>
                    <a:gd name="connsiteY130" fmla="*/ 1582882 h 2355273"/>
                    <a:gd name="connsiteX131" fmla="*/ 800100 w 2739737"/>
                    <a:gd name="connsiteY131" fmla="*/ 1659082 h 2355273"/>
                    <a:gd name="connsiteX132" fmla="*/ 834737 w 2739737"/>
                    <a:gd name="connsiteY132" fmla="*/ 1693718 h 2355273"/>
                    <a:gd name="connsiteX133" fmla="*/ 865909 w 2739737"/>
                    <a:gd name="connsiteY133" fmla="*/ 1728355 h 2355273"/>
                    <a:gd name="connsiteX134" fmla="*/ 886691 w 2739737"/>
                    <a:gd name="connsiteY134" fmla="*/ 1797628 h 2355273"/>
                    <a:gd name="connsiteX135" fmla="*/ 869373 w 2739737"/>
                    <a:gd name="connsiteY135" fmla="*/ 1898073 h 2355273"/>
                    <a:gd name="connsiteX136" fmla="*/ 886691 w 2739737"/>
                    <a:gd name="connsiteY136" fmla="*/ 1963882 h 2355273"/>
                    <a:gd name="connsiteX137" fmla="*/ 879764 w 2739737"/>
                    <a:gd name="connsiteY137" fmla="*/ 2008909 h 2355273"/>
                    <a:gd name="connsiteX138" fmla="*/ 897082 w 2739737"/>
                    <a:gd name="connsiteY138" fmla="*/ 2043546 h 2355273"/>
                    <a:gd name="connsiteX139" fmla="*/ 959428 w 2739737"/>
                    <a:gd name="connsiteY139" fmla="*/ 2064328 h 2355273"/>
                    <a:gd name="connsiteX140" fmla="*/ 1004455 w 2739737"/>
                    <a:gd name="connsiteY140" fmla="*/ 2060864 h 2355273"/>
                    <a:gd name="connsiteX141" fmla="*/ 1052946 w 2739737"/>
                    <a:gd name="connsiteY141" fmla="*/ 2085109 h 2355273"/>
                    <a:gd name="connsiteX142" fmla="*/ 1108364 w 2739737"/>
                    <a:gd name="connsiteY142" fmla="*/ 2092037 h 2355273"/>
                    <a:gd name="connsiteX143" fmla="*/ 1125682 w 2739737"/>
                    <a:gd name="connsiteY143" fmla="*/ 2112818 h 2355273"/>
                    <a:gd name="connsiteX144" fmla="*/ 1136073 w 2739737"/>
                    <a:gd name="connsiteY144" fmla="*/ 2168237 h 2355273"/>
                    <a:gd name="connsiteX145" fmla="*/ 1156855 w 2739737"/>
                    <a:gd name="connsiteY145" fmla="*/ 2265218 h 2355273"/>
                    <a:gd name="connsiteX146" fmla="*/ 1167246 w 2739737"/>
                    <a:gd name="connsiteY146" fmla="*/ 2313709 h 2355273"/>
                    <a:gd name="connsiteX147" fmla="*/ 1191491 w 2739737"/>
                    <a:gd name="connsiteY147" fmla="*/ 2348346 h 2355273"/>
                    <a:gd name="connsiteX148" fmla="*/ 1260764 w 2739737"/>
                    <a:gd name="connsiteY148" fmla="*/ 2355273 h 2355273"/>
                    <a:gd name="connsiteX149" fmla="*/ 1319646 w 2739737"/>
                    <a:gd name="connsiteY149" fmla="*/ 2324100 h 2355273"/>
                    <a:gd name="connsiteX150" fmla="*/ 1423555 w 2739737"/>
                    <a:gd name="connsiteY150" fmla="*/ 2282537 h 2355273"/>
                    <a:gd name="connsiteX151" fmla="*/ 1520537 w 2739737"/>
                    <a:gd name="connsiteY151" fmla="*/ 2272146 h 2355273"/>
                    <a:gd name="connsiteX152" fmla="*/ 1666009 w 2739737"/>
                    <a:gd name="connsiteY152" fmla="*/ 2240973 h 2355273"/>
                    <a:gd name="connsiteX153" fmla="*/ 1756064 w 2739737"/>
                    <a:gd name="connsiteY153" fmla="*/ 2206337 h 2355273"/>
                    <a:gd name="connsiteX154" fmla="*/ 1835728 w 2739737"/>
                    <a:gd name="connsiteY154" fmla="*/ 2189018 h 2355273"/>
                    <a:gd name="connsiteX155" fmla="*/ 1898073 w 2739737"/>
                    <a:gd name="connsiteY155" fmla="*/ 2175164 h 2355273"/>
                    <a:gd name="connsiteX156" fmla="*/ 1932709 w 2739737"/>
                    <a:gd name="connsiteY156" fmla="*/ 2189018 h 2355273"/>
                    <a:gd name="connsiteX157" fmla="*/ 1960418 w 2739737"/>
                    <a:gd name="connsiteY157" fmla="*/ 2154382 h 2355273"/>
                    <a:gd name="connsiteX158" fmla="*/ 1950028 w 2739737"/>
                    <a:gd name="connsiteY158" fmla="*/ 2112818 h 2355273"/>
                    <a:gd name="connsiteX159" fmla="*/ 1960418 w 2739737"/>
                    <a:gd name="connsiteY159" fmla="*/ 2022764 h 2355273"/>
                    <a:gd name="connsiteX160" fmla="*/ 1950028 w 2739737"/>
                    <a:gd name="connsiteY160" fmla="*/ 1974273 h 2355273"/>
                    <a:gd name="connsiteX161" fmla="*/ 1956955 w 2739737"/>
                    <a:gd name="connsiteY161" fmla="*/ 1950028 h 2355273"/>
                    <a:gd name="connsiteX162" fmla="*/ 2019300 w 2739737"/>
                    <a:gd name="connsiteY162" fmla="*/ 1943100 h 23552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</a:cxnLst>
                  <a:rect l="l" t="t" r="r" b="b"/>
                  <a:pathLst>
                    <a:path w="2739737" h="2355273">
                      <a:moveTo>
                        <a:pt x="2019300" y="1943100"/>
                      </a:moveTo>
                      <a:lnTo>
                        <a:pt x="2112818" y="1918855"/>
                      </a:lnTo>
                      <a:lnTo>
                        <a:pt x="2147455" y="1891146"/>
                      </a:lnTo>
                      <a:lnTo>
                        <a:pt x="2185555" y="1894609"/>
                      </a:lnTo>
                      <a:lnTo>
                        <a:pt x="2240973" y="1887682"/>
                      </a:lnTo>
                      <a:lnTo>
                        <a:pt x="2279073" y="1842655"/>
                      </a:lnTo>
                      <a:lnTo>
                        <a:pt x="2341418" y="1783773"/>
                      </a:lnTo>
                      <a:lnTo>
                        <a:pt x="2393373" y="1749137"/>
                      </a:lnTo>
                      <a:lnTo>
                        <a:pt x="2438400" y="1714500"/>
                      </a:lnTo>
                      <a:lnTo>
                        <a:pt x="2462646" y="1652155"/>
                      </a:lnTo>
                      <a:lnTo>
                        <a:pt x="2490355" y="1593273"/>
                      </a:lnTo>
                      <a:lnTo>
                        <a:pt x="2500746" y="1548246"/>
                      </a:lnTo>
                      <a:lnTo>
                        <a:pt x="2545773" y="1510146"/>
                      </a:lnTo>
                      <a:lnTo>
                        <a:pt x="2660073" y="1465118"/>
                      </a:lnTo>
                      <a:lnTo>
                        <a:pt x="2701637" y="1447800"/>
                      </a:lnTo>
                      <a:lnTo>
                        <a:pt x="2732809" y="1392382"/>
                      </a:lnTo>
                      <a:lnTo>
                        <a:pt x="2715491" y="1333500"/>
                      </a:lnTo>
                      <a:cubicBezTo>
                        <a:pt x="2716646" y="1283855"/>
                        <a:pt x="2717800" y="1234209"/>
                        <a:pt x="2718955" y="1184564"/>
                      </a:cubicBezTo>
                      <a:lnTo>
                        <a:pt x="2739737" y="1115291"/>
                      </a:lnTo>
                      <a:lnTo>
                        <a:pt x="2715491" y="1070264"/>
                      </a:lnTo>
                      <a:lnTo>
                        <a:pt x="2635828" y="1011382"/>
                      </a:lnTo>
                      <a:lnTo>
                        <a:pt x="2601191" y="976746"/>
                      </a:lnTo>
                      <a:lnTo>
                        <a:pt x="2559628" y="883228"/>
                      </a:lnTo>
                      <a:lnTo>
                        <a:pt x="2538846" y="796637"/>
                      </a:lnTo>
                      <a:lnTo>
                        <a:pt x="2524991" y="751609"/>
                      </a:lnTo>
                      <a:lnTo>
                        <a:pt x="2511137" y="703118"/>
                      </a:lnTo>
                      <a:lnTo>
                        <a:pt x="2459182" y="703118"/>
                      </a:lnTo>
                      <a:lnTo>
                        <a:pt x="2431473" y="730828"/>
                      </a:lnTo>
                      <a:lnTo>
                        <a:pt x="2337955" y="734291"/>
                      </a:lnTo>
                      <a:lnTo>
                        <a:pt x="2240973" y="748146"/>
                      </a:lnTo>
                      <a:lnTo>
                        <a:pt x="2182091" y="751609"/>
                      </a:lnTo>
                      <a:lnTo>
                        <a:pt x="2133600" y="741218"/>
                      </a:lnTo>
                      <a:lnTo>
                        <a:pt x="2095500" y="723900"/>
                      </a:lnTo>
                      <a:lnTo>
                        <a:pt x="2047009" y="665018"/>
                      </a:lnTo>
                      <a:lnTo>
                        <a:pt x="2005446" y="592282"/>
                      </a:lnTo>
                      <a:lnTo>
                        <a:pt x="1977737" y="540328"/>
                      </a:lnTo>
                      <a:lnTo>
                        <a:pt x="1929246" y="498764"/>
                      </a:lnTo>
                      <a:lnTo>
                        <a:pt x="1898073" y="471055"/>
                      </a:lnTo>
                      <a:lnTo>
                        <a:pt x="1894609" y="422564"/>
                      </a:lnTo>
                      <a:lnTo>
                        <a:pt x="1918855" y="367146"/>
                      </a:lnTo>
                      <a:lnTo>
                        <a:pt x="1922318" y="322118"/>
                      </a:lnTo>
                      <a:lnTo>
                        <a:pt x="1887682" y="287482"/>
                      </a:lnTo>
                      <a:lnTo>
                        <a:pt x="1856509" y="252846"/>
                      </a:lnTo>
                      <a:lnTo>
                        <a:pt x="1849582" y="166255"/>
                      </a:lnTo>
                      <a:lnTo>
                        <a:pt x="1849582" y="124691"/>
                      </a:lnTo>
                      <a:lnTo>
                        <a:pt x="1856509" y="83128"/>
                      </a:lnTo>
                      <a:lnTo>
                        <a:pt x="1859973" y="41564"/>
                      </a:lnTo>
                      <a:lnTo>
                        <a:pt x="1842655" y="17318"/>
                      </a:lnTo>
                      <a:lnTo>
                        <a:pt x="1814946" y="20782"/>
                      </a:lnTo>
                      <a:lnTo>
                        <a:pt x="1783773" y="65809"/>
                      </a:lnTo>
                      <a:lnTo>
                        <a:pt x="1745673" y="103909"/>
                      </a:lnTo>
                      <a:lnTo>
                        <a:pt x="1700646" y="114300"/>
                      </a:lnTo>
                      <a:lnTo>
                        <a:pt x="1652155" y="96982"/>
                      </a:lnTo>
                      <a:lnTo>
                        <a:pt x="1593273" y="96982"/>
                      </a:lnTo>
                      <a:lnTo>
                        <a:pt x="1548246" y="90055"/>
                      </a:lnTo>
                      <a:lnTo>
                        <a:pt x="1520537" y="45028"/>
                      </a:lnTo>
                      <a:lnTo>
                        <a:pt x="1492828" y="17318"/>
                      </a:lnTo>
                      <a:lnTo>
                        <a:pt x="1440873" y="58882"/>
                      </a:lnTo>
                      <a:lnTo>
                        <a:pt x="1385455" y="65809"/>
                      </a:lnTo>
                      <a:lnTo>
                        <a:pt x="1336964" y="69273"/>
                      </a:lnTo>
                      <a:lnTo>
                        <a:pt x="1264228" y="62346"/>
                      </a:lnTo>
                      <a:lnTo>
                        <a:pt x="1222664" y="72737"/>
                      </a:lnTo>
                      <a:lnTo>
                        <a:pt x="1194955" y="103909"/>
                      </a:lnTo>
                      <a:lnTo>
                        <a:pt x="1163782" y="121228"/>
                      </a:lnTo>
                      <a:lnTo>
                        <a:pt x="1132609" y="103909"/>
                      </a:lnTo>
                      <a:lnTo>
                        <a:pt x="1049482" y="58882"/>
                      </a:lnTo>
                      <a:lnTo>
                        <a:pt x="1018309" y="38100"/>
                      </a:lnTo>
                      <a:lnTo>
                        <a:pt x="952500" y="38100"/>
                      </a:lnTo>
                      <a:lnTo>
                        <a:pt x="897082" y="24246"/>
                      </a:lnTo>
                      <a:lnTo>
                        <a:pt x="848591" y="0"/>
                      </a:lnTo>
                      <a:lnTo>
                        <a:pt x="848591" y="0"/>
                      </a:lnTo>
                      <a:lnTo>
                        <a:pt x="786246" y="0"/>
                      </a:lnTo>
                      <a:lnTo>
                        <a:pt x="768928" y="24246"/>
                      </a:lnTo>
                      <a:lnTo>
                        <a:pt x="720437" y="58882"/>
                      </a:lnTo>
                      <a:lnTo>
                        <a:pt x="696191" y="110837"/>
                      </a:lnTo>
                      <a:lnTo>
                        <a:pt x="699655" y="148937"/>
                      </a:lnTo>
                      <a:lnTo>
                        <a:pt x="675409" y="166255"/>
                      </a:lnTo>
                      <a:lnTo>
                        <a:pt x="571500" y="169718"/>
                      </a:lnTo>
                      <a:lnTo>
                        <a:pt x="457200" y="166255"/>
                      </a:lnTo>
                      <a:lnTo>
                        <a:pt x="394855" y="166255"/>
                      </a:lnTo>
                      <a:lnTo>
                        <a:pt x="356755" y="193964"/>
                      </a:lnTo>
                      <a:lnTo>
                        <a:pt x="342900" y="221673"/>
                      </a:lnTo>
                      <a:lnTo>
                        <a:pt x="235528" y="263237"/>
                      </a:lnTo>
                      <a:lnTo>
                        <a:pt x="187037" y="325582"/>
                      </a:lnTo>
                      <a:lnTo>
                        <a:pt x="124691" y="349828"/>
                      </a:lnTo>
                      <a:lnTo>
                        <a:pt x="86591" y="370609"/>
                      </a:lnTo>
                      <a:lnTo>
                        <a:pt x="48491" y="370609"/>
                      </a:lnTo>
                      <a:lnTo>
                        <a:pt x="20782" y="387928"/>
                      </a:lnTo>
                      <a:lnTo>
                        <a:pt x="20782" y="426028"/>
                      </a:lnTo>
                      <a:lnTo>
                        <a:pt x="20782" y="446809"/>
                      </a:lnTo>
                      <a:lnTo>
                        <a:pt x="3464" y="474518"/>
                      </a:lnTo>
                      <a:lnTo>
                        <a:pt x="0" y="529937"/>
                      </a:lnTo>
                      <a:lnTo>
                        <a:pt x="48491" y="523009"/>
                      </a:lnTo>
                      <a:lnTo>
                        <a:pt x="145473" y="498764"/>
                      </a:lnTo>
                      <a:lnTo>
                        <a:pt x="218209" y="498764"/>
                      </a:lnTo>
                      <a:lnTo>
                        <a:pt x="297873" y="467591"/>
                      </a:lnTo>
                      <a:lnTo>
                        <a:pt x="367146" y="453737"/>
                      </a:lnTo>
                      <a:lnTo>
                        <a:pt x="464128" y="457200"/>
                      </a:lnTo>
                      <a:lnTo>
                        <a:pt x="523009" y="484909"/>
                      </a:lnTo>
                      <a:lnTo>
                        <a:pt x="540328" y="529937"/>
                      </a:lnTo>
                      <a:lnTo>
                        <a:pt x="536864" y="595746"/>
                      </a:lnTo>
                      <a:lnTo>
                        <a:pt x="536864" y="595746"/>
                      </a:lnTo>
                      <a:lnTo>
                        <a:pt x="484909" y="619991"/>
                      </a:lnTo>
                      <a:lnTo>
                        <a:pt x="495300" y="668482"/>
                      </a:lnTo>
                      <a:lnTo>
                        <a:pt x="540328" y="678873"/>
                      </a:lnTo>
                      <a:lnTo>
                        <a:pt x="599209" y="706582"/>
                      </a:lnTo>
                      <a:lnTo>
                        <a:pt x="619991" y="751609"/>
                      </a:lnTo>
                      <a:lnTo>
                        <a:pt x="651164" y="775855"/>
                      </a:lnTo>
                      <a:lnTo>
                        <a:pt x="637309" y="820882"/>
                      </a:lnTo>
                      <a:lnTo>
                        <a:pt x="599209" y="848591"/>
                      </a:lnTo>
                      <a:lnTo>
                        <a:pt x="578428" y="883228"/>
                      </a:lnTo>
                      <a:lnTo>
                        <a:pt x="574964" y="942109"/>
                      </a:lnTo>
                      <a:lnTo>
                        <a:pt x="533400" y="962891"/>
                      </a:lnTo>
                      <a:lnTo>
                        <a:pt x="491837" y="962891"/>
                      </a:lnTo>
                      <a:lnTo>
                        <a:pt x="439882" y="955964"/>
                      </a:lnTo>
                      <a:lnTo>
                        <a:pt x="429491" y="987137"/>
                      </a:lnTo>
                      <a:lnTo>
                        <a:pt x="450273" y="1042555"/>
                      </a:lnTo>
                      <a:lnTo>
                        <a:pt x="474518" y="1122218"/>
                      </a:lnTo>
                      <a:lnTo>
                        <a:pt x="536864" y="1184564"/>
                      </a:lnTo>
                      <a:lnTo>
                        <a:pt x="550718" y="1222664"/>
                      </a:lnTo>
                      <a:lnTo>
                        <a:pt x="561109" y="1250373"/>
                      </a:lnTo>
                      <a:lnTo>
                        <a:pt x="540328" y="1278082"/>
                      </a:lnTo>
                      <a:lnTo>
                        <a:pt x="495300" y="1312718"/>
                      </a:lnTo>
                      <a:lnTo>
                        <a:pt x="488373" y="1364673"/>
                      </a:lnTo>
                      <a:lnTo>
                        <a:pt x="491837" y="1440873"/>
                      </a:lnTo>
                      <a:lnTo>
                        <a:pt x="533400" y="1468582"/>
                      </a:lnTo>
                      <a:lnTo>
                        <a:pt x="592282" y="1447800"/>
                      </a:lnTo>
                      <a:lnTo>
                        <a:pt x="630382" y="1433946"/>
                      </a:lnTo>
                      <a:lnTo>
                        <a:pt x="678873" y="1451264"/>
                      </a:lnTo>
                      <a:lnTo>
                        <a:pt x="720437" y="1485900"/>
                      </a:lnTo>
                      <a:lnTo>
                        <a:pt x="768928" y="1582882"/>
                      </a:lnTo>
                      <a:lnTo>
                        <a:pt x="800100" y="1659082"/>
                      </a:lnTo>
                      <a:lnTo>
                        <a:pt x="834737" y="1693718"/>
                      </a:lnTo>
                      <a:lnTo>
                        <a:pt x="865909" y="1728355"/>
                      </a:lnTo>
                      <a:lnTo>
                        <a:pt x="886691" y="1797628"/>
                      </a:lnTo>
                      <a:lnTo>
                        <a:pt x="869373" y="1898073"/>
                      </a:lnTo>
                      <a:lnTo>
                        <a:pt x="886691" y="1963882"/>
                      </a:lnTo>
                      <a:lnTo>
                        <a:pt x="879764" y="2008909"/>
                      </a:lnTo>
                      <a:lnTo>
                        <a:pt x="897082" y="2043546"/>
                      </a:lnTo>
                      <a:lnTo>
                        <a:pt x="959428" y="2064328"/>
                      </a:lnTo>
                      <a:lnTo>
                        <a:pt x="1004455" y="2060864"/>
                      </a:lnTo>
                      <a:lnTo>
                        <a:pt x="1052946" y="2085109"/>
                      </a:lnTo>
                      <a:lnTo>
                        <a:pt x="1108364" y="2092037"/>
                      </a:lnTo>
                      <a:lnTo>
                        <a:pt x="1125682" y="2112818"/>
                      </a:lnTo>
                      <a:lnTo>
                        <a:pt x="1136073" y="2168237"/>
                      </a:lnTo>
                      <a:lnTo>
                        <a:pt x="1156855" y="2265218"/>
                      </a:lnTo>
                      <a:lnTo>
                        <a:pt x="1167246" y="2313709"/>
                      </a:lnTo>
                      <a:lnTo>
                        <a:pt x="1191491" y="2348346"/>
                      </a:lnTo>
                      <a:lnTo>
                        <a:pt x="1260764" y="2355273"/>
                      </a:lnTo>
                      <a:lnTo>
                        <a:pt x="1319646" y="2324100"/>
                      </a:lnTo>
                      <a:lnTo>
                        <a:pt x="1423555" y="2282537"/>
                      </a:lnTo>
                      <a:lnTo>
                        <a:pt x="1520537" y="2272146"/>
                      </a:lnTo>
                      <a:lnTo>
                        <a:pt x="1666009" y="2240973"/>
                      </a:lnTo>
                      <a:lnTo>
                        <a:pt x="1756064" y="2206337"/>
                      </a:lnTo>
                      <a:lnTo>
                        <a:pt x="1835728" y="2189018"/>
                      </a:lnTo>
                      <a:lnTo>
                        <a:pt x="1898073" y="2175164"/>
                      </a:lnTo>
                      <a:lnTo>
                        <a:pt x="1932709" y="2189018"/>
                      </a:lnTo>
                      <a:lnTo>
                        <a:pt x="1960418" y="2154382"/>
                      </a:lnTo>
                      <a:lnTo>
                        <a:pt x="1950028" y="2112818"/>
                      </a:lnTo>
                      <a:lnTo>
                        <a:pt x="1960418" y="2022764"/>
                      </a:lnTo>
                      <a:lnTo>
                        <a:pt x="1950028" y="1974273"/>
                      </a:lnTo>
                      <a:lnTo>
                        <a:pt x="1956955" y="1950028"/>
                      </a:lnTo>
                      <a:lnTo>
                        <a:pt x="2019300" y="194310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solidFill>
                    <a:srgbClr val="008FD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400" b="1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S-Core Dream 6 Bold" panose="020B0503030302020204" pitchFamily="34" charset="-127"/>
                    <a:ea typeface="S-Core Dream 6 Bold" panose="020B0503030302020204" pitchFamily="34" charset="-127"/>
                  </a:endParaRPr>
                </a:p>
              </p:txBody>
            </p:sp>
            <p:sp>
              <p:nvSpPr>
                <p:cNvPr id="250" name="관악 TXT">
                  <a:extLst>
                    <a:ext uri="{FF2B5EF4-FFF2-40B4-BE49-F238E27FC236}">
                      <a16:creationId xmlns:a16="http://schemas.microsoft.com/office/drawing/2014/main" id="{7777D61A-A58A-4B42-BEDE-3BBC5857B34F}"/>
                    </a:ext>
                  </a:extLst>
                </p:cNvPr>
                <p:cNvSpPr txBox="1"/>
                <p:nvPr/>
              </p:nvSpPr>
              <p:spPr>
                <a:xfrm>
                  <a:off x="4030034" y="5670484"/>
                  <a:ext cx="453971" cy="276999"/>
                </a:xfrm>
                <a:prstGeom prst="rect">
                  <a:avLst/>
                </a:prstGeom>
                <a:noFill/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</p:spPr>
              <p:txBody>
                <a:bodyPr wrap="none" rtlCol="0" anchor="ctr">
                  <a:spAutoFit/>
                </a:bodyPr>
                <a:lstStyle/>
                <a:p>
                  <a:pPr algn="ctr"/>
                  <a:r>
                    <a:rPr lang="ko-KR" altLang="en-US" sz="1200" b="1" spc="-15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latin typeface="S-Core Dream 6 Bold" panose="020B0503030302020204" pitchFamily="34" charset="-127"/>
                      <a:ea typeface="S-Core Dream 6 Bold" panose="020B0503030302020204" pitchFamily="34" charset="-127"/>
                    </a:rPr>
                    <a:t>관악</a:t>
                  </a:r>
                  <a:endParaRPr lang="ko-KR" altLang="en-US" sz="1200" b="1" spc="-15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S-Core Dream 6 Bold" panose="020B0503030302020204" pitchFamily="34" charset="-127"/>
                    <a:ea typeface="S-Core Dream 6 Bold" panose="020B0503030302020204" pitchFamily="34" charset="-127"/>
                  </a:endParaRPr>
                </a:p>
              </p:txBody>
            </p:sp>
          </p:grpSp>
          <p:grpSp>
            <p:nvGrpSpPr>
              <p:cNvPr id="246" name="강서구">
                <a:extLst>
                  <a:ext uri="{FF2B5EF4-FFF2-40B4-BE49-F238E27FC236}">
                    <a16:creationId xmlns:a16="http://schemas.microsoft.com/office/drawing/2014/main" id="{3B96F669-9B3B-D641-88A7-191C686EA30B}"/>
                  </a:ext>
                </a:extLst>
              </p:cNvPr>
              <p:cNvGrpSpPr/>
              <p:nvPr/>
            </p:nvGrpSpPr>
            <p:grpSpPr>
              <a:xfrm>
                <a:off x="1799692" y="3557774"/>
                <a:ext cx="1544660" cy="1224540"/>
                <a:chOff x="1799692" y="3557774"/>
                <a:chExt cx="1544660" cy="1224540"/>
              </a:xfrm>
            </p:grpSpPr>
            <p:sp>
              <p:nvSpPr>
                <p:cNvPr id="247" name="강서구">
                  <a:extLst>
                    <a:ext uri="{FF2B5EF4-FFF2-40B4-BE49-F238E27FC236}">
                      <a16:creationId xmlns:a16="http://schemas.microsoft.com/office/drawing/2014/main" id="{5D0FCD38-950E-8348-AE2F-B8383890F076}"/>
                    </a:ext>
                  </a:extLst>
                </p:cNvPr>
                <p:cNvSpPr/>
                <p:nvPr/>
              </p:nvSpPr>
              <p:spPr>
                <a:xfrm>
                  <a:off x="1799692" y="3557774"/>
                  <a:ext cx="1544660" cy="1224540"/>
                </a:xfrm>
                <a:custGeom>
                  <a:avLst/>
                  <a:gdLst>
                    <a:gd name="connsiteX0" fmla="*/ 2301240 w 3787140"/>
                    <a:gd name="connsiteY0" fmla="*/ 838200 h 3002280"/>
                    <a:gd name="connsiteX1" fmla="*/ 2225040 w 3787140"/>
                    <a:gd name="connsiteY1" fmla="*/ 777240 h 3002280"/>
                    <a:gd name="connsiteX2" fmla="*/ 2106930 w 3787140"/>
                    <a:gd name="connsiteY2" fmla="*/ 723900 h 3002280"/>
                    <a:gd name="connsiteX3" fmla="*/ 2019300 w 3787140"/>
                    <a:gd name="connsiteY3" fmla="*/ 647700 h 3002280"/>
                    <a:gd name="connsiteX4" fmla="*/ 1931670 w 3787140"/>
                    <a:gd name="connsiteY4" fmla="*/ 590550 h 3002280"/>
                    <a:gd name="connsiteX5" fmla="*/ 1859280 w 3787140"/>
                    <a:gd name="connsiteY5" fmla="*/ 548640 h 3002280"/>
                    <a:gd name="connsiteX6" fmla="*/ 1786890 w 3787140"/>
                    <a:gd name="connsiteY6" fmla="*/ 491490 h 3002280"/>
                    <a:gd name="connsiteX7" fmla="*/ 1703070 w 3787140"/>
                    <a:gd name="connsiteY7" fmla="*/ 438150 h 3002280"/>
                    <a:gd name="connsiteX8" fmla="*/ 1604010 w 3787140"/>
                    <a:gd name="connsiteY8" fmla="*/ 373380 h 3002280"/>
                    <a:gd name="connsiteX9" fmla="*/ 1516380 w 3787140"/>
                    <a:gd name="connsiteY9" fmla="*/ 312420 h 3002280"/>
                    <a:gd name="connsiteX10" fmla="*/ 1447800 w 3787140"/>
                    <a:gd name="connsiteY10" fmla="*/ 262890 h 3002280"/>
                    <a:gd name="connsiteX11" fmla="*/ 1383030 w 3787140"/>
                    <a:gd name="connsiteY11" fmla="*/ 220980 h 3002280"/>
                    <a:gd name="connsiteX12" fmla="*/ 1325880 w 3787140"/>
                    <a:gd name="connsiteY12" fmla="*/ 167640 h 3002280"/>
                    <a:gd name="connsiteX13" fmla="*/ 1283970 w 3787140"/>
                    <a:gd name="connsiteY13" fmla="*/ 129540 h 3002280"/>
                    <a:gd name="connsiteX14" fmla="*/ 1184910 w 3787140"/>
                    <a:gd name="connsiteY14" fmla="*/ 83820 h 3002280"/>
                    <a:gd name="connsiteX15" fmla="*/ 1154430 w 3787140"/>
                    <a:gd name="connsiteY15" fmla="*/ 49530 h 3002280"/>
                    <a:gd name="connsiteX16" fmla="*/ 1123950 w 3787140"/>
                    <a:gd name="connsiteY16" fmla="*/ 26670 h 3002280"/>
                    <a:gd name="connsiteX17" fmla="*/ 1078230 w 3787140"/>
                    <a:gd name="connsiteY17" fmla="*/ 0 h 3002280"/>
                    <a:gd name="connsiteX18" fmla="*/ 1055370 w 3787140"/>
                    <a:gd name="connsiteY18" fmla="*/ 22860 h 3002280"/>
                    <a:gd name="connsiteX19" fmla="*/ 1078230 w 3787140"/>
                    <a:gd name="connsiteY19" fmla="*/ 76200 h 3002280"/>
                    <a:gd name="connsiteX20" fmla="*/ 1093470 w 3787140"/>
                    <a:gd name="connsiteY20" fmla="*/ 129540 h 3002280"/>
                    <a:gd name="connsiteX21" fmla="*/ 1108710 w 3787140"/>
                    <a:gd name="connsiteY21" fmla="*/ 175260 h 3002280"/>
                    <a:gd name="connsiteX22" fmla="*/ 1131570 w 3787140"/>
                    <a:gd name="connsiteY22" fmla="*/ 247650 h 3002280"/>
                    <a:gd name="connsiteX23" fmla="*/ 1135380 w 3787140"/>
                    <a:gd name="connsiteY23" fmla="*/ 327660 h 3002280"/>
                    <a:gd name="connsiteX24" fmla="*/ 1120140 w 3787140"/>
                    <a:gd name="connsiteY24" fmla="*/ 419100 h 3002280"/>
                    <a:gd name="connsiteX25" fmla="*/ 1112520 w 3787140"/>
                    <a:gd name="connsiteY25" fmla="*/ 457200 h 3002280"/>
                    <a:gd name="connsiteX26" fmla="*/ 1070610 w 3787140"/>
                    <a:gd name="connsiteY26" fmla="*/ 518160 h 3002280"/>
                    <a:gd name="connsiteX27" fmla="*/ 1043940 w 3787140"/>
                    <a:gd name="connsiteY27" fmla="*/ 571500 h 3002280"/>
                    <a:gd name="connsiteX28" fmla="*/ 1005840 w 3787140"/>
                    <a:gd name="connsiteY28" fmla="*/ 636270 h 3002280"/>
                    <a:gd name="connsiteX29" fmla="*/ 979170 w 3787140"/>
                    <a:gd name="connsiteY29" fmla="*/ 689610 h 3002280"/>
                    <a:gd name="connsiteX30" fmla="*/ 975360 w 3787140"/>
                    <a:gd name="connsiteY30" fmla="*/ 762000 h 3002280"/>
                    <a:gd name="connsiteX31" fmla="*/ 986790 w 3787140"/>
                    <a:gd name="connsiteY31" fmla="*/ 834390 h 3002280"/>
                    <a:gd name="connsiteX32" fmla="*/ 941070 w 3787140"/>
                    <a:gd name="connsiteY32" fmla="*/ 861060 h 3002280"/>
                    <a:gd name="connsiteX33" fmla="*/ 872490 w 3787140"/>
                    <a:gd name="connsiteY33" fmla="*/ 914400 h 3002280"/>
                    <a:gd name="connsiteX34" fmla="*/ 792480 w 3787140"/>
                    <a:gd name="connsiteY34" fmla="*/ 944880 h 3002280"/>
                    <a:gd name="connsiteX35" fmla="*/ 727710 w 3787140"/>
                    <a:gd name="connsiteY35" fmla="*/ 979170 h 3002280"/>
                    <a:gd name="connsiteX36" fmla="*/ 670560 w 3787140"/>
                    <a:gd name="connsiteY36" fmla="*/ 1013460 h 3002280"/>
                    <a:gd name="connsiteX37" fmla="*/ 632460 w 3787140"/>
                    <a:gd name="connsiteY37" fmla="*/ 1059180 h 3002280"/>
                    <a:gd name="connsiteX38" fmla="*/ 601980 w 3787140"/>
                    <a:gd name="connsiteY38" fmla="*/ 1123950 h 3002280"/>
                    <a:gd name="connsiteX39" fmla="*/ 579120 w 3787140"/>
                    <a:gd name="connsiteY39" fmla="*/ 1184910 h 3002280"/>
                    <a:gd name="connsiteX40" fmla="*/ 544830 w 3787140"/>
                    <a:gd name="connsiteY40" fmla="*/ 1242060 h 3002280"/>
                    <a:gd name="connsiteX41" fmla="*/ 480060 w 3787140"/>
                    <a:gd name="connsiteY41" fmla="*/ 1268730 h 3002280"/>
                    <a:gd name="connsiteX42" fmla="*/ 422910 w 3787140"/>
                    <a:gd name="connsiteY42" fmla="*/ 1295400 h 3002280"/>
                    <a:gd name="connsiteX43" fmla="*/ 384810 w 3787140"/>
                    <a:gd name="connsiteY43" fmla="*/ 1310640 h 3002280"/>
                    <a:gd name="connsiteX44" fmla="*/ 358140 w 3787140"/>
                    <a:gd name="connsiteY44" fmla="*/ 1341120 h 3002280"/>
                    <a:gd name="connsiteX45" fmla="*/ 358140 w 3787140"/>
                    <a:gd name="connsiteY45" fmla="*/ 1383030 h 3002280"/>
                    <a:gd name="connsiteX46" fmla="*/ 392430 w 3787140"/>
                    <a:gd name="connsiteY46" fmla="*/ 1409700 h 3002280"/>
                    <a:gd name="connsiteX47" fmla="*/ 403860 w 3787140"/>
                    <a:gd name="connsiteY47" fmla="*/ 1470660 h 3002280"/>
                    <a:gd name="connsiteX48" fmla="*/ 415290 w 3787140"/>
                    <a:gd name="connsiteY48" fmla="*/ 1527810 h 3002280"/>
                    <a:gd name="connsiteX49" fmla="*/ 426720 w 3787140"/>
                    <a:gd name="connsiteY49" fmla="*/ 1565910 h 3002280"/>
                    <a:gd name="connsiteX50" fmla="*/ 426720 w 3787140"/>
                    <a:gd name="connsiteY50" fmla="*/ 1600200 h 3002280"/>
                    <a:gd name="connsiteX51" fmla="*/ 403860 w 3787140"/>
                    <a:gd name="connsiteY51" fmla="*/ 1619250 h 3002280"/>
                    <a:gd name="connsiteX52" fmla="*/ 342900 w 3787140"/>
                    <a:gd name="connsiteY52" fmla="*/ 1645920 h 3002280"/>
                    <a:gd name="connsiteX53" fmla="*/ 281940 w 3787140"/>
                    <a:gd name="connsiteY53" fmla="*/ 1676400 h 3002280"/>
                    <a:gd name="connsiteX54" fmla="*/ 152400 w 3787140"/>
                    <a:gd name="connsiteY54" fmla="*/ 1733550 h 3002280"/>
                    <a:gd name="connsiteX55" fmla="*/ 64770 w 3787140"/>
                    <a:gd name="connsiteY55" fmla="*/ 1786890 h 3002280"/>
                    <a:gd name="connsiteX56" fmla="*/ 22860 w 3787140"/>
                    <a:gd name="connsiteY56" fmla="*/ 1805940 h 3002280"/>
                    <a:gd name="connsiteX57" fmla="*/ 0 w 3787140"/>
                    <a:gd name="connsiteY57" fmla="*/ 1847850 h 3002280"/>
                    <a:gd name="connsiteX58" fmla="*/ 11430 w 3787140"/>
                    <a:gd name="connsiteY58" fmla="*/ 1878330 h 3002280"/>
                    <a:gd name="connsiteX59" fmla="*/ 30480 w 3787140"/>
                    <a:gd name="connsiteY59" fmla="*/ 1897380 h 3002280"/>
                    <a:gd name="connsiteX60" fmla="*/ 45720 w 3787140"/>
                    <a:gd name="connsiteY60" fmla="*/ 1965960 h 3002280"/>
                    <a:gd name="connsiteX61" fmla="*/ 53340 w 3787140"/>
                    <a:gd name="connsiteY61" fmla="*/ 2045970 h 3002280"/>
                    <a:gd name="connsiteX62" fmla="*/ 91440 w 3787140"/>
                    <a:gd name="connsiteY62" fmla="*/ 2110740 h 3002280"/>
                    <a:gd name="connsiteX63" fmla="*/ 182880 w 3787140"/>
                    <a:gd name="connsiteY63" fmla="*/ 2133600 h 3002280"/>
                    <a:gd name="connsiteX64" fmla="*/ 278130 w 3787140"/>
                    <a:gd name="connsiteY64" fmla="*/ 2129790 h 3002280"/>
                    <a:gd name="connsiteX65" fmla="*/ 422910 w 3787140"/>
                    <a:gd name="connsiteY65" fmla="*/ 2145030 h 3002280"/>
                    <a:gd name="connsiteX66" fmla="*/ 495300 w 3787140"/>
                    <a:gd name="connsiteY66" fmla="*/ 2167890 h 3002280"/>
                    <a:gd name="connsiteX67" fmla="*/ 560070 w 3787140"/>
                    <a:gd name="connsiteY67" fmla="*/ 2164080 h 3002280"/>
                    <a:gd name="connsiteX68" fmla="*/ 624840 w 3787140"/>
                    <a:gd name="connsiteY68" fmla="*/ 2171700 h 3002280"/>
                    <a:gd name="connsiteX69" fmla="*/ 712470 w 3787140"/>
                    <a:gd name="connsiteY69" fmla="*/ 2217420 h 3002280"/>
                    <a:gd name="connsiteX70" fmla="*/ 803910 w 3787140"/>
                    <a:gd name="connsiteY70" fmla="*/ 2251710 h 3002280"/>
                    <a:gd name="connsiteX71" fmla="*/ 899160 w 3787140"/>
                    <a:gd name="connsiteY71" fmla="*/ 2282190 h 3002280"/>
                    <a:gd name="connsiteX72" fmla="*/ 982980 w 3787140"/>
                    <a:gd name="connsiteY72" fmla="*/ 2308860 h 3002280"/>
                    <a:gd name="connsiteX73" fmla="*/ 1024890 w 3787140"/>
                    <a:gd name="connsiteY73" fmla="*/ 2327910 h 3002280"/>
                    <a:gd name="connsiteX74" fmla="*/ 1051560 w 3787140"/>
                    <a:gd name="connsiteY74" fmla="*/ 2366010 h 3002280"/>
                    <a:gd name="connsiteX75" fmla="*/ 1062990 w 3787140"/>
                    <a:gd name="connsiteY75" fmla="*/ 2419350 h 3002280"/>
                    <a:gd name="connsiteX76" fmla="*/ 1055370 w 3787140"/>
                    <a:gd name="connsiteY76" fmla="*/ 2484120 h 3002280"/>
                    <a:gd name="connsiteX77" fmla="*/ 1047750 w 3787140"/>
                    <a:gd name="connsiteY77" fmla="*/ 2548890 h 3002280"/>
                    <a:gd name="connsiteX78" fmla="*/ 1070610 w 3787140"/>
                    <a:gd name="connsiteY78" fmla="*/ 2571750 h 3002280"/>
                    <a:gd name="connsiteX79" fmla="*/ 1112520 w 3787140"/>
                    <a:gd name="connsiteY79" fmla="*/ 2518410 h 3002280"/>
                    <a:gd name="connsiteX80" fmla="*/ 1226820 w 3787140"/>
                    <a:gd name="connsiteY80" fmla="*/ 2453640 h 3002280"/>
                    <a:gd name="connsiteX81" fmla="*/ 1272540 w 3787140"/>
                    <a:gd name="connsiteY81" fmla="*/ 2404110 h 3002280"/>
                    <a:gd name="connsiteX82" fmla="*/ 1310640 w 3787140"/>
                    <a:gd name="connsiteY82" fmla="*/ 2373630 h 3002280"/>
                    <a:gd name="connsiteX83" fmla="*/ 1348740 w 3787140"/>
                    <a:gd name="connsiteY83" fmla="*/ 2350770 h 3002280"/>
                    <a:gd name="connsiteX84" fmla="*/ 1386840 w 3787140"/>
                    <a:gd name="connsiteY84" fmla="*/ 2343150 h 3002280"/>
                    <a:gd name="connsiteX85" fmla="*/ 1432560 w 3787140"/>
                    <a:gd name="connsiteY85" fmla="*/ 2335530 h 3002280"/>
                    <a:gd name="connsiteX86" fmla="*/ 1482090 w 3787140"/>
                    <a:gd name="connsiteY86" fmla="*/ 2335530 h 3002280"/>
                    <a:gd name="connsiteX87" fmla="*/ 1565910 w 3787140"/>
                    <a:gd name="connsiteY87" fmla="*/ 2339340 h 3002280"/>
                    <a:gd name="connsiteX88" fmla="*/ 1630680 w 3787140"/>
                    <a:gd name="connsiteY88" fmla="*/ 2343150 h 3002280"/>
                    <a:gd name="connsiteX89" fmla="*/ 1760220 w 3787140"/>
                    <a:gd name="connsiteY89" fmla="*/ 2331720 h 3002280"/>
                    <a:gd name="connsiteX90" fmla="*/ 1832610 w 3787140"/>
                    <a:gd name="connsiteY90" fmla="*/ 2339340 h 3002280"/>
                    <a:gd name="connsiteX91" fmla="*/ 1840230 w 3787140"/>
                    <a:gd name="connsiteY91" fmla="*/ 2373630 h 3002280"/>
                    <a:gd name="connsiteX92" fmla="*/ 1866900 w 3787140"/>
                    <a:gd name="connsiteY92" fmla="*/ 2396490 h 3002280"/>
                    <a:gd name="connsiteX93" fmla="*/ 1866900 w 3787140"/>
                    <a:gd name="connsiteY93" fmla="*/ 2396490 h 3002280"/>
                    <a:gd name="connsiteX94" fmla="*/ 1931670 w 3787140"/>
                    <a:gd name="connsiteY94" fmla="*/ 2381250 h 3002280"/>
                    <a:gd name="connsiteX95" fmla="*/ 1981200 w 3787140"/>
                    <a:gd name="connsiteY95" fmla="*/ 2400300 h 3002280"/>
                    <a:gd name="connsiteX96" fmla="*/ 2026920 w 3787140"/>
                    <a:gd name="connsiteY96" fmla="*/ 2381250 h 3002280"/>
                    <a:gd name="connsiteX97" fmla="*/ 2011680 w 3787140"/>
                    <a:gd name="connsiteY97" fmla="*/ 2339340 h 3002280"/>
                    <a:gd name="connsiteX98" fmla="*/ 2023110 w 3787140"/>
                    <a:gd name="connsiteY98" fmla="*/ 2259330 h 3002280"/>
                    <a:gd name="connsiteX99" fmla="*/ 2045970 w 3787140"/>
                    <a:gd name="connsiteY99" fmla="*/ 2209800 h 3002280"/>
                    <a:gd name="connsiteX100" fmla="*/ 2095500 w 3787140"/>
                    <a:gd name="connsiteY100" fmla="*/ 2167890 h 3002280"/>
                    <a:gd name="connsiteX101" fmla="*/ 2129790 w 3787140"/>
                    <a:gd name="connsiteY101" fmla="*/ 2110740 h 3002280"/>
                    <a:gd name="connsiteX102" fmla="*/ 2175510 w 3787140"/>
                    <a:gd name="connsiteY102" fmla="*/ 2110740 h 3002280"/>
                    <a:gd name="connsiteX103" fmla="*/ 2213610 w 3787140"/>
                    <a:gd name="connsiteY103" fmla="*/ 2148840 h 3002280"/>
                    <a:gd name="connsiteX104" fmla="*/ 2255520 w 3787140"/>
                    <a:gd name="connsiteY104" fmla="*/ 2194560 h 3002280"/>
                    <a:gd name="connsiteX105" fmla="*/ 2259330 w 3787140"/>
                    <a:gd name="connsiteY105" fmla="*/ 2240280 h 3002280"/>
                    <a:gd name="connsiteX106" fmla="*/ 2244090 w 3787140"/>
                    <a:gd name="connsiteY106" fmla="*/ 2274570 h 3002280"/>
                    <a:gd name="connsiteX107" fmla="*/ 2225040 w 3787140"/>
                    <a:gd name="connsiteY107" fmla="*/ 2289810 h 3002280"/>
                    <a:gd name="connsiteX108" fmla="*/ 2217420 w 3787140"/>
                    <a:gd name="connsiteY108" fmla="*/ 2331720 h 3002280"/>
                    <a:gd name="connsiteX109" fmla="*/ 2247900 w 3787140"/>
                    <a:gd name="connsiteY109" fmla="*/ 2339340 h 3002280"/>
                    <a:gd name="connsiteX110" fmla="*/ 2274570 w 3787140"/>
                    <a:gd name="connsiteY110" fmla="*/ 2324100 h 3002280"/>
                    <a:gd name="connsiteX111" fmla="*/ 2312670 w 3787140"/>
                    <a:gd name="connsiteY111" fmla="*/ 2339340 h 3002280"/>
                    <a:gd name="connsiteX112" fmla="*/ 2331720 w 3787140"/>
                    <a:gd name="connsiteY112" fmla="*/ 2385060 h 3002280"/>
                    <a:gd name="connsiteX113" fmla="*/ 2362200 w 3787140"/>
                    <a:gd name="connsiteY113" fmla="*/ 2392680 h 3002280"/>
                    <a:gd name="connsiteX114" fmla="*/ 2366010 w 3787140"/>
                    <a:gd name="connsiteY114" fmla="*/ 2426970 h 3002280"/>
                    <a:gd name="connsiteX115" fmla="*/ 2385060 w 3787140"/>
                    <a:gd name="connsiteY115" fmla="*/ 2472690 h 3002280"/>
                    <a:gd name="connsiteX116" fmla="*/ 2385060 w 3787140"/>
                    <a:gd name="connsiteY116" fmla="*/ 2503170 h 3002280"/>
                    <a:gd name="connsiteX117" fmla="*/ 2373630 w 3787140"/>
                    <a:gd name="connsiteY117" fmla="*/ 2548890 h 3002280"/>
                    <a:gd name="connsiteX118" fmla="*/ 2346960 w 3787140"/>
                    <a:gd name="connsiteY118" fmla="*/ 2571750 h 3002280"/>
                    <a:gd name="connsiteX119" fmla="*/ 2346960 w 3787140"/>
                    <a:gd name="connsiteY119" fmla="*/ 2621280 h 3002280"/>
                    <a:gd name="connsiteX120" fmla="*/ 2369820 w 3787140"/>
                    <a:gd name="connsiteY120" fmla="*/ 2667000 h 3002280"/>
                    <a:gd name="connsiteX121" fmla="*/ 2404110 w 3787140"/>
                    <a:gd name="connsiteY121" fmla="*/ 2705100 h 3002280"/>
                    <a:gd name="connsiteX122" fmla="*/ 2423160 w 3787140"/>
                    <a:gd name="connsiteY122" fmla="*/ 2758440 h 3002280"/>
                    <a:gd name="connsiteX123" fmla="*/ 2461260 w 3787140"/>
                    <a:gd name="connsiteY123" fmla="*/ 2785110 h 3002280"/>
                    <a:gd name="connsiteX124" fmla="*/ 2491740 w 3787140"/>
                    <a:gd name="connsiteY124" fmla="*/ 2891790 h 3002280"/>
                    <a:gd name="connsiteX125" fmla="*/ 2514600 w 3787140"/>
                    <a:gd name="connsiteY125" fmla="*/ 2948940 h 3002280"/>
                    <a:gd name="connsiteX126" fmla="*/ 2545080 w 3787140"/>
                    <a:gd name="connsiteY126" fmla="*/ 2975610 h 3002280"/>
                    <a:gd name="connsiteX127" fmla="*/ 2606040 w 3787140"/>
                    <a:gd name="connsiteY127" fmla="*/ 2990850 h 3002280"/>
                    <a:gd name="connsiteX128" fmla="*/ 2647950 w 3787140"/>
                    <a:gd name="connsiteY128" fmla="*/ 3002280 h 3002280"/>
                    <a:gd name="connsiteX129" fmla="*/ 2701290 w 3787140"/>
                    <a:gd name="connsiteY129" fmla="*/ 2975610 h 3002280"/>
                    <a:gd name="connsiteX130" fmla="*/ 2739390 w 3787140"/>
                    <a:gd name="connsiteY130" fmla="*/ 2937510 h 3002280"/>
                    <a:gd name="connsiteX131" fmla="*/ 2842260 w 3787140"/>
                    <a:gd name="connsiteY131" fmla="*/ 2891790 h 3002280"/>
                    <a:gd name="connsiteX132" fmla="*/ 2914650 w 3787140"/>
                    <a:gd name="connsiteY132" fmla="*/ 2868930 h 3002280"/>
                    <a:gd name="connsiteX133" fmla="*/ 2967990 w 3787140"/>
                    <a:gd name="connsiteY133" fmla="*/ 2861310 h 3002280"/>
                    <a:gd name="connsiteX134" fmla="*/ 3028950 w 3787140"/>
                    <a:gd name="connsiteY134" fmla="*/ 2838450 h 3002280"/>
                    <a:gd name="connsiteX135" fmla="*/ 3078480 w 3787140"/>
                    <a:gd name="connsiteY135" fmla="*/ 2827020 h 3002280"/>
                    <a:gd name="connsiteX136" fmla="*/ 3116580 w 3787140"/>
                    <a:gd name="connsiteY136" fmla="*/ 2827020 h 3002280"/>
                    <a:gd name="connsiteX137" fmla="*/ 3177540 w 3787140"/>
                    <a:gd name="connsiteY137" fmla="*/ 2811780 h 3002280"/>
                    <a:gd name="connsiteX138" fmla="*/ 3215640 w 3787140"/>
                    <a:gd name="connsiteY138" fmla="*/ 2830830 h 3002280"/>
                    <a:gd name="connsiteX139" fmla="*/ 3227070 w 3787140"/>
                    <a:gd name="connsiteY139" fmla="*/ 2800350 h 3002280"/>
                    <a:gd name="connsiteX140" fmla="*/ 3215640 w 3787140"/>
                    <a:gd name="connsiteY140" fmla="*/ 2720340 h 3002280"/>
                    <a:gd name="connsiteX141" fmla="*/ 3227070 w 3787140"/>
                    <a:gd name="connsiteY141" fmla="*/ 2606040 h 3002280"/>
                    <a:gd name="connsiteX142" fmla="*/ 3230880 w 3787140"/>
                    <a:gd name="connsiteY142" fmla="*/ 2548890 h 3002280"/>
                    <a:gd name="connsiteX143" fmla="*/ 3246120 w 3787140"/>
                    <a:gd name="connsiteY143" fmla="*/ 2518410 h 3002280"/>
                    <a:gd name="connsiteX144" fmla="*/ 3238500 w 3787140"/>
                    <a:gd name="connsiteY144" fmla="*/ 2465070 h 3002280"/>
                    <a:gd name="connsiteX145" fmla="*/ 3249930 w 3787140"/>
                    <a:gd name="connsiteY145" fmla="*/ 2426970 h 3002280"/>
                    <a:gd name="connsiteX146" fmla="*/ 3280410 w 3787140"/>
                    <a:gd name="connsiteY146" fmla="*/ 2407920 h 3002280"/>
                    <a:gd name="connsiteX147" fmla="*/ 3272790 w 3787140"/>
                    <a:gd name="connsiteY147" fmla="*/ 2373630 h 3002280"/>
                    <a:gd name="connsiteX148" fmla="*/ 3238500 w 3787140"/>
                    <a:gd name="connsiteY148" fmla="*/ 2362200 h 3002280"/>
                    <a:gd name="connsiteX149" fmla="*/ 3208020 w 3787140"/>
                    <a:gd name="connsiteY149" fmla="*/ 2331720 h 3002280"/>
                    <a:gd name="connsiteX150" fmla="*/ 3208020 w 3787140"/>
                    <a:gd name="connsiteY150" fmla="*/ 2259330 h 3002280"/>
                    <a:gd name="connsiteX151" fmla="*/ 3215640 w 3787140"/>
                    <a:gd name="connsiteY151" fmla="*/ 2175510 h 3002280"/>
                    <a:gd name="connsiteX152" fmla="*/ 3215640 w 3787140"/>
                    <a:gd name="connsiteY152" fmla="*/ 2095500 h 3002280"/>
                    <a:gd name="connsiteX153" fmla="*/ 3204210 w 3787140"/>
                    <a:gd name="connsiteY153" fmla="*/ 2030730 h 3002280"/>
                    <a:gd name="connsiteX154" fmla="*/ 3204210 w 3787140"/>
                    <a:gd name="connsiteY154" fmla="*/ 1973580 h 3002280"/>
                    <a:gd name="connsiteX155" fmla="*/ 3208020 w 3787140"/>
                    <a:gd name="connsiteY155" fmla="*/ 1931670 h 3002280"/>
                    <a:gd name="connsiteX156" fmla="*/ 3234690 w 3787140"/>
                    <a:gd name="connsiteY156" fmla="*/ 1908810 h 3002280"/>
                    <a:gd name="connsiteX157" fmla="*/ 3295650 w 3787140"/>
                    <a:gd name="connsiteY157" fmla="*/ 1927860 h 3002280"/>
                    <a:gd name="connsiteX158" fmla="*/ 3360420 w 3787140"/>
                    <a:gd name="connsiteY158" fmla="*/ 1988820 h 3002280"/>
                    <a:gd name="connsiteX159" fmla="*/ 3406140 w 3787140"/>
                    <a:gd name="connsiteY159" fmla="*/ 2042160 h 3002280"/>
                    <a:gd name="connsiteX160" fmla="*/ 3429000 w 3787140"/>
                    <a:gd name="connsiteY160" fmla="*/ 2049780 h 3002280"/>
                    <a:gd name="connsiteX161" fmla="*/ 3467100 w 3787140"/>
                    <a:gd name="connsiteY161" fmla="*/ 2057400 h 3002280"/>
                    <a:gd name="connsiteX162" fmla="*/ 3486150 w 3787140"/>
                    <a:gd name="connsiteY162" fmla="*/ 2087880 h 3002280"/>
                    <a:gd name="connsiteX163" fmla="*/ 3528060 w 3787140"/>
                    <a:gd name="connsiteY163" fmla="*/ 2118360 h 3002280"/>
                    <a:gd name="connsiteX164" fmla="*/ 3604260 w 3787140"/>
                    <a:gd name="connsiteY164" fmla="*/ 2141220 h 3002280"/>
                    <a:gd name="connsiteX165" fmla="*/ 3688080 w 3787140"/>
                    <a:gd name="connsiteY165" fmla="*/ 2145030 h 3002280"/>
                    <a:gd name="connsiteX166" fmla="*/ 3707130 w 3787140"/>
                    <a:gd name="connsiteY166" fmla="*/ 2125980 h 3002280"/>
                    <a:gd name="connsiteX167" fmla="*/ 3764280 w 3787140"/>
                    <a:gd name="connsiteY167" fmla="*/ 2141220 h 3002280"/>
                    <a:gd name="connsiteX168" fmla="*/ 3787140 w 3787140"/>
                    <a:gd name="connsiteY168" fmla="*/ 2129790 h 3002280"/>
                    <a:gd name="connsiteX169" fmla="*/ 3783330 w 3787140"/>
                    <a:gd name="connsiteY169" fmla="*/ 2099310 h 3002280"/>
                    <a:gd name="connsiteX170" fmla="*/ 3768090 w 3787140"/>
                    <a:gd name="connsiteY170" fmla="*/ 2068830 h 3002280"/>
                    <a:gd name="connsiteX171" fmla="*/ 3745230 w 3787140"/>
                    <a:gd name="connsiteY171" fmla="*/ 2007870 h 3002280"/>
                    <a:gd name="connsiteX172" fmla="*/ 3729990 w 3787140"/>
                    <a:gd name="connsiteY172" fmla="*/ 1988820 h 3002280"/>
                    <a:gd name="connsiteX173" fmla="*/ 3722370 w 3787140"/>
                    <a:gd name="connsiteY173" fmla="*/ 1935480 h 3002280"/>
                    <a:gd name="connsiteX174" fmla="*/ 3726180 w 3787140"/>
                    <a:gd name="connsiteY174" fmla="*/ 1893570 h 3002280"/>
                    <a:gd name="connsiteX175" fmla="*/ 3722370 w 3787140"/>
                    <a:gd name="connsiteY175" fmla="*/ 1855470 h 3002280"/>
                    <a:gd name="connsiteX176" fmla="*/ 3699510 w 3787140"/>
                    <a:gd name="connsiteY176" fmla="*/ 1851660 h 3002280"/>
                    <a:gd name="connsiteX177" fmla="*/ 3646170 w 3787140"/>
                    <a:gd name="connsiteY177" fmla="*/ 1832610 h 3002280"/>
                    <a:gd name="connsiteX178" fmla="*/ 3592830 w 3787140"/>
                    <a:gd name="connsiteY178" fmla="*/ 1817370 h 3002280"/>
                    <a:gd name="connsiteX179" fmla="*/ 3520440 w 3787140"/>
                    <a:gd name="connsiteY179" fmla="*/ 1752600 h 3002280"/>
                    <a:gd name="connsiteX180" fmla="*/ 3478530 w 3787140"/>
                    <a:gd name="connsiteY180" fmla="*/ 1699260 h 3002280"/>
                    <a:gd name="connsiteX181" fmla="*/ 3413760 w 3787140"/>
                    <a:gd name="connsiteY181" fmla="*/ 1642110 h 3002280"/>
                    <a:gd name="connsiteX182" fmla="*/ 3364230 w 3787140"/>
                    <a:gd name="connsiteY182" fmla="*/ 1565910 h 3002280"/>
                    <a:gd name="connsiteX183" fmla="*/ 3322320 w 3787140"/>
                    <a:gd name="connsiteY183" fmla="*/ 1508760 h 3002280"/>
                    <a:gd name="connsiteX184" fmla="*/ 3181350 w 3787140"/>
                    <a:gd name="connsiteY184" fmla="*/ 1428750 h 3002280"/>
                    <a:gd name="connsiteX185" fmla="*/ 3089910 w 3787140"/>
                    <a:gd name="connsiteY185" fmla="*/ 1375410 h 3002280"/>
                    <a:gd name="connsiteX186" fmla="*/ 2998470 w 3787140"/>
                    <a:gd name="connsiteY186" fmla="*/ 1299210 h 3002280"/>
                    <a:gd name="connsiteX187" fmla="*/ 2895600 w 3787140"/>
                    <a:gd name="connsiteY187" fmla="*/ 1242060 h 3002280"/>
                    <a:gd name="connsiteX188" fmla="*/ 2811780 w 3787140"/>
                    <a:gd name="connsiteY188" fmla="*/ 1169670 h 3002280"/>
                    <a:gd name="connsiteX189" fmla="*/ 2743200 w 3787140"/>
                    <a:gd name="connsiteY189" fmla="*/ 1123950 h 3002280"/>
                    <a:gd name="connsiteX190" fmla="*/ 2663190 w 3787140"/>
                    <a:gd name="connsiteY190" fmla="*/ 1085850 h 3002280"/>
                    <a:gd name="connsiteX191" fmla="*/ 2586990 w 3787140"/>
                    <a:gd name="connsiteY191" fmla="*/ 1017270 h 3002280"/>
                    <a:gd name="connsiteX192" fmla="*/ 2495550 w 3787140"/>
                    <a:gd name="connsiteY192" fmla="*/ 971550 h 3002280"/>
                    <a:gd name="connsiteX193" fmla="*/ 2426970 w 3787140"/>
                    <a:gd name="connsiteY193" fmla="*/ 906780 h 3002280"/>
                    <a:gd name="connsiteX194" fmla="*/ 2381250 w 3787140"/>
                    <a:gd name="connsiteY194" fmla="*/ 880110 h 3002280"/>
                    <a:gd name="connsiteX195" fmla="*/ 2301240 w 3787140"/>
                    <a:gd name="connsiteY195" fmla="*/ 838200 h 30022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</a:cxnLst>
                  <a:rect l="l" t="t" r="r" b="b"/>
                  <a:pathLst>
                    <a:path w="3787140" h="3002280">
                      <a:moveTo>
                        <a:pt x="2301240" y="838200"/>
                      </a:moveTo>
                      <a:lnTo>
                        <a:pt x="2225040" y="777240"/>
                      </a:lnTo>
                      <a:lnTo>
                        <a:pt x="2106930" y="723900"/>
                      </a:lnTo>
                      <a:lnTo>
                        <a:pt x="2019300" y="647700"/>
                      </a:lnTo>
                      <a:lnTo>
                        <a:pt x="1931670" y="590550"/>
                      </a:lnTo>
                      <a:lnTo>
                        <a:pt x="1859280" y="548640"/>
                      </a:lnTo>
                      <a:lnTo>
                        <a:pt x="1786890" y="491490"/>
                      </a:lnTo>
                      <a:lnTo>
                        <a:pt x="1703070" y="438150"/>
                      </a:lnTo>
                      <a:lnTo>
                        <a:pt x="1604010" y="373380"/>
                      </a:lnTo>
                      <a:lnTo>
                        <a:pt x="1516380" y="312420"/>
                      </a:lnTo>
                      <a:lnTo>
                        <a:pt x="1447800" y="262890"/>
                      </a:lnTo>
                      <a:lnTo>
                        <a:pt x="1383030" y="220980"/>
                      </a:lnTo>
                      <a:lnTo>
                        <a:pt x="1325880" y="167640"/>
                      </a:lnTo>
                      <a:lnTo>
                        <a:pt x="1283970" y="129540"/>
                      </a:lnTo>
                      <a:lnTo>
                        <a:pt x="1184910" y="83820"/>
                      </a:lnTo>
                      <a:lnTo>
                        <a:pt x="1154430" y="49530"/>
                      </a:lnTo>
                      <a:lnTo>
                        <a:pt x="1123950" y="26670"/>
                      </a:lnTo>
                      <a:lnTo>
                        <a:pt x="1078230" y="0"/>
                      </a:lnTo>
                      <a:lnTo>
                        <a:pt x="1055370" y="22860"/>
                      </a:lnTo>
                      <a:lnTo>
                        <a:pt x="1078230" y="76200"/>
                      </a:lnTo>
                      <a:lnTo>
                        <a:pt x="1093470" y="129540"/>
                      </a:lnTo>
                      <a:lnTo>
                        <a:pt x="1108710" y="175260"/>
                      </a:lnTo>
                      <a:lnTo>
                        <a:pt x="1131570" y="247650"/>
                      </a:lnTo>
                      <a:lnTo>
                        <a:pt x="1135380" y="327660"/>
                      </a:lnTo>
                      <a:lnTo>
                        <a:pt x="1120140" y="419100"/>
                      </a:lnTo>
                      <a:lnTo>
                        <a:pt x="1112520" y="457200"/>
                      </a:lnTo>
                      <a:lnTo>
                        <a:pt x="1070610" y="518160"/>
                      </a:lnTo>
                      <a:lnTo>
                        <a:pt x="1043940" y="571500"/>
                      </a:lnTo>
                      <a:lnTo>
                        <a:pt x="1005840" y="636270"/>
                      </a:lnTo>
                      <a:lnTo>
                        <a:pt x="979170" y="689610"/>
                      </a:lnTo>
                      <a:lnTo>
                        <a:pt x="975360" y="762000"/>
                      </a:lnTo>
                      <a:lnTo>
                        <a:pt x="986790" y="834390"/>
                      </a:lnTo>
                      <a:lnTo>
                        <a:pt x="941070" y="861060"/>
                      </a:lnTo>
                      <a:lnTo>
                        <a:pt x="872490" y="914400"/>
                      </a:lnTo>
                      <a:lnTo>
                        <a:pt x="792480" y="944880"/>
                      </a:lnTo>
                      <a:lnTo>
                        <a:pt x="727710" y="979170"/>
                      </a:lnTo>
                      <a:lnTo>
                        <a:pt x="670560" y="1013460"/>
                      </a:lnTo>
                      <a:lnTo>
                        <a:pt x="632460" y="1059180"/>
                      </a:lnTo>
                      <a:lnTo>
                        <a:pt x="601980" y="1123950"/>
                      </a:lnTo>
                      <a:lnTo>
                        <a:pt x="579120" y="1184910"/>
                      </a:lnTo>
                      <a:lnTo>
                        <a:pt x="544830" y="1242060"/>
                      </a:lnTo>
                      <a:lnTo>
                        <a:pt x="480060" y="1268730"/>
                      </a:lnTo>
                      <a:lnTo>
                        <a:pt x="422910" y="1295400"/>
                      </a:lnTo>
                      <a:lnTo>
                        <a:pt x="384810" y="1310640"/>
                      </a:lnTo>
                      <a:lnTo>
                        <a:pt x="358140" y="1341120"/>
                      </a:lnTo>
                      <a:lnTo>
                        <a:pt x="358140" y="1383030"/>
                      </a:lnTo>
                      <a:lnTo>
                        <a:pt x="392430" y="1409700"/>
                      </a:lnTo>
                      <a:lnTo>
                        <a:pt x="403860" y="1470660"/>
                      </a:lnTo>
                      <a:lnTo>
                        <a:pt x="415290" y="1527810"/>
                      </a:lnTo>
                      <a:lnTo>
                        <a:pt x="426720" y="1565910"/>
                      </a:lnTo>
                      <a:lnTo>
                        <a:pt x="426720" y="1600200"/>
                      </a:lnTo>
                      <a:lnTo>
                        <a:pt x="403860" y="1619250"/>
                      </a:lnTo>
                      <a:lnTo>
                        <a:pt x="342900" y="1645920"/>
                      </a:lnTo>
                      <a:lnTo>
                        <a:pt x="281940" y="1676400"/>
                      </a:lnTo>
                      <a:lnTo>
                        <a:pt x="152400" y="1733550"/>
                      </a:lnTo>
                      <a:lnTo>
                        <a:pt x="64770" y="1786890"/>
                      </a:lnTo>
                      <a:lnTo>
                        <a:pt x="22860" y="1805940"/>
                      </a:lnTo>
                      <a:lnTo>
                        <a:pt x="0" y="1847850"/>
                      </a:lnTo>
                      <a:lnTo>
                        <a:pt x="11430" y="1878330"/>
                      </a:lnTo>
                      <a:lnTo>
                        <a:pt x="30480" y="1897380"/>
                      </a:lnTo>
                      <a:lnTo>
                        <a:pt x="45720" y="1965960"/>
                      </a:lnTo>
                      <a:lnTo>
                        <a:pt x="53340" y="2045970"/>
                      </a:lnTo>
                      <a:lnTo>
                        <a:pt x="91440" y="2110740"/>
                      </a:lnTo>
                      <a:lnTo>
                        <a:pt x="182880" y="2133600"/>
                      </a:lnTo>
                      <a:lnTo>
                        <a:pt x="278130" y="2129790"/>
                      </a:lnTo>
                      <a:lnTo>
                        <a:pt x="422910" y="2145030"/>
                      </a:lnTo>
                      <a:lnTo>
                        <a:pt x="495300" y="2167890"/>
                      </a:lnTo>
                      <a:lnTo>
                        <a:pt x="560070" y="2164080"/>
                      </a:lnTo>
                      <a:lnTo>
                        <a:pt x="624840" y="2171700"/>
                      </a:lnTo>
                      <a:lnTo>
                        <a:pt x="712470" y="2217420"/>
                      </a:lnTo>
                      <a:lnTo>
                        <a:pt x="803910" y="2251710"/>
                      </a:lnTo>
                      <a:lnTo>
                        <a:pt x="899160" y="2282190"/>
                      </a:lnTo>
                      <a:lnTo>
                        <a:pt x="982980" y="2308860"/>
                      </a:lnTo>
                      <a:lnTo>
                        <a:pt x="1024890" y="2327910"/>
                      </a:lnTo>
                      <a:lnTo>
                        <a:pt x="1051560" y="2366010"/>
                      </a:lnTo>
                      <a:lnTo>
                        <a:pt x="1062990" y="2419350"/>
                      </a:lnTo>
                      <a:lnTo>
                        <a:pt x="1055370" y="2484120"/>
                      </a:lnTo>
                      <a:lnTo>
                        <a:pt x="1047750" y="2548890"/>
                      </a:lnTo>
                      <a:lnTo>
                        <a:pt x="1070610" y="2571750"/>
                      </a:lnTo>
                      <a:lnTo>
                        <a:pt x="1112520" y="2518410"/>
                      </a:lnTo>
                      <a:lnTo>
                        <a:pt x="1226820" y="2453640"/>
                      </a:lnTo>
                      <a:lnTo>
                        <a:pt x="1272540" y="2404110"/>
                      </a:lnTo>
                      <a:lnTo>
                        <a:pt x="1310640" y="2373630"/>
                      </a:lnTo>
                      <a:lnTo>
                        <a:pt x="1348740" y="2350770"/>
                      </a:lnTo>
                      <a:lnTo>
                        <a:pt x="1386840" y="2343150"/>
                      </a:lnTo>
                      <a:lnTo>
                        <a:pt x="1432560" y="2335530"/>
                      </a:lnTo>
                      <a:lnTo>
                        <a:pt x="1482090" y="2335530"/>
                      </a:lnTo>
                      <a:lnTo>
                        <a:pt x="1565910" y="2339340"/>
                      </a:lnTo>
                      <a:lnTo>
                        <a:pt x="1630680" y="2343150"/>
                      </a:lnTo>
                      <a:lnTo>
                        <a:pt x="1760220" y="2331720"/>
                      </a:lnTo>
                      <a:lnTo>
                        <a:pt x="1832610" y="2339340"/>
                      </a:lnTo>
                      <a:lnTo>
                        <a:pt x="1840230" y="2373630"/>
                      </a:lnTo>
                      <a:lnTo>
                        <a:pt x="1866900" y="2396490"/>
                      </a:lnTo>
                      <a:lnTo>
                        <a:pt x="1866900" y="2396490"/>
                      </a:lnTo>
                      <a:lnTo>
                        <a:pt x="1931670" y="2381250"/>
                      </a:lnTo>
                      <a:lnTo>
                        <a:pt x="1981200" y="2400300"/>
                      </a:lnTo>
                      <a:lnTo>
                        <a:pt x="2026920" y="2381250"/>
                      </a:lnTo>
                      <a:lnTo>
                        <a:pt x="2011680" y="2339340"/>
                      </a:lnTo>
                      <a:lnTo>
                        <a:pt x="2023110" y="2259330"/>
                      </a:lnTo>
                      <a:lnTo>
                        <a:pt x="2045970" y="2209800"/>
                      </a:lnTo>
                      <a:lnTo>
                        <a:pt x="2095500" y="2167890"/>
                      </a:lnTo>
                      <a:lnTo>
                        <a:pt x="2129790" y="2110740"/>
                      </a:lnTo>
                      <a:lnTo>
                        <a:pt x="2175510" y="2110740"/>
                      </a:lnTo>
                      <a:lnTo>
                        <a:pt x="2213610" y="2148840"/>
                      </a:lnTo>
                      <a:lnTo>
                        <a:pt x="2255520" y="2194560"/>
                      </a:lnTo>
                      <a:lnTo>
                        <a:pt x="2259330" y="2240280"/>
                      </a:lnTo>
                      <a:lnTo>
                        <a:pt x="2244090" y="2274570"/>
                      </a:lnTo>
                      <a:lnTo>
                        <a:pt x="2225040" y="2289810"/>
                      </a:lnTo>
                      <a:lnTo>
                        <a:pt x="2217420" y="2331720"/>
                      </a:lnTo>
                      <a:lnTo>
                        <a:pt x="2247900" y="2339340"/>
                      </a:lnTo>
                      <a:lnTo>
                        <a:pt x="2274570" y="2324100"/>
                      </a:lnTo>
                      <a:lnTo>
                        <a:pt x="2312670" y="2339340"/>
                      </a:lnTo>
                      <a:lnTo>
                        <a:pt x="2331720" y="2385060"/>
                      </a:lnTo>
                      <a:lnTo>
                        <a:pt x="2362200" y="2392680"/>
                      </a:lnTo>
                      <a:lnTo>
                        <a:pt x="2366010" y="2426970"/>
                      </a:lnTo>
                      <a:lnTo>
                        <a:pt x="2385060" y="2472690"/>
                      </a:lnTo>
                      <a:lnTo>
                        <a:pt x="2385060" y="2503170"/>
                      </a:lnTo>
                      <a:lnTo>
                        <a:pt x="2373630" y="2548890"/>
                      </a:lnTo>
                      <a:lnTo>
                        <a:pt x="2346960" y="2571750"/>
                      </a:lnTo>
                      <a:lnTo>
                        <a:pt x="2346960" y="2621280"/>
                      </a:lnTo>
                      <a:lnTo>
                        <a:pt x="2369820" y="2667000"/>
                      </a:lnTo>
                      <a:lnTo>
                        <a:pt x="2404110" y="2705100"/>
                      </a:lnTo>
                      <a:lnTo>
                        <a:pt x="2423160" y="2758440"/>
                      </a:lnTo>
                      <a:lnTo>
                        <a:pt x="2461260" y="2785110"/>
                      </a:lnTo>
                      <a:lnTo>
                        <a:pt x="2491740" y="2891790"/>
                      </a:lnTo>
                      <a:lnTo>
                        <a:pt x="2514600" y="2948940"/>
                      </a:lnTo>
                      <a:lnTo>
                        <a:pt x="2545080" y="2975610"/>
                      </a:lnTo>
                      <a:lnTo>
                        <a:pt x="2606040" y="2990850"/>
                      </a:lnTo>
                      <a:lnTo>
                        <a:pt x="2647950" y="3002280"/>
                      </a:lnTo>
                      <a:lnTo>
                        <a:pt x="2701290" y="2975610"/>
                      </a:lnTo>
                      <a:lnTo>
                        <a:pt x="2739390" y="2937510"/>
                      </a:lnTo>
                      <a:lnTo>
                        <a:pt x="2842260" y="2891790"/>
                      </a:lnTo>
                      <a:lnTo>
                        <a:pt x="2914650" y="2868930"/>
                      </a:lnTo>
                      <a:lnTo>
                        <a:pt x="2967990" y="2861310"/>
                      </a:lnTo>
                      <a:lnTo>
                        <a:pt x="3028950" y="2838450"/>
                      </a:lnTo>
                      <a:lnTo>
                        <a:pt x="3078480" y="2827020"/>
                      </a:lnTo>
                      <a:lnTo>
                        <a:pt x="3116580" y="2827020"/>
                      </a:lnTo>
                      <a:lnTo>
                        <a:pt x="3177540" y="2811780"/>
                      </a:lnTo>
                      <a:lnTo>
                        <a:pt x="3215640" y="2830830"/>
                      </a:lnTo>
                      <a:lnTo>
                        <a:pt x="3227070" y="2800350"/>
                      </a:lnTo>
                      <a:lnTo>
                        <a:pt x="3215640" y="2720340"/>
                      </a:lnTo>
                      <a:lnTo>
                        <a:pt x="3227070" y="2606040"/>
                      </a:lnTo>
                      <a:lnTo>
                        <a:pt x="3230880" y="2548890"/>
                      </a:lnTo>
                      <a:lnTo>
                        <a:pt x="3246120" y="2518410"/>
                      </a:lnTo>
                      <a:lnTo>
                        <a:pt x="3238500" y="2465070"/>
                      </a:lnTo>
                      <a:lnTo>
                        <a:pt x="3249930" y="2426970"/>
                      </a:lnTo>
                      <a:lnTo>
                        <a:pt x="3280410" y="2407920"/>
                      </a:lnTo>
                      <a:lnTo>
                        <a:pt x="3272790" y="2373630"/>
                      </a:lnTo>
                      <a:lnTo>
                        <a:pt x="3238500" y="2362200"/>
                      </a:lnTo>
                      <a:lnTo>
                        <a:pt x="3208020" y="2331720"/>
                      </a:lnTo>
                      <a:lnTo>
                        <a:pt x="3208020" y="2259330"/>
                      </a:lnTo>
                      <a:lnTo>
                        <a:pt x="3215640" y="2175510"/>
                      </a:lnTo>
                      <a:lnTo>
                        <a:pt x="3215640" y="2095500"/>
                      </a:lnTo>
                      <a:lnTo>
                        <a:pt x="3204210" y="2030730"/>
                      </a:lnTo>
                      <a:lnTo>
                        <a:pt x="3204210" y="1973580"/>
                      </a:lnTo>
                      <a:lnTo>
                        <a:pt x="3208020" y="1931670"/>
                      </a:lnTo>
                      <a:lnTo>
                        <a:pt x="3234690" y="1908810"/>
                      </a:lnTo>
                      <a:lnTo>
                        <a:pt x="3295650" y="1927860"/>
                      </a:lnTo>
                      <a:lnTo>
                        <a:pt x="3360420" y="1988820"/>
                      </a:lnTo>
                      <a:lnTo>
                        <a:pt x="3406140" y="2042160"/>
                      </a:lnTo>
                      <a:lnTo>
                        <a:pt x="3429000" y="2049780"/>
                      </a:lnTo>
                      <a:lnTo>
                        <a:pt x="3467100" y="2057400"/>
                      </a:lnTo>
                      <a:lnTo>
                        <a:pt x="3486150" y="2087880"/>
                      </a:lnTo>
                      <a:lnTo>
                        <a:pt x="3528060" y="2118360"/>
                      </a:lnTo>
                      <a:lnTo>
                        <a:pt x="3604260" y="2141220"/>
                      </a:lnTo>
                      <a:lnTo>
                        <a:pt x="3688080" y="2145030"/>
                      </a:lnTo>
                      <a:lnTo>
                        <a:pt x="3707130" y="2125980"/>
                      </a:lnTo>
                      <a:lnTo>
                        <a:pt x="3764280" y="2141220"/>
                      </a:lnTo>
                      <a:lnTo>
                        <a:pt x="3787140" y="2129790"/>
                      </a:lnTo>
                      <a:lnTo>
                        <a:pt x="3783330" y="2099310"/>
                      </a:lnTo>
                      <a:lnTo>
                        <a:pt x="3768090" y="2068830"/>
                      </a:lnTo>
                      <a:lnTo>
                        <a:pt x="3745230" y="2007870"/>
                      </a:lnTo>
                      <a:lnTo>
                        <a:pt x="3729990" y="1988820"/>
                      </a:lnTo>
                      <a:lnTo>
                        <a:pt x="3722370" y="1935480"/>
                      </a:lnTo>
                      <a:lnTo>
                        <a:pt x="3726180" y="1893570"/>
                      </a:lnTo>
                      <a:lnTo>
                        <a:pt x="3722370" y="1855470"/>
                      </a:lnTo>
                      <a:lnTo>
                        <a:pt x="3699510" y="1851660"/>
                      </a:lnTo>
                      <a:lnTo>
                        <a:pt x="3646170" y="1832610"/>
                      </a:lnTo>
                      <a:lnTo>
                        <a:pt x="3592830" y="1817370"/>
                      </a:lnTo>
                      <a:lnTo>
                        <a:pt x="3520440" y="1752600"/>
                      </a:lnTo>
                      <a:lnTo>
                        <a:pt x="3478530" y="1699260"/>
                      </a:lnTo>
                      <a:lnTo>
                        <a:pt x="3413760" y="1642110"/>
                      </a:lnTo>
                      <a:lnTo>
                        <a:pt x="3364230" y="1565910"/>
                      </a:lnTo>
                      <a:lnTo>
                        <a:pt x="3322320" y="1508760"/>
                      </a:lnTo>
                      <a:lnTo>
                        <a:pt x="3181350" y="1428750"/>
                      </a:lnTo>
                      <a:lnTo>
                        <a:pt x="3089910" y="1375410"/>
                      </a:lnTo>
                      <a:lnTo>
                        <a:pt x="2998470" y="1299210"/>
                      </a:lnTo>
                      <a:lnTo>
                        <a:pt x="2895600" y="1242060"/>
                      </a:lnTo>
                      <a:lnTo>
                        <a:pt x="2811780" y="1169670"/>
                      </a:lnTo>
                      <a:lnTo>
                        <a:pt x="2743200" y="1123950"/>
                      </a:lnTo>
                      <a:lnTo>
                        <a:pt x="2663190" y="1085850"/>
                      </a:lnTo>
                      <a:lnTo>
                        <a:pt x="2586990" y="1017270"/>
                      </a:lnTo>
                      <a:lnTo>
                        <a:pt x="2495550" y="971550"/>
                      </a:lnTo>
                      <a:lnTo>
                        <a:pt x="2426970" y="906780"/>
                      </a:lnTo>
                      <a:lnTo>
                        <a:pt x="2381250" y="880110"/>
                      </a:lnTo>
                      <a:lnTo>
                        <a:pt x="2301240" y="83820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solidFill>
                    <a:srgbClr val="008FD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400" b="1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S-Core Dream 6 Bold" panose="020B0503030302020204" pitchFamily="34" charset="-127"/>
                    <a:ea typeface="S-Core Dream 6 Bold" panose="020B0503030302020204" pitchFamily="34" charset="-127"/>
                  </a:endParaRPr>
                </a:p>
              </p:txBody>
            </p:sp>
            <p:sp>
              <p:nvSpPr>
                <p:cNvPr id="248" name="강서 TXT">
                  <a:extLst>
                    <a:ext uri="{FF2B5EF4-FFF2-40B4-BE49-F238E27FC236}">
                      <a16:creationId xmlns:a16="http://schemas.microsoft.com/office/drawing/2014/main" id="{CD8860B5-F08A-1A49-9CF1-4742E645475D}"/>
                    </a:ext>
                  </a:extLst>
                </p:cNvPr>
                <p:cNvSpPr txBox="1"/>
                <p:nvPr/>
              </p:nvSpPr>
              <p:spPr>
                <a:xfrm>
                  <a:off x="2275364" y="4027444"/>
                  <a:ext cx="453971" cy="276999"/>
                </a:xfrm>
                <a:prstGeom prst="rect">
                  <a:avLst/>
                </a:prstGeom>
                <a:noFill/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</p:spPr>
              <p:txBody>
                <a:bodyPr wrap="none" rtlCol="0" anchor="ctr">
                  <a:spAutoFit/>
                </a:bodyPr>
                <a:lstStyle/>
                <a:p>
                  <a:pPr algn="ctr"/>
                  <a:r>
                    <a:rPr lang="ko-KR" altLang="en-US" sz="1200" b="1" spc="-15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latin typeface="S-Core Dream 6 Bold" panose="020B0503030302020204" pitchFamily="34" charset="-127"/>
                      <a:ea typeface="S-Core Dream 6 Bold" panose="020B0503030302020204" pitchFamily="34" charset="-127"/>
                    </a:rPr>
                    <a:t>강서</a:t>
                  </a:r>
                  <a:endParaRPr lang="ko-KR" altLang="en-US" sz="1200" b="1" spc="-15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S-Core Dream 6 Bold" panose="020B0503030302020204" pitchFamily="34" charset="-127"/>
                    <a:ea typeface="S-Core Dream 6 Bold" panose="020B0503030302020204" pitchFamily="34" charset="-127"/>
                  </a:endParaRPr>
                </a:p>
              </p:txBody>
            </p:sp>
          </p:grpSp>
        </p:grpSp>
        <p:grpSp>
          <p:nvGrpSpPr>
            <p:cNvPr id="182" name="서북권">
              <a:extLst>
                <a:ext uri="{FF2B5EF4-FFF2-40B4-BE49-F238E27FC236}">
                  <a16:creationId xmlns:a16="http://schemas.microsoft.com/office/drawing/2014/main" id="{C4513905-9A54-2A4E-AFFA-A71EF12CC250}"/>
                </a:ext>
              </a:extLst>
            </p:cNvPr>
            <p:cNvGrpSpPr/>
            <p:nvPr/>
          </p:nvGrpSpPr>
          <p:grpSpPr>
            <a:xfrm>
              <a:off x="7350374" y="2533527"/>
              <a:ext cx="1416923" cy="2112590"/>
              <a:chOff x="3128659" y="2532663"/>
              <a:chExt cx="1416923" cy="2112590"/>
            </a:xfrm>
          </p:grpSpPr>
          <p:grpSp>
            <p:nvGrpSpPr>
              <p:cNvPr id="231" name="서대문구">
                <a:extLst>
                  <a:ext uri="{FF2B5EF4-FFF2-40B4-BE49-F238E27FC236}">
                    <a16:creationId xmlns:a16="http://schemas.microsoft.com/office/drawing/2014/main" id="{2C653E7C-3A37-3F42-BDDE-7110DD38E617}"/>
                  </a:ext>
                </a:extLst>
              </p:cNvPr>
              <p:cNvGrpSpPr/>
              <p:nvPr/>
            </p:nvGrpSpPr>
            <p:grpSpPr>
              <a:xfrm>
                <a:off x="3656185" y="3437082"/>
                <a:ext cx="816360" cy="838116"/>
                <a:chOff x="3656185" y="3437082"/>
                <a:chExt cx="816360" cy="838116"/>
              </a:xfrm>
            </p:grpSpPr>
            <p:sp>
              <p:nvSpPr>
                <p:cNvPr id="238" name="서대문구">
                  <a:extLst>
                    <a:ext uri="{FF2B5EF4-FFF2-40B4-BE49-F238E27FC236}">
                      <a16:creationId xmlns:a16="http://schemas.microsoft.com/office/drawing/2014/main" id="{A4E5A364-10BA-2D4A-85D6-60A40A294124}"/>
                    </a:ext>
                  </a:extLst>
                </p:cNvPr>
                <p:cNvSpPr/>
                <p:nvPr/>
              </p:nvSpPr>
              <p:spPr>
                <a:xfrm>
                  <a:off x="3656185" y="3437082"/>
                  <a:ext cx="816360" cy="838116"/>
                </a:xfrm>
                <a:custGeom>
                  <a:avLst/>
                  <a:gdLst>
                    <a:gd name="connsiteX0" fmla="*/ 1490980 w 2001520"/>
                    <a:gd name="connsiteY0" fmla="*/ 0 h 2054860"/>
                    <a:gd name="connsiteX1" fmla="*/ 1419860 w 2001520"/>
                    <a:gd name="connsiteY1" fmla="*/ 7620 h 2054860"/>
                    <a:gd name="connsiteX2" fmla="*/ 1404620 w 2001520"/>
                    <a:gd name="connsiteY2" fmla="*/ 25400 h 2054860"/>
                    <a:gd name="connsiteX3" fmla="*/ 1386840 w 2001520"/>
                    <a:gd name="connsiteY3" fmla="*/ 53340 h 2054860"/>
                    <a:gd name="connsiteX4" fmla="*/ 1363980 w 2001520"/>
                    <a:gd name="connsiteY4" fmla="*/ 106680 h 2054860"/>
                    <a:gd name="connsiteX5" fmla="*/ 1356360 w 2001520"/>
                    <a:gd name="connsiteY5" fmla="*/ 129540 h 2054860"/>
                    <a:gd name="connsiteX6" fmla="*/ 1338580 w 2001520"/>
                    <a:gd name="connsiteY6" fmla="*/ 139700 h 2054860"/>
                    <a:gd name="connsiteX7" fmla="*/ 1295400 w 2001520"/>
                    <a:gd name="connsiteY7" fmla="*/ 134620 h 2054860"/>
                    <a:gd name="connsiteX8" fmla="*/ 1267460 w 2001520"/>
                    <a:gd name="connsiteY8" fmla="*/ 132080 h 2054860"/>
                    <a:gd name="connsiteX9" fmla="*/ 1236980 w 2001520"/>
                    <a:gd name="connsiteY9" fmla="*/ 142240 h 2054860"/>
                    <a:gd name="connsiteX10" fmla="*/ 1236980 w 2001520"/>
                    <a:gd name="connsiteY10" fmla="*/ 167640 h 2054860"/>
                    <a:gd name="connsiteX11" fmla="*/ 1254760 w 2001520"/>
                    <a:gd name="connsiteY11" fmla="*/ 208280 h 2054860"/>
                    <a:gd name="connsiteX12" fmla="*/ 1277620 w 2001520"/>
                    <a:gd name="connsiteY12" fmla="*/ 233680 h 2054860"/>
                    <a:gd name="connsiteX13" fmla="*/ 1282700 w 2001520"/>
                    <a:gd name="connsiteY13" fmla="*/ 276860 h 2054860"/>
                    <a:gd name="connsiteX14" fmla="*/ 1264920 w 2001520"/>
                    <a:gd name="connsiteY14" fmla="*/ 314960 h 2054860"/>
                    <a:gd name="connsiteX15" fmla="*/ 1254760 w 2001520"/>
                    <a:gd name="connsiteY15" fmla="*/ 342900 h 2054860"/>
                    <a:gd name="connsiteX16" fmla="*/ 1254760 w 2001520"/>
                    <a:gd name="connsiteY16" fmla="*/ 381000 h 2054860"/>
                    <a:gd name="connsiteX17" fmla="*/ 1229360 w 2001520"/>
                    <a:gd name="connsiteY17" fmla="*/ 408940 h 2054860"/>
                    <a:gd name="connsiteX18" fmla="*/ 1170940 w 2001520"/>
                    <a:gd name="connsiteY18" fmla="*/ 421640 h 2054860"/>
                    <a:gd name="connsiteX19" fmla="*/ 1140460 w 2001520"/>
                    <a:gd name="connsiteY19" fmla="*/ 447040 h 2054860"/>
                    <a:gd name="connsiteX20" fmla="*/ 1109980 w 2001520"/>
                    <a:gd name="connsiteY20" fmla="*/ 441960 h 2054860"/>
                    <a:gd name="connsiteX21" fmla="*/ 1069340 w 2001520"/>
                    <a:gd name="connsiteY21" fmla="*/ 424180 h 2054860"/>
                    <a:gd name="connsiteX22" fmla="*/ 1023620 w 2001520"/>
                    <a:gd name="connsiteY22" fmla="*/ 441960 h 2054860"/>
                    <a:gd name="connsiteX23" fmla="*/ 995680 w 2001520"/>
                    <a:gd name="connsiteY23" fmla="*/ 490220 h 2054860"/>
                    <a:gd name="connsiteX24" fmla="*/ 932180 w 2001520"/>
                    <a:gd name="connsiteY24" fmla="*/ 533400 h 2054860"/>
                    <a:gd name="connsiteX25" fmla="*/ 881380 w 2001520"/>
                    <a:gd name="connsiteY25" fmla="*/ 561340 h 2054860"/>
                    <a:gd name="connsiteX26" fmla="*/ 833120 w 2001520"/>
                    <a:gd name="connsiteY26" fmla="*/ 596900 h 2054860"/>
                    <a:gd name="connsiteX27" fmla="*/ 830580 w 2001520"/>
                    <a:gd name="connsiteY27" fmla="*/ 647700 h 2054860"/>
                    <a:gd name="connsiteX28" fmla="*/ 825500 w 2001520"/>
                    <a:gd name="connsiteY28" fmla="*/ 698500 h 2054860"/>
                    <a:gd name="connsiteX29" fmla="*/ 817880 w 2001520"/>
                    <a:gd name="connsiteY29" fmla="*/ 731520 h 2054860"/>
                    <a:gd name="connsiteX30" fmla="*/ 820420 w 2001520"/>
                    <a:gd name="connsiteY30" fmla="*/ 777240 h 2054860"/>
                    <a:gd name="connsiteX31" fmla="*/ 797560 w 2001520"/>
                    <a:gd name="connsiteY31" fmla="*/ 828040 h 2054860"/>
                    <a:gd name="connsiteX32" fmla="*/ 762000 w 2001520"/>
                    <a:gd name="connsiteY32" fmla="*/ 861060 h 2054860"/>
                    <a:gd name="connsiteX33" fmla="*/ 721360 w 2001520"/>
                    <a:gd name="connsiteY33" fmla="*/ 858520 h 2054860"/>
                    <a:gd name="connsiteX34" fmla="*/ 688340 w 2001520"/>
                    <a:gd name="connsiteY34" fmla="*/ 873760 h 2054860"/>
                    <a:gd name="connsiteX35" fmla="*/ 685800 w 2001520"/>
                    <a:gd name="connsiteY35" fmla="*/ 909320 h 2054860"/>
                    <a:gd name="connsiteX36" fmla="*/ 657860 w 2001520"/>
                    <a:gd name="connsiteY36" fmla="*/ 952500 h 2054860"/>
                    <a:gd name="connsiteX37" fmla="*/ 632460 w 2001520"/>
                    <a:gd name="connsiteY37" fmla="*/ 985520 h 2054860"/>
                    <a:gd name="connsiteX38" fmla="*/ 622300 w 2001520"/>
                    <a:gd name="connsiteY38" fmla="*/ 1026160 h 2054860"/>
                    <a:gd name="connsiteX39" fmla="*/ 601980 w 2001520"/>
                    <a:gd name="connsiteY39" fmla="*/ 1054100 h 2054860"/>
                    <a:gd name="connsiteX40" fmla="*/ 551180 w 2001520"/>
                    <a:gd name="connsiteY40" fmla="*/ 1066800 h 2054860"/>
                    <a:gd name="connsiteX41" fmla="*/ 502920 w 2001520"/>
                    <a:gd name="connsiteY41" fmla="*/ 1026160 h 2054860"/>
                    <a:gd name="connsiteX42" fmla="*/ 474980 w 2001520"/>
                    <a:gd name="connsiteY42" fmla="*/ 1003300 h 2054860"/>
                    <a:gd name="connsiteX43" fmla="*/ 419100 w 2001520"/>
                    <a:gd name="connsiteY43" fmla="*/ 1005840 h 2054860"/>
                    <a:gd name="connsiteX44" fmla="*/ 381000 w 2001520"/>
                    <a:gd name="connsiteY44" fmla="*/ 980440 h 2054860"/>
                    <a:gd name="connsiteX45" fmla="*/ 360680 w 2001520"/>
                    <a:gd name="connsiteY45" fmla="*/ 916940 h 2054860"/>
                    <a:gd name="connsiteX46" fmla="*/ 353060 w 2001520"/>
                    <a:gd name="connsiteY46" fmla="*/ 863600 h 2054860"/>
                    <a:gd name="connsiteX47" fmla="*/ 370840 w 2001520"/>
                    <a:gd name="connsiteY47" fmla="*/ 830580 h 2054860"/>
                    <a:gd name="connsiteX48" fmla="*/ 358140 w 2001520"/>
                    <a:gd name="connsiteY48" fmla="*/ 795020 h 2054860"/>
                    <a:gd name="connsiteX49" fmla="*/ 320040 w 2001520"/>
                    <a:gd name="connsiteY49" fmla="*/ 807720 h 2054860"/>
                    <a:gd name="connsiteX50" fmla="*/ 281940 w 2001520"/>
                    <a:gd name="connsiteY50" fmla="*/ 848360 h 2054860"/>
                    <a:gd name="connsiteX51" fmla="*/ 271780 w 2001520"/>
                    <a:gd name="connsiteY51" fmla="*/ 878840 h 2054860"/>
                    <a:gd name="connsiteX52" fmla="*/ 274320 w 2001520"/>
                    <a:gd name="connsiteY52" fmla="*/ 952500 h 2054860"/>
                    <a:gd name="connsiteX53" fmla="*/ 266700 w 2001520"/>
                    <a:gd name="connsiteY53" fmla="*/ 993140 h 2054860"/>
                    <a:gd name="connsiteX54" fmla="*/ 198120 w 2001520"/>
                    <a:gd name="connsiteY54" fmla="*/ 1018540 h 2054860"/>
                    <a:gd name="connsiteX55" fmla="*/ 137160 w 2001520"/>
                    <a:gd name="connsiteY55" fmla="*/ 1084580 h 2054860"/>
                    <a:gd name="connsiteX56" fmla="*/ 111760 w 2001520"/>
                    <a:gd name="connsiteY56" fmla="*/ 1135380 h 2054860"/>
                    <a:gd name="connsiteX57" fmla="*/ 88900 w 2001520"/>
                    <a:gd name="connsiteY57" fmla="*/ 1183640 h 2054860"/>
                    <a:gd name="connsiteX58" fmla="*/ 35560 w 2001520"/>
                    <a:gd name="connsiteY58" fmla="*/ 1234440 h 2054860"/>
                    <a:gd name="connsiteX59" fmla="*/ 2540 w 2001520"/>
                    <a:gd name="connsiteY59" fmla="*/ 1257300 h 2054860"/>
                    <a:gd name="connsiteX60" fmla="*/ 0 w 2001520"/>
                    <a:gd name="connsiteY60" fmla="*/ 1282700 h 2054860"/>
                    <a:gd name="connsiteX61" fmla="*/ 45720 w 2001520"/>
                    <a:gd name="connsiteY61" fmla="*/ 1323340 h 2054860"/>
                    <a:gd name="connsiteX62" fmla="*/ 104140 w 2001520"/>
                    <a:gd name="connsiteY62" fmla="*/ 1386840 h 2054860"/>
                    <a:gd name="connsiteX63" fmla="*/ 147320 w 2001520"/>
                    <a:gd name="connsiteY63" fmla="*/ 1419860 h 2054860"/>
                    <a:gd name="connsiteX64" fmla="*/ 190500 w 2001520"/>
                    <a:gd name="connsiteY64" fmla="*/ 1430020 h 2054860"/>
                    <a:gd name="connsiteX65" fmla="*/ 299720 w 2001520"/>
                    <a:gd name="connsiteY65" fmla="*/ 1475740 h 2054860"/>
                    <a:gd name="connsiteX66" fmla="*/ 337820 w 2001520"/>
                    <a:gd name="connsiteY66" fmla="*/ 1513840 h 2054860"/>
                    <a:gd name="connsiteX67" fmla="*/ 439420 w 2001520"/>
                    <a:gd name="connsiteY67" fmla="*/ 1587500 h 2054860"/>
                    <a:gd name="connsiteX68" fmla="*/ 477520 w 2001520"/>
                    <a:gd name="connsiteY68" fmla="*/ 1615440 h 2054860"/>
                    <a:gd name="connsiteX69" fmla="*/ 528320 w 2001520"/>
                    <a:gd name="connsiteY69" fmla="*/ 1630680 h 2054860"/>
                    <a:gd name="connsiteX70" fmla="*/ 566420 w 2001520"/>
                    <a:gd name="connsiteY70" fmla="*/ 1625600 h 2054860"/>
                    <a:gd name="connsiteX71" fmla="*/ 586740 w 2001520"/>
                    <a:gd name="connsiteY71" fmla="*/ 1615440 h 2054860"/>
                    <a:gd name="connsiteX72" fmla="*/ 591820 w 2001520"/>
                    <a:gd name="connsiteY72" fmla="*/ 1600200 h 2054860"/>
                    <a:gd name="connsiteX73" fmla="*/ 614680 w 2001520"/>
                    <a:gd name="connsiteY73" fmla="*/ 1597660 h 2054860"/>
                    <a:gd name="connsiteX74" fmla="*/ 706120 w 2001520"/>
                    <a:gd name="connsiteY74" fmla="*/ 1653540 h 2054860"/>
                    <a:gd name="connsiteX75" fmla="*/ 762000 w 2001520"/>
                    <a:gd name="connsiteY75" fmla="*/ 1714500 h 2054860"/>
                    <a:gd name="connsiteX76" fmla="*/ 784860 w 2001520"/>
                    <a:gd name="connsiteY76" fmla="*/ 1760220 h 2054860"/>
                    <a:gd name="connsiteX77" fmla="*/ 812800 w 2001520"/>
                    <a:gd name="connsiteY77" fmla="*/ 1808480 h 2054860"/>
                    <a:gd name="connsiteX78" fmla="*/ 817880 w 2001520"/>
                    <a:gd name="connsiteY78" fmla="*/ 1864360 h 2054860"/>
                    <a:gd name="connsiteX79" fmla="*/ 812800 w 2001520"/>
                    <a:gd name="connsiteY79" fmla="*/ 1920240 h 2054860"/>
                    <a:gd name="connsiteX80" fmla="*/ 830580 w 2001520"/>
                    <a:gd name="connsiteY80" fmla="*/ 1965960 h 2054860"/>
                    <a:gd name="connsiteX81" fmla="*/ 873760 w 2001520"/>
                    <a:gd name="connsiteY81" fmla="*/ 1991360 h 2054860"/>
                    <a:gd name="connsiteX82" fmla="*/ 934720 w 2001520"/>
                    <a:gd name="connsiteY82" fmla="*/ 2006600 h 2054860"/>
                    <a:gd name="connsiteX83" fmla="*/ 1000760 w 2001520"/>
                    <a:gd name="connsiteY83" fmla="*/ 2014220 h 2054860"/>
                    <a:gd name="connsiteX84" fmla="*/ 1038860 w 2001520"/>
                    <a:gd name="connsiteY84" fmla="*/ 2029460 h 2054860"/>
                    <a:gd name="connsiteX85" fmla="*/ 1092200 w 2001520"/>
                    <a:gd name="connsiteY85" fmla="*/ 2054860 h 2054860"/>
                    <a:gd name="connsiteX86" fmla="*/ 1160780 w 2001520"/>
                    <a:gd name="connsiteY86" fmla="*/ 2026920 h 2054860"/>
                    <a:gd name="connsiteX87" fmla="*/ 1193800 w 2001520"/>
                    <a:gd name="connsiteY87" fmla="*/ 2016760 h 2054860"/>
                    <a:gd name="connsiteX88" fmla="*/ 1242060 w 2001520"/>
                    <a:gd name="connsiteY88" fmla="*/ 1996440 h 2054860"/>
                    <a:gd name="connsiteX89" fmla="*/ 1264920 w 2001520"/>
                    <a:gd name="connsiteY89" fmla="*/ 1976120 h 2054860"/>
                    <a:gd name="connsiteX90" fmla="*/ 1442720 w 2001520"/>
                    <a:gd name="connsiteY90" fmla="*/ 1983740 h 2054860"/>
                    <a:gd name="connsiteX91" fmla="*/ 1557020 w 2001520"/>
                    <a:gd name="connsiteY91" fmla="*/ 1976120 h 2054860"/>
                    <a:gd name="connsiteX92" fmla="*/ 1684020 w 2001520"/>
                    <a:gd name="connsiteY92" fmla="*/ 1991360 h 2054860"/>
                    <a:gd name="connsiteX93" fmla="*/ 1755140 w 2001520"/>
                    <a:gd name="connsiteY93" fmla="*/ 1988820 h 2054860"/>
                    <a:gd name="connsiteX94" fmla="*/ 1785620 w 2001520"/>
                    <a:gd name="connsiteY94" fmla="*/ 1976120 h 2054860"/>
                    <a:gd name="connsiteX95" fmla="*/ 1805940 w 2001520"/>
                    <a:gd name="connsiteY95" fmla="*/ 1948180 h 2054860"/>
                    <a:gd name="connsiteX96" fmla="*/ 1899920 w 2001520"/>
                    <a:gd name="connsiteY96" fmla="*/ 1866900 h 2054860"/>
                    <a:gd name="connsiteX97" fmla="*/ 1943100 w 2001520"/>
                    <a:gd name="connsiteY97" fmla="*/ 1844040 h 2054860"/>
                    <a:gd name="connsiteX98" fmla="*/ 1998980 w 2001520"/>
                    <a:gd name="connsiteY98" fmla="*/ 1836420 h 2054860"/>
                    <a:gd name="connsiteX99" fmla="*/ 2001520 w 2001520"/>
                    <a:gd name="connsiteY99" fmla="*/ 1813560 h 2054860"/>
                    <a:gd name="connsiteX100" fmla="*/ 1988820 w 2001520"/>
                    <a:gd name="connsiteY100" fmla="*/ 1765300 h 2054860"/>
                    <a:gd name="connsiteX101" fmla="*/ 1953260 w 2001520"/>
                    <a:gd name="connsiteY101" fmla="*/ 1658620 h 2054860"/>
                    <a:gd name="connsiteX102" fmla="*/ 1927860 w 2001520"/>
                    <a:gd name="connsiteY102" fmla="*/ 1584960 h 2054860"/>
                    <a:gd name="connsiteX103" fmla="*/ 1902460 w 2001520"/>
                    <a:gd name="connsiteY103" fmla="*/ 1534160 h 2054860"/>
                    <a:gd name="connsiteX104" fmla="*/ 1854200 w 2001520"/>
                    <a:gd name="connsiteY104" fmla="*/ 1468120 h 2054860"/>
                    <a:gd name="connsiteX105" fmla="*/ 1831340 w 2001520"/>
                    <a:gd name="connsiteY105" fmla="*/ 1412240 h 2054860"/>
                    <a:gd name="connsiteX106" fmla="*/ 1803400 w 2001520"/>
                    <a:gd name="connsiteY106" fmla="*/ 1356360 h 2054860"/>
                    <a:gd name="connsiteX107" fmla="*/ 1778000 w 2001520"/>
                    <a:gd name="connsiteY107" fmla="*/ 1315720 h 2054860"/>
                    <a:gd name="connsiteX108" fmla="*/ 1778000 w 2001520"/>
                    <a:gd name="connsiteY108" fmla="*/ 1272540 h 2054860"/>
                    <a:gd name="connsiteX109" fmla="*/ 1760220 w 2001520"/>
                    <a:gd name="connsiteY109" fmla="*/ 1236980 h 2054860"/>
                    <a:gd name="connsiteX110" fmla="*/ 1744980 w 2001520"/>
                    <a:gd name="connsiteY110" fmla="*/ 1214120 h 2054860"/>
                    <a:gd name="connsiteX111" fmla="*/ 1724660 w 2001520"/>
                    <a:gd name="connsiteY111" fmla="*/ 1206500 h 2054860"/>
                    <a:gd name="connsiteX112" fmla="*/ 1699260 w 2001520"/>
                    <a:gd name="connsiteY112" fmla="*/ 1216660 h 2054860"/>
                    <a:gd name="connsiteX113" fmla="*/ 1668780 w 2001520"/>
                    <a:gd name="connsiteY113" fmla="*/ 1209040 h 2054860"/>
                    <a:gd name="connsiteX114" fmla="*/ 1643380 w 2001520"/>
                    <a:gd name="connsiteY114" fmla="*/ 1191260 h 2054860"/>
                    <a:gd name="connsiteX115" fmla="*/ 1633220 w 2001520"/>
                    <a:gd name="connsiteY115" fmla="*/ 1135380 h 2054860"/>
                    <a:gd name="connsiteX116" fmla="*/ 1633220 w 2001520"/>
                    <a:gd name="connsiteY116" fmla="*/ 1089660 h 2054860"/>
                    <a:gd name="connsiteX117" fmla="*/ 1645920 w 2001520"/>
                    <a:gd name="connsiteY117" fmla="*/ 1061720 h 2054860"/>
                    <a:gd name="connsiteX118" fmla="*/ 1678940 w 2001520"/>
                    <a:gd name="connsiteY118" fmla="*/ 1041400 h 2054860"/>
                    <a:gd name="connsiteX119" fmla="*/ 1717040 w 2001520"/>
                    <a:gd name="connsiteY119" fmla="*/ 1028700 h 2054860"/>
                    <a:gd name="connsiteX120" fmla="*/ 1744980 w 2001520"/>
                    <a:gd name="connsiteY120" fmla="*/ 1018540 h 2054860"/>
                    <a:gd name="connsiteX121" fmla="*/ 1772920 w 2001520"/>
                    <a:gd name="connsiteY121" fmla="*/ 1010920 h 2054860"/>
                    <a:gd name="connsiteX122" fmla="*/ 1760220 w 2001520"/>
                    <a:gd name="connsiteY122" fmla="*/ 975360 h 2054860"/>
                    <a:gd name="connsiteX123" fmla="*/ 1737360 w 2001520"/>
                    <a:gd name="connsiteY123" fmla="*/ 955040 h 2054860"/>
                    <a:gd name="connsiteX124" fmla="*/ 1717040 w 2001520"/>
                    <a:gd name="connsiteY124" fmla="*/ 937260 h 2054860"/>
                    <a:gd name="connsiteX125" fmla="*/ 1711960 w 2001520"/>
                    <a:gd name="connsiteY125" fmla="*/ 891540 h 2054860"/>
                    <a:gd name="connsiteX126" fmla="*/ 1719580 w 2001520"/>
                    <a:gd name="connsiteY126" fmla="*/ 855980 h 2054860"/>
                    <a:gd name="connsiteX127" fmla="*/ 1724660 w 2001520"/>
                    <a:gd name="connsiteY127" fmla="*/ 820420 h 2054860"/>
                    <a:gd name="connsiteX128" fmla="*/ 1719580 w 2001520"/>
                    <a:gd name="connsiteY128" fmla="*/ 769620 h 2054860"/>
                    <a:gd name="connsiteX129" fmla="*/ 1701800 w 2001520"/>
                    <a:gd name="connsiteY129" fmla="*/ 749300 h 2054860"/>
                    <a:gd name="connsiteX130" fmla="*/ 1711960 w 2001520"/>
                    <a:gd name="connsiteY130" fmla="*/ 711200 h 2054860"/>
                    <a:gd name="connsiteX131" fmla="*/ 1724660 w 2001520"/>
                    <a:gd name="connsiteY131" fmla="*/ 673100 h 2054860"/>
                    <a:gd name="connsiteX132" fmla="*/ 1727200 w 2001520"/>
                    <a:gd name="connsiteY132" fmla="*/ 619760 h 2054860"/>
                    <a:gd name="connsiteX133" fmla="*/ 1722120 w 2001520"/>
                    <a:gd name="connsiteY133" fmla="*/ 561340 h 2054860"/>
                    <a:gd name="connsiteX134" fmla="*/ 1717040 w 2001520"/>
                    <a:gd name="connsiteY134" fmla="*/ 520700 h 2054860"/>
                    <a:gd name="connsiteX135" fmla="*/ 1737360 w 2001520"/>
                    <a:gd name="connsiteY135" fmla="*/ 495300 h 2054860"/>
                    <a:gd name="connsiteX136" fmla="*/ 1737360 w 2001520"/>
                    <a:gd name="connsiteY136" fmla="*/ 495300 h 2054860"/>
                    <a:gd name="connsiteX137" fmla="*/ 1737360 w 2001520"/>
                    <a:gd name="connsiteY137" fmla="*/ 436880 h 2054860"/>
                    <a:gd name="connsiteX138" fmla="*/ 1717040 w 2001520"/>
                    <a:gd name="connsiteY138" fmla="*/ 411480 h 2054860"/>
                    <a:gd name="connsiteX139" fmla="*/ 1689100 w 2001520"/>
                    <a:gd name="connsiteY139" fmla="*/ 408940 h 2054860"/>
                    <a:gd name="connsiteX140" fmla="*/ 1663700 w 2001520"/>
                    <a:gd name="connsiteY140" fmla="*/ 414020 h 2054860"/>
                    <a:gd name="connsiteX141" fmla="*/ 1628140 w 2001520"/>
                    <a:gd name="connsiteY141" fmla="*/ 408940 h 2054860"/>
                    <a:gd name="connsiteX142" fmla="*/ 1605280 w 2001520"/>
                    <a:gd name="connsiteY142" fmla="*/ 378460 h 2054860"/>
                    <a:gd name="connsiteX143" fmla="*/ 1592580 w 2001520"/>
                    <a:gd name="connsiteY143" fmla="*/ 337820 h 2054860"/>
                    <a:gd name="connsiteX144" fmla="*/ 1579880 w 2001520"/>
                    <a:gd name="connsiteY144" fmla="*/ 302260 h 2054860"/>
                    <a:gd name="connsiteX145" fmla="*/ 1564640 w 2001520"/>
                    <a:gd name="connsiteY145" fmla="*/ 281940 h 2054860"/>
                    <a:gd name="connsiteX146" fmla="*/ 1564640 w 2001520"/>
                    <a:gd name="connsiteY146" fmla="*/ 223520 h 2054860"/>
                    <a:gd name="connsiteX147" fmla="*/ 1554480 w 2001520"/>
                    <a:gd name="connsiteY147" fmla="*/ 154940 h 2054860"/>
                    <a:gd name="connsiteX148" fmla="*/ 1574800 w 2001520"/>
                    <a:gd name="connsiteY148" fmla="*/ 116840 h 2054860"/>
                    <a:gd name="connsiteX149" fmla="*/ 1600200 w 2001520"/>
                    <a:gd name="connsiteY149" fmla="*/ 96520 h 2054860"/>
                    <a:gd name="connsiteX150" fmla="*/ 1587500 w 2001520"/>
                    <a:gd name="connsiteY150" fmla="*/ 63500 h 2054860"/>
                    <a:gd name="connsiteX151" fmla="*/ 1569720 w 2001520"/>
                    <a:gd name="connsiteY151" fmla="*/ 53340 h 2054860"/>
                    <a:gd name="connsiteX152" fmla="*/ 1490980 w 2001520"/>
                    <a:gd name="connsiteY152" fmla="*/ 0 h 20548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</a:cxnLst>
                  <a:rect l="l" t="t" r="r" b="b"/>
                  <a:pathLst>
                    <a:path w="2001520" h="2054860">
                      <a:moveTo>
                        <a:pt x="1490980" y="0"/>
                      </a:moveTo>
                      <a:lnTo>
                        <a:pt x="1419860" y="7620"/>
                      </a:lnTo>
                      <a:lnTo>
                        <a:pt x="1404620" y="25400"/>
                      </a:lnTo>
                      <a:lnTo>
                        <a:pt x="1386840" y="53340"/>
                      </a:lnTo>
                      <a:lnTo>
                        <a:pt x="1363980" y="106680"/>
                      </a:lnTo>
                      <a:lnTo>
                        <a:pt x="1356360" y="129540"/>
                      </a:lnTo>
                      <a:lnTo>
                        <a:pt x="1338580" y="139700"/>
                      </a:lnTo>
                      <a:lnTo>
                        <a:pt x="1295400" y="134620"/>
                      </a:lnTo>
                      <a:lnTo>
                        <a:pt x="1267460" y="132080"/>
                      </a:lnTo>
                      <a:lnTo>
                        <a:pt x="1236980" y="142240"/>
                      </a:lnTo>
                      <a:lnTo>
                        <a:pt x="1236980" y="167640"/>
                      </a:lnTo>
                      <a:lnTo>
                        <a:pt x="1254760" y="208280"/>
                      </a:lnTo>
                      <a:lnTo>
                        <a:pt x="1277620" y="233680"/>
                      </a:lnTo>
                      <a:lnTo>
                        <a:pt x="1282700" y="276860"/>
                      </a:lnTo>
                      <a:lnTo>
                        <a:pt x="1264920" y="314960"/>
                      </a:lnTo>
                      <a:lnTo>
                        <a:pt x="1254760" y="342900"/>
                      </a:lnTo>
                      <a:lnTo>
                        <a:pt x="1254760" y="381000"/>
                      </a:lnTo>
                      <a:lnTo>
                        <a:pt x="1229360" y="408940"/>
                      </a:lnTo>
                      <a:lnTo>
                        <a:pt x="1170940" y="421640"/>
                      </a:lnTo>
                      <a:lnTo>
                        <a:pt x="1140460" y="447040"/>
                      </a:lnTo>
                      <a:lnTo>
                        <a:pt x="1109980" y="441960"/>
                      </a:lnTo>
                      <a:lnTo>
                        <a:pt x="1069340" y="424180"/>
                      </a:lnTo>
                      <a:lnTo>
                        <a:pt x="1023620" y="441960"/>
                      </a:lnTo>
                      <a:lnTo>
                        <a:pt x="995680" y="490220"/>
                      </a:lnTo>
                      <a:lnTo>
                        <a:pt x="932180" y="533400"/>
                      </a:lnTo>
                      <a:lnTo>
                        <a:pt x="881380" y="561340"/>
                      </a:lnTo>
                      <a:lnTo>
                        <a:pt x="833120" y="596900"/>
                      </a:lnTo>
                      <a:lnTo>
                        <a:pt x="830580" y="647700"/>
                      </a:lnTo>
                      <a:lnTo>
                        <a:pt x="825500" y="698500"/>
                      </a:lnTo>
                      <a:lnTo>
                        <a:pt x="817880" y="731520"/>
                      </a:lnTo>
                      <a:lnTo>
                        <a:pt x="820420" y="777240"/>
                      </a:lnTo>
                      <a:lnTo>
                        <a:pt x="797560" y="828040"/>
                      </a:lnTo>
                      <a:lnTo>
                        <a:pt x="762000" y="861060"/>
                      </a:lnTo>
                      <a:lnTo>
                        <a:pt x="721360" y="858520"/>
                      </a:lnTo>
                      <a:lnTo>
                        <a:pt x="688340" y="873760"/>
                      </a:lnTo>
                      <a:lnTo>
                        <a:pt x="685800" y="909320"/>
                      </a:lnTo>
                      <a:lnTo>
                        <a:pt x="657860" y="952500"/>
                      </a:lnTo>
                      <a:lnTo>
                        <a:pt x="632460" y="985520"/>
                      </a:lnTo>
                      <a:lnTo>
                        <a:pt x="622300" y="1026160"/>
                      </a:lnTo>
                      <a:lnTo>
                        <a:pt x="601980" y="1054100"/>
                      </a:lnTo>
                      <a:lnTo>
                        <a:pt x="551180" y="1066800"/>
                      </a:lnTo>
                      <a:lnTo>
                        <a:pt x="502920" y="1026160"/>
                      </a:lnTo>
                      <a:lnTo>
                        <a:pt x="474980" y="1003300"/>
                      </a:lnTo>
                      <a:lnTo>
                        <a:pt x="419100" y="1005840"/>
                      </a:lnTo>
                      <a:lnTo>
                        <a:pt x="381000" y="980440"/>
                      </a:lnTo>
                      <a:lnTo>
                        <a:pt x="360680" y="916940"/>
                      </a:lnTo>
                      <a:lnTo>
                        <a:pt x="353060" y="863600"/>
                      </a:lnTo>
                      <a:lnTo>
                        <a:pt x="370840" y="830580"/>
                      </a:lnTo>
                      <a:lnTo>
                        <a:pt x="358140" y="795020"/>
                      </a:lnTo>
                      <a:lnTo>
                        <a:pt x="320040" y="807720"/>
                      </a:lnTo>
                      <a:lnTo>
                        <a:pt x="281940" y="848360"/>
                      </a:lnTo>
                      <a:lnTo>
                        <a:pt x="271780" y="878840"/>
                      </a:lnTo>
                      <a:cubicBezTo>
                        <a:pt x="272627" y="903393"/>
                        <a:pt x="273473" y="927947"/>
                        <a:pt x="274320" y="952500"/>
                      </a:cubicBezTo>
                      <a:lnTo>
                        <a:pt x="266700" y="993140"/>
                      </a:lnTo>
                      <a:lnTo>
                        <a:pt x="198120" y="1018540"/>
                      </a:lnTo>
                      <a:lnTo>
                        <a:pt x="137160" y="1084580"/>
                      </a:lnTo>
                      <a:lnTo>
                        <a:pt x="111760" y="1135380"/>
                      </a:lnTo>
                      <a:lnTo>
                        <a:pt x="88900" y="1183640"/>
                      </a:lnTo>
                      <a:lnTo>
                        <a:pt x="35560" y="1234440"/>
                      </a:lnTo>
                      <a:lnTo>
                        <a:pt x="2540" y="1257300"/>
                      </a:lnTo>
                      <a:lnTo>
                        <a:pt x="0" y="1282700"/>
                      </a:lnTo>
                      <a:lnTo>
                        <a:pt x="45720" y="1323340"/>
                      </a:lnTo>
                      <a:lnTo>
                        <a:pt x="104140" y="1386840"/>
                      </a:lnTo>
                      <a:lnTo>
                        <a:pt x="147320" y="1419860"/>
                      </a:lnTo>
                      <a:lnTo>
                        <a:pt x="190500" y="1430020"/>
                      </a:lnTo>
                      <a:lnTo>
                        <a:pt x="299720" y="1475740"/>
                      </a:lnTo>
                      <a:lnTo>
                        <a:pt x="337820" y="1513840"/>
                      </a:lnTo>
                      <a:lnTo>
                        <a:pt x="439420" y="1587500"/>
                      </a:lnTo>
                      <a:lnTo>
                        <a:pt x="477520" y="1615440"/>
                      </a:lnTo>
                      <a:lnTo>
                        <a:pt x="528320" y="1630680"/>
                      </a:lnTo>
                      <a:lnTo>
                        <a:pt x="566420" y="1625600"/>
                      </a:lnTo>
                      <a:lnTo>
                        <a:pt x="586740" y="1615440"/>
                      </a:lnTo>
                      <a:lnTo>
                        <a:pt x="591820" y="1600200"/>
                      </a:lnTo>
                      <a:lnTo>
                        <a:pt x="614680" y="1597660"/>
                      </a:lnTo>
                      <a:lnTo>
                        <a:pt x="706120" y="1653540"/>
                      </a:lnTo>
                      <a:lnTo>
                        <a:pt x="762000" y="1714500"/>
                      </a:lnTo>
                      <a:lnTo>
                        <a:pt x="784860" y="1760220"/>
                      </a:lnTo>
                      <a:lnTo>
                        <a:pt x="812800" y="1808480"/>
                      </a:lnTo>
                      <a:lnTo>
                        <a:pt x="817880" y="1864360"/>
                      </a:lnTo>
                      <a:lnTo>
                        <a:pt x="812800" y="1920240"/>
                      </a:lnTo>
                      <a:lnTo>
                        <a:pt x="830580" y="1965960"/>
                      </a:lnTo>
                      <a:lnTo>
                        <a:pt x="873760" y="1991360"/>
                      </a:lnTo>
                      <a:lnTo>
                        <a:pt x="934720" y="2006600"/>
                      </a:lnTo>
                      <a:lnTo>
                        <a:pt x="1000760" y="2014220"/>
                      </a:lnTo>
                      <a:lnTo>
                        <a:pt x="1038860" y="2029460"/>
                      </a:lnTo>
                      <a:lnTo>
                        <a:pt x="1092200" y="2054860"/>
                      </a:lnTo>
                      <a:lnTo>
                        <a:pt x="1160780" y="2026920"/>
                      </a:lnTo>
                      <a:lnTo>
                        <a:pt x="1193800" y="2016760"/>
                      </a:lnTo>
                      <a:lnTo>
                        <a:pt x="1242060" y="1996440"/>
                      </a:lnTo>
                      <a:lnTo>
                        <a:pt x="1264920" y="1976120"/>
                      </a:lnTo>
                      <a:lnTo>
                        <a:pt x="1442720" y="1983740"/>
                      </a:lnTo>
                      <a:lnTo>
                        <a:pt x="1557020" y="1976120"/>
                      </a:lnTo>
                      <a:lnTo>
                        <a:pt x="1684020" y="1991360"/>
                      </a:lnTo>
                      <a:lnTo>
                        <a:pt x="1755140" y="1988820"/>
                      </a:lnTo>
                      <a:lnTo>
                        <a:pt x="1785620" y="1976120"/>
                      </a:lnTo>
                      <a:lnTo>
                        <a:pt x="1805940" y="1948180"/>
                      </a:lnTo>
                      <a:lnTo>
                        <a:pt x="1899920" y="1866900"/>
                      </a:lnTo>
                      <a:lnTo>
                        <a:pt x="1943100" y="1844040"/>
                      </a:lnTo>
                      <a:lnTo>
                        <a:pt x="1998980" y="1836420"/>
                      </a:lnTo>
                      <a:lnTo>
                        <a:pt x="2001520" y="1813560"/>
                      </a:lnTo>
                      <a:lnTo>
                        <a:pt x="1988820" y="1765300"/>
                      </a:lnTo>
                      <a:lnTo>
                        <a:pt x="1953260" y="1658620"/>
                      </a:lnTo>
                      <a:lnTo>
                        <a:pt x="1927860" y="1584960"/>
                      </a:lnTo>
                      <a:lnTo>
                        <a:pt x="1902460" y="1534160"/>
                      </a:lnTo>
                      <a:lnTo>
                        <a:pt x="1854200" y="1468120"/>
                      </a:lnTo>
                      <a:lnTo>
                        <a:pt x="1831340" y="1412240"/>
                      </a:lnTo>
                      <a:lnTo>
                        <a:pt x="1803400" y="1356360"/>
                      </a:lnTo>
                      <a:lnTo>
                        <a:pt x="1778000" y="1315720"/>
                      </a:lnTo>
                      <a:lnTo>
                        <a:pt x="1778000" y="1272540"/>
                      </a:lnTo>
                      <a:lnTo>
                        <a:pt x="1760220" y="1236980"/>
                      </a:lnTo>
                      <a:lnTo>
                        <a:pt x="1744980" y="1214120"/>
                      </a:lnTo>
                      <a:lnTo>
                        <a:pt x="1724660" y="1206500"/>
                      </a:lnTo>
                      <a:lnTo>
                        <a:pt x="1699260" y="1216660"/>
                      </a:lnTo>
                      <a:lnTo>
                        <a:pt x="1668780" y="1209040"/>
                      </a:lnTo>
                      <a:lnTo>
                        <a:pt x="1643380" y="1191260"/>
                      </a:lnTo>
                      <a:lnTo>
                        <a:pt x="1633220" y="1135380"/>
                      </a:lnTo>
                      <a:lnTo>
                        <a:pt x="1633220" y="1089660"/>
                      </a:lnTo>
                      <a:lnTo>
                        <a:pt x="1645920" y="1061720"/>
                      </a:lnTo>
                      <a:lnTo>
                        <a:pt x="1678940" y="1041400"/>
                      </a:lnTo>
                      <a:lnTo>
                        <a:pt x="1717040" y="1028700"/>
                      </a:lnTo>
                      <a:lnTo>
                        <a:pt x="1744980" y="1018540"/>
                      </a:lnTo>
                      <a:lnTo>
                        <a:pt x="1772920" y="1010920"/>
                      </a:lnTo>
                      <a:lnTo>
                        <a:pt x="1760220" y="975360"/>
                      </a:lnTo>
                      <a:lnTo>
                        <a:pt x="1737360" y="955040"/>
                      </a:lnTo>
                      <a:lnTo>
                        <a:pt x="1717040" y="937260"/>
                      </a:lnTo>
                      <a:lnTo>
                        <a:pt x="1711960" y="891540"/>
                      </a:lnTo>
                      <a:lnTo>
                        <a:pt x="1719580" y="855980"/>
                      </a:lnTo>
                      <a:lnTo>
                        <a:pt x="1724660" y="820420"/>
                      </a:lnTo>
                      <a:lnTo>
                        <a:pt x="1719580" y="769620"/>
                      </a:lnTo>
                      <a:lnTo>
                        <a:pt x="1701800" y="749300"/>
                      </a:lnTo>
                      <a:lnTo>
                        <a:pt x="1711960" y="711200"/>
                      </a:lnTo>
                      <a:lnTo>
                        <a:pt x="1724660" y="673100"/>
                      </a:lnTo>
                      <a:lnTo>
                        <a:pt x="1727200" y="619760"/>
                      </a:lnTo>
                      <a:lnTo>
                        <a:pt x="1722120" y="561340"/>
                      </a:lnTo>
                      <a:lnTo>
                        <a:pt x="1717040" y="520700"/>
                      </a:lnTo>
                      <a:lnTo>
                        <a:pt x="1737360" y="495300"/>
                      </a:lnTo>
                      <a:lnTo>
                        <a:pt x="1737360" y="495300"/>
                      </a:lnTo>
                      <a:lnTo>
                        <a:pt x="1737360" y="436880"/>
                      </a:lnTo>
                      <a:lnTo>
                        <a:pt x="1717040" y="411480"/>
                      </a:lnTo>
                      <a:lnTo>
                        <a:pt x="1689100" y="408940"/>
                      </a:lnTo>
                      <a:lnTo>
                        <a:pt x="1663700" y="414020"/>
                      </a:lnTo>
                      <a:lnTo>
                        <a:pt x="1628140" y="408940"/>
                      </a:lnTo>
                      <a:lnTo>
                        <a:pt x="1605280" y="378460"/>
                      </a:lnTo>
                      <a:lnTo>
                        <a:pt x="1592580" y="337820"/>
                      </a:lnTo>
                      <a:lnTo>
                        <a:pt x="1579880" y="302260"/>
                      </a:lnTo>
                      <a:lnTo>
                        <a:pt x="1564640" y="281940"/>
                      </a:lnTo>
                      <a:lnTo>
                        <a:pt x="1564640" y="223520"/>
                      </a:lnTo>
                      <a:lnTo>
                        <a:pt x="1554480" y="154940"/>
                      </a:lnTo>
                      <a:lnTo>
                        <a:pt x="1574800" y="116840"/>
                      </a:lnTo>
                      <a:lnTo>
                        <a:pt x="1600200" y="96520"/>
                      </a:lnTo>
                      <a:lnTo>
                        <a:pt x="1587500" y="63500"/>
                      </a:lnTo>
                      <a:lnTo>
                        <a:pt x="1569720" y="53340"/>
                      </a:lnTo>
                      <a:lnTo>
                        <a:pt x="149098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solidFill>
                    <a:srgbClr val="008FD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400" b="1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S-Core Dream 6 Bold" panose="020B0503030302020204" pitchFamily="34" charset="-127"/>
                    <a:ea typeface="S-Core Dream 6 Bold" panose="020B0503030302020204" pitchFamily="34" charset="-127"/>
                  </a:endParaRPr>
                </a:p>
              </p:txBody>
            </p:sp>
            <p:sp>
              <p:nvSpPr>
                <p:cNvPr id="239" name="서대문 TXT">
                  <a:extLst>
                    <a:ext uri="{FF2B5EF4-FFF2-40B4-BE49-F238E27FC236}">
                      <a16:creationId xmlns:a16="http://schemas.microsoft.com/office/drawing/2014/main" id="{A66EB963-2FC0-3D41-BC9E-A693E16B1770}"/>
                    </a:ext>
                  </a:extLst>
                </p:cNvPr>
                <p:cNvSpPr txBox="1"/>
                <p:nvPr/>
              </p:nvSpPr>
              <p:spPr>
                <a:xfrm>
                  <a:off x="3782418" y="3837191"/>
                  <a:ext cx="588624" cy="276999"/>
                </a:xfrm>
                <a:prstGeom prst="rect">
                  <a:avLst/>
                </a:prstGeom>
                <a:noFill/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</p:spPr>
              <p:txBody>
                <a:bodyPr wrap="none" rtlCol="0" anchor="ctr">
                  <a:spAutoFit/>
                </a:bodyPr>
                <a:lstStyle/>
                <a:p>
                  <a:pPr algn="ctr"/>
                  <a:r>
                    <a:rPr lang="ko-KR" altLang="en-US" sz="1200" b="1" spc="-15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latin typeface="S-Core Dream 6 Bold" panose="020B0503030302020204" pitchFamily="34" charset="-127"/>
                      <a:ea typeface="S-Core Dream 6 Bold" panose="020B0503030302020204" pitchFamily="34" charset="-127"/>
                    </a:rPr>
                    <a:t>서대문</a:t>
                  </a:r>
                  <a:endParaRPr lang="ko-KR" altLang="en-US" sz="1200" b="1" spc="-15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S-Core Dream 6 Bold" panose="020B0503030302020204" pitchFamily="34" charset="-127"/>
                    <a:ea typeface="S-Core Dream 6 Bold" panose="020B0503030302020204" pitchFamily="34" charset="-127"/>
                  </a:endParaRPr>
                </a:p>
              </p:txBody>
            </p:sp>
          </p:grpSp>
          <p:grpSp>
            <p:nvGrpSpPr>
              <p:cNvPr id="232" name="마포구">
                <a:extLst>
                  <a:ext uri="{FF2B5EF4-FFF2-40B4-BE49-F238E27FC236}">
                    <a16:creationId xmlns:a16="http://schemas.microsoft.com/office/drawing/2014/main" id="{F69A0102-7FBB-AD45-AEEF-E84402C21BDD}"/>
                  </a:ext>
                </a:extLst>
              </p:cNvPr>
              <p:cNvGrpSpPr/>
              <p:nvPr/>
            </p:nvGrpSpPr>
            <p:grpSpPr>
              <a:xfrm>
                <a:off x="3128659" y="3712862"/>
                <a:ext cx="1317779" cy="932391"/>
                <a:chOff x="3128659" y="3712862"/>
                <a:chExt cx="1317779" cy="932391"/>
              </a:xfrm>
            </p:grpSpPr>
            <p:sp>
              <p:nvSpPr>
                <p:cNvPr id="236" name="마포구">
                  <a:extLst>
                    <a:ext uri="{FF2B5EF4-FFF2-40B4-BE49-F238E27FC236}">
                      <a16:creationId xmlns:a16="http://schemas.microsoft.com/office/drawing/2014/main" id="{BCA8A8D8-496B-6A4B-B107-50B81A6323D6}"/>
                    </a:ext>
                  </a:extLst>
                </p:cNvPr>
                <p:cNvSpPr/>
                <p:nvPr/>
              </p:nvSpPr>
              <p:spPr>
                <a:xfrm>
                  <a:off x="3128659" y="3712862"/>
                  <a:ext cx="1317779" cy="932391"/>
                </a:xfrm>
                <a:custGeom>
                  <a:avLst/>
                  <a:gdLst>
                    <a:gd name="connsiteX0" fmla="*/ 478536 w 3230880"/>
                    <a:gd name="connsiteY0" fmla="*/ 73152 h 2286000"/>
                    <a:gd name="connsiteX1" fmla="*/ 399288 w 3230880"/>
                    <a:gd name="connsiteY1" fmla="*/ 207264 h 2286000"/>
                    <a:gd name="connsiteX2" fmla="*/ 387096 w 3230880"/>
                    <a:gd name="connsiteY2" fmla="*/ 237744 h 2286000"/>
                    <a:gd name="connsiteX3" fmla="*/ 399288 w 3230880"/>
                    <a:gd name="connsiteY3" fmla="*/ 268224 h 2286000"/>
                    <a:gd name="connsiteX4" fmla="*/ 432816 w 3230880"/>
                    <a:gd name="connsiteY4" fmla="*/ 320040 h 2286000"/>
                    <a:gd name="connsiteX5" fmla="*/ 438912 w 3230880"/>
                    <a:gd name="connsiteY5" fmla="*/ 368808 h 2286000"/>
                    <a:gd name="connsiteX6" fmla="*/ 438912 w 3230880"/>
                    <a:gd name="connsiteY6" fmla="*/ 368808 h 2286000"/>
                    <a:gd name="connsiteX7" fmla="*/ 381000 w 3230880"/>
                    <a:gd name="connsiteY7" fmla="*/ 387096 h 2286000"/>
                    <a:gd name="connsiteX8" fmla="*/ 310896 w 3230880"/>
                    <a:gd name="connsiteY8" fmla="*/ 423672 h 2286000"/>
                    <a:gd name="connsiteX9" fmla="*/ 161544 w 3230880"/>
                    <a:gd name="connsiteY9" fmla="*/ 487680 h 2286000"/>
                    <a:gd name="connsiteX10" fmla="*/ 45720 w 3230880"/>
                    <a:gd name="connsiteY10" fmla="*/ 533400 h 2286000"/>
                    <a:gd name="connsiteX11" fmla="*/ 0 w 3230880"/>
                    <a:gd name="connsiteY11" fmla="*/ 563880 h 2286000"/>
                    <a:gd name="connsiteX12" fmla="*/ 0 w 3230880"/>
                    <a:gd name="connsiteY12" fmla="*/ 600456 h 2286000"/>
                    <a:gd name="connsiteX13" fmla="*/ 51816 w 3230880"/>
                    <a:gd name="connsiteY13" fmla="*/ 609600 h 2286000"/>
                    <a:gd name="connsiteX14" fmla="*/ 91440 w 3230880"/>
                    <a:gd name="connsiteY14" fmla="*/ 646176 h 2286000"/>
                    <a:gd name="connsiteX15" fmla="*/ 149352 w 3230880"/>
                    <a:gd name="connsiteY15" fmla="*/ 676656 h 2286000"/>
                    <a:gd name="connsiteX16" fmla="*/ 219456 w 3230880"/>
                    <a:gd name="connsiteY16" fmla="*/ 740664 h 2286000"/>
                    <a:gd name="connsiteX17" fmla="*/ 307848 w 3230880"/>
                    <a:gd name="connsiteY17" fmla="*/ 792480 h 2286000"/>
                    <a:gd name="connsiteX18" fmla="*/ 393192 w 3230880"/>
                    <a:gd name="connsiteY18" fmla="*/ 899160 h 2286000"/>
                    <a:gd name="connsiteX19" fmla="*/ 521208 w 3230880"/>
                    <a:gd name="connsiteY19" fmla="*/ 1005840 h 2286000"/>
                    <a:gd name="connsiteX20" fmla="*/ 679704 w 3230880"/>
                    <a:gd name="connsiteY20" fmla="*/ 1121664 h 2286000"/>
                    <a:gd name="connsiteX21" fmla="*/ 755904 w 3230880"/>
                    <a:gd name="connsiteY21" fmla="*/ 1203960 h 2286000"/>
                    <a:gd name="connsiteX22" fmla="*/ 838200 w 3230880"/>
                    <a:gd name="connsiteY22" fmla="*/ 1271016 h 2286000"/>
                    <a:gd name="connsiteX23" fmla="*/ 960120 w 3230880"/>
                    <a:gd name="connsiteY23" fmla="*/ 1368552 h 2286000"/>
                    <a:gd name="connsiteX24" fmla="*/ 1018032 w 3230880"/>
                    <a:gd name="connsiteY24" fmla="*/ 1420368 h 2286000"/>
                    <a:gd name="connsiteX25" fmla="*/ 1094232 w 3230880"/>
                    <a:gd name="connsiteY25" fmla="*/ 1508760 h 2286000"/>
                    <a:gd name="connsiteX26" fmla="*/ 1182624 w 3230880"/>
                    <a:gd name="connsiteY26" fmla="*/ 1612392 h 2286000"/>
                    <a:gd name="connsiteX27" fmla="*/ 1264920 w 3230880"/>
                    <a:gd name="connsiteY27" fmla="*/ 1700784 h 2286000"/>
                    <a:gd name="connsiteX28" fmla="*/ 1310640 w 3230880"/>
                    <a:gd name="connsiteY28" fmla="*/ 1780032 h 2286000"/>
                    <a:gd name="connsiteX29" fmla="*/ 1386840 w 3230880"/>
                    <a:gd name="connsiteY29" fmla="*/ 1825752 h 2286000"/>
                    <a:gd name="connsiteX30" fmla="*/ 1478280 w 3230880"/>
                    <a:gd name="connsiteY30" fmla="*/ 1886712 h 2286000"/>
                    <a:gd name="connsiteX31" fmla="*/ 1560576 w 3230880"/>
                    <a:gd name="connsiteY31" fmla="*/ 1944624 h 2286000"/>
                    <a:gd name="connsiteX32" fmla="*/ 1612392 w 3230880"/>
                    <a:gd name="connsiteY32" fmla="*/ 1972056 h 2286000"/>
                    <a:gd name="connsiteX33" fmla="*/ 1697736 w 3230880"/>
                    <a:gd name="connsiteY33" fmla="*/ 1978152 h 2286000"/>
                    <a:gd name="connsiteX34" fmla="*/ 1746504 w 3230880"/>
                    <a:gd name="connsiteY34" fmla="*/ 1965960 h 2286000"/>
                    <a:gd name="connsiteX35" fmla="*/ 1789176 w 3230880"/>
                    <a:gd name="connsiteY35" fmla="*/ 1959864 h 2286000"/>
                    <a:gd name="connsiteX36" fmla="*/ 1847088 w 3230880"/>
                    <a:gd name="connsiteY36" fmla="*/ 1953768 h 2286000"/>
                    <a:gd name="connsiteX37" fmla="*/ 1911096 w 3230880"/>
                    <a:gd name="connsiteY37" fmla="*/ 1953768 h 2286000"/>
                    <a:gd name="connsiteX38" fmla="*/ 1984248 w 3230880"/>
                    <a:gd name="connsiteY38" fmla="*/ 1981200 h 2286000"/>
                    <a:gd name="connsiteX39" fmla="*/ 2033016 w 3230880"/>
                    <a:gd name="connsiteY39" fmla="*/ 1999488 h 2286000"/>
                    <a:gd name="connsiteX40" fmla="*/ 2090928 w 3230880"/>
                    <a:gd name="connsiteY40" fmla="*/ 1996440 h 2286000"/>
                    <a:gd name="connsiteX41" fmla="*/ 2164080 w 3230880"/>
                    <a:gd name="connsiteY41" fmla="*/ 2036064 h 2286000"/>
                    <a:gd name="connsiteX42" fmla="*/ 2228088 w 3230880"/>
                    <a:gd name="connsiteY42" fmla="*/ 2066544 h 2286000"/>
                    <a:gd name="connsiteX43" fmla="*/ 2261616 w 3230880"/>
                    <a:gd name="connsiteY43" fmla="*/ 2069592 h 2286000"/>
                    <a:gd name="connsiteX44" fmla="*/ 2346960 w 3230880"/>
                    <a:gd name="connsiteY44" fmla="*/ 2124456 h 2286000"/>
                    <a:gd name="connsiteX45" fmla="*/ 2420112 w 3230880"/>
                    <a:gd name="connsiteY45" fmla="*/ 2185416 h 2286000"/>
                    <a:gd name="connsiteX46" fmla="*/ 2490216 w 3230880"/>
                    <a:gd name="connsiteY46" fmla="*/ 2218944 h 2286000"/>
                    <a:gd name="connsiteX47" fmla="*/ 2542032 w 3230880"/>
                    <a:gd name="connsiteY47" fmla="*/ 2267712 h 2286000"/>
                    <a:gd name="connsiteX48" fmla="*/ 2563368 w 3230880"/>
                    <a:gd name="connsiteY48" fmla="*/ 2286000 h 2286000"/>
                    <a:gd name="connsiteX49" fmla="*/ 2615184 w 3230880"/>
                    <a:gd name="connsiteY49" fmla="*/ 2282952 h 2286000"/>
                    <a:gd name="connsiteX50" fmla="*/ 2657856 w 3230880"/>
                    <a:gd name="connsiteY50" fmla="*/ 2237232 h 2286000"/>
                    <a:gd name="connsiteX51" fmla="*/ 2691384 w 3230880"/>
                    <a:gd name="connsiteY51" fmla="*/ 2206752 h 2286000"/>
                    <a:gd name="connsiteX52" fmla="*/ 2718816 w 3230880"/>
                    <a:gd name="connsiteY52" fmla="*/ 2185416 h 2286000"/>
                    <a:gd name="connsiteX53" fmla="*/ 2764536 w 3230880"/>
                    <a:gd name="connsiteY53" fmla="*/ 2182368 h 2286000"/>
                    <a:gd name="connsiteX54" fmla="*/ 2819400 w 3230880"/>
                    <a:gd name="connsiteY54" fmla="*/ 2185416 h 2286000"/>
                    <a:gd name="connsiteX55" fmla="*/ 2855976 w 3230880"/>
                    <a:gd name="connsiteY55" fmla="*/ 2182368 h 2286000"/>
                    <a:gd name="connsiteX56" fmla="*/ 2886456 w 3230880"/>
                    <a:gd name="connsiteY56" fmla="*/ 2161032 h 2286000"/>
                    <a:gd name="connsiteX57" fmla="*/ 2907792 w 3230880"/>
                    <a:gd name="connsiteY57" fmla="*/ 2121408 h 2286000"/>
                    <a:gd name="connsiteX58" fmla="*/ 2913888 w 3230880"/>
                    <a:gd name="connsiteY58" fmla="*/ 2090928 h 2286000"/>
                    <a:gd name="connsiteX59" fmla="*/ 2944368 w 3230880"/>
                    <a:gd name="connsiteY59" fmla="*/ 2054352 h 2286000"/>
                    <a:gd name="connsiteX60" fmla="*/ 2983992 w 3230880"/>
                    <a:gd name="connsiteY60" fmla="*/ 2033016 h 2286000"/>
                    <a:gd name="connsiteX61" fmla="*/ 2996184 w 3230880"/>
                    <a:gd name="connsiteY61" fmla="*/ 1996440 h 2286000"/>
                    <a:gd name="connsiteX62" fmla="*/ 2990088 w 3230880"/>
                    <a:gd name="connsiteY62" fmla="*/ 1965960 h 2286000"/>
                    <a:gd name="connsiteX63" fmla="*/ 3002280 w 3230880"/>
                    <a:gd name="connsiteY63" fmla="*/ 1923288 h 2286000"/>
                    <a:gd name="connsiteX64" fmla="*/ 3038856 w 3230880"/>
                    <a:gd name="connsiteY64" fmla="*/ 1828800 h 2286000"/>
                    <a:gd name="connsiteX65" fmla="*/ 3066288 w 3230880"/>
                    <a:gd name="connsiteY65" fmla="*/ 1776984 h 2286000"/>
                    <a:gd name="connsiteX66" fmla="*/ 3096768 w 3230880"/>
                    <a:gd name="connsiteY66" fmla="*/ 1764792 h 2286000"/>
                    <a:gd name="connsiteX67" fmla="*/ 3130296 w 3230880"/>
                    <a:gd name="connsiteY67" fmla="*/ 1767840 h 2286000"/>
                    <a:gd name="connsiteX68" fmla="*/ 3185160 w 3230880"/>
                    <a:gd name="connsiteY68" fmla="*/ 1752600 h 2286000"/>
                    <a:gd name="connsiteX69" fmla="*/ 3203448 w 3230880"/>
                    <a:gd name="connsiteY69" fmla="*/ 1706880 h 2286000"/>
                    <a:gd name="connsiteX70" fmla="*/ 3230880 w 3230880"/>
                    <a:gd name="connsiteY70" fmla="*/ 1673352 h 2286000"/>
                    <a:gd name="connsiteX71" fmla="*/ 3227832 w 3230880"/>
                    <a:gd name="connsiteY71" fmla="*/ 1636776 h 2286000"/>
                    <a:gd name="connsiteX72" fmla="*/ 3203448 w 3230880"/>
                    <a:gd name="connsiteY72" fmla="*/ 1609344 h 2286000"/>
                    <a:gd name="connsiteX73" fmla="*/ 3179064 w 3230880"/>
                    <a:gd name="connsiteY73" fmla="*/ 1600200 h 2286000"/>
                    <a:gd name="connsiteX74" fmla="*/ 3151632 w 3230880"/>
                    <a:gd name="connsiteY74" fmla="*/ 1572768 h 2286000"/>
                    <a:gd name="connsiteX75" fmla="*/ 3139440 w 3230880"/>
                    <a:gd name="connsiteY75" fmla="*/ 1517904 h 2286000"/>
                    <a:gd name="connsiteX76" fmla="*/ 3133344 w 3230880"/>
                    <a:gd name="connsiteY76" fmla="*/ 1466088 h 2286000"/>
                    <a:gd name="connsiteX77" fmla="*/ 3148584 w 3230880"/>
                    <a:gd name="connsiteY77" fmla="*/ 1432560 h 2286000"/>
                    <a:gd name="connsiteX78" fmla="*/ 3176016 w 3230880"/>
                    <a:gd name="connsiteY78" fmla="*/ 1426464 h 2286000"/>
                    <a:gd name="connsiteX79" fmla="*/ 3197352 w 3230880"/>
                    <a:gd name="connsiteY79" fmla="*/ 1405128 h 2286000"/>
                    <a:gd name="connsiteX80" fmla="*/ 3176016 w 3230880"/>
                    <a:gd name="connsiteY80" fmla="*/ 1356360 h 2286000"/>
                    <a:gd name="connsiteX81" fmla="*/ 3130296 w 3230880"/>
                    <a:gd name="connsiteY81" fmla="*/ 1353312 h 2286000"/>
                    <a:gd name="connsiteX82" fmla="*/ 3096768 w 3230880"/>
                    <a:gd name="connsiteY82" fmla="*/ 1356360 h 2286000"/>
                    <a:gd name="connsiteX83" fmla="*/ 3060192 w 3230880"/>
                    <a:gd name="connsiteY83" fmla="*/ 1365504 h 2286000"/>
                    <a:gd name="connsiteX84" fmla="*/ 3044952 w 3230880"/>
                    <a:gd name="connsiteY84" fmla="*/ 1380744 h 2286000"/>
                    <a:gd name="connsiteX85" fmla="*/ 3002280 w 3230880"/>
                    <a:gd name="connsiteY85" fmla="*/ 1399032 h 2286000"/>
                    <a:gd name="connsiteX86" fmla="*/ 2886456 w 3230880"/>
                    <a:gd name="connsiteY86" fmla="*/ 1392936 h 2286000"/>
                    <a:gd name="connsiteX87" fmla="*/ 2688336 w 3230880"/>
                    <a:gd name="connsiteY87" fmla="*/ 1377696 h 2286000"/>
                    <a:gd name="connsiteX88" fmla="*/ 2575560 w 3230880"/>
                    <a:gd name="connsiteY88" fmla="*/ 1389888 h 2286000"/>
                    <a:gd name="connsiteX89" fmla="*/ 2535936 w 3230880"/>
                    <a:gd name="connsiteY89" fmla="*/ 1389888 h 2286000"/>
                    <a:gd name="connsiteX90" fmla="*/ 2478024 w 3230880"/>
                    <a:gd name="connsiteY90" fmla="*/ 1411224 h 2286000"/>
                    <a:gd name="connsiteX91" fmla="*/ 2426208 w 3230880"/>
                    <a:gd name="connsiteY91" fmla="*/ 1432560 h 2286000"/>
                    <a:gd name="connsiteX92" fmla="*/ 2420112 w 3230880"/>
                    <a:gd name="connsiteY92" fmla="*/ 1438656 h 2286000"/>
                    <a:gd name="connsiteX93" fmla="*/ 2389632 w 3230880"/>
                    <a:gd name="connsiteY93" fmla="*/ 1447800 h 2286000"/>
                    <a:gd name="connsiteX94" fmla="*/ 2310384 w 3230880"/>
                    <a:gd name="connsiteY94" fmla="*/ 1432560 h 2286000"/>
                    <a:gd name="connsiteX95" fmla="*/ 2243328 w 3230880"/>
                    <a:gd name="connsiteY95" fmla="*/ 1417320 h 2286000"/>
                    <a:gd name="connsiteX96" fmla="*/ 2176272 w 3230880"/>
                    <a:gd name="connsiteY96" fmla="*/ 1405128 h 2286000"/>
                    <a:gd name="connsiteX97" fmla="*/ 2124456 w 3230880"/>
                    <a:gd name="connsiteY97" fmla="*/ 1392936 h 2286000"/>
                    <a:gd name="connsiteX98" fmla="*/ 2081784 w 3230880"/>
                    <a:gd name="connsiteY98" fmla="*/ 1356360 h 2286000"/>
                    <a:gd name="connsiteX99" fmla="*/ 2060448 w 3230880"/>
                    <a:gd name="connsiteY99" fmla="*/ 1322832 h 2286000"/>
                    <a:gd name="connsiteX100" fmla="*/ 2036064 w 3230880"/>
                    <a:gd name="connsiteY100" fmla="*/ 1292352 h 2286000"/>
                    <a:gd name="connsiteX101" fmla="*/ 2008632 w 3230880"/>
                    <a:gd name="connsiteY101" fmla="*/ 1264920 h 2286000"/>
                    <a:gd name="connsiteX102" fmla="*/ 2029968 w 3230880"/>
                    <a:gd name="connsiteY102" fmla="*/ 1228344 h 2286000"/>
                    <a:gd name="connsiteX103" fmla="*/ 2039112 w 3230880"/>
                    <a:gd name="connsiteY103" fmla="*/ 1176528 h 2286000"/>
                    <a:gd name="connsiteX104" fmla="*/ 2017776 w 3230880"/>
                    <a:gd name="connsiteY104" fmla="*/ 1130808 h 2286000"/>
                    <a:gd name="connsiteX105" fmla="*/ 1984248 w 3230880"/>
                    <a:gd name="connsiteY105" fmla="*/ 1069848 h 2286000"/>
                    <a:gd name="connsiteX106" fmla="*/ 1914144 w 3230880"/>
                    <a:gd name="connsiteY106" fmla="*/ 1027176 h 2286000"/>
                    <a:gd name="connsiteX107" fmla="*/ 1892808 w 3230880"/>
                    <a:gd name="connsiteY107" fmla="*/ 1008888 h 2286000"/>
                    <a:gd name="connsiteX108" fmla="*/ 1853184 w 3230880"/>
                    <a:gd name="connsiteY108" fmla="*/ 1014984 h 2286000"/>
                    <a:gd name="connsiteX109" fmla="*/ 1798320 w 3230880"/>
                    <a:gd name="connsiteY109" fmla="*/ 1042416 h 2286000"/>
                    <a:gd name="connsiteX110" fmla="*/ 1725168 w 3230880"/>
                    <a:gd name="connsiteY110" fmla="*/ 1018032 h 2286000"/>
                    <a:gd name="connsiteX111" fmla="*/ 1661160 w 3230880"/>
                    <a:gd name="connsiteY111" fmla="*/ 963168 h 2286000"/>
                    <a:gd name="connsiteX112" fmla="*/ 1606296 w 3230880"/>
                    <a:gd name="connsiteY112" fmla="*/ 908304 h 2286000"/>
                    <a:gd name="connsiteX113" fmla="*/ 1554480 w 3230880"/>
                    <a:gd name="connsiteY113" fmla="*/ 865632 h 2286000"/>
                    <a:gd name="connsiteX114" fmla="*/ 1472184 w 3230880"/>
                    <a:gd name="connsiteY114" fmla="*/ 826008 h 2286000"/>
                    <a:gd name="connsiteX115" fmla="*/ 1411224 w 3230880"/>
                    <a:gd name="connsiteY115" fmla="*/ 807720 h 2286000"/>
                    <a:gd name="connsiteX116" fmla="*/ 1335024 w 3230880"/>
                    <a:gd name="connsiteY116" fmla="*/ 762000 h 2286000"/>
                    <a:gd name="connsiteX117" fmla="*/ 1274064 w 3230880"/>
                    <a:gd name="connsiteY117" fmla="*/ 694944 h 2286000"/>
                    <a:gd name="connsiteX118" fmla="*/ 1216152 w 3230880"/>
                    <a:gd name="connsiteY118" fmla="*/ 646176 h 2286000"/>
                    <a:gd name="connsiteX119" fmla="*/ 1088136 w 3230880"/>
                    <a:gd name="connsiteY119" fmla="*/ 472440 h 2286000"/>
                    <a:gd name="connsiteX120" fmla="*/ 1030224 w 3230880"/>
                    <a:gd name="connsiteY120" fmla="*/ 445008 h 2286000"/>
                    <a:gd name="connsiteX121" fmla="*/ 978408 w 3230880"/>
                    <a:gd name="connsiteY121" fmla="*/ 417576 h 2286000"/>
                    <a:gd name="connsiteX122" fmla="*/ 935736 w 3230880"/>
                    <a:gd name="connsiteY122" fmla="*/ 347472 h 2286000"/>
                    <a:gd name="connsiteX123" fmla="*/ 890016 w 3230880"/>
                    <a:gd name="connsiteY123" fmla="*/ 301752 h 2286000"/>
                    <a:gd name="connsiteX124" fmla="*/ 819912 w 3230880"/>
                    <a:gd name="connsiteY124" fmla="*/ 252984 h 2286000"/>
                    <a:gd name="connsiteX125" fmla="*/ 771144 w 3230880"/>
                    <a:gd name="connsiteY125" fmla="*/ 201168 h 2286000"/>
                    <a:gd name="connsiteX126" fmla="*/ 737616 w 3230880"/>
                    <a:gd name="connsiteY126" fmla="*/ 176784 h 2286000"/>
                    <a:gd name="connsiteX127" fmla="*/ 697992 w 3230880"/>
                    <a:gd name="connsiteY127" fmla="*/ 167640 h 2286000"/>
                    <a:gd name="connsiteX128" fmla="*/ 664464 w 3230880"/>
                    <a:gd name="connsiteY128" fmla="*/ 124968 h 2286000"/>
                    <a:gd name="connsiteX129" fmla="*/ 609600 w 3230880"/>
                    <a:gd name="connsiteY129" fmla="*/ 79248 h 2286000"/>
                    <a:gd name="connsiteX130" fmla="*/ 560832 w 3230880"/>
                    <a:gd name="connsiteY130" fmla="*/ 24384 h 2286000"/>
                    <a:gd name="connsiteX131" fmla="*/ 524256 w 3230880"/>
                    <a:gd name="connsiteY131" fmla="*/ 0 h 2286000"/>
                    <a:gd name="connsiteX132" fmla="*/ 496824 w 3230880"/>
                    <a:gd name="connsiteY132" fmla="*/ 15240 h 2286000"/>
                    <a:gd name="connsiteX133" fmla="*/ 478536 w 3230880"/>
                    <a:gd name="connsiteY133" fmla="*/ 73152 h 2286000"/>
                    <a:gd name="connsiteX0" fmla="*/ 478536 w 3230880"/>
                    <a:gd name="connsiteY0" fmla="*/ 73152 h 2286000"/>
                    <a:gd name="connsiteX1" fmla="*/ 399288 w 3230880"/>
                    <a:gd name="connsiteY1" fmla="*/ 207264 h 2286000"/>
                    <a:gd name="connsiteX2" fmla="*/ 387096 w 3230880"/>
                    <a:gd name="connsiteY2" fmla="*/ 237744 h 2286000"/>
                    <a:gd name="connsiteX3" fmla="*/ 399288 w 3230880"/>
                    <a:gd name="connsiteY3" fmla="*/ 268224 h 2286000"/>
                    <a:gd name="connsiteX4" fmla="*/ 432816 w 3230880"/>
                    <a:gd name="connsiteY4" fmla="*/ 320040 h 2286000"/>
                    <a:gd name="connsiteX5" fmla="*/ 438912 w 3230880"/>
                    <a:gd name="connsiteY5" fmla="*/ 368808 h 2286000"/>
                    <a:gd name="connsiteX6" fmla="*/ 438912 w 3230880"/>
                    <a:gd name="connsiteY6" fmla="*/ 368808 h 2286000"/>
                    <a:gd name="connsiteX7" fmla="*/ 381000 w 3230880"/>
                    <a:gd name="connsiteY7" fmla="*/ 387096 h 2286000"/>
                    <a:gd name="connsiteX8" fmla="*/ 310896 w 3230880"/>
                    <a:gd name="connsiteY8" fmla="*/ 423672 h 2286000"/>
                    <a:gd name="connsiteX9" fmla="*/ 161544 w 3230880"/>
                    <a:gd name="connsiteY9" fmla="*/ 487680 h 2286000"/>
                    <a:gd name="connsiteX10" fmla="*/ 45720 w 3230880"/>
                    <a:gd name="connsiteY10" fmla="*/ 533400 h 2286000"/>
                    <a:gd name="connsiteX11" fmla="*/ 0 w 3230880"/>
                    <a:gd name="connsiteY11" fmla="*/ 563880 h 2286000"/>
                    <a:gd name="connsiteX12" fmla="*/ 0 w 3230880"/>
                    <a:gd name="connsiteY12" fmla="*/ 600456 h 2286000"/>
                    <a:gd name="connsiteX13" fmla="*/ 51816 w 3230880"/>
                    <a:gd name="connsiteY13" fmla="*/ 609600 h 2286000"/>
                    <a:gd name="connsiteX14" fmla="*/ 91440 w 3230880"/>
                    <a:gd name="connsiteY14" fmla="*/ 646176 h 2286000"/>
                    <a:gd name="connsiteX15" fmla="*/ 149352 w 3230880"/>
                    <a:gd name="connsiteY15" fmla="*/ 676656 h 2286000"/>
                    <a:gd name="connsiteX16" fmla="*/ 219456 w 3230880"/>
                    <a:gd name="connsiteY16" fmla="*/ 740664 h 2286000"/>
                    <a:gd name="connsiteX17" fmla="*/ 307848 w 3230880"/>
                    <a:gd name="connsiteY17" fmla="*/ 792480 h 2286000"/>
                    <a:gd name="connsiteX18" fmla="*/ 393192 w 3230880"/>
                    <a:gd name="connsiteY18" fmla="*/ 899160 h 2286000"/>
                    <a:gd name="connsiteX19" fmla="*/ 521208 w 3230880"/>
                    <a:gd name="connsiteY19" fmla="*/ 1005840 h 2286000"/>
                    <a:gd name="connsiteX20" fmla="*/ 679704 w 3230880"/>
                    <a:gd name="connsiteY20" fmla="*/ 1121664 h 2286000"/>
                    <a:gd name="connsiteX21" fmla="*/ 755904 w 3230880"/>
                    <a:gd name="connsiteY21" fmla="*/ 1203960 h 2286000"/>
                    <a:gd name="connsiteX22" fmla="*/ 838200 w 3230880"/>
                    <a:gd name="connsiteY22" fmla="*/ 1271016 h 2286000"/>
                    <a:gd name="connsiteX23" fmla="*/ 960120 w 3230880"/>
                    <a:gd name="connsiteY23" fmla="*/ 1368552 h 2286000"/>
                    <a:gd name="connsiteX24" fmla="*/ 1018032 w 3230880"/>
                    <a:gd name="connsiteY24" fmla="*/ 1420368 h 2286000"/>
                    <a:gd name="connsiteX25" fmla="*/ 1094232 w 3230880"/>
                    <a:gd name="connsiteY25" fmla="*/ 1508760 h 2286000"/>
                    <a:gd name="connsiteX26" fmla="*/ 1182624 w 3230880"/>
                    <a:gd name="connsiteY26" fmla="*/ 1612392 h 2286000"/>
                    <a:gd name="connsiteX27" fmla="*/ 1264920 w 3230880"/>
                    <a:gd name="connsiteY27" fmla="*/ 1700784 h 2286000"/>
                    <a:gd name="connsiteX28" fmla="*/ 1310640 w 3230880"/>
                    <a:gd name="connsiteY28" fmla="*/ 1780032 h 2286000"/>
                    <a:gd name="connsiteX29" fmla="*/ 1386840 w 3230880"/>
                    <a:gd name="connsiteY29" fmla="*/ 1825752 h 2286000"/>
                    <a:gd name="connsiteX30" fmla="*/ 1478280 w 3230880"/>
                    <a:gd name="connsiteY30" fmla="*/ 1886712 h 2286000"/>
                    <a:gd name="connsiteX31" fmla="*/ 1560576 w 3230880"/>
                    <a:gd name="connsiteY31" fmla="*/ 1944624 h 2286000"/>
                    <a:gd name="connsiteX32" fmla="*/ 1612392 w 3230880"/>
                    <a:gd name="connsiteY32" fmla="*/ 1972056 h 2286000"/>
                    <a:gd name="connsiteX33" fmla="*/ 1697736 w 3230880"/>
                    <a:gd name="connsiteY33" fmla="*/ 1978152 h 2286000"/>
                    <a:gd name="connsiteX34" fmla="*/ 1746504 w 3230880"/>
                    <a:gd name="connsiteY34" fmla="*/ 1965960 h 2286000"/>
                    <a:gd name="connsiteX35" fmla="*/ 1789176 w 3230880"/>
                    <a:gd name="connsiteY35" fmla="*/ 1959864 h 2286000"/>
                    <a:gd name="connsiteX36" fmla="*/ 1847088 w 3230880"/>
                    <a:gd name="connsiteY36" fmla="*/ 1953768 h 2286000"/>
                    <a:gd name="connsiteX37" fmla="*/ 1911096 w 3230880"/>
                    <a:gd name="connsiteY37" fmla="*/ 1953768 h 2286000"/>
                    <a:gd name="connsiteX38" fmla="*/ 1984248 w 3230880"/>
                    <a:gd name="connsiteY38" fmla="*/ 1981200 h 2286000"/>
                    <a:gd name="connsiteX39" fmla="*/ 2033016 w 3230880"/>
                    <a:gd name="connsiteY39" fmla="*/ 1999488 h 2286000"/>
                    <a:gd name="connsiteX40" fmla="*/ 2090928 w 3230880"/>
                    <a:gd name="connsiteY40" fmla="*/ 1996440 h 2286000"/>
                    <a:gd name="connsiteX41" fmla="*/ 2164080 w 3230880"/>
                    <a:gd name="connsiteY41" fmla="*/ 2036064 h 2286000"/>
                    <a:gd name="connsiteX42" fmla="*/ 2228088 w 3230880"/>
                    <a:gd name="connsiteY42" fmla="*/ 2066544 h 2286000"/>
                    <a:gd name="connsiteX43" fmla="*/ 2261616 w 3230880"/>
                    <a:gd name="connsiteY43" fmla="*/ 2069592 h 2286000"/>
                    <a:gd name="connsiteX44" fmla="*/ 2346960 w 3230880"/>
                    <a:gd name="connsiteY44" fmla="*/ 2124456 h 2286000"/>
                    <a:gd name="connsiteX45" fmla="*/ 2420112 w 3230880"/>
                    <a:gd name="connsiteY45" fmla="*/ 2185416 h 2286000"/>
                    <a:gd name="connsiteX46" fmla="*/ 2490216 w 3230880"/>
                    <a:gd name="connsiteY46" fmla="*/ 2218944 h 2286000"/>
                    <a:gd name="connsiteX47" fmla="*/ 2542032 w 3230880"/>
                    <a:gd name="connsiteY47" fmla="*/ 2267712 h 2286000"/>
                    <a:gd name="connsiteX48" fmla="*/ 2563368 w 3230880"/>
                    <a:gd name="connsiteY48" fmla="*/ 2286000 h 2286000"/>
                    <a:gd name="connsiteX49" fmla="*/ 2615184 w 3230880"/>
                    <a:gd name="connsiteY49" fmla="*/ 2282952 h 2286000"/>
                    <a:gd name="connsiteX50" fmla="*/ 2657856 w 3230880"/>
                    <a:gd name="connsiteY50" fmla="*/ 2237232 h 2286000"/>
                    <a:gd name="connsiteX51" fmla="*/ 2691384 w 3230880"/>
                    <a:gd name="connsiteY51" fmla="*/ 2206752 h 2286000"/>
                    <a:gd name="connsiteX52" fmla="*/ 2718816 w 3230880"/>
                    <a:gd name="connsiteY52" fmla="*/ 2185416 h 2286000"/>
                    <a:gd name="connsiteX53" fmla="*/ 2764536 w 3230880"/>
                    <a:gd name="connsiteY53" fmla="*/ 2182368 h 2286000"/>
                    <a:gd name="connsiteX54" fmla="*/ 2819400 w 3230880"/>
                    <a:gd name="connsiteY54" fmla="*/ 2185416 h 2286000"/>
                    <a:gd name="connsiteX55" fmla="*/ 2855976 w 3230880"/>
                    <a:gd name="connsiteY55" fmla="*/ 2182368 h 2286000"/>
                    <a:gd name="connsiteX56" fmla="*/ 2886456 w 3230880"/>
                    <a:gd name="connsiteY56" fmla="*/ 2161032 h 2286000"/>
                    <a:gd name="connsiteX57" fmla="*/ 2907792 w 3230880"/>
                    <a:gd name="connsiteY57" fmla="*/ 2121408 h 2286000"/>
                    <a:gd name="connsiteX58" fmla="*/ 2913888 w 3230880"/>
                    <a:gd name="connsiteY58" fmla="*/ 2090928 h 2286000"/>
                    <a:gd name="connsiteX59" fmla="*/ 2944368 w 3230880"/>
                    <a:gd name="connsiteY59" fmla="*/ 2054352 h 2286000"/>
                    <a:gd name="connsiteX60" fmla="*/ 2983992 w 3230880"/>
                    <a:gd name="connsiteY60" fmla="*/ 2033016 h 2286000"/>
                    <a:gd name="connsiteX61" fmla="*/ 2996184 w 3230880"/>
                    <a:gd name="connsiteY61" fmla="*/ 1996440 h 2286000"/>
                    <a:gd name="connsiteX62" fmla="*/ 2990088 w 3230880"/>
                    <a:gd name="connsiteY62" fmla="*/ 1965960 h 2286000"/>
                    <a:gd name="connsiteX63" fmla="*/ 3002280 w 3230880"/>
                    <a:gd name="connsiteY63" fmla="*/ 1923288 h 2286000"/>
                    <a:gd name="connsiteX64" fmla="*/ 3038856 w 3230880"/>
                    <a:gd name="connsiteY64" fmla="*/ 1828800 h 2286000"/>
                    <a:gd name="connsiteX65" fmla="*/ 3066288 w 3230880"/>
                    <a:gd name="connsiteY65" fmla="*/ 1776984 h 2286000"/>
                    <a:gd name="connsiteX66" fmla="*/ 3096768 w 3230880"/>
                    <a:gd name="connsiteY66" fmla="*/ 1764792 h 2286000"/>
                    <a:gd name="connsiteX67" fmla="*/ 3130296 w 3230880"/>
                    <a:gd name="connsiteY67" fmla="*/ 1767840 h 2286000"/>
                    <a:gd name="connsiteX68" fmla="*/ 3185160 w 3230880"/>
                    <a:gd name="connsiteY68" fmla="*/ 1752600 h 2286000"/>
                    <a:gd name="connsiteX69" fmla="*/ 3203448 w 3230880"/>
                    <a:gd name="connsiteY69" fmla="*/ 1706880 h 2286000"/>
                    <a:gd name="connsiteX70" fmla="*/ 3230880 w 3230880"/>
                    <a:gd name="connsiteY70" fmla="*/ 1673352 h 2286000"/>
                    <a:gd name="connsiteX71" fmla="*/ 3227832 w 3230880"/>
                    <a:gd name="connsiteY71" fmla="*/ 1636776 h 2286000"/>
                    <a:gd name="connsiteX72" fmla="*/ 3203448 w 3230880"/>
                    <a:gd name="connsiteY72" fmla="*/ 1609344 h 2286000"/>
                    <a:gd name="connsiteX73" fmla="*/ 3179064 w 3230880"/>
                    <a:gd name="connsiteY73" fmla="*/ 1600200 h 2286000"/>
                    <a:gd name="connsiteX74" fmla="*/ 3151632 w 3230880"/>
                    <a:gd name="connsiteY74" fmla="*/ 1572768 h 2286000"/>
                    <a:gd name="connsiteX75" fmla="*/ 3139440 w 3230880"/>
                    <a:gd name="connsiteY75" fmla="*/ 1517904 h 2286000"/>
                    <a:gd name="connsiteX76" fmla="*/ 3133344 w 3230880"/>
                    <a:gd name="connsiteY76" fmla="*/ 1466088 h 2286000"/>
                    <a:gd name="connsiteX77" fmla="*/ 3148584 w 3230880"/>
                    <a:gd name="connsiteY77" fmla="*/ 1432560 h 2286000"/>
                    <a:gd name="connsiteX78" fmla="*/ 3176016 w 3230880"/>
                    <a:gd name="connsiteY78" fmla="*/ 1426464 h 2286000"/>
                    <a:gd name="connsiteX79" fmla="*/ 3197352 w 3230880"/>
                    <a:gd name="connsiteY79" fmla="*/ 1405128 h 2286000"/>
                    <a:gd name="connsiteX80" fmla="*/ 3176016 w 3230880"/>
                    <a:gd name="connsiteY80" fmla="*/ 1356360 h 2286000"/>
                    <a:gd name="connsiteX81" fmla="*/ 3130296 w 3230880"/>
                    <a:gd name="connsiteY81" fmla="*/ 1353312 h 2286000"/>
                    <a:gd name="connsiteX82" fmla="*/ 3096768 w 3230880"/>
                    <a:gd name="connsiteY82" fmla="*/ 1356360 h 2286000"/>
                    <a:gd name="connsiteX83" fmla="*/ 3060192 w 3230880"/>
                    <a:gd name="connsiteY83" fmla="*/ 1365504 h 2286000"/>
                    <a:gd name="connsiteX84" fmla="*/ 3044952 w 3230880"/>
                    <a:gd name="connsiteY84" fmla="*/ 1380744 h 2286000"/>
                    <a:gd name="connsiteX85" fmla="*/ 3002280 w 3230880"/>
                    <a:gd name="connsiteY85" fmla="*/ 1399032 h 2286000"/>
                    <a:gd name="connsiteX86" fmla="*/ 2886456 w 3230880"/>
                    <a:gd name="connsiteY86" fmla="*/ 1392936 h 2286000"/>
                    <a:gd name="connsiteX87" fmla="*/ 2688336 w 3230880"/>
                    <a:gd name="connsiteY87" fmla="*/ 1377696 h 2286000"/>
                    <a:gd name="connsiteX88" fmla="*/ 2575560 w 3230880"/>
                    <a:gd name="connsiteY88" fmla="*/ 1389888 h 2286000"/>
                    <a:gd name="connsiteX89" fmla="*/ 2535936 w 3230880"/>
                    <a:gd name="connsiteY89" fmla="*/ 1389888 h 2286000"/>
                    <a:gd name="connsiteX90" fmla="*/ 2478024 w 3230880"/>
                    <a:gd name="connsiteY90" fmla="*/ 1411224 h 2286000"/>
                    <a:gd name="connsiteX91" fmla="*/ 2426208 w 3230880"/>
                    <a:gd name="connsiteY91" fmla="*/ 1432560 h 2286000"/>
                    <a:gd name="connsiteX92" fmla="*/ 2420112 w 3230880"/>
                    <a:gd name="connsiteY92" fmla="*/ 1438656 h 2286000"/>
                    <a:gd name="connsiteX93" fmla="*/ 2389632 w 3230880"/>
                    <a:gd name="connsiteY93" fmla="*/ 1447800 h 2286000"/>
                    <a:gd name="connsiteX94" fmla="*/ 2310384 w 3230880"/>
                    <a:gd name="connsiteY94" fmla="*/ 1432560 h 2286000"/>
                    <a:gd name="connsiteX95" fmla="*/ 2243328 w 3230880"/>
                    <a:gd name="connsiteY95" fmla="*/ 1417320 h 2286000"/>
                    <a:gd name="connsiteX96" fmla="*/ 2176272 w 3230880"/>
                    <a:gd name="connsiteY96" fmla="*/ 1405128 h 2286000"/>
                    <a:gd name="connsiteX97" fmla="*/ 2124456 w 3230880"/>
                    <a:gd name="connsiteY97" fmla="*/ 1392936 h 2286000"/>
                    <a:gd name="connsiteX98" fmla="*/ 2081784 w 3230880"/>
                    <a:gd name="connsiteY98" fmla="*/ 1356360 h 2286000"/>
                    <a:gd name="connsiteX99" fmla="*/ 2060448 w 3230880"/>
                    <a:gd name="connsiteY99" fmla="*/ 1322832 h 2286000"/>
                    <a:gd name="connsiteX100" fmla="*/ 2036064 w 3230880"/>
                    <a:gd name="connsiteY100" fmla="*/ 1292352 h 2286000"/>
                    <a:gd name="connsiteX101" fmla="*/ 2008632 w 3230880"/>
                    <a:gd name="connsiteY101" fmla="*/ 1264920 h 2286000"/>
                    <a:gd name="connsiteX102" fmla="*/ 2029968 w 3230880"/>
                    <a:gd name="connsiteY102" fmla="*/ 1228344 h 2286000"/>
                    <a:gd name="connsiteX103" fmla="*/ 2039112 w 3230880"/>
                    <a:gd name="connsiteY103" fmla="*/ 1176528 h 2286000"/>
                    <a:gd name="connsiteX104" fmla="*/ 2017776 w 3230880"/>
                    <a:gd name="connsiteY104" fmla="*/ 1130808 h 2286000"/>
                    <a:gd name="connsiteX105" fmla="*/ 1984248 w 3230880"/>
                    <a:gd name="connsiteY105" fmla="*/ 1069848 h 2286000"/>
                    <a:gd name="connsiteX106" fmla="*/ 1914144 w 3230880"/>
                    <a:gd name="connsiteY106" fmla="*/ 1027176 h 2286000"/>
                    <a:gd name="connsiteX107" fmla="*/ 1892808 w 3230880"/>
                    <a:gd name="connsiteY107" fmla="*/ 1008888 h 2286000"/>
                    <a:gd name="connsiteX108" fmla="*/ 1853184 w 3230880"/>
                    <a:gd name="connsiteY108" fmla="*/ 1014984 h 2286000"/>
                    <a:gd name="connsiteX109" fmla="*/ 1798320 w 3230880"/>
                    <a:gd name="connsiteY109" fmla="*/ 1042416 h 2286000"/>
                    <a:gd name="connsiteX110" fmla="*/ 1725168 w 3230880"/>
                    <a:gd name="connsiteY110" fmla="*/ 1018032 h 2286000"/>
                    <a:gd name="connsiteX111" fmla="*/ 1661160 w 3230880"/>
                    <a:gd name="connsiteY111" fmla="*/ 963168 h 2286000"/>
                    <a:gd name="connsiteX112" fmla="*/ 1606296 w 3230880"/>
                    <a:gd name="connsiteY112" fmla="*/ 908304 h 2286000"/>
                    <a:gd name="connsiteX113" fmla="*/ 1554480 w 3230880"/>
                    <a:gd name="connsiteY113" fmla="*/ 865632 h 2286000"/>
                    <a:gd name="connsiteX114" fmla="*/ 1472184 w 3230880"/>
                    <a:gd name="connsiteY114" fmla="*/ 826008 h 2286000"/>
                    <a:gd name="connsiteX115" fmla="*/ 1411224 w 3230880"/>
                    <a:gd name="connsiteY115" fmla="*/ 807720 h 2286000"/>
                    <a:gd name="connsiteX116" fmla="*/ 1335024 w 3230880"/>
                    <a:gd name="connsiteY116" fmla="*/ 762000 h 2286000"/>
                    <a:gd name="connsiteX117" fmla="*/ 1274064 w 3230880"/>
                    <a:gd name="connsiteY117" fmla="*/ 694944 h 2286000"/>
                    <a:gd name="connsiteX118" fmla="*/ 1216152 w 3230880"/>
                    <a:gd name="connsiteY118" fmla="*/ 646176 h 2286000"/>
                    <a:gd name="connsiteX119" fmla="*/ 1088136 w 3230880"/>
                    <a:gd name="connsiteY119" fmla="*/ 484632 h 2286000"/>
                    <a:gd name="connsiteX120" fmla="*/ 1030224 w 3230880"/>
                    <a:gd name="connsiteY120" fmla="*/ 445008 h 2286000"/>
                    <a:gd name="connsiteX121" fmla="*/ 978408 w 3230880"/>
                    <a:gd name="connsiteY121" fmla="*/ 417576 h 2286000"/>
                    <a:gd name="connsiteX122" fmla="*/ 935736 w 3230880"/>
                    <a:gd name="connsiteY122" fmla="*/ 347472 h 2286000"/>
                    <a:gd name="connsiteX123" fmla="*/ 890016 w 3230880"/>
                    <a:gd name="connsiteY123" fmla="*/ 301752 h 2286000"/>
                    <a:gd name="connsiteX124" fmla="*/ 819912 w 3230880"/>
                    <a:gd name="connsiteY124" fmla="*/ 252984 h 2286000"/>
                    <a:gd name="connsiteX125" fmla="*/ 771144 w 3230880"/>
                    <a:gd name="connsiteY125" fmla="*/ 201168 h 2286000"/>
                    <a:gd name="connsiteX126" fmla="*/ 737616 w 3230880"/>
                    <a:gd name="connsiteY126" fmla="*/ 176784 h 2286000"/>
                    <a:gd name="connsiteX127" fmla="*/ 697992 w 3230880"/>
                    <a:gd name="connsiteY127" fmla="*/ 167640 h 2286000"/>
                    <a:gd name="connsiteX128" fmla="*/ 664464 w 3230880"/>
                    <a:gd name="connsiteY128" fmla="*/ 124968 h 2286000"/>
                    <a:gd name="connsiteX129" fmla="*/ 609600 w 3230880"/>
                    <a:gd name="connsiteY129" fmla="*/ 79248 h 2286000"/>
                    <a:gd name="connsiteX130" fmla="*/ 560832 w 3230880"/>
                    <a:gd name="connsiteY130" fmla="*/ 24384 h 2286000"/>
                    <a:gd name="connsiteX131" fmla="*/ 524256 w 3230880"/>
                    <a:gd name="connsiteY131" fmla="*/ 0 h 2286000"/>
                    <a:gd name="connsiteX132" fmla="*/ 496824 w 3230880"/>
                    <a:gd name="connsiteY132" fmla="*/ 15240 h 2286000"/>
                    <a:gd name="connsiteX133" fmla="*/ 478536 w 3230880"/>
                    <a:gd name="connsiteY133" fmla="*/ 73152 h 2286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</a:cxnLst>
                  <a:rect l="l" t="t" r="r" b="b"/>
                  <a:pathLst>
                    <a:path w="3230880" h="2286000">
                      <a:moveTo>
                        <a:pt x="478536" y="73152"/>
                      </a:moveTo>
                      <a:lnTo>
                        <a:pt x="399288" y="207264"/>
                      </a:lnTo>
                      <a:lnTo>
                        <a:pt x="387096" y="237744"/>
                      </a:lnTo>
                      <a:lnTo>
                        <a:pt x="399288" y="268224"/>
                      </a:lnTo>
                      <a:lnTo>
                        <a:pt x="432816" y="320040"/>
                      </a:lnTo>
                      <a:lnTo>
                        <a:pt x="438912" y="368808"/>
                      </a:lnTo>
                      <a:lnTo>
                        <a:pt x="438912" y="368808"/>
                      </a:lnTo>
                      <a:lnTo>
                        <a:pt x="381000" y="387096"/>
                      </a:lnTo>
                      <a:lnTo>
                        <a:pt x="310896" y="423672"/>
                      </a:lnTo>
                      <a:lnTo>
                        <a:pt x="161544" y="487680"/>
                      </a:lnTo>
                      <a:lnTo>
                        <a:pt x="45720" y="533400"/>
                      </a:lnTo>
                      <a:lnTo>
                        <a:pt x="0" y="563880"/>
                      </a:lnTo>
                      <a:lnTo>
                        <a:pt x="0" y="600456"/>
                      </a:lnTo>
                      <a:lnTo>
                        <a:pt x="51816" y="609600"/>
                      </a:lnTo>
                      <a:lnTo>
                        <a:pt x="91440" y="646176"/>
                      </a:lnTo>
                      <a:lnTo>
                        <a:pt x="149352" y="676656"/>
                      </a:lnTo>
                      <a:lnTo>
                        <a:pt x="219456" y="740664"/>
                      </a:lnTo>
                      <a:lnTo>
                        <a:pt x="307848" y="792480"/>
                      </a:lnTo>
                      <a:lnTo>
                        <a:pt x="393192" y="899160"/>
                      </a:lnTo>
                      <a:lnTo>
                        <a:pt x="521208" y="1005840"/>
                      </a:lnTo>
                      <a:lnTo>
                        <a:pt x="679704" y="1121664"/>
                      </a:lnTo>
                      <a:lnTo>
                        <a:pt x="755904" y="1203960"/>
                      </a:lnTo>
                      <a:lnTo>
                        <a:pt x="838200" y="1271016"/>
                      </a:lnTo>
                      <a:lnTo>
                        <a:pt x="960120" y="1368552"/>
                      </a:lnTo>
                      <a:lnTo>
                        <a:pt x="1018032" y="1420368"/>
                      </a:lnTo>
                      <a:lnTo>
                        <a:pt x="1094232" y="1508760"/>
                      </a:lnTo>
                      <a:lnTo>
                        <a:pt x="1182624" y="1612392"/>
                      </a:lnTo>
                      <a:lnTo>
                        <a:pt x="1264920" y="1700784"/>
                      </a:lnTo>
                      <a:lnTo>
                        <a:pt x="1310640" y="1780032"/>
                      </a:lnTo>
                      <a:lnTo>
                        <a:pt x="1386840" y="1825752"/>
                      </a:lnTo>
                      <a:lnTo>
                        <a:pt x="1478280" y="1886712"/>
                      </a:lnTo>
                      <a:lnTo>
                        <a:pt x="1560576" y="1944624"/>
                      </a:lnTo>
                      <a:lnTo>
                        <a:pt x="1612392" y="1972056"/>
                      </a:lnTo>
                      <a:lnTo>
                        <a:pt x="1697736" y="1978152"/>
                      </a:lnTo>
                      <a:lnTo>
                        <a:pt x="1746504" y="1965960"/>
                      </a:lnTo>
                      <a:lnTo>
                        <a:pt x="1789176" y="1959864"/>
                      </a:lnTo>
                      <a:lnTo>
                        <a:pt x="1847088" y="1953768"/>
                      </a:lnTo>
                      <a:lnTo>
                        <a:pt x="1911096" y="1953768"/>
                      </a:lnTo>
                      <a:lnTo>
                        <a:pt x="1984248" y="1981200"/>
                      </a:lnTo>
                      <a:lnTo>
                        <a:pt x="2033016" y="1999488"/>
                      </a:lnTo>
                      <a:lnTo>
                        <a:pt x="2090928" y="1996440"/>
                      </a:lnTo>
                      <a:lnTo>
                        <a:pt x="2164080" y="2036064"/>
                      </a:lnTo>
                      <a:lnTo>
                        <a:pt x="2228088" y="2066544"/>
                      </a:lnTo>
                      <a:lnTo>
                        <a:pt x="2261616" y="2069592"/>
                      </a:lnTo>
                      <a:lnTo>
                        <a:pt x="2346960" y="2124456"/>
                      </a:lnTo>
                      <a:lnTo>
                        <a:pt x="2420112" y="2185416"/>
                      </a:lnTo>
                      <a:lnTo>
                        <a:pt x="2490216" y="2218944"/>
                      </a:lnTo>
                      <a:lnTo>
                        <a:pt x="2542032" y="2267712"/>
                      </a:lnTo>
                      <a:lnTo>
                        <a:pt x="2563368" y="2286000"/>
                      </a:lnTo>
                      <a:lnTo>
                        <a:pt x="2615184" y="2282952"/>
                      </a:lnTo>
                      <a:lnTo>
                        <a:pt x="2657856" y="2237232"/>
                      </a:lnTo>
                      <a:lnTo>
                        <a:pt x="2691384" y="2206752"/>
                      </a:lnTo>
                      <a:lnTo>
                        <a:pt x="2718816" y="2185416"/>
                      </a:lnTo>
                      <a:lnTo>
                        <a:pt x="2764536" y="2182368"/>
                      </a:lnTo>
                      <a:lnTo>
                        <a:pt x="2819400" y="2185416"/>
                      </a:lnTo>
                      <a:lnTo>
                        <a:pt x="2855976" y="2182368"/>
                      </a:lnTo>
                      <a:lnTo>
                        <a:pt x="2886456" y="2161032"/>
                      </a:lnTo>
                      <a:lnTo>
                        <a:pt x="2907792" y="2121408"/>
                      </a:lnTo>
                      <a:lnTo>
                        <a:pt x="2913888" y="2090928"/>
                      </a:lnTo>
                      <a:lnTo>
                        <a:pt x="2944368" y="2054352"/>
                      </a:lnTo>
                      <a:lnTo>
                        <a:pt x="2983992" y="2033016"/>
                      </a:lnTo>
                      <a:lnTo>
                        <a:pt x="2996184" y="1996440"/>
                      </a:lnTo>
                      <a:lnTo>
                        <a:pt x="2990088" y="1965960"/>
                      </a:lnTo>
                      <a:lnTo>
                        <a:pt x="3002280" y="1923288"/>
                      </a:lnTo>
                      <a:lnTo>
                        <a:pt x="3038856" y="1828800"/>
                      </a:lnTo>
                      <a:lnTo>
                        <a:pt x="3066288" y="1776984"/>
                      </a:lnTo>
                      <a:lnTo>
                        <a:pt x="3096768" y="1764792"/>
                      </a:lnTo>
                      <a:lnTo>
                        <a:pt x="3130296" y="1767840"/>
                      </a:lnTo>
                      <a:lnTo>
                        <a:pt x="3185160" y="1752600"/>
                      </a:lnTo>
                      <a:lnTo>
                        <a:pt x="3203448" y="1706880"/>
                      </a:lnTo>
                      <a:lnTo>
                        <a:pt x="3230880" y="1673352"/>
                      </a:lnTo>
                      <a:lnTo>
                        <a:pt x="3227832" y="1636776"/>
                      </a:lnTo>
                      <a:lnTo>
                        <a:pt x="3203448" y="1609344"/>
                      </a:lnTo>
                      <a:lnTo>
                        <a:pt x="3179064" y="1600200"/>
                      </a:lnTo>
                      <a:lnTo>
                        <a:pt x="3151632" y="1572768"/>
                      </a:lnTo>
                      <a:lnTo>
                        <a:pt x="3139440" y="1517904"/>
                      </a:lnTo>
                      <a:lnTo>
                        <a:pt x="3133344" y="1466088"/>
                      </a:lnTo>
                      <a:lnTo>
                        <a:pt x="3148584" y="1432560"/>
                      </a:lnTo>
                      <a:lnTo>
                        <a:pt x="3176016" y="1426464"/>
                      </a:lnTo>
                      <a:lnTo>
                        <a:pt x="3197352" y="1405128"/>
                      </a:lnTo>
                      <a:lnTo>
                        <a:pt x="3176016" y="1356360"/>
                      </a:lnTo>
                      <a:lnTo>
                        <a:pt x="3130296" y="1353312"/>
                      </a:lnTo>
                      <a:lnTo>
                        <a:pt x="3096768" y="1356360"/>
                      </a:lnTo>
                      <a:lnTo>
                        <a:pt x="3060192" y="1365504"/>
                      </a:lnTo>
                      <a:lnTo>
                        <a:pt x="3044952" y="1380744"/>
                      </a:lnTo>
                      <a:lnTo>
                        <a:pt x="3002280" y="1399032"/>
                      </a:lnTo>
                      <a:lnTo>
                        <a:pt x="2886456" y="1392936"/>
                      </a:lnTo>
                      <a:lnTo>
                        <a:pt x="2688336" y="1377696"/>
                      </a:lnTo>
                      <a:lnTo>
                        <a:pt x="2575560" y="1389888"/>
                      </a:lnTo>
                      <a:lnTo>
                        <a:pt x="2535936" y="1389888"/>
                      </a:lnTo>
                      <a:lnTo>
                        <a:pt x="2478024" y="1411224"/>
                      </a:lnTo>
                      <a:lnTo>
                        <a:pt x="2426208" y="1432560"/>
                      </a:lnTo>
                      <a:lnTo>
                        <a:pt x="2420112" y="1438656"/>
                      </a:lnTo>
                      <a:lnTo>
                        <a:pt x="2389632" y="1447800"/>
                      </a:lnTo>
                      <a:lnTo>
                        <a:pt x="2310384" y="1432560"/>
                      </a:lnTo>
                      <a:lnTo>
                        <a:pt x="2243328" y="1417320"/>
                      </a:lnTo>
                      <a:lnTo>
                        <a:pt x="2176272" y="1405128"/>
                      </a:lnTo>
                      <a:lnTo>
                        <a:pt x="2124456" y="1392936"/>
                      </a:lnTo>
                      <a:lnTo>
                        <a:pt x="2081784" y="1356360"/>
                      </a:lnTo>
                      <a:lnTo>
                        <a:pt x="2060448" y="1322832"/>
                      </a:lnTo>
                      <a:lnTo>
                        <a:pt x="2036064" y="1292352"/>
                      </a:lnTo>
                      <a:lnTo>
                        <a:pt x="2008632" y="1264920"/>
                      </a:lnTo>
                      <a:lnTo>
                        <a:pt x="2029968" y="1228344"/>
                      </a:lnTo>
                      <a:lnTo>
                        <a:pt x="2039112" y="1176528"/>
                      </a:lnTo>
                      <a:lnTo>
                        <a:pt x="2017776" y="1130808"/>
                      </a:lnTo>
                      <a:lnTo>
                        <a:pt x="1984248" y="1069848"/>
                      </a:lnTo>
                      <a:lnTo>
                        <a:pt x="1914144" y="1027176"/>
                      </a:lnTo>
                      <a:lnTo>
                        <a:pt x="1892808" y="1008888"/>
                      </a:lnTo>
                      <a:lnTo>
                        <a:pt x="1853184" y="1014984"/>
                      </a:lnTo>
                      <a:lnTo>
                        <a:pt x="1798320" y="1042416"/>
                      </a:lnTo>
                      <a:lnTo>
                        <a:pt x="1725168" y="1018032"/>
                      </a:lnTo>
                      <a:lnTo>
                        <a:pt x="1661160" y="963168"/>
                      </a:lnTo>
                      <a:lnTo>
                        <a:pt x="1606296" y="908304"/>
                      </a:lnTo>
                      <a:lnTo>
                        <a:pt x="1554480" y="865632"/>
                      </a:lnTo>
                      <a:lnTo>
                        <a:pt x="1472184" y="826008"/>
                      </a:lnTo>
                      <a:lnTo>
                        <a:pt x="1411224" y="807720"/>
                      </a:lnTo>
                      <a:lnTo>
                        <a:pt x="1335024" y="762000"/>
                      </a:lnTo>
                      <a:lnTo>
                        <a:pt x="1274064" y="694944"/>
                      </a:lnTo>
                      <a:lnTo>
                        <a:pt x="1216152" y="646176"/>
                      </a:lnTo>
                      <a:lnTo>
                        <a:pt x="1088136" y="484632"/>
                      </a:lnTo>
                      <a:lnTo>
                        <a:pt x="1030224" y="445008"/>
                      </a:lnTo>
                      <a:lnTo>
                        <a:pt x="978408" y="417576"/>
                      </a:lnTo>
                      <a:lnTo>
                        <a:pt x="935736" y="347472"/>
                      </a:lnTo>
                      <a:lnTo>
                        <a:pt x="890016" y="301752"/>
                      </a:lnTo>
                      <a:lnTo>
                        <a:pt x="819912" y="252984"/>
                      </a:lnTo>
                      <a:lnTo>
                        <a:pt x="771144" y="201168"/>
                      </a:lnTo>
                      <a:lnTo>
                        <a:pt x="737616" y="176784"/>
                      </a:lnTo>
                      <a:lnTo>
                        <a:pt x="697992" y="167640"/>
                      </a:lnTo>
                      <a:lnTo>
                        <a:pt x="664464" y="124968"/>
                      </a:lnTo>
                      <a:lnTo>
                        <a:pt x="609600" y="79248"/>
                      </a:lnTo>
                      <a:lnTo>
                        <a:pt x="560832" y="24384"/>
                      </a:lnTo>
                      <a:lnTo>
                        <a:pt x="524256" y="0"/>
                      </a:lnTo>
                      <a:lnTo>
                        <a:pt x="496824" y="15240"/>
                      </a:lnTo>
                      <a:lnTo>
                        <a:pt x="478536" y="73152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solidFill>
                    <a:srgbClr val="008FD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400" b="1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S-Core Dream 6 Bold" panose="020B0503030302020204" pitchFamily="34" charset="-127"/>
                    <a:ea typeface="S-Core Dream 6 Bold" panose="020B0503030302020204" pitchFamily="34" charset="-127"/>
                  </a:endParaRPr>
                </a:p>
              </p:txBody>
            </p:sp>
            <p:sp>
              <p:nvSpPr>
                <p:cNvPr id="237" name="마포 TXT">
                  <a:extLst>
                    <a:ext uri="{FF2B5EF4-FFF2-40B4-BE49-F238E27FC236}">
                      <a16:creationId xmlns:a16="http://schemas.microsoft.com/office/drawing/2014/main" id="{FF03B9D9-FA31-0E4E-B368-4925919B3BE0}"/>
                    </a:ext>
                  </a:extLst>
                </p:cNvPr>
                <p:cNvSpPr txBox="1"/>
                <p:nvPr/>
              </p:nvSpPr>
              <p:spPr>
                <a:xfrm>
                  <a:off x="3532534" y="4138079"/>
                  <a:ext cx="453971" cy="276999"/>
                </a:xfrm>
                <a:prstGeom prst="rect">
                  <a:avLst/>
                </a:prstGeom>
                <a:noFill/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</p:spPr>
              <p:txBody>
                <a:bodyPr wrap="none" rtlCol="0" anchor="ctr">
                  <a:spAutoFit/>
                </a:bodyPr>
                <a:lstStyle/>
                <a:p>
                  <a:pPr algn="ctr"/>
                  <a:r>
                    <a:rPr lang="ko-KR" altLang="en-US" sz="1200" b="1" spc="-15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latin typeface="S-Core Dream 6 Bold" panose="020B0503030302020204" pitchFamily="34" charset="-127"/>
                      <a:ea typeface="S-Core Dream 6 Bold" panose="020B0503030302020204" pitchFamily="34" charset="-127"/>
                    </a:rPr>
                    <a:t>마포</a:t>
                  </a:r>
                  <a:endParaRPr lang="ko-KR" altLang="en-US" sz="1200" b="1" spc="-15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S-Core Dream 6 Bold" panose="020B0503030302020204" pitchFamily="34" charset="-127"/>
                    <a:ea typeface="S-Core Dream 6 Bold" panose="020B0503030302020204" pitchFamily="34" charset="-127"/>
                  </a:endParaRPr>
                </a:p>
              </p:txBody>
            </p:sp>
          </p:grpSp>
          <p:grpSp>
            <p:nvGrpSpPr>
              <p:cNvPr id="233" name="은평구">
                <a:extLst>
                  <a:ext uri="{FF2B5EF4-FFF2-40B4-BE49-F238E27FC236}">
                    <a16:creationId xmlns:a16="http://schemas.microsoft.com/office/drawing/2014/main" id="{E07231C1-8DD5-F14F-9A18-0FDE7348D7CB}"/>
                  </a:ext>
                </a:extLst>
              </p:cNvPr>
              <p:cNvGrpSpPr/>
              <p:nvPr/>
            </p:nvGrpSpPr>
            <p:grpSpPr>
              <a:xfrm>
                <a:off x="3374396" y="2532663"/>
                <a:ext cx="1171186" cy="1400658"/>
                <a:chOff x="3374396" y="2532663"/>
                <a:chExt cx="1171186" cy="1400658"/>
              </a:xfrm>
            </p:grpSpPr>
            <p:sp>
              <p:nvSpPr>
                <p:cNvPr id="234" name="은평구">
                  <a:extLst>
                    <a:ext uri="{FF2B5EF4-FFF2-40B4-BE49-F238E27FC236}">
                      <a16:creationId xmlns:a16="http://schemas.microsoft.com/office/drawing/2014/main" id="{E9DA68FC-156A-7748-9B54-5702F44E9B58}"/>
                    </a:ext>
                  </a:extLst>
                </p:cNvPr>
                <p:cNvSpPr/>
                <p:nvPr/>
              </p:nvSpPr>
              <p:spPr>
                <a:xfrm>
                  <a:off x="3374396" y="2532663"/>
                  <a:ext cx="1171186" cy="1400658"/>
                </a:xfrm>
                <a:custGeom>
                  <a:avLst/>
                  <a:gdLst>
                    <a:gd name="connsiteX0" fmla="*/ 1981200 w 2890520"/>
                    <a:gd name="connsiteY0" fmla="*/ 55880 h 3434080"/>
                    <a:gd name="connsiteX1" fmla="*/ 1899920 w 2890520"/>
                    <a:gd name="connsiteY1" fmla="*/ 127000 h 3434080"/>
                    <a:gd name="connsiteX2" fmla="*/ 1854200 w 2890520"/>
                    <a:gd name="connsiteY2" fmla="*/ 162560 h 3434080"/>
                    <a:gd name="connsiteX3" fmla="*/ 1798320 w 2890520"/>
                    <a:gd name="connsiteY3" fmla="*/ 198120 h 3434080"/>
                    <a:gd name="connsiteX4" fmla="*/ 1747520 w 2890520"/>
                    <a:gd name="connsiteY4" fmla="*/ 223520 h 3434080"/>
                    <a:gd name="connsiteX5" fmla="*/ 1732280 w 2890520"/>
                    <a:gd name="connsiteY5" fmla="*/ 274320 h 3434080"/>
                    <a:gd name="connsiteX6" fmla="*/ 1691640 w 2890520"/>
                    <a:gd name="connsiteY6" fmla="*/ 355600 h 3434080"/>
                    <a:gd name="connsiteX7" fmla="*/ 1676400 w 2890520"/>
                    <a:gd name="connsiteY7" fmla="*/ 391160 h 3434080"/>
                    <a:gd name="connsiteX8" fmla="*/ 1645920 w 2890520"/>
                    <a:gd name="connsiteY8" fmla="*/ 416560 h 3434080"/>
                    <a:gd name="connsiteX9" fmla="*/ 1564640 w 2890520"/>
                    <a:gd name="connsiteY9" fmla="*/ 421640 h 3434080"/>
                    <a:gd name="connsiteX10" fmla="*/ 1488440 w 2890520"/>
                    <a:gd name="connsiteY10" fmla="*/ 411480 h 3434080"/>
                    <a:gd name="connsiteX11" fmla="*/ 1432560 w 2890520"/>
                    <a:gd name="connsiteY11" fmla="*/ 416560 h 3434080"/>
                    <a:gd name="connsiteX12" fmla="*/ 1386840 w 2890520"/>
                    <a:gd name="connsiteY12" fmla="*/ 452120 h 3434080"/>
                    <a:gd name="connsiteX13" fmla="*/ 1259840 w 2890520"/>
                    <a:gd name="connsiteY13" fmla="*/ 548640 h 3434080"/>
                    <a:gd name="connsiteX14" fmla="*/ 1137920 w 2890520"/>
                    <a:gd name="connsiteY14" fmla="*/ 614680 h 3434080"/>
                    <a:gd name="connsiteX15" fmla="*/ 1031240 w 2890520"/>
                    <a:gd name="connsiteY15" fmla="*/ 665480 h 3434080"/>
                    <a:gd name="connsiteX16" fmla="*/ 975360 w 2890520"/>
                    <a:gd name="connsiteY16" fmla="*/ 701040 h 3434080"/>
                    <a:gd name="connsiteX17" fmla="*/ 929640 w 2890520"/>
                    <a:gd name="connsiteY17" fmla="*/ 721360 h 3434080"/>
                    <a:gd name="connsiteX18" fmla="*/ 939800 w 2890520"/>
                    <a:gd name="connsiteY18" fmla="*/ 817880 h 3434080"/>
                    <a:gd name="connsiteX19" fmla="*/ 955040 w 2890520"/>
                    <a:gd name="connsiteY19" fmla="*/ 863600 h 3434080"/>
                    <a:gd name="connsiteX20" fmla="*/ 980440 w 2890520"/>
                    <a:gd name="connsiteY20" fmla="*/ 904240 h 3434080"/>
                    <a:gd name="connsiteX21" fmla="*/ 975360 w 2890520"/>
                    <a:gd name="connsiteY21" fmla="*/ 980440 h 3434080"/>
                    <a:gd name="connsiteX22" fmla="*/ 990600 w 2890520"/>
                    <a:gd name="connsiteY22" fmla="*/ 1021080 h 3434080"/>
                    <a:gd name="connsiteX23" fmla="*/ 990600 w 2890520"/>
                    <a:gd name="connsiteY23" fmla="*/ 1066800 h 3434080"/>
                    <a:gd name="connsiteX24" fmla="*/ 960120 w 2890520"/>
                    <a:gd name="connsiteY24" fmla="*/ 1087120 h 3434080"/>
                    <a:gd name="connsiteX25" fmla="*/ 914400 w 2890520"/>
                    <a:gd name="connsiteY25" fmla="*/ 1087120 h 3434080"/>
                    <a:gd name="connsiteX26" fmla="*/ 894080 w 2890520"/>
                    <a:gd name="connsiteY26" fmla="*/ 1061720 h 3434080"/>
                    <a:gd name="connsiteX27" fmla="*/ 843280 w 2890520"/>
                    <a:gd name="connsiteY27" fmla="*/ 1046480 h 3434080"/>
                    <a:gd name="connsiteX28" fmla="*/ 777240 w 2890520"/>
                    <a:gd name="connsiteY28" fmla="*/ 1046480 h 3434080"/>
                    <a:gd name="connsiteX29" fmla="*/ 777240 w 2890520"/>
                    <a:gd name="connsiteY29" fmla="*/ 1046480 h 3434080"/>
                    <a:gd name="connsiteX30" fmla="*/ 756920 w 2890520"/>
                    <a:gd name="connsiteY30" fmla="*/ 1117600 h 3434080"/>
                    <a:gd name="connsiteX31" fmla="*/ 726440 w 2890520"/>
                    <a:gd name="connsiteY31" fmla="*/ 1148080 h 3434080"/>
                    <a:gd name="connsiteX32" fmla="*/ 716280 w 2890520"/>
                    <a:gd name="connsiteY32" fmla="*/ 1183640 h 3434080"/>
                    <a:gd name="connsiteX33" fmla="*/ 736600 w 2890520"/>
                    <a:gd name="connsiteY33" fmla="*/ 1209040 h 3434080"/>
                    <a:gd name="connsiteX34" fmla="*/ 817880 w 2890520"/>
                    <a:gd name="connsiteY34" fmla="*/ 1285240 h 3434080"/>
                    <a:gd name="connsiteX35" fmla="*/ 833120 w 2890520"/>
                    <a:gd name="connsiteY35" fmla="*/ 1341120 h 3434080"/>
                    <a:gd name="connsiteX36" fmla="*/ 817880 w 2890520"/>
                    <a:gd name="connsiteY36" fmla="*/ 1397000 h 3434080"/>
                    <a:gd name="connsiteX37" fmla="*/ 782320 w 2890520"/>
                    <a:gd name="connsiteY37" fmla="*/ 1483360 h 3434080"/>
                    <a:gd name="connsiteX38" fmla="*/ 756920 w 2890520"/>
                    <a:gd name="connsiteY38" fmla="*/ 1549400 h 3434080"/>
                    <a:gd name="connsiteX39" fmla="*/ 746760 w 2890520"/>
                    <a:gd name="connsiteY39" fmla="*/ 1615440 h 3434080"/>
                    <a:gd name="connsiteX40" fmla="*/ 685800 w 2890520"/>
                    <a:gd name="connsiteY40" fmla="*/ 1686560 h 3434080"/>
                    <a:gd name="connsiteX41" fmla="*/ 650240 w 2890520"/>
                    <a:gd name="connsiteY41" fmla="*/ 1742440 h 3434080"/>
                    <a:gd name="connsiteX42" fmla="*/ 629920 w 2890520"/>
                    <a:gd name="connsiteY42" fmla="*/ 1828800 h 3434080"/>
                    <a:gd name="connsiteX43" fmla="*/ 640080 w 2890520"/>
                    <a:gd name="connsiteY43" fmla="*/ 1981200 h 3434080"/>
                    <a:gd name="connsiteX44" fmla="*/ 640080 w 2890520"/>
                    <a:gd name="connsiteY44" fmla="*/ 2199640 h 3434080"/>
                    <a:gd name="connsiteX45" fmla="*/ 650240 w 2890520"/>
                    <a:gd name="connsiteY45" fmla="*/ 2499360 h 3434080"/>
                    <a:gd name="connsiteX46" fmla="*/ 640080 w 2890520"/>
                    <a:gd name="connsiteY46" fmla="*/ 2565400 h 3434080"/>
                    <a:gd name="connsiteX47" fmla="*/ 624840 w 2890520"/>
                    <a:gd name="connsiteY47" fmla="*/ 2616200 h 3434080"/>
                    <a:gd name="connsiteX48" fmla="*/ 624840 w 2890520"/>
                    <a:gd name="connsiteY48" fmla="*/ 2667000 h 3434080"/>
                    <a:gd name="connsiteX49" fmla="*/ 609600 w 2890520"/>
                    <a:gd name="connsiteY49" fmla="*/ 2753360 h 3434080"/>
                    <a:gd name="connsiteX50" fmla="*/ 584200 w 2890520"/>
                    <a:gd name="connsiteY50" fmla="*/ 2799080 h 3434080"/>
                    <a:gd name="connsiteX51" fmla="*/ 528320 w 2890520"/>
                    <a:gd name="connsiteY51" fmla="*/ 2814320 h 3434080"/>
                    <a:gd name="connsiteX52" fmla="*/ 462280 w 2890520"/>
                    <a:gd name="connsiteY52" fmla="*/ 2824480 h 3434080"/>
                    <a:gd name="connsiteX53" fmla="*/ 391160 w 2890520"/>
                    <a:gd name="connsiteY53" fmla="*/ 2824480 h 3434080"/>
                    <a:gd name="connsiteX54" fmla="*/ 335280 w 2890520"/>
                    <a:gd name="connsiteY54" fmla="*/ 2844800 h 3434080"/>
                    <a:gd name="connsiteX55" fmla="*/ 264160 w 2890520"/>
                    <a:gd name="connsiteY55" fmla="*/ 2854960 h 3434080"/>
                    <a:gd name="connsiteX56" fmla="*/ 213360 w 2890520"/>
                    <a:gd name="connsiteY56" fmla="*/ 2860040 h 3434080"/>
                    <a:gd name="connsiteX57" fmla="*/ 213360 w 2890520"/>
                    <a:gd name="connsiteY57" fmla="*/ 2860040 h 3434080"/>
                    <a:gd name="connsiteX58" fmla="*/ 167640 w 2890520"/>
                    <a:gd name="connsiteY58" fmla="*/ 2804160 h 3434080"/>
                    <a:gd name="connsiteX59" fmla="*/ 142240 w 2890520"/>
                    <a:gd name="connsiteY59" fmla="*/ 2753360 h 3434080"/>
                    <a:gd name="connsiteX60" fmla="*/ 142240 w 2890520"/>
                    <a:gd name="connsiteY60" fmla="*/ 2753360 h 3434080"/>
                    <a:gd name="connsiteX61" fmla="*/ 96520 w 2890520"/>
                    <a:gd name="connsiteY61" fmla="*/ 2743200 h 3434080"/>
                    <a:gd name="connsiteX62" fmla="*/ 55880 w 2890520"/>
                    <a:gd name="connsiteY62" fmla="*/ 2783840 h 3434080"/>
                    <a:gd name="connsiteX63" fmla="*/ 0 w 2890520"/>
                    <a:gd name="connsiteY63" fmla="*/ 2844800 h 3434080"/>
                    <a:gd name="connsiteX64" fmla="*/ 15240 w 2890520"/>
                    <a:gd name="connsiteY64" fmla="*/ 2880360 h 3434080"/>
                    <a:gd name="connsiteX65" fmla="*/ 55880 w 2890520"/>
                    <a:gd name="connsiteY65" fmla="*/ 2905760 h 3434080"/>
                    <a:gd name="connsiteX66" fmla="*/ 91440 w 2890520"/>
                    <a:gd name="connsiteY66" fmla="*/ 2946400 h 3434080"/>
                    <a:gd name="connsiteX67" fmla="*/ 142240 w 2890520"/>
                    <a:gd name="connsiteY67" fmla="*/ 2976880 h 3434080"/>
                    <a:gd name="connsiteX68" fmla="*/ 193040 w 2890520"/>
                    <a:gd name="connsiteY68" fmla="*/ 3007360 h 3434080"/>
                    <a:gd name="connsiteX69" fmla="*/ 269240 w 2890520"/>
                    <a:gd name="connsiteY69" fmla="*/ 3058160 h 3434080"/>
                    <a:gd name="connsiteX70" fmla="*/ 335280 w 2890520"/>
                    <a:gd name="connsiteY70" fmla="*/ 3139440 h 3434080"/>
                    <a:gd name="connsiteX71" fmla="*/ 426720 w 2890520"/>
                    <a:gd name="connsiteY71" fmla="*/ 3225800 h 3434080"/>
                    <a:gd name="connsiteX72" fmla="*/ 467360 w 2890520"/>
                    <a:gd name="connsiteY72" fmla="*/ 3276600 h 3434080"/>
                    <a:gd name="connsiteX73" fmla="*/ 523240 w 2890520"/>
                    <a:gd name="connsiteY73" fmla="*/ 3291840 h 3434080"/>
                    <a:gd name="connsiteX74" fmla="*/ 589280 w 2890520"/>
                    <a:gd name="connsiteY74" fmla="*/ 3383280 h 3434080"/>
                    <a:gd name="connsiteX75" fmla="*/ 589280 w 2890520"/>
                    <a:gd name="connsiteY75" fmla="*/ 3383280 h 3434080"/>
                    <a:gd name="connsiteX76" fmla="*/ 650240 w 2890520"/>
                    <a:gd name="connsiteY76" fmla="*/ 3434080 h 3434080"/>
                    <a:gd name="connsiteX77" fmla="*/ 690880 w 2890520"/>
                    <a:gd name="connsiteY77" fmla="*/ 3378200 h 3434080"/>
                    <a:gd name="connsiteX78" fmla="*/ 741680 w 2890520"/>
                    <a:gd name="connsiteY78" fmla="*/ 3286760 h 3434080"/>
                    <a:gd name="connsiteX79" fmla="*/ 777240 w 2890520"/>
                    <a:gd name="connsiteY79" fmla="*/ 3246120 h 3434080"/>
                    <a:gd name="connsiteX80" fmla="*/ 812800 w 2890520"/>
                    <a:gd name="connsiteY80" fmla="*/ 3225800 h 3434080"/>
                    <a:gd name="connsiteX81" fmla="*/ 868680 w 2890520"/>
                    <a:gd name="connsiteY81" fmla="*/ 3185160 h 3434080"/>
                    <a:gd name="connsiteX82" fmla="*/ 899160 w 2890520"/>
                    <a:gd name="connsiteY82" fmla="*/ 3134360 h 3434080"/>
                    <a:gd name="connsiteX83" fmla="*/ 894080 w 2890520"/>
                    <a:gd name="connsiteY83" fmla="*/ 3078480 h 3434080"/>
                    <a:gd name="connsiteX84" fmla="*/ 894080 w 2890520"/>
                    <a:gd name="connsiteY84" fmla="*/ 3032760 h 3434080"/>
                    <a:gd name="connsiteX85" fmla="*/ 939800 w 2890520"/>
                    <a:gd name="connsiteY85" fmla="*/ 2971800 h 3434080"/>
                    <a:gd name="connsiteX86" fmla="*/ 980440 w 2890520"/>
                    <a:gd name="connsiteY86" fmla="*/ 2951480 h 3434080"/>
                    <a:gd name="connsiteX87" fmla="*/ 980440 w 2890520"/>
                    <a:gd name="connsiteY87" fmla="*/ 2951480 h 3434080"/>
                    <a:gd name="connsiteX88" fmla="*/ 1076960 w 2890520"/>
                    <a:gd name="connsiteY88" fmla="*/ 2961640 h 3434080"/>
                    <a:gd name="connsiteX89" fmla="*/ 1143000 w 2890520"/>
                    <a:gd name="connsiteY89" fmla="*/ 2981960 h 3434080"/>
                    <a:gd name="connsiteX90" fmla="*/ 1168400 w 2890520"/>
                    <a:gd name="connsiteY90" fmla="*/ 3012440 h 3434080"/>
                    <a:gd name="connsiteX91" fmla="*/ 1158240 w 2890520"/>
                    <a:gd name="connsiteY91" fmla="*/ 3042920 h 3434080"/>
                    <a:gd name="connsiteX92" fmla="*/ 1132840 w 2890520"/>
                    <a:gd name="connsiteY92" fmla="*/ 3058160 h 3434080"/>
                    <a:gd name="connsiteX93" fmla="*/ 1127760 w 2890520"/>
                    <a:gd name="connsiteY93" fmla="*/ 3088640 h 3434080"/>
                    <a:gd name="connsiteX94" fmla="*/ 1153160 w 2890520"/>
                    <a:gd name="connsiteY94" fmla="*/ 3129280 h 3434080"/>
                    <a:gd name="connsiteX95" fmla="*/ 1188720 w 2890520"/>
                    <a:gd name="connsiteY95" fmla="*/ 3154680 h 3434080"/>
                    <a:gd name="connsiteX96" fmla="*/ 1224280 w 2890520"/>
                    <a:gd name="connsiteY96" fmla="*/ 3139440 h 3434080"/>
                    <a:gd name="connsiteX97" fmla="*/ 1249680 w 2890520"/>
                    <a:gd name="connsiteY97" fmla="*/ 3154680 h 3434080"/>
                    <a:gd name="connsiteX98" fmla="*/ 1295400 w 2890520"/>
                    <a:gd name="connsiteY98" fmla="*/ 3114040 h 3434080"/>
                    <a:gd name="connsiteX99" fmla="*/ 1305560 w 2890520"/>
                    <a:gd name="connsiteY99" fmla="*/ 3063240 h 3434080"/>
                    <a:gd name="connsiteX100" fmla="*/ 1315720 w 2890520"/>
                    <a:gd name="connsiteY100" fmla="*/ 3022600 h 3434080"/>
                    <a:gd name="connsiteX101" fmla="*/ 1330960 w 2890520"/>
                    <a:gd name="connsiteY101" fmla="*/ 2997200 h 3434080"/>
                    <a:gd name="connsiteX102" fmla="*/ 1366520 w 2890520"/>
                    <a:gd name="connsiteY102" fmla="*/ 3007360 h 3434080"/>
                    <a:gd name="connsiteX103" fmla="*/ 1407160 w 2890520"/>
                    <a:gd name="connsiteY103" fmla="*/ 3007360 h 3434080"/>
                    <a:gd name="connsiteX104" fmla="*/ 1422400 w 2890520"/>
                    <a:gd name="connsiteY104" fmla="*/ 2961640 h 3434080"/>
                    <a:gd name="connsiteX105" fmla="*/ 1417320 w 2890520"/>
                    <a:gd name="connsiteY105" fmla="*/ 2895600 h 3434080"/>
                    <a:gd name="connsiteX106" fmla="*/ 1447800 w 2890520"/>
                    <a:gd name="connsiteY106" fmla="*/ 2799080 h 3434080"/>
                    <a:gd name="connsiteX107" fmla="*/ 1493520 w 2890520"/>
                    <a:gd name="connsiteY107" fmla="*/ 2738120 h 3434080"/>
                    <a:gd name="connsiteX108" fmla="*/ 1534160 w 2890520"/>
                    <a:gd name="connsiteY108" fmla="*/ 2687320 h 3434080"/>
                    <a:gd name="connsiteX109" fmla="*/ 1584960 w 2890520"/>
                    <a:gd name="connsiteY109" fmla="*/ 2672080 h 3434080"/>
                    <a:gd name="connsiteX110" fmla="*/ 1661160 w 2890520"/>
                    <a:gd name="connsiteY110" fmla="*/ 2606040 h 3434080"/>
                    <a:gd name="connsiteX111" fmla="*/ 1711960 w 2890520"/>
                    <a:gd name="connsiteY111" fmla="*/ 2565400 h 3434080"/>
                    <a:gd name="connsiteX112" fmla="*/ 1772920 w 2890520"/>
                    <a:gd name="connsiteY112" fmla="*/ 2555240 h 3434080"/>
                    <a:gd name="connsiteX113" fmla="*/ 1823720 w 2890520"/>
                    <a:gd name="connsiteY113" fmla="*/ 2575560 h 3434080"/>
                    <a:gd name="connsiteX114" fmla="*/ 1864360 w 2890520"/>
                    <a:gd name="connsiteY114" fmla="*/ 2550160 h 3434080"/>
                    <a:gd name="connsiteX115" fmla="*/ 1879600 w 2890520"/>
                    <a:gd name="connsiteY115" fmla="*/ 2484120 h 3434080"/>
                    <a:gd name="connsiteX116" fmla="*/ 1869440 w 2890520"/>
                    <a:gd name="connsiteY116" fmla="*/ 2418080 h 3434080"/>
                    <a:gd name="connsiteX117" fmla="*/ 1833880 w 2890520"/>
                    <a:gd name="connsiteY117" fmla="*/ 2387600 h 3434080"/>
                    <a:gd name="connsiteX118" fmla="*/ 1833880 w 2890520"/>
                    <a:gd name="connsiteY118" fmla="*/ 2346960 h 3434080"/>
                    <a:gd name="connsiteX119" fmla="*/ 1869440 w 2890520"/>
                    <a:gd name="connsiteY119" fmla="*/ 2311400 h 3434080"/>
                    <a:gd name="connsiteX120" fmla="*/ 1899920 w 2890520"/>
                    <a:gd name="connsiteY120" fmla="*/ 2270760 h 3434080"/>
                    <a:gd name="connsiteX121" fmla="*/ 1935480 w 2890520"/>
                    <a:gd name="connsiteY121" fmla="*/ 2270760 h 3434080"/>
                    <a:gd name="connsiteX122" fmla="*/ 1991360 w 2890520"/>
                    <a:gd name="connsiteY122" fmla="*/ 2260600 h 3434080"/>
                    <a:gd name="connsiteX123" fmla="*/ 2016760 w 2890520"/>
                    <a:gd name="connsiteY123" fmla="*/ 2219960 h 3434080"/>
                    <a:gd name="connsiteX124" fmla="*/ 2026920 w 2890520"/>
                    <a:gd name="connsiteY124" fmla="*/ 2179320 h 3434080"/>
                    <a:gd name="connsiteX125" fmla="*/ 2052320 w 2890520"/>
                    <a:gd name="connsiteY125" fmla="*/ 2138680 h 3434080"/>
                    <a:gd name="connsiteX126" fmla="*/ 2098040 w 2890520"/>
                    <a:gd name="connsiteY126" fmla="*/ 2133600 h 3434080"/>
                    <a:gd name="connsiteX127" fmla="*/ 2133600 w 2890520"/>
                    <a:gd name="connsiteY127" fmla="*/ 2148840 h 3434080"/>
                    <a:gd name="connsiteX128" fmla="*/ 2189480 w 2890520"/>
                    <a:gd name="connsiteY128" fmla="*/ 2133600 h 3434080"/>
                    <a:gd name="connsiteX129" fmla="*/ 2189480 w 2890520"/>
                    <a:gd name="connsiteY129" fmla="*/ 2077720 h 3434080"/>
                    <a:gd name="connsiteX130" fmla="*/ 2174240 w 2890520"/>
                    <a:gd name="connsiteY130" fmla="*/ 2047240 h 3434080"/>
                    <a:gd name="connsiteX131" fmla="*/ 2174240 w 2890520"/>
                    <a:gd name="connsiteY131" fmla="*/ 1905000 h 3434080"/>
                    <a:gd name="connsiteX132" fmla="*/ 2174240 w 2890520"/>
                    <a:gd name="connsiteY132" fmla="*/ 1803400 h 3434080"/>
                    <a:gd name="connsiteX133" fmla="*/ 2199640 w 2890520"/>
                    <a:gd name="connsiteY133" fmla="*/ 1747520 h 3434080"/>
                    <a:gd name="connsiteX134" fmla="*/ 2189480 w 2890520"/>
                    <a:gd name="connsiteY134" fmla="*/ 1691640 h 3434080"/>
                    <a:gd name="connsiteX135" fmla="*/ 2159000 w 2890520"/>
                    <a:gd name="connsiteY135" fmla="*/ 1600200 h 3434080"/>
                    <a:gd name="connsiteX136" fmla="*/ 2159000 w 2890520"/>
                    <a:gd name="connsiteY136" fmla="*/ 1534160 h 3434080"/>
                    <a:gd name="connsiteX137" fmla="*/ 2169160 w 2890520"/>
                    <a:gd name="connsiteY137" fmla="*/ 1468120 h 3434080"/>
                    <a:gd name="connsiteX138" fmla="*/ 2209800 w 2890520"/>
                    <a:gd name="connsiteY138" fmla="*/ 1407160 h 3434080"/>
                    <a:gd name="connsiteX139" fmla="*/ 2240280 w 2890520"/>
                    <a:gd name="connsiteY139" fmla="*/ 1381760 h 3434080"/>
                    <a:gd name="connsiteX140" fmla="*/ 2291080 w 2890520"/>
                    <a:gd name="connsiteY140" fmla="*/ 1381760 h 3434080"/>
                    <a:gd name="connsiteX141" fmla="*/ 2321560 w 2890520"/>
                    <a:gd name="connsiteY141" fmla="*/ 1417320 h 3434080"/>
                    <a:gd name="connsiteX142" fmla="*/ 2367280 w 2890520"/>
                    <a:gd name="connsiteY142" fmla="*/ 1427480 h 3434080"/>
                    <a:gd name="connsiteX143" fmla="*/ 2438400 w 2890520"/>
                    <a:gd name="connsiteY143" fmla="*/ 1427480 h 3434080"/>
                    <a:gd name="connsiteX144" fmla="*/ 2453640 w 2890520"/>
                    <a:gd name="connsiteY144" fmla="*/ 1381760 h 3434080"/>
                    <a:gd name="connsiteX145" fmla="*/ 2438400 w 2890520"/>
                    <a:gd name="connsiteY145" fmla="*/ 1361440 h 3434080"/>
                    <a:gd name="connsiteX146" fmla="*/ 2458720 w 2890520"/>
                    <a:gd name="connsiteY146" fmla="*/ 1290320 h 3434080"/>
                    <a:gd name="connsiteX147" fmla="*/ 2524760 w 2890520"/>
                    <a:gd name="connsiteY147" fmla="*/ 1229360 h 3434080"/>
                    <a:gd name="connsiteX148" fmla="*/ 2580640 w 2890520"/>
                    <a:gd name="connsiteY148" fmla="*/ 1198880 h 3434080"/>
                    <a:gd name="connsiteX149" fmla="*/ 2636520 w 2890520"/>
                    <a:gd name="connsiteY149" fmla="*/ 1214120 h 3434080"/>
                    <a:gd name="connsiteX150" fmla="*/ 2677160 w 2890520"/>
                    <a:gd name="connsiteY150" fmla="*/ 1203960 h 3434080"/>
                    <a:gd name="connsiteX151" fmla="*/ 2733040 w 2890520"/>
                    <a:gd name="connsiteY151" fmla="*/ 1229360 h 3434080"/>
                    <a:gd name="connsiteX152" fmla="*/ 2783840 w 2890520"/>
                    <a:gd name="connsiteY152" fmla="*/ 1224280 h 3434080"/>
                    <a:gd name="connsiteX153" fmla="*/ 2839720 w 2890520"/>
                    <a:gd name="connsiteY153" fmla="*/ 1168400 h 3434080"/>
                    <a:gd name="connsiteX154" fmla="*/ 2890520 w 2890520"/>
                    <a:gd name="connsiteY154" fmla="*/ 1122680 h 3434080"/>
                    <a:gd name="connsiteX155" fmla="*/ 2839720 w 2890520"/>
                    <a:gd name="connsiteY155" fmla="*/ 1066800 h 3434080"/>
                    <a:gd name="connsiteX156" fmla="*/ 2829560 w 2890520"/>
                    <a:gd name="connsiteY156" fmla="*/ 960120 h 3434080"/>
                    <a:gd name="connsiteX157" fmla="*/ 2819400 w 2890520"/>
                    <a:gd name="connsiteY157" fmla="*/ 914400 h 3434080"/>
                    <a:gd name="connsiteX158" fmla="*/ 2824480 w 2890520"/>
                    <a:gd name="connsiteY158" fmla="*/ 812800 h 3434080"/>
                    <a:gd name="connsiteX159" fmla="*/ 2814320 w 2890520"/>
                    <a:gd name="connsiteY159" fmla="*/ 762000 h 3434080"/>
                    <a:gd name="connsiteX160" fmla="*/ 2758440 w 2890520"/>
                    <a:gd name="connsiteY160" fmla="*/ 741680 h 3434080"/>
                    <a:gd name="connsiteX161" fmla="*/ 2677160 w 2890520"/>
                    <a:gd name="connsiteY161" fmla="*/ 711200 h 3434080"/>
                    <a:gd name="connsiteX162" fmla="*/ 2621280 w 2890520"/>
                    <a:gd name="connsiteY162" fmla="*/ 665480 h 3434080"/>
                    <a:gd name="connsiteX163" fmla="*/ 2555240 w 2890520"/>
                    <a:gd name="connsiteY163" fmla="*/ 568960 h 3434080"/>
                    <a:gd name="connsiteX164" fmla="*/ 2524760 w 2890520"/>
                    <a:gd name="connsiteY164" fmla="*/ 513080 h 3434080"/>
                    <a:gd name="connsiteX165" fmla="*/ 2473960 w 2890520"/>
                    <a:gd name="connsiteY165" fmla="*/ 452120 h 3434080"/>
                    <a:gd name="connsiteX166" fmla="*/ 2443480 w 2890520"/>
                    <a:gd name="connsiteY166" fmla="*/ 406400 h 3434080"/>
                    <a:gd name="connsiteX167" fmla="*/ 2438400 w 2890520"/>
                    <a:gd name="connsiteY167" fmla="*/ 381000 h 3434080"/>
                    <a:gd name="connsiteX168" fmla="*/ 2443480 w 2890520"/>
                    <a:gd name="connsiteY168" fmla="*/ 309880 h 3434080"/>
                    <a:gd name="connsiteX169" fmla="*/ 2443480 w 2890520"/>
                    <a:gd name="connsiteY169" fmla="*/ 248920 h 3434080"/>
                    <a:gd name="connsiteX170" fmla="*/ 2413000 w 2890520"/>
                    <a:gd name="connsiteY170" fmla="*/ 223520 h 3434080"/>
                    <a:gd name="connsiteX171" fmla="*/ 2367280 w 2890520"/>
                    <a:gd name="connsiteY171" fmla="*/ 223520 h 3434080"/>
                    <a:gd name="connsiteX172" fmla="*/ 2311400 w 2890520"/>
                    <a:gd name="connsiteY172" fmla="*/ 213360 h 3434080"/>
                    <a:gd name="connsiteX173" fmla="*/ 2260600 w 2890520"/>
                    <a:gd name="connsiteY173" fmla="*/ 208280 h 3434080"/>
                    <a:gd name="connsiteX174" fmla="*/ 2199640 w 2890520"/>
                    <a:gd name="connsiteY174" fmla="*/ 116840 h 3434080"/>
                    <a:gd name="connsiteX175" fmla="*/ 2113280 w 2890520"/>
                    <a:gd name="connsiteY175" fmla="*/ 45720 h 3434080"/>
                    <a:gd name="connsiteX176" fmla="*/ 2072640 w 2890520"/>
                    <a:gd name="connsiteY176" fmla="*/ 15240 h 3434080"/>
                    <a:gd name="connsiteX177" fmla="*/ 2032000 w 2890520"/>
                    <a:gd name="connsiteY177" fmla="*/ 0 h 3434080"/>
                    <a:gd name="connsiteX178" fmla="*/ 1981200 w 2890520"/>
                    <a:gd name="connsiteY178" fmla="*/ 55880 h 3434080"/>
                    <a:gd name="connsiteX0" fmla="*/ 1981200 w 2871470"/>
                    <a:gd name="connsiteY0" fmla="*/ 55880 h 3434080"/>
                    <a:gd name="connsiteX1" fmla="*/ 1899920 w 2871470"/>
                    <a:gd name="connsiteY1" fmla="*/ 127000 h 3434080"/>
                    <a:gd name="connsiteX2" fmla="*/ 1854200 w 2871470"/>
                    <a:gd name="connsiteY2" fmla="*/ 162560 h 3434080"/>
                    <a:gd name="connsiteX3" fmla="*/ 1798320 w 2871470"/>
                    <a:gd name="connsiteY3" fmla="*/ 198120 h 3434080"/>
                    <a:gd name="connsiteX4" fmla="*/ 1747520 w 2871470"/>
                    <a:gd name="connsiteY4" fmla="*/ 223520 h 3434080"/>
                    <a:gd name="connsiteX5" fmla="*/ 1732280 w 2871470"/>
                    <a:gd name="connsiteY5" fmla="*/ 274320 h 3434080"/>
                    <a:gd name="connsiteX6" fmla="*/ 1691640 w 2871470"/>
                    <a:gd name="connsiteY6" fmla="*/ 355600 h 3434080"/>
                    <a:gd name="connsiteX7" fmla="*/ 1676400 w 2871470"/>
                    <a:gd name="connsiteY7" fmla="*/ 391160 h 3434080"/>
                    <a:gd name="connsiteX8" fmla="*/ 1645920 w 2871470"/>
                    <a:gd name="connsiteY8" fmla="*/ 416560 h 3434080"/>
                    <a:gd name="connsiteX9" fmla="*/ 1564640 w 2871470"/>
                    <a:gd name="connsiteY9" fmla="*/ 421640 h 3434080"/>
                    <a:gd name="connsiteX10" fmla="*/ 1488440 w 2871470"/>
                    <a:gd name="connsiteY10" fmla="*/ 411480 h 3434080"/>
                    <a:gd name="connsiteX11" fmla="*/ 1432560 w 2871470"/>
                    <a:gd name="connsiteY11" fmla="*/ 416560 h 3434080"/>
                    <a:gd name="connsiteX12" fmla="*/ 1386840 w 2871470"/>
                    <a:gd name="connsiteY12" fmla="*/ 452120 h 3434080"/>
                    <a:gd name="connsiteX13" fmla="*/ 1259840 w 2871470"/>
                    <a:gd name="connsiteY13" fmla="*/ 548640 h 3434080"/>
                    <a:gd name="connsiteX14" fmla="*/ 1137920 w 2871470"/>
                    <a:gd name="connsiteY14" fmla="*/ 614680 h 3434080"/>
                    <a:gd name="connsiteX15" fmla="*/ 1031240 w 2871470"/>
                    <a:gd name="connsiteY15" fmla="*/ 665480 h 3434080"/>
                    <a:gd name="connsiteX16" fmla="*/ 975360 w 2871470"/>
                    <a:gd name="connsiteY16" fmla="*/ 701040 h 3434080"/>
                    <a:gd name="connsiteX17" fmla="*/ 929640 w 2871470"/>
                    <a:gd name="connsiteY17" fmla="*/ 721360 h 3434080"/>
                    <a:gd name="connsiteX18" fmla="*/ 939800 w 2871470"/>
                    <a:gd name="connsiteY18" fmla="*/ 817880 h 3434080"/>
                    <a:gd name="connsiteX19" fmla="*/ 955040 w 2871470"/>
                    <a:gd name="connsiteY19" fmla="*/ 863600 h 3434080"/>
                    <a:gd name="connsiteX20" fmla="*/ 980440 w 2871470"/>
                    <a:gd name="connsiteY20" fmla="*/ 904240 h 3434080"/>
                    <a:gd name="connsiteX21" fmla="*/ 975360 w 2871470"/>
                    <a:gd name="connsiteY21" fmla="*/ 980440 h 3434080"/>
                    <a:gd name="connsiteX22" fmla="*/ 990600 w 2871470"/>
                    <a:gd name="connsiteY22" fmla="*/ 1021080 h 3434080"/>
                    <a:gd name="connsiteX23" fmla="*/ 990600 w 2871470"/>
                    <a:gd name="connsiteY23" fmla="*/ 1066800 h 3434080"/>
                    <a:gd name="connsiteX24" fmla="*/ 960120 w 2871470"/>
                    <a:gd name="connsiteY24" fmla="*/ 1087120 h 3434080"/>
                    <a:gd name="connsiteX25" fmla="*/ 914400 w 2871470"/>
                    <a:gd name="connsiteY25" fmla="*/ 1087120 h 3434080"/>
                    <a:gd name="connsiteX26" fmla="*/ 894080 w 2871470"/>
                    <a:gd name="connsiteY26" fmla="*/ 1061720 h 3434080"/>
                    <a:gd name="connsiteX27" fmla="*/ 843280 w 2871470"/>
                    <a:gd name="connsiteY27" fmla="*/ 1046480 h 3434080"/>
                    <a:gd name="connsiteX28" fmla="*/ 777240 w 2871470"/>
                    <a:gd name="connsiteY28" fmla="*/ 1046480 h 3434080"/>
                    <a:gd name="connsiteX29" fmla="*/ 777240 w 2871470"/>
                    <a:gd name="connsiteY29" fmla="*/ 1046480 h 3434080"/>
                    <a:gd name="connsiteX30" fmla="*/ 756920 w 2871470"/>
                    <a:gd name="connsiteY30" fmla="*/ 1117600 h 3434080"/>
                    <a:gd name="connsiteX31" fmla="*/ 726440 w 2871470"/>
                    <a:gd name="connsiteY31" fmla="*/ 1148080 h 3434080"/>
                    <a:gd name="connsiteX32" fmla="*/ 716280 w 2871470"/>
                    <a:gd name="connsiteY32" fmla="*/ 1183640 h 3434080"/>
                    <a:gd name="connsiteX33" fmla="*/ 736600 w 2871470"/>
                    <a:gd name="connsiteY33" fmla="*/ 1209040 h 3434080"/>
                    <a:gd name="connsiteX34" fmla="*/ 817880 w 2871470"/>
                    <a:gd name="connsiteY34" fmla="*/ 1285240 h 3434080"/>
                    <a:gd name="connsiteX35" fmla="*/ 833120 w 2871470"/>
                    <a:gd name="connsiteY35" fmla="*/ 1341120 h 3434080"/>
                    <a:gd name="connsiteX36" fmla="*/ 817880 w 2871470"/>
                    <a:gd name="connsiteY36" fmla="*/ 1397000 h 3434080"/>
                    <a:gd name="connsiteX37" fmla="*/ 782320 w 2871470"/>
                    <a:gd name="connsiteY37" fmla="*/ 1483360 h 3434080"/>
                    <a:gd name="connsiteX38" fmla="*/ 756920 w 2871470"/>
                    <a:gd name="connsiteY38" fmla="*/ 1549400 h 3434080"/>
                    <a:gd name="connsiteX39" fmla="*/ 746760 w 2871470"/>
                    <a:gd name="connsiteY39" fmla="*/ 1615440 h 3434080"/>
                    <a:gd name="connsiteX40" fmla="*/ 685800 w 2871470"/>
                    <a:gd name="connsiteY40" fmla="*/ 1686560 h 3434080"/>
                    <a:gd name="connsiteX41" fmla="*/ 650240 w 2871470"/>
                    <a:gd name="connsiteY41" fmla="*/ 1742440 h 3434080"/>
                    <a:gd name="connsiteX42" fmla="*/ 629920 w 2871470"/>
                    <a:gd name="connsiteY42" fmla="*/ 1828800 h 3434080"/>
                    <a:gd name="connsiteX43" fmla="*/ 640080 w 2871470"/>
                    <a:gd name="connsiteY43" fmla="*/ 1981200 h 3434080"/>
                    <a:gd name="connsiteX44" fmla="*/ 640080 w 2871470"/>
                    <a:gd name="connsiteY44" fmla="*/ 2199640 h 3434080"/>
                    <a:gd name="connsiteX45" fmla="*/ 650240 w 2871470"/>
                    <a:gd name="connsiteY45" fmla="*/ 2499360 h 3434080"/>
                    <a:gd name="connsiteX46" fmla="*/ 640080 w 2871470"/>
                    <a:gd name="connsiteY46" fmla="*/ 2565400 h 3434080"/>
                    <a:gd name="connsiteX47" fmla="*/ 624840 w 2871470"/>
                    <a:gd name="connsiteY47" fmla="*/ 2616200 h 3434080"/>
                    <a:gd name="connsiteX48" fmla="*/ 624840 w 2871470"/>
                    <a:gd name="connsiteY48" fmla="*/ 2667000 h 3434080"/>
                    <a:gd name="connsiteX49" fmla="*/ 609600 w 2871470"/>
                    <a:gd name="connsiteY49" fmla="*/ 2753360 h 3434080"/>
                    <a:gd name="connsiteX50" fmla="*/ 584200 w 2871470"/>
                    <a:gd name="connsiteY50" fmla="*/ 2799080 h 3434080"/>
                    <a:gd name="connsiteX51" fmla="*/ 528320 w 2871470"/>
                    <a:gd name="connsiteY51" fmla="*/ 2814320 h 3434080"/>
                    <a:gd name="connsiteX52" fmla="*/ 462280 w 2871470"/>
                    <a:gd name="connsiteY52" fmla="*/ 2824480 h 3434080"/>
                    <a:gd name="connsiteX53" fmla="*/ 391160 w 2871470"/>
                    <a:gd name="connsiteY53" fmla="*/ 2824480 h 3434080"/>
                    <a:gd name="connsiteX54" fmla="*/ 335280 w 2871470"/>
                    <a:gd name="connsiteY54" fmla="*/ 2844800 h 3434080"/>
                    <a:gd name="connsiteX55" fmla="*/ 264160 w 2871470"/>
                    <a:gd name="connsiteY55" fmla="*/ 2854960 h 3434080"/>
                    <a:gd name="connsiteX56" fmla="*/ 213360 w 2871470"/>
                    <a:gd name="connsiteY56" fmla="*/ 2860040 h 3434080"/>
                    <a:gd name="connsiteX57" fmla="*/ 213360 w 2871470"/>
                    <a:gd name="connsiteY57" fmla="*/ 2860040 h 3434080"/>
                    <a:gd name="connsiteX58" fmla="*/ 167640 w 2871470"/>
                    <a:gd name="connsiteY58" fmla="*/ 2804160 h 3434080"/>
                    <a:gd name="connsiteX59" fmla="*/ 142240 w 2871470"/>
                    <a:gd name="connsiteY59" fmla="*/ 2753360 h 3434080"/>
                    <a:gd name="connsiteX60" fmla="*/ 142240 w 2871470"/>
                    <a:gd name="connsiteY60" fmla="*/ 2753360 h 3434080"/>
                    <a:gd name="connsiteX61" fmla="*/ 96520 w 2871470"/>
                    <a:gd name="connsiteY61" fmla="*/ 2743200 h 3434080"/>
                    <a:gd name="connsiteX62" fmla="*/ 55880 w 2871470"/>
                    <a:gd name="connsiteY62" fmla="*/ 2783840 h 3434080"/>
                    <a:gd name="connsiteX63" fmla="*/ 0 w 2871470"/>
                    <a:gd name="connsiteY63" fmla="*/ 2844800 h 3434080"/>
                    <a:gd name="connsiteX64" fmla="*/ 15240 w 2871470"/>
                    <a:gd name="connsiteY64" fmla="*/ 2880360 h 3434080"/>
                    <a:gd name="connsiteX65" fmla="*/ 55880 w 2871470"/>
                    <a:gd name="connsiteY65" fmla="*/ 2905760 h 3434080"/>
                    <a:gd name="connsiteX66" fmla="*/ 91440 w 2871470"/>
                    <a:gd name="connsiteY66" fmla="*/ 2946400 h 3434080"/>
                    <a:gd name="connsiteX67" fmla="*/ 142240 w 2871470"/>
                    <a:gd name="connsiteY67" fmla="*/ 2976880 h 3434080"/>
                    <a:gd name="connsiteX68" fmla="*/ 193040 w 2871470"/>
                    <a:gd name="connsiteY68" fmla="*/ 3007360 h 3434080"/>
                    <a:gd name="connsiteX69" fmla="*/ 269240 w 2871470"/>
                    <a:gd name="connsiteY69" fmla="*/ 3058160 h 3434080"/>
                    <a:gd name="connsiteX70" fmla="*/ 335280 w 2871470"/>
                    <a:gd name="connsiteY70" fmla="*/ 3139440 h 3434080"/>
                    <a:gd name="connsiteX71" fmla="*/ 426720 w 2871470"/>
                    <a:gd name="connsiteY71" fmla="*/ 3225800 h 3434080"/>
                    <a:gd name="connsiteX72" fmla="*/ 467360 w 2871470"/>
                    <a:gd name="connsiteY72" fmla="*/ 3276600 h 3434080"/>
                    <a:gd name="connsiteX73" fmla="*/ 523240 w 2871470"/>
                    <a:gd name="connsiteY73" fmla="*/ 3291840 h 3434080"/>
                    <a:gd name="connsiteX74" fmla="*/ 589280 w 2871470"/>
                    <a:gd name="connsiteY74" fmla="*/ 3383280 h 3434080"/>
                    <a:gd name="connsiteX75" fmla="*/ 589280 w 2871470"/>
                    <a:gd name="connsiteY75" fmla="*/ 3383280 h 3434080"/>
                    <a:gd name="connsiteX76" fmla="*/ 650240 w 2871470"/>
                    <a:gd name="connsiteY76" fmla="*/ 3434080 h 3434080"/>
                    <a:gd name="connsiteX77" fmla="*/ 690880 w 2871470"/>
                    <a:gd name="connsiteY77" fmla="*/ 3378200 h 3434080"/>
                    <a:gd name="connsiteX78" fmla="*/ 741680 w 2871470"/>
                    <a:gd name="connsiteY78" fmla="*/ 3286760 h 3434080"/>
                    <a:gd name="connsiteX79" fmla="*/ 777240 w 2871470"/>
                    <a:gd name="connsiteY79" fmla="*/ 3246120 h 3434080"/>
                    <a:gd name="connsiteX80" fmla="*/ 812800 w 2871470"/>
                    <a:gd name="connsiteY80" fmla="*/ 3225800 h 3434080"/>
                    <a:gd name="connsiteX81" fmla="*/ 868680 w 2871470"/>
                    <a:gd name="connsiteY81" fmla="*/ 3185160 h 3434080"/>
                    <a:gd name="connsiteX82" fmla="*/ 899160 w 2871470"/>
                    <a:gd name="connsiteY82" fmla="*/ 3134360 h 3434080"/>
                    <a:gd name="connsiteX83" fmla="*/ 894080 w 2871470"/>
                    <a:gd name="connsiteY83" fmla="*/ 3078480 h 3434080"/>
                    <a:gd name="connsiteX84" fmla="*/ 894080 w 2871470"/>
                    <a:gd name="connsiteY84" fmla="*/ 3032760 h 3434080"/>
                    <a:gd name="connsiteX85" fmla="*/ 939800 w 2871470"/>
                    <a:gd name="connsiteY85" fmla="*/ 2971800 h 3434080"/>
                    <a:gd name="connsiteX86" fmla="*/ 980440 w 2871470"/>
                    <a:gd name="connsiteY86" fmla="*/ 2951480 h 3434080"/>
                    <a:gd name="connsiteX87" fmla="*/ 980440 w 2871470"/>
                    <a:gd name="connsiteY87" fmla="*/ 2951480 h 3434080"/>
                    <a:gd name="connsiteX88" fmla="*/ 1076960 w 2871470"/>
                    <a:gd name="connsiteY88" fmla="*/ 2961640 h 3434080"/>
                    <a:gd name="connsiteX89" fmla="*/ 1143000 w 2871470"/>
                    <a:gd name="connsiteY89" fmla="*/ 2981960 h 3434080"/>
                    <a:gd name="connsiteX90" fmla="*/ 1168400 w 2871470"/>
                    <a:gd name="connsiteY90" fmla="*/ 3012440 h 3434080"/>
                    <a:gd name="connsiteX91" fmla="*/ 1158240 w 2871470"/>
                    <a:gd name="connsiteY91" fmla="*/ 3042920 h 3434080"/>
                    <a:gd name="connsiteX92" fmla="*/ 1132840 w 2871470"/>
                    <a:gd name="connsiteY92" fmla="*/ 3058160 h 3434080"/>
                    <a:gd name="connsiteX93" fmla="*/ 1127760 w 2871470"/>
                    <a:gd name="connsiteY93" fmla="*/ 3088640 h 3434080"/>
                    <a:gd name="connsiteX94" fmla="*/ 1153160 w 2871470"/>
                    <a:gd name="connsiteY94" fmla="*/ 3129280 h 3434080"/>
                    <a:gd name="connsiteX95" fmla="*/ 1188720 w 2871470"/>
                    <a:gd name="connsiteY95" fmla="*/ 3154680 h 3434080"/>
                    <a:gd name="connsiteX96" fmla="*/ 1224280 w 2871470"/>
                    <a:gd name="connsiteY96" fmla="*/ 3139440 h 3434080"/>
                    <a:gd name="connsiteX97" fmla="*/ 1249680 w 2871470"/>
                    <a:gd name="connsiteY97" fmla="*/ 3154680 h 3434080"/>
                    <a:gd name="connsiteX98" fmla="*/ 1295400 w 2871470"/>
                    <a:gd name="connsiteY98" fmla="*/ 3114040 h 3434080"/>
                    <a:gd name="connsiteX99" fmla="*/ 1305560 w 2871470"/>
                    <a:gd name="connsiteY99" fmla="*/ 3063240 h 3434080"/>
                    <a:gd name="connsiteX100" fmla="*/ 1315720 w 2871470"/>
                    <a:gd name="connsiteY100" fmla="*/ 3022600 h 3434080"/>
                    <a:gd name="connsiteX101" fmla="*/ 1330960 w 2871470"/>
                    <a:gd name="connsiteY101" fmla="*/ 2997200 h 3434080"/>
                    <a:gd name="connsiteX102" fmla="*/ 1366520 w 2871470"/>
                    <a:gd name="connsiteY102" fmla="*/ 3007360 h 3434080"/>
                    <a:gd name="connsiteX103" fmla="*/ 1407160 w 2871470"/>
                    <a:gd name="connsiteY103" fmla="*/ 3007360 h 3434080"/>
                    <a:gd name="connsiteX104" fmla="*/ 1422400 w 2871470"/>
                    <a:gd name="connsiteY104" fmla="*/ 2961640 h 3434080"/>
                    <a:gd name="connsiteX105" fmla="*/ 1417320 w 2871470"/>
                    <a:gd name="connsiteY105" fmla="*/ 2895600 h 3434080"/>
                    <a:gd name="connsiteX106" fmla="*/ 1447800 w 2871470"/>
                    <a:gd name="connsiteY106" fmla="*/ 2799080 h 3434080"/>
                    <a:gd name="connsiteX107" fmla="*/ 1493520 w 2871470"/>
                    <a:gd name="connsiteY107" fmla="*/ 2738120 h 3434080"/>
                    <a:gd name="connsiteX108" fmla="*/ 1534160 w 2871470"/>
                    <a:gd name="connsiteY108" fmla="*/ 2687320 h 3434080"/>
                    <a:gd name="connsiteX109" fmla="*/ 1584960 w 2871470"/>
                    <a:gd name="connsiteY109" fmla="*/ 2672080 h 3434080"/>
                    <a:gd name="connsiteX110" fmla="*/ 1661160 w 2871470"/>
                    <a:gd name="connsiteY110" fmla="*/ 2606040 h 3434080"/>
                    <a:gd name="connsiteX111" fmla="*/ 1711960 w 2871470"/>
                    <a:gd name="connsiteY111" fmla="*/ 2565400 h 3434080"/>
                    <a:gd name="connsiteX112" fmla="*/ 1772920 w 2871470"/>
                    <a:gd name="connsiteY112" fmla="*/ 2555240 h 3434080"/>
                    <a:gd name="connsiteX113" fmla="*/ 1823720 w 2871470"/>
                    <a:gd name="connsiteY113" fmla="*/ 2575560 h 3434080"/>
                    <a:gd name="connsiteX114" fmla="*/ 1864360 w 2871470"/>
                    <a:gd name="connsiteY114" fmla="*/ 2550160 h 3434080"/>
                    <a:gd name="connsiteX115" fmla="*/ 1879600 w 2871470"/>
                    <a:gd name="connsiteY115" fmla="*/ 2484120 h 3434080"/>
                    <a:gd name="connsiteX116" fmla="*/ 1869440 w 2871470"/>
                    <a:gd name="connsiteY116" fmla="*/ 2418080 h 3434080"/>
                    <a:gd name="connsiteX117" fmla="*/ 1833880 w 2871470"/>
                    <a:gd name="connsiteY117" fmla="*/ 2387600 h 3434080"/>
                    <a:gd name="connsiteX118" fmla="*/ 1833880 w 2871470"/>
                    <a:gd name="connsiteY118" fmla="*/ 2346960 h 3434080"/>
                    <a:gd name="connsiteX119" fmla="*/ 1869440 w 2871470"/>
                    <a:gd name="connsiteY119" fmla="*/ 2311400 h 3434080"/>
                    <a:gd name="connsiteX120" fmla="*/ 1899920 w 2871470"/>
                    <a:gd name="connsiteY120" fmla="*/ 2270760 h 3434080"/>
                    <a:gd name="connsiteX121" fmla="*/ 1935480 w 2871470"/>
                    <a:gd name="connsiteY121" fmla="*/ 2270760 h 3434080"/>
                    <a:gd name="connsiteX122" fmla="*/ 1991360 w 2871470"/>
                    <a:gd name="connsiteY122" fmla="*/ 2260600 h 3434080"/>
                    <a:gd name="connsiteX123" fmla="*/ 2016760 w 2871470"/>
                    <a:gd name="connsiteY123" fmla="*/ 2219960 h 3434080"/>
                    <a:gd name="connsiteX124" fmla="*/ 2026920 w 2871470"/>
                    <a:gd name="connsiteY124" fmla="*/ 2179320 h 3434080"/>
                    <a:gd name="connsiteX125" fmla="*/ 2052320 w 2871470"/>
                    <a:gd name="connsiteY125" fmla="*/ 2138680 h 3434080"/>
                    <a:gd name="connsiteX126" fmla="*/ 2098040 w 2871470"/>
                    <a:gd name="connsiteY126" fmla="*/ 2133600 h 3434080"/>
                    <a:gd name="connsiteX127" fmla="*/ 2133600 w 2871470"/>
                    <a:gd name="connsiteY127" fmla="*/ 2148840 h 3434080"/>
                    <a:gd name="connsiteX128" fmla="*/ 2189480 w 2871470"/>
                    <a:gd name="connsiteY128" fmla="*/ 2133600 h 3434080"/>
                    <a:gd name="connsiteX129" fmla="*/ 2189480 w 2871470"/>
                    <a:gd name="connsiteY129" fmla="*/ 2077720 h 3434080"/>
                    <a:gd name="connsiteX130" fmla="*/ 2174240 w 2871470"/>
                    <a:gd name="connsiteY130" fmla="*/ 2047240 h 3434080"/>
                    <a:gd name="connsiteX131" fmla="*/ 2174240 w 2871470"/>
                    <a:gd name="connsiteY131" fmla="*/ 1905000 h 3434080"/>
                    <a:gd name="connsiteX132" fmla="*/ 2174240 w 2871470"/>
                    <a:gd name="connsiteY132" fmla="*/ 1803400 h 3434080"/>
                    <a:gd name="connsiteX133" fmla="*/ 2199640 w 2871470"/>
                    <a:gd name="connsiteY133" fmla="*/ 1747520 h 3434080"/>
                    <a:gd name="connsiteX134" fmla="*/ 2189480 w 2871470"/>
                    <a:gd name="connsiteY134" fmla="*/ 1691640 h 3434080"/>
                    <a:gd name="connsiteX135" fmla="*/ 2159000 w 2871470"/>
                    <a:gd name="connsiteY135" fmla="*/ 1600200 h 3434080"/>
                    <a:gd name="connsiteX136" fmla="*/ 2159000 w 2871470"/>
                    <a:gd name="connsiteY136" fmla="*/ 1534160 h 3434080"/>
                    <a:gd name="connsiteX137" fmla="*/ 2169160 w 2871470"/>
                    <a:gd name="connsiteY137" fmla="*/ 1468120 h 3434080"/>
                    <a:gd name="connsiteX138" fmla="*/ 2209800 w 2871470"/>
                    <a:gd name="connsiteY138" fmla="*/ 1407160 h 3434080"/>
                    <a:gd name="connsiteX139" fmla="*/ 2240280 w 2871470"/>
                    <a:gd name="connsiteY139" fmla="*/ 1381760 h 3434080"/>
                    <a:gd name="connsiteX140" fmla="*/ 2291080 w 2871470"/>
                    <a:gd name="connsiteY140" fmla="*/ 1381760 h 3434080"/>
                    <a:gd name="connsiteX141" fmla="*/ 2321560 w 2871470"/>
                    <a:gd name="connsiteY141" fmla="*/ 1417320 h 3434080"/>
                    <a:gd name="connsiteX142" fmla="*/ 2367280 w 2871470"/>
                    <a:gd name="connsiteY142" fmla="*/ 1427480 h 3434080"/>
                    <a:gd name="connsiteX143" fmla="*/ 2438400 w 2871470"/>
                    <a:gd name="connsiteY143" fmla="*/ 1427480 h 3434080"/>
                    <a:gd name="connsiteX144" fmla="*/ 2453640 w 2871470"/>
                    <a:gd name="connsiteY144" fmla="*/ 1381760 h 3434080"/>
                    <a:gd name="connsiteX145" fmla="*/ 2438400 w 2871470"/>
                    <a:gd name="connsiteY145" fmla="*/ 1361440 h 3434080"/>
                    <a:gd name="connsiteX146" fmla="*/ 2458720 w 2871470"/>
                    <a:gd name="connsiteY146" fmla="*/ 1290320 h 3434080"/>
                    <a:gd name="connsiteX147" fmla="*/ 2524760 w 2871470"/>
                    <a:gd name="connsiteY147" fmla="*/ 1229360 h 3434080"/>
                    <a:gd name="connsiteX148" fmla="*/ 2580640 w 2871470"/>
                    <a:gd name="connsiteY148" fmla="*/ 1198880 h 3434080"/>
                    <a:gd name="connsiteX149" fmla="*/ 2636520 w 2871470"/>
                    <a:gd name="connsiteY149" fmla="*/ 1214120 h 3434080"/>
                    <a:gd name="connsiteX150" fmla="*/ 2677160 w 2871470"/>
                    <a:gd name="connsiteY150" fmla="*/ 1203960 h 3434080"/>
                    <a:gd name="connsiteX151" fmla="*/ 2733040 w 2871470"/>
                    <a:gd name="connsiteY151" fmla="*/ 1229360 h 3434080"/>
                    <a:gd name="connsiteX152" fmla="*/ 2783840 w 2871470"/>
                    <a:gd name="connsiteY152" fmla="*/ 1224280 h 3434080"/>
                    <a:gd name="connsiteX153" fmla="*/ 2839720 w 2871470"/>
                    <a:gd name="connsiteY153" fmla="*/ 1168400 h 3434080"/>
                    <a:gd name="connsiteX154" fmla="*/ 2871470 w 2871470"/>
                    <a:gd name="connsiteY154" fmla="*/ 1118870 h 3434080"/>
                    <a:gd name="connsiteX155" fmla="*/ 2839720 w 2871470"/>
                    <a:gd name="connsiteY155" fmla="*/ 1066800 h 3434080"/>
                    <a:gd name="connsiteX156" fmla="*/ 2829560 w 2871470"/>
                    <a:gd name="connsiteY156" fmla="*/ 960120 h 3434080"/>
                    <a:gd name="connsiteX157" fmla="*/ 2819400 w 2871470"/>
                    <a:gd name="connsiteY157" fmla="*/ 914400 h 3434080"/>
                    <a:gd name="connsiteX158" fmla="*/ 2824480 w 2871470"/>
                    <a:gd name="connsiteY158" fmla="*/ 812800 h 3434080"/>
                    <a:gd name="connsiteX159" fmla="*/ 2814320 w 2871470"/>
                    <a:gd name="connsiteY159" fmla="*/ 762000 h 3434080"/>
                    <a:gd name="connsiteX160" fmla="*/ 2758440 w 2871470"/>
                    <a:gd name="connsiteY160" fmla="*/ 741680 h 3434080"/>
                    <a:gd name="connsiteX161" fmla="*/ 2677160 w 2871470"/>
                    <a:gd name="connsiteY161" fmla="*/ 711200 h 3434080"/>
                    <a:gd name="connsiteX162" fmla="*/ 2621280 w 2871470"/>
                    <a:gd name="connsiteY162" fmla="*/ 665480 h 3434080"/>
                    <a:gd name="connsiteX163" fmla="*/ 2555240 w 2871470"/>
                    <a:gd name="connsiteY163" fmla="*/ 568960 h 3434080"/>
                    <a:gd name="connsiteX164" fmla="*/ 2524760 w 2871470"/>
                    <a:gd name="connsiteY164" fmla="*/ 513080 h 3434080"/>
                    <a:gd name="connsiteX165" fmla="*/ 2473960 w 2871470"/>
                    <a:gd name="connsiteY165" fmla="*/ 452120 h 3434080"/>
                    <a:gd name="connsiteX166" fmla="*/ 2443480 w 2871470"/>
                    <a:gd name="connsiteY166" fmla="*/ 406400 h 3434080"/>
                    <a:gd name="connsiteX167" fmla="*/ 2438400 w 2871470"/>
                    <a:gd name="connsiteY167" fmla="*/ 381000 h 3434080"/>
                    <a:gd name="connsiteX168" fmla="*/ 2443480 w 2871470"/>
                    <a:gd name="connsiteY168" fmla="*/ 309880 h 3434080"/>
                    <a:gd name="connsiteX169" fmla="*/ 2443480 w 2871470"/>
                    <a:gd name="connsiteY169" fmla="*/ 248920 h 3434080"/>
                    <a:gd name="connsiteX170" fmla="*/ 2413000 w 2871470"/>
                    <a:gd name="connsiteY170" fmla="*/ 223520 h 3434080"/>
                    <a:gd name="connsiteX171" fmla="*/ 2367280 w 2871470"/>
                    <a:gd name="connsiteY171" fmla="*/ 223520 h 3434080"/>
                    <a:gd name="connsiteX172" fmla="*/ 2311400 w 2871470"/>
                    <a:gd name="connsiteY172" fmla="*/ 213360 h 3434080"/>
                    <a:gd name="connsiteX173" fmla="*/ 2260600 w 2871470"/>
                    <a:gd name="connsiteY173" fmla="*/ 208280 h 3434080"/>
                    <a:gd name="connsiteX174" fmla="*/ 2199640 w 2871470"/>
                    <a:gd name="connsiteY174" fmla="*/ 116840 h 3434080"/>
                    <a:gd name="connsiteX175" fmla="*/ 2113280 w 2871470"/>
                    <a:gd name="connsiteY175" fmla="*/ 45720 h 3434080"/>
                    <a:gd name="connsiteX176" fmla="*/ 2072640 w 2871470"/>
                    <a:gd name="connsiteY176" fmla="*/ 15240 h 3434080"/>
                    <a:gd name="connsiteX177" fmla="*/ 2032000 w 2871470"/>
                    <a:gd name="connsiteY177" fmla="*/ 0 h 3434080"/>
                    <a:gd name="connsiteX178" fmla="*/ 1981200 w 2871470"/>
                    <a:gd name="connsiteY178" fmla="*/ 55880 h 34340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</a:cxnLst>
                  <a:rect l="l" t="t" r="r" b="b"/>
                  <a:pathLst>
                    <a:path w="2871470" h="3434080">
                      <a:moveTo>
                        <a:pt x="1981200" y="55880"/>
                      </a:moveTo>
                      <a:lnTo>
                        <a:pt x="1899920" y="127000"/>
                      </a:lnTo>
                      <a:lnTo>
                        <a:pt x="1854200" y="162560"/>
                      </a:lnTo>
                      <a:lnTo>
                        <a:pt x="1798320" y="198120"/>
                      </a:lnTo>
                      <a:lnTo>
                        <a:pt x="1747520" y="223520"/>
                      </a:lnTo>
                      <a:lnTo>
                        <a:pt x="1732280" y="274320"/>
                      </a:lnTo>
                      <a:lnTo>
                        <a:pt x="1691640" y="355600"/>
                      </a:lnTo>
                      <a:lnTo>
                        <a:pt x="1676400" y="391160"/>
                      </a:lnTo>
                      <a:lnTo>
                        <a:pt x="1645920" y="416560"/>
                      </a:lnTo>
                      <a:lnTo>
                        <a:pt x="1564640" y="421640"/>
                      </a:lnTo>
                      <a:lnTo>
                        <a:pt x="1488440" y="411480"/>
                      </a:lnTo>
                      <a:lnTo>
                        <a:pt x="1432560" y="416560"/>
                      </a:lnTo>
                      <a:lnTo>
                        <a:pt x="1386840" y="452120"/>
                      </a:lnTo>
                      <a:lnTo>
                        <a:pt x="1259840" y="548640"/>
                      </a:lnTo>
                      <a:lnTo>
                        <a:pt x="1137920" y="614680"/>
                      </a:lnTo>
                      <a:lnTo>
                        <a:pt x="1031240" y="665480"/>
                      </a:lnTo>
                      <a:lnTo>
                        <a:pt x="975360" y="701040"/>
                      </a:lnTo>
                      <a:lnTo>
                        <a:pt x="929640" y="721360"/>
                      </a:lnTo>
                      <a:lnTo>
                        <a:pt x="939800" y="817880"/>
                      </a:lnTo>
                      <a:lnTo>
                        <a:pt x="955040" y="863600"/>
                      </a:lnTo>
                      <a:lnTo>
                        <a:pt x="980440" y="904240"/>
                      </a:lnTo>
                      <a:lnTo>
                        <a:pt x="975360" y="980440"/>
                      </a:lnTo>
                      <a:lnTo>
                        <a:pt x="990600" y="1021080"/>
                      </a:lnTo>
                      <a:lnTo>
                        <a:pt x="990600" y="1066800"/>
                      </a:lnTo>
                      <a:lnTo>
                        <a:pt x="960120" y="1087120"/>
                      </a:lnTo>
                      <a:lnTo>
                        <a:pt x="914400" y="1087120"/>
                      </a:lnTo>
                      <a:lnTo>
                        <a:pt x="894080" y="1061720"/>
                      </a:lnTo>
                      <a:lnTo>
                        <a:pt x="843280" y="1046480"/>
                      </a:lnTo>
                      <a:lnTo>
                        <a:pt x="777240" y="1046480"/>
                      </a:lnTo>
                      <a:lnTo>
                        <a:pt x="777240" y="1046480"/>
                      </a:lnTo>
                      <a:lnTo>
                        <a:pt x="756920" y="1117600"/>
                      </a:lnTo>
                      <a:lnTo>
                        <a:pt x="726440" y="1148080"/>
                      </a:lnTo>
                      <a:lnTo>
                        <a:pt x="716280" y="1183640"/>
                      </a:lnTo>
                      <a:lnTo>
                        <a:pt x="736600" y="1209040"/>
                      </a:lnTo>
                      <a:lnTo>
                        <a:pt x="817880" y="1285240"/>
                      </a:lnTo>
                      <a:lnTo>
                        <a:pt x="833120" y="1341120"/>
                      </a:lnTo>
                      <a:lnTo>
                        <a:pt x="817880" y="1397000"/>
                      </a:lnTo>
                      <a:lnTo>
                        <a:pt x="782320" y="1483360"/>
                      </a:lnTo>
                      <a:lnTo>
                        <a:pt x="756920" y="1549400"/>
                      </a:lnTo>
                      <a:lnTo>
                        <a:pt x="746760" y="1615440"/>
                      </a:lnTo>
                      <a:lnTo>
                        <a:pt x="685800" y="1686560"/>
                      </a:lnTo>
                      <a:lnTo>
                        <a:pt x="650240" y="1742440"/>
                      </a:lnTo>
                      <a:lnTo>
                        <a:pt x="629920" y="1828800"/>
                      </a:lnTo>
                      <a:lnTo>
                        <a:pt x="640080" y="1981200"/>
                      </a:lnTo>
                      <a:lnTo>
                        <a:pt x="640080" y="2199640"/>
                      </a:lnTo>
                      <a:lnTo>
                        <a:pt x="650240" y="2499360"/>
                      </a:lnTo>
                      <a:lnTo>
                        <a:pt x="640080" y="2565400"/>
                      </a:lnTo>
                      <a:lnTo>
                        <a:pt x="624840" y="2616200"/>
                      </a:lnTo>
                      <a:lnTo>
                        <a:pt x="624840" y="2667000"/>
                      </a:lnTo>
                      <a:lnTo>
                        <a:pt x="609600" y="2753360"/>
                      </a:lnTo>
                      <a:lnTo>
                        <a:pt x="584200" y="2799080"/>
                      </a:lnTo>
                      <a:lnTo>
                        <a:pt x="528320" y="2814320"/>
                      </a:lnTo>
                      <a:lnTo>
                        <a:pt x="462280" y="2824480"/>
                      </a:lnTo>
                      <a:lnTo>
                        <a:pt x="391160" y="2824480"/>
                      </a:lnTo>
                      <a:lnTo>
                        <a:pt x="335280" y="2844800"/>
                      </a:lnTo>
                      <a:lnTo>
                        <a:pt x="264160" y="2854960"/>
                      </a:lnTo>
                      <a:lnTo>
                        <a:pt x="213360" y="2860040"/>
                      </a:lnTo>
                      <a:lnTo>
                        <a:pt x="213360" y="2860040"/>
                      </a:lnTo>
                      <a:lnTo>
                        <a:pt x="167640" y="2804160"/>
                      </a:lnTo>
                      <a:lnTo>
                        <a:pt x="142240" y="2753360"/>
                      </a:lnTo>
                      <a:lnTo>
                        <a:pt x="142240" y="2753360"/>
                      </a:lnTo>
                      <a:lnTo>
                        <a:pt x="96520" y="2743200"/>
                      </a:lnTo>
                      <a:lnTo>
                        <a:pt x="55880" y="2783840"/>
                      </a:lnTo>
                      <a:lnTo>
                        <a:pt x="0" y="2844800"/>
                      </a:lnTo>
                      <a:lnTo>
                        <a:pt x="15240" y="2880360"/>
                      </a:lnTo>
                      <a:lnTo>
                        <a:pt x="55880" y="2905760"/>
                      </a:lnTo>
                      <a:lnTo>
                        <a:pt x="91440" y="2946400"/>
                      </a:lnTo>
                      <a:lnTo>
                        <a:pt x="142240" y="2976880"/>
                      </a:lnTo>
                      <a:lnTo>
                        <a:pt x="193040" y="3007360"/>
                      </a:lnTo>
                      <a:lnTo>
                        <a:pt x="269240" y="3058160"/>
                      </a:lnTo>
                      <a:lnTo>
                        <a:pt x="335280" y="3139440"/>
                      </a:lnTo>
                      <a:lnTo>
                        <a:pt x="426720" y="3225800"/>
                      </a:lnTo>
                      <a:lnTo>
                        <a:pt x="467360" y="3276600"/>
                      </a:lnTo>
                      <a:lnTo>
                        <a:pt x="523240" y="3291840"/>
                      </a:lnTo>
                      <a:lnTo>
                        <a:pt x="589280" y="3383280"/>
                      </a:lnTo>
                      <a:lnTo>
                        <a:pt x="589280" y="3383280"/>
                      </a:lnTo>
                      <a:lnTo>
                        <a:pt x="650240" y="3434080"/>
                      </a:lnTo>
                      <a:lnTo>
                        <a:pt x="690880" y="3378200"/>
                      </a:lnTo>
                      <a:lnTo>
                        <a:pt x="741680" y="3286760"/>
                      </a:lnTo>
                      <a:lnTo>
                        <a:pt x="777240" y="3246120"/>
                      </a:lnTo>
                      <a:lnTo>
                        <a:pt x="812800" y="3225800"/>
                      </a:lnTo>
                      <a:lnTo>
                        <a:pt x="868680" y="3185160"/>
                      </a:lnTo>
                      <a:lnTo>
                        <a:pt x="899160" y="3134360"/>
                      </a:lnTo>
                      <a:lnTo>
                        <a:pt x="894080" y="3078480"/>
                      </a:lnTo>
                      <a:lnTo>
                        <a:pt x="894080" y="3032760"/>
                      </a:lnTo>
                      <a:lnTo>
                        <a:pt x="939800" y="2971800"/>
                      </a:lnTo>
                      <a:lnTo>
                        <a:pt x="980440" y="2951480"/>
                      </a:lnTo>
                      <a:lnTo>
                        <a:pt x="980440" y="2951480"/>
                      </a:lnTo>
                      <a:lnTo>
                        <a:pt x="1076960" y="2961640"/>
                      </a:lnTo>
                      <a:lnTo>
                        <a:pt x="1143000" y="2981960"/>
                      </a:lnTo>
                      <a:lnTo>
                        <a:pt x="1168400" y="3012440"/>
                      </a:lnTo>
                      <a:lnTo>
                        <a:pt x="1158240" y="3042920"/>
                      </a:lnTo>
                      <a:lnTo>
                        <a:pt x="1132840" y="3058160"/>
                      </a:lnTo>
                      <a:lnTo>
                        <a:pt x="1127760" y="3088640"/>
                      </a:lnTo>
                      <a:lnTo>
                        <a:pt x="1153160" y="3129280"/>
                      </a:lnTo>
                      <a:lnTo>
                        <a:pt x="1188720" y="3154680"/>
                      </a:lnTo>
                      <a:lnTo>
                        <a:pt x="1224280" y="3139440"/>
                      </a:lnTo>
                      <a:lnTo>
                        <a:pt x="1249680" y="3154680"/>
                      </a:lnTo>
                      <a:lnTo>
                        <a:pt x="1295400" y="3114040"/>
                      </a:lnTo>
                      <a:lnTo>
                        <a:pt x="1305560" y="3063240"/>
                      </a:lnTo>
                      <a:lnTo>
                        <a:pt x="1315720" y="3022600"/>
                      </a:lnTo>
                      <a:lnTo>
                        <a:pt x="1330960" y="2997200"/>
                      </a:lnTo>
                      <a:lnTo>
                        <a:pt x="1366520" y="3007360"/>
                      </a:lnTo>
                      <a:lnTo>
                        <a:pt x="1407160" y="3007360"/>
                      </a:lnTo>
                      <a:lnTo>
                        <a:pt x="1422400" y="2961640"/>
                      </a:lnTo>
                      <a:lnTo>
                        <a:pt x="1417320" y="2895600"/>
                      </a:lnTo>
                      <a:lnTo>
                        <a:pt x="1447800" y="2799080"/>
                      </a:lnTo>
                      <a:lnTo>
                        <a:pt x="1493520" y="2738120"/>
                      </a:lnTo>
                      <a:lnTo>
                        <a:pt x="1534160" y="2687320"/>
                      </a:lnTo>
                      <a:lnTo>
                        <a:pt x="1584960" y="2672080"/>
                      </a:lnTo>
                      <a:lnTo>
                        <a:pt x="1661160" y="2606040"/>
                      </a:lnTo>
                      <a:lnTo>
                        <a:pt x="1711960" y="2565400"/>
                      </a:lnTo>
                      <a:lnTo>
                        <a:pt x="1772920" y="2555240"/>
                      </a:lnTo>
                      <a:lnTo>
                        <a:pt x="1823720" y="2575560"/>
                      </a:lnTo>
                      <a:lnTo>
                        <a:pt x="1864360" y="2550160"/>
                      </a:lnTo>
                      <a:lnTo>
                        <a:pt x="1879600" y="2484120"/>
                      </a:lnTo>
                      <a:lnTo>
                        <a:pt x="1869440" y="2418080"/>
                      </a:lnTo>
                      <a:lnTo>
                        <a:pt x="1833880" y="2387600"/>
                      </a:lnTo>
                      <a:lnTo>
                        <a:pt x="1833880" y="2346960"/>
                      </a:lnTo>
                      <a:lnTo>
                        <a:pt x="1869440" y="2311400"/>
                      </a:lnTo>
                      <a:lnTo>
                        <a:pt x="1899920" y="2270760"/>
                      </a:lnTo>
                      <a:lnTo>
                        <a:pt x="1935480" y="2270760"/>
                      </a:lnTo>
                      <a:lnTo>
                        <a:pt x="1991360" y="2260600"/>
                      </a:lnTo>
                      <a:lnTo>
                        <a:pt x="2016760" y="2219960"/>
                      </a:lnTo>
                      <a:lnTo>
                        <a:pt x="2026920" y="2179320"/>
                      </a:lnTo>
                      <a:lnTo>
                        <a:pt x="2052320" y="2138680"/>
                      </a:lnTo>
                      <a:lnTo>
                        <a:pt x="2098040" y="2133600"/>
                      </a:lnTo>
                      <a:lnTo>
                        <a:pt x="2133600" y="2148840"/>
                      </a:lnTo>
                      <a:lnTo>
                        <a:pt x="2189480" y="2133600"/>
                      </a:lnTo>
                      <a:lnTo>
                        <a:pt x="2189480" y="2077720"/>
                      </a:lnTo>
                      <a:lnTo>
                        <a:pt x="2174240" y="2047240"/>
                      </a:lnTo>
                      <a:lnTo>
                        <a:pt x="2174240" y="1905000"/>
                      </a:lnTo>
                      <a:lnTo>
                        <a:pt x="2174240" y="1803400"/>
                      </a:lnTo>
                      <a:lnTo>
                        <a:pt x="2199640" y="1747520"/>
                      </a:lnTo>
                      <a:lnTo>
                        <a:pt x="2189480" y="1691640"/>
                      </a:lnTo>
                      <a:lnTo>
                        <a:pt x="2159000" y="1600200"/>
                      </a:lnTo>
                      <a:lnTo>
                        <a:pt x="2159000" y="1534160"/>
                      </a:lnTo>
                      <a:lnTo>
                        <a:pt x="2169160" y="1468120"/>
                      </a:lnTo>
                      <a:lnTo>
                        <a:pt x="2209800" y="1407160"/>
                      </a:lnTo>
                      <a:lnTo>
                        <a:pt x="2240280" y="1381760"/>
                      </a:lnTo>
                      <a:lnTo>
                        <a:pt x="2291080" y="1381760"/>
                      </a:lnTo>
                      <a:lnTo>
                        <a:pt x="2321560" y="1417320"/>
                      </a:lnTo>
                      <a:lnTo>
                        <a:pt x="2367280" y="1427480"/>
                      </a:lnTo>
                      <a:lnTo>
                        <a:pt x="2438400" y="1427480"/>
                      </a:lnTo>
                      <a:lnTo>
                        <a:pt x="2453640" y="1381760"/>
                      </a:lnTo>
                      <a:lnTo>
                        <a:pt x="2438400" y="1361440"/>
                      </a:lnTo>
                      <a:lnTo>
                        <a:pt x="2458720" y="1290320"/>
                      </a:lnTo>
                      <a:lnTo>
                        <a:pt x="2524760" y="1229360"/>
                      </a:lnTo>
                      <a:lnTo>
                        <a:pt x="2580640" y="1198880"/>
                      </a:lnTo>
                      <a:lnTo>
                        <a:pt x="2636520" y="1214120"/>
                      </a:lnTo>
                      <a:lnTo>
                        <a:pt x="2677160" y="1203960"/>
                      </a:lnTo>
                      <a:lnTo>
                        <a:pt x="2733040" y="1229360"/>
                      </a:lnTo>
                      <a:lnTo>
                        <a:pt x="2783840" y="1224280"/>
                      </a:lnTo>
                      <a:lnTo>
                        <a:pt x="2839720" y="1168400"/>
                      </a:lnTo>
                      <a:lnTo>
                        <a:pt x="2871470" y="1118870"/>
                      </a:lnTo>
                      <a:lnTo>
                        <a:pt x="2839720" y="1066800"/>
                      </a:lnTo>
                      <a:lnTo>
                        <a:pt x="2829560" y="960120"/>
                      </a:lnTo>
                      <a:lnTo>
                        <a:pt x="2819400" y="914400"/>
                      </a:lnTo>
                      <a:lnTo>
                        <a:pt x="2824480" y="812800"/>
                      </a:lnTo>
                      <a:lnTo>
                        <a:pt x="2814320" y="762000"/>
                      </a:lnTo>
                      <a:lnTo>
                        <a:pt x="2758440" y="741680"/>
                      </a:lnTo>
                      <a:lnTo>
                        <a:pt x="2677160" y="711200"/>
                      </a:lnTo>
                      <a:lnTo>
                        <a:pt x="2621280" y="665480"/>
                      </a:lnTo>
                      <a:lnTo>
                        <a:pt x="2555240" y="568960"/>
                      </a:lnTo>
                      <a:lnTo>
                        <a:pt x="2524760" y="513080"/>
                      </a:lnTo>
                      <a:lnTo>
                        <a:pt x="2473960" y="452120"/>
                      </a:lnTo>
                      <a:lnTo>
                        <a:pt x="2443480" y="406400"/>
                      </a:lnTo>
                      <a:lnTo>
                        <a:pt x="2438400" y="381000"/>
                      </a:lnTo>
                      <a:lnTo>
                        <a:pt x="2443480" y="309880"/>
                      </a:lnTo>
                      <a:lnTo>
                        <a:pt x="2443480" y="248920"/>
                      </a:lnTo>
                      <a:lnTo>
                        <a:pt x="2413000" y="223520"/>
                      </a:lnTo>
                      <a:lnTo>
                        <a:pt x="2367280" y="223520"/>
                      </a:lnTo>
                      <a:lnTo>
                        <a:pt x="2311400" y="213360"/>
                      </a:lnTo>
                      <a:lnTo>
                        <a:pt x="2260600" y="208280"/>
                      </a:lnTo>
                      <a:lnTo>
                        <a:pt x="2199640" y="116840"/>
                      </a:lnTo>
                      <a:lnTo>
                        <a:pt x="2113280" y="45720"/>
                      </a:lnTo>
                      <a:lnTo>
                        <a:pt x="2072640" y="15240"/>
                      </a:lnTo>
                      <a:lnTo>
                        <a:pt x="2032000" y="0"/>
                      </a:lnTo>
                      <a:lnTo>
                        <a:pt x="1981200" y="5588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solidFill>
                    <a:srgbClr val="008FD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400" b="1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S-Core Dream 6 Bold" panose="020B0503030302020204" pitchFamily="34" charset="-127"/>
                    <a:ea typeface="S-Core Dream 6 Bold" panose="020B0503030302020204" pitchFamily="34" charset="-127"/>
                  </a:endParaRPr>
                </a:p>
              </p:txBody>
            </p:sp>
            <p:sp>
              <p:nvSpPr>
                <p:cNvPr id="235" name="은평 TXT">
                  <a:extLst>
                    <a:ext uri="{FF2B5EF4-FFF2-40B4-BE49-F238E27FC236}">
                      <a16:creationId xmlns:a16="http://schemas.microsoft.com/office/drawing/2014/main" id="{F8CB8DDE-C089-DC43-8EFD-6BC448AE4DCD}"/>
                    </a:ext>
                  </a:extLst>
                </p:cNvPr>
                <p:cNvSpPr txBox="1"/>
                <p:nvPr/>
              </p:nvSpPr>
              <p:spPr>
                <a:xfrm>
                  <a:off x="3730019" y="3106430"/>
                  <a:ext cx="453971" cy="276999"/>
                </a:xfrm>
                <a:prstGeom prst="rect">
                  <a:avLst/>
                </a:prstGeom>
                <a:noFill/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</p:spPr>
              <p:txBody>
                <a:bodyPr wrap="none" rtlCol="0" anchor="ctr">
                  <a:spAutoFit/>
                </a:bodyPr>
                <a:lstStyle/>
                <a:p>
                  <a:pPr algn="ctr"/>
                  <a:r>
                    <a:rPr lang="ko-KR" altLang="en-US" sz="1200" b="1" spc="-15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latin typeface="S-Core Dream 6 Bold" panose="020B0503030302020204" pitchFamily="34" charset="-127"/>
                      <a:ea typeface="S-Core Dream 6 Bold" panose="020B0503030302020204" pitchFamily="34" charset="-127"/>
                    </a:rPr>
                    <a:t>은평</a:t>
                  </a:r>
                  <a:endParaRPr lang="ko-KR" altLang="en-US" sz="1200" b="1" spc="-15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S-Core Dream 6 Bold" panose="020B0503030302020204" pitchFamily="34" charset="-127"/>
                    <a:ea typeface="S-Core Dream 6 Bold" panose="020B0503030302020204" pitchFamily="34" charset="-127"/>
                  </a:endParaRPr>
                </a:p>
              </p:txBody>
            </p:sp>
          </p:grpSp>
        </p:grpSp>
        <p:grpSp>
          <p:nvGrpSpPr>
            <p:cNvPr id="183" name="동남권">
              <a:extLst>
                <a:ext uri="{FF2B5EF4-FFF2-40B4-BE49-F238E27FC236}">
                  <a16:creationId xmlns:a16="http://schemas.microsoft.com/office/drawing/2014/main" id="{485C0B12-6DC8-764F-A398-96EFDD12B1F2}"/>
                </a:ext>
              </a:extLst>
            </p:cNvPr>
            <p:cNvGrpSpPr/>
            <p:nvPr/>
          </p:nvGrpSpPr>
          <p:grpSpPr>
            <a:xfrm>
              <a:off x="8911818" y="3923824"/>
              <a:ext cx="2654205" cy="2502951"/>
              <a:chOff x="4690103" y="3922960"/>
              <a:chExt cx="2654205" cy="2502951"/>
            </a:xfrm>
          </p:grpSpPr>
          <p:grpSp>
            <p:nvGrpSpPr>
              <p:cNvPr id="219" name="강동구">
                <a:extLst>
                  <a:ext uri="{FF2B5EF4-FFF2-40B4-BE49-F238E27FC236}">
                    <a16:creationId xmlns:a16="http://schemas.microsoft.com/office/drawing/2014/main" id="{035B68A9-5BBE-E946-9C49-4A5A8BB3462F}"/>
                  </a:ext>
                </a:extLst>
              </p:cNvPr>
              <p:cNvGrpSpPr/>
              <p:nvPr/>
            </p:nvGrpSpPr>
            <p:grpSpPr>
              <a:xfrm>
                <a:off x="6363744" y="3922960"/>
                <a:ext cx="980564" cy="1011644"/>
                <a:chOff x="6363744" y="3922960"/>
                <a:chExt cx="980564" cy="1011644"/>
              </a:xfrm>
            </p:grpSpPr>
            <p:sp>
              <p:nvSpPr>
                <p:cNvPr id="229" name="강동구">
                  <a:extLst>
                    <a:ext uri="{FF2B5EF4-FFF2-40B4-BE49-F238E27FC236}">
                      <a16:creationId xmlns:a16="http://schemas.microsoft.com/office/drawing/2014/main" id="{EDD6594F-8F73-3E46-8EEB-3D4430A9798C}"/>
                    </a:ext>
                  </a:extLst>
                </p:cNvPr>
                <p:cNvSpPr/>
                <p:nvPr/>
              </p:nvSpPr>
              <p:spPr>
                <a:xfrm>
                  <a:off x="6363744" y="3922960"/>
                  <a:ext cx="980564" cy="1011644"/>
                </a:xfrm>
                <a:custGeom>
                  <a:avLst/>
                  <a:gdLst>
                    <a:gd name="connsiteX0" fmla="*/ 2110740 w 2404110"/>
                    <a:gd name="connsiteY0" fmla="*/ 11430 h 2480310"/>
                    <a:gd name="connsiteX1" fmla="*/ 1977390 w 2404110"/>
                    <a:gd name="connsiteY1" fmla="*/ 49530 h 2480310"/>
                    <a:gd name="connsiteX2" fmla="*/ 1847850 w 2404110"/>
                    <a:gd name="connsiteY2" fmla="*/ 102870 h 2480310"/>
                    <a:gd name="connsiteX3" fmla="*/ 1756410 w 2404110"/>
                    <a:gd name="connsiteY3" fmla="*/ 144780 h 2480310"/>
                    <a:gd name="connsiteX4" fmla="*/ 1649730 w 2404110"/>
                    <a:gd name="connsiteY4" fmla="*/ 201930 h 2480310"/>
                    <a:gd name="connsiteX5" fmla="*/ 1520190 w 2404110"/>
                    <a:gd name="connsiteY5" fmla="*/ 266700 h 2480310"/>
                    <a:gd name="connsiteX6" fmla="*/ 1360170 w 2404110"/>
                    <a:gd name="connsiteY6" fmla="*/ 346710 h 2480310"/>
                    <a:gd name="connsiteX7" fmla="*/ 1249680 w 2404110"/>
                    <a:gd name="connsiteY7" fmla="*/ 403860 h 2480310"/>
                    <a:gd name="connsiteX8" fmla="*/ 1112520 w 2404110"/>
                    <a:gd name="connsiteY8" fmla="*/ 464820 h 2480310"/>
                    <a:gd name="connsiteX9" fmla="*/ 937260 w 2404110"/>
                    <a:gd name="connsiteY9" fmla="*/ 525780 h 2480310"/>
                    <a:gd name="connsiteX10" fmla="*/ 788670 w 2404110"/>
                    <a:gd name="connsiteY10" fmla="*/ 579120 h 2480310"/>
                    <a:gd name="connsiteX11" fmla="*/ 674370 w 2404110"/>
                    <a:gd name="connsiteY11" fmla="*/ 628650 h 2480310"/>
                    <a:gd name="connsiteX12" fmla="*/ 640080 w 2404110"/>
                    <a:gd name="connsiteY12" fmla="*/ 685800 h 2480310"/>
                    <a:gd name="connsiteX13" fmla="*/ 640080 w 2404110"/>
                    <a:gd name="connsiteY13" fmla="*/ 685800 h 2480310"/>
                    <a:gd name="connsiteX14" fmla="*/ 636270 w 2404110"/>
                    <a:gd name="connsiteY14" fmla="*/ 739140 h 2480310"/>
                    <a:gd name="connsiteX15" fmla="*/ 575310 w 2404110"/>
                    <a:gd name="connsiteY15" fmla="*/ 838200 h 2480310"/>
                    <a:gd name="connsiteX16" fmla="*/ 541020 w 2404110"/>
                    <a:gd name="connsiteY16" fmla="*/ 902970 h 2480310"/>
                    <a:gd name="connsiteX17" fmla="*/ 487680 w 2404110"/>
                    <a:gd name="connsiteY17" fmla="*/ 1017270 h 2480310"/>
                    <a:gd name="connsiteX18" fmla="*/ 400050 w 2404110"/>
                    <a:gd name="connsiteY18" fmla="*/ 1150620 h 2480310"/>
                    <a:gd name="connsiteX19" fmla="*/ 358140 w 2404110"/>
                    <a:gd name="connsiteY19" fmla="*/ 1238250 h 2480310"/>
                    <a:gd name="connsiteX20" fmla="*/ 259080 w 2404110"/>
                    <a:gd name="connsiteY20" fmla="*/ 1405890 h 2480310"/>
                    <a:gd name="connsiteX21" fmla="*/ 186690 w 2404110"/>
                    <a:gd name="connsiteY21" fmla="*/ 1558290 h 2480310"/>
                    <a:gd name="connsiteX22" fmla="*/ 110490 w 2404110"/>
                    <a:gd name="connsiteY22" fmla="*/ 1653540 h 2480310"/>
                    <a:gd name="connsiteX23" fmla="*/ 83820 w 2404110"/>
                    <a:gd name="connsiteY23" fmla="*/ 1725930 h 2480310"/>
                    <a:gd name="connsiteX24" fmla="*/ 30480 w 2404110"/>
                    <a:gd name="connsiteY24" fmla="*/ 1779270 h 2480310"/>
                    <a:gd name="connsiteX25" fmla="*/ 0 w 2404110"/>
                    <a:gd name="connsiteY25" fmla="*/ 1817370 h 2480310"/>
                    <a:gd name="connsiteX26" fmla="*/ 0 w 2404110"/>
                    <a:gd name="connsiteY26" fmla="*/ 1866900 h 2480310"/>
                    <a:gd name="connsiteX27" fmla="*/ 26670 w 2404110"/>
                    <a:gd name="connsiteY27" fmla="*/ 1954530 h 2480310"/>
                    <a:gd name="connsiteX28" fmla="*/ 53340 w 2404110"/>
                    <a:gd name="connsiteY28" fmla="*/ 2000250 h 2480310"/>
                    <a:gd name="connsiteX29" fmla="*/ 83820 w 2404110"/>
                    <a:gd name="connsiteY29" fmla="*/ 2038350 h 2480310"/>
                    <a:gd name="connsiteX30" fmla="*/ 140970 w 2404110"/>
                    <a:gd name="connsiteY30" fmla="*/ 2072640 h 2480310"/>
                    <a:gd name="connsiteX31" fmla="*/ 190500 w 2404110"/>
                    <a:gd name="connsiteY31" fmla="*/ 2087880 h 2480310"/>
                    <a:gd name="connsiteX32" fmla="*/ 232410 w 2404110"/>
                    <a:gd name="connsiteY32" fmla="*/ 2118360 h 2480310"/>
                    <a:gd name="connsiteX33" fmla="*/ 281940 w 2404110"/>
                    <a:gd name="connsiteY33" fmla="*/ 2125980 h 2480310"/>
                    <a:gd name="connsiteX34" fmla="*/ 300990 w 2404110"/>
                    <a:gd name="connsiteY34" fmla="*/ 2095500 h 2480310"/>
                    <a:gd name="connsiteX35" fmla="*/ 320040 w 2404110"/>
                    <a:gd name="connsiteY35" fmla="*/ 2057400 h 2480310"/>
                    <a:gd name="connsiteX36" fmla="*/ 342900 w 2404110"/>
                    <a:gd name="connsiteY36" fmla="*/ 2019300 h 2480310"/>
                    <a:gd name="connsiteX37" fmla="*/ 388620 w 2404110"/>
                    <a:gd name="connsiteY37" fmla="*/ 2000250 h 2480310"/>
                    <a:gd name="connsiteX38" fmla="*/ 415290 w 2404110"/>
                    <a:gd name="connsiteY38" fmla="*/ 2007870 h 2480310"/>
                    <a:gd name="connsiteX39" fmla="*/ 480060 w 2404110"/>
                    <a:gd name="connsiteY39" fmla="*/ 2057400 h 2480310"/>
                    <a:gd name="connsiteX40" fmla="*/ 586740 w 2404110"/>
                    <a:gd name="connsiteY40" fmla="*/ 2114550 h 2480310"/>
                    <a:gd name="connsiteX41" fmla="*/ 674370 w 2404110"/>
                    <a:gd name="connsiteY41" fmla="*/ 2179320 h 2480310"/>
                    <a:gd name="connsiteX42" fmla="*/ 765810 w 2404110"/>
                    <a:gd name="connsiteY42" fmla="*/ 2221230 h 2480310"/>
                    <a:gd name="connsiteX43" fmla="*/ 880110 w 2404110"/>
                    <a:gd name="connsiteY43" fmla="*/ 2293620 h 2480310"/>
                    <a:gd name="connsiteX44" fmla="*/ 960120 w 2404110"/>
                    <a:gd name="connsiteY44" fmla="*/ 2358390 h 2480310"/>
                    <a:gd name="connsiteX45" fmla="*/ 1051560 w 2404110"/>
                    <a:gd name="connsiteY45" fmla="*/ 2388870 h 2480310"/>
                    <a:gd name="connsiteX46" fmla="*/ 1120140 w 2404110"/>
                    <a:gd name="connsiteY46" fmla="*/ 2453640 h 2480310"/>
                    <a:gd name="connsiteX47" fmla="*/ 1192530 w 2404110"/>
                    <a:gd name="connsiteY47" fmla="*/ 2480310 h 2480310"/>
                    <a:gd name="connsiteX48" fmla="*/ 1215390 w 2404110"/>
                    <a:gd name="connsiteY48" fmla="*/ 2476500 h 2480310"/>
                    <a:gd name="connsiteX49" fmla="*/ 1207770 w 2404110"/>
                    <a:gd name="connsiteY49" fmla="*/ 2411730 h 2480310"/>
                    <a:gd name="connsiteX50" fmla="*/ 1169670 w 2404110"/>
                    <a:gd name="connsiteY50" fmla="*/ 2373630 h 2480310"/>
                    <a:gd name="connsiteX51" fmla="*/ 1162050 w 2404110"/>
                    <a:gd name="connsiteY51" fmla="*/ 2331720 h 2480310"/>
                    <a:gd name="connsiteX52" fmla="*/ 1139190 w 2404110"/>
                    <a:gd name="connsiteY52" fmla="*/ 2297430 h 2480310"/>
                    <a:gd name="connsiteX53" fmla="*/ 1139190 w 2404110"/>
                    <a:gd name="connsiteY53" fmla="*/ 2259330 h 2480310"/>
                    <a:gd name="connsiteX54" fmla="*/ 1162050 w 2404110"/>
                    <a:gd name="connsiteY54" fmla="*/ 2240280 h 2480310"/>
                    <a:gd name="connsiteX55" fmla="*/ 1226820 w 2404110"/>
                    <a:gd name="connsiteY55" fmla="*/ 2205990 h 2480310"/>
                    <a:gd name="connsiteX56" fmla="*/ 1287780 w 2404110"/>
                    <a:gd name="connsiteY56" fmla="*/ 2152650 h 2480310"/>
                    <a:gd name="connsiteX57" fmla="*/ 1329690 w 2404110"/>
                    <a:gd name="connsiteY57" fmla="*/ 2125980 h 2480310"/>
                    <a:gd name="connsiteX58" fmla="*/ 1371600 w 2404110"/>
                    <a:gd name="connsiteY58" fmla="*/ 2057400 h 2480310"/>
                    <a:gd name="connsiteX59" fmla="*/ 1394460 w 2404110"/>
                    <a:gd name="connsiteY59" fmla="*/ 1996440 h 2480310"/>
                    <a:gd name="connsiteX60" fmla="*/ 1428750 w 2404110"/>
                    <a:gd name="connsiteY60" fmla="*/ 1897380 h 2480310"/>
                    <a:gd name="connsiteX61" fmla="*/ 1478280 w 2404110"/>
                    <a:gd name="connsiteY61" fmla="*/ 1756410 h 2480310"/>
                    <a:gd name="connsiteX62" fmla="*/ 1508760 w 2404110"/>
                    <a:gd name="connsiteY62" fmla="*/ 1668780 h 2480310"/>
                    <a:gd name="connsiteX63" fmla="*/ 1508760 w 2404110"/>
                    <a:gd name="connsiteY63" fmla="*/ 1615440 h 2480310"/>
                    <a:gd name="connsiteX64" fmla="*/ 1527810 w 2404110"/>
                    <a:gd name="connsiteY64" fmla="*/ 1565910 h 2480310"/>
                    <a:gd name="connsiteX65" fmla="*/ 1527810 w 2404110"/>
                    <a:gd name="connsiteY65" fmla="*/ 1527810 h 2480310"/>
                    <a:gd name="connsiteX66" fmla="*/ 1550670 w 2404110"/>
                    <a:gd name="connsiteY66" fmla="*/ 1489710 h 2480310"/>
                    <a:gd name="connsiteX67" fmla="*/ 1817370 w 2404110"/>
                    <a:gd name="connsiteY67" fmla="*/ 1325880 h 2480310"/>
                    <a:gd name="connsiteX68" fmla="*/ 1901190 w 2404110"/>
                    <a:gd name="connsiteY68" fmla="*/ 1268730 h 2480310"/>
                    <a:gd name="connsiteX69" fmla="*/ 1916430 w 2404110"/>
                    <a:gd name="connsiteY69" fmla="*/ 1226820 h 2480310"/>
                    <a:gd name="connsiteX70" fmla="*/ 1962150 w 2404110"/>
                    <a:gd name="connsiteY70" fmla="*/ 1219200 h 2480310"/>
                    <a:gd name="connsiteX71" fmla="*/ 1985010 w 2404110"/>
                    <a:gd name="connsiteY71" fmla="*/ 1257300 h 2480310"/>
                    <a:gd name="connsiteX72" fmla="*/ 2045970 w 2404110"/>
                    <a:gd name="connsiteY72" fmla="*/ 1264920 h 2480310"/>
                    <a:gd name="connsiteX73" fmla="*/ 2137410 w 2404110"/>
                    <a:gd name="connsiteY73" fmla="*/ 1299210 h 2480310"/>
                    <a:gd name="connsiteX74" fmla="*/ 2198370 w 2404110"/>
                    <a:gd name="connsiteY74" fmla="*/ 1314450 h 2480310"/>
                    <a:gd name="connsiteX75" fmla="*/ 2266950 w 2404110"/>
                    <a:gd name="connsiteY75" fmla="*/ 1303020 h 2480310"/>
                    <a:gd name="connsiteX76" fmla="*/ 2301240 w 2404110"/>
                    <a:gd name="connsiteY76" fmla="*/ 1291590 h 2480310"/>
                    <a:gd name="connsiteX77" fmla="*/ 2358390 w 2404110"/>
                    <a:gd name="connsiteY77" fmla="*/ 1249680 h 2480310"/>
                    <a:gd name="connsiteX78" fmla="*/ 2400300 w 2404110"/>
                    <a:gd name="connsiteY78" fmla="*/ 1223010 h 2480310"/>
                    <a:gd name="connsiteX79" fmla="*/ 2404110 w 2404110"/>
                    <a:gd name="connsiteY79" fmla="*/ 1181100 h 2480310"/>
                    <a:gd name="connsiteX80" fmla="*/ 2392680 w 2404110"/>
                    <a:gd name="connsiteY80" fmla="*/ 1127760 h 2480310"/>
                    <a:gd name="connsiteX81" fmla="*/ 2377440 w 2404110"/>
                    <a:gd name="connsiteY81" fmla="*/ 1024890 h 2480310"/>
                    <a:gd name="connsiteX82" fmla="*/ 2388870 w 2404110"/>
                    <a:gd name="connsiteY82" fmla="*/ 918210 h 2480310"/>
                    <a:gd name="connsiteX83" fmla="*/ 2388870 w 2404110"/>
                    <a:gd name="connsiteY83" fmla="*/ 803910 h 2480310"/>
                    <a:gd name="connsiteX84" fmla="*/ 2400300 w 2404110"/>
                    <a:gd name="connsiteY84" fmla="*/ 723900 h 2480310"/>
                    <a:gd name="connsiteX85" fmla="*/ 2385060 w 2404110"/>
                    <a:gd name="connsiteY85" fmla="*/ 651510 h 2480310"/>
                    <a:gd name="connsiteX86" fmla="*/ 2377440 w 2404110"/>
                    <a:gd name="connsiteY86" fmla="*/ 586740 h 2480310"/>
                    <a:gd name="connsiteX87" fmla="*/ 2320290 w 2404110"/>
                    <a:gd name="connsiteY87" fmla="*/ 430530 h 2480310"/>
                    <a:gd name="connsiteX88" fmla="*/ 2282190 w 2404110"/>
                    <a:gd name="connsiteY88" fmla="*/ 304800 h 2480310"/>
                    <a:gd name="connsiteX89" fmla="*/ 2251710 w 2404110"/>
                    <a:gd name="connsiteY89" fmla="*/ 232410 h 2480310"/>
                    <a:gd name="connsiteX90" fmla="*/ 2205990 w 2404110"/>
                    <a:gd name="connsiteY90" fmla="*/ 102870 h 2480310"/>
                    <a:gd name="connsiteX91" fmla="*/ 2179320 w 2404110"/>
                    <a:gd name="connsiteY91" fmla="*/ 34290 h 2480310"/>
                    <a:gd name="connsiteX92" fmla="*/ 2167890 w 2404110"/>
                    <a:gd name="connsiteY92" fmla="*/ 0 h 2480310"/>
                    <a:gd name="connsiteX93" fmla="*/ 2110740 w 2404110"/>
                    <a:gd name="connsiteY93" fmla="*/ 11430 h 24803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</a:cxnLst>
                  <a:rect l="l" t="t" r="r" b="b"/>
                  <a:pathLst>
                    <a:path w="2404110" h="2480310">
                      <a:moveTo>
                        <a:pt x="2110740" y="11430"/>
                      </a:moveTo>
                      <a:lnTo>
                        <a:pt x="1977390" y="49530"/>
                      </a:lnTo>
                      <a:lnTo>
                        <a:pt x="1847850" y="102870"/>
                      </a:lnTo>
                      <a:lnTo>
                        <a:pt x="1756410" y="144780"/>
                      </a:lnTo>
                      <a:lnTo>
                        <a:pt x="1649730" y="201930"/>
                      </a:lnTo>
                      <a:lnTo>
                        <a:pt x="1520190" y="266700"/>
                      </a:lnTo>
                      <a:lnTo>
                        <a:pt x="1360170" y="346710"/>
                      </a:lnTo>
                      <a:lnTo>
                        <a:pt x="1249680" y="403860"/>
                      </a:lnTo>
                      <a:lnTo>
                        <a:pt x="1112520" y="464820"/>
                      </a:lnTo>
                      <a:lnTo>
                        <a:pt x="937260" y="525780"/>
                      </a:lnTo>
                      <a:lnTo>
                        <a:pt x="788670" y="579120"/>
                      </a:lnTo>
                      <a:lnTo>
                        <a:pt x="674370" y="628650"/>
                      </a:lnTo>
                      <a:lnTo>
                        <a:pt x="640080" y="685800"/>
                      </a:lnTo>
                      <a:lnTo>
                        <a:pt x="640080" y="685800"/>
                      </a:lnTo>
                      <a:lnTo>
                        <a:pt x="636270" y="739140"/>
                      </a:lnTo>
                      <a:lnTo>
                        <a:pt x="575310" y="838200"/>
                      </a:lnTo>
                      <a:lnTo>
                        <a:pt x="541020" y="902970"/>
                      </a:lnTo>
                      <a:lnTo>
                        <a:pt x="487680" y="1017270"/>
                      </a:lnTo>
                      <a:lnTo>
                        <a:pt x="400050" y="1150620"/>
                      </a:lnTo>
                      <a:lnTo>
                        <a:pt x="358140" y="1238250"/>
                      </a:lnTo>
                      <a:lnTo>
                        <a:pt x="259080" y="1405890"/>
                      </a:lnTo>
                      <a:lnTo>
                        <a:pt x="186690" y="1558290"/>
                      </a:lnTo>
                      <a:lnTo>
                        <a:pt x="110490" y="1653540"/>
                      </a:lnTo>
                      <a:lnTo>
                        <a:pt x="83820" y="1725930"/>
                      </a:lnTo>
                      <a:lnTo>
                        <a:pt x="30480" y="1779270"/>
                      </a:lnTo>
                      <a:lnTo>
                        <a:pt x="0" y="1817370"/>
                      </a:lnTo>
                      <a:lnTo>
                        <a:pt x="0" y="1866900"/>
                      </a:lnTo>
                      <a:lnTo>
                        <a:pt x="26670" y="1954530"/>
                      </a:lnTo>
                      <a:lnTo>
                        <a:pt x="53340" y="2000250"/>
                      </a:lnTo>
                      <a:lnTo>
                        <a:pt x="83820" y="2038350"/>
                      </a:lnTo>
                      <a:lnTo>
                        <a:pt x="140970" y="2072640"/>
                      </a:lnTo>
                      <a:lnTo>
                        <a:pt x="190500" y="2087880"/>
                      </a:lnTo>
                      <a:lnTo>
                        <a:pt x="232410" y="2118360"/>
                      </a:lnTo>
                      <a:lnTo>
                        <a:pt x="281940" y="2125980"/>
                      </a:lnTo>
                      <a:lnTo>
                        <a:pt x="300990" y="2095500"/>
                      </a:lnTo>
                      <a:lnTo>
                        <a:pt x="320040" y="2057400"/>
                      </a:lnTo>
                      <a:lnTo>
                        <a:pt x="342900" y="2019300"/>
                      </a:lnTo>
                      <a:lnTo>
                        <a:pt x="388620" y="2000250"/>
                      </a:lnTo>
                      <a:lnTo>
                        <a:pt x="415290" y="2007870"/>
                      </a:lnTo>
                      <a:lnTo>
                        <a:pt x="480060" y="2057400"/>
                      </a:lnTo>
                      <a:lnTo>
                        <a:pt x="586740" y="2114550"/>
                      </a:lnTo>
                      <a:lnTo>
                        <a:pt x="674370" y="2179320"/>
                      </a:lnTo>
                      <a:lnTo>
                        <a:pt x="765810" y="2221230"/>
                      </a:lnTo>
                      <a:lnTo>
                        <a:pt x="880110" y="2293620"/>
                      </a:lnTo>
                      <a:lnTo>
                        <a:pt x="960120" y="2358390"/>
                      </a:lnTo>
                      <a:lnTo>
                        <a:pt x="1051560" y="2388870"/>
                      </a:lnTo>
                      <a:lnTo>
                        <a:pt x="1120140" y="2453640"/>
                      </a:lnTo>
                      <a:lnTo>
                        <a:pt x="1192530" y="2480310"/>
                      </a:lnTo>
                      <a:lnTo>
                        <a:pt x="1215390" y="2476500"/>
                      </a:lnTo>
                      <a:lnTo>
                        <a:pt x="1207770" y="2411730"/>
                      </a:lnTo>
                      <a:lnTo>
                        <a:pt x="1169670" y="2373630"/>
                      </a:lnTo>
                      <a:lnTo>
                        <a:pt x="1162050" y="2331720"/>
                      </a:lnTo>
                      <a:lnTo>
                        <a:pt x="1139190" y="2297430"/>
                      </a:lnTo>
                      <a:lnTo>
                        <a:pt x="1139190" y="2259330"/>
                      </a:lnTo>
                      <a:lnTo>
                        <a:pt x="1162050" y="2240280"/>
                      </a:lnTo>
                      <a:lnTo>
                        <a:pt x="1226820" y="2205990"/>
                      </a:lnTo>
                      <a:lnTo>
                        <a:pt x="1287780" y="2152650"/>
                      </a:lnTo>
                      <a:lnTo>
                        <a:pt x="1329690" y="2125980"/>
                      </a:lnTo>
                      <a:lnTo>
                        <a:pt x="1371600" y="2057400"/>
                      </a:lnTo>
                      <a:lnTo>
                        <a:pt x="1394460" y="1996440"/>
                      </a:lnTo>
                      <a:lnTo>
                        <a:pt x="1428750" y="1897380"/>
                      </a:lnTo>
                      <a:lnTo>
                        <a:pt x="1478280" y="1756410"/>
                      </a:lnTo>
                      <a:lnTo>
                        <a:pt x="1508760" y="1668780"/>
                      </a:lnTo>
                      <a:lnTo>
                        <a:pt x="1508760" y="1615440"/>
                      </a:lnTo>
                      <a:lnTo>
                        <a:pt x="1527810" y="1565910"/>
                      </a:lnTo>
                      <a:lnTo>
                        <a:pt x="1527810" y="1527810"/>
                      </a:lnTo>
                      <a:lnTo>
                        <a:pt x="1550670" y="1489710"/>
                      </a:lnTo>
                      <a:lnTo>
                        <a:pt x="1817370" y="1325880"/>
                      </a:lnTo>
                      <a:lnTo>
                        <a:pt x="1901190" y="1268730"/>
                      </a:lnTo>
                      <a:lnTo>
                        <a:pt x="1916430" y="1226820"/>
                      </a:lnTo>
                      <a:lnTo>
                        <a:pt x="1962150" y="1219200"/>
                      </a:lnTo>
                      <a:lnTo>
                        <a:pt x="1985010" y="1257300"/>
                      </a:lnTo>
                      <a:lnTo>
                        <a:pt x="2045970" y="1264920"/>
                      </a:lnTo>
                      <a:lnTo>
                        <a:pt x="2137410" y="1299210"/>
                      </a:lnTo>
                      <a:lnTo>
                        <a:pt x="2198370" y="1314450"/>
                      </a:lnTo>
                      <a:lnTo>
                        <a:pt x="2266950" y="1303020"/>
                      </a:lnTo>
                      <a:lnTo>
                        <a:pt x="2301240" y="1291590"/>
                      </a:lnTo>
                      <a:lnTo>
                        <a:pt x="2358390" y="1249680"/>
                      </a:lnTo>
                      <a:lnTo>
                        <a:pt x="2400300" y="1223010"/>
                      </a:lnTo>
                      <a:lnTo>
                        <a:pt x="2404110" y="1181100"/>
                      </a:lnTo>
                      <a:lnTo>
                        <a:pt x="2392680" y="1127760"/>
                      </a:lnTo>
                      <a:lnTo>
                        <a:pt x="2377440" y="1024890"/>
                      </a:lnTo>
                      <a:lnTo>
                        <a:pt x="2388870" y="918210"/>
                      </a:lnTo>
                      <a:lnTo>
                        <a:pt x="2388870" y="803910"/>
                      </a:lnTo>
                      <a:lnTo>
                        <a:pt x="2400300" y="723900"/>
                      </a:lnTo>
                      <a:lnTo>
                        <a:pt x="2385060" y="651510"/>
                      </a:lnTo>
                      <a:lnTo>
                        <a:pt x="2377440" y="586740"/>
                      </a:lnTo>
                      <a:lnTo>
                        <a:pt x="2320290" y="430530"/>
                      </a:lnTo>
                      <a:lnTo>
                        <a:pt x="2282190" y="304800"/>
                      </a:lnTo>
                      <a:lnTo>
                        <a:pt x="2251710" y="232410"/>
                      </a:lnTo>
                      <a:lnTo>
                        <a:pt x="2205990" y="102870"/>
                      </a:lnTo>
                      <a:lnTo>
                        <a:pt x="2179320" y="34290"/>
                      </a:lnTo>
                      <a:lnTo>
                        <a:pt x="2167890" y="0"/>
                      </a:lnTo>
                      <a:lnTo>
                        <a:pt x="2110740" y="1143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solidFill>
                    <a:srgbClr val="008FD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400" b="1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S-Core Dream 6 Bold" panose="020B0503030302020204" pitchFamily="34" charset="-127"/>
                    <a:ea typeface="S-Core Dream 6 Bold" panose="020B0503030302020204" pitchFamily="34" charset="-127"/>
                  </a:endParaRPr>
                </a:p>
              </p:txBody>
            </p:sp>
            <p:sp>
              <p:nvSpPr>
                <p:cNvPr id="230" name="강동 TXT">
                  <a:extLst>
                    <a:ext uri="{FF2B5EF4-FFF2-40B4-BE49-F238E27FC236}">
                      <a16:creationId xmlns:a16="http://schemas.microsoft.com/office/drawing/2014/main" id="{9F534670-A406-6F42-A113-5A332B452DB9}"/>
                    </a:ext>
                  </a:extLst>
                </p:cNvPr>
                <p:cNvSpPr txBox="1"/>
                <p:nvPr/>
              </p:nvSpPr>
              <p:spPr>
                <a:xfrm>
                  <a:off x="6576199" y="4251692"/>
                  <a:ext cx="453971" cy="276999"/>
                </a:xfrm>
                <a:prstGeom prst="rect">
                  <a:avLst/>
                </a:prstGeom>
                <a:noFill/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</p:spPr>
              <p:txBody>
                <a:bodyPr wrap="none" rtlCol="0" anchor="ctr">
                  <a:spAutoFit/>
                </a:bodyPr>
                <a:lstStyle/>
                <a:p>
                  <a:pPr algn="ctr"/>
                  <a:r>
                    <a:rPr lang="ko-KR" altLang="en-US" sz="1200" b="1" spc="-15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latin typeface="S-Core Dream 6 Bold" panose="020B0503030302020204" pitchFamily="34" charset="-127"/>
                      <a:ea typeface="S-Core Dream 6 Bold" panose="020B0503030302020204" pitchFamily="34" charset="-127"/>
                    </a:rPr>
                    <a:t>강동</a:t>
                  </a:r>
                  <a:endParaRPr lang="ko-KR" altLang="en-US" sz="1200" b="1" spc="-15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S-Core Dream 6 Bold" panose="020B0503030302020204" pitchFamily="34" charset="-127"/>
                    <a:ea typeface="S-Core Dream 6 Bold" panose="020B0503030302020204" pitchFamily="34" charset="-127"/>
                  </a:endParaRPr>
                </a:p>
              </p:txBody>
            </p:sp>
          </p:grpSp>
          <p:grpSp>
            <p:nvGrpSpPr>
              <p:cNvPr id="220" name="송파구">
                <a:extLst>
                  <a:ext uri="{FF2B5EF4-FFF2-40B4-BE49-F238E27FC236}">
                    <a16:creationId xmlns:a16="http://schemas.microsoft.com/office/drawing/2014/main" id="{FC2940C5-F1B1-2749-AAD0-410E9D2C0FAF}"/>
                  </a:ext>
                </a:extLst>
              </p:cNvPr>
              <p:cNvGrpSpPr/>
              <p:nvPr/>
            </p:nvGrpSpPr>
            <p:grpSpPr>
              <a:xfrm>
                <a:off x="5793432" y="4710830"/>
                <a:ext cx="1291361" cy="1084681"/>
                <a:chOff x="5793432" y="4710830"/>
                <a:chExt cx="1291361" cy="1084681"/>
              </a:xfrm>
            </p:grpSpPr>
            <p:sp>
              <p:nvSpPr>
                <p:cNvPr id="227" name="송파구">
                  <a:extLst>
                    <a:ext uri="{FF2B5EF4-FFF2-40B4-BE49-F238E27FC236}">
                      <a16:creationId xmlns:a16="http://schemas.microsoft.com/office/drawing/2014/main" id="{2F57E648-7E9E-8C4F-B372-3EBF3C5C6A24}"/>
                    </a:ext>
                  </a:extLst>
                </p:cNvPr>
                <p:cNvSpPr/>
                <p:nvPr/>
              </p:nvSpPr>
              <p:spPr>
                <a:xfrm>
                  <a:off x="5793432" y="4710830"/>
                  <a:ext cx="1291361" cy="1084681"/>
                </a:xfrm>
                <a:custGeom>
                  <a:avLst/>
                  <a:gdLst>
                    <a:gd name="connsiteX0" fmla="*/ 521970 w 3166110"/>
                    <a:gd name="connsiteY0" fmla="*/ 506730 h 2659380"/>
                    <a:gd name="connsiteX1" fmla="*/ 365760 w 3166110"/>
                    <a:gd name="connsiteY1" fmla="*/ 514350 h 2659380"/>
                    <a:gd name="connsiteX2" fmla="*/ 270510 w 3166110"/>
                    <a:gd name="connsiteY2" fmla="*/ 506730 h 2659380"/>
                    <a:gd name="connsiteX3" fmla="*/ 201930 w 3166110"/>
                    <a:gd name="connsiteY3" fmla="*/ 495300 h 2659380"/>
                    <a:gd name="connsiteX4" fmla="*/ 175260 w 3166110"/>
                    <a:gd name="connsiteY4" fmla="*/ 480060 h 2659380"/>
                    <a:gd name="connsiteX5" fmla="*/ 72390 w 3166110"/>
                    <a:gd name="connsiteY5" fmla="*/ 483870 h 2659380"/>
                    <a:gd name="connsiteX6" fmla="*/ 11430 w 3166110"/>
                    <a:gd name="connsiteY6" fmla="*/ 483870 h 2659380"/>
                    <a:gd name="connsiteX7" fmla="*/ 0 w 3166110"/>
                    <a:gd name="connsiteY7" fmla="*/ 495300 h 2659380"/>
                    <a:gd name="connsiteX8" fmla="*/ 3810 w 3166110"/>
                    <a:gd name="connsiteY8" fmla="*/ 544830 h 2659380"/>
                    <a:gd name="connsiteX9" fmla="*/ 3810 w 3166110"/>
                    <a:gd name="connsiteY9" fmla="*/ 651510 h 2659380"/>
                    <a:gd name="connsiteX10" fmla="*/ 3810 w 3166110"/>
                    <a:gd name="connsiteY10" fmla="*/ 716280 h 2659380"/>
                    <a:gd name="connsiteX11" fmla="*/ 19050 w 3166110"/>
                    <a:gd name="connsiteY11" fmla="*/ 792480 h 2659380"/>
                    <a:gd name="connsiteX12" fmla="*/ 30480 w 3166110"/>
                    <a:gd name="connsiteY12" fmla="*/ 857250 h 2659380"/>
                    <a:gd name="connsiteX13" fmla="*/ 41910 w 3166110"/>
                    <a:gd name="connsiteY13" fmla="*/ 956310 h 2659380"/>
                    <a:gd name="connsiteX14" fmla="*/ 34290 w 3166110"/>
                    <a:gd name="connsiteY14" fmla="*/ 1017270 h 2659380"/>
                    <a:gd name="connsiteX15" fmla="*/ 41910 w 3166110"/>
                    <a:gd name="connsiteY15" fmla="*/ 1074420 h 2659380"/>
                    <a:gd name="connsiteX16" fmla="*/ 53340 w 3166110"/>
                    <a:gd name="connsiteY16" fmla="*/ 1131570 h 2659380"/>
                    <a:gd name="connsiteX17" fmla="*/ 80010 w 3166110"/>
                    <a:gd name="connsiteY17" fmla="*/ 1192530 h 2659380"/>
                    <a:gd name="connsiteX18" fmla="*/ 144780 w 3166110"/>
                    <a:gd name="connsiteY18" fmla="*/ 1226820 h 2659380"/>
                    <a:gd name="connsiteX19" fmla="*/ 167640 w 3166110"/>
                    <a:gd name="connsiteY19" fmla="*/ 1264920 h 2659380"/>
                    <a:gd name="connsiteX20" fmla="*/ 255270 w 3166110"/>
                    <a:gd name="connsiteY20" fmla="*/ 1257300 h 2659380"/>
                    <a:gd name="connsiteX21" fmla="*/ 312420 w 3166110"/>
                    <a:gd name="connsiteY21" fmla="*/ 1268730 h 2659380"/>
                    <a:gd name="connsiteX22" fmla="*/ 373380 w 3166110"/>
                    <a:gd name="connsiteY22" fmla="*/ 1283970 h 2659380"/>
                    <a:gd name="connsiteX23" fmla="*/ 438150 w 3166110"/>
                    <a:gd name="connsiteY23" fmla="*/ 1283970 h 2659380"/>
                    <a:gd name="connsiteX24" fmla="*/ 518160 w 3166110"/>
                    <a:gd name="connsiteY24" fmla="*/ 1310640 h 2659380"/>
                    <a:gd name="connsiteX25" fmla="*/ 575310 w 3166110"/>
                    <a:gd name="connsiteY25" fmla="*/ 1329690 h 2659380"/>
                    <a:gd name="connsiteX26" fmla="*/ 643890 w 3166110"/>
                    <a:gd name="connsiteY26" fmla="*/ 1344930 h 2659380"/>
                    <a:gd name="connsiteX27" fmla="*/ 811530 w 3166110"/>
                    <a:gd name="connsiteY27" fmla="*/ 1394460 h 2659380"/>
                    <a:gd name="connsiteX28" fmla="*/ 899160 w 3166110"/>
                    <a:gd name="connsiteY28" fmla="*/ 1417320 h 2659380"/>
                    <a:gd name="connsiteX29" fmla="*/ 937260 w 3166110"/>
                    <a:gd name="connsiteY29" fmla="*/ 1436370 h 2659380"/>
                    <a:gd name="connsiteX30" fmla="*/ 986790 w 3166110"/>
                    <a:gd name="connsiteY30" fmla="*/ 1443990 h 2659380"/>
                    <a:gd name="connsiteX31" fmla="*/ 1047750 w 3166110"/>
                    <a:gd name="connsiteY31" fmla="*/ 1485900 h 2659380"/>
                    <a:gd name="connsiteX32" fmla="*/ 1120140 w 3166110"/>
                    <a:gd name="connsiteY32" fmla="*/ 1535430 h 2659380"/>
                    <a:gd name="connsiteX33" fmla="*/ 1196340 w 3166110"/>
                    <a:gd name="connsiteY33" fmla="*/ 1577340 h 2659380"/>
                    <a:gd name="connsiteX34" fmla="*/ 1264920 w 3166110"/>
                    <a:gd name="connsiteY34" fmla="*/ 1642110 h 2659380"/>
                    <a:gd name="connsiteX35" fmla="*/ 1314450 w 3166110"/>
                    <a:gd name="connsiteY35" fmla="*/ 1744980 h 2659380"/>
                    <a:gd name="connsiteX36" fmla="*/ 1379220 w 3166110"/>
                    <a:gd name="connsiteY36" fmla="*/ 1916430 h 2659380"/>
                    <a:gd name="connsiteX37" fmla="*/ 1413510 w 3166110"/>
                    <a:gd name="connsiteY37" fmla="*/ 2026920 h 2659380"/>
                    <a:gd name="connsiteX38" fmla="*/ 1447800 w 3166110"/>
                    <a:gd name="connsiteY38" fmla="*/ 2167890 h 2659380"/>
                    <a:gd name="connsiteX39" fmla="*/ 1463040 w 3166110"/>
                    <a:gd name="connsiteY39" fmla="*/ 2244090 h 2659380"/>
                    <a:gd name="connsiteX40" fmla="*/ 1493520 w 3166110"/>
                    <a:gd name="connsiteY40" fmla="*/ 2293620 h 2659380"/>
                    <a:gd name="connsiteX41" fmla="*/ 1543050 w 3166110"/>
                    <a:gd name="connsiteY41" fmla="*/ 2346960 h 2659380"/>
                    <a:gd name="connsiteX42" fmla="*/ 1638300 w 3166110"/>
                    <a:gd name="connsiteY42" fmla="*/ 2388870 h 2659380"/>
                    <a:gd name="connsiteX43" fmla="*/ 1703070 w 3166110"/>
                    <a:gd name="connsiteY43" fmla="*/ 2457450 h 2659380"/>
                    <a:gd name="connsiteX44" fmla="*/ 1744980 w 3166110"/>
                    <a:gd name="connsiteY44" fmla="*/ 2529840 h 2659380"/>
                    <a:gd name="connsiteX45" fmla="*/ 1813560 w 3166110"/>
                    <a:gd name="connsiteY45" fmla="*/ 2602230 h 2659380"/>
                    <a:gd name="connsiteX46" fmla="*/ 1851660 w 3166110"/>
                    <a:gd name="connsiteY46" fmla="*/ 2659380 h 2659380"/>
                    <a:gd name="connsiteX47" fmla="*/ 1874520 w 3166110"/>
                    <a:gd name="connsiteY47" fmla="*/ 2651760 h 2659380"/>
                    <a:gd name="connsiteX48" fmla="*/ 1885950 w 3166110"/>
                    <a:gd name="connsiteY48" fmla="*/ 2613660 h 2659380"/>
                    <a:gd name="connsiteX49" fmla="*/ 1973580 w 3166110"/>
                    <a:gd name="connsiteY49" fmla="*/ 2606040 h 2659380"/>
                    <a:gd name="connsiteX50" fmla="*/ 2007870 w 3166110"/>
                    <a:gd name="connsiteY50" fmla="*/ 2590800 h 2659380"/>
                    <a:gd name="connsiteX51" fmla="*/ 2080260 w 3166110"/>
                    <a:gd name="connsiteY51" fmla="*/ 2590800 h 2659380"/>
                    <a:gd name="connsiteX52" fmla="*/ 2145030 w 3166110"/>
                    <a:gd name="connsiteY52" fmla="*/ 2590800 h 2659380"/>
                    <a:gd name="connsiteX53" fmla="*/ 2213610 w 3166110"/>
                    <a:gd name="connsiteY53" fmla="*/ 2598420 h 2659380"/>
                    <a:gd name="connsiteX54" fmla="*/ 2244090 w 3166110"/>
                    <a:gd name="connsiteY54" fmla="*/ 2590800 h 2659380"/>
                    <a:gd name="connsiteX55" fmla="*/ 2221230 w 3166110"/>
                    <a:gd name="connsiteY55" fmla="*/ 2545080 h 2659380"/>
                    <a:gd name="connsiteX56" fmla="*/ 2186940 w 3166110"/>
                    <a:gd name="connsiteY56" fmla="*/ 2506980 h 2659380"/>
                    <a:gd name="connsiteX57" fmla="*/ 2145030 w 3166110"/>
                    <a:gd name="connsiteY57" fmla="*/ 2465070 h 2659380"/>
                    <a:gd name="connsiteX58" fmla="*/ 2133600 w 3166110"/>
                    <a:gd name="connsiteY58" fmla="*/ 2423160 h 2659380"/>
                    <a:gd name="connsiteX59" fmla="*/ 2133600 w 3166110"/>
                    <a:gd name="connsiteY59" fmla="*/ 2381250 h 2659380"/>
                    <a:gd name="connsiteX60" fmla="*/ 2118360 w 3166110"/>
                    <a:gd name="connsiteY60" fmla="*/ 2305050 h 2659380"/>
                    <a:gd name="connsiteX61" fmla="*/ 2122170 w 3166110"/>
                    <a:gd name="connsiteY61" fmla="*/ 2259330 h 2659380"/>
                    <a:gd name="connsiteX62" fmla="*/ 2179320 w 3166110"/>
                    <a:gd name="connsiteY62" fmla="*/ 2209800 h 2659380"/>
                    <a:gd name="connsiteX63" fmla="*/ 2205990 w 3166110"/>
                    <a:gd name="connsiteY63" fmla="*/ 2205990 h 2659380"/>
                    <a:gd name="connsiteX64" fmla="*/ 2240280 w 3166110"/>
                    <a:gd name="connsiteY64" fmla="*/ 2213610 h 2659380"/>
                    <a:gd name="connsiteX65" fmla="*/ 2282190 w 3166110"/>
                    <a:gd name="connsiteY65" fmla="*/ 2263140 h 2659380"/>
                    <a:gd name="connsiteX66" fmla="*/ 2343150 w 3166110"/>
                    <a:gd name="connsiteY66" fmla="*/ 2293620 h 2659380"/>
                    <a:gd name="connsiteX67" fmla="*/ 2388870 w 3166110"/>
                    <a:gd name="connsiteY67" fmla="*/ 2320290 h 2659380"/>
                    <a:gd name="connsiteX68" fmla="*/ 2438400 w 3166110"/>
                    <a:gd name="connsiteY68" fmla="*/ 2297430 h 2659380"/>
                    <a:gd name="connsiteX69" fmla="*/ 2449830 w 3166110"/>
                    <a:gd name="connsiteY69" fmla="*/ 2263140 h 2659380"/>
                    <a:gd name="connsiteX70" fmla="*/ 2583180 w 3166110"/>
                    <a:gd name="connsiteY70" fmla="*/ 2194560 h 2659380"/>
                    <a:gd name="connsiteX71" fmla="*/ 2613660 w 3166110"/>
                    <a:gd name="connsiteY71" fmla="*/ 2175510 h 2659380"/>
                    <a:gd name="connsiteX72" fmla="*/ 2693670 w 3166110"/>
                    <a:gd name="connsiteY72" fmla="*/ 2175510 h 2659380"/>
                    <a:gd name="connsiteX73" fmla="*/ 2750820 w 3166110"/>
                    <a:gd name="connsiteY73" fmla="*/ 2179320 h 2659380"/>
                    <a:gd name="connsiteX74" fmla="*/ 2762250 w 3166110"/>
                    <a:gd name="connsiteY74" fmla="*/ 2148840 h 2659380"/>
                    <a:gd name="connsiteX75" fmla="*/ 2762250 w 3166110"/>
                    <a:gd name="connsiteY75" fmla="*/ 2148840 h 2659380"/>
                    <a:gd name="connsiteX76" fmla="*/ 2762250 w 3166110"/>
                    <a:gd name="connsiteY76" fmla="*/ 2095500 h 2659380"/>
                    <a:gd name="connsiteX77" fmla="*/ 2773680 w 3166110"/>
                    <a:gd name="connsiteY77" fmla="*/ 2053590 h 2659380"/>
                    <a:gd name="connsiteX78" fmla="*/ 2766060 w 3166110"/>
                    <a:gd name="connsiteY78" fmla="*/ 2004060 h 2659380"/>
                    <a:gd name="connsiteX79" fmla="*/ 2773680 w 3166110"/>
                    <a:gd name="connsiteY79" fmla="*/ 1962150 h 2659380"/>
                    <a:gd name="connsiteX80" fmla="*/ 2800350 w 3166110"/>
                    <a:gd name="connsiteY80" fmla="*/ 1916430 h 2659380"/>
                    <a:gd name="connsiteX81" fmla="*/ 2800350 w 3166110"/>
                    <a:gd name="connsiteY81" fmla="*/ 1866900 h 2659380"/>
                    <a:gd name="connsiteX82" fmla="*/ 2819400 w 3166110"/>
                    <a:gd name="connsiteY82" fmla="*/ 1832610 h 2659380"/>
                    <a:gd name="connsiteX83" fmla="*/ 2914650 w 3166110"/>
                    <a:gd name="connsiteY83" fmla="*/ 1752600 h 2659380"/>
                    <a:gd name="connsiteX84" fmla="*/ 2948940 w 3166110"/>
                    <a:gd name="connsiteY84" fmla="*/ 1676400 h 2659380"/>
                    <a:gd name="connsiteX85" fmla="*/ 2998470 w 3166110"/>
                    <a:gd name="connsiteY85" fmla="*/ 1584960 h 2659380"/>
                    <a:gd name="connsiteX86" fmla="*/ 3059430 w 3166110"/>
                    <a:gd name="connsiteY86" fmla="*/ 1493520 h 2659380"/>
                    <a:gd name="connsiteX87" fmla="*/ 3093720 w 3166110"/>
                    <a:gd name="connsiteY87" fmla="*/ 1394460 h 2659380"/>
                    <a:gd name="connsiteX88" fmla="*/ 3128010 w 3166110"/>
                    <a:gd name="connsiteY88" fmla="*/ 1337310 h 2659380"/>
                    <a:gd name="connsiteX89" fmla="*/ 3166110 w 3166110"/>
                    <a:gd name="connsiteY89" fmla="*/ 1283970 h 2659380"/>
                    <a:gd name="connsiteX90" fmla="*/ 3154680 w 3166110"/>
                    <a:gd name="connsiteY90" fmla="*/ 1253490 h 2659380"/>
                    <a:gd name="connsiteX91" fmla="*/ 3097530 w 3166110"/>
                    <a:gd name="connsiteY91" fmla="*/ 1215390 h 2659380"/>
                    <a:gd name="connsiteX92" fmla="*/ 2998470 w 3166110"/>
                    <a:gd name="connsiteY92" fmla="*/ 1120140 h 2659380"/>
                    <a:gd name="connsiteX93" fmla="*/ 2967990 w 3166110"/>
                    <a:gd name="connsiteY93" fmla="*/ 1074420 h 2659380"/>
                    <a:gd name="connsiteX94" fmla="*/ 2922270 w 3166110"/>
                    <a:gd name="connsiteY94" fmla="*/ 1047750 h 2659380"/>
                    <a:gd name="connsiteX95" fmla="*/ 2865120 w 3166110"/>
                    <a:gd name="connsiteY95" fmla="*/ 1047750 h 2659380"/>
                    <a:gd name="connsiteX96" fmla="*/ 2819400 w 3166110"/>
                    <a:gd name="connsiteY96" fmla="*/ 1043940 h 2659380"/>
                    <a:gd name="connsiteX97" fmla="*/ 2785110 w 3166110"/>
                    <a:gd name="connsiteY97" fmla="*/ 1024890 h 2659380"/>
                    <a:gd name="connsiteX98" fmla="*/ 2743200 w 3166110"/>
                    <a:gd name="connsiteY98" fmla="*/ 1017270 h 2659380"/>
                    <a:gd name="connsiteX99" fmla="*/ 2659380 w 3166110"/>
                    <a:gd name="connsiteY99" fmla="*/ 1024890 h 2659380"/>
                    <a:gd name="connsiteX100" fmla="*/ 2617470 w 3166110"/>
                    <a:gd name="connsiteY100" fmla="*/ 1017270 h 2659380"/>
                    <a:gd name="connsiteX101" fmla="*/ 2586990 w 3166110"/>
                    <a:gd name="connsiteY101" fmla="*/ 994410 h 2659380"/>
                    <a:gd name="connsiteX102" fmla="*/ 2545080 w 3166110"/>
                    <a:gd name="connsiteY102" fmla="*/ 933450 h 2659380"/>
                    <a:gd name="connsiteX103" fmla="*/ 2506980 w 3166110"/>
                    <a:gd name="connsiteY103" fmla="*/ 910590 h 2659380"/>
                    <a:gd name="connsiteX104" fmla="*/ 2468880 w 3166110"/>
                    <a:gd name="connsiteY104" fmla="*/ 887730 h 2659380"/>
                    <a:gd name="connsiteX105" fmla="*/ 2465070 w 3166110"/>
                    <a:gd name="connsiteY105" fmla="*/ 861060 h 2659380"/>
                    <a:gd name="connsiteX106" fmla="*/ 2487930 w 3166110"/>
                    <a:gd name="connsiteY106" fmla="*/ 822960 h 2659380"/>
                    <a:gd name="connsiteX107" fmla="*/ 2484120 w 3166110"/>
                    <a:gd name="connsiteY107" fmla="*/ 788670 h 2659380"/>
                    <a:gd name="connsiteX108" fmla="*/ 2514600 w 3166110"/>
                    <a:gd name="connsiteY108" fmla="*/ 716280 h 2659380"/>
                    <a:gd name="connsiteX109" fmla="*/ 2522220 w 3166110"/>
                    <a:gd name="connsiteY109" fmla="*/ 666750 h 2659380"/>
                    <a:gd name="connsiteX110" fmla="*/ 2522220 w 3166110"/>
                    <a:gd name="connsiteY110" fmla="*/ 617220 h 2659380"/>
                    <a:gd name="connsiteX111" fmla="*/ 2480310 w 3166110"/>
                    <a:gd name="connsiteY111" fmla="*/ 590550 h 2659380"/>
                    <a:gd name="connsiteX112" fmla="*/ 2411730 w 3166110"/>
                    <a:gd name="connsiteY112" fmla="*/ 556260 h 2659380"/>
                    <a:gd name="connsiteX113" fmla="*/ 2251710 w 3166110"/>
                    <a:gd name="connsiteY113" fmla="*/ 449580 h 2659380"/>
                    <a:gd name="connsiteX114" fmla="*/ 2164080 w 3166110"/>
                    <a:gd name="connsiteY114" fmla="*/ 411480 h 2659380"/>
                    <a:gd name="connsiteX115" fmla="*/ 2042160 w 3166110"/>
                    <a:gd name="connsiteY115" fmla="*/ 327660 h 2659380"/>
                    <a:gd name="connsiteX116" fmla="*/ 1981200 w 3166110"/>
                    <a:gd name="connsiteY116" fmla="*/ 293370 h 2659380"/>
                    <a:gd name="connsiteX117" fmla="*/ 1939290 w 3166110"/>
                    <a:gd name="connsiteY117" fmla="*/ 255270 h 2659380"/>
                    <a:gd name="connsiteX118" fmla="*/ 1840230 w 3166110"/>
                    <a:gd name="connsiteY118" fmla="*/ 209550 h 2659380"/>
                    <a:gd name="connsiteX119" fmla="*/ 1817370 w 3166110"/>
                    <a:gd name="connsiteY119" fmla="*/ 171450 h 2659380"/>
                    <a:gd name="connsiteX120" fmla="*/ 1790700 w 3166110"/>
                    <a:gd name="connsiteY120" fmla="*/ 171450 h 2659380"/>
                    <a:gd name="connsiteX121" fmla="*/ 1767840 w 3166110"/>
                    <a:gd name="connsiteY121" fmla="*/ 194310 h 2659380"/>
                    <a:gd name="connsiteX122" fmla="*/ 1744980 w 3166110"/>
                    <a:gd name="connsiteY122" fmla="*/ 213360 h 2659380"/>
                    <a:gd name="connsiteX123" fmla="*/ 1741170 w 3166110"/>
                    <a:gd name="connsiteY123" fmla="*/ 255270 h 2659380"/>
                    <a:gd name="connsiteX124" fmla="*/ 1722120 w 3166110"/>
                    <a:gd name="connsiteY124" fmla="*/ 281940 h 2659380"/>
                    <a:gd name="connsiteX125" fmla="*/ 1687830 w 3166110"/>
                    <a:gd name="connsiteY125" fmla="*/ 281940 h 2659380"/>
                    <a:gd name="connsiteX126" fmla="*/ 1626870 w 3166110"/>
                    <a:gd name="connsiteY126" fmla="*/ 262890 h 2659380"/>
                    <a:gd name="connsiteX127" fmla="*/ 1516380 w 3166110"/>
                    <a:gd name="connsiteY127" fmla="*/ 217170 h 2659380"/>
                    <a:gd name="connsiteX128" fmla="*/ 1474470 w 3166110"/>
                    <a:gd name="connsiteY128" fmla="*/ 205740 h 2659380"/>
                    <a:gd name="connsiteX129" fmla="*/ 1440180 w 3166110"/>
                    <a:gd name="connsiteY129" fmla="*/ 186690 h 2659380"/>
                    <a:gd name="connsiteX130" fmla="*/ 1417320 w 3166110"/>
                    <a:gd name="connsiteY130" fmla="*/ 163830 h 2659380"/>
                    <a:gd name="connsiteX131" fmla="*/ 1402080 w 3166110"/>
                    <a:gd name="connsiteY131" fmla="*/ 125730 h 2659380"/>
                    <a:gd name="connsiteX132" fmla="*/ 1383030 w 3166110"/>
                    <a:gd name="connsiteY132" fmla="*/ 80010 h 2659380"/>
                    <a:gd name="connsiteX133" fmla="*/ 1375410 w 3166110"/>
                    <a:gd name="connsiteY133" fmla="*/ 45720 h 2659380"/>
                    <a:gd name="connsiteX134" fmla="*/ 1371600 w 3166110"/>
                    <a:gd name="connsiteY134" fmla="*/ 11430 h 2659380"/>
                    <a:gd name="connsiteX135" fmla="*/ 1341120 w 3166110"/>
                    <a:gd name="connsiteY135" fmla="*/ 0 h 2659380"/>
                    <a:gd name="connsiteX136" fmla="*/ 1314450 w 3166110"/>
                    <a:gd name="connsiteY136" fmla="*/ 19050 h 2659380"/>
                    <a:gd name="connsiteX137" fmla="*/ 1303020 w 3166110"/>
                    <a:gd name="connsiteY137" fmla="*/ 60960 h 2659380"/>
                    <a:gd name="connsiteX138" fmla="*/ 1276350 w 3166110"/>
                    <a:gd name="connsiteY138" fmla="*/ 106680 h 2659380"/>
                    <a:gd name="connsiteX139" fmla="*/ 1249680 w 3166110"/>
                    <a:gd name="connsiteY139" fmla="*/ 152400 h 2659380"/>
                    <a:gd name="connsiteX140" fmla="*/ 1226820 w 3166110"/>
                    <a:gd name="connsiteY140" fmla="*/ 182880 h 2659380"/>
                    <a:gd name="connsiteX141" fmla="*/ 1211580 w 3166110"/>
                    <a:gd name="connsiteY141" fmla="*/ 217170 h 2659380"/>
                    <a:gd name="connsiteX142" fmla="*/ 1173480 w 3166110"/>
                    <a:gd name="connsiteY142" fmla="*/ 247650 h 2659380"/>
                    <a:gd name="connsiteX143" fmla="*/ 1047750 w 3166110"/>
                    <a:gd name="connsiteY143" fmla="*/ 285750 h 2659380"/>
                    <a:gd name="connsiteX144" fmla="*/ 925830 w 3166110"/>
                    <a:gd name="connsiteY144" fmla="*/ 354330 h 2659380"/>
                    <a:gd name="connsiteX145" fmla="*/ 830580 w 3166110"/>
                    <a:gd name="connsiteY145" fmla="*/ 388620 h 2659380"/>
                    <a:gd name="connsiteX146" fmla="*/ 716280 w 3166110"/>
                    <a:gd name="connsiteY146" fmla="*/ 441960 h 2659380"/>
                    <a:gd name="connsiteX147" fmla="*/ 670560 w 3166110"/>
                    <a:gd name="connsiteY147" fmla="*/ 468630 h 2659380"/>
                    <a:gd name="connsiteX148" fmla="*/ 628650 w 3166110"/>
                    <a:gd name="connsiteY148" fmla="*/ 502920 h 2659380"/>
                    <a:gd name="connsiteX149" fmla="*/ 521970 w 3166110"/>
                    <a:gd name="connsiteY149" fmla="*/ 506730 h 2659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</a:cxnLst>
                  <a:rect l="l" t="t" r="r" b="b"/>
                  <a:pathLst>
                    <a:path w="3166110" h="2659380">
                      <a:moveTo>
                        <a:pt x="521970" y="506730"/>
                      </a:moveTo>
                      <a:lnTo>
                        <a:pt x="365760" y="514350"/>
                      </a:lnTo>
                      <a:lnTo>
                        <a:pt x="270510" y="506730"/>
                      </a:lnTo>
                      <a:lnTo>
                        <a:pt x="201930" y="495300"/>
                      </a:lnTo>
                      <a:lnTo>
                        <a:pt x="175260" y="480060"/>
                      </a:lnTo>
                      <a:lnTo>
                        <a:pt x="72390" y="483870"/>
                      </a:lnTo>
                      <a:lnTo>
                        <a:pt x="11430" y="483870"/>
                      </a:lnTo>
                      <a:lnTo>
                        <a:pt x="0" y="495300"/>
                      </a:lnTo>
                      <a:lnTo>
                        <a:pt x="3810" y="544830"/>
                      </a:lnTo>
                      <a:lnTo>
                        <a:pt x="3810" y="651510"/>
                      </a:lnTo>
                      <a:lnTo>
                        <a:pt x="3810" y="716280"/>
                      </a:lnTo>
                      <a:lnTo>
                        <a:pt x="19050" y="792480"/>
                      </a:lnTo>
                      <a:lnTo>
                        <a:pt x="30480" y="857250"/>
                      </a:lnTo>
                      <a:lnTo>
                        <a:pt x="41910" y="956310"/>
                      </a:lnTo>
                      <a:lnTo>
                        <a:pt x="34290" y="1017270"/>
                      </a:lnTo>
                      <a:lnTo>
                        <a:pt x="41910" y="1074420"/>
                      </a:lnTo>
                      <a:lnTo>
                        <a:pt x="53340" y="1131570"/>
                      </a:lnTo>
                      <a:lnTo>
                        <a:pt x="80010" y="1192530"/>
                      </a:lnTo>
                      <a:lnTo>
                        <a:pt x="144780" y="1226820"/>
                      </a:lnTo>
                      <a:lnTo>
                        <a:pt x="167640" y="1264920"/>
                      </a:lnTo>
                      <a:lnTo>
                        <a:pt x="255270" y="1257300"/>
                      </a:lnTo>
                      <a:lnTo>
                        <a:pt x="312420" y="1268730"/>
                      </a:lnTo>
                      <a:lnTo>
                        <a:pt x="373380" y="1283970"/>
                      </a:lnTo>
                      <a:lnTo>
                        <a:pt x="438150" y="1283970"/>
                      </a:lnTo>
                      <a:lnTo>
                        <a:pt x="518160" y="1310640"/>
                      </a:lnTo>
                      <a:lnTo>
                        <a:pt x="575310" y="1329690"/>
                      </a:lnTo>
                      <a:lnTo>
                        <a:pt x="643890" y="1344930"/>
                      </a:lnTo>
                      <a:lnTo>
                        <a:pt x="811530" y="1394460"/>
                      </a:lnTo>
                      <a:lnTo>
                        <a:pt x="899160" y="1417320"/>
                      </a:lnTo>
                      <a:lnTo>
                        <a:pt x="937260" y="1436370"/>
                      </a:lnTo>
                      <a:lnTo>
                        <a:pt x="986790" y="1443990"/>
                      </a:lnTo>
                      <a:lnTo>
                        <a:pt x="1047750" y="1485900"/>
                      </a:lnTo>
                      <a:lnTo>
                        <a:pt x="1120140" y="1535430"/>
                      </a:lnTo>
                      <a:lnTo>
                        <a:pt x="1196340" y="1577340"/>
                      </a:lnTo>
                      <a:lnTo>
                        <a:pt x="1264920" y="1642110"/>
                      </a:lnTo>
                      <a:lnTo>
                        <a:pt x="1314450" y="1744980"/>
                      </a:lnTo>
                      <a:lnTo>
                        <a:pt x="1379220" y="1916430"/>
                      </a:lnTo>
                      <a:lnTo>
                        <a:pt x="1413510" y="2026920"/>
                      </a:lnTo>
                      <a:lnTo>
                        <a:pt x="1447800" y="2167890"/>
                      </a:lnTo>
                      <a:lnTo>
                        <a:pt x="1463040" y="2244090"/>
                      </a:lnTo>
                      <a:lnTo>
                        <a:pt x="1493520" y="2293620"/>
                      </a:lnTo>
                      <a:lnTo>
                        <a:pt x="1543050" y="2346960"/>
                      </a:lnTo>
                      <a:lnTo>
                        <a:pt x="1638300" y="2388870"/>
                      </a:lnTo>
                      <a:lnTo>
                        <a:pt x="1703070" y="2457450"/>
                      </a:lnTo>
                      <a:lnTo>
                        <a:pt x="1744980" y="2529840"/>
                      </a:lnTo>
                      <a:lnTo>
                        <a:pt x="1813560" y="2602230"/>
                      </a:lnTo>
                      <a:lnTo>
                        <a:pt x="1851660" y="2659380"/>
                      </a:lnTo>
                      <a:lnTo>
                        <a:pt x="1874520" y="2651760"/>
                      </a:lnTo>
                      <a:lnTo>
                        <a:pt x="1885950" y="2613660"/>
                      </a:lnTo>
                      <a:lnTo>
                        <a:pt x="1973580" y="2606040"/>
                      </a:lnTo>
                      <a:lnTo>
                        <a:pt x="2007870" y="2590800"/>
                      </a:lnTo>
                      <a:lnTo>
                        <a:pt x="2080260" y="2590800"/>
                      </a:lnTo>
                      <a:lnTo>
                        <a:pt x="2145030" y="2590800"/>
                      </a:lnTo>
                      <a:lnTo>
                        <a:pt x="2213610" y="2598420"/>
                      </a:lnTo>
                      <a:lnTo>
                        <a:pt x="2244090" y="2590800"/>
                      </a:lnTo>
                      <a:lnTo>
                        <a:pt x="2221230" y="2545080"/>
                      </a:lnTo>
                      <a:lnTo>
                        <a:pt x="2186940" y="2506980"/>
                      </a:lnTo>
                      <a:lnTo>
                        <a:pt x="2145030" y="2465070"/>
                      </a:lnTo>
                      <a:lnTo>
                        <a:pt x="2133600" y="2423160"/>
                      </a:lnTo>
                      <a:lnTo>
                        <a:pt x="2133600" y="2381250"/>
                      </a:lnTo>
                      <a:lnTo>
                        <a:pt x="2118360" y="2305050"/>
                      </a:lnTo>
                      <a:lnTo>
                        <a:pt x="2122170" y="2259330"/>
                      </a:lnTo>
                      <a:lnTo>
                        <a:pt x="2179320" y="2209800"/>
                      </a:lnTo>
                      <a:lnTo>
                        <a:pt x="2205990" y="2205990"/>
                      </a:lnTo>
                      <a:lnTo>
                        <a:pt x="2240280" y="2213610"/>
                      </a:lnTo>
                      <a:lnTo>
                        <a:pt x="2282190" y="2263140"/>
                      </a:lnTo>
                      <a:lnTo>
                        <a:pt x="2343150" y="2293620"/>
                      </a:lnTo>
                      <a:lnTo>
                        <a:pt x="2388870" y="2320290"/>
                      </a:lnTo>
                      <a:lnTo>
                        <a:pt x="2438400" y="2297430"/>
                      </a:lnTo>
                      <a:lnTo>
                        <a:pt x="2449830" y="2263140"/>
                      </a:lnTo>
                      <a:lnTo>
                        <a:pt x="2583180" y="2194560"/>
                      </a:lnTo>
                      <a:lnTo>
                        <a:pt x="2613660" y="2175510"/>
                      </a:lnTo>
                      <a:lnTo>
                        <a:pt x="2693670" y="2175510"/>
                      </a:lnTo>
                      <a:lnTo>
                        <a:pt x="2750820" y="2179320"/>
                      </a:lnTo>
                      <a:lnTo>
                        <a:pt x="2762250" y="2148840"/>
                      </a:lnTo>
                      <a:lnTo>
                        <a:pt x="2762250" y="2148840"/>
                      </a:lnTo>
                      <a:lnTo>
                        <a:pt x="2762250" y="2095500"/>
                      </a:lnTo>
                      <a:lnTo>
                        <a:pt x="2773680" y="2053590"/>
                      </a:lnTo>
                      <a:lnTo>
                        <a:pt x="2766060" y="2004060"/>
                      </a:lnTo>
                      <a:lnTo>
                        <a:pt x="2773680" y="1962150"/>
                      </a:lnTo>
                      <a:lnTo>
                        <a:pt x="2800350" y="1916430"/>
                      </a:lnTo>
                      <a:lnTo>
                        <a:pt x="2800350" y="1866900"/>
                      </a:lnTo>
                      <a:lnTo>
                        <a:pt x="2819400" y="1832610"/>
                      </a:lnTo>
                      <a:lnTo>
                        <a:pt x="2914650" y="1752600"/>
                      </a:lnTo>
                      <a:lnTo>
                        <a:pt x="2948940" y="1676400"/>
                      </a:lnTo>
                      <a:lnTo>
                        <a:pt x="2998470" y="1584960"/>
                      </a:lnTo>
                      <a:lnTo>
                        <a:pt x="3059430" y="1493520"/>
                      </a:lnTo>
                      <a:lnTo>
                        <a:pt x="3093720" y="1394460"/>
                      </a:lnTo>
                      <a:lnTo>
                        <a:pt x="3128010" y="1337310"/>
                      </a:lnTo>
                      <a:lnTo>
                        <a:pt x="3166110" y="1283970"/>
                      </a:lnTo>
                      <a:lnTo>
                        <a:pt x="3154680" y="1253490"/>
                      </a:lnTo>
                      <a:lnTo>
                        <a:pt x="3097530" y="1215390"/>
                      </a:lnTo>
                      <a:lnTo>
                        <a:pt x="2998470" y="1120140"/>
                      </a:lnTo>
                      <a:lnTo>
                        <a:pt x="2967990" y="1074420"/>
                      </a:lnTo>
                      <a:lnTo>
                        <a:pt x="2922270" y="1047750"/>
                      </a:lnTo>
                      <a:lnTo>
                        <a:pt x="2865120" y="1047750"/>
                      </a:lnTo>
                      <a:lnTo>
                        <a:pt x="2819400" y="1043940"/>
                      </a:lnTo>
                      <a:lnTo>
                        <a:pt x="2785110" y="1024890"/>
                      </a:lnTo>
                      <a:lnTo>
                        <a:pt x="2743200" y="1017270"/>
                      </a:lnTo>
                      <a:lnTo>
                        <a:pt x="2659380" y="1024890"/>
                      </a:lnTo>
                      <a:lnTo>
                        <a:pt x="2617470" y="1017270"/>
                      </a:lnTo>
                      <a:lnTo>
                        <a:pt x="2586990" y="994410"/>
                      </a:lnTo>
                      <a:lnTo>
                        <a:pt x="2545080" y="933450"/>
                      </a:lnTo>
                      <a:lnTo>
                        <a:pt x="2506980" y="910590"/>
                      </a:lnTo>
                      <a:lnTo>
                        <a:pt x="2468880" y="887730"/>
                      </a:lnTo>
                      <a:lnTo>
                        <a:pt x="2465070" y="861060"/>
                      </a:lnTo>
                      <a:lnTo>
                        <a:pt x="2487930" y="822960"/>
                      </a:lnTo>
                      <a:lnTo>
                        <a:pt x="2484120" y="788670"/>
                      </a:lnTo>
                      <a:lnTo>
                        <a:pt x="2514600" y="716280"/>
                      </a:lnTo>
                      <a:lnTo>
                        <a:pt x="2522220" y="666750"/>
                      </a:lnTo>
                      <a:lnTo>
                        <a:pt x="2522220" y="617220"/>
                      </a:lnTo>
                      <a:lnTo>
                        <a:pt x="2480310" y="590550"/>
                      </a:lnTo>
                      <a:lnTo>
                        <a:pt x="2411730" y="556260"/>
                      </a:lnTo>
                      <a:lnTo>
                        <a:pt x="2251710" y="449580"/>
                      </a:lnTo>
                      <a:lnTo>
                        <a:pt x="2164080" y="411480"/>
                      </a:lnTo>
                      <a:lnTo>
                        <a:pt x="2042160" y="327660"/>
                      </a:lnTo>
                      <a:lnTo>
                        <a:pt x="1981200" y="293370"/>
                      </a:lnTo>
                      <a:lnTo>
                        <a:pt x="1939290" y="255270"/>
                      </a:lnTo>
                      <a:lnTo>
                        <a:pt x="1840230" y="209550"/>
                      </a:lnTo>
                      <a:lnTo>
                        <a:pt x="1817370" y="171450"/>
                      </a:lnTo>
                      <a:lnTo>
                        <a:pt x="1790700" y="171450"/>
                      </a:lnTo>
                      <a:lnTo>
                        <a:pt x="1767840" y="194310"/>
                      </a:lnTo>
                      <a:lnTo>
                        <a:pt x="1744980" y="213360"/>
                      </a:lnTo>
                      <a:lnTo>
                        <a:pt x="1741170" y="255270"/>
                      </a:lnTo>
                      <a:lnTo>
                        <a:pt x="1722120" y="281940"/>
                      </a:lnTo>
                      <a:lnTo>
                        <a:pt x="1687830" y="281940"/>
                      </a:lnTo>
                      <a:lnTo>
                        <a:pt x="1626870" y="262890"/>
                      </a:lnTo>
                      <a:lnTo>
                        <a:pt x="1516380" y="217170"/>
                      </a:lnTo>
                      <a:lnTo>
                        <a:pt x="1474470" y="205740"/>
                      </a:lnTo>
                      <a:lnTo>
                        <a:pt x="1440180" y="186690"/>
                      </a:lnTo>
                      <a:lnTo>
                        <a:pt x="1417320" y="163830"/>
                      </a:lnTo>
                      <a:lnTo>
                        <a:pt x="1402080" y="125730"/>
                      </a:lnTo>
                      <a:lnTo>
                        <a:pt x="1383030" y="80010"/>
                      </a:lnTo>
                      <a:lnTo>
                        <a:pt x="1375410" y="45720"/>
                      </a:lnTo>
                      <a:lnTo>
                        <a:pt x="1371600" y="11430"/>
                      </a:lnTo>
                      <a:lnTo>
                        <a:pt x="1341120" y="0"/>
                      </a:lnTo>
                      <a:lnTo>
                        <a:pt x="1314450" y="19050"/>
                      </a:lnTo>
                      <a:lnTo>
                        <a:pt x="1303020" y="60960"/>
                      </a:lnTo>
                      <a:lnTo>
                        <a:pt x="1276350" y="106680"/>
                      </a:lnTo>
                      <a:lnTo>
                        <a:pt x="1249680" y="152400"/>
                      </a:lnTo>
                      <a:lnTo>
                        <a:pt x="1226820" y="182880"/>
                      </a:lnTo>
                      <a:lnTo>
                        <a:pt x="1211580" y="217170"/>
                      </a:lnTo>
                      <a:lnTo>
                        <a:pt x="1173480" y="247650"/>
                      </a:lnTo>
                      <a:lnTo>
                        <a:pt x="1047750" y="285750"/>
                      </a:lnTo>
                      <a:lnTo>
                        <a:pt x="925830" y="354330"/>
                      </a:lnTo>
                      <a:lnTo>
                        <a:pt x="830580" y="388620"/>
                      </a:lnTo>
                      <a:lnTo>
                        <a:pt x="716280" y="441960"/>
                      </a:lnTo>
                      <a:lnTo>
                        <a:pt x="670560" y="468630"/>
                      </a:lnTo>
                      <a:lnTo>
                        <a:pt x="628650" y="502920"/>
                      </a:lnTo>
                      <a:lnTo>
                        <a:pt x="521970" y="50673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solidFill>
                    <a:srgbClr val="008FD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400" b="1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S-Core Dream 6 Bold" panose="020B0503030302020204" pitchFamily="34" charset="-127"/>
                    <a:ea typeface="S-Core Dream 6 Bold" panose="020B0503030302020204" pitchFamily="34" charset="-127"/>
                  </a:endParaRPr>
                </a:p>
              </p:txBody>
            </p:sp>
            <p:sp>
              <p:nvSpPr>
                <p:cNvPr id="228" name="송파 TXT">
                  <a:extLst>
                    <a:ext uri="{FF2B5EF4-FFF2-40B4-BE49-F238E27FC236}">
                      <a16:creationId xmlns:a16="http://schemas.microsoft.com/office/drawing/2014/main" id="{F68C54DB-5F96-8E45-B6C6-B26082FE7339}"/>
                    </a:ext>
                  </a:extLst>
                </p:cNvPr>
                <p:cNvSpPr txBox="1"/>
                <p:nvPr/>
              </p:nvSpPr>
              <p:spPr>
                <a:xfrm>
                  <a:off x="6255409" y="5022412"/>
                  <a:ext cx="453971" cy="276999"/>
                </a:xfrm>
                <a:prstGeom prst="rect">
                  <a:avLst/>
                </a:prstGeom>
                <a:noFill/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</p:spPr>
              <p:txBody>
                <a:bodyPr wrap="none" rtlCol="0" anchor="ctr">
                  <a:spAutoFit/>
                </a:bodyPr>
                <a:lstStyle/>
                <a:p>
                  <a:pPr algn="ctr"/>
                  <a:r>
                    <a:rPr lang="ko-KR" altLang="en-US" sz="1200" b="1" spc="-15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latin typeface="S-Core Dream 6 Bold" panose="020B0503030302020204" pitchFamily="34" charset="-127"/>
                      <a:ea typeface="S-Core Dream 6 Bold" panose="020B0503030302020204" pitchFamily="34" charset="-127"/>
                    </a:rPr>
                    <a:t>송파</a:t>
                  </a:r>
                  <a:endParaRPr lang="ko-KR" altLang="en-US" sz="1200" b="1" spc="-15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S-Core Dream 6 Bold" panose="020B0503030302020204" pitchFamily="34" charset="-127"/>
                    <a:ea typeface="S-Core Dream 6 Bold" panose="020B0503030302020204" pitchFamily="34" charset="-127"/>
                  </a:endParaRPr>
                </a:p>
              </p:txBody>
            </p:sp>
          </p:grpSp>
          <p:grpSp>
            <p:nvGrpSpPr>
              <p:cNvPr id="221" name="강남구">
                <a:extLst>
                  <a:ext uri="{FF2B5EF4-FFF2-40B4-BE49-F238E27FC236}">
                    <a16:creationId xmlns:a16="http://schemas.microsoft.com/office/drawing/2014/main" id="{2CB9DBA1-A93E-124E-AFDF-6CF96F88631C}"/>
                  </a:ext>
                </a:extLst>
              </p:cNvPr>
              <p:cNvGrpSpPr/>
              <p:nvPr/>
            </p:nvGrpSpPr>
            <p:grpSpPr>
              <a:xfrm>
                <a:off x="5134542" y="4687520"/>
                <a:ext cx="1393924" cy="1249404"/>
                <a:chOff x="5134542" y="4687520"/>
                <a:chExt cx="1393924" cy="1249404"/>
              </a:xfrm>
            </p:grpSpPr>
            <p:sp>
              <p:nvSpPr>
                <p:cNvPr id="225" name="강남구">
                  <a:extLst>
                    <a:ext uri="{FF2B5EF4-FFF2-40B4-BE49-F238E27FC236}">
                      <a16:creationId xmlns:a16="http://schemas.microsoft.com/office/drawing/2014/main" id="{4BBEAABD-62E5-3A4A-A4A4-084E1FB308E9}"/>
                    </a:ext>
                  </a:extLst>
                </p:cNvPr>
                <p:cNvSpPr/>
                <p:nvPr/>
              </p:nvSpPr>
              <p:spPr>
                <a:xfrm>
                  <a:off x="5134542" y="4687520"/>
                  <a:ext cx="1393924" cy="1249404"/>
                </a:xfrm>
                <a:custGeom>
                  <a:avLst/>
                  <a:gdLst>
                    <a:gd name="connsiteX0" fmla="*/ 502920 w 3417570"/>
                    <a:gd name="connsiteY0" fmla="*/ 15240 h 3063240"/>
                    <a:gd name="connsiteX1" fmla="*/ 502920 w 3417570"/>
                    <a:gd name="connsiteY1" fmla="*/ 15240 h 3063240"/>
                    <a:gd name="connsiteX2" fmla="*/ 609600 w 3417570"/>
                    <a:gd name="connsiteY2" fmla="*/ 49530 h 3063240"/>
                    <a:gd name="connsiteX3" fmla="*/ 704850 w 3417570"/>
                    <a:gd name="connsiteY3" fmla="*/ 64770 h 3063240"/>
                    <a:gd name="connsiteX4" fmla="*/ 762000 w 3417570"/>
                    <a:gd name="connsiteY4" fmla="*/ 83820 h 3063240"/>
                    <a:gd name="connsiteX5" fmla="*/ 822960 w 3417570"/>
                    <a:gd name="connsiteY5" fmla="*/ 99060 h 3063240"/>
                    <a:gd name="connsiteX6" fmla="*/ 910590 w 3417570"/>
                    <a:gd name="connsiteY6" fmla="*/ 137160 h 3063240"/>
                    <a:gd name="connsiteX7" fmla="*/ 990600 w 3417570"/>
                    <a:gd name="connsiteY7" fmla="*/ 179070 h 3063240"/>
                    <a:gd name="connsiteX8" fmla="*/ 1085850 w 3417570"/>
                    <a:gd name="connsiteY8" fmla="*/ 220980 h 3063240"/>
                    <a:gd name="connsiteX9" fmla="*/ 1169670 w 3417570"/>
                    <a:gd name="connsiteY9" fmla="*/ 281940 h 3063240"/>
                    <a:gd name="connsiteX10" fmla="*/ 1238250 w 3417570"/>
                    <a:gd name="connsiteY10" fmla="*/ 300990 h 3063240"/>
                    <a:gd name="connsiteX11" fmla="*/ 1306830 w 3417570"/>
                    <a:gd name="connsiteY11" fmla="*/ 323850 h 3063240"/>
                    <a:gd name="connsiteX12" fmla="*/ 1341120 w 3417570"/>
                    <a:gd name="connsiteY12" fmla="*/ 331470 h 3063240"/>
                    <a:gd name="connsiteX13" fmla="*/ 1390650 w 3417570"/>
                    <a:gd name="connsiteY13" fmla="*/ 377190 h 3063240"/>
                    <a:gd name="connsiteX14" fmla="*/ 1440180 w 3417570"/>
                    <a:gd name="connsiteY14" fmla="*/ 426720 h 3063240"/>
                    <a:gd name="connsiteX15" fmla="*/ 1508760 w 3417570"/>
                    <a:gd name="connsiteY15" fmla="*/ 468630 h 3063240"/>
                    <a:gd name="connsiteX16" fmla="*/ 1546860 w 3417570"/>
                    <a:gd name="connsiteY16" fmla="*/ 495300 h 3063240"/>
                    <a:gd name="connsiteX17" fmla="*/ 1550670 w 3417570"/>
                    <a:gd name="connsiteY17" fmla="*/ 552450 h 3063240"/>
                    <a:gd name="connsiteX18" fmla="*/ 1539240 w 3417570"/>
                    <a:gd name="connsiteY18" fmla="*/ 582930 h 3063240"/>
                    <a:gd name="connsiteX19" fmla="*/ 1539240 w 3417570"/>
                    <a:gd name="connsiteY19" fmla="*/ 659130 h 3063240"/>
                    <a:gd name="connsiteX20" fmla="*/ 1554480 w 3417570"/>
                    <a:gd name="connsiteY20" fmla="*/ 781050 h 3063240"/>
                    <a:gd name="connsiteX21" fmla="*/ 1554480 w 3417570"/>
                    <a:gd name="connsiteY21" fmla="*/ 857250 h 3063240"/>
                    <a:gd name="connsiteX22" fmla="*/ 1573530 w 3417570"/>
                    <a:gd name="connsiteY22" fmla="*/ 941070 h 3063240"/>
                    <a:gd name="connsiteX23" fmla="*/ 1577340 w 3417570"/>
                    <a:gd name="connsiteY23" fmla="*/ 1047750 h 3063240"/>
                    <a:gd name="connsiteX24" fmla="*/ 1592580 w 3417570"/>
                    <a:gd name="connsiteY24" fmla="*/ 1150620 h 3063240"/>
                    <a:gd name="connsiteX25" fmla="*/ 1592580 w 3417570"/>
                    <a:gd name="connsiteY25" fmla="*/ 1219200 h 3063240"/>
                    <a:gd name="connsiteX26" fmla="*/ 1588770 w 3417570"/>
                    <a:gd name="connsiteY26" fmla="*/ 1261110 h 3063240"/>
                    <a:gd name="connsiteX27" fmla="*/ 1607820 w 3417570"/>
                    <a:gd name="connsiteY27" fmla="*/ 1295400 h 3063240"/>
                    <a:gd name="connsiteX28" fmla="*/ 1642110 w 3417570"/>
                    <a:gd name="connsiteY28" fmla="*/ 1303020 h 3063240"/>
                    <a:gd name="connsiteX29" fmla="*/ 1684020 w 3417570"/>
                    <a:gd name="connsiteY29" fmla="*/ 1360170 h 3063240"/>
                    <a:gd name="connsiteX30" fmla="*/ 1748790 w 3417570"/>
                    <a:gd name="connsiteY30" fmla="*/ 1379220 h 3063240"/>
                    <a:gd name="connsiteX31" fmla="*/ 1832610 w 3417570"/>
                    <a:gd name="connsiteY31" fmla="*/ 1379220 h 3063240"/>
                    <a:gd name="connsiteX32" fmla="*/ 1931670 w 3417570"/>
                    <a:gd name="connsiteY32" fmla="*/ 1398270 h 3063240"/>
                    <a:gd name="connsiteX33" fmla="*/ 2042160 w 3417570"/>
                    <a:gd name="connsiteY33" fmla="*/ 1417320 h 3063240"/>
                    <a:gd name="connsiteX34" fmla="*/ 2179320 w 3417570"/>
                    <a:gd name="connsiteY34" fmla="*/ 1466850 h 3063240"/>
                    <a:gd name="connsiteX35" fmla="*/ 2305050 w 3417570"/>
                    <a:gd name="connsiteY35" fmla="*/ 1489710 h 3063240"/>
                    <a:gd name="connsiteX36" fmla="*/ 2453640 w 3417570"/>
                    <a:gd name="connsiteY36" fmla="*/ 1539240 h 3063240"/>
                    <a:gd name="connsiteX37" fmla="*/ 2537460 w 3417570"/>
                    <a:gd name="connsiteY37" fmla="*/ 1569720 h 3063240"/>
                    <a:gd name="connsiteX38" fmla="*/ 2651760 w 3417570"/>
                    <a:gd name="connsiteY38" fmla="*/ 1623060 h 3063240"/>
                    <a:gd name="connsiteX39" fmla="*/ 2743200 w 3417570"/>
                    <a:gd name="connsiteY39" fmla="*/ 1703070 h 3063240"/>
                    <a:gd name="connsiteX40" fmla="*/ 2796540 w 3417570"/>
                    <a:gd name="connsiteY40" fmla="*/ 1714500 h 3063240"/>
                    <a:gd name="connsiteX41" fmla="*/ 2823210 w 3417570"/>
                    <a:gd name="connsiteY41" fmla="*/ 1779270 h 3063240"/>
                    <a:gd name="connsiteX42" fmla="*/ 2868930 w 3417570"/>
                    <a:gd name="connsiteY42" fmla="*/ 1905000 h 3063240"/>
                    <a:gd name="connsiteX43" fmla="*/ 2918460 w 3417570"/>
                    <a:gd name="connsiteY43" fmla="*/ 2034540 h 3063240"/>
                    <a:gd name="connsiteX44" fmla="*/ 2960370 w 3417570"/>
                    <a:gd name="connsiteY44" fmla="*/ 2145030 h 3063240"/>
                    <a:gd name="connsiteX45" fmla="*/ 2979420 w 3417570"/>
                    <a:gd name="connsiteY45" fmla="*/ 2240280 h 3063240"/>
                    <a:gd name="connsiteX46" fmla="*/ 3013710 w 3417570"/>
                    <a:gd name="connsiteY46" fmla="*/ 2327910 h 3063240"/>
                    <a:gd name="connsiteX47" fmla="*/ 3013710 w 3417570"/>
                    <a:gd name="connsiteY47" fmla="*/ 2327910 h 3063240"/>
                    <a:gd name="connsiteX48" fmla="*/ 3032760 w 3417570"/>
                    <a:gd name="connsiteY48" fmla="*/ 2400300 h 3063240"/>
                    <a:gd name="connsiteX49" fmla="*/ 3097530 w 3417570"/>
                    <a:gd name="connsiteY49" fmla="*/ 2446020 h 3063240"/>
                    <a:gd name="connsiteX50" fmla="*/ 3147060 w 3417570"/>
                    <a:gd name="connsiteY50" fmla="*/ 2472690 h 3063240"/>
                    <a:gd name="connsiteX51" fmla="*/ 3219450 w 3417570"/>
                    <a:gd name="connsiteY51" fmla="*/ 2541270 h 3063240"/>
                    <a:gd name="connsiteX52" fmla="*/ 3276600 w 3417570"/>
                    <a:gd name="connsiteY52" fmla="*/ 2598420 h 3063240"/>
                    <a:gd name="connsiteX53" fmla="*/ 3360420 w 3417570"/>
                    <a:gd name="connsiteY53" fmla="*/ 2720340 h 3063240"/>
                    <a:gd name="connsiteX54" fmla="*/ 3398520 w 3417570"/>
                    <a:gd name="connsiteY54" fmla="*/ 2769870 h 3063240"/>
                    <a:gd name="connsiteX55" fmla="*/ 3417570 w 3417570"/>
                    <a:gd name="connsiteY55" fmla="*/ 2807970 h 3063240"/>
                    <a:gd name="connsiteX56" fmla="*/ 3383280 w 3417570"/>
                    <a:gd name="connsiteY56" fmla="*/ 2849880 h 3063240"/>
                    <a:gd name="connsiteX57" fmla="*/ 3337560 w 3417570"/>
                    <a:gd name="connsiteY57" fmla="*/ 2884170 h 3063240"/>
                    <a:gd name="connsiteX58" fmla="*/ 3326130 w 3417570"/>
                    <a:gd name="connsiteY58" fmla="*/ 2922270 h 3063240"/>
                    <a:gd name="connsiteX59" fmla="*/ 3284220 w 3417570"/>
                    <a:gd name="connsiteY59" fmla="*/ 2956560 h 3063240"/>
                    <a:gd name="connsiteX60" fmla="*/ 3227070 w 3417570"/>
                    <a:gd name="connsiteY60" fmla="*/ 2945130 h 3063240"/>
                    <a:gd name="connsiteX61" fmla="*/ 3128010 w 3417570"/>
                    <a:gd name="connsiteY61" fmla="*/ 2929890 h 3063240"/>
                    <a:gd name="connsiteX62" fmla="*/ 3051810 w 3417570"/>
                    <a:gd name="connsiteY62" fmla="*/ 2895600 h 3063240"/>
                    <a:gd name="connsiteX63" fmla="*/ 3006090 w 3417570"/>
                    <a:gd name="connsiteY63" fmla="*/ 2865120 h 3063240"/>
                    <a:gd name="connsiteX64" fmla="*/ 2964180 w 3417570"/>
                    <a:gd name="connsiteY64" fmla="*/ 2849880 h 3063240"/>
                    <a:gd name="connsiteX65" fmla="*/ 2922270 w 3417570"/>
                    <a:gd name="connsiteY65" fmla="*/ 2861310 h 3063240"/>
                    <a:gd name="connsiteX66" fmla="*/ 2914650 w 3417570"/>
                    <a:gd name="connsiteY66" fmla="*/ 2922270 h 3063240"/>
                    <a:gd name="connsiteX67" fmla="*/ 2865120 w 3417570"/>
                    <a:gd name="connsiteY67" fmla="*/ 2967990 h 3063240"/>
                    <a:gd name="connsiteX68" fmla="*/ 2815590 w 3417570"/>
                    <a:gd name="connsiteY68" fmla="*/ 3006090 h 3063240"/>
                    <a:gd name="connsiteX69" fmla="*/ 2762250 w 3417570"/>
                    <a:gd name="connsiteY69" fmla="*/ 3051810 h 3063240"/>
                    <a:gd name="connsiteX70" fmla="*/ 2724150 w 3417570"/>
                    <a:gd name="connsiteY70" fmla="*/ 3063240 h 3063240"/>
                    <a:gd name="connsiteX71" fmla="*/ 2701290 w 3417570"/>
                    <a:gd name="connsiteY71" fmla="*/ 3017520 h 3063240"/>
                    <a:gd name="connsiteX72" fmla="*/ 2693670 w 3417570"/>
                    <a:gd name="connsiteY72" fmla="*/ 2956560 h 3063240"/>
                    <a:gd name="connsiteX73" fmla="*/ 2678430 w 3417570"/>
                    <a:gd name="connsiteY73" fmla="*/ 2899410 h 3063240"/>
                    <a:gd name="connsiteX74" fmla="*/ 2670810 w 3417570"/>
                    <a:gd name="connsiteY74" fmla="*/ 2849880 h 3063240"/>
                    <a:gd name="connsiteX75" fmla="*/ 2670810 w 3417570"/>
                    <a:gd name="connsiteY75" fmla="*/ 2792730 h 3063240"/>
                    <a:gd name="connsiteX76" fmla="*/ 2632710 w 3417570"/>
                    <a:gd name="connsiteY76" fmla="*/ 2777490 h 3063240"/>
                    <a:gd name="connsiteX77" fmla="*/ 2586990 w 3417570"/>
                    <a:gd name="connsiteY77" fmla="*/ 2792730 h 3063240"/>
                    <a:gd name="connsiteX78" fmla="*/ 2548890 w 3417570"/>
                    <a:gd name="connsiteY78" fmla="*/ 2777490 h 3063240"/>
                    <a:gd name="connsiteX79" fmla="*/ 2533650 w 3417570"/>
                    <a:gd name="connsiteY79" fmla="*/ 2735580 h 3063240"/>
                    <a:gd name="connsiteX80" fmla="*/ 2548890 w 3417570"/>
                    <a:gd name="connsiteY80" fmla="*/ 2659380 h 3063240"/>
                    <a:gd name="connsiteX81" fmla="*/ 2529840 w 3417570"/>
                    <a:gd name="connsiteY81" fmla="*/ 2625090 h 3063240"/>
                    <a:gd name="connsiteX82" fmla="*/ 2457450 w 3417570"/>
                    <a:gd name="connsiteY82" fmla="*/ 2590800 h 3063240"/>
                    <a:gd name="connsiteX83" fmla="*/ 2407920 w 3417570"/>
                    <a:gd name="connsiteY83" fmla="*/ 2571750 h 3063240"/>
                    <a:gd name="connsiteX84" fmla="*/ 2362200 w 3417570"/>
                    <a:gd name="connsiteY84" fmla="*/ 2567940 h 3063240"/>
                    <a:gd name="connsiteX85" fmla="*/ 2339340 w 3417570"/>
                    <a:gd name="connsiteY85" fmla="*/ 2533650 h 3063240"/>
                    <a:gd name="connsiteX86" fmla="*/ 2312670 w 3417570"/>
                    <a:gd name="connsiteY86" fmla="*/ 2510790 h 3063240"/>
                    <a:gd name="connsiteX87" fmla="*/ 2327910 w 3417570"/>
                    <a:gd name="connsiteY87" fmla="*/ 2468880 h 3063240"/>
                    <a:gd name="connsiteX88" fmla="*/ 2362200 w 3417570"/>
                    <a:gd name="connsiteY88" fmla="*/ 2385060 h 3063240"/>
                    <a:gd name="connsiteX89" fmla="*/ 2396490 w 3417570"/>
                    <a:gd name="connsiteY89" fmla="*/ 2316480 h 3063240"/>
                    <a:gd name="connsiteX90" fmla="*/ 2407920 w 3417570"/>
                    <a:gd name="connsiteY90" fmla="*/ 2274570 h 3063240"/>
                    <a:gd name="connsiteX91" fmla="*/ 2404110 w 3417570"/>
                    <a:gd name="connsiteY91" fmla="*/ 2240280 h 3063240"/>
                    <a:gd name="connsiteX92" fmla="*/ 2366010 w 3417570"/>
                    <a:gd name="connsiteY92" fmla="*/ 2221230 h 3063240"/>
                    <a:gd name="connsiteX93" fmla="*/ 2320290 w 3417570"/>
                    <a:gd name="connsiteY93" fmla="*/ 2236470 h 3063240"/>
                    <a:gd name="connsiteX94" fmla="*/ 2297430 w 3417570"/>
                    <a:gd name="connsiteY94" fmla="*/ 2259330 h 3063240"/>
                    <a:gd name="connsiteX95" fmla="*/ 2259330 w 3417570"/>
                    <a:gd name="connsiteY95" fmla="*/ 2289810 h 3063240"/>
                    <a:gd name="connsiteX96" fmla="*/ 2221230 w 3417570"/>
                    <a:gd name="connsiteY96" fmla="*/ 2289810 h 3063240"/>
                    <a:gd name="connsiteX97" fmla="*/ 2190750 w 3417570"/>
                    <a:gd name="connsiteY97" fmla="*/ 2274570 h 3063240"/>
                    <a:gd name="connsiteX98" fmla="*/ 2156460 w 3417570"/>
                    <a:gd name="connsiteY98" fmla="*/ 2266950 h 3063240"/>
                    <a:gd name="connsiteX99" fmla="*/ 2114550 w 3417570"/>
                    <a:gd name="connsiteY99" fmla="*/ 2259330 h 3063240"/>
                    <a:gd name="connsiteX100" fmla="*/ 2068830 w 3417570"/>
                    <a:gd name="connsiteY100" fmla="*/ 2259330 h 3063240"/>
                    <a:gd name="connsiteX101" fmla="*/ 2049780 w 3417570"/>
                    <a:gd name="connsiteY101" fmla="*/ 2293620 h 3063240"/>
                    <a:gd name="connsiteX102" fmla="*/ 1996440 w 3417570"/>
                    <a:gd name="connsiteY102" fmla="*/ 2335530 h 3063240"/>
                    <a:gd name="connsiteX103" fmla="*/ 1969770 w 3417570"/>
                    <a:gd name="connsiteY103" fmla="*/ 2381250 h 3063240"/>
                    <a:gd name="connsiteX104" fmla="*/ 1920240 w 3417570"/>
                    <a:gd name="connsiteY104" fmla="*/ 2400300 h 3063240"/>
                    <a:gd name="connsiteX105" fmla="*/ 1844040 w 3417570"/>
                    <a:gd name="connsiteY105" fmla="*/ 2392680 h 3063240"/>
                    <a:gd name="connsiteX106" fmla="*/ 1733550 w 3417570"/>
                    <a:gd name="connsiteY106" fmla="*/ 2400300 h 3063240"/>
                    <a:gd name="connsiteX107" fmla="*/ 1684020 w 3417570"/>
                    <a:gd name="connsiteY107" fmla="*/ 2426970 h 3063240"/>
                    <a:gd name="connsiteX108" fmla="*/ 1630680 w 3417570"/>
                    <a:gd name="connsiteY108" fmla="*/ 2472690 h 3063240"/>
                    <a:gd name="connsiteX109" fmla="*/ 1531620 w 3417570"/>
                    <a:gd name="connsiteY109" fmla="*/ 2526030 h 3063240"/>
                    <a:gd name="connsiteX110" fmla="*/ 1489710 w 3417570"/>
                    <a:gd name="connsiteY110" fmla="*/ 2564130 h 3063240"/>
                    <a:gd name="connsiteX111" fmla="*/ 1436370 w 3417570"/>
                    <a:gd name="connsiteY111" fmla="*/ 2579370 h 3063240"/>
                    <a:gd name="connsiteX112" fmla="*/ 1363980 w 3417570"/>
                    <a:gd name="connsiteY112" fmla="*/ 2632710 h 3063240"/>
                    <a:gd name="connsiteX113" fmla="*/ 1329690 w 3417570"/>
                    <a:gd name="connsiteY113" fmla="*/ 2689860 h 3063240"/>
                    <a:gd name="connsiteX114" fmla="*/ 1283970 w 3417570"/>
                    <a:gd name="connsiteY114" fmla="*/ 2705100 h 3063240"/>
                    <a:gd name="connsiteX115" fmla="*/ 1215390 w 3417570"/>
                    <a:gd name="connsiteY115" fmla="*/ 2708910 h 3063240"/>
                    <a:gd name="connsiteX116" fmla="*/ 1177290 w 3417570"/>
                    <a:gd name="connsiteY116" fmla="*/ 2697480 h 3063240"/>
                    <a:gd name="connsiteX117" fmla="*/ 1146810 w 3417570"/>
                    <a:gd name="connsiteY117" fmla="*/ 2647950 h 3063240"/>
                    <a:gd name="connsiteX118" fmla="*/ 1150620 w 3417570"/>
                    <a:gd name="connsiteY118" fmla="*/ 2628900 h 3063240"/>
                    <a:gd name="connsiteX119" fmla="*/ 1169670 w 3417570"/>
                    <a:gd name="connsiteY119" fmla="*/ 2590800 h 3063240"/>
                    <a:gd name="connsiteX120" fmla="*/ 1188720 w 3417570"/>
                    <a:gd name="connsiteY120" fmla="*/ 2586990 h 3063240"/>
                    <a:gd name="connsiteX121" fmla="*/ 1211580 w 3417570"/>
                    <a:gd name="connsiteY121" fmla="*/ 2567940 h 3063240"/>
                    <a:gd name="connsiteX122" fmla="*/ 1207770 w 3417570"/>
                    <a:gd name="connsiteY122" fmla="*/ 2533650 h 3063240"/>
                    <a:gd name="connsiteX123" fmla="*/ 1173480 w 3417570"/>
                    <a:gd name="connsiteY123" fmla="*/ 2522220 h 3063240"/>
                    <a:gd name="connsiteX124" fmla="*/ 1127760 w 3417570"/>
                    <a:gd name="connsiteY124" fmla="*/ 2484120 h 3063240"/>
                    <a:gd name="connsiteX125" fmla="*/ 1120140 w 3417570"/>
                    <a:gd name="connsiteY125" fmla="*/ 2472690 h 3063240"/>
                    <a:gd name="connsiteX126" fmla="*/ 1131570 w 3417570"/>
                    <a:gd name="connsiteY126" fmla="*/ 2426970 h 3063240"/>
                    <a:gd name="connsiteX127" fmla="*/ 1093470 w 3417570"/>
                    <a:gd name="connsiteY127" fmla="*/ 2385060 h 3063240"/>
                    <a:gd name="connsiteX128" fmla="*/ 1032510 w 3417570"/>
                    <a:gd name="connsiteY128" fmla="*/ 2339340 h 3063240"/>
                    <a:gd name="connsiteX129" fmla="*/ 982980 w 3417570"/>
                    <a:gd name="connsiteY129" fmla="*/ 2278380 h 3063240"/>
                    <a:gd name="connsiteX130" fmla="*/ 956310 w 3417570"/>
                    <a:gd name="connsiteY130" fmla="*/ 2221230 h 3063240"/>
                    <a:gd name="connsiteX131" fmla="*/ 941070 w 3417570"/>
                    <a:gd name="connsiteY131" fmla="*/ 2145030 h 3063240"/>
                    <a:gd name="connsiteX132" fmla="*/ 922020 w 3417570"/>
                    <a:gd name="connsiteY132" fmla="*/ 2091690 h 3063240"/>
                    <a:gd name="connsiteX133" fmla="*/ 914400 w 3417570"/>
                    <a:gd name="connsiteY133" fmla="*/ 2030730 h 3063240"/>
                    <a:gd name="connsiteX134" fmla="*/ 914400 w 3417570"/>
                    <a:gd name="connsiteY134" fmla="*/ 1958340 h 3063240"/>
                    <a:gd name="connsiteX135" fmla="*/ 899160 w 3417570"/>
                    <a:gd name="connsiteY135" fmla="*/ 1905000 h 3063240"/>
                    <a:gd name="connsiteX136" fmla="*/ 880110 w 3417570"/>
                    <a:gd name="connsiteY136" fmla="*/ 1878330 h 3063240"/>
                    <a:gd name="connsiteX137" fmla="*/ 857250 w 3417570"/>
                    <a:gd name="connsiteY137" fmla="*/ 1870710 h 3063240"/>
                    <a:gd name="connsiteX138" fmla="*/ 807720 w 3417570"/>
                    <a:gd name="connsiteY138" fmla="*/ 1874520 h 3063240"/>
                    <a:gd name="connsiteX139" fmla="*/ 742950 w 3417570"/>
                    <a:gd name="connsiteY139" fmla="*/ 1870710 h 3063240"/>
                    <a:gd name="connsiteX140" fmla="*/ 666750 w 3417570"/>
                    <a:gd name="connsiteY140" fmla="*/ 1878330 h 3063240"/>
                    <a:gd name="connsiteX141" fmla="*/ 617220 w 3417570"/>
                    <a:gd name="connsiteY141" fmla="*/ 1874520 h 3063240"/>
                    <a:gd name="connsiteX142" fmla="*/ 560070 w 3417570"/>
                    <a:gd name="connsiteY142" fmla="*/ 1847850 h 3063240"/>
                    <a:gd name="connsiteX143" fmla="*/ 537210 w 3417570"/>
                    <a:gd name="connsiteY143" fmla="*/ 1786890 h 3063240"/>
                    <a:gd name="connsiteX144" fmla="*/ 537210 w 3417570"/>
                    <a:gd name="connsiteY144" fmla="*/ 1725930 h 3063240"/>
                    <a:gd name="connsiteX145" fmla="*/ 434340 w 3417570"/>
                    <a:gd name="connsiteY145" fmla="*/ 1543050 h 3063240"/>
                    <a:gd name="connsiteX146" fmla="*/ 358140 w 3417570"/>
                    <a:gd name="connsiteY146" fmla="*/ 1360170 h 3063240"/>
                    <a:gd name="connsiteX147" fmla="*/ 285750 w 3417570"/>
                    <a:gd name="connsiteY147" fmla="*/ 1177290 h 3063240"/>
                    <a:gd name="connsiteX148" fmla="*/ 236220 w 3417570"/>
                    <a:gd name="connsiteY148" fmla="*/ 1059180 h 3063240"/>
                    <a:gd name="connsiteX149" fmla="*/ 201930 w 3417570"/>
                    <a:gd name="connsiteY149" fmla="*/ 963930 h 3063240"/>
                    <a:gd name="connsiteX150" fmla="*/ 186690 w 3417570"/>
                    <a:gd name="connsiteY150" fmla="*/ 891540 h 3063240"/>
                    <a:gd name="connsiteX151" fmla="*/ 179070 w 3417570"/>
                    <a:gd name="connsiteY151" fmla="*/ 834390 h 3063240"/>
                    <a:gd name="connsiteX152" fmla="*/ 163830 w 3417570"/>
                    <a:gd name="connsiteY152" fmla="*/ 769620 h 3063240"/>
                    <a:gd name="connsiteX153" fmla="*/ 156210 w 3417570"/>
                    <a:gd name="connsiteY153" fmla="*/ 697230 h 3063240"/>
                    <a:gd name="connsiteX154" fmla="*/ 148590 w 3417570"/>
                    <a:gd name="connsiteY154" fmla="*/ 655320 h 3063240"/>
                    <a:gd name="connsiteX155" fmla="*/ 118110 w 3417570"/>
                    <a:gd name="connsiteY155" fmla="*/ 605790 h 3063240"/>
                    <a:gd name="connsiteX156" fmla="*/ 76200 w 3417570"/>
                    <a:gd name="connsiteY156" fmla="*/ 567690 h 3063240"/>
                    <a:gd name="connsiteX157" fmla="*/ 22860 w 3417570"/>
                    <a:gd name="connsiteY157" fmla="*/ 495300 h 3063240"/>
                    <a:gd name="connsiteX158" fmla="*/ 0 w 3417570"/>
                    <a:gd name="connsiteY158" fmla="*/ 461010 h 3063240"/>
                    <a:gd name="connsiteX159" fmla="*/ 0 w 3417570"/>
                    <a:gd name="connsiteY159" fmla="*/ 461010 h 3063240"/>
                    <a:gd name="connsiteX160" fmla="*/ 22860 w 3417570"/>
                    <a:gd name="connsiteY160" fmla="*/ 419100 h 3063240"/>
                    <a:gd name="connsiteX161" fmla="*/ 64770 w 3417570"/>
                    <a:gd name="connsiteY161" fmla="*/ 392430 h 3063240"/>
                    <a:gd name="connsiteX162" fmla="*/ 125730 w 3417570"/>
                    <a:gd name="connsiteY162" fmla="*/ 304800 h 3063240"/>
                    <a:gd name="connsiteX163" fmla="*/ 167640 w 3417570"/>
                    <a:gd name="connsiteY163" fmla="*/ 243840 h 3063240"/>
                    <a:gd name="connsiteX164" fmla="*/ 217170 w 3417570"/>
                    <a:gd name="connsiteY164" fmla="*/ 182880 h 3063240"/>
                    <a:gd name="connsiteX165" fmla="*/ 293370 w 3417570"/>
                    <a:gd name="connsiteY165" fmla="*/ 99060 h 3063240"/>
                    <a:gd name="connsiteX166" fmla="*/ 320040 w 3417570"/>
                    <a:gd name="connsiteY166" fmla="*/ 38100 h 3063240"/>
                    <a:gd name="connsiteX167" fmla="*/ 350520 w 3417570"/>
                    <a:gd name="connsiteY167" fmla="*/ 22860 h 3063240"/>
                    <a:gd name="connsiteX168" fmla="*/ 407670 w 3417570"/>
                    <a:gd name="connsiteY168" fmla="*/ 22860 h 3063240"/>
                    <a:gd name="connsiteX169" fmla="*/ 445770 w 3417570"/>
                    <a:gd name="connsiteY169" fmla="*/ 0 h 3063240"/>
                    <a:gd name="connsiteX170" fmla="*/ 502920 w 3417570"/>
                    <a:gd name="connsiteY170" fmla="*/ 15240 h 30632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</a:cxnLst>
                  <a:rect l="l" t="t" r="r" b="b"/>
                  <a:pathLst>
                    <a:path w="3417570" h="3063240">
                      <a:moveTo>
                        <a:pt x="502920" y="15240"/>
                      </a:moveTo>
                      <a:lnTo>
                        <a:pt x="502920" y="15240"/>
                      </a:lnTo>
                      <a:lnTo>
                        <a:pt x="609600" y="49530"/>
                      </a:lnTo>
                      <a:lnTo>
                        <a:pt x="704850" y="64770"/>
                      </a:lnTo>
                      <a:lnTo>
                        <a:pt x="762000" y="83820"/>
                      </a:lnTo>
                      <a:lnTo>
                        <a:pt x="822960" y="99060"/>
                      </a:lnTo>
                      <a:lnTo>
                        <a:pt x="910590" y="137160"/>
                      </a:lnTo>
                      <a:lnTo>
                        <a:pt x="990600" y="179070"/>
                      </a:lnTo>
                      <a:lnTo>
                        <a:pt x="1085850" y="220980"/>
                      </a:lnTo>
                      <a:lnTo>
                        <a:pt x="1169670" y="281940"/>
                      </a:lnTo>
                      <a:lnTo>
                        <a:pt x="1238250" y="300990"/>
                      </a:lnTo>
                      <a:lnTo>
                        <a:pt x="1306830" y="323850"/>
                      </a:lnTo>
                      <a:lnTo>
                        <a:pt x="1341120" y="331470"/>
                      </a:lnTo>
                      <a:lnTo>
                        <a:pt x="1390650" y="377190"/>
                      </a:lnTo>
                      <a:lnTo>
                        <a:pt x="1440180" y="426720"/>
                      </a:lnTo>
                      <a:lnTo>
                        <a:pt x="1508760" y="468630"/>
                      </a:lnTo>
                      <a:lnTo>
                        <a:pt x="1546860" y="495300"/>
                      </a:lnTo>
                      <a:lnTo>
                        <a:pt x="1550670" y="552450"/>
                      </a:lnTo>
                      <a:lnTo>
                        <a:pt x="1539240" y="582930"/>
                      </a:lnTo>
                      <a:lnTo>
                        <a:pt x="1539240" y="659130"/>
                      </a:lnTo>
                      <a:lnTo>
                        <a:pt x="1554480" y="781050"/>
                      </a:lnTo>
                      <a:lnTo>
                        <a:pt x="1554480" y="857250"/>
                      </a:lnTo>
                      <a:lnTo>
                        <a:pt x="1573530" y="941070"/>
                      </a:lnTo>
                      <a:lnTo>
                        <a:pt x="1577340" y="1047750"/>
                      </a:lnTo>
                      <a:lnTo>
                        <a:pt x="1592580" y="1150620"/>
                      </a:lnTo>
                      <a:lnTo>
                        <a:pt x="1592580" y="1219200"/>
                      </a:lnTo>
                      <a:lnTo>
                        <a:pt x="1588770" y="1261110"/>
                      </a:lnTo>
                      <a:lnTo>
                        <a:pt x="1607820" y="1295400"/>
                      </a:lnTo>
                      <a:lnTo>
                        <a:pt x="1642110" y="1303020"/>
                      </a:lnTo>
                      <a:lnTo>
                        <a:pt x="1684020" y="1360170"/>
                      </a:lnTo>
                      <a:lnTo>
                        <a:pt x="1748790" y="1379220"/>
                      </a:lnTo>
                      <a:lnTo>
                        <a:pt x="1832610" y="1379220"/>
                      </a:lnTo>
                      <a:lnTo>
                        <a:pt x="1931670" y="1398270"/>
                      </a:lnTo>
                      <a:lnTo>
                        <a:pt x="2042160" y="1417320"/>
                      </a:lnTo>
                      <a:lnTo>
                        <a:pt x="2179320" y="1466850"/>
                      </a:lnTo>
                      <a:lnTo>
                        <a:pt x="2305050" y="1489710"/>
                      </a:lnTo>
                      <a:lnTo>
                        <a:pt x="2453640" y="1539240"/>
                      </a:lnTo>
                      <a:lnTo>
                        <a:pt x="2537460" y="1569720"/>
                      </a:lnTo>
                      <a:lnTo>
                        <a:pt x="2651760" y="1623060"/>
                      </a:lnTo>
                      <a:lnTo>
                        <a:pt x="2743200" y="1703070"/>
                      </a:lnTo>
                      <a:lnTo>
                        <a:pt x="2796540" y="1714500"/>
                      </a:lnTo>
                      <a:lnTo>
                        <a:pt x="2823210" y="1779270"/>
                      </a:lnTo>
                      <a:lnTo>
                        <a:pt x="2868930" y="1905000"/>
                      </a:lnTo>
                      <a:lnTo>
                        <a:pt x="2918460" y="2034540"/>
                      </a:lnTo>
                      <a:lnTo>
                        <a:pt x="2960370" y="2145030"/>
                      </a:lnTo>
                      <a:lnTo>
                        <a:pt x="2979420" y="2240280"/>
                      </a:lnTo>
                      <a:lnTo>
                        <a:pt x="3013710" y="2327910"/>
                      </a:lnTo>
                      <a:lnTo>
                        <a:pt x="3013710" y="2327910"/>
                      </a:lnTo>
                      <a:lnTo>
                        <a:pt x="3032760" y="2400300"/>
                      </a:lnTo>
                      <a:lnTo>
                        <a:pt x="3097530" y="2446020"/>
                      </a:lnTo>
                      <a:lnTo>
                        <a:pt x="3147060" y="2472690"/>
                      </a:lnTo>
                      <a:lnTo>
                        <a:pt x="3219450" y="2541270"/>
                      </a:lnTo>
                      <a:lnTo>
                        <a:pt x="3276600" y="2598420"/>
                      </a:lnTo>
                      <a:lnTo>
                        <a:pt x="3360420" y="2720340"/>
                      </a:lnTo>
                      <a:lnTo>
                        <a:pt x="3398520" y="2769870"/>
                      </a:lnTo>
                      <a:lnTo>
                        <a:pt x="3417570" y="2807970"/>
                      </a:lnTo>
                      <a:lnTo>
                        <a:pt x="3383280" y="2849880"/>
                      </a:lnTo>
                      <a:lnTo>
                        <a:pt x="3337560" y="2884170"/>
                      </a:lnTo>
                      <a:lnTo>
                        <a:pt x="3326130" y="2922270"/>
                      </a:lnTo>
                      <a:lnTo>
                        <a:pt x="3284220" y="2956560"/>
                      </a:lnTo>
                      <a:lnTo>
                        <a:pt x="3227070" y="2945130"/>
                      </a:lnTo>
                      <a:lnTo>
                        <a:pt x="3128010" y="2929890"/>
                      </a:lnTo>
                      <a:lnTo>
                        <a:pt x="3051810" y="2895600"/>
                      </a:lnTo>
                      <a:lnTo>
                        <a:pt x="3006090" y="2865120"/>
                      </a:lnTo>
                      <a:lnTo>
                        <a:pt x="2964180" y="2849880"/>
                      </a:lnTo>
                      <a:lnTo>
                        <a:pt x="2922270" y="2861310"/>
                      </a:lnTo>
                      <a:lnTo>
                        <a:pt x="2914650" y="2922270"/>
                      </a:lnTo>
                      <a:lnTo>
                        <a:pt x="2865120" y="2967990"/>
                      </a:lnTo>
                      <a:lnTo>
                        <a:pt x="2815590" y="3006090"/>
                      </a:lnTo>
                      <a:lnTo>
                        <a:pt x="2762250" y="3051810"/>
                      </a:lnTo>
                      <a:lnTo>
                        <a:pt x="2724150" y="3063240"/>
                      </a:lnTo>
                      <a:lnTo>
                        <a:pt x="2701290" y="3017520"/>
                      </a:lnTo>
                      <a:lnTo>
                        <a:pt x="2693670" y="2956560"/>
                      </a:lnTo>
                      <a:lnTo>
                        <a:pt x="2678430" y="2899410"/>
                      </a:lnTo>
                      <a:lnTo>
                        <a:pt x="2670810" y="2849880"/>
                      </a:lnTo>
                      <a:lnTo>
                        <a:pt x="2670810" y="2792730"/>
                      </a:lnTo>
                      <a:lnTo>
                        <a:pt x="2632710" y="2777490"/>
                      </a:lnTo>
                      <a:lnTo>
                        <a:pt x="2586990" y="2792730"/>
                      </a:lnTo>
                      <a:lnTo>
                        <a:pt x="2548890" y="2777490"/>
                      </a:lnTo>
                      <a:lnTo>
                        <a:pt x="2533650" y="2735580"/>
                      </a:lnTo>
                      <a:lnTo>
                        <a:pt x="2548890" y="2659380"/>
                      </a:lnTo>
                      <a:lnTo>
                        <a:pt x="2529840" y="2625090"/>
                      </a:lnTo>
                      <a:lnTo>
                        <a:pt x="2457450" y="2590800"/>
                      </a:lnTo>
                      <a:lnTo>
                        <a:pt x="2407920" y="2571750"/>
                      </a:lnTo>
                      <a:lnTo>
                        <a:pt x="2362200" y="2567940"/>
                      </a:lnTo>
                      <a:lnTo>
                        <a:pt x="2339340" y="2533650"/>
                      </a:lnTo>
                      <a:lnTo>
                        <a:pt x="2312670" y="2510790"/>
                      </a:lnTo>
                      <a:lnTo>
                        <a:pt x="2327910" y="2468880"/>
                      </a:lnTo>
                      <a:lnTo>
                        <a:pt x="2362200" y="2385060"/>
                      </a:lnTo>
                      <a:lnTo>
                        <a:pt x="2396490" y="2316480"/>
                      </a:lnTo>
                      <a:lnTo>
                        <a:pt x="2407920" y="2274570"/>
                      </a:lnTo>
                      <a:lnTo>
                        <a:pt x="2404110" y="2240280"/>
                      </a:lnTo>
                      <a:lnTo>
                        <a:pt x="2366010" y="2221230"/>
                      </a:lnTo>
                      <a:lnTo>
                        <a:pt x="2320290" y="2236470"/>
                      </a:lnTo>
                      <a:lnTo>
                        <a:pt x="2297430" y="2259330"/>
                      </a:lnTo>
                      <a:lnTo>
                        <a:pt x="2259330" y="2289810"/>
                      </a:lnTo>
                      <a:lnTo>
                        <a:pt x="2221230" y="2289810"/>
                      </a:lnTo>
                      <a:lnTo>
                        <a:pt x="2190750" y="2274570"/>
                      </a:lnTo>
                      <a:lnTo>
                        <a:pt x="2156460" y="2266950"/>
                      </a:lnTo>
                      <a:lnTo>
                        <a:pt x="2114550" y="2259330"/>
                      </a:lnTo>
                      <a:lnTo>
                        <a:pt x="2068830" y="2259330"/>
                      </a:lnTo>
                      <a:lnTo>
                        <a:pt x="2049780" y="2293620"/>
                      </a:lnTo>
                      <a:lnTo>
                        <a:pt x="1996440" y="2335530"/>
                      </a:lnTo>
                      <a:lnTo>
                        <a:pt x="1969770" y="2381250"/>
                      </a:lnTo>
                      <a:lnTo>
                        <a:pt x="1920240" y="2400300"/>
                      </a:lnTo>
                      <a:lnTo>
                        <a:pt x="1844040" y="2392680"/>
                      </a:lnTo>
                      <a:lnTo>
                        <a:pt x="1733550" y="2400300"/>
                      </a:lnTo>
                      <a:lnTo>
                        <a:pt x="1684020" y="2426970"/>
                      </a:lnTo>
                      <a:lnTo>
                        <a:pt x="1630680" y="2472690"/>
                      </a:lnTo>
                      <a:lnTo>
                        <a:pt x="1531620" y="2526030"/>
                      </a:lnTo>
                      <a:lnTo>
                        <a:pt x="1489710" y="2564130"/>
                      </a:lnTo>
                      <a:lnTo>
                        <a:pt x="1436370" y="2579370"/>
                      </a:lnTo>
                      <a:lnTo>
                        <a:pt x="1363980" y="2632710"/>
                      </a:lnTo>
                      <a:lnTo>
                        <a:pt x="1329690" y="2689860"/>
                      </a:lnTo>
                      <a:lnTo>
                        <a:pt x="1283970" y="2705100"/>
                      </a:lnTo>
                      <a:lnTo>
                        <a:pt x="1215390" y="2708910"/>
                      </a:lnTo>
                      <a:lnTo>
                        <a:pt x="1177290" y="2697480"/>
                      </a:lnTo>
                      <a:lnTo>
                        <a:pt x="1146810" y="2647950"/>
                      </a:lnTo>
                      <a:lnTo>
                        <a:pt x="1150620" y="2628900"/>
                      </a:lnTo>
                      <a:lnTo>
                        <a:pt x="1169670" y="2590800"/>
                      </a:lnTo>
                      <a:lnTo>
                        <a:pt x="1188720" y="2586990"/>
                      </a:lnTo>
                      <a:lnTo>
                        <a:pt x="1211580" y="2567940"/>
                      </a:lnTo>
                      <a:lnTo>
                        <a:pt x="1207770" y="2533650"/>
                      </a:lnTo>
                      <a:lnTo>
                        <a:pt x="1173480" y="2522220"/>
                      </a:lnTo>
                      <a:lnTo>
                        <a:pt x="1127760" y="2484120"/>
                      </a:lnTo>
                      <a:lnTo>
                        <a:pt x="1120140" y="2472690"/>
                      </a:lnTo>
                      <a:lnTo>
                        <a:pt x="1131570" y="2426970"/>
                      </a:lnTo>
                      <a:lnTo>
                        <a:pt x="1093470" y="2385060"/>
                      </a:lnTo>
                      <a:lnTo>
                        <a:pt x="1032510" y="2339340"/>
                      </a:lnTo>
                      <a:lnTo>
                        <a:pt x="982980" y="2278380"/>
                      </a:lnTo>
                      <a:lnTo>
                        <a:pt x="956310" y="2221230"/>
                      </a:lnTo>
                      <a:lnTo>
                        <a:pt x="941070" y="2145030"/>
                      </a:lnTo>
                      <a:lnTo>
                        <a:pt x="922020" y="2091690"/>
                      </a:lnTo>
                      <a:lnTo>
                        <a:pt x="914400" y="2030730"/>
                      </a:lnTo>
                      <a:lnTo>
                        <a:pt x="914400" y="1958340"/>
                      </a:lnTo>
                      <a:lnTo>
                        <a:pt x="899160" y="1905000"/>
                      </a:lnTo>
                      <a:lnTo>
                        <a:pt x="880110" y="1878330"/>
                      </a:lnTo>
                      <a:lnTo>
                        <a:pt x="857250" y="1870710"/>
                      </a:lnTo>
                      <a:lnTo>
                        <a:pt x="807720" y="1874520"/>
                      </a:lnTo>
                      <a:lnTo>
                        <a:pt x="742950" y="1870710"/>
                      </a:lnTo>
                      <a:lnTo>
                        <a:pt x="666750" y="1878330"/>
                      </a:lnTo>
                      <a:lnTo>
                        <a:pt x="617220" y="1874520"/>
                      </a:lnTo>
                      <a:lnTo>
                        <a:pt x="560070" y="1847850"/>
                      </a:lnTo>
                      <a:lnTo>
                        <a:pt x="537210" y="1786890"/>
                      </a:lnTo>
                      <a:lnTo>
                        <a:pt x="537210" y="1725930"/>
                      </a:lnTo>
                      <a:lnTo>
                        <a:pt x="434340" y="1543050"/>
                      </a:lnTo>
                      <a:lnTo>
                        <a:pt x="358140" y="1360170"/>
                      </a:lnTo>
                      <a:lnTo>
                        <a:pt x="285750" y="1177290"/>
                      </a:lnTo>
                      <a:lnTo>
                        <a:pt x="236220" y="1059180"/>
                      </a:lnTo>
                      <a:lnTo>
                        <a:pt x="201930" y="963930"/>
                      </a:lnTo>
                      <a:lnTo>
                        <a:pt x="186690" y="891540"/>
                      </a:lnTo>
                      <a:lnTo>
                        <a:pt x="179070" y="834390"/>
                      </a:lnTo>
                      <a:lnTo>
                        <a:pt x="163830" y="769620"/>
                      </a:lnTo>
                      <a:lnTo>
                        <a:pt x="156210" y="697230"/>
                      </a:lnTo>
                      <a:lnTo>
                        <a:pt x="148590" y="655320"/>
                      </a:lnTo>
                      <a:lnTo>
                        <a:pt x="118110" y="605790"/>
                      </a:lnTo>
                      <a:lnTo>
                        <a:pt x="76200" y="567690"/>
                      </a:lnTo>
                      <a:lnTo>
                        <a:pt x="22860" y="495300"/>
                      </a:lnTo>
                      <a:lnTo>
                        <a:pt x="0" y="461010"/>
                      </a:lnTo>
                      <a:lnTo>
                        <a:pt x="0" y="461010"/>
                      </a:lnTo>
                      <a:lnTo>
                        <a:pt x="22860" y="419100"/>
                      </a:lnTo>
                      <a:lnTo>
                        <a:pt x="64770" y="392430"/>
                      </a:lnTo>
                      <a:lnTo>
                        <a:pt x="125730" y="304800"/>
                      </a:lnTo>
                      <a:lnTo>
                        <a:pt x="167640" y="243840"/>
                      </a:lnTo>
                      <a:lnTo>
                        <a:pt x="217170" y="182880"/>
                      </a:lnTo>
                      <a:lnTo>
                        <a:pt x="293370" y="99060"/>
                      </a:lnTo>
                      <a:lnTo>
                        <a:pt x="320040" y="38100"/>
                      </a:lnTo>
                      <a:lnTo>
                        <a:pt x="350520" y="22860"/>
                      </a:lnTo>
                      <a:lnTo>
                        <a:pt x="407670" y="22860"/>
                      </a:lnTo>
                      <a:lnTo>
                        <a:pt x="445770" y="0"/>
                      </a:lnTo>
                      <a:lnTo>
                        <a:pt x="502920" y="1524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solidFill>
                    <a:srgbClr val="008FD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400" b="1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S-Core Dream 6 Bold" panose="020B0503030302020204" pitchFamily="34" charset="-127"/>
                    <a:ea typeface="S-Core Dream 6 Bold" panose="020B0503030302020204" pitchFamily="34" charset="-127"/>
                  </a:endParaRPr>
                </a:p>
              </p:txBody>
            </p:sp>
            <p:sp>
              <p:nvSpPr>
                <p:cNvPr id="226" name="강남 TXT">
                  <a:extLst>
                    <a:ext uri="{FF2B5EF4-FFF2-40B4-BE49-F238E27FC236}">
                      <a16:creationId xmlns:a16="http://schemas.microsoft.com/office/drawing/2014/main" id="{3991413A-EC3D-C745-89FC-B6196F9C1C20}"/>
                    </a:ext>
                  </a:extLst>
                </p:cNvPr>
                <p:cNvSpPr txBox="1"/>
                <p:nvPr/>
              </p:nvSpPr>
              <p:spPr>
                <a:xfrm>
                  <a:off x="5523094" y="5267379"/>
                  <a:ext cx="453971" cy="276999"/>
                </a:xfrm>
                <a:prstGeom prst="rect">
                  <a:avLst/>
                </a:prstGeom>
                <a:noFill/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</p:spPr>
              <p:txBody>
                <a:bodyPr wrap="none" rtlCol="0" anchor="ctr">
                  <a:spAutoFit/>
                </a:bodyPr>
                <a:lstStyle/>
                <a:p>
                  <a:pPr algn="ctr"/>
                  <a:r>
                    <a:rPr lang="ko-KR" altLang="en-US" sz="1200" b="1" spc="-15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latin typeface="S-Core Dream 6 Bold" panose="020B0503030302020204" pitchFamily="34" charset="-127"/>
                      <a:ea typeface="S-Core Dream 6 Bold" panose="020B0503030302020204" pitchFamily="34" charset="-127"/>
                    </a:rPr>
                    <a:t>강남</a:t>
                  </a:r>
                  <a:endParaRPr lang="ko-KR" altLang="en-US" sz="1200" b="1" spc="-15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S-Core Dream 6 Bold" panose="020B0503030302020204" pitchFamily="34" charset="-127"/>
                    <a:ea typeface="S-Core Dream 6 Bold" panose="020B0503030302020204" pitchFamily="34" charset="-127"/>
                  </a:endParaRPr>
                </a:p>
              </p:txBody>
            </p:sp>
          </p:grpSp>
          <p:grpSp>
            <p:nvGrpSpPr>
              <p:cNvPr id="222" name="서초구">
                <a:extLst>
                  <a:ext uri="{FF2B5EF4-FFF2-40B4-BE49-F238E27FC236}">
                    <a16:creationId xmlns:a16="http://schemas.microsoft.com/office/drawing/2014/main" id="{6759B62F-540D-574C-9DE2-6BA32083B6BF}"/>
                  </a:ext>
                </a:extLst>
              </p:cNvPr>
              <p:cNvGrpSpPr/>
              <p:nvPr/>
            </p:nvGrpSpPr>
            <p:grpSpPr>
              <a:xfrm>
                <a:off x="4690103" y="4892646"/>
                <a:ext cx="1520833" cy="1533265"/>
                <a:chOff x="4690103" y="4892646"/>
                <a:chExt cx="1520833" cy="1533265"/>
              </a:xfrm>
            </p:grpSpPr>
            <p:sp>
              <p:nvSpPr>
                <p:cNvPr id="223" name="서초구">
                  <a:extLst>
                    <a:ext uri="{FF2B5EF4-FFF2-40B4-BE49-F238E27FC236}">
                      <a16:creationId xmlns:a16="http://schemas.microsoft.com/office/drawing/2014/main" id="{A21D9506-FB1D-5948-B2A6-5853817C3DA7}"/>
                    </a:ext>
                  </a:extLst>
                </p:cNvPr>
                <p:cNvSpPr/>
                <p:nvPr/>
              </p:nvSpPr>
              <p:spPr>
                <a:xfrm>
                  <a:off x="4690103" y="4892646"/>
                  <a:ext cx="1520833" cy="1533265"/>
                </a:xfrm>
                <a:custGeom>
                  <a:avLst/>
                  <a:gdLst>
                    <a:gd name="connsiteX0" fmla="*/ 975360 w 3728720"/>
                    <a:gd name="connsiteY0" fmla="*/ 45720 h 3759200"/>
                    <a:gd name="connsiteX1" fmla="*/ 904240 w 3728720"/>
                    <a:gd name="connsiteY1" fmla="*/ 116840 h 3759200"/>
                    <a:gd name="connsiteX2" fmla="*/ 848360 w 3728720"/>
                    <a:gd name="connsiteY2" fmla="*/ 172720 h 3759200"/>
                    <a:gd name="connsiteX3" fmla="*/ 762000 w 3728720"/>
                    <a:gd name="connsiteY3" fmla="*/ 213360 h 3759200"/>
                    <a:gd name="connsiteX4" fmla="*/ 701040 w 3728720"/>
                    <a:gd name="connsiteY4" fmla="*/ 294640 h 3759200"/>
                    <a:gd name="connsiteX5" fmla="*/ 624840 w 3728720"/>
                    <a:gd name="connsiteY5" fmla="*/ 350520 h 3759200"/>
                    <a:gd name="connsiteX6" fmla="*/ 558800 w 3728720"/>
                    <a:gd name="connsiteY6" fmla="*/ 391160 h 3759200"/>
                    <a:gd name="connsiteX7" fmla="*/ 441960 w 3728720"/>
                    <a:gd name="connsiteY7" fmla="*/ 447040 h 3759200"/>
                    <a:gd name="connsiteX8" fmla="*/ 299720 w 3728720"/>
                    <a:gd name="connsiteY8" fmla="*/ 513080 h 3759200"/>
                    <a:gd name="connsiteX9" fmla="*/ 157480 w 3728720"/>
                    <a:gd name="connsiteY9" fmla="*/ 563880 h 3759200"/>
                    <a:gd name="connsiteX10" fmla="*/ 96520 w 3728720"/>
                    <a:gd name="connsiteY10" fmla="*/ 584200 h 3759200"/>
                    <a:gd name="connsiteX11" fmla="*/ 40640 w 3728720"/>
                    <a:gd name="connsiteY11" fmla="*/ 584200 h 3759200"/>
                    <a:gd name="connsiteX12" fmla="*/ 0 w 3728720"/>
                    <a:gd name="connsiteY12" fmla="*/ 599440 h 3759200"/>
                    <a:gd name="connsiteX13" fmla="*/ 0 w 3728720"/>
                    <a:gd name="connsiteY13" fmla="*/ 624840 h 3759200"/>
                    <a:gd name="connsiteX14" fmla="*/ 25400 w 3728720"/>
                    <a:gd name="connsiteY14" fmla="*/ 685800 h 3759200"/>
                    <a:gd name="connsiteX15" fmla="*/ 71120 w 3728720"/>
                    <a:gd name="connsiteY15" fmla="*/ 721360 h 3759200"/>
                    <a:gd name="connsiteX16" fmla="*/ 142240 w 3728720"/>
                    <a:gd name="connsiteY16" fmla="*/ 828040 h 3759200"/>
                    <a:gd name="connsiteX17" fmla="*/ 172720 w 3728720"/>
                    <a:gd name="connsiteY17" fmla="*/ 894080 h 3759200"/>
                    <a:gd name="connsiteX18" fmla="*/ 182880 w 3728720"/>
                    <a:gd name="connsiteY18" fmla="*/ 939800 h 3759200"/>
                    <a:gd name="connsiteX19" fmla="*/ 177800 w 3728720"/>
                    <a:gd name="connsiteY19" fmla="*/ 980440 h 3759200"/>
                    <a:gd name="connsiteX20" fmla="*/ 111760 w 3728720"/>
                    <a:gd name="connsiteY20" fmla="*/ 1021080 h 3759200"/>
                    <a:gd name="connsiteX21" fmla="*/ 91440 w 3728720"/>
                    <a:gd name="connsiteY21" fmla="*/ 1066800 h 3759200"/>
                    <a:gd name="connsiteX22" fmla="*/ 71120 w 3728720"/>
                    <a:gd name="connsiteY22" fmla="*/ 1183640 h 3759200"/>
                    <a:gd name="connsiteX23" fmla="*/ 55880 w 3728720"/>
                    <a:gd name="connsiteY23" fmla="*/ 1605280 h 3759200"/>
                    <a:gd name="connsiteX24" fmla="*/ 35560 w 3728720"/>
                    <a:gd name="connsiteY24" fmla="*/ 1676400 h 3759200"/>
                    <a:gd name="connsiteX25" fmla="*/ 40640 w 3728720"/>
                    <a:gd name="connsiteY25" fmla="*/ 1772920 h 3759200"/>
                    <a:gd name="connsiteX26" fmla="*/ 81280 w 3728720"/>
                    <a:gd name="connsiteY26" fmla="*/ 1981200 h 3759200"/>
                    <a:gd name="connsiteX27" fmla="*/ 157480 w 3728720"/>
                    <a:gd name="connsiteY27" fmla="*/ 2087880 h 3759200"/>
                    <a:gd name="connsiteX28" fmla="*/ 233680 w 3728720"/>
                    <a:gd name="connsiteY28" fmla="*/ 2133600 h 3759200"/>
                    <a:gd name="connsiteX29" fmla="*/ 269240 w 3728720"/>
                    <a:gd name="connsiteY29" fmla="*/ 2189480 h 3759200"/>
                    <a:gd name="connsiteX30" fmla="*/ 269240 w 3728720"/>
                    <a:gd name="connsiteY30" fmla="*/ 2280920 h 3759200"/>
                    <a:gd name="connsiteX31" fmla="*/ 259080 w 3728720"/>
                    <a:gd name="connsiteY31" fmla="*/ 2357120 h 3759200"/>
                    <a:gd name="connsiteX32" fmla="*/ 243840 w 3728720"/>
                    <a:gd name="connsiteY32" fmla="*/ 2519680 h 3759200"/>
                    <a:gd name="connsiteX33" fmla="*/ 243840 w 3728720"/>
                    <a:gd name="connsiteY33" fmla="*/ 2519680 h 3759200"/>
                    <a:gd name="connsiteX34" fmla="*/ 350520 w 3728720"/>
                    <a:gd name="connsiteY34" fmla="*/ 2473960 h 3759200"/>
                    <a:gd name="connsiteX35" fmla="*/ 436880 w 3728720"/>
                    <a:gd name="connsiteY35" fmla="*/ 2463800 h 3759200"/>
                    <a:gd name="connsiteX36" fmla="*/ 497840 w 3728720"/>
                    <a:gd name="connsiteY36" fmla="*/ 2448560 h 3759200"/>
                    <a:gd name="connsiteX37" fmla="*/ 533400 w 3728720"/>
                    <a:gd name="connsiteY37" fmla="*/ 2392680 h 3759200"/>
                    <a:gd name="connsiteX38" fmla="*/ 518160 w 3728720"/>
                    <a:gd name="connsiteY38" fmla="*/ 2296160 h 3759200"/>
                    <a:gd name="connsiteX39" fmla="*/ 523240 w 3728720"/>
                    <a:gd name="connsiteY39" fmla="*/ 2204720 h 3759200"/>
                    <a:gd name="connsiteX40" fmla="*/ 543560 w 3728720"/>
                    <a:gd name="connsiteY40" fmla="*/ 2174240 h 3759200"/>
                    <a:gd name="connsiteX41" fmla="*/ 574040 w 3728720"/>
                    <a:gd name="connsiteY41" fmla="*/ 2199640 h 3759200"/>
                    <a:gd name="connsiteX42" fmla="*/ 665480 w 3728720"/>
                    <a:gd name="connsiteY42" fmla="*/ 2189480 h 3759200"/>
                    <a:gd name="connsiteX43" fmla="*/ 721360 w 3728720"/>
                    <a:gd name="connsiteY43" fmla="*/ 2214880 h 3759200"/>
                    <a:gd name="connsiteX44" fmla="*/ 716280 w 3728720"/>
                    <a:gd name="connsiteY44" fmla="*/ 2280920 h 3759200"/>
                    <a:gd name="connsiteX45" fmla="*/ 716280 w 3728720"/>
                    <a:gd name="connsiteY45" fmla="*/ 2326640 h 3759200"/>
                    <a:gd name="connsiteX46" fmla="*/ 736600 w 3728720"/>
                    <a:gd name="connsiteY46" fmla="*/ 2362200 h 3759200"/>
                    <a:gd name="connsiteX47" fmla="*/ 756920 w 3728720"/>
                    <a:gd name="connsiteY47" fmla="*/ 2428240 h 3759200"/>
                    <a:gd name="connsiteX48" fmla="*/ 772160 w 3728720"/>
                    <a:gd name="connsiteY48" fmla="*/ 2494280 h 3759200"/>
                    <a:gd name="connsiteX49" fmla="*/ 873760 w 3728720"/>
                    <a:gd name="connsiteY49" fmla="*/ 2555240 h 3759200"/>
                    <a:gd name="connsiteX50" fmla="*/ 975360 w 3728720"/>
                    <a:gd name="connsiteY50" fmla="*/ 2641600 h 3759200"/>
                    <a:gd name="connsiteX51" fmla="*/ 1071880 w 3728720"/>
                    <a:gd name="connsiteY51" fmla="*/ 2682240 h 3759200"/>
                    <a:gd name="connsiteX52" fmla="*/ 1173480 w 3728720"/>
                    <a:gd name="connsiteY52" fmla="*/ 2717800 h 3759200"/>
                    <a:gd name="connsiteX53" fmla="*/ 1270000 w 3728720"/>
                    <a:gd name="connsiteY53" fmla="*/ 2692400 h 3759200"/>
                    <a:gd name="connsiteX54" fmla="*/ 1361440 w 3728720"/>
                    <a:gd name="connsiteY54" fmla="*/ 2636520 h 3759200"/>
                    <a:gd name="connsiteX55" fmla="*/ 1463040 w 3728720"/>
                    <a:gd name="connsiteY55" fmla="*/ 2606040 h 3759200"/>
                    <a:gd name="connsiteX56" fmla="*/ 1554480 w 3728720"/>
                    <a:gd name="connsiteY56" fmla="*/ 2565400 h 3759200"/>
                    <a:gd name="connsiteX57" fmla="*/ 1559560 w 3728720"/>
                    <a:gd name="connsiteY57" fmla="*/ 2514600 h 3759200"/>
                    <a:gd name="connsiteX58" fmla="*/ 1549400 w 3728720"/>
                    <a:gd name="connsiteY58" fmla="*/ 2438400 h 3759200"/>
                    <a:gd name="connsiteX59" fmla="*/ 1584960 w 3728720"/>
                    <a:gd name="connsiteY59" fmla="*/ 2336800 h 3759200"/>
                    <a:gd name="connsiteX60" fmla="*/ 1584960 w 3728720"/>
                    <a:gd name="connsiteY60" fmla="*/ 2291080 h 3759200"/>
                    <a:gd name="connsiteX61" fmla="*/ 1590040 w 3728720"/>
                    <a:gd name="connsiteY61" fmla="*/ 2250440 h 3759200"/>
                    <a:gd name="connsiteX62" fmla="*/ 1625600 w 3728720"/>
                    <a:gd name="connsiteY62" fmla="*/ 2260600 h 3759200"/>
                    <a:gd name="connsiteX63" fmla="*/ 1656080 w 3728720"/>
                    <a:gd name="connsiteY63" fmla="*/ 2321560 h 3759200"/>
                    <a:gd name="connsiteX64" fmla="*/ 1722120 w 3728720"/>
                    <a:gd name="connsiteY64" fmla="*/ 2387600 h 3759200"/>
                    <a:gd name="connsiteX65" fmla="*/ 1752600 w 3728720"/>
                    <a:gd name="connsiteY65" fmla="*/ 2453640 h 3759200"/>
                    <a:gd name="connsiteX66" fmla="*/ 1757680 w 3728720"/>
                    <a:gd name="connsiteY66" fmla="*/ 2545080 h 3759200"/>
                    <a:gd name="connsiteX67" fmla="*/ 1752600 w 3728720"/>
                    <a:gd name="connsiteY67" fmla="*/ 2636520 h 3759200"/>
                    <a:gd name="connsiteX68" fmla="*/ 1762760 w 3728720"/>
                    <a:gd name="connsiteY68" fmla="*/ 2733040 h 3759200"/>
                    <a:gd name="connsiteX69" fmla="*/ 1788160 w 3728720"/>
                    <a:gd name="connsiteY69" fmla="*/ 2809240 h 3759200"/>
                    <a:gd name="connsiteX70" fmla="*/ 1859280 w 3728720"/>
                    <a:gd name="connsiteY70" fmla="*/ 2910840 h 3759200"/>
                    <a:gd name="connsiteX71" fmla="*/ 1864360 w 3728720"/>
                    <a:gd name="connsiteY71" fmla="*/ 2956560 h 3759200"/>
                    <a:gd name="connsiteX72" fmla="*/ 1844040 w 3728720"/>
                    <a:gd name="connsiteY72" fmla="*/ 3007360 h 3759200"/>
                    <a:gd name="connsiteX73" fmla="*/ 1823720 w 3728720"/>
                    <a:gd name="connsiteY73" fmla="*/ 3088640 h 3759200"/>
                    <a:gd name="connsiteX74" fmla="*/ 1788160 w 3728720"/>
                    <a:gd name="connsiteY74" fmla="*/ 3159760 h 3759200"/>
                    <a:gd name="connsiteX75" fmla="*/ 1788160 w 3728720"/>
                    <a:gd name="connsiteY75" fmla="*/ 3159760 h 3759200"/>
                    <a:gd name="connsiteX76" fmla="*/ 1767840 w 3728720"/>
                    <a:gd name="connsiteY76" fmla="*/ 3241040 h 3759200"/>
                    <a:gd name="connsiteX77" fmla="*/ 1808480 w 3728720"/>
                    <a:gd name="connsiteY77" fmla="*/ 3281680 h 3759200"/>
                    <a:gd name="connsiteX78" fmla="*/ 1879600 w 3728720"/>
                    <a:gd name="connsiteY78" fmla="*/ 3342640 h 3759200"/>
                    <a:gd name="connsiteX79" fmla="*/ 1920240 w 3728720"/>
                    <a:gd name="connsiteY79" fmla="*/ 3373120 h 3759200"/>
                    <a:gd name="connsiteX80" fmla="*/ 1955800 w 3728720"/>
                    <a:gd name="connsiteY80" fmla="*/ 3388360 h 3759200"/>
                    <a:gd name="connsiteX81" fmla="*/ 2026920 w 3728720"/>
                    <a:gd name="connsiteY81" fmla="*/ 3423920 h 3759200"/>
                    <a:gd name="connsiteX82" fmla="*/ 2082800 w 3728720"/>
                    <a:gd name="connsiteY82" fmla="*/ 3545840 h 3759200"/>
                    <a:gd name="connsiteX83" fmla="*/ 2169160 w 3728720"/>
                    <a:gd name="connsiteY83" fmla="*/ 3611880 h 3759200"/>
                    <a:gd name="connsiteX84" fmla="*/ 2230120 w 3728720"/>
                    <a:gd name="connsiteY84" fmla="*/ 3698240 h 3759200"/>
                    <a:gd name="connsiteX85" fmla="*/ 2311400 w 3728720"/>
                    <a:gd name="connsiteY85" fmla="*/ 3754120 h 3759200"/>
                    <a:gd name="connsiteX86" fmla="*/ 2402840 w 3728720"/>
                    <a:gd name="connsiteY86" fmla="*/ 3759200 h 3759200"/>
                    <a:gd name="connsiteX87" fmla="*/ 2484120 w 3728720"/>
                    <a:gd name="connsiteY87" fmla="*/ 3738880 h 3759200"/>
                    <a:gd name="connsiteX88" fmla="*/ 2580640 w 3728720"/>
                    <a:gd name="connsiteY88" fmla="*/ 3728720 h 3759200"/>
                    <a:gd name="connsiteX89" fmla="*/ 2651760 w 3728720"/>
                    <a:gd name="connsiteY89" fmla="*/ 3713480 h 3759200"/>
                    <a:gd name="connsiteX90" fmla="*/ 2717800 w 3728720"/>
                    <a:gd name="connsiteY90" fmla="*/ 3728720 h 3759200"/>
                    <a:gd name="connsiteX91" fmla="*/ 2773680 w 3728720"/>
                    <a:gd name="connsiteY91" fmla="*/ 3708400 h 3759200"/>
                    <a:gd name="connsiteX92" fmla="*/ 2778760 w 3728720"/>
                    <a:gd name="connsiteY92" fmla="*/ 3632200 h 3759200"/>
                    <a:gd name="connsiteX93" fmla="*/ 2865120 w 3728720"/>
                    <a:gd name="connsiteY93" fmla="*/ 3510280 h 3759200"/>
                    <a:gd name="connsiteX94" fmla="*/ 2936240 w 3728720"/>
                    <a:gd name="connsiteY94" fmla="*/ 3444240 h 3759200"/>
                    <a:gd name="connsiteX95" fmla="*/ 2946400 w 3728720"/>
                    <a:gd name="connsiteY95" fmla="*/ 3383280 h 3759200"/>
                    <a:gd name="connsiteX96" fmla="*/ 2936240 w 3728720"/>
                    <a:gd name="connsiteY96" fmla="*/ 3296920 h 3759200"/>
                    <a:gd name="connsiteX97" fmla="*/ 2946400 w 3728720"/>
                    <a:gd name="connsiteY97" fmla="*/ 3246120 h 3759200"/>
                    <a:gd name="connsiteX98" fmla="*/ 2987040 w 3728720"/>
                    <a:gd name="connsiteY98" fmla="*/ 3210560 h 3759200"/>
                    <a:gd name="connsiteX99" fmla="*/ 3093720 w 3728720"/>
                    <a:gd name="connsiteY99" fmla="*/ 3215640 h 3759200"/>
                    <a:gd name="connsiteX100" fmla="*/ 3154680 w 3728720"/>
                    <a:gd name="connsiteY100" fmla="*/ 3235960 h 3759200"/>
                    <a:gd name="connsiteX101" fmla="*/ 3235960 w 3728720"/>
                    <a:gd name="connsiteY101" fmla="*/ 3235960 h 3759200"/>
                    <a:gd name="connsiteX102" fmla="*/ 3352800 w 3728720"/>
                    <a:gd name="connsiteY102" fmla="*/ 3180080 h 3759200"/>
                    <a:gd name="connsiteX103" fmla="*/ 3459480 w 3728720"/>
                    <a:gd name="connsiteY103" fmla="*/ 3103880 h 3759200"/>
                    <a:gd name="connsiteX104" fmla="*/ 3474720 w 3728720"/>
                    <a:gd name="connsiteY104" fmla="*/ 3027680 h 3759200"/>
                    <a:gd name="connsiteX105" fmla="*/ 3474720 w 3728720"/>
                    <a:gd name="connsiteY105" fmla="*/ 2941320 h 3759200"/>
                    <a:gd name="connsiteX106" fmla="*/ 3444240 w 3728720"/>
                    <a:gd name="connsiteY106" fmla="*/ 2890520 h 3759200"/>
                    <a:gd name="connsiteX107" fmla="*/ 3444240 w 3728720"/>
                    <a:gd name="connsiteY107" fmla="*/ 2814320 h 3759200"/>
                    <a:gd name="connsiteX108" fmla="*/ 3495040 w 3728720"/>
                    <a:gd name="connsiteY108" fmla="*/ 2727960 h 3759200"/>
                    <a:gd name="connsiteX109" fmla="*/ 3525520 w 3728720"/>
                    <a:gd name="connsiteY109" fmla="*/ 2641600 h 3759200"/>
                    <a:gd name="connsiteX110" fmla="*/ 3566160 w 3728720"/>
                    <a:gd name="connsiteY110" fmla="*/ 2540000 h 3759200"/>
                    <a:gd name="connsiteX111" fmla="*/ 3581400 w 3728720"/>
                    <a:gd name="connsiteY111" fmla="*/ 2463800 h 3759200"/>
                    <a:gd name="connsiteX112" fmla="*/ 3581400 w 3728720"/>
                    <a:gd name="connsiteY112" fmla="*/ 2463800 h 3759200"/>
                    <a:gd name="connsiteX113" fmla="*/ 3642360 w 3728720"/>
                    <a:gd name="connsiteY113" fmla="*/ 2458720 h 3759200"/>
                    <a:gd name="connsiteX114" fmla="*/ 3688080 w 3728720"/>
                    <a:gd name="connsiteY114" fmla="*/ 2499360 h 3759200"/>
                    <a:gd name="connsiteX115" fmla="*/ 3728720 w 3728720"/>
                    <a:gd name="connsiteY115" fmla="*/ 2504440 h 3759200"/>
                    <a:gd name="connsiteX116" fmla="*/ 3723640 w 3728720"/>
                    <a:gd name="connsiteY116" fmla="*/ 2453640 h 3759200"/>
                    <a:gd name="connsiteX117" fmla="*/ 3693160 w 3728720"/>
                    <a:gd name="connsiteY117" fmla="*/ 2413000 h 3759200"/>
                    <a:gd name="connsiteX118" fmla="*/ 3672840 w 3728720"/>
                    <a:gd name="connsiteY118" fmla="*/ 2346960 h 3759200"/>
                    <a:gd name="connsiteX119" fmla="*/ 3647440 w 3728720"/>
                    <a:gd name="connsiteY119" fmla="*/ 2336800 h 3759200"/>
                    <a:gd name="connsiteX120" fmla="*/ 3601720 w 3728720"/>
                    <a:gd name="connsiteY120" fmla="*/ 2341880 h 3759200"/>
                    <a:gd name="connsiteX121" fmla="*/ 3561080 w 3728720"/>
                    <a:gd name="connsiteY121" fmla="*/ 2321560 h 3759200"/>
                    <a:gd name="connsiteX122" fmla="*/ 3545840 w 3728720"/>
                    <a:gd name="connsiteY122" fmla="*/ 2255520 h 3759200"/>
                    <a:gd name="connsiteX123" fmla="*/ 3550920 w 3728720"/>
                    <a:gd name="connsiteY123" fmla="*/ 2189480 h 3759200"/>
                    <a:gd name="connsiteX124" fmla="*/ 3515360 w 3728720"/>
                    <a:gd name="connsiteY124" fmla="*/ 2164080 h 3759200"/>
                    <a:gd name="connsiteX125" fmla="*/ 3474720 w 3728720"/>
                    <a:gd name="connsiteY125" fmla="*/ 2159000 h 3759200"/>
                    <a:gd name="connsiteX126" fmla="*/ 3403600 w 3728720"/>
                    <a:gd name="connsiteY126" fmla="*/ 2113280 h 3759200"/>
                    <a:gd name="connsiteX127" fmla="*/ 3362960 w 3728720"/>
                    <a:gd name="connsiteY127" fmla="*/ 2098040 h 3759200"/>
                    <a:gd name="connsiteX128" fmla="*/ 3322320 w 3728720"/>
                    <a:gd name="connsiteY128" fmla="*/ 2082800 h 3759200"/>
                    <a:gd name="connsiteX129" fmla="*/ 3302000 w 3728720"/>
                    <a:gd name="connsiteY129" fmla="*/ 2062480 h 3759200"/>
                    <a:gd name="connsiteX130" fmla="*/ 3302000 w 3728720"/>
                    <a:gd name="connsiteY130" fmla="*/ 2026920 h 3759200"/>
                    <a:gd name="connsiteX131" fmla="*/ 3342640 w 3728720"/>
                    <a:gd name="connsiteY131" fmla="*/ 1971040 h 3759200"/>
                    <a:gd name="connsiteX132" fmla="*/ 3373120 w 3728720"/>
                    <a:gd name="connsiteY132" fmla="*/ 1910080 h 3759200"/>
                    <a:gd name="connsiteX133" fmla="*/ 3378200 w 3728720"/>
                    <a:gd name="connsiteY133" fmla="*/ 1869440 h 3759200"/>
                    <a:gd name="connsiteX134" fmla="*/ 3378200 w 3728720"/>
                    <a:gd name="connsiteY134" fmla="*/ 1869440 h 3759200"/>
                    <a:gd name="connsiteX135" fmla="*/ 3332480 w 3728720"/>
                    <a:gd name="connsiteY135" fmla="*/ 1854200 h 3759200"/>
                    <a:gd name="connsiteX136" fmla="*/ 3322320 w 3728720"/>
                    <a:gd name="connsiteY136" fmla="*/ 1869440 h 3759200"/>
                    <a:gd name="connsiteX137" fmla="*/ 3276600 w 3728720"/>
                    <a:gd name="connsiteY137" fmla="*/ 1859280 h 3759200"/>
                    <a:gd name="connsiteX138" fmla="*/ 3235960 w 3728720"/>
                    <a:gd name="connsiteY138" fmla="*/ 1828800 h 3759200"/>
                    <a:gd name="connsiteX139" fmla="*/ 3185160 w 3728720"/>
                    <a:gd name="connsiteY139" fmla="*/ 1849120 h 3759200"/>
                    <a:gd name="connsiteX140" fmla="*/ 3129280 w 3728720"/>
                    <a:gd name="connsiteY140" fmla="*/ 1925320 h 3759200"/>
                    <a:gd name="connsiteX141" fmla="*/ 3103880 w 3728720"/>
                    <a:gd name="connsiteY141" fmla="*/ 1955800 h 3759200"/>
                    <a:gd name="connsiteX142" fmla="*/ 3058160 w 3728720"/>
                    <a:gd name="connsiteY142" fmla="*/ 1986280 h 3759200"/>
                    <a:gd name="connsiteX143" fmla="*/ 2961640 w 3728720"/>
                    <a:gd name="connsiteY143" fmla="*/ 1960880 h 3759200"/>
                    <a:gd name="connsiteX144" fmla="*/ 2870200 w 3728720"/>
                    <a:gd name="connsiteY144" fmla="*/ 1976120 h 3759200"/>
                    <a:gd name="connsiteX145" fmla="*/ 2799080 w 3728720"/>
                    <a:gd name="connsiteY145" fmla="*/ 2032000 h 3759200"/>
                    <a:gd name="connsiteX146" fmla="*/ 2702560 w 3728720"/>
                    <a:gd name="connsiteY146" fmla="*/ 2103120 h 3759200"/>
                    <a:gd name="connsiteX147" fmla="*/ 2626360 w 3728720"/>
                    <a:gd name="connsiteY147" fmla="*/ 2148840 h 3759200"/>
                    <a:gd name="connsiteX148" fmla="*/ 2534920 w 3728720"/>
                    <a:gd name="connsiteY148" fmla="*/ 2179320 h 3759200"/>
                    <a:gd name="connsiteX149" fmla="*/ 2468880 w 3728720"/>
                    <a:gd name="connsiteY149" fmla="*/ 2214880 h 3759200"/>
                    <a:gd name="connsiteX150" fmla="*/ 2443480 w 3728720"/>
                    <a:gd name="connsiteY150" fmla="*/ 2280920 h 3759200"/>
                    <a:gd name="connsiteX151" fmla="*/ 2397760 w 3728720"/>
                    <a:gd name="connsiteY151" fmla="*/ 2291080 h 3759200"/>
                    <a:gd name="connsiteX152" fmla="*/ 2301240 w 3728720"/>
                    <a:gd name="connsiteY152" fmla="*/ 2291080 h 3759200"/>
                    <a:gd name="connsiteX153" fmla="*/ 2250440 w 3728720"/>
                    <a:gd name="connsiteY153" fmla="*/ 2301240 h 3759200"/>
                    <a:gd name="connsiteX154" fmla="*/ 2204720 w 3728720"/>
                    <a:gd name="connsiteY154" fmla="*/ 2265680 h 3759200"/>
                    <a:gd name="connsiteX155" fmla="*/ 2159000 w 3728720"/>
                    <a:gd name="connsiteY155" fmla="*/ 2189480 h 3759200"/>
                    <a:gd name="connsiteX156" fmla="*/ 2123440 w 3728720"/>
                    <a:gd name="connsiteY156" fmla="*/ 2153920 h 3759200"/>
                    <a:gd name="connsiteX157" fmla="*/ 2128520 w 3728720"/>
                    <a:gd name="connsiteY157" fmla="*/ 2113280 h 3759200"/>
                    <a:gd name="connsiteX158" fmla="*/ 2164080 w 3728720"/>
                    <a:gd name="connsiteY158" fmla="*/ 2087880 h 3759200"/>
                    <a:gd name="connsiteX159" fmla="*/ 2148840 w 3728720"/>
                    <a:gd name="connsiteY159" fmla="*/ 2047240 h 3759200"/>
                    <a:gd name="connsiteX160" fmla="*/ 2103120 w 3728720"/>
                    <a:gd name="connsiteY160" fmla="*/ 2026920 h 3759200"/>
                    <a:gd name="connsiteX161" fmla="*/ 2108200 w 3728720"/>
                    <a:gd name="connsiteY161" fmla="*/ 1976120 h 3759200"/>
                    <a:gd name="connsiteX162" fmla="*/ 2103120 w 3728720"/>
                    <a:gd name="connsiteY162" fmla="*/ 1925320 h 3759200"/>
                    <a:gd name="connsiteX163" fmla="*/ 2037080 w 3728720"/>
                    <a:gd name="connsiteY163" fmla="*/ 1854200 h 3759200"/>
                    <a:gd name="connsiteX164" fmla="*/ 1996440 w 3728720"/>
                    <a:gd name="connsiteY164" fmla="*/ 1808480 h 3759200"/>
                    <a:gd name="connsiteX165" fmla="*/ 1960880 w 3728720"/>
                    <a:gd name="connsiteY165" fmla="*/ 1757680 h 3759200"/>
                    <a:gd name="connsiteX166" fmla="*/ 1930400 w 3728720"/>
                    <a:gd name="connsiteY166" fmla="*/ 1651000 h 3759200"/>
                    <a:gd name="connsiteX167" fmla="*/ 1930400 w 3728720"/>
                    <a:gd name="connsiteY167" fmla="*/ 1559560 h 3759200"/>
                    <a:gd name="connsiteX168" fmla="*/ 1920240 w 3728720"/>
                    <a:gd name="connsiteY168" fmla="*/ 1508760 h 3759200"/>
                    <a:gd name="connsiteX169" fmla="*/ 1899920 w 3728720"/>
                    <a:gd name="connsiteY169" fmla="*/ 1468120 h 3759200"/>
                    <a:gd name="connsiteX170" fmla="*/ 1844040 w 3728720"/>
                    <a:gd name="connsiteY170" fmla="*/ 1442720 h 3759200"/>
                    <a:gd name="connsiteX171" fmla="*/ 1732280 w 3728720"/>
                    <a:gd name="connsiteY171" fmla="*/ 1442720 h 3759200"/>
                    <a:gd name="connsiteX172" fmla="*/ 1615440 w 3728720"/>
                    <a:gd name="connsiteY172" fmla="*/ 1437640 h 3759200"/>
                    <a:gd name="connsiteX173" fmla="*/ 1590040 w 3728720"/>
                    <a:gd name="connsiteY173" fmla="*/ 1402080 h 3759200"/>
                    <a:gd name="connsiteX174" fmla="*/ 1544320 w 3728720"/>
                    <a:gd name="connsiteY174" fmla="*/ 1391920 h 3759200"/>
                    <a:gd name="connsiteX175" fmla="*/ 1534160 w 3728720"/>
                    <a:gd name="connsiteY175" fmla="*/ 1295400 h 3759200"/>
                    <a:gd name="connsiteX176" fmla="*/ 1503680 w 3728720"/>
                    <a:gd name="connsiteY176" fmla="*/ 1219200 h 3759200"/>
                    <a:gd name="connsiteX177" fmla="*/ 1412240 w 3728720"/>
                    <a:gd name="connsiteY177" fmla="*/ 1000760 h 3759200"/>
                    <a:gd name="connsiteX178" fmla="*/ 1341120 w 3728720"/>
                    <a:gd name="connsiteY178" fmla="*/ 812800 h 3759200"/>
                    <a:gd name="connsiteX179" fmla="*/ 1285240 w 3728720"/>
                    <a:gd name="connsiteY179" fmla="*/ 695960 h 3759200"/>
                    <a:gd name="connsiteX180" fmla="*/ 1234440 w 3728720"/>
                    <a:gd name="connsiteY180" fmla="*/ 594360 h 3759200"/>
                    <a:gd name="connsiteX181" fmla="*/ 1198880 w 3728720"/>
                    <a:gd name="connsiteY181" fmla="*/ 528320 h 3759200"/>
                    <a:gd name="connsiteX182" fmla="*/ 1173480 w 3728720"/>
                    <a:gd name="connsiteY182" fmla="*/ 426720 h 3759200"/>
                    <a:gd name="connsiteX183" fmla="*/ 1173480 w 3728720"/>
                    <a:gd name="connsiteY183" fmla="*/ 345440 h 3759200"/>
                    <a:gd name="connsiteX184" fmla="*/ 1148080 w 3728720"/>
                    <a:gd name="connsiteY184" fmla="*/ 274320 h 3759200"/>
                    <a:gd name="connsiteX185" fmla="*/ 1148080 w 3728720"/>
                    <a:gd name="connsiteY185" fmla="*/ 208280 h 3759200"/>
                    <a:gd name="connsiteX186" fmla="*/ 1132840 w 3728720"/>
                    <a:gd name="connsiteY186" fmla="*/ 152400 h 3759200"/>
                    <a:gd name="connsiteX187" fmla="*/ 1102360 w 3728720"/>
                    <a:gd name="connsiteY187" fmla="*/ 86360 h 3759200"/>
                    <a:gd name="connsiteX188" fmla="*/ 1061720 w 3728720"/>
                    <a:gd name="connsiteY188" fmla="*/ 35560 h 3759200"/>
                    <a:gd name="connsiteX189" fmla="*/ 1041400 w 3728720"/>
                    <a:gd name="connsiteY189" fmla="*/ 5080 h 3759200"/>
                    <a:gd name="connsiteX190" fmla="*/ 995680 w 3728720"/>
                    <a:gd name="connsiteY190" fmla="*/ 0 h 3759200"/>
                    <a:gd name="connsiteX191" fmla="*/ 975360 w 3728720"/>
                    <a:gd name="connsiteY191" fmla="*/ 45720 h 3759200"/>
                    <a:gd name="connsiteX0" fmla="*/ 975360 w 3728720"/>
                    <a:gd name="connsiteY0" fmla="*/ 45720 h 3759200"/>
                    <a:gd name="connsiteX1" fmla="*/ 904240 w 3728720"/>
                    <a:gd name="connsiteY1" fmla="*/ 116840 h 3759200"/>
                    <a:gd name="connsiteX2" fmla="*/ 848360 w 3728720"/>
                    <a:gd name="connsiteY2" fmla="*/ 172720 h 3759200"/>
                    <a:gd name="connsiteX3" fmla="*/ 762000 w 3728720"/>
                    <a:gd name="connsiteY3" fmla="*/ 213360 h 3759200"/>
                    <a:gd name="connsiteX4" fmla="*/ 701040 w 3728720"/>
                    <a:gd name="connsiteY4" fmla="*/ 294640 h 3759200"/>
                    <a:gd name="connsiteX5" fmla="*/ 624840 w 3728720"/>
                    <a:gd name="connsiteY5" fmla="*/ 350520 h 3759200"/>
                    <a:gd name="connsiteX6" fmla="*/ 558800 w 3728720"/>
                    <a:gd name="connsiteY6" fmla="*/ 391160 h 3759200"/>
                    <a:gd name="connsiteX7" fmla="*/ 441960 w 3728720"/>
                    <a:gd name="connsiteY7" fmla="*/ 447040 h 3759200"/>
                    <a:gd name="connsiteX8" fmla="*/ 299720 w 3728720"/>
                    <a:gd name="connsiteY8" fmla="*/ 513080 h 3759200"/>
                    <a:gd name="connsiteX9" fmla="*/ 157480 w 3728720"/>
                    <a:gd name="connsiteY9" fmla="*/ 563880 h 3759200"/>
                    <a:gd name="connsiteX10" fmla="*/ 96520 w 3728720"/>
                    <a:gd name="connsiteY10" fmla="*/ 584200 h 3759200"/>
                    <a:gd name="connsiteX11" fmla="*/ 40640 w 3728720"/>
                    <a:gd name="connsiteY11" fmla="*/ 584200 h 3759200"/>
                    <a:gd name="connsiteX12" fmla="*/ 0 w 3728720"/>
                    <a:gd name="connsiteY12" fmla="*/ 599440 h 3759200"/>
                    <a:gd name="connsiteX13" fmla="*/ 0 w 3728720"/>
                    <a:gd name="connsiteY13" fmla="*/ 624840 h 3759200"/>
                    <a:gd name="connsiteX14" fmla="*/ 25400 w 3728720"/>
                    <a:gd name="connsiteY14" fmla="*/ 685800 h 3759200"/>
                    <a:gd name="connsiteX15" fmla="*/ 71120 w 3728720"/>
                    <a:gd name="connsiteY15" fmla="*/ 721360 h 3759200"/>
                    <a:gd name="connsiteX16" fmla="*/ 142240 w 3728720"/>
                    <a:gd name="connsiteY16" fmla="*/ 828040 h 3759200"/>
                    <a:gd name="connsiteX17" fmla="*/ 172720 w 3728720"/>
                    <a:gd name="connsiteY17" fmla="*/ 894080 h 3759200"/>
                    <a:gd name="connsiteX18" fmla="*/ 182880 w 3728720"/>
                    <a:gd name="connsiteY18" fmla="*/ 939800 h 3759200"/>
                    <a:gd name="connsiteX19" fmla="*/ 177800 w 3728720"/>
                    <a:gd name="connsiteY19" fmla="*/ 980440 h 3759200"/>
                    <a:gd name="connsiteX20" fmla="*/ 111760 w 3728720"/>
                    <a:gd name="connsiteY20" fmla="*/ 1021080 h 3759200"/>
                    <a:gd name="connsiteX21" fmla="*/ 91440 w 3728720"/>
                    <a:gd name="connsiteY21" fmla="*/ 1066800 h 3759200"/>
                    <a:gd name="connsiteX22" fmla="*/ 71120 w 3728720"/>
                    <a:gd name="connsiteY22" fmla="*/ 1183640 h 3759200"/>
                    <a:gd name="connsiteX23" fmla="*/ 55880 w 3728720"/>
                    <a:gd name="connsiteY23" fmla="*/ 1605280 h 3759200"/>
                    <a:gd name="connsiteX24" fmla="*/ 35560 w 3728720"/>
                    <a:gd name="connsiteY24" fmla="*/ 1676400 h 3759200"/>
                    <a:gd name="connsiteX25" fmla="*/ 40640 w 3728720"/>
                    <a:gd name="connsiteY25" fmla="*/ 1772920 h 3759200"/>
                    <a:gd name="connsiteX26" fmla="*/ 93980 w 3728720"/>
                    <a:gd name="connsiteY26" fmla="*/ 1978660 h 3759200"/>
                    <a:gd name="connsiteX27" fmla="*/ 157480 w 3728720"/>
                    <a:gd name="connsiteY27" fmla="*/ 2087880 h 3759200"/>
                    <a:gd name="connsiteX28" fmla="*/ 233680 w 3728720"/>
                    <a:gd name="connsiteY28" fmla="*/ 2133600 h 3759200"/>
                    <a:gd name="connsiteX29" fmla="*/ 269240 w 3728720"/>
                    <a:gd name="connsiteY29" fmla="*/ 2189480 h 3759200"/>
                    <a:gd name="connsiteX30" fmla="*/ 269240 w 3728720"/>
                    <a:gd name="connsiteY30" fmla="*/ 2280920 h 3759200"/>
                    <a:gd name="connsiteX31" fmla="*/ 259080 w 3728720"/>
                    <a:gd name="connsiteY31" fmla="*/ 2357120 h 3759200"/>
                    <a:gd name="connsiteX32" fmla="*/ 243840 w 3728720"/>
                    <a:gd name="connsiteY32" fmla="*/ 2519680 h 3759200"/>
                    <a:gd name="connsiteX33" fmla="*/ 243840 w 3728720"/>
                    <a:gd name="connsiteY33" fmla="*/ 2519680 h 3759200"/>
                    <a:gd name="connsiteX34" fmla="*/ 350520 w 3728720"/>
                    <a:gd name="connsiteY34" fmla="*/ 2473960 h 3759200"/>
                    <a:gd name="connsiteX35" fmla="*/ 436880 w 3728720"/>
                    <a:gd name="connsiteY35" fmla="*/ 2463800 h 3759200"/>
                    <a:gd name="connsiteX36" fmla="*/ 497840 w 3728720"/>
                    <a:gd name="connsiteY36" fmla="*/ 2448560 h 3759200"/>
                    <a:gd name="connsiteX37" fmla="*/ 533400 w 3728720"/>
                    <a:gd name="connsiteY37" fmla="*/ 2392680 h 3759200"/>
                    <a:gd name="connsiteX38" fmla="*/ 518160 w 3728720"/>
                    <a:gd name="connsiteY38" fmla="*/ 2296160 h 3759200"/>
                    <a:gd name="connsiteX39" fmla="*/ 523240 w 3728720"/>
                    <a:gd name="connsiteY39" fmla="*/ 2204720 h 3759200"/>
                    <a:gd name="connsiteX40" fmla="*/ 543560 w 3728720"/>
                    <a:gd name="connsiteY40" fmla="*/ 2174240 h 3759200"/>
                    <a:gd name="connsiteX41" fmla="*/ 574040 w 3728720"/>
                    <a:gd name="connsiteY41" fmla="*/ 2199640 h 3759200"/>
                    <a:gd name="connsiteX42" fmla="*/ 665480 w 3728720"/>
                    <a:gd name="connsiteY42" fmla="*/ 2189480 h 3759200"/>
                    <a:gd name="connsiteX43" fmla="*/ 721360 w 3728720"/>
                    <a:gd name="connsiteY43" fmla="*/ 2214880 h 3759200"/>
                    <a:gd name="connsiteX44" fmla="*/ 716280 w 3728720"/>
                    <a:gd name="connsiteY44" fmla="*/ 2280920 h 3759200"/>
                    <a:gd name="connsiteX45" fmla="*/ 716280 w 3728720"/>
                    <a:gd name="connsiteY45" fmla="*/ 2326640 h 3759200"/>
                    <a:gd name="connsiteX46" fmla="*/ 736600 w 3728720"/>
                    <a:gd name="connsiteY46" fmla="*/ 2362200 h 3759200"/>
                    <a:gd name="connsiteX47" fmla="*/ 756920 w 3728720"/>
                    <a:gd name="connsiteY47" fmla="*/ 2428240 h 3759200"/>
                    <a:gd name="connsiteX48" fmla="*/ 772160 w 3728720"/>
                    <a:gd name="connsiteY48" fmla="*/ 2494280 h 3759200"/>
                    <a:gd name="connsiteX49" fmla="*/ 873760 w 3728720"/>
                    <a:gd name="connsiteY49" fmla="*/ 2555240 h 3759200"/>
                    <a:gd name="connsiteX50" fmla="*/ 975360 w 3728720"/>
                    <a:gd name="connsiteY50" fmla="*/ 2641600 h 3759200"/>
                    <a:gd name="connsiteX51" fmla="*/ 1071880 w 3728720"/>
                    <a:gd name="connsiteY51" fmla="*/ 2682240 h 3759200"/>
                    <a:gd name="connsiteX52" fmla="*/ 1173480 w 3728720"/>
                    <a:gd name="connsiteY52" fmla="*/ 2717800 h 3759200"/>
                    <a:gd name="connsiteX53" fmla="*/ 1270000 w 3728720"/>
                    <a:gd name="connsiteY53" fmla="*/ 2692400 h 3759200"/>
                    <a:gd name="connsiteX54" fmla="*/ 1361440 w 3728720"/>
                    <a:gd name="connsiteY54" fmla="*/ 2636520 h 3759200"/>
                    <a:gd name="connsiteX55" fmla="*/ 1463040 w 3728720"/>
                    <a:gd name="connsiteY55" fmla="*/ 2606040 h 3759200"/>
                    <a:gd name="connsiteX56" fmla="*/ 1554480 w 3728720"/>
                    <a:gd name="connsiteY56" fmla="*/ 2565400 h 3759200"/>
                    <a:gd name="connsiteX57" fmla="*/ 1559560 w 3728720"/>
                    <a:gd name="connsiteY57" fmla="*/ 2514600 h 3759200"/>
                    <a:gd name="connsiteX58" fmla="*/ 1549400 w 3728720"/>
                    <a:gd name="connsiteY58" fmla="*/ 2438400 h 3759200"/>
                    <a:gd name="connsiteX59" fmla="*/ 1584960 w 3728720"/>
                    <a:gd name="connsiteY59" fmla="*/ 2336800 h 3759200"/>
                    <a:gd name="connsiteX60" fmla="*/ 1584960 w 3728720"/>
                    <a:gd name="connsiteY60" fmla="*/ 2291080 h 3759200"/>
                    <a:gd name="connsiteX61" fmla="*/ 1590040 w 3728720"/>
                    <a:gd name="connsiteY61" fmla="*/ 2250440 h 3759200"/>
                    <a:gd name="connsiteX62" fmla="*/ 1625600 w 3728720"/>
                    <a:gd name="connsiteY62" fmla="*/ 2260600 h 3759200"/>
                    <a:gd name="connsiteX63" fmla="*/ 1656080 w 3728720"/>
                    <a:gd name="connsiteY63" fmla="*/ 2321560 h 3759200"/>
                    <a:gd name="connsiteX64" fmla="*/ 1722120 w 3728720"/>
                    <a:gd name="connsiteY64" fmla="*/ 2387600 h 3759200"/>
                    <a:gd name="connsiteX65" fmla="*/ 1752600 w 3728720"/>
                    <a:gd name="connsiteY65" fmla="*/ 2453640 h 3759200"/>
                    <a:gd name="connsiteX66" fmla="*/ 1757680 w 3728720"/>
                    <a:gd name="connsiteY66" fmla="*/ 2545080 h 3759200"/>
                    <a:gd name="connsiteX67" fmla="*/ 1752600 w 3728720"/>
                    <a:gd name="connsiteY67" fmla="*/ 2636520 h 3759200"/>
                    <a:gd name="connsiteX68" fmla="*/ 1762760 w 3728720"/>
                    <a:gd name="connsiteY68" fmla="*/ 2733040 h 3759200"/>
                    <a:gd name="connsiteX69" fmla="*/ 1788160 w 3728720"/>
                    <a:gd name="connsiteY69" fmla="*/ 2809240 h 3759200"/>
                    <a:gd name="connsiteX70" fmla="*/ 1859280 w 3728720"/>
                    <a:gd name="connsiteY70" fmla="*/ 2910840 h 3759200"/>
                    <a:gd name="connsiteX71" fmla="*/ 1864360 w 3728720"/>
                    <a:gd name="connsiteY71" fmla="*/ 2956560 h 3759200"/>
                    <a:gd name="connsiteX72" fmla="*/ 1844040 w 3728720"/>
                    <a:gd name="connsiteY72" fmla="*/ 3007360 h 3759200"/>
                    <a:gd name="connsiteX73" fmla="*/ 1823720 w 3728720"/>
                    <a:gd name="connsiteY73" fmla="*/ 3088640 h 3759200"/>
                    <a:gd name="connsiteX74" fmla="*/ 1788160 w 3728720"/>
                    <a:gd name="connsiteY74" fmla="*/ 3159760 h 3759200"/>
                    <a:gd name="connsiteX75" fmla="*/ 1788160 w 3728720"/>
                    <a:gd name="connsiteY75" fmla="*/ 3159760 h 3759200"/>
                    <a:gd name="connsiteX76" fmla="*/ 1767840 w 3728720"/>
                    <a:gd name="connsiteY76" fmla="*/ 3241040 h 3759200"/>
                    <a:gd name="connsiteX77" fmla="*/ 1808480 w 3728720"/>
                    <a:gd name="connsiteY77" fmla="*/ 3281680 h 3759200"/>
                    <a:gd name="connsiteX78" fmla="*/ 1879600 w 3728720"/>
                    <a:gd name="connsiteY78" fmla="*/ 3342640 h 3759200"/>
                    <a:gd name="connsiteX79" fmla="*/ 1920240 w 3728720"/>
                    <a:gd name="connsiteY79" fmla="*/ 3373120 h 3759200"/>
                    <a:gd name="connsiteX80" fmla="*/ 1955800 w 3728720"/>
                    <a:gd name="connsiteY80" fmla="*/ 3388360 h 3759200"/>
                    <a:gd name="connsiteX81" fmla="*/ 2026920 w 3728720"/>
                    <a:gd name="connsiteY81" fmla="*/ 3423920 h 3759200"/>
                    <a:gd name="connsiteX82" fmla="*/ 2082800 w 3728720"/>
                    <a:gd name="connsiteY82" fmla="*/ 3545840 h 3759200"/>
                    <a:gd name="connsiteX83" fmla="*/ 2169160 w 3728720"/>
                    <a:gd name="connsiteY83" fmla="*/ 3611880 h 3759200"/>
                    <a:gd name="connsiteX84" fmla="*/ 2230120 w 3728720"/>
                    <a:gd name="connsiteY84" fmla="*/ 3698240 h 3759200"/>
                    <a:gd name="connsiteX85" fmla="*/ 2311400 w 3728720"/>
                    <a:gd name="connsiteY85" fmla="*/ 3754120 h 3759200"/>
                    <a:gd name="connsiteX86" fmla="*/ 2402840 w 3728720"/>
                    <a:gd name="connsiteY86" fmla="*/ 3759200 h 3759200"/>
                    <a:gd name="connsiteX87" fmla="*/ 2484120 w 3728720"/>
                    <a:gd name="connsiteY87" fmla="*/ 3738880 h 3759200"/>
                    <a:gd name="connsiteX88" fmla="*/ 2580640 w 3728720"/>
                    <a:gd name="connsiteY88" fmla="*/ 3728720 h 3759200"/>
                    <a:gd name="connsiteX89" fmla="*/ 2651760 w 3728720"/>
                    <a:gd name="connsiteY89" fmla="*/ 3713480 h 3759200"/>
                    <a:gd name="connsiteX90" fmla="*/ 2717800 w 3728720"/>
                    <a:gd name="connsiteY90" fmla="*/ 3728720 h 3759200"/>
                    <a:gd name="connsiteX91" fmla="*/ 2773680 w 3728720"/>
                    <a:gd name="connsiteY91" fmla="*/ 3708400 h 3759200"/>
                    <a:gd name="connsiteX92" fmla="*/ 2778760 w 3728720"/>
                    <a:gd name="connsiteY92" fmla="*/ 3632200 h 3759200"/>
                    <a:gd name="connsiteX93" fmla="*/ 2865120 w 3728720"/>
                    <a:gd name="connsiteY93" fmla="*/ 3510280 h 3759200"/>
                    <a:gd name="connsiteX94" fmla="*/ 2936240 w 3728720"/>
                    <a:gd name="connsiteY94" fmla="*/ 3444240 h 3759200"/>
                    <a:gd name="connsiteX95" fmla="*/ 2946400 w 3728720"/>
                    <a:gd name="connsiteY95" fmla="*/ 3383280 h 3759200"/>
                    <a:gd name="connsiteX96" fmla="*/ 2936240 w 3728720"/>
                    <a:gd name="connsiteY96" fmla="*/ 3296920 h 3759200"/>
                    <a:gd name="connsiteX97" fmla="*/ 2946400 w 3728720"/>
                    <a:gd name="connsiteY97" fmla="*/ 3246120 h 3759200"/>
                    <a:gd name="connsiteX98" fmla="*/ 2987040 w 3728720"/>
                    <a:gd name="connsiteY98" fmla="*/ 3210560 h 3759200"/>
                    <a:gd name="connsiteX99" fmla="*/ 3093720 w 3728720"/>
                    <a:gd name="connsiteY99" fmla="*/ 3215640 h 3759200"/>
                    <a:gd name="connsiteX100" fmla="*/ 3154680 w 3728720"/>
                    <a:gd name="connsiteY100" fmla="*/ 3235960 h 3759200"/>
                    <a:gd name="connsiteX101" fmla="*/ 3235960 w 3728720"/>
                    <a:gd name="connsiteY101" fmla="*/ 3235960 h 3759200"/>
                    <a:gd name="connsiteX102" fmla="*/ 3352800 w 3728720"/>
                    <a:gd name="connsiteY102" fmla="*/ 3180080 h 3759200"/>
                    <a:gd name="connsiteX103" fmla="*/ 3459480 w 3728720"/>
                    <a:gd name="connsiteY103" fmla="*/ 3103880 h 3759200"/>
                    <a:gd name="connsiteX104" fmla="*/ 3474720 w 3728720"/>
                    <a:gd name="connsiteY104" fmla="*/ 3027680 h 3759200"/>
                    <a:gd name="connsiteX105" fmla="*/ 3474720 w 3728720"/>
                    <a:gd name="connsiteY105" fmla="*/ 2941320 h 3759200"/>
                    <a:gd name="connsiteX106" fmla="*/ 3444240 w 3728720"/>
                    <a:gd name="connsiteY106" fmla="*/ 2890520 h 3759200"/>
                    <a:gd name="connsiteX107" fmla="*/ 3444240 w 3728720"/>
                    <a:gd name="connsiteY107" fmla="*/ 2814320 h 3759200"/>
                    <a:gd name="connsiteX108" fmla="*/ 3495040 w 3728720"/>
                    <a:gd name="connsiteY108" fmla="*/ 2727960 h 3759200"/>
                    <a:gd name="connsiteX109" fmla="*/ 3525520 w 3728720"/>
                    <a:gd name="connsiteY109" fmla="*/ 2641600 h 3759200"/>
                    <a:gd name="connsiteX110" fmla="*/ 3566160 w 3728720"/>
                    <a:gd name="connsiteY110" fmla="*/ 2540000 h 3759200"/>
                    <a:gd name="connsiteX111" fmla="*/ 3581400 w 3728720"/>
                    <a:gd name="connsiteY111" fmla="*/ 2463800 h 3759200"/>
                    <a:gd name="connsiteX112" fmla="*/ 3581400 w 3728720"/>
                    <a:gd name="connsiteY112" fmla="*/ 2463800 h 3759200"/>
                    <a:gd name="connsiteX113" fmla="*/ 3642360 w 3728720"/>
                    <a:gd name="connsiteY113" fmla="*/ 2458720 h 3759200"/>
                    <a:gd name="connsiteX114" fmla="*/ 3688080 w 3728720"/>
                    <a:gd name="connsiteY114" fmla="*/ 2499360 h 3759200"/>
                    <a:gd name="connsiteX115" fmla="*/ 3728720 w 3728720"/>
                    <a:gd name="connsiteY115" fmla="*/ 2504440 h 3759200"/>
                    <a:gd name="connsiteX116" fmla="*/ 3723640 w 3728720"/>
                    <a:gd name="connsiteY116" fmla="*/ 2453640 h 3759200"/>
                    <a:gd name="connsiteX117" fmla="*/ 3693160 w 3728720"/>
                    <a:gd name="connsiteY117" fmla="*/ 2413000 h 3759200"/>
                    <a:gd name="connsiteX118" fmla="*/ 3672840 w 3728720"/>
                    <a:gd name="connsiteY118" fmla="*/ 2346960 h 3759200"/>
                    <a:gd name="connsiteX119" fmla="*/ 3647440 w 3728720"/>
                    <a:gd name="connsiteY119" fmla="*/ 2336800 h 3759200"/>
                    <a:gd name="connsiteX120" fmla="*/ 3601720 w 3728720"/>
                    <a:gd name="connsiteY120" fmla="*/ 2341880 h 3759200"/>
                    <a:gd name="connsiteX121" fmla="*/ 3561080 w 3728720"/>
                    <a:gd name="connsiteY121" fmla="*/ 2321560 h 3759200"/>
                    <a:gd name="connsiteX122" fmla="*/ 3545840 w 3728720"/>
                    <a:gd name="connsiteY122" fmla="*/ 2255520 h 3759200"/>
                    <a:gd name="connsiteX123" fmla="*/ 3550920 w 3728720"/>
                    <a:gd name="connsiteY123" fmla="*/ 2189480 h 3759200"/>
                    <a:gd name="connsiteX124" fmla="*/ 3515360 w 3728720"/>
                    <a:gd name="connsiteY124" fmla="*/ 2164080 h 3759200"/>
                    <a:gd name="connsiteX125" fmla="*/ 3474720 w 3728720"/>
                    <a:gd name="connsiteY125" fmla="*/ 2159000 h 3759200"/>
                    <a:gd name="connsiteX126" fmla="*/ 3403600 w 3728720"/>
                    <a:gd name="connsiteY126" fmla="*/ 2113280 h 3759200"/>
                    <a:gd name="connsiteX127" fmla="*/ 3362960 w 3728720"/>
                    <a:gd name="connsiteY127" fmla="*/ 2098040 h 3759200"/>
                    <a:gd name="connsiteX128" fmla="*/ 3322320 w 3728720"/>
                    <a:gd name="connsiteY128" fmla="*/ 2082800 h 3759200"/>
                    <a:gd name="connsiteX129" fmla="*/ 3302000 w 3728720"/>
                    <a:gd name="connsiteY129" fmla="*/ 2062480 h 3759200"/>
                    <a:gd name="connsiteX130" fmla="*/ 3302000 w 3728720"/>
                    <a:gd name="connsiteY130" fmla="*/ 2026920 h 3759200"/>
                    <a:gd name="connsiteX131" fmla="*/ 3342640 w 3728720"/>
                    <a:gd name="connsiteY131" fmla="*/ 1971040 h 3759200"/>
                    <a:gd name="connsiteX132" fmla="*/ 3373120 w 3728720"/>
                    <a:gd name="connsiteY132" fmla="*/ 1910080 h 3759200"/>
                    <a:gd name="connsiteX133" fmla="*/ 3378200 w 3728720"/>
                    <a:gd name="connsiteY133" fmla="*/ 1869440 h 3759200"/>
                    <a:gd name="connsiteX134" fmla="*/ 3378200 w 3728720"/>
                    <a:gd name="connsiteY134" fmla="*/ 1869440 h 3759200"/>
                    <a:gd name="connsiteX135" fmla="*/ 3332480 w 3728720"/>
                    <a:gd name="connsiteY135" fmla="*/ 1854200 h 3759200"/>
                    <a:gd name="connsiteX136" fmla="*/ 3322320 w 3728720"/>
                    <a:gd name="connsiteY136" fmla="*/ 1869440 h 3759200"/>
                    <a:gd name="connsiteX137" fmla="*/ 3276600 w 3728720"/>
                    <a:gd name="connsiteY137" fmla="*/ 1859280 h 3759200"/>
                    <a:gd name="connsiteX138" fmla="*/ 3235960 w 3728720"/>
                    <a:gd name="connsiteY138" fmla="*/ 1828800 h 3759200"/>
                    <a:gd name="connsiteX139" fmla="*/ 3185160 w 3728720"/>
                    <a:gd name="connsiteY139" fmla="*/ 1849120 h 3759200"/>
                    <a:gd name="connsiteX140" fmla="*/ 3129280 w 3728720"/>
                    <a:gd name="connsiteY140" fmla="*/ 1925320 h 3759200"/>
                    <a:gd name="connsiteX141" fmla="*/ 3103880 w 3728720"/>
                    <a:gd name="connsiteY141" fmla="*/ 1955800 h 3759200"/>
                    <a:gd name="connsiteX142" fmla="*/ 3058160 w 3728720"/>
                    <a:gd name="connsiteY142" fmla="*/ 1986280 h 3759200"/>
                    <a:gd name="connsiteX143" fmla="*/ 2961640 w 3728720"/>
                    <a:gd name="connsiteY143" fmla="*/ 1960880 h 3759200"/>
                    <a:gd name="connsiteX144" fmla="*/ 2870200 w 3728720"/>
                    <a:gd name="connsiteY144" fmla="*/ 1976120 h 3759200"/>
                    <a:gd name="connsiteX145" fmla="*/ 2799080 w 3728720"/>
                    <a:gd name="connsiteY145" fmla="*/ 2032000 h 3759200"/>
                    <a:gd name="connsiteX146" fmla="*/ 2702560 w 3728720"/>
                    <a:gd name="connsiteY146" fmla="*/ 2103120 h 3759200"/>
                    <a:gd name="connsiteX147" fmla="*/ 2626360 w 3728720"/>
                    <a:gd name="connsiteY147" fmla="*/ 2148840 h 3759200"/>
                    <a:gd name="connsiteX148" fmla="*/ 2534920 w 3728720"/>
                    <a:gd name="connsiteY148" fmla="*/ 2179320 h 3759200"/>
                    <a:gd name="connsiteX149" fmla="*/ 2468880 w 3728720"/>
                    <a:gd name="connsiteY149" fmla="*/ 2214880 h 3759200"/>
                    <a:gd name="connsiteX150" fmla="*/ 2443480 w 3728720"/>
                    <a:gd name="connsiteY150" fmla="*/ 2280920 h 3759200"/>
                    <a:gd name="connsiteX151" fmla="*/ 2397760 w 3728720"/>
                    <a:gd name="connsiteY151" fmla="*/ 2291080 h 3759200"/>
                    <a:gd name="connsiteX152" fmla="*/ 2301240 w 3728720"/>
                    <a:gd name="connsiteY152" fmla="*/ 2291080 h 3759200"/>
                    <a:gd name="connsiteX153" fmla="*/ 2250440 w 3728720"/>
                    <a:gd name="connsiteY153" fmla="*/ 2301240 h 3759200"/>
                    <a:gd name="connsiteX154" fmla="*/ 2204720 w 3728720"/>
                    <a:gd name="connsiteY154" fmla="*/ 2265680 h 3759200"/>
                    <a:gd name="connsiteX155" fmla="*/ 2159000 w 3728720"/>
                    <a:gd name="connsiteY155" fmla="*/ 2189480 h 3759200"/>
                    <a:gd name="connsiteX156" fmla="*/ 2123440 w 3728720"/>
                    <a:gd name="connsiteY156" fmla="*/ 2153920 h 3759200"/>
                    <a:gd name="connsiteX157" fmla="*/ 2128520 w 3728720"/>
                    <a:gd name="connsiteY157" fmla="*/ 2113280 h 3759200"/>
                    <a:gd name="connsiteX158" fmla="*/ 2164080 w 3728720"/>
                    <a:gd name="connsiteY158" fmla="*/ 2087880 h 3759200"/>
                    <a:gd name="connsiteX159" fmla="*/ 2148840 w 3728720"/>
                    <a:gd name="connsiteY159" fmla="*/ 2047240 h 3759200"/>
                    <a:gd name="connsiteX160" fmla="*/ 2103120 w 3728720"/>
                    <a:gd name="connsiteY160" fmla="*/ 2026920 h 3759200"/>
                    <a:gd name="connsiteX161" fmla="*/ 2108200 w 3728720"/>
                    <a:gd name="connsiteY161" fmla="*/ 1976120 h 3759200"/>
                    <a:gd name="connsiteX162" fmla="*/ 2103120 w 3728720"/>
                    <a:gd name="connsiteY162" fmla="*/ 1925320 h 3759200"/>
                    <a:gd name="connsiteX163" fmla="*/ 2037080 w 3728720"/>
                    <a:gd name="connsiteY163" fmla="*/ 1854200 h 3759200"/>
                    <a:gd name="connsiteX164" fmla="*/ 1996440 w 3728720"/>
                    <a:gd name="connsiteY164" fmla="*/ 1808480 h 3759200"/>
                    <a:gd name="connsiteX165" fmla="*/ 1960880 w 3728720"/>
                    <a:gd name="connsiteY165" fmla="*/ 1757680 h 3759200"/>
                    <a:gd name="connsiteX166" fmla="*/ 1930400 w 3728720"/>
                    <a:gd name="connsiteY166" fmla="*/ 1651000 h 3759200"/>
                    <a:gd name="connsiteX167" fmla="*/ 1930400 w 3728720"/>
                    <a:gd name="connsiteY167" fmla="*/ 1559560 h 3759200"/>
                    <a:gd name="connsiteX168" fmla="*/ 1920240 w 3728720"/>
                    <a:gd name="connsiteY168" fmla="*/ 1508760 h 3759200"/>
                    <a:gd name="connsiteX169" fmla="*/ 1899920 w 3728720"/>
                    <a:gd name="connsiteY169" fmla="*/ 1468120 h 3759200"/>
                    <a:gd name="connsiteX170" fmla="*/ 1844040 w 3728720"/>
                    <a:gd name="connsiteY170" fmla="*/ 1442720 h 3759200"/>
                    <a:gd name="connsiteX171" fmla="*/ 1732280 w 3728720"/>
                    <a:gd name="connsiteY171" fmla="*/ 1442720 h 3759200"/>
                    <a:gd name="connsiteX172" fmla="*/ 1615440 w 3728720"/>
                    <a:gd name="connsiteY172" fmla="*/ 1437640 h 3759200"/>
                    <a:gd name="connsiteX173" fmla="*/ 1590040 w 3728720"/>
                    <a:gd name="connsiteY173" fmla="*/ 1402080 h 3759200"/>
                    <a:gd name="connsiteX174" fmla="*/ 1544320 w 3728720"/>
                    <a:gd name="connsiteY174" fmla="*/ 1391920 h 3759200"/>
                    <a:gd name="connsiteX175" fmla="*/ 1534160 w 3728720"/>
                    <a:gd name="connsiteY175" fmla="*/ 1295400 h 3759200"/>
                    <a:gd name="connsiteX176" fmla="*/ 1503680 w 3728720"/>
                    <a:gd name="connsiteY176" fmla="*/ 1219200 h 3759200"/>
                    <a:gd name="connsiteX177" fmla="*/ 1412240 w 3728720"/>
                    <a:gd name="connsiteY177" fmla="*/ 1000760 h 3759200"/>
                    <a:gd name="connsiteX178" fmla="*/ 1341120 w 3728720"/>
                    <a:gd name="connsiteY178" fmla="*/ 812800 h 3759200"/>
                    <a:gd name="connsiteX179" fmla="*/ 1285240 w 3728720"/>
                    <a:gd name="connsiteY179" fmla="*/ 695960 h 3759200"/>
                    <a:gd name="connsiteX180" fmla="*/ 1234440 w 3728720"/>
                    <a:gd name="connsiteY180" fmla="*/ 594360 h 3759200"/>
                    <a:gd name="connsiteX181" fmla="*/ 1198880 w 3728720"/>
                    <a:gd name="connsiteY181" fmla="*/ 528320 h 3759200"/>
                    <a:gd name="connsiteX182" fmla="*/ 1173480 w 3728720"/>
                    <a:gd name="connsiteY182" fmla="*/ 426720 h 3759200"/>
                    <a:gd name="connsiteX183" fmla="*/ 1173480 w 3728720"/>
                    <a:gd name="connsiteY183" fmla="*/ 345440 h 3759200"/>
                    <a:gd name="connsiteX184" fmla="*/ 1148080 w 3728720"/>
                    <a:gd name="connsiteY184" fmla="*/ 274320 h 3759200"/>
                    <a:gd name="connsiteX185" fmla="*/ 1148080 w 3728720"/>
                    <a:gd name="connsiteY185" fmla="*/ 208280 h 3759200"/>
                    <a:gd name="connsiteX186" fmla="*/ 1132840 w 3728720"/>
                    <a:gd name="connsiteY186" fmla="*/ 152400 h 3759200"/>
                    <a:gd name="connsiteX187" fmla="*/ 1102360 w 3728720"/>
                    <a:gd name="connsiteY187" fmla="*/ 86360 h 3759200"/>
                    <a:gd name="connsiteX188" fmla="*/ 1061720 w 3728720"/>
                    <a:gd name="connsiteY188" fmla="*/ 35560 h 3759200"/>
                    <a:gd name="connsiteX189" fmla="*/ 1041400 w 3728720"/>
                    <a:gd name="connsiteY189" fmla="*/ 5080 h 3759200"/>
                    <a:gd name="connsiteX190" fmla="*/ 995680 w 3728720"/>
                    <a:gd name="connsiteY190" fmla="*/ 0 h 3759200"/>
                    <a:gd name="connsiteX191" fmla="*/ 975360 w 3728720"/>
                    <a:gd name="connsiteY191" fmla="*/ 45720 h 3759200"/>
                    <a:gd name="connsiteX0" fmla="*/ 975360 w 3728720"/>
                    <a:gd name="connsiteY0" fmla="*/ 45720 h 3759200"/>
                    <a:gd name="connsiteX1" fmla="*/ 904240 w 3728720"/>
                    <a:gd name="connsiteY1" fmla="*/ 116840 h 3759200"/>
                    <a:gd name="connsiteX2" fmla="*/ 848360 w 3728720"/>
                    <a:gd name="connsiteY2" fmla="*/ 172720 h 3759200"/>
                    <a:gd name="connsiteX3" fmla="*/ 762000 w 3728720"/>
                    <a:gd name="connsiteY3" fmla="*/ 213360 h 3759200"/>
                    <a:gd name="connsiteX4" fmla="*/ 701040 w 3728720"/>
                    <a:gd name="connsiteY4" fmla="*/ 294640 h 3759200"/>
                    <a:gd name="connsiteX5" fmla="*/ 624840 w 3728720"/>
                    <a:gd name="connsiteY5" fmla="*/ 350520 h 3759200"/>
                    <a:gd name="connsiteX6" fmla="*/ 558800 w 3728720"/>
                    <a:gd name="connsiteY6" fmla="*/ 391160 h 3759200"/>
                    <a:gd name="connsiteX7" fmla="*/ 441960 w 3728720"/>
                    <a:gd name="connsiteY7" fmla="*/ 447040 h 3759200"/>
                    <a:gd name="connsiteX8" fmla="*/ 299720 w 3728720"/>
                    <a:gd name="connsiteY8" fmla="*/ 513080 h 3759200"/>
                    <a:gd name="connsiteX9" fmla="*/ 157480 w 3728720"/>
                    <a:gd name="connsiteY9" fmla="*/ 563880 h 3759200"/>
                    <a:gd name="connsiteX10" fmla="*/ 96520 w 3728720"/>
                    <a:gd name="connsiteY10" fmla="*/ 584200 h 3759200"/>
                    <a:gd name="connsiteX11" fmla="*/ 40640 w 3728720"/>
                    <a:gd name="connsiteY11" fmla="*/ 584200 h 3759200"/>
                    <a:gd name="connsiteX12" fmla="*/ 0 w 3728720"/>
                    <a:gd name="connsiteY12" fmla="*/ 599440 h 3759200"/>
                    <a:gd name="connsiteX13" fmla="*/ 0 w 3728720"/>
                    <a:gd name="connsiteY13" fmla="*/ 624840 h 3759200"/>
                    <a:gd name="connsiteX14" fmla="*/ 25400 w 3728720"/>
                    <a:gd name="connsiteY14" fmla="*/ 685800 h 3759200"/>
                    <a:gd name="connsiteX15" fmla="*/ 71120 w 3728720"/>
                    <a:gd name="connsiteY15" fmla="*/ 721360 h 3759200"/>
                    <a:gd name="connsiteX16" fmla="*/ 142240 w 3728720"/>
                    <a:gd name="connsiteY16" fmla="*/ 828040 h 3759200"/>
                    <a:gd name="connsiteX17" fmla="*/ 172720 w 3728720"/>
                    <a:gd name="connsiteY17" fmla="*/ 894080 h 3759200"/>
                    <a:gd name="connsiteX18" fmla="*/ 182880 w 3728720"/>
                    <a:gd name="connsiteY18" fmla="*/ 939800 h 3759200"/>
                    <a:gd name="connsiteX19" fmla="*/ 177800 w 3728720"/>
                    <a:gd name="connsiteY19" fmla="*/ 980440 h 3759200"/>
                    <a:gd name="connsiteX20" fmla="*/ 111760 w 3728720"/>
                    <a:gd name="connsiteY20" fmla="*/ 1021080 h 3759200"/>
                    <a:gd name="connsiteX21" fmla="*/ 91440 w 3728720"/>
                    <a:gd name="connsiteY21" fmla="*/ 1066800 h 3759200"/>
                    <a:gd name="connsiteX22" fmla="*/ 71120 w 3728720"/>
                    <a:gd name="connsiteY22" fmla="*/ 1183640 h 3759200"/>
                    <a:gd name="connsiteX23" fmla="*/ 55880 w 3728720"/>
                    <a:gd name="connsiteY23" fmla="*/ 1605280 h 3759200"/>
                    <a:gd name="connsiteX24" fmla="*/ 35560 w 3728720"/>
                    <a:gd name="connsiteY24" fmla="*/ 1676400 h 3759200"/>
                    <a:gd name="connsiteX25" fmla="*/ 40640 w 3728720"/>
                    <a:gd name="connsiteY25" fmla="*/ 1772920 h 3759200"/>
                    <a:gd name="connsiteX26" fmla="*/ 93980 w 3728720"/>
                    <a:gd name="connsiteY26" fmla="*/ 1978660 h 3759200"/>
                    <a:gd name="connsiteX27" fmla="*/ 170180 w 3728720"/>
                    <a:gd name="connsiteY27" fmla="*/ 2077720 h 3759200"/>
                    <a:gd name="connsiteX28" fmla="*/ 233680 w 3728720"/>
                    <a:gd name="connsiteY28" fmla="*/ 2133600 h 3759200"/>
                    <a:gd name="connsiteX29" fmla="*/ 269240 w 3728720"/>
                    <a:gd name="connsiteY29" fmla="*/ 2189480 h 3759200"/>
                    <a:gd name="connsiteX30" fmla="*/ 269240 w 3728720"/>
                    <a:gd name="connsiteY30" fmla="*/ 2280920 h 3759200"/>
                    <a:gd name="connsiteX31" fmla="*/ 259080 w 3728720"/>
                    <a:gd name="connsiteY31" fmla="*/ 2357120 h 3759200"/>
                    <a:gd name="connsiteX32" fmla="*/ 243840 w 3728720"/>
                    <a:gd name="connsiteY32" fmla="*/ 2519680 h 3759200"/>
                    <a:gd name="connsiteX33" fmla="*/ 243840 w 3728720"/>
                    <a:gd name="connsiteY33" fmla="*/ 2519680 h 3759200"/>
                    <a:gd name="connsiteX34" fmla="*/ 350520 w 3728720"/>
                    <a:gd name="connsiteY34" fmla="*/ 2473960 h 3759200"/>
                    <a:gd name="connsiteX35" fmla="*/ 436880 w 3728720"/>
                    <a:gd name="connsiteY35" fmla="*/ 2463800 h 3759200"/>
                    <a:gd name="connsiteX36" fmla="*/ 497840 w 3728720"/>
                    <a:gd name="connsiteY36" fmla="*/ 2448560 h 3759200"/>
                    <a:gd name="connsiteX37" fmla="*/ 533400 w 3728720"/>
                    <a:gd name="connsiteY37" fmla="*/ 2392680 h 3759200"/>
                    <a:gd name="connsiteX38" fmla="*/ 518160 w 3728720"/>
                    <a:gd name="connsiteY38" fmla="*/ 2296160 h 3759200"/>
                    <a:gd name="connsiteX39" fmla="*/ 523240 w 3728720"/>
                    <a:gd name="connsiteY39" fmla="*/ 2204720 h 3759200"/>
                    <a:gd name="connsiteX40" fmla="*/ 543560 w 3728720"/>
                    <a:gd name="connsiteY40" fmla="*/ 2174240 h 3759200"/>
                    <a:gd name="connsiteX41" fmla="*/ 574040 w 3728720"/>
                    <a:gd name="connsiteY41" fmla="*/ 2199640 h 3759200"/>
                    <a:gd name="connsiteX42" fmla="*/ 665480 w 3728720"/>
                    <a:gd name="connsiteY42" fmla="*/ 2189480 h 3759200"/>
                    <a:gd name="connsiteX43" fmla="*/ 721360 w 3728720"/>
                    <a:gd name="connsiteY43" fmla="*/ 2214880 h 3759200"/>
                    <a:gd name="connsiteX44" fmla="*/ 716280 w 3728720"/>
                    <a:gd name="connsiteY44" fmla="*/ 2280920 h 3759200"/>
                    <a:gd name="connsiteX45" fmla="*/ 716280 w 3728720"/>
                    <a:gd name="connsiteY45" fmla="*/ 2326640 h 3759200"/>
                    <a:gd name="connsiteX46" fmla="*/ 736600 w 3728720"/>
                    <a:gd name="connsiteY46" fmla="*/ 2362200 h 3759200"/>
                    <a:gd name="connsiteX47" fmla="*/ 756920 w 3728720"/>
                    <a:gd name="connsiteY47" fmla="*/ 2428240 h 3759200"/>
                    <a:gd name="connsiteX48" fmla="*/ 772160 w 3728720"/>
                    <a:gd name="connsiteY48" fmla="*/ 2494280 h 3759200"/>
                    <a:gd name="connsiteX49" fmla="*/ 873760 w 3728720"/>
                    <a:gd name="connsiteY49" fmla="*/ 2555240 h 3759200"/>
                    <a:gd name="connsiteX50" fmla="*/ 975360 w 3728720"/>
                    <a:gd name="connsiteY50" fmla="*/ 2641600 h 3759200"/>
                    <a:gd name="connsiteX51" fmla="*/ 1071880 w 3728720"/>
                    <a:gd name="connsiteY51" fmla="*/ 2682240 h 3759200"/>
                    <a:gd name="connsiteX52" fmla="*/ 1173480 w 3728720"/>
                    <a:gd name="connsiteY52" fmla="*/ 2717800 h 3759200"/>
                    <a:gd name="connsiteX53" fmla="*/ 1270000 w 3728720"/>
                    <a:gd name="connsiteY53" fmla="*/ 2692400 h 3759200"/>
                    <a:gd name="connsiteX54" fmla="*/ 1361440 w 3728720"/>
                    <a:gd name="connsiteY54" fmla="*/ 2636520 h 3759200"/>
                    <a:gd name="connsiteX55" fmla="*/ 1463040 w 3728720"/>
                    <a:gd name="connsiteY55" fmla="*/ 2606040 h 3759200"/>
                    <a:gd name="connsiteX56" fmla="*/ 1554480 w 3728720"/>
                    <a:gd name="connsiteY56" fmla="*/ 2565400 h 3759200"/>
                    <a:gd name="connsiteX57" fmla="*/ 1559560 w 3728720"/>
                    <a:gd name="connsiteY57" fmla="*/ 2514600 h 3759200"/>
                    <a:gd name="connsiteX58" fmla="*/ 1549400 w 3728720"/>
                    <a:gd name="connsiteY58" fmla="*/ 2438400 h 3759200"/>
                    <a:gd name="connsiteX59" fmla="*/ 1584960 w 3728720"/>
                    <a:gd name="connsiteY59" fmla="*/ 2336800 h 3759200"/>
                    <a:gd name="connsiteX60" fmla="*/ 1584960 w 3728720"/>
                    <a:gd name="connsiteY60" fmla="*/ 2291080 h 3759200"/>
                    <a:gd name="connsiteX61" fmla="*/ 1590040 w 3728720"/>
                    <a:gd name="connsiteY61" fmla="*/ 2250440 h 3759200"/>
                    <a:gd name="connsiteX62" fmla="*/ 1625600 w 3728720"/>
                    <a:gd name="connsiteY62" fmla="*/ 2260600 h 3759200"/>
                    <a:gd name="connsiteX63" fmla="*/ 1656080 w 3728720"/>
                    <a:gd name="connsiteY63" fmla="*/ 2321560 h 3759200"/>
                    <a:gd name="connsiteX64" fmla="*/ 1722120 w 3728720"/>
                    <a:gd name="connsiteY64" fmla="*/ 2387600 h 3759200"/>
                    <a:gd name="connsiteX65" fmla="*/ 1752600 w 3728720"/>
                    <a:gd name="connsiteY65" fmla="*/ 2453640 h 3759200"/>
                    <a:gd name="connsiteX66" fmla="*/ 1757680 w 3728720"/>
                    <a:gd name="connsiteY66" fmla="*/ 2545080 h 3759200"/>
                    <a:gd name="connsiteX67" fmla="*/ 1752600 w 3728720"/>
                    <a:gd name="connsiteY67" fmla="*/ 2636520 h 3759200"/>
                    <a:gd name="connsiteX68" fmla="*/ 1762760 w 3728720"/>
                    <a:gd name="connsiteY68" fmla="*/ 2733040 h 3759200"/>
                    <a:gd name="connsiteX69" fmla="*/ 1788160 w 3728720"/>
                    <a:gd name="connsiteY69" fmla="*/ 2809240 h 3759200"/>
                    <a:gd name="connsiteX70" fmla="*/ 1859280 w 3728720"/>
                    <a:gd name="connsiteY70" fmla="*/ 2910840 h 3759200"/>
                    <a:gd name="connsiteX71" fmla="*/ 1864360 w 3728720"/>
                    <a:gd name="connsiteY71" fmla="*/ 2956560 h 3759200"/>
                    <a:gd name="connsiteX72" fmla="*/ 1844040 w 3728720"/>
                    <a:gd name="connsiteY72" fmla="*/ 3007360 h 3759200"/>
                    <a:gd name="connsiteX73" fmla="*/ 1823720 w 3728720"/>
                    <a:gd name="connsiteY73" fmla="*/ 3088640 h 3759200"/>
                    <a:gd name="connsiteX74" fmla="*/ 1788160 w 3728720"/>
                    <a:gd name="connsiteY74" fmla="*/ 3159760 h 3759200"/>
                    <a:gd name="connsiteX75" fmla="*/ 1788160 w 3728720"/>
                    <a:gd name="connsiteY75" fmla="*/ 3159760 h 3759200"/>
                    <a:gd name="connsiteX76" fmla="*/ 1767840 w 3728720"/>
                    <a:gd name="connsiteY76" fmla="*/ 3241040 h 3759200"/>
                    <a:gd name="connsiteX77" fmla="*/ 1808480 w 3728720"/>
                    <a:gd name="connsiteY77" fmla="*/ 3281680 h 3759200"/>
                    <a:gd name="connsiteX78" fmla="*/ 1879600 w 3728720"/>
                    <a:gd name="connsiteY78" fmla="*/ 3342640 h 3759200"/>
                    <a:gd name="connsiteX79" fmla="*/ 1920240 w 3728720"/>
                    <a:gd name="connsiteY79" fmla="*/ 3373120 h 3759200"/>
                    <a:gd name="connsiteX80" fmla="*/ 1955800 w 3728720"/>
                    <a:gd name="connsiteY80" fmla="*/ 3388360 h 3759200"/>
                    <a:gd name="connsiteX81" fmla="*/ 2026920 w 3728720"/>
                    <a:gd name="connsiteY81" fmla="*/ 3423920 h 3759200"/>
                    <a:gd name="connsiteX82" fmla="*/ 2082800 w 3728720"/>
                    <a:gd name="connsiteY82" fmla="*/ 3545840 h 3759200"/>
                    <a:gd name="connsiteX83" fmla="*/ 2169160 w 3728720"/>
                    <a:gd name="connsiteY83" fmla="*/ 3611880 h 3759200"/>
                    <a:gd name="connsiteX84" fmla="*/ 2230120 w 3728720"/>
                    <a:gd name="connsiteY84" fmla="*/ 3698240 h 3759200"/>
                    <a:gd name="connsiteX85" fmla="*/ 2311400 w 3728720"/>
                    <a:gd name="connsiteY85" fmla="*/ 3754120 h 3759200"/>
                    <a:gd name="connsiteX86" fmla="*/ 2402840 w 3728720"/>
                    <a:gd name="connsiteY86" fmla="*/ 3759200 h 3759200"/>
                    <a:gd name="connsiteX87" fmla="*/ 2484120 w 3728720"/>
                    <a:gd name="connsiteY87" fmla="*/ 3738880 h 3759200"/>
                    <a:gd name="connsiteX88" fmla="*/ 2580640 w 3728720"/>
                    <a:gd name="connsiteY88" fmla="*/ 3728720 h 3759200"/>
                    <a:gd name="connsiteX89" fmla="*/ 2651760 w 3728720"/>
                    <a:gd name="connsiteY89" fmla="*/ 3713480 h 3759200"/>
                    <a:gd name="connsiteX90" fmla="*/ 2717800 w 3728720"/>
                    <a:gd name="connsiteY90" fmla="*/ 3728720 h 3759200"/>
                    <a:gd name="connsiteX91" fmla="*/ 2773680 w 3728720"/>
                    <a:gd name="connsiteY91" fmla="*/ 3708400 h 3759200"/>
                    <a:gd name="connsiteX92" fmla="*/ 2778760 w 3728720"/>
                    <a:gd name="connsiteY92" fmla="*/ 3632200 h 3759200"/>
                    <a:gd name="connsiteX93" fmla="*/ 2865120 w 3728720"/>
                    <a:gd name="connsiteY93" fmla="*/ 3510280 h 3759200"/>
                    <a:gd name="connsiteX94" fmla="*/ 2936240 w 3728720"/>
                    <a:gd name="connsiteY94" fmla="*/ 3444240 h 3759200"/>
                    <a:gd name="connsiteX95" fmla="*/ 2946400 w 3728720"/>
                    <a:gd name="connsiteY95" fmla="*/ 3383280 h 3759200"/>
                    <a:gd name="connsiteX96" fmla="*/ 2936240 w 3728720"/>
                    <a:gd name="connsiteY96" fmla="*/ 3296920 h 3759200"/>
                    <a:gd name="connsiteX97" fmla="*/ 2946400 w 3728720"/>
                    <a:gd name="connsiteY97" fmla="*/ 3246120 h 3759200"/>
                    <a:gd name="connsiteX98" fmla="*/ 2987040 w 3728720"/>
                    <a:gd name="connsiteY98" fmla="*/ 3210560 h 3759200"/>
                    <a:gd name="connsiteX99" fmla="*/ 3093720 w 3728720"/>
                    <a:gd name="connsiteY99" fmla="*/ 3215640 h 3759200"/>
                    <a:gd name="connsiteX100" fmla="*/ 3154680 w 3728720"/>
                    <a:gd name="connsiteY100" fmla="*/ 3235960 h 3759200"/>
                    <a:gd name="connsiteX101" fmla="*/ 3235960 w 3728720"/>
                    <a:gd name="connsiteY101" fmla="*/ 3235960 h 3759200"/>
                    <a:gd name="connsiteX102" fmla="*/ 3352800 w 3728720"/>
                    <a:gd name="connsiteY102" fmla="*/ 3180080 h 3759200"/>
                    <a:gd name="connsiteX103" fmla="*/ 3459480 w 3728720"/>
                    <a:gd name="connsiteY103" fmla="*/ 3103880 h 3759200"/>
                    <a:gd name="connsiteX104" fmla="*/ 3474720 w 3728720"/>
                    <a:gd name="connsiteY104" fmla="*/ 3027680 h 3759200"/>
                    <a:gd name="connsiteX105" fmla="*/ 3474720 w 3728720"/>
                    <a:gd name="connsiteY105" fmla="*/ 2941320 h 3759200"/>
                    <a:gd name="connsiteX106" fmla="*/ 3444240 w 3728720"/>
                    <a:gd name="connsiteY106" fmla="*/ 2890520 h 3759200"/>
                    <a:gd name="connsiteX107" fmla="*/ 3444240 w 3728720"/>
                    <a:gd name="connsiteY107" fmla="*/ 2814320 h 3759200"/>
                    <a:gd name="connsiteX108" fmla="*/ 3495040 w 3728720"/>
                    <a:gd name="connsiteY108" fmla="*/ 2727960 h 3759200"/>
                    <a:gd name="connsiteX109" fmla="*/ 3525520 w 3728720"/>
                    <a:gd name="connsiteY109" fmla="*/ 2641600 h 3759200"/>
                    <a:gd name="connsiteX110" fmla="*/ 3566160 w 3728720"/>
                    <a:gd name="connsiteY110" fmla="*/ 2540000 h 3759200"/>
                    <a:gd name="connsiteX111" fmla="*/ 3581400 w 3728720"/>
                    <a:gd name="connsiteY111" fmla="*/ 2463800 h 3759200"/>
                    <a:gd name="connsiteX112" fmla="*/ 3581400 w 3728720"/>
                    <a:gd name="connsiteY112" fmla="*/ 2463800 h 3759200"/>
                    <a:gd name="connsiteX113" fmla="*/ 3642360 w 3728720"/>
                    <a:gd name="connsiteY113" fmla="*/ 2458720 h 3759200"/>
                    <a:gd name="connsiteX114" fmla="*/ 3688080 w 3728720"/>
                    <a:gd name="connsiteY114" fmla="*/ 2499360 h 3759200"/>
                    <a:gd name="connsiteX115" fmla="*/ 3728720 w 3728720"/>
                    <a:gd name="connsiteY115" fmla="*/ 2504440 h 3759200"/>
                    <a:gd name="connsiteX116" fmla="*/ 3723640 w 3728720"/>
                    <a:gd name="connsiteY116" fmla="*/ 2453640 h 3759200"/>
                    <a:gd name="connsiteX117" fmla="*/ 3693160 w 3728720"/>
                    <a:gd name="connsiteY117" fmla="*/ 2413000 h 3759200"/>
                    <a:gd name="connsiteX118" fmla="*/ 3672840 w 3728720"/>
                    <a:gd name="connsiteY118" fmla="*/ 2346960 h 3759200"/>
                    <a:gd name="connsiteX119" fmla="*/ 3647440 w 3728720"/>
                    <a:gd name="connsiteY119" fmla="*/ 2336800 h 3759200"/>
                    <a:gd name="connsiteX120" fmla="*/ 3601720 w 3728720"/>
                    <a:gd name="connsiteY120" fmla="*/ 2341880 h 3759200"/>
                    <a:gd name="connsiteX121" fmla="*/ 3561080 w 3728720"/>
                    <a:gd name="connsiteY121" fmla="*/ 2321560 h 3759200"/>
                    <a:gd name="connsiteX122" fmla="*/ 3545840 w 3728720"/>
                    <a:gd name="connsiteY122" fmla="*/ 2255520 h 3759200"/>
                    <a:gd name="connsiteX123" fmla="*/ 3550920 w 3728720"/>
                    <a:gd name="connsiteY123" fmla="*/ 2189480 h 3759200"/>
                    <a:gd name="connsiteX124" fmla="*/ 3515360 w 3728720"/>
                    <a:gd name="connsiteY124" fmla="*/ 2164080 h 3759200"/>
                    <a:gd name="connsiteX125" fmla="*/ 3474720 w 3728720"/>
                    <a:gd name="connsiteY125" fmla="*/ 2159000 h 3759200"/>
                    <a:gd name="connsiteX126" fmla="*/ 3403600 w 3728720"/>
                    <a:gd name="connsiteY126" fmla="*/ 2113280 h 3759200"/>
                    <a:gd name="connsiteX127" fmla="*/ 3362960 w 3728720"/>
                    <a:gd name="connsiteY127" fmla="*/ 2098040 h 3759200"/>
                    <a:gd name="connsiteX128" fmla="*/ 3322320 w 3728720"/>
                    <a:gd name="connsiteY128" fmla="*/ 2082800 h 3759200"/>
                    <a:gd name="connsiteX129" fmla="*/ 3302000 w 3728720"/>
                    <a:gd name="connsiteY129" fmla="*/ 2062480 h 3759200"/>
                    <a:gd name="connsiteX130" fmla="*/ 3302000 w 3728720"/>
                    <a:gd name="connsiteY130" fmla="*/ 2026920 h 3759200"/>
                    <a:gd name="connsiteX131" fmla="*/ 3342640 w 3728720"/>
                    <a:gd name="connsiteY131" fmla="*/ 1971040 h 3759200"/>
                    <a:gd name="connsiteX132" fmla="*/ 3373120 w 3728720"/>
                    <a:gd name="connsiteY132" fmla="*/ 1910080 h 3759200"/>
                    <a:gd name="connsiteX133" fmla="*/ 3378200 w 3728720"/>
                    <a:gd name="connsiteY133" fmla="*/ 1869440 h 3759200"/>
                    <a:gd name="connsiteX134" fmla="*/ 3378200 w 3728720"/>
                    <a:gd name="connsiteY134" fmla="*/ 1869440 h 3759200"/>
                    <a:gd name="connsiteX135" fmla="*/ 3332480 w 3728720"/>
                    <a:gd name="connsiteY135" fmla="*/ 1854200 h 3759200"/>
                    <a:gd name="connsiteX136" fmla="*/ 3322320 w 3728720"/>
                    <a:gd name="connsiteY136" fmla="*/ 1869440 h 3759200"/>
                    <a:gd name="connsiteX137" fmla="*/ 3276600 w 3728720"/>
                    <a:gd name="connsiteY137" fmla="*/ 1859280 h 3759200"/>
                    <a:gd name="connsiteX138" fmla="*/ 3235960 w 3728720"/>
                    <a:gd name="connsiteY138" fmla="*/ 1828800 h 3759200"/>
                    <a:gd name="connsiteX139" fmla="*/ 3185160 w 3728720"/>
                    <a:gd name="connsiteY139" fmla="*/ 1849120 h 3759200"/>
                    <a:gd name="connsiteX140" fmla="*/ 3129280 w 3728720"/>
                    <a:gd name="connsiteY140" fmla="*/ 1925320 h 3759200"/>
                    <a:gd name="connsiteX141" fmla="*/ 3103880 w 3728720"/>
                    <a:gd name="connsiteY141" fmla="*/ 1955800 h 3759200"/>
                    <a:gd name="connsiteX142" fmla="*/ 3058160 w 3728720"/>
                    <a:gd name="connsiteY142" fmla="*/ 1986280 h 3759200"/>
                    <a:gd name="connsiteX143" fmla="*/ 2961640 w 3728720"/>
                    <a:gd name="connsiteY143" fmla="*/ 1960880 h 3759200"/>
                    <a:gd name="connsiteX144" fmla="*/ 2870200 w 3728720"/>
                    <a:gd name="connsiteY144" fmla="*/ 1976120 h 3759200"/>
                    <a:gd name="connsiteX145" fmla="*/ 2799080 w 3728720"/>
                    <a:gd name="connsiteY145" fmla="*/ 2032000 h 3759200"/>
                    <a:gd name="connsiteX146" fmla="*/ 2702560 w 3728720"/>
                    <a:gd name="connsiteY146" fmla="*/ 2103120 h 3759200"/>
                    <a:gd name="connsiteX147" fmla="*/ 2626360 w 3728720"/>
                    <a:gd name="connsiteY147" fmla="*/ 2148840 h 3759200"/>
                    <a:gd name="connsiteX148" fmla="*/ 2534920 w 3728720"/>
                    <a:gd name="connsiteY148" fmla="*/ 2179320 h 3759200"/>
                    <a:gd name="connsiteX149" fmla="*/ 2468880 w 3728720"/>
                    <a:gd name="connsiteY149" fmla="*/ 2214880 h 3759200"/>
                    <a:gd name="connsiteX150" fmla="*/ 2443480 w 3728720"/>
                    <a:gd name="connsiteY150" fmla="*/ 2280920 h 3759200"/>
                    <a:gd name="connsiteX151" fmla="*/ 2397760 w 3728720"/>
                    <a:gd name="connsiteY151" fmla="*/ 2291080 h 3759200"/>
                    <a:gd name="connsiteX152" fmla="*/ 2301240 w 3728720"/>
                    <a:gd name="connsiteY152" fmla="*/ 2291080 h 3759200"/>
                    <a:gd name="connsiteX153" fmla="*/ 2250440 w 3728720"/>
                    <a:gd name="connsiteY153" fmla="*/ 2301240 h 3759200"/>
                    <a:gd name="connsiteX154" fmla="*/ 2204720 w 3728720"/>
                    <a:gd name="connsiteY154" fmla="*/ 2265680 h 3759200"/>
                    <a:gd name="connsiteX155" fmla="*/ 2159000 w 3728720"/>
                    <a:gd name="connsiteY155" fmla="*/ 2189480 h 3759200"/>
                    <a:gd name="connsiteX156" fmla="*/ 2123440 w 3728720"/>
                    <a:gd name="connsiteY156" fmla="*/ 2153920 h 3759200"/>
                    <a:gd name="connsiteX157" fmla="*/ 2128520 w 3728720"/>
                    <a:gd name="connsiteY157" fmla="*/ 2113280 h 3759200"/>
                    <a:gd name="connsiteX158" fmla="*/ 2164080 w 3728720"/>
                    <a:gd name="connsiteY158" fmla="*/ 2087880 h 3759200"/>
                    <a:gd name="connsiteX159" fmla="*/ 2148840 w 3728720"/>
                    <a:gd name="connsiteY159" fmla="*/ 2047240 h 3759200"/>
                    <a:gd name="connsiteX160" fmla="*/ 2103120 w 3728720"/>
                    <a:gd name="connsiteY160" fmla="*/ 2026920 h 3759200"/>
                    <a:gd name="connsiteX161" fmla="*/ 2108200 w 3728720"/>
                    <a:gd name="connsiteY161" fmla="*/ 1976120 h 3759200"/>
                    <a:gd name="connsiteX162" fmla="*/ 2103120 w 3728720"/>
                    <a:gd name="connsiteY162" fmla="*/ 1925320 h 3759200"/>
                    <a:gd name="connsiteX163" fmla="*/ 2037080 w 3728720"/>
                    <a:gd name="connsiteY163" fmla="*/ 1854200 h 3759200"/>
                    <a:gd name="connsiteX164" fmla="*/ 1996440 w 3728720"/>
                    <a:gd name="connsiteY164" fmla="*/ 1808480 h 3759200"/>
                    <a:gd name="connsiteX165" fmla="*/ 1960880 w 3728720"/>
                    <a:gd name="connsiteY165" fmla="*/ 1757680 h 3759200"/>
                    <a:gd name="connsiteX166" fmla="*/ 1930400 w 3728720"/>
                    <a:gd name="connsiteY166" fmla="*/ 1651000 h 3759200"/>
                    <a:gd name="connsiteX167" fmla="*/ 1930400 w 3728720"/>
                    <a:gd name="connsiteY167" fmla="*/ 1559560 h 3759200"/>
                    <a:gd name="connsiteX168" fmla="*/ 1920240 w 3728720"/>
                    <a:gd name="connsiteY168" fmla="*/ 1508760 h 3759200"/>
                    <a:gd name="connsiteX169" fmla="*/ 1899920 w 3728720"/>
                    <a:gd name="connsiteY169" fmla="*/ 1468120 h 3759200"/>
                    <a:gd name="connsiteX170" fmla="*/ 1844040 w 3728720"/>
                    <a:gd name="connsiteY170" fmla="*/ 1442720 h 3759200"/>
                    <a:gd name="connsiteX171" fmla="*/ 1732280 w 3728720"/>
                    <a:gd name="connsiteY171" fmla="*/ 1442720 h 3759200"/>
                    <a:gd name="connsiteX172" fmla="*/ 1615440 w 3728720"/>
                    <a:gd name="connsiteY172" fmla="*/ 1437640 h 3759200"/>
                    <a:gd name="connsiteX173" fmla="*/ 1590040 w 3728720"/>
                    <a:gd name="connsiteY173" fmla="*/ 1402080 h 3759200"/>
                    <a:gd name="connsiteX174" fmla="*/ 1544320 w 3728720"/>
                    <a:gd name="connsiteY174" fmla="*/ 1391920 h 3759200"/>
                    <a:gd name="connsiteX175" fmla="*/ 1534160 w 3728720"/>
                    <a:gd name="connsiteY175" fmla="*/ 1295400 h 3759200"/>
                    <a:gd name="connsiteX176" fmla="*/ 1503680 w 3728720"/>
                    <a:gd name="connsiteY176" fmla="*/ 1219200 h 3759200"/>
                    <a:gd name="connsiteX177" fmla="*/ 1412240 w 3728720"/>
                    <a:gd name="connsiteY177" fmla="*/ 1000760 h 3759200"/>
                    <a:gd name="connsiteX178" fmla="*/ 1341120 w 3728720"/>
                    <a:gd name="connsiteY178" fmla="*/ 812800 h 3759200"/>
                    <a:gd name="connsiteX179" fmla="*/ 1285240 w 3728720"/>
                    <a:gd name="connsiteY179" fmla="*/ 695960 h 3759200"/>
                    <a:gd name="connsiteX180" fmla="*/ 1234440 w 3728720"/>
                    <a:gd name="connsiteY180" fmla="*/ 594360 h 3759200"/>
                    <a:gd name="connsiteX181" fmla="*/ 1198880 w 3728720"/>
                    <a:gd name="connsiteY181" fmla="*/ 528320 h 3759200"/>
                    <a:gd name="connsiteX182" fmla="*/ 1173480 w 3728720"/>
                    <a:gd name="connsiteY182" fmla="*/ 426720 h 3759200"/>
                    <a:gd name="connsiteX183" fmla="*/ 1173480 w 3728720"/>
                    <a:gd name="connsiteY183" fmla="*/ 345440 h 3759200"/>
                    <a:gd name="connsiteX184" fmla="*/ 1148080 w 3728720"/>
                    <a:gd name="connsiteY184" fmla="*/ 274320 h 3759200"/>
                    <a:gd name="connsiteX185" fmla="*/ 1148080 w 3728720"/>
                    <a:gd name="connsiteY185" fmla="*/ 208280 h 3759200"/>
                    <a:gd name="connsiteX186" fmla="*/ 1132840 w 3728720"/>
                    <a:gd name="connsiteY186" fmla="*/ 152400 h 3759200"/>
                    <a:gd name="connsiteX187" fmla="*/ 1102360 w 3728720"/>
                    <a:gd name="connsiteY187" fmla="*/ 86360 h 3759200"/>
                    <a:gd name="connsiteX188" fmla="*/ 1061720 w 3728720"/>
                    <a:gd name="connsiteY188" fmla="*/ 35560 h 3759200"/>
                    <a:gd name="connsiteX189" fmla="*/ 1041400 w 3728720"/>
                    <a:gd name="connsiteY189" fmla="*/ 5080 h 3759200"/>
                    <a:gd name="connsiteX190" fmla="*/ 995680 w 3728720"/>
                    <a:gd name="connsiteY190" fmla="*/ 0 h 3759200"/>
                    <a:gd name="connsiteX191" fmla="*/ 975360 w 3728720"/>
                    <a:gd name="connsiteY191" fmla="*/ 45720 h 3759200"/>
                    <a:gd name="connsiteX0" fmla="*/ 975360 w 3728720"/>
                    <a:gd name="connsiteY0" fmla="*/ 45720 h 3759200"/>
                    <a:gd name="connsiteX1" fmla="*/ 904240 w 3728720"/>
                    <a:gd name="connsiteY1" fmla="*/ 116840 h 3759200"/>
                    <a:gd name="connsiteX2" fmla="*/ 848360 w 3728720"/>
                    <a:gd name="connsiteY2" fmla="*/ 172720 h 3759200"/>
                    <a:gd name="connsiteX3" fmla="*/ 762000 w 3728720"/>
                    <a:gd name="connsiteY3" fmla="*/ 213360 h 3759200"/>
                    <a:gd name="connsiteX4" fmla="*/ 701040 w 3728720"/>
                    <a:gd name="connsiteY4" fmla="*/ 294640 h 3759200"/>
                    <a:gd name="connsiteX5" fmla="*/ 624840 w 3728720"/>
                    <a:gd name="connsiteY5" fmla="*/ 350520 h 3759200"/>
                    <a:gd name="connsiteX6" fmla="*/ 558800 w 3728720"/>
                    <a:gd name="connsiteY6" fmla="*/ 391160 h 3759200"/>
                    <a:gd name="connsiteX7" fmla="*/ 441960 w 3728720"/>
                    <a:gd name="connsiteY7" fmla="*/ 447040 h 3759200"/>
                    <a:gd name="connsiteX8" fmla="*/ 299720 w 3728720"/>
                    <a:gd name="connsiteY8" fmla="*/ 513080 h 3759200"/>
                    <a:gd name="connsiteX9" fmla="*/ 157480 w 3728720"/>
                    <a:gd name="connsiteY9" fmla="*/ 563880 h 3759200"/>
                    <a:gd name="connsiteX10" fmla="*/ 96520 w 3728720"/>
                    <a:gd name="connsiteY10" fmla="*/ 584200 h 3759200"/>
                    <a:gd name="connsiteX11" fmla="*/ 40640 w 3728720"/>
                    <a:gd name="connsiteY11" fmla="*/ 584200 h 3759200"/>
                    <a:gd name="connsiteX12" fmla="*/ 0 w 3728720"/>
                    <a:gd name="connsiteY12" fmla="*/ 599440 h 3759200"/>
                    <a:gd name="connsiteX13" fmla="*/ 0 w 3728720"/>
                    <a:gd name="connsiteY13" fmla="*/ 624840 h 3759200"/>
                    <a:gd name="connsiteX14" fmla="*/ 25400 w 3728720"/>
                    <a:gd name="connsiteY14" fmla="*/ 685800 h 3759200"/>
                    <a:gd name="connsiteX15" fmla="*/ 71120 w 3728720"/>
                    <a:gd name="connsiteY15" fmla="*/ 721360 h 3759200"/>
                    <a:gd name="connsiteX16" fmla="*/ 142240 w 3728720"/>
                    <a:gd name="connsiteY16" fmla="*/ 828040 h 3759200"/>
                    <a:gd name="connsiteX17" fmla="*/ 172720 w 3728720"/>
                    <a:gd name="connsiteY17" fmla="*/ 894080 h 3759200"/>
                    <a:gd name="connsiteX18" fmla="*/ 182880 w 3728720"/>
                    <a:gd name="connsiteY18" fmla="*/ 939800 h 3759200"/>
                    <a:gd name="connsiteX19" fmla="*/ 177800 w 3728720"/>
                    <a:gd name="connsiteY19" fmla="*/ 980440 h 3759200"/>
                    <a:gd name="connsiteX20" fmla="*/ 111760 w 3728720"/>
                    <a:gd name="connsiteY20" fmla="*/ 1021080 h 3759200"/>
                    <a:gd name="connsiteX21" fmla="*/ 91440 w 3728720"/>
                    <a:gd name="connsiteY21" fmla="*/ 1066800 h 3759200"/>
                    <a:gd name="connsiteX22" fmla="*/ 71120 w 3728720"/>
                    <a:gd name="connsiteY22" fmla="*/ 1183640 h 3759200"/>
                    <a:gd name="connsiteX23" fmla="*/ 55880 w 3728720"/>
                    <a:gd name="connsiteY23" fmla="*/ 1605280 h 3759200"/>
                    <a:gd name="connsiteX24" fmla="*/ 35560 w 3728720"/>
                    <a:gd name="connsiteY24" fmla="*/ 1676400 h 3759200"/>
                    <a:gd name="connsiteX25" fmla="*/ 40640 w 3728720"/>
                    <a:gd name="connsiteY25" fmla="*/ 1772920 h 3759200"/>
                    <a:gd name="connsiteX26" fmla="*/ 93980 w 3728720"/>
                    <a:gd name="connsiteY26" fmla="*/ 1978660 h 3759200"/>
                    <a:gd name="connsiteX27" fmla="*/ 170180 w 3728720"/>
                    <a:gd name="connsiteY27" fmla="*/ 2077720 h 3759200"/>
                    <a:gd name="connsiteX28" fmla="*/ 233680 w 3728720"/>
                    <a:gd name="connsiteY28" fmla="*/ 2133600 h 3759200"/>
                    <a:gd name="connsiteX29" fmla="*/ 269240 w 3728720"/>
                    <a:gd name="connsiteY29" fmla="*/ 2189480 h 3759200"/>
                    <a:gd name="connsiteX30" fmla="*/ 269240 w 3728720"/>
                    <a:gd name="connsiteY30" fmla="*/ 2280920 h 3759200"/>
                    <a:gd name="connsiteX31" fmla="*/ 259080 w 3728720"/>
                    <a:gd name="connsiteY31" fmla="*/ 2357120 h 3759200"/>
                    <a:gd name="connsiteX32" fmla="*/ 243840 w 3728720"/>
                    <a:gd name="connsiteY32" fmla="*/ 2519680 h 3759200"/>
                    <a:gd name="connsiteX33" fmla="*/ 243840 w 3728720"/>
                    <a:gd name="connsiteY33" fmla="*/ 2519680 h 3759200"/>
                    <a:gd name="connsiteX34" fmla="*/ 350520 w 3728720"/>
                    <a:gd name="connsiteY34" fmla="*/ 2473960 h 3759200"/>
                    <a:gd name="connsiteX35" fmla="*/ 436880 w 3728720"/>
                    <a:gd name="connsiteY35" fmla="*/ 2463800 h 3759200"/>
                    <a:gd name="connsiteX36" fmla="*/ 497840 w 3728720"/>
                    <a:gd name="connsiteY36" fmla="*/ 2448560 h 3759200"/>
                    <a:gd name="connsiteX37" fmla="*/ 533400 w 3728720"/>
                    <a:gd name="connsiteY37" fmla="*/ 2392680 h 3759200"/>
                    <a:gd name="connsiteX38" fmla="*/ 518160 w 3728720"/>
                    <a:gd name="connsiteY38" fmla="*/ 2296160 h 3759200"/>
                    <a:gd name="connsiteX39" fmla="*/ 523240 w 3728720"/>
                    <a:gd name="connsiteY39" fmla="*/ 2204720 h 3759200"/>
                    <a:gd name="connsiteX40" fmla="*/ 543560 w 3728720"/>
                    <a:gd name="connsiteY40" fmla="*/ 2174240 h 3759200"/>
                    <a:gd name="connsiteX41" fmla="*/ 574040 w 3728720"/>
                    <a:gd name="connsiteY41" fmla="*/ 2199640 h 3759200"/>
                    <a:gd name="connsiteX42" fmla="*/ 665480 w 3728720"/>
                    <a:gd name="connsiteY42" fmla="*/ 2189480 h 3759200"/>
                    <a:gd name="connsiteX43" fmla="*/ 721360 w 3728720"/>
                    <a:gd name="connsiteY43" fmla="*/ 2214880 h 3759200"/>
                    <a:gd name="connsiteX44" fmla="*/ 716280 w 3728720"/>
                    <a:gd name="connsiteY44" fmla="*/ 2280920 h 3759200"/>
                    <a:gd name="connsiteX45" fmla="*/ 716280 w 3728720"/>
                    <a:gd name="connsiteY45" fmla="*/ 2326640 h 3759200"/>
                    <a:gd name="connsiteX46" fmla="*/ 736600 w 3728720"/>
                    <a:gd name="connsiteY46" fmla="*/ 2362200 h 3759200"/>
                    <a:gd name="connsiteX47" fmla="*/ 756920 w 3728720"/>
                    <a:gd name="connsiteY47" fmla="*/ 2428240 h 3759200"/>
                    <a:gd name="connsiteX48" fmla="*/ 772160 w 3728720"/>
                    <a:gd name="connsiteY48" fmla="*/ 2494280 h 3759200"/>
                    <a:gd name="connsiteX49" fmla="*/ 873760 w 3728720"/>
                    <a:gd name="connsiteY49" fmla="*/ 2555240 h 3759200"/>
                    <a:gd name="connsiteX50" fmla="*/ 975360 w 3728720"/>
                    <a:gd name="connsiteY50" fmla="*/ 2641600 h 3759200"/>
                    <a:gd name="connsiteX51" fmla="*/ 1071880 w 3728720"/>
                    <a:gd name="connsiteY51" fmla="*/ 2682240 h 3759200"/>
                    <a:gd name="connsiteX52" fmla="*/ 1173480 w 3728720"/>
                    <a:gd name="connsiteY52" fmla="*/ 2717800 h 3759200"/>
                    <a:gd name="connsiteX53" fmla="*/ 1270000 w 3728720"/>
                    <a:gd name="connsiteY53" fmla="*/ 2692400 h 3759200"/>
                    <a:gd name="connsiteX54" fmla="*/ 1361440 w 3728720"/>
                    <a:gd name="connsiteY54" fmla="*/ 2636520 h 3759200"/>
                    <a:gd name="connsiteX55" fmla="*/ 1463040 w 3728720"/>
                    <a:gd name="connsiteY55" fmla="*/ 2606040 h 3759200"/>
                    <a:gd name="connsiteX56" fmla="*/ 1554480 w 3728720"/>
                    <a:gd name="connsiteY56" fmla="*/ 2565400 h 3759200"/>
                    <a:gd name="connsiteX57" fmla="*/ 1559560 w 3728720"/>
                    <a:gd name="connsiteY57" fmla="*/ 2514600 h 3759200"/>
                    <a:gd name="connsiteX58" fmla="*/ 1549400 w 3728720"/>
                    <a:gd name="connsiteY58" fmla="*/ 2438400 h 3759200"/>
                    <a:gd name="connsiteX59" fmla="*/ 1584960 w 3728720"/>
                    <a:gd name="connsiteY59" fmla="*/ 2336800 h 3759200"/>
                    <a:gd name="connsiteX60" fmla="*/ 1584960 w 3728720"/>
                    <a:gd name="connsiteY60" fmla="*/ 2291080 h 3759200"/>
                    <a:gd name="connsiteX61" fmla="*/ 1590040 w 3728720"/>
                    <a:gd name="connsiteY61" fmla="*/ 2250440 h 3759200"/>
                    <a:gd name="connsiteX62" fmla="*/ 1625600 w 3728720"/>
                    <a:gd name="connsiteY62" fmla="*/ 2260600 h 3759200"/>
                    <a:gd name="connsiteX63" fmla="*/ 1656080 w 3728720"/>
                    <a:gd name="connsiteY63" fmla="*/ 2321560 h 3759200"/>
                    <a:gd name="connsiteX64" fmla="*/ 1722120 w 3728720"/>
                    <a:gd name="connsiteY64" fmla="*/ 2387600 h 3759200"/>
                    <a:gd name="connsiteX65" fmla="*/ 1752600 w 3728720"/>
                    <a:gd name="connsiteY65" fmla="*/ 2453640 h 3759200"/>
                    <a:gd name="connsiteX66" fmla="*/ 1757680 w 3728720"/>
                    <a:gd name="connsiteY66" fmla="*/ 2545080 h 3759200"/>
                    <a:gd name="connsiteX67" fmla="*/ 1752600 w 3728720"/>
                    <a:gd name="connsiteY67" fmla="*/ 2636520 h 3759200"/>
                    <a:gd name="connsiteX68" fmla="*/ 1762760 w 3728720"/>
                    <a:gd name="connsiteY68" fmla="*/ 2733040 h 3759200"/>
                    <a:gd name="connsiteX69" fmla="*/ 1788160 w 3728720"/>
                    <a:gd name="connsiteY69" fmla="*/ 2809240 h 3759200"/>
                    <a:gd name="connsiteX70" fmla="*/ 1859280 w 3728720"/>
                    <a:gd name="connsiteY70" fmla="*/ 2910840 h 3759200"/>
                    <a:gd name="connsiteX71" fmla="*/ 1864360 w 3728720"/>
                    <a:gd name="connsiteY71" fmla="*/ 2956560 h 3759200"/>
                    <a:gd name="connsiteX72" fmla="*/ 1844040 w 3728720"/>
                    <a:gd name="connsiteY72" fmla="*/ 3007360 h 3759200"/>
                    <a:gd name="connsiteX73" fmla="*/ 1823720 w 3728720"/>
                    <a:gd name="connsiteY73" fmla="*/ 3088640 h 3759200"/>
                    <a:gd name="connsiteX74" fmla="*/ 1788160 w 3728720"/>
                    <a:gd name="connsiteY74" fmla="*/ 3159760 h 3759200"/>
                    <a:gd name="connsiteX75" fmla="*/ 1788160 w 3728720"/>
                    <a:gd name="connsiteY75" fmla="*/ 3159760 h 3759200"/>
                    <a:gd name="connsiteX76" fmla="*/ 1767840 w 3728720"/>
                    <a:gd name="connsiteY76" fmla="*/ 3241040 h 3759200"/>
                    <a:gd name="connsiteX77" fmla="*/ 1808480 w 3728720"/>
                    <a:gd name="connsiteY77" fmla="*/ 3281680 h 3759200"/>
                    <a:gd name="connsiteX78" fmla="*/ 1879600 w 3728720"/>
                    <a:gd name="connsiteY78" fmla="*/ 3342640 h 3759200"/>
                    <a:gd name="connsiteX79" fmla="*/ 1920240 w 3728720"/>
                    <a:gd name="connsiteY79" fmla="*/ 3373120 h 3759200"/>
                    <a:gd name="connsiteX80" fmla="*/ 1955800 w 3728720"/>
                    <a:gd name="connsiteY80" fmla="*/ 3388360 h 3759200"/>
                    <a:gd name="connsiteX81" fmla="*/ 2026920 w 3728720"/>
                    <a:gd name="connsiteY81" fmla="*/ 3423920 h 3759200"/>
                    <a:gd name="connsiteX82" fmla="*/ 2082800 w 3728720"/>
                    <a:gd name="connsiteY82" fmla="*/ 3545840 h 3759200"/>
                    <a:gd name="connsiteX83" fmla="*/ 2169160 w 3728720"/>
                    <a:gd name="connsiteY83" fmla="*/ 3611880 h 3759200"/>
                    <a:gd name="connsiteX84" fmla="*/ 2230120 w 3728720"/>
                    <a:gd name="connsiteY84" fmla="*/ 3698240 h 3759200"/>
                    <a:gd name="connsiteX85" fmla="*/ 2311400 w 3728720"/>
                    <a:gd name="connsiteY85" fmla="*/ 3754120 h 3759200"/>
                    <a:gd name="connsiteX86" fmla="*/ 2402840 w 3728720"/>
                    <a:gd name="connsiteY86" fmla="*/ 3759200 h 3759200"/>
                    <a:gd name="connsiteX87" fmla="*/ 2484120 w 3728720"/>
                    <a:gd name="connsiteY87" fmla="*/ 3738880 h 3759200"/>
                    <a:gd name="connsiteX88" fmla="*/ 2580640 w 3728720"/>
                    <a:gd name="connsiteY88" fmla="*/ 3728720 h 3759200"/>
                    <a:gd name="connsiteX89" fmla="*/ 2651760 w 3728720"/>
                    <a:gd name="connsiteY89" fmla="*/ 3713480 h 3759200"/>
                    <a:gd name="connsiteX90" fmla="*/ 2717800 w 3728720"/>
                    <a:gd name="connsiteY90" fmla="*/ 3728720 h 3759200"/>
                    <a:gd name="connsiteX91" fmla="*/ 2773680 w 3728720"/>
                    <a:gd name="connsiteY91" fmla="*/ 3708400 h 3759200"/>
                    <a:gd name="connsiteX92" fmla="*/ 2778760 w 3728720"/>
                    <a:gd name="connsiteY92" fmla="*/ 3632200 h 3759200"/>
                    <a:gd name="connsiteX93" fmla="*/ 2865120 w 3728720"/>
                    <a:gd name="connsiteY93" fmla="*/ 3510280 h 3759200"/>
                    <a:gd name="connsiteX94" fmla="*/ 2936240 w 3728720"/>
                    <a:gd name="connsiteY94" fmla="*/ 3444240 h 3759200"/>
                    <a:gd name="connsiteX95" fmla="*/ 2946400 w 3728720"/>
                    <a:gd name="connsiteY95" fmla="*/ 3383280 h 3759200"/>
                    <a:gd name="connsiteX96" fmla="*/ 2936240 w 3728720"/>
                    <a:gd name="connsiteY96" fmla="*/ 3296920 h 3759200"/>
                    <a:gd name="connsiteX97" fmla="*/ 2946400 w 3728720"/>
                    <a:gd name="connsiteY97" fmla="*/ 3246120 h 3759200"/>
                    <a:gd name="connsiteX98" fmla="*/ 2987040 w 3728720"/>
                    <a:gd name="connsiteY98" fmla="*/ 3210560 h 3759200"/>
                    <a:gd name="connsiteX99" fmla="*/ 3093720 w 3728720"/>
                    <a:gd name="connsiteY99" fmla="*/ 3215640 h 3759200"/>
                    <a:gd name="connsiteX100" fmla="*/ 3154680 w 3728720"/>
                    <a:gd name="connsiteY100" fmla="*/ 3235960 h 3759200"/>
                    <a:gd name="connsiteX101" fmla="*/ 3235960 w 3728720"/>
                    <a:gd name="connsiteY101" fmla="*/ 3235960 h 3759200"/>
                    <a:gd name="connsiteX102" fmla="*/ 3352800 w 3728720"/>
                    <a:gd name="connsiteY102" fmla="*/ 3180080 h 3759200"/>
                    <a:gd name="connsiteX103" fmla="*/ 3459480 w 3728720"/>
                    <a:gd name="connsiteY103" fmla="*/ 3103880 h 3759200"/>
                    <a:gd name="connsiteX104" fmla="*/ 3474720 w 3728720"/>
                    <a:gd name="connsiteY104" fmla="*/ 3027680 h 3759200"/>
                    <a:gd name="connsiteX105" fmla="*/ 3474720 w 3728720"/>
                    <a:gd name="connsiteY105" fmla="*/ 2941320 h 3759200"/>
                    <a:gd name="connsiteX106" fmla="*/ 3444240 w 3728720"/>
                    <a:gd name="connsiteY106" fmla="*/ 2890520 h 3759200"/>
                    <a:gd name="connsiteX107" fmla="*/ 3444240 w 3728720"/>
                    <a:gd name="connsiteY107" fmla="*/ 2814320 h 3759200"/>
                    <a:gd name="connsiteX108" fmla="*/ 3495040 w 3728720"/>
                    <a:gd name="connsiteY108" fmla="*/ 2727960 h 3759200"/>
                    <a:gd name="connsiteX109" fmla="*/ 3525520 w 3728720"/>
                    <a:gd name="connsiteY109" fmla="*/ 2641600 h 3759200"/>
                    <a:gd name="connsiteX110" fmla="*/ 3566160 w 3728720"/>
                    <a:gd name="connsiteY110" fmla="*/ 2540000 h 3759200"/>
                    <a:gd name="connsiteX111" fmla="*/ 3581400 w 3728720"/>
                    <a:gd name="connsiteY111" fmla="*/ 2463800 h 3759200"/>
                    <a:gd name="connsiteX112" fmla="*/ 3581400 w 3728720"/>
                    <a:gd name="connsiteY112" fmla="*/ 2463800 h 3759200"/>
                    <a:gd name="connsiteX113" fmla="*/ 3642360 w 3728720"/>
                    <a:gd name="connsiteY113" fmla="*/ 2458720 h 3759200"/>
                    <a:gd name="connsiteX114" fmla="*/ 3688080 w 3728720"/>
                    <a:gd name="connsiteY114" fmla="*/ 2499360 h 3759200"/>
                    <a:gd name="connsiteX115" fmla="*/ 3728720 w 3728720"/>
                    <a:gd name="connsiteY115" fmla="*/ 2504440 h 3759200"/>
                    <a:gd name="connsiteX116" fmla="*/ 3723640 w 3728720"/>
                    <a:gd name="connsiteY116" fmla="*/ 2453640 h 3759200"/>
                    <a:gd name="connsiteX117" fmla="*/ 3693160 w 3728720"/>
                    <a:gd name="connsiteY117" fmla="*/ 2413000 h 3759200"/>
                    <a:gd name="connsiteX118" fmla="*/ 3672840 w 3728720"/>
                    <a:gd name="connsiteY118" fmla="*/ 2346960 h 3759200"/>
                    <a:gd name="connsiteX119" fmla="*/ 3647440 w 3728720"/>
                    <a:gd name="connsiteY119" fmla="*/ 2336800 h 3759200"/>
                    <a:gd name="connsiteX120" fmla="*/ 3601720 w 3728720"/>
                    <a:gd name="connsiteY120" fmla="*/ 2341880 h 3759200"/>
                    <a:gd name="connsiteX121" fmla="*/ 3561080 w 3728720"/>
                    <a:gd name="connsiteY121" fmla="*/ 2321560 h 3759200"/>
                    <a:gd name="connsiteX122" fmla="*/ 3545840 w 3728720"/>
                    <a:gd name="connsiteY122" fmla="*/ 2255520 h 3759200"/>
                    <a:gd name="connsiteX123" fmla="*/ 3550920 w 3728720"/>
                    <a:gd name="connsiteY123" fmla="*/ 2189480 h 3759200"/>
                    <a:gd name="connsiteX124" fmla="*/ 3515360 w 3728720"/>
                    <a:gd name="connsiteY124" fmla="*/ 2164080 h 3759200"/>
                    <a:gd name="connsiteX125" fmla="*/ 3474720 w 3728720"/>
                    <a:gd name="connsiteY125" fmla="*/ 2159000 h 3759200"/>
                    <a:gd name="connsiteX126" fmla="*/ 3403600 w 3728720"/>
                    <a:gd name="connsiteY126" fmla="*/ 2113280 h 3759200"/>
                    <a:gd name="connsiteX127" fmla="*/ 3362960 w 3728720"/>
                    <a:gd name="connsiteY127" fmla="*/ 2098040 h 3759200"/>
                    <a:gd name="connsiteX128" fmla="*/ 3322320 w 3728720"/>
                    <a:gd name="connsiteY128" fmla="*/ 2082800 h 3759200"/>
                    <a:gd name="connsiteX129" fmla="*/ 3302000 w 3728720"/>
                    <a:gd name="connsiteY129" fmla="*/ 2062480 h 3759200"/>
                    <a:gd name="connsiteX130" fmla="*/ 3302000 w 3728720"/>
                    <a:gd name="connsiteY130" fmla="*/ 2026920 h 3759200"/>
                    <a:gd name="connsiteX131" fmla="*/ 3342640 w 3728720"/>
                    <a:gd name="connsiteY131" fmla="*/ 1971040 h 3759200"/>
                    <a:gd name="connsiteX132" fmla="*/ 3373120 w 3728720"/>
                    <a:gd name="connsiteY132" fmla="*/ 1910080 h 3759200"/>
                    <a:gd name="connsiteX133" fmla="*/ 3378200 w 3728720"/>
                    <a:gd name="connsiteY133" fmla="*/ 1869440 h 3759200"/>
                    <a:gd name="connsiteX134" fmla="*/ 3378200 w 3728720"/>
                    <a:gd name="connsiteY134" fmla="*/ 1869440 h 3759200"/>
                    <a:gd name="connsiteX135" fmla="*/ 3332480 w 3728720"/>
                    <a:gd name="connsiteY135" fmla="*/ 1854200 h 3759200"/>
                    <a:gd name="connsiteX136" fmla="*/ 3322320 w 3728720"/>
                    <a:gd name="connsiteY136" fmla="*/ 1869440 h 3759200"/>
                    <a:gd name="connsiteX137" fmla="*/ 3276600 w 3728720"/>
                    <a:gd name="connsiteY137" fmla="*/ 1859280 h 3759200"/>
                    <a:gd name="connsiteX138" fmla="*/ 3235960 w 3728720"/>
                    <a:gd name="connsiteY138" fmla="*/ 1828800 h 3759200"/>
                    <a:gd name="connsiteX139" fmla="*/ 3185160 w 3728720"/>
                    <a:gd name="connsiteY139" fmla="*/ 1849120 h 3759200"/>
                    <a:gd name="connsiteX140" fmla="*/ 3129280 w 3728720"/>
                    <a:gd name="connsiteY140" fmla="*/ 1925320 h 3759200"/>
                    <a:gd name="connsiteX141" fmla="*/ 3103880 w 3728720"/>
                    <a:gd name="connsiteY141" fmla="*/ 1955800 h 3759200"/>
                    <a:gd name="connsiteX142" fmla="*/ 3058160 w 3728720"/>
                    <a:gd name="connsiteY142" fmla="*/ 1986280 h 3759200"/>
                    <a:gd name="connsiteX143" fmla="*/ 2961640 w 3728720"/>
                    <a:gd name="connsiteY143" fmla="*/ 1960880 h 3759200"/>
                    <a:gd name="connsiteX144" fmla="*/ 2870200 w 3728720"/>
                    <a:gd name="connsiteY144" fmla="*/ 1976120 h 3759200"/>
                    <a:gd name="connsiteX145" fmla="*/ 2799080 w 3728720"/>
                    <a:gd name="connsiteY145" fmla="*/ 2032000 h 3759200"/>
                    <a:gd name="connsiteX146" fmla="*/ 2702560 w 3728720"/>
                    <a:gd name="connsiteY146" fmla="*/ 2103120 h 3759200"/>
                    <a:gd name="connsiteX147" fmla="*/ 2626360 w 3728720"/>
                    <a:gd name="connsiteY147" fmla="*/ 2148840 h 3759200"/>
                    <a:gd name="connsiteX148" fmla="*/ 2534920 w 3728720"/>
                    <a:gd name="connsiteY148" fmla="*/ 2179320 h 3759200"/>
                    <a:gd name="connsiteX149" fmla="*/ 2468880 w 3728720"/>
                    <a:gd name="connsiteY149" fmla="*/ 2214880 h 3759200"/>
                    <a:gd name="connsiteX150" fmla="*/ 2443480 w 3728720"/>
                    <a:gd name="connsiteY150" fmla="*/ 2280920 h 3759200"/>
                    <a:gd name="connsiteX151" fmla="*/ 2397760 w 3728720"/>
                    <a:gd name="connsiteY151" fmla="*/ 2291080 h 3759200"/>
                    <a:gd name="connsiteX152" fmla="*/ 2301240 w 3728720"/>
                    <a:gd name="connsiteY152" fmla="*/ 2291080 h 3759200"/>
                    <a:gd name="connsiteX153" fmla="*/ 2250440 w 3728720"/>
                    <a:gd name="connsiteY153" fmla="*/ 2301240 h 3759200"/>
                    <a:gd name="connsiteX154" fmla="*/ 2204720 w 3728720"/>
                    <a:gd name="connsiteY154" fmla="*/ 2265680 h 3759200"/>
                    <a:gd name="connsiteX155" fmla="*/ 2159000 w 3728720"/>
                    <a:gd name="connsiteY155" fmla="*/ 2189480 h 3759200"/>
                    <a:gd name="connsiteX156" fmla="*/ 2123440 w 3728720"/>
                    <a:gd name="connsiteY156" fmla="*/ 2153920 h 3759200"/>
                    <a:gd name="connsiteX157" fmla="*/ 2128520 w 3728720"/>
                    <a:gd name="connsiteY157" fmla="*/ 2113280 h 3759200"/>
                    <a:gd name="connsiteX158" fmla="*/ 2164080 w 3728720"/>
                    <a:gd name="connsiteY158" fmla="*/ 2087880 h 3759200"/>
                    <a:gd name="connsiteX159" fmla="*/ 2148840 w 3728720"/>
                    <a:gd name="connsiteY159" fmla="*/ 2047240 h 3759200"/>
                    <a:gd name="connsiteX160" fmla="*/ 2103120 w 3728720"/>
                    <a:gd name="connsiteY160" fmla="*/ 2026920 h 3759200"/>
                    <a:gd name="connsiteX161" fmla="*/ 2108200 w 3728720"/>
                    <a:gd name="connsiteY161" fmla="*/ 1976120 h 3759200"/>
                    <a:gd name="connsiteX162" fmla="*/ 2103120 w 3728720"/>
                    <a:gd name="connsiteY162" fmla="*/ 1925320 h 3759200"/>
                    <a:gd name="connsiteX163" fmla="*/ 2037080 w 3728720"/>
                    <a:gd name="connsiteY163" fmla="*/ 1854200 h 3759200"/>
                    <a:gd name="connsiteX164" fmla="*/ 1996440 w 3728720"/>
                    <a:gd name="connsiteY164" fmla="*/ 1808480 h 3759200"/>
                    <a:gd name="connsiteX165" fmla="*/ 1960880 w 3728720"/>
                    <a:gd name="connsiteY165" fmla="*/ 1757680 h 3759200"/>
                    <a:gd name="connsiteX166" fmla="*/ 1930400 w 3728720"/>
                    <a:gd name="connsiteY166" fmla="*/ 1651000 h 3759200"/>
                    <a:gd name="connsiteX167" fmla="*/ 1930400 w 3728720"/>
                    <a:gd name="connsiteY167" fmla="*/ 1559560 h 3759200"/>
                    <a:gd name="connsiteX168" fmla="*/ 1920240 w 3728720"/>
                    <a:gd name="connsiteY168" fmla="*/ 1508760 h 3759200"/>
                    <a:gd name="connsiteX169" fmla="*/ 1899920 w 3728720"/>
                    <a:gd name="connsiteY169" fmla="*/ 1468120 h 3759200"/>
                    <a:gd name="connsiteX170" fmla="*/ 1844040 w 3728720"/>
                    <a:gd name="connsiteY170" fmla="*/ 1442720 h 3759200"/>
                    <a:gd name="connsiteX171" fmla="*/ 1732280 w 3728720"/>
                    <a:gd name="connsiteY171" fmla="*/ 1442720 h 3759200"/>
                    <a:gd name="connsiteX172" fmla="*/ 1615440 w 3728720"/>
                    <a:gd name="connsiteY172" fmla="*/ 1437640 h 3759200"/>
                    <a:gd name="connsiteX173" fmla="*/ 1590040 w 3728720"/>
                    <a:gd name="connsiteY173" fmla="*/ 1402080 h 3759200"/>
                    <a:gd name="connsiteX174" fmla="*/ 1546860 w 3728720"/>
                    <a:gd name="connsiteY174" fmla="*/ 1386840 h 3759200"/>
                    <a:gd name="connsiteX175" fmla="*/ 1534160 w 3728720"/>
                    <a:gd name="connsiteY175" fmla="*/ 1295400 h 3759200"/>
                    <a:gd name="connsiteX176" fmla="*/ 1503680 w 3728720"/>
                    <a:gd name="connsiteY176" fmla="*/ 1219200 h 3759200"/>
                    <a:gd name="connsiteX177" fmla="*/ 1412240 w 3728720"/>
                    <a:gd name="connsiteY177" fmla="*/ 1000760 h 3759200"/>
                    <a:gd name="connsiteX178" fmla="*/ 1341120 w 3728720"/>
                    <a:gd name="connsiteY178" fmla="*/ 812800 h 3759200"/>
                    <a:gd name="connsiteX179" fmla="*/ 1285240 w 3728720"/>
                    <a:gd name="connsiteY179" fmla="*/ 695960 h 3759200"/>
                    <a:gd name="connsiteX180" fmla="*/ 1234440 w 3728720"/>
                    <a:gd name="connsiteY180" fmla="*/ 594360 h 3759200"/>
                    <a:gd name="connsiteX181" fmla="*/ 1198880 w 3728720"/>
                    <a:gd name="connsiteY181" fmla="*/ 528320 h 3759200"/>
                    <a:gd name="connsiteX182" fmla="*/ 1173480 w 3728720"/>
                    <a:gd name="connsiteY182" fmla="*/ 426720 h 3759200"/>
                    <a:gd name="connsiteX183" fmla="*/ 1173480 w 3728720"/>
                    <a:gd name="connsiteY183" fmla="*/ 345440 h 3759200"/>
                    <a:gd name="connsiteX184" fmla="*/ 1148080 w 3728720"/>
                    <a:gd name="connsiteY184" fmla="*/ 274320 h 3759200"/>
                    <a:gd name="connsiteX185" fmla="*/ 1148080 w 3728720"/>
                    <a:gd name="connsiteY185" fmla="*/ 208280 h 3759200"/>
                    <a:gd name="connsiteX186" fmla="*/ 1132840 w 3728720"/>
                    <a:gd name="connsiteY186" fmla="*/ 152400 h 3759200"/>
                    <a:gd name="connsiteX187" fmla="*/ 1102360 w 3728720"/>
                    <a:gd name="connsiteY187" fmla="*/ 86360 h 3759200"/>
                    <a:gd name="connsiteX188" fmla="*/ 1061720 w 3728720"/>
                    <a:gd name="connsiteY188" fmla="*/ 35560 h 3759200"/>
                    <a:gd name="connsiteX189" fmla="*/ 1041400 w 3728720"/>
                    <a:gd name="connsiteY189" fmla="*/ 5080 h 3759200"/>
                    <a:gd name="connsiteX190" fmla="*/ 995680 w 3728720"/>
                    <a:gd name="connsiteY190" fmla="*/ 0 h 3759200"/>
                    <a:gd name="connsiteX191" fmla="*/ 975360 w 3728720"/>
                    <a:gd name="connsiteY191" fmla="*/ 45720 h 3759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</a:cxnLst>
                  <a:rect l="l" t="t" r="r" b="b"/>
                  <a:pathLst>
                    <a:path w="3728720" h="3759200">
                      <a:moveTo>
                        <a:pt x="975360" y="45720"/>
                      </a:moveTo>
                      <a:lnTo>
                        <a:pt x="904240" y="116840"/>
                      </a:lnTo>
                      <a:lnTo>
                        <a:pt x="848360" y="172720"/>
                      </a:lnTo>
                      <a:lnTo>
                        <a:pt x="762000" y="213360"/>
                      </a:lnTo>
                      <a:lnTo>
                        <a:pt x="701040" y="294640"/>
                      </a:lnTo>
                      <a:lnTo>
                        <a:pt x="624840" y="350520"/>
                      </a:lnTo>
                      <a:lnTo>
                        <a:pt x="558800" y="391160"/>
                      </a:lnTo>
                      <a:lnTo>
                        <a:pt x="441960" y="447040"/>
                      </a:lnTo>
                      <a:lnTo>
                        <a:pt x="299720" y="513080"/>
                      </a:lnTo>
                      <a:lnTo>
                        <a:pt x="157480" y="563880"/>
                      </a:lnTo>
                      <a:lnTo>
                        <a:pt x="96520" y="584200"/>
                      </a:lnTo>
                      <a:lnTo>
                        <a:pt x="40640" y="584200"/>
                      </a:lnTo>
                      <a:lnTo>
                        <a:pt x="0" y="599440"/>
                      </a:lnTo>
                      <a:lnTo>
                        <a:pt x="0" y="624840"/>
                      </a:lnTo>
                      <a:lnTo>
                        <a:pt x="25400" y="685800"/>
                      </a:lnTo>
                      <a:lnTo>
                        <a:pt x="71120" y="721360"/>
                      </a:lnTo>
                      <a:lnTo>
                        <a:pt x="142240" y="828040"/>
                      </a:lnTo>
                      <a:lnTo>
                        <a:pt x="172720" y="894080"/>
                      </a:lnTo>
                      <a:lnTo>
                        <a:pt x="182880" y="939800"/>
                      </a:lnTo>
                      <a:lnTo>
                        <a:pt x="177800" y="980440"/>
                      </a:lnTo>
                      <a:lnTo>
                        <a:pt x="111760" y="1021080"/>
                      </a:lnTo>
                      <a:lnTo>
                        <a:pt x="91440" y="1066800"/>
                      </a:lnTo>
                      <a:lnTo>
                        <a:pt x="71120" y="1183640"/>
                      </a:lnTo>
                      <a:lnTo>
                        <a:pt x="55880" y="1605280"/>
                      </a:lnTo>
                      <a:lnTo>
                        <a:pt x="35560" y="1676400"/>
                      </a:lnTo>
                      <a:lnTo>
                        <a:pt x="40640" y="1772920"/>
                      </a:lnTo>
                      <a:lnTo>
                        <a:pt x="93980" y="1978660"/>
                      </a:lnTo>
                      <a:lnTo>
                        <a:pt x="170180" y="2077720"/>
                      </a:lnTo>
                      <a:lnTo>
                        <a:pt x="233680" y="2133600"/>
                      </a:lnTo>
                      <a:lnTo>
                        <a:pt x="269240" y="2189480"/>
                      </a:lnTo>
                      <a:lnTo>
                        <a:pt x="269240" y="2280920"/>
                      </a:lnTo>
                      <a:lnTo>
                        <a:pt x="259080" y="2357120"/>
                      </a:lnTo>
                      <a:lnTo>
                        <a:pt x="243840" y="2519680"/>
                      </a:lnTo>
                      <a:lnTo>
                        <a:pt x="243840" y="2519680"/>
                      </a:lnTo>
                      <a:lnTo>
                        <a:pt x="350520" y="2473960"/>
                      </a:lnTo>
                      <a:lnTo>
                        <a:pt x="436880" y="2463800"/>
                      </a:lnTo>
                      <a:lnTo>
                        <a:pt x="497840" y="2448560"/>
                      </a:lnTo>
                      <a:lnTo>
                        <a:pt x="533400" y="2392680"/>
                      </a:lnTo>
                      <a:lnTo>
                        <a:pt x="518160" y="2296160"/>
                      </a:lnTo>
                      <a:lnTo>
                        <a:pt x="523240" y="2204720"/>
                      </a:lnTo>
                      <a:lnTo>
                        <a:pt x="543560" y="2174240"/>
                      </a:lnTo>
                      <a:lnTo>
                        <a:pt x="574040" y="2199640"/>
                      </a:lnTo>
                      <a:lnTo>
                        <a:pt x="665480" y="2189480"/>
                      </a:lnTo>
                      <a:lnTo>
                        <a:pt x="721360" y="2214880"/>
                      </a:lnTo>
                      <a:lnTo>
                        <a:pt x="716280" y="2280920"/>
                      </a:lnTo>
                      <a:lnTo>
                        <a:pt x="716280" y="2326640"/>
                      </a:lnTo>
                      <a:lnTo>
                        <a:pt x="736600" y="2362200"/>
                      </a:lnTo>
                      <a:lnTo>
                        <a:pt x="756920" y="2428240"/>
                      </a:lnTo>
                      <a:lnTo>
                        <a:pt x="772160" y="2494280"/>
                      </a:lnTo>
                      <a:lnTo>
                        <a:pt x="873760" y="2555240"/>
                      </a:lnTo>
                      <a:lnTo>
                        <a:pt x="975360" y="2641600"/>
                      </a:lnTo>
                      <a:lnTo>
                        <a:pt x="1071880" y="2682240"/>
                      </a:lnTo>
                      <a:lnTo>
                        <a:pt x="1173480" y="2717800"/>
                      </a:lnTo>
                      <a:lnTo>
                        <a:pt x="1270000" y="2692400"/>
                      </a:lnTo>
                      <a:lnTo>
                        <a:pt x="1361440" y="2636520"/>
                      </a:lnTo>
                      <a:lnTo>
                        <a:pt x="1463040" y="2606040"/>
                      </a:lnTo>
                      <a:lnTo>
                        <a:pt x="1554480" y="2565400"/>
                      </a:lnTo>
                      <a:lnTo>
                        <a:pt x="1559560" y="2514600"/>
                      </a:lnTo>
                      <a:lnTo>
                        <a:pt x="1549400" y="2438400"/>
                      </a:lnTo>
                      <a:lnTo>
                        <a:pt x="1584960" y="2336800"/>
                      </a:lnTo>
                      <a:lnTo>
                        <a:pt x="1584960" y="2291080"/>
                      </a:lnTo>
                      <a:lnTo>
                        <a:pt x="1590040" y="2250440"/>
                      </a:lnTo>
                      <a:lnTo>
                        <a:pt x="1625600" y="2260600"/>
                      </a:lnTo>
                      <a:lnTo>
                        <a:pt x="1656080" y="2321560"/>
                      </a:lnTo>
                      <a:lnTo>
                        <a:pt x="1722120" y="2387600"/>
                      </a:lnTo>
                      <a:lnTo>
                        <a:pt x="1752600" y="2453640"/>
                      </a:lnTo>
                      <a:lnTo>
                        <a:pt x="1757680" y="2545080"/>
                      </a:lnTo>
                      <a:lnTo>
                        <a:pt x="1752600" y="2636520"/>
                      </a:lnTo>
                      <a:lnTo>
                        <a:pt x="1762760" y="2733040"/>
                      </a:lnTo>
                      <a:lnTo>
                        <a:pt x="1788160" y="2809240"/>
                      </a:lnTo>
                      <a:lnTo>
                        <a:pt x="1859280" y="2910840"/>
                      </a:lnTo>
                      <a:lnTo>
                        <a:pt x="1864360" y="2956560"/>
                      </a:lnTo>
                      <a:lnTo>
                        <a:pt x="1844040" y="3007360"/>
                      </a:lnTo>
                      <a:lnTo>
                        <a:pt x="1823720" y="3088640"/>
                      </a:lnTo>
                      <a:lnTo>
                        <a:pt x="1788160" y="3159760"/>
                      </a:lnTo>
                      <a:lnTo>
                        <a:pt x="1788160" y="3159760"/>
                      </a:lnTo>
                      <a:lnTo>
                        <a:pt x="1767840" y="3241040"/>
                      </a:lnTo>
                      <a:lnTo>
                        <a:pt x="1808480" y="3281680"/>
                      </a:lnTo>
                      <a:lnTo>
                        <a:pt x="1879600" y="3342640"/>
                      </a:lnTo>
                      <a:lnTo>
                        <a:pt x="1920240" y="3373120"/>
                      </a:lnTo>
                      <a:lnTo>
                        <a:pt x="1955800" y="3388360"/>
                      </a:lnTo>
                      <a:lnTo>
                        <a:pt x="2026920" y="3423920"/>
                      </a:lnTo>
                      <a:lnTo>
                        <a:pt x="2082800" y="3545840"/>
                      </a:lnTo>
                      <a:lnTo>
                        <a:pt x="2169160" y="3611880"/>
                      </a:lnTo>
                      <a:lnTo>
                        <a:pt x="2230120" y="3698240"/>
                      </a:lnTo>
                      <a:lnTo>
                        <a:pt x="2311400" y="3754120"/>
                      </a:lnTo>
                      <a:lnTo>
                        <a:pt x="2402840" y="3759200"/>
                      </a:lnTo>
                      <a:lnTo>
                        <a:pt x="2484120" y="3738880"/>
                      </a:lnTo>
                      <a:lnTo>
                        <a:pt x="2580640" y="3728720"/>
                      </a:lnTo>
                      <a:lnTo>
                        <a:pt x="2651760" y="3713480"/>
                      </a:lnTo>
                      <a:lnTo>
                        <a:pt x="2717800" y="3728720"/>
                      </a:lnTo>
                      <a:lnTo>
                        <a:pt x="2773680" y="3708400"/>
                      </a:lnTo>
                      <a:lnTo>
                        <a:pt x="2778760" y="3632200"/>
                      </a:lnTo>
                      <a:lnTo>
                        <a:pt x="2865120" y="3510280"/>
                      </a:lnTo>
                      <a:lnTo>
                        <a:pt x="2936240" y="3444240"/>
                      </a:lnTo>
                      <a:lnTo>
                        <a:pt x="2946400" y="3383280"/>
                      </a:lnTo>
                      <a:lnTo>
                        <a:pt x="2936240" y="3296920"/>
                      </a:lnTo>
                      <a:lnTo>
                        <a:pt x="2946400" y="3246120"/>
                      </a:lnTo>
                      <a:lnTo>
                        <a:pt x="2987040" y="3210560"/>
                      </a:lnTo>
                      <a:lnTo>
                        <a:pt x="3093720" y="3215640"/>
                      </a:lnTo>
                      <a:lnTo>
                        <a:pt x="3154680" y="3235960"/>
                      </a:lnTo>
                      <a:lnTo>
                        <a:pt x="3235960" y="3235960"/>
                      </a:lnTo>
                      <a:lnTo>
                        <a:pt x="3352800" y="3180080"/>
                      </a:lnTo>
                      <a:lnTo>
                        <a:pt x="3459480" y="3103880"/>
                      </a:lnTo>
                      <a:lnTo>
                        <a:pt x="3474720" y="3027680"/>
                      </a:lnTo>
                      <a:lnTo>
                        <a:pt x="3474720" y="2941320"/>
                      </a:lnTo>
                      <a:lnTo>
                        <a:pt x="3444240" y="2890520"/>
                      </a:lnTo>
                      <a:lnTo>
                        <a:pt x="3444240" y="2814320"/>
                      </a:lnTo>
                      <a:lnTo>
                        <a:pt x="3495040" y="2727960"/>
                      </a:lnTo>
                      <a:lnTo>
                        <a:pt x="3525520" y="2641600"/>
                      </a:lnTo>
                      <a:lnTo>
                        <a:pt x="3566160" y="2540000"/>
                      </a:lnTo>
                      <a:lnTo>
                        <a:pt x="3581400" y="2463800"/>
                      </a:lnTo>
                      <a:lnTo>
                        <a:pt x="3581400" y="2463800"/>
                      </a:lnTo>
                      <a:lnTo>
                        <a:pt x="3642360" y="2458720"/>
                      </a:lnTo>
                      <a:lnTo>
                        <a:pt x="3688080" y="2499360"/>
                      </a:lnTo>
                      <a:lnTo>
                        <a:pt x="3728720" y="2504440"/>
                      </a:lnTo>
                      <a:lnTo>
                        <a:pt x="3723640" y="2453640"/>
                      </a:lnTo>
                      <a:lnTo>
                        <a:pt x="3693160" y="2413000"/>
                      </a:lnTo>
                      <a:lnTo>
                        <a:pt x="3672840" y="2346960"/>
                      </a:lnTo>
                      <a:lnTo>
                        <a:pt x="3647440" y="2336800"/>
                      </a:lnTo>
                      <a:lnTo>
                        <a:pt x="3601720" y="2341880"/>
                      </a:lnTo>
                      <a:lnTo>
                        <a:pt x="3561080" y="2321560"/>
                      </a:lnTo>
                      <a:lnTo>
                        <a:pt x="3545840" y="2255520"/>
                      </a:lnTo>
                      <a:lnTo>
                        <a:pt x="3550920" y="2189480"/>
                      </a:lnTo>
                      <a:lnTo>
                        <a:pt x="3515360" y="2164080"/>
                      </a:lnTo>
                      <a:lnTo>
                        <a:pt x="3474720" y="2159000"/>
                      </a:lnTo>
                      <a:lnTo>
                        <a:pt x="3403600" y="2113280"/>
                      </a:lnTo>
                      <a:lnTo>
                        <a:pt x="3362960" y="2098040"/>
                      </a:lnTo>
                      <a:lnTo>
                        <a:pt x="3322320" y="2082800"/>
                      </a:lnTo>
                      <a:lnTo>
                        <a:pt x="3302000" y="2062480"/>
                      </a:lnTo>
                      <a:lnTo>
                        <a:pt x="3302000" y="2026920"/>
                      </a:lnTo>
                      <a:lnTo>
                        <a:pt x="3342640" y="1971040"/>
                      </a:lnTo>
                      <a:lnTo>
                        <a:pt x="3373120" y="1910080"/>
                      </a:lnTo>
                      <a:lnTo>
                        <a:pt x="3378200" y="1869440"/>
                      </a:lnTo>
                      <a:lnTo>
                        <a:pt x="3378200" y="1869440"/>
                      </a:lnTo>
                      <a:lnTo>
                        <a:pt x="3332480" y="1854200"/>
                      </a:lnTo>
                      <a:lnTo>
                        <a:pt x="3322320" y="1869440"/>
                      </a:lnTo>
                      <a:lnTo>
                        <a:pt x="3276600" y="1859280"/>
                      </a:lnTo>
                      <a:lnTo>
                        <a:pt x="3235960" y="1828800"/>
                      </a:lnTo>
                      <a:lnTo>
                        <a:pt x="3185160" y="1849120"/>
                      </a:lnTo>
                      <a:lnTo>
                        <a:pt x="3129280" y="1925320"/>
                      </a:lnTo>
                      <a:lnTo>
                        <a:pt x="3103880" y="1955800"/>
                      </a:lnTo>
                      <a:lnTo>
                        <a:pt x="3058160" y="1986280"/>
                      </a:lnTo>
                      <a:lnTo>
                        <a:pt x="2961640" y="1960880"/>
                      </a:lnTo>
                      <a:lnTo>
                        <a:pt x="2870200" y="1976120"/>
                      </a:lnTo>
                      <a:lnTo>
                        <a:pt x="2799080" y="2032000"/>
                      </a:lnTo>
                      <a:lnTo>
                        <a:pt x="2702560" y="2103120"/>
                      </a:lnTo>
                      <a:lnTo>
                        <a:pt x="2626360" y="2148840"/>
                      </a:lnTo>
                      <a:lnTo>
                        <a:pt x="2534920" y="2179320"/>
                      </a:lnTo>
                      <a:lnTo>
                        <a:pt x="2468880" y="2214880"/>
                      </a:lnTo>
                      <a:lnTo>
                        <a:pt x="2443480" y="2280920"/>
                      </a:lnTo>
                      <a:lnTo>
                        <a:pt x="2397760" y="2291080"/>
                      </a:lnTo>
                      <a:lnTo>
                        <a:pt x="2301240" y="2291080"/>
                      </a:lnTo>
                      <a:lnTo>
                        <a:pt x="2250440" y="2301240"/>
                      </a:lnTo>
                      <a:lnTo>
                        <a:pt x="2204720" y="2265680"/>
                      </a:lnTo>
                      <a:lnTo>
                        <a:pt x="2159000" y="2189480"/>
                      </a:lnTo>
                      <a:lnTo>
                        <a:pt x="2123440" y="2153920"/>
                      </a:lnTo>
                      <a:lnTo>
                        <a:pt x="2128520" y="2113280"/>
                      </a:lnTo>
                      <a:lnTo>
                        <a:pt x="2164080" y="2087880"/>
                      </a:lnTo>
                      <a:lnTo>
                        <a:pt x="2148840" y="2047240"/>
                      </a:lnTo>
                      <a:lnTo>
                        <a:pt x="2103120" y="2026920"/>
                      </a:lnTo>
                      <a:lnTo>
                        <a:pt x="2108200" y="1976120"/>
                      </a:lnTo>
                      <a:lnTo>
                        <a:pt x="2103120" y="1925320"/>
                      </a:lnTo>
                      <a:lnTo>
                        <a:pt x="2037080" y="1854200"/>
                      </a:lnTo>
                      <a:lnTo>
                        <a:pt x="1996440" y="1808480"/>
                      </a:lnTo>
                      <a:lnTo>
                        <a:pt x="1960880" y="1757680"/>
                      </a:lnTo>
                      <a:lnTo>
                        <a:pt x="1930400" y="1651000"/>
                      </a:lnTo>
                      <a:lnTo>
                        <a:pt x="1930400" y="1559560"/>
                      </a:lnTo>
                      <a:lnTo>
                        <a:pt x="1920240" y="1508760"/>
                      </a:lnTo>
                      <a:lnTo>
                        <a:pt x="1899920" y="1468120"/>
                      </a:lnTo>
                      <a:lnTo>
                        <a:pt x="1844040" y="1442720"/>
                      </a:lnTo>
                      <a:lnTo>
                        <a:pt x="1732280" y="1442720"/>
                      </a:lnTo>
                      <a:lnTo>
                        <a:pt x="1615440" y="1437640"/>
                      </a:lnTo>
                      <a:lnTo>
                        <a:pt x="1590040" y="1402080"/>
                      </a:lnTo>
                      <a:lnTo>
                        <a:pt x="1546860" y="1386840"/>
                      </a:lnTo>
                      <a:lnTo>
                        <a:pt x="1534160" y="1295400"/>
                      </a:lnTo>
                      <a:lnTo>
                        <a:pt x="1503680" y="1219200"/>
                      </a:lnTo>
                      <a:lnTo>
                        <a:pt x="1412240" y="1000760"/>
                      </a:lnTo>
                      <a:lnTo>
                        <a:pt x="1341120" y="812800"/>
                      </a:lnTo>
                      <a:lnTo>
                        <a:pt x="1285240" y="695960"/>
                      </a:lnTo>
                      <a:lnTo>
                        <a:pt x="1234440" y="594360"/>
                      </a:lnTo>
                      <a:lnTo>
                        <a:pt x="1198880" y="528320"/>
                      </a:lnTo>
                      <a:lnTo>
                        <a:pt x="1173480" y="426720"/>
                      </a:lnTo>
                      <a:lnTo>
                        <a:pt x="1173480" y="345440"/>
                      </a:lnTo>
                      <a:lnTo>
                        <a:pt x="1148080" y="274320"/>
                      </a:lnTo>
                      <a:lnTo>
                        <a:pt x="1148080" y="208280"/>
                      </a:lnTo>
                      <a:lnTo>
                        <a:pt x="1132840" y="152400"/>
                      </a:lnTo>
                      <a:lnTo>
                        <a:pt x="1102360" y="86360"/>
                      </a:lnTo>
                      <a:lnTo>
                        <a:pt x="1061720" y="35560"/>
                      </a:lnTo>
                      <a:lnTo>
                        <a:pt x="1041400" y="5080"/>
                      </a:lnTo>
                      <a:lnTo>
                        <a:pt x="995680" y="0"/>
                      </a:lnTo>
                      <a:lnTo>
                        <a:pt x="975360" y="4572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solidFill>
                    <a:srgbClr val="008FD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400" b="1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S-Core Dream 6 Bold" panose="020B0503030302020204" pitchFamily="34" charset="-127"/>
                    <a:ea typeface="S-Core Dream 6 Bold" panose="020B0503030302020204" pitchFamily="34" charset="-127"/>
                  </a:endParaRPr>
                </a:p>
              </p:txBody>
            </p:sp>
            <p:sp>
              <p:nvSpPr>
                <p:cNvPr id="224" name="서초 TXT">
                  <a:extLst>
                    <a:ext uri="{FF2B5EF4-FFF2-40B4-BE49-F238E27FC236}">
                      <a16:creationId xmlns:a16="http://schemas.microsoft.com/office/drawing/2014/main" id="{40825811-AF9F-D940-9A29-FF7B0ABF7BAA}"/>
                    </a:ext>
                  </a:extLst>
                </p:cNvPr>
                <p:cNvSpPr txBox="1"/>
                <p:nvPr/>
              </p:nvSpPr>
              <p:spPr>
                <a:xfrm>
                  <a:off x="4824318" y="5398719"/>
                  <a:ext cx="453971" cy="276999"/>
                </a:xfrm>
                <a:prstGeom prst="rect">
                  <a:avLst/>
                </a:prstGeom>
                <a:noFill/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</p:spPr>
              <p:txBody>
                <a:bodyPr wrap="none" rtlCol="0" anchor="ctr">
                  <a:spAutoFit/>
                </a:bodyPr>
                <a:lstStyle/>
                <a:p>
                  <a:pPr algn="ctr"/>
                  <a:r>
                    <a:rPr lang="ko-KR" altLang="en-US" sz="1200" b="1" spc="-15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latin typeface="S-Core Dream 6 Bold" panose="020B0503030302020204" pitchFamily="34" charset="-127"/>
                      <a:ea typeface="S-Core Dream 6 Bold" panose="020B0503030302020204" pitchFamily="34" charset="-127"/>
                    </a:rPr>
                    <a:t>서초</a:t>
                  </a:r>
                  <a:endParaRPr lang="ko-KR" altLang="en-US" sz="1200" b="1" spc="-15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S-Core Dream 6 Bold" panose="020B0503030302020204" pitchFamily="34" charset="-127"/>
                    <a:ea typeface="S-Core Dream 6 Bold" panose="020B0503030302020204" pitchFamily="34" charset="-127"/>
                  </a:endParaRPr>
                </a:p>
              </p:txBody>
            </p:sp>
          </p:grpSp>
        </p:grpSp>
        <p:grpSp>
          <p:nvGrpSpPr>
            <p:cNvPr id="184" name="동북권">
              <a:extLst>
                <a:ext uri="{FF2B5EF4-FFF2-40B4-BE49-F238E27FC236}">
                  <a16:creationId xmlns:a16="http://schemas.microsoft.com/office/drawing/2014/main" id="{5C604CA2-8B86-524B-B176-BE954F7BD5D8}"/>
                </a:ext>
              </a:extLst>
            </p:cNvPr>
            <p:cNvGrpSpPr/>
            <p:nvPr/>
          </p:nvGrpSpPr>
          <p:grpSpPr>
            <a:xfrm>
              <a:off x="8840956" y="1851500"/>
              <a:ext cx="1893167" cy="2921836"/>
              <a:chOff x="4619241" y="1850636"/>
              <a:chExt cx="1893167" cy="2921836"/>
            </a:xfrm>
          </p:grpSpPr>
          <p:grpSp>
            <p:nvGrpSpPr>
              <p:cNvPr id="195" name="광진구">
                <a:extLst>
                  <a:ext uri="{FF2B5EF4-FFF2-40B4-BE49-F238E27FC236}">
                    <a16:creationId xmlns:a16="http://schemas.microsoft.com/office/drawing/2014/main" id="{82536C89-A250-CE40-BC5D-A7AE68E0B34A}"/>
                  </a:ext>
                </a:extLst>
              </p:cNvPr>
              <p:cNvGrpSpPr/>
              <p:nvPr/>
            </p:nvGrpSpPr>
            <p:grpSpPr>
              <a:xfrm>
                <a:off x="5718840" y="3985120"/>
                <a:ext cx="734516" cy="787352"/>
                <a:chOff x="5718840" y="3985120"/>
                <a:chExt cx="734516" cy="787352"/>
              </a:xfrm>
            </p:grpSpPr>
            <p:sp>
              <p:nvSpPr>
                <p:cNvPr id="217" name="광진구">
                  <a:extLst>
                    <a:ext uri="{FF2B5EF4-FFF2-40B4-BE49-F238E27FC236}">
                      <a16:creationId xmlns:a16="http://schemas.microsoft.com/office/drawing/2014/main" id="{B40BE91B-BAB6-B146-8AE2-CD2CFB0733B4}"/>
                    </a:ext>
                  </a:extLst>
                </p:cNvPr>
                <p:cNvSpPr/>
                <p:nvPr/>
              </p:nvSpPr>
              <p:spPr>
                <a:xfrm>
                  <a:off x="5718840" y="3985120"/>
                  <a:ext cx="734516" cy="787352"/>
                </a:xfrm>
                <a:custGeom>
                  <a:avLst/>
                  <a:gdLst>
                    <a:gd name="connsiteX0" fmla="*/ 1336040 w 1800860"/>
                    <a:gd name="connsiteY0" fmla="*/ 22860 h 1930400"/>
                    <a:gd name="connsiteX1" fmla="*/ 1280160 w 1800860"/>
                    <a:gd name="connsiteY1" fmla="*/ 22860 h 1930400"/>
                    <a:gd name="connsiteX2" fmla="*/ 1211580 w 1800860"/>
                    <a:gd name="connsiteY2" fmla="*/ 55880 h 1930400"/>
                    <a:gd name="connsiteX3" fmla="*/ 1153160 w 1800860"/>
                    <a:gd name="connsiteY3" fmla="*/ 73660 h 1930400"/>
                    <a:gd name="connsiteX4" fmla="*/ 1089660 w 1800860"/>
                    <a:gd name="connsiteY4" fmla="*/ 114300 h 1930400"/>
                    <a:gd name="connsiteX5" fmla="*/ 1064260 w 1800860"/>
                    <a:gd name="connsiteY5" fmla="*/ 139700 h 1930400"/>
                    <a:gd name="connsiteX6" fmla="*/ 1038860 w 1800860"/>
                    <a:gd name="connsiteY6" fmla="*/ 152400 h 1930400"/>
                    <a:gd name="connsiteX7" fmla="*/ 982980 w 1800860"/>
                    <a:gd name="connsiteY7" fmla="*/ 147320 h 1930400"/>
                    <a:gd name="connsiteX8" fmla="*/ 962660 w 1800860"/>
                    <a:gd name="connsiteY8" fmla="*/ 99060 h 1930400"/>
                    <a:gd name="connsiteX9" fmla="*/ 934720 w 1800860"/>
                    <a:gd name="connsiteY9" fmla="*/ 68580 h 1930400"/>
                    <a:gd name="connsiteX10" fmla="*/ 909320 w 1800860"/>
                    <a:gd name="connsiteY10" fmla="*/ 48260 h 1930400"/>
                    <a:gd name="connsiteX11" fmla="*/ 866140 w 1800860"/>
                    <a:gd name="connsiteY11" fmla="*/ 40640 h 1930400"/>
                    <a:gd name="connsiteX12" fmla="*/ 830580 w 1800860"/>
                    <a:gd name="connsiteY12" fmla="*/ 22860 h 1930400"/>
                    <a:gd name="connsiteX13" fmla="*/ 787400 w 1800860"/>
                    <a:gd name="connsiteY13" fmla="*/ 22860 h 1930400"/>
                    <a:gd name="connsiteX14" fmla="*/ 751840 w 1800860"/>
                    <a:gd name="connsiteY14" fmla="*/ 25400 h 1930400"/>
                    <a:gd name="connsiteX15" fmla="*/ 731520 w 1800860"/>
                    <a:gd name="connsiteY15" fmla="*/ 15240 h 1930400"/>
                    <a:gd name="connsiteX16" fmla="*/ 690880 w 1800860"/>
                    <a:gd name="connsiteY16" fmla="*/ 0 h 1930400"/>
                    <a:gd name="connsiteX17" fmla="*/ 652780 w 1800860"/>
                    <a:gd name="connsiteY17" fmla="*/ 0 h 1930400"/>
                    <a:gd name="connsiteX18" fmla="*/ 637540 w 1800860"/>
                    <a:gd name="connsiteY18" fmla="*/ 27940 h 1930400"/>
                    <a:gd name="connsiteX19" fmla="*/ 647700 w 1800860"/>
                    <a:gd name="connsiteY19" fmla="*/ 71120 h 1930400"/>
                    <a:gd name="connsiteX20" fmla="*/ 650240 w 1800860"/>
                    <a:gd name="connsiteY20" fmla="*/ 111760 h 1930400"/>
                    <a:gd name="connsiteX21" fmla="*/ 617220 w 1800860"/>
                    <a:gd name="connsiteY21" fmla="*/ 142240 h 1930400"/>
                    <a:gd name="connsiteX22" fmla="*/ 601980 w 1800860"/>
                    <a:gd name="connsiteY22" fmla="*/ 180340 h 1930400"/>
                    <a:gd name="connsiteX23" fmla="*/ 599440 w 1800860"/>
                    <a:gd name="connsiteY23" fmla="*/ 215900 h 1930400"/>
                    <a:gd name="connsiteX24" fmla="*/ 576580 w 1800860"/>
                    <a:gd name="connsiteY24" fmla="*/ 259080 h 1930400"/>
                    <a:gd name="connsiteX25" fmla="*/ 568960 w 1800860"/>
                    <a:gd name="connsiteY25" fmla="*/ 302260 h 1930400"/>
                    <a:gd name="connsiteX26" fmla="*/ 558800 w 1800860"/>
                    <a:gd name="connsiteY26" fmla="*/ 335280 h 1930400"/>
                    <a:gd name="connsiteX27" fmla="*/ 525780 w 1800860"/>
                    <a:gd name="connsiteY27" fmla="*/ 358140 h 1930400"/>
                    <a:gd name="connsiteX28" fmla="*/ 518160 w 1800860"/>
                    <a:gd name="connsiteY28" fmla="*/ 408940 h 1930400"/>
                    <a:gd name="connsiteX29" fmla="*/ 502920 w 1800860"/>
                    <a:gd name="connsiteY29" fmla="*/ 449580 h 1930400"/>
                    <a:gd name="connsiteX30" fmla="*/ 482600 w 1800860"/>
                    <a:gd name="connsiteY30" fmla="*/ 487680 h 1930400"/>
                    <a:gd name="connsiteX31" fmla="*/ 480060 w 1800860"/>
                    <a:gd name="connsiteY31" fmla="*/ 518160 h 1930400"/>
                    <a:gd name="connsiteX32" fmla="*/ 518160 w 1800860"/>
                    <a:gd name="connsiteY32" fmla="*/ 515620 h 1930400"/>
                    <a:gd name="connsiteX33" fmla="*/ 543560 w 1800860"/>
                    <a:gd name="connsiteY33" fmla="*/ 538480 h 1930400"/>
                    <a:gd name="connsiteX34" fmla="*/ 541020 w 1800860"/>
                    <a:gd name="connsiteY34" fmla="*/ 589280 h 1930400"/>
                    <a:gd name="connsiteX35" fmla="*/ 553720 w 1800860"/>
                    <a:gd name="connsiteY35" fmla="*/ 655320 h 1930400"/>
                    <a:gd name="connsiteX36" fmla="*/ 535940 w 1800860"/>
                    <a:gd name="connsiteY36" fmla="*/ 706120 h 1930400"/>
                    <a:gd name="connsiteX37" fmla="*/ 490220 w 1800860"/>
                    <a:gd name="connsiteY37" fmla="*/ 726440 h 1930400"/>
                    <a:gd name="connsiteX38" fmla="*/ 441960 w 1800860"/>
                    <a:gd name="connsiteY38" fmla="*/ 769620 h 1930400"/>
                    <a:gd name="connsiteX39" fmla="*/ 411480 w 1800860"/>
                    <a:gd name="connsiteY39" fmla="*/ 815340 h 1930400"/>
                    <a:gd name="connsiteX40" fmla="*/ 393700 w 1800860"/>
                    <a:gd name="connsiteY40" fmla="*/ 873760 h 1930400"/>
                    <a:gd name="connsiteX41" fmla="*/ 360680 w 1800860"/>
                    <a:gd name="connsiteY41" fmla="*/ 1005840 h 1930400"/>
                    <a:gd name="connsiteX42" fmla="*/ 360680 w 1800860"/>
                    <a:gd name="connsiteY42" fmla="*/ 1049020 h 1930400"/>
                    <a:gd name="connsiteX43" fmla="*/ 342900 w 1800860"/>
                    <a:gd name="connsiteY43" fmla="*/ 1089660 h 1930400"/>
                    <a:gd name="connsiteX44" fmla="*/ 337820 w 1800860"/>
                    <a:gd name="connsiteY44" fmla="*/ 1122680 h 1930400"/>
                    <a:gd name="connsiteX45" fmla="*/ 342900 w 1800860"/>
                    <a:gd name="connsiteY45" fmla="*/ 1160780 h 1930400"/>
                    <a:gd name="connsiteX46" fmla="*/ 307340 w 1800860"/>
                    <a:gd name="connsiteY46" fmla="*/ 1201420 h 1930400"/>
                    <a:gd name="connsiteX47" fmla="*/ 254000 w 1800860"/>
                    <a:gd name="connsiteY47" fmla="*/ 1252220 h 1930400"/>
                    <a:gd name="connsiteX48" fmla="*/ 160020 w 1800860"/>
                    <a:gd name="connsiteY48" fmla="*/ 1363980 h 1930400"/>
                    <a:gd name="connsiteX49" fmla="*/ 109220 w 1800860"/>
                    <a:gd name="connsiteY49" fmla="*/ 1397000 h 1930400"/>
                    <a:gd name="connsiteX50" fmla="*/ 78740 w 1800860"/>
                    <a:gd name="connsiteY50" fmla="*/ 1435100 h 1930400"/>
                    <a:gd name="connsiteX51" fmla="*/ 53340 w 1800860"/>
                    <a:gd name="connsiteY51" fmla="*/ 1450340 h 1930400"/>
                    <a:gd name="connsiteX52" fmla="*/ 48260 w 1800860"/>
                    <a:gd name="connsiteY52" fmla="*/ 1496060 h 1930400"/>
                    <a:gd name="connsiteX53" fmla="*/ 50800 w 1800860"/>
                    <a:gd name="connsiteY53" fmla="*/ 1539240 h 1930400"/>
                    <a:gd name="connsiteX54" fmla="*/ 30480 w 1800860"/>
                    <a:gd name="connsiteY54" fmla="*/ 1567180 h 1930400"/>
                    <a:gd name="connsiteX55" fmla="*/ 15240 w 1800860"/>
                    <a:gd name="connsiteY55" fmla="*/ 1617980 h 1930400"/>
                    <a:gd name="connsiteX56" fmla="*/ 15240 w 1800860"/>
                    <a:gd name="connsiteY56" fmla="*/ 1676400 h 1930400"/>
                    <a:gd name="connsiteX57" fmla="*/ 0 w 1800860"/>
                    <a:gd name="connsiteY57" fmla="*/ 1704340 h 1930400"/>
                    <a:gd name="connsiteX58" fmla="*/ 5080 w 1800860"/>
                    <a:gd name="connsiteY58" fmla="*/ 1724660 h 1930400"/>
                    <a:gd name="connsiteX59" fmla="*/ 53340 w 1800860"/>
                    <a:gd name="connsiteY59" fmla="*/ 1747520 h 1930400"/>
                    <a:gd name="connsiteX60" fmla="*/ 121920 w 1800860"/>
                    <a:gd name="connsiteY60" fmla="*/ 1762760 h 1930400"/>
                    <a:gd name="connsiteX61" fmla="*/ 228600 w 1800860"/>
                    <a:gd name="connsiteY61" fmla="*/ 1821180 h 1930400"/>
                    <a:gd name="connsiteX62" fmla="*/ 327660 w 1800860"/>
                    <a:gd name="connsiteY62" fmla="*/ 1828800 h 1930400"/>
                    <a:gd name="connsiteX63" fmla="*/ 416560 w 1800860"/>
                    <a:gd name="connsiteY63" fmla="*/ 1866900 h 1930400"/>
                    <a:gd name="connsiteX64" fmla="*/ 513080 w 1800860"/>
                    <a:gd name="connsiteY64" fmla="*/ 1871980 h 1930400"/>
                    <a:gd name="connsiteX65" fmla="*/ 561340 w 1800860"/>
                    <a:gd name="connsiteY65" fmla="*/ 1887220 h 1930400"/>
                    <a:gd name="connsiteX66" fmla="*/ 632460 w 1800860"/>
                    <a:gd name="connsiteY66" fmla="*/ 1912620 h 1930400"/>
                    <a:gd name="connsiteX67" fmla="*/ 688340 w 1800860"/>
                    <a:gd name="connsiteY67" fmla="*/ 1930400 h 1930400"/>
                    <a:gd name="connsiteX68" fmla="*/ 744220 w 1800860"/>
                    <a:gd name="connsiteY68" fmla="*/ 1922780 h 1930400"/>
                    <a:gd name="connsiteX69" fmla="*/ 769620 w 1800860"/>
                    <a:gd name="connsiteY69" fmla="*/ 1907540 h 1930400"/>
                    <a:gd name="connsiteX70" fmla="*/ 838200 w 1800860"/>
                    <a:gd name="connsiteY70" fmla="*/ 1912620 h 1930400"/>
                    <a:gd name="connsiteX71" fmla="*/ 894080 w 1800860"/>
                    <a:gd name="connsiteY71" fmla="*/ 1902460 h 1930400"/>
                    <a:gd name="connsiteX72" fmla="*/ 957580 w 1800860"/>
                    <a:gd name="connsiteY72" fmla="*/ 1856740 h 1930400"/>
                    <a:gd name="connsiteX73" fmla="*/ 1041400 w 1800860"/>
                    <a:gd name="connsiteY73" fmla="*/ 1775460 h 1930400"/>
                    <a:gd name="connsiteX74" fmla="*/ 1125220 w 1800860"/>
                    <a:gd name="connsiteY74" fmla="*/ 1709420 h 1930400"/>
                    <a:gd name="connsiteX75" fmla="*/ 1188720 w 1800860"/>
                    <a:gd name="connsiteY75" fmla="*/ 1661160 h 1930400"/>
                    <a:gd name="connsiteX76" fmla="*/ 1231900 w 1800860"/>
                    <a:gd name="connsiteY76" fmla="*/ 1620520 h 1930400"/>
                    <a:gd name="connsiteX77" fmla="*/ 1264920 w 1800860"/>
                    <a:gd name="connsiteY77" fmla="*/ 1579880 h 1930400"/>
                    <a:gd name="connsiteX78" fmla="*/ 1277620 w 1800860"/>
                    <a:gd name="connsiteY78" fmla="*/ 1534160 h 1930400"/>
                    <a:gd name="connsiteX79" fmla="*/ 1369060 w 1800860"/>
                    <a:gd name="connsiteY79" fmla="*/ 1419860 h 1930400"/>
                    <a:gd name="connsiteX80" fmla="*/ 1384300 w 1800860"/>
                    <a:gd name="connsiteY80" fmla="*/ 1366520 h 1930400"/>
                    <a:gd name="connsiteX81" fmla="*/ 1490980 w 1800860"/>
                    <a:gd name="connsiteY81" fmla="*/ 1226820 h 1930400"/>
                    <a:gd name="connsiteX82" fmla="*/ 1539240 w 1800860"/>
                    <a:gd name="connsiteY82" fmla="*/ 1160780 h 1930400"/>
                    <a:gd name="connsiteX83" fmla="*/ 1567180 w 1800860"/>
                    <a:gd name="connsiteY83" fmla="*/ 1082040 h 1930400"/>
                    <a:gd name="connsiteX84" fmla="*/ 1630680 w 1800860"/>
                    <a:gd name="connsiteY84" fmla="*/ 1003300 h 1930400"/>
                    <a:gd name="connsiteX85" fmla="*/ 1653540 w 1800860"/>
                    <a:gd name="connsiteY85" fmla="*/ 942340 h 1930400"/>
                    <a:gd name="connsiteX86" fmla="*/ 1701800 w 1800860"/>
                    <a:gd name="connsiteY86" fmla="*/ 891540 h 1930400"/>
                    <a:gd name="connsiteX87" fmla="*/ 1727200 w 1800860"/>
                    <a:gd name="connsiteY87" fmla="*/ 789940 h 1930400"/>
                    <a:gd name="connsiteX88" fmla="*/ 1739900 w 1800860"/>
                    <a:gd name="connsiteY88" fmla="*/ 718820 h 1930400"/>
                    <a:gd name="connsiteX89" fmla="*/ 1772920 w 1800860"/>
                    <a:gd name="connsiteY89" fmla="*/ 647700 h 1930400"/>
                    <a:gd name="connsiteX90" fmla="*/ 1798320 w 1800860"/>
                    <a:gd name="connsiteY90" fmla="*/ 596900 h 1930400"/>
                    <a:gd name="connsiteX91" fmla="*/ 1800860 w 1800860"/>
                    <a:gd name="connsiteY91" fmla="*/ 548640 h 1930400"/>
                    <a:gd name="connsiteX92" fmla="*/ 1767840 w 1800860"/>
                    <a:gd name="connsiteY92" fmla="*/ 533400 h 1930400"/>
                    <a:gd name="connsiteX93" fmla="*/ 1686560 w 1800860"/>
                    <a:gd name="connsiteY93" fmla="*/ 528320 h 1930400"/>
                    <a:gd name="connsiteX94" fmla="*/ 1569720 w 1800860"/>
                    <a:gd name="connsiteY94" fmla="*/ 546100 h 1930400"/>
                    <a:gd name="connsiteX95" fmla="*/ 1452880 w 1800860"/>
                    <a:gd name="connsiteY95" fmla="*/ 563880 h 1930400"/>
                    <a:gd name="connsiteX96" fmla="*/ 1407160 w 1800860"/>
                    <a:gd name="connsiteY96" fmla="*/ 561340 h 1930400"/>
                    <a:gd name="connsiteX97" fmla="*/ 1381760 w 1800860"/>
                    <a:gd name="connsiteY97" fmla="*/ 541020 h 1930400"/>
                    <a:gd name="connsiteX98" fmla="*/ 1386840 w 1800860"/>
                    <a:gd name="connsiteY98" fmla="*/ 500380 h 1930400"/>
                    <a:gd name="connsiteX99" fmla="*/ 1409700 w 1800860"/>
                    <a:gd name="connsiteY99" fmla="*/ 459740 h 1930400"/>
                    <a:gd name="connsiteX100" fmla="*/ 1419860 w 1800860"/>
                    <a:gd name="connsiteY100" fmla="*/ 398780 h 1930400"/>
                    <a:gd name="connsiteX101" fmla="*/ 1419860 w 1800860"/>
                    <a:gd name="connsiteY101" fmla="*/ 353060 h 1930400"/>
                    <a:gd name="connsiteX102" fmla="*/ 1414780 w 1800860"/>
                    <a:gd name="connsiteY102" fmla="*/ 297180 h 1930400"/>
                    <a:gd name="connsiteX103" fmla="*/ 1437640 w 1800860"/>
                    <a:gd name="connsiteY103" fmla="*/ 246380 h 1930400"/>
                    <a:gd name="connsiteX104" fmla="*/ 1440180 w 1800860"/>
                    <a:gd name="connsiteY104" fmla="*/ 185420 h 1930400"/>
                    <a:gd name="connsiteX105" fmla="*/ 1447800 w 1800860"/>
                    <a:gd name="connsiteY105" fmla="*/ 121920 h 1930400"/>
                    <a:gd name="connsiteX106" fmla="*/ 1442720 w 1800860"/>
                    <a:gd name="connsiteY106" fmla="*/ 78740 h 1930400"/>
                    <a:gd name="connsiteX107" fmla="*/ 1409700 w 1800860"/>
                    <a:gd name="connsiteY107" fmla="*/ 48260 h 1930400"/>
                    <a:gd name="connsiteX108" fmla="*/ 1336040 w 1800860"/>
                    <a:gd name="connsiteY108" fmla="*/ 22860 h 1930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</a:cxnLst>
                  <a:rect l="l" t="t" r="r" b="b"/>
                  <a:pathLst>
                    <a:path w="1800860" h="1930400">
                      <a:moveTo>
                        <a:pt x="1336040" y="22860"/>
                      </a:moveTo>
                      <a:lnTo>
                        <a:pt x="1280160" y="22860"/>
                      </a:lnTo>
                      <a:lnTo>
                        <a:pt x="1211580" y="55880"/>
                      </a:lnTo>
                      <a:lnTo>
                        <a:pt x="1153160" y="73660"/>
                      </a:lnTo>
                      <a:lnTo>
                        <a:pt x="1089660" y="114300"/>
                      </a:lnTo>
                      <a:lnTo>
                        <a:pt x="1064260" y="139700"/>
                      </a:lnTo>
                      <a:lnTo>
                        <a:pt x="1038860" y="152400"/>
                      </a:lnTo>
                      <a:lnTo>
                        <a:pt x="982980" y="147320"/>
                      </a:lnTo>
                      <a:lnTo>
                        <a:pt x="962660" y="99060"/>
                      </a:lnTo>
                      <a:lnTo>
                        <a:pt x="934720" y="68580"/>
                      </a:lnTo>
                      <a:lnTo>
                        <a:pt x="909320" y="48260"/>
                      </a:lnTo>
                      <a:lnTo>
                        <a:pt x="866140" y="40640"/>
                      </a:lnTo>
                      <a:lnTo>
                        <a:pt x="830580" y="22860"/>
                      </a:lnTo>
                      <a:lnTo>
                        <a:pt x="787400" y="22860"/>
                      </a:lnTo>
                      <a:lnTo>
                        <a:pt x="751840" y="25400"/>
                      </a:lnTo>
                      <a:lnTo>
                        <a:pt x="731520" y="15240"/>
                      </a:lnTo>
                      <a:lnTo>
                        <a:pt x="690880" y="0"/>
                      </a:lnTo>
                      <a:lnTo>
                        <a:pt x="652780" y="0"/>
                      </a:lnTo>
                      <a:lnTo>
                        <a:pt x="637540" y="27940"/>
                      </a:lnTo>
                      <a:lnTo>
                        <a:pt x="647700" y="71120"/>
                      </a:lnTo>
                      <a:lnTo>
                        <a:pt x="650240" y="111760"/>
                      </a:lnTo>
                      <a:lnTo>
                        <a:pt x="617220" y="142240"/>
                      </a:lnTo>
                      <a:lnTo>
                        <a:pt x="601980" y="180340"/>
                      </a:lnTo>
                      <a:lnTo>
                        <a:pt x="599440" y="215900"/>
                      </a:lnTo>
                      <a:lnTo>
                        <a:pt x="576580" y="259080"/>
                      </a:lnTo>
                      <a:lnTo>
                        <a:pt x="568960" y="302260"/>
                      </a:lnTo>
                      <a:lnTo>
                        <a:pt x="558800" y="335280"/>
                      </a:lnTo>
                      <a:lnTo>
                        <a:pt x="525780" y="358140"/>
                      </a:lnTo>
                      <a:lnTo>
                        <a:pt x="518160" y="408940"/>
                      </a:lnTo>
                      <a:lnTo>
                        <a:pt x="502920" y="449580"/>
                      </a:lnTo>
                      <a:lnTo>
                        <a:pt x="482600" y="487680"/>
                      </a:lnTo>
                      <a:lnTo>
                        <a:pt x="480060" y="518160"/>
                      </a:lnTo>
                      <a:lnTo>
                        <a:pt x="518160" y="515620"/>
                      </a:lnTo>
                      <a:lnTo>
                        <a:pt x="543560" y="538480"/>
                      </a:lnTo>
                      <a:lnTo>
                        <a:pt x="541020" y="589280"/>
                      </a:lnTo>
                      <a:lnTo>
                        <a:pt x="553720" y="655320"/>
                      </a:lnTo>
                      <a:lnTo>
                        <a:pt x="535940" y="706120"/>
                      </a:lnTo>
                      <a:lnTo>
                        <a:pt x="490220" y="726440"/>
                      </a:lnTo>
                      <a:lnTo>
                        <a:pt x="441960" y="769620"/>
                      </a:lnTo>
                      <a:lnTo>
                        <a:pt x="411480" y="815340"/>
                      </a:lnTo>
                      <a:lnTo>
                        <a:pt x="393700" y="873760"/>
                      </a:lnTo>
                      <a:lnTo>
                        <a:pt x="360680" y="1005840"/>
                      </a:lnTo>
                      <a:lnTo>
                        <a:pt x="360680" y="1049020"/>
                      </a:lnTo>
                      <a:lnTo>
                        <a:pt x="342900" y="1089660"/>
                      </a:lnTo>
                      <a:lnTo>
                        <a:pt x="337820" y="1122680"/>
                      </a:lnTo>
                      <a:lnTo>
                        <a:pt x="342900" y="1160780"/>
                      </a:lnTo>
                      <a:lnTo>
                        <a:pt x="307340" y="1201420"/>
                      </a:lnTo>
                      <a:lnTo>
                        <a:pt x="254000" y="1252220"/>
                      </a:lnTo>
                      <a:lnTo>
                        <a:pt x="160020" y="1363980"/>
                      </a:lnTo>
                      <a:lnTo>
                        <a:pt x="109220" y="1397000"/>
                      </a:lnTo>
                      <a:lnTo>
                        <a:pt x="78740" y="1435100"/>
                      </a:lnTo>
                      <a:lnTo>
                        <a:pt x="53340" y="1450340"/>
                      </a:lnTo>
                      <a:lnTo>
                        <a:pt x="48260" y="1496060"/>
                      </a:lnTo>
                      <a:lnTo>
                        <a:pt x="50800" y="1539240"/>
                      </a:lnTo>
                      <a:lnTo>
                        <a:pt x="30480" y="1567180"/>
                      </a:lnTo>
                      <a:lnTo>
                        <a:pt x="15240" y="1617980"/>
                      </a:lnTo>
                      <a:lnTo>
                        <a:pt x="15240" y="1676400"/>
                      </a:lnTo>
                      <a:lnTo>
                        <a:pt x="0" y="1704340"/>
                      </a:lnTo>
                      <a:lnTo>
                        <a:pt x="5080" y="1724660"/>
                      </a:lnTo>
                      <a:lnTo>
                        <a:pt x="53340" y="1747520"/>
                      </a:lnTo>
                      <a:lnTo>
                        <a:pt x="121920" y="1762760"/>
                      </a:lnTo>
                      <a:lnTo>
                        <a:pt x="228600" y="1821180"/>
                      </a:lnTo>
                      <a:lnTo>
                        <a:pt x="327660" y="1828800"/>
                      </a:lnTo>
                      <a:lnTo>
                        <a:pt x="416560" y="1866900"/>
                      </a:lnTo>
                      <a:lnTo>
                        <a:pt x="513080" y="1871980"/>
                      </a:lnTo>
                      <a:lnTo>
                        <a:pt x="561340" y="1887220"/>
                      </a:lnTo>
                      <a:lnTo>
                        <a:pt x="632460" y="1912620"/>
                      </a:lnTo>
                      <a:lnTo>
                        <a:pt x="688340" y="1930400"/>
                      </a:lnTo>
                      <a:lnTo>
                        <a:pt x="744220" y="1922780"/>
                      </a:lnTo>
                      <a:lnTo>
                        <a:pt x="769620" y="1907540"/>
                      </a:lnTo>
                      <a:lnTo>
                        <a:pt x="838200" y="1912620"/>
                      </a:lnTo>
                      <a:lnTo>
                        <a:pt x="894080" y="1902460"/>
                      </a:lnTo>
                      <a:lnTo>
                        <a:pt x="957580" y="1856740"/>
                      </a:lnTo>
                      <a:lnTo>
                        <a:pt x="1041400" y="1775460"/>
                      </a:lnTo>
                      <a:lnTo>
                        <a:pt x="1125220" y="1709420"/>
                      </a:lnTo>
                      <a:lnTo>
                        <a:pt x="1188720" y="1661160"/>
                      </a:lnTo>
                      <a:lnTo>
                        <a:pt x="1231900" y="1620520"/>
                      </a:lnTo>
                      <a:lnTo>
                        <a:pt x="1264920" y="1579880"/>
                      </a:lnTo>
                      <a:lnTo>
                        <a:pt x="1277620" y="1534160"/>
                      </a:lnTo>
                      <a:lnTo>
                        <a:pt x="1369060" y="1419860"/>
                      </a:lnTo>
                      <a:lnTo>
                        <a:pt x="1384300" y="1366520"/>
                      </a:lnTo>
                      <a:lnTo>
                        <a:pt x="1490980" y="1226820"/>
                      </a:lnTo>
                      <a:lnTo>
                        <a:pt x="1539240" y="1160780"/>
                      </a:lnTo>
                      <a:lnTo>
                        <a:pt x="1567180" y="1082040"/>
                      </a:lnTo>
                      <a:lnTo>
                        <a:pt x="1630680" y="1003300"/>
                      </a:lnTo>
                      <a:lnTo>
                        <a:pt x="1653540" y="942340"/>
                      </a:lnTo>
                      <a:lnTo>
                        <a:pt x="1701800" y="891540"/>
                      </a:lnTo>
                      <a:lnTo>
                        <a:pt x="1727200" y="789940"/>
                      </a:lnTo>
                      <a:lnTo>
                        <a:pt x="1739900" y="718820"/>
                      </a:lnTo>
                      <a:lnTo>
                        <a:pt x="1772920" y="647700"/>
                      </a:lnTo>
                      <a:lnTo>
                        <a:pt x="1798320" y="596900"/>
                      </a:lnTo>
                      <a:lnTo>
                        <a:pt x="1800860" y="548640"/>
                      </a:lnTo>
                      <a:lnTo>
                        <a:pt x="1767840" y="533400"/>
                      </a:lnTo>
                      <a:lnTo>
                        <a:pt x="1686560" y="528320"/>
                      </a:lnTo>
                      <a:lnTo>
                        <a:pt x="1569720" y="546100"/>
                      </a:lnTo>
                      <a:lnTo>
                        <a:pt x="1452880" y="563880"/>
                      </a:lnTo>
                      <a:lnTo>
                        <a:pt x="1407160" y="561340"/>
                      </a:lnTo>
                      <a:lnTo>
                        <a:pt x="1381760" y="541020"/>
                      </a:lnTo>
                      <a:lnTo>
                        <a:pt x="1386840" y="500380"/>
                      </a:lnTo>
                      <a:lnTo>
                        <a:pt x="1409700" y="459740"/>
                      </a:lnTo>
                      <a:lnTo>
                        <a:pt x="1419860" y="398780"/>
                      </a:lnTo>
                      <a:lnTo>
                        <a:pt x="1419860" y="353060"/>
                      </a:lnTo>
                      <a:lnTo>
                        <a:pt x="1414780" y="297180"/>
                      </a:lnTo>
                      <a:lnTo>
                        <a:pt x="1437640" y="246380"/>
                      </a:lnTo>
                      <a:lnTo>
                        <a:pt x="1440180" y="185420"/>
                      </a:lnTo>
                      <a:lnTo>
                        <a:pt x="1447800" y="121920"/>
                      </a:lnTo>
                      <a:lnTo>
                        <a:pt x="1442720" y="78740"/>
                      </a:lnTo>
                      <a:lnTo>
                        <a:pt x="1409700" y="48260"/>
                      </a:lnTo>
                      <a:lnTo>
                        <a:pt x="1336040" y="2286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solidFill>
                    <a:srgbClr val="008FD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400" b="1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S-Core Dream 6 Bold" panose="020B0503030302020204" pitchFamily="34" charset="-127"/>
                    <a:ea typeface="S-Core Dream 6 Bold" panose="020B0503030302020204" pitchFamily="34" charset="-127"/>
                  </a:endParaRPr>
                </a:p>
              </p:txBody>
            </p:sp>
            <p:sp>
              <p:nvSpPr>
                <p:cNvPr id="218" name="광진 TXT">
                  <a:extLst>
                    <a:ext uri="{FF2B5EF4-FFF2-40B4-BE49-F238E27FC236}">
                      <a16:creationId xmlns:a16="http://schemas.microsoft.com/office/drawing/2014/main" id="{91B53F3F-0D7C-2043-A5AD-C9225A38AF7A}"/>
                    </a:ext>
                  </a:extLst>
                </p:cNvPr>
                <p:cNvSpPr txBox="1"/>
                <p:nvPr/>
              </p:nvSpPr>
              <p:spPr>
                <a:xfrm>
                  <a:off x="5848946" y="4276135"/>
                  <a:ext cx="453971" cy="276999"/>
                </a:xfrm>
                <a:prstGeom prst="rect">
                  <a:avLst/>
                </a:prstGeom>
                <a:noFill/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</p:spPr>
              <p:txBody>
                <a:bodyPr wrap="none" rtlCol="0" anchor="ctr">
                  <a:spAutoFit/>
                </a:bodyPr>
                <a:lstStyle/>
                <a:p>
                  <a:pPr algn="ctr"/>
                  <a:r>
                    <a:rPr lang="ko-KR" altLang="en-US" sz="1200" b="1" spc="-15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latin typeface="S-Core Dream 6 Bold" panose="020B0503030302020204" pitchFamily="34" charset="-127"/>
                      <a:ea typeface="S-Core Dream 6 Bold" panose="020B0503030302020204" pitchFamily="34" charset="-127"/>
                    </a:rPr>
                    <a:t>광진</a:t>
                  </a:r>
                  <a:endParaRPr lang="ko-KR" altLang="en-US" sz="1200" b="1" spc="-15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S-Core Dream 6 Bold" panose="020B0503030302020204" pitchFamily="34" charset="-127"/>
                    <a:ea typeface="S-Core Dream 6 Bold" panose="020B0503030302020204" pitchFamily="34" charset="-127"/>
                  </a:endParaRPr>
                </a:p>
              </p:txBody>
            </p:sp>
          </p:grpSp>
          <p:grpSp>
            <p:nvGrpSpPr>
              <p:cNvPr id="196" name="성동구">
                <a:extLst>
                  <a:ext uri="{FF2B5EF4-FFF2-40B4-BE49-F238E27FC236}">
                    <a16:creationId xmlns:a16="http://schemas.microsoft.com/office/drawing/2014/main" id="{6B3EB81F-23D6-DA43-BBCA-E19F0706E9C9}"/>
                  </a:ext>
                </a:extLst>
              </p:cNvPr>
              <p:cNvGrpSpPr/>
              <p:nvPr/>
            </p:nvGrpSpPr>
            <p:grpSpPr>
              <a:xfrm>
                <a:off x="5057879" y="4024488"/>
                <a:ext cx="852619" cy="649565"/>
                <a:chOff x="5057879" y="4024488"/>
                <a:chExt cx="852619" cy="649565"/>
              </a:xfrm>
            </p:grpSpPr>
            <p:sp>
              <p:nvSpPr>
                <p:cNvPr id="215" name="성동구">
                  <a:extLst>
                    <a:ext uri="{FF2B5EF4-FFF2-40B4-BE49-F238E27FC236}">
                      <a16:creationId xmlns:a16="http://schemas.microsoft.com/office/drawing/2014/main" id="{7E217747-CD36-424A-8174-8904AD9B9F6A}"/>
                    </a:ext>
                  </a:extLst>
                </p:cNvPr>
                <p:cNvSpPr/>
                <p:nvPr/>
              </p:nvSpPr>
              <p:spPr>
                <a:xfrm>
                  <a:off x="5057879" y="4024488"/>
                  <a:ext cx="852619" cy="649565"/>
                </a:xfrm>
                <a:custGeom>
                  <a:avLst/>
                  <a:gdLst>
                    <a:gd name="connsiteX0" fmla="*/ 1122680 w 2090420"/>
                    <a:gd name="connsiteY0" fmla="*/ 0 h 1592580"/>
                    <a:gd name="connsiteX1" fmla="*/ 947420 w 2090420"/>
                    <a:gd name="connsiteY1" fmla="*/ 10160 h 1592580"/>
                    <a:gd name="connsiteX2" fmla="*/ 886460 w 2090420"/>
                    <a:gd name="connsiteY2" fmla="*/ 43180 h 1592580"/>
                    <a:gd name="connsiteX3" fmla="*/ 853440 w 2090420"/>
                    <a:gd name="connsiteY3" fmla="*/ 81280 h 1592580"/>
                    <a:gd name="connsiteX4" fmla="*/ 817880 w 2090420"/>
                    <a:gd name="connsiteY4" fmla="*/ 88900 h 1592580"/>
                    <a:gd name="connsiteX5" fmla="*/ 769620 w 2090420"/>
                    <a:gd name="connsiteY5" fmla="*/ 76200 h 1592580"/>
                    <a:gd name="connsiteX6" fmla="*/ 660400 w 2090420"/>
                    <a:gd name="connsiteY6" fmla="*/ 71120 h 1592580"/>
                    <a:gd name="connsiteX7" fmla="*/ 584200 w 2090420"/>
                    <a:gd name="connsiteY7" fmla="*/ 60960 h 1592580"/>
                    <a:gd name="connsiteX8" fmla="*/ 523240 w 2090420"/>
                    <a:gd name="connsiteY8" fmla="*/ 55880 h 1592580"/>
                    <a:gd name="connsiteX9" fmla="*/ 500380 w 2090420"/>
                    <a:gd name="connsiteY9" fmla="*/ 71120 h 1592580"/>
                    <a:gd name="connsiteX10" fmla="*/ 518160 w 2090420"/>
                    <a:gd name="connsiteY10" fmla="*/ 109220 h 1592580"/>
                    <a:gd name="connsiteX11" fmla="*/ 525780 w 2090420"/>
                    <a:gd name="connsiteY11" fmla="*/ 160020 h 1592580"/>
                    <a:gd name="connsiteX12" fmla="*/ 556260 w 2090420"/>
                    <a:gd name="connsiteY12" fmla="*/ 195580 h 1592580"/>
                    <a:gd name="connsiteX13" fmla="*/ 584200 w 2090420"/>
                    <a:gd name="connsiteY13" fmla="*/ 218440 h 1592580"/>
                    <a:gd name="connsiteX14" fmla="*/ 601980 w 2090420"/>
                    <a:gd name="connsiteY14" fmla="*/ 259080 h 1592580"/>
                    <a:gd name="connsiteX15" fmla="*/ 568960 w 2090420"/>
                    <a:gd name="connsiteY15" fmla="*/ 297180 h 1592580"/>
                    <a:gd name="connsiteX16" fmla="*/ 530860 w 2090420"/>
                    <a:gd name="connsiteY16" fmla="*/ 353060 h 1592580"/>
                    <a:gd name="connsiteX17" fmla="*/ 457200 w 2090420"/>
                    <a:gd name="connsiteY17" fmla="*/ 469900 h 1592580"/>
                    <a:gd name="connsiteX18" fmla="*/ 441960 w 2090420"/>
                    <a:gd name="connsiteY18" fmla="*/ 497840 h 1592580"/>
                    <a:gd name="connsiteX19" fmla="*/ 444500 w 2090420"/>
                    <a:gd name="connsiteY19" fmla="*/ 551180 h 1592580"/>
                    <a:gd name="connsiteX20" fmla="*/ 434340 w 2090420"/>
                    <a:gd name="connsiteY20" fmla="*/ 574040 h 1592580"/>
                    <a:gd name="connsiteX21" fmla="*/ 381000 w 2090420"/>
                    <a:gd name="connsiteY21" fmla="*/ 574040 h 1592580"/>
                    <a:gd name="connsiteX22" fmla="*/ 345440 w 2090420"/>
                    <a:gd name="connsiteY22" fmla="*/ 584200 h 1592580"/>
                    <a:gd name="connsiteX23" fmla="*/ 342900 w 2090420"/>
                    <a:gd name="connsiteY23" fmla="*/ 612140 h 1592580"/>
                    <a:gd name="connsiteX24" fmla="*/ 342900 w 2090420"/>
                    <a:gd name="connsiteY24" fmla="*/ 635000 h 1592580"/>
                    <a:gd name="connsiteX25" fmla="*/ 312420 w 2090420"/>
                    <a:gd name="connsiteY25" fmla="*/ 657860 h 1592580"/>
                    <a:gd name="connsiteX26" fmla="*/ 246380 w 2090420"/>
                    <a:gd name="connsiteY26" fmla="*/ 685800 h 1592580"/>
                    <a:gd name="connsiteX27" fmla="*/ 215900 w 2090420"/>
                    <a:gd name="connsiteY27" fmla="*/ 723900 h 1592580"/>
                    <a:gd name="connsiteX28" fmla="*/ 203200 w 2090420"/>
                    <a:gd name="connsiteY28" fmla="*/ 795020 h 1592580"/>
                    <a:gd name="connsiteX29" fmla="*/ 205740 w 2090420"/>
                    <a:gd name="connsiteY29" fmla="*/ 840740 h 1592580"/>
                    <a:gd name="connsiteX30" fmla="*/ 213360 w 2090420"/>
                    <a:gd name="connsiteY30" fmla="*/ 871220 h 1592580"/>
                    <a:gd name="connsiteX31" fmla="*/ 185420 w 2090420"/>
                    <a:gd name="connsiteY31" fmla="*/ 904240 h 1592580"/>
                    <a:gd name="connsiteX32" fmla="*/ 111760 w 2090420"/>
                    <a:gd name="connsiteY32" fmla="*/ 952500 h 1592580"/>
                    <a:gd name="connsiteX33" fmla="*/ 66040 w 2090420"/>
                    <a:gd name="connsiteY33" fmla="*/ 1013460 h 1592580"/>
                    <a:gd name="connsiteX34" fmla="*/ 53340 w 2090420"/>
                    <a:gd name="connsiteY34" fmla="*/ 1059180 h 1592580"/>
                    <a:gd name="connsiteX35" fmla="*/ 25400 w 2090420"/>
                    <a:gd name="connsiteY35" fmla="*/ 1109980 h 1592580"/>
                    <a:gd name="connsiteX36" fmla="*/ 0 w 2090420"/>
                    <a:gd name="connsiteY36" fmla="*/ 1163320 h 1592580"/>
                    <a:gd name="connsiteX37" fmla="*/ 2540 w 2090420"/>
                    <a:gd name="connsiteY37" fmla="*/ 1236980 h 1592580"/>
                    <a:gd name="connsiteX38" fmla="*/ 22860 w 2090420"/>
                    <a:gd name="connsiteY38" fmla="*/ 1285240 h 1592580"/>
                    <a:gd name="connsiteX39" fmla="*/ 81280 w 2090420"/>
                    <a:gd name="connsiteY39" fmla="*/ 1292860 h 1592580"/>
                    <a:gd name="connsiteX40" fmla="*/ 111760 w 2090420"/>
                    <a:gd name="connsiteY40" fmla="*/ 1287780 h 1592580"/>
                    <a:gd name="connsiteX41" fmla="*/ 124460 w 2090420"/>
                    <a:gd name="connsiteY41" fmla="*/ 1308100 h 1592580"/>
                    <a:gd name="connsiteX42" fmla="*/ 160020 w 2090420"/>
                    <a:gd name="connsiteY42" fmla="*/ 1336040 h 1592580"/>
                    <a:gd name="connsiteX43" fmla="*/ 203200 w 2090420"/>
                    <a:gd name="connsiteY43" fmla="*/ 1402080 h 1592580"/>
                    <a:gd name="connsiteX44" fmla="*/ 243840 w 2090420"/>
                    <a:gd name="connsiteY44" fmla="*/ 1442720 h 1592580"/>
                    <a:gd name="connsiteX45" fmla="*/ 281940 w 2090420"/>
                    <a:gd name="connsiteY45" fmla="*/ 1427480 h 1592580"/>
                    <a:gd name="connsiteX46" fmla="*/ 304800 w 2090420"/>
                    <a:gd name="connsiteY46" fmla="*/ 1407160 h 1592580"/>
                    <a:gd name="connsiteX47" fmla="*/ 444500 w 2090420"/>
                    <a:gd name="connsiteY47" fmla="*/ 1333500 h 1592580"/>
                    <a:gd name="connsiteX48" fmla="*/ 492760 w 2090420"/>
                    <a:gd name="connsiteY48" fmla="*/ 1310640 h 1592580"/>
                    <a:gd name="connsiteX49" fmla="*/ 530860 w 2090420"/>
                    <a:gd name="connsiteY49" fmla="*/ 1252220 h 1592580"/>
                    <a:gd name="connsiteX50" fmla="*/ 591820 w 2090420"/>
                    <a:gd name="connsiteY50" fmla="*/ 1181100 h 1592580"/>
                    <a:gd name="connsiteX51" fmla="*/ 637540 w 2090420"/>
                    <a:gd name="connsiteY51" fmla="*/ 1132840 h 1592580"/>
                    <a:gd name="connsiteX52" fmla="*/ 660400 w 2090420"/>
                    <a:gd name="connsiteY52" fmla="*/ 1102360 h 1592580"/>
                    <a:gd name="connsiteX53" fmla="*/ 685800 w 2090420"/>
                    <a:gd name="connsiteY53" fmla="*/ 1097280 h 1592580"/>
                    <a:gd name="connsiteX54" fmla="*/ 708660 w 2090420"/>
                    <a:gd name="connsiteY54" fmla="*/ 1097280 h 1592580"/>
                    <a:gd name="connsiteX55" fmla="*/ 726440 w 2090420"/>
                    <a:gd name="connsiteY55" fmla="*/ 1117600 h 1592580"/>
                    <a:gd name="connsiteX56" fmla="*/ 728980 w 2090420"/>
                    <a:gd name="connsiteY56" fmla="*/ 1153160 h 1592580"/>
                    <a:gd name="connsiteX57" fmla="*/ 723900 w 2090420"/>
                    <a:gd name="connsiteY57" fmla="*/ 1193800 h 1592580"/>
                    <a:gd name="connsiteX58" fmla="*/ 698500 w 2090420"/>
                    <a:gd name="connsiteY58" fmla="*/ 1229360 h 1592580"/>
                    <a:gd name="connsiteX59" fmla="*/ 695960 w 2090420"/>
                    <a:gd name="connsiteY59" fmla="*/ 1259840 h 1592580"/>
                    <a:gd name="connsiteX60" fmla="*/ 708660 w 2090420"/>
                    <a:gd name="connsiteY60" fmla="*/ 1292860 h 1592580"/>
                    <a:gd name="connsiteX61" fmla="*/ 746760 w 2090420"/>
                    <a:gd name="connsiteY61" fmla="*/ 1290320 h 1592580"/>
                    <a:gd name="connsiteX62" fmla="*/ 789940 w 2090420"/>
                    <a:gd name="connsiteY62" fmla="*/ 1300480 h 1592580"/>
                    <a:gd name="connsiteX63" fmla="*/ 830580 w 2090420"/>
                    <a:gd name="connsiteY63" fmla="*/ 1328420 h 1592580"/>
                    <a:gd name="connsiteX64" fmla="*/ 896620 w 2090420"/>
                    <a:gd name="connsiteY64" fmla="*/ 1351280 h 1592580"/>
                    <a:gd name="connsiteX65" fmla="*/ 944880 w 2090420"/>
                    <a:gd name="connsiteY65" fmla="*/ 1363980 h 1592580"/>
                    <a:gd name="connsiteX66" fmla="*/ 1054100 w 2090420"/>
                    <a:gd name="connsiteY66" fmla="*/ 1409700 h 1592580"/>
                    <a:gd name="connsiteX67" fmla="*/ 1193800 w 2090420"/>
                    <a:gd name="connsiteY67" fmla="*/ 1460500 h 1592580"/>
                    <a:gd name="connsiteX68" fmla="*/ 1351280 w 2090420"/>
                    <a:gd name="connsiteY68" fmla="*/ 1531620 h 1592580"/>
                    <a:gd name="connsiteX69" fmla="*/ 1452880 w 2090420"/>
                    <a:gd name="connsiteY69" fmla="*/ 1562100 h 1592580"/>
                    <a:gd name="connsiteX70" fmla="*/ 1498600 w 2090420"/>
                    <a:gd name="connsiteY70" fmla="*/ 1592580 h 1592580"/>
                    <a:gd name="connsiteX71" fmla="*/ 1536700 w 2090420"/>
                    <a:gd name="connsiteY71" fmla="*/ 1590040 h 1592580"/>
                    <a:gd name="connsiteX72" fmla="*/ 1549400 w 2090420"/>
                    <a:gd name="connsiteY72" fmla="*/ 1554480 h 1592580"/>
                    <a:gd name="connsiteX73" fmla="*/ 1546860 w 2090420"/>
                    <a:gd name="connsiteY73" fmla="*/ 1508760 h 1592580"/>
                    <a:gd name="connsiteX74" fmla="*/ 1569720 w 2090420"/>
                    <a:gd name="connsiteY74" fmla="*/ 1452880 h 1592580"/>
                    <a:gd name="connsiteX75" fmla="*/ 1597660 w 2090420"/>
                    <a:gd name="connsiteY75" fmla="*/ 1399540 h 1592580"/>
                    <a:gd name="connsiteX76" fmla="*/ 1595120 w 2090420"/>
                    <a:gd name="connsiteY76" fmla="*/ 1346200 h 1592580"/>
                    <a:gd name="connsiteX77" fmla="*/ 1610360 w 2090420"/>
                    <a:gd name="connsiteY77" fmla="*/ 1305560 h 1592580"/>
                    <a:gd name="connsiteX78" fmla="*/ 1732280 w 2090420"/>
                    <a:gd name="connsiteY78" fmla="*/ 1196340 h 1592580"/>
                    <a:gd name="connsiteX79" fmla="*/ 1836420 w 2090420"/>
                    <a:gd name="connsiteY79" fmla="*/ 1097280 h 1592580"/>
                    <a:gd name="connsiteX80" fmla="*/ 1871980 w 2090420"/>
                    <a:gd name="connsiteY80" fmla="*/ 1056640 h 1592580"/>
                    <a:gd name="connsiteX81" fmla="*/ 1877060 w 2090420"/>
                    <a:gd name="connsiteY81" fmla="*/ 1018540 h 1592580"/>
                    <a:gd name="connsiteX82" fmla="*/ 1877060 w 2090420"/>
                    <a:gd name="connsiteY82" fmla="*/ 975360 h 1592580"/>
                    <a:gd name="connsiteX83" fmla="*/ 1894840 w 2090420"/>
                    <a:gd name="connsiteY83" fmla="*/ 929640 h 1592580"/>
                    <a:gd name="connsiteX84" fmla="*/ 1902460 w 2090420"/>
                    <a:gd name="connsiteY84" fmla="*/ 909320 h 1592580"/>
                    <a:gd name="connsiteX85" fmla="*/ 1907540 w 2090420"/>
                    <a:gd name="connsiteY85" fmla="*/ 855980 h 1592580"/>
                    <a:gd name="connsiteX86" fmla="*/ 1925320 w 2090420"/>
                    <a:gd name="connsiteY86" fmla="*/ 810260 h 1592580"/>
                    <a:gd name="connsiteX87" fmla="*/ 1945640 w 2090420"/>
                    <a:gd name="connsiteY87" fmla="*/ 746760 h 1592580"/>
                    <a:gd name="connsiteX88" fmla="*/ 1953260 w 2090420"/>
                    <a:gd name="connsiteY88" fmla="*/ 703580 h 1592580"/>
                    <a:gd name="connsiteX89" fmla="*/ 1953260 w 2090420"/>
                    <a:gd name="connsiteY89" fmla="*/ 665480 h 1592580"/>
                    <a:gd name="connsiteX90" fmla="*/ 1988820 w 2090420"/>
                    <a:gd name="connsiteY90" fmla="*/ 622300 h 1592580"/>
                    <a:gd name="connsiteX91" fmla="*/ 2037080 w 2090420"/>
                    <a:gd name="connsiteY91" fmla="*/ 589280 h 1592580"/>
                    <a:gd name="connsiteX92" fmla="*/ 2075180 w 2090420"/>
                    <a:gd name="connsiteY92" fmla="*/ 571500 h 1592580"/>
                    <a:gd name="connsiteX93" fmla="*/ 2090420 w 2090420"/>
                    <a:gd name="connsiteY93" fmla="*/ 535940 h 1592580"/>
                    <a:gd name="connsiteX94" fmla="*/ 2085340 w 2090420"/>
                    <a:gd name="connsiteY94" fmla="*/ 495300 h 1592580"/>
                    <a:gd name="connsiteX95" fmla="*/ 2057400 w 2090420"/>
                    <a:gd name="connsiteY95" fmla="*/ 482600 h 1592580"/>
                    <a:gd name="connsiteX96" fmla="*/ 1998980 w 2090420"/>
                    <a:gd name="connsiteY96" fmla="*/ 487680 h 1592580"/>
                    <a:gd name="connsiteX97" fmla="*/ 1938020 w 2090420"/>
                    <a:gd name="connsiteY97" fmla="*/ 464820 h 1592580"/>
                    <a:gd name="connsiteX98" fmla="*/ 1864360 w 2090420"/>
                    <a:gd name="connsiteY98" fmla="*/ 467360 h 1592580"/>
                    <a:gd name="connsiteX99" fmla="*/ 1757680 w 2090420"/>
                    <a:gd name="connsiteY99" fmla="*/ 457200 h 1592580"/>
                    <a:gd name="connsiteX100" fmla="*/ 1691640 w 2090420"/>
                    <a:gd name="connsiteY100" fmla="*/ 436880 h 1592580"/>
                    <a:gd name="connsiteX101" fmla="*/ 1666240 w 2090420"/>
                    <a:gd name="connsiteY101" fmla="*/ 411480 h 1592580"/>
                    <a:gd name="connsiteX102" fmla="*/ 1602740 w 2090420"/>
                    <a:gd name="connsiteY102" fmla="*/ 398780 h 1592580"/>
                    <a:gd name="connsiteX103" fmla="*/ 1557020 w 2090420"/>
                    <a:gd name="connsiteY103" fmla="*/ 365760 h 1592580"/>
                    <a:gd name="connsiteX104" fmla="*/ 1488440 w 2090420"/>
                    <a:gd name="connsiteY104" fmla="*/ 281940 h 1592580"/>
                    <a:gd name="connsiteX105" fmla="*/ 1412240 w 2090420"/>
                    <a:gd name="connsiteY105" fmla="*/ 193040 h 1592580"/>
                    <a:gd name="connsiteX106" fmla="*/ 1328420 w 2090420"/>
                    <a:gd name="connsiteY106" fmla="*/ 111760 h 1592580"/>
                    <a:gd name="connsiteX107" fmla="*/ 1287780 w 2090420"/>
                    <a:gd name="connsiteY107" fmla="*/ 60960 h 1592580"/>
                    <a:gd name="connsiteX108" fmla="*/ 1226820 w 2090420"/>
                    <a:gd name="connsiteY108" fmla="*/ 33020 h 1592580"/>
                    <a:gd name="connsiteX109" fmla="*/ 1191260 w 2090420"/>
                    <a:gd name="connsiteY109" fmla="*/ 30480 h 1592580"/>
                    <a:gd name="connsiteX110" fmla="*/ 1122680 w 2090420"/>
                    <a:gd name="connsiteY110" fmla="*/ 0 h 15925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</a:cxnLst>
                  <a:rect l="l" t="t" r="r" b="b"/>
                  <a:pathLst>
                    <a:path w="2090420" h="1592580">
                      <a:moveTo>
                        <a:pt x="1122680" y="0"/>
                      </a:moveTo>
                      <a:lnTo>
                        <a:pt x="947420" y="10160"/>
                      </a:lnTo>
                      <a:lnTo>
                        <a:pt x="886460" y="43180"/>
                      </a:lnTo>
                      <a:lnTo>
                        <a:pt x="853440" y="81280"/>
                      </a:lnTo>
                      <a:lnTo>
                        <a:pt x="817880" y="88900"/>
                      </a:lnTo>
                      <a:lnTo>
                        <a:pt x="769620" y="76200"/>
                      </a:lnTo>
                      <a:lnTo>
                        <a:pt x="660400" y="71120"/>
                      </a:lnTo>
                      <a:lnTo>
                        <a:pt x="584200" y="60960"/>
                      </a:lnTo>
                      <a:lnTo>
                        <a:pt x="523240" y="55880"/>
                      </a:lnTo>
                      <a:lnTo>
                        <a:pt x="500380" y="71120"/>
                      </a:lnTo>
                      <a:lnTo>
                        <a:pt x="518160" y="109220"/>
                      </a:lnTo>
                      <a:lnTo>
                        <a:pt x="525780" y="160020"/>
                      </a:lnTo>
                      <a:lnTo>
                        <a:pt x="556260" y="195580"/>
                      </a:lnTo>
                      <a:lnTo>
                        <a:pt x="584200" y="218440"/>
                      </a:lnTo>
                      <a:lnTo>
                        <a:pt x="601980" y="259080"/>
                      </a:lnTo>
                      <a:lnTo>
                        <a:pt x="568960" y="297180"/>
                      </a:lnTo>
                      <a:lnTo>
                        <a:pt x="530860" y="353060"/>
                      </a:lnTo>
                      <a:lnTo>
                        <a:pt x="457200" y="469900"/>
                      </a:lnTo>
                      <a:lnTo>
                        <a:pt x="441960" y="497840"/>
                      </a:lnTo>
                      <a:lnTo>
                        <a:pt x="444500" y="551180"/>
                      </a:lnTo>
                      <a:lnTo>
                        <a:pt x="434340" y="574040"/>
                      </a:lnTo>
                      <a:lnTo>
                        <a:pt x="381000" y="574040"/>
                      </a:lnTo>
                      <a:lnTo>
                        <a:pt x="345440" y="584200"/>
                      </a:lnTo>
                      <a:lnTo>
                        <a:pt x="342900" y="612140"/>
                      </a:lnTo>
                      <a:lnTo>
                        <a:pt x="342900" y="635000"/>
                      </a:lnTo>
                      <a:lnTo>
                        <a:pt x="312420" y="657860"/>
                      </a:lnTo>
                      <a:lnTo>
                        <a:pt x="246380" y="685800"/>
                      </a:lnTo>
                      <a:lnTo>
                        <a:pt x="215900" y="723900"/>
                      </a:lnTo>
                      <a:lnTo>
                        <a:pt x="203200" y="795020"/>
                      </a:lnTo>
                      <a:lnTo>
                        <a:pt x="205740" y="840740"/>
                      </a:lnTo>
                      <a:lnTo>
                        <a:pt x="213360" y="871220"/>
                      </a:lnTo>
                      <a:lnTo>
                        <a:pt x="185420" y="904240"/>
                      </a:lnTo>
                      <a:lnTo>
                        <a:pt x="111760" y="952500"/>
                      </a:lnTo>
                      <a:lnTo>
                        <a:pt x="66040" y="1013460"/>
                      </a:lnTo>
                      <a:lnTo>
                        <a:pt x="53340" y="1059180"/>
                      </a:lnTo>
                      <a:lnTo>
                        <a:pt x="25400" y="1109980"/>
                      </a:lnTo>
                      <a:lnTo>
                        <a:pt x="0" y="1163320"/>
                      </a:lnTo>
                      <a:cubicBezTo>
                        <a:pt x="847" y="1187873"/>
                        <a:pt x="1693" y="1212427"/>
                        <a:pt x="2540" y="1236980"/>
                      </a:cubicBezTo>
                      <a:lnTo>
                        <a:pt x="22860" y="1285240"/>
                      </a:lnTo>
                      <a:lnTo>
                        <a:pt x="81280" y="1292860"/>
                      </a:lnTo>
                      <a:lnTo>
                        <a:pt x="111760" y="1287780"/>
                      </a:lnTo>
                      <a:lnTo>
                        <a:pt x="124460" y="1308100"/>
                      </a:lnTo>
                      <a:lnTo>
                        <a:pt x="160020" y="1336040"/>
                      </a:lnTo>
                      <a:lnTo>
                        <a:pt x="203200" y="1402080"/>
                      </a:lnTo>
                      <a:lnTo>
                        <a:pt x="243840" y="1442720"/>
                      </a:lnTo>
                      <a:lnTo>
                        <a:pt x="281940" y="1427480"/>
                      </a:lnTo>
                      <a:lnTo>
                        <a:pt x="304800" y="1407160"/>
                      </a:lnTo>
                      <a:lnTo>
                        <a:pt x="444500" y="1333500"/>
                      </a:lnTo>
                      <a:lnTo>
                        <a:pt x="492760" y="1310640"/>
                      </a:lnTo>
                      <a:lnTo>
                        <a:pt x="530860" y="1252220"/>
                      </a:lnTo>
                      <a:lnTo>
                        <a:pt x="591820" y="1181100"/>
                      </a:lnTo>
                      <a:lnTo>
                        <a:pt x="637540" y="1132840"/>
                      </a:lnTo>
                      <a:lnTo>
                        <a:pt x="660400" y="1102360"/>
                      </a:lnTo>
                      <a:lnTo>
                        <a:pt x="685800" y="1097280"/>
                      </a:lnTo>
                      <a:lnTo>
                        <a:pt x="708660" y="1097280"/>
                      </a:lnTo>
                      <a:lnTo>
                        <a:pt x="726440" y="1117600"/>
                      </a:lnTo>
                      <a:lnTo>
                        <a:pt x="728980" y="1153160"/>
                      </a:lnTo>
                      <a:lnTo>
                        <a:pt x="723900" y="1193800"/>
                      </a:lnTo>
                      <a:lnTo>
                        <a:pt x="698500" y="1229360"/>
                      </a:lnTo>
                      <a:lnTo>
                        <a:pt x="695960" y="1259840"/>
                      </a:lnTo>
                      <a:lnTo>
                        <a:pt x="708660" y="1292860"/>
                      </a:lnTo>
                      <a:lnTo>
                        <a:pt x="746760" y="1290320"/>
                      </a:lnTo>
                      <a:lnTo>
                        <a:pt x="789940" y="1300480"/>
                      </a:lnTo>
                      <a:lnTo>
                        <a:pt x="830580" y="1328420"/>
                      </a:lnTo>
                      <a:lnTo>
                        <a:pt x="896620" y="1351280"/>
                      </a:lnTo>
                      <a:lnTo>
                        <a:pt x="944880" y="1363980"/>
                      </a:lnTo>
                      <a:lnTo>
                        <a:pt x="1054100" y="1409700"/>
                      </a:lnTo>
                      <a:lnTo>
                        <a:pt x="1193800" y="1460500"/>
                      </a:lnTo>
                      <a:lnTo>
                        <a:pt x="1351280" y="1531620"/>
                      </a:lnTo>
                      <a:lnTo>
                        <a:pt x="1452880" y="1562100"/>
                      </a:lnTo>
                      <a:lnTo>
                        <a:pt x="1498600" y="1592580"/>
                      </a:lnTo>
                      <a:lnTo>
                        <a:pt x="1536700" y="1590040"/>
                      </a:lnTo>
                      <a:lnTo>
                        <a:pt x="1549400" y="1554480"/>
                      </a:lnTo>
                      <a:lnTo>
                        <a:pt x="1546860" y="1508760"/>
                      </a:lnTo>
                      <a:lnTo>
                        <a:pt x="1569720" y="1452880"/>
                      </a:lnTo>
                      <a:lnTo>
                        <a:pt x="1597660" y="1399540"/>
                      </a:lnTo>
                      <a:lnTo>
                        <a:pt x="1595120" y="1346200"/>
                      </a:lnTo>
                      <a:lnTo>
                        <a:pt x="1610360" y="1305560"/>
                      </a:lnTo>
                      <a:lnTo>
                        <a:pt x="1732280" y="1196340"/>
                      </a:lnTo>
                      <a:lnTo>
                        <a:pt x="1836420" y="1097280"/>
                      </a:lnTo>
                      <a:lnTo>
                        <a:pt x="1871980" y="1056640"/>
                      </a:lnTo>
                      <a:lnTo>
                        <a:pt x="1877060" y="1018540"/>
                      </a:lnTo>
                      <a:lnTo>
                        <a:pt x="1877060" y="975360"/>
                      </a:lnTo>
                      <a:lnTo>
                        <a:pt x="1894840" y="929640"/>
                      </a:lnTo>
                      <a:lnTo>
                        <a:pt x="1902460" y="909320"/>
                      </a:lnTo>
                      <a:lnTo>
                        <a:pt x="1907540" y="855980"/>
                      </a:lnTo>
                      <a:lnTo>
                        <a:pt x="1925320" y="810260"/>
                      </a:lnTo>
                      <a:lnTo>
                        <a:pt x="1945640" y="746760"/>
                      </a:lnTo>
                      <a:lnTo>
                        <a:pt x="1953260" y="703580"/>
                      </a:lnTo>
                      <a:lnTo>
                        <a:pt x="1953260" y="665480"/>
                      </a:lnTo>
                      <a:lnTo>
                        <a:pt x="1988820" y="622300"/>
                      </a:lnTo>
                      <a:lnTo>
                        <a:pt x="2037080" y="589280"/>
                      </a:lnTo>
                      <a:lnTo>
                        <a:pt x="2075180" y="571500"/>
                      </a:lnTo>
                      <a:lnTo>
                        <a:pt x="2090420" y="535940"/>
                      </a:lnTo>
                      <a:lnTo>
                        <a:pt x="2085340" y="495300"/>
                      </a:lnTo>
                      <a:lnTo>
                        <a:pt x="2057400" y="482600"/>
                      </a:lnTo>
                      <a:lnTo>
                        <a:pt x="1998980" y="487680"/>
                      </a:lnTo>
                      <a:lnTo>
                        <a:pt x="1938020" y="464820"/>
                      </a:lnTo>
                      <a:lnTo>
                        <a:pt x="1864360" y="467360"/>
                      </a:lnTo>
                      <a:lnTo>
                        <a:pt x="1757680" y="457200"/>
                      </a:lnTo>
                      <a:lnTo>
                        <a:pt x="1691640" y="436880"/>
                      </a:lnTo>
                      <a:lnTo>
                        <a:pt x="1666240" y="411480"/>
                      </a:lnTo>
                      <a:lnTo>
                        <a:pt x="1602740" y="398780"/>
                      </a:lnTo>
                      <a:lnTo>
                        <a:pt x="1557020" y="365760"/>
                      </a:lnTo>
                      <a:lnTo>
                        <a:pt x="1488440" y="281940"/>
                      </a:lnTo>
                      <a:lnTo>
                        <a:pt x="1412240" y="193040"/>
                      </a:lnTo>
                      <a:lnTo>
                        <a:pt x="1328420" y="111760"/>
                      </a:lnTo>
                      <a:lnTo>
                        <a:pt x="1287780" y="60960"/>
                      </a:lnTo>
                      <a:lnTo>
                        <a:pt x="1226820" y="33020"/>
                      </a:lnTo>
                      <a:lnTo>
                        <a:pt x="1191260" y="30480"/>
                      </a:lnTo>
                      <a:lnTo>
                        <a:pt x="112268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solidFill>
                    <a:srgbClr val="008FD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400" b="1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S-Core Dream 6 Bold" panose="020B0503030302020204" pitchFamily="34" charset="-127"/>
                    <a:ea typeface="S-Core Dream 6 Bold" panose="020B0503030302020204" pitchFamily="34" charset="-127"/>
                  </a:endParaRPr>
                </a:p>
              </p:txBody>
            </p:sp>
            <p:sp>
              <p:nvSpPr>
                <p:cNvPr id="216" name="성동 TXT">
                  <a:extLst>
                    <a:ext uri="{FF2B5EF4-FFF2-40B4-BE49-F238E27FC236}">
                      <a16:creationId xmlns:a16="http://schemas.microsoft.com/office/drawing/2014/main" id="{9A72806F-6710-2247-A26D-55FE5D74A22F}"/>
                    </a:ext>
                  </a:extLst>
                </p:cNvPr>
                <p:cNvSpPr txBox="1"/>
                <p:nvPr/>
              </p:nvSpPr>
              <p:spPr>
                <a:xfrm>
                  <a:off x="5267571" y="4190776"/>
                  <a:ext cx="453971" cy="276999"/>
                </a:xfrm>
                <a:prstGeom prst="rect">
                  <a:avLst/>
                </a:prstGeom>
                <a:noFill/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</p:spPr>
              <p:txBody>
                <a:bodyPr wrap="none" rtlCol="0" anchor="ctr">
                  <a:spAutoFit/>
                </a:bodyPr>
                <a:lstStyle/>
                <a:p>
                  <a:pPr algn="ctr"/>
                  <a:r>
                    <a:rPr lang="ko-KR" altLang="en-US" sz="1200" b="1" spc="-15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latin typeface="S-Core Dream 6 Bold" panose="020B0503030302020204" pitchFamily="34" charset="-127"/>
                      <a:ea typeface="S-Core Dream 6 Bold" panose="020B0503030302020204" pitchFamily="34" charset="-127"/>
                    </a:rPr>
                    <a:t>성동</a:t>
                  </a:r>
                  <a:endParaRPr lang="ko-KR" altLang="en-US" sz="1200" b="1" spc="-15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S-Core Dream 6 Bold" panose="020B0503030302020204" pitchFamily="34" charset="-127"/>
                    <a:ea typeface="S-Core Dream 6 Bold" panose="020B0503030302020204" pitchFamily="34" charset="-127"/>
                  </a:endParaRPr>
                </a:p>
              </p:txBody>
            </p:sp>
          </p:grpSp>
          <p:grpSp>
            <p:nvGrpSpPr>
              <p:cNvPr id="197" name="동대문구">
                <a:extLst>
                  <a:ext uri="{FF2B5EF4-FFF2-40B4-BE49-F238E27FC236}">
                    <a16:creationId xmlns:a16="http://schemas.microsoft.com/office/drawing/2014/main" id="{5D0F8652-C424-6F41-9A16-3E130B223120}"/>
                  </a:ext>
                </a:extLst>
              </p:cNvPr>
              <p:cNvGrpSpPr/>
              <p:nvPr/>
            </p:nvGrpSpPr>
            <p:grpSpPr>
              <a:xfrm>
                <a:off x="5253681" y="3421542"/>
                <a:ext cx="700329" cy="765596"/>
                <a:chOff x="5253681" y="3421542"/>
                <a:chExt cx="700329" cy="765596"/>
              </a:xfrm>
            </p:grpSpPr>
            <p:sp>
              <p:nvSpPr>
                <p:cNvPr id="213" name="동대문구">
                  <a:extLst>
                    <a:ext uri="{FF2B5EF4-FFF2-40B4-BE49-F238E27FC236}">
                      <a16:creationId xmlns:a16="http://schemas.microsoft.com/office/drawing/2014/main" id="{523F08C0-7B48-BF47-A23A-6518D36B9519}"/>
                    </a:ext>
                  </a:extLst>
                </p:cNvPr>
                <p:cNvSpPr/>
                <p:nvPr/>
              </p:nvSpPr>
              <p:spPr>
                <a:xfrm>
                  <a:off x="5253681" y="3421542"/>
                  <a:ext cx="700329" cy="765596"/>
                </a:xfrm>
                <a:custGeom>
                  <a:avLst/>
                  <a:gdLst>
                    <a:gd name="connsiteX0" fmla="*/ 1498600 w 1717040"/>
                    <a:gd name="connsiteY0" fmla="*/ 1877060 h 1877060"/>
                    <a:gd name="connsiteX1" fmla="*/ 1498600 w 1717040"/>
                    <a:gd name="connsiteY1" fmla="*/ 1877060 h 1877060"/>
                    <a:gd name="connsiteX2" fmla="*/ 1262380 w 1717040"/>
                    <a:gd name="connsiteY2" fmla="*/ 1841500 h 1877060"/>
                    <a:gd name="connsiteX3" fmla="*/ 1209040 w 1717040"/>
                    <a:gd name="connsiteY3" fmla="*/ 1818640 h 1877060"/>
                    <a:gd name="connsiteX4" fmla="*/ 1153160 w 1717040"/>
                    <a:gd name="connsiteY4" fmla="*/ 1803400 h 1877060"/>
                    <a:gd name="connsiteX5" fmla="*/ 980440 w 1717040"/>
                    <a:gd name="connsiteY5" fmla="*/ 1612900 h 1877060"/>
                    <a:gd name="connsiteX6" fmla="*/ 932180 w 1717040"/>
                    <a:gd name="connsiteY6" fmla="*/ 1549400 h 1877060"/>
                    <a:gd name="connsiteX7" fmla="*/ 868680 w 1717040"/>
                    <a:gd name="connsiteY7" fmla="*/ 1496060 h 1877060"/>
                    <a:gd name="connsiteX8" fmla="*/ 797560 w 1717040"/>
                    <a:gd name="connsiteY8" fmla="*/ 1450340 h 1877060"/>
                    <a:gd name="connsiteX9" fmla="*/ 713740 w 1717040"/>
                    <a:gd name="connsiteY9" fmla="*/ 1409700 h 1877060"/>
                    <a:gd name="connsiteX10" fmla="*/ 680720 w 1717040"/>
                    <a:gd name="connsiteY10" fmla="*/ 1397000 h 1877060"/>
                    <a:gd name="connsiteX11" fmla="*/ 599440 w 1717040"/>
                    <a:gd name="connsiteY11" fmla="*/ 1397000 h 1877060"/>
                    <a:gd name="connsiteX12" fmla="*/ 535940 w 1717040"/>
                    <a:gd name="connsiteY12" fmla="*/ 1407160 h 1877060"/>
                    <a:gd name="connsiteX13" fmla="*/ 467360 w 1717040"/>
                    <a:gd name="connsiteY13" fmla="*/ 1414780 h 1877060"/>
                    <a:gd name="connsiteX14" fmla="*/ 414020 w 1717040"/>
                    <a:gd name="connsiteY14" fmla="*/ 1430020 h 1877060"/>
                    <a:gd name="connsiteX15" fmla="*/ 355600 w 1717040"/>
                    <a:gd name="connsiteY15" fmla="*/ 1475740 h 1877060"/>
                    <a:gd name="connsiteX16" fmla="*/ 304800 w 1717040"/>
                    <a:gd name="connsiteY16" fmla="*/ 1483360 h 1877060"/>
                    <a:gd name="connsiteX17" fmla="*/ 182880 w 1717040"/>
                    <a:gd name="connsiteY17" fmla="*/ 1470660 h 1877060"/>
                    <a:gd name="connsiteX18" fmla="*/ 134620 w 1717040"/>
                    <a:gd name="connsiteY18" fmla="*/ 1447800 h 1877060"/>
                    <a:gd name="connsiteX19" fmla="*/ 55880 w 1717040"/>
                    <a:gd name="connsiteY19" fmla="*/ 1450340 h 1877060"/>
                    <a:gd name="connsiteX20" fmla="*/ 12700 w 1717040"/>
                    <a:gd name="connsiteY20" fmla="*/ 1432560 h 1877060"/>
                    <a:gd name="connsiteX21" fmla="*/ 0 w 1717040"/>
                    <a:gd name="connsiteY21" fmla="*/ 1328420 h 1877060"/>
                    <a:gd name="connsiteX22" fmla="*/ 33020 w 1717040"/>
                    <a:gd name="connsiteY22" fmla="*/ 1287780 h 1877060"/>
                    <a:gd name="connsiteX23" fmla="*/ 58420 w 1717040"/>
                    <a:gd name="connsiteY23" fmla="*/ 1224280 h 1877060"/>
                    <a:gd name="connsiteX24" fmla="*/ 81280 w 1717040"/>
                    <a:gd name="connsiteY24" fmla="*/ 1178560 h 1877060"/>
                    <a:gd name="connsiteX25" fmla="*/ 116840 w 1717040"/>
                    <a:gd name="connsiteY25" fmla="*/ 1115060 h 1877060"/>
                    <a:gd name="connsiteX26" fmla="*/ 154940 w 1717040"/>
                    <a:gd name="connsiteY26" fmla="*/ 1079500 h 1877060"/>
                    <a:gd name="connsiteX27" fmla="*/ 289560 w 1717040"/>
                    <a:gd name="connsiteY27" fmla="*/ 970280 h 1877060"/>
                    <a:gd name="connsiteX28" fmla="*/ 342900 w 1717040"/>
                    <a:gd name="connsiteY28" fmla="*/ 919480 h 1877060"/>
                    <a:gd name="connsiteX29" fmla="*/ 368300 w 1717040"/>
                    <a:gd name="connsiteY29" fmla="*/ 866140 h 1877060"/>
                    <a:gd name="connsiteX30" fmla="*/ 381000 w 1717040"/>
                    <a:gd name="connsiteY30" fmla="*/ 807720 h 1877060"/>
                    <a:gd name="connsiteX31" fmla="*/ 396240 w 1717040"/>
                    <a:gd name="connsiteY31" fmla="*/ 772160 h 1877060"/>
                    <a:gd name="connsiteX32" fmla="*/ 414020 w 1717040"/>
                    <a:gd name="connsiteY32" fmla="*/ 759460 h 1877060"/>
                    <a:gd name="connsiteX33" fmla="*/ 452120 w 1717040"/>
                    <a:gd name="connsiteY33" fmla="*/ 754380 h 1877060"/>
                    <a:gd name="connsiteX34" fmla="*/ 492760 w 1717040"/>
                    <a:gd name="connsiteY34" fmla="*/ 723900 h 1877060"/>
                    <a:gd name="connsiteX35" fmla="*/ 505460 w 1717040"/>
                    <a:gd name="connsiteY35" fmla="*/ 693420 h 1877060"/>
                    <a:gd name="connsiteX36" fmla="*/ 520700 w 1717040"/>
                    <a:gd name="connsiteY36" fmla="*/ 662940 h 1877060"/>
                    <a:gd name="connsiteX37" fmla="*/ 548640 w 1717040"/>
                    <a:gd name="connsiteY37" fmla="*/ 619760 h 1877060"/>
                    <a:gd name="connsiteX38" fmla="*/ 601980 w 1717040"/>
                    <a:gd name="connsiteY38" fmla="*/ 571500 h 1877060"/>
                    <a:gd name="connsiteX39" fmla="*/ 635000 w 1717040"/>
                    <a:gd name="connsiteY39" fmla="*/ 541020 h 1877060"/>
                    <a:gd name="connsiteX40" fmla="*/ 650240 w 1717040"/>
                    <a:gd name="connsiteY40" fmla="*/ 502920 h 1877060"/>
                    <a:gd name="connsiteX41" fmla="*/ 647700 w 1717040"/>
                    <a:gd name="connsiteY41" fmla="*/ 482600 h 1877060"/>
                    <a:gd name="connsiteX42" fmla="*/ 657860 w 1717040"/>
                    <a:gd name="connsiteY42" fmla="*/ 464820 h 1877060"/>
                    <a:gd name="connsiteX43" fmla="*/ 678180 w 1717040"/>
                    <a:gd name="connsiteY43" fmla="*/ 469900 h 1877060"/>
                    <a:gd name="connsiteX44" fmla="*/ 706120 w 1717040"/>
                    <a:gd name="connsiteY44" fmla="*/ 492760 h 1877060"/>
                    <a:gd name="connsiteX45" fmla="*/ 789940 w 1717040"/>
                    <a:gd name="connsiteY45" fmla="*/ 482600 h 1877060"/>
                    <a:gd name="connsiteX46" fmla="*/ 815340 w 1717040"/>
                    <a:gd name="connsiteY46" fmla="*/ 462280 h 1877060"/>
                    <a:gd name="connsiteX47" fmla="*/ 843280 w 1717040"/>
                    <a:gd name="connsiteY47" fmla="*/ 429260 h 1877060"/>
                    <a:gd name="connsiteX48" fmla="*/ 845820 w 1717040"/>
                    <a:gd name="connsiteY48" fmla="*/ 396240 h 1877060"/>
                    <a:gd name="connsiteX49" fmla="*/ 838200 w 1717040"/>
                    <a:gd name="connsiteY49" fmla="*/ 368300 h 1877060"/>
                    <a:gd name="connsiteX50" fmla="*/ 850900 w 1717040"/>
                    <a:gd name="connsiteY50" fmla="*/ 337820 h 1877060"/>
                    <a:gd name="connsiteX51" fmla="*/ 883920 w 1717040"/>
                    <a:gd name="connsiteY51" fmla="*/ 330200 h 1877060"/>
                    <a:gd name="connsiteX52" fmla="*/ 906780 w 1717040"/>
                    <a:gd name="connsiteY52" fmla="*/ 317500 h 1877060"/>
                    <a:gd name="connsiteX53" fmla="*/ 927100 w 1717040"/>
                    <a:gd name="connsiteY53" fmla="*/ 302260 h 1877060"/>
                    <a:gd name="connsiteX54" fmla="*/ 952500 w 1717040"/>
                    <a:gd name="connsiteY54" fmla="*/ 304800 h 1877060"/>
                    <a:gd name="connsiteX55" fmla="*/ 949960 w 1717040"/>
                    <a:gd name="connsiteY55" fmla="*/ 335280 h 1877060"/>
                    <a:gd name="connsiteX56" fmla="*/ 982980 w 1717040"/>
                    <a:gd name="connsiteY56" fmla="*/ 337820 h 1877060"/>
                    <a:gd name="connsiteX57" fmla="*/ 1043940 w 1717040"/>
                    <a:gd name="connsiteY57" fmla="*/ 322580 h 1877060"/>
                    <a:gd name="connsiteX58" fmla="*/ 1094740 w 1717040"/>
                    <a:gd name="connsiteY58" fmla="*/ 320040 h 1877060"/>
                    <a:gd name="connsiteX59" fmla="*/ 1145540 w 1717040"/>
                    <a:gd name="connsiteY59" fmla="*/ 322580 h 1877060"/>
                    <a:gd name="connsiteX60" fmla="*/ 1186180 w 1717040"/>
                    <a:gd name="connsiteY60" fmla="*/ 337820 h 1877060"/>
                    <a:gd name="connsiteX61" fmla="*/ 1221740 w 1717040"/>
                    <a:gd name="connsiteY61" fmla="*/ 337820 h 1877060"/>
                    <a:gd name="connsiteX62" fmla="*/ 1229360 w 1717040"/>
                    <a:gd name="connsiteY62" fmla="*/ 312420 h 1877060"/>
                    <a:gd name="connsiteX63" fmla="*/ 1229360 w 1717040"/>
                    <a:gd name="connsiteY63" fmla="*/ 287020 h 1877060"/>
                    <a:gd name="connsiteX64" fmla="*/ 1219200 w 1717040"/>
                    <a:gd name="connsiteY64" fmla="*/ 271780 h 1877060"/>
                    <a:gd name="connsiteX65" fmla="*/ 1216660 w 1717040"/>
                    <a:gd name="connsiteY65" fmla="*/ 213360 h 1877060"/>
                    <a:gd name="connsiteX66" fmla="*/ 1229360 w 1717040"/>
                    <a:gd name="connsiteY66" fmla="*/ 195580 h 1877060"/>
                    <a:gd name="connsiteX67" fmla="*/ 1295400 w 1717040"/>
                    <a:gd name="connsiteY67" fmla="*/ 165100 h 1877060"/>
                    <a:gd name="connsiteX68" fmla="*/ 1315720 w 1717040"/>
                    <a:gd name="connsiteY68" fmla="*/ 137160 h 1877060"/>
                    <a:gd name="connsiteX69" fmla="*/ 1310640 w 1717040"/>
                    <a:gd name="connsiteY69" fmla="*/ 114300 h 1877060"/>
                    <a:gd name="connsiteX70" fmla="*/ 1295400 w 1717040"/>
                    <a:gd name="connsiteY70" fmla="*/ 93980 h 1877060"/>
                    <a:gd name="connsiteX71" fmla="*/ 1292860 w 1717040"/>
                    <a:gd name="connsiteY71" fmla="*/ 53340 h 1877060"/>
                    <a:gd name="connsiteX72" fmla="*/ 1315720 w 1717040"/>
                    <a:gd name="connsiteY72" fmla="*/ 40640 h 1877060"/>
                    <a:gd name="connsiteX73" fmla="*/ 1363980 w 1717040"/>
                    <a:gd name="connsiteY73" fmla="*/ 53340 h 1877060"/>
                    <a:gd name="connsiteX74" fmla="*/ 1402080 w 1717040"/>
                    <a:gd name="connsiteY74" fmla="*/ 53340 h 1877060"/>
                    <a:gd name="connsiteX75" fmla="*/ 1440180 w 1717040"/>
                    <a:gd name="connsiteY75" fmla="*/ 33020 h 1877060"/>
                    <a:gd name="connsiteX76" fmla="*/ 1463040 w 1717040"/>
                    <a:gd name="connsiteY76" fmla="*/ 20320 h 1877060"/>
                    <a:gd name="connsiteX77" fmla="*/ 1490980 w 1717040"/>
                    <a:gd name="connsiteY77" fmla="*/ 17780 h 1877060"/>
                    <a:gd name="connsiteX78" fmla="*/ 1526540 w 1717040"/>
                    <a:gd name="connsiteY78" fmla="*/ 0 h 1877060"/>
                    <a:gd name="connsiteX79" fmla="*/ 1557020 w 1717040"/>
                    <a:gd name="connsiteY79" fmla="*/ 0 h 1877060"/>
                    <a:gd name="connsiteX80" fmla="*/ 1577340 w 1717040"/>
                    <a:gd name="connsiteY80" fmla="*/ 17780 h 1877060"/>
                    <a:gd name="connsiteX81" fmla="*/ 1559560 w 1717040"/>
                    <a:gd name="connsiteY81" fmla="*/ 58420 h 1877060"/>
                    <a:gd name="connsiteX82" fmla="*/ 1577340 w 1717040"/>
                    <a:gd name="connsiteY82" fmla="*/ 78740 h 1877060"/>
                    <a:gd name="connsiteX83" fmla="*/ 1577340 w 1717040"/>
                    <a:gd name="connsiteY83" fmla="*/ 134620 h 1877060"/>
                    <a:gd name="connsiteX84" fmla="*/ 1600200 w 1717040"/>
                    <a:gd name="connsiteY84" fmla="*/ 165100 h 1877060"/>
                    <a:gd name="connsiteX85" fmla="*/ 1595120 w 1717040"/>
                    <a:gd name="connsiteY85" fmla="*/ 198120 h 1877060"/>
                    <a:gd name="connsiteX86" fmla="*/ 1567180 w 1717040"/>
                    <a:gd name="connsiteY86" fmla="*/ 236220 h 1877060"/>
                    <a:gd name="connsiteX87" fmla="*/ 1536700 w 1717040"/>
                    <a:gd name="connsiteY87" fmla="*/ 281940 h 1877060"/>
                    <a:gd name="connsiteX88" fmla="*/ 1513840 w 1717040"/>
                    <a:gd name="connsiteY88" fmla="*/ 322580 h 1877060"/>
                    <a:gd name="connsiteX89" fmla="*/ 1480820 w 1717040"/>
                    <a:gd name="connsiteY89" fmla="*/ 386080 h 1877060"/>
                    <a:gd name="connsiteX90" fmla="*/ 1480820 w 1717040"/>
                    <a:gd name="connsiteY90" fmla="*/ 414020 h 1877060"/>
                    <a:gd name="connsiteX91" fmla="*/ 1485900 w 1717040"/>
                    <a:gd name="connsiteY91" fmla="*/ 464820 h 1877060"/>
                    <a:gd name="connsiteX92" fmla="*/ 1480820 w 1717040"/>
                    <a:gd name="connsiteY92" fmla="*/ 518160 h 1877060"/>
                    <a:gd name="connsiteX93" fmla="*/ 1475740 w 1717040"/>
                    <a:gd name="connsiteY93" fmla="*/ 594360 h 1877060"/>
                    <a:gd name="connsiteX94" fmla="*/ 1470660 w 1717040"/>
                    <a:gd name="connsiteY94" fmla="*/ 637540 h 1877060"/>
                    <a:gd name="connsiteX95" fmla="*/ 1501140 w 1717040"/>
                    <a:gd name="connsiteY95" fmla="*/ 718820 h 1877060"/>
                    <a:gd name="connsiteX96" fmla="*/ 1506220 w 1717040"/>
                    <a:gd name="connsiteY96" fmla="*/ 762000 h 1877060"/>
                    <a:gd name="connsiteX97" fmla="*/ 1516380 w 1717040"/>
                    <a:gd name="connsiteY97" fmla="*/ 815340 h 1877060"/>
                    <a:gd name="connsiteX98" fmla="*/ 1546860 w 1717040"/>
                    <a:gd name="connsiteY98" fmla="*/ 873760 h 1877060"/>
                    <a:gd name="connsiteX99" fmla="*/ 1661160 w 1717040"/>
                    <a:gd name="connsiteY99" fmla="*/ 980440 h 1877060"/>
                    <a:gd name="connsiteX100" fmla="*/ 1694180 w 1717040"/>
                    <a:gd name="connsiteY100" fmla="*/ 1013460 h 1877060"/>
                    <a:gd name="connsiteX101" fmla="*/ 1706880 w 1717040"/>
                    <a:gd name="connsiteY101" fmla="*/ 1061720 h 1877060"/>
                    <a:gd name="connsiteX102" fmla="*/ 1704340 w 1717040"/>
                    <a:gd name="connsiteY102" fmla="*/ 1130300 h 1877060"/>
                    <a:gd name="connsiteX103" fmla="*/ 1694180 w 1717040"/>
                    <a:gd name="connsiteY103" fmla="*/ 1176020 h 1877060"/>
                    <a:gd name="connsiteX104" fmla="*/ 1706880 w 1717040"/>
                    <a:gd name="connsiteY104" fmla="*/ 1264920 h 1877060"/>
                    <a:gd name="connsiteX105" fmla="*/ 1717040 w 1717040"/>
                    <a:gd name="connsiteY105" fmla="*/ 1450340 h 1877060"/>
                    <a:gd name="connsiteX106" fmla="*/ 1691640 w 1717040"/>
                    <a:gd name="connsiteY106" fmla="*/ 1490980 h 1877060"/>
                    <a:gd name="connsiteX107" fmla="*/ 1666240 w 1717040"/>
                    <a:gd name="connsiteY107" fmla="*/ 1524000 h 1877060"/>
                    <a:gd name="connsiteX108" fmla="*/ 1602740 w 1717040"/>
                    <a:gd name="connsiteY108" fmla="*/ 1742440 h 1877060"/>
                    <a:gd name="connsiteX109" fmla="*/ 1562100 w 1717040"/>
                    <a:gd name="connsiteY109" fmla="*/ 1800860 h 1877060"/>
                    <a:gd name="connsiteX110" fmla="*/ 1551940 w 1717040"/>
                    <a:gd name="connsiteY110" fmla="*/ 1851660 h 1877060"/>
                    <a:gd name="connsiteX111" fmla="*/ 1498600 w 1717040"/>
                    <a:gd name="connsiteY111" fmla="*/ 1877060 h 18770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</a:cxnLst>
                  <a:rect l="l" t="t" r="r" b="b"/>
                  <a:pathLst>
                    <a:path w="1717040" h="1877060">
                      <a:moveTo>
                        <a:pt x="1498600" y="1877060"/>
                      </a:moveTo>
                      <a:lnTo>
                        <a:pt x="1498600" y="1877060"/>
                      </a:lnTo>
                      <a:lnTo>
                        <a:pt x="1262380" y="1841500"/>
                      </a:lnTo>
                      <a:lnTo>
                        <a:pt x="1209040" y="1818640"/>
                      </a:lnTo>
                      <a:lnTo>
                        <a:pt x="1153160" y="1803400"/>
                      </a:lnTo>
                      <a:lnTo>
                        <a:pt x="980440" y="1612900"/>
                      </a:lnTo>
                      <a:lnTo>
                        <a:pt x="932180" y="1549400"/>
                      </a:lnTo>
                      <a:lnTo>
                        <a:pt x="868680" y="1496060"/>
                      </a:lnTo>
                      <a:lnTo>
                        <a:pt x="797560" y="1450340"/>
                      </a:lnTo>
                      <a:lnTo>
                        <a:pt x="713740" y="1409700"/>
                      </a:lnTo>
                      <a:lnTo>
                        <a:pt x="680720" y="1397000"/>
                      </a:lnTo>
                      <a:lnTo>
                        <a:pt x="599440" y="1397000"/>
                      </a:lnTo>
                      <a:lnTo>
                        <a:pt x="535940" y="1407160"/>
                      </a:lnTo>
                      <a:lnTo>
                        <a:pt x="467360" y="1414780"/>
                      </a:lnTo>
                      <a:lnTo>
                        <a:pt x="414020" y="1430020"/>
                      </a:lnTo>
                      <a:lnTo>
                        <a:pt x="355600" y="1475740"/>
                      </a:lnTo>
                      <a:lnTo>
                        <a:pt x="304800" y="1483360"/>
                      </a:lnTo>
                      <a:lnTo>
                        <a:pt x="182880" y="1470660"/>
                      </a:lnTo>
                      <a:lnTo>
                        <a:pt x="134620" y="1447800"/>
                      </a:lnTo>
                      <a:lnTo>
                        <a:pt x="55880" y="1450340"/>
                      </a:lnTo>
                      <a:lnTo>
                        <a:pt x="12700" y="1432560"/>
                      </a:lnTo>
                      <a:lnTo>
                        <a:pt x="0" y="1328420"/>
                      </a:lnTo>
                      <a:lnTo>
                        <a:pt x="33020" y="1287780"/>
                      </a:lnTo>
                      <a:lnTo>
                        <a:pt x="58420" y="1224280"/>
                      </a:lnTo>
                      <a:lnTo>
                        <a:pt x="81280" y="1178560"/>
                      </a:lnTo>
                      <a:lnTo>
                        <a:pt x="116840" y="1115060"/>
                      </a:lnTo>
                      <a:lnTo>
                        <a:pt x="154940" y="1079500"/>
                      </a:lnTo>
                      <a:lnTo>
                        <a:pt x="289560" y="970280"/>
                      </a:lnTo>
                      <a:lnTo>
                        <a:pt x="342900" y="919480"/>
                      </a:lnTo>
                      <a:lnTo>
                        <a:pt x="368300" y="866140"/>
                      </a:lnTo>
                      <a:lnTo>
                        <a:pt x="381000" y="807720"/>
                      </a:lnTo>
                      <a:lnTo>
                        <a:pt x="396240" y="772160"/>
                      </a:lnTo>
                      <a:lnTo>
                        <a:pt x="414020" y="759460"/>
                      </a:lnTo>
                      <a:lnTo>
                        <a:pt x="452120" y="754380"/>
                      </a:lnTo>
                      <a:lnTo>
                        <a:pt x="492760" y="723900"/>
                      </a:lnTo>
                      <a:lnTo>
                        <a:pt x="505460" y="693420"/>
                      </a:lnTo>
                      <a:lnTo>
                        <a:pt x="520700" y="662940"/>
                      </a:lnTo>
                      <a:lnTo>
                        <a:pt x="548640" y="619760"/>
                      </a:lnTo>
                      <a:lnTo>
                        <a:pt x="601980" y="571500"/>
                      </a:lnTo>
                      <a:lnTo>
                        <a:pt x="635000" y="541020"/>
                      </a:lnTo>
                      <a:lnTo>
                        <a:pt x="650240" y="502920"/>
                      </a:lnTo>
                      <a:lnTo>
                        <a:pt x="647700" y="482600"/>
                      </a:lnTo>
                      <a:lnTo>
                        <a:pt x="657860" y="464820"/>
                      </a:lnTo>
                      <a:lnTo>
                        <a:pt x="678180" y="469900"/>
                      </a:lnTo>
                      <a:lnTo>
                        <a:pt x="706120" y="492760"/>
                      </a:lnTo>
                      <a:lnTo>
                        <a:pt x="789940" y="482600"/>
                      </a:lnTo>
                      <a:lnTo>
                        <a:pt x="815340" y="462280"/>
                      </a:lnTo>
                      <a:lnTo>
                        <a:pt x="843280" y="429260"/>
                      </a:lnTo>
                      <a:lnTo>
                        <a:pt x="845820" y="396240"/>
                      </a:lnTo>
                      <a:lnTo>
                        <a:pt x="838200" y="368300"/>
                      </a:lnTo>
                      <a:lnTo>
                        <a:pt x="850900" y="337820"/>
                      </a:lnTo>
                      <a:lnTo>
                        <a:pt x="883920" y="330200"/>
                      </a:lnTo>
                      <a:lnTo>
                        <a:pt x="906780" y="317500"/>
                      </a:lnTo>
                      <a:lnTo>
                        <a:pt x="927100" y="302260"/>
                      </a:lnTo>
                      <a:lnTo>
                        <a:pt x="952500" y="304800"/>
                      </a:lnTo>
                      <a:lnTo>
                        <a:pt x="949960" y="335280"/>
                      </a:lnTo>
                      <a:lnTo>
                        <a:pt x="982980" y="337820"/>
                      </a:lnTo>
                      <a:lnTo>
                        <a:pt x="1043940" y="322580"/>
                      </a:lnTo>
                      <a:lnTo>
                        <a:pt x="1094740" y="320040"/>
                      </a:lnTo>
                      <a:lnTo>
                        <a:pt x="1145540" y="322580"/>
                      </a:lnTo>
                      <a:lnTo>
                        <a:pt x="1186180" y="337820"/>
                      </a:lnTo>
                      <a:lnTo>
                        <a:pt x="1221740" y="337820"/>
                      </a:lnTo>
                      <a:lnTo>
                        <a:pt x="1229360" y="312420"/>
                      </a:lnTo>
                      <a:lnTo>
                        <a:pt x="1229360" y="287020"/>
                      </a:lnTo>
                      <a:lnTo>
                        <a:pt x="1219200" y="271780"/>
                      </a:lnTo>
                      <a:lnTo>
                        <a:pt x="1216660" y="213360"/>
                      </a:lnTo>
                      <a:lnTo>
                        <a:pt x="1229360" y="195580"/>
                      </a:lnTo>
                      <a:lnTo>
                        <a:pt x="1295400" y="165100"/>
                      </a:lnTo>
                      <a:lnTo>
                        <a:pt x="1315720" y="137160"/>
                      </a:lnTo>
                      <a:lnTo>
                        <a:pt x="1310640" y="114300"/>
                      </a:lnTo>
                      <a:lnTo>
                        <a:pt x="1295400" y="93980"/>
                      </a:lnTo>
                      <a:lnTo>
                        <a:pt x="1292860" y="53340"/>
                      </a:lnTo>
                      <a:lnTo>
                        <a:pt x="1315720" y="40640"/>
                      </a:lnTo>
                      <a:lnTo>
                        <a:pt x="1363980" y="53340"/>
                      </a:lnTo>
                      <a:lnTo>
                        <a:pt x="1402080" y="53340"/>
                      </a:lnTo>
                      <a:lnTo>
                        <a:pt x="1440180" y="33020"/>
                      </a:lnTo>
                      <a:lnTo>
                        <a:pt x="1463040" y="20320"/>
                      </a:lnTo>
                      <a:lnTo>
                        <a:pt x="1490980" y="17780"/>
                      </a:lnTo>
                      <a:lnTo>
                        <a:pt x="1526540" y="0"/>
                      </a:lnTo>
                      <a:lnTo>
                        <a:pt x="1557020" y="0"/>
                      </a:lnTo>
                      <a:lnTo>
                        <a:pt x="1577340" y="17780"/>
                      </a:lnTo>
                      <a:lnTo>
                        <a:pt x="1559560" y="58420"/>
                      </a:lnTo>
                      <a:lnTo>
                        <a:pt x="1577340" y="78740"/>
                      </a:lnTo>
                      <a:lnTo>
                        <a:pt x="1577340" y="134620"/>
                      </a:lnTo>
                      <a:lnTo>
                        <a:pt x="1600200" y="165100"/>
                      </a:lnTo>
                      <a:lnTo>
                        <a:pt x="1595120" y="198120"/>
                      </a:lnTo>
                      <a:lnTo>
                        <a:pt x="1567180" y="236220"/>
                      </a:lnTo>
                      <a:lnTo>
                        <a:pt x="1536700" y="281940"/>
                      </a:lnTo>
                      <a:lnTo>
                        <a:pt x="1513840" y="322580"/>
                      </a:lnTo>
                      <a:lnTo>
                        <a:pt x="1480820" y="386080"/>
                      </a:lnTo>
                      <a:lnTo>
                        <a:pt x="1480820" y="414020"/>
                      </a:lnTo>
                      <a:lnTo>
                        <a:pt x="1485900" y="464820"/>
                      </a:lnTo>
                      <a:lnTo>
                        <a:pt x="1480820" y="518160"/>
                      </a:lnTo>
                      <a:lnTo>
                        <a:pt x="1475740" y="594360"/>
                      </a:lnTo>
                      <a:lnTo>
                        <a:pt x="1470660" y="637540"/>
                      </a:lnTo>
                      <a:lnTo>
                        <a:pt x="1501140" y="718820"/>
                      </a:lnTo>
                      <a:lnTo>
                        <a:pt x="1506220" y="762000"/>
                      </a:lnTo>
                      <a:lnTo>
                        <a:pt x="1516380" y="815340"/>
                      </a:lnTo>
                      <a:lnTo>
                        <a:pt x="1546860" y="873760"/>
                      </a:lnTo>
                      <a:lnTo>
                        <a:pt x="1661160" y="980440"/>
                      </a:lnTo>
                      <a:lnTo>
                        <a:pt x="1694180" y="1013460"/>
                      </a:lnTo>
                      <a:lnTo>
                        <a:pt x="1706880" y="1061720"/>
                      </a:lnTo>
                      <a:cubicBezTo>
                        <a:pt x="1706033" y="1084580"/>
                        <a:pt x="1705187" y="1107440"/>
                        <a:pt x="1704340" y="1130300"/>
                      </a:cubicBezTo>
                      <a:lnTo>
                        <a:pt x="1694180" y="1176020"/>
                      </a:lnTo>
                      <a:lnTo>
                        <a:pt x="1706880" y="1264920"/>
                      </a:lnTo>
                      <a:lnTo>
                        <a:pt x="1717040" y="1450340"/>
                      </a:lnTo>
                      <a:lnTo>
                        <a:pt x="1691640" y="1490980"/>
                      </a:lnTo>
                      <a:lnTo>
                        <a:pt x="1666240" y="1524000"/>
                      </a:lnTo>
                      <a:lnTo>
                        <a:pt x="1602740" y="1742440"/>
                      </a:lnTo>
                      <a:lnTo>
                        <a:pt x="1562100" y="1800860"/>
                      </a:lnTo>
                      <a:lnTo>
                        <a:pt x="1551940" y="1851660"/>
                      </a:lnTo>
                      <a:lnTo>
                        <a:pt x="1498600" y="187706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solidFill>
                    <a:srgbClr val="008FD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400" b="1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S-Core Dream 6 Bold" panose="020B0503030302020204" pitchFamily="34" charset="-127"/>
                    <a:ea typeface="S-Core Dream 6 Bold" panose="020B0503030302020204" pitchFamily="34" charset="-127"/>
                  </a:endParaRPr>
                </a:p>
              </p:txBody>
            </p:sp>
            <p:sp>
              <p:nvSpPr>
                <p:cNvPr id="214" name="동대문 TXT">
                  <a:extLst>
                    <a:ext uri="{FF2B5EF4-FFF2-40B4-BE49-F238E27FC236}">
                      <a16:creationId xmlns:a16="http://schemas.microsoft.com/office/drawing/2014/main" id="{A314E1D7-B9D1-4046-A3E9-E6326CB522BB}"/>
                    </a:ext>
                  </a:extLst>
                </p:cNvPr>
                <p:cNvSpPr txBox="1"/>
                <p:nvPr/>
              </p:nvSpPr>
              <p:spPr>
                <a:xfrm>
                  <a:off x="5335704" y="3708917"/>
                  <a:ext cx="588624" cy="276999"/>
                </a:xfrm>
                <a:prstGeom prst="rect">
                  <a:avLst/>
                </a:prstGeom>
                <a:noFill/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</p:spPr>
              <p:txBody>
                <a:bodyPr wrap="none" rtlCol="0" anchor="ctr">
                  <a:spAutoFit/>
                </a:bodyPr>
                <a:lstStyle/>
                <a:p>
                  <a:pPr algn="ctr"/>
                  <a:r>
                    <a:rPr lang="ko-KR" altLang="en-US" sz="1200" b="1" spc="-15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latin typeface="S-Core Dream 6 Bold" panose="020B0503030302020204" pitchFamily="34" charset="-127"/>
                      <a:ea typeface="S-Core Dream 6 Bold" panose="020B0503030302020204" pitchFamily="34" charset="-127"/>
                    </a:rPr>
                    <a:t>동대문</a:t>
                  </a:r>
                  <a:endParaRPr lang="ko-KR" altLang="en-US" sz="1200" b="1" spc="-15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S-Core Dream 6 Bold" panose="020B0503030302020204" pitchFamily="34" charset="-127"/>
                    <a:ea typeface="S-Core Dream 6 Bold" panose="020B0503030302020204" pitchFamily="34" charset="-127"/>
                  </a:endParaRPr>
                </a:p>
              </p:txBody>
            </p:sp>
          </p:grpSp>
          <p:grpSp>
            <p:nvGrpSpPr>
              <p:cNvPr id="198" name="중랑구">
                <a:extLst>
                  <a:ext uri="{FF2B5EF4-FFF2-40B4-BE49-F238E27FC236}">
                    <a16:creationId xmlns:a16="http://schemas.microsoft.com/office/drawing/2014/main" id="{E848DD8B-DBBD-9C4B-A847-1A58FC88A7F0}"/>
                  </a:ext>
                </a:extLst>
              </p:cNvPr>
              <p:cNvGrpSpPr/>
              <p:nvPr/>
            </p:nvGrpSpPr>
            <p:grpSpPr>
              <a:xfrm>
                <a:off x="5887706" y="3182228"/>
                <a:ext cx="624702" cy="825684"/>
                <a:chOff x="5887706" y="3182228"/>
                <a:chExt cx="624702" cy="825684"/>
              </a:xfrm>
            </p:grpSpPr>
            <p:sp>
              <p:nvSpPr>
                <p:cNvPr id="211" name="중랑구">
                  <a:extLst>
                    <a:ext uri="{FF2B5EF4-FFF2-40B4-BE49-F238E27FC236}">
                      <a16:creationId xmlns:a16="http://schemas.microsoft.com/office/drawing/2014/main" id="{D31D2932-B552-254C-9CCA-811EAC009160}"/>
                    </a:ext>
                  </a:extLst>
                </p:cNvPr>
                <p:cNvSpPr/>
                <p:nvPr/>
              </p:nvSpPr>
              <p:spPr>
                <a:xfrm>
                  <a:off x="5887706" y="3182228"/>
                  <a:ext cx="624702" cy="825684"/>
                </a:xfrm>
                <a:custGeom>
                  <a:avLst/>
                  <a:gdLst>
                    <a:gd name="connsiteX0" fmla="*/ 1513840 w 1531620"/>
                    <a:gd name="connsiteY0" fmla="*/ 152400 h 2024380"/>
                    <a:gd name="connsiteX1" fmla="*/ 1513840 w 1531620"/>
                    <a:gd name="connsiteY1" fmla="*/ 152400 h 2024380"/>
                    <a:gd name="connsiteX2" fmla="*/ 1348740 w 1531620"/>
                    <a:gd name="connsiteY2" fmla="*/ 0 h 2024380"/>
                    <a:gd name="connsiteX3" fmla="*/ 998220 w 1531620"/>
                    <a:gd name="connsiteY3" fmla="*/ 144780 h 2024380"/>
                    <a:gd name="connsiteX4" fmla="*/ 967740 w 1531620"/>
                    <a:gd name="connsiteY4" fmla="*/ 182880 h 2024380"/>
                    <a:gd name="connsiteX5" fmla="*/ 939800 w 1531620"/>
                    <a:gd name="connsiteY5" fmla="*/ 223520 h 2024380"/>
                    <a:gd name="connsiteX6" fmla="*/ 906780 w 1531620"/>
                    <a:gd name="connsiteY6" fmla="*/ 243840 h 2024380"/>
                    <a:gd name="connsiteX7" fmla="*/ 840740 w 1531620"/>
                    <a:gd name="connsiteY7" fmla="*/ 248920 h 2024380"/>
                    <a:gd name="connsiteX8" fmla="*/ 716280 w 1531620"/>
                    <a:gd name="connsiteY8" fmla="*/ 203200 h 2024380"/>
                    <a:gd name="connsiteX9" fmla="*/ 678180 w 1531620"/>
                    <a:gd name="connsiteY9" fmla="*/ 213360 h 2024380"/>
                    <a:gd name="connsiteX10" fmla="*/ 607060 w 1531620"/>
                    <a:gd name="connsiteY10" fmla="*/ 269240 h 2024380"/>
                    <a:gd name="connsiteX11" fmla="*/ 574040 w 1531620"/>
                    <a:gd name="connsiteY11" fmla="*/ 274320 h 2024380"/>
                    <a:gd name="connsiteX12" fmla="*/ 462280 w 1531620"/>
                    <a:gd name="connsiteY12" fmla="*/ 187960 h 2024380"/>
                    <a:gd name="connsiteX13" fmla="*/ 449580 w 1531620"/>
                    <a:gd name="connsiteY13" fmla="*/ 165100 h 2024380"/>
                    <a:gd name="connsiteX14" fmla="*/ 429260 w 1531620"/>
                    <a:gd name="connsiteY14" fmla="*/ 119380 h 2024380"/>
                    <a:gd name="connsiteX15" fmla="*/ 398780 w 1531620"/>
                    <a:gd name="connsiteY15" fmla="*/ 104140 h 2024380"/>
                    <a:gd name="connsiteX16" fmla="*/ 297180 w 1531620"/>
                    <a:gd name="connsiteY16" fmla="*/ 127000 h 2024380"/>
                    <a:gd name="connsiteX17" fmla="*/ 193040 w 1531620"/>
                    <a:gd name="connsiteY17" fmla="*/ 162560 h 2024380"/>
                    <a:gd name="connsiteX18" fmla="*/ 101600 w 1531620"/>
                    <a:gd name="connsiteY18" fmla="*/ 210820 h 2024380"/>
                    <a:gd name="connsiteX19" fmla="*/ 60960 w 1531620"/>
                    <a:gd name="connsiteY19" fmla="*/ 233680 h 2024380"/>
                    <a:gd name="connsiteX20" fmla="*/ 60960 w 1531620"/>
                    <a:gd name="connsiteY20" fmla="*/ 269240 h 2024380"/>
                    <a:gd name="connsiteX21" fmla="*/ 76200 w 1531620"/>
                    <a:gd name="connsiteY21" fmla="*/ 292100 h 2024380"/>
                    <a:gd name="connsiteX22" fmla="*/ 81280 w 1531620"/>
                    <a:gd name="connsiteY22" fmla="*/ 492760 h 2024380"/>
                    <a:gd name="connsiteX23" fmla="*/ 96520 w 1531620"/>
                    <a:gd name="connsiteY23" fmla="*/ 703580 h 2024380"/>
                    <a:gd name="connsiteX24" fmla="*/ 106680 w 1531620"/>
                    <a:gd name="connsiteY24" fmla="*/ 739140 h 2024380"/>
                    <a:gd name="connsiteX25" fmla="*/ 142240 w 1531620"/>
                    <a:gd name="connsiteY25" fmla="*/ 764540 h 2024380"/>
                    <a:gd name="connsiteX26" fmla="*/ 132080 w 1531620"/>
                    <a:gd name="connsiteY26" fmla="*/ 792480 h 2024380"/>
                    <a:gd name="connsiteX27" fmla="*/ 88900 w 1531620"/>
                    <a:gd name="connsiteY27" fmla="*/ 840740 h 2024380"/>
                    <a:gd name="connsiteX28" fmla="*/ 55880 w 1531620"/>
                    <a:gd name="connsiteY28" fmla="*/ 896620 h 2024380"/>
                    <a:gd name="connsiteX29" fmla="*/ 20320 w 1531620"/>
                    <a:gd name="connsiteY29" fmla="*/ 970280 h 2024380"/>
                    <a:gd name="connsiteX30" fmla="*/ 7620 w 1531620"/>
                    <a:gd name="connsiteY30" fmla="*/ 1003300 h 2024380"/>
                    <a:gd name="connsiteX31" fmla="*/ 0 w 1531620"/>
                    <a:gd name="connsiteY31" fmla="*/ 1249680 h 2024380"/>
                    <a:gd name="connsiteX32" fmla="*/ 17780 w 1531620"/>
                    <a:gd name="connsiteY32" fmla="*/ 1303020 h 2024380"/>
                    <a:gd name="connsiteX33" fmla="*/ 38100 w 1531620"/>
                    <a:gd name="connsiteY33" fmla="*/ 1343660 h 2024380"/>
                    <a:gd name="connsiteX34" fmla="*/ 48260 w 1531620"/>
                    <a:gd name="connsiteY34" fmla="*/ 1386840 h 2024380"/>
                    <a:gd name="connsiteX35" fmla="*/ 228600 w 1531620"/>
                    <a:gd name="connsiteY35" fmla="*/ 1564640 h 2024380"/>
                    <a:gd name="connsiteX36" fmla="*/ 241300 w 1531620"/>
                    <a:gd name="connsiteY36" fmla="*/ 1602740 h 2024380"/>
                    <a:gd name="connsiteX37" fmla="*/ 226060 w 1531620"/>
                    <a:gd name="connsiteY37" fmla="*/ 1803400 h 2024380"/>
                    <a:gd name="connsiteX38" fmla="*/ 238760 w 1531620"/>
                    <a:gd name="connsiteY38" fmla="*/ 1874520 h 2024380"/>
                    <a:gd name="connsiteX39" fmla="*/ 261620 w 1531620"/>
                    <a:gd name="connsiteY39" fmla="*/ 1894840 h 2024380"/>
                    <a:gd name="connsiteX40" fmla="*/ 317500 w 1531620"/>
                    <a:gd name="connsiteY40" fmla="*/ 1892300 h 2024380"/>
                    <a:gd name="connsiteX41" fmla="*/ 396240 w 1531620"/>
                    <a:gd name="connsiteY41" fmla="*/ 1917700 h 2024380"/>
                    <a:gd name="connsiteX42" fmla="*/ 541020 w 1531620"/>
                    <a:gd name="connsiteY42" fmla="*/ 1940560 h 2024380"/>
                    <a:gd name="connsiteX43" fmla="*/ 581660 w 1531620"/>
                    <a:gd name="connsiteY43" fmla="*/ 1960880 h 2024380"/>
                    <a:gd name="connsiteX44" fmla="*/ 601980 w 1531620"/>
                    <a:gd name="connsiteY44" fmla="*/ 2004060 h 2024380"/>
                    <a:gd name="connsiteX45" fmla="*/ 632460 w 1531620"/>
                    <a:gd name="connsiteY45" fmla="*/ 2024380 h 2024380"/>
                    <a:gd name="connsiteX46" fmla="*/ 675640 w 1531620"/>
                    <a:gd name="connsiteY46" fmla="*/ 1981200 h 2024380"/>
                    <a:gd name="connsiteX47" fmla="*/ 937260 w 1531620"/>
                    <a:gd name="connsiteY47" fmla="*/ 1892300 h 2024380"/>
                    <a:gd name="connsiteX48" fmla="*/ 957580 w 1531620"/>
                    <a:gd name="connsiteY48" fmla="*/ 1871980 h 2024380"/>
                    <a:gd name="connsiteX49" fmla="*/ 980440 w 1531620"/>
                    <a:gd name="connsiteY49" fmla="*/ 1686560 h 2024380"/>
                    <a:gd name="connsiteX50" fmla="*/ 975360 w 1531620"/>
                    <a:gd name="connsiteY50" fmla="*/ 1658620 h 2024380"/>
                    <a:gd name="connsiteX51" fmla="*/ 896620 w 1531620"/>
                    <a:gd name="connsiteY51" fmla="*/ 1569720 h 2024380"/>
                    <a:gd name="connsiteX52" fmla="*/ 883920 w 1531620"/>
                    <a:gd name="connsiteY52" fmla="*/ 1546860 h 2024380"/>
                    <a:gd name="connsiteX53" fmla="*/ 906780 w 1531620"/>
                    <a:gd name="connsiteY53" fmla="*/ 1536700 h 2024380"/>
                    <a:gd name="connsiteX54" fmla="*/ 1168400 w 1531620"/>
                    <a:gd name="connsiteY54" fmla="*/ 1551940 h 2024380"/>
                    <a:gd name="connsiteX55" fmla="*/ 1216660 w 1531620"/>
                    <a:gd name="connsiteY55" fmla="*/ 1539240 h 2024380"/>
                    <a:gd name="connsiteX56" fmla="*/ 1236980 w 1531620"/>
                    <a:gd name="connsiteY56" fmla="*/ 1518920 h 2024380"/>
                    <a:gd name="connsiteX57" fmla="*/ 1229360 w 1531620"/>
                    <a:gd name="connsiteY57" fmla="*/ 1480820 h 2024380"/>
                    <a:gd name="connsiteX58" fmla="*/ 1249680 w 1531620"/>
                    <a:gd name="connsiteY58" fmla="*/ 1445260 h 2024380"/>
                    <a:gd name="connsiteX59" fmla="*/ 1249680 w 1531620"/>
                    <a:gd name="connsiteY59" fmla="*/ 1379220 h 2024380"/>
                    <a:gd name="connsiteX60" fmla="*/ 1270000 w 1531620"/>
                    <a:gd name="connsiteY60" fmla="*/ 1338580 h 2024380"/>
                    <a:gd name="connsiteX61" fmla="*/ 1290320 w 1531620"/>
                    <a:gd name="connsiteY61" fmla="*/ 1264920 h 2024380"/>
                    <a:gd name="connsiteX62" fmla="*/ 1297940 w 1531620"/>
                    <a:gd name="connsiteY62" fmla="*/ 1221740 h 2024380"/>
                    <a:gd name="connsiteX63" fmla="*/ 1295400 w 1531620"/>
                    <a:gd name="connsiteY63" fmla="*/ 1186180 h 2024380"/>
                    <a:gd name="connsiteX64" fmla="*/ 1463040 w 1531620"/>
                    <a:gd name="connsiteY64" fmla="*/ 1097280 h 2024380"/>
                    <a:gd name="connsiteX65" fmla="*/ 1490980 w 1531620"/>
                    <a:gd name="connsiteY65" fmla="*/ 1061720 h 2024380"/>
                    <a:gd name="connsiteX66" fmla="*/ 1475740 w 1531620"/>
                    <a:gd name="connsiteY66" fmla="*/ 1010920 h 2024380"/>
                    <a:gd name="connsiteX67" fmla="*/ 1424940 w 1531620"/>
                    <a:gd name="connsiteY67" fmla="*/ 901700 h 2024380"/>
                    <a:gd name="connsiteX68" fmla="*/ 1417320 w 1531620"/>
                    <a:gd name="connsiteY68" fmla="*/ 866140 h 2024380"/>
                    <a:gd name="connsiteX69" fmla="*/ 1430020 w 1531620"/>
                    <a:gd name="connsiteY69" fmla="*/ 784860 h 2024380"/>
                    <a:gd name="connsiteX70" fmla="*/ 1526540 w 1531620"/>
                    <a:gd name="connsiteY70" fmla="*/ 477520 h 2024380"/>
                    <a:gd name="connsiteX71" fmla="*/ 1531620 w 1531620"/>
                    <a:gd name="connsiteY71" fmla="*/ 434340 h 2024380"/>
                    <a:gd name="connsiteX72" fmla="*/ 1518920 w 1531620"/>
                    <a:gd name="connsiteY72" fmla="*/ 398780 h 2024380"/>
                    <a:gd name="connsiteX73" fmla="*/ 1516380 w 1531620"/>
                    <a:gd name="connsiteY73" fmla="*/ 223520 h 2024380"/>
                    <a:gd name="connsiteX74" fmla="*/ 1513840 w 1531620"/>
                    <a:gd name="connsiteY74" fmla="*/ 152400 h 2024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</a:cxnLst>
                  <a:rect l="l" t="t" r="r" b="b"/>
                  <a:pathLst>
                    <a:path w="1531620" h="2024380">
                      <a:moveTo>
                        <a:pt x="1513840" y="152400"/>
                      </a:moveTo>
                      <a:lnTo>
                        <a:pt x="1513840" y="152400"/>
                      </a:lnTo>
                      <a:lnTo>
                        <a:pt x="1348740" y="0"/>
                      </a:lnTo>
                      <a:lnTo>
                        <a:pt x="998220" y="144780"/>
                      </a:lnTo>
                      <a:lnTo>
                        <a:pt x="967740" y="182880"/>
                      </a:lnTo>
                      <a:lnTo>
                        <a:pt x="939800" y="223520"/>
                      </a:lnTo>
                      <a:lnTo>
                        <a:pt x="906780" y="243840"/>
                      </a:lnTo>
                      <a:lnTo>
                        <a:pt x="840740" y="248920"/>
                      </a:lnTo>
                      <a:lnTo>
                        <a:pt x="716280" y="203200"/>
                      </a:lnTo>
                      <a:lnTo>
                        <a:pt x="678180" y="213360"/>
                      </a:lnTo>
                      <a:lnTo>
                        <a:pt x="607060" y="269240"/>
                      </a:lnTo>
                      <a:lnTo>
                        <a:pt x="574040" y="274320"/>
                      </a:lnTo>
                      <a:lnTo>
                        <a:pt x="462280" y="187960"/>
                      </a:lnTo>
                      <a:cubicBezTo>
                        <a:pt x="451585" y="166569"/>
                        <a:pt x="457475" y="172995"/>
                        <a:pt x="449580" y="165100"/>
                      </a:cubicBezTo>
                      <a:lnTo>
                        <a:pt x="429260" y="119380"/>
                      </a:lnTo>
                      <a:lnTo>
                        <a:pt x="398780" y="104140"/>
                      </a:lnTo>
                      <a:lnTo>
                        <a:pt x="297180" y="127000"/>
                      </a:lnTo>
                      <a:lnTo>
                        <a:pt x="193040" y="162560"/>
                      </a:lnTo>
                      <a:lnTo>
                        <a:pt x="101600" y="210820"/>
                      </a:lnTo>
                      <a:lnTo>
                        <a:pt x="60960" y="233680"/>
                      </a:lnTo>
                      <a:lnTo>
                        <a:pt x="60960" y="269240"/>
                      </a:lnTo>
                      <a:lnTo>
                        <a:pt x="76200" y="292100"/>
                      </a:lnTo>
                      <a:lnTo>
                        <a:pt x="81280" y="492760"/>
                      </a:lnTo>
                      <a:lnTo>
                        <a:pt x="96520" y="703580"/>
                      </a:lnTo>
                      <a:lnTo>
                        <a:pt x="106680" y="739140"/>
                      </a:lnTo>
                      <a:lnTo>
                        <a:pt x="142240" y="764540"/>
                      </a:lnTo>
                      <a:lnTo>
                        <a:pt x="132080" y="792480"/>
                      </a:lnTo>
                      <a:lnTo>
                        <a:pt x="88900" y="840740"/>
                      </a:lnTo>
                      <a:lnTo>
                        <a:pt x="55880" y="896620"/>
                      </a:lnTo>
                      <a:lnTo>
                        <a:pt x="20320" y="970280"/>
                      </a:lnTo>
                      <a:lnTo>
                        <a:pt x="7620" y="1003300"/>
                      </a:lnTo>
                      <a:lnTo>
                        <a:pt x="0" y="1249680"/>
                      </a:lnTo>
                      <a:lnTo>
                        <a:pt x="17780" y="1303020"/>
                      </a:lnTo>
                      <a:lnTo>
                        <a:pt x="38100" y="1343660"/>
                      </a:lnTo>
                      <a:lnTo>
                        <a:pt x="48260" y="1386840"/>
                      </a:lnTo>
                      <a:lnTo>
                        <a:pt x="228600" y="1564640"/>
                      </a:lnTo>
                      <a:lnTo>
                        <a:pt x="241300" y="1602740"/>
                      </a:lnTo>
                      <a:lnTo>
                        <a:pt x="226060" y="1803400"/>
                      </a:lnTo>
                      <a:lnTo>
                        <a:pt x="238760" y="1874520"/>
                      </a:lnTo>
                      <a:lnTo>
                        <a:pt x="261620" y="1894840"/>
                      </a:lnTo>
                      <a:lnTo>
                        <a:pt x="317500" y="1892300"/>
                      </a:lnTo>
                      <a:lnTo>
                        <a:pt x="396240" y="1917700"/>
                      </a:lnTo>
                      <a:lnTo>
                        <a:pt x="541020" y="1940560"/>
                      </a:lnTo>
                      <a:lnTo>
                        <a:pt x="581660" y="1960880"/>
                      </a:lnTo>
                      <a:lnTo>
                        <a:pt x="601980" y="2004060"/>
                      </a:lnTo>
                      <a:lnTo>
                        <a:pt x="632460" y="2024380"/>
                      </a:lnTo>
                      <a:lnTo>
                        <a:pt x="675640" y="1981200"/>
                      </a:lnTo>
                      <a:lnTo>
                        <a:pt x="937260" y="1892300"/>
                      </a:lnTo>
                      <a:lnTo>
                        <a:pt x="957580" y="1871980"/>
                      </a:lnTo>
                      <a:lnTo>
                        <a:pt x="980440" y="1686560"/>
                      </a:lnTo>
                      <a:lnTo>
                        <a:pt x="975360" y="1658620"/>
                      </a:lnTo>
                      <a:lnTo>
                        <a:pt x="896620" y="1569720"/>
                      </a:lnTo>
                      <a:lnTo>
                        <a:pt x="883920" y="1546860"/>
                      </a:lnTo>
                      <a:lnTo>
                        <a:pt x="906780" y="1536700"/>
                      </a:lnTo>
                      <a:lnTo>
                        <a:pt x="1168400" y="1551940"/>
                      </a:lnTo>
                      <a:lnTo>
                        <a:pt x="1216660" y="1539240"/>
                      </a:lnTo>
                      <a:lnTo>
                        <a:pt x="1236980" y="1518920"/>
                      </a:lnTo>
                      <a:lnTo>
                        <a:pt x="1229360" y="1480820"/>
                      </a:lnTo>
                      <a:lnTo>
                        <a:pt x="1249680" y="1445260"/>
                      </a:lnTo>
                      <a:lnTo>
                        <a:pt x="1249680" y="1379220"/>
                      </a:lnTo>
                      <a:lnTo>
                        <a:pt x="1270000" y="1338580"/>
                      </a:lnTo>
                      <a:lnTo>
                        <a:pt x="1290320" y="1264920"/>
                      </a:lnTo>
                      <a:lnTo>
                        <a:pt x="1297940" y="1221740"/>
                      </a:lnTo>
                      <a:lnTo>
                        <a:pt x="1295400" y="1186180"/>
                      </a:lnTo>
                      <a:lnTo>
                        <a:pt x="1463040" y="1097280"/>
                      </a:lnTo>
                      <a:lnTo>
                        <a:pt x="1490980" y="1061720"/>
                      </a:lnTo>
                      <a:lnTo>
                        <a:pt x="1475740" y="1010920"/>
                      </a:lnTo>
                      <a:lnTo>
                        <a:pt x="1424940" y="901700"/>
                      </a:lnTo>
                      <a:lnTo>
                        <a:pt x="1417320" y="866140"/>
                      </a:lnTo>
                      <a:lnTo>
                        <a:pt x="1430020" y="784860"/>
                      </a:lnTo>
                      <a:lnTo>
                        <a:pt x="1526540" y="477520"/>
                      </a:lnTo>
                      <a:lnTo>
                        <a:pt x="1531620" y="434340"/>
                      </a:lnTo>
                      <a:lnTo>
                        <a:pt x="1518920" y="398780"/>
                      </a:lnTo>
                      <a:cubicBezTo>
                        <a:pt x="1518073" y="340360"/>
                        <a:pt x="1517227" y="281940"/>
                        <a:pt x="1516380" y="223520"/>
                      </a:cubicBezTo>
                      <a:cubicBezTo>
                        <a:pt x="1515533" y="199813"/>
                        <a:pt x="1514687" y="176107"/>
                        <a:pt x="1513840" y="15240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solidFill>
                    <a:srgbClr val="008FD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400" b="1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S-Core Dream 6 Bold" panose="020B0503030302020204" pitchFamily="34" charset="-127"/>
                    <a:ea typeface="S-Core Dream 6 Bold" panose="020B0503030302020204" pitchFamily="34" charset="-127"/>
                  </a:endParaRPr>
                </a:p>
              </p:txBody>
            </p:sp>
            <p:sp>
              <p:nvSpPr>
                <p:cNvPr id="212" name="중랑 TXT">
                  <a:extLst>
                    <a:ext uri="{FF2B5EF4-FFF2-40B4-BE49-F238E27FC236}">
                      <a16:creationId xmlns:a16="http://schemas.microsoft.com/office/drawing/2014/main" id="{5F2F2F3D-79B0-A047-B797-DE1D1B74D6C0}"/>
                    </a:ext>
                  </a:extLst>
                </p:cNvPr>
                <p:cNvSpPr txBox="1"/>
                <p:nvPr/>
              </p:nvSpPr>
              <p:spPr>
                <a:xfrm>
                  <a:off x="5946613" y="3444657"/>
                  <a:ext cx="453971" cy="276999"/>
                </a:xfrm>
                <a:prstGeom prst="rect">
                  <a:avLst/>
                </a:prstGeom>
                <a:noFill/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</p:spPr>
              <p:txBody>
                <a:bodyPr wrap="none" rtlCol="0" anchor="ctr">
                  <a:spAutoFit/>
                </a:bodyPr>
                <a:lstStyle/>
                <a:p>
                  <a:pPr algn="ctr"/>
                  <a:r>
                    <a:rPr lang="ko-KR" altLang="en-US" sz="1200" b="1" spc="-15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latin typeface="S-Core Dream 6 Bold" panose="020B0503030302020204" pitchFamily="34" charset="-127"/>
                      <a:ea typeface="S-Core Dream 6 Bold" panose="020B0503030302020204" pitchFamily="34" charset="-127"/>
                    </a:rPr>
                    <a:t>중랑</a:t>
                  </a:r>
                  <a:endParaRPr lang="ko-KR" altLang="en-US" sz="1200" b="1" spc="-15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S-Core Dream 6 Bold" panose="020B0503030302020204" pitchFamily="34" charset="-127"/>
                    <a:ea typeface="S-Core Dream 6 Bold" panose="020B0503030302020204" pitchFamily="34" charset="-127"/>
                  </a:endParaRPr>
                </a:p>
              </p:txBody>
            </p:sp>
          </p:grpSp>
          <p:grpSp>
            <p:nvGrpSpPr>
              <p:cNvPr id="199" name="성북구">
                <a:extLst>
                  <a:ext uri="{FF2B5EF4-FFF2-40B4-BE49-F238E27FC236}">
                    <a16:creationId xmlns:a16="http://schemas.microsoft.com/office/drawing/2014/main" id="{B3A3BCAB-0FFE-FD4B-A608-0B406737AA56}"/>
                  </a:ext>
                </a:extLst>
              </p:cNvPr>
              <p:cNvGrpSpPr/>
              <p:nvPr/>
            </p:nvGrpSpPr>
            <p:grpSpPr>
              <a:xfrm>
                <a:off x="4619241" y="2942086"/>
                <a:ext cx="1268051" cy="969686"/>
                <a:chOff x="4619241" y="2942086"/>
                <a:chExt cx="1268051" cy="969686"/>
              </a:xfrm>
            </p:grpSpPr>
            <p:sp>
              <p:nvSpPr>
                <p:cNvPr id="209" name="성북구">
                  <a:extLst>
                    <a:ext uri="{FF2B5EF4-FFF2-40B4-BE49-F238E27FC236}">
                      <a16:creationId xmlns:a16="http://schemas.microsoft.com/office/drawing/2014/main" id="{B724D6A3-62C2-2B47-B686-934A22149E20}"/>
                    </a:ext>
                  </a:extLst>
                </p:cNvPr>
                <p:cNvSpPr/>
                <p:nvPr/>
              </p:nvSpPr>
              <p:spPr>
                <a:xfrm>
                  <a:off x="4619241" y="2942086"/>
                  <a:ext cx="1268051" cy="969686"/>
                </a:xfrm>
                <a:custGeom>
                  <a:avLst/>
                  <a:gdLst>
                    <a:gd name="connsiteX0" fmla="*/ 240792 w 3108960"/>
                    <a:gd name="connsiteY0" fmla="*/ 0 h 2377440"/>
                    <a:gd name="connsiteX1" fmla="*/ 240792 w 3108960"/>
                    <a:gd name="connsiteY1" fmla="*/ 0 h 2377440"/>
                    <a:gd name="connsiteX2" fmla="*/ 79248 w 3108960"/>
                    <a:gd name="connsiteY2" fmla="*/ 18288 h 2377440"/>
                    <a:gd name="connsiteX3" fmla="*/ 9144 w 3108960"/>
                    <a:gd name="connsiteY3" fmla="*/ 106680 h 2377440"/>
                    <a:gd name="connsiteX4" fmla="*/ 0 w 3108960"/>
                    <a:gd name="connsiteY4" fmla="*/ 143256 h 2377440"/>
                    <a:gd name="connsiteX5" fmla="*/ 24384 w 3108960"/>
                    <a:gd name="connsiteY5" fmla="*/ 201168 h 2377440"/>
                    <a:gd name="connsiteX6" fmla="*/ 24384 w 3108960"/>
                    <a:gd name="connsiteY6" fmla="*/ 265176 h 2377440"/>
                    <a:gd name="connsiteX7" fmla="*/ 42672 w 3108960"/>
                    <a:gd name="connsiteY7" fmla="*/ 295656 h 2377440"/>
                    <a:gd name="connsiteX8" fmla="*/ 106680 w 3108960"/>
                    <a:gd name="connsiteY8" fmla="*/ 280416 h 2377440"/>
                    <a:gd name="connsiteX9" fmla="*/ 140208 w 3108960"/>
                    <a:gd name="connsiteY9" fmla="*/ 295656 h 2377440"/>
                    <a:gd name="connsiteX10" fmla="*/ 167640 w 3108960"/>
                    <a:gd name="connsiteY10" fmla="*/ 362712 h 2377440"/>
                    <a:gd name="connsiteX11" fmla="*/ 170688 w 3108960"/>
                    <a:gd name="connsiteY11" fmla="*/ 402336 h 2377440"/>
                    <a:gd name="connsiteX12" fmla="*/ 185928 w 3108960"/>
                    <a:gd name="connsiteY12" fmla="*/ 432816 h 2377440"/>
                    <a:gd name="connsiteX13" fmla="*/ 170688 w 3108960"/>
                    <a:gd name="connsiteY13" fmla="*/ 469392 h 2377440"/>
                    <a:gd name="connsiteX14" fmla="*/ 179832 w 3108960"/>
                    <a:gd name="connsiteY14" fmla="*/ 502920 h 2377440"/>
                    <a:gd name="connsiteX15" fmla="*/ 222504 w 3108960"/>
                    <a:gd name="connsiteY15" fmla="*/ 539496 h 2377440"/>
                    <a:gd name="connsiteX16" fmla="*/ 237744 w 3108960"/>
                    <a:gd name="connsiteY16" fmla="*/ 576072 h 2377440"/>
                    <a:gd name="connsiteX17" fmla="*/ 228600 w 3108960"/>
                    <a:gd name="connsiteY17" fmla="*/ 661416 h 2377440"/>
                    <a:gd name="connsiteX18" fmla="*/ 237744 w 3108960"/>
                    <a:gd name="connsiteY18" fmla="*/ 725424 h 2377440"/>
                    <a:gd name="connsiteX19" fmla="*/ 326136 w 3108960"/>
                    <a:gd name="connsiteY19" fmla="*/ 822960 h 2377440"/>
                    <a:gd name="connsiteX20" fmla="*/ 374904 w 3108960"/>
                    <a:gd name="connsiteY20" fmla="*/ 847344 h 2377440"/>
                    <a:gd name="connsiteX21" fmla="*/ 402336 w 3108960"/>
                    <a:gd name="connsiteY21" fmla="*/ 862584 h 2377440"/>
                    <a:gd name="connsiteX22" fmla="*/ 420624 w 3108960"/>
                    <a:gd name="connsiteY22" fmla="*/ 905256 h 2377440"/>
                    <a:gd name="connsiteX23" fmla="*/ 429768 w 3108960"/>
                    <a:gd name="connsiteY23" fmla="*/ 935736 h 2377440"/>
                    <a:gd name="connsiteX24" fmla="*/ 423672 w 3108960"/>
                    <a:gd name="connsiteY24" fmla="*/ 1011936 h 2377440"/>
                    <a:gd name="connsiteX25" fmla="*/ 423672 w 3108960"/>
                    <a:gd name="connsiteY25" fmla="*/ 1176528 h 2377440"/>
                    <a:gd name="connsiteX26" fmla="*/ 384048 w 3108960"/>
                    <a:gd name="connsiteY26" fmla="*/ 1246632 h 2377440"/>
                    <a:gd name="connsiteX27" fmla="*/ 362712 w 3108960"/>
                    <a:gd name="connsiteY27" fmla="*/ 1310640 h 2377440"/>
                    <a:gd name="connsiteX28" fmla="*/ 365760 w 3108960"/>
                    <a:gd name="connsiteY28" fmla="*/ 1356360 h 2377440"/>
                    <a:gd name="connsiteX29" fmla="*/ 420624 w 3108960"/>
                    <a:gd name="connsiteY29" fmla="*/ 1447800 h 2377440"/>
                    <a:gd name="connsiteX30" fmla="*/ 420624 w 3108960"/>
                    <a:gd name="connsiteY30" fmla="*/ 1496568 h 2377440"/>
                    <a:gd name="connsiteX31" fmla="*/ 393192 w 3108960"/>
                    <a:gd name="connsiteY31" fmla="*/ 1508760 h 2377440"/>
                    <a:gd name="connsiteX32" fmla="*/ 304800 w 3108960"/>
                    <a:gd name="connsiteY32" fmla="*/ 1499616 h 2377440"/>
                    <a:gd name="connsiteX33" fmla="*/ 265176 w 3108960"/>
                    <a:gd name="connsiteY33" fmla="*/ 1511808 h 2377440"/>
                    <a:gd name="connsiteX34" fmla="*/ 207264 w 3108960"/>
                    <a:gd name="connsiteY34" fmla="*/ 1609344 h 2377440"/>
                    <a:gd name="connsiteX35" fmla="*/ 213360 w 3108960"/>
                    <a:gd name="connsiteY35" fmla="*/ 1658112 h 2377440"/>
                    <a:gd name="connsiteX36" fmla="*/ 274320 w 3108960"/>
                    <a:gd name="connsiteY36" fmla="*/ 1670304 h 2377440"/>
                    <a:gd name="connsiteX37" fmla="*/ 316992 w 3108960"/>
                    <a:gd name="connsiteY37" fmla="*/ 1676400 h 2377440"/>
                    <a:gd name="connsiteX38" fmla="*/ 371856 w 3108960"/>
                    <a:gd name="connsiteY38" fmla="*/ 1670304 h 2377440"/>
                    <a:gd name="connsiteX39" fmla="*/ 448056 w 3108960"/>
                    <a:gd name="connsiteY39" fmla="*/ 1780032 h 2377440"/>
                    <a:gd name="connsiteX40" fmla="*/ 487680 w 3108960"/>
                    <a:gd name="connsiteY40" fmla="*/ 1807464 h 2377440"/>
                    <a:gd name="connsiteX41" fmla="*/ 569976 w 3108960"/>
                    <a:gd name="connsiteY41" fmla="*/ 1792224 h 2377440"/>
                    <a:gd name="connsiteX42" fmla="*/ 649224 w 3108960"/>
                    <a:gd name="connsiteY42" fmla="*/ 1780032 h 2377440"/>
                    <a:gd name="connsiteX43" fmla="*/ 676656 w 3108960"/>
                    <a:gd name="connsiteY43" fmla="*/ 1761744 h 2377440"/>
                    <a:gd name="connsiteX44" fmla="*/ 758952 w 3108960"/>
                    <a:gd name="connsiteY44" fmla="*/ 1758696 h 2377440"/>
                    <a:gd name="connsiteX45" fmla="*/ 847344 w 3108960"/>
                    <a:gd name="connsiteY45" fmla="*/ 1780032 h 2377440"/>
                    <a:gd name="connsiteX46" fmla="*/ 874776 w 3108960"/>
                    <a:gd name="connsiteY46" fmla="*/ 1780032 h 2377440"/>
                    <a:gd name="connsiteX47" fmla="*/ 932688 w 3108960"/>
                    <a:gd name="connsiteY47" fmla="*/ 1816608 h 2377440"/>
                    <a:gd name="connsiteX48" fmla="*/ 926592 w 3108960"/>
                    <a:gd name="connsiteY48" fmla="*/ 1874520 h 2377440"/>
                    <a:gd name="connsiteX49" fmla="*/ 935736 w 3108960"/>
                    <a:gd name="connsiteY49" fmla="*/ 1908048 h 2377440"/>
                    <a:gd name="connsiteX50" fmla="*/ 999744 w 3108960"/>
                    <a:gd name="connsiteY50" fmla="*/ 1990344 h 2377440"/>
                    <a:gd name="connsiteX51" fmla="*/ 1030224 w 3108960"/>
                    <a:gd name="connsiteY51" fmla="*/ 2005584 h 2377440"/>
                    <a:gd name="connsiteX52" fmla="*/ 1042416 w 3108960"/>
                    <a:gd name="connsiteY52" fmla="*/ 2017776 h 2377440"/>
                    <a:gd name="connsiteX53" fmla="*/ 1063752 w 3108960"/>
                    <a:gd name="connsiteY53" fmla="*/ 2057400 h 2377440"/>
                    <a:gd name="connsiteX54" fmla="*/ 1045464 w 3108960"/>
                    <a:gd name="connsiteY54" fmla="*/ 2100072 h 2377440"/>
                    <a:gd name="connsiteX55" fmla="*/ 1048512 w 3108960"/>
                    <a:gd name="connsiteY55" fmla="*/ 2124456 h 2377440"/>
                    <a:gd name="connsiteX56" fmla="*/ 1072896 w 3108960"/>
                    <a:gd name="connsiteY56" fmla="*/ 2148840 h 2377440"/>
                    <a:gd name="connsiteX57" fmla="*/ 1082040 w 3108960"/>
                    <a:gd name="connsiteY57" fmla="*/ 2197608 h 2377440"/>
                    <a:gd name="connsiteX58" fmla="*/ 1057656 w 3108960"/>
                    <a:gd name="connsiteY58" fmla="*/ 2240280 h 2377440"/>
                    <a:gd name="connsiteX59" fmla="*/ 1069848 w 3108960"/>
                    <a:gd name="connsiteY59" fmla="*/ 2276856 h 2377440"/>
                    <a:gd name="connsiteX60" fmla="*/ 1118616 w 3108960"/>
                    <a:gd name="connsiteY60" fmla="*/ 2279904 h 2377440"/>
                    <a:gd name="connsiteX61" fmla="*/ 1164336 w 3108960"/>
                    <a:gd name="connsiteY61" fmla="*/ 2218944 h 2377440"/>
                    <a:gd name="connsiteX62" fmla="*/ 1194816 w 3108960"/>
                    <a:gd name="connsiteY62" fmla="*/ 2200656 h 2377440"/>
                    <a:gd name="connsiteX63" fmla="*/ 1264920 w 3108960"/>
                    <a:gd name="connsiteY63" fmla="*/ 2197608 h 2377440"/>
                    <a:gd name="connsiteX64" fmla="*/ 1301496 w 3108960"/>
                    <a:gd name="connsiteY64" fmla="*/ 2176272 h 2377440"/>
                    <a:gd name="connsiteX65" fmla="*/ 1350264 w 3108960"/>
                    <a:gd name="connsiteY65" fmla="*/ 2164080 h 2377440"/>
                    <a:gd name="connsiteX66" fmla="*/ 1441704 w 3108960"/>
                    <a:gd name="connsiteY66" fmla="*/ 2246376 h 2377440"/>
                    <a:gd name="connsiteX67" fmla="*/ 1429512 w 3108960"/>
                    <a:gd name="connsiteY67" fmla="*/ 2286000 h 2377440"/>
                    <a:gd name="connsiteX68" fmla="*/ 1414272 w 3108960"/>
                    <a:gd name="connsiteY68" fmla="*/ 2319528 h 2377440"/>
                    <a:gd name="connsiteX69" fmla="*/ 1389888 w 3108960"/>
                    <a:gd name="connsiteY69" fmla="*/ 2365248 h 2377440"/>
                    <a:gd name="connsiteX70" fmla="*/ 1420368 w 3108960"/>
                    <a:gd name="connsiteY70" fmla="*/ 2377440 h 2377440"/>
                    <a:gd name="connsiteX71" fmla="*/ 1478280 w 3108960"/>
                    <a:gd name="connsiteY71" fmla="*/ 2340864 h 2377440"/>
                    <a:gd name="connsiteX72" fmla="*/ 1533144 w 3108960"/>
                    <a:gd name="connsiteY72" fmla="*/ 2350008 h 2377440"/>
                    <a:gd name="connsiteX73" fmla="*/ 1569720 w 3108960"/>
                    <a:gd name="connsiteY73" fmla="*/ 2337816 h 2377440"/>
                    <a:gd name="connsiteX74" fmla="*/ 1615440 w 3108960"/>
                    <a:gd name="connsiteY74" fmla="*/ 2246376 h 2377440"/>
                    <a:gd name="connsiteX75" fmla="*/ 1825752 w 3108960"/>
                    <a:gd name="connsiteY75" fmla="*/ 2036064 h 2377440"/>
                    <a:gd name="connsiteX76" fmla="*/ 1856232 w 3108960"/>
                    <a:gd name="connsiteY76" fmla="*/ 1987296 h 2377440"/>
                    <a:gd name="connsiteX77" fmla="*/ 1850136 w 3108960"/>
                    <a:gd name="connsiteY77" fmla="*/ 1959864 h 2377440"/>
                    <a:gd name="connsiteX78" fmla="*/ 1871472 w 3108960"/>
                    <a:gd name="connsiteY78" fmla="*/ 1935480 h 2377440"/>
                    <a:gd name="connsiteX79" fmla="*/ 1874520 w 3108960"/>
                    <a:gd name="connsiteY79" fmla="*/ 1889760 h 2377440"/>
                    <a:gd name="connsiteX80" fmla="*/ 1905000 w 3108960"/>
                    <a:gd name="connsiteY80" fmla="*/ 1859280 h 2377440"/>
                    <a:gd name="connsiteX81" fmla="*/ 1972056 w 3108960"/>
                    <a:gd name="connsiteY81" fmla="*/ 1856232 h 2377440"/>
                    <a:gd name="connsiteX82" fmla="*/ 2005584 w 3108960"/>
                    <a:gd name="connsiteY82" fmla="*/ 1804416 h 2377440"/>
                    <a:gd name="connsiteX83" fmla="*/ 2136648 w 3108960"/>
                    <a:gd name="connsiteY83" fmla="*/ 1652016 h 2377440"/>
                    <a:gd name="connsiteX84" fmla="*/ 2142744 w 3108960"/>
                    <a:gd name="connsiteY84" fmla="*/ 1621536 h 2377440"/>
                    <a:gd name="connsiteX85" fmla="*/ 2133600 w 3108960"/>
                    <a:gd name="connsiteY85" fmla="*/ 1578864 h 2377440"/>
                    <a:gd name="connsiteX86" fmla="*/ 2161032 w 3108960"/>
                    <a:gd name="connsiteY86" fmla="*/ 1536192 h 2377440"/>
                    <a:gd name="connsiteX87" fmla="*/ 2206752 w 3108960"/>
                    <a:gd name="connsiteY87" fmla="*/ 1542288 h 2377440"/>
                    <a:gd name="connsiteX88" fmla="*/ 2206752 w 3108960"/>
                    <a:gd name="connsiteY88" fmla="*/ 1542288 h 2377440"/>
                    <a:gd name="connsiteX89" fmla="*/ 2255520 w 3108960"/>
                    <a:gd name="connsiteY89" fmla="*/ 1548384 h 2377440"/>
                    <a:gd name="connsiteX90" fmla="*/ 2286000 w 3108960"/>
                    <a:gd name="connsiteY90" fmla="*/ 1581912 h 2377440"/>
                    <a:gd name="connsiteX91" fmla="*/ 2319528 w 3108960"/>
                    <a:gd name="connsiteY91" fmla="*/ 1557528 h 2377440"/>
                    <a:gd name="connsiteX92" fmla="*/ 2313432 w 3108960"/>
                    <a:gd name="connsiteY92" fmla="*/ 1496568 h 2377440"/>
                    <a:gd name="connsiteX93" fmla="*/ 2319528 w 3108960"/>
                    <a:gd name="connsiteY93" fmla="*/ 1450848 h 2377440"/>
                    <a:gd name="connsiteX94" fmla="*/ 2346960 w 3108960"/>
                    <a:gd name="connsiteY94" fmla="*/ 1432560 h 2377440"/>
                    <a:gd name="connsiteX95" fmla="*/ 2386584 w 3108960"/>
                    <a:gd name="connsiteY95" fmla="*/ 1438656 h 2377440"/>
                    <a:gd name="connsiteX96" fmla="*/ 2414016 w 3108960"/>
                    <a:gd name="connsiteY96" fmla="*/ 1402080 h 2377440"/>
                    <a:gd name="connsiteX97" fmla="*/ 2414016 w 3108960"/>
                    <a:gd name="connsiteY97" fmla="*/ 1356360 h 2377440"/>
                    <a:gd name="connsiteX98" fmla="*/ 2426208 w 3108960"/>
                    <a:gd name="connsiteY98" fmla="*/ 1328928 h 2377440"/>
                    <a:gd name="connsiteX99" fmla="*/ 2459736 w 3108960"/>
                    <a:gd name="connsiteY99" fmla="*/ 1322832 h 2377440"/>
                    <a:gd name="connsiteX100" fmla="*/ 2505456 w 3108960"/>
                    <a:gd name="connsiteY100" fmla="*/ 1362456 h 2377440"/>
                    <a:gd name="connsiteX101" fmla="*/ 2508504 w 3108960"/>
                    <a:gd name="connsiteY101" fmla="*/ 1405128 h 2377440"/>
                    <a:gd name="connsiteX102" fmla="*/ 2569464 w 3108960"/>
                    <a:gd name="connsiteY102" fmla="*/ 1426464 h 2377440"/>
                    <a:gd name="connsiteX103" fmla="*/ 2691384 w 3108960"/>
                    <a:gd name="connsiteY103" fmla="*/ 1429512 h 2377440"/>
                    <a:gd name="connsiteX104" fmla="*/ 2697480 w 3108960"/>
                    <a:gd name="connsiteY104" fmla="*/ 1411224 h 2377440"/>
                    <a:gd name="connsiteX105" fmla="*/ 2685288 w 3108960"/>
                    <a:gd name="connsiteY105" fmla="*/ 1353312 h 2377440"/>
                    <a:gd name="connsiteX106" fmla="*/ 2703576 w 3108960"/>
                    <a:gd name="connsiteY106" fmla="*/ 1335024 h 2377440"/>
                    <a:gd name="connsiteX107" fmla="*/ 2755392 w 3108960"/>
                    <a:gd name="connsiteY107" fmla="*/ 1304544 h 2377440"/>
                    <a:gd name="connsiteX108" fmla="*/ 2779776 w 3108960"/>
                    <a:gd name="connsiteY108" fmla="*/ 1271016 h 2377440"/>
                    <a:gd name="connsiteX109" fmla="*/ 2764536 w 3108960"/>
                    <a:gd name="connsiteY109" fmla="*/ 1231392 h 2377440"/>
                    <a:gd name="connsiteX110" fmla="*/ 2776728 w 3108960"/>
                    <a:gd name="connsiteY110" fmla="*/ 1158240 h 2377440"/>
                    <a:gd name="connsiteX111" fmla="*/ 2804160 w 3108960"/>
                    <a:gd name="connsiteY111" fmla="*/ 1146048 h 2377440"/>
                    <a:gd name="connsiteX112" fmla="*/ 2877312 w 3108960"/>
                    <a:gd name="connsiteY112" fmla="*/ 1155192 h 2377440"/>
                    <a:gd name="connsiteX113" fmla="*/ 2959608 w 3108960"/>
                    <a:gd name="connsiteY113" fmla="*/ 1139952 h 2377440"/>
                    <a:gd name="connsiteX114" fmla="*/ 3081528 w 3108960"/>
                    <a:gd name="connsiteY114" fmla="*/ 1097280 h 2377440"/>
                    <a:gd name="connsiteX115" fmla="*/ 3108960 w 3108960"/>
                    <a:gd name="connsiteY115" fmla="*/ 1069848 h 2377440"/>
                    <a:gd name="connsiteX116" fmla="*/ 3093720 w 3108960"/>
                    <a:gd name="connsiteY116" fmla="*/ 868680 h 2377440"/>
                    <a:gd name="connsiteX117" fmla="*/ 3078480 w 3108960"/>
                    <a:gd name="connsiteY117" fmla="*/ 853440 h 2377440"/>
                    <a:gd name="connsiteX118" fmla="*/ 2935224 w 3108960"/>
                    <a:gd name="connsiteY118" fmla="*/ 911352 h 2377440"/>
                    <a:gd name="connsiteX119" fmla="*/ 2880360 w 3108960"/>
                    <a:gd name="connsiteY119" fmla="*/ 914400 h 2377440"/>
                    <a:gd name="connsiteX120" fmla="*/ 2849880 w 3108960"/>
                    <a:gd name="connsiteY120" fmla="*/ 908304 h 2377440"/>
                    <a:gd name="connsiteX121" fmla="*/ 2667000 w 3108960"/>
                    <a:gd name="connsiteY121" fmla="*/ 826008 h 2377440"/>
                    <a:gd name="connsiteX122" fmla="*/ 2569464 w 3108960"/>
                    <a:gd name="connsiteY122" fmla="*/ 728472 h 2377440"/>
                    <a:gd name="connsiteX123" fmla="*/ 2493264 w 3108960"/>
                    <a:gd name="connsiteY123" fmla="*/ 667512 h 2377440"/>
                    <a:gd name="connsiteX124" fmla="*/ 2395728 w 3108960"/>
                    <a:gd name="connsiteY124" fmla="*/ 597408 h 2377440"/>
                    <a:gd name="connsiteX125" fmla="*/ 2368296 w 3108960"/>
                    <a:gd name="connsiteY125" fmla="*/ 563880 h 2377440"/>
                    <a:gd name="connsiteX126" fmla="*/ 2368296 w 3108960"/>
                    <a:gd name="connsiteY126" fmla="*/ 563880 h 2377440"/>
                    <a:gd name="connsiteX127" fmla="*/ 2295144 w 3108960"/>
                    <a:gd name="connsiteY127" fmla="*/ 563880 h 2377440"/>
                    <a:gd name="connsiteX128" fmla="*/ 2264664 w 3108960"/>
                    <a:gd name="connsiteY128" fmla="*/ 624840 h 2377440"/>
                    <a:gd name="connsiteX129" fmla="*/ 2264664 w 3108960"/>
                    <a:gd name="connsiteY129" fmla="*/ 743712 h 2377440"/>
                    <a:gd name="connsiteX130" fmla="*/ 2258568 w 3108960"/>
                    <a:gd name="connsiteY130" fmla="*/ 789432 h 2377440"/>
                    <a:gd name="connsiteX131" fmla="*/ 2173224 w 3108960"/>
                    <a:gd name="connsiteY131" fmla="*/ 807720 h 2377440"/>
                    <a:gd name="connsiteX132" fmla="*/ 2124456 w 3108960"/>
                    <a:gd name="connsiteY132" fmla="*/ 829056 h 2377440"/>
                    <a:gd name="connsiteX133" fmla="*/ 1975104 w 3108960"/>
                    <a:gd name="connsiteY133" fmla="*/ 1036320 h 2377440"/>
                    <a:gd name="connsiteX134" fmla="*/ 1831848 w 3108960"/>
                    <a:gd name="connsiteY134" fmla="*/ 1121664 h 2377440"/>
                    <a:gd name="connsiteX135" fmla="*/ 1795272 w 3108960"/>
                    <a:gd name="connsiteY135" fmla="*/ 1143000 h 2377440"/>
                    <a:gd name="connsiteX136" fmla="*/ 1764792 w 3108960"/>
                    <a:gd name="connsiteY136" fmla="*/ 1121664 h 2377440"/>
                    <a:gd name="connsiteX137" fmla="*/ 1697736 w 3108960"/>
                    <a:gd name="connsiteY137" fmla="*/ 1030224 h 2377440"/>
                    <a:gd name="connsiteX138" fmla="*/ 1679448 w 3108960"/>
                    <a:gd name="connsiteY138" fmla="*/ 1008888 h 2377440"/>
                    <a:gd name="connsiteX139" fmla="*/ 1466088 w 3108960"/>
                    <a:gd name="connsiteY139" fmla="*/ 1021080 h 2377440"/>
                    <a:gd name="connsiteX140" fmla="*/ 1444752 w 3108960"/>
                    <a:gd name="connsiteY140" fmla="*/ 1042416 h 2377440"/>
                    <a:gd name="connsiteX141" fmla="*/ 1374648 w 3108960"/>
                    <a:gd name="connsiteY141" fmla="*/ 966216 h 2377440"/>
                    <a:gd name="connsiteX142" fmla="*/ 1310640 w 3108960"/>
                    <a:gd name="connsiteY142" fmla="*/ 966216 h 2377440"/>
                    <a:gd name="connsiteX143" fmla="*/ 1267968 w 3108960"/>
                    <a:gd name="connsiteY143" fmla="*/ 966216 h 2377440"/>
                    <a:gd name="connsiteX144" fmla="*/ 1237488 w 3108960"/>
                    <a:gd name="connsiteY144" fmla="*/ 935736 h 2377440"/>
                    <a:gd name="connsiteX145" fmla="*/ 1231392 w 3108960"/>
                    <a:gd name="connsiteY145" fmla="*/ 877824 h 2377440"/>
                    <a:gd name="connsiteX146" fmla="*/ 1197864 w 3108960"/>
                    <a:gd name="connsiteY146" fmla="*/ 871728 h 2377440"/>
                    <a:gd name="connsiteX147" fmla="*/ 1161288 w 3108960"/>
                    <a:gd name="connsiteY147" fmla="*/ 886968 h 2377440"/>
                    <a:gd name="connsiteX148" fmla="*/ 978408 w 3108960"/>
                    <a:gd name="connsiteY148" fmla="*/ 710184 h 2377440"/>
                    <a:gd name="connsiteX149" fmla="*/ 969264 w 3108960"/>
                    <a:gd name="connsiteY149" fmla="*/ 682752 h 2377440"/>
                    <a:gd name="connsiteX150" fmla="*/ 978408 w 3108960"/>
                    <a:gd name="connsiteY150" fmla="*/ 588264 h 2377440"/>
                    <a:gd name="connsiteX151" fmla="*/ 990600 w 3108960"/>
                    <a:gd name="connsiteY151" fmla="*/ 548640 h 2377440"/>
                    <a:gd name="connsiteX152" fmla="*/ 993648 w 3108960"/>
                    <a:gd name="connsiteY152" fmla="*/ 512064 h 2377440"/>
                    <a:gd name="connsiteX153" fmla="*/ 966216 w 3108960"/>
                    <a:gd name="connsiteY153" fmla="*/ 490728 h 2377440"/>
                    <a:gd name="connsiteX154" fmla="*/ 902208 w 3108960"/>
                    <a:gd name="connsiteY154" fmla="*/ 499872 h 2377440"/>
                    <a:gd name="connsiteX155" fmla="*/ 795528 w 3108960"/>
                    <a:gd name="connsiteY155" fmla="*/ 502920 h 2377440"/>
                    <a:gd name="connsiteX156" fmla="*/ 774192 w 3108960"/>
                    <a:gd name="connsiteY156" fmla="*/ 493776 h 2377440"/>
                    <a:gd name="connsiteX157" fmla="*/ 728472 w 3108960"/>
                    <a:gd name="connsiteY157" fmla="*/ 426720 h 2377440"/>
                    <a:gd name="connsiteX158" fmla="*/ 697992 w 3108960"/>
                    <a:gd name="connsiteY158" fmla="*/ 411480 h 2377440"/>
                    <a:gd name="connsiteX159" fmla="*/ 667512 w 3108960"/>
                    <a:gd name="connsiteY159" fmla="*/ 374904 h 2377440"/>
                    <a:gd name="connsiteX160" fmla="*/ 627888 w 3108960"/>
                    <a:gd name="connsiteY160" fmla="*/ 371856 h 2377440"/>
                    <a:gd name="connsiteX161" fmla="*/ 579120 w 3108960"/>
                    <a:gd name="connsiteY161" fmla="*/ 359664 h 2377440"/>
                    <a:gd name="connsiteX162" fmla="*/ 566928 w 3108960"/>
                    <a:gd name="connsiteY162" fmla="*/ 347472 h 2377440"/>
                    <a:gd name="connsiteX163" fmla="*/ 563880 w 3108960"/>
                    <a:gd name="connsiteY163" fmla="*/ 304800 h 2377440"/>
                    <a:gd name="connsiteX164" fmla="*/ 536448 w 3108960"/>
                    <a:gd name="connsiteY164" fmla="*/ 271272 h 2377440"/>
                    <a:gd name="connsiteX165" fmla="*/ 542544 w 3108960"/>
                    <a:gd name="connsiteY165" fmla="*/ 155448 h 2377440"/>
                    <a:gd name="connsiteX166" fmla="*/ 518160 w 3108960"/>
                    <a:gd name="connsiteY166" fmla="*/ 115824 h 2377440"/>
                    <a:gd name="connsiteX167" fmla="*/ 487680 w 3108960"/>
                    <a:gd name="connsiteY167" fmla="*/ 124968 h 2377440"/>
                    <a:gd name="connsiteX168" fmla="*/ 448056 w 3108960"/>
                    <a:gd name="connsiteY168" fmla="*/ 164592 h 2377440"/>
                    <a:gd name="connsiteX169" fmla="*/ 420624 w 3108960"/>
                    <a:gd name="connsiteY169" fmla="*/ 167640 h 2377440"/>
                    <a:gd name="connsiteX170" fmla="*/ 396240 w 3108960"/>
                    <a:gd name="connsiteY170" fmla="*/ 158496 h 2377440"/>
                    <a:gd name="connsiteX171" fmla="*/ 387096 w 3108960"/>
                    <a:gd name="connsiteY171" fmla="*/ 140208 h 2377440"/>
                    <a:gd name="connsiteX172" fmla="*/ 286512 w 3108960"/>
                    <a:gd name="connsiteY172" fmla="*/ 27432 h 2377440"/>
                    <a:gd name="connsiteX173" fmla="*/ 240792 w 3108960"/>
                    <a:gd name="connsiteY173" fmla="*/ 0 h 2377440"/>
                    <a:gd name="connsiteX0" fmla="*/ 240792 w 3108960"/>
                    <a:gd name="connsiteY0" fmla="*/ 0 h 2377440"/>
                    <a:gd name="connsiteX1" fmla="*/ 240792 w 3108960"/>
                    <a:gd name="connsiteY1" fmla="*/ 0 h 2377440"/>
                    <a:gd name="connsiteX2" fmla="*/ 79248 w 3108960"/>
                    <a:gd name="connsiteY2" fmla="*/ 18288 h 2377440"/>
                    <a:gd name="connsiteX3" fmla="*/ 9144 w 3108960"/>
                    <a:gd name="connsiteY3" fmla="*/ 106680 h 2377440"/>
                    <a:gd name="connsiteX4" fmla="*/ 0 w 3108960"/>
                    <a:gd name="connsiteY4" fmla="*/ 143256 h 2377440"/>
                    <a:gd name="connsiteX5" fmla="*/ 24384 w 3108960"/>
                    <a:gd name="connsiteY5" fmla="*/ 201168 h 2377440"/>
                    <a:gd name="connsiteX6" fmla="*/ 24384 w 3108960"/>
                    <a:gd name="connsiteY6" fmla="*/ 265176 h 2377440"/>
                    <a:gd name="connsiteX7" fmla="*/ 42672 w 3108960"/>
                    <a:gd name="connsiteY7" fmla="*/ 295656 h 2377440"/>
                    <a:gd name="connsiteX8" fmla="*/ 106680 w 3108960"/>
                    <a:gd name="connsiteY8" fmla="*/ 280416 h 2377440"/>
                    <a:gd name="connsiteX9" fmla="*/ 140208 w 3108960"/>
                    <a:gd name="connsiteY9" fmla="*/ 295656 h 2377440"/>
                    <a:gd name="connsiteX10" fmla="*/ 167640 w 3108960"/>
                    <a:gd name="connsiteY10" fmla="*/ 362712 h 2377440"/>
                    <a:gd name="connsiteX11" fmla="*/ 170688 w 3108960"/>
                    <a:gd name="connsiteY11" fmla="*/ 402336 h 2377440"/>
                    <a:gd name="connsiteX12" fmla="*/ 185928 w 3108960"/>
                    <a:gd name="connsiteY12" fmla="*/ 432816 h 2377440"/>
                    <a:gd name="connsiteX13" fmla="*/ 170688 w 3108960"/>
                    <a:gd name="connsiteY13" fmla="*/ 469392 h 2377440"/>
                    <a:gd name="connsiteX14" fmla="*/ 179832 w 3108960"/>
                    <a:gd name="connsiteY14" fmla="*/ 502920 h 2377440"/>
                    <a:gd name="connsiteX15" fmla="*/ 222504 w 3108960"/>
                    <a:gd name="connsiteY15" fmla="*/ 539496 h 2377440"/>
                    <a:gd name="connsiteX16" fmla="*/ 237744 w 3108960"/>
                    <a:gd name="connsiteY16" fmla="*/ 576072 h 2377440"/>
                    <a:gd name="connsiteX17" fmla="*/ 228600 w 3108960"/>
                    <a:gd name="connsiteY17" fmla="*/ 661416 h 2377440"/>
                    <a:gd name="connsiteX18" fmla="*/ 237744 w 3108960"/>
                    <a:gd name="connsiteY18" fmla="*/ 725424 h 2377440"/>
                    <a:gd name="connsiteX19" fmla="*/ 326136 w 3108960"/>
                    <a:gd name="connsiteY19" fmla="*/ 822960 h 2377440"/>
                    <a:gd name="connsiteX20" fmla="*/ 374904 w 3108960"/>
                    <a:gd name="connsiteY20" fmla="*/ 847344 h 2377440"/>
                    <a:gd name="connsiteX21" fmla="*/ 402336 w 3108960"/>
                    <a:gd name="connsiteY21" fmla="*/ 862584 h 2377440"/>
                    <a:gd name="connsiteX22" fmla="*/ 420624 w 3108960"/>
                    <a:gd name="connsiteY22" fmla="*/ 905256 h 2377440"/>
                    <a:gd name="connsiteX23" fmla="*/ 429768 w 3108960"/>
                    <a:gd name="connsiteY23" fmla="*/ 935736 h 2377440"/>
                    <a:gd name="connsiteX24" fmla="*/ 423672 w 3108960"/>
                    <a:gd name="connsiteY24" fmla="*/ 1011936 h 2377440"/>
                    <a:gd name="connsiteX25" fmla="*/ 423672 w 3108960"/>
                    <a:gd name="connsiteY25" fmla="*/ 1176528 h 2377440"/>
                    <a:gd name="connsiteX26" fmla="*/ 384048 w 3108960"/>
                    <a:gd name="connsiteY26" fmla="*/ 1246632 h 2377440"/>
                    <a:gd name="connsiteX27" fmla="*/ 362712 w 3108960"/>
                    <a:gd name="connsiteY27" fmla="*/ 1310640 h 2377440"/>
                    <a:gd name="connsiteX28" fmla="*/ 365760 w 3108960"/>
                    <a:gd name="connsiteY28" fmla="*/ 1356360 h 2377440"/>
                    <a:gd name="connsiteX29" fmla="*/ 420624 w 3108960"/>
                    <a:gd name="connsiteY29" fmla="*/ 1447800 h 2377440"/>
                    <a:gd name="connsiteX30" fmla="*/ 420624 w 3108960"/>
                    <a:gd name="connsiteY30" fmla="*/ 1496568 h 2377440"/>
                    <a:gd name="connsiteX31" fmla="*/ 393192 w 3108960"/>
                    <a:gd name="connsiteY31" fmla="*/ 1508760 h 2377440"/>
                    <a:gd name="connsiteX32" fmla="*/ 304800 w 3108960"/>
                    <a:gd name="connsiteY32" fmla="*/ 1499616 h 2377440"/>
                    <a:gd name="connsiteX33" fmla="*/ 277368 w 3108960"/>
                    <a:gd name="connsiteY33" fmla="*/ 1517904 h 2377440"/>
                    <a:gd name="connsiteX34" fmla="*/ 207264 w 3108960"/>
                    <a:gd name="connsiteY34" fmla="*/ 1609344 h 2377440"/>
                    <a:gd name="connsiteX35" fmla="*/ 213360 w 3108960"/>
                    <a:gd name="connsiteY35" fmla="*/ 1658112 h 2377440"/>
                    <a:gd name="connsiteX36" fmla="*/ 274320 w 3108960"/>
                    <a:gd name="connsiteY36" fmla="*/ 1670304 h 2377440"/>
                    <a:gd name="connsiteX37" fmla="*/ 316992 w 3108960"/>
                    <a:gd name="connsiteY37" fmla="*/ 1676400 h 2377440"/>
                    <a:gd name="connsiteX38" fmla="*/ 371856 w 3108960"/>
                    <a:gd name="connsiteY38" fmla="*/ 1670304 h 2377440"/>
                    <a:gd name="connsiteX39" fmla="*/ 448056 w 3108960"/>
                    <a:gd name="connsiteY39" fmla="*/ 1780032 h 2377440"/>
                    <a:gd name="connsiteX40" fmla="*/ 487680 w 3108960"/>
                    <a:gd name="connsiteY40" fmla="*/ 1807464 h 2377440"/>
                    <a:gd name="connsiteX41" fmla="*/ 569976 w 3108960"/>
                    <a:gd name="connsiteY41" fmla="*/ 1792224 h 2377440"/>
                    <a:gd name="connsiteX42" fmla="*/ 649224 w 3108960"/>
                    <a:gd name="connsiteY42" fmla="*/ 1780032 h 2377440"/>
                    <a:gd name="connsiteX43" fmla="*/ 676656 w 3108960"/>
                    <a:gd name="connsiteY43" fmla="*/ 1761744 h 2377440"/>
                    <a:gd name="connsiteX44" fmla="*/ 758952 w 3108960"/>
                    <a:gd name="connsiteY44" fmla="*/ 1758696 h 2377440"/>
                    <a:gd name="connsiteX45" fmla="*/ 847344 w 3108960"/>
                    <a:gd name="connsiteY45" fmla="*/ 1780032 h 2377440"/>
                    <a:gd name="connsiteX46" fmla="*/ 874776 w 3108960"/>
                    <a:gd name="connsiteY46" fmla="*/ 1780032 h 2377440"/>
                    <a:gd name="connsiteX47" fmla="*/ 932688 w 3108960"/>
                    <a:gd name="connsiteY47" fmla="*/ 1816608 h 2377440"/>
                    <a:gd name="connsiteX48" fmla="*/ 926592 w 3108960"/>
                    <a:gd name="connsiteY48" fmla="*/ 1874520 h 2377440"/>
                    <a:gd name="connsiteX49" fmla="*/ 935736 w 3108960"/>
                    <a:gd name="connsiteY49" fmla="*/ 1908048 h 2377440"/>
                    <a:gd name="connsiteX50" fmla="*/ 999744 w 3108960"/>
                    <a:gd name="connsiteY50" fmla="*/ 1990344 h 2377440"/>
                    <a:gd name="connsiteX51" fmla="*/ 1030224 w 3108960"/>
                    <a:gd name="connsiteY51" fmla="*/ 2005584 h 2377440"/>
                    <a:gd name="connsiteX52" fmla="*/ 1042416 w 3108960"/>
                    <a:gd name="connsiteY52" fmla="*/ 2017776 h 2377440"/>
                    <a:gd name="connsiteX53" fmla="*/ 1063752 w 3108960"/>
                    <a:gd name="connsiteY53" fmla="*/ 2057400 h 2377440"/>
                    <a:gd name="connsiteX54" fmla="*/ 1045464 w 3108960"/>
                    <a:gd name="connsiteY54" fmla="*/ 2100072 h 2377440"/>
                    <a:gd name="connsiteX55" fmla="*/ 1048512 w 3108960"/>
                    <a:gd name="connsiteY55" fmla="*/ 2124456 h 2377440"/>
                    <a:gd name="connsiteX56" fmla="*/ 1072896 w 3108960"/>
                    <a:gd name="connsiteY56" fmla="*/ 2148840 h 2377440"/>
                    <a:gd name="connsiteX57" fmla="*/ 1082040 w 3108960"/>
                    <a:gd name="connsiteY57" fmla="*/ 2197608 h 2377440"/>
                    <a:gd name="connsiteX58" fmla="*/ 1057656 w 3108960"/>
                    <a:gd name="connsiteY58" fmla="*/ 2240280 h 2377440"/>
                    <a:gd name="connsiteX59" fmla="*/ 1069848 w 3108960"/>
                    <a:gd name="connsiteY59" fmla="*/ 2276856 h 2377440"/>
                    <a:gd name="connsiteX60" fmla="*/ 1118616 w 3108960"/>
                    <a:gd name="connsiteY60" fmla="*/ 2279904 h 2377440"/>
                    <a:gd name="connsiteX61" fmla="*/ 1164336 w 3108960"/>
                    <a:gd name="connsiteY61" fmla="*/ 2218944 h 2377440"/>
                    <a:gd name="connsiteX62" fmla="*/ 1194816 w 3108960"/>
                    <a:gd name="connsiteY62" fmla="*/ 2200656 h 2377440"/>
                    <a:gd name="connsiteX63" fmla="*/ 1264920 w 3108960"/>
                    <a:gd name="connsiteY63" fmla="*/ 2197608 h 2377440"/>
                    <a:gd name="connsiteX64" fmla="*/ 1301496 w 3108960"/>
                    <a:gd name="connsiteY64" fmla="*/ 2176272 h 2377440"/>
                    <a:gd name="connsiteX65" fmla="*/ 1350264 w 3108960"/>
                    <a:gd name="connsiteY65" fmla="*/ 2164080 h 2377440"/>
                    <a:gd name="connsiteX66" fmla="*/ 1441704 w 3108960"/>
                    <a:gd name="connsiteY66" fmla="*/ 2246376 h 2377440"/>
                    <a:gd name="connsiteX67" fmla="*/ 1429512 w 3108960"/>
                    <a:gd name="connsiteY67" fmla="*/ 2286000 h 2377440"/>
                    <a:gd name="connsiteX68" fmla="*/ 1414272 w 3108960"/>
                    <a:gd name="connsiteY68" fmla="*/ 2319528 h 2377440"/>
                    <a:gd name="connsiteX69" fmla="*/ 1389888 w 3108960"/>
                    <a:gd name="connsiteY69" fmla="*/ 2365248 h 2377440"/>
                    <a:gd name="connsiteX70" fmla="*/ 1420368 w 3108960"/>
                    <a:gd name="connsiteY70" fmla="*/ 2377440 h 2377440"/>
                    <a:gd name="connsiteX71" fmla="*/ 1478280 w 3108960"/>
                    <a:gd name="connsiteY71" fmla="*/ 2340864 h 2377440"/>
                    <a:gd name="connsiteX72" fmla="*/ 1533144 w 3108960"/>
                    <a:gd name="connsiteY72" fmla="*/ 2350008 h 2377440"/>
                    <a:gd name="connsiteX73" fmla="*/ 1569720 w 3108960"/>
                    <a:gd name="connsiteY73" fmla="*/ 2337816 h 2377440"/>
                    <a:gd name="connsiteX74" fmla="*/ 1615440 w 3108960"/>
                    <a:gd name="connsiteY74" fmla="*/ 2246376 h 2377440"/>
                    <a:gd name="connsiteX75" fmla="*/ 1825752 w 3108960"/>
                    <a:gd name="connsiteY75" fmla="*/ 2036064 h 2377440"/>
                    <a:gd name="connsiteX76" fmla="*/ 1856232 w 3108960"/>
                    <a:gd name="connsiteY76" fmla="*/ 1987296 h 2377440"/>
                    <a:gd name="connsiteX77" fmla="*/ 1850136 w 3108960"/>
                    <a:gd name="connsiteY77" fmla="*/ 1959864 h 2377440"/>
                    <a:gd name="connsiteX78" fmla="*/ 1871472 w 3108960"/>
                    <a:gd name="connsiteY78" fmla="*/ 1935480 h 2377440"/>
                    <a:gd name="connsiteX79" fmla="*/ 1874520 w 3108960"/>
                    <a:gd name="connsiteY79" fmla="*/ 1889760 h 2377440"/>
                    <a:gd name="connsiteX80" fmla="*/ 1905000 w 3108960"/>
                    <a:gd name="connsiteY80" fmla="*/ 1859280 h 2377440"/>
                    <a:gd name="connsiteX81" fmla="*/ 1972056 w 3108960"/>
                    <a:gd name="connsiteY81" fmla="*/ 1856232 h 2377440"/>
                    <a:gd name="connsiteX82" fmla="*/ 2005584 w 3108960"/>
                    <a:gd name="connsiteY82" fmla="*/ 1804416 h 2377440"/>
                    <a:gd name="connsiteX83" fmla="*/ 2136648 w 3108960"/>
                    <a:gd name="connsiteY83" fmla="*/ 1652016 h 2377440"/>
                    <a:gd name="connsiteX84" fmla="*/ 2142744 w 3108960"/>
                    <a:gd name="connsiteY84" fmla="*/ 1621536 h 2377440"/>
                    <a:gd name="connsiteX85" fmla="*/ 2133600 w 3108960"/>
                    <a:gd name="connsiteY85" fmla="*/ 1578864 h 2377440"/>
                    <a:gd name="connsiteX86" fmla="*/ 2161032 w 3108960"/>
                    <a:gd name="connsiteY86" fmla="*/ 1536192 h 2377440"/>
                    <a:gd name="connsiteX87" fmla="*/ 2206752 w 3108960"/>
                    <a:gd name="connsiteY87" fmla="*/ 1542288 h 2377440"/>
                    <a:gd name="connsiteX88" fmla="*/ 2206752 w 3108960"/>
                    <a:gd name="connsiteY88" fmla="*/ 1542288 h 2377440"/>
                    <a:gd name="connsiteX89" fmla="*/ 2255520 w 3108960"/>
                    <a:gd name="connsiteY89" fmla="*/ 1548384 h 2377440"/>
                    <a:gd name="connsiteX90" fmla="*/ 2286000 w 3108960"/>
                    <a:gd name="connsiteY90" fmla="*/ 1581912 h 2377440"/>
                    <a:gd name="connsiteX91" fmla="*/ 2319528 w 3108960"/>
                    <a:gd name="connsiteY91" fmla="*/ 1557528 h 2377440"/>
                    <a:gd name="connsiteX92" fmla="*/ 2313432 w 3108960"/>
                    <a:gd name="connsiteY92" fmla="*/ 1496568 h 2377440"/>
                    <a:gd name="connsiteX93" fmla="*/ 2319528 w 3108960"/>
                    <a:gd name="connsiteY93" fmla="*/ 1450848 h 2377440"/>
                    <a:gd name="connsiteX94" fmla="*/ 2346960 w 3108960"/>
                    <a:gd name="connsiteY94" fmla="*/ 1432560 h 2377440"/>
                    <a:gd name="connsiteX95" fmla="*/ 2386584 w 3108960"/>
                    <a:gd name="connsiteY95" fmla="*/ 1438656 h 2377440"/>
                    <a:gd name="connsiteX96" fmla="*/ 2414016 w 3108960"/>
                    <a:gd name="connsiteY96" fmla="*/ 1402080 h 2377440"/>
                    <a:gd name="connsiteX97" fmla="*/ 2414016 w 3108960"/>
                    <a:gd name="connsiteY97" fmla="*/ 1356360 h 2377440"/>
                    <a:gd name="connsiteX98" fmla="*/ 2426208 w 3108960"/>
                    <a:gd name="connsiteY98" fmla="*/ 1328928 h 2377440"/>
                    <a:gd name="connsiteX99" fmla="*/ 2459736 w 3108960"/>
                    <a:gd name="connsiteY99" fmla="*/ 1322832 h 2377440"/>
                    <a:gd name="connsiteX100" fmla="*/ 2505456 w 3108960"/>
                    <a:gd name="connsiteY100" fmla="*/ 1362456 h 2377440"/>
                    <a:gd name="connsiteX101" fmla="*/ 2508504 w 3108960"/>
                    <a:gd name="connsiteY101" fmla="*/ 1405128 h 2377440"/>
                    <a:gd name="connsiteX102" fmla="*/ 2569464 w 3108960"/>
                    <a:gd name="connsiteY102" fmla="*/ 1426464 h 2377440"/>
                    <a:gd name="connsiteX103" fmla="*/ 2691384 w 3108960"/>
                    <a:gd name="connsiteY103" fmla="*/ 1429512 h 2377440"/>
                    <a:gd name="connsiteX104" fmla="*/ 2697480 w 3108960"/>
                    <a:gd name="connsiteY104" fmla="*/ 1411224 h 2377440"/>
                    <a:gd name="connsiteX105" fmla="*/ 2685288 w 3108960"/>
                    <a:gd name="connsiteY105" fmla="*/ 1353312 h 2377440"/>
                    <a:gd name="connsiteX106" fmla="*/ 2703576 w 3108960"/>
                    <a:gd name="connsiteY106" fmla="*/ 1335024 h 2377440"/>
                    <a:gd name="connsiteX107" fmla="*/ 2755392 w 3108960"/>
                    <a:gd name="connsiteY107" fmla="*/ 1304544 h 2377440"/>
                    <a:gd name="connsiteX108" fmla="*/ 2779776 w 3108960"/>
                    <a:gd name="connsiteY108" fmla="*/ 1271016 h 2377440"/>
                    <a:gd name="connsiteX109" fmla="*/ 2764536 w 3108960"/>
                    <a:gd name="connsiteY109" fmla="*/ 1231392 h 2377440"/>
                    <a:gd name="connsiteX110" fmla="*/ 2776728 w 3108960"/>
                    <a:gd name="connsiteY110" fmla="*/ 1158240 h 2377440"/>
                    <a:gd name="connsiteX111" fmla="*/ 2804160 w 3108960"/>
                    <a:gd name="connsiteY111" fmla="*/ 1146048 h 2377440"/>
                    <a:gd name="connsiteX112" fmla="*/ 2877312 w 3108960"/>
                    <a:gd name="connsiteY112" fmla="*/ 1155192 h 2377440"/>
                    <a:gd name="connsiteX113" fmla="*/ 2959608 w 3108960"/>
                    <a:gd name="connsiteY113" fmla="*/ 1139952 h 2377440"/>
                    <a:gd name="connsiteX114" fmla="*/ 3081528 w 3108960"/>
                    <a:gd name="connsiteY114" fmla="*/ 1097280 h 2377440"/>
                    <a:gd name="connsiteX115" fmla="*/ 3108960 w 3108960"/>
                    <a:gd name="connsiteY115" fmla="*/ 1069848 h 2377440"/>
                    <a:gd name="connsiteX116" fmla="*/ 3093720 w 3108960"/>
                    <a:gd name="connsiteY116" fmla="*/ 868680 h 2377440"/>
                    <a:gd name="connsiteX117" fmla="*/ 3078480 w 3108960"/>
                    <a:gd name="connsiteY117" fmla="*/ 853440 h 2377440"/>
                    <a:gd name="connsiteX118" fmla="*/ 2935224 w 3108960"/>
                    <a:gd name="connsiteY118" fmla="*/ 911352 h 2377440"/>
                    <a:gd name="connsiteX119" fmla="*/ 2880360 w 3108960"/>
                    <a:gd name="connsiteY119" fmla="*/ 914400 h 2377440"/>
                    <a:gd name="connsiteX120" fmla="*/ 2849880 w 3108960"/>
                    <a:gd name="connsiteY120" fmla="*/ 908304 h 2377440"/>
                    <a:gd name="connsiteX121" fmla="*/ 2667000 w 3108960"/>
                    <a:gd name="connsiteY121" fmla="*/ 826008 h 2377440"/>
                    <a:gd name="connsiteX122" fmla="*/ 2569464 w 3108960"/>
                    <a:gd name="connsiteY122" fmla="*/ 728472 h 2377440"/>
                    <a:gd name="connsiteX123" fmla="*/ 2493264 w 3108960"/>
                    <a:gd name="connsiteY123" fmla="*/ 667512 h 2377440"/>
                    <a:gd name="connsiteX124" fmla="*/ 2395728 w 3108960"/>
                    <a:gd name="connsiteY124" fmla="*/ 597408 h 2377440"/>
                    <a:gd name="connsiteX125" fmla="*/ 2368296 w 3108960"/>
                    <a:gd name="connsiteY125" fmla="*/ 563880 h 2377440"/>
                    <a:gd name="connsiteX126" fmla="*/ 2368296 w 3108960"/>
                    <a:gd name="connsiteY126" fmla="*/ 563880 h 2377440"/>
                    <a:gd name="connsiteX127" fmla="*/ 2295144 w 3108960"/>
                    <a:gd name="connsiteY127" fmla="*/ 563880 h 2377440"/>
                    <a:gd name="connsiteX128" fmla="*/ 2264664 w 3108960"/>
                    <a:gd name="connsiteY128" fmla="*/ 624840 h 2377440"/>
                    <a:gd name="connsiteX129" fmla="*/ 2264664 w 3108960"/>
                    <a:gd name="connsiteY129" fmla="*/ 743712 h 2377440"/>
                    <a:gd name="connsiteX130" fmla="*/ 2258568 w 3108960"/>
                    <a:gd name="connsiteY130" fmla="*/ 789432 h 2377440"/>
                    <a:gd name="connsiteX131" fmla="*/ 2173224 w 3108960"/>
                    <a:gd name="connsiteY131" fmla="*/ 807720 h 2377440"/>
                    <a:gd name="connsiteX132" fmla="*/ 2124456 w 3108960"/>
                    <a:gd name="connsiteY132" fmla="*/ 829056 h 2377440"/>
                    <a:gd name="connsiteX133" fmla="*/ 1975104 w 3108960"/>
                    <a:gd name="connsiteY133" fmla="*/ 1036320 h 2377440"/>
                    <a:gd name="connsiteX134" fmla="*/ 1831848 w 3108960"/>
                    <a:gd name="connsiteY134" fmla="*/ 1121664 h 2377440"/>
                    <a:gd name="connsiteX135" fmla="*/ 1795272 w 3108960"/>
                    <a:gd name="connsiteY135" fmla="*/ 1143000 h 2377440"/>
                    <a:gd name="connsiteX136" fmla="*/ 1764792 w 3108960"/>
                    <a:gd name="connsiteY136" fmla="*/ 1121664 h 2377440"/>
                    <a:gd name="connsiteX137" fmla="*/ 1697736 w 3108960"/>
                    <a:gd name="connsiteY137" fmla="*/ 1030224 h 2377440"/>
                    <a:gd name="connsiteX138" fmla="*/ 1679448 w 3108960"/>
                    <a:gd name="connsiteY138" fmla="*/ 1008888 h 2377440"/>
                    <a:gd name="connsiteX139" fmla="*/ 1466088 w 3108960"/>
                    <a:gd name="connsiteY139" fmla="*/ 1021080 h 2377440"/>
                    <a:gd name="connsiteX140" fmla="*/ 1444752 w 3108960"/>
                    <a:gd name="connsiteY140" fmla="*/ 1042416 h 2377440"/>
                    <a:gd name="connsiteX141" fmla="*/ 1374648 w 3108960"/>
                    <a:gd name="connsiteY141" fmla="*/ 966216 h 2377440"/>
                    <a:gd name="connsiteX142" fmla="*/ 1310640 w 3108960"/>
                    <a:gd name="connsiteY142" fmla="*/ 966216 h 2377440"/>
                    <a:gd name="connsiteX143" fmla="*/ 1267968 w 3108960"/>
                    <a:gd name="connsiteY143" fmla="*/ 966216 h 2377440"/>
                    <a:gd name="connsiteX144" fmla="*/ 1237488 w 3108960"/>
                    <a:gd name="connsiteY144" fmla="*/ 935736 h 2377440"/>
                    <a:gd name="connsiteX145" fmla="*/ 1231392 w 3108960"/>
                    <a:gd name="connsiteY145" fmla="*/ 877824 h 2377440"/>
                    <a:gd name="connsiteX146" fmla="*/ 1197864 w 3108960"/>
                    <a:gd name="connsiteY146" fmla="*/ 871728 h 2377440"/>
                    <a:gd name="connsiteX147" fmla="*/ 1161288 w 3108960"/>
                    <a:gd name="connsiteY147" fmla="*/ 886968 h 2377440"/>
                    <a:gd name="connsiteX148" fmla="*/ 978408 w 3108960"/>
                    <a:gd name="connsiteY148" fmla="*/ 710184 h 2377440"/>
                    <a:gd name="connsiteX149" fmla="*/ 969264 w 3108960"/>
                    <a:gd name="connsiteY149" fmla="*/ 682752 h 2377440"/>
                    <a:gd name="connsiteX150" fmla="*/ 978408 w 3108960"/>
                    <a:gd name="connsiteY150" fmla="*/ 588264 h 2377440"/>
                    <a:gd name="connsiteX151" fmla="*/ 990600 w 3108960"/>
                    <a:gd name="connsiteY151" fmla="*/ 548640 h 2377440"/>
                    <a:gd name="connsiteX152" fmla="*/ 993648 w 3108960"/>
                    <a:gd name="connsiteY152" fmla="*/ 512064 h 2377440"/>
                    <a:gd name="connsiteX153" fmla="*/ 966216 w 3108960"/>
                    <a:gd name="connsiteY153" fmla="*/ 490728 h 2377440"/>
                    <a:gd name="connsiteX154" fmla="*/ 902208 w 3108960"/>
                    <a:gd name="connsiteY154" fmla="*/ 499872 h 2377440"/>
                    <a:gd name="connsiteX155" fmla="*/ 795528 w 3108960"/>
                    <a:gd name="connsiteY155" fmla="*/ 502920 h 2377440"/>
                    <a:gd name="connsiteX156" fmla="*/ 774192 w 3108960"/>
                    <a:gd name="connsiteY156" fmla="*/ 493776 h 2377440"/>
                    <a:gd name="connsiteX157" fmla="*/ 728472 w 3108960"/>
                    <a:gd name="connsiteY157" fmla="*/ 426720 h 2377440"/>
                    <a:gd name="connsiteX158" fmla="*/ 697992 w 3108960"/>
                    <a:gd name="connsiteY158" fmla="*/ 411480 h 2377440"/>
                    <a:gd name="connsiteX159" fmla="*/ 667512 w 3108960"/>
                    <a:gd name="connsiteY159" fmla="*/ 374904 h 2377440"/>
                    <a:gd name="connsiteX160" fmla="*/ 627888 w 3108960"/>
                    <a:gd name="connsiteY160" fmla="*/ 371856 h 2377440"/>
                    <a:gd name="connsiteX161" fmla="*/ 579120 w 3108960"/>
                    <a:gd name="connsiteY161" fmla="*/ 359664 h 2377440"/>
                    <a:gd name="connsiteX162" fmla="*/ 566928 w 3108960"/>
                    <a:gd name="connsiteY162" fmla="*/ 347472 h 2377440"/>
                    <a:gd name="connsiteX163" fmla="*/ 563880 w 3108960"/>
                    <a:gd name="connsiteY163" fmla="*/ 304800 h 2377440"/>
                    <a:gd name="connsiteX164" fmla="*/ 536448 w 3108960"/>
                    <a:gd name="connsiteY164" fmla="*/ 271272 h 2377440"/>
                    <a:gd name="connsiteX165" fmla="*/ 542544 w 3108960"/>
                    <a:gd name="connsiteY165" fmla="*/ 155448 h 2377440"/>
                    <a:gd name="connsiteX166" fmla="*/ 518160 w 3108960"/>
                    <a:gd name="connsiteY166" fmla="*/ 115824 h 2377440"/>
                    <a:gd name="connsiteX167" fmla="*/ 487680 w 3108960"/>
                    <a:gd name="connsiteY167" fmla="*/ 124968 h 2377440"/>
                    <a:gd name="connsiteX168" fmla="*/ 448056 w 3108960"/>
                    <a:gd name="connsiteY168" fmla="*/ 164592 h 2377440"/>
                    <a:gd name="connsiteX169" fmla="*/ 420624 w 3108960"/>
                    <a:gd name="connsiteY169" fmla="*/ 167640 h 2377440"/>
                    <a:gd name="connsiteX170" fmla="*/ 396240 w 3108960"/>
                    <a:gd name="connsiteY170" fmla="*/ 158496 h 2377440"/>
                    <a:gd name="connsiteX171" fmla="*/ 387096 w 3108960"/>
                    <a:gd name="connsiteY171" fmla="*/ 140208 h 2377440"/>
                    <a:gd name="connsiteX172" fmla="*/ 286512 w 3108960"/>
                    <a:gd name="connsiteY172" fmla="*/ 27432 h 2377440"/>
                    <a:gd name="connsiteX173" fmla="*/ 240792 w 3108960"/>
                    <a:gd name="connsiteY173" fmla="*/ 0 h 23774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</a:cxnLst>
                  <a:rect l="l" t="t" r="r" b="b"/>
                  <a:pathLst>
                    <a:path w="3108960" h="2377440">
                      <a:moveTo>
                        <a:pt x="240792" y="0"/>
                      </a:moveTo>
                      <a:lnTo>
                        <a:pt x="240792" y="0"/>
                      </a:lnTo>
                      <a:lnTo>
                        <a:pt x="79248" y="18288"/>
                      </a:lnTo>
                      <a:lnTo>
                        <a:pt x="9144" y="106680"/>
                      </a:lnTo>
                      <a:lnTo>
                        <a:pt x="0" y="143256"/>
                      </a:lnTo>
                      <a:lnTo>
                        <a:pt x="24384" y="201168"/>
                      </a:lnTo>
                      <a:lnTo>
                        <a:pt x="24384" y="265176"/>
                      </a:lnTo>
                      <a:lnTo>
                        <a:pt x="42672" y="295656"/>
                      </a:lnTo>
                      <a:lnTo>
                        <a:pt x="106680" y="280416"/>
                      </a:lnTo>
                      <a:lnTo>
                        <a:pt x="140208" y="295656"/>
                      </a:lnTo>
                      <a:lnTo>
                        <a:pt x="167640" y="362712"/>
                      </a:lnTo>
                      <a:lnTo>
                        <a:pt x="170688" y="402336"/>
                      </a:lnTo>
                      <a:lnTo>
                        <a:pt x="185928" y="432816"/>
                      </a:lnTo>
                      <a:lnTo>
                        <a:pt x="170688" y="469392"/>
                      </a:lnTo>
                      <a:lnTo>
                        <a:pt x="179832" y="502920"/>
                      </a:lnTo>
                      <a:lnTo>
                        <a:pt x="222504" y="539496"/>
                      </a:lnTo>
                      <a:lnTo>
                        <a:pt x="237744" y="576072"/>
                      </a:lnTo>
                      <a:lnTo>
                        <a:pt x="228600" y="661416"/>
                      </a:lnTo>
                      <a:lnTo>
                        <a:pt x="237744" y="725424"/>
                      </a:lnTo>
                      <a:lnTo>
                        <a:pt x="326136" y="822960"/>
                      </a:lnTo>
                      <a:lnTo>
                        <a:pt x="374904" y="847344"/>
                      </a:lnTo>
                      <a:lnTo>
                        <a:pt x="402336" y="862584"/>
                      </a:lnTo>
                      <a:lnTo>
                        <a:pt x="420624" y="905256"/>
                      </a:lnTo>
                      <a:lnTo>
                        <a:pt x="429768" y="935736"/>
                      </a:lnTo>
                      <a:lnTo>
                        <a:pt x="423672" y="1011936"/>
                      </a:lnTo>
                      <a:lnTo>
                        <a:pt x="423672" y="1176528"/>
                      </a:lnTo>
                      <a:lnTo>
                        <a:pt x="384048" y="1246632"/>
                      </a:lnTo>
                      <a:lnTo>
                        <a:pt x="362712" y="1310640"/>
                      </a:lnTo>
                      <a:lnTo>
                        <a:pt x="365760" y="1356360"/>
                      </a:lnTo>
                      <a:lnTo>
                        <a:pt x="420624" y="1447800"/>
                      </a:lnTo>
                      <a:lnTo>
                        <a:pt x="420624" y="1496568"/>
                      </a:lnTo>
                      <a:lnTo>
                        <a:pt x="393192" y="1508760"/>
                      </a:lnTo>
                      <a:lnTo>
                        <a:pt x="304800" y="1499616"/>
                      </a:lnTo>
                      <a:lnTo>
                        <a:pt x="277368" y="1517904"/>
                      </a:lnTo>
                      <a:lnTo>
                        <a:pt x="207264" y="1609344"/>
                      </a:lnTo>
                      <a:lnTo>
                        <a:pt x="213360" y="1658112"/>
                      </a:lnTo>
                      <a:lnTo>
                        <a:pt x="274320" y="1670304"/>
                      </a:lnTo>
                      <a:lnTo>
                        <a:pt x="316992" y="1676400"/>
                      </a:lnTo>
                      <a:lnTo>
                        <a:pt x="371856" y="1670304"/>
                      </a:lnTo>
                      <a:lnTo>
                        <a:pt x="448056" y="1780032"/>
                      </a:lnTo>
                      <a:lnTo>
                        <a:pt x="487680" y="1807464"/>
                      </a:lnTo>
                      <a:lnTo>
                        <a:pt x="569976" y="1792224"/>
                      </a:lnTo>
                      <a:lnTo>
                        <a:pt x="649224" y="1780032"/>
                      </a:lnTo>
                      <a:lnTo>
                        <a:pt x="676656" y="1761744"/>
                      </a:lnTo>
                      <a:lnTo>
                        <a:pt x="758952" y="1758696"/>
                      </a:lnTo>
                      <a:lnTo>
                        <a:pt x="847344" y="1780032"/>
                      </a:lnTo>
                      <a:lnTo>
                        <a:pt x="874776" y="1780032"/>
                      </a:lnTo>
                      <a:lnTo>
                        <a:pt x="932688" y="1816608"/>
                      </a:lnTo>
                      <a:lnTo>
                        <a:pt x="926592" y="1874520"/>
                      </a:lnTo>
                      <a:lnTo>
                        <a:pt x="935736" y="1908048"/>
                      </a:lnTo>
                      <a:lnTo>
                        <a:pt x="999744" y="1990344"/>
                      </a:lnTo>
                      <a:lnTo>
                        <a:pt x="1030224" y="2005584"/>
                      </a:lnTo>
                      <a:lnTo>
                        <a:pt x="1042416" y="2017776"/>
                      </a:lnTo>
                      <a:lnTo>
                        <a:pt x="1063752" y="2057400"/>
                      </a:lnTo>
                      <a:lnTo>
                        <a:pt x="1045464" y="2100072"/>
                      </a:lnTo>
                      <a:lnTo>
                        <a:pt x="1048512" y="2124456"/>
                      </a:lnTo>
                      <a:lnTo>
                        <a:pt x="1072896" y="2148840"/>
                      </a:lnTo>
                      <a:lnTo>
                        <a:pt x="1082040" y="2197608"/>
                      </a:lnTo>
                      <a:lnTo>
                        <a:pt x="1057656" y="2240280"/>
                      </a:lnTo>
                      <a:lnTo>
                        <a:pt x="1069848" y="2276856"/>
                      </a:lnTo>
                      <a:lnTo>
                        <a:pt x="1118616" y="2279904"/>
                      </a:lnTo>
                      <a:lnTo>
                        <a:pt x="1164336" y="2218944"/>
                      </a:lnTo>
                      <a:lnTo>
                        <a:pt x="1194816" y="2200656"/>
                      </a:lnTo>
                      <a:lnTo>
                        <a:pt x="1264920" y="2197608"/>
                      </a:lnTo>
                      <a:lnTo>
                        <a:pt x="1301496" y="2176272"/>
                      </a:lnTo>
                      <a:lnTo>
                        <a:pt x="1350264" y="2164080"/>
                      </a:lnTo>
                      <a:lnTo>
                        <a:pt x="1441704" y="2246376"/>
                      </a:lnTo>
                      <a:lnTo>
                        <a:pt x="1429512" y="2286000"/>
                      </a:lnTo>
                      <a:lnTo>
                        <a:pt x="1414272" y="2319528"/>
                      </a:lnTo>
                      <a:lnTo>
                        <a:pt x="1389888" y="2365248"/>
                      </a:lnTo>
                      <a:lnTo>
                        <a:pt x="1420368" y="2377440"/>
                      </a:lnTo>
                      <a:lnTo>
                        <a:pt x="1478280" y="2340864"/>
                      </a:lnTo>
                      <a:lnTo>
                        <a:pt x="1533144" y="2350008"/>
                      </a:lnTo>
                      <a:lnTo>
                        <a:pt x="1569720" y="2337816"/>
                      </a:lnTo>
                      <a:lnTo>
                        <a:pt x="1615440" y="2246376"/>
                      </a:lnTo>
                      <a:lnTo>
                        <a:pt x="1825752" y="2036064"/>
                      </a:lnTo>
                      <a:lnTo>
                        <a:pt x="1856232" y="1987296"/>
                      </a:lnTo>
                      <a:lnTo>
                        <a:pt x="1850136" y="1959864"/>
                      </a:lnTo>
                      <a:lnTo>
                        <a:pt x="1871472" y="1935480"/>
                      </a:lnTo>
                      <a:lnTo>
                        <a:pt x="1874520" y="1889760"/>
                      </a:lnTo>
                      <a:lnTo>
                        <a:pt x="1905000" y="1859280"/>
                      </a:lnTo>
                      <a:lnTo>
                        <a:pt x="1972056" y="1856232"/>
                      </a:lnTo>
                      <a:lnTo>
                        <a:pt x="2005584" y="1804416"/>
                      </a:lnTo>
                      <a:lnTo>
                        <a:pt x="2136648" y="1652016"/>
                      </a:lnTo>
                      <a:lnTo>
                        <a:pt x="2142744" y="1621536"/>
                      </a:lnTo>
                      <a:lnTo>
                        <a:pt x="2133600" y="1578864"/>
                      </a:lnTo>
                      <a:lnTo>
                        <a:pt x="2161032" y="1536192"/>
                      </a:lnTo>
                      <a:lnTo>
                        <a:pt x="2206752" y="1542288"/>
                      </a:lnTo>
                      <a:lnTo>
                        <a:pt x="2206752" y="1542288"/>
                      </a:lnTo>
                      <a:lnTo>
                        <a:pt x="2255520" y="1548384"/>
                      </a:lnTo>
                      <a:lnTo>
                        <a:pt x="2286000" y="1581912"/>
                      </a:lnTo>
                      <a:lnTo>
                        <a:pt x="2319528" y="1557528"/>
                      </a:lnTo>
                      <a:lnTo>
                        <a:pt x="2313432" y="1496568"/>
                      </a:lnTo>
                      <a:lnTo>
                        <a:pt x="2319528" y="1450848"/>
                      </a:lnTo>
                      <a:lnTo>
                        <a:pt x="2346960" y="1432560"/>
                      </a:lnTo>
                      <a:lnTo>
                        <a:pt x="2386584" y="1438656"/>
                      </a:lnTo>
                      <a:lnTo>
                        <a:pt x="2414016" y="1402080"/>
                      </a:lnTo>
                      <a:lnTo>
                        <a:pt x="2414016" y="1356360"/>
                      </a:lnTo>
                      <a:lnTo>
                        <a:pt x="2426208" y="1328928"/>
                      </a:lnTo>
                      <a:lnTo>
                        <a:pt x="2459736" y="1322832"/>
                      </a:lnTo>
                      <a:lnTo>
                        <a:pt x="2505456" y="1362456"/>
                      </a:lnTo>
                      <a:lnTo>
                        <a:pt x="2508504" y="1405128"/>
                      </a:lnTo>
                      <a:lnTo>
                        <a:pt x="2569464" y="1426464"/>
                      </a:lnTo>
                      <a:lnTo>
                        <a:pt x="2691384" y="1429512"/>
                      </a:lnTo>
                      <a:lnTo>
                        <a:pt x="2697480" y="1411224"/>
                      </a:lnTo>
                      <a:lnTo>
                        <a:pt x="2685288" y="1353312"/>
                      </a:lnTo>
                      <a:lnTo>
                        <a:pt x="2703576" y="1335024"/>
                      </a:lnTo>
                      <a:lnTo>
                        <a:pt x="2755392" y="1304544"/>
                      </a:lnTo>
                      <a:lnTo>
                        <a:pt x="2779776" y="1271016"/>
                      </a:lnTo>
                      <a:lnTo>
                        <a:pt x="2764536" y="1231392"/>
                      </a:lnTo>
                      <a:lnTo>
                        <a:pt x="2776728" y="1158240"/>
                      </a:lnTo>
                      <a:lnTo>
                        <a:pt x="2804160" y="1146048"/>
                      </a:lnTo>
                      <a:lnTo>
                        <a:pt x="2877312" y="1155192"/>
                      </a:lnTo>
                      <a:lnTo>
                        <a:pt x="2959608" y="1139952"/>
                      </a:lnTo>
                      <a:lnTo>
                        <a:pt x="3081528" y="1097280"/>
                      </a:lnTo>
                      <a:lnTo>
                        <a:pt x="3108960" y="1069848"/>
                      </a:lnTo>
                      <a:lnTo>
                        <a:pt x="3093720" y="868680"/>
                      </a:lnTo>
                      <a:lnTo>
                        <a:pt x="3078480" y="853440"/>
                      </a:lnTo>
                      <a:lnTo>
                        <a:pt x="2935224" y="911352"/>
                      </a:lnTo>
                      <a:lnTo>
                        <a:pt x="2880360" y="914400"/>
                      </a:lnTo>
                      <a:lnTo>
                        <a:pt x="2849880" y="908304"/>
                      </a:lnTo>
                      <a:lnTo>
                        <a:pt x="2667000" y="826008"/>
                      </a:lnTo>
                      <a:lnTo>
                        <a:pt x="2569464" y="728472"/>
                      </a:lnTo>
                      <a:lnTo>
                        <a:pt x="2493264" y="667512"/>
                      </a:lnTo>
                      <a:lnTo>
                        <a:pt x="2395728" y="597408"/>
                      </a:lnTo>
                      <a:lnTo>
                        <a:pt x="2368296" y="563880"/>
                      </a:lnTo>
                      <a:lnTo>
                        <a:pt x="2368296" y="563880"/>
                      </a:lnTo>
                      <a:lnTo>
                        <a:pt x="2295144" y="563880"/>
                      </a:lnTo>
                      <a:lnTo>
                        <a:pt x="2264664" y="624840"/>
                      </a:lnTo>
                      <a:lnTo>
                        <a:pt x="2264664" y="743712"/>
                      </a:lnTo>
                      <a:lnTo>
                        <a:pt x="2258568" y="789432"/>
                      </a:lnTo>
                      <a:lnTo>
                        <a:pt x="2173224" y="807720"/>
                      </a:lnTo>
                      <a:lnTo>
                        <a:pt x="2124456" y="829056"/>
                      </a:lnTo>
                      <a:lnTo>
                        <a:pt x="1975104" y="1036320"/>
                      </a:lnTo>
                      <a:lnTo>
                        <a:pt x="1831848" y="1121664"/>
                      </a:lnTo>
                      <a:lnTo>
                        <a:pt x="1795272" y="1143000"/>
                      </a:lnTo>
                      <a:lnTo>
                        <a:pt x="1764792" y="1121664"/>
                      </a:lnTo>
                      <a:lnTo>
                        <a:pt x="1697736" y="1030224"/>
                      </a:lnTo>
                      <a:lnTo>
                        <a:pt x="1679448" y="1008888"/>
                      </a:lnTo>
                      <a:lnTo>
                        <a:pt x="1466088" y="1021080"/>
                      </a:lnTo>
                      <a:lnTo>
                        <a:pt x="1444752" y="1042416"/>
                      </a:lnTo>
                      <a:lnTo>
                        <a:pt x="1374648" y="966216"/>
                      </a:lnTo>
                      <a:lnTo>
                        <a:pt x="1310640" y="966216"/>
                      </a:lnTo>
                      <a:lnTo>
                        <a:pt x="1267968" y="966216"/>
                      </a:lnTo>
                      <a:lnTo>
                        <a:pt x="1237488" y="935736"/>
                      </a:lnTo>
                      <a:lnTo>
                        <a:pt x="1231392" y="877824"/>
                      </a:lnTo>
                      <a:lnTo>
                        <a:pt x="1197864" y="871728"/>
                      </a:lnTo>
                      <a:lnTo>
                        <a:pt x="1161288" y="886968"/>
                      </a:lnTo>
                      <a:lnTo>
                        <a:pt x="978408" y="710184"/>
                      </a:lnTo>
                      <a:lnTo>
                        <a:pt x="969264" y="682752"/>
                      </a:lnTo>
                      <a:lnTo>
                        <a:pt x="978408" y="588264"/>
                      </a:lnTo>
                      <a:lnTo>
                        <a:pt x="990600" y="548640"/>
                      </a:lnTo>
                      <a:lnTo>
                        <a:pt x="993648" y="512064"/>
                      </a:lnTo>
                      <a:lnTo>
                        <a:pt x="966216" y="490728"/>
                      </a:lnTo>
                      <a:lnTo>
                        <a:pt x="902208" y="499872"/>
                      </a:lnTo>
                      <a:lnTo>
                        <a:pt x="795528" y="502920"/>
                      </a:lnTo>
                      <a:lnTo>
                        <a:pt x="774192" y="493776"/>
                      </a:lnTo>
                      <a:lnTo>
                        <a:pt x="728472" y="426720"/>
                      </a:lnTo>
                      <a:lnTo>
                        <a:pt x="697992" y="411480"/>
                      </a:lnTo>
                      <a:lnTo>
                        <a:pt x="667512" y="374904"/>
                      </a:lnTo>
                      <a:lnTo>
                        <a:pt x="627888" y="371856"/>
                      </a:lnTo>
                      <a:lnTo>
                        <a:pt x="579120" y="359664"/>
                      </a:lnTo>
                      <a:lnTo>
                        <a:pt x="566928" y="347472"/>
                      </a:lnTo>
                      <a:lnTo>
                        <a:pt x="563880" y="304800"/>
                      </a:lnTo>
                      <a:lnTo>
                        <a:pt x="536448" y="271272"/>
                      </a:lnTo>
                      <a:lnTo>
                        <a:pt x="542544" y="155448"/>
                      </a:lnTo>
                      <a:lnTo>
                        <a:pt x="518160" y="115824"/>
                      </a:lnTo>
                      <a:lnTo>
                        <a:pt x="487680" y="124968"/>
                      </a:lnTo>
                      <a:lnTo>
                        <a:pt x="448056" y="164592"/>
                      </a:lnTo>
                      <a:lnTo>
                        <a:pt x="420624" y="167640"/>
                      </a:lnTo>
                      <a:lnTo>
                        <a:pt x="396240" y="158496"/>
                      </a:lnTo>
                      <a:lnTo>
                        <a:pt x="387096" y="140208"/>
                      </a:lnTo>
                      <a:lnTo>
                        <a:pt x="286512" y="27432"/>
                      </a:lnTo>
                      <a:lnTo>
                        <a:pt x="240792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solidFill>
                    <a:srgbClr val="008FD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400" b="1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S-Core Dream 6 Bold" panose="020B0503030302020204" pitchFamily="34" charset="-127"/>
                    <a:ea typeface="S-Core Dream 6 Bold" panose="020B0503030302020204" pitchFamily="34" charset="-127"/>
                  </a:endParaRPr>
                </a:p>
              </p:txBody>
            </p:sp>
            <p:sp>
              <p:nvSpPr>
                <p:cNvPr id="210" name="성북 TXT">
                  <a:extLst>
                    <a:ext uri="{FF2B5EF4-FFF2-40B4-BE49-F238E27FC236}">
                      <a16:creationId xmlns:a16="http://schemas.microsoft.com/office/drawing/2014/main" id="{A9C6A3EB-CD74-5744-A1DB-321190BA8E46}"/>
                    </a:ext>
                  </a:extLst>
                </p:cNvPr>
                <p:cNvSpPr txBox="1"/>
                <p:nvPr/>
              </p:nvSpPr>
              <p:spPr>
                <a:xfrm>
                  <a:off x="4904715" y="3392501"/>
                  <a:ext cx="453970" cy="276999"/>
                </a:xfrm>
                <a:prstGeom prst="rect">
                  <a:avLst/>
                </a:prstGeom>
                <a:noFill/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</p:spPr>
              <p:txBody>
                <a:bodyPr wrap="none" rtlCol="0" anchor="ctr">
                  <a:spAutoFit/>
                </a:bodyPr>
                <a:lstStyle/>
                <a:p>
                  <a:pPr algn="ctr"/>
                  <a:r>
                    <a:rPr lang="ko-KR" altLang="en-US" sz="1200" b="1" spc="-15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latin typeface="S-Core Dream 6 Bold" panose="020B0503030302020204" pitchFamily="34" charset="-127"/>
                      <a:ea typeface="S-Core Dream 6 Bold" panose="020B0503030302020204" pitchFamily="34" charset="-127"/>
                    </a:rPr>
                    <a:t>성북</a:t>
                  </a:r>
                  <a:endParaRPr lang="ko-KR" altLang="en-US" sz="1200" b="1" spc="-15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S-Core Dream 6 Bold" panose="020B0503030302020204" pitchFamily="34" charset="-127"/>
                    <a:ea typeface="S-Core Dream 6 Bold" panose="020B0503030302020204" pitchFamily="34" charset="-127"/>
                  </a:endParaRPr>
                </a:p>
              </p:txBody>
            </p:sp>
          </p:grpSp>
          <p:grpSp>
            <p:nvGrpSpPr>
              <p:cNvPr id="200" name="강북구">
                <a:extLst>
                  <a:ext uri="{FF2B5EF4-FFF2-40B4-BE49-F238E27FC236}">
                    <a16:creationId xmlns:a16="http://schemas.microsoft.com/office/drawing/2014/main" id="{303D956D-63C8-3D44-839D-8E24C432EDF1}"/>
                  </a:ext>
                </a:extLst>
              </p:cNvPr>
              <p:cNvGrpSpPr/>
              <p:nvPr/>
            </p:nvGrpSpPr>
            <p:grpSpPr>
              <a:xfrm>
                <a:off x="4665239" y="2124483"/>
                <a:ext cx="903383" cy="1236972"/>
                <a:chOff x="4665239" y="2124483"/>
                <a:chExt cx="903383" cy="1236972"/>
              </a:xfrm>
            </p:grpSpPr>
            <p:sp>
              <p:nvSpPr>
                <p:cNvPr id="207" name="강북구">
                  <a:extLst>
                    <a:ext uri="{FF2B5EF4-FFF2-40B4-BE49-F238E27FC236}">
                      <a16:creationId xmlns:a16="http://schemas.microsoft.com/office/drawing/2014/main" id="{4FF0997E-637B-6C43-8798-025F0CD8347E}"/>
                    </a:ext>
                  </a:extLst>
                </p:cNvPr>
                <p:cNvSpPr/>
                <p:nvPr/>
              </p:nvSpPr>
              <p:spPr>
                <a:xfrm>
                  <a:off x="4665239" y="2124483"/>
                  <a:ext cx="903383" cy="1236972"/>
                </a:xfrm>
                <a:custGeom>
                  <a:avLst/>
                  <a:gdLst>
                    <a:gd name="connsiteX0" fmla="*/ 889000 w 2214880"/>
                    <a:gd name="connsiteY0" fmla="*/ 60960 h 3032760"/>
                    <a:gd name="connsiteX1" fmla="*/ 650240 w 2214880"/>
                    <a:gd name="connsiteY1" fmla="*/ 0 h 3032760"/>
                    <a:gd name="connsiteX2" fmla="*/ 426720 w 2214880"/>
                    <a:gd name="connsiteY2" fmla="*/ 238760 h 3032760"/>
                    <a:gd name="connsiteX3" fmla="*/ 406400 w 2214880"/>
                    <a:gd name="connsiteY3" fmla="*/ 274320 h 3032760"/>
                    <a:gd name="connsiteX4" fmla="*/ 406400 w 2214880"/>
                    <a:gd name="connsiteY4" fmla="*/ 330200 h 3032760"/>
                    <a:gd name="connsiteX5" fmla="*/ 431800 w 2214880"/>
                    <a:gd name="connsiteY5" fmla="*/ 365760 h 3032760"/>
                    <a:gd name="connsiteX6" fmla="*/ 431800 w 2214880"/>
                    <a:gd name="connsiteY6" fmla="*/ 436880 h 3032760"/>
                    <a:gd name="connsiteX7" fmla="*/ 452120 w 2214880"/>
                    <a:gd name="connsiteY7" fmla="*/ 487680 h 3032760"/>
                    <a:gd name="connsiteX8" fmla="*/ 467360 w 2214880"/>
                    <a:gd name="connsiteY8" fmla="*/ 802640 h 3032760"/>
                    <a:gd name="connsiteX9" fmla="*/ 436880 w 2214880"/>
                    <a:gd name="connsiteY9" fmla="*/ 838200 h 3032760"/>
                    <a:gd name="connsiteX10" fmla="*/ 299720 w 2214880"/>
                    <a:gd name="connsiteY10" fmla="*/ 919480 h 3032760"/>
                    <a:gd name="connsiteX11" fmla="*/ 254000 w 2214880"/>
                    <a:gd name="connsiteY11" fmla="*/ 975360 h 3032760"/>
                    <a:gd name="connsiteX12" fmla="*/ 213360 w 2214880"/>
                    <a:gd name="connsiteY12" fmla="*/ 1036320 h 3032760"/>
                    <a:gd name="connsiteX13" fmla="*/ 167640 w 2214880"/>
                    <a:gd name="connsiteY13" fmla="*/ 1102360 h 3032760"/>
                    <a:gd name="connsiteX14" fmla="*/ 0 w 2214880"/>
                    <a:gd name="connsiteY14" fmla="*/ 1193800 h 3032760"/>
                    <a:gd name="connsiteX15" fmla="*/ 0 w 2214880"/>
                    <a:gd name="connsiteY15" fmla="*/ 1234440 h 3032760"/>
                    <a:gd name="connsiteX16" fmla="*/ 66040 w 2214880"/>
                    <a:gd name="connsiteY16" fmla="*/ 1366520 h 3032760"/>
                    <a:gd name="connsiteX17" fmla="*/ 127000 w 2214880"/>
                    <a:gd name="connsiteY17" fmla="*/ 1595120 h 3032760"/>
                    <a:gd name="connsiteX18" fmla="*/ 187960 w 2214880"/>
                    <a:gd name="connsiteY18" fmla="*/ 1762760 h 3032760"/>
                    <a:gd name="connsiteX19" fmla="*/ 187960 w 2214880"/>
                    <a:gd name="connsiteY19" fmla="*/ 1920240 h 3032760"/>
                    <a:gd name="connsiteX20" fmla="*/ 198120 w 2214880"/>
                    <a:gd name="connsiteY20" fmla="*/ 1950720 h 3032760"/>
                    <a:gd name="connsiteX21" fmla="*/ 314960 w 2214880"/>
                    <a:gd name="connsiteY21" fmla="*/ 2072640 h 3032760"/>
                    <a:gd name="connsiteX22" fmla="*/ 350520 w 2214880"/>
                    <a:gd name="connsiteY22" fmla="*/ 2072640 h 3032760"/>
                    <a:gd name="connsiteX23" fmla="*/ 391160 w 2214880"/>
                    <a:gd name="connsiteY23" fmla="*/ 2037080 h 3032760"/>
                    <a:gd name="connsiteX24" fmla="*/ 502920 w 2214880"/>
                    <a:gd name="connsiteY24" fmla="*/ 2103120 h 3032760"/>
                    <a:gd name="connsiteX25" fmla="*/ 518160 w 2214880"/>
                    <a:gd name="connsiteY25" fmla="*/ 2164080 h 3032760"/>
                    <a:gd name="connsiteX26" fmla="*/ 508000 w 2214880"/>
                    <a:gd name="connsiteY26" fmla="*/ 2235200 h 3032760"/>
                    <a:gd name="connsiteX27" fmla="*/ 518160 w 2214880"/>
                    <a:gd name="connsiteY27" fmla="*/ 2275840 h 3032760"/>
                    <a:gd name="connsiteX28" fmla="*/ 574040 w 2214880"/>
                    <a:gd name="connsiteY28" fmla="*/ 2306320 h 3032760"/>
                    <a:gd name="connsiteX29" fmla="*/ 619760 w 2214880"/>
                    <a:gd name="connsiteY29" fmla="*/ 2316480 h 3032760"/>
                    <a:gd name="connsiteX30" fmla="*/ 711200 w 2214880"/>
                    <a:gd name="connsiteY30" fmla="*/ 2407920 h 3032760"/>
                    <a:gd name="connsiteX31" fmla="*/ 772160 w 2214880"/>
                    <a:gd name="connsiteY31" fmla="*/ 2438400 h 3032760"/>
                    <a:gd name="connsiteX32" fmla="*/ 853440 w 2214880"/>
                    <a:gd name="connsiteY32" fmla="*/ 2418080 h 3032760"/>
                    <a:gd name="connsiteX33" fmla="*/ 899160 w 2214880"/>
                    <a:gd name="connsiteY33" fmla="*/ 2418080 h 3032760"/>
                    <a:gd name="connsiteX34" fmla="*/ 960120 w 2214880"/>
                    <a:gd name="connsiteY34" fmla="*/ 2484120 h 3032760"/>
                    <a:gd name="connsiteX35" fmla="*/ 965200 w 2214880"/>
                    <a:gd name="connsiteY35" fmla="*/ 2534920 h 3032760"/>
                    <a:gd name="connsiteX36" fmla="*/ 949960 w 2214880"/>
                    <a:gd name="connsiteY36" fmla="*/ 2575560 h 3032760"/>
                    <a:gd name="connsiteX37" fmla="*/ 960120 w 2214880"/>
                    <a:gd name="connsiteY37" fmla="*/ 2646680 h 3032760"/>
                    <a:gd name="connsiteX38" fmla="*/ 990600 w 2214880"/>
                    <a:gd name="connsiteY38" fmla="*/ 2702560 h 3032760"/>
                    <a:gd name="connsiteX39" fmla="*/ 1066800 w 2214880"/>
                    <a:gd name="connsiteY39" fmla="*/ 2794000 h 3032760"/>
                    <a:gd name="connsiteX40" fmla="*/ 1117600 w 2214880"/>
                    <a:gd name="connsiteY40" fmla="*/ 2799080 h 3032760"/>
                    <a:gd name="connsiteX41" fmla="*/ 1153160 w 2214880"/>
                    <a:gd name="connsiteY41" fmla="*/ 2799080 h 3032760"/>
                    <a:gd name="connsiteX42" fmla="*/ 1193800 w 2214880"/>
                    <a:gd name="connsiteY42" fmla="*/ 2839720 h 3032760"/>
                    <a:gd name="connsiteX43" fmla="*/ 1198880 w 2214880"/>
                    <a:gd name="connsiteY43" fmla="*/ 2875280 h 3032760"/>
                    <a:gd name="connsiteX44" fmla="*/ 1259840 w 2214880"/>
                    <a:gd name="connsiteY44" fmla="*/ 2890520 h 3032760"/>
                    <a:gd name="connsiteX45" fmla="*/ 1290320 w 2214880"/>
                    <a:gd name="connsiteY45" fmla="*/ 2885440 h 3032760"/>
                    <a:gd name="connsiteX46" fmla="*/ 1341120 w 2214880"/>
                    <a:gd name="connsiteY46" fmla="*/ 2936240 h 3032760"/>
                    <a:gd name="connsiteX47" fmla="*/ 1402080 w 2214880"/>
                    <a:gd name="connsiteY47" fmla="*/ 2936240 h 3032760"/>
                    <a:gd name="connsiteX48" fmla="*/ 1569720 w 2214880"/>
                    <a:gd name="connsiteY48" fmla="*/ 2931160 h 3032760"/>
                    <a:gd name="connsiteX49" fmla="*/ 1595120 w 2214880"/>
                    <a:gd name="connsiteY49" fmla="*/ 2921000 h 3032760"/>
                    <a:gd name="connsiteX50" fmla="*/ 1651000 w 2214880"/>
                    <a:gd name="connsiteY50" fmla="*/ 2946400 h 3032760"/>
                    <a:gd name="connsiteX51" fmla="*/ 1671320 w 2214880"/>
                    <a:gd name="connsiteY51" fmla="*/ 3002280 h 3032760"/>
                    <a:gd name="connsiteX52" fmla="*/ 1686560 w 2214880"/>
                    <a:gd name="connsiteY52" fmla="*/ 3032760 h 3032760"/>
                    <a:gd name="connsiteX53" fmla="*/ 1778000 w 2214880"/>
                    <a:gd name="connsiteY53" fmla="*/ 2981960 h 3032760"/>
                    <a:gd name="connsiteX54" fmla="*/ 1823720 w 2214880"/>
                    <a:gd name="connsiteY54" fmla="*/ 2921000 h 3032760"/>
                    <a:gd name="connsiteX55" fmla="*/ 1960880 w 2214880"/>
                    <a:gd name="connsiteY55" fmla="*/ 2763520 h 3032760"/>
                    <a:gd name="connsiteX56" fmla="*/ 2001520 w 2214880"/>
                    <a:gd name="connsiteY56" fmla="*/ 2733040 h 3032760"/>
                    <a:gd name="connsiteX57" fmla="*/ 2057400 w 2214880"/>
                    <a:gd name="connsiteY57" fmla="*/ 2727960 h 3032760"/>
                    <a:gd name="connsiteX58" fmla="*/ 2062480 w 2214880"/>
                    <a:gd name="connsiteY58" fmla="*/ 2672080 h 3032760"/>
                    <a:gd name="connsiteX59" fmla="*/ 2047240 w 2214880"/>
                    <a:gd name="connsiteY59" fmla="*/ 2651760 h 3032760"/>
                    <a:gd name="connsiteX60" fmla="*/ 2108200 w 2214880"/>
                    <a:gd name="connsiteY60" fmla="*/ 2519680 h 3032760"/>
                    <a:gd name="connsiteX61" fmla="*/ 2214880 w 2214880"/>
                    <a:gd name="connsiteY61" fmla="*/ 2468880 h 3032760"/>
                    <a:gd name="connsiteX62" fmla="*/ 2199640 w 2214880"/>
                    <a:gd name="connsiteY62" fmla="*/ 2433320 h 3032760"/>
                    <a:gd name="connsiteX63" fmla="*/ 2148840 w 2214880"/>
                    <a:gd name="connsiteY63" fmla="*/ 2382520 h 3032760"/>
                    <a:gd name="connsiteX64" fmla="*/ 2072640 w 2214880"/>
                    <a:gd name="connsiteY64" fmla="*/ 2382520 h 3032760"/>
                    <a:gd name="connsiteX65" fmla="*/ 2011680 w 2214880"/>
                    <a:gd name="connsiteY65" fmla="*/ 2341880 h 3032760"/>
                    <a:gd name="connsiteX66" fmla="*/ 1971040 w 2214880"/>
                    <a:gd name="connsiteY66" fmla="*/ 2250440 h 3032760"/>
                    <a:gd name="connsiteX67" fmla="*/ 1950720 w 2214880"/>
                    <a:gd name="connsiteY67" fmla="*/ 2204720 h 3032760"/>
                    <a:gd name="connsiteX68" fmla="*/ 1894840 w 2214880"/>
                    <a:gd name="connsiteY68" fmla="*/ 2194560 h 3032760"/>
                    <a:gd name="connsiteX69" fmla="*/ 1869440 w 2214880"/>
                    <a:gd name="connsiteY69" fmla="*/ 2159000 h 3032760"/>
                    <a:gd name="connsiteX70" fmla="*/ 1869440 w 2214880"/>
                    <a:gd name="connsiteY70" fmla="*/ 2006600 h 3032760"/>
                    <a:gd name="connsiteX71" fmla="*/ 1864360 w 2214880"/>
                    <a:gd name="connsiteY71" fmla="*/ 1960880 h 3032760"/>
                    <a:gd name="connsiteX72" fmla="*/ 1808480 w 2214880"/>
                    <a:gd name="connsiteY72" fmla="*/ 1960880 h 3032760"/>
                    <a:gd name="connsiteX73" fmla="*/ 1732280 w 2214880"/>
                    <a:gd name="connsiteY73" fmla="*/ 1930400 h 3032760"/>
                    <a:gd name="connsiteX74" fmla="*/ 1686560 w 2214880"/>
                    <a:gd name="connsiteY74" fmla="*/ 1864360 h 3032760"/>
                    <a:gd name="connsiteX75" fmla="*/ 1676400 w 2214880"/>
                    <a:gd name="connsiteY75" fmla="*/ 1818640 h 3032760"/>
                    <a:gd name="connsiteX76" fmla="*/ 1676400 w 2214880"/>
                    <a:gd name="connsiteY76" fmla="*/ 1767840 h 3032760"/>
                    <a:gd name="connsiteX77" fmla="*/ 1645920 w 2214880"/>
                    <a:gd name="connsiteY77" fmla="*/ 1752600 h 3032760"/>
                    <a:gd name="connsiteX78" fmla="*/ 1595120 w 2214880"/>
                    <a:gd name="connsiteY78" fmla="*/ 1752600 h 3032760"/>
                    <a:gd name="connsiteX79" fmla="*/ 1539240 w 2214880"/>
                    <a:gd name="connsiteY79" fmla="*/ 1757680 h 3032760"/>
                    <a:gd name="connsiteX80" fmla="*/ 1452880 w 2214880"/>
                    <a:gd name="connsiteY80" fmla="*/ 1686560 h 3032760"/>
                    <a:gd name="connsiteX81" fmla="*/ 1452880 w 2214880"/>
                    <a:gd name="connsiteY81" fmla="*/ 1610360 h 3032760"/>
                    <a:gd name="connsiteX82" fmla="*/ 1452880 w 2214880"/>
                    <a:gd name="connsiteY82" fmla="*/ 1559560 h 3032760"/>
                    <a:gd name="connsiteX83" fmla="*/ 1397000 w 2214880"/>
                    <a:gd name="connsiteY83" fmla="*/ 1503680 h 3032760"/>
                    <a:gd name="connsiteX84" fmla="*/ 1320800 w 2214880"/>
                    <a:gd name="connsiteY84" fmla="*/ 1488440 h 3032760"/>
                    <a:gd name="connsiteX85" fmla="*/ 1275080 w 2214880"/>
                    <a:gd name="connsiteY85" fmla="*/ 1518920 h 3032760"/>
                    <a:gd name="connsiteX86" fmla="*/ 1259840 w 2214880"/>
                    <a:gd name="connsiteY86" fmla="*/ 1539240 h 3032760"/>
                    <a:gd name="connsiteX87" fmla="*/ 1224280 w 2214880"/>
                    <a:gd name="connsiteY87" fmla="*/ 1539240 h 3032760"/>
                    <a:gd name="connsiteX88" fmla="*/ 1193800 w 2214880"/>
                    <a:gd name="connsiteY88" fmla="*/ 1483360 h 3032760"/>
                    <a:gd name="connsiteX89" fmla="*/ 1163320 w 2214880"/>
                    <a:gd name="connsiteY89" fmla="*/ 1478280 h 3032760"/>
                    <a:gd name="connsiteX90" fmla="*/ 1122680 w 2214880"/>
                    <a:gd name="connsiteY90" fmla="*/ 1478280 h 3032760"/>
                    <a:gd name="connsiteX91" fmla="*/ 1046480 w 2214880"/>
                    <a:gd name="connsiteY91" fmla="*/ 1427480 h 3032760"/>
                    <a:gd name="connsiteX92" fmla="*/ 1036320 w 2214880"/>
                    <a:gd name="connsiteY92" fmla="*/ 1214120 h 3032760"/>
                    <a:gd name="connsiteX93" fmla="*/ 1066800 w 2214880"/>
                    <a:gd name="connsiteY93" fmla="*/ 1158240 h 3032760"/>
                    <a:gd name="connsiteX94" fmla="*/ 1061720 w 2214880"/>
                    <a:gd name="connsiteY94" fmla="*/ 1036320 h 3032760"/>
                    <a:gd name="connsiteX95" fmla="*/ 1122680 w 2214880"/>
                    <a:gd name="connsiteY95" fmla="*/ 960120 h 3032760"/>
                    <a:gd name="connsiteX96" fmla="*/ 1122680 w 2214880"/>
                    <a:gd name="connsiteY96" fmla="*/ 843280 h 3032760"/>
                    <a:gd name="connsiteX97" fmla="*/ 1148080 w 2214880"/>
                    <a:gd name="connsiteY97" fmla="*/ 762000 h 3032760"/>
                    <a:gd name="connsiteX98" fmla="*/ 1153160 w 2214880"/>
                    <a:gd name="connsiteY98" fmla="*/ 711200 h 3032760"/>
                    <a:gd name="connsiteX99" fmla="*/ 1203960 w 2214880"/>
                    <a:gd name="connsiteY99" fmla="*/ 635000 h 3032760"/>
                    <a:gd name="connsiteX100" fmla="*/ 1183640 w 2214880"/>
                    <a:gd name="connsiteY100" fmla="*/ 513080 h 3032760"/>
                    <a:gd name="connsiteX101" fmla="*/ 1158240 w 2214880"/>
                    <a:gd name="connsiteY101" fmla="*/ 472440 h 3032760"/>
                    <a:gd name="connsiteX102" fmla="*/ 1087120 w 2214880"/>
                    <a:gd name="connsiteY102" fmla="*/ 431800 h 3032760"/>
                    <a:gd name="connsiteX103" fmla="*/ 1097280 w 2214880"/>
                    <a:gd name="connsiteY103" fmla="*/ 345440 h 3032760"/>
                    <a:gd name="connsiteX104" fmla="*/ 1071880 w 2214880"/>
                    <a:gd name="connsiteY104" fmla="*/ 294640 h 3032760"/>
                    <a:gd name="connsiteX105" fmla="*/ 1046480 w 2214880"/>
                    <a:gd name="connsiteY105" fmla="*/ 264160 h 3032760"/>
                    <a:gd name="connsiteX106" fmla="*/ 990600 w 2214880"/>
                    <a:gd name="connsiteY106" fmla="*/ 259080 h 3032760"/>
                    <a:gd name="connsiteX107" fmla="*/ 939800 w 2214880"/>
                    <a:gd name="connsiteY107" fmla="*/ 259080 h 3032760"/>
                    <a:gd name="connsiteX108" fmla="*/ 889000 w 2214880"/>
                    <a:gd name="connsiteY108" fmla="*/ 233680 h 3032760"/>
                    <a:gd name="connsiteX109" fmla="*/ 889000 w 2214880"/>
                    <a:gd name="connsiteY109" fmla="*/ 60960 h 3032760"/>
                    <a:gd name="connsiteX0" fmla="*/ 889000 w 2214880"/>
                    <a:gd name="connsiteY0" fmla="*/ 60960 h 3032760"/>
                    <a:gd name="connsiteX1" fmla="*/ 650240 w 2214880"/>
                    <a:gd name="connsiteY1" fmla="*/ 0 h 3032760"/>
                    <a:gd name="connsiteX2" fmla="*/ 426720 w 2214880"/>
                    <a:gd name="connsiteY2" fmla="*/ 238760 h 3032760"/>
                    <a:gd name="connsiteX3" fmla="*/ 406400 w 2214880"/>
                    <a:gd name="connsiteY3" fmla="*/ 274320 h 3032760"/>
                    <a:gd name="connsiteX4" fmla="*/ 406400 w 2214880"/>
                    <a:gd name="connsiteY4" fmla="*/ 330200 h 3032760"/>
                    <a:gd name="connsiteX5" fmla="*/ 431800 w 2214880"/>
                    <a:gd name="connsiteY5" fmla="*/ 365760 h 3032760"/>
                    <a:gd name="connsiteX6" fmla="*/ 431800 w 2214880"/>
                    <a:gd name="connsiteY6" fmla="*/ 436880 h 3032760"/>
                    <a:gd name="connsiteX7" fmla="*/ 452120 w 2214880"/>
                    <a:gd name="connsiteY7" fmla="*/ 487680 h 3032760"/>
                    <a:gd name="connsiteX8" fmla="*/ 467360 w 2214880"/>
                    <a:gd name="connsiteY8" fmla="*/ 802640 h 3032760"/>
                    <a:gd name="connsiteX9" fmla="*/ 436880 w 2214880"/>
                    <a:gd name="connsiteY9" fmla="*/ 838200 h 3032760"/>
                    <a:gd name="connsiteX10" fmla="*/ 299720 w 2214880"/>
                    <a:gd name="connsiteY10" fmla="*/ 919480 h 3032760"/>
                    <a:gd name="connsiteX11" fmla="*/ 254000 w 2214880"/>
                    <a:gd name="connsiteY11" fmla="*/ 975360 h 3032760"/>
                    <a:gd name="connsiteX12" fmla="*/ 213360 w 2214880"/>
                    <a:gd name="connsiteY12" fmla="*/ 1036320 h 3032760"/>
                    <a:gd name="connsiteX13" fmla="*/ 167640 w 2214880"/>
                    <a:gd name="connsiteY13" fmla="*/ 1102360 h 3032760"/>
                    <a:gd name="connsiteX14" fmla="*/ 0 w 2214880"/>
                    <a:gd name="connsiteY14" fmla="*/ 1193800 h 3032760"/>
                    <a:gd name="connsiteX15" fmla="*/ 0 w 2214880"/>
                    <a:gd name="connsiteY15" fmla="*/ 1234440 h 3032760"/>
                    <a:gd name="connsiteX16" fmla="*/ 66040 w 2214880"/>
                    <a:gd name="connsiteY16" fmla="*/ 1366520 h 3032760"/>
                    <a:gd name="connsiteX17" fmla="*/ 127000 w 2214880"/>
                    <a:gd name="connsiteY17" fmla="*/ 1595120 h 3032760"/>
                    <a:gd name="connsiteX18" fmla="*/ 187960 w 2214880"/>
                    <a:gd name="connsiteY18" fmla="*/ 1762760 h 3032760"/>
                    <a:gd name="connsiteX19" fmla="*/ 187960 w 2214880"/>
                    <a:gd name="connsiteY19" fmla="*/ 1920240 h 3032760"/>
                    <a:gd name="connsiteX20" fmla="*/ 198120 w 2214880"/>
                    <a:gd name="connsiteY20" fmla="*/ 1950720 h 3032760"/>
                    <a:gd name="connsiteX21" fmla="*/ 314960 w 2214880"/>
                    <a:gd name="connsiteY21" fmla="*/ 2072640 h 3032760"/>
                    <a:gd name="connsiteX22" fmla="*/ 350520 w 2214880"/>
                    <a:gd name="connsiteY22" fmla="*/ 2072640 h 3032760"/>
                    <a:gd name="connsiteX23" fmla="*/ 391160 w 2214880"/>
                    <a:gd name="connsiteY23" fmla="*/ 2037080 h 3032760"/>
                    <a:gd name="connsiteX24" fmla="*/ 502920 w 2214880"/>
                    <a:gd name="connsiteY24" fmla="*/ 2103120 h 3032760"/>
                    <a:gd name="connsiteX25" fmla="*/ 518160 w 2214880"/>
                    <a:gd name="connsiteY25" fmla="*/ 2164080 h 3032760"/>
                    <a:gd name="connsiteX26" fmla="*/ 508000 w 2214880"/>
                    <a:gd name="connsiteY26" fmla="*/ 2235200 h 3032760"/>
                    <a:gd name="connsiteX27" fmla="*/ 518160 w 2214880"/>
                    <a:gd name="connsiteY27" fmla="*/ 2275840 h 3032760"/>
                    <a:gd name="connsiteX28" fmla="*/ 574040 w 2214880"/>
                    <a:gd name="connsiteY28" fmla="*/ 2306320 h 3032760"/>
                    <a:gd name="connsiteX29" fmla="*/ 619760 w 2214880"/>
                    <a:gd name="connsiteY29" fmla="*/ 2316480 h 3032760"/>
                    <a:gd name="connsiteX30" fmla="*/ 711200 w 2214880"/>
                    <a:gd name="connsiteY30" fmla="*/ 2407920 h 3032760"/>
                    <a:gd name="connsiteX31" fmla="*/ 772160 w 2214880"/>
                    <a:gd name="connsiteY31" fmla="*/ 2438400 h 3032760"/>
                    <a:gd name="connsiteX32" fmla="*/ 853440 w 2214880"/>
                    <a:gd name="connsiteY32" fmla="*/ 2418080 h 3032760"/>
                    <a:gd name="connsiteX33" fmla="*/ 899160 w 2214880"/>
                    <a:gd name="connsiteY33" fmla="*/ 2418080 h 3032760"/>
                    <a:gd name="connsiteX34" fmla="*/ 960120 w 2214880"/>
                    <a:gd name="connsiteY34" fmla="*/ 2484120 h 3032760"/>
                    <a:gd name="connsiteX35" fmla="*/ 965200 w 2214880"/>
                    <a:gd name="connsiteY35" fmla="*/ 2534920 h 3032760"/>
                    <a:gd name="connsiteX36" fmla="*/ 949960 w 2214880"/>
                    <a:gd name="connsiteY36" fmla="*/ 2575560 h 3032760"/>
                    <a:gd name="connsiteX37" fmla="*/ 950595 w 2214880"/>
                    <a:gd name="connsiteY37" fmla="*/ 2661920 h 3032760"/>
                    <a:gd name="connsiteX38" fmla="*/ 990600 w 2214880"/>
                    <a:gd name="connsiteY38" fmla="*/ 2702560 h 3032760"/>
                    <a:gd name="connsiteX39" fmla="*/ 1066800 w 2214880"/>
                    <a:gd name="connsiteY39" fmla="*/ 2794000 h 3032760"/>
                    <a:gd name="connsiteX40" fmla="*/ 1117600 w 2214880"/>
                    <a:gd name="connsiteY40" fmla="*/ 2799080 h 3032760"/>
                    <a:gd name="connsiteX41" fmla="*/ 1153160 w 2214880"/>
                    <a:gd name="connsiteY41" fmla="*/ 2799080 h 3032760"/>
                    <a:gd name="connsiteX42" fmla="*/ 1193800 w 2214880"/>
                    <a:gd name="connsiteY42" fmla="*/ 2839720 h 3032760"/>
                    <a:gd name="connsiteX43" fmla="*/ 1198880 w 2214880"/>
                    <a:gd name="connsiteY43" fmla="*/ 2875280 h 3032760"/>
                    <a:gd name="connsiteX44" fmla="*/ 1259840 w 2214880"/>
                    <a:gd name="connsiteY44" fmla="*/ 2890520 h 3032760"/>
                    <a:gd name="connsiteX45" fmla="*/ 1290320 w 2214880"/>
                    <a:gd name="connsiteY45" fmla="*/ 2885440 h 3032760"/>
                    <a:gd name="connsiteX46" fmla="*/ 1341120 w 2214880"/>
                    <a:gd name="connsiteY46" fmla="*/ 2936240 h 3032760"/>
                    <a:gd name="connsiteX47" fmla="*/ 1402080 w 2214880"/>
                    <a:gd name="connsiteY47" fmla="*/ 2936240 h 3032760"/>
                    <a:gd name="connsiteX48" fmla="*/ 1569720 w 2214880"/>
                    <a:gd name="connsiteY48" fmla="*/ 2931160 h 3032760"/>
                    <a:gd name="connsiteX49" fmla="*/ 1595120 w 2214880"/>
                    <a:gd name="connsiteY49" fmla="*/ 2921000 h 3032760"/>
                    <a:gd name="connsiteX50" fmla="*/ 1651000 w 2214880"/>
                    <a:gd name="connsiteY50" fmla="*/ 2946400 h 3032760"/>
                    <a:gd name="connsiteX51" fmla="*/ 1671320 w 2214880"/>
                    <a:gd name="connsiteY51" fmla="*/ 3002280 h 3032760"/>
                    <a:gd name="connsiteX52" fmla="*/ 1686560 w 2214880"/>
                    <a:gd name="connsiteY52" fmla="*/ 3032760 h 3032760"/>
                    <a:gd name="connsiteX53" fmla="*/ 1778000 w 2214880"/>
                    <a:gd name="connsiteY53" fmla="*/ 2981960 h 3032760"/>
                    <a:gd name="connsiteX54" fmla="*/ 1823720 w 2214880"/>
                    <a:gd name="connsiteY54" fmla="*/ 2921000 h 3032760"/>
                    <a:gd name="connsiteX55" fmla="*/ 1960880 w 2214880"/>
                    <a:gd name="connsiteY55" fmla="*/ 2763520 h 3032760"/>
                    <a:gd name="connsiteX56" fmla="*/ 2001520 w 2214880"/>
                    <a:gd name="connsiteY56" fmla="*/ 2733040 h 3032760"/>
                    <a:gd name="connsiteX57" fmla="*/ 2057400 w 2214880"/>
                    <a:gd name="connsiteY57" fmla="*/ 2727960 h 3032760"/>
                    <a:gd name="connsiteX58" fmla="*/ 2062480 w 2214880"/>
                    <a:gd name="connsiteY58" fmla="*/ 2672080 h 3032760"/>
                    <a:gd name="connsiteX59" fmla="*/ 2047240 w 2214880"/>
                    <a:gd name="connsiteY59" fmla="*/ 2651760 h 3032760"/>
                    <a:gd name="connsiteX60" fmla="*/ 2108200 w 2214880"/>
                    <a:gd name="connsiteY60" fmla="*/ 2519680 h 3032760"/>
                    <a:gd name="connsiteX61" fmla="*/ 2214880 w 2214880"/>
                    <a:gd name="connsiteY61" fmla="*/ 2468880 h 3032760"/>
                    <a:gd name="connsiteX62" fmla="*/ 2199640 w 2214880"/>
                    <a:gd name="connsiteY62" fmla="*/ 2433320 h 3032760"/>
                    <a:gd name="connsiteX63" fmla="*/ 2148840 w 2214880"/>
                    <a:gd name="connsiteY63" fmla="*/ 2382520 h 3032760"/>
                    <a:gd name="connsiteX64" fmla="*/ 2072640 w 2214880"/>
                    <a:gd name="connsiteY64" fmla="*/ 2382520 h 3032760"/>
                    <a:gd name="connsiteX65" fmla="*/ 2011680 w 2214880"/>
                    <a:gd name="connsiteY65" fmla="*/ 2341880 h 3032760"/>
                    <a:gd name="connsiteX66" fmla="*/ 1971040 w 2214880"/>
                    <a:gd name="connsiteY66" fmla="*/ 2250440 h 3032760"/>
                    <a:gd name="connsiteX67" fmla="*/ 1950720 w 2214880"/>
                    <a:gd name="connsiteY67" fmla="*/ 2204720 h 3032760"/>
                    <a:gd name="connsiteX68" fmla="*/ 1894840 w 2214880"/>
                    <a:gd name="connsiteY68" fmla="*/ 2194560 h 3032760"/>
                    <a:gd name="connsiteX69" fmla="*/ 1869440 w 2214880"/>
                    <a:gd name="connsiteY69" fmla="*/ 2159000 h 3032760"/>
                    <a:gd name="connsiteX70" fmla="*/ 1869440 w 2214880"/>
                    <a:gd name="connsiteY70" fmla="*/ 2006600 h 3032760"/>
                    <a:gd name="connsiteX71" fmla="*/ 1864360 w 2214880"/>
                    <a:gd name="connsiteY71" fmla="*/ 1960880 h 3032760"/>
                    <a:gd name="connsiteX72" fmla="*/ 1808480 w 2214880"/>
                    <a:gd name="connsiteY72" fmla="*/ 1960880 h 3032760"/>
                    <a:gd name="connsiteX73" fmla="*/ 1732280 w 2214880"/>
                    <a:gd name="connsiteY73" fmla="*/ 1930400 h 3032760"/>
                    <a:gd name="connsiteX74" fmla="*/ 1686560 w 2214880"/>
                    <a:gd name="connsiteY74" fmla="*/ 1864360 h 3032760"/>
                    <a:gd name="connsiteX75" fmla="*/ 1676400 w 2214880"/>
                    <a:gd name="connsiteY75" fmla="*/ 1818640 h 3032760"/>
                    <a:gd name="connsiteX76" fmla="*/ 1676400 w 2214880"/>
                    <a:gd name="connsiteY76" fmla="*/ 1767840 h 3032760"/>
                    <a:gd name="connsiteX77" fmla="*/ 1645920 w 2214880"/>
                    <a:gd name="connsiteY77" fmla="*/ 1752600 h 3032760"/>
                    <a:gd name="connsiteX78" fmla="*/ 1595120 w 2214880"/>
                    <a:gd name="connsiteY78" fmla="*/ 1752600 h 3032760"/>
                    <a:gd name="connsiteX79" fmla="*/ 1539240 w 2214880"/>
                    <a:gd name="connsiteY79" fmla="*/ 1757680 h 3032760"/>
                    <a:gd name="connsiteX80" fmla="*/ 1452880 w 2214880"/>
                    <a:gd name="connsiteY80" fmla="*/ 1686560 h 3032760"/>
                    <a:gd name="connsiteX81" fmla="*/ 1452880 w 2214880"/>
                    <a:gd name="connsiteY81" fmla="*/ 1610360 h 3032760"/>
                    <a:gd name="connsiteX82" fmla="*/ 1452880 w 2214880"/>
                    <a:gd name="connsiteY82" fmla="*/ 1559560 h 3032760"/>
                    <a:gd name="connsiteX83" fmla="*/ 1397000 w 2214880"/>
                    <a:gd name="connsiteY83" fmla="*/ 1503680 h 3032760"/>
                    <a:gd name="connsiteX84" fmla="*/ 1320800 w 2214880"/>
                    <a:gd name="connsiteY84" fmla="*/ 1488440 h 3032760"/>
                    <a:gd name="connsiteX85" fmla="*/ 1275080 w 2214880"/>
                    <a:gd name="connsiteY85" fmla="*/ 1518920 h 3032760"/>
                    <a:gd name="connsiteX86" fmla="*/ 1259840 w 2214880"/>
                    <a:gd name="connsiteY86" fmla="*/ 1539240 h 3032760"/>
                    <a:gd name="connsiteX87" fmla="*/ 1224280 w 2214880"/>
                    <a:gd name="connsiteY87" fmla="*/ 1539240 h 3032760"/>
                    <a:gd name="connsiteX88" fmla="*/ 1193800 w 2214880"/>
                    <a:gd name="connsiteY88" fmla="*/ 1483360 h 3032760"/>
                    <a:gd name="connsiteX89" fmla="*/ 1163320 w 2214880"/>
                    <a:gd name="connsiteY89" fmla="*/ 1478280 h 3032760"/>
                    <a:gd name="connsiteX90" fmla="*/ 1122680 w 2214880"/>
                    <a:gd name="connsiteY90" fmla="*/ 1478280 h 3032760"/>
                    <a:gd name="connsiteX91" fmla="*/ 1046480 w 2214880"/>
                    <a:gd name="connsiteY91" fmla="*/ 1427480 h 3032760"/>
                    <a:gd name="connsiteX92" fmla="*/ 1036320 w 2214880"/>
                    <a:gd name="connsiteY92" fmla="*/ 1214120 h 3032760"/>
                    <a:gd name="connsiteX93" fmla="*/ 1066800 w 2214880"/>
                    <a:gd name="connsiteY93" fmla="*/ 1158240 h 3032760"/>
                    <a:gd name="connsiteX94" fmla="*/ 1061720 w 2214880"/>
                    <a:gd name="connsiteY94" fmla="*/ 1036320 h 3032760"/>
                    <a:gd name="connsiteX95" fmla="*/ 1122680 w 2214880"/>
                    <a:gd name="connsiteY95" fmla="*/ 960120 h 3032760"/>
                    <a:gd name="connsiteX96" fmla="*/ 1122680 w 2214880"/>
                    <a:gd name="connsiteY96" fmla="*/ 843280 h 3032760"/>
                    <a:gd name="connsiteX97" fmla="*/ 1148080 w 2214880"/>
                    <a:gd name="connsiteY97" fmla="*/ 762000 h 3032760"/>
                    <a:gd name="connsiteX98" fmla="*/ 1153160 w 2214880"/>
                    <a:gd name="connsiteY98" fmla="*/ 711200 h 3032760"/>
                    <a:gd name="connsiteX99" fmla="*/ 1203960 w 2214880"/>
                    <a:gd name="connsiteY99" fmla="*/ 635000 h 3032760"/>
                    <a:gd name="connsiteX100" fmla="*/ 1183640 w 2214880"/>
                    <a:gd name="connsiteY100" fmla="*/ 513080 h 3032760"/>
                    <a:gd name="connsiteX101" fmla="*/ 1158240 w 2214880"/>
                    <a:gd name="connsiteY101" fmla="*/ 472440 h 3032760"/>
                    <a:gd name="connsiteX102" fmla="*/ 1087120 w 2214880"/>
                    <a:gd name="connsiteY102" fmla="*/ 431800 h 3032760"/>
                    <a:gd name="connsiteX103" fmla="*/ 1097280 w 2214880"/>
                    <a:gd name="connsiteY103" fmla="*/ 345440 h 3032760"/>
                    <a:gd name="connsiteX104" fmla="*/ 1071880 w 2214880"/>
                    <a:gd name="connsiteY104" fmla="*/ 294640 h 3032760"/>
                    <a:gd name="connsiteX105" fmla="*/ 1046480 w 2214880"/>
                    <a:gd name="connsiteY105" fmla="*/ 264160 h 3032760"/>
                    <a:gd name="connsiteX106" fmla="*/ 990600 w 2214880"/>
                    <a:gd name="connsiteY106" fmla="*/ 259080 h 3032760"/>
                    <a:gd name="connsiteX107" fmla="*/ 939800 w 2214880"/>
                    <a:gd name="connsiteY107" fmla="*/ 259080 h 3032760"/>
                    <a:gd name="connsiteX108" fmla="*/ 889000 w 2214880"/>
                    <a:gd name="connsiteY108" fmla="*/ 233680 h 3032760"/>
                    <a:gd name="connsiteX109" fmla="*/ 889000 w 2214880"/>
                    <a:gd name="connsiteY109" fmla="*/ 60960 h 3032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</a:cxnLst>
                  <a:rect l="l" t="t" r="r" b="b"/>
                  <a:pathLst>
                    <a:path w="2214880" h="3032760">
                      <a:moveTo>
                        <a:pt x="889000" y="60960"/>
                      </a:moveTo>
                      <a:lnTo>
                        <a:pt x="650240" y="0"/>
                      </a:lnTo>
                      <a:lnTo>
                        <a:pt x="426720" y="238760"/>
                      </a:lnTo>
                      <a:lnTo>
                        <a:pt x="406400" y="274320"/>
                      </a:lnTo>
                      <a:lnTo>
                        <a:pt x="406400" y="330200"/>
                      </a:lnTo>
                      <a:lnTo>
                        <a:pt x="431800" y="365760"/>
                      </a:lnTo>
                      <a:lnTo>
                        <a:pt x="431800" y="436880"/>
                      </a:lnTo>
                      <a:lnTo>
                        <a:pt x="452120" y="487680"/>
                      </a:lnTo>
                      <a:lnTo>
                        <a:pt x="467360" y="802640"/>
                      </a:lnTo>
                      <a:lnTo>
                        <a:pt x="436880" y="838200"/>
                      </a:lnTo>
                      <a:lnTo>
                        <a:pt x="299720" y="919480"/>
                      </a:lnTo>
                      <a:lnTo>
                        <a:pt x="254000" y="975360"/>
                      </a:lnTo>
                      <a:lnTo>
                        <a:pt x="213360" y="1036320"/>
                      </a:lnTo>
                      <a:lnTo>
                        <a:pt x="167640" y="1102360"/>
                      </a:lnTo>
                      <a:lnTo>
                        <a:pt x="0" y="1193800"/>
                      </a:lnTo>
                      <a:lnTo>
                        <a:pt x="0" y="1234440"/>
                      </a:lnTo>
                      <a:lnTo>
                        <a:pt x="66040" y="1366520"/>
                      </a:lnTo>
                      <a:lnTo>
                        <a:pt x="127000" y="1595120"/>
                      </a:lnTo>
                      <a:lnTo>
                        <a:pt x="187960" y="1762760"/>
                      </a:lnTo>
                      <a:lnTo>
                        <a:pt x="187960" y="1920240"/>
                      </a:lnTo>
                      <a:lnTo>
                        <a:pt x="198120" y="1950720"/>
                      </a:lnTo>
                      <a:lnTo>
                        <a:pt x="314960" y="2072640"/>
                      </a:lnTo>
                      <a:lnTo>
                        <a:pt x="350520" y="2072640"/>
                      </a:lnTo>
                      <a:lnTo>
                        <a:pt x="391160" y="2037080"/>
                      </a:lnTo>
                      <a:lnTo>
                        <a:pt x="502920" y="2103120"/>
                      </a:lnTo>
                      <a:lnTo>
                        <a:pt x="518160" y="2164080"/>
                      </a:lnTo>
                      <a:lnTo>
                        <a:pt x="508000" y="2235200"/>
                      </a:lnTo>
                      <a:lnTo>
                        <a:pt x="518160" y="2275840"/>
                      </a:lnTo>
                      <a:lnTo>
                        <a:pt x="574040" y="2306320"/>
                      </a:lnTo>
                      <a:lnTo>
                        <a:pt x="619760" y="2316480"/>
                      </a:lnTo>
                      <a:lnTo>
                        <a:pt x="711200" y="2407920"/>
                      </a:lnTo>
                      <a:lnTo>
                        <a:pt x="772160" y="2438400"/>
                      </a:lnTo>
                      <a:lnTo>
                        <a:pt x="853440" y="2418080"/>
                      </a:lnTo>
                      <a:lnTo>
                        <a:pt x="899160" y="2418080"/>
                      </a:lnTo>
                      <a:lnTo>
                        <a:pt x="960120" y="2484120"/>
                      </a:lnTo>
                      <a:lnTo>
                        <a:pt x="965200" y="2534920"/>
                      </a:lnTo>
                      <a:lnTo>
                        <a:pt x="949960" y="2575560"/>
                      </a:lnTo>
                      <a:cubicBezTo>
                        <a:pt x="950172" y="2604347"/>
                        <a:pt x="950383" y="2633133"/>
                        <a:pt x="950595" y="2661920"/>
                      </a:cubicBezTo>
                      <a:lnTo>
                        <a:pt x="990600" y="2702560"/>
                      </a:lnTo>
                      <a:lnTo>
                        <a:pt x="1066800" y="2794000"/>
                      </a:lnTo>
                      <a:lnTo>
                        <a:pt x="1117600" y="2799080"/>
                      </a:lnTo>
                      <a:lnTo>
                        <a:pt x="1153160" y="2799080"/>
                      </a:lnTo>
                      <a:lnTo>
                        <a:pt x="1193800" y="2839720"/>
                      </a:lnTo>
                      <a:lnTo>
                        <a:pt x="1198880" y="2875280"/>
                      </a:lnTo>
                      <a:lnTo>
                        <a:pt x="1259840" y="2890520"/>
                      </a:lnTo>
                      <a:lnTo>
                        <a:pt x="1290320" y="2885440"/>
                      </a:lnTo>
                      <a:lnTo>
                        <a:pt x="1341120" y="2936240"/>
                      </a:lnTo>
                      <a:lnTo>
                        <a:pt x="1402080" y="2936240"/>
                      </a:lnTo>
                      <a:lnTo>
                        <a:pt x="1569720" y="2931160"/>
                      </a:lnTo>
                      <a:lnTo>
                        <a:pt x="1595120" y="2921000"/>
                      </a:lnTo>
                      <a:lnTo>
                        <a:pt x="1651000" y="2946400"/>
                      </a:lnTo>
                      <a:lnTo>
                        <a:pt x="1671320" y="3002280"/>
                      </a:lnTo>
                      <a:lnTo>
                        <a:pt x="1686560" y="3032760"/>
                      </a:lnTo>
                      <a:lnTo>
                        <a:pt x="1778000" y="2981960"/>
                      </a:lnTo>
                      <a:lnTo>
                        <a:pt x="1823720" y="2921000"/>
                      </a:lnTo>
                      <a:lnTo>
                        <a:pt x="1960880" y="2763520"/>
                      </a:lnTo>
                      <a:lnTo>
                        <a:pt x="2001520" y="2733040"/>
                      </a:lnTo>
                      <a:lnTo>
                        <a:pt x="2057400" y="2727960"/>
                      </a:lnTo>
                      <a:lnTo>
                        <a:pt x="2062480" y="2672080"/>
                      </a:lnTo>
                      <a:lnTo>
                        <a:pt x="2047240" y="2651760"/>
                      </a:lnTo>
                      <a:lnTo>
                        <a:pt x="2108200" y="2519680"/>
                      </a:lnTo>
                      <a:lnTo>
                        <a:pt x="2214880" y="2468880"/>
                      </a:lnTo>
                      <a:lnTo>
                        <a:pt x="2199640" y="2433320"/>
                      </a:lnTo>
                      <a:lnTo>
                        <a:pt x="2148840" y="2382520"/>
                      </a:lnTo>
                      <a:lnTo>
                        <a:pt x="2072640" y="2382520"/>
                      </a:lnTo>
                      <a:lnTo>
                        <a:pt x="2011680" y="2341880"/>
                      </a:lnTo>
                      <a:lnTo>
                        <a:pt x="1971040" y="2250440"/>
                      </a:lnTo>
                      <a:lnTo>
                        <a:pt x="1950720" y="2204720"/>
                      </a:lnTo>
                      <a:lnTo>
                        <a:pt x="1894840" y="2194560"/>
                      </a:lnTo>
                      <a:lnTo>
                        <a:pt x="1869440" y="2159000"/>
                      </a:lnTo>
                      <a:lnTo>
                        <a:pt x="1869440" y="2006600"/>
                      </a:lnTo>
                      <a:lnTo>
                        <a:pt x="1864360" y="1960880"/>
                      </a:lnTo>
                      <a:lnTo>
                        <a:pt x="1808480" y="1960880"/>
                      </a:lnTo>
                      <a:lnTo>
                        <a:pt x="1732280" y="1930400"/>
                      </a:lnTo>
                      <a:lnTo>
                        <a:pt x="1686560" y="1864360"/>
                      </a:lnTo>
                      <a:lnTo>
                        <a:pt x="1676400" y="1818640"/>
                      </a:lnTo>
                      <a:lnTo>
                        <a:pt x="1676400" y="1767840"/>
                      </a:lnTo>
                      <a:lnTo>
                        <a:pt x="1645920" y="1752600"/>
                      </a:lnTo>
                      <a:lnTo>
                        <a:pt x="1595120" y="1752600"/>
                      </a:lnTo>
                      <a:lnTo>
                        <a:pt x="1539240" y="1757680"/>
                      </a:lnTo>
                      <a:lnTo>
                        <a:pt x="1452880" y="1686560"/>
                      </a:lnTo>
                      <a:lnTo>
                        <a:pt x="1452880" y="1610360"/>
                      </a:lnTo>
                      <a:lnTo>
                        <a:pt x="1452880" y="1559560"/>
                      </a:lnTo>
                      <a:lnTo>
                        <a:pt x="1397000" y="1503680"/>
                      </a:lnTo>
                      <a:lnTo>
                        <a:pt x="1320800" y="1488440"/>
                      </a:lnTo>
                      <a:lnTo>
                        <a:pt x="1275080" y="1518920"/>
                      </a:lnTo>
                      <a:lnTo>
                        <a:pt x="1259840" y="1539240"/>
                      </a:lnTo>
                      <a:lnTo>
                        <a:pt x="1224280" y="1539240"/>
                      </a:lnTo>
                      <a:lnTo>
                        <a:pt x="1193800" y="1483360"/>
                      </a:lnTo>
                      <a:lnTo>
                        <a:pt x="1163320" y="1478280"/>
                      </a:lnTo>
                      <a:lnTo>
                        <a:pt x="1122680" y="1478280"/>
                      </a:lnTo>
                      <a:lnTo>
                        <a:pt x="1046480" y="1427480"/>
                      </a:lnTo>
                      <a:lnTo>
                        <a:pt x="1036320" y="1214120"/>
                      </a:lnTo>
                      <a:lnTo>
                        <a:pt x="1066800" y="1158240"/>
                      </a:lnTo>
                      <a:lnTo>
                        <a:pt x="1061720" y="1036320"/>
                      </a:lnTo>
                      <a:lnTo>
                        <a:pt x="1122680" y="960120"/>
                      </a:lnTo>
                      <a:lnTo>
                        <a:pt x="1122680" y="843280"/>
                      </a:lnTo>
                      <a:lnTo>
                        <a:pt x="1148080" y="762000"/>
                      </a:lnTo>
                      <a:lnTo>
                        <a:pt x="1153160" y="711200"/>
                      </a:lnTo>
                      <a:lnTo>
                        <a:pt x="1203960" y="635000"/>
                      </a:lnTo>
                      <a:lnTo>
                        <a:pt x="1183640" y="513080"/>
                      </a:lnTo>
                      <a:lnTo>
                        <a:pt x="1158240" y="472440"/>
                      </a:lnTo>
                      <a:lnTo>
                        <a:pt x="1087120" y="431800"/>
                      </a:lnTo>
                      <a:lnTo>
                        <a:pt x="1097280" y="345440"/>
                      </a:lnTo>
                      <a:lnTo>
                        <a:pt x="1071880" y="294640"/>
                      </a:lnTo>
                      <a:lnTo>
                        <a:pt x="1046480" y="264160"/>
                      </a:lnTo>
                      <a:lnTo>
                        <a:pt x="990600" y="259080"/>
                      </a:lnTo>
                      <a:lnTo>
                        <a:pt x="939800" y="259080"/>
                      </a:lnTo>
                      <a:lnTo>
                        <a:pt x="889000" y="233680"/>
                      </a:lnTo>
                      <a:lnTo>
                        <a:pt x="889000" y="6096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solidFill>
                    <a:srgbClr val="008FD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400" b="1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S-Core Dream 6 Bold" panose="020B0503030302020204" pitchFamily="34" charset="-127"/>
                    <a:ea typeface="S-Core Dream 6 Bold" panose="020B0503030302020204" pitchFamily="34" charset="-127"/>
                  </a:endParaRPr>
                </a:p>
              </p:txBody>
            </p:sp>
            <p:sp>
              <p:nvSpPr>
                <p:cNvPr id="208" name="강북 TXT">
                  <a:extLst>
                    <a:ext uri="{FF2B5EF4-FFF2-40B4-BE49-F238E27FC236}">
                      <a16:creationId xmlns:a16="http://schemas.microsoft.com/office/drawing/2014/main" id="{7DC043A0-6432-6C45-B464-DDFD55359920}"/>
                    </a:ext>
                  </a:extLst>
                </p:cNvPr>
                <p:cNvSpPr txBox="1"/>
                <p:nvPr/>
              </p:nvSpPr>
              <p:spPr>
                <a:xfrm>
                  <a:off x="4869071" y="2784301"/>
                  <a:ext cx="453970" cy="276999"/>
                </a:xfrm>
                <a:prstGeom prst="rect">
                  <a:avLst/>
                </a:prstGeom>
                <a:noFill/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</p:spPr>
              <p:txBody>
                <a:bodyPr wrap="none" rtlCol="0" anchor="ctr">
                  <a:spAutoFit/>
                </a:bodyPr>
                <a:lstStyle/>
                <a:p>
                  <a:pPr algn="ctr"/>
                  <a:r>
                    <a:rPr lang="ko-KR" altLang="en-US" sz="1200" b="1" spc="-15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latin typeface="S-Core Dream 6 Bold" panose="020B0503030302020204" pitchFamily="34" charset="-127"/>
                      <a:ea typeface="S-Core Dream 6 Bold" panose="020B0503030302020204" pitchFamily="34" charset="-127"/>
                    </a:rPr>
                    <a:t>강북</a:t>
                  </a:r>
                  <a:endParaRPr lang="ko-KR" altLang="en-US" sz="1200" b="1" spc="-15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S-Core Dream 6 Bold" panose="020B0503030302020204" pitchFamily="34" charset="-127"/>
                    <a:ea typeface="S-Core Dream 6 Bold" panose="020B0503030302020204" pitchFamily="34" charset="-127"/>
                  </a:endParaRPr>
                </a:p>
              </p:txBody>
            </p:sp>
          </p:grpSp>
          <p:grpSp>
            <p:nvGrpSpPr>
              <p:cNvPr id="201" name="도봉구">
                <a:extLst>
                  <a:ext uri="{FF2B5EF4-FFF2-40B4-BE49-F238E27FC236}">
                    <a16:creationId xmlns:a16="http://schemas.microsoft.com/office/drawing/2014/main" id="{B75DC6AE-8865-6444-9AB9-2F8E392FBE32}"/>
                  </a:ext>
                </a:extLst>
              </p:cNvPr>
              <p:cNvGrpSpPr/>
              <p:nvPr/>
            </p:nvGrpSpPr>
            <p:grpSpPr>
              <a:xfrm>
                <a:off x="5026109" y="1850636"/>
                <a:ext cx="671666" cy="1141315"/>
                <a:chOff x="5026109" y="1850636"/>
                <a:chExt cx="671666" cy="1141315"/>
              </a:xfrm>
            </p:grpSpPr>
            <p:sp>
              <p:nvSpPr>
                <p:cNvPr id="205" name="도봉구">
                  <a:extLst>
                    <a:ext uri="{FF2B5EF4-FFF2-40B4-BE49-F238E27FC236}">
                      <a16:creationId xmlns:a16="http://schemas.microsoft.com/office/drawing/2014/main" id="{29E688B1-6C77-914C-A5E3-FD2C0F42D1ED}"/>
                    </a:ext>
                  </a:extLst>
                </p:cNvPr>
                <p:cNvSpPr/>
                <p:nvPr/>
              </p:nvSpPr>
              <p:spPr>
                <a:xfrm>
                  <a:off x="5026109" y="1850636"/>
                  <a:ext cx="671666" cy="1141315"/>
                </a:xfrm>
                <a:custGeom>
                  <a:avLst/>
                  <a:gdLst>
                    <a:gd name="connsiteX0" fmla="*/ 647700 w 1646766"/>
                    <a:gd name="connsiteY0" fmla="*/ 0 h 2798234"/>
                    <a:gd name="connsiteX1" fmla="*/ 402166 w 1646766"/>
                    <a:gd name="connsiteY1" fmla="*/ 8467 h 2798234"/>
                    <a:gd name="connsiteX2" fmla="*/ 309033 w 1646766"/>
                    <a:gd name="connsiteY2" fmla="*/ 4234 h 2798234"/>
                    <a:gd name="connsiteX3" fmla="*/ 245533 w 1646766"/>
                    <a:gd name="connsiteY3" fmla="*/ 4234 h 2798234"/>
                    <a:gd name="connsiteX4" fmla="*/ 190500 w 1646766"/>
                    <a:gd name="connsiteY4" fmla="*/ 67734 h 2798234"/>
                    <a:gd name="connsiteX5" fmla="*/ 127000 w 1646766"/>
                    <a:gd name="connsiteY5" fmla="*/ 135467 h 2798234"/>
                    <a:gd name="connsiteX6" fmla="*/ 33866 w 1646766"/>
                    <a:gd name="connsiteY6" fmla="*/ 215900 h 2798234"/>
                    <a:gd name="connsiteX7" fmla="*/ 0 w 1646766"/>
                    <a:gd name="connsiteY7" fmla="*/ 249767 h 2798234"/>
                    <a:gd name="connsiteX8" fmla="*/ 21166 w 1646766"/>
                    <a:gd name="connsiteY8" fmla="*/ 309034 h 2798234"/>
                    <a:gd name="connsiteX9" fmla="*/ 50800 w 1646766"/>
                    <a:gd name="connsiteY9" fmla="*/ 368300 h 2798234"/>
                    <a:gd name="connsiteX10" fmla="*/ 63500 w 1646766"/>
                    <a:gd name="connsiteY10" fmla="*/ 452967 h 2798234"/>
                    <a:gd name="connsiteX11" fmla="*/ 84666 w 1646766"/>
                    <a:gd name="connsiteY11" fmla="*/ 516467 h 2798234"/>
                    <a:gd name="connsiteX12" fmla="*/ 84666 w 1646766"/>
                    <a:gd name="connsiteY12" fmla="*/ 596900 h 2798234"/>
                    <a:gd name="connsiteX13" fmla="*/ 84666 w 1646766"/>
                    <a:gd name="connsiteY13" fmla="*/ 690034 h 2798234"/>
                    <a:gd name="connsiteX14" fmla="*/ 67733 w 1646766"/>
                    <a:gd name="connsiteY14" fmla="*/ 736600 h 2798234"/>
                    <a:gd name="connsiteX15" fmla="*/ 76200 w 1646766"/>
                    <a:gd name="connsiteY15" fmla="*/ 821267 h 2798234"/>
                    <a:gd name="connsiteX16" fmla="*/ 110066 w 1646766"/>
                    <a:gd name="connsiteY16" fmla="*/ 880534 h 2798234"/>
                    <a:gd name="connsiteX17" fmla="*/ 152400 w 1646766"/>
                    <a:gd name="connsiteY17" fmla="*/ 867834 h 2798234"/>
                    <a:gd name="connsiteX18" fmla="*/ 215900 w 1646766"/>
                    <a:gd name="connsiteY18" fmla="*/ 884767 h 2798234"/>
                    <a:gd name="connsiteX19" fmla="*/ 279400 w 1646766"/>
                    <a:gd name="connsiteY19" fmla="*/ 927100 h 2798234"/>
                    <a:gd name="connsiteX20" fmla="*/ 296333 w 1646766"/>
                    <a:gd name="connsiteY20" fmla="*/ 999067 h 2798234"/>
                    <a:gd name="connsiteX21" fmla="*/ 283633 w 1646766"/>
                    <a:gd name="connsiteY21" fmla="*/ 1058334 h 2798234"/>
                    <a:gd name="connsiteX22" fmla="*/ 313266 w 1646766"/>
                    <a:gd name="connsiteY22" fmla="*/ 1104900 h 2798234"/>
                    <a:gd name="connsiteX23" fmla="*/ 347133 w 1646766"/>
                    <a:gd name="connsiteY23" fmla="*/ 1113367 h 2798234"/>
                    <a:gd name="connsiteX24" fmla="*/ 389466 w 1646766"/>
                    <a:gd name="connsiteY24" fmla="*/ 1185334 h 2798234"/>
                    <a:gd name="connsiteX25" fmla="*/ 402166 w 1646766"/>
                    <a:gd name="connsiteY25" fmla="*/ 1244600 h 2798234"/>
                    <a:gd name="connsiteX26" fmla="*/ 414866 w 1646766"/>
                    <a:gd name="connsiteY26" fmla="*/ 1333500 h 2798234"/>
                    <a:gd name="connsiteX27" fmla="*/ 393700 w 1646766"/>
                    <a:gd name="connsiteY27" fmla="*/ 1375834 h 2798234"/>
                    <a:gd name="connsiteX28" fmla="*/ 347133 w 1646766"/>
                    <a:gd name="connsiteY28" fmla="*/ 1447800 h 2798234"/>
                    <a:gd name="connsiteX29" fmla="*/ 347133 w 1646766"/>
                    <a:gd name="connsiteY29" fmla="*/ 1490134 h 2798234"/>
                    <a:gd name="connsiteX30" fmla="*/ 304800 w 1646766"/>
                    <a:gd name="connsiteY30" fmla="*/ 1545167 h 2798234"/>
                    <a:gd name="connsiteX31" fmla="*/ 317500 w 1646766"/>
                    <a:gd name="connsiteY31" fmla="*/ 1617134 h 2798234"/>
                    <a:gd name="connsiteX32" fmla="*/ 309033 w 1646766"/>
                    <a:gd name="connsiteY32" fmla="*/ 1680634 h 2798234"/>
                    <a:gd name="connsiteX33" fmla="*/ 275166 w 1646766"/>
                    <a:gd name="connsiteY33" fmla="*/ 1731434 h 2798234"/>
                    <a:gd name="connsiteX34" fmla="*/ 241300 w 1646766"/>
                    <a:gd name="connsiteY34" fmla="*/ 1782234 h 2798234"/>
                    <a:gd name="connsiteX35" fmla="*/ 254000 w 1646766"/>
                    <a:gd name="connsiteY35" fmla="*/ 1833034 h 2798234"/>
                    <a:gd name="connsiteX36" fmla="*/ 270933 w 1646766"/>
                    <a:gd name="connsiteY36" fmla="*/ 1866900 h 2798234"/>
                    <a:gd name="connsiteX37" fmla="*/ 262466 w 1646766"/>
                    <a:gd name="connsiteY37" fmla="*/ 1913467 h 2798234"/>
                    <a:gd name="connsiteX38" fmla="*/ 232833 w 1646766"/>
                    <a:gd name="connsiteY38" fmla="*/ 1943100 h 2798234"/>
                    <a:gd name="connsiteX39" fmla="*/ 224366 w 1646766"/>
                    <a:gd name="connsiteY39" fmla="*/ 1981200 h 2798234"/>
                    <a:gd name="connsiteX40" fmla="*/ 232833 w 1646766"/>
                    <a:gd name="connsiteY40" fmla="*/ 2053167 h 2798234"/>
                    <a:gd name="connsiteX41" fmla="*/ 245533 w 1646766"/>
                    <a:gd name="connsiteY41" fmla="*/ 2082800 h 2798234"/>
                    <a:gd name="connsiteX42" fmla="*/ 283633 w 1646766"/>
                    <a:gd name="connsiteY42" fmla="*/ 2074334 h 2798234"/>
                    <a:gd name="connsiteX43" fmla="*/ 283633 w 1646766"/>
                    <a:gd name="connsiteY43" fmla="*/ 2074334 h 2798234"/>
                    <a:gd name="connsiteX44" fmla="*/ 330200 w 1646766"/>
                    <a:gd name="connsiteY44" fmla="*/ 2091267 h 2798234"/>
                    <a:gd name="connsiteX45" fmla="*/ 355600 w 1646766"/>
                    <a:gd name="connsiteY45" fmla="*/ 2112434 h 2798234"/>
                    <a:gd name="connsiteX46" fmla="*/ 381000 w 1646766"/>
                    <a:gd name="connsiteY46" fmla="*/ 2095500 h 2798234"/>
                    <a:gd name="connsiteX47" fmla="*/ 402166 w 1646766"/>
                    <a:gd name="connsiteY47" fmla="*/ 2078567 h 2798234"/>
                    <a:gd name="connsiteX48" fmla="*/ 465666 w 1646766"/>
                    <a:gd name="connsiteY48" fmla="*/ 2078567 h 2798234"/>
                    <a:gd name="connsiteX49" fmla="*/ 524933 w 1646766"/>
                    <a:gd name="connsiteY49" fmla="*/ 2091267 h 2798234"/>
                    <a:gd name="connsiteX50" fmla="*/ 567266 w 1646766"/>
                    <a:gd name="connsiteY50" fmla="*/ 2133600 h 2798234"/>
                    <a:gd name="connsiteX51" fmla="*/ 609600 w 1646766"/>
                    <a:gd name="connsiteY51" fmla="*/ 2167467 h 2798234"/>
                    <a:gd name="connsiteX52" fmla="*/ 643466 w 1646766"/>
                    <a:gd name="connsiteY52" fmla="*/ 2192867 h 2798234"/>
                    <a:gd name="connsiteX53" fmla="*/ 651933 w 1646766"/>
                    <a:gd name="connsiteY53" fmla="*/ 2230967 h 2798234"/>
                    <a:gd name="connsiteX54" fmla="*/ 643466 w 1646766"/>
                    <a:gd name="connsiteY54" fmla="*/ 2269067 h 2798234"/>
                    <a:gd name="connsiteX55" fmla="*/ 651933 w 1646766"/>
                    <a:gd name="connsiteY55" fmla="*/ 2324100 h 2798234"/>
                    <a:gd name="connsiteX56" fmla="*/ 690033 w 1646766"/>
                    <a:gd name="connsiteY56" fmla="*/ 2349500 h 2798234"/>
                    <a:gd name="connsiteX57" fmla="*/ 728133 w 1646766"/>
                    <a:gd name="connsiteY57" fmla="*/ 2362200 h 2798234"/>
                    <a:gd name="connsiteX58" fmla="*/ 787400 w 1646766"/>
                    <a:gd name="connsiteY58" fmla="*/ 2362200 h 2798234"/>
                    <a:gd name="connsiteX59" fmla="*/ 838200 w 1646766"/>
                    <a:gd name="connsiteY59" fmla="*/ 2387600 h 2798234"/>
                    <a:gd name="connsiteX60" fmla="*/ 859366 w 1646766"/>
                    <a:gd name="connsiteY60" fmla="*/ 2438400 h 2798234"/>
                    <a:gd name="connsiteX61" fmla="*/ 867833 w 1646766"/>
                    <a:gd name="connsiteY61" fmla="*/ 2480734 h 2798234"/>
                    <a:gd name="connsiteX62" fmla="*/ 910166 w 1646766"/>
                    <a:gd name="connsiteY62" fmla="*/ 2540000 h 2798234"/>
                    <a:gd name="connsiteX63" fmla="*/ 948266 w 1646766"/>
                    <a:gd name="connsiteY63" fmla="*/ 2573867 h 2798234"/>
                    <a:gd name="connsiteX64" fmla="*/ 986366 w 1646766"/>
                    <a:gd name="connsiteY64" fmla="*/ 2582334 h 2798234"/>
                    <a:gd name="connsiteX65" fmla="*/ 1032933 w 1646766"/>
                    <a:gd name="connsiteY65" fmla="*/ 2590800 h 2798234"/>
                    <a:gd name="connsiteX66" fmla="*/ 1049866 w 1646766"/>
                    <a:gd name="connsiteY66" fmla="*/ 2616200 h 2798234"/>
                    <a:gd name="connsiteX67" fmla="*/ 1058333 w 1646766"/>
                    <a:gd name="connsiteY67" fmla="*/ 2675467 h 2798234"/>
                    <a:gd name="connsiteX68" fmla="*/ 1058333 w 1646766"/>
                    <a:gd name="connsiteY68" fmla="*/ 2768600 h 2798234"/>
                    <a:gd name="connsiteX69" fmla="*/ 1079500 w 1646766"/>
                    <a:gd name="connsiteY69" fmla="*/ 2798234 h 2798234"/>
                    <a:gd name="connsiteX70" fmla="*/ 1109133 w 1646766"/>
                    <a:gd name="connsiteY70" fmla="*/ 2785534 h 2798234"/>
                    <a:gd name="connsiteX71" fmla="*/ 1109133 w 1646766"/>
                    <a:gd name="connsiteY71" fmla="*/ 2785534 h 2798234"/>
                    <a:gd name="connsiteX72" fmla="*/ 1134533 w 1646766"/>
                    <a:gd name="connsiteY72" fmla="*/ 2726267 h 2798234"/>
                    <a:gd name="connsiteX73" fmla="*/ 1155700 w 1646766"/>
                    <a:gd name="connsiteY73" fmla="*/ 2734734 h 2798234"/>
                    <a:gd name="connsiteX74" fmla="*/ 1168400 w 1646766"/>
                    <a:gd name="connsiteY74" fmla="*/ 2751667 h 2798234"/>
                    <a:gd name="connsiteX75" fmla="*/ 1168400 w 1646766"/>
                    <a:gd name="connsiteY75" fmla="*/ 2751667 h 2798234"/>
                    <a:gd name="connsiteX76" fmla="*/ 1198033 w 1646766"/>
                    <a:gd name="connsiteY76" fmla="*/ 2743200 h 2798234"/>
                    <a:gd name="connsiteX77" fmla="*/ 1198033 w 1646766"/>
                    <a:gd name="connsiteY77" fmla="*/ 2696634 h 2798234"/>
                    <a:gd name="connsiteX78" fmla="*/ 1176866 w 1646766"/>
                    <a:gd name="connsiteY78" fmla="*/ 2650067 h 2798234"/>
                    <a:gd name="connsiteX79" fmla="*/ 1176866 w 1646766"/>
                    <a:gd name="connsiteY79" fmla="*/ 2599267 h 2798234"/>
                    <a:gd name="connsiteX80" fmla="*/ 1231900 w 1646766"/>
                    <a:gd name="connsiteY80" fmla="*/ 2569634 h 2798234"/>
                    <a:gd name="connsiteX81" fmla="*/ 1274233 w 1646766"/>
                    <a:gd name="connsiteY81" fmla="*/ 2514600 h 2798234"/>
                    <a:gd name="connsiteX82" fmla="*/ 1295400 w 1646766"/>
                    <a:gd name="connsiteY82" fmla="*/ 2463800 h 2798234"/>
                    <a:gd name="connsiteX83" fmla="*/ 1303866 w 1646766"/>
                    <a:gd name="connsiteY83" fmla="*/ 2408767 h 2798234"/>
                    <a:gd name="connsiteX84" fmla="*/ 1337733 w 1646766"/>
                    <a:gd name="connsiteY84" fmla="*/ 2349500 h 2798234"/>
                    <a:gd name="connsiteX85" fmla="*/ 1384300 w 1646766"/>
                    <a:gd name="connsiteY85" fmla="*/ 2294467 h 2798234"/>
                    <a:gd name="connsiteX86" fmla="*/ 1413933 w 1646766"/>
                    <a:gd name="connsiteY86" fmla="*/ 2269067 h 2798234"/>
                    <a:gd name="connsiteX87" fmla="*/ 1443566 w 1646766"/>
                    <a:gd name="connsiteY87" fmla="*/ 2269067 h 2798234"/>
                    <a:gd name="connsiteX88" fmla="*/ 1511300 w 1646766"/>
                    <a:gd name="connsiteY88" fmla="*/ 2302934 h 2798234"/>
                    <a:gd name="connsiteX89" fmla="*/ 1524000 w 1646766"/>
                    <a:gd name="connsiteY89" fmla="*/ 2324100 h 2798234"/>
                    <a:gd name="connsiteX90" fmla="*/ 1524000 w 1646766"/>
                    <a:gd name="connsiteY90" fmla="*/ 2396067 h 2798234"/>
                    <a:gd name="connsiteX91" fmla="*/ 1553633 w 1646766"/>
                    <a:gd name="connsiteY91" fmla="*/ 2438400 h 2798234"/>
                    <a:gd name="connsiteX92" fmla="*/ 1595966 w 1646766"/>
                    <a:gd name="connsiteY92" fmla="*/ 2472267 h 2798234"/>
                    <a:gd name="connsiteX93" fmla="*/ 1646766 w 1646766"/>
                    <a:gd name="connsiteY93" fmla="*/ 2484967 h 2798234"/>
                    <a:gd name="connsiteX94" fmla="*/ 1646766 w 1646766"/>
                    <a:gd name="connsiteY94" fmla="*/ 2442634 h 2798234"/>
                    <a:gd name="connsiteX95" fmla="*/ 1617133 w 1646766"/>
                    <a:gd name="connsiteY95" fmla="*/ 2362200 h 2798234"/>
                    <a:gd name="connsiteX96" fmla="*/ 1629833 w 1646766"/>
                    <a:gd name="connsiteY96" fmla="*/ 2252134 h 2798234"/>
                    <a:gd name="connsiteX97" fmla="*/ 1625600 w 1646766"/>
                    <a:gd name="connsiteY97" fmla="*/ 2205567 h 2798234"/>
                    <a:gd name="connsiteX98" fmla="*/ 1583266 w 1646766"/>
                    <a:gd name="connsiteY98" fmla="*/ 2091267 h 2798234"/>
                    <a:gd name="connsiteX99" fmla="*/ 1536700 w 1646766"/>
                    <a:gd name="connsiteY99" fmla="*/ 1934634 h 2798234"/>
                    <a:gd name="connsiteX100" fmla="*/ 1502833 w 1646766"/>
                    <a:gd name="connsiteY100" fmla="*/ 1828800 h 2798234"/>
                    <a:gd name="connsiteX101" fmla="*/ 1494366 w 1646766"/>
                    <a:gd name="connsiteY101" fmla="*/ 1778000 h 2798234"/>
                    <a:gd name="connsiteX102" fmla="*/ 1498600 w 1646766"/>
                    <a:gd name="connsiteY102" fmla="*/ 1617134 h 2798234"/>
                    <a:gd name="connsiteX103" fmla="*/ 1502833 w 1646766"/>
                    <a:gd name="connsiteY103" fmla="*/ 1570567 h 2798234"/>
                    <a:gd name="connsiteX104" fmla="*/ 1490133 w 1646766"/>
                    <a:gd name="connsiteY104" fmla="*/ 1498600 h 2798234"/>
                    <a:gd name="connsiteX105" fmla="*/ 1460500 w 1646766"/>
                    <a:gd name="connsiteY105" fmla="*/ 1494367 h 2798234"/>
                    <a:gd name="connsiteX106" fmla="*/ 1430866 w 1646766"/>
                    <a:gd name="connsiteY106" fmla="*/ 1430867 h 2798234"/>
                    <a:gd name="connsiteX107" fmla="*/ 1422400 w 1646766"/>
                    <a:gd name="connsiteY107" fmla="*/ 1341967 h 2798234"/>
                    <a:gd name="connsiteX108" fmla="*/ 1413933 w 1646766"/>
                    <a:gd name="connsiteY108" fmla="*/ 1253067 h 2798234"/>
                    <a:gd name="connsiteX109" fmla="*/ 1397000 w 1646766"/>
                    <a:gd name="connsiteY109" fmla="*/ 1172634 h 2798234"/>
                    <a:gd name="connsiteX110" fmla="*/ 1405466 w 1646766"/>
                    <a:gd name="connsiteY110" fmla="*/ 1041400 h 2798234"/>
                    <a:gd name="connsiteX111" fmla="*/ 1435100 w 1646766"/>
                    <a:gd name="connsiteY111" fmla="*/ 965200 h 2798234"/>
                    <a:gd name="connsiteX112" fmla="*/ 1443566 w 1646766"/>
                    <a:gd name="connsiteY112" fmla="*/ 901700 h 2798234"/>
                    <a:gd name="connsiteX113" fmla="*/ 1452033 w 1646766"/>
                    <a:gd name="connsiteY113" fmla="*/ 804334 h 2798234"/>
                    <a:gd name="connsiteX114" fmla="*/ 1447800 w 1646766"/>
                    <a:gd name="connsiteY114" fmla="*/ 711200 h 2798234"/>
                    <a:gd name="connsiteX115" fmla="*/ 1426633 w 1646766"/>
                    <a:gd name="connsiteY115" fmla="*/ 673100 h 2798234"/>
                    <a:gd name="connsiteX116" fmla="*/ 1430866 w 1646766"/>
                    <a:gd name="connsiteY116" fmla="*/ 609600 h 2798234"/>
                    <a:gd name="connsiteX117" fmla="*/ 1413933 w 1646766"/>
                    <a:gd name="connsiteY117" fmla="*/ 579967 h 2798234"/>
                    <a:gd name="connsiteX118" fmla="*/ 1329266 w 1646766"/>
                    <a:gd name="connsiteY118" fmla="*/ 537634 h 2798234"/>
                    <a:gd name="connsiteX119" fmla="*/ 1316566 w 1646766"/>
                    <a:gd name="connsiteY119" fmla="*/ 474134 h 2798234"/>
                    <a:gd name="connsiteX120" fmla="*/ 1316566 w 1646766"/>
                    <a:gd name="connsiteY120" fmla="*/ 359834 h 2798234"/>
                    <a:gd name="connsiteX121" fmla="*/ 1320800 w 1646766"/>
                    <a:gd name="connsiteY121" fmla="*/ 313267 h 2798234"/>
                    <a:gd name="connsiteX122" fmla="*/ 1308100 w 1646766"/>
                    <a:gd name="connsiteY122" fmla="*/ 279400 h 2798234"/>
                    <a:gd name="connsiteX123" fmla="*/ 1278466 w 1646766"/>
                    <a:gd name="connsiteY123" fmla="*/ 270934 h 2798234"/>
                    <a:gd name="connsiteX124" fmla="*/ 1193800 w 1646766"/>
                    <a:gd name="connsiteY124" fmla="*/ 270934 h 2798234"/>
                    <a:gd name="connsiteX125" fmla="*/ 1134533 w 1646766"/>
                    <a:gd name="connsiteY125" fmla="*/ 270934 h 2798234"/>
                    <a:gd name="connsiteX126" fmla="*/ 1087966 w 1646766"/>
                    <a:gd name="connsiteY126" fmla="*/ 287867 h 2798234"/>
                    <a:gd name="connsiteX127" fmla="*/ 999066 w 1646766"/>
                    <a:gd name="connsiteY127" fmla="*/ 347134 h 2798234"/>
                    <a:gd name="connsiteX128" fmla="*/ 956733 w 1646766"/>
                    <a:gd name="connsiteY128" fmla="*/ 381000 h 2798234"/>
                    <a:gd name="connsiteX129" fmla="*/ 910166 w 1646766"/>
                    <a:gd name="connsiteY129" fmla="*/ 410634 h 2798234"/>
                    <a:gd name="connsiteX130" fmla="*/ 855133 w 1646766"/>
                    <a:gd name="connsiteY130" fmla="*/ 427567 h 2798234"/>
                    <a:gd name="connsiteX131" fmla="*/ 808566 w 1646766"/>
                    <a:gd name="connsiteY131" fmla="*/ 423334 h 2798234"/>
                    <a:gd name="connsiteX132" fmla="*/ 770466 w 1646766"/>
                    <a:gd name="connsiteY132" fmla="*/ 385234 h 2798234"/>
                    <a:gd name="connsiteX133" fmla="*/ 762000 w 1646766"/>
                    <a:gd name="connsiteY133" fmla="*/ 325967 h 2798234"/>
                    <a:gd name="connsiteX134" fmla="*/ 736600 w 1646766"/>
                    <a:gd name="connsiteY134" fmla="*/ 296334 h 2798234"/>
                    <a:gd name="connsiteX135" fmla="*/ 715433 w 1646766"/>
                    <a:gd name="connsiteY135" fmla="*/ 220134 h 2798234"/>
                    <a:gd name="connsiteX136" fmla="*/ 719666 w 1646766"/>
                    <a:gd name="connsiteY136" fmla="*/ 101600 h 2798234"/>
                    <a:gd name="connsiteX137" fmla="*/ 723900 w 1646766"/>
                    <a:gd name="connsiteY137" fmla="*/ 50800 h 2798234"/>
                    <a:gd name="connsiteX138" fmla="*/ 723900 w 1646766"/>
                    <a:gd name="connsiteY138" fmla="*/ 50800 h 2798234"/>
                    <a:gd name="connsiteX139" fmla="*/ 723900 w 1646766"/>
                    <a:gd name="connsiteY139" fmla="*/ 4234 h 2798234"/>
                    <a:gd name="connsiteX140" fmla="*/ 647700 w 1646766"/>
                    <a:gd name="connsiteY140" fmla="*/ 0 h 27982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</a:cxnLst>
                  <a:rect l="l" t="t" r="r" b="b"/>
                  <a:pathLst>
                    <a:path w="1646766" h="2798234">
                      <a:moveTo>
                        <a:pt x="647700" y="0"/>
                      </a:moveTo>
                      <a:lnTo>
                        <a:pt x="402166" y="8467"/>
                      </a:lnTo>
                      <a:lnTo>
                        <a:pt x="309033" y="4234"/>
                      </a:lnTo>
                      <a:lnTo>
                        <a:pt x="245533" y="4234"/>
                      </a:lnTo>
                      <a:lnTo>
                        <a:pt x="190500" y="67734"/>
                      </a:lnTo>
                      <a:lnTo>
                        <a:pt x="127000" y="135467"/>
                      </a:lnTo>
                      <a:lnTo>
                        <a:pt x="33866" y="215900"/>
                      </a:lnTo>
                      <a:lnTo>
                        <a:pt x="0" y="249767"/>
                      </a:lnTo>
                      <a:lnTo>
                        <a:pt x="21166" y="309034"/>
                      </a:lnTo>
                      <a:lnTo>
                        <a:pt x="50800" y="368300"/>
                      </a:lnTo>
                      <a:lnTo>
                        <a:pt x="63500" y="452967"/>
                      </a:lnTo>
                      <a:lnTo>
                        <a:pt x="84666" y="516467"/>
                      </a:lnTo>
                      <a:lnTo>
                        <a:pt x="84666" y="596900"/>
                      </a:lnTo>
                      <a:lnTo>
                        <a:pt x="84666" y="690034"/>
                      </a:lnTo>
                      <a:lnTo>
                        <a:pt x="67733" y="736600"/>
                      </a:lnTo>
                      <a:lnTo>
                        <a:pt x="76200" y="821267"/>
                      </a:lnTo>
                      <a:lnTo>
                        <a:pt x="110066" y="880534"/>
                      </a:lnTo>
                      <a:lnTo>
                        <a:pt x="152400" y="867834"/>
                      </a:lnTo>
                      <a:lnTo>
                        <a:pt x="215900" y="884767"/>
                      </a:lnTo>
                      <a:lnTo>
                        <a:pt x="279400" y="927100"/>
                      </a:lnTo>
                      <a:lnTo>
                        <a:pt x="296333" y="999067"/>
                      </a:lnTo>
                      <a:lnTo>
                        <a:pt x="283633" y="1058334"/>
                      </a:lnTo>
                      <a:lnTo>
                        <a:pt x="313266" y="1104900"/>
                      </a:lnTo>
                      <a:lnTo>
                        <a:pt x="347133" y="1113367"/>
                      </a:lnTo>
                      <a:lnTo>
                        <a:pt x="389466" y="1185334"/>
                      </a:lnTo>
                      <a:lnTo>
                        <a:pt x="402166" y="1244600"/>
                      </a:lnTo>
                      <a:lnTo>
                        <a:pt x="414866" y="1333500"/>
                      </a:lnTo>
                      <a:lnTo>
                        <a:pt x="393700" y="1375834"/>
                      </a:lnTo>
                      <a:lnTo>
                        <a:pt x="347133" y="1447800"/>
                      </a:lnTo>
                      <a:lnTo>
                        <a:pt x="347133" y="1490134"/>
                      </a:lnTo>
                      <a:lnTo>
                        <a:pt x="304800" y="1545167"/>
                      </a:lnTo>
                      <a:lnTo>
                        <a:pt x="317500" y="1617134"/>
                      </a:lnTo>
                      <a:lnTo>
                        <a:pt x="309033" y="1680634"/>
                      </a:lnTo>
                      <a:lnTo>
                        <a:pt x="275166" y="1731434"/>
                      </a:lnTo>
                      <a:lnTo>
                        <a:pt x="241300" y="1782234"/>
                      </a:lnTo>
                      <a:lnTo>
                        <a:pt x="254000" y="1833034"/>
                      </a:lnTo>
                      <a:lnTo>
                        <a:pt x="270933" y="1866900"/>
                      </a:lnTo>
                      <a:lnTo>
                        <a:pt x="262466" y="1913467"/>
                      </a:lnTo>
                      <a:lnTo>
                        <a:pt x="232833" y="1943100"/>
                      </a:lnTo>
                      <a:lnTo>
                        <a:pt x="224366" y="1981200"/>
                      </a:lnTo>
                      <a:lnTo>
                        <a:pt x="232833" y="2053167"/>
                      </a:lnTo>
                      <a:lnTo>
                        <a:pt x="245533" y="2082800"/>
                      </a:lnTo>
                      <a:lnTo>
                        <a:pt x="283633" y="2074334"/>
                      </a:lnTo>
                      <a:lnTo>
                        <a:pt x="283633" y="2074334"/>
                      </a:lnTo>
                      <a:lnTo>
                        <a:pt x="330200" y="2091267"/>
                      </a:lnTo>
                      <a:lnTo>
                        <a:pt x="355600" y="2112434"/>
                      </a:lnTo>
                      <a:lnTo>
                        <a:pt x="381000" y="2095500"/>
                      </a:lnTo>
                      <a:lnTo>
                        <a:pt x="402166" y="2078567"/>
                      </a:lnTo>
                      <a:lnTo>
                        <a:pt x="465666" y="2078567"/>
                      </a:lnTo>
                      <a:lnTo>
                        <a:pt x="524933" y="2091267"/>
                      </a:lnTo>
                      <a:lnTo>
                        <a:pt x="567266" y="2133600"/>
                      </a:lnTo>
                      <a:lnTo>
                        <a:pt x="609600" y="2167467"/>
                      </a:lnTo>
                      <a:lnTo>
                        <a:pt x="643466" y="2192867"/>
                      </a:lnTo>
                      <a:lnTo>
                        <a:pt x="651933" y="2230967"/>
                      </a:lnTo>
                      <a:lnTo>
                        <a:pt x="643466" y="2269067"/>
                      </a:lnTo>
                      <a:lnTo>
                        <a:pt x="651933" y="2324100"/>
                      </a:lnTo>
                      <a:lnTo>
                        <a:pt x="690033" y="2349500"/>
                      </a:lnTo>
                      <a:lnTo>
                        <a:pt x="728133" y="2362200"/>
                      </a:lnTo>
                      <a:lnTo>
                        <a:pt x="787400" y="2362200"/>
                      </a:lnTo>
                      <a:lnTo>
                        <a:pt x="838200" y="2387600"/>
                      </a:lnTo>
                      <a:lnTo>
                        <a:pt x="859366" y="2438400"/>
                      </a:lnTo>
                      <a:lnTo>
                        <a:pt x="867833" y="2480734"/>
                      </a:lnTo>
                      <a:lnTo>
                        <a:pt x="910166" y="2540000"/>
                      </a:lnTo>
                      <a:lnTo>
                        <a:pt x="948266" y="2573867"/>
                      </a:lnTo>
                      <a:lnTo>
                        <a:pt x="986366" y="2582334"/>
                      </a:lnTo>
                      <a:lnTo>
                        <a:pt x="1032933" y="2590800"/>
                      </a:lnTo>
                      <a:lnTo>
                        <a:pt x="1049866" y="2616200"/>
                      </a:lnTo>
                      <a:lnTo>
                        <a:pt x="1058333" y="2675467"/>
                      </a:lnTo>
                      <a:lnTo>
                        <a:pt x="1058333" y="2768600"/>
                      </a:lnTo>
                      <a:lnTo>
                        <a:pt x="1079500" y="2798234"/>
                      </a:lnTo>
                      <a:lnTo>
                        <a:pt x="1109133" y="2785534"/>
                      </a:lnTo>
                      <a:lnTo>
                        <a:pt x="1109133" y="2785534"/>
                      </a:lnTo>
                      <a:lnTo>
                        <a:pt x="1134533" y="2726267"/>
                      </a:lnTo>
                      <a:lnTo>
                        <a:pt x="1155700" y="2734734"/>
                      </a:lnTo>
                      <a:lnTo>
                        <a:pt x="1168400" y="2751667"/>
                      </a:lnTo>
                      <a:lnTo>
                        <a:pt x="1168400" y="2751667"/>
                      </a:lnTo>
                      <a:lnTo>
                        <a:pt x="1198033" y="2743200"/>
                      </a:lnTo>
                      <a:lnTo>
                        <a:pt x="1198033" y="2696634"/>
                      </a:lnTo>
                      <a:lnTo>
                        <a:pt x="1176866" y="2650067"/>
                      </a:lnTo>
                      <a:lnTo>
                        <a:pt x="1176866" y="2599267"/>
                      </a:lnTo>
                      <a:lnTo>
                        <a:pt x="1231900" y="2569634"/>
                      </a:lnTo>
                      <a:lnTo>
                        <a:pt x="1274233" y="2514600"/>
                      </a:lnTo>
                      <a:lnTo>
                        <a:pt x="1295400" y="2463800"/>
                      </a:lnTo>
                      <a:lnTo>
                        <a:pt x="1303866" y="2408767"/>
                      </a:lnTo>
                      <a:lnTo>
                        <a:pt x="1337733" y="2349500"/>
                      </a:lnTo>
                      <a:lnTo>
                        <a:pt x="1384300" y="2294467"/>
                      </a:lnTo>
                      <a:lnTo>
                        <a:pt x="1413933" y="2269067"/>
                      </a:lnTo>
                      <a:lnTo>
                        <a:pt x="1443566" y="2269067"/>
                      </a:lnTo>
                      <a:lnTo>
                        <a:pt x="1511300" y="2302934"/>
                      </a:lnTo>
                      <a:lnTo>
                        <a:pt x="1524000" y="2324100"/>
                      </a:lnTo>
                      <a:lnTo>
                        <a:pt x="1524000" y="2396067"/>
                      </a:lnTo>
                      <a:lnTo>
                        <a:pt x="1553633" y="2438400"/>
                      </a:lnTo>
                      <a:lnTo>
                        <a:pt x="1595966" y="2472267"/>
                      </a:lnTo>
                      <a:lnTo>
                        <a:pt x="1646766" y="2484967"/>
                      </a:lnTo>
                      <a:lnTo>
                        <a:pt x="1646766" y="2442634"/>
                      </a:lnTo>
                      <a:lnTo>
                        <a:pt x="1617133" y="2362200"/>
                      </a:lnTo>
                      <a:lnTo>
                        <a:pt x="1629833" y="2252134"/>
                      </a:lnTo>
                      <a:lnTo>
                        <a:pt x="1625600" y="2205567"/>
                      </a:lnTo>
                      <a:lnTo>
                        <a:pt x="1583266" y="2091267"/>
                      </a:lnTo>
                      <a:lnTo>
                        <a:pt x="1536700" y="1934634"/>
                      </a:lnTo>
                      <a:lnTo>
                        <a:pt x="1502833" y="1828800"/>
                      </a:lnTo>
                      <a:lnTo>
                        <a:pt x="1494366" y="1778000"/>
                      </a:lnTo>
                      <a:lnTo>
                        <a:pt x="1498600" y="1617134"/>
                      </a:lnTo>
                      <a:lnTo>
                        <a:pt x="1502833" y="1570567"/>
                      </a:lnTo>
                      <a:lnTo>
                        <a:pt x="1490133" y="1498600"/>
                      </a:lnTo>
                      <a:lnTo>
                        <a:pt x="1460500" y="1494367"/>
                      </a:lnTo>
                      <a:lnTo>
                        <a:pt x="1430866" y="1430867"/>
                      </a:lnTo>
                      <a:lnTo>
                        <a:pt x="1422400" y="1341967"/>
                      </a:lnTo>
                      <a:lnTo>
                        <a:pt x="1413933" y="1253067"/>
                      </a:lnTo>
                      <a:lnTo>
                        <a:pt x="1397000" y="1172634"/>
                      </a:lnTo>
                      <a:lnTo>
                        <a:pt x="1405466" y="1041400"/>
                      </a:lnTo>
                      <a:lnTo>
                        <a:pt x="1435100" y="965200"/>
                      </a:lnTo>
                      <a:lnTo>
                        <a:pt x="1443566" y="901700"/>
                      </a:lnTo>
                      <a:lnTo>
                        <a:pt x="1452033" y="804334"/>
                      </a:lnTo>
                      <a:lnTo>
                        <a:pt x="1447800" y="711200"/>
                      </a:lnTo>
                      <a:lnTo>
                        <a:pt x="1426633" y="673100"/>
                      </a:lnTo>
                      <a:lnTo>
                        <a:pt x="1430866" y="609600"/>
                      </a:lnTo>
                      <a:lnTo>
                        <a:pt x="1413933" y="579967"/>
                      </a:lnTo>
                      <a:lnTo>
                        <a:pt x="1329266" y="537634"/>
                      </a:lnTo>
                      <a:lnTo>
                        <a:pt x="1316566" y="474134"/>
                      </a:lnTo>
                      <a:lnTo>
                        <a:pt x="1316566" y="359834"/>
                      </a:lnTo>
                      <a:lnTo>
                        <a:pt x="1320800" y="313267"/>
                      </a:lnTo>
                      <a:lnTo>
                        <a:pt x="1308100" y="279400"/>
                      </a:lnTo>
                      <a:lnTo>
                        <a:pt x="1278466" y="270934"/>
                      </a:lnTo>
                      <a:lnTo>
                        <a:pt x="1193800" y="270934"/>
                      </a:lnTo>
                      <a:lnTo>
                        <a:pt x="1134533" y="270934"/>
                      </a:lnTo>
                      <a:lnTo>
                        <a:pt x="1087966" y="287867"/>
                      </a:lnTo>
                      <a:lnTo>
                        <a:pt x="999066" y="347134"/>
                      </a:lnTo>
                      <a:lnTo>
                        <a:pt x="956733" y="381000"/>
                      </a:lnTo>
                      <a:lnTo>
                        <a:pt x="910166" y="410634"/>
                      </a:lnTo>
                      <a:lnTo>
                        <a:pt x="855133" y="427567"/>
                      </a:lnTo>
                      <a:lnTo>
                        <a:pt x="808566" y="423334"/>
                      </a:lnTo>
                      <a:lnTo>
                        <a:pt x="770466" y="385234"/>
                      </a:lnTo>
                      <a:lnTo>
                        <a:pt x="762000" y="325967"/>
                      </a:lnTo>
                      <a:lnTo>
                        <a:pt x="736600" y="296334"/>
                      </a:lnTo>
                      <a:lnTo>
                        <a:pt x="715433" y="220134"/>
                      </a:lnTo>
                      <a:lnTo>
                        <a:pt x="719666" y="101600"/>
                      </a:lnTo>
                      <a:lnTo>
                        <a:pt x="723900" y="50800"/>
                      </a:lnTo>
                      <a:lnTo>
                        <a:pt x="723900" y="50800"/>
                      </a:lnTo>
                      <a:lnTo>
                        <a:pt x="723900" y="4234"/>
                      </a:lnTo>
                      <a:lnTo>
                        <a:pt x="64770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solidFill>
                    <a:srgbClr val="008FD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400" b="1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S-Core Dream 6 Bold" panose="020B0503030302020204" pitchFamily="34" charset="-127"/>
                    <a:ea typeface="S-Core Dream 6 Bold" panose="020B0503030302020204" pitchFamily="34" charset="-127"/>
                  </a:endParaRPr>
                </a:p>
              </p:txBody>
            </p:sp>
            <p:sp>
              <p:nvSpPr>
                <p:cNvPr id="206" name="도봉 TXT">
                  <a:extLst>
                    <a:ext uri="{FF2B5EF4-FFF2-40B4-BE49-F238E27FC236}">
                      <a16:creationId xmlns:a16="http://schemas.microsoft.com/office/drawing/2014/main" id="{768FA958-A0A0-F040-AD03-71D5E6A4DF5E}"/>
                    </a:ext>
                  </a:extLst>
                </p:cNvPr>
                <p:cNvSpPr txBox="1"/>
                <p:nvPr/>
              </p:nvSpPr>
              <p:spPr>
                <a:xfrm>
                  <a:off x="5153778" y="2334182"/>
                  <a:ext cx="453970" cy="276999"/>
                </a:xfrm>
                <a:prstGeom prst="rect">
                  <a:avLst/>
                </a:prstGeom>
                <a:noFill/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</p:spPr>
              <p:txBody>
                <a:bodyPr wrap="none" rtlCol="0" anchor="ctr">
                  <a:spAutoFit/>
                </a:bodyPr>
                <a:lstStyle/>
                <a:p>
                  <a:pPr algn="ctr"/>
                  <a:r>
                    <a:rPr lang="ko-KR" altLang="en-US" sz="1200" b="1" spc="-15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latin typeface="S-Core Dream 6 Bold" panose="020B0503030302020204" pitchFamily="34" charset="-127"/>
                      <a:ea typeface="S-Core Dream 6 Bold" panose="020B0503030302020204" pitchFamily="34" charset="-127"/>
                    </a:rPr>
                    <a:t>도봉</a:t>
                  </a:r>
                  <a:endParaRPr lang="ko-KR" altLang="en-US" sz="1200" b="1" spc="-15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S-Core Dream 6 Bold" panose="020B0503030302020204" pitchFamily="34" charset="-127"/>
                    <a:ea typeface="S-Core Dream 6 Bold" panose="020B0503030302020204" pitchFamily="34" charset="-127"/>
                  </a:endParaRPr>
                </a:p>
              </p:txBody>
            </p:sp>
          </p:grpSp>
          <p:grpSp>
            <p:nvGrpSpPr>
              <p:cNvPr id="202" name="노원구">
                <a:extLst>
                  <a:ext uri="{FF2B5EF4-FFF2-40B4-BE49-F238E27FC236}">
                    <a16:creationId xmlns:a16="http://schemas.microsoft.com/office/drawing/2014/main" id="{D0D710E0-1BA3-2540-BD93-6F80C4A8E5F1}"/>
                  </a:ext>
                </a:extLst>
              </p:cNvPr>
              <p:cNvGrpSpPr/>
              <p:nvPr/>
            </p:nvGrpSpPr>
            <p:grpSpPr>
              <a:xfrm>
                <a:off x="5492304" y="1930062"/>
                <a:ext cx="916851" cy="1357146"/>
                <a:chOff x="5492304" y="1930062"/>
                <a:chExt cx="916851" cy="1357146"/>
              </a:xfrm>
            </p:grpSpPr>
            <p:sp>
              <p:nvSpPr>
                <p:cNvPr id="203" name="노원구">
                  <a:extLst>
                    <a:ext uri="{FF2B5EF4-FFF2-40B4-BE49-F238E27FC236}">
                      <a16:creationId xmlns:a16="http://schemas.microsoft.com/office/drawing/2014/main" id="{31A89925-3E5F-1343-8512-39094AC5927C}"/>
                    </a:ext>
                  </a:extLst>
                </p:cNvPr>
                <p:cNvSpPr/>
                <p:nvPr/>
              </p:nvSpPr>
              <p:spPr>
                <a:xfrm>
                  <a:off x="5492304" y="1930062"/>
                  <a:ext cx="916851" cy="1357146"/>
                </a:xfrm>
                <a:custGeom>
                  <a:avLst/>
                  <a:gdLst>
                    <a:gd name="connsiteX0" fmla="*/ 1214966 w 2247900"/>
                    <a:gd name="connsiteY0" fmla="*/ 0 h 3327400"/>
                    <a:gd name="connsiteX1" fmla="*/ 1113366 w 2247900"/>
                    <a:gd name="connsiteY1" fmla="*/ 25400 h 3327400"/>
                    <a:gd name="connsiteX2" fmla="*/ 1058333 w 2247900"/>
                    <a:gd name="connsiteY2" fmla="*/ 29633 h 3327400"/>
                    <a:gd name="connsiteX3" fmla="*/ 1016000 w 2247900"/>
                    <a:gd name="connsiteY3" fmla="*/ 42333 h 3327400"/>
                    <a:gd name="connsiteX4" fmla="*/ 944033 w 2247900"/>
                    <a:gd name="connsiteY4" fmla="*/ 42333 h 3327400"/>
                    <a:gd name="connsiteX5" fmla="*/ 880533 w 2247900"/>
                    <a:gd name="connsiteY5" fmla="*/ 46566 h 3327400"/>
                    <a:gd name="connsiteX6" fmla="*/ 850900 w 2247900"/>
                    <a:gd name="connsiteY6" fmla="*/ 71966 h 3327400"/>
                    <a:gd name="connsiteX7" fmla="*/ 850900 w 2247900"/>
                    <a:gd name="connsiteY7" fmla="*/ 127000 h 3327400"/>
                    <a:gd name="connsiteX8" fmla="*/ 829733 w 2247900"/>
                    <a:gd name="connsiteY8" fmla="*/ 190500 h 3327400"/>
                    <a:gd name="connsiteX9" fmla="*/ 808566 w 2247900"/>
                    <a:gd name="connsiteY9" fmla="*/ 249766 h 3327400"/>
                    <a:gd name="connsiteX10" fmla="*/ 808566 w 2247900"/>
                    <a:gd name="connsiteY10" fmla="*/ 283633 h 3327400"/>
                    <a:gd name="connsiteX11" fmla="*/ 787400 w 2247900"/>
                    <a:gd name="connsiteY11" fmla="*/ 313266 h 3327400"/>
                    <a:gd name="connsiteX12" fmla="*/ 732366 w 2247900"/>
                    <a:gd name="connsiteY12" fmla="*/ 321733 h 3327400"/>
                    <a:gd name="connsiteX13" fmla="*/ 622300 w 2247900"/>
                    <a:gd name="connsiteY13" fmla="*/ 325966 h 3327400"/>
                    <a:gd name="connsiteX14" fmla="*/ 550333 w 2247900"/>
                    <a:gd name="connsiteY14" fmla="*/ 334433 h 3327400"/>
                    <a:gd name="connsiteX15" fmla="*/ 503766 w 2247900"/>
                    <a:gd name="connsiteY15" fmla="*/ 330200 h 3327400"/>
                    <a:gd name="connsiteX16" fmla="*/ 465666 w 2247900"/>
                    <a:gd name="connsiteY16" fmla="*/ 351366 h 3327400"/>
                    <a:gd name="connsiteX17" fmla="*/ 385233 w 2247900"/>
                    <a:gd name="connsiteY17" fmla="*/ 423333 h 3327400"/>
                    <a:gd name="connsiteX18" fmla="*/ 347133 w 2247900"/>
                    <a:gd name="connsiteY18" fmla="*/ 448733 h 3327400"/>
                    <a:gd name="connsiteX19" fmla="*/ 372533 w 2247900"/>
                    <a:gd name="connsiteY19" fmla="*/ 503766 h 3327400"/>
                    <a:gd name="connsiteX20" fmla="*/ 389466 w 2247900"/>
                    <a:gd name="connsiteY20" fmla="*/ 605366 h 3327400"/>
                    <a:gd name="connsiteX21" fmla="*/ 397933 w 2247900"/>
                    <a:gd name="connsiteY21" fmla="*/ 643466 h 3327400"/>
                    <a:gd name="connsiteX22" fmla="*/ 406400 w 2247900"/>
                    <a:gd name="connsiteY22" fmla="*/ 677333 h 3327400"/>
                    <a:gd name="connsiteX23" fmla="*/ 389466 w 2247900"/>
                    <a:gd name="connsiteY23" fmla="*/ 723900 h 3327400"/>
                    <a:gd name="connsiteX24" fmla="*/ 347133 w 2247900"/>
                    <a:gd name="connsiteY24" fmla="*/ 791633 h 3327400"/>
                    <a:gd name="connsiteX25" fmla="*/ 330200 w 2247900"/>
                    <a:gd name="connsiteY25" fmla="*/ 889000 h 3327400"/>
                    <a:gd name="connsiteX26" fmla="*/ 355600 w 2247900"/>
                    <a:gd name="connsiteY26" fmla="*/ 1126066 h 3327400"/>
                    <a:gd name="connsiteX27" fmla="*/ 355600 w 2247900"/>
                    <a:gd name="connsiteY27" fmla="*/ 1202266 h 3327400"/>
                    <a:gd name="connsiteX28" fmla="*/ 406400 w 2247900"/>
                    <a:gd name="connsiteY28" fmla="*/ 1274233 h 3327400"/>
                    <a:gd name="connsiteX29" fmla="*/ 431800 w 2247900"/>
                    <a:gd name="connsiteY29" fmla="*/ 1354666 h 3327400"/>
                    <a:gd name="connsiteX30" fmla="*/ 436033 w 2247900"/>
                    <a:gd name="connsiteY30" fmla="*/ 1426633 h 3327400"/>
                    <a:gd name="connsiteX31" fmla="*/ 427566 w 2247900"/>
                    <a:gd name="connsiteY31" fmla="*/ 1562100 h 3327400"/>
                    <a:gd name="connsiteX32" fmla="*/ 444500 w 2247900"/>
                    <a:gd name="connsiteY32" fmla="*/ 1600200 h 3327400"/>
                    <a:gd name="connsiteX33" fmla="*/ 465666 w 2247900"/>
                    <a:gd name="connsiteY33" fmla="*/ 1684866 h 3327400"/>
                    <a:gd name="connsiteX34" fmla="*/ 508000 w 2247900"/>
                    <a:gd name="connsiteY34" fmla="*/ 1888066 h 3327400"/>
                    <a:gd name="connsiteX35" fmla="*/ 541866 w 2247900"/>
                    <a:gd name="connsiteY35" fmla="*/ 1976966 h 3327400"/>
                    <a:gd name="connsiteX36" fmla="*/ 567266 w 2247900"/>
                    <a:gd name="connsiteY36" fmla="*/ 2048933 h 3327400"/>
                    <a:gd name="connsiteX37" fmla="*/ 567266 w 2247900"/>
                    <a:gd name="connsiteY37" fmla="*/ 2137833 h 3327400"/>
                    <a:gd name="connsiteX38" fmla="*/ 567266 w 2247900"/>
                    <a:gd name="connsiteY38" fmla="*/ 2286000 h 3327400"/>
                    <a:gd name="connsiteX39" fmla="*/ 571500 w 2247900"/>
                    <a:gd name="connsiteY39" fmla="*/ 2362200 h 3327400"/>
                    <a:gd name="connsiteX40" fmla="*/ 541866 w 2247900"/>
                    <a:gd name="connsiteY40" fmla="*/ 2383366 h 3327400"/>
                    <a:gd name="connsiteX41" fmla="*/ 478366 w 2247900"/>
                    <a:gd name="connsiteY41" fmla="*/ 2374900 h 3327400"/>
                    <a:gd name="connsiteX42" fmla="*/ 419100 w 2247900"/>
                    <a:gd name="connsiteY42" fmla="*/ 2353733 h 3327400"/>
                    <a:gd name="connsiteX43" fmla="*/ 347133 w 2247900"/>
                    <a:gd name="connsiteY43" fmla="*/ 2302933 h 3327400"/>
                    <a:gd name="connsiteX44" fmla="*/ 317500 w 2247900"/>
                    <a:gd name="connsiteY44" fmla="*/ 2260600 h 3327400"/>
                    <a:gd name="connsiteX45" fmla="*/ 321733 w 2247900"/>
                    <a:gd name="connsiteY45" fmla="*/ 2222500 h 3327400"/>
                    <a:gd name="connsiteX46" fmla="*/ 304800 w 2247900"/>
                    <a:gd name="connsiteY46" fmla="*/ 2180166 h 3327400"/>
                    <a:gd name="connsiteX47" fmla="*/ 270933 w 2247900"/>
                    <a:gd name="connsiteY47" fmla="*/ 2192866 h 3327400"/>
                    <a:gd name="connsiteX48" fmla="*/ 258233 w 2247900"/>
                    <a:gd name="connsiteY48" fmla="*/ 2252133 h 3327400"/>
                    <a:gd name="connsiteX49" fmla="*/ 232833 w 2247900"/>
                    <a:gd name="connsiteY49" fmla="*/ 2294466 h 3327400"/>
                    <a:gd name="connsiteX50" fmla="*/ 207433 w 2247900"/>
                    <a:gd name="connsiteY50" fmla="*/ 2357966 h 3327400"/>
                    <a:gd name="connsiteX51" fmla="*/ 135466 w 2247900"/>
                    <a:gd name="connsiteY51" fmla="*/ 2434166 h 3327400"/>
                    <a:gd name="connsiteX52" fmla="*/ 110066 w 2247900"/>
                    <a:gd name="connsiteY52" fmla="*/ 2463800 h 3327400"/>
                    <a:gd name="connsiteX53" fmla="*/ 131233 w 2247900"/>
                    <a:gd name="connsiteY53" fmla="*/ 2565400 h 3327400"/>
                    <a:gd name="connsiteX54" fmla="*/ 110066 w 2247900"/>
                    <a:gd name="connsiteY54" fmla="*/ 2611966 h 3327400"/>
                    <a:gd name="connsiteX55" fmla="*/ 67733 w 2247900"/>
                    <a:gd name="connsiteY55" fmla="*/ 2628900 h 3327400"/>
                    <a:gd name="connsiteX56" fmla="*/ 25400 w 2247900"/>
                    <a:gd name="connsiteY56" fmla="*/ 2620433 h 3327400"/>
                    <a:gd name="connsiteX57" fmla="*/ 0 w 2247900"/>
                    <a:gd name="connsiteY57" fmla="*/ 2650066 h 3327400"/>
                    <a:gd name="connsiteX58" fmla="*/ 21166 w 2247900"/>
                    <a:gd name="connsiteY58" fmla="*/ 2722033 h 3327400"/>
                    <a:gd name="connsiteX59" fmla="*/ 80433 w 2247900"/>
                    <a:gd name="connsiteY59" fmla="*/ 2777066 h 3327400"/>
                    <a:gd name="connsiteX60" fmla="*/ 101600 w 2247900"/>
                    <a:gd name="connsiteY60" fmla="*/ 2794000 h 3327400"/>
                    <a:gd name="connsiteX61" fmla="*/ 139700 w 2247900"/>
                    <a:gd name="connsiteY61" fmla="*/ 2781300 h 3327400"/>
                    <a:gd name="connsiteX62" fmla="*/ 139700 w 2247900"/>
                    <a:gd name="connsiteY62" fmla="*/ 2781300 h 3327400"/>
                    <a:gd name="connsiteX63" fmla="*/ 220133 w 2247900"/>
                    <a:gd name="connsiteY63" fmla="*/ 2840566 h 3327400"/>
                    <a:gd name="connsiteX64" fmla="*/ 249766 w 2247900"/>
                    <a:gd name="connsiteY64" fmla="*/ 2904066 h 3327400"/>
                    <a:gd name="connsiteX65" fmla="*/ 245533 w 2247900"/>
                    <a:gd name="connsiteY65" fmla="*/ 2954866 h 3327400"/>
                    <a:gd name="connsiteX66" fmla="*/ 266700 w 2247900"/>
                    <a:gd name="connsiteY66" fmla="*/ 2992966 h 3327400"/>
                    <a:gd name="connsiteX67" fmla="*/ 313266 w 2247900"/>
                    <a:gd name="connsiteY67" fmla="*/ 3001433 h 3327400"/>
                    <a:gd name="connsiteX68" fmla="*/ 567266 w 2247900"/>
                    <a:gd name="connsiteY68" fmla="*/ 3238500 h 3327400"/>
                    <a:gd name="connsiteX69" fmla="*/ 626533 w 2247900"/>
                    <a:gd name="connsiteY69" fmla="*/ 3255433 h 3327400"/>
                    <a:gd name="connsiteX70" fmla="*/ 668866 w 2247900"/>
                    <a:gd name="connsiteY70" fmla="*/ 3272366 h 3327400"/>
                    <a:gd name="connsiteX71" fmla="*/ 736600 w 2247900"/>
                    <a:gd name="connsiteY71" fmla="*/ 3310466 h 3327400"/>
                    <a:gd name="connsiteX72" fmla="*/ 795866 w 2247900"/>
                    <a:gd name="connsiteY72" fmla="*/ 3327400 h 3327400"/>
                    <a:gd name="connsiteX73" fmla="*/ 829733 w 2247900"/>
                    <a:gd name="connsiteY73" fmla="*/ 3310466 h 3327400"/>
                    <a:gd name="connsiteX74" fmla="*/ 855133 w 2247900"/>
                    <a:gd name="connsiteY74" fmla="*/ 3285066 h 3327400"/>
                    <a:gd name="connsiteX75" fmla="*/ 914400 w 2247900"/>
                    <a:gd name="connsiteY75" fmla="*/ 3276600 h 3327400"/>
                    <a:gd name="connsiteX76" fmla="*/ 977900 w 2247900"/>
                    <a:gd name="connsiteY76" fmla="*/ 3234266 h 3327400"/>
                    <a:gd name="connsiteX77" fmla="*/ 1155700 w 2247900"/>
                    <a:gd name="connsiteY77" fmla="*/ 3158066 h 3327400"/>
                    <a:gd name="connsiteX78" fmla="*/ 1236133 w 2247900"/>
                    <a:gd name="connsiteY78" fmla="*/ 3119966 h 3327400"/>
                    <a:gd name="connsiteX79" fmla="*/ 1308100 w 2247900"/>
                    <a:gd name="connsiteY79" fmla="*/ 3111500 h 3327400"/>
                    <a:gd name="connsiteX80" fmla="*/ 1384300 w 2247900"/>
                    <a:gd name="connsiteY80" fmla="*/ 3098800 h 3327400"/>
                    <a:gd name="connsiteX81" fmla="*/ 1418166 w 2247900"/>
                    <a:gd name="connsiteY81" fmla="*/ 3090333 h 3327400"/>
                    <a:gd name="connsiteX82" fmla="*/ 1447800 w 2247900"/>
                    <a:gd name="connsiteY82" fmla="*/ 3115733 h 3327400"/>
                    <a:gd name="connsiteX83" fmla="*/ 1468966 w 2247900"/>
                    <a:gd name="connsiteY83" fmla="*/ 3170766 h 3327400"/>
                    <a:gd name="connsiteX84" fmla="*/ 1498600 w 2247900"/>
                    <a:gd name="connsiteY84" fmla="*/ 3196166 h 3327400"/>
                    <a:gd name="connsiteX85" fmla="*/ 1536700 w 2247900"/>
                    <a:gd name="connsiteY85" fmla="*/ 3230033 h 3327400"/>
                    <a:gd name="connsiteX86" fmla="*/ 1570566 w 2247900"/>
                    <a:gd name="connsiteY86" fmla="*/ 3255433 h 3327400"/>
                    <a:gd name="connsiteX87" fmla="*/ 1604433 w 2247900"/>
                    <a:gd name="connsiteY87" fmla="*/ 3234266 h 3327400"/>
                    <a:gd name="connsiteX88" fmla="*/ 1634066 w 2247900"/>
                    <a:gd name="connsiteY88" fmla="*/ 3204633 h 3327400"/>
                    <a:gd name="connsiteX89" fmla="*/ 1659466 w 2247900"/>
                    <a:gd name="connsiteY89" fmla="*/ 3196166 h 3327400"/>
                    <a:gd name="connsiteX90" fmla="*/ 1706033 w 2247900"/>
                    <a:gd name="connsiteY90" fmla="*/ 3200400 h 3327400"/>
                    <a:gd name="connsiteX91" fmla="*/ 1769533 w 2247900"/>
                    <a:gd name="connsiteY91" fmla="*/ 3230033 h 3327400"/>
                    <a:gd name="connsiteX92" fmla="*/ 1824566 w 2247900"/>
                    <a:gd name="connsiteY92" fmla="*/ 3230033 h 3327400"/>
                    <a:gd name="connsiteX93" fmla="*/ 1875366 w 2247900"/>
                    <a:gd name="connsiteY93" fmla="*/ 3213100 h 3327400"/>
                    <a:gd name="connsiteX94" fmla="*/ 1879600 w 2247900"/>
                    <a:gd name="connsiteY94" fmla="*/ 3183466 h 3327400"/>
                    <a:gd name="connsiteX95" fmla="*/ 1930400 w 2247900"/>
                    <a:gd name="connsiteY95" fmla="*/ 3166533 h 3327400"/>
                    <a:gd name="connsiteX96" fmla="*/ 1917700 w 2247900"/>
                    <a:gd name="connsiteY96" fmla="*/ 3014133 h 3327400"/>
                    <a:gd name="connsiteX97" fmla="*/ 1934633 w 2247900"/>
                    <a:gd name="connsiteY97" fmla="*/ 2954866 h 3327400"/>
                    <a:gd name="connsiteX98" fmla="*/ 2006600 w 2247900"/>
                    <a:gd name="connsiteY98" fmla="*/ 2925233 h 3327400"/>
                    <a:gd name="connsiteX99" fmla="*/ 2082800 w 2247900"/>
                    <a:gd name="connsiteY99" fmla="*/ 2874433 h 3327400"/>
                    <a:gd name="connsiteX100" fmla="*/ 2129366 w 2247900"/>
                    <a:gd name="connsiteY100" fmla="*/ 2836333 h 3327400"/>
                    <a:gd name="connsiteX101" fmla="*/ 2167466 w 2247900"/>
                    <a:gd name="connsiteY101" fmla="*/ 2819400 h 3327400"/>
                    <a:gd name="connsiteX102" fmla="*/ 2218266 w 2247900"/>
                    <a:gd name="connsiteY102" fmla="*/ 2717800 h 3327400"/>
                    <a:gd name="connsiteX103" fmla="*/ 2247900 w 2247900"/>
                    <a:gd name="connsiteY103" fmla="*/ 2662766 h 3327400"/>
                    <a:gd name="connsiteX104" fmla="*/ 2243666 w 2247900"/>
                    <a:gd name="connsiteY104" fmla="*/ 2607733 h 3327400"/>
                    <a:gd name="connsiteX105" fmla="*/ 2226733 w 2247900"/>
                    <a:gd name="connsiteY105" fmla="*/ 2442633 h 3327400"/>
                    <a:gd name="connsiteX106" fmla="*/ 2192866 w 2247900"/>
                    <a:gd name="connsiteY106" fmla="*/ 2341033 h 3327400"/>
                    <a:gd name="connsiteX107" fmla="*/ 2188633 w 2247900"/>
                    <a:gd name="connsiteY107" fmla="*/ 2218266 h 3327400"/>
                    <a:gd name="connsiteX108" fmla="*/ 2188633 w 2247900"/>
                    <a:gd name="connsiteY108" fmla="*/ 2142066 h 3327400"/>
                    <a:gd name="connsiteX109" fmla="*/ 2159000 w 2247900"/>
                    <a:gd name="connsiteY109" fmla="*/ 2099733 h 3327400"/>
                    <a:gd name="connsiteX110" fmla="*/ 1989666 w 2247900"/>
                    <a:gd name="connsiteY110" fmla="*/ 2006600 h 3327400"/>
                    <a:gd name="connsiteX111" fmla="*/ 1938866 w 2247900"/>
                    <a:gd name="connsiteY111" fmla="*/ 2006600 h 3327400"/>
                    <a:gd name="connsiteX112" fmla="*/ 1896533 w 2247900"/>
                    <a:gd name="connsiteY112" fmla="*/ 2036233 h 3327400"/>
                    <a:gd name="connsiteX113" fmla="*/ 1782233 w 2247900"/>
                    <a:gd name="connsiteY113" fmla="*/ 2087033 h 3327400"/>
                    <a:gd name="connsiteX114" fmla="*/ 1739900 w 2247900"/>
                    <a:gd name="connsiteY114" fmla="*/ 2074333 h 3327400"/>
                    <a:gd name="connsiteX115" fmla="*/ 1722966 w 2247900"/>
                    <a:gd name="connsiteY115" fmla="*/ 1964266 h 3327400"/>
                    <a:gd name="connsiteX116" fmla="*/ 1697566 w 2247900"/>
                    <a:gd name="connsiteY116" fmla="*/ 1824566 h 3327400"/>
                    <a:gd name="connsiteX117" fmla="*/ 1680633 w 2247900"/>
                    <a:gd name="connsiteY117" fmla="*/ 1782233 h 3327400"/>
                    <a:gd name="connsiteX118" fmla="*/ 1638300 w 2247900"/>
                    <a:gd name="connsiteY118" fmla="*/ 1744133 h 3327400"/>
                    <a:gd name="connsiteX119" fmla="*/ 1507066 w 2247900"/>
                    <a:gd name="connsiteY119" fmla="*/ 1659466 h 3327400"/>
                    <a:gd name="connsiteX120" fmla="*/ 1473200 w 2247900"/>
                    <a:gd name="connsiteY120" fmla="*/ 1629833 h 3327400"/>
                    <a:gd name="connsiteX121" fmla="*/ 1473200 w 2247900"/>
                    <a:gd name="connsiteY121" fmla="*/ 1629833 h 3327400"/>
                    <a:gd name="connsiteX122" fmla="*/ 1574800 w 2247900"/>
                    <a:gd name="connsiteY122" fmla="*/ 1562100 h 3327400"/>
                    <a:gd name="connsiteX123" fmla="*/ 1655233 w 2247900"/>
                    <a:gd name="connsiteY123" fmla="*/ 1540933 h 3327400"/>
                    <a:gd name="connsiteX124" fmla="*/ 1710266 w 2247900"/>
                    <a:gd name="connsiteY124" fmla="*/ 1511300 h 3327400"/>
                    <a:gd name="connsiteX125" fmla="*/ 1731433 w 2247900"/>
                    <a:gd name="connsiteY125" fmla="*/ 1460500 h 3327400"/>
                    <a:gd name="connsiteX126" fmla="*/ 1701800 w 2247900"/>
                    <a:gd name="connsiteY126" fmla="*/ 1430866 h 3327400"/>
                    <a:gd name="connsiteX127" fmla="*/ 1663700 w 2247900"/>
                    <a:gd name="connsiteY127" fmla="*/ 1392766 h 3327400"/>
                    <a:gd name="connsiteX128" fmla="*/ 1651000 w 2247900"/>
                    <a:gd name="connsiteY128" fmla="*/ 1354666 h 3327400"/>
                    <a:gd name="connsiteX129" fmla="*/ 1655233 w 2247900"/>
                    <a:gd name="connsiteY129" fmla="*/ 1295400 h 3327400"/>
                    <a:gd name="connsiteX130" fmla="*/ 1663700 w 2247900"/>
                    <a:gd name="connsiteY130" fmla="*/ 1253066 h 3327400"/>
                    <a:gd name="connsiteX131" fmla="*/ 1672166 w 2247900"/>
                    <a:gd name="connsiteY131" fmla="*/ 1198033 h 3327400"/>
                    <a:gd name="connsiteX132" fmla="*/ 1676400 w 2247900"/>
                    <a:gd name="connsiteY132" fmla="*/ 1130300 h 3327400"/>
                    <a:gd name="connsiteX133" fmla="*/ 1672166 w 2247900"/>
                    <a:gd name="connsiteY133" fmla="*/ 1104900 h 3327400"/>
                    <a:gd name="connsiteX134" fmla="*/ 1731433 w 2247900"/>
                    <a:gd name="connsiteY134" fmla="*/ 1071033 h 3327400"/>
                    <a:gd name="connsiteX135" fmla="*/ 1752600 w 2247900"/>
                    <a:gd name="connsiteY135" fmla="*/ 1020233 h 3327400"/>
                    <a:gd name="connsiteX136" fmla="*/ 1739900 w 2247900"/>
                    <a:gd name="connsiteY136" fmla="*/ 965200 h 3327400"/>
                    <a:gd name="connsiteX137" fmla="*/ 1706033 w 2247900"/>
                    <a:gd name="connsiteY137" fmla="*/ 893233 h 3327400"/>
                    <a:gd name="connsiteX138" fmla="*/ 1655233 w 2247900"/>
                    <a:gd name="connsiteY138" fmla="*/ 821266 h 3327400"/>
                    <a:gd name="connsiteX139" fmla="*/ 1642533 w 2247900"/>
                    <a:gd name="connsiteY139" fmla="*/ 787400 h 3327400"/>
                    <a:gd name="connsiteX140" fmla="*/ 1646766 w 2247900"/>
                    <a:gd name="connsiteY140" fmla="*/ 618066 h 3327400"/>
                    <a:gd name="connsiteX141" fmla="*/ 1659466 w 2247900"/>
                    <a:gd name="connsiteY141" fmla="*/ 558800 h 3327400"/>
                    <a:gd name="connsiteX142" fmla="*/ 1701800 w 2247900"/>
                    <a:gd name="connsiteY142" fmla="*/ 520700 h 3327400"/>
                    <a:gd name="connsiteX143" fmla="*/ 1710266 w 2247900"/>
                    <a:gd name="connsiteY143" fmla="*/ 482600 h 3327400"/>
                    <a:gd name="connsiteX144" fmla="*/ 1722966 w 2247900"/>
                    <a:gd name="connsiteY144" fmla="*/ 431800 h 3327400"/>
                    <a:gd name="connsiteX145" fmla="*/ 1739900 w 2247900"/>
                    <a:gd name="connsiteY145" fmla="*/ 359833 h 3327400"/>
                    <a:gd name="connsiteX146" fmla="*/ 1727200 w 2247900"/>
                    <a:gd name="connsiteY146" fmla="*/ 287866 h 3327400"/>
                    <a:gd name="connsiteX147" fmla="*/ 1697566 w 2247900"/>
                    <a:gd name="connsiteY147" fmla="*/ 275166 h 3327400"/>
                    <a:gd name="connsiteX148" fmla="*/ 1642533 w 2247900"/>
                    <a:gd name="connsiteY148" fmla="*/ 275166 h 3327400"/>
                    <a:gd name="connsiteX149" fmla="*/ 1591733 w 2247900"/>
                    <a:gd name="connsiteY149" fmla="*/ 296333 h 3327400"/>
                    <a:gd name="connsiteX150" fmla="*/ 1532466 w 2247900"/>
                    <a:gd name="connsiteY150" fmla="*/ 309033 h 3327400"/>
                    <a:gd name="connsiteX151" fmla="*/ 1485900 w 2247900"/>
                    <a:gd name="connsiteY151" fmla="*/ 292100 h 3327400"/>
                    <a:gd name="connsiteX152" fmla="*/ 1405466 w 2247900"/>
                    <a:gd name="connsiteY152" fmla="*/ 207433 h 3327400"/>
                    <a:gd name="connsiteX153" fmla="*/ 1329266 w 2247900"/>
                    <a:gd name="connsiteY153" fmla="*/ 148166 h 3327400"/>
                    <a:gd name="connsiteX154" fmla="*/ 1308100 w 2247900"/>
                    <a:gd name="connsiteY154" fmla="*/ 101600 h 3327400"/>
                    <a:gd name="connsiteX155" fmla="*/ 1291166 w 2247900"/>
                    <a:gd name="connsiteY155" fmla="*/ 38100 h 3327400"/>
                    <a:gd name="connsiteX156" fmla="*/ 1274233 w 2247900"/>
                    <a:gd name="connsiteY156" fmla="*/ 4233 h 3327400"/>
                    <a:gd name="connsiteX157" fmla="*/ 1214966 w 2247900"/>
                    <a:gd name="connsiteY157" fmla="*/ 0 h 3327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</a:cxnLst>
                  <a:rect l="l" t="t" r="r" b="b"/>
                  <a:pathLst>
                    <a:path w="2247900" h="3327400">
                      <a:moveTo>
                        <a:pt x="1214966" y="0"/>
                      </a:moveTo>
                      <a:lnTo>
                        <a:pt x="1113366" y="25400"/>
                      </a:lnTo>
                      <a:lnTo>
                        <a:pt x="1058333" y="29633"/>
                      </a:lnTo>
                      <a:lnTo>
                        <a:pt x="1016000" y="42333"/>
                      </a:lnTo>
                      <a:lnTo>
                        <a:pt x="944033" y="42333"/>
                      </a:lnTo>
                      <a:lnTo>
                        <a:pt x="880533" y="46566"/>
                      </a:lnTo>
                      <a:lnTo>
                        <a:pt x="850900" y="71966"/>
                      </a:lnTo>
                      <a:lnTo>
                        <a:pt x="850900" y="127000"/>
                      </a:lnTo>
                      <a:lnTo>
                        <a:pt x="829733" y="190500"/>
                      </a:lnTo>
                      <a:lnTo>
                        <a:pt x="808566" y="249766"/>
                      </a:lnTo>
                      <a:lnTo>
                        <a:pt x="808566" y="283633"/>
                      </a:lnTo>
                      <a:lnTo>
                        <a:pt x="787400" y="313266"/>
                      </a:lnTo>
                      <a:lnTo>
                        <a:pt x="732366" y="321733"/>
                      </a:lnTo>
                      <a:lnTo>
                        <a:pt x="622300" y="325966"/>
                      </a:lnTo>
                      <a:lnTo>
                        <a:pt x="550333" y="334433"/>
                      </a:lnTo>
                      <a:lnTo>
                        <a:pt x="503766" y="330200"/>
                      </a:lnTo>
                      <a:lnTo>
                        <a:pt x="465666" y="351366"/>
                      </a:lnTo>
                      <a:lnTo>
                        <a:pt x="385233" y="423333"/>
                      </a:lnTo>
                      <a:lnTo>
                        <a:pt x="347133" y="448733"/>
                      </a:lnTo>
                      <a:lnTo>
                        <a:pt x="372533" y="503766"/>
                      </a:lnTo>
                      <a:lnTo>
                        <a:pt x="389466" y="605366"/>
                      </a:lnTo>
                      <a:lnTo>
                        <a:pt x="397933" y="643466"/>
                      </a:lnTo>
                      <a:lnTo>
                        <a:pt x="406400" y="677333"/>
                      </a:lnTo>
                      <a:lnTo>
                        <a:pt x="389466" y="723900"/>
                      </a:lnTo>
                      <a:lnTo>
                        <a:pt x="347133" y="791633"/>
                      </a:lnTo>
                      <a:lnTo>
                        <a:pt x="330200" y="889000"/>
                      </a:lnTo>
                      <a:lnTo>
                        <a:pt x="355600" y="1126066"/>
                      </a:lnTo>
                      <a:lnTo>
                        <a:pt x="355600" y="1202266"/>
                      </a:lnTo>
                      <a:lnTo>
                        <a:pt x="406400" y="1274233"/>
                      </a:lnTo>
                      <a:lnTo>
                        <a:pt x="431800" y="1354666"/>
                      </a:lnTo>
                      <a:lnTo>
                        <a:pt x="436033" y="1426633"/>
                      </a:lnTo>
                      <a:lnTo>
                        <a:pt x="427566" y="1562100"/>
                      </a:lnTo>
                      <a:lnTo>
                        <a:pt x="444500" y="1600200"/>
                      </a:lnTo>
                      <a:lnTo>
                        <a:pt x="465666" y="1684866"/>
                      </a:lnTo>
                      <a:lnTo>
                        <a:pt x="508000" y="1888066"/>
                      </a:lnTo>
                      <a:lnTo>
                        <a:pt x="541866" y="1976966"/>
                      </a:lnTo>
                      <a:lnTo>
                        <a:pt x="567266" y="2048933"/>
                      </a:lnTo>
                      <a:lnTo>
                        <a:pt x="567266" y="2137833"/>
                      </a:lnTo>
                      <a:lnTo>
                        <a:pt x="567266" y="2286000"/>
                      </a:lnTo>
                      <a:lnTo>
                        <a:pt x="571500" y="2362200"/>
                      </a:lnTo>
                      <a:lnTo>
                        <a:pt x="541866" y="2383366"/>
                      </a:lnTo>
                      <a:lnTo>
                        <a:pt x="478366" y="2374900"/>
                      </a:lnTo>
                      <a:lnTo>
                        <a:pt x="419100" y="2353733"/>
                      </a:lnTo>
                      <a:lnTo>
                        <a:pt x="347133" y="2302933"/>
                      </a:lnTo>
                      <a:lnTo>
                        <a:pt x="317500" y="2260600"/>
                      </a:lnTo>
                      <a:lnTo>
                        <a:pt x="321733" y="2222500"/>
                      </a:lnTo>
                      <a:lnTo>
                        <a:pt x="304800" y="2180166"/>
                      </a:lnTo>
                      <a:lnTo>
                        <a:pt x="270933" y="2192866"/>
                      </a:lnTo>
                      <a:lnTo>
                        <a:pt x="258233" y="2252133"/>
                      </a:lnTo>
                      <a:lnTo>
                        <a:pt x="232833" y="2294466"/>
                      </a:lnTo>
                      <a:lnTo>
                        <a:pt x="207433" y="2357966"/>
                      </a:lnTo>
                      <a:lnTo>
                        <a:pt x="135466" y="2434166"/>
                      </a:lnTo>
                      <a:lnTo>
                        <a:pt x="110066" y="2463800"/>
                      </a:lnTo>
                      <a:lnTo>
                        <a:pt x="131233" y="2565400"/>
                      </a:lnTo>
                      <a:lnTo>
                        <a:pt x="110066" y="2611966"/>
                      </a:lnTo>
                      <a:lnTo>
                        <a:pt x="67733" y="2628900"/>
                      </a:lnTo>
                      <a:lnTo>
                        <a:pt x="25400" y="2620433"/>
                      </a:lnTo>
                      <a:lnTo>
                        <a:pt x="0" y="2650066"/>
                      </a:lnTo>
                      <a:lnTo>
                        <a:pt x="21166" y="2722033"/>
                      </a:lnTo>
                      <a:lnTo>
                        <a:pt x="80433" y="2777066"/>
                      </a:lnTo>
                      <a:lnTo>
                        <a:pt x="101600" y="2794000"/>
                      </a:lnTo>
                      <a:lnTo>
                        <a:pt x="139700" y="2781300"/>
                      </a:lnTo>
                      <a:lnTo>
                        <a:pt x="139700" y="2781300"/>
                      </a:lnTo>
                      <a:lnTo>
                        <a:pt x="220133" y="2840566"/>
                      </a:lnTo>
                      <a:lnTo>
                        <a:pt x="249766" y="2904066"/>
                      </a:lnTo>
                      <a:lnTo>
                        <a:pt x="245533" y="2954866"/>
                      </a:lnTo>
                      <a:lnTo>
                        <a:pt x="266700" y="2992966"/>
                      </a:lnTo>
                      <a:lnTo>
                        <a:pt x="313266" y="3001433"/>
                      </a:lnTo>
                      <a:lnTo>
                        <a:pt x="567266" y="3238500"/>
                      </a:lnTo>
                      <a:lnTo>
                        <a:pt x="626533" y="3255433"/>
                      </a:lnTo>
                      <a:lnTo>
                        <a:pt x="668866" y="3272366"/>
                      </a:lnTo>
                      <a:lnTo>
                        <a:pt x="736600" y="3310466"/>
                      </a:lnTo>
                      <a:lnTo>
                        <a:pt x="795866" y="3327400"/>
                      </a:lnTo>
                      <a:lnTo>
                        <a:pt x="829733" y="3310466"/>
                      </a:lnTo>
                      <a:lnTo>
                        <a:pt x="855133" y="3285066"/>
                      </a:lnTo>
                      <a:lnTo>
                        <a:pt x="914400" y="3276600"/>
                      </a:lnTo>
                      <a:lnTo>
                        <a:pt x="977900" y="3234266"/>
                      </a:lnTo>
                      <a:lnTo>
                        <a:pt x="1155700" y="3158066"/>
                      </a:lnTo>
                      <a:lnTo>
                        <a:pt x="1236133" y="3119966"/>
                      </a:lnTo>
                      <a:lnTo>
                        <a:pt x="1308100" y="3111500"/>
                      </a:lnTo>
                      <a:lnTo>
                        <a:pt x="1384300" y="3098800"/>
                      </a:lnTo>
                      <a:lnTo>
                        <a:pt x="1418166" y="3090333"/>
                      </a:lnTo>
                      <a:lnTo>
                        <a:pt x="1447800" y="3115733"/>
                      </a:lnTo>
                      <a:lnTo>
                        <a:pt x="1468966" y="3170766"/>
                      </a:lnTo>
                      <a:lnTo>
                        <a:pt x="1498600" y="3196166"/>
                      </a:lnTo>
                      <a:lnTo>
                        <a:pt x="1536700" y="3230033"/>
                      </a:lnTo>
                      <a:lnTo>
                        <a:pt x="1570566" y="3255433"/>
                      </a:lnTo>
                      <a:lnTo>
                        <a:pt x="1604433" y="3234266"/>
                      </a:lnTo>
                      <a:lnTo>
                        <a:pt x="1634066" y="3204633"/>
                      </a:lnTo>
                      <a:lnTo>
                        <a:pt x="1659466" y="3196166"/>
                      </a:lnTo>
                      <a:lnTo>
                        <a:pt x="1706033" y="3200400"/>
                      </a:lnTo>
                      <a:lnTo>
                        <a:pt x="1769533" y="3230033"/>
                      </a:lnTo>
                      <a:lnTo>
                        <a:pt x="1824566" y="3230033"/>
                      </a:lnTo>
                      <a:lnTo>
                        <a:pt x="1875366" y="3213100"/>
                      </a:lnTo>
                      <a:lnTo>
                        <a:pt x="1879600" y="3183466"/>
                      </a:lnTo>
                      <a:lnTo>
                        <a:pt x="1930400" y="3166533"/>
                      </a:lnTo>
                      <a:lnTo>
                        <a:pt x="1917700" y="3014133"/>
                      </a:lnTo>
                      <a:lnTo>
                        <a:pt x="1934633" y="2954866"/>
                      </a:lnTo>
                      <a:lnTo>
                        <a:pt x="2006600" y="2925233"/>
                      </a:lnTo>
                      <a:lnTo>
                        <a:pt x="2082800" y="2874433"/>
                      </a:lnTo>
                      <a:lnTo>
                        <a:pt x="2129366" y="2836333"/>
                      </a:lnTo>
                      <a:lnTo>
                        <a:pt x="2167466" y="2819400"/>
                      </a:lnTo>
                      <a:lnTo>
                        <a:pt x="2218266" y="2717800"/>
                      </a:lnTo>
                      <a:lnTo>
                        <a:pt x="2247900" y="2662766"/>
                      </a:lnTo>
                      <a:lnTo>
                        <a:pt x="2243666" y="2607733"/>
                      </a:lnTo>
                      <a:lnTo>
                        <a:pt x="2226733" y="2442633"/>
                      </a:lnTo>
                      <a:lnTo>
                        <a:pt x="2192866" y="2341033"/>
                      </a:lnTo>
                      <a:lnTo>
                        <a:pt x="2188633" y="2218266"/>
                      </a:lnTo>
                      <a:lnTo>
                        <a:pt x="2188633" y="2142066"/>
                      </a:lnTo>
                      <a:lnTo>
                        <a:pt x="2159000" y="2099733"/>
                      </a:lnTo>
                      <a:lnTo>
                        <a:pt x="1989666" y="2006600"/>
                      </a:lnTo>
                      <a:lnTo>
                        <a:pt x="1938866" y="2006600"/>
                      </a:lnTo>
                      <a:lnTo>
                        <a:pt x="1896533" y="2036233"/>
                      </a:lnTo>
                      <a:lnTo>
                        <a:pt x="1782233" y="2087033"/>
                      </a:lnTo>
                      <a:lnTo>
                        <a:pt x="1739900" y="2074333"/>
                      </a:lnTo>
                      <a:lnTo>
                        <a:pt x="1722966" y="1964266"/>
                      </a:lnTo>
                      <a:lnTo>
                        <a:pt x="1697566" y="1824566"/>
                      </a:lnTo>
                      <a:lnTo>
                        <a:pt x="1680633" y="1782233"/>
                      </a:lnTo>
                      <a:lnTo>
                        <a:pt x="1638300" y="1744133"/>
                      </a:lnTo>
                      <a:lnTo>
                        <a:pt x="1507066" y="1659466"/>
                      </a:lnTo>
                      <a:lnTo>
                        <a:pt x="1473200" y="1629833"/>
                      </a:lnTo>
                      <a:lnTo>
                        <a:pt x="1473200" y="1629833"/>
                      </a:lnTo>
                      <a:lnTo>
                        <a:pt x="1574800" y="1562100"/>
                      </a:lnTo>
                      <a:lnTo>
                        <a:pt x="1655233" y="1540933"/>
                      </a:lnTo>
                      <a:lnTo>
                        <a:pt x="1710266" y="1511300"/>
                      </a:lnTo>
                      <a:lnTo>
                        <a:pt x="1731433" y="1460500"/>
                      </a:lnTo>
                      <a:lnTo>
                        <a:pt x="1701800" y="1430866"/>
                      </a:lnTo>
                      <a:lnTo>
                        <a:pt x="1663700" y="1392766"/>
                      </a:lnTo>
                      <a:lnTo>
                        <a:pt x="1651000" y="1354666"/>
                      </a:lnTo>
                      <a:lnTo>
                        <a:pt x="1655233" y="1295400"/>
                      </a:lnTo>
                      <a:lnTo>
                        <a:pt x="1663700" y="1253066"/>
                      </a:lnTo>
                      <a:lnTo>
                        <a:pt x="1672166" y="1198033"/>
                      </a:lnTo>
                      <a:lnTo>
                        <a:pt x="1676400" y="1130300"/>
                      </a:lnTo>
                      <a:lnTo>
                        <a:pt x="1672166" y="1104900"/>
                      </a:lnTo>
                      <a:lnTo>
                        <a:pt x="1731433" y="1071033"/>
                      </a:lnTo>
                      <a:lnTo>
                        <a:pt x="1752600" y="1020233"/>
                      </a:lnTo>
                      <a:lnTo>
                        <a:pt x="1739900" y="965200"/>
                      </a:lnTo>
                      <a:lnTo>
                        <a:pt x="1706033" y="893233"/>
                      </a:lnTo>
                      <a:lnTo>
                        <a:pt x="1655233" y="821266"/>
                      </a:lnTo>
                      <a:lnTo>
                        <a:pt x="1642533" y="787400"/>
                      </a:lnTo>
                      <a:lnTo>
                        <a:pt x="1646766" y="618066"/>
                      </a:lnTo>
                      <a:lnTo>
                        <a:pt x="1659466" y="558800"/>
                      </a:lnTo>
                      <a:lnTo>
                        <a:pt x="1701800" y="520700"/>
                      </a:lnTo>
                      <a:lnTo>
                        <a:pt x="1710266" y="482600"/>
                      </a:lnTo>
                      <a:lnTo>
                        <a:pt x="1722966" y="431800"/>
                      </a:lnTo>
                      <a:lnTo>
                        <a:pt x="1739900" y="359833"/>
                      </a:lnTo>
                      <a:lnTo>
                        <a:pt x="1727200" y="287866"/>
                      </a:lnTo>
                      <a:lnTo>
                        <a:pt x="1697566" y="275166"/>
                      </a:lnTo>
                      <a:lnTo>
                        <a:pt x="1642533" y="275166"/>
                      </a:lnTo>
                      <a:lnTo>
                        <a:pt x="1591733" y="296333"/>
                      </a:lnTo>
                      <a:lnTo>
                        <a:pt x="1532466" y="309033"/>
                      </a:lnTo>
                      <a:lnTo>
                        <a:pt x="1485900" y="292100"/>
                      </a:lnTo>
                      <a:lnTo>
                        <a:pt x="1405466" y="207433"/>
                      </a:lnTo>
                      <a:lnTo>
                        <a:pt x="1329266" y="148166"/>
                      </a:lnTo>
                      <a:lnTo>
                        <a:pt x="1308100" y="101600"/>
                      </a:lnTo>
                      <a:lnTo>
                        <a:pt x="1291166" y="38100"/>
                      </a:lnTo>
                      <a:lnTo>
                        <a:pt x="1274233" y="4233"/>
                      </a:lnTo>
                      <a:lnTo>
                        <a:pt x="1214966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solidFill>
                    <a:srgbClr val="008FD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400" b="1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S-Core Dream 6 Bold" panose="020B0503030302020204" pitchFamily="34" charset="-127"/>
                    <a:ea typeface="S-Core Dream 6 Bold" panose="020B0503030302020204" pitchFamily="34" charset="-127"/>
                  </a:endParaRPr>
                </a:p>
              </p:txBody>
            </p:sp>
            <p:sp>
              <p:nvSpPr>
                <p:cNvPr id="204" name="노원 TXT">
                  <a:extLst>
                    <a:ext uri="{FF2B5EF4-FFF2-40B4-BE49-F238E27FC236}">
                      <a16:creationId xmlns:a16="http://schemas.microsoft.com/office/drawing/2014/main" id="{CEE0690D-3BAC-8C48-A101-6EC13885FE24}"/>
                    </a:ext>
                  </a:extLst>
                </p:cNvPr>
                <p:cNvSpPr txBox="1"/>
                <p:nvPr/>
              </p:nvSpPr>
              <p:spPr>
                <a:xfrm>
                  <a:off x="5707515" y="2604469"/>
                  <a:ext cx="453971" cy="276999"/>
                </a:xfrm>
                <a:prstGeom prst="rect">
                  <a:avLst/>
                </a:prstGeom>
                <a:noFill/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</p:spPr>
              <p:txBody>
                <a:bodyPr wrap="none" rtlCol="0" anchor="ctr">
                  <a:spAutoFit/>
                </a:bodyPr>
                <a:lstStyle/>
                <a:p>
                  <a:pPr algn="ctr"/>
                  <a:r>
                    <a:rPr lang="ko-KR" altLang="en-US" sz="1200" b="1" spc="-15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latin typeface="S-Core Dream 6 Bold" panose="020B0503030302020204" pitchFamily="34" charset="-127"/>
                      <a:ea typeface="S-Core Dream 6 Bold" panose="020B0503030302020204" pitchFamily="34" charset="-127"/>
                    </a:rPr>
                    <a:t>노원</a:t>
                  </a:r>
                  <a:endParaRPr lang="ko-KR" altLang="en-US" sz="1200" b="1" spc="-15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S-Core Dream 6 Bold" panose="020B0503030302020204" pitchFamily="34" charset="-127"/>
                    <a:ea typeface="S-Core Dream 6 Bold" panose="020B0503030302020204" pitchFamily="34" charset="-127"/>
                  </a:endParaRPr>
                </a:p>
              </p:txBody>
            </p:sp>
          </p:grpSp>
        </p:grpSp>
        <p:grpSp>
          <p:nvGrpSpPr>
            <p:cNvPr id="185" name="도심권">
              <a:extLst>
                <a:ext uri="{FF2B5EF4-FFF2-40B4-BE49-F238E27FC236}">
                  <a16:creationId xmlns:a16="http://schemas.microsoft.com/office/drawing/2014/main" id="{843B4870-E400-EA4B-A64E-DBE2A610AC3D}"/>
                </a:ext>
              </a:extLst>
            </p:cNvPr>
            <p:cNvGrpSpPr/>
            <p:nvPr/>
          </p:nvGrpSpPr>
          <p:grpSpPr>
            <a:xfrm>
              <a:off x="8440443" y="3011325"/>
              <a:ext cx="1042464" cy="1957813"/>
              <a:chOff x="4218728" y="3010461"/>
              <a:chExt cx="1042464" cy="1957813"/>
            </a:xfrm>
          </p:grpSpPr>
          <p:grpSp>
            <p:nvGrpSpPr>
              <p:cNvPr id="186" name="용산구">
                <a:extLst>
                  <a:ext uri="{FF2B5EF4-FFF2-40B4-BE49-F238E27FC236}">
                    <a16:creationId xmlns:a16="http://schemas.microsoft.com/office/drawing/2014/main" id="{043358A5-9D87-3E4B-A150-EFC984B71521}"/>
                  </a:ext>
                </a:extLst>
              </p:cNvPr>
              <p:cNvGrpSpPr/>
              <p:nvPr/>
            </p:nvGrpSpPr>
            <p:grpSpPr>
              <a:xfrm>
                <a:off x="4218728" y="4316637"/>
                <a:ext cx="925138" cy="651637"/>
                <a:chOff x="4218728" y="4316637"/>
                <a:chExt cx="925138" cy="651637"/>
              </a:xfrm>
            </p:grpSpPr>
            <p:sp>
              <p:nvSpPr>
                <p:cNvPr id="193" name="용산구">
                  <a:extLst>
                    <a:ext uri="{FF2B5EF4-FFF2-40B4-BE49-F238E27FC236}">
                      <a16:creationId xmlns:a16="http://schemas.microsoft.com/office/drawing/2014/main" id="{0BA46460-09EB-7D4C-8725-F912FF8B5D10}"/>
                    </a:ext>
                  </a:extLst>
                </p:cNvPr>
                <p:cNvSpPr/>
                <p:nvPr/>
              </p:nvSpPr>
              <p:spPr>
                <a:xfrm>
                  <a:off x="4218728" y="4316637"/>
                  <a:ext cx="925138" cy="651637"/>
                </a:xfrm>
                <a:custGeom>
                  <a:avLst/>
                  <a:gdLst>
                    <a:gd name="connsiteX0" fmla="*/ 802640 w 2268220"/>
                    <a:gd name="connsiteY0" fmla="*/ 71120 h 1597660"/>
                    <a:gd name="connsiteX1" fmla="*/ 762000 w 2268220"/>
                    <a:gd name="connsiteY1" fmla="*/ 27940 h 1597660"/>
                    <a:gd name="connsiteX2" fmla="*/ 739140 w 2268220"/>
                    <a:gd name="connsiteY2" fmla="*/ 0 h 1597660"/>
                    <a:gd name="connsiteX3" fmla="*/ 693420 w 2268220"/>
                    <a:gd name="connsiteY3" fmla="*/ 15240 h 1597660"/>
                    <a:gd name="connsiteX4" fmla="*/ 665480 w 2268220"/>
                    <a:gd name="connsiteY4" fmla="*/ 48260 h 1597660"/>
                    <a:gd name="connsiteX5" fmla="*/ 635000 w 2268220"/>
                    <a:gd name="connsiteY5" fmla="*/ 60960 h 1597660"/>
                    <a:gd name="connsiteX6" fmla="*/ 609600 w 2268220"/>
                    <a:gd name="connsiteY6" fmla="*/ 76200 h 1597660"/>
                    <a:gd name="connsiteX7" fmla="*/ 579120 w 2268220"/>
                    <a:gd name="connsiteY7" fmla="*/ 91440 h 1597660"/>
                    <a:gd name="connsiteX8" fmla="*/ 589280 w 2268220"/>
                    <a:gd name="connsiteY8" fmla="*/ 119380 h 1597660"/>
                    <a:gd name="connsiteX9" fmla="*/ 617220 w 2268220"/>
                    <a:gd name="connsiteY9" fmla="*/ 139700 h 1597660"/>
                    <a:gd name="connsiteX10" fmla="*/ 629920 w 2268220"/>
                    <a:gd name="connsiteY10" fmla="*/ 185420 h 1597660"/>
                    <a:gd name="connsiteX11" fmla="*/ 622300 w 2268220"/>
                    <a:gd name="connsiteY11" fmla="*/ 231140 h 1597660"/>
                    <a:gd name="connsiteX12" fmla="*/ 584200 w 2268220"/>
                    <a:gd name="connsiteY12" fmla="*/ 284480 h 1597660"/>
                    <a:gd name="connsiteX13" fmla="*/ 551180 w 2268220"/>
                    <a:gd name="connsiteY13" fmla="*/ 327660 h 1597660"/>
                    <a:gd name="connsiteX14" fmla="*/ 485140 w 2268220"/>
                    <a:gd name="connsiteY14" fmla="*/ 358140 h 1597660"/>
                    <a:gd name="connsiteX15" fmla="*/ 439420 w 2268220"/>
                    <a:gd name="connsiteY15" fmla="*/ 375920 h 1597660"/>
                    <a:gd name="connsiteX16" fmla="*/ 401320 w 2268220"/>
                    <a:gd name="connsiteY16" fmla="*/ 416560 h 1597660"/>
                    <a:gd name="connsiteX17" fmla="*/ 393700 w 2268220"/>
                    <a:gd name="connsiteY17" fmla="*/ 480060 h 1597660"/>
                    <a:gd name="connsiteX18" fmla="*/ 383540 w 2268220"/>
                    <a:gd name="connsiteY18" fmla="*/ 523240 h 1597660"/>
                    <a:gd name="connsiteX19" fmla="*/ 388620 w 2268220"/>
                    <a:gd name="connsiteY19" fmla="*/ 581660 h 1597660"/>
                    <a:gd name="connsiteX20" fmla="*/ 337820 w 2268220"/>
                    <a:gd name="connsiteY20" fmla="*/ 614680 h 1597660"/>
                    <a:gd name="connsiteX21" fmla="*/ 312420 w 2268220"/>
                    <a:gd name="connsiteY21" fmla="*/ 635000 h 1597660"/>
                    <a:gd name="connsiteX22" fmla="*/ 307340 w 2268220"/>
                    <a:gd name="connsiteY22" fmla="*/ 670560 h 1597660"/>
                    <a:gd name="connsiteX23" fmla="*/ 269240 w 2268220"/>
                    <a:gd name="connsiteY23" fmla="*/ 713740 h 1597660"/>
                    <a:gd name="connsiteX24" fmla="*/ 241300 w 2268220"/>
                    <a:gd name="connsiteY24" fmla="*/ 751840 h 1597660"/>
                    <a:gd name="connsiteX25" fmla="*/ 215900 w 2268220"/>
                    <a:gd name="connsiteY25" fmla="*/ 774700 h 1597660"/>
                    <a:gd name="connsiteX26" fmla="*/ 170180 w 2268220"/>
                    <a:gd name="connsiteY26" fmla="*/ 782320 h 1597660"/>
                    <a:gd name="connsiteX27" fmla="*/ 101600 w 2268220"/>
                    <a:gd name="connsiteY27" fmla="*/ 782320 h 1597660"/>
                    <a:gd name="connsiteX28" fmla="*/ 68580 w 2268220"/>
                    <a:gd name="connsiteY28" fmla="*/ 792480 h 1597660"/>
                    <a:gd name="connsiteX29" fmla="*/ 17780 w 2268220"/>
                    <a:gd name="connsiteY29" fmla="*/ 825500 h 1597660"/>
                    <a:gd name="connsiteX30" fmla="*/ 2540 w 2268220"/>
                    <a:gd name="connsiteY30" fmla="*/ 848360 h 1597660"/>
                    <a:gd name="connsiteX31" fmla="*/ 0 w 2268220"/>
                    <a:gd name="connsiteY31" fmla="*/ 883920 h 1597660"/>
                    <a:gd name="connsiteX32" fmla="*/ 25400 w 2268220"/>
                    <a:gd name="connsiteY32" fmla="*/ 909320 h 1597660"/>
                    <a:gd name="connsiteX33" fmla="*/ 53340 w 2268220"/>
                    <a:gd name="connsiteY33" fmla="*/ 949960 h 1597660"/>
                    <a:gd name="connsiteX34" fmla="*/ 121920 w 2268220"/>
                    <a:gd name="connsiteY34" fmla="*/ 1016000 h 1597660"/>
                    <a:gd name="connsiteX35" fmla="*/ 162560 w 2268220"/>
                    <a:gd name="connsiteY35" fmla="*/ 1099820 h 1597660"/>
                    <a:gd name="connsiteX36" fmla="*/ 198120 w 2268220"/>
                    <a:gd name="connsiteY36" fmla="*/ 1155700 h 1597660"/>
                    <a:gd name="connsiteX37" fmla="*/ 266700 w 2268220"/>
                    <a:gd name="connsiteY37" fmla="*/ 1178560 h 1597660"/>
                    <a:gd name="connsiteX38" fmla="*/ 307340 w 2268220"/>
                    <a:gd name="connsiteY38" fmla="*/ 1231900 h 1597660"/>
                    <a:gd name="connsiteX39" fmla="*/ 370840 w 2268220"/>
                    <a:gd name="connsiteY39" fmla="*/ 1264920 h 1597660"/>
                    <a:gd name="connsiteX40" fmla="*/ 431800 w 2268220"/>
                    <a:gd name="connsiteY40" fmla="*/ 1290320 h 1597660"/>
                    <a:gd name="connsiteX41" fmla="*/ 490220 w 2268220"/>
                    <a:gd name="connsiteY41" fmla="*/ 1323340 h 1597660"/>
                    <a:gd name="connsiteX42" fmla="*/ 556260 w 2268220"/>
                    <a:gd name="connsiteY42" fmla="*/ 1341120 h 1597660"/>
                    <a:gd name="connsiteX43" fmla="*/ 640080 w 2268220"/>
                    <a:gd name="connsiteY43" fmla="*/ 1386840 h 1597660"/>
                    <a:gd name="connsiteX44" fmla="*/ 698500 w 2268220"/>
                    <a:gd name="connsiteY44" fmla="*/ 1430020 h 1597660"/>
                    <a:gd name="connsiteX45" fmla="*/ 833120 w 2268220"/>
                    <a:gd name="connsiteY45" fmla="*/ 1483360 h 1597660"/>
                    <a:gd name="connsiteX46" fmla="*/ 944880 w 2268220"/>
                    <a:gd name="connsiteY46" fmla="*/ 1516380 h 1597660"/>
                    <a:gd name="connsiteX47" fmla="*/ 1023620 w 2268220"/>
                    <a:gd name="connsiteY47" fmla="*/ 1534160 h 1597660"/>
                    <a:gd name="connsiteX48" fmla="*/ 1069340 w 2268220"/>
                    <a:gd name="connsiteY48" fmla="*/ 1551940 h 1597660"/>
                    <a:gd name="connsiteX49" fmla="*/ 1158240 w 2268220"/>
                    <a:gd name="connsiteY49" fmla="*/ 1582420 h 1597660"/>
                    <a:gd name="connsiteX50" fmla="*/ 1234440 w 2268220"/>
                    <a:gd name="connsiteY50" fmla="*/ 1597660 h 1597660"/>
                    <a:gd name="connsiteX51" fmla="*/ 1295400 w 2268220"/>
                    <a:gd name="connsiteY51" fmla="*/ 1590040 h 1597660"/>
                    <a:gd name="connsiteX52" fmla="*/ 1356360 w 2268220"/>
                    <a:gd name="connsiteY52" fmla="*/ 1564640 h 1597660"/>
                    <a:gd name="connsiteX53" fmla="*/ 1483360 w 2268220"/>
                    <a:gd name="connsiteY53" fmla="*/ 1534160 h 1597660"/>
                    <a:gd name="connsiteX54" fmla="*/ 1551940 w 2268220"/>
                    <a:gd name="connsiteY54" fmla="*/ 1511300 h 1597660"/>
                    <a:gd name="connsiteX55" fmla="*/ 1597660 w 2268220"/>
                    <a:gd name="connsiteY55" fmla="*/ 1501140 h 1597660"/>
                    <a:gd name="connsiteX56" fmla="*/ 1635760 w 2268220"/>
                    <a:gd name="connsiteY56" fmla="*/ 1488440 h 1597660"/>
                    <a:gd name="connsiteX57" fmla="*/ 1658620 w 2268220"/>
                    <a:gd name="connsiteY57" fmla="*/ 1457960 h 1597660"/>
                    <a:gd name="connsiteX58" fmla="*/ 1714500 w 2268220"/>
                    <a:gd name="connsiteY58" fmla="*/ 1409700 h 1597660"/>
                    <a:gd name="connsiteX59" fmla="*/ 1821180 w 2268220"/>
                    <a:gd name="connsiteY59" fmla="*/ 1346200 h 1597660"/>
                    <a:gd name="connsiteX60" fmla="*/ 1877060 w 2268220"/>
                    <a:gd name="connsiteY60" fmla="*/ 1287780 h 1597660"/>
                    <a:gd name="connsiteX61" fmla="*/ 1897380 w 2268220"/>
                    <a:gd name="connsiteY61" fmla="*/ 1280160 h 1597660"/>
                    <a:gd name="connsiteX62" fmla="*/ 1963420 w 2268220"/>
                    <a:gd name="connsiteY62" fmla="*/ 1244600 h 1597660"/>
                    <a:gd name="connsiteX63" fmla="*/ 2016760 w 2268220"/>
                    <a:gd name="connsiteY63" fmla="*/ 1186180 h 1597660"/>
                    <a:gd name="connsiteX64" fmla="*/ 2032000 w 2268220"/>
                    <a:gd name="connsiteY64" fmla="*/ 1168400 h 1597660"/>
                    <a:gd name="connsiteX65" fmla="*/ 2034540 w 2268220"/>
                    <a:gd name="connsiteY65" fmla="*/ 1130300 h 1597660"/>
                    <a:gd name="connsiteX66" fmla="*/ 2120900 w 2268220"/>
                    <a:gd name="connsiteY66" fmla="*/ 1018540 h 1597660"/>
                    <a:gd name="connsiteX67" fmla="*/ 2171700 w 2268220"/>
                    <a:gd name="connsiteY67" fmla="*/ 929640 h 1597660"/>
                    <a:gd name="connsiteX68" fmla="*/ 2214880 w 2268220"/>
                    <a:gd name="connsiteY68" fmla="*/ 853440 h 1597660"/>
                    <a:gd name="connsiteX69" fmla="*/ 2255520 w 2268220"/>
                    <a:gd name="connsiteY69" fmla="*/ 822960 h 1597660"/>
                    <a:gd name="connsiteX70" fmla="*/ 2268220 w 2268220"/>
                    <a:gd name="connsiteY70" fmla="*/ 792480 h 1597660"/>
                    <a:gd name="connsiteX71" fmla="*/ 2230120 w 2268220"/>
                    <a:gd name="connsiteY71" fmla="*/ 754380 h 1597660"/>
                    <a:gd name="connsiteX72" fmla="*/ 2192020 w 2268220"/>
                    <a:gd name="connsiteY72" fmla="*/ 711200 h 1597660"/>
                    <a:gd name="connsiteX73" fmla="*/ 2174240 w 2268220"/>
                    <a:gd name="connsiteY73" fmla="*/ 678180 h 1597660"/>
                    <a:gd name="connsiteX74" fmla="*/ 2153920 w 2268220"/>
                    <a:gd name="connsiteY74" fmla="*/ 650240 h 1597660"/>
                    <a:gd name="connsiteX75" fmla="*/ 2108200 w 2268220"/>
                    <a:gd name="connsiteY75" fmla="*/ 635000 h 1597660"/>
                    <a:gd name="connsiteX76" fmla="*/ 2062480 w 2268220"/>
                    <a:gd name="connsiteY76" fmla="*/ 624840 h 1597660"/>
                    <a:gd name="connsiteX77" fmla="*/ 2029460 w 2268220"/>
                    <a:gd name="connsiteY77" fmla="*/ 627380 h 1597660"/>
                    <a:gd name="connsiteX78" fmla="*/ 1996440 w 2268220"/>
                    <a:gd name="connsiteY78" fmla="*/ 619760 h 1597660"/>
                    <a:gd name="connsiteX79" fmla="*/ 1983740 w 2268220"/>
                    <a:gd name="connsiteY79" fmla="*/ 591820 h 1597660"/>
                    <a:gd name="connsiteX80" fmla="*/ 1983740 w 2268220"/>
                    <a:gd name="connsiteY80" fmla="*/ 520700 h 1597660"/>
                    <a:gd name="connsiteX81" fmla="*/ 1993900 w 2268220"/>
                    <a:gd name="connsiteY81" fmla="*/ 444500 h 1597660"/>
                    <a:gd name="connsiteX82" fmla="*/ 1976120 w 2268220"/>
                    <a:gd name="connsiteY82" fmla="*/ 416560 h 1597660"/>
                    <a:gd name="connsiteX83" fmla="*/ 1948180 w 2268220"/>
                    <a:gd name="connsiteY83" fmla="*/ 373380 h 1597660"/>
                    <a:gd name="connsiteX84" fmla="*/ 1932940 w 2268220"/>
                    <a:gd name="connsiteY84" fmla="*/ 337820 h 1597660"/>
                    <a:gd name="connsiteX85" fmla="*/ 1915160 w 2268220"/>
                    <a:gd name="connsiteY85" fmla="*/ 304800 h 1597660"/>
                    <a:gd name="connsiteX86" fmla="*/ 1905000 w 2268220"/>
                    <a:gd name="connsiteY86" fmla="*/ 271780 h 1597660"/>
                    <a:gd name="connsiteX87" fmla="*/ 1907540 w 2268220"/>
                    <a:gd name="connsiteY87" fmla="*/ 223520 h 1597660"/>
                    <a:gd name="connsiteX88" fmla="*/ 1899920 w 2268220"/>
                    <a:gd name="connsiteY88" fmla="*/ 193040 h 1597660"/>
                    <a:gd name="connsiteX89" fmla="*/ 1856740 w 2268220"/>
                    <a:gd name="connsiteY89" fmla="*/ 187960 h 1597660"/>
                    <a:gd name="connsiteX90" fmla="*/ 1793240 w 2268220"/>
                    <a:gd name="connsiteY90" fmla="*/ 198120 h 1597660"/>
                    <a:gd name="connsiteX91" fmla="*/ 1762760 w 2268220"/>
                    <a:gd name="connsiteY91" fmla="*/ 205740 h 1597660"/>
                    <a:gd name="connsiteX92" fmla="*/ 1755140 w 2268220"/>
                    <a:gd name="connsiteY92" fmla="*/ 248920 h 1597660"/>
                    <a:gd name="connsiteX93" fmla="*/ 1737360 w 2268220"/>
                    <a:gd name="connsiteY93" fmla="*/ 287020 h 1597660"/>
                    <a:gd name="connsiteX94" fmla="*/ 1699260 w 2268220"/>
                    <a:gd name="connsiteY94" fmla="*/ 312420 h 1597660"/>
                    <a:gd name="connsiteX95" fmla="*/ 1653540 w 2268220"/>
                    <a:gd name="connsiteY95" fmla="*/ 302260 h 1597660"/>
                    <a:gd name="connsiteX96" fmla="*/ 1595120 w 2268220"/>
                    <a:gd name="connsiteY96" fmla="*/ 320040 h 1597660"/>
                    <a:gd name="connsiteX97" fmla="*/ 1546860 w 2268220"/>
                    <a:gd name="connsiteY97" fmla="*/ 289560 h 1597660"/>
                    <a:gd name="connsiteX98" fmla="*/ 1529080 w 2268220"/>
                    <a:gd name="connsiteY98" fmla="*/ 246380 h 1597660"/>
                    <a:gd name="connsiteX99" fmla="*/ 1526540 w 2268220"/>
                    <a:gd name="connsiteY99" fmla="*/ 208280 h 1597660"/>
                    <a:gd name="connsiteX100" fmla="*/ 1513840 w 2268220"/>
                    <a:gd name="connsiteY100" fmla="*/ 187960 h 1597660"/>
                    <a:gd name="connsiteX101" fmla="*/ 1463040 w 2268220"/>
                    <a:gd name="connsiteY101" fmla="*/ 187960 h 1597660"/>
                    <a:gd name="connsiteX102" fmla="*/ 1409700 w 2268220"/>
                    <a:gd name="connsiteY102" fmla="*/ 182880 h 1597660"/>
                    <a:gd name="connsiteX103" fmla="*/ 1374140 w 2268220"/>
                    <a:gd name="connsiteY103" fmla="*/ 170180 h 1597660"/>
                    <a:gd name="connsiteX104" fmla="*/ 1351280 w 2268220"/>
                    <a:gd name="connsiteY104" fmla="*/ 147320 h 1597660"/>
                    <a:gd name="connsiteX105" fmla="*/ 1353820 w 2268220"/>
                    <a:gd name="connsiteY105" fmla="*/ 114300 h 1597660"/>
                    <a:gd name="connsiteX106" fmla="*/ 1369060 w 2268220"/>
                    <a:gd name="connsiteY106" fmla="*/ 93980 h 1597660"/>
                    <a:gd name="connsiteX107" fmla="*/ 1358900 w 2268220"/>
                    <a:gd name="connsiteY107" fmla="*/ 81280 h 1597660"/>
                    <a:gd name="connsiteX108" fmla="*/ 1320800 w 2268220"/>
                    <a:gd name="connsiteY108" fmla="*/ 73660 h 1597660"/>
                    <a:gd name="connsiteX109" fmla="*/ 1300480 w 2268220"/>
                    <a:gd name="connsiteY109" fmla="*/ 91440 h 1597660"/>
                    <a:gd name="connsiteX110" fmla="*/ 1285240 w 2268220"/>
                    <a:gd name="connsiteY110" fmla="*/ 106680 h 1597660"/>
                    <a:gd name="connsiteX111" fmla="*/ 1264920 w 2268220"/>
                    <a:gd name="connsiteY111" fmla="*/ 101600 h 1597660"/>
                    <a:gd name="connsiteX112" fmla="*/ 1262380 w 2268220"/>
                    <a:gd name="connsiteY112" fmla="*/ 78740 h 1597660"/>
                    <a:gd name="connsiteX113" fmla="*/ 1239520 w 2268220"/>
                    <a:gd name="connsiteY113" fmla="*/ 76200 h 1597660"/>
                    <a:gd name="connsiteX114" fmla="*/ 1214120 w 2268220"/>
                    <a:gd name="connsiteY114" fmla="*/ 86360 h 1597660"/>
                    <a:gd name="connsiteX115" fmla="*/ 1201420 w 2268220"/>
                    <a:gd name="connsiteY115" fmla="*/ 109220 h 1597660"/>
                    <a:gd name="connsiteX116" fmla="*/ 1178560 w 2268220"/>
                    <a:gd name="connsiteY116" fmla="*/ 106680 h 1597660"/>
                    <a:gd name="connsiteX117" fmla="*/ 1148080 w 2268220"/>
                    <a:gd name="connsiteY117" fmla="*/ 99060 h 1597660"/>
                    <a:gd name="connsiteX118" fmla="*/ 1109980 w 2268220"/>
                    <a:gd name="connsiteY118" fmla="*/ 76200 h 1597660"/>
                    <a:gd name="connsiteX119" fmla="*/ 1089660 w 2268220"/>
                    <a:gd name="connsiteY119" fmla="*/ 60960 h 1597660"/>
                    <a:gd name="connsiteX120" fmla="*/ 1097280 w 2268220"/>
                    <a:gd name="connsiteY120" fmla="*/ 30480 h 1597660"/>
                    <a:gd name="connsiteX121" fmla="*/ 1087120 w 2268220"/>
                    <a:gd name="connsiteY121" fmla="*/ 7620 h 1597660"/>
                    <a:gd name="connsiteX122" fmla="*/ 1061720 w 2268220"/>
                    <a:gd name="connsiteY122" fmla="*/ 10160 h 1597660"/>
                    <a:gd name="connsiteX123" fmla="*/ 1036320 w 2268220"/>
                    <a:gd name="connsiteY123" fmla="*/ 30480 h 1597660"/>
                    <a:gd name="connsiteX124" fmla="*/ 1028700 w 2268220"/>
                    <a:gd name="connsiteY124" fmla="*/ 58420 h 1597660"/>
                    <a:gd name="connsiteX125" fmla="*/ 1013460 w 2268220"/>
                    <a:gd name="connsiteY125" fmla="*/ 68580 h 1597660"/>
                    <a:gd name="connsiteX126" fmla="*/ 955040 w 2268220"/>
                    <a:gd name="connsiteY126" fmla="*/ 58420 h 1597660"/>
                    <a:gd name="connsiteX127" fmla="*/ 914400 w 2268220"/>
                    <a:gd name="connsiteY127" fmla="*/ 50800 h 1597660"/>
                    <a:gd name="connsiteX128" fmla="*/ 889000 w 2268220"/>
                    <a:gd name="connsiteY128" fmla="*/ 50800 h 1597660"/>
                    <a:gd name="connsiteX129" fmla="*/ 855980 w 2268220"/>
                    <a:gd name="connsiteY129" fmla="*/ 60960 h 1597660"/>
                    <a:gd name="connsiteX130" fmla="*/ 802640 w 2268220"/>
                    <a:gd name="connsiteY130" fmla="*/ 71120 h 15976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</a:cxnLst>
                  <a:rect l="l" t="t" r="r" b="b"/>
                  <a:pathLst>
                    <a:path w="2268220" h="1597660">
                      <a:moveTo>
                        <a:pt x="802640" y="71120"/>
                      </a:moveTo>
                      <a:lnTo>
                        <a:pt x="762000" y="27940"/>
                      </a:lnTo>
                      <a:lnTo>
                        <a:pt x="739140" y="0"/>
                      </a:lnTo>
                      <a:lnTo>
                        <a:pt x="693420" y="15240"/>
                      </a:lnTo>
                      <a:lnTo>
                        <a:pt x="665480" y="48260"/>
                      </a:lnTo>
                      <a:lnTo>
                        <a:pt x="635000" y="60960"/>
                      </a:lnTo>
                      <a:lnTo>
                        <a:pt x="609600" y="76200"/>
                      </a:lnTo>
                      <a:lnTo>
                        <a:pt x="579120" y="91440"/>
                      </a:lnTo>
                      <a:lnTo>
                        <a:pt x="589280" y="119380"/>
                      </a:lnTo>
                      <a:lnTo>
                        <a:pt x="617220" y="139700"/>
                      </a:lnTo>
                      <a:lnTo>
                        <a:pt x="629920" y="185420"/>
                      </a:lnTo>
                      <a:lnTo>
                        <a:pt x="622300" y="231140"/>
                      </a:lnTo>
                      <a:lnTo>
                        <a:pt x="584200" y="284480"/>
                      </a:lnTo>
                      <a:lnTo>
                        <a:pt x="551180" y="327660"/>
                      </a:lnTo>
                      <a:lnTo>
                        <a:pt x="485140" y="358140"/>
                      </a:lnTo>
                      <a:lnTo>
                        <a:pt x="439420" y="375920"/>
                      </a:lnTo>
                      <a:lnTo>
                        <a:pt x="401320" y="416560"/>
                      </a:lnTo>
                      <a:lnTo>
                        <a:pt x="393700" y="480060"/>
                      </a:lnTo>
                      <a:lnTo>
                        <a:pt x="383540" y="523240"/>
                      </a:lnTo>
                      <a:lnTo>
                        <a:pt x="388620" y="581660"/>
                      </a:lnTo>
                      <a:lnTo>
                        <a:pt x="337820" y="614680"/>
                      </a:lnTo>
                      <a:lnTo>
                        <a:pt x="312420" y="635000"/>
                      </a:lnTo>
                      <a:lnTo>
                        <a:pt x="307340" y="670560"/>
                      </a:lnTo>
                      <a:lnTo>
                        <a:pt x="269240" y="713740"/>
                      </a:lnTo>
                      <a:lnTo>
                        <a:pt x="241300" y="751840"/>
                      </a:lnTo>
                      <a:lnTo>
                        <a:pt x="215900" y="774700"/>
                      </a:lnTo>
                      <a:lnTo>
                        <a:pt x="170180" y="782320"/>
                      </a:lnTo>
                      <a:lnTo>
                        <a:pt x="101600" y="782320"/>
                      </a:lnTo>
                      <a:lnTo>
                        <a:pt x="68580" y="792480"/>
                      </a:lnTo>
                      <a:lnTo>
                        <a:pt x="17780" y="825500"/>
                      </a:lnTo>
                      <a:lnTo>
                        <a:pt x="2540" y="848360"/>
                      </a:lnTo>
                      <a:lnTo>
                        <a:pt x="0" y="883920"/>
                      </a:lnTo>
                      <a:lnTo>
                        <a:pt x="25400" y="909320"/>
                      </a:lnTo>
                      <a:lnTo>
                        <a:pt x="53340" y="949960"/>
                      </a:lnTo>
                      <a:lnTo>
                        <a:pt x="121920" y="1016000"/>
                      </a:lnTo>
                      <a:lnTo>
                        <a:pt x="162560" y="1099820"/>
                      </a:lnTo>
                      <a:lnTo>
                        <a:pt x="198120" y="1155700"/>
                      </a:lnTo>
                      <a:lnTo>
                        <a:pt x="266700" y="1178560"/>
                      </a:lnTo>
                      <a:lnTo>
                        <a:pt x="307340" y="1231900"/>
                      </a:lnTo>
                      <a:lnTo>
                        <a:pt x="370840" y="1264920"/>
                      </a:lnTo>
                      <a:lnTo>
                        <a:pt x="431800" y="1290320"/>
                      </a:lnTo>
                      <a:lnTo>
                        <a:pt x="490220" y="1323340"/>
                      </a:lnTo>
                      <a:lnTo>
                        <a:pt x="556260" y="1341120"/>
                      </a:lnTo>
                      <a:lnTo>
                        <a:pt x="640080" y="1386840"/>
                      </a:lnTo>
                      <a:lnTo>
                        <a:pt x="698500" y="1430020"/>
                      </a:lnTo>
                      <a:lnTo>
                        <a:pt x="833120" y="1483360"/>
                      </a:lnTo>
                      <a:lnTo>
                        <a:pt x="944880" y="1516380"/>
                      </a:lnTo>
                      <a:lnTo>
                        <a:pt x="1023620" y="1534160"/>
                      </a:lnTo>
                      <a:lnTo>
                        <a:pt x="1069340" y="1551940"/>
                      </a:lnTo>
                      <a:lnTo>
                        <a:pt x="1158240" y="1582420"/>
                      </a:lnTo>
                      <a:lnTo>
                        <a:pt x="1234440" y="1597660"/>
                      </a:lnTo>
                      <a:lnTo>
                        <a:pt x="1295400" y="1590040"/>
                      </a:lnTo>
                      <a:lnTo>
                        <a:pt x="1356360" y="1564640"/>
                      </a:lnTo>
                      <a:lnTo>
                        <a:pt x="1483360" y="1534160"/>
                      </a:lnTo>
                      <a:lnTo>
                        <a:pt x="1551940" y="1511300"/>
                      </a:lnTo>
                      <a:lnTo>
                        <a:pt x="1597660" y="1501140"/>
                      </a:lnTo>
                      <a:lnTo>
                        <a:pt x="1635760" y="1488440"/>
                      </a:lnTo>
                      <a:lnTo>
                        <a:pt x="1658620" y="1457960"/>
                      </a:lnTo>
                      <a:lnTo>
                        <a:pt x="1714500" y="1409700"/>
                      </a:lnTo>
                      <a:lnTo>
                        <a:pt x="1821180" y="1346200"/>
                      </a:lnTo>
                      <a:lnTo>
                        <a:pt x="1877060" y="1287780"/>
                      </a:lnTo>
                      <a:lnTo>
                        <a:pt x="1897380" y="1280160"/>
                      </a:lnTo>
                      <a:lnTo>
                        <a:pt x="1963420" y="1244600"/>
                      </a:lnTo>
                      <a:lnTo>
                        <a:pt x="2016760" y="1186180"/>
                      </a:lnTo>
                      <a:lnTo>
                        <a:pt x="2032000" y="1168400"/>
                      </a:lnTo>
                      <a:lnTo>
                        <a:pt x="2034540" y="1130300"/>
                      </a:lnTo>
                      <a:lnTo>
                        <a:pt x="2120900" y="1018540"/>
                      </a:lnTo>
                      <a:lnTo>
                        <a:pt x="2171700" y="929640"/>
                      </a:lnTo>
                      <a:lnTo>
                        <a:pt x="2214880" y="853440"/>
                      </a:lnTo>
                      <a:lnTo>
                        <a:pt x="2255520" y="822960"/>
                      </a:lnTo>
                      <a:lnTo>
                        <a:pt x="2268220" y="792480"/>
                      </a:lnTo>
                      <a:lnTo>
                        <a:pt x="2230120" y="754380"/>
                      </a:lnTo>
                      <a:lnTo>
                        <a:pt x="2192020" y="711200"/>
                      </a:lnTo>
                      <a:lnTo>
                        <a:pt x="2174240" y="678180"/>
                      </a:lnTo>
                      <a:lnTo>
                        <a:pt x="2153920" y="650240"/>
                      </a:lnTo>
                      <a:lnTo>
                        <a:pt x="2108200" y="635000"/>
                      </a:lnTo>
                      <a:lnTo>
                        <a:pt x="2062480" y="624840"/>
                      </a:lnTo>
                      <a:lnTo>
                        <a:pt x="2029460" y="627380"/>
                      </a:lnTo>
                      <a:lnTo>
                        <a:pt x="1996440" y="619760"/>
                      </a:lnTo>
                      <a:lnTo>
                        <a:pt x="1983740" y="591820"/>
                      </a:lnTo>
                      <a:lnTo>
                        <a:pt x="1983740" y="520700"/>
                      </a:lnTo>
                      <a:lnTo>
                        <a:pt x="1993900" y="444500"/>
                      </a:lnTo>
                      <a:lnTo>
                        <a:pt x="1976120" y="416560"/>
                      </a:lnTo>
                      <a:lnTo>
                        <a:pt x="1948180" y="373380"/>
                      </a:lnTo>
                      <a:lnTo>
                        <a:pt x="1932940" y="337820"/>
                      </a:lnTo>
                      <a:lnTo>
                        <a:pt x="1915160" y="304800"/>
                      </a:lnTo>
                      <a:lnTo>
                        <a:pt x="1905000" y="271780"/>
                      </a:lnTo>
                      <a:lnTo>
                        <a:pt x="1907540" y="223520"/>
                      </a:lnTo>
                      <a:lnTo>
                        <a:pt x="1899920" y="193040"/>
                      </a:lnTo>
                      <a:lnTo>
                        <a:pt x="1856740" y="187960"/>
                      </a:lnTo>
                      <a:lnTo>
                        <a:pt x="1793240" y="198120"/>
                      </a:lnTo>
                      <a:lnTo>
                        <a:pt x="1762760" y="205740"/>
                      </a:lnTo>
                      <a:lnTo>
                        <a:pt x="1755140" y="248920"/>
                      </a:lnTo>
                      <a:lnTo>
                        <a:pt x="1737360" y="287020"/>
                      </a:lnTo>
                      <a:lnTo>
                        <a:pt x="1699260" y="312420"/>
                      </a:lnTo>
                      <a:lnTo>
                        <a:pt x="1653540" y="302260"/>
                      </a:lnTo>
                      <a:lnTo>
                        <a:pt x="1595120" y="320040"/>
                      </a:lnTo>
                      <a:lnTo>
                        <a:pt x="1546860" y="289560"/>
                      </a:lnTo>
                      <a:lnTo>
                        <a:pt x="1529080" y="246380"/>
                      </a:lnTo>
                      <a:lnTo>
                        <a:pt x="1526540" y="208280"/>
                      </a:lnTo>
                      <a:lnTo>
                        <a:pt x="1513840" y="187960"/>
                      </a:lnTo>
                      <a:lnTo>
                        <a:pt x="1463040" y="187960"/>
                      </a:lnTo>
                      <a:lnTo>
                        <a:pt x="1409700" y="182880"/>
                      </a:lnTo>
                      <a:lnTo>
                        <a:pt x="1374140" y="170180"/>
                      </a:lnTo>
                      <a:lnTo>
                        <a:pt x="1351280" y="147320"/>
                      </a:lnTo>
                      <a:lnTo>
                        <a:pt x="1353820" y="114300"/>
                      </a:lnTo>
                      <a:lnTo>
                        <a:pt x="1369060" y="93980"/>
                      </a:lnTo>
                      <a:lnTo>
                        <a:pt x="1358900" y="81280"/>
                      </a:lnTo>
                      <a:lnTo>
                        <a:pt x="1320800" y="73660"/>
                      </a:lnTo>
                      <a:lnTo>
                        <a:pt x="1300480" y="91440"/>
                      </a:lnTo>
                      <a:lnTo>
                        <a:pt x="1285240" y="106680"/>
                      </a:lnTo>
                      <a:lnTo>
                        <a:pt x="1264920" y="101600"/>
                      </a:lnTo>
                      <a:lnTo>
                        <a:pt x="1262380" y="78740"/>
                      </a:lnTo>
                      <a:lnTo>
                        <a:pt x="1239520" y="76200"/>
                      </a:lnTo>
                      <a:lnTo>
                        <a:pt x="1214120" y="86360"/>
                      </a:lnTo>
                      <a:lnTo>
                        <a:pt x="1201420" y="109220"/>
                      </a:lnTo>
                      <a:lnTo>
                        <a:pt x="1178560" y="106680"/>
                      </a:lnTo>
                      <a:lnTo>
                        <a:pt x="1148080" y="99060"/>
                      </a:lnTo>
                      <a:lnTo>
                        <a:pt x="1109980" y="76200"/>
                      </a:lnTo>
                      <a:lnTo>
                        <a:pt x="1089660" y="60960"/>
                      </a:lnTo>
                      <a:lnTo>
                        <a:pt x="1097280" y="30480"/>
                      </a:lnTo>
                      <a:lnTo>
                        <a:pt x="1087120" y="7620"/>
                      </a:lnTo>
                      <a:lnTo>
                        <a:pt x="1061720" y="10160"/>
                      </a:lnTo>
                      <a:lnTo>
                        <a:pt x="1036320" y="30480"/>
                      </a:lnTo>
                      <a:lnTo>
                        <a:pt x="1028700" y="58420"/>
                      </a:lnTo>
                      <a:lnTo>
                        <a:pt x="1013460" y="68580"/>
                      </a:lnTo>
                      <a:lnTo>
                        <a:pt x="955040" y="58420"/>
                      </a:lnTo>
                      <a:lnTo>
                        <a:pt x="914400" y="50800"/>
                      </a:lnTo>
                      <a:lnTo>
                        <a:pt x="889000" y="50800"/>
                      </a:lnTo>
                      <a:lnTo>
                        <a:pt x="855980" y="60960"/>
                      </a:lnTo>
                      <a:lnTo>
                        <a:pt x="802640" y="7112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solidFill>
                    <a:srgbClr val="008FD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400" b="1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S-Core Dream 6 Bold" panose="020B0503030302020204" pitchFamily="34" charset="-127"/>
                    <a:ea typeface="S-Core Dream 6 Bold" panose="020B0503030302020204" pitchFamily="34" charset="-127"/>
                  </a:endParaRPr>
                </a:p>
              </p:txBody>
            </p:sp>
            <p:sp>
              <p:nvSpPr>
                <p:cNvPr id="194" name="용산 TXT">
                  <a:extLst>
                    <a:ext uri="{FF2B5EF4-FFF2-40B4-BE49-F238E27FC236}">
                      <a16:creationId xmlns:a16="http://schemas.microsoft.com/office/drawing/2014/main" id="{290C0849-CD71-834F-8218-8995FF9A2EC9}"/>
                    </a:ext>
                  </a:extLst>
                </p:cNvPr>
                <p:cNvSpPr txBox="1"/>
                <p:nvPr/>
              </p:nvSpPr>
              <p:spPr>
                <a:xfrm>
                  <a:off x="4462829" y="4514061"/>
                  <a:ext cx="453971" cy="276999"/>
                </a:xfrm>
                <a:prstGeom prst="rect">
                  <a:avLst/>
                </a:prstGeom>
                <a:noFill/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</p:spPr>
              <p:txBody>
                <a:bodyPr wrap="none" rtlCol="0" anchor="ctr">
                  <a:spAutoFit/>
                </a:bodyPr>
                <a:lstStyle/>
                <a:p>
                  <a:pPr algn="ctr"/>
                  <a:r>
                    <a:rPr lang="ko-KR" altLang="en-US" sz="1200" b="1" spc="-15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latin typeface="S-Core Dream 6 Bold" panose="020B0503030302020204" pitchFamily="34" charset="-127"/>
                      <a:ea typeface="S-Core Dream 6 Bold" panose="020B0503030302020204" pitchFamily="34" charset="-127"/>
                    </a:rPr>
                    <a:t>용산</a:t>
                  </a:r>
                  <a:endParaRPr lang="ko-KR" altLang="en-US" sz="1200" b="1" spc="-15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S-Core Dream 6 Bold" panose="020B0503030302020204" pitchFamily="34" charset="-127"/>
                    <a:ea typeface="S-Core Dream 6 Bold" panose="020B0503030302020204" pitchFamily="34" charset="-127"/>
                  </a:endParaRPr>
                </a:p>
              </p:txBody>
            </p:sp>
          </p:grpSp>
          <p:grpSp>
            <p:nvGrpSpPr>
              <p:cNvPr id="187" name="중구">
                <a:extLst>
                  <a:ext uri="{FF2B5EF4-FFF2-40B4-BE49-F238E27FC236}">
                    <a16:creationId xmlns:a16="http://schemas.microsoft.com/office/drawing/2014/main" id="{FC08B715-0B85-6646-AE02-3EBC9A2FF034}"/>
                  </a:ext>
                </a:extLst>
              </p:cNvPr>
              <p:cNvGrpSpPr/>
              <p:nvPr/>
            </p:nvGrpSpPr>
            <p:grpSpPr>
              <a:xfrm>
                <a:off x="4437581" y="4043394"/>
                <a:ext cx="823611" cy="411806"/>
                <a:chOff x="4437581" y="4043394"/>
                <a:chExt cx="823611" cy="411806"/>
              </a:xfrm>
            </p:grpSpPr>
            <p:sp>
              <p:nvSpPr>
                <p:cNvPr id="191" name="중구">
                  <a:extLst>
                    <a:ext uri="{FF2B5EF4-FFF2-40B4-BE49-F238E27FC236}">
                      <a16:creationId xmlns:a16="http://schemas.microsoft.com/office/drawing/2014/main" id="{218C57CC-D01A-174B-B29C-67E52F3EB5B6}"/>
                    </a:ext>
                  </a:extLst>
                </p:cNvPr>
                <p:cNvSpPr/>
                <p:nvPr/>
              </p:nvSpPr>
              <p:spPr>
                <a:xfrm>
                  <a:off x="4437581" y="4043394"/>
                  <a:ext cx="823611" cy="411806"/>
                </a:xfrm>
                <a:custGeom>
                  <a:avLst/>
                  <a:gdLst>
                    <a:gd name="connsiteX0" fmla="*/ 1163955 w 2019300"/>
                    <a:gd name="connsiteY0" fmla="*/ 24765 h 1009650"/>
                    <a:gd name="connsiteX1" fmla="*/ 1118235 w 2019300"/>
                    <a:gd name="connsiteY1" fmla="*/ 43815 h 1009650"/>
                    <a:gd name="connsiteX2" fmla="*/ 1089660 w 2019300"/>
                    <a:gd name="connsiteY2" fmla="*/ 78105 h 1009650"/>
                    <a:gd name="connsiteX3" fmla="*/ 1057275 w 2019300"/>
                    <a:gd name="connsiteY3" fmla="*/ 106680 h 1009650"/>
                    <a:gd name="connsiteX4" fmla="*/ 1011555 w 2019300"/>
                    <a:gd name="connsiteY4" fmla="*/ 118110 h 1009650"/>
                    <a:gd name="connsiteX5" fmla="*/ 868680 w 2019300"/>
                    <a:gd name="connsiteY5" fmla="*/ 120015 h 1009650"/>
                    <a:gd name="connsiteX6" fmla="*/ 847725 w 2019300"/>
                    <a:gd name="connsiteY6" fmla="*/ 120015 h 1009650"/>
                    <a:gd name="connsiteX7" fmla="*/ 803910 w 2019300"/>
                    <a:gd name="connsiteY7" fmla="*/ 110490 h 1009650"/>
                    <a:gd name="connsiteX8" fmla="*/ 741045 w 2019300"/>
                    <a:gd name="connsiteY8" fmla="*/ 87630 h 1009650"/>
                    <a:gd name="connsiteX9" fmla="*/ 716280 w 2019300"/>
                    <a:gd name="connsiteY9" fmla="*/ 87630 h 1009650"/>
                    <a:gd name="connsiteX10" fmla="*/ 661035 w 2019300"/>
                    <a:gd name="connsiteY10" fmla="*/ 91440 h 1009650"/>
                    <a:gd name="connsiteX11" fmla="*/ 643890 w 2019300"/>
                    <a:gd name="connsiteY11" fmla="*/ 93345 h 1009650"/>
                    <a:gd name="connsiteX12" fmla="*/ 571500 w 2019300"/>
                    <a:gd name="connsiteY12" fmla="*/ 83820 h 1009650"/>
                    <a:gd name="connsiteX13" fmla="*/ 556260 w 2019300"/>
                    <a:gd name="connsiteY13" fmla="*/ 78105 h 1009650"/>
                    <a:gd name="connsiteX14" fmla="*/ 550545 w 2019300"/>
                    <a:gd name="connsiteY14" fmla="*/ 76200 h 1009650"/>
                    <a:gd name="connsiteX15" fmla="*/ 520065 w 2019300"/>
                    <a:gd name="connsiteY15" fmla="*/ 64770 h 1009650"/>
                    <a:gd name="connsiteX16" fmla="*/ 499110 w 2019300"/>
                    <a:gd name="connsiteY16" fmla="*/ 64770 h 1009650"/>
                    <a:gd name="connsiteX17" fmla="*/ 422910 w 2019300"/>
                    <a:gd name="connsiteY17" fmla="*/ 64770 h 1009650"/>
                    <a:gd name="connsiteX18" fmla="*/ 344805 w 2019300"/>
                    <a:gd name="connsiteY18" fmla="*/ 59055 h 1009650"/>
                    <a:gd name="connsiteX19" fmla="*/ 295275 w 2019300"/>
                    <a:gd name="connsiteY19" fmla="*/ 28575 h 1009650"/>
                    <a:gd name="connsiteX20" fmla="*/ 255270 w 2019300"/>
                    <a:gd name="connsiteY20" fmla="*/ 43815 h 1009650"/>
                    <a:gd name="connsiteX21" fmla="*/ 224790 w 2019300"/>
                    <a:gd name="connsiteY21" fmla="*/ 74295 h 1009650"/>
                    <a:gd name="connsiteX22" fmla="*/ 192405 w 2019300"/>
                    <a:gd name="connsiteY22" fmla="*/ 93345 h 1009650"/>
                    <a:gd name="connsiteX23" fmla="*/ 140970 w 2019300"/>
                    <a:gd name="connsiteY23" fmla="*/ 81915 h 1009650"/>
                    <a:gd name="connsiteX24" fmla="*/ 114300 w 2019300"/>
                    <a:gd name="connsiteY24" fmla="*/ 93345 h 1009650"/>
                    <a:gd name="connsiteX25" fmla="*/ 102870 w 2019300"/>
                    <a:gd name="connsiteY25" fmla="*/ 135255 h 1009650"/>
                    <a:gd name="connsiteX26" fmla="*/ 125730 w 2019300"/>
                    <a:gd name="connsiteY26" fmla="*/ 220980 h 1009650"/>
                    <a:gd name="connsiteX27" fmla="*/ 160020 w 2019300"/>
                    <a:gd name="connsiteY27" fmla="*/ 297180 h 1009650"/>
                    <a:gd name="connsiteX28" fmla="*/ 184785 w 2019300"/>
                    <a:gd name="connsiteY28" fmla="*/ 342900 h 1009650"/>
                    <a:gd name="connsiteX29" fmla="*/ 184785 w 2019300"/>
                    <a:gd name="connsiteY29" fmla="*/ 375285 h 1009650"/>
                    <a:gd name="connsiteX30" fmla="*/ 146685 w 2019300"/>
                    <a:gd name="connsiteY30" fmla="*/ 400050 h 1009650"/>
                    <a:gd name="connsiteX31" fmla="*/ 100965 w 2019300"/>
                    <a:gd name="connsiteY31" fmla="*/ 421005 h 1009650"/>
                    <a:gd name="connsiteX32" fmla="*/ 59055 w 2019300"/>
                    <a:gd name="connsiteY32" fmla="*/ 422910 h 1009650"/>
                    <a:gd name="connsiteX33" fmla="*/ 22860 w 2019300"/>
                    <a:gd name="connsiteY33" fmla="*/ 445770 h 1009650"/>
                    <a:gd name="connsiteX34" fmla="*/ 0 w 2019300"/>
                    <a:gd name="connsiteY34" fmla="*/ 464820 h 1009650"/>
                    <a:gd name="connsiteX35" fmla="*/ 26670 w 2019300"/>
                    <a:gd name="connsiteY35" fmla="*/ 497205 h 1009650"/>
                    <a:gd name="connsiteX36" fmla="*/ 57150 w 2019300"/>
                    <a:gd name="connsiteY36" fmla="*/ 571500 h 1009650"/>
                    <a:gd name="connsiteX37" fmla="*/ 57150 w 2019300"/>
                    <a:gd name="connsiteY37" fmla="*/ 605790 h 1009650"/>
                    <a:gd name="connsiteX38" fmla="*/ 40005 w 2019300"/>
                    <a:gd name="connsiteY38" fmla="*/ 641985 h 1009650"/>
                    <a:gd name="connsiteX39" fmla="*/ 3810 w 2019300"/>
                    <a:gd name="connsiteY39" fmla="*/ 659130 h 1009650"/>
                    <a:gd name="connsiteX40" fmla="*/ 15240 w 2019300"/>
                    <a:gd name="connsiteY40" fmla="*/ 699135 h 1009650"/>
                    <a:gd name="connsiteX41" fmla="*/ 60960 w 2019300"/>
                    <a:gd name="connsiteY41" fmla="*/ 693420 h 1009650"/>
                    <a:gd name="connsiteX42" fmla="*/ 102870 w 2019300"/>
                    <a:gd name="connsiteY42" fmla="*/ 649605 h 1009650"/>
                    <a:gd name="connsiteX43" fmla="*/ 177165 w 2019300"/>
                    <a:gd name="connsiteY43" fmla="*/ 607695 h 1009650"/>
                    <a:gd name="connsiteX44" fmla="*/ 228600 w 2019300"/>
                    <a:gd name="connsiteY44" fmla="*/ 586740 h 1009650"/>
                    <a:gd name="connsiteX45" fmla="*/ 278130 w 2019300"/>
                    <a:gd name="connsiteY45" fmla="*/ 596265 h 1009650"/>
                    <a:gd name="connsiteX46" fmla="*/ 287655 w 2019300"/>
                    <a:gd name="connsiteY46" fmla="*/ 638175 h 1009650"/>
                    <a:gd name="connsiteX47" fmla="*/ 312420 w 2019300"/>
                    <a:gd name="connsiteY47" fmla="*/ 655320 h 1009650"/>
                    <a:gd name="connsiteX48" fmla="*/ 360045 w 2019300"/>
                    <a:gd name="connsiteY48" fmla="*/ 647700 h 1009650"/>
                    <a:gd name="connsiteX49" fmla="*/ 384810 w 2019300"/>
                    <a:gd name="connsiteY49" fmla="*/ 628650 h 1009650"/>
                    <a:gd name="connsiteX50" fmla="*/ 401955 w 2019300"/>
                    <a:gd name="connsiteY50" fmla="*/ 628650 h 1009650"/>
                    <a:gd name="connsiteX51" fmla="*/ 415290 w 2019300"/>
                    <a:gd name="connsiteY51" fmla="*/ 649605 h 1009650"/>
                    <a:gd name="connsiteX52" fmla="*/ 447675 w 2019300"/>
                    <a:gd name="connsiteY52" fmla="*/ 659130 h 1009650"/>
                    <a:gd name="connsiteX53" fmla="*/ 481965 w 2019300"/>
                    <a:gd name="connsiteY53" fmla="*/ 640080 h 1009650"/>
                    <a:gd name="connsiteX54" fmla="*/ 502920 w 2019300"/>
                    <a:gd name="connsiteY54" fmla="*/ 605790 h 1009650"/>
                    <a:gd name="connsiteX55" fmla="*/ 558165 w 2019300"/>
                    <a:gd name="connsiteY55" fmla="*/ 609600 h 1009650"/>
                    <a:gd name="connsiteX56" fmla="*/ 607695 w 2019300"/>
                    <a:gd name="connsiteY56" fmla="*/ 628650 h 1009650"/>
                    <a:gd name="connsiteX57" fmla="*/ 619125 w 2019300"/>
                    <a:gd name="connsiteY57" fmla="*/ 672465 h 1009650"/>
                    <a:gd name="connsiteX58" fmla="*/ 645795 w 2019300"/>
                    <a:gd name="connsiteY58" fmla="*/ 699135 h 1009650"/>
                    <a:gd name="connsiteX59" fmla="*/ 689610 w 2019300"/>
                    <a:gd name="connsiteY59" fmla="*/ 672465 h 1009650"/>
                    <a:gd name="connsiteX60" fmla="*/ 721995 w 2019300"/>
                    <a:gd name="connsiteY60" fmla="*/ 653415 h 1009650"/>
                    <a:gd name="connsiteX61" fmla="*/ 758190 w 2019300"/>
                    <a:gd name="connsiteY61" fmla="*/ 680085 h 1009650"/>
                    <a:gd name="connsiteX62" fmla="*/ 796290 w 2019300"/>
                    <a:gd name="connsiteY62" fmla="*/ 676275 h 1009650"/>
                    <a:gd name="connsiteX63" fmla="*/ 811530 w 2019300"/>
                    <a:gd name="connsiteY63" fmla="*/ 662940 h 1009650"/>
                    <a:gd name="connsiteX64" fmla="*/ 857250 w 2019300"/>
                    <a:gd name="connsiteY64" fmla="*/ 674370 h 1009650"/>
                    <a:gd name="connsiteX65" fmla="*/ 899160 w 2019300"/>
                    <a:gd name="connsiteY65" fmla="*/ 706755 h 1009650"/>
                    <a:gd name="connsiteX66" fmla="*/ 906780 w 2019300"/>
                    <a:gd name="connsiteY66" fmla="*/ 727710 h 1009650"/>
                    <a:gd name="connsiteX67" fmla="*/ 904875 w 2019300"/>
                    <a:gd name="connsiteY67" fmla="*/ 762000 h 1009650"/>
                    <a:gd name="connsiteX68" fmla="*/ 935355 w 2019300"/>
                    <a:gd name="connsiteY68" fmla="*/ 786765 h 1009650"/>
                    <a:gd name="connsiteX69" fmla="*/ 973455 w 2019300"/>
                    <a:gd name="connsiteY69" fmla="*/ 784860 h 1009650"/>
                    <a:gd name="connsiteX70" fmla="*/ 1013460 w 2019300"/>
                    <a:gd name="connsiteY70" fmla="*/ 796290 h 1009650"/>
                    <a:gd name="connsiteX71" fmla="*/ 1030605 w 2019300"/>
                    <a:gd name="connsiteY71" fmla="*/ 828675 h 1009650"/>
                    <a:gd name="connsiteX72" fmla="*/ 1055370 w 2019300"/>
                    <a:gd name="connsiteY72" fmla="*/ 882015 h 1009650"/>
                    <a:gd name="connsiteX73" fmla="*/ 1120140 w 2019300"/>
                    <a:gd name="connsiteY73" fmla="*/ 912495 h 1009650"/>
                    <a:gd name="connsiteX74" fmla="*/ 1156335 w 2019300"/>
                    <a:gd name="connsiteY74" fmla="*/ 882015 h 1009650"/>
                    <a:gd name="connsiteX75" fmla="*/ 1163955 w 2019300"/>
                    <a:gd name="connsiteY75" fmla="*/ 840105 h 1009650"/>
                    <a:gd name="connsiteX76" fmla="*/ 1167765 w 2019300"/>
                    <a:gd name="connsiteY76" fmla="*/ 819150 h 1009650"/>
                    <a:gd name="connsiteX77" fmla="*/ 1198245 w 2019300"/>
                    <a:gd name="connsiteY77" fmla="*/ 798195 h 1009650"/>
                    <a:gd name="connsiteX78" fmla="*/ 1223010 w 2019300"/>
                    <a:gd name="connsiteY78" fmla="*/ 788670 h 1009650"/>
                    <a:gd name="connsiteX79" fmla="*/ 1308735 w 2019300"/>
                    <a:gd name="connsiteY79" fmla="*/ 779145 h 1009650"/>
                    <a:gd name="connsiteX80" fmla="*/ 1405890 w 2019300"/>
                    <a:gd name="connsiteY80" fmla="*/ 782955 h 1009650"/>
                    <a:gd name="connsiteX81" fmla="*/ 1419225 w 2019300"/>
                    <a:gd name="connsiteY81" fmla="*/ 777240 h 1009650"/>
                    <a:gd name="connsiteX82" fmla="*/ 1455420 w 2019300"/>
                    <a:gd name="connsiteY82" fmla="*/ 798195 h 1009650"/>
                    <a:gd name="connsiteX83" fmla="*/ 1457325 w 2019300"/>
                    <a:gd name="connsiteY83" fmla="*/ 840105 h 1009650"/>
                    <a:gd name="connsiteX84" fmla="*/ 1442085 w 2019300"/>
                    <a:gd name="connsiteY84" fmla="*/ 885825 h 1009650"/>
                    <a:gd name="connsiteX85" fmla="*/ 1442085 w 2019300"/>
                    <a:gd name="connsiteY85" fmla="*/ 906780 h 1009650"/>
                    <a:gd name="connsiteX86" fmla="*/ 1447800 w 2019300"/>
                    <a:gd name="connsiteY86" fmla="*/ 952500 h 1009650"/>
                    <a:gd name="connsiteX87" fmla="*/ 1468755 w 2019300"/>
                    <a:gd name="connsiteY87" fmla="*/ 1003935 h 1009650"/>
                    <a:gd name="connsiteX88" fmla="*/ 1504950 w 2019300"/>
                    <a:gd name="connsiteY88" fmla="*/ 1009650 h 1009650"/>
                    <a:gd name="connsiteX89" fmla="*/ 1525905 w 2019300"/>
                    <a:gd name="connsiteY89" fmla="*/ 962025 h 1009650"/>
                    <a:gd name="connsiteX90" fmla="*/ 1527810 w 2019300"/>
                    <a:gd name="connsiteY90" fmla="*/ 923925 h 1009650"/>
                    <a:gd name="connsiteX91" fmla="*/ 1550670 w 2019300"/>
                    <a:gd name="connsiteY91" fmla="*/ 882015 h 1009650"/>
                    <a:gd name="connsiteX92" fmla="*/ 1617345 w 2019300"/>
                    <a:gd name="connsiteY92" fmla="*/ 838200 h 1009650"/>
                    <a:gd name="connsiteX93" fmla="*/ 1653540 w 2019300"/>
                    <a:gd name="connsiteY93" fmla="*/ 796290 h 1009650"/>
                    <a:gd name="connsiteX94" fmla="*/ 1668780 w 2019300"/>
                    <a:gd name="connsiteY94" fmla="*/ 750570 h 1009650"/>
                    <a:gd name="connsiteX95" fmla="*/ 1655445 w 2019300"/>
                    <a:gd name="connsiteY95" fmla="*/ 695325 h 1009650"/>
                    <a:gd name="connsiteX96" fmla="*/ 1678305 w 2019300"/>
                    <a:gd name="connsiteY96" fmla="*/ 649605 h 1009650"/>
                    <a:gd name="connsiteX97" fmla="*/ 1706880 w 2019300"/>
                    <a:gd name="connsiteY97" fmla="*/ 588645 h 1009650"/>
                    <a:gd name="connsiteX98" fmla="*/ 1765935 w 2019300"/>
                    <a:gd name="connsiteY98" fmla="*/ 563880 h 1009650"/>
                    <a:gd name="connsiteX99" fmla="*/ 1798320 w 2019300"/>
                    <a:gd name="connsiteY99" fmla="*/ 539115 h 1009650"/>
                    <a:gd name="connsiteX100" fmla="*/ 1809750 w 2019300"/>
                    <a:gd name="connsiteY100" fmla="*/ 491490 h 1009650"/>
                    <a:gd name="connsiteX101" fmla="*/ 1823085 w 2019300"/>
                    <a:gd name="connsiteY101" fmla="*/ 459105 h 1009650"/>
                    <a:gd name="connsiteX102" fmla="*/ 1863090 w 2019300"/>
                    <a:gd name="connsiteY102" fmla="*/ 455295 h 1009650"/>
                    <a:gd name="connsiteX103" fmla="*/ 1903095 w 2019300"/>
                    <a:gd name="connsiteY103" fmla="*/ 449580 h 1009650"/>
                    <a:gd name="connsiteX104" fmla="*/ 1912620 w 2019300"/>
                    <a:gd name="connsiteY104" fmla="*/ 396240 h 1009650"/>
                    <a:gd name="connsiteX105" fmla="*/ 1918335 w 2019300"/>
                    <a:gd name="connsiteY105" fmla="*/ 348615 h 1009650"/>
                    <a:gd name="connsiteX106" fmla="*/ 1965960 w 2019300"/>
                    <a:gd name="connsiteY106" fmla="*/ 287655 h 1009650"/>
                    <a:gd name="connsiteX107" fmla="*/ 2009775 w 2019300"/>
                    <a:gd name="connsiteY107" fmla="*/ 243840 h 1009650"/>
                    <a:gd name="connsiteX108" fmla="*/ 2019300 w 2019300"/>
                    <a:gd name="connsiteY108" fmla="*/ 217170 h 1009650"/>
                    <a:gd name="connsiteX109" fmla="*/ 1983105 w 2019300"/>
                    <a:gd name="connsiteY109" fmla="*/ 182880 h 1009650"/>
                    <a:gd name="connsiteX110" fmla="*/ 1958340 w 2019300"/>
                    <a:gd name="connsiteY110" fmla="*/ 133350 h 1009650"/>
                    <a:gd name="connsiteX111" fmla="*/ 1964055 w 2019300"/>
                    <a:gd name="connsiteY111" fmla="*/ 72390 h 1009650"/>
                    <a:gd name="connsiteX112" fmla="*/ 1967865 w 2019300"/>
                    <a:gd name="connsiteY112" fmla="*/ 26670 h 1009650"/>
                    <a:gd name="connsiteX113" fmla="*/ 1952625 w 2019300"/>
                    <a:gd name="connsiteY113" fmla="*/ 0 h 1009650"/>
                    <a:gd name="connsiteX114" fmla="*/ 1918335 w 2019300"/>
                    <a:gd name="connsiteY114" fmla="*/ 13335 h 1009650"/>
                    <a:gd name="connsiteX115" fmla="*/ 1864995 w 2019300"/>
                    <a:gd name="connsiteY115" fmla="*/ 36195 h 1009650"/>
                    <a:gd name="connsiteX116" fmla="*/ 1811655 w 2019300"/>
                    <a:gd name="connsiteY116" fmla="*/ 40005 h 1009650"/>
                    <a:gd name="connsiteX117" fmla="*/ 1750695 w 2019300"/>
                    <a:gd name="connsiteY117" fmla="*/ 55245 h 1009650"/>
                    <a:gd name="connsiteX118" fmla="*/ 1632585 w 2019300"/>
                    <a:gd name="connsiteY118" fmla="*/ 49530 h 1009650"/>
                    <a:gd name="connsiteX119" fmla="*/ 1514475 w 2019300"/>
                    <a:gd name="connsiteY119" fmla="*/ 43815 h 1009650"/>
                    <a:gd name="connsiteX120" fmla="*/ 1495425 w 2019300"/>
                    <a:gd name="connsiteY120" fmla="*/ 45720 h 1009650"/>
                    <a:gd name="connsiteX121" fmla="*/ 1373505 w 2019300"/>
                    <a:gd name="connsiteY121" fmla="*/ 59055 h 1009650"/>
                    <a:gd name="connsiteX122" fmla="*/ 1312545 w 2019300"/>
                    <a:gd name="connsiteY122" fmla="*/ 55245 h 1009650"/>
                    <a:gd name="connsiteX123" fmla="*/ 1268730 w 2019300"/>
                    <a:gd name="connsiteY123" fmla="*/ 66675 h 1009650"/>
                    <a:gd name="connsiteX124" fmla="*/ 1234440 w 2019300"/>
                    <a:gd name="connsiteY124" fmla="*/ 57150 h 1009650"/>
                    <a:gd name="connsiteX125" fmla="*/ 1163955 w 2019300"/>
                    <a:gd name="connsiteY125" fmla="*/ 24765 h 10096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</a:cxnLst>
                  <a:rect l="l" t="t" r="r" b="b"/>
                  <a:pathLst>
                    <a:path w="2019300" h="1009650">
                      <a:moveTo>
                        <a:pt x="1163955" y="24765"/>
                      </a:moveTo>
                      <a:lnTo>
                        <a:pt x="1118235" y="43815"/>
                      </a:lnTo>
                      <a:lnTo>
                        <a:pt x="1089660" y="78105"/>
                      </a:lnTo>
                      <a:lnTo>
                        <a:pt x="1057275" y="106680"/>
                      </a:lnTo>
                      <a:lnTo>
                        <a:pt x="1011555" y="118110"/>
                      </a:lnTo>
                      <a:lnTo>
                        <a:pt x="868680" y="120015"/>
                      </a:lnTo>
                      <a:lnTo>
                        <a:pt x="847725" y="120015"/>
                      </a:lnTo>
                      <a:lnTo>
                        <a:pt x="803910" y="110490"/>
                      </a:lnTo>
                      <a:lnTo>
                        <a:pt x="741045" y="87630"/>
                      </a:lnTo>
                      <a:lnTo>
                        <a:pt x="716280" y="87630"/>
                      </a:lnTo>
                      <a:lnTo>
                        <a:pt x="661035" y="91440"/>
                      </a:lnTo>
                      <a:lnTo>
                        <a:pt x="643890" y="93345"/>
                      </a:lnTo>
                      <a:lnTo>
                        <a:pt x="571500" y="83820"/>
                      </a:lnTo>
                      <a:lnTo>
                        <a:pt x="556260" y="78105"/>
                      </a:lnTo>
                      <a:cubicBezTo>
                        <a:pt x="554373" y="77419"/>
                        <a:pt x="550545" y="76200"/>
                        <a:pt x="550545" y="76200"/>
                      </a:cubicBezTo>
                      <a:lnTo>
                        <a:pt x="520065" y="64770"/>
                      </a:lnTo>
                      <a:lnTo>
                        <a:pt x="499110" y="64770"/>
                      </a:lnTo>
                      <a:lnTo>
                        <a:pt x="422910" y="64770"/>
                      </a:lnTo>
                      <a:lnTo>
                        <a:pt x="344805" y="59055"/>
                      </a:lnTo>
                      <a:lnTo>
                        <a:pt x="295275" y="28575"/>
                      </a:lnTo>
                      <a:lnTo>
                        <a:pt x="255270" y="43815"/>
                      </a:lnTo>
                      <a:lnTo>
                        <a:pt x="224790" y="74295"/>
                      </a:lnTo>
                      <a:lnTo>
                        <a:pt x="192405" y="93345"/>
                      </a:lnTo>
                      <a:lnTo>
                        <a:pt x="140970" y="81915"/>
                      </a:lnTo>
                      <a:lnTo>
                        <a:pt x="114300" y="93345"/>
                      </a:lnTo>
                      <a:lnTo>
                        <a:pt x="102870" y="135255"/>
                      </a:lnTo>
                      <a:lnTo>
                        <a:pt x="125730" y="220980"/>
                      </a:lnTo>
                      <a:lnTo>
                        <a:pt x="160020" y="297180"/>
                      </a:lnTo>
                      <a:lnTo>
                        <a:pt x="184785" y="342900"/>
                      </a:lnTo>
                      <a:lnTo>
                        <a:pt x="184785" y="375285"/>
                      </a:lnTo>
                      <a:lnTo>
                        <a:pt x="146685" y="400050"/>
                      </a:lnTo>
                      <a:lnTo>
                        <a:pt x="100965" y="421005"/>
                      </a:lnTo>
                      <a:lnTo>
                        <a:pt x="59055" y="422910"/>
                      </a:lnTo>
                      <a:lnTo>
                        <a:pt x="22860" y="445770"/>
                      </a:lnTo>
                      <a:lnTo>
                        <a:pt x="0" y="464820"/>
                      </a:lnTo>
                      <a:lnTo>
                        <a:pt x="26670" y="497205"/>
                      </a:lnTo>
                      <a:lnTo>
                        <a:pt x="57150" y="571500"/>
                      </a:lnTo>
                      <a:lnTo>
                        <a:pt x="57150" y="605790"/>
                      </a:lnTo>
                      <a:lnTo>
                        <a:pt x="40005" y="641985"/>
                      </a:lnTo>
                      <a:lnTo>
                        <a:pt x="3810" y="659130"/>
                      </a:lnTo>
                      <a:lnTo>
                        <a:pt x="15240" y="699135"/>
                      </a:lnTo>
                      <a:lnTo>
                        <a:pt x="60960" y="693420"/>
                      </a:lnTo>
                      <a:lnTo>
                        <a:pt x="102870" y="649605"/>
                      </a:lnTo>
                      <a:lnTo>
                        <a:pt x="177165" y="607695"/>
                      </a:lnTo>
                      <a:lnTo>
                        <a:pt x="228600" y="586740"/>
                      </a:lnTo>
                      <a:lnTo>
                        <a:pt x="278130" y="596265"/>
                      </a:lnTo>
                      <a:lnTo>
                        <a:pt x="287655" y="638175"/>
                      </a:lnTo>
                      <a:lnTo>
                        <a:pt x="312420" y="655320"/>
                      </a:lnTo>
                      <a:lnTo>
                        <a:pt x="360045" y="647700"/>
                      </a:lnTo>
                      <a:lnTo>
                        <a:pt x="384810" y="628650"/>
                      </a:lnTo>
                      <a:lnTo>
                        <a:pt x="401955" y="628650"/>
                      </a:lnTo>
                      <a:lnTo>
                        <a:pt x="415290" y="649605"/>
                      </a:lnTo>
                      <a:lnTo>
                        <a:pt x="447675" y="659130"/>
                      </a:lnTo>
                      <a:lnTo>
                        <a:pt x="481965" y="640080"/>
                      </a:lnTo>
                      <a:lnTo>
                        <a:pt x="502920" y="605790"/>
                      </a:lnTo>
                      <a:lnTo>
                        <a:pt x="558165" y="609600"/>
                      </a:lnTo>
                      <a:lnTo>
                        <a:pt x="607695" y="628650"/>
                      </a:lnTo>
                      <a:lnTo>
                        <a:pt x="619125" y="672465"/>
                      </a:lnTo>
                      <a:lnTo>
                        <a:pt x="645795" y="699135"/>
                      </a:lnTo>
                      <a:lnTo>
                        <a:pt x="689610" y="672465"/>
                      </a:lnTo>
                      <a:lnTo>
                        <a:pt x="721995" y="653415"/>
                      </a:lnTo>
                      <a:lnTo>
                        <a:pt x="758190" y="680085"/>
                      </a:lnTo>
                      <a:lnTo>
                        <a:pt x="796290" y="676275"/>
                      </a:lnTo>
                      <a:lnTo>
                        <a:pt x="811530" y="662940"/>
                      </a:lnTo>
                      <a:lnTo>
                        <a:pt x="857250" y="674370"/>
                      </a:lnTo>
                      <a:lnTo>
                        <a:pt x="899160" y="706755"/>
                      </a:lnTo>
                      <a:lnTo>
                        <a:pt x="906780" y="727710"/>
                      </a:lnTo>
                      <a:lnTo>
                        <a:pt x="904875" y="762000"/>
                      </a:lnTo>
                      <a:lnTo>
                        <a:pt x="935355" y="786765"/>
                      </a:lnTo>
                      <a:lnTo>
                        <a:pt x="973455" y="784860"/>
                      </a:lnTo>
                      <a:lnTo>
                        <a:pt x="1013460" y="796290"/>
                      </a:lnTo>
                      <a:lnTo>
                        <a:pt x="1030605" y="828675"/>
                      </a:lnTo>
                      <a:lnTo>
                        <a:pt x="1055370" y="882015"/>
                      </a:lnTo>
                      <a:lnTo>
                        <a:pt x="1120140" y="912495"/>
                      </a:lnTo>
                      <a:lnTo>
                        <a:pt x="1156335" y="882015"/>
                      </a:lnTo>
                      <a:lnTo>
                        <a:pt x="1163955" y="840105"/>
                      </a:lnTo>
                      <a:lnTo>
                        <a:pt x="1167765" y="819150"/>
                      </a:lnTo>
                      <a:lnTo>
                        <a:pt x="1198245" y="798195"/>
                      </a:lnTo>
                      <a:cubicBezTo>
                        <a:pt x="1220356" y="788144"/>
                        <a:pt x="1211527" y="788670"/>
                        <a:pt x="1223010" y="788670"/>
                      </a:cubicBezTo>
                      <a:lnTo>
                        <a:pt x="1308735" y="779145"/>
                      </a:lnTo>
                      <a:lnTo>
                        <a:pt x="1405890" y="782955"/>
                      </a:lnTo>
                      <a:lnTo>
                        <a:pt x="1419225" y="777240"/>
                      </a:lnTo>
                      <a:lnTo>
                        <a:pt x="1455420" y="798195"/>
                      </a:lnTo>
                      <a:lnTo>
                        <a:pt x="1457325" y="840105"/>
                      </a:lnTo>
                      <a:lnTo>
                        <a:pt x="1442085" y="885825"/>
                      </a:lnTo>
                      <a:lnTo>
                        <a:pt x="1442085" y="906780"/>
                      </a:lnTo>
                      <a:lnTo>
                        <a:pt x="1447800" y="952500"/>
                      </a:lnTo>
                      <a:lnTo>
                        <a:pt x="1468755" y="1003935"/>
                      </a:lnTo>
                      <a:lnTo>
                        <a:pt x="1504950" y="1009650"/>
                      </a:lnTo>
                      <a:lnTo>
                        <a:pt x="1525905" y="962025"/>
                      </a:lnTo>
                      <a:lnTo>
                        <a:pt x="1527810" y="923925"/>
                      </a:lnTo>
                      <a:lnTo>
                        <a:pt x="1550670" y="882015"/>
                      </a:lnTo>
                      <a:lnTo>
                        <a:pt x="1617345" y="838200"/>
                      </a:lnTo>
                      <a:lnTo>
                        <a:pt x="1653540" y="796290"/>
                      </a:lnTo>
                      <a:lnTo>
                        <a:pt x="1668780" y="750570"/>
                      </a:lnTo>
                      <a:lnTo>
                        <a:pt x="1655445" y="695325"/>
                      </a:lnTo>
                      <a:lnTo>
                        <a:pt x="1678305" y="649605"/>
                      </a:lnTo>
                      <a:lnTo>
                        <a:pt x="1706880" y="588645"/>
                      </a:lnTo>
                      <a:lnTo>
                        <a:pt x="1765935" y="563880"/>
                      </a:lnTo>
                      <a:lnTo>
                        <a:pt x="1798320" y="539115"/>
                      </a:lnTo>
                      <a:lnTo>
                        <a:pt x="1809750" y="491490"/>
                      </a:lnTo>
                      <a:lnTo>
                        <a:pt x="1823085" y="459105"/>
                      </a:lnTo>
                      <a:lnTo>
                        <a:pt x="1863090" y="455295"/>
                      </a:lnTo>
                      <a:lnTo>
                        <a:pt x="1903095" y="449580"/>
                      </a:lnTo>
                      <a:lnTo>
                        <a:pt x="1912620" y="396240"/>
                      </a:lnTo>
                      <a:lnTo>
                        <a:pt x="1918335" y="348615"/>
                      </a:lnTo>
                      <a:lnTo>
                        <a:pt x="1965960" y="287655"/>
                      </a:lnTo>
                      <a:lnTo>
                        <a:pt x="2009775" y="243840"/>
                      </a:lnTo>
                      <a:lnTo>
                        <a:pt x="2019300" y="217170"/>
                      </a:lnTo>
                      <a:lnTo>
                        <a:pt x="1983105" y="182880"/>
                      </a:lnTo>
                      <a:lnTo>
                        <a:pt x="1958340" y="133350"/>
                      </a:lnTo>
                      <a:lnTo>
                        <a:pt x="1964055" y="72390"/>
                      </a:lnTo>
                      <a:lnTo>
                        <a:pt x="1967865" y="26670"/>
                      </a:lnTo>
                      <a:lnTo>
                        <a:pt x="1952625" y="0"/>
                      </a:lnTo>
                      <a:lnTo>
                        <a:pt x="1918335" y="13335"/>
                      </a:lnTo>
                      <a:lnTo>
                        <a:pt x="1864995" y="36195"/>
                      </a:lnTo>
                      <a:lnTo>
                        <a:pt x="1811655" y="40005"/>
                      </a:lnTo>
                      <a:lnTo>
                        <a:pt x="1750695" y="55245"/>
                      </a:lnTo>
                      <a:lnTo>
                        <a:pt x="1632585" y="49530"/>
                      </a:lnTo>
                      <a:lnTo>
                        <a:pt x="1514475" y="43815"/>
                      </a:lnTo>
                      <a:lnTo>
                        <a:pt x="1495425" y="45720"/>
                      </a:lnTo>
                      <a:lnTo>
                        <a:pt x="1373505" y="59055"/>
                      </a:lnTo>
                      <a:lnTo>
                        <a:pt x="1312545" y="55245"/>
                      </a:lnTo>
                      <a:lnTo>
                        <a:pt x="1268730" y="66675"/>
                      </a:lnTo>
                      <a:lnTo>
                        <a:pt x="1234440" y="57150"/>
                      </a:lnTo>
                      <a:lnTo>
                        <a:pt x="1163955" y="2476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solidFill>
                    <a:srgbClr val="008FD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400" b="1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S-Core Dream 6 Bold" panose="020B0503030302020204" pitchFamily="34" charset="-127"/>
                    <a:ea typeface="S-Core Dream 6 Bold" panose="020B0503030302020204" pitchFamily="34" charset="-127"/>
                  </a:endParaRPr>
                </a:p>
              </p:txBody>
            </p:sp>
            <p:sp>
              <p:nvSpPr>
                <p:cNvPr id="192" name="중구 TXT">
                  <a:extLst>
                    <a:ext uri="{FF2B5EF4-FFF2-40B4-BE49-F238E27FC236}">
                      <a16:creationId xmlns:a16="http://schemas.microsoft.com/office/drawing/2014/main" id="{61706A34-1B42-4344-8179-E4EA1B41A4CB}"/>
                    </a:ext>
                  </a:extLst>
                </p:cNvPr>
                <p:cNvSpPr txBox="1"/>
                <p:nvPr/>
              </p:nvSpPr>
              <p:spPr>
                <a:xfrm>
                  <a:off x="4619241" y="4071949"/>
                  <a:ext cx="453971" cy="276999"/>
                </a:xfrm>
                <a:prstGeom prst="rect">
                  <a:avLst/>
                </a:prstGeom>
                <a:noFill/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</p:spPr>
              <p:txBody>
                <a:bodyPr wrap="none" rtlCol="0" anchor="ctr">
                  <a:spAutoFit/>
                </a:bodyPr>
                <a:lstStyle/>
                <a:p>
                  <a:pPr algn="ctr"/>
                  <a:r>
                    <a:rPr lang="ko-KR" altLang="en-US" sz="1200" b="1" spc="-15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latin typeface="S-Core Dream 6 Bold" panose="020B0503030302020204" pitchFamily="34" charset="-127"/>
                      <a:ea typeface="S-Core Dream 6 Bold" panose="020B0503030302020204" pitchFamily="34" charset="-127"/>
                    </a:rPr>
                    <a:t>중구</a:t>
                  </a:r>
                  <a:endParaRPr lang="ko-KR" altLang="en-US" sz="1200" b="1" spc="-15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S-Core Dream 6 Bold" panose="020B0503030302020204" pitchFamily="34" charset="-127"/>
                    <a:ea typeface="S-Core Dream 6 Bold" panose="020B0503030302020204" pitchFamily="34" charset="-127"/>
                  </a:endParaRPr>
                </a:p>
              </p:txBody>
            </p:sp>
          </p:grpSp>
          <p:grpSp>
            <p:nvGrpSpPr>
              <p:cNvPr id="188" name="종로구">
                <a:extLst>
                  <a:ext uri="{FF2B5EF4-FFF2-40B4-BE49-F238E27FC236}">
                    <a16:creationId xmlns:a16="http://schemas.microsoft.com/office/drawing/2014/main" id="{4F53E9F2-B014-B241-8BF9-A22BD6DE9597}"/>
                  </a:ext>
                </a:extLst>
              </p:cNvPr>
              <p:cNvGrpSpPr/>
              <p:nvPr/>
            </p:nvGrpSpPr>
            <p:grpSpPr>
              <a:xfrm>
                <a:off x="4282338" y="3010461"/>
                <a:ext cx="956011" cy="1048007"/>
                <a:chOff x="4282338" y="3010461"/>
                <a:chExt cx="956011" cy="1048007"/>
              </a:xfrm>
            </p:grpSpPr>
            <p:sp>
              <p:nvSpPr>
                <p:cNvPr id="189" name="종로구">
                  <a:extLst>
                    <a:ext uri="{FF2B5EF4-FFF2-40B4-BE49-F238E27FC236}">
                      <a16:creationId xmlns:a16="http://schemas.microsoft.com/office/drawing/2014/main" id="{AE94B70F-F434-234C-B9BC-54394CA2B243}"/>
                    </a:ext>
                  </a:extLst>
                </p:cNvPr>
                <p:cNvSpPr/>
                <p:nvPr/>
              </p:nvSpPr>
              <p:spPr>
                <a:xfrm>
                  <a:off x="4282338" y="3010461"/>
                  <a:ext cx="956011" cy="1048007"/>
                </a:xfrm>
                <a:custGeom>
                  <a:avLst/>
                  <a:gdLst>
                    <a:gd name="connsiteX0" fmla="*/ 768096 w 2343912"/>
                    <a:gd name="connsiteY0" fmla="*/ 18288 h 2569464"/>
                    <a:gd name="connsiteX1" fmla="*/ 704088 w 2343912"/>
                    <a:gd name="connsiteY1" fmla="*/ 0 h 2569464"/>
                    <a:gd name="connsiteX2" fmla="*/ 682752 w 2343912"/>
                    <a:gd name="connsiteY2" fmla="*/ 15240 h 2569464"/>
                    <a:gd name="connsiteX3" fmla="*/ 670560 w 2343912"/>
                    <a:gd name="connsiteY3" fmla="*/ 54864 h 2569464"/>
                    <a:gd name="connsiteX4" fmla="*/ 670560 w 2343912"/>
                    <a:gd name="connsiteY4" fmla="*/ 88392 h 2569464"/>
                    <a:gd name="connsiteX5" fmla="*/ 606552 w 2343912"/>
                    <a:gd name="connsiteY5" fmla="*/ 115824 h 2569464"/>
                    <a:gd name="connsiteX6" fmla="*/ 560832 w 2343912"/>
                    <a:gd name="connsiteY6" fmla="*/ 131064 h 2569464"/>
                    <a:gd name="connsiteX7" fmla="*/ 505968 w 2343912"/>
                    <a:gd name="connsiteY7" fmla="*/ 128016 h 2569464"/>
                    <a:gd name="connsiteX8" fmla="*/ 448056 w 2343912"/>
                    <a:gd name="connsiteY8" fmla="*/ 134112 h 2569464"/>
                    <a:gd name="connsiteX9" fmla="*/ 411480 w 2343912"/>
                    <a:gd name="connsiteY9" fmla="*/ 121920 h 2569464"/>
                    <a:gd name="connsiteX10" fmla="*/ 362712 w 2343912"/>
                    <a:gd name="connsiteY10" fmla="*/ 128016 h 2569464"/>
                    <a:gd name="connsiteX11" fmla="*/ 316992 w 2343912"/>
                    <a:gd name="connsiteY11" fmla="*/ 143256 h 2569464"/>
                    <a:gd name="connsiteX12" fmla="*/ 286512 w 2343912"/>
                    <a:gd name="connsiteY12" fmla="*/ 201168 h 2569464"/>
                    <a:gd name="connsiteX13" fmla="*/ 283464 w 2343912"/>
                    <a:gd name="connsiteY13" fmla="*/ 252984 h 2569464"/>
                    <a:gd name="connsiteX14" fmla="*/ 292608 w 2343912"/>
                    <a:gd name="connsiteY14" fmla="*/ 277368 h 2569464"/>
                    <a:gd name="connsiteX15" fmla="*/ 271272 w 2343912"/>
                    <a:gd name="connsiteY15" fmla="*/ 307848 h 2569464"/>
                    <a:gd name="connsiteX16" fmla="*/ 228600 w 2343912"/>
                    <a:gd name="connsiteY16" fmla="*/ 313944 h 2569464"/>
                    <a:gd name="connsiteX17" fmla="*/ 198120 w 2343912"/>
                    <a:gd name="connsiteY17" fmla="*/ 335280 h 2569464"/>
                    <a:gd name="connsiteX18" fmla="*/ 140208 w 2343912"/>
                    <a:gd name="connsiteY18" fmla="*/ 335280 h 2569464"/>
                    <a:gd name="connsiteX19" fmla="*/ 100584 w 2343912"/>
                    <a:gd name="connsiteY19" fmla="*/ 316992 h 2569464"/>
                    <a:gd name="connsiteX20" fmla="*/ 42672 w 2343912"/>
                    <a:gd name="connsiteY20" fmla="*/ 304800 h 2569464"/>
                    <a:gd name="connsiteX21" fmla="*/ 12192 w 2343912"/>
                    <a:gd name="connsiteY21" fmla="*/ 329184 h 2569464"/>
                    <a:gd name="connsiteX22" fmla="*/ 0 w 2343912"/>
                    <a:gd name="connsiteY22" fmla="*/ 384048 h 2569464"/>
                    <a:gd name="connsiteX23" fmla="*/ 15240 w 2343912"/>
                    <a:gd name="connsiteY23" fmla="*/ 435864 h 2569464"/>
                    <a:gd name="connsiteX24" fmla="*/ 30480 w 2343912"/>
                    <a:gd name="connsiteY24" fmla="*/ 505968 h 2569464"/>
                    <a:gd name="connsiteX25" fmla="*/ 39624 w 2343912"/>
                    <a:gd name="connsiteY25" fmla="*/ 554736 h 2569464"/>
                    <a:gd name="connsiteX26" fmla="*/ 45720 w 2343912"/>
                    <a:gd name="connsiteY26" fmla="*/ 603504 h 2569464"/>
                    <a:gd name="connsiteX27" fmla="*/ 30480 w 2343912"/>
                    <a:gd name="connsiteY27" fmla="*/ 640080 h 2569464"/>
                    <a:gd name="connsiteX28" fmla="*/ 30480 w 2343912"/>
                    <a:gd name="connsiteY28" fmla="*/ 737616 h 2569464"/>
                    <a:gd name="connsiteX29" fmla="*/ 30480 w 2343912"/>
                    <a:gd name="connsiteY29" fmla="*/ 975360 h 2569464"/>
                    <a:gd name="connsiteX30" fmla="*/ 54864 w 2343912"/>
                    <a:gd name="connsiteY30" fmla="*/ 1027176 h 2569464"/>
                    <a:gd name="connsiteX31" fmla="*/ 112776 w 2343912"/>
                    <a:gd name="connsiteY31" fmla="*/ 1072896 h 2569464"/>
                    <a:gd name="connsiteX32" fmla="*/ 149352 w 2343912"/>
                    <a:gd name="connsiteY32" fmla="*/ 1124712 h 2569464"/>
                    <a:gd name="connsiteX33" fmla="*/ 155448 w 2343912"/>
                    <a:gd name="connsiteY33" fmla="*/ 1167384 h 2569464"/>
                    <a:gd name="connsiteX34" fmla="*/ 118872 w 2343912"/>
                    <a:gd name="connsiteY34" fmla="*/ 1207008 h 2569464"/>
                    <a:gd name="connsiteX35" fmla="*/ 106680 w 2343912"/>
                    <a:gd name="connsiteY35" fmla="*/ 1267968 h 2569464"/>
                    <a:gd name="connsiteX36" fmla="*/ 109728 w 2343912"/>
                    <a:gd name="connsiteY36" fmla="*/ 1319784 h 2569464"/>
                    <a:gd name="connsiteX37" fmla="*/ 128016 w 2343912"/>
                    <a:gd name="connsiteY37" fmla="*/ 1350264 h 2569464"/>
                    <a:gd name="connsiteX38" fmla="*/ 134112 w 2343912"/>
                    <a:gd name="connsiteY38" fmla="*/ 1383792 h 2569464"/>
                    <a:gd name="connsiteX39" fmla="*/ 164592 w 2343912"/>
                    <a:gd name="connsiteY39" fmla="*/ 1408176 h 2569464"/>
                    <a:gd name="connsiteX40" fmla="*/ 213360 w 2343912"/>
                    <a:gd name="connsiteY40" fmla="*/ 1392936 h 2569464"/>
                    <a:gd name="connsiteX41" fmla="*/ 262128 w 2343912"/>
                    <a:gd name="connsiteY41" fmla="*/ 1408176 h 2569464"/>
                    <a:gd name="connsiteX42" fmla="*/ 277368 w 2343912"/>
                    <a:gd name="connsiteY42" fmla="*/ 1441704 h 2569464"/>
                    <a:gd name="connsiteX43" fmla="*/ 280416 w 2343912"/>
                    <a:gd name="connsiteY43" fmla="*/ 1490472 h 2569464"/>
                    <a:gd name="connsiteX44" fmla="*/ 286512 w 2343912"/>
                    <a:gd name="connsiteY44" fmla="*/ 1557528 h 2569464"/>
                    <a:gd name="connsiteX45" fmla="*/ 283464 w 2343912"/>
                    <a:gd name="connsiteY45" fmla="*/ 1597152 h 2569464"/>
                    <a:gd name="connsiteX46" fmla="*/ 259080 w 2343912"/>
                    <a:gd name="connsiteY46" fmla="*/ 1624584 h 2569464"/>
                    <a:gd name="connsiteX47" fmla="*/ 256032 w 2343912"/>
                    <a:gd name="connsiteY47" fmla="*/ 1664208 h 2569464"/>
                    <a:gd name="connsiteX48" fmla="*/ 274320 w 2343912"/>
                    <a:gd name="connsiteY48" fmla="*/ 1700784 h 2569464"/>
                    <a:gd name="connsiteX49" fmla="*/ 265176 w 2343912"/>
                    <a:gd name="connsiteY49" fmla="*/ 1746504 h 2569464"/>
                    <a:gd name="connsiteX50" fmla="*/ 240792 w 2343912"/>
                    <a:gd name="connsiteY50" fmla="*/ 1786128 h 2569464"/>
                    <a:gd name="connsiteX51" fmla="*/ 246888 w 2343912"/>
                    <a:gd name="connsiteY51" fmla="*/ 1831848 h 2569464"/>
                    <a:gd name="connsiteX52" fmla="*/ 262128 w 2343912"/>
                    <a:gd name="connsiteY52" fmla="*/ 1929384 h 2569464"/>
                    <a:gd name="connsiteX53" fmla="*/ 277368 w 2343912"/>
                    <a:gd name="connsiteY53" fmla="*/ 1990344 h 2569464"/>
                    <a:gd name="connsiteX54" fmla="*/ 301752 w 2343912"/>
                    <a:gd name="connsiteY54" fmla="*/ 2039112 h 2569464"/>
                    <a:gd name="connsiteX55" fmla="*/ 310896 w 2343912"/>
                    <a:gd name="connsiteY55" fmla="*/ 2081784 h 2569464"/>
                    <a:gd name="connsiteX56" fmla="*/ 289560 w 2343912"/>
                    <a:gd name="connsiteY56" fmla="*/ 2115312 h 2569464"/>
                    <a:gd name="connsiteX57" fmla="*/ 243840 w 2343912"/>
                    <a:gd name="connsiteY57" fmla="*/ 2130552 h 2569464"/>
                    <a:gd name="connsiteX58" fmla="*/ 243840 w 2343912"/>
                    <a:gd name="connsiteY58" fmla="*/ 2130552 h 2569464"/>
                    <a:gd name="connsiteX59" fmla="*/ 195072 w 2343912"/>
                    <a:gd name="connsiteY59" fmla="*/ 2139696 h 2569464"/>
                    <a:gd name="connsiteX60" fmla="*/ 188976 w 2343912"/>
                    <a:gd name="connsiteY60" fmla="*/ 2167128 h 2569464"/>
                    <a:gd name="connsiteX61" fmla="*/ 216408 w 2343912"/>
                    <a:gd name="connsiteY61" fmla="*/ 2194560 h 2569464"/>
                    <a:gd name="connsiteX62" fmla="*/ 283464 w 2343912"/>
                    <a:gd name="connsiteY62" fmla="*/ 2240280 h 2569464"/>
                    <a:gd name="connsiteX63" fmla="*/ 316992 w 2343912"/>
                    <a:gd name="connsiteY63" fmla="*/ 2276856 h 2569464"/>
                    <a:gd name="connsiteX64" fmla="*/ 316992 w 2343912"/>
                    <a:gd name="connsiteY64" fmla="*/ 2316480 h 2569464"/>
                    <a:gd name="connsiteX65" fmla="*/ 310896 w 2343912"/>
                    <a:gd name="connsiteY65" fmla="*/ 2350008 h 2569464"/>
                    <a:gd name="connsiteX66" fmla="*/ 356616 w 2343912"/>
                    <a:gd name="connsiteY66" fmla="*/ 2414016 h 2569464"/>
                    <a:gd name="connsiteX67" fmla="*/ 408432 w 2343912"/>
                    <a:gd name="connsiteY67" fmla="*/ 2493264 h 2569464"/>
                    <a:gd name="connsiteX68" fmla="*/ 411480 w 2343912"/>
                    <a:gd name="connsiteY68" fmla="*/ 2520696 h 2569464"/>
                    <a:gd name="connsiteX69" fmla="*/ 435864 w 2343912"/>
                    <a:gd name="connsiteY69" fmla="*/ 2560320 h 2569464"/>
                    <a:gd name="connsiteX70" fmla="*/ 460248 w 2343912"/>
                    <a:gd name="connsiteY70" fmla="*/ 2566416 h 2569464"/>
                    <a:gd name="connsiteX71" fmla="*/ 496824 w 2343912"/>
                    <a:gd name="connsiteY71" fmla="*/ 2538984 h 2569464"/>
                    <a:gd name="connsiteX72" fmla="*/ 496824 w 2343912"/>
                    <a:gd name="connsiteY72" fmla="*/ 2538984 h 2569464"/>
                    <a:gd name="connsiteX73" fmla="*/ 545592 w 2343912"/>
                    <a:gd name="connsiteY73" fmla="*/ 2526792 h 2569464"/>
                    <a:gd name="connsiteX74" fmla="*/ 573024 w 2343912"/>
                    <a:gd name="connsiteY74" fmla="*/ 2548128 h 2569464"/>
                    <a:gd name="connsiteX75" fmla="*/ 606552 w 2343912"/>
                    <a:gd name="connsiteY75" fmla="*/ 2542032 h 2569464"/>
                    <a:gd name="connsiteX76" fmla="*/ 627888 w 2343912"/>
                    <a:gd name="connsiteY76" fmla="*/ 2499360 h 2569464"/>
                    <a:gd name="connsiteX77" fmla="*/ 661416 w 2343912"/>
                    <a:gd name="connsiteY77" fmla="*/ 2496312 h 2569464"/>
                    <a:gd name="connsiteX78" fmla="*/ 731520 w 2343912"/>
                    <a:gd name="connsiteY78" fmla="*/ 2502408 h 2569464"/>
                    <a:gd name="connsiteX79" fmla="*/ 801624 w 2343912"/>
                    <a:gd name="connsiteY79" fmla="*/ 2520696 h 2569464"/>
                    <a:gd name="connsiteX80" fmla="*/ 896112 w 2343912"/>
                    <a:gd name="connsiteY80" fmla="*/ 2523744 h 2569464"/>
                    <a:gd name="connsiteX81" fmla="*/ 941832 w 2343912"/>
                    <a:gd name="connsiteY81" fmla="*/ 2538984 h 2569464"/>
                    <a:gd name="connsiteX82" fmla="*/ 1042416 w 2343912"/>
                    <a:gd name="connsiteY82" fmla="*/ 2542032 h 2569464"/>
                    <a:gd name="connsiteX83" fmla="*/ 1103376 w 2343912"/>
                    <a:gd name="connsiteY83" fmla="*/ 2535936 h 2569464"/>
                    <a:gd name="connsiteX84" fmla="*/ 1210056 w 2343912"/>
                    <a:gd name="connsiteY84" fmla="*/ 2560320 h 2569464"/>
                    <a:gd name="connsiteX85" fmla="*/ 1301496 w 2343912"/>
                    <a:gd name="connsiteY85" fmla="*/ 2569464 h 2569464"/>
                    <a:gd name="connsiteX86" fmla="*/ 1389888 w 2343912"/>
                    <a:gd name="connsiteY86" fmla="*/ 2569464 h 2569464"/>
                    <a:gd name="connsiteX87" fmla="*/ 1432560 w 2343912"/>
                    <a:gd name="connsiteY87" fmla="*/ 2557272 h 2569464"/>
                    <a:gd name="connsiteX88" fmla="*/ 1459992 w 2343912"/>
                    <a:gd name="connsiteY88" fmla="*/ 2529840 h 2569464"/>
                    <a:gd name="connsiteX89" fmla="*/ 1490472 w 2343912"/>
                    <a:gd name="connsiteY89" fmla="*/ 2502408 h 2569464"/>
                    <a:gd name="connsiteX90" fmla="*/ 1514856 w 2343912"/>
                    <a:gd name="connsiteY90" fmla="*/ 2478024 h 2569464"/>
                    <a:gd name="connsiteX91" fmla="*/ 1536192 w 2343912"/>
                    <a:gd name="connsiteY91" fmla="*/ 2465832 h 2569464"/>
                    <a:gd name="connsiteX92" fmla="*/ 1563624 w 2343912"/>
                    <a:gd name="connsiteY92" fmla="*/ 2468880 h 2569464"/>
                    <a:gd name="connsiteX93" fmla="*/ 1594104 w 2343912"/>
                    <a:gd name="connsiteY93" fmla="*/ 2493264 h 2569464"/>
                    <a:gd name="connsiteX94" fmla="*/ 1624584 w 2343912"/>
                    <a:gd name="connsiteY94" fmla="*/ 2511552 h 2569464"/>
                    <a:gd name="connsiteX95" fmla="*/ 1664208 w 2343912"/>
                    <a:gd name="connsiteY95" fmla="*/ 2520696 h 2569464"/>
                    <a:gd name="connsiteX96" fmla="*/ 1798320 w 2343912"/>
                    <a:gd name="connsiteY96" fmla="*/ 2520696 h 2569464"/>
                    <a:gd name="connsiteX97" fmla="*/ 1840992 w 2343912"/>
                    <a:gd name="connsiteY97" fmla="*/ 2508504 h 2569464"/>
                    <a:gd name="connsiteX98" fmla="*/ 1920240 w 2343912"/>
                    <a:gd name="connsiteY98" fmla="*/ 2511552 h 2569464"/>
                    <a:gd name="connsiteX99" fmla="*/ 1972056 w 2343912"/>
                    <a:gd name="connsiteY99" fmla="*/ 2499360 h 2569464"/>
                    <a:gd name="connsiteX100" fmla="*/ 2130552 w 2343912"/>
                    <a:gd name="connsiteY100" fmla="*/ 2514600 h 2569464"/>
                    <a:gd name="connsiteX101" fmla="*/ 2185416 w 2343912"/>
                    <a:gd name="connsiteY101" fmla="*/ 2499360 h 2569464"/>
                    <a:gd name="connsiteX102" fmla="*/ 2243328 w 2343912"/>
                    <a:gd name="connsiteY102" fmla="*/ 2484120 h 2569464"/>
                    <a:gd name="connsiteX103" fmla="*/ 2304288 w 2343912"/>
                    <a:gd name="connsiteY103" fmla="*/ 2484120 h 2569464"/>
                    <a:gd name="connsiteX104" fmla="*/ 2322576 w 2343912"/>
                    <a:gd name="connsiteY104" fmla="*/ 2459736 h 2569464"/>
                    <a:gd name="connsiteX105" fmla="*/ 2313432 w 2343912"/>
                    <a:gd name="connsiteY105" fmla="*/ 2386584 h 2569464"/>
                    <a:gd name="connsiteX106" fmla="*/ 2292096 w 2343912"/>
                    <a:gd name="connsiteY106" fmla="*/ 2346960 h 2569464"/>
                    <a:gd name="connsiteX107" fmla="*/ 2304288 w 2343912"/>
                    <a:gd name="connsiteY107" fmla="*/ 2322576 h 2569464"/>
                    <a:gd name="connsiteX108" fmla="*/ 2334768 w 2343912"/>
                    <a:gd name="connsiteY108" fmla="*/ 2286000 h 2569464"/>
                    <a:gd name="connsiteX109" fmla="*/ 2343912 w 2343912"/>
                    <a:gd name="connsiteY109" fmla="*/ 2258568 h 2569464"/>
                    <a:gd name="connsiteX110" fmla="*/ 2292096 w 2343912"/>
                    <a:gd name="connsiteY110" fmla="*/ 2264664 h 2569464"/>
                    <a:gd name="connsiteX111" fmla="*/ 2264664 w 2343912"/>
                    <a:gd name="connsiteY111" fmla="*/ 2295144 h 2569464"/>
                    <a:gd name="connsiteX112" fmla="*/ 2218944 w 2343912"/>
                    <a:gd name="connsiteY112" fmla="*/ 2295144 h 2569464"/>
                    <a:gd name="connsiteX113" fmla="*/ 2173224 w 2343912"/>
                    <a:gd name="connsiteY113" fmla="*/ 2267712 h 2569464"/>
                    <a:gd name="connsiteX114" fmla="*/ 2145792 w 2343912"/>
                    <a:gd name="connsiteY114" fmla="*/ 2237232 h 2569464"/>
                    <a:gd name="connsiteX115" fmla="*/ 2133600 w 2343912"/>
                    <a:gd name="connsiteY115" fmla="*/ 2203704 h 2569464"/>
                    <a:gd name="connsiteX116" fmla="*/ 2136648 w 2343912"/>
                    <a:gd name="connsiteY116" fmla="*/ 2176272 h 2569464"/>
                    <a:gd name="connsiteX117" fmla="*/ 2148840 w 2343912"/>
                    <a:gd name="connsiteY117" fmla="*/ 2154936 h 2569464"/>
                    <a:gd name="connsiteX118" fmla="*/ 2173224 w 2343912"/>
                    <a:gd name="connsiteY118" fmla="*/ 2136648 h 2569464"/>
                    <a:gd name="connsiteX119" fmla="*/ 2167128 w 2343912"/>
                    <a:gd name="connsiteY119" fmla="*/ 2090928 h 2569464"/>
                    <a:gd name="connsiteX120" fmla="*/ 2133600 w 2343912"/>
                    <a:gd name="connsiteY120" fmla="*/ 2075688 h 2569464"/>
                    <a:gd name="connsiteX121" fmla="*/ 2106168 w 2343912"/>
                    <a:gd name="connsiteY121" fmla="*/ 2100072 h 2569464"/>
                    <a:gd name="connsiteX122" fmla="*/ 2042160 w 2343912"/>
                    <a:gd name="connsiteY122" fmla="*/ 2103120 h 2569464"/>
                    <a:gd name="connsiteX123" fmla="*/ 2005584 w 2343912"/>
                    <a:gd name="connsiteY123" fmla="*/ 2139696 h 2569464"/>
                    <a:gd name="connsiteX124" fmla="*/ 1996440 w 2343912"/>
                    <a:gd name="connsiteY124" fmla="*/ 2176272 h 2569464"/>
                    <a:gd name="connsiteX125" fmla="*/ 1978152 w 2343912"/>
                    <a:gd name="connsiteY125" fmla="*/ 2200656 h 2569464"/>
                    <a:gd name="connsiteX126" fmla="*/ 1926336 w 2343912"/>
                    <a:gd name="connsiteY126" fmla="*/ 2218944 h 2569464"/>
                    <a:gd name="connsiteX127" fmla="*/ 1831848 w 2343912"/>
                    <a:gd name="connsiteY127" fmla="*/ 2167128 h 2569464"/>
                    <a:gd name="connsiteX128" fmla="*/ 1807464 w 2343912"/>
                    <a:gd name="connsiteY128" fmla="*/ 2142744 h 2569464"/>
                    <a:gd name="connsiteX129" fmla="*/ 1798320 w 2343912"/>
                    <a:gd name="connsiteY129" fmla="*/ 2106168 h 2569464"/>
                    <a:gd name="connsiteX130" fmla="*/ 1807464 w 2343912"/>
                    <a:gd name="connsiteY130" fmla="*/ 2069592 h 2569464"/>
                    <a:gd name="connsiteX131" fmla="*/ 1828800 w 2343912"/>
                    <a:gd name="connsiteY131" fmla="*/ 2036064 h 2569464"/>
                    <a:gd name="connsiteX132" fmla="*/ 1816608 w 2343912"/>
                    <a:gd name="connsiteY132" fmla="*/ 2005584 h 2569464"/>
                    <a:gd name="connsiteX133" fmla="*/ 1792224 w 2343912"/>
                    <a:gd name="connsiteY133" fmla="*/ 1993392 h 2569464"/>
                    <a:gd name="connsiteX134" fmla="*/ 1780032 w 2343912"/>
                    <a:gd name="connsiteY134" fmla="*/ 1965960 h 2569464"/>
                    <a:gd name="connsiteX135" fmla="*/ 1780032 w 2343912"/>
                    <a:gd name="connsiteY135" fmla="*/ 1941576 h 2569464"/>
                    <a:gd name="connsiteX136" fmla="*/ 1795272 w 2343912"/>
                    <a:gd name="connsiteY136" fmla="*/ 1905000 h 2569464"/>
                    <a:gd name="connsiteX137" fmla="*/ 1773936 w 2343912"/>
                    <a:gd name="connsiteY137" fmla="*/ 1862328 h 2569464"/>
                    <a:gd name="connsiteX138" fmla="*/ 1734312 w 2343912"/>
                    <a:gd name="connsiteY138" fmla="*/ 1847088 h 2569464"/>
                    <a:gd name="connsiteX139" fmla="*/ 1685544 w 2343912"/>
                    <a:gd name="connsiteY139" fmla="*/ 1801368 h 2569464"/>
                    <a:gd name="connsiteX140" fmla="*/ 1676400 w 2343912"/>
                    <a:gd name="connsiteY140" fmla="*/ 1752600 h 2569464"/>
                    <a:gd name="connsiteX141" fmla="*/ 1688592 w 2343912"/>
                    <a:gd name="connsiteY141" fmla="*/ 1722120 h 2569464"/>
                    <a:gd name="connsiteX142" fmla="*/ 1676400 w 2343912"/>
                    <a:gd name="connsiteY142" fmla="*/ 1685544 h 2569464"/>
                    <a:gd name="connsiteX143" fmla="*/ 1624584 w 2343912"/>
                    <a:gd name="connsiteY143" fmla="*/ 1676400 h 2569464"/>
                    <a:gd name="connsiteX144" fmla="*/ 1539240 w 2343912"/>
                    <a:gd name="connsiteY144" fmla="*/ 1670304 h 2569464"/>
                    <a:gd name="connsiteX145" fmla="*/ 1496568 w 2343912"/>
                    <a:gd name="connsiteY145" fmla="*/ 1676400 h 2569464"/>
                    <a:gd name="connsiteX146" fmla="*/ 1423416 w 2343912"/>
                    <a:gd name="connsiteY146" fmla="*/ 1703832 h 2569464"/>
                    <a:gd name="connsiteX147" fmla="*/ 1350264 w 2343912"/>
                    <a:gd name="connsiteY147" fmla="*/ 1716024 h 2569464"/>
                    <a:gd name="connsiteX148" fmla="*/ 1271016 w 2343912"/>
                    <a:gd name="connsiteY148" fmla="*/ 1716024 h 2569464"/>
                    <a:gd name="connsiteX149" fmla="*/ 1219200 w 2343912"/>
                    <a:gd name="connsiteY149" fmla="*/ 1664208 h 2569464"/>
                    <a:gd name="connsiteX150" fmla="*/ 1182624 w 2343912"/>
                    <a:gd name="connsiteY150" fmla="*/ 1609344 h 2569464"/>
                    <a:gd name="connsiteX151" fmla="*/ 1121664 w 2343912"/>
                    <a:gd name="connsiteY151" fmla="*/ 1578864 h 2569464"/>
                    <a:gd name="connsiteX152" fmla="*/ 1075944 w 2343912"/>
                    <a:gd name="connsiteY152" fmla="*/ 1575816 h 2569464"/>
                    <a:gd name="connsiteX153" fmla="*/ 1014984 w 2343912"/>
                    <a:gd name="connsiteY153" fmla="*/ 1575816 h 2569464"/>
                    <a:gd name="connsiteX154" fmla="*/ 978408 w 2343912"/>
                    <a:gd name="connsiteY154" fmla="*/ 1560576 h 2569464"/>
                    <a:gd name="connsiteX155" fmla="*/ 944880 w 2343912"/>
                    <a:gd name="connsiteY155" fmla="*/ 1469136 h 2569464"/>
                    <a:gd name="connsiteX156" fmla="*/ 938784 w 2343912"/>
                    <a:gd name="connsiteY156" fmla="*/ 1432560 h 2569464"/>
                    <a:gd name="connsiteX157" fmla="*/ 950976 w 2343912"/>
                    <a:gd name="connsiteY157" fmla="*/ 1392936 h 2569464"/>
                    <a:gd name="connsiteX158" fmla="*/ 1039368 w 2343912"/>
                    <a:gd name="connsiteY158" fmla="*/ 1301496 h 2569464"/>
                    <a:gd name="connsiteX159" fmla="*/ 1075944 w 2343912"/>
                    <a:gd name="connsiteY159" fmla="*/ 1261872 h 2569464"/>
                    <a:gd name="connsiteX160" fmla="*/ 1100328 w 2343912"/>
                    <a:gd name="connsiteY160" fmla="*/ 1261872 h 2569464"/>
                    <a:gd name="connsiteX161" fmla="*/ 1136904 w 2343912"/>
                    <a:gd name="connsiteY161" fmla="*/ 1277112 h 2569464"/>
                    <a:gd name="connsiteX162" fmla="*/ 1155192 w 2343912"/>
                    <a:gd name="connsiteY162" fmla="*/ 1249680 h 2569464"/>
                    <a:gd name="connsiteX163" fmla="*/ 1143000 w 2343912"/>
                    <a:gd name="connsiteY163" fmla="*/ 1210056 h 2569464"/>
                    <a:gd name="connsiteX164" fmla="*/ 1109472 w 2343912"/>
                    <a:gd name="connsiteY164" fmla="*/ 1167384 h 2569464"/>
                    <a:gd name="connsiteX165" fmla="*/ 1103376 w 2343912"/>
                    <a:gd name="connsiteY165" fmla="*/ 1124712 h 2569464"/>
                    <a:gd name="connsiteX166" fmla="*/ 1118616 w 2343912"/>
                    <a:gd name="connsiteY166" fmla="*/ 1088136 h 2569464"/>
                    <a:gd name="connsiteX167" fmla="*/ 1158240 w 2343912"/>
                    <a:gd name="connsiteY167" fmla="*/ 1024128 h 2569464"/>
                    <a:gd name="connsiteX168" fmla="*/ 1179576 w 2343912"/>
                    <a:gd name="connsiteY168" fmla="*/ 966216 h 2569464"/>
                    <a:gd name="connsiteX169" fmla="*/ 1182624 w 2343912"/>
                    <a:gd name="connsiteY169" fmla="*/ 798576 h 2569464"/>
                    <a:gd name="connsiteX170" fmla="*/ 1167384 w 2343912"/>
                    <a:gd name="connsiteY170" fmla="*/ 749808 h 2569464"/>
                    <a:gd name="connsiteX171" fmla="*/ 1130808 w 2343912"/>
                    <a:gd name="connsiteY171" fmla="*/ 725424 h 2569464"/>
                    <a:gd name="connsiteX172" fmla="*/ 1085088 w 2343912"/>
                    <a:gd name="connsiteY172" fmla="*/ 685800 h 2569464"/>
                    <a:gd name="connsiteX173" fmla="*/ 1021080 w 2343912"/>
                    <a:gd name="connsiteY173" fmla="*/ 627888 h 2569464"/>
                    <a:gd name="connsiteX174" fmla="*/ 999744 w 2343912"/>
                    <a:gd name="connsiteY174" fmla="*/ 582168 h 2569464"/>
                    <a:gd name="connsiteX175" fmla="*/ 987552 w 2343912"/>
                    <a:gd name="connsiteY175" fmla="*/ 545592 h 2569464"/>
                    <a:gd name="connsiteX176" fmla="*/ 984504 w 2343912"/>
                    <a:gd name="connsiteY176" fmla="*/ 496824 h 2569464"/>
                    <a:gd name="connsiteX177" fmla="*/ 987552 w 2343912"/>
                    <a:gd name="connsiteY177" fmla="*/ 451104 h 2569464"/>
                    <a:gd name="connsiteX178" fmla="*/ 978408 w 2343912"/>
                    <a:gd name="connsiteY178" fmla="*/ 405384 h 2569464"/>
                    <a:gd name="connsiteX179" fmla="*/ 950976 w 2343912"/>
                    <a:gd name="connsiteY179" fmla="*/ 368808 h 2569464"/>
                    <a:gd name="connsiteX180" fmla="*/ 917448 w 2343912"/>
                    <a:gd name="connsiteY180" fmla="*/ 347472 h 2569464"/>
                    <a:gd name="connsiteX181" fmla="*/ 911352 w 2343912"/>
                    <a:gd name="connsiteY181" fmla="*/ 320040 h 2569464"/>
                    <a:gd name="connsiteX182" fmla="*/ 932688 w 2343912"/>
                    <a:gd name="connsiteY182" fmla="*/ 295656 h 2569464"/>
                    <a:gd name="connsiteX183" fmla="*/ 938784 w 2343912"/>
                    <a:gd name="connsiteY183" fmla="*/ 268224 h 2569464"/>
                    <a:gd name="connsiteX184" fmla="*/ 911352 w 2343912"/>
                    <a:gd name="connsiteY184" fmla="*/ 222504 h 2569464"/>
                    <a:gd name="connsiteX185" fmla="*/ 896112 w 2343912"/>
                    <a:gd name="connsiteY185" fmla="*/ 182880 h 2569464"/>
                    <a:gd name="connsiteX186" fmla="*/ 862584 w 2343912"/>
                    <a:gd name="connsiteY186" fmla="*/ 173736 h 2569464"/>
                    <a:gd name="connsiteX187" fmla="*/ 832104 w 2343912"/>
                    <a:gd name="connsiteY187" fmla="*/ 192024 h 2569464"/>
                    <a:gd name="connsiteX188" fmla="*/ 801624 w 2343912"/>
                    <a:gd name="connsiteY188" fmla="*/ 188976 h 2569464"/>
                    <a:gd name="connsiteX189" fmla="*/ 783336 w 2343912"/>
                    <a:gd name="connsiteY189" fmla="*/ 164592 h 2569464"/>
                    <a:gd name="connsiteX190" fmla="*/ 780288 w 2343912"/>
                    <a:gd name="connsiteY190" fmla="*/ 121920 h 2569464"/>
                    <a:gd name="connsiteX191" fmla="*/ 789432 w 2343912"/>
                    <a:gd name="connsiteY191" fmla="*/ 79248 h 2569464"/>
                    <a:gd name="connsiteX192" fmla="*/ 768096 w 2343912"/>
                    <a:gd name="connsiteY192" fmla="*/ 18288 h 25694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</a:cxnLst>
                  <a:rect l="l" t="t" r="r" b="b"/>
                  <a:pathLst>
                    <a:path w="2343912" h="2569464">
                      <a:moveTo>
                        <a:pt x="768096" y="18288"/>
                      </a:moveTo>
                      <a:lnTo>
                        <a:pt x="704088" y="0"/>
                      </a:lnTo>
                      <a:lnTo>
                        <a:pt x="682752" y="15240"/>
                      </a:lnTo>
                      <a:lnTo>
                        <a:pt x="670560" y="54864"/>
                      </a:lnTo>
                      <a:lnTo>
                        <a:pt x="670560" y="88392"/>
                      </a:lnTo>
                      <a:lnTo>
                        <a:pt x="606552" y="115824"/>
                      </a:lnTo>
                      <a:lnTo>
                        <a:pt x="560832" y="131064"/>
                      </a:lnTo>
                      <a:lnTo>
                        <a:pt x="505968" y="128016"/>
                      </a:lnTo>
                      <a:lnTo>
                        <a:pt x="448056" y="134112"/>
                      </a:lnTo>
                      <a:lnTo>
                        <a:pt x="411480" y="121920"/>
                      </a:lnTo>
                      <a:lnTo>
                        <a:pt x="362712" y="128016"/>
                      </a:lnTo>
                      <a:lnTo>
                        <a:pt x="316992" y="143256"/>
                      </a:lnTo>
                      <a:lnTo>
                        <a:pt x="286512" y="201168"/>
                      </a:lnTo>
                      <a:lnTo>
                        <a:pt x="283464" y="252984"/>
                      </a:lnTo>
                      <a:lnTo>
                        <a:pt x="292608" y="277368"/>
                      </a:lnTo>
                      <a:lnTo>
                        <a:pt x="271272" y="307848"/>
                      </a:lnTo>
                      <a:lnTo>
                        <a:pt x="228600" y="313944"/>
                      </a:lnTo>
                      <a:lnTo>
                        <a:pt x="198120" y="335280"/>
                      </a:lnTo>
                      <a:lnTo>
                        <a:pt x="140208" y="335280"/>
                      </a:lnTo>
                      <a:lnTo>
                        <a:pt x="100584" y="316992"/>
                      </a:lnTo>
                      <a:lnTo>
                        <a:pt x="42672" y="304800"/>
                      </a:lnTo>
                      <a:lnTo>
                        <a:pt x="12192" y="329184"/>
                      </a:lnTo>
                      <a:lnTo>
                        <a:pt x="0" y="384048"/>
                      </a:lnTo>
                      <a:lnTo>
                        <a:pt x="15240" y="435864"/>
                      </a:lnTo>
                      <a:lnTo>
                        <a:pt x="30480" y="505968"/>
                      </a:lnTo>
                      <a:lnTo>
                        <a:pt x="39624" y="554736"/>
                      </a:lnTo>
                      <a:lnTo>
                        <a:pt x="45720" y="603504"/>
                      </a:lnTo>
                      <a:lnTo>
                        <a:pt x="30480" y="640080"/>
                      </a:lnTo>
                      <a:lnTo>
                        <a:pt x="30480" y="737616"/>
                      </a:lnTo>
                      <a:lnTo>
                        <a:pt x="30480" y="975360"/>
                      </a:lnTo>
                      <a:lnTo>
                        <a:pt x="54864" y="1027176"/>
                      </a:lnTo>
                      <a:lnTo>
                        <a:pt x="112776" y="1072896"/>
                      </a:lnTo>
                      <a:lnTo>
                        <a:pt x="149352" y="1124712"/>
                      </a:lnTo>
                      <a:lnTo>
                        <a:pt x="155448" y="1167384"/>
                      </a:lnTo>
                      <a:lnTo>
                        <a:pt x="118872" y="1207008"/>
                      </a:lnTo>
                      <a:lnTo>
                        <a:pt x="106680" y="1267968"/>
                      </a:lnTo>
                      <a:lnTo>
                        <a:pt x="109728" y="1319784"/>
                      </a:lnTo>
                      <a:lnTo>
                        <a:pt x="128016" y="1350264"/>
                      </a:lnTo>
                      <a:lnTo>
                        <a:pt x="134112" y="1383792"/>
                      </a:lnTo>
                      <a:lnTo>
                        <a:pt x="164592" y="1408176"/>
                      </a:lnTo>
                      <a:lnTo>
                        <a:pt x="213360" y="1392936"/>
                      </a:lnTo>
                      <a:lnTo>
                        <a:pt x="262128" y="1408176"/>
                      </a:lnTo>
                      <a:lnTo>
                        <a:pt x="277368" y="1441704"/>
                      </a:lnTo>
                      <a:lnTo>
                        <a:pt x="280416" y="1490472"/>
                      </a:lnTo>
                      <a:lnTo>
                        <a:pt x="286512" y="1557528"/>
                      </a:lnTo>
                      <a:lnTo>
                        <a:pt x="283464" y="1597152"/>
                      </a:lnTo>
                      <a:lnTo>
                        <a:pt x="259080" y="1624584"/>
                      </a:lnTo>
                      <a:lnTo>
                        <a:pt x="256032" y="1664208"/>
                      </a:lnTo>
                      <a:lnTo>
                        <a:pt x="274320" y="1700784"/>
                      </a:lnTo>
                      <a:lnTo>
                        <a:pt x="265176" y="1746504"/>
                      </a:lnTo>
                      <a:lnTo>
                        <a:pt x="240792" y="1786128"/>
                      </a:lnTo>
                      <a:lnTo>
                        <a:pt x="246888" y="1831848"/>
                      </a:lnTo>
                      <a:lnTo>
                        <a:pt x="262128" y="1929384"/>
                      </a:lnTo>
                      <a:lnTo>
                        <a:pt x="277368" y="1990344"/>
                      </a:lnTo>
                      <a:lnTo>
                        <a:pt x="301752" y="2039112"/>
                      </a:lnTo>
                      <a:lnTo>
                        <a:pt x="310896" y="2081784"/>
                      </a:lnTo>
                      <a:lnTo>
                        <a:pt x="289560" y="2115312"/>
                      </a:lnTo>
                      <a:lnTo>
                        <a:pt x="243840" y="2130552"/>
                      </a:lnTo>
                      <a:lnTo>
                        <a:pt x="243840" y="2130552"/>
                      </a:lnTo>
                      <a:lnTo>
                        <a:pt x="195072" y="2139696"/>
                      </a:lnTo>
                      <a:lnTo>
                        <a:pt x="188976" y="2167128"/>
                      </a:lnTo>
                      <a:lnTo>
                        <a:pt x="216408" y="2194560"/>
                      </a:lnTo>
                      <a:lnTo>
                        <a:pt x="283464" y="2240280"/>
                      </a:lnTo>
                      <a:lnTo>
                        <a:pt x="316992" y="2276856"/>
                      </a:lnTo>
                      <a:lnTo>
                        <a:pt x="316992" y="2316480"/>
                      </a:lnTo>
                      <a:lnTo>
                        <a:pt x="310896" y="2350008"/>
                      </a:lnTo>
                      <a:lnTo>
                        <a:pt x="356616" y="2414016"/>
                      </a:lnTo>
                      <a:lnTo>
                        <a:pt x="408432" y="2493264"/>
                      </a:lnTo>
                      <a:lnTo>
                        <a:pt x="411480" y="2520696"/>
                      </a:lnTo>
                      <a:lnTo>
                        <a:pt x="435864" y="2560320"/>
                      </a:lnTo>
                      <a:lnTo>
                        <a:pt x="460248" y="2566416"/>
                      </a:lnTo>
                      <a:lnTo>
                        <a:pt x="496824" y="2538984"/>
                      </a:lnTo>
                      <a:lnTo>
                        <a:pt x="496824" y="2538984"/>
                      </a:lnTo>
                      <a:lnTo>
                        <a:pt x="545592" y="2526792"/>
                      </a:lnTo>
                      <a:lnTo>
                        <a:pt x="573024" y="2548128"/>
                      </a:lnTo>
                      <a:lnTo>
                        <a:pt x="606552" y="2542032"/>
                      </a:lnTo>
                      <a:lnTo>
                        <a:pt x="627888" y="2499360"/>
                      </a:lnTo>
                      <a:lnTo>
                        <a:pt x="661416" y="2496312"/>
                      </a:lnTo>
                      <a:lnTo>
                        <a:pt x="731520" y="2502408"/>
                      </a:lnTo>
                      <a:lnTo>
                        <a:pt x="801624" y="2520696"/>
                      </a:lnTo>
                      <a:lnTo>
                        <a:pt x="896112" y="2523744"/>
                      </a:lnTo>
                      <a:lnTo>
                        <a:pt x="941832" y="2538984"/>
                      </a:lnTo>
                      <a:lnTo>
                        <a:pt x="1042416" y="2542032"/>
                      </a:lnTo>
                      <a:lnTo>
                        <a:pt x="1103376" y="2535936"/>
                      </a:lnTo>
                      <a:lnTo>
                        <a:pt x="1210056" y="2560320"/>
                      </a:lnTo>
                      <a:lnTo>
                        <a:pt x="1301496" y="2569464"/>
                      </a:lnTo>
                      <a:lnTo>
                        <a:pt x="1389888" y="2569464"/>
                      </a:lnTo>
                      <a:lnTo>
                        <a:pt x="1432560" y="2557272"/>
                      </a:lnTo>
                      <a:lnTo>
                        <a:pt x="1459992" y="2529840"/>
                      </a:lnTo>
                      <a:lnTo>
                        <a:pt x="1490472" y="2502408"/>
                      </a:lnTo>
                      <a:lnTo>
                        <a:pt x="1514856" y="2478024"/>
                      </a:lnTo>
                      <a:lnTo>
                        <a:pt x="1536192" y="2465832"/>
                      </a:lnTo>
                      <a:lnTo>
                        <a:pt x="1563624" y="2468880"/>
                      </a:lnTo>
                      <a:lnTo>
                        <a:pt x="1594104" y="2493264"/>
                      </a:lnTo>
                      <a:lnTo>
                        <a:pt x="1624584" y="2511552"/>
                      </a:lnTo>
                      <a:lnTo>
                        <a:pt x="1664208" y="2520696"/>
                      </a:lnTo>
                      <a:lnTo>
                        <a:pt x="1798320" y="2520696"/>
                      </a:lnTo>
                      <a:lnTo>
                        <a:pt x="1840992" y="2508504"/>
                      </a:lnTo>
                      <a:lnTo>
                        <a:pt x="1920240" y="2511552"/>
                      </a:lnTo>
                      <a:lnTo>
                        <a:pt x="1972056" y="2499360"/>
                      </a:lnTo>
                      <a:lnTo>
                        <a:pt x="2130552" y="2514600"/>
                      </a:lnTo>
                      <a:lnTo>
                        <a:pt x="2185416" y="2499360"/>
                      </a:lnTo>
                      <a:lnTo>
                        <a:pt x="2243328" y="2484120"/>
                      </a:lnTo>
                      <a:lnTo>
                        <a:pt x="2304288" y="2484120"/>
                      </a:lnTo>
                      <a:lnTo>
                        <a:pt x="2322576" y="2459736"/>
                      </a:lnTo>
                      <a:lnTo>
                        <a:pt x="2313432" y="2386584"/>
                      </a:lnTo>
                      <a:lnTo>
                        <a:pt x="2292096" y="2346960"/>
                      </a:lnTo>
                      <a:lnTo>
                        <a:pt x="2304288" y="2322576"/>
                      </a:lnTo>
                      <a:lnTo>
                        <a:pt x="2334768" y="2286000"/>
                      </a:lnTo>
                      <a:lnTo>
                        <a:pt x="2343912" y="2258568"/>
                      </a:lnTo>
                      <a:lnTo>
                        <a:pt x="2292096" y="2264664"/>
                      </a:lnTo>
                      <a:lnTo>
                        <a:pt x="2264664" y="2295144"/>
                      </a:lnTo>
                      <a:lnTo>
                        <a:pt x="2218944" y="2295144"/>
                      </a:lnTo>
                      <a:lnTo>
                        <a:pt x="2173224" y="2267712"/>
                      </a:lnTo>
                      <a:lnTo>
                        <a:pt x="2145792" y="2237232"/>
                      </a:lnTo>
                      <a:lnTo>
                        <a:pt x="2133600" y="2203704"/>
                      </a:lnTo>
                      <a:lnTo>
                        <a:pt x="2136648" y="2176272"/>
                      </a:lnTo>
                      <a:lnTo>
                        <a:pt x="2148840" y="2154936"/>
                      </a:lnTo>
                      <a:lnTo>
                        <a:pt x="2173224" y="2136648"/>
                      </a:lnTo>
                      <a:lnTo>
                        <a:pt x="2167128" y="2090928"/>
                      </a:lnTo>
                      <a:lnTo>
                        <a:pt x="2133600" y="2075688"/>
                      </a:lnTo>
                      <a:lnTo>
                        <a:pt x="2106168" y="2100072"/>
                      </a:lnTo>
                      <a:lnTo>
                        <a:pt x="2042160" y="2103120"/>
                      </a:lnTo>
                      <a:lnTo>
                        <a:pt x="2005584" y="2139696"/>
                      </a:lnTo>
                      <a:lnTo>
                        <a:pt x="1996440" y="2176272"/>
                      </a:lnTo>
                      <a:lnTo>
                        <a:pt x="1978152" y="2200656"/>
                      </a:lnTo>
                      <a:lnTo>
                        <a:pt x="1926336" y="2218944"/>
                      </a:lnTo>
                      <a:lnTo>
                        <a:pt x="1831848" y="2167128"/>
                      </a:lnTo>
                      <a:lnTo>
                        <a:pt x="1807464" y="2142744"/>
                      </a:lnTo>
                      <a:lnTo>
                        <a:pt x="1798320" y="2106168"/>
                      </a:lnTo>
                      <a:lnTo>
                        <a:pt x="1807464" y="2069592"/>
                      </a:lnTo>
                      <a:lnTo>
                        <a:pt x="1828800" y="2036064"/>
                      </a:lnTo>
                      <a:lnTo>
                        <a:pt x="1816608" y="2005584"/>
                      </a:lnTo>
                      <a:lnTo>
                        <a:pt x="1792224" y="1993392"/>
                      </a:lnTo>
                      <a:lnTo>
                        <a:pt x="1780032" y="1965960"/>
                      </a:lnTo>
                      <a:lnTo>
                        <a:pt x="1780032" y="1941576"/>
                      </a:lnTo>
                      <a:lnTo>
                        <a:pt x="1795272" y="1905000"/>
                      </a:lnTo>
                      <a:lnTo>
                        <a:pt x="1773936" y="1862328"/>
                      </a:lnTo>
                      <a:lnTo>
                        <a:pt x="1734312" y="1847088"/>
                      </a:lnTo>
                      <a:lnTo>
                        <a:pt x="1685544" y="1801368"/>
                      </a:lnTo>
                      <a:lnTo>
                        <a:pt x="1676400" y="1752600"/>
                      </a:lnTo>
                      <a:lnTo>
                        <a:pt x="1688592" y="1722120"/>
                      </a:lnTo>
                      <a:lnTo>
                        <a:pt x="1676400" y="1685544"/>
                      </a:lnTo>
                      <a:lnTo>
                        <a:pt x="1624584" y="1676400"/>
                      </a:lnTo>
                      <a:lnTo>
                        <a:pt x="1539240" y="1670304"/>
                      </a:lnTo>
                      <a:lnTo>
                        <a:pt x="1496568" y="1676400"/>
                      </a:lnTo>
                      <a:lnTo>
                        <a:pt x="1423416" y="1703832"/>
                      </a:lnTo>
                      <a:lnTo>
                        <a:pt x="1350264" y="1716024"/>
                      </a:lnTo>
                      <a:lnTo>
                        <a:pt x="1271016" y="1716024"/>
                      </a:lnTo>
                      <a:lnTo>
                        <a:pt x="1219200" y="1664208"/>
                      </a:lnTo>
                      <a:lnTo>
                        <a:pt x="1182624" y="1609344"/>
                      </a:lnTo>
                      <a:lnTo>
                        <a:pt x="1121664" y="1578864"/>
                      </a:lnTo>
                      <a:lnTo>
                        <a:pt x="1075944" y="1575816"/>
                      </a:lnTo>
                      <a:lnTo>
                        <a:pt x="1014984" y="1575816"/>
                      </a:lnTo>
                      <a:lnTo>
                        <a:pt x="978408" y="1560576"/>
                      </a:lnTo>
                      <a:lnTo>
                        <a:pt x="944880" y="1469136"/>
                      </a:lnTo>
                      <a:lnTo>
                        <a:pt x="938784" y="1432560"/>
                      </a:lnTo>
                      <a:lnTo>
                        <a:pt x="950976" y="1392936"/>
                      </a:lnTo>
                      <a:lnTo>
                        <a:pt x="1039368" y="1301496"/>
                      </a:lnTo>
                      <a:lnTo>
                        <a:pt x="1075944" y="1261872"/>
                      </a:lnTo>
                      <a:lnTo>
                        <a:pt x="1100328" y="1261872"/>
                      </a:lnTo>
                      <a:lnTo>
                        <a:pt x="1136904" y="1277112"/>
                      </a:lnTo>
                      <a:lnTo>
                        <a:pt x="1155192" y="1249680"/>
                      </a:lnTo>
                      <a:lnTo>
                        <a:pt x="1143000" y="1210056"/>
                      </a:lnTo>
                      <a:lnTo>
                        <a:pt x="1109472" y="1167384"/>
                      </a:lnTo>
                      <a:lnTo>
                        <a:pt x="1103376" y="1124712"/>
                      </a:lnTo>
                      <a:lnTo>
                        <a:pt x="1118616" y="1088136"/>
                      </a:lnTo>
                      <a:lnTo>
                        <a:pt x="1158240" y="1024128"/>
                      </a:lnTo>
                      <a:lnTo>
                        <a:pt x="1179576" y="966216"/>
                      </a:lnTo>
                      <a:lnTo>
                        <a:pt x="1182624" y="798576"/>
                      </a:lnTo>
                      <a:lnTo>
                        <a:pt x="1167384" y="749808"/>
                      </a:lnTo>
                      <a:lnTo>
                        <a:pt x="1130808" y="725424"/>
                      </a:lnTo>
                      <a:lnTo>
                        <a:pt x="1085088" y="685800"/>
                      </a:lnTo>
                      <a:lnTo>
                        <a:pt x="1021080" y="627888"/>
                      </a:lnTo>
                      <a:lnTo>
                        <a:pt x="999744" y="582168"/>
                      </a:lnTo>
                      <a:lnTo>
                        <a:pt x="987552" y="545592"/>
                      </a:lnTo>
                      <a:lnTo>
                        <a:pt x="984504" y="496824"/>
                      </a:lnTo>
                      <a:lnTo>
                        <a:pt x="987552" y="451104"/>
                      </a:lnTo>
                      <a:lnTo>
                        <a:pt x="978408" y="405384"/>
                      </a:lnTo>
                      <a:lnTo>
                        <a:pt x="950976" y="368808"/>
                      </a:lnTo>
                      <a:lnTo>
                        <a:pt x="917448" y="347472"/>
                      </a:lnTo>
                      <a:lnTo>
                        <a:pt x="911352" y="320040"/>
                      </a:lnTo>
                      <a:lnTo>
                        <a:pt x="932688" y="295656"/>
                      </a:lnTo>
                      <a:lnTo>
                        <a:pt x="938784" y="268224"/>
                      </a:lnTo>
                      <a:lnTo>
                        <a:pt x="911352" y="222504"/>
                      </a:lnTo>
                      <a:lnTo>
                        <a:pt x="896112" y="182880"/>
                      </a:lnTo>
                      <a:lnTo>
                        <a:pt x="862584" y="173736"/>
                      </a:lnTo>
                      <a:lnTo>
                        <a:pt x="832104" y="192024"/>
                      </a:lnTo>
                      <a:lnTo>
                        <a:pt x="801624" y="188976"/>
                      </a:lnTo>
                      <a:lnTo>
                        <a:pt x="783336" y="164592"/>
                      </a:lnTo>
                      <a:lnTo>
                        <a:pt x="780288" y="121920"/>
                      </a:lnTo>
                      <a:lnTo>
                        <a:pt x="789432" y="79248"/>
                      </a:lnTo>
                      <a:lnTo>
                        <a:pt x="768096" y="1828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solidFill>
                    <a:srgbClr val="008FD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400" b="1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S-Core Dream 6 Bold" panose="020B0503030302020204" pitchFamily="34" charset="-127"/>
                    <a:ea typeface="S-Core Dream 6 Bold" panose="020B0503030302020204" pitchFamily="34" charset="-127"/>
                  </a:endParaRPr>
                </a:p>
              </p:txBody>
            </p:sp>
            <p:sp>
              <p:nvSpPr>
                <p:cNvPr id="190" name="종로 TXT">
                  <a:extLst>
                    <a:ext uri="{FF2B5EF4-FFF2-40B4-BE49-F238E27FC236}">
                      <a16:creationId xmlns:a16="http://schemas.microsoft.com/office/drawing/2014/main" id="{904E17F2-816D-A24D-892F-8A4200099E54}"/>
                    </a:ext>
                  </a:extLst>
                </p:cNvPr>
                <p:cNvSpPr txBox="1"/>
                <p:nvPr/>
              </p:nvSpPr>
              <p:spPr>
                <a:xfrm>
                  <a:off x="4412886" y="3690509"/>
                  <a:ext cx="453971" cy="276999"/>
                </a:xfrm>
                <a:prstGeom prst="rect">
                  <a:avLst/>
                </a:prstGeom>
                <a:noFill/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</p:spPr>
              <p:txBody>
                <a:bodyPr wrap="none" rtlCol="0" anchor="ctr">
                  <a:spAutoFit/>
                </a:bodyPr>
                <a:lstStyle/>
                <a:p>
                  <a:pPr algn="ctr"/>
                  <a:r>
                    <a:rPr lang="ko-KR" altLang="en-US" sz="1200" b="1" spc="-15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latin typeface="S-Core Dream 6 Bold" panose="020B0503030302020204" pitchFamily="34" charset="-127"/>
                      <a:ea typeface="S-Core Dream 6 Bold" panose="020B0503030302020204" pitchFamily="34" charset="-127"/>
                    </a:rPr>
                    <a:t>종로</a:t>
                  </a:r>
                  <a:endParaRPr lang="ko-KR" altLang="en-US" sz="1200" b="1" spc="-15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S-Core Dream 6 Bold" panose="020B0503030302020204" pitchFamily="34" charset="-127"/>
                    <a:ea typeface="S-Core Dream 6 Bold" panose="020B0503030302020204" pitchFamily="34" charset="-127"/>
                  </a:endParaRPr>
                </a:p>
              </p:txBody>
            </p:sp>
          </p:grpSp>
        </p:grpSp>
      </p:grpSp>
      <p:sp>
        <p:nvSpPr>
          <p:cNvPr id="261" name="지역명 텍스트">
            <a:extLst>
              <a:ext uri="{FF2B5EF4-FFF2-40B4-BE49-F238E27FC236}">
                <a16:creationId xmlns:a16="http://schemas.microsoft.com/office/drawing/2014/main" id="{5A179FB7-135A-884E-94DA-37FC112F7BC3}"/>
              </a:ext>
            </a:extLst>
          </p:cNvPr>
          <p:cNvSpPr/>
          <p:nvPr/>
        </p:nvSpPr>
        <p:spPr>
          <a:xfrm>
            <a:off x="5907762" y="1171518"/>
            <a:ext cx="1619920" cy="432000"/>
          </a:xfrm>
          <a:prstGeom prst="rect">
            <a:avLst/>
          </a:prstGeom>
          <a:solidFill>
            <a:srgbClr val="008FD4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00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서울 </a:t>
            </a:r>
            <a:r>
              <a:rPr lang="en-US" altLang="ko-KR" sz="1400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25</a:t>
            </a:r>
            <a:r>
              <a:rPr lang="ko-KR" altLang="en-US" sz="1400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개구</a:t>
            </a:r>
          </a:p>
        </p:txBody>
      </p:sp>
      <p:sp>
        <p:nvSpPr>
          <p:cNvPr id="262" name="지역명 텍스트">
            <a:extLst>
              <a:ext uri="{FF2B5EF4-FFF2-40B4-BE49-F238E27FC236}">
                <a16:creationId xmlns:a16="http://schemas.microsoft.com/office/drawing/2014/main" id="{E0788031-43E0-A941-ACC8-E9D9A5BF59AB}"/>
              </a:ext>
            </a:extLst>
          </p:cNvPr>
          <p:cNvSpPr/>
          <p:nvPr/>
        </p:nvSpPr>
        <p:spPr>
          <a:xfrm>
            <a:off x="5907762" y="1166146"/>
            <a:ext cx="1619920" cy="437372"/>
          </a:xfrm>
          <a:prstGeom prst="rect">
            <a:avLst/>
          </a:prstGeom>
          <a:solidFill>
            <a:srgbClr val="FFD579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Cluster 1</a:t>
            </a:r>
            <a:endParaRPr lang="ko-KR" altLang="en-US" sz="1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/>
              </a:solidFill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</p:txBody>
      </p:sp>
      <p:sp>
        <p:nvSpPr>
          <p:cNvPr id="263" name="지역명 텍스트">
            <a:extLst>
              <a:ext uri="{FF2B5EF4-FFF2-40B4-BE49-F238E27FC236}">
                <a16:creationId xmlns:a16="http://schemas.microsoft.com/office/drawing/2014/main" id="{6CE8EDFF-CBDB-7A41-9F9E-0032FCFEBAA0}"/>
              </a:ext>
            </a:extLst>
          </p:cNvPr>
          <p:cNvSpPr/>
          <p:nvPr/>
        </p:nvSpPr>
        <p:spPr>
          <a:xfrm>
            <a:off x="5907762" y="1162313"/>
            <a:ext cx="1619920" cy="432000"/>
          </a:xfrm>
          <a:prstGeom prst="rect">
            <a:avLst/>
          </a:prstGeom>
          <a:solidFill>
            <a:srgbClr val="8EFA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Cluster 2</a:t>
            </a:r>
            <a:endParaRPr lang="ko-KR" altLang="en-US" sz="1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/>
              </a:solidFill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</p:txBody>
      </p:sp>
      <p:sp>
        <p:nvSpPr>
          <p:cNvPr id="264" name="지역명 텍스트">
            <a:extLst>
              <a:ext uri="{FF2B5EF4-FFF2-40B4-BE49-F238E27FC236}">
                <a16:creationId xmlns:a16="http://schemas.microsoft.com/office/drawing/2014/main" id="{2666903F-8D88-E34E-825E-62AB98984A9A}"/>
              </a:ext>
            </a:extLst>
          </p:cNvPr>
          <p:cNvSpPr/>
          <p:nvPr/>
        </p:nvSpPr>
        <p:spPr>
          <a:xfrm>
            <a:off x="5907762" y="1168832"/>
            <a:ext cx="1619920" cy="432000"/>
          </a:xfrm>
          <a:prstGeom prst="rect">
            <a:avLst/>
          </a:prstGeom>
          <a:solidFill>
            <a:srgbClr val="73FEF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Cluster 3</a:t>
            </a:r>
            <a:endParaRPr lang="ko-KR" altLang="en-US" sz="1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/>
              </a:solidFill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</p:txBody>
      </p:sp>
      <p:sp>
        <p:nvSpPr>
          <p:cNvPr id="265" name="지역명 텍스트">
            <a:extLst>
              <a:ext uri="{FF2B5EF4-FFF2-40B4-BE49-F238E27FC236}">
                <a16:creationId xmlns:a16="http://schemas.microsoft.com/office/drawing/2014/main" id="{91CBBC9C-706E-6241-98C8-8897B789548A}"/>
              </a:ext>
            </a:extLst>
          </p:cNvPr>
          <p:cNvSpPr/>
          <p:nvPr/>
        </p:nvSpPr>
        <p:spPr>
          <a:xfrm>
            <a:off x="5907762" y="1168832"/>
            <a:ext cx="1619920" cy="432000"/>
          </a:xfrm>
          <a:prstGeom prst="rect">
            <a:avLst/>
          </a:prstGeom>
          <a:solidFill>
            <a:srgbClr val="D883F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Outlier</a:t>
            </a:r>
            <a:endParaRPr lang="ko-KR" altLang="en-US" sz="1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/>
              </a:solidFill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</p:txBody>
      </p:sp>
      <p:grpSp>
        <p:nvGrpSpPr>
          <p:cNvPr id="266" name="그룹 265">
            <a:extLst>
              <a:ext uri="{FF2B5EF4-FFF2-40B4-BE49-F238E27FC236}">
                <a16:creationId xmlns:a16="http://schemas.microsoft.com/office/drawing/2014/main" id="{6D452379-E93C-574B-84BA-AFC24CF98BB4}"/>
              </a:ext>
            </a:extLst>
          </p:cNvPr>
          <p:cNvGrpSpPr/>
          <p:nvPr/>
        </p:nvGrpSpPr>
        <p:grpSpPr>
          <a:xfrm>
            <a:off x="6096000" y="2763343"/>
            <a:ext cx="4653664" cy="1771853"/>
            <a:chOff x="6096000" y="2763343"/>
            <a:chExt cx="4653664" cy="1771853"/>
          </a:xfrm>
          <a:solidFill>
            <a:srgbClr val="FFD579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267" name="강서구">
              <a:extLst>
                <a:ext uri="{FF2B5EF4-FFF2-40B4-BE49-F238E27FC236}">
                  <a16:creationId xmlns:a16="http://schemas.microsoft.com/office/drawing/2014/main" id="{F921D82D-1671-C240-B127-2E31E564D3B8}"/>
                </a:ext>
              </a:extLst>
            </p:cNvPr>
            <p:cNvGrpSpPr/>
            <p:nvPr/>
          </p:nvGrpSpPr>
          <p:grpSpPr>
            <a:xfrm>
              <a:off x="6096000" y="3310656"/>
              <a:ext cx="1544660" cy="1224540"/>
              <a:chOff x="1799692" y="3557774"/>
              <a:chExt cx="1544660" cy="1224540"/>
            </a:xfrm>
            <a:grpFill/>
          </p:grpSpPr>
          <p:sp>
            <p:nvSpPr>
              <p:cNvPr id="283" name="강서구">
                <a:extLst>
                  <a:ext uri="{FF2B5EF4-FFF2-40B4-BE49-F238E27FC236}">
                    <a16:creationId xmlns:a16="http://schemas.microsoft.com/office/drawing/2014/main" id="{48677C20-C22D-494D-B53C-6CF229AA6BD7}"/>
                  </a:ext>
                </a:extLst>
              </p:cNvPr>
              <p:cNvSpPr/>
              <p:nvPr/>
            </p:nvSpPr>
            <p:spPr>
              <a:xfrm>
                <a:off x="1799692" y="3557774"/>
                <a:ext cx="1544660" cy="1224540"/>
              </a:xfrm>
              <a:custGeom>
                <a:avLst/>
                <a:gdLst>
                  <a:gd name="connsiteX0" fmla="*/ 2301240 w 3787140"/>
                  <a:gd name="connsiteY0" fmla="*/ 838200 h 3002280"/>
                  <a:gd name="connsiteX1" fmla="*/ 2225040 w 3787140"/>
                  <a:gd name="connsiteY1" fmla="*/ 777240 h 3002280"/>
                  <a:gd name="connsiteX2" fmla="*/ 2106930 w 3787140"/>
                  <a:gd name="connsiteY2" fmla="*/ 723900 h 3002280"/>
                  <a:gd name="connsiteX3" fmla="*/ 2019300 w 3787140"/>
                  <a:gd name="connsiteY3" fmla="*/ 647700 h 3002280"/>
                  <a:gd name="connsiteX4" fmla="*/ 1931670 w 3787140"/>
                  <a:gd name="connsiteY4" fmla="*/ 590550 h 3002280"/>
                  <a:gd name="connsiteX5" fmla="*/ 1859280 w 3787140"/>
                  <a:gd name="connsiteY5" fmla="*/ 548640 h 3002280"/>
                  <a:gd name="connsiteX6" fmla="*/ 1786890 w 3787140"/>
                  <a:gd name="connsiteY6" fmla="*/ 491490 h 3002280"/>
                  <a:gd name="connsiteX7" fmla="*/ 1703070 w 3787140"/>
                  <a:gd name="connsiteY7" fmla="*/ 438150 h 3002280"/>
                  <a:gd name="connsiteX8" fmla="*/ 1604010 w 3787140"/>
                  <a:gd name="connsiteY8" fmla="*/ 373380 h 3002280"/>
                  <a:gd name="connsiteX9" fmla="*/ 1516380 w 3787140"/>
                  <a:gd name="connsiteY9" fmla="*/ 312420 h 3002280"/>
                  <a:gd name="connsiteX10" fmla="*/ 1447800 w 3787140"/>
                  <a:gd name="connsiteY10" fmla="*/ 262890 h 3002280"/>
                  <a:gd name="connsiteX11" fmla="*/ 1383030 w 3787140"/>
                  <a:gd name="connsiteY11" fmla="*/ 220980 h 3002280"/>
                  <a:gd name="connsiteX12" fmla="*/ 1325880 w 3787140"/>
                  <a:gd name="connsiteY12" fmla="*/ 167640 h 3002280"/>
                  <a:gd name="connsiteX13" fmla="*/ 1283970 w 3787140"/>
                  <a:gd name="connsiteY13" fmla="*/ 129540 h 3002280"/>
                  <a:gd name="connsiteX14" fmla="*/ 1184910 w 3787140"/>
                  <a:gd name="connsiteY14" fmla="*/ 83820 h 3002280"/>
                  <a:gd name="connsiteX15" fmla="*/ 1154430 w 3787140"/>
                  <a:gd name="connsiteY15" fmla="*/ 49530 h 3002280"/>
                  <a:gd name="connsiteX16" fmla="*/ 1123950 w 3787140"/>
                  <a:gd name="connsiteY16" fmla="*/ 26670 h 3002280"/>
                  <a:gd name="connsiteX17" fmla="*/ 1078230 w 3787140"/>
                  <a:gd name="connsiteY17" fmla="*/ 0 h 3002280"/>
                  <a:gd name="connsiteX18" fmla="*/ 1055370 w 3787140"/>
                  <a:gd name="connsiteY18" fmla="*/ 22860 h 3002280"/>
                  <a:gd name="connsiteX19" fmla="*/ 1078230 w 3787140"/>
                  <a:gd name="connsiteY19" fmla="*/ 76200 h 3002280"/>
                  <a:gd name="connsiteX20" fmla="*/ 1093470 w 3787140"/>
                  <a:gd name="connsiteY20" fmla="*/ 129540 h 3002280"/>
                  <a:gd name="connsiteX21" fmla="*/ 1108710 w 3787140"/>
                  <a:gd name="connsiteY21" fmla="*/ 175260 h 3002280"/>
                  <a:gd name="connsiteX22" fmla="*/ 1131570 w 3787140"/>
                  <a:gd name="connsiteY22" fmla="*/ 247650 h 3002280"/>
                  <a:gd name="connsiteX23" fmla="*/ 1135380 w 3787140"/>
                  <a:gd name="connsiteY23" fmla="*/ 327660 h 3002280"/>
                  <a:gd name="connsiteX24" fmla="*/ 1120140 w 3787140"/>
                  <a:gd name="connsiteY24" fmla="*/ 419100 h 3002280"/>
                  <a:gd name="connsiteX25" fmla="*/ 1112520 w 3787140"/>
                  <a:gd name="connsiteY25" fmla="*/ 457200 h 3002280"/>
                  <a:gd name="connsiteX26" fmla="*/ 1070610 w 3787140"/>
                  <a:gd name="connsiteY26" fmla="*/ 518160 h 3002280"/>
                  <a:gd name="connsiteX27" fmla="*/ 1043940 w 3787140"/>
                  <a:gd name="connsiteY27" fmla="*/ 571500 h 3002280"/>
                  <a:gd name="connsiteX28" fmla="*/ 1005840 w 3787140"/>
                  <a:gd name="connsiteY28" fmla="*/ 636270 h 3002280"/>
                  <a:gd name="connsiteX29" fmla="*/ 979170 w 3787140"/>
                  <a:gd name="connsiteY29" fmla="*/ 689610 h 3002280"/>
                  <a:gd name="connsiteX30" fmla="*/ 975360 w 3787140"/>
                  <a:gd name="connsiteY30" fmla="*/ 762000 h 3002280"/>
                  <a:gd name="connsiteX31" fmla="*/ 986790 w 3787140"/>
                  <a:gd name="connsiteY31" fmla="*/ 834390 h 3002280"/>
                  <a:gd name="connsiteX32" fmla="*/ 941070 w 3787140"/>
                  <a:gd name="connsiteY32" fmla="*/ 861060 h 3002280"/>
                  <a:gd name="connsiteX33" fmla="*/ 872490 w 3787140"/>
                  <a:gd name="connsiteY33" fmla="*/ 914400 h 3002280"/>
                  <a:gd name="connsiteX34" fmla="*/ 792480 w 3787140"/>
                  <a:gd name="connsiteY34" fmla="*/ 944880 h 3002280"/>
                  <a:gd name="connsiteX35" fmla="*/ 727710 w 3787140"/>
                  <a:gd name="connsiteY35" fmla="*/ 979170 h 3002280"/>
                  <a:gd name="connsiteX36" fmla="*/ 670560 w 3787140"/>
                  <a:gd name="connsiteY36" fmla="*/ 1013460 h 3002280"/>
                  <a:gd name="connsiteX37" fmla="*/ 632460 w 3787140"/>
                  <a:gd name="connsiteY37" fmla="*/ 1059180 h 3002280"/>
                  <a:gd name="connsiteX38" fmla="*/ 601980 w 3787140"/>
                  <a:gd name="connsiteY38" fmla="*/ 1123950 h 3002280"/>
                  <a:gd name="connsiteX39" fmla="*/ 579120 w 3787140"/>
                  <a:gd name="connsiteY39" fmla="*/ 1184910 h 3002280"/>
                  <a:gd name="connsiteX40" fmla="*/ 544830 w 3787140"/>
                  <a:gd name="connsiteY40" fmla="*/ 1242060 h 3002280"/>
                  <a:gd name="connsiteX41" fmla="*/ 480060 w 3787140"/>
                  <a:gd name="connsiteY41" fmla="*/ 1268730 h 3002280"/>
                  <a:gd name="connsiteX42" fmla="*/ 422910 w 3787140"/>
                  <a:gd name="connsiteY42" fmla="*/ 1295400 h 3002280"/>
                  <a:gd name="connsiteX43" fmla="*/ 384810 w 3787140"/>
                  <a:gd name="connsiteY43" fmla="*/ 1310640 h 3002280"/>
                  <a:gd name="connsiteX44" fmla="*/ 358140 w 3787140"/>
                  <a:gd name="connsiteY44" fmla="*/ 1341120 h 3002280"/>
                  <a:gd name="connsiteX45" fmla="*/ 358140 w 3787140"/>
                  <a:gd name="connsiteY45" fmla="*/ 1383030 h 3002280"/>
                  <a:gd name="connsiteX46" fmla="*/ 392430 w 3787140"/>
                  <a:gd name="connsiteY46" fmla="*/ 1409700 h 3002280"/>
                  <a:gd name="connsiteX47" fmla="*/ 403860 w 3787140"/>
                  <a:gd name="connsiteY47" fmla="*/ 1470660 h 3002280"/>
                  <a:gd name="connsiteX48" fmla="*/ 415290 w 3787140"/>
                  <a:gd name="connsiteY48" fmla="*/ 1527810 h 3002280"/>
                  <a:gd name="connsiteX49" fmla="*/ 426720 w 3787140"/>
                  <a:gd name="connsiteY49" fmla="*/ 1565910 h 3002280"/>
                  <a:gd name="connsiteX50" fmla="*/ 426720 w 3787140"/>
                  <a:gd name="connsiteY50" fmla="*/ 1600200 h 3002280"/>
                  <a:gd name="connsiteX51" fmla="*/ 403860 w 3787140"/>
                  <a:gd name="connsiteY51" fmla="*/ 1619250 h 3002280"/>
                  <a:gd name="connsiteX52" fmla="*/ 342900 w 3787140"/>
                  <a:gd name="connsiteY52" fmla="*/ 1645920 h 3002280"/>
                  <a:gd name="connsiteX53" fmla="*/ 281940 w 3787140"/>
                  <a:gd name="connsiteY53" fmla="*/ 1676400 h 3002280"/>
                  <a:gd name="connsiteX54" fmla="*/ 152400 w 3787140"/>
                  <a:gd name="connsiteY54" fmla="*/ 1733550 h 3002280"/>
                  <a:gd name="connsiteX55" fmla="*/ 64770 w 3787140"/>
                  <a:gd name="connsiteY55" fmla="*/ 1786890 h 3002280"/>
                  <a:gd name="connsiteX56" fmla="*/ 22860 w 3787140"/>
                  <a:gd name="connsiteY56" fmla="*/ 1805940 h 3002280"/>
                  <a:gd name="connsiteX57" fmla="*/ 0 w 3787140"/>
                  <a:gd name="connsiteY57" fmla="*/ 1847850 h 3002280"/>
                  <a:gd name="connsiteX58" fmla="*/ 11430 w 3787140"/>
                  <a:gd name="connsiteY58" fmla="*/ 1878330 h 3002280"/>
                  <a:gd name="connsiteX59" fmla="*/ 30480 w 3787140"/>
                  <a:gd name="connsiteY59" fmla="*/ 1897380 h 3002280"/>
                  <a:gd name="connsiteX60" fmla="*/ 45720 w 3787140"/>
                  <a:gd name="connsiteY60" fmla="*/ 1965960 h 3002280"/>
                  <a:gd name="connsiteX61" fmla="*/ 53340 w 3787140"/>
                  <a:gd name="connsiteY61" fmla="*/ 2045970 h 3002280"/>
                  <a:gd name="connsiteX62" fmla="*/ 91440 w 3787140"/>
                  <a:gd name="connsiteY62" fmla="*/ 2110740 h 3002280"/>
                  <a:gd name="connsiteX63" fmla="*/ 182880 w 3787140"/>
                  <a:gd name="connsiteY63" fmla="*/ 2133600 h 3002280"/>
                  <a:gd name="connsiteX64" fmla="*/ 278130 w 3787140"/>
                  <a:gd name="connsiteY64" fmla="*/ 2129790 h 3002280"/>
                  <a:gd name="connsiteX65" fmla="*/ 422910 w 3787140"/>
                  <a:gd name="connsiteY65" fmla="*/ 2145030 h 3002280"/>
                  <a:gd name="connsiteX66" fmla="*/ 495300 w 3787140"/>
                  <a:gd name="connsiteY66" fmla="*/ 2167890 h 3002280"/>
                  <a:gd name="connsiteX67" fmla="*/ 560070 w 3787140"/>
                  <a:gd name="connsiteY67" fmla="*/ 2164080 h 3002280"/>
                  <a:gd name="connsiteX68" fmla="*/ 624840 w 3787140"/>
                  <a:gd name="connsiteY68" fmla="*/ 2171700 h 3002280"/>
                  <a:gd name="connsiteX69" fmla="*/ 712470 w 3787140"/>
                  <a:gd name="connsiteY69" fmla="*/ 2217420 h 3002280"/>
                  <a:gd name="connsiteX70" fmla="*/ 803910 w 3787140"/>
                  <a:gd name="connsiteY70" fmla="*/ 2251710 h 3002280"/>
                  <a:gd name="connsiteX71" fmla="*/ 899160 w 3787140"/>
                  <a:gd name="connsiteY71" fmla="*/ 2282190 h 3002280"/>
                  <a:gd name="connsiteX72" fmla="*/ 982980 w 3787140"/>
                  <a:gd name="connsiteY72" fmla="*/ 2308860 h 3002280"/>
                  <a:gd name="connsiteX73" fmla="*/ 1024890 w 3787140"/>
                  <a:gd name="connsiteY73" fmla="*/ 2327910 h 3002280"/>
                  <a:gd name="connsiteX74" fmla="*/ 1051560 w 3787140"/>
                  <a:gd name="connsiteY74" fmla="*/ 2366010 h 3002280"/>
                  <a:gd name="connsiteX75" fmla="*/ 1062990 w 3787140"/>
                  <a:gd name="connsiteY75" fmla="*/ 2419350 h 3002280"/>
                  <a:gd name="connsiteX76" fmla="*/ 1055370 w 3787140"/>
                  <a:gd name="connsiteY76" fmla="*/ 2484120 h 3002280"/>
                  <a:gd name="connsiteX77" fmla="*/ 1047750 w 3787140"/>
                  <a:gd name="connsiteY77" fmla="*/ 2548890 h 3002280"/>
                  <a:gd name="connsiteX78" fmla="*/ 1070610 w 3787140"/>
                  <a:gd name="connsiteY78" fmla="*/ 2571750 h 3002280"/>
                  <a:gd name="connsiteX79" fmla="*/ 1112520 w 3787140"/>
                  <a:gd name="connsiteY79" fmla="*/ 2518410 h 3002280"/>
                  <a:gd name="connsiteX80" fmla="*/ 1226820 w 3787140"/>
                  <a:gd name="connsiteY80" fmla="*/ 2453640 h 3002280"/>
                  <a:gd name="connsiteX81" fmla="*/ 1272540 w 3787140"/>
                  <a:gd name="connsiteY81" fmla="*/ 2404110 h 3002280"/>
                  <a:gd name="connsiteX82" fmla="*/ 1310640 w 3787140"/>
                  <a:gd name="connsiteY82" fmla="*/ 2373630 h 3002280"/>
                  <a:gd name="connsiteX83" fmla="*/ 1348740 w 3787140"/>
                  <a:gd name="connsiteY83" fmla="*/ 2350770 h 3002280"/>
                  <a:gd name="connsiteX84" fmla="*/ 1386840 w 3787140"/>
                  <a:gd name="connsiteY84" fmla="*/ 2343150 h 3002280"/>
                  <a:gd name="connsiteX85" fmla="*/ 1432560 w 3787140"/>
                  <a:gd name="connsiteY85" fmla="*/ 2335530 h 3002280"/>
                  <a:gd name="connsiteX86" fmla="*/ 1482090 w 3787140"/>
                  <a:gd name="connsiteY86" fmla="*/ 2335530 h 3002280"/>
                  <a:gd name="connsiteX87" fmla="*/ 1565910 w 3787140"/>
                  <a:gd name="connsiteY87" fmla="*/ 2339340 h 3002280"/>
                  <a:gd name="connsiteX88" fmla="*/ 1630680 w 3787140"/>
                  <a:gd name="connsiteY88" fmla="*/ 2343150 h 3002280"/>
                  <a:gd name="connsiteX89" fmla="*/ 1760220 w 3787140"/>
                  <a:gd name="connsiteY89" fmla="*/ 2331720 h 3002280"/>
                  <a:gd name="connsiteX90" fmla="*/ 1832610 w 3787140"/>
                  <a:gd name="connsiteY90" fmla="*/ 2339340 h 3002280"/>
                  <a:gd name="connsiteX91" fmla="*/ 1840230 w 3787140"/>
                  <a:gd name="connsiteY91" fmla="*/ 2373630 h 3002280"/>
                  <a:gd name="connsiteX92" fmla="*/ 1866900 w 3787140"/>
                  <a:gd name="connsiteY92" fmla="*/ 2396490 h 3002280"/>
                  <a:gd name="connsiteX93" fmla="*/ 1866900 w 3787140"/>
                  <a:gd name="connsiteY93" fmla="*/ 2396490 h 3002280"/>
                  <a:gd name="connsiteX94" fmla="*/ 1931670 w 3787140"/>
                  <a:gd name="connsiteY94" fmla="*/ 2381250 h 3002280"/>
                  <a:gd name="connsiteX95" fmla="*/ 1981200 w 3787140"/>
                  <a:gd name="connsiteY95" fmla="*/ 2400300 h 3002280"/>
                  <a:gd name="connsiteX96" fmla="*/ 2026920 w 3787140"/>
                  <a:gd name="connsiteY96" fmla="*/ 2381250 h 3002280"/>
                  <a:gd name="connsiteX97" fmla="*/ 2011680 w 3787140"/>
                  <a:gd name="connsiteY97" fmla="*/ 2339340 h 3002280"/>
                  <a:gd name="connsiteX98" fmla="*/ 2023110 w 3787140"/>
                  <a:gd name="connsiteY98" fmla="*/ 2259330 h 3002280"/>
                  <a:gd name="connsiteX99" fmla="*/ 2045970 w 3787140"/>
                  <a:gd name="connsiteY99" fmla="*/ 2209800 h 3002280"/>
                  <a:gd name="connsiteX100" fmla="*/ 2095500 w 3787140"/>
                  <a:gd name="connsiteY100" fmla="*/ 2167890 h 3002280"/>
                  <a:gd name="connsiteX101" fmla="*/ 2129790 w 3787140"/>
                  <a:gd name="connsiteY101" fmla="*/ 2110740 h 3002280"/>
                  <a:gd name="connsiteX102" fmla="*/ 2175510 w 3787140"/>
                  <a:gd name="connsiteY102" fmla="*/ 2110740 h 3002280"/>
                  <a:gd name="connsiteX103" fmla="*/ 2213610 w 3787140"/>
                  <a:gd name="connsiteY103" fmla="*/ 2148840 h 3002280"/>
                  <a:gd name="connsiteX104" fmla="*/ 2255520 w 3787140"/>
                  <a:gd name="connsiteY104" fmla="*/ 2194560 h 3002280"/>
                  <a:gd name="connsiteX105" fmla="*/ 2259330 w 3787140"/>
                  <a:gd name="connsiteY105" fmla="*/ 2240280 h 3002280"/>
                  <a:gd name="connsiteX106" fmla="*/ 2244090 w 3787140"/>
                  <a:gd name="connsiteY106" fmla="*/ 2274570 h 3002280"/>
                  <a:gd name="connsiteX107" fmla="*/ 2225040 w 3787140"/>
                  <a:gd name="connsiteY107" fmla="*/ 2289810 h 3002280"/>
                  <a:gd name="connsiteX108" fmla="*/ 2217420 w 3787140"/>
                  <a:gd name="connsiteY108" fmla="*/ 2331720 h 3002280"/>
                  <a:gd name="connsiteX109" fmla="*/ 2247900 w 3787140"/>
                  <a:gd name="connsiteY109" fmla="*/ 2339340 h 3002280"/>
                  <a:gd name="connsiteX110" fmla="*/ 2274570 w 3787140"/>
                  <a:gd name="connsiteY110" fmla="*/ 2324100 h 3002280"/>
                  <a:gd name="connsiteX111" fmla="*/ 2312670 w 3787140"/>
                  <a:gd name="connsiteY111" fmla="*/ 2339340 h 3002280"/>
                  <a:gd name="connsiteX112" fmla="*/ 2331720 w 3787140"/>
                  <a:gd name="connsiteY112" fmla="*/ 2385060 h 3002280"/>
                  <a:gd name="connsiteX113" fmla="*/ 2362200 w 3787140"/>
                  <a:gd name="connsiteY113" fmla="*/ 2392680 h 3002280"/>
                  <a:gd name="connsiteX114" fmla="*/ 2366010 w 3787140"/>
                  <a:gd name="connsiteY114" fmla="*/ 2426970 h 3002280"/>
                  <a:gd name="connsiteX115" fmla="*/ 2385060 w 3787140"/>
                  <a:gd name="connsiteY115" fmla="*/ 2472690 h 3002280"/>
                  <a:gd name="connsiteX116" fmla="*/ 2385060 w 3787140"/>
                  <a:gd name="connsiteY116" fmla="*/ 2503170 h 3002280"/>
                  <a:gd name="connsiteX117" fmla="*/ 2373630 w 3787140"/>
                  <a:gd name="connsiteY117" fmla="*/ 2548890 h 3002280"/>
                  <a:gd name="connsiteX118" fmla="*/ 2346960 w 3787140"/>
                  <a:gd name="connsiteY118" fmla="*/ 2571750 h 3002280"/>
                  <a:gd name="connsiteX119" fmla="*/ 2346960 w 3787140"/>
                  <a:gd name="connsiteY119" fmla="*/ 2621280 h 3002280"/>
                  <a:gd name="connsiteX120" fmla="*/ 2369820 w 3787140"/>
                  <a:gd name="connsiteY120" fmla="*/ 2667000 h 3002280"/>
                  <a:gd name="connsiteX121" fmla="*/ 2404110 w 3787140"/>
                  <a:gd name="connsiteY121" fmla="*/ 2705100 h 3002280"/>
                  <a:gd name="connsiteX122" fmla="*/ 2423160 w 3787140"/>
                  <a:gd name="connsiteY122" fmla="*/ 2758440 h 3002280"/>
                  <a:gd name="connsiteX123" fmla="*/ 2461260 w 3787140"/>
                  <a:gd name="connsiteY123" fmla="*/ 2785110 h 3002280"/>
                  <a:gd name="connsiteX124" fmla="*/ 2491740 w 3787140"/>
                  <a:gd name="connsiteY124" fmla="*/ 2891790 h 3002280"/>
                  <a:gd name="connsiteX125" fmla="*/ 2514600 w 3787140"/>
                  <a:gd name="connsiteY125" fmla="*/ 2948940 h 3002280"/>
                  <a:gd name="connsiteX126" fmla="*/ 2545080 w 3787140"/>
                  <a:gd name="connsiteY126" fmla="*/ 2975610 h 3002280"/>
                  <a:gd name="connsiteX127" fmla="*/ 2606040 w 3787140"/>
                  <a:gd name="connsiteY127" fmla="*/ 2990850 h 3002280"/>
                  <a:gd name="connsiteX128" fmla="*/ 2647950 w 3787140"/>
                  <a:gd name="connsiteY128" fmla="*/ 3002280 h 3002280"/>
                  <a:gd name="connsiteX129" fmla="*/ 2701290 w 3787140"/>
                  <a:gd name="connsiteY129" fmla="*/ 2975610 h 3002280"/>
                  <a:gd name="connsiteX130" fmla="*/ 2739390 w 3787140"/>
                  <a:gd name="connsiteY130" fmla="*/ 2937510 h 3002280"/>
                  <a:gd name="connsiteX131" fmla="*/ 2842260 w 3787140"/>
                  <a:gd name="connsiteY131" fmla="*/ 2891790 h 3002280"/>
                  <a:gd name="connsiteX132" fmla="*/ 2914650 w 3787140"/>
                  <a:gd name="connsiteY132" fmla="*/ 2868930 h 3002280"/>
                  <a:gd name="connsiteX133" fmla="*/ 2967990 w 3787140"/>
                  <a:gd name="connsiteY133" fmla="*/ 2861310 h 3002280"/>
                  <a:gd name="connsiteX134" fmla="*/ 3028950 w 3787140"/>
                  <a:gd name="connsiteY134" fmla="*/ 2838450 h 3002280"/>
                  <a:gd name="connsiteX135" fmla="*/ 3078480 w 3787140"/>
                  <a:gd name="connsiteY135" fmla="*/ 2827020 h 3002280"/>
                  <a:gd name="connsiteX136" fmla="*/ 3116580 w 3787140"/>
                  <a:gd name="connsiteY136" fmla="*/ 2827020 h 3002280"/>
                  <a:gd name="connsiteX137" fmla="*/ 3177540 w 3787140"/>
                  <a:gd name="connsiteY137" fmla="*/ 2811780 h 3002280"/>
                  <a:gd name="connsiteX138" fmla="*/ 3215640 w 3787140"/>
                  <a:gd name="connsiteY138" fmla="*/ 2830830 h 3002280"/>
                  <a:gd name="connsiteX139" fmla="*/ 3227070 w 3787140"/>
                  <a:gd name="connsiteY139" fmla="*/ 2800350 h 3002280"/>
                  <a:gd name="connsiteX140" fmla="*/ 3215640 w 3787140"/>
                  <a:gd name="connsiteY140" fmla="*/ 2720340 h 3002280"/>
                  <a:gd name="connsiteX141" fmla="*/ 3227070 w 3787140"/>
                  <a:gd name="connsiteY141" fmla="*/ 2606040 h 3002280"/>
                  <a:gd name="connsiteX142" fmla="*/ 3230880 w 3787140"/>
                  <a:gd name="connsiteY142" fmla="*/ 2548890 h 3002280"/>
                  <a:gd name="connsiteX143" fmla="*/ 3246120 w 3787140"/>
                  <a:gd name="connsiteY143" fmla="*/ 2518410 h 3002280"/>
                  <a:gd name="connsiteX144" fmla="*/ 3238500 w 3787140"/>
                  <a:gd name="connsiteY144" fmla="*/ 2465070 h 3002280"/>
                  <a:gd name="connsiteX145" fmla="*/ 3249930 w 3787140"/>
                  <a:gd name="connsiteY145" fmla="*/ 2426970 h 3002280"/>
                  <a:gd name="connsiteX146" fmla="*/ 3280410 w 3787140"/>
                  <a:gd name="connsiteY146" fmla="*/ 2407920 h 3002280"/>
                  <a:gd name="connsiteX147" fmla="*/ 3272790 w 3787140"/>
                  <a:gd name="connsiteY147" fmla="*/ 2373630 h 3002280"/>
                  <a:gd name="connsiteX148" fmla="*/ 3238500 w 3787140"/>
                  <a:gd name="connsiteY148" fmla="*/ 2362200 h 3002280"/>
                  <a:gd name="connsiteX149" fmla="*/ 3208020 w 3787140"/>
                  <a:gd name="connsiteY149" fmla="*/ 2331720 h 3002280"/>
                  <a:gd name="connsiteX150" fmla="*/ 3208020 w 3787140"/>
                  <a:gd name="connsiteY150" fmla="*/ 2259330 h 3002280"/>
                  <a:gd name="connsiteX151" fmla="*/ 3215640 w 3787140"/>
                  <a:gd name="connsiteY151" fmla="*/ 2175510 h 3002280"/>
                  <a:gd name="connsiteX152" fmla="*/ 3215640 w 3787140"/>
                  <a:gd name="connsiteY152" fmla="*/ 2095500 h 3002280"/>
                  <a:gd name="connsiteX153" fmla="*/ 3204210 w 3787140"/>
                  <a:gd name="connsiteY153" fmla="*/ 2030730 h 3002280"/>
                  <a:gd name="connsiteX154" fmla="*/ 3204210 w 3787140"/>
                  <a:gd name="connsiteY154" fmla="*/ 1973580 h 3002280"/>
                  <a:gd name="connsiteX155" fmla="*/ 3208020 w 3787140"/>
                  <a:gd name="connsiteY155" fmla="*/ 1931670 h 3002280"/>
                  <a:gd name="connsiteX156" fmla="*/ 3234690 w 3787140"/>
                  <a:gd name="connsiteY156" fmla="*/ 1908810 h 3002280"/>
                  <a:gd name="connsiteX157" fmla="*/ 3295650 w 3787140"/>
                  <a:gd name="connsiteY157" fmla="*/ 1927860 h 3002280"/>
                  <a:gd name="connsiteX158" fmla="*/ 3360420 w 3787140"/>
                  <a:gd name="connsiteY158" fmla="*/ 1988820 h 3002280"/>
                  <a:gd name="connsiteX159" fmla="*/ 3406140 w 3787140"/>
                  <a:gd name="connsiteY159" fmla="*/ 2042160 h 3002280"/>
                  <a:gd name="connsiteX160" fmla="*/ 3429000 w 3787140"/>
                  <a:gd name="connsiteY160" fmla="*/ 2049780 h 3002280"/>
                  <a:gd name="connsiteX161" fmla="*/ 3467100 w 3787140"/>
                  <a:gd name="connsiteY161" fmla="*/ 2057400 h 3002280"/>
                  <a:gd name="connsiteX162" fmla="*/ 3486150 w 3787140"/>
                  <a:gd name="connsiteY162" fmla="*/ 2087880 h 3002280"/>
                  <a:gd name="connsiteX163" fmla="*/ 3528060 w 3787140"/>
                  <a:gd name="connsiteY163" fmla="*/ 2118360 h 3002280"/>
                  <a:gd name="connsiteX164" fmla="*/ 3604260 w 3787140"/>
                  <a:gd name="connsiteY164" fmla="*/ 2141220 h 3002280"/>
                  <a:gd name="connsiteX165" fmla="*/ 3688080 w 3787140"/>
                  <a:gd name="connsiteY165" fmla="*/ 2145030 h 3002280"/>
                  <a:gd name="connsiteX166" fmla="*/ 3707130 w 3787140"/>
                  <a:gd name="connsiteY166" fmla="*/ 2125980 h 3002280"/>
                  <a:gd name="connsiteX167" fmla="*/ 3764280 w 3787140"/>
                  <a:gd name="connsiteY167" fmla="*/ 2141220 h 3002280"/>
                  <a:gd name="connsiteX168" fmla="*/ 3787140 w 3787140"/>
                  <a:gd name="connsiteY168" fmla="*/ 2129790 h 3002280"/>
                  <a:gd name="connsiteX169" fmla="*/ 3783330 w 3787140"/>
                  <a:gd name="connsiteY169" fmla="*/ 2099310 h 3002280"/>
                  <a:gd name="connsiteX170" fmla="*/ 3768090 w 3787140"/>
                  <a:gd name="connsiteY170" fmla="*/ 2068830 h 3002280"/>
                  <a:gd name="connsiteX171" fmla="*/ 3745230 w 3787140"/>
                  <a:gd name="connsiteY171" fmla="*/ 2007870 h 3002280"/>
                  <a:gd name="connsiteX172" fmla="*/ 3729990 w 3787140"/>
                  <a:gd name="connsiteY172" fmla="*/ 1988820 h 3002280"/>
                  <a:gd name="connsiteX173" fmla="*/ 3722370 w 3787140"/>
                  <a:gd name="connsiteY173" fmla="*/ 1935480 h 3002280"/>
                  <a:gd name="connsiteX174" fmla="*/ 3726180 w 3787140"/>
                  <a:gd name="connsiteY174" fmla="*/ 1893570 h 3002280"/>
                  <a:gd name="connsiteX175" fmla="*/ 3722370 w 3787140"/>
                  <a:gd name="connsiteY175" fmla="*/ 1855470 h 3002280"/>
                  <a:gd name="connsiteX176" fmla="*/ 3699510 w 3787140"/>
                  <a:gd name="connsiteY176" fmla="*/ 1851660 h 3002280"/>
                  <a:gd name="connsiteX177" fmla="*/ 3646170 w 3787140"/>
                  <a:gd name="connsiteY177" fmla="*/ 1832610 h 3002280"/>
                  <a:gd name="connsiteX178" fmla="*/ 3592830 w 3787140"/>
                  <a:gd name="connsiteY178" fmla="*/ 1817370 h 3002280"/>
                  <a:gd name="connsiteX179" fmla="*/ 3520440 w 3787140"/>
                  <a:gd name="connsiteY179" fmla="*/ 1752600 h 3002280"/>
                  <a:gd name="connsiteX180" fmla="*/ 3478530 w 3787140"/>
                  <a:gd name="connsiteY180" fmla="*/ 1699260 h 3002280"/>
                  <a:gd name="connsiteX181" fmla="*/ 3413760 w 3787140"/>
                  <a:gd name="connsiteY181" fmla="*/ 1642110 h 3002280"/>
                  <a:gd name="connsiteX182" fmla="*/ 3364230 w 3787140"/>
                  <a:gd name="connsiteY182" fmla="*/ 1565910 h 3002280"/>
                  <a:gd name="connsiteX183" fmla="*/ 3322320 w 3787140"/>
                  <a:gd name="connsiteY183" fmla="*/ 1508760 h 3002280"/>
                  <a:gd name="connsiteX184" fmla="*/ 3181350 w 3787140"/>
                  <a:gd name="connsiteY184" fmla="*/ 1428750 h 3002280"/>
                  <a:gd name="connsiteX185" fmla="*/ 3089910 w 3787140"/>
                  <a:gd name="connsiteY185" fmla="*/ 1375410 h 3002280"/>
                  <a:gd name="connsiteX186" fmla="*/ 2998470 w 3787140"/>
                  <a:gd name="connsiteY186" fmla="*/ 1299210 h 3002280"/>
                  <a:gd name="connsiteX187" fmla="*/ 2895600 w 3787140"/>
                  <a:gd name="connsiteY187" fmla="*/ 1242060 h 3002280"/>
                  <a:gd name="connsiteX188" fmla="*/ 2811780 w 3787140"/>
                  <a:gd name="connsiteY188" fmla="*/ 1169670 h 3002280"/>
                  <a:gd name="connsiteX189" fmla="*/ 2743200 w 3787140"/>
                  <a:gd name="connsiteY189" fmla="*/ 1123950 h 3002280"/>
                  <a:gd name="connsiteX190" fmla="*/ 2663190 w 3787140"/>
                  <a:gd name="connsiteY190" fmla="*/ 1085850 h 3002280"/>
                  <a:gd name="connsiteX191" fmla="*/ 2586990 w 3787140"/>
                  <a:gd name="connsiteY191" fmla="*/ 1017270 h 3002280"/>
                  <a:gd name="connsiteX192" fmla="*/ 2495550 w 3787140"/>
                  <a:gd name="connsiteY192" fmla="*/ 971550 h 3002280"/>
                  <a:gd name="connsiteX193" fmla="*/ 2426970 w 3787140"/>
                  <a:gd name="connsiteY193" fmla="*/ 906780 h 3002280"/>
                  <a:gd name="connsiteX194" fmla="*/ 2381250 w 3787140"/>
                  <a:gd name="connsiteY194" fmla="*/ 880110 h 3002280"/>
                  <a:gd name="connsiteX195" fmla="*/ 2301240 w 3787140"/>
                  <a:gd name="connsiteY195" fmla="*/ 838200 h 30022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</a:cxnLst>
                <a:rect l="l" t="t" r="r" b="b"/>
                <a:pathLst>
                  <a:path w="3787140" h="3002280">
                    <a:moveTo>
                      <a:pt x="2301240" y="838200"/>
                    </a:moveTo>
                    <a:lnTo>
                      <a:pt x="2225040" y="777240"/>
                    </a:lnTo>
                    <a:lnTo>
                      <a:pt x="2106930" y="723900"/>
                    </a:lnTo>
                    <a:lnTo>
                      <a:pt x="2019300" y="647700"/>
                    </a:lnTo>
                    <a:lnTo>
                      <a:pt x="1931670" y="590550"/>
                    </a:lnTo>
                    <a:lnTo>
                      <a:pt x="1859280" y="548640"/>
                    </a:lnTo>
                    <a:lnTo>
                      <a:pt x="1786890" y="491490"/>
                    </a:lnTo>
                    <a:lnTo>
                      <a:pt x="1703070" y="438150"/>
                    </a:lnTo>
                    <a:lnTo>
                      <a:pt x="1604010" y="373380"/>
                    </a:lnTo>
                    <a:lnTo>
                      <a:pt x="1516380" y="312420"/>
                    </a:lnTo>
                    <a:lnTo>
                      <a:pt x="1447800" y="262890"/>
                    </a:lnTo>
                    <a:lnTo>
                      <a:pt x="1383030" y="220980"/>
                    </a:lnTo>
                    <a:lnTo>
                      <a:pt x="1325880" y="167640"/>
                    </a:lnTo>
                    <a:lnTo>
                      <a:pt x="1283970" y="129540"/>
                    </a:lnTo>
                    <a:lnTo>
                      <a:pt x="1184910" y="83820"/>
                    </a:lnTo>
                    <a:lnTo>
                      <a:pt x="1154430" y="49530"/>
                    </a:lnTo>
                    <a:lnTo>
                      <a:pt x="1123950" y="26670"/>
                    </a:lnTo>
                    <a:lnTo>
                      <a:pt x="1078230" y="0"/>
                    </a:lnTo>
                    <a:lnTo>
                      <a:pt x="1055370" y="22860"/>
                    </a:lnTo>
                    <a:lnTo>
                      <a:pt x="1078230" y="76200"/>
                    </a:lnTo>
                    <a:lnTo>
                      <a:pt x="1093470" y="129540"/>
                    </a:lnTo>
                    <a:lnTo>
                      <a:pt x="1108710" y="175260"/>
                    </a:lnTo>
                    <a:lnTo>
                      <a:pt x="1131570" y="247650"/>
                    </a:lnTo>
                    <a:lnTo>
                      <a:pt x="1135380" y="327660"/>
                    </a:lnTo>
                    <a:lnTo>
                      <a:pt x="1120140" y="419100"/>
                    </a:lnTo>
                    <a:lnTo>
                      <a:pt x="1112520" y="457200"/>
                    </a:lnTo>
                    <a:lnTo>
                      <a:pt x="1070610" y="518160"/>
                    </a:lnTo>
                    <a:lnTo>
                      <a:pt x="1043940" y="571500"/>
                    </a:lnTo>
                    <a:lnTo>
                      <a:pt x="1005840" y="636270"/>
                    </a:lnTo>
                    <a:lnTo>
                      <a:pt x="979170" y="689610"/>
                    </a:lnTo>
                    <a:lnTo>
                      <a:pt x="975360" y="762000"/>
                    </a:lnTo>
                    <a:lnTo>
                      <a:pt x="986790" y="834390"/>
                    </a:lnTo>
                    <a:lnTo>
                      <a:pt x="941070" y="861060"/>
                    </a:lnTo>
                    <a:lnTo>
                      <a:pt x="872490" y="914400"/>
                    </a:lnTo>
                    <a:lnTo>
                      <a:pt x="792480" y="944880"/>
                    </a:lnTo>
                    <a:lnTo>
                      <a:pt x="727710" y="979170"/>
                    </a:lnTo>
                    <a:lnTo>
                      <a:pt x="670560" y="1013460"/>
                    </a:lnTo>
                    <a:lnTo>
                      <a:pt x="632460" y="1059180"/>
                    </a:lnTo>
                    <a:lnTo>
                      <a:pt x="601980" y="1123950"/>
                    </a:lnTo>
                    <a:lnTo>
                      <a:pt x="579120" y="1184910"/>
                    </a:lnTo>
                    <a:lnTo>
                      <a:pt x="544830" y="1242060"/>
                    </a:lnTo>
                    <a:lnTo>
                      <a:pt x="480060" y="1268730"/>
                    </a:lnTo>
                    <a:lnTo>
                      <a:pt x="422910" y="1295400"/>
                    </a:lnTo>
                    <a:lnTo>
                      <a:pt x="384810" y="1310640"/>
                    </a:lnTo>
                    <a:lnTo>
                      <a:pt x="358140" y="1341120"/>
                    </a:lnTo>
                    <a:lnTo>
                      <a:pt x="358140" y="1383030"/>
                    </a:lnTo>
                    <a:lnTo>
                      <a:pt x="392430" y="1409700"/>
                    </a:lnTo>
                    <a:lnTo>
                      <a:pt x="403860" y="1470660"/>
                    </a:lnTo>
                    <a:lnTo>
                      <a:pt x="415290" y="1527810"/>
                    </a:lnTo>
                    <a:lnTo>
                      <a:pt x="426720" y="1565910"/>
                    </a:lnTo>
                    <a:lnTo>
                      <a:pt x="426720" y="1600200"/>
                    </a:lnTo>
                    <a:lnTo>
                      <a:pt x="403860" y="1619250"/>
                    </a:lnTo>
                    <a:lnTo>
                      <a:pt x="342900" y="1645920"/>
                    </a:lnTo>
                    <a:lnTo>
                      <a:pt x="281940" y="1676400"/>
                    </a:lnTo>
                    <a:lnTo>
                      <a:pt x="152400" y="1733550"/>
                    </a:lnTo>
                    <a:lnTo>
                      <a:pt x="64770" y="1786890"/>
                    </a:lnTo>
                    <a:lnTo>
                      <a:pt x="22860" y="1805940"/>
                    </a:lnTo>
                    <a:lnTo>
                      <a:pt x="0" y="1847850"/>
                    </a:lnTo>
                    <a:lnTo>
                      <a:pt x="11430" y="1878330"/>
                    </a:lnTo>
                    <a:lnTo>
                      <a:pt x="30480" y="1897380"/>
                    </a:lnTo>
                    <a:lnTo>
                      <a:pt x="45720" y="1965960"/>
                    </a:lnTo>
                    <a:lnTo>
                      <a:pt x="53340" y="2045970"/>
                    </a:lnTo>
                    <a:lnTo>
                      <a:pt x="91440" y="2110740"/>
                    </a:lnTo>
                    <a:lnTo>
                      <a:pt x="182880" y="2133600"/>
                    </a:lnTo>
                    <a:lnTo>
                      <a:pt x="278130" y="2129790"/>
                    </a:lnTo>
                    <a:lnTo>
                      <a:pt x="422910" y="2145030"/>
                    </a:lnTo>
                    <a:lnTo>
                      <a:pt x="495300" y="2167890"/>
                    </a:lnTo>
                    <a:lnTo>
                      <a:pt x="560070" y="2164080"/>
                    </a:lnTo>
                    <a:lnTo>
                      <a:pt x="624840" y="2171700"/>
                    </a:lnTo>
                    <a:lnTo>
                      <a:pt x="712470" y="2217420"/>
                    </a:lnTo>
                    <a:lnTo>
                      <a:pt x="803910" y="2251710"/>
                    </a:lnTo>
                    <a:lnTo>
                      <a:pt x="899160" y="2282190"/>
                    </a:lnTo>
                    <a:lnTo>
                      <a:pt x="982980" y="2308860"/>
                    </a:lnTo>
                    <a:lnTo>
                      <a:pt x="1024890" y="2327910"/>
                    </a:lnTo>
                    <a:lnTo>
                      <a:pt x="1051560" y="2366010"/>
                    </a:lnTo>
                    <a:lnTo>
                      <a:pt x="1062990" y="2419350"/>
                    </a:lnTo>
                    <a:lnTo>
                      <a:pt x="1055370" y="2484120"/>
                    </a:lnTo>
                    <a:lnTo>
                      <a:pt x="1047750" y="2548890"/>
                    </a:lnTo>
                    <a:lnTo>
                      <a:pt x="1070610" y="2571750"/>
                    </a:lnTo>
                    <a:lnTo>
                      <a:pt x="1112520" y="2518410"/>
                    </a:lnTo>
                    <a:lnTo>
                      <a:pt x="1226820" y="2453640"/>
                    </a:lnTo>
                    <a:lnTo>
                      <a:pt x="1272540" y="2404110"/>
                    </a:lnTo>
                    <a:lnTo>
                      <a:pt x="1310640" y="2373630"/>
                    </a:lnTo>
                    <a:lnTo>
                      <a:pt x="1348740" y="2350770"/>
                    </a:lnTo>
                    <a:lnTo>
                      <a:pt x="1386840" y="2343150"/>
                    </a:lnTo>
                    <a:lnTo>
                      <a:pt x="1432560" y="2335530"/>
                    </a:lnTo>
                    <a:lnTo>
                      <a:pt x="1482090" y="2335530"/>
                    </a:lnTo>
                    <a:lnTo>
                      <a:pt x="1565910" y="2339340"/>
                    </a:lnTo>
                    <a:lnTo>
                      <a:pt x="1630680" y="2343150"/>
                    </a:lnTo>
                    <a:lnTo>
                      <a:pt x="1760220" y="2331720"/>
                    </a:lnTo>
                    <a:lnTo>
                      <a:pt x="1832610" y="2339340"/>
                    </a:lnTo>
                    <a:lnTo>
                      <a:pt x="1840230" y="2373630"/>
                    </a:lnTo>
                    <a:lnTo>
                      <a:pt x="1866900" y="2396490"/>
                    </a:lnTo>
                    <a:lnTo>
                      <a:pt x="1866900" y="2396490"/>
                    </a:lnTo>
                    <a:lnTo>
                      <a:pt x="1931670" y="2381250"/>
                    </a:lnTo>
                    <a:lnTo>
                      <a:pt x="1981200" y="2400300"/>
                    </a:lnTo>
                    <a:lnTo>
                      <a:pt x="2026920" y="2381250"/>
                    </a:lnTo>
                    <a:lnTo>
                      <a:pt x="2011680" y="2339340"/>
                    </a:lnTo>
                    <a:lnTo>
                      <a:pt x="2023110" y="2259330"/>
                    </a:lnTo>
                    <a:lnTo>
                      <a:pt x="2045970" y="2209800"/>
                    </a:lnTo>
                    <a:lnTo>
                      <a:pt x="2095500" y="2167890"/>
                    </a:lnTo>
                    <a:lnTo>
                      <a:pt x="2129790" y="2110740"/>
                    </a:lnTo>
                    <a:lnTo>
                      <a:pt x="2175510" y="2110740"/>
                    </a:lnTo>
                    <a:lnTo>
                      <a:pt x="2213610" y="2148840"/>
                    </a:lnTo>
                    <a:lnTo>
                      <a:pt x="2255520" y="2194560"/>
                    </a:lnTo>
                    <a:lnTo>
                      <a:pt x="2259330" y="2240280"/>
                    </a:lnTo>
                    <a:lnTo>
                      <a:pt x="2244090" y="2274570"/>
                    </a:lnTo>
                    <a:lnTo>
                      <a:pt x="2225040" y="2289810"/>
                    </a:lnTo>
                    <a:lnTo>
                      <a:pt x="2217420" y="2331720"/>
                    </a:lnTo>
                    <a:lnTo>
                      <a:pt x="2247900" y="2339340"/>
                    </a:lnTo>
                    <a:lnTo>
                      <a:pt x="2274570" y="2324100"/>
                    </a:lnTo>
                    <a:lnTo>
                      <a:pt x="2312670" y="2339340"/>
                    </a:lnTo>
                    <a:lnTo>
                      <a:pt x="2331720" y="2385060"/>
                    </a:lnTo>
                    <a:lnTo>
                      <a:pt x="2362200" y="2392680"/>
                    </a:lnTo>
                    <a:lnTo>
                      <a:pt x="2366010" y="2426970"/>
                    </a:lnTo>
                    <a:lnTo>
                      <a:pt x="2385060" y="2472690"/>
                    </a:lnTo>
                    <a:lnTo>
                      <a:pt x="2385060" y="2503170"/>
                    </a:lnTo>
                    <a:lnTo>
                      <a:pt x="2373630" y="2548890"/>
                    </a:lnTo>
                    <a:lnTo>
                      <a:pt x="2346960" y="2571750"/>
                    </a:lnTo>
                    <a:lnTo>
                      <a:pt x="2346960" y="2621280"/>
                    </a:lnTo>
                    <a:lnTo>
                      <a:pt x="2369820" y="2667000"/>
                    </a:lnTo>
                    <a:lnTo>
                      <a:pt x="2404110" y="2705100"/>
                    </a:lnTo>
                    <a:lnTo>
                      <a:pt x="2423160" y="2758440"/>
                    </a:lnTo>
                    <a:lnTo>
                      <a:pt x="2461260" y="2785110"/>
                    </a:lnTo>
                    <a:lnTo>
                      <a:pt x="2491740" y="2891790"/>
                    </a:lnTo>
                    <a:lnTo>
                      <a:pt x="2514600" y="2948940"/>
                    </a:lnTo>
                    <a:lnTo>
                      <a:pt x="2545080" y="2975610"/>
                    </a:lnTo>
                    <a:lnTo>
                      <a:pt x="2606040" y="2990850"/>
                    </a:lnTo>
                    <a:lnTo>
                      <a:pt x="2647950" y="3002280"/>
                    </a:lnTo>
                    <a:lnTo>
                      <a:pt x="2701290" y="2975610"/>
                    </a:lnTo>
                    <a:lnTo>
                      <a:pt x="2739390" y="2937510"/>
                    </a:lnTo>
                    <a:lnTo>
                      <a:pt x="2842260" y="2891790"/>
                    </a:lnTo>
                    <a:lnTo>
                      <a:pt x="2914650" y="2868930"/>
                    </a:lnTo>
                    <a:lnTo>
                      <a:pt x="2967990" y="2861310"/>
                    </a:lnTo>
                    <a:lnTo>
                      <a:pt x="3028950" y="2838450"/>
                    </a:lnTo>
                    <a:lnTo>
                      <a:pt x="3078480" y="2827020"/>
                    </a:lnTo>
                    <a:lnTo>
                      <a:pt x="3116580" y="2827020"/>
                    </a:lnTo>
                    <a:lnTo>
                      <a:pt x="3177540" y="2811780"/>
                    </a:lnTo>
                    <a:lnTo>
                      <a:pt x="3215640" y="2830830"/>
                    </a:lnTo>
                    <a:lnTo>
                      <a:pt x="3227070" y="2800350"/>
                    </a:lnTo>
                    <a:lnTo>
                      <a:pt x="3215640" y="2720340"/>
                    </a:lnTo>
                    <a:lnTo>
                      <a:pt x="3227070" y="2606040"/>
                    </a:lnTo>
                    <a:lnTo>
                      <a:pt x="3230880" y="2548890"/>
                    </a:lnTo>
                    <a:lnTo>
                      <a:pt x="3246120" y="2518410"/>
                    </a:lnTo>
                    <a:lnTo>
                      <a:pt x="3238500" y="2465070"/>
                    </a:lnTo>
                    <a:lnTo>
                      <a:pt x="3249930" y="2426970"/>
                    </a:lnTo>
                    <a:lnTo>
                      <a:pt x="3280410" y="2407920"/>
                    </a:lnTo>
                    <a:lnTo>
                      <a:pt x="3272790" y="2373630"/>
                    </a:lnTo>
                    <a:lnTo>
                      <a:pt x="3238500" y="2362200"/>
                    </a:lnTo>
                    <a:lnTo>
                      <a:pt x="3208020" y="2331720"/>
                    </a:lnTo>
                    <a:lnTo>
                      <a:pt x="3208020" y="2259330"/>
                    </a:lnTo>
                    <a:lnTo>
                      <a:pt x="3215640" y="2175510"/>
                    </a:lnTo>
                    <a:lnTo>
                      <a:pt x="3215640" y="2095500"/>
                    </a:lnTo>
                    <a:lnTo>
                      <a:pt x="3204210" y="2030730"/>
                    </a:lnTo>
                    <a:lnTo>
                      <a:pt x="3204210" y="1973580"/>
                    </a:lnTo>
                    <a:lnTo>
                      <a:pt x="3208020" y="1931670"/>
                    </a:lnTo>
                    <a:lnTo>
                      <a:pt x="3234690" y="1908810"/>
                    </a:lnTo>
                    <a:lnTo>
                      <a:pt x="3295650" y="1927860"/>
                    </a:lnTo>
                    <a:lnTo>
                      <a:pt x="3360420" y="1988820"/>
                    </a:lnTo>
                    <a:lnTo>
                      <a:pt x="3406140" y="2042160"/>
                    </a:lnTo>
                    <a:lnTo>
                      <a:pt x="3429000" y="2049780"/>
                    </a:lnTo>
                    <a:lnTo>
                      <a:pt x="3467100" y="2057400"/>
                    </a:lnTo>
                    <a:lnTo>
                      <a:pt x="3486150" y="2087880"/>
                    </a:lnTo>
                    <a:lnTo>
                      <a:pt x="3528060" y="2118360"/>
                    </a:lnTo>
                    <a:lnTo>
                      <a:pt x="3604260" y="2141220"/>
                    </a:lnTo>
                    <a:lnTo>
                      <a:pt x="3688080" y="2145030"/>
                    </a:lnTo>
                    <a:lnTo>
                      <a:pt x="3707130" y="2125980"/>
                    </a:lnTo>
                    <a:lnTo>
                      <a:pt x="3764280" y="2141220"/>
                    </a:lnTo>
                    <a:lnTo>
                      <a:pt x="3787140" y="2129790"/>
                    </a:lnTo>
                    <a:lnTo>
                      <a:pt x="3783330" y="2099310"/>
                    </a:lnTo>
                    <a:lnTo>
                      <a:pt x="3768090" y="2068830"/>
                    </a:lnTo>
                    <a:lnTo>
                      <a:pt x="3745230" y="2007870"/>
                    </a:lnTo>
                    <a:lnTo>
                      <a:pt x="3729990" y="1988820"/>
                    </a:lnTo>
                    <a:lnTo>
                      <a:pt x="3722370" y="1935480"/>
                    </a:lnTo>
                    <a:lnTo>
                      <a:pt x="3726180" y="1893570"/>
                    </a:lnTo>
                    <a:lnTo>
                      <a:pt x="3722370" y="1855470"/>
                    </a:lnTo>
                    <a:lnTo>
                      <a:pt x="3699510" y="1851660"/>
                    </a:lnTo>
                    <a:lnTo>
                      <a:pt x="3646170" y="1832610"/>
                    </a:lnTo>
                    <a:lnTo>
                      <a:pt x="3592830" y="1817370"/>
                    </a:lnTo>
                    <a:lnTo>
                      <a:pt x="3520440" y="1752600"/>
                    </a:lnTo>
                    <a:lnTo>
                      <a:pt x="3478530" y="1699260"/>
                    </a:lnTo>
                    <a:lnTo>
                      <a:pt x="3413760" y="1642110"/>
                    </a:lnTo>
                    <a:lnTo>
                      <a:pt x="3364230" y="1565910"/>
                    </a:lnTo>
                    <a:lnTo>
                      <a:pt x="3322320" y="1508760"/>
                    </a:lnTo>
                    <a:lnTo>
                      <a:pt x="3181350" y="1428750"/>
                    </a:lnTo>
                    <a:lnTo>
                      <a:pt x="3089910" y="1375410"/>
                    </a:lnTo>
                    <a:lnTo>
                      <a:pt x="2998470" y="1299210"/>
                    </a:lnTo>
                    <a:lnTo>
                      <a:pt x="2895600" y="1242060"/>
                    </a:lnTo>
                    <a:lnTo>
                      <a:pt x="2811780" y="1169670"/>
                    </a:lnTo>
                    <a:lnTo>
                      <a:pt x="2743200" y="1123950"/>
                    </a:lnTo>
                    <a:lnTo>
                      <a:pt x="2663190" y="1085850"/>
                    </a:lnTo>
                    <a:lnTo>
                      <a:pt x="2586990" y="1017270"/>
                    </a:lnTo>
                    <a:lnTo>
                      <a:pt x="2495550" y="971550"/>
                    </a:lnTo>
                    <a:lnTo>
                      <a:pt x="2426970" y="906780"/>
                    </a:lnTo>
                    <a:lnTo>
                      <a:pt x="2381250" y="880110"/>
                    </a:lnTo>
                    <a:lnTo>
                      <a:pt x="2301240" y="838200"/>
                    </a:lnTo>
                    <a:close/>
                  </a:path>
                </a:pathLst>
              </a:cu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 b="1">
                  <a:solidFill>
                    <a:schemeClr val="tx1"/>
                  </a:solidFill>
                  <a:latin typeface="S-Core Dream 6 Bold" panose="020B0503030302020204" pitchFamily="34" charset="-127"/>
                  <a:ea typeface="S-Core Dream 6 Bold" panose="020B0503030302020204" pitchFamily="34" charset="-127"/>
                </a:endParaRPr>
              </a:p>
            </p:txBody>
          </p:sp>
          <p:sp>
            <p:nvSpPr>
              <p:cNvPr id="284" name="강서 TXT">
                <a:extLst>
                  <a:ext uri="{FF2B5EF4-FFF2-40B4-BE49-F238E27FC236}">
                    <a16:creationId xmlns:a16="http://schemas.microsoft.com/office/drawing/2014/main" id="{FE05D19B-1640-AC46-8C52-B8F03E38F2A2}"/>
                  </a:ext>
                </a:extLst>
              </p:cNvPr>
              <p:cNvSpPr txBox="1"/>
              <p:nvPr/>
            </p:nvSpPr>
            <p:spPr>
              <a:xfrm>
                <a:off x="2275364" y="4027444"/>
                <a:ext cx="453971" cy="276999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ko-KR" altLang="en-US" sz="1200" b="1" spc="-150" dirty="0">
                    <a:latin typeface="S-Core Dream 6 Bold" panose="020B0503030302020204" pitchFamily="34" charset="-127"/>
                    <a:ea typeface="S-Core Dream 6 Bold" panose="020B0503030302020204" pitchFamily="34" charset="-127"/>
                  </a:rPr>
                  <a:t>강서</a:t>
                </a:r>
              </a:p>
            </p:txBody>
          </p:sp>
        </p:grpSp>
        <p:grpSp>
          <p:nvGrpSpPr>
            <p:cNvPr id="268" name="서대문구">
              <a:extLst>
                <a:ext uri="{FF2B5EF4-FFF2-40B4-BE49-F238E27FC236}">
                  <a16:creationId xmlns:a16="http://schemas.microsoft.com/office/drawing/2014/main" id="{44BC80BF-9B85-AF45-9C0C-B7AFB68132EA}"/>
                </a:ext>
              </a:extLst>
            </p:cNvPr>
            <p:cNvGrpSpPr/>
            <p:nvPr/>
          </p:nvGrpSpPr>
          <p:grpSpPr>
            <a:xfrm>
              <a:off x="7952493" y="3189964"/>
              <a:ext cx="816360" cy="838116"/>
              <a:chOff x="3656185" y="3437082"/>
              <a:chExt cx="816360" cy="838116"/>
            </a:xfrm>
            <a:grpFill/>
          </p:grpSpPr>
          <p:sp>
            <p:nvSpPr>
              <p:cNvPr id="281" name="서대문구">
                <a:extLst>
                  <a:ext uri="{FF2B5EF4-FFF2-40B4-BE49-F238E27FC236}">
                    <a16:creationId xmlns:a16="http://schemas.microsoft.com/office/drawing/2014/main" id="{34D5B264-8FFB-504D-B35E-423BBA25A282}"/>
                  </a:ext>
                </a:extLst>
              </p:cNvPr>
              <p:cNvSpPr/>
              <p:nvPr/>
            </p:nvSpPr>
            <p:spPr>
              <a:xfrm>
                <a:off x="3656185" y="3437082"/>
                <a:ext cx="816360" cy="838116"/>
              </a:xfrm>
              <a:custGeom>
                <a:avLst/>
                <a:gdLst>
                  <a:gd name="connsiteX0" fmla="*/ 1490980 w 2001520"/>
                  <a:gd name="connsiteY0" fmla="*/ 0 h 2054860"/>
                  <a:gd name="connsiteX1" fmla="*/ 1419860 w 2001520"/>
                  <a:gd name="connsiteY1" fmla="*/ 7620 h 2054860"/>
                  <a:gd name="connsiteX2" fmla="*/ 1404620 w 2001520"/>
                  <a:gd name="connsiteY2" fmla="*/ 25400 h 2054860"/>
                  <a:gd name="connsiteX3" fmla="*/ 1386840 w 2001520"/>
                  <a:gd name="connsiteY3" fmla="*/ 53340 h 2054860"/>
                  <a:gd name="connsiteX4" fmla="*/ 1363980 w 2001520"/>
                  <a:gd name="connsiteY4" fmla="*/ 106680 h 2054860"/>
                  <a:gd name="connsiteX5" fmla="*/ 1356360 w 2001520"/>
                  <a:gd name="connsiteY5" fmla="*/ 129540 h 2054860"/>
                  <a:gd name="connsiteX6" fmla="*/ 1338580 w 2001520"/>
                  <a:gd name="connsiteY6" fmla="*/ 139700 h 2054860"/>
                  <a:gd name="connsiteX7" fmla="*/ 1295400 w 2001520"/>
                  <a:gd name="connsiteY7" fmla="*/ 134620 h 2054860"/>
                  <a:gd name="connsiteX8" fmla="*/ 1267460 w 2001520"/>
                  <a:gd name="connsiteY8" fmla="*/ 132080 h 2054860"/>
                  <a:gd name="connsiteX9" fmla="*/ 1236980 w 2001520"/>
                  <a:gd name="connsiteY9" fmla="*/ 142240 h 2054860"/>
                  <a:gd name="connsiteX10" fmla="*/ 1236980 w 2001520"/>
                  <a:gd name="connsiteY10" fmla="*/ 167640 h 2054860"/>
                  <a:gd name="connsiteX11" fmla="*/ 1254760 w 2001520"/>
                  <a:gd name="connsiteY11" fmla="*/ 208280 h 2054860"/>
                  <a:gd name="connsiteX12" fmla="*/ 1277620 w 2001520"/>
                  <a:gd name="connsiteY12" fmla="*/ 233680 h 2054860"/>
                  <a:gd name="connsiteX13" fmla="*/ 1282700 w 2001520"/>
                  <a:gd name="connsiteY13" fmla="*/ 276860 h 2054860"/>
                  <a:gd name="connsiteX14" fmla="*/ 1264920 w 2001520"/>
                  <a:gd name="connsiteY14" fmla="*/ 314960 h 2054860"/>
                  <a:gd name="connsiteX15" fmla="*/ 1254760 w 2001520"/>
                  <a:gd name="connsiteY15" fmla="*/ 342900 h 2054860"/>
                  <a:gd name="connsiteX16" fmla="*/ 1254760 w 2001520"/>
                  <a:gd name="connsiteY16" fmla="*/ 381000 h 2054860"/>
                  <a:gd name="connsiteX17" fmla="*/ 1229360 w 2001520"/>
                  <a:gd name="connsiteY17" fmla="*/ 408940 h 2054860"/>
                  <a:gd name="connsiteX18" fmla="*/ 1170940 w 2001520"/>
                  <a:gd name="connsiteY18" fmla="*/ 421640 h 2054860"/>
                  <a:gd name="connsiteX19" fmla="*/ 1140460 w 2001520"/>
                  <a:gd name="connsiteY19" fmla="*/ 447040 h 2054860"/>
                  <a:gd name="connsiteX20" fmla="*/ 1109980 w 2001520"/>
                  <a:gd name="connsiteY20" fmla="*/ 441960 h 2054860"/>
                  <a:gd name="connsiteX21" fmla="*/ 1069340 w 2001520"/>
                  <a:gd name="connsiteY21" fmla="*/ 424180 h 2054860"/>
                  <a:gd name="connsiteX22" fmla="*/ 1023620 w 2001520"/>
                  <a:gd name="connsiteY22" fmla="*/ 441960 h 2054860"/>
                  <a:gd name="connsiteX23" fmla="*/ 995680 w 2001520"/>
                  <a:gd name="connsiteY23" fmla="*/ 490220 h 2054860"/>
                  <a:gd name="connsiteX24" fmla="*/ 932180 w 2001520"/>
                  <a:gd name="connsiteY24" fmla="*/ 533400 h 2054860"/>
                  <a:gd name="connsiteX25" fmla="*/ 881380 w 2001520"/>
                  <a:gd name="connsiteY25" fmla="*/ 561340 h 2054860"/>
                  <a:gd name="connsiteX26" fmla="*/ 833120 w 2001520"/>
                  <a:gd name="connsiteY26" fmla="*/ 596900 h 2054860"/>
                  <a:gd name="connsiteX27" fmla="*/ 830580 w 2001520"/>
                  <a:gd name="connsiteY27" fmla="*/ 647700 h 2054860"/>
                  <a:gd name="connsiteX28" fmla="*/ 825500 w 2001520"/>
                  <a:gd name="connsiteY28" fmla="*/ 698500 h 2054860"/>
                  <a:gd name="connsiteX29" fmla="*/ 817880 w 2001520"/>
                  <a:gd name="connsiteY29" fmla="*/ 731520 h 2054860"/>
                  <a:gd name="connsiteX30" fmla="*/ 820420 w 2001520"/>
                  <a:gd name="connsiteY30" fmla="*/ 777240 h 2054860"/>
                  <a:gd name="connsiteX31" fmla="*/ 797560 w 2001520"/>
                  <a:gd name="connsiteY31" fmla="*/ 828040 h 2054860"/>
                  <a:gd name="connsiteX32" fmla="*/ 762000 w 2001520"/>
                  <a:gd name="connsiteY32" fmla="*/ 861060 h 2054860"/>
                  <a:gd name="connsiteX33" fmla="*/ 721360 w 2001520"/>
                  <a:gd name="connsiteY33" fmla="*/ 858520 h 2054860"/>
                  <a:gd name="connsiteX34" fmla="*/ 688340 w 2001520"/>
                  <a:gd name="connsiteY34" fmla="*/ 873760 h 2054860"/>
                  <a:gd name="connsiteX35" fmla="*/ 685800 w 2001520"/>
                  <a:gd name="connsiteY35" fmla="*/ 909320 h 2054860"/>
                  <a:gd name="connsiteX36" fmla="*/ 657860 w 2001520"/>
                  <a:gd name="connsiteY36" fmla="*/ 952500 h 2054860"/>
                  <a:gd name="connsiteX37" fmla="*/ 632460 w 2001520"/>
                  <a:gd name="connsiteY37" fmla="*/ 985520 h 2054860"/>
                  <a:gd name="connsiteX38" fmla="*/ 622300 w 2001520"/>
                  <a:gd name="connsiteY38" fmla="*/ 1026160 h 2054860"/>
                  <a:gd name="connsiteX39" fmla="*/ 601980 w 2001520"/>
                  <a:gd name="connsiteY39" fmla="*/ 1054100 h 2054860"/>
                  <a:gd name="connsiteX40" fmla="*/ 551180 w 2001520"/>
                  <a:gd name="connsiteY40" fmla="*/ 1066800 h 2054860"/>
                  <a:gd name="connsiteX41" fmla="*/ 502920 w 2001520"/>
                  <a:gd name="connsiteY41" fmla="*/ 1026160 h 2054860"/>
                  <a:gd name="connsiteX42" fmla="*/ 474980 w 2001520"/>
                  <a:gd name="connsiteY42" fmla="*/ 1003300 h 2054860"/>
                  <a:gd name="connsiteX43" fmla="*/ 419100 w 2001520"/>
                  <a:gd name="connsiteY43" fmla="*/ 1005840 h 2054860"/>
                  <a:gd name="connsiteX44" fmla="*/ 381000 w 2001520"/>
                  <a:gd name="connsiteY44" fmla="*/ 980440 h 2054860"/>
                  <a:gd name="connsiteX45" fmla="*/ 360680 w 2001520"/>
                  <a:gd name="connsiteY45" fmla="*/ 916940 h 2054860"/>
                  <a:gd name="connsiteX46" fmla="*/ 353060 w 2001520"/>
                  <a:gd name="connsiteY46" fmla="*/ 863600 h 2054860"/>
                  <a:gd name="connsiteX47" fmla="*/ 370840 w 2001520"/>
                  <a:gd name="connsiteY47" fmla="*/ 830580 h 2054860"/>
                  <a:gd name="connsiteX48" fmla="*/ 358140 w 2001520"/>
                  <a:gd name="connsiteY48" fmla="*/ 795020 h 2054860"/>
                  <a:gd name="connsiteX49" fmla="*/ 320040 w 2001520"/>
                  <a:gd name="connsiteY49" fmla="*/ 807720 h 2054860"/>
                  <a:gd name="connsiteX50" fmla="*/ 281940 w 2001520"/>
                  <a:gd name="connsiteY50" fmla="*/ 848360 h 2054860"/>
                  <a:gd name="connsiteX51" fmla="*/ 271780 w 2001520"/>
                  <a:gd name="connsiteY51" fmla="*/ 878840 h 2054860"/>
                  <a:gd name="connsiteX52" fmla="*/ 274320 w 2001520"/>
                  <a:gd name="connsiteY52" fmla="*/ 952500 h 2054860"/>
                  <a:gd name="connsiteX53" fmla="*/ 266700 w 2001520"/>
                  <a:gd name="connsiteY53" fmla="*/ 993140 h 2054860"/>
                  <a:gd name="connsiteX54" fmla="*/ 198120 w 2001520"/>
                  <a:gd name="connsiteY54" fmla="*/ 1018540 h 2054860"/>
                  <a:gd name="connsiteX55" fmla="*/ 137160 w 2001520"/>
                  <a:gd name="connsiteY55" fmla="*/ 1084580 h 2054860"/>
                  <a:gd name="connsiteX56" fmla="*/ 111760 w 2001520"/>
                  <a:gd name="connsiteY56" fmla="*/ 1135380 h 2054860"/>
                  <a:gd name="connsiteX57" fmla="*/ 88900 w 2001520"/>
                  <a:gd name="connsiteY57" fmla="*/ 1183640 h 2054860"/>
                  <a:gd name="connsiteX58" fmla="*/ 35560 w 2001520"/>
                  <a:gd name="connsiteY58" fmla="*/ 1234440 h 2054860"/>
                  <a:gd name="connsiteX59" fmla="*/ 2540 w 2001520"/>
                  <a:gd name="connsiteY59" fmla="*/ 1257300 h 2054860"/>
                  <a:gd name="connsiteX60" fmla="*/ 0 w 2001520"/>
                  <a:gd name="connsiteY60" fmla="*/ 1282700 h 2054860"/>
                  <a:gd name="connsiteX61" fmla="*/ 45720 w 2001520"/>
                  <a:gd name="connsiteY61" fmla="*/ 1323340 h 2054860"/>
                  <a:gd name="connsiteX62" fmla="*/ 104140 w 2001520"/>
                  <a:gd name="connsiteY62" fmla="*/ 1386840 h 2054860"/>
                  <a:gd name="connsiteX63" fmla="*/ 147320 w 2001520"/>
                  <a:gd name="connsiteY63" fmla="*/ 1419860 h 2054860"/>
                  <a:gd name="connsiteX64" fmla="*/ 190500 w 2001520"/>
                  <a:gd name="connsiteY64" fmla="*/ 1430020 h 2054860"/>
                  <a:gd name="connsiteX65" fmla="*/ 299720 w 2001520"/>
                  <a:gd name="connsiteY65" fmla="*/ 1475740 h 2054860"/>
                  <a:gd name="connsiteX66" fmla="*/ 337820 w 2001520"/>
                  <a:gd name="connsiteY66" fmla="*/ 1513840 h 2054860"/>
                  <a:gd name="connsiteX67" fmla="*/ 439420 w 2001520"/>
                  <a:gd name="connsiteY67" fmla="*/ 1587500 h 2054860"/>
                  <a:gd name="connsiteX68" fmla="*/ 477520 w 2001520"/>
                  <a:gd name="connsiteY68" fmla="*/ 1615440 h 2054860"/>
                  <a:gd name="connsiteX69" fmla="*/ 528320 w 2001520"/>
                  <a:gd name="connsiteY69" fmla="*/ 1630680 h 2054860"/>
                  <a:gd name="connsiteX70" fmla="*/ 566420 w 2001520"/>
                  <a:gd name="connsiteY70" fmla="*/ 1625600 h 2054860"/>
                  <a:gd name="connsiteX71" fmla="*/ 586740 w 2001520"/>
                  <a:gd name="connsiteY71" fmla="*/ 1615440 h 2054860"/>
                  <a:gd name="connsiteX72" fmla="*/ 591820 w 2001520"/>
                  <a:gd name="connsiteY72" fmla="*/ 1600200 h 2054860"/>
                  <a:gd name="connsiteX73" fmla="*/ 614680 w 2001520"/>
                  <a:gd name="connsiteY73" fmla="*/ 1597660 h 2054860"/>
                  <a:gd name="connsiteX74" fmla="*/ 706120 w 2001520"/>
                  <a:gd name="connsiteY74" fmla="*/ 1653540 h 2054860"/>
                  <a:gd name="connsiteX75" fmla="*/ 762000 w 2001520"/>
                  <a:gd name="connsiteY75" fmla="*/ 1714500 h 2054860"/>
                  <a:gd name="connsiteX76" fmla="*/ 784860 w 2001520"/>
                  <a:gd name="connsiteY76" fmla="*/ 1760220 h 2054860"/>
                  <a:gd name="connsiteX77" fmla="*/ 812800 w 2001520"/>
                  <a:gd name="connsiteY77" fmla="*/ 1808480 h 2054860"/>
                  <a:gd name="connsiteX78" fmla="*/ 817880 w 2001520"/>
                  <a:gd name="connsiteY78" fmla="*/ 1864360 h 2054860"/>
                  <a:gd name="connsiteX79" fmla="*/ 812800 w 2001520"/>
                  <a:gd name="connsiteY79" fmla="*/ 1920240 h 2054860"/>
                  <a:gd name="connsiteX80" fmla="*/ 830580 w 2001520"/>
                  <a:gd name="connsiteY80" fmla="*/ 1965960 h 2054860"/>
                  <a:gd name="connsiteX81" fmla="*/ 873760 w 2001520"/>
                  <a:gd name="connsiteY81" fmla="*/ 1991360 h 2054860"/>
                  <a:gd name="connsiteX82" fmla="*/ 934720 w 2001520"/>
                  <a:gd name="connsiteY82" fmla="*/ 2006600 h 2054860"/>
                  <a:gd name="connsiteX83" fmla="*/ 1000760 w 2001520"/>
                  <a:gd name="connsiteY83" fmla="*/ 2014220 h 2054860"/>
                  <a:gd name="connsiteX84" fmla="*/ 1038860 w 2001520"/>
                  <a:gd name="connsiteY84" fmla="*/ 2029460 h 2054860"/>
                  <a:gd name="connsiteX85" fmla="*/ 1092200 w 2001520"/>
                  <a:gd name="connsiteY85" fmla="*/ 2054860 h 2054860"/>
                  <a:gd name="connsiteX86" fmla="*/ 1160780 w 2001520"/>
                  <a:gd name="connsiteY86" fmla="*/ 2026920 h 2054860"/>
                  <a:gd name="connsiteX87" fmla="*/ 1193800 w 2001520"/>
                  <a:gd name="connsiteY87" fmla="*/ 2016760 h 2054860"/>
                  <a:gd name="connsiteX88" fmla="*/ 1242060 w 2001520"/>
                  <a:gd name="connsiteY88" fmla="*/ 1996440 h 2054860"/>
                  <a:gd name="connsiteX89" fmla="*/ 1264920 w 2001520"/>
                  <a:gd name="connsiteY89" fmla="*/ 1976120 h 2054860"/>
                  <a:gd name="connsiteX90" fmla="*/ 1442720 w 2001520"/>
                  <a:gd name="connsiteY90" fmla="*/ 1983740 h 2054860"/>
                  <a:gd name="connsiteX91" fmla="*/ 1557020 w 2001520"/>
                  <a:gd name="connsiteY91" fmla="*/ 1976120 h 2054860"/>
                  <a:gd name="connsiteX92" fmla="*/ 1684020 w 2001520"/>
                  <a:gd name="connsiteY92" fmla="*/ 1991360 h 2054860"/>
                  <a:gd name="connsiteX93" fmla="*/ 1755140 w 2001520"/>
                  <a:gd name="connsiteY93" fmla="*/ 1988820 h 2054860"/>
                  <a:gd name="connsiteX94" fmla="*/ 1785620 w 2001520"/>
                  <a:gd name="connsiteY94" fmla="*/ 1976120 h 2054860"/>
                  <a:gd name="connsiteX95" fmla="*/ 1805940 w 2001520"/>
                  <a:gd name="connsiteY95" fmla="*/ 1948180 h 2054860"/>
                  <a:gd name="connsiteX96" fmla="*/ 1899920 w 2001520"/>
                  <a:gd name="connsiteY96" fmla="*/ 1866900 h 2054860"/>
                  <a:gd name="connsiteX97" fmla="*/ 1943100 w 2001520"/>
                  <a:gd name="connsiteY97" fmla="*/ 1844040 h 2054860"/>
                  <a:gd name="connsiteX98" fmla="*/ 1998980 w 2001520"/>
                  <a:gd name="connsiteY98" fmla="*/ 1836420 h 2054860"/>
                  <a:gd name="connsiteX99" fmla="*/ 2001520 w 2001520"/>
                  <a:gd name="connsiteY99" fmla="*/ 1813560 h 2054860"/>
                  <a:gd name="connsiteX100" fmla="*/ 1988820 w 2001520"/>
                  <a:gd name="connsiteY100" fmla="*/ 1765300 h 2054860"/>
                  <a:gd name="connsiteX101" fmla="*/ 1953260 w 2001520"/>
                  <a:gd name="connsiteY101" fmla="*/ 1658620 h 2054860"/>
                  <a:gd name="connsiteX102" fmla="*/ 1927860 w 2001520"/>
                  <a:gd name="connsiteY102" fmla="*/ 1584960 h 2054860"/>
                  <a:gd name="connsiteX103" fmla="*/ 1902460 w 2001520"/>
                  <a:gd name="connsiteY103" fmla="*/ 1534160 h 2054860"/>
                  <a:gd name="connsiteX104" fmla="*/ 1854200 w 2001520"/>
                  <a:gd name="connsiteY104" fmla="*/ 1468120 h 2054860"/>
                  <a:gd name="connsiteX105" fmla="*/ 1831340 w 2001520"/>
                  <a:gd name="connsiteY105" fmla="*/ 1412240 h 2054860"/>
                  <a:gd name="connsiteX106" fmla="*/ 1803400 w 2001520"/>
                  <a:gd name="connsiteY106" fmla="*/ 1356360 h 2054860"/>
                  <a:gd name="connsiteX107" fmla="*/ 1778000 w 2001520"/>
                  <a:gd name="connsiteY107" fmla="*/ 1315720 h 2054860"/>
                  <a:gd name="connsiteX108" fmla="*/ 1778000 w 2001520"/>
                  <a:gd name="connsiteY108" fmla="*/ 1272540 h 2054860"/>
                  <a:gd name="connsiteX109" fmla="*/ 1760220 w 2001520"/>
                  <a:gd name="connsiteY109" fmla="*/ 1236980 h 2054860"/>
                  <a:gd name="connsiteX110" fmla="*/ 1744980 w 2001520"/>
                  <a:gd name="connsiteY110" fmla="*/ 1214120 h 2054860"/>
                  <a:gd name="connsiteX111" fmla="*/ 1724660 w 2001520"/>
                  <a:gd name="connsiteY111" fmla="*/ 1206500 h 2054860"/>
                  <a:gd name="connsiteX112" fmla="*/ 1699260 w 2001520"/>
                  <a:gd name="connsiteY112" fmla="*/ 1216660 h 2054860"/>
                  <a:gd name="connsiteX113" fmla="*/ 1668780 w 2001520"/>
                  <a:gd name="connsiteY113" fmla="*/ 1209040 h 2054860"/>
                  <a:gd name="connsiteX114" fmla="*/ 1643380 w 2001520"/>
                  <a:gd name="connsiteY114" fmla="*/ 1191260 h 2054860"/>
                  <a:gd name="connsiteX115" fmla="*/ 1633220 w 2001520"/>
                  <a:gd name="connsiteY115" fmla="*/ 1135380 h 2054860"/>
                  <a:gd name="connsiteX116" fmla="*/ 1633220 w 2001520"/>
                  <a:gd name="connsiteY116" fmla="*/ 1089660 h 2054860"/>
                  <a:gd name="connsiteX117" fmla="*/ 1645920 w 2001520"/>
                  <a:gd name="connsiteY117" fmla="*/ 1061720 h 2054860"/>
                  <a:gd name="connsiteX118" fmla="*/ 1678940 w 2001520"/>
                  <a:gd name="connsiteY118" fmla="*/ 1041400 h 2054860"/>
                  <a:gd name="connsiteX119" fmla="*/ 1717040 w 2001520"/>
                  <a:gd name="connsiteY119" fmla="*/ 1028700 h 2054860"/>
                  <a:gd name="connsiteX120" fmla="*/ 1744980 w 2001520"/>
                  <a:gd name="connsiteY120" fmla="*/ 1018540 h 2054860"/>
                  <a:gd name="connsiteX121" fmla="*/ 1772920 w 2001520"/>
                  <a:gd name="connsiteY121" fmla="*/ 1010920 h 2054860"/>
                  <a:gd name="connsiteX122" fmla="*/ 1760220 w 2001520"/>
                  <a:gd name="connsiteY122" fmla="*/ 975360 h 2054860"/>
                  <a:gd name="connsiteX123" fmla="*/ 1737360 w 2001520"/>
                  <a:gd name="connsiteY123" fmla="*/ 955040 h 2054860"/>
                  <a:gd name="connsiteX124" fmla="*/ 1717040 w 2001520"/>
                  <a:gd name="connsiteY124" fmla="*/ 937260 h 2054860"/>
                  <a:gd name="connsiteX125" fmla="*/ 1711960 w 2001520"/>
                  <a:gd name="connsiteY125" fmla="*/ 891540 h 2054860"/>
                  <a:gd name="connsiteX126" fmla="*/ 1719580 w 2001520"/>
                  <a:gd name="connsiteY126" fmla="*/ 855980 h 2054860"/>
                  <a:gd name="connsiteX127" fmla="*/ 1724660 w 2001520"/>
                  <a:gd name="connsiteY127" fmla="*/ 820420 h 2054860"/>
                  <a:gd name="connsiteX128" fmla="*/ 1719580 w 2001520"/>
                  <a:gd name="connsiteY128" fmla="*/ 769620 h 2054860"/>
                  <a:gd name="connsiteX129" fmla="*/ 1701800 w 2001520"/>
                  <a:gd name="connsiteY129" fmla="*/ 749300 h 2054860"/>
                  <a:gd name="connsiteX130" fmla="*/ 1711960 w 2001520"/>
                  <a:gd name="connsiteY130" fmla="*/ 711200 h 2054860"/>
                  <a:gd name="connsiteX131" fmla="*/ 1724660 w 2001520"/>
                  <a:gd name="connsiteY131" fmla="*/ 673100 h 2054860"/>
                  <a:gd name="connsiteX132" fmla="*/ 1727200 w 2001520"/>
                  <a:gd name="connsiteY132" fmla="*/ 619760 h 2054860"/>
                  <a:gd name="connsiteX133" fmla="*/ 1722120 w 2001520"/>
                  <a:gd name="connsiteY133" fmla="*/ 561340 h 2054860"/>
                  <a:gd name="connsiteX134" fmla="*/ 1717040 w 2001520"/>
                  <a:gd name="connsiteY134" fmla="*/ 520700 h 2054860"/>
                  <a:gd name="connsiteX135" fmla="*/ 1737360 w 2001520"/>
                  <a:gd name="connsiteY135" fmla="*/ 495300 h 2054860"/>
                  <a:gd name="connsiteX136" fmla="*/ 1737360 w 2001520"/>
                  <a:gd name="connsiteY136" fmla="*/ 495300 h 2054860"/>
                  <a:gd name="connsiteX137" fmla="*/ 1737360 w 2001520"/>
                  <a:gd name="connsiteY137" fmla="*/ 436880 h 2054860"/>
                  <a:gd name="connsiteX138" fmla="*/ 1717040 w 2001520"/>
                  <a:gd name="connsiteY138" fmla="*/ 411480 h 2054860"/>
                  <a:gd name="connsiteX139" fmla="*/ 1689100 w 2001520"/>
                  <a:gd name="connsiteY139" fmla="*/ 408940 h 2054860"/>
                  <a:gd name="connsiteX140" fmla="*/ 1663700 w 2001520"/>
                  <a:gd name="connsiteY140" fmla="*/ 414020 h 2054860"/>
                  <a:gd name="connsiteX141" fmla="*/ 1628140 w 2001520"/>
                  <a:gd name="connsiteY141" fmla="*/ 408940 h 2054860"/>
                  <a:gd name="connsiteX142" fmla="*/ 1605280 w 2001520"/>
                  <a:gd name="connsiteY142" fmla="*/ 378460 h 2054860"/>
                  <a:gd name="connsiteX143" fmla="*/ 1592580 w 2001520"/>
                  <a:gd name="connsiteY143" fmla="*/ 337820 h 2054860"/>
                  <a:gd name="connsiteX144" fmla="*/ 1579880 w 2001520"/>
                  <a:gd name="connsiteY144" fmla="*/ 302260 h 2054860"/>
                  <a:gd name="connsiteX145" fmla="*/ 1564640 w 2001520"/>
                  <a:gd name="connsiteY145" fmla="*/ 281940 h 2054860"/>
                  <a:gd name="connsiteX146" fmla="*/ 1564640 w 2001520"/>
                  <a:gd name="connsiteY146" fmla="*/ 223520 h 2054860"/>
                  <a:gd name="connsiteX147" fmla="*/ 1554480 w 2001520"/>
                  <a:gd name="connsiteY147" fmla="*/ 154940 h 2054860"/>
                  <a:gd name="connsiteX148" fmla="*/ 1574800 w 2001520"/>
                  <a:gd name="connsiteY148" fmla="*/ 116840 h 2054860"/>
                  <a:gd name="connsiteX149" fmla="*/ 1600200 w 2001520"/>
                  <a:gd name="connsiteY149" fmla="*/ 96520 h 2054860"/>
                  <a:gd name="connsiteX150" fmla="*/ 1587500 w 2001520"/>
                  <a:gd name="connsiteY150" fmla="*/ 63500 h 2054860"/>
                  <a:gd name="connsiteX151" fmla="*/ 1569720 w 2001520"/>
                  <a:gd name="connsiteY151" fmla="*/ 53340 h 2054860"/>
                  <a:gd name="connsiteX152" fmla="*/ 1490980 w 2001520"/>
                  <a:gd name="connsiteY152" fmla="*/ 0 h 20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</a:cxnLst>
                <a:rect l="l" t="t" r="r" b="b"/>
                <a:pathLst>
                  <a:path w="2001520" h="2054860">
                    <a:moveTo>
                      <a:pt x="1490980" y="0"/>
                    </a:moveTo>
                    <a:lnTo>
                      <a:pt x="1419860" y="7620"/>
                    </a:lnTo>
                    <a:lnTo>
                      <a:pt x="1404620" y="25400"/>
                    </a:lnTo>
                    <a:lnTo>
                      <a:pt x="1386840" y="53340"/>
                    </a:lnTo>
                    <a:lnTo>
                      <a:pt x="1363980" y="106680"/>
                    </a:lnTo>
                    <a:lnTo>
                      <a:pt x="1356360" y="129540"/>
                    </a:lnTo>
                    <a:lnTo>
                      <a:pt x="1338580" y="139700"/>
                    </a:lnTo>
                    <a:lnTo>
                      <a:pt x="1295400" y="134620"/>
                    </a:lnTo>
                    <a:lnTo>
                      <a:pt x="1267460" y="132080"/>
                    </a:lnTo>
                    <a:lnTo>
                      <a:pt x="1236980" y="142240"/>
                    </a:lnTo>
                    <a:lnTo>
                      <a:pt x="1236980" y="167640"/>
                    </a:lnTo>
                    <a:lnTo>
                      <a:pt x="1254760" y="208280"/>
                    </a:lnTo>
                    <a:lnTo>
                      <a:pt x="1277620" y="233680"/>
                    </a:lnTo>
                    <a:lnTo>
                      <a:pt x="1282700" y="276860"/>
                    </a:lnTo>
                    <a:lnTo>
                      <a:pt x="1264920" y="314960"/>
                    </a:lnTo>
                    <a:lnTo>
                      <a:pt x="1254760" y="342900"/>
                    </a:lnTo>
                    <a:lnTo>
                      <a:pt x="1254760" y="381000"/>
                    </a:lnTo>
                    <a:lnTo>
                      <a:pt x="1229360" y="408940"/>
                    </a:lnTo>
                    <a:lnTo>
                      <a:pt x="1170940" y="421640"/>
                    </a:lnTo>
                    <a:lnTo>
                      <a:pt x="1140460" y="447040"/>
                    </a:lnTo>
                    <a:lnTo>
                      <a:pt x="1109980" y="441960"/>
                    </a:lnTo>
                    <a:lnTo>
                      <a:pt x="1069340" y="424180"/>
                    </a:lnTo>
                    <a:lnTo>
                      <a:pt x="1023620" y="441960"/>
                    </a:lnTo>
                    <a:lnTo>
                      <a:pt x="995680" y="490220"/>
                    </a:lnTo>
                    <a:lnTo>
                      <a:pt x="932180" y="533400"/>
                    </a:lnTo>
                    <a:lnTo>
                      <a:pt x="881380" y="561340"/>
                    </a:lnTo>
                    <a:lnTo>
                      <a:pt x="833120" y="596900"/>
                    </a:lnTo>
                    <a:lnTo>
                      <a:pt x="830580" y="647700"/>
                    </a:lnTo>
                    <a:lnTo>
                      <a:pt x="825500" y="698500"/>
                    </a:lnTo>
                    <a:lnTo>
                      <a:pt x="817880" y="731520"/>
                    </a:lnTo>
                    <a:lnTo>
                      <a:pt x="820420" y="777240"/>
                    </a:lnTo>
                    <a:lnTo>
                      <a:pt x="797560" y="828040"/>
                    </a:lnTo>
                    <a:lnTo>
                      <a:pt x="762000" y="861060"/>
                    </a:lnTo>
                    <a:lnTo>
                      <a:pt x="721360" y="858520"/>
                    </a:lnTo>
                    <a:lnTo>
                      <a:pt x="688340" y="873760"/>
                    </a:lnTo>
                    <a:lnTo>
                      <a:pt x="685800" y="909320"/>
                    </a:lnTo>
                    <a:lnTo>
                      <a:pt x="657860" y="952500"/>
                    </a:lnTo>
                    <a:lnTo>
                      <a:pt x="632460" y="985520"/>
                    </a:lnTo>
                    <a:lnTo>
                      <a:pt x="622300" y="1026160"/>
                    </a:lnTo>
                    <a:lnTo>
                      <a:pt x="601980" y="1054100"/>
                    </a:lnTo>
                    <a:lnTo>
                      <a:pt x="551180" y="1066800"/>
                    </a:lnTo>
                    <a:lnTo>
                      <a:pt x="502920" y="1026160"/>
                    </a:lnTo>
                    <a:lnTo>
                      <a:pt x="474980" y="1003300"/>
                    </a:lnTo>
                    <a:lnTo>
                      <a:pt x="419100" y="1005840"/>
                    </a:lnTo>
                    <a:lnTo>
                      <a:pt x="381000" y="980440"/>
                    </a:lnTo>
                    <a:lnTo>
                      <a:pt x="360680" y="916940"/>
                    </a:lnTo>
                    <a:lnTo>
                      <a:pt x="353060" y="863600"/>
                    </a:lnTo>
                    <a:lnTo>
                      <a:pt x="370840" y="830580"/>
                    </a:lnTo>
                    <a:lnTo>
                      <a:pt x="358140" y="795020"/>
                    </a:lnTo>
                    <a:lnTo>
                      <a:pt x="320040" y="807720"/>
                    </a:lnTo>
                    <a:lnTo>
                      <a:pt x="281940" y="848360"/>
                    </a:lnTo>
                    <a:lnTo>
                      <a:pt x="271780" y="878840"/>
                    </a:lnTo>
                    <a:cubicBezTo>
                      <a:pt x="272627" y="903393"/>
                      <a:pt x="273473" y="927947"/>
                      <a:pt x="274320" y="952500"/>
                    </a:cubicBezTo>
                    <a:lnTo>
                      <a:pt x="266700" y="993140"/>
                    </a:lnTo>
                    <a:lnTo>
                      <a:pt x="198120" y="1018540"/>
                    </a:lnTo>
                    <a:lnTo>
                      <a:pt x="137160" y="1084580"/>
                    </a:lnTo>
                    <a:lnTo>
                      <a:pt x="111760" y="1135380"/>
                    </a:lnTo>
                    <a:lnTo>
                      <a:pt x="88900" y="1183640"/>
                    </a:lnTo>
                    <a:lnTo>
                      <a:pt x="35560" y="1234440"/>
                    </a:lnTo>
                    <a:lnTo>
                      <a:pt x="2540" y="1257300"/>
                    </a:lnTo>
                    <a:lnTo>
                      <a:pt x="0" y="1282700"/>
                    </a:lnTo>
                    <a:lnTo>
                      <a:pt x="45720" y="1323340"/>
                    </a:lnTo>
                    <a:lnTo>
                      <a:pt x="104140" y="1386840"/>
                    </a:lnTo>
                    <a:lnTo>
                      <a:pt x="147320" y="1419860"/>
                    </a:lnTo>
                    <a:lnTo>
                      <a:pt x="190500" y="1430020"/>
                    </a:lnTo>
                    <a:lnTo>
                      <a:pt x="299720" y="1475740"/>
                    </a:lnTo>
                    <a:lnTo>
                      <a:pt x="337820" y="1513840"/>
                    </a:lnTo>
                    <a:lnTo>
                      <a:pt x="439420" y="1587500"/>
                    </a:lnTo>
                    <a:lnTo>
                      <a:pt x="477520" y="1615440"/>
                    </a:lnTo>
                    <a:lnTo>
                      <a:pt x="528320" y="1630680"/>
                    </a:lnTo>
                    <a:lnTo>
                      <a:pt x="566420" y="1625600"/>
                    </a:lnTo>
                    <a:lnTo>
                      <a:pt x="586740" y="1615440"/>
                    </a:lnTo>
                    <a:lnTo>
                      <a:pt x="591820" y="1600200"/>
                    </a:lnTo>
                    <a:lnTo>
                      <a:pt x="614680" y="1597660"/>
                    </a:lnTo>
                    <a:lnTo>
                      <a:pt x="706120" y="1653540"/>
                    </a:lnTo>
                    <a:lnTo>
                      <a:pt x="762000" y="1714500"/>
                    </a:lnTo>
                    <a:lnTo>
                      <a:pt x="784860" y="1760220"/>
                    </a:lnTo>
                    <a:lnTo>
                      <a:pt x="812800" y="1808480"/>
                    </a:lnTo>
                    <a:lnTo>
                      <a:pt x="817880" y="1864360"/>
                    </a:lnTo>
                    <a:lnTo>
                      <a:pt x="812800" y="1920240"/>
                    </a:lnTo>
                    <a:lnTo>
                      <a:pt x="830580" y="1965960"/>
                    </a:lnTo>
                    <a:lnTo>
                      <a:pt x="873760" y="1991360"/>
                    </a:lnTo>
                    <a:lnTo>
                      <a:pt x="934720" y="2006600"/>
                    </a:lnTo>
                    <a:lnTo>
                      <a:pt x="1000760" y="2014220"/>
                    </a:lnTo>
                    <a:lnTo>
                      <a:pt x="1038860" y="2029460"/>
                    </a:lnTo>
                    <a:lnTo>
                      <a:pt x="1092200" y="2054860"/>
                    </a:lnTo>
                    <a:lnTo>
                      <a:pt x="1160780" y="2026920"/>
                    </a:lnTo>
                    <a:lnTo>
                      <a:pt x="1193800" y="2016760"/>
                    </a:lnTo>
                    <a:lnTo>
                      <a:pt x="1242060" y="1996440"/>
                    </a:lnTo>
                    <a:lnTo>
                      <a:pt x="1264920" y="1976120"/>
                    </a:lnTo>
                    <a:lnTo>
                      <a:pt x="1442720" y="1983740"/>
                    </a:lnTo>
                    <a:lnTo>
                      <a:pt x="1557020" y="1976120"/>
                    </a:lnTo>
                    <a:lnTo>
                      <a:pt x="1684020" y="1991360"/>
                    </a:lnTo>
                    <a:lnTo>
                      <a:pt x="1755140" y="1988820"/>
                    </a:lnTo>
                    <a:lnTo>
                      <a:pt x="1785620" y="1976120"/>
                    </a:lnTo>
                    <a:lnTo>
                      <a:pt x="1805940" y="1948180"/>
                    </a:lnTo>
                    <a:lnTo>
                      <a:pt x="1899920" y="1866900"/>
                    </a:lnTo>
                    <a:lnTo>
                      <a:pt x="1943100" y="1844040"/>
                    </a:lnTo>
                    <a:lnTo>
                      <a:pt x="1998980" y="1836420"/>
                    </a:lnTo>
                    <a:lnTo>
                      <a:pt x="2001520" y="1813560"/>
                    </a:lnTo>
                    <a:lnTo>
                      <a:pt x="1988820" y="1765300"/>
                    </a:lnTo>
                    <a:lnTo>
                      <a:pt x="1953260" y="1658620"/>
                    </a:lnTo>
                    <a:lnTo>
                      <a:pt x="1927860" y="1584960"/>
                    </a:lnTo>
                    <a:lnTo>
                      <a:pt x="1902460" y="1534160"/>
                    </a:lnTo>
                    <a:lnTo>
                      <a:pt x="1854200" y="1468120"/>
                    </a:lnTo>
                    <a:lnTo>
                      <a:pt x="1831340" y="1412240"/>
                    </a:lnTo>
                    <a:lnTo>
                      <a:pt x="1803400" y="1356360"/>
                    </a:lnTo>
                    <a:lnTo>
                      <a:pt x="1778000" y="1315720"/>
                    </a:lnTo>
                    <a:lnTo>
                      <a:pt x="1778000" y="1272540"/>
                    </a:lnTo>
                    <a:lnTo>
                      <a:pt x="1760220" y="1236980"/>
                    </a:lnTo>
                    <a:lnTo>
                      <a:pt x="1744980" y="1214120"/>
                    </a:lnTo>
                    <a:lnTo>
                      <a:pt x="1724660" y="1206500"/>
                    </a:lnTo>
                    <a:lnTo>
                      <a:pt x="1699260" y="1216660"/>
                    </a:lnTo>
                    <a:lnTo>
                      <a:pt x="1668780" y="1209040"/>
                    </a:lnTo>
                    <a:lnTo>
                      <a:pt x="1643380" y="1191260"/>
                    </a:lnTo>
                    <a:lnTo>
                      <a:pt x="1633220" y="1135380"/>
                    </a:lnTo>
                    <a:lnTo>
                      <a:pt x="1633220" y="1089660"/>
                    </a:lnTo>
                    <a:lnTo>
                      <a:pt x="1645920" y="1061720"/>
                    </a:lnTo>
                    <a:lnTo>
                      <a:pt x="1678940" y="1041400"/>
                    </a:lnTo>
                    <a:lnTo>
                      <a:pt x="1717040" y="1028700"/>
                    </a:lnTo>
                    <a:lnTo>
                      <a:pt x="1744980" y="1018540"/>
                    </a:lnTo>
                    <a:lnTo>
                      <a:pt x="1772920" y="1010920"/>
                    </a:lnTo>
                    <a:lnTo>
                      <a:pt x="1760220" y="975360"/>
                    </a:lnTo>
                    <a:lnTo>
                      <a:pt x="1737360" y="955040"/>
                    </a:lnTo>
                    <a:lnTo>
                      <a:pt x="1717040" y="937260"/>
                    </a:lnTo>
                    <a:lnTo>
                      <a:pt x="1711960" y="891540"/>
                    </a:lnTo>
                    <a:lnTo>
                      <a:pt x="1719580" y="855980"/>
                    </a:lnTo>
                    <a:lnTo>
                      <a:pt x="1724660" y="820420"/>
                    </a:lnTo>
                    <a:lnTo>
                      <a:pt x="1719580" y="769620"/>
                    </a:lnTo>
                    <a:lnTo>
                      <a:pt x="1701800" y="749300"/>
                    </a:lnTo>
                    <a:lnTo>
                      <a:pt x="1711960" y="711200"/>
                    </a:lnTo>
                    <a:lnTo>
                      <a:pt x="1724660" y="673100"/>
                    </a:lnTo>
                    <a:lnTo>
                      <a:pt x="1727200" y="619760"/>
                    </a:lnTo>
                    <a:lnTo>
                      <a:pt x="1722120" y="561340"/>
                    </a:lnTo>
                    <a:lnTo>
                      <a:pt x="1717040" y="520700"/>
                    </a:lnTo>
                    <a:lnTo>
                      <a:pt x="1737360" y="495300"/>
                    </a:lnTo>
                    <a:lnTo>
                      <a:pt x="1737360" y="495300"/>
                    </a:lnTo>
                    <a:lnTo>
                      <a:pt x="1737360" y="436880"/>
                    </a:lnTo>
                    <a:lnTo>
                      <a:pt x="1717040" y="411480"/>
                    </a:lnTo>
                    <a:lnTo>
                      <a:pt x="1689100" y="408940"/>
                    </a:lnTo>
                    <a:lnTo>
                      <a:pt x="1663700" y="414020"/>
                    </a:lnTo>
                    <a:lnTo>
                      <a:pt x="1628140" y="408940"/>
                    </a:lnTo>
                    <a:lnTo>
                      <a:pt x="1605280" y="378460"/>
                    </a:lnTo>
                    <a:lnTo>
                      <a:pt x="1592580" y="337820"/>
                    </a:lnTo>
                    <a:lnTo>
                      <a:pt x="1579880" y="302260"/>
                    </a:lnTo>
                    <a:lnTo>
                      <a:pt x="1564640" y="281940"/>
                    </a:lnTo>
                    <a:lnTo>
                      <a:pt x="1564640" y="223520"/>
                    </a:lnTo>
                    <a:lnTo>
                      <a:pt x="1554480" y="154940"/>
                    </a:lnTo>
                    <a:lnTo>
                      <a:pt x="1574800" y="116840"/>
                    </a:lnTo>
                    <a:lnTo>
                      <a:pt x="1600200" y="96520"/>
                    </a:lnTo>
                    <a:lnTo>
                      <a:pt x="1587500" y="63500"/>
                    </a:lnTo>
                    <a:lnTo>
                      <a:pt x="1569720" y="53340"/>
                    </a:lnTo>
                    <a:lnTo>
                      <a:pt x="1490980" y="0"/>
                    </a:lnTo>
                    <a:close/>
                  </a:path>
                </a:pathLst>
              </a:cu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 b="1">
                  <a:solidFill>
                    <a:schemeClr val="tx1"/>
                  </a:solidFill>
                  <a:latin typeface="S-Core Dream 6 Bold" panose="020B0503030302020204" pitchFamily="34" charset="-127"/>
                  <a:ea typeface="S-Core Dream 6 Bold" panose="020B0503030302020204" pitchFamily="34" charset="-127"/>
                </a:endParaRPr>
              </a:p>
            </p:txBody>
          </p:sp>
          <p:sp>
            <p:nvSpPr>
              <p:cNvPr id="282" name="서대문 TXT">
                <a:extLst>
                  <a:ext uri="{FF2B5EF4-FFF2-40B4-BE49-F238E27FC236}">
                    <a16:creationId xmlns:a16="http://schemas.microsoft.com/office/drawing/2014/main" id="{FB1E6283-5E20-254D-9342-EA6A9129F3A0}"/>
                  </a:ext>
                </a:extLst>
              </p:cNvPr>
              <p:cNvSpPr txBox="1"/>
              <p:nvPr/>
            </p:nvSpPr>
            <p:spPr>
              <a:xfrm>
                <a:off x="3782418" y="3837191"/>
                <a:ext cx="588624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ko-KR" altLang="en-US" sz="1200" b="1" spc="-150" dirty="0">
                    <a:latin typeface="S-Core Dream 6 Bold" panose="020B0503030302020204" pitchFamily="34" charset="-127"/>
                    <a:ea typeface="S-Core Dream 6 Bold" panose="020B0503030302020204" pitchFamily="34" charset="-127"/>
                  </a:rPr>
                  <a:t>서대문</a:t>
                </a:r>
              </a:p>
            </p:txBody>
          </p:sp>
        </p:grpSp>
        <p:grpSp>
          <p:nvGrpSpPr>
            <p:cNvPr id="269" name="광진구">
              <a:extLst>
                <a:ext uri="{FF2B5EF4-FFF2-40B4-BE49-F238E27FC236}">
                  <a16:creationId xmlns:a16="http://schemas.microsoft.com/office/drawing/2014/main" id="{A237ED3F-4353-884A-B5C7-5B1022F36524}"/>
                </a:ext>
              </a:extLst>
            </p:cNvPr>
            <p:cNvGrpSpPr/>
            <p:nvPr/>
          </p:nvGrpSpPr>
          <p:grpSpPr>
            <a:xfrm>
              <a:off x="10015148" y="3738002"/>
              <a:ext cx="734516" cy="787352"/>
              <a:chOff x="5718840" y="3985120"/>
              <a:chExt cx="734516" cy="787352"/>
            </a:xfrm>
            <a:grpFill/>
          </p:grpSpPr>
          <p:sp>
            <p:nvSpPr>
              <p:cNvPr id="279" name="광진구">
                <a:extLst>
                  <a:ext uri="{FF2B5EF4-FFF2-40B4-BE49-F238E27FC236}">
                    <a16:creationId xmlns:a16="http://schemas.microsoft.com/office/drawing/2014/main" id="{FF470C58-B4BB-D24C-BF3F-B53B30796887}"/>
                  </a:ext>
                </a:extLst>
              </p:cNvPr>
              <p:cNvSpPr/>
              <p:nvPr/>
            </p:nvSpPr>
            <p:spPr>
              <a:xfrm>
                <a:off x="5718840" y="3985120"/>
                <a:ext cx="734516" cy="787352"/>
              </a:xfrm>
              <a:custGeom>
                <a:avLst/>
                <a:gdLst>
                  <a:gd name="connsiteX0" fmla="*/ 1336040 w 1800860"/>
                  <a:gd name="connsiteY0" fmla="*/ 22860 h 1930400"/>
                  <a:gd name="connsiteX1" fmla="*/ 1280160 w 1800860"/>
                  <a:gd name="connsiteY1" fmla="*/ 22860 h 1930400"/>
                  <a:gd name="connsiteX2" fmla="*/ 1211580 w 1800860"/>
                  <a:gd name="connsiteY2" fmla="*/ 55880 h 1930400"/>
                  <a:gd name="connsiteX3" fmla="*/ 1153160 w 1800860"/>
                  <a:gd name="connsiteY3" fmla="*/ 73660 h 1930400"/>
                  <a:gd name="connsiteX4" fmla="*/ 1089660 w 1800860"/>
                  <a:gd name="connsiteY4" fmla="*/ 114300 h 1930400"/>
                  <a:gd name="connsiteX5" fmla="*/ 1064260 w 1800860"/>
                  <a:gd name="connsiteY5" fmla="*/ 139700 h 1930400"/>
                  <a:gd name="connsiteX6" fmla="*/ 1038860 w 1800860"/>
                  <a:gd name="connsiteY6" fmla="*/ 152400 h 1930400"/>
                  <a:gd name="connsiteX7" fmla="*/ 982980 w 1800860"/>
                  <a:gd name="connsiteY7" fmla="*/ 147320 h 1930400"/>
                  <a:gd name="connsiteX8" fmla="*/ 962660 w 1800860"/>
                  <a:gd name="connsiteY8" fmla="*/ 99060 h 1930400"/>
                  <a:gd name="connsiteX9" fmla="*/ 934720 w 1800860"/>
                  <a:gd name="connsiteY9" fmla="*/ 68580 h 1930400"/>
                  <a:gd name="connsiteX10" fmla="*/ 909320 w 1800860"/>
                  <a:gd name="connsiteY10" fmla="*/ 48260 h 1930400"/>
                  <a:gd name="connsiteX11" fmla="*/ 866140 w 1800860"/>
                  <a:gd name="connsiteY11" fmla="*/ 40640 h 1930400"/>
                  <a:gd name="connsiteX12" fmla="*/ 830580 w 1800860"/>
                  <a:gd name="connsiteY12" fmla="*/ 22860 h 1930400"/>
                  <a:gd name="connsiteX13" fmla="*/ 787400 w 1800860"/>
                  <a:gd name="connsiteY13" fmla="*/ 22860 h 1930400"/>
                  <a:gd name="connsiteX14" fmla="*/ 751840 w 1800860"/>
                  <a:gd name="connsiteY14" fmla="*/ 25400 h 1930400"/>
                  <a:gd name="connsiteX15" fmla="*/ 731520 w 1800860"/>
                  <a:gd name="connsiteY15" fmla="*/ 15240 h 1930400"/>
                  <a:gd name="connsiteX16" fmla="*/ 690880 w 1800860"/>
                  <a:gd name="connsiteY16" fmla="*/ 0 h 1930400"/>
                  <a:gd name="connsiteX17" fmla="*/ 652780 w 1800860"/>
                  <a:gd name="connsiteY17" fmla="*/ 0 h 1930400"/>
                  <a:gd name="connsiteX18" fmla="*/ 637540 w 1800860"/>
                  <a:gd name="connsiteY18" fmla="*/ 27940 h 1930400"/>
                  <a:gd name="connsiteX19" fmla="*/ 647700 w 1800860"/>
                  <a:gd name="connsiteY19" fmla="*/ 71120 h 1930400"/>
                  <a:gd name="connsiteX20" fmla="*/ 650240 w 1800860"/>
                  <a:gd name="connsiteY20" fmla="*/ 111760 h 1930400"/>
                  <a:gd name="connsiteX21" fmla="*/ 617220 w 1800860"/>
                  <a:gd name="connsiteY21" fmla="*/ 142240 h 1930400"/>
                  <a:gd name="connsiteX22" fmla="*/ 601980 w 1800860"/>
                  <a:gd name="connsiteY22" fmla="*/ 180340 h 1930400"/>
                  <a:gd name="connsiteX23" fmla="*/ 599440 w 1800860"/>
                  <a:gd name="connsiteY23" fmla="*/ 215900 h 1930400"/>
                  <a:gd name="connsiteX24" fmla="*/ 576580 w 1800860"/>
                  <a:gd name="connsiteY24" fmla="*/ 259080 h 1930400"/>
                  <a:gd name="connsiteX25" fmla="*/ 568960 w 1800860"/>
                  <a:gd name="connsiteY25" fmla="*/ 302260 h 1930400"/>
                  <a:gd name="connsiteX26" fmla="*/ 558800 w 1800860"/>
                  <a:gd name="connsiteY26" fmla="*/ 335280 h 1930400"/>
                  <a:gd name="connsiteX27" fmla="*/ 525780 w 1800860"/>
                  <a:gd name="connsiteY27" fmla="*/ 358140 h 1930400"/>
                  <a:gd name="connsiteX28" fmla="*/ 518160 w 1800860"/>
                  <a:gd name="connsiteY28" fmla="*/ 408940 h 1930400"/>
                  <a:gd name="connsiteX29" fmla="*/ 502920 w 1800860"/>
                  <a:gd name="connsiteY29" fmla="*/ 449580 h 1930400"/>
                  <a:gd name="connsiteX30" fmla="*/ 482600 w 1800860"/>
                  <a:gd name="connsiteY30" fmla="*/ 487680 h 1930400"/>
                  <a:gd name="connsiteX31" fmla="*/ 480060 w 1800860"/>
                  <a:gd name="connsiteY31" fmla="*/ 518160 h 1930400"/>
                  <a:gd name="connsiteX32" fmla="*/ 518160 w 1800860"/>
                  <a:gd name="connsiteY32" fmla="*/ 515620 h 1930400"/>
                  <a:gd name="connsiteX33" fmla="*/ 543560 w 1800860"/>
                  <a:gd name="connsiteY33" fmla="*/ 538480 h 1930400"/>
                  <a:gd name="connsiteX34" fmla="*/ 541020 w 1800860"/>
                  <a:gd name="connsiteY34" fmla="*/ 589280 h 1930400"/>
                  <a:gd name="connsiteX35" fmla="*/ 553720 w 1800860"/>
                  <a:gd name="connsiteY35" fmla="*/ 655320 h 1930400"/>
                  <a:gd name="connsiteX36" fmla="*/ 535940 w 1800860"/>
                  <a:gd name="connsiteY36" fmla="*/ 706120 h 1930400"/>
                  <a:gd name="connsiteX37" fmla="*/ 490220 w 1800860"/>
                  <a:gd name="connsiteY37" fmla="*/ 726440 h 1930400"/>
                  <a:gd name="connsiteX38" fmla="*/ 441960 w 1800860"/>
                  <a:gd name="connsiteY38" fmla="*/ 769620 h 1930400"/>
                  <a:gd name="connsiteX39" fmla="*/ 411480 w 1800860"/>
                  <a:gd name="connsiteY39" fmla="*/ 815340 h 1930400"/>
                  <a:gd name="connsiteX40" fmla="*/ 393700 w 1800860"/>
                  <a:gd name="connsiteY40" fmla="*/ 873760 h 1930400"/>
                  <a:gd name="connsiteX41" fmla="*/ 360680 w 1800860"/>
                  <a:gd name="connsiteY41" fmla="*/ 1005840 h 1930400"/>
                  <a:gd name="connsiteX42" fmla="*/ 360680 w 1800860"/>
                  <a:gd name="connsiteY42" fmla="*/ 1049020 h 1930400"/>
                  <a:gd name="connsiteX43" fmla="*/ 342900 w 1800860"/>
                  <a:gd name="connsiteY43" fmla="*/ 1089660 h 1930400"/>
                  <a:gd name="connsiteX44" fmla="*/ 337820 w 1800860"/>
                  <a:gd name="connsiteY44" fmla="*/ 1122680 h 1930400"/>
                  <a:gd name="connsiteX45" fmla="*/ 342900 w 1800860"/>
                  <a:gd name="connsiteY45" fmla="*/ 1160780 h 1930400"/>
                  <a:gd name="connsiteX46" fmla="*/ 307340 w 1800860"/>
                  <a:gd name="connsiteY46" fmla="*/ 1201420 h 1930400"/>
                  <a:gd name="connsiteX47" fmla="*/ 254000 w 1800860"/>
                  <a:gd name="connsiteY47" fmla="*/ 1252220 h 1930400"/>
                  <a:gd name="connsiteX48" fmla="*/ 160020 w 1800860"/>
                  <a:gd name="connsiteY48" fmla="*/ 1363980 h 1930400"/>
                  <a:gd name="connsiteX49" fmla="*/ 109220 w 1800860"/>
                  <a:gd name="connsiteY49" fmla="*/ 1397000 h 1930400"/>
                  <a:gd name="connsiteX50" fmla="*/ 78740 w 1800860"/>
                  <a:gd name="connsiteY50" fmla="*/ 1435100 h 1930400"/>
                  <a:gd name="connsiteX51" fmla="*/ 53340 w 1800860"/>
                  <a:gd name="connsiteY51" fmla="*/ 1450340 h 1930400"/>
                  <a:gd name="connsiteX52" fmla="*/ 48260 w 1800860"/>
                  <a:gd name="connsiteY52" fmla="*/ 1496060 h 1930400"/>
                  <a:gd name="connsiteX53" fmla="*/ 50800 w 1800860"/>
                  <a:gd name="connsiteY53" fmla="*/ 1539240 h 1930400"/>
                  <a:gd name="connsiteX54" fmla="*/ 30480 w 1800860"/>
                  <a:gd name="connsiteY54" fmla="*/ 1567180 h 1930400"/>
                  <a:gd name="connsiteX55" fmla="*/ 15240 w 1800860"/>
                  <a:gd name="connsiteY55" fmla="*/ 1617980 h 1930400"/>
                  <a:gd name="connsiteX56" fmla="*/ 15240 w 1800860"/>
                  <a:gd name="connsiteY56" fmla="*/ 1676400 h 1930400"/>
                  <a:gd name="connsiteX57" fmla="*/ 0 w 1800860"/>
                  <a:gd name="connsiteY57" fmla="*/ 1704340 h 1930400"/>
                  <a:gd name="connsiteX58" fmla="*/ 5080 w 1800860"/>
                  <a:gd name="connsiteY58" fmla="*/ 1724660 h 1930400"/>
                  <a:gd name="connsiteX59" fmla="*/ 53340 w 1800860"/>
                  <a:gd name="connsiteY59" fmla="*/ 1747520 h 1930400"/>
                  <a:gd name="connsiteX60" fmla="*/ 121920 w 1800860"/>
                  <a:gd name="connsiteY60" fmla="*/ 1762760 h 1930400"/>
                  <a:gd name="connsiteX61" fmla="*/ 228600 w 1800860"/>
                  <a:gd name="connsiteY61" fmla="*/ 1821180 h 1930400"/>
                  <a:gd name="connsiteX62" fmla="*/ 327660 w 1800860"/>
                  <a:gd name="connsiteY62" fmla="*/ 1828800 h 1930400"/>
                  <a:gd name="connsiteX63" fmla="*/ 416560 w 1800860"/>
                  <a:gd name="connsiteY63" fmla="*/ 1866900 h 1930400"/>
                  <a:gd name="connsiteX64" fmla="*/ 513080 w 1800860"/>
                  <a:gd name="connsiteY64" fmla="*/ 1871980 h 1930400"/>
                  <a:gd name="connsiteX65" fmla="*/ 561340 w 1800860"/>
                  <a:gd name="connsiteY65" fmla="*/ 1887220 h 1930400"/>
                  <a:gd name="connsiteX66" fmla="*/ 632460 w 1800860"/>
                  <a:gd name="connsiteY66" fmla="*/ 1912620 h 1930400"/>
                  <a:gd name="connsiteX67" fmla="*/ 688340 w 1800860"/>
                  <a:gd name="connsiteY67" fmla="*/ 1930400 h 1930400"/>
                  <a:gd name="connsiteX68" fmla="*/ 744220 w 1800860"/>
                  <a:gd name="connsiteY68" fmla="*/ 1922780 h 1930400"/>
                  <a:gd name="connsiteX69" fmla="*/ 769620 w 1800860"/>
                  <a:gd name="connsiteY69" fmla="*/ 1907540 h 1930400"/>
                  <a:gd name="connsiteX70" fmla="*/ 838200 w 1800860"/>
                  <a:gd name="connsiteY70" fmla="*/ 1912620 h 1930400"/>
                  <a:gd name="connsiteX71" fmla="*/ 894080 w 1800860"/>
                  <a:gd name="connsiteY71" fmla="*/ 1902460 h 1930400"/>
                  <a:gd name="connsiteX72" fmla="*/ 957580 w 1800860"/>
                  <a:gd name="connsiteY72" fmla="*/ 1856740 h 1930400"/>
                  <a:gd name="connsiteX73" fmla="*/ 1041400 w 1800860"/>
                  <a:gd name="connsiteY73" fmla="*/ 1775460 h 1930400"/>
                  <a:gd name="connsiteX74" fmla="*/ 1125220 w 1800860"/>
                  <a:gd name="connsiteY74" fmla="*/ 1709420 h 1930400"/>
                  <a:gd name="connsiteX75" fmla="*/ 1188720 w 1800860"/>
                  <a:gd name="connsiteY75" fmla="*/ 1661160 h 1930400"/>
                  <a:gd name="connsiteX76" fmla="*/ 1231900 w 1800860"/>
                  <a:gd name="connsiteY76" fmla="*/ 1620520 h 1930400"/>
                  <a:gd name="connsiteX77" fmla="*/ 1264920 w 1800860"/>
                  <a:gd name="connsiteY77" fmla="*/ 1579880 h 1930400"/>
                  <a:gd name="connsiteX78" fmla="*/ 1277620 w 1800860"/>
                  <a:gd name="connsiteY78" fmla="*/ 1534160 h 1930400"/>
                  <a:gd name="connsiteX79" fmla="*/ 1369060 w 1800860"/>
                  <a:gd name="connsiteY79" fmla="*/ 1419860 h 1930400"/>
                  <a:gd name="connsiteX80" fmla="*/ 1384300 w 1800860"/>
                  <a:gd name="connsiteY80" fmla="*/ 1366520 h 1930400"/>
                  <a:gd name="connsiteX81" fmla="*/ 1490980 w 1800860"/>
                  <a:gd name="connsiteY81" fmla="*/ 1226820 h 1930400"/>
                  <a:gd name="connsiteX82" fmla="*/ 1539240 w 1800860"/>
                  <a:gd name="connsiteY82" fmla="*/ 1160780 h 1930400"/>
                  <a:gd name="connsiteX83" fmla="*/ 1567180 w 1800860"/>
                  <a:gd name="connsiteY83" fmla="*/ 1082040 h 1930400"/>
                  <a:gd name="connsiteX84" fmla="*/ 1630680 w 1800860"/>
                  <a:gd name="connsiteY84" fmla="*/ 1003300 h 1930400"/>
                  <a:gd name="connsiteX85" fmla="*/ 1653540 w 1800860"/>
                  <a:gd name="connsiteY85" fmla="*/ 942340 h 1930400"/>
                  <a:gd name="connsiteX86" fmla="*/ 1701800 w 1800860"/>
                  <a:gd name="connsiteY86" fmla="*/ 891540 h 1930400"/>
                  <a:gd name="connsiteX87" fmla="*/ 1727200 w 1800860"/>
                  <a:gd name="connsiteY87" fmla="*/ 789940 h 1930400"/>
                  <a:gd name="connsiteX88" fmla="*/ 1739900 w 1800860"/>
                  <a:gd name="connsiteY88" fmla="*/ 718820 h 1930400"/>
                  <a:gd name="connsiteX89" fmla="*/ 1772920 w 1800860"/>
                  <a:gd name="connsiteY89" fmla="*/ 647700 h 1930400"/>
                  <a:gd name="connsiteX90" fmla="*/ 1798320 w 1800860"/>
                  <a:gd name="connsiteY90" fmla="*/ 596900 h 1930400"/>
                  <a:gd name="connsiteX91" fmla="*/ 1800860 w 1800860"/>
                  <a:gd name="connsiteY91" fmla="*/ 548640 h 1930400"/>
                  <a:gd name="connsiteX92" fmla="*/ 1767840 w 1800860"/>
                  <a:gd name="connsiteY92" fmla="*/ 533400 h 1930400"/>
                  <a:gd name="connsiteX93" fmla="*/ 1686560 w 1800860"/>
                  <a:gd name="connsiteY93" fmla="*/ 528320 h 1930400"/>
                  <a:gd name="connsiteX94" fmla="*/ 1569720 w 1800860"/>
                  <a:gd name="connsiteY94" fmla="*/ 546100 h 1930400"/>
                  <a:gd name="connsiteX95" fmla="*/ 1452880 w 1800860"/>
                  <a:gd name="connsiteY95" fmla="*/ 563880 h 1930400"/>
                  <a:gd name="connsiteX96" fmla="*/ 1407160 w 1800860"/>
                  <a:gd name="connsiteY96" fmla="*/ 561340 h 1930400"/>
                  <a:gd name="connsiteX97" fmla="*/ 1381760 w 1800860"/>
                  <a:gd name="connsiteY97" fmla="*/ 541020 h 1930400"/>
                  <a:gd name="connsiteX98" fmla="*/ 1386840 w 1800860"/>
                  <a:gd name="connsiteY98" fmla="*/ 500380 h 1930400"/>
                  <a:gd name="connsiteX99" fmla="*/ 1409700 w 1800860"/>
                  <a:gd name="connsiteY99" fmla="*/ 459740 h 1930400"/>
                  <a:gd name="connsiteX100" fmla="*/ 1419860 w 1800860"/>
                  <a:gd name="connsiteY100" fmla="*/ 398780 h 1930400"/>
                  <a:gd name="connsiteX101" fmla="*/ 1419860 w 1800860"/>
                  <a:gd name="connsiteY101" fmla="*/ 353060 h 1930400"/>
                  <a:gd name="connsiteX102" fmla="*/ 1414780 w 1800860"/>
                  <a:gd name="connsiteY102" fmla="*/ 297180 h 1930400"/>
                  <a:gd name="connsiteX103" fmla="*/ 1437640 w 1800860"/>
                  <a:gd name="connsiteY103" fmla="*/ 246380 h 1930400"/>
                  <a:gd name="connsiteX104" fmla="*/ 1440180 w 1800860"/>
                  <a:gd name="connsiteY104" fmla="*/ 185420 h 1930400"/>
                  <a:gd name="connsiteX105" fmla="*/ 1447800 w 1800860"/>
                  <a:gd name="connsiteY105" fmla="*/ 121920 h 1930400"/>
                  <a:gd name="connsiteX106" fmla="*/ 1442720 w 1800860"/>
                  <a:gd name="connsiteY106" fmla="*/ 78740 h 1930400"/>
                  <a:gd name="connsiteX107" fmla="*/ 1409700 w 1800860"/>
                  <a:gd name="connsiteY107" fmla="*/ 48260 h 1930400"/>
                  <a:gd name="connsiteX108" fmla="*/ 1336040 w 1800860"/>
                  <a:gd name="connsiteY108" fmla="*/ 22860 h 1930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</a:cxnLst>
                <a:rect l="l" t="t" r="r" b="b"/>
                <a:pathLst>
                  <a:path w="1800860" h="1930400">
                    <a:moveTo>
                      <a:pt x="1336040" y="22860"/>
                    </a:moveTo>
                    <a:lnTo>
                      <a:pt x="1280160" y="22860"/>
                    </a:lnTo>
                    <a:lnTo>
                      <a:pt x="1211580" y="55880"/>
                    </a:lnTo>
                    <a:lnTo>
                      <a:pt x="1153160" y="73660"/>
                    </a:lnTo>
                    <a:lnTo>
                      <a:pt x="1089660" y="114300"/>
                    </a:lnTo>
                    <a:lnTo>
                      <a:pt x="1064260" y="139700"/>
                    </a:lnTo>
                    <a:lnTo>
                      <a:pt x="1038860" y="152400"/>
                    </a:lnTo>
                    <a:lnTo>
                      <a:pt x="982980" y="147320"/>
                    </a:lnTo>
                    <a:lnTo>
                      <a:pt x="962660" y="99060"/>
                    </a:lnTo>
                    <a:lnTo>
                      <a:pt x="934720" y="68580"/>
                    </a:lnTo>
                    <a:lnTo>
                      <a:pt x="909320" y="48260"/>
                    </a:lnTo>
                    <a:lnTo>
                      <a:pt x="866140" y="40640"/>
                    </a:lnTo>
                    <a:lnTo>
                      <a:pt x="830580" y="22860"/>
                    </a:lnTo>
                    <a:lnTo>
                      <a:pt x="787400" y="22860"/>
                    </a:lnTo>
                    <a:lnTo>
                      <a:pt x="751840" y="25400"/>
                    </a:lnTo>
                    <a:lnTo>
                      <a:pt x="731520" y="15240"/>
                    </a:lnTo>
                    <a:lnTo>
                      <a:pt x="690880" y="0"/>
                    </a:lnTo>
                    <a:lnTo>
                      <a:pt x="652780" y="0"/>
                    </a:lnTo>
                    <a:lnTo>
                      <a:pt x="637540" y="27940"/>
                    </a:lnTo>
                    <a:lnTo>
                      <a:pt x="647700" y="71120"/>
                    </a:lnTo>
                    <a:lnTo>
                      <a:pt x="650240" y="111760"/>
                    </a:lnTo>
                    <a:lnTo>
                      <a:pt x="617220" y="142240"/>
                    </a:lnTo>
                    <a:lnTo>
                      <a:pt x="601980" y="180340"/>
                    </a:lnTo>
                    <a:lnTo>
                      <a:pt x="599440" y="215900"/>
                    </a:lnTo>
                    <a:lnTo>
                      <a:pt x="576580" y="259080"/>
                    </a:lnTo>
                    <a:lnTo>
                      <a:pt x="568960" y="302260"/>
                    </a:lnTo>
                    <a:lnTo>
                      <a:pt x="558800" y="335280"/>
                    </a:lnTo>
                    <a:lnTo>
                      <a:pt x="525780" y="358140"/>
                    </a:lnTo>
                    <a:lnTo>
                      <a:pt x="518160" y="408940"/>
                    </a:lnTo>
                    <a:lnTo>
                      <a:pt x="502920" y="449580"/>
                    </a:lnTo>
                    <a:lnTo>
                      <a:pt x="482600" y="487680"/>
                    </a:lnTo>
                    <a:lnTo>
                      <a:pt x="480060" y="518160"/>
                    </a:lnTo>
                    <a:lnTo>
                      <a:pt x="518160" y="515620"/>
                    </a:lnTo>
                    <a:lnTo>
                      <a:pt x="543560" y="538480"/>
                    </a:lnTo>
                    <a:lnTo>
                      <a:pt x="541020" y="589280"/>
                    </a:lnTo>
                    <a:lnTo>
                      <a:pt x="553720" y="655320"/>
                    </a:lnTo>
                    <a:lnTo>
                      <a:pt x="535940" y="706120"/>
                    </a:lnTo>
                    <a:lnTo>
                      <a:pt x="490220" y="726440"/>
                    </a:lnTo>
                    <a:lnTo>
                      <a:pt x="441960" y="769620"/>
                    </a:lnTo>
                    <a:lnTo>
                      <a:pt x="411480" y="815340"/>
                    </a:lnTo>
                    <a:lnTo>
                      <a:pt x="393700" y="873760"/>
                    </a:lnTo>
                    <a:lnTo>
                      <a:pt x="360680" y="1005840"/>
                    </a:lnTo>
                    <a:lnTo>
                      <a:pt x="360680" y="1049020"/>
                    </a:lnTo>
                    <a:lnTo>
                      <a:pt x="342900" y="1089660"/>
                    </a:lnTo>
                    <a:lnTo>
                      <a:pt x="337820" y="1122680"/>
                    </a:lnTo>
                    <a:lnTo>
                      <a:pt x="342900" y="1160780"/>
                    </a:lnTo>
                    <a:lnTo>
                      <a:pt x="307340" y="1201420"/>
                    </a:lnTo>
                    <a:lnTo>
                      <a:pt x="254000" y="1252220"/>
                    </a:lnTo>
                    <a:lnTo>
                      <a:pt x="160020" y="1363980"/>
                    </a:lnTo>
                    <a:lnTo>
                      <a:pt x="109220" y="1397000"/>
                    </a:lnTo>
                    <a:lnTo>
                      <a:pt x="78740" y="1435100"/>
                    </a:lnTo>
                    <a:lnTo>
                      <a:pt x="53340" y="1450340"/>
                    </a:lnTo>
                    <a:lnTo>
                      <a:pt x="48260" y="1496060"/>
                    </a:lnTo>
                    <a:lnTo>
                      <a:pt x="50800" y="1539240"/>
                    </a:lnTo>
                    <a:lnTo>
                      <a:pt x="30480" y="1567180"/>
                    </a:lnTo>
                    <a:lnTo>
                      <a:pt x="15240" y="1617980"/>
                    </a:lnTo>
                    <a:lnTo>
                      <a:pt x="15240" y="1676400"/>
                    </a:lnTo>
                    <a:lnTo>
                      <a:pt x="0" y="1704340"/>
                    </a:lnTo>
                    <a:lnTo>
                      <a:pt x="5080" y="1724660"/>
                    </a:lnTo>
                    <a:lnTo>
                      <a:pt x="53340" y="1747520"/>
                    </a:lnTo>
                    <a:lnTo>
                      <a:pt x="121920" y="1762760"/>
                    </a:lnTo>
                    <a:lnTo>
                      <a:pt x="228600" y="1821180"/>
                    </a:lnTo>
                    <a:lnTo>
                      <a:pt x="327660" y="1828800"/>
                    </a:lnTo>
                    <a:lnTo>
                      <a:pt x="416560" y="1866900"/>
                    </a:lnTo>
                    <a:lnTo>
                      <a:pt x="513080" y="1871980"/>
                    </a:lnTo>
                    <a:lnTo>
                      <a:pt x="561340" y="1887220"/>
                    </a:lnTo>
                    <a:lnTo>
                      <a:pt x="632460" y="1912620"/>
                    </a:lnTo>
                    <a:lnTo>
                      <a:pt x="688340" y="1930400"/>
                    </a:lnTo>
                    <a:lnTo>
                      <a:pt x="744220" y="1922780"/>
                    </a:lnTo>
                    <a:lnTo>
                      <a:pt x="769620" y="1907540"/>
                    </a:lnTo>
                    <a:lnTo>
                      <a:pt x="838200" y="1912620"/>
                    </a:lnTo>
                    <a:lnTo>
                      <a:pt x="894080" y="1902460"/>
                    </a:lnTo>
                    <a:lnTo>
                      <a:pt x="957580" y="1856740"/>
                    </a:lnTo>
                    <a:lnTo>
                      <a:pt x="1041400" y="1775460"/>
                    </a:lnTo>
                    <a:lnTo>
                      <a:pt x="1125220" y="1709420"/>
                    </a:lnTo>
                    <a:lnTo>
                      <a:pt x="1188720" y="1661160"/>
                    </a:lnTo>
                    <a:lnTo>
                      <a:pt x="1231900" y="1620520"/>
                    </a:lnTo>
                    <a:lnTo>
                      <a:pt x="1264920" y="1579880"/>
                    </a:lnTo>
                    <a:lnTo>
                      <a:pt x="1277620" y="1534160"/>
                    </a:lnTo>
                    <a:lnTo>
                      <a:pt x="1369060" y="1419860"/>
                    </a:lnTo>
                    <a:lnTo>
                      <a:pt x="1384300" y="1366520"/>
                    </a:lnTo>
                    <a:lnTo>
                      <a:pt x="1490980" y="1226820"/>
                    </a:lnTo>
                    <a:lnTo>
                      <a:pt x="1539240" y="1160780"/>
                    </a:lnTo>
                    <a:lnTo>
                      <a:pt x="1567180" y="1082040"/>
                    </a:lnTo>
                    <a:lnTo>
                      <a:pt x="1630680" y="1003300"/>
                    </a:lnTo>
                    <a:lnTo>
                      <a:pt x="1653540" y="942340"/>
                    </a:lnTo>
                    <a:lnTo>
                      <a:pt x="1701800" y="891540"/>
                    </a:lnTo>
                    <a:lnTo>
                      <a:pt x="1727200" y="789940"/>
                    </a:lnTo>
                    <a:lnTo>
                      <a:pt x="1739900" y="718820"/>
                    </a:lnTo>
                    <a:lnTo>
                      <a:pt x="1772920" y="647700"/>
                    </a:lnTo>
                    <a:lnTo>
                      <a:pt x="1798320" y="596900"/>
                    </a:lnTo>
                    <a:lnTo>
                      <a:pt x="1800860" y="548640"/>
                    </a:lnTo>
                    <a:lnTo>
                      <a:pt x="1767840" y="533400"/>
                    </a:lnTo>
                    <a:lnTo>
                      <a:pt x="1686560" y="528320"/>
                    </a:lnTo>
                    <a:lnTo>
                      <a:pt x="1569720" y="546100"/>
                    </a:lnTo>
                    <a:lnTo>
                      <a:pt x="1452880" y="563880"/>
                    </a:lnTo>
                    <a:lnTo>
                      <a:pt x="1407160" y="561340"/>
                    </a:lnTo>
                    <a:lnTo>
                      <a:pt x="1381760" y="541020"/>
                    </a:lnTo>
                    <a:lnTo>
                      <a:pt x="1386840" y="500380"/>
                    </a:lnTo>
                    <a:lnTo>
                      <a:pt x="1409700" y="459740"/>
                    </a:lnTo>
                    <a:lnTo>
                      <a:pt x="1419860" y="398780"/>
                    </a:lnTo>
                    <a:lnTo>
                      <a:pt x="1419860" y="353060"/>
                    </a:lnTo>
                    <a:lnTo>
                      <a:pt x="1414780" y="297180"/>
                    </a:lnTo>
                    <a:lnTo>
                      <a:pt x="1437640" y="246380"/>
                    </a:lnTo>
                    <a:lnTo>
                      <a:pt x="1440180" y="185420"/>
                    </a:lnTo>
                    <a:lnTo>
                      <a:pt x="1447800" y="121920"/>
                    </a:lnTo>
                    <a:lnTo>
                      <a:pt x="1442720" y="78740"/>
                    </a:lnTo>
                    <a:lnTo>
                      <a:pt x="1409700" y="48260"/>
                    </a:lnTo>
                    <a:lnTo>
                      <a:pt x="1336040" y="22860"/>
                    </a:lnTo>
                    <a:close/>
                  </a:path>
                </a:pathLst>
              </a:cu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 b="1">
                  <a:solidFill>
                    <a:schemeClr val="tx1"/>
                  </a:solidFill>
                  <a:latin typeface="S-Core Dream 6 Bold" panose="020B0503030302020204" pitchFamily="34" charset="-127"/>
                  <a:ea typeface="S-Core Dream 6 Bold" panose="020B0503030302020204" pitchFamily="34" charset="-127"/>
                </a:endParaRPr>
              </a:p>
            </p:txBody>
          </p:sp>
          <p:sp>
            <p:nvSpPr>
              <p:cNvPr id="280" name="광진 TXT">
                <a:extLst>
                  <a:ext uri="{FF2B5EF4-FFF2-40B4-BE49-F238E27FC236}">
                    <a16:creationId xmlns:a16="http://schemas.microsoft.com/office/drawing/2014/main" id="{4606612B-3399-AF47-9D08-95043A59BCBE}"/>
                  </a:ext>
                </a:extLst>
              </p:cNvPr>
              <p:cNvSpPr txBox="1"/>
              <p:nvPr/>
            </p:nvSpPr>
            <p:spPr>
              <a:xfrm>
                <a:off x="5848946" y="4276135"/>
                <a:ext cx="453971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ko-KR" altLang="en-US" sz="1200" b="1" spc="-150" dirty="0">
                    <a:latin typeface="S-Core Dream 6 Bold" panose="020B0503030302020204" pitchFamily="34" charset="-127"/>
                    <a:ea typeface="S-Core Dream 6 Bold" panose="020B0503030302020204" pitchFamily="34" charset="-127"/>
                  </a:rPr>
                  <a:t>광진</a:t>
                </a:r>
              </a:p>
            </p:txBody>
          </p:sp>
        </p:grpSp>
        <p:grpSp>
          <p:nvGrpSpPr>
            <p:cNvPr id="270" name="성동구">
              <a:extLst>
                <a:ext uri="{FF2B5EF4-FFF2-40B4-BE49-F238E27FC236}">
                  <a16:creationId xmlns:a16="http://schemas.microsoft.com/office/drawing/2014/main" id="{EAF136F3-377C-E04D-BD27-19ECF26A7929}"/>
                </a:ext>
              </a:extLst>
            </p:cNvPr>
            <p:cNvGrpSpPr/>
            <p:nvPr/>
          </p:nvGrpSpPr>
          <p:grpSpPr>
            <a:xfrm>
              <a:off x="9354187" y="3777370"/>
              <a:ext cx="852619" cy="649565"/>
              <a:chOff x="5057879" y="4024488"/>
              <a:chExt cx="852619" cy="649565"/>
            </a:xfrm>
            <a:grpFill/>
          </p:grpSpPr>
          <p:sp>
            <p:nvSpPr>
              <p:cNvPr id="277" name="성동구">
                <a:extLst>
                  <a:ext uri="{FF2B5EF4-FFF2-40B4-BE49-F238E27FC236}">
                    <a16:creationId xmlns:a16="http://schemas.microsoft.com/office/drawing/2014/main" id="{4B105D37-84C7-724A-A139-F886EC50E90C}"/>
                  </a:ext>
                </a:extLst>
              </p:cNvPr>
              <p:cNvSpPr/>
              <p:nvPr/>
            </p:nvSpPr>
            <p:spPr>
              <a:xfrm>
                <a:off x="5057879" y="4024488"/>
                <a:ext cx="852619" cy="649565"/>
              </a:xfrm>
              <a:custGeom>
                <a:avLst/>
                <a:gdLst>
                  <a:gd name="connsiteX0" fmla="*/ 1122680 w 2090420"/>
                  <a:gd name="connsiteY0" fmla="*/ 0 h 1592580"/>
                  <a:gd name="connsiteX1" fmla="*/ 947420 w 2090420"/>
                  <a:gd name="connsiteY1" fmla="*/ 10160 h 1592580"/>
                  <a:gd name="connsiteX2" fmla="*/ 886460 w 2090420"/>
                  <a:gd name="connsiteY2" fmla="*/ 43180 h 1592580"/>
                  <a:gd name="connsiteX3" fmla="*/ 853440 w 2090420"/>
                  <a:gd name="connsiteY3" fmla="*/ 81280 h 1592580"/>
                  <a:gd name="connsiteX4" fmla="*/ 817880 w 2090420"/>
                  <a:gd name="connsiteY4" fmla="*/ 88900 h 1592580"/>
                  <a:gd name="connsiteX5" fmla="*/ 769620 w 2090420"/>
                  <a:gd name="connsiteY5" fmla="*/ 76200 h 1592580"/>
                  <a:gd name="connsiteX6" fmla="*/ 660400 w 2090420"/>
                  <a:gd name="connsiteY6" fmla="*/ 71120 h 1592580"/>
                  <a:gd name="connsiteX7" fmla="*/ 584200 w 2090420"/>
                  <a:gd name="connsiteY7" fmla="*/ 60960 h 1592580"/>
                  <a:gd name="connsiteX8" fmla="*/ 523240 w 2090420"/>
                  <a:gd name="connsiteY8" fmla="*/ 55880 h 1592580"/>
                  <a:gd name="connsiteX9" fmla="*/ 500380 w 2090420"/>
                  <a:gd name="connsiteY9" fmla="*/ 71120 h 1592580"/>
                  <a:gd name="connsiteX10" fmla="*/ 518160 w 2090420"/>
                  <a:gd name="connsiteY10" fmla="*/ 109220 h 1592580"/>
                  <a:gd name="connsiteX11" fmla="*/ 525780 w 2090420"/>
                  <a:gd name="connsiteY11" fmla="*/ 160020 h 1592580"/>
                  <a:gd name="connsiteX12" fmla="*/ 556260 w 2090420"/>
                  <a:gd name="connsiteY12" fmla="*/ 195580 h 1592580"/>
                  <a:gd name="connsiteX13" fmla="*/ 584200 w 2090420"/>
                  <a:gd name="connsiteY13" fmla="*/ 218440 h 1592580"/>
                  <a:gd name="connsiteX14" fmla="*/ 601980 w 2090420"/>
                  <a:gd name="connsiteY14" fmla="*/ 259080 h 1592580"/>
                  <a:gd name="connsiteX15" fmla="*/ 568960 w 2090420"/>
                  <a:gd name="connsiteY15" fmla="*/ 297180 h 1592580"/>
                  <a:gd name="connsiteX16" fmla="*/ 530860 w 2090420"/>
                  <a:gd name="connsiteY16" fmla="*/ 353060 h 1592580"/>
                  <a:gd name="connsiteX17" fmla="*/ 457200 w 2090420"/>
                  <a:gd name="connsiteY17" fmla="*/ 469900 h 1592580"/>
                  <a:gd name="connsiteX18" fmla="*/ 441960 w 2090420"/>
                  <a:gd name="connsiteY18" fmla="*/ 497840 h 1592580"/>
                  <a:gd name="connsiteX19" fmla="*/ 444500 w 2090420"/>
                  <a:gd name="connsiteY19" fmla="*/ 551180 h 1592580"/>
                  <a:gd name="connsiteX20" fmla="*/ 434340 w 2090420"/>
                  <a:gd name="connsiteY20" fmla="*/ 574040 h 1592580"/>
                  <a:gd name="connsiteX21" fmla="*/ 381000 w 2090420"/>
                  <a:gd name="connsiteY21" fmla="*/ 574040 h 1592580"/>
                  <a:gd name="connsiteX22" fmla="*/ 345440 w 2090420"/>
                  <a:gd name="connsiteY22" fmla="*/ 584200 h 1592580"/>
                  <a:gd name="connsiteX23" fmla="*/ 342900 w 2090420"/>
                  <a:gd name="connsiteY23" fmla="*/ 612140 h 1592580"/>
                  <a:gd name="connsiteX24" fmla="*/ 342900 w 2090420"/>
                  <a:gd name="connsiteY24" fmla="*/ 635000 h 1592580"/>
                  <a:gd name="connsiteX25" fmla="*/ 312420 w 2090420"/>
                  <a:gd name="connsiteY25" fmla="*/ 657860 h 1592580"/>
                  <a:gd name="connsiteX26" fmla="*/ 246380 w 2090420"/>
                  <a:gd name="connsiteY26" fmla="*/ 685800 h 1592580"/>
                  <a:gd name="connsiteX27" fmla="*/ 215900 w 2090420"/>
                  <a:gd name="connsiteY27" fmla="*/ 723900 h 1592580"/>
                  <a:gd name="connsiteX28" fmla="*/ 203200 w 2090420"/>
                  <a:gd name="connsiteY28" fmla="*/ 795020 h 1592580"/>
                  <a:gd name="connsiteX29" fmla="*/ 205740 w 2090420"/>
                  <a:gd name="connsiteY29" fmla="*/ 840740 h 1592580"/>
                  <a:gd name="connsiteX30" fmla="*/ 213360 w 2090420"/>
                  <a:gd name="connsiteY30" fmla="*/ 871220 h 1592580"/>
                  <a:gd name="connsiteX31" fmla="*/ 185420 w 2090420"/>
                  <a:gd name="connsiteY31" fmla="*/ 904240 h 1592580"/>
                  <a:gd name="connsiteX32" fmla="*/ 111760 w 2090420"/>
                  <a:gd name="connsiteY32" fmla="*/ 952500 h 1592580"/>
                  <a:gd name="connsiteX33" fmla="*/ 66040 w 2090420"/>
                  <a:gd name="connsiteY33" fmla="*/ 1013460 h 1592580"/>
                  <a:gd name="connsiteX34" fmla="*/ 53340 w 2090420"/>
                  <a:gd name="connsiteY34" fmla="*/ 1059180 h 1592580"/>
                  <a:gd name="connsiteX35" fmla="*/ 25400 w 2090420"/>
                  <a:gd name="connsiteY35" fmla="*/ 1109980 h 1592580"/>
                  <a:gd name="connsiteX36" fmla="*/ 0 w 2090420"/>
                  <a:gd name="connsiteY36" fmla="*/ 1163320 h 1592580"/>
                  <a:gd name="connsiteX37" fmla="*/ 2540 w 2090420"/>
                  <a:gd name="connsiteY37" fmla="*/ 1236980 h 1592580"/>
                  <a:gd name="connsiteX38" fmla="*/ 22860 w 2090420"/>
                  <a:gd name="connsiteY38" fmla="*/ 1285240 h 1592580"/>
                  <a:gd name="connsiteX39" fmla="*/ 81280 w 2090420"/>
                  <a:gd name="connsiteY39" fmla="*/ 1292860 h 1592580"/>
                  <a:gd name="connsiteX40" fmla="*/ 111760 w 2090420"/>
                  <a:gd name="connsiteY40" fmla="*/ 1287780 h 1592580"/>
                  <a:gd name="connsiteX41" fmla="*/ 124460 w 2090420"/>
                  <a:gd name="connsiteY41" fmla="*/ 1308100 h 1592580"/>
                  <a:gd name="connsiteX42" fmla="*/ 160020 w 2090420"/>
                  <a:gd name="connsiteY42" fmla="*/ 1336040 h 1592580"/>
                  <a:gd name="connsiteX43" fmla="*/ 203200 w 2090420"/>
                  <a:gd name="connsiteY43" fmla="*/ 1402080 h 1592580"/>
                  <a:gd name="connsiteX44" fmla="*/ 243840 w 2090420"/>
                  <a:gd name="connsiteY44" fmla="*/ 1442720 h 1592580"/>
                  <a:gd name="connsiteX45" fmla="*/ 281940 w 2090420"/>
                  <a:gd name="connsiteY45" fmla="*/ 1427480 h 1592580"/>
                  <a:gd name="connsiteX46" fmla="*/ 304800 w 2090420"/>
                  <a:gd name="connsiteY46" fmla="*/ 1407160 h 1592580"/>
                  <a:gd name="connsiteX47" fmla="*/ 444500 w 2090420"/>
                  <a:gd name="connsiteY47" fmla="*/ 1333500 h 1592580"/>
                  <a:gd name="connsiteX48" fmla="*/ 492760 w 2090420"/>
                  <a:gd name="connsiteY48" fmla="*/ 1310640 h 1592580"/>
                  <a:gd name="connsiteX49" fmla="*/ 530860 w 2090420"/>
                  <a:gd name="connsiteY49" fmla="*/ 1252220 h 1592580"/>
                  <a:gd name="connsiteX50" fmla="*/ 591820 w 2090420"/>
                  <a:gd name="connsiteY50" fmla="*/ 1181100 h 1592580"/>
                  <a:gd name="connsiteX51" fmla="*/ 637540 w 2090420"/>
                  <a:gd name="connsiteY51" fmla="*/ 1132840 h 1592580"/>
                  <a:gd name="connsiteX52" fmla="*/ 660400 w 2090420"/>
                  <a:gd name="connsiteY52" fmla="*/ 1102360 h 1592580"/>
                  <a:gd name="connsiteX53" fmla="*/ 685800 w 2090420"/>
                  <a:gd name="connsiteY53" fmla="*/ 1097280 h 1592580"/>
                  <a:gd name="connsiteX54" fmla="*/ 708660 w 2090420"/>
                  <a:gd name="connsiteY54" fmla="*/ 1097280 h 1592580"/>
                  <a:gd name="connsiteX55" fmla="*/ 726440 w 2090420"/>
                  <a:gd name="connsiteY55" fmla="*/ 1117600 h 1592580"/>
                  <a:gd name="connsiteX56" fmla="*/ 728980 w 2090420"/>
                  <a:gd name="connsiteY56" fmla="*/ 1153160 h 1592580"/>
                  <a:gd name="connsiteX57" fmla="*/ 723900 w 2090420"/>
                  <a:gd name="connsiteY57" fmla="*/ 1193800 h 1592580"/>
                  <a:gd name="connsiteX58" fmla="*/ 698500 w 2090420"/>
                  <a:gd name="connsiteY58" fmla="*/ 1229360 h 1592580"/>
                  <a:gd name="connsiteX59" fmla="*/ 695960 w 2090420"/>
                  <a:gd name="connsiteY59" fmla="*/ 1259840 h 1592580"/>
                  <a:gd name="connsiteX60" fmla="*/ 708660 w 2090420"/>
                  <a:gd name="connsiteY60" fmla="*/ 1292860 h 1592580"/>
                  <a:gd name="connsiteX61" fmla="*/ 746760 w 2090420"/>
                  <a:gd name="connsiteY61" fmla="*/ 1290320 h 1592580"/>
                  <a:gd name="connsiteX62" fmla="*/ 789940 w 2090420"/>
                  <a:gd name="connsiteY62" fmla="*/ 1300480 h 1592580"/>
                  <a:gd name="connsiteX63" fmla="*/ 830580 w 2090420"/>
                  <a:gd name="connsiteY63" fmla="*/ 1328420 h 1592580"/>
                  <a:gd name="connsiteX64" fmla="*/ 896620 w 2090420"/>
                  <a:gd name="connsiteY64" fmla="*/ 1351280 h 1592580"/>
                  <a:gd name="connsiteX65" fmla="*/ 944880 w 2090420"/>
                  <a:gd name="connsiteY65" fmla="*/ 1363980 h 1592580"/>
                  <a:gd name="connsiteX66" fmla="*/ 1054100 w 2090420"/>
                  <a:gd name="connsiteY66" fmla="*/ 1409700 h 1592580"/>
                  <a:gd name="connsiteX67" fmla="*/ 1193800 w 2090420"/>
                  <a:gd name="connsiteY67" fmla="*/ 1460500 h 1592580"/>
                  <a:gd name="connsiteX68" fmla="*/ 1351280 w 2090420"/>
                  <a:gd name="connsiteY68" fmla="*/ 1531620 h 1592580"/>
                  <a:gd name="connsiteX69" fmla="*/ 1452880 w 2090420"/>
                  <a:gd name="connsiteY69" fmla="*/ 1562100 h 1592580"/>
                  <a:gd name="connsiteX70" fmla="*/ 1498600 w 2090420"/>
                  <a:gd name="connsiteY70" fmla="*/ 1592580 h 1592580"/>
                  <a:gd name="connsiteX71" fmla="*/ 1536700 w 2090420"/>
                  <a:gd name="connsiteY71" fmla="*/ 1590040 h 1592580"/>
                  <a:gd name="connsiteX72" fmla="*/ 1549400 w 2090420"/>
                  <a:gd name="connsiteY72" fmla="*/ 1554480 h 1592580"/>
                  <a:gd name="connsiteX73" fmla="*/ 1546860 w 2090420"/>
                  <a:gd name="connsiteY73" fmla="*/ 1508760 h 1592580"/>
                  <a:gd name="connsiteX74" fmla="*/ 1569720 w 2090420"/>
                  <a:gd name="connsiteY74" fmla="*/ 1452880 h 1592580"/>
                  <a:gd name="connsiteX75" fmla="*/ 1597660 w 2090420"/>
                  <a:gd name="connsiteY75" fmla="*/ 1399540 h 1592580"/>
                  <a:gd name="connsiteX76" fmla="*/ 1595120 w 2090420"/>
                  <a:gd name="connsiteY76" fmla="*/ 1346200 h 1592580"/>
                  <a:gd name="connsiteX77" fmla="*/ 1610360 w 2090420"/>
                  <a:gd name="connsiteY77" fmla="*/ 1305560 h 1592580"/>
                  <a:gd name="connsiteX78" fmla="*/ 1732280 w 2090420"/>
                  <a:gd name="connsiteY78" fmla="*/ 1196340 h 1592580"/>
                  <a:gd name="connsiteX79" fmla="*/ 1836420 w 2090420"/>
                  <a:gd name="connsiteY79" fmla="*/ 1097280 h 1592580"/>
                  <a:gd name="connsiteX80" fmla="*/ 1871980 w 2090420"/>
                  <a:gd name="connsiteY80" fmla="*/ 1056640 h 1592580"/>
                  <a:gd name="connsiteX81" fmla="*/ 1877060 w 2090420"/>
                  <a:gd name="connsiteY81" fmla="*/ 1018540 h 1592580"/>
                  <a:gd name="connsiteX82" fmla="*/ 1877060 w 2090420"/>
                  <a:gd name="connsiteY82" fmla="*/ 975360 h 1592580"/>
                  <a:gd name="connsiteX83" fmla="*/ 1894840 w 2090420"/>
                  <a:gd name="connsiteY83" fmla="*/ 929640 h 1592580"/>
                  <a:gd name="connsiteX84" fmla="*/ 1902460 w 2090420"/>
                  <a:gd name="connsiteY84" fmla="*/ 909320 h 1592580"/>
                  <a:gd name="connsiteX85" fmla="*/ 1907540 w 2090420"/>
                  <a:gd name="connsiteY85" fmla="*/ 855980 h 1592580"/>
                  <a:gd name="connsiteX86" fmla="*/ 1925320 w 2090420"/>
                  <a:gd name="connsiteY86" fmla="*/ 810260 h 1592580"/>
                  <a:gd name="connsiteX87" fmla="*/ 1945640 w 2090420"/>
                  <a:gd name="connsiteY87" fmla="*/ 746760 h 1592580"/>
                  <a:gd name="connsiteX88" fmla="*/ 1953260 w 2090420"/>
                  <a:gd name="connsiteY88" fmla="*/ 703580 h 1592580"/>
                  <a:gd name="connsiteX89" fmla="*/ 1953260 w 2090420"/>
                  <a:gd name="connsiteY89" fmla="*/ 665480 h 1592580"/>
                  <a:gd name="connsiteX90" fmla="*/ 1988820 w 2090420"/>
                  <a:gd name="connsiteY90" fmla="*/ 622300 h 1592580"/>
                  <a:gd name="connsiteX91" fmla="*/ 2037080 w 2090420"/>
                  <a:gd name="connsiteY91" fmla="*/ 589280 h 1592580"/>
                  <a:gd name="connsiteX92" fmla="*/ 2075180 w 2090420"/>
                  <a:gd name="connsiteY92" fmla="*/ 571500 h 1592580"/>
                  <a:gd name="connsiteX93" fmla="*/ 2090420 w 2090420"/>
                  <a:gd name="connsiteY93" fmla="*/ 535940 h 1592580"/>
                  <a:gd name="connsiteX94" fmla="*/ 2085340 w 2090420"/>
                  <a:gd name="connsiteY94" fmla="*/ 495300 h 1592580"/>
                  <a:gd name="connsiteX95" fmla="*/ 2057400 w 2090420"/>
                  <a:gd name="connsiteY95" fmla="*/ 482600 h 1592580"/>
                  <a:gd name="connsiteX96" fmla="*/ 1998980 w 2090420"/>
                  <a:gd name="connsiteY96" fmla="*/ 487680 h 1592580"/>
                  <a:gd name="connsiteX97" fmla="*/ 1938020 w 2090420"/>
                  <a:gd name="connsiteY97" fmla="*/ 464820 h 1592580"/>
                  <a:gd name="connsiteX98" fmla="*/ 1864360 w 2090420"/>
                  <a:gd name="connsiteY98" fmla="*/ 467360 h 1592580"/>
                  <a:gd name="connsiteX99" fmla="*/ 1757680 w 2090420"/>
                  <a:gd name="connsiteY99" fmla="*/ 457200 h 1592580"/>
                  <a:gd name="connsiteX100" fmla="*/ 1691640 w 2090420"/>
                  <a:gd name="connsiteY100" fmla="*/ 436880 h 1592580"/>
                  <a:gd name="connsiteX101" fmla="*/ 1666240 w 2090420"/>
                  <a:gd name="connsiteY101" fmla="*/ 411480 h 1592580"/>
                  <a:gd name="connsiteX102" fmla="*/ 1602740 w 2090420"/>
                  <a:gd name="connsiteY102" fmla="*/ 398780 h 1592580"/>
                  <a:gd name="connsiteX103" fmla="*/ 1557020 w 2090420"/>
                  <a:gd name="connsiteY103" fmla="*/ 365760 h 1592580"/>
                  <a:gd name="connsiteX104" fmla="*/ 1488440 w 2090420"/>
                  <a:gd name="connsiteY104" fmla="*/ 281940 h 1592580"/>
                  <a:gd name="connsiteX105" fmla="*/ 1412240 w 2090420"/>
                  <a:gd name="connsiteY105" fmla="*/ 193040 h 1592580"/>
                  <a:gd name="connsiteX106" fmla="*/ 1328420 w 2090420"/>
                  <a:gd name="connsiteY106" fmla="*/ 111760 h 1592580"/>
                  <a:gd name="connsiteX107" fmla="*/ 1287780 w 2090420"/>
                  <a:gd name="connsiteY107" fmla="*/ 60960 h 1592580"/>
                  <a:gd name="connsiteX108" fmla="*/ 1226820 w 2090420"/>
                  <a:gd name="connsiteY108" fmla="*/ 33020 h 1592580"/>
                  <a:gd name="connsiteX109" fmla="*/ 1191260 w 2090420"/>
                  <a:gd name="connsiteY109" fmla="*/ 30480 h 1592580"/>
                  <a:gd name="connsiteX110" fmla="*/ 1122680 w 2090420"/>
                  <a:gd name="connsiteY110" fmla="*/ 0 h 15925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</a:cxnLst>
                <a:rect l="l" t="t" r="r" b="b"/>
                <a:pathLst>
                  <a:path w="2090420" h="1592580">
                    <a:moveTo>
                      <a:pt x="1122680" y="0"/>
                    </a:moveTo>
                    <a:lnTo>
                      <a:pt x="947420" y="10160"/>
                    </a:lnTo>
                    <a:lnTo>
                      <a:pt x="886460" y="43180"/>
                    </a:lnTo>
                    <a:lnTo>
                      <a:pt x="853440" y="81280"/>
                    </a:lnTo>
                    <a:lnTo>
                      <a:pt x="817880" y="88900"/>
                    </a:lnTo>
                    <a:lnTo>
                      <a:pt x="769620" y="76200"/>
                    </a:lnTo>
                    <a:lnTo>
                      <a:pt x="660400" y="71120"/>
                    </a:lnTo>
                    <a:lnTo>
                      <a:pt x="584200" y="60960"/>
                    </a:lnTo>
                    <a:lnTo>
                      <a:pt x="523240" y="55880"/>
                    </a:lnTo>
                    <a:lnTo>
                      <a:pt x="500380" y="71120"/>
                    </a:lnTo>
                    <a:lnTo>
                      <a:pt x="518160" y="109220"/>
                    </a:lnTo>
                    <a:lnTo>
                      <a:pt x="525780" y="160020"/>
                    </a:lnTo>
                    <a:lnTo>
                      <a:pt x="556260" y="195580"/>
                    </a:lnTo>
                    <a:lnTo>
                      <a:pt x="584200" y="218440"/>
                    </a:lnTo>
                    <a:lnTo>
                      <a:pt x="601980" y="259080"/>
                    </a:lnTo>
                    <a:lnTo>
                      <a:pt x="568960" y="297180"/>
                    </a:lnTo>
                    <a:lnTo>
                      <a:pt x="530860" y="353060"/>
                    </a:lnTo>
                    <a:lnTo>
                      <a:pt x="457200" y="469900"/>
                    </a:lnTo>
                    <a:lnTo>
                      <a:pt x="441960" y="497840"/>
                    </a:lnTo>
                    <a:lnTo>
                      <a:pt x="444500" y="551180"/>
                    </a:lnTo>
                    <a:lnTo>
                      <a:pt x="434340" y="574040"/>
                    </a:lnTo>
                    <a:lnTo>
                      <a:pt x="381000" y="574040"/>
                    </a:lnTo>
                    <a:lnTo>
                      <a:pt x="345440" y="584200"/>
                    </a:lnTo>
                    <a:lnTo>
                      <a:pt x="342900" y="612140"/>
                    </a:lnTo>
                    <a:lnTo>
                      <a:pt x="342900" y="635000"/>
                    </a:lnTo>
                    <a:lnTo>
                      <a:pt x="312420" y="657860"/>
                    </a:lnTo>
                    <a:lnTo>
                      <a:pt x="246380" y="685800"/>
                    </a:lnTo>
                    <a:lnTo>
                      <a:pt x="215900" y="723900"/>
                    </a:lnTo>
                    <a:lnTo>
                      <a:pt x="203200" y="795020"/>
                    </a:lnTo>
                    <a:lnTo>
                      <a:pt x="205740" y="840740"/>
                    </a:lnTo>
                    <a:lnTo>
                      <a:pt x="213360" y="871220"/>
                    </a:lnTo>
                    <a:lnTo>
                      <a:pt x="185420" y="904240"/>
                    </a:lnTo>
                    <a:lnTo>
                      <a:pt x="111760" y="952500"/>
                    </a:lnTo>
                    <a:lnTo>
                      <a:pt x="66040" y="1013460"/>
                    </a:lnTo>
                    <a:lnTo>
                      <a:pt x="53340" y="1059180"/>
                    </a:lnTo>
                    <a:lnTo>
                      <a:pt x="25400" y="1109980"/>
                    </a:lnTo>
                    <a:lnTo>
                      <a:pt x="0" y="1163320"/>
                    </a:lnTo>
                    <a:cubicBezTo>
                      <a:pt x="847" y="1187873"/>
                      <a:pt x="1693" y="1212427"/>
                      <a:pt x="2540" y="1236980"/>
                    </a:cubicBezTo>
                    <a:lnTo>
                      <a:pt x="22860" y="1285240"/>
                    </a:lnTo>
                    <a:lnTo>
                      <a:pt x="81280" y="1292860"/>
                    </a:lnTo>
                    <a:lnTo>
                      <a:pt x="111760" y="1287780"/>
                    </a:lnTo>
                    <a:lnTo>
                      <a:pt x="124460" y="1308100"/>
                    </a:lnTo>
                    <a:lnTo>
                      <a:pt x="160020" y="1336040"/>
                    </a:lnTo>
                    <a:lnTo>
                      <a:pt x="203200" y="1402080"/>
                    </a:lnTo>
                    <a:lnTo>
                      <a:pt x="243840" y="1442720"/>
                    </a:lnTo>
                    <a:lnTo>
                      <a:pt x="281940" y="1427480"/>
                    </a:lnTo>
                    <a:lnTo>
                      <a:pt x="304800" y="1407160"/>
                    </a:lnTo>
                    <a:lnTo>
                      <a:pt x="444500" y="1333500"/>
                    </a:lnTo>
                    <a:lnTo>
                      <a:pt x="492760" y="1310640"/>
                    </a:lnTo>
                    <a:lnTo>
                      <a:pt x="530860" y="1252220"/>
                    </a:lnTo>
                    <a:lnTo>
                      <a:pt x="591820" y="1181100"/>
                    </a:lnTo>
                    <a:lnTo>
                      <a:pt x="637540" y="1132840"/>
                    </a:lnTo>
                    <a:lnTo>
                      <a:pt x="660400" y="1102360"/>
                    </a:lnTo>
                    <a:lnTo>
                      <a:pt x="685800" y="1097280"/>
                    </a:lnTo>
                    <a:lnTo>
                      <a:pt x="708660" y="1097280"/>
                    </a:lnTo>
                    <a:lnTo>
                      <a:pt x="726440" y="1117600"/>
                    </a:lnTo>
                    <a:lnTo>
                      <a:pt x="728980" y="1153160"/>
                    </a:lnTo>
                    <a:lnTo>
                      <a:pt x="723900" y="1193800"/>
                    </a:lnTo>
                    <a:lnTo>
                      <a:pt x="698500" y="1229360"/>
                    </a:lnTo>
                    <a:lnTo>
                      <a:pt x="695960" y="1259840"/>
                    </a:lnTo>
                    <a:lnTo>
                      <a:pt x="708660" y="1292860"/>
                    </a:lnTo>
                    <a:lnTo>
                      <a:pt x="746760" y="1290320"/>
                    </a:lnTo>
                    <a:lnTo>
                      <a:pt x="789940" y="1300480"/>
                    </a:lnTo>
                    <a:lnTo>
                      <a:pt x="830580" y="1328420"/>
                    </a:lnTo>
                    <a:lnTo>
                      <a:pt x="896620" y="1351280"/>
                    </a:lnTo>
                    <a:lnTo>
                      <a:pt x="944880" y="1363980"/>
                    </a:lnTo>
                    <a:lnTo>
                      <a:pt x="1054100" y="1409700"/>
                    </a:lnTo>
                    <a:lnTo>
                      <a:pt x="1193800" y="1460500"/>
                    </a:lnTo>
                    <a:lnTo>
                      <a:pt x="1351280" y="1531620"/>
                    </a:lnTo>
                    <a:lnTo>
                      <a:pt x="1452880" y="1562100"/>
                    </a:lnTo>
                    <a:lnTo>
                      <a:pt x="1498600" y="1592580"/>
                    </a:lnTo>
                    <a:lnTo>
                      <a:pt x="1536700" y="1590040"/>
                    </a:lnTo>
                    <a:lnTo>
                      <a:pt x="1549400" y="1554480"/>
                    </a:lnTo>
                    <a:lnTo>
                      <a:pt x="1546860" y="1508760"/>
                    </a:lnTo>
                    <a:lnTo>
                      <a:pt x="1569720" y="1452880"/>
                    </a:lnTo>
                    <a:lnTo>
                      <a:pt x="1597660" y="1399540"/>
                    </a:lnTo>
                    <a:lnTo>
                      <a:pt x="1595120" y="1346200"/>
                    </a:lnTo>
                    <a:lnTo>
                      <a:pt x="1610360" y="1305560"/>
                    </a:lnTo>
                    <a:lnTo>
                      <a:pt x="1732280" y="1196340"/>
                    </a:lnTo>
                    <a:lnTo>
                      <a:pt x="1836420" y="1097280"/>
                    </a:lnTo>
                    <a:lnTo>
                      <a:pt x="1871980" y="1056640"/>
                    </a:lnTo>
                    <a:lnTo>
                      <a:pt x="1877060" y="1018540"/>
                    </a:lnTo>
                    <a:lnTo>
                      <a:pt x="1877060" y="975360"/>
                    </a:lnTo>
                    <a:lnTo>
                      <a:pt x="1894840" y="929640"/>
                    </a:lnTo>
                    <a:lnTo>
                      <a:pt x="1902460" y="909320"/>
                    </a:lnTo>
                    <a:lnTo>
                      <a:pt x="1907540" y="855980"/>
                    </a:lnTo>
                    <a:lnTo>
                      <a:pt x="1925320" y="810260"/>
                    </a:lnTo>
                    <a:lnTo>
                      <a:pt x="1945640" y="746760"/>
                    </a:lnTo>
                    <a:lnTo>
                      <a:pt x="1953260" y="703580"/>
                    </a:lnTo>
                    <a:lnTo>
                      <a:pt x="1953260" y="665480"/>
                    </a:lnTo>
                    <a:lnTo>
                      <a:pt x="1988820" y="622300"/>
                    </a:lnTo>
                    <a:lnTo>
                      <a:pt x="2037080" y="589280"/>
                    </a:lnTo>
                    <a:lnTo>
                      <a:pt x="2075180" y="571500"/>
                    </a:lnTo>
                    <a:lnTo>
                      <a:pt x="2090420" y="535940"/>
                    </a:lnTo>
                    <a:lnTo>
                      <a:pt x="2085340" y="495300"/>
                    </a:lnTo>
                    <a:lnTo>
                      <a:pt x="2057400" y="482600"/>
                    </a:lnTo>
                    <a:lnTo>
                      <a:pt x="1998980" y="487680"/>
                    </a:lnTo>
                    <a:lnTo>
                      <a:pt x="1938020" y="464820"/>
                    </a:lnTo>
                    <a:lnTo>
                      <a:pt x="1864360" y="467360"/>
                    </a:lnTo>
                    <a:lnTo>
                      <a:pt x="1757680" y="457200"/>
                    </a:lnTo>
                    <a:lnTo>
                      <a:pt x="1691640" y="436880"/>
                    </a:lnTo>
                    <a:lnTo>
                      <a:pt x="1666240" y="411480"/>
                    </a:lnTo>
                    <a:lnTo>
                      <a:pt x="1602740" y="398780"/>
                    </a:lnTo>
                    <a:lnTo>
                      <a:pt x="1557020" y="365760"/>
                    </a:lnTo>
                    <a:lnTo>
                      <a:pt x="1488440" y="281940"/>
                    </a:lnTo>
                    <a:lnTo>
                      <a:pt x="1412240" y="193040"/>
                    </a:lnTo>
                    <a:lnTo>
                      <a:pt x="1328420" y="111760"/>
                    </a:lnTo>
                    <a:lnTo>
                      <a:pt x="1287780" y="60960"/>
                    </a:lnTo>
                    <a:lnTo>
                      <a:pt x="1226820" y="33020"/>
                    </a:lnTo>
                    <a:lnTo>
                      <a:pt x="1191260" y="30480"/>
                    </a:lnTo>
                    <a:lnTo>
                      <a:pt x="1122680" y="0"/>
                    </a:lnTo>
                    <a:close/>
                  </a:path>
                </a:pathLst>
              </a:cu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 b="1">
                  <a:solidFill>
                    <a:schemeClr val="tx1"/>
                  </a:solidFill>
                  <a:latin typeface="S-Core Dream 6 Bold" panose="020B0503030302020204" pitchFamily="34" charset="-127"/>
                  <a:ea typeface="S-Core Dream 6 Bold" panose="020B0503030302020204" pitchFamily="34" charset="-127"/>
                </a:endParaRPr>
              </a:p>
            </p:txBody>
          </p:sp>
          <p:sp>
            <p:nvSpPr>
              <p:cNvPr id="278" name="성동 TXT">
                <a:extLst>
                  <a:ext uri="{FF2B5EF4-FFF2-40B4-BE49-F238E27FC236}">
                    <a16:creationId xmlns:a16="http://schemas.microsoft.com/office/drawing/2014/main" id="{9649779A-F6E0-5144-BDFA-7F1DEF79F61B}"/>
                  </a:ext>
                </a:extLst>
              </p:cNvPr>
              <p:cNvSpPr txBox="1"/>
              <p:nvPr/>
            </p:nvSpPr>
            <p:spPr>
              <a:xfrm>
                <a:off x="5267571" y="4190776"/>
                <a:ext cx="453971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ko-KR" altLang="en-US" sz="1200" b="1" spc="-150" dirty="0">
                    <a:latin typeface="S-Core Dream 6 Bold" panose="020B0503030302020204" pitchFamily="34" charset="-127"/>
                    <a:ea typeface="S-Core Dream 6 Bold" panose="020B0503030302020204" pitchFamily="34" charset="-127"/>
                  </a:rPr>
                  <a:t>성동</a:t>
                </a:r>
              </a:p>
            </p:txBody>
          </p:sp>
        </p:grpSp>
        <p:grpSp>
          <p:nvGrpSpPr>
            <p:cNvPr id="271" name="동대문구">
              <a:extLst>
                <a:ext uri="{FF2B5EF4-FFF2-40B4-BE49-F238E27FC236}">
                  <a16:creationId xmlns:a16="http://schemas.microsoft.com/office/drawing/2014/main" id="{F3D14CC4-31C8-2E48-AE4C-ECBFC92F7292}"/>
                </a:ext>
              </a:extLst>
            </p:cNvPr>
            <p:cNvGrpSpPr/>
            <p:nvPr/>
          </p:nvGrpSpPr>
          <p:grpSpPr>
            <a:xfrm>
              <a:off x="9549989" y="3174424"/>
              <a:ext cx="700329" cy="765596"/>
              <a:chOff x="5253681" y="3421542"/>
              <a:chExt cx="700329" cy="765596"/>
            </a:xfrm>
            <a:grpFill/>
          </p:grpSpPr>
          <p:sp>
            <p:nvSpPr>
              <p:cNvPr id="275" name="동대문구">
                <a:extLst>
                  <a:ext uri="{FF2B5EF4-FFF2-40B4-BE49-F238E27FC236}">
                    <a16:creationId xmlns:a16="http://schemas.microsoft.com/office/drawing/2014/main" id="{07EDE143-8071-A349-8AFC-1D2272AEBE66}"/>
                  </a:ext>
                </a:extLst>
              </p:cNvPr>
              <p:cNvSpPr/>
              <p:nvPr/>
            </p:nvSpPr>
            <p:spPr>
              <a:xfrm>
                <a:off x="5253681" y="3421542"/>
                <a:ext cx="700329" cy="765596"/>
              </a:xfrm>
              <a:custGeom>
                <a:avLst/>
                <a:gdLst>
                  <a:gd name="connsiteX0" fmla="*/ 1498600 w 1717040"/>
                  <a:gd name="connsiteY0" fmla="*/ 1877060 h 1877060"/>
                  <a:gd name="connsiteX1" fmla="*/ 1498600 w 1717040"/>
                  <a:gd name="connsiteY1" fmla="*/ 1877060 h 1877060"/>
                  <a:gd name="connsiteX2" fmla="*/ 1262380 w 1717040"/>
                  <a:gd name="connsiteY2" fmla="*/ 1841500 h 1877060"/>
                  <a:gd name="connsiteX3" fmla="*/ 1209040 w 1717040"/>
                  <a:gd name="connsiteY3" fmla="*/ 1818640 h 1877060"/>
                  <a:gd name="connsiteX4" fmla="*/ 1153160 w 1717040"/>
                  <a:gd name="connsiteY4" fmla="*/ 1803400 h 1877060"/>
                  <a:gd name="connsiteX5" fmla="*/ 980440 w 1717040"/>
                  <a:gd name="connsiteY5" fmla="*/ 1612900 h 1877060"/>
                  <a:gd name="connsiteX6" fmla="*/ 932180 w 1717040"/>
                  <a:gd name="connsiteY6" fmla="*/ 1549400 h 1877060"/>
                  <a:gd name="connsiteX7" fmla="*/ 868680 w 1717040"/>
                  <a:gd name="connsiteY7" fmla="*/ 1496060 h 1877060"/>
                  <a:gd name="connsiteX8" fmla="*/ 797560 w 1717040"/>
                  <a:gd name="connsiteY8" fmla="*/ 1450340 h 1877060"/>
                  <a:gd name="connsiteX9" fmla="*/ 713740 w 1717040"/>
                  <a:gd name="connsiteY9" fmla="*/ 1409700 h 1877060"/>
                  <a:gd name="connsiteX10" fmla="*/ 680720 w 1717040"/>
                  <a:gd name="connsiteY10" fmla="*/ 1397000 h 1877060"/>
                  <a:gd name="connsiteX11" fmla="*/ 599440 w 1717040"/>
                  <a:gd name="connsiteY11" fmla="*/ 1397000 h 1877060"/>
                  <a:gd name="connsiteX12" fmla="*/ 535940 w 1717040"/>
                  <a:gd name="connsiteY12" fmla="*/ 1407160 h 1877060"/>
                  <a:gd name="connsiteX13" fmla="*/ 467360 w 1717040"/>
                  <a:gd name="connsiteY13" fmla="*/ 1414780 h 1877060"/>
                  <a:gd name="connsiteX14" fmla="*/ 414020 w 1717040"/>
                  <a:gd name="connsiteY14" fmla="*/ 1430020 h 1877060"/>
                  <a:gd name="connsiteX15" fmla="*/ 355600 w 1717040"/>
                  <a:gd name="connsiteY15" fmla="*/ 1475740 h 1877060"/>
                  <a:gd name="connsiteX16" fmla="*/ 304800 w 1717040"/>
                  <a:gd name="connsiteY16" fmla="*/ 1483360 h 1877060"/>
                  <a:gd name="connsiteX17" fmla="*/ 182880 w 1717040"/>
                  <a:gd name="connsiteY17" fmla="*/ 1470660 h 1877060"/>
                  <a:gd name="connsiteX18" fmla="*/ 134620 w 1717040"/>
                  <a:gd name="connsiteY18" fmla="*/ 1447800 h 1877060"/>
                  <a:gd name="connsiteX19" fmla="*/ 55880 w 1717040"/>
                  <a:gd name="connsiteY19" fmla="*/ 1450340 h 1877060"/>
                  <a:gd name="connsiteX20" fmla="*/ 12700 w 1717040"/>
                  <a:gd name="connsiteY20" fmla="*/ 1432560 h 1877060"/>
                  <a:gd name="connsiteX21" fmla="*/ 0 w 1717040"/>
                  <a:gd name="connsiteY21" fmla="*/ 1328420 h 1877060"/>
                  <a:gd name="connsiteX22" fmla="*/ 33020 w 1717040"/>
                  <a:gd name="connsiteY22" fmla="*/ 1287780 h 1877060"/>
                  <a:gd name="connsiteX23" fmla="*/ 58420 w 1717040"/>
                  <a:gd name="connsiteY23" fmla="*/ 1224280 h 1877060"/>
                  <a:gd name="connsiteX24" fmla="*/ 81280 w 1717040"/>
                  <a:gd name="connsiteY24" fmla="*/ 1178560 h 1877060"/>
                  <a:gd name="connsiteX25" fmla="*/ 116840 w 1717040"/>
                  <a:gd name="connsiteY25" fmla="*/ 1115060 h 1877060"/>
                  <a:gd name="connsiteX26" fmla="*/ 154940 w 1717040"/>
                  <a:gd name="connsiteY26" fmla="*/ 1079500 h 1877060"/>
                  <a:gd name="connsiteX27" fmla="*/ 289560 w 1717040"/>
                  <a:gd name="connsiteY27" fmla="*/ 970280 h 1877060"/>
                  <a:gd name="connsiteX28" fmla="*/ 342900 w 1717040"/>
                  <a:gd name="connsiteY28" fmla="*/ 919480 h 1877060"/>
                  <a:gd name="connsiteX29" fmla="*/ 368300 w 1717040"/>
                  <a:gd name="connsiteY29" fmla="*/ 866140 h 1877060"/>
                  <a:gd name="connsiteX30" fmla="*/ 381000 w 1717040"/>
                  <a:gd name="connsiteY30" fmla="*/ 807720 h 1877060"/>
                  <a:gd name="connsiteX31" fmla="*/ 396240 w 1717040"/>
                  <a:gd name="connsiteY31" fmla="*/ 772160 h 1877060"/>
                  <a:gd name="connsiteX32" fmla="*/ 414020 w 1717040"/>
                  <a:gd name="connsiteY32" fmla="*/ 759460 h 1877060"/>
                  <a:gd name="connsiteX33" fmla="*/ 452120 w 1717040"/>
                  <a:gd name="connsiteY33" fmla="*/ 754380 h 1877060"/>
                  <a:gd name="connsiteX34" fmla="*/ 492760 w 1717040"/>
                  <a:gd name="connsiteY34" fmla="*/ 723900 h 1877060"/>
                  <a:gd name="connsiteX35" fmla="*/ 505460 w 1717040"/>
                  <a:gd name="connsiteY35" fmla="*/ 693420 h 1877060"/>
                  <a:gd name="connsiteX36" fmla="*/ 520700 w 1717040"/>
                  <a:gd name="connsiteY36" fmla="*/ 662940 h 1877060"/>
                  <a:gd name="connsiteX37" fmla="*/ 548640 w 1717040"/>
                  <a:gd name="connsiteY37" fmla="*/ 619760 h 1877060"/>
                  <a:gd name="connsiteX38" fmla="*/ 601980 w 1717040"/>
                  <a:gd name="connsiteY38" fmla="*/ 571500 h 1877060"/>
                  <a:gd name="connsiteX39" fmla="*/ 635000 w 1717040"/>
                  <a:gd name="connsiteY39" fmla="*/ 541020 h 1877060"/>
                  <a:gd name="connsiteX40" fmla="*/ 650240 w 1717040"/>
                  <a:gd name="connsiteY40" fmla="*/ 502920 h 1877060"/>
                  <a:gd name="connsiteX41" fmla="*/ 647700 w 1717040"/>
                  <a:gd name="connsiteY41" fmla="*/ 482600 h 1877060"/>
                  <a:gd name="connsiteX42" fmla="*/ 657860 w 1717040"/>
                  <a:gd name="connsiteY42" fmla="*/ 464820 h 1877060"/>
                  <a:gd name="connsiteX43" fmla="*/ 678180 w 1717040"/>
                  <a:gd name="connsiteY43" fmla="*/ 469900 h 1877060"/>
                  <a:gd name="connsiteX44" fmla="*/ 706120 w 1717040"/>
                  <a:gd name="connsiteY44" fmla="*/ 492760 h 1877060"/>
                  <a:gd name="connsiteX45" fmla="*/ 789940 w 1717040"/>
                  <a:gd name="connsiteY45" fmla="*/ 482600 h 1877060"/>
                  <a:gd name="connsiteX46" fmla="*/ 815340 w 1717040"/>
                  <a:gd name="connsiteY46" fmla="*/ 462280 h 1877060"/>
                  <a:gd name="connsiteX47" fmla="*/ 843280 w 1717040"/>
                  <a:gd name="connsiteY47" fmla="*/ 429260 h 1877060"/>
                  <a:gd name="connsiteX48" fmla="*/ 845820 w 1717040"/>
                  <a:gd name="connsiteY48" fmla="*/ 396240 h 1877060"/>
                  <a:gd name="connsiteX49" fmla="*/ 838200 w 1717040"/>
                  <a:gd name="connsiteY49" fmla="*/ 368300 h 1877060"/>
                  <a:gd name="connsiteX50" fmla="*/ 850900 w 1717040"/>
                  <a:gd name="connsiteY50" fmla="*/ 337820 h 1877060"/>
                  <a:gd name="connsiteX51" fmla="*/ 883920 w 1717040"/>
                  <a:gd name="connsiteY51" fmla="*/ 330200 h 1877060"/>
                  <a:gd name="connsiteX52" fmla="*/ 906780 w 1717040"/>
                  <a:gd name="connsiteY52" fmla="*/ 317500 h 1877060"/>
                  <a:gd name="connsiteX53" fmla="*/ 927100 w 1717040"/>
                  <a:gd name="connsiteY53" fmla="*/ 302260 h 1877060"/>
                  <a:gd name="connsiteX54" fmla="*/ 952500 w 1717040"/>
                  <a:gd name="connsiteY54" fmla="*/ 304800 h 1877060"/>
                  <a:gd name="connsiteX55" fmla="*/ 949960 w 1717040"/>
                  <a:gd name="connsiteY55" fmla="*/ 335280 h 1877060"/>
                  <a:gd name="connsiteX56" fmla="*/ 982980 w 1717040"/>
                  <a:gd name="connsiteY56" fmla="*/ 337820 h 1877060"/>
                  <a:gd name="connsiteX57" fmla="*/ 1043940 w 1717040"/>
                  <a:gd name="connsiteY57" fmla="*/ 322580 h 1877060"/>
                  <a:gd name="connsiteX58" fmla="*/ 1094740 w 1717040"/>
                  <a:gd name="connsiteY58" fmla="*/ 320040 h 1877060"/>
                  <a:gd name="connsiteX59" fmla="*/ 1145540 w 1717040"/>
                  <a:gd name="connsiteY59" fmla="*/ 322580 h 1877060"/>
                  <a:gd name="connsiteX60" fmla="*/ 1186180 w 1717040"/>
                  <a:gd name="connsiteY60" fmla="*/ 337820 h 1877060"/>
                  <a:gd name="connsiteX61" fmla="*/ 1221740 w 1717040"/>
                  <a:gd name="connsiteY61" fmla="*/ 337820 h 1877060"/>
                  <a:gd name="connsiteX62" fmla="*/ 1229360 w 1717040"/>
                  <a:gd name="connsiteY62" fmla="*/ 312420 h 1877060"/>
                  <a:gd name="connsiteX63" fmla="*/ 1229360 w 1717040"/>
                  <a:gd name="connsiteY63" fmla="*/ 287020 h 1877060"/>
                  <a:gd name="connsiteX64" fmla="*/ 1219200 w 1717040"/>
                  <a:gd name="connsiteY64" fmla="*/ 271780 h 1877060"/>
                  <a:gd name="connsiteX65" fmla="*/ 1216660 w 1717040"/>
                  <a:gd name="connsiteY65" fmla="*/ 213360 h 1877060"/>
                  <a:gd name="connsiteX66" fmla="*/ 1229360 w 1717040"/>
                  <a:gd name="connsiteY66" fmla="*/ 195580 h 1877060"/>
                  <a:gd name="connsiteX67" fmla="*/ 1295400 w 1717040"/>
                  <a:gd name="connsiteY67" fmla="*/ 165100 h 1877060"/>
                  <a:gd name="connsiteX68" fmla="*/ 1315720 w 1717040"/>
                  <a:gd name="connsiteY68" fmla="*/ 137160 h 1877060"/>
                  <a:gd name="connsiteX69" fmla="*/ 1310640 w 1717040"/>
                  <a:gd name="connsiteY69" fmla="*/ 114300 h 1877060"/>
                  <a:gd name="connsiteX70" fmla="*/ 1295400 w 1717040"/>
                  <a:gd name="connsiteY70" fmla="*/ 93980 h 1877060"/>
                  <a:gd name="connsiteX71" fmla="*/ 1292860 w 1717040"/>
                  <a:gd name="connsiteY71" fmla="*/ 53340 h 1877060"/>
                  <a:gd name="connsiteX72" fmla="*/ 1315720 w 1717040"/>
                  <a:gd name="connsiteY72" fmla="*/ 40640 h 1877060"/>
                  <a:gd name="connsiteX73" fmla="*/ 1363980 w 1717040"/>
                  <a:gd name="connsiteY73" fmla="*/ 53340 h 1877060"/>
                  <a:gd name="connsiteX74" fmla="*/ 1402080 w 1717040"/>
                  <a:gd name="connsiteY74" fmla="*/ 53340 h 1877060"/>
                  <a:gd name="connsiteX75" fmla="*/ 1440180 w 1717040"/>
                  <a:gd name="connsiteY75" fmla="*/ 33020 h 1877060"/>
                  <a:gd name="connsiteX76" fmla="*/ 1463040 w 1717040"/>
                  <a:gd name="connsiteY76" fmla="*/ 20320 h 1877060"/>
                  <a:gd name="connsiteX77" fmla="*/ 1490980 w 1717040"/>
                  <a:gd name="connsiteY77" fmla="*/ 17780 h 1877060"/>
                  <a:gd name="connsiteX78" fmla="*/ 1526540 w 1717040"/>
                  <a:gd name="connsiteY78" fmla="*/ 0 h 1877060"/>
                  <a:gd name="connsiteX79" fmla="*/ 1557020 w 1717040"/>
                  <a:gd name="connsiteY79" fmla="*/ 0 h 1877060"/>
                  <a:gd name="connsiteX80" fmla="*/ 1577340 w 1717040"/>
                  <a:gd name="connsiteY80" fmla="*/ 17780 h 1877060"/>
                  <a:gd name="connsiteX81" fmla="*/ 1559560 w 1717040"/>
                  <a:gd name="connsiteY81" fmla="*/ 58420 h 1877060"/>
                  <a:gd name="connsiteX82" fmla="*/ 1577340 w 1717040"/>
                  <a:gd name="connsiteY82" fmla="*/ 78740 h 1877060"/>
                  <a:gd name="connsiteX83" fmla="*/ 1577340 w 1717040"/>
                  <a:gd name="connsiteY83" fmla="*/ 134620 h 1877060"/>
                  <a:gd name="connsiteX84" fmla="*/ 1600200 w 1717040"/>
                  <a:gd name="connsiteY84" fmla="*/ 165100 h 1877060"/>
                  <a:gd name="connsiteX85" fmla="*/ 1595120 w 1717040"/>
                  <a:gd name="connsiteY85" fmla="*/ 198120 h 1877060"/>
                  <a:gd name="connsiteX86" fmla="*/ 1567180 w 1717040"/>
                  <a:gd name="connsiteY86" fmla="*/ 236220 h 1877060"/>
                  <a:gd name="connsiteX87" fmla="*/ 1536700 w 1717040"/>
                  <a:gd name="connsiteY87" fmla="*/ 281940 h 1877060"/>
                  <a:gd name="connsiteX88" fmla="*/ 1513840 w 1717040"/>
                  <a:gd name="connsiteY88" fmla="*/ 322580 h 1877060"/>
                  <a:gd name="connsiteX89" fmla="*/ 1480820 w 1717040"/>
                  <a:gd name="connsiteY89" fmla="*/ 386080 h 1877060"/>
                  <a:gd name="connsiteX90" fmla="*/ 1480820 w 1717040"/>
                  <a:gd name="connsiteY90" fmla="*/ 414020 h 1877060"/>
                  <a:gd name="connsiteX91" fmla="*/ 1485900 w 1717040"/>
                  <a:gd name="connsiteY91" fmla="*/ 464820 h 1877060"/>
                  <a:gd name="connsiteX92" fmla="*/ 1480820 w 1717040"/>
                  <a:gd name="connsiteY92" fmla="*/ 518160 h 1877060"/>
                  <a:gd name="connsiteX93" fmla="*/ 1475740 w 1717040"/>
                  <a:gd name="connsiteY93" fmla="*/ 594360 h 1877060"/>
                  <a:gd name="connsiteX94" fmla="*/ 1470660 w 1717040"/>
                  <a:gd name="connsiteY94" fmla="*/ 637540 h 1877060"/>
                  <a:gd name="connsiteX95" fmla="*/ 1501140 w 1717040"/>
                  <a:gd name="connsiteY95" fmla="*/ 718820 h 1877060"/>
                  <a:gd name="connsiteX96" fmla="*/ 1506220 w 1717040"/>
                  <a:gd name="connsiteY96" fmla="*/ 762000 h 1877060"/>
                  <a:gd name="connsiteX97" fmla="*/ 1516380 w 1717040"/>
                  <a:gd name="connsiteY97" fmla="*/ 815340 h 1877060"/>
                  <a:gd name="connsiteX98" fmla="*/ 1546860 w 1717040"/>
                  <a:gd name="connsiteY98" fmla="*/ 873760 h 1877060"/>
                  <a:gd name="connsiteX99" fmla="*/ 1661160 w 1717040"/>
                  <a:gd name="connsiteY99" fmla="*/ 980440 h 1877060"/>
                  <a:gd name="connsiteX100" fmla="*/ 1694180 w 1717040"/>
                  <a:gd name="connsiteY100" fmla="*/ 1013460 h 1877060"/>
                  <a:gd name="connsiteX101" fmla="*/ 1706880 w 1717040"/>
                  <a:gd name="connsiteY101" fmla="*/ 1061720 h 1877060"/>
                  <a:gd name="connsiteX102" fmla="*/ 1704340 w 1717040"/>
                  <a:gd name="connsiteY102" fmla="*/ 1130300 h 1877060"/>
                  <a:gd name="connsiteX103" fmla="*/ 1694180 w 1717040"/>
                  <a:gd name="connsiteY103" fmla="*/ 1176020 h 1877060"/>
                  <a:gd name="connsiteX104" fmla="*/ 1706880 w 1717040"/>
                  <a:gd name="connsiteY104" fmla="*/ 1264920 h 1877060"/>
                  <a:gd name="connsiteX105" fmla="*/ 1717040 w 1717040"/>
                  <a:gd name="connsiteY105" fmla="*/ 1450340 h 1877060"/>
                  <a:gd name="connsiteX106" fmla="*/ 1691640 w 1717040"/>
                  <a:gd name="connsiteY106" fmla="*/ 1490980 h 1877060"/>
                  <a:gd name="connsiteX107" fmla="*/ 1666240 w 1717040"/>
                  <a:gd name="connsiteY107" fmla="*/ 1524000 h 1877060"/>
                  <a:gd name="connsiteX108" fmla="*/ 1602740 w 1717040"/>
                  <a:gd name="connsiteY108" fmla="*/ 1742440 h 1877060"/>
                  <a:gd name="connsiteX109" fmla="*/ 1562100 w 1717040"/>
                  <a:gd name="connsiteY109" fmla="*/ 1800860 h 1877060"/>
                  <a:gd name="connsiteX110" fmla="*/ 1551940 w 1717040"/>
                  <a:gd name="connsiteY110" fmla="*/ 1851660 h 1877060"/>
                  <a:gd name="connsiteX111" fmla="*/ 1498600 w 1717040"/>
                  <a:gd name="connsiteY111" fmla="*/ 1877060 h 18770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</a:cxnLst>
                <a:rect l="l" t="t" r="r" b="b"/>
                <a:pathLst>
                  <a:path w="1717040" h="1877060">
                    <a:moveTo>
                      <a:pt x="1498600" y="1877060"/>
                    </a:moveTo>
                    <a:lnTo>
                      <a:pt x="1498600" y="1877060"/>
                    </a:lnTo>
                    <a:lnTo>
                      <a:pt x="1262380" y="1841500"/>
                    </a:lnTo>
                    <a:lnTo>
                      <a:pt x="1209040" y="1818640"/>
                    </a:lnTo>
                    <a:lnTo>
                      <a:pt x="1153160" y="1803400"/>
                    </a:lnTo>
                    <a:lnTo>
                      <a:pt x="980440" y="1612900"/>
                    </a:lnTo>
                    <a:lnTo>
                      <a:pt x="932180" y="1549400"/>
                    </a:lnTo>
                    <a:lnTo>
                      <a:pt x="868680" y="1496060"/>
                    </a:lnTo>
                    <a:lnTo>
                      <a:pt x="797560" y="1450340"/>
                    </a:lnTo>
                    <a:lnTo>
                      <a:pt x="713740" y="1409700"/>
                    </a:lnTo>
                    <a:lnTo>
                      <a:pt x="680720" y="1397000"/>
                    </a:lnTo>
                    <a:lnTo>
                      <a:pt x="599440" y="1397000"/>
                    </a:lnTo>
                    <a:lnTo>
                      <a:pt x="535940" y="1407160"/>
                    </a:lnTo>
                    <a:lnTo>
                      <a:pt x="467360" y="1414780"/>
                    </a:lnTo>
                    <a:lnTo>
                      <a:pt x="414020" y="1430020"/>
                    </a:lnTo>
                    <a:lnTo>
                      <a:pt x="355600" y="1475740"/>
                    </a:lnTo>
                    <a:lnTo>
                      <a:pt x="304800" y="1483360"/>
                    </a:lnTo>
                    <a:lnTo>
                      <a:pt x="182880" y="1470660"/>
                    </a:lnTo>
                    <a:lnTo>
                      <a:pt x="134620" y="1447800"/>
                    </a:lnTo>
                    <a:lnTo>
                      <a:pt x="55880" y="1450340"/>
                    </a:lnTo>
                    <a:lnTo>
                      <a:pt x="12700" y="1432560"/>
                    </a:lnTo>
                    <a:lnTo>
                      <a:pt x="0" y="1328420"/>
                    </a:lnTo>
                    <a:lnTo>
                      <a:pt x="33020" y="1287780"/>
                    </a:lnTo>
                    <a:lnTo>
                      <a:pt x="58420" y="1224280"/>
                    </a:lnTo>
                    <a:lnTo>
                      <a:pt x="81280" y="1178560"/>
                    </a:lnTo>
                    <a:lnTo>
                      <a:pt x="116840" y="1115060"/>
                    </a:lnTo>
                    <a:lnTo>
                      <a:pt x="154940" y="1079500"/>
                    </a:lnTo>
                    <a:lnTo>
                      <a:pt x="289560" y="970280"/>
                    </a:lnTo>
                    <a:lnTo>
                      <a:pt x="342900" y="919480"/>
                    </a:lnTo>
                    <a:lnTo>
                      <a:pt x="368300" y="866140"/>
                    </a:lnTo>
                    <a:lnTo>
                      <a:pt x="381000" y="807720"/>
                    </a:lnTo>
                    <a:lnTo>
                      <a:pt x="396240" y="772160"/>
                    </a:lnTo>
                    <a:lnTo>
                      <a:pt x="414020" y="759460"/>
                    </a:lnTo>
                    <a:lnTo>
                      <a:pt x="452120" y="754380"/>
                    </a:lnTo>
                    <a:lnTo>
                      <a:pt x="492760" y="723900"/>
                    </a:lnTo>
                    <a:lnTo>
                      <a:pt x="505460" y="693420"/>
                    </a:lnTo>
                    <a:lnTo>
                      <a:pt x="520700" y="662940"/>
                    </a:lnTo>
                    <a:lnTo>
                      <a:pt x="548640" y="619760"/>
                    </a:lnTo>
                    <a:lnTo>
                      <a:pt x="601980" y="571500"/>
                    </a:lnTo>
                    <a:lnTo>
                      <a:pt x="635000" y="541020"/>
                    </a:lnTo>
                    <a:lnTo>
                      <a:pt x="650240" y="502920"/>
                    </a:lnTo>
                    <a:lnTo>
                      <a:pt x="647700" y="482600"/>
                    </a:lnTo>
                    <a:lnTo>
                      <a:pt x="657860" y="464820"/>
                    </a:lnTo>
                    <a:lnTo>
                      <a:pt x="678180" y="469900"/>
                    </a:lnTo>
                    <a:lnTo>
                      <a:pt x="706120" y="492760"/>
                    </a:lnTo>
                    <a:lnTo>
                      <a:pt x="789940" y="482600"/>
                    </a:lnTo>
                    <a:lnTo>
                      <a:pt x="815340" y="462280"/>
                    </a:lnTo>
                    <a:lnTo>
                      <a:pt x="843280" y="429260"/>
                    </a:lnTo>
                    <a:lnTo>
                      <a:pt x="845820" y="396240"/>
                    </a:lnTo>
                    <a:lnTo>
                      <a:pt x="838200" y="368300"/>
                    </a:lnTo>
                    <a:lnTo>
                      <a:pt x="850900" y="337820"/>
                    </a:lnTo>
                    <a:lnTo>
                      <a:pt x="883920" y="330200"/>
                    </a:lnTo>
                    <a:lnTo>
                      <a:pt x="906780" y="317500"/>
                    </a:lnTo>
                    <a:lnTo>
                      <a:pt x="927100" y="302260"/>
                    </a:lnTo>
                    <a:lnTo>
                      <a:pt x="952500" y="304800"/>
                    </a:lnTo>
                    <a:lnTo>
                      <a:pt x="949960" y="335280"/>
                    </a:lnTo>
                    <a:lnTo>
                      <a:pt x="982980" y="337820"/>
                    </a:lnTo>
                    <a:lnTo>
                      <a:pt x="1043940" y="322580"/>
                    </a:lnTo>
                    <a:lnTo>
                      <a:pt x="1094740" y="320040"/>
                    </a:lnTo>
                    <a:lnTo>
                      <a:pt x="1145540" y="322580"/>
                    </a:lnTo>
                    <a:lnTo>
                      <a:pt x="1186180" y="337820"/>
                    </a:lnTo>
                    <a:lnTo>
                      <a:pt x="1221740" y="337820"/>
                    </a:lnTo>
                    <a:lnTo>
                      <a:pt x="1229360" y="312420"/>
                    </a:lnTo>
                    <a:lnTo>
                      <a:pt x="1229360" y="287020"/>
                    </a:lnTo>
                    <a:lnTo>
                      <a:pt x="1219200" y="271780"/>
                    </a:lnTo>
                    <a:lnTo>
                      <a:pt x="1216660" y="213360"/>
                    </a:lnTo>
                    <a:lnTo>
                      <a:pt x="1229360" y="195580"/>
                    </a:lnTo>
                    <a:lnTo>
                      <a:pt x="1295400" y="165100"/>
                    </a:lnTo>
                    <a:lnTo>
                      <a:pt x="1315720" y="137160"/>
                    </a:lnTo>
                    <a:lnTo>
                      <a:pt x="1310640" y="114300"/>
                    </a:lnTo>
                    <a:lnTo>
                      <a:pt x="1295400" y="93980"/>
                    </a:lnTo>
                    <a:lnTo>
                      <a:pt x="1292860" y="53340"/>
                    </a:lnTo>
                    <a:lnTo>
                      <a:pt x="1315720" y="40640"/>
                    </a:lnTo>
                    <a:lnTo>
                      <a:pt x="1363980" y="53340"/>
                    </a:lnTo>
                    <a:lnTo>
                      <a:pt x="1402080" y="53340"/>
                    </a:lnTo>
                    <a:lnTo>
                      <a:pt x="1440180" y="33020"/>
                    </a:lnTo>
                    <a:lnTo>
                      <a:pt x="1463040" y="20320"/>
                    </a:lnTo>
                    <a:lnTo>
                      <a:pt x="1490980" y="17780"/>
                    </a:lnTo>
                    <a:lnTo>
                      <a:pt x="1526540" y="0"/>
                    </a:lnTo>
                    <a:lnTo>
                      <a:pt x="1557020" y="0"/>
                    </a:lnTo>
                    <a:lnTo>
                      <a:pt x="1577340" y="17780"/>
                    </a:lnTo>
                    <a:lnTo>
                      <a:pt x="1559560" y="58420"/>
                    </a:lnTo>
                    <a:lnTo>
                      <a:pt x="1577340" y="78740"/>
                    </a:lnTo>
                    <a:lnTo>
                      <a:pt x="1577340" y="134620"/>
                    </a:lnTo>
                    <a:lnTo>
                      <a:pt x="1600200" y="165100"/>
                    </a:lnTo>
                    <a:lnTo>
                      <a:pt x="1595120" y="198120"/>
                    </a:lnTo>
                    <a:lnTo>
                      <a:pt x="1567180" y="236220"/>
                    </a:lnTo>
                    <a:lnTo>
                      <a:pt x="1536700" y="281940"/>
                    </a:lnTo>
                    <a:lnTo>
                      <a:pt x="1513840" y="322580"/>
                    </a:lnTo>
                    <a:lnTo>
                      <a:pt x="1480820" y="386080"/>
                    </a:lnTo>
                    <a:lnTo>
                      <a:pt x="1480820" y="414020"/>
                    </a:lnTo>
                    <a:lnTo>
                      <a:pt x="1485900" y="464820"/>
                    </a:lnTo>
                    <a:lnTo>
                      <a:pt x="1480820" y="518160"/>
                    </a:lnTo>
                    <a:lnTo>
                      <a:pt x="1475740" y="594360"/>
                    </a:lnTo>
                    <a:lnTo>
                      <a:pt x="1470660" y="637540"/>
                    </a:lnTo>
                    <a:lnTo>
                      <a:pt x="1501140" y="718820"/>
                    </a:lnTo>
                    <a:lnTo>
                      <a:pt x="1506220" y="762000"/>
                    </a:lnTo>
                    <a:lnTo>
                      <a:pt x="1516380" y="815340"/>
                    </a:lnTo>
                    <a:lnTo>
                      <a:pt x="1546860" y="873760"/>
                    </a:lnTo>
                    <a:lnTo>
                      <a:pt x="1661160" y="980440"/>
                    </a:lnTo>
                    <a:lnTo>
                      <a:pt x="1694180" y="1013460"/>
                    </a:lnTo>
                    <a:lnTo>
                      <a:pt x="1706880" y="1061720"/>
                    </a:lnTo>
                    <a:cubicBezTo>
                      <a:pt x="1706033" y="1084580"/>
                      <a:pt x="1705187" y="1107440"/>
                      <a:pt x="1704340" y="1130300"/>
                    </a:cubicBezTo>
                    <a:lnTo>
                      <a:pt x="1694180" y="1176020"/>
                    </a:lnTo>
                    <a:lnTo>
                      <a:pt x="1706880" y="1264920"/>
                    </a:lnTo>
                    <a:lnTo>
                      <a:pt x="1717040" y="1450340"/>
                    </a:lnTo>
                    <a:lnTo>
                      <a:pt x="1691640" y="1490980"/>
                    </a:lnTo>
                    <a:lnTo>
                      <a:pt x="1666240" y="1524000"/>
                    </a:lnTo>
                    <a:lnTo>
                      <a:pt x="1602740" y="1742440"/>
                    </a:lnTo>
                    <a:lnTo>
                      <a:pt x="1562100" y="1800860"/>
                    </a:lnTo>
                    <a:lnTo>
                      <a:pt x="1551940" y="1851660"/>
                    </a:lnTo>
                    <a:lnTo>
                      <a:pt x="1498600" y="1877060"/>
                    </a:lnTo>
                    <a:close/>
                  </a:path>
                </a:pathLst>
              </a:cu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 b="1">
                  <a:solidFill>
                    <a:schemeClr val="tx1"/>
                  </a:solidFill>
                  <a:latin typeface="S-Core Dream 6 Bold" panose="020B0503030302020204" pitchFamily="34" charset="-127"/>
                  <a:ea typeface="S-Core Dream 6 Bold" panose="020B0503030302020204" pitchFamily="34" charset="-127"/>
                </a:endParaRPr>
              </a:p>
            </p:txBody>
          </p:sp>
          <p:sp>
            <p:nvSpPr>
              <p:cNvPr id="276" name="동대문 TXT">
                <a:extLst>
                  <a:ext uri="{FF2B5EF4-FFF2-40B4-BE49-F238E27FC236}">
                    <a16:creationId xmlns:a16="http://schemas.microsoft.com/office/drawing/2014/main" id="{77BE1984-5A7A-934A-8E7F-FB8E860C59AA}"/>
                  </a:ext>
                </a:extLst>
              </p:cNvPr>
              <p:cNvSpPr txBox="1"/>
              <p:nvPr/>
            </p:nvSpPr>
            <p:spPr>
              <a:xfrm>
                <a:off x="5335704" y="3708917"/>
                <a:ext cx="588624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ko-KR" altLang="en-US" sz="1200" b="1" spc="-150" dirty="0">
                    <a:latin typeface="S-Core Dream 6 Bold" panose="020B0503030302020204" pitchFamily="34" charset="-127"/>
                    <a:ea typeface="S-Core Dream 6 Bold" panose="020B0503030302020204" pitchFamily="34" charset="-127"/>
                  </a:rPr>
                  <a:t>동대문</a:t>
                </a:r>
              </a:p>
            </p:txBody>
          </p:sp>
        </p:grpSp>
        <p:grpSp>
          <p:nvGrpSpPr>
            <p:cNvPr id="272" name="종로구">
              <a:extLst>
                <a:ext uri="{FF2B5EF4-FFF2-40B4-BE49-F238E27FC236}">
                  <a16:creationId xmlns:a16="http://schemas.microsoft.com/office/drawing/2014/main" id="{A02549DB-07D4-9848-B678-58F2869D9FAB}"/>
                </a:ext>
              </a:extLst>
            </p:cNvPr>
            <p:cNvGrpSpPr/>
            <p:nvPr/>
          </p:nvGrpSpPr>
          <p:grpSpPr>
            <a:xfrm>
              <a:off x="8578646" y="2763343"/>
              <a:ext cx="956011" cy="1048007"/>
              <a:chOff x="4282338" y="3010461"/>
              <a:chExt cx="956011" cy="1048007"/>
            </a:xfrm>
            <a:grpFill/>
          </p:grpSpPr>
          <p:sp>
            <p:nvSpPr>
              <p:cNvPr id="273" name="종로구">
                <a:extLst>
                  <a:ext uri="{FF2B5EF4-FFF2-40B4-BE49-F238E27FC236}">
                    <a16:creationId xmlns:a16="http://schemas.microsoft.com/office/drawing/2014/main" id="{E33F50BC-D0A4-FC46-9CDE-45A1274FF2A8}"/>
                  </a:ext>
                </a:extLst>
              </p:cNvPr>
              <p:cNvSpPr/>
              <p:nvPr/>
            </p:nvSpPr>
            <p:spPr>
              <a:xfrm>
                <a:off x="4282338" y="3010461"/>
                <a:ext cx="956011" cy="1048007"/>
              </a:xfrm>
              <a:custGeom>
                <a:avLst/>
                <a:gdLst>
                  <a:gd name="connsiteX0" fmla="*/ 768096 w 2343912"/>
                  <a:gd name="connsiteY0" fmla="*/ 18288 h 2569464"/>
                  <a:gd name="connsiteX1" fmla="*/ 704088 w 2343912"/>
                  <a:gd name="connsiteY1" fmla="*/ 0 h 2569464"/>
                  <a:gd name="connsiteX2" fmla="*/ 682752 w 2343912"/>
                  <a:gd name="connsiteY2" fmla="*/ 15240 h 2569464"/>
                  <a:gd name="connsiteX3" fmla="*/ 670560 w 2343912"/>
                  <a:gd name="connsiteY3" fmla="*/ 54864 h 2569464"/>
                  <a:gd name="connsiteX4" fmla="*/ 670560 w 2343912"/>
                  <a:gd name="connsiteY4" fmla="*/ 88392 h 2569464"/>
                  <a:gd name="connsiteX5" fmla="*/ 606552 w 2343912"/>
                  <a:gd name="connsiteY5" fmla="*/ 115824 h 2569464"/>
                  <a:gd name="connsiteX6" fmla="*/ 560832 w 2343912"/>
                  <a:gd name="connsiteY6" fmla="*/ 131064 h 2569464"/>
                  <a:gd name="connsiteX7" fmla="*/ 505968 w 2343912"/>
                  <a:gd name="connsiteY7" fmla="*/ 128016 h 2569464"/>
                  <a:gd name="connsiteX8" fmla="*/ 448056 w 2343912"/>
                  <a:gd name="connsiteY8" fmla="*/ 134112 h 2569464"/>
                  <a:gd name="connsiteX9" fmla="*/ 411480 w 2343912"/>
                  <a:gd name="connsiteY9" fmla="*/ 121920 h 2569464"/>
                  <a:gd name="connsiteX10" fmla="*/ 362712 w 2343912"/>
                  <a:gd name="connsiteY10" fmla="*/ 128016 h 2569464"/>
                  <a:gd name="connsiteX11" fmla="*/ 316992 w 2343912"/>
                  <a:gd name="connsiteY11" fmla="*/ 143256 h 2569464"/>
                  <a:gd name="connsiteX12" fmla="*/ 286512 w 2343912"/>
                  <a:gd name="connsiteY12" fmla="*/ 201168 h 2569464"/>
                  <a:gd name="connsiteX13" fmla="*/ 283464 w 2343912"/>
                  <a:gd name="connsiteY13" fmla="*/ 252984 h 2569464"/>
                  <a:gd name="connsiteX14" fmla="*/ 292608 w 2343912"/>
                  <a:gd name="connsiteY14" fmla="*/ 277368 h 2569464"/>
                  <a:gd name="connsiteX15" fmla="*/ 271272 w 2343912"/>
                  <a:gd name="connsiteY15" fmla="*/ 307848 h 2569464"/>
                  <a:gd name="connsiteX16" fmla="*/ 228600 w 2343912"/>
                  <a:gd name="connsiteY16" fmla="*/ 313944 h 2569464"/>
                  <a:gd name="connsiteX17" fmla="*/ 198120 w 2343912"/>
                  <a:gd name="connsiteY17" fmla="*/ 335280 h 2569464"/>
                  <a:gd name="connsiteX18" fmla="*/ 140208 w 2343912"/>
                  <a:gd name="connsiteY18" fmla="*/ 335280 h 2569464"/>
                  <a:gd name="connsiteX19" fmla="*/ 100584 w 2343912"/>
                  <a:gd name="connsiteY19" fmla="*/ 316992 h 2569464"/>
                  <a:gd name="connsiteX20" fmla="*/ 42672 w 2343912"/>
                  <a:gd name="connsiteY20" fmla="*/ 304800 h 2569464"/>
                  <a:gd name="connsiteX21" fmla="*/ 12192 w 2343912"/>
                  <a:gd name="connsiteY21" fmla="*/ 329184 h 2569464"/>
                  <a:gd name="connsiteX22" fmla="*/ 0 w 2343912"/>
                  <a:gd name="connsiteY22" fmla="*/ 384048 h 2569464"/>
                  <a:gd name="connsiteX23" fmla="*/ 15240 w 2343912"/>
                  <a:gd name="connsiteY23" fmla="*/ 435864 h 2569464"/>
                  <a:gd name="connsiteX24" fmla="*/ 30480 w 2343912"/>
                  <a:gd name="connsiteY24" fmla="*/ 505968 h 2569464"/>
                  <a:gd name="connsiteX25" fmla="*/ 39624 w 2343912"/>
                  <a:gd name="connsiteY25" fmla="*/ 554736 h 2569464"/>
                  <a:gd name="connsiteX26" fmla="*/ 45720 w 2343912"/>
                  <a:gd name="connsiteY26" fmla="*/ 603504 h 2569464"/>
                  <a:gd name="connsiteX27" fmla="*/ 30480 w 2343912"/>
                  <a:gd name="connsiteY27" fmla="*/ 640080 h 2569464"/>
                  <a:gd name="connsiteX28" fmla="*/ 30480 w 2343912"/>
                  <a:gd name="connsiteY28" fmla="*/ 737616 h 2569464"/>
                  <a:gd name="connsiteX29" fmla="*/ 30480 w 2343912"/>
                  <a:gd name="connsiteY29" fmla="*/ 975360 h 2569464"/>
                  <a:gd name="connsiteX30" fmla="*/ 54864 w 2343912"/>
                  <a:gd name="connsiteY30" fmla="*/ 1027176 h 2569464"/>
                  <a:gd name="connsiteX31" fmla="*/ 112776 w 2343912"/>
                  <a:gd name="connsiteY31" fmla="*/ 1072896 h 2569464"/>
                  <a:gd name="connsiteX32" fmla="*/ 149352 w 2343912"/>
                  <a:gd name="connsiteY32" fmla="*/ 1124712 h 2569464"/>
                  <a:gd name="connsiteX33" fmla="*/ 155448 w 2343912"/>
                  <a:gd name="connsiteY33" fmla="*/ 1167384 h 2569464"/>
                  <a:gd name="connsiteX34" fmla="*/ 118872 w 2343912"/>
                  <a:gd name="connsiteY34" fmla="*/ 1207008 h 2569464"/>
                  <a:gd name="connsiteX35" fmla="*/ 106680 w 2343912"/>
                  <a:gd name="connsiteY35" fmla="*/ 1267968 h 2569464"/>
                  <a:gd name="connsiteX36" fmla="*/ 109728 w 2343912"/>
                  <a:gd name="connsiteY36" fmla="*/ 1319784 h 2569464"/>
                  <a:gd name="connsiteX37" fmla="*/ 128016 w 2343912"/>
                  <a:gd name="connsiteY37" fmla="*/ 1350264 h 2569464"/>
                  <a:gd name="connsiteX38" fmla="*/ 134112 w 2343912"/>
                  <a:gd name="connsiteY38" fmla="*/ 1383792 h 2569464"/>
                  <a:gd name="connsiteX39" fmla="*/ 164592 w 2343912"/>
                  <a:gd name="connsiteY39" fmla="*/ 1408176 h 2569464"/>
                  <a:gd name="connsiteX40" fmla="*/ 213360 w 2343912"/>
                  <a:gd name="connsiteY40" fmla="*/ 1392936 h 2569464"/>
                  <a:gd name="connsiteX41" fmla="*/ 262128 w 2343912"/>
                  <a:gd name="connsiteY41" fmla="*/ 1408176 h 2569464"/>
                  <a:gd name="connsiteX42" fmla="*/ 277368 w 2343912"/>
                  <a:gd name="connsiteY42" fmla="*/ 1441704 h 2569464"/>
                  <a:gd name="connsiteX43" fmla="*/ 280416 w 2343912"/>
                  <a:gd name="connsiteY43" fmla="*/ 1490472 h 2569464"/>
                  <a:gd name="connsiteX44" fmla="*/ 286512 w 2343912"/>
                  <a:gd name="connsiteY44" fmla="*/ 1557528 h 2569464"/>
                  <a:gd name="connsiteX45" fmla="*/ 283464 w 2343912"/>
                  <a:gd name="connsiteY45" fmla="*/ 1597152 h 2569464"/>
                  <a:gd name="connsiteX46" fmla="*/ 259080 w 2343912"/>
                  <a:gd name="connsiteY46" fmla="*/ 1624584 h 2569464"/>
                  <a:gd name="connsiteX47" fmla="*/ 256032 w 2343912"/>
                  <a:gd name="connsiteY47" fmla="*/ 1664208 h 2569464"/>
                  <a:gd name="connsiteX48" fmla="*/ 274320 w 2343912"/>
                  <a:gd name="connsiteY48" fmla="*/ 1700784 h 2569464"/>
                  <a:gd name="connsiteX49" fmla="*/ 265176 w 2343912"/>
                  <a:gd name="connsiteY49" fmla="*/ 1746504 h 2569464"/>
                  <a:gd name="connsiteX50" fmla="*/ 240792 w 2343912"/>
                  <a:gd name="connsiteY50" fmla="*/ 1786128 h 2569464"/>
                  <a:gd name="connsiteX51" fmla="*/ 246888 w 2343912"/>
                  <a:gd name="connsiteY51" fmla="*/ 1831848 h 2569464"/>
                  <a:gd name="connsiteX52" fmla="*/ 262128 w 2343912"/>
                  <a:gd name="connsiteY52" fmla="*/ 1929384 h 2569464"/>
                  <a:gd name="connsiteX53" fmla="*/ 277368 w 2343912"/>
                  <a:gd name="connsiteY53" fmla="*/ 1990344 h 2569464"/>
                  <a:gd name="connsiteX54" fmla="*/ 301752 w 2343912"/>
                  <a:gd name="connsiteY54" fmla="*/ 2039112 h 2569464"/>
                  <a:gd name="connsiteX55" fmla="*/ 310896 w 2343912"/>
                  <a:gd name="connsiteY55" fmla="*/ 2081784 h 2569464"/>
                  <a:gd name="connsiteX56" fmla="*/ 289560 w 2343912"/>
                  <a:gd name="connsiteY56" fmla="*/ 2115312 h 2569464"/>
                  <a:gd name="connsiteX57" fmla="*/ 243840 w 2343912"/>
                  <a:gd name="connsiteY57" fmla="*/ 2130552 h 2569464"/>
                  <a:gd name="connsiteX58" fmla="*/ 243840 w 2343912"/>
                  <a:gd name="connsiteY58" fmla="*/ 2130552 h 2569464"/>
                  <a:gd name="connsiteX59" fmla="*/ 195072 w 2343912"/>
                  <a:gd name="connsiteY59" fmla="*/ 2139696 h 2569464"/>
                  <a:gd name="connsiteX60" fmla="*/ 188976 w 2343912"/>
                  <a:gd name="connsiteY60" fmla="*/ 2167128 h 2569464"/>
                  <a:gd name="connsiteX61" fmla="*/ 216408 w 2343912"/>
                  <a:gd name="connsiteY61" fmla="*/ 2194560 h 2569464"/>
                  <a:gd name="connsiteX62" fmla="*/ 283464 w 2343912"/>
                  <a:gd name="connsiteY62" fmla="*/ 2240280 h 2569464"/>
                  <a:gd name="connsiteX63" fmla="*/ 316992 w 2343912"/>
                  <a:gd name="connsiteY63" fmla="*/ 2276856 h 2569464"/>
                  <a:gd name="connsiteX64" fmla="*/ 316992 w 2343912"/>
                  <a:gd name="connsiteY64" fmla="*/ 2316480 h 2569464"/>
                  <a:gd name="connsiteX65" fmla="*/ 310896 w 2343912"/>
                  <a:gd name="connsiteY65" fmla="*/ 2350008 h 2569464"/>
                  <a:gd name="connsiteX66" fmla="*/ 356616 w 2343912"/>
                  <a:gd name="connsiteY66" fmla="*/ 2414016 h 2569464"/>
                  <a:gd name="connsiteX67" fmla="*/ 408432 w 2343912"/>
                  <a:gd name="connsiteY67" fmla="*/ 2493264 h 2569464"/>
                  <a:gd name="connsiteX68" fmla="*/ 411480 w 2343912"/>
                  <a:gd name="connsiteY68" fmla="*/ 2520696 h 2569464"/>
                  <a:gd name="connsiteX69" fmla="*/ 435864 w 2343912"/>
                  <a:gd name="connsiteY69" fmla="*/ 2560320 h 2569464"/>
                  <a:gd name="connsiteX70" fmla="*/ 460248 w 2343912"/>
                  <a:gd name="connsiteY70" fmla="*/ 2566416 h 2569464"/>
                  <a:gd name="connsiteX71" fmla="*/ 496824 w 2343912"/>
                  <a:gd name="connsiteY71" fmla="*/ 2538984 h 2569464"/>
                  <a:gd name="connsiteX72" fmla="*/ 496824 w 2343912"/>
                  <a:gd name="connsiteY72" fmla="*/ 2538984 h 2569464"/>
                  <a:gd name="connsiteX73" fmla="*/ 545592 w 2343912"/>
                  <a:gd name="connsiteY73" fmla="*/ 2526792 h 2569464"/>
                  <a:gd name="connsiteX74" fmla="*/ 573024 w 2343912"/>
                  <a:gd name="connsiteY74" fmla="*/ 2548128 h 2569464"/>
                  <a:gd name="connsiteX75" fmla="*/ 606552 w 2343912"/>
                  <a:gd name="connsiteY75" fmla="*/ 2542032 h 2569464"/>
                  <a:gd name="connsiteX76" fmla="*/ 627888 w 2343912"/>
                  <a:gd name="connsiteY76" fmla="*/ 2499360 h 2569464"/>
                  <a:gd name="connsiteX77" fmla="*/ 661416 w 2343912"/>
                  <a:gd name="connsiteY77" fmla="*/ 2496312 h 2569464"/>
                  <a:gd name="connsiteX78" fmla="*/ 731520 w 2343912"/>
                  <a:gd name="connsiteY78" fmla="*/ 2502408 h 2569464"/>
                  <a:gd name="connsiteX79" fmla="*/ 801624 w 2343912"/>
                  <a:gd name="connsiteY79" fmla="*/ 2520696 h 2569464"/>
                  <a:gd name="connsiteX80" fmla="*/ 896112 w 2343912"/>
                  <a:gd name="connsiteY80" fmla="*/ 2523744 h 2569464"/>
                  <a:gd name="connsiteX81" fmla="*/ 941832 w 2343912"/>
                  <a:gd name="connsiteY81" fmla="*/ 2538984 h 2569464"/>
                  <a:gd name="connsiteX82" fmla="*/ 1042416 w 2343912"/>
                  <a:gd name="connsiteY82" fmla="*/ 2542032 h 2569464"/>
                  <a:gd name="connsiteX83" fmla="*/ 1103376 w 2343912"/>
                  <a:gd name="connsiteY83" fmla="*/ 2535936 h 2569464"/>
                  <a:gd name="connsiteX84" fmla="*/ 1210056 w 2343912"/>
                  <a:gd name="connsiteY84" fmla="*/ 2560320 h 2569464"/>
                  <a:gd name="connsiteX85" fmla="*/ 1301496 w 2343912"/>
                  <a:gd name="connsiteY85" fmla="*/ 2569464 h 2569464"/>
                  <a:gd name="connsiteX86" fmla="*/ 1389888 w 2343912"/>
                  <a:gd name="connsiteY86" fmla="*/ 2569464 h 2569464"/>
                  <a:gd name="connsiteX87" fmla="*/ 1432560 w 2343912"/>
                  <a:gd name="connsiteY87" fmla="*/ 2557272 h 2569464"/>
                  <a:gd name="connsiteX88" fmla="*/ 1459992 w 2343912"/>
                  <a:gd name="connsiteY88" fmla="*/ 2529840 h 2569464"/>
                  <a:gd name="connsiteX89" fmla="*/ 1490472 w 2343912"/>
                  <a:gd name="connsiteY89" fmla="*/ 2502408 h 2569464"/>
                  <a:gd name="connsiteX90" fmla="*/ 1514856 w 2343912"/>
                  <a:gd name="connsiteY90" fmla="*/ 2478024 h 2569464"/>
                  <a:gd name="connsiteX91" fmla="*/ 1536192 w 2343912"/>
                  <a:gd name="connsiteY91" fmla="*/ 2465832 h 2569464"/>
                  <a:gd name="connsiteX92" fmla="*/ 1563624 w 2343912"/>
                  <a:gd name="connsiteY92" fmla="*/ 2468880 h 2569464"/>
                  <a:gd name="connsiteX93" fmla="*/ 1594104 w 2343912"/>
                  <a:gd name="connsiteY93" fmla="*/ 2493264 h 2569464"/>
                  <a:gd name="connsiteX94" fmla="*/ 1624584 w 2343912"/>
                  <a:gd name="connsiteY94" fmla="*/ 2511552 h 2569464"/>
                  <a:gd name="connsiteX95" fmla="*/ 1664208 w 2343912"/>
                  <a:gd name="connsiteY95" fmla="*/ 2520696 h 2569464"/>
                  <a:gd name="connsiteX96" fmla="*/ 1798320 w 2343912"/>
                  <a:gd name="connsiteY96" fmla="*/ 2520696 h 2569464"/>
                  <a:gd name="connsiteX97" fmla="*/ 1840992 w 2343912"/>
                  <a:gd name="connsiteY97" fmla="*/ 2508504 h 2569464"/>
                  <a:gd name="connsiteX98" fmla="*/ 1920240 w 2343912"/>
                  <a:gd name="connsiteY98" fmla="*/ 2511552 h 2569464"/>
                  <a:gd name="connsiteX99" fmla="*/ 1972056 w 2343912"/>
                  <a:gd name="connsiteY99" fmla="*/ 2499360 h 2569464"/>
                  <a:gd name="connsiteX100" fmla="*/ 2130552 w 2343912"/>
                  <a:gd name="connsiteY100" fmla="*/ 2514600 h 2569464"/>
                  <a:gd name="connsiteX101" fmla="*/ 2185416 w 2343912"/>
                  <a:gd name="connsiteY101" fmla="*/ 2499360 h 2569464"/>
                  <a:gd name="connsiteX102" fmla="*/ 2243328 w 2343912"/>
                  <a:gd name="connsiteY102" fmla="*/ 2484120 h 2569464"/>
                  <a:gd name="connsiteX103" fmla="*/ 2304288 w 2343912"/>
                  <a:gd name="connsiteY103" fmla="*/ 2484120 h 2569464"/>
                  <a:gd name="connsiteX104" fmla="*/ 2322576 w 2343912"/>
                  <a:gd name="connsiteY104" fmla="*/ 2459736 h 2569464"/>
                  <a:gd name="connsiteX105" fmla="*/ 2313432 w 2343912"/>
                  <a:gd name="connsiteY105" fmla="*/ 2386584 h 2569464"/>
                  <a:gd name="connsiteX106" fmla="*/ 2292096 w 2343912"/>
                  <a:gd name="connsiteY106" fmla="*/ 2346960 h 2569464"/>
                  <a:gd name="connsiteX107" fmla="*/ 2304288 w 2343912"/>
                  <a:gd name="connsiteY107" fmla="*/ 2322576 h 2569464"/>
                  <a:gd name="connsiteX108" fmla="*/ 2334768 w 2343912"/>
                  <a:gd name="connsiteY108" fmla="*/ 2286000 h 2569464"/>
                  <a:gd name="connsiteX109" fmla="*/ 2343912 w 2343912"/>
                  <a:gd name="connsiteY109" fmla="*/ 2258568 h 2569464"/>
                  <a:gd name="connsiteX110" fmla="*/ 2292096 w 2343912"/>
                  <a:gd name="connsiteY110" fmla="*/ 2264664 h 2569464"/>
                  <a:gd name="connsiteX111" fmla="*/ 2264664 w 2343912"/>
                  <a:gd name="connsiteY111" fmla="*/ 2295144 h 2569464"/>
                  <a:gd name="connsiteX112" fmla="*/ 2218944 w 2343912"/>
                  <a:gd name="connsiteY112" fmla="*/ 2295144 h 2569464"/>
                  <a:gd name="connsiteX113" fmla="*/ 2173224 w 2343912"/>
                  <a:gd name="connsiteY113" fmla="*/ 2267712 h 2569464"/>
                  <a:gd name="connsiteX114" fmla="*/ 2145792 w 2343912"/>
                  <a:gd name="connsiteY114" fmla="*/ 2237232 h 2569464"/>
                  <a:gd name="connsiteX115" fmla="*/ 2133600 w 2343912"/>
                  <a:gd name="connsiteY115" fmla="*/ 2203704 h 2569464"/>
                  <a:gd name="connsiteX116" fmla="*/ 2136648 w 2343912"/>
                  <a:gd name="connsiteY116" fmla="*/ 2176272 h 2569464"/>
                  <a:gd name="connsiteX117" fmla="*/ 2148840 w 2343912"/>
                  <a:gd name="connsiteY117" fmla="*/ 2154936 h 2569464"/>
                  <a:gd name="connsiteX118" fmla="*/ 2173224 w 2343912"/>
                  <a:gd name="connsiteY118" fmla="*/ 2136648 h 2569464"/>
                  <a:gd name="connsiteX119" fmla="*/ 2167128 w 2343912"/>
                  <a:gd name="connsiteY119" fmla="*/ 2090928 h 2569464"/>
                  <a:gd name="connsiteX120" fmla="*/ 2133600 w 2343912"/>
                  <a:gd name="connsiteY120" fmla="*/ 2075688 h 2569464"/>
                  <a:gd name="connsiteX121" fmla="*/ 2106168 w 2343912"/>
                  <a:gd name="connsiteY121" fmla="*/ 2100072 h 2569464"/>
                  <a:gd name="connsiteX122" fmla="*/ 2042160 w 2343912"/>
                  <a:gd name="connsiteY122" fmla="*/ 2103120 h 2569464"/>
                  <a:gd name="connsiteX123" fmla="*/ 2005584 w 2343912"/>
                  <a:gd name="connsiteY123" fmla="*/ 2139696 h 2569464"/>
                  <a:gd name="connsiteX124" fmla="*/ 1996440 w 2343912"/>
                  <a:gd name="connsiteY124" fmla="*/ 2176272 h 2569464"/>
                  <a:gd name="connsiteX125" fmla="*/ 1978152 w 2343912"/>
                  <a:gd name="connsiteY125" fmla="*/ 2200656 h 2569464"/>
                  <a:gd name="connsiteX126" fmla="*/ 1926336 w 2343912"/>
                  <a:gd name="connsiteY126" fmla="*/ 2218944 h 2569464"/>
                  <a:gd name="connsiteX127" fmla="*/ 1831848 w 2343912"/>
                  <a:gd name="connsiteY127" fmla="*/ 2167128 h 2569464"/>
                  <a:gd name="connsiteX128" fmla="*/ 1807464 w 2343912"/>
                  <a:gd name="connsiteY128" fmla="*/ 2142744 h 2569464"/>
                  <a:gd name="connsiteX129" fmla="*/ 1798320 w 2343912"/>
                  <a:gd name="connsiteY129" fmla="*/ 2106168 h 2569464"/>
                  <a:gd name="connsiteX130" fmla="*/ 1807464 w 2343912"/>
                  <a:gd name="connsiteY130" fmla="*/ 2069592 h 2569464"/>
                  <a:gd name="connsiteX131" fmla="*/ 1828800 w 2343912"/>
                  <a:gd name="connsiteY131" fmla="*/ 2036064 h 2569464"/>
                  <a:gd name="connsiteX132" fmla="*/ 1816608 w 2343912"/>
                  <a:gd name="connsiteY132" fmla="*/ 2005584 h 2569464"/>
                  <a:gd name="connsiteX133" fmla="*/ 1792224 w 2343912"/>
                  <a:gd name="connsiteY133" fmla="*/ 1993392 h 2569464"/>
                  <a:gd name="connsiteX134" fmla="*/ 1780032 w 2343912"/>
                  <a:gd name="connsiteY134" fmla="*/ 1965960 h 2569464"/>
                  <a:gd name="connsiteX135" fmla="*/ 1780032 w 2343912"/>
                  <a:gd name="connsiteY135" fmla="*/ 1941576 h 2569464"/>
                  <a:gd name="connsiteX136" fmla="*/ 1795272 w 2343912"/>
                  <a:gd name="connsiteY136" fmla="*/ 1905000 h 2569464"/>
                  <a:gd name="connsiteX137" fmla="*/ 1773936 w 2343912"/>
                  <a:gd name="connsiteY137" fmla="*/ 1862328 h 2569464"/>
                  <a:gd name="connsiteX138" fmla="*/ 1734312 w 2343912"/>
                  <a:gd name="connsiteY138" fmla="*/ 1847088 h 2569464"/>
                  <a:gd name="connsiteX139" fmla="*/ 1685544 w 2343912"/>
                  <a:gd name="connsiteY139" fmla="*/ 1801368 h 2569464"/>
                  <a:gd name="connsiteX140" fmla="*/ 1676400 w 2343912"/>
                  <a:gd name="connsiteY140" fmla="*/ 1752600 h 2569464"/>
                  <a:gd name="connsiteX141" fmla="*/ 1688592 w 2343912"/>
                  <a:gd name="connsiteY141" fmla="*/ 1722120 h 2569464"/>
                  <a:gd name="connsiteX142" fmla="*/ 1676400 w 2343912"/>
                  <a:gd name="connsiteY142" fmla="*/ 1685544 h 2569464"/>
                  <a:gd name="connsiteX143" fmla="*/ 1624584 w 2343912"/>
                  <a:gd name="connsiteY143" fmla="*/ 1676400 h 2569464"/>
                  <a:gd name="connsiteX144" fmla="*/ 1539240 w 2343912"/>
                  <a:gd name="connsiteY144" fmla="*/ 1670304 h 2569464"/>
                  <a:gd name="connsiteX145" fmla="*/ 1496568 w 2343912"/>
                  <a:gd name="connsiteY145" fmla="*/ 1676400 h 2569464"/>
                  <a:gd name="connsiteX146" fmla="*/ 1423416 w 2343912"/>
                  <a:gd name="connsiteY146" fmla="*/ 1703832 h 2569464"/>
                  <a:gd name="connsiteX147" fmla="*/ 1350264 w 2343912"/>
                  <a:gd name="connsiteY147" fmla="*/ 1716024 h 2569464"/>
                  <a:gd name="connsiteX148" fmla="*/ 1271016 w 2343912"/>
                  <a:gd name="connsiteY148" fmla="*/ 1716024 h 2569464"/>
                  <a:gd name="connsiteX149" fmla="*/ 1219200 w 2343912"/>
                  <a:gd name="connsiteY149" fmla="*/ 1664208 h 2569464"/>
                  <a:gd name="connsiteX150" fmla="*/ 1182624 w 2343912"/>
                  <a:gd name="connsiteY150" fmla="*/ 1609344 h 2569464"/>
                  <a:gd name="connsiteX151" fmla="*/ 1121664 w 2343912"/>
                  <a:gd name="connsiteY151" fmla="*/ 1578864 h 2569464"/>
                  <a:gd name="connsiteX152" fmla="*/ 1075944 w 2343912"/>
                  <a:gd name="connsiteY152" fmla="*/ 1575816 h 2569464"/>
                  <a:gd name="connsiteX153" fmla="*/ 1014984 w 2343912"/>
                  <a:gd name="connsiteY153" fmla="*/ 1575816 h 2569464"/>
                  <a:gd name="connsiteX154" fmla="*/ 978408 w 2343912"/>
                  <a:gd name="connsiteY154" fmla="*/ 1560576 h 2569464"/>
                  <a:gd name="connsiteX155" fmla="*/ 944880 w 2343912"/>
                  <a:gd name="connsiteY155" fmla="*/ 1469136 h 2569464"/>
                  <a:gd name="connsiteX156" fmla="*/ 938784 w 2343912"/>
                  <a:gd name="connsiteY156" fmla="*/ 1432560 h 2569464"/>
                  <a:gd name="connsiteX157" fmla="*/ 950976 w 2343912"/>
                  <a:gd name="connsiteY157" fmla="*/ 1392936 h 2569464"/>
                  <a:gd name="connsiteX158" fmla="*/ 1039368 w 2343912"/>
                  <a:gd name="connsiteY158" fmla="*/ 1301496 h 2569464"/>
                  <a:gd name="connsiteX159" fmla="*/ 1075944 w 2343912"/>
                  <a:gd name="connsiteY159" fmla="*/ 1261872 h 2569464"/>
                  <a:gd name="connsiteX160" fmla="*/ 1100328 w 2343912"/>
                  <a:gd name="connsiteY160" fmla="*/ 1261872 h 2569464"/>
                  <a:gd name="connsiteX161" fmla="*/ 1136904 w 2343912"/>
                  <a:gd name="connsiteY161" fmla="*/ 1277112 h 2569464"/>
                  <a:gd name="connsiteX162" fmla="*/ 1155192 w 2343912"/>
                  <a:gd name="connsiteY162" fmla="*/ 1249680 h 2569464"/>
                  <a:gd name="connsiteX163" fmla="*/ 1143000 w 2343912"/>
                  <a:gd name="connsiteY163" fmla="*/ 1210056 h 2569464"/>
                  <a:gd name="connsiteX164" fmla="*/ 1109472 w 2343912"/>
                  <a:gd name="connsiteY164" fmla="*/ 1167384 h 2569464"/>
                  <a:gd name="connsiteX165" fmla="*/ 1103376 w 2343912"/>
                  <a:gd name="connsiteY165" fmla="*/ 1124712 h 2569464"/>
                  <a:gd name="connsiteX166" fmla="*/ 1118616 w 2343912"/>
                  <a:gd name="connsiteY166" fmla="*/ 1088136 h 2569464"/>
                  <a:gd name="connsiteX167" fmla="*/ 1158240 w 2343912"/>
                  <a:gd name="connsiteY167" fmla="*/ 1024128 h 2569464"/>
                  <a:gd name="connsiteX168" fmla="*/ 1179576 w 2343912"/>
                  <a:gd name="connsiteY168" fmla="*/ 966216 h 2569464"/>
                  <a:gd name="connsiteX169" fmla="*/ 1182624 w 2343912"/>
                  <a:gd name="connsiteY169" fmla="*/ 798576 h 2569464"/>
                  <a:gd name="connsiteX170" fmla="*/ 1167384 w 2343912"/>
                  <a:gd name="connsiteY170" fmla="*/ 749808 h 2569464"/>
                  <a:gd name="connsiteX171" fmla="*/ 1130808 w 2343912"/>
                  <a:gd name="connsiteY171" fmla="*/ 725424 h 2569464"/>
                  <a:gd name="connsiteX172" fmla="*/ 1085088 w 2343912"/>
                  <a:gd name="connsiteY172" fmla="*/ 685800 h 2569464"/>
                  <a:gd name="connsiteX173" fmla="*/ 1021080 w 2343912"/>
                  <a:gd name="connsiteY173" fmla="*/ 627888 h 2569464"/>
                  <a:gd name="connsiteX174" fmla="*/ 999744 w 2343912"/>
                  <a:gd name="connsiteY174" fmla="*/ 582168 h 2569464"/>
                  <a:gd name="connsiteX175" fmla="*/ 987552 w 2343912"/>
                  <a:gd name="connsiteY175" fmla="*/ 545592 h 2569464"/>
                  <a:gd name="connsiteX176" fmla="*/ 984504 w 2343912"/>
                  <a:gd name="connsiteY176" fmla="*/ 496824 h 2569464"/>
                  <a:gd name="connsiteX177" fmla="*/ 987552 w 2343912"/>
                  <a:gd name="connsiteY177" fmla="*/ 451104 h 2569464"/>
                  <a:gd name="connsiteX178" fmla="*/ 978408 w 2343912"/>
                  <a:gd name="connsiteY178" fmla="*/ 405384 h 2569464"/>
                  <a:gd name="connsiteX179" fmla="*/ 950976 w 2343912"/>
                  <a:gd name="connsiteY179" fmla="*/ 368808 h 2569464"/>
                  <a:gd name="connsiteX180" fmla="*/ 917448 w 2343912"/>
                  <a:gd name="connsiteY180" fmla="*/ 347472 h 2569464"/>
                  <a:gd name="connsiteX181" fmla="*/ 911352 w 2343912"/>
                  <a:gd name="connsiteY181" fmla="*/ 320040 h 2569464"/>
                  <a:gd name="connsiteX182" fmla="*/ 932688 w 2343912"/>
                  <a:gd name="connsiteY182" fmla="*/ 295656 h 2569464"/>
                  <a:gd name="connsiteX183" fmla="*/ 938784 w 2343912"/>
                  <a:gd name="connsiteY183" fmla="*/ 268224 h 2569464"/>
                  <a:gd name="connsiteX184" fmla="*/ 911352 w 2343912"/>
                  <a:gd name="connsiteY184" fmla="*/ 222504 h 2569464"/>
                  <a:gd name="connsiteX185" fmla="*/ 896112 w 2343912"/>
                  <a:gd name="connsiteY185" fmla="*/ 182880 h 2569464"/>
                  <a:gd name="connsiteX186" fmla="*/ 862584 w 2343912"/>
                  <a:gd name="connsiteY186" fmla="*/ 173736 h 2569464"/>
                  <a:gd name="connsiteX187" fmla="*/ 832104 w 2343912"/>
                  <a:gd name="connsiteY187" fmla="*/ 192024 h 2569464"/>
                  <a:gd name="connsiteX188" fmla="*/ 801624 w 2343912"/>
                  <a:gd name="connsiteY188" fmla="*/ 188976 h 2569464"/>
                  <a:gd name="connsiteX189" fmla="*/ 783336 w 2343912"/>
                  <a:gd name="connsiteY189" fmla="*/ 164592 h 2569464"/>
                  <a:gd name="connsiteX190" fmla="*/ 780288 w 2343912"/>
                  <a:gd name="connsiteY190" fmla="*/ 121920 h 2569464"/>
                  <a:gd name="connsiteX191" fmla="*/ 789432 w 2343912"/>
                  <a:gd name="connsiteY191" fmla="*/ 79248 h 2569464"/>
                  <a:gd name="connsiteX192" fmla="*/ 768096 w 2343912"/>
                  <a:gd name="connsiteY192" fmla="*/ 18288 h 25694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</a:cxnLst>
                <a:rect l="l" t="t" r="r" b="b"/>
                <a:pathLst>
                  <a:path w="2343912" h="2569464">
                    <a:moveTo>
                      <a:pt x="768096" y="18288"/>
                    </a:moveTo>
                    <a:lnTo>
                      <a:pt x="704088" y="0"/>
                    </a:lnTo>
                    <a:lnTo>
                      <a:pt x="682752" y="15240"/>
                    </a:lnTo>
                    <a:lnTo>
                      <a:pt x="670560" y="54864"/>
                    </a:lnTo>
                    <a:lnTo>
                      <a:pt x="670560" y="88392"/>
                    </a:lnTo>
                    <a:lnTo>
                      <a:pt x="606552" y="115824"/>
                    </a:lnTo>
                    <a:lnTo>
                      <a:pt x="560832" y="131064"/>
                    </a:lnTo>
                    <a:lnTo>
                      <a:pt x="505968" y="128016"/>
                    </a:lnTo>
                    <a:lnTo>
                      <a:pt x="448056" y="134112"/>
                    </a:lnTo>
                    <a:lnTo>
                      <a:pt x="411480" y="121920"/>
                    </a:lnTo>
                    <a:lnTo>
                      <a:pt x="362712" y="128016"/>
                    </a:lnTo>
                    <a:lnTo>
                      <a:pt x="316992" y="143256"/>
                    </a:lnTo>
                    <a:lnTo>
                      <a:pt x="286512" y="201168"/>
                    </a:lnTo>
                    <a:lnTo>
                      <a:pt x="283464" y="252984"/>
                    </a:lnTo>
                    <a:lnTo>
                      <a:pt x="292608" y="277368"/>
                    </a:lnTo>
                    <a:lnTo>
                      <a:pt x="271272" y="307848"/>
                    </a:lnTo>
                    <a:lnTo>
                      <a:pt x="228600" y="313944"/>
                    </a:lnTo>
                    <a:lnTo>
                      <a:pt x="198120" y="335280"/>
                    </a:lnTo>
                    <a:lnTo>
                      <a:pt x="140208" y="335280"/>
                    </a:lnTo>
                    <a:lnTo>
                      <a:pt x="100584" y="316992"/>
                    </a:lnTo>
                    <a:lnTo>
                      <a:pt x="42672" y="304800"/>
                    </a:lnTo>
                    <a:lnTo>
                      <a:pt x="12192" y="329184"/>
                    </a:lnTo>
                    <a:lnTo>
                      <a:pt x="0" y="384048"/>
                    </a:lnTo>
                    <a:lnTo>
                      <a:pt x="15240" y="435864"/>
                    </a:lnTo>
                    <a:lnTo>
                      <a:pt x="30480" y="505968"/>
                    </a:lnTo>
                    <a:lnTo>
                      <a:pt x="39624" y="554736"/>
                    </a:lnTo>
                    <a:lnTo>
                      <a:pt x="45720" y="603504"/>
                    </a:lnTo>
                    <a:lnTo>
                      <a:pt x="30480" y="640080"/>
                    </a:lnTo>
                    <a:lnTo>
                      <a:pt x="30480" y="737616"/>
                    </a:lnTo>
                    <a:lnTo>
                      <a:pt x="30480" y="975360"/>
                    </a:lnTo>
                    <a:lnTo>
                      <a:pt x="54864" y="1027176"/>
                    </a:lnTo>
                    <a:lnTo>
                      <a:pt x="112776" y="1072896"/>
                    </a:lnTo>
                    <a:lnTo>
                      <a:pt x="149352" y="1124712"/>
                    </a:lnTo>
                    <a:lnTo>
                      <a:pt x="155448" y="1167384"/>
                    </a:lnTo>
                    <a:lnTo>
                      <a:pt x="118872" y="1207008"/>
                    </a:lnTo>
                    <a:lnTo>
                      <a:pt x="106680" y="1267968"/>
                    </a:lnTo>
                    <a:lnTo>
                      <a:pt x="109728" y="1319784"/>
                    </a:lnTo>
                    <a:lnTo>
                      <a:pt x="128016" y="1350264"/>
                    </a:lnTo>
                    <a:lnTo>
                      <a:pt x="134112" y="1383792"/>
                    </a:lnTo>
                    <a:lnTo>
                      <a:pt x="164592" y="1408176"/>
                    </a:lnTo>
                    <a:lnTo>
                      <a:pt x="213360" y="1392936"/>
                    </a:lnTo>
                    <a:lnTo>
                      <a:pt x="262128" y="1408176"/>
                    </a:lnTo>
                    <a:lnTo>
                      <a:pt x="277368" y="1441704"/>
                    </a:lnTo>
                    <a:lnTo>
                      <a:pt x="280416" y="1490472"/>
                    </a:lnTo>
                    <a:lnTo>
                      <a:pt x="286512" y="1557528"/>
                    </a:lnTo>
                    <a:lnTo>
                      <a:pt x="283464" y="1597152"/>
                    </a:lnTo>
                    <a:lnTo>
                      <a:pt x="259080" y="1624584"/>
                    </a:lnTo>
                    <a:lnTo>
                      <a:pt x="256032" y="1664208"/>
                    </a:lnTo>
                    <a:lnTo>
                      <a:pt x="274320" y="1700784"/>
                    </a:lnTo>
                    <a:lnTo>
                      <a:pt x="265176" y="1746504"/>
                    </a:lnTo>
                    <a:lnTo>
                      <a:pt x="240792" y="1786128"/>
                    </a:lnTo>
                    <a:lnTo>
                      <a:pt x="246888" y="1831848"/>
                    </a:lnTo>
                    <a:lnTo>
                      <a:pt x="262128" y="1929384"/>
                    </a:lnTo>
                    <a:lnTo>
                      <a:pt x="277368" y="1990344"/>
                    </a:lnTo>
                    <a:lnTo>
                      <a:pt x="301752" y="2039112"/>
                    </a:lnTo>
                    <a:lnTo>
                      <a:pt x="310896" y="2081784"/>
                    </a:lnTo>
                    <a:lnTo>
                      <a:pt x="289560" y="2115312"/>
                    </a:lnTo>
                    <a:lnTo>
                      <a:pt x="243840" y="2130552"/>
                    </a:lnTo>
                    <a:lnTo>
                      <a:pt x="243840" y="2130552"/>
                    </a:lnTo>
                    <a:lnTo>
                      <a:pt x="195072" y="2139696"/>
                    </a:lnTo>
                    <a:lnTo>
                      <a:pt x="188976" y="2167128"/>
                    </a:lnTo>
                    <a:lnTo>
                      <a:pt x="216408" y="2194560"/>
                    </a:lnTo>
                    <a:lnTo>
                      <a:pt x="283464" y="2240280"/>
                    </a:lnTo>
                    <a:lnTo>
                      <a:pt x="316992" y="2276856"/>
                    </a:lnTo>
                    <a:lnTo>
                      <a:pt x="316992" y="2316480"/>
                    </a:lnTo>
                    <a:lnTo>
                      <a:pt x="310896" y="2350008"/>
                    </a:lnTo>
                    <a:lnTo>
                      <a:pt x="356616" y="2414016"/>
                    </a:lnTo>
                    <a:lnTo>
                      <a:pt x="408432" y="2493264"/>
                    </a:lnTo>
                    <a:lnTo>
                      <a:pt x="411480" y="2520696"/>
                    </a:lnTo>
                    <a:lnTo>
                      <a:pt x="435864" y="2560320"/>
                    </a:lnTo>
                    <a:lnTo>
                      <a:pt x="460248" y="2566416"/>
                    </a:lnTo>
                    <a:lnTo>
                      <a:pt x="496824" y="2538984"/>
                    </a:lnTo>
                    <a:lnTo>
                      <a:pt x="496824" y="2538984"/>
                    </a:lnTo>
                    <a:lnTo>
                      <a:pt x="545592" y="2526792"/>
                    </a:lnTo>
                    <a:lnTo>
                      <a:pt x="573024" y="2548128"/>
                    </a:lnTo>
                    <a:lnTo>
                      <a:pt x="606552" y="2542032"/>
                    </a:lnTo>
                    <a:lnTo>
                      <a:pt x="627888" y="2499360"/>
                    </a:lnTo>
                    <a:lnTo>
                      <a:pt x="661416" y="2496312"/>
                    </a:lnTo>
                    <a:lnTo>
                      <a:pt x="731520" y="2502408"/>
                    </a:lnTo>
                    <a:lnTo>
                      <a:pt x="801624" y="2520696"/>
                    </a:lnTo>
                    <a:lnTo>
                      <a:pt x="896112" y="2523744"/>
                    </a:lnTo>
                    <a:lnTo>
                      <a:pt x="941832" y="2538984"/>
                    </a:lnTo>
                    <a:lnTo>
                      <a:pt x="1042416" y="2542032"/>
                    </a:lnTo>
                    <a:lnTo>
                      <a:pt x="1103376" y="2535936"/>
                    </a:lnTo>
                    <a:lnTo>
                      <a:pt x="1210056" y="2560320"/>
                    </a:lnTo>
                    <a:lnTo>
                      <a:pt x="1301496" y="2569464"/>
                    </a:lnTo>
                    <a:lnTo>
                      <a:pt x="1389888" y="2569464"/>
                    </a:lnTo>
                    <a:lnTo>
                      <a:pt x="1432560" y="2557272"/>
                    </a:lnTo>
                    <a:lnTo>
                      <a:pt x="1459992" y="2529840"/>
                    </a:lnTo>
                    <a:lnTo>
                      <a:pt x="1490472" y="2502408"/>
                    </a:lnTo>
                    <a:lnTo>
                      <a:pt x="1514856" y="2478024"/>
                    </a:lnTo>
                    <a:lnTo>
                      <a:pt x="1536192" y="2465832"/>
                    </a:lnTo>
                    <a:lnTo>
                      <a:pt x="1563624" y="2468880"/>
                    </a:lnTo>
                    <a:lnTo>
                      <a:pt x="1594104" y="2493264"/>
                    </a:lnTo>
                    <a:lnTo>
                      <a:pt x="1624584" y="2511552"/>
                    </a:lnTo>
                    <a:lnTo>
                      <a:pt x="1664208" y="2520696"/>
                    </a:lnTo>
                    <a:lnTo>
                      <a:pt x="1798320" y="2520696"/>
                    </a:lnTo>
                    <a:lnTo>
                      <a:pt x="1840992" y="2508504"/>
                    </a:lnTo>
                    <a:lnTo>
                      <a:pt x="1920240" y="2511552"/>
                    </a:lnTo>
                    <a:lnTo>
                      <a:pt x="1972056" y="2499360"/>
                    </a:lnTo>
                    <a:lnTo>
                      <a:pt x="2130552" y="2514600"/>
                    </a:lnTo>
                    <a:lnTo>
                      <a:pt x="2185416" y="2499360"/>
                    </a:lnTo>
                    <a:lnTo>
                      <a:pt x="2243328" y="2484120"/>
                    </a:lnTo>
                    <a:lnTo>
                      <a:pt x="2304288" y="2484120"/>
                    </a:lnTo>
                    <a:lnTo>
                      <a:pt x="2322576" y="2459736"/>
                    </a:lnTo>
                    <a:lnTo>
                      <a:pt x="2313432" y="2386584"/>
                    </a:lnTo>
                    <a:lnTo>
                      <a:pt x="2292096" y="2346960"/>
                    </a:lnTo>
                    <a:lnTo>
                      <a:pt x="2304288" y="2322576"/>
                    </a:lnTo>
                    <a:lnTo>
                      <a:pt x="2334768" y="2286000"/>
                    </a:lnTo>
                    <a:lnTo>
                      <a:pt x="2343912" y="2258568"/>
                    </a:lnTo>
                    <a:lnTo>
                      <a:pt x="2292096" y="2264664"/>
                    </a:lnTo>
                    <a:lnTo>
                      <a:pt x="2264664" y="2295144"/>
                    </a:lnTo>
                    <a:lnTo>
                      <a:pt x="2218944" y="2295144"/>
                    </a:lnTo>
                    <a:lnTo>
                      <a:pt x="2173224" y="2267712"/>
                    </a:lnTo>
                    <a:lnTo>
                      <a:pt x="2145792" y="2237232"/>
                    </a:lnTo>
                    <a:lnTo>
                      <a:pt x="2133600" y="2203704"/>
                    </a:lnTo>
                    <a:lnTo>
                      <a:pt x="2136648" y="2176272"/>
                    </a:lnTo>
                    <a:lnTo>
                      <a:pt x="2148840" y="2154936"/>
                    </a:lnTo>
                    <a:lnTo>
                      <a:pt x="2173224" y="2136648"/>
                    </a:lnTo>
                    <a:lnTo>
                      <a:pt x="2167128" y="2090928"/>
                    </a:lnTo>
                    <a:lnTo>
                      <a:pt x="2133600" y="2075688"/>
                    </a:lnTo>
                    <a:lnTo>
                      <a:pt x="2106168" y="2100072"/>
                    </a:lnTo>
                    <a:lnTo>
                      <a:pt x="2042160" y="2103120"/>
                    </a:lnTo>
                    <a:lnTo>
                      <a:pt x="2005584" y="2139696"/>
                    </a:lnTo>
                    <a:lnTo>
                      <a:pt x="1996440" y="2176272"/>
                    </a:lnTo>
                    <a:lnTo>
                      <a:pt x="1978152" y="2200656"/>
                    </a:lnTo>
                    <a:lnTo>
                      <a:pt x="1926336" y="2218944"/>
                    </a:lnTo>
                    <a:lnTo>
                      <a:pt x="1831848" y="2167128"/>
                    </a:lnTo>
                    <a:lnTo>
                      <a:pt x="1807464" y="2142744"/>
                    </a:lnTo>
                    <a:lnTo>
                      <a:pt x="1798320" y="2106168"/>
                    </a:lnTo>
                    <a:lnTo>
                      <a:pt x="1807464" y="2069592"/>
                    </a:lnTo>
                    <a:lnTo>
                      <a:pt x="1828800" y="2036064"/>
                    </a:lnTo>
                    <a:lnTo>
                      <a:pt x="1816608" y="2005584"/>
                    </a:lnTo>
                    <a:lnTo>
                      <a:pt x="1792224" y="1993392"/>
                    </a:lnTo>
                    <a:lnTo>
                      <a:pt x="1780032" y="1965960"/>
                    </a:lnTo>
                    <a:lnTo>
                      <a:pt x="1780032" y="1941576"/>
                    </a:lnTo>
                    <a:lnTo>
                      <a:pt x="1795272" y="1905000"/>
                    </a:lnTo>
                    <a:lnTo>
                      <a:pt x="1773936" y="1862328"/>
                    </a:lnTo>
                    <a:lnTo>
                      <a:pt x="1734312" y="1847088"/>
                    </a:lnTo>
                    <a:lnTo>
                      <a:pt x="1685544" y="1801368"/>
                    </a:lnTo>
                    <a:lnTo>
                      <a:pt x="1676400" y="1752600"/>
                    </a:lnTo>
                    <a:lnTo>
                      <a:pt x="1688592" y="1722120"/>
                    </a:lnTo>
                    <a:lnTo>
                      <a:pt x="1676400" y="1685544"/>
                    </a:lnTo>
                    <a:lnTo>
                      <a:pt x="1624584" y="1676400"/>
                    </a:lnTo>
                    <a:lnTo>
                      <a:pt x="1539240" y="1670304"/>
                    </a:lnTo>
                    <a:lnTo>
                      <a:pt x="1496568" y="1676400"/>
                    </a:lnTo>
                    <a:lnTo>
                      <a:pt x="1423416" y="1703832"/>
                    </a:lnTo>
                    <a:lnTo>
                      <a:pt x="1350264" y="1716024"/>
                    </a:lnTo>
                    <a:lnTo>
                      <a:pt x="1271016" y="1716024"/>
                    </a:lnTo>
                    <a:lnTo>
                      <a:pt x="1219200" y="1664208"/>
                    </a:lnTo>
                    <a:lnTo>
                      <a:pt x="1182624" y="1609344"/>
                    </a:lnTo>
                    <a:lnTo>
                      <a:pt x="1121664" y="1578864"/>
                    </a:lnTo>
                    <a:lnTo>
                      <a:pt x="1075944" y="1575816"/>
                    </a:lnTo>
                    <a:lnTo>
                      <a:pt x="1014984" y="1575816"/>
                    </a:lnTo>
                    <a:lnTo>
                      <a:pt x="978408" y="1560576"/>
                    </a:lnTo>
                    <a:lnTo>
                      <a:pt x="944880" y="1469136"/>
                    </a:lnTo>
                    <a:lnTo>
                      <a:pt x="938784" y="1432560"/>
                    </a:lnTo>
                    <a:lnTo>
                      <a:pt x="950976" y="1392936"/>
                    </a:lnTo>
                    <a:lnTo>
                      <a:pt x="1039368" y="1301496"/>
                    </a:lnTo>
                    <a:lnTo>
                      <a:pt x="1075944" y="1261872"/>
                    </a:lnTo>
                    <a:lnTo>
                      <a:pt x="1100328" y="1261872"/>
                    </a:lnTo>
                    <a:lnTo>
                      <a:pt x="1136904" y="1277112"/>
                    </a:lnTo>
                    <a:lnTo>
                      <a:pt x="1155192" y="1249680"/>
                    </a:lnTo>
                    <a:lnTo>
                      <a:pt x="1143000" y="1210056"/>
                    </a:lnTo>
                    <a:lnTo>
                      <a:pt x="1109472" y="1167384"/>
                    </a:lnTo>
                    <a:lnTo>
                      <a:pt x="1103376" y="1124712"/>
                    </a:lnTo>
                    <a:lnTo>
                      <a:pt x="1118616" y="1088136"/>
                    </a:lnTo>
                    <a:lnTo>
                      <a:pt x="1158240" y="1024128"/>
                    </a:lnTo>
                    <a:lnTo>
                      <a:pt x="1179576" y="966216"/>
                    </a:lnTo>
                    <a:lnTo>
                      <a:pt x="1182624" y="798576"/>
                    </a:lnTo>
                    <a:lnTo>
                      <a:pt x="1167384" y="749808"/>
                    </a:lnTo>
                    <a:lnTo>
                      <a:pt x="1130808" y="725424"/>
                    </a:lnTo>
                    <a:lnTo>
                      <a:pt x="1085088" y="685800"/>
                    </a:lnTo>
                    <a:lnTo>
                      <a:pt x="1021080" y="627888"/>
                    </a:lnTo>
                    <a:lnTo>
                      <a:pt x="999744" y="582168"/>
                    </a:lnTo>
                    <a:lnTo>
                      <a:pt x="987552" y="545592"/>
                    </a:lnTo>
                    <a:lnTo>
                      <a:pt x="984504" y="496824"/>
                    </a:lnTo>
                    <a:lnTo>
                      <a:pt x="987552" y="451104"/>
                    </a:lnTo>
                    <a:lnTo>
                      <a:pt x="978408" y="405384"/>
                    </a:lnTo>
                    <a:lnTo>
                      <a:pt x="950976" y="368808"/>
                    </a:lnTo>
                    <a:lnTo>
                      <a:pt x="917448" y="347472"/>
                    </a:lnTo>
                    <a:lnTo>
                      <a:pt x="911352" y="320040"/>
                    </a:lnTo>
                    <a:lnTo>
                      <a:pt x="932688" y="295656"/>
                    </a:lnTo>
                    <a:lnTo>
                      <a:pt x="938784" y="268224"/>
                    </a:lnTo>
                    <a:lnTo>
                      <a:pt x="911352" y="222504"/>
                    </a:lnTo>
                    <a:lnTo>
                      <a:pt x="896112" y="182880"/>
                    </a:lnTo>
                    <a:lnTo>
                      <a:pt x="862584" y="173736"/>
                    </a:lnTo>
                    <a:lnTo>
                      <a:pt x="832104" y="192024"/>
                    </a:lnTo>
                    <a:lnTo>
                      <a:pt x="801624" y="188976"/>
                    </a:lnTo>
                    <a:lnTo>
                      <a:pt x="783336" y="164592"/>
                    </a:lnTo>
                    <a:lnTo>
                      <a:pt x="780288" y="121920"/>
                    </a:lnTo>
                    <a:lnTo>
                      <a:pt x="789432" y="79248"/>
                    </a:lnTo>
                    <a:lnTo>
                      <a:pt x="768096" y="18288"/>
                    </a:lnTo>
                    <a:close/>
                  </a:path>
                </a:pathLst>
              </a:cu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 b="1">
                  <a:solidFill>
                    <a:schemeClr val="tx1"/>
                  </a:solidFill>
                  <a:latin typeface="S-Core Dream 6 Bold" panose="020B0503030302020204" pitchFamily="34" charset="-127"/>
                  <a:ea typeface="S-Core Dream 6 Bold" panose="020B0503030302020204" pitchFamily="34" charset="-127"/>
                </a:endParaRPr>
              </a:p>
            </p:txBody>
          </p:sp>
          <p:sp>
            <p:nvSpPr>
              <p:cNvPr id="274" name="종로 TXT">
                <a:extLst>
                  <a:ext uri="{FF2B5EF4-FFF2-40B4-BE49-F238E27FC236}">
                    <a16:creationId xmlns:a16="http://schemas.microsoft.com/office/drawing/2014/main" id="{7B884AC0-58D5-9E46-A441-9660135EF480}"/>
                  </a:ext>
                </a:extLst>
              </p:cNvPr>
              <p:cNvSpPr txBox="1"/>
              <p:nvPr/>
            </p:nvSpPr>
            <p:spPr>
              <a:xfrm>
                <a:off x="4412886" y="3690509"/>
                <a:ext cx="453971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ko-KR" altLang="en-US" sz="1200" b="1" spc="-150" dirty="0">
                    <a:latin typeface="S-Core Dream 6 Bold" panose="020B0503030302020204" pitchFamily="34" charset="-127"/>
                    <a:ea typeface="S-Core Dream 6 Bold" panose="020B0503030302020204" pitchFamily="34" charset="-127"/>
                  </a:rPr>
                  <a:t>종로</a:t>
                </a:r>
              </a:p>
            </p:txBody>
          </p:sp>
        </p:grpSp>
      </p:grpSp>
      <p:grpSp>
        <p:nvGrpSpPr>
          <p:cNvPr id="285" name="그룹 284">
            <a:extLst>
              <a:ext uri="{FF2B5EF4-FFF2-40B4-BE49-F238E27FC236}">
                <a16:creationId xmlns:a16="http://schemas.microsoft.com/office/drawing/2014/main" id="{38D6755B-3CD9-0649-8908-F0DAB7E128AC}"/>
              </a:ext>
            </a:extLst>
          </p:cNvPr>
          <p:cNvGrpSpPr/>
          <p:nvPr/>
        </p:nvGrpSpPr>
        <p:grpSpPr>
          <a:xfrm>
            <a:off x="6857452" y="3465744"/>
            <a:ext cx="4783164" cy="2618774"/>
            <a:chOff x="6857452" y="3465744"/>
            <a:chExt cx="4783164" cy="2618774"/>
          </a:xfrm>
          <a:solidFill>
            <a:srgbClr val="8EFA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165100" stA="47861" endPos="21000" dist="215900" dir="5400000" sy="-100000" algn="bl" rotWithShape="0"/>
          </a:effectLst>
        </p:grpSpPr>
        <p:grpSp>
          <p:nvGrpSpPr>
            <p:cNvPr id="286" name="영등포구">
              <a:extLst>
                <a:ext uri="{FF2B5EF4-FFF2-40B4-BE49-F238E27FC236}">
                  <a16:creationId xmlns:a16="http://schemas.microsoft.com/office/drawing/2014/main" id="{6607F635-1165-614B-ABFB-1A68C499AE88}"/>
                </a:ext>
              </a:extLst>
            </p:cNvPr>
            <p:cNvGrpSpPr/>
            <p:nvPr/>
          </p:nvGrpSpPr>
          <p:grpSpPr>
            <a:xfrm>
              <a:off x="7646876" y="4086094"/>
              <a:ext cx="775438" cy="1115761"/>
              <a:chOff x="3350568" y="4333212"/>
              <a:chExt cx="775438" cy="1115761"/>
            </a:xfrm>
            <a:grpFill/>
          </p:grpSpPr>
          <p:sp>
            <p:nvSpPr>
              <p:cNvPr id="308" name="영등포구">
                <a:extLst>
                  <a:ext uri="{FF2B5EF4-FFF2-40B4-BE49-F238E27FC236}">
                    <a16:creationId xmlns:a16="http://schemas.microsoft.com/office/drawing/2014/main" id="{4F1B8D94-E14E-0E4E-801E-1C2A06603E68}"/>
                  </a:ext>
                </a:extLst>
              </p:cNvPr>
              <p:cNvSpPr/>
              <p:nvPr/>
            </p:nvSpPr>
            <p:spPr>
              <a:xfrm>
                <a:off x="3350568" y="4333212"/>
                <a:ext cx="775438" cy="1115761"/>
              </a:xfrm>
              <a:custGeom>
                <a:avLst/>
                <a:gdLst>
                  <a:gd name="connsiteX0" fmla="*/ 1203960 w 1901190"/>
                  <a:gd name="connsiteY0" fmla="*/ 803910 h 2735580"/>
                  <a:gd name="connsiteX1" fmla="*/ 1280160 w 1901190"/>
                  <a:gd name="connsiteY1" fmla="*/ 819150 h 2735580"/>
                  <a:gd name="connsiteX2" fmla="*/ 1352550 w 1901190"/>
                  <a:gd name="connsiteY2" fmla="*/ 853440 h 2735580"/>
                  <a:gd name="connsiteX3" fmla="*/ 1405890 w 1901190"/>
                  <a:gd name="connsiteY3" fmla="*/ 876300 h 2735580"/>
                  <a:gd name="connsiteX4" fmla="*/ 1497330 w 1901190"/>
                  <a:gd name="connsiteY4" fmla="*/ 895350 h 2735580"/>
                  <a:gd name="connsiteX5" fmla="*/ 1596390 w 1901190"/>
                  <a:gd name="connsiteY5" fmla="*/ 941070 h 2735580"/>
                  <a:gd name="connsiteX6" fmla="*/ 1684020 w 1901190"/>
                  <a:gd name="connsiteY6" fmla="*/ 979170 h 2735580"/>
                  <a:gd name="connsiteX7" fmla="*/ 1802130 w 1901190"/>
                  <a:gd name="connsiteY7" fmla="*/ 1036320 h 2735580"/>
                  <a:gd name="connsiteX8" fmla="*/ 1832610 w 1901190"/>
                  <a:gd name="connsiteY8" fmla="*/ 1074420 h 2735580"/>
                  <a:gd name="connsiteX9" fmla="*/ 1844040 w 1901190"/>
                  <a:gd name="connsiteY9" fmla="*/ 1108710 h 2735580"/>
                  <a:gd name="connsiteX10" fmla="*/ 1874520 w 1901190"/>
                  <a:gd name="connsiteY10" fmla="*/ 1173480 h 2735580"/>
                  <a:gd name="connsiteX11" fmla="*/ 1897380 w 1901190"/>
                  <a:gd name="connsiteY11" fmla="*/ 1223010 h 2735580"/>
                  <a:gd name="connsiteX12" fmla="*/ 1901190 w 1901190"/>
                  <a:gd name="connsiteY12" fmla="*/ 1287780 h 2735580"/>
                  <a:gd name="connsiteX13" fmla="*/ 1889760 w 1901190"/>
                  <a:gd name="connsiteY13" fmla="*/ 1337310 h 2735580"/>
                  <a:gd name="connsiteX14" fmla="*/ 1863090 w 1901190"/>
                  <a:gd name="connsiteY14" fmla="*/ 1348740 h 2735580"/>
                  <a:gd name="connsiteX15" fmla="*/ 1809750 w 1901190"/>
                  <a:gd name="connsiteY15" fmla="*/ 1348740 h 2735580"/>
                  <a:gd name="connsiteX16" fmla="*/ 1752600 w 1901190"/>
                  <a:gd name="connsiteY16" fmla="*/ 1371600 h 2735580"/>
                  <a:gd name="connsiteX17" fmla="*/ 1695450 w 1901190"/>
                  <a:gd name="connsiteY17" fmla="*/ 1386840 h 2735580"/>
                  <a:gd name="connsiteX18" fmla="*/ 1638300 w 1901190"/>
                  <a:gd name="connsiteY18" fmla="*/ 1371600 h 2735580"/>
                  <a:gd name="connsiteX19" fmla="*/ 1554480 w 1901190"/>
                  <a:gd name="connsiteY19" fmla="*/ 1375410 h 2735580"/>
                  <a:gd name="connsiteX20" fmla="*/ 1466850 w 1901190"/>
                  <a:gd name="connsiteY20" fmla="*/ 1363980 h 2735580"/>
                  <a:gd name="connsiteX21" fmla="*/ 1264920 w 1901190"/>
                  <a:gd name="connsiteY21" fmla="*/ 1283970 h 2735580"/>
                  <a:gd name="connsiteX22" fmla="*/ 1203960 w 1901190"/>
                  <a:gd name="connsiteY22" fmla="*/ 1253490 h 2735580"/>
                  <a:gd name="connsiteX23" fmla="*/ 1169670 w 1901190"/>
                  <a:gd name="connsiteY23" fmla="*/ 1207770 h 2735580"/>
                  <a:gd name="connsiteX24" fmla="*/ 1120140 w 1901190"/>
                  <a:gd name="connsiteY24" fmla="*/ 1146810 h 2735580"/>
                  <a:gd name="connsiteX25" fmla="*/ 1097280 w 1901190"/>
                  <a:gd name="connsiteY25" fmla="*/ 1078230 h 2735580"/>
                  <a:gd name="connsiteX26" fmla="*/ 1059180 w 1901190"/>
                  <a:gd name="connsiteY26" fmla="*/ 944880 h 2735580"/>
                  <a:gd name="connsiteX27" fmla="*/ 1040130 w 1901190"/>
                  <a:gd name="connsiteY27" fmla="*/ 891540 h 2735580"/>
                  <a:gd name="connsiteX28" fmla="*/ 1040130 w 1901190"/>
                  <a:gd name="connsiteY28" fmla="*/ 857250 h 2735580"/>
                  <a:gd name="connsiteX29" fmla="*/ 1074420 w 1901190"/>
                  <a:gd name="connsiteY29" fmla="*/ 838200 h 2735580"/>
                  <a:gd name="connsiteX30" fmla="*/ 26670 w 1901190"/>
                  <a:gd name="connsiteY30" fmla="*/ 0 h 2735580"/>
                  <a:gd name="connsiteX31" fmla="*/ 60960 w 1901190"/>
                  <a:gd name="connsiteY31" fmla="*/ 22860 h 2735580"/>
                  <a:gd name="connsiteX32" fmla="*/ 121920 w 1901190"/>
                  <a:gd name="connsiteY32" fmla="*/ 57150 h 2735580"/>
                  <a:gd name="connsiteX33" fmla="*/ 167640 w 1901190"/>
                  <a:gd name="connsiteY33" fmla="*/ 125730 h 2735580"/>
                  <a:gd name="connsiteX34" fmla="*/ 217170 w 1901190"/>
                  <a:gd name="connsiteY34" fmla="*/ 167640 h 2735580"/>
                  <a:gd name="connsiteX35" fmla="*/ 274320 w 1901190"/>
                  <a:gd name="connsiteY35" fmla="*/ 217170 h 2735580"/>
                  <a:gd name="connsiteX36" fmla="*/ 354330 w 1901190"/>
                  <a:gd name="connsiteY36" fmla="*/ 312420 h 2735580"/>
                  <a:gd name="connsiteX37" fmla="*/ 434340 w 1901190"/>
                  <a:gd name="connsiteY37" fmla="*/ 373380 h 2735580"/>
                  <a:gd name="connsiteX38" fmla="*/ 571500 w 1901190"/>
                  <a:gd name="connsiteY38" fmla="*/ 472440 h 2735580"/>
                  <a:gd name="connsiteX39" fmla="*/ 678180 w 1901190"/>
                  <a:gd name="connsiteY39" fmla="*/ 575310 h 2735580"/>
                  <a:gd name="connsiteX40" fmla="*/ 720090 w 1901190"/>
                  <a:gd name="connsiteY40" fmla="*/ 605790 h 2735580"/>
                  <a:gd name="connsiteX41" fmla="*/ 758190 w 1901190"/>
                  <a:gd name="connsiteY41" fmla="*/ 628650 h 2735580"/>
                  <a:gd name="connsiteX42" fmla="*/ 784860 w 1901190"/>
                  <a:gd name="connsiteY42" fmla="*/ 659130 h 2735580"/>
                  <a:gd name="connsiteX43" fmla="*/ 803910 w 1901190"/>
                  <a:gd name="connsiteY43" fmla="*/ 716280 h 2735580"/>
                  <a:gd name="connsiteX44" fmla="*/ 864870 w 1901190"/>
                  <a:gd name="connsiteY44" fmla="*/ 819150 h 2735580"/>
                  <a:gd name="connsiteX45" fmla="*/ 929640 w 1901190"/>
                  <a:gd name="connsiteY45" fmla="*/ 941070 h 2735580"/>
                  <a:gd name="connsiteX46" fmla="*/ 960120 w 1901190"/>
                  <a:gd name="connsiteY46" fmla="*/ 1040130 h 2735580"/>
                  <a:gd name="connsiteX47" fmla="*/ 1009650 w 1901190"/>
                  <a:gd name="connsiteY47" fmla="*/ 1162050 h 2735580"/>
                  <a:gd name="connsiteX48" fmla="*/ 1028700 w 1901190"/>
                  <a:gd name="connsiteY48" fmla="*/ 1257300 h 2735580"/>
                  <a:gd name="connsiteX49" fmla="*/ 1051560 w 1901190"/>
                  <a:gd name="connsiteY49" fmla="*/ 1318260 h 2735580"/>
                  <a:gd name="connsiteX50" fmla="*/ 1104900 w 1901190"/>
                  <a:gd name="connsiteY50" fmla="*/ 1363980 h 2735580"/>
                  <a:gd name="connsiteX51" fmla="*/ 1158240 w 1901190"/>
                  <a:gd name="connsiteY51" fmla="*/ 1402080 h 2735580"/>
                  <a:gd name="connsiteX52" fmla="*/ 1196340 w 1901190"/>
                  <a:gd name="connsiteY52" fmla="*/ 1428750 h 2735580"/>
                  <a:gd name="connsiteX53" fmla="*/ 1295400 w 1901190"/>
                  <a:gd name="connsiteY53" fmla="*/ 1443990 h 2735580"/>
                  <a:gd name="connsiteX54" fmla="*/ 1360170 w 1901190"/>
                  <a:gd name="connsiteY54" fmla="*/ 1463040 h 2735580"/>
                  <a:gd name="connsiteX55" fmla="*/ 1432560 w 1901190"/>
                  <a:gd name="connsiteY55" fmla="*/ 1470660 h 2735580"/>
                  <a:gd name="connsiteX56" fmla="*/ 1455420 w 1901190"/>
                  <a:gd name="connsiteY56" fmla="*/ 1493520 h 2735580"/>
                  <a:gd name="connsiteX57" fmla="*/ 1470660 w 1901190"/>
                  <a:gd name="connsiteY57" fmla="*/ 1535430 h 2735580"/>
                  <a:gd name="connsiteX58" fmla="*/ 1463040 w 1901190"/>
                  <a:gd name="connsiteY58" fmla="*/ 1596390 h 2735580"/>
                  <a:gd name="connsiteX59" fmla="*/ 1428750 w 1901190"/>
                  <a:gd name="connsiteY59" fmla="*/ 1638300 h 2735580"/>
                  <a:gd name="connsiteX60" fmla="*/ 1421130 w 1901190"/>
                  <a:gd name="connsiteY60" fmla="*/ 1687830 h 2735580"/>
                  <a:gd name="connsiteX61" fmla="*/ 1386840 w 1901190"/>
                  <a:gd name="connsiteY61" fmla="*/ 1744980 h 2735580"/>
                  <a:gd name="connsiteX62" fmla="*/ 1352550 w 1901190"/>
                  <a:gd name="connsiteY62" fmla="*/ 1798320 h 2735580"/>
                  <a:gd name="connsiteX63" fmla="*/ 1318260 w 1901190"/>
                  <a:gd name="connsiteY63" fmla="*/ 1870710 h 2735580"/>
                  <a:gd name="connsiteX64" fmla="*/ 1318260 w 1901190"/>
                  <a:gd name="connsiteY64" fmla="*/ 1908810 h 2735580"/>
                  <a:gd name="connsiteX65" fmla="*/ 1306830 w 1901190"/>
                  <a:gd name="connsiteY65" fmla="*/ 1965960 h 2735580"/>
                  <a:gd name="connsiteX66" fmla="*/ 1295400 w 1901190"/>
                  <a:gd name="connsiteY66" fmla="*/ 2045970 h 2735580"/>
                  <a:gd name="connsiteX67" fmla="*/ 1287780 w 1901190"/>
                  <a:gd name="connsiteY67" fmla="*/ 2118360 h 2735580"/>
                  <a:gd name="connsiteX68" fmla="*/ 1283970 w 1901190"/>
                  <a:gd name="connsiteY68" fmla="*/ 2167890 h 2735580"/>
                  <a:gd name="connsiteX69" fmla="*/ 1303020 w 1901190"/>
                  <a:gd name="connsiteY69" fmla="*/ 2228850 h 2735580"/>
                  <a:gd name="connsiteX70" fmla="*/ 1276350 w 1901190"/>
                  <a:gd name="connsiteY70" fmla="*/ 2251710 h 2735580"/>
                  <a:gd name="connsiteX71" fmla="*/ 1249680 w 1901190"/>
                  <a:gd name="connsiteY71" fmla="*/ 2251710 h 2735580"/>
                  <a:gd name="connsiteX72" fmla="*/ 1207770 w 1901190"/>
                  <a:gd name="connsiteY72" fmla="*/ 2244090 h 2735580"/>
                  <a:gd name="connsiteX73" fmla="*/ 1123950 w 1901190"/>
                  <a:gd name="connsiteY73" fmla="*/ 2263140 h 2735580"/>
                  <a:gd name="connsiteX74" fmla="*/ 1089660 w 1901190"/>
                  <a:gd name="connsiteY74" fmla="*/ 2266950 h 2735580"/>
                  <a:gd name="connsiteX75" fmla="*/ 1040130 w 1901190"/>
                  <a:gd name="connsiteY75" fmla="*/ 2312670 h 2735580"/>
                  <a:gd name="connsiteX76" fmla="*/ 979170 w 1901190"/>
                  <a:gd name="connsiteY76" fmla="*/ 2354580 h 2735580"/>
                  <a:gd name="connsiteX77" fmla="*/ 925830 w 1901190"/>
                  <a:gd name="connsiteY77" fmla="*/ 2434590 h 2735580"/>
                  <a:gd name="connsiteX78" fmla="*/ 902970 w 1901190"/>
                  <a:gd name="connsiteY78" fmla="*/ 2510790 h 2735580"/>
                  <a:gd name="connsiteX79" fmla="*/ 876300 w 1901190"/>
                  <a:gd name="connsiteY79" fmla="*/ 2564130 h 2735580"/>
                  <a:gd name="connsiteX80" fmla="*/ 830580 w 1901190"/>
                  <a:gd name="connsiteY80" fmla="*/ 2609850 h 2735580"/>
                  <a:gd name="connsiteX81" fmla="*/ 788670 w 1901190"/>
                  <a:gd name="connsiteY81" fmla="*/ 2693670 h 2735580"/>
                  <a:gd name="connsiteX82" fmla="*/ 765810 w 1901190"/>
                  <a:gd name="connsiteY82" fmla="*/ 2731770 h 2735580"/>
                  <a:gd name="connsiteX83" fmla="*/ 731520 w 1901190"/>
                  <a:gd name="connsiteY83" fmla="*/ 2735580 h 2735580"/>
                  <a:gd name="connsiteX84" fmla="*/ 693420 w 1901190"/>
                  <a:gd name="connsiteY84" fmla="*/ 2708910 h 2735580"/>
                  <a:gd name="connsiteX85" fmla="*/ 621030 w 1901190"/>
                  <a:gd name="connsiteY85" fmla="*/ 2686050 h 2735580"/>
                  <a:gd name="connsiteX86" fmla="*/ 590550 w 1901190"/>
                  <a:gd name="connsiteY86" fmla="*/ 2628900 h 2735580"/>
                  <a:gd name="connsiteX87" fmla="*/ 518160 w 1901190"/>
                  <a:gd name="connsiteY87" fmla="*/ 2526030 h 2735580"/>
                  <a:gd name="connsiteX88" fmla="*/ 518160 w 1901190"/>
                  <a:gd name="connsiteY88" fmla="*/ 2465070 h 2735580"/>
                  <a:gd name="connsiteX89" fmla="*/ 518160 w 1901190"/>
                  <a:gd name="connsiteY89" fmla="*/ 2392680 h 2735580"/>
                  <a:gd name="connsiteX90" fmla="*/ 499110 w 1901190"/>
                  <a:gd name="connsiteY90" fmla="*/ 2316480 h 2735580"/>
                  <a:gd name="connsiteX91" fmla="*/ 491490 w 1901190"/>
                  <a:gd name="connsiteY91" fmla="*/ 2160270 h 2735580"/>
                  <a:gd name="connsiteX92" fmla="*/ 468630 w 1901190"/>
                  <a:gd name="connsiteY92" fmla="*/ 2061210 h 2735580"/>
                  <a:gd name="connsiteX93" fmla="*/ 464820 w 1901190"/>
                  <a:gd name="connsiteY93" fmla="*/ 1973580 h 2735580"/>
                  <a:gd name="connsiteX94" fmla="*/ 476250 w 1901190"/>
                  <a:gd name="connsiteY94" fmla="*/ 1908810 h 2735580"/>
                  <a:gd name="connsiteX95" fmla="*/ 487680 w 1901190"/>
                  <a:gd name="connsiteY95" fmla="*/ 1855470 h 2735580"/>
                  <a:gd name="connsiteX96" fmla="*/ 464820 w 1901190"/>
                  <a:gd name="connsiteY96" fmla="*/ 1790700 h 2735580"/>
                  <a:gd name="connsiteX97" fmla="*/ 434340 w 1901190"/>
                  <a:gd name="connsiteY97" fmla="*/ 1775460 h 2735580"/>
                  <a:gd name="connsiteX98" fmla="*/ 407670 w 1901190"/>
                  <a:gd name="connsiteY98" fmla="*/ 1706880 h 2735580"/>
                  <a:gd name="connsiteX99" fmla="*/ 373380 w 1901190"/>
                  <a:gd name="connsiteY99" fmla="*/ 1645920 h 2735580"/>
                  <a:gd name="connsiteX100" fmla="*/ 342900 w 1901190"/>
                  <a:gd name="connsiteY100" fmla="*/ 1623060 h 2735580"/>
                  <a:gd name="connsiteX101" fmla="*/ 270510 w 1901190"/>
                  <a:gd name="connsiteY101" fmla="*/ 1581150 h 2735580"/>
                  <a:gd name="connsiteX102" fmla="*/ 217170 w 1901190"/>
                  <a:gd name="connsiteY102" fmla="*/ 1531620 h 2735580"/>
                  <a:gd name="connsiteX103" fmla="*/ 175260 w 1901190"/>
                  <a:gd name="connsiteY103" fmla="*/ 1497330 h 2735580"/>
                  <a:gd name="connsiteX104" fmla="*/ 102870 w 1901190"/>
                  <a:gd name="connsiteY104" fmla="*/ 1455420 h 2735580"/>
                  <a:gd name="connsiteX105" fmla="*/ 68580 w 1901190"/>
                  <a:gd name="connsiteY105" fmla="*/ 1455420 h 2735580"/>
                  <a:gd name="connsiteX106" fmla="*/ 40005 w 1901190"/>
                  <a:gd name="connsiteY106" fmla="*/ 1424940 h 2735580"/>
                  <a:gd name="connsiteX107" fmla="*/ 15240 w 1901190"/>
                  <a:gd name="connsiteY107" fmla="*/ 1379220 h 2735580"/>
                  <a:gd name="connsiteX108" fmla="*/ 30480 w 1901190"/>
                  <a:gd name="connsiteY108" fmla="*/ 1348740 h 2735580"/>
                  <a:gd name="connsiteX109" fmla="*/ 34290 w 1901190"/>
                  <a:gd name="connsiteY109" fmla="*/ 1276350 h 2735580"/>
                  <a:gd name="connsiteX110" fmla="*/ 19050 w 1901190"/>
                  <a:gd name="connsiteY110" fmla="*/ 1203960 h 2735580"/>
                  <a:gd name="connsiteX111" fmla="*/ 41910 w 1901190"/>
                  <a:gd name="connsiteY111" fmla="*/ 1154430 h 2735580"/>
                  <a:gd name="connsiteX112" fmla="*/ 87630 w 1901190"/>
                  <a:gd name="connsiteY112" fmla="*/ 1112520 h 2735580"/>
                  <a:gd name="connsiteX113" fmla="*/ 137160 w 1901190"/>
                  <a:gd name="connsiteY113" fmla="*/ 1097280 h 2735580"/>
                  <a:gd name="connsiteX114" fmla="*/ 179070 w 1901190"/>
                  <a:gd name="connsiteY114" fmla="*/ 1093470 h 2735580"/>
                  <a:gd name="connsiteX115" fmla="*/ 255270 w 1901190"/>
                  <a:gd name="connsiteY115" fmla="*/ 1093470 h 2735580"/>
                  <a:gd name="connsiteX116" fmla="*/ 308610 w 1901190"/>
                  <a:gd name="connsiteY116" fmla="*/ 1078230 h 2735580"/>
                  <a:gd name="connsiteX117" fmla="*/ 320040 w 1901190"/>
                  <a:gd name="connsiteY117" fmla="*/ 1032510 h 2735580"/>
                  <a:gd name="connsiteX118" fmla="*/ 361950 w 1901190"/>
                  <a:gd name="connsiteY118" fmla="*/ 963930 h 2735580"/>
                  <a:gd name="connsiteX119" fmla="*/ 396240 w 1901190"/>
                  <a:gd name="connsiteY119" fmla="*/ 902970 h 2735580"/>
                  <a:gd name="connsiteX120" fmla="*/ 419100 w 1901190"/>
                  <a:gd name="connsiteY120" fmla="*/ 830580 h 2735580"/>
                  <a:gd name="connsiteX121" fmla="*/ 426720 w 1901190"/>
                  <a:gd name="connsiteY121" fmla="*/ 781050 h 2735580"/>
                  <a:gd name="connsiteX122" fmla="*/ 392430 w 1901190"/>
                  <a:gd name="connsiteY122" fmla="*/ 716280 h 2735580"/>
                  <a:gd name="connsiteX123" fmla="*/ 384810 w 1901190"/>
                  <a:gd name="connsiteY123" fmla="*/ 647700 h 2735580"/>
                  <a:gd name="connsiteX124" fmla="*/ 365760 w 1901190"/>
                  <a:gd name="connsiteY124" fmla="*/ 552450 h 2735580"/>
                  <a:gd name="connsiteX125" fmla="*/ 369570 w 1901190"/>
                  <a:gd name="connsiteY125" fmla="*/ 499110 h 2735580"/>
                  <a:gd name="connsiteX126" fmla="*/ 354330 w 1901190"/>
                  <a:gd name="connsiteY126" fmla="*/ 457200 h 2735580"/>
                  <a:gd name="connsiteX127" fmla="*/ 312420 w 1901190"/>
                  <a:gd name="connsiteY127" fmla="*/ 438150 h 2735580"/>
                  <a:gd name="connsiteX128" fmla="*/ 293370 w 1901190"/>
                  <a:gd name="connsiteY128" fmla="*/ 411480 h 2735580"/>
                  <a:gd name="connsiteX129" fmla="*/ 220980 w 1901190"/>
                  <a:gd name="connsiteY129" fmla="*/ 365760 h 2735580"/>
                  <a:gd name="connsiteX130" fmla="*/ 121920 w 1901190"/>
                  <a:gd name="connsiteY130" fmla="*/ 300990 h 2735580"/>
                  <a:gd name="connsiteX131" fmla="*/ 72390 w 1901190"/>
                  <a:gd name="connsiteY131" fmla="*/ 247650 h 2735580"/>
                  <a:gd name="connsiteX132" fmla="*/ 53340 w 1901190"/>
                  <a:gd name="connsiteY132" fmla="*/ 217170 h 2735580"/>
                  <a:gd name="connsiteX133" fmla="*/ 49530 w 1901190"/>
                  <a:gd name="connsiteY133" fmla="*/ 163830 h 2735580"/>
                  <a:gd name="connsiteX134" fmla="*/ 38100 w 1901190"/>
                  <a:gd name="connsiteY134" fmla="*/ 118110 h 2735580"/>
                  <a:gd name="connsiteX135" fmla="*/ 11430 w 1901190"/>
                  <a:gd name="connsiteY135" fmla="*/ 49530 h 2735580"/>
                  <a:gd name="connsiteX136" fmla="*/ 0 w 1901190"/>
                  <a:gd name="connsiteY136" fmla="*/ 3810 h 27355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</a:cxnLst>
                <a:rect l="l" t="t" r="r" b="b"/>
                <a:pathLst>
                  <a:path w="1901190" h="2735580">
                    <a:moveTo>
                      <a:pt x="1203960" y="803910"/>
                    </a:moveTo>
                    <a:lnTo>
                      <a:pt x="1280160" y="819150"/>
                    </a:lnTo>
                    <a:lnTo>
                      <a:pt x="1352550" y="853440"/>
                    </a:lnTo>
                    <a:lnTo>
                      <a:pt x="1405890" y="876300"/>
                    </a:lnTo>
                    <a:lnTo>
                      <a:pt x="1497330" y="895350"/>
                    </a:lnTo>
                    <a:lnTo>
                      <a:pt x="1596390" y="941070"/>
                    </a:lnTo>
                    <a:lnTo>
                      <a:pt x="1684020" y="979170"/>
                    </a:lnTo>
                    <a:lnTo>
                      <a:pt x="1802130" y="1036320"/>
                    </a:lnTo>
                    <a:lnTo>
                      <a:pt x="1832610" y="1074420"/>
                    </a:lnTo>
                    <a:lnTo>
                      <a:pt x="1844040" y="1108710"/>
                    </a:lnTo>
                    <a:lnTo>
                      <a:pt x="1874520" y="1173480"/>
                    </a:lnTo>
                    <a:lnTo>
                      <a:pt x="1897380" y="1223010"/>
                    </a:lnTo>
                    <a:lnTo>
                      <a:pt x="1901190" y="1287780"/>
                    </a:lnTo>
                    <a:lnTo>
                      <a:pt x="1889760" y="1337310"/>
                    </a:lnTo>
                    <a:lnTo>
                      <a:pt x="1863090" y="1348740"/>
                    </a:lnTo>
                    <a:lnTo>
                      <a:pt x="1809750" y="1348740"/>
                    </a:lnTo>
                    <a:lnTo>
                      <a:pt x="1752600" y="1371600"/>
                    </a:lnTo>
                    <a:lnTo>
                      <a:pt x="1695450" y="1386840"/>
                    </a:lnTo>
                    <a:lnTo>
                      <a:pt x="1638300" y="1371600"/>
                    </a:lnTo>
                    <a:lnTo>
                      <a:pt x="1554480" y="1375410"/>
                    </a:lnTo>
                    <a:lnTo>
                      <a:pt x="1466850" y="1363980"/>
                    </a:lnTo>
                    <a:lnTo>
                      <a:pt x="1264920" y="1283970"/>
                    </a:lnTo>
                    <a:lnTo>
                      <a:pt x="1203960" y="1253490"/>
                    </a:lnTo>
                    <a:lnTo>
                      <a:pt x="1169670" y="1207770"/>
                    </a:lnTo>
                    <a:lnTo>
                      <a:pt x="1120140" y="1146810"/>
                    </a:lnTo>
                    <a:lnTo>
                      <a:pt x="1097280" y="1078230"/>
                    </a:lnTo>
                    <a:lnTo>
                      <a:pt x="1059180" y="944880"/>
                    </a:lnTo>
                    <a:lnTo>
                      <a:pt x="1040130" y="891540"/>
                    </a:lnTo>
                    <a:lnTo>
                      <a:pt x="1040130" y="857250"/>
                    </a:lnTo>
                    <a:lnTo>
                      <a:pt x="1074420" y="838200"/>
                    </a:lnTo>
                    <a:close/>
                    <a:moveTo>
                      <a:pt x="26670" y="0"/>
                    </a:moveTo>
                    <a:lnTo>
                      <a:pt x="60960" y="22860"/>
                    </a:lnTo>
                    <a:lnTo>
                      <a:pt x="121920" y="57150"/>
                    </a:lnTo>
                    <a:lnTo>
                      <a:pt x="167640" y="125730"/>
                    </a:lnTo>
                    <a:lnTo>
                      <a:pt x="217170" y="167640"/>
                    </a:lnTo>
                    <a:lnTo>
                      <a:pt x="274320" y="217170"/>
                    </a:lnTo>
                    <a:lnTo>
                      <a:pt x="354330" y="312420"/>
                    </a:lnTo>
                    <a:lnTo>
                      <a:pt x="434340" y="373380"/>
                    </a:lnTo>
                    <a:lnTo>
                      <a:pt x="571500" y="472440"/>
                    </a:lnTo>
                    <a:lnTo>
                      <a:pt x="678180" y="575310"/>
                    </a:lnTo>
                    <a:lnTo>
                      <a:pt x="720090" y="605790"/>
                    </a:lnTo>
                    <a:lnTo>
                      <a:pt x="758190" y="628650"/>
                    </a:lnTo>
                    <a:lnTo>
                      <a:pt x="784860" y="659130"/>
                    </a:lnTo>
                    <a:lnTo>
                      <a:pt x="803910" y="716280"/>
                    </a:lnTo>
                    <a:lnTo>
                      <a:pt x="864870" y="819150"/>
                    </a:lnTo>
                    <a:lnTo>
                      <a:pt x="929640" y="941070"/>
                    </a:lnTo>
                    <a:lnTo>
                      <a:pt x="960120" y="1040130"/>
                    </a:lnTo>
                    <a:lnTo>
                      <a:pt x="1009650" y="1162050"/>
                    </a:lnTo>
                    <a:lnTo>
                      <a:pt x="1028700" y="1257300"/>
                    </a:lnTo>
                    <a:lnTo>
                      <a:pt x="1051560" y="1318260"/>
                    </a:lnTo>
                    <a:lnTo>
                      <a:pt x="1104900" y="1363980"/>
                    </a:lnTo>
                    <a:lnTo>
                      <a:pt x="1158240" y="1402080"/>
                    </a:lnTo>
                    <a:lnTo>
                      <a:pt x="1196340" y="1428750"/>
                    </a:lnTo>
                    <a:lnTo>
                      <a:pt x="1295400" y="1443990"/>
                    </a:lnTo>
                    <a:lnTo>
                      <a:pt x="1360170" y="1463040"/>
                    </a:lnTo>
                    <a:lnTo>
                      <a:pt x="1432560" y="1470660"/>
                    </a:lnTo>
                    <a:lnTo>
                      <a:pt x="1455420" y="1493520"/>
                    </a:lnTo>
                    <a:lnTo>
                      <a:pt x="1470660" y="1535430"/>
                    </a:lnTo>
                    <a:lnTo>
                      <a:pt x="1463040" y="1596390"/>
                    </a:lnTo>
                    <a:lnTo>
                      <a:pt x="1428750" y="1638300"/>
                    </a:lnTo>
                    <a:lnTo>
                      <a:pt x="1421130" y="1687830"/>
                    </a:lnTo>
                    <a:lnTo>
                      <a:pt x="1386840" y="1744980"/>
                    </a:lnTo>
                    <a:lnTo>
                      <a:pt x="1352550" y="1798320"/>
                    </a:lnTo>
                    <a:lnTo>
                      <a:pt x="1318260" y="1870710"/>
                    </a:lnTo>
                    <a:lnTo>
                      <a:pt x="1318260" y="1908810"/>
                    </a:lnTo>
                    <a:lnTo>
                      <a:pt x="1306830" y="1965960"/>
                    </a:lnTo>
                    <a:lnTo>
                      <a:pt x="1295400" y="2045970"/>
                    </a:lnTo>
                    <a:lnTo>
                      <a:pt x="1287780" y="2118360"/>
                    </a:lnTo>
                    <a:lnTo>
                      <a:pt x="1283970" y="2167890"/>
                    </a:lnTo>
                    <a:lnTo>
                      <a:pt x="1303020" y="2228850"/>
                    </a:lnTo>
                    <a:lnTo>
                      <a:pt x="1276350" y="2251710"/>
                    </a:lnTo>
                    <a:lnTo>
                      <a:pt x="1249680" y="2251710"/>
                    </a:lnTo>
                    <a:lnTo>
                      <a:pt x="1207770" y="2244090"/>
                    </a:lnTo>
                    <a:lnTo>
                      <a:pt x="1123950" y="2263140"/>
                    </a:lnTo>
                    <a:lnTo>
                      <a:pt x="1089660" y="2266950"/>
                    </a:lnTo>
                    <a:lnTo>
                      <a:pt x="1040130" y="2312670"/>
                    </a:lnTo>
                    <a:lnTo>
                      <a:pt x="979170" y="2354580"/>
                    </a:lnTo>
                    <a:lnTo>
                      <a:pt x="925830" y="2434590"/>
                    </a:lnTo>
                    <a:lnTo>
                      <a:pt x="902970" y="2510790"/>
                    </a:lnTo>
                    <a:lnTo>
                      <a:pt x="876300" y="2564130"/>
                    </a:lnTo>
                    <a:lnTo>
                      <a:pt x="830580" y="2609850"/>
                    </a:lnTo>
                    <a:lnTo>
                      <a:pt x="788670" y="2693670"/>
                    </a:lnTo>
                    <a:lnTo>
                      <a:pt x="765810" y="2731770"/>
                    </a:lnTo>
                    <a:lnTo>
                      <a:pt x="731520" y="2735580"/>
                    </a:lnTo>
                    <a:lnTo>
                      <a:pt x="693420" y="2708910"/>
                    </a:lnTo>
                    <a:lnTo>
                      <a:pt x="621030" y="2686050"/>
                    </a:lnTo>
                    <a:lnTo>
                      <a:pt x="590550" y="2628900"/>
                    </a:lnTo>
                    <a:lnTo>
                      <a:pt x="518160" y="2526030"/>
                    </a:lnTo>
                    <a:lnTo>
                      <a:pt x="518160" y="2465070"/>
                    </a:lnTo>
                    <a:lnTo>
                      <a:pt x="518160" y="2392680"/>
                    </a:lnTo>
                    <a:lnTo>
                      <a:pt x="499110" y="2316480"/>
                    </a:lnTo>
                    <a:lnTo>
                      <a:pt x="491490" y="2160270"/>
                    </a:lnTo>
                    <a:lnTo>
                      <a:pt x="468630" y="2061210"/>
                    </a:lnTo>
                    <a:lnTo>
                      <a:pt x="464820" y="1973580"/>
                    </a:lnTo>
                    <a:lnTo>
                      <a:pt x="476250" y="1908810"/>
                    </a:lnTo>
                    <a:lnTo>
                      <a:pt x="487680" y="1855470"/>
                    </a:lnTo>
                    <a:lnTo>
                      <a:pt x="464820" y="1790700"/>
                    </a:lnTo>
                    <a:lnTo>
                      <a:pt x="434340" y="1775460"/>
                    </a:lnTo>
                    <a:lnTo>
                      <a:pt x="407670" y="1706880"/>
                    </a:lnTo>
                    <a:lnTo>
                      <a:pt x="373380" y="1645920"/>
                    </a:lnTo>
                    <a:lnTo>
                      <a:pt x="342900" y="1623060"/>
                    </a:lnTo>
                    <a:lnTo>
                      <a:pt x="270510" y="1581150"/>
                    </a:lnTo>
                    <a:lnTo>
                      <a:pt x="217170" y="1531620"/>
                    </a:lnTo>
                    <a:lnTo>
                      <a:pt x="175260" y="1497330"/>
                    </a:lnTo>
                    <a:lnTo>
                      <a:pt x="102870" y="1455420"/>
                    </a:lnTo>
                    <a:lnTo>
                      <a:pt x="68580" y="1455420"/>
                    </a:lnTo>
                    <a:lnTo>
                      <a:pt x="40005" y="1424940"/>
                    </a:lnTo>
                    <a:lnTo>
                      <a:pt x="15240" y="1379220"/>
                    </a:lnTo>
                    <a:lnTo>
                      <a:pt x="30480" y="1348740"/>
                    </a:lnTo>
                    <a:lnTo>
                      <a:pt x="34290" y="1276350"/>
                    </a:lnTo>
                    <a:lnTo>
                      <a:pt x="19050" y="1203960"/>
                    </a:lnTo>
                    <a:lnTo>
                      <a:pt x="41910" y="1154430"/>
                    </a:lnTo>
                    <a:lnTo>
                      <a:pt x="87630" y="1112520"/>
                    </a:lnTo>
                    <a:lnTo>
                      <a:pt x="137160" y="1097280"/>
                    </a:lnTo>
                    <a:lnTo>
                      <a:pt x="179070" y="1093470"/>
                    </a:lnTo>
                    <a:lnTo>
                      <a:pt x="255270" y="1093470"/>
                    </a:lnTo>
                    <a:lnTo>
                      <a:pt x="308610" y="1078230"/>
                    </a:lnTo>
                    <a:lnTo>
                      <a:pt x="320040" y="1032510"/>
                    </a:lnTo>
                    <a:lnTo>
                      <a:pt x="361950" y="963930"/>
                    </a:lnTo>
                    <a:lnTo>
                      <a:pt x="396240" y="902970"/>
                    </a:lnTo>
                    <a:lnTo>
                      <a:pt x="419100" y="830580"/>
                    </a:lnTo>
                    <a:lnTo>
                      <a:pt x="426720" y="781050"/>
                    </a:lnTo>
                    <a:lnTo>
                      <a:pt x="392430" y="716280"/>
                    </a:lnTo>
                    <a:lnTo>
                      <a:pt x="384810" y="647700"/>
                    </a:lnTo>
                    <a:lnTo>
                      <a:pt x="365760" y="552450"/>
                    </a:lnTo>
                    <a:lnTo>
                      <a:pt x="369570" y="499110"/>
                    </a:lnTo>
                    <a:lnTo>
                      <a:pt x="354330" y="457200"/>
                    </a:lnTo>
                    <a:lnTo>
                      <a:pt x="312420" y="438150"/>
                    </a:lnTo>
                    <a:lnTo>
                      <a:pt x="293370" y="411480"/>
                    </a:lnTo>
                    <a:lnTo>
                      <a:pt x="220980" y="365760"/>
                    </a:lnTo>
                    <a:lnTo>
                      <a:pt x="121920" y="300990"/>
                    </a:lnTo>
                    <a:lnTo>
                      <a:pt x="72390" y="247650"/>
                    </a:lnTo>
                    <a:lnTo>
                      <a:pt x="53340" y="217170"/>
                    </a:lnTo>
                    <a:lnTo>
                      <a:pt x="49530" y="163830"/>
                    </a:lnTo>
                    <a:lnTo>
                      <a:pt x="38100" y="118110"/>
                    </a:lnTo>
                    <a:lnTo>
                      <a:pt x="11430" y="49530"/>
                    </a:lnTo>
                    <a:lnTo>
                      <a:pt x="0" y="3810"/>
                    </a:lnTo>
                    <a:close/>
                  </a:path>
                </a:pathLst>
              </a:cu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 b="1">
                  <a:solidFill>
                    <a:schemeClr val="tx1"/>
                  </a:solidFill>
                  <a:latin typeface="S-Core Dream 6 Bold" panose="020B0503030302020204" pitchFamily="34" charset="-127"/>
                  <a:ea typeface="S-Core Dream 6 Bold" panose="020B0503030302020204" pitchFamily="34" charset="-127"/>
                </a:endParaRPr>
              </a:p>
            </p:txBody>
          </p:sp>
          <p:sp>
            <p:nvSpPr>
              <p:cNvPr id="309" name="영등포 TXT">
                <a:extLst>
                  <a:ext uri="{FF2B5EF4-FFF2-40B4-BE49-F238E27FC236}">
                    <a16:creationId xmlns:a16="http://schemas.microsoft.com/office/drawing/2014/main" id="{C9438E9F-9033-1D40-8EF4-E4FCB8A11AFB}"/>
                  </a:ext>
                </a:extLst>
              </p:cNvPr>
              <p:cNvSpPr txBox="1"/>
              <p:nvPr/>
            </p:nvSpPr>
            <p:spPr>
              <a:xfrm>
                <a:off x="3424914" y="4871713"/>
                <a:ext cx="530915" cy="276999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ko-KR" altLang="en-US" sz="1200" b="1" spc="-300" dirty="0">
                    <a:latin typeface="S-Core Dream 6 Bold" panose="020B0503030302020204" pitchFamily="34" charset="-127"/>
                    <a:ea typeface="S-Core Dream 6 Bold" panose="020B0503030302020204" pitchFamily="34" charset="-127"/>
                  </a:rPr>
                  <a:t>영등포</a:t>
                </a:r>
              </a:p>
            </p:txBody>
          </p:sp>
        </p:grpSp>
        <p:grpSp>
          <p:nvGrpSpPr>
            <p:cNvPr id="287" name="양천구">
              <a:extLst>
                <a:ext uri="{FF2B5EF4-FFF2-40B4-BE49-F238E27FC236}">
                  <a16:creationId xmlns:a16="http://schemas.microsoft.com/office/drawing/2014/main" id="{98778382-B66C-B046-86CD-22D718BD90FE}"/>
                </a:ext>
              </a:extLst>
            </p:cNvPr>
            <p:cNvGrpSpPr/>
            <p:nvPr/>
          </p:nvGrpSpPr>
          <p:grpSpPr>
            <a:xfrm>
              <a:off x="6857452" y="4135822"/>
              <a:ext cx="924103" cy="787352"/>
              <a:chOff x="2561144" y="4382940"/>
              <a:chExt cx="924103" cy="787352"/>
            </a:xfrm>
            <a:grpFill/>
          </p:grpSpPr>
          <p:sp>
            <p:nvSpPr>
              <p:cNvPr id="306" name="양천구">
                <a:extLst>
                  <a:ext uri="{FF2B5EF4-FFF2-40B4-BE49-F238E27FC236}">
                    <a16:creationId xmlns:a16="http://schemas.microsoft.com/office/drawing/2014/main" id="{5344F1E6-36CB-7D4D-A35A-AAA7D4A303C1}"/>
                  </a:ext>
                </a:extLst>
              </p:cNvPr>
              <p:cNvSpPr/>
              <p:nvPr/>
            </p:nvSpPr>
            <p:spPr>
              <a:xfrm>
                <a:off x="2561144" y="4382940"/>
                <a:ext cx="924103" cy="787352"/>
              </a:xfrm>
              <a:custGeom>
                <a:avLst/>
                <a:gdLst>
                  <a:gd name="connsiteX0" fmla="*/ 1887220 w 2265680"/>
                  <a:gd name="connsiteY0" fmla="*/ 187960 h 1930400"/>
                  <a:gd name="connsiteX1" fmla="*/ 1772920 w 2265680"/>
                  <a:gd name="connsiteY1" fmla="*/ 205740 h 1930400"/>
                  <a:gd name="connsiteX2" fmla="*/ 1724660 w 2265680"/>
                  <a:gd name="connsiteY2" fmla="*/ 203200 h 1930400"/>
                  <a:gd name="connsiteX3" fmla="*/ 1699260 w 2265680"/>
                  <a:gd name="connsiteY3" fmla="*/ 187960 h 1930400"/>
                  <a:gd name="connsiteX4" fmla="*/ 1661160 w 2265680"/>
                  <a:gd name="connsiteY4" fmla="*/ 177800 h 1930400"/>
                  <a:gd name="connsiteX5" fmla="*/ 1600200 w 2265680"/>
                  <a:gd name="connsiteY5" fmla="*/ 142240 h 1930400"/>
                  <a:gd name="connsiteX6" fmla="*/ 1587500 w 2265680"/>
                  <a:gd name="connsiteY6" fmla="*/ 116840 h 1930400"/>
                  <a:gd name="connsiteX7" fmla="*/ 1562100 w 2265680"/>
                  <a:gd name="connsiteY7" fmla="*/ 121920 h 1930400"/>
                  <a:gd name="connsiteX8" fmla="*/ 1516380 w 2265680"/>
                  <a:gd name="connsiteY8" fmla="*/ 91440 h 1930400"/>
                  <a:gd name="connsiteX9" fmla="*/ 1478280 w 2265680"/>
                  <a:gd name="connsiteY9" fmla="*/ 53340 h 1930400"/>
                  <a:gd name="connsiteX10" fmla="*/ 1452880 w 2265680"/>
                  <a:gd name="connsiteY10" fmla="*/ 12700 h 1930400"/>
                  <a:gd name="connsiteX11" fmla="*/ 1445260 w 2265680"/>
                  <a:gd name="connsiteY11" fmla="*/ 5080 h 1930400"/>
                  <a:gd name="connsiteX12" fmla="*/ 1427480 w 2265680"/>
                  <a:gd name="connsiteY12" fmla="*/ 0 h 1930400"/>
                  <a:gd name="connsiteX13" fmla="*/ 1412240 w 2265680"/>
                  <a:gd name="connsiteY13" fmla="*/ 20320 h 1930400"/>
                  <a:gd name="connsiteX14" fmla="*/ 1412240 w 2265680"/>
                  <a:gd name="connsiteY14" fmla="*/ 60960 h 1930400"/>
                  <a:gd name="connsiteX15" fmla="*/ 1424940 w 2265680"/>
                  <a:gd name="connsiteY15" fmla="*/ 154940 h 1930400"/>
                  <a:gd name="connsiteX16" fmla="*/ 1422400 w 2265680"/>
                  <a:gd name="connsiteY16" fmla="*/ 203200 h 1930400"/>
                  <a:gd name="connsiteX17" fmla="*/ 1422400 w 2265680"/>
                  <a:gd name="connsiteY17" fmla="*/ 246380 h 1930400"/>
                  <a:gd name="connsiteX18" fmla="*/ 1430020 w 2265680"/>
                  <a:gd name="connsiteY18" fmla="*/ 276860 h 1930400"/>
                  <a:gd name="connsiteX19" fmla="*/ 1460500 w 2265680"/>
                  <a:gd name="connsiteY19" fmla="*/ 294640 h 1930400"/>
                  <a:gd name="connsiteX20" fmla="*/ 1490980 w 2265680"/>
                  <a:gd name="connsiteY20" fmla="*/ 314960 h 1930400"/>
                  <a:gd name="connsiteX21" fmla="*/ 1501140 w 2265680"/>
                  <a:gd name="connsiteY21" fmla="*/ 353060 h 1930400"/>
                  <a:gd name="connsiteX22" fmla="*/ 1498600 w 2265680"/>
                  <a:gd name="connsiteY22" fmla="*/ 403860 h 1930400"/>
                  <a:gd name="connsiteX23" fmla="*/ 1468120 w 2265680"/>
                  <a:gd name="connsiteY23" fmla="*/ 421640 h 1930400"/>
                  <a:gd name="connsiteX24" fmla="*/ 1445260 w 2265680"/>
                  <a:gd name="connsiteY24" fmla="*/ 464820 h 1930400"/>
                  <a:gd name="connsiteX25" fmla="*/ 1430020 w 2265680"/>
                  <a:gd name="connsiteY25" fmla="*/ 502920 h 1930400"/>
                  <a:gd name="connsiteX26" fmla="*/ 1437640 w 2265680"/>
                  <a:gd name="connsiteY26" fmla="*/ 558800 h 1930400"/>
                  <a:gd name="connsiteX27" fmla="*/ 1437640 w 2265680"/>
                  <a:gd name="connsiteY27" fmla="*/ 657860 h 1930400"/>
                  <a:gd name="connsiteX28" fmla="*/ 1430020 w 2265680"/>
                  <a:gd name="connsiteY28" fmla="*/ 741680 h 1930400"/>
                  <a:gd name="connsiteX29" fmla="*/ 1437640 w 2265680"/>
                  <a:gd name="connsiteY29" fmla="*/ 797560 h 1930400"/>
                  <a:gd name="connsiteX30" fmla="*/ 1437640 w 2265680"/>
                  <a:gd name="connsiteY30" fmla="*/ 840740 h 1930400"/>
                  <a:gd name="connsiteX31" fmla="*/ 1414780 w 2265680"/>
                  <a:gd name="connsiteY31" fmla="*/ 868680 h 1930400"/>
                  <a:gd name="connsiteX32" fmla="*/ 1348740 w 2265680"/>
                  <a:gd name="connsiteY32" fmla="*/ 868680 h 1930400"/>
                  <a:gd name="connsiteX33" fmla="*/ 1277620 w 2265680"/>
                  <a:gd name="connsiteY33" fmla="*/ 873760 h 1930400"/>
                  <a:gd name="connsiteX34" fmla="*/ 1183640 w 2265680"/>
                  <a:gd name="connsiteY34" fmla="*/ 894080 h 1930400"/>
                  <a:gd name="connsiteX35" fmla="*/ 1084580 w 2265680"/>
                  <a:gd name="connsiteY35" fmla="*/ 916940 h 1930400"/>
                  <a:gd name="connsiteX36" fmla="*/ 985520 w 2265680"/>
                  <a:gd name="connsiteY36" fmla="*/ 955040 h 1930400"/>
                  <a:gd name="connsiteX37" fmla="*/ 901700 w 2265680"/>
                  <a:gd name="connsiteY37" fmla="*/ 995680 h 1930400"/>
                  <a:gd name="connsiteX38" fmla="*/ 840740 w 2265680"/>
                  <a:gd name="connsiteY38" fmla="*/ 1026160 h 1930400"/>
                  <a:gd name="connsiteX39" fmla="*/ 795020 w 2265680"/>
                  <a:gd name="connsiteY39" fmla="*/ 1051560 h 1930400"/>
                  <a:gd name="connsiteX40" fmla="*/ 741680 w 2265680"/>
                  <a:gd name="connsiteY40" fmla="*/ 1051560 h 1930400"/>
                  <a:gd name="connsiteX41" fmla="*/ 690880 w 2265680"/>
                  <a:gd name="connsiteY41" fmla="*/ 1038860 h 1930400"/>
                  <a:gd name="connsiteX42" fmla="*/ 637540 w 2265680"/>
                  <a:gd name="connsiteY42" fmla="*/ 1026160 h 1930400"/>
                  <a:gd name="connsiteX43" fmla="*/ 584200 w 2265680"/>
                  <a:gd name="connsiteY43" fmla="*/ 1003300 h 1930400"/>
                  <a:gd name="connsiteX44" fmla="*/ 553720 w 2265680"/>
                  <a:gd name="connsiteY44" fmla="*/ 962660 h 1930400"/>
                  <a:gd name="connsiteX45" fmla="*/ 551180 w 2265680"/>
                  <a:gd name="connsiteY45" fmla="*/ 919480 h 1930400"/>
                  <a:gd name="connsiteX46" fmla="*/ 535940 w 2265680"/>
                  <a:gd name="connsiteY46" fmla="*/ 891540 h 1930400"/>
                  <a:gd name="connsiteX47" fmla="*/ 528320 w 2265680"/>
                  <a:gd name="connsiteY47" fmla="*/ 835660 h 1930400"/>
                  <a:gd name="connsiteX48" fmla="*/ 508000 w 2265680"/>
                  <a:gd name="connsiteY48" fmla="*/ 802640 h 1930400"/>
                  <a:gd name="connsiteX49" fmla="*/ 464820 w 2265680"/>
                  <a:gd name="connsiteY49" fmla="*/ 751840 h 1930400"/>
                  <a:gd name="connsiteX50" fmla="*/ 431800 w 2265680"/>
                  <a:gd name="connsiteY50" fmla="*/ 695960 h 1930400"/>
                  <a:gd name="connsiteX51" fmla="*/ 398780 w 2265680"/>
                  <a:gd name="connsiteY51" fmla="*/ 665480 h 1930400"/>
                  <a:gd name="connsiteX52" fmla="*/ 393700 w 2265680"/>
                  <a:gd name="connsiteY52" fmla="*/ 627380 h 1930400"/>
                  <a:gd name="connsiteX53" fmla="*/ 381000 w 2265680"/>
                  <a:gd name="connsiteY53" fmla="*/ 584200 h 1930400"/>
                  <a:gd name="connsiteX54" fmla="*/ 396240 w 2265680"/>
                  <a:gd name="connsiteY54" fmla="*/ 548640 h 1930400"/>
                  <a:gd name="connsiteX55" fmla="*/ 426720 w 2265680"/>
                  <a:gd name="connsiteY55" fmla="*/ 530860 h 1930400"/>
                  <a:gd name="connsiteX56" fmla="*/ 426720 w 2265680"/>
                  <a:gd name="connsiteY56" fmla="*/ 502920 h 1930400"/>
                  <a:gd name="connsiteX57" fmla="*/ 426720 w 2265680"/>
                  <a:gd name="connsiteY57" fmla="*/ 467360 h 1930400"/>
                  <a:gd name="connsiteX58" fmla="*/ 403860 w 2265680"/>
                  <a:gd name="connsiteY58" fmla="*/ 411480 h 1930400"/>
                  <a:gd name="connsiteX59" fmla="*/ 386080 w 2265680"/>
                  <a:gd name="connsiteY59" fmla="*/ 381000 h 1930400"/>
                  <a:gd name="connsiteX60" fmla="*/ 350520 w 2265680"/>
                  <a:gd name="connsiteY60" fmla="*/ 381000 h 1930400"/>
                  <a:gd name="connsiteX61" fmla="*/ 304800 w 2265680"/>
                  <a:gd name="connsiteY61" fmla="*/ 391160 h 1930400"/>
                  <a:gd name="connsiteX62" fmla="*/ 279400 w 2265680"/>
                  <a:gd name="connsiteY62" fmla="*/ 381000 h 1930400"/>
                  <a:gd name="connsiteX63" fmla="*/ 264160 w 2265680"/>
                  <a:gd name="connsiteY63" fmla="*/ 358140 h 1930400"/>
                  <a:gd name="connsiteX64" fmla="*/ 264160 w 2265680"/>
                  <a:gd name="connsiteY64" fmla="*/ 304800 h 1930400"/>
                  <a:gd name="connsiteX65" fmla="*/ 266700 w 2265680"/>
                  <a:gd name="connsiteY65" fmla="*/ 276860 h 1930400"/>
                  <a:gd name="connsiteX66" fmla="*/ 276860 w 2265680"/>
                  <a:gd name="connsiteY66" fmla="*/ 251460 h 1930400"/>
                  <a:gd name="connsiteX67" fmla="*/ 307340 w 2265680"/>
                  <a:gd name="connsiteY67" fmla="*/ 238760 h 1930400"/>
                  <a:gd name="connsiteX68" fmla="*/ 317500 w 2265680"/>
                  <a:gd name="connsiteY68" fmla="*/ 223520 h 1930400"/>
                  <a:gd name="connsiteX69" fmla="*/ 302260 w 2265680"/>
                  <a:gd name="connsiteY69" fmla="*/ 203200 h 1930400"/>
                  <a:gd name="connsiteX70" fmla="*/ 264160 w 2265680"/>
                  <a:gd name="connsiteY70" fmla="*/ 193040 h 1930400"/>
                  <a:gd name="connsiteX71" fmla="*/ 238760 w 2265680"/>
                  <a:gd name="connsiteY71" fmla="*/ 215900 h 1930400"/>
                  <a:gd name="connsiteX72" fmla="*/ 236220 w 2265680"/>
                  <a:gd name="connsiteY72" fmla="*/ 251460 h 1930400"/>
                  <a:gd name="connsiteX73" fmla="*/ 220980 w 2265680"/>
                  <a:gd name="connsiteY73" fmla="*/ 276860 h 1930400"/>
                  <a:gd name="connsiteX74" fmla="*/ 205740 w 2265680"/>
                  <a:gd name="connsiteY74" fmla="*/ 309880 h 1930400"/>
                  <a:gd name="connsiteX75" fmla="*/ 213360 w 2265680"/>
                  <a:gd name="connsiteY75" fmla="*/ 378460 h 1930400"/>
                  <a:gd name="connsiteX76" fmla="*/ 213360 w 2265680"/>
                  <a:gd name="connsiteY76" fmla="*/ 414020 h 1930400"/>
                  <a:gd name="connsiteX77" fmla="*/ 203200 w 2265680"/>
                  <a:gd name="connsiteY77" fmla="*/ 434340 h 1930400"/>
                  <a:gd name="connsiteX78" fmla="*/ 185420 w 2265680"/>
                  <a:gd name="connsiteY78" fmla="*/ 439420 h 1930400"/>
                  <a:gd name="connsiteX79" fmla="*/ 109220 w 2265680"/>
                  <a:gd name="connsiteY79" fmla="*/ 444500 h 1930400"/>
                  <a:gd name="connsiteX80" fmla="*/ 71120 w 2265680"/>
                  <a:gd name="connsiteY80" fmla="*/ 436880 h 1930400"/>
                  <a:gd name="connsiteX81" fmla="*/ 33020 w 2265680"/>
                  <a:gd name="connsiteY81" fmla="*/ 431800 h 1930400"/>
                  <a:gd name="connsiteX82" fmla="*/ 2540 w 2265680"/>
                  <a:gd name="connsiteY82" fmla="*/ 447040 h 1930400"/>
                  <a:gd name="connsiteX83" fmla="*/ 0 w 2265680"/>
                  <a:gd name="connsiteY83" fmla="*/ 495300 h 1930400"/>
                  <a:gd name="connsiteX84" fmla="*/ 20320 w 2265680"/>
                  <a:gd name="connsiteY84" fmla="*/ 546100 h 1930400"/>
                  <a:gd name="connsiteX85" fmla="*/ 45720 w 2265680"/>
                  <a:gd name="connsiteY85" fmla="*/ 629920 h 1930400"/>
                  <a:gd name="connsiteX86" fmla="*/ 60960 w 2265680"/>
                  <a:gd name="connsiteY86" fmla="*/ 670560 h 1930400"/>
                  <a:gd name="connsiteX87" fmla="*/ 114300 w 2265680"/>
                  <a:gd name="connsiteY87" fmla="*/ 718820 h 1930400"/>
                  <a:gd name="connsiteX88" fmla="*/ 226060 w 2265680"/>
                  <a:gd name="connsiteY88" fmla="*/ 840740 h 1930400"/>
                  <a:gd name="connsiteX89" fmla="*/ 251460 w 2265680"/>
                  <a:gd name="connsiteY89" fmla="*/ 876300 h 1930400"/>
                  <a:gd name="connsiteX90" fmla="*/ 269240 w 2265680"/>
                  <a:gd name="connsiteY90" fmla="*/ 901700 h 1930400"/>
                  <a:gd name="connsiteX91" fmla="*/ 271780 w 2265680"/>
                  <a:gd name="connsiteY91" fmla="*/ 939800 h 1930400"/>
                  <a:gd name="connsiteX92" fmla="*/ 233680 w 2265680"/>
                  <a:gd name="connsiteY92" fmla="*/ 1028700 h 1930400"/>
                  <a:gd name="connsiteX93" fmla="*/ 208280 w 2265680"/>
                  <a:gd name="connsiteY93" fmla="*/ 1097280 h 1930400"/>
                  <a:gd name="connsiteX94" fmla="*/ 149860 w 2265680"/>
                  <a:gd name="connsiteY94" fmla="*/ 1239520 h 1930400"/>
                  <a:gd name="connsiteX95" fmla="*/ 119380 w 2265680"/>
                  <a:gd name="connsiteY95" fmla="*/ 1295400 h 1930400"/>
                  <a:gd name="connsiteX96" fmla="*/ 104140 w 2265680"/>
                  <a:gd name="connsiteY96" fmla="*/ 1371600 h 1930400"/>
                  <a:gd name="connsiteX97" fmla="*/ 101600 w 2265680"/>
                  <a:gd name="connsiteY97" fmla="*/ 1409700 h 1930400"/>
                  <a:gd name="connsiteX98" fmla="*/ 76200 w 2265680"/>
                  <a:gd name="connsiteY98" fmla="*/ 1452880 h 1930400"/>
                  <a:gd name="connsiteX99" fmla="*/ 76200 w 2265680"/>
                  <a:gd name="connsiteY99" fmla="*/ 1490980 h 1930400"/>
                  <a:gd name="connsiteX100" fmla="*/ 60960 w 2265680"/>
                  <a:gd name="connsiteY100" fmla="*/ 1529080 h 1930400"/>
                  <a:gd name="connsiteX101" fmla="*/ 58420 w 2265680"/>
                  <a:gd name="connsiteY101" fmla="*/ 1554480 h 1930400"/>
                  <a:gd name="connsiteX102" fmla="*/ 53340 w 2265680"/>
                  <a:gd name="connsiteY102" fmla="*/ 1579880 h 1930400"/>
                  <a:gd name="connsiteX103" fmla="*/ 63500 w 2265680"/>
                  <a:gd name="connsiteY103" fmla="*/ 1630680 h 1930400"/>
                  <a:gd name="connsiteX104" fmla="*/ 68580 w 2265680"/>
                  <a:gd name="connsiteY104" fmla="*/ 1658620 h 1930400"/>
                  <a:gd name="connsiteX105" fmla="*/ 91440 w 2265680"/>
                  <a:gd name="connsiteY105" fmla="*/ 1668780 h 1930400"/>
                  <a:gd name="connsiteX106" fmla="*/ 116840 w 2265680"/>
                  <a:gd name="connsiteY106" fmla="*/ 1648460 h 1930400"/>
                  <a:gd name="connsiteX107" fmla="*/ 162560 w 2265680"/>
                  <a:gd name="connsiteY107" fmla="*/ 1651000 h 1930400"/>
                  <a:gd name="connsiteX108" fmla="*/ 213360 w 2265680"/>
                  <a:gd name="connsiteY108" fmla="*/ 1653540 h 1930400"/>
                  <a:gd name="connsiteX109" fmla="*/ 289560 w 2265680"/>
                  <a:gd name="connsiteY109" fmla="*/ 1653540 h 1930400"/>
                  <a:gd name="connsiteX110" fmla="*/ 337820 w 2265680"/>
                  <a:gd name="connsiteY110" fmla="*/ 1645920 h 1930400"/>
                  <a:gd name="connsiteX111" fmla="*/ 388620 w 2265680"/>
                  <a:gd name="connsiteY111" fmla="*/ 1648460 h 1930400"/>
                  <a:gd name="connsiteX112" fmla="*/ 411480 w 2265680"/>
                  <a:gd name="connsiteY112" fmla="*/ 1658620 h 1930400"/>
                  <a:gd name="connsiteX113" fmla="*/ 434340 w 2265680"/>
                  <a:gd name="connsiteY113" fmla="*/ 1681480 h 1930400"/>
                  <a:gd name="connsiteX114" fmla="*/ 439420 w 2265680"/>
                  <a:gd name="connsiteY114" fmla="*/ 1719580 h 1930400"/>
                  <a:gd name="connsiteX115" fmla="*/ 434340 w 2265680"/>
                  <a:gd name="connsiteY115" fmla="*/ 1770380 h 1930400"/>
                  <a:gd name="connsiteX116" fmla="*/ 421640 w 2265680"/>
                  <a:gd name="connsiteY116" fmla="*/ 1793240 h 1930400"/>
                  <a:gd name="connsiteX117" fmla="*/ 403860 w 2265680"/>
                  <a:gd name="connsiteY117" fmla="*/ 1818640 h 1930400"/>
                  <a:gd name="connsiteX118" fmla="*/ 378460 w 2265680"/>
                  <a:gd name="connsiteY118" fmla="*/ 1823720 h 1930400"/>
                  <a:gd name="connsiteX119" fmla="*/ 365760 w 2265680"/>
                  <a:gd name="connsiteY119" fmla="*/ 1844040 h 1930400"/>
                  <a:gd name="connsiteX120" fmla="*/ 378460 w 2265680"/>
                  <a:gd name="connsiteY120" fmla="*/ 1884680 h 1930400"/>
                  <a:gd name="connsiteX121" fmla="*/ 434340 w 2265680"/>
                  <a:gd name="connsiteY121" fmla="*/ 1894840 h 1930400"/>
                  <a:gd name="connsiteX122" fmla="*/ 467360 w 2265680"/>
                  <a:gd name="connsiteY122" fmla="*/ 1905000 h 1930400"/>
                  <a:gd name="connsiteX123" fmla="*/ 515620 w 2265680"/>
                  <a:gd name="connsiteY123" fmla="*/ 1899920 h 1930400"/>
                  <a:gd name="connsiteX124" fmla="*/ 543560 w 2265680"/>
                  <a:gd name="connsiteY124" fmla="*/ 1905000 h 1930400"/>
                  <a:gd name="connsiteX125" fmla="*/ 571500 w 2265680"/>
                  <a:gd name="connsiteY125" fmla="*/ 1930400 h 1930400"/>
                  <a:gd name="connsiteX126" fmla="*/ 607060 w 2265680"/>
                  <a:gd name="connsiteY126" fmla="*/ 1930400 h 1930400"/>
                  <a:gd name="connsiteX127" fmla="*/ 604520 w 2265680"/>
                  <a:gd name="connsiteY127" fmla="*/ 1884680 h 1930400"/>
                  <a:gd name="connsiteX128" fmla="*/ 614680 w 2265680"/>
                  <a:gd name="connsiteY128" fmla="*/ 1861820 h 1930400"/>
                  <a:gd name="connsiteX129" fmla="*/ 637540 w 2265680"/>
                  <a:gd name="connsiteY129" fmla="*/ 1828800 h 1930400"/>
                  <a:gd name="connsiteX130" fmla="*/ 640080 w 2265680"/>
                  <a:gd name="connsiteY130" fmla="*/ 1800860 h 1930400"/>
                  <a:gd name="connsiteX131" fmla="*/ 650240 w 2265680"/>
                  <a:gd name="connsiteY131" fmla="*/ 1772920 h 1930400"/>
                  <a:gd name="connsiteX132" fmla="*/ 675640 w 2265680"/>
                  <a:gd name="connsiteY132" fmla="*/ 1750060 h 1930400"/>
                  <a:gd name="connsiteX133" fmla="*/ 695960 w 2265680"/>
                  <a:gd name="connsiteY133" fmla="*/ 1767840 h 1930400"/>
                  <a:gd name="connsiteX134" fmla="*/ 713740 w 2265680"/>
                  <a:gd name="connsiteY134" fmla="*/ 1757680 h 1930400"/>
                  <a:gd name="connsiteX135" fmla="*/ 728980 w 2265680"/>
                  <a:gd name="connsiteY135" fmla="*/ 1783080 h 1930400"/>
                  <a:gd name="connsiteX136" fmla="*/ 759460 w 2265680"/>
                  <a:gd name="connsiteY136" fmla="*/ 1775460 h 1930400"/>
                  <a:gd name="connsiteX137" fmla="*/ 764540 w 2265680"/>
                  <a:gd name="connsiteY137" fmla="*/ 1752600 h 1930400"/>
                  <a:gd name="connsiteX138" fmla="*/ 810260 w 2265680"/>
                  <a:gd name="connsiteY138" fmla="*/ 1701800 h 1930400"/>
                  <a:gd name="connsiteX139" fmla="*/ 828040 w 2265680"/>
                  <a:gd name="connsiteY139" fmla="*/ 1671320 h 1930400"/>
                  <a:gd name="connsiteX140" fmla="*/ 843280 w 2265680"/>
                  <a:gd name="connsiteY140" fmla="*/ 1645920 h 1930400"/>
                  <a:gd name="connsiteX141" fmla="*/ 876300 w 2265680"/>
                  <a:gd name="connsiteY141" fmla="*/ 1643380 h 1930400"/>
                  <a:gd name="connsiteX142" fmla="*/ 909320 w 2265680"/>
                  <a:gd name="connsiteY142" fmla="*/ 1628140 h 1930400"/>
                  <a:gd name="connsiteX143" fmla="*/ 985520 w 2265680"/>
                  <a:gd name="connsiteY143" fmla="*/ 1605280 h 1930400"/>
                  <a:gd name="connsiteX144" fmla="*/ 1016000 w 2265680"/>
                  <a:gd name="connsiteY144" fmla="*/ 1574800 h 1930400"/>
                  <a:gd name="connsiteX145" fmla="*/ 1038860 w 2265680"/>
                  <a:gd name="connsiteY145" fmla="*/ 1569720 h 1930400"/>
                  <a:gd name="connsiteX146" fmla="*/ 1066800 w 2265680"/>
                  <a:gd name="connsiteY146" fmla="*/ 1582420 h 1930400"/>
                  <a:gd name="connsiteX147" fmla="*/ 1087120 w 2265680"/>
                  <a:gd name="connsiteY147" fmla="*/ 1615440 h 1930400"/>
                  <a:gd name="connsiteX148" fmla="*/ 1115060 w 2265680"/>
                  <a:gd name="connsiteY148" fmla="*/ 1643380 h 1930400"/>
                  <a:gd name="connsiteX149" fmla="*/ 1158240 w 2265680"/>
                  <a:gd name="connsiteY149" fmla="*/ 1648460 h 1930400"/>
                  <a:gd name="connsiteX150" fmla="*/ 1203960 w 2265680"/>
                  <a:gd name="connsiteY150" fmla="*/ 1640840 h 1930400"/>
                  <a:gd name="connsiteX151" fmla="*/ 1236980 w 2265680"/>
                  <a:gd name="connsiteY151" fmla="*/ 1645920 h 1930400"/>
                  <a:gd name="connsiteX152" fmla="*/ 1264920 w 2265680"/>
                  <a:gd name="connsiteY152" fmla="*/ 1666240 h 1930400"/>
                  <a:gd name="connsiteX153" fmla="*/ 1267460 w 2265680"/>
                  <a:gd name="connsiteY153" fmla="*/ 1691640 h 1930400"/>
                  <a:gd name="connsiteX154" fmla="*/ 1267460 w 2265680"/>
                  <a:gd name="connsiteY154" fmla="*/ 1739900 h 1930400"/>
                  <a:gd name="connsiteX155" fmla="*/ 1300480 w 2265680"/>
                  <a:gd name="connsiteY155" fmla="*/ 1752600 h 1930400"/>
                  <a:gd name="connsiteX156" fmla="*/ 1356360 w 2265680"/>
                  <a:gd name="connsiteY156" fmla="*/ 1739900 h 1930400"/>
                  <a:gd name="connsiteX157" fmla="*/ 1384300 w 2265680"/>
                  <a:gd name="connsiteY157" fmla="*/ 1742440 h 1930400"/>
                  <a:gd name="connsiteX158" fmla="*/ 1427480 w 2265680"/>
                  <a:gd name="connsiteY158" fmla="*/ 1765300 h 1930400"/>
                  <a:gd name="connsiteX159" fmla="*/ 1422400 w 2265680"/>
                  <a:gd name="connsiteY159" fmla="*/ 1790700 h 1930400"/>
                  <a:gd name="connsiteX160" fmla="*/ 1435100 w 2265680"/>
                  <a:gd name="connsiteY160" fmla="*/ 1823720 h 1930400"/>
                  <a:gd name="connsiteX161" fmla="*/ 1483360 w 2265680"/>
                  <a:gd name="connsiteY161" fmla="*/ 1811020 h 1930400"/>
                  <a:gd name="connsiteX162" fmla="*/ 1501140 w 2265680"/>
                  <a:gd name="connsiteY162" fmla="*/ 1795780 h 1930400"/>
                  <a:gd name="connsiteX163" fmla="*/ 1546860 w 2265680"/>
                  <a:gd name="connsiteY163" fmla="*/ 1788160 h 1930400"/>
                  <a:gd name="connsiteX164" fmla="*/ 1625600 w 2265680"/>
                  <a:gd name="connsiteY164" fmla="*/ 1747520 h 1930400"/>
                  <a:gd name="connsiteX165" fmla="*/ 1686560 w 2265680"/>
                  <a:gd name="connsiteY165" fmla="*/ 1681480 h 1930400"/>
                  <a:gd name="connsiteX166" fmla="*/ 1727200 w 2265680"/>
                  <a:gd name="connsiteY166" fmla="*/ 1612900 h 1930400"/>
                  <a:gd name="connsiteX167" fmla="*/ 1760220 w 2265680"/>
                  <a:gd name="connsiteY167" fmla="*/ 1551940 h 1930400"/>
                  <a:gd name="connsiteX168" fmla="*/ 1821180 w 2265680"/>
                  <a:gd name="connsiteY168" fmla="*/ 1503680 h 1930400"/>
                  <a:gd name="connsiteX169" fmla="*/ 1869440 w 2265680"/>
                  <a:gd name="connsiteY169" fmla="*/ 1450340 h 1930400"/>
                  <a:gd name="connsiteX170" fmla="*/ 1882140 w 2265680"/>
                  <a:gd name="connsiteY170" fmla="*/ 1402080 h 1930400"/>
                  <a:gd name="connsiteX171" fmla="*/ 1897380 w 2265680"/>
                  <a:gd name="connsiteY171" fmla="*/ 1363980 h 1930400"/>
                  <a:gd name="connsiteX172" fmla="*/ 1892300 w 2265680"/>
                  <a:gd name="connsiteY172" fmla="*/ 1300480 h 1930400"/>
                  <a:gd name="connsiteX173" fmla="*/ 1887220 w 2265680"/>
                  <a:gd name="connsiteY173" fmla="*/ 1249680 h 1930400"/>
                  <a:gd name="connsiteX174" fmla="*/ 1892300 w 2265680"/>
                  <a:gd name="connsiteY174" fmla="*/ 1176020 h 1930400"/>
                  <a:gd name="connsiteX175" fmla="*/ 1887220 w 2265680"/>
                  <a:gd name="connsiteY175" fmla="*/ 1084580 h 1930400"/>
                  <a:gd name="connsiteX176" fmla="*/ 1884680 w 2265680"/>
                  <a:gd name="connsiteY176" fmla="*/ 1049020 h 1930400"/>
                  <a:gd name="connsiteX177" fmla="*/ 1887220 w 2265680"/>
                  <a:gd name="connsiteY177" fmla="*/ 1008380 h 1930400"/>
                  <a:gd name="connsiteX178" fmla="*/ 1902460 w 2265680"/>
                  <a:gd name="connsiteY178" fmla="*/ 985520 h 1930400"/>
                  <a:gd name="connsiteX179" fmla="*/ 1971040 w 2265680"/>
                  <a:gd name="connsiteY179" fmla="*/ 952500 h 1930400"/>
                  <a:gd name="connsiteX180" fmla="*/ 2001520 w 2265680"/>
                  <a:gd name="connsiteY180" fmla="*/ 919480 h 1930400"/>
                  <a:gd name="connsiteX181" fmla="*/ 2014220 w 2265680"/>
                  <a:gd name="connsiteY181" fmla="*/ 894080 h 1930400"/>
                  <a:gd name="connsiteX182" fmla="*/ 2014220 w 2265680"/>
                  <a:gd name="connsiteY182" fmla="*/ 894080 h 1930400"/>
                  <a:gd name="connsiteX183" fmla="*/ 2065020 w 2265680"/>
                  <a:gd name="connsiteY183" fmla="*/ 889000 h 1930400"/>
                  <a:gd name="connsiteX184" fmla="*/ 2136140 w 2265680"/>
                  <a:gd name="connsiteY184" fmla="*/ 889000 h 1930400"/>
                  <a:gd name="connsiteX185" fmla="*/ 2166620 w 2265680"/>
                  <a:gd name="connsiteY185" fmla="*/ 899160 h 1930400"/>
                  <a:gd name="connsiteX186" fmla="*/ 2192020 w 2265680"/>
                  <a:gd name="connsiteY186" fmla="*/ 886460 h 1930400"/>
                  <a:gd name="connsiteX187" fmla="*/ 2202180 w 2265680"/>
                  <a:gd name="connsiteY187" fmla="*/ 850900 h 1930400"/>
                  <a:gd name="connsiteX188" fmla="*/ 2227580 w 2265680"/>
                  <a:gd name="connsiteY188" fmla="*/ 787400 h 1930400"/>
                  <a:gd name="connsiteX189" fmla="*/ 2260600 w 2265680"/>
                  <a:gd name="connsiteY189" fmla="*/ 736600 h 1930400"/>
                  <a:gd name="connsiteX190" fmla="*/ 2265680 w 2265680"/>
                  <a:gd name="connsiteY190" fmla="*/ 695960 h 1930400"/>
                  <a:gd name="connsiteX191" fmla="*/ 2252980 w 2265680"/>
                  <a:gd name="connsiteY191" fmla="*/ 635000 h 1930400"/>
                  <a:gd name="connsiteX192" fmla="*/ 2250440 w 2265680"/>
                  <a:gd name="connsiteY192" fmla="*/ 584200 h 1930400"/>
                  <a:gd name="connsiteX193" fmla="*/ 2242820 w 2265680"/>
                  <a:gd name="connsiteY193" fmla="*/ 528320 h 1930400"/>
                  <a:gd name="connsiteX194" fmla="*/ 2232660 w 2265680"/>
                  <a:gd name="connsiteY194" fmla="*/ 492760 h 1930400"/>
                  <a:gd name="connsiteX195" fmla="*/ 2219960 w 2265680"/>
                  <a:gd name="connsiteY195" fmla="*/ 474980 h 1930400"/>
                  <a:gd name="connsiteX196" fmla="*/ 2227580 w 2265680"/>
                  <a:gd name="connsiteY196" fmla="*/ 411480 h 1930400"/>
                  <a:gd name="connsiteX197" fmla="*/ 2222500 w 2265680"/>
                  <a:gd name="connsiteY197" fmla="*/ 368300 h 1930400"/>
                  <a:gd name="connsiteX198" fmla="*/ 2197100 w 2265680"/>
                  <a:gd name="connsiteY198" fmla="*/ 350520 h 1930400"/>
                  <a:gd name="connsiteX199" fmla="*/ 2166620 w 2265680"/>
                  <a:gd name="connsiteY199" fmla="*/ 342900 h 1930400"/>
                  <a:gd name="connsiteX200" fmla="*/ 2115820 w 2265680"/>
                  <a:gd name="connsiteY200" fmla="*/ 322580 h 1930400"/>
                  <a:gd name="connsiteX201" fmla="*/ 2065020 w 2265680"/>
                  <a:gd name="connsiteY201" fmla="*/ 289560 h 1930400"/>
                  <a:gd name="connsiteX202" fmla="*/ 2016760 w 2265680"/>
                  <a:gd name="connsiteY202" fmla="*/ 259080 h 1930400"/>
                  <a:gd name="connsiteX203" fmla="*/ 1988820 w 2265680"/>
                  <a:gd name="connsiteY203" fmla="*/ 215900 h 1930400"/>
                  <a:gd name="connsiteX204" fmla="*/ 1965960 w 2265680"/>
                  <a:gd name="connsiteY204" fmla="*/ 175260 h 1930400"/>
                  <a:gd name="connsiteX205" fmla="*/ 1935480 w 2265680"/>
                  <a:gd name="connsiteY205" fmla="*/ 162560 h 1930400"/>
                  <a:gd name="connsiteX206" fmla="*/ 1887220 w 2265680"/>
                  <a:gd name="connsiteY206" fmla="*/ 187960 h 1930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</a:cxnLst>
                <a:rect l="l" t="t" r="r" b="b"/>
                <a:pathLst>
                  <a:path w="2265680" h="1930400">
                    <a:moveTo>
                      <a:pt x="1887220" y="187960"/>
                    </a:moveTo>
                    <a:lnTo>
                      <a:pt x="1772920" y="205740"/>
                    </a:lnTo>
                    <a:lnTo>
                      <a:pt x="1724660" y="203200"/>
                    </a:lnTo>
                    <a:lnTo>
                      <a:pt x="1699260" y="187960"/>
                    </a:lnTo>
                    <a:lnTo>
                      <a:pt x="1661160" y="177800"/>
                    </a:lnTo>
                    <a:lnTo>
                      <a:pt x="1600200" y="142240"/>
                    </a:lnTo>
                    <a:lnTo>
                      <a:pt x="1587500" y="116840"/>
                    </a:lnTo>
                    <a:lnTo>
                      <a:pt x="1562100" y="121920"/>
                    </a:lnTo>
                    <a:lnTo>
                      <a:pt x="1516380" y="91440"/>
                    </a:lnTo>
                    <a:lnTo>
                      <a:pt x="1478280" y="53340"/>
                    </a:lnTo>
                    <a:lnTo>
                      <a:pt x="1452880" y="12700"/>
                    </a:lnTo>
                    <a:lnTo>
                      <a:pt x="1445260" y="5080"/>
                    </a:lnTo>
                    <a:lnTo>
                      <a:pt x="1427480" y="0"/>
                    </a:lnTo>
                    <a:lnTo>
                      <a:pt x="1412240" y="20320"/>
                    </a:lnTo>
                    <a:lnTo>
                      <a:pt x="1412240" y="60960"/>
                    </a:lnTo>
                    <a:lnTo>
                      <a:pt x="1424940" y="154940"/>
                    </a:lnTo>
                    <a:lnTo>
                      <a:pt x="1422400" y="203200"/>
                    </a:lnTo>
                    <a:lnTo>
                      <a:pt x="1422400" y="246380"/>
                    </a:lnTo>
                    <a:lnTo>
                      <a:pt x="1430020" y="276860"/>
                    </a:lnTo>
                    <a:lnTo>
                      <a:pt x="1460500" y="294640"/>
                    </a:lnTo>
                    <a:lnTo>
                      <a:pt x="1490980" y="314960"/>
                    </a:lnTo>
                    <a:lnTo>
                      <a:pt x="1501140" y="353060"/>
                    </a:lnTo>
                    <a:lnTo>
                      <a:pt x="1498600" y="403860"/>
                    </a:lnTo>
                    <a:lnTo>
                      <a:pt x="1468120" y="421640"/>
                    </a:lnTo>
                    <a:lnTo>
                      <a:pt x="1445260" y="464820"/>
                    </a:lnTo>
                    <a:lnTo>
                      <a:pt x="1430020" y="502920"/>
                    </a:lnTo>
                    <a:lnTo>
                      <a:pt x="1437640" y="558800"/>
                    </a:lnTo>
                    <a:lnTo>
                      <a:pt x="1437640" y="657860"/>
                    </a:lnTo>
                    <a:lnTo>
                      <a:pt x="1430020" y="741680"/>
                    </a:lnTo>
                    <a:lnTo>
                      <a:pt x="1437640" y="797560"/>
                    </a:lnTo>
                    <a:lnTo>
                      <a:pt x="1437640" y="840740"/>
                    </a:lnTo>
                    <a:lnTo>
                      <a:pt x="1414780" y="868680"/>
                    </a:lnTo>
                    <a:lnTo>
                      <a:pt x="1348740" y="868680"/>
                    </a:lnTo>
                    <a:lnTo>
                      <a:pt x="1277620" y="873760"/>
                    </a:lnTo>
                    <a:lnTo>
                      <a:pt x="1183640" y="894080"/>
                    </a:lnTo>
                    <a:lnTo>
                      <a:pt x="1084580" y="916940"/>
                    </a:lnTo>
                    <a:lnTo>
                      <a:pt x="985520" y="955040"/>
                    </a:lnTo>
                    <a:lnTo>
                      <a:pt x="901700" y="995680"/>
                    </a:lnTo>
                    <a:lnTo>
                      <a:pt x="840740" y="1026160"/>
                    </a:lnTo>
                    <a:lnTo>
                      <a:pt x="795020" y="1051560"/>
                    </a:lnTo>
                    <a:lnTo>
                      <a:pt x="741680" y="1051560"/>
                    </a:lnTo>
                    <a:lnTo>
                      <a:pt x="690880" y="1038860"/>
                    </a:lnTo>
                    <a:lnTo>
                      <a:pt x="637540" y="1026160"/>
                    </a:lnTo>
                    <a:lnTo>
                      <a:pt x="584200" y="1003300"/>
                    </a:lnTo>
                    <a:lnTo>
                      <a:pt x="553720" y="962660"/>
                    </a:lnTo>
                    <a:lnTo>
                      <a:pt x="551180" y="919480"/>
                    </a:lnTo>
                    <a:lnTo>
                      <a:pt x="535940" y="891540"/>
                    </a:lnTo>
                    <a:lnTo>
                      <a:pt x="528320" y="835660"/>
                    </a:lnTo>
                    <a:lnTo>
                      <a:pt x="508000" y="802640"/>
                    </a:lnTo>
                    <a:lnTo>
                      <a:pt x="464820" y="751840"/>
                    </a:lnTo>
                    <a:lnTo>
                      <a:pt x="431800" y="695960"/>
                    </a:lnTo>
                    <a:lnTo>
                      <a:pt x="398780" y="665480"/>
                    </a:lnTo>
                    <a:lnTo>
                      <a:pt x="393700" y="627380"/>
                    </a:lnTo>
                    <a:lnTo>
                      <a:pt x="381000" y="584200"/>
                    </a:lnTo>
                    <a:lnTo>
                      <a:pt x="396240" y="548640"/>
                    </a:lnTo>
                    <a:lnTo>
                      <a:pt x="426720" y="530860"/>
                    </a:lnTo>
                    <a:lnTo>
                      <a:pt x="426720" y="502920"/>
                    </a:lnTo>
                    <a:lnTo>
                      <a:pt x="426720" y="467360"/>
                    </a:lnTo>
                    <a:lnTo>
                      <a:pt x="403860" y="411480"/>
                    </a:lnTo>
                    <a:lnTo>
                      <a:pt x="386080" y="381000"/>
                    </a:lnTo>
                    <a:lnTo>
                      <a:pt x="350520" y="381000"/>
                    </a:lnTo>
                    <a:lnTo>
                      <a:pt x="304800" y="391160"/>
                    </a:lnTo>
                    <a:lnTo>
                      <a:pt x="279400" y="381000"/>
                    </a:lnTo>
                    <a:lnTo>
                      <a:pt x="264160" y="358140"/>
                    </a:lnTo>
                    <a:lnTo>
                      <a:pt x="264160" y="304800"/>
                    </a:lnTo>
                    <a:lnTo>
                      <a:pt x="266700" y="276860"/>
                    </a:lnTo>
                    <a:lnTo>
                      <a:pt x="276860" y="251460"/>
                    </a:lnTo>
                    <a:lnTo>
                      <a:pt x="307340" y="238760"/>
                    </a:lnTo>
                    <a:lnTo>
                      <a:pt x="317500" y="223520"/>
                    </a:lnTo>
                    <a:lnTo>
                      <a:pt x="302260" y="203200"/>
                    </a:lnTo>
                    <a:lnTo>
                      <a:pt x="264160" y="193040"/>
                    </a:lnTo>
                    <a:lnTo>
                      <a:pt x="238760" y="215900"/>
                    </a:lnTo>
                    <a:lnTo>
                      <a:pt x="236220" y="251460"/>
                    </a:lnTo>
                    <a:lnTo>
                      <a:pt x="220980" y="276860"/>
                    </a:lnTo>
                    <a:lnTo>
                      <a:pt x="205740" y="309880"/>
                    </a:lnTo>
                    <a:lnTo>
                      <a:pt x="213360" y="378460"/>
                    </a:lnTo>
                    <a:lnTo>
                      <a:pt x="213360" y="414020"/>
                    </a:lnTo>
                    <a:lnTo>
                      <a:pt x="203200" y="434340"/>
                    </a:lnTo>
                    <a:lnTo>
                      <a:pt x="185420" y="439420"/>
                    </a:lnTo>
                    <a:lnTo>
                      <a:pt x="109220" y="444500"/>
                    </a:lnTo>
                    <a:lnTo>
                      <a:pt x="71120" y="436880"/>
                    </a:lnTo>
                    <a:lnTo>
                      <a:pt x="33020" y="431800"/>
                    </a:lnTo>
                    <a:lnTo>
                      <a:pt x="2540" y="447040"/>
                    </a:lnTo>
                    <a:lnTo>
                      <a:pt x="0" y="495300"/>
                    </a:lnTo>
                    <a:lnTo>
                      <a:pt x="20320" y="546100"/>
                    </a:lnTo>
                    <a:lnTo>
                      <a:pt x="45720" y="629920"/>
                    </a:lnTo>
                    <a:lnTo>
                      <a:pt x="60960" y="670560"/>
                    </a:lnTo>
                    <a:lnTo>
                      <a:pt x="114300" y="718820"/>
                    </a:lnTo>
                    <a:lnTo>
                      <a:pt x="226060" y="840740"/>
                    </a:lnTo>
                    <a:lnTo>
                      <a:pt x="251460" y="876300"/>
                    </a:lnTo>
                    <a:lnTo>
                      <a:pt x="269240" y="901700"/>
                    </a:lnTo>
                    <a:lnTo>
                      <a:pt x="271780" y="939800"/>
                    </a:lnTo>
                    <a:lnTo>
                      <a:pt x="233680" y="1028700"/>
                    </a:lnTo>
                    <a:lnTo>
                      <a:pt x="208280" y="1097280"/>
                    </a:lnTo>
                    <a:lnTo>
                      <a:pt x="149860" y="1239520"/>
                    </a:lnTo>
                    <a:lnTo>
                      <a:pt x="119380" y="1295400"/>
                    </a:lnTo>
                    <a:lnTo>
                      <a:pt x="104140" y="1371600"/>
                    </a:lnTo>
                    <a:lnTo>
                      <a:pt x="101600" y="1409700"/>
                    </a:lnTo>
                    <a:lnTo>
                      <a:pt x="76200" y="1452880"/>
                    </a:lnTo>
                    <a:lnTo>
                      <a:pt x="76200" y="1490980"/>
                    </a:lnTo>
                    <a:lnTo>
                      <a:pt x="60960" y="1529080"/>
                    </a:lnTo>
                    <a:lnTo>
                      <a:pt x="58420" y="1554480"/>
                    </a:lnTo>
                    <a:lnTo>
                      <a:pt x="53340" y="1579880"/>
                    </a:lnTo>
                    <a:lnTo>
                      <a:pt x="63500" y="1630680"/>
                    </a:lnTo>
                    <a:lnTo>
                      <a:pt x="68580" y="1658620"/>
                    </a:lnTo>
                    <a:lnTo>
                      <a:pt x="91440" y="1668780"/>
                    </a:lnTo>
                    <a:lnTo>
                      <a:pt x="116840" y="1648460"/>
                    </a:lnTo>
                    <a:lnTo>
                      <a:pt x="162560" y="1651000"/>
                    </a:lnTo>
                    <a:lnTo>
                      <a:pt x="213360" y="1653540"/>
                    </a:lnTo>
                    <a:lnTo>
                      <a:pt x="289560" y="1653540"/>
                    </a:lnTo>
                    <a:lnTo>
                      <a:pt x="337820" y="1645920"/>
                    </a:lnTo>
                    <a:lnTo>
                      <a:pt x="388620" y="1648460"/>
                    </a:lnTo>
                    <a:lnTo>
                      <a:pt x="411480" y="1658620"/>
                    </a:lnTo>
                    <a:lnTo>
                      <a:pt x="434340" y="1681480"/>
                    </a:lnTo>
                    <a:lnTo>
                      <a:pt x="439420" y="1719580"/>
                    </a:lnTo>
                    <a:lnTo>
                      <a:pt x="434340" y="1770380"/>
                    </a:lnTo>
                    <a:lnTo>
                      <a:pt x="421640" y="1793240"/>
                    </a:lnTo>
                    <a:lnTo>
                      <a:pt x="403860" y="1818640"/>
                    </a:lnTo>
                    <a:lnTo>
                      <a:pt x="378460" y="1823720"/>
                    </a:lnTo>
                    <a:lnTo>
                      <a:pt x="365760" y="1844040"/>
                    </a:lnTo>
                    <a:lnTo>
                      <a:pt x="378460" y="1884680"/>
                    </a:lnTo>
                    <a:lnTo>
                      <a:pt x="434340" y="1894840"/>
                    </a:lnTo>
                    <a:lnTo>
                      <a:pt x="467360" y="1905000"/>
                    </a:lnTo>
                    <a:lnTo>
                      <a:pt x="515620" y="1899920"/>
                    </a:lnTo>
                    <a:lnTo>
                      <a:pt x="543560" y="1905000"/>
                    </a:lnTo>
                    <a:lnTo>
                      <a:pt x="571500" y="1930400"/>
                    </a:lnTo>
                    <a:lnTo>
                      <a:pt x="607060" y="1930400"/>
                    </a:lnTo>
                    <a:lnTo>
                      <a:pt x="604520" y="1884680"/>
                    </a:lnTo>
                    <a:lnTo>
                      <a:pt x="614680" y="1861820"/>
                    </a:lnTo>
                    <a:lnTo>
                      <a:pt x="637540" y="1828800"/>
                    </a:lnTo>
                    <a:lnTo>
                      <a:pt x="640080" y="1800860"/>
                    </a:lnTo>
                    <a:lnTo>
                      <a:pt x="650240" y="1772920"/>
                    </a:lnTo>
                    <a:lnTo>
                      <a:pt x="675640" y="1750060"/>
                    </a:lnTo>
                    <a:lnTo>
                      <a:pt x="695960" y="1767840"/>
                    </a:lnTo>
                    <a:lnTo>
                      <a:pt x="713740" y="1757680"/>
                    </a:lnTo>
                    <a:lnTo>
                      <a:pt x="728980" y="1783080"/>
                    </a:lnTo>
                    <a:lnTo>
                      <a:pt x="759460" y="1775460"/>
                    </a:lnTo>
                    <a:lnTo>
                      <a:pt x="764540" y="1752600"/>
                    </a:lnTo>
                    <a:lnTo>
                      <a:pt x="810260" y="1701800"/>
                    </a:lnTo>
                    <a:lnTo>
                      <a:pt x="828040" y="1671320"/>
                    </a:lnTo>
                    <a:lnTo>
                      <a:pt x="843280" y="1645920"/>
                    </a:lnTo>
                    <a:lnTo>
                      <a:pt x="876300" y="1643380"/>
                    </a:lnTo>
                    <a:lnTo>
                      <a:pt x="909320" y="1628140"/>
                    </a:lnTo>
                    <a:lnTo>
                      <a:pt x="985520" y="1605280"/>
                    </a:lnTo>
                    <a:lnTo>
                      <a:pt x="1016000" y="1574800"/>
                    </a:lnTo>
                    <a:lnTo>
                      <a:pt x="1038860" y="1569720"/>
                    </a:lnTo>
                    <a:lnTo>
                      <a:pt x="1066800" y="1582420"/>
                    </a:lnTo>
                    <a:lnTo>
                      <a:pt x="1087120" y="1615440"/>
                    </a:lnTo>
                    <a:lnTo>
                      <a:pt x="1115060" y="1643380"/>
                    </a:lnTo>
                    <a:lnTo>
                      <a:pt x="1158240" y="1648460"/>
                    </a:lnTo>
                    <a:lnTo>
                      <a:pt x="1203960" y="1640840"/>
                    </a:lnTo>
                    <a:lnTo>
                      <a:pt x="1236980" y="1645920"/>
                    </a:lnTo>
                    <a:lnTo>
                      <a:pt x="1264920" y="1666240"/>
                    </a:lnTo>
                    <a:lnTo>
                      <a:pt x="1267460" y="1691640"/>
                    </a:lnTo>
                    <a:lnTo>
                      <a:pt x="1267460" y="1739900"/>
                    </a:lnTo>
                    <a:lnTo>
                      <a:pt x="1300480" y="1752600"/>
                    </a:lnTo>
                    <a:lnTo>
                      <a:pt x="1356360" y="1739900"/>
                    </a:lnTo>
                    <a:lnTo>
                      <a:pt x="1384300" y="1742440"/>
                    </a:lnTo>
                    <a:lnTo>
                      <a:pt x="1427480" y="1765300"/>
                    </a:lnTo>
                    <a:lnTo>
                      <a:pt x="1422400" y="1790700"/>
                    </a:lnTo>
                    <a:lnTo>
                      <a:pt x="1435100" y="1823720"/>
                    </a:lnTo>
                    <a:lnTo>
                      <a:pt x="1483360" y="1811020"/>
                    </a:lnTo>
                    <a:lnTo>
                      <a:pt x="1501140" y="1795780"/>
                    </a:lnTo>
                    <a:lnTo>
                      <a:pt x="1546860" y="1788160"/>
                    </a:lnTo>
                    <a:lnTo>
                      <a:pt x="1625600" y="1747520"/>
                    </a:lnTo>
                    <a:lnTo>
                      <a:pt x="1686560" y="1681480"/>
                    </a:lnTo>
                    <a:lnTo>
                      <a:pt x="1727200" y="1612900"/>
                    </a:lnTo>
                    <a:lnTo>
                      <a:pt x="1760220" y="1551940"/>
                    </a:lnTo>
                    <a:lnTo>
                      <a:pt x="1821180" y="1503680"/>
                    </a:lnTo>
                    <a:lnTo>
                      <a:pt x="1869440" y="1450340"/>
                    </a:lnTo>
                    <a:lnTo>
                      <a:pt x="1882140" y="1402080"/>
                    </a:lnTo>
                    <a:lnTo>
                      <a:pt x="1897380" y="1363980"/>
                    </a:lnTo>
                    <a:lnTo>
                      <a:pt x="1892300" y="1300480"/>
                    </a:lnTo>
                    <a:lnTo>
                      <a:pt x="1887220" y="1249680"/>
                    </a:lnTo>
                    <a:lnTo>
                      <a:pt x="1892300" y="1176020"/>
                    </a:lnTo>
                    <a:lnTo>
                      <a:pt x="1887220" y="1084580"/>
                    </a:lnTo>
                    <a:lnTo>
                      <a:pt x="1884680" y="1049020"/>
                    </a:lnTo>
                    <a:lnTo>
                      <a:pt x="1887220" y="1008380"/>
                    </a:lnTo>
                    <a:lnTo>
                      <a:pt x="1902460" y="985520"/>
                    </a:lnTo>
                    <a:lnTo>
                      <a:pt x="1971040" y="952500"/>
                    </a:lnTo>
                    <a:lnTo>
                      <a:pt x="2001520" y="919480"/>
                    </a:lnTo>
                    <a:lnTo>
                      <a:pt x="2014220" y="894080"/>
                    </a:lnTo>
                    <a:lnTo>
                      <a:pt x="2014220" y="894080"/>
                    </a:lnTo>
                    <a:lnTo>
                      <a:pt x="2065020" y="889000"/>
                    </a:lnTo>
                    <a:lnTo>
                      <a:pt x="2136140" y="889000"/>
                    </a:lnTo>
                    <a:lnTo>
                      <a:pt x="2166620" y="899160"/>
                    </a:lnTo>
                    <a:lnTo>
                      <a:pt x="2192020" y="886460"/>
                    </a:lnTo>
                    <a:lnTo>
                      <a:pt x="2202180" y="850900"/>
                    </a:lnTo>
                    <a:lnTo>
                      <a:pt x="2227580" y="787400"/>
                    </a:lnTo>
                    <a:lnTo>
                      <a:pt x="2260600" y="736600"/>
                    </a:lnTo>
                    <a:lnTo>
                      <a:pt x="2265680" y="695960"/>
                    </a:lnTo>
                    <a:lnTo>
                      <a:pt x="2252980" y="635000"/>
                    </a:lnTo>
                    <a:lnTo>
                      <a:pt x="2250440" y="584200"/>
                    </a:lnTo>
                    <a:lnTo>
                      <a:pt x="2242820" y="528320"/>
                    </a:lnTo>
                    <a:lnTo>
                      <a:pt x="2232660" y="492760"/>
                    </a:lnTo>
                    <a:lnTo>
                      <a:pt x="2219960" y="474980"/>
                    </a:lnTo>
                    <a:lnTo>
                      <a:pt x="2227580" y="411480"/>
                    </a:lnTo>
                    <a:lnTo>
                      <a:pt x="2222500" y="368300"/>
                    </a:lnTo>
                    <a:lnTo>
                      <a:pt x="2197100" y="350520"/>
                    </a:lnTo>
                    <a:lnTo>
                      <a:pt x="2166620" y="342900"/>
                    </a:lnTo>
                    <a:lnTo>
                      <a:pt x="2115820" y="322580"/>
                    </a:lnTo>
                    <a:lnTo>
                      <a:pt x="2065020" y="289560"/>
                    </a:lnTo>
                    <a:lnTo>
                      <a:pt x="2016760" y="259080"/>
                    </a:lnTo>
                    <a:lnTo>
                      <a:pt x="1988820" y="215900"/>
                    </a:lnTo>
                    <a:lnTo>
                      <a:pt x="1965960" y="175260"/>
                    </a:lnTo>
                    <a:lnTo>
                      <a:pt x="1935480" y="162560"/>
                    </a:lnTo>
                    <a:lnTo>
                      <a:pt x="1887220" y="187960"/>
                    </a:lnTo>
                    <a:close/>
                  </a:path>
                </a:pathLst>
              </a:cu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 b="1">
                  <a:solidFill>
                    <a:schemeClr val="tx1"/>
                  </a:solidFill>
                  <a:latin typeface="S-Core Dream 6 Bold" panose="020B0503030302020204" pitchFamily="34" charset="-127"/>
                  <a:ea typeface="S-Core Dream 6 Bold" panose="020B0503030302020204" pitchFamily="34" charset="-127"/>
                </a:endParaRPr>
              </a:p>
            </p:txBody>
          </p:sp>
          <p:sp>
            <p:nvSpPr>
              <p:cNvPr id="307" name="양천 TXT">
                <a:extLst>
                  <a:ext uri="{FF2B5EF4-FFF2-40B4-BE49-F238E27FC236}">
                    <a16:creationId xmlns:a16="http://schemas.microsoft.com/office/drawing/2014/main" id="{88A7B1C5-984F-224F-8EA6-A573A1B0160B}"/>
                  </a:ext>
                </a:extLst>
              </p:cNvPr>
              <p:cNvSpPr txBox="1"/>
              <p:nvPr/>
            </p:nvSpPr>
            <p:spPr>
              <a:xfrm>
                <a:off x="2810883" y="4761018"/>
                <a:ext cx="453971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ko-KR" altLang="en-US" sz="1200" b="1" spc="-150" dirty="0">
                    <a:latin typeface="S-Core Dream 6 Bold" panose="020B0503030302020204" pitchFamily="34" charset="-127"/>
                    <a:ea typeface="S-Core Dream 6 Bold" panose="020B0503030302020204" pitchFamily="34" charset="-127"/>
                  </a:rPr>
                  <a:t>양천</a:t>
                </a:r>
              </a:p>
            </p:txBody>
          </p:sp>
        </p:grpSp>
        <p:grpSp>
          <p:nvGrpSpPr>
            <p:cNvPr id="288" name="동작구">
              <a:extLst>
                <a:ext uri="{FF2B5EF4-FFF2-40B4-BE49-F238E27FC236}">
                  <a16:creationId xmlns:a16="http://schemas.microsoft.com/office/drawing/2014/main" id="{C22928A9-54F5-3143-8427-FA33D970F92E}"/>
                </a:ext>
              </a:extLst>
            </p:cNvPr>
            <p:cNvGrpSpPr/>
            <p:nvPr/>
          </p:nvGrpSpPr>
          <p:grpSpPr>
            <a:xfrm>
              <a:off x="7988753" y="4679716"/>
              <a:ext cx="1039098" cy="684789"/>
              <a:chOff x="3692445" y="4926834"/>
              <a:chExt cx="1039098" cy="684789"/>
            </a:xfrm>
            <a:grpFill/>
          </p:grpSpPr>
          <p:sp>
            <p:nvSpPr>
              <p:cNvPr id="304" name="동작구">
                <a:extLst>
                  <a:ext uri="{FF2B5EF4-FFF2-40B4-BE49-F238E27FC236}">
                    <a16:creationId xmlns:a16="http://schemas.microsoft.com/office/drawing/2014/main" id="{972BE50F-B2F9-3045-A5A8-C20C47ACE196}"/>
                  </a:ext>
                </a:extLst>
              </p:cNvPr>
              <p:cNvSpPr/>
              <p:nvPr/>
            </p:nvSpPr>
            <p:spPr>
              <a:xfrm>
                <a:off x="3692445" y="4926834"/>
                <a:ext cx="1039098" cy="684789"/>
              </a:xfrm>
              <a:custGeom>
                <a:avLst/>
                <a:gdLst>
                  <a:gd name="connsiteX0" fmla="*/ 1513840 w 2547620"/>
                  <a:gd name="connsiteY0" fmla="*/ 152400 h 1678940"/>
                  <a:gd name="connsiteX1" fmla="*/ 1404620 w 2547620"/>
                  <a:gd name="connsiteY1" fmla="*/ 111760 h 1678940"/>
                  <a:gd name="connsiteX2" fmla="*/ 1295400 w 2547620"/>
                  <a:gd name="connsiteY2" fmla="*/ 60960 h 1678940"/>
                  <a:gd name="connsiteX3" fmla="*/ 1259840 w 2547620"/>
                  <a:gd name="connsiteY3" fmla="*/ 27940 h 1678940"/>
                  <a:gd name="connsiteX4" fmla="*/ 1239520 w 2547620"/>
                  <a:gd name="connsiteY4" fmla="*/ 2540 h 1678940"/>
                  <a:gd name="connsiteX5" fmla="*/ 1201420 w 2547620"/>
                  <a:gd name="connsiteY5" fmla="*/ 0 h 1678940"/>
                  <a:gd name="connsiteX6" fmla="*/ 1143000 w 2547620"/>
                  <a:gd name="connsiteY6" fmla="*/ 20320 h 1678940"/>
                  <a:gd name="connsiteX7" fmla="*/ 1074420 w 2547620"/>
                  <a:gd name="connsiteY7" fmla="*/ 38100 h 1678940"/>
                  <a:gd name="connsiteX8" fmla="*/ 990600 w 2547620"/>
                  <a:gd name="connsiteY8" fmla="*/ 50800 h 1678940"/>
                  <a:gd name="connsiteX9" fmla="*/ 899160 w 2547620"/>
                  <a:gd name="connsiteY9" fmla="*/ 58420 h 1678940"/>
                  <a:gd name="connsiteX10" fmla="*/ 792480 w 2547620"/>
                  <a:gd name="connsiteY10" fmla="*/ 66040 h 1678940"/>
                  <a:gd name="connsiteX11" fmla="*/ 726440 w 2547620"/>
                  <a:gd name="connsiteY11" fmla="*/ 73660 h 1678940"/>
                  <a:gd name="connsiteX12" fmla="*/ 698500 w 2547620"/>
                  <a:gd name="connsiteY12" fmla="*/ 91440 h 1678940"/>
                  <a:gd name="connsiteX13" fmla="*/ 698500 w 2547620"/>
                  <a:gd name="connsiteY13" fmla="*/ 137160 h 1678940"/>
                  <a:gd name="connsiteX14" fmla="*/ 693420 w 2547620"/>
                  <a:gd name="connsiteY14" fmla="*/ 182880 h 1678940"/>
                  <a:gd name="connsiteX15" fmla="*/ 657860 w 2547620"/>
                  <a:gd name="connsiteY15" fmla="*/ 228600 h 1678940"/>
                  <a:gd name="connsiteX16" fmla="*/ 640080 w 2547620"/>
                  <a:gd name="connsiteY16" fmla="*/ 281940 h 1678940"/>
                  <a:gd name="connsiteX17" fmla="*/ 612140 w 2547620"/>
                  <a:gd name="connsiteY17" fmla="*/ 350520 h 1678940"/>
                  <a:gd name="connsiteX18" fmla="*/ 571500 w 2547620"/>
                  <a:gd name="connsiteY18" fmla="*/ 421640 h 1678940"/>
                  <a:gd name="connsiteX19" fmla="*/ 546100 w 2547620"/>
                  <a:gd name="connsiteY19" fmla="*/ 457200 h 1678940"/>
                  <a:gd name="connsiteX20" fmla="*/ 543560 w 2547620"/>
                  <a:gd name="connsiteY20" fmla="*/ 523240 h 1678940"/>
                  <a:gd name="connsiteX21" fmla="*/ 520700 w 2547620"/>
                  <a:gd name="connsiteY21" fmla="*/ 609600 h 1678940"/>
                  <a:gd name="connsiteX22" fmla="*/ 520700 w 2547620"/>
                  <a:gd name="connsiteY22" fmla="*/ 665480 h 1678940"/>
                  <a:gd name="connsiteX23" fmla="*/ 543560 w 2547620"/>
                  <a:gd name="connsiteY23" fmla="*/ 726440 h 1678940"/>
                  <a:gd name="connsiteX24" fmla="*/ 551180 w 2547620"/>
                  <a:gd name="connsiteY24" fmla="*/ 787400 h 1678940"/>
                  <a:gd name="connsiteX25" fmla="*/ 535940 w 2547620"/>
                  <a:gd name="connsiteY25" fmla="*/ 828040 h 1678940"/>
                  <a:gd name="connsiteX26" fmla="*/ 472440 w 2547620"/>
                  <a:gd name="connsiteY26" fmla="*/ 871220 h 1678940"/>
                  <a:gd name="connsiteX27" fmla="*/ 419100 w 2547620"/>
                  <a:gd name="connsiteY27" fmla="*/ 883920 h 1678940"/>
                  <a:gd name="connsiteX28" fmla="*/ 337820 w 2547620"/>
                  <a:gd name="connsiteY28" fmla="*/ 876300 h 1678940"/>
                  <a:gd name="connsiteX29" fmla="*/ 279400 w 2547620"/>
                  <a:gd name="connsiteY29" fmla="*/ 886460 h 1678940"/>
                  <a:gd name="connsiteX30" fmla="*/ 215900 w 2547620"/>
                  <a:gd name="connsiteY30" fmla="*/ 927100 h 1678940"/>
                  <a:gd name="connsiteX31" fmla="*/ 170180 w 2547620"/>
                  <a:gd name="connsiteY31" fmla="*/ 993140 h 1678940"/>
                  <a:gd name="connsiteX32" fmla="*/ 116840 w 2547620"/>
                  <a:gd name="connsiteY32" fmla="*/ 1102360 h 1678940"/>
                  <a:gd name="connsiteX33" fmla="*/ 81280 w 2547620"/>
                  <a:gd name="connsiteY33" fmla="*/ 1178560 h 1678940"/>
                  <a:gd name="connsiteX34" fmla="*/ 17780 w 2547620"/>
                  <a:gd name="connsiteY34" fmla="*/ 1247140 h 1678940"/>
                  <a:gd name="connsiteX35" fmla="*/ 0 w 2547620"/>
                  <a:gd name="connsiteY35" fmla="*/ 1285240 h 1678940"/>
                  <a:gd name="connsiteX36" fmla="*/ 33020 w 2547620"/>
                  <a:gd name="connsiteY36" fmla="*/ 1303020 h 1678940"/>
                  <a:gd name="connsiteX37" fmla="*/ 86360 w 2547620"/>
                  <a:gd name="connsiteY37" fmla="*/ 1249680 h 1678940"/>
                  <a:gd name="connsiteX38" fmla="*/ 175260 w 2547620"/>
                  <a:gd name="connsiteY38" fmla="*/ 1193800 h 1678940"/>
                  <a:gd name="connsiteX39" fmla="*/ 264160 w 2547620"/>
                  <a:gd name="connsiteY39" fmla="*/ 1143000 h 1678940"/>
                  <a:gd name="connsiteX40" fmla="*/ 317500 w 2547620"/>
                  <a:gd name="connsiteY40" fmla="*/ 1112520 h 1678940"/>
                  <a:gd name="connsiteX41" fmla="*/ 401320 w 2547620"/>
                  <a:gd name="connsiteY41" fmla="*/ 1094740 h 1678940"/>
                  <a:gd name="connsiteX42" fmla="*/ 485140 w 2547620"/>
                  <a:gd name="connsiteY42" fmla="*/ 1104900 h 1678940"/>
                  <a:gd name="connsiteX43" fmla="*/ 556260 w 2547620"/>
                  <a:gd name="connsiteY43" fmla="*/ 1104900 h 1678940"/>
                  <a:gd name="connsiteX44" fmla="*/ 579120 w 2547620"/>
                  <a:gd name="connsiteY44" fmla="*/ 1076960 h 1678940"/>
                  <a:gd name="connsiteX45" fmla="*/ 574040 w 2547620"/>
                  <a:gd name="connsiteY45" fmla="*/ 1036320 h 1678940"/>
                  <a:gd name="connsiteX46" fmla="*/ 599440 w 2547620"/>
                  <a:gd name="connsiteY46" fmla="*/ 995680 h 1678940"/>
                  <a:gd name="connsiteX47" fmla="*/ 660400 w 2547620"/>
                  <a:gd name="connsiteY47" fmla="*/ 975360 h 1678940"/>
                  <a:gd name="connsiteX48" fmla="*/ 678180 w 2547620"/>
                  <a:gd name="connsiteY48" fmla="*/ 939800 h 1678940"/>
                  <a:gd name="connsiteX49" fmla="*/ 695960 w 2547620"/>
                  <a:gd name="connsiteY49" fmla="*/ 899160 h 1678940"/>
                  <a:gd name="connsiteX50" fmla="*/ 744220 w 2547620"/>
                  <a:gd name="connsiteY50" fmla="*/ 891540 h 1678940"/>
                  <a:gd name="connsiteX51" fmla="*/ 779780 w 2547620"/>
                  <a:gd name="connsiteY51" fmla="*/ 919480 h 1678940"/>
                  <a:gd name="connsiteX52" fmla="*/ 833120 w 2547620"/>
                  <a:gd name="connsiteY52" fmla="*/ 949960 h 1678940"/>
                  <a:gd name="connsiteX53" fmla="*/ 853440 w 2547620"/>
                  <a:gd name="connsiteY53" fmla="*/ 982980 h 1678940"/>
                  <a:gd name="connsiteX54" fmla="*/ 876300 w 2547620"/>
                  <a:gd name="connsiteY54" fmla="*/ 985520 h 1678940"/>
                  <a:gd name="connsiteX55" fmla="*/ 916940 w 2547620"/>
                  <a:gd name="connsiteY55" fmla="*/ 985520 h 1678940"/>
                  <a:gd name="connsiteX56" fmla="*/ 977900 w 2547620"/>
                  <a:gd name="connsiteY56" fmla="*/ 982980 h 1678940"/>
                  <a:gd name="connsiteX57" fmla="*/ 1043940 w 2547620"/>
                  <a:gd name="connsiteY57" fmla="*/ 1016000 h 1678940"/>
                  <a:gd name="connsiteX58" fmla="*/ 1089660 w 2547620"/>
                  <a:gd name="connsiteY58" fmla="*/ 1049020 h 1678940"/>
                  <a:gd name="connsiteX59" fmla="*/ 1122680 w 2547620"/>
                  <a:gd name="connsiteY59" fmla="*/ 1026160 h 1678940"/>
                  <a:gd name="connsiteX60" fmla="*/ 1125220 w 2547620"/>
                  <a:gd name="connsiteY60" fmla="*/ 1000760 h 1678940"/>
                  <a:gd name="connsiteX61" fmla="*/ 1206500 w 2547620"/>
                  <a:gd name="connsiteY61" fmla="*/ 990600 h 1678940"/>
                  <a:gd name="connsiteX62" fmla="*/ 1285240 w 2547620"/>
                  <a:gd name="connsiteY62" fmla="*/ 1005840 h 1678940"/>
                  <a:gd name="connsiteX63" fmla="*/ 1333500 w 2547620"/>
                  <a:gd name="connsiteY63" fmla="*/ 1005840 h 1678940"/>
                  <a:gd name="connsiteX64" fmla="*/ 1361440 w 2547620"/>
                  <a:gd name="connsiteY64" fmla="*/ 970280 h 1678940"/>
                  <a:gd name="connsiteX65" fmla="*/ 1389380 w 2547620"/>
                  <a:gd name="connsiteY65" fmla="*/ 955040 h 1678940"/>
                  <a:gd name="connsiteX66" fmla="*/ 1414780 w 2547620"/>
                  <a:gd name="connsiteY66" fmla="*/ 937260 h 1678940"/>
                  <a:gd name="connsiteX67" fmla="*/ 1447800 w 2547620"/>
                  <a:gd name="connsiteY67" fmla="*/ 942340 h 1678940"/>
                  <a:gd name="connsiteX68" fmla="*/ 1465580 w 2547620"/>
                  <a:gd name="connsiteY68" fmla="*/ 980440 h 1678940"/>
                  <a:gd name="connsiteX69" fmla="*/ 1488440 w 2547620"/>
                  <a:gd name="connsiteY69" fmla="*/ 1016000 h 1678940"/>
                  <a:gd name="connsiteX70" fmla="*/ 1534160 w 2547620"/>
                  <a:gd name="connsiteY70" fmla="*/ 1043940 h 1678940"/>
                  <a:gd name="connsiteX71" fmla="*/ 1600200 w 2547620"/>
                  <a:gd name="connsiteY71" fmla="*/ 1054100 h 1678940"/>
                  <a:gd name="connsiteX72" fmla="*/ 1648460 w 2547620"/>
                  <a:gd name="connsiteY72" fmla="*/ 1043940 h 1678940"/>
                  <a:gd name="connsiteX73" fmla="*/ 1663700 w 2547620"/>
                  <a:gd name="connsiteY73" fmla="*/ 1016000 h 1678940"/>
                  <a:gd name="connsiteX74" fmla="*/ 1691640 w 2547620"/>
                  <a:gd name="connsiteY74" fmla="*/ 985520 h 1678940"/>
                  <a:gd name="connsiteX75" fmla="*/ 1719580 w 2547620"/>
                  <a:gd name="connsiteY75" fmla="*/ 955040 h 1678940"/>
                  <a:gd name="connsiteX76" fmla="*/ 1770380 w 2547620"/>
                  <a:gd name="connsiteY76" fmla="*/ 955040 h 1678940"/>
                  <a:gd name="connsiteX77" fmla="*/ 1823720 w 2547620"/>
                  <a:gd name="connsiteY77" fmla="*/ 990600 h 1678940"/>
                  <a:gd name="connsiteX78" fmla="*/ 1846580 w 2547620"/>
                  <a:gd name="connsiteY78" fmla="*/ 1031240 h 1678940"/>
                  <a:gd name="connsiteX79" fmla="*/ 1849120 w 2547620"/>
                  <a:gd name="connsiteY79" fmla="*/ 1082040 h 1678940"/>
                  <a:gd name="connsiteX80" fmla="*/ 1833880 w 2547620"/>
                  <a:gd name="connsiteY80" fmla="*/ 1148080 h 1678940"/>
                  <a:gd name="connsiteX81" fmla="*/ 1864360 w 2547620"/>
                  <a:gd name="connsiteY81" fmla="*/ 1234440 h 1678940"/>
                  <a:gd name="connsiteX82" fmla="*/ 1894840 w 2547620"/>
                  <a:gd name="connsiteY82" fmla="*/ 1272540 h 1678940"/>
                  <a:gd name="connsiteX83" fmla="*/ 1922780 w 2547620"/>
                  <a:gd name="connsiteY83" fmla="*/ 1305560 h 1678940"/>
                  <a:gd name="connsiteX84" fmla="*/ 1915160 w 2547620"/>
                  <a:gd name="connsiteY84" fmla="*/ 1376680 h 1678940"/>
                  <a:gd name="connsiteX85" fmla="*/ 1912620 w 2547620"/>
                  <a:gd name="connsiteY85" fmla="*/ 1427480 h 1678940"/>
                  <a:gd name="connsiteX86" fmla="*/ 1932940 w 2547620"/>
                  <a:gd name="connsiteY86" fmla="*/ 1493520 h 1678940"/>
                  <a:gd name="connsiteX87" fmla="*/ 2044700 w 2547620"/>
                  <a:gd name="connsiteY87" fmla="*/ 1638300 h 1678940"/>
                  <a:gd name="connsiteX88" fmla="*/ 2082800 w 2547620"/>
                  <a:gd name="connsiteY88" fmla="*/ 1671320 h 1678940"/>
                  <a:gd name="connsiteX89" fmla="*/ 2143760 w 2547620"/>
                  <a:gd name="connsiteY89" fmla="*/ 1673860 h 1678940"/>
                  <a:gd name="connsiteX90" fmla="*/ 2242820 w 2547620"/>
                  <a:gd name="connsiteY90" fmla="*/ 1678940 h 1678940"/>
                  <a:gd name="connsiteX91" fmla="*/ 2326640 w 2547620"/>
                  <a:gd name="connsiteY91" fmla="*/ 1656080 h 1678940"/>
                  <a:gd name="connsiteX92" fmla="*/ 2379980 w 2547620"/>
                  <a:gd name="connsiteY92" fmla="*/ 1663700 h 1678940"/>
                  <a:gd name="connsiteX93" fmla="*/ 2410460 w 2547620"/>
                  <a:gd name="connsiteY93" fmla="*/ 1651000 h 1678940"/>
                  <a:gd name="connsiteX94" fmla="*/ 2400300 w 2547620"/>
                  <a:gd name="connsiteY94" fmla="*/ 1600200 h 1678940"/>
                  <a:gd name="connsiteX95" fmla="*/ 2397760 w 2547620"/>
                  <a:gd name="connsiteY95" fmla="*/ 1536700 h 1678940"/>
                  <a:gd name="connsiteX96" fmla="*/ 2418080 w 2547620"/>
                  <a:gd name="connsiteY96" fmla="*/ 1465580 h 1678940"/>
                  <a:gd name="connsiteX97" fmla="*/ 2425700 w 2547620"/>
                  <a:gd name="connsiteY97" fmla="*/ 1407160 h 1678940"/>
                  <a:gd name="connsiteX98" fmla="*/ 2433320 w 2547620"/>
                  <a:gd name="connsiteY98" fmla="*/ 1277620 h 1678940"/>
                  <a:gd name="connsiteX99" fmla="*/ 2428240 w 2547620"/>
                  <a:gd name="connsiteY99" fmla="*/ 1193800 h 1678940"/>
                  <a:gd name="connsiteX100" fmla="*/ 2440940 w 2547620"/>
                  <a:gd name="connsiteY100" fmla="*/ 1112520 h 1678940"/>
                  <a:gd name="connsiteX101" fmla="*/ 2443480 w 2547620"/>
                  <a:gd name="connsiteY101" fmla="*/ 993140 h 1678940"/>
                  <a:gd name="connsiteX102" fmla="*/ 2446020 w 2547620"/>
                  <a:gd name="connsiteY102" fmla="*/ 922020 h 1678940"/>
                  <a:gd name="connsiteX103" fmla="*/ 2456180 w 2547620"/>
                  <a:gd name="connsiteY103" fmla="*/ 878840 h 1678940"/>
                  <a:gd name="connsiteX104" fmla="*/ 2506980 w 2547620"/>
                  <a:gd name="connsiteY104" fmla="*/ 848360 h 1678940"/>
                  <a:gd name="connsiteX105" fmla="*/ 2547620 w 2547620"/>
                  <a:gd name="connsiteY105" fmla="*/ 822960 h 1678940"/>
                  <a:gd name="connsiteX106" fmla="*/ 2542540 w 2547620"/>
                  <a:gd name="connsiteY106" fmla="*/ 792480 h 1678940"/>
                  <a:gd name="connsiteX107" fmla="*/ 2504440 w 2547620"/>
                  <a:gd name="connsiteY107" fmla="*/ 762000 h 1678940"/>
                  <a:gd name="connsiteX108" fmla="*/ 2463800 w 2547620"/>
                  <a:gd name="connsiteY108" fmla="*/ 701040 h 1678940"/>
                  <a:gd name="connsiteX109" fmla="*/ 2423160 w 2547620"/>
                  <a:gd name="connsiteY109" fmla="*/ 645160 h 1678940"/>
                  <a:gd name="connsiteX110" fmla="*/ 2379980 w 2547620"/>
                  <a:gd name="connsiteY110" fmla="*/ 579120 h 1678940"/>
                  <a:gd name="connsiteX111" fmla="*/ 2369820 w 2547620"/>
                  <a:gd name="connsiteY111" fmla="*/ 535940 h 1678940"/>
                  <a:gd name="connsiteX112" fmla="*/ 2369820 w 2547620"/>
                  <a:gd name="connsiteY112" fmla="*/ 490220 h 1678940"/>
                  <a:gd name="connsiteX113" fmla="*/ 2339340 w 2547620"/>
                  <a:gd name="connsiteY113" fmla="*/ 464820 h 1678940"/>
                  <a:gd name="connsiteX114" fmla="*/ 2273300 w 2547620"/>
                  <a:gd name="connsiteY114" fmla="*/ 449580 h 1678940"/>
                  <a:gd name="connsiteX115" fmla="*/ 2199640 w 2547620"/>
                  <a:gd name="connsiteY115" fmla="*/ 441960 h 1678940"/>
                  <a:gd name="connsiteX116" fmla="*/ 2098040 w 2547620"/>
                  <a:gd name="connsiteY116" fmla="*/ 452120 h 1678940"/>
                  <a:gd name="connsiteX117" fmla="*/ 2054860 w 2547620"/>
                  <a:gd name="connsiteY117" fmla="*/ 431800 h 1678940"/>
                  <a:gd name="connsiteX118" fmla="*/ 1991360 w 2547620"/>
                  <a:gd name="connsiteY118" fmla="*/ 403860 h 1678940"/>
                  <a:gd name="connsiteX119" fmla="*/ 1907540 w 2547620"/>
                  <a:gd name="connsiteY119" fmla="*/ 347980 h 1678940"/>
                  <a:gd name="connsiteX120" fmla="*/ 1800860 w 2547620"/>
                  <a:gd name="connsiteY120" fmla="*/ 297180 h 1678940"/>
                  <a:gd name="connsiteX121" fmla="*/ 1724660 w 2547620"/>
                  <a:gd name="connsiteY121" fmla="*/ 264160 h 1678940"/>
                  <a:gd name="connsiteX122" fmla="*/ 1633220 w 2547620"/>
                  <a:gd name="connsiteY122" fmla="*/ 233680 h 1678940"/>
                  <a:gd name="connsiteX123" fmla="*/ 1567180 w 2547620"/>
                  <a:gd name="connsiteY123" fmla="*/ 177800 h 1678940"/>
                  <a:gd name="connsiteX124" fmla="*/ 1513840 w 2547620"/>
                  <a:gd name="connsiteY124" fmla="*/ 152400 h 1678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</a:cxnLst>
                <a:rect l="l" t="t" r="r" b="b"/>
                <a:pathLst>
                  <a:path w="2547620" h="1678940">
                    <a:moveTo>
                      <a:pt x="1513840" y="152400"/>
                    </a:moveTo>
                    <a:lnTo>
                      <a:pt x="1404620" y="111760"/>
                    </a:lnTo>
                    <a:lnTo>
                      <a:pt x="1295400" y="60960"/>
                    </a:lnTo>
                    <a:lnTo>
                      <a:pt x="1259840" y="27940"/>
                    </a:lnTo>
                    <a:lnTo>
                      <a:pt x="1239520" y="2540"/>
                    </a:lnTo>
                    <a:lnTo>
                      <a:pt x="1201420" y="0"/>
                    </a:lnTo>
                    <a:lnTo>
                      <a:pt x="1143000" y="20320"/>
                    </a:lnTo>
                    <a:lnTo>
                      <a:pt x="1074420" y="38100"/>
                    </a:lnTo>
                    <a:lnTo>
                      <a:pt x="990600" y="50800"/>
                    </a:lnTo>
                    <a:lnTo>
                      <a:pt x="899160" y="58420"/>
                    </a:lnTo>
                    <a:lnTo>
                      <a:pt x="792480" y="66040"/>
                    </a:lnTo>
                    <a:lnTo>
                      <a:pt x="726440" y="73660"/>
                    </a:lnTo>
                    <a:lnTo>
                      <a:pt x="698500" y="91440"/>
                    </a:lnTo>
                    <a:lnTo>
                      <a:pt x="698500" y="137160"/>
                    </a:lnTo>
                    <a:lnTo>
                      <a:pt x="693420" y="182880"/>
                    </a:lnTo>
                    <a:lnTo>
                      <a:pt x="657860" y="228600"/>
                    </a:lnTo>
                    <a:lnTo>
                      <a:pt x="640080" y="281940"/>
                    </a:lnTo>
                    <a:lnTo>
                      <a:pt x="612140" y="350520"/>
                    </a:lnTo>
                    <a:lnTo>
                      <a:pt x="571500" y="421640"/>
                    </a:lnTo>
                    <a:lnTo>
                      <a:pt x="546100" y="457200"/>
                    </a:lnTo>
                    <a:cubicBezTo>
                      <a:pt x="545253" y="479213"/>
                      <a:pt x="544407" y="501227"/>
                      <a:pt x="543560" y="523240"/>
                    </a:cubicBezTo>
                    <a:lnTo>
                      <a:pt x="520700" y="609600"/>
                    </a:lnTo>
                    <a:lnTo>
                      <a:pt x="520700" y="665480"/>
                    </a:lnTo>
                    <a:lnTo>
                      <a:pt x="543560" y="726440"/>
                    </a:lnTo>
                    <a:lnTo>
                      <a:pt x="551180" y="787400"/>
                    </a:lnTo>
                    <a:lnTo>
                      <a:pt x="535940" y="828040"/>
                    </a:lnTo>
                    <a:lnTo>
                      <a:pt x="472440" y="871220"/>
                    </a:lnTo>
                    <a:lnTo>
                      <a:pt x="419100" y="883920"/>
                    </a:lnTo>
                    <a:lnTo>
                      <a:pt x="337820" y="876300"/>
                    </a:lnTo>
                    <a:lnTo>
                      <a:pt x="279400" y="886460"/>
                    </a:lnTo>
                    <a:lnTo>
                      <a:pt x="215900" y="927100"/>
                    </a:lnTo>
                    <a:lnTo>
                      <a:pt x="170180" y="993140"/>
                    </a:lnTo>
                    <a:lnTo>
                      <a:pt x="116840" y="1102360"/>
                    </a:lnTo>
                    <a:lnTo>
                      <a:pt x="81280" y="1178560"/>
                    </a:lnTo>
                    <a:lnTo>
                      <a:pt x="17780" y="1247140"/>
                    </a:lnTo>
                    <a:lnTo>
                      <a:pt x="0" y="1285240"/>
                    </a:lnTo>
                    <a:lnTo>
                      <a:pt x="33020" y="1303020"/>
                    </a:lnTo>
                    <a:lnTo>
                      <a:pt x="86360" y="1249680"/>
                    </a:lnTo>
                    <a:lnTo>
                      <a:pt x="175260" y="1193800"/>
                    </a:lnTo>
                    <a:lnTo>
                      <a:pt x="264160" y="1143000"/>
                    </a:lnTo>
                    <a:lnTo>
                      <a:pt x="317500" y="1112520"/>
                    </a:lnTo>
                    <a:lnTo>
                      <a:pt x="401320" y="1094740"/>
                    </a:lnTo>
                    <a:lnTo>
                      <a:pt x="485140" y="1104900"/>
                    </a:lnTo>
                    <a:lnTo>
                      <a:pt x="556260" y="1104900"/>
                    </a:lnTo>
                    <a:lnTo>
                      <a:pt x="579120" y="1076960"/>
                    </a:lnTo>
                    <a:lnTo>
                      <a:pt x="574040" y="1036320"/>
                    </a:lnTo>
                    <a:lnTo>
                      <a:pt x="599440" y="995680"/>
                    </a:lnTo>
                    <a:lnTo>
                      <a:pt x="660400" y="975360"/>
                    </a:lnTo>
                    <a:lnTo>
                      <a:pt x="678180" y="939800"/>
                    </a:lnTo>
                    <a:lnTo>
                      <a:pt x="695960" y="899160"/>
                    </a:lnTo>
                    <a:lnTo>
                      <a:pt x="744220" y="891540"/>
                    </a:lnTo>
                    <a:lnTo>
                      <a:pt x="779780" y="919480"/>
                    </a:lnTo>
                    <a:lnTo>
                      <a:pt x="833120" y="949960"/>
                    </a:lnTo>
                    <a:lnTo>
                      <a:pt x="853440" y="982980"/>
                    </a:lnTo>
                    <a:lnTo>
                      <a:pt x="876300" y="985520"/>
                    </a:lnTo>
                    <a:lnTo>
                      <a:pt x="916940" y="985520"/>
                    </a:lnTo>
                    <a:lnTo>
                      <a:pt x="977900" y="982980"/>
                    </a:lnTo>
                    <a:lnTo>
                      <a:pt x="1043940" y="1016000"/>
                    </a:lnTo>
                    <a:lnTo>
                      <a:pt x="1089660" y="1049020"/>
                    </a:lnTo>
                    <a:lnTo>
                      <a:pt x="1122680" y="1026160"/>
                    </a:lnTo>
                    <a:lnTo>
                      <a:pt x="1125220" y="1000760"/>
                    </a:lnTo>
                    <a:lnTo>
                      <a:pt x="1206500" y="990600"/>
                    </a:lnTo>
                    <a:lnTo>
                      <a:pt x="1285240" y="1005840"/>
                    </a:lnTo>
                    <a:lnTo>
                      <a:pt x="1333500" y="1005840"/>
                    </a:lnTo>
                    <a:lnTo>
                      <a:pt x="1361440" y="970280"/>
                    </a:lnTo>
                    <a:lnTo>
                      <a:pt x="1389380" y="955040"/>
                    </a:lnTo>
                    <a:lnTo>
                      <a:pt x="1414780" y="937260"/>
                    </a:lnTo>
                    <a:lnTo>
                      <a:pt x="1447800" y="942340"/>
                    </a:lnTo>
                    <a:lnTo>
                      <a:pt x="1465580" y="980440"/>
                    </a:lnTo>
                    <a:lnTo>
                      <a:pt x="1488440" y="1016000"/>
                    </a:lnTo>
                    <a:lnTo>
                      <a:pt x="1534160" y="1043940"/>
                    </a:lnTo>
                    <a:lnTo>
                      <a:pt x="1600200" y="1054100"/>
                    </a:lnTo>
                    <a:lnTo>
                      <a:pt x="1648460" y="1043940"/>
                    </a:lnTo>
                    <a:lnTo>
                      <a:pt x="1663700" y="1016000"/>
                    </a:lnTo>
                    <a:lnTo>
                      <a:pt x="1691640" y="985520"/>
                    </a:lnTo>
                    <a:lnTo>
                      <a:pt x="1719580" y="955040"/>
                    </a:lnTo>
                    <a:lnTo>
                      <a:pt x="1770380" y="955040"/>
                    </a:lnTo>
                    <a:lnTo>
                      <a:pt x="1823720" y="990600"/>
                    </a:lnTo>
                    <a:lnTo>
                      <a:pt x="1846580" y="1031240"/>
                    </a:lnTo>
                    <a:lnTo>
                      <a:pt x="1849120" y="1082040"/>
                    </a:lnTo>
                    <a:lnTo>
                      <a:pt x="1833880" y="1148080"/>
                    </a:lnTo>
                    <a:lnTo>
                      <a:pt x="1864360" y="1234440"/>
                    </a:lnTo>
                    <a:lnTo>
                      <a:pt x="1894840" y="1272540"/>
                    </a:lnTo>
                    <a:lnTo>
                      <a:pt x="1922780" y="1305560"/>
                    </a:lnTo>
                    <a:lnTo>
                      <a:pt x="1915160" y="1376680"/>
                    </a:lnTo>
                    <a:lnTo>
                      <a:pt x="1912620" y="1427480"/>
                    </a:lnTo>
                    <a:lnTo>
                      <a:pt x="1932940" y="1493520"/>
                    </a:lnTo>
                    <a:lnTo>
                      <a:pt x="2044700" y="1638300"/>
                    </a:lnTo>
                    <a:lnTo>
                      <a:pt x="2082800" y="1671320"/>
                    </a:lnTo>
                    <a:lnTo>
                      <a:pt x="2143760" y="1673860"/>
                    </a:lnTo>
                    <a:lnTo>
                      <a:pt x="2242820" y="1678940"/>
                    </a:lnTo>
                    <a:lnTo>
                      <a:pt x="2326640" y="1656080"/>
                    </a:lnTo>
                    <a:lnTo>
                      <a:pt x="2379980" y="1663700"/>
                    </a:lnTo>
                    <a:lnTo>
                      <a:pt x="2410460" y="1651000"/>
                    </a:lnTo>
                    <a:lnTo>
                      <a:pt x="2400300" y="1600200"/>
                    </a:lnTo>
                    <a:lnTo>
                      <a:pt x="2397760" y="1536700"/>
                    </a:lnTo>
                    <a:lnTo>
                      <a:pt x="2418080" y="1465580"/>
                    </a:lnTo>
                    <a:lnTo>
                      <a:pt x="2425700" y="1407160"/>
                    </a:lnTo>
                    <a:lnTo>
                      <a:pt x="2433320" y="1277620"/>
                    </a:lnTo>
                    <a:lnTo>
                      <a:pt x="2428240" y="1193800"/>
                    </a:lnTo>
                    <a:lnTo>
                      <a:pt x="2440940" y="1112520"/>
                    </a:lnTo>
                    <a:cubicBezTo>
                      <a:pt x="2441787" y="1072727"/>
                      <a:pt x="2442633" y="1032933"/>
                      <a:pt x="2443480" y="993140"/>
                    </a:cubicBezTo>
                    <a:cubicBezTo>
                      <a:pt x="2444327" y="969433"/>
                      <a:pt x="2445173" y="945727"/>
                      <a:pt x="2446020" y="922020"/>
                    </a:cubicBezTo>
                    <a:lnTo>
                      <a:pt x="2456180" y="878840"/>
                    </a:lnTo>
                    <a:lnTo>
                      <a:pt x="2506980" y="848360"/>
                    </a:lnTo>
                    <a:lnTo>
                      <a:pt x="2547620" y="822960"/>
                    </a:lnTo>
                    <a:lnTo>
                      <a:pt x="2542540" y="792480"/>
                    </a:lnTo>
                    <a:lnTo>
                      <a:pt x="2504440" y="762000"/>
                    </a:lnTo>
                    <a:lnTo>
                      <a:pt x="2463800" y="701040"/>
                    </a:lnTo>
                    <a:lnTo>
                      <a:pt x="2423160" y="645160"/>
                    </a:lnTo>
                    <a:lnTo>
                      <a:pt x="2379980" y="579120"/>
                    </a:lnTo>
                    <a:lnTo>
                      <a:pt x="2369820" y="535940"/>
                    </a:lnTo>
                    <a:lnTo>
                      <a:pt x="2369820" y="490220"/>
                    </a:lnTo>
                    <a:lnTo>
                      <a:pt x="2339340" y="464820"/>
                    </a:lnTo>
                    <a:lnTo>
                      <a:pt x="2273300" y="449580"/>
                    </a:lnTo>
                    <a:lnTo>
                      <a:pt x="2199640" y="441960"/>
                    </a:lnTo>
                    <a:lnTo>
                      <a:pt x="2098040" y="452120"/>
                    </a:lnTo>
                    <a:lnTo>
                      <a:pt x="2054860" y="431800"/>
                    </a:lnTo>
                    <a:lnTo>
                      <a:pt x="1991360" y="403860"/>
                    </a:lnTo>
                    <a:lnTo>
                      <a:pt x="1907540" y="347980"/>
                    </a:lnTo>
                    <a:lnTo>
                      <a:pt x="1800860" y="297180"/>
                    </a:lnTo>
                    <a:lnTo>
                      <a:pt x="1724660" y="264160"/>
                    </a:lnTo>
                    <a:lnTo>
                      <a:pt x="1633220" y="233680"/>
                    </a:lnTo>
                    <a:lnTo>
                      <a:pt x="1567180" y="177800"/>
                    </a:lnTo>
                    <a:lnTo>
                      <a:pt x="1513840" y="152400"/>
                    </a:lnTo>
                    <a:close/>
                  </a:path>
                </a:pathLst>
              </a:cu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 b="1">
                  <a:solidFill>
                    <a:schemeClr val="tx1"/>
                  </a:solidFill>
                  <a:latin typeface="S-Core Dream 6 Bold" panose="020B0503030302020204" pitchFamily="34" charset="-127"/>
                  <a:ea typeface="S-Core Dream 6 Bold" panose="020B0503030302020204" pitchFamily="34" charset="-127"/>
                </a:endParaRPr>
              </a:p>
            </p:txBody>
          </p:sp>
          <p:sp>
            <p:nvSpPr>
              <p:cNvPr id="305" name="동작 TXT">
                <a:extLst>
                  <a:ext uri="{FF2B5EF4-FFF2-40B4-BE49-F238E27FC236}">
                    <a16:creationId xmlns:a16="http://schemas.microsoft.com/office/drawing/2014/main" id="{DD9E5B93-7B14-304C-930D-30A5752324D6}"/>
                  </a:ext>
                </a:extLst>
              </p:cNvPr>
              <p:cNvSpPr txBox="1"/>
              <p:nvPr/>
            </p:nvSpPr>
            <p:spPr>
              <a:xfrm>
                <a:off x="4032305" y="5027428"/>
                <a:ext cx="453971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ko-KR" altLang="en-US" sz="1200" b="1" spc="-150" dirty="0">
                    <a:latin typeface="S-Core Dream 6 Bold" panose="020B0503030302020204" pitchFamily="34" charset="-127"/>
                    <a:ea typeface="S-Core Dream 6 Bold" panose="020B0503030302020204" pitchFamily="34" charset="-127"/>
                  </a:rPr>
                  <a:t>동작</a:t>
                </a:r>
              </a:p>
            </p:txBody>
          </p:sp>
        </p:grpSp>
        <p:grpSp>
          <p:nvGrpSpPr>
            <p:cNvPr id="289" name="금천구">
              <a:extLst>
                <a:ext uri="{FF2B5EF4-FFF2-40B4-BE49-F238E27FC236}">
                  <a16:creationId xmlns:a16="http://schemas.microsoft.com/office/drawing/2014/main" id="{CE95E49F-330E-2E4E-AA43-4900D55F5446}"/>
                </a:ext>
              </a:extLst>
            </p:cNvPr>
            <p:cNvGrpSpPr/>
            <p:nvPr/>
          </p:nvGrpSpPr>
          <p:grpSpPr>
            <a:xfrm>
              <a:off x="7545867" y="5175437"/>
              <a:ext cx="742805" cy="909081"/>
              <a:chOff x="3249559" y="5422555"/>
              <a:chExt cx="742805" cy="909081"/>
            </a:xfrm>
            <a:grpFill/>
          </p:grpSpPr>
          <p:sp>
            <p:nvSpPr>
              <p:cNvPr id="302" name="금천구">
                <a:extLst>
                  <a:ext uri="{FF2B5EF4-FFF2-40B4-BE49-F238E27FC236}">
                    <a16:creationId xmlns:a16="http://schemas.microsoft.com/office/drawing/2014/main" id="{9EC792D4-C128-524F-B50D-18502C1855CA}"/>
                  </a:ext>
                </a:extLst>
              </p:cNvPr>
              <p:cNvSpPr/>
              <p:nvPr/>
            </p:nvSpPr>
            <p:spPr>
              <a:xfrm>
                <a:off x="3249559" y="5422555"/>
                <a:ext cx="742805" cy="909081"/>
              </a:xfrm>
              <a:custGeom>
                <a:avLst/>
                <a:gdLst>
                  <a:gd name="connsiteX0" fmla="*/ 582930 w 1821180"/>
                  <a:gd name="connsiteY0" fmla="*/ 422910 h 2228850"/>
                  <a:gd name="connsiteX1" fmla="*/ 449580 w 1821180"/>
                  <a:gd name="connsiteY1" fmla="*/ 297180 h 2228850"/>
                  <a:gd name="connsiteX2" fmla="*/ 419100 w 1821180"/>
                  <a:gd name="connsiteY2" fmla="*/ 255270 h 2228850"/>
                  <a:gd name="connsiteX3" fmla="*/ 400050 w 1821180"/>
                  <a:gd name="connsiteY3" fmla="*/ 213360 h 2228850"/>
                  <a:gd name="connsiteX4" fmla="*/ 400050 w 1821180"/>
                  <a:gd name="connsiteY4" fmla="*/ 167640 h 2228850"/>
                  <a:gd name="connsiteX5" fmla="*/ 400050 w 1821180"/>
                  <a:gd name="connsiteY5" fmla="*/ 125730 h 2228850"/>
                  <a:gd name="connsiteX6" fmla="*/ 400050 w 1821180"/>
                  <a:gd name="connsiteY6" fmla="*/ 125730 h 2228850"/>
                  <a:gd name="connsiteX7" fmla="*/ 342900 w 1821180"/>
                  <a:gd name="connsiteY7" fmla="*/ 91440 h 2228850"/>
                  <a:gd name="connsiteX8" fmla="*/ 293370 w 1821180"/>
                  <a:gd name="connsiteY8" fmla="*/ 60960 h 2228850"/>
                  <a:gd name="connsiteX9" fmla="*/ 270510 w 1821180"/>
                  <a:gd name="connsiteY9" fmla="*/ 22860 h 2228850"/>
                  <a:gd name="connsiteX10" fmla="*/ 240030 w 1821180"/>
                  <a:gd name="connsiteY10" fmla="*/ 22860 h 2228850"/>
                  <a:gd name="connsiteX11" fmla="*/ 167640 w 1821180"/>
                  <a:gd name="connsiteY11" fmla="*/ 19050 h 2228850"/>
                  <a:gd name="connsiteX12" fmla="*/ 118110 w 1821180"/>
                  <a:gd name="connsiteY12" fmla="*/ 0 h 2228850"/>
                  <a:gd name="connsiteX13" fmla="*/ 80010 w 1821180"/>
                  <a:gd name="connsiteY13" fmla="*/ 3810 h 2228850"/>
                  <a:gd name="connsiteX14" fmla="*/ 38100 w 1821180"/>
                  <a:gd name="connsiteY14" fmla="*/ 41910 h 2228850"/>
                  <a:gd name="connsiteX15" fmla="*/ 0 w 1821180"/>
                  <a:gd name="connsiteY15" fmla="*/ 76200 h 2228850"/>
                  <a:gd name="connsiteX16" fmla="*/ 15240 w 1821180"/>
                  <a:gd name="connsiteY16" fmla="*/ 163830 h 2228850"/>
                  <a:gd name="connsiteX17" fmla="*/ 41910 w 1821180"/>
                  <a:gd name="connsiteY17" fmla="*/ 236220 h 2228850"/>
                  <a:gd name="connsiteX18" fmla="*/ 45720 w 1821180"/>
                  <a:gd name="connsiteY18" fmla="*/ 289560 h 2228850"/>
                  <a:gd name="connsiteX19" fmla="*/ 41910 w 1821180"/>
                  <a:gd name="connsiteY19" fmla="*/ 331470 h 2228850"/>
                  <a:gd name="connsiteX20" fmla="*/ 72390 w 1821180"/>
                  <a:gd name="connsiteY20" fmla="*/ 407670 h 2228850"/>
                  <a:gd name="connsiteX21" fmla="*/ 186690 w 1821180"/>
                  <a:gd name="connsiteY21" fmla="*/ 563880 h 2228850"/>
                  <a:gd name="connsiteX22" fmla="*/ 232410 w 1821180"/>
                  <a:gd name="connsiteY22" fmla="*/ 685800 h 2228850"/>
                  <a:gd name="connsiteX23" fmla="*/ 335280 w 1821180"/>
                  <a:gd name="connsiteY23" fmla="*/ 796290 h 2228850"/>
                  <a:gd name="connsiteX24" fmla="*/ 369570 w 1821180"/>
                  <a:gd name="connsiteY24" fmla="*/ 838200 h 2228850"/>
                  <a:gd name="connsiteX25" fmla="*/ 400050 w 1821180"/>
                  <a:gd name="connsiteY25" fmla="*/ 895350 h 2228850"/>
                  <a:gd name="connsiteX26" fmla="*/ 445770 w 1821180"/>
                  <a:gd name="connsiteY26" fmla="*/ 937260 h 2228850"/>
                  <a:gd name="connsiteX27" fmla="*/ 487680 w 1821180"/>
                  <a:gd name="connsiteY27" fmla="*/ 971550 h 2228850"/>
                  <a:gd name="connsiteX28" fmla="*/ 491490 w 1821180"/>
                  <a:gd name="connsiteY28" fmla="*/ 1040130 h 2228850"/>
                  <a:gd name="connsiteX29" fmla="*/ 495300 w 1821180"/>
                  <a:gd name="connsiteY29" fmla="*/ 1101090 h 2228850"/>
                  <a:gd name="connsiteX30" fmla="*/ 476250 w 1821180"/>
                  <a:gd name="connsiteY30" fmla="*/ 1154430 h 2228850"/>
                  <a:gd name="connsiteX31" fmla="*/ 441960 w 1821180"/>
                  <a:gd name="connsiteY31" fmla="*/ 1184910 h 2228850"/>
                  <a:gd name="connsiteX32" fmla="*/ 441960 w 1821180"/>
                  <a:gd name="connsiteY32" fmla="*/ 1184910 h 2228850"/>
                  <a:gd name="connsiteX33" fmla="*/ 472440 w 1821180"/>
                  <a:gd name="connsiteY33" fmla="*/ 1242060 h 2228850"/>
                  <a:gd name="connsiteX34" fmla="*/ 556260 w 1821180"/>
                  <a:gd name="connsiteY34" fmla="*/ 1303020 h 2228850"/>
                  <a:gd name="connsiteX35" fmla="*/ 598170 w 1821180"/>
                  <a:gd name="connsiteY35" fmla="*/ 1371600 h 2228850"/>
                  <a:gd name="connsiteX36" fmla="*/ 613410 w 1821180"/>
                  <a:gd name="connsiteY36" fmla="*/ 1432560 h 2228850"/>
                  <a:gd name="connsiteX37" fmla="*/ 659130 w 1821180"/>
                  <a:gd name="connsiteY37" fmla="*/ 1455420 h 2228850"/>
                  <a:gd name="connsiteX38" fmla="*/ 712470 w 1821180"/>
                  <a:gd name="connsiteY38" fmla="*/ 1455420 h 2228850"/>
                  <a:gd name="connsiteX39" fmla="*/ 731520 w 1821180"/>
                  <a:gd name="connsiteY39" fmla="*/ 1447800 h 2228850"/>
                  <a:gd name="connsiteX40" fmla="*/ 765810 w 1821180"/>
                  <a:gd name="connsiteY40" fmla="*/ 1463040 h 2228850"/>
                  <a:gd name="connsiteX41" fmla="*/ 819150 w 1821180"/>
                  <a:gd name="connsiteY41" fmla="*/ 1531620 h 2228850"/>
                  <a:gd name="connsiteX42" fmla="*/ 842010 w 1821180"/>
                  <a:gd name="connsiteY42" fmla="*/ 1584960 h 2228850"/>
                  <a:gd name="connsiteX43" fmla="*/ 861060 w 1821180"/>
                  <a:gd name="connsiteY43" fmla="*/ 1619250 h 2228850"/>
                  <a:gd name="connsiteX44" fmla="*/ 849630 w 1821180"/>
                  <a:gd name="connsiteY44" fmla="*/ 1645920 h 2228850"/>
                  <a:gd name="connsiteX45" fmla="*/ 819150 w 1821180"/>
                  <a:gd name="connsiteY45" fmla="*/ 1661160 h 2228850"/>
                  <a:gd name="connsiteX46" fmla="*/ 803910 w 1821180"/>
                  <a:gd name="connsiteY46" fmla="*/ 1672590 h 2228850"/>
                  <a:gd name="connsiteX47" fmla="*/ 807720 w 1821180"/>
                  <a:gd name="connsiteY47" fmla="*/ 1691640 h 2228850"/>
                  <a:gd name="connsiteX48" fmla="*/ 845820 w 1821180"/>
                  <a:gd name="connsiteY48" fmla="*/ 1725930 h 2228850"/>
                  <a:gd name="connsiteX49" fmla="*/ 876300 w 1821180"/>
                  <a:gd name="connsiteY49" fmla="*/ 1767840 h 2228850"/>
                  <a:gd name="connsiteX50" fmla="*/ 899160 w 1821180"/>
                  <a:gd name="connsiteY50" fmla="*/ 1809750 h 2228850"/>
                  <a:gd name="connsiteX51" fmla="*/ 941070 w 1821180"/>
                  <a:gd name="connsiteY51" fmla="*/ 1851660 h 2228850"/>
                  <a:gd name="connsiteX52" fmla="*/ 971550 w 1821180"/>
                  <a:gd name="connsiteY52" fmla="*/ 1866900 h 2228850"/>
                  <a:gd name="connsiteX53" fmla="*/ 979170 w 1821180"/>
                  <a:gd name="connsiteY53" fmla="*/ 1912620 h 2228850"/>
                  <a:gd name="connsiteX54" fmla="*/ 952500 w 1821180"/>
                  <a:gd name="connsiteY54" fmla="*/ 1920240 h 2228850"/>
                  <a:gd name="connsiteX55" fmla="*/ 941070 w 1821180"/>
                  <a:gd name="connsiteY55" fmla="*/ 1954530 h 2228850"/>
                  <a:gd name="connsiteX56" fmla="*/ 948690 w 1821180"/>
                  <a:gd name="connsiteY56" fmla="*/ 2007870 h 2228850"/>
                  <a:gd name="connsiteX57" fmla="*/ 990600 w 1821180"/>
                  <a:gd name="connsiteY57" fmla="*/ 2106930 h 2228850"/>
                  <a:gd name="connsiteX58" fmla="*/ 1002030 w 1821180"/>
                  <a:gd name="connsiteY58" fmla="*/ 2156460 h 2228850"/>
                  <a:gd name="connsiteX59" fmla="*/ 994410 w 1821180"/>
                  <a:gd name="connsiteY59" fmla="*/ 2198370 h 2228850"/>
                  <a:gd name="connsiteX60" fmla="*/ 1017270 w 1821180"/>
                  <a:gd name="connsiteY60" fmla="*/ 2217420 h 2228850"/>
                  <a:gd name="connsiteX61" fmla="*/ 1066800 w 1821180"/>
                  <a:gd name="connsiteY61" fmla="*/ 2198370 h 2228850"/>
                  <a:gd name="connsiteX62" fmla="*/ 1112520 w 1821180"/>
                  <a:gd name="connsiteY62" fmla="*/ 2205990 h 2228850"/>
                  <a:gd name="connsiteX63" fmla="*/ 1143000 w 1821180"/>
                  <a:gd name="connsiteY63" fmla="*/ 2228850 h 2228850"/>
                  <a:gd name="connsiteX64" fmla="*/ 1188720 w 1821180"/>
                  <a:gd name="connsiteY64" fmla="*/ 2217420 h 2228850"/>
                  <a:gd name="connsiteX65" fmla="*/ 1215390 w 1821180"/>
                  <a:gd name="connsiteY65" fmla="*/ 2164080 h 2228850"/>
                  <a:gd name="connsiteX66" fmla="*/ 1257300 w 1821180"/>
                  <a:gd name="connsiteY66" fmla="*/ 2095500 h 2228850"/>
                  <a:gd name="connsiteX67" fmla="*/ 1299210 w 1821180"/>
                  <a:gd name="connsiteY67" fmla="*/ 2057400 h 2228850"/>
                  <a:gd name="connsiteX68" fmla="*/ 1318260 w 1821180"/>
                  <a:gd name="connsiteY68" fmla="*/ 2000250 h 2228850"/>
                  <a:gd name="connsiteX69" fmla="*/ 1341120 w 1821180"/>
                  <a:gd name="connsiteY69" fmla="*/ 1962150 h 2228850"/>
                  <a:gd name="connsiteX70" fmla="*/ 1379220 w 1821180"/>
                  <a:gd name="connsiteY70" fmla="*/ 1962150 h 2228850"/>
                  <a:gd name="connsiteX71" fmla="*/ 1417320 w 1821180"/>
                  <a:gd name="connsiteY71" fmla="*/ 1977390 h 2228850"/>
                  <a:gd name="connsiteX72" fmla="*/ 1482090 w 1821180"/>
                  <a:gd name="connsiteY72" fmla="*/ 1973580 h 2228850"/>
                  <a:gd name="connsiteX73" fmla="*/ 1512570 w 1821180"/>
                  <a:gd name="connsiteY73" fmla="*/ 1962150 h 2228850"/>
                  <a:gd name="connsiteX74" fmla="*/ 1516380 w 1821180"/>
                  <a:gd name="connsiteY74" fmla="*/ 1920240 h 2228850"/>
                  <a:gd name="connsiteX75" fmla="*/ 1550670 w 1821180"/>
                  <a:gd name="connsiteY75" fmla="*/ 1832610 h 2228850"/>
                  <a:gd name="connsiteX76" fmla="*/ 1577340 w 1821180"/>
                  <a:gd name="connsiteY76" fmla="*/ 1779270 h 2228850"/>
                  <a:gd name="connsiteX77" fmla="*/ 1596390 w 1821180"/>
                  <a:gd name="connsiteY77" fmla="*/ 1733550 h 2228850"/>
                  <a:gd name="connsiteX78" fmla="*/ 1649730 w 1821180"/>
                  <a:gd name="connsiteY78" fmla="*/ 1691640 h 2228850"/>
                  <a:gd name="connsiteX79" fmla="*/ 1706880 w 1821180"/>
                  <a:gd name="connsiteY79" fmla="*/ 1664970 h 2228850"/>
                  <a:gd name="connsiteX80" fmla="*/ 1752600 w 1821180"/>
                  <a:gd name="connsiteY80" fmla="*/ 1645920 h 2228850"/>
                  <a:gd name="connsiteX81" fmla="*/ 1790700 w 1821180"/>
                  <a:gd name="connsiteY81" fmla="*/ 1623060 h 2228850"/>
                  <a:gd name="connsiteX82" fmla="*/ 1821180 w 1821180"/>
                  <a:gd name="connsiteY82" fmla="*/ 1600200 h 2228850"/>
                  <a:gd name="connsiteX83" fmla="*/ 1779270 w 1821180"/>
                  <a:gd name="connsiteY83" fmla="*/ 1569720 h 2228850"/>
                  <a:gd name="connsiteX84" fmla="*/ 1737360 w 1821180"/>
                  <a:gd name="connsiteY84" fmla="*/ 1516380 h 2228850"/>
                  <a:gd name="connsiteX85" fmla="*/ 1714500 w 1821180"/>
                  <a:gd name="connsiteY85" fmla="*/ 1459230 h 2228850"/>
                  <a:gd name="connsiteX86" fmla="*/ 1672590 w 1821180"/>
                  <a:gd name="connsiteY86" fmla="*/ 1375410 h 2228850"/>
                  <a:gd name="connsiteX87" fmla="*/ 1653540 w 1821180"/>
                  <a:gd name="connsiteY87" fmla="*/ 1325880 h 2228850"/>
                  <a:gd name="connsiteX88" fmla="*/ 1611630 w 1821180"/>
                  <a:gd name="connsiteY88" fmla="*/ 1318260 h 2228850"/>
                  <a:gd name="connsiteX89" fmla="*/ 1550670 w 1821180"/>
                  <a:gd name="connsiteY89" fmla="*/ 1329690 h 2228850"/>
                  <a:gd name="connsiteX90" fmla="*/ 1504950 w 1821180"/>
                  <a:gd name="connsiteY90" fmla="*/ 1337310 h 2228850"/>
                  <a:gd name="connsiteX91" fmla="*/ 1466850 w 1821180"/>
                  <a:gd name="connsiteY91" fmla="*/ 1325880 h 2228850"/>
                  <a:gd name="connsiteX92" fmla="*/ 1421130 w 1821180"/>
                  <a:gd name="connsiteY92" fmla="*/ 1291590 h 2228850"/>
                  <a:gd name="connsiteX93" fmla="*/ 1398270 w 1821180"/>
                  <a:gd name="connsiteY93" fmla="*/ 1226820 h 2228850"/>
                  <a:gd name="connsiteX94" fmla="*/ 1398270 w 1821180"/>
                  <a:gd name="connsiteY94" fmla="*/ 1154430 h 2228850"/>
                  <a:gd name="connsiteX95" fmla="*/ 1402080 w 1821180"/>
                  <a:gd name="connsiteY95" fmla="*/ 1123950 h 2228850"/>
                  <a:gd name="connsiteX96" fmla="*/ 1409700 w 1821180"/>
                  <a:gd name="connsiteY96" fmla="*/ 1085850 h 2228850"/>
                  <a:gd name="connsiteX97" fmla="*/ 1440180 w 1821180"/>
                  <a:gd name="connsiteY97" fmla="*/ 1070610 h 2228850"/>
                  <a:gd name="connsiteX98" fmla="*/ 1474470 w 1821180"/>
                  <a:gd name="connsiteY98" fmla="*/ 1055370 h 2228850"/>
                  <a:gd name="connsiteX99" fmla="*/ 1466850 w 1821180"/>
                  <a:gd name="connsiteY99" fmla="*/ 1024890 h 2228850"/>
                  <a:gd name="connsiteX100" fmla="*/ 1432560 w 1821180"/>
                  <a:gd name="connsiteY100" fmla="*/ 998220 h 2228850"/>
                  <a:gd name="connsiteX101" fmla="*/ 1386840 w 1821180"/>
                  <a:gd name="connsiteY101" fmla="*/ 944880 h 2228850"/>
                  <a:gd name="connsiteX102" fmla="*/ 1371600 w 1821180"/>
                  <a:gd name="connsiteY102" fmla="*/ 899160 h 2228850"/>
                  <a:gd name="connsiteX103" fmla="*/ 1367790 w 1821180"/>
                  <a:gd name="connsiteY103" fmla="*/ 842010 h 2228850"/>
                  <a:gd name="connsiteX104" fmla="*/ 1352550 w 1821180"/>
                  <a:gd name="connsiteY104" fmla="*/ 811530 h 2228850"/>
                  <a:gd name="connsiteX105" fmla="*/ 1337310 w 1821180"/>
                  <a:gd name="connsiteY105" fmla="*/ 781050 h 2228850"/>
                  <a:gd name="connsiteX106" fmla="*/ 1325880 w 1821180"/>
                  <a:gd name="connsiteY106" fmla="*/ 735330 h 2228850"/>
                  <a:gd name="connsiteX107" fmla="*/ 1341120 w 1821180"/>
                  <a:gd name="connsiteY107" fmla="*/ 704850 h 2228850"/>
                  <a:gd name="connsiteX108" fmla="*/ 1360170 w 1821180"/>
                  <a:gd name="connsiteY108" fmla="*/ 681990 h 2228850"/>
                  <a:gd name="connsiteX109" fmla="*/ 1398270 w 1821180"/>
                  <a:gd name="connsiteY109" fmla="*/ 678180 h 2228850"/>
                  <a:gd name="connsiteX110" fmla="*/ 1398270 w 1821180"/>
                  <a:gd name="connsiteY110" fmla="*/ 678180 h 2228850"/>
                  <a:gd name="connsiteX111" fmla="*/ 1474470 w 1821180"/>
                  <a:gd name="connsiteY111" fmla="*/ 697230 h 2228850"/>
                  <a:gd name="connsiteX112" fmla="*/ 1512570 w 1821180"/>
                  <a:gd name="connsiteY112" fmla="*/ 670560 h 2228850"/>
                  <a:gd name="connsiteX113" fmla="*/ 1504950 w 1821180"/>
                  <a:gd name="connsiteY113" fmla="*/ 647700 h 2228850"/>
                  <a:gd name="connsiteX114" fmla="*/ 1531620 w 1821180"/>
                  <a:gd name="connsiteY114" fmla="*/ 628650 h 2228850"/>
                  <a:gd name="connsiteX115" fmla="*/ 1554480 w 1821180"/>
                  <a:gd name="connsiteY115" fmla="*/ 605790 h 2228850"/>
                  <a:gd name="connsiteX116" fmla="*/ 1546860 w 1821180"/>
                  <a:gd name="connsiteY116" fmla="*/ 571500 h 2228850"/>
                  <a:gd name="connsiteX117" fmla="*/ 1512570 w 1821180"/>
                  <a:gd name="connsiteY117" fmla="*/ 552450 h 2228850"/>
                  <a:gd name="connsiteX118" fmla="*/ 1459230 w 1821180"/>
                  <a:gd name="connsiteY118" fmla="*/ 537210 h 2228850"/>
                  <a:gd name="connsiteX119" fmla="*/ 1432560 w 1821180"/>
                  <a:gd name="connsiteY119" fmla="*/ 518160 h 2228850"/>
                  <a:gd name="connsiteX120" fmla="*/ 1383030 w 1821180"/>
                  <a:gd name="connsiteY120" fmla="*/ 472440 h 2228850"/>
                  <a:gd name="connsiteX121" fmla="*/ 1383030 w 1821180"/>
                  <a:gd name="connsiteY121" fmla="*/ 419100 h 2228850"/>
                  <a:gd name="connsiteX122" fmla="*/ 1379220 w 1821180"/>
                  <a:gd name="connsiteY122" fmla="*/ 381000 h 2228850"/>
                  <a:gd name="connsiteX123" fmla="*/ 1394460 w 1821180"/>
                  <a:gd name="connsiteY123" fmla="*/ 369570 h 2228850"/>
                  <a:gd name="connsiteX124" fmla="*/ 1428750 w 1821180"/>
                  <a:gd name="connsiteY124" fmla="*/ 358140 h 2228850"/>
                  <a:gd name="connsiteX125" fmla="*/ 1466850 w 1821180"/>
                  <a:gd name="connsiteY125" fmla="*/ 354330 h 2228850"/>
                  <a:gd name="connsiteX126" fmla="*/ 1451610 w 1821180"/>
                  <a:gd name="connsiteY126" fmla="*/ 327660 h 2228850"/>
                  <a:gd name="connsiteX127" fmla="*/ 1394460 w 1821180"/>
                  <a:gd name="connsiteY127" fmla="*/ 323850 h 2228850"/>
                  <a:gd name="connsiteX128" fmla="*/ 1333500 w 1821180"/>
                  <a:gd name="connsiteY128" fmla="*/ 339090 h 2228850"/>
                  <a:gd name="connsiteX129" fmla="*/ 1272540 w 1821180"/>
                  <a:gd name="connsiteY129" fmla="*/ 361950 h 2228850"/>
                  <a:gd name="connsiteX130" fmla="*/ 1188720 w 1821180"/>
                  <a:gd name="connsiteY130" fmla="*/ 381000 h 2228850"/>
                  <a:gd name="connsiteX131" fmla="*/ 1104900 w 1821180"/>
                  <a:gd name="connsiteY131" fmla="*/ 381000 h 2228850"/>
                  <a:gd name="connsiteX132" fmla="*/ 1021080 w 1821180"/>
                  <a:gd name="connsiteY132" fmla="*/ 396240 h 2228850"/>
                  <a:gd name="connsiteX133" fmla="*/ 982980 w 1821180"/>
                  <a:gd name="connsiteY133" fmla="*/ 403860 h 2228850"/>
                  <a:gd name="connsiteX134" fmla="*/ 960120 w 1821180"/>
                  <a:gd name="connsiteY134" fmla="*/ 441960 h 2228850"/>
                  <a:gd name="connsiteX135" fmla="*/ 902970 w 1821180"/>
                  <a:gd name="connsiteY135" fmla="*/ 438150 h 2228850"/>
                  <a:gd name="connsiteX136" fmla="*/ 822960 w 1821180"/>
                  <a:gd name="connsiteY136" fmla="*/ 441960 h 2228850"/>
                  <a:gd name="connsiteX137" fmla="*/ 765810 w 1821180"/>
                  <a:gd name="connsiteY137" fmla="*/ 441960 h 2228850"/>
                  <a:gd name="connsiteX138" fmla="*/ 697230 w 1821180"/>
                  <a:gd name="connsiteY138" fmla="*/ 438150 h 2228850"/>
                  <a:gd name="connsiteX139" fmla="*/ 651510 w 1821180"/>
                  <a:gd name="connsiteY139" fmla="*/ 434340 h 2228850"/>
                  <a:gd name="connsiteX140" fmla="*/ 582930 w 1821180"/>
                  <a:gd name="connsiteY140" fmla="*/ 422910 h 2228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</a:cxnLst>
                <a:rect l="l" t="t" r="r" b="b"/>
                <a:pathLst>
                  <a:path w="1821180" h="2228850">
                    <a:moveTo>
                      <a:pt x="582930" y="422910"/>
                    </a:moveTo>
                    <a:lnTo>
                      <a:pt x="449580" y="297180"/>
                    </a:lnTo>
                    <a:lnTo>
                      <a:pt x="419100" y="255270"/>
                    </a:lnTo>
                    <a:lnTo>
                      <a:pt x="400050" y="213360"/>
                    </a:lnTo>
                    <a:lnTo>
                      <a:pt x="400050" y="167640"/>
                    </a:lnTo>
                    <a:lnTo>
                      <a:pt x="400050" y="125730"/>
                    </a:lnTo>
                    <a:lnTo>
                      <a:pt x="400050" y="125730"/>
                    </a:lnTo>
                    <a:lnTo>
                      <a:pt x="342900" y="91440"/>
                    </a:lnTo>
                    <a:lnTo>
                      <a:pt x="293370" y="60960"/>
                    </a:lnTo>
                    <a:lnTo>
                      <a:pt x="270510" y="22860"/>
                    </a:lnTo>
                    <a:lnTo>
                      <a:pt x="240030" y="22860"/>
                    </a:lnTo>
                    <a:lnTo>
                      <a:pt x="167640" y="19050"/>
                    </a:lnTo>
                    <a:lnTo>
                      <a:pt x="118110" y="0"/>
                    </a:lnTo>
                    <a:lnTo>
                      <a:pt x="80010" y="3810"/>
                    </a:lnTo>
                    <a:lnTo>
                      <a:pt x="38100" y="41910"/>
                    </a:lnTo>
                    <a:lnTo>
                      <a:pt x="0" y="76200"/>
                    </a:lnTo>
                    <a:lnTo>
                      <a:pt x="15240" y="163830"/>
                    </a:lnTo>
                    <a:lnTo>
                      <a:pt x="41910" y="236220"/>
                    </a:lnTo>
                    <a:lnTo>
                      <a:pt x="45720" y="289560"/>
                    </a:lnTo>
                    <a:lnTo>
                      <a:pt x="41910" y="331470"/>
                    </a:lnTo>
                    <a:lnTo>
                      <a:pt x="72390" y="407670"/>
                    </a:lnTo>
                    <a:lnTo>
                      <a:pt x="186690" y="563880"/>
                    </a:lnTo>
                    <a:lnTo>
                      <a:pt x="232410" y="685800"/>
                    </a:lnTo>
                    <a:lnTo>
                      <a:pt x="335280" y="796290"/>
                    </a:lnTo>
                    <a:lnTo>
                      <a:pt x="369570" y="838200"/>
                    </a:lnTo>
                    <a:lnTo>
                      <a:pt x="400050" y="895350"/>
                    </a:lnTo>
                    <a:lnTo>
                      <a:pt x="445770" y="937260"/>
                    </a:lnTo>
                    <a:lnTo>
                      <a:pt x="487680" y="971550"/>
                    </a:lnTo>
                    <a:lnTo>
                      <a:pt x="491490" y="1040130"/>
                    </a:lnTo>
                    <a:lnTo>
                      <a:pt x="495300" y="1101090"/>
                    </a:lnTo>
                    <a:lnTo>
                      <a:pt x="476250" y="1154430"/>
                    </a:lnTo>
                    <a:lnTo>
                      <a:pt x="441960" y="1184910"/>
                    </a:lnTo>
                    <a:lnTo>
                      <a:pt x="441960" y="1184910"/>
                    </a:lnTo>
                    <a:lnTo>
                      <a:pt x="472440" y="1242060"/>
                    </a:lnTo>
                    <a:lnTo>
                      <a:pt x="556260" y="1303020"/>
                    </a:lnTo>
                    <a:lnTo>
                      <a:pt x="598170" y="1371600"/>
                    </a:lnTo>
                    <a:lnTo>
                      <a:pt x="613410" y="1432560"/>
                    </a:lnTo>
                    <a:lnTo>
                      <a:pt x="659130" y="1455420"/>
                    </a:lnTo>
                    <a:lnTo>
                      <a:pt x="712470" y="1455420"/>
                    </a:lnTo>
                    <a:lnTo>
                      <a:pt x="731520" y="1447800"/>
                    </a:lnTo>
                    <a:lnTo>
                      <a:pt x="765810" y="1463040"/>
                    </a:lnTo>
                    <a:lnTo>
                      <a:pt x="819150" y="1531620"/>
                    </a:lnTo>
                    <a:lnTo>
                      <a:pt x="842010" y="1584960"/>
                    </a:lnTo>
                    <a:lnTo>
                      <a:pt x="861060" y="1619250"/>
                    </a:lnTo>
                    <a:lnTo>
                      <a:pt x="849630" y="1645920"/>
                    </a:lnTo>
                    <a:lnTo>
                      <a:pt x="819150" y="1661160"/>
                    </a:lnTo>
                    <a:lnTo>
                      <a:pt x="803910" y="1672590"/>
                    </a:lnTo>
                    <a:lnTo>
                      <a:pt x="807720" y="1691640"/>
                    </a:lnTo>
                    <a:lnTo>
                      <a:pt x="845820" y="1725930"/>
                    </a:lnTo>
                    <a:lnTo>
                      <a:pt x="876300" y="1767840"/>
                    </a:lnTo>
                    <a:lnTo>
                      <a:pt x="899160" y="1809750"/>
                    </a:lnTo>
                    <a:lnTo>
                      <a:pt x="941070" y="1851660"/>
                    </a:lnTo>
                    <a:lnTo>
                      <a:pt x="971550" y="1866900"/>
                    </a:lnTo>
                    <a:lnTo>
                      <a:pt x="979170" y="1912620"/>
                    </a:lnTo>
                    <a:lnTo>
                      <a:pt x="952500" y="1920240"/>
                    </a:lnTo>
                    <a:lnTo>
                      <a:pt x="941070" y="1954530"/>
                    </a:lnTo>
                    <a:lnTo>
                      <a:pt x="948690" y="2007870"/>
                    </a:lnTo>
                    <a:lnTo>
                      <a:pt x="990600" y="2106930"/>
                    </a:lnTo>
                    <a:lnTo>
                      <a:pt x="1002030" y="2156460"/>
                    </a:lnTo>
                    <a:lnTo>
                      <a:pt x="994410" y="2198370"/>
                    </a:lnTo>
                    <a:lnTo>
                      <a:pt x="1017270" y="2217420"/>
                    </a:lnTo>
                    <a:lnTo>
                      <a:pt x="1066800" y="2198370"/>
                    </a:lnTo>
                    <a:lnTo>
                      <a:pt x="1112520" y="2205990"/>
                    </a:lnTo>
                    <a:lnTo>
                      <a:pt x="1143000" y="2228850"/>
                    </a:lnTo>
                    <a:lnTo>
                      <a:pt x="1188720" y="2217420"/>
                    </a:lnTo>
                    <a:lnTo>
                      <a:pt x="1215390" y="2164080"/>
                    </a:lnTo>
                    <a:lnTo>
                      <a:pt x="1257300" y="2095500"/>
                    </a:lnTo>
                    <a:lnTo>
                      <a:pt x="1299210" y="2057400"/>
                    </a:lnTo>
                    <a:lnTo>
                      <a:pt x="1318260" y="2000250"/>
                    </a:lnTo>
                    <a:lnTo>
                      <a:pt x="1341120" y="1962150"/>
                    </a:lnTo>
                    <a:lnTo>
                      <a:pt x="1379220" y="1962150"/>
                    </a:lnTo>
                    <a:lnTo>
                      <a:pt x="1417320" y="1977390"/>
                    </a:lnTo>
                    <a:lnTo>
                      <a:pt x="1482090" y="1973580"/>
                    </a:lnTo>
                    <a:lnTo>
                      <a:pt x="1512570" y="1962150"/>
                    </a:lnTo>
                    <a:lnTo>
                      <a:pt x="1516380" y="1920240"/>
                    </a:lnTo>
                    <a:lnTo>
                      <a:pt x="1550670" y="1832610"/>
                    </a:lnTo>
                    <a:lnTo>
                      <a:pt x="1577340" y="1779270"/>
                    </a:lnTo>
                    <a:lnTo>
                      <a:pt x="1596390" y="1733550"/>
                    </a:lnTo>
                    <a:lnTo>
                      <a:pt x="1649730" y="1691640"/>
                    </a:lnTo>
                    <a:lnTo>
                      <a:pt x="1706880" y="1664970"/>
                    </a:lnTo>
                    <a:lnTo>
                      <a:pt x="1752600" y="1645920"/>
                    </a:lnTo>
                    <a:lnTo>
                      <a:pt x="1790700" y="1623060"/>
                    </a:lnTo>
                    <a:lnTo>
                      <a:pt x="1821180" y="1600200"/>
                    </a:lnTo>
                    <a:lnTo>
                      <a:pt x="1779270" y="1569720"/>
                    </a:lnTo>
                    <a:lnTo>
                      <a:pt x="1737360" y="1516380"/>
                    </a:lnTo>
                    <a:lnTo>
                      <a:pt x="1714500" y="1459230"/>
                    </a:lnTo>
                    <a:lnTo>
                      <a:pt x="1672590" y="1375410"/>
                    </a:lnTo>
                    <a:lnTo>
                      <a:pt x="1653540" y="1325880"/>
                    </a:lnTo>
                    <a:lnTo>
                      <a:pt x="1611630" y="1318260"/>
                    </a:lnTo>
                    <a:lnTo>
                      <a:pt x="1550670" y="1329690"/>
                    </a:lnTo>
                    <a:lnTo>
                      <a:pt x="1504950" y="1337310"/>
                    </a:lnTo>
                    <a:lnTo>
                      <a:pt x="1466850" y="1325880"/>
                    </a:lnTo>
                    <a:lnTo>
                      <a:pt x="1421130" y="1291590"/>
                    </a:lnTo>
                    <a:lnTo>
                      <a:pt x="1398270" y="1226820"/>
                    </a:lnTo>
                    <a:lnTo>
                      <a:pt x="1398270" y="1154430"/>
                    </a:lnTo>
                    <a:lnTo>
                      <a:pt x="1402080" y="1123950"/>
                    </a:lnTo>
                    <a:lnTo>
                      <a:pt x="1409700" y="1085850"/>
                    </a:lnTo>
                    <a:lnTo>
                      <a:pt x="1440180" y="1070610"/>
                    </a:lnTo>
                    <a:lnTo>
                      <a:pt x="1474470" y="1055370"/>
                    </a:lnTo>
                    <a:lnTo>
                      <a:pt x="1466850" y="1024890"/>
                    </a:lnTo>
                    <a:lnTo>
                      <a:pt x="1432560" y="998220"/>
                    </a:lnTo>
                    <a:lnTo>
                      <a:pt x="1386840" y="944880"/>
                    </a:lnTo>
                    <a:lnTo>
                      <a:pt x="1371600" y="899160"/>
                    </a:lnTo>
                    <a:lnTo>
                      <a:pt x="1367790" y="842010"/>
                    </a:lnTo>
                    <a:lnTo>
                      <a:pt x="1352550" y="811530"/>
                    </a:lnTo>
                    <a:lnTo>
                      <a:pt x="1337310" y="781050"/>
                    </a:lnTo>
                    <a:lnTo>
                      <a:pt x="1325880" y="735330"/>
                    </a:lnTo>
                    <a:lnTo>
                      <a:pt x="1341120" y="704850"/>
                    </a:lnTo>
                    <a:lnTo>
                      <a:pt x="1360170" y="681990"/>
                    </a:lnTo>
                    <a:lnTo>
                      <a:pt x="1398270" y="678180"/>
                    </a:lnTo>
                    <a:lnTo>
                      <a:pt x="1398270" y="678180"/>
                    </a:lnTo>
                    <a:lnTo>
                      <a:pt x="1474470" y="697230"/>
                    </a:lnTo>
                    <a:lnTo>
                      <a:pt x="1512570" y="670560"/>
                    </a:lnTo>
                    <a:lnTo>
                      <a:pt x="1504950" y="647700"/>
                    </a:lnTo>
                    <a:lnTo>
                      <a:pt x="1531620" y="628650"/>
                    </a:lnTo>
                    <a:lnTo>
                      <a:pt x="1554480" y="605790"/>
                    </a:lnTo>
                    <a:lnTo>
                      <a:pt x="1546860" y="571500"/>
                    </a:lnTo>
                    <a:lnTo>
                      <a:pt x="1512570" y="552450"/>
                    </a:lnTo>
                    <a:lnTo>
                      <a:pt x="1459230" y="537210"/>
                    </a:lnTo>
                    <a:lnTo>
                      <a:pt x="1432560" y="518160"/>
                    </a:lnTo>
                    <a:lnTo>
                      <a:pt x="1383030" y="472440"/>
                    </a:lnTo>
                    <a:lnTo>
                      <a:pt x="1383030" y="419100"/>
                    </a:lnTo>
                    <a:lnTo>
                      <a:pt x="1379220" y="381000"/>
                    </a:lnTo>
                    <a:lnTo>
                      <a:pt x="1394460" y="369570"/>
                    </a:lnTo>
                    <a:lnTo>
                      <a:pt x="1428750" y="358140"/>
                    </a:lnTo>
                    <a:lnTo>
                      <a:pt x="1466850" y="354330"/>
                    </a:lnTo>
                    <a:lnTo>
                      <a:pt x="1451610" y="327660"/>
                    </a:lnTo>
                    <a:lnTo>
                      <a:pt x="1394460" y="323850"/>
                    </a:lnTo>
                    <a:lnTo>
                      <a:pt x="1333500" y="339090"/>
                    </a:lnTo>
                    <a:lnTo>
                      <a:pt x="1272540" y="361950"/>
                    </a:lnTo>
                    <a:lnTo>
                      <a:pt x="1188720" y="381000"/>
                    </a:lnTo>
                    <a:lnTo>
                      <a:pt x="1104900" y="381000"/>
                    </a:lnTo>
                    <a:lnTo>
                      <a:pt x="1021080" y="396240"/>
                    </a:lnTo>
                    <a:lnTo>
                      <a:pt x="982980" y="403860"/>
                    </a:lnTo>
                    <a:lnTo>
                      <a:pt x="960120" y="441960"/>
                    </a:lnTo>
                    <a:lnTo>
                      <a:pt x="902970" y="438150"/>
                    </a:lnTo>
                    <a:lnTo>
                      <a:pt x="822960" y="441960"/>
                    </a:lnTo>
                    <a:lnTo>
                      <a:pt x="765810" y="441960"/>
                    </a:lnTo>
                    <a:lnTo>
                      <a:pt x="697230" y="438150"/>
                    </a:lnTo>
                    <a:lnTo>
                      <a:pt x="651510" y="434340"/>
                    </a:lnTo>
                    <a:lnTo>
                      <a:pt x="582930" y="422910"/>
                    </a:lnTo>
                    <a:close/>
                  </a:path>
                </a:pathLst>
              </a:custGeom>
              <a:grpFill/>
              <a:ln w="6350">
                <a:solidFill>
                  <a:schemeClr val="tx1"/>
                </a:solidFill>
              </a:ln>
              <a:effectLst>
                <a:reflection blurRad="318478" endPos="72002" dist="320079" dir="5400000" sy="-100000" algn="bl" rotWithShape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 b="1">
                  <a:solidFill>
                    <a:schemeClr val="tx1"/>
                  </a:solidFill>
                  <a:latin typeface="S-Core Dream 6 Bold" panose="020B0503030302020204" pitchFamily="34" charset="-127"/>
                  <a:ea typeface="S-Core Dream 6 Bold" panose="020B0503030302020204" pitchFamily="34" charset="-127"/>
                </a:endParaRPr>
              </a:p>
            </p:txBody>
          </p:sp>
          <p:sp>
            <p:nvSpPr>
              <p:cNvPr id="303" name="금천 TXT">
                <a:extLst>
                  <a:ext uri="{FF2B5EF4-FFF2-40B4-BE49-F238E27FC236}">
                    <a16:creationId xmlns:a16="http://schemas.microsoft.com/office/drawing/2014/main" id="{544D3E3E-6A2E-994C-93A3-344026DB8DBF}"/>
                  </a:ext>
                </a:extLst>
              </p:cNvPr>
              <p:cNvSpPr txBox="1"/>
              <p:nvPr/>
            </p:nvSpPr>
            <p:spPr>
              <a:xfrm>
                <a:off x="3387812" y="5690075"/>
                <a:ext cx="453971" cy="276999"/>
              </a:xfrm>
              <a:prstGeom prst="rect">
                <a:avLst/>
              </a:prstGeom>
              <a:noFill/>
              <a:ln>
                <a:noFill/>
              </a:ln>
              <a:effectLst>
                <a:reflection blurRad="6350" stA="48388" endPos="17000" dist="127000" dir="5400000" sy="-100000" algn="bl" rotWithShape="0"/>
              </a:effectLst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ko-KR" altLang="en-US" sz="1200" b="1" spc="-150" dirty="0">
                    <a:latin typeface="S-Core Dream 6 Bold" panose="020B0503030302020204" pitchFamily="34" charset="-127"/>
                    <a:ea typeface="S-Core Dream 6 Bold" panose="020B0503030302020204" pitchFamily="34" charset="-127"/>
                  </a:rPr>
                  <a:t>금천</a:t>
                </a:r>
              </a:p>
            </p:txBody>
          </p:sp>
        </p:grpSp>
        <p:grpSp>
          <p:nvGrpSpPr>
            <p:cNvPr id="290" name="마포구">
              <a:extLst>
                <a:ext uri="{FF2B5EF4-FFF2-40B4-BE49-F238E27FC236}">
                  <a16:creationId xmlns:a16="http://schemas.microsoft.com/office/drawing/2014/main" id="{77C213EE-1C82-F148-94E3-09C9C5FF47DB}"/>
                </a:ext>
              </a:extLst>
            </p:cNvPr>
            <p:cNvGrpSpPr/>
            <p:nvPr/>
          </p:nvGrpSpPr>
          <p:grpSpPr>
            <a:xfrm>
              <a:off x="7424967" y="3465744"/>
              <a:ext cx="1317779" cy="932391"/>
              <a:chOff x="3128659" y="3712862"/>
              <a:chExt cx="1317779" cy="932391"/>
            </a:xfrm>
            <a:grpFill/>
          </p:grpSpPr>
          <p:sp>
            <p:nvSpPr>
              <p:cNvPr id="300" name="마포구">
                <a:extLst>
                  <a:ext uri="{FF2B5EF4-FFF2-40B4-BE49-F238E27FC236}">
                    <a16:creationId xmlns:a16="http://schemas.microsoft.com/office/drawing/2014/main" id="{01D6E938-D403-734F-A1DA-A777AC5CAB61}"/>
                  </a:ext>
                </a:extLst>
              </p:cNvPr>
              <p:cNvSpPr/>
              <p:nvPr/>
            </p:nvSpPr>
            <p:spPr>
              <a:xfrm>
                <a:off x="3128659" y="3712862"/>
                <a:ext cx="1317779" cy="932391"/>
              </a:xfrm>
              <a:custGeom>
                <a:avLst/>
                <a:gdLst>
                  <a:gd name="connsiteX0" fmla="*/ 478536 w 3230880"/>
                  <a:gd name="connsiteY0" fmla="*/ 73152 h 2286000"/>
                  <a:gd name="connsiteX1" fmla="*/ 399288 w 3230880"/>
                  <a:gd name="connsiteY1" fmla="*/ 207264 h 2286000"/>
                  <a:gd name="connsiteX2" fmla="*/ 387096 w 3230880"/>
                  <a:gd name="connsiteY2" fmla="*/ 237744 h 2286000"/>
                  <a:gd name="connsiteX3" fmla="*/ 399288 w 3230880"/>
                  <a:gd name="connsiteY3" fmla="*/ 268224 h 2286000"/>
                  <a:gd name="connsiteX4" fmla="*/ 432816 w 3230880"/>
                  <a:gd name="connsiteY4" fmla="*/ 320040 h 2286000"/>
                  <a:gd name="connsiteX5" fmla="*/ 438912 w 3230880"/>
                  <a:gd name="connsiteY5" fmla="*/ 368808 h 2286000"/>
                  <a:gd name="connsiteX6" fmla="*/ 438912 w 3230880"/>
                  <a:gd name="connsiteY6" fmla="*/ 368808 h 2286000"/>
                  <a:gd name="connsiteX7" fmla="*/ 381000 w 3230880"/>
                  <a:gd name="connsiteY7" fmla="*/ 387096 h 2286000"/>
                  <a:gd name="connsiteX8" fmla="*/ 310896 w 3230880"/>
                  <a:gd name="connsiteY8" fmla="*/ 423672 h 2286000"/>
                  <a:gd name="connsiteX9" fmla="*/ 161544 w 3230880"/>
                  <a:gd name="connsiteY9" fmla="*/ 487680 h 2286000"/>
                  <a:gd name="connsiteX10" fmla="*/ 45720 w 3230880"/>
                  <a:gd name="connsiteY10" fmla="*/ 533400 h 2286000"/>
                  <a:gd name="connsiteX11" fmla="*/ 0 w 3230880"/>
                  <a:gd name="connsiteY11" fmla="*/ 563880 h 2286000"/>
                  <a:gd name="connsiteX12" fmla="*/ 0 w 3230880"/>
                  <a:gd name="connsiteY12" fmla="*/ 600456 h 2286000"/>
                  <a:gd name="connsiteX13" fmla="*/ 51816 w 3230880"/>
                  <a:gd name="connsiteY13" fmla="*/ 609600 h 2286000"/>
                  <a:gd name="connsiteX14" fmla="*/ 91440 w 3230880"/>
                  <a:gd name="connsiteY14" fmla="*/ 646176 h 2286000"/>
                  <a:gd name="connsiteX15" fmla="*/ 149352 w 3230880"/>
                  <a:gd name="connsiteY15" fmla="*/ 676656 h 2286000"/>
                  <a:gd name="connsiteX16" fmla="*/ 219456 w 3230880"/>
                  <a:gd name="connsiteY16" fmla="*/ 740664 h 2286000"/>
                  <a:gd name="connsiteX17" fmla="*/ 307848 w 3230880"/>
                  <a:gd name="connsiteY17" fmla="*/ 792480 h 2286000"/>
                  <a:gd name="connsiteX18" fmla="*/ 393192 w 3230880"/>
                  <a:gd name="connsiteY18" fmla="*/ 899160 h 2286000"/>
                  <a:gd name="connsiteX19" fmla="*/ 521208 w 3230880"/>
                  <a:gd name="connsiteY19" fmla="*/ 1005840 h 2286000"/>
                  <a:gd name="connsiteX20" fmla="*/ 679704 w 3230880"/>
                  <a:gd name="connsiteY20" fmla="*/ 1121664 h 2286000"/>
                  <a:gd name="connsiteX21" fmla="*/ 755904 w 3230880"/>
                  <a:gd name="connsiteY21" fmla="*/ 1203960 h 2286000"/>
                  <a:gd name="connsiteX22" fmla="*/ 838200 w 3230880"/>
                  <a:gd name="connsiteY22" fmla="*/ 1271016 h 2286000"/>
                  <a:gd name="connsiteX23" fmla="*/ 960120 w 3230880"/>
                  <a:gd name="connsiteY23" fmla="*/ 1368552 h 2286000"/>
                  <a:gd name="connsiteX24" fmla="*/ 1018032 w 3230880"/>
                  <a:gd name="connsiteY24" fmla="*/ 1420368 h 2286000"/>
                  <a:gd name="connsiteX25" fmla="*/ 1094232 w 3230880"/>
                  <a:gd name="connsiteY25" fmla="*/ 1508760 h 2286000"/>
                  <a:gd name="connsiteX26" fmla="*/ 1182624 w 3230880"/>
                  <a:gd name="connsiteY26" fmla="*/ 1612392 h 2286000"/>
                  <a:gd name="connsiteX27" fmla="*/ 1264920 w 3230880"/>
                  <a:gd name="connsiteY27" fmla="*/ 1700784 h 2286000"/>
                  <a:gd name="connsiteX28" fmla="*/ 1310640 w 3230880"/>
                  <a:gd name="connsiteY28" fmla="*/ 1780032 h 2286000"/>
                  <a:gd name="connsiteX29" fmla="*/ 1386840 w 3230880"/>
                  <a:gd name="connsiteY29" fmla="*/ 1825752 h 2286000"/>
                  <a:gd name="connsiteX30" fmla="*/ 1478280 w 3230880"/>
                  <a:gd name="connsiteY30" fmla="*/ 1886712 h 2286000"/>
                  <a:gd name="connsiteX31" fmla="*/ 1560576 w 3230880"/>
                  <a:gd name="connsiteY31" fmla="*/ 1944624 h 2286000"/>
                  <a:gd name="connsiteX32" fmla="*/ 1612392 w 3230880"/>
                  <a:gd name="connsiteY32" fmla="*/ 1972056 h 2286000"/>
                  <a:gd name="connsiteX33" fmla="*/ 1697736 w 3230880"/>
                  <a:gd name="connsiteY33" fmla="*/ 1978152 h 2286000"/>
                  <a:gd name="connsiteX34" fmla="*/ 1746504 w 3230880"/>
                  <a:gd name="connsiteY34" fmla="*/ 1965960 h 2286000"/>
                  <a:gd name="connsiteX35" fmla="*/ 1789176 w 3230880"/>
                  <a:gd name="connsiteY35" fmla="*/ 1959864 h 2286000"/>
                  <a:gd name="connsiteX36" fmla="*/ 1847088 w 3230880"/>
                  <a:gd name="connsiteY36" fmla="*/ 1953768 h 2286000"/>
                  <a:gd name="connsiteX37" fmla="*/ 1911096 w 3230880"/>
                  <a:gd name="connsiteY37" fmla="*/ 1953768 h 2286000"/>
                  <a:gd name="connsiteX38" fmla="*/ 1984248 w 3230880"/>
                  <a:gd name="connsiteY38" fmla="*/ 1981200 h 2286000"/>
                  <a:gd name="connsiteX39" fmla="*/ 2033016 w 3230880"/>
                  <a:gd name="connsiteY39" fmla="*/ 1999488 h 2286000"/>
                  <a:gd name="connsiteX40" fmla="*/ 2090928 w 3230880"/>
                  <a:gd name="connsiteY40" fmla="*/ 1996440 h 2286000"/>
                  <a:gd name="connsiteX41" fmla="*/ 2164080 w 3230880"/>
                  <a:gd name="connsiteY41" fmla="*/ 2036064 h 2286000"/>
                  <a:gd name="connsiteX42" fmla="*/ 2228088 w 3230880"/>
                  <a:gd name="connsiteY42" fmla="*/ 2066544 h 2286000"/>
                  <a:gd name="connsiteX43" fmla="*/ 2261616 w 3230880"/>
                  <a:gd name="connsiteY43" fmla="*/ 2069592 h 2286000"/>
                  <a:gd name="connsiteX44" fmla="*/ 2346960 w 3230880"/>
                  <a:gd name="connsiteY44" fmla="*/ 2124456 h 2286000"/>
                  <a:gd name="connsiteX45" fmla="*/ 2420112 w 3230880"/>
                  <a:gd name="connsiteY45" fmla="*/ 2185416 h 2286000"/>
                  <a:gd name="connsiteX46" fmla="*/ 2490216 w 3230880"/>
                  <a:gd name="connsiteY46" fmla="*/ 2218944 h 2286000"/>
                  <a:gd name="connsiteX47" fmla="*/ 2542032 w 3230880"/>
                  <a:gd name="connsiteY47" fmla="*/ 2267712 h 2286000"/>
                  <a:gd name="connsiteX48" fmla="*/ 2563368 w 3230880"/>
                  <a:gd name="connsiteY48" fmla="*/ 2286000 h 2286000"/>
                  <a:gd name="connsiteX49" fmla="*/ 2615184 w 3230880"/>
                  <a:gd name="connsiteY49" fmla="*/ 2282952 h 2286000"/>
                  <a:gd name="connsiteX50" fmla="*/ 2657856 w 3230880"/>
                  <a:gd name="connsiteY50" fmla="*/ 2237232 h 2286000"/>
                  <a:gd name="connsiteX51" fmla="*/ 2691384 w 3230880"/>
                  <a:gd name="connsiteY51" fmla="*/ 2206752 h 2286000"/>
                  <a:gd name="connsiteX52" fmla="*/ 2718816 w 3230880"/>
                  <a:gd name="connsiteY52" fmla="*/ 2185416 h 2286000"/>
                  <a:gd name="connsiteX53" fmla="*/ 2764536 w 3230880"/>
                  <a:gd name="connsiteY53" fmla="*/ 2182368 h 2286000"/>
                  <a:gd name="connsiteX54" fmla="*/ 2819400 w 3230880"/>
                  <a:gd name="connsiteY54" fmla="*/ 2185416 h 2286000"/>
                  <a:gd name="connsiteX55" fmla="*/ 2855976 w 3230880"/>
                  <a:gd name="connsiteY55" fmla="*/ 2182368 h 2286000"/>
                  <a:gd name="connsiteX56" fmla="*/ 2886456 w 3230880"/>
                  <a:gd name="connsiteY56" fmla="*/ 2161032 h 2286000"/>
                  <a:gd name="connsiteX57" fmla="*/ 2907792 w 3230880"/>
                  <a:gd name="connsiteY57" fmla="*/ 2121408 h 2286000"/>
                  <a:gd name="connsiteX58" fmla="*/ 2913888 w 3230880"/>
                  <a:gd name="connsiteY58" fmla="*/ 2090928 h 2286000"/>
                  <a:gd name="connsiteX59" fmla="*/ 2944368 w 3230880"/>
                  <a:gd name="connsiteY59" fmla="*/ 2054352 h 2286000"/>
                  <a:gd name="connsiteX60" fmla="*/ 2983992 w 3230880"/>
                  <a:gd name="connsiteY60" fmla="*/ 2033016 h 2286000"/>
                  <a:gd name="connsiteX61" fmla="*/ 2996184 w 3230880"/>
                  <a:gd name="connsiteY61" fmla="*/ 1996440 h 2286000"/>
                  <a:gd name="connsiteX62" fmla="*/ 2990088 w 3230880"/>
                  <a:gd name="connsiteY62" fmla="*/ 1965960 h 2286000"/>
                  <a:gd name="connsiteX63" fmla="*/ 3002280 w 3230880"/>
                  <a:gd name="connsiteY63" fmla="*/ 1923288 h 2286000"/>
                  <a:gd name="connsiteX64" fmla="*/ 3038856 w 3230880"/>
                  <a:gd name="connsiteY64" fmla="*/ 1828800 h 2286000"/>
                  <a:gd name="connsiteX65" fmla="*/ 3066288 w 3230880"/>
                  <a:gd name="connsiteY65" fmla="*/ 1776984 h 2286000"/>
                  <a:gd name="connsiteX66" fmla="*/ 3096768 w 3230880"/>
                  <a:gd name="connsiteY66" fmla="*/ 1764792 h 2286000"/>
                  <a:gd name="connsiteX67" fmla="*/ 3130296 w 3230880"/>
                  <a:gd name="connsiteY67" fmla="*/ 1767840 h 2286000"/>
                  <a:gd name="connsiteX68" fmla="*/ 3185160 w 3230880"/>
                  <a:gd name="connsiteY68" fmla="*/ 1752600 h 2286000"/>
                  <a:gd name="connsiteX69" fmla="*/ 3203448 w 3230880"/>
                  <a:gd name="connsiteY69" fmla="*/ 1706880 h 2286000"/>
                  <a:gd name="connsiteX70" fmla="*/ 3230880 w 3230880"/>
                  <a:gd name="connsiteY70" fmla="*/ 1673352 h 2286000"/>
                  <a:gd name="connsiteX71" fmla="*/ 3227832 w 3230880"/>
                  <a:gd name="connsiteY71" fmla="*/ 1636776 h 2286000"/>
                  <a:gd name="connsiteX72" fmla="*/ 3203448 w 3230880"/>
                  <a:gd name="connsiteY72" fmla="*/ 1609344 h 2286000"/>
                  <a:gd name="connsiteX73" fmla="*/ 3179064 w 3230880"/>
                  <a:gd name="connsiteY73" fmla="*/ 1600200 h 2286000"/>
                  <a:gd name="connsiteX74" fmla="*/ 3151632 w 3230880"/>
                  <a:gd name="connsiteY74" fmla="*/ 1572768 h 2286000"/>
                  <a:gd name="connsiteX75" fmla="*/ 3139440 w 3230880"/>
                  <a:gd name="connsiteY75" fmla="*/ 1517904 h 2286000"/>
                  <a:gd name="connsiteX76" fmla="*/ 3133344 w 3230880"/>
                  <a:gd name="connsiteY76" fmla="*/ 1466088 h 2286000"/>
                  <a:gd name="connsiteX77" fmla="*/ 3148584 w 3230880"/>
                  <a:gd name="connsiteY77" fmla="*/ 1432560 h 2286000"/>
                  <a:gd name="connsiteX78" fmla="*/ 3176016 w 3230880"/>
                  <a:gd name="connsiteY78" fmla="*/ 1426464 h 2286000"/>
                  <a:gd name="connsiteX79" fmla="*/ 3197352 w 3230880"/>
                  <a:gd name="connsiteY79" fmla="*/ 1405128 h 2286000"/>
                  <a:gd name="connsiteX80" fmla="*/ 3176016 w 3230880"/>
                  <a:gd name="connsiteY80" fmla="*/ 1356360 h 2286000"/>
                  <a:gd name="connsiteX81" fmla="*/ 3130296 w 3230880"/>
                  <a:gd name="connsiteY81" fmla="*/ 1353312 h 2286000"/>
                  <a:gd name="connsiteX82" fmla="*/ 3096768 w 3230880"/>
                  <a:gd name="connsiteY82" fmla="*/ 1356360 h 2286000"/>
                  <a:gd name="connsiteX83" fmla="*/ 3060192 w 3230880"/>
                  <a:gd name="connsiteY83" fmla="*/ 1365504 h 2286000"/>
                  <a:gd name="connsiteX84" fmla="*/ 3044952 w 3230880"/>
                  <a:gd name="connsiteY84" fmla="*/ 1380744 h 2286000"/>
                  <a:gd name="connsiteX85" fmla="*/ 3002280 w 3230880"/>
                  <a:gd name="connsiteY85" fmla="*/ 1399032 h 2286000"/>
                  <a:gd name="connsiteX86" fmla="*/ 2886456 w 3230880"/>
                  <a:gd name="connsiteY86" fmla="*/ 1392936 h 2286000"/>
                  <a:gd name="connsiteX87" fmla="*/ 2688336 w 3230880"/>
                  <a:gd name="connsiteY87" fmla="*/ 1377696 h 2286000"/>
                  <a:gd name="connsiteX88" fmla="*/ 2575560 w 3230880"/>
                  <a:gd name="connsiteY88" fmla="*/ 1389888 h 2286000"/>
                  <a:gd name="connsiteX89" fmla="*/ 2535936 w 3230880"/>
                  <a:gd name="connsiteY89" fmla="*/ 1389888 h 2286000"/>
                  <a:gd name="connsiteX90" fmla="*/ 2478024 w 3230880"/>
                  <a:gd name="connsiteY90" fmla="*/ 1411224 h 2286000"/>
                  <a:gd name="connsiteX91" fmla="*/ 2426208 w 3230880"/>
                  <a:gd name="connsiteY91" fmla="*/ 1432560 h 2286000"/>
                  <a:gd name="connsiteX92" fmla="*/ 2420112 w 3230880"/>
                  <a:gd name="connsiteY92" fmla="*/ 1438656 h 2286000"/>
                  <a:gd name="connsiteX93" fmla="*/ 2389632 w 3230880"/>
                  <a:gd name="connsiteY93" fmla="*/ 1447800 h 2286000"/>
                  <a:gd name="connsiteX94" fmla="*/ 2310384 w 3230880"/>
                  <a:gd name="connsiteY94" fmla="*/ 1432560 h 2286000"/>
                  <a:gd name="connsiteX95" fmla="*/ 2243328 w 3230880"/>
                  <a:gd name="connsiteY95" fmla="*/ 1417320 h 2286000"/>
                  <a:gd name="connsiteX96" fmla="*/ 2176272 w 3230880"/>
                  <a:gd name="connsiteY96" fmla="*/ 1405128 h 2286000"/>
                  <a:gd name="connsiteX97" fmla="*/ 2124456 w 3230880"/>
                  <a:gd name="connsiteY97" fmla="*/ 1392936 h 2286000"/>
                  <a:gd name="connsiteX98" fmla="*/ 2081784 w 3230880"/>
                  <a:gd name="connsiteY98" fmla="*/ 1356360 h 2286000"/>
                  <a:gd name="connsiteX99" fmla="*/ 2060448 w 3230880"/>
                  <a:gd name="connsiteY99" fmla="*/ 1322832 h 2286000"/>
                  <a:gd name="connsiteX100" fmla="*/ 2036064 w 3230880"/>
                  <a:gd name="connsiteY100" fmla="*/ 1292352 h 2286000"/>
                  <a:gd name="connsiteX101" fmla="*/ 2008632 w 3230880"/>
                  <a:gd name="connsiteY101" fmla="*/ 1264920 h 2286000"/>
                  <a:gd name="connsiteX102" fmla="*/ 2029968 w 3230880"/>
                  <a:gd name="connsiteY102" fmla="*/ 1228344 h 2286000"/>
                  <a:gd name="connsiteX103" fmla="*/ 2039112 w 3230880"/>
                  <a:gd name="connsiteY103" fmla="*/ 1176528 h 2286000"/>
                  <a:gd name="connsiteX104" fmla="*/ 2017776 w 3230880"/>
                  <a:gd name="connsiteY104" fmla="*/ 1130808 h 2286000"/>
                  <a:gd name="connsiteX105" fmla="*/ 1984248 w 3230880"/>
                  <a:gd name="connsiteY105" fmla="*/ 1069848 h 2286000"/>
                  <a:gd name="connsiteX106" fmla="*/ 1914144 w 3230880"/>
                  <a:gd name="connsiteY106" fmla="*/ 1027176 h 2286000"/>
                  <a:gd name="connsiteX107" fmla="*/ 1892808 w 3230880"/>
                  <a:gd name="connsiteY107" fmla="*/ 1008888 h 2286000"/>
                  <a:gd name="connsiteX108" fmla="*/ 1853184 w 3230880"/>
                  <a:gd name="connsiteY108" fmla="*/ 1014984 h 2286000"/>
                  <a:gd name="connsiteX109" fmla="*/ 1798320 w 3230880"/>
                  <a:gd name="connsiteY109" fmla="*/ 1042416 h 2286000"/>
                  <a:gd name="connsiteX110" fmla="*/ 1725168 w 3230880"/>
                  <a:gd name="connsiteY110" fmla="*/ 1018032 h 2286000"/>
                  <a:gd name="connsiteX111" fmla="*/ 1661160 w 3230880"/>
                  <a:gd name="connsiteY111" fmla="*/ 963168 h 2286000"/>
                  <a:gd name="connsiteX112" fmla="*/ 1606296 w 3230880"/>
                  <a:gd name="connsiteY112" fmla="*/ 908304 h 2286000"/>
                  <a:gd name="connsiteX113" fmla="*/ 1554480 w 3230880"/>
                  <a:gd name="connsiteY113" fmla="*/ 865632 h 2286000"/>
                  <a:gd name="connsiteX114" fmla="*/ 1472184 w 3230880"/>
                  <a:gd name="connsiteY114" fmla="*/ 826008 h 2286000"/>
                  <a:gd name="connsiteX115" fmla="*/ 1411224 w 3230880"/>
                  <a:gd name="connsiteY115" fmla="*/ 807720 h 2286000"/>
                  <a:gd name="connsiteX116" fmla="*/ 1335024 w 3230880"/>
                  <a:gd name="connsiteY116" fmla="*/ 762000 h 2286000"/>
                  <a:gd name="connsiteX117" fmla="*/ 1274064 w 3230880"/>
                  <a:gd name="connsiteY117" fmla="*/ 694944 h 2286000"/>
                  <a:gd name="connsiteX118" fmla="*/ 1216152 w 3230880"/>
                  <a:gd name="connsiteY118" fmla="*/ 646176 h 2286000"/>
                  <a:gd name="connsiteX119" fmla="*/ 1088136 w 3230880"/>
                  <a:gd name="connsiteY119" fmla="*/ 472440 h 2286000"/>
                  <a:gd name="connsiteX120" fmla="*/ 1030224 w 3230880"/>
                  <a:gd name="connsiteY120" fmla="*/ 445008 h 2286000"/>
                  <a:gd name="connsiteX121" fmla="*/ 978408 w 3230880"/>
                  <a:gd name="connsiteY121" fmla="*/ 417576 h 2286000"/>
                  <a:gd name="connsiteX122" fmla="*/ 935736 w 3230880"/>
                  <a:gd name="connsiteY122" fmla="*/ 347472 h 2286000"/>
                  <a:gd name="connsiteX123" fmla="*/ 890016 w 3230880"/>
                  <a:gd name="connsiteY123" fmla="*/ 301752 h 2286000"/>
                  <a:gd name="connsiteX124" fmla="*/ 819912 w 3230880"/>
                  <a:gd name="connsiteY124" fmla="*/ 252984 h 2286000"/>
                  <a:gd name="connsiteX125" fmla="*/ 771144 w 3230880"/>
                  <a:gd name="connsiteY125" fmla="*/ 201168 h 2286000"/>
                  <a:gd name="connsiteX126" fmla="*/ 737616 w 3230880"/>
                  <a:gd name="connsiteY126" fmla="*/ 176784 h 2286000"/>
                  <a:gd name="connsiteX127" fmla="*/ 697992 w 3230880"/>
                  <a:gd name="connsiteY127" fmla="*/ 167640 h 2286000"/>
                  <a:gd name="connsiteX128" fmla="*/ 664464 w 3230880"/>
                  <a:gd name="connsiteY128" fmla="*/ 124968 h 2286000"/>
                  <a:gd name="connsiteX129" fmla="*/ 609600 w 3230880"/>
                  <a:gd name="connsiteY129" fmla="*/ 79248 h 2286000"/>
                  <a:gd name="connsiteX130" fmla="*/ 560832 w 3230880"/>
                  <a:gd name="connsiteY130" fmla="*/ 24384 h 2286000"/>
                  <a:gd name="connsiteX131" fmla="*/ 524256 w 3230880"/>
                  <a:gd name="connsiteY131" fmla="*/ 0 h 2286000"/>
                  <a:gd name="connsiteX132" fmla="*/ 496824 w 3230880"/>
                  <a:gd name="connsiteY132" fmla="*/ 15240 h 2286000"/>
                  <a:gd name="connsiteX133" fmla="*/ 478536 w 3230880"/>
                  <a:gd name="connsiteY133" fmla="*/ 73152 h 2286000"/>
                  <a:gd name="connsiteX0" fmla="*/ 478536 w 3230880"/>
                  <a:gd name="connsiteY0" fmla="*/ 73152 h 2286000"/>
                  <a:gd name="connsiteX1" fmla="*/ 399288 w 3230880"/>
                  <a:gd name="connsiteY1" fmla="*/ 207264 h 2286000"/>
                  <a:gd name="connsiteX2" fmla="*/ 387096 w 3230880"/>
                  <a:gd name="connsiteY2" fmla="*/ 237744 h 2286000"/>
                  <a:gd name="connsiteX3" fmla="*/ 399288 w 3230880"/>
                  <a:gd name="connsiteY3" fmla="*/ 268224 h 2286000"/>
                  <a:gd name="connsiteX4" fmla="*/ 432816 w 3230880"/>
                  <a:gd name="connsiteY4" fmla="*/ 320040 h 2286000"/>
                  <a:gd name="connsiteX5" fmla="*/ 438912 w 3230880"/>
                  <a:gd name="connsiteY5" fmla="*/ 368808 h 2286000"/>
                  <a:gd name="connsiteX6" fmla="*/ 438912 w 3230880"/>
                  <a:gd name="connsiteY6" fmla="*/ 368808 h 2286000"/>
                  <a:gd name="connsiteX7" fmla="*/ 381000 w 3230880"/>
                  <a:gd name="connsiteY7" fmla="*/ 387096 h 2286000"/>
                  <a:gd name="connsiteX8" fmla="*/ 310896 w 3230880"/>
                  <a:gd name="connsiteY8" fmla="*/ 423672 h 2286000"/>
                  <a:gd name="connsiteX9" fmla="*/ 161544 w 3230880"/>
                  <a:gd name="connsiteY9" fmla="*/ 487680 h 2286000"/>
                  <a:gd name="connsiteX10" fmla="*/ 45720 w 3230880"/>
                  <a:gd name="connsiteY10" fmla="*/ 533400 h 2286000"/>
                  <a:gd name="connsiteX11" fmla="*/ 0 w 3230880"/>
                  <a:gd name="connsiteY11" fmla="*/ 563880 h 2286000"/>
                  <a:gd name="connsiteX12" fmla="*/ 0 w 3230880"/>
                  <a:gd name="connsiteY12" fmla="*/ 600456 h 2286000"/>
                  <a:gd name="connsiteX13" fmla="*/ 51816 w 3230880"/>
                  <a:gd name="connsiteY13" fmla="*/ 609600 h 2286000"/>
                  <a:gd name="connsiteX14" fmla="*/ 91440 w 3230880"/>
                  <a:gd name="connsiteY14" fmla="*/ 646176 h 2286000"/>
                  <a:gd name="connsiteX15" fmla="*/ 149352 w 3230880"/>
                  <a:gd name="connsiteY15" fmla="*/ 676656 h 2286000"/>
                  <a:gd name="connsiteX16" fmla="*/ 219456 w 3230880"/>
                  <a:gd name="connsiteY16" fmla="*/ 740664 h 2286000"/>
                  <a:gd name="connsiteX17" fmla="*/ 307848 w 3230880"/>
                  <a:gd name="connsiteY17" fmla="*/ 792480 h 2286000"/>
                  <a:gd name="connsiteX18" fmla="*/ 393192 w 3230880"/>
                  <a:gd name="connsiteY18" fmla="*/ 899160 h 2286000"/>
                  <a:gd name="connsiteX19" fmla="*/ 521208 w 3230880"/>
                  <a:gd name="connsiteY19" fmla="*/ 1005840 h 2286000"/>
                  <a:gd name="connsiteX20" fmla="*/ 679704 w 3230880"/>
                  <a:gd name="connsiteY20" fmla="*/ 1121664 h 2286000"/>
                  <a:gd name="connsiteX21" fmla="*/ 755904 w 3230880"/>
                  <a:gd name="connsiteY21" fmla="*/ 1203960 h 2286000"/>
                  <a:gd name="connsiteX22" fmla="*/ 838200 w 3230880"/>
                  <a:gd name="connsiteY22" fmla="*/ 1271016 h 2286000"/>
                  <a:gd name="connsiteX23" fmla="*/ 960120 w 3230880"/>
                  <a:gd name="connsiteY23" fmla="*/ 1368552 h 2286000"/>
                  <a:gd name="connsiteX24" fmla="*/ 1018032 w 3230880"/>
                  <a:gd name="connsiteY24" fmla="*/ 1420368 h 2286000"/>
                  <a:gd name="connsiteX25" fmla="*/ 1094232 w 3230880"/>
                  <a:gd name="connsiteY25" fmla="*/ 1508760 h 2286000"/>
                  <a:gd name="connsiteX26" fmla="*/ 1182624 w 3230880"/>
                  <a:gd name="connsiteY26" fmla="*/ 1612392 h 2286000"/>
                  <a:gd name="connsiteX27" fmla="*/ 1264920 w 3230880"/>
                  <a:gd name="connsiteY27" fmla="*/ 1700784 h 2286000"/>
                  <a:gd name="connsiteX28" fmla="*/ 1310640 w 3230880"/>
                  <a:gd name="connsiteY28" fmla="*/ 1780032 h 2286000"/>
                  <a:gd name="connsiteX29" fmla="*/ 1386840 w 3230880"/>
                  <a:gd name="connsiteY29" fmla="*/ 1825752 h 2286000"/>
                  <a:gd name="connsiteX30" fmla="*/ 1478280 w 3230880"/>
                  <a:gd name="connsiteY30" fmla="*/ 1886712 h 2286000"/>
                  <a:gd name="connsiteX31" fmla="*/ 1560576 w 3230880"/>
                  <a:gd name="connsiteY31" fmla="*/ 1944624 h 2286000"/>
                  <a:gd name="connsiteX32" fmla="*/ 1612392 w 3230880"/>
                  <a:gd name="connsiteY32" fmla="*/ 1972056 h 2286000"/>
                  <a:gd name="connsiteX33" fmla="*/ 1697736 w 3230880"/>
                  <a:gd name="connsiteY33" fmla="*/ 1978152 h 2286000"/>
                  <a:gd name="connsiteX34" fmla="*/ 1746504 w 3230880"/>
                  <a:gd name="connsiteY34" fmla="*/ 1965960 h 2286000"/>
                  <a:gd name="connsiteX35" fmla="*/ 1789176 w 3230880"/>
                  <a:gd name="connsiteY35" fmla="*/ 1959864 h 2286000"/>
                  <a:gd name="connsiteX36" fmla="*/ 1847088 w 3230880"/>
                  <a:gd name="connsiteY36" fmla="*/ 1953768 h 2286000"/>
                  <a:gd name="connsiteX37" fmla="*/ 1911096 w 3230880"/>
                  <a:gd name="connsiteY37" fmla="*/ 1953768 h 2286000"/>
                  <a:gd name="connsiteX38" fmla="*/ 1984248 w 3230880"/>
                  <a:gd name="connsiteY38" fmla="*/ 1981200 h 2286000"/>
                  <a:gd name="connsiteX39" fmla="*/ 2033016 w 3230880"/>
                  <a:gd name="connsiteY39" fmla="*/ 1999488 h 2286000"/>
                  <a:gd name="connsiteX40" fmla="*/ 2090928 w 3230880"/>
                  <a:gd name="connsiteY40" fmla="*/ 1996440 h 2286000"/>
                  <a:gd name="connsiteX41" fmla="*/ 2164080 w 3230880"/>
                  <a:gd name="connsiteY41" fmla="*/ 2036064 h 2286000"/>
                  <a:gd name="connsiteX42" fmla="*/ 2228088 w 3230880"/>
                  <a:gd name="connsiteY42" fmla="*/ 2066544 h 2286000"/>
                  <a:gd name="connsiteX43" fmla="*/ 2261616 w 3230880"/>
                  <a:gd name="connsiteY43" fmla="*/ 2069592 h 2286000"/>
                  <a:gd name="connsiteX44" fmla="*/ 2346960 w 3230880"/>
                  <a:gd name="connsiteY44" fmla="*/ 2124456 h 2286000"/>
                  <a:gd name="connsiteX45" fmla="*/ 2420112 w 3230880"/>
                  <a:gd name="connsiteY45" fmla="*/ 2185416 h 2286000"/>
                  <a:gd name="connsiteX46" fmla="*/ 2490216 w 3230880"/>
                  <a:gd name="connsiteY46" fmla="*/ 2218944 h 2286000"/>
                  <a:gd name="connsiteX47" fmla="*/ 2542032 w 3230880"/>
                  <a:gd name="connsiteY47" fmla="*/ 2267712 h 2286000"/>
                  <a:gd name="connsiteX48" fmla="*/ 2563368 w 3230880"/>
                  <a:gd name="connsiteY48" fmla="*/ 2286000 h 2286000"/>
                  <a:gd name="connsiteX49" fmla="*/ 2615184 w 3230880"/>
                  <a:gd name="connsiteY49" fmla="*/ 2282952 h 2286000"/>
                  <a:gd name="connsiteX50" fmla="*/ 2657856 w 3230880"/>
                  <a:gd name="connsiteY50" fmla="*/ 2237232 h 2286000"/>
                  <a:gd name="connsiteX51" fmla="*/ 2691384 w 3230880"/>
                  <a:gd name="connsiteY51" fmla="*/ 2206752 h 2286000"/>
                  <a:gd name="connsiteX52" fmla="*/ 2718816 w 3230880"/>
                  <a:gd name="connsiteY52" fmla="*/ 2185416 h 2286000"/>
                  <a:gd name="connsiteX53" fmla="*/ 2764536 w 3230880"/>
                  <a:gd name="connsiteY53" fmla="*/ 2182368 h 2286000"/>
                  <a:gd name="connsiteX54" fmla="*/ 2819400 w 3230880"/>
                  <a:gd name="connsiteY54" fmla="*/ 2185416 h 2286000"/>
                  <a:gd name="connsiteX55" fmla="*/ 2855976 w 3230880"/>
                  <a:gd name="connsiteY55" fmla="*/ 2182368 h 2286000"/>
                  <a:gd name="connsiteX56" fmla="*/ 2886456 w 3230880"/>
                  <a:gd name="connsiteY56" fmla="*/ 2161032 h 2286000"/>
                  <a:gd name="connsiteX57" fmla="*/ 2907792 w 3230880"/>
                  <a:gd name="connsiteY57" fmla="*/ 2121408 h 2286000"/>
                  <a:gd name="connsiteX58" fmla="*/ 2913888 w 3230880"/>
                  <a:gd name="connsiteY58" fmla="*/ 2090928 h 2286000"/>
                  <a:gd name="connsiteX59" fmla="*/ 2944368 w 3230880"/>
                  <a:gd name="connsiteY59" fmla="*/ 2054352 h 2286000"/>
                  <a:gd name="connsiteX60" fmla="*/ 2983992 w 3230880"/>
                  <a:gd name="connsiteY60" fmla="*/ 2033016 h 2286000"/>
                  <a:gd name="connsiteX61" fmla="*/ 2996184 w 3230880"/>
                  <a:gd name="connsiteY61" fmla="*/ 1996440 h 2286000"/>
                  <a:gd name="connsiteX62" fmla="*/ 2990088 w 3230880"/>
                  <a:gd name="connsiteY62" fmla="*/ 1965960 h 2286000"/>
                  <a:gd name="connsiteX63" fmla="*/ 3002280 w 3230880"/>
                  <a:gd name="connsiteY63" fmla="*/ 1923288 h 2286000"/>
                  <a:gd name="connsiteX64" fmla="*/ 3038856 w 3230880"/>
                  <a:gd name="connsiteY64" fmla="*/ 1828800 h 2286000"/>
                  <a:gd name="connsiteX65" fmla="*/ 3066288 w 3230880"/>
                  <a:gd name="connsiteY65" fmla="*/ 1776984 h 2286000"/>
                  <a:gd name="connsiteX66" fmla="*/ 3096768 w 3230880"/>
                  <a:gd name="connsiteY66" fmla="*/ 1764792 h 2286000"/>
                  <a:gd name="connsiteX67" fmla="*/ 3130296 w 3230880"/>
                  <a:gd name="connsiteY67" fmla="*/ 1767840 h 2286000"/>
                  <a:gd name="connsiteX68" fmla="*/ 3185160 w 3230880"/>
                  <a:gd name="connsiteY68" fmla="*/ 1752600 h 2286000"/>
                  <a:gd name="connsiteX69" fmla="*/ 3203448 w 3230880"/>
                  <a:gd name="connsiteY69" fmla="*/ 1706880 h 2286000"/>
                  <a:gd name="connsiteX70" fmla="*/ 3230880 w 3230880"/>
                  <a:gd name="connsiteY70" fmla="*/ 1673352 h 2286000"/>
                  <a:gd name="connsiteX71" fmla="*/ 3227832 w 3230880"/>
                  <a:gd name="connsiteY71" fmla="*/ 1636776 h 2286000"/>
                  <a:gd name="connsiteX72" fmla="*/ 3203448 w 3230880"/>
                  <a:gd name="connsiteY72" fmla="*/ 1609344 h 2286000"/>
                  <a:gd name="connsiteX73" fmla="*/ 3179064 w 3230880"/>
                  <a:gd name="connsiteY73" fmla="*/ 1600200 h 2286000"/>
                  <a:gd name="connsiteX74" fmla="*/ 3151632 w 3230880"/>
                  <a:gd name="connsiteY74" fmla="*/ 1572768 h 2286000"/>
                  <a:gd name="connsiteX75" fmla="*/ 3139440 w 3230880"/>
                  <a:gd name="connsiteY75" fmla="*/ 1517904 h 2286000"/>
                  <a:gd name="connsiteX76" fmla="*/ 3133344 w 3230880"/>
                  <a:gd name="connsiteY76" fmla="*/ 1466088 h 2286000"/>
                  <a:gd name="connsiteX77" fmla="*/ 3148584 w 3230880"/>
                  <a:gd name="connsiteY77" fmla="*/ 1432560 h 2286000"/>
                  <a:gd name="connsiteX78" fmla="*/ 3176016 w 3230880"/>
                  <a:gd name="connsiteY78" fmla="*/ 1426464 h 2286000"/>
                  <a:gd name="connsiteX79" fmla="*/ 3197352 w 3230880"/>
                  <a:gd name="connsiteY79" fmla="*/ 1405128 h 2286000"/>
                  <a:gd name="connsiteX80" fmla="*/ 3176016 w 3230880"/>
                  <a:gd name="connsiteY80" fmla="*/ 1356360 h 2286000"/>
                  <a:gd name="connsiteX81" fmla="*/ 3130296 w 3230880"/>
                  <a:gd name="connsiteY81" fmla="*/ 1353312 h 2286000"/>
                  <a:gd name="connsiteX82" fmla="*/ 3096768 w 3230880"/>
                  <a:gd name="connsiteY82" fmla="*/ 1356360 h 2286000"/>
                  <a:gd name="connsiteX83" fmla="*/ 3060192 w 3230880"/>
                  <a:gd name="connsiteY83" fmla="*/ 1365504 h 2286000"/>
                  <a:gd name="connsiteX84" fmla="*/ 3044952 w 3230880"/>
                  <a:gd name="connsiteY84" fmla="*/ 1380744 h 2286000"/>
                  <a:gd name="connsiteX85" fmla="*/ 3002280 w 3230880"/>
                  <a:gd name="connsiteY85" fmla="*/ 1399032 h 2286000"/>
                  <a:gd name="connsiteX86" fmla="*/ 2886456 w 3230880"/>
                  <a:gd name="connsiteY86" fmla="*/ 1392936 h 2286000"/>
                  <a:gd name="connsiteX87" fmla="*/ 2688336 w 3230880"/>
                  <a:gd name="connsiteY87" fmla="*/ 1377696 h 2286000"/>
                  <a:gd name="connsiteX88" fmla="*/ 2575560 w 3230880"/>
                  <a:gd name="connsiteY88" fmla="*/ 1389888 h 2286000"/>
                  <a:gd name="connsiteX89" fmla="*/ 2535936 w 3230880"/>
                  <a:gd name="connsiteY89" fmla="*/ 1389888 h 2286000"/>
                  <a:gd name="connsiteX90" fmla="*/ 2478024 w 3230880"/>
                  <a:gd name="connsiteY90" fmla="*/ 1411224 h 2286000"/>
                  <a:gd name="connsiteX91" fmla="*/ 2426208 w 3230880"/>
                  <a:gd name="connsiteY91" fmla="*/ 1432560 h 2286000"/>
                  <a:gd name="connsiteX92" fmla="*/ 2420112 w 3230880"/>
                  <a:gd name="connsiteY92" fmla="*/ 1438656 h 2286000"/>
                  <a:gd name="connsiteX93" fmla="*/ 2389632 w 3230880"/>
                  <a:gd name="connsiteY93" fmla="*/ 1447800 h 2286000"/>
                  <a:gd name="connsiteX94" fmla="*/ 2310384 w 3230880"/>
                  <a:gd name="connsiteY94" fmla="*/ 1432560 h 2286000"/>
                  <a:gd name="connsiteX95" fmla="*/ 2243328 w 3230880"/>
                  <a:gd name="connsiteY95" fmla="*/ 1417320 h 2286000"/>
                  <a:gd name="connsiteX96" fmla="*/ 2176272 w 3230880"/>
                  <a:gd name="connsiteY96" fmla="*/ 1405128 h 2286000"/>
                  <a:gd name="connsiteX97" fmla="*/ 2124456 w 3230880"/>
                  <a:gd name="connsiteY97" fmla="*/ 1392936 h 2286000"/>
                  <a:gd name="connsiteX98" fmla="*/ 2081784 w 3230880"/>
                  <a:gd name="connsiteY98" fmla="*/ 1356360 h 2286000"/>
                  <a:gd name="connsiteX99" fmla="*/ 2060448 w 3230880"/>
                  <a:gd name="connsiteY99" fmla="*/ 1322832 h 2286000"/>
                  <a:gd name="connsiteX100" fmla="*/ 2036064 w 3230880"/>
                  <a:gd name="connsiteY100" fmla="*/ 1292352 h 2286000"/>
                  <a:gd name="connsiteX101" fmla="*/ 2008632 w 3230880"/>
                  <a:gd name="connsiteY101" fmla="*/ 1264920 h 2286000"/>
                  <a:gd name="connsiteX102" fmla="*/ 2029968 w 3230880"/>
                  <a:gd name="connsiteY102" fmla="*/ 1228344 h 2286000"/>
                  <a:gd name="connsiteX103" fmla="*/ 2039112 w 3230880"/>
                  <a:gd name="connsiteY103" fmla="*/ 1176528 h 2286000"/>
                  <a:gd name="connsiteX104" fmla="*/ 2017776 w 3230880"/>
                  <a:gd name="connsiteY104" fmla="*/ 1130808 h 2286000"/>
                  <a:gd name="connsiteX105" fmla="*/ 1984248 w 3230880"/>
                  <a:gd name="connsiteY105" fmla="*/ 1069848 h 2286000"/>
                  <a:gd name="connsiteX106" fmla="*/ 1914144 w 3230880"/>
                  <a:gd name="connsiteY106" fmla="*/ 1027176 h 2286000"/>
                  <a:gd name="connsiteX107" fmla="*/ 1892808 w 3230880"/>
                  <a:gd name="connsiteY107" fmla="*/ 1008888 h 2286000"/>
                  <a:gd name="connsiteX108" fmla="*/ 1853184 w 3230880"/>
                  <a:gd name="connsiteY108" fmla="*/ 1014984 h 2286000"/>
                  <a:gd name="connsiteX109" fmla="*/ 1798320 w 3230880"/>
                  <a:gd name="connsiteY109" fmla="*/ 1042416 h 2286000"/>
                  <a:gd name="connsiteX110" fmla="*/ 1725168 w 3230880"/>
                  <a:gd name="connsiteY110" fmla="*/ 1018032 h 2286000"/>
                  <a:gd name="connsiteX111" fmla="*/ 1661160 w 3230880"/>
                  <a:gd name="connsiteY111" fmla="*/ 963168 h 2286000"/>
                  <a:gd name="connsiteX112" fmla="*/ 1606296 w 3230880"/>
                  <a:gd name="connsiteY112" fmla="*/ 908304 h 2286000"/>
                  <a:gd name="connsiteX113" fmla="*/ 1554480 w 3230880"/>
                  <a:gd name="connsiteY113" fmla="*/ 865632 h 2286000"/>
                  <a:gd name="connsiteX114" fmla="*/ 1472184 w 3230880"/>
                  <a:gd name="connsiteY114" fmla="*/ 826008 h 2286000"/>
                  <a:gd name="connsiteX115" fmla="*/ 1411224 w 3230880"/>
                  <a:gd name="connsiteY115" fmla="*/ 807720 h 2286000"/>
                  <a:gd name="connsiteX116" fmla="*/ 1335024 w 3230880"/>
                  <a:gd name="connsiteY116" fmla="*/ 762000 h 2286000"/>
                  <a:gd name="connsiteX117" fmla="*/ 1274064 w 3230880"/>
                  <a:gd name="connsiteY117" fmla="*/ 694944 h 2286000"/>
                  <a:gd name="connsiteX118" fmla="*/ 1216152 w 3230880"/>
                  <a:gd name="connsiteY118" fmla="*/ 646176 h 2286000"/>
                  <a:gd name="connsiteX119" fmla="*/ 1088136 w 3230880"/>
                  <a:gd name="connsiteY119" fmla="*/ 484632 h 2286000"/>
                  <a:gd name="connsiteX120" fmla="*/ 1030224 w 3230880"/>
                  <a:gd name="connsiteY120" fmla="*/ 445008 h 2286000"/>
                  <a:gd name="connsiteX121" fmla="*/ 978408 w 3230880"/>
                  <a:gd name="connsiteY121" fmla="*/ 417576 h 2286000"/>
                  <a:gd name="connsiteX122" fmla="*/ 935736 w 3230880"/>
                  <a:gd name="connsiteY122" fmla="*/ 347472 h 2286000"/>
                  <a:gd name="connsiteX123" fmla="*/ 890016 w 3230880"/>
                  <a:gd name="connsiteY123" fmla="*/ 301752 h 2286000"/>
                  <a:gd name="connsiteX124" fmla="*/ 819912 w 3230880"/>
                  <a:gd name="connsiteY124" fmla="*/ 252984 h 2286000"/>
                  <a:gd name="connsiteX125" fmla="*/ 771144 w 3230880"/>
                  <a:gd name="connsiteY125" fmla="*/ 201168 h 2286000"/>
                  <a:gd name="connsiteX126" fmla="*/ 737616 w 3230880"/>
                  <a:gd name="connsiteY126" fmla="*/ 176784 h 2286000"/>
                  <a:gd name="connsiteX127" fmla="*/ 697992 w 3230880"/>
                  <a:gd name="connsiteY127" fmla="*/ 167640 h 2286000"/>
                  <a:gd name="connsiteX128" fmla="*/ 664464 w 3230880"/>
                  <a:gd name="connsiteY128" fmla="*/ 124968 h 2286000"/>
                  <a:gd name="connsiteX129" fmla="*/ 609600 w 3230880"/>
                  <a:gd name="connsiteY129" fmla="*/ 79248 h 2286000"/>
                  <a:gd name="connsiteX130" fmla="*/ 560832 w 3230880"/>
                  <a:gd name="connsiteY130" fmla="*/ 24384 h 2286000"/>
                  <a:gd name="connsiteX131" fmla="*/ 524256 w 3230880"/>
                  <a:gd name="connsiteY131" fmla="*/ 0 h 2286000"/>
                  <a:gd name="connsiteX132" fmla="*/ 496824 w 3230880"/>
                  <a:gd name="connsiteY132" fmla="*/ 15240 h 2286000"/>
                  <a:gd name="connsiteX133" fmla="*/ 478536 w 3230880"/>
                  <a:gd name="connsiteY133" fmla="*/ 73152 h 2286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</a:cxnLst>
                <a:rect l="l" t="t" r="r" b="b"/>
                <a:pathLst>
                  <a:path w="3230880" h="2286000">
                    <a:moveTo>
                      <a:pt x="478536" y="73152"/>
                    </a:moveTo>
                    <a:lnTo>
                      <a:pt x="399288" y="207264"/>
                    </a:lnTo>
                    <a:lnTo>
                      <a:pt x="387096" y="237744"/>
                    </a:lnTo>
                    <a:lnTo>
                      <a:pt x="399288" y="268224"/>
                    </a:lnTo>
                    <a:lnTo>
                      <a:pt x="432816" y="320040"/>
                    </a:lnTo>
                    <a:lnTo>
                      <a:pt x="438912" y="368808"/>
                    </a:lnTo>
                    <a:lnTo>
                      <a:pt x="438912" y="368808"/>
                    </a:lnTo>
                    <a:lnTo>
                      <a:pt x="381000" y="387096"/>
                    </a:lnTo>
                    <a:lnTo>
                      <a:pt x="310896" y="423672"/>
                    </a:lnTo>
                    <a:lnTo>
                      <a:pt x="161544" y="487680"/>
                    </a:lnTo>
                    <a:lnTo>
                      <a:pt x="45720" y="533400"/>
                    </a:lnTo>
                    <a:lnTo>
                      <a:pt x="0" y="563880"/>
                    </a:lnTo>
                    <a:lnTo>
                      <a:pt x="0" y="600456"/>
                    </a:lnTo>
                    <a:lnTo>
                      <a:pt x="51816" y="609600"/>
                    </a:lnTo>
                    <a:lnTo>
                      <a:pt x="91440" y="646176"/>
                    </a:lnTo>
                    <a:lnTo>
                      <a:pt x="149352" y="676656"/>
                    </a:lnTo>
                    <a:lnTo>
                      <a:pt x="219456" y="740664"/>
                    </a:lnTo>
                    <a:lnTo>
                      <a:pt x="307848" y="792480"/>
                    </a:lnTo>
                    <a:lnTo>
                      <a:pt x="393192" y="899160"/>
                    </a:lnTo>
                    <a:lnTo>
                      <a:pt x="521208" y="1005840"/>
                    </a:lnTo>
                    <a:lnTo>
                      <a:pt x="679704" y="1121664"/>
                    </a:lnTo>
                    <a:lnTo>
                      <a:pt x="755904" y="1203960"/>
                    </a:lnTo>
                    <a:lnTo>
                      <a:pt x="838200" y="1271016"/>
                    </a:lnTo>
                    <a:lnTo>
                      <a:pt x="960120" y="1368552"/>
                    </a:lnTo>
                    <a:lnTo>
                      <a:pt x="1018032" y="1420368"/>
                    </a:lnTo>
                    <a:lnTo>
                      <a:pt x="1094232" y="1508760"/>
                    </a:lnTo>
                    <a:lnTo>
                      <a:pt x="1182624" y="1612392"/>
                    </a:lnTo>
                    <a:lnTo>
                      <a:pt x="1264920" y="1700784"/>
                    </a:lnTo>
                    <a:lnTo>
                      <a:pt x="1310640" y="1780032"/>
                    </a:lnTo>
                    <a:lnTo>
                      <a:pt x="1386840" y="1825752"/>
                    </a:lnTo>
                    <a:lnTo>
                      <a:pt x="1478280" y="1886712"/>
                    </a:lnTo>
                    <a:lnTo>
                      <a:pt x="1560576" y="1944624"/>
                    </a:lnTo>
                    <a:lnTo>
                      <a:pt x="1612392" y="1972056"/>
                    </a:lnTo>
                    <a:lnTo>
                      <a:pt x="1697736" y="1978152"/>
                    </a:lnTo>
                    <a:lnTo>
                      <a:pt x="1746504" y="1965960"/>
                    </a:lnTo>
                    <a:lnTo>
                      <a:pt x="1789176" y="1959864"/>
                    </a:lnTo>
                    <a:lnTo>
                      <a:pt x="1847088" y="1953768"/>
                    </a:lnTo>
                    <a:lnTo>
                      <a:pt x="1911096" y="1953768"/>
                    </a:lnTo>
                    <a:lnTo>
                      <a:pt x="1984248" y="1981200"/>
                    </a:lnTo>
                    <a:lnTo>
                      <a:pt x="2033016" y="1999488"/>
                    </a:lnTo>
                    <a:lnTo>
                      <a:pt x="2090928" y="1996440"/>
                    </a:lnTo>
                    <a:lnTo>
                      <a:pt x="2164080" y="2036064"/>
                    </a:lnTo>
                    <a:lnTo>
                      <a:pt x="2228088" y="2066544"/>
                    </a:lnTo>
                    <a:lnTo>
                      <a:pt x="2261616" y="2069592"/>
                    </a:lnTo>
                    <a:lnTo>
                      <a:pt x="2346960" y="2124456"/>
                    </a:lnTo>
                    <a:lnTo>
                      <a:pt x="2420112" y="2185416"/>
                    </a:lnTo>
                    <a:lnTo>
                      <a:pt x="2490216" y="2218944"/>
                    </a:lnTo>
                    <a:lnTo>
                      <a:pt x="2542032" y="2267712"/>
                    </a:lnTo>
                    <a:lnTo>
                      <a:pt x="2563368" y="2286000"/>
                    </a:lnTo>
                    <a:lnTo>
                      <a:pt x="2615184" y="2282952"/>
                    </a:lnTo>
                    <a:lnTo>
                      <a:pt x="2657856" y="2237232"/>
                    </a:lnTo>
                    <a:lnTo>
                      <a:pt x="2691384" y="2206752"/>
                    </a:lnTo>
                    <a:lnTo>
                      <a:pt x="2718816" y="2185416"/>
                    </a:lnTo>
                    <a:lnTo>
                      <a:pt x="2764536" y="2182368"/>
                    </a:lnTo>
                    <a:lnTo>
                      <a:pt x="2819400" y="2185416"/>
                    </a:lnTo>
                    <a:lnTo>
                      <a:pt x="2855976" y="2182368"/>
                    </a:lnTo>
                    <a:lnTo>
                      <a:pt x="2886456" y="2161032"/>
                    </a:lnTo>
                    <a:lnTo>
                      <a:pt x="2907792" y="2121408"/>
                    </a:lnTo>
                    <a:lnTo>
                      <a:pt x="2913888" y="2090928"/>
                    </a:lnTo>
                    <a:lnTo>
                      <a:pt x="2944368" y="2054352"/>
                    </a:lnTo>
                    <a:lnTo>
                      <a:pt x="2983992" y="2033016"/>
                    </a:lnTo>
                    <a:lnTo>
                      <a:pt x="2996184" y="1996440"/>
                    </a:lnTo>
                    <a:lnTo>
                      <a:pt x="2990088" y="1965960"/>
                    </a:lnTo>
                    <a:lnTo>
                      <a:pt x="3002280" y="1923288"/>
                    </a:lnTo>
                    <a:lnTo>
                      <a:pt x="3038856" y="1828800"/>
                    </a:lnTo>
                    <a:lnTo>
                      <a:pt x="3066288" y="1776984"/>
                    </a:lnTo>
                    <a:lnTo>
                      <a:pt x="3096768" y="1764792"/>
                    </a:lnTo>
                    <a:lnTo>
                      <a:pt x="3130296" y="1767840"/>
                    </a:lnTo>
                    <a:lnTo>
                      <a:pt x="3185160" y="1752600"/>
                    </a:lnTo>
                    <a:lnTo>
                      <a:pt x="3203448" y="1706880"/>
                    </a:lnTo>
                    <a:lnTo>
                      <a:pt x="3230880" y="1673352"/>
                    </a:lnTo>
                    <a:lnTo>
                      <a:pt x="3227832" y="1636776"/>
                    </a:lnTo>
                    <a:lnTo>
                      <a:pt x="3203448" y="1609344"/>
                    </a:lnTo>
                    <a:lnTo>
                      <a:pt x="3179064" y="1600200"/>
                    </a:lnTo>
                    <a:lnTo>
                      <a:pt x="3151632" y="1572768"/>
                    </a:lnTo>
                    <a:lnTo>
                      <a:pt x="3139440" y="1517904"/>
                    </a:lnTo>
                    <a:lnTo>
                      <a:pt x="3133344" y="1466088"/>
                    </a:lnTo>
                    <a:lnTo>
                      <a:pt x="3148584" y="1432560"/>
                    </a:lnTo>
                    <a:lnTo>
                      <a:pt x="3176016" y="1426464"/>
                    </a:lnTo>
                    <a:lnTo>
                      <a:pt x="3197352" y="1405128"/>
                    </a:lnTo>
                    <a:lnTo>
                      <a:pt x="3176016" y="1356360"/>
                    </a:lnTo>
                    <a:lnTo>
                      <a:pt x="3130296" y="1353312"/>
                    </a:lnTo>
                    <a:lnTo>
                      <a:pt x="3096768" y="1356360"/>
                    </a:lnTo>
                    <a:lnTo>
                      <a:pt x="3060192" y="1365504"/>
                    </a:lnTo>
                    <a:lnTo>
                      <a:pt x="3044952" y="1380744"/>
                    </a:lnTo>
                    <a:lnTo>
                      <a:pt x="3002280" y="1399032"/>
                    </a:lnTo>
                    <a:lnTo>
                      <a:pt x="2886456" y="1392936"/>
                    </a:lnTo>
                    <a:lnTo>
                      <a:pt x="2688336" y="1377696"/>
                    </a:lnTo>
                    <a:lnTo>
                      <a:pt x="2575560" y="1389888"/>
                    </a:lnTo>
                    <a:lnTo>
                      <a:pt x="2535936" y="1389888"/>
                    </a:lnTo>
                    <a:lnTo>
                      <a:pt x="2478024" y="1411224"/>
                    </a:lnTo>
                    <a:lnTo>
                      <a:pt x="2426208" y="1432560"/>
                    </a:lnTo>
                    <a:lnTo>
                      <a:pt x="2420112" y="1438656"/>
                    </a:lnTo>
                    <a:lnTo>
                      <a:pt x="2389632" y="1447800"/>
                    </a:lnTo>
                    <a:lnTo>
                      <a:pt x="2310384" y="1432560"/>
                    </a:lnTo>
                    <a:lnTo>
                      <a:pt x="2243328" y="1417320"/>
                    </a:lnTo>
                    <a:lnTo>
                      <a:pt x="2176272" y="1405128"/>
                    </a:lnTo>
                    <a:lnTo>
                      <a:pt x="2124456" y="1392936"/>
                    </a:lnTo>
                    <a:lnTo>
                      <a:pt x="2081784" y="1356360"/>
                    </a:lnTo>
                    <a:lnTo>
                      <a:pt x="2060448" y="1322832"/>
                    </a:lnTo>
                    <a:lnTo>
                      <a:pt x="2036064" y="1292352"/>
                    </a:lnTo>
                    <a:lnTo>
                      <a:pt x="2008632" y="1264920"/>
                    </a:lnTo>
                    <a:lnTo>
                      <a:pt x="2029968" y="1228344"/>
                    </a:lnTo>
                    <a:lnTo>
                      <a:pt x="2039112" y="1176528"/>
                    </a:lnTo>
                    <a:lnTo>
                      <a:pt x="2017776" y="1130808"/>
                    </a:lnTo>
                    <a:lnTo>
                      <a:pt x="1984248" y="1069848"/>
                    </a:lnTo>
                    <a:lnTo>
                      <a:pt x="1914144" y="1027176"/>
                    </a:lnTo>
                    <a:lnTo>
                      <a:pt x="1892808" y="1008888"/>
                    </a:lnTo>
                    <a:lnTo>
                      <a:pt x="1853184" y="1014984"/>
                    </a:lnTo>
                    <a:lnTo>
                      <a:pt x="1798320" y="1042416"/>
                    </a:lnTo>
                    <a:lnTo>
                      <a:pt x="1725168" y="1018032"/>
                    </a:lnTo>
                    <a:lnTo>
                      <a:pt x="1661160" y="963168"/>
                    </a:lnTo>
                    <a:lnTo>
                      <a:pt x="1606296" y="908304"/>
                    </a:lnTo>
                    <a:lnTo>
                      <a:pt x="1554480" y="865632"/>
                    </a:lnTo>
                    <a:lnTo>
                      <a:pt x="1472184" y="826008"/>
                    </a:lnTo>
                    <a:lnTo>
                      <a:pt x="1411224" y="807720"/>
                    </a:lnTo>
                    <a:lnTo>
                      <a:pt x="1335024" y="762000"/>
                    </a:lnTo>
                    <a:lnTo>
                      <a:pt x="1274064" y="694944"/>
                    </a:lnTo>
                    <a:lnTo>
                      <a:pt x="1216152" y="646176"/>
                    </a:lnTo>
                    <a:lnTo>
                      <a:pt x="1088136" y="484632"/>
                    </a:lnTo>
                    <a:lnTo>
                      <a:pt x="1030224" y="445008"/>
                    </a:lnTo>
                    <a:lnTo>
                      <a:pt x="978408" y="417576"/>
                    </a:lnTo>
                    <a:lnTo>
                      <a:pt x="935736" y="347472"/>
                    </a:lnTo>
                    <a:lnTo>
                      <a:pt x="890016" y="301752"/>
                    </a:lnTo>
                    <a:lnTo>
                      <a:pt x="819912" y="252984"/>
                    </a:lnTo>
                    <a:lnTo>
                      <a:pt x="771144" y="201168"/>
                    </a:lnTo>
                    <a:lnTo>
                      <a:pt x="737616" y="176784"/>
                    </a:lnTo>
                    <a:lnTo>
                      <a:pt x="697992" y="167640"/>
                    </a:lnTo>
                    <a:lnTo>
                      <a:pt x="664464" y="124968"/>
                    </a:lnTo>
                    <a:lnTo>
                      <a:pt x="609600" y="79248"/>
                    </a:lnTo>
                    <a:lnTo>
                      <a:pt x="560832" y="24384"/>
                    </a:lnTo>
                    <a:lnTo>
                      <a:pt x="524256" y="0"/>
                    </a:lnTo>
                    <a:lnTo>
                      <a:pt x="496824" y="15240"/>
                    </a:lnTo>
                    <a:lnTo>
                      <a:pt x="478536" y="73152"/>
                    </a:lnTo>
                    <a:close/>
                  </a:path>
                </a:pathLst>
              </a:cu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 b="1">
                  <a:solidFill>
                    <a:schemeClr val="tx1"/>
                  </a:solidFill>
                  <a:latin typeface="S-Core Dream 6 Bold" panose="020B0503030302020204" pitchFamily="34" charset="-127"/>
                  <a:ea typeface="S-Core Dream 6 Bold" panose="020B0503030302020204" pitchFamily="34" charset="-127"/>
                </a:endParaRPr>
              </a:p>
            </p:txBody>
          </p:sp>
          <p:sp>
            <p:nvSpPr>
              <p:cNvPr id="301" name="마포 TXT">
                <a:extLst>
                  <a:ext uri="{FF2B5EF4-FFF2-40B4-BE49-F238E27FC236}">
                    <a16:creationId xmlns:a16="http://schemas.microsoft.com/office/drawing/2014/main" id="{FE9F2768-5791-3148-A204-A9CBD67C4080}"/>
                  </a:ext>
                </a:extLst>
              </p:cNvPr>
              <p:cNvSpPr txBox="1"/>
              <p:nvPr/>
            </p:nvSpPr>
            <p:spPr>
              <a:xfrm>
                <a:off x="3532534" y="4138079"/>
                <a:ext cx="453971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ko-KR" altLang="en-US" sz="1200" b="1" spc="-150" dirty="0">
                    <a:latin typeface="S-Core Dream 6 Bold" panose="020B0503030302020204" pitchFamily="34" charset="-127"/>
                    <a:ea typeface="S-Core Dream 6 Bold" panose="020B0503030302020204" pitchFamily="34" charset="-127"/>
                  </a:rPr>
                  <a:t>마포</a:t>
                </a:r>
              </a:p>
            </p:txBody>
          </p:sp>
        </p:grpSp>
        <p:grpSp>
          <p:nvGrpSpPr>
            <p:cNvPr id="291" name="강동구">
              <a:extLst>
                <a:ext uri="{FF2B5EF4-FFF2-40B4-BE49-F238E27FC236}">
                  <a16:creationId xmlns:a16="http://schemas.microsoft.com/office/drawing/2014/main" id="{33655485-00D3-914B-906A-4723C60A86AD}"/>
                </a:ext>
              </a:extLst>
            </p:cNvPr>
            <p:cNvGrpSpPr/>
            <p:nvPr/>
          </p:nvGrpSpPr>
          <p:grpSpPr>
            <a:xfrm>
              <a:off x="10660052" y="3675842"/>
              <a:ext cx="980564" cy="1011644"/>
              <a:chOff x="6363744" y="3922960"/>
              <a:chExt cx="980564" cy="1011644"/>
            </a:xfrm>
            <a:grpFill/>
          </p:grpSpPr>
          <p:sp>
            <p:nvSpPr>
              <p:cNvPr id="298" name="강동구">
                <a:extLst>
                  <a:ext uri="{FF2B5EF4-FFF2-40B4-BE49-F238E27FC236}">
                    <a16:creationId xmlns:a16="http://schemas.microsoft.com/office/drawing/2014/main" id="{FF604AE7-D0C3-CC40-A917-14349FF0B2C6}"/>
                  </a:ext>
                </a:extLst>
              </p:cNvPr>
              <p:cNvSpPr/>
              <p:nvPr/>
            </p:nvSpPr>
            <p:spPr>
              <a:xfrm>
                <a:off x="6363744" y="3922960"/>
                <a:ext cx="980564" cy="1011644"/>
              </a:xfrm>
              <a:custGeom>
                <a:avLst/>
                <a:gdLst>
                  <a:gd name="connsiteX0" fmla="*/ 2110740 w 2404110"/>
                  <a:gd name="connsiteY0" fmla="*/ 11430 h 2480310"/>
                  <a:gd name="connsiteX1" fmla="*/ 1977390 w 2404110"/>
                  <a:gd name="connsiteY1" fmla="*/ 49530 h 2480310"/>
                  <a:gd name="connsiteX2" fmla="*/ 1847850 w 2404110"/>
                  <a:gd name="connsiteY2" fmla="*/ 102870 h 2480310"/>
                  <a:gd name="connsiteX3" fmla="*/ 1756410 w 2404110"/>
                  <a:gd name="connsiteY3" fmla="*/ 144780 h 2480310"/>
                  <a:gd name="connsiteX4" fmla="*/ 1649730 w 2404110"/>
                  <a:gd name="connsiteY4" fmla="*/ 201930 h 2480310"/>
                  <a:gd name="connsiteX5" fmla="*/ 1520190 w 2404110"/>
                  <a:gd name="connsiteY5" fmla="*/ 266700 h 2480310"/>
                  <a:gd name="connsiteX6" fmla="*/ 1360170 w 2404110"/>
                  <a:gd name="connsiteY6" fmla="*/ 346710 h 2480310"/>
                  <a:gd name="connsiteX7" fmla="*/ 1249680 w 2404110"/>
                  <a:gd name="connsiteY7" fmla="*/ 403860 h 2480310"/>
                  <a:gd name="connsiteX8" fmla="*/ 1112520 w 2404110"/>
                  <a:gd name="connsiteY8" fmla="*/ 464820 h 2480310"/>
                  <a:gd name="connsiteX9" fmla="*/ 937260 w 2404110"/>
                  <a:gd name="connsiteY9" fmla="*/ 525780 h 2480310"/>
                  <a:gd name="connsiteX10" fmla="*/ 788670 w 2404110"/>
                  <a:gd name="connsiteY10" fmla="*/ 579120 h 2480310"/>
                  <a:gd name="connsiteX11" fmla="*/ 674370 w 2404110"/>
                  <a:gd name="connsiteY11" fmla="*/ 628650 h 2480310"/>
                  <a:gd name="connsiteX12" fmla="*/ 640080 w 2404110"/>
                  <a:gd name="connsiteY12" fmla="*/ 685800 h 2480310"/>
                  <a:gd name="connsiteX13" fmla="*/ 640080 w 2404110"/>
                  <a:gd name="connsiteY13" fmla="*/ 685800 h 2480310"/>
                  <a:gd name="connsiteX14" fmla="*/ 636270 w 2404110"/>
                  <a:gd name="connsiteY14" fmla="*/ 739140 h 2480310"/>
                  <a:gd name="connsiteX15" fmla="*/ 575310 w 2404110"/>
                  <a:gd name="connsiteY15" fmla="*/ 838200 h 2480310"/>
                  <a:gd name="connsiteX16" fmla="*/ 541020 w 2404110"/>
                  <a:gd name="connsiteY16" fmla="*/ 902970 h 2480310"/>
                  <a:gd name="connsiteX17" fmla="*/ 487680 w 2404110"/>
                  <a:gd name="connsiteY17" fmla="*/ 1017270 h 2480310"/>
                  <a:gd name="connsiteX18" fmla="*/ 400050 w 2404110"/>
                  <a:gd name="connsiteY18" fmla="*/ 1150620 h 2480310"/>
                  <a:gd name="connsiteX19" fmla="*/ 358140 w 2404110"/>
                  <a:gd name="connsiteY19" fmla="*/ 1238250 h 2480310"/>
                  <a:gd name="connsiteX20" fmla="*/ 259080 w 2404110"/>
                  <a:gd name="connsiteY20" fmla="*/ 1405890 h 2480310"/>
                  <a:gd name="connsiteX21" fmla="*/ 186690 w 2404110"/>
                  <a:gd name="connsiteY21" fmla="*/ 1558290 h 2480310"/>
                  <a:gd name="connsiteX22" fmla="*/ 110490 w 2404110"/>
                  <a:gd name="connsiteY22" fmla="*/ 1653540 h 2480310"/>
                  <a:gd name="connsiteX23" fmla="*/ 83820 w 2404110"/>
                  <a:gd name="connsiteY23" fmla="*/ 1725930 h 2480310"/>
                  <a:gd name="connsiteX24" fmla="*/ 30480 w 2404110"/>
                  <a:gd name="connsiteY24" fmla="*/ 1779270 h 2480310"/>
                  <a:gd name="connsiteX25" fmla="*/ 0 w 2404110"/>
                  <a:gd name="connsiteY25" fmla="*/ 1817370 h 2480310"/>
                  <a:gd name="connsiteX26" fmla="*/ 0 w 2404110"/>
                  <a:gd name="connsiteY26" fmla="*/ 1866900 h 2480310"/>
                  <a:gd name="connsiteX27" fmla="*/ 26670 w 2404110"/>
                  <a:gd name="connsiteY27" fmla="*/ 1954530 h 2480310"/>
                  <a:gd name="connsiteX28" fmla="*/ 53340 w 2404110"/>
                  <a:gd name="connsiteY28" fmla="*/ 2000250 h 2480310"/>
                  <a:gd name="connsiteX29" fmla="*/ 83820 w 2404110"/>
                  <a:gd name="connsiteY29" fmla="*/ 2038350 h 2480310"/>
                  <a:gd name="connsiteX30" fmla="*/ 140970 w 2404110"/>
                  <a:gd name="connsiteY30" fmla="*/ 2072640 h 2480310"/>
                  <a:gd name="connsiteX31" fmla="*/ 190500 w 2404110"/>
                  <a:gd name="connsiteY31" fmla="*/ 2087880 h 2480310"/>
                  <a:gd name="connsiteX32" fmla="*/ 232410 w 2404110"/>
                  <a:gd name="connsiteY32" fmla="*/ 2118360 h 2480310"/>
                  <a:gd name="connsiteX33" fmla="*/ 281940 w 2404110"/>
                  <a:gd name="connsiteY33" fmla="*/ 2125980 h 2480310"/>
                  <a:gd name="connsiteX34" fmla="*/ 300990 w 2404110"/>
                  <a:gd name="connsiteY34" fmla="*/ 2095500 h 2480310"/>
                  <a:gd name="connsiteX35" fmla="*/ 320040 w 2404110"/>
                  <a:gd name="connsiteY35" fmla="*/ 2057400 h 2480310"/>
                  <a:gd name="connsiteX36" fmla="*/ 342900 w 2404110"/>
                  <a:gd name="connsiteY36" fmla="*/ 2019300 h 2480310"/>
                  <a:gd name="connsiteX37" fmla="*/ 388620 w 2404110"/>
                  <a:gd name="connsiteY37" fmla="*/ 2000250 h 2480310"/>
                  <a:gd name="connsiteX38" fmla="*/ 415290 w 2404110"/>
                  <a:gd name="connsiteY38" fmla="*/ 2007870 h 2480310"/>
                  <a:gd name="connsiteX39" fmla="*/ 480060 w 2404110"/>
                  <a:gd name="connsiteY39" fmla="*/ 2057400 h 2480310"/>
                  <a:gd name="connsiteX40" fmla="*/ 586740 w 2404110"/>
                  <a:gd name="connsiteY40" fmla="*/ 2114550 h 2480310"/>
                  <a:gd name="connsiteX41" fmla="*/ 674370 w 2404110"/>
                  <a:gd name="connsiteY41" fmla="*/ 2179320 h 2480310"/>
                  <a:gd name="connsiteX42" fmla="*/ 765810 w 2404110"/>
                  <a:gd name="connsiteY42" fmla="*/ 2221230 h 2480310"/>
                  <a:gd name="connsiteX43" fmla="*/ 880110 w 2404110"/>
                  <a:gd name="connsiteY43" fmla="*/ 2293620 h 2480310"/>
                  <a:gd name="connsiteX44" fmla="*/ 960120 w 2404110"/>
                  <a:gd name="connsiteY44" fmla="*/ 2358390 h 2480310"/>
                  <a:gd name="connsiteX45" fmla="*/ 1051560 w 2404110"/>
                  <a:gd name="connsiteY45" fmla="*/ 2388870 h 2480310"/>
                  <a:gd name="connsiteX46" fmla="*/ 1120140 w 2404110"/>
                  <a:gd name="connsiteY46" fmla="*/ 2453640 h 2480310"/>
                  <a:gd name="connsiteX47" fmla="*/ 1192530 w 2404110"/>
                  <a:gd name="connsiteY47" fmla="*/ 2480310 h 2480310"/>
                  <a:gd name="connsiteX48" fmla="*/ 1215390 w 2404110"/>
                  <a:gd name="connsiteY48" fmla="*/ 2476500 h 2480310"/>
                  <a:gd name="connsiteX49" fmla="*/ 1207770 w 2404110"/>
                  <a:gd name="connsiteY49" fmla="*/ 2411730 h 2480310"/>
                  <a:gd name="connsiteX50" fmla="*/ 1169670 w 2404110"/>
                  <a:gd name="connsiteY50" fmla="*/ 2373630 h 2480310"/>
                  <a:gd name="connsiteX51" fmla="*/ 1162050 w 2404110"/>
                  <a:gd name="connsiteY51" fmla="*/ 2331720 h 2480310"/>
                  <a:gd name="connsiteX52" fmla="*/ 1139190 w 2404110"/>
                  <a:gd name="connsiteY52" fmla="*/ 2297430 h 2480310"/>
                  <a:gd name="connsiteX53" fmla="*/ 1139190 w 2404110"/>
                  <a:gd name="connsiteY53" fmla="*/ 2259330 h 2480310"/>
                  <a:gd name="connsiteX54" fmla="*/ 1162050 w 2404110"/>
                  <a:gd name="connsiteY54" fmla="*/ 2240280 h 2480310"/>
                  <a:gd name="connsiteX55" fmla="*/ 1226820 w 2404110"/>
                  <a:gd name="connsiteY55" fmla="*/ 2205990 h 2480310"/>
                  <a:gd name="connsiteX56" fmla="*/ 1287780 w 2404110"/>
                  <a:gd name="connsiteY56" fmla="*/ 2152650 h 2480310"/>
                  <a:gd name="connsiteX57" fmla="*/ 1329690 w 2404110"/>
                  <a:gd name="connsiteY57" fmla="*/ 2125980 h 2480310"/>
                  <a:gd name="connsiteX58" fmla="*/ 1371600 w 2404110"/>
                  <a:gd name="connsiteY58" fmla="*/ 2057400 h 2480310"/>
                  <a:gd name="connsiteX59" fmla="*/ 1394460 w 2404110"/>
                  <a:gd name="connsiteY59" fmla="*/ 1996440 h 2480310"/>
                  <a:gd name="connsiteX60" fmla="*/ 1428750 w 2404110"/>
                  <a:gd name="connsiteY60" fmla="*/ 1897380 h 2480310"/>
                  <a:gd name="connsiteX61" fmla="*/ 1478280 w 2404110"/>
                  <a:gd name="connsiteY61" fmla="*/ 1756410 h 2480310"/>
                  <a:gd name="connsiteX62" fmla="*/ 1508760 w 2404110"/>
                  <a:gd name="connsiteY62" fmla="*/ 1668780 h 2480310"/>
                  <a:gd name="connsiteX63" fmla="*/ 1508760 w 2404110"/>
                  <a:gd name="connsiteY63" fmla="*/ 1615440 h 2480310"/>
                  <a:gd name="connsiteX64" fmla="*/ 1527810 w 2404110"/>
                  <a:gd name="connsiteY64" fmla="*/ 1565910 h 2480310"/>
                  <a:gd name="connsiteX65" fmla="*/ 1527810 w 2404110"/>
                  <a:gd name="connsiteY65" fmla="*/ 1527810 h 2480310"/>
                  <a:gd name="connsiteX66" fmla="*/ 1550670 w 2404110"/>
                  <a:gd name="connsiteY66" fmla="*/ 1489710 h 2480310"/>
                  <a:gd name="connsiteX67" fmla="*/ 1817370 w 2404110"/>
                  <a:gd name="connsiteY67" fmla="*/ 1325880 h 2480310"/>
                  <a:gd name="connsiteX68" fmla="*/ 1901190 w 2404110"/>
                  <a:gd name="connsiteY68" fmla="*/ 1268730 h 2480310"/>
                  <a:gd name="connsiteX69" fmla="*/ 1916430 w 2404110"/>
                  <a:gd name="connsiteY69" fmla="*/ 1226820 h 2480310"/>
                  <a:gd name="connsiteX70" fmla="*/ 1962150 w 2404110"/>
                  <a:gd name="connsiteY70" fmla="*/ 1219200 h 2480310"/>
                  <a:gd name="connsiteX71" fmla="*/ 1985010 w 2404110"/>
                  <a:gd name="connsiteY71" fmla="*/ 1257300 h 2480310"/>
                  <a:gd name="connsiteX72" fmla="*/ 2045970 w 2404110"/>
                  <a:gd name="connsiteY72" fmla="*/ 1264920 h 2480310"/>
                  <a:gd name="connsiteX73" fmla="*/ 2137410 w 2404110"/>
                  <a:gd name="connsiteY73" fmla="*/ 1299210 h 2480310"/>
                  <a:gd name="connsiteX74" fmla="*/ 2198370 w 2404110"/>
                  <a:gd name="connsiteY74" fmla="*/ 1314450 h 2480310"/>
                  <a:gd name="connsiteX75" fmla="*/ 2266950 w 2404110"/>
                  <a:gd name="connsiteY75" fmla="*/ 1303020 h 2480310"/>
                  <a:gd name="connsiteX76" fmla="*/ 2301240 w 2404110"/>
                  <a:gd name="connsiteY76" fmla="*/ 1291590 h 2480310"/>
                  <a:gd name="connsiteX77" fmla="*/ 2358390 w 2404110"/>
                  <a:gd name="connsiteY77" fmla="*/ 1249680 h 2480310"/>
                  <a:gd name="connsiteX78" fmla="*/ 2400300 w 2404110"/>
                  <a:gd name="connsiteY78" fmla="*/ 1223010 h 2480310"/>
                  <a:gd name="connsiteX79" fmla="*/ 2404110 w 2404110"/>
                  <a:gd name="connsiteY79" fmla="*/ 1181100 h 2480310"/>
                  <a:gd name="connsiteX80" fmla="*/ 2392680 w 2404110"/>
                  <a:gd name="connsiteY80" fmla="*/ 1127760 h 2480310"/>
                  <a:gd name="connsiteX81" fmla="*/ 2377440 w 2404110"/>
                  <a:gd name="connsiteY81" fmla="*/ 1024890 h 2480310"/>
                  <a:gd name="connsiteX82" fmla="*/ 2388870 w 2404110"/>
                  <a:gd name="connsiteY82" fmla="*/ 918210 h 2480310"/>
                  <a:gd name="connsiteX83" fmla="*/ 2388870 w 2404110"/>
                  <a:gd name="connsiteY83" fmla="*/ 803910 h 2480310"/>
                  <a:gd name="connsiteX84" fmla="*/ 2400300 w 2404110"/>
                  <a:gd name="connsiteY84" fmla="*/ 723900 h 2480310"/>
                  <a:gd name="connsiteX85" fmla="*/ 2385060 w 2404110"/>
                  <a:gd name="connsiteY85" fmla="*/ 651510 h 2480310"/>
                  <a:gd name="connsiteX86" fmla="*/ 2377440 w 2404110"/>
                  <a:gd name="connsiteY86" fmla="*/ 586740 h 2480310"/>
                  <a:gd name="connsiteX87" fmla="*/ 2320290 w 2404110"/>
                  <a:gd name="connsiteY87" fmla="*/ 430530 h 2480310"/>
                  <a:gd name="connsiteX88" fmla="*/ 2282190 w 2404110"/>
                  <a:gd name="connsiteY88" fmla="*/ 304800 h 2480310"/>
                  <a:gd name="connsiteX89" fmla="*/ 2251710 w 2404110"/>
                  <a:gd name="connsiteY89" fmla="*/ 232410 h 2480310"/>
                  <a:gd name="connsiteX90" fmla="*/ 2205990 w 2404110"/>
                  <a:gd name="connsiteY90" fmla="*/ 102870 h 2480310"/>
                  <a:gd name="connsiteX91" fmla="*/ 2179320 w 2404110"/>
                  <a:gd name="connsiteY91" fmla="*/ 34290 h 2480310"/>
                  <a:gd name="connsiteX92" fmla="*/ 2167890 w 2404110"/>
                  <a:gd name="connsiteY92" fmla="*/ 0 h 2480310"/>
                  <a:gd name="connsiteX93" fmla="*/ 2110740 w 2404110"/>
                  <a:gd name="connsiteY93" fmla="*/ 11430 h 24803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</a:cxnLst>
                <a:rect l="l" t="t" r="r" b="b"/>
                <a:pathLst>
                  <a:path w="2404110" h="2480310">
                    <a:moveTo>
                      <a:pt x="2110740" y="11430"/>
                    </a:moveTo>
                    <a:lnTo>
                      <a:pt x="1977390" y="49530"/>
                    </a:lnTo>
                    <a:lnTo>
                      <a:pt x="1847850" y="102870"/>
                    </a:lnTo>
                    <a:lnTo>
                      <a:pt x="1756410" y="144780"/>
                    </a:lnTo>
                    <a:lnTo>
                      <a:pt x="1649730" y="201930"/>
                    </a:lnTo>
                    <a:lnTo>
                      <a:pt x="1520190" y="266700"/>
                    </a:lnTo>
                    <a:lnTo>
                      <a:pt x="1360170" y="346710"/>
                    </a:lnTo>
                    <a:lnTo>
                      <a:pt x="1249680" y="403860"/>
                    </a:lnTo>
                    <a:lnTo>
                      <a:pt x="1112520" y="464820"/>
                    </a:lnTo>
                    <a:lnTo>
                      <a:pt x="937260" y="525780"/>
                    </a:lnTo>
                    <a:lnTo>
                      <a:pt x="788670" y="579120"/>
                    </a:lnTo>
                    <a:lnTo>
                      <a:pt x="674370" y="628650"/>
                    </a:lnTo>
                    <a:lnTo>
                      <a:pt x="640080" y="685800"/>
                    </a:lnTo>
                    <a:lnTo>
                      <a:pt x="640080" y="685800"/>
                    </a:lnTo>
                    <a:lnTo>
                      <a:pt x="636270" y="739140"/>
                    </a:lnTo>
                    <a:lnTo>
                      <a:pt x="575310" y="838200"/>
                    </a:lnTo>
                    <a:lnTo>
                      <a:pt x="541020" y="902970"/>
                    </a:lnTo>
                    <a:lnTo>
                      <a:pt x="487680" y="1017270"/>
                    </a:lnTo>
                    <a:lnTo>
                      <a:pt x="400050" y="1150620"/>
                    </a:lnTo>
                    <a:lnTo>
                      <a:pt x="358140" y="1238250"/>
                    </a:lnTo>
                    <a:lnTo>
                      <a:pt x="259080" y="1405890"/>
                    </a:lnTo>
                    <a:lnTo>
                      <a:pt x="186690" y="1558290"/>
                    </a:lnTo>
                    <a:lnTo>
                      <a:pt x="110490" y="1653540"/>
                    </a:lnTo>
                    <a:lnTo>
                      <a:pt x="83820" y="1725930"/>
                    </a:lnTo>
                    <a:lnTo>
                      <a:pt x="30480" y="1779270"/>
                    </a:lnTo>
                    <a:lnTo>
                      <a:pt x="0" y="1817370"/>
                    </a:lnTo>
                    <a:lnTo>
                      <a:pt x="0" y="1866900"/>
                    </a:lnTo>
                    <a:lnTo>
                      <a:pt x="26670" y="1954530"/>
                    </a:lnTo>
                    <a:lnTo>
                      <a:pt x="53340" y="2000250"/>
                    </a:lnTo>
                    <a:lnTo>
                      <a:pt x="83820" y="2038350"/>
                    </a:lnTo>
                    <a:lnTo>
                      <a:pt x="140970" y="2072640"/>
                    </a:lnTo>
                    <a:lnTo>
                      <a:pt x="190500" y="2087880"/>
                    </a:lnTo>
                    <a:lnTo>
                      <a:pt x="232410" y="2118360"/>
                    </a:lnTo>
                    <a:lnTo>
                      <a:pt x="281940" y="2125980"/>
                    </a:lnTo>
                    <a:lnTo>
                      <a:pt x="300990" y="2095500"/>
                    </a:lnTo>
                    <a:lnTo>
                      <a:pt x="320040" y="2057400"/>
                    </a:lnTo>
                    <a:lnTo>
                      <a:pt x="342900" y="2019300"/>
                    </a:lnTo>
                    <a:lnTo>
                      <a:pt x="388620" y="2000250"/>
                    </a:lnTo>
                    <a:lnTo>
                      <a:pt x="415290" y="2007870"/>
                    </a:lnTo>
                    <a:lnTo>
                      <a:pt x="480060" y="2057400"/>
                    </a:lnTo>
                    <a:lnTo>
                      <a:pt x="586740" y="2114550"/>
                    </a:lnTo>
                    <a:lnTo>
                      <a:pt x="674370" y="2179320"/>
                    </a:lnTo>
                    <a:lnTo>
                      <a:pt x="765810" y="2221230"/>
                    </a:lnTo>
                    <a:lnTo>
                      <a:pt x="880110" y="2293620"/>
                    </a:lnTo>
                    <a:lnTo>
                      <a:pt x="960120" y="2358390"/>
                    </a:lnTo>
                    <a:lnTo>
                      <a:pt x="1051560" y="2388870"/>
                    </a:lnTo>
                    <a:lnTo>
                      <a:pt x="1120140" y="2453640"/>
                    </a:lnTo>
                    <a:lnTo>
                      <a:pt x="1192530" y="2480310"/>
                    </a:lnTo>
                    <a:lnTo>
                      <a:pt x="1215390" y="2476500"/>
                    </a:lnTo>
                    <a:lnTo>
                      <a:pt x="1207770" y="2411730"/>
                    </a:lnTo>
                    <a:lnTo>
                      <a:pt x="1169670" y="2373630"/>
                    </a:lnTo>
                    <a:lnTo>
                      <a:pt x="1162050" y="2331720"/>
                    </a:lnTo>
                    <a:lnTo>
                      <a:pt x="1139190" y="2297430"/>
                    </a:lnTo>
                    <a:lnTo>
                      <a:pt x="1139190" y="2259330"/>
                    </a:lnTo>
                    <a:lnTo>
                      <a:pt x="1162050" y="2240280"/>
                    </a:lnTo>
                    <a:lnTo>
                      <a:pt x="1226820" y="2205990"/>
                    </a:lnTo>
                    <a:lnTo>
                      <a:pt x="1287780" y="2152650"/>
                    </a:lnTo>
                    <a:lnTo>
                      <a:pt x="1329690" y="2125980"/>
                    </a:lnTo>
                    <a:lnTo>
                      <a:pt x="1371600" y="2057400"/>
                    </a:lnTo>
                    <a:lnTo>
                      <a:pt x="1394460" y="1996440"/>
                    </a:lnTo>
                    <a:lnTo>
                      <a:pt x="1428750" y="1897380"/>
                    </a:lnTo>
                    <a:lnTo>
                      <a:pt x="1478280" y="1756410"/>
                    </a:lnTo>
                    <a:lnTo>
                      <a:pt x="1508760" y="1668780"/>
                    </a:lnTo>
                    <a:lnTo>
                      <a:pt x="1508760" y="1615440"/>
                    </a:lnTo>
                    <a:lnTo>
                      <a:pt x="1527810" y="1565910"/>
                    </a:lnTo>
                    <a:lnTo>
                      <a:pt x="1527810" y="1527810"/>
                    </a:lnTo>
                    <a:lnTo>
                      <a:pt x="1550670" y="1489710"/>
                    </a:lnTo>
                    <a:lnTo>
                      <a:pt x="1817370" y="1325880"/>
                    </a:lnTo>
                    <a:lnTo>
                      <a:pt x="1901190" y="1268730"/>
                    </a:lnTo>
                    <a:lnTo>
                      <a:pt x="1916430" y="1226820"/>
                    </a:lnTo>
                    <a:lnTo>
                      <a:pt x="1962150" y="1219200"/>
                    </a:lnTo>
                    <a:lnTo>
                      <a:pt x="1985010" y="1257300"/>
                    </a:lnTo>
                    <a:lnTo>
                      <a:pt x="2045970" y="1264920"/>
                    </a:lnTo>
                    <a:lnTo>
                      <a:pt x="2137410" y="1299210"/>
                    </a:lnTo>
                    <a:lnTo>
                      <a:pt x="2198370" y="1314450"/>
                    </a:lnTo>
                    <a:lnTo>
                      <a:pt x="2266950" y="1303020"/>
                    </a:lnTo>
                    <a:lnTo>
                      <a:pt x="2301240" y="1291590"/>
                    </a:lnTo>
                    <a:lnTo>
                      <a:pt x="2358390" y="1249680"/>
                    </a:lnTo>
                    <a:lnTo>
                      <a:pt x="2400300" y="1223010"/>
                    </a:lnTo>
                    <a:lnTo>
                      <a:pt x="2404110" y="1181100"/>
                    </a:lnTo>
                    <a:lnTo>
                      <a:pt x="2392680" y="1127760"/>
                    </a:lnTo>
                    <a:lnTo>
                      <a:pt x="2377440" y="1024890"/>
                    </a:lnTo>
                    <a:lnTo>
                      <a:pt x="2388870" y="918210"/>
                    </a:lnTo>
                    <a:lnTo>
                      <a:pt x="2388870" y="803910"/>
                    </a:lnTo>
                    <a:lnTo>
                      <a:pt x="2400300" y="723900"/>
                    </a:lnTo>
                    <a:lnTo>
                      <a:pt x="2385060" y="651510"/>
                    </a:lnTo>
                    <a:lnTo>
                      <a:pt x="2377440" y="586740"/>
                    </a:lnTo>
                    <a:lnTo>
                      <a:pt x="2320290" y="430530"/>
                    </a:lnTo>
                    <a:lnTo>
                      <a:pt x="2282190" y="304800"/>
                    </a:lnTo>
                    <a:lnTo>
                      <a:pt x="2251710" y="232410"/>
                    </a:lnTo>
                    <a:lnTo>
                      <a:pt x="2205990" y="102870"/>
                    </a:lnTo>
                    <a:lnTo>
                      <a:pt x="2179320" y="34290"/>
                    </a:lnTo>
                    <a:lnTo>
                      <a:pt x="2167890" y="0"/>
                    </a:lnTo>
                    <a:lnTo>
                      <a:pt x="2110740" y="11430"/>
                    </a:lnTo>
                    <a:close/>
                  </a:path>
                </a:pathLst>
              </a:cu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 b="1">
                  <a:solidFill>
                    <a:schemeClr val="tx1"/>
                  </a:solidFill>
                  <a:latin typeface="S-Core Dream 6 Bold" panose="020B0503030302020204" pitchFamily="34" charset="-127"/>
                  <a:ea typeface="S-Core Dream 6 Bold" panose="020B0503030302020204" pitchFamily="34" charset="-127"/>
                </a:endParaRPr>
              </a:p>
            </p:txBody>
          </p:sp>
          <p:sp>
            <p:nvSpPr>
              <p:cNvPr id="299" name="강동 TXT">
                <a:extLst>
                  <a:ext uri="{FF2B5EF4-FFF2-40B4-BE49-F238E27FC236}">
                    <a16:creationId xmlns:a16="http://schemas.microsoft.com/office/drawing/2014/main" id="{E80027B2-2A47-0A4C-92CD-880E52D200B9}"/>
                  </a:ext>
                </a:extLst>
              </p:cNvPr>
              <p:cNvSpPr txBox="1"/>
              <p:nvPr/>
            </p:nvSpPr>
            <p:spPr>
              <a:xfrm>
                <a:off x="6576199" y="4251692"/>
                <a:ext cx="453971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ko-KR" altLang="en-US" sz="1200" b="1" spc="-150" dirty="0">
                    <a:latin typeface="S-Core Dream 6 Bold" panose="020B0503030302020204" pitchFamily="34" charset="-127"/>
                    <a:ea typeface="S-Core Dream 6 Bold" panose="020B0503030302020204" pitchFamily="34" charset="-127"/>
                  </a:rPr>
                  <a:t>강동</a:t>
                </a:r>
              </a:p>
            </p:txBody>
          </p:sp>
        </p:grpSp>
        <p:grpSp>
          <p:nvGrpSpPr>
            <p:cNvPr id="292" name="용산구">
              <a:extLst>
                <a:ext uri="{FF2B5EF4-FFF2-40B4-BE49-F238E27FC236}">
                  <a16:creationId xmlns:a16="http://schemas.microsoft.com/office/drawing/2014/main" id="{2EDED573-C787-6F4E-A8D0-7F7D05CC395B}"/>
                </a:ext>
              </a:extLst>
            </p:cNvPr>
            <p:cNvGrpSpPr/>
            <p:nvPr/>
          </p:nvGrpSpPr>
          <p:grpSpPr>
            <a:xfrm>
              <a:off x="8515036" y="4069519"/>
              <a:ext cx="925138" cy="651637"/>
              <a:chOff x="4218728" y="4316637"/>
              <a:chExt cx="925138" cy="651637"/>
            </a:xfrm>
            <a:grpFill/>
          </p:grpSpPr>
          <p:sp>
            <p:nvSpPr>
              <p:cNvPr id="296" name="용산구">
                <a:extLst>
                  <a:ext uri="{FF2B5EF4-FFF2-40B4-BE49-F238E27FC236}">
                    <a16:creationId xmlns:a16="http://schemas.microsoft.com/office/drawing/2014/main" id="{0ED147B9-A2EA-DA4F-92E8-38A20964C1B0}"/>
                  </a:ext>
                </a:extLst>
              </p:cNvPr>
              <p:cNvSpPr/>
              <p:nvPr/>
            </p:nvSpPr>
            <p:spPr>
              <a:xfrm>
                <a:off x="4218728" y="4316637"/>
                <a:ext cx="925138" cy="651637"/>
              </a:xfrm>
              <a:custGeom>
                <a:avLst/>
                <a:gdLst>
                  <a:gd name="connsiteX0" fmla="*/ 802640 w 2268220"/>
                  <a:gd name="connsiteY0" fmla="*/ 71120 h 1597660"/>
                  <a:gd name="connsiteX1" fmla="*/ 762000 w 2268220"/>
                  <a:gd name="connsiteY1" fmla="*/ 27940 h 1597660"/>
                  <a:gd name="connsiteX2" fmla="*/ 739140 w 2268220"/>
                  <a:gd name="connsiteY2" fmla="*/ 0 h 1597660"/>
                  <a:gd name="connsiteX3" fmla="*/ 693420 w 2268220"/>
                  <a:gd name="connsiteY3" fmla="*/ 15240 h 1597660"/>
                  <a:gd name="connsiteX4" fmla="*/ 665480 w 2268220"/>
                  <a:gd name="connsiteY4" fmla="*/ 48260 h 1597660"/>
                  <a:gd name="connsiteX5" fmla="*/ 635000 w 2268220"/>
                  <a:gd name="connsiteY5" fmla="*/ 60960 h 1597660"/>
                  <a:gd name="connsiteX6" fmla="*/ 609600 w 2268220"/>
                  <a:gd name="connsiteY6" fmla="*/ 76200 h 1597660"/>
                  <a:gd name="connsiteX7" fmla="*/ 579120 w 2268220"/>
                  <a:gd name="connsiteY7" fmla="*/ 91440 h 1597660"/>
                  <a:gd name="connsiteX8" fmla="*/ 589280 w 2268220"/>
                  <a:gd name="connsiteY8" fmla="*/ 119380 h 1597660"/>
                  <a:gd name="connsiteX9" fmla="*/ 617220 w 2268220"/>
                  <a:gd name="connsiteY9" fmla="*/ 139700 h 1597660"/>
                  <a:gd name="connsiteX10" fmla="*/ 629920 w 2268220"/>
                  <a:gd name="connsiteY10" fmla="*/ 185420 h 1597660"/>
                  <a:gd name="connsiteX11" fmla="*/ 622300 w 2268220"/>
                  <a:gd name="connsiteY11" fmla="*/ 231140 h 1597660"/>
                  <a:gd name="connsiteX12" fmla="*/ 584200 w 2268220"/>
                  <a:gd name="connsiteY12" fmla="*/ 284480 h 1597660"/>
                  <a:gd name="connsiteX13" fmla="*/ 551180 w 2268220"/>
                  <a:gd name="connsiteY13" fmla="*/ 327660 h 1597660"/>
                  <a:gd name="connsiteX14" fmla="*/ 485140 w 2268220"/>
                  <a:gd name="connsiteY14" fmla="*/ 358140 h 1597660"/>
                  <a:gd name="connsiteX15" fmla="*/ 439420 w 2268220"/>
                  <a:gd name="connsiteY15" fmla="*/ 375920 h 1597660"/>
                  <a:gd name="connsiteX16" fmla="*/ 401320 w 2268220"/>
                  <a:gd name="connsiteY16" fmla="*/ 416560 h 1597660"/>
                  <a:gd name="connsiteX17" fmla="*/ 393700 w 2268220"/>
                  <a:gd name="connsiteY17" fmla="*/ 480060 h 1597660"/>
                  <a:gd name="connsiteX18" fmla="*/ 383540 w 2268220"/>
                  <a:gd name="connsiteY18" fmla="*/ 523240 h 1597660"/>
                  <a:gd name="connsiteX19" fmla="*/ 388620 w 2268220"/>
                  <a:gd name="connsiteY19" fmla="*/ 581660 h 1597660"/>
                  <a:gd name="connsiteX20" fmla="*/ 337820 w 2268220"/>
                  <a:gd name="connsiteY20" fmla="*/ 614680 h 1597660"/>
                  <a:gd name="connsiteX21" fmla="*/ 312420 w 2268220"/>
                  <a:gd name="connsiteY21" fmla="*/ 635000 h 1597660"/>
                  <a:gd name="connsiteX22" fmla="*/ 307340 w 2268220"/>
                  <a:gd name="connsiteY22" fmla="*/ 670560 h 1597660"/>
                  <a:gd name="connsiteX23" fmla="*/ 269240 w 2268220"/>
                  <a:gd name="connsiteY23" fmla="*/ 713740 h 1597660"/>
                  <a:gd name="connsiteX24" fmla="*/ 241300 w 2268220"/>
                  <a:gd name="connsiteY24" fmla="*/ 751840 h 1597660"/>
                  <a:gd name="connsiteX25" fmla="*/ 215900 w 2268220"/>
                  <a:gd name="connsiteY25" fmla="*/ 774700 h 1597660"/>
                  <a:gd name="connsiteX26" fmla="*/ 170180 w 2268220"/>
                  <a:gd name="connsiteY26" fmla="*/ 782320 h 1597660"/>
                  <a:gd name="connsiteX27" fmla="*/ 101600 w 2268220"/>
                  <a:gd name="connsiteY27" fmla="*/ 782320 h 1597660"/>
                  <a:gd name="connsiteX28" fmla="*/ 68580 w 2268220"/>
                  <a:gd name="connsiteY28" fmla="*/ 792480 h 1597660"/>
                  <a:gd name="connsiteX29" fmla="*/ 17780 w 2268220"/>
                  <a:gd name="connsiteY29" fmla="*/ 825500 h 1597660"/>
                  <a:gd name="connsiteX30" fmla="*/ 2540 w 2268220"/>
                  <a:gd name="connsiteY30" fmla="*/ 848360 h 1597660"/>
                  <a:gd name="connsiteX31" fmla="*/ 0 w 2268220"/>
                  <a:gd name="connsiteY31" fmla="*/ 883920 h 1597660"/>
                  <a:gd name="connsiteX32" fmla="*/ 25400 w 2268220"/>
                  <a:gd name="connsiteY32" fmla="*/ 909320 h 1597660"/>
                  <a:gd name="connsiteX33" fmla="*/ 53340 w 2268220"/>
                  <a:gd name="connsiteY33" fmla="*/ 949960 h 1597660"/>
                  <a:gd name="connsiteX34" fmla="*/ 121920 w 2268220"/>
                  <a:gd name="connsiteY34" fmla="*/ 1016000 h 1597660"/>
                  <a:gd name="connsiteX35" fmla="*/ 162560 w 2268220"/>
                  <a:gd name="connsiteY35" fmla="*/ 1099820 h 1597660"/>
                  <a:gd name="connsiteX36" fmla="*/ 198120 w 2268220"/>
                  <a:gd name="connsiteY36" fmla="*/ 1155700 h 1597660"/>
                  <a:gd name="connsiteX37" fmla="*/ 266700 w 2268220"/>
                  <a:gd name="connsiteY37" fmla="*/ 1178560 h 1597660"/>
                  <a:gd name="connsiteX38" fmla="*/ 307340 w 2268220"/>
                  <a:gd name="connsiteY38" fmla="*/ 1231900 h 1597660"/>
                  <a:gd name="connsiteX39" fmla="*/ 370840 w 2268220"/>
                  <a:gd name="connsiteY39" fmla="*/ 1264920 h 1597660"/>
                  <a:gd name="connsiteX40" fmla="*/ 431800 w 2268220"/>
                  <a:gd name="connsiteY40" fmla="*/ 1290320 h 1597660"/>
                  <a:gd name="connsiteX41" fmla="*/ 490220 w 2268220"/>
                  <a:gd name="connsiteY41" fmla="*/ 1323340 h 1597660"/>
                  <a:gd name="connsiteX42" fmla="*/ 556260 w 2268220"/>
                  <a:gd name="connsiteY42" fmla="*/ 1341120 h 1597660"/>
                  <a:gd name="connsiteX43" fmla="*/ 640080 w 2268220"/>
                  <a:gd name="connsiteY43" fmla="*/ 1386840 h 1597660"/>
                  <a:gd name="connsiteX44" fmla="*/ 698500 w 2268220"/>
                  <a:gd name="connsiteY44" fmla="*/ 1430020 h 1597660"/>
                  <a:gd name="connsiteX45" fmla="*/ 833120 w 2268220"/>
                  <a:gd name="connsiteY45" fmla="*/ 1483360 h 1597660"/>
                  <a:gd name="connsiteX46" fmla="*/ 944880 w 2268220"/>
                  <a:gd name="connsiteY46" fmla="*/ 1516380 h 1597660"/>
                  <a:gd name="connsiteX47" fmla="*/ 1023620 w 2268220"/>
                  <a:gd name="connsiteY47" fmla="*/ 1534160 h 1597660"/>
                  <a:gd name="connsiteX48" fmla="*/ 1069340 w 2268220"/>
                  <a:gd name="connsiteY48" fmla="*/ 1551940 h 1597660"/>
                  <a:gd name="connsiteX49" fmla="*/ 1158240 w 2268220"/>
                  <a:gd name="connsiteY49" fmla="*/ 1582420 h 1597660"/>
                  <a:gd name="connsiteX50" fmla="*/ 1234440 w 2268220"/>
                  <a:gd name="connsiteY50" fmla="*/ 1597660 h 1597660"/>
                  <a:gd name="connsiteX51" fmla="*/ 1295400 w 2268220"/>
                  <a:gd name="connsiteY51" fmla="*/ 1590040 h 1597660"/>
                  <a:gd name="connsiteX52" fmla="*/ 1356360 w 2268220"/>
                  <a:gd name="connsiteY52" fmla="*/ 1564640 h 1597660"/>
                  <a:gd name="connsiteX53" fmla="*/ 1483360 w 2268220"/>
                  <a:gd name="connsiteY53" fmla="*/ 1534160 h 1597660"/>
                  <a:gd name="connsiteX54" fmla="*/ 1551940 w 2268220"/>
                  <a:gd name="connsiteY54" fmla="*/ 1511300 h 1597660"/>
                  <a:gd name="connsiteX55" fmla="*/ 1597660 w 2268220"/>
                  <a:gd name="connsiteY55" fmla="*/ 1501140 h 1597660"/>
                  <a:gd name="connsiteX56" fmla="*/ 1635760 w 2268220"/>
                  <a:gd name="connsiteY56" fmla="*/ 1488440 h 1597660"/>
                  <a:gd name="connsiteX57" fmla="*/ 1658620 w 2268220"/>
                  <a:gd name="connsiteY57" fmla="*/ 1457960 h 1597660"/>
                  <a:gd name="connsiteX58" fmla="*/ 1714500 w 2268220"/>
                  <a:gd name="connsiteY58" fmla="*/ 1409700 h 1597660"/>
                  <a:gd name="connsiteX59" fmla="*/ 1821180 w 2268220"/>
                  <a:gd name="connsiteY59" fmla="*/ 1346200 h 1597660"/>
                  <a:gd name="connsiteX60" fmla="*/ 1877060 w 2268220"/>
                  <a:gd name="connsiteY60" fmla="*/ 1287780 h 1597660"/>
                  <a:gd name="connsiteX61" fmla="*/ 1897380 w 2268220"/>
                  <a:gd name="connsiteY61" fmla="*/ 1280160 h 1597660"/>
                  <a:gd name="connsiteX62" fmla="*/ 1963420 w 2268220"/>
                  <a:gd name="connsiteY62" fmla="*/ 1244600 h 1597660"/>
                  <a:gd name="connsiteX63" fmla="*/ 2016760 w 2268220"/>
                  <a:gd name="connsiteY63" fmla="*/ 1186180 h 1597660"/>
                  <a:gd name="connsiteX64" fmla="*/ 2032000 w 2268220"/>
                  <a:gd name="connsiteY64" fmla="*/ 1168400 h 1597660"/>
                  <a:gd name="connsiteX65" fmla="*/ 2034540 w 2268220"/>
                  <a:gd name="connsiteY65" fmla="*/ 1130300 h 1597660"/>
                  <a:gd name="connsiteX66" fmla="*/ 2120900 w 2268220"/>
                  <a:gd name="connsiteY66" fmla="*/ 1018540 h 1597660"/>
                  <a:gd name="connsiteX67" fmla="*/ 2171700 w 2268220"/>
                  <a:gd name="connsiteY67" fmla="*/ 929640 h 1597660"/>
                  <a:gd name="connsiteX68" fmla="*/ 2214880 w 2268220"/>
                  <a:gd name="connsiteY68" fmla="*/ 853440 h 1597660"/>
                  <a:gd name="connsiteX69" fmla="*/ 2255520 w 2268220"/>
                  <a:gd name="connsiteY69" fmla="*/ 822960 h 1597660"/>
                  <a:gd name="connsiteX70" fmla="*/ 2268220 w 2268220"/>
                  <a:gd name="connsiteY70" fmla="*/ 792480 h 1597660"/>
                  <a:gd name="connsiteX71" fmla="*/ 2230120 w 2268220"/>
                  <a:gd name="connsiteY71" fmla="*/ 754380 h 1597660"/>
                  <a:gd name="connsiteX72" fmla="*/ 2192020 w 2268220"/>
                  <a:gd name="connsiteY72" fmla="*/ 711200 h 1597660"/>
                  <a:gd name="connsiteX73" fmla="*/ 2174240 w 2268220"/>
                  <a:gd name="connsiteY73" fmla="*/ 678180 h 1597660"/>
                  <a:gd name="connsiteX74" fmla="*/ 2153920 w 2268220"/>
                  <a:gd name="connsiteY74" fmla="*/ 650240 h 1597660"/>
                  <a:gd name="connsiteX75" fmla="*/ 2108200 w 2268220"/>
                  <a:gd name="connsiteY75" fmla="*/ 635000 h 1597660"/>
                  <a:gd name="connsiteX76" fmla="*/ 2062480 w 2268220"/>
                  <a:gd name="connsiteY76" fmla="*/ 624840 h 1597660"/>
                  <a:gd name="connsiteX77" fmla="*/ 2029460 w 2268220"/>
                  <a:gd name="connsiteY77" fmla="*/ 627380 h 1597660"/>
                  <a:gd name="connsiteX78" fmla="*/ 1996440 w 2268220"/>
                  <a:gd name="connsiteY78" fmla="*/ 619760 h 1597660"/>
                  <a:gd name="connsiteX79" fmla="*/ 1983740 w 2268220"/>
                  <a:gd name="connsiteY79" fmla="*/ 591820 h 1597660"/>
                  <a:gd name="connsiteX80" fmla="*/ 1983740 w 2268220"/>
                  <a:gd name="connsiteY80" fmla="*/ 520700 h 1597660"/>
                  <a:gd name="connsiteX81" fmla="*/ 1993900 w 2268220"/>
                  <a:gd name="connsiteY81" fmla="*/ 444500 h 1597660"/>
                  <a:gd name="connsiteX82" fmla="*/ 1976120 w 2268220"/>
                  <a:gd name="connsiteY82" fmla="*/ 416560 h 1597660"/>
                  <a:gd name="connsiteX83" fmla="*/ 1948180 w 2268220"/>
                  <a:gd name="connsiteY83" fmla="*/ 373380 h 1597660"/>
                  <a:gd name="connsiteX84" fmla="*/ 1932940 w 2268220"/>
                  <a:gd name="connsiteY84" fmla="*/ 337820 h 1597660"/>
                  <a:gd name="connsiteX85" fmla="*/ 1915160 w 2268220"/>
                  <a:gd name="connsiteY85" fmla="*/ 304800 h 1597660"/>
                  <a:gd name="connsiteX86" fmla="*/ 1905000 w 2268220"/>
                  <a:gd name="connsiteY86" fmla="*/ 271780 h 1597660"/>
                  <a:gd name="connsiteX87" fmla="*/ 1907540 w 2268220"/>
                  <a:gd name="connsiteY87" fmla="*/ 223520 h 1597660"/>
                  <a:gd name="connsiteX88" fmla="*/ 1899920 w 2268220"/>
                  <a:gd name="connsiteY88" fmla="*/ 193040 h 1597660"/>
                  <a:gd name="connsiteX89" fmla="*/ 1856740 w 2268220"/>
                  <a:gd name="connsiteY89" fmla="*/ 187960 h 1597660"/>
                  <a:gd name="connsiteX90" fmla="*/ 1793240 w 2268220"/>
                  <a:gd name="connsiteY90" fmla="*/ 198120 h 1597660"/>
                  <a:gd name="connsiteX91" fmla="*/ 1762760 w 2268220"/>
                  <a:gd name="connsiteY91" fmla="*/ 205740 h 1597660"/>
                  <a:gd name="connsiteX92" fmla="*/ 1755140 w 2268220"/>
                  <a:gd name="connsiteY92" fmla="*/ 248920 h 1597660"/>
                  <a:gd name="connsiteX93" fmla="*/ 1737360 w 2268220"/>
                  <a:gd name="connsiteY93" fmla="*/ 287020 h 1597660"/>
                  <a:gd name="connsiteX94" fmla="*/ 1699260 w 2268220"/>
                  <a:gd name="connsiteY94" fmla="*/ 312420 h 1597660"/>
                  <a:gd name="connsiteX95" fmla="*/ 1653540 w 2268220"/>
                  <a:gd name="connsiteY95" fmla="*/ 302260 h 1597660"/>
                  <a:gd name="connsiteX96" fmla="*/ 1595120 w 2268220"/>
                  <a:gd name="connsiteY96" fmla="*/ 320040 h 1597660"/>
                  <a:gd name="connsiteX97" fmla="*/ 1546860 w 2268220"/>
                  <a:gd name="connsiteY97" fmla="*/ 289560 h 1597660"/>
                  <a:gd name="connsiteX98" fmla="*/ 1529080 w 2268220"/>
                  <a:gd name="connsiteY98" fmla="*/ 246380 h 1597660"/>
                  <a:gd name="connsiteX99" fmla="*/ 1526540 w 2268220"/>
                  <a:gd name="connsiteY99" fmla="*/ 208280 h 1597660"/>
                  <a:gd name="connsiteX100" fmla="*/ 1513840 w 2268220"/>
                  <a:gd name="connsiteY100" fmla="*/ 187960 h 1597660"/>
                  <a:gd name="connsiteX101" fmla="*/ 1463040 w 2268220"/>
                  <a:gd name="connsiteY101" fmla="*/ 187960 h 1597660"/>
                  <a:gd name="connsiteX102" fmla="*/ 1409700 w 2268220"/>
                  <a:gd name="connsiteY102" fmla="*/ 182880 h 1597660"/>
                  <a:gd name="connsiteX103" fmla="*/ 1374140 w 2268220"/>
                  <a:gd name="connsiteY103" fmla="*/ 170180 h 1597660"/>
                  <a:gd name="connsiteX104" fmla="*/ 1351280 w 2268220"/>
                  <a:gd name="connsiteY104" fmla="*/ 147320 h 1597660"/>
                  <a:gd name="connsiteX105" fmla="*/ 1353820 w 2268220"/>
                  <a:gd name="connsiteY105" fmla="*/ 114300 h 1597660"/>
                  <a:gd name="connsiteX106" fmla="*/ 1369060 w 2268220"/>
                  <a:gd name="connsiteY106" fmla="*/ 93980 h 1597660"/>
                  <a:gd name="connsiteX107" fmla="*/ 1358900 w 2268220"/>
                  <a:gd name="connsiteY107" fmla="*/ 81280 h 1597660"/>
                  <a:gd name="connsiteX108" fmla="*/ 1320800 w 2268220"/>
                  <a:gd name="connsiteY108" fmla="*/ 73660 h 1597660"/>
                  <a:gd name="connsiteX109" fmla="*/ 1300480 w 2268220"/>
                  <a:gd name="connsiteY109" fmla="*/ 91440 h 1597660"/>
                  <a:gd name="connsiteX110" fmla="*/ 1285240 w 2268220"/>
                  <a:gd name="connsiteY110" fmla="*/ 106680 h 1597660"/>
                  <a:gd name="connsiteX111" fmla="*/ 1264920 w 2268220"/>
                  <a:gd name="connsiteY111" fmla="*/ 101600 h 1597660"/>
                  <a:gd name="connsiteX112" fmla="*/ 1262380 w 2268220"/>
                  <a:gd name="connsiteY112" fmla="*/ 78740 h 1597660"/>
                  <a:gd name="connsiteX113" fmla="*/ 1239520 w 2268220"/>
                  <a:gd name="connsiteY113" fmla="*/ 76200 h 1597660"/>
                  <a:gd name="connsiteX114" fmla="*/ 1214120 w 2268220"/>
                  <a:gd name="connsiteY114" fmla="*/ 86360 h 1597660"/>
                  <a:gd name="connsiteX115" fmla="*/ 1201420 w 2268220"/>
                  <a:gd name="connsiteY115" fmla="*/ 109220 h 1597660"/>
                  <a:gd name="connsiteX116" fmla="*/ 1178560 w 2268220"/>
                  <a:gd name="connsiteY116" fmla="*/ 106680 h 1597660"/>
                  <a:gd name="connsiteX117" fmla="*/ 1148080 w 2268220"/>
                  <a:gd name="connsiteY117" fmla="*/ 99060 h 1597660"/>
                  <a:gd name="connsiteX118" fmla="*/ 1109980 w 2268220"/>
                  <a:gd name="connsiteY118" fmla="*/ 76200 h 1597660"/>
                  <a:gd name="connsiteX119" fmla="*/ 1089660 w 2268220"/>
                  <a:gd name="connsiteY119" fmla="*/ 60960 h 1597660"/>
                  <a:gd name="connsiteX120" fmla="*/ 1097280 w 2268220"/>
                  <a:gd name="connsiteY120" fmla="*/ 30480 h 1597660"/>
                  <a:gd name="connsiteX121" fmla="*/ 1087120 w 2268220"/>
                  <a:gd name="connsiteY121" fmla="*/ 7620 h 1597660"/>
                  <a:gd name="connsiteX122" fmla="*/ 1061720 w 2268220"/>
                  <a:gd name="connsiteY122" fmla="*/ 10160 h 1597660"/>
                  <a:gd name="connsiteX123" fmla="*/ 1036320 w 2268220"/>
                  <a:gd name="connsiteY123" fmla="*/ 30480 h 1597660"/>
                  <a:gd name="connsiteX124" fmla="*/ 1028700 w 2268220"/>
                  <a:gd name="connsiteY124" fmla="*/ 58420 h 1597660"/>
                  <a:gd name="connsiteX125" fmla="*/ 1013460 w 2268220"/>
                  <a:gd name="connsiteY125" fmla="*/ 68580 h 1597660"/>
                  <a:gd name="connsiteX126" fmla="*/ 955040 w 2268220"/>
                  <a:gd name="connsiteY126" fmla="*/ 58420 h 1597660"/>
                  <a:gd name="connsiteX127" fmla="*/ 914400 w 2268220"/>
                  <a:gd name="connsiteY127" fmla="*/ 50800 h 1597660"/>
                  <a:gd name="connsiteX128" fmla="*/ 889000 w 2268220"/>
                  <a:gd name="connsiteY128" fmla="*/ 50800 h 1597660"/>
                  <a:gd name="connsiteX129" fmla="*/ 855980 w 2268220"/>
                  <a:gd name="connsiteY129" fmla="*/ 60960 h 1597660"/>
                  <a:gd name="connsiteX130" fmla="*/ 802640 w 2268220"/>
                  <a:gd name="connsiteY130" fmla="*/ 71120 h 15976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</a:cxnLst>
                <a:rect l="l" t="t" r="r" b="b"/>
                <a:pathLst>
                  <a:path w="2268220" h="1597660">
                    <a:moveTo>
                      <a:pt x="802640" y="71120"/>
                    </a:moveTo>
                    <a:lnTo>
                      <a:pt x="762000" y="27940"/>
                    </a:lnTo>
                    <a:lnTo>
                      <a:pt x="739140" y="0"/>
                    </a:lnTo>
                    <a:lnTo>
                      <a:pt x="693420" y="15240"/>
                    </a:lnTo>
                    <a:lnTo>
                      <a:pt x="665480" y="48260"/>
                    </a:lnTo>
                    <a:lnTo>
                      <a:pt x="635000" y="60960"/>
                    </a:lnTo>
                    <a:lnTo>
                      <a:pt x="609600" y="76200"/>
                    </a:lnTo>
                    <a:lnTo>
                      <a:pt x="579120" y="91440"/>
                    </a:lnTo>
                    <a:lnTo>
                      <a:pt x="589280" y="119380"/>
                    </a:lnTo>
                    <a:lnTo>
                      <a:pt x="617220" y="139700"/>
                    </a:lnTo>
                    <a:lnTo>
                      <a:pt x="629920" y="185420"/>
                    </a:lnTo>
                    <a:lnTo>
                      <a:pt x="622300" y="231140"/>
                    </a:lnTo>
                    <a:lnTo>
                      <a:pt x="584200" y="284480"/>
                    </a:lnTo>
                    <a:lnTo>
                      <a:pt x="551180" y="327660"/>
                    </a:lnTo>
                    <a:lnTo>
                      <a:pt x="485140" y="358140"/>
                    </a:lnTo>
                    <a:lnTo>
                      <a:pt x="439420" y="375920"/>
                    </a:lnTo>
                    <a:lnTo>
                      <a:pt x="401320" y="416560"/>
                    </a:lnTo>
                    <a:lnTo>
                      <a:pt x="393700" y="480060"/>
                    </a:lnTo>
                    <a:lnTo>
                      <a:pt x="383540" y="523240"/>
                    </a:lnTo>
                    <a:lnTo>
                      <a:pt x="388620" y="581660"/>
                    </a:lnTo>
                    <a:lnTo>
                      <a:pt x="337820" y="614680"/>
                    </a:lnTo>
                    <a:lnTo>
                      <a:pt x="312420" y="635000"/>
                    </a:lnTo>
                    <a:lnTo>
                      <a:pt x="307340" y="670560"/>
                    </a:lnTo>
                    <a:lnTo>
                      <a:pt x="269240" y="713740"/>
                    </a:lnTo>
                    <a:lnTo>
                      <a:pt x="241300" y="751840"/>
                    </a:lnTo>
                    <a:lnTo>
                      <a:pt x="215900" y="774700"/>
                    </a:lnTo>
                    <a:lnTo>
                      <a:pt x="170180" y="782320"/>
                    </a:lnTo>
                    <a:lnTo>
                      <a:pt x="101600" y="782320"/>
                    </a:lnTo>
                    <a:lnTo>
                      <a:pt x="68580" y="792480"/>
                    </a:lnTo>
                    <a:lnTo>
                      <a:pt x="17780" y="825500"/>
                    </a:lnTo>
                    <a:lnTo>
                      <a:pt x="2540" y="848360"/>
                    </a:lnTo>
                    <a:lnTo>
                      <a:pt x="0" y="883920"/>
                    </a:lnTo>
                    <a:lnTo>
                      <a:pt x="25400" y="909320"/>
                    </a:lnTo>
                    <a:lnTo>
                      <a:pt x="53340" y="949960"/>
                    </a:lnTo>
                    <a:lnTo>
                      <a:pt x="121920" y="1016000"/>
                    </a:lnTo>
                    <a:lnTo>
                      <a:pt x="162560" y="1099820"/>
                    </a:lnTo>
                    <a:lnTo>
                      <a:pt x="198120" y="1155700"/>
                    </a:lnTo>
                    <a:lnTo>
                      <a:pt x="266700" y="1178560"/>
                    </a:lnTo>
                    <a:lnTo>
                      <a:pt x="307340" y="1231900"/>
                    </a:lnTo>
                    <a:lnTo>
                      <a:pt x="370840" y="1264920"/>
                    </a:lnTo>
                    <a:lnTo>
                      <a:pt x="431800" y="1290320"/>
                    </a:lnTo>
                    <a:lnTo>
                      <a:pt x="490220" y="1323340"/>
                    </a:lnTo>
                    <a:lnTo>
                      <a:pt x="556260" y="1341120"/>
                    </a:lnTo>
                    <a:lnTo>
                      <a:pt x="640080" y="1386840"/>
                    </a:lnTo>
                    <a:lnTo>
                      <a:pt x="698500" y="1430020"/>
                    </a:lnTo>
                    <a:lnTo>
                      <a:pt x="833120" y="1483360"/>
                    </a:lnTo>
                    <a:lnTo>
                      <a:pt x="944880" y="1516380"/>
                    </a:lnTo>
                    <a:lnTo>
                      <a:pt x="1023620" y="1534160"/>
                    </a:lnTo>
                    <a:lnTo>
                      <a:pt x="1069340" y="1551940"/>
                    </a:lnTo>
                    <a:lnTo>
                      <a:pt x="1158240" y="1582420"/>
                    </a:lnTo>
                    <a:lnTo>
                      <a:pt x="1234440" y="1597660"/>
                    </a:lnTo>
                    <a:lnTo>
                      <a:pt x="1295400" y="1590040"/>
                    </a:lnTo>
                    <a:lnTo>
                      <a:pt x="1356360" y="1564640"/>
                    </a:lnTo>
                    <a:lnTo>
                      <a:pt x="1483360" y="1534160"/>
                    </a:lnTo>
                    <a:lnTo>
                      <a:pt x="1551940" y="1511300"/>
                    </a:lnTo>
                    <a:lnTo>
                      <a:pt x="1597660" y="1501140"/>
                    </a:lnTo>
                    <a:lnTo>
                      <a:pt x="1635760" y="1488440"/>
                    </a:lnTo>
                    <a:lnTo>
                      <a:pt x="1658620" y="1457960"/>
                    </a:lnTo>
                    <a:lnTo>
                      <a:pt x="1714500" y="1409700"/>
                    </a:lnTo>
                    <a:lnTo>
                      <a:pt x="1821180" y="1346200"/>
                    </a:lnTo>
                    <a:lnTo>
                      <a:pt x="1877060" y="1287780"/>
                    </a:lnTo>
                    <a:lnTo>
                      <a:pt x="1897380" y="1280160"/>
                    </a:lnTo>
                    <a:lnTo>
                      <a:pt x="1963420" y="1244600"/>
                    </a:lnTo>
                    <a:lnTo>
                      <a:pt x="2016760" y="1186180"/>
                    </a:lnTo>
                    <a:lnTo>
                      <a:pt x="2032000" y="1168400"/>
                    </a:lnTo>
                    <a:lnTo>
                      <a:pt x="2034540" y="1130300"/>
                    </a:lnTo>
                    <a:lnTo>
                      <a:pt x="2120900" y="1018540"/>
                    </a:lnTo>
                    <a:lnTo>
                      <a:pt x="2171700" y="929640"/>
                    </a:lnTo>
                    <a:lnTo>
                      <a:pt x="2214880" y="853440"/>
                    </a:lnTo>
                    <a:lnTo>
                      <a:pt x="2255520" y="822960"/>
                    </a:lnTo>
                    <a:lnTo>
                      <a:pt x="2268220" y="792480"/>
                    </a:lnTo>
                    <a:lnTo>
                      <a:pt x="2230120" y="754380"/>
                    </a:lnTo>
                    <a:lnTo>
                      <a:pt x="2192020" y="711200"/>
                    </a:lnTo>
                    <a:lnTo>
                      <a:pt x="2174240" y="678180"/>
                    </a:lnTo>
                    <a:lnTo>
                      <a:pt x="2153920" y="650240"/>
                    </a:lnTo>
                    <a:lnTo>
                      <a:pt x="2108200" y="635000"/>
                    </a:lnTo>
                    <a:lnTo>
                      <a:pt x="2062480" y="624840"/>
                    </a:lnTo>
                    <a:lnTo>
                      <a:pt x="2029460" y="627380"/>
                    </a:lnTo>
                    <a:lnTo>
                      <a:pt x="1996440" y="619760"/>
                    </a:lnTo>
                    <a:lnTo>
                      <a:pt x="1983740" y="591820"/>
                    </a:lnTo>
                    <a:lnTo>
                      <a:pt x="1983740" y="520700"/>
                    </a:lnTo>
                    <a:lnTo>
                      <a:pt x="1993900" y="444500"/>
                    </a:lnTo>
                    <a:lnTo>
                      <a:pt x="1976120" y="416560"/>
                    </a:lnTo>
                    <a:lnTo>
                      <a:pt x="1948180" y="373380"/>
                    </a:lnTo>
                    <a:lnTo>
                      <a:pt x="1932940" y="337820"/>
                    </a:lnTo>
                    <a:lnTo>
                      <a:pt x="1915160" y="304800"/>
                    </a:lnTo>
                    <a:lnTo>
                      <a:pt x="1905000" y="271780"/>
                    </a:lnTo>
                    <a:lnTo>
                      <a:pt x="1907540" y="223520"/>
                    </a:lnTo>
                    <a:lnTo>
                      <a:pt x="1899920" y="193040"/>
                    </a:lnTo>
                    <a:lnTo>
                      <a:pt x="1856740" y="187960"/>
                    </a:lnTo>
                    <a:lnTo>
                      <a:pt x="1793240" y="198120"/>
                    </a:lnTo>
                    <a:lnTo>
                      <a:pt x="1762760" y="205740"/>
                    </a:lnTo>
                    <a:lnTo>
                      <a:pt x="1755140" y="248920"/>
                    </a:lnTo>
                    <a:lnTo>
                      <a:pt x="1737360" y="287020"/>
                    </a:lnTo>
                    <a:lnTo>
                      <a:pt x="1699260" y="312420"/>
                    </a:lnTo>
                    <a:lnTo>
                      <a:pt x="1653540" y="302260"/>
                    </a:lnTo>
                    <a:lnTo>
                      <a:pt x="1595120" y="320040"/>
                    </a:lnTo>
                    <a:lnTo>
                      <a:pt x="1546860" y="289560"/>
                    </a:lnTo>
                    <a:lnTo>
                      <a:pt x="1529080" y="246380"/>
                    </a:lnTo>
                    <a:lnTo>
                      <a:pt x="1526540" y="208280"/>
                    </a:lnTo>
                    <a:lnTo>
                      <a:pt x="1513840" y="187960"/>
                    </a:lnTo>
                    <a:lnTo>
                      <a:pt x="1463040" y="187960"/>
                    </a:lnTo>
                    <a:lnTo>
                      <a:pt x="1409700" y="182880"/>
                    </a:lnTo>
                    <a:lnTo>
                      <a:pt x="1374140" y="170180"/>
                    </a:lnTo>
                    <a:lnTo>
                      <a:pt x="1351280" y="147320"/>
                    </a:lnTo>
                    <a:lnTo>
                      <a:pt x="1353820" y="114300"/>
                    </a:lnTo>
                    <a:lnTo>
                      <a:pt x="1369060" y="93980"/>
                    </a:lnTo>
                    <a:lnTo>
                      <a:pt x="1358900" y="81280"/>
                    </a:lnTo>
                    <a:lnTo>
                      <a:pt x="1320800" y="73660"/>
                    </a:lnTo>
                    <a:lnTo>
                      <a:pt x="1300480" y="91440"/>
                    </a:lnTo>
                    <a:lnTo>
                      <a:pt x="1285240" y="106680"/>
                    </a:lnTo>
                    <a:lnTo>
                      <a:pt x="1264920" y="101600"/>
                    </a:lnTo>
                    <a:lnTo>
                      <a:pt x="1262380" y="78740"/>
                    </a:lnTo>
                    <a:lnTo>
                      <a:pt x="1239520" y="76200"/>
                    </a:lnTo>
                    <a:lnTo>
                      <a:pt x="1214120" y="86360"/>
                    </a:lnTo>
                    <a:lnTo>
                      <a:pt x="1201420" y="109220"/>
                    </a:lnTo>
                    <a:lnTo>
                      <a:pt x="1178560" y="106680"/>
                    </a:lnTo>
                    <a:lnTo>
                      <a:pt x="1148080" y="99060"/>
                    </a:lnTo>
                    <a:lnTo>
                      <a:pt x="1109980" y="76200"/>
                    </a:lnTo>
                    <a:lnTo>
                      <a:pt x="1089660" y="60960"/>
                    </a:lnTo>
                    <a:lnTo>
                      <a:pt x="1097280" y="30480"/>
                    </a:lnTo>
                    <a:lnTo>
                      <a:pt x="1087120" y="7620"/>
                    </a:lnTo>
                    <a:lnTo>
                      <a:pt x="1061720" y="10160"/>
                    </a:lnTo>
                    <a:lnTo>
                      <a:pt x="1036320" y="30480"/>
                    </a:lnTo>
                    <a:lnTo>
                      <a:pt x="1028700" y="58420"/>
                    </a:lnTo>
                    <a:lnTo>
                      <a:pt x="1013460" y="68580"/>
                    </a:lnTo>
                    <a:lnTo>
                      <a:pt x="955040" y="58420"/>
                    </a:lnTo>
                    <a:lnTo>
                      <a:pt x="914400" y="50800"/>
                    </a:lnTo>
                    <a:lnTo>
                      <a:pt x="889000" y="50800"/>
                    </a:lnTo>
                    <a:lnTo>
                      <a:pt x="855980" y="60960"/>
                    </a:lnTo>
                    <a:lnTo>
                      <a:pt x="802640" y="71120"/>
                    </a:lnTo>
                    <a:close/>
                  </a:path>
                </a:pathLst>
              </a:cu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 b="1">
                  <a:solidFill>
                    <a:schemeClr val="tx1"/>
                  </a:solidFill>
                  <a:latin typeface="S-Core Dream 6 Bold" panose="020B0503030302020204" pitchFamily="34" charset="-127"/>
                  <a:ea typeface="S-Core Dream 6 Bold" panose="020B0503030302020204" pitchFamily="34" charset="-127"/>
                </a:endParaRPr>
              </a:p>
            </p:txBody>
          </p:sp>
          <p:sp>
            <p:nvSpPr>
              <p:cNvPr id="297" name="용산 TXT">
                <a:extLst>
                  <a:ext uri="{FF2B5EF4-FFF2-40B4-BE49-F238E27FC236}">
                    <a16:creationId xmlns:a16="http://schemas.microsoft.com/office/drawing/2014/main" id="{40956A0B-C0C1-4443-8638-4485616D8118}"/>
                  </a:ext>
                </a:extLst>
              </p:cNvPr>
              <p:cNvSpPr txBox="1"/>
              <p:nvPr/>
            </p:nvSpPr>
            <p:spPr>
              <a:xfrm>
                <a:off x="4462829" y="4514061"/>
                <a:ext cx="453971" cy="276999"/>
              </a:xfrm>
              <a:prstGeom prst="rect">
                <a:avLst/>
              </a:prstGeom>
              <a:grpFill/>
              <a:ln>
                <a:noFill/>
              </a:ln>
              <a:effectLst>
                <a:reflection blurRad="6350" stA="50000" endA="275" endPos="40000" dist="1270000" dir="5400000" sy="-100000" algn="bl" rotWithShape="0"/>
              </a:effectLst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ko-KR" altLang="en-US" sz="1200" b="1" spc="-150" dirty="0">
                    <a:latin typeface="S-Core Dream 6 Bold" panose="020B0503030302020204" pitchFamily="34" charset="-127"/>
                    <a:ea typeface="S-Core Dream 6 Bold" panose="020B0503030302020204" pitchFamily="34" charset="-127"/>
                  </a:rPr>
                  <a:t>용산</a:t>
                </a:r>
              </a:p>
            </p:txBody>
          </p:sp>
        </p:grpSp>
        <p:grpSp>
          <p:nvGrpSpPr>
            <p:cNvPr id="293" name="중구">
              <a:extLst>
                <a:ext uri="{FF2B5EF4-FFF2-40B4-BE49-F238E27FC236}">
                  <a16:creationId xmlns:a16="http://schemas.microsoft.com/office/drawing/2014/main" id="{39BCDE87-5EAE-F64F-91E6-B4C31B4FE5D4}"/>
                </a:ext>
              </a:extLst>
            </p:cNvPr>
            <p:cNvGrpSpPr/>
            <p:nvPr/>
          </p:nvGrpSpPr>
          <p:grpSpPr>
            <a:xfrm>
              <a:off x="8733889" y="3796276"/>
              <a:ext cx="823611" cy="411806"/>
              <a:chOff x="4437581" y="4043394"/>
              <a:chExt cx="823611" cy="411806"/>
            </a:xfrm>
            <a:grpFill/>
          </p:grpSpPr>
          <p:sp>
            <p:nvSpPr>
              <p:cNvPr id="294" name="중구">
                <a:extLst>
                  <a:ext uri="{FF2B5EF4-FFF2-40B4-BE49-F238E27FC236}">
                    <a16:creationId xmlns:a16="http://schemas.microsoft.com/office/drawing/2014/main" id="{1CBDDD15-A104-CE46-A63F-146CE2D3442A}"/>
                  </a:ext>
                </a:extLst>
              </p:cNvPr>
              <p:cNvSpPr/>
              <p:nvPr/>
            </p:nvSpPr>
            <p:spPr>
              <a:xfrm>
                <a:off x="4437581" y="4043394"/>
                <a:ext cx="823611" cy="411806"/>
              </a:xfrm>
              <a:custGeom>
                <a:avLst/>
                <a:gdLst>
                  <a:gd name="connsiteX0" fmla="*/ 1163955 w 2019300"/>
                  <a:gd name="connsiteY0" fmla="*/ 24765 h 1009650"/>
                  <a:gd name="connsiteX1" fmla="*/ 1118235 w 2019300"/>
                  <a:gd name="connsiteY1" fmla="*/ 43815 h 1009650"/>
                  <a:gd name="connsiteX2" fmla="*/ 1089660 w 2019300"/>
                  <a:gd name="connsiteY2" fmla="*/ 78105 h 1009650"/>
                  <a:gd name="connsiteX3" fmla="*/ 1057275 w 2019300"/>
                  <a:gd name="connsiteY3" fmla="*/ 106680 h 1009650"/>
                  <a:gd name="connsiteX4" fmla="*/ 1011555 w 2019300"/>
                  <a:gd name="connsiteY4" fmla="*/ 118110 h 1009650"/>
                  <a:gd name="connsiteX5" fmla="*/ 868680 w 2019300"/>
                  <a:gd name="connsiteY5" fmla="*/ 120015 h 1009650"/>
                  <a:gd name="connsiteX6" fmla="*/ 847725 w 2019300"/>
                  <a:gd name="connsiteY6" fmla="*/ 120015 h 1009650"/>
                  <a:gd name="connsiteX7" fmla="*/ 803910 w 2019300"/>
                  <a:gd name="connsiteY7" fmla="*/ 110490 h 1009650"/>
                  <a:gd name="connsiteX8" fmla="*/ 741045 w 2019300"/>
                  <a:gd name="connsiteY8" fmla="*/ 87630 h 1009650"/>
                  <a:gd name="connsiteX9" fmla="*/ 716280 w 2019300"/>
                  <a:gd name="connsiteY9" fmla="*/ 87630 h 1009650"/>
                  <a:gd name="connsiteX10" fmla="*/ 661035 w 2019300"/>
                  <a:gd name="connsiteY10" fmla="*/ 91440 h 1009650"/>
                  <a:gd name="connsiteX11" fmla="*/ 643890 w 2019300"/>
                  <a:gd name="connsiteY11" fmla="*/ 93345 h 1009650"/>
                  <a:gd name="connsiteX12" fmla="*/ 571500 w 2019300"/>
                  <a:gd name="connsiteY12" fmla="*/ 83820 h 1009650"/>
                  <a:gd name="connsiteX13" fmla="*/ 556260 w 2019300"/>
                  <a:gd name="connsiteY13" fmla="*/ 78105 h 1009650"/>
                  <a:gd name="connsiteX14" fmla="*/ 550545 w 2019300"/>
                  <a:gd name="connsiteY14" fmla="*/ 76200 h 1009650"/>
                  <a:gd name="connsiteX15" fmla="*/ 520065 w 2019300"/>
                  <a:gd name="connsiteY15" fmla="*/ 64770 h 1009650"/>
                  <a:gd name="connsiteX16" fmla="*/ 499110 w 2019300"/>
                  <a:gd name="connsiteY16" fmla="*/ 64770 h 1009650"/>
                  <a:gd name="connsiteX17" fmla="*/ 422910 w 2019300"/>
                  <a:gd name="connsiteY17" fmla="*/ 64770 h 1009650"/>
                  <a:gd name="connsiteX18" fmla="*/ 344805 w 2019300"/>
                  <a:gd name="connsiteY18" fmla="*/ 59055 h 1009650"/>
                  <a:gd name="connsiteX19" fmla="*/ 295275 w 2019300"/>
                  <a:gd name="connsiteY19" fmla="*/ 28575 h 1009650"/>
                  <a:gd name="connsiteX20" fmla="*/ 255270 w 2019300"/>
                  <a:gd name="connsiteY20" fmla="*/ 43815 h 1009650"/>
                  <a:gd name="connsiteX21" fmla="*/ 224790 w 2019300"/>
                  <a:gd name="connsiteY21" fmla="*/ 74295 h 1009650"/>
                  <a:gd name="connsiteX22" fmla="*/ 192405 w 2019300"/>
                  <a:gd name="connsiteY22" fmla="*/ 93345 h 1009650"/>
                  <a:gd name="connsiteX23" fmla="*/ 140970 w 2019300"/>
                  <a:gd name="connsiteY23" fmla="*/ 81915 h 1009650"/>
                  <a:gd name="connsiteX24" fmla="*/ 114300 w 2019300"/>
                  <a:gd name="connsiteY24" fmla="*/ 93345 h 1009650"/>
                  <a:gd name="connsiteX25" fmla="*/ 102870 w 2019300"/>
                  <a:gd name="connsiteY25" fmla="*/ 135255 h 1009650"/>
                  <a:gd name="connsiteX26" fmla="*/ 125730 w 2019300"/>
                  <a:gd name="connsiteY26" fmla="*/ 220980 h 1009650"/>
                  <a:gd name="connsiteX27" fmla="*/ 160020 w 2019300"/>
                  <a:gd name="connsiteY27" fmla="*/ 297180 h 1009650"/>
                  <a:gd name="connsiteX28" fmla="*/ 184785 w 2019300"/>
                  <a:gd name="connsiteY28" fmla="*/ 342900 h 1009650"/>
                  <a:gd name="connsiteX29" fmla="*/ 184785 w 2019300"/>
                  <a:gd name="connsiteY29" fmla="*/ 375285 h 1009650"/>
                  <a:gd name="connsiteX30" fmla="*/ 146685 w 2019300"/>
                  <a:gd name="connsiteY30" fmla="*/ 400050 h 1009650"/>
                  <a:gd name="connsiteX31" fmla="*/ 100965 w 2019300"/>
                  <a:gd name="connsiteY31" fmla="*/ 421005 h 1009650"/>
                  <a:gd name="connsiteX32" fmla="*/ 59055 w 2019300"/>
                  <a:gd name="connsiteY32" fmla="*/ 422910 h 1009650"/>
                  <a:gd name="connsiteX33" fmla="*/ 22860 w 2019300"/>
                  <a:gd name="connsiteY33" fmla="*/ 445770 h 1009650"/>
                  <a:gd name="connsiteX34" fmla="*/ 0 w 2019300"/>
                  <a:gd name="connsiteY34" fmla="*/ 464820 h 1009650"/>
                  <a:gd name="connsiteX35" fmla="*/ 26670 w 2019300"/>
                  <a:gd name="connsiteY35" fmla="*/ 497205 h 1009650"/>
                  <a:gd name="connsiteX36" fmla="*/ 57150 w 2019300"/>
                  <a:gd name="connsiteY36" fmla="*/ 571500 h 1009650"/>
                  <a:gd name="connsiteX37" fmla="*/ 57150 w 2019300"/>
                  <a:gd name="connsiteY37" fmla="*/ 605790 h 1009650"/>
                  <a:gd name="connsiteX38" fmla="*/ 40005 w 2019300"/>
                  <a:gd name="connsiteY38" fmla="*/ 641985 h 1009650"/>
                  <a:gd name="connsiteX39" fmla="*/ 3810 w 2019300"/>
                  <a:gd name="connsiteY39" fmla="*/ 659130 h 1009650"/>
                  <a:gd name="connsiteX40" fmla="*/ 15240 w 2019300"/>
                  <a:gd name="connsiteY40" fmla="*/ 699135 h 1009650"/>
                  <a:gd name="connsiteX41" fmla="*/ 60960 w 2019300"/>
                  <a:gd name="connsiteY41" fmla="*/ 693420 h 1009650"/>
                  <a:gd name="connsiteX42" fmla="*/ 102870 w 2019300"/>
                  <a:gd name="connsiteY42" fmla="*/ 649605 h 1009650"/>
                  <a:gd name="connsiteX43" fmla="*/ 177165 w 2019300"/>
                  <a:gd name="connsiteY43" fmla="*/ 607695 h 1009650"/>
                  <a:gd name="connsiteX44" fmla="*/ 228600 w 2019300"/>
                  <a:gd name="connsiteY44" fmla="*/ 586740 h 1009650"/>
                  <a:gd name="connsiteX45" fmla="*/ 278130 w 2019300"/>
                  <a:gd name="connsiteY45" fmla="*/ 596265 h 1009650"/>
                  <a:gd name="connsiteX46" fmla="*/ 287655 w 2019300"/>
                  <a:gd name="connsiteY46" fmla="*/ 638175 h 1009650"/>
                  <a:gd name="connsiteX47" fmla="*/ 312420 w 2019300"/>
                  <a:gd name="connsiteY47" fmla="*/ 655320 h 1009650"/>
                  <a:gd name="connsiteX48" fmla="*/ 360045 w 2019300"/>
                  <a:gd name="connsiteY48" fmla="*/ 647700 h 1009650"/>
                  <a:gd name="connsiteX49" fmla="*/ 384810 w 2019300"/>
                  <a:gd name="connsiteY49" fmla="*/ 628650 h 1009650"/>
                  <a:gd name="connsiteX50" fmla="*/ 401955 w 2019300"/>
                  <a:gd name="connsiteY50" fmla="*/ 628650 h 1009650"/>
                  <a:gd name="connsiteX51" fmla="*/ 415290 w 2019300"/>
                  <a:gd name="connsiteY51" fmla="*/ 649605 h 1009650"/>
                  <a:gd name="connsiteX52" fmla="*/ 447675 w 2019300"/>
                  <a:gd name="connsiteY52" fmla="*/ 659130 h 1009650"/>
                  <a:gd name="connsiteX53" fmla="*/ 481965 w 2019300"/>
                  <a:gd name="connsiteY53" fmla="*/ 640080 h 1009650"/>
                  <a:gd name="connsiteX54" fmla="*/ 502920 w 2019300"/>
                  <a:gd name="connsiteY54" fmla="*/ 605790 h 1009650"/>
                  <a:gd name="connsiteX55" fmla="*/ 558165 w 2019300"/>
                  <a:gd name="connsiteY55" fmla="*/ 609600 h 1009650"/>
                  <a:gd name="connsiteX56" fmla="*/ 607695 w 2019300"/>
                  <a:gd name="connsiteY56" fmla="*/ 628650 h 1009650"/>
                  <a:gd name="connsiteX57" fmla="*/ 619125 w 2019300"/>
                  <a:gd name="connsiteY57" fmla="*/ 672465 h 1009650"/>
                  <a:gd name="connsiteX58" fmla="*/ 645795 w 2019300"/>
                  <a:gd name="connsiteY58" fmla="*/ 699135 h 1009650"/>
                  <a:gd name="connsiteX59" fmla="*/ 689610 w 2019300"/>
                  <a:gd name="connsiteY59" fmla="*/ 672465 h 1009650"/>
                  <a:gd name="connsiteX60" fmla="*/ 721995 w 2019300"/>
                  <a:gd name="connsiteY60" fmla="*/ 653415 h 1009650"/>
                  <a:gd name="connsiteX61" fmla="*/ 758190 w 2019300"/>
                  <a:gd name="connsiteY61" fmla="*/ 680085 h 1009650"/>
                  <a:gd name="connsiteX62" fmla="*/ 796290 w 2019300"/>
                  <a:gd name="connsiteY62" fmla="*/ 676275 h 1009650"/>
                  <a:gd name="connsiteX63" fmla="*/ 811530 w 2019300"/>
                  <a:gd name="connsiteY63" fmla="*/ 662940 h 1009650"/>
                  <a:gd name="connsiteX64" fmla="*/ 857250 w 2019300"/>
                  <a:gd name="connsiteY64" fmla="*/ 674370 h 1009650"/>
                  <a:gd name="connsiteX65" fmla="*/ 899160 w 2019300"/>
                  <a:gd name="connsiteY65" fmla="*/ 706755 h 1009650"/>
                  <a:gd name="connsiteX66" fmla="*/ 906780 w 2019300"/>
                  <a:gd name="connsiteY66" fmla="*/ 727710 h 1009650"/>
                  <a:gd name="connsiteX67" fmla="*/ 904875 w 2019300"/>
                  <a:gd name="connsiteY67" fmla="*/ 762000 h 1009650"/>
                  <a:gd name="connsiteX68" fmla="*/ 935355 w 2019300"/>
                  <a:gd name="connsiteY68" fmla="*/ 786765 h 1009650"/>
                  <a:gd name="connsiteX69" fmla="*/ 973455 w 2019300"/>
                  <a:gd name="connsiteY69" fmla="*/ 784860 h 1009650"/>
                  <a:gd name="connsiteX70" fmla="*/ 1013460 w 2019300"/>
                  <a:gd name="connsiteY70" fmla="*/ 796290 h 1009650"/>
                  <a:gd name="connsiteX71" fmla="*/ 1030605 w 2019300"/>
                  <a:gd name="connsiteY71" fmla="*/ 828675 h 1009650"/>
                  <a:gd name="connsiteX72" fmla="*/ 1055370 w 2019300"/>
                  <a:gd name="connsiteY72" fmla="*/ 882015 h 1009650"/>
                  <a:gd name="connsiteX73" fmla="*/ 1120140 w 2019300"/>
                  <a:gd name="connsiteY73" fmla="*/ 912495 h 1009650"/>
                  <a:gd name="connsiteX74" fmla="*/ 1156335 w 2019300"/>
                  <a:gd name="connsiteY74" fmla="*/ 882015 h 1009650"/>
                  <a:gd name="connsiteX75" fmla="*/ 1163955 w 2019300"/>
                  <a:gd name="connsiteY75" fmla="*/ 840105 h 1009650"/>
                  <a:gd name="connsiteX76" fmla="*/ 1167765 w 2019300"/>
                  <a:gd name="connsiteY76" fmla="*/ 819150 h 1009650"/>
                  <a:gd name="connsiteX77" fmla="*/ 1198245 w 2019300"/>
                  <a:gd name="connsiteY77" fmla="*/ 798195 h 1009650"/>
                  <a:gd name="connsiteX78" fmla="*/ 1223010 w 2019300"/>
                  <a:gd name="connsiteY78" fmla="*/ 788670 h 1009650"/>
                  <a:gd name="connsiteX79" fmla="*/ 1308735 w 2019300"/>
                  <a:gd name="connsiteY79" fmla="*/ 779145 h 1009650"/>
                  <a:gd name="connsiteX80" fmla="*/ 1405890 w 2019300"/>
                  <a:gd name="connsiteY80" fmla="*/ 782955 h 1009650"/>
                  <a:gd name="connsiteX81" fmla="*/ 1419225 w 2019300"/>
                  <a:gd name="connsiteY81" fmla="*/ 777240 h 1009650"/>
                  <a:gd name="connsiteX82" fmla="*/ 1455420 w 2019300"/>
                  <a:gd name="connsiteY82" fmla="*/ 798195 h 1009650"/>
                  <a:gd name="connsiteX83" fmla="*/ 1457325 w 2019300"/>
                  <a:gd name="connsiteY83" fmla="*/ 840105 h 1009650"/>
                  <a:gd name="connsiteX84" fmla="*/ 1442085 w 2019300"/>
                  <a:gd name="connsiteY84" fmla="*/ 885825 h 1009650"/>
                  <a:gd name="connsiteX85" fmla="*/ 1442085 w 2019300"/>
                  <a:gd name="connsiteY85" fmla="*/ 906780 h 1009650"/>
                  <a:gd name="connsiteX86" fmla="*/ 1447800 w 2019300"/>
                  <a:gd name="connsiteY86" fmla="*/ 952500 h 1009650"/>
                  <a:gd name="connsiteX87" fmla="*/ 1468755 w 2019300"/>
                  <a:gd name="connsiteY87" fmla="*/ 1003935 h 1009650"/>
                  <a:gd name="connsiteX88" fmla="*/ 1504950 w 2019300"/>
                  <a:gd name="connsiteY88" fmla="*/ 1009650 h 1009650"/>
                  <a:gd name="connsiteX89" fmla="*/ 1525905 w 2019300"/>
                  <a:gd name="connsiteY89" fmla="*/ 962025 h 1009650"/>
                  <a:gd name="connsiteX90" fmla="*/ 1527810 w 2019300"/>
                  <a:gd name="connsiteY90" fmla="*/ 923925 h 1009650"/>
                  <a:gd name="connsiteX91" fmla="*/ 1550670 w 2019300"/>
                  <a:gd name="connsiteY91" fmla="*/ 882015 h 1009650"/>
                  <a:gd name="connsiteX92" fmla="*/ 1617345 w 2019300"/>
                  <a:gd name="connsiteY92" fmla="*/ 838200 h 1009650"/>
                  <a:gd name="connsiteX93" fmla="*/ 1653540 w 2019300"/>
                  <a:gd name="connsiteY93" fmla="*/ 796290 h 1009650"/>
                  <a:gd name="connsiteX94" fmla="*/ 1668780 w 2019300"/>
                  <a:gd name="connsiteY94" fmla="*/ 750570 h 1009650"/>
                  <a:gd name="connsiteX95" fmla="*/ 1655445 w 2019300"/>
                  <a:gd name="connsiteY95" fmla="*/ 695325 h 1009650"/>
                  <a:gd name="connsiteX96" fmla="*/ 1678305 w 2019300"/>
                  <a:gd name="connsiteY96" fmla="*/ 649605 h 1009650"/>
                  <a:gd name="connsiteX97" fmla="*/ 1706880 w 2019300"/>
                  <a:gd name="connsiteY97" fmla="*/ 588645 h 1009650"/>
                  <a:gd name="connsiteX98" fmla="*/ 1765935 w 2019300"/>
                  <a:gd name="connsiteY98" fmla="*/ 563880 h 1009650"/>
                  <a:gd name="connsiteX99" fmla="*/ 1798320 w 2019300"/>
                  <a:gd name="connsiteY99" fmla="*/ 539115 h 1009650"/>
                  <a:gd name="connsiteX100" fmla="*/ 1809750 w 2019300"/>
                  <a:gd name="connsiteY100" fmla="*/ 491490 h 1009650"/>
                  <a:gd name="connsiteX101" fmla="*/ 1823085 w 2019300"/>
                  <a:gd name="connsiteY101" fmla="*/ 459105 h 1009650"/>
                  <a:gd name="connsiteX102" fmla="*/ 1863090 w 2019300"/>
                  <a:gd name="connsiteY102" fmla="*/ 455295 h 1009650"/>
                  <a:gd name="connsiteX103" fmla="*/ 1903095 w 2019300"/>
                  <a:gd name="connsiteY103" fmla="*/ 449580 h 1009650"/>
                  <a:gd name="connsiteX104" fmla="*/ 1912620 w 2019300"/>
                  <a:gd name="connsiteY104" fmla="*/ 396240 h 1009650"/>
                  <a:gd name="connsiteX105" fmla="*/ 1918335 w 2019300"/>
                  <a:gd name="connsiteY105" fmla="*/ 348615 h 1009650"/>
                  <a:gd name="connsiteX106" fmla="*/ 1965960 w 2019300"/>
                  <a:gd name="connsiteY106" fmla="*/ 287655 h 1009650"/>
                  <a:gd name="connsiteX107" fmla="*/ 2009775 w 2019300"/>
                  <a:gd name="connsiteY107" fmla="*/ 243840 h 1009650"/>
                  <a:gd name="connsiteX108" fmla="*/ 2019300 w 2019300"/>
                  <a:gd name="connsiteY108" fmla="*/ 217170 h 1009650"/>
                  <a:gd name="connsiteX109" fmla="*/ 1983105 w 2019300"/>
                  <a:gd name="connsiteY109" fmla="*/ 182880 h 1009650"/>
                  <a:gd name="connsiteX110" fmla="*/ 1958340 w 2019300"/>
                  <a:gd name="connsiteY110" fmla="*/ 133350 h 1009650"/>
                  <a:gd name="connsiteX111" fmla="*/ 1964055 w 2019300"/>
                  <a:gd name="connsiteY111" fmla="*/ 72390 h 1009650"/>
                  <a:gd name="connsiteX112" fmla="*/ 1967865 w 2019300"/>
                  <a:gd name="connsiteY112" fmla="*/ 26670 h 1009650"/>
                  <a:gd name="connsiteX113" fmla="*/ 1952625 w 2019300"/>
                  <a:gd name="connsiteY113" fmla="*/ 0 h 1009650"/>
                  <a:gd name="connsiteX114" fmla="*/ 1918335 w 2019300"/>
                  <a:gd name="connsiteY114" fmla="*/ 13335 h 1009650"/>
                  <a:gd name="connsiteX115" fmla="*/ 1864995 w 2019300"/>
                  <a:gd name="connsiteY115" fmla="*/ 36195 h 1009650"/>
                  <a:gd name="connsiteX116" fmla="*/ 1811655 w 2019300"/>
                  <a:gd name="connsiteY116" fmla="*/ 40005 h 1009650"/>
                  <a:gd name="connsiteX117" fmla="*/ 1750695 w 2019300"/>
                  <a:gd name="connsiteY117" fmla="*/ 55245 h 1009650"/>
                  <a:gd name="connsiteX118" fmla="*/ 1632585 w 2019300"/>
                  <a:gd name="connsiteY118" fmla="*/ 49530 h 1009650"/>
                  <a:gd name="connsiteX119" fmla="*/ 1514475 w 2019300"/>
                  <a:gd name="connsiteY119" fmla="*/ 43815 h 1009650"/>
                  <a:gd name="connsiteX120" fmla="*/ 1495425 w 2019300"/>
                  <a:gd name="connsiteY120" fmla="*/ 45720 h 1009650"/>
                  <a:gd name="connsiteX121" fmla="*/ 1373505 w 2019300"/>
                  <a:gd name="connsiteY121" fmla="*/ 59055 h 1009650"/>
                  <a:gd name="connsiteX122" fmla="*/ 1312545 w 2019300"/>
                  <a:gd name="connsiteY122" fmla="*/ 55245 h 1009650"/>
                  <a:gd name="connsiteX123" fmla="*/ 1268730 w 2019300"/>
                  <a:gd name="connsiteY123" fmla="*/ 66675 h 1009650"/>
                  <a:gd name="connsiteX124" fmla="*/ 1234440 w 2019300"/>
                  <a:gd name="connsiteY124" fmla="*/ 57150 h 1009650"/>
                  <a:gd name="connsiteX125" fmla="*/ 1163955 w 2019300"/>
                  <a:gd name="connsiteY125" fmla="*/ 24765 h 1009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</a:cxnLst>
                <a:rect l="l" t="t" r="r" b="b"/>
                <a:pathLst>
                  <a:path w="2019300" h="1009650">
                    <a:moveTo>
                      <a:pt x="1163955" y="24765"/>
                    </a:moveTo>
                    <a:lnTo>
                      <a:pt x="1118235" y="43815"/>
                    </a:lnTo>
                    <a:lnTo>
                      <a:pt x="1089660" y="78105"/>
                    </a:lnTo>
                    <a:lnTo>
                      <a:pt x="1057275" y="106680"/>
                    </a:lnTo>
                    <a:lnTo>
                      <a:pt x="1011555" y="118110"/>
                    </a:lnTo>
                    <a:lnTo>
                      <a:pt x="868680" y="120015"/>
                    </a:lnTo>
                    <a:lnTo>
                      <a:pt x="847725" y="120015"/>
                    </a:lnTo>
                    <a:lnTo>
                      <a:pt x="803910" y="110490"/>
                    </a:lnTo>
                    <a:lnTo>
                      <a:pt x="741045" y="87630"/>
                    </a:lnTo>
                    <a:lnTo>
                      <a:pt x="716280" y="87630"/>
                    </a:lnTo>
                    <a:lnTo>
                      <a:pt x="661035" y="91440"/>
                    </a:lnTo>
                    <a:lnTo>
                      <a:pt x="643890" y="93345"/>
                    </a:lnTo>
                    <a:lnTo>
                      <a:pt x="571500" y="83820"/>
                    </a:lnTo>
                    <a:lnTo>
                      <a:pt x="556260" y="78105"/>
                    </a:lnTo>
                    <a:cubicBezTo>
                      <a:pt x="554373" y="77419"/>
                      <a:pt x="550545" y="76200"/>
                      <a:pt x="550545" y="76200"/>
                    </a:cubicBezTo>
                    <a:lnTo>
                      <a:pt x="520065" y="64770"/>
                    </a:lnTo>
                    <a:lnTo>
                      <a:pt x="499110" y="64770"/>
                    </a:lnTo>
                    <a:lnTo>
                      <a:pt x="422910" y="64770"/>
                    </a:lnTo>
                    <a:lnTo>
                      <a:pt x="344805" y="59055"/>
                    </a:lnTo>
                    <a:lnTo>
                      <a:pt x="295275" y="28575"/>
                    </a:lnTo>
                    <a:lnTo>
                      <a:pt x="255270" y="43815"/>
                    </a:lnTo>
                    <a:lnTo>
                      <a:pt x="224790" y="74295"/>
                    </a:lnTo>
                    <a:lnTo>
                      <a:pt x="192405" y="93345"/>
                    </a:lnTo>
                    <a:lnTo>
                      <a:pt x="140970" y="81915"/>
                    </a:lnTo>
                    <a:lnTo>
                      <a:pt x="114300" y="93345"/>
                    </a:lnTo>
                    <a:lnTo>
                      <a:pt x="102870" y="135255"/>
                    </a:lnTo>
                    <a:lnTo>
                      <a:pt x="125730" y="220980"/>
                    </a:lnTo>
                    <a:lnTo>
                      <a:pt x="160020" y="297180"/>
                    </a:lnTo>
                    <a:lnTo>
                      <a:pt x="184785" y="342900"/>
                    </a:lnTo>
                    <a:lnTo>
                      <a:pt x="184785" y="375285"/>
                    </a:lnTo>
                    <a:lnTo>
                      <a:pt x="146685" y="400050"/>
                    </a:lnTo>
                    <a:lnTo>
                      <a:pt x="100965" y="421005"/>
                    </a:lnTo>
                    <a:lnTo>
                      <a:pt x="59055" y="422910"/>
                    </a:lnTo>
                    <a:lnTo>
                      <a:pt x="22860" y="445770"/>
                    </a:lnTo>
                    <a:lnTo>
                      <a:pt x="0" y="464820"/>
                    </a:lnTo>
                    <a:lnTo>
                      <a:pt x="26670" y="497205"/>
                    </a:lnTo>
                    <a:lnTo>
                      <a:pt x="57150" y="571500"/>
                    </a:lnTo>
                    <a:lnTo>
                      <a:pt x="57150" y="605790"/>
                    </a:lnTo>
                    <a:lnTo>
                      <a:pt x="40005" y="641985"/>
                    </a:lnTo>
                    <a:lnTo>
                      <a:pt x="3810" y="659130"/>
                    </a:lnTo>
                    <a:lnTo>
                      <a:pt x="15240" y="699135"/>
                    </a:lnTo>
                    <a:lnTo>
                      <a:pt x="60960" y="693420"/>
                    </a:lnTo>
                    <a:lnTo>
                      <a:pt x="102870" y="649605"/>
                    </a:lnTo>
                    <a:lnTo>
                      <a:pt x="177165" y="607695"/>
                    </a:lnTo>
                    <a:lnTo>
                      <a:pt x="228600" y="586740"/>
                    </a:lnTo>
                    <a:lnTo>
                      <a:pt x="278130" y="596265"/>
                    </a:lnTo>
                    <a:lnTo>
                      <a:pt x="287655" y="638175"/>
                    </a:lnTo>
                    <a:lnTo>
                      <a:pt x="312420" y="655320"/>
                    </a:lnTo>
                    <a:lnTo>
                      <a:pt x="360045" y="647700"/>
                    </a:lnTo>
                    <a:lnTo>
                      <a:pt x="384810" y="628650"/>
                    </a:lnTo>
                    <a:lnTo>
                      <a:pt x="401955" y="628650"/>
                    </a:lnTo>
                    <a:lnTo>
                      <a:pt x="415290" y="649605"/>
                    </a:lnTo>
                    <a:lnTo>
                      <a:pt x="447675" y="659130"/>
                    </a:lnTo>
                    <a:lnTo>
                      <a:pt x="481965" y="640080"/>
                    </a:lnTo>
                    <a:lnTo>
                      <a:pt x="502920" y="605790"/>
                    </a:lnTo>
                    <a:lnTo>
                      <a:pt x="558165" y="609600"/>
                    </a:lnTo>
                    <a:lnTo>
                      <a:pt x="607695" y="628650"/>
                    </a:lnTo>
                    <a:lnTo>
                      <a:pt x="619125" y="672465"/>
                    </a:lnTo>
                    <a:lnTo>
                      <a:pt x="645795" y="699135"/>
                    </a:lnTo>
                    <a:lnTo>
                      <a:pt x="689610" y="672465"/>
                    </a:lnTo>
                    <a:lnTo>
                      <a:pt x="721995" y="653415"/>
                    </a:lnTo>
                    <a:lnTo>
                      <a:pt x="758190" y="680085"/>
                    </a:lnTo>
                    <a:lnTo>
                      <a:pt x="796290" y="676275"/>
                    </a:lnTo>
                    <a:lnTo>
                      <a:pt x="811530" y="662940"/>
                    </a:lnTo>
                    <a:lnTo>
                      <a:pt x="857250" y="674370"/>
                    </a:lnTo>
                    <a:lnTo>
                      <a:pt x="899160" y="706755"/>
                    </a:lnTo>
                    <a:lnTo>
                      <a:pt x="906780" y="727710"/>
                    </a:lnTo>
                    <a:lnTo>
                      <a:pt x="904875" y="762000"/>
                    </a:lnTo>
                    <a:lnTo>
                      <a:pt x="935355" y="786765"/>
                    </a:lnTo>
                    <a:lnTo>
                      <a:pt x="973455" y="784860"/>
                    </a:lnTo>
                    <a:lnTo>
                      <a:pt x="1013460" y="796290"/>
                    </a:lnTo>
                    <a:lnTo>
                      <a:pt x="1030605" y="828675"/>
                    </a:lnTo>
                    <a:lnTo>
                      <a:pt x="1055370" y="882015"/>
                    </a:lnTo>
                    <a:lnTo>
                      <a:pt x="1120140" y="912495"/>
                    </a:lnTo>
                    <a:lnTo>
                      <a:pt x="1156335" y="882015"/>
                    </a:lnTo>
                    <a:lnTo>
                      <a:pt x="1163955" y="840105"/>
                    </a:lnTo>
                    <a:lnTo>
                      <a:pt x="1167765" y="819150"/>
                    </a:lnTo>
                    <a:lnTo>
                      <a:pt x="1198245" y="798195"/>
                    </a:lnTo>
                    <a:cubicBezTo>
                      <a:pt x="1220356" y="788144"/>
                      <a:pt x="1211527" y="788670"/>
                      <a:pt x="1223010" y="788670"/>
                    </a:cubicBezTo>
                    <a:lnTo>
                      <a:pt x="1308735" y="779145"/>
                    </a:lnTo>
                    <a:lnTo>
                      <a:pt x="1405890" y="782955"/>
                    </a:lnTo>
                    <a:lnTo>
                      <a:pt x="1419225" y="777240"/>
                    </a:lnTo>
                    <a:lnTo>
                      <a:pt x="1455420" y="798195"/>
                    </a:lnTo>
                    <a:lnTo>
                      <a:pt x="1457325" y="840105"/>
                    </a:lnTo>
                    <a:lnTo>
                      <a:pt x="1442085" y="885825"/>
                    </a:lnTo>
                    <a:lnTo>
                      <a:pt x="1442085" y="906780"/>
                    </a:lnTo>
                    <a:lnTo>
                      <a:pt x="1447800" y="952500"/>
                    </a:lnTo>
                    <a:lnTo>
                      <a:pt x="1468755" y="1003935"/>
                    </a:lnTo>
                    <a:lnTo>
                      <a:pt x="1504950" y="1009650"/>
                    </a:lnTo>
                    <a:lnTo>
                      <a:pt x="1525905" y="962025"/>
                    </a:lnTo>
                    <a:lnTo>
                      <a:pt x="1527810" y="923925"/>
                    </a:lnTo>
                    <a:lnTo>
                      <a:pt x="1550670" y="882015"/>
                    </a:lnTo>
                    <a:lnTo>
                      <a:pt x="1617345" y="838200"/>
                    </a:lnTo>
                    <a:lnTo>
                      <a:pt x="1653540" y="796290"/>
                    </a:lnTo>
                    <a:lnTo>
                      <a:pt x="1668780" y="750570"/>
                    </a:lnTo>
                    <a:lnTo>
                      <a:pt x="1655445" y="695325"/>
                    </a:lnTo>
                    <a:lnTo>
                      <a:pt x="1678305" y="649605"/>
                    </a:lnTo>
                    <a:lnTo>
                      <a:pt x="1706880" y="588645"/>
                    </a:lnTo>
                    <a:lnTo>
                      <a:pt x="1765935" y="563880"/>
                    </a:lnTo>
                    <a:lnTo>
                      <a:pt x="1798320" y="539115"/>
                    </a:lnTo>
                    <a:lnTo>
                      <a:pt x="1809750" y="491490"/>
                    </a:lnTo>
                    <a:lnTo>
                      <a:pt x="1823085" y="459105"/>
                    </a:lnTo>
                    <a:lnTo>
                      <a:pt x="1863090" y="455295"/>
                    </a:lnTo>
                    <a:lnTo>
                      <a:pt x="1903095" y="449580"/>
                    </a:lnTo>
                    <a:lnTo>
                      <a:pt x="1912620" y="396240"/>
                    </a:lnTo>
                    <a:lnTo>
                      <a:pt x="1918335" y="348615"/>
                    </a:lnTo>
                    <a:lnTo>
                      <a:pt x="1965960" y="287655"/>
                    </a:lnTo>
                    <a:lnTo>
                      <a:pt x="2009775" y="243840"/>
                    </a:lnTo>
                    <a:lnTo>
                      <a:pt x="2019300" y="217170"/>
                    </a:lnTo>
                    <a:lnTo>
                      <a:pt x="1983105" y="182880"/>
                    </a:lnTo>
                    <a:lnTo>
                      <a:pt x="1958340" y="133350"/>
                    </a:lnTo>
                    <a:lnTo>
                      <a:pt x="1964055" y="72390"/>
                    </a:lnTo>
                    <a:lnTo>
                      <a:pt x="1967865" y="26670"/>
                    </a:lnTo>
                    <a:lnTo>
                      <a:pt x="1952625" y="0"/>
                    </a:lnTo>
                    <a:lnTo>
                      <a:pt x="1918335" y="13335"/>
                    </a:lnTo>
                    <a:lnTo>
                      <a:pt x="1864995" y="36195"/>
                    </a:lnTo>
                    <a:lnTo>
                      <a:pt x="1811655" y="40005"/>
                    </a:lnTo>
                    <a:lnTo>
                      <a:pt x="1750695" y="55245"/>
                    </a:lnTo>
                    <a:lnTo>
                      <a:pt x="1632585" y="49530"/>
                    </a:lnTo>
                    <a:lnTo>
                      <a:pt x="1514475" y="43815"/>
                    </a:lnTo>
                    <a:lnTo>
                      <a:pt x="1495425" y="45720"/>
                    </a:lnTo>
                    <a:lnTo>
                      <a:pt x="1373505" y="59055"/>
                    </a:lnTo>
                    <a:lnTo>
                      <a:pt x="1312545" y="55245"/>
                    </a:lnTo>
                    <a:lnTo>
                      <a:pt x="1268730" y="66675"/>
                    </a:lnTo>
                    <a:lnTo>
                      <a:pt x="1234440" y="57150"/>
                    </a:lnTo>
                    <a:lnTo>
                      <a:pt x="1163955" y="24765"/>
                    </a:lnTo>
                    <a:close/>
                  </a:path>
                </a:pathLst>
              </a:cu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 b="1">
                  <a:solidFill>
                    <a:schemeClr val="tx1"/>
                  </a:solidFill>
                  <a:latin typeface="S-Core Dream 6 Bold" panose="020B0503030302020204" pitchFamily="34" charset="-127"/>
                  <a:ea typeface="S-Core Dream 6 Bold" panose="020B0503030302020204" pitchFamily="34" charset="-127"/>
                </a:endParaRPr>
              </a:p>
            </p:txBody>
          </p:sp>
          <p:sp>
            <p:nvSpPr>
              <p:cNvPr id="295" name="중구 TXT">
                <a:extLst>
                  <a:ext uri="{FF2B5EF4-FFF2-40B4-BE49-F238E27FC236}">
                    <a16:creationId xmlns:a16="http://schemas.microsoft.com/office/drawing/2014/main" id="{FF843955-E960-B04F-982E-809AE53E1918}"/>
                  </a:ext>
                </a:extLst>
              </p:cNvPr>
              <p:cNvSpPr txBox="1"/>
              <p:nvPr/>
            </p:nvSpPr>
            <p:spPr>
              <a:xfrm>
                <a:off x="4619241" y="4071949"/>
                <a:ext cx="453971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ko-KR" altLang="en-US" sz="1200" b="1" spc="-150" dirty="0">
                    <a:latin typeface="S-Core Dream 6 Bold" panose="020B0503030302020204" pitchFamily="34" charset="-127"/>
                    <a:ea typeface="S-Core Dream 6 Bold" panose="020B0503030302020204" pitchFamily="34" charset="-127"/>
                  </a:rPr>
                  <a:t>중구</a:t>
                </a:r>
              </a:p>
            </p:txBody>
          </p:sp>
        </p:grpSp>
      </p:grpSp>
      <p:grpSp>
        <p:nvGrpSpPr>
          <p:cNvPr id="341" name="관악구">
            <a:extLst>
              <a:ext uri="{FF2B5EF4-FFF2-40B4-BE49-F238E27FC236}">
                <a16:creationId xmlns:a16="http://schemas.microsoft.com/office/drawing/2014/main" id="{77A58DA4-23C6-1B4E-B399-99BB0B0FAFCE}"/>
              </a:ext>
            </a:extLst>
          </p:cNvPr>
          <p:cNvGrpSpPr/>
          <p:nvPr/>
        </p:nvGrpSpPr>
        <p:grpSpPr>
          <a:xfrm>
            <a:off x="7947686" y="5102775"/>
            <a:ext cx="1117456" cy="960645"/>
            <a:chOff x="3657975" y="5343019"/>
            <a:chExt cx="1117456" cy="960645"/>
          </a:xfrm>
          <a:solidFill>
            <a:srgbClr val="D883FF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139899" stA="77000" endPos="74151" dist="246485" dir="5400000" sy="-100000" algn="bl" rotWithShape="0"/>
          </a:effectLst>
        </p:grpSpPr>
        <p:sp>
          <p:nvSpPr>
            <p:cNvPr id="342" name="관악구">
              <a:extLst>
                <a:ext uri="{FF2B5EF4-FFF2-40B4-BE49-F238E27FC236}">
                  <a16:creationId xmlns:a16="http://schemas.microsoft.com/office/drawing/2014/main" id="{21824998-A239-354A-98DA-3D0ED6B80654}"/>
                </a:ext>
              </a:extLst>
            </p:cNvPr>
            <p:cNvSpPr/>
            <p:nvPr/>
          </p:nvSpPr>
          <p:spPr>
            <a:xfrm>
              <a:off x="3657975" y="5343019"/>
              <a:ext cx="1117456" cy="960645"/>
            </a:xfrm>
            <a:custGeom>
              <a:avLst/>
              <a:gdLst>
                <a:gd name="connsiteX0" fmla="*/ 2019300 w 2739737"/>
                <a:gd name="connsiteY0" fmla="*/ 1943100 h 2355273"/>
                <a:gd name="connsiteX1" fmla="*/ 2112818 w 2739737"/>
                <a:gd name="connsiteY1" fmla="*/ 1918855 h 2355273"/>
                <a:gd name="connsiteX2" fmla="*/ 2147455 w 2739737"/>
                <a:gd name="connsiteY2" fmla="*/ 1891146 h 2355273"/>
                <a:gd name="connsiteX3" fmla="*/ 2185555 w 2739737"/>
                <a:gd name="connsiteY3" fmla="*/ 1894609 h 2355273"/>
                <a:gd name="connsiteX4" fmla="*/ 2240973 w 2739737"/>
                <a:gd name="connsiteY4" fmla="*/ 1887682 h 2355273"/>
                <a:gd name="connsiteX5" fmla="*/ 2279073 w 2739737"/>
                <a:gd name="connsiteY5" fmla="*/ 1842655 h 2355273"/>
                <a:gd name="connsiteX6" fmla="*/ 2341418 w 2739737"/>
                <a:gd name="connsiteY6" fmla="*/ 1783773 h 2355273"/>
                <a:gd name="connsiteX7" fmla="*/ 2393373 w 2739737"/>
                <a:gd name="connsiteY7" fmla="*/ 1749137 h 2355273"/>
                <a:gd name="connsiteX8" fmla="*/ 2438400 w 2739737"/>
                <a:gd name="connsiteY8" fmla="*/ 1714500 h 2355273"/>
                <a:gd name="connsiteX9" fmla="*/ 2462646 w 2739737"/>
                <a:gd name="connsiteY9" fmla="*/ 1652155 h 2355273"/>
                <a:gd name="connsiteX10" fmla="*/ 2490355 w 2739737"/>
                <a:gd name="connsiteY10" fmla="*/ 1593273 h 2355273"/>
                <a:gd name="connsiteX11" fmla="*/ 2500746 w 2739737"/>
                <a:gd name="connsiteY11" fmla="*/ 1548246 h 2355273"/>
                <a:gd name="connsiteX12" fmla="*/ 2545773 w 2739737"/>
                <a:gd name="connsiteY12" fmla="*/ 1510146 h 2355273"/>
                <a:gd name="connsiteX13" fmla="*/ 2660073 w 2739737"/>
                <a:gd name="connsiteY13" fmla="*/ 1465118 h 2355273"/>
                <a:gd name="connsiteX14" fmla="*/ 2701637 w 2739737"/>
                <a:gd name="connsiteY14" fmla="*/ 1447800 h 2355273"/>
                <a:gd name="connsiteX15" fmla="*/ 2732809 w 2739737"/>
                <a:gd name="connsiteY15" fmla="*/ 1392382 h 2355273"/>
                <a:gd name="connsiteX16" fmla="*/ 2715491 w 2739737"/>
                <a:gd name="connsiteY16" fmla="*/ 1333500 h 2355273"/>
                <a:gd name="connsiteX17" fmla="*/ 2718955 w 2739737"/>
                <a:gd name="connsiteY17" fmla="*/ 1184564 h 2355273"/>
                <a:gd name="connsiteX18" fmla="*/ 2739737 w 2739737"/>
                <a:gd name="connsiteY18" fmla="*/ 1115291 h 2355273"/>
                <a:gd name="connsiteX19" fmla="*/ 2715491 w 2739737"/>
                <a:gd name="connsiteY19" fmla="*/ 1070264 h 2355273"/>
                <a:gd name="connsiteX20" fmla="*/ 2635828 w 2739737"/>
                <a:gd name="connsiteY20" fmla="*/ 1011382 h 2355273"/>
                <a:gd name="connsiteX21" fmla="*/ 2601191 w 2739737"/>
                <a:gd name="connsiteY21" fmla="*/ 976746 h 2355273"/>
                <a:gd name="connsiteX22" fmla="*/ 2559628 w 2739737"/>
                <a:gd name="connsiteY22" fmla="*/ 883228 h 2355273"/>
                <a:gd name="connsiteX23" fmla="*/ 2538846 w 2739737"/>
                <a:gd name="connsiteY23" fmla="*/ 796637 h 2355273"/>
                <a:gd name="connsiteX24" fmla="*/ 2524991 w 2739737"/>
                <a:gd name="connsiteY24" fmla="*/ 751609 h 2355273"/>
                <a:gd name="connsiteX25" fmla="*/ 2511137 w 2739737"/>
                <a:gd name="connsiteY25" fmla="*/ 703118 h 2355273"/>
                <a:gd name="connsiteX26" fmla="*/ 2459182 w 2739737"/>
                <a:gd name="connsiteY26" fmla="*/ 703118 h 2355273"/>
                <a:gd name="connsiteX27" fmla="*/ 2431473 w 2739737"/>
                <a:gd name="connsiteY27" fmla="*/ 730828 h 2355273"/>
                <a:gd name="connsiteX28" fmla="*/ 2337955 w 2739737"/>
                <a:gd name="connsiteY28" fmla="*/ 734291 h 2355273"/>
                <a:gd name="connsiteX29" fmla="*/ 2240973 w 2739737"/>
                <a:gd name="connsiteY29" fmla="*/ 748146 h 2355273"/>
                <a:gd name="connsiteX30" fmla="*/ 2182091 w 2739737"/>
                <a:gd name="connsiteY30" fmla="*/ 751609 h 2355273"/>
                <a:gd name="connsiteX31" fmla="*/ 2133600 w 2739737"/>
                <a:gd name="connsiteY31" fmla="*/ 741218 h 2355273"/>
                <a:gd name="connsiteX32" fmla="*/ 2095500 w 2739737"/>
                <a:gd name="connsiteY32" fmla="*/ 723900 h 2355273"/>
                <a:gd name="connsiteX33" fmla="*/ 2047009 w 2739737"/>
                <a:gd name="connsiteY33" fmla="*/ 665018 h 2355273"/>
                <a:gd name="connsiteX34" fmla="*/ 2005446 w 2739737"/>
                <a:gd name="connsiteY34" fmla="*/ 592282 h 2355273"/>
                <a:gd name="connsiteX35" fmla="*/ 1977737 w 2739737"/>
                <a:gd name="connsiteY35" fmla="*/ 540328 h 2355273"/>
                <a:gd name="connsiteX36" fmla="*/ 1929246 w 2739737"/>
                <a:gd name="connsiteY36" fmla="*/ 498764 h 2355273"/>
                <a:gd name="connsiteX37" fmla="*/ 1898073 w 2739737"/>
                <a:gd name="connsiteY37" fmla="*/ 471055 h 2355273"/>
                <a:gd name="connsiteX38" fmla="*/ 1894609 w 2739737"/>
                <a:gd name="connsiteY38" fmla="*/ 422564 h 2355273"/>
                <a:gd name="connsiteX39" fmla="*/ 1918855 w 2739737"/>
                <a:gd name="connsiteY39" fmla="*/ 367146 h 2355273"/>
                <a:gd name="connsiteX40" fmla="*/ 1922318 w 2739737"/>
                <a:gd name="connsiteY40" fmla="*/ 322118 h 2355273"/>
                <a:gd name="connsiteX41" fmla="*/ 1887682 w 2739737"/>
                <a:gd name="connsiteY41" fmla="*/ 287482 h 2355273"/>
                <a:gd name="connsiteX42" fmla="*/ 1856509 w 2739737"/>
                <a:gd name="connsiteY42" fmla="*/ 252846 h 2355273"/>
                <a:gd name="connsiteX43" fmla="*/ 1849582 w 2739737"/>
                <a:gd name="connsiteY43" fmla="*/ 166255 h 2355273"/>
                <a:gd name="connsiteX44" fmla="*/ 1849582 w 2739737"/>
                <a:gd name="connsiteY44" fmla="*/ 124691 h 2355273"/>
                <a:gd name="connsiteX45" fmla="*/ 1856509 w 2739737"/>
                <a:gd name="connsiteY45" fmla="*/ 83128 h 2355273"/>
                <a:gd name="connsiteX46" fmla="*/ 1859973 w 2739737"/>
                <a:gd name="connsiteY46" fmla="*/ 41564 h 2355273"/>
                <a:gd name="connsiteX47" fmla="*/ 1842655 w 2739737"/>
                <a:gd name="connsiteY47" fmla="*/ 17318 h 2355273"/>
                <a:gd name="connsiteX48" fmla="*/ 1814946 w 2739737"/>
                <a:gd name="connsiteY48" fmla="*/ 20782 h 2355273"/>
                <a:gd name="connsiteX49" fmla="*/ 1783773 w 2739737"/>
                <a:gd name="connsiteY49" fmla="*/ 65809 h 2355273"/>
                <a:gd name="connsiteX50" fmla="*/ 1745673 w 2739737"/>
                <a:gd name="connsiteY50" fmla="*/ 103909 h 2355273"/>
                <a:gd name="connsiteX51" fmla="*/ 1700646 w 2739737"/>
                <a:gd name="connsiteY51" fmla="*/ 114300 h 2355273"/>
                <a:gd name="connsiteX52" fmla="*/ 1652155 w 2739737"/>
                <a:gd name="connsiteY52" fmla="*/ 96982 h 2355273"/>
                <a:gd name="connsiteX53" fmla="*/ 1593273 w 2739737"/>
                <a:gd name="connsiteY53" fmla="*/ 96982 h 2355273"/>
                <a:gd name="connsiteX54" fmla="*/ 1548246 w 2739737"/>
                <a:gd name="connsiteY54" fmla="*/ 90055 h 2355273"/>
                <a:gd name="connsiteX55" fmla="*/ 1520537 w 2739737"/>
                <a:gd name="connsiteY55" fmla="*/ 45028 h 2355273"/>
                <a:gd name="connsiteX56" fmla="*/ 1492828 w 2739737"/>
                <a:gd name="connsiteY56" fmla="*/ 17318 h 2355273"/>
                <a:gd name="connsiteX57" fmla="*/ 1440873 w 2739737"/>
                <a:gd name="connsiteY57" fmla="*/ 58882 h 2355273"/>
                <a:gd name="connsiteX58" fmla="*/ 1385455 w 2739737"/>
                <a:gd name="connsiteY58" fmla="*/ 65809 h 2355273"/>
                <a:gd name="connsiteX59" fmla="*/ 1336964 w 2739737"/>
                <a:gd name="connsiteY59" fmla="*/ 69273 h 2355273"/>
                <a:gd name="connsiteX60" fmla="*/ 1264228 w 2739737"/>
                <a:gd name="connsiteY60" fmla="*/ 62346 h 2355273"/>
                <a:gd name="connsiteX61" fmla="*/ 1222664 w 2739737"/>
                <a:gd name="connsiteY61" fmla="*/ 72737 h 2355273"/>
                <a:gd name="connsiteX62" fmla="*/ 1194955 w 2739737"/>
                <a:gd name="connsiteY62" fmla="*/ 103909 h 2355273"/>
                <a:gd name="connsiteX63" fmla="*/ 1163782 w 2739737"/>
                <a:gd name="connsiteY63" fmla="*/ 121228 h 2355273"/>
                <a:gd name="connsiteX64" fmla="*/ 1132609 w 2739737"/>
                <a:gd name="connsiteY64" fmla="*/ 103909 h 2355273"/>
                <a:gd name="connsiteX65" fmla="*/ 1049482 w 2739737"/>
                <a:gd name="connsiteY65" fmla="*/ 58882 h 2355273"/>
                <a:gd name="connsiteX66" fmla="*/ 1018309 w 2739737"/>
                <a:gd name="connsiteY66" fmla="*/ 38100 h 2355273"/>
                <a:gd name="connsiteX67" fmla="*/ 952500 w 2739737"/>
                <a:gd name="connsiteY67" fmla="*/ 38100 h 2355273"/>
                <a:gd name="connsiteX68" fmla="*/ 897082 w 2739737"/>
                <a:gd name="connsiteY68" fmla="*/ 24246 h 2355273"/>
                <a:gd name="connsiteX69" fmla="*/ 848591 w 2739737"/>
                <a:gd name="connsiteY69" fmla="*/ 0 h 2355273"/>
                <a:gd name="connsiteX70" fmla="*/ 848591 w 2739737"/>
                <a:gd name="connsiteY70" fmla="*/ 0 h 2355273"/>
                <a:gd name="connsiteX71" fmla="*/ 786246 w 2739737"/>
                <a:gd name="connsiteY71" fmla="*/ 0 h 2355273"/>
                <a:gd name="connsiteX72" fmla="*/ 768928 w 2739737"/>
                <a:gd name="connsiteY72" fmla="*/ 24246 h 2355273"/>
                <a:gd name="connsiteX73" fmla="*/ 720437 w 2739737"/>
                <a:gd name="connsiteY73" fmla="*/ 58882 h 2355273"/>
                <a:gd name="connsiteX74" fmla="*/ 696191 w 2739737"/>
                <a:gd name="connsiteY74" fmla="*/ 110837 h 2355273"/>
                <a:gd name="connsiteX75" fmla="*/ 699655 w 2739737"/>
                <a:gd name="connsiteY75" fmla="*/ 148937 h 2355273"/>
                <a:gd name="connsiteX76" fmla="*/ 675409 w 2739737"/>
                <a:gd name="connsiteY76" fmla="*/ 166255 h 2355273"/>
                <a:gd name="connsiteX77" fmla="*/ 571500 w 2739737"/>
                <a:gd name="connsiteY77" fmla="*/ 169718 h 2355273"/>
                <a:gd name="connsiteX78" fmla="*/ 457200 w 2739737"/>
                <a:gd name="connsiteY78" fmla="*/ 166255 h 2355273"/>
                <a:gd name="connsiteX79" fmla="*/ 394855 w 2739737"/>
                <a:gd name="connsiteY79" fmla="*/ 166255 h 2355273"/>
                <a:gd name="connsiteX80" fmla="*/ 356755 w 2739737"/>
                <a:gd name="connsiteY80" fmla="*/ 193964 h 2355273"/>
                <a:gd name="connsiteX81" fmla="*/ 342900 w 2739737"/>
                <a:gd name="connsiteY81" fmla="*/ 221673 h 2355273"/>
                <a:gd name="connsiteX82" fmla="*/ 235528 w 2739737"/>
                <a:gd name="connsiteY82" fmla="*/ 263237 h 2355273"/>
                <a:gd name="connsiteX83" fmla="*/ 187037 w 2739737"/>
                <a:gd name="connsiteY83" fmla="*/ 325582 h 2355273"/>
                <a:gd name="connsiteX84" fmla="*/ 124691 w 2739737"/>
                <a:gd name="connsiteY84" fmla="*/ 349828 h 2355273"/>
                <a:gd name="connsiteX85" fmla="*/ 86591 w 2739737"/>
                <a:gd name="connsiteY85" fmla="*/ 370609 h 2355273"/>
                <a:gd name="connsiteX86" fmla="*/ 48491 w 2739737"/>
                <a:gd name="connsiteY86" fmla="*/ 370609 h 2355273"/>
                <a:gd name="connsiteX87" fmla="*/ 20782 w 2739737"/>
                <a:gd name="connsiteY87" fmla="*/ 387928 h 2355273"/>
                <a:gd name="connsiteX88" fmla="*/ 20782 w 2739737"/>
                <a:gd name="connsiteY88" fmla="*/ 426028 h 2355273"/>
                <a:gd name="connsiteX89" fmla="*/ 20782 w 2739737"/>
                <a:gd name="connsiteY89" fmla="*/ 446809 h 2355273"/>
                <a:gd name="connsiteX90" fmla="*/ 3464 w 2739737"/>
                <a:gd name="connsiteY90" fmla="*/ 474518 h 2355273"/>
                <a:gd name="connsiteX91" fmla="*/ 0 w 2739737"/>
                <a:gd name="connsiteY91" fmla="*/ 529937 h 2355273"/>
                <a:gd name="connsiteX92" fmla="*/ 48491 w 2739737"/>
                <a:gd name="connsiteY92" fmla="*/ 523009 h 2355273"/>
                <a:gd name="connsiteX93" fmla="*/ 145473 w 2739737"/>
                <a:gd name="connsiteY93" fmla="*/ 498764 h 2355273"/>
                <a:gd name="connsiteX94" fmla="*/ 218209 w 2739737"/>
                <a:gd name="connsiteY94" fmla="*/ 498764 h 2355273"/>
                <a:gd name="connsiteX95" fmla="*/ 297873 w 2739737"/>
                <a:gd name="connsiteY95" fmla="*/ 467591 h 2355273"/>
                <a:gd name="connsiteX96" fmla="*/ 367146 w 2739737"/>
                <a:gd name="connsiteY96" fmla="*/ 453737 h 2355273"/>
                <a:gd name="connsiteX97" fmla="*/ 464128 w 2739737"/>
                <a:gd name="connsiteY97" fmla="*/ 457200 h 2355273"/>
                <a:gd name="connsiteX98" fmla="*/ 523009 w 2739737"/>
                <a:gd name="connsiteY98" fmla="*/ 484909 h 2355273"/>
                <a:gd name="connsiteX99" fmla="*/ 540328 w 2739737"/>
                <a:gd name="connsiteY99" fmla="*/ 529937 h 2355273"/>
                <a:gd name="connsiteX100" fmla="*/ 536864 w 2739737"/>
                <a:gd name="connsiteY100" fmla="*/ 595746 h 2355273"/>
                <a:gd name="connsiteX101" fmla="*/ 536864 w 2739737"/>
                <a:gd name="connsiteY101" fmla="*/ 595746 h 2355273"/>
                <a:gd name="connsiteX102" fmla="*/ 484909 w 2739737"/>
                <a:gd name="connsiteY102" fmla="*/ 619991 h 2355273"/>
                <a:gd name="connsiteX103" fmla="*/ 495300 w 2739737"/>
                <a:gd name="connsiteY103" fmla="*/ 668482 h 2355273"/>
                <a:gd name="connsiteX104" fmla="*/ 540328 w 2739737"/>
                <a:gd name="connsiteY104" fmla="*/ 678873 h 2355273"/>
                <a:gd name="connsiteX105" fmla="*/ 599209 w 2739737"/>
                <a:gd name="connsiteY105" fmla="*/ 706582 h 2355273"/>
                <a:gd name="connsiteX106" fmla="*/ 619991 w 2739737"/>
                <a:gd name="connsiteY106" fmla="*/ 751609 h 2355273"/>
                <a:gd name="connsiteX107" fmla="*/ 651164 w 2739737"/>
                <a:gd name="connsiteY107" fmla="*/ 775855 h 2355273"/>
                <a:gd name="connsiteX108" fmla="*/ 637309 w 2739737"/>
                <a:gd name="connsiteY108" fmla="*/ 820882 h 2355273"/>
                <a:gd name="connsiteX109" fmla="*/ 599209 w 2739737"/>
                <a:gd name="connsiteY109" fmla="*/ 848591 h 2355273"/>
                <a:gd name="connsiteX110" fmla="*/ 578428 w 2739737"/>
                <a:gd name="connsiteY110" fmla="*/ 883228 h 2355273"/>
                <a:gd name="connsiteX111" fmla="*/ 574964 w 2739737"/>
                <a:gd name="connsiteY111" fmla="*/ 942109 h 2355273"/>
                <a:gd name="connsiteX112" fmla="*/ 533400 w 2739737"/>
                <a:gd name="connsiteY112" fmla="*/ 962891 h 2355273"/>
                <a:gd name="connsiteX113" fmla="*/ 491837 w 2739737"/>
                <a:gd name="connsiteY113" fmla="*/ 962891 h 2355273"/>
                <a:gd name="connsiteX114" fmla="*/ 439882 w 2739737"/>
                <a:gd name="connsiteY114" fmla="*/ 955964 h 2355273"/>
                <a:gd name="connsiteX115" fmla="*/ 429491 w 2739737"/>
                <a:gd name="connsiteY115" fmla="*/ 987137 h 2355273"/>
                <a:gd name="connsiteX116" fmla="*/ 450273 w 2739737"/>
                <a:gd name="connsiteY116" fmla="*/ 1042555 h 2355273"/>
                <a:gd name="connsiteX117" fmla="*/ 474518 w 2739737"/>
                <a:gd name="connsiteY117" fmla="*/ 1122218 h 2355273"/>
                <a:gd name="connsiteX118" fmla="*/ 536864 w 2739737"/>
                <a:gd name="connsiteY118" fmla="*/ 1184564 h 2355273"/>
                <a:gd name="connsiteX119" fmla="*/ 550718 w 2739737"/>
                <a:gd name="connsiteY119" fmla="*/ 1222664 h 2355273"/>
                <a:gd name="connsiteX120" fmla="*/ 561109 w 2739737"/>
                <a:gd name="connsiteY120" fmla="*/ 1250373 h 2355273"/>
                <a:gd name="connsiteX121" fmla="*/ 540328 w 2739737"/>
                <a:gd name="connsiteY121" fmla="*/ 1278082 h 2355273"/>
                <a:gd name="connsiteX122" fmla="*/ 495300 w 2739737"/>
                <a:gd name="connsiteY122" fmla="*/ 1312718 h 2355273"/>
                <a:gd name="connsiteX123" fmla="*/ 488373 w 2739737"/>
                <a:gd name="connsiteY123" fmla="*/ 1364673 h 2355273"/>
                <a:gd name="connsiteX124" fmla="*/ 491837 w 2739737"/>
                <a:gd name="connsiteY124" fmla="*/ 1440873 h 2355273"/>
                <a:gd name="connsiteX125" fmla="*/ 533400 w 2739737"/>
                <a:gd name="connsiteY125" fmla="*/ 1468582 h 2355273"/>
                <a:gd name="connsiteX126" fmla="*/ 592282 w 2739737"/>
                <a:gd name="connsiteY126" fmla="*/ 1447800 h 2355273"/>
                <a:gd name="connsiteX127" fmla="*/ 630382 w 2739737"/>
                <a:gd name="connsiteY127" fmla="*/ 1433946 h 2355273"/>
                <a:gd name="connsiteX128" fmla="*/ 678873 w 2739737"/>
                <a:gd name="connsiteY128" fmla="*/ 1451264 h 2355273"/>
                <a:gd name="connsiteX129" fmla="*/ 720437 w 2739737"/>
                <a:gd name="connsiteY129" fmla="*/ 1485900 h 2355273"/>
                <a:gd name="connsiteX130" fmla="*/ 768928 w 2739737"/>
                <a:gd name="connsiteY130" fmla="*/ 1582882 h 2355273"/>
                <a:gd name="connsiteX131" fmla="*/ 800100 w 2739737"/>
                <a:gd name="connsiteY131" fmla="*/ 1659082 h 2355273"/>
                <a:gd name="connsiteX132" fmla="*/ 834737 w 2739737"/>
                <a:gd name="connsiteY132" fmla="*/ 1693718 h 2355273"/>
                <a:gd name="connsiteX133" fmla="*/ 865909 w 2739737"/>
                <a:gd name="connsiteY133" fmla="*/ 1728355 h 2355273"/>
                <a:gd name="connsiteX134" fmla="*/ 886691 w 2739737"/>
                <a:gd name="connsiteY134" fmla="*/ 1797628 h 2355273"/>
                <a:gd name="connsiteX135" fmla="*/ 869373 w 2739737"/>
                <a:gd name="connsiteY135" fmla="*/ 1898073 h 2355273"/>
                <a:gd name="connsiteX136" fmla="*/ 886691 w 2739737"/>
                <a:gd name="connsiteY136" fmla="*/ 1963882 h 2355273"/>
                <a:gd name="connsiteX137" fmla="*/ 879764 w 2739737"/>
                <a:gd name="connsiteY137" fmla="*/ 2008909 h 2355273"/>
                <a:gd name="connsiteX138" fmla="*/ 897082 w 2739737"/>
                <a:gd name="connsiteY138" fmla="*/ 2043546 h 2355273"/>
                <a:gd name="connsiteX139" fmla="*/ 959428 w 2739737"/>
                <a:gd name="connsiteY139" fmla="*/ 2064328 h 2355273"/>
                <a:gd name="connsiteX140" fmla="*/ 1004455 w 2739737"/>
                <a:gd name="connsiteY140" fmla="*/ 2060864 h 2355273"/>
                <a:gd name="connsiteX141" fmla="*/ 1052946 w 2739737"/>
                <a:gd name="connsiteY141" fmla="*/ 2085109 h 2355273"/>
                <a:gd name="connsiteX142" fmla="*/ 1108364 w 2739737"/>
                <a:gd name="connsiteY142" fmla="*/ 2092037 h 2355273"/>
                <a:gd name="connsiteX143" fmla="*/ 1125682 w 2739737"/>
                <a:gd name="connsiteY143" fmla="*/ 2112818 h 2355273"/>
                <a:gd name="connsiteX144" fmla="*/ 1136073 w 2739737"/>
                <a:gd name="connsiteY144" fmla="*/ 2168237 h 2355273"/>
                <a:gd name="connsiteX145" fmla="*/ 1156855 w 2739737"/>
                <a:gd name="connsiteY145" fmla="*/ 2265218 h 2355273"/>
                <a:gd name="connsiteX146" fmla="*/ 1167246 w 2739737"/>
                <a:gd name="connsiteY146" fmla="*/ 2313709 h 2355273"/>
                <a:gd name="connsiteX147" fmla="*/ 1191491 w 2739737"/>
                <a:gd name="connsiteY147" fmla="*/ 2348346 h 2355273"/>
                <a:gd name="connsiteX148" fmla="*/ 1260764 w 2739737"/>
                <a:gd name="connsiteY148" fmla="*/ 2355273 h 2355273"/>
                <a:gd name="connsiteX149" fmla="*/ 1319646 w 2739737"/>
                <a:gd name="connsiteY149" fmla="*/ 2324100 h 2355273"/>
                <a:gd name="connsiteX150" fmla="*/ 1423555 w 2739737"/>
                <a:gd name="connsiteY150" fmla="*/ 2282537 h 2355273"/>
                <a:gd name="connsiteX151" fmla="*/ 1520537 w 2739737"/>
                <a:gd name="connsiteY151" fmla="*/ 2272146 h 2355273"/>
                <a:gd name="connsiteX152" fmla="*/ 1666009 w 2739737"/>
                <a:gd name="connsiteY152" fmla="*/ 2240973 h 2355273"/>
                <a:gd name="connsiteX153" fmla="*/ 1756064 w 2739737"/>
                <a:gd name="connsiteY153" fmla="*/ 2206337 h 2355273"/>
                <a:gd name="connsiteX154" fmla="*/ 1835728 w 2739737"/>
                <a:gd name="connsiteY154" fmla="*/ 2189018 h 2355273"/>
                <a:gd name="connsiteX155" fmla="*/ 1898073 w 2739737"/>
                <a:gd name="connsiteY155" fmla="*/ 2175164 h 2355273"/>
                <a:gd name="connsiteX156" fmla="*/ 1932709 w 2739737"/>
                <a:gd name="connsiteY156" fmla="*/ 2189018 h 2355273"/>
                <a:gd name="connsiteX157" fmla="*/ 1960418 w 2739737"/>
                <a:gd name="connsiteY157" fmla="*/ 2154382 h 2355273"/>
                <a:gd name="connsiteX158" fmla="*/ 1950028 w 2739737"/>
                <a:gd name="connsiteY158" fmla="*/ 2112818 h 2355273"/>
                <a:gd name="connsiteX159" fmla="*/ 1960418 w 2739737"/>
                <a:gd name="connsiteY159" fmla="*/ 2022764 h 2355273"/>
                <a:gd name="connsiteX160" fmla="*/ 1950028 w 2739737"/>
                <a:gd name="connsiteY160" fmla="*/ 1974273 h 2355273"/>
                <a:gd name="connsiteX161" fmla="*/ 1956955 w 2739737"/>
                <a:gd name="connsiteY161" fmla="*/ 1950028 h 2355273"/>
                <a:gd name="connsiteX162" fmla="*/ 2019300 w 2739737"/>
                <a:gd name="connsiteY162" fmla="*/ 1943100 h 2355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</a:cxnLst>
              <a:rect l="l" t="t" r="r" b="b"/>
              <a:pathLst>
                <a:path w="2739737" h="2355273">
                  <a:moveTo>
                    <a:pt x="2019300" y="1943100"/>
                  </a:moveTo>
                  <a:lnTo>
                    <a:pt x="2112818" y="1918855"/>
                  </a:lnTo>
                  <a:lnTo>
                    <a:pt x="2147455" y="1891146"/>
                  </a:lnTo>
                  <a:lnTo>
                    <a:pt x="2185555" y="1894609"/>
                  </a:lnTo>
                  <a:lnTo>
                    <a:pt x="2240973" y="1887682"/>
                  </a:lnTo>
                  <a:lnTo>
                    <a:pt x="2279073" y="1842655"/>
                  </a:lnTo>
                  <a:lnTo>
                    <a:pt x="2341418" y="1783773"/>
                  </a:lnTo>
                  <a:lnTo>
                    <a:pt x="2393373" y="1749137"/>
                  </a:lnTo>
                  <a:lnTo>
                    <a:pt x="2438400" y="1714500"/>
                  </a:lnTo>
                  <a:lnTo>
                    <a:pt x="2462646" y="1652155"/>
                  </a:lnTo>
                  <a:lnTo>
                    <a:pt x="2490355" y="1593273"/>
                  </a:lnTo>
                  <a:lnTo>
                    <a:pt x="2500746" y="1548246"/>
                  </a:lnTo>
                  <a:lnTo>
                    <a:pt x="2545773" y="1510146"/>
                  </a:lnTo>
                  <a:lnTo>
                    <a:pt x="2660073" y="1465118"/>
                  </a:lnTo>
                  <a:lnTo>
                    <a:pt x="2701637" y="1447800"/>
                  </a:lnTo>
                  <a:lnTo>
                    <a:pt x="2732809" y="1392382"/>
                  </a:lnTo>
                  <a:lnTo>
                    <a:pt x="2715491" y="1333500"/>
                  </a:lnTo>
                  <a:cubicBezTo>
                    <a:pt x="2716646" y="1283855"/>
                    <a:pt x="2717800" y="1234209"/>
                    <a:pt x="2718955" y="1184564"/>
                  </a:cubicBezTo>
                  <a:lnTo>
                    <a:pt x="2739737" y="1115291"/>
                  </a:lnTo>
                  <a:lnTo>
                    <a:pt x="2715491" y="1070264"/>
                  </a:lnTo>
                  <a:lnTo>
                    <a:pt x="2635828" y="1011382"/>
                  </a:lnTo>
                  <a:lnTo>
                    <a:pt x="2601191" y="976746"/>
                  </a:lnTo>
                  <a:lnTo>
                    <a:pt x="2559628" y="883228"/>
                  </a:lnTo>
                  <a:lnTo>
                    <a:pt x="2538846" y="796637"/>
                  </a:lnTo>
                  <a:lnTo>
                    <a:pt x="2524991" y="751609"/>
                  </a:lnTo>
                  <a:lnTo>
                    <a:pt x="2511137" y="703118"/>
                  </a:lnTo>
                  <a:lnTo>
                    <a:pt x="2459182" y="703118"/>
                  </a:lnTo>
                  <a:lnTo>
                    <a:pt x="2431473" y="730828"/>
                  </a:lnTo>
                  <a:lnTo>
                    <a:pt x="2337955" y="734291"/>
                  </a:lnTo>
                  <a:lnTo>
                    <a:pt x="2240973" y="748146"/>
                  </a:lnTo>
                  <a:lnTo>
                    <a:pt x="2182091" y="751609"/>
                  </a:lnTo>
                  <a:lnTo>
                    <a:pt x="2133600" y="741218"/>
                  </a:lnTo>
                  <a:lnTo>
                    <a:pt x="2095500" y="723900"/>
                  </a:lnTo>
                  <a:lnTo>
                    <a:pt x="2047009" y="665018"/>
                  </a:lnTo>
                  <a:lnTo>
                    <a:pt x="2005446" y="592282"/>
                  </a:lnTo>
                  <a:lnTo>
                    <a:pt x="1977737" y="540328"/>
                  </a:lnTo>
                  <a:lnTo>
                    <a:pt x="1929246" y="498764"/>
                  </a:lnTo>
                  <a:lnTo>
                    <a:pt x="1898073" y="471055"/>
                  </a:lnTo>
                  <a:lnTo>
                    <a:pt x="1894609" y="422564"/>
                  </a:lnTo>
                  <a:lnTo>
                    <a:pt x="1918855" y="367146"/>
                  </a:lnTo>
                  <a:lnTo>
                    <a:pt x="1922318" y="322118"/>
                  </a:lnTo>
                  <a:lnTo>
                    <a:pt x="1887682" y="287482"/>
                  </a:lnTo>
                  <a:lnTo>
                    <a:pt x="1856509" y="252846"/>
                  </a:lnTo>
                  <a:lnTo>
                    <a:pt x="1849582" y="166255"/>
                  </a:lnTo>
                  <a:lnTo>
                    <a:pt x="1849582" y="124691"/>
                  </a:lnTo>
                  <a:lnTo>
                    <a:pt x="1856509" y="83128"/>
                  </a:lnTo>
                  <a:lnTo>
                    <a:pt x="1859973" y="41564"/>
                  </a:lnTo>
                  <a:lnTo>
                    <a:pt x="1842655" y="17318"/>
                  </a:lnTo>
                  <a:lnTo>
                    <a:pt x="1814946" y="20782"/>
                  </a:lnTo>
                  <a:lnTo>
                    <a:pt x="1783773" y="65809"/>
                  </a:lnTo>
                  <a:lnTo>
                    <a:pt x="1745673" y="103909"/>
                  </a:lnTo>
                  <a:lnTo>
                    <a:pt x="1700646" y="114300"/>
                  </a:lnTo>
                  <a:lnTo>
                    <a:pt x="1652155" y="96982"/>
                  </a:lnTo>
                  <a:lnTo>
                    <a:pt x="1593273" y="96982"/>
                  </a:lnTo>
                  <a:lnTo>
                    <a:pt x="1548246" y="90055"/>
                  </a:lnTo>
                  <a:lnTo>
                    <a:pt x="1520537" y="45028"/>
                  </a:lnTo>
                  <a:lnTo>
                    <a:pt x="1492828" y="17318"/>
                  </a:lnTo>
                  <a:lnTo>
                    <a:pt x="1440873" y="58882"/>
                  </a:lnTo>
                  <a:lnTo>
                    <a:pt x="1385455" y="65809"/>
                  </a:lnTo>
                  <a:lnTo>
                    <a:pt x="1336964" y="69273"/>
                  </a:lnTo>
                  <a:lnTo>
                    <a:pt x="1264228" y="62346"/>
                  </a:lnTo>
                  <a:lnTo>
                    <a:pt x="1222664" y="72737"/>
                  </a:lnTo>
                  <a:lnTo>
                    <a:pt x="1194955" y="103909"/>
                  </a:lnTo>
                  <a:lnTo>
                    <a:pt x="1163782" y="121228"/>
                  </a:lnTo>
                  <a:lnTo>
                    <a:pt x="1132609" y="103909"/>
                  </a:lnTo>
                  <a:lnTo>
                    <a:pt x="1049482" y="58882"/>
                  </a:lnTo>
                  <a:lnTo>
                    <a:pt x="1018309" y="38100"/>
                  </a:lnTo>
                  <a:lnTo>
                    <a:pt x="952500" y="38100"/>
                  </a:lnTo>
                  <a:lnTo>
                    <a:pt x="897082" y="24246"/>
                  </a:lnTo>
                  <a:lnTo>
                    <a:pt x="848591" y="0"/>
                  </a:lnTo>
                  <a:lnTo>
                    <a:pt x="848591" y="0"/>
                  </a:lnTo>
                  <a:lnTo>
                    <a:pt x="786246" y="0"/>
                  </a:lnTo>
                  <a:lnTo>
                    <a:pt x="768928" y="24246"/>
                  </a:lnTo>
                  <a:lnTo>
                    <a:pt x="720437" y="58882"/>
                  </a:lnTo>
                  <a:lnTo>
                    <a:pt x="696191" y="110837"/>
                  </a:lnTo>
                  <a:lnTo>
                    <a:pt x="699655" y="148937"/>
                  </a:lnTo>
                  <a:lnTo>
                    <a:pt x="675409" y="166255"/>
                  </a:lnTo>
                  <a:lnTo>
                    <a:pt x="571500" y="169718"/>
                  </a:lnTo>
                  <a:lnTo>
                    <a:pt x="457200" y="166255"/>
                  </a:lnTo>
                  <a:lnTo>
                    <a:pt x="394855" y="166255"/>
                  </a:lnTo>
                  <a:lnTo>
                    <a:pt x="356755" y="193964"/>
                  </a:lnTo>
                  <a:lnTo>
                    <a:pt x="342900" y="221673"/>
                  </a:lnTo>
                  <a:lnTo>
                    <a:pt x="235528" y="263237"/>
                  </a:lnTo>
                  <a:lnTo>
                    <a:pt x="187037" y="325582"/>
                  </a:lnTo>
                  <a:lnTo>
                    <a:pt x="124691" y="349828"/>
                  </a:lnTo>
                  <a:lnTo>
                    <a:pt x="86591" y="370609"/>
                  </a:lnTo>
                  <a:lnTo>
                    <a:pt x="48491" y="370609"/>
                  </a:lnTo>
                  <a:lnTo>
                    <a:pt x="20782" y="387928"/>
                  </a:lnTo>
                  <a:lnTo>
                    <a:pt x="20782" y="426028"/>
                  </a:lnTo>
                  <a:lnTo>
                    <a:pt x="20782" y="446809"/>
                  </a:lnTo>
                  <a:lnTo>
                    <a:pt x="3464" y="474518"/>
                  </a:lnTo>
                  <a:lnTo>
                    <a:pt x="0" y="529937"/>
                  </a:lnTo>
                  <a:lnTo>
                    <a:pt x="48491" y="523009"/>
                  </a:lnTo>
                  <a:lnTo>
                    <a:pt x="145473" y="498764"/>
                  </a:lnTo>
                  <a:lnTo>
                    <a:pt x="218209" y="498764"/>
                  </a:lnTo>
                  <a:lnTo>
                    <a:pt x="297873" y="467591"/>
                  </a:lnTo>
                  <a:lnTo>
                    <a:pt x="367146" y="453737"/>
                  </a:lnTo>
                  <a:lnTo>
                    <a:pt x="464128" y="457200"/>
                  </a:lnTo>
                  <a:lnTo>
                    <a:pt x="523009" y="484909"/>
                  </a:lnTo>
                  <a:lnTo>
                    <a:pt x="540328" y="529937"/>
                  </a:lnTo>
                  <a:lnTo>
                    <a:pt x="536864" y="595746"/>
                  </a:lnTo>
                  <a:lnTo>
                    <a:pt x="536864" y="595746"/>
                  </a:lnTo>
                  <a:lnTo>
                    <a:pt x="484909" y="619991"/>
                  </a:lnTo>
                  <a:lnTo>
                    <a:pt x="495300" y="668482"/>
                  </a:lnTo>
                  <a:lnTo>
                    <a:pt x="540328" y="678873"/>
                  </a:lnTo>
                  <a:lnTo>
                    <a:pt x="599209" y="706582"/>
                  </a:lnTo>
                  <a:lnTo>
                    <a:pt x="619991" y="751609"/>
                  </a:lnTo>
                  <a:lnTo>
                    <a:pt x="651164" y="775855"/>
                  </a:lnTo>
                  <a:lnTo>
                    <a:pt x="637309" y="820882"/>
                  </a:lnTo>
                  <a:lnTo>
                    <a:pt x="599209" y="848591"/>
                  </a:lnTo>
                  <a:lnTo>
                    <a:pt x="578428" y="883228"/>
                  </a:lnTo>
                  <a:lnTo>
                    <a:pt x="574964" y="942109"/>
                  </a:lnTo>
                  <a:lnTo>
                    <a:pt x="533400" y="962891"/>
                  </a:lnTo>
                  <a:lnTo>
                    <a:pt x="491837" y="962891"/>
                  </a:lnTo>
                  <a:lnTo>
                    <a:pt x="439882" y="955964"/>
                  </a:lnTo>
                  <a:lnTo>
                    <a:pt x="429491" y="987137"/>
                  </a:lnTo>
                  <a:lnTo>
                    <a:pt x="450273" y="1042555"/>
                  </a:lnTo>
                  <a:lnTo>
                    <a:pt x="474518" y="1122218"/>
                  </a:lnTo>
                  <a:lnTo>
                    <a:pt x="536864" y="1184564"/>
                  </a:lnTo>
                  <a:lnTo>
                    <a:pt x="550718" y="1222664"/>
                  </a:lnTo>
                  <a:lnTo>
                    <a:pt x="561109" y="1250373"/>
                  </a:lnTo>
                  <a:lnTo>
                    <a:pt x="540328" y="1278082"/>
                  </a:lnTo>
                  <a:lnTo>
                    <a:pt x="495300" y="1312718"/>
                  </a:lnTo>
                  <a:lnTo>
                    <a:pt x="488373" y="1364673"/>
                  </a:lnTo>
                  <a:lnTo>
                    <a:pt x="491837" y="1440873"/>
                  </a:lnTo>
                  <a:lnTo>
                    <a:pt x="533400" y="1468582"/>
                  </a:lnTo>
                  <a:lnTo>
                    <a:pt x="592282" y="1447800"/>
                  </a:lnTo>
                  <a:lnTo>
                    <a:pt x="630382" y="1433946"/>
                  </a:lnTo>
                  <a:lnTo>
                    <a:pt x="678873" y="1451264"/>
                  </a:lnTo>
                  <a:lnTo>
                    <a:pt x="720437" y="1485900"/>
                  </a:lnTo>
                  <a:lnTo>
                    <a:pt x="768928" y="1582882"/>
                  </a:lnTo>
                  <a:lnTo>
                    <a:pt x="800100" y="1659082"/>
                  </a:lnTo>
                  <a:lnTo>
                    <a:pt x="834737" y="1693718"/>
                  </a:lnTo>
                  <a:lnTo>
                    <a:pt x="865909" y="1728355"/>
                  </a:lnTo>
                  <a:lnTo>
                    <a:pt x="886691" y="1797628"/>
                  </a:lnTo>
                  <a:lnTo>
                    <a:pt x="869373" y="1898073"/>
                  </a:lnTo>
                  <a:lnTo>
                    <a:pt x="886691" y="1963882"/>
                  </a:lnTo>
                  <a:lnTo>
                    <a:pt x="879764" y="2008909"/>
                  </a:lnTo>
                  <a:lnTo>
                    <a:pt x="897082" y="2043546"/>
                  </a:lnTo>
                  <a:lnTo>
                    <a:pt x="959428" y="2064328"/>
                  </a:lnTo>
                  <a:lnTo>
                    <a:pt x="1004455" y="2060864"/>
                  </a:lnTo>
                  <a:lnTo>
                    <a:pt x="1052946" y="2085109"/>
                  </a:lnTo>
                  <a:lnTo>
                    <a:pt x="1108364" y="2092037"/>
                  </a:lnTo>
                  <a:lnTo>
                    <a:pt x="1125682" y="2112818"/>
                  </a:lnTo>
                  <a:lnTo>
                    <a:pt x="1136073" y="2168237"/>
                  </a:lnTo>
                  <a:lnTo>
                    <a:pt x="1156855" y="2265218"/>
                  </a:lnTo>
                  <a:lnTo>
                    <a:pt x="1167246" y="2313709"/>
                  </a:lnTo>
                  <a:lnTo>
                    <a:pt x="1191491" y="2348346"/>
                  </a:lnTo>
                  <a:lnTo>
                    <a:pt x="1260764" y="2355273"/>
                  </a:lnTo>
                  <a:lnTo>
                    <a:pt x="1319646" y="2324100"/>
                  </a:lnTo>
                  <a:lnTo>
                    <a:pt x="1423555" y="2282537"/>
                  </a:lnTo>
                  <a:lnTo>
                    <a:pt x="1520537" y="2272146"/>
                  </a:lnTo>
                  <a:lnTo>
                    <a:pt x="1666009" y="2240973"/>
                  </a:lnTo>
                  <a:lnTo>
                    <a:pt x="1756064" y="2206337"/>
                  </a:lnTo>
                  <a:lnTo>
                    <a:pt x="1835728" y="2189018"/>
                  </a:lnTo>
                  <a:lnTo>
                    <a:pt x="1898073" y="2175164"/>
                  </a:lnTo>
                  <a:lnTo>
                    <a:pt x="1932709" y="2189018"/>
                  </a:lnTo>
                  <a:lnTo>
                    <a:pt x="1960418" y="2154382"/>
                  </a:lnTo>
                  <a:lnTo>
                    <a:pt x="1950028" y="2112818"/>
                  </a:lnTo>
                  <a:lnTo>
                    <a:pt x="1960418" y="2022764"/>
                  </a:lnTo>
                  <a:lnTo>
                    <a:pt x="1950028" y="1974273"/>
                  </a:lnTo>
                  <a:lnTo>
                    <a:pt x="1956955" y="1950028"/>
                  </a:lnTo>
                  <a:lnTo>
                    <a:pt x="2019300" y="1943100"/>
                  </a:lnTo>
                  <a:close/>
                </a:path>
              </a:pathLst>
            </a:custGeom>
            <a:grp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b="1">
                <a:solidFill>
                  <a:schemeClr val="tx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endParaRPr>
            </a:p>
          </p:txBody>
        </p:sp>
        <p:sp>
          <p:nvSpPr>
            <p:cNvPr id="343" name="관악 TXT">
              <a:extLst>
                <a:ext uri="{FF2B5EF4-FFF2-40B4-BE49-F238E27FC236}">
                  <a16:creationId xmlns:a16="http://schemas.microsoft.com/office/drawing/2014/main" id="{F9EF351E-36AB-294A-90E3-CBE51D112CC5}"/>
                </a:ext>
              </a:extLst>
            </p:cNvPr>
            <p:cNvSpPr txBox="1"/>
            <p:nvPr/>
          </p:nvSpPr>
          <p:spPr>
            <a:xfrm>
              <a:off x="4030034" y="5670484"/>
              <a:ext cx="453971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ko-KR" altLang="en-US" sz="1200" b="1" spc="-150" dirty="0">
                  <a:latin typeface="S-Core Dream 6 Bold" panose="020B0503030302020204" pitchFamily="34" charset="-127"/>
                  <a:ea typeface="S-Core Dream 6 Bold" panose="020B0503030302020204" pitchFamily="34" charset="-127"/>
                </a:rPr>
                <a:t>관악</a:t>
              </a:r>
            </a:p>
          </p:txBody>
        </p:sp>
      </p:grpSp>
      <p:grpSp>
        <p:nvGrpSpPr>
          <p:cNvPr id="371" name="그룹 370">
            <a:extLst>
              <a:ext uri="{FF2B5EF4-FFF2-40B4-BE49-F238E27FC236}">
                <a16:creationId xmlns:a16="http://schemas.microsoft.com/office/drawing/2014/main" id="{0D6116DE-2FBC-EB47-B633-75BB3F08D3C4}"/>
              </a:ext>
            </a:extLst>
          </p:cNvPr>
          <p:cNvGrpSpPr/>
          <p:nvPr/>
        </p:nvGrpSpPr>
        <p:grpSpPr>
          <a:xfrm>
            <a:off x="6744529" y="1603518"/>
            <a:ext cx="4636572" cy="4575275"/>
            <a:chOff x="6744529" y="1603518"/>
            <a:chExt cx="4636572" cy="457527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230222" stA="50000" endA="275" endPos="22000" dir="5400000" sy="-100000" algn="bl" rotWithShape="0"/>
          </a:effectLst>
        </p:grpSpPr>
        <p:grpSp>
          <p:nvGrpSpPr>
            <p:cNvPr id="372" name="구로구">
              <a:extLst>
                <a:ext uri="{FF2B5EF4-FFF2-40B4-BE49-F238E27FC236}">
                  <a16:creationId xmlns:a16="http://schemas.microsoft.com/office/drawing/2014/main" id="{2DD567B5-0062-E34A-8A14-DDA27DBA4E7A}"/>
                </a:ext>
              </a:extLst>
            </p:cNvPr>
            <p:cNvGrpSpPr/>
            <p:nvPr/>
          </p:nvGrpSpPr>
          <p:grpSpPr>
            <a:xfrm>
              <a:off x="6744529" y="4707688"/>
              <a:ext cx="1201748" cy="707581"/>
              <a:chOff x="2448221" y="4954806"/>
              <a:chExt cx="1201748" cy="707581"/>
            </a:xfrm>
            <a:solidFill>
              <a:srgbClr val="73FEFF"/>
            </a:solidFill>
          </p:grpSpPr>
          <p:sp>
            <p:nvSpPr>
              <p:cNvPr id="400" name="구로구">
                <a:extLst>
                  <a:ext uri="{FF2B5EF4-FFF2-40B4-BE49-F238E27FC236}">
                    <a16:creationId xmlns:a16="http://schemas.microsoft.com/office/drawing/2014/main" id="{FE1F96FD-AFFC-BC47-A19E-6119E3D5A4B6}"/>
                  </a:ext>
                </a:extLst>
              </p:cNvPr>
              <p:cNvSpPr/>
              <p:nvPr/>
            </p:nvSpPr>
            <p:spPr>
              <a:xfrm>
                <a:off x="2448221" y="4954806"/>
                <a:ext cx="1201748" cy="707581"/>
              </a:xfrm>
              <a:custGeom>
                <a:avLst/>
                <a:gdLst>
                  <a:gd name="connsiteX0" fmla="*/ 2123440 w 2946400"/>
                  <a:gd name="connsiteY0" fmla="*/ 180340 h 1734820"/>
                  <a:gd name="connsiteX1" fmla="*/ 2085340 w 2946400"/>
                  <a:gd name="connsiteY1" fmla="*/ 218440 h 1734820"/>
                  <a:gd name="connsiteX2" fmla="*/ 2054860 w 2946400"/>
                  <a:gd name="connsiteY2" fmla="*/ 248920 h 1734820"/>
                  <a:gd name="connsiteX3" fmla="*/ 2037080 w 2946400"/>
                  <a:gd name="connsiteY3" fmla="*/ 297180 h 1734820"/>
                  <a:gd name="connsiteX4" fmla="*/ 2004060 w 2946400"/>
                  <a:gd name="connsiteY4" fmla="*/ 347980 h 1734820"/>
                  <a:gd name="connsiteX5" fmla="*/ 1950720 w 2946400"/>
                  <a:gd name="connsiteY5" fmla="*/ 406400 h 1734820"/>
                  <a:gd name="connsiteX6" fmla="*/ 1887220 w 2946400"/>
                  <a:gd name="connsiteY6" fmla="*/ 434340 h 1734820"/>
                  <a:gd name="connsiteX7" fmla="*/ 1831340 w 2946400"/>
                  <a:gd name="connsiteY7" fmla="*/ 452120 h 1734820"/>
                  <a:gd name="connsiteX8" fmla="*/ 1739900 w 2946400"/>
                  <a:gd name="connsiteY8" fmla="*/ 490220 h 1734820"/>
                  <a:gd name="connsiteX9" fmla="*/ 1706880 w 2946400"/>
                  <a:gd name="connsiteY9" fmla="*/ 510540 h 1734820"/>
                  <a:gd name="connsiteX10" fmla="*/ 1678940 w 2946400"/>
                  <a:gd name="connsiteY10" fmla="*/ 518160 h 1734820"/>
                  <a:gd name="connsiteX11" fmla="*/ 1656080 w 2946400"/>
                  <a:gd name="connsiteY11" fmla="*/ 505460 h 1734820"/>
                  <a:gd name="connsiteX12" fmla="*/ 1645920 w 2946400"/>
                  <a:gd name="connsiteY12" fmla="*/ 464820 h 1734820"/>
                  <a:gd name="connsiteX13" fmla="*/ 1628140 w 2946400"/>
                  <a:gd name="connsiteY13" fmla="*/ 431800 h 1734820"/>
                  <a:gd name="connsiteX14" fmla="*/ 1602740 w 2946400"/>
                  <a:gd name="connsiteY14" fmla="*/ 411480 h 1734820"/>
                  <a:gd name="connsiteX15" fmla="*/ 1551940 w 2946400"/>
                  <a:gd name="connsiteY15" fmla="*/ 424180 h 1734820"/>
                  <a:gd name="connsiteX16" fmla="*/ 1516380 w 2946400"/>
                  <a:gd name="connsiteY16" fmla="*/ 439420 h 1734820"/>
                  <a:gd name="connsiteX17" fmla="*/ 1488440 w 2946400"/>
                  <a:gd name="connsiteY17" fmla="*/ 419100 h 1734820"/>
                  <a:gd name="connsiteX18" fmla="*/ 1480820 w 2946400"/>
                  <a:gd name="connsiteY18" fmla="*/ 393700 h 1734820"/>
                  <a:gd name="connsiteX19" fmla="*/ 1490980 w 2946400"/>
                  <a:gd name="connsiteY19" fmla="*/ 370840 h 1734820"/>
                  <a:gd name="connsiteX20" fmla="*/ 1478280 w 2946400"/>
                  <a:gd name="connsiteY20" fmla="*/ 332740 h 1734820"/>
                  <a:gd name="connsiteX21" fmla="*/ 1460500 w 2946400"/>
                  <a:gd name="connsiteY21" fmla="*/ 314960 h 1734820"/>
                  <a:gd name="connsiteX22" fmla="*/ 1424940 w 2946400"/>
                  <a:gd name="connsiteY22" fmla="*/ 317500 h 1734820"/>
                  <a:gd name="connsiteX23" fmla="*/ 1399540 w 2946400"/>
                  <a:gd name="connsiteY23" fmla="*/ 330200 h 1734820"/>
                  <a:gd name="connsiteX24" fmla="*/ 1374140 w 2946400"/>
                  <a:gd name="connsiteY24" fmla="*/ 307340 h 1734820"/>
                  <a:gd name="connsiteX25" fmla="*/ 1338580 w 2946400"/>
                  <a:gd name="connsiteY25" fmla="*/ 266700 h 1734820"/>
                  <a:gd name="connsiteX26" fmla="*/ 1308100 w 2946400"/>
                  <a:gd name="connsiteY26" fmla="*/ 241300 h 1734820"/>
                  <a:gd name="connsiteX27" fmla="*/ 1254760 w 2946400"/>
                  <a:gd name="connsiteY27" fmla="*/ 259080 h 1734820"/>
                  <a:gd name="connsiteX28" fmla="*/ 1234440 w 2946400"/>
                  <a:gd name="connsiteY28" fmla="*/ 294640 h 1734820"/>
                  <a:gd name="connsiteX29" fmla="*/ 1193800 w 2946400"/>
                  <a:gd name="connsiteY29" fmla="*/ 307340 h 1734820"/>
                  <a:gd name="connsiteX30" fmla="*/ 1155700 w 2946400"/>
                  <a:gd name="connsiteY30" fmla="*/ 317500 h 1734820"/>
                  <a:gd name="connsiteX31" fmla="*/ 1115060 w 2946400"/>
                  <a:gd name="connsiteY31" fmla="*/ 365760 h 1734820"/>
                  <a:gd name="connsiteX32" fmla="*/ 1087120 w 2946400"/>
                  <a:gd name="connsiteY32" fmla="*/ 419100 h 1734820"/>
                  <a:gd name="connsiteX33" fmla="*/ 1069340 w 2946400"/>
                  <a:gd name="connsiteY33" fmla="*/ 449580 h 1734820"/>
                  <a:gd name="connsiteX34" fmla="*/ 1036320 w 2946400"/>
                  <a:gd name="connsiteY34" fmla="*/ 474980 h 1734820"/>
                  <a:gd name="connsiteX35" fmla="*/ 1010920 w 2946400"/>
                  <a:gd name="connsiteY35" fmla="*/ 482600 h 1734820"/>
                  <a:gd name="connsiteX36" fmla="*/ 967740 w 2946400"/>
                  <a:gd name="connsiteY36" fmla="*/ 464820 h 1734820"/>
                  <a:gd name="connsiteX37" fmla="*/ 944880 w 2946400"/>
                  <a:gd name="connsiteY37" fmla="*/ 485140 h 1734820"/>
                  <a:gd name="connsiteX38" fmla="*/ 942340 w 2946400"/>
                  <a:gd name="connsiteY38" fmla="*/ 528320 h 1734820"/>
                  <a:gd name="connsiteX39" fmla="*/ 944880 w 2946400"/>
                  <a:gd name="connsiteY39" fmla="*/ 576580 h 1734820"/>
                  <a:gd name="connsiteX40" fmla="*/ 937260 w 2946400"/>
                  <a:gd name="connsiteY40" fmla="*/ 632460 h 1734820"/>
                  <a:gd name="connsiteX41" fmla="*/ 894080 w 2946400"/>
                  <a:gd name="connsiteY41" fmla="*/ 675640 h 1734820"/>
                  <a:gd name="connsiteX42" fmla="*/ 866140 w 2946400"/>
                  <a:gd name="connsiteY42" fmla="*/ 685800 h 1734820"/>
                  <a:gd name="connsiteX43" fmla="*/ 828040 w 2946400"/>
                  <a:gd name="connsiteY43" fmla="*/ 678180 h 1734820"/>
                  <a:gd name="connsiteX44" fmla="*/ 825500 w 2946400"/>
                  <a:gd name="connsiteY44" fmla="*/ 642620 h 1734820"/>
                  <a:gd name="connsiteX45" fmla="*/ 812800 w 2946400"/>
                  <a:gd name="connsiteY45" fmla="*/ 612140 h 1734820"/>
                  <a:gd name="connsiteX46" fmla="*/ 795020 w 2946400"/>
                  <a:gd name="connsiteY46" fmla="*/ 581660 h 1734820"/>
                  <a:gd name="connsiteX47" fmla="*/ 769620 w 2946400"/>
                  <a:gd name="connsiteY47" fmla="*/ 571500 h 1734820"/>
                  <a:gd name="connsiteX48" fmla="*/ 723900 w 2946400"/>
                  <a:gd name="connsiteY48" fmla="*/ 579120 h 1734820"/>
                  <a:gd name="connsiteX49" fmla="*/ 680720 w 2946400"/>
                  <a:gd name="connsiteY49" fmla="*/ 566420 h 1734820"/>
                  <a:gd name="connsiteX50" fmla="*/ 660400 w 2946400"/>
                  <a:gd name="connsiteY50" fmla="*/ 553720 h 1734820"/>
                  <a:gd name="connsiteX51" fmla="*/ 612140 w 2946400"/>
                  <a:gd name="connsiteY51" fmla="*/ 546100 h 1734820"/>
                  <a:gd name="connsiteX52" fmla="*/ 584200 w 2946400"/>
                  <a:gd name="connsiteY52" fmla="*/ 533400 h 1734820"/>
                  <a:gd name="connsiteX53" fmla="*/ 568960 w 2946400"/>
                  <a:gd name="connsiteY53" fmla="*/ 495300 h 1734820"/>
                  <a:gd name="connsiteX54" fmla="*/ 568960 w 2946400"/>
                  <a:gd name="connsiteY54" fmla="*/ 452120 h 1734820"/>
                  <a:gd name="connsiteX55" fmla="*/ 568960 w 2946400"/>
                  <a:gd name="connsiteY55" fmla="*/ 411480 h 1734820"/>
                  <a:gd name="connsiteX56" fmla="*/ 566420 w 2946400"/>
                  <a:gd name="connsiteY56" fmla="*/ 378460 h 1734820"/>
                  <a:gd name="connsiteX57" fmla="*/ 591820 w 2946400"/>
                  <a:gd name="connsiteY57" fmla="*/ 365760 h 1734820"/>
                  <a:gd name="connsiteX58" fmla="*/ 624840 w 2946400"/>
                  <a:gd name="connsiteY58" fmla="*/ 355600 h 1734820"/>
                  <a:gd name="connsiteX59" fmla="*/ 637540 w 2946400"/>
                  <a:gd name="connsiteY59" fmla="*/ 330200 h 1734820"/>
                  <a:gd name="connsiteX60" fmla="*/ 617220 w 2946400"/>
                  <a:gd name="connsiteY60" fmla="*/ 314960 h 1734820"/>
                  <a:gd name="connsiteX61" fmla="*/ 574040 w 2946400"/>
                  <a:gd name="connsiteY61" fmla="*/ 317500 h 1734820"/>
                  <a:gd name="connsiteX62" fmla="*/ 548640 w 2946400"/>
                  <a:gd name="connsiteY62" fmla="*/ 325120 h 1734820"/>
                  <a:gd name="connsiteX63" fmla="*/ 487680 w 2946400"/>
                  <a:gd name="connsiteY63" fmla="*/ 317500 h 1734820"/>
                  <a:gd name="connsiteX64" fmla="*/ 439420 w 2946400"/>
                  <a:gd name="connsiteY64" fmla="*/ 320040 h 1734820"/>
                  <a:gd name="connsiteX65" fmla="*/ 393700 w 2946400"/>
                  <a:gd name="connsiteY65" fmla="*/ 320040 h 1734820"/>
                  <a:gd name="connsiteX66" fmla="*/ 365760 w 2946400"/>
                  <a:gd name="connsiteY66" fmla="*/ 327660 h 1734820"/>
                  <a:gd name="connsiteX67" fmla="*/ 335280 w 2946400"/>
                  <a:gd name="connsiteY67" fmla="*/ 345440 h 1734820"/>
                  <a:gd name="connsiteX68" fmla="*/ 327660 w 2946400"/>
                  <a:gd name="connsiteY68" fmla="*/ 381000 h 1734820"/>
                  <a:gd name="connsiteX69" fmla="*/ 335280 w 2946400"/>
                  <a:gd name="connsiteY69" fmla="*/ 439420 h 1734820"/>
                  <a:gd name="connsiteX70" fmla="*/ 337820 w 2946400"/>
                  <a:gd name="connsiteY70" fmla="*/ 495300 h 1734820"/>
                  <a:gd name="connsiteX71" fmla="*/ 332740 w 2946400"/>
                  <a:gd name="connsiteY71" fmla="*/ 543560 h 1734820"/>
                  <a:gd name="connsiteX72" fmla="*/ 297180 w 2946400"/>
                  <a:gd name="connsiteY72" fmla="*/ 571500 h 1734820"/>
                  <a:gd name="connsiteX73" fmla="*/ 254000 w 2946400"/>
                  <a:gd name="connsiteY73" fmla="*/ 612140 h 1734820"/>
                  <a:gd name="connsiteX74" fmla="*/ 213360 w 2946400"/>
                  <a:gd name="connsiteY74" fmla="*/ 642620 h 1734820"/>
                  <a:gd name="connsiteX75" fmla="*/ 154940 w 2946400"/>
                  <a:gd name="connsiteY75" fmla="*/ 657860 h 1734820"/>
                  <a:gd name="connsiteX76" fmla="*/ 83820 w 2946400"/>
                  <a:gd name="connsiteY76" fmla="*/ 685800 h 1734820"/>
                  <a:gd name="connsiteX77" fmla="*/ 53340 w 2946400"/>
                  <a:gd name="connsiteY77" fmla="*/ 706120 h 1734820"/>
                  <a:gd name="connsiteX78" fmla="*/ 7620 w 2946400"/>
                  <a:gd name="connsiteY78" fmla="*/ 703580 h 1734820"/>
                  <a:gd name="connsiteX79" fmla="*/ 0 w 2946400"/>
                  <a:gd name="connsiteY79" fmla="*/ 736600 h 1734820"/>
                  <a:gd name="connsiteX80" fmla="*/ 30480 w 2946400"/>
                  <a:gd name="connsiteY80" fmla="*/ 784860 h 1734820"/>
                  <a:gd name="connsiteX81" fmla="*/ 58420 w 2946400"/>
                  <a:gd name="connsiteY81" fmla="*/ 850900 h 1734820"/>
                  <a:gd name="connsiteX82" fmla="*/ 101600 w 2946400"/>
                  <a:gd name="connsiteY82" fmla="*/ 904240 h 1734820"/>
                  <a:gd name="connsiteX83" fmla="*/ 142240 w 2946400"/>
                  <a:gd name="connsiteY83" fmla="*/ 990600 h 1734820"/>
                  <a:gd name="connsiteX84" fmla="*/ 162560 w 2946400"/>
                  <a:gd name="connsiteY84" fmla="*/ 1028700 h 1734820"/>
                  <a:gd name="connsiteX85" fmla="*/ 182880 w 2946400"/>
                  <a:gd name="connsiteY85" fmla="*/ 1051560 h 1734820"/>
                  <a:gd name="connsiteX86" fmla="*/ 223520 w 2946400"/>
                  <a:gd name="connsiteY86" fmla="*/ 1046480 h 1734820"/>
                  <a:gd name="connsiteX87" fmla="*/ 266700 w 2946400"/>
                  <a:gd name="connsiteY87" fmla="*/ 1051560 h 1734820"/>
                  <a:gd name="connsiteX88" fmla="*/ 279400 w 2946400"/>
                  <a:gd name="connsiteY88" fmla="*/ 1066800 h 1734820"/>
                  <a:gd name="connsiteX89" fmla="*/ 287020 w 2946400"/>
                  <a:gd name="connsiteY89" fmla="*/ 1104900 h 1734820"/>
                  <a:gd name="connsiteX90" fmla="*/ 279400 w 2946400"/>
                  <a:gd name="connsiteY90" fmla="*/ 1160780 h 1734820"/>
                  <a:gd name="connsiteX91" fmla="*/ 256540 w 2946400"/>
                  <a:gd name="connsiteY91" fmla="*/ 1211580 h 1734820"/>
                  <a:gd name="connsiteX92" fmla="*/ 241300 w 2946400"/>
                  <a:gd name="connsiteY92" fmla="*/ 1270000 h 1734820"/>
                  <a:gd name="connsiteX93" fmla="*/ 215900 w 2946400"/>
                  <a:gd name="connsiteY93" fmla="*/ 1330960 h 1734820"/>
                  <a:gd name="connsiteX94" fmla="*/ 226060 w 2946400"/>
                  <a:gd name="connsiteY94" fmla="*/ 1432560 h 1734820"/>
                  <a:gd name="connsiteX95" fmla="*/ 233680 w 2946400"/>
                  <a:gd name="connsiteY95" fmla="*/ 1513840 h 1734820"/>
                  <a:gd name="connsiteX96" fmla="*/ 231140 w 2946400"/>
                  <a:gd name="connsiteY96" fmla="*/ 1564640 h 1734820"/>
                  <a:gd name="connsiteX97" fmla="*/ 243840 w 2946400"/>
                  <a:gd name="connsiteY97" fmla="*/ 1623060 h 1734820"/>
                  <a:gd name="connsiteX98" fmla="*/ 276860 w 2946400"/>
                  <a:gd name="connsiteY98" fmla="*/ 1653540 h 1734820"/>
                  <a:gd name="connsiteX99" fmla="*/ 365760 w 2946400"/>
                  <a:gd name="connsiteY99" fmla="*/ 1673860 h 1734820"/>
                  <a:gd name="connsiteX100" fmla="*/ 421640 w 2946400"/>
                  <a:gd name="connsiteY100" fmla="*/ 1696720 h 1734820"/>
                  <a:gd name="connsiteX101" fmla="*/ 474980 w 2946400"/>
                  <a:gd name="connsiteY101" fmla="*/ 1717040 h 1734820"/>
                  <a:gd name="connsiteX102" fmla="*/ 535940 w 2946400"/>
                  <a:gd name="connsiteY102" fmla="*/ 1717040 h 1734820"/>
                  <a:gd name="connsiteX103" fmla="*/ 568960 w 2946400"/>
                  <a:gd name="connsiteY103" fmla="*/ 1673860 h 1734820"/>
                  <a:gd name="connsiteX104" fmla="*/ 604520 w 2946400"/>
                  <a:gd name="connsiteY104" fmla="*/ 1640840 h 1734820"/>
                  <a:gd name="connsiteX105" fmla="*/ 640080 w 2946400"/>
                  <a:gd name="connsiteY105" fmla="*/ 1638300 h 1734820"/>
                  <a:gd name="connsiteX106" fmla="*/ 685800 w 2946400"/>
                  <a:gd name="connsiteY106" fmla="*/ 1671320 h 1734820"/>
                  <a:gd name="connsiteX107" fmla="*/ 728980 w 2946400"/>
                  <a:gd name="connsiteY107" fmla="*/ 1701800 h 1734820"/>
                  <a:gd name="connsiteX108" fmla="*/ 779780 w 2946400"/>
                  <a:gd name="connsiteY108" fmla="*/ 1719580 h 1734820"/>
                  <a:gd name="connsiteX109" fmla="*/ 853440 w 2946400"/>
                  <a:gd name="connsiteY109" fmla="*/ 1724660 h 1734820"/>
                  <a:gd name="connsiteX110" fmla="*/ 975360 w 2946400"/>
                  <a:gd name="connsiteY110" fmla="*/ 1734820 h 1734820"/>
                  <a:gd name="connsiteX111" fmla="*/ 1051560 w 2946400"/>
                  <a:gd name="connsiteY111" fmla="*/ 1727200 h 1734820"/>
                  <a:gd name="connsiteX112" fmla="*/ 1089660 w 2946400"/>
                  <a:gd name="connsiteY112" fmla="*/ 1676400 h 1734820"/>
                  <a:gd name="connsiteX113" fmla="*/ 1087120 w 2946400"/>
                  <a:gd name="connsiteY113" fmla="*/ 1607820 h 1734820"/>
                  <a:gd name="connsiteX114" fmla="*/ 1079500 w 2946400"/>
                  <a:gd name="connsiteY114" fmla="*/ 1531620 h 1734820"/>
                  <a:gd name="connsiteX115" fmla="*/ 1084580 w 2946400"/>
                  <a:gd name="connsiteY115" fmla="*/ 1483360 h 1734820"/>
                  <a:gd name="connsiteX116" fmla="*/ 1109980 w 2946400"/>
                  <a:gd name="connsiteY116" fmla="*/ 1442720 h 1734820"/>
                  <a:gd name="connsiteX117" fmla="*/ 1170940 w 2946400"/>
                  <a:gd name="connsiteY117" fmla="*/ 1417320 h 1734820"/>
                  <a:gd name="connsiteX118" fmla="*/ 1221740 w 2946400"/>
                  <a:gd name="connsiteY118" fmla="*/ 1424940 h 1734820"/>
                  <a:gd name="connsiteX119" fmla="*/ 1295400 w 2946400"/>
                  <a:gd name="connsiteY119" fmla="*/ 1417320 h 1734820"/>
                  <a:gd name="connsiteX120" fmla="*/ 1333500 w 2946400"/>
                  <a:gd name="connsiteY120" fmla="*/ 1424940 h 1734820"/>
                  <a:gd name="connsiteX121" fmla="*/ 1386840 w 2946400"/>
                  <a:gd name="connsiteY121" fmla="*/ 1427480 h 1734820"/>
                  <a:gd name="connsiteX122" fmla="*/ 1419860 w 2946400"/>
                  <a:gd name="connsiteY122" fmla="*/ 1386840 h 1734820"/>
                  <a:gd name="connsiteX123" fmla="*/ 1445260 w 2946400"/>
                  <a:gd name="connsiteY123" fmla="*/ 1323340 h 1734820"/>
                  <a:gd name="connsiteX124" fmla="*/ 1483360 w 2946400"/>
                  <a:gd name="connsiteY124" fmla="*/ 1280160 h 1734820"/>
                  <a:gd name="connsiteX125" fmla="*/ 1534160 w 2946400"/>
                  <a:gd name="connsiteY125" fmla="*/ 1242060 h 1734820"/>
                  <a:gd name="connsiteX126" fmla="*/ 1554480 w 2946400"/>
                  <a:gd name="connsiteY126" fmla="*/ 1229360 h 1734820"/>
                  <a:gd name="connsiteX127" fmla="*/ 1582420 w 2946400"/>
                  <a:gd name="connsiteY127" fmla="*/ 1160780 h 1734820"/>
                  <a:gd name="connsiteX128" fmla="*/ 1630680 w 2946400"/>
                  <a:gd name="connsiteY128" fmla="*/ 1097280 h 1734820"/>
                  <a:gd name="connsiteX129" fmla="*/ 1704340 w 2946400"/>
                  <a:gd name="connsiteY129" fmla="*/ 1018540 h 1734820"/>
                  <a:gd name="connsiteX130" fmla="*/ 1737360 w 2946400"/>
                  <a:gd name="connsiteY130" fmla="*/ 965200 h 1734820"/>
                  <a:gd name="connsiteX131" fmla="*/ 1775460 w 2946400"/>
                  <a:gd name="connsiteY131" fmla="*/ 922020 h 1734820"/>
                  <a:gd name="connsiteX132" fmla="*/ 1813560 w 2946400"/>
                  <a:gd name="connsiteY132" fmla="*/ 883920 h 1734820"/>
                  <a:gd name="connsiteX133" fmla="*/ 1823720 w 2946400"/>
                  <a:gd name="connsiteY133" fmla="*/ 853440 h 1734820"/>
                  <a:gd name="connsiteX134" fmla="*/ 1831340 w 2946400"/>
                  <a:gd name="connsiteY134" fmla="*/ 838200 h 1734820"/>
                  <a:gd name="connsiteX135" fmla="*/ 1874520 w 2946400"/>
                  <a:gd name="connsiteY135" fmla="*/ 843280 h 1734820"/>
                  <a:gd name="connsiteX136" fmla="*/ 1902460 w 2946400"/>
                  <a:gd name="connsiteY136" fmla="*/ 889000 h 1734820"/>
                  <a:gd name="connsiteX137" fmla="*/ 1938020 w 2946400"/>
                  <a:gd name="connsiteY137" fmla="*/ 944880 h 1734820"/>
                  <a:gd name="connsiteX138" fmla="*/ 1986280 w 2946400"/>
                  <a:gd name="connsiteY138" fmla="*/ 1013460 h 1734820"/>
                  <a:gd name="connsiteX139" fmla="*/ 2021840 w 2946400"/>
                  <a:gd name="connsiteY139" fmla="*/ 1046480 h 1734820"/>
                  <a:gd name="connsiteX140" fmla="*/ 2039620 w 2946400"/>
                  <a:gd name="connsiteY140" fmla="*/ 1084580 h 1734820"/>
                  <a:gd name="connsiteX141" fmla="*/ 2077720 w 2946400"/>
                  <a:gd name="connsiteY141" fmla="*/ 1102360 h 1734820"/>
                  <a:gd name="connsiteX142" fmla="*/ 2125980 w 2946400"/>
                  <a:gd name="connsiteY142" fmla="*/ 1079500 h 1734820"/>
                  <a:gd name="connsiteX143" fmla="*/ 2174240 w 2946400"/>
                  <a:gd name="connsiteY143" fmla="*/ 1071880 h 1734820"/>
                  <a:gd name="connsiteX144" fmla="*/ 2247900 w 2946400"/>
                  <a:gd name="connsiteY144" fmla="*/ 1079500 h 1734820"/>
                  <a:gd name="connsiteX145" fmla="*/ 2283460 w 2946400"/>
                  <a:gd name="connsiteY145" fmla="*/ 1107440 h 1734820"/>
                  <a:gd name="connsiteX146" fmla="*/ 2321560 w 2946400"/>
                  <a:gd name="connsiteY146" fmla="*/ 1150620 h 1734820"/>
                  <a:gd name="connsiteX147" fmla="*/ 2390140 w 2946400"/>
                  <a:gd name="connsiteY147" fmla="*/ 1181100 h 1734820"/>
                  <a:gd name="connsiteX148" fmla="*/ 2440940 w 2946400"/>
                  <a:gd name="connsiteY148" fmla="*/ 1229360 h 1734820"/>
                  <a:gd name="connsiteX149" fmla="*/ 2456180 w 2946400"/>
                  <a:gd name="connsiteY149" fmla="*/ 1282700 h 1734820"/>
                  <a:gd name="connsiteX150" fmla="*/ 2458720 w 2946400"/>
                  <a:gd name="connsiteY150" fmla="*/ 1346200 h 1734820"/>
                  <a:gd name="connsiteX151" fmla="*/ 2499360 w 2946400"/>
                  <a:gd name="connsiteY151" fmla="*/ 1404620 h 1734820"/>
                  <a:gd name="connsiteX152" fmla="*/ 2578100 w 2946400"/>
                  <a:gd name="connsiteY152" fmla="*/ 1478280 h 1734820"/>
                  <a:gd name="connsiteX153" fmla="*/ 2633980 w 2946400"/>
                  <a:gd name="connsiteY153" fmla="*/ 1501140 h 1734820"/>
                  <a:gd name="connsiteX154" fmla="*/ 2692400 w 2946400"/>
                  <a:gd name="connsiteY154" fmla="*/ 1490980 h 1734820"/>
                  <a:gd name="connsiteX155" fmla="*/ 2778760 w 2946400"/>
                  <a:gd name="connsiteY155" fmla="*/ 1490980 h 1734820"/>
                  <a:gd name="connsiteX156" fmla="*/ 2839720 w 2946400"/>
                  <a:gd name="connsiteY156" fmla="*/ 1508760 h 1734820"/>
                  <a:gd name="connsiteX157" fmla="*/ 2877820 w 2946400"/>
                  <a:gd name="connsiteY157" fmla="*/ 1506220 h 1734820"/>
                  <a:gd name="connsiteX158" fmla="*/ 2890520 w 2946400"/>
                  <a:gd name="connsiteY158" fmla="*/ 1468120 h 1734820"/>
                  <a:gd name="connsiteX159" fmla="*/ 2887980 w 2946400"/>
                  <a:gd name="connsiteY159" fmla="*/ 1440180 h 1734820"/>
                  <a:gd name="connsiteX160" fmla="*/ 2918460 w 2946400"/>
                  <a:gd name="connsiteY160" fmla="*/ 1386840 h 1734820"/>
                  <a:gd name="connsiteX161" fmla="*/ 2918460 w 2946400"/>
                  <a:gd name="connsiteY161" fmla="*/ 1356360 h 1734820"/>
                  <a:gd name="connsiteX162" fmla="*/ 2941320 w 2946400"/>
                  <a:gd name="connsiteY162" fmla="*/ 1330960 h 1734820"/>
                  <a:gd name="connsiteX163" fmla="*/ 2946400 w 2946400"/>
                  <a:gd name="connsiteY163" fmla="*/ 1292860 h 1734820"/>
                  <a:gd name="connsiteX164" fmla="*/ 2918460 w 2946400"/>
                  <a:gd name="connsiteY164" fmla="*/ 1264920 h 1734820"/>
                  <a:gd name="connsiteX165" fmla="*/ 2862580 w 2946400"/>
                  <a:gd name="connsiteY165" fmla="*/ 1264920 h 1734820"/>
                  <a:gd name="connsiteX166" fmla="*/ 2811780 w 2946400"/>
                  <a:gd name="connsiteY166" fmla="*/ 1229360 h 1734820"/>
                  <a:gd name="connsiteX167" fmla="*/ 2778760 w 2946400"/>
                  <a:gd name="connsiteY167" fmla="*/ 1214120 h 1734820"/>
                  <a:gd name="connsiteX168" fmla="*/ 2735580 w 2946400"/>
                  <a:gd name="connsiteY168" fmla="*/ 1168400 h 1734820"/>
                  <a:gd name="connsiteX169" fmla="*/ 2720340 w 2946400"/>
                  <a:gd name="connsiteY169" fmla="*/ 1115060 h 1734820"/>
                  <a:gd name="connsiteX170" fmla="*/ 2694940 w 2946400"/>
                  <a:gd name="connsiteY170" fmla="*/ 1079500 h 1734820"/>
                  <a:gd name="connsiteX171" fmla="*/ 2659380 w 2946400"/>
                  <a:gd name="connsiteY171" fmla="*/ 1051560 h 1734820"/>
                  <a:gd name="connsiteX172" fmla="*/ 2644140 w 2946400"/>
                  <a:gd name="connsiteY172" fmla="*/ 1003300 h 1734820"/>
                  <a:gd name="connsiteX173" fmla="*/ 2641600 w 2946400"/>
                  <a:gd name="connsiteY173" fmla="*/ 922020 h 1734820"/>
                  <a:gd name="connsiteX174" fmla="*/ 2646680 w 2946400"/>
                  <a:gd name="connsiteY174" fmla="*/ 817880 h 1734820"/>
                  <a:gd name="connsiteX175" fmla="*/ 2618740 w 2946400"/>
                  <a:gd name="connsiteY175" fmla="*/ 756920 h 1734820"/>
                  <a:gd name="connsiteX176" fmla="*/ 2618740 w 2946400"/>
                  <a:gd name="connsiteY176" fmla="*/ 660400 h 1734820"/>
                  <a:gd name="connsiteX177" fmla="*/ 2618740 w 2946400"/>
                  <a:gd name="connsiteY177" fmla="*/ 604520 h 1734820"/>
                  <a:gd name="connsiteX178" fmla="*/ 2603500 w 2946400"/>
                  <a:gd name="connsiteY178" fmla="*/ 548640 h 1734820"/>
                  <a:gd name="connsiteX179" fmla="*/ 2600960 w 2946400"/>
                  <a:gd name="connsiteY179" fmla="*/ 495300 h 1734820"/>
                  <a:gd name="connsiteX180" fmla="*/ 2603500 w 2946400"/>
                  <a:gd name="connsiteY180" fmla="*/ 426720 h 1734820"/>
                  <a:gd name="connsiteX181" fmla="*/ 2603500 w 2946400"/>
                  <a:gd name="connsiteY181" fmla="*/ 370840 h 1734820"/>
                  <a:gd name="connsiteX182" fmla="*/ 2626360 w 2946400"/>
                  <a:gd name="connsiteY182" fmla="*/ 340360 h 1734820"/>
                  <a:gd name="connsiteX183" fmla="*/ 2623820 w 2946400"/>
                  <a:gd name="connsiteY183" fmla="*/ 297180 h 1734820"/>
                  <a:gd name="connsiteX184" fmla="*/ 2593340 w 2946400"/>
                  <a:gd name="connsiteY184" fmla="*/ 274320 h 1734820"/>
                  <a:gd name="connsiteX185" fmla="*/ 2560320 w 2946400"/>
                  <a:gd name="connsiteY185" fmla="*/ 241300 h 1734820"/>
                  <a:gd name="connsiteX186" fmla="*/ 2527300 w 2946400"/>
                  <a:gd name="connsiteY186" fmla="*/ 180340 h 1734820"/>
                  <a:gd name="connsiteX187" fmla="*/ 2479040 w 2946400"/>
                  <a:gd name="connsiteY187" fmla="*/ 152400 h 1734820"/>
                  <a:gd name="connsiteX188" fmla="*/ 2433320 w 2946400"/>
                  <a:gd name="connsiteY188" fmla="*/ 121920 h 1734820"/>
                  <a:gd name="connsiteX189" fmla="*/ 2369820 w 2946400"/>
                  <a:gd name="connsiteY189" fmla="*/ 83820 h 1734820"/>
                  <a:gd name="connsiteX190" fmla="*/ 2321560 w 2946400"/>
                  <a:gd name="connsiteY190" fmla="*/ 45720 h 1734820"/>
                  <a:gd name="connsiteX191" fmla="*/ 2306320 w 2946400"/>
                  <a:gd name="connsiteY191" fmla="*/ 12700 h 1734820"/>
                  <a:gd name="connsiteX192" fmla="*/ 2275840 w 2946400"/>
                  <a:gd name="connsiteY192" fmla="*/ 0 h 1734820"/>
                  <a:gd name="connsiteX193" fmla="*/ 2247900 w 2946400"/>
                  <a:gd name="connsiteY193" fmla="*/ 0 h 1734820"/>
                  <a:gd name="connsiteX194" fmla="*/ 2227580 w 2946400"/>
                  <a:gd name="connsiteY194" fmla="*/ 27940 h 1734820"/>
                  <a:gd name="connsiteX195" fmla="*/ 2212340 w 2946400"/>
                  <a:gd name="connsiteY195" fmla="*/ 71120 h 1734820"/>
                  <a:gd name="connsiteX196" fmla="*/ 2179320 w 2946400"/>
                  <a:gd name="connsiteY196" fmla="*/ 111760 h 1734820"/>
                  <a:gd name="connsiteX197" fmla="*/ 2181860 w 2946400"/>
                  <a:gd name="connsiteY197" fmla="*/ 142240 h 1734820"/>
                  <a:gd name="connsiteX198" fmla="*/ 2123440 w 2946400"/>
                  <a:gd name="connsiteY198" fmla="*/ 180340 h 17348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</a:cxnLst>
                <a:rect l="l" t="t" r="r" b="b"/>
                <a:pathLst>
                  <a:path w="2946400" h="1734820">
                    <a:moveTo>
                      <a:pt x="2123440" y="180340"/>
                    </a:moveTo>
                    <a:lnTo>
                      <a:pt x="2085340" y="218440"/>
                    </a:lnTo>
                    <a:lnTo>
                      <a:pt x="2054860" y="248920"/>
                    </a:lnTo>
                    <a:lnTo>
                      <a:pt x="2037080" y="297180"/>
                    </a:lnTo>
                    <a:lnTo>
                      <a:pt x="2004060" y="347980"/>
                    </a:lnTo>
                    <a:lnTo>
                      <a:pt x="1950720" y="406400"/>
                    </a:lnTo>
                    <a:lnTo>
                      <a:pt x="1887220" y="434340"/>
                    </a:lnTo>
                    <a:lnTo>
                      <a:pt x="1831340" y="452120"/>
                    </a:lnTo>
                    <a:lnTo>
                      <a:pt x="1739900" y="490220"/>
                    </a:lnTo>
                    <a:lnTo>
                      <a:pt x="1706880" y="510540"/>
                    </a:lnTo>
                    <a:lnTo>
                      <a:pt x="1678940" y="518160"/>
                    </a:lnTo>
                    <a:lnTo>
                      <a:pt x="1656080" y="505460"/>
                    </a:lnTo>
                    <a:lnTo>
                      <a:pt x="1645920" y="464820"/>
                    </a:lnTo>
                    <a:lnTo>
                      <a:pt x="1628140" y="431800"/>
                    </a:lnTo>
                    <a:lnTo>
                      <a:pt x="1602740" y="411480"/>
                    </a:lnTo>
                    <a:lnTo>
                      <a:pt x="1551940" y="424180"/>
                    </a:lnTo>
                    <a:lnTo>
                      <a:pt x="1516380" y="439420"/>
                    </a:lnTo>
                    <a:lnTo>
                      <a:pt x="1488440" y="419100"/>
                    </a:lnTo>
                    <a:lnTo>
                      <a:pt x="1480820" y="393700"/>
                    </a:lnTo>
                    <a:lnTo>
                      <a:pt x="1490980" y="370840"/>
                    </a:lnTo>
                    <a:lnTo>
                      <a:pt x="1478280" y="332740"/>
                    </a:lnTo>
                    <a:lnTo>
                      <a:pt x="1460500" y="314960"/>
                    </a:lnTo>
                    <a:lnTo>
                      <a:pt x="1424940" y="317500"/>
                    </a:lnTo>
                    <a:lnTo>
                      <a:pt x="1399540" y="330200"/>
                    </a:lnTo>
                    <a:lnTo>
                      <a:pt x="1374140" y="307340"/>
                    </a:lnTo>
                    <a:lnTo>
                      <a:pt x="1338580" y="266700"/>
                    </a:lnTo>
                    <a:lnTo>
                      <a:pt x="1308100" y="241300"/>
                    </a:lnTo>
                    <a:lnTo>
                      <a:pt x="1254760" y="259080"/>
                    </a:lnTo>
                    <a:lnTo>
                      <a:pt x="1234440" y="294640"/>
                    </a:lnTo>
                    <a:lnTo>
                      <a:pt x="1193800" y="307340"/>
                    </a:lnTo>
                    <a:lnTo>
                      <a:pt x="1155700" y="317500"/>
                    </a:lnTo>
                    <a:lnTo>
                      <a:pt x="1115060" y="365760"/>
                    </a:lnTo>
                    <a:lnTo>
                      <a:pt x="1087120" y="419100"/>
                    </a:lnTo>
                    <a:lnTo>
                      <a:pt x="1069340" y="449580"/>
                    </a:lnTo>
                    <a:lnTo>
                      <a:pt x="1036320" y="474980"/>
                    </a:lnTo>
                    <a:lnTo>
                      <a:pt x="1010920" y="482600"/>
                    </a:lnTo>
                    <a:lnTo>
                      <a:pt x="967740" y="464820"/>
                    </a:lnTo>
                    <a:lnTo>
                      <a:pt x="944880" y="485140"/>
                    </a:lnTo>
                    <a:lnTo>
                      <a:pt x="942340" y="528320"/>
                    </a:lnTo>
                    <a:lnTo>
                      <a:pt x="944880" y="576580"/>
                    </a:lnTo>
                    <a:lnTo>
                      <a:pt x="937260" y="632460"/>
                    </a:lnTo>
                    <a:lnTo>
                      <a:pt x="894080" y="675640"/>
                    </a:lnTo>
                    <a:lnTo>
                      <a:pt x="866140" y="685800"/>
                    </a:lnTo>
                    <a:lnTo>
                      <a:pt x="828040" y="678180"/>
                    </a:lnTo>
                    <a:lnTo>
                      <a:pt x="825500" y="642620"/>
                    </a:lnTo>
                    <a:lnTo>
                      <a:pt x="812800" y="612140"/>
                    </a:lnTo>
                    <a:lnTo>
                      <a:pt x="795020" y="581660"/>
                    </a:lnTo>
                    <a:lnTo>
                      <a:pt x="769620" y="571500"/>
                    </a:lnTo>
                    <a:lnTo>
                      <a:pt x="723900" y="579120"/>
                    </a:lnTo>
                    <a:lnTo>
                      <a:pt x="680720" y="566420"/>
                    </a:lnTo>
                    <a:lnTo>
                      <a:pt x="660400" y="553720"/>
                    </a:lnTo>
                    <a:lnTo>
                      <a:pt x="612140" y="546100"/>
                    </a:lnTo>
                    <a:lnTo>
                      <a:pt x="584200" y="533400"/>
                    </a:lnTo>
                    <a:lnTo>
                      <a:pt x="568960" y="495300"/>
                    </a:lnTo>
                    <a:lnTo>
                      <a:pt x="568960" y="452120"/>
                    </a:lnTo>
                    <a:lnTo>
                      <a:pt x="568960" y="411480"/>
                    </a:lnTo>
                    <a:lnTo>
                      <a:pt x="566420" y="378460"/>
                    </a:lnTo>
                    <a:lnTo>
                      <a:pt x="591820" y="365760"/>
                    </a:lnTo>
                    <a:lnTo>
                      <a:pt x="624840" y="355600"/>
                    </a:lnTo>
                    <a:lnTo>
                      <a:pt x="637540" y="330200"/>
                    </a:lnTo>
                    <a:lnTo>
                      <a:pt x="617220" y="314960"/>
                    </a:lnTo>
                    <a:lnTo>
                      <a:pt x="574040" y="317500"/>
                    </a:lnTo>
                    <a:lnTo>
                      <a:pt x="548640" y="325120"/>
                    </a:lnTo>
                    <a:lnTo>
                      <a:pt x="487680" y="317500"/>
                    </a:lnTo>
                    <a:lnTo>
                      <a:pt x="439420" y="320040"/>
                    </a:lnTo>
                    <a:lnTo>
                      <a:pt x="393700" y="320040"/>
                    </a:lnTo>
                    <a:lnTo>
                      <a:pt x="365760" y="327660"/>
                    </a:lnTo>
                    <a:lnTo>
                      <a:pt x="335280" y="345440"/>
                    </a:lnTo>
                    <a:lnTo>
                      <a:pt x="327660" y="381000"/>
                    </a:lnTo>
                    <a:lnTo>
                      <a:pt x="335280" y="439420"/>
                    </a:lnTo>
                    <a:lnTo>
                      <a:pt x="337820" y="495300"/>
                    </a:lnTo>
                    <a:lnTo>
                      <a:pt x="332740" y="543560"/>
                    </a:lnTo>
                    <a:lnTo>
                      <a:pt x="297180" y="571500"/>
                    </a:lnTo>
                    <a:lnTo>
                      <a:pt x="254000" y="612140"/>
                    </a:lnTo>
                    <a:lnTo>
                      <a:pt x="213360" y="642620"/>
                    </a:lnTo>
                    <a:lnTo>
                      <a:pt x="154940" y="657860"/>
                    </a:lnTo>
                    <a:lnTo>
                      <a:pt x="83820" y="685800"/>
                    </a:lnTo>
                    <a:lnTo>
                      <a:pt x="53340" y="706120"/>
                    </a:lnTo>
                    <a:lnTo>
                      <a:pt x="7620" y="703580"/>
                    </a:lnTo>
                    <a:lnTo>
                      <a:pt x="0" y="736600"/>
                    </a:lnTo>
                    <a:lnTo>
                      <a:pt x="30480" y="784860"/>
                    </a:lnTo>
                    <a:lnTo>
                      <a:pt x="58420" y="850900"/>
                    </a:lnTo>
                    <a:lnTo>
                      <a:pt x="101600" y="904240"/>
                    </a:lnTo>
                    <a:lnTo>
                      <a:pt x="142240" y="990600"/>
                    </a:lnTo>
                    <a:lnTo>
                      <a:pt x="162560" y="1028700"/>
                    </a:lnTo>
                    <a:lnTo>
                      <a:pt x="182880" y="1051560"/>
                    </a:lnTo>
                    <a:lnTo>
                      <a:pt x="223520" y="1046480"/>
                    </a:lnTo>
                    <a:lnTo>
                      <a:pt x="266700" y="1051560"/>
                    </a:lnTo>
                    <a:lnTo>
                      <a:pt x="279400" y="1066800"/>
                    </a:lnTo>
                    <a:lnTo>
                      <a:pt x="287020" y="1104900"/>
                    </a:lnTo>
                    <a:lnTo>
                      <a:pt x="279400" y="1160780"/>
                    </a:lnTo>
                    <a:lnTo>
                      <a:pt x="256540" y="1211580"/>
                    </a:lnTo>
                    <a:lnTo>
                      <a:pt x="241300" y="1270000"/>
                    </a:lnTo>
                    <a:lnTo>
                      <a:pt x="215900" y="1330960"/>
                    </a:lnTo>
                    <a:lnTo>
                      <a:pt x="226060" y="1432560"/>
                    </a:lnTo>
                    <a:lnTo>
                      <a:pt x="233680" y="1513840"/>
                    </a:lnTo>
                    <a:lnTo>
                      <a:pt x="231140" y="1564640"/>
                    </a:lnTo>
                    <a:lnTo>
                      <a:pt x="243840" y="1623060"/>
                    </a:lnTo>
                    <a:lnTo>
                      <a:pt x="276860" y="1653540"/>
                    </a:lnTo>
                    <a:lnTo>
                      <a:pt x="365760" y="1673860"/>
                    </a:lnTo>
                    <a:lnTo>
                      <a:pt x="421640" y="1696720"/>
                    </a:lnTo>
                    <a:lnTo>
                      <a:pt x="474980" y="1717040"/>
                    </a:lnTo>
                    <a:lnTo>
                      <a:pt x="535940" y="1717040"/>
                    </a:lnTo>
                    <a:lnTo>
                      <a:pt x="568960" y="1673860"/>
                    </a:lnTo>
                    <a:lnTo>
                      <a:pt x="604520" y="1640840"/>
                    </a:lnTo>
                    <a:lnTo>
                      <a:pt x="640080" y="1638300"/>
                    </a:lnTo>
                    <a:lnTo>
                      <a:pt x="685800" y="1671320"/>
                    </a:lnTo>
                    <a:lnTo>
                      <a:pt x="728980" y="1701800"/>
                    </a:lnTo>
                    <a:lnTo>
                      <a:pt x="779780" y="1719580"/>
                    </a:lnTo>
                    <a:lnTo>
                      <a:pt x="853440" y="1724660"/>
                    </a:lnTo>
                    <a:lnTo>
                      <a:pt x="975360" y="1734820"/>
                    </a:lnTo>
                    <a:lnTo>
                      <a:pt x="1051560" y="1727200"/>
                    </a:lnTo>
                    <a:lnTo>
                      <a:pt x="1089660" y="1676400"/>
                    </a:lnTo>
                    <a:cubicBezTo>
                      <a:pt x="1088813" y="1653540"/>
                      <a:pt x="1087967" y="1630680"/>
                      <a:pt x="1087120" y="1607820"/>
                    </a:cubicBezTo>
                    <a:lnTo>
                      <a:pt x="1079500" y="1531620"/>
                    </a:lnTo>
                    <a:lnTo>
                      <a:pt x="1084580" y="1483360"/>
                    </a:lnTo>
                    <a:lnTo>
                      <a:pt x="1109980" y="1442720"/>
                    </a:lnTo>
                    <a:lnTo>
                      <a:pt x="1170940" y="1417320"/>
                    </a:lnTo>
                    <a:lnTo>
                      <a:pt x="1221740" y="1424940"/>
                    </a:lnTo>
                    <a:lnTo>
                      <a:pt x="1295400" y="1417320"/>
                    </a:lnTo>
                    <a:lnTo>
                      <a:pt x="1333500" y="1424940"/>
                    </a:lnTo>
                    <a:lnTo>
                      <a:pt x="1386840" y="1427480"/>
                    </a:lnTo>
                    <a:lnTo>
                      <a:pt x="1419860" y="1386840"/>
                    </a:lnTo>
                    <a:lnTo>
                      <a:pt x="1445260" y="1323340"/>
                    </a:lnTo>
                    <a:lnTo>
                      <a:pt x="1483360" y="1280160"/>
                    </a:lnTo>
                    <a:lnTo>
                      <a:pt x="1534160" y="1242060"/>
                    </a:lnTo>
                    <a:lnTo>
                      <a:pt x="1554480" y="1229360"/>
                    </a:lnTo>
                    <a:lnTo>
                      <a:pt x="1582420" y="1160780"/>
                    </a:lnTo>
                    <a:lnTo>
                      <a:pt x="1630680" y="1097280"/>
                    </a:lnTo>
                    <a:lnTo>
                      <a:pt x="1704340" y="1018540"/>
                    </a:lnTo>
                    <a:lnTo>
                      <a:pt x="1737360" y="965200"/>
                    </a:lnTo>
                    <a:lnTo>
                      <a:pt x="1775460" y="922020"/>
                    </a:lnTo>
                    <a:lnTo>
                      <a:pt x="1813560" y="883920"/>
                    </a:lnTo>
                    <a:lnTo>
                      <a:pt x="1823720" y="853440"/>
                    </a:lnTo>
                    <a:lnTo>
                      <a:pt x="1831340" y="838200"/>
                    </a:lnTo>
                    <a:lnTo>
                      <a:pt x="1874520" y="843280"/>
                    </a:lnTo>
                    <a:lnTo>
                      <a:pt x="1902460" y="889000"/>
                    </a:lnTo>
                    <a:lnTo>
                      <a:pt x="1938020" y="944880"/>
                    </a:lnTo>
                    <a:lnTo>
                      <a:pt x="1986280" y="1013460"/>
                    </a:lnTo>
                    <a:lnTo>
                      <a:pt x="2021840" y="1046480"/>
                    </a:lnTo>
                    <a:lnTo>
                      <a:pt x="2039620" y="1084580"/>
                    </a:lnTo>
                    <a:lnTo>
                      <a:pt x="2077720" y="1102360"/>
                    </a:lnTo>
                    <a:lnTo>
                      <a:pt x="2125980" y="1079500"/>
                    </a:lnTo>
                    <a:lnTo>
                      <a:pt x="2174240" y="1071880"/>
                    </a:lnTo>
                    <a:lnTo>
                      <a:pt x="2247900" y="1079500"/>
                    </a:lnTo>
                    <a:lnTo>
                      <a:pt x="2283460" y="1107440"/>
                    </a:lnTo>
                    <a:lnTo>
                      <a:pt x="2321560" y="1150620"/>
                    </a:lnTo>
                    <a:lnTo>
                      <a:pt x="2390140" y="1181100"/>
                    </a:lnTo>
                    <a:lnTo>
                      <a:pt x="2440940" y="1229360"/>
                    </a:lnTo>
                    <a:lnTo>
                      <a:pt x="2456180" y="1282700"/>
                    </a:lnTo>
                    <a:lnTo>
                      <a:pt x="2458720" y="1346200"/>
                    </a:lnTo>
                    <a:lnTo>
                      <a:pt x="2499360" y="1404620"/>
                    </a:lnTo>
                    <a:lnTo>
                      <a:pt x="2578100" y="1478280"/>
                    </a:lnTo>
                    <a:lnTo>
                      <a:pt x="2633980" y="1501140"/>
                    </a:lnTo>
                    <a:lnTo>
                      <a:pt x="2692400" y="1490980"/>
                    </a:lnTo>
                    <a:lnTo>
                      <a:pt x="2778760" y="1490980"/>
                    </a:lnTo>
                    <a:lnTo>
                      <a:pt x="2839720" y="1508760"/>
                    </a:lnTo>
                    <a:lnTo>
                      <a:pt x="2877820" y="1506220"/>
                    </a:lnTo>
                    <a:lnTo>
                      <a:pt x="2890520" y="1468120"/>
                    </a:lnTo>
                    <a:lnTo>
                      <a:pt x="2887980" y="1440180"/>
                    </a:lnTo>
                    <a:lnTo>
                      <a:pt x="2918460" y="1386840"/>
                    </a:lnTo>
                    <a:lnTo>
                      <a:pt x="2918460" y="1356360"/>
                    </a:lnTo>
                    <a:lnTo>
                      <a:pt x="2941320" y="1330960"/>
                    </a:lnTo>
                    <a:lnTo>
                      <a:pt x="2946400" y="1292860"/>
                    </a:lnTo>
                    <a:lnTo>
                      <a:pt x="2918460" y="1264920"/>
                    </a:lnTo>
                    <a:lnTo>
                      <a:pt x="2862580" y="1264920"/>
                    </a:lnTo>
                    <a:lnTo>
                      <a:pt x="2811780" y="1229360"/>
                    </a:lnTo>
                    <a:lnTo>
                      <a:pt x="2778760" y="1214120"/>
                    </a:lnTo>
                    <a:lnTo>
                      <a:pt x="2735580" y="1168400"/>
                    </a:lnTo>
                    <a:lnTo>
                      <a:pt x="2720340" y="1115060"/>
                    </a:lnTo>
                    <a:lnTo>
                      <a:pt x="2694940" y="1079500"/>
                    </a:lnTo>
                    <a:lnTo>
                      <a:pt x="2659380" y="1051560"/>
                    </a:lnTo>
                    <a:lnTo>
                      <a:pt x="2644140" y="1003300"/>
                    </a:lnTo>
                    <a:cubicBezTo>
                      <a:pt x="2643293" y="976207"/>
                      <a:pt x="2642447" y="949113"/>
                      <a:pt x="2641600" y="922020"/>
                    </a:cubicBezTo>
                    <a:lnTo>
                      <a:pt x="2646680" y="817880"/>
                    </a:lnTo>
                    <a:lnTo>
                      <a:pt x="2618740" y="756920"/>
                    </a:lnTo>
                    <a:lnTo>
                      <a:pt x="2618740" y="660400"/>
                    </a:lnTo>
                    <a:lnTo>
                      <a:pt x="2618740" y="604520"/>
                    </a:lnTo>
                    <a:lnTo>
                      <a:pt x="2603500" y="548640"/>
                    </a:lnTo>
                    <a:lnTo>
                      <a:pt x="2600960" y="495300"/>
                    </a:lnTo>
                    <a:cubicBezTo>
                      <a:pt x="2601807" y="472440"/>
                      <a:pt x="2602653" y="449580"/>
                      <a:pt x="2603500" y="426720"/>
                    </a:cubicBezTo>
                    <a:lnTo>
                      <a:pt x="2603500" y="370840"/>
                    </a:lnTo>
                    <a:lnTo>
                      <a:pt x="2626360" y="340360"/>
                    </a:lnTo>
                    <a:lnTo>
                      <a:pt x="2623820" y="297180"/>
                    </a:lnTo>
                    <a:lnTo>
                      <a:pt x="2593340" y="274320"/>
                    </a:lnTo>
                    <a:lnTo>
                      <a:pt x="2560320" y="241300"/>
                    </a:lnTo>
                    <a:lnTo>
                      <a:pt x="2527300" y="180340"/>
                    </a:lnTo>
                    <a:lnTo>
                      <a:pt x="2479040" y="152400"/>
                    </a:lnTo>
                    <a:lnTo>
                      <a:pt x="2433320" y="121920"/>
                    </a:lnTo>
                    <a:lnTo>
                      <a:pt x="2369820" y="83820"/>
                    </a:lnTo>
                    <a:lnTo>
                      <a:pt x="2321560" y="45720"/>
                    </a:lnTo>
                    <a:lnTo>
                      <a:pt x="2306320" y="12700"/>
                    </a:lnTo>
                    <a:lnTo>
                      <a:pt x="2275840" y="0"/>
                    </a:lnTo>
                    <a:lnTo>
                      <a:pt x="2247900" y="0"/>
                    </a:lnTo>
                    <a:lnTo>
                      <a:pt x="2227580" y="27940"/>
                    </a:lnTo>
                    <a:lnTo>
                      <a:pt x="2212340" y="71120"/>
                    </a:lnTo>
                    <a:lnTo>
                      <a:pt x="2179320" y="111760"/>
                    </a:lnTo>
                    <a:lnTo>
                      <a:pt x="2181860" y="142240"/>
                    </a:lnTo>
                    <a:lnTo>
                      <a:pt x="2123440" y="180340"/>
                    </a:lnTo>
                    <a:close/>
                  </a:path>
                </a:pathLst>
              </a:cu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 b="1">
                  <a:solidFill>
                    <a:schemeClr val="tx1"/>
                  </a:solidFill>
                  <a:latin typeface="S-Core Dream 6 Bold" panose="020B0503030302020204" pitchFamily="34" charset="-127"/>
                  <a:ea typeface="S-Core Dream 6 Bold" panose="020B0503030302020204" pitchFamily="34" charset="-127"/>
                </a:endParaRPr>
              </a:p>
            </p:txBody>
          </p:sp>
          <p:sp>
            <p:nvSpPr>
              <p:cNvPr id="401" name="구로 TXT">
                <a:extLst>
                  <a:ext uri="{FF2B5EF4-FFF2-40B4-BE49-F238E27FC236}">
                    <a16:creationId xmlns:a16="http://schemas.microsoft.com/office/drawing/2014/main" id="{E7C979AB-1DDC-6749-ACB9-9A799B251344}"/>
                  </a:ext>
                </a:extLst>
              </p:cNvPr>
              <p:cNvSpPr txBox="1"/>
              <p:nvPr/>
            </p:nvSpPr>
            <p:spPr>
              <a:xfrm>
                <a:off x="2577834" y="5233806"/>
                <a:ext cx="453971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ko-KR" altLang="en-US" sz="1200" b="1" spc="-150">
                    <a:latin typeface="S-Core Dream 6 Bold" panose="020B0503030302020204" pitchFamily="34" charset="-127"/>
                    <a:ea typeface="S-Core Dream 6 Bold" panose="020B0503030302020204" pitchFamily="34" charset="-127"/>
                  </a:rPr>
                  <a:t>구로</a:t>
                </a:r>
                <a:endParaRPr lang="ko-KR" altLang="en-US" sz="1200" b="1" spc="-150" dirty="0">
                  <a:latin typeface="S-Core Dream 6 Bold" panose="020B0503030302020204" pitchFamily="34" charset="-127"/>
                  <a:ea typeface="S-Core Dream 6 Bold" panose="020B0503030302020204" pitchFamily="34" charset="-127"/>
                </a:endParaRPr>
              </a:p>
            </p:txBody>
          </p:sp>
        </p:grpSp>
        <p:grpSp>
          <p:nvGrpSpPr>
            <p:cNvPr id="373" name="은평구">
              <a:extLst>
                <a:ext uri="{FF2B5EF4-FFF2-40B4-BE49-F238E27FC236}">
                  <a16:creationId xmlns:a16="http://schemas.microsoft.com/office/drawing/2014/main" id="{35185573-0E13-C44D-8F84-80983559CFC2}"/>
                </a:ext>
              </a:extLst>
            </p:cNvPr>
            <p:cNvGrpSpPr/>
            <p:nvPr/>
          </p:nvGrpSpPr>
          <p:grpSpPr>
            <a:xfrm>
              <a:off x="7670704" y="2285545"/>
              <a:ext cx="1171186" cy="1400658"/>
              <a:chOff x="3374396" y="2532663"/>
              <a:chExt cx="1171186" cy="1400658"/>
            </a:xfrm>
            <a:solidFill>
              <a:srgbClr val="73FEFF"/>
            </a:solidFill>
          </p:grpSpPr>
          <p:sp>
            <p:nvSpPr>
              <p:cNvPr id="398" name="은평구">
                <a:extLst>
                  <a:ext uri="{FF2B5EF4-FFF2-40B4-BE49-F238E27FC236}">
                    <a16:creationId xmlns:a16="http://schemas.microsoft.com/office/drawing/2014/main" id="{9B8EB855-69A4-344A-9DF7-DF08C4C98FEC}"/>
                  </a:ext>
                </a:extLst>
              </p:cNvPr>
              <p:cNvSpPr/>
              <p:nvPr/>
            </p:nvSpPr>
            <p:spPr>
              <a:xfrm>
                <a:off x="3374396" y="2532663"/>
                <a:ext cx="1171186" cy="1400658"/>
              </a:xfrm>
              <a:custGeom>
                <a:avLst/>
                <a:gdLst>
                  <a:gd name="connsiteX0" fmla="*/ 1981200 w 2890520"/>
                  <a:gd name="connsiteY0" fmla="*/ 55880 h 3434080"/>
                  <a:gd name="connsiteX1" fmla="*/ 1899920 w 2890520"/>
                  <a:gd name="connsiteY1" fmla="*/ 127000 h 3434080"/>
                  <a:gd name="connsiteX2" fmla="*/ 1854200 w 2890520"/>
                  <a:gd name="connsiteY2" fmla="*/ 162560 h 3434080"/>
                  <a:gd name="connsiteX3" fmla="*/ 1798320 w 2890520"/>
                  <a:gd name="connsiteY3" fmla="*/ 198120 h 3434080"/>
                  <a:gd name="connsiteX4" fmla="*/ 1747520 w 2890520"/>
                  <a:gd name="connsiteY4" fmla="*/ 223520 h 3434080"/>
                  <a:gd name="connsiteX5" fmla="*/ 1732280 w 2890520"/>
                  <a:gd name="connsiteY5" fmla="*/ 274320 h 3434080"/>
                  <a:gd name="connsiteX6" fmla="*/ 1691640 w 2890520"/>
                  <a:gd name="connsiteY6" fmla="*/ 355600 h 3434080"/>
                  <a:gd name="connsiteX7" fmla="*/ 1676400 w 2890520"/>
                  <a:gd name="connsiteY7" fmla="*/ 391160 h 3434080"/>
                  <a:gd name="connsiteX8" fmla="*/ 1645920 w 2890520"/>
                  <a:gd name="connsiteY8" fmla="*/ 416560 h 3434080"/>
                  <a:gd name="connsiteX9" fmla="*/ 1564640 w 2890520"/>
                  <a:gd name="connsiteY9" fmla="*/ 421640 h 3434080"/>
                  <a:gd name="connsiteX10" fmla="*/ 1488440 w 2890520"/>
                  <a:gd name="connsiteY10" fmla="*/ 411480 h 3434080"/>
                  <a:gd name="connsiteX11" fmla="*/ 1432560 w 2890520"/>
                  <a:gd name="connsiteY11" fmla="*/ 416560 h 3434080"/>
                  <a:gd name="connsiteX12" fmla="*/ 1386840 w 2890520"/>
                  <a:gd name="connsiteY12" fmla="*/ 452120 h 3434080"/>
                  <a:gd name="connsiteX13" fmla="*/ 1259840 w 2890520"/>
                  <a:gd name="connsiteY13" fmla="*/ 548640 h 3434080"/>
                  <a:gd name="connsiteX14" fmla="*/ 1137920 w 2890520"/>
                  <a:gd name="connsiteY14" fmla="*/ 614680 h 3434080"/>
                  <a:gd name="connsiteX15" fmla="*/ 1031240 w 2890520"/>
                  <a:gd name="connsiteY15" fmla="*/ 665480 h 3434080"/>
                  <a:gd name="connsiteX16" fmla="*/ 975360 w 2890520"/>
                  <a:gd name="connsiteY16" fmla="*/ 701040 h 3434080"/>
                  <a:gd name="connsiteX17" fmla="*/ 929640 w 2890520"/>
                  <a:gd name="connsiteY17" fmla="*/ 721360 h 3434080"/>
                  <a:gd name="connsiteX18" fmla="*/ 939800 w 2890520"/>
                  <a:gd name="connsiteY18" fmla="*/ 817880 h 3434080"/>
                  <a:gd name="connsiteX19" fmla="*/ 955040 w 2890520"/>
                  <a:gd name="connsiteY19" fmla="*/ 863600 h 3434080"/>
                  <a:gd name="connsiteX20" fmla="*/ 980440 w 2890520"/>
                  <a:gd name="connsiteY20" fmla="*/ 904240 h 3434080"/>
                  <a:gd name="connsiteX21" fmla="*/ 975360 w 2890520"/>
                  <a:gd name="connsiteY21" fmla="*/ 980440 h 3434080"/>
                  <a:gd name="connsiteX22" fmla="*/ 990600 w 2890520"/>
                  <a:gd name="connsiteY22" fmla="*/ 1021080 h 3434080"/>
                  <a:gd name="connsiteX23" fmla="*/ 990600 w 2890520"/>
                  <a:gd name="connsiteY23" fmla="*/ 1066800 h 3434080"/>
                  <a:gd name="connsiteX24" fmla="*/ 960120 w 2890520"/>
                  <a:gd name="connsiteY24" fmla="*/ 1087120 h 3434080"/>
                  <a:gd name="connsiteX25" fmla="*/ 914400 w 2890520"/>
                  <a:gd name="connsiteY25" fmla="*/ 1087120 h 3434080"/>
                  <a:gd name="connsiteX26" fmla="*/ 894080 w 2890520"/>
                  <a:gd name="connsiteY26" fmla="*/ 1061720 h 3434080"/>
                  <a:gd name="connsiteX27" fmla="*/ 843280 w 2890520"/>
                  <a:gd name="connsiteY27" fmla="*/ 1046480 h 3434080"/>
                  <a:gd name="connsiteX28" fmla="*/ 777240 w 2890520"/>
                  <a:gd name="connsiteY28" fmla="*/ 1046480 h 3434080"/>
                  <a:gd name="connsiteX29" fmla="*/ 777240 w 2890520"/>
                  <a:gd name="connsiteY29" fmla="*/ 1046480 h 3434080"/>
                  <a:gd name="connsiteX30" fmla="*/ 756920 w 2890520"/>
                  <a:gd name="connsiteY30" fmla="*/ 1117600 h 3434080"/>
                  <a:gd name="connsiteX31" fmla="*/ 726440 w 2890520"/>
                  <a:gd name="connsiteY31" fmla="*/ 1148080 h 3434080"/>
                  <a:gd name="connsiteX32" fmla="*/ 716280 w 2890520"/>
                  <a:gd name="connsiteY32" fmla="*/ 1183640 h 3434080"/>
                  <a:gd name="connsiteX33" fmla="*/ 736600 w 2890520"/>
                  <a:gd name="connsiteY33" fmla="*/ 1209040 h 3434080"/>
                  <a:gd name="connsiteX34" fmla="*/ 817880 w 2890520"/>
                  <a:gd name="connsiteY34" fmla="*/ 1285240 h 3434080"/>
                  <a:gd name="connsiteX35" fmla="*/ 833120 w 2890520"/>
                  <a:gd name="connsiteY35" fmla="*/ 1341120 h 3434080"/>
                  <a:gd name="connsiteX36" fmla="*/ 817880 w 2890520"/>
                  <a:gd name="connsiteY36" fmla="*/ 1397000 h 3434080"/>
                  <a:gd name="connsiteX37" fmla="*/ 782320 w 2890520"/>
                  <a:gd name="connsiteY37" fmla="*/ 1483360 h 3434080"/>
                  <a:gd name="connsiteX38" fmla="*/ 756920 w 2890520"/>
                  <a:gd name="connsiteY38" fmla="*/ 1549400 h 3434080"/>
                  <a:gd name="connsiteX39" fmla="*/ 746760 w 2890520"/>
                  <a:gd name="connsiteY39" fmla="*/ 1615440 h 3434080"/>
                  <a:gd name="connsiteX40" fmla="*/ 685800 w 2890520"/>
                  <a:gd name="connsiteY40" fmla="*/ 1686560 h 3434080"/>
                  <a:gd name="connsiteX41" fmla="*/ 650240 w 2890520"/>
                  <a:gd name="connsiteY41" fmla="*/ 1742440 h 3434080"/>
                  <a:gd name="connsiteX42" fmla="*/ 629920 w 2890520"/>
                  <a:gd name="connsiteY42" fmla="*/ 1828800 h 3434080"/>
                  <a:gd name="connsiteX43" fmla="*/ 640080 w 2890520"/>
                  <a:gd name="connsiteY43" fmla="*/ 1981200 h 3434080"/>
                  <a:gd name="connsiteX44" fmla="*/ 640080 w 2890520"/>
                  <a:gd name="connsiteY44" fmla="*/ 2199640 h 3434080"/>
                  <a:gd name="connsiteX45" fmla="*/ 650240 w 2890520"/>
                  <a:gd name="connsiteY45" fmla="*/ 2499360 h 3434080"/>
                  <a:gd name="connsiteX46" fmla="*/ 640080 w 2890520"/>
                  <a:gd name="connsiteY46" fmla="*/ 2565400 h 3434080"/>
                  <a:gd name="connsiteX47" fmla="*/ 624840 w 2890520"/>
                  <a:gd name="connsiteY47" fmla="*/ 2616200 h 3434080"/>
                  <a:gd name="connsiteX48" fmla="*/ 624840 w 2890520"/>
                  <a:gd name="connsiteY48" fmla="*/ 2667000 h 3434080"/>
                  <a:gd name="connsiteX49" fmla="*/ 609600 w 2890520"/>
                  <a:gd name="connsiteY49" fmla="*/ 2753360 h 3434080"/>
                  <a:gd name="connsiteX50" fmla="*/ 584200 w 2890520"/>
                  <a:gd name="connsiteY50" fmla="*/ 2799080 h 3434080"/>
                  <a:gd name="connsiteX51" fmla="*/ 528320 w 2890520"/>
                  <a:gd name="connsiteY51" fmla="*/ 2814320 h 3434080"/>
                  <a:gd name="connsiteX52" fmla="*/ 462280 w 2890520"/>
                  <a:gd name="connsiteY52" fmla="*/ 2824480 h 3434080"/>
                  <a:gd name="connsiteX53" fmla="*/ 391160 w 2890520"/>
                  <a:gd name="connsiteY53" fmla="*/ 2824480 h 3434080"/>
                  <a:gd name="connsiteX54" fmla="*/ 335280 w 2890520"/>
                  <a:gd name="connsiteY54" fmla="*/ 2844800 h 3434080"/>
                  <a:gd name="connsiteX55" fmla="*/ 264160 w 2890520"/>
                  <a:gd name="connsiteY55" fmla="*/ 2854960 h 3434080"/>
                  <a:gd name="connsiteX56" fmla="*/ 213360 w 2890520"/>
                  <a:gd name="connsiteY56" fmla="*/ 2860040 h 3434080"/>
                  <a:gd name="connsiteX57" fmla="*/ 213360 w 2890520"/>
                  <a:gd name="connsiteY57" fmla="*/ 2860040 h 3434080"/>
                  <a:gd name="connsiteX58" fmla="*/ 167640 w 2890520"/>
                  <a:gd name="connsiteY58" fmla="*/ 2804160 h 3434080"/>
                  <a:gd name="connsiteX59" fmla="*/ 142240 w 2890520"/>
                  <a:gd name="connsiteY59" fmla="*/ 2753360 h 3434080"/>
                  <a:gd name="connsiteX60" fmla="*/ 142240 w 2890520"/>
                  <a:gd name="connsiteY60" fmla="*/ 2753360 h 3434080"/>
                  <a:gd name="connsiteX61" fmla="*/ 96520 w 2890520"/>
                  <a:gd name="connsiteY61" fmla="*/ 2743200 h 3434080"/>
                  <a:gd name="connsiteX62" fmla="*/ 55880 w 2890520"/>
                  <a:gd name="connsiteY62" fmla="*/ 2783840 h 3434080"/>
                  <a:gd name="connsiteX63" fmla="*/ 0 w 2890520"/>
                  <a:gd name="connsiteY63" fmla="*/ 2844800 h 3434080"/>
                  <a:gd name="connsiteX64" fmla="*/ 15240 w 2890520"/>
                  <a:gd name="connsiteY64" fmla="*/ 2880360 h 3434080"/>
                  <a:gd name="connsiteX65" fmla="*/ 55880 w 2890520"/>
                  <a:gd name="connsiteY65" fmla="*/ 2905760 h 3434080"/>
                  <a:gd name="connsiteX66" fmla="*/ 91440 w 2890520"/>
                  <a:gd name="connsiteY66" fmla="*/ 2946400 h 3434080"/>
                  <a:gd name="connsiteX67" fmla="*/ 142240 w 2890520"/>
                  <a:gd name="connsiteY67" fmla="*/ 2976880 h 3434080"/>
                  <a:gd name="connsiteX68" fmla="*/ 193040 w 2890520"/>
                  <a:gd name="connsiteY68" fmla="*/ 3007360 h 3434080"/>
                  <a:gd name="connsiteX69" fmla="*/ 269240 w 2890520"/>
                  <a:gd name="connsiteY69" fmla="*/ 3058160 h 3434080"/>
                  <a:gd name="connsiteX70" fmla="*/ 335280 w 2890520"/>
                  <a:gd name="connsiteY70" fmla="*/ 3139440 h 3434080"/>
                  <a:gd name="connsiteX71" fmla="*/ 426720 w 2890520"/>
                  <a:gd name="connsiteY71" fmla="*/ 3225800 h 3434080"/>
                  <a:gd name="connsiteX72" fmla="*/ 467360 w 2890520"/>
                  <a:gd name="connsiteY72" fmla="*/ 3276600 h 3434080"/>
                  <a:gd name="connsiteX73" fmla="*/ 523240 w 2890520"/>
                  <a:gd name="connsiteY73" fmla="*/ 3291840 h 3434080"/>
                  <a:gd name="connsiteX74" fmla="*/ 589280 w 2890520"/>
                  <a:gd name="connsiteY74" fmla="*/ 3383280 h 3434080"/>
                  <a:gd name="connsiteX75" fmla="*/ 589280 w 2890520"/>
                  <a:gd name="connsiteY75" fmla="*/ 3383280 h 3434080"/>
                  <a:gd name="connsiteX76" fmla="*/ 650240 w 2890520"/>
                  <a:gd name="connsiteY76" fmla="*/ 3434080 h 3434080"/>
                  <a:gd name="connsiteX77" fmla="*/ 690880 w 2890520"/>
                  <a:gd name="connsiteY77" fmla="*/ 3378200 h 3434080"/>
                  <a:gd name="connsiteX78" fmla="*/ 741680 w 2890520"/>
                  <a:gd name="connsiteY78" fmla="*/ 3286760 h 3434080"/>
                  <a:gd name="connsiteX79" fmla="*/ 777240 w 2890520"/>
                  <a:gd name="connsiteY79" fmla="*/ 3246120 h 3434080"/>
                  <a:gd name="connsiteX80" fmla="*/ 812800 w 2890520"/>
                  <a:gd name="connsiteY80" fmla="*/ 3225800 h 3434080"/>
                  <a:gd name="connsiteX81" fmla="*/ 868680 w 2890520"/>
                  <a:gd name="connsiteY81" fmla="*/ 3185160 h 3434080"/>
                  <a:gd name="connsiteX82" fmla="*/ 899160 w 2890520"/>
                  <a:gd name="connsiteY82" fmla="*/ 3134360 h 3434080"/>
                  <a:gd name="connsiteX83" fmla="*/ 894080 w 2890520"/>
                  <a:gd name="connsiteY83" fmla="*/ 3078480 h 3434080"/>
                  <a:gd name="connsiteX84" fmla="*/ 894080 w 2890520"/>
                  <a:gd name="connsiteY84" fmla="*/ 3032760 h 3434080"/>
                  <a:gd name="connsiteX85" fmla="*/ 939800 w 2890520"/>
                  <a:gd name="connsiteY85" fmla="*/ 2971800 h 3434080"/>
                  <a:gd name="connsiteX86" fmla="*/ 980440 w 2890520"/>
                  <a:gd name="connsiteY86" fmla="*/ 2951480 h 3434080"/>
                  <a:gd name="connsiteX87" fmla="*/ 980440 w 2890520"/>
                  <a:gd name="connsiteY87" fmla="*/ 2951480 h 3434080"/>
                  <a:gd name="connsiteX88" fmla="*/ 1076960 w 2890520"/>
                  <a:gd name="connsiteY88" fmla="*/ 2961640 h 3434080"/>
                  <a:gd name="connsiteX89" fmla="*/ 1143000 w 2890520"/>
                  <a:gd name="connsiteY89" fmla="*/ 2981960 h 3434080"/>
                  <a:gd name="connsiteX90" fmla="*/ 1168400 w 2890520"/>
                  <a:gd name="connsiteY90" fmla="*/ 3012440 h 3434080"/>
                  <a:gd name="connsiteX91" fmla="*/ 1158240 w 2890520"/>
                  <a:gd name="connsiteY91" fmla="*/ 3042920 h 3434080"/>
                  <a:gd name="connsiteX92" fmla="*/ 1132840 w 2890520"/>
                  <a:gd name="connsiteY92" fmla="*/ 3058160 h 3434080"/>
                  <a:gd name="connsiteX93" fmla="*/ 1127760 w 2890520"/>
                  <a:gd name="connsiteY93" fmla="*/ 3088640 h 3434080"/>
                  <a:gd name="connsiteX94" fmla="*/ 1153160 w 2890520"/>
                  <a:gd name="connsiteY94" fmla="*/ 3129280 h 3434080"/>
                  <a:gd name="connsiteX95" fmla="*/ 1188720 w 2890520"/>
                  <a:gd name="connsiteY95" fmla="*/ 3154680 h 3434080"/>
                  <a:gd name="connsiteX96" fmla="*/ 1224280 w 2890520"/>
                  <a:gd name="connsiteY96" fmla="*/ 3139440 h 3434080"/>
                  <a:gd name="connsiteX97" fmla="*/ 1249680 w 2890520"/>
                  <a:gd name="connsiteY97" fmla="*/ 3154680 h 3434080"/>
                  <a:gd name="connsiteX98" fmla="*/ 1295400 w 2890520"/>
                  <a:gd name="connsiteY98" fmla="*/ 3114040 h 3434080"/>
                  <a:gd name="connsiteX99" fmla="*/ 1305560 w 2890520"/>
                  <a:gd name="connsiteY99" fmla="*/ 3063240 h 3434080"/>
                  <a:gd name="connsiteX100" fmla="*/ 1315720 w 2890520"/>
                  <a:gd name="connsiteY100" fmla="*/ 3022600 h 3434080"/>
                  <a:gd name="connsiteX101" fmla="*/ 1330960 w 2890520"/>
                  <a:gd name="connsiteY101" fmla="*/ 2997200 h 3434080"/>
                  <a:gd name="connsiteX102" fmla="*/ 1366520 w 2890520"/>
                  <a:gd name="connsiteY102" fmla="*/ 3007360 h 3434080"/>
                  <a:gd name="connsiteX103" fmla="*/ 1407160 w 2890520"/>
                  <a:gd name="connsiteY103" fmla="*/ 3007360 h 3434080"/>
                  <a:gd name="connsiteX104" fmla="*/ 1422400 w 2890520"/>
                  <a:gd name="connsiteY104" fmla="*/ 2961640 h 3434080"/>
                  <a:gd name="connsiteX105" fmla="*/ 1417320 w 2890520"/>
                  <a:gd name="connsiteY105" fmla="*/ 2895600 h 3434080"/>
                  <a:gd name="connsiteX106" fmla="*/ 1447800 w 2890520"/>
                  <a:gd name="connsiteY106" fmla="*/ 2799080 h 3434080"/>
                  <a:gd name="connsiteX107" fmla="*/ 1493520 w 2890520"/>
                  <a:gd name="connsiteY107" fmla="*/ 2738120 h 3434080"/>
                  <a:gd name="connsiteX108" fmla="*/ 1534160 w 2890520"/>
                  <a:gd name="connsiteY108" fmla="*/ 2687320 h 3434080"/>
                  <a:gd name="connsiteX109" fmla="*/ 1584960 w 2890520"/>
                  <a:gd name="connsiteY109" fmla="*/ 2672080 h 3434080"/>
                  <a:gd name="connsiteX110" fmla="*/ 1661160 w 2890520"/>
                  <a:gd name="connsiteY110" fmla="*/ 2606040 h 3434080"/>
                  <a:gd name="connsiteX111" fmla="*/ 1711960 w 2890520"/>
                  <a:gd name="connsiteY111" fmla="*/ 2565400 h 3434080"/>
                  <a:gd name="connsiteX112" fmla="*/ 1772920 w 2890520"/>
                  <a:gd name="connsiteY112" fmla="*/ 2555240 h 3434080"/>
                  <a:gd name="connsiteX113" fmla="*/ 1823720 w 2890520"/>
                  <a:gd name="connsiteY113" fmla="*/ 2575560 h 3434080"/>
                  <a:gd name="connsiteX114" fmla="*/ 1864360 w 2890520"/>
                  <a:gd name="connsiteY114" fmla="*/ 2550160 h 3434080"/>
                  <a:gd name="connsiteX115" fmla="*/ 1879600 w 2890520"/>
                  <a:gd name="connsiteY115" fmla="*/ 2484120 h 3434080"/>
                  <a:gd name="connsiteX116" fmla="*/ 1869440 w 2890520"/>
                  <a:gd name="connsiteY116" fmla="*/ 2418080 h 3434080"/>
                  <a:gd name="connsiteX117" fmla="*/ 1833880 w 2890520"/>
                  <a:gd name="connsiteY117" fmla="*/ 2387600 h 3434080"/>
                  <a:gd name="connsiteX118" fmla="*/ 1833880 w 2890520"/>
                  <a:gd name="connsiteY118" fmla="*/ 2346960 h 3434080"/>
                  <a:gd name="connsiteX119" fmla="*/ 1869440 w 2890520"/>
                  <a:gd name="connsiteY119" fmla="*/ 2311400 h 3434080"/>
                  <a:gd name="connsiteX120" fmla="*/ 1899920 w 2890520"/>
                  <a:gd name="connsiteY120" fmla="*/ 2270760 h 3434080"/>
                  <a:gd name="connsiteX121" fmla="*/ 1935480 w 2890520"/>
                  <a:gd name="connsiteY121" fmla="*/ 2270760 h 3434080"/>
                  <a:gd name="connsiteX122" fmla="*/ 1991360 w 2890520"/>
                  <a:gd name="connsiteY122" fmla="*/ 2260600 h 3434080"/>
                  <a:gd name="connsiteX123" fmla="*/ 2016760 w 2890520"/>
                  <a:gd name="connsiteY123" fmla="*/ 2219960 h 3434080"/>
                  <a:gd name="connsiteX124" fmla="*/ 2026920 w 2890520"/>
                  <a:gd name="connsiteY124" fmla="*/ 2179320 h 3434080"/>
                  <a:gd name="connsiteX125" fmla="*/ 2052320 w 2890520"/>
                  <a:gd name="connsiteY125" fmla="*/ 2138680 h 3434080"/>
                  <a:gd name="connsiteX126" fmla="*/ 2098040 w 2890520"/>
                  <a:gd name="connsiteY126" fmla="*/ 2133600 h 3434080"/>
                  <a:gd name="connsiteX127" fmla="*/ 2133600 w 2890520"/>
                  <a:gd name="connsiteY127" fmla="*/ 2148840 h 3434080"/>
                  <a:gd name="connsiteX128" fmla="*/ 2189480 w 2890520"/>
                  <a:gd name="connsiteY128" fmla="*/ 2133600 h 3434080"/>
                  <a:gd name="connsiteX129" fmla="*/ 2189480 w 2890520"/>
                  <a:gd name="connsiteY129" fmla="*/ 2077720 h 3434080"/>
                  <a:gd name="connsiteX130" fmla="*/ 2174240 w 2890520"/>
                  <a:gd name="connsiteY130" fmla="*/ 2047240 h 3434080"/>
                  <a:gd name="connsiteX131" fmla="*/ 2174240 w 2890520"/>
                  <a:gd name="connsiteY131" fmla="*/ 1905000 h 3434080"/>
                  <a:gd name="connsiteX132" fmla="*/ 2174240 w 2890520"/>
                  <a:gd name="connsiteY132" fmla="*/ 1803400 h 3434080"/>
                  <a:gd name="connsiteX133" fmla="*/ 2199640 w 2890520"/>
                  <a:gd name="connsiteY133" fmla="*/ 1747520 h 3434080"/>
                  <a:gd name="connsiteX134" fmla="*/ 2189480 w 2890520"/>
                  <a:gd name="connsiteY134" fmla="*/ 1691640 h 3434080"/>
                  <a:gd name="connsiteX135" fmla="*/ 2159000 w 2890520"/>
                  <a:gd name="connsiteY135" fmla="*/ 1600200 h 3434080"/>
                  <a:gd name="connsiteX136" fmla="*/ 2159000 w 2890520"/>
                  <a:gd name="connsiteY136" fmla="*/ 1534160 h 3434080"/>
                  <a:gd name="connsiteX137" fmla="*/ 2169160 w 2890520"/>
                  <a:gd name="connsiteY137" fmla="*/ 1468120 h 3434080"/>
                  <a:gd name="connsiteX138" fmla="*/ 2209800 w 2890520"/>
                  <a:gd name="connsiteY138" fmla="*/ 1407160 h 3434080"/>
                  <a:gd name="connsiteX139" fmla="*/ 2240280 w 2890520"/>
                  <a:gd name="connsiteY139" fmla="*/ 1381760 h 3434080"/>
                  <a:gd name="connsiteX140" fmla="*/ 2291080 w 2890520"/>
                  <a:gd name="connsiteY140" fmla="*/ 1381760 h 3434080"/>
                  <a:gd name="connsiteX141" fmla="*/ 2321560 w 2890520"/>
                  <a:gd name="connsiteY141" fmla="*/ 1417320 h 3434080"/>
                  <a:gd name="connsiteX142" fmla="*/ 2367280 w 2890520"/>
                  <a:gd name="connsiteY142" fmla="*/ 1427480 h 3434080"/>
                  <a:gd name="connsiteX143" fmla="*/ 2438400 w 2890520"/>
                  <a:gd name="connsiteY143" fmla="*/ 1427480 h 3434080"/>
                  <a:gd name="connsiteX144" fmla="*/ 2453640 w 2890520"/>
                  <a:gd name="connsiteY144" fmla="*/ 1381760 h 3434080"/>
                  <a:gd name="connsiteX145" fmla="*/ 2438400 w 2890520"/>
                  <a:gd name="connsiteY145" fmla="*/ 1361440 h 3434080"/>
                  <a:gd name="connsiteX146" fmla="*/ 2458720 w 2890520"/>
                  <a:gd name="connsiteY146" fmla="*/ 1290320 h 3434080"/>
                  <a:gd name="connsiteX147" fmla="*/ 2524760 w 2890520"/>
                  <a:gd name="connsiteY147" fmla="*/ 1229360 h 3434080"/>
                  <a:gd name="connsiteX148" fmla="*/ 2580640 w 2890520"/>
                  <a:gd name="connsiteY148" fmla="*/ 1198880 h 3434080"/>
                  <a:gd name="connsiteX149" fmla="*/ 2636520 w 2890520"/>
                  <a:gd name="connsiteY149" fmla="*/ 1214120 h 3434080"/>
                  <a:gd name="connsiteX150" fmla="*/ 2677160 w 2890520"/>
                  <a:gd name="connsiteY150" fmla="*/ 1203960 h 3434080"/>
                  <a:gd name="connsiteX151" fmla="*/ 2733040 w 2890520"/>
                  <a:gd name="connsiteY151" fmla="*/ 1229360 h 3434080"/>
                  <a:gd name="connsiteX152" fmla="*/ 2783840 w 2890520"/>
                  <a:gd name="connsiteY152" fmla="*/ 1224280 h 3434080"/>
                  <a:gd name="connsiteX153" fmla="*/ 2839720 w 2890520"/>
                  <a:gd name="connsiteY153" fmla="*/ 1168400 h 3434080"/>
                  <a:gd name="connsiteX154" fmla="*/ 2890520 w 2890520"/>
                  <a:gd name="connsiteY154" fmla="*/ 1122680 h 3434080"/>
                  <a:gd name="connsiteX155" fmla="*/ 2839720 w 2890520"/>
                  <a:gd name="connsiteY155" fmla="*/ 1066800 h 3434080"/>
                  <a:gd name="connsiteX156" fmla="*/ 2829560 w 2890520"/>
                  <a:gd name="connsiteY156" fmla="*/ 960120 h 3434080"/>
                  <a:gd name="connsiteX157" fmla="*/ 2819400 w 2890520"/>
                  <a:gd name="connsiteY157" fmla="*/ 914400 h 3434080"/>
                  <a:gd name="connsiteX158" fmla="*/ 2824480 w 2890520"/>
                  <a:gd name="connsiteY158" fmla="*/ 812800 h 3434080"/>
                  <a:gd name="connsiteX159" fmla="*/ 2814320 w 2890520"/>
                  <a:gd name="connsiteY159" fmla="*/ 762000 h 3434080"/>
                  <a:gd name="connsiteX160" fmla="*/ 2758440 w 2890520"/>
                  <a:gd name="connsiteY160" fmla="*/ 741680 h 3434080"/>
                  <a:gd name="connsiteX161" fmla="*/ 2677160 w 2890520"/>
                  <a:gd name="connsiteY161" fmla="*/ 711200 h 3434080"/>
                  <a:gd name="connsiteX162" fmla="*/ 2621280 w 2890520"/>
                  <a:gd name="connsiteY162" fmla="*/ 665480 h 3434080"/>
                  <a:gd name="connsiteX163" fmla="*/ 2555240 w 2890520"/>
                  <a:gd name="connsiteY163" fmla="*/ 568960 h 3434080"/>
                  <a:gd name="connsiteX164" fmla="*/ 2524760 w 2890520"/>
                  <a:gd name="connsiteY164" fmla="*/ 513080 h 3434080"/>
                  <a:gd name="connsiteX165" fmla="*/ 2473960 w 2890520"/>
                  <a:gd name="connsiteY165" fmla="*/ 452120 h 3434080"/>
                  <a:gd name="connsiteX166" fmla="*/ 2443480 w 2890520"/>
                  <a:gd name="connsiteY166" fmla="*/ 406400 h 3434080"/>
                  <a:gd name="connsiteX167" fmla="*/ 2438400 w 2890520"/>
                  <a:gd name="connsiteY167" fmla="*/ 381000 h 3434080"/>
                  <a:gd name="connsiteX168" fmla="*/ 2443480 w 2890520"/>
                  <a:gd name="connsiteY168" fmla="*/ 309880 h 3434080"/>
                  <a:gd name="connsiteX169" fmla="*/ 2443480 w 2890520"/>
                  <a:gd name="connsiteY169" fmla="*/ 248920 h 3434080"/>
                  <a:gd name="connsiteX170" fmla="*/ 2413000 w 2890520"/>
                  <a:gd name="connsiteY170" fmla="*/ 223520 h 3434080"/>
                  <a:gd name="connsiteX171" fmla="*/ 2367280 w 2890520"/>
                  <a:gd name="connsiteY171" fmla="*/ 223520 h 3434080"/>
                  <a:gd name="connsiteX172" fmla="*/ 2311400 w 2890520"/>
                  <a:gd name="connsiteY172" fmla="*/ 213360 h 3434080"/>
                  <a:gd name="connsiteX173" fmla="*/ 2260600 w 2890520"/>
                  <a:gd name="connsiteY173" fmla="*/ 208280 h 3434080"/>
                  <a:gd name="connsiteX174" fmla="*/ 2199640 w 2890520"/>
                  <a:gd name="connsiteY174" fmla="*/ 116840 h 3434080"/>
                  <a:gd name="connsiteX175" fmla="*/ 2113280 w 2890520"/>
                  <a:gd name="connsiteY175" fmla="*/ 45720 h 3434080"/>
                  <a:gd name="connsiteX176" fmla="*/ 2072640 w 2890520"/>
                  <a:gd name="connsiteY176" fmla="*/ 15240 h 3434080"/>
                  <a:gd name="connsiteX177" fmla="*/ 2032000 w 2890520"/>
                  <a:gd name="connsiteY177" fmla="*/ 0 h 3434080"/>
                  <a:gd name="connsiteX178" fmla="*/ 1981200 w 2890520"/>
                  <a:gd name="connsiteY178" fmla="*/ 55880 h 3434080"/>
                  <a:gd name="connsiteX0" fmla="*/ 1981200 w 2871470"/>
                  <a:gd name="connsiteY0" fmla="*/ 55880 h 3434080"/>
                  <a:gd name="connsiteX1" fmla="*/ 1899920 w 2871470"/>
                  <a:gd name="connsiteY1" fmla="*/ 127000 h 3434080"/>
                  <a:gd name="connsiteX2" fmla="*/ 1854200 w 2871470"/>
                  <a:gd name="connsiteY2" fmla="*/ 162560 h 3434080"/>
                  <a:gd name="connsiteX3" fmla="*/ 1798320 w 2871470"/>
                  <a:gd name="connsiteY3" fmla="*/ 198120 h 3434080"/>
                  <a:gd name="connsiteX4" fmla="*/ 1747520 w 2871470"/>
                  <a:gd name="connsiteY4" fmla="*/ 223520 h 3434080"/>
                  <a:gd name="connsiteX5" fmla="*/ 1732280 w 2871470"/>
                  <a:gd name="connsiteY5" fmla="*/ 274320 h 3434080"/>
                  <a:gd name="connsiteX6" fmla="*/ 1691640 w 2871470"/>
                  <a:gd name="connsiteY6" fmla="*/ 355600 h 3434080"/>
                  <a:gd name="connsiteX7" fmla="*/ 1676400 w 2871470"/>
                  <a:gd name="connsiteY7" fmla="*/ 391160 h 3434080"/>
                  <a:gd name="connsiteX8" fmla="*/ 1645920 w 2871470"/>
                  <a:gd name="connsiteY8" fmla="*/ 416560 h 3434080"/>
                  <a:gd name="connsiteX9" fmla="*/ 1564640 w 2871470"/>
                  <a:gd name="connsiteY9" fmla="*/ 421640 h 3434080"/>
                  <a:gd name="connsiteX10" fmla="*/ 1488440 w 2871470"/>
                  <a:gd name="connsiteY10" fmla="*/ 411480 h 3434080"/>
                  <a:gd name="connsiteX11" fmla="*/ 1432560 w 2871470"/>
                  <a:gd name="connsiteY11" fmla="*/ 416560 h 3434080"/>
                  <a:gd name="connsiteX12" fmla="*/ 1386840 w 2871470"/>
                  <a:gd name="connsiteY12" fmla="*/ 452120 h 3434080"/>
                  <a:gd name="connsiteX13" fmla="*/ 1259840 w 2871470"/>
                  <a:gd name="connsiteY13" fmla="*/ 548640 h 3434080"/>
                  <a:gd name="connsiteX14" fmla="*/ 1137920 w 2871470"/>
                  <a:gd name="connsiteY14" fmla="*/ 614680 h 3434080"/>
                  <a:gd name="connsiteX15" fmla="*/ 1031240 w 2871470"/>
                  <a:gd name="connsiteY15" fmla="*/ 665480 h 3434080"/>
                  <a:gd name="connsiteX16" fmla="*/ 975360 w 2871470"/>
                  <a:gd name="connsiteY16" fmla="*/ 701040 h 3434080"/>
                  <a:gd name="connsiteX17" fmla="*/ 929640 w 2871470"/>
                  <a:gd name="connsiteY17" fmla="*/ 721360 h 3434080"/>
                  <a:gd name="connsiteX18" fmla="*/ 939800 w 2871470"/>
                  <a:gd name="connsiteY18" fmla="*/ 817880 h 3434080"/>
                  <a:gd name="connsiteX19" fmla="*/ 955040 w 2871470"/>
                  <a:gd name="connsiteY19" fmla="*/ 863600 h 3434080"/>
                  <a:gd name="connsiteX20" fmla="*/ 980440 w 2871470"/>
                  <a:gd name="connsiteY20" fmla="*/ 904240 h 3434080"/>
                  <a:gd name="connsiteX21" fmla="*/ 975360 w 2871470"/>
                  <a:gd name="connsiteY21" fmla="*/ 980440 h 3434080"/>
                  <a:gd name="connsiteX22" fmla="*/ 990600 w 2871470"/>
                  <a:gd name="connsiteY22" fmla="*/ 1021080 h 3434080"/>
                  <a:gd name="connsiteX23" fmla="*/ 990600 w 2871470"/>
                  <a:gd name="connsiteY23" fmla="*/ 1066800 h 3434080"/>
                  <a:gd name="connsiteX24" fmla="*/ 960120 w 2871470"/>
                  <a:gd name="connsiteY24" fmla="*/ 1087120 h 3434080"/>
                  <a:gd name="connsiteX25" fmla="*/ 914400 w 2871470"/>
                  <a:gd name="connsiteY25" fmla="*/ 1087120 h 3434080"/>
                  <a:gd name="connsiteX26" fmla="*/ 894080 w 2871470"/>
                  <a:gd name="connsiteY26" fmla="*/ 1061720 h 3434080"/>
                  <a:gd name="connsiteX27" fmla="*/ 843280 w 2871470"/>
                  <a:gd name="connsiteY27" fmla="*/ 1046480 h 3434080"/>
                  <a:gd name="connsiteX28" fmla="*/ 777240 w 2871470"/>
                  <a:gd name="connsiteY28" fmla="*/ 1046480 h 3434080"/>
                  <a:gd name="connsiteX29" fmla="*/ 777240 w 2871470"/>
                  <a:gd name="connsiteY29" fmla="*/ 1046480 h 3434080"/>
                  <a:gd name="connsiteX30" fmla="*/ 756920 w 2871470"/>
                  <a:gd name="connsiteY30" fmla="*/ 1117600 h 3434080"/>
                  <a:gd name="connsiteX31" fmla="*/ 726440 w 2871470"/>
                  <a:gd name="connsiteY31" fmla="*/ 1148080 h 3434080"/>
                  <a:gd name="connsiteX32" fmla="*/ 716280 w 2871470"/>
                  <a:gd name="connsiteY32" fmla="*/ 1183640 h 3434080"/>
                  <a:gd name="connsiteX33" fmla="*/ 736600 w 2871470"/>
                  <a:gd name="connsiteY33" fmla="*/ 1209040 h 3434080"/>
                  <a:gd name="connsiteX34" fmla="*/ 817880 w 2871470"/>
                  <a:gd name="connsiteY34" fmla="*/ 1285240 h 3434080"/>
                  <a:gd name="connsiteX35" fmla="*/ 833120 w 2871470"/>
                  <a:gd name="connsiteY35" fmla="*/ 1341120 h 3434080"/>
                  <a:gd name="connsiteX36" fmla="*/ 817880 w 2871470"/>
                  <a:gd name="connsiteY36" fmla="*/ 1397000 h 3434080"/>
                  <a:gd name="connsiteX37" fmla="*/ 782320 w 2871470"/>
                  <a:gd name="connsiteY37" fmla="*/ 1483360 h 3434080"/>
                  <a:gd name="connsiteX38" fmla="*/ 756920 w 2871470"/>
                  <a:gd name="connsiteY38" fmla="*/ 1549400 h 3434080"/>
                  <a:gd name="connsiteX39" fmla="*/ 746760 w 2871470"/>
                  <a:gd name="connsiteY39" fmla="*/ 1615440 h 3434080"/>
                  <a:gd name="connsiteX40" fmla="*/ 685800 w 2871470"/>
                  <a:gd name="connsiteY40" fmla="*/ 1686560 h 3434080"/>
                  <a:gd name="connsiteX41" fmla="*/ 650240 w 2871470"/>
                  <a:gd name="connsiteY41" fmla="*/ 1742440 h 3434080"/>
                  <a:gd name="connsiteX42" fmla="*/ 629920 w 2871470"/>
                  <a:gd name="connsiteY42" fmla="*/ 1828800 h 3434080"/>
                  <a:gd name="connsiteX43" fmla="*/ 640080 w 2871470"/>
                  <a:gd name="connsiteY43" fmla="*/ 1981200 h 3434080"/>
                  <a:gd name="connsiteX44" fmla="*/ 640080 w 2871470"/>
                  <a:gd name="connsiteY44" fmla="*/ 2199640 h 3434080"/>
                  <a:gd name="connsiteX45" fmla="*/ 650240 w 2871470"/>
                  <a:gd name="connsiteY45" fmla="*/ 2499360 h 3434080"/>
                  <a:gd name="connsiteX46" fmla="*/ 640080 w 2871470"/>
                  <a:gd name="connsiteY46" fmla="*/ 2565400 h 3434080"/>
                  <a:gd name="connsiteX47" fmla="*/ 624840 w 2871470"/>
                  <a:gd name="connsiteY47" fmla="*/ 2616200 h 3434080"/>
                  <a:gd name="connsiteX48" fmla="*/ 624840 w 2871470"/>
                  <a:gd name="connsiteY48" fmla="*/ 2667000 h 3434080"/>
                  <a:gd name="connsiteX49" fmla="*/ 609600 w 2871470"/>
                  <a:gd name="connsiteY49" fmla="*/ 2753360 h 3434080"/>
                  <a:gd name="connsiteX50" fmla="*/ 584200 w 2871470"/>
                  <a:gd name="connsiteY50" fmla="*/ 2799080 h 3434080"/>
                  <a:gd name="connsiteX51" fmla="*/ 528320 w 2871470"/>
                  <a:gd name="connsiteY51" fmla="*/ 2814320 h 3434080"/>
                  <a:gd name="connsiteX52" fmla="*/ 462280 w 2871470"/>
                  <a:gd name="connsiteY52" fmla="*/ 2824480 h 3434080"/>
                  <a:gd name="connsiteX53" fmla="*/ 391160 w 2871470"/>
                  <a:gd name="connsiteY53" fmla="*/ 2824480 h 3434080"/>
                  <a:gd name="connsiteX54" fmla="*/ 335280 w 2871470"/>
                  <a:gd name="connsiteY54" fmla="*/ 2844800 h 3434080"/>
                  <a:gd name="connsiteX55" fmla="*/ 264160 w 2871470"/>
                  <a:gd name="connsiteY55" fmla="*/ 2854960 h 3434080"/>
                  <a:gd name="connsiteX56" fmla="*/ 213360 w 2871470"/>
                  <a:gd name="connsiteY56" fmla="*/ 2860040 h 3434080"/>
                  <a:gd name="connsiteX57" fmla="*/ 213360 w 2871470"/>
                  <a:gd name="connsiteY57" fmla="*/ 2860040 h 3434080"/>
                  <a:gd name="connsiteX58" fmla="*/ 167640 w 2871470"/>
                  <a:gd name="connsiteY58" fmla="*/ 2804160 h 3434080"/>
                  <a:gd name="connsiteX59" fmla="*/ 142240 w 2871470"/>
                  <a:gd name="connsiteY59" fmla="*/ 2753360 h 3434080"/>
                  <a:gd name="connsiteX60" fmla="*/ 142240 w 2871470"/>
                  <a:gd name="connsiteY60" fmla="*/ 2753360 h 3434080"/>
                  <a:gd name="connsiteX61" fmla="*/ 96520 w 2871470"/>
                  <a:gd name="connsiteY61" fmla="*/ 2743200 h 3434080"/>
                  <a:gd name="connsiteX62" fmla="*/ 55880 w 2871470"/>
                  <a:gd name="connsiteY62" fmla="*/ 2783840 h 3434080"/>
                  <a:gd name="connsiteX63" fmla="*/ 0 w 2871470"/>
                  <a:gd name="connsiteY63" fmla="*/ 2844800 h 3434080"/>
                  <a:gd name="connsiteX64" fmla="*/ 15240 w 2871470"/>
                  <a:gd name="connsiteY64" fmla="*/ 2880360 h 3434080"/>
                  <a:gd name="connsiteX65" fmla="*/ 55880 w 2871470"/>
                  <a:gd name="connsiteY65" fmla="*/ 2905760 h 3434080"/>
                  <a:gd name="connsiteX66" fmla="*/ 91440 w 2871470"/>
                  <a:gd name="connsiteY66" fmla="*/ 2946400 h 3434080"/>
                  <a:gd name="connsiteX67" fmla="*/ 142240 w 2871470"/>
                  <a:gd name="connsiteY67" fmla="*/ 2976880 h 3434080"/>
                  <a:gd name="connsiteX68" fmla="*/ 193040 w 2871470"/>
                  <a:gd name="connsiteY68" fmla="*/ 3007360 h 3434080"/>
                  <a:gd name="connsiteX69" fmla="*/ 269240 w 2871470"/>
                  <a:gd name="connsiteY69" fmla="*/ 3058160 h 3434080"/>
                  <a:gd name="connsiteX70" fmla="*/ 335280 w 2871470"/>
                  <a:gd name="connsiteY70" fmla="*/ 3139440 h 3434080"/>
                  <a:gd name="connsiteX71" fmla="*/ 426720 w 2871470"/>
                  <a:gd name="connsiteY71" fmla="*/ 3225800 h 3434080"/>
                  <a:gd name="connsiteX72" fmla="*/ 467360 w 2871470"/>
                  <a:gd name="connsiteY72" fmla="*/ 3276600 h 3434080"/>
                  <a:gd name="connsiteX73" fmla="*/ 523240 w 2871470"/>
                  <a:gd name="connsiteY73" fmla="*/ 3291840 h 3434080"/>
                  <a:gd name="connsiteX74" fmla="*/ 589280 w 2871470"/>
                  <a:gd name="connsiteY74" fmla="*/ 3383280 h 3434080"/>
                  <a:gd name="connsiteX75" fmla="*/ 589280 w 2871470"/>
                  <a:gd name="connsiteY75" fmla="*/ 3383280 h 3434080"/>
                  <a:gd name="connsiteX76" fmla="*/ 650240 w 2871470"/>
                  <a:gd name="connsiteY76" fmla="*/ 3434080 h 3434080"/>
                  <a:gd name="connsiteX77" fmla="*/ 690880 w 2871470"/>
                  <a:gd name="connsiteY77" fmla="*/ 3378200 h 3434080"/>
                  <a:gd name="connsiteX78" fmla="*/ 741680 w 2871470"/>
                  <a:gd name="connsiteY78" fmla="*/ 3286760 h 3434080"/>
                  <a:gd name="connsiteX79" fmla="*/ 777240 w 2871470"/>
                  <a:gd name="connsiteY79" fmla="*/ 3246120 h 3434080"/>
                  <a:gd name="connsiteX80" fmla="*/ 812800 w 2871470"/>
                  <a:gd name="connsiteY80" fmla="*/ 3225800 h 3434080"/>
                  <a:gd name="connsiteX81" fmla="*/ 868680 w 2871470"/>
                  <a:gd name="connsiteY81" fmla="*/ 3185160 h 3434080"/>
                  <a:gd name="connsiteX82" fmla="*/ 899160 w 2871470"/>
                  <a:gd name="connsiteY82" fmla="*/ 3134360 h 3434080"/>
                  <a:gd name="connsiteX83" fmla="*/ 894080 w 2871470"/>
                  <a:gd name="connsiteY83" fmla="*/ 3078480 h 3434080"/>
                  <a:gd name="connsiteX84" fmla="*/ 894080 w 2871470"/>
                  <a:gd name="connsiteY84" fmla="*/ 3032760 h 3434080"/>
                  <a:gd name="connsiteX85" fmla="*/ 939800 w 2871470"/>
                  <a:gd name="connsiteY85" fmla="*/ 2971800 h 3434080"/>
                  <a:gd name="connsiteX86" fmla="*/ 980440 w 2871470"/>
                  <a:gd name="connsiteY86" fmla="*/ 2951480 h 3434080"/>
                  <a:gd name="connsiteX87" fmla="*/ 980440 w 2871470"/>
                  <a:gd name="connsiteY87" fmla="*/ 2951480 h 3434080"/>
                  <a:gd name="connsiteX88" fmla="*/ 1076960 w 2871470"/>
                  <a:gd name="connsiteY88" fmla="*/ 2961640 h 3434080"/>
                  <a:gd name="connsiteX89" fmla="*/ 1143000 w 2871470"/>
                  <a:gd name="connsiteY89" fmla="*/ 2981960 h 3434080"/>
                  <a:gd name="connsiteX90" fmla="*/ 1168400 w 2871470"/>
                  <a:gd name="connsiteY90" fmla="*/ 3012440 h 3434080"/>
                  <a:gd name="connsiteX91" fmla="*/ 1158240 w 2871470"/>
                  <a:gd name="connsiteY91" fmla="*/ 3042920 h 3434080"/>
                  <a:gd name="connsiteX92" fmla="*/ 1132840 w 2871470"/>
                  <a:gd name="connsiteY92" fmla="*/ 3058160 h 3434080"/>
                  <a:gd name="connsiteX93" fmla="*/ 1127760 w 2871470"/>
                  <a:gd name="connsiteY93" fmla="*/ 3088640 h 3434080"/>
                  <a:gd name="connsiteX94" fmla="*/ 1153160 w 2871470"/>
                  <a:gd name="connsiteY94" fmla="*/ 3129280 h 3434080"/>
                  <a:gd name="connsiteX95" fmla="*/ 1188720 w 2871470"/>
                  <a:gd name="connsiteY95" fmla="*/ 3154680 h 3434080"/>
                  <a:gd name="connsiteX96" fmla="*/ 1224280 w 2871470"/>
                  <a:gd name="connsiteY96" fmla="*/ 3139440 h 3434080"/>
                  <a:gd name="connsiteX97" fmla="*/ 1249680 w 2871470"/>
                  <a:gd name="connsiteY97" fmla="*/ 3154680 h 3434080"/>
                  <a:gd name="connsiteX98" fmla="*/ 1295400 w 2871470"/>
                  <a:gd name="connsiteY98" fmla="*/ 3114040 h 3434080"/>
                  <a:gd name="connsiteX99" fmla="*/ 1305560 w 2871470"/>
                  <a:gd name="connsiteY99" fmla="*/ 3063240 h 3434080"/>
                  <a:gd name="connsiteX100" fmla="*/ 1315720 w 2871470"/>
                  <a:gd name="connsiteY100" fmla="*/ 3022600 h 3434080"/>
                  <a:gd name="connsiteX101" fmla="*/ 1330960 w 2871470"/>
                  <a:gd name="connsiteY101" fmla="*/ 2997200 h 3434080"/>
                  <a:gd name="connsiteX102" fmla="*/ 1366520 w 2871470"/>
                  <a:gd name="connsiteY102" fmla="*/ 3007360 h 3434080"/>
                  <a:gd name="connsiteX103" fmla="*/ 1407160 w 2871470"/>
                  <a:gd name="connsiteY103" fmla="*/ 3007360 h 3434080"/>
                  <a:gd name="connsiteX104" fmla="*/ 1422400 w 2871470"/>
                  <a:gd name="connsiteY104" fmla="*/ 2961640 h 3434080"/>
                  <a:gd name="connsiteX105" fmla="*/ 1417320 w 2871470"/>
                  <a:gd name="connsiteY105" fmla="*/ 2895600 h 3434080"/>
                  <a:gd name="connsiteX106" fmla="*/ 1447800 w 2871470"/>
                  <a:gd name="connsiteY106" fmla="*/ 2799080 h 3434080"/>
                  <a:gd name="connsiteX107" fmla="*/ 1493520 w 2871470"/>
                  <a:gd name="connsiteY107" fmla="*/ 2738120 h 3434080"/>
                  <a:gd name="connsiteX108" fmla="*/ 1534160 w 2871470"/>
                  <a:gd name="connsiteY108" fmla="*/ 2687320 h 3434080"/>
                  <a:gd name="connsiteX109" fmla="*/ 1584960 w 2871470"/>
                  <a:gd name="connsiteY109" fmla="*/ 2672080 h 3434080"/>
                  <a:gd name="connsiteX110" fmla="*/ 1661160 w 2871470"/>
                  <a:gd name="connsiteY110" fmla="*/ 2606040 h 3434080"/>
                  <a:gd name="connsiteX111" fmla="*/ 1711960 w 2871470"/>
                  <a:gd name="connsiteY111" fmla="*/ 2565400 h 3434080"/>
                  <a:gd name="connsiteX112" fmla="*/ 1772920 w 2871470"/>
                  <a:gd name="connsiteY112" fmla="*/ 2555240 h 3434080"/>
                  <a:gd name="connsiteX113" fmla="*/ 1823720 w 2871470"/>
                  <a:gd name="connsiteY113" fmla="*/ 2575560 h 3434080"/>
                  <a:gd name="connsiteX114" fmla="*/ 1864360 w 2871470"/>
                  <a:gd name="connsiteY114" fmla="*/ 2550160 h 3434080"/>
                  <a:gd name="connsiteX115" fmla="*/ 1879600 w 2871470"/>
                  <a:gd name="connsiteY115" fmla="*/ 2484120 h 3434080"/>
                  <a:gd name="connsiteX116" fmla="*/ 1869440 w 2871470"/>
                  <a:gd name="connsiteY116" fmla="*/ 2418080 h 3434080"/>
                  <a:gd name="connsiteX117" fmla="*/ 1833880 w 2871470"/>
                  <a:gd name="connsiteY117" fmla="*/ 2387600 h 3434080"/>
                  <a:gd name="connsiteX118" fmla="*/ 1833880 w 2871470"/>
                  <a:gd name="connsiteY118" fmla="*/ 2346960 h 3434080"/>
                  <a:gd name="connsiteX119" fmla="*/ 1869440 w 2871470"/>
                  <a:gd name="connsiteY119" fmla="*/ 2311400 h 3434080"/>
                  <a:gd name="connsiteX120" fmla="*/ 1899920 w 2871470"/>
                  <a:gd name="connsiteY120" fmla="*/ 2270760 h 3434080"/>
                  <a:gd name="connsiteX121" fmla="*/ 1935480 w 2871470"/>
                  <a:gd name="connsiteY121" fmla="*/ 2270760 h 3434080"/>
                  <a:gd name="connsiteX122" fmla="*/ 1991360 w 2871470"/>
                  <a:gd name="connsiteY122" fmla="*/ 2260600 h 3434080"/>
                  <a:gd name="connsiteX123" fmla="*/ 2016760 w 2871470"/>
                  <a:gd name="connsiteY123" fmla="*/ 2219960 h 3434080"/>
                  <a:gd name="connsiteX124" fmla="*/ 2026920 w 2871470"/>
                  <a:gd name="connsiteY124" fmla="*/ 2179320 h 3434080"/>
                  <a:gd name="connsiteX125" fmla="*/ 2052320 w 2871470"/>
                  <a:gd name="connsiteY125" fmla="*/ 2138680 h 3434080"/>
                  <a:gd name="connsiteX126" fmla="*/ 2098040 w 2871470"/>
                  <a:gd name="connsiteY126" fmla="*/ 2133600 h 3434080"/>
                  <a:gd name="connsiteX127" fmla="*/ 2133600 w 2871470"/>
                  <a:gd name="connsiteY127" fmla="*/ 2148840 h 3434080"/>
                  <a:gd name="connsiteX128" fmla="*/ 2189480 w 2871470"/>
                  <a:gd name="connsiteY128" fmla="*/ 2133600 h 3434080"/>
                  <a:gd name="connsiteX129" fmla="*/ 2189480 w 2871470"/>
                  <a:gd name="connsiteY129" fmla="*/ 2077720 h 3434080"/>
                  <a:gd name="connsiteX130" fmla="*/ 2174240 w 2871470"/>
                  <a:gd name="connsiteY130" fmla="*/ 2047240 h 3434080"/>
                  <a:gd name="connsiteX131" fmla="*/ 2174240 w 2871470"/>
                  <a:gd name="connsiteY131" fmla="*/ 1905000 h 3434080"/>
                  <a:gd name="connsiteX132" fmla="*/ 2174240 w 2871470"/>
                  <a:gd name="connsiteY132" fmla="*/ 1803400 h 3434080"/>
                  <a:gd name="connsiteX133" fmla="*/ 2199640 w 2871470"/>
                  <a:gd name="connsiteY133" fmla="*/ 1747520 h 3434080"/>
                  <a:gd name="connsiteX134" fmla="*/ 2189480 w 2871470"/>
                  <a:gd name="connsiteY134" fmla="*/ 1691640 h 3434080"/>
                  <a:gd name="connsiteX135" fmla="*/ 2159000 w 2871470"/>
                  <a:gd name="connsiteY135" fmla="*/ 1600200 h 3434080"/>
                  <a:gd name="connsiteX136" fmla="*/ 2159000 w 2871470"/>
                  <a:gd name="connsiteY136" fmla="*/ 1534160 h 3434080"/>
                  <a:gd name="connsiteX137" fmla="*/ 2169160 w 2871470"/>
                  <a:gd name="connsiteY137" fmla="*/ 1468120 h 3434080"/>
                  <a:gd name="connsiteX138" fmla="*/ 2209800 w 2871470"/>
                  <a:gd name="connsiteY138" fmla="*/ 1407160 h 3434080"/>
                  <a:gd name="connsiteX139" fmla="*/ 2240280 w 2871470"/>
                  <a:gd name="connsiteY139" fmla="*/ 1381760 h 3434080"/>
                  <a:gd name="connsiteX140" fmla="*/ 2291080 w 2871470"/>
                  <a:gd name="connsiteY140" fmla="*/ 1381760 h 3434080"/>
                  <a:gd name="connsiteX141" fmla="*/ 2321560 w 2871470"/>
                  <a:gd name="connsiteY141" fmla="*/ 1417320 h 3434080"/>
                  <a:gd name="connsiteX142" fmla="*/ 2367280 w 2871470"/>
                  <a:gd name="connsiteY142" fmla="*/ 1427480 h 3434080"/>
                  <a:gd name="connsiteX143" fmla="*/ 2438400 w 2871470"/>
                  <a:gd name="connsiteY143" fmla="*/ 1427480 h 3434080"/>
                  <a:gd name="connsiteX144" fmla="*/ 2453640 w 2871470"/>
                  <a:gd name="connsiteY144" fmla="*/ 1381760 h 3434080"/>
                  <a:gd name="connsiteX145" fmla="*/ 2438400 w 2871470"/>
                  <a:gd name="connsiteY145" fmla="*/ 1361440 h 3434080"/>
                  <a:gd name="connsiteX146" fmla="*/ 2458720 w 2871470"/>
                  <a:gd name="connsiteY146" fmla="*/ 1290320 h 3434080"/>
                  <a:gd name="connsiteX147" fmla="*/ 2524760 w 2871470"/>
                  <a:gd name="connsiteY147" fmla="*/ 1229360 h 3434080"/>
                  <a:gd name="connsiteX148" fmla="*/ 2580640 w 2871470"/>
                  <a:gd name="connsiteY148" fmla="*/ 1198880 h 3434080"/>
                  <a:gd name="connsiteX149" fmla="*/ 2636520 w 2871470"/>
                  <a:gd name="connsiteY149" fmla="*/ 1214120 h 3434080"/>
                  <a:gd name="connsiteX150" fmla="*/ 2677160 w 2871470"/>
                  <a:gd name="connsiteY150" fmla="*/ 1203960 h 3434080"/>
                  <a:gd name="connsiteX151" fmla="*/ 2733040 w 2871470"/>
                  <a:gd name="connsiteY151" fmla="*/ 1229360 h 3434080"/>
                  <a:gd name="connsiteX152" fmla="*/ 2783840 w 2871470"/>
                  <a:gd name="connsiteY152" fmla="*/ 1224280 h 3434080"/>
                  <a:gd name="connsiteX153" fmla="*/ 2839720 w 2871470"/>
                  <a:gd name="connsiteY153" fmla="*/ 1168400 h 3434080"/>
                  <a:gd name="connsiteX154" fmla="*/ 2871470 w 2871470"/>
                  <a:gd name="connsiteY154" fmla="*/ 1118870 h 3434080"/>
                  <a:gd name="connsiteX155" fmla="*/ 2839720 w 2871470"/>
                  <a:gd name="connsiteY155" fmla="*/ 1066800 h 3434080"/>
                  <a:gd name="connsiteX156" fmla="*/ 2829560 w 2871470"/>
                  <a:gd name="connsiteY156" fmla="*/ 960120 h 3434080"/>
                  <a:gd name="connsiteX157" fmla="*/ 2819400 w 2871470"/>
                  <a:gd name="connsiteY157" fmla="*/ 914400 h 3434080"/>
                  <a:gd name="connsiteX158" fmla="*/ 2824480 w 2871470"/>
                  <a:gd name="connsiteY158" fmla="*/ 812800 h 3434080"/>
                  <a:gd name="connsiteX159" fmla="*/ 2814320 w 2871470"/>
                  <a:gd name="connsiteY159" fmla="*/ 762000 h 3434080"/>
                  <a:gd name="connsiteX160" fmla="*/ 2758440 w 2871470"/>
                  <a:gd name="connsiteY160" fmla="*/ 741680 h 3434080"/>
                  <a:gd name="connsiteX161" fmla="*/ 2677160 w 2871470"/>
                  <a:gd name="connsiteY161" fmla="*/ 711200 h 3434080"/>
                  <a:gd name="connsiteX162" fmla="*/ 2621280 w 2871470"/>
                  <a:gd name="connsiteY162" fmla="*/ 665480 h 3434080"/>
                  <a:gd name="connsiteX163" fmla="*/ 2555240 w 2871470"/>
                  <a:gd name="connsiteY163" fmla="*/ 568960 h 3434080"/>
                  <a:gd name="connsiteX164" fmla="*/ 2524760 w 2871470"/>
                  <a:gd name="connsiteY164" fmla="*/ 513080 h 3434080"/>
                  <a:gd name="connsiteX165" fmla="*/ 2473960 w 2871470"/>
                  <a:gd name="connsiteY165" fmla="*/ 452120 h 3434080"/>
                  <a:gd name="connsiteX166" fmla="*/ 2443480 w 2871470"/>
                  <a:gd name="connsiteY166" fmla="*/ 406400 h 3434080"/>
                  <a:gd name="connsiteX167" fmla="*/ 2438400 w 2871470"/>
                  <a:gd name="connsiteY167" fmla="*/ 381000 h 3434080"/>
                  <a:gd name="connsiteX168" fmla="*/ 2443480 w 2871470"/>
                  <a:gd name="connsiteY168" fmla="*/ 309880 h 3434080"/>
                  <a:gd name="connsiteX169" fmla="*/ 2443480 w 2871470"/>
                  <a:gd name="connsiteY169" fmla="*/ 248920 h 3434080"/>
                  <a:gd name="connsiteX170" fmla="*/ 2413000 w 2871470"/>
                  <a:gd name="connsiteY170" fmla="*/ 223520 h 3434080"/>
                  <a:gd name="connsiteX171" fmla="*/ 2367280 w 2871470"/>
                  <a:gd name="connsiteY171" fmla="*/ 223520 h 3434080"/>
                  <a:gd name="connsiteX172" fmla="*/ 2311400 w 2871470"/>
                  <a:gd name="connsiteY172" fmla="*/ 213360 h 3434080"/>
                  <a:gd name="connsiteX173" fmla="*/ 2260600 w 2871470"/>
                  <a:gd name="connsiteY173" fmla="*/ 208280 h 3434080"/>
                  <a:gd name="connsiteX174" fmla="*/ 2199640 w 2871470"/>
                  <a:gd name="connsiteY174" fmla="*/ 116840 h 3434080"/>
                  <a:gd name="connsiteX175" fmla="*/ 2113280 w 2871470"/>
                  <a:gd name="connsiteY175" fmla="*/ 45720 h 3434080"/>
                  <a:gd name="connsiteX176" fmla="*/ 2072640 w 2871470"/>
                  <a:gd name="connsiteY176" fmla="*/ 15240 h 3434080"/>
                  <a:gd name="connsiteX177" fmla="*/ 2032000 w 2871470"/>
                  <a:gd name="connsiteY177" fmla="*/ 0 h 3434080"/>
                  <a:gd name="connsiteX178" fmla="*/ 1981200 w 2871470"/>
                  <a:gd name="connsiteY178" fmla="*/ 55880 h 3434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</a:cxnLst>
                <a:rect l="l" t="t" r="r" b="b"/>
                <a:pathLst>
                  <a:path w="2871470" h="3434080">
                    <a:moveTo>
                      <a:pt x="1981200" y="55880"/>
                    </a:moveTo>
                    <a:lnTo>
                      <a:pt x="1899920" y="127000"/>
                    </a:lnTo>
                    <a:lnTo>
                      <a:pt x="1854200" y="162560"/>
                    </a:lnTo>
                    <a:lnTo>
                      <a:pt x="1798320" y="198120"/>
                    </a:lnTo>
                    <a:lnTo>
                      <a:pt x="1747520" y="223520"/>
                    </a:lnTo>
                    <a:lnTo>
                      <a:pt x="1732280" y="274320"/>
                    </a:lnTo>
                    <a:lnTo>
                      <a:pt x="1691640" y="355600"/>
                    </a:lnTo>
                    <a:lnTo>
                      <a:pt x="1676400" y="391160"/>
                    </a:lnTo>
                    <a:lnTo>
                      <a:pt x="1645920" y="416560"/>
                    </a:lnTo>
                    <a:lnTo>
                      <a:pt x="1564640" y="421640"/>
                    </a:lnTo>
                    <a:lnTo>
                      <a:pt x="1488440" y="411480"/>
                    </a:lnTo>
                    <a:lnTo>
                      <a:pt x="1432560" y="416560"/>
                    </a:lnTo>
                    <a:lnTo>
                      <a:pt x="1386840" y="452120"/>
                    </a:lnTo>
                    <a:lnTo>
                      <a:pt x="1259840" y="548640"/>
                    </a:lnTo>
                    <a:lnTo>
                      <a:pt x="1137920" y="614680"/>
                    </a:lnTo>
                    <a:lnTo>
                      <a:pt x="1031240" y="665480"/>
                    </a:lnTo>
                    <a:lnTo>
                      <a:pt x="975360" y="701040"/>
                    </a:lnTo>
                    <a:lnTo>
                      <a:pt x="929640" y="721360"/>
                    </a:lnTo>
                    <a:lnTo>
                      <a:pt x="939800" y="817880"/>
                    </a:lnTo>
                    <a:lnTo>
                      <a:pt x="955040" y="863600"/>
                    </a:lnTo>
                    <a:lnTo>
                      <a:pt x="980440" y="904240"/>
                    </a:lnTo>
                    <a:lnTo>
                      <a:pt x="975360" y="980440"/>
                    </a:lnTo>
                    <a:lnTo>
                      <a:pt x="990600" y="1021080"/>
                    </a:lnTo>
                    <a:lnTo>
                      <a:pt x="990600" y="1066800"/>
                    </a:lnTo>
                    <a:lnTo>
                      <a:pt x="960120" y="1087120"/>
                    </a:lnTo>
                    <a:lnTo>
                      <a:pt x="914400" y="1087120"/>
                    </a:lnTo>
                    <a:lnTo>
                      <a:pt x="894080" y="1061720"/>
                    </a:lnTo>
                    <a:lnTo>
                      <a:pt x="843280" y="1046480"/>
                    </a:lnTo>
                    <a:lnTo>
                      <a:pt x="777240" y="1046480"/>
                    </a:lnTo>
                    <a:lnTo>
                      <a:pt x="777240" y="1046480"/>
                    </a:lnTo>
                    <a:lnTo>
                      <a:pt x="756920" y="1117600"/>
                    </a:lnTo>
                    <a:lnTo>
                      <a:pt x="726440" y="1148080"/>
                    </a:lnTo>
                    <a:lnTo>
                      <a:pt x="716280" y="1183640"/>
                    </a:lnTo>
                    <a:lnTo>
                      <a:pt x="736600" y="1209040"/>
                    </a:lnTo>
                    <a:lnTo>
                      <a:pt x="817880" y="1285240"/>
                    </a:lnTo>
                    <a:lnTo>
                      <a:pt x="833120" y="1341120"/>
                    </a:lnTo>
                    <a:lnTo>
                      <a:pt x="817880" y="1397000"/>
                    </a:lnTo>
                    <a:lnTo>
                      <a:pt x="782320" y="1483360"/>
                    </a:lnTo>
                    <a:lnTo>
                      <a:pt x="756920" y="1549400"/>
                    </a:lnTo>
                    <a:lnTo>
                      <a:pt x="746760" y="1615440"/>
                    </a:lnTo>
                    <a:lnTo>
                      <a:pt x="685800" y="1686560"/>
                    </a:lnTo>
                    <a:lnTo>
                      <a:pt x="650240" y="1742440"/>
                    </a:lnTo>
                    <a:lnTo>
                      <a:pt x="629920" y="1828800"/>
                    </a:lnTo>
                    <a:lnTo>
                      <a:pt x="640080" y="1981200"/>
                    </a:lnTo>
                    <a:lnTo>
                      <a:pt x="640080" y="2199640"/>
                    </a:lnTo>
                    <a:lnTo>
                      <a:pt x="650240" y="2499360"/>
                    </a:lnTo>
                    <a:lnTo>
                      <a:pt x="640080" y="2565400"/>
                    </a:lnTo>
                    <a:lnTo>
                      <a:pt x="624840" y="2616200"/>
                    </a:lnTo>
                    <a:lnTo>
                      <a:pt x="624840" y="2667000"/>
                    </a:lnTo>
                    <a:lnTo>
                      <a:pt x="609600" y="2753360"/>
                    </a:lnTo>
                    <a:lnTo>
                      <a:pt x="584200" y="2799080"/>
                    </a:lnTo>
                    <a:lnTo>
                      <a:pt x="528320" y="2814320"/>
                    </a:lnTo>
                    <a:lnTo>
                      <a:pt x="462280" y="2824480"/>
                    </a:lnTo>
                    <a:lnTo>
                      <a:pt x="391160" y="2824480"/>
                    </a:lnTo>
                    <a:lnTo>
                      <a:pt x="335280" y="2844800"/>
                    </a:lnTo>
                    <a:lnTo>
                      <a:pt x="264160" y="2854960"/>
                    </a:lnTo>
                    <a:lnTo>
                      <a:pt x="213360" y="2860040"/>
                    </a:lnTo>
                    <a:lnTo>
                      <a:pt x="213360" y="2860040"/>
                    </a:lnTo>
                    <a:lnTo>
                      <a:pt x="167640" y="2804160"/>
                    </a:lnTo>
                    <a:lnTo>
                      <a:pt x="142240" y="2753360"/>
                    </a:lnTo>
                    <a:lnTo>
                      <a:pt x="142240" y="2753360"/>
                    </a:lnTo>
                    <a:lnTo>
                      <a:pt x="96520" y="2743200"/>
                    </a:lnTo>
                    <a:lnTo>
                      <a:pt x="55880" y="2783840"/>
                    </a:lnTo>
                    <a:lnTo>
                      <a:pt x="0" y="2844800"/>
                    </a:lnTo>
                    <a:lnTo>
                      <a:pt x="15240" y="2880360"/>
                    </a:lnTo>
                    <a:lnTo>
                      <a:pt x="55880" y="2905760"/>
                    </a:lnTo>
                    <a:lnTo>
                      <a:pt x="91440" y="2946400"/>
                    </a:lnTo>
                    <a:lnTo>
                      <a:pt x="142240" y="2976880"/>
                    </a:lnTo>
                    <a:lnTo>
                      <a:pt x="193040" y="3007360"/>
                    </a:lnTo>
                    <a:lnTo>
                      <a:pt x="269240" y="3058160"/>
                    </a:lnTo>
                    <a:lnTo>
                      <a:pt x="335280" y="3139440"/>
                    </a:lnTo>
                    <a:lnTo>
                      <a:pt x="426720" y="3225800"/>
                    </a:lnTo>
                    <a:lnTo>
                      <a:pt x="467360" y="3276600"/>
                    </a:lnTo>
                    <a:lnTo>
                      <a:pt x="523240" y="3291840"/>
                    </a:lnTo>
                    <a:lnTo>
                      <a:pt x="589280" y="3383280"/>
                    </a:lnTo>
                    <a:lnTo>
                      <a:pt x="589280" y="3383280"/>
                    </a:lnTo>
                    <a:lnTo>
                      <a:pt x="650240" y="3434080"/>
                    </a:lnTo>
                    <a:lnTo>
                      <a:pt x="690880" y="3378200"/>
                    </a:lnTo>
                    <a:lnTo>
                      <a:pt x="741680" y="3286760"/>
                    </a:lnTo>
                    <a:lnTo>
                      <a:pt x="777240" y="3246120"/>
                    </a:lnTo>
                    <a:lnTo>
                      <a:pt x="812800" y="3225800"/>
                    </a:lnTo>
                    <a:lnTo>
                      <a:pt x="868680" y="3185160"/>
                    </a:lnTo>
                    <a:lnTo>
                      <a:pt x="899160" y="3134360"/>
                    </a:lnTo>
                    <a:lnTo>
                      <a:pt x="894080" y="3078480"/>
                    </a:lnTo>
                    <a:lnTo>
                      <a:pt x="894080" y="3032760"/>
                    </a:lnTo>
                    <a:lnTo>
                      <a:pt x="939800" y="2971800"/>
                    </a:lnTo>
                    <a:lnTo>
                      <a:pt x="980440" y="2951480"/>
                    </a:lnTo>
                    <a:lnTo>
                      <a:pt x="980440" y="2951480"/>
                    </a:lnTo>
                    <a:lnTo>
                      <a:pt x="1076960" y="2961640"/>
                    </a:lnTo>
                    <a:lnTo>
                      <a:pt x="1143000" y="2981960"/>
                    </a:lnTo>
                    <a:lnTo>
                      <a:pt x="1168400" y="3012440"/>
                    </a:lnTo>
                    <a:lnTo>
                      <a:pt x="1158240" y="3042920"/>
                    </a:lnTo>
                    <a:lnTo>
                      <a:pt x="1132840" y="3058160"/>
                    </a:lnTo>
                    <a:lnTo>
                      <a:pt x="1127760" y="3088640"/>
                    </a:lnTo>
                    <a:lnTo>
                      <a:pt x="1153160" y="3129280"/>
                    </a:lnTo>
                    <a:lnTo>
                      <a:pt x="1188720" y="3154680"/>
                    </a:lnTo>
                    <a:lnTo>
                      <a:pt x="1224280" y="3139440"/>
                    </a:lnTo>
                    <a:lnTo>
                      <a:pt x="1249680" y="3154680"/>
                    </a:lnTo>
                    <a:lnTo>
                      <a:pt x="1295400" y="3114040"/>
                    </a:lnTo>
                    <a:lnTo>
                      <a:pt x="1305560" y="3063240"/>
                    </a:lnTo>
                    <a:lnTo>
                      <a:pt x="1315720" y="3022600"/>
                    </a:lnTo>
                    <a:lnTo>
                      <a:pt x="1330960" y="2997200"/>
                    </a:lnTo>
                    <a:lnTo>
                      <a:pt x="1366520" y="3007360"/>
                    </a:lnTo>
                    <a:lnTo>
                      <a:pt x="1407160" y="3007360"/>
                    </a:lnTo>
                    <a:lnTo>
                      <a:pt x="1422400" y="2961640"/>
                    </a:lnTo>
                    <a:lnTo>
                      <a:pt x="1417320" y="2895600"/>
                    </a:lnTo>
                    <a:lnTo>
                      <a:pt x="1447800" y="2799080"/>
                    </a:lnTo>
                    <a:lnTo>
                      <a:pt x="1493520" y="2738120"/>
                    </a:lnTo>
                    <a:lnTo>
                      <a:pt x="1534160" y="2687320"/>
                    </a:lnTo>
                    <a:lnTo>
                      <a:pt x="1584960" y="2672080"/>
                    </a:lnTo>
                    <a:lnTo>
                      <a:pt x="1661160" y="2606040"/>
                    </a:lnTo>
                    <a:lnTo>
                      <a:pt x="1711960" y="2565400"/>
                    </a:lnTo>
                    <a:lnTo>
                      <a:pt x="1772920" y="2555240"/>
                    </a:lnTo>
                    <a:lnTo>
                      <a:pt x="1823720" y="2575560"/>
                    </a:lnTo>
                    <a:lnTo>
                      <a:pt x="1864360" y="2550160"/>
                    </a:lnTo>
                    <a:lnTo>
                      <a:pt x="1879600" y="2484120"/>
                    </a:lnTo>
                    <a:lnTo>
                      <a:pt x="1869440" y="2418080"/>
                    </a:lnTo>
                    <a:lnTo>
                      <a:pt x="1833880" y="2387600"/>
                    </a:lnTo>
                    <a:lnTo>
                      <a:pt x="1833880" y="2346960"/>
                    </a:lnTo>
                    <a:lnTo>
                      <a:pt x="1869440" y="2311400"/>
                    </a:lnTo>
                    <a:lnTo>
                      <a:pt x="1899920" y="2270760"/>
                    </a:lnTo>
                    <a:lnTo>
                      <a:pt x="1935480" y="2270760"/>
                    </a:lnTo>
                    <a:lnTo>
                      <a:pt x="1991360" y="2260600"/>
                    </a:lnTo>
                    <a:lnTo>
                      <a:pt x="2016760" y="2219960"/>
                    </a:lnTo>
                    <a:lnTo>
                      <a:pt x="2026920" y="2179320"/>
                    </a:lnTo>
                    <a:lnTo>
                      <a:pt x="2052320" y="2138680"/>
                    </a:lnTo>
                    <a:lnTo>
                      <a:pt x="2098040" y="2133600"/>
                    </a:lnTo>
                    <a:lnTo>
                      <a:pt x="2133600" y="2148840"/>
                    </a:lnTo>
                    <a:lnTo>
                      <a:pt x="2189480" y="2133600"/>
                    </a:lnTo>
                    <a:lnTo>
                      <a:pt x="2189480" y="2077720"/>
                    </a:lnTo>
                    <a:lnTo>
                      <a:pt x="2174240" y="2047240"/>
                    </a:lnTo>
                    <a:lnTo>
                      <a:pt x="2174240" y="1905000"/>
                    </a:lnTo>
                    <a:lnTo>
                      <a:pt x="2174240" y="1803400"/>
                    </a:lnTo>
                    <a:lnTo>
                      <a:pt x="2199640" y="1747520"/>
                    </a:lnTo>
                    <a:lnTo>
                      <a:pt x="2189480" y="1691640"/>
                    </a:lnTo>
                    <a:lnTo>
                      <a:pt x="2159000" y="1600200"/>
                    </a:lnTo>
                    <a:lnTo>
                      <a:pt x="2159000" y="1534160"/>
                    </a:lnTo>
                    <a:lnTo>
                      <a:pt x="2169160" y="1468120"/>
                    </a:lnTo>
                    <a:lnTo>
                      <a:pt x="2209800" y="1407160"/>
                    </a:lnTo>
                    <a:lnTo>
                      <a:pt x="2240280" y="1381760"/>
                    </a:lnTo>
                    <a:lnTo>
                      <a:pt x="2291080" y="1381760"/>
                    </a:lnTo>
                    <a:lnTo>
                      <a:pt x="2321560" y="1417320"/>
                    </a:lnTo>
                    <a:lnTo>
                      <a:pt x="2367280" y="1427480"/>
                    </a:lnTo>
                    <a:lnTo>
                      <a:pt x="2438400" y="1427480"/>
                    </a:lnTo>
                    <a:lnTo>
                      <a:pt x="2453640" y="1381760"/>
                    </a:lnTo>
                    <a:lnTo>
                      <a:pt x="2438400" y="1361440"/>
                    </a:lnTo>
                    <a:lnTo>
                      <a:pt x="2458720" y="1290320"/>
                    </a:lnTo>
                    <a:lnTo>
                      <a:pt x="2524760" y="1229360"/>
                    </a:lnTo>
                    <a:lnTo>
                      <a:pt x="2580640" y="1198880"/>
                    </a:lnTo>
                    <a:lnTo>
                      <a:pt x="2636520" y="1214120"/>
                    </a:lnTo>
                    <a:lnTo>
                      <a:pt x="2677160" y="1203960"/>
                    </a:lnTo>
                    <a:lnTo>
                      <a:pt x="2733040" y="1229360"/>
                    </a:lnTo>
                    <a:lnTo>
                      <a:pt x="2783840" y="1224280"/>
                    </a:lnTo>
                    <a:lnTo>
                      <a:pt x="2839720" y="1168400"/>
                    </a:lnTo>
                    <a:lnTo>
                      <a:pt x="2871470" y="1118870"/>
                    </a:lnTo>
                    <a:lnTo>
                      <a:pt x="2839720" y="1066800"/>
                    </a:lnTo>
                    <a:lnTo>
                      <a:pt x="2829560" y="960120"/>
                    </a:lnTo>
                    <a:lnTo>
                      <a:pt x="2819400" y="914400"/>
                    </a:lnTo>
                    <a:lnTo>
                      <a:pt x="2824480" y="812800"/>
                    </a:lnTo>
                    <a:lnTo>
                      <a:pt x="2814320" y="762000"/>
                    </a:lnTo>
                    <a:lnTo>
                      <a:pt x="2758440" y="741680"/>
                    </a:lnTo>
                    <a:lnTo>
                      <a:pt x="2677160" y="711200"/>
                    </a:lnTo>
                    <a:lnTo>
                      <a:pt x="2621280" y="665480"/>
                    </a:lnTo>
                    <a:lnTo>
                      <a:pt x="2555240" y="568960"/>
                    </a:lnTo>
                    <a:lnTo>
                      <a:pt x="2524760" y="513080"/>
                    </a:lnTo>
                    <a:lnTo>
                      <a:pt x="2473960" y="452120"/>
                    </a:lnTo>
                    <a:lnTo>
                      <a:pt x="2443480" y="406400"/>
                    </a:lnTo>
                    <a:lnTo>
                      <a:pt x="2438400" y="381000"/>
                    </a:lnTo>
                    <a:lnTo>
                      <a:pt x="2443480" y="309880"/>
                    </a:lnTo>
                    <a:lnTo>
                      <a:pt x="2443480" y="248920"/>
                    </a:lnTo>
                    <a:lnTo>
                      <a:pt x="2413000" y="223520"/>
                    </a:lnTo>
                    <a:lnTo>
                      <a:pt x="2367280" y="223520"/>
                    </a:lnTo>
                    <a:lnTo>
                      <a:pt x="2311400" y="213360"/>
                    </a:lnTo>
                    <a:lnTo>
                      <a:pt x="2260600" y="208280"/>
                    </a:lnTo>
                    <a:lnTo>
                      <a:pt x="2199640" y="116840"/>
                    </a:lnTo>
                    <a:lnTo>
                      <a:pt x="2113280" y="45720"/>
                    </a:lnTo>
                    <a:lnTo>
                      <a:pt x="2072640" y="15240"/>
                    </a:lnTo>
                    <a:lnTo>
                      <a:pt x="2032000" y="0"/>
                    </a:lnTo>
                    <a:lnTo>
                      <a:pt x="1981200" y="55880"/>
                    </a:lnTo>
                    <a:close/>
                  </a:path>
                </a:pathLst>
              </a:cu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 b="1">
                  <a:solidFill>
                    <a:schemeClr val="tx1"/>
                  </a:solidFill>
                  <a:latin typeface="S-Core Dream 6 Bold" panose="020B0503030302020204" pitchFamily="34" charset="-127"/>
                  <a:ea typeface="S-Core Dream 6 Bold" panose="020B0503030302020204" pitchFamily="34" charset="-127"/>
                </a:endParaRPr>
              </a:p>
            </p:txBody>
          </p:sp>
          <p:sp>
            <p:nvSpPr>
              <p:cNvPr id="399" name="은평 TXT">
                <a:extLst>
                  <a:ext uri="{FF2B5EF4-FFF2-40B4-BE49-F238E27FC236}">
                    <a16:creationId xmlns:a16="http://schemas.microsoft.com/office/drawing/2014/main" id="{00B781DE-1CE7-074F-8B07-8DD71A742AFF}"/>
                  </a:ext>
                </a:extLst>
              </p:cNvPr>
              <p:cNvSpPr txBox="1"/>
              <p:nvPr/>
            </p:nvSpPr>
            <p:spPr>
              <a:xfrm>
                <a:off x="3730019" y="3106430"/>
                <a:ext cx="453971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ko-KR" altLang="en-US" sz="1200" b="1" spc="-150" dirty="0">
                    <a:latin typeface="S-Core Dream 6 Bold" panose="020B0503030302020204" pitchFamily="34" charset="-127"/>
                    <a:ea typeface="S-Core Dream 6 Bold" panose="020B0503030302020204" pitchFamily="34" charset="-127"/>
                  </a:rPr>
                  <a:t>은평</a:t>
                </a:r>
              </a:p>
            </p:txBody>
          </p:sp>
        </p:grpSp>
        <p:grpSp>
          <p:nvGrpSpPr>
            <p:cNvPr id="374" name="송파구">
              <a:extLst>
                <a:ext uri="{FF2B5EF4-FFF2-40B4-BE49-F238E27FC236}">
                  <a16:creationId xmlns:a16="http://schemas.microsoft.com/office/drawing/2014/main" id="{02E70374-A6EC-6149-BE25-29CB90A1B472}"/>
                </a:ext>
              </a:extLst>
            </p:cNvPr>
            <p:cNvGrpSpPr/>
            <p:nvPr/>
          </p:nvGrpSpPr>
          <p:grpSpPr>
            <a:xfrm>
              <a:off x="10089740" y="4463712"/>
              <a:ext cx="1291361" cy="1084681"/>
              <a:chOff x="5793432" y="4710830"/>
              <a:chExt cx="1291361" cy="1084681"/>
            </a:xfrm>
            <a:solidFill>
              <a:srgbClr val="73FEFF"/>
            </a:solidFill>
          </p:grpSpPr>
          <p:sp>
            <p:nvSpPr>
              <p:cNvPr id="396" name="송파구">
                <a:extLst>
                  <a:ext uri="{FF2B5EF4-FFF2-40B4-BE49-F238E27FC236}">
                    <a16:creationId xmlns:a16="http://schemas.microsoft.com/office/drawing/2014/main" id="{83D11BFB-A0BB-1D41-AAE2-59859BA7BF75}"/>
                  </a:ext>
                </a:extLst>
              </p:cNvPr>
              <p:cNvSpPr/>
              <p:nvPr/>
            </p:nvSpPr>
            <p:spPr>
              <a:xfrm>
                <a:off x="5793432" y="4710830"/>
                <a:ext cx="1291361" cy="1084681"/>
              </a:xfrm>
              <a:custGeom>
                <a:avLst/>
                <a:gdLst>
                  <a:gd name="connsiteX0" fmla="*/ 521970 w 3166110"/>
                  <a:gd name="connsiteY0" fmla="*/ 506730 h 2659380"/>
                  <a:gd name="connsiteX1" fmla="*/ 365760 w 3166110"/>
                  <a:gd name="connsiteY1" fmla="*/ 514350 h 2659380"/>
                  <a:gd name="connsiteX2" fmla="*/ 270510 w 3166110"/>
                  <a:gd name="connsiteY2" fmla="*/ 506730 h 2659380"/>
                  <a:gd name="connsiteX3" fmla="*/ 201930 w 3166110"/>
                  <a:gd name="connsiteY3" fmla="*/ 495300 h 2659380"/>
                  <a:gd name="connsiteX4" fmla="*/ 175260 w 3166110"/>
                  <a:gd name="connsiteY4" fmla="*/ 480060 h 2659380"/>
                  <a:gd name="connsiteX5" fmla="*/ 72390 w 3166110"/>
                  <a:gd name="connsiteY5" fmla="*/ 483870 h 2659380"/>
                  <a:gd name="connsiteX6" fmla="*/ 11430 w 3166110"/>
                  <a:gd name="connsiteY6" fmla="*/ 483870 h 2659380"/>
                  <a:gd name="connsiteX7" fmla="*/ 0 w 3166110"/>
                  <a:gd name="connsiteY7" fmla="*/ 495300 h 2659380"/>
                  <a:gd name="connsiteX8" fmla="*/ 3810 w 3166110"/>
                  <a:gd name="connsiteY8" fmla="*/ 544830 h 2659380"/>
                  <a:gd name="connsiteX9" fmla="*/ 3810 w 3166110"/>
                  <a:gd name="connsiteY9" fmla="*/ 651510 h 2659380"/>
                  <a:gd name="connsiteX10" fmla="*/ 3810 w 3166110"/>
                  <a:gd name="connsiteY10" fmla="*/ 716280 h 2659380"/>
                  <a:gd name="connsiteX11" fmla="*/ 19050 w 3166110"/>
                  <a:gd name="connsiteY11" fmla="*/ 792480 h 2659380"/>
                  <a:gd name="connsiteX12" fmla="*/ 30480 w 3166110"/>
                  <a:gd name="connsiteY12" fmla="*/ 857250 h 2659380"/>
                  <a:gd name="connsiteX13" fmla="*/ 41910 w 3166110"/>
                  <a:gd name="connsiteY13" fmla="*/ 956310 h 2659380"/>
                  <a:gd name="connsiteX14" fmla="*/ 34290 w 3166110"/>
                  <a:gd name="connsiteY14" fmla="*/ 1017270 h 2659380"/>
                  <a:gd name="connsiteX15" fmla="*/ 41910 w 3166110"/>
                  <a:gd name="connsiteY15" fmla="*/ 1074420 h 2659380"/>
                  <a:gd name="connsiteX16" fmla="*/ 53340 w 3166110"/>
                  <a:gd name="connsiteY16" fmla="*/ 1131570 h 2659380"/>
                  <a:gd name="connsiteX17" fmla="*/ 80010 w 3166110"/>
                  <a:gd name="connsiteY17" fmla="*/ 1192530 h 2659380"/>
                  <a:gd name="connsiteX18" fmla="*/ 144780 w 3166110"/>
                  <a:gd name="connsiteY18" fmla="*/ 1226820 h 2659380"/>
                  <a:gd name="connsiteX19" fmla="*/ 167640 w 3166110"/>
                  <a:gd name="connsiteY19" fmla="*/ 1264920 h 2659380"/>
                  <a:gd name="connsiteX20" fmla="*/ 255270 w 3166110"/>
                  <a:gd name="connsiteY20" fmla="*/ 1257300 h 2659380"/>
                  <a:gd name="connsiteX21" fmla="*/ 312420 w 3166110"/>
                  <a:gd name="connsiteY21" fmla="*/ 1268730 h 2659380"/>
                  <a:gd name="connsiteX22" fmla="*/ 373380 w 3166110"/>
                  <a:gd name="connsiteY22" fmla="*/ 1283970 h 2659380"/>
                  <a:gd name="connsiteX23" fmla="*/ 438150 w 3166110"/>
                  <a:gd name="connsiteY23" fmla="*/ 1283970 h 2659380"/>
                  <a:gd name="connsiteX24" fmla="*/ 518160 w 3166110"/>
                  <a:gd name="connsiteY24" fmla="*/ 1310640 h 2659380"/>
                  <a:gd name="connsiteX25" fmla="*/ 575310 w 3166110"/>
                  <a:gd name="connsiteY25" fmla="*/ 1329690 h 2659380"/>
                  <a:gd name="connsiteX26" fmla="*/ 643890 w 3166110"/>
                  <a:gd name="connsiteY26" fmla="*/ 1344930 h 2659380"/>
                  <a:gd name="connsiteX27" fmla="*/ 811530 w 3166110"/>
                  <a:gd name="connsiteY27" fmla="*/ 1394460 h 2659380"/>
                  <a:gd name="connsiteX28" fmla="*/ 899160 w 3166110"/>
                  <a:gd name="connsiteY28" fmla="*/ 1417320 h 2659380"/>
                  <a:gd name="connsiteX29" fmla="*/ 937260 w 3166110"/>
                  <a:gd name="connsiteY29" fmla="*/ 1436370 h 2659380"/>
                  <a:gd name="connsiteX30" fmla="*/ 986790 w 3166110"/>
                  <a:gd name="connsiteY30" fmla="*/ 1443990 h 2659380"/>
                  <a:gd name="connsiteX31" fmla="*/ 1047750 w 3166110"/>
                  <a:gd name="connsiteY31" fmla="*/ 1485900 h 2659380"/>
                  <a:gd name="connsiteX32" fmla="*/ 1120140 w 3166110"/>
                  <a:gd name="connsiteY32" fmla="*/ 1535430 h 2659380"/>
                  <a:gd name="connsiteX33" fmla="*/ 1196340 w 3166110"/>
                  <a:gd name="connsiteY33" fmla="*/ 1577340 h 2659380"/>
                  <a:gd name="connsiteX34" fmla="*/ 1264920 w 3166110"/>
                  <a:gd name="connsiteY34" fmla="*/ 1642110 h 2659380"/>
                  <a:gd name="connsiteX35" fmla="*/ 1314450 w 3166110"/>
                  <a:gd name="connsiteY35" fmla="*/ 1744980 h 2659380"/>
                  <a:gd name="connsiteX36" fmla="*/ 1379220 w 3166110"/>
                  <a:gd name="connsiteY36" fmla="*/ 1916430 h 2659380"/>
                  <a:gd name="connsiteX37" fmla="*/ 1413510 w 3166110"/>
                  <a:gd name="connsiteY37" fmla="*/ 2026920 h 2659380"/>
                  <a:gd name="connsiteX38" fmla="*/ 1447800 w 3166110"/>
                  <a:gd name="connsiteY38" fmla="*/ 2167890 h 2659380"/>
                  <a:gd name="connsiteX39" fmla="*/ 1463040 w 3166110"/>
                  <a:gd name="connsiteY39" fmla="*/ 2244090 h 2659380"/>
                  <a:gd name="connsiteX40" fmla="*/ 1493520 w 3166110"/>
                  <a:gd name="connsiteY40" fmla="*/ 2293620 h 2659380"/>
                  <a:gd name="connsiteX41" fmla="*/ 1543050 w 3166110"/>
                  <a:gd name="connsiteY41" fmla="*/ 2346960 h 2659380"/>
                  <a:gd name="connsiteX42" fmla="*/ 1638300 w 3166110"/>
                  <a:gd name="connsiteY42" fmla="*/ 2388870 h 2659380"/>
                  <a:gd name="connsiteX43" fmla="*/ 1703070 w 3166110"/>
                  <a:gd name="connsiteY43" fmla="*/ 2457450 h 2659380"/>
                  <a:gd name="connsiteX44" fmla="*/ 1744980 w 3166110"/>
                  <a:gd name="connsiteY44" fmla="*/ 2529840 h 2659380"/>
                  <a:gd name="connsiteX45" fmla="*/ 1813560 w 3166110"/>
                  <a:gd name="connsiteY45" fmla="*/ 2602230 h 2659380"/>
                  <a:gd name="connsiteX46" fmla="*/ 1851660 w 3166110"/>
                  <a:gd name="connsiteY46" fmla="*/ 2659380 h 2659380"/>
                  <a:gd name="connsiteX47" fmla="*/ 1874520 w 3166110"/>
                  <a:gd name="connsiteY47" fmla="*/ 2651760 h 2659380"/>
                  <a:gd name="connsiteX48" fmla="*/ 1885950 w 3166110"/>
                  <a:gd name="connsiteY48" fmla="*/ 2613660 h 2659380"/>
                  <a:gd name="connsiteX49" fmla="*/ 1973580 w 3166110"/>
                  <a:gd name="connsiteY49" fmla="*/ 2606040 h 2659380"/>
                  <a:gd name="connsiteX50" fmla="*/ 2007870 w 3166110"/>
                  <a:gd name="connsiteY50" fmla="*/ 2590800 h 2659380"/>
                  <a:gd name="connsiteX51" fmla="*/ 2080260 w 3166110"/>
                  <a:gd name="connsiteY51" fmla="*/ 2590800 h 2659380"/>
                  <a:gd name="connsiteX52" fmla="*/ 2145030 w 3166110"/>
                  <a:gd name="connsiteY52" fmla="*/ 2590800 h 2659380"/>
                  <a:gd name="connsiteX53" fmla="*/ 2213610 w 3166110"/>
                  <a:gd name="connsiteY53" fmla="*/ 2598420 h 2659380"/>
                  <a:gd name="connsiteX54" fmla="*/ 2244090 w 3166110"/>
                  <a:gd name="connsiteY54" fmla="*/ 2590800 h 2659380"/>
                  <a:gd name="connsiteX55" fmla="*/ 2221230 w 3166110"/>
                  <a:gd name="connsiteY55" fmla="*/ 2545080 h 2659380"/>
                  <a:gd name="connsiteX56" fmla="*/ 2186940 w 3166110"/>
                  <a:gd name="connsiteY56" fmla="*/ 2506980 h 2659380"/>
                  <a:gd name="connsiteX57" fmla="*/ 2145030 w 3166110"/>
                  <a:gd name="connsiteY57" fmla="*/ 2465070 h 2659380"/>
                  <a:gd name="connsiteX58" fmla="*/ 2133600 w 3166110"/>
                  <a:gd name="connsiteY58" fmla="*/ 2423160 h 2659380"/>
                  <a:gd name="connsiteX59" fmla="*/ 2133600 w 3166110"/>
                  <a:gd name="connsiteY59" fmla="*/ 2381250 h 2659380"/>
                  <a:gd name="connsiteX60" fmla="*/ 2118360 w 3166110"/>
                  <a:gd name="connsiteY60" fmla="*/ 2305050 h 2659380"/>
                  <a:gd name="connsiteX61" fmla="*/ 2122170 w 3166110"/>
                  <a:gd name="connsiteY61" fmla="*/ 2259330 h 2659380"/>
                  <a:gd name="connsiteX62" fmla="*/ 2179320 w 3166110"/>
                  <a:gd name="connsiteY62" fmla="*/ 2209800 h 2659380"/>
                  <a:gd name="connsiteX63" fmla="*/ 2205990 w 3166110"/>
                  <a:gd name="connsiteY63" fmla="*/ 2205990 h 2659380"/>
                  <a:gd name="connsiteX64" fmla="*/ 2240280 w 3166110"/>
                  <a:gd name="connsiteY64" fmla="*/ 2213610 h 2659380"/>
                  <a:gd name="connsiteX65" fmla="*/ 2282190 w 3166110"/>
                  <a:gd name="connsiteY65" fmla="*/ 2263140 h 2659380"/>
                  <a:gd name="connsiteX66" fmla="*/ 2343150 w 3166110"/>
                  <a:gd name="connsiteY66" fmla="*/ 2293620 h 2659380"/>
                  <a:gd name="connsiteX67" fmla="*/ 2388870 w 3166110"/>
                  <a:gd name="connsiteY67" fmla="*/ 2320290 h 2659380"/>
                  <a:gd name="connsiteX68" fmla="*/ 2438400 w 3166110"/>
                  <a:gd name="connsiteY68" fmla="*/ 2297430 h 2659380"/>
                  <a:gd name="connsiteX69" fmla="*/ 2449830 w 3166110"/>
                  <a:gd name="connsiteY69" fmla="*/ 2263140 h 2659380"/>
                  <a:gd name="connsiteX70" fmla="*/ 2583180 w 3166110"/>
                  <a:gd name="connsiteY70" fmla="*/ 2194560 h 2659380"/>
                  <a:gd name="connsiteX71" fmla="*/ 2613660 w 3166110"/>
                  <a:gd name="connsiteY71" fmla="*/ 2175510 h 2659380"/>
                  <a:gd name="connsiteX72" fmla="*/ 2693670 w 3166110"/>
                  <a:gd name="connsiteY72" fmla="*/ 2175510 h 2659380"/>
                  <a:gd name="connsiteX73" fmla="*/ 2750820 w 3166110"/>
                  <a:gd name="connsiteY73" fmla="*/ 2179320 h 2659380"/>
                  <a:gd name="connsiteX74" fmla="*/ 2762250 w 3166110"/>
                  <a:gd name="connsiteY74" fmla="*/ 2148840 h 2659380"/>
                  <a:gd name="connsiteX75" fmla="*/ 2762250 w 3166110"/>
                  <a:gd name="connsiteY75" fmla="*/ 2148840 h 2659380"/>
                  <a:gd name="connsiteX76" fmla="*/ 2762250 w 3166110"/>
                  <a:gd name="connsiteY76" fmla="*/ 2095500 h 2659380"/>
                  <a:gd name="connsiteX77" fmla="*/ 2773680 w 3166110"/>
                  <a:gd name="connsiteY77" fmla="*/ 2053590 h 2659380"/>
                  <a:gd name="connsiteX78" fmla="*/ 2766060 w 3166110"/>
                  <a:gd name="connsiteY78" fmla="*/ 2004060 h 2659380"/>
                  <a:gd name="connsiteX79" fmla="*/ 2773680 w 3166110"/>
                  <a:gd name="connsiteY79" fmla="*/ 1962150 h 2659380"/>
                  <a:gd name="connsiteX80" fmla="*/ 2800350 w 3166110"/>
                  <a:gd name="connsiteY80" fmla="*/ 1916430 h 2659380"/>
                  <a:gd name="connsiteX81" fmla="*/ 2800350 w 3166110"/>
                  <a:gd name="connsiteY81" fmla="*/ 1866900 h 2659380"/>
                  <a:gd name="connsiteX82" fmla="*/ 2819400 w 3166110"/>
                  <a:gd name="connsiteY82" fmla="*/ 1832610 h 2659380"/>
                  <a:gd name="connsiteX83" fmla="*/ 2914650 w 3166110"/>
                  <a:gd name="connsiteY83" fmla="*/ 1752600 h 2659380"/>
                  <a:gd name="connsiteX84" fmla="*/ 2948940 w 3166110"/>
                  <a:gd name="connsiteY84" fmla="*/ 1676400 h 2659380"/>
                  <a:gd name="connsiteX85" fmla="*/ 2998470 w 3166110"/>
                  <a:gd name="connsiteY85" fmla="*/ 1584960 h 2659380"/>
                  <a:gd name="connsiteX86" fmla="*/ 3059430 w 3166110"/>
                  <a:gd name="connsiteY86" fmla="*/ 1493520 h 2659380"/>
                  <a:gd name="connsiteX87" fmla="*/ 3093720 w 3166110"/>
                  <a:gd name="connsiteY87" fmla="*/ 1394460 h 2659380"/>
                  <a:gd name="connsiteX88" fmla="*/ 3128010 w 3166110"/>
                  <a:gd name="connsiteY88" fmla="*/ 1337310 h 2659380"/>
                  <a:gd name="connsiteX89" fmla="*/ 3166110 w 3166110"/>
                  <a:gd name="connsiteY89" fmla="*/ 1283970 h 2659380"/>
                  <a:gd name="connsiteX90" fmla="*/ 3154680 w 3166110"/>
                  <a:gd name="connsiteY90" fmla="*/ 1253490 h 2659380"/>
                  <a:gd name="connsiteX91" fmla="*/ 3097530 w 3166110"/>
                  <a:gd name="connsiteY91" fmla="*/ 1215390 h 2659380"/>
                  <a:gd name="connsiteX92" fmla="*/ 2998470 w 3166110"/>
                  <a:gd name="connsiteY92" fmla="*/ 1120140 h 2659380"/>
                  <a:gd name="connsiteX93" fmla="*/ 2967990 w 3166110"/>
                  <a:gd name="connsiteY93" fmla="*/ 1074420 h 2659380"/>
                  <a:gd name="connsiteX94" fmla="*/ 2922270 w 3166110"/>
                  <a:gd name="connsiteY94" fmla="*/ 1047750 h 2659380"/>
                  <a:gd name="connsiteX95" fmla="*/ 2865120 w 3166110"/>
                  <a:gd name="connsiteY95" fmla="*/ 1047750 h 2659380"/>
                  <a:gd name="connsiteX96" fmla="*/ 2819400 w 3166110"/>
                  <a:gd name="connsiteY96" fmla="*/ 1043940 h 2659380"/>
                  <a:gd name="connsiteX97" fmla="*/ 2785110 w 3166110"/>
                  <a:gd name="connsiteY97" fmla="*/ 1024890 h 2659380"/>
                  <a:gd name="connsiteX98" fmla="*/ 2743200 w 3166110"/>
                  <a:gd name="connsiteY98" fmla="*/ 1017270 h 2659380"/>
                  <a:gd name="connsiteX99" fmla="*/ 2659380 w 3166110"/>
                  <a:gd name="connsiteY99" fmla="*/ 1024890 h 2659380"/>
                  <a:gd name="connsiteX100" fmla="*/ 2617470 w 3166110"/>
                  <a:gd name="connsiteY100" fmla="*/ 1017270 h 2659380"/>
                  <a:gd name="connsiteX101" fmla="*/ 2586990 w 3166110"/>
                  <a:gd name="connsiteY101" fmla="*/ 994410 h 2659380"/>
                  <a:gd name="connsiteX102" fmla="*/ 2545080 w 3166110"/>
                  <a:gd name="connsiteY102" fmla="*/ 933450 h 2659380"/>
                  <a:gd name="connsiteX103" fmla="*/ 2506980 w 3166110"/>
                  <a:gd name="connsiteY103" fmla="*/ 910590 h 2659380"/>
                  <a:gd name="connsiteX104" fmla="*/ 2468880 w 3166110"/>
                  <a:gd name="connsiteY104" fmla="*/ 887730 h 2659380"/>
                  <a:gd name="connsiteX105" fmla="*/ 2465070 w 3166110"/>
                  <a:gd name="connsiteY105" fmla="*/ 861060 h 2659380"/>
                  <a:gd name="connsiteX106" fmla="*/ 2487930 w 3166110"/>
                  <a:gd name="connsiteY106" fmla="*/ 822960 h 2659380"/>
                  <a:gd name="connsiteX107" fmla="*/ 2484120 w 3166110"/>
                  <a:gd name="connsiteY107" fmla="*/ 788670 h 2659380"/>
                  <a:gd name="connsiteX108" fmla="*/ 2514600 w 3166110"/>
                  <a:gd name="connsiteY108" fmla="*/ 716280 h 2659380"/>
                  <a:gd name="connsiteX109" fmla="*/ 2522220 w 3166110"/>
                  <a:gd name="connsiteY109" fmla="*/ 666750 h 2659380"/>
                  <a:gd name="connsiteX110" fmla="*/ 2522220 w 3166110"/>
                  <a:gd name="connsiteY110" fmla="*/ 617220 h 2659380"/>
                  <a:gd name="connsiteX111" fmla="*/ 2480310 w 3166110"/>
                  <a:gd name="connsiteY111" fmla="*/ 590550 h 2659380"/>
                  <a:gd name="connsiteX112" fmla="*/ 2411730 w 3166110"/>
                  <a:gd name="connsiteY112" fmla="*/ 556260 h 2659380"/>
                  <a:gd name="connsiteX113" fmla="*/ 2251710 w 3166110"/>
                  <a:gd name="connsiteY113" fmla="*/ 449580 h 2659380"/>
                  <a:gd name="connsiteX114" fmla="*/ 2164080 w 3166110"/>
                  <a:gd name="connsiteY114" fmla="*/ 411480 h 2659380"/>
                  <a:gd name="connsiteX115" fmla="*/ 2042160 w 3166110"/>
                  <a:gd name="connsiteY115" fmla="*/ 327660 h 2659380"/>
                  <a:gd name="connsiteX116" fmla="*/ 1981200 w 3166110"/>
                  <a:gd name="connsiteY116" fmla="*/ 293370 h 2659380"/>
                  <a:gd name="connsiteX117" fmla="*/ 1939290 w 3166110"/>
                  <a:gd name="connsiteY117" fmla="*/ 255270 h 2659380"/>
                  <a:gd name="connsiteX118" fmla="*/ 1840230 w 3166110"/>
                  <a:gd name="connsiteY118" fmla="*/ 209550 h 2659380"/>
                  <a:gd name="connsiteX119" fmla="*/ 1817370 w 3166110"/>
                  <a:gd name="connsiteY119" fmla="*/ 171450 h 2659380"/>
                  <a:gd name="connsiteX120" fmla="*/ 1790700 w 3166110"/>
                  <a:gd name="connsiteY120" fmla="*/ 171450 h 2659380"/>
                  <a:gd name="connsiteX121" fmla="*/ 1767840 w 3166110"/>
                  <a:gd name="connsiteY121" fmla="*/ 194310 h 2659380"/>
                  <a:gd name="connsiteX122" fmla="*/ 1744980 w 3166110"/>
                  <a:gd name="connsiteY122" fmla="*/ 213360 h 2659380"/>
                  <a:gd name="connsiteX123" fmla="*/ 1741170 w 3166110"/>
                  <a:gd name="connsiteY123" fmla="*/ 255270 h 2659380"/>
                  <a:gd name="connsiteX124" fmla="*/ 1722120 w 3166110"/>
                  <a:gd name="connsiteY124" fmla="*/ 281940 h 2659380"/>
                  <a:gd name="connsiteX125" fmla="*/ 1687830 w 3166110"/>
                  <a:gd name="connsiteY125" fmla="*/ 281940 h 2659380"/>
                  <a:gd name="connsiteX126" fmla="*/ 1626870 w 3166110"/>
                  <a:gd name="connsiteY126" fmla="*/ 262890 h 2659380"/>
                  <a:gd name="connsiteX127" fmla="*/ 1516380 w 3166110"/>
                  <a:gd name="connsiteY127" fmla="*/ 217170 h 2659380"/>
                  <a:gd name="connsiteX128" fmla="*/ 1474470 w 3166110"/>
                  <a:gd name="connsiteY128" fmla="*/ 205740 h 2659380"/>
                  <a:gd name="connsiteX129" fmla="*/ 1440180 w 3166110"/>
                  <a:gd name="connsiteY129" fmla="*/ 186690 h 2659380"/>
                  <a:gd name="connsiteX130" fmla="*/ 1417320 w 3166110"/>
                  <a:gd name="connsiteY130" fmla="*/ 163830 h 2659380"/>
                  <a:gd name="connsiteX131" fmla="*/ 1402080 w 3166110"/>
                  <a:gd name="connsiteY131" fmla="*/ 125730 h 2659380"/>
                  <a:gd name="connsiteX132" fmla="*/ 1383030 w 3166110"/>
                  <a:gd name="connsiteY132" fmla="*/ 80010 h 2659380"/>
                  <a:gd name="connsiteX133" fmla="*/ 1375410 w 3166110"/>
                  <a:gd name="connsiteY133" fmla="*/ 45720 h 2659380"/>
                  <a:gd name="connsiteX134" fmla="*/ 1371600 w 3166110"/>
                  <a:gd name="connsiteY134" fmla="*/ 11430 h 2659380"/>
                  <a:gd name="connsiteX135" fmla="*/ 1341120 w 3166110"/>
                  <a:gd name="connsiteY135" fmla="*/ 0 h 2659380"/>
                  <a:gd name="connsiteX136" fmla="*/ 1314450 w 3166110"/>
                  <a:gd name="connsiteY136" fmla="*/ 19050 h 2659380"/>
                  <a:gd name="connsiteX137" fmla="*/ 1303020 w 3166110"/>
                  <a:gd name="connsiteY137" fmla="*/ 60960 h 2659380"/>
                  <a:gd name="connsiteX138" fmla="*/ 1276350 w 3166110"/>
                  <a:gd name="connsiteY138" fmla="*/ 106680 h 2659380"/>
                  <a:gd name="connsiteX139" fmla="*/ 1249680 w 3166110"/>
                  <a:gd name="connsiteY139" fmla="*/ 152400 h 2659380"/>
                  <a:gd name="connsiteX140" fmla="*/ 1226820 w 3166110"/>
                  <a:gd name="connsiteY140" fmla="*/ 182880 h 2659380"/>
                  <a:gd name="connsiteX141" fmla="*/ 1211580 w 3166110"/>
                  <a:gd name="connsiteY141" fmla="*/ 217170 h 2659380"/>
                  <a:gd name="connsiteX142" fmla="*/ 1173480 w 3166110"/>
                  <a:gd name="connsiteY142" fmla="*/ 247650 h 2659380"/>
                  <a:gd name="connsiteX143" fmla="*/ 1047750 w 3166110"/>
                  <a:gd name="connsiteY143" fmla="*/ 285750 h 2659380"/>
                  <a:gd name="connsiteX144" fmla="*/ 925830 w 3166110"/>
                  <a:gd name="connsiteY144" fmla="*/ 354330 h 2659380"/>
                  <a:gd name="connsiteX145" fmla="*/ 830580 w 3166110"/>
                  <a:gd name="connsiteY145" fmla="*/ 388620 h 2659380"/>
                  <a:gd name="connsiteX146" fmla="*/ 716280 w 3166110"/>
                  <a:gd name="connsiteY146" fmla="*/ 441960 h 2659380"/>
                  <a:gd name="connsiteX147" fmla="*/ 670560 w 3166110"/>
                  <a:gd name="connsiteY147" fmla="*/ 468630 h 2659380"/>
                  <a:gd name="connsiteX148" fmla="*/ 628650 w 3166110"/>
                  <a:gd name="connsiteY148" fmla="*/ 502920 h 2659380"/>
                  <a:gd name="connsiteX149" fmla="*/ 521970 w 3166110"/>
                  <a:gd name="connsiteY149" fmla="*/ 506730 h 2659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3166110" h="2659380">
                    <a:moveTo>
                      <a:pt x="521970" y="506730"/>
                    </a:moveTo>
                    <a:lnTo>
                      <a:pt x="365760" y="514350"/>
                    </a:lnTo>
                    <a:lnTo>
                      <a:pt x="270510" y="506730"/>
                    </a:lnTo>
                    <a:lnTo>
                      <a:pt x="201930" y="495300"/>
                    </a:lnTo>
                    <a:lnTo>
                      <a:pt x="175260" y="480060"/>
                    </a:lnTo>
                    <a:lnTo>
                      <a:pt x="72390" y="483870"/>
                    </a:lnTo>
                    <a:lnTo>
                      <a:pt x="11430" y="483870"/>
                    </a:lnTo>
                    <a:lnTo>
                      <a:pt x="0" y="495300"/>
                    </a:lnTo>
                    <a:lnTo>
                      <a:pt x="3810" y="544830"/>
                    </a:lnTo>
                    <a:lnTo>
                      <a:pt x="3810" y="651510"/>
                    </a:lnTo>
                    <a:lnTo>
                      <a:pt x="3810" y="716280"/>
                    </a:lnTo>
                    <a:lnTo>
                      <a:pt x="19050" y="792480"/>
                    </a:lnTo>
                    <a:lnTo>
                      <a:pt x="30480" y="857250"/>
                    </a:lnTo>
                    <a:lnTo>
                      <a:pt x="41910" y="956310"/>
                    </a:lnTo>
                    <a:lnTo>
                      <a:pt x="34290" y="1017270"/>
                    </a:lnTo>
                    <a:lnTo>
                      <a:pt x="41910" y="1074420"/>
                    </a:lnTo>
                    <a:lnTo>
                      <a:pt x="53340" y="1131570"/>
                    </a:lnTo>
                    <a:lnTo>
                      <a:pt x="80010" y="1192530"/>
                    </a:lnTo>
                    <a:lnTo>
                      <a:pt x="144780" y="1226820"/>
                    </a:lnTo>
                    <a:lnTo>
                      <a:pt x="167640" y="1264920"/>
                    </a:lnTo>
                    <a:lnTo>
                      <a:pt x="255270" y="1257300"/>
                    </a:lnTo>
                    <a:lnTo>
                      <a:pt x="312420" y="1268730"/>
                    </a:lnTo>
                    <a:lnTo>
                      <a:pt x="373380" y="1283970"/>
                    </a:lnTo>
                    <a:lnTo>
                      <a:pt x="438150" y="1283970"/>
                    </a:lnTo>
                    <a:lnTo>
                      <a:pt x="518160" y="1310640"/>
                    </a:lnTo>
                    <a:lnTo>
                      <a:pt x="575310" y="1329690"/>
                    </a:lnTo>
                    <a:lnTo>
                      <a:pt x="643890" y="1344930"/>
                    </a:lnTo>
                    <a:lnTo>
                      <a:pt x="811530" y="1394460"/>
                    </a:lnTo>
                    <a:lnTo>
                      <a:pt x="899160" y="1417320"/>
                    </a:lnTo>
                    <a:lnTo>
                      <a:pt x="937260" y="1436370"/>
                    </a:lnTo>
                    <a:lnTo>
                      <a:pt x="986790" y="1443990"/>
                    </a:lnTo>
                    <a:lnTo>
                      <a:pt x="1047750" y="1485900"/>
                    </a:lnTo>
                    <a:lnTo>
                      <a:pt x="1120140" y="1535430"/>
                    </a:lnTo>
                    <a:lnTo>
                      <a:pt x="1196340" y="1577340"/>
                    </a:lnTo>
                    <a:lnTo>
                      <a:pt x="1264920" y="1642110"/>
                    </a:lnTo>
                    <a:lnTo>
                      <a:pt x="1314450" y="1744980"/>
                    </a:lnTo>
                    <a:lnTo>
                      <a:pt x="1379220" y="1916430"/>
                    </a:lnTo>
                    <a:lnTo>
                      <a:pt x="1413510" y="2026920"/>
                    </a:lnTo>
                    <a:lnTo>
                      <a:pt x="1447800" y="2167890"/>
                    </a:lnTo>
                    <a:lnTo>
                      <a:pt x="1463040" y="2244090"/>
                    </a:lnTo>
                    <a:lnTo>
                      <a:pt x="1493520" y="2293620"/>
                    </a:lnTo>
                    <a:lnTo>
                      <a:pt x="1543050" y="2346960"/>
                    </a:lnTo>
                    <a:lnTo>
                      <a:pt x="1638300" y="2388870"/>
                    </a:lnTo>
                    <a:lnTo>
                      <a:pt x="1703070" y="2457450"/>
                    </a:lnTo>
                    <a:lnTo>
                      <a:pt x="1744980" y="2529840"/>
                    </a:lnTo>
                    <a:lnTo>
                      <a:pt x="1813560" y="2602230"/>
                    </a:lnTo>
                    <a:lnTo>
                      <a:pt x="1851660" y="2659380"/>
                    </a:lnTo>
                    <a:lnTo>
                      <a:pt x="1874520" y="2651760"/>
                    </a:lnTo>
                    <a:lnTo>
                      <a:pt x="1885950" y="2613660"/>
                    </a:lnTo>
                    <a:lnTo>
                      <a:pt x="1973580" y="2606040"/>
                    </a:lnTo>
                    <a:lnTo>
                      <a:pt x="2007870" y="2590800"/>
                    </a:lnTo>
                    <a:lnTo>
                      <a:pt x="2080260" y="2590800"/>
                    </a:lnTo>
                    <a:lnTo>
                      <a:pt x="2145030" y="2590800"/>
                    </a:lnTo>
                    <a:lnTo>
                      <a:pt x="2213610" y="2598420"/>
                    </a:lnTo>
                    <a:lnTo>
                      <a:pt x="2244090" y="2590800"/>
                    </a:lnTo>
                    <a:lnTo>
                      <a:pt x="2221230" y="2545080"/>
                    </a:lnTo>
                    <a:lnTo>
                      <a:pt x="2186940" y="2506980"/>
                    </a:lnTo>
                    <a:lnTo>
                      <a:pt x="2145030" y="2465070"/>
                    </a:lnTo>
                    <a:lnTo>
                      <a:pt x="2133600" y="2423160"/>
                    </a:lnTo>
                    <a:lnTo>
                      <a:pt x="2133600" y="2381250"/>
                    </a:lnTo>
                    <a:lnTo>
                      <a:pt x="2118360" y="2305050"/>
                    </a:lnTo>
                    <a:lnTo>
                      <a:pt x="2122170" y="2259330"/>
                    </a:lnTo>
                    <a:lnTo>
                      <a:pt x="2179320" y="2209800"/>
                    </a:lnTo>
                    <a:lnTo>
                      <a:pt x="2205990" y="2205990"/>
                    </a:lnTo>
                    <a:lnTo>
                      <a:pt x="2240280" y="2213610"/>
                    </a:lnTo>
                    <a:lnTo>
                      <a:pt x="2282190" y="2263140"/>
                    </a:lnTo>
                    <a:lnTo>
                      <a:pt x="2343150" y="2293620"/>
                    </a:lnTo>
                    <a:lnTo>
                      <a:pt x="2388870" y="2320290"/>
                    </a:lnTo>
                    <a:lnTo>
                      <a:pt x="2438400" y="2297430"/>
                    </a:lnTo>
                    <a:lnTo>
                      <a:pt x="2449830" y="2263140"/>
                    </a:lnTo>
                    <a:lnTo>
                      <a:pt x="2583180" y="2194560"/>
                    </a:lnTo>
                    <a:lnTo>
                      <a:pt x="2613660" y="2175510"/>
                    </a:lnTo>
                    <a:lnTo>
                      <a:pt x="2693670" y="2175510"/>
                    </a:lnTo>
                    <a:lnTo>
                      <a:pt x="2750820" y="2179320"/>
                    </a:lnTo>
                    <a:lnTo>
                      <a:pt x="2762250" y="2148840"/>
                    </a:lnTo>
                    <a:lnTo>
                      <a:pt x="2762250" y="2148840"/>
                    </a:lnTo>
                    <a:lnTo>
                      <a:pt x="2762250" y="2095500"/>
                    </a:lnTo>
                    <a:lnTo>
                      <a:pt x="2773680" y="2053590"/>
                    </a:lnTo>
                    <a:lnTo>
                      <a:pt x="2766060" y="2004060"/>
                    </a:lnTo>
                    <a:lnTo>
                      <a:pt x="2773680" y="1962150"/>
                    </a:lnTo>
                    <a:lnTo>
                      <a:pt x="2800350" y="1916430"/>
                    </a:lnTo>
                    <a:lnTo>
                      <a:pt x="2800350" y="1866900"/>
                    </a:lnTo>
                    <a:lnTo>
                      <a:pt x="2819400" y="1832610"/>
                    </a:lnTo>
                    <a:lnTo>
                      <a:pt x="2914650" y="1752600"/>
                    </a:lnTo>
                    <a:lnTo>
                      <a:pt x="2948940" y="1676400"/>
                    </a:lnTo>
                    <a:lnTo>
                      <a:pt x="2998470" y="1584960"/>
                    </a:lnTo>
                    <a:lnTo>
                      <a:pt x="3059430" y="1493520"/>
                    </a:lnTo>
                    <a:lnTo>
                      <a:pt x="3093720" y="1394460"/>
                    </a:lnTo>
                    <a:lnTo>
                      <a:pt x="3128010" y="1337310"/>
                    </a:lnTo>
                    <a:lnTo>
                      <a:pt x="3166110" y="1283970"/>
                    </a:lnTo>
                    <a:lnTo>
                      <a:pt x="3154680" y="1253490"/>
                    </a:lnTo>
                    <a:lnTo>
                      <a:pt x="3097530" y="1215390"/>
                    </a:lnTo>
                    <a:lnTo>
                      <a:pt x="2998470" y="1120140"/>
                    </a:lnTo>
                    <a:lnTo>
                      <a:pt x="2967990" y="1074420"/>
                    </a:lnTo>
                    <a:lnTo>
                      <a:pt x="2922270" y="1047750"/>
                    </a:lnTo>
                    <a:lnTo>
                      <a:pt x="2865120" y="1047750"/>
                    </a:lnTo>
                    <a:lnTo>
                      <a:pt x="2819400" y="1043940"/>
                    </a:lnTo>
                    <a:lnTo>
                      <a:pt x="2785110" y="1024890"/>
                    </a:lnTo>
                    <a:lnTo>
                      <a:pt x="2743200" y="1017270"/>
                    </a:lnTo>
                    <a:lnTo>
                      <a:pt x="2659380" y="1024890"/>
                    </a:lnTo>
                    <a:lnTo>
                      <a:pt x="2617470" y="1017270"/>
                    </a:lnTo>
                    <a:lnTo>
                      <a:pt x="2586990" y="994410"/>
                    </a:lnTo>
                    <a:lnTo>
                      <a:pt x="2545080" y="933450"/>
                    </a:lnTo>
                    <a:lnTo>
                      <a:pt x="2506980" y="910590"/>
                    </a:lnTo>
                    <a:lnTo>
                      <a:pt x="2468880" y="887730"/>
                    </a:lnTo>
                    <a:lnTo>
                      <a:pt x="2465070" y="861060"/>
                    </a:lnTo>
                    <a:lnTo>
                      <a:pt x="2487930" y="822960"/>
                    </a:lnTo>
                    <a:lnTo>
                      <a:pt x="2484120" y="788670"/>
                    </a:lnTo>
                    <a:lnTo>
                      <a:pt x="2514600" y="716280"/>
                    </a:lnTo>
                    <a:lnTo>
                      <a:pt x="2522220" y="666750"/>
                    </a:lnTo>
                    <a:lnTo>
                      <a:pt x="2522220" y="617220"/>
                    </a:lnTo>
                    <a:lnTo>
                      <a:pt x="2480310" y="590550"/>
                    </a:lnTo>
                    <a:lnTo>
                      <a:pt x="2411730" y="556260"/>
                    </a:lnTo>
                    <a:lnTo>
                      <a:pt x="2251710" y="449580"/>
                    </a:lnTo>
                    <a:lnTo>
                      <a:pt x="2164080" y="411480"/>
                    </a:lnTo>
                    <a:lnTo>
                      <a:pt x="2042160" y="327660"/>
                    </a:lnTo>
                    <a:lnTo>
                      <a:pt x="1981200" y="293370"/>
                    </a:lnTo>
                    <a:lnTo>
                      <a:pt x="1939290" y="255270"/>
                    </a:lnTo>
                    <a:lnTo>
                      <a:pt x="1840230" y="209550"/>
                    </a:lnTo>
                    <a:lnTo>
                      <a:pt x="1817370" y="171450"/>
                    </a:lnTo>
                    <a:lnTo>
                      <a:pt x="1790700" y="171450"/>
                    </a:lnTo>
                    <a:lnTo>
                      <a:pt x="1767840" y="194310"/>
                    </a:lnTo>
                    <a:lnTo>
                      <a:pt x="1744980" y="213360"/>
                    </a:lnTo>
                    <a:lnTo>
                      <a:pt x="1741170" y="255270"/>
                    </a:lnTo>
                    <a:lnTo>
                      <a:pt x="1722120" y="281940"/>
                    </a:lnTo>
                    <a:lnTo>
                      <a:pt x="1687830" y="281940"/>
                    </a:lnTo>
                    <a:lnTo>
                      <a:pt x="1626870" y="262890"/>
                    </a:lnTo>
                    <a:lnTo>
                      <a:pt x="1516380" y="217170"/>
                    </a:lnTo>
                    <a:lnTo>
                      <a:pt x="1474470" y="205740"/>
                    </a:lnTo>
                    <a:lnTo>
                      <a:pt x="1440180" y="186690"/>
                    </a:lnTo>
                    <a:lnTo>
                      <a:pt x="1417320" y="163830"/>
                    </a:lnTo>
                    <a:lnTo>
                      <a:pt x="1402080" y="125730"/>
                    </a:lnTo>
                    <a:lnTo>
                      <a:pt x="1383030" y="80010"/>
                    </a:lnTo>
                    <a:lnTo>
                      <a:pt x="1375410" y="45720"/>
                    </a:lnTo>
                    <a:lnTo>
                      <a:pt x="1371600" y="11430"/>
                    </a:lnTo>
                    <a:lnTo>
                      <a:pt x="1341120" y="0"/>
                    </a:lnTo>
                    <a:lnTo>
                      <a:pt x="1314450" y="19050"/>
                    </a:lnTo>
                    <a:lnTo>
                      <a:pt x="1303020" y="60960"/>
                    </a:lnTo>
                    <a:lnTo>
                      <a:pt x="1276350" y="106680"/>
                    </a:lnTo>
                    <a:lnTo>
                      <a:pt x="1249680" y="152400"/>
                    </a:lnTo>
                    <a:lnTo>
                      <a:pt x="1226820" y="182880"/>
                    </a:lnTo>
                    <a:lnTo>
                      <a:pt x="1211580" y="217170"/>
                    </a:lnTo>
                    <a:lnTo>
                      <a:pt x="1173480" y="247650"/>
                    </a:lnTo>
                    <a:lnTo>
                      <a:pt x="1047750" y="285750"/>
                    </a:lnTo>
                    <a:lnTo>
                      <a:pt x="925830" y="354330"/>
                    </a:lnTo>
                    <a:lnTo>
                      <a:pt x="830580" y="388620"/>
                    </a:lnTo>
                    <a:lnTo>
                      <a:pt x="716280" y="441960"/>
                    </a:lnTo>
                    <a:lnTo>
                      <a:pt x="670560" y="468630"/>
                    </a:lnTo>
                    <a:lnTo>
                      <a:pt x="628650" y="502920"/>
                    </a:lnTo>
                    <a:lnTo>
                      <a:pt x="521970" y="506730"/>
                    </a:lnTo>
                    <a:close/>
                  </a:path>
                </a:pathLst>
              </a:cu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 b="1">
                  <a:solidFill>
                    <a:schemeClr val="tx1"/>
                  </a:solidFill>
                  <a:latin typeface="S-Core Dream 6 Bold" panose="020B0503030302020204" pitchFamily="34" charset="-127"/>
                  <a:ea typeface="S-Core Dream 6 Bold" panose="020B0503030302020204" pitchFamily="34" charset="-127"/>
                </a:endParaRPr>
              </a:p>
            </p:txBody>
          </p:sp>
          <p:sp>
            <p:nvSpPr>
              <p:cNvPr id="397" name="송파 TXT">
                <a:extLst>
                  <a:ext uri="{FF2B5EF4-FFF2-40B4-BE49-F238E27FC236}">
                    <a16:creationId xmlns:a16="http://schemas.microsoft.com/office/drawing/2014/main" id="{AEEB3FF6-2017-904B-952D-89A14BDBF763}"/>
                  </a:ext>
                </a:extLst>
              </p:cNvPr>
              <p:cNvSpPr txBox="1"/>
              <p:nvPr/>
            </p:nvSpPr>
            <p:spPr>
              <a:xfrm>
                <a:off x="6255409" y="5022412"/>
                <a:ext cx="453971" cy="276999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ko-KR" altLang="en-US" sz="1200" b="1" spc="-150" dirty="0">
                    <a:latin typeface="S-Core Dream 6 Bold" panose="020B0503030302020204" pitchFamily="34" charset="-127"/>
                    <a:ea typeface="S-Core Dream 6 Bold" panose="020B0503030302020204" pitchFamily="34" charset="-127"/>
                  </a:rPr>
                  <a:t>송파</a:t>
                </a:r>
              </a:p>
            </p:txBody>
          </p:sp>
        </p:grpSp>
        <p:grpSp>
          <p:nvGrpSpPr>
            <p:cNvPr id="375" name="강남구">
              <a:extLst>
                <a:ext uri="{FF2B5EF4-FFF2-40B4-BE49-F238E27FC236}">
                  <a16:creationId xmlns:a16="http://schemas.microsoft.com/office/drawing/2014/main" id="{C9B806DE-D13D-C64A-9715-EAD752A5FDCB}"/>
                </a:ext>
              </a:extLst>
            </p:cNvPr>
            <p:cNvGrpSpPr/>
            <p:nvPr/>
          </p:nvGrpSpPr>
          <p:grpSpPr>
            <a:xfrm>
              <a:off x="9430850" y="4440402"/>
              <a:ext cx="1393924" cy="1249404"/>
              <a:chOff x="5134542" y="4687520"/>
              <a:chExt cx="1393924" cy="1249404"/>
            </a:xfrm>
            <a:solidFill>
              <a:srgbClr val="73FEFF"/>
            </a:solidFill>
          </p:grpSpPr>
          <p:sp>
            <p:nvSpPr>
              <p:cNvPr id="394" name="강남구">
                <a:extLst>
                  <a:ext uri="{FF2B5EF4-FFF2-40B4-BE49-F238E27FC236}">
                    <a16:creationId xmlns:a16="http://schemas.microsoft.com/office/drawing/2014/main" id="{A63D667F-55C2-554A-9D7C-9633AD3CF74A}"/>
                  </a:ext>
                </a:extLst>
              </p:cNvPr>
              <p:cNvSpPr/>
              <p:nvPr/>
            </p:nvSpPr>
            <p:spPr>
              <a:xfrm>
                <a:off x="5134542" y="4687520"/>
                <a:ext cx="1393924" cy="1249404"/>
              </a:xfrm>
              <a:custGeom>
                <a:avLst/>
                <a:gdLst>
                  <a:gd name="connsiteX0" fmla="*/ 502920 w 3417570"/>
                  <a:gd name="connsiteY0" fmla="*/ 15240 h 3063240"/>
                  <a:gd name="connsiteX1" fmla="*/ 502920 w 3417570"/>
                  <a:gd name="connsiteY1" fmla="*/ 15240 h 3063240"/>
                  <a:gd name="connsiteX2" fmla="*/ 609600 w 3417570"/>
                  <a:gd name="connsiteY2" fmla="*/ 49530 h 3063240"/>
                  <a:gd name="connsiteX3" fmla="*/ 704850 w 3417570"/>
                  <a:gd name="connsiteY3" fmla="*/ 64770 h 3063240"/>
                  <a:gd name="connsiteX4" fmla="*/ 762000 w 3417570"/>
                  <a:gd name="connsiteY4" fmla="*/ 83820 h 3063240"/>
                  <a:gd name="connsiteX5" fmla="*/ 822960 w 3417570"/>
                  <a:gd name="connsiteY5" fmla="*/ 99060 h 3063240"/>
                  <a:gd name="connsiteX6" fmla="*/ 910590 w 3417570"/>
                  <a:gd name="connsiteY6" fmla="*/ 137160 h 3063240"/>
                  <a:gd name="connsiteX7" fmla="*/ 990600 w 3417570"/>
                  <a:gd name="connsiteY7" fmla="*/ 179070 h 3063240"/>
                  <a:gd name="connsiteX8" fmla="*/ 1085850 w 3417570"/>
                  <a:gd name="connsiteY8" fmla="*/ 220980 h 3063240"/>
                  <a:gd name="connsiteX9" fmla="*/ 1169670 w 3417570"/>
                  <a:gd name="connsiteY9" fmla="*/ 281940 h 3063240"/>
                  <a:gd name="connsiteX10" fmla="*/ 1238250 w 3417570"/>
                  <a:gd name="connsiteY10" fmla="*/ 300990 h 3063240"/>
                  <a:gd name="connsiteX11" fmla="*/ 1306830 w 3417570"/>
                  <a:gd name="connsiteY11" fmla="*/ 323850 h 3063240"/>
                  <a:gd name="connsiteX12" fmla="*/ 1341120 w 3417570"/>
                  <a:gd name="connsiteY12" fmla="*/ 331470 h 3063240"/>
                  <a:gd name="connsiteX13" fmla="*/ 1390650 w 3417570"/>
                  <a:gd name="connsiteY13" fmla="*/ 377190 h 3063240"/>
                  <a:gd name="connsiteX14" fmla="*/ 1440180 w 3417570"/>
                  <a:gd name="connsiteY14" fmla="*/ 426720 h 3063240"/>
                  <a:gd name="connsiteX15" fmla="*/ 1508760 w 3417570"/>
                  <a:gd name="connsiteY15" fmla="*/ 468630 h 3063240"/>
                  <a:gd name="connsiteX16" fmla="*/ 1546860 w 3417570"/>
                  <a:gd name="connsiteY16" fmla="*/ 495300 h 3063240"/>
                  <a:gd name="connsiteX17" fmla="*/ 1550670 w 3417570"/>
                  <a:gd name="connsiteY17" fmla="*/ 552450 h 3063240"/>
                  <a:gd name="connsiteX18" fmla="*/ 1539240 w 3417570"/>
                  <a:gd name="connsiteY18" fmla="*/ 582930 h 3063240"/>
                  <a:gd name="connsiteX19" fmla="*/ 1539240 w 3417570"/>
                  <a:gd name="connsiteY19" fmla="*/ 659130 h 3063240"/>
                  <a:gd name="connsiteX20" fmla="*/ 1554480 w 3417570"/>
                  <a:gd name="connsiteY20" fmla="*/ 781050 h 3063240"/>
                  <a:gd name="connsiteX21" fmla="*/ 1554480 w 3417570"/>
                  <a:gd name="connsiteY21" fmla="*/ 857250 h 3063240"/>
                  <a:gd name="connsiteX22" fmla="*/ 1573530 w 3417570"/>
                  <a:gd name="connsiteY22" fmla="*/ 941070 h 3063240"/>
                  <a:gd name="connsiteX23" fmla="*/ 1577340 w 3417570"/>
                  <a:gd name="connsiteY23" fmla="*/ 1047750 h 3063240"/>
                  <a:gd name="connsiteX24" fmla="*/ 1592580 w 3417570"/>
                  <a:gd name="connsiteY24" fmla="*/ 1150620 h 3063240"/>
                  <a:gd name="connsiteX25" fmla="*/ 1592580 w 3417570"/>
                  <a:gd name="connsiteY25" fmla="*/ 1219200 h 3063240"/>
                  <a:gd name="connsiteX26" fmla="*/ 1588770 w 3417570"/>
                  <a:gd name="connsiteY26" fmla="*/ 1261110 h 3063240"/>
                  <a:gd name="connsiteX27" fmla="*/ 1607820 w 3417570"/>
                  <a:gd name="connsiteY27" fmla="*/ 1295400 h 3063240"/>
                  <a:gd name="connsiteX28" fmla="*/ 1642110 w 3417570"/>
                  <a:gd name="connsiteY28" fmla="*/ 1303020 h 3063240"/>
                  <a:gd name="connsiteX29" fmla="*/ 1684020 w 3417570"/>
                  <a:gd name="connsiteY29" fmla="*/ 1360170 h 3063240"/>
                  <a:gd name="connsiteX30" fmla="*/ 1748790 w 3417570"/>
                  <a:gd name="connsiteY30" fmla="*/ 1379220 h 3063240"/>
                  <a:gd name="connsiteX31" fmla="*/ 1832610 w 3417570"/>
                  <a:gd name="connsiteY31" fmla="*/ 1379220 h 3063240"/>
                  <a:gd name="connsiteX32" fmla="*/ 1931670 w 3417570"/>
                  <a:gd name="connsiteY32" fmla="*/ 1398270 h 3063240"/>
                  <a:gd name="connsiteX33" fmla="*/ 2042160 w 3417570"/>
                  <a:gd name="connsiteY33" fmla="*/ 1417320 h 3063240"/>
                  <a:gd name="connsiteX34" fmla="*/ 2179320 w 3417570"/>
                  <a:gd name="connsiteY34" fmla="*/ 1466850 h 3063240"/>
                  <a:gd name="connsiteX35" fmla="*/ 2305050 w 3417570"/>
                  <a:gd name="connsiteY35" fmla="*/ 1489710 h 3063240"/>
                  <a:gd name="connsiteX36" fmla="*/ 2453640 w 3417570"/>
                  <a:gd name="connsiteY36" fmla="*/ 1539240 h 3063240"/>
                  <a:gd name="connsiteX37" fmla="*/ 2537460 w 3417570"/>
                  <a:gd name="connsiteY37" fmla="*/ 1569720 h 3063240"/>
                  <a:gd name="connsiteX38" fmla="*/ 2651760 w 3417570"/>
                  <a:gd name="connsiteY38" fmla="*/ 1623060 h 3063240"/>
                  <a:gd name="connsiteX39" fmla="*/ 2743200 w 3417570"/>
                  <a:gd name="connsiteY39" fmla="*/ 1703070 h 3063240"/>
                  <a:gd name="connsiteX40" fmla="*/ 2796540 w 3417570"/>
                  <a:gd name="connsiteY40" fmla="*/ 1714500 h 3063240"/>
                  <a:gd name="connsiteX41" fmla="*/ 2823210 w 3417570"/>
                  <a:gd name="connsiteY41" fmla="*/ 1779270 h 3063240"/>
                  <a:gd name="connsiteX42" fmla="*/ 2868930 w 3417570"/>
                  <a:gd name="connsiteY42" fmla="*/ 1905000 h 3063240"/>
                  <a:gd name="connsiteX43" fmla="*/ 2918460 w 3417570"/>
                  <a:gd name="connsiteY43" fmla="*/ 2034540 h 3063240"/>
                  <a:gd name="connsiteX44" fmla="*/ 2960370 w 3417570"/>
                  <a:gd name="connsiteY44" fmla="*/ 2145030 h 3063240"/>
                  <a:gd name="connsiteX45" fmla="*/ 2979420 w 3417570"/>
                  <a:gd name="connsiteY45" fmla="*/ 2240280 h 3063240"/>
                  <a:gd name="connsiteX46" fmla="*/ 3013710 w 3417570"/>
                  <a:gd name="connsiteY46" fmla="*/ 2327910 h 3063240"/>
                  <a:gd name="connsiteX47" fmla="*/ 3013710 w 3417570"/>
                  <a:gd name="connsiteY47" fmla="*/ 2327910 h 3063240"/>
                  <a:gd name="connsiteX48" fmla="*/ 3032760 w 3417570"/>
                  <a:gd name="connsiteY48" fmla="*/ 2400300 h 3063240"/>
                  <a:gd name="connsiteX49" fmla="*/ 3097530 w 3417570"/>
                  <a:gd name="connsiteY49" fmla="*/ 2446020 h 3063240"/>
                  <a:gd name="connsiteX50" fmla="*/ 3147060 w 3417570"/>
                  <a:gd name="connsiteY50" fmla="*/ 2472690 h 3063240"/>
                  <a:gd name="connsiteX51" fmla="*/ 3219450 w 3417570"/>
                  <a:gd name="connsiteY51" fmla="*/ 2541270 h 3063240"/>
                  <a:gd name="connsiteX52" fmla="*/ 3276600 w 3417570"/>
                  <a:gd name="connsiteY52" fmla="*/ 2598420 h 3063240"/>
                  <a:gd name="connsiteX53" fmla="*/ 3360420 w 3417570"/>
                  <a:gd name="connsiteY53" fmla="*/ 2720340 h 3063240"/>
                  <a:gd name="connsiteX54" fmla="*/ 3398520 w 3417570"/>
                  <a:gd name="connsiteY54" fmla="*/ 2769870 h 3063240"/>
                  <a:gd name="connsiteX55" fmla="*/ 3417570 w 3417570"/>
                  <a:gd name="connsiteY55" fmla="*/ 2807970 h 3063240"/>
                  <a:gd name="connsiteX56" fmla="*/ 3383280 w 3417570"/>
                  <a:gd name="connsiteY56" fmla="*/ 2849880 h 3063240"/>
                  <a:gd name="connsiteX57" fmla="*/ 3337560 w 3417570"/>
                  <a:gd name="connsiteY57" fmla="*/ 2884170 h 3063240"/>
                  <a:gd name="connsiteX58" fmla="*/ 3326130 w 3417570"/>
                  <a:gd name="connsiteY58" fmla="*/ 2922270 h 3063240"/>
                  <a:gd name="connsiteX59" fmla="*/ 3284220 w 3417570"/>
                  <a:gd name="connsiteY59" fmla="*/ 2956560 h 3063240"/>
                  <a:gd name="connsiteX60" fmla="*/ 3227070 w 3417570"/>
                  <a:gd name="connsiteY60" fmla="*/ 2945130 h 3063240"/>
                  <a:gd name="connsiteX61" fmla="*/ 3128010 w 3417570"/>
                  <a:gd name="connsiteY61" fmla="*/ 2929890 h 3063240"/>
                  <a:gd name="connsiteX62" fmla="*/ 3051810 w 3417570"/>
                  <a:gd name="connsiteY62" fmla="*/ 2895600 h 3063240"/>
                  <a:gd name="connsiteX63" fmla="*/ 3006090 w 3417570"/>
                  <a:gd name="connsiteY63" fmla="*/ 2865120 h 3063240"/>
                  <a:gd name="connsiteX64" fmla="*/ 2964180 w 3417570"/>
                  <a:gd name="connsiteY64" fmla="*/ 2849880 h 3063240"/>
                  <a:gd name="connsiteX65" fmla="*/ 2922270 w 3417570"/>
                  <a:gd name="connsiteY65" fmla="*/ 2861310 h 3063240"/>
                  <a:gd name="connsiteX66" fmla="*/ 2914650 w 3417570"/>
                  <a:gd name="connsiteY66" fmla="*/ 2922270 h 3063240"/>
                  <a:gd name="connsiteX67" fmla="*/ 2865120 w 3417570"/>
                  <a:gd name="connsiteY67" fmla="*/ 2967990 h 3063240"/>
                  <a:gd name="connsiteX68" fmla="*/ 2815590 w 3417570"/>
                  <a:gd name="connsiteY68" fmla="*/ 3006090 h 3063240"/>
                  <a:gd name="connsiteX69" fmla="*/ 2762250 w 3417570"/>
                  <a:gd name="connsiteY69" fmla="*/ 3051810 h 3063240"/>
                  <a:gd name="connsiteX70" fmla="*/ 2724150 w 3417570"/>
                  <a:gd name="connsiteY70" fmla="*/ 3063240 h 3063240"/>
                  <a:gd name="connsiteX71" fmla="*/ 2701290 w 3417570"/>
                  <a:gd name="connsiteY71" fmla="*/ 3017520 h 3063240"/>
                  <a:gd name="connsiteX72" fmla="*/ 2693670 w 3417570"/>
                  <a:gd name="connsiteY72" fmla="*/ 2956560 h 3063240"/>
                  <a:gd name="connsiteX73" fmla="*/ 2678430 w 3417570"/>
                  <a:gd name="connsiteY73" fmla="*/ 2899410 h 3063240"/>
                  <a:gd name="connsiteX74" fmla="*/ 2670810 w 3417570"/>
                  <a:gd name="connsiteY74" fmla="*/ 2849880 h 3063240"/>
                  <a:gd name="connsiteX75" fmla="*/ 2670810 w 3417570"/>
                  <a:gd name="connsiteY75" fmla="*/ 2792730 h 3063240"/>
                  <a:gd name="connsiteX76" fmla="*/ 2632710 w 3417570"/>
                  <a:gd name="connsiteY76" fmla="*/ 2777490 h 3063240"/>
                  <a:gd name="connsiteX77" fmla="*/ 2586990 w 3417570"/>
                  <a:gd name="connsiteY77" fmla="*/ 2792730 h 3063240"/>
                  <a:gd name="connsiteX78" fmla="*/ 2548890 w 3417570"/>
                  <a:gd name="connsiteY78" fmla="*/ 2777490 h 3063240"/>
                  <a:gd name="connsiteX79" fmla="*/ 2533650 w 3417570"/>
                  <a:gd name="connsiteY79" fmla="*/ 2735580 h 3063240"/>
                  <a:gd name="connsiteX80" fmla="*/ 2548890 w 3417570"/>
                  <a:gd name="connsiteY80" fmla="*/ 2659380 h 3063240"/>
                  <a:gd name="connsiteX81" fmla="*/ 2529840 w 3417570"/>
                  <a:gd name="connsiteY81" fmla="*/ 2625090 h 3063240"/>
                  <a:gd name="connsiteX82" fmla="*/ 2457450 w 3417570"/>
                  <a:gd name="connsiteY82" fmla="*/ 2590800 h 3063240"/>
                  <a:gd name="connsiteX83" fmla="*/ 2407920 w 3417570"/>
                  <a:gd name="connsiteY83" fmla="*/ 2571750 h 3063240"/>
                  <a:gd name="connsiteX84" fmla="*/ 2362200 w 3417570"/>
                  <a:gd name="connsiteY84" fmla="*/ 2567940 h 3063240"/>
                  <a:gd name="connsiteX85" fmla="*/ 2339340 w 3417570"/>
                  <a:gd name="connsiteY85" fmla="*/ 2533650 h 3063240"/>
                  <a:gd name="connsiteX86" fmla="*/ 2312670 w 3417570"/>
                  <a:gd name="connsiteY86" fmla="*/ 2510790 h 3063240"/>
                  <a:gd name="connsiteX87" fmla="*/ 2327910 w 3417570"/>
                  <a:gd name="connsiteY87" fmla="*/ 2468880 h 3063240"/>
                  <a:gd name="connsiteX88" fmla="*/ 2362200 w 3417570"/>
                  <a:gd name="connsiteY88" fmla="*/ 2385060 h 3063240"/>
                  <a:gd name="connsiteX89" fmla="*/ 2396490 w 3417570"/>
                  <a:gd name="connsiteY89" fmla="*/ 2316480 h 3063240"/>
                  <a:gd name="connsiteX90" fmla="*/ 2407920 w 3417570"/>
                  <a:gd name="connsiteY90" fmla="*/ 2274570 h 3063240"/>
                  <a:gd name="connsiteX91" fmla="*/ 2404110 w 3417570"/>
                  <a:gd name="connsiteY91" fmla="*/ 2240280 h 3063240"/>
                  <a:gd name="connsiteX92" fmla="*/ 2366010 w 3417570"/>
                  <a:gd name="connsiteY92" fmla="*/ 2221230 h 3063240"/>
                  <a:gd name="connsiteX93" fmla="*/ 2320290 w 3417570"/>
                  <a:gd name="connsiteY93" fmla="*/ 2236470 h 3063240"/>
                  <a:gd name="connsiteX94" fmla="*/ 2297430 w 3417570"/>
                  <a:gd name="connsiteY94" fmla="*/ 2259330 h 3063240"/>
                  <a:gd name="connsiteX95" fmla="*/ 2259330 w 3417570"/>
                  <a:gd name="connsiteY95" fmla="*/ 2289810 h 3063240"/>
                  <a:gd name="connsiteX96" fmla="*/ 2221230 w 3417570"/>
                  <a:gd name="connsiteY96" fmla="*/ 2289810 h 3063240"/>
                  <a:gd name="connsiteX97" fmla="*/ 2190750 w 3417570"/>
                  <a:gd name="connsiteY97" fmla="*/ 2274570 h 3063240"/>
                  <a:gd name="connsiteX98" fmla="*/ 2156460 w 3417570"/>
                  <a:gd name="connsiteY98" fmla="*/ 2266950 h 3063240"/>
                  <a:gd name="connsiteX99" fmla="*/ 2114550 w 3417570"/>
                  <a:gd name="connsiteY99" fmla="*/ 2259330 h 3063240"/>
                  <a:gd name="connsiteX100" fmla="*/ 2068830 w 3417570"/>
                  <a:gd name="connsiteY100" fmla="*/ 2259330 h 3063240"/>
                  <a:gd name="connsiteX101" fmla="*/ 2049780 w 3417570"/>
                  <a:gd name="connsiteY101" fmla="*/ 2293620 h 3063240"/>
                  <a:gd name="connsiteX102" fmla="*/ 1996440 w 3417570"/>
                  <a:gd name="connsiteY102" fmla="*/ 2335530 h 3063240"/>
                  <a:gd name="connsiteX103" fmla="*/ 1969770 w 3417570"/>
                  <a:gd name="connsiteY103" fmla="*/ 2381250 h 3063240"/>
                  <a:gd name="connsiteX104" fmla="*/ 1920240 w 3417570"/>
                  <a:gd name="connsiteY104" fmla="*/ 2400300 h 3063240"/>
                  <a:gd name="connsiteX105" fmla="*/ 1844040 w 3417570"/>
                  <a:gd name="connsiteY105" fmla="*/ 2392680 h 3063240"/>
                  <a:gd name="connsiteX106" fmla="*/ 1733550 w 3417570"/>
                  <a:gd name="connsiteY106" fmla="*/ 2400300 h 3063240"/>
                  <a:gd name="connsiteX107" fmla="*/ 1684020 w 3417570"/>
                  <a:gd name="connsiteY107" fmla="*/ 2426970 h 3063240"/>
                  <a:gd name="connsiteX108" fmla="*/ 1630680 w 3417570"/>
                  <a:gd name="connsiteY108" fmla="*/ 2472690 h 3063240"/>
                  <a:gd name="connsiteX109" fmla="*/ 1531620 w 3417570"/>
                  <a:gd name="connsiteY109" fmla="*/ 2526030 h 3063240"/>
                  <a:gd name="connsiteX110" fmla="*/ 1489710 w 3417570"/>
                  <a:gd name="connsiteY110" fmla="*/ 2564130 h 3063240"/>
                  <a:gd name="connsiteX111" fmla="*/ 1436370 w 3417570"/>
                  <a:gd name="connsiteY111" fmla="*/ 2579370 h 3063240"/>
                  <a:gd name="connsiteX112" fmla="*/ 1363980 w 3417570"/>
                  <a:gd name="connsiteY112" fmla="*/ 2632710 h 3063240"/>
                  <a:gd name="connsiteX113" fmla="*/ 1329690 w 3417570"/>
                  <a:gd name="connsiteY113" fmla="*/ 2689860 h 3063240"/>
                  <a:gd name="connsiteX114" fmla="*/ 1283970 w 3417570"/>
                  <a:gd name="connsiteY114" fmla="*/ 2705100 h 3063240"/>
                  <a:gd name="connsiteX115" fmla="*/ 1215390 w 3417570"/>
                  <a:gd name="connsiteY115" fmla="*/ 2708910 h 3063240"/>
                  <a:gd name="connsiteX116" fmla="*/ 1177290 w 3417570"/>
                  <a:gd name="connsiteY116" fmla="*/ 2697480 h 3063240"/>
                  <a:gd name="connsiteX117" fmla="*/ 1146810 w 3417570"/>
                  <a:gd name="connsiteY117" fmla="*/ 2647950 h 3063240"/>
                  <a:gd name="connsiteX118" fmla="*/ 1150620 w 3417570"/>
                  <a:gd name="connsiteY118" fmla="*/ 2628900 h 3063240"/>
                  <a:gd name="connsiteX119" fmla="*/ 1169670 w 3417570"/>
                  <a:gd name="connsiteY119" fmla="*/ 2590800 h 3063240"/>
                  <a:gd name="connsiteX120" fmla="*/ 1188720 w 3417570"/>
                  <a:gd name="connsiteY120" fmla="*/ 2586990 h 3063240"/>
                  <a:gd name="connsiteX121" fmla="*/ 1211580 w 3417570"/>
                  <a:gd name="connsiteY121" fmla="*/ 2567940 h 3063240"/>
                  <a:gd name="connsiteX122" fmla="*/ 1207770 w 3417570"/>
                  <a:gd name="connsiteY122" fmla="*/ 2533650 h 3063240"/>
                  <a:gd name="connsiteX123" fmla="*/ 1173480 w 3417570"/>
                  <a:gd name="connsiteY123" fmla="*/ 2522220 h 3063240"/>
                  <a:gd name="connsiteX124" fmla="*/ 1127760 w 3417570"/>
                  <a:gd name="connsiteY124" fmla="*/ 2484120 h 3063240"/>
                  <a:gd name="connsiteX125" fmla="*/ 1120140 w 3417570"/>
                  <a:gd name="connsiteY125" fmla="*/ 2472690 h 3063240"/>
                  <a:gd name="connsiteX126" fmla="*/ 1131570 w 3417570"/>
                  <a:gd name="connsiteY126" fmla="*/ 2426970 h 3063240"/>
                  <a:gd name="connsiteX127" fmla="*/ 1093470 w 3417570"/>
                  <a:gd name="connsiteY127" fmla="*/ 2385060 h 3063240"/>
                  <a:gd name="connsiteX128" fmla="*/ 1032510 w 3417570"/>
                  <a:gd name="connsiteY128" fmla="*/ 2339340 h 3063240"/>
                  <a:gd name="connsiteX129" fmla="*/ 982980 w 3417570"/>
                  <a:gd name="connsiteY129" fmla="*/ 2278380 h 3063240"/>
                  <a:gd name="connsiteX130" fmla="*/ 956310 w 3417570"/>
                  <a:gd name="connsiteY130" fmla="*/ 2221230 h 3063240"/>
                  <a:gd name="connsiteX131" fmla="*/ 941070 w 3417570"/>
                  <a:gd name="connsiteY131" fmla="*/ 2145030 h 3063240"/>
                  <a:gd name="connsiteX132" fmla="*/ 922020 w 3417570"/>
                  <a:gd name="connsiteY132" fmla="*/ 2091690 h 3063240"/>
                  <a:gd name="connsiteX133" fmla="*/ 914400 w 3417570"/>
                  <a:gd name="connsiteY133" fmla="*/ 2030730 h 3063240"/>
                  <a:gd name="connsiteX134" fmla="*/ 914400 w 3417570"/>
                  <a:gd name="connsiteY134" fmla="*/ 1958340 h 3063240"/>
                  <a:gd name="connsiteX135" fmla="*/ 899160 w 3417570"/>
                  <a:gd name="connsiteY135" fmla="*/ 1905000 h 3063240"/>
                  <a:gd name="connsiteX136" fmla="*/ 880110 w 3417570"/>
                  <a:gd name="connsiteY136" fmla="*/ 1878330 h 3063240"/>
                  <a:gd name="connsiteX137" fmla="*/ 857250 w 3417570"/>
                  <a:gd name="connsiteY137" fmla="*/ 1870710 h 3063240"/>
                  <a:gd name="connsiteX138" fmla="*/ 807720 w 3417570"/>
                  <a:gd name="connsiteY138" fmla="*/ 1874520 h 3063240"/>
                  <a:gd name="connsiteX139" fmla="*/ 742950 w 3417570"/>
                  <a:gd name="connsiteY139" fmla="*/ 1870710 h 3063240"/>
                  <a:gd name="connsiteX140" fmla="*/ 666750 w 3417570"/>
                  <a:gd name="connsiteY140" fmla="*/ 1878330 h 3063240"/>
                  <a:gd name="connsiteX141" fmla="*/ 617220 w 3417570"/>
                  <a:gd name="connsiteY141" fmla="*/ 1874520 h 3063240"/>
                  <a:gd name="connsiteX142" fmla="*/ 560070 w 3417570"/>
                  <a:gd name="connsiteY142" fmla="*/ 1847850 h 3063240"/>
                  <a:gd name="connsiteX143" fmla="*/ 537210 w 3417570"/>
                  <a:gd name="connsiteY143" fmla="*/ 1786890 h 3063240"/>
                  <a:gd name="connsiteX144" fmla="*/ 537210 w 3417570"/>
                  <a:gd name="connsiteY144" fmla="*/ 1725930 h 3063240"/>
                  <a:gd name="connsiteX145" fmla="*/ 434340 w 3417570"/>
                  <a:gd name="connsiteY145" fmla="*/ 1543050 h 3063240"/>
                  <a:gd name="connsiteX146" fmla="*/ 358140 w 3417570"/>
                  <a:gd name="connsiteY146" fmla="*/ 1360170 h 3063240"/>
                  <a:gd name="connsiteX147" fmla="*/ 285750 w 3417570"/>
                  <a:gd name="connsiteY147" fmla="*/ 1177290 h 3063240"/>
                  <a:gd name="connsiteX148" fmla="*/ 236220 w 3417570"/>
                  <a:gd name="connsiteY148" fmla="*/ 1059180 h 3063240"/>
                  <a:gd name="connsiteX149" fmla="*/ 201930 w 3417570"/>
                  <a:gd name="connsiteY149" fmla="*/ 963930 h 3063240"/>
                  <a:gd name="connsiteX150" fmla="*/ 186690 w 3417570"/>
                  <a:gd name="connsiteY150" fmla="*/ 891540 h 3063240"/>
                  <a:gd name="connsiteX151" fmla="*/ 179070 w 3417570"/>
                  <a:gd name="connsiteY151" fmla="*/ 834390 h 3063240"/>
                  <a:gd name="connsiteX152" fmla="*/ 163830 w 3417570"/>
                  <a:gd name="connsiteY152" fmla="*/ 769620 h 3063240"/>
                  <a:gd name="connsiteX153" fmla="*/ 156210 w 3417570"/>
                  <a:gd name="connsiteY153" fmla="*/ 697230 h 3063240"/>
                  <a:gd name="connsiteX154" fmla="*/ 148590 w 3417570"/>
                  <a:gd name="connsiteY154" fmla="*/ 655320 h 3063240"/>
                  <a:gd name="connsiteX155" fmla="*/ 118110 w 3417570"/>
                  <a:gd name="connsiteY155" fmla="*/ 605790 h 3063240"/>
                  <a:gd name="connsiteX156" fmla="*/ 76200 w 3417570"/>
                  <a:gd name="connsiteY156" fmla="*/ 567690 h 3063240"/>
                  <a:gd name="connsiteX157" fmla="*/ 22860 w 3417570"/>
                  <a:gd name="connsiteY157" fmla="*/ 495300 h 3063240"/>
                  <a:gd name="connsiteX158" fmla="*/ 0 w 3417570"/>
                  <a:gd name="connsiteY158" fmla="*/ 461010 h 3063240"/>
                  <a:gd name="connsiteX159" fmla="*/ 0 w 3417570"/>
                  <a:gd name="connsiteY159" fmla="*/ 461010 h 3063240"/>
                  <a:gd name="connsiteX160" fmla="*/ 22860 w 3417570"/>
                  <a:gd name="connsiteY160" fmla="*/ 419100 h 3063240"/>
                  <a:gd name="connsiteX161" fmla="*/ 64770 w 3417570"/>
                  <a:gd name="connsiteY161" fmla="*/ 392430 h 3063240"/>
                  <a:gd name="connsiteX162" fmla="*/ 125730 w 3417570"/>
                  <a:gd name="connsiteY162" fmla="*/ 304800 h 3063240"/>
                  <a:gd name="connsiteX163" fmla="*/ 167640 w 3417570"/>
                  <a:gd name="connsiteY163" fmla="*/ 243840 h 3063240"/>
                  <a:gd name="connsiteX164" fmla="*/ 217170 w 3417570"/>
                  <a:gd name="connsiteY164" fmla="*/ 182880 h 3063240"/>
                  <a:gd name="connsiteX165" fmla="*/ 293370 w 3417570"/>
                  <a:gd name="connsiteY165" fmla="*/ 99060 h 3063240"/>
                  <a:gd name="connsiteX166" fmla="*/ 320040 w 3417570"/>
                  <a:gd name="connsiteY166" fmla="*/ 38100 h 3063240"/>
                  <a:gd name="connsiteX167" fmla="*/ 350520 w 3417570"/>
                  <a:gd name="connsiteY167" fmla="*/ 22860 h 3063240"/>
                  <a:gd name="connsiteX168" fmla="*/ 407670 w 3417570"/>
                  <a:gd name="connsiteY168" fmla="*/ 22860 h 3063240"/>
                  <a:gd name="connsiteX169" fmla="*/ 445770 w 3417570"/>
                  <a:gd name="connsiteY169" fmla="*/ 0 h 3063240"/>
                  <a:gd name="connsiteX170" fmla="*/ 502920 w 3417570"/>
                  <a:gd name="connsiteY170" fmla="*/ 15240 h 30632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</a:cxnLst>
                <a:rect l="l" t="t" r="r" b="b"/>
                <a:pathLst>
                  <a:path w="3417570" h="3063240">
                    <a:moveTo>
                      <a:pt x="502920" y="15240"/>
                    </a:moveTo>
                    <a:lnTo>
                      <a:pt x="502920" y="15240"/>
                    </a:lnTo>
                    <a:lnTo>
                      <a:pt x="609600" y="49530"/>
                    </a:lnTo>
                    <a:lnTo>
                      <a:pt x="704850" y="64770"/>
                    </a:lnTo>
                    <a:lnTo>
                      <a:pt x="762000" y="83820"/>
                    </a:lnTo>
                    <a:lnTo>
                      <a:pt x="822960" y="99060"/>
                    </a:lnTo>
                    <a:lnTo>
                      <a:pt x="910590" y="137160"/>
                    </a:lnTo>
                    <a:lnTo>
                      <a:pt x="990600" y="179070"/>
                    </a:lnTo>
                    <a:lnTo>
                      <a:pt x="1085850" y="220980"/>
                    </a:lnTo>
                    <a:lnTo>
                      <a:pt x="1169670" y="281940"/>
                    </a:lnTo>
                    <a:lnTo>
                      <a:pt x="1238250" y="300990"/>
                    </a:lnTo>
                    <a:lnTo>
                      <a:pt x="1306830" y="323850"/>
                    </a:lnTo>
                    <a:lnTo>
                      <a:pt x="1341120" y="331470"/>
                    </a:lnTo>
                    <a:lnTo>
                      <a:pt x="1390650" y="377190"/>
                    </a:lnTo>
                    <a:lnTo>
                      <a:pt x="1440180" y="426720"/>
                    </a:lnTo>
                    <a:lnTo>
                      <a:pt x="1508760" y="468630"/>
                    </a:lnTo>
                    <a:lnTo>
                      <a:pt x="1546860" y="495300"/>
                    </a:lnTo>
                    <a:lnTo>
                      <a:pt x="1550670" y="552450"/>
                    </a:lnTo>
                    <a:lnTo>
                      <a:pt x="1539240" y="582930"/>
                    </a:lnTo>
                    <a:lnTo>
                      <a:pt x="1539240" y="659130"/>
                    </a:lnTo>
                    <a:lnTo>
                      <a:pt x="1554480" y="781050"/>
                    </a:lnTo>
                    <a:lnTo>
                      <a:pt x="1554480" y="857250"/>
                    </a:lnTo>
                    <a:lnTo>
                      <a:pt x="1573530" y="941070"/>
                    </a:lnTo>
                    <a:lnTo>
                      <a:pt x="1577340" y="1047750"/>
                    </a:lnTo>
                    <a:lnTo>
                      <a:pt x="1592580" y="1150620"/>
                    </a:lnTo>
                    <a:lnTo>
                      <a:pt x="1592580" y="1219200"/>
                    </a:lnTo>
                    <a:lnTo>
                      <a:pt x="1588770" y="1261110"/>
                    </a:lnTo>
                    <a:lnTo>
                      <a:pt x="1607820" y="1295400"/>
                    </a:lnTo>
                    <a:lnTo>
                      <a:pt x="1642110" y="1303020"/>
                    </a:lnTo>
                    <a:lnTo>
                      <a:pt x="1684020" y="1360170"/>
                    </a:lnTo>
                    <a:lnTo>
                      <a:pt x="1748790" y="1379220"/>
                    </a:lnTo>
                    <a:lnTo>
                      <a:pt x="1832610" y="1379220"/>
                    </a:lnTo>
                    <a:lnTo>
                      <a:pt x="1931670" y="1398270"/>
                    </a:lnTo>
                    <a:lnTo>
                      <a:pt x="2042160" y="1417320"/>
                    </a:lnTo>
                    <a:lnTo>
                      <a:pt x="2179320" y="1466850"/>
                    </a:lnTo>
                    <a:lnTo>
                      <a:pt x="2305050" y="1489710"/>
                    </a:lnTo>
                    <a:lnTo>
                      <a:pt x="2453640" y="1539240"/>
                    </a:lnTo>
                    <a:lnTo>
                      <a:pt x="2537460" y="1569720"/>
                    </a:lnTo>
                    <a:lnTo>
                      <a:pt x="2651760" y="1623060"/>
                    </a:lnTo>
                    <a:lnTo>
                      <a:pt x="2743200" y="1703070"/>
                    </a:lnTo>
                    <a:lnTo>
                      <a:pt x="2796540" y="1714500"/>
                    </a:lnTo>
                    <a:lnTo>
                      <a:pt x="2823210" y="1779270"/>
                    </a:lnTo>
                    <a:lnTo>
                      <a:pt x="2868930" y="1905000"/>
                    </a:lnTo>
                    <a:lnTo>
                      <a:pt x="2918460" y="2034540"/>
                    </a:lnTo>
                    <a:lnTo>
                      <a:pt x="2960370" y="2145030"/>
                    </a:lnTo>
                    <a:lnTo>
                      <a:pt x="2979420" y="2240280"/>
                    </a:lnTo>
                    <a:lnTo>
                      <a:pt x="3013710" y="2327910"/>
                    </a:lnTo>
                    <a:lnTo>
                      <a:pt x="3013710" y="2327910"/>
                    </a:lnTo>
                    <a:lnTo>
                      <a:pt x="3032760" y="2400300"/>
                    </a:lnTo>
                    <a:lnTo>
                      <a:pt x="3097530" y="2446020"/>
                    </a:lnTo>
                    <a:lnTo>
                      <a:pt x="3147060" y="2472690"/>
                    </a:lnTo>
                    <a:lnTo>
                      <a:pt x="3219450" y="2541270"/>
                    </a:lnTo>
                    <a:lnTo>
                      <a:pt x="3276600" y="2598420"/>
                    </a:lnTo>
                    <a:lnTo>
                      <a:pt x="3360420" y="2720340"/>
                    </a:lnTo>
                    <a:lnTo>
                      <a:pt x="3398520" y="2769870"/>
                    </a:lnTo>
                    <a:lnTo>
                      <a:pt x="3417570" y="2807970"/>
                    </a:lnTo>
                    <a:lnTo>
                      <a:pt x="3383280" y="2849880"/>
                    </a:lnTo>
                    <a:lnTo>
                      <a:pt x="3337560" y="2884170"/>
                    </a:lnTo>
                    <a:lnTo>
                      <a:pt x="3326130" y="2922270"/>
                    </a:lnTo>
                    <a:lnTo>
                      <a:pt x="3284220" y="2956560"/>
                    </a:lnTo>
                    <a:lnTo>
                      <a:pt x="3227070" y="2945130"/>
                    </a:lnTo>
                    <a:lnTo>
                      <a:pt x="3128010" y="2929890"/>
                    </a:lnTo>
                    <a:lnTo>
                      <a:pt x="3051810" y="2895600"/>
                    </a:lnTo>
                    <a:lnTo>
                      <a:pt x="3006090" y="2865120"/>
                    </a:lnTo>
                    <a:lnTo>
                      <a:pt x="2964180" y="2849880"/>
                    </a:lnTo>
                    <a:lnTo>
                      <a:pt x="2922270" y="2861310"/>
                    </a:lnTo>
                    <a:lnTo>
                      <a:pt x="2914650" y="2922270"/>
                    </a:lnTo>
                    <a:lnTo>
                      <a:pt x="2865120" y="2967990"/>
                    </a:lnTo>
                    <a:lnTo>
                      <a:pt x="2815590" y="3006090"/>
                    </a:lnTo>
                    <a:lnTo>
                      <a:pt x="2762250" y="3051810"/>
                    </a:lnTo>
                    <a:lnTo>
                      <a:pt x="2724150" y="3063240"/>
                    </a:lnTo>
                    <a:lnTo>
                      <a:pt x="2701290" y="3017520"/>
                    </a:lnTo>
                    <a:lnTo>
                      <a:pt x="2693670" y="2956560"/>
                    </a:lnTo>
                    <a:lnTo>
                      <a:pt x="2678430" y="2899410"/>
                    </a:lnTo>
                    <a:lnTo>
                      <a:pt x="2670810" y="2849880"/>
                    </a:lnTo>
                    <a:lnTo>
                      <a:pt x="2670810" y="2792730"/>
                    </a:lnTo>
                    <a:lnTo>
                      <a:pt x="2632710" y="2777490"/>
                    </a:lnTo>
                    <a:lnTo>
                      <a:pt x="2586990" y="2792730"/>
                    </a:lnTo>
                    <a:lnTo>
                      <a:pt x="2548890" y="2777490"/>
                    </a:lnTo>
                    <a:lnTo>
                      <a:pt x="2533650" y="2735580"/>
                    </a:lnTo>
                    <a:lnTo>
                      <a:pt x="2548890" y="2659380"/>
                    </a:lnTo>
                    <a:lnTo>
                      <a:pt x="2529840" y="2625090"/>
                    </a:lnTo>
                    <a:lnTo>
                      <a:pt x="2457450" y="2590800"/>
                    </a:lnTo>
                    <a:lnTo>
                      <a:pt x="2407920" y="2571750"/>
                    </a:lnTo>
                    <a:lnTo>
                      <a:pt x="2362200" y="2567940"/>
                    </a:lnTo>
                    <a:lnTo>
                      <a:pt x="2339340" y="2533650"/>
                    </a:lnTo>
                    <a:lnTo>
                      <a:pt x="2312670" y="2510790"/>
                    </a:lnTo>
                    <a:lnTo>
                      <a:pt x="2327910" y="2468880"/>
                    </a:lnTo>
                    <a:lnTo>
                      <a:pt x="2362200" y="2385060"/>
                    </a:lnTo>
                    <a:lnTo>
                      <a:pt x="2396490" y="2316480"/>
                    </a:lnTo>
                    <a:lnTo>
                      <a:pt x="2407920" y="2274570"/>
                    </a:lnTo>
                    <a:lnTo>
                      <a:pt x="2404110" y="2240280"/>
                    </a:lnTo>
                    <a:lnTo>
                      <a:pt x="2366010" y="2221230"/>
                    </a:lnTo>
                    <a:lnTo>
                      <a:pt x="2320290" y="2236470"/>
                    </a:lnTo>
                    <a:lnTo>
                      <a:pt x="2297430" y="2259330"/>
                    </a:lnTo>
                    <a:lnTo>
                      <a:pt x="2259330" y="2289810"/>
                    </a:lnTo>
                    <a:lnTo>
                      <a:pt x="2221230" y="2289810"/>
                    </a:lnTo>
                    <a:lnTo>
                      <a:pt x="2190750" y="2274570"/>
                    </a:lnTo>
                    <a:lnTo>
                      <a:pt x="2156460" y="2266950"/>
                    </a:lnTo>
                    <a:lnTo>
                      <a:pt x="2114550" y="2259330"/>
                    </a:lnTo>
                    <a:lnTo>
                      <a:pt x="2068830" y="2259330"/>
                    </a:lnTo>
                    <a:lnTo>
                      <a:pt x="2049780" y="2293620"/>
                    </a:lnTo>
                    <a:lnTo>
                      <a:pt x="1996440" y="2335530"/>
                    </a:lnTo>
                    <a:lnTo>
                      <a:pt x="1969770" y="2381250"/>
                    </a:lnTo>
                    <a:lnTo>
                      <a:pt x="1920240" y="2400300"/>
                    </a:lnTo>
                    <a:lnTo>
                      <a:pt x="1844040" y="2392680"/>
                    </a:lnTo>
                    <a:lnTo>
                      <a:pt x="1733550" y="2400300"/>
                    </a:lnTo>
                    <a:lnTo>
                      <a:pt x="1684020" y="2426970"/>
                    </a:lnTo>
                    <a:lnTo>
                      <a:pt x="1630680" y="2472690"/>
                    </a:lnTo>
                    <a:lnTo>
                      <a:pt x="1531620" y="2526030"/>
                    </a:lnTo>
                    <a:lnTo>
                      <a:pt x="1489710" y="2564130"/>
                    </a:lnTo>
                    <a:lnTo>
                      <a:pt x="1436370" y="2579370"/>
                    </a:lnTo>
                    <a:lnTo>
                      <a:pt x="1363980" y="2632710"/>
                    </a:lnTo>
                    <a:lnTo>
                      <a:pt x="1329690" y="2689860"/>
                    </a:lnTo>
                    <a:lnTo>
                      <a:pt x="1283970" y="2705100"/>
                    </a:lnTo>
                    <a:lnTo>
                      <a:pt x="1215390" y="2708910"/>
                    </a:lnTo>
                    <a:lnTo>
                      <a:pt x="1177290" y="2697480"/>
                    </a:lnTo>
                    <a:lnTo>
                      <a:pt x="1146810" y="2647950"/>
                    </a:lnTo>
                    <a:lnTo>
                      <a:pt x="1150620" y="2628900"/>
                    </a:lnTo>
                    <a:lnTo>
                      <a:pt x="1169670" y="2590800"/>
                    </a:lnTo>
                    <a:lnTo>
                      <a:pt x="1188720" y="2586990"/>
                    </a:lnTo>
                    <a:lnTo>
                      <a:pt x="1211580" y="2567940"/>
                    </a:lnTo>
                    <a:lnTo>
                      <a:pt x="1207770" y="2533650"/>
                    </a:lnTo>
                    <a:lnTo>
                      <a:pt x="1173480" y="2522220"/>
                    </a:lnTo>
                    <a:lnTo>
                      <a:pt x="1127760" y="2484120"/>
                    </a:lnTo>
                    <a:lnTo>
                      <a:pt x="1120140" y="2472690"/>
                    </a:lnTo>
                    <a:lnTo>
                      <a:pt x="1131570" y="2426970"/>
                    </a:lnTo>
                    <a:lnTo>
                      <a:pt x="1093470" y="2385060"/>
                    </a:lnTo>
                    <a:lnTo>
                      <a:pt x="1032510" y="2339340"/>
                    </a:lnTo>
                    <a:lnTo>
                      <a:pt x="982980" y="2278380"/>
                    </a:lnTo>
                    <a:lnTo>
                      <a:pt x="956310" y="2221230"/>
                    </a:lnTo>
                    <a:lnTo>
                      <a:pt x="941070" y="2145030"/>
                    </a:lnTo>
                    <a:lnTo>
                      <a:pt x="922020" y="2091690"/>
                    </a:lnTo>
                    <a:lnTo>
                      <a:pt x="914400" y="2030730"/>
                    </a:lnTo>
                    <a:lnTo>
                      <a:pt x="914400" y="1958340"/>
                    </a:lnTo>
                    <a:lnTo>
                      <a:pt x="899160" y="1905000"/>
                    </a:lnTo>
                    <a:lnTo>
                      <a:pt x="880110" y="1878330"/>
                    </a:lnTo>
                    <a:lnTo>
                      <a:pt x="857250" y="1870710"/>
                    </a:lnTo>
                    <a:lnTo>
                      <a:pt x="807720" y="1874520"/>
                    </a:lnTo>
                    <a:lnTo>
                      <a:pt x="742950" y="1870710"/>
                    </a:lnTo>
                    <a:lnTo>
                      <a:pt x="666750" y="1878330"/>
                    </a:lnTo>
                    <a:lnTo>
                      <a:pt x="617220" y="1874520"/>
                    </a:lnTo>
                    <a:lnTo>
                      <a:pt x="560070" y="1847850"/>
                    </a:lnTo>
                    <a:lnTo>
                      <a:pt x="537210" y="1786890"/>
                    </a:lnTo>
                    <a:lnTo>
                      <a:pt x="537210" y="1725930"/>
                    </a:lnTo>
                    <a:lnTo>
                      <a:pt x="434340" y="1543050"/>
                    </a:lnTo>
                    <a:lnTo>
                      <a:pt x="358140" y="1360170"/>
                    </a:lnTo>
                    <a:lnTo>
                      <a:pt x="285750" y="1177290"/>
                    </a:lnTo>
                    <a:lnTo>
                      <a:pt x="236220" y="1059180"/>
                    </a:lnTo>
                    <a:lnTo>
                      <a:pt x="201930" y="963930"/>
                    </a:lnTo>
                    <a:lnTo>
                      <a:pt x="186690" y="891540"/>
                    </a:lnTo>
                    <a:lnTo>
                      <a:pt x="179070" y="834390"/>
                    </a:lnTo>
                    <a:lnTo>
                      <a:pt x="163830" y="769620"/>
                    </a:lnTo>
                    <a:lnTo>
                      <a:pt x="156210" y="697230"/>
                    </a:lnTo>
                    <a:lnTo>
                      <a:pt x="148590" y="655320"/>
                    </a:lnTo>
                    <a:lnTo>
                      <a:pt x="118110" y="605790"/>
                    </a:lnTo>
                    <a:lnTo>
                      <a:pt x="76200" y="567690"/>
                    </a:lnTo>
                    <a:lnTo>
                      <a:pt x="22860" y="495300"/>
                    </a:lnTo>
                    <a:lnTo>
                      <a:pt x="0" y="461010"/>
                    </a:lnTo>
                    <a:lnTo>
                      <a:pt x="0" y="461010"/>
                    </a:lnTo>
                    <a:lnTo>
                      <a:pt x="22860" y="419100"/>
                    </a:lnTo>
                    <a:lnTo>
                      <a:pt x="64770" y="392430"/>
                    </a:lnTo>
                    <a:lnTo>
                      <a:pt x="125730" y="304800"/>
                    </a:lnTo>
                    <a:lnTo>
                      <a:pt x="167640" y="243840"/>
                    </a:lnTo>
                    <a:lnTo>
                      <a:pt x="217170" y="182880"/>
                    </a:lnTo>
                    <a:lnTo>
                      <a:pt x="293370" y="99060"/>
                    </a:lnTo>
                    <a:lnTo>
                      <a:pt x="320040" y="38100"/>
                    </a:lnTo>
                    <a:lnTo>
                      <a:pt x="350520" y="22860"/>
                    </a:lnTo>
                    <a:lnTo>
                      <a:pt x="407670" y="22860"/>
                    </a:lnTo>
                    <a:lnTo>
                      <a:pt x="445770" y="0"/>
                    </a:lnTo>
                    <a:lnTo>
                      <a:pt x="502920" y="15240"/>
                    </a:lnTo>
                    <a:close/>
                  </a:path>
                </a:pathLst>
              </a:cu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 b="1">
                  <a:solidFill>
                    <a:schemeClr val="tx1"/>
                  </a:solidFill>
                  <a:latin typeface="S-Core Dream 6 Bold" panose="020B0503030302020204" pitchFamily="34" charset="-127"/>
                  <a:ea typeface="S-Core Dream 6 Bold" panose="020B0503030302020204" pitchFamily="34" charset="-127"/>
                </a:endParaRPr>
              </a:p>
            </p:txBody>
          </p:sp>
          <p:sp>
            <p:nvSpPr>
              <p:cNvPr id="395" name="강남 TXT">
                <a:extLst>
                  <a:ext uri="{FF2B5EF4-FFF2-40B4-BE49-F238E27FC236}">
                    <a16:creationId xmlns:a16="http://schemas.microsoft.com/office/drawing/2014/main" id="{56A7BDC3-101A-B746-948E-805829AEA06C}"/>
                  </a:ext>
                </a:extLst>
              </p:cNvPr>
              <p:cNvSpPr txBox="1"/>
              <p:nvPr/>
            </p:nvSpPr>
            <p:spPr>
              <a:xfrm>
                <a:off x="5523094" y="5267379"/>
                <a:ext cx="453971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ko-KR" altLang="en-US" sz="1200" b="1" spc="-150" dirty="0">
                    <a:latin typeface="S-Core Dream 6 Bold" panose="020B0503030302020204" pitchFamily="34" charset="-127"/>
                    <a:ea typeface="S-Core Dream 6 Bold" panose="020B0503030302020204" pitchFamily="34" charset="-127"/>
                  </a:rPr>
                  <a:t>강남</a:t>
                </a:r>
              </a:p>
            </p:txBody>
          </p:sp>
        </p:grpSp>
        <p:grpSp>
          <p:nvGrpSpPr>
            <p:cNvPr id="376" name="서초구">
              <a:extLst>
                <a:ext uri="{FF2B5EF4-FFF2-40B4-BE49-F238E27FC236}">
                  <a16:creationId xmlns:a16="http://schemas.microsoft.com/office/drawing/2014/main" id="{D4ED1A72-4ED9-924B-B433-D41FF1175DA2}"/>
                </a:ext>
              </a:extLst>
            </p:cNvPr>
            <p:cNvGrpSpPr/>
            <p:nvPr/>
          </p:nvGrpSpPr>
          <p:grpSpPr>
            <a:xfrm>
              <a:off x="8986411" y="4645528"/>
              <a:ext cx="1520833" cy="1533265"/>
              <a:chOff x="4690103" y="4892646"/>
              <a:chExt cx="1520833" cy="1533265"/>
            </a:xfrm>
            <a:solidFill>
              <a:srgbClr val="73FEFF"/>
            </a:solidFill>
          </p:grpSpPr>
          <p:sp>
            <p:nvSpPr>
              <p:cNvPr id="392" name="서초구">
                <a:extLst>
                  <a:ext uri="{FF2B5EF4-FFF2-40B4-BE49-F238E27FC236}">
                    <a16:creationId xmlns:a16="http://schemas.microsoft.com/office/drawing/2014/main" id="{283F84E1-0AAC-6641-BC7C-EB9FFD97A65A}"/>
                  </a:ext>
                </a:extLst>
              </p:cNvPr>
              <p:cNvSpPr/>
              <p:nvPr/>
            </p:nvSpPr>
            <p:spPr>
              <a:xfrm>
                <a:off x="4690103" y="4892646"/>
                <a:ext cx="1520833" cy="1533265"/>
              </a:xfrm>
              <a:custGeom>
                <a:avLst/>
                <a:gdLst>
                  <a:gd name="connsiteX0" fmla="*/ 975360 w 3728720"/>
                  <a:gd name="connsiteY0" fmla="*/ 45720 h 3759200"/>
                  <a:gd name="connsiteX1" fmla="*/ 904240 w 3728720"/>
                  <a:gd name="connsiteY1" fmla="*/ 116840 h 3759200"/>
                  <a:gd name="connsiteX2" fmla="*/ 848360 w 3728720"/>
                  <a:gd name="connsiteY2" fmla="*/ 172720 h 3759200"/>
                  <a:gd name="connsiteX3" fmla="*/ 762000 w 3728720"/>
                  <a:gd name="connsiteY3" fmla="*/ 213360 h 3759200"/>
                  <a:gd name="connsiteX4" fmla="*/ 701040 w 3728720"/>
                  <a:gd name="connsiteY4" fmla="*/ 294640 h 3759200"/>
                  <a:gd name="connsiteX5" fmla="*/ 624840 w 3728720"/>
                  <a:gd name="connsiteY5" fmla="*/ 350520 h 3759200"/>
                  <a:gd name="connsiteX6" fmla="*/ 558800 w 3728720"/>
                  <a:gd name="connsiteY6" fmla="*/ 391160 h 3759200"/>
                  <a:gd name="connsiteX7" fmla="*/ 441960 w 3728720"/>
                  <a:gd name="connsiteY7" fmla="*/ 447040 h 3759200"/>
                  <a:gd name="connsiteX8" fmla="*/ 299720 w 3728720"/>
                  <a:gd name="connsiteY8" fmla="*/ 513080 h 3759200"/>
                  <a:gd name="connsiteX9" fmla="*/ 157480 w 3728720"/>
                  <a:gd name="connsiteY9" fmla="*/ 563880 h 3759200"/>
                  <a:gd name="connsiteX10" fmla="*/ 96520 w 3728720"/>
                  <a:gd name="connsiteY10" fmla="*/ 584200 h 3759200"/>
                  <a:gd name="connsiteX11" fmla="*/ 40640 w 3728720"/>
                  <a:gd name="connsiteY11" fmla="*/ 584200 h 3759200"/>
                  <a:gd name="connsiteX12" fmla="*/ 0 w 3728720"/>
                  <a:gd name="connsiteY12" fmla="*/ 599440 h 3759200"/>
                  <a:gd name="connsiteX13" fmla="*/ 0 w 3728720"/>
                  <a:gd name="connsiteY13" fmla="*/ 624840 h 3759200"/>
                  <a:gd name="connsiteX14" fmla="*/ 25400 w 3728720"/>
                  <a:gd name="connsiteY14" fmla="*/ 685800 h 3759200"/>
                  <a:gd name="connsiteX15" fmla="*/ 71120 w 3728720"/>
                  <a:gd name="connsiteY15" fmla="*/ 721360 h 3759200"/>
                  <a:gd name="connsiteX16" fmla="*/ 142240 w 3728720"/>
                  <a:gd name="connsiteY16" fmla="*/ 828040 h 3759200"/>
                  <a:gd name="connsiteX17" fmla="*/ 172720 w 3728720"/>
                  <a:gd name="connsiteY17" fmla="*/ 894080 h 3759200"/>
                  <a:gd name="connsiteX18" fmla="*/ 182880 w 3728720"/>
                  <a:gd name="connsiteY18" fmla="*/ 939800 h 3759200"/>
                  <a:gd name="connsiteX19" fmla="*/ 177800 w 3728720"/>
                  <a:gd name="connsiteY19" fmla="*/ 980440 h 3759200"/>
                  <a:gd name="connsiteX20" fmla="*/ 111760 w 3728720"/>
                  <a:gd name="connsiteY20" fmla="*/ 1021080 h 3759200"/>
                  <a:gd name="connsiteX21" fmla="*/ 91440 w 3728720"/>
                  <a:gd name="connsiteY21" fmla="*/ 1066800 h 3759200"/>
                  <a:gd name="connsiteX22" fmla="*/ 71120 w 3728720"/>
                  <a:gd name="connsiteY22" fmla="*/ 1183640 h 3759200"/>
                  <a:gd name="connsiteX23" fmla="*/ 55880 w 3728720"/>
                  <a:gd name="connsiteY23" fmla="*/ 1605280 h 3759200"/>
                  <a:gd name="connsiteX24" fmla="*/ 35560 w 3728720"/>
                  <a:gd name="connsiteY24" fmla="*/ 1676400 h 3759200"/>
                  <a:gd name="connsiteX25" fmla="*/ 40640 w 3728720"/>
                  <a:gd name="connsiteY25" fmla="*/ 1772920 h 3759200"/>
                  <a:gd name="connsiteX26" fmla="*/ 81280 w 3728720"/>
                  <a:gd name="connsiteY26" fmla="*/ 1981200 h 3759200"/>
                  <a:gd name="connsiteX27" fmla="*/ 157480 w 3728720"/>
                  <a:gd name="connsiteY27" fmla="*/ 2087880 h 3759200"/>
                  <a:gd name="connsiteX28" fmla="*/ 233680 w 3728720"/>
                  <a:gd name="connsiteY28" fmla="*/ 2133600 h 3759200"/>
                  <a:gd name="connsiteX29" fmla="*/ 269240 w 3728720"/>
                  <a:gd name="connsiteY29" fmla="*/ 2189480 h 3759200"/>
                  <a:gd name="connsiteX30" fmla="*/ 269240 w 3728720"/>
                  <a:gd name="connsiteY30" fmla="*/ 2280920 h 3759200"/>
                  <a:gd name="connsiteX31" fmla="*/ 259080 w 3728720"/>
                  <a:gd name="connsiteY31" fmla="*/ 2357120 h 3759200"/>
                  <a:gd name="connsiteX32" fmla="*/ 243840 w 3728720"/>
                  <a:gd name="connsiteY32" fmla="*/ 2519680 h 3759200"/>
                  <a:gd name="connsiteX33" fmla="*/ 243840 w 3728720"/>
                  <a:gd name="connsiteY33" fmla="*/ 2519680 h 3759200"/>
                  <a:gd name="connsiteX34" fmla="*/ 350520 w 3728720"/>
                  <a:gd name="connsiteY34" fmla="*/ 2473960 h 3759200"/>
                  <a:gd name="connsiteX35" fmla="*/ 436880 w 3728720"/>
                  <a:gd name="connsiteY35" fmla="*/ 2463800 h 3759200"/>
                  <a:gd name="connsiteX36" fmla="*/ 497840 w 3728720"/>
                  <a:gd name="connsiteY36" fmla="*/ 2448560 h 3759200"/>
                  <a:gd name="connsiteX37" fmla="*/ 533400 w 3728720"/>
                  <a:gd name="connsiteY37" fmla="*/ 2392680 h 3759200"/>
                  <a:gd name="connsiteX38" fmla="*/ 518160 w 3728720"/>
                  <a:gd name="connsiteY38" fmla="*/ 2296160 h 3759200"/>
                  <a:gd name="connsiteX39" fmla="*/ 523240 w 3728720"/>
                  <a:gd name="connsiteY39" fmla="*/ 2204720 h 3759200"/>
                  <a:gd name="connsiteX40" fmla="*/ 543560 w 3728720"/>
                  <a:gd name="connsiteY40" fmla="*/ 2174240 h 3759200"/>
                  <a:gd name="connsiteX41" fmla="*/ 574040 w 3728720"/>
                  <a:gd name="connsiteY41" fmla="*/ 2199640 h 3759200"/>
                  <a:gd name="connsiteX42" fmla="*/ 665480 w 3728720"/>
                  <a:gd name="connsiteY42" fmla="*/ 2189480 h 3759200"/>
                  <a:gd name="connsiteX43" fmla="*/ 721360 w 3728720"/>
                  <a:gd name="connsiteY43" fmla="*/ 2214880 h 3759200"/>
                  <a:gd name="connsiteX44" fmla="*/ 716280 w 3728720"/>
                  <a:gd name="connsiteY44" fmla="*/ 2280920 h 3759200"/>
                  <a:gd name="connsiteX45" fmla="*/ 716280 w 3728720"/>
                  <a:gd name="connsiteY45" fmla="*/ 2326640 h 3759200"/>
                  <a:gd name="connsiteX46" fmla="*/ 736600 w 3728720"/>
                  <a:gd name="connsiteY46" fmla="*/ 2362200 h 3759200"/>
                  <a:gd name="connsiteX47" fmla="*/ 756920 w 3728720"/>
                  <a:gd name="connsiteY47" fmla="*/ 2428240 h 3759200"/>
                  <a:gd name="connsiteX48" fmla="*/ 772160 w 3728720"/>
                  <a:gd name="connsiteY48" fmla="*/ 2494280 h 3759200"/>
                  <a:gd name="connsiteX49" fmla="*/ 873760 w 3728720"/>
                  <a:gd name="connsiteY49" fmla="*/ 2555240 h 3759200"/>
                  <a:gd name="connsiteX50" fmla="*/ 975360 w 3728720"/>
                  <a:gd name="connsiteY50" fmla="*/ 2641600 h 3759200"/>
                  <a:gd name="connsiteX51" fmla="*/ 1071880 w 3728720"/>
                  <a:gd name="connsiteY51" fmla="*/ 2682240 h 3759200"/>
                  <a:gd name="connsiteX52" fmla="*/ 1173480 w 3728720"/>
                  <a:gd name="connsiteY52" fmla="*/ 2717800 h 3759200"/>
                  <a:gd name="connsiteX53" fmla="*/ 1270000 w 3728720"/>
                  <a:gd name="connsiteY53" fmla="*/ 2692400 h 3759200"/>
                  <a:gd name="connsiteX54" fmla="*/ 1361440 w 3728720"/>
                  <a:gd name="connsiteY54" fmla="*/ 2636520 h 3759200"/>
                  <a:gd name="connsiteX55" fmla="*/ 1463040 w 3728720"/>
                  <a:gd name="connsiteY55" fmla="*/ 2606040 h 3759200"/>
                  <a:gd name="connsiteX56" fmla="*/ 1554480 w 3728720"/>
                  <a:gd name="connsiteY56" fmla="*/ 2565400 h 3759200"/>
                  <a:gd name="connsiteX57" fmla="*/ 1559560 w 3728720"/>
                  <a:gd name="connsiteY57" fmla="*/ 2514600 h 3759200"/>
                  <a:gd name="connsiteX58" fmla="*/ 1549400 w 3728720"/>
                  <a:gd name="connsiteY58" fmla="*/ 2438400 h 3759200"/>
                  <a:gd name="connsiteX59" fmla="*/ 1584960 w 3728720"/>
                  <a:gd name="connsiteY59" fmla="*/ 2336800 h 3759200"/>
                  <a:gd name="connsiteX60" fmla="*/ 1584960 w 3728720"/>
                  <a:gd name="connsiteY60" fmla="*/ 2291080 h 3759200"/>
                  <a:gd name="connsiteX61" fmla="*/ 1590040 w 3728720"/>
                  <a:gd name="connsiteY61" fmla="*/ 2250440 h 3759200"/>
                  <a:gd name="connsiteX62" fmla="*/ 1625600 w 3728720"/>
                  <a:gd name="connsiteY62" fmla="*/ 2260600 h 3759200"/>
                  <a:gd name="connsiteX63" fmla="*/ 1656080 w 3728720"/>
                  <a:gd name="connsiteY63" fmla="*/ 2321560 h 3759200"/>
                  <a:gd name="connsiteX64" fmla="*/ 1722120 w 3728720"/>
                  <a:gd name="connsiteY64" fmla="*/ 2387600 h 3759200"/>
                  <a:gd name="connsiteX65" fmla="*/ 1752600 w 3728720"/>
                  <a:gd name="connsiteY65" fmla="*/ 2453640 h 3759200"/>
                  <a:gd name="connsiteX66" fmla="*/ 1757680 w 3728720"/>
                  <a:gd name="connsiteY66" fmla="*/ 2545080 h 3759200"/>
                  <a:gd name="connsiteX67" fmla="*/ 1752600 w 3728720"/>
                  <a:gd name="connsiteY67" fmla="*/ 2636520 h 3759200"/>
                  <a:gd name="connsiteX68" fmla="*/ 1762760 w 3728720"/>
                  <a:gd name="connsiteY68" fmla="*/ 2733040 h 3759200"/>
                  <a:gd name="connsiteX69" fmla="*/ 1788160 w 3728720"/>
                  <a:gd name="connsiteY69" fmla="*/ 2809240 h 3759200"/>
                  <a:gd name="connsiteX70" fmla="*/ 1859280 w 3728720"/>
                  <a:gd name="connsiteY70" fmla="*/ 2910840 h 3759200"/>
                  <a:gd name="connsiteX71" fmla="*/ 1864360 w 3728720"/>
                  <a:gd name="connsiteY71" fmla="*/ 2956560 h 3759200"/>
                  <a:gd name="connsiteX72" fmla="*/ 1844040 w 3728720"/>
                  <a:gd name="connsiteY72" fmla="*/ 3007360 h 3759200"/>
                  <a:gd name="connsiteX73" fmla="*/ 1823720 w 3728720"/>
                  <a:gd name="connsiteY73" fmla="*/ 3088640 h 3759200"/>
                  <a:gd name="connsiteX74" fmla="*/ 1788160 w 3728720"/>
                  <a:gd name="connsiteY74" fmla="*/ 3159760 h 3759200"/>
                  <a:gd name="connsiteX75" fmla="*/ 1788160 w 3728720"/>
                  <a:gd name="connsiteY75" fmla="*/ 3159760 h 3759200"/>
                  <a:gd name="connsiteX76" fmla="*/ 1767840 w 3728720"/>
                  <a:gd name="connsiteY76" fmla="*/ 3241040 h 3759200"/>
                  <a:gd name="connsiteX77" fmla="*/ 1808480 w 3728720"/>
                  <a:gd name="connsiteY77" fmla="*/ 3281680 h 3759200"/>
                  <a:gd name="connsiteX78" fmla="*/ 1879600 w 3728720"/>
                  <a:gd name="connsiteY78" fmla="*/ 3342640 h 3759200"/>
                  <a:gd name="connsiteX79" fmla="*/ 1920240 w 3728720"/>
                  <a:gd name="connsiteY79" fmla="*/ 3373120 h 3759200"/>
                  <a:gd name="connsiteX80" fmla="*/ 1955800 w 3728720"/>
                  <a:gd name="connsiteY80" fmla="*/ 3388360 h 3759200"/>
                  <a:gd name="connsiteX81" fmla="*/ 2026920 w 3728720"/>
                  <a:gd name="connsiteY81" fmla="*/ 3423920 h 3759200"/>
                  <a:gd name="connsiteX82" fmla="*/ 2082800 w 3728720"/>
                  <a:gd name="connsiteY82" fmla="*/ 3545840 h 3759200"/>
                  <a:gd name="connsiteX83" fmla="*/ 2169160 w 3728720"/>
                  <a:gd name="connsiteY83" fmla="*/ 3611880 h 3759200"/>
                  <a:gd name="connsiteX84" fmla="*/ 2230120 w 3728720"/>
                  <a:gd name="connsiteY84" fmla="*/ 3698240 h 3759200"/>
                  <a:gd name="connsiteX85" fmla="*/ 2311400 w 3728720"/>
                  <a:gd name="connsiteY85" fmla="*/ 3754120 h 3759200"/>
                  <a:gd name="connsiteX86" fmla="*/ 2402840 w 3728720"/>
                  <a:gd name="connsiteY86" fmla="*/ 3759200 h 3759200"/>
                  <a:gd name="connsiteX87" fmla="*/ 2484120 w 3728720"/>
                  <a:gd name="connsiteY87" fmla="*/ 3738880 h 3759200"/>
                  <a:gd name="connsiteX88" fmla="*/ 2580640 w 3728720"/>
                  <a:gd name="connsiteY88" fmla="*/ 3728720 h 3759200"/>
                  <a:gd name="connsiteX89" fmla="*/ 2651760 w 3728720"/>
                  <a:gd name="connsiteY89" fmla="*/ 3713480 h 3759200"/>
                  <a:gd name="connsiteX90" fmla="*/ 2717800 w 3728720"/>
                  <a:gd name="connsiteY90" fmla="*/ 3728720 h 3759200"/>
                  <a:gd name="connsiteX91" fmla="*/ 2773680 w 3728720"/>
                  <a:gd name="connsiteY91" fmla="*/ 3708400 h 3759200"/>
                  <a:gd name="connsiteX92" fmla="*/ 2778760 w 3728720"/>
                  <a:gd name="connsiteY92" fmla="*/ 3632200 h 3759200"/>
                  <a:gd name="connsiteX93" fmla="*/ 2865120 w 3728720"/>
                  <a:gd name="connsiteY93" fmla="*/ 3510280 h 3759200"/>
                  <a:gd name="connsiteX94" fmla="*/ 2936240 w 3728720"/>
                  <a:gd name="connsiteY94" fmla="*/ 3444240 h 3759200"/>
                  <a:gd name="connsiteX95" fmla="*/ 2946400 w 3728720"/>
                  <a:gd name="connsiteY95" fmla="*/ 3383280 h 3759200"/>
                  <a:gd name="connsiteX96" fmla="*/ 2936240 w 3728720"/>
                  <a:gd name="connsiteY96" fmla="*/ 3296920 h 3759200"/>
                  <a:gd name="connsiteX97" fmla="*/ 2946400 w 3728720"/>
                  <a:gd name="connsiteY97" fmla="*/ 3246120 h 3759200"/>
                  <a:gd name="connsiteX98" fmla="*/ 2987040 w 3728720"/>
                  <a:gd name="connsiteY98" fmla="*/ 3210560 h 3759200"/>
                  <a:gd name="connsiteX99" fmla="*/ 3093720 w 3728720"/>
                  <a:gd name="connsiteY99" fmla="*/ 3215640 h 3759200"/>
                  <a:gd name="connsiteX100" fmla="*/ 3154680 w 3728720"/>
                  <a:gd name="connsiteY100" fmla="*/ 3235960 h 3759200"/>
                  <a:gd name="connsiteX101" fmla="*/ 3235960 w 3728720"/>
                  <a:gd name="connsiteY101" fmla="*/ 3235960 h 3759200"/>
                  <a:gd name="connsiteX102" fmla="*/ 3352800 w 3728720"/>
                  <a:gd name="connsiteY102" fmla="*/ 3180080 h 3759200"/>
                  <a:gd name="connsiteX103" fmla="*/ 3459480 w 3728720"/>
                  <a:gd name="connsiteY103" fmla="*/ 3103880 h 3759200"/>
                  <a:gd name="connsiteX104" fmla="*/ 3474720 w 3728720"/>
                  <a:gd name="connsiteY104" fmla="*/ 3027680 h 3759200"/>
                  <a:gd name="connsiteX105" fmla="*/ 3474720 w 3728720"/>
                  <a:gd name="connsiteY105" fmla="*/ 2941320 h 3759200"/>
                  <a:gd name="connsiteX106" fmla="*/ 3444240 w 3728720"/>
                  <a:gd name="connsiteY106" fmla="*/ 2890520 h 3759200"/>
                  <a:gd name="connsiteX107" fmla="*/ 3444240 w 3728720"/>
                  <a:gd name="connsiteY107" fmla="*/ 2814320 h 3759200"/>
                  <a:gd name="connsiteX108" fmla="*/ 3495040 w 3728720"/>
                  <a:gd name="connsiteY108" fmla="*/ 2727960 h 3759200"/>
                  <a:gd name="connsiteX109" fmla="*/ 3525520 w 3728720"/>
                  <a:gd name="connsiteY109" fmla="*/ 2641600 h 3759200"/>
                  <a:gd name="connsiteX110" fmla="*/ 3566160 w 3728720"/>
                  <a:gd name="connsiteY110" fmla="*/ 2540000 h 3759200"/>
                  <a:gd name="connsiteX111" fmla="*/ 3581400 w 3728720"/>
                  <a:gd name="connsiteY111" fmla="*/ 2463800 h 3759200"/>
                  <a:gd name="connsiteX112" fmla="*/ 3581400 w 3728720"/>
                  <a:gd name="connsiteY112" fmla="*/ 2463800 h 3759200"/>
                  <a:gd name="connsiteX113" fmla="*/ 3642360 w 3728720"/>
                  <a:gd name="connsiteY113" fmla="*/ 2458720 h 3759200"/>
                  <a:gd name="connsiteX114" fmla="*/ 3688080 w 3728720"/>
                  <a:gd name="connsiteY114" fmla="*/ 2499360 h 3759200"/>
                  <a:gd name="connsiteX115" fmla="*/ 3728720 w 3728720"/>
                  <a:gd name="connsiteY115" fmla="*/ 2504440 h 3759200"/>
                  <a:gd name="connsiteX116" fmla="*/ 3723640 w 3728720"/>
                  <a:gd name="connsiteY116" fmla="*/ 2453640 h 3759200"/>
                  <a:gd name="connsiteX117" fmla="*/ 3693160 w 3728720"/>
                  <a:gd name="connsiteY117" fmla="*/ 2413000 h 3759200"/>
                  <a:gd name="connsiteX118" fmla="*/ 3672840 w 3728720"/>
                  <a:gd name="connsiteY118" fmla="*/ 2346960 h 3759200"/>
                  <a:gd name="connsiteX119" fmla="*/ 3647440 w 3728720"/>
                  <a:gd name="connsiteY119" fmla="*/ 2336800 h 3759200"/>
                  <a:gd name="connsiteX120" fmla="*/ 3601720 w 3728720"/>
                  <a:gd name="connsiteY120" fmla="*/ 2341880 h 3759200"/>
                  <a:gd name="connsiteX121" fmla="*/ 3561080 w 3728720"/>
                  <a:gd name="connsiteY121" fmla="*/ 2321560 h 3759200"/>
                  <a:gd name="connsiteX122" fmla="*/ 3545840 w 3728720"/>
                  <a:gd name="connsiteY122" fmla="*/ 2255520 h 3759200"/>
                  <a:gd name="connsiteX123" fmla="*/ 3550920 w 3728720"/>
                  <a:gd name="connsiteY123" fmla="*/ 2189480 h 3759200"/>
                  <a:gd name="connsiteX124" fmla="*/ 3515360 w 3728720"/>
                  <a:gd name="connsiteY124" fmla="*/ 2164080 h 3759200"/>
                  <a:gd name="connsiteX125" fmla="*/ 3474720 w 3728720"/>
                  <a:gd name="connsiteY125" fmla="*/ 2159000 h 3759200"/>
                  <a:gd name="connsiteX126" fmla="*/ 3403600 w 3728720"/>
                  <a:gd name="connsiteY126" fmla="*/ 2113280 h 3759200"/>
                  <a:gd name="connsiteX127" fmla="*/ 3362960 w 3728720"/>
                  <a:gd name="connsiteY127" fmla="*/ 2098040 h 3759200"/>
                  <a:gd name="connsiteX128" fmla="*/ 3322320 w 3728720"/>
                  <a:gd name="connsiteY128" fmla="*/ 2082800 h 3759200"/>
                  <a:gd name="connsiteX129" fmla="*/ 3302000 w 3728720"/>
                  <a:gd name="connsiteY129" fmla="*/ 2062480 h 3759200"/>
                  <a:gd name="connsiteX130" fmla="*/ 3302000 w 3728720"/>
                  <a:gd name="connsiteY130" fmla="*/ 2026920 h 3759200"/>
                  <a:gd name="connsiteX131" fmla="*/ 3342640 w 3728720"/>
                  <a:gd name="connsiteY131" fmla="*/ 1971040 h 3759200"/>
                  <a:gd name="connsiteX132" fmla="*/ 3373120 w 3728720"/>
                  <a:gd name="connsiteY132" fmla="*/ 1910080 h 3759200"/>
                  <a:gd name="connsiteX133" fmla="*/ 3378200 w 3728720"/>
                  <a:gd name="connsiteY133" fmla="*/ 1869440 h 3759200"/>
                  <a:gd name="connsiteX134" fmla="*/ 3378200 w 3728720"/>
                  <a:gd name="connsiteY134" fmla="*/ 1869440 h 3759200"/>
                  <a:gd name="connsiteX135" fmla="*/ 3332480 w 3728720"/>
                  <a:gd name="connsiteY135" fmla="*/ 1854200 h 3759200"/>
                  <a:gd name="connsiteX136" fmla="*/ 3322320 w 3728720"/>
                  <a:gd name="connsiteY136" fmla="*/ 1869440 h 3759200"/>
                  <a:gd name="connsiteX137" fmla="*/ 3276600 w 3728720"/>
                  <a:gd name="connsiteY137" fmla="*/ 1859280 h 3759200"/>
                  <a:gd name="connsiteX138" fmla="*/ 3235960 w 3728720"/>
                  <a:gd name="connsiteY138" fmla="*/ 1828800 h 3759200"/>
                  <a:gd name="connsiteX139" fmla="*/ 3185160 w 3728720"/>
                  <a:gd name="connsiteY139" fmla="*/ 1849120 h 3759200"/>
                  <a:gd name="connsiteX140" fmla="*/ 3129280 w 3728720"/>
                  <a:gd name="connsiteY140" fmla="*/ 1925320 h 3759200"/>
                  <a:gd name="connsiteX141" fmla="*/ 3103880 w 3728720"/>
                  <a:gd name="connsiteY141" fmla="*/ 1955800 h 3759200"/>
                  <a:gd name="connsiteX142" fmla="*/ 3058160 w 3728720"/>
                  <a:gd name="connsiteY142" fmla="*/ 1986280 h 3759200"/>
                  <a:gd name="connsiteX143" fmla="*/ 2961640 w 3728720"/>
                  <a:gd name="connsiteY143" fmla="*/ 1960880 h 3759200"/>
                  <a:gd name="connsiteX144" fmla="*/ 2870200 w 3728720"/>
                  <a:gd name="connsiteY144" fmla="*/ 1976120 h 3759200"/>
                  <a:gd name="connsiteX145" fmla="*/ 2799080 w 3728720"/>
                  <a:gd name="connsiteY145" fmla="*/ 2032000 h 3759200"/>
                  <a:gd name="connsiteX146" fmla="*/ 2702560 w 3728720"/>
                  <a:gd name="connsiteY146" fmla="*/ 2103120 h 3759200"/>
                  <a:gd name="connsiteX147" fmla="*/ 2626360 w 3728720"/>
                  <a:gd name="connsiteY147" fmla="*/ 2148840 h 3759200"/>
                  <a:gd name="connsiteX148" fmla="*/ 2534920 w 3728720"/>
                  <a:gd name="connsiteY148" fmla="*/ 2179320 h 3759200"/>
                  <a:gd name="connsiteX149" fmla="*/ 2468880 w 3728720"/>
                  <a:gd name="connsiteY149" fmla="*/ 2214880 h 3759200"/>
                  <a:gd name="connsiteX150" fmla="*/ 2443480 w 3728720"/>
                  <a:gd name="connsiteY150" fmla="*/ 2280920 h 3759200"/>
                  <a:gd name="connsiteX151" fmla="*/ 2397760 w 3728720"/>
                  <a:gd name="connsiteY151" fmla="*/ 2291080 h 3759200"/>
                  <a:gd name="connsiteX152" fmla="*/ 2301240 w 3728720"/>
                  <a:gd name="connsiteY152" fmla="*/ 2291080 h 3759200"/>
                  <a:gd name="connsiteX153" fmla="*/ 2250440 w 3728720"/>
                  <a:gd name="connsiteY153" fmla="*/ 2301240 h 3759200"/>
                  <a:gd name="connsiteX154" fmla="*/ 2204720 w 3728720"/>
                  <a:gd name="connsiteY154" fmla="*/ 2265680 h 3759200"/>
                  <a:gd name="connsiteX155" fmla="*/ 2159000 w 3728720"/>
                  <a:gd name="connsiteY155" fmla="*/ 2189480 h 3759200"/>
                  <a:gd name="connsiteX156" fmla="*/ 2123440 w 3728720"/>
                  <a:gd name="connsiteY156" fmla="*/ 2153920 h 3759200"/>
                  <a:gd name="connsiteX157" fmla="*/ 2128520 w 3728720"/>
                  <a:gd name="connsiteY157" fmla="*/ 2113280 h 3759200"/>
                  <a:gd name="connsiteX158" fmla="*/ 2164080 w 3728720"/>
                  <a:gd name="connsiteY158" fmla="*/ 2087880 h 3759200"/>
                  <a:gd name="connsiteX159" fmla="*/ 2148840 w 3728720"/>
                  <a:gd name="connsiteY159" fmla="*/ 2047240 h 3759200"/>
                  <a:gd name="connsiteX160" fmla="*/ 2103120 w 3728720"/>
                  <a:gd name="connsiteY160" fmla="*/ 2026920 h 3759200"/>
                  <a:gd name="connsiteX161" fmla="*/ 2108200 w 3728720"/>
                  <a:gd name="connsiteY161" fmla="*/ 1976120 h 3759200"/>
                  <a:gd name="connsiteX162" fmla="*/ 2103120 w 3728720"/>
                  <a:gd name="connsiteY162" fmla="*/ 1925320 h 3759200"/>
                  <a:gd name="connsiteX163" fmla="*/ 2037080 w 3728720"/>
                  <a:gd name="connsiteY163" fmla="*/ 1854200 h 3759200"/>
                  <a:gd name="connsiteX164" fmla="*/ 1996440 w 3728720"/>
                  <a:gd name="connsiteY164" fmla="*/ 1808480 h 3759200"/>
                  <a:gd name="connsiteX165" fmla="*/ 1960880 w 3728720"/>
                  <a:gd name="connsiteY165" fmla="*/ 1757680 h 3759200"/>
                  <a:gd name="connsiteX166" fmla="*/ 1930400 w 3728720"/>
                  <a:gd name="connsiteY166" fmla="*/ 1651000 h 3759200"/>
                  <a:gd name="connsiteX167" fmla="*/ 1930400 w 3728720"/>
                  <a:gd name="connsiteY167" fmla="*/ 1559560 h 3759200"/>
                  <a:gd name="connsiteX168" fmla="*/ 1920240 w 3728720"/>
                  <a:gd name="connsiteY168" fmla="*/ 1508760 h 3759200"/>
                  <a:gd name="connsiteX169" fmla="*/ 1899920 w 3728720"/>
                  <a:gd name="connsiteY169" fmla="*/ 1468120 h 3759200"/>
                  <a:gd name="connsiteX170" fmla="*/ 1844040 w 3728720"/>
                  <a:gd name="connsiteY170" fmla="*/ 1442720 h 3759200"/>
                  <a:gd name="connsiteX171" fmla="*/ 1732280 w 3728720"/>
                  <a:gd name="connsiteY171" fmla="*/ 1442720 h 3759200"/>
                  <a:gd name="connsiteX172" fmla="*/ 1615440 w 3728720"/>
                  <a:gd name="connsiteY172" fmla="*/ 1437640 h 3759200"/>
                  <a:gd name="connsiteX173" fmla="*/ 1590040 w 3728720"/>
                  <a:gd name="connsiteY173" fmla="*/ 1402080 h 3759200"/>
                  <a:gd name="connsiteX174" fmla="*/ 1544320 w 3728720"/>
                  <a:gd name="connsiteY174" fmla="*/ 1391920 h 3759200"/>
                  <a:gd name="connsiteX175" fmla="*/ 1534160 w 3728720"/>
                  <a:gd name="connsiteY175" fmla="*/ 1295400 h 3759200"/>
                  <a:gd name="connsiteX176" fmla="*/ 1503680 w 3728720"/>
                  <a:gd name="connsiteY176" fmla="*/ 1219200 h 3759200"/>
                  <a:gd name="connsiteX177" fmla="*/ 1412240 w 3728720"/>
                  <a:gd name="connsiteY177" fmla="*/ 1000760 h 3759200"/>
                  <a:gd name="connsiteX178" fmla="*/ 1341120 w 3728720"/>
                  <a:gd name="connsiteY178" fmla="*/ 812800 h 3759200"/>
                  <a:gd name="connsiteX179" fmla="*/ 1285240 w 3728720"/>
                  <a:gd name="connsiteY179" fmla="*/ 695960 h 3759200"/>
                  <a:gd name="connsiteX180" fmla="*/ 1234440 w 3728720"/>
                  <a:gd name="connsiteY180" fmla="*/ 594360 h 3759200"/>
                  <a:gd name="connsiteX181" fmla="*/ 1198880 w 3728720"/>
                  <a:gd name="connsiteY181" fmla="*/ 528320 h 3759200"/>
                  <a:gd name="connsiteX182" fmla="*/ 1173480 w 3728720"/>
                  <a:gd name="connsiteY182" fmla="*/ 426720 h 3759200"/>
                  <a:gd name="connsiteX183" fmla="*/ 1173480 w 3728720"/>
                  <a:gd name="connsiteY183" fmla="*/ 345440 h 3759200"/>
                  <a:gd name="connsiteX184" fmla="*/ 1148080 w 3728720"/>
                  <a:gd name="connsiteY184" fmla="*/ 274320 h 3759200"/>
                  <a:gd name="connsiteX185" fmla="*/ 1148080 w 3728720"/>
                  <a:gd name="connsiteY185" fmla="*/ 208280 h 3759200"/>
                  <a:gd name="connsiteX186" fmla="*/ 1132840 w 3728720"/>
                  <a:gd name="connsiteY186" fmla="*/ 152400 h 3759200"/>
                  <a:gd name="connsiteX187" fmla="*/ 1102360 w 3728720"/>
                  <a:gd name="connsiteY187" fmla="*/ 86360 h 3759200"/>
                  <a:gd name="connsiteX188" fmla="*/ 1061720 w 3728720"/>
                  <a:gd name="connsiteY188" fmla="*/ 35560 h 3759200"/>
                  <a:gd name="connsiteX189" fmla="*/ 1041400 w 3728720"/>
                  <a:gd name="connsiteY189" fmla="*/ 5080 h 3759200"/>
                  <a:gd name="connsiteX190" fmla="*/ 995680 w 3728720"/>
                  <a:gd name="connsiteY190" fmla="*/ 0 h 3759200"/>
                  <a:gd name="connsiteX191" fmla="*/ 975360 w 3728720"/>
                  <a:gd name="connsiteY191" fmla="*/ 45720 h 3759200"/>
                  <a:gd name="connsiteX0" fmla="*/ 975360 w 3728720"/>
                  <a:gd name="connsiteY0" fmla="*/ 45720 h 3759200"/>
                  <a:gd name="connsiteX1" fmla="*/ 904240 w 3728720"/>
                  <a:gd name="connsiteY1" fmla="*/ 116840 h 3759200"/>
                  <a:gd name="connsiteX2" fmla="*/ 848360 w 3728720"/>
                  <a:gd name="connsiteY2" fmla="*/ 172720 h 3759200"/>
                  <a:gd name="connsiteX3" fmla="*/ 762000 w 3728720"/>
                  <a:gd name="connsiteY3" fmla="*/ 213360 h 3759200"/>
                  <a:gd name="connsiteX4" fmla="*/ 701040 w 3728720"/>
                  <a:gd name="connsiteY4" fmla="*/ 294640 h 3759200"/>
                  <a:gd name="connsiteX5" fmla="*/ 624840 w 3728720"/>
                  <a:gd name="connsiteY5" fmla="*/ 350520 h 3759200"/>
                  <a:gd name="connsiteX6" fmla="*/ 558800 w 3728720"/>
                  <a:gd name="connsiteY6" fmla="*/ 391160 h 3759200"/>
                  <a:gd name="connsiteX7" fmla="*/ 441960 w 3728720"/>
                  <a:gd name="connsiteY7" fmla="*/ 447040 h 3759200"/>
                  <a:gd name="connsiteX8" fmla="*/ 299720 w 3728720"/>
                  <a:gd name="connsiteY8" fmla="*/ 513080 h 3759200"/>
                  <a:gd name="connsiteX9" fmla="*/ 157480 w 3728720"/>
                  <a:gd name="connsiteY9" fmla="*/ 563880 h 3759200"/>
                  <a:gd name="connsiteX10" fmla="*/ 96520 w 3728720"/>
                  <a:gd name="connsiteY10" fmla="*/ 584200 h 3759200"/>
                  <a:gd name="connsiteX11" fmla="*/ 40640 w 3728720"/>
                  <a:gd name="connsiteY11" fmla="*/ 584200 h 3759200"/>
                  <a:gd name="connsiteX12" fmla="*/ 0 w 3728720"/>
                  <a:gd name="connsiteY12" fmla="*/ 599440 h 3759200"/>
                  <a:gd name="connsiteX13" fmla="*/ 0 w 3728720"/>
                  <a:gd name="connsiteY13" fmla="*/ 624840 h 3759200"/>
                  <a:gd name="connsiteX14" fmla="*/ 25400 w 3728720"/>
                  <a:gd name="connsiteY14" fmla="*/ 685800 h 3759200"/>
                  <a:gd name="connsiteX15" fmla="*/ 71120 w 3728720"/>
                  <a:gd name="connsiteY15" fmla="*/ 721360 h 3759200"/>
                  <a:gd name="connsiteX16" fmla="*/ 142240 w 3728720"/>
                  <a:gd name="connsiteY16" fmla="*/ 828040 h 3759200"/>
                  <a:gd name="connsiteX17" fmla="*/ 172720 w 3728720"/>
                  <a:gd name="connsiteY17" fmla="*/ 894080 h 3759200"/>
                  <a:gd name="connsiteX18" fmla="*/ 182880 w 3728720"/>
                  <a:gd name="connsiteY18" fmla="*/ 939800 h 3759200"/>
                  <a:gd name="connsiteX19" fmla="*/ 177800 w 3728720"/>
                  <a:gd name="connsiteY19" fmla="*/ 980440 h 3759200"/>
                  <a:gd name="connsiteX20" fmla="*/ 111760 w 3728720"/>
                  <a:gd name="connsiteY20" fmla="*/ 1021080 h 3759200"/>
                  <a:gd name="connsiteX21" fmla="*/ 91440 w 3728720"/>
                  <a:gd name="connsiteY21" fmla="*/ 1066800 h 3759200"/>
                  <a:gd name="connsiteX22" fmla="*/ 71120 w 3728720"/>
                  <a:gd name="connsiteY22" fmla="*/ 1183640 h 3759200"/>
                  <a:gd name="connsiteX23" fmla="*/ 55880 w 3728720"/>
                  <a:gd name="connsiteY23" fmla="*/ 1605280 h 3759200"/>
                  <a:gd name="connsiteX24" fmla="*/ 35560 w 3728720"/>
                  <a:gd name="connsiteY24" fmla="*/ 1676400 h 3759200"/>
                  <a:gd name="connsiteX25" fmla="*/ 40640 w 3728720"/>
                  <a:gd name="connsiteY25" fmla="*/ 1772920 h 3759200"/>
                  <a:gd name="connsiteX26" fmla="*/ 93980 w 3728720"/>
                  <a:gd name="connsiteY26" fmla="*/ 1978660 h 3759200"/>
                  <a:gd name="connsiteX27" fmla="*/ 157480 w 3728720"/>
                  <a:gd name="connsiteY27" fmla="*/ 2087880 h 3759200"/>
                  <a:gd name="connsiteX28" fmla="*/ 233680 w 3728720"/>
                  <a:gd name="connsiteY28" fmla="*/ 2133600 h 3759200"/>
                  <a:gd name="connsiteX29" fmla="*/ 269240 w 3728720"/>
                  <a:gd name="connsiteY29" fmla="*/ 2189480 h 3759200"/>
                  <a:gd name="connsiteX30" fmla="*/ 269240 w 3728720"/>
                  <a:gd name="connsiteY30" fmla="*/ 2280920 h 3759200"/>
                  <a:gd name="connsiteX31" fmla="*/ 259080 w 3728720"/>
                  <a:gd name="connsiteY31" fmla="*/ 2357120 h 3759200"/>
                  <a:gd name="connsiteX32" fmla="*/ 243840 w 3728720"/>
                  <a:gd name="connsiteY32" fmla="*/ 2519680 h 3759200"/>
                  <a:gd name="connsiteX33" fmla="*/ 243840 w 3728720"/>
                  <a:gd name="connsiteY33" fmla="*/ 2519680 h 3759200"/>
                  <a:gd name="connsiteX34" fmla="*/ 350520 w 3728720"/>
                  <a:gd name="connsiteY34" fmla="*/ 2473960 h 3759200"/>
                  <a:gd name="connsiteX35" fmla="*/ 436880 w 3728720"/>
                  <a:gd name="connsiteY35" fmla="*/ 2463800 h 3759200"/>
                  <a:gd name="connsiteX36" fmla="*/ 497840 w 3728720"/>
                  <a:gd name="connsiteY36" fmla="*/ 2448560 h 3759200"/>
                  <a:gd name="connsiteX37" fmla="*/ 533400 w 3728720"/>
                  <a:gd name="connsiteY37" fmla="*/ 2392680 h 3759200"/>
                  <a:gd name="connsiteX38" fmla="*/ 518160 w 3728720"/>
                  <a:gd name="connsiteY38" fmla="*/ 2296160 h 3759200"/>
                  <a:gd name="connsiteX39" fmla="*/ 523240 w 3728720"/>
                  <a:gd name="connsiteY39" fmla="*/ 2204720 h 3759200"/>
                  <a:gd name="connsiteX40" fmla="*/ 543560 w 3728720"/>
                  <a:gd name="connsiteY40" fmla="*/ 2174240 h 3759200"/>
                  <a:gd name="connsiteX41" fmla="*/ 574040 w 3728720"/>
                  <a:gd name="connsiteY41" fmla="*/ 2199640 h 3759200"/>
                  <a:gd name="connsiteX42" fmla="*/ 665480 w 3728720"/>
                  <a:gd name="connsiteY42" fmla="*/ 2189480 h 3759200"/>
                  <a:gd name="connsiteX43" fmla="*/ 721360 w 3728720"/>
                  <a:gd name="connsiteY43" fmla="*/ 2214880 h 3759200"/>
                  <a:gd name="connsiteX44" fmla="*/ 716280 w 3728720"/>
                  <a:gd name="connsiteY44" fmla="*/ 2280920 h 3759200"/>
                  <a:gd name="connsiteX45" fmla="*/ 716280 w 3728720"/>
                  <a:gd name="connsiteY45" fmla="*/ 2326640 h 3759200"/>
                  <a:gd name="connsiteX46" fmla="*/ 736600 w 3728720"/>
                  <a:gd name="connsiteY46" fmla="*/ 2362200 h 3759200"/>
                  <a:gd name="connsiteX47" fmla="*/ 756920 w 3728720"/>
                  <a:gd name="connsiteY47" fmla="*/ 2428240 h 3759200"/>
                  <a:gd name="connsiteX48" fmla="*/ 772160 w 3728720"/>
                  <a:gd name="connsiteY48" fmla="*/ 2494280 h 3759200"/>
                  <a:gd name="connsiteX49" fmla="*/ 873760 w 3728720"/>
                  <a:gd name="connsiteY49" fmla="*/ 2555240 h 3759200"/>
                  <a:gd name="connsiteX50" fmla="*/ 975360 w 3728720"/>
                  <a:gd name="connsiteY50" fmla="*/ 2641600 h 3759200"/>
                  <a:gd name="connsiteX51" fmla="*/ 1071880 w 3728720"/>
                  <a:gd name="connsiteY51" fmla="*/ 2682240 h 3759200"/>
                  <a:gd name="connsiteX52" fmla="*/ 1173480 w 3728720"/>
                  <a:gd name="connsiteY52" fmla="*/ 2717800 h 3759200"/>
                  <a:gd name="connsiteX53" fmla="*/ 1270000 w 3728720"/>
                  <a:gd name="connsiteY53" fmla="*/ 2692400 h 3759200"/>
                  <a:gd name="connsiteX54" fmla="*/ 1361440 w 3728720"/>
                  <a:gd name="connsiteY54" fmla="*/ 2636520 h 3759200"/>
                  <a:gd name="connsiteX55" fmla="*/ 1463040 w 3728720"/>
                  <a:gd name="connsiteY55" fmla="*/ 2606040 h 3759200"/>
                  <a:gd name="connsiteX56" fmla="*/ 1554480 w 3728720"/>
                  <a:gd name="connsiteY56" fmla="*/ 2565400 h 3759200"/>
                  <a:gd name="connsiteX57" fmla="*/ 1559560 w 3728720"/>
                  <a:gd name="connsiteY57" fmla="*/ 2514600 h 3759200"/>
                  <a:gd name="connsiteX58" fmla="*/ 1549400 w 3728720"/>
                  <a:gd name="connsiteY58" fmla="*/ 2438400 h 3759200"/>
                  <a:gd name="connsiteX59" fmla="*/ 1584960 w 3728720"/>
                  <a:gd name="connsiteY59" fmla="*/ 2336800 h 3759200"/>
                  <a:gd name="connsiteX60" fmla="*/ 1584960 w 3728720"/>
                  <a:gd name="connsiteY60" fmla="*/ 2291080 h 3759200"/>
                  <a:gd name="connsiteX61" fmla="*/ 1590040 w 3728720"/>
                  <a:gd name="connsiteY61" fmla="*/ 2250440 h 3759200"/>
                  <a:gd name="connsiteX62" fmla="*/ 1625600 w 3728720"/>
                  <a:gd name="connsiteY62" fmla="*/ 2260600 h 3759200"/>
                  <a:gd name="connsiteX63" fmla="*/ 1656080 w 3728720"/>
                  <a:gd name="connsiteY63" fmla="*/ 2321560 h 3759200"/>
                  <a:gd name="connsiteX64" fmla="*/ 1722120 w 3728720"/>
                  <a:gd name="connsiteY64" fmla="*/ 2387600 h 3759200"/>
                  <a:gd name="connsiteX65" fmla="*/ 1752600 w 3728720"/>
                  <a:gd name="connsiteY65" fmla="*/ 2453640 h 3759200"/>
                  <a:gd name="connsiteX66" fmla="*/ 1757680 w 3728720"/>
                  <a:gd name="connsiteY66" fmla="*/ 2545080 h 3759200"/>
                  <a:gd name="connsiteX67" fmla="*/ 1752600 w 3728720"/>
                  <a:gd name="connsiteY67" fmla="*/ 2636520 h 3759200"/>
                  <a:gd name="connsiteX68" fmla="*/ 1762760 w 3728720"/>
                  <a:gd name="connsiteY68" fmla="*/ 2733040 h 3759200"/>
                  <a:gd name="connsiteX69" fmla="*/ 1788160 w 3728720"/>
                  <a:gd name="connsiteY69" fmla="*/ 2809240 h 3759200"/>
                  <a:gd name="connsiteX70" fmla="*/ 1859280 w 3728720"/>
                  <a:gd name="connsiteY70" fmla="*/ 2910840 h 3759200"/>
                  <a:gd name="connsiteX71" fmla="*/ 1864360 w 3728720"/>
                  <a:gd name="connsiteY71" fmla="*/ 2956560 h 3759200"/>
                  <a:gd name="connsiteX72" fmla="*/ 1844040 w 3728720"/>
                  <a:gd name="connsiteY72" fmla="*/ 3007360 h 3759200"/>
                  <a:gd name="connsiteX73" fmla="*/ 1823720 w 3728720"/>
                  <a:gd name="connsiteY73" fmla="*/ 3088640 h 3759200"/>
                  <a:gd name="connsiteX74" fmla="*/ 1788160 w 3728720"/>
                  <a:gd name="connsiteY74" fmla="*/ 3159760 h 3759200"/>
                  <a:gd name="connsiteX75" fmla="*/ 1788160 w 3728720"/>
                  <a:gd name="connsiteY75" fmla="*/ 3159760 h 3759200"/>
                  <a:gd name="connsiteX76" fmla="*/ 1767840 w 3728720"/>
                  <a:gd name="connsiteY76" fmla="*/ 3241040 h 3759200"/>
                  <a:gd name="connsiteX77" fmla="*/ 1808480 w 3728720"/>
                  <a:gd name="connsiteY77" fmla="*/ 3281680 h 3759200"/>
                  <a:gd name="connsiteX78" fmla="*/ 1879600 w 3728720"/>
                  <a:gd name="connsiteY78" fmla="*/ 3342640 h 3759200"/>
                  <a:gd name="connsiteX79" fmla="*/ 1920240 w 3728720"/>
                  <a:gd name="connsiteY79" fmla="*/ 3373120 h 3759200"/>
                  <a:gd name="connsiteX80" fmla="*/ 1955800 w 3728720"/>
                  <a:gd name="connsiteY80" fmla="*/ 3388360 h 3759200"/>
                  <a:gd name="connsiteX81" fmla="*/ 2026920 w 3728720"/>
                  <a:gd name="connsiteY81" fmla="*/ 3423920 h 3759200"/>
                  <a:gd name="connsiteX82" fmla="*/ 2082800 w 3728720"/>
                  <a:gd name="connsiteY82" fmla="*/ 3545840 h 3759200"/>
                  <a:gd name="connsiteX83" fmla="*/ 2169160 w 3728720"/>
                  <a:gd name="connsiteY83" fmla="*/ 3611880 h 3759200"/>
                  <a:gd name="connsiteX84" fmla="*/ 2230120 w 3728720"/>
                  <a:gd name="connsiteY84" fmla="*/ 3698240 h 3759200"/>
                  <a:gd name="connsiteX85" fmla="*/ 2311400 w 3728720"/>
                  <a:gd name="connsiteY85" fmla="*/ 3754120 h 3759200"/>
                  <a:gd name="connsiteX86" fmla="*/ 2402840 w 3728720"/>
                  <a:gd name="connsiteY86" fmla="*/ 3759200 h 3759200"/>
                  <a:gd name="connsiteX87" fmla="*/ 2484120 w 3728720"/>
                  <a:gd name="connsiteY87" fmla="*/ 3738880 h 3759200"/>
                  <a:gd name="connsiteX88" fmla="*/ 2580640 w 3728720"/>
                  <a:gd name="connsiteY88" fmla="*/ 3728720 h 3759200"/>
                  <a:gd name="connsiteX89" fmla="*/ 2651760 w 3728720"/>
                  <a:gd name="connsiteY89" fmla="*/ 3713480 h 3759200"/>
                  <a:gd name="connsiteX90" fmla="*/ 2717800 w 3728720"/>
                  <a:gd name="connsiteY90" fmla="*/ 3728720 h 3759200"/>
                  <a:gd name="connsiteX91" fmla="*/ 2773680 w 3728720"/>
                  <a:gd name="connsiteY91" fmla="*/ 3708400 h 3759200"/>
                  <a:gd name="connsiteX92" fmla="*/ 2778760 w 3728720"/>
                  <a:gd name="connsiteY92" fmla="*/ 3632200 h 3759200"/>
                  <a:gd name="connsiteX93" fmla="*/ 2865120 w 3728720"/>
                  <a:gd name="connsiteY93" fmla="*/ 3510280 h 3759200"/>
                  <a:gd name="connsiteX94" fmla="*/ 2936240 w 3728720"/>
                  <a:gd name="connsiteY94" fmla="*/ 3444240 h 3759200"/>
                  <a:gd name="connsiteX95" fmla="*/ 2946400 w 3728720"/>
                  <a:gd name="connsiteY95" fmla="*/ 3383280 h 3759200"/>
                  <a:gd name="connsiteX96" fmla="*/ 2936240 w 3728720"/>
                  <a:gd name="connsiteY96" fmla="*/ 3296920 h 3759200"/>
                  <a:gd name="connsiteX97" fmla="*/ 2946400 w 3728720"/>
                  <a:gd name="connsiteY97" fmla="*/ 3246120 h 3759200"/>
                  <a:gd name="connsiteX98" fmla="*/ 2987040 w 3728720"/>
                  <a:gd name="connsiteY98" fmla="*/ 3210560 h 3759200"/>
                  <a:gd name="connsiteX99" fmla="*/ 3093720 w 3728720"/>
                  <a:gd name="connsiteY99" fmla="*/ 3215640 h 3759200"/>
                  <a:gd name="connsiteX100" fmla="*/ 3154680 w 3728720"/>
                  <a:gd name="connsiteY100" fmla="*/ 3235960 h 3759200"/>
                  <a:gd name="connsiteX101" fmla="*/ 3235960 w 3728720"/>
                  <a:gd name="connsiteY101" fmla="*/ 3235960 h 3759200"/>
                  <a:gd name="connsiteX102" fmla="*/ 3352800 w 3728720"/>
                  <a:gd name="connsiteY102" fmla="*/ 3180080 h 3759200"/>
                  <a:gd name="connsiteX103" fmla="*/ 3459480 w 3728720"/>
                  <a:gd name="connsiteY103" fmla="*/ 3103880 h 3759200"/>
                  <a:gd name="connsiteX104" fmla="*/ 3474720 w 3728720"/>
                  <a:gd name="connsiteY104" fmla="*/ 3027680 h 3759200"/>
                  <a:gd name="connsiteX105" fmla="*/ 3474720 w 3728720"/>
                  <a:gd name="connsiteY105" fmla="*/ 2941320 h 3759200"/>
                  <a:gd name="connsiteX106" fmla="*/ 3444240 w 3728720"/>
                  <a:gd name="connsiteY106" fmla="*/ 2890520 h 3759200"/>
                  <a:gd name="connsiteX107" fmla="*/ 3444240 w 3728720"/>
                  <a:gd name="connsiteY107" fmla="*/ 2814320 h 3759200"/>
                  <a:gd name="connsiteX108" fmla="*/ 3495040 w 3728720"/>
                  <a:gd name="connsiteY108" fmla="*/ 2727960 h 3759200"/>
                  <a:gd name="connsiteX109" fmla="*/ 3525520 w 3728720"/>
                  <a:gd name="connsiteY109" fmla="*/ 2641600 h 3759200"/>
                  <a:gd name="connsiteX110" fmla="*/ 3566160 w 3728720"/>
                  <a:gd name="connsiteY110" fmla="*/ 2540000 h 3759200"/>
                  <a:gd name="connsiteX111" fmla="*/ 3581400 w 3728720"/>
                  <a:gd name="connsiteY111" fmla="*/ 2463800 h 3759200"/>
                  <a:gd name="connsiteX112" fmla="*/ 3581400 w 3728720"/>
                  <a:gd name="connsiteY112" fmla="*/ 2463800 h 3759200"/>
                  <a:gd name="connsiteX113" fmla="*/ 3642360 w 3728720"/>
                  <a:gd name="connsiteY113" fmla="*/ 2458720 h 3759200"/>
                  <a:gd name="connsiteX114" fmla="*/ 3688080 w 3728720"/>
                  <a:gd name="connsiteY114" fmla="*/ 2499360 h 3759200"/>
                  <a:gd name="connsiteX115" fmla="*/ 3728720 w 3728720"/>
                  <a:gd name="connsiteY115" fmla="*/ 2504440 h 3759200"/>
                  <a:gd name="connsiteX116" fmla="*/ 3723640 w 3728720"/>
                  <a:gd name="connsiteY116" fmla="*/ 2453640 h 3759200"/>
                  <a:gd name="connsiteX117" fmla="*/ 3693160 w 3728720"/>
                  <a:gd name="connsiteY117" fmla="*/ 2413000 h 3759200"/>
                  <a:gd name="connsiteX118" fmla="*/ 3672840 w 3728720"/>
                  <a:gd name="connsiteY118" fmla="*/ 2346960 h 3759200"/>
                  <a:gd name="connsiteX119" fmla="*/ 3647440 w 3728720"/>
                  <a:gd name="connsiteY119" fmla="*/ 2336800 h 3759200"/>
                  <a:gd name="connsiteX120" fmla="*/ 3601720 w 3728720"/>
                  <a:gd name="connsiteY120" fmla="*/ 2341880 h 3759200"/>
                  <a:gd name="connsiteX121" fmla="*/ 3561080 w 3728720"/>
                  <a:gd name="connsiteY121" fmla="*/ 2321560 h 3759200"/>
                  <a:gd name="connsiteX122" fmla="*/ 3545840 w 3728720"/>
                  <a:gd name="connsiteY122" fmla="*/ 2255520 h 3759200"/>
                  <a:gd name="connsiteX123" fmla="*/ 3550920 w 3728720"/>
                  <a:gd name="connsiteY123" fmla="*/ 2189480 h 3759200"/>
                  <a:gd name="connsiteX124" fmla="*/ 3515360 w 3728720"/>
                  <a:gd name="connsiteY124" fmla="*/ 2164080 h 3759200"/>
                  <a:gd name="connsiteX125" fmla="*/ 3474720 w 3728720"/>
                  <a:gd name="connsiteY125" fmla="*/ 2159000 h 3759200"/>
                  <a:gd name="connsiteX126" fmla="*/ 3403600 w 3728720"/>
                  <a:gd name="connsiteY126" fmla="*/ 2113280 h 3759200"/>
                  <a:gd name="connsiteX127" fmla="*/ 3362960 w 3728720"/>
                  <a:gd name="connsiteY127" fmla="*/ 2098040 h 3759200"/>
                  <a:gd name="connsiteX128" fmla="*/ 3322320 w 3728720"/>
                  <a:gd name="connsiteY128" fmla="*/ 2082800 h 3759200"/>
                  <a:gd name="connsiteX129" fmla="*/ 3302000 w 3728720"/>
                  <a:gd name="connsiteY129" fmla="*/ 2062480 h 3759200"/>
                  <a:gd name="connsiteX130" fmla="*/ 3302000 w 3728720"/>
                  <a:gd name="connsiteY130" fmla="*/ 2026920 h 3759200"/>
                  <a:gd name="connsiteX131" fmla="*/ 3342640 w 3728720"/>
                  <a:gd name="connsiteY131" fmla="*/ 1971040 h 3759200"/>
                  <a:gd name="connsiteX132" fmla="*/ 3373120 w 3728720"/>
                  <a:gd name="connsiteY132" fmla="*/ 1910080 h 3759200"/>
                  <a:gd name="connsiteX133" fmla="*/ 3378200 w 3728720"/>
                  <a:gd name="connsiteY133" fmla="*/ 1869440 h 3759200"/>
                  <a:gd name="connsiteX134" fmla="*/ 3378200 w 3728720"/>
                  <a:gd name="connsiteY134" fmla="*/ 1869440 h 3759200"/>
                  <a:gd name="connsiteX135" fmla="*/ 3332480 w 3728720"/>
                  <a:gd name="connsiteY135" fmla="*/ 1854200 h 3759200"/>
                  <a:gd name="connsiteX136" fmla="*/ 3322320 w 3728720"/>
                  <a:gd name="connsiteY136" fmla="*/ 1869440 h 3759200"/>
                  <a:gd name="connsiteX137" fmla="*/ 3276600 w 3728720"/>
                  <a:gd name="connsiteY137" fmla="*/ 1859280 h 3759200"/>
                  <a:gd name="connsiteX138" fmla="*/ 3235960 w 3728720"/>
                  <a:gd name="connsiteY138" fmla="*/ 1828800 h 3759200"/>
                  <a:gd name="connsiteX139" fmla="*/ 3185160 w 3728720"/>
                  <a:gd name="connsiteY139" fmla="*/ 1849120 h 3759200"/>
                  <a:gd name="connsiteX140" fmla="*/ 3129280 w 3728720"/>
                  <a:gd name="connsiteY140" fmla="*/ 1925320 h 3759200"/>
                  <a:gd name="connsiteX141" fmla="*/ 3103880 w 3728720"/>
                  <a:gd name="connsiteY141" fmla="*/ 1955800 h 3759200"/>
                  <a:gd name="connsiteX142" fmla="*/ 3058160 w 3728720"/>
                  <a:gd name="connsiteY142" fmla="*/ 1986280 h 3759200"/>
                  <a:gd name="connsiteX143" fmla="*/ 2961640 w 3728720"/>
                  <a:gd name="connsiteY143" fmla="*/ 1960880 h 3759200"/>
                  <a:gd name="connsiteX144" fmla="*/ 2870200 w 3728720"/>
                  <a:gd name="connsiteY144" fmla="*/ 1976120 h 3759200"/>
                  <a:gd name="connsiteX145" fmla="*/ 2799080 w 3728720"/>
                  <a:gd name="connsiteY145" fmla="*/ 2032000 h 3759200"/>
                  <a:gd name="connsiteX146" fmla="*/ 2702560 w 3728720"/>
                  <a:gd name="connsiteY146" fmla="*/ 2103120 h 3759200"/>
                  <a:gd name="connsiteX147" fmla="*/ 2626360 w 3728720"/>
                  <a:gd name="connsiteY147" fmla="*/ 2148840 h 3759200"/>
                  <a:gd name="connsiteX148" fmla="*/ 2534920 w 3728720"/>
                  <a:gd name="connsiteY148" fmla="*/ 2179320 h 3759200"/>
                  <a:gd name="connsiteX149" fmla="*/ 2468880 w 3728720"/>
                  <a:gd name="connsiteY149" fmla="*/ 2214880 h 3759200"/>
                  <a:gd name="connsiteX150" fmla="*/ 2443480 w 3728720"/>
                  <a:gd name="connsiteY150" fmla="*/ 2280920 h 3759200"/>
                  <a:gd name="connsiteX151" fmla="*/ 2397760 w 3728720"/>
                  <a:gd name="connsiteY151" fmla="*/ 2291080 h 3759200"/>
                  <a:gd name="connsiteX152" fmla="*/ 2301240 w 3728720"/>
                  <a:gd name="connsiteY152" fmla="*/ 2291080 h 3759200"/>
                  <a:gd name="connsiteX153" fmla="*/ 2250440 w 3728720"/>
                  <a:gd name="connsiteY153" fmla="*/ 2301240 h 3759200"/>
                  <a:gd name="connsiteX154" fmla="*/ 2204720 w 3728720"/>
                  <a:gd name="connsiteY154" fmla="*/ 2265680 h 3759200"/>
                  <a:gd name="connsiteX155" fmla="*/ 2159000 w 3728720"/>
                  <a:gd name="connsiteY155" fmla="*/ 2189480 h 3759200"/>
                  <a:gd name="connsiteX156" fmla="*/ 2123440 w 3728720"/>
                  <a:gd name="connsiteY156" fmla="*/ 2153920 h 3759200"/>
                  <a:gd name="connsiteX157" fmla="*/ 2128520 w 3728720"/>
                  <a:gd name="connsiteY157" fmla="*/ 2113280 h 3759200"/>
                  <a:gd name="connsiteX158" fmla="*/ 2164080 w 3728720"/>
                  <a:gd name="connsiteY158" fmla="*/ 2087880 h 3759200"/>
                  <a:gd name="connsiteX159" fmla="*/ 2148840 w 3728720"/>
                  <a:gd name="connsiteY159" fmla="*/ 2047240 h 3759200"/>
                  <a:gd name="connsiteX160" fmla="*/ 2103120 w 3728720"/>
                  <a:gd name="connsiteY160" fmla="*/ 2026920 h 3759200"/>
                  <a:gd name="connsiteX161" fmla="*/ 2108200 w 3728720"/>
                  <a:gd name="connsiteY161" fmla="*/ 1976120 h 3759200"/>
                  <a:gd name="connsiteX162" fmla="*/ 2103120 w 3728720"/>
                  <a:gd name="connsiteY162" fmla="*/ 1925320 h 3759200"/>
                  <a:gd name="connsiteX163" fmla="*/ 2037080 w 3728720"/>
                  <a:gd name="connsiteY163" fmla="*/ 1854200 h 3759200"/>
                  <a:gd name="connsiteX164" fmla="*/ 1996440 w 3728720"/>
                  <a:gd name="connsiteY164" fmla="*/ 1808480 h 3759200"/>
                  <a:gd name="connsiteX165" fmla="*/ 1960880 w 3728720"/>
                  <a:gd name="connsiteY165" fmla="*/ 1757680 h 3759200"/>
                  <a:gd name="connsiteX166" fmla="*/ 1930400 w 3728720"/>
                  <a:gd name="connsiteY166" fmla="*/ 1651000 h 3759200"/>
                  <a:gd name="connsiteX167" fmla="*/ 1930400 w 3728720"/>
                  <a:gd name="connsiteY167" fmla="*/ 1559560 h 3759200"/>
                  <a:gd name="connsiteX168" fmla="*/ 1920240 w 3728720"/>
                  <a:gd name="connsiteY168" fmla="*/ 1508760 h 3759200"/>
                  <a:gd name="connsiteX169" fmla="*/ 1899920 w 3728720"/>
                  <a:gd name="connsiteY169" fmla="*/ 1468120 h 3759200"/>
                  <a:gd name="connsiteX170" fmla="*/ 1844040 w 3728720"/>
                  <a:gd name="connsiteY170" fmla="*/ 1442720 h 3759200"/>
                  <a:gd name="connsiteX171" fmla="*/ 1732280 w 3728720"/>
                  <a:gd name="connsiteY171" fmla="*/ 1442720 h 3759200"/>
                  <a:gd name="connsiteX172" fmla="*/ 1615440 w 3728720"/>
                  <a:gd name="connsiteY172" fmla="*/ 1437640 h 3759200"/>
                  <a:gd name="connsiteX173" fmla="*/ 1590040 w 3728720"/>
                  <a:gd name="connsiteY173" fmla="*/ 1402080 h 3759200"/>
                  <a:gd name="connsiteX174" fmla="*/ 1544320 w 3728720"/>
                  <a:gd name="connsiteY174" fmla="*/ 1391920 h 3759200"/>
                  <a:gd name="connsiteX175" fmla="*/ 1534160 w 3728720"/>
                  <a:gd name="connsiteY175" fmla="*/ 1295400 h 3759200"/>
                  <a:gd name="connsiteX176" fmla="*/ 1503680 w 3728720"/>
                  <a:gd name="connsiteY176" fmla="*/ 1219200 h 3759200"/>
                  <a:gd name="connsiteX177" fmla="*/ 1412240 w 3728720"/>
                  <a:gd name="connsiteY177" fmla="*/ 1000760 h 3759200"/>
                  <a:gd name="connsiteX178" fmla="*/ 1341120 w 3728720"/>
                  <a:gd name="connsiteY178" fmla="*/ 812800 h 3759200"/>
                  <a:gd name="connsiteX179" fmla="*/ 1285240 w 3728720"/>
                  <a:gd name="connsiteY179" fmla="*/ 695960 h 3759200"/>
                  <a:gd name="connsiteX180" fmla="*/ 1234440 w 3728720"/>
                  <a:gd name="connsiteY180" fmla="*/ 594360 h 3759200"/>
                  <a:gd name="connsiteX181" fmla="*/ 1198880 w 3728720"/>
                  <a:gd name="connsiteY181" fmla="*/ 528320 h 3759200"/>
                  <a:gd name="connsiteX182" fmla="*/ 1173480 w 3728720"/>
                  <a:gd name="connsiteY182" fmla="*/ 426720 h 3759200"/>
                  <a:gd name="connsiteX183" fmla="*/ 1173480 w 3728720"/>
                  <a:gd name="connsiteY183" fmla="*/ 345440 h 3759200"/>
                  <a:gd name="connsiteX184" fmla="*/ 1148080 w 3728720"/>
                  <a:gd name="connsiteY184" fmla="*/ 274320 h 3759200"/>
                  <a:gd name="connsiteX185" fmla="*/ 1148080 w 3728720"/>
                  <a:gd name="connsiteY185" fmla="*/ 208280 h 3759200"/>
                  <a:gd name="connsiteX186" fmla="*/ 1132840 w 3728720"/>
                  <a:gd name="connsiteY186" fmla="*/ 152400 h 3759200"/>
                  <a:gd name="connsiteX187" fmla="*/ 1102360 w 3728720"/>
                  <a:gd name="connsiteY187" fmla="*/ 86360 h 3759200"/>
                  <a:gd name="connsiteX188" fmla="*/ 1061720 w 3728720"/>
                  <a:gd name="connsiteY188" fmla="*/ 35560 h 3759200"/>
                  <a:gd name="connsiteX189" fmla="*/ 1041400 w 3728720"/>
                  <a:gd name="connsiteY189" fmla="*/ 5080 h 3759200"/>
                  <a:gd name="connsiteX190" fmla="*/ 995680 w 3728720"/>
                  <a:gd name="connsiteY190" fmla="*/ 0 h 3759200"/>
                  <a:gd name="connsiteX191" fmla="*/ 975360 w 3728720"/>
                  <a:gd name="connsiteY191" fmla="*/ 45720 h 3759200"/>
                  <a:gd name="connsiteX0" fmla="*/ 975360 w 3728720"/>
                  <a:gd name="connsiteY0" fmla="*/ 45720 h 3759200"/>
                  <a:gd name="connsiteX1" fmla="*/ 904240 w 3728720"/>
                  <a:gd name="connsiteY1" fmla="*/ 116840 h 3759200"/>
                  <a:gd name="connsiteX2" fmla="*/ 848360 w 3728720"/>
                  <a:gd name="connsiteY2" fmla="*/ 172720 h 3759200"/>
                  <a:gd name="connsiteX3" fmla="*/ 762000 w 3728720"/>
                  <a:gd name="connsiteY3" fmla="*/ 213360 h 3759200"/>
                  <a:gd name="connsiteX4" fmla="*/ 701040 w 3728720"/>
                  <a:gd name="connsiteY4" fmla="*/ 294640 h 3759200"/>
                  <a:gd name="connsiteX5" fmla="*/ 624840 w 3728720"/>
                  <a:gd name="connsiteY5" fmla="*/ 350520 h 3759200"/>
                  <a:gd name="connsiteX6" fmla="*/ 558800 w 3728720"/>
                  <a:gd name="connsiteY6" fmla="*/ 391160 h 3759200"/>
                  <a:gd name="connsiteX7" fmla="*/ 441960 w 3728720"/>
                  <a:gd name="connsiteY7" fmla="*/ 447040 h 3759200"/>
                  <a:gd name="connsiteX8" fmla="*/ 299720 w 3728720"/>
                  <a:gd name="connsiteY8" fmla="*/ 513080 h 3759200"/>
                  <a:gd name="connsiteX9" fmla="*/ 157480 w 3728720"/>
                  <a:gd name="connsiteY9" fmla="*/ 563880 h 3759200"/>
                  <a:gd name="connsiteX10" fmla="*/ 96520 w 3728720"/>
                  <a:gd name="connsiteY10" fmla="*/ 584200 h 3759200"/>
                  <a:gd name="connsiteX11" fmla="*/ 40640 w 3728720"/>
                  <a:gd name="connsiteY11" fmla="*/ 584200 h 3759200"/>
                  <a:gd name="connsiteX12" fmla="*/ 0 w 3728720"/>
                  <a:gd name="connsiteY12" fmla="*/ 599440 h 3759200"/>
                  <a:gd name="connsiteX13" fmla="*/ 0 w 3728720"/>
                  <a:gd name="connsiteY13" fmla="*/ 624840 h 3759200"/>
                  <a:gd name="connsiteX14" fmla="*/ 25400 w 3728720"/>
                  <a:gd name="connsiteY14" fmla="*/ 685800 h 3759200"/>
                  <a:gd name="connsiteX15" fmla="*/ 71120 w 3728720"/>
                  <a:gd name="connsiteY15" fmla="*/ 721360 h 3759200"/>
                  <a:gd name="connsiteX16" fmla="*/ 142240 w 3728720"/>
                  <a:gd name="connsiteY16" fmla="*/ 828040 h 3759200"/>
                  <a:gd name="connsiteX17" fmla="*/ 172720 w 3728720"/>
                  <a:gd name="connsiteY17" fmla="*/ 894080 h 3759200"/>
                  <a:gd name="connsiteX18" fmla="*/ 182880 w 3728720"/>
                  <a:gd name="connsiteY18" fmla="*/ 939800 h 3759200"/>
                  <a:gd name="connsiteX19" fmla="*/ 177800 w 3728720"/>
                  <a:gd name="connsiteY19" fmla="*/ 980440 h 3759200"/>
                  <a:gd name="connsiteX20" fmla="*/ 111760 w 3728720"/>
                  <a:gd name="connsiteY20" fmla="*/ 1021080 h 3759200"/>
                  <a:gd name="connsiteX21" fmla="*/ 91440 w 3728720"/>
                  <a:gd name="connsiteY21" fmla="*/ 1066800 h 3759200"/>
                  <a:gd name="connsiteX22" fmla="*/ 71120 w 3728720"/>
                  <a:gd name="connsiteY22" fmla="*/ 1183640 h 3759200"/>
                  <a:gd name="connsiteX23" fmla="*/ 55880 w 3728720"/>
                  <a:gd name="connsiteY23" fmla="*/ 1605280 h 3759200"/>
                  <a:gd name="connsiteX24" fmla="*/ 35560 w 3728720"/>
                  <a:gd name="connsiteY24" fmla="*/ 1676400 h 3759200"/>
                  <a:gd name="connsiteX25" fmla="*/ 40640 w 3728720"/>
                  <a:gd name="connsiteY25" fmla="*/ 1772920 h 3759200"/>
                  <a:gd name="connsiteX26" fmla="*/ 93980 w 3728720"/>
                  <a:gd name="connsiteY26" fmla="*/ 1978660 h 3759200"/>
                  <a:gd name="connsiteX27" fmla="*/ 170180 w 3728720"/>
                  <a:gd name="connsiteY27" fmla="*/ 2077720 h 3759200"/>
                  <a:gd name="connsiteX28" fmla="*/ 233680 w 3728720"/>
                  <a:gd name="connsiteY28" fmla="*/ 2133600 h 3759200"/>
                  <a:gd name="connsiteX29" fmla="*/ 269240 w 3728720"/>
                  <a:gd name="connsiteY29" fmla="*/ 2189480 h 3759200"/>
                  <a:gd name="connsiteX30" fmla="*/ 269240 w 3728720"/>
                  <a:gd name="connsiteY30" fmla="*/ 2280920 h 3759200"/>
                  <a:gd name="connsiteX31" fmla="*/ 259080 w 3728720"/>
                  <a:gd name="connsiteY31" fmla="*/ 2357120 h 3759200"/>
                  <a:gd name="connsiteX32" fmla="*/ 243840 w 3728720"/>
                  <a:gd name="connsiteY32" fmla="*/ 2519680 h 3759200"/>
                  <a:gd name="connsiteX33" fmla="*/ 243840 w 3728720"/>
                  <a:gd name="connsiteY33" fmla="*/ 2519680 h 3759200"/>
                  <a:gd name="connsiteX34" fmla="*/ 350520 w 3728720"/>
                  <a:gd name="connsiteY34" fmla="*/ 2473960 h 3759200"/>
                  <a:gd name="connsiteX35" fmla="*/ 436880 w 3728720"/>
                  <a:gd name="connsiteY35" fmla="*/ 2463800 h 3759200"/>
                  <a:gd name="connsiteX36" fmla="*/ 497840 w 3728720"/>
                  <a:gd name="connsiteY36" fmla="*/ 2448560 h 3759200"/>
                  <a:gd name="connsiteX37" fmla="*/ 533400 w 3728720"/>
                  <a:gd name="connsiteY37" fmla="*/ 2392680 h 3759200"/>
                  <a:gd name="connsiteX38" fmla="*/ 518160 w 3728720"/>
                  <a:gd name="connsiteY38" fmla="*/ 2296160 h 3759200"/>
                  <a:gd name="connsiteX39" fmla="*/ 523240 w 3728720"/>
                  <a:gd name="connsiteY39" fmla="*/ 2204720 h 3759200"/>
                  <a:gd name="connsiteX40" fmla="*/ 543560 w 3728720"/>
                  <a:gd name="connsiteY40" fmla="*/ 2174240 h 3759200"/>
                  <a:gd name="connsiteX41" fmla="*/ 574040 w 3728720"/>
                  <a:gd name="connsiteY41" fmla="*/ 2199640 h 3759200"/>
                  <a:gd name="connsiteX42" fmla="*/ 665480 w 3728720"/>
                  <a:gd name="connsiteY42" fmla="*/ 2189480 h 3759200"/>
                  <a:gd name="connsiteX43" fmla="*/ 721360 w 3728720"/>
                  <a:gd name="connsiteY43" fmla="*/ 2214880 h 3759200"/>
                  <a:gd name="connsiteX44" fmla="*/ 716280 w 3728720"/>
                  <a:gd name="connsiteY44" fmla="*/ 2280920 h 3759200"/>
                  <a:gd name="connsiteX45" fmla="*/ 716280 w 3728720"/>
                  <a:gd name="connsiteY45" fmla="*/ 2326640 h 3759200"/>
                  <a:gd name="connsiteX46" fmla="*/ 736600 w 3728720"/>
                  <a:gd name="connsiteY46" fmla="*/ 2362200 h 3759200"/>
                  <a:gd name="connsiteX47" fmla="*/ 756920 w 3728720"/>
                  <a:gd name="connsiteY47" fmla="*/ 2428240 h 3759200"/>
                  <a:gd name="connsiteX48" fmla="*/ 772160 w 3728720"/>
                  <a:gd name="connsiteY48" fmla="*/ 2494280 h 3759200"/>
                  <a:gd name="connsiteX49" fmla="*/ 873760 w 3728720"/>
                  <a:gd name="connsiteY49" fmla="*/ 2555240 h 3759200"/>
                  <a:gd name="connsiteX50" fmla="*/ 975360 w 3728720"/>
                  <a:gd name="connsiteY50" fmla="*/ 2641600 h 3759200"/>
                  <a:gd name="connsiteX51" fmla="*/ 1071880 w 3728720"/>
                  <a:gd name="connsiteY51" fmla="*/ 2682240 h 3759200"/>
                  <a:gd name="connsiteX52" fmla="*/ 1173480 w 3728720"/>
                  <a:gd name="connsiteY52" fmla="*/ 2717800 h 3759200"/>
                  <a:gd name="connsiteX53" fmla="*/ 1270000 w 3728720"/>
                  <a:gd name="connsiteY53" fmla="*/ 2692400 h 3759200"/>
                  <a:gd name="connsiteX54" fmla="*/ 1361440 w 3728720"/>
                  <a:gd name="connsiteY54" fmla="*/ 2636520 h 3759200"/>
                  <a:gd name="connsiteX55" fmla="*/ 1463040 w 3728720"/>
                  <a:gd name="connsiteY55" fmla="*/ 2606040 h 3759200"/>
                  <a:gd name="connsiteX56" fmla="*/ 1554480 w 3728720"/>
                  <a:gd name="connsiteY56" fmla="*/ 2565400 h 3759200"/>
                  <a:gd name="connsiteX57" fmla="*/ 1559560 w 3728720"/>
                  <a:gd name="connsiteY57" fmla="*/ 2514600 h 3759200"/>
                  <a:gd name="connsiteX58" fmla="*/ 1549400 w 3728720"/>
                  <a:gd name="connsiteY58" fmla="*/ 2438400 h 3759200"/>
                  <a:gd name="connsiteX59" fmla="*/ 1584960 w 3728720"/>
                  <a:gd name="connsiteY59" fmla="*/ 2336800 h 3759200"/>
                  <a:gd name="connsiteX60" fmla="*/ 1584960 w 3728720"/>
                  <a:gd name="connsiteY60" fmla="*/ 2291080 h 3759200"/>
                  <a:gd name="connsiteX61" fmla="*/ 1590040 w 3728720"/>
                  <a:gd name="connsiteY61" fmla="*/ 2250440 h 3759200"/>
                  <a:gd name="connsiteX62" fmla="*/ 1625600 w 3728720"/>
                  <a:gd name="connsiteY62" fmla="*/ 2260600 h 3759200"/>
                  <a:gd name="connsiteX63" fmla="*/ 1656080 w 3728720"/>
                  <a:gd name="connsiteY63" fmla="*/ 2321560 h 3759200"/>
                  <a:gd name="connsiteX64" fmla="*/ 1722120 w 3728720"/>
                  <a:gd name="connsiteY64" fmla="*/ 2387600 h 3759200"/>
                  <a:gd name="connsiteX65" fmla="*/ 1752600 w 3728720"/>
                  <a:gd name="connsiteY65" fmla="*/ 2453640 h 3759200"/>
                  <a:gd name="connsiteX66" fmla="*/ 1757680 w 3728720"/>
                  <a:gd name="connsiteY66" fmla="*/ 2545080 h 3759200"/>
                  <a:gd name="connsiteX67" fmla="*/ 1752600 w 3728720"/>
                  <a:gd name="connsiteY67" fmla="*/ 2636520 h 3759200"/>
                  <a:gd name="connsiteX68" fmla="*/ 1762760 w 3728720"/>
                  <a:gd name="connsiteY68" fmla="*/ 2733040 h 3759200"/>
                  <a:gd name="connsiteX69" fmla="*/ 1788160 w 3728720"/>
                  <a:gd name="connsiteY69" fmla="*/ 2809240 h 3759200"/>
                  <a:gd name="connsiteX70" fmla="*/ 1859280 w 3728720"/>
                  <a:gd name="connsiteY70" fmla="*/ 2910840 h 3759200"/>
                  <a:gd name="connsiteX71" fmla="*/ 1864360 w 3728720"/>
                  <a:gd name="connsiteY71" fmla="*/ 2956560 h 3759200"/>
                  <a:gd name="connsiteX72" fmla="*/ 1844040 w 3728720"/>
                  <a:gd name="connsiteY72" fmla="*/ 3007360 h 3759200"/>
                  <a:gd name="connsiteX73" fmla="*/ 1823720 w 3728720"/>
                  <a:gd name="connsiteY73" fmla="*/ 3088640 h 3759200"/>
                  <a:gd name="connsiteX74" fmla="*/ 1788160 w 3728720"/>
                  <a:gd name="connsiteY74" fmla="*/ 3159760 h 3759200"/>
                  <a:gd name="connsiteX75" fmla="*/ 1788160 w 3728720"/>
                  <a:gd name="connsiteY75" fmla="*/ 3159760 h 3759200"/>
                  <a:gd name="connsiteX76" fmla="*/ 1767840 w 3728720"/>
                  <a:gd name="connsiteY76" fmla="*/ 3241040 h 3759200"/>
                  <a:gd name="connsiteX77" fmla="*/ 1808480 w 3728720"/>
                  <a:gd name="connsiteY77" fmla="*/ 3281680 h 3759200"/>
                  <a:gd name="connsiteX78" fmla="*/ 1879600 w 3728720"/>
                  <a:gd name="connsiteY78" fmla="*/ 3342640 h 3759200"/>
                  <a:gd name="connsiteX79" fmla="*/ 1920240 w 3728720"/>
                  <a:gd name="connsiteY79" fmla="*/ 3373120 h 3759200"/>
                  <a:gd name="connsiteX80" fmla="*/ 1955800 w 3728720"/>
                  <a:gd name="connsiteY80" fmla="*/ 3388360 h 3759200"/>
                  <a:gd name="connsiteX81" fmla="*/ 2026920 w 3728720"/>
                  <a:gd name="connsiteY81" fmla="*/ 3423920 h 3759200"/>
                  <a:gd name="connsiteX82" fmla="*/ 2082800 w 3728720"/>
                  <a:gd name="connsiteY82" fmla="*/ 3545840 h 3759200"/>
                  <a:gd name="connsiteX83" fmla="*/ 2169160 w 3728720"/>
                  <a:gd name="connsiteY83" fmla="*/ 3611880 h 3759200"/>
                  <a:gd name="connsiteX84" fmla="*/ 2230120 w 3728720"/>
                  <a:gd name="connsiteY84" fmla="*/ 3698240 h 3759200"/>
                  <a:gd name="connsiteX85" fmla="*/ 2311400 w 3728720"/>
                  <a:gd name="connsiteY85" fmla="*/ 3754120 h 3759200"/>
                  <a:gd name="connsiteX86" fmla="*/ 2402840 w 3728720"/>
                  <a:gd name="connsiteY86" fmla="*/ 3759200 h 3759200"/>
                  <a:gd name="connsiteX87" fmla="*/ 2484120 w 3728720"/>
                  <a:gd name="connsiteY87" fmla="*/ 3738880 h 3759200"/>
                  <a:gd name="connsiteX88" fmla="*/ 2580640 w 3728720"/>
                  <a:gd name="connsiteY88" fmla="*/ 3728720 h 3759200"/>
                  <a:gd name="connsiteX89" fmla="*/ 2651760 w 3728720"/>
                  <a:gd name="connsiteY89" fmla="*/ 3713480 h 3759200"/>
                  <a:gd name="connsiteX90" fmla="*/ 2717800 w 3728720"/>
                  <a:gd name="connsiteY90" fmla="*/ 3728720 h 3759200"/>
                  <a:gd name="connsiteX91" fmla="*/ 2773680 w 3728720"/>
                  <a:gd name="connsiteY91" fmla="*/ 3708400 h 3759200"/>
                  <a:gd name="connsiteX92" fmla="*/ 2778760 w 3728720"/>
                  <a:gd name="connsiteY92" fmla="*/ 3632200 h 3759200"/>
                  <a:gd name="connsiteX93" fmla="*/ 2865120 w 3728720"/>
                  <a:gd name="connsiteY93" fmla="*/ 3510280 h 3759200"/>
                  <a:gd name="connsiteX94" fmla="*/ 2936240 w 3728720"/>
                  <a:gd name="connsiteY94" fmla="*/ 3444240 h 3759200"/>
                  <a:gd name="connsiteX95" fmla="*/ 2946400 w 3728720"/>
                  <a:gd name="connsiteY95" fmla="*/ 3383280 h 3759200"/>
                  <a:gd name="connsiteX96" fmla="*/ 2936240 w 3728720"/>
                  <a:gd name="connsiteY96" fmla="*/ 3296920 h 3759200"/>
                  <a:gd name="connsiteX97" fmla="*/ 2946400 w 3728720"/>
                  <a:gd name="connsiteY97" fmla="*/ 3246120 h 3759200"/>
                  <a:gd name="connsiteX98" fmla="*/ 2987040 w 3728720"/>
                  <a:gd name="connsiteY98" fmla="*/ 3210560 h 3759200"/>
                  <a:gd name="connsiteX99" fmla="*/ 3093720 w 3728720"/>
                  <a:gd name="connsiteY99" fmla="*/ 3215640 h 3759200"/>
                  <a:gd name="connsiteX100" fmla="*/ 3154680 w 3728720"/>
                  <a:gd name="connsiteY100" fmla="*/ 3235960 h 3759200"/>
                  <a:gd name="connsiteX101" fmla="*/ 3235960 w 3728720"/>
                  <a:gd name="connsiteY101" fmla="*/ 3235960 h 3759200"/>
                  <a:gd name="connsiteX102" fmla="*/ 3352800 w 3728720"/>
                  <a:gd name="connsiteY102" fmla="*/ 3180080 h 3759200"/>
                  <a:gd name="connsiteX103" fmla="*/ 3459480 w 3728720"/>
                  <a:gd name="connsiteY103" fmla="*/ 3103880 h 3759200"/>
                  <a:gd name="connsiteX104" fmla="*/ 3474720 w 3728720"/>
                  <a:gd name="connsiteY104" fmla="*/ 3027680 h 3759200"/>
                  <a:gd name="connsiteX105" fmla="*/ 3474720 w 3728720"/>
                  <a:gd name="connsiteY105" fmla="*/ 2941320 h 3759200"/>
                  <a:gd name="connsiteX106" fmla="*/ 3444240 w 3728720"/>
                  <a:gd name="connsiteY106" fmla="*/ 2890520 h 3759200"/>
                  <a:gd name="connsiteX107" fmla="*/ 3444240 w 3728720"/>
                  <a:gd name="connsiteY107" fmla="*/ 2814320 h 3759200"/>
                  <a:gd name="connsiteX108" fmla="*/ 3495040 w 3728720"/>
                  <a:gd name="connsiteY108" fmla="*/ 2727960 h 3759200"/>
                  <a:gd name="connsiteX109" fmla="*/ 3525520 w 3728720"/>
                  <a:gd name="connsiteY109" fmla="*/ 2641600 h 3759200"/>
                  <a:gd name="connsiteX110" fmla="*/ 3566160 w 3728720"/>
                  <a:gd name="connsiteY110" fmla="*/ 2540000 h 3759200"/>
                  <a:gd name="connsiteX111" fmla="*/ 3581400 w 3728720"/>
                  <a:gd name="connsiteY111" fmla="*/ 2463800 h 3759200"/>
                  <a:gd name="connsiteX112" fmla="*/ 3581400 w 3728720"/>
                  <a:gd name="connsiteY112" fmla="*/ 2463800 h 3759200"/>
                  <a:gd name="connsiteX113" fmla="*/ 3642360 w 3728720"/>
                  <a:gd name="connsiteY113" fmla="*/ 2458720 h 3759200"/>
                  <a:gd name="connsiteX114" fmla="*/ 3688080 w 3728720"/>
                  <a:gd name="connsiteY114" fmla="*/ 2499360 h 3759200"/>
                  <a:gd name="connsiteX115" fmla="*/ 3728720 w 3728720"/>
                  <a:gd name="connsiteY115" fmla="*/ 2504440 h 3759200"/>
                  <a:gd name="connsiteX116" fmla="*/ 3723640 w 3728720"/>
                  <a:gd name="connsiteY116" fmla="*/ 2453640 h 3759200"/>
                  <a:gd name="connsiteX117" fmla="*/ 3693160 w 3728720"/>
                  <a:gd name="connsiteY117" fmla="*/ 2413000 h 3759200"/>
                  <a:gd name="connsiteX118" fmla="*/ 3672840 w 3728720"/>
                  <a:gd name="connsiteY118" fmla="*/ 2346960 h 3759200"/>
                  <a:gd name="connsiteX119" fmla="*/ 3647440 w 3728720"/>
                  <a:gd name="connsiteY119" fmla="*/ 2336800 h 3759200"/>
                  <a:gd name="connsiteX120" fmla="*/ 3601720 w 3728720"/>
                  <a:gd name="connsiteY120" fmla="*/ 2341880 h 3759200"/>
                  <a:gd name="connsiteX121" fmla="*/ 3561080 w 3728720"/>
                  <a:gd name="connsiteY121" fmla="*/ 2321560 h 3759200"/>
                  <a:gd name="connsiteX122" fmla="*/ 3545840 w 3728720"/>
                  <a:gd name="connsiteY122" fmla="*/ 2255520 h 3759200"/>
                  <a:gd name="connsiteX123" fmla="*/ 3550920 w 3728720"/>
                  <a:gd name="connsiteY123" fmla="*/ 2189480 h 3759200"/>
                  <a:gd name="connsiteX124" fmla="*/ 3515360 w 3728720"/>
                  <a:gd name="connsiteY124" fmla="*/ 2164080 h 3759200"/>
                  <a:gd name="connsiteX125" fmla="*/ 3474720 w 3728720"/>
                  <a:gd name="connsiteY125" fmla="*/ 2159000 h 3759200"/>
                  <a:gd name="connsiteX126" fmla="*/ 3403600 w 3728720"/>
                  <a:gd name="connsiteY126" fmla="*/ 2113280 h 3759200"/>
                  <a:gd name="connsiteX127" fmla="*/ 3362960 w 3728720"/>
                  <a:gd name="connsiteY127" fmla="*/ 2098040 h 3759200"/>
                  <a:gd name="connsiteX128" fmla="*/ 3322320 w 3728720"/>
                  <a:gd name="connsiteY128" fmla="*/ 2082800 h 3759200"/>
                  <a:gd name="connsiteX129" fmla="*/ 3302000 w 3728720"/>
                  <a:gd name="connsiteY129" fmla="*/ 2062480 h 3759200"/>
                  <a:gd name="connsiteX130" fmla="*/ 3302000 w 3728720"/>
                  <a:gd name="connsiteY130" fmla="*/ 2026920 h 3759200"/>
                  <a:gd name="connsiteX131" fmla="*/ 3342640 w 3728720"/>
                  <a:gd name="connsiteY131" fmla="*/ 1971040 h 3759200"/>
                  <a:gd name="connsiteX132" fmla="*/ 3373120 w 3728720"/>
                  <a:gd name="connsiteY132" fmla="*/ 1910080 h 3759200"/>
                  <a:gd name="connsiteX133" fmla="*/ 3378200 w 3728720"/>
                  <a:gd name="connsiteY133" fmla="*/ 1869440 h 3759200"/>
                  <a:gd name="connsiteX134" fmla="*/ 3378200 w 3728720"/>
                  <a:gd name="connsiteY134" fmla="*/ 1869440 h 3759200"/>
                  <a:gd name="connsiteX135" fmla="*/ 3332480 w 3728720"/>
                  <a:gd name="connsiteY135" fmla="*/ 1854200 h 3759200"/>
                  <a:gd name="connsiteX136" fmla="*/ 3322320 w 3728720"/>
                  <a:gd name="connsiteY136" fmla="*/ 1869440 h 3759200"/>
                  <a:gd name="connsiteX137" fmla="*/ 3276600 w 3728720"/>
                  <a:gd name="connsiteY137" fmla="*/ 1859280 h 3759200"/>
                  <a:gd name="connsiteX138" fmla="*/ 3235960 w 3728720"/>
                  <a:gd name="connsiteY138" fmla="*/ 1828800 h 3759200"/>
                  <a:gd name="connsiteX139" fmla="*/ 3185160 w 3728720"/>
                  <a:gd name="connsiteY139" fmla="*/ 1849120 h 3759200"/>
                  <a:gd name="connsiteX140" fmla="*/ 3129280 w 3728720"/>
                  <a:gd name="connsiteY140" fmla="*/ 1925320 h 3759200"/>
                  <a:gd name="connsiteX141" fmla="*/ 3103880 w 3728720"/>
                  <a:gd name="connsiteY141" fmla="*/ 1955800 h 3759200"/>
                  <a:gd name="connsiteX142" fmla="*/ 3058160 w 3728720"/>
                  <a:gd name="connsiteY142" fmla="*/ 1986280 h 3759200"/>
                  <a:gd name="connsiteX143" fmla="*/ 2961640 w 3728720"/>
                  <a:gd name="connsiteY143" fmla="*/ 1960880 h 3759200"/>
                  <a:gd name="connsiteX144" fmla="*/ 2870200 w 3728720"/>
                  <a:gd name="connsiteY144" fmla="*/ 1976120 h 3759200"/>
                  <a:gd name="connsiteX145" fmla="*/ 2799080 w 3728720"/>
                  <a:gd name="connsiteY145" fmla="*/ 2032000 h 3759200"/>
                  <a:gd name="connsiteX146" fmla="*/ 2702560 w 3728720"/>
                  <a:gd name="connsiteY146" fmla="*/ 2103120 h 3759200"/>
                  <a:gd name="connsiteX147" fmla="*/ 2626360 w 3728720"/>
                  <a:gd name="connsiteY147" fmla="*/ 2148840 h 3759200"/>
                  <a:gd name="connsiteX148" fmla="*/ 2534920 w 3728720"/>
                  <a:gd name="connsiteY148" fmla="*/ 2179320 h 3759200"/>
                  <a:gd name="connsiteX149" fmla="*/ 2468880 w 3728720"/>
                  <a:gd name="connsiteY149" fmla="*/ 2214880 h 3759200"/>
                  <a:gd name="connsiteX150" fmla="*/ 2443480 w 3728720"/>
                  <a:gd name="connsiteY150" fmla="*/ 2280920 h 3759200"/>
                  <a:gd name="connsiteX151" fmla="*/ 2397760 w 3728720"/>
                  <a:gd name="connsiteY151" fmla="*/ 2291080 h 3759200"/>
                  <a:gd name="connsiteX152" fmla="*/ 2301240 w 3728720"/>
                  <a:gd name="connsiteY152" fmla="*/ 2291080 h 3759200"/>
                  <a:gd name="connsiteX153" fmla="*/ 2250440 w 3728720"/>
                  <a:gd name="connsiteY153" fmla="*/ 2301240 h 3759200"/>
                  <a:gd name="connsiteX154" fmla="*/ 2204720 w 3728720"/>
                  <a:gd name="connsiteY154" fmla="*/ 2265680 h 3759200"/>
                  <a:gd name="connsiteX155" fmla="*/ 2159000 w 3728720"/>
                  <a:gd name="connsiteY155" fmla="*/ 2189480 h 3759200"/>
                  <a:gd name="connsiteX156" fmla="*/ 2123440 w 3728720"/>
                  <a:gd name="connsiteY156" fmla="*/ 2153920 h 3759200"/>
                  <a:gd name="connsiteX157" fmla="*/ 2128520 w 3728720"/>
                  <a:gd name="connsiteY157" fmla="*/ 2113280 h 3759200"/>
                  <a:gd name="connsiteX158" fmla="*/ 2164080 w 3728720"/>
                  <a:gd name="connsiteY158" fmla="*/ 2087880 h 3759200"/>
                  <a:gd name="connsiteX159" fmla="*/ 2148840 w 3728720"/>
                  <a:gd name="connsiteY159" fmla="*/ 2047240 h 3759200"/>
                  <a:gd name="connsiteX160" fmla="*/ 2103120 w 3728720"/>
                  <a:gd name="connsiteY160" fmla="*/ 2026920 h 3759200"/>
                  <a:gd name="connsiteX161" fmla="*/ 2108200 w 3728720"/>
                  <a:gd name="connsiteY161" fmla="*/ 1976120 h 3759200"/>
                  <a:gd name="connsiteX162" fmla="*/ 2103120 w 3728720"/>
                  <a:gd name="connsiteY162" fmla="*/ 1925320 h 3759200"/>
                  <a:gd name="connsiteX163" fmla="*/ 2037080 w 3728720"/>
                  <a:gd name="connsiteY163" fmla="*/ 1854200 h 3759200"/>
                  <a:gd name="connsiteX164" fmla="*/ 1996440 w 3728720"/>
                  <a:gd name="connsiteY164" fmla="*/ 1808480 h 3759200"/>
                  <a:gd name="connsiteX165" fmla="*/ 1960880 w 3728720"/>
                  <a:gd name="connsiteY165" fmla="*/ 1757680 h 3759200"/>
                  <a:gd name="connsiteX166" fmla="*/ 1930400 w 3728720"/>
                  <a:gd name="connsiteY166" fmla="*/ 1651000 h 3759200"/>
                  <a:gd name="connsiteX167" fmla="*/ 1930400 w 3728720"/>
                  <a:gd name="connsiteY167" fmla="*/ 1559560 h 3759200"/>
                  <a:gd name="connsiteX168" fmla="*/ 1920240 w 3728720"/>
                  <a:gd name="connsiteY168" fmla="*/ 1508760 h 3759200"/>
                  <a:gd name="connsiteX169" fmla="*/ 1899920 w 3728720"/>
                  <a:gd name="connsiteY169" fmla="*/ 1468120 h 3759200"/>
                  <a:gd name="connsiteX170" fmla="*/ 1844040 w 3728720"/>
                  <a:gd name="connsiteY170" fmla="*/ 1442720 h 3759200"/>
                  <a:gd name="connsiteX171" fmla="*/ 1732280 w 3728720"/>
                  <a:gd name="connsiteY171" fmla="*/ 1442720 h 3759200"/>
                  <a:gd name="connsiteX172" fmla="*/ 1615440 w 3728720"/>
                  <a:gd name="connsiteY172" fmla="*/ 1437640 h 3759200"/>
                  <a:gd name="connsiteX173" fmla="*/ 1590040 w 3728720"/>
                  <a:gd name="connsiteY173" fmla="*/ 1402080 h 3759200"/>
                  <a:gd name="connsiteX174" fmla="*/ 1544320 w 3728720"/>
                  <a:gd name="connsiteY174" fmla="*/ 1391920 h 3759200"/>
                  <a:gd name="connsiteX175" fmla="*/ 1534160 w 3728720"/>
                  <a:gd name="connsiteY175" fmla="*/ 1295400 h 3759200"/>
                  <a:gd name="connsiteX176" fmla="*/ 1503680 w 3728720"/>
                  <a:gd name="connsiteY176" fmla="*/ 1219200 h 3759200"/>
                  <a:gd name="connsiteX177" fmla="*/ 1412240 w 3728720"/>
                  <a:gd name="connsiteY177" fmla="*/ 1000760 h 3759200"/>
                  <a:gd name="connsiteX178" fmla="*/ 1341120 w 3728720"/>
                  <a:gd name="connsiteY178" fmla="*/ 812800 h 3759200"/>
                  <a:gd name="connsiteX179" fmla="*/ 1285240 w 3728720"/>
                  <a:gd name="connsiteY179" fmla="*/ 695960 h 3759200"/>
                  <a:gd name="connsiteX180" fmla="*/ 1234440 w 3728720"/>
                  <a:gd name="connsiteY180" fmla="*/ 594360 h 3759200"/>
                  <a:gd name="connsiteX181" fmla="*/ 1198880 w 3728720"/>
                  <a:gd name="connsiteY181" fmla="*/ 528320 h 3759200"/>
                  <a:gd name="connsiteX182" fmla="*/ 1173480 w 3728720"/>
                  <a:gd name="connsiteY182" fmla="*/ 426720 h 3759200"/>
                  <a:gd name="connsiteX183" fmla="*/ 1173480 w 3728720"/>
                  <a:gd name="connsiteY183" fmla="*/ 345440 h 3759200"/>
                  <a:gd name="connsiteX184" fmla="*/ 1148080 w 3728720"/>
                  <a:gd name="connsiteY184" fmla="*/ 274320 h 3759200"/>
                  <a:gd name="connsiteX185" fmla="*/ 1148080 w 3728720"/>
                  <a:gd name="connsiteY185" fmla="*/ 208280 h 3759200"/>
                  <a:gd name="connsiteX186" fmla="*/ 1132840 w 3728720"/>
                  <a:gd name="connsiteY186" fmla="*/ 152400 h 3759200"/>
                  <a:gd name="connsiteX187" fmla="*/ 1102360 w 3728720"/>
                  <a:gd name="connsiteY187" fmla="*/ 86360 h 3759200"/>
                  <a:gd name="connsiteX188" fmla="*/ 1061720 w 3728720"/>
                  <a:gd name="connsiteY188" fmla="*/ 35560 h 3759200"/>
                  <a:gd name="connsiteX189" fmla="*/ 1041400 w 3728720"/>
                  <a:gd name="connsiteY189" fmla="*/ 5080 h 3759200"/>
                  <a:gd name="connsiteX190" fmla="*/ 995680 w 3728720"/>
                  <a:gd name="connsiteY190" fmla="*/ 0 h 3759200"/>
                  <a:gd name="connsiteX191" fmla="*/ 975360 w 3728720"/>
                  <a:gd name="connsiteY191" fmla="*/ 45720 h 3759200"/>
                  <a:gd name="connsiteX0" fmla="*/ 975360 w 3728720"/>
                  <a:gd name="connsiteY0" fmla="*/ 45720 h 3759200"/>
                  <a:gd name="connsiteX1" fmla="*/ 904240 w 3728720"/>
                  <a:gd name="connsiteY1" fmla="*/ 116840 h 3759200"/>
                  <a:gd name="connsiteX2" fmla="*/ 848360 w 3728720"/>
                  <a:gd name="connsiteY2" fmla="*/ 172720 h 3759200"/>
                  <a:gd name="connsiteX3" fmla="*/ 762000 w 3728720"/>
                  <a:gd name="connsiteY3" fmla="*/ 213360 h 3759200"/>
                  <a:gd name="connsiteX4" fmla="*/ 701040 w 3728720"/>
                  <a:gd name="connsiteY4" fmla="*/ 294640 h 3759200"/>
                  <a:gd name="connsiteX5" fmla="*/ 624840 w 3728720"/>
                  <a:gd name="connsiteY5" fmla="*/ 350520 h 3759200"/>
                  <a:gd name="connsiteX6" fmla="*/ 558800 w 3728720"/>
                  <a:gd name="connsiteY6" fmla="*/ 391160 h 3759200"/>
                  <a:gd name="connsiteX7" fmla="*/ 441960 w 3728720"/>
                  <a:gd name="connsiteY7" fmla="*/ 447040 h 3759200"/>
                  <a:gd name="connsiteX8" fmla="*/ 299720 w 3728720"/>
                  <a:gd name="connsiteY8" fmla="*/ 513080 h 3759200"/>
                  <a:gd name="connsiteX9" fmla="*/ 157480 w 3728720"/>
                  <a:gd name="connsiteY9" fmla="*/ 563880 h 3759200"/>
                  <a:gd name="connsiteX10" fmla="*/ 96520 w 3728720"/>
                  <a:gd name="connsiteY10" fmla="*/ 584200 h 3759200"/>
                  <a:gd name="connsiteX11" fmla="*/ 40640 w 3728720"/>
                  <a:gd name="connsiteY11" fmla="*/ 584200 h 3759200"/>
                  <a:gd name="connsiteX12" fmla="*/ 0 w 3728720"/>
                  <a:gd name="connsiteY12" fmla="*/ 599440 h 3759200"/>
                  <a:gd name="connsiteX13" fmla="*/ 0 w 3728720"/>
                  <a:gd name="connsiteY13" fmla="*/ 624840 h 3759200"/>
                  <a:gd name="connsiteX14" fmla="*/ 25400 w 3728720"/>
                  <a:gd name="connsiteY14" fmla="*/ 685800 h 3759200"/>
                  <a:gd name="connsiteX15" fmla="*/ 71120 w 3728720"/>
                  <a:gd name="connsiteY15" fmla="*/ 721360 h 3759200"/>
                  <a:gd name="connsiteX16" fmla="*/ 142240 w 3728720"/>
                  <a:gd name="connsiteY16" fmla="*/ 828040 h 3759200"/>
                  <a:gd name="connsiteX17" fmla="*/ 172720 w 3728720"/>
                  <a:gd name="connsiteY17" fmla="*/ 894080 h 3759200"/>
                  <a:gd name="connsiteX18" fmla="*/ 182880 w 3728720"/>
                  <a:gd name="connsiteY18" fmla="*/ 939800 h 3759200"/>
                  <a:gd name="connsiteX19" fmla="*/ 177800 w 3728720"/>
                  <a:gd name="connsiteY19" fmla="*/ 980440 h 3759200"/>
                  <a:gd name="connsiteX20" fmla="*/ 111760 w 3728720"/>
                  <a:gd name="connsiteY20" fmla="*/ 1021080 h 3759200"/>
                  <a:gd name="connsiteX21" fmla="*/ 91440 w 3728720"/>
                  <a:gd name="connsiteY21" fmla="*/ 1066800 h 3759200"/>
                  <a:gd name="connsiteX22" fmla="*/ 71120 w 3728720"/>
                  <a:gd name="connsiteY22" fmla="*/ 1183640 h 3759200"/>
                  <a:gd name="connsiteX23" fmla="*/ 55880 w 3728720"/>
                  <a:gd name="connsiteY23" fmla="*/ 1605280 h 3759200"/>
                  <a:gd name="connsiteX24" fmla="*/ 35560 w 3728720"/>
                  <a:gd name="connsiteY24" fmla="*/ 1676400 h 3759200"/>
                  <a:gd name="connsiteX25" fmla="*/ 40640 w 3728720"/>
                  <a:gd name="connsiteY25" fmla="*/ 1772920 h 3759200"/>
                  <a:gd name="connsiteX26" fmla="*/ 93980 w 3728720"/>
                  <a:gd name="connsiteY26" fmla="*/ 1978660 h 3759200"/>
                  <a:gd name="connsiteX27" fmla="*/ 170180 w 3728720"/>
                  <a:gd name="connsiteY27" fmla="*/ 2077720 h 3759200"/>
                  <a:gd name="connsiteX28" fmla="*/ 233680 w 3728720"/>
                  <a:gd name="connsiteY28" fmla="*/ 2133600 h 3759200"/>
                  <a:gd name="connsiteX29" fmla="*/ 269240 w 3728720"/>
                  <a:gd name="connsiteY29" fmla="*/ 2189480 h 3759200"/>
                  <a:gd name="connsiteX30" fmla="*/ 269240 w 3728720"/>
                  <a:gd name="connsiteY30" fmla="*/ 2280920 h 3759200"/>
                  <a:gd name="connsiteX31" fmla="*/ 259080 w 3728720"/>
                  <a:gd name="connsiteY31" fmla="*/ 2357120 h 3759200"/>
                  <a:gd name="connsiteX32" fmla="*/ 243840 w 3728720"/>
                  <a:gd name="connsiteY32" fmla="*/ 2519680 h 3759200"/>
                  <a:gd name="connsiteX33" fmla="*/ 243840 w 3728720"/>
                  <a:gd name="connsiteY33" fmla="*/ 2519680 h 3759200"/>
                  <a:gd name="connsiteX34" fmla="*/ 350520 w 3728720"/>
                  <a:gd name="connsiteY34" fmla="*/ 2473960 h 3759200"/>
                  <a:gd name="connsiteX35" fmla="*/ 436880 w 3728720"/>
                  <a:gd name="connsiteY35" fmla="*/ 2463800 h 3759200"/>
                  <a:gd name="connsiteX36" fmla="*/ 497840 w 3728720"/>
                  <a:gd name="connsiteY36" fmla="*/ 2448560 h 3759200"/>
                  <a:gd name="connsiteX37" fmla="*/ 533400 w 3728720"/>
                  <a:gd name="connsiteY37" fmla="*/ 2392680 h 3759200"/>
                  <a:gd name="connsiteX38" fmla="*/ 518160 w 3728720"/>
                  <a:gd name="connsiteY38" fmla="*/ 2296160 h 3759200"/>
                  <a:gd name="connsiteX39" fmla="*/ 523240 w 3728720"/>
                  <a:gd name="connsiteY39" fmla="*/ 2204720 h 3759200"/>
                  <a:gd name="connsiteX40" fmla="*/ 543560 w 3728720"/>
                  <a:gd name="connsiteY40" fmla="*/ 2174240 h 3759200"/>
                  <a:gd name="connsiteX41" fmla="*/ 574040 w 3728720"/>
                  <a:gd name="connsiteY41" fmla="*/ 2199640 h 3759200"/>
                  <a:gd name="connsiteX42" fmla="*/ 665480 w 3728720"/>
                  <a:gd name="connsiteY42" fmla="*/ 2189480 h 3759200"/>
                  <a:gd name="connsiteX43" fmla="*/ 721360 w 3728720"/>
                  <a:gd name="connsiteY43" fmla="*/ 2214880 h 3759200"/>
                  <a:gd name="connsiteX44" fmla="*/ 716280 w 3728720"/>
                  <a:gd name="connsiteY44" fmla="*/ 2280920 h 3759200"/>
                  <a:gd name="connsiteX45" fmla="*/ 716280 w 3728720"/>
                  <a:gd name="connsiteY45" fmla="*/ 2326640 h 3759200"/>
                  <a:gd name="connsiteX46" fmla="*/ 736600 w 3728720"/>
                  <a:gd name="connsiteY46" fmla="*/ 2362200 h 3759200"/>
                  <a:gd name="connsiteX47" fmla="*/ 756920 w 3728720"/>
                  <a:gd name="connsiteY47" fmla="*/ 2428240 h 3759200"/>
                  <a:gd name="connsiteX48" fmla="*/ 772160 w 3728720"/>
                  <a:gd name="connsiteY48" fmla="*/ 2494280 h 3759200"/>
                  <a:gd name="connsiteX49" fmla="*/ 873760 w 3728720"/>
                  <a:gd name="connsiteY49" fmla="*/ 2555240 h 3759200"/>
                  <a:gd name="connsiteX50" fmla="*/ 975360 w 3728720"/>
                  <a:gd name="connsiteY50" fmla="*/ 2641600 h 3759200"/>
                  <a:gd name="connsiteX51" fmla="*/ 1071880 w 3728720"/>
                  <a:gd name="connsiteY51" fmla="*/ 2682240 h 3759200"/>
                  <a:gd name="connsiteX52" fmla="*/ 1173480 w 3728720"/>
                  <a:gd name="connsiteY52" fmla="*/ 2717800 h 3759200"/>
                  <a:gd name="connsiteX53" fmla="*/ 1270000 w 3728720"/>
                  <a:gd name="connsiteY53" fmla="*/ 2692400 h 3759200"/>
                  <a:gd name="connsiteX54" fmla="*/ 1361440 w 3728720"/>
                  <a:gd name="connsiteY54" fmla="*/ 2636520 h 3759200"/>
                  <a:gd name="connsiteX55" fmla="*/ 1463040 w 3728720"/>
                  <a:gd name="connsiteY55" fmla="*/ 2606040 h 3759200"/>
                  <a:gd name="connsiteX56" fmla="*/ 1554480 w 3728720"/>
                  <a:gd name="connsiteY56" fmla="*/ 2565400 h 3759200"/>
                  <a:gd name="connsiteX57" fmla="*/ 1559560 w 3728720"/>
                  <a:gd name="connsiteY57" fmla="*/ 2514600 h 3759200"/>
                  <a:gd name="connsiteX58" fmla="*/ 1549400 w 3728720"/>
                  <a:gd name="connsiteY58" fmla="*/ 2438400 h 3759200"/>
                  <a:gd name="connsiteX59" fmla="*/ 1584960 w 3728720"/>
                  <a:gd name="connsiteY59" fmla="*/ 2336800 h 3759200"/>
                  <a:gd name="connsiteX60" fmla="*/ 1584960 w 3728720"/>
                  <a:gd name="connsiteY60" fmla="*/ 2291080 h 3759200"/>
                  <a:gd name="connsiteX61" fmla="*/ 1590040 w 3728720"/>
                  <a:gd name="connsiteY61" fmla="*/ 2250440 h 3759200"/>
                  <a:gd name="connsiteX62" fmla="*/ 1625600 w 3728720"/>
                  <a:gd name="connsiteY62" fmla="*/ 2260600 h 3759200"/>
                  <a:gd name="connsiteX63" fmla="*/ 1656080 w 3728720"/>
                  <a:gd name="connsiteY63" fmla="*/ 2321560 h 3759200"/>
                  <a:gd name="connsiteX64" fmla="*/ 1722120 w 3728720"/>
                  <a:gd name="connsiteY64" fmla="*/ 2387600 h 3759200"/>
                  <a:gd name="connsiteX65" fmla="*/ 1752600 w 3728720"/>
                  <a:gd name="connsiteY65" fmla="*/ 2453640 h 3759200"/>
                  <a:gd name="connsiteX66" fmla="*/ 1757680 w 3728720"/>
                  <a:gd name="connsiteY66" fmla="*/ 2545080 h 3759200"/>
                  <a:gd name="connsiteX67" fmla="*/ 1752600 w 3728720"/>
                  <a:gd name="connsiteY67" fmla="*/ 2636520 h 3759200"/>
                  <a:gd name="connsiteX68" fmla="*/ 1762760 w 3728720"/>
                  <a:gd name="connsiteY68" fmla="*/ 2733040 h 3759200"/>
                  <a:gd name="connsiteX69" fmla="*/ 1788160 w 3728720"/>
                  <a:gd name="connsiteY69" fmla="*/ 2809240 h 3759200"/>
                  <a:gd name="connsiteX70" fmla="*/ 1859280 w 3728720"/>
                  <a:gd name="connsiteY70" fmla="*/ 2910840 h 3759200"/>
                  <a:gd name="connsiteX71" fmla="*/ 1864360 w 3728720"/>
                  <a:gd name="connsiteY71" fmla="*/ 2956560 h 3759200"/>
                  <a:gd name="connsiteX72" fmla="*/ 1844040 w 3728720"/>
                  <a:gd name="connsiteY72" fmla="*/ 3007360 h 3759200"/>
                  <a:gd name="connsiteX73" fmla="*/ 1823720 w 3728720"/>
                  <a:gd name="connsiteY73" fmla="*/ 3088640 h 3759200"/>
                  <a:gd name="connsiteX74" fmla="*/ 1788160 w 3728720"/>
                  <a:gd name="connsiteY74" fmla="*/ 3159760 h 3759200"/>
                  <a:gd name="connsiteX75" fmla="*/ 1788160 w 3728720"/>
                  <a:gd name="connsiteY75" fmla="*/ 3159760 h 3759200"/>
                  <a:gd name="connsiteX76" fmla="*/ 1767840 w 3728720"/>
                  <a:gd name="connsiteY76" fmla="*/ 3241040 h 3759200"/>
                  <a:gd name="connsiteX77" fmla="*/ 1808480 w 3728720"/>
                  <a:gd name="connsiteY77" fmla="*/ 3281680 h 3759200"/>
                  <a:gd name="connsiteX78" fmla="*/ 1879600 w 3728720"/>
                  <a:gd name="connsiteY78" fmla="*/ 3342640 h 3759200"/>
                  <a:gd name="connsiteX79" fmla="*/ 1920240 w 3728720"/>
                  <a:gd name="connsiteY79" fmla="*/ 3373120 h 3759200"/>
                  <a:gd name="connsiteX80" fmla="*/ 1955800 w 3728720"/>
                  <a:gd name="connsiteY80" fmla="*/ 3388360 h 3759200"/>
                  <a:gd name="connsiteX81" fmla="*/ 2026920 w 3728720"/>
                  <a:gd name="connsiteY81" fmla="*/ 3423920 h 3759200"/>
                  <a:gd name="connsiteX82" fmla="*/ 2082800 w 3728720"/>
                  <a:gd name="connsiteY82" fmla="*/ 3545840 h 3759200"/>
                  <a:gd name="connsiteX83" fmla="*/ 2169160 w 3728720"/>
                  <a:gd name="connsiteY83" fmla="*/ 3611880 h 3759200"/>
                  <a:gd name="connsiteX84" fmla="*/ 2230120 w 3728720"/>
                  <a:gd name="connsiteY84" fmla="*/ 3698240 h 3759200"/>
                  <a:gd name="connsiteX85" fmla="*/ 2311400 w 3728720"/>
                  <a:gd name="connsiteY85" fmla="*/ 3754120 h 3759200"/>
                  <a:gd name="connsiteX86" fmla="*/ 2402840 w 3728720"/>
                  <a:gd name="connsiteY86" fmla="*/ 3759200 h 3759200"/>
                  <a:gd name="connsiteX87" fmla="*/ 2484120 w 3728720"/>
                  <a:gd name="connsiteY87" fmla="*/ 3738880 h 3759200"/>
                  <a:gd name="connsiteX88" fmla="*/ 2580640 w 3728720"/>
                  <a:gd name="connsiteY88" fmla="*/ 3728720 h 3759200"/>
                  <a:gd name="connsiteX89" fmla="*/ 2651760 w 3728720"/>
                  <a:gd name="connsiteY89" fmla="*/ 3713480 h 3759200"/>
                  <a:gd name="connsiteX90" fmla="*/ 2717800 w 3728720"/>
                  <a:gd name="connsiteY90" fmla="*/ 3728720 h 3759200"/>
                  <a:gd name="connsiteX91" fmla="*/ 2773680 w 3728720"/>
                  <a:gd name="connsiteY91" fmla="*/ 3708400 h 3759200"/>
                  <a:gd name="connsiteX92" fmla="*/ 2778760 w 3728720"/>
                  <a:gd name="connsiteY92" fmla="*/ 3632200 h 3759200"/>
                  <a:gd name="connsiteX93" fmla="*/ 2865120 w 3728720"/>
                  <a:gd name="connsiteY93" fmla="*/ 3510280 h 3759200"/>
                  <a:gd name="connsiteX94" fmla="*/ 2936240 w 3728720"/>
                  <a:gd name="connsiteY94" fmla="*/ 3444240 h 3759200"/>
                  <a:gd name="connsiteX95" fmla="*/ 2946400 w 3728720"/>
                  <a:gd name="connsiteY95" fmla="*/ 3383280 h 3759200"/>
                  <a:gd name="connsiteX96" fmla="*/ 2936240 w 3728720"/>
                  <a:gd name="connsiteY96" fmla="*/ 3296920 h 3759200"/>
                  <a:gd name="connsiteX97" fmla="*/ 2946400 w 3728720"/>
                  <a:gd name="connsiteY97" fmla="*/ 3246120 h 3759200"/>
                  <a:gd name="connsiteX98" fmla="*/ 2987040 w 3728720"/>
                  <a:gd name="connsiteY98" fmla="*/ 3210560 h 3759200"/>
                  <a:gd name="connsiteX99" fmla="*/ 3093720 w 3728720"/>
                  <a:gd name="connsiteY99" fmla="*/ 3215640 h 3759200"/>
                  <a:gd name="connsiteX100" fmla="*/ 3154680 w 3728720"/>
                  <a:gd name="connsiteY100" fmla="*/ 3235960 h 3759200"/>
                  <a:gd name="connsiteX101" fmla="*/ 3235960 w 3728720"/>
                  <a:gd name="connsiteY101" fmla="*/ 3235960 h 3759200"/>
                  <a:gd name="connsiteX102" fmla="*/ 3352800 w 3728720"/>
                  <a:gd name="connsiteY102" fmla="*/ 3180080 h 3759200"/>
                  <a:gd name="connsiteX103" fmla="*/ 3459480 w 3728720"/>
                  <a:gd name="connsiteY103" fmla="*/ 3103880 h 3759200"/>
                  <a:gd name="connsiteX104" fmla="*/ 3474720 w 3728720"/>
                  <a:gd name="connsiteY104" fmla="*/ 3027680 h 3759200"/>
                  <a:gd name="connsiteX105" fmla="*/ 3474720 w 3728720"/>
                  <a:gd name="connsiteY105" fmla="*/ 2941320 h 3759200"/>
                  <a:gd name="connsiteX106" fmla="*/ 3444240 w 3728720"/>
                  <a:gd name="connsiteY106" fmla="*/ 2890520 h 3759200"/>
                  <a:gd name="connsiteX107" fmla="*/ 3444240 w 3728720"/>
                  <a:gd name="connsiteY107" fmla="*/ 2814320 h 3759200"/>
                  <a:gd name="connsiteX108" fmla="*/ 3495040 w 3728720"/>
                  <a:gd name="connsiteY108" fmla="*/ 2727960 h 3759200"/>
                  <a:gd name="connsiteX109" fmla="*/ 3525520 w 3728720"/>
                  <a:gd name="connsiteY109" fmla="*/ 2641600 h 3759200"/>
                  <a:gd name="connsiteX110" fmla="*/ 3566160 w 3728720"/>
                  <a:gd name="connsiteY110" fmla="*/ 2540000 h 3759200"/>
                  <a:gd name="connsiteX111" fmla="*/ 3581400 w 3728720"/>
                  <a:gd name="connsiteY111" fmla="*/ 2463800 h 3759200"/>
                  <a:gd name="connsiteX112" fmla="*/ 3581400 w 3728720"/>
                  <a:gd name="connsiteY112" fmla="*/ 2463800 h 3759200"/>
                  <a:gd name="connsiteX113" fmla="*/ 3642360 w 3728720"/>
                  <a:gd name="connsiteY113" fmla="*/ 2458720 h 3759200"/>
                  <a:gd name="connsiteX114" fmla="*/ 3688080 w 3728720"/>
                  <a:gd name="connsiteY114" fmla="*/ 2499360 h 3759200"/>
                  <a:gd name="connsiteX115" fmla="*/ 3728720 w 3728720"/>
                  <a:gd name="connsiteY115" fmla="*/ 2504440 h 3759200"/>
                  <a:gd name="connsiteX116" fmla="*/ 3723640 w 3728720"/>
                  <a:gd name="connsiteY116" fmla="*/ 2453640 h 3759200"/>
                  <a:gd name="connsiteX117" fmla="*/ 3693160 w 3728720"/>
                  <a:gd name="connsiteY117" fmla="*/ 2413000 h 3759200"/>
                  <a:gd name="connsiteX118" fmla="*/ 3672840 w 3728720"/>
                  <a:gd name="connsiteY118" fmla="*/ 2346960 h 3759200"/>
                  <a:gd name="connsiteX119" fmla="*/ 3647440 w 3728720"/>
                  <a:gd name="connsiteY119" fmla="*/ 2336800 h 3759200"/>
                  <a:gd name="connsiteX120" fmla="*/ 3601720 w 3728720"/>
                  <a:gd name="connsiteY120" fmla="*/ 2341880 h 3759200"/>
                  <a:gd name="connsiteX121" fmla="*/ 3561080 w 3728720"/>
                  <a:gd name="connsiteY121" fmla="*/ 2321560 h 3759200"/>
                  <a:gd name="connsiteX122" fmla="*/ 3545840 w 3728720"/>
                  <a:gd name="connsiteY122" fmla="*/ 2255520 h 3759200"/>
                  <a:gd name="connsiteX123" fmla="*/ 3550920 w 3728720"/>
                  <a:gd name="connsiteY123" fmla="*/ 2189480 h 3759200"/>
                  <a:gd name="connsiteX124" fmla="*/ 3515360 w 3728720"/>
                  <a:gd name="connsiteY124" fmla="*/ 2164080 h 3759200"/>
                  <a:gd name="connsiteX125" fmla="*/ 3474720 w 3728720"/>
                  <a:gd name="connsiteY125" fmla="*/ 2159000 h 3759200"/>
                  <a:gd name="connsiteX126" fmla="*/ 3403600 w 3728720"/>
                  <a:gd name="connsiteY126" fmla="*/ 2113280 h 3759200"/>
                  <a:gd name="connsiteX127" fmla="*/ 3362960 w 3728720"/>
                  <a:gd name="connsiteY127" fmla="*/ 2098040 h 3759200"/>
                  <a:gd name="connsiteX128" fmla="*/ 3322320 w 3728720"/>
                  <a:gd name="connsiteY128" fmla="*/ 2082800 h 3759200"/>
                  <a:gd name="connsiteX129" fmla="*/ 3302000 w 3728720"/>
                  <a:gd name="connsiteY129" fmla="*/ 2062480 h 3759200"/>
                  <a:gd name="connsiteX130" fmla="*/ 3302000 w 3728720"/>
                  <a:gd name="connsiteY130" fmla="*/ 2026920 h 3759200"/>
                  <a:gd name="connsiteX131" fmla="*/ 3342640 w 3728720"/>
                  <a:gd name="connsiteY131" fmla="*/ 1971040 h 3759200"/>
                  <a:gd name="connsiteX132" fmla="*/ 3373120 w 3728720"/>
                  <a:gd name="connsiteY132" fmla="*/ 1910080 h 3759200"/>
                  <a:gd name="connsiteX133" fmla="*/ 3378200 w 3728720"/>
                  <a:gd name="connsiteY133" fmla="*/ 1869440 h 3759200"/>
                  <a:gd name="connsiteX134" fmla="*/ 3378200 w 3728720"/>
                  <a:gd name="connsiteY134" fmla="*/ 1869440 h 3759200"/>
                  <a:gd name="connsiteX135" fmla="*/ 3332480 w 3728720"/>
                  <a:gd name="connsiteY135" fmla="*/ 1854200 h 3759200"/>
                  <a:gd name="connsiteX136" fmla="*/ 3322320 w 3728720"/>
                  <a:gd name="connsiteY136" fmla="*/ 1869440 h 3759200"/>
                  <a:gd name="connsiteX137" fmla="*/ 3276600 w 3728720"/>
                  <a:gd name="connsiteY137" fmla="*/ 1859280 h 3759200"/>
                  <a:gd name="connsiteX138" fmla="*/ 3235960 w 3728720"/>
                  <a:gd name="connsiteY138" fmla="*/ 1828800 h 3759200"/>
                  <a:gd name="connsiteX139" fmla="*/ 3185160 w 3728720"/>
                  <a:gd name="connsiteY139" fmla="*/ 1849120 h 3759200"/>
                  <a:gd name="connsiteX140" fmla="*/ 3129280 w 3728720"/>
                  <a:gd name="connsiteY140" fmla="*/ 1925320 h 3759200"/>
                  <a:gd name="connsiteX141" fmla="*/ 3103880 w 3728720"/>
                  <a:gd name="connsiteY141" fmla="*/ 1955800 h 3759200"/>
                  <a:gd name="connsiteX142" fmla="*/ 3058160 w 3728720"/>
                  <a:gd name="connsiteY142" fmla="*/ 1986280 h 3759200"/>
                  <a:gd name="connsiteX143" fmla="*/ 2961640 w 3728720"/>
                  <a:gd name="connsiteY143" fmla="*/ 1960880 h 3759200"/>
                  <a:gd name="connsiteX144" fmla="*/ 2870200 w 3728720"/>
                  <a:gd name="connsiteY144" fmla="*/ 1976120 h 3759200"/>
                  <a:gd name="connsiteX145" fmla="*/ 2799080 w 3728720"/>
                  <a:gd name="connsiteY145" fmla="*/ 2032000 h 3759200"/>
                  <a:gd name="connsiteX146" fmla="*/ 2702560 w 3728720"/>
                  <a:gd name="connsiteY146" fmla="*/ 2103120 h 3759200"/>
                  <a:gd name="connsiteX147" fmla="*/ 2626360 w 3728720"/>
                  <a:gd name="connsiteY147" fmla="*/ 2148840 h 3759200"/>
                  <a:gd name="connsiteX148" fmla="*/ 2534920 w 3728720"/>
                  <a:gd name="connsiteY148" fmla="*/ 2179320 h 3759200"/>
                  <a:gd name="connsiteX149" fmla="*/ 2468880 w 3728720"/>
                  <a:gd name="connsiteY149" fmla="*/ 2214880 h 3759200"/>
                  <a:gd name="connsiteX150" fmla="*/ 2443480 w 3728720"/>
                  <a:gd name="connsiteY150" fmla="*/ 2280920 h 3759200"/>
                  <a:gd name="connsiteX151" fmla="*/ 2397760 w 3728720"/>
                  <a:gd name="connsiteY151" fmla="*/ 2291080 h 3759200"/>
                  <a:gd name="connsiteX152" fmla="*/ 2301240 w 3728720"/>
                  <a:gd name="connsiteY152" fmla="*/ 2291080 h 3759200"/>
                  <a:gd name="connsiteX153" fmla="*/ 2250440 w 3728720"/>
                  <a:gd name="connsiteY153" fmla="*/ 2301240 h 3759200"/>
                  <a:gd name="connsiteX154" fmla="*/ 2204720 w 3728720"/>
                  <a:gd name="connsiteY154" fmla="*/ 2265680 h 3759200"/>
                  <a:gd name="connsiteX155" fmla="*/ 2159000 w 3728720"/>
                  <a:gd name="connsiteY155" fmla="*/ 2189480 h 3759200"/>
                  <a:gd name="connsiteX156" fmla="*/ 2123440 w 3728720"/>
                  <a:gd name="connsiteY156" fmla="*/ 2153920 h 3759200"/>
                  <a:gd name="connsiteX157" fmla="*/ 2128520 w 3728720"/>
                  <a:gd name="connsiteY157" fmla="*/ 2113280 h 3759200"/>
                  <a:gd name="connsiteX158" fmla="*/ 2164080 w 3728720"/>
                  <a:gd name="connsiteY158" fmla="*/ 2087880 h 3759200"/>
                  <a:gd name="connsiteX159" fmla="*/ 2148840 w 3728720"/>
                  <a:gd name="connsiteY159" fmla="*/ 2047240 h 3759200"/>
                  <a:gd name="connsiteX160" fmla="*/ 2103120 w 3728720"/>
                  <a:gd name="connsiteY160" fmla="*/ 2026920 h 3759200"/>
                  <a:gd name="connsiteX161" fmla="*/ 2108200 w 3728720"/>
                  <a:gd name="connsiteY161" fmla="*/ 1976120 h 3759200"/>
                  <a:gd name="connsiteX162" fmla="*/ 2103120 w 3728720"/>
                  <a:gd name="connsiteY162" fmla="*/ 1925320 h 3759200"/>
                  <a:gd name="connsiteX163" fmla="*/ 2037080 w 3728720"/>
                  <a:gd name="connsiteY163" fmla="*/ 1854200 h 3759200"/>
                  <a:gd name="connsiteX164" fmla="*/ 1996440 w 3728720"/>
                  <a:gd name="connsiteY164" fmla="*/ 1808480 h 3759200"/>
                  <a:gd name="connsiteX165" fmla="*/ 1960880 w 3728720"/>
                  <a:gd name="connsiteY165" fmla="*/ 1757680 h 3759200"/>
                  <a:gd name="connsiteX166" fmla="*/ 1930400 w 3728720"/>
                  <a:gd name="connsiteY166" fmla="*/ 1651000 h 3759200"/>
                  <a:gd name="connsiteX167" fmla="*/ 1930400 w 3728720"/>
                  <a:gd name="connsiteY167" fmla="*/ 1559560 h 3759200"/>
                  <a:gd name="connsiteX168" fmla="*/ 1920240 w 3728720"/>
                  <a:gd name="connsiteY168" fmla="*/ 1508760 h 3759200"/>
                  <a:gd name="connsiteX169" fmla="*/ 1899920 w 3728720"/>
                  <a:gd name="connsiteY169" fmla="*/ 1468120 h 3759200"/>
                  <a:gd name="connsiteX170" fmla="*/ 1844040 w 3728720"/>
                  <a:gd name="connsiteY170" fmla="*/ 1442720 h 3759200"/>
                  <a:gd name="connsiteX171" fmla="*/ 1732280 w 3728720"/>
                  <a:gd name="connsiteY171" fmla="*/ 1442720 h 3759200"/>
                  <a:gd name="connsiteX172" fmla="*/ 1615440 w 3728720"/>
                  <a:gd name="connsiteY172" fmla="*/ 1437640 h 3759200"/>
                  <a:gd name="connsiteX173" fmla="*/ 1590040 w 3728720"/>
                  <a:gd name="connsiteY173" fmla="*/ 1402080 h 3759200"/>
                  <a:gd name="connsiteX174" fmla="*/ 1546860 w 3728720"/>
                  <a:gd name="connsiteY174" fmla="*/ 1386840 h 3759200"/>
                  <a:gd name="connsiteX175" fmla="*/ 1534160 w 3728720"/>
                  <a:gd name="connsiteY175" fmla="*/ 1295400 h 3759200"/>
                  <a:gd name="connsiteX176" fmla="*/ 1503680 w 3728720"/>
                  <a:gd name="connsiteY176" fmla="*/ 1219200 h 3759200"/>
                  <a:gd name="connsiteX177" fmla="*/ 1412240 w 3728720"/>
                  <a:gd name="connsiteY177" fmla="*/ 1000760 h 3759200"/>
                  <a:gd name="connsiteX178" fmla="*/ 1341120 w 3728720"/>
                  <a:gd name="connsiteY178" fmla="*/ 812800 h 3759200"/>
                  <a:gd name="connsiteX179" fmla="*/ 1285240 w 3728720"/>
                  <a:gd name="connsiteY179" fmla="*/ 695960 h 3759200"/>
                  <a:gd name="connsiteX180" fmla="*/ 1234440 w 3728720"/>
                  <a:gd name="connsiteY180" fmla="*/ 594360 h 3759200"/>
                  <a:gd name="connsiteX181" fmla="*/ 1198880 w 3728720"/>
                  <a:gd name="connsiteY181" fmla="*/ 528320 h 3759200"/>
                  <a:gd name="connsiteX182" fmla="*/ 1173480 w 3728720"/>
                  <a:gd name="connsiteY182" fmla="*/ 426720 h 3759200"/>
                  <a:gd name="connsiteX183" fmla="*/ 1173480 w 3728720"/>
                  <a:gd name="connsiteY183" fmla="*/ 345440 h 3759200"/>
                  <a:gd name="connsiteX184" fmla="*/ 1148080 w 3728720"/>
                  <a:gd name="connsiteY184" fmla="*/ 274320 h 3759200"/>
                  <a:gd name="connsiteX185" fmla="*/ 1148080 w 3728720"/>
                  <a:gd name="connsiteY185" fmla="*/ 208280 h 3759200"/>
                  <a:gd name="connsiteX186" fmla="*/ 1132840 w 3728720"/>
                  <a:gd name="connsiteY186" fmla="*/ 152400 h 3759200"/>
                  <a:gd name="connsiteX187" fmla="*/ 1102360 w 3728720"/>
                  <a:gd name="connsiteY187" fmla="*/ 86360 h 3759200"/>
                  <a:gd name="connsiteX188" fmla="*/ 1061720 w 3728720"/>
                  <a:gd name="connsiteY188" fmla="*/ 35560 h 3759200"/>
                  <a:gd name="connsiteX189" fmla="*/ 1041400 w 3728720"/>
                  <a:gd name="connsiteY189" fmla="*/ 5080 h 3759200"/>
                  <a:gd name="connsiteX190" fmla="*/ 995680 w 3728720"/>
                  <a:gd name="connsiteY190" fmla="*/ 0 h 3759200"/>
                  <a:gd name="connsiteX191" fmla="*/ 975360 w 3728720"/>
                  <a:gd name="connsiteY191" fmla="*/ 45720 h 3759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</a:cxnLst>
                <a:rect l="l" t="t" r="r" b="b"/>
                <a:pathLst>
                  <a:path w="3728720" h="3759200">
                    <a:moveTo>
                      <a:pt x="975360" y="45720"/>
                    </a:moveTo>
                    <a:lnTo>
                      <a:pt x="904240" y="116840"/>
                    </a:lnTo>
                    <a:lnTo>
                      <a:pt x="848360" y="172720"/>
                    </a:lnTo>
                    <a:lnTo>
                      <a:pt x="762000" y="213360"/>
                    </a:lnTo>
                    <a:lnTo>
                      <a:pt x="701040" y="294640"/>
                    </a:lnTo>
                    <a:lnTo>
                      <a:pt x="624840" y="350520"/>
                    </a:lnTo>
                    <a:lnTo>
                      <a:pt x="558800" y="391160"/>
                    </a:lnTo>
                    <a:lnTo>
                      <a:pt x="441960" y="447040"/>
                    </a:lnTo>
                    <a:lnTo>
                      <a:pt x="299720" y="513080"/>
                    </a:lnTo>
                    <a:lnTo>
                      <a:pt x="157480" y="563880"/>
                    </a:lnTo>
                    <a:lnTo>
                      <a:pt x="96520" y="584200"/>
                    </a:lnTo>
                    <a:lnTo>
                      <a:pt x="40640" y="584200"/>
                    </a:lnTo>
                    <a:lnTo>
                      <a:pt x="0" y="599440"/>
                    </a:lnTo>
                    <a:lnTo>
                      <a:pt x="0" y="624840"/>
                    </a:lnTo>
                    <a:lnTo>
                      <a:pt x="25400" y="685800"/>
                    </a:lnTo>
                    <a:lnTo>
                      <a:pt x="71120" y="721360"/>
                    </a:lnTo>
                    <a:lnTo>
                      <a:pt x="142240" y="828040"/>
                    </a:lnTo>
                    <a:lnTo>
                      <a:pt x="172720" y="894080"/>
                    </a:lnTo>
                    <a:lnTo>
                      <a:pt x="182880" y="939800"/>
                    </a:lnTo>
                    <a:lnTo>
                      <a:pt x="177800" y="980440"/>
                    </a:lnTo>
                    <a:lnTo>
                      <a:pt x="111760" y="1021080"/>
                    </a:lnTo>
                    <a:lnTo>
                      <a:pt x="91440" y="1066800"/>
                    </a:lnTo>
                    <a:lnTo>
                      <a:pt x="71120" y="1183640"/>
                    </a:lnTo>
                    <a:lnTo>
                      <a:pt x="55880" y="1605280"/>
                    </a:lnTo>
                    <a:lnTo>
                      <a:pt x="35560" y="1676400"/>
                    </a:lnTo>
                    <a:lnTo>
                      <a:pt x="40640" y="1772920"/>
                    </a:lnTo>
                    <a:lnTo>
                      <a:pt x="93980" y="1978660"/>
                    </a:lnTo>
                    <a:lnTo>
                      <a:pt x="170180" y="2077720"/>
                    </a:lnTo>
                    <a:lnTo>
                      <a:pt x="233680" y="2133600"/>
                    </a:lnTo>
                    <a:lnTo>
                      <a:pt x="269240" y="2189480"/>
                    </a:lnTo>
                    <a:lnTo>
                      <a:pt x="269240" y="2280920"/>
                    </a:lnTo>
                    <a:lnTo>
                      <a:pt x="259080" y="2357120"/>
                    </a:lnTo>
                    <a:lnTo>
                      <a:pt x="243840" y="2519680"/>
                    </a:lnTo>
                    <a:lnTo>
                      <a:pt x="243840" y="2519680"/>
                    </a:lnTo>
                    <a:lnTo>
                      <a:pt x="350520" y="2473960"/>
                    </a:lnTo>
                    <a:lnTo>
                      <a:pt x="436880" y="2463800"/>
                    </a:lnTo>
                    <a:lnTo>
                      <a:pt x="497840" y="2448560"/>
                    </a:lnTo>
                    <a:lnTo>
                      <a:pt x="533400" y="2392680"/>
                    </a:lnTo>
                    <a:lnTo>
                      <a:pt x="518160" y="2296160"/>
                    </a:lnTo>
                    <a:lnTo>
                      <a:pt x="523240" y="2204720"/>
                    </a:lnTo>
                    <a:lnTo>
                      <a:pt x="543560" y="2174240"/>
                    </a:lnTo>
                    <a:lnTo>
                      <a:pt x="574040" y="2199640"/>
                    </a:lnTo>
                    <a:lnTo>
                      <a:pt x="665480" y="2189480"/>
                    </a:lnTo>
                    <a:lnTo>
                      <a:pt x="721360" y="2214880"/>
                    </a:lnTo>
                    <a:lnTo>
                      <a:pt x="716280" y="2280920"/>
                    </a:lnTo>
                    <a:lnTo>
                      <a:pt x="716280" y="2326640"/>
                    </a:lnTo>
                    <a:lnTo>
                      <a:pt x="736600" y="2362200"/>
                    </a:lnTo>
                    <a:lnTo>
                      <a:pt x="756920" y="2428240"/>
                    </a:lnTo>
                    <a:lnTo>
                      <a:pt x="772160" y="2494280"/>
                    </a:lnTo>
                    <a:lnTo>
                      <a:pt x="873760" y="2555240"/>
                    </a:lnTo>
                    <a:lnTo>
                      <a:pt x="975360" y="2641600"/>
                    </a:lnTo>
                    <a:lnTo>
                      <a:pt x="1071880" y="2682240"/>
                    </a:lnTo>
                    <a:lnTo>
                      <a:pt x="1173480" y="2717800"/>
                    </a:lnTo>
                    <a:lnTo>
                      <a:pt x="1270000" y="2692400"/>
                    </a:lnTo>
                    <a:lnTo>
                      <a:pt x="1361440" y="2636520"/>
                    </a:lnTo>
                    <a:lnTo>
                      <a:pt x="1463040" y="2606040"/>
                    </a:lnTo>
                    <a:lnTo>
                      <a:pt x="1554480" y="2565400"/>
                    </a:lnTo>
                    <a:lnTo>
                      <a:pt x="1559560" y="2514600"/>
                    </a:lnTo>
                    <a:lnTo>
                      <a:pt x="1549400" y="2438400"/>
                    </a:lnTo>
                    <a:lnTo>
                      <a:pt x="1584960" y="2336800"/>
                    </a:lnTo>
                    <a:lnTo>
                      <a:pt x="1584960" y="2291080"/>
                    </a:lnTo>
                    <a:lnTo>
                      <a:pt x="1590040" y="2250440"/>
                    </a:lnTo>
                    <a:lnTo>
                      <a:pt x="1625600" y="2260600"/>
                    </a:lnTo>
                    <a:lnTo>
                      <a:pt x="1656080" y="2321560"/>
                    </a:lnTo>
                    <a:lnTo>
                      <a:pt x="1722120" y="2387600"/>
                    </a:lnTo>
                    <a:lnTo>
                      <a:pt x="1752600" y="2453640"/>
                    </a:lnTo>
                    <a:lnTo>
                      <a:pt x="1757680" y="2545080"/>
                    </a:lnTo>
                    <a:lnTo>
                      <a:pt x="1752600" y="2636520"/>
                    </a:lnTo>
                    <a:lnTo>
                      <a:pt x="1762760" y="2733040"/>
                    </a:lnTo>
                    <a:lnTo>
                      <a:pt x="1788160" y="2809240"/>
                    </a:lnTo>
                    <a:lnTo>
                      <a:pt x="1859280" y="2910840"/>
                    </a:lnTo>
                    <a:lnTo>
                      <a:pt x="1864360" y="2956560"/>
                    </a:lnTo>
                    <a:lnTo>
                      <a:pt x="1844040" y="3007360"/>
                    </a:lnTo>
                    <a:lnTo>
                      <a:pt x="1823720" y="3088640"/>
                    </a:lnTo>
                    <a:lnTo>
                      <a:pt x="1788160" y="3159760"/>
                    </a:lnTo>
                    <a:lnTo>
                      <a:pt x="1788160" y="3159760"/>
                    </a:lnTo>
                    <a:lnTo>
                      <a:pt x="1767840" y="3241040"/>
                    </a:lnTo>
                    <a:lnTo>
                      <a:pt x="1808480" y="3281680"/>
                    </a:lnTo>
                    <a:lnTo>
                      <a:pt x="1879600" y="3342640"/>
                    </a:lnTo>
                    <a:lnTo>
                      <a:pt x="1920240" y="3373120"/>
                    </a:lnTo>
                    <a:lnTo>
                      <a:pt x="1955800" y="3388360"/>
                    </a:lnTo>
                    <a:lnTo>
                      <a:pt x="2026920" y="3423920"/>
                    </a:lnTo>
                    <a:lnTo>
                      <a:pt x="2082800" y="3545840"/>
                    </a:lnTo>
                    <a:lnTo>
                      <a:pt x="2169160" y="3611880"/>
                    </a:lnTo>
                    <a:lnTo>
                      <a:pt x="2230120" y="3698240"/>
                    </a:lnTo>
                    <a:lnTo>
                      <a:pt x="2311400" y="3754120"/>
                    </a:lnTo>
                    <a:lnTo>
                      <a:pt x="2402840" y="3759200"/>
                    </a:lnTo>
                    <a:lnTo>
                      <a:pt x="2484120" y="3738880"/>
                    </a:lnTo>
                    <a:lnTo>
                      <a:pt x="2580640" y="3728720"/>
                    </a:lnTo>
                    <a:lnTo>
                      <a:pt x="2651760" y="3713480"/>
                    </a:lnTo>
                    <a:lnTo>
                      <a:pt x="2717800" y="3728720"/>
                    </a:lnTo>
                    <a:lnTo>
                      <a:pt x="2773680" y="3708400"/>
                    </a:lnTo>
                    <a:lnTo>
                      <a:pt x="2778760" y="3632200"/>
                    </a:lnTo>
                    <a:lnTo>
                      <a:pt x="2865120" y="3510280"/>
                    </a:lnTo>
                    <a:lnTo>
                      <a:pt x="2936240" y="3444240"/>
                    </a:lnTo>
                    <a:lnTo>
                      <a:pt x="2946400" y="3383280"/>
                    </a:lnTo>
                    <a:lnTo>
                      <a:pt x="2936240" y="3296920"/>
                    </a:lnTo>
                    <a:lnTo>
                      <a:pt x="2946400" y="3246120"/>
                    </a:lnTo>
                    <a:lnTo>
                      <a:pt x="2987040" y="3210560"/>
                    </a:lnTo>
                    <a:lnTo>
                      <a:pt x="3093720" y="3215640"/>
                    </a:lnTo>
                    <a:lnTo>
                      <a:pt x="3154680" y="3235960"/>
                    </a:lnTo>
                    <a:lnTo>
                      <a:pt x="3235960" y="3235960"/>
                    </a:lnTo>
                    <a:lnTo>
                      <a:pt x="3352800" y="3180080"/>
                    </a:lnTo>
                    <a:lnTo>
                      <a:pt x="3459480" y="3103880"/>
                    </a:lnTo>
                    <a:lnTo>
                      <a:pt x="3474720" y="3027680"/>
                    </a:lnTo>
                    <a:lnTo>
                      <a:pt x="3474720" y="2941320"/>
                    </a:lnTo>
                    <a:lnTo>
                      <a:pt x="3444240" y="2890520"/>
                    </a:lnTo>
                    <a:lnTo>
                      <a:pt x="3444240" y="2814320"/>
                    </a:lnTo>
                    <a:lnTo>
                      <a:pt x="3495040" y="2727960"/>
                    </a:lnTo>
                    <a:lnTo>
                      <a:pt x="3525520" y="2641600"/>
                    </a:lnTo>
                    <a:lnTo>
                      <a:pt x="3566160" y="2540000"/>
                    </a:lnTo>
                    <a:lnTo>
                      <a:pt x="3581400" y="2463800"/>
                    </a:lnTo>
                    <a:lnTo>
                      <a:pt x="3581400" y="2463800"/>
                    </a:lnTo>
                    <a:lnTo>
                      <a:pt x="3642360" y="2458720"/>
                    </a:lnTo>
                    <a:lnTo>
                      <a:pt x="3688080" y="2499360"/>
                    </a:lnTo>
                    <a:lnTo>
                      <a:pt x="3728720" y="2504440"/>
                    </a:lnTo>
                    <a:lnTo>
                      <a:pt x="3723640" y="2453640"/>
                    </a:lnTo>
                    <a:lnTo>
                      <a:pt x="3693160" y="2413000"/>
                    </a:lnTo>
                    <a:lnTo>
                      <a:pt x="3672840" y="2346960"/>
                    </a:lnTo>
                    <a:lnTo>
                      <a:pt x="3647440" y="2336800"/>
                    </a:lnTo>
                    <a:lnTo>
                      <a:pt x="3601720" y="2341880"/>
                    </a:lnTo>
                    <a:lnTo>
                      <a:pt x="3561080" y="2321560"/>
                    </a:lnTo>
                    <a:lnTo>
                      <a:pt x="3545840" y="2255520"/>
                    </a:lnTo>
                    <a:lnTo>
                      <a:pt x="3550920" y="2189480"/>
                    </a:lnTo>
                    <a:lnTo>
                      <a:pt x="3515360" y="2164080"/>
                    </a:lnTo>
                    <a:lnTo>
                      <a:pt x="3474720" y="2159000"/>
                    </a:lnTo>
                    <a:lnTo>
                      <a:pt x="3403600" y="2113280"/>
                    </a:lnTo>
                    <a:lnTo>
                      <a:pt x="3362960" y="2098040"/>
                    </a:lnTo>
                    <a:lnTo>
                      <a:pt x="3322320" y="2082800"/>
                    </a:lnTo>
                    <a:lnTo>
                      <a:pt x="3302000" y="2062480"/>
                    </a:lnTo>
                    <a:lnTo>
                      <a:pt x="3302000" y="2026920"/>
                    </a:lnTo>
                    <a:lnTo>
                      <a:pt x="3342640" y="1971040"/>
                    </a:lnTo>
                    <a:lnTo>
                      <a:pt x="3373120" y="1910080"/>
                    </a:lnTo>
                    <a:lnTo>
                      <a:pt x="3378200" y="1869440"/>
                    </a:lnTo>
                    <a:lnTo>
                      <a:pt x="3378200" y="1869440"/>
                    </a:lnTo>
                    <a:lnTo>
                      <a:pt x="3332480" y="1854200"/>
                    </a:lnTo>
                    <a:lnTo>
                      <a:pt x="3322320" y="1869440"/>
                    </a:lnTo>
                    <a:lnTo>
                      <a:pt x="3276600" y="1859280"/>
                    </a:lnTo>
                    <a:lnTo>
                      <a:pt x="3235960" y="1828800"/>
                    </a:lnTo>
                    <a:lnTo>
                      <a:pt x="3185160" y="1849120"/>
                    </a:lnTo>
                    <a:lnTo>
                      <a:pt x="3129280" y="1925320"/>
                    </a:lnTo>
                    <a:lnTo>
                      <a:pt x="3103880" y="1955800"/>
                    </a:lnTo>
                    <a:lnTo>
                      <a:pt x="3058160" y="1986280"/>
                    </a:lnTo>
                    <a:lnTo>
                      <a:pt x="2961640" y="1960880"/>
                    </a:lnTo>
                    <a:lnTo>
                      <a:pt x="2870200" y="1976120"/>
                    </a:lnTo>
                    <a:lnTo>
                      <a:pt x="2799080" y="2032000"/>
                    </a:lnTo>
                    <a:lnTo>
                      <a:pt x="2702560" y="2103120"/>
                    </a:lnTo>
                    <a:lnTo>
                      <a:pt x="2626360" y="2148840"/>
                    </a:lnTo>
                    <a:lnTo>
                      <a:pt x="2534920" y="2179320"/>
                    </a:lnTo>
                    <a:lnTo>
                      <a:pt x="2468880" y="2214880"/>
                    </a:lnTo>
                    <a:lnTo>
                      <a:pt x="2443480" y="2280920"/>
                    </a:lnTo>
                    <a:lnTo>
                      <a:pt x="2397760" y="2291080"/>
                    </a:lnTo>
                    <a:lnTo>
                      <a:pt x="2301240" y="2291080"/>
                    </a:lnTo>
                    <a:lnTo>
                      <a:pt x="2250440" y="2301240"/>
                    </a:lnTo>
                    <a:lnTo>
                      <a:pt x="2204720" y="2265680"/>
                    </a:lnTo>
                    <a:lnTo>
                      <a:pt x="2159000" y="2189480"/>
                    </a:lnTo>
                    <a:lnTo>
                      <a:pt x="2123440" y="2153920"/>
                    </a:lnTo>
                    <a:lnTo>
                      <a:pt x="2128520" y="2113280"/>
                    </a:lnTo>
                    <a:lnTo>
                      <a:pt x="2164080" y="2087880"/>
                    </a:lnTo>
                    <a:lnTo>
                      <a:pt x="2148840" y="2047240"/>
                    </a:lnTo>
                    <a:lnTo>
                      <a:pt x="2103120" y="2026920"/>
                    </a:lnTo>
                    <a:lnTo>
                      <a:pt x="2108200" y="1976120"/>
                    </a:lnTo>
                    <a:lnTo>
                      <a:pt x="2103120" y="1925320"/>
                    </a:lnTo>
                    <a:lnTo>
                      <a:pt x="2037080" y="1854200"/>
                    </a:lnTo>
                    <a:lnTo>
                      <a:pt x="1996440" y="1808480"/>
                    </a:lnTo>
                    <a:lnTo>
                      <a:pt x="1960880" y="1757680"/>
                    </a:lnTo>
                    <a:lnTo>
                      <a:pt x="1930400" y="1651000"/>
                    </a:lnTo>
                    <a:lnTo>
                      <a:pt x="1930400" y="1559560"/>
                    </a:lnTo>
                    <a:lnTo>
                      <a:pt x="1920240" y="1508760"/>
                    </a:lnTo>
                    <a:lnTo>
                      <a:pt x="1899920" y="1468120"/>
                    </a:lnTo>
                    <a:lnTo>
                      <a:pt x="1844040" y="1442720"/>
                    </a:lnTo>
                    <a:lnTo>
                      <a:pt x="1732280" y="1442720"/>
                    </a:lnTo>
                    <a:lnTo>
                      <a:pt x="1615440" y="1437640"/>
                    </a:lnTo>
                    <a:lnTo>
                      <a:pt x="1590040" y="1402080"/>
                    </a:lnTo>
                    <a:lnTo>
                      <a:pt x="1546860" y="1386840"/>
                    </a:lnTo>
                    <a:lnTo>
                      <a:pt x="1534160" y="1295400"/>
                    </a:lnTo>
                    <a:lnTo>
                      <a:pt x="1503680" y="1219200"/>
                    </a:lnTo>
                    <a:lnTo>
                      <a:pt x="1412240" y="1000760"/>
                    </a:lnTo>
                    <a:lnTo>
                      <a:pt x="1341120" y="812800"/>
                    </a:lnTo>
                    <a:lnTo>
                      <a:pt x="1285240" y="695960"/>
                    </a:lnTo>
                    <a:lnTo>
                      <a:pt x="1234440" y="594360"/>
                    </a:lnTo>
                    <a:lnTo>
                      <a:pt x="1198880" y="528320"/>
                    </a:lnTo>
                    <a:lnTo>
                      <a:pt x="1173480" y="426720"/>
                    </a:lnTo>
                    <a:lnTo>
                      <a:pt x="1173480" y="345440"/>
                    </a:lnTo>
                    <a:lnTo>
                      <a:pt x="1148080" y="274320"/>
                    </a:lnTo>
                    <a:lnTo>
                      <a:pt x="1148080" y="208280"/>
                    </a:lnTo>
                    <a:lnTo>
                      <a:pt x="1132840" y="152400"/>
                    </a:lnTo>
                    <a:lnTo>
                      <a:pt x="1102360" y="86360"/>
                    </a:lnTo>
                    <a:lnTo>
                      <a:pt x="1061720" y="35560"/>
                    </a:lnTo>
                    <a:lnTo>
                      <a:pt x="1041400" y="5080"/>
                    </a:lnTo>
                    <a:lnTo>
                      <a:pt x="995680" y="0"/>
                    </a:lnTo>
                    <a:lnTo>
                      <a:pt x="975360" y="45720"/>
                    </a:lnTo>
                    <a:close/>
                  </a:path>
                </a:pathLst>
              </a:cu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 b="1">
                  <a:solidFill>
                    <a:schemeClr val="tx1"/>
                  </a:solidFill>
                  <a:latin typeface="S-Core Dream 6 Bold" panose="020B0503030302020204" pitchFamily="34" charset="-127"/>
                  <a:ea typeface="S-Core Dream 6 Bold" panose="020B0503030302020204" pitchFamily="34" charset="-127"/>
                </a:endParaRPr>
              </a:p>
            </p:txBody>
          </p:sp>
          <p:sp>
            <p:nvSpPr>
              <p:cNvPr id="393" name="서초 TXT">
                <a:extLst>
                  <a:ext uri="{FF2B5EF4-FFF2-40B4-BE49-F238E27FC236}">
                    <a16:creationId xmlns:a16="http://schemas.microsoft.com/office/drawing/2014/main" id="{055ACC8E-512C-0A4C-8DAF-F8D6A3DB1740}"/>
                  </a:ext>
                </a:extLst>
              </p:cNvPr>
              <p:cNvSpPr txBox="1"/>
              <p:nvPr/>
            </p:nvSpPr>
            <p:spPr>
              <a:xfrm>
                <a:off x="4824318" y="5398719"/>
                <a:ext cx="453971" cy="276999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ko-KR" altLang="en-US" sz="1200" b="1" spc="-150" dirty="0">
                    <a:latin typeface="S-Core Dream 6 Bold" panose="020B0503030302020204" pitchFamily="34" charset="-127"/>
                    <a:ea typeface="S-Core Dream 6 Bold" panose="020B0503030302020204" pitchFamily="34" charset="-127"/>
                  </a:rPr>
                  <a:t>서초</a:t>
                </a:r>
              </a:p>
            </p:txBody>
          </p:sp>
        </p:grpSp>
        <p:grpSp>
          <p:nvGrpSpPr>
            <p:cNvPr id="377" name="중랑구">
              <a:extLst>
                <a:ext uri="{FF2B5EF4-FFF2-40B4-BE49-F238E27FC236}">
                  <a16:creationId xmlns:a16="http://schemas.microsoft.com/office/drawing/2014/main" id="{94139EB5-02DA-9044-9B92-40C9E04C85E4}"/>
                </a:ext>
              </a:extLst>
            </p:cNvPr>
            <p:cNvGrpSpPr/>
            <p:nvPr/>
          </p:nvGrpSpPr>
          <p:grpSpPr>
            <a:xfrm>
              <a:off x="10184014" y="2935110"/>
              <a:ext cx="624702" cy="825684"/>
              <a:chOff x="5887706" y="3182228"/>
              <a:chExt cx="624702" cy="825684"/>
            </a:xfrm>
            <a:solidFill>
              <a:srgbClr val="73FEFF"/>
            </a:solidFill>
          </p:grpSpPr>
          <p:sp>
            <p:nvSpPr>
              <p:cNvPr id="390" name="중랑구">
                <a:extLst>
                  <a:ext uri="{FF2B5EF4-FFF2-40B4-BE49-F238E27FC236}">
                    <a16:creationId xmlns:a16="http://schemas.microsoft.com/office/drawing/2014/main" id="{EF51D8C7-AF87-F44A-9ECA-EE53FB9AA36A}"/>
                  </a:ext>
                </a:extLst>
              </p:cNvPr>
              <p:cNvSpPr/>
              <p:nvPr/>
            </p:nvSpPr>
            <p:spPr>
              <a:xfrm>
                <a:off x="5887706" y="3182228"/>
                <a:ext cx="624702" cy="825684"/>
              </a:xfrm>
              <a:custGeom>
                <a:avLst/>
                <a:gdLst>
                  <a:gd name="connsiteX0" fmla="*/ 1513840 w 1531620"/>
                  <a:gd name="connsiteY0" fmla="*/ 152400 h 2024380"/>
                  <a:gd name="connsiteX1" fmla="*/ 1513840 w 1531620"/>
                  <a:gd name="connsiteY1" fmla="*/ 152400 h 2024380"/>
                  <a:gd name="connsiteX2" fmla="*/ 1348740 w 1531620"/>
                  <a:gd name="connsiteY2" fmla="*/ 0 h 2024380"/>
                  <a:gd name="connsiteX3" fmla="*/ 998220 w 1531620"/>
                  <a:gd name="connsiteY3" fmla="*/ 144780 h 2024380"/>
                  <a:gd name="connsiteX4" fmla="*/ 967740 w 1531620"/>
                  <a:gd name="connsiteY4" fmla="*/ 182880 h 2024380"/>
                  <a:gd name="connsiteX5" fmla="*/ 939800 w 1531620"/>
                  <a:gd name="connsiteY5" fmla="*/ 223520 h 2024380"/>
                  <a:gd name="connsiteX6" fmla="*/ 906780 w 1531620"/>
                  <a:gd name="connsiteY6" fmla="*/ 243840 h 2024380"/>
                  <a:gd name="connsiteX7" fmla="*/ 840740 w 1531620"/>
                  <a:gd name="connsiteY7" fmla="*/ 248920 h 2024380"/>
                  <a:gd name="connsiteX8" fmla="*/ 716280 w 1531620"/>
                  <a:gd name="connsiteY8" fmla="*/ 203200 h 2024380"/>
                  <a:gd name="connsiteX9" fmla="*/ 678180 w 1531620"/>
                  <a:gd name="connsiteY9" fmla="*/ 213360 h 2024380"/>
                  <a:gd name="connsiteX10" fmla="*/ 607060 w 1531620"/>
                  <a:gd name="connsiteY10" fmla="*/ 269240 h 2024380"/>
                  <a:gd name="connsiteX11" fmla="*/ 574040 w 1531620"/>
                  <a:gd name="connsiteY11" fmla="*/ 274320 h 2024380"/>
                  <a:gd name="connsiteX12" fmla="*/ 462280 w 1531620"/>
                  <a:gd name="connsiteY12" fmla="*/ 187960 h 2024380"/>
                  <a:gd name="connsiteX13" fmla="*/ 449580 w 1531620"/>
                  <a:gd name="connsiteY13" fmla="*/ 165100 h 2024380"/>
                  <a:gd name="connsiteX14" fmla="*/ 429260 w 1531620"/>
                  <a:gd name="connsiteY14" fmla="*/ 119380 h 2024380"/>
                  <a:gd name="connsiteX15" fmla="*/ 398780 w 1531620"/>
                  <a:gd name="connsiteY15" fmla="*/ 104140 h 2024380"/>
                  <a:gd name="connsiteX16" fmla="*/ 297180 w 1531620"/>
                  <a:gd name="connsiteY16" fmla="*/ 127000 h 2024380"/>
                  <a:gd name="connsiteX17" fmla="*/ 193040 w 1531620"/>
                  <a:gd name="connsiteY17" fmla="*/ 162560 h 2024380"/>
                  <a:gd name="connsiteX18" fmla="*/ 101600 w 1531620"/>
                  <a:gd name="connsiteY18" fmla="*/ 210820 h 2024380"/>
                  <a:gd name="connsiteX19" fmla="*/ 60960 w 1531620"/>
                  <a:gd name="connsiteY19" fmla="*/ 233680 h 2024380"/>
                  <a:gd name="connsiteX20" fmla="*/ 60960 w 1531620"/>
                  <a:gd name="connsiteY20" fmla="*/ 269240 h 2024380"/>
                  <a:gd name="connsiteX21" fmla="*/ 76200 w 1531620"/>
                  <a:gd name="connsiteY21" fmla="*/ 292100 h 2024380"/>
                  <a:gd name="connsiteX22" fmla="*/ 81280 w 1531620"/>
                  <a:gd name="connsiteY22" fmla="*/ 492760 h 2024380"/>
                  <a:gd name="connsiteX23" fmla="*/ 96520 w 1531620"/>
                  <a:gd name="connsiteY23" fmla="*/ 703580 h 2024380"/>
                  <a:gd name="connsiteX24" fmla="*/ 106680 w 1531620"/>
                  <a:gd name="connsiteY24" fmla="*/ 739140 h 2024380"/>
                  <a:gd name="connsiteX25" fmla="*/ 142240 w 1531620"/>
                  <a:gd name="connsiteY25" fmla="*/ 764540 h 2024380"/>
                  <a:gd name="connsiteX26" fmla="*/ 132080 w 1531620"/>
                  <a:gd name="connsiteY26" fmla="*/ 792480 h 2024380"/>
                  <a:gd name="connsiteX27" fmla="*/ 88900 w 1531620"/>
                  <a:gd name="connsiteY27" fmla="*/ 840740 h 2024380"/>
                  <a:gd name="connsiteX28" fmla="*/ 55880 w 1531620"/>
                  <a:gd name="connsiteY28" fmla="*/ 896620 h 2024380"/>
                  <a:gd name="connsiteX29" fmla="*/ 20320 w 1531620"/>
                  <a:gd name="connsiteY29" fmla="*/ 970280 h 2024380"/>
                  <a:gd name="connsiteX30" fmla="*/ 7620 w 1531620"/>
                  <a:gd name="connsiteY30" fmla="*/ 1003300 h 2024380"/>
                  <a:gd name="connsiteX31" fmla="*/ 0 w 1531620"/>
                  <a:gd name="connsiteY31" fmla="*/ 1249680 h 2024380"/>
                  <a:gd name="connsiteX32" fmla="*/ 17780 w 1531620"/>
                  <a:gd name="connsiteY32" fmla="*/ 1303020 h 2024380"/>
                  <a:gd name="connsiteX33" fmla="*/ 38100 w 1531620"/>
                  <a:gd name="connsiteY33" fmla="*/ 1343660 h 2024380"/>
                  <a:gd name="connsiteX34" fmla="*/ 48260 w 1531620"/>
                  <a:gd name="connsiteY34" fmla="*/ 1386840 h 2024380"/>
                  <a:gd name="connsiteX35" fmla="*/ 228600 w 1531620"/>
                  <a:gd name="connsiteY35" fmla="*/ 1564640 h 2024380"/>
                  <a:gd name="connsiteX36" fmla="*/ 241300 w 1531620"/>
                  <a:gd name="connsiteY36" fmla="*/ 1602740 h 2024380"/>
                  <a:gd name="connsiteX37" fmla="*/ 226060 w 1531620"/>
                  <a:gd name="connsiteY37" fmla="*/ 1803400 h 2024380"/>
                  <a:gd name="connsiteX38" fmla="*/ 238760 w 1531620"/>
                  <a:gd name="connsiteY38" fmla="*/ 1874520 h 2024380"/>
                  <a:gd name="connsiteX39" fmla="*/ 261620 w 1531620"/>
                  <a:gd name="connsiteY39" fmla="*/ 1894840 h 2024380"/>
                  <a:gd name="connsiteX40" fmla="*/ 317500 w 1531620"/>
                  <a:gd name="connsiteY40" fmla="*/ 1892300 h 2024380"/>
                  <a:gd name="connsiteX41" fmla="*/ 396240 w 1531620"/>
                  <a:gd name="connsiteY41" fmla="*/ 1917700 h 2024380"/>
                  <a:gd name="connsiteX42" fmla="*/ 541020 w 1531620"/>
                  <a:gd name="connsiteY42" fmla="*/ 1940560 h 2024380"/>
                  <a:gd name="connsiteX43" fmla="*/ 581660 w 1531620"/>
                  <a:gd name="connsiteY43" fmla="*/ 1960880 h 2024380"/>
                  <a:gd name="connsiteX44" fmla="*/ 601980 w 1531620"/>
                  <a:gd name="connsiteY44" fmla="*/ 2004060 h 2024380"/>
                  <a:gd name="connsiteX45" fmla="*/ 632460 w 1531620"/>
                  <a:gd name="connsiteY45" fmla="*/ 2024380 h 2024380"/>
                  <a:gd name="connsiteX46" fmla="*/ 675640 w 1531620"/>
                  <a:gd name="connsiteY46" fmla="*/ 1981200 h 2024380"/>
                  <a:gd name="connsiteX47" fmla="*/ 937260 w 1531620"/>
                  <a:gd name="connsiteY47" fmla="*/ 1892300 h 2024380"/>
                  <a:gd name="connsiteX48" fmla="*/ 957580 w 1531620"/>
                  <a:gd name="connsiteY48" fmla="*/ 1871980 h 2024380"/>
                  <a:gd name="connsiteX49" fmla="*/ 980440 w 1531620"/>
                  <a:gd name="connsiteY49" fmla="*/ 1686560 h 2024380"/>
                  <a:gd name="connsiteX50" fmla="*/ 975360 w 1531620"/>
                  <a:gd name="connsiteY50" fmla="*/ 1658620 h 2024380"/>
                  <a:gd name="connsiteX51" fmla="*/ 896620 w 1531620"/>
                  <a:gd name="connsiteY51" fmla="*/ 1569720 h 2024380"/>
                  <a:gd name="connsiteX52" fmla="*/ 883920 w 1531620"/>
                  <a:gd name="connsiteY52" fmla="*/ 1546860 h 2024380"/>
                  <a:gd name="connsiteX53" fmla="*/ 906780 w 1531620"/>
                  <a:gd name="connsiteY53" fmla="*/ 1536700 h 2024380"/>
                  <a:gd name="connsiteX54" fmla="*/ 1168400 w 1531620"/>
                  <a:gd name="connsiteY54" fmla="*/ 1551940 h 2024380"/>
                  <a:gd name="connsiteX55" fmla="*/ 1216660 w 1531620"/>
                  <a:gd name="connsiteY55" fmla="*/ 1539240 h 2024380"/>
                  <a:gd name="connsiteX56" fmla="*/ 1236980 w 1531620"/>
                  <a:gd name="connsiteY56" fmla="*/ 1518920 h 2024380"/>
                  <a:gd name="connsiteX57" fmla="*/ 1229360 w 1531620"/>
                  <a:gd name="connsiteY57" fmla="*/ 1480820 h 2024380"/>
                  <a:gd name="connsiteX58" fmla="*/ 1249680 w 1531620"/>
                  <a:gd name="connsiteY58" fmla="*/ 1445260 h 2024380"/>
                  <a:gd name="connsiteX59" fmla="*/ 1249680 w 1531620"/>
                  <a:gd name="connsiteY59" fmla="*/ 1379220 h 2024380"/>
                  <a:gd name="connsiteX60" fmla="*/ 1270000 w 1531620"/>
                  <a:gd name="connsiteY60" fmla="*/ 1338580 h 2024380"/>
                  <a:gd name="connsiteX61" fmla="*/ 1290320 w 1531620"/>
                  <a:gd name="connsiteY61" fmla="*/ 1264920 h 2024380"/>
                  <a:gd name="connsiteX62" fmla="*/ 1297940 w 1531620"/>
                  <a:gd name="connsiteY62" fmla="*/ 1221740 h 2024380"/>
                  <a:gd name="connsiteX63" fmla="*/ 1295400 w 1531620"/>
                  <a:gd name="connsiteY63" fmla="*/ 1186180 h 2024380"/>
                  <a:gd name="connsiteX64" fmla="*/ 1463040 w 1531620"/>
                  <a:gd name="connsiteY64" fmla="*/ 1097280 h 2024380"/>
                  <a:gd name="connsiteX65" fmla="*/ 1490980 w 1531620"/>
                  <a:gd name="connsiteY65" fmla="*/ 1061720 h 2024380"/>
                  <a:gd name="connsiteX66" fmla="*/ 1475740 w 1531620"/>
                  <a:gd name="connsiteY66" fmla="*/ 1010920 h 2024380"/>
                  <a:gd name="connsiteX67" fmla="*/ 1424940 w 1531620"/>
                  <a:gd name="connsiteY67" fmla="*/ 901700 h 2024380"/>
                  <a:gd name="connsiteX68" fmla="*/ 1417320 w 1531620"/>
                  <a:gd name="connsiteY68" fmla="*/ 866140 h 2024380"/>
                  <a:gd name="connsiteX69" fmla="*/ 1430020 w 1531620"/>
                  <a:gd name="connsiteY69" fmla="*/ 784860 h 2024380"/>
                  <a:gd name="connsiteX70" fmla="*/ 1526540 w 1531620"/>
                  <a:gd name="connsiteY70" fmla="*/ 477520 h 2024380"/>
                  <a:gd name="connsiteX71" fmla="*/ 1531620 w 1531620"/>
                  <a:gd name="connsiteY71" fmla="*/ 434340 h 2024380"/>
                  <a:gd name="connsiteX72" fmla="*/ 1518920 w 1531620"/>
                  <a:gd name="connsiteY72" fmla="*/ 398780 h 2024380"/>
                  <a:gd name="connsiteX73" fmla="*/ 1516380 w 1531620"/>
                  <a:gd name="connsiteY73" fmla="*/ 223520 h 2024380"/>
                  <a:gd name="connsiteX74" fmla="*/ 1513840 w 1531620"/>
                  <a:gd name="connsiteY74" fmla="*/ 152400 h 2024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</a:cxnLst>
                <a:rect l="l" t="t" r="r" b="b"/>
                <a:pathLst>
                  <a:path w="1531620" h="2024380">
                    <a:moveTo>
                      <a:pt x="1513840" y="152400"/>
                    </a:moveTo>
                    <a:lnTo>
                      <a:pt x="1513840" y="152400"/>
                    </a:lnTo>
                    <a:lnTo>
                      <a:pt x="1348740" y="0"/>
                    </a:lnTo>
                    <a:lnTo>
                      <a:pt x="998220" y="144780"/>
                    </a:lnTo>
                    <a:lnTo>
                      <a:pt x="967740" y="182880"/>
                    </a:lnTo>
                    <a:lnTo>
                      <a:pt x="939800" y="223520"/>
                    </a:lnTo>
                    <a:lnTo>
                      <a:pt x="906780" y="243840"/>
                    </a:lnTo>
                    <a:lnTo>
                      <a:pt x="840740" y="248920"/>
                    </a:lnTo>
                    <a:lnTo>
                      <a:pt x="716280" y="203200"/>
                    </a:lnTo>
                    <a:lnTo>
                      <a:pt x="678180" y="213360"/>
                    </a:lnTo>
                    <a:lnTo>
                      <a:pt x="607060" y="269240"/>
                    </a:lnTo>
                    <a:lnTo>
                      <a:pt x="574040" y="274320"/>
                    </a:lnTo>
                    <a:lnTo>
                      <a:pt x="462280" y="187960"/>
                    </a:lnTo>
                    <a:cubicBezTo>
                      <a:pt x="451585" y="166569"/>
                      <a:pt x="457475" y="172995"/>
                      <a:pt x="449580" y="165100"/>
                    </a:cubicBezTo>
                    <a:lnTo>
                      <a:pt x="429260" y="119380"/>
                    </a:lnTo>
                    <a:lnTo>
                      <a:pt x="398780" y="104140"/>
                    </a:lnTo>
                    <a:lnTo>
                      <a:pt x="297180" y="127000"/>
                    </a:lnTo>
                    <a:lnTo>
                      <a:pt x="193040" y="162560"/>
                    </a:lnTo>
                    <a:lnTo>
                      <a:pt x="101600" y="210820"/>
                    </a:lnTo>
                    <a:lnTo>
                      <a:pt x="60960" y="233680"/>
                    </a:lnTo>
                    <a:lnTo>
                      <a:pt x="60960" y="269240"/>
                    </a:lnTo>
                    <a:lnTo>
                      <a:pt x="76200" y="292100"/>
                    </a:lnTo>
                    <a:lnTo>
                      <a:pt x="81280" y="492760"/>
                    </a:lnTo>
                    <a:lnTo>
                      <a:pt x="96520" y="703580"/>
                    </a:lnTo>
                    <a:lnTo>
                      <a:pt x="106680" y="739140"/>
                    </a:lnTo>
                    <a:lnTo>
                      <a:pt x="142240" y="764540"/>
                    </a:lnTo>
                    <a:lnTo>
                      <a:pt x="132080" y="792480"/>
                    </a:lnTo>
                    <a:lnTo>
                      <a:pt x="88900" y="840740"/>
                    </a:lnTo>
                    <a:lnTo>
                      <a:pt x="55880" y="896620"/>
                    </a:lnTo>
                    <a:lnTo>
                      <a:pt x="20320" y="970280"/>
                    </a:lnTo>
                    <a:lnTo>
                      <a:pt x="7620" y="1003300"/>
                    </a:lnTo>
                    <a:lnTo>
                      <a:pt x="0" y="1249680"/>
                    </a:lnTo>
                    <a:lnTo>
                      <a:pt x="17780" y="1303020"/>
                    </a:lnTo>
                    <a:lnTo>
                      <a:pt x="38100" y="1343660"/>
                    </a:lnTo>
                    <a:lnTo>
                      <a:pt x="48260" y="1386840"/>
                    </a:lnTo>
                    <a:lnTo>
                      <a:pt x="228600" y="1564640"/>
                    </a:lnTo>
                    <a:lnTo>
                      <a:pt x="241300" y="1602740"/>
                    </a:lnTo>
                    <a:lnTo>
                      <a:pt x="226060" y="1803400"/>
                    </a:lnTo>
                    <a:lnTo>
                      <a:pt x="238760" y="1874520"/>
                    </a:lnTo>
                    <a:lnTo>
                      <a:pt x="261620" y="1894840"/>
                    </a:lnTo>
                    <a:lnTo>
                      <a:pt x="317500" y="1892300"/>
                    </a:lnTo>
                    <a:lnTo>
                      <a:pt x="396240" y="1917700"/>
                    </a:lnTo>
                    <a:lnTo>
                      <a:pt x="541020" y="1940560"/>
                    </a:lnTo>
                    <a:lnTo>
                      <a:pt x="581660" y="1960880"/>
                    </a:lnTo>
                    <a:lnTo>
                      <a:pt x="601980" y="2004060"/>
                    </a:lnTo>
                    <a:lnTo>
                      <a:pt x="632460" y="2024380"/>
                    </a:lnTo>
                    <a:lnTo>
                      <a:pt x="675640" y="1981200"/>
                    </a:lnTo>
                    <a:lnTo>
                      <a:pt x="937260" y="1892300"/>
                    </a:lnTo>
                    <a:lnTo>
                      <a:pt x="957580" y="1871980"/>
                    </a:lnTo>
                    <a:lnTo>
                      <a:pt x="980440" y="1686560"/>
                    </a:lnTo>
                    <a:lnTo>
                      <a:pt x="975360" y="1658620"/>
                    </a:lnTo>
                    <a:lnTo>
                      <a:pt x="896620" y="1569720"/>
                    </a:lnTo>
                    <a:lnTo>
                      <a:pt x="883920" y="1546860"/>
                    </a:lnTo>
                    <a:lnTo>
                      <a:pt x="906780" y="1536700"/>
                    </a:lnTo>
                    <a:lnTo>
                      <a:pt x="1168400" y="1551940"/>
                    </a:lnTo>
                    <a:lnTo>
                      <a:pt x="1216660" y="1539240"/>
                    </a:lnTo>
                    <a:lnTo>
                      <a:pt x="1236980" y="1518920"/>
                    </a:lnTo>
                    <a:lnTo>
                      <a:pt x="1229360" y="1480820"/>
                    </a:lnTo>
                    <a:lnTo>
                      <a:pt x="1249680" y="1445260"/>
                    </a:lnTo>
                    <a:lnTo>
                      <a:pt x="1249680" y="1379220"/>
                    </a:lnTo>
                    <a:lnTo>
                      <a:pt x="1270000" y="1338580"/>
                    </a:lnTo>
                    <a:lnTo>
                      <a:pt x="1290320" y="1264920"/>
                    </a:lnTo>
                    <a:lnTo>
                      <a:pt x="1297940" y="1221740"/>
                    </a:lnTo>
                    <a:lnTo>
                      <a:pt x="1295400" y="1186180"/>
                    </a:lnTo>
                    <a:lnTo>
                      <a:pt x="1463040" y="1097280"/>
                    </a:lnTo>
                    <a:lnTo>
                      <a:pt x="1490980" y="1061720"/>
                    </a:lnTo>
                    <a:lnTo>
                      <a:pt x="1475740" y="1010920"/>
                    </a:lnTo>
                    <a:lnTo>
                      <a:pt x="1424940" y="901700"/>
                    </a:lnTo>
                    <a:lnTo>
                      <a:pt x="1417320" y="866140"/>
                    </a:lnTo>
                    <a:lnTo>
                      <a:pt x="1430020" y="784860"/>
                    </a:lnTo>
                    <a:lnTo>
                      <a:pt x="1526540" y="477520"/>
                    </a:lnTo>
                    <a:lnTo>
                      <a:pt x="1531620" y="434340"/>
                    </a:lnTo>
                    <a:lnTo>
                      <a:pt x="1518920" y="398780"/>
                    </a:lnTo>
                    <a:cubicBezTo>
                      <a:pt x="1518073" y="340360"/>
                      <a:pt x="1517227" y="281940"/>
                      <a:pt x="1516380" y="223520"/>
                    </a:cubicBezTo>
                    <a:cubicBezTo>
                      <a:pt x="1515533" y="199813"/>
                      <a:pt x="1514687" y="176107"/>
                      <a:pt x="1513840" y="152400"/>
                    </a:cubicBezTo>
                    <a:close/>
                  </a:path>
                </a:pathLst>
              </a:cu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 b="1">
                  <a:solidFill>
                    <a:schemeClr val="tx1"/>
                  </a:solidFill>
                  <a:latin typeface="S-Core Dream 6 Bold" panose="020B0503030302020204" pitchFamily="34" charset="-127"/>
                  <a:ea typeface="S-Core Dream 6 Bold" panose="020B0503030302020204" pitchFamily="34" charset="-127"/>
                </a:endParaRPr>
              </a:p>
            </p:txBody>
          </p:sp>
          <p:sp>
            <p:nvSpPr>
              <p:cNvPr id="391" name="중랑 TXT">
                <a:extLst>
                  <a:ext uri="{FF2B5EF4-FFF2-40B4-BE49-F238E27FC236}">
                    <a16:creationId xmlns:a16="http://schemas.microsoft.com/office/drawing/2014/main" id="{05D0803C-EFAF-3E42-AB1F-CFF94F00FE65}"/>
                  </a:ext>
                </a:extLst>
              </p:cNvPr>
              <p:cNvSpPr txBox="1"/>
              <p:nvPr/>
            </p:nvSpPr>
            <p:spPr>
              <a:xfrm>
                <a:off x="5946613" y="3444657"/>
                <a:ext cx="453971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ko-KR" altLang="en-US" sz="1200" b="1" spc="-150" dirty="0">
                    <a:latin typeface="S-Core Dream 6 Bold" panose="020B0503030302020204" pitchFamily="34" charset="-127"/>
                    <a:ea typeface="S-Core Dream 6 Bold" panose="020B0503030302020204" pitchFamily="34" charset="-127"/>
                  </a:rPr>
                  <a:t>중랑</a:t>
                </a:r>
              </a:p>
            </p:txBody>
          </p:sp>
        </p:grpSp>
        <p:grpSp>
          <p:nvGrpSpPr>
            <p:cNvPr id="378" name="성북구">
              <a:extLst>
                <a:ext uri="{FF2B5EF4-FFF2-40B4-BE49-F238E27FC236}">
                  <a16:creationId xmlns:a16="http://schemas.microsoft.com/office/drawing/2014/main" id="{B00005C7-7352-F547-AEF1-47A5F6A3825D}"/>
                </a:ext>
              </a:extLst>
            </p:cNvPr>
            <p:cNvGrpSpPr/>
            <p:nvPr/>
          </p:nvGrpSpPr>
          <p:grpSpPr>
            <a:xfrm>
              <a:off x="8915549" y="2694968"/>
              <a:ext cx="1268051" cy="969686"/>
              <a:chOff x="4619241" y="2942086"/>
              <a:chExt cx="1268051" cy="969686"/>
            </a:xfrm>
            <a:solidFill>
              <a:srgbClr val="73FEFF"/>
            </a:solidFill>
          </p:grpSpPr>
          <p:sp>
            <p:nvSpPr>
              <p:cNvPr id="388" name="성북구">
                <a:extLst>
                  <a:ext uri="{FF2B5EF4-FFF2-40B4-BE49-F238E27FC236}">
                    <a16:creationId xmlns:a16="http://schemas.microsoft.com/office/drawing/2014/main" id="{BD735602-132B-D049-906F-473A952429D3}"/>
                  </a:ext>
                </a:extLst>
              </p:cNvPr>
              <p:cNvSpPr/>
              <p:nvPr/>
            </p:nvSpPr>
            <p:spPr>
              <a:xfrm>
                <a:off x="4619241" y="2942086"/>
                <a:ext cx="1268051" cy="969686"/>
              </a:xfrm>
              <a:custGeom>
                <a:avLst/>
                <a:gdLst>
                  <a:gd name="connsiteX0" fmla="*/ 240792 w 3108960"/>
                  <a:gd name="connsiteY0" fmla="*/ 0 h 2377440"/>
                  <a:gd name="connsiteX1" fmla="*/ 240792 w 3108960"/>
                  <a:gd name="connsiteY1" fmla="*/ 0 h 2377440"/>
                  <a:gd name="connsiteX2" fmla="*/ 79248 w 3108960"/>
                  <a:gd name="connsiteY2" fmla="*/ 18288 h 2377440"/>
                  <a:gd name="connsiteX3" fmla="*/ 9144 w 3108960"/>
                  <a:gd name="connsiteY3" fmla="*/ 106680 h 2377440"/>
                  <a:gd name="connsiteX4" fmla="*/ 0 w 3108960"/>
                  <a:gd name="connsiteY4" fmla="*/ 143256 h 2377440"/>
                  <a:gd name="connsiteX5" fmla="*/ 24384 w 3108960"/>
                  <a:gd name="connsiteY5" fmla="*/ 201168 h 2377440"/>
                  <a:gd name="connsiteX6" fmla="*/ 24384 w 3108960"/>
                  <a:gd name="connsiteY6" fmla="*/ 265176 h 2377440"/>
                  <a:gd name="connsiteX7" fmla="*/ 42672 w 3108960"/>
                  <a:gd name="connsiteY7" fmla="*/ 295656 h 2377440"/>
                  <a:gd name="connsiteX8" fmla="*/ 106680 w 3108960"/>
                  <a:gd name="connsiteY8" fmla="*/ 280416 h 2377440"/>
                  <a:gd name="connsiteX9" fmla="*/ 140208 w 3108960"/>
                  <a:gd name="connsiteY9" fmla="*/ 295656 h 2377440"/>
                  <a:gd name="connsiteX10" fmla="*/ 167640 w 3108960"/>
                  <a:gd name="connsiteY10" fmla="*/ 362712 h 2377440"/>
                  <a:gd name="connsiteX11" fmla="*/ 170688 w 3108960"/>
                  <a:gd name="connsiteY11" fmla="*/ 402336 h 2377440"/>
                  <a:gd name="connsiteX12" fmla="*/ 185928 w 3108960"/>
                  <a:gd name="connsiteY12" fmla="*/ 432816 h 2377440"/>
                  <a:gd name="connsiteX13" fmla="*/ 170688 w 3108960"/>
                  <a:gd name="connsiteY13" fmla="*/ 469392 h 2377440"/>
                  <a:gd name="connsiteX14" fmla="*/ 179832 w 3108960"/>
                  <a:gd name="connsiteY14" fmla="*/ 502920 h 2377440"/>
                  <a:gd name="connsiteX15" fmla="*/ 222504 w 3108960"/>
                  <a:gd name="connsiteY15" fmla="*/ 539496 h 2377440"/>
                  <a:gd name="connsiteX16" fmla="*/ 237744 w 3108960"/>
                  <a:gd name="connsiteY16" fmla="*/ 576072 h 2377440"/>
                  <a:gd name="connsiteX17" fmla="*/ 228600 w 3108960"/>
                  <a:gd name="connsiteY17" fmla="*/ 661416 h 2377440"/>
                  <a:gd name="connsiteX18" fmla="*/ 237744 w 3108960"/>
                  <a:gd name="connsiteY18" fmla="*/ 725424 h 2377440"/>
                  <a:gd name="connsiteX19" fmla="*/ 326136 w 3108960"/>
                  <a:gd name="connsiteY19" fmla="*/ 822960 h 2377440"/>
                  <a:gd name="connsiteX20" fmla="*/ 374904 w 3108960"/>
                  <a:gd name="connsiteY20" fmla="*/ 847344 h 2377440"/>
                  <a:gd name="connsiteX21" fmla="*/ 402336 w 3108960"/>
                  <a:gd name="connsiteY21" fmla="*/ 862584 h 2377440"/>
                  <a:gd name="connsiteX22" fmla="*/ 420624 w 3108960"/>
                  <a:gd name="connsiteY22" fmla="*/ 905256 h 2377440"/>
                  <a:gd name="connsiteX23" fmla="*/ 429768 w 3108960"/>
                  <a:gd name="connsiteY23" fmla="*/ 935736 h 2377440"/>
                  <a:gd name="connsiteX24" fmla="*/ 423672 w 3108960"/>
                  <a:gd name="connsiteY24" fmla="*/ 1011936 h 2377440"/>
                  <a:gd name="connsiteX25" fmla="*/ 423672 w 3108960"/>
                  <a:gd name="connsiteY25" fmla="*/ 1176528 h 2377440"/>
                  <a:gd name="connsiteX26" fmla="*/ 384048 w 3108960"/>
                  <a:gd name="connsiteY26" fmla="*/ 1246632 h 2377440"/>
                  <a:gd name="connsiteX27" fmla="*/ 362712 w 3108960"/>
                  <a:gd name="connsiteY27" fmla="*/ 1310640 h 2377440"/>
                  <a:gd name="connsiteX28" fmla="*/ 365760 w 3108960"/>
                  <a:gd name="connsiteY28" fmla="*/ 1356360 h 2377440"/>
                  <a:gd name="connsiteX29" fmla="*/ 420624 w 3108960"/>
                  <a:gd name="connsiteY29" fmla="*/ 1447800 h 2377440"/>
                  <a:gd name="connsiteX30" fmla="*/ 420624 w 3108960"/>
                  <a:gd name="connsiteY30" fmla="*/ 1496568 h 2377440"/>
                  <a:gd name="connsiteX31" fmla="*/ 393192 w 3108960"/>
                  <a:gd name="connsiteY31" fmla="*/ 1508760 h 2377440"/>
                  <a:gd name="connsiteX32" fmla="*/ 304800 w 3108960"/>
                  <a:gd name="connsiteY32" fmla="*/ 1499616 h 2377440"/>
                  <a:gd name="connsiteX33" fmla="*/ 265176 w 3108960"/>
                  <a:gd name="connsiteY33" fmla="*/ 1511808 h 2377440"/>
                  <a:gd name="connsiteX34" fmla="*/ 207264 w 3108960"/>
                  <a:gd name="connsiteY34" fmla="*/ 1609344 h 2377440"/>
                  <a:gd name="connsiteX35" fmla="*/ 213360 w 3108960"/>
                  <a:gd name="connsiteY35" fmla="*/ 1658112 h 2377440"/>
                  <a:gd name="connsiteX36" fmla="*/ 274320 w 3108960"/>
                  <a:gd name="connsiteY36" fmla="*/ 1670304 h 2377440"/>
                  <a:gd name="connsiteX37" fmla="*/ 316992 w 3108960"/>
                  <a:gd name="connsiteY37" fmla="*/ 1676400 h 2377440"/>
                  <a:gd name="connsiteX38" fmla="*/ 371856 w 3108960"/>
                  <a:gd name="connsiteY38" fmla="*/ 1670304 h 2377440"/>
                  <a:gd name="connsiteX39" fmla="*/ 448056 w 3108960"/>
                  <a:gd name="connsiteY39" fmla="*/ 1780032 h 2377440"/>
                  <a:gd name="connsiteX40" fmla="*/ 487680 w 3108960"/>
                  <a:gd name="connsiteY40" fmla="*/ 1807464 h 2377440"/>
                  <a:gd name="connsiteX41" fmla="*/ 569976 w 3108960"/>
                  <a:gd name="connsiteY41" fmla="*/ 1792224 h 2377440"/>
                  <a:gd name="connsiteX42" fmla="*/ 649224 w 3108960"/>
                  <a:gd name="connsiteY42" fmla="*/ 1780032 h 2377440"/>
                  <a:gd name="connsiteX43" fmla="*/ 676656 w 3108960"/>
                  <a:gd name="connsiteY43" fmla="*/ 1761744 h 2377440"/>
                  <a:gd name="connsiteX44" fmla="*/ 758952 w 3108960"/>
                  <a:gd name="connsiteY44" fmla="*/ 1758696 h 2377440"/>
                  <a:gd name="connsiteX45" fmla="*/ 847344 w 3108960"/>
                  <a:gd name="connsiteY45" fmla="*/ 1780032 h 2377440"/>
                  <a:gd name="connsiteX46" fmla="*/ 874776 w 3108960"/>
                  <a:gd name="connsiteY46" fmla="*/ 1780032 h 2377440"/>
                  <a:gd name="connsiteX47" fmla="*/ 932688 w 3108960"/>
                  <a:gd name="connsiteY47" fmla="*/ 1816608 h 2377440"/>
                  <a:gd name="connsiteX48" fmla="*/ 926592 w 3108960"/>
                  <a:gd name="connsiteY48" fmla="*/ 1874520 h 2377440"/>
                  <a:gd name="connsiteX49" fmla="*/ 935736 w 3108960"/>
                  <a:gd name="connsiteY49" fmla="*/ 1908048 h 2377440"/>
                  <a:gd name="connsiteX50" fmla="*/ 999744 w 3108960"/>
                  <a:gd name="connsiteY50" fmla="*/ 1990344 h 2377440"/>
                  <a:gd name="connsiteX51" fmla="*/ 1030224 w 3108960"/>
                  <a:gd name="connsiteY51" fmla="*/ 2005584 h 2377440"/>
                  <a:gd name="connsiteX52" fmla="*/ 1042416 w 3108960"/>
                  <a:gd name="connsiteY52" fmla="*/ 2017776 h 2377440"/>
                  <a:gd name="connsiteX53" fmla="*/ 1063752 w 3108960"/>
                  <a:gd name="connsiteY53" fmla="*/ 2057400 h 2377440"/>
                  <a:gd name="connsiteX54" fmla="*/ 1045464 w 3108960"/>
                  <a:gd name="connsiteY54" fmla="*/ 2100072 h 2377440"/>
                  <a:gd name="connsiteX55" fmla="*/ 1048512 w 3108960"/>
                  <a:gd name="connsiteY55" fmla="*/ 2124456 h 2377440"/>
                  <a:gd name="connsiteX56" fmla="*/ 1072896 w 3108960"/>
                  <a:gd name="connsiteY56" fmla="*/ 2148840 h 2377440"/>
                  <a:gd name="connsiteX57" fmla="*/ 1082040 w 3108960"/>
                  <a:gd name="connsiteY57" fmla="*/ 2197608 h 2377440"/>
                  <a:gd name="connsiteX58" fmla="*/ 1057656 w 3108960"/>
                  <a:gd name="connsiteY58" fmla="*/ 2240280 h 2377440"/>
                  <a:gd name="connsiteX59" fmla="*/ 1069848 w 3108960"/>
                  <a:gd name="connsiteY59" fmla="*/ 2276856 h 2377440"/>
                  <a:gd name="connsiteX60" fmla="*/ 1118616 w 3108960"/>
                  <a:gd name="connsiteY60" fmla="*/ 2279904 h 2377440"/>
                  <a:gd name="connsiteX61" fmla="*/ 1164336 w 3108960"/>
                  <a:gd name="connsiteY61" fmla="*/ 2218944 h 2377440"/>
                  <a:gd name="connsiteX62" fmla="*/ 1194816 w 3108960"/>
                  <a:gd name="connsiteY62" fmla="*/ 2200656 h 2377440"/>
                  <a:gd name="connsiteX63" fmla="*/ 1264920 w 3108960"/>
                  <a:gd name="connsiteY63" fmla="*/ 2197608 h 2377440"/>
                  <a:gd name="connsiteX64" fmla="*/ 1301496 w 3108960"/>
                  <a:gd name="connsiteY64" fmla="*/ 2176272 h 2377440"/>
                  <a:gd name="connsiteX65" fmla="*/ 1350264 w 3108960"/>
                  <a:gd name="connsiteY65" fmla="*/ 2164080 h 2377440"/>
                  <a:gd name="connsiteX66" fmla="*/ 1441704 w 3108960"/>
                  <a:gd name="connsiteY66" fmla="*/ 2246376 h 2377440"/>
                  <a:gd name="connsiteX67" fmla="*/ 1429512 w 3108960"/>
                  <a:gd name="connsiteY67" fmla="*/ 2286000 h 2377440"/>
                  <a:gd name="connsiteX68" fmla="*/ 1414272 w 3108960"/>
                  <a:gd name="connsiteY68" fmla="*/ 2319528 h 2377440"/>
                  <a:gd name="connsiteX69" fmla="*/ 1389888 w 3108960"/>
                  <a:gd name="connsiteY69" fmla="*/ 2365248 h 2377440"/>
                  <a:gd name="connsiteX70" fmla="*/ 1420368 w 3108960"/>
                  <a:gd name="connsiteY70" fmla="*/ 2377440 h 2377440"/>
                  <a:gd name="connsiteX71" fmla="*/ 1478280 w 3108960"/>
                  <a:gd name="connsiteY71" fmla="*/ 2340864 h 2377440"/>
                  <a:gd name="connsiteX72" fmla="*/ 1533144 w 3108960"/>
                  <a:gd name="connsiteY72" fmla="*/ 2350008 h 2377440"/>
                  <a:gd name="connsiteX73" fmla="*/ 1569720 w 3108960"/>
                  <a:gd name="connsiteY73" fmla="*/ 2337816 h 2377440"/>
                  <a:gd name="connsiteX74" fmla="*/ 1615440 w 3108960"/>
                  <a:gd name="connsiteY74" fmla="*/ 2246376 h 2377440"/>
                  <a:gd name="connsiteX75" fmla="*/ 1825752 w 3108960"/>
                  <a:gd name="connsiteY75" fmla="*/ 2036064 h 2377440"/>
                  <a:gd name="connsiteX76" fmla="*/ 1856232 w 3108960"/>
                  <a:gd name="connsiteY76" fmla="*/ 1987296 h 2377440"/>
                  <a:gd name="connsiteX77" fmla="*/ 1850136 w 3108960"/>
                  <a:gd name="connsiteY77" fmla="*/ 1959864 h 2377440"/>
                  <a:gd name="connsiteX78" fmla="*/ 1871472 w 3108960"/>
                  <a:gd name="connsiteY78" fmla="*/ 1935480 h 2377440"/>
                  <a:gd name="connsiteX79" fmla="*/ 1874520 w 3108960"/>
                  <a:gd name="connsiteY79" fmla="*/ 1889760 h 2377440"/>
                  <a:gd name="connsiteX80" fmla="*/ 1905000 w 3108960"/>
                  <a:gd name="connsiteY80" fmla="*/ 1859280 h 2377440"/>
                  <a:gd name="connsiteX81" fmla="*/ 1972056 w 3108960"/>
                  <a:gd name="connsiteY81" fmla="*/ 1856232 h 2377440"/>
                  <a:gd name="connsiteX82" fmla="*/ 2005584 w 3108960"/>
                  <a:gd name="connsiteY82" fmla="*/ 1804416 h 2377440"/>
                  <a:gd name="connsiteX83" fmla="*/ 2136648 w 3108960"/>
                  <a:gd name="connsiteY83" fmla="*/ 1652016 h 2377440"/>
                  <a:gd name="connsiteX84" fmla="*/ 2142744 w 3108960"/>
                  <a:gd name="connsiteY84" fmla="*/ 1621536 h 2377440"/>
                  <a:gd name="connsiteX85" fmla="*/ 2133600 w 3108960"/>
                  <a:gd name="connsiteY85" fmla="*/ 1578864 h 2377440"/>
                  <a:gd name="connsiteX86" fmla="*/ 2161032 w 3108960"/>
                  <a:gd name="connsiteY86" fmla="*/ 1536192 h 2377440"/>
                  <a:gd name="connsiteX87" fmla="*/ 2206752 w 3108960"/>
                  <a:gd name="connsiteY87" fmla="*/ 1542288 h 2377440"/>
                  <a:gd name="connsiteX88" fmla="*/ 2206752 w 3108960"/>
                  <a:gd name="connsiteY88" fmla="*/ 1542288 h 2377440"/>
                  <a:gd name="connsiteX89" fmla="*/ 2255520 w 3108960"/>
                  <a:gd name="connsiteY89" fmla="*/ 1548384 h 2377440"/>
                  <a:gd name="connsiteX90" fmla="*/ 2286000 w 3108960"/>
                  <a:gd name="connsiteY90" fmla="*/ 1581912 h 2377440"/>
                  <a:gd name="connsiteX91" fmla="*/ 2319528 w 3108960"/>
                  <a:gd name="connsiteY91" fmla="*/ 1557528 h 2377440"/>
                  <a:gd name="connsiteX92" fmla="*/ 2313432 w 3108960"/>
                  <a:gd name="connsiteY92" fmla="*/ 1496568 h 2377440"/>
                  <a:gd name="connsiteX93" fmla="*/ 2319528 w 3108960"/>
                  <a:gd name="connsiteY93" fmla="*/ 1450848 h 2377440"/>
                  <a:gd name="connsiteX94" fmla="*/ 2346960 w 3108960"/>
                  <a:gd name="connsiteY94" fmla="*/ 1432560 h 2377440"/>
                  <a:gd name="connsiteX95" fmla="*/ 2386584 w 3108960"/>
                  <a:gd name="connsiteY95" fmla="*/ 1438656 h 2377440"/>
                  <a:gd name="connsiteX96" fmla="*/ 2414016 w 3108960"/>
                  <a:gd name="connsiteY96" fmla="*/ 1402080 h 2377440"/>
                  <a:gd name="connsiteX97" fmla="*/ 2414016 w 3108960"/>
                  <a:gd name="connsiteY97" fmla="*/ 1356360 h 2377440"/>
                  <a:gd name="connsiteX98" fmla="*/ 2426208 w 3108960"/>
                  <a:gd name="connsiteY98" fmla="*/ 1328928 h 2377440"/>
                  <a:gd name="connsiteX99" fmla="*/ 2459736 w 3108960"/>
                  <a:gd name="connsiteY99" fmla="*/ 1322832 h 2377440"/>
                  <a:gd name="connsiteX100" fmla="*/ 2505456 w 3108960"/>
                  <a:gd name="connsiteY100" fmla="*/ 1362456 h 2377440"/>
                  <a:gd name="connsiteX101" fmla="*/ 2508504 w 3108960"/>
                  <a:gd name="connsiteY101" fmla="*/ 1405128 h 2377440"/>
                  <a:gd name="connsiteX102" fmla="*/ 2569464 w 3108960"/>
                  <a:gd name="connsiteY102" fmla="*/ 1426464 h 2377440"/>
                  <a:gd name="connsiteX103" fmla="*/ 2691384 w 3108960"/>
                  <a:gd name="connsiteY103" fmla="*/ 1429512 h 2377440"/>
                  <a:gd name="connsiteX104" fmla="*/ 2697480 w 3108960"/>
                  <a:gd name="connsiteY104" fmla="*/ 1411224 h 2377440"/>
                  <a:gd name="connsiteX105" fmla="*/ 2685288 w 3108960"/>
                  <a:gd name="connsiteY105" fmla="*/ 1353312 h 2377440"/>
                  <a:gd name="connsiteX106" fmla="*/ 2703576 w 3108960"/>
                  <a:gd name="connsiteY106" fmla="*/ 1335024 h 2377440"/>
                  <a:gd name="connsiteX107" fmla="*/ 2755392 w 3108960"/>
                  <a:gd name="connsiteY107" fmla="*/ 1304544 h 2377440"/>
                  <a:gd name="connsiteX108" fmla="*/ 2779776 w 3108960"/>
                  <a:gd name="connsiteY108" fmla="*/ 1271016 h 2377440"/>
                  <a:gd name="connsiteX109" fmla="*/ 2764536 w 3108960"/>
                  <a:gd name="connsiteY109" fmla="*/ 1231392 h 2377440"/>
                  <a:gd name="connsiteX110" fmla="*/ 2776728 w 3108960"/>
                  <a:gd name="connsiteY110" fmla="*/ 1158240 h 2377440"/>
                  <a:gd name="connsiteX111" fmla="*/ 2804160 w 3108960"/>
                  <a:gd name="connsiteY111" fmla="*/ 1146048 h 2377440"/>
                  <a:gd name="connsiteX112" fmla="*/ 2877312 w 3108960"/>
                  <a:gd name="connsiteY112" fmla="*/ 1155192 h 2377440"/>
                  <a:gd name="connsiteX113" fmla="*/ 2959608 w 3108960"/>
                  <a:gd name="connsiteY113" fmla="*/ 1139952 h 2377440"/>
                  <a:gd name="connsiteX114" fmla="*/ 3081528 w 3108960"/>
                  <a:gd name="connsiteY114" fmla="*/ 1097280 h 2377440"/>
                  <a:gd name="connsiteX115" fmla="*/ 3108960 w 3108960"/>
                  <a:gd name="connsiteY115" fmla="*/ 1069848 h 2377440"/>
                  <a:gd name="connsiteX116" fmla="*/ 3093720 w 3108960"/>
                  <a:gd name="connsiteY116" fmla="*/ 868680 h 2377440"/>
                  <a:gd name="connsiteX117" fmla="*/ 3078480 w 3108960"/>
                  <a:gd name="connsiteY117" fmla="*/ 853440 h 2377440"/>
                  <a:gd name="connsiteX118" fmla="*/ 2935224 w 3108960"/>
                  <a:gd name="connsiteY118" fmla="*/ 911352 h 2377440"/>
                  <a:gd name="connsiteX119" fmla="*/ 2880360 w 3108960"/>
                  <a:gd name="connsiteY119" fmla="*/ 914400 h 2377440"/>
                  <a:gd name="connsiteX120" fmla="*/ 2849880 w 3108960"/>
                  <a:gd name="connsiteY120" fmla="*/ 908304 h 2377440"/>
                  <a:gd name="connsiteX121" fmla="*/ 2667000 w 3108960"/>
                  <a:gd name="connsiteY121" fmla="*/ 826008 h 2377440"/>
                  <a:gd name="connsiteX122" fmla="*/ 2569464 w 3108960"/>
                  <a:gd name="connsiteY122" fmla="*/ 728472 h 2377440"/>
                  <a:gd name="connsiteX123" fmla="*/ 2493264 w 3108960"/>
                  <a:gd name="connsiteY123" fmla="*/ 667512 h 2377440"/>
                  <a:gd name="connsiteX124" fmla="*/ 2395728 w 3108960"/>
                  <a:gd name="connsiteY124" fmla="*/ 597408 h 2377440"/>
                  <a:gd name="connsiteX125" fmla="*/ 2368296 w 3108960"/>
                  <a:gd name="connsiteY125" fmla="*/ 563880 h 2377440"/>
                  <a:gd name="connsiteX126" fmla="*/ 2368296 w 3108960"/>
                  <a:gd name="connsiteY126" fmla="*/ 563880 h 2377440"/>
                  <a:gd name="connsiteX127" fmla="*/ 2295144 w 3108960"/>
                  <a:gd name="connsiteY127" fmla="*/ 563880 h 2377440"/>
                  <a:gd name="connsiteX128" fmla="*/ 2264664 w 3108960"/>
                  <a:gd name="connsiteY128" fmla="*/ 624840 h 2377440"/>
                  <a:gd name="connsiteX129" fmla="*/ 2264664 w 3108960"/>
                  <a:gd name="connsiteY129" fmla="*/ 743712 h 2377440"/>
                  <a:gd name="connsiteX130" fmla="*/ 2258568 w 3108960"/>
                  <a:gd name="connsiteY130" fmla="*/ 789432 h 2377440"/>
                  <a:gd name="connsiteX131" fmla="*/ 2173224 w 3108960"/>
                  <a:gd name="connsiteY131" fmla="*/ 807720 h 2377440"/>
                  <a:gd name="connsiteX132" fmla="*/ 2124456 w 3108960"/>
                  <a:gd name="connsiteY132" fmla="*/ 829056 h 2377440"/>
                  <a:gd name="connsiteX133" fmla="*/ 1975104 w 3108960"/>
                  <a:gd name="connsiteY133" fmla="*/ 1036320 h 2377440"/>
                  <a:gd name="connsiteX134" fmla="*/ 1831848 w 3108960"/>
                  <a:gd name="connsiteY134" fmla="*/ 1121664 h 2377440"/>
                  <a:gd name="connsiteX135" fmla="*/ 1795272 w 3108960"/>
                  <a:gd name="connsiteY135" fmla="*/ 1143000 h 2377440"/>
                  <a:gd name="connsiteX136" fmla="*/ 1764792 w 3108960"/>
                  <a:gd name="connsiteY136" fmla="*/ 1121664 h 2377440"/>
                  <a:gd name="connsiteX137" fmla="*/ 1697736 w 3108960"/>
                  <a:gd name="connsiteY137" fmla="*/ 1030224 h 2377440"/>
                  <a:gd name="connsiteX138" fmla="*/ 1679448 w 3108960"/>
                  <a:gd name="connsiteY138" fmla="*/ 1008888 h 2377440"/>
                  <a:gd name="connsiteX139" fmla="*/ 1466088 w 3108960"/>
                  <a:gd name="connsiteY139" fmla="*/ 1021080 h 2377440"/>
                  <a:gd name="connsiteX140" fmla="*/ 1444752 w 3108960"/>
                  <a:gd name="connsiteY140" fmla="*/ 1042416 h 2377440"/>
                  <a:gd name="connsiteX141" fmla="*/ 1374648 w 3108960"/>
                  <a:gd name="connsiteY141" fmla="*/ 966216 h 2377440"/>
                  <a:gd name="connsiteX142" fmla="*/ 1310640 w 3108960"/>
                  <a:gd name="connsiteY142" fmla="*/ 966216 h 2377440"/>
                  <a:gd name="connsiteX143" fmla="*/ 1267968 w 3108960"/>
                  <a:gd name="connsiteY143" fmla="*/ 966216 h 2377440"/>
                  <a:gd name="connsiteX144" fmla="*/ 1237488 w 3108960"/>
                  <a:gd name="connsiteY144" fmla="*/ 935736 h 2377440"/>
                  <a:gd name="connsiteX145" fmla="*/ 1231392 w 3108960"/>
                  <a:gd name="connsiteY145" fmla="*/ 877824 h 2377440"/>
                  <a:gd name="connsiteX146" fmla="*/ 1197864 w 3108960"/>
                  <a:gd name="connsiteY146" fmla="*/ 871728 h 2377440"/>
                  <a:gd name="connsiteX147" fmla="*/ 1161288 w 3108960"/>
                  <a:gd name="connsiteY147" fmla="*/ 886968 h 2377440"/>
                  <a:gd name="connsiteX148" fmla="*/ 978408 w 3108960"/>
                  <a:gd name="connsiteY148" fmla="*/ 710184 h 2377440"/>
                  <a:gd name="connsiteX149" fmla="*/ 969264 w 3108960"/>
                  <a:gd name="connsiteY149" fmla="*/ 682752 h 2377440"/>
                  <a:gd name="connsiteX150" fmla="*/ 978408 w 3108960"/>
                  <a:gd name="connsiteY150" fmla="*/ 588264 h 2377440"/>
                  <a:gd name="connsiteX151" fmla="*/ 990600 w 3108960"/>
                  <a:gd name="connsiteY151" fmla="*/ 548640 h 2377440"/>
                  <a:gd name="connsiteX152" fmla="*/ 993648 w 3108960"/>
                  <a:gd name="connsiteY152" fmla="*/ 512064 h 2377440"/>
                  <a:gd name="connsiteX153" fmla="*/ 966216 w 3108960"/>
                  <a:gd name="connsiteY153" fmla="*/ 490728 h 2377440"/>
                  <a:gd name="connsiteX154" fmla="*/ 902208 w 3108960"/>
                  <a:gd name="connsiteY154" fmla="*/ 499872 h 2377440"/>
                  <a:gd name="connsiteX155" fmla="*/ 795528 w 3108960"/>
                  <a:gd name="connsiteY155" fmla="*/ 502920 h 2377440"/>
                  <a:gd name="connsiteX156" fmla="*/ 774192 w 3108960"/>
                  <a:gd name="connsiteY156" fmla="*/ 493776 h 2377440"/>
                  <a:gd name="connsiteX157" fmla="*/ 728472 w 3108960"/>
                  <a:gd name="connsiteY157" fmla="*/ 426720 h 2377440"/>
                  <a:gd name="connsiteX158" fmla="*/ 697992 w 3108960"/>
                  <a:gd name="connsiteY158" fmla="*/ 411480 h 2377440"/>
                  <a:gd name="connsiteX159" fmla="*/ 667512 w 3108960"/>
                  <a:gd name="connsiteY159" fmla="*/ 374904 h 2377440"/>
                  <a:gd name="connsiteX160" fmla="*/ 627888 w 3108960"/>
                  <a:gd name="connsiteY160" fmla="*/ 371856 h 2377440"/>
                  <a:gd name="connsiteX161" fmla="*/ 579120 w 3108960"/>
                  <a:gd name="connsiteY161" fmla="*/ 359664 h 2377440"/>
                  <a:gd name="connsiteX162" fmla="*/ 566928 w 3108960"/>
                  <a:gd name="connsiteY162" fmla="*/ 347472 h 2377440"/>
                  <a:gd name="connsiteX163" fmla="*/ 563880 w 3108960"/>
                  <a:gd name="connsiteY163" fmla="*/ 304800 h 2377440"/>
                  <a:gd name="connsiteX164" fmla="*/ 536448 w 3108960"/>
                  <a:gd name="connsiteY164" fmla="*/ 271272 h 2377440"/>
                  <a:gd name="connsiteX165" fmla="*/ 542544 w 3108960"/>
                  <a:gd name="connsiteY165" fmla="*/ 155448 h 2377440"/>
                  <a:gd name="connsiteX166" fmla="*/ 518160 w 3108960"/>
                  <a:gd name="connsiteY166" fmla="*/ 115824 h 2377440"/>
                  <a:gd name="connsiteX167" fmla="*/ 487680 w 3108960"/>
                  <a:gd name="connsiteY167" fmla="*/ 124968 h 2377440"/>
                  <a:gd name="connsiteX168" fmla="*/ 448056 w 3108960"/>
                  <a:gd name="connsiteY168" fmla="*/ 164592 h 2377440"/>
                  <a:gd name="connsiteX169" fmla="*/ 420624 w 3108960"/>
                  <a:gd name="connsiteY169" fmla="*/ 167640 h 2377440"/>
                  <a:gd name="connsiteX170" fmla="*/ 396240 w 3108960"/>
                  <a:gd name="connsiteY170" fmla="*/ 158496 h 2377440"/>
                  <a:gd name="connsiteX171" fmla="*/ 387096 w 3108960"/>
                  <a:gd name="connsiteY171" fmla="*/ 140208 h 2377440"/>
                  <a:gd name="connsiteX172" fmla="*/ 286512 w 3108960"/>
                  <a:gd name="connsiteY172" fmla="*/ 27432 h 2377440"/>
                  <a:gd name="connsiteX173" fmla="*/ 240792 w 3108960"/>
                  <a:gd name="connsiteY173" fmla="*/ 0 h 2377440"/>
                  <a:gd name="connsiteX0" fmla="*/ 240792 w 3108960"/>
                  <a:gd name="connsiteY0" fmla="*/ 0 h 2377440"/>
                  <a:gd name="connsiteX1" fmla="*/ 240792 w 3108960"/>
                  <a:gd name="connsiteY1" fmla="*/ 0 h 2377440"/>
                  <a:gd name="connsiteX2" fmla="*/ 79248 w 3108960"/>
                  <a:gd name="connsiteY2" fmla="*/ 18288 h 2377440"/>
                  <a:gd name="connsiteX3" fmla="*/ 9144 w 3108960"/>
                  <a:gd name="connsiteY3" fmla="*/ 106680 h 2377440"/>
                  <a:gd name="connsiteX4" fmla="*/ 0 w 3108960"/>
                  <a:gd name="connsiteY4" fmla="*/ 143256 h 2377440"/>
                  <a:gd name="connsiteX5" fmla="*/ 24384 w 3108960"/>
                  <a:gd name="connsiteY5" fmla="*/ 201168 h 2377440"/>
                  <a:gd name="connsiteX6" fmla="*/ 24384 w 3108960"/>
                  <a:gd name="connsiteY6" fmla="*/ 265176 h 2377440"/>
                  <a:gd name="connsiteX7" fmla="*/ 42672 w 3108960"/>
                  <a:gd name="connsiteY7" fmla="*/ 295656 h 2377440"/>
                  <a:gd name="connsiteX8" fmla="*/ 106680 w 3108960"/>
                  <a:gd name="connsiteY8" fmla="*/ 280416 h 2377440"/>
                  <a:gd name="connsiteX9" fmla="*/ 140208 w 3108960"/>
                  <a:gd name="connsiteY9" fmla="*/ 295656 h 2377440"/>
                  <a:gd name="connsiteX10" fmla="*/ 167640 w 3108960"/>
                  <a:gd name="connsiteY10" fmla="*/ 362712 h 2377440"/>
                  <a:gd name="connsiteX11" fmla="*/ 170688 w 3108960"/>
                  <a:gd name="connsiteY11" fmla="*/ 402336 h 2377440"/>
                  <a:gd name="connsiteX12" fmla="*/ 185928 w 3108960"/>
                  <a:gd name="connsiteY12" fmla="*/ 432816 h 2377440"/>
                  <a:gd name="connsiteX13" fmla="*/ 170688 w 3108960"/>
                  <a:gd name="connsiteY13" fmla="*/ 469392 h 2377440"/>
                  <a:gd name="connsiteX14" fmla="*/ 179832 w 3108960"/>
                  <a:gd name="connsiteY14" fmla="*/ 502920 h 2377440"/>
                  <a:gd name="connsiteX15" fmla="*/ 222504 w 3108960"/>
                  <a:gd name="connsiteY15" fmla="*/ 539496 h 2377440"/>
                  <a:gd name="connsiteX16" fmla="*/ 237744 w 3108960"/>
                  <a:gd name="connsiteY16" fmla="*/ 576072 h 2377440"/>
                  <a:gd name="connsiteX17" fmla="*/ 228600 w 3108960"/>
                  <a:gd name="connsiteY17" fmla="*/ 661416 h 2377440"/>
                  <a:gd name="connsiteX18" fmla="*/ 237744 w 3108960"/>
                  <a:gd name="connsiteY18" fmla="*/ 725424 h 2377440"/>
                  <a:gd name="connsiteX19" fmla="*/ 326136 w 3108960"/>
                  <a:gd name="connsiteY19" fmla="*/ 822960 h 2377440"/>
                  <a:gd name="connsiteX20" fmla="*/ 374904 w 3108960"/>
                  <a:gd name="connsiteY20" fmla="*/ 847344 h 2377440"/>
                  <a:gd name="connsiteX21" fmla="*/ 402336 w 3108960"/>
                  <a:gd name="connsiteY21" fmla="*/ 862584 h 2377440"/>
                  <a:gd name="connsiteX22" fmla="*/ 420624 w 3108960"/>
                  <a:gd name="connsiteY22" fmla="*/ 905256 h 2377440"/>
                  <a:gd name="connsiteX23" fmla="*/ 429768 w 3108960"/>
                  <a:gd name="connsiteY23" fmla="*/ 935736 h 2377440"/>
                  <a:gd name="connsiteX24" fmla="*/ 423672 w 3108960"/>
                  <a:gd name="connsiteY24" fmla="*/ 1011936 h 2377440"/>
                  <a:gd name="connsiteX25" fmla="*/ 423672 w 3108960"/>
                  <a:gd name="connsiteY25" fmla="*/ 1176528 h 2377440"/>
                  <a:gd name="connsiteX26" fmla="*/ 384048 w 3108960"/>
                  <a:gd name="connsiteY26" fmla="*/ 1246632 h 2377440"/>
                  <a:gd name="connsiteX27" fmla="*/ 362712 w 3108960"/>
                  <a:gd name="connsiteY27" fmla="*/ 1310640 h 2377440"/>
                  <a:gd name="connsiteX28" fmla="*/ 365760 w 3108960"/>
                  <a:gd name="connsiteY28" fmla="*/ 1356360 h 2377440"/>
                  <a:gd name="connsiteX29" fmla="*/ 420624 w 3108960"/>
                  <a:gd name="connsiteY29" fmla="*/ 1447800 h 2377440"/>
                  <a:gd name="connsiteX30" fmla="*/ 420624 w 3108960"/>
                  <a:gd name="connsiteY30" fmla="*/ 1496568 h 2377440"/>
                  <a:gd name="connsiteX31" fmla="*/ 393192 w 3108960"/>
                  <a:gd name="connsiteY31" fmla="*/ 1508760 h 2377440"/>
                  <a:gd name="connsiteX32" fmla="*/ 304800 w 3108960"/>
                  <a:gd name="connsiteY32" fmla="*/ 1499616 h 2377440"/>
                  <a:gd name="connsiteX33" fmla="*/ 277368 w 3108960"/>
                  <a:gd name="connsiteY33" fmla="*/ 1517904 h 2377440"/>
                  <a:gd name="connsiteX34" fmla="*/ 207264 w 3108960"/>
                  <a:gd name="connsiteY34" fmla="*/ 1609344 h 2377440"/>
                  <a:gd name="connsiteX35" fmla="*/ 213360 w 3108960"/>
                  <a:gd name="connsiteY35" fmla="*/ 1658112 h 2377440"/>
                  <a:gd name="connsiteX36" fmla="*/ 274320 w 3108960"/>
                  <a:gd name="connsiteY36" fmla="*/ 1670304 h 2377440"/>
                  <a:gd name="connsiteX37" fmla="*/ 316992 w 3108960"/>
                  <a:gd name="connsiteY37" fmla="*/ 1676400 h 2377440"/>
                  <a:gd name="connsiteX38" fmla="*/ 371856 w 3108960"/>
                  <a:gd name="connsiteY38" fmla="*/ 1670304 h 2377440"/>
                  <a:gd name="connsiteX39" fmla="*/ 448056 w 3108960"/>
                  <a:gd name="connsiteY39" fmla="*/ 1780032 h 2377440"/>
                  <a:gd name="connsiteX40" fmla="*/ 487680 w 3108960"/>
                  <a:gd name="connsiteY40" fmla="*/ 1807464 h 2377440"/>
                  <a:gd name="connsiteX41" fmla="*/ 569976 w 3108960"/>
                  <a:gd name="connsiteY41" fmla="*/ 1792224 h 2377440"/>
                  <a:gd name="connsiteX42" fmla="*/ 649224 w 3108960"/>
                  <a:gd name="connsiteY42" fmla="*/ 1780032 h 2377440"/>
                  <a:gd name="connsiteX43" fmla="*/ 676656 w 3108960"/>
                  <a:gd name="connsiteY43" fmla="*/ 1761744 h 2377440"/>
                  <a:gd name="connsiteX44" fmla="*/ 758952 w 3108960"/>
                  <a:gd name="connsiteY44" fmla="*/ 1758696 h 2377440"/>
                  <a:gd name="connsiteX45" fmla="*/ 847344 w 3108960"/>
                  <a:gd name="connsiteY45" fmla="*/ 1780032 h 2377440"/>
                  <a:gd name="connsiteX46" fmla="*/ 874776 w 3108960"/>
                  <a:gd name="connsiteY46" fmla="*/ 1780032 h 2377440"/>
                  <a:gd name="connsiteX47" fmla="*/ 932688 w 3108960"/>
                  <a:gd name="connsiteY47" fmla="*/ 1816608 h 2377440"/>
                  <a:gd name="connsiteX48" fmla="*/ 926592 w 3108960"/>
                  <a:gd name="connsiteY48" fmla="*/ 1874520 h 2377440"/>
                  <a:gd name="connsiteX49" fmla="*/ 935736 w 3108960"/>
                  <a:gd name="connsiteY49" fmla="*/ 1908048 h 2377440"/>
                  <a:gd name="connsiteX50" fmla="*/ 999744 w 3108960"/>
                  <a:gd name="connsiteY50" fmla="*/ 1990344 h 2377440"/>
                  <a:gd name="connsiteX51" fmla="*/ 1030224 w 3108960"/>
                  <a:gd name="connsiteY51" fmla="*/ 2005584 h 2377440"/>
                  <a:gd name="connsiteX52" fmla="*/ 1042416 w 3108960"/>
                  <a:gd name="connsiteY52" fmla="*/ 2017776 h 2377440"/>
                  <a:gd name="connsiteX53" fmla="*/ 1063752 w 3108960"/>
                  <a:gd name="connsiteY53" fmla="*/ 2057400 h 2377440"/>
                  <a:gd name="connsiteX54" fmla="*/ 1045464 w 3108960"/>
                  <a:gd name="connsiteY54" fmla="*/ 2100072 h 2377440"/>
                  <a:gd name="connsiteX55" fmla="*/ 1048512 w 3108960"/>
                  <a:gd name="connsiteY55" fmla="*/ 2124456 h 2377440"/>
                  <a:gd name="connsiteX56" fmla="*/ 1072896 w 3108960"/>
                  <a:gd name="connsiteY56" fmla="*/ 2148840 h 2377440"/>
                  <a:gd name="connsiteX57" fmla="*/ 1082040 w 3108960"/>
                  <a:gd name="connsiteY57" fmla="*/ 2197608 h 2377440"/>
                  <a:gd name="connsiteX58" fmla="*/ 1057656 w 3108960"/>
                  <a:gd name="connsiteY58" fmla="*/ 2240280 h 2377440"/>
                  <a:gd name="connsiteX59" fmla="*/ 1069848 w 3108960"/>
                  <a:gd name="connsiteY59" fmla="*/ 2276856 h 2377440"/>
                  <a:gd name="connsiteX60" fmla="*/ 1118616 w 3108960"/>
                  <a:gd name="connsiteY60" fmla="*/ 2279904 h 2377440"/>
                  <a:gd name="connsiteX61" fmla="*/ 1164336 w 3108960"/>
                  <a:gd name="connsiteY61" fmla="*/ 2218944 h 2377440"/>
                  <a:gd name="connsiteX62" fmla="*/ 1194816 w 3108960"/>
                  <a:gd name="connsiteY62" fmla="*/ 2200656 h 2377440"/>
                  <a:gd name="connsiteX63" fmla="*/ 1264920 w 3108960"/>
                  <a:gd name="connsiteY63" fmla="*/ 2197608 h 2377440"/>
                  <a:gd name="connsiteX64" fmla="*/ 1301496 w 3108960"/>
                  <a:gd name="connsiteY64" fmla="*/ 2176272 h 2377440"/>
                  <a:gd name="connsiteX65" fmla="*/ 1350264 w 3108960"/>
                  <a:gd name="connsiteY65" fmla="*/ 2164080 h 2377440"/>
                  <a:gd name="connsiteX66" fmla="*/ 1441704 w 3108960"/>
                  <a:gd name="connsiteY66" fmla="*/ 2246376 h 2377440"/>
                  <a:gd name="connsiteX67" fmla="*/ 1429512 w 3108960"/>
                  <a:gd name="connsiteY67" fmla="*/ 2286000 h 2377440"/>
                  <a:gd name="connsiteX68" fmla="*/ 1414272 w 3108960"/>
                  <a:gd name="connsiteY68" fmla="*/ 2319528 h 2377440"/>
                  <a:gd name="connsiteX69" fmla="*/ 1389888 w 3108960"/>
                  <a:gd name="connsiteY69" fmla="*/ 2365248 h 2377440"/>
                  <a:gd name="connsiteX70" fmla="*/ 1420368 w 3108960"/>
                  <a:gd name="connsiteY70" fmla="*/ 2377440 h 2377440"/>
                  <a:gd name="connsiteX71" fmla="*/ 1478280 w 3108960"/>
                  <a:gd name="connsiteY71" fmla="*/ 2340864 h 2377440"/>
                  <a:gd name="connsiteX72" fmla="*/ 1533144 w 3108960"/>
                  <a:gd name="connsiteY72" fmla="*/ 2350008 h 2377440"/>
                  <a:gd name="connsiteX73" fmla="*/ 1569720 w 3108960"/>
                  <a:gd name="connsiteY73" fmla="*/ 2337816 h 2377440"/>
                  <a:gd name="connsiteX74" fmla="*/ 1615440 w 3108960"/>
                  <a:gd name="connsiteY74" fmla="*/ 2246376 h 2377440"/>
                  <a:gd name="connsiteX75" fmla="*/ 1825752 w 3108960"/>
                  <a:gd name="connsiteY75" fmla="*/ 2036064 h 2377440"/>
                  <a:gd name="connsiteX76" fmla="*/ 1856232 w 3108960"/>
                  <a:gd name="connsiteY76" fmla="*/ 1987296 h 2377440"/>
                  <a:gd name="connsiteX77" fmla="*/ 1850136 w 3108960"/>
                  <a:gd name="connsiteY77" fmla="*/ 1959864 h 2377440"/>
                  <a:gd name="connsiteX78" fmla="*/ 1871472 w 3108960"/>
                  <a:gd name="connsiteY78" fmla="*/ 1935480 h 2377440"/>
                  <a:gd name="connsiteX79" fmla="*/ 1874520 w 3108960"/>
                  <a:gd name="connsiteY79" fmla="*/ 1889760 h 2377440"/>
                  <a:gd name="connsiteX80" fmla="*/ 1905000 w 3108960"/>
                  <a:gd name="connsiteY80" fmla="*/ 1859280 h 2377440"/>
                  <a:gd name="connsiteX81" fmla="*/ 1972056 w 3108960"/>
                  <a:gd name="connsiteY81" fmla="*/ 1856232 h 2377440"/>
                  <a:gd name="connsiteX82" fmla="*/ 2005584 w 3108960"/>
                  <a:gd name="connsiteY82" fmla="*/ 1804416 h 2377440"/>
                  <a:gd name="connsiteX83" fmla="*/ 2136648 w 3108960"/>
                  <a:gd name="connsiteY83" fmla="*/ 1652016 h 2377440"/>
                  <a:gd name="connsiteX84" fmla="*/ 2142744 w 3108960"/>
                  <a:gd name="connsiteY84" fmla="*/ 1621536 h 2377440"/>
                  <a:gd name="connsiteX85" fmla="*/ 2133600 w 3108960"/>
                  <a:gd name="connsiteY85" fmla="*/ 1578864 h 2377440"/>
                  <a:gd name="connsiteX86" fmla="*/ 2161032 w 3108960"/>
                  <a:gd name="connsiteY86" fmla="*/ 1536192 h 2377440"/>
                  <a:gd name="connsiteX87" fmla="*/ 2206752 w 3108960"/>
                  <a:gd name="connsiteY87" fmla="*/ 1542288 h 2377440"/>
                  <a:gd name="connsiteX88" fmla="*/ 2206752 w 3108960"/>
                  <a:gd name="connsiteY88" fmla="*/ 1542288 h 2377440"/>
                  <a:gd name="connsiteX89" fmla="*/ 2255520 w 3108960"/>
                  <a:gd name="connsiteY89" fmla="*/ 1548384 h 2377440"/>
                  <a:gd name="connsiteX90" fmla="*/ 2286000 w 3108960"/>
                  <a:gd name="connsiteY90" fmla="*/ 1581912 h 2377440"/>
                  <a:gd name="connsiteX91" fmla="*/ 2319528 w 3108960"/>
                  <a:gd name="connsiteY91" fmla="*/ 1557528 h 2377440"/>
                  <a:gd name="connsiteX92" fmla="*/ 2313432 w 3108960"/>
                  <a:gd name="connsiteY92" fmla="*/ 1496568 h 2377440"/>
                  <a:gd name="connsiteX93" fmla="*/ 2319528 w 3108960"/>
                  <a:gd name="connsiteY93" fmla="*/ 1450848 h 2377440"/>
                  <a:gd name="connsiteX94" fmla="*/ 2346960 w 3108960"/>
                  <a:gd name="connsiteY94" fmla="*/ 1432560 h 2377440"/>
                  <a:gd name="connsiteX95" fmla="*/ 2386584 w 3108960"/>
                  <a:gd name="connsiteY95" fmla="*/ 1438656 h 2377440"/>
                  <a:gd name="connsiteX96" fmla="*/ 2414016 w 3108960"/>
                  <a:gd name="connsiteY96" fmla="*/ 1402080 h 2377440"/>
                  <a:gd name="connsiteX97" fmla="*/ 2414016 w 3108960"/>
                  <a:gd name="connsiteY97" fmla="*/ 1356360 h 2377440"/>
                  <a:gd name="connsiteX98" fmla="*/ 2426208 w 3108960"/>
                  <a:gd name="connsiteY98" fmla="*/ 1328928 h 2377440"/>
                  <a:gd name="connsiteX99" fmla="*/ 2459736 w 3108960"/>
                  <a:gd name="connsiteY99" fmla="*/ 1322832 h 2377440"/>
                  <a:gd name="connsiteX100" fmla="*/ 2505456 w 3108960"/>
                  <a:gd name="connsiteY100" fmla="*/ 1362456 h 2377440"/>
                  <a:gd name="connsiteX101" fmla="*/ 2508504 w 3108960"/>
                  <a:gd name="connsiteY101" fmla="*/ 1405128 h 2377440"/>
                  <a:gd name="connsiteX102" fmla="*/ 2569464 w 3108960"/>
                  <a:gd name="connsiteY102" fmla="*/ 1426464 h 2377440"/>
                  <a:gd name="connsiteX103" fmla="*/ 2691384 w 3108960"/>
                  <a:gd name="connsiteY103" fmla="*/ 1429512 h 2377440"/>
                  <a:gd name="connsiteX104" fmla="*/ 2697480 w 3108960"/>
                  <a:gd name="connsiteY104" fmla="*/ 1411224 h 2377440"/>
                  <a:gd name="connsiteX105" fmla="*/ 2685288 w 3108960"/>
                  <a:gd name="connsiteY105" fmla="*/ 1353312 h 2377440"/>
                  <a:gd name="connsiteX106" fmla="*/ 2703576 w 3108960"/>
                  <a:gd name="connsiteY106" fmla="*/ 1335024 h 2377440"/>
                  <a:gd name="connsiteX107" fmla="*/ 2755392 w 3108960"/>
                  <a:gd name="connsiteY107" fmla="*/ 1304544 h 2377440"/>
                  <a:gd name="connsiteX108" fmla="*/ 2779776 w 3108960"/>
                  <a:gd name="connsiteY108" fmla="*/ 1271016 h 2377440"/>
                  <a:gd name="connsiteX109" fmla="*/ 2764536 w 3108960"/>
                  <a:gd name="connsiteY109" fmla="*/ 1231392 h 2377440"/>
                  <a:gd name="connsiteX110" fmla="*/ 2776728 w 3108960"/>
                  <a:gd name="connsiteY110" fmla="*/ 1158240 h 2377440"/>
                  <a:gd name="connsiteX111" fmla="*/ 2804160 w 3108960"/>
                  <a:gd name="connsiteY111" fmla="*/ 1146048 h 2377440"/>
                  <a:gd name="connsiteX112" fmla="*/ 2877312 w 3108960"/>
                  <a:gd name="connsiteY112" fmla="*/ 1155192 h 2377440"/>
                  <a:gd name="connsiteX113" fmla="*/ 2959608 w 3108960"/>
                  <a:gd name="connsiteY113" fmla="*/ 1139952 h 2377440"/>
                  <a:gd name="connsiteX114" fmla="*/ 3081528 w 3108960"/>
                  <a:gd name="connsiteY114" fmla="*/ 1097280 h 2377440"/>
                  <a:gd name="connsiteX115" fmla="*/ 3108960 w 3108960"/>
                  <a:gd name="connsiteY115" fmla="*/ 1069848 h 2377440"/>
                  <a:gd name="connsiteX116" fmla="*/ 3093720 w 3108960"/>
                  <a:gd name="connsiteY116" fmla="*/ 868680 h 2377440"/>
                  <a:gd name="connsiteX117" fmla="*/ 3078480 w 3108960"/>
                  <a:gd name="connsiteY117" fmla="*/ 853440 h 2377440"/>
                  <a:gd name="connsiteX118" fmla="*/ 2935224 w 3108960"/>
                  <a:gd name="connsiteY118" fmla="*/ 911352 h 2377440"/>
                  <a:gd name="connsiteX119" fmla="*/ 2880360 w 3108960"/>
                  <a:gd name="connsiteY119" fmla="*/ 914400 h 2377440"/>
                  <a:gd name="connsiteX120" fmla="*/ 2849880 w 3108960"/>
                  <a:gd name="connsiteY120" fmla="*/ 908304 h 2377440"/>
                  <a:gd name="connsiteX121" fmla="*/ 2667000 w 3108960"/>
                  <a:gd name="connsiteY121" fmla="*/ 826008 h 2377440"/>
                  <a:gd name="connsiteX122" fmla="*/ 2569464 w 3108960"/>
                  <a:gd name="connsiteY122" fmla="*/ 728472 h 2377440"/>
                  <a:gd name="connsiteX123" fmla="*/ 2493264 w 3108960"/>
                  <a:gd name="connsiteY123" fmla="*/ 667512 h 2377440"/>
                  <a:gd name="connsiteX124" fmla="*/ 2395728 w 3108960"/>
                  <a:gd name="connsiteY124" fmla="*/ 597408 h 2377440"/>
                  <a:gd name="connsiteX125" fmla="*/ 2368296 w 3108960"/>
                  <a:gd name="connsiteY125" fmla="*/ 563880 h 2377440"/>
                  <a:gd name="connsiteX126" fmla="*/ 2368296 w 3108960"/>
                  <a:gd name="connsiteY126" fmla="*/ 563880 h 2377440"/>
                  <a:gd name="connsiteX127" fmla="*/ 2295144 w 3108960"/>
                  <a:gd name="connsiteY127" fmla="*/ 563880 h 2377440"/>
                  <a:gd name="connsiteX128" fmla="*/ 2264664 w 3108960"/>
                  <a:gd name="connsiteY128" fmla="*/ 624840 h 2377440"/>
                  <a:gd name="connsiteX129" fmla="*/ 2264664 w 3108960"/>
                  <a:gd name="connsiteY129" fmla="*/ 743712 h 2377440"/>
                  <a:gd name="connsiteX130" fmla="*/ 2258568 w 3108960"/>
                  <a:gd name="connsiteY130" fmla="*/ 789432 h 2377440"/>
                  <a:gd name="connsiteX131" fmla="*/ 2173224 w 3108960"/>
                  <a:gd name="connsiteY131" fmla="*/ 807720 h 2377440"/>
                  <a:gd name="connsiteX132" fmla="*/ 2124456 w 3108960"/>
                  <a:gd name="connsiteY132" fmla="*/ 829056 h 2377440"/>
                  <a:gd name="connsiteX133" fmla="*/ 1975104 w 3108960"/>
                  <a:gd name="connsiteY133" fmla="*/ 1036320 h 2377440"/>
                  <a:gd name="connsiteX134" fmla="*/ 1831848 w 3108960"/>
                  <a:gd name="connsiteY134" fmla="*/ 1121664 h 2377440"/>
                  <a:gd name="connsiteX135" fmla="*/ 1795272 w 3108960"/>
                  <a:gd name="connsiteY135" fmla="*/ 1143000 h 2377440"/>
                  <a:gd name="connsiteX136" fmla="*/ 1764792 w 3108960"/>
                  <a:gd name="connsiteY136" fmla="*/ 1121664 h 2377440"/>
                  <a:gd name="connsiteX137" fmla="*/ 1697736 w 3108960"/>
                  <a:gd name="connsiteY137" fmla="*/ 1030224 h 2377440"/>
                  <a:gd name="connsiteX138" fmla="*/ 1679448 w 3108960"/>
                  <a:gd name="connsiteY138" fmla="*/ 1008888 h 2377440"/>
                  <a:gd name="connsiteX139" fmla="*/ 1466088 w 3108960"/>
                  <a:gd name="connsiteY139" fmla="*/ 1021080 h 2377440"/>
                  <a:gd name="connsiteX140" fmla="*/ 1444752 w 3108960"/>
                  <a:gd name="connsiteY140" fmla="*/ 1042416 h 2377440"/>
                  <a:gd name="connsiteX141" fmla="*/ 1374648 w 3108960"/>
                  <a:gd name="connsiteY141" fmla="*/ 966216 h 2377440"/>
                  <a:gd name="connsiteX142" fmla="*/ 1310640 w 3108960"/>
                  <a:gd name="connsiteY142" fmla="*/ 966216 h 2377440"/>
                  <a:gd name="connsiteX143" fmla="*/ 1267968 w 3108960"/>
                  <a:gd name="connsiteY143" fmla="*/ 966216 h 2377440"/>
                  <a:gd name="connsiteX144" fmla="*/ 1237488 w 3108960"/>
                  <a:gd name="connsiteY144" fmla="*/ 935736 h 2377440"/>
                  <a:gd name="connsiteX145" fmla="*/ 1231392 w 3108960"/>
                  <a:gd name="connsiteY145" fmla="*/ 877824 h 2377440"/>
                  <a:gd name="connsiteX146" fmla="*/ 1197864 w 3108960"/>
                  <a:gd name="connsiteY146" fmla="*/ 871728 h 2377440"/>
                  <a:gd name="connsiteX147" fmla="*/ 1161288 w 3108960"/>
                  <a:gd name="connsiteY147" fmla="*/ 886968 h 2377440"/>
                  <a:gd name="connsiteX148" fmla="*/ 978408 w 3108960"/>
                  <a:gd name="connsiteY148" fmla="*/ 710184 h 2377440"/>
                  <a:gd name="connsiteX149" fmla="*/ 969264 w 3108960"/>
                  <a:gd name="connsiteY149" fmla="*/ 682752 h 2377440"/>
                  <a:gd name="connsiteX150" fmla="*/ 978408 w 3108960"/>
                  <a:gd name="connsiteY150" fmla="*/ 588264 h 2377440"/>
                  <a:gd name="connsiteX151" fmla="*/ 990600 w 3108960"/>
                  <a:gd name="connsiteY151" fmla="*/ 548640 h 2377440"/>
                  <a:gd name="connsiteX152" fmla="*/ 993648 w 3108960"/>
                  <a:gd name="connsiteY152" fmla="*/ 512064 h 2377440"/>
                  <a:gd name="connsiteX153" fmla="*/ 966216 w 3108960"/>
                  <a:gd name="connsiteY153" fmla="*/ 490728 h 2377440"/>
                  <a:gd name="connsiteX154" fmla="*/ 902208 w 3108960"/>
                  <a:gd name="connsiteY154" fmla="*/ 499872 h 2377440"/>
                  <a:gd name="connsiteX155" fmla="*/ 795528 w 3108960"/>
                  <a:gd name="connsiteY155" fmla="*/ 502920 h 2377440"/>
                  <a:gd name="connsiteX156" fmla="*/ 774192 w 3108960"/>
                  <a:gd name="connsiteY156" fmla="*/ 493776 h 2377440"/>
                  <a:gd name="connsiteX157" fmla="*/ 728472 w 3108960"/>
                  <a:gd name="connsiteY157" fmla="*/ 426720 h 2377440"/>
                  <a:gd name="connsiteX158" fmla="*/ 697992 w 3108960"/>
                  <a:gd name="connsiteY158" fmla="*/ 411480 h 2377440"/>
                  <a:gd name="connsiteX159" fmla="*/ 667512 w 3108960"/>
                  <a:gd name="connsiteY159" fmla="*/ 374904 h 2377440"/>
                  <a:gd name="connsiteX160" fmla="*/ 627888 w 3108960"/>
                  <a:gd name="connsiteY160" fmla="*/ 371856 h 2377440"/>
                  <a:gd name="connsiteX161" fmla="*/ 579120 w 3108960"/>
                  <a:gd name="connsiteY161" fmla="*/ 359664 h 2377440"/>
                  <a:gd name="connsiteX162" fmla="*/ 566928 w 3108960"/>
                  <a:gd name="connsiteY162" fmla="*/ 347472 h 2377440"/>
                  <a:gd name="connsiteX163" fmla="*/ 563880 w 3108960"/>
                  <a:gd name="connsiteY163" fmla="*/ 304800 h 2377440"/>
                  <a:gd name="connsiteX164" fmla="*/ 536448 w 3108960"/>
                  <a:gd name="connsiteY164" fmla="*/ 271272 h 2377440"/>
                  <a:gd name="connsiteX165" fmla="*/ 542544 w 3108960"/>
                  <a:gd name="connsiteY165" fmla="*/ 155448 h 2377440"/>
                  <a:gd name="connsiteX166" fmla="*/ 518160 w 3108960"/>
                  <a:gd name="connsiteY166" fmla="*/ 115824 h 2377440"/>
                  <a:gd name="connsiteX167" fmla="*/ 487680 w 3108960"/>
                  <a:gd name="connsiteY167" fmla="*/ 124968 h 2377440"/>
                  <a:gd name="connsiteX168" fmla="*/ 448056 w 3108960"/>
                  <a:gd name="connsiteY168" fmla="*/ 164592 h 2377440"/>
                  <a:gd name="connsiteX169" fmla="*/ 420624 w 3108960"/>
                  <a:gd name="connsiteY169" fmla="*/ 167640 h 2377440"/>
                  <a:gd name="connsiteX170" fmla="*/ 396240 w 3108960"/>
                  <a:gd name="connsiteY170" fmla="*/ 158496 h 2377440"/>
                  <a:gd name="connsiteX171" fmla="*/ 387096 w 3108960"/>
                  <a:gd name="connsiteY171" fmla="*/ 140208 h 2377440"/>
                  <a:gd name="connsiteX172" fmla="*/ 286512 w 3108960"/>
                  <a:gd name="connsiteY172" fmla="*/ 27432 h 2377440"/>
                  <a:gd name="connsiteX173" fmla="*/ 240792 w 3108960"/>
                  <a:gd name="connsiteY173" fmla="*/ 0 h 2377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</a:cxnLst>
                <a:rect l="l" t="t" r="r" b="b"/>
                <a:pathLst>
                  <a:path w="3108960" h="2377440">
                    <a:moveTo>
                      <a:pt x="240792" y="0"/>
                    </a:moveTo>
                    <a:lnTo>
                      <a:pt x="240792" y="0"/>
                    </a:lnTo>
                    <a:lnTo>
                      <a:pt x="79248" y="18288"/>
                    </a:lnTo>
                    <a:lnTo>
                      <a:pt x="9144" y="106680"/>
                    </a:lnTo>
                    <a:lnTo>
                      <a:pt x="0" y="143256"/>
                    </a:lnTo>
                    <a:lnTo>
                      <a:pt x="24384" y="201168"/>
                    </a:lnTo>
                    <a:lnTo>
                      <a:pt x="24384" y="265176"/>
                    </a:lnTo>
                    <a:lnTo>
                      <a:pt x="42672" y="295656"/>
                    </a:lnTo>
                    <a:lnTo>
                      <a:pt x="106680" y="280416"/>
                    </a:lnTo>
                    <a:lnTo>
                      <a:pt x="140208" y="295656"/>
                    </a:lnTo>
                    <a:lnTo>
                      <a:pt x="167640" y="362712"/>
                    </a:lnTo>
                    <a:lnTo>
                      <a:pt x="170688" y="402336"/>
                    </a:lnTo>
                    <a:lnTo>
                      <a:pt x="185928" y="432816"/>
                    </a:lnTo>
                    <a:lnTo>
                      <a:pt x="170688" y="469392"/>
                    </a:lnTo>
                    <a:lnTo>
                      <a:pt x="179832" y="502920"/>
                    </a:lnTo>
                    <a:lnTo>
                      <a:pt x="222504" y="539496"/>
                    </a:lnTo>
                    <a:lnTo>
                      <a:pt x="237744" y="576072"/>
                    </a:lnTo>
                    <a:lnTo>
                      <a:pt x="228600" y="661416"/>
                    </a:lnTo>
                    <a:lnTo>
                      <a:pt x="237744" y="725424"/>
                    </a:lnTo>
                    <a:lnTo>
                      <a:pt x="326136" y="822960"/>
                    </a:lnTo>
                    <a:lnTo>
                      <a:pt x="374904" y="847344"/>
                    </a:lnTo>
                    <a:lnTo>
                      <a:pt x="402336" y="862584"/>
                    </a:lnTo>
                    <a:lnTo>
                      <a:pt x="420624" y="905256"/>
                    </a:lnTo>
                    <a:lnTo>
                      <a:pt x="429768" y="935736"/>
                    </a:lnTo>
                    <a:lnTo>
                      <a:pt x="423672" y="1011936"/>
                    </a:lnTo>
                    <a:lnTo>
                      <a:pt x="423672" y="1176528"/>
                    </a:lnTo>
                    <a:lnTo>
                      <a:pt x="384048" y="1246632"/>
                    </a:lnTo>
                    <a:lnTo>
                      <a:pt x="362712" y="1310640"/>
                    </a:lnTo>
                    <a:lnTo>
                      <a:pt x="365760" y="1356360"/>
                    </a:lnTo>
                    <a:lnTo>
                      <a:pt x="420624" y="1447800"/>
                    </a:lnTo>
                    <a:lnTo>
                      <a:pt x="420624" y="1496568"/>
                    </a:lnTo>
                    <a:lnTo>
                      <a:pt x="393192" y="1508760"/>
                    </a:lnTo>
                    <a:lnTo>
                      <a:pt x="304800" y="1499616"/>
                    </a:lnTo>
                    <a:lnTo>
                      <a:pt x="277368" y="1517904"/>
                    </a:lnTo>
                    <a:lnTo>
                      <a:pt x="207264" y="1609344"/>
                    </a:lnTo>
                    <a:lnTo>
                      <a:pt x="213360" y="1658112"/>
                    </a:lnTo>
                    <a:lnTo>
                      <a:pt x="274320" y="1670304"/>
                    </a:lnTo>
                    <a:lnTo>
                      <a:pt x="316992" y="1676400"/>
                    </a:lnTo>
                    <a:lnTo>
                      <a:pt x="371856" y="1670304"/>
                    </a:lnTo>
                    <a:lnTo>
                      <a:pt x="448056" y="1780032"/>
                    </a:lnTo>
                    <a:lnTo>
                      <a:pt x="487680" y="1807464"/>
                    </a:lnTo>
                    <a:lnTo>
                      <a:pt x="569976" y="1792224"/>
                    </a:lnTo>
                    <a:lnTo>
                      <a:pt x="649224" y="1780032"/>
                    </a:lnTo>
                    <a:lnTo>
                      <a:pt x="676656" y="1761744"/>
                    </a:lnTo>
                    <a:lnTo>
                      <a:pt x="758952" y="1758696"/>
                    </a:lnTo>
                    <a:lnTo>
                      <a:pt x="847344" y="1780032"/>
                    </a:lnTo>
                    <a:lnTo>
                      <a:pt x="874776" y="1780032"/>
                    </a:lnTo>
                    <a:lnTo>
                      <a:pt x="932688" y="1816608"/>
                    </a:lnTo>
                    <a:lnTo>
                      <a:pt x="926592" y="1874520"/>
                    </a:lnTo>
                    <a:lnTo>
                      <a:pt x="935736" y="1908048"/>
                    </a:lnTo>
                    <a:lnTo>
                      <a:pt x="999744" y="1990344"/>
                    </a:lnTo>
                    <a:lnTo>
                      <a:pt x="1030224" y="2005584"/>
                    </a:lnTo>
                    <a:lnTo>
                      <a:pt x="1042416" y="2017776"/>
                    </a:lnTo>
                    <a:lnTo>
                      <a:pt x="1063752" y="2057400"/>
                    </a:lnTo>
                    <a:lnTo>
                      <a:pt x="1045464" y="2100072"/>
                    </a:lnTo>
                    <a:lnTo>
                      <a:pt x="1048512" y="2124456"/>
                    </a:lnTo>
                    <a:lnTo>
                      <a:pt x="1072896" y="2148840"/>
                    </a:lnTo>
                    <a:lnTo>
                      <a:pt x="1082040" y="2197608"/>
                    </a:lnTo>
                    <a:lnTo>
                      <a:pt x="1057656" y="2240280"/>
                    </a:lnTo>
                    <a:lnTo>
                      <a:pt x="1069848" y="2276856"/>
                    </a:lnTo>
                    <a:lnTo>
                      <a:pt x="1118616" y="2279904"/>
                    </a:lnTo>
                    <a:lnTo>
                      <a:pt x="1164336" y="2218944"/>
                    </a:lnTo>
                    <a:lnTo>
                      <a:pt x="1194816" y="2200656"/>
                    </a:lnTo>
                    <a:lnTo>
                      <a:pt x="1264920" y="2197608"/>
                    </a:lnTo>
                    <a:lnTo>
                      <a:pt x="1301496" y="2176272"/>
                    </a:lnTo>
                    <a:lnTo>
                      <a:pt x="1350264" y="2164080"/>
                    </a:lnTo>
                    <a:lnTo>
                      <a:pt x="1441704" y="2246376"/>
                    </a:lnTo>
                    <a:lnTo>
                      <a:pt x="1429512" y="2286000"/>
                    </a:lnTo>
                    <a:lnTo>
                      <a:pt x="1414272" y="2319528"/>
                    </a:lnTo>
                    <a:lnTo>
                      <a:pt x="1389888" y="2365248"/>
                    </a:lnTo>
                    <a:lnTo>
                      <a:pt x="1420368" y="2377440"/>
                    </a:lnTo>
                    <a:lnTo>
                      <a:pt x="1478280" y="2340864"/>
                    </a:lnTo>
                    <a:lnTo>
                      <a:pt x="1533144" y="2350008"/>
                    </a:lnTo>
                    <a:lnTo>
                      <a:pt x="1569720" y="2337816"/>
                    </a:lnTo>
                    <a:lnTo>
                      <a:pt x="1615440" y="2246376"/>
                    </a:lnTo>
                    <a:lnTo>
                      <a:pt x="1825752" y="2036064"/>
                    </a:lnTo>
                    <a:lnTo>
                      <a:pt x="1856232" y="1987296"/>
                    </a:lnTo>
                    <a:lnTo>
                      <a:pt x="1850136" y="1959864"/>
                    </a:lnTo>
                    <a:lnTo>
                      <a:pt x="1871472" y="1935480"/>
                    </a:lnTo>
                    <a:lnTo>
                      <a:pt x="1874520" y="1889760"/>
                    </a:lnTo>
                    <a:lnTo>
                      <a:pt x="1905000" y="1859280"/>
                    </a:lnTo>
                    <a:lnTo>
                      <a:pt x="1972056" y="1856232"/>
                    </a:lnTo>
                    <a:lnTo>
                      <a:pt x="2005584" y="1804416"/>
                    </a:lnTo>
                    <a:lnTo>
                      <a:pt x="2136648" y="1652016"/>
                    </a:lnTo>
                    <a:lnTo>
                      <a:pt x="2142744" y="1621536"/>
                    </a:lnTo>
                    <a:lnTo>
                      <a:pt x="2133600" y="1578864"/>
                    </a:lnTo>
                    <a:lnTo>
                      <a:pt x="2161032" y="1536192"/>
                    </a:lnTo>
                    <a:lnTo>
                      <a:pt x="2206752" y="1542288"/>
                    </a:lnTo>
                    <a:lnTo>
                      <a:pt x="2206752" y="1542288"/>
                    </a:lnTo>
                    <a:lnTo>
                      <a:pt x="2255520" y="1548384"/>
                    </a:lnTo>
                    <a:lnTo>
                      <a:pt x="2286000" y="1581912"/>
                    </a:lnTo>
                    <a:lnTo>
                      <a:pt x="2319528" y="1557528"/>
                    </a:lnTo>
                    <a:lnTo>
                      <a:pt x="2313432" y="1496568"/>
                    </a:lnTo>
                    <a:lnTo>
                      <a:pt x="2319528" y="1450848"/>
                    </a:lnTo>
                    <a:lnTo>
                      <a:pt x="2346960" y="1432560"/>
                    </a:lnTo>
                    <a:lnTo>
                      <a:pt x="2386584" y="1438656"/>
                    </a:lnTo>
                    <a:lnTo>
                      <a:pt x="2414016" y="1402080"/>
                    </a:lnTo>
                    <a:lnTo>
                      <a:pt x="2414016" y="1356360"/>
                    </a:lnTo>
                    <a:lnTo>
                      <a:pt x="2426208" y="1328928"/>
                    </a:lnTo>
                    <a:lnTo>
                      <a:pt x="2459736" y="1322832"/>
                    </a:lnTo>
                    <a:lnTo>
                      <a:pt x="2505456" y="1362456"/>
                    </a:lnTo>
                    <a:lnTo>
                      <a:pt x="2508504" y="1405128"/>
                    </a:lnTo>
                    <a:lnTo>
                      <a:pt x="2569464" y="1426464"/>
                    </a:lnTo>
                    <a:lnTo>
                      <a:pt x="2691384" y="1429512"/>
                    </a:lnTo>
                    <a:lnTo>
                      <a:pt x="2697480" y="1411224"/>
                    </a:lnTo>
                    <a:lnTo>
                      <a:pt x="2685288" y="1353312"/>
                    </a:lnTo>
                    <a:lnTo>
                      <a:pt x="2703576" y="1335024"/>
                    </a:lnTo>
                    <a:lnTo>
                      <a:pt x="2755392" y="1304544"/>
                    </a:lnTo>
                    <a:lnTo>
                      <a:pt x="2779776" y="1271016"/>
                    </a:lnTo>
                    <a:lnTo>
                      <a:pt x="2764536" y="1231392"/>
                    </a:lnTo>
                    <a:lnTo>
                      <a:pt x="2776728" y="1158240"/>
                    </a:lnTo>
                    <a:lnTo>
                      <a:pt x="2804160" y="1146048"/>
                    </a:lnTo>
                    <a:lnTo>
                      <a:pt x="2877312" y="1155192"/>
                    </a:lnTo>
                    <a:lnTo>
                      <a:pt x="2959608" y="1139952"/>
                    </a:lnTo>
                    <a:lnTo>
                      <a:pt x="3081528" y="1097280"/>
                    </a:lnTo>
                    <a:lnTo>
                      <a:pt x="3108960" y="1069848"/>
                    </a:lnTo>
                    <a:lnTo>
                      <a:pt x="3093720" y="868680"/>
                    </a:lnTo>
                    <a:lnTo>
                      <a:pt x="3078480" y="853440"/>
                    </a:lnTo>
                    <a:lnTo>
                      <a:pt x="2935224" y="911352"/>
                    </a:lnTo>
                    <a:lnTo>
                      <a:pt x="2880360" y="914400"/>
                    </a:lnTo>
                    <a:lnTo>
                      <a:pt x="2849880" y="908304"/>
                    </a:lnTo>
                    <a:lnTo>
                      <a:pt x="2667000" y="826008"/>
                    </a:lnTo>
                    <a:lnTo>
                      <a:pt x="2569464" y="728472"/>
                    </a:lnTo>
                    <a:lnTo>
                      <a:pt x="2493264" y="667512"/>
                    </a:lnTo>
                    <a:lnTo>
                      <a:pt x="2395728" y="597408"/>
                    </a:lnTo>
                    <a:lnTo>
                      <a:pt x="2368296" y="563880"/>
                    </a:lnTo>
                    <a:lnTo>
                      <a:pt x="2368296" y="563880"/>
                    </a:lnTo>
                    <a:lnTo>
                      <a:pt x="2295144" y="563880"/>
                    </a:lnTo>
                    <a:lnTo>
                      <a:pt x="2264664" y="624840"/>
                    </a:lnTo>
                    <a:lnTo>
                      <a:pt x="2264664" y="743712"/>
                    </a:lnTo>
                    <a:lnTo>
                      <a:pt x="2258568" y="789432"/>
                    </a:lnTo>
                    <a:lnTo>
                      <a:pt x="2173224" y="807720"/>
                    </a:lnTo>
                    <a:lnTo>
                      <a:pt x="2124456" y="829056"/>
                    </a:lnTo>
                    <a:lnTo>
                      <a:pt x="1975104" y="1036320"/>
                    </a:lnTo>
                    <a:lnTo>
                      <a:pt x="1831848" y="1121664"/>
                    </a:lnTo>
                    <a:lnTo>
                      <a:pt x="1795272" y="1143000"/>
                    </a:lnTo>
                    <a:lnTo>
                      <a:pt x="1764792" y="1121664"/>
                    </a:lnTo>
                    <a:lnTo>
                      <a:pt x="1697736" y="1030224"/>
                    </a:lnTo>
                    <a:lnTo>
                      <a:pt x="1679448" y="1008888"/>
                    </a:lnTo>
                    <a:lnTo>
                      <a:pt x="1466088" y="1021080"/>
                    </a:lnTo>
                    <a:lnTo>
                      <a:pt x="1444752" y="1042416"/>
                    </a:lnTo>
                    <a:lnTo>
                      <a:pt x="1374648" y="966216"/>
                    </a:lnTo>
                    <a:lnTo>
                      <a:pt x="1310640" y="966216"/>
                    </a:lnTo>
                    <a:lnTo>
                      <a:pt x="1267968" y="966216"/>
                    </a:lnTo>
                    <a:lnTo>
                      <a:pt x="1237488" y="935736"/>
                    </a:lnTo>
                    <a:lnTo>
                      <a:pt x="1231392" y="877824"/>
                    </a:lnTo>
                    <a:lnTo>
                      <a:pt x="1197864" y="871728"/>
                    </a:lnTo>
                    <a:lnTo>
                      <a:pt x="1161288" y="886968"/>
                    </a:lnTo>
                    <a:lnTo>
                      <a:pt x="978408" y="710184"/>
                    </a:lnTo>
                    <a:lnTo>
                      <a:pt x="969264" y="682752"/>
                    </a:lnTo>
                    <a:lnTo>
                      <a:pt x="978408" y="588264"/>
                    </a:lnTo>
                    <a:lnTo>
                      <a:pt x="990600" y="548640"/>
                    </a:lnTo>
                    <a:lnTo>
                      <a:pt x="993648" y="512064"/>
                    </a:lnTo>
                    <a:lnTo>
                      <a:pt x="966216" y="490728"/>
                    </a:lnTo>
                    <a:lnTo>
                      <a:pt x="902208" y="499872"/>
                    </a:lnTo>
                    <a:lnTo>
                      <a:pt x="795528" y="502920"/>
                    </a:lnTo>
                    <a:lnTo>
                      <a:pt x="774192" y="493776"/>
                    </a:lnTo>
                    <a:lnTo>
                      <a:pt x="728472" y="426720"/>
                    </a:lnTo>
                    <a:lnTo>
                      <a:pt x="697992" y="411480"/>
                    </a:lnTo>
                    <a:lnTo>
                      <a:pt x="667512" y="374904"/>
                    </a:lnTo>
                    <a:lnTo>
                      <a:pt x="627888" y="371856"/>
                    </a:lnTo>
                    <a:lnTo>
                      <a:pt x="579120" y="359664"/>
                    </a:lnTo>
                    <a:lnTo>
                      <a:pt x="566928" y="347472"/>
                    </a:lnTo>
                    <a:lnTo>
                      <a:pt x="563880" y="304800"/>
                    </a:lnTo>
                    <a:lnTo>
                      <a:pt x="536448" y="271272"/>
                    </a:lnTo>
                    <a:lnTo>
                      <a:pt x="542544" y="155448"/>
                    </a:lnTo>
                    <a:lnTo>
                      <a:pt x="518160" y="115824"/>
                    </a:lnTo>
                    <a:lnTo>
                      <a:pt x="487680" y="124968"/>
                    </a:lnTo>
                    <a:lnTo>
                      <a:pt x="448056" y="164592"/>
                    </a:lnTo>
                    <a:lnTo>
                      <a:pt x="420624" y="167640"/>
                    </a:lnTo>
                    <a:lnTo>
                      <a:pt x="396240" y="158496"/>
                    </a:lnTo>
                    <a:lnTo>
                      <a:pt x="387096" y="140208"/>
                    </a:lnTo>
                    <a:lnTo>
                      <a:pt x="286512" y="27432"/>
                    </a:lnTo>
                    <a:lnTo>
                      <a:pt x="240792" y="0"/>
                    </a:lnTo>
                    <a:close/>
                  </a:path>
                </a:pathLst>
              </a:cu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 b="1">
                  <a:solidFill>
                    <a:schemeClr val="tx1"/>
                  </a:solidFill>
                  <a:latin typeface="S-Core Dream 6 Bold" panose="020B0503030302020204" pitchFamily="34" charset="-127"/>
                  <a:ea typeface="S-Core Dream 6 Bold" panose="020B0503030302020204" pitchFamily="34" charset="-127"/>
                </a:endParaRPr>
              </a:p>
            </p:txBody>
          </p:sp>
          <p:sp>
            <p:nvSpPr>
              <p:cNvPr id="389" name="성북 TXT">
                <a:extLst>
                  <a:ext uri="{FF2B5EF4-FFF2-40B4-BE49-F238E27FC236}">
                    <a16:creationId xmlns:a16="http://schemas.microsoft.com/office/drawing/2014/main" id="{242E8D25-5F97-6742-849E-B6F48220AF9C}"/>
                  </a:ext>
                </a:extLst>
              </p:cNvPr>
              <p:cNvSpPr txBox="1"/>
              <p:nvPr/>
            </p:nvSpPr>
            <p:spPr>
              <a:xfrm>
                <a:off x="4904715" y="3392501"/>
                <a:ext cx="453970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ko-KR" altLang="en-US" sz="1200" b="1" spc="-150" dirty="0">
                    <a:latin typeface="S-Core Dream 6 Bold" panose="020B0503030302020204" pitchFamily="34" charset="-127"/>
                    <a:ea typeface="S-Core Dream 6 Bold" panose="020B0503030302020204" pitchFamily="34" charset="-127"/>
                  </a:rPr>
                  <a:t>성북</a:t>
                </a:r>
              </a:p>
            </p:txBody>
          </p:sp>
        </p:grpSp>
        <p:grpSp>
          <p:nvGrpSpPr>
            <p:cNvPr id="379" name="강북구">
              <a:extLst>
                <a:ext uri="{FF2B5EF4-FFF2-40B4-BE49-F238E27FC236}">
                  <a16:creationId xmlns:a16="http://schemas.microsoft.com/office/drawing/2014/main" id="{6B707425-41D6-FE4A-8CF0-DCBD0C00277C}"/>
                </a:ext>
              </a:extLst>
            </p:cNvPr>
            <p:cNvGrpSpPr/>
            <p:nvPr/>
          </p:nvGrpSpPr>
          <p:grpSpPr>
            <a:xfrm>
              <a:off x="8961547" y="1877365"/>
              <a:ext cx="903383" cy="1236972"/>
              <a:chOff x="4665239" y="2124483"/>
              <a:chExt cx="903383" cy="1236972"/>
            </a:xfrm>
            <a:solidFill>
              <a:srgbClr val="73FEFF"/>
            </a:solidFill>
          </p:grpSpPr>
          <p:sp>
            <p:nvSpPr>
              <p:cNvPr id="386" name="강북구">
                <a:extLst>
                  <a:ext uri="{FF2B5EF4-FFF2-40B4-BE49-F238E27FC236}">
                    <a16:creationId xmlns:a16="http://schemas.microsoft.com/office/drawing/2014/main" id="{CDAA96EA-90CF-2E40-9000-AD594B5E2476}"/>
                  </a:ext>
                </a:extLst>
              </p:cNvPr>
              <p:cNvSpPr/>
              <p:nvPr/>
            </p:nvSpPr>
            <p:spPr>
              <a:xfrm>
                <a:off x="4665239" y="2124483"/>
                <a:ext cx="903383" cy="1236972"/>
              </a:xfrm>
              <a:custGeom>
                <a:avLst/>
                <a:gdLst>
                  <a:gd name="connsiteX0" fmla="*/ 889000 w 2214880"/>
                  <a:gd name="connsiteY0" fmla="*/ 60960 h 3032760"/>
                  <a:gd name="connsiteX1" fmla="*/ 650240 w 2214880"/>
                  <a:gd name="connsiteY1" fmla="*/ 0 h 3032760"/>
                  <a:gd name="connsiteX2" fmla="*/ 426720 w 2214880"/>
                  <a:gd name="connsiteY2" fmla="*/ 238760 h 3032760"/>
                  <a:gd name="connsiteX3" fmla="*/ 406400 w 2214880"/>
                  <a:gd name="connsiteY3" fmla="*/ 274320 h 3032760"/>
                  <a:gd name="connsiteX4" fmla="*/ 406400 w 2214880"/>
                  <a:gd name="connsiteY4" fmla="*/ 330200 h 3032760"/>
                  <a:gd name="connsiteX5" fmla="*/ 431800 w 2214880"/>
                  <a:gd name="connsiteY5" fmla="*/ 365760 h 3032760"/>
                  <a:gd name="connsiteX6" fmla="*/ 431800 w 2214880"/>
                  <a:gd name="connsiteY6" fmla="*/ 436880 h 3032760"/>
                  <a:gd name="connsiteX7" fmla="*/ 452120 w 2214880"/>
                  <a:gd name="connsiteY7" fmla="*/ 487680 h 3032760"/>
                  <a:gd name="connsiteX8" fmla="*/ 467360 w 2214880"/>
                  <a:gd name="connsiteY8" fmla="*/ 802640 h 3032760"/>
                  <a:gd name="connsiteX9" fmla="*/ 436880 w 2214880"/>
                  <a:gd name="connsiteY9" fmla="*/ 838200 h 3032760"/>
                  <a:gd name="connsiteX10" fmla="*/ 299720 w 2214880"/>
                  <a:gd name="connsiteY10" fmla="*/ 919480 h 3032760"/>
                  <a:gd name="connsiteX11" fmla="*/ 254000 w 2214880"/>
                  <a:gd name="connsiteY11" fmla="*/ 975360 h 3032760"/>
                  <a:gd name="connsiteX12" fmla="*/ 213360 w 2214880"/>
                  <a:gd name="connsiteY12" fmla="*/ 1036320 h 3032760"/>
                  <a:gd name="connsiteX13" fmla="*/ 167640 w 2214880"/>
                  <a:gd name="connsiteY13" fmla="*/ 1102360 h 3032760"/>
                  <a:gd name="connsiteX14" fmla="*/ 0 w 2214880"/>
                  <a:gd name="connsiteY14" fmla="*/ 1193800 h 3032760"/>
                  <a:gd name="connsiteX15" fmla="*/ 0 w 2214880"/>
                  <a:gd name="connsiteY15" fmla="*/ 1234440 h 3032760"/>
                  <a:gd name="connsiteX16" fmla="*/ 66040 w 2214880"/>
                  <a:gd name="connsiteY16" fmla="*/ 1366520 h 3032760"/>
                  <a:gd name="connsiteX17" fmla="*/ 127000 w 2214880"/>
                  <a:gd name="connsiteY17" fmla="*/ 1595120 h 3032760"/>
                  <a:gd name="connsiteX18" fmla="*/ 187960 w 2214880"/>
                  <a:gd name="connsiteY18" fmla="*/ 1762760 h 3032760"/>
                  <a:gd name="connsiteX19" fmla="*/ 187960 w 2214880"/>
                  <a:gd name="connsiteY19" fmla="*/ 1920240 h 3032760"/>
                  <a:gd name="connsiteX20" fmla="*/ 198120 w 2214880"/>
                  <a:gd name="connsiteY20" fmla="*/ 1950720 h 3032760"/>
                  <a:gd name="connsiteX21" fmla="*/ 314960 w 2214880"/>
                  <a:gd name="connsiteY21" fmla="*/ 2072640 h 3032760"/>
                  <a:gd name="connsiteX22" fmla="*/ 350520 w 2214880"/>
                  <a:gd name="connsiteY22" fmla="*/ 2072640 h 3032760"/>
                  <a:gd name="connsiteX23" fmla="*/ 391160 w 2214880"/>
                  <a:gd name="connsiteY23" fmla="*/ 2037080 h 3032760"/>
                  <a:gd name="connsiteX24" fmla="*/ 502920 w 2214880"/>
                  <a:gd name="connsiteY24" fmla="*/ 2103120 h 3032760"/>
                  <a:gd name="connsiteX25" fmla="*/ 518160 w 2214880"/>
                  <a:gd name="connsiteY25" fmla="*/ 2164080 h 3032760"/>
                  <a:gd name="connsiteX26" fmla="*/ 508000 w 2214880"/>
                  <a:gd name="connsiteY26" fmla="*/ 2235200 h 3032760"/>
                  <a:gd name="connsiteX27" fmla="*/ 518160 w 2214880"/>
                  <a:gd name="connsiteY27" fmla="*/ 2275840 h 3032760"/>
                  <a:gd name="connsiteX28" fmla="*/ 574040 w 2214880"/>
                  <a:gd name="connsiteY28" fmla="*/ 2306320 h 3032760"/>
                  <a:gd name="connsiteX29" fmla="*/ 619760 w 2214880"/>
                  <a:gd name="connsiteY29" fmla="*/ 2316480 h 3032760"/>
                  <a:gd name="connsiteX30" fmla="*/ 711200 w 2214880"/>
                  <a:gd name="connsiteY30" fmla="*/ 2407920 h 3032760"/>
                  <a:gd name="connsiteX31" fmla="*/ 772160 w 2214880"/>
                  <a:gd name="connsiteY31" fmla="*/ 2438400 h 3032760"/>
                  <a:gd name="connsiteX32" fmla="*/ 853440 w 2214880"/>
                  <a:gd name="connsiteY32" fmla="*/ 2418080 h 3032760"/>
                  <a:gd name="connsiteX33" fmla="*/ 899160 w 2214880"/>
                  <a:gd name="connsiteY33" fmla="*/ 2418080 h 3032760"/>
                  <a:gd name="connsiteX34" fmla="*/ 960120 w 2214880"/>
                  <a:gd name="connsiteY34" fmla="*/ 2484120 h 3032760"/>
                  <a:gd name="connsiteX35" fmla="*/ 965200 w 2214880"/>
                  <a:gd name="connsiteY35" fmla="*/ 2534920 h 3032760"/>
                  <a:gd name="connsiteX36" fmla="*/ 949960 w 2214880"/>
                  <a:gd name="connsiteY36" fmla="*/ 2575560 h 3032760"/>
                  <a:gd name="connsiteX37" fmla="*/ 960120 w 2214880"/>
                  <a:gd name="connsiteY37" fmla="*/ 2646680 h 3032760"/>
                  <a:gd name="connsiteX38" fmla="*/ 990600 w 2214880"/>
                  <a:gd name="connsiteY38" fmla="*/ 2702560 h 3032760"/>
                  <a:gd name="connsiteX39" fmla="*/ 1066800 w 2214880"/>
                  <a:gd name="connsiteY39" fmla="*/ 2794000 h 3032760"/>
                  <a:gd name="connsiteX40" fmla="*/ 1117600 w 2214880"/>
                  <a:gd name="connsiteY40" fmla="*/ 2799080 h 3032760"/>
                  <a:gd name="connsiteX41" fmla="*/ 1153160 w 2214880"/>
                  <a:gd name="connsiteY41" fmla="*/ 2799080 h 3032760"/>
                  <a:gd name="connsiteX42" fmla="*/ 1193800 w 2214880"/>
                  <a:gd name="connsiteY42" fmla="*/ 2839720 h 3032760"/>
                  <a:gd name="connsiteX43" fmla="*/ 1198880 w 2214880"/>
                  <a:gd name="connsiteY43" fmla="*/ 2875280 h 3032760"/>
                  <a:gd name="connsiteX44" fmla="*/ 1259840 w 2214880"/>
                  <a:gd name="connsiteY44" fmla="*/ 2890520 h 3032760"/>
                  <a:gd name="connsiteX45" fmla="*/ 1290320 w 2214880"/>
                  <a:gd name="connsiteY45" fmla="*/ 2885440 h 3032760"/>
                  <a:gd name="connsiteX46" fmla="*/ 1341120 w 2214880"/>
                  <a:gd name="connsiteY46" fmla="*/ 2936240 h 3032760"/>
                  <a:gd name="connsiteX47" fmla="*/ 1402080 w 2214880"/>
                  <a:gd name="connsiteY47" fmla="*/ 2936240 h 3032760"/>
                  <a:gd name="connsiteX48" fmla="*/ 1569720 w 2214880"/>
                  <a:gd name="connsiteY48" fmla="*/ 2931160 h 3032760"/>
                  <a:gd name="connsiteX49" fmla="*/ 1595120 w 2214880"/>
                  <a:gd name="connsiteY49" fmla="*/ 2921000 h 3032760"/>
                  <a:gd name="connsiteX50" fmla="*/ 1651000 w 2214880"/>
                  <a:gd name="connsiteY50" fmla="*/ 2946400 h 3032760"/>
                  <a:gd name="connsiteX51" fmla="*/ 1671320 w 2214880"/>
                  <a:gd name="connsiteY51" fmla="*/ 3002280 h 3032760"/>
                  <a:gd name="connsiteX52" fmla="*/ 1686560 w 2214880"/>
                  <a:gd name="connsiteY52" fmla="*/ 3032760 h 3032760"/>
                  <a:gd name="connsiteX53" fmla="*/ 1778000 w 2214880"/>
                  <a:gd name="connsiteY53" fmla="*/ 2981960 h 3032760"/>
                  <a:gd name="connsiteX54" fmla="*/ 1823720 w 2214880"/>
                  <a:gd name="connsiteY54" fmla="*/ 2921000 h 3032760"/>
                  <a:gd name="connsiteX55" fmla="*/ 1960880 w 2214880"/>
                  <a:gd name="connsiteY55" fmla="*/ 2763520 h 3032760"/>
                  <a:gd name="connsiteX56" fmla="*/ 2001520 w 2214880"/>
                  <a:gd name="connsiteY56" fmla="*/ 2733040 h 3032760"/>
                  <a:gd name="connsiteX57" fmla="*/ 2057400 w 2214880"/>
                  <a:gd name="connsiteY57" fmla="*/ 2727960 h 3032760"/>
                  <a:gd name="connsiteX58" fmla="*/ 2062480 w 2214880"/>
                  <a:gd name="connsiteY58" fmla="*/ 2672080 h 3032760"/>
                  <a:gd name="connsiteX59" fmla="*/ 2047240 w 2214880"/>
                  <a:gd name="connsiteY59" fmla="*/ 2651760 h 3032760"/>
                  <a:gd name="connsiteX60" fmla="*/ 2108200 w 2214880"/>
                  <a:gd name="connsiteY60" fmla="*/ 2519680 h 3032760"/>
                  <a:gd name="connsiteX61" fmla="*/ 2214880 w 2214880"/>
                  <a:gd name="connsiteY61" fmla="*/ 2468880 h 3032760"/>
                  <a:gd name="connsiteX62" fmla="*/ 2199640 w 2214880"/>
                  <a:gd name="connsiteY62" fmla="*/ 2433320 h 3032760"/>
                  <a:gd name="connsiteX63" fmla="*/ 2148840 w 2214880"/>
                  <a:gd name="connsiteY63" fmla="*/ 2382520 h 3032760"/>
                  <a:gd name="connsiteX64" fmla="*/ 2072640 w 2214880"/>
                  <a:gd name="connsiteY64" fmla="*/ 2382520 h 3032760"/>
                  <a:gd name="connsiteX65" fmla="*/ 2011680 w 2214880"/>
                  <a:gd name="connsiteY65" fmla="*/ 2341880 h 3032760"/>
                  <a:gd name="connsiteX66" fmla="*/ 1971040 w 2214880"/>
                  <a:gd name="connsiteY66" fmla="*/ 2250440 h 3032760"/>
                  <a:gd name="connsiteX67" fmla="*/ 1950720 w 2214880"/>
                  <a:gd name="connsiteY67" fmla="*/ 2204720 h 3032760"/>
                  <a:gd name="connsiteX68" fmla="*/ 1894840 w 2214880"/>
                  <a:gd name="connsiteY68" fmla="*/ 2194560 h 3032760"/>
                  <a:gd name="connsiteX69" fmla="*/ 1869440 w 2214880"/>
                  <a:gd name="connsiteY69" fmla="*/ 2159000 h 3032760"/>
                  <a:gd name="connsiteX70" fmla="*/ 1869440 w 2214880"/>
                  <a:gd name="connsiteY70" fmla="*/ 2006600 h 3032760"/>
                  <a:gd name="connsiteX71" fmla="*/ 1864360 w 2214880"/>
                  <a:gd name="connsiteY71" fmla="*/ 1960880 h 3032760"/>
                  <a:gd name="connsiteX72" fmla="*/ 1808480 w 2214880"/>
                  <a:gd name="connsiteY72" fmla="*/ 1960880 h 3032760"/>
                  <a:gd name="connsiteX73" fmla="*/ 1732280 w 2214880"/>
                  <a:gd name="connsiteY73" fmla="*/ 1930400 h 3032760"/>
                  <a:gd name="connsiteX74" fmla="*/ 1686560 w 2214880"/>
                  <a:gd name="connsiteY74" fmla="*/ 1864360 h 3032760"/>
                  <a:gd name="connsiteX75" fmla="*/ 1676400 w 2214880"/>
                  <a:gd name="connsiteY75" fmla="*/ 1818640 h 3032760"/>
                  <a:gd name="connsiteX76" fmla="*/ 1676400 w 2214880"/>
                  <a:gd name="connsiteY76" fmla="*/ 1767840 h 3032760"/>
                  <a:gd name="connsiteX77" fmla="*/ 1645920 w 2214880"/>
                  <a:gd name="connsiteY77" fmla="*/ 1752600 h 3032760"/>
                  <a:gd name="connsiteX78" fmla="*/ 1595120 w 2214880"/>
                  <a:gd name="connsiteY78" fmla="*/ 1752600 h 3032760"/>
                  <a:gd name="connsiteX79" fmla="*/ 1539240 w 2214880"/>
                  <a:gd name="connsiteY79" fmla="*/ 1757680 h 3032760"/>
                  <a:gd name="connsiteX80" fmla="*/ 1452880 w 2214880"/>
                  <a:gd name="connsiteY80" fmla="*/ 1686560 h 3032760"/>
                  <a:gd name="connsiteX81" fmla="*/ 1452880 w 2214880"/>
                  <a:gd name="connsiteY81" fmla="*/ 1610360 h 3032760"/>
                  <a:gd name="connsiteX82" fmla="*/ 1452880 w 2214880"/>
                  <a:gd name="connsiteY82" fmla="*/ 1559560 h 3032760"/>
                  <a:gd name="connsiteX83" fmla="*/ 1397000 w 2214880"/>
                  <a:gd name="connsiteY83" fmla="*/ 1503680 h 3032760"/>
                  <a:gd name="connsiteX84" fmla="*/ 1320800 w 2214880"/>
                  <a:gd name="connsiteY84" fmla="*/ 1488440 h 3032760"/>
                  <a:gd name="connsiteX85" fmla="*/ 1275080 w 2214880"/>
                  <a:gd name="connsiteY85" fmla="*/ 1518920 h 3032760"/>
                  <a:gd name="connsiteX86" fmla="*/ 1259840 w 2214880"/>
                  <a:gd name="connsiteY86" fmla="*/ 1539240 h 3032760"/>
                  <a:gd name="connsiteX87" fmla="*/ 1224280 w 2214880"/>
                  <a:gd name="connsiteY87" fmla="*/ 1539240 h 3032760"/>
                  <a:gd name="connsiteX88" fmla="*/ 1193800 w 2214880"/>
                  <a:gd name="connsiteY88" fmla="*/ 1483360 h 3032760"/>
                  <a:gd name="connsiteX89" fmla="*/ 1163320 w 2214880"/>
                  <a:gd name="connsiteY89" fmla="*/ 1478280 h 3032760"/>
                  <a:gd name="connsiteX90" fmla="*/ 1122680 w 2214880"/>
                  <a:gd name="connsiteY90" fmla="*/ 1478280 h 3032760"/>
                  <a:gd name="connsiteX91" fmla="*/ 1046480 w 2214880"/>
                  <a:gd name="connsiteY91" fmla="*/ 1427480 h 3032760"/>
                  <a:gd name="connsiteX92" fmla="*/ 1036320 w 2214880"/>
                  <a:gd name="connsiteY92" fmla="*/ 1214120 h 3032760"/>
                  <a:gd name="connsiteX93" fmla="*/ 1066800 w 2214880"/>
                  <a:gd name="connsiteY93" fmla="*/ 1158240 h 3032760"/>
                  <a:gd name="connsiteX94" fmla="*/ 1061720 w 2214880"/>
                  <a:gd name="connsiteY94" fmla="*/ 1036320 h 3032760"/>
                  <a:gd name="connsiteX95" fmla="*/ 1122680 w 2214880"/>
                  <a:gd name="connsiteY95" fmla="*/ 960120 h 3032760"/>
                  <a:gd name="connsiteX96" fmla="*/ 1122680 w 2214880"/>
                  <a:gd name="connsiteY96" fmla="*/ 843280 h 3032760"/>
                  <a:gd name="connsiteX97" fmla="*/ 1148080 w 2214880"/>
                  <a:gd name="connsiteY97" fmla="*/ 762000 h 3032760"/>
                  <a:gd name="connsiteX98" fmla="*/ 1153160 w 2214880"/>
                  <a:gd name="connsiteY98" fmla="*/ 711200 h 3032760"/>
                  <a:gd name="connsiteX99" fmla="*/ 1203960 w 2214880"/>
                  <a:gd name="connsiteY99" fmla="*/ 635000 h 3032760"/>
                  <a:gd name="connsiteX100" fmla="*/ 1183640 w 2214880"/>
                  <a:gd name="connsiteY100" fmla="*/ 513080 h 3032760"/>
                  <a:gd name="connsiteX101" fmla="*/ 1158240 w 2214880"/>
                  <a:gd name="connsiteY101" fmla="*/ 472440 h 3032760"/>
                  <a:gd name="connsiteX102" fmla="*/ 1087120 w 2214880"/>
                  <a:gd name="connsiteY102" fmla="*/ 431800 h 3032760"/>
                  <a:gd name="connsiteX103" fmla="*/ 1097280 w 2214880"/>
                  <a:gd name="connsiteY103" fmla="*/ 345440 h 3032760"/>
                  <a:gd name="connsiteX104" fmla="*/ 1071880 w 2214880"/>
                  <a:gd name="connsiteY104" fmla="*/ 294640 h 3032760"/>
                  <a:gd name="connsiteX105" fmla="*/ 1046480 w 2214880"/>
                  <a:gd name="connsiteY105" fmla="*/ 264160 h 3032760"/>
                  <a:gd name="connsiteX106" fmla="*/ 990600 w 2214880"/>
                  <a:gd name="connsiteY106" fmla="*/ 259080 h 3032760"/>
                  <a:gd name="connsiteX107" fmla="*/ 939800 w 2214880"/>
                  <a:gd name="connsiteY107" fmla="*/ 259080 h 3032760"/>
                  <a:gd name="connsiteX108" fmla="*/ 889000 w 2214880"/>
                  <a:gd name="connsiteY108" fmla="*/ 233680 h 3032760"/>
                  <a:gd name="connsiteX109" fmla="*/ 889000 w 2214880"/>
                  <a:gd name="connsiteY109" fmla="*/ 60960 h 3032760"/>
                  <a:gd name="connsiteX0" fmla="*/ 889000 w 2214880"/>
                  <a:gd name="connsiteY0" fmla="*/ 60960 h 3032760"/>
                  <a:gd name="connsiteX1" fmla="*/ 650240 w 2214880"/>
                  <a:gd name="connsiteY1" fmla="*/ 0 h 3032760"/>
                  <a:gd name="connsiteX2" fmla="*/ 426720 w 2214880"/>
                  <a:gd name="connsiteY2" fmla="*/ 238760 h 3032760"/>
                  <a:gd name="connsiteX3" fmla="*/ 406400 w 2214880"/>
                  <a:gd name="connsiteY3" fmla="*/ 274320 h 3032760"/>
                  <a:gd name="connsiteX4" fmla="*/ 406400 w 2214880"/>
                  <a:gd name="connsiteY4" fmla="*/ 330200 h 3032760"/>
                  <a:gd name="connsiteX5" fmla="*/ 431800 w 2214880"/>
                  <a:gd name="connsiteY5" fmla="*/ 365760 h 3032760"/>
                  <a:gd name="connsiteX6" fmla="*/ 431800 w 2214880"/>
                  <a:gd name="connsiteY6" fmla="*/ 436880 h 3032760"/>
                  <a:gd name="connsiteX7" fmla="*/ 452120 w 2214880"/>
                  <a:gd name="connsiteY7" fmla="*/ 487680 h 3032760"/>
                  <a:gd name="connsiteX8" fmla="*/ 467360 w 2214880"/>
                  <a:gd name="connsiteY8" fmla="*/ 802640 h 3032760"/>
                  <a:gd name="connsiteX9" fmla="*/ 436880 w 2214880"/>
                  <a:gd name="connsiteY9" fmla="*/ 838200 h 3032760"/>
                  <a:gd name="connsiteX10" fmla="*/ 299720 w 2214880"/>
                  <a:gd name="connsiteY10" fmla="*/ 919480 h 3032760"/>
                  <a:gd name="connsiteX11" fmla="*/ 254000 w 2214880"/>
                  <a:gd name="connsiteY11" fmla="*/ 975360 h 3032760"/>
                  <a:gd name="connsiteX12" fmla="*/ 213360 w 2214880"/>
                  <a:gd name="connsiteY12" fmla="*/ 1036320 h 3032760"/>
                  <a:gd name="connsiteX13" fmla="*/ 167640 w 2214880"/>
                  <a:gd name="connsiteY13" fmla="*/ 1102360 h 3032760"/>
                  <a:gd name="connsiteX14" fmla="*/ 0 w 2214880"/>
                  <a:gd name="connsiteY14" fmla="*/ 1193800 h 3032760"/>
                  <a:gd name="connsiteX15" fmla="*/ 0 w 2214880"/>
                  <a:gd name="connsiteY15" fmla="*/ 1234440 h 3032760"/>
                  <a:gd name="connsiteX16" fmla="*/ 66040 w 2214880"/>
                  <a:gd name="connsiteY16" fmla="*/ 1366520 h 3032760"/>
                  <a:gd name="connsiteX17" fmla="*/ 127000 w 2214880"/>
                  <a:gd name="connsiteY17" fmla="*/ 1595120 h 3032760"/>
                  <a:gd name="connsiteX18" fmla="*/ 187960 w 2214880"/>
                  <a:gd name="connsiteY18" fmla="*/ 1762760 h 3032760"/>
                  <a:gd name="connsiteX19" fmla="*/ 187960 w 2214880"/>
                  <a:gd name="connsiteY19" fmla="*/ 1920240 h 3032760"/>
                  <a:gd name="connsiteX20" fmla="*/ 198120 w 2214880"/>
                  <a:gd name="connsiteY20" fmla="*/ 1950720 h 3032760"/>
                  <a:gd name="connsiteX21" fmla="*/ 314960 w 2214880"/>
                  <a:gd name="connsiteY21" fmla="*/ 2072640 h 3032760"/>
                  <a:gd name="connsiteX22" fmla="*/ 350520 w 2214880"/>
                  <a:gd name="connsiteY22" fmla="*/ 2072640 h 3032760"/>
                  <a:gd name="connsiteX23" fmla="*/ 391160 w 2214880"/>
                  <a:gd name="connsiteY23" fmla="*/ 2037080 h 3032760"/>
                  <a:gd name="connsiteX24" fmla="*/ 502920 w 2214880"/>
                  <a:gd name="connsiteY24" fmla="*/ 2103120 h 3032760"/>
                  <a:gd name="connsiteX25" fmla="*/ 518160 w 2214880"/>
                  <a:gd name="connsiteY25" fmla="*/ 2164080 h 3032760"/>
                  <a:gd name="connsiteX26" fmla="*/ 508000 w 2214880"/>
                  <a:gd name="connsiteY26" fmla="*/ 2235200 h 3032760"/>
                  <a:gd name="connsiteX27" fmla="*/ 518160 w 2214880"/>
                  <a:gd name="connsiteY27" fmla="*/ 2275840 h 3032760"/>
                  <a:gd name="connsiteX28" fmla="*/ 574040 w 2214880"/>
                  <a:gd name="connsiteY28" fmla="*/ 2306320 h 3032760"/>
                  <a:gd name="connsiteX29" fmla="*/ 619760 w 2214880"/>
                  <a:gd name="connsiteY29" fmla="*/ 2316480 h 3032760"/>
                  <a:gd name="connsiteX30" fmla="*/ 711200 w 2214880"/>
                  <a:gd name="connsiteY30" fmla="*/ 2407920 h 3032760"/>
                  <a:gd name="connsiteX31" fmla="*/ 772160 w 2214880"/>
                  <a:gd name="connsiteY31" fmla="*/ 2438400 h 3032760"/>
                  <a:gd name="connsiteX32" fmla="*/ 853440 w 2214880"/>
                  <a:gd name="connsiteY32" fmla="*/ 2418080 h 3032760"/>
                  <a:gd name="connsiteX33" fmla="*/ 899160 w 2214880"/>
                  <a:gd name="connsiteY33" fmla="*/ 2418080 h 3032760"/>
                  <a:gd name="connsiteX34" fmla="*/ 960120 w 2214880"/>
                  <a:gd name="connsiteY34" fmla="*/ 2484120 h 3032760"/>
                  <a:gd name="connsiteX35" fmla="*/ 965200 w 2214880"/>
                  <a:gd name="connsiteY35" fmla="*/ 2534920 h 3032760"/>
                  <a:gd name="connsiteX36" fmla="*/ 949960 w 2214880"/>
                  <a:gd name="connsiteY36" fmla="*/ 2575560 h 3032760"/>
                  <a:gd name="connsiteX37" fmla="*/ 950595 w 2214880"/>
                  <a:gd name="connsiteY37" fmla="*/ 2661920 h 3032760"/>
                  <a:gd name="connsiteX38" fmla="*/ 990600 w 2214880"/>
                  <a:gd name="connsiteY38" fmla="*/ 2702560 h 3032760"/>
                  <a:gd name="connsiteX39" fmla="*/ 1066800 w 2214880"/>
                  <a:gd name="connsiteY39" fmla="*/ 2794000 h 3032760"/>
                  <a:gd name="connsiteX40" fmla="*/ 1117600 w 2214880"/>
                  <a:gd name="connsiteY40" fmla="*/ 2799080 h 3032760"/>
                  <a:gd name="connsiteX41" fmla="*/ 1153160 w 2214880"/>
                  <a:gd name="connsiteY41" fmla="*/ 2799080 h 3032760"/>
                  <a:gd name="connsiteX42" fmla="*/ 1193800 w 2214880"/>
                  <a:gd name="connsiteY42" fmla="*/ 2839720 h 3032760"/>
                  <a:gd name="connsiteX43" fmla="*/ 1198880 w 2214880"/>
                  <a:gd name="connsiteY43" fmla="*/ 2875280 h 3032760"/>
                  <a:gd name="connsiteX44" fmla="*/ 1259840 w 2214880"/>
                  <a:gd name="connsiteY44" fmla="*/ 2890520 h 3032760"/>
                  <a:gd name="connsiteX45" fmla="*/ 1290320 w 2214880"/>
                  <a:gd name="connsiteY45" fmla="*/ 2885440 h 3032760"/>
                  <a:gd name="connsiteX46" fmla="*/ 1341120 w 2214880"/>
                  <a:gd name="connsiteY46" fmla="*/ 2936240 h 3032760"/>
                  <a:gd name="connsiteX47" fmla="*/ 1402080 w 2214880"/>
                  <a:gd name="connsiteY47" fmla="*/ 2936240 h 3032760"/>
                  <a:gd name="connsiteX48" fmla="*/ 1569720 w 2214880"/>
                  <a:gd name="connsiteY48" fmla="*/ 2931160 h 3032760"/>
                  <a:gd name="connsiteX49" fmla="*/ 1595120 w 2214880"/>
                  <a:gd name="connsiteY49" fmla="*/ 2921000 h 3032760"/>
                  <a:gd name="connsiteX50" fmla="*/ 1651000 w 2214880"/>
                  <a:gd name="connsiteY50" fmla="*/ 2946400 h 3032760"/>
                  <a:gd name="connsiteX51" fmla="*/ 1671320 w 2214880"/>
                  <a:gd name="connsiteY51" fmla="*/ 3002280 h 3032760"/>
                  <a:gd name="connsiteX52" fmla="*/ 1686560 w 2214880"/>
                  <a:gd name="connsiteY52" fmla="*/ 3032760 h 3032760"/>
                  <a:gd name="connsiteX53" fmla="*/ 1778000 w 2214880"/>
                  <a:gd name="connsiteY53" fmla="*/ 2981960 h 3032760"/>
                  <a:gd name="connsiteX54" fmla="*/ 1823720 w 2214880"/>
                  <a:gd name="connsiteY54" fmla="*/ 2921000 h 3032760"/>
                  <a:gd name="connsiteX55" fmla="*/ 1960880 w 2214880"/>
                  <a:gd name="connsiteY55" fmla="*/ 2763520 h 3032760"/>
                  <a:gd name="connsiteX56" fmla="*/ 2001520 w 2214880"/>
                  <a:gd name="connsiteY56" fmla="*/ 2733040 h 3032760"/>
                  <a:gd name="connsiteX57" fmla="*/ 2057400 w 2214880"/>
                  <a:gd name="connsiteY57" fmla="*/ 2727960 h 3032760"/>
                  <a:gd name="connsiteX58" fmla="*/ 2062480 w 2214880"/>
                  <a:gd name="connsiteY58" fmla="*/ 2672080 h 3032760"/>
                  <a:gd name="connsiteX59" fmla="*/ 2047240 w 2214880"/>
                  <a:gd name="connsiteY59" fmla="*/ 2651760 h 3032760"/>
                  <a:gd name="connsiteX60" fmla="*/ 2108200 w 2214880"/>
                  <a:gd name="connsiteY60" fmla="*/ 2519680 h 3032760"/>
                  <a:gd name="connsiteX61" fmla="*/ 2214880 w 2214880"/>
                  <a:gd name="connsiteY61" fmla="*/ 2468880 h 3032760"/>
                  <a:gd name="connsiteX62" fmla="*/ 2199640 w 2214880"/>
                  <a:gd name="connsiteY62" fmla="*/ 2433320 h 3032760"/>
                  <a:gd name="connsiteX63" fmla="*/ 2148840 w 2214880"/>
                  <a:gd name="connsiteY63" fmla="*/ 2382520 h 3032760"/>
                  <a:gd name="connsiteX64" fmla="*/ 2072640 w 2214880"/>
                  <a:gd name="connsiteY64" fmla="*/ 2382520 h 3032760"/>
                  <a:gd name="connsiteX65" fmla="*/ 2011680 w 2214880"/>
                  <a:gd name="connsiteY65" fmla="*/ 2341880 h 3032760"/>
                  <a:gd name="connsiteX66" fmla="*/ 1971040 w 2214880"/>
                  <a:gd name="connsiteY66" fmla="*/ 2250440 h 3032760"/>
                  <a:gd name="connsiteX67" fmla="*/ 1950720 w 2214880"/>
                  <a:gd name="connsiteY67" fmla="*/ 2204720 h 3032760"/>
                  <a:gd name="connsiteX68" fmla="*/ 1894840 w 2214880"/>
                  <a:gd name="connsiteY68" fmla="*/ 2194560 h 3032760"/>
                  <a:gd name="connsiteX69" fmla="*/ 1869440 w 2214880"/>
                  <a:gd name="connsiteY69" fmla="*/ 2159000 h 3032760"/>
                  <a:gd name="connsiteX70" fmla="*/ 1869440 w 2214880"/>
                  <a:gd name="connsiteY70" fmla="*/ 2006600 h 3032760"/>
                  <a:gd name="connsiteX71" fmla="*/ 1864360 w 2214880"/>
                  <a:gd name="connsiteY71" fmla="*/ 1960880 h 3032760"/>
                  <a:gd name="connsiteX72" fmla="*/ 1808480 w 2214880"/>
                  <a:gd name="connsiteY72" fmla="*/ 1960880 h 3032760"/>
                  <a:gd name="connsiteX73" fmla="*/ 1732280 w 2214880"/>
                  <a:gd name="connsiteY73" fmla="*/ 1930400 h 3032760"/>
                  <a:gd name="connsiteX74" fmla="*/ 1686560 w 2214880"/>
                  <a:gd name="connsiteY74" fmla="*/ 1864360 h 3032760"/>
                  <a:gd name="connsiteX75" fmla="*/ 1676400 w 2214880"/>
                  <a:gd name="connsiteY75" fmla="*/ 1818640 h 3032760"/>
                  <a:gd name="connsiteX76" fmla="*/ 1676400 w 2214880"/>
                  <a:gd name="connsiteY76" fmla="*/ 1767840 h 3032760"/>
                  <a:gd name="connsiteX77" fmla="*/ 1645920 w 2214880"/>
                  <a:gd name="connsiteY77" fmla="*/ 1752600 h 3032760"/>
                  <a:gd name="connsiteX78" fmla="*/ 1595120 w 2214880"/>
                  <a:gd name="connsiteY78" fmla="*/ 1752600 h 3032760"/>
                  <a:gd name="connsiteX79" fmla="*/ 1539240 w 2214880"/>
                  <a:gd name="connsiteY79" fmla="*/ 1757680 h 3032760"/>
                  <a:gd name="connsiteX80" fmla="*/ 1452880 w 2214880"/>
                  <a:gd name="connsiteY80" fmla="*/ 1686560 h 3032760"/>
                  <a:gd name="connsiteX81" fmla="*/ 1452880 w 2214880"/>
                  <a:gd name="connsiteY81" fmla="*/ 1610360 h 3032760"/>
                  <a:gd name="connsiteX82" fmla="*/ 1452880 w 2214880"/>
                  <a:gd name="connsiteY82" fmla="*/ 1559560 h 3032760"/>
                  <a:gd name="connsiteX83" fmla="*/ 1397000 w 2214880"/>
                  <a:gd name="connsiteY83" fmla="*/ 1503680 h 3032760"/>
                  <a:gd name="connsiteX84" fmla="*/ 1320800 w 2214880"/>
                  <a:gd name="connsiteY84" fmla="*/ 1488440 h 3032760"/>
                  <a:gd name="connsiteX85" fmla="*/ 1275080 w 2214880"/>
                  <a:gd name="connsiteY85" fmla="*/ 1518920 h 3032760"/>
                  <a:gd name="connsiteX86" fmla="*/ 1259840 w 2214880"/>
                  <a:gd name="connsiteY86" fmla="*/ 1539240 h 3032760"/>
                  <a:gd name="connsiteX87" fmla="*/ 1224280 w 2214880"/>
                  <a:gd name="connsiteY87" fmla="*/ 1539240 h 3032760"/>
                  <a:gd name="connsiteX88" fmla="*/ 1193800 w 2214880"/>
                  <a:gd name="connsiteY88" fmla="*/ 1483360 h 3032760"/>
                  <a:gd name="connsiteX89" fmla="*/ 1163320 w 2214880"/>
                  <a:gd name="connsiteY89" fmla="*/ 1478280 h 3032760"/>
                  <a:gd name="connsiteX90" fmla="*/ 1122680 w 2214880"/>
                  <a:gd name="connsiteY90" fmla="*/ 1478280 h 3032760"/>
                  <a:gd name="connsiteX91" fmla="*/ 1046480 w 2214880"/>
                  <a:gd name="connsiteY91" fmla="*/ 1427480 h 3032760"/>
                  <a:gd name="connsiteX92" fmla="*/ 1036320 w 2214880"/>
                  <a:gd name="connsiteY92" fmla="*/ 1214120 h 3032760"/>
                  <a:gd name="connsiteX93" fmla="*/ 1066800 w 2214880"/>
                  <a:gd name="connsiteY93" fmla="*/ 1158240 h 3032760"/>
                  <a:gd name="connsiteX94" fmla="*/ 1061720 w 2214880"/>
                  <a:gd name="connsiteY94" fmla="*/ 1036320 h 3032760"/>
                  <a:gd name="connsiteX95" fmla="*/ 1122680 w 2214880"/>
                  <a:gd name="connsiteY95" fmla="*/ 960120 h 3032760"/>
                  <a:gd name="connsiteX96" fmla="*/ 1122680 w 2214880"/>
                  <a:gd name="connsiteY96" fmla="*/ 843280 h 3032760"/>
                  <a:gd name="connsiteX97" fmla="*/ 1148080 w 2214880"/>
                  <a:gd name="connsiteY97" fmla="*/ 762000 h 3032760"/>
                  <a:gd name="connsiteX98" fmla="*/ 1153160 w 2214880"/>
                  <a:gd name="connsiteY98" fmla="*/ 711200 h 3032760"/>
                  <a:gd name="connsiteX99" fmla="*/ 1203960 w 2214880"/>
                  <a:gd name="connsiteY99" fmla="*/ 635000 h 3032760"/>
                  <a:gd name="connsiteX100" fmla="*/ 1183640 w 2214880"/>
                  <a:gd name="connsiteY100" fmla="*/ 513080 h 3032760"/>
                  <a:gd name="connsiteX101" fmla="*/ 1158240 w 2214880"/>
                  <a:gd name="connsiteY101" fmla="*/ 472440 h 3032760"/>
                  <a:gd name="connsiteX102" fmla="*/ 1087120 w 2214880"/>
                  <a:gd name="connsiteY102" fmla="*/ 431800 h 3032760"/>
                  <a:gd name="connsiteX103" fmla="*/ 1097280 w 2214880"/>
                  <a:gd name="connsiteY103" fmla="*/ 345440 h 3032760"/>
                  <a:gd name="connsiteX104" fmla="*/ 1071880 w 2214880"/>
                  <a:gd name="connsiteY104" fmla="*/ 294640 h 3032760"/>
                  <a:gd name="connsiteX105" fmla="*/ 1046480 w 2214880"/>
                  <a:gd name="connsiteY105" fmla="*/ 264160 h 3032760"/>
                  <a:gd name="connsiteX106" fmla="*/ 990600 w 2214880"/>
                  <a:gd name="connsiteY106" fmla="*/ 259080 h 3032760"/>
                  <a:gd name="connsiteX107" fmla="*/ 939800 w 2214880"/>
                  <a:gd name="connsiteY107" fmla="*/ 259080 h 3032760"/>
                  <a:gd name="connsiteX108" fmla="*/ 889000 w 2214880"/>
                  <a:gd name="connsiteY108" fmla="*/ 233680 h 3032760"/>
                  <a:gd name="connsiteX109" fmla="*/ 889000 w 2214880"/>
                  <a:gd name="connsiteY109" fmla="*/ 60960 h 30327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</a:cxnLst>
                <a:rect l="l" t="t" r="r" b="b"/>
                <a:pathLst>
                  <a:path w="2214880" h="3032760">
                    <a:moveTo>
                      <a:pt x="889000" y="60960"/>
                    </a:moveTo>
                    <a:lnTo>
                      <a:pt x="650240" y="0"/>
                    </a:lnTo>
                    <a:lnTo>
                      <a:pt x="426720" y="238760"/>
                    </a:lnTo>
                    <a:lnTo>
                      <a:pt x="406400" y="274320"/>
                    </a:lnTo>
                    <a:lnTo>
                      <a:pt x="406400" y="330200"/>
                    </a:lnTo>
                    <a:lnTo>
                      <a:pt x="431800" y="365760"/>
                    </a:lnTo>
                    <a:lnTo>
                      <a:pt x="431800" y="436880"/>
                    </a:lnTo>
                    <a:lnTo>
                      <a:pt x="452120" y="487680"/>
                    </a:lnTo>
                    <a:lnTo>
                      <a:pt x="467360" y="802640"/>
                    </a:lnTo>
                    <a:lnTo>
                      <a:pt x="436880" y="838200"/>
                    </a:lnTo>
                    <a:lnTo>
                      <a:pt x="299720" y="919480"/>
                    </a:lnTo>
                    <a:lnTo>
                      <a:pt x="254000" y="975360"/>
                    </a:lnTo>
                    <a:lnTo>
                      <a:pt x="213360" y="1036320"/>
                    </a:lnTo>
                    <a:lnTo>
                      <a:pt x="167640" y="1102360"/>
                    </a:lnTo>
                    <a:lnTo>
                      <a:pt x="0" y="1193800"/>
                    </a:lnTo>
                    <a:lnTo>
                      <a:pt x="0" y="1234440"/>
                    </a:lnTo>
                    <a:lnTo>
                      <a:pt x="66040" y="1366520"/>
                    </a:lnTo>
                    <a:lnTo>
                      <a:pt x="127000" y="1595120"/>
                    </a:lnTo>
                    <a:lnTo>
                      <a:pt x="187960" y="1762760"/>
                    </a:lnTo>
                    <a:lnTo>
                      <a:pt x="187960" y="1920240"/>
                    </a:lnTo>
                    <a:lnTo>
                      <a:pt x="198120" y="1950720"/>
                    </a:lnTo>
                    <a:lnTo>
                      <a:pt x="314960" y="2072640"/>
                    </a:lnTo>
                    <a:lnTo>
                      <a:pt x="350520" y="2072640"/>
                    </a:lnTo>
                    <a:lnTo>
                      <a:pt x="391160" y="2037080"/>
                    </a:lnTo>
                    <a:lnTo>
                      <a:pt x="502920" y="2103120"/>
                    </a:lnTo>
                    <a:lnTo>
                      <a:pt x="518160" y="2164080"/>
                    </a:lnTo>
                    <a:lnTo>
                      <a:pt x="508000" y="2235200"/>
                    </a:lnTo>
                    <a:lnTo>
                      <a:pt x="518160" y="2275840"/>
                    </a:lnTo>
                    <a:lnTo>
                      <a:pt x="574040" y="2306320"/>
                    </a:lnTo>
                    <a:lnTo>
                      <a:pt x="619760" y="2316480"/>
                    </a:lnTo>
                    <a:lnTo>
                      <a:pt x="711200" y="2407920"/>
                    </a:lnTo>
                    <a:lnTo>
                      <a:pt x="772160" y="2438400"/>
                    </a:lnTo>
                    <a:lnTo>
                      <a:pt x="853440" y="2418080"/>
                    </a:lnTo>
                    <a:lnTo>
                      <a:pt x="899160" y="2418080"/>
                    </a:lnTo>
                    <a:lnTo>
                      <a:pt x="960120" y="2484120"/>
                    </a:lnTo>
                    <a:lnTo>
                      <a:pt x="965200" y="2534920"/>
                    </a:lnTo>
                    <a:lnTo>
                      <a:pt x="949960" y="2575560"/>
                    </a:lnTo>
                    <a:cubicBezTo>
                      <a:pt x="950172" y="2604347"/>
                      <a:pt x="950383" y="2633133"/>
                      <a:pt x="950595" y="2661920"/>
                    </a:cubicBezTo>
                    <a:lnTo>
                      <a:pt x="990600" y="2702560"/>
                    </a:lnTo>
                    <a:lnTo>
                      <a:pt x="1066800" y="2794000"/>
                    </a:lnTo>
                    <a:lnTo>
                      <a:pt x="1117600" y="2799080"/>
                    </a:lnTo>
                    <a:lnTo>
                      <a:pt x="1153160" y="2799080"/>
                    </a:lnTo>
                    <a:lnTo>
                      <a:pt x="1193800" y="2839720"/>
                    </a:lnTo>
                    <a:lnTo>
                      <a:pt x="1198880" y="2875280"/>
                    </a:lnTo>
                    <a:lnTo>
                      <a:pt x="1259840" y="2890520"/>
                    </a:lnTo>
                    <a:lnTo>
                      <a:pt x="1290320" y="2885440"/>
                    </a:lnTo>
                    <a:lnTo>
                      <a:pt x="1341120" y="2936240"/>
                    </a:lnTo>
                    <a:lnTo>
                      <a:pt x="1402080" y="2936240"/>
                    </a:lnTo>
                    <a:lnTo>
                      <a:pt x="1569720" y="2931160"/>
                    </a:lnTo>
                    <a:lnTo>
                      <a:pt x="1595120" y="2921000"/>
                    </a:lnTo>
                    <a:lnTo>
                      <a:pt x="1651000" y="2946400"/>
                    </a:lnTo>
                    <a:lnTo>
                      <a:pt x="1671320" y="3002280"/>
                    </a:lnTo>
                    <a:lnTo>
                      <a:pt x="1686560" y="3032760"/>
                    </a:lnTo>
                    <a:lnTo>
                      <a:pt x="1778000" y="2981960"/>
                    </a:lnTo>
                    <a:lnTo>
                      <a:pt x="1823720" y="2921000"/>
                    </a:lnTo>
                    <a:lnTo>
                      <a:pt x="1960880" y="2763520"/>
                    </a:lnTo>
                    <a:lnTo>
                      <a:pt x="2001520" y="2733040"/>
                    </a:lnTo>
                    <a:lnTo>
                      <a:pt x="2057400" y="2727960"/>
                    </a:lnTo>
                    <a:lnTo>
                      <a:pt x="2062480" y="2672080"/>
                    </a:lnTo>
                    <a:lnTo>
                      <a:pt x="2047240" y="2651760"/>
                    </a:lnTo>
                    <a:lnTo>
                      <a:pt x="2108200" y="2519680"/>
                    </a:lnTo>
                    <a:lnTo>
                      <a:pt x="2214880" y="2468880"/>
                    </a:lnTo>
                    <a:lnTo>
                      <a:pt x="2199640" y="2433320"/>
                    </a:lnTo>
                    <a:lnTo>
                      <a:pt x="2148840" y="2382520"/>
                    </a:lnTo>
                    <a:lnTo>
                      <a:pt x="2072640" y="2382520"/>
                    </a:lnTo>
                    <a:lnTo>
                      <a:pt x="2011680" y="2341880"/>
                    </a:lnTo>
                    <a:lnTo>
                      <a:pt x="1971040" y="2250440"/>
                    </a:lnTo>
                    <a:lnTo>
                      <a:pt x="1950720" y="2204720"/>
                    </a:lnTo>
                    <a:lnTo>
                      <a:pt x="1894840" y="2194560"/>
                    </a:lnTo>
                    <a:lnTo>
                      <a:pt x="1869440" y="2159000"/>
                    </a:lnTo>
                    <a:lnTo>
                      <a:pt x="1869440" y="2006600"/>
                    </a:lnTo>
                    <a:lnTo>
                      <a:pt x="1864360" y="1960880"/>
                    </a:lnTo>
                    <a:lnTo>
                      <a:pt x="1808480" y="1960880"/>
                    </a:lnTo>
                    <a:lnTo>
                      <a:pt x="1732280" y="1930400"/>
                    </a:lnTo>
                    <a:lnTo>
                      <a:pt x="1686560" y="1864360"/>
                    </a:lnTo>
                    <a:lnTo>
                      <a:pt x="1676400" y="1818640"/>
                    </a:lnTo>
                    <a:lnTo>
                      <a:pt x="1676400" y="1767840"/>
                    </a:lnTo>
                    <a:lnTo>
                      <a:pt x="1645920" y="1752600"/>
                    </a:lnTo>
                    <a:lnTo>
                      <a:pt x="1595120" y="1752600"/>
                    </a:lnTo>
                    <a:lnTo>
                      <a:pt x="1539240" y="1757680"/>
                    </a:lnTo>
                    <a:lnTo>
                      <a:pt x="1452880" y="1686560"/>
                    </a:lnTo>
                    <a:lnTo>
                      <a:pt x="1452880" y="1610360"/>
                    </a:lnTo>
                    <a:lnTo>
                      <a:pt x="1452880" y="1559560"/>
                    </a:lnTo>
                    <a:lnTo>
                      <a:pt x="1397000" y="1503680"/>
                    </a:lnTo>
                    <a:lnTo>
                      <a:pt x="1320800" y="1488440"/>
                    </a:lnTo>
                    <a:lnTo>
                      <a:pt x="1275080" y="1518920"/>
                    </a:lnTo>
                    <a:lnTo>
                      <a:pt x="1259840" y="1539240"/>
                    </a:lnTo>
                    <a:lnTo>
                      <a:pt x="1224280" y="1539240"/>
                    </a:lnTo>
                    <a:lnTo>
                      <a:pt x="1193800" y="1483360"/>
                    </a:lnTo>
                    <a:lnTo>
                      <a:pt x="1163320" y="1478280"/>
                    </a:lnTo>
                    <a:lnTo>
                      <a:pt x="1122680" y="1478280"/>
                    </a:lnTo>
                    <a:lnTo>
                      <a:pt x="1046480" y="1427480"/>
                    </a:lnTo>
                    <a:lnTo>
                      <a:pt x="1036320" y="1214120"/>
                    </a:lnTo>
                    <a:lnTo>
                      <a:pt x="1066800" y="1158240"/>
                    </a:lnTo>
                    <a:lnTo>
                      <a:pt x="1061720" y="1036320"/>
                    </a:lnTo>
                    <a:lnTo>
                      <a:pt x="1122680" y="960120"/>
                    </a:lnTo>
                    <a:lnTo>
                      <a:pt x="1122680" y="843280"/>
                    </a:lnTo>
                    <a:lnTo>
                      <a:pt x="1148080" y="762000"/>
                    </a:lnTo>
                    <a:lnTo>
                      <a:pt x="1153160" y="711200"/>
                    </a:lnTo>
                    <a:lnTo>
                      <a:pt x="1203960" y="635000"/>
                    </a:lnTo>
                    <a:lnTo>
                      <a:pt x="1183640" y="513080"/>
                    </a:lnTo>
                    <a:lnTo>
                      <a:pt x="1158240" y="472440"/>
                    </a:lnTo>
                    <a:lnTo>
                      <a:pt x="1087120" y="431800"/>
                    </a:lnTo>
                    <a:lnTo>
                      <a:pt x="1097280" y="345440"/>
                    </a:lnTo>
                    <a:lnTo>
                      <a:pt x="1071880" y="294640"/>
                    </a:lnTo>
                    <a:lnTo>
                      <a:pt x="1046480" y="264160"/>
                    </a:lnTo>
                    <a:lnTo>
                      <a:pt x="990600" y="259080"/>
                    </a:lnTo>
                    <a:lnTo>
                      <a:pt x="939800" y="259080"/>
                    </a:lnTo>
                    <a:lnTo>
                      <a:pt x="889000" y="233680"/>
                    </a:lnTo>
                    <a:lnTo>
                      <a:pt x="889000" y="60960"/>
                    </a:lnTo>
                    <a:close/>
                  </a:path>
                </a:pathLst>
              </a:cu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 b="1">
                  <a:solidFill>
                    <a:schemeClr val="tx1"/>
                  </a:solidFill>
                  <a:latin typeface="S-Core Dream 6 Bold" panose="020B0503030302020204" pitchFamily="34" charset="-127"/>
                  <a:ea typeface="S-Core Dream 6 Bold" panose="020B0503030302020204" pitchFamily="34" charset="-127"/>
                </a:endParaRPr>
              </a:p>
            </p:txBody>
          </p:sp>
          <p:sp>
            <p:nvSpPr>
              <p:cNvPr id="387" name="강북 TXT">
                <a:extLst>
                  <a:ext uri="{FF2B5EF4-FFF2-40B4-BE49-F238E27FC236}">
                    <a16:creationId xmlns:a16="http://schemas.microsoft.com/office/drawing/2014/main" id="{2E0DC6C3-D2E2-D147-99E6-209DB4DA95B6}"/>
                  </a:ext>
                </a:extLst>
              </p:cNvPr>
              <p:cNvSpPr txBox="1"/>
              <p:nvPr/>
            </p:nvSpPr>
            <p:spPr>
              <a:xfrm>
                <a:off x="4869071" y="2784301"/>
                <a:ext cx="453970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ko-KR" altLang="en-US" sz="1200" b="1" spc="-150">
                    <a:latin typeface="S-Core Dream 6 Bold" panose="020B0503030302020204" pitchFamily="34" charset="-127"/>
                    <a:ea typeface="S-Core Dream 6 Bold" panose="020B0503030302020204" pitchFamily="34" charset="-127"/>
                  </a:rPr>
                  <a:t>강북</a:t>
                </a:r>
                <a:endParaRPr lang="ko-KR" altLang="en-US" sz="1200" b="1" spc="-150" dirty="0">
                  <a:latin typeface="S-Core Dream 6 Bold" panose="020B0503030302020204" pitchFamily="34" charset="-127"/>
                  <a:ea typeface="S-Core Dream 6 Bold" panose="020B0503030302020204" pitchFamily="34" charset="-127"/>
                </a:endParaRPr>
              </a:p>
            </p:txBody>
          </p:sp>
        </p:grpSp>
        <p:grpSp>
          <p:nvGrpSpPr>
            <p:cNvPr id="380" name="도봉구">
              <a:extLst>
                <a:ext uri="{FF2B5EF4-FFF2-40B4-BE49-F238E27FC236}">
                  <a16:creationId xmlns:a16="http://schemas.microsoft.com/office/drawing/2014/main" id="{BE0D4F5B-4707-074D-9E59-74016860E98D}"/>
                </a:ext>
              </a:extLst>
            </p:cNvPr>
            <p:cNvGrpSpPr/>
            <p:nvPr/>
          </p:nvGrpSpPr>
          <p:grpSpPr>
            <a:xfrm>
              <a:off x="9322417" y="1603518"/>
              <a:ext cx="671666" cy="1141315"/>
              <a:chOff x="5026109" y="1850636"/>
              <a:chExt cx="671666" cy="1141315"/>
            </a:xfrm>
            <a:solidFill>
              <a:srgbClr val="73FEFF"/>
            </a:solidFill>
          </p:grpSpPr>
          <p:sp>
            <p:nvSpPr>
              <p:cNvPr id="384" name="도봉구">
                <a:extLst>
                  <a:ext uri="{FF2B5EF4-FFF2-40B4-BE49-F238E27FC236}">
                    <a16:creationId xmlns:a16="http://schemas.microsoft.com/office/drawing/2014/main" id="{D22D424D-CFEF-3149-A791-AB28EED8CE49}"/>
                  </a:ext>
                </a:extLst>
              </p:cNvPr>
              <p:cNvSpPr/>
              <p:nvPr/>
            </p:nvSpPr>
            <p:spPr>
              <a:xfrm>
                <a:off x="5026109" y="1850636"/>
                <a:ext cx="671666" cy="1141315"/>
              </a:xfrm>
              <a:custGeom>
                <a:avLst/>
                <a:gdLst>
                  <a:gd name="connsiteX0" fmla="*/ 647700 w 1646766"/>
                  <a:gd name="connsiteY0" fmla="*/ 0 h 2798234"/>
                  <a:gd name="connsiteX1" fmla="*/ 402166 w 1646766"/>
                  <a:gd name="connsiteY1" fmla="*/ 8467 h 2798234"/>
                  <a:gd name="connsiteX2" fmla="*/ 309033 w 1646766"/>
                  <a:gd name="connsiteY2" fmla="*/ 4234 h 2798234"/>
                  <a:gd name="connsiteX3" fmla="*/ 245533 w 1646766"/>
                  <a:gd name="connsiteY3" fmla="*/ 4234 h 2798234"/>
                  <a:gd name="connsiteX4" fmla="*/ 190500 w 1646766"/>
                  <a:gd name="connsiteY4" fmla="*/ 67734 h 2798234"/>
                  <a:gd name="connsiteX5" fmla="*/ 127000 w 1646766"/>
                  <a:gd name="connsiteY5" fmla="*/ 135467 h 2798234"/>
                  <a:gd name="connsiteX6" fmla="*/ 33866 w 1646766"/>
                  <a:gd name="connsiteY6" fmla="*/ 215900 h 2798234"/>
                  <a:gd name="connsiteX7" fmla="*/ 0 w 1646766"/>
                  <a:gd name="connsiteY7" fmla="*/ 249767 h 2798234"/>
                  <a:gd name="connsiteX8" fmla="*/ 21166 w 1646766"/>
                  <a:gd name="connsiteY8" fmla="*/ 309034 h 2798234"/>
                  <a:gd name="connsiteX9" fmla="*/ 50800 w 1646766"/>
                  <a:gd name="connsiteY9" fmla="*/ 368300 h 2798234"/>
                  <a:gd name="connsiteX10" fmla="*/ 63500 w 1646766"/>
                  <a:gd name="connsiteY10" fmla="*/ 452967 h 2798234"/>
                  <a:gd name="connsiteX11" fmla="*/ 84666 w 1646766"/>
                  <a:gd name="connsiteY11" fmla="*/ 516467 h 2798234"/>
                  <a:gd name="connsiteX12" fmla="*/ 84666 w 1646766"/>
                  <a:gd name="connsiteY12" fmla="*/ 596900 h 2798234"/>
                  <a:gd name="connsiteX13" fmla="*/ 84666 w 1646766"/>
                  <a:gd name="connsiteY13" fmla="*/ 690034 h 2798234"/>
                  <a:gd name="connsiteX14" fmla="*/ 67733 w 1646766"/>
                  <a:gd name="connsiteY14" fmla="*/ 736600 h 2798234"/>
                  <a:gd name="connsiteX15" fmla="*/ 76200 w 1646766"/>
                  <a:gd name="connsiteY15" fmla="*/ 821267 h 2798234"/>
                  <a:gd name="connsiteX16" fmla="*/ 110066 w 1646766"/>
                  <a:gd name="connsiteY16" fmla="*/ 880534 h 2798234"/>
                  <a:gd name="connsiteX17" fmla="*/ 152400 w 1646766"/>
                  <a:gd name="connsiteY17" fmla="*/ 867834 h 2798234"/>
                  <a:gd name="connsiteX18" fmla="*/ 215900 w 1646766"/>
                  <a:gd name="connsiteY18" fmla="*/ 884767 h 2798234"/>
                  <a:gd name="connsiteX19" fmla="*/ 279400 w 1646766"/>
                  <a:gd name="connsiteY19" fmla="*/ 927100 h 2798234"/>
                  <a:gd name="connsiteX20" fmla="*/ 296333 w 1646766"/>
                  <a:gd name="connsiteY20" fmla="*/ 999067 h 2798234"/>
                  <a:gd name="connsiteX21" fmla="*/ 283633 w 1646766"/>
                  <a:gd name="connsiteY21" fmla="*/ 1058334 h 2798234"/>
                  <a:gd name="connsiteX22" fmla="*/ 313266 w 1646766"/>
                  <a:gd name="connsiteY22" fmla="*/ 1104900 h 2798234"/>
                  <a:gd name="connsiteX23" fmla="*/ 347133 w 1646766"/>
                  <a:gd name="connsiteY23" fmla="*/ 1113367 h 2798234"/>
                  <a:gd name="connsiteX24" fmla="*/ 389466 w 1646766"/>
                  <a:gd name="connsiteY24" fmla="*/ 1185334 h 2798234"/>
                  <a:gd name="connsiteX25" fmla="*/ 402166 w 1646766"/>
                  <a:gd name="connsiteY25" fmla="*/ 1244600 h 2798234"/>
                  <a:gd name="connsiteX26" fmla="*/ 414866 w 1646766"/>
                  <a:gd name="connsiteY26" fmla="*/ 1333500 h 2798234"/>
                  <a:gd name="connsiteX27" fmla="*/ 393700 w 1646766"/>
                  <a:gd name="connsiteY27" fmla="*/ 1375834 h 2798234"/>
                  <a:gd name="connsiteX28" fmla="*/ 347133 w 1646766"/>
                  <a:gd name="connsiteY28" fmla="*/ 1447800 h 2798234"/>
                  <a:gd name="connsiteX29" fmla="*/ 347133 w 1646766"/>
                  <a:gd name="connsiteY29" fmla="*/ 1490134 h 2798234"/>
                  <a:gd name="connsiteX30" fmla="*/ 304800 w 1646766"/>
                  <a:gd name="connsiteY30" fmla="*/ 1545167 h 2798234"/>
                  <a:gd name="connsiteX31" fmla="*/ 317500 w 1646766"/>
                  <a:gd name="connsiteY31" fmla="*/ 1617134 h 2798234"/>
                  <a:gd name="connsiteX32" fmla="*/ 309033 w 1646766"/>
                  <a:gd name="connsiteY32" fmla="*/ 1680634 h 2798234"/>
                  <a:gd name="connsiteX33" fmla="*/ 275166 w 1646766"/>
                  <a:gd name="connsiteY33" fmla="*/ 1731434 h 2798234"/>
                  <a:gd name="connsiteX34" fmla="*/ 241300 w 1646766"/>
                  <a:gd name="connsiteY34" fmla="*/ 1782234 h 2798234"/>
                  <a:gd name="connsiteX35" fmla="*/ 254000 w 1646766"/>
                  <a:gd name="connsiteY35" fmla="*/ 1833034 h 2798234"/>
                  <a:gd name="connsiteX36" fmla="*/ 270933 w 1646766"/>
                  <a:gd name="connsiteY36" fmla="*/ 1866900 h 2798234"/>
                  <a:gd name="connsiteX37" fmla="*/ 262466 w 1646766"/>
                  <a:gd name="connsiteY37" fmla="*/ 1913467 h 2798234"/>
                  <a:gd name="connsiteX38" fmla="*/ 232833 w 1646766"/>
                  <a:gd name="connsiteY38" fmla="*/ 1943100 h 2798234"/>
                  <a:gd name="connsiteX39" fmla="*/ 224366 w 1646766"/>
                  <a:gd name="connsiteY39" fmla="*/ 1981200 h 2798234"/>
                  <a:gd name="connsiteX40" fmla="*/ 232833 w 1646766"/>
                  <a:gd name="connsiteY40" fmla="*/ 2053167 h 2798234"/>
                  <a:gd name="connsiteX41" fmla="*/ 245533 w 1646766"/>
                  <a:gd name="connsiteY41" fmla="*/ 2082800 h 2798234"/>
                  <a:gd name="connsiteX42" fmla="*/ 283633 w 1646766"/>
                  <a:gd name="connsiteY42" fmla="*/ 2074334 h 2798234"/>
                  <a:gd name="connsiteX43" fmla="*/ 283633 w 1646766"/>
                  <a:gd name="connsiteY43" fmla="*/ 2074334 h 2798234"/>
                  <a:gd name="connsiteX44" fmla="*/ 330200 w 1646766"/>
                  <a:gd name="connsiteY44" fmla="*/ 2091267 h 2798234"/>
                  <a:gd name="connsiteX45" fmla="*/ 355600 w 1646766"/>
                  <a:gd name="connsiteY45" fmla="*/ 2112434 h 2798234"/>
                  <a:gd name="connsiteX46" fmla="*/ 381000 w 1646766"/>
                  <a:gd name="connsiteY46" fmla="*/ 2095500 h 2798234"/>
                  <a:gd name="connsiteX47" fmla="*/ 402166 w 1646766"/>
                  <a:gd name="connsiteY47" fmla="*/ 2078567 h 2798234"/>
                  <a:gd name="connsiteX48" fmla="*/ 465666 w 1646766"/>
                  <a:gd name="connsiteY48" fmla="*/ 2078567 h 2798234"/>
                  <a:gd name="connsiteX49" fmla="*/ 524933 w 1646766"/>
                  <a:gd name="connsiteY49" fmla="*/ 2091267 h 2798234"/>
                  <a:gd name="connsiteX50" fmla="*/ 567266 w 1646766"/>
                  <a:gd name="connsiteY50" fmla="*/ 2133600 h 2798234"/>
                  <a:gd name="connsiteX51" fmla="*/ 609600 w 1646766"/>
                  <a:gd name="connsiteY51" fmla="*/ 2167467 h 2798234"/>
                  <a:gd name="connsiteX52" fmla="*/ 643466 w 1646766"/>
                  <a:gd name="connsiteY52" fmla="*/ 2192867 h 2798234"/>
                  <a:gd name="connsiteX53" fmla="*/ 651933 w 1646766"/>
                  <a:gd name="connsiteY53" fmla="*/ 2230967 h 2798234"/>
                  <a:gd name="connsiteX54" fmla="*/ 643466 w 1646766"/>
                  <a:gd name="connsiteY54" fmla="*/ 2269067 h 2798234"/>
                  <a:gd name="connsiteX55" fmla="*/ 651933 w 1646766"/>
                  <a:gd name="connsiteY55" fmla="*/ 2324100 h 2798234"/>
                  <a:gd name="connsiteX56" fmla="*/ 690033 w 1646766"/>
                  <a:gd name="connsiteY56" fmla="*/ 2349500 h 2798234"/>
                  <a:gd name="connsiteX57" fmla="*/ 728133 w 1646766"/>
                  <a:gd name="connsiteY57" fmla="*/ 2362200 h 2798234"/>
                  <a:gd name="connsiteX58" fmla="*/ 787400 w 1646766"/>
                  <a:gd name="connsiteY58" fmla="*/ 2362200 h 2798234"/>
                  <a:gd name="connsiteX59" fmla="*/ 838200 w 1646766"/>
                  <a:gd name="connsiteY59" fmla="*/ 2387600 h 2798234"/>
                  <a:gd name="connsiteX60" fmla="*/ 859366 w 1646766"/>
                  <a:gd name="connsiteY60" fmla="*/ 2438400 h 2798234"/>
                  <a:gd name="connsiteX61" fmla="*/ 867833 w 1646766"/>
                  <a:gd name="connsiteY61" fmla="*/ 2480734 h 2798234"/>
                  <a:gd name="connsiteX62" fmla="*/ 910166 w 1646766"/>
                  <a:gd name="connsiteY62" fmla="*/ 2540000 h 2798234"/>
                  <a:gd name="connsiteX63" fmla="*/ 948266 w 1646766"/>
                  <a:gd name="connsiteY63" fmla="*/ 2573867 h 2798234"/>
                  <a:gd name="connsiteX64" fmla="*/ 986366 w 1646766"/>
                  <a:gd name="connsiteY64" fmla="*/ 2582334 h 2798234"/>
                  <a:gd name="connsiteX65" fmla="*/ 1032933 w 1646766"/>
                  <a:gd name="connsiteY65" fmla="*/ 2590800 h 2798234"/>
                  <a:gd name="connsiteX66" fmla="*/ 1049866 w 1646766"/>
                  <a:gd name="connsiteY66" fmla="*/ 2616200 h 2798234"/>
                  <a:gd name="connsiteX67" fmla="*/ 1058333 w 1646766"/>
                  <a:gd name="connsiteY67" fmla="*/ 2675467 h 2798234"/>
                  <a:gd name="connsiteX68" fmla="*/ 1058333 w 1646766"/>
                  <a:gd name="connsiteY68" fmla="*/ 2768600 h 2798234"/>
                  <a:gd name="connsiteX69" fmla="*/ 1079500 w 1646766"/>
                  <a:gd name="connsiteY69" fmla="*/ 2798234 h 2798234"/>
                  <a:gd name="connsiteX70" fmla="*/ 1109133 w 1646766"/>
                  <a:gd name="connsiteY70" fmla="*/ 2785534 h 2798234"/>
                  <a:gd name="connsiteX71" fmla="*/ 1109133 w 1646766"/>
                  <a:gd name="connsiteY71" fmla="*/ 2785534 h 2798234"/>
                  <a:gd name="connsiteX72" fmla="*/ 1134533 w 1646766"/>
                  <a:gd name="connsiteY72" fmla="*/ 2726267 h 2798234"/>
                  <a:gd name="connsiteX73" fmla="*/ 1155700 w 1646766"/>
                  <a:gd name="connsiteY73" fmla="*/ 2734734 h 2798234"/>
                  <a:gd name="connsiteX74" fmla="*/ 1168400 w 1646766"/>
                  <a:gd name="connsiteY74" fmla="*/ 2751667 h 2798234"/>
                  <a:gd name="connsiteX75" fmla="*/ 1168400 w 1646766"/>
                  <a:gd name="connsiteY75" fmla="*/ 2751667 h 2798234"/>
                  <a:gd name="connsiteX76" fmla="*/ 1198033 w 1646766"/>
                  <a:gd name="connsiteY76" fmla="*/ 2743200 h 2798234"/>
                  <a:gd name="connsiteX77" fmla="*/ 1198033 w 1646766"/>
                  <a:gd name="connsiteY77" fmla="*/ 2696634 h 2798234"/>
                  <a:gd name="connsiteX78" fmla="*/ 1176866 w 1646766"/>
                  <a:gd name="connsiteY78" fmla="*/ 2650067 h 2798234"/>
                  <a:gd name="connsiteX79" fmla="*/ 1176866 w 1646766"/>
                  <a:gd name="connsiteY79" fmla="*/ 2599267 h 2798234"/>
                  <a:gd name="connsiteX80" fmla="*/ 1231900 w 1646766"/>
                  <a:gd name="connsiteY80" fmla="*/ 2569634 h 2798234"/>
                  <a:gd name="connsiteX81" fmla="*/ 1274233 w 1646766"/>
                  <a:gd name="connsiteY81" fmla="*/ 2514600 h 2798234"/>
                  <a:gd name="connsiteX82" fmla="*/ 1295400 w 1646766"/>
                  <a:gd name="connsiteY82" fmla="*/ 2463800 h 2798234"/>
                  <a:gd name="connsiteX83" fmla="*/ 1303866 w 1646766"/>
                  <a:gd name="connsiteY83" fmla="*/ 2408767 h 2798234"/>
                  <a:gd name="connsiteX84" fmla="*/ 1337733 w 1646766"/>
                  <a:gd name="connsiteY84" fmla="*/ 2349500 h 2798234"/>
                  <a:gd name="connsiteX85" fmla="*/ 1384300 w 1646766"/>
                  <a:gd name="connsiteY85" fmla="*/ 2294467 h 2798234"/>
                  <a:gd name="connsiteX86" fmla="*/ 1413933 w 1646766"/>
                  <a:gd name="connsiteY86" fmla="*/ 2269067 h 2798234"/>
                  <a:gd name="connsiteX87" fmla="*/ 1443566 w 1646766"/>
                  <a:gd name="connsiteY87" fmla="*/ 2269067 h 2798234"/>
                  <a:gd name="connsiteX88" fmla="*/ 1511300 w 1646766"/>
                  <a:gd name="connsiteY88" fmla="*/ 2302934 h 2798234"/>
                  <a:gd name="connsiteX89" fmla="*/ 1524000 w 1646766"/>
                  <a:gd name="connsiteY89" fmla="*/ 2324100 h 2798234"/>
                  <a:gd name="connsiteX90" fmla="*/ 1524000 w 1646766"/>
                  <a:gd name="connsiteY90" fmla="*/ 2396067 h 2798234"/>
                  <a:gd name="connsiteX91" fmla="*/ 1553633 w 1646766"/>
                  <a:gd name="connsiteY91" fmla="*/ 2438400 h 2798234"/>
                  <a:gd name="connsiteX92" fmla="*/ 1595966 w 1646766"/>
                  <a:gd name="connsiteY92" fmla="*/ 2472267 h 2798234"/>
                  <a:gd name="connsiteX93" fmla="*/ 1646766 w 1646766"/>
                  <a:gd name="connsiteY93" fmla="*/ 2484967 h 2798234"/>
                  <a:gd name="connsiteX94" fmla="*/ 1646766 w 1646766"/>
                  <a:gd name="connsiteY94" fmla="*/ 2442634 h 2798234"/>
                  <a:gd name="connsiteX95" fmla="*/ 1617133 w 1646766"/>
                  <a:gd name="connsiteY95" fmla="*/ 2362200 h 2798234"/>
                  <a:gd name="connsiteX96" fmla="*/ 1629833 w 1646766"/>
                  <a:gd name="connsiteY96" fmla="*/ 2252134 h 2798234"/>
                  <a:gd name="connsiteX97" fmla="*/ 1625600 w 1646766"/>
                  <a:gd name="connsiteY97" fmla="*/ 2205567 h 2798234"/>
                  <a:gd name="connsiteX98" fmla="*/ 1583266 w 1646766"/>
                  <a:gd name="connsiteY98" fmla="*/ 2091267 h 2798234"/>
                  <a:gd name="connsiteX99" fmla="*/ 1536700 w 1646766"/>
                  <a:gd name="connsiteY99" fmla="*/ 1934634 h 2798234"/>
                  <a:gd name="connsiteX100" fmla="*/ 1502833 w 1646766"/>
                  <a:gd name="connsiteY100" fmla="*/ 1828800 h 2798234"/>
                  <a:gd name="connsiteX101" fmla="*/ 1494366 w 1646766"/>
                  <a:gd name="connsiteY101" fmla="*/ 1778000 h 2798234"/>
                  <a:gd name="connsiteX102" fmla="*/ 1498600 w 1646766"/>
                  <a:gd name="connsiteY102" fmla="*/ 1617134 h 2798234"/>
                  <a:gd name="connsiteX103" fmla="*/ 1502833 w 1646766"/>
                  <a:gd name="connsiteY103" fmla="*/ 1570567 h 2798234"/>
                  <a:gd name="connsiteX104" fmla="*/ 1490133 w 1646766"/>
                  <a:gd name="connsiteY104" fmla="*/ 1498600 h 2798234"/>
                  <a:gd name="connsiteX105" fmla="*/ 1460500 w 1646766"/>
                  <a:gd name="connsiteY105" fmla="*/ 1494367 h 2798234"/>
                  <a:gd name="connsiteX106" fmla="*/ 1430866 w 1646766"/>
                  <a:gd name="connsiteY106" fmla="*/ 1430867 h 2798234"/>
                  <a:gd name="connsiteX107" fmla="*/ 1422400 w 1646766"/>
                  <a:gd name="connsiteY107" fmla="*/ 1341967 h 2798234"/>
                  <a:gd name="connsiteX108" fmla="*/ 1413933 w 1646766"/>
                  <a:gd name="connsiteY108" fmla="*/ 1253067 h 2798234"/>
                  <a:gd name="connsiteX109" fmla="*/ 1397000 w 1646766"/>
                  <a:gd name="connsiteY109" fmla="*/ 1172634 h 2798234"/>
                  <a:gd name="connsiteX110" fmla="*/ 1405466 w 1646766"/>
                  <a:gd name="connsiteY110" fmla="*/ 1041400 h 2798234"/>
                  <a:gd name="connsiteX111" fmla="*/ 1435100 w 1646766"/>
                  <a:gd name="connsiteY111" fmla="*/ 965200 h 2798234"/>
                  <a:gd name="connsiteX112" fmla="*/ 1443566 w 1646766"/>
                  <a:gd name="connsiteY112" fmla="*/ 901700 h 2798234"/>
                  <a:gd name="connsiteX113" fmla="*/ 1452033 w 1646766"/>
                  <a:gd name="connsiteY113" fmla="*/ 804334 h 2798234"/>
                  <a:gd name="connsiteX114" fmla="*/ 1447800 w 1646766"/>
                  <a:gd name="connsiteY114" fmla="*/ 711200 h 2798234"/>
                  <a:gd name="connsiteX115" fmla="*/ 1426633 w 1646766"/>
                  <a:gd name="connsiteY115" fmla="*/ 673100 h 2798234"/>
                  <a:gd name="connsiteX116" fmla="*/ 1430866 w 1646766"/>
                  <a:gd name="connsiteY116" fmla="*/ 609600 h 2798234"/>
                  <a:gd name="connsiteX117" fmla="*/ 1413933 w 1646766"/>
                  <a:gd name="connsiteY117" fmla="*/ 579967 h 2798234"/>
                  <a:gd name="connsiteX118" fmla="*/ 1329266 w 1646766"/>
                  <a:gd name="connsiteY118" fmla="*/ 537634 h 2798234"/>
                  <a:gd name="connsiteX119" fmla="*/ 1316566 w 1646766"/>
                  <a:gd name="connsiteY119" fmla="*/ 474134 h 2798234"/>
                  <a:gd name="connsiteX120" fmla="*/ 1316566 w 1646766"/>
                  <a:gd name="connsiteY120" fmla="*/ 359834 h 2798234"/>
                  <a:gd name="connsiteX121" fmla="*/ 1320800 w 1646766"/>
                  <a:gd name="connsiteY121" fmla="*/ 313267 h 2798234"/>
                  <a:gd name="connsiteX122" fmla="*/ 1308100 w 1646766"/>
                  <a:gd name="connsiteY122" fmla="*/ 279400 h 2798234"/>
                  <a:gd name="connsiteX123" fmla="*/ 1278466 w 1646766"/>
                  <a:gd name="connsiteY123" fmla="*/ 270934 h 2798234"/>
                  <a:gd name="connsiteX124" fmla="*/ 1193800 w 1646766"/>
                  <a:gd name="connsiteY124" fmla="*/ 270934 h 2798234"/>
                  <a:gd name="connsiteX125" fmla="*/ 1134533 w 1646766"/>
                  <a:gd name="connsiteY125" fmla="*/ 270934 h 2798234"/>
                  <a:gd name="connsiteX126" fmla="*/ 1087966 w 1646766"/>
                  <a:gd name="connsiteY126" fmla="*/ 287867 h 2798234"/>
                  <a:gd name="connsiteX127" fmla="*/ 999066 w 1646766"/>
                  <a:gd name="connsiteY127" fmla="*/ 347134 h 2798234"/>
                  <a:gd name="connsiteX128" fmla="*/ 956733 w 1646766"/>
                  <a:gd name="connsiteY128" fmla="*/ 381000 h 2798234"/>
                  <a:gd name="connsiteX129" fmla="*/ 910166 w 1646766"/>
                  <a:gd name="connsiteY129" fmla="*/ 410634 h 2798234"/>
                  <a:gd name="connsiteX130" fmla="*/ 855133 w 1646766"/>
                  <a:gd name="connsiteY130" fmla="*/ 427567 h 2798234"/>
                  <a:gd name="connsiteX131" fmla="*/ 808566 w 1646766"/>
                  <a:gd name="connsiteY131" fmla="*/ 423334 h 2798234"/>
                  <a:gd name="connsiteX132" fmla="*/ 770466 w 1646766"/>
                  <a:gd name="connsiteY132" fmla="*/ 385234 h 2798234"/>
                  <a:gd name="connsiteX133" fmla="*/ 762000 w 1646766"/>
                  <a:gd name="connsiteY133" fmla="*/ 325967 h 2798234"/>
                  <a:gd name="connsiteX134" fmla="*/ 736600 w 1646766"/>
                  <a:gd name="connsiteY134" fmla="*/ 296334 h 2798234"/>
                  <a:gd name="connsiteX135" fmla="*/ 715433 w 1646766"/>
                  <a:gd name="connsiteY135" fmla="*/ 220134 h 2798234"/>
                  <a:gd name="connsiteX136" fmla="*/ 719666 w 1646766"/>
                  <a:gd name="connsiteY136" fmla="*/ 101600 h 2798234"/>
                  <a:gd name="connsiteX137" fmla="*/ 723900 w 1646766"/>
                  <a:gd name="connsiteY137" fmla="*/ 50800 h 2798234"/>
                  <a:gd name="connsiteX138" fmla="*/ 723900 w 1646766"/>
                  <a:gd name="connsiteY138" fmla="*/ 50800 h 2798234"/>
                  <a:gd name="connsiteX139" fmla="*/ 723900 w 1646766"/>
                  <a:gd name="connsiteY139" fmla="*/ 4234 h 2798234"/>
                  <a:gd name="connsiteX140" fmla="*/ 647700 w 1646766"/>
                  <a:gd name="connsiteY140" fmla="*/ 0 h 27982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</a:cxnLst>
                <a:rect l="l" t="t" r="r" b="b"/>
                <a:pathLst>
                  <a:path w="1646766" h="2798234">
                    <a:moveTo>
                      <a:pt x="647700" y="0"/>
                    </a:moveTo>
                    <a:lnTo>
                      <a:pt x="402166" y="8467"/>
                    </a:lnTo>
                    <a:lnTo>
                      <a:pt x="309033" y="4234"/>
                    </a:lnTo>
                    <a:lnTo>
                      <a:pt x="245533" y="4234"/>
                    </a:lnTo>
                    <a:lnTo>
                      <a:pt x="190500" y="67734"/>
                    </a:lnTo>
                    <a:lnTo>
                      <a:pt x="127000" y="135467"/>
                    </a:lnTo>
                    <a:lnTo>
                      <a:pt x="33866" y="215900"/>
                    </a:lnTo>
                    <a:lnTo>
                      <a:pt x="0" y="249767"/>
                    </a:lnTo>
                    <a:lnTo>
                      <a:pt x="21166" y="309034"/>
                    </a:lnTo>
                    <a:lnTo>
                      <a:pt x="50800" y="368300"/>
                    </a:lnTo>
                    <a:lnTo>
                      <a:pt x="63500" y="452967"/>
                    </a:lnTo>
                    <a:lnTo>
                      <a:pt x="84666" y="516467"/>
                    </a:lnTo>
                    <a:lnTo>
                      <a:pt x="84666" y="596900"/>
                    </a:lnTo>
                    <a:lnTo>
                      <a:pt x="84666" y="690034"/>
                    </a:lnTo>
                    <a:lnTo>
                      <a:pt x="67733" y="736600"/>
                    </a:lnTo>
                    <a:lnTo>
                      <a:pt x="76200" y="821267"/>
                    </a:lnTo>
                    <a:lnTo>
                      <a:pt x="110066" y="880534"/>
                    </a:lnTo>
                    <a:lnTo>
                      <a:pt x="152400" y="867834"/>
                    </a:lnTo>
                    <a:lnTo>
                      <a:pt x="215900" y="884767"/>
                    </a:lnTo>
                    <a:lnTo>
                      <a:pt x="279400" y="927100"/>
                    </a:lnTo>
                    <a:lnTo>
                      <a:pt x="296333" y="999067"/>
                    </a:lnTo>
                    <a:lnTo>
                      <a:pt x="283633" y="1058334"/>
                    </a:lnTo>
                    <a:lnTo>
                      <a:pt x="313266" y="1104900"/>
                    </a:lnTo>
                    <a:lnTo>
                      <a:pt x="347133" y="1113367"/>
                    </a:lnTo>
                    <a:lnTo>
                      <a:pt x="389466" y="1185334"/>
                    </a:lnTo>
                    <a:lnTo>
                      <a:pt x="402166" y="1244600"/>
                    </a:lnTo>
                    <a:lnTo>
                      <a:pt x="414866" y="1333500"/>
                    </a:lnTo>
                    <a:lnTo>
                      <a:pt x="393700" y="1375834"/>
                    </a:lnTo>
                    <a:lnTo>
                      <a:pt x="347133" y="1447800"/>
                    </a:lnTo>
                    <a:lnTo>
                      <a:pt x="347133" y="1490134"/>
                    </a:lnTo>
                    <a:lnTo>
                      <a:pt x="304800" y="1545167"/>
                    </a:lnTo>
                    <a:lnTo>
                      <a:pt x="317500" y="1617134"/>
                    </a:lnTo>
                    <a:lnTo>
                      <a:pt x="309033" y="1680634"/>
                    </a:lnTo>
                    <a:lnTo>
                      <a:pt x="275166" y="1731434"/>
                    </a:lnTo>
                    <a:lnTo>
                      <a:pt x="241300" y="1782234"/>
                    </a:lnTo>
                    <a:lnTo>
                      <a:pt x="254000" y="1833034"/>
                    </a:lnTo>
                    <a:lnTo>
                      <a:pt x="270933" y="1866900"/>
                    </a:lnTo>
                    <a:lnTo>
                      <a:pt x="262466" y="1913467"/>
                    </a:lnTo>
                    <a:lnTo>
                      <a:pt x="232833" y="1943100"/>
                    </a:lnTo>
                    <a:lnTo>
                      <a:pt x="224366" y="1981200"/>
                    </a:lnTo>
                    <a:lnTo>
                      <a:pt x="232833" y="2053167"/>
                    </a:lnTo>
                    <a:lnTo>
                      <a:pt x="245533" y="2082800"/>
                    </a:lnTo>
                    <a:lnTo>
                      <a:pt x="283633" y="2074334"/>
                    </a:lnTo>
                    <a:lnTo>
                      <a:pt x="283633" y="2074334"/>
                    </a:lnTo>
                    <a:lnTo>
                      <a:pt x="330200" y="2091267"/>
                    </a:lnTo>
                    <a:lnTo>
                      <a:pt x="355600" y="2112434"/>
                    </a:lnTo>
                    <a:lnTo>
                      <a:pt x="381000" y="2095500"/>
                    </a:lnTo>
                    <a:lnTo>
                      <a:pt x="402166" y="2078567"/>
                    </a:lnTo>
                    <a:lnTo>
                      <a:pt x="465666" y="2078567"/>
                    </a:lnTo>
                    <a:lnTo>
                      <a:pt x="524933" y="2091267"/>
                    </a:lnTo>
                    <a:lnTo>
                      <a:pt x="567266" y="2133600"/>
                    </a:lnTo>
                    <a:lnTo>
                      <a:pt x="609600" y="2167467"/>
                    </a:lnTo>
                    <a:lnTo>
                      <a:pt x="643466" y="2192867"/>
                    </a:lnTo>
                    <a:lnTo>
                      <a:pt x="651933" y="2230967"/>
                    </a:lnTo>
                    <a:lnTo>
                      <a:pt x="643466" y="2269067"/>
                    </a:lnTo>
                    <a:lnTo>
                      <a:pt x="651933" y="2324100"/>
                    </a:lnTo>
                    <a:lnTo>
                      <a:pt x="690033" y="2349500"/>
                    </a:lnTo>
                    <a:lnTo>
                      <a:pt x="728133" y="2362200"/>
                    </a:lnTo>
                    <a:lnTo>
                      <a:pt x="787400" y="2362200"/>
                    </a:lnTo>
                    <a:lnTo>
                      <a:pt x="838200" y="2387600"/>
                    </a:lnTo>
                    <a:lnTo>
                      <a:pt x="859366" y="2438400"/>
                    </a:lnTo>
                    <a:lnTo>
                      <a:pt x="867833" y="2480734"/>
                    </a:lnTo>
                    <a:lnTo>
                      <a:pt x="910166" y="2540000"/>
                    </a:lnTo>
                    <a:lnTo>
                      <a:pt x="948266" y="2573867"/>
                    </a:lnTo>
                    <a:lnTo>
                      <a:pt x="986366" y="2582334"/>
                    </a:lnTo>
                    <a:lnTo>
                      <a:pt x="1032933" y="2590800"/>
                    </a:lnTo>
                    <a:lnTo>
                      <a:pt x="1049866" y="2616200"/>
                    </a:lnTo>
                    <a:lnTo>
                      <a:pt x="1058333" y="2675467"/>
                    </a:lnTo>
                    <a:lnTo>
                      <a:pt x="1058333" y="2768600"/>
                    </a:lnTo>
                    <a:lnTo>
                      <a:pt x="1079500" y="2798234"/>
                    </a:lnTo>
                    <a:lnTo>
                      <a:pt x="1109133" y="2785534"/>
                    </a:lnTo>
                    <a:lnTo>
                      <a:pt x="1109133" y="2785534"/>
                    </a:lnTo>
                    <a:lnTo>
                      <a:pt x="1134533" y="2726267"/>
                    </a:lnTo>
                    <a:lnTo>
                      <a:pt x="1155700" y="2734734"/>
                    </a:lnTo>
                    <a:lnTo>
                      <a:pt x="1168400" y="2751667"/>
                    </a:lnTo>
                    <a:lnTo>
                      <a:pt x="1168400" y="2751667"/>
                    </a:lnTo>
                    <a:lnTo>
                      <a:pt x="1198033" y="2743200"/>
                    </a:lnTo>
                    <a:lnTo>
                      <a:pt x="1198033" y="2696634"/>
                    </a:lnTo>
                    <a:lnTo>
                      <a:pt x="1176866" y="2650067"/>
                    </a:lnTo>
                    <a:lnTo>
                      <a:pt x="1176866" y="2599267"/>
                    </a:lnTo>
                    <a:lnTo>
                      <a:pt x="1231900" y="2569634"/>
                    </a:lnTo>
                    <a:lnTo>
                      <a:pt x="1274233" y="2514600"/>
                    </a:lnTo>
                    <a:lnTo>
                      <a:pt x="1295400" y="2463800"/>
                    </a:lnTo>
                    <a:lnTo>
                      <a:pt x="1303866" y="2408767"/>
                    </a:lnTo>
                    <a:lnTo>
                      <a:pt x="1337733" y="2349500"/>
                    </a:lnTo>
                    <a:lnTo>
                      <a:pt x="1384300" y="2294467"/>
                    </a:lnTo>
                    <a:lnTo>
                      <a:pt x="1413933" y="2269067"/>
                    </a:lnTo>
                    <a:lnTo>
                      <a:pt x="1443566" y="2269067"/>
                    </a:lnTo>
                    <a:lnTo>
                      <a:pt x="1511300" y="2302934"/>
                    </a:lnTo>
                    <a:lnTo>
                      <a:pt x="1524000" y="2324100"/>
                    </a:lnTo>
                    <a:lnTo>
                      <a:pt x="1524000" y="2396067"/>
                    </a:lnTo>
                    <a:lnTo>
                      <a:pt x="1553633" y="2438400"/>
                    </a:lnTo>
                    <a:lnTo>
                      <a:pt x="1595966" y="2472267"/>
                    </a:lnTo>
                    <a:lnTo>
                      <a:pt x="1646766" y="2484967"/>
                    </a:lnTo>
                    <a:lnTo>
                      <a:pt x="1646766" y="2442634"/>
                    </a:lnTo>
                    <a:lnTo>
                      <a:pt x="1617133" y="2362200"/>
                    </a:lnTo>
                    <a:lnTo>
                      <a:pt x="1629833" y="2252134"/>
                    </a:lnTo>
                    <a:lnTo>
                      <a:pt x="1625600" y="2205567"/>
                    </a:lnTo>
                    <a:lnTo>
                      <a:pt x="1583266" y="2091267"/>
                    </a:lnTo>
                    <a:lnTo>
                      <a:pt x="1536700" y="1934634"/>
                    </a:lnTo>
                    <a:lnTo>
                      <a:pt x="1502833" y="1828800"/>
                    </a:lnTo>
                    <a:lnTo>
                      <a:pt x="1494366" y="1778000"/>
                    </a:lnTo>
                    <a:lnTo>
                      <a:pt x="1498600" y="1617134"/>
                    </a:lnTo>
                    <a:lnTo>
                      <a:pt x="1502833" y="1570567"/>
                    </a:lnTo>
                    <a:lnTo>
                      <a:pt x="1490133" y="1498600"/>
                    </a:lnTo>
                    <a:lnTo>
                      <a:pt x="1460500" y="1494367"/>
                    </a:lnTo>
                    <a:lnTo>
                      <a:pt x="1430866" y="1430867"/>
                    </a:lnTo>
                    <a:lnTo>
                      <a:pt x="1422400" y="1341967"/>
                    </a:lnTo>
                    <a:lnTo>
                      <a:pt x="1413933" y="1253067"/>
                    </a:lnTo>
                    <a:lnTo>
                      <a:pt x="1397000" y="1172634"/>
                    </a:lnTo>
                    <a:lnTo>
                      <a:pt x="1405466" y="1041400"/>
                    </a:lnTo>
                    <a:lnTo>
                      <a:pt x="1435100" y="965200"/>
                    </a:lnTo>
                    <a:lnTo>
                      <a:pt x="1443566" y="901700"/>
                    </a:lnTo>
                    <a:lnTo>
                      <a:pt x="1452033" y="804334"/>
                    </a:lnTo>
                    <a:lnTo>
                      <a:pt x="1447800" y="711200"/>
                    </a:lnTo>
                    <a:lnTo>
                      <a:pt x="1426633" y="673100"/>
                    </a:lnTo>
                    <a:lnTo>
                      <a:pt x="1430866" y="609600"/>
                    </a:lnTo>
                    <a:lnTo>
                      <a:pt x="1413933" y="579967"/>
                    </a:lnTo>
                    <a:lnTo>
                      <a:pt x="1329266" y="537634"/>
                    </a:lnTo>
                    <a:lnTo>
                      <a:pt x="1316566" y="474134"/>
                    </a:lnTo>
                    <a:lnTo>
                      <a:pt x="1316566" y="359834"/>
                    </a:lnTo>
                    <a:lnTo>
                      <a:pt x="1320800" y="313267"/>
                    </a:lnTo>
                    <a:lnTo>
                      <a:pt x="1308100" y="279400"/>
                    </a:lnTo>
                    <a:lnTo>
                      <a:pt x="1278466" y="270934"/>
                    </a:lnTo>
                    <a:lnTo>
                      <a:pt x="1193800" y="270934"/>
                    </a:lnTo>
                    <a:lnTo>
                      <a:pt x="1134533" y="270934"/>
                    </a:lnTo>
                    <a:lnTo>
                      <a:pt x="1087966" y="287867"/>
                    </a:lnTo>
                    <a:lnTo>
                      <a:pt x="999066" y="347134"/>
                    </a:lnTo>
                    <a:lnTo>
                      <a:pt x="956733" y="381000"/>
                    </a:lnTo>
                    <a:lnTo>
                      <a:pt x="910166" y="410634"/>
                    </a:lnTo>
                    <a:lnTo>
                      <a:pt x="855133" y="427567"/>
                    </a:lnTo>
                    <a:lnTo>
                      <a:pt x="808566" y="423334"/>
                    </a:lnTo>
                    <a:lnTo>
                      <a:pt x="770466" y="385234"/>
                    </a:lnTo>
                    <a:lnTo>
                      <a:pt x="762000" y="325967"/>
                    </a:lnTo>
                    <a:lnTo>
                      <a:pt x="736600" y="296334"/>
                    </a:lnTo>
                    <a:lnTo>
                      <a:pt x="715433" y="220134"/>
                    </a:lnTo>
                    <a:lnTo>
                      <a:pt x="719666" y="101600"/>
                    </a:lnTo>
                    <a:lnTo>
                      <a:pt x="723900" y="50800"/>
                    </a:lnTo>
                    <a:lnTo>
                      <a:pt x="723900" y="50800"/>
                    </a:lnTo>
                    <a:lnTo>
                      <a:pt x="723900" y="4234"/>
                    </a:lnTo>
                    <a:lnTo>
                      <a:pt x="647700" y="0"/>
                    </a:lnTo>
                    <a:close/>
                  </a:path>
                </a:pathLst>
              </a:cu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 b="1">
                  <a:solidFill>
                    <a:schemeClr val="tx1"/>
                  </a:solidFill>
                  <a:latin typeface="S-Core Dream 6 Bold" panose="020B0503030302020204" pitchFamily="34" charset="-127"/>
                  <a:ea typeface="S-Core Dream 6 Bold" panose="020B0503030302020204" pitchFamily="34" charset="-127"/>
                </a:endParaRPr>
              </a:p>
            </p:txBody>
          </p:sp>
          <p:sp>
            <p:nvSpPr>
              <p:cNvPr id="385" name="도봉 TXT">
                <a:extLst>
                  <a:ext uri="{FF2B5EF4-FFF2-40B4-BE49-F238E27FC236}">
                    <a16:creationId xmlns:a16="http://schemas.microsoft.com/office/drawing/2014/main" id="{E83FE096-0CB3-4645-933D-8501823B9D9C}"/>
                  </a:ext>
                </a:extLst>
              </p:cNvPr>
              <p:cNvSpPr txBox="1"/>
              <p:nvPr/>
            </p:nvSpPr>
            <p:spPr>
              <a:xfrm>
                <a:off x="5153778" y="2334182"/>
                <a:ext cx="453970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ko-KR" altLang="en-US" sz="1200" b="1" spc="-150">
                    <a:latin typeface="S-Core Dream 6 Bold" panose="020B0503030302020204" pitchFamily="34" charset="-127"/>
                    <a:ea typeface="S-Core Dream 6 Bold" panose="020B0503030302020204" pitchFamily="34" charset="-127"/>
                  </a:rPr>
                  <a:t>도봉</a:t>
                </a:r>
                <a:endParaRPr lang="ko-KR" altLang="en-US" sz="1200" b="1" spc="-150" dirty="0">
                  <a:latin typeface="S-Core Dream 6 Bold" panose="020B0503030302020204" pitchFamily="34" charset="-127"/>
                  <a:ea typeface="S-Core Dream 6 Bold" panose="020B0503030302020204" pitchFamily="34" charset="-127"/>
                </a:endParaRPr>
              </a:p>
            </p:txBody>
          </p:sp>
        </p:grpSp>
        <p:grpSp>
          <p:nvGrpSpPr>
            <p:cNvPr id="381" name="노원구">
              <a:extLst>
                <a:ext uri="{FF2B5EF4-FFF2-40B4-BE49-F238E27FC236}">
                  <a16:creationId xmlns:a16="http://schemas.microsoft.com/office/drawing/2014/main" id="{D477921C-32E0-8A4A-8A42-357BE3DE0105}"/>
                </a:ext>
              </a:extLst>
            </p:cNvPr>
            <p:cNvGrpSpPr/>
            <p:nvPr/>
          </p:nvGrpSpPr>
          <p:grpSpPr>
            <a:xfrm>
              <a:off x="9788612" y="1682944"/>
              <a:ext cx="916851" cy="1357146"/>
              <a:chOff x="5492304" y="1930062"/>
              <a:chExt cx="916851" cy="1357146"/>
            </a:xfrm>
            <a:solidFill>
              <a:srgbClr val="73FEFF"/>
            </a:solidFill>
          </p:grpSpPr>
          <p:sp>
            <p:nvSpPr>
              <p:cNvPr id="382" name="노원구">
                <a:extLst>
                  <a:ext uri="{FF2B5EF4-FFF2-40B4-BE49-F238E27FC236}">
                    <a16:creationId xmlns:a16="http://schemas.microsoft.com/office/drawing/2014/main" id="{0D323956-D584-754D-A6F9-145AD9CC6D10}"/>
                  </a:ext>
                </a:extLst>
              </p:cNvPr>
              <p:cNvSpPr/>
              <p:nvPr/>
            </p:nvSpPr>
            <p:spPr>
              <a:xfrm>
                <a:off x="5492304" y="1930062"/>
                <a:ext cx="916851" cy="1357146"/>
              </a:xfrm>
              <a:custGeom>
                <a:avLst/>
                <a:gdLst>
                  <a:gd name="connsiteX0" fmla="*/ 1214966 w 2247900"/>
                  <a:gd name="connsiteY0" fmla="*/ 0 h 3327400"/>
                  <a:gd name="connsiteX1" fmla="*/ 1113366 w 2247900"/>
                  <a:gd name="connsiteY1" fmla="*/ 25400 h 3327400"/>
                  <a:gd name="connsiteX2" fmla="*/ 1058333 w 2247900"/>
                  <a:gd name="connsiteY2" fmla="*/ 29633 h 3327400"/>
                  <a:gd name="connsiteX3" fmla="*/ 1016000 w 2247900"/>
                  <a:gd name="connsiteY3" fmla="*/ 42333 h 3327400"/>
                  <a:gd name="connsiteX4" fmla="*/ 944033 w 2247900"/>
                  <a:gd name="connsiteY4" fmla="*/ 42333 h 3327400"/>
                  <a:gd name="connsiteX5" fmla="*/ 880533 w 2247900"/>
                  <a:gd name="connsiteY5" fmla="*/ 46566 h 3327400"/>
                  <a:gd name="connsiteX6" fmla="*/ 850900 w 2247900"/>
                  <a:gd name="connsiteY6" fmla="*/ 71966 h 3327400"/>
                  <a:gd name="connsiteX7" fmla="*/ 850900 w 2247900"/>
                  <a:gd name="connsiteY7" fmla="*/ 127000 h 3327400"/>
                  <a:gd name="connsiteX8" fmla="*/ 829733 w 2247900"/>
                  <a:gd name="connsiteY8" fmla="*/ 190500 h 3327400"/>
                  <a:gd name="connsiteX9" fmla="*/ 808566 w 2247900"/>
                  <a:gd name="connsiteY9" fmla="*/ 249766 h 3327400"/>
                  <a:gd name="connsiteX10" fmla="*/ 808566 w 2247900"/>
                  <a:gd name="connsiteY10" fmla="*/ 283633 h 3327400"/>
                  <a:gd name="connsiteX11" fmla="*/ 787400 w 2247900"/>
                  <a:gd name="connsiteY11" fmla="*/ 313266 h 3327400"/>
                  <a:gd name="connsiteX12" fmla="*/ 732366 w 2247900"/>
                  <a:gd name="connsiteY12" fmla="*/ 321733 h 3327400"/>
                  <a:gd name="connsiteX13" fmla="*/ 622300 w 2247900"/>
                  <a:gd name="connsiteY13" fmla="*/ 325966 h 3327400"/>
                  <a:gd name="connsiteX14" fmla="*/ 550333 w 2247900"/>
                  <a:gd name="connsiteY14" fmla="*/ 334433 h 3327400"/>
                  <a:gd name="connsiteX15" fmla="*/ 503766 w 2247900"/>
                  <a:gd name="connsiteY15" fmla="*/ 330200 h 3327400"/>
                  <a:gd name="connsiteX16" fmla="*/ 465666 w 2247900"/>
                  <a:gd name="connsiteY16" fmla="*/ 351366 h 3327400"/>
                  <a:gd name="connsiteX17" fmla="*/ 385233 w 2247900"/>
                  <a:gd name="connsiteY17" fmla="*/ 423333 h 3327400"/>
                  <a:gd name="connsiteX18" fmla="*/ 347133 w 2247900"/>
                  <a:gd name="connsiteY18" fmla="*/ 448733 h 3327400"/>
                  <a:gd name="connsiteX19" fmla="*/ 372533 w 2247900"/>
                  <a:gd name="connsiteY19" fmla="*/ 503766 h 3327400"/>
                  <a:gd name="connsiteX20" fmla="*/ 389466 w 2247900"/>
                  <a:gd name="connsiteY20" fmla="*/ 605366 h 3327400"/>
                  <a:gd name="connsiteX21" fmla="*/ 397933 w 2247900"/>
                  <a:gd name="connsiteY21" fmla="*/ 643466 h 3327400"/>
                  <a:gd name="connsiteX22" fmla="*/ 406400 w 2247900"/>
                  <a:gd name="connsiteY22" fmla="*/ 677333 h 3327400"/>
                  <a:gd name="connsiteX23" fmla="*/ 389466 w 2247900"/>
                  <a:gd name="connsiteY23" fmla="*/ 723900 h 3327400"/>
                  <a:gd name="connsiteX24" fmla="*/ 347133 w 2247900"/>
                  <a:gd name="connsiteY24" fmla="*/ 791633 h 3327400"/>
                  <a:gd name="connsiteX25" fmla="*/ 330200 w 2247900"/>
                  <a:gd name="connsiteY25" fmla="*/ 889000 h 3327400"/>
                  <a:gd name="connsiteX26" fmla="*/ 355600 w 2247900"/>
                  <a:gd name="connsiteY26" fmla="*/ 1126066 h 3327400"/>
                  <a:gd name="connsiteX27" fmla="*/ 355600 w 2247900"/>
                  <a:gd name="connsiteY27" fmla="*/ 1202266 h 3327400"/>
                  <a:gd name="connsiteX28" fmla="*/ 406400 w 2247900"/>
                  <a:gd name="connsiteY28" fmla="*/ 1274233 h 3327400"/>
                  <a:gd name="connsiteX29" fmla="*/ 431800 w 2247900"/>
                  <a:gd name="connsiteY29" fmla="*/ 1354666 h 3327400"/>
                  <a:gd name="connsiteX30" fmla="*/ 436033 w 2247900"/>
                  <a:gd name="connsiteY30" fmla="*/ 1426633 h 3327400"/>
                  <a:gd name="connsiteX31" fmla="*/ 427566 w 2247900"/>
                  <a:gd name="connsiteY31" fmla="*/ 1562100 h 3327400"/>
                  <a:gd name="connsiteX32" fmla="*/ 444500 w 2247900"/>
                  <a:gd name="connsiteY32" fmla="*/ 1600200 h 3327400"/>
                  <a:gd name="connsiteX33" fmla="*/ 465666 w 2247900"/>
                  <a:gd name="connsiteY33" fmla="*/ 1684866 h 3327400"/>
                  <a:gd name="connsiteX34" fmla="*/ 508000 w 2247900"/>
                  <a:gd name="connsiteY34" fmla="*/ 1888066 h 3327400"/>
                  <a:gd name="connsiteX35" fmla="*/ 541866 w 2247900"/>
                  <a:gd name="connsiteY35" fmla="*/ 1976966 h 3327400"/>
                  <a:gd name="connsiteX36" fmla="*/ 567266 w 2247900"/>
                  <a:gd name="connsiteY36" fmla="*/ 2048933 h 3327400"/>
                  <a:gd name="connsiteX37" fmla="*/ 567266 w 2247900"/>
                  <a:gd name="connsiteY37" fmla="*/ 2137833 h 3327400"/>
                  <a:gd name="connsiteX38" fmla="*/ 567266 w 2247900"/>
                  <a:gd name="connsiteY38" fmla="*/ 2286000 h 3327400"/>
                  <a:gd name="connsiteX39" fmla="*/ 571500 w 2247900"/>
                  <a:gd name="connsiteY39" fmla="*/ 2362200 h 3327400"/>
                  <a:gd name="connsiteX40" fmla="*/ 541866 w 2247900"/>
                  <a:gd name="connsiteY40" fmla="*/ 2383366 h 3327400"/>
                  <a:gd name="connsiteX41" fmla="*/ 478366 w 2247900"/>
                  <a:gd name="connsiteY41" fmla="*/ 2374900 h 3327400"/>
                  <a:gd name="connsiteX42" fmla="*/ 419100 w 2247900"/>
                  <a:gd name="connsiteY42" fmla="*/ 2353733 h 3327400"/>
                  <a:gd name="connsiteX43" fmla="*/ 347133 w 2247900"/>
                  <a:gd name="connsiteY43" fmla="*/ 2302933 h 3327400"/>
                  <a:gd name="connsiteX44" fmla="*/ 317500 w 2247900"/>
                  <a:gd name="connsiteY44" fmla="*/ 2260600 h 3327400"/>
                  <a:gd name="connsiteX45" fmla="*/ 321733 w 2247900"/>
                  <a:gd name="connsiteY45" fmla="*/ 2222500 h 3327400"/>
                  <a:gd name="connsiteX46" fmla="*/ 304800 w 2247900"/>
                  <a:gd name="connsiteY46" fmla="*/ 2180166 h 3327400"/>
                  <a:gd name="connsiteX47" fmla="*/ 270933 w 2247900"/>
                  <a:gd name="connsiteY47" fmla="*/ 2192866 h 3327400"/>
                  <a:gd name="connsiteX48" fmla="*/ 258233 w 2247900"/>
                  <a:gd name="connsiteY48" fmla="*/ 2252133 h 3327400"/>
                  <a:gd name="connsiteX49" fmla="*/ 232833 w 2247900"/>
                  <a:gd name="connsiteY49" fmla="*/ 2294466 h 3327400"/>
                  <a:gd name="connsiteX50" fmla="*/ 207433 w 2247900"/>
                  <a:gd name="connsiteY50" fmla="*/ 2357966 h 3327400"/>
                  <a:gd name="connsiteX51" fmla="*/ 135466 w 2247900"/>
                  <a:gd name="connsiteY51" fmla="*/ 2434166 h 3327400"/>
                  <a:gd name="connsiteX52" fmla="*/ 110066 w 2247900"/>
                  <a:gd name="connsiteY52" fmla="*/ 2463800 h 3327400"/>
                  <a:gd name="connsiteX53" fmla="*/ 131233 w 2247900"/>
                  <a:gd name="connsiteY53" fmla="*/ 2565400 h 3327400"/>
                  <a:gd name="connsiteX54" fmla="*/ 110066 w 2247900"/>
                  <a:gd name="connsiteY54" fmla="*/ 2611966 h 3327400"/>
                  <a:gd name="connsiteX55" fmla="*/ 67733 w 2247900"/>
                  <a:gd name="connsiteY55" fmla="*/ 2628900 h 3327400"/>
                  <a:gd name="connsiteX56" fmla="*/ 25400 w 2247900"/>
                  <a:gd name="connsiteY56" fmla="*/ 2620433 h 3327400"/>
                  <a:gd name="connsiteX57" fmla="*/ 0 w 2247900"/>
                  <a:gd name="connsiteY57" fmla="*/ 2650066 h 3327400"/>
                  <a:gd name="connsiteX58" fmla="*/ 21166 w 2247900"/>
                  <a:gd name="connsiteY58" fmla="*/ 2722033 h 3327400"/>
                  <a:gd name="connsiteX59" fmla="*/ 80433 w 2247900"/>
                  <a:gd name="connsiteY59" fmla="*/ 2777066 h 3327400"/>
                  <a:gd name="connsiteX60" fmla="*/ 101600 w 2247900"/>
                  <a:gd name="connsiteY60" fmla="*/ 2794000 h 3327400"/>
                  <a:gd name="connsiteX61" fmla="*/ 139700 w 2247900"/>
                  <a:gd name="connsiteY61" fmla="*/ 2781300 h 3327400"/>
                  <a:gd name="connsiteX62" fmla="*/ 139700 w 2247900"/>
                  <a:gd name="connsiteY62" fmla="*/ 2781300 h 3327400"/>
                  <a:gd name="connsiteX63" fmla="*/ 220133 w 2247900"/>
                  <a:gd name="connsiteY63" fmla="*/ 2840566 h 3327400"/>
                  <a:gd name="connsiteX64" fmla="*/ 249766 w 2247900"/>
                  <a:gd name="connsiteY64" fmla="*/ 2904066 h 3327400"/>
                  <a:gd name="connsiteX65" fmla="*/ 245533 w 2247900"/>
                  <a:gd name="connsiteY65" fmla="*/ 2954866 h 3327400"/>
                  <a:gd name="connsiteX66" fmla="*/ 266700 w 2247900"/>
                  <a:gd name="connsiteY66" fmla="*/ 2992966 h 3327400"/>
                  <a:gd name="connsiteX67" fmla="*/ 313266 w 2247900"/>
                  <a:gd name="connsiteY67" fmla="*/ 3001433 h 3327400"/>
                  <a:gd name="connsiteX68" fmla="*/ 567266 w 2247900"/>
                  <a:gd name="connsiteY68" fmla="*/ 3238500 h 3327400"/>
                  <a:gd name="connsiteX69" fmla="*/ 626533 w 2247900"/>
                  <a:gd name="connsiteY69" fmla="*/ 3255433 h 3327400"/>
                  <a:gd name="connsiteX70" fmla="*/ 668866 w 2247900"/>
                  <a:gd name="connsiteY70" fmla="*/ 3272366 h 3327400"/>
                  <a:gd name="connsiteX71" fmla="*/ 736600 w 2247900"/>
                  <a:gd name="connsiteY71" fmla="*/ 3310466 h 3327400"/>
                  <a:gd name="connsiteX72" fmla="*/ 795866 w 2247900"/>
                  <a:gd name="connsiteY72" fmla="*/ 3327400 h 3327400"/>
                  <a:gd name="connsiteX73" fmla="*/ 829733 w 2247900"/>
                  <a:gd name="connsiteY73" fmla="*/ 3310466 h 3327400"/>
                  <a:gd name="connsiteX74" fmla="*/ 855133 w 2247900"/>
                  <a:gd name="connsiteY74" fmla="*/ 3285066 h 3327400"/>
                  <a:gd name="connsiteX75" fmla="*/ 914400 w 2247900"/>
                  <a:gd name="connsiteY75" fmla="*/ 3276600 h 3327400"/>
                  <a:gd name="connsiteX76" fmla="*/ 977900 w 2247900"/>
                  <a:gd name="connsiteY76" fmla="*/ 3234266 h 3327400"/>
                  <a:gd name="connsiteX77" fmla="*/ 1155700 w 2247900"/>
                  <a:gd name="connsiteY77" fmla="*/ 3158066 h 3327400"/>
                  <a:gd name="connsiteX78" fmla="*/ 1236133 w 2247900"/>
                  <a:gd name="connsiteY78" fmla="*/ 3119966 h 3327400"/>
                  <a:gd name="connsiteX79" fmla="*/ 1308100 w 2247900"/>
                  <a:gd name="connsiteY79" fmla="*/ 3111500 h 3327400"/>
                  <a:gd name="connsiteX80" fmla="*/ 1384300 w 2247900"/>
                  <a:gd name="connsiteY80" fmla="*/ 3098800 h 3327400"/>
                  <a:gd name="connsiteX81" fmla="*/ 1418166 w 2247900"/>
                  <a:gd name="connsiteY81" fmla="*/ 3090333 h 3327400"/>
                  <a:gd name="connsiteX82" fmla="*/ 1447800 w 2247900"/>
                  <a:gd name="connsiteY82" fmla="*/ 3115733 h 3327400"/>
                  <a:gd name="connsiteX83" fmla="*/ 1468966 w 2247900"/>
                  <a:gd name="connsiteY83" fmla="*/ 3170766 h 3327400"/>
                  <a:gd name="connsiteX84" fmla="*/ 1498600 w 2247900"/>
                  <a:gd name="connsiteY84" fmla="*/ 3196166 h 3327400"/>
                  <a:gd name="connsiteX85" fmla="*/ 1536700 w 2247900"/>
                  <a:gd name="connsiteY85" fmla="*/ 3230033 h 3327400"/>
                  <a:gd name="connsiteX86" fmla="*/ 1570566 w 2247900"/>
                  <a:gd name="connsiteY86" fmla="*/ 3255433 h 3327400"/>
                  <a:gd name="connsiteX87" fmla="*/ 1604433 w 2247900"/>
                  <a:gd name="connsiteY87" fmla="*/ 3234266 h 3327400"/>
                  <a:gd name="connsiteX88" fmla="*/ 1634066 w 2247900"/>
                  <a:gd name="connsiteY88" fmla="*/ 3204633 h 3327400"/>
                  <a:gd name="connsiteX89" fmla="*/ 1659466 w 2247900"/>
                  <a:gd name="connsiteY89" fmla="*/ 3196166 h 3327400"/>
                  <a:gd name="connsiteX90" fmla="*/ 1706033 w 2247900"/>
                  <a:gd name="connsiteY90" fmla="*/ 3200400 h 3327400"/>
                  <a:gd name="connsiteX91" fmla="*/ 1769533 w 2247900"/>
                  <a:gd name="connsiteY91" fmla="*/ 3230033 h 3327400"/>
                  <a:gd name="connsiteX92" fmla="*/ 1824566 w 2247900"/>
                  <a:gd name="connsiteY92" fmla="*/ 3230033 h 3327400"/>
                  <a:gd name="connsiteX93" fmla="*/ 1875366 w 2247900"/>
                  <a:gd name="connsiteY93" fmla="*/ 3213100 h 3327400"/>
                  <a:gd name="connsiteX94" fmla="*/ 1879600 w 2247900"/>
                  <a:gd name="connsiteY94" fmla="*/ 3183466 h 3327400"/>
                  <a:gd name="connsiteX95" fmla="*/ 1930400 w 2247900"/>
                  <a:gd name="connsiteY95" fmla="*/ 3166533 h 3327400"/>
                  <a:gd name="connsiteX96" fmla="*/ 1917700 w 2247900"/>
                  <a:gd name="connsiteY96" fmla="*/ 3014133 h 3327400"/>
                  <a:gd name="connsiteX97" fmla="*/ 1934633 w 2247900"/>
                  <a:gd name="connsiteY97" fmla="*/ 2954866 h 3327400"/>
                  <a:gd name="connsiteX98" fmla="*/ 2006600 w 2247900"/>
                  <a:gd name="connsiteY98" fmla="*/ 2925233 h 3327400"/>
                  <a:gd name="connsiteX99" fmla="*/ 2082800 w 2247900"/>
                  <a:gd name="connsiteY99" fmla="*/ 2874433 h 3327400"/>
                  <a:gd name="connsiteX100" fmla="*/ 2129366 w 2247900"/>
                  <a:gd name="connsiteY100" fmla="*/ 2836333 h 3327400"/>
                  <a:gd name="connsiteX101" fmla="*/ 2167466 w 2247900"/>
                  <a:gd name="connsiteY101" fmla="*/ 2819400 h 3327400"/>
                  <a:gd name="connsiteX102" fmla="*/ 2218266 w 2247900"/>
                  <a:gd name="connsiteY102" fmla="*/ 2717800 h 3327400"/>
                  <a:gd name="connsiteX103" fmla="*/ 2247900 w 2247900"/>
                  <a:gd name="connsiteY103" fmla="*/ 2662766 h 3327400"/>
                  <a:gd name="connsiteX104" fmla="*/ 2243666 w 2247900"/>
                  <a:gd name="connsiteY104" fmla="*/ 2607733 h 3327400"/>
                  <a:gd name="connsiteX105" fmla="*/ 2226733 w 2247900"/>
                  <a:gd name="connsiteY105" fmla="*/ 2442633 h 3327400"/>
                  <a:gd name="connsiteX106" fmla="*/ 2192866 w 2247900"/>
                  <a:gd name="connsiteY106" fmla="*/ 2341033 h 3327400"/>
                  <a:gd name="connsiteX107" fmla="*/ 2188633 w 2247900"/>
                  <a:gd name="connsiteY107" fmla="*/ 2218266 h 3327400"/>
                  <a:gd name="connsiteX108" fmla="*/ 2188633 w 2247900"/>
                  <a:gd name="connsiteY108" fmla="*/ 2142066 h 3327400"/>
                  <a:gd name="connsiteX109" fmla="*/ 2159000 w 2247900"/>
                  <a:gd name="connsiteY109" fmla="*/ 2099733 h 3327400"/>
                  <a:gd name="connsiteX110" fmla="*/ 1989666 w 2247900"/>
                  <a:gd name="connsiteY110" fmla="*/ 2006600 h 3327400"/>
                  <a:gd name="connsiteX111" fmla="*/ 1938866 w 2247900"/>
                  <a:gd name="connsiteY111" fmla="*/ 2006600 h 3327400"/>
                  <a:gd name="connsiteX112" fmla="*/ 1896533 w 2247900"/>
                  <a:gd name="connsiteY112" fmla="*/ 2036233 h 3327400"/>
                  <a:gd name="connsiteX113" fmla="*/ 1782233 w 2247900"/>
                  <a:gd name="connsiteY113" fmla="*/ 2087033 h 3327400"/>
                  <a:gd name="connsiteX114" fmla="*/ 1739900 w 2247900"/>
                  <a:gd name="connsiteY114" fmla="*/ 2074333 h 3327400"/>
                  <a:gd name="connsiteX115" fmla="*/ 1722966 w 2247900"/>
                  <a:gd name="connsiteY115" fmla="*/ 1964266 h 3327400"/>
                  <a:gd name="connsiteX116" fmla="*/ 1697566 w 2247900"/>
                  <a:gd name="connsiteY116" fmla="*/ 1824566 h 3327400"/>
                  <a:gd name="connsiteX117" fmla="*/ 1680633 w 2247900"/>
                  <a:gd name="connsiteY117" fmla="*/ 1782233 h 3327400"/>
                  <a:gd name="connsiteX118" fmla="*/ 1638300 w 2247900"/>
                  <a:gd name="connsiteY118" fmla="*/ 1744133 h 3327400"/>
                  <a:gd name="connsiteX119" fmla="*/ 1507066 w 2247900"/>
                  <a:gd name="connsiteY119" fmla="*/ 1659466 h 3327400"/>
                  <a:gd name="connsiteX120" fmla="*/ 1473200 w 2247900"/>
                  <a:gd name="connsiteY120" fmla="*/ 1629833 h 3327400"/>
                  <a:gd name="connsiteX121" fmla="*/ 1473200 w 2247900"/>
                  <a:gd name="connsiteY121" fmla="*/ 1629833 h 3327400"/>
                  <a:gd name="connsiteX122" fmla="*/ 1574800 w 2247900"/>
                  <a:gd name="connsiteY122" fmla="*/ 1562100 h 3327400"/>
                  <a:gd name="connsiteX123" fmla="*/ 1655233 w 2247900"/>
                  <a:gd name="connsiteY123" fmla="*/ 1540933 h 3327400"/>
                  <a:gd name="connsiteX124" fmla="*/ 1710266 w 2247900"/>
                  <a:gd name="connsiteY124" fmla="*/ 1511300 h 3327400"/>
                  <a:gd name="connsiteX125" fmla="*/ 1731433 w 2247900"/>
                  <a:gd name="connsiteY125" fmla="*/ 1460500 h 3327400"/>
                  <a:gd name="connsiteX126" fmla="*/ 1701800 w 2247900"/>
                  <a:gd name="connsiteY126" fmla="*/ 1430866 h 3327400"/>
                  <a:gd name="connsiteX127" fmla="*/ 1663700 w 2247900"/>
                  <a:gd name="connsiteY127" fmla="*/ 1392766 h 3327400"/>
                  <a:gd name="connsiteX128" fmla="*/ 1651000 w 2247900"/>
                  <a:gd name="connsiteY128" fmla="*/ 1354666 h 3327400"/>
                  <a:gd name="connsiteX129" fmla="*/ 1655233 w 2247900"/>
                  <a:gd name="connsiteY129" fmla="*/ 1295400 h 3327400"/>
                  <a:gd name="connsiteX130" fmla="*/ 1663700 w 2247900"/>
                  <a:gd name="connsiteY130" fmla="*/ 1253066 h 3327400"/>
                  <a:gd name="connsiteX131" fmla="*/ 1672166 w 2247900"/>
                  <a:gd name="connsiteY131" fmla="*/ 1198033 h 3327400"/>
                  <a:gd name="connsiteX132" fmla="*/ 1676400 w 2247900"/>
                  <a:gd name="connsiteY132" fmla="*/ 1130300 h 3327400"/>
                  <a:gd name="connsiteX133" fmla="*/ 1672166 w 2247900"/>
                  <a:gd name="connsiteY133" fmla="*/ 1104900 h 3327400"/>
                  <a:gd name="connsiteX134" fmla="*/ 1731433 w 2247900"/>
                  <a:gd name="connsiteY134" fmla="*/ 1071033 h 3327400"/>
                  <a:gd name="connsiteX135" fmla="*/ 1752600 w 2247900"/>
                  <a:gd name="connsiteY135" fmla="*/ 1020233 h 3327400"/>
                  <a:gd name="connsiteX136" fmla="*/ 1739900 w 2247900"/>
                  <a:gd name="connsiteY136" fmla="*/ 965200 h 3327400"/>
                  <a:gd name="connsiteX137" fmla="*/ 1706033 w 2247900"/>
                  <a:gd name="connsiteY137" fmla="*/ 893233 h 3327400"/>
                  <a:gd name="connsiteX138" fmla="*/ 1655233 w 2247900"/>
                  <a:gd name="connsiteY138" fmla="*/ 821266 h 3327400"/>
                  <a:gd name="connsiteX139" fmla="*/ 1642533 w 2247900"/>
                  <a:gd name="connsiteY139" fmla="*/ 787400 h 3327400"/>
                  <a:gd name="connsiteX140" fmla="*/ 1646766 w 2247900"/>
                  <a:gd name="connsiteY140" fmla="*/ 618066 h 3327400"/>
                  <a:gd name="connsiteX141" fmla="*/ 1659466 w 2247900"/>
                  <a:gd name="connsiteY141" fmla="*/ 558800 h 3327400"/>
                  <a:gd name="connsiteX142" fmla="*/ 1701800 w 2247900"/>
                  <a:gd name="connsiteY142" fmla="*/ 520700 h 3327400"/>
                  <a:gd name="connsiteX143" fmla="*/ 1710266 w 2247900"/>
                  <a:gd name="connsiteY143" fmla="*/ 482600 h 3327400"/>
                  <a:gd name="connsiteX144" fmla="*/ 1722966 w 2247900"/>
                  <a:gd name="connsiteY144" fmla="*/ 431800 h 3327400"/>
                  <a:gd name="connsiteX145" fmla="*/ 1739900 w 2247900"/>
                  <a:gd name="connsiteY145" fmla="*/ 359833 h 3327400"/>
                  <a:gd name="connsiteX146" fmla="*/ 1727200 w 2247900"/>
                  <a:gd name="connsiteY146" fmla="*/ 287866 h 3327400"/>
                  <a:gd name="connsiteX147" fmla="*/ 1697566 w 2247900"/>
                  <a:gd name="connsiteY147" fmla="*/ 275166 h 3327400"/>
                  <a:gd name="connsiteX148" fmla="*/ 1642533 w 2247900"/>
                  <a:gd name="connsiteY148" fmla="*/ 275166 h 3327400"/>
                  <a:gd name="connsiteX149" fmla="*/ 1591733 w 2247900"/>
                  <a:gd name="connsiteY149" fmla="*/ 296333 h 3327400"/>
                  <a:gd name="connsiteX150" fmla="*/ 1532466 w 2247900"/>
                  <a:gd name="connsiteY150" fmla="*/ 309033 h 3327400"/>
                  <a:gd name="connsiteX151" fmla="*/ 1485900 w 2247900"/>
                  <a:gd name="connsiteY151" fmla="*/ 292100 h 3327400"/>
                  <a:gd name="connsiteX152" fmla="*/ 1405466 w 2247900"/>
                  <a:gd name="connsiteY152" fmla="*/ 207433 h 3327400"/>
                  <a:gd name="connsiteX153" fmla="*/ 1329266 w 2247900"/>
                  <a:gd name="connsiteY153" fmla="*/ 148166 h 3327400"/>
                  <a:gd name="connsiteX154" fmla="*/ 1308100 w 2247900"/>
                  <a:gd name="connsiteY154" fmla="*/ 101600 h 3327400"/>
                  <a:gd name="connsiteX155" fmla="*/ 1291166 w 2247900"/>
                  <a:gd name="connsiteY155" fmla="*/ 38100 h 3327400"/>
                  <a:gd name="connsiteX156" fmla="*/ 1274233 w 2247900"/>
                  <a:gd name="connsiteY156" fmla="*/ 4233 h 3327400"/>
                  <a:gd name="connsiteX157" fmla="*/ 1214966 w 2247900"/>
                  <a:gd name="connsiteY157" fmla="*/ 0 h 332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</a:cxnLst>
                <a:rect l="l" t="t" r="r" b="b"/>
                <a:pathLst>
                  <a:path w="2247900" h="3327400">
                    <a:moveTo>
                      <a:pt x="1214966" y="0"/>
                    </a:moveTo>
                    <a:lnTo>
                      <a:pt x="1113366" y="25400"/>
                    </a:lnTo>
                    <a:lnTo>
                      <a:pt x="1058333" y="29633"/>
                    </a:lnTo>
                    <a:lnTo>
                      <a:pt x="1016000" y="42333"/>
                    </a:lnTo>
                    <a:lnTo>
                      <a:pt x="944033" y="42333"/>
                    </a:lnTo>
                    <a:lnTo>
                      <a:pt x="880533" y="46566"/>
                    </a:lnTo>
                    <a:lnTo>
                      <a:pt x="850900" y="71966"/>
                    </a:lnTo>
                    <a:lnTo>
                      <a:pt x="850900" y="127000"/>
                    </a:lnTo>
                    <a:lnTo>
                      <a:pt x="829733" y="190500"/>
                    </a:lnTo>
                    <a:lnTo>
                      <a:pt x="808566" y="249766"/>
                    </a:lnTo>
                    <a:lnTo>
                      <a:pt x="808566" y="283633"/>
                    </a:lnTo>
                    <a:lnTo>
                      <a:pt x="787400" y="313266"/>
                    </a:lnTo>
                    <a:lnTo>
                      <a:pt x="732366" y="321733"/>
                    </a:lnTo>
                    <a:lnTo>
                      <a:pt x="622300" y="325966"/>
                    </a:lnTo>
                    <a:lnTo>
                      <a:pt x="550333" y="334433"/>
                    </a:lnTo>
                    <a:lnTo>
                      <a:pt x="503766" y="330200"/>
                    </a:lnTo>
                    <a:lnTo>
                      <a:pt x="465666" y="351366"/>
                    </a:lnTo>
                    <a:lnTo>
                      <a:pt x="385233" y="423333"/>
                    </a:lnTo>
                    <a:lnTo>
                      <a:pt x="347133" y="448733"/>
                    </a:lnTo>
                    <a:lnTo>
                      <a:pt x="372533" y="503766"/>
                    </a:lnTo>
                    <a:lnTo>
                      <a:pt x="389466" y="605366"/>
                    </a:lnTo>
                    <a:lnTo>
                      <a:pt x="397933" y="643466"/>
                    </a:lnTo>
                    <a:lnTo>
                      <a:pt x="406400" y="677333"/>
                    </a:lnTo>
                    <a:lnTo>
                      <a:pt x="389466" y="723900"/>
                    </a:lnTo>
                    <a:lnTo>
                      <a:pt x="347133" y="791633"/>
                    </a:lnTo>
                    <a:lnTo>
                      <a:pt x="330200" y="889000"/>
                    </a:lnTo>
                    <a:lnTo>
                      <a:pt x="355600" y="1126066"/>
                    </a:lnTo>
                    <a:lnTo>
                      <a:pt x="355600" y="1202266"/>
                    </a:lnTo>
                    <a:lnTo>
                      <a:pt x="406400" y="1274233"/>
                    </a:lnTo>
                    <a:lnTo>
                      <a:pt x="431800" y="1354666"/>
                    </a:lnTo>
                    <a:lnTo>
                      <a:pt x="436033" y="1426633"/>
                    </a:lnTo>
                    <a:lnTo>
                      <a:pt x="427566" y="1562100"/>
                    </a:lnTo>
                    <a:lnTo>
                      <a:pt x="444500" y="1600200"/>
                    </a:lnTo>
                    <a:lnTo>
                      <a:pt x="465666" y="1684866"/>
                    </a:lnTo>
                    <a:lnTo>
                      <a:pt x="508000" y="1888066"/>
                    </a:lnTo>
                    <a:lnTo>
                      <a:pt x="541866" y="1976966"/>
                    </a:lnTo>
                    <a:lnTo>
                      <a:pt x="567266" y="2048933"/>
                    </a:lnTo>
                    <a:lnTo>
                      <a:pt x="567266" y="2137833"/>
                    </a:lnTo>
                    <a:lnTo>
                      <a:pt x="567266" y="2286000"/>
                    </a:lnTo>
                    <a:lnTo>
                      <a:pt x="571500" y="2362200"/>
                    </a:lnTo>
                    <a:lnTo>
                      <a:pt x="541866" y="2383366"/>
                    </a:lnTo>
                    <a:lnTo>
                      <a:pt x="478366" y="2374900"/>
                    </a:lnTo>
                    <a:lnTo>
                      <a:pt x="419100" y="2353733"/>
                    </a:lnTo>
                    <a:lnTo>
                      <a:pt x="347133" y="2302933"/>
                    </a:lnTo>
                    <a:lnTo>
                      <a:pt x="317500" y="2260600"/>
                    </a:lnTo>
                    <a:lnTo>
                      <a:pt x="321733" y="2222500"/>
                    </a:lnTo>
                    <a:lnTo>
                      <a:pt x="304800" y="2180166"/>
                    </a:lnTo>
                    <a:lnTo>
                      <a:pt x="270933" y="2192866"/>
                    </a:lnTo>
                    <a:lnTo>
                      <a:pt x="258233" y="2252133"/>
                    </a:lnTo>
                    <a:lnTo>
                      <a:pt x="232833" y="2294466"/>
                    </a:lnTo>
                    <a:lnTo>
                      <a:pt x="207433" y="2357966"/>
                    </a:lnTo>
                    <a:lnTo>
                      <a:pt x="135466" y="2434166"/>
                    </a:lnTo>
                    <a:lnTo>
                      <a:pt x="110066" y="2463800"/>
                    </a:lnTo>
                    <a:lnTo>
                      <a:pt x="131233" y="2565400"/>
                    </a:lnTo>
                    <a:lnTo>
                      <a:pt x="110066" y="2611966"/>
                    </a:lnTo>
                    <a:lnTo>
                      <a:pt x="67733" y="2628900"/>
                    </a:lnTo>
                    <a:lnTo>
                      <a:pt x="25400" y="2620433"/>
                    </a:lnTo>
                    <a:lnTo>
                      <a:pt x="0" y="2650066"/>
                    </a:lnTo>
                    <a:lnTo>
                      <a:pt x="21166" y="2722033"/>
                    </a:lnTo>
                    <a:lnTo>
                      <a:pt x="80433" y="2777066"/>
                    </a:lnTo>
                    <a:lnTo>
                      <a:pt x="101600" y="2794000"/>
                    </a:lnTo>
                    <a:lnTo>
                      <a:pt x="139700" y="2781300"/>
                    </a:lnTo>
                    <a:lnTo>
                      <a:pt x="139700" y="2781300"/>
                    </a:lnTo>
                    <a:lnTo>
                      <a:pt x="220133" y="2840566"/>
                    </a:lnTo>
                    <a:lnTo>
                      <a:pt x="249766" y="2904066"/>
                    </a:lnTo>
                    <a:lnTo>
                      <a:pt x="245533" y="2954866"/>
                    </a:lnTo>
                    <a:lnTo>
                      <a:pt x="266700" y="2992966"/>
                    </a:lnTo>
                    <a:lnTo>
                      <a:pt x="313266" y="3001433"/>
                    </a:lnTo>
                    <a:lnTo>
                      <a:pt x="567266" y="3238500"/>
                    </a:lnTo>
                    <a:lnTo>
                      <a:pt x="626533" y="3255433"/>
                    </a:lnTo>
                    <a:lnTo>
                      <a:pt x="668866" y="3272366"/>
                    </a:lnTo>
                    <a:lnTo>
                      <a:pt x="736600" y="3310466"/>
                    </a:lnTo>
                    <a:lnTo>
                      <a:pt x="795866" y="3327400"/>
                    </a:lnTo>
                    <a:lnTo>
                      <a:pt x="829733" y="3310466"/>
                    </a:lnTo>
                    <a:lnTo>
                      <a:pt x="855133" y="3285066"/>
                    </a:lnTo>
                    <a:lnTo>
                      <a:pt x="914400" y="3276600"/>
                    </a:lnTo>
                    <a:lnTo>
                      <a:pt x="977900" y="3234266"/>
                    </a:lnTo>
                    <a:lnTo>
                      <a:pt x="1155700" y="3158066"/>
                    </a:lnTo>
                    <a:lnTo>
                      <a:pt x="1236133" y="3119966"/>
                    </a:lnTo>
                    <a:lnTo>
                      <a:pt x="1308100" y="3111500"/>
                    </a:lnTo>
                    <a:lnTo>
                      <a:pt x="1384300" y="3098800"/>
                    </a:lnTo>
                    <a:lnTo>
                      <a:pt x="1418166" y="3090333"/>
                    </a:lnTo>
                    <a:lnTo>
                      <a:pt x="1447800" y="3115733"/>
                    </a:lnTo>
                    <a:lnTo>
                      <a:pt x="1468966" y="3170766"/>
                    </a:lnTo>
                    <a:lnTo>
                      <a:pt x="1498600" y="3196166"/>
                    </a:lnTo>
                    <a:lnTo>
                      <a:pt x="1536700" y="3230033"/>
                    </a:lnTo>
                    <a:lnTo>
                      <a:pt x="1570566" y="3255433"/>
                    </a:lnTo>
                    <a:lnTo>
                      <a:pt x="1604433" y="3234266"/>
                    </a:lnTo>
                    <a:lnTo>
                      <a:pt x="1634066" y="3204633"/>
                    </a:lnTo>
                    <a:lnTo>
                      <a:pt x="1659466" y="3196166"/>
                    </a:lnTo>
                    <a:lnTo>
                      <a:pt x="1706033" y="3200400"/>
                    </a:lnTo>
                    <a:lnTo>
                      <a:pt x="1769533" y="3230033"/>
                    </a:lnTo>
                    <a:lnTo>
                      <a:pt x="1824566" y="3230033"/>
                    </a:lnTo>
                    <a:lnTo>
                      <a:pt x="1875366" y="3213100"/>
                    </a:lnTo>
                    <a:lnTo>
                      <a:pt x="1879600" y="3183466"/>
                    </a:lnTo>
                    <a:lnTo>
                      <a:pt x="1930400" y="3166533"/>
                    </a:lnTo>
                    <a:lnTo>
                      <a:pt x="1917700" y="3014133"/>
                    </a:lnTo>
                    <a:lnTo>
                      <a:pt x="1934633" y="2954866"/>
                    </a:lnTo>
                    <a:lnTo>
                      <a:pt x="2006600" y="2925233"/>
                    </a:lnTo>
                    <a:lnTo>
                      <a:pt x="2082800" y="2874433"/>
                    </a:lnTo>
                    <a:lnTo>
                      <a:pt x="2129366" y="2836333"/>
                    </a:lnTo>
                    <a:lnTo>
                      <a:pt x="2167466" y="2819400"/>
                    </a:lnTo>
                    <a:lnTo>
                      <a:pt x="2218266" y="2717800"/>
                    </a:lnTo>
                    <a:lnTo>
                      <a:pt x="2247900" y="2662766"/>
                    </a:lnTo>
                    <a:lnTo>
                      <a:pt x="2243666" y="2607733"/>
                    </a:lnTo>
                    <a:lnTo>
                      <a:pt x="2226733" y="2442633"/>
                    </a:lnTo>
                    <a:lnTo>
                      <a:pt x="2192866" y="2341033"/>
                    </a:lnTo>
                    <a:lnTo>
                      <a:pt x="2188633" y="2218266"/>
                    </a:lnTo>
                    <a:lnTo>
                      <a:pt x="2188633" y="2142066"/>
                    </a:lnTo>
                    <a:lnTo>
                      <a:pt x="2159000" y="2099733"/>
                    </a:lnTo>
                    <a:lnTo>
                      <a:pt x="1989666" y="2006600"/>
                    </a:lnTo>
                    <a:lnTo>
                      <a:pt x="1938866" y="2006600"/>
                    </a:lnTo>
                    <a:lnTo>
                      <a:pt x="1896533" y="2036233"/>
                    </a:lnTo>
                    <a:lnTo>
                      <a:pt x="1782233" y="2087033"/>
                    </a:lnTo>
                    <a:lnTo>
                      <a:pt x="1739900" y="2074333"/>
                    </a:lnTo>
                    <a:lnTo>
                      <a:pt x="1722966" y="1964266"/>
                    </a:lnTo>
                    <a:lnTo>
                      <a:pt x="1697566" y="1824566"/>
                    </a:lnTo>
                    <a:lnTo>
                      <a:pt x="1680633" y="1782233"/>
                    </a:lnTo>
                    <a:lnTo>
                      <a:pt x="1638300" y="1744133"/>
                    </a:lnTo>
                    <a:lnTo>
                      <a:pt x="1507066" y="1659466"/>
                    </a:lnTo>
                    <a:lnTo>
                      <a:pt x="1473200" y="1629833"/>
                    </a:lnTo>
                    <a:lnTo>
                      <a:pt x="1473200" y="1629833"/>
                    </a:lnTo>
                    <a:lnTo>
                      <a:pt x="1574800" y="1562100"/>
                    </a:lnTo>
                    <a:lnTo>
                      <a:pt x="1655233" y="1540933"/>
                    </a:lnTo>
                    <a:lnTo>
                      <a:pt x="1710266" y="1511300"/>
                    </a:lnTo>
                    <a:lnTo>
                      <a:pt x="1731433" y="1460500"/>
                    </a:lnTo>
                    <a:lnTo>
                      <a:pt x="1701800" y="1430866"/>
                    </a:lnTo>
                    <a:lnTo>
                      <a:pt x="1663700" y="1392766"/>
                    </a:lnTo>
                    <a:lnTo>
                      <a:pt x="1651000" y="1354666"/>
                    </a:lnTo>
                    <a:lnTo>
                      <a:pt x="1655233" y="1295400"/>
                    </a:lnTo>
                    <a:lnTo>
                      <a:pt x="1663700" y="1253066"/>
                    </a:lnTo>
                    <a:lnTo>
                      <a:pt x="1672166" y="1198033"/>
                    </a:lnTo>
                    <a:lnTo>
                      <a:pt x="1676400" y="1130300"/>
                    </a:lnTo>
                    <a:lnTo>
                      <a:pt x="1672166" y="1104900"/>
                    </a:lnTo>
                    <a:lnTo>
                      <a:pt x="1731433" y="1071033"/>
                    </a:lnTo>
                    <a:lnTo>
                      <a:pt x="1752600" y="1020233"/>
                    </a:lnTo>
                    <a:lnTo>
                      <a:pt x="1739900" y="965200"/>
                    </a:lnTo>
                    <a:lnTo>
                      <a:pt x="1706033" y="893233"/>
                    </a:lnTo>
                    <a:lnTo>
                      <a:pt x="1655233" y="821266"/>
                    </a:lnTo>
                    <a:lnTo>
                      <a:pt x="1642533" y="787400"/>
                    </a:lnTo>
                    <a:lnTo>
                      <a:pt x="1646766" y="618066"/>
                    </a:lnTo>
                    <a:lnTo>
                      <a:pt x="1659466" y="558800"/>
                    </a:lnTo>
                    <a:lnTo>
                      <a:pt x="1701800" y="520700"/>
                    </a:lnTo>
                    <a:lnTo>
                      <a:pt x="1710266" y="482600"/>
                    </a:lnTo>
                    <a:lnTo>
                      <a:pt x="1722966" y="431800"/>
                    </a:lnTo>
                    <a:lnTo>
                      <a:pt x="1739900" y="359833"/>
                    </a:lnTo>
                    <a:lnTo>
                      <a:pt x="1727200" y="287866"/>
                    </a:lnTo>
                    <a:lnTo>
                      <a:pt x="1697566" y="275166"/>
                    </a:lnTo>
                    <a:lnTo>
                      <a:pt x="1642533" y="275166"/>
                    </a:lnTo>
                    <a:lnTo>
                      <a:pt x="1591733" y="296333"/>
                    </a:lnTo>
                    <a:lnTo>
                      <a:pt x="1532466" y="309033"/>
                    </a:lnTo>
                    <a:lnTo>
                      <a:pt x="1485900" y="292100"/>
                    </a:lnTo>
                    <a:lnTo>
                      <a:pt x="1405466" y="207433"/>
                    </a:lnTo>
                    <a:lnTo>
                      <a:pt x="1329266" y="148166"/>
                    </a:lnTo>
                    <a:lnTo>
                      <a:pt x="1308100" y="101600"/>
                    </a:lnTo>
                    <a:lnTo>
                      <a:pt x="1291166" y="38100"/>
                    </a:lnTo>
                    <a:lnTo>
                      <a:pt x="1274233" y="4233"/>
                    </a:lnTo>
                    <a:lnTo>
                      <a:pt x="1214966" y="0"/>
                    </a:lnTo>
                    <a:close/>
                  </a:path>
                </a:pathLst>
              </a:cu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 b="1">
                  <a:solidFill>
                    <a:schemeClr val="tx1"/>
                  </a:solidFill>
                  <a:latin typeface="S-Core Dream 6 Bold" panose="020B0503030302020204" pitchFamily="34" charset="-127"/>
                  <a:ea typeface="S-Core Dream 6 Bold" panose="020B0503030302020204" pitchFamily="34" charset="-127"/>
                </a:endParaRPr>
              </a:p>
            </p:txBody>
          </p:sp>
          <p:sp>
            <p:nvSpPr>
              <p:cNvPr id="383" name="노원 TXT">
                <a:extLst>
                  <a:ext uri="{FF2B5EF4-FFF2-40B4-BE49-F238E27FC236}">
                    <a16:creationId xmlns:a16="http://schemas.microsoft.com/office/drawing/2014/main" id="{3571FD08-770E-2342-88DE-20209C0C9FF4}"/>
                  </a:ext>
                </a:extLst>
              </p:cNvPr>
              <p:cNvSpPr txBox="1"/>
              <p:nvPr/>
            </p:nvSpPr>
            <p:spPr>
              <a:xfrm>
                <a:off x="5707515" y="2604469"/>
                <a:ext cx="453971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ko-KR" altLang="en-US" sz="1200" b="1" spc="-150" dirty="0">
                    <a:latin typeface="S-Core Dream 6 Bold" panose="020B0503030302020204" pitchFamily="34" charset="-127"/>
                    <a:ea typeface="S-Core Dream 6 Bold" panose="020B0503030302020204" pitchFamily="34" charset="-127"/>
                  </a:rPr>
                  <a:t>노원</a:t>
                </a:r>
              </a:p>
            </p:txBody>
          </p:sp>
        </p:grpSp>
      </p:grpSp>
      <p:sp>
        <p:nvSpPr>
          <p:cNvPr id="6" name="자유형 5">
            <a:extLst>
              <a:ext uri="{FF2B5EF4-FFF2-40B4-BE49-F238E27FC236}">
                <a16:creationId xmlns:a16="http://schemas.microsoft.com/office/drawing/2014/main" id="{13D7E823-9F89-8840-97DE-023BA6863BC7}"/>
              </a:ext>
            </a:extLst>
          </p:cNvPr>
          <p:cNvSpPr/>
          <p:nvPr/>
        </p:nvSpPr>
        <p:spPr>
          <a:xfrm>
            <a:off x="757238" y="3997406"/>
            <a:ext cx="2114550" cy="1974770"/>
          </a:xfrm>
          <a:custGeom>
            <a:avLst/>
            <a:gdLst>
              <a:gd name="connsiteX0" fmla="*/ 1000125 w 2014537"/>
              <a:gd name="connsiteY0" fmla="*/ 0 h 1857375"/>
              <a:gd name="connsiteX1" fmla="*/ 1571625 w 2014537"/>
              <a:gd name="connsiteY1" fmla="*/ 885825 h 1857375"/>
              <a:gd name="connsiteX2" fmla="*/ 2014537 w 2014537"/>
              <a:gd name="connsiteY2" fmla="*/ 1271588 h 1857375"/>
              <a:gd name="connsiteX3" fmla="*/ 1214437 w 2014537"/>
              <a:gd name="connsiteY3" fmla="*/ 1714500 h 1857375"/>
              <a:gd name="connsiteX4" fmla="*/ 300037 w 2014537"/>
              <a:gd name="connsiteY4" fmla="*/ 1857375 h 1857375"/>
              <a:gd name="connsiteX5" fmla="*/ 0 w 2014537"/>
              <a:gd name="connsiteY5" fmla="*/ 1571625 h 1857375"/>
              <a:gd name="connsiteX6" fmla="*/ 842962 w 2014537"/>
              <a:gd name="connsiteY6" fmla="*/ 42863 h 1857375"/>
              <a:gd name="connsiteX7" fmla="*/ 1000125 w 2014537"/>
              <a:gd name="connsiteY7" fmla="*/ 0 h 1857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4537" h="1857375">
                <a:moveTo>
                  <a:pt x="1000125" y="0"/>
                </a:moveTo>
                <a:lnTo>
                  <a:pt x="1571625" y="885825"/>
                </a:lnTo>
                <a:lnTo>
                  <a:pt x="2014537" y="1271588"/>
                </a:lnTo>
                <a:lnTo>
                  <a:pt x="1214437" y="1714500"/>
                </a:lnTo>
                <a:lnTo>
                  <a:pt x="300037" y="1857375"/>
                </a:lnTo>
                <a:lnTo>
                  <a:pt x="0" y="1571625"/>
                </a:lnTo>
                <a:lnTo>
                  <a:pt x="842962" y="42863"/>
                </a:lnTo>
                <a:lnTo>
                  <a:pt x="1000125" y="0"/>
                </a:lnTo>
                <a:close/>
              </a:path>
            </a:pathLst>
          </a:custGeom>
          <a:solidFill>
            <a:srgbClr val="73FE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자유형 6">
            <a:extLst>
              <a:ext uri="{FF2B5EF4-FFF2-40B4-BE49-F238E27FC236}">
                <a16:creationId xmlns:a16="http://schemas.microsoft.com/office/drawing/2014/main" id="{A499CD61-AC68-5E4D-ADE7-A2BD69066531}"/>
              </a:ext>
            </a:extLst>
          </p:cNvPr>
          <p:cNvSpPr/>
          <p:nvPr/>
        </p:nvSpPr>
        <p:spPr>
          <a:xfrm>
            <a:off x="2100263" y="3310656"/>
            <a:ext cx="1243012" cy="1061319"/>
          </a:xfrm>
          <a:custGeom>
            <a:avLst/>
            <a:gdLst>
              <a:gd name="connsiteX0" fmla="*/ 85725 w 1243012"/>
              <a:gd name="connsiteY0" fmla="*/ 0 h 985837"/>
              <a:gd name="connsiteX1" fmla="*/ 0 w 1243012"/>
              <a:gd name="connsiteY1" fmla="*/ 157162 h 985837"/>
              <a:gd name="connsiteX2" fmla="*/ 228600 w 1243012"/>
              <a:gd name="connsiteY2" fmla="*/ 728662 h 985837"/>
              <a:gd name="connsiteX3" fmla="*/ 628650 w 1243012"/>
              <a:gd name="connsiteY3" fmla="*/ 985837 h 985837"/>
              <a:gd name="connsiteX4" fmla="*/ 1243012 w 1243012"/>
              <a:gd name="connsiteY4" fmla="*/ 557212 h 985837"/>
              <a:gd name="connsiteX5" fmla="*/ 1128712 w 1243012"/>
              <a:gd name="connsiteY5" fmla="*/ 300037 h 985837"/>
              <a:gd name="connsiteX6" fmla="*/ 85725 w 1243012"/>
              <a:gd name="connsiteY6" fmla="*/ 0 h 985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43012" h="985837">
                <a:moveTo>
                  <a:pt x="85725" y="0"/>
                </a:moveTo>
                <a:lnTo>
                  <a:pt x="0" y="157162"/>
                </a:lnTo>
                <a:lnTo>
                  <a:pt x="228600" y="728662"/>
                </a:lnTo>
                <a:lnTo>
                  <a:pt x="628650" y="985837"/>
                </a:lnTo>
                <a:lnTo>
                  <a:pt x="1243012" y="557212"/>
                </a:lnTo>
                <a:lnTo>
                  <a:pt x="1128712" y="300037"/>
                </a:lnTo>
                <a:lnTo>
                  <a:pt x="85725" y="0"/>
                </a:lnTo>
                <a:close/>
              </a:path>
            </a:pathLst>
          </a:custGeom>
          <a:solidFill>
            <a:srgbClr val="FFC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자유형 16">
            <a:extLst>
              <a:ext uri="{FF2B5EF4-FFF2-40B4-BE49-F238E27FC236}">
                <a16:creationId xmlns:a16="http://schemas.microsoft.com/office/drawing/2014/main" id="{172560B2-937D-DA40-BBD2-F3669A0577C3}"/>
              </a:ext>
            </a:extLst>
          </p:cNvPr>
          <p:cNvSpPr/>
          <p:nvPr/>
        </p:nvSpPr>
        <p:spPr>
          <a:xfrm>
            <a:off x="1357313" y="1914525"/>
            <a:ext cx="2114550" cy="1343025"/>
          </a:xfrm>
          <a:custGeom>
            <a:avLst/>
            <a:gdLst>
              <a:gd name="connsiteX0" fmla="*/ 14287 w 2114550"/>
              <a:gd name="connsiteY0" fmla="*/ 957263 h 1343025"/>
              <a:gd name="connsiteX1" fmla="*/ 1071562 w 2114550"/>
              <a:gd name="connsiteY1" fmla="*/ 842963 h 1343025"/>
              <a:gd name="connsiteX2" fmla="*/ 1614487 w 2114550"/>
              <a:gd name="connsiteY2" fmla="*/ 1343025 h 1343025"/>
              <a:gd name="connsiteX3" fmla="*/ 1885950 w 2114550"/>
              <a:gd name="connsiteY3" fmla="*/ 1028700 h 1343025"/>
              <a:gd name="connsiteX4" fmla="*/ 2114550 w 2114550"/>
              <a:gd name="connsiteY4" fmla="*/ 0 h 1343025"/>
              <a:gd name="connsiteX5" fmla="*/ 1028700 w 2114550"/>
              <a:gd name="connsiteY5" fmla="*/ 185738 h 1343025"/>
              <a:gd name="connsiteX6" fmla="*/ 0 w 2114550"/>
              <a:gd name="connsiteY6" fmla="*/ 542925 h 1343025"/>
              <a:gd name="connsiteX7" fmla="*/ 14287 w 2114550"/>
              <a:gd name="connsiteY7" fmla="*/ 957263 h 1343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14550" h="1343025">
                <a:moveTo>
                  <a:pt x="14287" y="957263"/>
                </a:moveTo>
                <a:lnTo>
                  <a:pt x="1071562" y="842963"/>
                </a:lnTo>
                <a:lnTo>
                  <a:pt x="1614487" y="1343025"/>
                </a:lnTo>
                <a:lnTo>
                  <a:pt x="1885950" y="1028700"/>
                </a:lnTo>
                <a:lnTo>
                  <a:pt x="2114550" y="0"/>
                </a:lnTo>
                <a:lnTo>
                  <a:pt x="1028700" y="185738"/>
                </a:lnTo>
                <a:lnTo>
                  <a:pt x="0" y="542925"/>
                </a:lnTo>
                <a:lnTo>
                  <a:pt x="14287" y="957263"/>
                </a:lnTo>
                <a:close/>
              </a:path>
            </a:pathLst>
          </a:custGeom>
          <a:solidFill>
            <a:srgbClr val="8EFA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자유형 17">
            <a:extLst>
              <a:ext uri="{FF2B5EF4-FFF2-40B4-BE49-F238E27FC236}">
                <a16:creationId xmlns:a16="http://schemas.microsoft.com/office/drawing/2014/main" id="{56F487D9-4D08-084C-A4F0-AC792B551F21}"/>
              </a:ext>
            </a:extLst>
          </p:cNvPr>
          <p:cNvSpPr/>
          <p:nvPr/>
        </p:nvSpPr>
        <p:spPr>
          <a:xfrm>
            <a:off x="4629150" y="3600450"/>
            <a:ext cx="514350" cy="485775"/>
          </a:xfrm>
          <a:custGeom>
            <a:avLst/>
            <a:gdLst>
              <a:gd name="connsiteX0" fmla="*/ 271463 w 514350"/>
              <a:gd name="connsiteY0" fmla="*/ 0 h 485775"/>
              <a:gd name="connsiteX1" fmla="*/ 0 w 514350"/>
              <a:gd name="connsiteY1" fmla="*/ 257175 h 485775"/>
              <a:gd name="connsiteX2" fmla="*/ 300038 w 514350"/>
              <a:gd name="connsiteY2" fmla="*/ 485775 h 485775"/>
              <a:gd name="connsiteX3" fmla="*/ 514350 w 514350"/>
              <a:gd name="connsiteY3" fmla="*/ 228600 h 485775"/>
              <a:gd name="connsiteX4" fmla="*/ 271463 w 514350"/>
              <a:gd name="connsiteY4" fmla="*/ 0 h 485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4350" h="485775">
                <a:moveTo>
                  <a:pt x="271463" y="0"/>
                </a:moveTo>
                <a:lnTo>
                  <a:pt x="0" y="257175"/>
                </a:lnTo>
                <a:lnTo>
                  <a:pt x="300038" y="485775"/>
                </a:lnTo>
                <a:lnTo>
                  <a:pt x="514350" y="228600"/>
                </a:lnTo>
                <a:lnTo>
                  <a:pt x="271463" y="0"/>
                </a:lnTo>
                <a:close/>
              </a:path>
            </a:pathLst>
          </a:custGeom>
          <a:solidFill>
            <a:srgbClr val="D883FF">
              <a:alpha val="39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17" name="직사각형 316">
            <a:extLst>
              <a:ext uri="{FF2B5EF4-FFF2-40B4-BE49-F238E27FC236}">
                <a16:creationId xmlns:a16="http://schemas.microsoft.com/office/drawing/2014/main" id="{72470C66-3BCF-1748-9746-7CF709AC3F4D}"/>
              </a:ext>
            </a:extLst>
          </p:cNvPr>
          <p:cNvSpPr/>
          <p:nvPr/>
        </p:nvSpPr>
        <p:spPr>
          <a:xfrm>
            <a:off x="0" y="0"/>
            <a:ext cx="12192000" cy="1016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b="1">
              <a:latin typeface="Gmarket Sans Bold" panose="02000000000000000000" pitchFamily="2" charset="-128"/>
              <a:ea typeface="Gmarket Sans Bold" panose="02000000000000000000" pitchFamily="2" charset="-128"/>
            </a:endParaRPr>
          </a:p>
        </p:txBody>
      </p:sp>
      <p:sp>
        <p:nvSpPr>
          <p:cNvPr id="318" name="TextBox 317">
            <a:extLst>
              <a:ext uri="{FF2B5EF4-FFF2-40B4-BE49-F238E27FC236}">
                <a16:creationId xmlns:a16="http://schemas.microsoft.com/office/drawing/2014/main" id="{B6B32760-D8AF-4342-977E-C7BAC5A93A26}"/>
              </a:ext>
            </a:extLst>
          </p:cNvPr>
          <p:cNvSpPr txBox="1"/>
          <p:nvPr/>
        </p:nvSpPr>
        <p:spPr>
          <a:xfrm>
            <a:off x="7544859" y="431225"/>
            <a:ext cx="4647141" cy="584775"/>
          </a:xfrm>
          <a:prstGeom prst="rect">
            <a:avLst/>
          </a:prstGeom>
          <a:noFill/>
          <a:effectLst>
            <a:reflection stA="45000" endPos="0" dist="50800" dir="5400000" sy="-100000" algn="bl" rotWithShape="0"/>
          </a:effectLst>
        </p:spPr>
        <p:txBody>
          <a:bodyPr wrap="square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>
                    <a:lumMod val="85000"/>
                  </a:schemeClr>
                </a:solidFill>
                <a:effectLst/>
                <a:latin typeface="Gmarket Sans Bold" panose="02000000000000000000" pitchFamily="2" charset="-128"/>
                <a:ea typeface="Gmarket Sans Bold" panose="02000000000000000000" pitchFamily="2" charset="-128"/>
              </a:rPr>
              <a:t>고립청년분석서</a:t>
            </a:r>
            <a:r>
              <a:rPr lang="ko-KR" altLang="en-US" sz="3200" b="1" dirty="0">
                <a:solidFill>
                  <a:schemeClr val="bg1">
                    <a:lumMod val="85000"/>
                  </a:schemeClr>
                </a:solidFill>
                <a:effectLst/>
                <a:latin typeface="Gmarket Sans Bold" panose="02000000000000000000" pitchFamily="2" charset="-128"/>
                <a:ea typeface="Gmarket Sans Bold" panose="02000000000000000000" pitchFamily="2" charset="-128"/>
              </a:rPr>
              <a:t> 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effectLst/>
                <a:latin typeface="Gmarket Sans Bold" panose="02000000000000000000" pitchFamily="2" charset="-128"/>
                <a:ea typeface="Gmarket Sans Bold" panose="02000000000000000000" pitchFamily="2" charset="-128"/>
                <a:cs typeface="Malgun Gothic Semilight" panose="020B0502040204020203" pitchFamily="34" charset="-128"/>
              </a:rPr>
              <a:t>청년은 어떻게 고립되어가는가 </a:t>
            </a:r>
            <a:endParaRPr lang="en-US" altLang="ko-KR" sz="100" b="1" dirty="0">
              <a:solidFill>
                <a:schemeClr val="bg1">
                  <a:lumMod val="85000"/>
                </a:schemeClr>
              </a:solidFill>
              <a:effectLst/>
              <a:latin typeface="Gmarket Sans Bold" panose="02000000000000000000" pitchFamily="2" charset="-128"/>
              <a:ea typeface="Gmarket Sans Bold" panose="02000000000000000000" pitchFamily="2" charset="-128"/>
              <a:cs typeface="Malgun Gothic Semilight" panose="020B0502040204020203" pitchFamily="34" charset="-128"/>
            </a:endParaRPr>
          </a:p>
        </p:txBody>
      </p:sp>
      <p:sp>
        <p:nvSpPr>
          <p:cNvPr id="319" name="타원 318">
            <a:extLst>
              <a:ext uri="{FF2B5EF4-FFF2-40B4-BE49-F238E27FC236}">
                <a16:creationId xmlns:a16="http://schemas.microsoft.com/office/drawing/2014/main" id="{BC5125B0-4383-AB4C-A305-04BE5DA7E307}"/>
              </a:ext>
            </a:extLst>
          </p:cNvPr>
          <p:cNvSpPr/>
          <p:nvPr/>
        </p:nvSpPr>
        <p:spPr>
          <a:xfrm>
            <a:off x="10734123" y="224183"/>
            <a:ext cx="314325" cy="314325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b="1">
              <a:latin typeface="Gmarket Sans Bold" panose="02000000000000000000" pitchFamily="2" charset="-128"/>
              <a:ea typeface="Gmarket Sans Bold" panose="02000000000000000000" pitchFamily="2" charset="-128"/>
            </a:endParaRPr>
          </a:p>
        </p:txBody>
      </p:sp>
      <p:sp>
        <p:nvSpPr>
          <p:cNvPr id="320" name="타원 319">
            <a:extLst>
              <a:ext uri="{FF2B5EF4-FFF2-40B4-BE49-F238E27FC236}">
                <a16:creationId xmlns:a16="http://schemas.microsoft.com/office/drawing/2014/main" id="{2847756B-E0A1-D043-8668-82B188208F79}"/>
              </a:ext>
            </a:extLst>
          </p:cNvPr>
          <p:cNvSpPr/>
          <p:nvPr/>
        </p:nvSpPr>
        <p:spPr>
          <a:xfrm>
            <a:off x="11257998" y="219420"/>
            <a:ext cx="314325" cy="31432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b="1">
              <a:latin typeface="Gmarket Sans Bold" panose="02000000000000000000" pitchFamily="2" charset="-128"/>
              <a:ea typeface="Gmarket Sans Bold" panose="02000000000000000000" pitchFamily="2" charset="-128"/>
            </a:endParaRPr>
          </a:p>
        </p:txBody>
      </p:sp>
      <p:sp>
        <p:nvSpPr>
          <p:cNvPr id="321" name="타원 320">
            <a:extLst>
              <a:ext uri="{FF2B5EF4-FFF2-40B4-BE49-F238E27FC236}">
                <a16:creationId xmlns:a16="http://schemas.microsoft.com/office/drawing/2014/main" id="{F2D38151-0A70-7640-8547-235B56C9D9C7}"/>
              </a:ext>
            </a:extLst>
          </p:cNvPr>
          <p:cNvSpPr/>
          <p:nvPr/>
        </p:nvSpPr>
        <p:spPr>
          <a:xfrm>
            <a:off x="11781873" y="219420"/>
            <a:ext cx="314325" cy="3143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b="1">
              <a:latin typeface="Gmarket Sans Bold" panose="02000000000000000000" pitchFamily="2" charset="-128"/>
              <a:ea typeface="Gmarket Sans Bold" panose="02000000000000000000" pitchFamily="2" charset="-128"/>
            </a:endParaRPr>
          </a:p>
        </p:txBody>
      </p:sp>
      <p:sp>
        <p:nvSpPr>
          <p:cNvPr id="322" name="모서리가 둥근 직사각형 321">
            <a:extLst>
              <a:ext uri="{FF2B5EF4-FFF2-40B4-BE49-F238E27FC236}">
                <a16:creationId xmlns:a16="http://schemas.microsoft.com/office/drawing/2014/main" id="{CF24BB54-A96B-904A-93DA-E8A49B5C58EB}"/>
              </a:ext>
            </a:extLst>
          </p:cNvPr>
          <p:cNvSpPr/>
          <p:nvPr/>
        </p:nvSpPr>
        <p:spPr>
          <a:xfrm>
            <a:off x="1022498" y="159431"/>
            <a:ext cx="4647142" cy="720753"/>
          </a:xfrm>
          <a:prstGeom prst="roundRect">
            <a:avLst>
              <a:gd name="adj" fmla="val 44800"/>
            </a:avLst>
          </a:prstGeom>
          <a:solidFill>
            <a:schemeClr val="accent1">
              <a:lumMod val="60000"/>
              <a:lumOff val="40000"/>
            </a:schemeClr>
          </a:solidFill>
          <a:ln w="25400" cap="rnd">
            <a:solidFill>
              <a:schemeClr val="tx1">
                <a:lumMod val="65000"/>
                <a:lumOff val="35000"/>
              </a:schemeClr>
            </a:solidFill>
            <a:round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ore-KR" sz="2800" b="1" dirty="0">
                <a:latin typeface="Gmarket Sans Bold" panose="02000000000000000000" pitchFamily="2" charset="-128"/>
                <a:ea typeface="Gmarket Sans Bold" panose="02000000000000000000" pitchFamily="2" charset="-128"/>
              </a:rPr>
              <a:t>		</a:t>
            </a:r>
            <a:r>
              <a:rPr kumimoji="1" lang="ko-Kore-KR" altLang="en-US" sz="2800" b="1" dirty="0">
                <a:latin typeface="Gmarket Sans Bold" panose="02000000000000000000" pitchFamily="2" charset="-128"/>
                <a:ea typeface="Gmarket Sans Bold" panose="02000000000000000000" pitchFamily="2" charset="-128"/>
              </a:rPr>
              <a:t>데이터</a:t>
            </a:r>
            <a:r>
              <a:rPr kumimoji="1" lang="ko-KR" altLang="en-US" sz="2800" b="1" dirty="0">
                <a:latin typeface="Gmarket Sans Bold" panose="02000000000000000000" pitchFamily="2" charset="-128"/>
                <a:ea typeface="Gmarket Sans Bold" panose="02000000000000000000" pitchFamily="2" charset="-128"/>
              </a:rPr>
              <a:t> 분석</a:t>
            </a:r>
            <a:endParaRPr kumimoji="1" lang="ko-Kore-KR" altLang="en-US" sz="2800" b="1" dirty="0">
              <a:latin typeface="Gmarket Sans Bold" panose="02000000000000000000" pitchFamily="2" charset="-128"/>
              <a:ea typeface="Gmarket Sans Bold" panose="02000000000000000000" pitchFamily="2" charset="-128"/>
            </a:endParaRPr>
          </a:p>
        </p:txBody>
      </p:sp>
      <p:sp>
        <p:nvSpPr>
          <p:cNvPr id="323" name="모서리가 둥근 직사각형 322">
            <a:extLst>
              <a:ext uri="{FF2B5EF4-FFF2-40B4-BE49-F238E27FC236}">
                <a16:creationId xmlns:a16="http://schemas.microsoft.com/office/drawing/2014/main" id="{0563724B-81F5-624F-BCF1-63C2C0CF00EF}"/>
              </a:ext>
            </a:extLst>
          </p:cNvPr>
          <p:cNvSpPr/>
          <p:nvPr/>
        </p:nvSpPr>
        <p:spPr>
          <a:xfrm>
            <a:off x="219493" y="159431"/>
            <a:ext cx="1548587" cy="720753"/>
          </a:xfrm>
          <a:prstGeom prst="roundRect">
            <a:avLst>
              <a:gd name="adj" fmla="val 50000"/>
            </a:avLst>
          </a:prstGeom>
          <a:solidFill>
            <a:srgbClr val="8AB3DF"/>
          </a:solidFill>
          <a:ln w="25400">
            <a:solidFill>
              <a:srgbClr val="5B4E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>
                <a:solidFill>
                  <a:prstClr val="white"/>
                </a:solidFill>
                <a:latin typeface="Gmarket Sans Bold" panose="02000000000000000000" pitchFamily="2" charset="-128"/>
                <a:ea typeface="Gmarket Sans Bold" panose="02000000000000000000" pitchFamily="2" charset="-128"/>
              </a:rPr>
              <a:t>본론</a:t>
            </a:r>
            <a:endParaRPr lang="en-US" altLang="ko-KR" sz="3200" b="1" dirty="0">
              <a:solidFill>
                <a:prstClr val="white"/>
              </a:solidFill>
              <a:latin typeface="Gmarket Sans Bold" panose="02000000000000000000" pitchFamily="2" charset="-128"/>
              <a:ea typeface="Gmarket Sans Bold" panose="02000000000000000000" pitchFamily="2" charset="-128"/>
            </a:endParaRPr>
          </a:p>
        </p:txBody>
      </p:sp>
      <p:sp>
        <p:nvSpPr>
          <p:cNvPr id="310" name="타원 309">
            <a:extLst>
              <a:ext uri="{FF2B5EF4-FFF2-40B4-BE49-F238E27FC236}">
                <a16:creationId xmlns:a16="http://schemas.microsoft.com/office/drawing/2014/main" id="{C2F087E7-D703-0843-89EF-C10F50AA7BD9}"/>
              </a:ext>
            </a:extLst>
          </p:cNvPr>
          <p:cNvSpPr/>
          <p:nvPr/>
        </p:nvSpPr>
        <p:spPr>
          <a:xfrm>
            <a:off x="11257997" y="231250"/>
            <a:ext cx="314325" cy="31432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b="1">
              <a:latin typeface="Gmarket Sans Bold" panose="02000000000000000000" pitchFamily="2" charset="-128"/>
              <a:ea typeface="Gmarket Sans Bold" panose="02000000000000000000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61968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2" grpId="0" animBg="1"/>
      <p:bldP spid="263" grpId="0" animBg="1"/>
      <p:bldP spid="264" grpId="0" animBg="1"/>
      <p:bldP spid="265" grpId="0" animBg="1"/>
      <p:bldP spid="6" grpId="0" animBg="1"/>
      <p:bldP spid="7" grpId="0" animBg="1"/>
      <p:bldP spid="17" grpId="0" animBg="1"/>
      <p:bldP spid="1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7F30094B-7448-CF47-B1CF-3D2027DE3C25}"/>
              </a:ext>
            </a:extLst>
          </p:cNvPr>
          <p:cNvGrpSpPr/>
          <p:nvPr/>
        </p:nvGrpSpPr>
        <p:grpSpPr>
          <a:xfrm>
            <a:off x="183358" y="1238610"/>
            <a:ext cx="4062344" cy="3352142"/>
            <a:chOff x="219493" y="1851500"/>
            <a:chExt cx="5544616" cy="4575275"/>
          </a:xfrm>
          <a:effectLst>
            <a:reflection blurRad="69438" stA="34000" endPos="44000" dir="5400000" sy="-100000" algn="bl" rotWithShape="0"/>
          </a:effectLst>
        </p:grpSpPr>
        <p:sp>
          <p:nvSpPr>
            <p:cNvPr id="18" name="한강">
              <a:extLst>
                <a:ext uri="{FF2B5EF4-FFF2-40B4-BE49-F238E27FC236}">
                  <a16:creationId xmlns:a16="http://schemas.microsoft.com/office/drawing/2014/main" id="{7EE504FA-4DCD-1D4D-9AF5-083016C7CC94}"/>
                </a:ext>
              </a:extLst>
            </p:cNvPr>
            <p:cNvSpPr/>
            <p:nvPr/>
          </p:nvSpPr>
          <p:spPr>
            <a:xfrm>
              <a:off x="660825" y="3395470"/>
              <a:ext cx="4787308" cy="1707311"/>
            </a:xfrm>
            <a:custGeom>
              <a:avLst/>
              <a:gdLst>
                <a:gd name="connsiteX0" fmla="*/ 68580 w 11681460"/>
                <a:gd name="connsiteY0" fmla="*/ 320040 h 4168140"/>
                <a:gd name="connsiteX1" fmla="*/ 121920 w 11681460"/>
                <a:gd name="connsiteY1" fmla="*/ 381000 h 4168140"/>
                <a:gd name="connsiteX2" fmla="*/ 198120 w 11681460"/>
                <a:gd name="connsiteY2" fmla="*/ 419100 h 4168140"/>
                <a:gd name="connsiteX3" fmla="*/ 320040 w 11681460"/>
                <a:gd name="connsiteY3" fmla="*/ 510540 h 4168140"/>
                <a:gd name="connsiteX4" fmla="*/ 411480 w 11681460"/>
                <a:gd name="connsiteY4" fmla="*/ 563880 h 4168140"/>
                <a:gd name="connsiteX5" fmla="*/ 472440 w 11681460"/>
                <a:gd name="connsiteY5" fmla="*/ 632460 h 4168140"/>
                <a:gd name="connsiteX6" fmla="*/ 601980 w 11681460"/>
                <a:gd name="connsiteY6" fmla="*/ 708660 h 4168140"/>
                <a:gd name="connsiteX7" fmla="*/ 739140 w 11681460"/>
                <a:gd name="connsiteY7" fmla="*/ 784860 h 4168140"/>
                <a:gd name="connsiteX8" fmla="*/ 861060 w 11681460"/>
                <a:gd name="connsiteY8" fmla="*/ 868680 h 4168140"/>
                <a:gd name="connsiteX9" fmla="*/ 944880 w 11681460"/>
                <a:gd name="connsiteY9" fmla="*/ 952500 h 4168140"/>
                <a:gd name="connsiteX10" fmla="*/ 1021080 w 11681460"/>
                <a:gd name="connsiteY10" fmla="*/ 1005840 h 4168140"/>
                <a:gd name="connsiteX11" fmla="*/ 1097280 w 11681460"/>
                <a:gd name="connsiteY11" fmla="*/ 1043940 h 4168140"/>
                <a:gd name="connsiteX12" fmla="*/ 1181100 w 11681460"/>
                <a:gd name="connsiteY12" fmla="*/ 1104900 h 4168140"/>
                <a:gd name="connsiteX13" fmla="*/ 1249680 w 11681460"/>
                <a:gd name="connsiteY13" fmla="*/ 1150620 h 4168140"/>
                <a:gd name="connsiteX14" fmla="*/ 1341120 w 11681460"/>
                <a:gd name="connsiteY14" fmla="*/ 1196340 h 4168140"/>
                <a:gd name="connsiteX15" fmla="*/ 1417320 w 11681460"/>
                <a:gd name="connsiteY15" fmla="*/ 1257300 h 4168140"/>
                <a:gd name="connsiteX16" fmla="*/ 1493520 w 11681460"/>
                <a:gd name="connsiteY16" fmla="*/ 1333500 h 4168140"/>
                <a:gd name="connsiteX17" fmla="*/ 1569720 w 11681460"/>
                <a:gd name="connsiteY17" fmla="*/ 1356360 h 4168140"/>
                <a:gd name="connsiteX18" fmla="*/ 1684020 w 11681460"/>
                <a:gd name="connsiteY18" fmla="*/ 1424940 h 4168140"/>
                <a:gd name="connsiteX19" fmla="*/ 1729740 w 11681460"/>
                <a:gd name="connsiteY19" fmla="*/ 1485900 h 4168140"/>
                <a:gd name="connsiteX20" fmla="*/ 1844040 w 11681460"/>
                <a:gd name="connsiteY20" fmla="*/ 1569720 h 4168140"/>
                <a:gd name="connsiteX21" fmla="*/ 1935480 w 11681460"/>
                <a:gd name="connsiteY21" fmla="*/ 1615440 h 4168140"/>
                <a:gd name="connsiteX22" fmla="*/ 2049780 w 11681460"/>
                <a:gd name="connsiteY22" fmla="*/ 1691640 h 4168140"/>
                <a:gd name="connsiteX23" fmla="*/ 2133600 w 11681460"/>
                <a:gd name="connsiteY23" fmla="*/ 1729740 h 4168140"/>
                <a:gd name="connsiteX24" fmla="*/ 2202180 w 11681460"/>
                <a:gd name="connsiteY24" fmla="*/ 1805940 h 4168140"/>
                <a:gd name="connsiteX25" fmla="*/ 2255520 w 11681460"/>
                <a:gd name="connsiteY25" fmla="*/ 1821180 h 4168140"/>
                <a:gd name="connsiteX26" fmla="*/ 2316480 w 11681460"/>
                <a:gd name="connsiteY26" fmla="*/ 1866900 h 4168140"/>
                <a:gd name="connsiteX27" fmla="*/ 2423160 w 11681460"/>
                <a:gd name="connsiteY27" fmla="*/ 2004060 h 4168140"/>
                <a:gd name="connsiteX28" fmla="*/ 2476500 w 11681460"/>
                <a:gd name="connsiteY28" fmla="*/ 2087880 h 4168140"/>
                <a:gd name="connsiteX29" fmla="*/ 2567940 w 11681460"/>
                <a:gd name="connsiteY29" fmla="*/ 2148840 h 4168140"/>
                <a:gd name="connsiteX30" fmla="*/ 2682240 w 11681460"/>
                <a:gd name="connsiteY30" fmla="*/ 2186940 h 4168140"/>
                <a:gd name="connsiteX31" fmla="*/ 2743200 w 11681460"/>
                <a:gd name="connsiteY31" fmla="*/ 2209800 h 4168140"/>
                <a:gd name="connsiteX32" fmla="*/ 2811780 w 11681460"/>
                <a:gd name="connsiteY32" fmla="*/ 2247900 h 4168140"/>
                <a:gd name="connsiteX33" fmla="*/ 2887980 w 11681460"/>
                <a:gd name="connsiteY33" fmla="*/ 2301240 h 4168140"/>
                <a:gd name="connsiteX34" fmla="*/ 2979420 w 11681460"/>
                <a:gd name="connsiteY34" fmla="*/ 2385060 h 4168140"/>
                <a:gd name="connsiteX35" fmla="*/ 3055620 w 11681460"/>
                <a:gd name="connsiteY35" fmla="*/ 2461260 h 4168140"/>
                <a:gd name="connsiteX36" fmla="*/ 3139440 w 11681460"/>
                <a:gd name="connsiteY36" fmla="*/ 2537460 h 4168140"/>
                <a:gd name="connsiteX37" fmla="*/ 3261360 w 11681460"/>
                <a:gd name="connsiteY37" fmla="*/ 2628900 h 4168140"/>
                <a:gd name="connsiteX38" fmla="*/ 3345180 w 11681460"/>
                <a:gd name="connsiteY38" fmla="*/ 2720340 h 4168140"/>
                <a:gd name="connsiteX39" fmla="*/ 3444240 w 11681460"/>
                <a:gd name="connsiteY39" fmla="*/ 2796540 h 4168140"/>
                <a:gd name="connsiteX40" fmla="*/ 3558540 w 11681460"/>
                <a:gd name="connsiteY40" fmla="*/ 2872740 h 4168140"/>
                <a:gd name="connsiteX41" fmla="*/ 3619500 w 11681460"/>
                <a:gd name="connsiteY41" fmla="*/ 2979420 h 4168140"/>
                <a:gd name="connsiteX42" fmla="*/ 3619500 w 11681460"/>
                <a:gd name="connsiteY42" fmla="*/ 2979420 h 4168140"/>
                <a:gd name="connsiteX43" fmla="*/ 3649980 w 11681460"/>
                <a:gd name="connsiteY43" fmla="*/ 3048000 h 4168140"/>
                <a:gd name="connsiteX44" fmla="*/ 3703320 w 11681460"/>
                <a:gd name="connsiteY44" fmla="*/ 3086100 h 4168140"/>
                <a:gd name="connsiteX45" fmla="*/ 3764280 w 11681460"/>
                <a:gd name="connsiteY45" fmla="*/ 3063240 h 4168140"/>
                <a:gd name="connsiteX46" fmla="*/ 3848100 w 11681460"/>
                <a:gd name="connsiteY46" fmla="*/ 3025140 h 4168140"/>
                <a:gd name="connsiteX47" fmla="*/ 3916680 w 11681460"/>
                <a:gd name="connsiteY47" fmla="*/ 3032760 h 4168140"/>
                <a:gd name="connsiteX48" fmla="*/ 4030980 w 11681460"/>
                <a:gd name="connsiteY48" fmla="*/ 3063240 h 4168140"/>
                <a:gd name="connsiteX49" fmla="*/ 4137660 w 11681460"/>
                <a:gd name="connsiteY49" fmla="*/ 3101340 h 4168140"/>
                <a:gd name="connsiteX50" fmla="*/ 4259580 w 11681460"/>
                <a:gd name="connsiteY50" fmla="*/ 3147060 h 4168140"/>
                <a:gd name="connsiteX51" fmla="*/ 4381500 w 11681460"/>
                <a:gd name="connsiteY51" fmla="*/ 3192780 h 4168140"/>
                <a:gd name="connsiteX52" fmla="*/ 4526280 w 11681460"/>
                <a:gd name="connsiteY52" fmla="*/ 3276600 h 4168140"/>
                <a:gd name="connsiteX53" fmla="*/ 4587240 w 11681460"/>
                <a:gd name="connsiteY53" fmla="*/ 3299460 h 4168140"/>
                <a:gd name="connsiteX54" fmla="*/ 4610100 w 11681460"/>
                <a:gd name="connsiteY54" fmla="*/ 3352800 h 4168140"/>
                <a:gd name="connsiteX55" fmla="*/ 4648200 w 11681460"/>
                <a:gd name="connsiteY55" fmla="*/ 3436620 h 4168140"/>
                <a:gd name="connsiteX56" fmla="*/ 4671060 w 11681460"/>
                <a:gd name="connsiteY56" fmla="*/ 3520440 h 4168140"/>
                <a:gd name="connsiteX57" fmla="*/ 4678680 w 11681460"/>
                <a:gd name="connsiteY57" fmla="*/ 3589020 h 4168140"/>
                <a:gd name="connsiteX58" fmla="*/ 4686300 w 11681460"/>
                <a:gd name="connsiteY58" fmla="*/ 3649980 h 4168140"/>
                <a:gd name="connsiteX59" fmla="*/ 4724400 w 11681460"/>
                <a:gd name="connsiteY59" fmla="*/ 3680460 h 4168140"/>
                <a:gd name="connsiteX60" fmla="*/ 4785360 w 11681460"/>
                <a:gd name="connsiteY60" fmla="*/ 3672840 h 4168140"/>
                <a:gd name="connsiteX61" fmla="*/ 4869180 w 11681460"/>
                <a:gd name="connsiteY61" fmla="*/ 3703320 h 4168140"/>
                <a:gd name="connsiteX62" fmla="*/ 4914900 w 11681460"/>
                <a:gd name="connsiteY62" fmla="*/ 3756660 h 4168140"/>
                <a:gd name="connsiteX63" fmla="*/ 5105400 w 11681460"/>
                <a:gd name="connsiteY63" fmla="*/ 3832860 h 4168140"/>
                <a:gd name="connsiteX64" fmla="*/ 5173980 w 11681460"/>
                <a:gd name="connsiteY64" fmla="*/ 3886200 h 4168140"/>
                <a:gd name="connsiteX65" fmla="*/ 5242560 w 11681460"/>
                <a:gd name="connsiteY65" fmla="*/ 3924300 h 4168140"/>
                <a:gd name="connsiteX66" fmla="*/ 5364480 w 11681460"/>
                <a:gd name="connsiteY66" fmla="*/ 3962400 h 4168140"/>
                <a:gd name="connsiteX67" fmla="*/ 5516880 w 11681460"/>
                <a:gd name="connsiteY67" fmla="*/ 4046220 h 4168140"/>
                <a:gd name="connsiteX68" fmla="*/ 5585460 w 11681460"/>
                <a:gd name="connsiteY68" fmla="*/ 4099560 h 4168140"/>
                <a:gd name="connsiteX69" fmla="*/ 5661660 w 11681460"/>
                <a:gd name="connsiteY69" fmla="*/ 4122420 h 4168140"/>
                <a:gd name="connsiteX70" fmla="*/ 5745480 w 11681460"/>
                <a:gd name="connsiteY70" fmla="*/ 4130040 h 4168140"/>
                <a:gd name="connsiteX71" fmla="*/ 5836920 w 11681460"/>
                <a:gd name="connsiteY71" fmla="*/ 4130040 h 4168140"/>
                <a:gd name="connsiteX72" fmla="*/ 5951220 w 11681460"/>
                <a:gd name="connsiteY72" fmla="*/ 4145280 h 4168140"/>
                <a:gd name="connsiteX73" fmla="*/ 6035040 w 11681460"/>
                <a:gd name="connsiteY73" fmla="*/ 4168140 h 4168140"/>
                <a:gd name="connsiteX74" fmla="*/ 6149340 w 11681460"/>
                <a:gd name="connsiteY74" fmla="*/ 4137660 h 4168140"/>
                <a:gd name="connsiteX75" fmla="*/ 6286500 w 11681460"/>
                <a:gd name="connsiteY75" fmla="*/ 4114800 h 4168140"/>
                <a:gd name="connsiteX76" fmla="*/ 6393180 w 11681460"/>
                <a:gd name="connsiteY76" fmla="*/ 4053840 h 4168140"/>
                <a:gd name="connsiteX77" fmla="*/ 6484620 w 11681460"/>
                <a:gd name="connsiteY77" fmla="*/ 4038600 h 4168140"/>
                <a:gd name="connsiteX78" fmla="*/ 6583680 w 11681460"/>
                <a:gd name="connsiteY78" fmla="*/ 3970020 h 4168140"/>
                <a:gd name="connsiteX79" fmla="*/ 6697980 w 11681460"/>
                <a:gd name="connsiteY79" fmla="*/ 3886200 h 4168140"/>
                <a:gd name="connsiteX80" fmla="*/ 6728460 w 11681460"/>
                <a:gd name="connsiteY80" fmla="*/ 3817620 h 4168140"/>
                <a:gd name="connsiteX81" fmla="*/ 6842760 w 11681460"/>
                <a:gd name="connsiteY81" fmla="*/ 3733800 h 4168140"/>
                <a:gd name="connsiteX82" fmla="*/ 6972300 w 11681460"/>
                <a:gd name="connsiteY82" fmla="*/ 3642360 h 4168140"/>
                <a:gd name="connsiteX83" fmla="*/ 7078980 w 11681460"/>
                <a:gd name="connsiteY83" fmla="*/ 3528060 h 4168140"/>
                <a:gd name="connsiteX84" fmla="*/ 7139940 w 11681460"/>
                <a:gd name="connsiteY84" fmla="*/ 3444240 h 4168140"/>
                <a:gd name="connsiteX85" fmla="*/ 7269480 w 11681460"/>
                <a:gd name="connsiteY85" fmla="*/ 3284220 h 4168140"/>
                <a:gd name="connsiteX86" fmla="*/ 7330440 w 11681460"/>
                <a:gd name="connsiteY86" fmla="*/ 3185160 h 4168140"/>
                <a:gd name="connsiteX87" fmla="*/ 7376160 w 11681460"/>
                <a:gd name="connsiteY87" fmla="*/ 3116580 h 4168140"/>
                <a:gd name="connsiteX88" fmla="*/ 7444740 w 11681460"/>
                <a:gd name="connsiteY88" fmla="*/ 3093720 h 4168140"/>
                <a:gd name="connsiteX89" fmla="*/ 7513320 w 11681460"/>
                <a:gd name="connsiteY89" fmla="*/ 3101340 h 4168140"/>
                <a:gd name="connsiteX90" fmla="*/ 7574280 w 11681460"/>
                <a:gd name="connsiteY90" fmla="*/ 3078480 h 4168140"/>
                <a:gd name="connsiteX91" fmla="*/ 7726680 w 11681460"/>
                <a:gd name="connsiteY91" fmla="*/ 3108960 h 4168140"/>
                <a:gd name="connsiteX92" fmla="*/ 7833360 w 11681460"/>
                <a:gd name="connsiteY92" fmla="*/ 3162300 h 4168140"/>
                <a:gd name="connsiteX93" fmla="*/ 7962900 w 11681460"/>
                <a:gd name="connsiteY93" fmla="*/ 3192780 h 4168140"/>
                <a:gd name="connsiteX94" fmla="*/ 8161020 w 11681460"/>
                <a:gd name="connsiteY94" fmla="*/ 3268980 h 4168140"/>
                <a:gd name="connsiteX95" fmla="*/ 8290560 w 11681460"/>
                <a:gd name="connsiteY95" fmla="*/ 3337560 h 4168140"/>
                <a:gd name="connsiteX96" fmla="*/ 8382000 w 11681460"/>
                <a:gd name="connsiteY96" fmla="*/ 3360420 h 4168140"/>
                <a:gd name="connsiteX97" fmla="*/ 8458200 w 11681460"/>
                <a:gd name="connsiteY97" fmla="*/ 3398520 h 4168140"/>
                <a:gd name="connsiteX98" fmla="*/ 8595360 w 11681460"/>
                <a:gd name="connsiteY98" fmla="*/ 3512820 h 4168140"/>
                <a:gd name="connsiteX99" fmla="*/ 8641080 w 11681460"/>
                <a:gd name="connsiteY99" fmla="*/ 3566160 h 4168140"/>
                <a:gd name="connsiteX100" fmla="*/ 8702040 w 11681460"/>
                <a:gd name="connsiteY100" fmla="*/ 3604260 h 4168140"/>
                <a:gd name="connsiteX101" fmla="*/ 8763000 w 11681460"/>
                <a:gd name="connsiteY101" fmla="*/ 3634740 h 4168140"/>
                <a:gd name="connsiteX102" fmla="*/ 8854440 w 11681460"/>
                <a:gd name="connsiteY102" fmla="*/ 3627120 h 4168140"/>
                <a:gd name="connsiteX103" fmla="*/ 8968740 w 11681460"/>
                <a:gd name="connsiteY103" fmla="*/ 3619500 h 4168140"/>
                <a:gd name="connsiteX104" fmla="*/ 9060180 w 11681460"/>
                <a:gd name="connsiteY104" fmla="*/ 3642360 h 4168140"/>
                <a:gd name="connsiteX105" fmla="*/ 9151620 w 11681460"/>
                <a:gd name="connsiteY105" fmla="*/ 3657600 h 4168140"/>
                <a:gd name="connsiteX106" fmla="*/ 9227820 w 11681460"/>
                <a:gd name="connsiteY106" fmla="*/ 3642360 h 4168140"/>
                <a:gd name="connsiteX107" fmla="*/ 9311640 w 11681460"/>
                <a:gd name="connsiteY107" fmla="*/ 3611880 h 4168140"/>
                <a:gd name="connsiteX108" fmla="*/ 9433560 w 11681460"/>
                <a:gd name="connsiteY108" fmla="*/ 3589020 h 4168140"/>
                <a:gd name="connsiteX109" fmla="*/ 9509760 w 11681460"/>
                <a:gd name="connsiteY109" fmla="*/ 3528060 h 4168140"/>
                <a:gd name="connsiteX110" fmla="*/ 9646920 w 11681460"/>
                <a:gd name="connsiteY110" fmla="*/ 3489960 h 4168140"/>
                <a:gd name="connsiteX111" fmla="*/ 9784080 w 11681460"/>
                <a:gd name="connsiteY111" fmla="*/ 3444240 h 4168140"/>
                <a:gd name="connsiteX112" fmla="*/ 9860280 w 11681460"/>
                <a:gd name="connsiteY112" fmla="*/ 3383280 h 4168140"/>
                <a:gd name="connsiteX113" fmla="*/ 9921240 w 11681460"/>
                <a:gd name="connsiteY113" fmla="*/ 3314700 h 4168140"/>
                <a:gd name="connsiteX114" fmla="*/ 9997440 w 11681460"/>
                <a:gd name="connsiteY114" fmla="*/ 3208020 h 4168140"/>
                <a:gd name="connsiteX115" fmla="*/ 10043160 w 11681460"/>
                <a:gd name="connsiteY115" fmla="*/ 3101340 h 4168140"/>
                <a:gd name="connsiteX116" fmla="*/ 10104120 w 11681460"/>
                <a:gd name="connsiteY116" fmla="*/ 3017520 h 4168140"/>
                <a:gd name="connsiteX117" fmla="*/ 10157460 w 11681460"/>
                <a:gd name="connsiteY117" fmla="*/ 2933700 h 4168140"/>
                <a:gd name="connsiteX118" fmla="*/ 10218420 w 11681460"/>
                <a:gd name="connsiteY118" fmla="*/ 2849880 h 4168140"/>
                <a:gd name="connsiteX119" fmla="*/ 10294620 w 11681460"/>
                <a:gd name="connsiteY119" fmla="*/ 2735580 h 4168140"/>
                <a:gd name="connsiteX120" fmla="*/ 10347960 w 11681460"/>
                <a:gd name="connsiteY120" fmla="*/ 2621280 h 4168140"/>
                <a:gd name="connsiteX121" fmla="*/ 10431780 w 11681460"/>
                <a:gd name="connsiteY121" fmla="*/ 2499360 h 4168140"/>
                <a:gd name="connsiteX122" fmla="*/ 10500360 w 11681460"/>
                <a:gd name="connsiteY122" fmla="*/ 2354580 h 4168140"/>
                <a:gd name="connsiteX123" fmla="*/ 10553700 w 11681460"/>
                <a:gd name="connsiteY123" fmla="*/ 2263140 h 4168140"/>
                <a:gd name="connsiteX124" fmla="*/ 10584180 w 11681460"/>
                <a:gd name="connsiteY124" fmla="*/ 2194560 h 4168140"/>
                <a:gd name="connsiteX125" fmla="*/ 10614660 w 11681460"/>
                <a:gd name="connsiteY125" fmla="*/ 2118360 h 4168140"/>
                <a:gd name="connsiteX126" fmla="*/ 10675620 w 11681460"/>
                <a:gd name="connsiteY126" fmla="*/ 2049780 h 4168140"/>
                <a:gd name="connsiteX127" fmla="*/ 10690860 w 11681460"/>
                <a:gd name="connsiteY127" fmla="*/ 1988820 h 4168140"/>
                <a:gd name="connsiteX128" fmla="*/ 10713720 w 11681460"/>
                <a:gd name="connsiteY128" fmla="*/ 1927860 h 4168140"/>
                <a:gd name="connsiteX129" fmla="*/ 10767060 w 11681460"/>
                <a:gd name="connsiteY129" fmla="*/ 1859280 h 4168140"/>
                <a:gd name="connsiteX130" fmla="*/ 10873740 w 11681460"/>
                <a:gd name="connsiteY130" fmla="*/ 1828800 h 4168140"/>
                <a:gd name="connsiteX131" fmla="*/ 11079480 w 11681460"/>
                <a:gd name="connsiteY131" fmla="*/ 1767840 h 4168140"/>
                <a:gd name="connsiteX132" fmla="*/ 11247120 w 11681460"/>
                <a:gd name="connsiteY132" fmla="*/ 1684020 h 4168140"/>
                <a:gd name="connsiteX133" fmla="*/ 11414760 w 11681460"/>
                <a:gd name="connsiteY133" fmla="*/ 1638300 h 4168140"/>
                <a:gd name="connsiteX134" fmla="*/ 11490960 w 11681460"/>
                <a:gd name="connsiteY134" fmla="*/ 1577340 h 4168140"/>
                <a:gd name="connsiteX135" fmla="*/ 11635740 w 11681460"/>
                <a:gd name="connsiteY135" fmla="*/ 1508760 h 4168140"/>
                <a:gd name="connsiteX136" fmla="*/ 11681460 w 11681460"/>
                <a:gd name="connsiteY136" fmla="*/ 1417320 h 4168140"/>
                <a:gd name="connsiteX137" fmla="*/ 11620500 w 11681460"/>
                <a:gd name="connsiteY137" fmla="*/ 1417320 h 4168140"/>
                <a:gd name="connsiteX138" fmla="*/ 11567160 w 11681460"/>
                <a:gd name="connsiteY138" fmla="*/ 1379220 h 4168140"/>
                <a:gd name="connsiteX139" fmla="*/ 11498580 w 11681460"/>
                <a:gd name="connsiteY139" fmla="*/ 1318260 h 4168140"/>
                <a:gd name="connsiteX140" fmla="*/ 11468100 w 11681460"/>
                <a:gd name="connsiteY140" fmla="*/ 1280160 h 4168140"/>
                <a:gd name="connsiteX141" fmla="*/ 11407140 w 11681460"/>
                <a:gd name="connsiteY141" fmla="*/ 1287780 h 4168140"/>
                <a:gd name="connsiteX142" fmla="*/ 11399520 w 11681460"/>
                <a:gd name="connsiteY142" fmla="*/ 1280160 h 4168140"/>
                <a:gd name="connsiteX143" fmla="*/ 11353800 w 11681460"/>
                <a:gd name="connsiteY143" fmla="*/ 1356360 h 4168140"/>
                <a:gd name="connsiteX144" fmla="*/ 11224260 w 11681460"/>
                <a:gd name="connsiteY144" fmla="*/ 1417320 h 4168140"/>
                <a:gd name="connsiteX145" fmla="*/ 11109960 w 11681460"/>
                <a:gd name="connsiteY145" fmla="*/ 1463040 h 4168140"/>
                <a:gd name="connsiteX146" fmla="*/ 10911840 w 11681460"/>
                <a:gd name="connsiteY146" fmla="*/ 1524000 h 4168140"/>
                <a:gd name="connsiteX147" fmla="*/ 10774680 w 11681460"/>
                <a:gd name="connsiteY147" fmla="*/ 1546860 h 4168140"/>
                <a:gd name="connsiteX148" fmla="*/ 10675620 w 11681460"/>
                <a:gd name="connsiteY148" fmla="*/ 1615440 h 4168140"/>
                <a:gd name="connsiteX149" fmla="*/ 10568940 w 11681460"/>
                <a:gd name="connsiteY149" fmla="*/ 1676400 h 4168140"/>
                <a:gd name="connsiteX150" fmla="*/ 10485120 w 11681460"/>
                <a:gd name="connsiteY150" fmla="*/ 1760220 h 4168140"/>
                <a:gd name="connsiteX151" fmla="*/ 10454640 w 11681460"/>
                <a:gd name="connsiteY151" fmla="*/ 1836420 h 4168140"/>
                <a:gd name="connsiteX152" fmla="*/ 10416540 w 11681460"/>
                <a:gd name="connsiteY152" fmla="*/ 1927860 h 4168140"/>
                <a:gd name="connsiteX153" fmla="*/ 10401300 w 11681460"/>
                <a:gd name="connsiteY153" fmla="*/ 2004060 h 4168140"/>
                <a:gd name="connsiteX154" fmla="*/ 10363200 w 11681460"/>
                <a:gd name="connsiteY154" fmla="*/ 2095500 h 4168140"/>
                <a:gd name="connsiteX155" fmla="*/ 10317480 w 11681460"/>
                <a:gd name="connsiteY155" fmla="*/ 2225040 h 4168140"/>
                <a:gd name="connsiteX156" fmla="*/ 10287000 w 11681460"/>
                <a:gd name="connsiteY156" fmla="*/ 2346960 h 4168140"/>
                <a:gd name="connsiteX157" fmla="*/ 10218420 w 11681460"/>
                <a:gd name="connsiteY157" fmla="*/ 2499360 h 4168140"/>
                <a:gd name="connsiteX158" fmla="*/ 10134600 w 11681460"/>
                <a:gd name="connsiteY158" fmla="*/ 2621280 h 4168140"/>
                <a:gd name="connsiteX159" fmla="*/ 10043160 w 11681460"/>
                <a:gd name="connsiteY159" fmla="*/ 2735580 h 4168140"/>
                <a:gd name="connsiteX160" fmla="*/ 9974580 w 11681460"/>
                <a:gd name="connsiteY160" fmla="*/ 2857500 h 4168140"/>
                <a:gd name="connsiteX161" fmla="*/ 9906000 w 11681460"/>
                <a:gd name="connsiteY161" fmla="*/ 2941320 h 4168140"/>
                <a:gd name="connsiteX162" fmla="*/ 9860280 w 11681460"/>
                <a:gd name="connsiteY162" fmla="*/ 3032760 h 4168140"/>
                <a:gd name="connsiteX163" fmla="*/ 9806940 w 11681460"/>
                <a:gd name="connsiteY163" fmla="*/ 3116580 h 4168140"/>
                <a:gd name="connsiteX164" fmla="*/ 9715500 w 11681460"/>
                <a:gd name="connsiteY164" fmla="*/ 3208020 h 4168140"/>
                <a:gd name="connsiteX165" fmla="*/ 9616440 w 11681460"/>
                <a:gd name="connsiteY165" fmla="*/ 3261360 h 4168140"/>
                <a:gd name="connsiteX166" fmla="*/ 9532620 w 11681460"/>
                <a:gd name="connsiteY166" fmla="*/ 3329940 h 4168140"/>
                <a:gd name="connsiteX167" fmla="*/ 9471660 w 11681460"/>
                <a:gd name="connsiteY167" fmla="*/ 3375660 h 4168140"/>
                <a:gd name="connsiteX168" fmla="*/ 9410700 w 11681460"/>
                <a:gd name="connsiteY168" fmla="*/ 3429000 h 4168140"/>
                <a:gd name="connsiteX169" fmla="*/ 9288780 w 11681460"/>
                <a:gd name="connsiteY169" fmla="*/ 3436620 h 4168140"/>
                <a:gd name="connsiteX170" fmla="*/ 9166860 w 11681460"/>
                <a:gd name="connsiteY170" fmla="*/ 3444240 h 4168140"/>
                <a:gd name="connsiteX171" fmla="*/ 9029700 w 11681460"/>
                <a:gd name="connsiteY171" fmla="*/ 3413760 h 4168140"/>
                <a:gd name="connsiteX172" fmla="*/ 8823960 w 11681460"/>
                <a:gd name="connsiteY172" fmla="*/ 3360420 h 4168140"/>
                <a:gd name="connsiteX173" fmla="*/ 8679180 w 11681460"/>
                <a:gd name="connsiteY173" fmla="*/ 3329940 h 4168140"/>
                <a:gd name="connsiteX174" fmla="*/ 8572500 w 11681460"/>
                <a:gd name="connsiteY174" fmla="*/ 3276600 h 4168140"/>
                <a:gd name="connsiteX175" fmla="*/ 8465820 w 11681460"/>
                <a:gd name="connsiteY175" fmla="*/ 3215640 h 4168140"/>
                <a:gd name="connsiteX176" fmla="*/ 8321040 w 11681460"/>
                <a:gd name="connsiteY176" fmla="*/ 3177540 h 4168140"/>
                <a:gd name="connsiteX177" fmla="*/ 8199120 w 11681460"/>
                <a:gd name="connsiteY177" fmla="*/ 3131820 h 4168140"/>
                <a:gd name="connsiteX178" fmla="*/ 8069580 w 11681460"/>
                <a:gd name="connsiteY178" fmla="*/ 3078480 h 4168140"/>
                <a:gd name="connsiteX179" fmla="*/ 7917180 w 11681460"/>
                <a:gd name="connsiteY179" fmla="*/ 2994660 h 4168140"/>
                <a:gd name="connsiteX180" fmla="*/ 7787640 w 11681460"/>
                <a:gd name="connsiteY180" fmla="*/ 2971800 h 4168140"/>
                <a:gd name="connsiteX181" fmla="*/ 7719060 w 11681460"/>
                <a:gd name="connsiteY181" fmla="*/ 2933700 h 4168140"/>
                <a:gd name="connsiteX182" fmla="*/ 7612380 w 11681460"/>
                <a:gd name="connsiteY182" fmla="*/ 2903220 h 4168140"/>
                <a:gd name="connsiteX183" fmla="*/ 7566660 w 11681460"/>
                <a:gd name="connsiteY183" fmla="*/ 2887980 h 4168140"/>
                <a:gd name="connsiteX184" fmla="*/ 7551420 w 11681460"/>
                <a:gd name="connsiteY184" fmla="*/ 2849880 h 4168140"/>
                <a:gd name="connsiteX185" fmla="*/ 7513320 w 11681460"/>
                <a:gd name="connsiteY185" fmla="*/ 2827020 h 4168140"/>
                <a:gd name="connsiteX186" fmla="*/ 7475220 w 11681460"/>
                <a:gd name="connsiteY186" fmla="*/ 2857500 h 4168140"/>
                <a:gd name="connsiteX187" fmla="*/ 7414260 w 11681460"/>
                <a:gd name="connsiteY187" fmla="*/ 2887980 h 4168140"/>
                <a:gd name="connsiteX188" fmla="*/ 7345680 w 11681460"/>
                <a:gd name="connsiteY188" fmla="*/ 2971800 h 4168140"/>
                <a:gd name="connsiteX189" fmla="*/ 7315200 w 11681460"/>
                <a:gd name="connsiteY189" fmla="*/ 2994660 h 4168140"/>
                <a:gd name="connsiteX190" fmla="*/ 7261860 w 11681460"/>
                <a:gd name="connsiteY190" fmla="*/ 3009900 h 4168140"/>
                <a:gd name="connsiteX191" fmla="*/ 7193280 w 11681460"/>
                <a:gd name="connsiteY191" fmla="*/ 3025140 h 4168140"/>
                <a:gd name="connsiteX192" fmla="*/ 7155180 w 11681460"/>
                <a:gd name="connsiteY192" fmla="*/ 3078480 h 4168140"/>
                <a:gd name="connsiteX193" fmla="*/ 7109460 w 11681460"/>
                <a:gd name="connsiteY193" fmla="*/ 3154680 h 4168140"/>
                <a:gd name="connsiteX194" fmla="*/ 7048500 w 11681460"/>
                <a:gd name="connsiteY194" fmla="*/ 3246120 h 4168140"/>
                <a:gd name="connsiteX195" fmla="*/ 6995160 w 11681460"/>
                <a:gd name="connsiteY195" fmla="*/ 3307080 h 4168140"/>
                <a:gd name="connsiteX196" fmla="*/ 6972300 w 11681460"/>
                <a:gd name="connsiteY196" fmla="*/ 3352800 h 4168140"/>
                <a:gd name="connsiteX197" fmla="*/ 6949440 w 11681460"/>
                <a:gd name="connsiteY197" fmla="*/ 3413760 h 4168140"/>
                <a:gd name="connsiteX198" fmla="*/ 6949440 w 11681460"/>
                <a:gd name="connsiteY198" fmla="*/ 3413760 h 4168140"/>
                <a:gd name="connsiteX199" fmla="*/ 6911340 w 11681460"/>
                <a:gd name="connsiteY199" fmla="*/ 3474720 h 4168140"/>
                <a:gd name="connsiteX200" fmla="*/ 6888480 w 11681460"/>
                <a:gd name="connsiteY200" fmla="*/ 3505200 h 4168140"/>
                <a:gd name="connsiteX201" fmla="*/ 6819900 w 11681460"/>
                <a:gd name="connsiteY201" fmla="*/ 3566160 h 4168140"/>
                <a:gd name="connsiteX202" fmla="*/ 6743700 w 11681460"/>
                <a:gd name="connsiteY202" fmla="*/ 3581400 h 4168140"/>
                <a:gd name="connsiteX203" fmla="*/ 6675120 w 11681460"/>
                <a:gd name="connsiteY203" fmla="*/ 3657600 h 4168140"/>
                <a:gd name="connsiteX204" fmla="*/ 6629400 w 11681460"/>
                <a:gd name="connsiteY204" fmla="*/ 3718560 h 4168140"/>
                <a:gd name="connsiteX205" fmla="*/ 6576060 w 11681460"/>
                <a:gd name="connsiteY205" fmla="*/ 3779520 h 4168140"/>
                <a:gd name="connsiteX206" fmla="*/ 6484620 w 11681460"/>
                <a:gd name="connsiteY206" fmla="*/ 3817620 h 4168140"/>
                <a:gd name="connsiteX207" fmla="*/ 6400800 w 11681460"/>
                <a:gd name="connsiteY207" fmla="*/ 3832860 h 4168140"/>
                <a:gd name="connsiteX208" fmla="*/ 6263640 w 11681460"/>
                <a:gd name="connsiteY208" fmla="*/ 3870960 h 4168140"/>
                <a:gd name="connsiteX209" fmla="*/ 6126480 w 11681460"/>
                <a:gd name="connsiteY209" fmla="*/ 3901440 h 4168140"/>
                <a:gd name="connsiteX210" fmla="*/ 6027420 w 11681460"/>
                <a:gd name="connsiteY210" fmla="*/ 3916680 h 4168140"/>
                <a:gd name="connsiteX211" fmla="*/ 5890260 w 11681460"/>
                <a:gd name="connsiteY211" fmla="*/ 3878580 h 4168140"/>
                <a:gd name="connsiteX212" fmla="*/ 5821680 w 11681460"/>
                <a:gd name="connsiteY212" fmla="*/ 3863340 h 4168140"/>
                <a:gd name="connsiteX213" fmla="*/ 5737860 w 11681460"/>
                <a:gd name="connsiteY213" fmla="*/ 3825240 h 4168140"/>
                <a:gd name="connsiteX214" fmla="*/ 5638800 w 11681460"/>
                <a:gd name="connsiteY214" fmla="*/ 3794760 h 4168140"/>
                <a:gd name="connsiteX215" fmla="*/ 5524500 w 11681460"/>
                <a:gd name="connsiteY215" fmla="*/ 3756660 h 4168140"/>
                <a:gd name="connsiteX216" fmla="*/ 5448300 w 11681460"/>
                <a:gd name="connsiteY216" fmla="*/ 3718560 h 4168140"/>
                <a:gd name="connsiteX217" fmla="*/ 5349240 w 11681460"/>
                <a:gd name="connsiteY217" fmla="*/ 3657600 h 4168140"/>
                <a:gd name="connsiteX218" fmla="*/ 5295900 w 11681460"/>
                <a:gd name="connsiteY218" fmla="*/ 3619500 h 4168140"/>
                <a:gd name="connsiteX219" fmla="*/ 5234940 w 11681460"/>
                <a:gd name="connsiteY219" fmla="*/ 3596640 h 4168140"/>
                <a:gd name="connsiteX220" fmla="*/ 5135880 w 11681460"/>
                <a:gd name="connsiteY220" fmla="*/ 3550920 h 4168140"/>
                <a:gd name="connsiteX221" fmla="*/ 5059680 w 11681460"/>
                <a:gd name="connsiteY221" fmla="*/ 3505200 h 4168140"/>
                <a:gd name="connsiteX222" fmla="*/ 5029200 w 11681460"/>
                <a:gd name="connsiteY222" fmla="*/ 3482340 h 4168140"/>
                <a:gd name="connsiteX223" fmla="*/ 4960620 w 11681460"/>
                <a:gd name="connsiteY223" fmla="*/ 3413760 h 4168140"/>
                <a:gd name="connsiteX224" fmla="*/ 4876800 w 11681460"/>
                <a:gd name="connsiteY224" fmla="*/ 3299460 h 4168140"/>
                <a:gd name="connsiteX225" fmla="*/ 4808220 w 11681460"/>
                <a:gd name="connsiteY225" fmla="*/ 3200400 h 4168140"/>
                <a:gd name="connsiteX226" fmla="*/ 4777740 w 11681460"/>
                <a:gd name="connsiteY226" fmla="*/ 3147060 h 4168140"/>
                <a:gd name="connsiteX227" fmla="*/ 4724400 w 11681460"/>
                <a:gd name="connsiteY227" fmla="*/ 3108960 h 4168140"/>
                <a:gd name="connsiteX228" fmla="*/ 4648200 w 11681460"/>
                <a:gd name="connsiteY228" fmla="*/ 3063240 h 4168140"/>
                <a:gd name="connsiteX229" fmla="*/ 4533900 w 11681460"/>
                <a:gd name="connsiteY229" fmla="*/ 2979420 h 4168140"/>
                <a:gd name="connsiteX230" fmla="*/ 4427220 w 11681460"/>
                <a:gd name="connsiteY230" fmla="*/ 2941320 h 4168140"/>
                <a:gd name="connsiteX231" fmla="*/ 4366260 w 11681460"/>
                <a:gd name="connsiteY231" fmla="*/ 2903220 h 4168140"/>
                <a:gd name="connsiteX232" fmla="*/ 4244340 w 11681460"/>
                <a:gd name="connsiteY232" fmla="*/ 2842260 h 4168140"/>
                <a:gd name="connsiteX233" fmla="*/ 4145280 w 11681460"/>
                <a:gd name="connsiteY233" fmla="*/ 2811780 h 4168140"/>
                <a:gd name="connsiteX234" fmla="*/ 4038600 w 11681460"/>
                <a:gd name="connsiteY234" fmla="*/ 2804160 h 4168140"/>
                <a:gd name="connsiteX235" fmla="*/ 3954780 w 11681460"/>
                <a:gd name="connsiteY235" fmla="*/ 2819400 h 4168140"/>
                <a:gd name="connsiteX236" fmla="*/ 3863340 w 11681460"/>
                <a:gd name="connsiteY236" fmla="*/ 2804160 h 4168140"/>
                <a:gd name="connsiteX237" fmla="*/ 3741420 w 11681460"/>
                <a:gd name="connsiteY237" fmla="*/ 2781300 h 4168140"/>
                <a:gd name="connsiteX238" fmla="*/ 3649980 w 11681460"/>
                <a:gd name="connsiteY238" fmla="*/ 2743200 h 4168140"/>
                <a:gd name="connsiteX239" fmla="*/ 3573780 w 11681460"/>
                <a:gd name="connsiteY239" fmla="*/ 2674620 h 4168140"/>
                <a:gd name="connsiteX240" fmla="*/ 3482340 w 11681460"/>
                <a:gd name="connsiteY240" fmla="*/ 2621280 h 4168140"/>
                <a:gd name="connsiteX241" fmla="*/ 3436620 w 11681460"/>
                <a:gd name="connsiteY241" fmla="*/ 2552700 h 4168140"/>
                <a:gd name="connsiteX242" fmla="*/ 3329940 w 11681460"/>
                <a:gd name="connsiteY242" fmla="*/ 2423160 h 4168140"/>
                <a:gd name="connsiteX243" fmla="*/ 3261360 w 11681460"/>
                <a:gd name="connsiteY243" fmla="*/ 2324100 h 4168140"/>
                <a:gd name="connsiteX244" fmla="*/ 3131820 w 11681460"/>
                <a:gd name="connsiteY244" fmla="*/ 2209800 h 4168140"/>
                <a:gd name="connsiteX245" fmla="*/ 3040380 w 11681460"/>
                <a:gd name="connsiteY245" fmla="*/ 2141220 h 4168140"/>
                <a:gd name="connsiteX246" fmla="*/ 2910840 w 11681460"/>
                <a:gd name="connsiteY246" fmla="*/ 2034540 h 4168140"/>
                <a:gd name="connsiteX247" fmla="*/ 2849880 w 11681460"/>
                <a:gd name="connsiteY247" fmla="*/ 1958340 h 4168140"/>
                <a:gd name="connsiteX248" fmla="*/ 2743200 w 11681460"/>
                <a:gd name="connsiteY248" fmla="*/ 1889760 h 4168140"/>
                <a:gd name="connsiteX249" fmla="*/ 2659380 w 11681460"/>
                <a:gd name="connsiteY249" fmla="*/ 1844040 h 4168140"/>
                <a:gd name="connsiteX250" fmla="*/ 2575560 w 11681460"/>
                <a:gd name="connsiteY250" fmla="*/ 1744980 h 4168140"/>
                <a:gd name="connsiteX251" fmla="*/ 2468880 w 11681460"/>
                <a:gd name="connsiteY251" fmla="*/ 1645920 h 4168140"/>
                <a:gd name="connsiteX252" fmla="*/ 2400300 w 11681460"/>
                <a:gd name="connsiteY252" fmla="*/ 1607820 h 4168140"/>
                <a:gd name="connsiteX253" fmla="*/ 2263140 w 11681460"/>
                <a:gd name="connsiteY253" fmla="*/ 1501140 h 4168140"/>
                <a:gd name="connsiteX254" fmla="*/ 2171700 w 11681460"/>
                <a:gd name="connsiteY254" fmla="*/ 1432560 h 4168140"/>
                <a:gd name="connsiteX255" fmla="*/ 2087880 w 11681460"/>
                <a:gd name="connsiteY255" fmla="*/ 1363980 h 4168140"/>
                <a:gd name="connsiteX256" fmla="*/ 1950720 w 11681460"/>
                <a:gd name="connsiteY256" fmla="*/ 1272540 h 4168140"/>
                <a:gd name="connsiteX257" fmla="*/ 1805940 w 11681460"/>
                <a:gd name="connsiteY257" fmla="*/ 1135380 h 4168140"/>
                <a:gd name="connsiteX258" fmla="*/ 1729740 w 11681460"/>
                <a:gd name="connsiteY258" fmla="*/ 1089660 h 4168140"/>
                <a:gd name="connsiteX259" fmla="*/ 1668780 w 11681460"/>
                <a:gd name="connsiteY259" fmla="*/ 1043940 h 4168140"/>
                <a:gd name="connsiteX260" fmla="*/ 1592580 w 11681460"/>
                <a:gd name="connsiteY260" fmla="*/ 990600 h 4168140"/>
                <a:gd name="connsiteX261" fmla="*/ 1470660 w 11681460"/>
                <a:gd name="connsiteY261" fmla="*/ 891540 h 4168140"/>
                <a:gd name="connsiteX262" fmla="*/ 1386840 w 11681460"/>
                <a:gd name="connsiteY262" fmla="*/ 845820 h 4168140"/>
                <a:gd name="connsiteX263" fmla="*/ 1318260 w 11681460"/>
                <a:gd name="connsiteY263" fmla="*/ 784860 h 4168140"/>
                <a:gd name="connsiteX264" fmla="*/ 1264920 w 11681460"/>
                <a:gd name="connsiteY264" fmla="*/ 723900 h 4168140"/>
                <a:gd name="connsiteX265" fmla="*/ 1181100 w 11681460"/>
                <a:gd name="connsiteY265" fmla="*/ 647700 h 4168140"/>
                <a:gd name="connsiteX266" fmla="*/ 1089660 w 11681460"/>
                <a:gd name="connsiteY266" fmla="*/ 624840 h 4168140"/>
                <a:gd name="connsiteX267" fmla="*/ 1021080 w 11681460"/>
                <a:gd name="connsiteY267" fmla="*/ 586740 h 4168140"/>
                <a:gd name="connsiteX268" fmla="*/ 937260 w 11681460"/>
                <a:gd name="connsiteY268" fmla="*/ 548640 h 4168140"/>
                <a:gd name="connsiteX269" fmla="*/ 830580 w 11681460"/>
                <a:gd name="connsiteY269" fmla="*/ 510540 h 4168140"/>
                <a:gd name="connsiteX270" fmla="*/ 754380 w 11681460"/>
                <a:gd name="connsiteY270" fmla="*/ 457200 h 4168140"/>
                <a:gd name="connsiteX271" fmla="*/ 708660 w 11681460"/>
                <a:gd name="connsiteY271" fmla="*/ 419100 h 4168140"/>
                <a:gd name="connsiteX272" fmla="*/ 609600 w 11681460"/>
                <a:gd name="connsiteY272" fmla="*/ 396240 h 4168140"/>
                <a:gd name="connsiteX273" fmla="*/ 548640 w 11681460"/>
                <a:gd name="connsiteY273" fmla="*/ 320040 h 4168140"/>
                <a:gd name="connsiteX274" fmla="*/ 510540 w 11681460"/>
                <a:gd name="connsiteY274" fmla="*/ 251460 h 4168140"/>
                <a:gd name="connsiteX275" fmla="*/ 464820 w 11681460"/>
                <a:gd name="connsiteY275" fmla="*/ 190500 h 4168140"/>
                <a:gd name="connsiteX276" fmla="*/ 411480 w 11681460"/>
                <a:gd name="connsiteY276" fmla="*/ 137160 h 4168140"/>
                <a:gd name="connsiteX277" fmla="*/ 373380 w 11681460"/>
                <a:gd name="connsiteY277" fmla="*/ 45720 h 4168140"/>
                <a:gd name="connsiteX278" fmla="*/ 342900 w 11681460"/>
                <a:gd name="connsiteY278" fmla="*/ 0 h 4168140"/>
                <a:gd name="connsiteX279" fmla="*/ 327660 w 11681460"/>
                <a:gd name="connsiteY279" fmla="*/ 60960 h 4168140"/>
                <a:gd name="connsiteX280" fmla="*/ 289560 w 11681460"/>
                <a:gd name="connsiteY280" fmla="*/ 91440 h 4168140"/>
                <a:gd name="connsiteX281" fmla="*/ 236220 w 11681460"/>
                <a:gd name="connsiteY281" fmla="*/ 114300 h 4168140"/>
                <a:gd name="connsiteX282" fmla="*/ 198120 w 11681460"/>
                <a:gd name="connsiteY282" fmla="*/ 175260 h 4168140"/>
                <a:gd name="connsiteX283" fmla="*/ 175260 w 11681460"/>
                <a:gd name="connsiteY283" fmla="*/ 228600 h 4168140"/>
                <a:gd name="connsiteX284" fmla="*/ 114300 w 11681460"/>
                <a:gd name="connsiteY284" fmla="*/ 236220 h 4168140"/>
                <a:gd name="connsiteX285" fmla="*/ 45720 w 11681460"/>
                <a:gd name="connsiteY285" fmla="*/ 251460 h 4168140"/>
                <a:gd name="connsiteX286" fmla="*/ 0 w 11681460"/>
                <a:gd name="connsiteY286" fmla="*/ 281940 h 4168140"/>
                <a:gd name="connsiteX287" fmla="*/ 68580 w 11681460"/>
                <a:gd name="connsiteY287" fmla="*/ 320040 h 4168140"/>
                <a:gd name="connsiteX0" fmla="*/ 68580 w 11681460"/>
                <a:gd name="connsiteY0" fmla="*/ 320040 h 4168140"/>
                <a:gd name="connsiteX1" fmla="*/ 121920 w 11681460"/>
                <a:gd name="connsiteY1" fmla="*/ 381000 h 4168140"/>
                <a:gd name="connsiteX2" fmla="*/ 198120 w 11681460"/>
                <a:gd name="connsiteY2" fmla="*/ 419100 h 4168140"/>
                <a:gd name="connsiteX3" fmla="*/ 320040 w 11681460"/>
                <a:gd name="connsiteY3" fmla="*/ 510540 h 4168140"/>
                <a:gd name="connsiteX4" fmla="*/ 411480 w 11681460"/>
                <a:gd name="connsiteY4" fmla="*/ 563880 h 4168140"/>
                <a:gd name="connsiteX5" fmla="*/ 472440 w 11681460"/>
                <a:gd name="connsiteY5" fmla="*/ 632460 h 4168140"/>
                <a:gd name="connsiteX6" fmla="*/ 601980 w 11681460"/>
                <a:gd name="connsiteY6" fmla="*/ 708660 h 4168140"/>
                <a:gd name="connsiteX7" fmla="*/ 739140 w 11681460"/>
                <a:gd name="connsiteY7" fmla="*/ 784860 h 4168140"/>
                <a:gd name="connsiteX8" fmla="*/ 861060 w 11681460"/>
                <a:gd name="connsiteY8" fmla="*/ 868680 h 4168140"/>
                <a:gd name="connsiteX9" fmla="*/ 944880 w 11681460"/>
                <a:gd name="connsiteY9" fmla="*/ 952500 h 4168140"/>
                <a:gd name="connsiteX10" fmla="*/ 1021080 w 11681460"/>
                <a:gd name="connsiteY10" fmla="*/ 1005840 h 4168140"/>
                <a:gd name="connsiteX11" fmla="*/ 1097280 w 11681460"/>
                <a:gd name="connsiteY11" fmla="*/ 1043940 h 4168140"/>
                <a:gd name="connsiteX12" fmla="*/ 1181100 w 11681460"/>
                <a:gd name="connsiteY12" fmla="*/ 1104900 h 4168140"/>
                <a:gd name="connsiteX13" fmla="*/ 1249680 w 11681460"/>
                <a:gd name="connsiteY13" fmla="*/ 1150620 h 4168140"/>
                <a:gd name="connsiteX14" fmla="*/ 1341120 w 11681460"/>
                <a:gd name="connsiteY14" fmla="*/ 1196340 h 4168140"/>
                <a:gd name="connsiteX15" fmla="*/ 1417320 w 11681460"/>
                <a:gd name="connsiteY15" fmla="*/ 1257300 h 4168140"/>
                <a:gd name="connsiteX16" fmla="*/ 1493520 w 11681460"/>
                <a:gd name="connsiteY16" fmla="*/ 1333500 h 4168140"/>
                <a:gd name="connsiteX17" fmla="*/ 1569720 w 11681460"/>
                <a:gd name="connsiteY17" fmla="*/ 1356360 h 4168140"/>
                <a:gd name="connsiteX18" fmla="*/ 1684020 w 11681460"/>
                <a:gd name="connsiteY18" fmla="*/ 1424940 h 4168140"/>
                <a:gd name="connsiteX19" fmla="*/ 1729740 w 11681460"/>
                <a:gd name="connsiteY19" fmla="*/ 1485900 h 4168140"/>
                <a:gd name="connsiteX20" fmla="*/ 1844040 w 11681460"/>
                <a:gd name="connsiteY20" fmla="*/ 1569720 h 4168140"/>
                <a:gd name="connsiteX21" fmla="*/ 1935480 w 11681460"/>
                <a:gd name="connsiteY21" fmla="*/ 1615440 h 4168140"/>
                <a:gd name="connsiteX22" fmla="*/ 2049780 w 11681460"/>
                <a:gd name="connsiteY22" fmla="*/ 1691640 h 4168140"/>
                <a:gd name="connsiteX23" fmla="*/ 2133600 w 11681460"/>
                <a:gd name="connsiteY23" fmla="*/ 1729740 h 4168140"/>
                <a:gd name="connsiteX24" fmla="*/ 2202180 w 11681460"/>
                <a:gd name="connsiteY24" fmla="*/ 1805940 h 4168140"/>
                <a:gd name="connsiteX25" fmla="*/ 2255520 w 11681460"/>
                <a:gd name="connsiteY25" fmla="*/ 1821180 h 4168140"/>
                <a:gd name="connsiteX26" fmla="*/ 2316480 w 11681460"/>
                <a:gd name="connsiteY26" fmla="*/ 1866900 h 4168140"/>
                <a:gd name="connsiteX27" fmla="*/ 2423160 w 11681460"/>
                <a:gd name="connsiteY27" fmla="*/ 2004060 h 4168140"/>
                <a:gd name="connsiteX28" fmla="*/ 2476500 w 11681460"/>
                <a:gd name="connsiteY28" fmla="*/ 2087880 h 4168140"/>
                <a:gd name="connsiteX29" fmla="*/ 2567940 w 11681460"/>
                <a:gd name="connsiteY29" fmla="*/ 2148840 h 4168140"/>
                <a:gd name="connsiteX30" fmla="*/ 2682240 w 11681460"/>
                <a:gd name="connsiteY30" fmla="*/ 2186940 h 4168140"/>
                <a:gd name="connsiteX31" fmla="*/ 2743200 w 11681460"/>
                <a:gd name="connsiteY31" fmla="*/ 2209800 h 4168140"/>
                <a:gd name="connsiteX32" fmla="*/ 2811780 w 11681460"/>
                <a:gd name="connsiteY32" fmla="*/ 2247900 h 4168140"/>
                <a:gd name="connsiteX33" fmla="*/ 2887980 w 11681460"/>
                <a:gd name="connsiteY33" fmla="*/ 2301240 h 4168140"/>
                <a:gd name="connsiteX34" fmla="*/ 2979420 w 11681460"/>
                <a:gd name="connsiteY34" fmla="*/ 2385060 h 4168140"/>
                <a:gd name="connsiteX35" fmla="*/ 3055620 w 11681460"/>
                <a:gd name="connsiteY35" fmla="*/ 2461260 h 4168140"/>
                <a:gd name="connsiteX36" fmla="*/ 3139440 w 11681460"/>
                <a:gd name="connsiteY36" fmla="*/ 2537460 h 4168140"/>
                <a:gd name="connsiteX37" fmla="*/ 3261360 w 11681460"/>
                <a:gd name="connsiteY37" fmla="*/ 2628900 h 4168140"/>
                <a:gd name="connsiteX38" fmla="*/ 3345180 w 11681460"/>
                <a:gd name="connsiteY38" fmla="*/ 2720340 h 4168140"/>
                <a:gd name="connsiteX39" fmla="*/ 3444240 w 11681460"/>
                <a:gd name="connsiteY39" fmla="*/ 2796540 h 4168140"/>
                <a:gd name="connsiteX40" fmla="*/ 3558540 w 11681460"/>
                <a:gd name="connsiteY40" fmla="*/ 2872740 h 4168140"/>
                <a:gd name="connsiteX41" fmla="*/ 3619500 w 11681460"/>
                <a:gd name="connsiteY41" fmla="*/ 2979420 h 4168140"/>
                <a:gd name="connsiteX42" fmla="*/ 3619500 w 11681460"/>
                <a:gd name="connsiteY42" fmla="*/ 2979420 h 4168140"/>
                <a:gd name="connsiteX43" fmla="*/ 3649980 w 11681460"/>
                <a:gd name="connsiteY43" fmla="*/ 3048000 h 4168140"/>
                <a:gd name="connsiteX44" fmla="*/ 3703320 w 11681460"/>
                <a:gd name="connsiteY44" fmla="*/ 3086100 h 4168140"/>
                <a:gd name="connsiteX45" fmla="*/ 3764280 w 11681460"/>
                <a:gd name="connsiteY45" fmla="*/ 3063240 h 4168140"/>
                <a:gd name="connsiteX46" fmla="*/ 3848100 w 11681460"/>
                <a:gd name="connsiteY46" fmla="*/ 3025140 h 4168140"/>
                <a:gd name="connsiteX47" fmla="*/ 3916680 w 11681460"/>
                <a:gd name="connsiteY47" fmla="*/ 3032760 h 4168140"/>
                <a:gd name="connsiteX48" fmla="*/ 4030980 w 11681460"/>
                <a:gd name="connsiteY48" fmla="*/ 3063240 h 4168140"/>
                <a:gd name="connsiteX49" fmla="*/ 4137660 w 11681460"/>
                <a:gd name="connsiteY49" fmla="*/ 3101340 h 4168140"/>
                <a:gd name="connsiteX50" fmla="*/ 4259580 w 11681460"/>
                <a:gd name="connsiteY50" fmla="*/ 3147060 h 4168140"/>
                <a:gd name="connsiteX51" fmla="*/ 4381500 w 11681460"/>
                <a:gd name="connsiteY51" fmla="*/ 3192780 h 4168140"/>
                <a:gd name="connsiteX52" fmla="*/ 4526280 w 11681460"/>
                <a:gd name="connsiteY52" fmla="*/ 3276600 h 4168140"/>
                <a:gd name="connsiteX53" fmla="*/ 4587240 w 11681460"/>
                <a:gd name="connsiteY53" fmla="*/ 3299460 h 4168140"/>
                <a:gd name="connsiteX54" fmla="*/ 4610100 w 11681460"/>
                <a:gd name="connsiteY54" fmla="*/ 3352800 h 4168140"/>
                <a:gd name="connsiteX55" fmla="*/ 4648200 w 11681460"/>
                <a:gd name="connsiteY55" fmla="*/ 3436620 h 4168140"/>
                <a:gd name="connsiteX56" fmla="*/ 4671060 w 11681460"/>
                <a:gd name="connsiteY56" fmla="*/ 3520440 h 4168140"/>
                <a:gd name="connsiteX57" fmla="*/ 4678680 w 11681460"/>
                <a:gd name="connsiteY57" fmla="*/ 3589020 h 4168140"/>
                <a:gd name="connsiteX58" fmla="*/ 4686300 w 11681460"/>
                <a:gd name="connsiteY58" fmla="*/ 3649980 h 4168140"/>
                <a:gd name="connsiteX59" fmla="*/ 4724400 w 11681460"/>
                <a:gd name="connsiteY59" fmla="*/ 3680460 h 4168140"/>
                <a:gd name="connsiteX60" fmla="*/ 4785360 w 11681460"/>
                <a:gd name="connsiteY60" fmla="*/ 3672840 h 4168140"/>
                <a:gd name="connsiteX61" fmla="*/ 4869180 w 11681460"/>
                <a:gd name="connsiteY61" fmla="*/ 3703320 h 4168140"/>
                <a:gd name="connsiteX62" fmla="*/ 4914900 w 11681460"/>
                <a:gd name="connsiteY62" fmla="*/ 3756660 h 4168140"/>
                <a:gd name="connsiteX63" fmla="*/ 5105400 w 11681460"/>
                <a:gd name="connsiteY63" fmla="*/ 3832860 h 4168140"/>
                <a:gd name="connsiteX64" fmla="*/ 5173980 w 11681460"/>
                <a:gd name="connsiteY64" fmla="*/ 3886200 h 4168140"/>
                <a:gd name="connsiteX65" fmla="*/ 5242560 w 11681460"/>
                <a:gd name="connsiteY65" fmla="*/ 3924300 h 4168140"/>
                <a:gd name="connsiteX66" fmla="*/ 5364480 w 11681460"/>
                <a:gd name="connsiteY66" fmla="*/ 3962400 h 4168140"/>
                <a:gd name="connsiteX67" fmla="*/ 5516880 w 11681460"/>
                <a:gd name="connsiteY67" fmla="*/ 4046220 h 4168140"/>
                <a:gd name="connsiteX68" fmla="*/ 5585460 w 11681460"/>
                <a:gd name="connsiteY68" fmla="*/ 4099560 h 4168140"/>
                <a:gd name="connsiteX69" fmla="*/ 5661660 w 11681460"/>
                <a:gd name="connsiteY69" fmla="*/ 4122420 h 4168140"/>
                <a:gd name="connsiteX70" fmla="*/ 5745480 w 11681460"/>
                <a:gd name="connsiteY70" fmla="*/ 4130040 h 4168140"/>
                <a:gd name="connsiteX71" fmla="*/ 5836920 w 11681460"/>
                <a:gd name="connsiteY71" fmla="*/ 4130040 h 4168140"/>
                <a:gd name="connsiteX72" fmla="*/ 5951220 w 11681460"/>
                <a:gd name="connsiteY72" fmla="*/ 4145280 h 4168140"/>
                <a:gd name="connsiteX73" fmla="*/ 6035040 w 11681460"/>
                <a:gd name="connsiteY73" fmla="*/ 4168140 h 4168140"/>
                <a:gd name="connsiteX74" fmla="*/ 6149340 w 11681460"/>
                <a:gd name="connsiteY74" fmla="*/ 4137660 h 4168140"/>
                <a:gd name="connsiteX75" fmla="*/ 6286500 w 11681460"/>
                <a:gd name="connsiteY75" fmla="*/ 4114800 h 4168140"/>
                <a:gd name="connsiteX76" fmla="*/ 6393180 w 11681460"/>
                <a:gd name="connsiteY76" fmla="*/ 4053840 h 4168140"/>
                <a:gd name="connsiteX77" fmla="*/ 6484620 w 11681460"/>
                <a:gd name="connsiteY77" fmla="*/ 4038600 h 4168140"/>
                <a:gd name="connsiteX78" fmla="*/ 6583680 w 11681460"/>
                <a:gd name="connsiteY78" fmla="*/ 3970020 h 4168140"/>
                <a:gd name="connsiteX79" fmla="*/ 6697980 w 11681460"/>
                <a:gd name="connsiteY79" fmla="*/ 3886200 h 4168140"/>
                <a:gd name="connsiteX80" fmla="*/ 6728460 w 11681460"/>
                <a:gd name="connsiteY80" fmla="*/ 3817620 h 4168140"/>
                <a:gd name="connsiteX81" fmla="*/ 6842760 w 11681460"/>
                <a:gd name="connsiteY81" fmla="*/ 3733800 h 4168140"/>
                <a:gd name="connsiteX82" fmla="*/ 6972300 w 11681460"/>
                <a:gd name="connsiteY82" fmla="*/ 3642360 h 4168140"/>
                <a:gd name="connsiteX83" fmla="*/ 7078980 w 11681460"/>
                <a:gd name="connsiteY83" fmla="*/ 3528060 h 4168140"/>
                <a:gd name="connsiteX84" fmla="*/ 7139940 w 11681460"/>
                <a:gd name="connsiteY84" fmla="*/ 3444240 h 4168140"/>
                <a:gd name="connsiteX85" fmla="*/ 7269480 w 11681460"/>
                <a:gd name="connsiteY85" fmla="*/ 3284220 h 4168140"/>
                <a:gd name="connsiteX86" fmla="*/ 7330440 w 11681460"/>
                <a:gd name="connsiteY86" fmla="*/ 3185160 h 4168140"/>
                <a:gd name="connsiteX87" fmla="*/ 7376160 w 11681460"/>
                <a:gd name="connsiteY87" fmla="*/ 3116580 h 4168140"/>
                <a:gd name="connsiteX88" fmla="*/ 7444740 w 11681460"/>
                <a:gd name="connsiteY88" fmla="*/ 3093720 h 4168140"/>
                <a:gd name="connsiteX89" fmla="*/ 7513320 w 11681460"/>
                <a:gd name="connsiteY89" fmla="*/ 3101340 h 4168140"/>
                <a:gd name="connsiteX90" fmla="*/ 7574280 w 11681460"/>
                <a:gd name="connsiteY90" fmla="*/ 3078480 h 4168140"/>
                <a:gd name="connsiteX91" fmla="*/ 7726680 w 11681460"/>
                <a:gd name="connsiteY91" fmla="*/ 3108960 h 4168140"/>
                <a:gd name="connsiteX92" fmla="*/ 7833360 w 11681460"/>
                <a:gd name="connsiteY92" fmla="*/ 3162300 h 4168140"/>
                <a:gd name="connsiteX93" fmla="*/ 7962900 w 11681460"/>
                <a:gd name="connsiteY93" fmla="*/ 3192780 h 4168140"/>
                <a:gd name="connsiteX94" fmla="*/ 8161020 w 11681460"/>
                <a:gd name="connsiteY94" fmla="*/ 3268980 h 4168140"/>
                <a:gd name="connsiteX95" fmla="*/ 8290560 w 11681460"/>
                <a:gd name="connsiteY95" fmla="*/ 3337560 h 4168140"/>
                <a:gd name="connsiteX96" fmla="*/ 8382000 w 11681460"/>
                <a:gd name="connsiteY96" fmla="*/ 3360420 h 4168140"/>
                <a:gd name="connsiteX97" fmla="*/ 8458200 w 11681460"/>
                <a:gd name="connsiteY97" fmla="*/ 3398520 h 4168140"/>
                <a:gd name="connsiteX98" fmla="*/ 8595360 w 11681460"/>
                <a:gd name="connsiteY98" fmla="*/ 3512820 h 4168140"/>
                <a:gd name="connsiteX99" fmla="*/ 8641080 w 11681460"/>
                <a:gd name="connsiteY99" fmla="*/ 3566160 h 4168140"/>
                <a:gd name="connsiteX100" fmla="*/ 8702040 w 11681460"/>
                <a:gd name="connsiteY100" fmla="*/ 3604260 h 4168140"/>
                <a:gd name="connsiteX101" fmla="*/ 8763000 w 11681460"/>
                <a:gd name="connsiteY101" fmla="*/ 3634740 h 4168140"/>
                <a:gd name="connsiteX102" fmla="*/ 8854440 w 11681460"/>
                <a:gd name="connsiteY102" fmla="*/ 3627120 h 4168140"/>
                <a:gd name="connsiteX103" fmla="*/ 8968740 w 11681460"/>
                <a:gd name="connsiteY103" fmla="*/ 3619500 h 4168140"/>
                <a:gd name="connsiteX104" fmla="*/ 9060180 w 11681460"/>
                <a:gd name="connsiteY104" fmla="*/ 3642360 h 4168140"/>
                <a:gd name="connsiteX105" fmla="*/ 9151620 w 11681460"/>
                <a:gd name="connsiteY105" fmla="*/ 3657600 h 4168140"/>
                <a:gd name="connsiteX106" fmla="*/ 9227820 w 11681460"/>
                <a:gd name="connsiteY106" fmla="*/ 3642360 h 4168140"/>
                <a:gd name="connsiteX107" fmla="*/ 9311640 w 11681460"/>
                <a:gd name="connsiteY107" fmla="*/ 3611880 h 4168140"/>
                <a:gd name="connsiteX108" fmla="*/ 9433560 w 11681460"/>
                <a:gd name="connsiteY108" fmla="*/ 3589020 h 4168140"/>
                <a:gd name="connsiteX109" fmla="*/ 9509760 w 11681460"/>
                <a:gd name="connsiteY109" fmla="*/ 3528060 h 4168140"/>
                <a:gd name="connsiteX110" fmla="*/ 9646920 w 11681460"/>
                <a:gd name="connsiteY110" fmla="*/ 3489960 h 4168140"/>
                <a:gd name="connsiteX111" fmla="*/ 9784080 w 11681460"/>
                <a:gd name="connsiteY111" fmla="*/ 3444240 h 4168140"/>
                <a:gd name="connsiteX112" fmla="*/ 9860280 w 11681460"/>
                <a:gd name="connsiteY112" fmla="*/ 3383280 h 4168140"/>
                <a:gd name="connsiteX113" fmla="*/ 9921240 w 11681460"/>
                <a:gd name="connsiteY113" fmla="*/ 3314700 h 4168140"/>
                <a:gd name="connsiteX114" fmla="*/ 9997440 w 11681460"/>
                <a:gd name="connsiteY114" fmla="*/ 3208020 h 4168140"/>
                <a:gd name="connsiteX115" fmla="*/ 10043160 w 11681460"/>
                <a:gd name="connsiteY115" fmla="*/ 3101340 h 4168140"/>
                <a:gd name="connsiteX116" fmla="*/ 10104120 w 11681460"/>
                <a:gd name="connsiteY116" fmla="*/ 3017520 h 4168140"/>
                <a:gd name="connsiteX117" fmla="*/ 10157460 w 11681460"/>
                <a:gd name="connsiteY117" fmla="*/ 2933700 h 4168140"/>
                <a:gd name="connsiteX118" fmla="*/ 10218420 w 11681460"/>
                <a:gd name="connsiteY118" fmla="*/ 2849880 h 4168140"/>
                <a:gd name="connsiteX119" fmla="*/ 10294620 w 11681460"/>
                <a:gd name="connsiteY119" fmla="*/ 2735580 h 4168140"/>
                <a:gd name="connsiteX120" fmla="*/ 10347960 w 11681460"/>
                <a:gd name="connsiteY120" fmla="*/ 2621280 h 4168140"/>
                <a:gd name="connsiteX121" fmla="*/ 10431780 w 11681460"/>
                <a:gd name="connsiteY121" fmla="*/ 2499360 h 4168140"/>
                <a:gd name="connsiteX122" fmla="*/ 10500360 w 11681460"/>
                <a:gd name="connsiteY122" fmla="*/ 2354580 h 4168140"/>
                <a:gd name="connsiteX123" fmla="*/ 10553700 w 11681460"/>
                <a:gd name="connsiteY123" fmla="*/ 2263140 h 4168140"/>
                <a:gd name="connsiteX124" fmla="*/ 10584180 w 11681460"/>
                <a:gd name="connsiteY124" fmla="*/ 2194560 h 4168140"/>
                <a:gd name="connsiteX125" fmla="*/ 10614660 w 11681460"/>
                <a:gd name="connsiteY125" fmla="*/ 2118360 h 4168140"/>
                <a:gd name="connsiteX126" fmla="*/ 10675620 w 11681460"/>
                <a:gd name="connsiteY126" fmla="*/ 2049780 h 4168140"/>
                <a:gd name="connsiteX127" fmla="*/ 10690860 w 11681460"/>
                <a:gd name="connsiteY127" fmla="*/ 1988820 h 4168140"/>
                <a:gd name="connsiteX128" fmla="*/ 10713720 w 11681460"/>
                <a:gd name="connsiteY128" fmla="*/ 1927860 h 4168140"/>
                <a:gd name="connsiteX129" fmla="*/ 10767060 w 11681460"/>
                <a:gd name="connsiteY129" fmla="*/ 1859280 h 4168140"/>
                <a:gd name="connsiteX130" fmla="*/ 10873740 w 11681460"/>
                <a:gd name="connsiteY130" fmla="*/ 1828800 h 4168140"/>
                <a:gd name="connsiteX131" fmla="*/ 11079480 w 11681460"/>
                <a:gd name="connsiteY131" fmla="*/ 1767840 h 4168140"/>
                <a:gd name="connsiteX132" fmla="*/ 11247120 w 11681460"/>
                <a:gd name="connsiteY132" fmla="*/ 1684020 h 4168140"/>
                <a:gd name="connsiteX133" fmla="*/ 11414760 w 11681460"/>
                <a:gd name="connsiteY133" fmla="*/ 1638300 h 4168140"/>
                <a:gd name="connsiteX134" fmla="*/ 11490960 w 11681460"/>
                <a:gd name="connsiteY134" fmla="*/ 1577340 h 4168140"/>
                <a:gd name="connsiteX135" fmla="*/ 11635740 w 11681460"/>
                <a:gd name="connsiteY135" fmla="*/ 1508760 h 4168140"/>
                <a:gd name="connsiteX136" fmla="*/ 11681460 w 11681460"/>
                <a:gd name="connsiteY136" fmla="*/ 1417320 h 4168140"/>
                <a:gd name="connsiteX137" fmla="*/ 11620500 w 11681460"/>
                <a:gd name="connsiteY137" fmla="*/ 1417320 h 4168140"/>
                <a:gd name="connsiteX138" fmla="*/ 11567160 w 11681460"/>
                <a:gd name="connsiteY138" fmla="*/ 1379220 h 4168140"/>
                <a:gd name="connsiteX139" fmla="*/ 11498580 w 11681460"/>
                <a:gd name="connsiteY139" fmla="*/ 1318260 h 4168140"/>
                <a:gd name="connsiteX140" fmla="*/ 11468100 w 11681460"/>
                <a:gd name="connsiteY140" fmla="*/ 1280160 h 4168140"/>
                <a:gd name="connsiteX141" fmla="*/ 11407140 w 11681460"/>
                <a:gd name="connsiteY141" fmla="*/ 1287780 h 4168140"/>
                <a:gd name="connsiteX142" fmla="*/ 11399520 w 11681460"/>
                <a:gd name="connsiteY142" fmla="*/ 1280160 h 4168140"/>
                <a:gd name="connsiteX143" fmla="*/ 11353800 w 11681460"/>
                <a:gd name="connsiteY143" fmla="*/ 1356360 h 4168140"/>
                <a:gd name="connsiteX144" fmla="*/ 11224260 w 11681460"/>
                <a:gd name="connsiteY144" fmla="*/ 1417320 h 4168140"/>
                <a:gd name="connsiteX145" fmla="*/ 11109960 w 11681460"/>
                <a:gd name="connsiteY145" fmla="*/ 1463040 h 4168140"/>
                <a:gd name="connsiteX146" fmla="*/ 10911840 w 11681460"/>
                <a:gd name="connsiteY146" fmla="*/ 1524000 h 4168140"/>
                <a:gd name="connsiteX147" fmla="*/ 10774680 w 11681460"/>
                <a:gd name="connsiteY147" fmla="*/ 1546860 h 4168140"/>
                <a:gd name="connsiteX148" fmla="*/ 10675620 w 11681460"/>
                <a:gd name="connsiteY148" fmla="*/ 1615440 h 4168140"/>
                <a:gd name="connsiteX149" fmla="*/ 10568940 w 11681460"/>
                <a:gd name="connsiteY149" fmla="*/ 1676400 h 4168140"/>
                <a:gd name="connsiteX150" fmla="*/ 10485120 w 11681460"/>
                <a:gd name="connsiteY150" fmla="*/ 1760220 h 4168140"/>
                <a:gd name="connsiteX151" fmla="*/ 10454640 w 11681460"/>
                <a:gd name="connsiteY151" fmla="*/ 1836420 h 4168140"/>
                <a:gd name="connsiteX152" fmla="*/ 10416540 w 11681460"/>
                <a:gd name="connsiteY152" fmla="*/ 1927860 h 4168140"/>
                <a:gd name="connsiteX153" fmla="*/ 10401300 w 11681460"/>
                <a:gd name="connsiteY153" fmla="*/ 2004060 h 4168140"/>
                <a:gd name="connsiteX154" fmla="*/ 10363200 w 11681460"/>
                <a:gd name="connsiteY154" fmla="*/ 2095500 h 4168140"/>
                <a:gd name="connsiteX155" fmla="*/ 10317480 w 11681460"/>
                <a:gd name="connsiteY155" fmla="*/ 2225040 h 4168140"/>
                <a:gd name="connsiteX156" fmla="*/ 10287000 w 11681460"/>
                <a:gd name="connsiteY156" fmla="*/ 2346960 h 4168140"/>
                <a:gd name="connsiteX157" fmla="*/ 10218420 w 11681460"/>
                <a:gd name="connsiteY157" fmla="*/ 2499360 h 4168140"/>
                <a:gd name="connsiteX158" fmla="*/ 10134600 w 11681460"/>
                <a:gd name="connsiteY158" fmla="*/ 2621280 h 4168140"/>
                <a:gd name="connsiteX159" fmla="*/ 10043160 w 11681460"/>
                <a:gd name="connsiteY159" fmla="*/ 2735580 h 4168140"/>
                <a:gd name="connsiteX160" fmla="*/ 9974580 w 11681460"/>
                <a:gd name="connsiteY160" fmla="*/ 2857500 h 4168140"/>
                <a:gd name="connsiteX161" fmla="*/ 9906000 w 11681460"/>
                <a:gd name="connsiteY161" fmla="*/ 2941320 h 4168140"/>
                <a:gd name="connsiteX162" fmla="*/ 9860280 w 11681460"/>
                <a:gd name="connsiteY162" fmla="*/ 3032760 h 4168140"/>
                <a:gd name="connsiteX163" fmla="*/ 9806940 w 11681460"/>
                <a:gd name="connsiteY163" fmla="*/ 3116580 h 4168140"/>
                <a:gd name="connsiteX164" fmla="*/ 9715500 w 11681460"/>
                <a:gd name="connsiteY164" fmla="*/ 3208020 h 4168140"/>
                <a:gd name="connsiteX165" fmla="*/ 9616440 w 11681460"/>
                <a:gd name="connsiteY165" fmla="*/ 3261360 h 4168140"/>
                <a:gd name="connsiteX166" fmla="*/ 9532620 w 11681460"/>
                <a:gd name="connsiteY166" fmla="*/ 3329940 h 4168140"/>
                <a:gd name="connsiteX167" fmla="*/ 9471660 w 11681460"/>
                <a:gd name="connsiteY167" fmla="*/ 3375660 h 4168140"/>
                <a:gd name="connsiteX168" fmla="*/ 9410700 w 11681460"/>
                <a:gd name="connsiteY168" fmla="*/ 3429000 h 4168140"/>
                <a:gd name="connsiteX169" fmla="*/ 9288780 w 11681460"/>
                <a:gd name="connsiteY169" fmla="*/ 3436620 h 4168140"/>
                <a:gd name="connsiteX170" fmla="*/ 9166860 w 11681460"/>
                <a:gd name="connsiteY170" fmla="*/ 3444240 h 4168140"/>
                <a:gd name="connsiteX171" fmla="*/ 9029700 w 11681460"/>
                <a:gd name="connsiteY171" fmla="*/ 3413760 h 4168140"/>
                <a:gd name="connsiteX172" fmla="*/ 8823960 w 11681460"/>
                <a:gd name="connsiteY172" fmla="*/ 3360420 h 4168140"/>
                <a:gd name="connsiteX173" fmla="*/ 8679180 w 11681460"/>
                <a:gd name="connsiteY173" fmla="*/ 3329940 h 4168140"/>
                <a:gd name="connsiteX174" fmla="*/ 8572500 w 11681460"/>
                <a:gd name="connsiteY174" fmla="*/ 3276600 h 4168140"/>
                <a:gd name="connsiteX175" fmla="*/ 8465820 w 11681460"/>
                <a:gd name="connsiteY175" fmla="*/ 3215640 h 4168140"/>
                <a:gd name="connsiteX176" fmla="*/ 8321040 w 11681460"/>
                <a:gd name="connsiteY176" fmla="*/ 3177540 h 4168140"/>
                <a:gd name="connsiteX177" fmla="*/ 8199120 w 11681460"/>
                <a:gd name="connsiteY177" fmla="*/ 3131820 h 4168140"/>
                <a:gd name="connsiteX178" fmla="*/ 8069580 w 11681460"/>
                <a:gd name="connsiteY178" fmla="*/ 3078480 h 4168140"/>
                <a:gd name="connsiteX179" fmla="*/ 7917180 w 11681460"/>
                <a:gd name="connsiteY179" fmla="*/ 2994660 h 4168140"/>
                <a:gd name="connsiteX180" fmla="*/ 7787640 w 11681460"/>
                <a:gd name="connsiteY180" fmla="*/ 2971800 h 4168140"/>
                <a:gd name="connsiteX181" fmla="*/ 7719060 w 11681460"/>
                <a:gd name="connsiteY181" fmla="*/ 2933700 h 4168140"/>
                <a:gd name="connsiteX182" fmla="*/ 7612380 w 11681460"/>
                <a:gd name="connsiteY182" fmla="*/ 2903220 h 4168140"/>
                <a:gd name="connsiteX183" fmla="*/ 7566660 w 11681460"/>
                <a:gd name="connsiteY183" fmla="*/ 2887980 h 4168140"/>
                <a:gd name="connsiteX184" fmla="*/ 7551420 w 11681460"/>
                <a:gd name="connsiteY184" fmla="*/ 2849880 h 4168140"/>
                <a:gd name="connsiteX185" fmla="*/ 7533640 w 11681460"/>
                <a:gd name="connsiteY185" fmla="*/ 2788920 h 4168140"/>
                <a:gd name="connsiteX186" fmla="*/ 7475220 w 11681460"/>
                <a:gd name="connsiteY186" fmla="*/ 2857500 h 4168140"/>
                <a:gd name="connsiteX187" fmla="*/ 7414260 w 11681460"/>
                <a:gd name="connsiteY187" fmla="*/ 2887980 h 4168140"/>
                <a:gd name="connsiteX188" fmla="*/ 7345680 w 11681460"/>
                <a:gd name="connsiteY188" fmla="*/ 2971800 h 4168140"/>
                <a:gd name="connsiteX189" fmla="*/ 7315200 w 11681460"/>
                <a:gd name="connsiteY189" fmla="*/ 2994660 h 4168140"/>
                <a:gd name="connsiteX190" fmla="*/ 7261860 w 11681460"/>
                <a:gd name="connsiteY190" fmla="*/ 3009900 h 4168140"/>
                <a:gd name="connsiteX191" fmla="*/ 7193280 w 11681460"/>
                <a:gd name="connsiteY191" fmla="*/ 3025140 h 4168140"/>
                <a:gd name="connsiteX192" fmla="*/ 7155180 w 11681460"/>
                <a:gd name="connsiteY192" fmla="*/ 3078480 h 4168140"/>
                <a:gd name="connsiteX193" fmla="*/ 7109460 w 11681460"/>
                <a:gd name="connsiteY193" fmla="*/ 3154680 h 4168140"/>
                <a:gd name="connsiteX194" fmla="*/ 7048500 w 11681460"/>
                <a:gd name="connsiteY194" fmla="*/ 3246120 h 4168140"/>
                <a:gd name="connsiteX195" fmla="*/ 6995160 w 11681460"/>
                <a:gd name="connsiteY195" fmla="*/ 3307080 h 4168140"/>
                <a:gd name="connsiteX196" fmla="*/ 6972300 w 11681460"/>
                <a:gd name="connsiteY196" fmla="*/ 3352800 h 4168140"/>
                <a:gd name="connsiteX197" fmla="*/ 6949440 w 11681460"/>
                <a:gd name="connsiteY197" fmla="*/ 3413760 h 4168140"/>
                <a:gd name="connsiteX198" fmla="*/ 6949440 w 11681460"/>
                <a:gd name="connsiteY198" fmla="*/ 3413760 h 4168140"/>
                <a:gd name="connsiteX199" fmla="*/ 6911340 w 11681460"/>
                <a:gd name="connsiteY199" fmla="*/ 3474720 h 4168140"/>
                <a:gd name="connsiteX200" fmla="*/ 6888480 w 11681460"/>
                <a:gd name="connsiteY200" fmla="*/ 3505200 h 4168140"/>
                <a:gd name="connsiteX201" fmla="*/ 6819900 w 11681460"/>
                <a:gd name="connsiteY201" fmla="*/ 3566160 h 4168140"/>
                <a:gd name="connsiteX202" fmla="*/ 6743700 w 11681460"/>
                <a:gd name="connsiteY202" fmla="*/ 3581400 h 4168140"/>
                <a:gd name="connsiteX203" fmla="*/ 6675120 w 11681460"/>
                <a:gd name="connsiteY203" fmla="*/ 3657600 h 4168140"/>
                <a:gd name="connsiteX204" fmla="*/ 6629400 w 11681460"/>
                <a:gd name="connsiteY204" fmla="*/ 3718560 h 4168140"/>
                <a:gd name="connsiteX205" fmla="*/ 6576060 w 11681460"/>
                <a:gd name="connsiteY205" fmla="*/ 3779520 h 4168140"/>
                <a:gd name="connsiteX206" fmla="*/ 6484620 w 11681460"/>
                <a:gd name="connsiteY206" fmla="*/ 3817620 h 4168140"/>
                <a:gd name="connsiteX207" fmla="*/ 6400800 w 11681460"/>
                <a:gd name="connsiteY207" fmla="*/ 3832860 h 4168140"/>
                <a:gd name="connsiteX208" fmla="*/ 6263640 w 11681460"/>
                <a:gd name="connsiteY208" fmla="*/ 3870960 h 4168140"/>
                <a:gd name="connsiteX209" fmla="*/ 6126480 w 11681460"/>
                <a:gd name="connsiteY209" fmla="*/ 3901440 h 4168140"/>
                <a:gd name="connsiteX210" fmla="*/ 6027420 w 11681460"/>
                <a:gd name="connsiteY210" fmla="*/ 3916680 h 4168140"/>
                <a:gd name="connsiteX211" fmla="*/ 5890260 w 11681460"/>
                <a:gd name="connsiteY211" fmla="*/ 3878580 h 4168140"/>
                <a:gd name="connsiteX212" fmla="*/ 5821680 w 11681460"/>
                <a:gd name="connsiteY212" fmla="*/ 3863340 h 4168140"/>
                <a:gd name="connsiteX213" fmla="*/ 5737860 w 11681460"/>
                <a:gd name="connsiteY213" fmla="*/ 3825240 h 4168140"/>
                <a:gd name="connsiteX214" fmla="*/ 5638800 w 11681460"/>
                <a:gd name="connsiteY214" fmla="*/ 3794760 h 4168140"/>
                <a:gd name="connsiteX215" fmla="*/ 5524500 w 11681460"/>
                <a:gd name="connsiteY215" fmla="*/ 3756660 h 4168140"/>
                <a:gd name="connsiteX216" fmla="*/ 5448300 w 11681460"/>
                <a:gd name="connsiteY216" fmla="*/ 3718560 h 4168140"/>
                <a:gd name="connsiteX217" fmla="*/ 5349240 w 11681460"/>
                <a:gd name="connsiteY217" fmla="*/ 3657600 h 4168140"/>
                <a:gd name="connsiteX218" fmla="*/ 5295900 w 11681460"/>
                <a:gd name="connsiteY218" fmla="*/ 3619500 h 4168140"/>
                <a:gd name="connsiteX219" fmla="*/ 5234940 w 11681460"/>
                <a:gd name="connsiteY219" fmla="*/ 3596640 h 4168140"/>
                <a:gd name="connsiteX220" fmla="*/ 5135880 w 11681460"/>
                <a:gd name="connsiteY220" fmla="*/ 3550920 h 4168140"/>
                <a:gd name="connsiteX221" fmla="*/ 5059680 w 11681460"/>
                <a:gd name="connsiteY221" fmla="*/ 3505200 h 4168140"/>
                <a:gd name="connsiteX222" fmla="*/ 5029200 w 11681460"/>
                <a:gd name="connsiteY222" fmla="*/ 3482340 h 4168140"/>
                <a:gd name="connsiteX223" fmla="*/ 4960620 w 11681460"/>
                <a:gd name="connsiteY223" fmla="*/ 3413760 h 4168140"/>
                <a:gd name="connsiteX224" fmla="*/ 4876800 w 11681460"/>
                <a:gd name="connsiteY224" fmla="*/ 3299460 h 4168140"/>
                <a:gd name="connsiteX225" fmla="*/ 4808220 w 11681460"/>
                <a:gd name="connsiteY225" fmla="*/ 3200400 h 4168140"/>
                <a:gd name="connsiteX226" fmla="*/ 4777740 w 11681460"/>
                <a:gd name="connsiteY226" fmla="*/ 3147060 h 4168140"/>
                <a:gd name="connsiteX227" fmla="*/ 4724400 w 11681460"/>
                <a:gd name="connsiteY227" fmla="*/ 3108960 h 4168140"/>
                <a:gd name="connsiteX228" fmla="*/ 4648200 w 11681460"/>
                <a:gd name="connsiteY228" fmla="*/ 3063240 h 4168140"/>
                <a:gd name="connsiteX229" fmla="*/ 4533900 w 11681460"/>
                <a:gd name="connsiteY229" fmla="*/ 2979420 h 4168140"/>
                <a:gd name="connsiteX230" fmla="*/ 4427220 w 11681460"/>
                <a:gd name="connsiteY230" fmla="*/ 2941320 h 4168140"/>
                <a:gd name="connsiteX231" fmla="*/ 4366260 w 11681460"/>
                <a:gd name="connsiteY231" fmla="*/ 2903220 h 4168140"/>
                <a:gd name="connsiteX232" fmla="*/ 4244340 w 11681460"/>
                <a:gd name="connsiteY232" fmla="*/ 2842260 h 4168140"/>
                <a:gd name="connsiteX233" fmla="*/ 4145280 w 11681460"/>
                <a:gd name="connsiteY233" fmla="*/ 2811780 h 4168140"/>
                <a:gd name="connsiteX234" fmla="*/ 4038600 w 11681460"/>
                <a:gd name="connsiteY234" fmla="*/ 2804160 h 4168140"/>
                <a:gd name="connsiteX235" fmla="*/ 3954780 w 11681460"/>
                <a:gd name="connsiteY235" fmla="*/ 2819400 h 4168140"/>
                <a:gd name="connsiteX236" fmla="*/ 3863340 w 11681460"/>
                <a:gd name="connsiteY236" fmla="*/ 2804160 h 4168140"/>
                <a:gd name="connsiteX237" fmla="*/ 3741420 w 11681460"/>
                <a:gd name="connsiteY237" fmla="*/ 2781300 h 4168140"/>
                <a:gd name="connsiteX238" fmla="*/ 3649980 w 11681460"/>
                <a:gd name="connsiteY238" fmla="*/ 2743200 h 4168140"/>
                <a:gd name="connsiteX239" fmla="*/ 3573780 w 11681460"/>
                <a:gd name="connsiteY239" fmla="*/ 2674620 h 4168140"/>
                <a:gd name="connsiteX240" fmla="*/ 3482340 w 11681460"/>
                <a:gd name="connsiteY240" fmla="*/ 2621280 h 4168140"/>
                <a:gd name="connsiteX241" fmla="*/ 3436620 w 11681460"/>
                <a:gd name="connsiteY241" fmla="*/ 2552700 h 4168140"/>
                <a:gd name="connsiteX242" fmla="*/ 3329940 w 11681460"/>
                <a:gd name="connsiteY242" fmla="*/ 2423160 h 4168140"/>
                <a:gd name="connsiteX243" fmla="*/ 3261360 w 11681460"/>
                <a:gd name="connsiteY243" fmla="*/ 2324100 h 4168140"/>
                <a:gd name="connsiteX244" fmla="*/ 3131820 w 11681460"/>
                <a:gd name="connsiteY244" fmla="*/ 2209800 h 4168140"/>
                <a:gd name="connsiteX245" fmla="*/ 3040380 w 11681460"/>
                <a:gd name="connsiteY245" fmla="*/ 2141220 h 4168140"/>
                <a:gd name="connsiteX246" fmla="*/ 2910840 w 11681460"/>
                <a:gd name="connsiteY246" fmla="*/ 2034540 h 4168140"/>
                <a:gd name="connsiteX247" fmla="*/ 2849880 w 11681460"/>
                <a:gd name="connsiteY247" fmla="*/ 1958340 h 4168140"/>
                <a:gd name="connsiteX248" fmla="*/ 2743200 w 11681460"/>
                <a:gd name="connsiteY248" fmla="*/ 1889760 h 4168140"/>
                <a:gd name="connsiteX249" fmla="*/ 2659380 w 11681460"/>
                <a:gd name="connsiteY249" fmla="*/ 1844040 h 4168140"/>
                <a:gd name="connsiteX250" fmla="*/ 2575560 w 11681460"/>
                <a:gd name="connsiteY250" fmla="*/ 1744980 h 4168140"/>
                <a:gd name="connsiteX251" fmla="*/ 2468880 w 11681460"/>
                <a:gd name="connsiteY251" fmla="*/ 1645920 h 4168140"/>
                <a:gd name="connsiteX252" fmla="*/ 2400300 w 11681460"/>
                <a:gd name="connsiteY252" fmla="*/ 1607820 h 4168140"/>
                <a:gd name="connsiteX253" fmla="*/ 2263140 w 11681460"/>
                <a:gd name="connsiteY253" fmla="*/ 1501140 h 4168140"/>
                <a:gd name="connsiteX254" fmla="*/ 2171700 w 11681460"/>
                <a:gd name="connsiteY254" fmla="*/ 1432560 h 4168140"/>
                <a:gd name="connsiteX255" fmla="*/ 2087880 w 11681460"/>
                <a:gd name="connsiteY255" fmla="*/ 1363980 h 4168140"/>
                <a:gd name="connsiteX256" fmla="*/ 1950720 w 11681460"/>
                <a:gd name="connsiteY256" fmla="*/ 1272540 h 4168140"/>
                <a:gd name="connsiteX257" fmla="*/ 1805940 w 11681460"/>
                <a:gd name="connsiteY257" fmla="*/ 1135380 h 4168140"/>
                <a:gd name="connsiteX258" fmla="*/ 1729740 w 11681460"/>
                <a:gd name="connsiteY258" fmla="*/ 1089660 h 4168140"/>
                <a:gd name="connsiteX259" fmla="*/ 1668780 w 11681460"/>
                <a:gd name="connsiteY259" fmla="*/ 1043940 h 4168140"/>
                <a:gd name="connsiteX260" fmla="*/ 1592580 w 11681460"/>
                <a:gd name="connsiteY260" fmla="*/ 990600 h 4168140"/>
                <a:gd name="connsiteX261" fmla="*/ 1470660 w 11681460"/>
                <a:gd name="connsiteY261" fmla="*/ 891540 h 4168140"/>
                <a:gd name="connsiteX262" fmla="*/ 1386840 w 11681460"/>
                <a:gd name="connsiteY262" fmla="*/ 845820 h 4168140"/>
                <a:gd name="connsiteX263" fmla="*/ 1318260 w 11681460"/>
                <a:gd name="connsiteY263" fmla="*/ 784860 h 4168140"/>
                <a:gd name="connsiteX264" fmla="*/ 1264920 w 11681460"/>
                <a:gd name="connsiteY264" fmla="*/ 723900 h 4168140"/>
                <a:gd name="connsiteX265" fmla="*/ 1181100 w 11681460"/>
                <a:gd name="connsiteY265" fmla="*/ 647700 h 4168140"/>
                <a:gd name="connsiteX266" fmla="*/ 1089660 w 11681460"/>
                <a:gd name="connsiteY266" fmla="*/ 624840 h 4168140"/>
                <a:gd name="connsiteX267" fmla="*/ 1021080 w 11681460"/>
                <a:gd name="connsiteY267" fmla="*/ 586740 h 4168140"/>
                <a:gd name="connsiteX268" fmla="*/ 937260 w 11681460"/>
                <a:gd name="connsiteY268" fmla="*/ 548640 h 4168140"/>
                <a:gd name="connsiteX269" fmla="*/ 830580 w 11681460"/>
                <a:gd name="connsiteY269" fmla="*/ 510540 h 4168140"/>
                <a:gd name="connsiteX270" fmla="*/ 754380 w 11681460"/>
                <a:gd name="connsiteY270" fmla="*/ 457200 h 4168140"/>
                <a:gd name="connsiteX271" fmla="*/ 708660 w 11681460"/>
                <a:gd name="connsiteY271" fmla="*/ 419100 h 4168140"/>
                <a:gd name="connsiteX272" fmla="*/ 609600 w 11681460"/>
                <a:gd name="connsiteY272" fmla="*/ 396240 h 4168140"/>
                <a:gd name="connsiteX273" fmla="*/ 548640 w 11681460"/>
                <a:gd name="connsiteY273" fmla="*/ 320040 h 4168140"/>
                <a:gd name="connsiteX274" fmla="*/ 510540 w 11681460"/>
                <a:gd name="connsiteY274" fmla="*/ 251460 h 4168140"/>
                <a:gd name="connsiteX275" fmla="*/ 464820 w 11681460"/>
                <a:gd name="connsiteY275" fmla="*/ 190500 h 4168140"/>
                <a:gd name="connsiteX276" fmla="*/ 411480 w 11681460"/>
                <a:gd name="connsiteY276" fmla="*/ 137160 h 4168140"/>
                <a:gd name="connsiteX277" fmla="*/ 373380 w 11681460"/>
                <a:gd name="connsiteY277" fmla="*/ 45720 h 4168140"/>
                <a:gd name="connsiteX278" fmla="*/ 342900 w 11681460"/>
                <a:gd name="connsiteY278" fmla="*/ 0 h 4168140"/>
                <a:gd name="connsiteX279" fmla="*/ 327660 w 11681460"/>
                <a:gd name="connsiteY279" fmla="*/ 60960 h 4168140"/>
                <a:gd name="connsiteX280" fmla="*/ 289560 w 11681460"/>
                <a:gd name="connsiteY280" fmla="*/ 91440 h 4168140"/>
                <a:gd name="connsiteX281" fmla="*/ 236220 w 11681460"/>
                <a:gd name="connsiteY281" fmla="*/ 114300 h 4168140"/>
                <a:gd name="connsiteX282" fmla="*/ 198120 w 11681460"/>
                <a:gd name="connsiteY282" fmla="*/ 175260 h 4168140"/>
                <a:gd name="connsiteX283" fmla="*/ 175260 w 11681460"/>
                <a:gd name="connsiteY283" fmla="*/ 228600 h 4168140"/>
                <a:gd name="connsiteX284" fmla="*/ 114300 w 11681460"/>
                <a:gd name="connsiteY284" fmla="*/ 236220 h 4168140"/>
                <a:gd name="connsiteX285" fmla="*/ 45720 w 11681460"/>
                <a:gd name="connsiteY285" fmla="*/ 251460 h 4168140"/>
                <a:gd name="connsiteX286" fmla="*/ 0 w 11681460"/>
                <a:gd name="connsiteY286" fmla="*/ 281940 h 4168140"/>
                <a:gd name="connsiteX287" fmla="*/ 68580 w 11681460"/>
                <a:gd name="connsiteY287" fmla="*/ 320040 h 4168140"/>
                <a:gd name="connsiteX0" fmla="*/ 68580 w 11681460"/>
                <a:gd name="connsiteY0" fmla="*/ 320040 h 4168140"/>
                <a:gd name="connsiteX1" fmla="*/ 121920 w 11681460"/>
                <a:gd name="connsiteY1" fmla="*/ 381000 h 4168140"/>
                <a:gd name="connsiteX2" fmla="*/ 198120 w 11681460"/>
                <a:gd name="connsiteY2" fmla="*/ 419100 h 4168140"/>
                <a:gd name="connsiteX3" fmla="*/ 320040 w 11681460"/>
                <a:gd name="connsiteY3" fmla="*/ 510540 h 4168140"/>
                <a:gd name="connsiteX4" fmla="*/ 411480 w 11681460"/>
                <a:gd name="connsiteY4" fmla="*/ 563880 h 4168140"/>
                <a:gd name="connsiteX5" fmla="*/ 472440 w 11681460"/>
                <a:gd name="connsiteY5" fmla="*/ 632460 h 4168140"/>
                <a:gd name="connsiteX6" fmla="*/ 601980 w 11681460"/>
                <a:gd name="connsiteY6" fmla="*/ 708660 h 4168140"/>
                <a:gd name="connsiteX7" fmla="*/ 739140 w 11681460"/>
                <a:gd name="connsiteY7" fmla="*/ 784860 h 4168140"/>
                <a:gd name="connsiteX8" fmla="*/ 861060 w 11681460"/>
                <a:gd name="connsiteY8" fmla="*/ 868680 h 4168140"/>
                <a:gd name="connsiteX9" fmla="*/ 944880 w 11681460"/>
                <a:gd name="connsiteY9" fmla="*/ 952500 h 4168140"/>
                <a:gd name="connsiteX10" fmla="*/ 1021080 w 11681460"/>
                <a:gd name="connsiteY10" fmla="*/ 1005840 h 4168140"/>
                <a:gd name="connsiteX11" fmla="*/ 1097280 w 11681460"/>
                <a:gd name="connsiteY11" fmla="*/ 1043940 h 4168140"/>
                <a:gd name="connsiteX12" fmla="*/ 1181100 w 11681460"/>
                <a:gd name="connsiteY12" fmla="*/ 1104900 h 4168140"/>
                <a:gd name="connsiteX13" fmla="*/ 1249680 w 11681460"/>
                <a:gd name="connsiteY13" fmla="*/ 1150620 h 4168140"/>
                <a:gd name="connsiteX14" fmla="*/ 1341120 w 11681460"/>
                <a:gd name="connsiteY14" fmla="*/ 1196340 h 4168140"/>
                <a:gd name="connsiteX15" fmla="*/ 1417320 w 11681460"/>
                <a:gd name="connsiteY15" fmla="*/ 1257300 h 4168140"/>
                <a:gd name="connsiteX16" fmla="*/ 1493520 w 11681460"/>
                <a:gd name="connsiteY16" fmla="*/ 1333500 h 4168140"/>
                <a:gd name="connsiteX17" fmla="*/ 1569720 w 11681460"/>
                <a:gd name="connsiteY17" fmla="*/ 1356360 h 4168140"/>
                <a:gd name="connsiteX18" fmla="*/ 1684020 w 11681460"/>
                <a:gd name="connsiteY18" fmla="*/ 1424940 h 4168140"/>
                <a:gd name="connsiteX19" fmla="*/ 1729740 w 11681460"/>
                <a:gd name="connsiteY19" fmla="*/ 1485900 h 4168140"/>
                <a:gd name="connsiteX20" fmla="*/ 1844040 w 11681460"/>
                <a:gd name="connsiteY20" fmla="*/ 1569720 h 4168140"/>
                <a:gd name="connsiteX21" fmla="*/ 1935480 w 11681460"/>
                <a:gd name="connsiteY21" fmla="*/ 1615440 h 4168140"/>
                <a:gd name="connsiteX22" fmla="*/ 2049780 w 11681460"/>
                <a:gd name="connsiteY22" fmla="*/ 1691640 h 4168140"/>
                <a:gd name="connsiteX23" fmla="*/ 2133600 w 11681460"/>
                <a:gd name="connsiteY23" fmla="*/ 1729740 h 4168140"/>
                <a:gd name="connsiteX24" fmla="*/ 2202180 w 11681460"/>
                <a:gd name="connsiteY24" fmla="*/ 1805940 h 4168140"/>
                <a:gd name="connsiteX25" fmla="*/ 2255520 w 11681460"/>
                <a:gd name="connsiteY25" fmla="*/ 1821180 h 4168140"/>
                <a:gd name="connsiteX26" fmla="*/ 2316480 w 11681460"/>
                <a:gd name="connsiteY26" fmla="*/ 1866900 h 4168140"/>
                <a:gd name="connsiteX27" fmla="*/ 2423160 w 11681460"/>
                <a:gd name="connsiteY27" fmla="*/ 2004060 h 4168140"/>
                <a:gd name="connsiteX28" fmla="*/ 2476500 w 11681460"/>
                <a:gd name="connsiteY28" fmla="*/ 2087880 h 4168140"/>
                <a:gd name="connsiteX29" fmla="*/ 2567940 w 11681460"/>
                <a:gd name="connsiteY29" fmla="*/ 2148840 h 4168140"/>
                <a:gd name="connsiteX30" fmla="*/ 2682240 w 11681460"/>
                <a:gd name="connsiteY30" fmla="*/ 2186940 h 4168140"/>
                <a:gd name="connsiteX31" fmla="*/ 2743200 w 11681460"/>
                <a:gd name="connsiteY31" fmla="*/ 2209800 h 4168140"/>
                <a:gd name="connsiteX32" fmla="*/ 2811780 w 11681460"/>
                <a:gd name="connsiteY32" fmla="*/ 2247900 h 4168140"/>
                <a:gd name="connsiteX33" fmla="*/ 2887980 w 11681460"/>
                <a:gd name="connsiteY33" fmla="*/ 2301240 h 4168140"/>
                <a:gd name="connsiteX34" fmla="*/ 2979420 w 11681460"/>
                <a:gd name="connsiteY34" fmla="*/ 2385060 h 4168140"/>
                <a:gd name="connsiteX35" fmla="*/ 3055620 w 11681460"/>
                <a:gd name="connsiteY35" fmla="*/ 2461260 h 4168140"/>
                <a:gd name="connsiteX36" fmla="*/ 3139440 w 11681460"/>
                <a:gd name="connsiteY36" fmla="*/ 2537460 h 4168140"/>
                <a:gd name="connsiteX37" fmla="*/ 3261360 w 11681460"/>
                <a:gd name="connsiteY37" fmla="*/ 2628900 h 4168140"/>
                <a:gd name="connsiteX38" fmla="*/ 3345180 w 11681460"/>
                <a:gd name="connsiteY38" fmla="*/ 2720340 h 4168140"/>
                <a:gd name="connsiteX39" fmla="*/ 3444240 w 11681460"/>
                <a:gd name="connsiteY39" fmla="*/ 2796540 h 4168140"/>
                <a:gd name="connsiteX40" fmla="*/ 3558540 w 11681460"/>
                <a:gd name="connsiteY40" fmla="*/ 2872740 h 4168140"/>
                <a:gd name="connsiteX41" fmla="*/ 3619500 w 11681460"/>
                <a:gd name="connsiteY41" fmla="*/ 2979420 h 4168140"/>
                <a:gd name="connsiteX42" fmla="*/ 3619500 w 11681460"/>
                <a:gd name="connsiteY42" fmla="*/ 2979420 h 4168140"/>
                <a:gd name="connsiteX43" fmla="*/ 3649980 w 11681460"/>
                <a:gd name="connsiteY43" fmla="*/ 3048000 h 4168140"/>
                <a:gd name="connsiteX44" fmla="*/ 3703320 w 11681460"/>
                <a:gd name="connsiteY44" fmla="*/ 3086100 h 4168140"/>
                <a:gd name="connsiteX45" fmla="*/ 3764280 w 11681460"/>
                <a:gd name="connsiteY45" fmla="*/ 3063240 h 4168140"/>
                <a:gd name="connsiteX46" fmla="*/ 3848100 w 11681460"/>
                <a:gd name="connsiteY46" fmla="*/ 3025140 h 4168140"/>
                <a:gd name="connsiteX47" fmla="*/ 3916680 w 11681460"/>
                <a:gd name="connsiteY47" fmla="*/ 3032760 h 4168140"/>
                <a:gd name="connsiteX48" fmla="*/ 4030980 w 11681460"/>
                <a:gd name="connsiteY48" fmla="*/ 3063240 h 4168140"/>
                <a:gd name="connsiteX49" fmla="*/ 4137660 w 11681460"/>
                <a:gd name="connsiteY49" fmla="*/ 3101340 h 4168140"/>
                <a:gd name="connsiteX50" fmla="*/ 4259580 w 11681460"/>
                <a:gd name="connsiteY50" fmla="*/ 3147060 h 4168140"/>
                <a:gd name="connsiteX51" fmla="*/ 4381500 w 11681460"/>
                <a:gd name="connsiteY51" fmla="*/ 3192780 h 4168140"/>
                <a:gd name="connsiteX52" fmla="*/ 4526280 w 11681460"/>
                <a:gd name="connsiteY52" fmla="*/ 3276600 h 4168140"/>
                <a:gd name="connsiteX53" fmla="*/ 4587240 w 11681460"/>
                <a:gd name="connsiteY53" fmla="*/ 3299460 h 4168140"/>
                <a:gd name="connsiteX54" fmla="*/ 4610100 w 11681460"/>
                <a:gd name="connsiteY54" fmla="*/ 3352800 h 4168140"/>
                <a:gd name="connsiteX55" fmla="*/ 4648200 w 11681460"/>
                <a:gd name="connsiteY55" fmla="*/ 3436620 h 4168140"/>
                <a:gd name="connsiteX56" fmla="*/ 4671060 w 11681460"/>
                <a:gd name="connsiteY56" fmla="*/ 3520440 h 4168140"/>
                <a:gd name="connsiteX57" fmla="*/ 4678680 w 11681460"/>
                <a:gd name="connsiteY57" fmla="*/ 3589020 h 4168140"/>
                <a:gd name="connsiteX58" fmla="*/ 4686300 w 11681460"/>
                <a:gd name="connsiteY58" fmla="*/ 3649980 h 4168140"/>
                <a:gd name="connsiteX59" fmla="*/ 4724400 w 11681460"/>
                <a:gd name="connsiteY59" fmla="*/ 3680460 h 4168140"/>
                <a:gd name="connsiteX60" fmla="*/ 4785360 w 11681460"/>
                <a:gd name="connsiteY60" fmla="*/ 3672840 h 4168140"/>
                <a:gd name="connsiteX61" fmla="*/ 4869180 w 11681460"/>
                <a:gd name="connsiteY61" fmla="*/ 3703320 h 4168140"/>
                <a:gd name="connsiteX62" fmla="*/ 4914900 w 11681460"/>
                <a:gd name="connsiteY62" fmla="*/ 3756660 h 4168140"/>
                <a:gd name="connsiteX63" fmla="*/ 5105400 w 11681460"/>
                <a:gd name="connsiteY63" fmla="*/ 3832860 h 4168140"/>
                <a:gd name="connsiteX64" fmla="*/ 5173980 w 11681460"/>
                <a:gd name="connsiteY64" fmla="*/ 3886200 h 4168140"/>
                <a:gd name="connsiteX65" fmla="*/ 5242560 w 11681460"/>
                <a:gd name="connsiteY65" fmla="*/ 3924300 h 4168140"/>
                <a:gd name="connsiteX66" fmla="*/ 5364480 w 11681460"/>
                <a:gd name="connsiteY66" fmla="*/ 3962400 h 4168140"/>
                <a:gd name="connsiteX67" fmla="*/ 5516880 w 11681460"/>
                <a:gd name="connsiteY67" fmla="*/ 4046220 h 4168140"/>
                <a:gd name="connsiteX68" fmla="*/ 5585460 w 11681460"/>
                <a:gd name="connsiteY68" fmla="*/ 4099560 h 4168140"/>
                <a:gd name="connsiteX69" fmla="*/ 5661660 w 11681460"/>
                <a:gd name="connsiteY69" fmla="*/ 4122420 h 4168140"/>
                <a:gd name="connsiteX70" fmla="*/ 5745480 w 11681460"/>
                <a:gd name="connsiteY70" fmla="*/ 4130040 h 4168140"/>
                <a:gd name="connsiteX71" fmla="*/ 5836920 w 11681460"/>
                <a:gd name="connsiteY71" fmla="*/ 4130040 h 4168140"/>
                <a:gd name="connsiteX72" fmla="*/ 5951220 w 11681460"/>
                <a:gd name="connsiteY72" fmla="*/ 4145280 h 4168140"/>
                <a:gd name="connsiteX73" fmla="*/ 6035040 w 11681460"/>
                <a:gd name="connsiteY73" fmla="*/ 4168140 h 4168140"/>
                <a:gd name="connsiteX74" fmla="*/ 6149340 w 11681460"/>
                <a:gd name="connsiteY74" fmla="*/ 4137660 h 4168140"/>
                <a:gd name="connsiteX75" fmla="*/ 6286500 w 11681460"/>
                <a:gd name="connsiteY75" fmla="*/ 4114800 h 4168140"/>
                <a:gd name="connsiteX76" fmla="*/ 6393180 w 11681460"/>
                <a:gd name="connsiteY76" fmla="*/ 4053840 h 4168140"/>
                <a:gd name="connsiteX77" fmla="*/ 6484620 w 11681460"/>
                <a:gd name="connsiteY77" fmla="*/ 4038600 h 4168140"/>
                <a:gd name="connsiteX78" fmla="*/ 6583680 w 11681460"/>
                <a:gd name="connsiteY78" fmla="*/ 3970020 h 4168140"/>
                <a:gd name="connsiteX79" fmla="*/ 6697980 w 11681460"/>
                <a:gd name="connsiteY79" fmla="*/ 3886200 h 4168140"/>
                <a:gd name="connsiteX80" fmla="*/ 6728460 w 11681460"/>
                <a:gd name="connsiteY80" fmla="*/ 3817620 h 4168140"/>
                <a:gd name="connsiteX81" fmla="*/ 6842760 w 11681460"/>
                <a:gd name="connsiteY81" fmla="*/ 3733800 h 4168140"/>
                <a:gd name="connsiteX82" fmla="*/ 6972300 w 11681460"/>
                <a:gd name="connsiteY82" fmla="*/ 3642360 h 4168140"/>
                <a:gd name="connsiteX83" fmla="*/ 7078980 w 11681460"/>
                <a:gd name="connsiteY83" fmla="*/ 3528060 h 4168140"/>
                <a:gd name="connsiteX84" fmla="*/ 7139940 w 11681460"/>
                <a:gd name="connsiteY84" fmla="*/ 3444240 h 4168140"/>
                <a:gd name="connsiteX85" fmla="*/ 7269480 w 11681460"/>
                <a:gd name="connsiteY85" fmla="*/ 3284220 h 4168140"/>
                <a:gd name="connsiteX86" fmla="*/ 7330440 w 11681460"/>
                <a:gd name="connsiteY86" fmla="*/ 3185160 h 4168140"/>
                <a:gd name="connsiteX87" fmla="*/ 7376160 w 11681460"/>
                <a:gd name="connsiteY87" fmla="*/ 3116580 h 4168140"/>
                <a:gd name="connsiteX88" fmla="*/ 7444740 w 11681460"/>
                <a:gd name="connsiteY88" fmla="*/ 3093720 h 4168140"/>
                <a:gd name="connsiteX89" fmla="*/ 7513320 w 11681460"/>
                <a:gd name="connsiteY89" fmla="*/ 3101340 h 4168140"/>
                <a:gd name="connsiteX90" fmla="*/ 7574280 w 11681460"/>
                <a:gd name="connsiteY90" fmla="*/ 3078480 h 4168140"/>
                <a:gd name="connsiteX91" fmla="*/ 7726680 w 11681460"/>
                <a:gd name="connsiteY91" fmla="*/ 3108960 h 4168140"/>
                <a:gd name="connsiteX92" fmla="*/ 7833360 w 11681460"/>
                <a:gd name="connsiteY92" fmla="*/ 3162300 h 4168140"/>
                <a:gd name="connsiteX93" fmla="*/ 7962900 w 11681460"/>
                <a:gd name="connsiteY93" fmla="*/ 3192780 h 4168140"/>
                <a:gd name="connsiteX94" fmla="*/ 8161020 w 11681460"/>
                <a:gd name="connsiteY94" fmla="*/ 3268980 h 4168140"/>
                <a:gd name="connsiteX95" fmla="*/ 8290560 w 11681460"/>
                <a:gd name="connsiteY95" fmla="*/ 3337560 h 4168140"/>
                <a:gd name="connsiteX96" fmla="*/ 8382000 w 11681460"/>
                <a:gd name="connsiteY96" fmla="*/ 3360420 h 4168140"/>
                <a:gd name="connsiteX97" fmla="*/ 8458200 w 11681460"/>
                <a:gd name="connsiteY97" fmla="*/ 3398520 h 4168140"/>
                <a:gd name="connsiteX98" fmla="*/ 8595360 w 11681460"/>
                <a:gd name="connsiteY98" fmla="*/ 3512820 h 4168140"/>
                <a:gd name="connsiteX99" fmla="*/ 8641080 w 11681460"/>
                <a:gd name="connsiteY99" fmla="*/ 3566160 h 4168140"/>
                <a:gd name="connsiteX100" fmla="*/ 8702040 w 11681460"/>
                <a:gd name="connsiteY100" fmla="*/ 3604260 h 4168140"/>
                <a:gd name="connsiteX101" fmla="*/ 8763000 w 11681460"/>
                <a:gd name="connsiteY101" fmla="*/ 3634740 h 4168140"/>
                <a:gd name="connsiteX102" fmla="*/ 8854440 w 11681460"/>
                <a:gd name="connsiteY102" fmla="*/ 3627120 h 4168140"/>
                <a:gd name="connsiteX103" fmla="*/ 8968740 w 11681460"/>
                <a:gd name="connsiteY103" fmla="*/ 3619500 h 4168140"/>
                <a:gd name="connsiteX104" fmla="*/ 9060180 w 11681460"/>
                <a:gd name="connsiteY104" fmla="*/ 3642360 h 4168140"/>
                <a:gd name="connsiteX105" fmla="*/ 9151620 w 11681460"/>
                <a:gd name="connsiteY105" fmla="*/ 3657600 h 4168140"/>
                <a:gd name="connsiteX106" fmla="*/ 9227820 w 11681460"/>
                <a:gd name="connsiteY106" fmla="*/ 3642360 h 4168140"/>
                <a:gd name="connsiteX107" fmla="*/ 9311640 w 11681460"/>
                <a:gd name="connsiteY107" fmla="*/ 3611880 h 4168140"/>
                <a:gd name="connsiteX108" fmla="*/ 9433560 w 11681460"/>
                <a:gd name="connsiteY108" fmla="*/ 3589020 h 4168140"/>
                <a:gd name="connsiteX109" fmla="*/ 9509760 w 11681460"/>
                <a:gd name="connsiteY109" fmla="*/ 3528060 h 4168140"/>
                <a:gd name="connsiteX110" fmla="*/ 9646920 w 11681460"/>
                <a:gd name="connsiteY110" fmla="*/ 3489960 h 4168140"/>
                <a:gd name="connsiteX111" fmla="*/ 9784080 w 11681460"/>
                <a:gd name="connsiteY111" fmla="*/ 3444240 h 4168140"/>
                <a:gd name="connsiteX112" fmla="*/ 9860280 w 11681460"/>
                <a:gd name="connsiteY112" fmla="*/ 3383280 h 4168140"/>
                <a:gd name="connsiteX113" fmla="*/ 9921240 w 11681460"/>
                <a:gd name="connsiteY113" fmla="*/ 3314700 h 4168140"/>
                <a:gd name="connsiteX114" fmla="*/ 9997440 w 11681460"/>
                <a:gd name="connsiteY114" fmla="*/ 3208020 h 4168140"/>
                <a:gd name="connsiteX115" fmla="*/ 10043160 w 11681460"/>
                <a:gd name="connsiteY115" fmla="*/ 3101340 h 4168140"/>
                <a:gd name="connsiteX116" fmla="*/ 10104120 w 11681460"/>
                <a:gd name="connsiteY116" fmla="*/ 3017520 h 4168140"/>
                <a:gd name="connsiteX117" fmla="*/ 10157460 w 11681460"/>
                <a:gd name="connsiteY117" fmla="*/ 2933700 h 4168140"/>
                <a:gd name="connsiteX118" fmla="*/ 10218420 w 11681460"/>
                <a:gd name="connsiteY118" fmla="*/ 2849880 h 4168140"/>
                <a:gd name="connsiteX119" fmla="*/ 10294620 w 11681460"/>
                <a:gd name="connsiteY119" fmla="*/ 2735580 h 4168140"/>
                <a:gd name="connsiteX120" fmla="*/ 10347960 w 11681460"/>
                <a:gd name="connsiteY120" fmla="*/ 2621280 h 4168140"/>
                <a:gd name="connsiteX121" fmla="*/ 10431780 w 11681460"/>
                <a:gd name="connsiteY121" fmla="*/ 2499360 h 4168140"/>
                <a:gd name="connsiteX122" fmla="*/ 10500360 w 11681460"/>
                <a:gd name="connsiteY122" fmla="*/ 2354580 h 4168140"/>
                <a:gd name="connsiteX123" fmla="*/ 10553700 w 11681460"/>
                <a:gd name="connsiteY123" fmla="*/ 2263140 h 4168140"/>
                <a:gd name="connsiteX124" fmla="*/ 10584180 w 11681460"/>
                <a:gd name="connsiteY124" fmla="*/ 2194560 h 4168140"/>
                <a:gd name="connsiteX125" fmla="*/ 10614660 w 11681460"/>
                <a:gd name="connsiteY125" fmla="*/ 2118360 h 4168140"/>
                <a:gd name="connsiteX126" fmla="*/ 10675620 w 11681460"/>
                <a:gd name="connsiteY126" fmla="*/ 2049780 h 4168140"/>
                <a:gd name="connsiteX127" fmla="*/ 10690860 w 11681460"/>
                <a:gd name="connsiteY127" fmla="*/ 1988820 h 4168140"/>
                <a:gd name="connsiteX128" fmla="*/ 10713720 w 11681460"/>
                <a:gd name="connsiteY128" fmla="*/ 1927860 h 4168140"/>
                <a:gd name="connsiteX129" fmla="*/ 10767060 w 11681460"/>
                <a:gd name="connsiteY129" fmla="*/ 1859280 h 4168140"/>
                <a:gd name="connsiteX130" fmla="*/ 10873740 w 11681460"/>
                <a:gd name="connsiteY130" fmla="*/ 1828800 h 4168140"/>
                <a:gd name="connsiteX131" fmla="*/ 11079480 w 11681460"/>
                <a:gd name="connsiteY131" fmla="*/ 1767840 h 4168140"/>
                <a:gd name="connsiteX132" fmla="*/ 11247120 w 11681460"/>
                <a:gd name="connsiteY132" fmla="*/ 1684020 h 4168140"/>
                <a:gd name="connsiteX133" fmla="*/ 11414760 w 11681460"/>
                <a:gd name="connsiteY133" fmla="*/ 1638300 h 4168140"/>
                <a:gd name="connsiteX134" fmla="*/ 11490960 w 11681460"/>
                <a:gd name="connsiteY134" fmla="*/ 1577340 h 4168140"/>
                <a:gd name="connsiteX135" fmla="*/ 11635740 w 11681460"/>
                <a:gd name="connsiteY135" fmla="*/ 1508760 h 4168140"/>
                <a:gd name="connsiteX136" fmla="*/ 11681460 w 11681460"/>
                <a:gd name="connsiteY136" fmla="*/ 1417320 h 4168140"/>
                <a:gd name="connsiteX137" fmla="*/ 11620500 w 11681460"/>
                <a:gd name="connsiteY137" fmla="*/ 1417320 h 4168140"/>
                <a:gd name="connsiteX138" fmla="*/ 11567160 w 11681460"/>
                <a:gd name="connsiteY138" fmla="*/ 1379220 h 4168140"/>
                <a:gd name="connsiteX139" fmla="*/ 11498580 w 11681460"/>
                <a:gd name="connsiteY139" fmla="*/ 1318260 h 4168140"/>
                <a:gd name="connsiteX140" fmla="*/ 11468100 w 11681460"/>
                <a:gd name="connsiteY140" fmla="*/ 1280160 h 4168140"/>
                <a:gd name="connsiteX141" fmla="*/ 11407140 w 11681460"/>
                <a:gd name="connsiteY141" fmla="*/ 1287780 h 4168140"/>
                <a:gd name="connsiteX142" fmla="*/ 11363960 w 11681460"/>
                <a:gd name="connsiteY142" fmla="*/ 1267460 h 4168140"/>
                <a:gd name="connsiteX143" fmla="*/ 11353800 w 11681460"/>
                <a:gd name="connsiteY143" fmla="*/ 1356360 h 4168140"/>
                <a:gd name="connsiteX144" fmla="*/ 11224260 w 11681460"/>
                <a:gd name="connsiteY144" fmla="*/ 1417320 h 4168140"/>
                <a:gd name="connsiteX145" fmla="*/ 11109960 w 11681460"/>
                <a:gd name="connsiteY145" fmla="*/ 1463040 h 4168140"/>
                <a:gd name="connsiteX146" fmla="*/ 10911840 w 11681460"/>
                <a:gd name="connsiteY146" fmla="*/ 1524000 h 4168140"/>
                <a:gd name="connsiteX147" fmla="*/ 10774680 w 11681460"/>
                <a:gd name="connsiteY147" fmla="*/ 1546860 h 4168140"/>
                <a:gd name="connsiteX148" fmla="*/ 10675620 w 11681460"/>
                <a:gd name="connsiteY148" fmla="*/ 1615440 h 4168140"/>
                <a:gd name="connsiteX149" fmla="*/ 10568940 w 11681460"/>
                <a:gd name="connsiteY149" fmla="*/ 1676400 h 4168140"/>
                <a:gd name="connsiteX150" fmla="*/ 10485120 w 11681460"/>
                <a:gd name="connsiteY150" fmla="*/ 1760220 h 4168140"/>
                <a:gd name="connsiteX151" fmla="*/ 10454640 w 11681460"/>
                <a:gd name="connsiteY151" fmla="*/ 1836420 h 4168140"/>
                <a:gd name="connsiteX152" fmla="*/ 10416540 w 11681460"/>
                <a:gd name="connsiteY152" fmla="*/ 1927860 h 4168140"/>
                <a:gd name="connsiteX153" fmla="*/ 10401300 w 11681460"/>
                <a:gd name="connsiteY153" fmla="*/ 2004060 h 4168140"/>
                <a:gd name="connsiteX154" fmla="*/ 10363200 w 11681460"/>
                <a:gd name="connsiteY154" fmla="*/ 2095500 h 4168140"/>
                <a:gd name="connsiteX155" fmla="*/ 10317480 w 11681460"/>
                <a:gd name="connsiteY155" fmla="*/ 2225040 h 4168140"/>
                <a:gd name="connsiteX156" fmla="*/ 10287000 w 11681460"/>
                <a:gd name="connsiteY156" fmla="*/ 2346960 h 4168140"/>
                <a:gd name="connsiteX157" fmla="*/ 10218420 w 11681460"/>
                <a:gd name="connsiteY157" fmla="*/ 2499360 h 4168140"/>
                <a:gd name="connsiteX158" fmla="*/ 10134600 w 11681460"/>
                <a:gd name="connsiteY158" fmla="*/ 2621280 h 4168140"/>
                <a:gd name="connsiteX159" fmla="*/ 10043160 w 11681460"/>
                <a:gd name="connsiteY159" fmla="*/ 2735580 h 4168140"/>
                <a:gd name="connsiteX160" fmla="*/ 9974580 w 11681460"/>
                <a:gd name="connsiteY160" fmla="*/ 2857500 h 4168140"/>
                <a:gd name="connsiteX161" fmla="*/ 9906000 w 11681460"/>
                <a:gd name="connsiteY161" fmla="*/ 2941320 h 4168140"/>
                <a:gd name="connsiteX162" fmla="*/ 9860280 w 11681460"/>
                <a:gd name="connsiteY162" fmla="*/ 3032760 h 4168140"/>
                <a:gd name="connsiteX163" fmla="*/ 9806940 w 11681460"/>
                <a:gd name="connsiteY163" fmla="*/ 3116580 h 4168140"/>
                <a:gd name="connsiteX164" fmla="*/ 9715500 w 11681460"/>
                <a:gd name="connsiteY164" fmla="*/ 3208020 h 4168140"/>
                <a:gd name="connsiteX165" fmla="*/ 9616440 w 11681460"/>
                <a:gd name="connsiteY165" fmla="*/ 3261360 h 4168140"/>
                <a:gd name="connsiteX166" fmla="*/ 9532620 w 11681460"/>
                <a:gd name="connsiteY166" fmla="*/ 3329940 h 4168140"/>
                <a:gd name="connsiteX167" fmla="*/ 9471660 w 11681460"/>
                <a:gd name="connsiteY167" fmla="*/ 3375660 h 4168140"/>
                <a:gd name="connsiteX168" fmla="*/ 9410700 w 11681460"/>
                <a:gd name="connsiteY168" fmla="*/ 3429000 h 4168140"/>
                <a:gd name="connsiteX169" fmla="*/ 9288780 w 11681460"/>
                <a:gd name="connsiteY169" fmla="*/ 3436620 h 4168140"/>
                <a:gd name="connsiteX170" fmla="*/ 9166860 w 11681460"/>
                <a:gd name="connsiteY170" fmla="*/ 3444240 h 4168140"/>
                <a:gd name="connsiteX171" fmla="*/ 9029700 w 11681460"/>
                <a:gd name="connsiteY171" fmla="*/ 3413760 h 4168140"/>
                <a:gd name="connsiteX172" fmla="*/ 8823960 w 11681460"/>
                <a:gd name="connsiteY172" fmla="*/ 3360420 h 4168140"/>
                <a:gd name="connsiteX173" fmla="*/ 8679180 w 11681460"/>
                <a:gd name="connsiteY173" fmla="*/ 3329940 h 4168140"/>
                <a:gd name="connsiteX174" fmla="*/ 8572500 w 11681460"/>
                <a:gd name="connsiteY174" fmla="*/ 3276600 h 4168140"/>
                <a:gd name="connsiteX175" fmla="*/ 8465820 w 11681460"/>
                <a:gd name="connsiteY175" fmla="*/ 3215640 h 4168140"/>
                <a:gd name="connsiteX176" fmla="*/ 8321040 w 11681460"/>
                <a:gd name="connsiteY176" fmla="*/ 3177540 h 4168140"/>
                <a:gd name="connsiteX177" fmla="*/ 8199120 w 11681460"/>
                <a:gd name="connsiteY177" fmla="*/ 3131820 h 4168140"/>
                <a:gd name="connsiteX178" fmla="*/ 8069580 w 11681460"/>
                <a:gd name="connsiteY178" fmla="*/ 3078480 h 4168140"/>
                <a:gd name="connsiteX179" fmla="*/ 7917180 w 11681460"/>
                <a:gd name="connsiteY179" fmla="*/ 2994660 h 4168140"/>
                <a:gd name="connsiteX180" fmla="*/ 7787640 w 11681460"/>
                <a:gd name="connsiteY180" fmla="*/ 2971800 h 4168140"/>
                <a:gd name="connsiteX181" fmla="*/ 7719060 w 11681460"/>
                <a:gd name="connsiteY181" fmla="*/ 2933700 h 4168140"/>
                <a:gd name="connsiteX182" fmla="*/ 7612380 w 11681460"/>
                <a:gd name="connsiteY182" fmla="*/ 2903220 h 4168140"/>
                <a:gd name="connsiteX183" fmla="*/ 7566660 w 11681460"/>
                <a:gd name="connsiteY183" fmla="*/ 2887980 h 4168140"/>
                <a:gd name="connsiteX184" fmla="*/ 7551420 w 11681460"/>
                <a:gd name="connsiteY184" fmla="*/ 2849880 h 4168140"/>
                <a:gd name="connsiteX185" fmla="*/ 7533640 w 11681460"/>
                <a:gd name="connsiteY185" fmla="*/ 2788920 h 4168140"/>
                <a:gd name="connsiteX186" fmla="*/ 7475220 w 11681460"/>
                <a:gd name="connsiteY186" fmla="*/ 2857500 h 4168140"/>
                <a:gd name="connsiteX187" fmla="*/ 7414260 w 11681460"/>
                <a:gd name="connsiteY187" fmla="*/ 2887980 h 4168140"/>
                <a:gd name="connsiteX188" fmla="*/ 7345680 w 11681460"/>
                <a:gd name="connsiteY188" fmla="*/ 2971800 h 4168140"/>
                <a:gd name="connsiteX189" fmla="*/ 7315200 w 11681460"/>
                <a:gd name="connsiteY189" fmla="*/ 2994660 h 4168140"/>
                <a:gd name="connsiteX190" fmla="*/ 7261860 w 11681460"/>
                <a:gd name="connsiteY190" fmla="*/ 3009900 h 4168140"/>
                <a:gd name="connsiteX191" fmla="*/ 7193280 w 11681460"/>
                <a:gd name="connsiteY191" fmla="*/ 3025140 h 4168140"/>
                <a:gd name="connsiteX192" fmla="*/ 7155180 w 11681460"/>
                <a:gd name="connsiteY192" fmla="*/ 3078480 h 4168140"/>
                <a:gd name="connsiteX193" fmla="*/ 7109460 w 11681460"/>
                <a:gd name="connsiteY193" fmla="*/ 3154680 h 4168140"/>
                <a:gd name="connsiteX194" fmla="*/ 7048500 w 11681460"/>
                <a:gd name="connsiteY194" fmla="*/ 3246120 h 4168140"/>
                <a:gd name="connsiteX195" fmla="*/ 6995160 w 11681460"/>
                <a:gd name="connsiteY195" fmla="*/ 3307080 h 4168140"/>
                <a:gd name="connsiteX196" fmla="*/ 6972300 w 11681460"/>
                <a:gd name="connsiteY196" fmla="*/ 3352800 h 4168140"/>
                <a:gd name="connsiteX197" fmla="*/ 6949440 w 11681460"/>
                <a:gd name="connsiteY197" fmla="*/ 3413760 h 4168140"/>
                <a:gd name="connsiteX198" fmla="*/ 6949440 w 11681460"/>
                <a:gd name="connsiteY198" fmla="*/ 3413760 h 4168140"/>
                <a:gd name="connsiteX199" fmla="*/ 6911340 w 11681460"/>
                <a:gd name="connsiteY199" fmla="*/ 3474720 h 4168140"/>
                <a:gd name="connsiteX200" fmla="*/ 6888480 w 11681460"/>
                <a:gd name="connsiteY200" fmla="*/ 3505200 h 4168140"/>
                <a:gd name="connsiteX201" fmla="*/ 6819900 w 11681460"/>
                <a:gd name="connsiteY201" fmla="*/ 3566160 h 4168140"/>
                <a:gd name="connsiteX202" fmla="*/ 6743700 w 11681460"/>
                <a:gd name="connsiteY202" fmla="*/ 3581400 h 4168140"/>
                <a:gd name="connsiteX203" fmla="*/ 6675120 w 11681460"/>
                <a:gd name="connsiteY203" fmla="*/ 3657600 h 4168140"/>
                <a:gd name="connsiteX204" fmla="*/ 6629400 w 11681460"/>
                <a:gd name="connsiteY204" fmla="*/ 3718560 h 4168140"/>
                <a:gd name="connsiteX205" fmla="*/ 6576060 w 11681460"/>
                <a:gd name="connsiteY205" fmla="*/ 3779520 h 4168140"/>
                <a:gd name="connsiteX206" fmla="*/ 6484620 w 11681460"/>
                <a:gd name="connsiteY206" fmla="*/ 3817620 h 4168140"/>
                <a:gd name="connsiteX207" fmla="*/ 6400800 w 11681460"/>
                <a:gd name="connsiteY207" fmla="*/ 3832860 h 4168140"/>
                <a:gd name="connsiteX208" fmla="*/ 6263640 w 11681460"/>
                <a:gd name="connsiteY208" fmla="*/ 3870960 h 4168140"/>
                <a:gd name="connsiteX209" fmla="*/ 6126480 w 11681460"/>
                <a:gd name="connsiteY209" fmla="*/ 3901440 h 4168140"/>
                <a:gd name="connsiteX210" fmla="*/ 6027420 w 11681460"/>
                <a:gd name="connsiteY210" fmla="*/ 3916680 h 4168140"/>
                <a:gd name="connsiteX211" fmla="*/ 5890260 w 11681460"/>
                <a:gd name="connsiteY211" fmla="*/ 3878580 h 4168140"/>
                <a:gd name="connsiteX212" fmla="*/ 5821680 w 11681460"/>
                <a:gd name="connsiteY212" fmla="*/ 3863340 h 4168140"/>
                <a:gd name="connsiteX213" fmla="*/ 5737860 w 11681460"/>
                <a:gd name="connsiteY213" fmla="*/ 3825240 h 4168140"/>
                <a:gd name="connsiteX214" fmla="*/ 5638800 w 11681460"/>
                <a:gd name="connsiteY214" fmla="*/ 3794760 h 4168140"/>
                <a:gd name="connsiteX215" fmla="*/ 5524500 w 11681460"/>
                <a:gd name="connsiteY215" fmla="*/ 3756660 h 4168140"/>
                <a:gd name="connsiteX216" fmla="*/ 5448300 w 11681460"/>
                <a:gd name="connsiteY216" fmla="*/ 3718560 h 4168140"/>
                <a:gd name="connsiteX217" fmla="*/ 5349240 w 11681460"/>
                <a:gd name="connsiteY217" fmla="*/ 3657600 h 4168140"/>
                <a:gd name="connsiteX218" fmla="*/ 5295900 w 11681460"/>
                <a:gd name="connsiteY218" fmla="*/ 3619500 h 4168140"/>
                <a:gd name="connsiteX219" fmla="*/ 5234940 w 11681460"/>
                <a:gd name="connsiteY219" fmla="*/ 3596640 h 4168140"/>
                <a:gd name="connsiteX220" fmla="*/ 5135880 w 11681460"/>
                <a:gd name="connsiteY220" fmla="*/ 3550920 h 4168140"/>
                <a:gd name="connsiteX221" fmla="*/ 5059680 w 11681460"/>
                <a:gd name="connsiteY221" fmla="*/ 3505200 h 4168140"/>
                <a:gd name="connsiteX222" fmla="*/ 5029200 w 11681460"/>
                <a:gd name="connsiteY222" fmla="*/ 3482340 h 4168140"/>
                <a:gd name="connsiteX223" fmla="*/ 4960620 w 11681460"/>
                <a:gd name="connsiteY223" fmla="*/ 3413760 h 4168140"/>
                <a:gd name="connsiteX224" fmla="*/ 4876800 w 11681460"/>
                <a:gd name="connsiteY224" fmla="*/ 3299460 h 4168140"/>
                <a:gd name="connsiteX225" fmla="*/ 4808220 w 11681460"/>
                <a:gd name="connsiteY225" fmla="*/ 3200400 h 4168140"/>
                <a:gd name="connsiteX226" fmla="*/ 4777740 w 11681460"/>
                <a:gd name="connsiteY226" fmla="*/ 3147060 h 4168140"/>
                <a:gd name="connsiteX227" fmla="*/ 4724400 w 11681460"/>
                <a:gd name="connsiteY227" fmla="*/ 3108960 h 4168140"/>
                <a:gd name="connsiteX228" fmla="*/ 4648200 w 11681460"/>
                <a:gd name="connsiteY228" fmla="*/ 3063240 h 4168140"/>
                <a:gd name="connsiteX229" fmla="*/ 4533900 w 11681460"/>
                <a:gd name="connsiteY229" fmla="*/ 2979420 h 4168140"/>
                <a:gd name="connsiteX230" fmla="*/ 4427220 w 11681460"/>
                <a:gd name="connsiteY230" fmla="*/ 2941320 h 4168140"/>
                <a:gd name="connsiteX231" fmla="*/ 4366260 w 11681460"/>
                <a:gd name="connsiteY231" fmla="*/ 2903220 h 4168140"/>
                <a:gd name="connsiteX232" fmla="*/ 4244340 w 11681460"/>
                <a:gd name="connsiteY232" fmla="*/ 2842260 h 4168140"/>
                <a:gd name="connsiteX233" fmla="*/ 4145280 w 11681460"/>
                <a:gd name="connsiteY233" fmla="*/ 2811780 h 4168140"/>
                <a:gd name="connsiteX234" fmla="*/ 4038600 w 11681460"/>
                <a:gd name="connsiteY234" fmla="*/ 2804160 h 4168140"/>
                <a:gd name="connsiteX235" fmla="*/ 3954780 w 11681460"/>
                <a:gd name="connsiteY235" fmla="*/ 2819400 h 4168140"/>
                <a:gd name="connsiteX236" fmla="*/ 3863340 w 11681460"/>
                <a:gd name="connsiteY236" fmla="*/ 2804160 h 4168140"/>
                <a:gd name="connsiteX237" fmla="*/ 3741420 w 11681460"/>
                <a:gd name="connsiteY237" fmla="*/ 2781300 h 4168140"/>
                <a:gd name="connsiteX238" fmla="*/ 3649980 w 11681460"/>
                <a:gd name="connsiteY238" fmla="*/ 2743200 h 4168140"/>
                <a:gd name="connsiteX239" fmla="*/ 3573780 w 11681460"/>
                <a:gd name="connsiteY239" fmla="*/ 2674620 h 4168140"/>
                <a:gd name="connsiteX240" fmla="*/ 3482340 w 11681460"/>
                <a:gd name="connsiteY240" fmla="*/ 2621280 h 4168140"/>
                <a:gd name="connsiteX241" fmla="*/ 3436620 w 11681460"/>
                <a:gd name="connsiteY241" fmla="*/ 2552700 h 4168140"/>
                <a:gd name="connsiteX242" fmla="*/ 3329940 w 11681460"/>
                <a:gd name="connsiteY242" fmla="*/ 2423160 h 4168140"/>
                <a:gd name="connsiteX243" fmla="*/ 3261360 w 11681460"/>
                <a:gd name="connsiteY243" fmla="*/ 2324100 h 4168140"/>
                <a:gd name="connsiteX244" fmla="*/ 3131820 w 11681460"/>
                <a:gd name="connsiteY244" fmla="*/ 2209800 h 4168140"/>
                <a:gd name="connsiteX245" fmla="*/ 3040380 w 11681460"/>
                <a:gd name="connsiteY245" fmla="*/ 2141220 h 4168140"/>
                <a:gd name="connsiteX246" fmla="*/ 2910840 w 11681460"/>
                <a:gd name="connsiteY246" fmla="*/ 2034540 h 4168140"/>
                <a:gd name="connsiteX247" fmla="*/ 2849880 w 11681460"/>
                <a:gd name="connsiteY247" fmla="*/ 1958340 h 4168140"/>
                <a:gd name="connsiteX248" fmla="*/ 2743200 w 11681460"/>
                <a:gd name="connsiteY248" fmla="*/ 1889760 h 4168140"/>
                <a:gd name="connsiteX249" fmla="*/ 2659380 w 11681460"/>
                <a:gd name="connsiteY249" fmla="*/ 1844040 h 4168140"/>
                <a:gd name="connsiteX250" fmla="*/ 2575560 w 11681460"/>
                <a:gd name="connsiteY250" fmla="*/ 1744980 h 4168140"/>
                <a:gd name="connsiteX251" fmla="*/ 2468880 w 11681460"/>
                <a:gd name="connsiteY251" fmla="*/ 1645920 h 4168140"/>
                <a:gd name="connsiteX252" fmla="*/ 2400300 w 11681460"/>
                <a:gd name="connsiteY252" fmla="*/ 1607820 h 4168140"/>
                <a:gd name="connsiteX253" fmla="*/ 2263140 w 11681460"/>
                <a:gd name="connsiteY253" fmla="*/ 1501140 h 4168140"/>
                <a:gd name="connsiteX254" fmla="*/ 2171700 w 11681460"/>
                <a:gd name="connsiteY254" fmla="*/ 1432560 h 4168140"/>
                <a:gd name="connsiteX255" fmla="*/ 2087880 w 11681460"/>
                <a:gd name="connsiteY255" fmla="*/ 1363980 h 4168140"/>
                <a:gd name="connsiteX256" fmla="*/ 1950720 w 11681460"/>
                <a:gd name="connsiteY256" fmla="*/ 1272540 h 4168140"/>
                <a:gd name="connsiteX257" fmla="*/ 1805940 w 11681460"/>
                <a:gd name="connsiteY257" fmla="*/ 1135380 h 4168140"/>
                <a:gd name="connsiteX258" fmla="*/ 1729740 w 11681460"/>
                <a:gd name="connsiteY258" fmla="*/ 1089660 h 4168140"/>
                <a:gd name="connsiteX259" fmla="*/ 1668780 w 11681460"/>
                <a:gd name="connsiteY259" fmla="*/ 1043940 h 4168140"/>
                <a:gd name="connsiteX260" fmla="*/ 1592580 w 11681460"/>
                <a:gd name="connsiteY260" fmla="*/ 990600 h 4168140"/>
                <a:gd name="connsiteX261" fmla="*/ 1470660 w 11681460"/>
                <a:gd name="connsiteY261" fmla="*/ 891540 h 4168140"/>
                <a:gd name="connsiteX262" fmla="*/ 1386840 w 11681460"/>
                <a:gd name="connsiteY262" fmla="*/ 845820 h 4168140"/>
                <a:gd name="connsiteX263" fmla="*/ 1318260 w 11681460"/>
                <a:gd name="connsiteY263" fmla="*/ 784860 h 4168140"/>
                <a:gd name="connsiteX264" fmla="*/ 1264920 w 11681460"/>
                <a:gd name="connsiteY264" fmla="*/ 723900 h 4168140"/>
                <a:gd name="connsiteX265" fmla="*/ 1181100 w 11681460"/>
                <a:gd name="connsiteY265" fmla="*/ 647700 h 4168140"/>
                <a:gd name="connsiteX266" fmla="*/ 1089660 w 11681460"/>
                <a:gd name="connsiteY266" fmla="*/ 624840 h 4168140"/>
                <a:gd name="connsiteX267" fmla="*/ 1021080 w 11681460"/>
                <a:gd name="connsiteY267" fmla="*/ 586740 h 4168140"/>
                <a:gd name="connsiteX268" fmla="*/ 937260 w 11681460"/>
                <a:gd name="connsiteY268" fmla="*/ 548640 h 4168140"/>
                <a:gd name="connsiteX269" fmla="*/ 830580 w 11681460"/>
                <a:gd name="connsiteY269" fmla="*/ 510540 h 4168140"/>
                <a:gd name="connsiteX270" fmla="*/ 754380 w 11681460"/>
                <a:gd name="connsiteY270" fmla="*/ 457200 h 4168140"/>
                <a:gd name="connsiteX271" fmla="*/ 708660 w 11681460"/>
                <a:gd name="connsiteY271" fmla="*/ 419100 h 4168140"/>
                <a:gd name="connsiteX272" fmla="*/ 609600 w 11681460"/>
                <a:gd name="connsiteY272" fmla="*/ 396240 h 4168140"/>
                <a:gd name="connsiteX273" fmla="*/ 548640 w 11681460"/>
                <a:gd name="connsiteY273" fmla="*/ 320040 h 4168140"/>
                <a:gd name="connsiteX274" fmla="*/ 510540 w 11681460"/>
                <a:gd name="connsiteY274" fmla="*/ 251460 h 4168140"/>
                <a:gd name="connsiteX275" fmla="*/ 464820 w 11681460"/>
                <a:gd name="connsiteY275" fmla="*/ 190500 h 4168140"/>
                <a:gd name="connsiteX276" fmla="*/ 411480 w 11681460"/>
                <a:gd name="connsiteY276" fmla="*/ 137160 h 4168140"/>
                <a:gd name="connsiteX277" fmla="*/ 373380 w 11681460"/>
                <a:gd name="connsiteY277" fmla="*/ 45720 h 4168140"/>
                <a:gd name="connsiteX278" fmla="*/ 342900 w 11681460"/>
                <a:gd name="connsiteY278" fmla="*/ 0 h 4168140"/>
                <a:gd name="connsiteX279" fmla="*/ 327660 w 11681460"/>
                <a:gd name="connsiteY279" fmla="*/ 60960 h 4168140"/>
                <a:gd name="connsiteX280" fmla="*/ 289560 w 11681460"/>
                <a:gd name="connsiteY280" fmla="*/ 91440 h 4168140"/>
                <a:gd name="connsiteX281" fmla="*/ 236220 w 11681460"/>
                <a:gd name="connsiteY281" fmla="*/ 114300 h 4168140"/>
                <a:gd name="connsiteX282" fmla="*/ 198120 w 11681460"/>
                <a:gd name="connsiteY282" fmla="*/ 175260 h 4168140"/>
                <a:gd name="connsiteX283" fmla="*/ 175260 w 11681460"/>
                <a:gd name="connsiteY283" fmla="*/ 228600 h 4168140"/>
                <a:gd name="connsiteX284" fmla="*/ 114300 w 11681460"/>
                <a:gd name="connsiteY284" fmla="*/ 236220 h 4168140"/>
                <a:gd name="connsiteX285" fmla="*/ 45720 w 11681460"/>
                <a:gd name="connsiteY285" fmla="*/ 251460 h 4168140"/>
                <a:gd name="connsiteX286" fmla="*/ 0 w 11681460"/>
                <a:gd name="connsiteY286" fmla="*/ 281940 h 4168140"/>
                <a:gd name="connsiteX287" fmla="*/ 68580 w 11681460"/>
                <a:gd name="connsiteY287" fmla="*/ 320040 h 4168140"/>
                <a:gd name="connsiteX0" fmla="*/ 68580 w 11681460"/>
                <a:gd name="connsiteY0" fmla="*/ 320040 h 4168140"/>
                <a:gd name="connsiteX1" fmla="*/ 121920 w 11681460"/>
                <a:gd name="connsiteY1" fmla="*/ 381000 h 4168140"/>
                <a:gd name="connsiteX2" fmla="*/ 198120 w 11681460"/>
                <a:gd name="connsiteY2" fmla="*/ 419100 h 4168140"/>
                <a:gd name="connsiteX3" fmla="*/ 320040 w 11681460"/>
                <a:gd name="connsiteY3" fmla="*/ 510540 h 4168140"/>
                <a:gd name="connsiteX4" fmla="*/ 411480 w 11681460"/>
                <a:gd name="connsiteY4" fmla="*/ 563880 h 4168140"/>
                <a:gd name="connsiteX5" fmla="*/ 472440 w 11681460"/>
                <a:gd name="connsiteY5" fmla="*/ 632460 h 4168140"/>
                <a:gd name="connsiteX6" fmla="*/ 601980 w 11681460"/>
                <a:gd name="connsiteY6" fmla="*/ 708660 h 4168140"/>
                <a:gd name="connsiteX7" fmla="*/ 739140 w 11681460"/>
                <a:gd name="connsiteY7" fmla="*/ 784860 h 4168140"/>
                <a:gd name="connsiteX8" fmla="*/ 861060 w 11681460"/>
                <a:gd name="connsiteY8" fmla="*/ 868680 h 4168140"/>
                <a:gd name="connsiteX9" fmla="*/ 944880 w 11681460"/>
                <a:gd name="connsiteY9" fmla="*/ 952500 h 4168140"/>
                <a:gd name="connsiteX10" fmla="*/ 1021080 w 11681460"/>
                <a:gd name="connsiteY10" fmla="*/ 1005840 h 4168140"/>
                <a:gd name="connsiteX11" fmla="*/ 1097280 w 11681460"/>
                <a:gd name="connsiteY11" fmla="*/ 1043940 h 4168140"/>
                <a:gd name="connsiteX12" fmla="*/ 1181100 w 11681460"/>
                <a:gd name="connsiteY12" fmla="*/ 1104900 h 4168140"/>
                <a:gd name="connsiteX13" fmla="*/ 1249680 w 11681460"/>
                <a:gd name="connsiteY13" fmla="*/ 1150620 h 4168140"/>
                <a:gd name="connsiteX14" fmla="*/ 1341120 w 11681460"/>
                <a:gd name="connsiteY14" fmla="*/ 1196340 h 4168140"/>
                <a:gd name="connsiteX15" fmla="*/ 1417320 w 11681460"/>
                <a:gd name="connsiteY15" fmla="*/ 1257300 h 4168140"/>
                <a:gd name="connsiteX16" fmla="*/ 1493520 w 11681460"/>
                <a:gd name="connsiteY16" fmla="*/ 1333500 h 4168140"/>
                <a:gd name="connsiteX17" fmla="*/ 1569720 w 11681460"/>
                <a:gd name="connsiteY17" fmla="*/ 1356360 h 4168140"/>
                <a:gd name="connsiteX18" fmla="*/ 1684020 w 11681460"/>
                <a:gd name="connsiteY18" fmla="*/ 1424940 h 4168140"/>
                <a:gd name="connsiteX19" fmla="*/ 1729740 w 11681460"/>
                <a:gd name="connsiteY19" fmla="*/ 1485900 h 4168140"/>
                <a:gd name="connsiteX20" fmla="*/ 1844040 w 11681460"/>
                <a:gd name="connsiteY20" fmla="*/ 1569720 h 4168140"/>
                <a:gd name="connsiteX21" fmla="*/ 1935480 w 11681460"/>
                <a:gd name="connsiteY21" fmla="*/ 1615440 h 4168140"/>
                <a:gd name="connsiteX22" fmla="*/ 2049780 w 11681460"/>
                <a:gd name="connsiteY22" fmla="*/ 1691640 h 4168140"/>
                <a:gd name="connsiteX23" fmla="*/ 2133600 w 11681460"/>
                <a:gd name="connsiteY23" fmla="*/ 1729740 h 4168140"/>
                <a:gd name="connsiteX24" fmla="*/ 2202180 w 11681460"/>
                <a:gd name="connsiteY24" fmla="*/ 1805940 h 4168140"/>
                <a:gd name="connsiteX25" fmla="*/ 2255520 w 11681460"/>
                <a:gd name="connsiteY25" fmla="*/ 1821180 h 4168140"/>
                <a:gd name="connsiteX26" fmla="*/ 2316480 w 11681460"/>
                <a:gd name="connsiteY26" fmla="*/ 1866900 h 4168140"/>
                <a:gd name="connsiteX27" fmla="*/ 2423160 w 11681460"/>
                <a:gd name="connsiteY27" fmla="*/ 2004060 h 4168140"/>
                <a:gd name="connsiteX28" fmla="*/ 2476500 w 11681460"/>
                <a:gd name="connsiteY28" fmla="*/ 2087880 h 4168140"/>
                <a:gd name="connsiteX29" fmla="*/ 2567940 w 11681460"/>
                <a:gd name="connsiteY29" fmla="*/ 2148840 h 4168140"/>
                <a:gd name="connsiteX30" fmla="*/ 2682240 w 11681460"/>
                <a:gd name="connsiteY30" fmla="*/ 2186940 h 4168140"/>
                <a:gd name="connsiteX31" fmla="*/ 2743200 w 11681460"/>
                <a:gd name="connsiteY31" fmla="*/ 2209800 h 4168140"/>
                <a:gd name="connsiteX32" fmla="*/ 2811780 w 11681460"/>
                <a:gd name="connsiteY32" fmla="*/ 2247900 h 4168140"/>
                <a:gd name="connsiteX33" fmla="*/ 2887980 w 11681460"/>
                <a:gd name="connsiteY33" fmla="*/ 2301240 h 4168140"/>
                <a:gd name="connsiteX34" fmla="*/ 2979420 w 11681460"/>
                <a:gd name="connsiteY34" fmla="*/ 2385060 h 4168140"/>
                <a:gd name="connsiteX35" fmla="*/ 3055620 w 11681460"/>
                <a:gd name="connsiteY35" fmla="*/ 2461260 h 4168140"/>
                <a:gd name="connsiteX36" fmla="*/ 3139440 w 11681460"/>
                <a:gd name="connsiteY36" fmla="*/ 2537460 h 4168140"/>
                <a:gd name="connsiteX37" fmla="*/ 3261360 w 11681460"/>
                <a:gd name="connsiteY37" fmla="*/ 2628900 h 4168140"/>
                <a:gd name="connsiteX38" fmla="*/ 3345180 w 11681460"/>
                <a:gd name="connsiteY38" fmla="*/ 2720340 h 4168140"/>
                <a:gd name="connsiteX39" fmla="*/ 3444240 w 11681460"/>
                <a:gd name="connsiteY39" fmla="*/ 2796540 h 4168140"/>
                <a:gd name="connsiteX40" fmla="*/ 3558540 w 11681460"/>
                <a:gd name="connsiteY40" fmla="*/ 2872740 h 4168140"/>
                <a:gd name="connsiteX41" fmla="*/ 3619500 w 11681460"/>
                <a:gd name="connsiteY41" fmla="*/ 2979420 h 4168140"/>
                <a:gd name="connsiteX42" fmla="*/ 3619500 w 11681460"/>
                <a:gd name="connsiteY42" fmla="*/ 2979420 h 4168140"/>
                <a:gd name="connsiteX43" fmla="*/ 3649980 w 11681460"/>
                <a:gd name="connsiteY43" fmla="*/ 3048000 h 4168140"/>
                <a:gd name="connsiteX44" fmla="*/ 3703320 w 11681460"/>
                <a:gd name="connsiteY44" fmla="*/ 3086100 h 4168140"/>
                <a:gd name="connsiteX45" fmla="*/ 3764280 w 11681460"/>
                <a:gd name="connsiteY45" fmla="*/ 3063240 h 4168140"/>
                <a:gd name="connsiteX46" fmla="*/ 3848100 w 11681460"/>
                <a:gd name="connsiteY46" fmla="*/ 3025140 h 4168140"/>
                <a:gd name="connsiteX47" fmla="*/ 3916680 w 11681460"/>
                <a:gd name="connsiteY47" fmla="*/ 3032760 h 4168140"/>
                <a:gd name="connsiteX48" fmla="*/ 4030980 w 11681460"/>
                <a:gd name="connsiteY48" fmla="*/ 3063240 h 4168140"/>
                <a:gd name="connsiteX49" fmla="*/ 4137660 w 11681460"/>
                <a:gd name="connsiteY49" fmla="*/ 3101340 h 4168140"/>
                <a:gd name="connsiteX50" fmla="*/ 4259580 w 11681460"/>
                <a:gd name="connsiteY50" fmla="*/ 3147060 h 4168140"/>
                <a:gd name="connsiteX51" fmla="*/ 4381500 w 11681460"/>
                <a:gd name="connsiteY51" fmla="*/ 3192780 h 4168140"/>
                <a:gd name="connsiteX52" fmla="*/ 4526280 w 11681460"/>
                <a:gd name="connsiteY52" fmla="*/ 3276600 h 4168140"/>
                <a:gd name="connsiteX53" fmla="*/ 4587240 w 11681460"/>
                <a:gd name="connsiteY53" fmla="*/ 3299460 h 4168140"/>
                <a:gd name="connsiteX54" fmla="*/ 4610100 w 11681460"/>
                <a:gd name="connsiteY54" fmla="*/ 3352800 h 4168140"/>
                <a:gd name="connsiteX55" fmla="*/ 4648200 w 11681460"/>
                <a:gd name="connsiteY55" fmla="*/ 3436620 h 4168140"/>
                <a:gd name="connsiteX56" fmla="*/ 4671060 w 11681460"/>
                <a:gd name="connsiteY56" fmla="*/ 3520440 h 4168140"/>
                <a:gd name="connsiteX57" fmla="*/ 4678680 w 11681460"/>
                <a:gd name="connsiteY57" fmla="*/ 3589020 h 4168140"/>
                <a:gd name="connsiteX58" fmla="*/ 4686300 w 11681460"/>
                <a:gd name="connsiteY58" fmla="*/ 3649980 h 4168140"/>
                <a:gd name="connsiteX59" fmla="*/ 4724400 w 11681460"/>
                <a:gd name="connsiteY59" fmla="*/ 3680460 h 4168140"/>
                <a:gd name="connsiteX60" fmla="*/ 4785360 w 11681460"/>
                <a:gd name="connsiteY60" fmla="*/ 3672840 h 4168140"/>
                <a:gd name="connsiteX61" fmla="*/ 4869180 w 11681460"/>
                <a:gd name="connsiteY61" fmla="*/ 3703320 h 4168140"/>
                <a:gd name="connsiteX62" fmla="*/ 4914900 w 11681460"/>
                <a:gd name="connsiteY62" fmla="*/ 3756660 h 4168140"/>
                <a:gd name="connsiteX63" fmla="*/ 5105400 w 11681460"/>
                <a:gd name="connsiteY63" fmla="*/ 3832860 h 4168140"/>
                <a:gd name="connsiteX64" fmla="*/ 5173980 w 11681460"/>
                <a:gd name="connsiteY64" fmla="*/ 3886200 h 4168140"/>
                <a:gd name="connsiteX65" fmla="*/ 5242560 w 11681460"/>
                <a:gd name="connsiteY65" fmla="*/ 3924300 h 4168140"/>
                <a:gd name="connsiteX66" fmla="*/ 5364480 w 11681460"/>
                <a:gd name="connsiteY66" fmla="*/ 3962400 h 4168140"/>
                <a:gd name="connsiteX67" fmla="*/ 5516880 w 11681460"/>
                <a:gd name="connsiteY67" fmla="*/ 4046220 h 4168140"/>
                <a:gd name="connsiteX68" fmla="*/ 5585460 w 11681460"/>
                <a:gd name="connsiteY68" fmla="*/ 4099560 h 4168140"/>
                <a:gd name="connsiteX69" fmla="*/ 5661660 w 11681460"/>
                <a:gd name="connsiteY69" fmla="*/ 4122420 h 4168140"/>
                <a:gd name="connsiteX70" fmla="*/ 5745480 w 11681460"/>
                <a:gd name="connsiteY70" fmla="*/ 4130040 h 4168140"/>
                <a:gd name="connsiteX71" fmla="*/ 5836920 w 11681460"/>
                <a:gd name="connsiteY71" fmla="*/ 4130040 h 4168140"/>
                <a:gd name="connsiteX72" fmla="*/ 5951220 w 11681460"/>
                <a:gd name="connsiteY72" fmla="*/ 4145280 h 4168140"/>
                <a:gd name="connsiteX73" fmla="*/ 6035040 w 11681460"/>
                <a:gd name="connsiteY73" fmla="*/ 4168140 h 4168140"/>
                <a:gd name="connsiteX74" fmla="*/ 6149340 w 11681460"/>
                <a:gd name="connsiteY74" fmla="*/ 4137660 h 4168140"/>
                <a:gd name="connsiteX75" fmla="*/ 6286500 w 11681460"/>
                <a:gd name="connsiteY75" fmla="*/ 4114800 h 4168140"/>
                <a:gd name="connsiteX76" fmla="*/ 6393180 w 11681460"/>
                <a:gd name="connsiteY76" fmla="*/ 4053840 h 4168140"/>
                <a:gd name="connsiteX77" fmla="*/ 6484620 w 11681460"/>
                <a:gd name="connsiteY77" fmla="*/ 4038600 h 4168140"/>
                <a:gd name="connsiteX78" fmla="*/ 6583680 w 11681460"/>
                <a:gd name="connsiteY78" fmla="*/ 3970020 h 4168140"/>
                <a:gd name="connsiteX79" fmla="*/ 6697980 w 11681460"/>
                <a:gd name="connsiteY79" fmla="*/ 3886200 h 4168140"/>
                <a:gd name="connsiteX80" fmla="*/ 6728460 w 11681460"/>
                <a:gd name="connsiteY80" fmla="*/ 3817620 h 4168140"/>
                <a:gd name="connsiteX81" fmla="*/ 6842760 w 11681460"/>
                <a:gd name="connsiteY81" fmla="*/ 3733800 h 4168140"/>
                <a:gd name="connsiteX82" fmla="*/ 6972300 w 11681460"/>
                <a:gd name="connsiteY82" fmla="*/ 3642360 h 4168140"/>
                <a:gd name="connsiteX83" fmla="*/ 7078980 w 11681460"/>
                <a:gd name="connsiteY83" fmla="*/ 3528060 h 4168140"/>
                <a:gd name="connsiteX84" fmla="*/ 7139940 w 11681460"/>
                <a:gd name="connsiteY84" fmla="*/ 3444240 h 4168140"/>
                <a:gd name="connsiteX85" fmla="*/ 7269480 w 11681460"/>
                <a:gd name="connsiteY85" fmla="*/ 3284220 h 4168140"/>
                <a:gd name="connsiteX86" fmla="*/ 7330440 w 11681460"/>
                <a:gd name="connsiteY86" fmla="*/ 3185160 h 4168140"/>
                <a:gd name="connsiteX87" fmla="*/ 7376160 w 11681460"/>
                <a:gd name="connsiteY87" fmla="*/ 3116580 h 4168140"/>
                <a:gd name="connsiteX88" fmla="*/ 7444740 w 11681460"/>
                <a:gd name="connsiteY88" fmla="*/ 3093720 h 4168140"/>
                <a:gd name="connsiteX89" fmla="*/ 7513320 w 11681460"/>
                <a:gd name="connsiteY89" fmla="*/ 3101340 h 4168140"/>
                <a:gd name="connsiteX90" fmla="*/ 7574280 w 11681460"/>
                <a:gd name="connsiteY90" fmla="*/ 3078480 h 4168140"/>
                <a:gd name="connsiteX91" fmla="*/ 7726680 w 11681460"/>
                <a:gd name="connsiteY91" fmla="*/ 3108960 h 4168140"/>
                <a:gd name="connsiteX92" fmla="*/ 7833360 w 11681460"/>
                <a:gd name="connsiteY92" fmla="*/ 3162300 h 4168140"/>
                <a:gd name="connsiteX93" fmla="*/ 7962900 w 11681460"/>
                <a:gd name="connsiteY93" fmla="*/ 3192780 h 4168140"/>
                <a:gd name="connsiteX94" fmla="*/ 8161020 w 11681460"/>
                <a:gd name="connsiteY94" fmla="*/ 3268980 h 4168140"/>
                <a:gd name="connsiteX95" fmla="*/ 8290560 w 11681460"/>
                <a:gd name="connsiteY95" fmla="*/ 3337560 h 4168140"/>
                <a:gd name="connsiteX96" fmla="*/ 8382000 w 11681460"/>
                <a:gd name="connsiteY96" fmla="*/ 3360420 h 4168140"/>
                <a:gd name="connsiteX97" fmla="*/ 8458200 w 11681460"/>
                <a:gd name="connsiteY97" fmla="*/ 3398520 h 4168140"/>
                <a:gd name="connsiteX98" fmla="*/ 8595360 w 11681460"/>
                <a:gd name="connsiteY98" fmla="*/ 3512820 h 4168140"/>
                <a:gd name="connsiteX99" fmla="*/ 8641080 w 11681460"/>
                <a:gd name="connsiteY99" fmla="*/ 3566160 h 4168140"/>
                <a:gd name="connsiteX100" fmla="*/ 8702040 w 11681460"/>
                <a:gd name="connsiteY100" fmla="*/ 3604260 h 4168140"/>
                <a:gd name="connsiteX101" fmla="*/ 8763000 w 11681460"/>
                <a:gd name="connsiteY101" fmla="*/ 3634740 h 4168140"/>
                <a:gd name="connsiteX102" fmla="*/ 8854440 w 11681460"/>
                <a:gd name="connsiteY102" fmla="*/ 3627120 h 4168140"/>
                <a:gd name="connsiteX103" fmla="*/ 8968740 w 11681460"/>
                <a:gd name="connsiteY103" fmla="*/ 3619500 h 4168140"/>
                <a:gd name="connsiteX104" fmla="*/ 9060180 w 11681460"/>
                <a:gd name="connsiteY104" fmla="*/ 3642360 h 4168140"/>
                <a:gd name="connsiteX105" fmla="*/ 9151620 w 11681460"/>
                <a:gd name="connsiteY105" fmla="*/ 3657600 h 4168140"/>
                <a:gd name="connsiteX106" fmla="*/ 9227820 w 11681460"/>
                <a:gd name="connsiteY106" fmla="*/ 3642360 h 4168140"/>
                <a:gd name="connsiteX107" fmla="*/ 9311640 w 11681460"/>
                <a:gd name="connsiteY107" fmla="*/ 3611880 h 4168140"/>
                <a:gd name="connsiteX108" fmla="*/ 9433560 w 11681460"/>
                <a:gd name="connsiteY108" fmla="*/ 3589020 h 4168140"/>
                <a:gd name="connsiteX109" fmla="*/ 9509760 w 11681460"/>
                <a:gd name="connsiteY109" fmla="*/ 3528060 h 4168140"/>
                <a:gd name="connsiteX110" fmla="*/ 9646920 w 11681460"/>
                <a:gd name="connsiteY110" fmla="*/ 3489960 h 4168140"/>
                <a:gd name="connsiteX111" fmla="*/ 9784080 w 11681460"/>
                <a:gd name="connsiteY111" fmla="*/ 3444240 h 4168140"/>
                <a:gd name="connsiteX112" fmla="*/ 9860280 w 11681460"/>
                <a:gd name="connsiteY112" fmla="*/ 3383280 h 4168140"/>
                <a:gd name="connsiteX113" fmla="*/ 9921240 w 11681460"/>
                <a:gd name="connsiteY113" fmla="*/ 3314700 h 4168140"/>
                <a:gd name="connsiteX114" fmla="*/ 9997440 w 11681460"/>
                <a:gd name="connsiteY114" fmla="*/ 3208020 h 4168140"/>
                <a:gd name="connsiteX115" fmla="*/ 10043160 w 11681460"/>
                <a:gd name="connsiteY115" fmla="*/ 3101340 h 4168140"/>
                <a:gd name="connsiteX116" fmla="*/ 10104120 w 11681460"/>
                <a:gd name="connsiteY116" fmla="*/ 3017520 h 4168140"/>
                <a:gd name="connsiteX117" fmla="*/ 10157460 w 11681460"/>
                <a:gd name="connsiteY117" fmla="*/ 2933700 h 4168140"/>
                <a:gd name="connsiteX118" fmla="*/ 10218420 w 11681460"/>
                <a:gd name="connsiteY118" fmla="*/ 2849880 h 4168140"/>
                <a:gd name="connsiteX119" fmla="*/ 10294620 w 11681460"/>
                <a:gd name="connsiteY119" fmla="*/ 2735580 h 4168140"/>
                <a:gd name="connsiteX120" fmla="*/ 10347960 w 11681460"/>
                <a:gd name="connsiteY120" fmla="*/ 2621280 h 4168140"/>
                <a:gd name="connsiteX121" fmla="*/ 10431780 w 11681460"/>
                <a:gd name="connsiteY121" fmla="*/ 2499360 h 4168140"/>
                <a:gd name="connsiteX122" fmla="*/ 10500360 w 11681460"/>
                <a:gd name="connsiteY122" fmla="*/ 2354580 h 4168140"/>
                <a:gd name="connsiteX123" fmla="*/ 10553700 w 11681460"/>
                <a:gd name="connsiteY123" fmla="*/ 2263140 h 4168140"/>
                <a:gd name="connsiteX124" fmla="*/ 10584180 w 11681460"/>
                <a:gd name="connsiteY124" fmla="*/ 2194560 h 4168140"/>
                <a:gd name="connsiteX125" fmla="*/ 10614660 w 11681460"/>
                <a:gd name="connsiteY125" fmla="*/ 2118360 h 4168140"/>
                <a:gd name="connsiteX126" fmla="*/ 10675620 w 11681460"/>
                <a:gd name="connsiteY126" fmla="*/ 2049780 h 4168140"/>
                <a:gd name="connsiteX127" fmla="*/ 10690860 w 11681460"/>
                <a:gd name="connsiteY127" fmla="*/ 1988820 h 4168140"/>
                <a:gd name="connsiteX128" fmla="*/ 10713720 w 11681460"/>
                <a:gd name="connsiteY128" fmla="*/ 1927860 h 4168140"/>
                <a:gd name="connsiteX129" fmla="*/ 10767060 w 11681460"/>
                <a:gd name="connsiteY129" fmla="*/ 1859280 h 4168140"/>
                <a:gd name="connsiteX130" fmla="*/ 10873740 w 11681460"/>
                <a:gd name="connsiteY130" fmla="*/ 1828800 h 4168140"/>
                <a:gd name="connsiteX131" fmla="*/ 11079480 w 11681460"/>
                <a:gd name="connsiteY131" fmla="*/ 1767840 h 4168140"/>
                <a:gd name="connsiteX132" fmla="*/ 11247120 w 11681460"/>
                <a:gd name="connsiteY132" fmla="*/ 1684020 h 4168140"/>
                <a:gd name="connsiteX133" fmla="*/ 11414760 w 11681460"/>
                <a:gd name="connsiteY133" fmla="*/ 1638300 h 4168140"/>
                <a:gd name="connsiteX134" fmla="*/ 11490960 w 11681460"/>
                <a:gd name="connsiteY134" fmla="*/ 1577340 h 4168140"/>
                <a:gd name="connsiteX135" fmla="*/ 11635740 w 11681460"/>
                <a:gd name="connsiteY135" fmla="*/ 1508760 h 4168140"/>
                <a:gd name="connsiteX136" fmla="*/ 11681460 w 11681460"/>
                <a:gd name="connsiteY136" fmla="*/ 1417320 h 4168140"/>
                <a:gd name="connsiteX137" fmla="*/ 11620500 w 11681460"/>
                <a:gd name="connsiteY137" fmla="*/ 1417320 h 4168140"/>
                <a:gd name="connsiteX138" fmla="*/ 11567160 w 11681460"/>
                <a:gd name="connsiteY138" fmla="*/ 1379220 h 4168140"/>
                <a:gd name="connsiteX139" fmla="*/ 11498580 w 11681460"/>
                <a:gd name="connsiteY139" fmla="*/ 1318260 h 4168140"/>
                <a:gd name="connsiteX140" fmla="*/ 11468100 w 11681460"/>
                <a:gd name="connsiteY140" fmla="*/ 1280160 h 4168140"/>
                <a:gd name="connsiteX141" fmla="*/ 11430000 w 11681460"/>
                <a:gd name="connsiteY141" fmla="*/ 1216660 h 4168140"/>
                <a:gd name="connsiteX142" fmla="*/ 11363960 w 11681460"/>
                <a:gd name="connsiteY142" fmla="*/ 1267460 h 4168140"/>
                <a:gd name="connsiteX143" fmla="*/ 11353800 w 11681460"/>
                <a:gd name="connsiteY143" fmla="*/ 1356360 h 4168140"/>
                <a:gd name="connsiteX144" fmla="*/ 11224260 w 11681460"/>
                <a:gd name="connsiteY144" fmla="*/ 1417320 h 4168140"/>
                <a:gd name="connsiteX145" fmla="*/ 11109960 w 11681460"/>
                <a:gd name="connsiteY145" fmla="*/ 1463040 h 4168140"/>
                <a:gd name="connsiteX146" fmla="*/ 10911840 w 11681460"/>
                <a:gd name="connsiteY146" fmla="*/ 1524000 h 4168140"/>
                <a:gd name="connsiteX147" fmla="*/ 10774680 w 11681460"/>
                <a:gd name="connsiteY147" fmla="*/ 1546860 h 4168140"/>
                <a:gd name="connsiteX148" fmla="*/ 10675620 w 11681460"/>
                <a:gd name="connsiteY148" fmla="*/ 1615440 h 4168140"/>
                <a:gd name="connsiteX149" fmla="*/ 10568940 w 11681460"/>
                <a:gd name="connsiteY149" fmla="*/ 1676400 h 4168140"/>
                <a:gd name="connsiteX150" fmla="*/ 10485120 w 11681460"/>
                <a:gd name="connsiteY150" fmla="*/ 1760220 h 4168140"/>
                <a:gd name="connsiteX151" fmla="*/ 10454640 w 11681460"/>
                <a:gd name="connsiteY151" fmla="*/ 1836420 h 4168140"/>
                <a:gd name="connsiteX152" fmla="*/ 10416540 w 11681460"/>
                <a:gd name="connsiteY152" fmla="*/ 1927860 h 4168140"/>
                <a:gd name="connsiteX153" fmla="*/ 10401300 w 11681460"/>
                <a:gd name="connsiteY153" fmla="*/ 2004060 h 4168140"/>
                <a:gd name="connsiteX154" fmla="*/ 10363200 w 11681460"/>
                <a:gd name="connsiteY154" fmla="*/ 2095500 h 4168140"/>
                <a:gd name="connsiteX155" fmla="*/ 10317480 w 11681460"/>
                <a:gd name="connsiteY155" fmla="*/ 2225040 h 4168140"/>
                <a:gd name="connsiteX156" fmla="*/ 10287000 w 11681460"/>
                <a:gd name="connsiteY156" fmla="*/ 2346960 h 4168140"/>
                <a:gd name="connsiteX157" fmla="*/ 10218420 w 11681460"/>
                <a:gd name="connsiteY157" fmla="*/ 2499360 h 4168140"/>
                <a:gd name="connsiteX158" fmla="*/ 10134600 w 11681460"/>
                <a:gd name="connsiteY158" fmla="*/ 2621280 h 4168140"/>
                <a:gd name="connsiteX159" fmla="*/ 10043160 w 11681460"/>
                <a:gd name="connsiteY159" fmla="*/ 2735580 h 4168140"/>
                <a:gd name="connsiteX160" fmla="*/ 9974580 w 11681460"/>
                <a:gd name="connsiteY160" fmla="*/ 2857500 h 4168140"/>
                <a:gd name="connsiteX161" fmla="*/ 9906000 w 11681460"/>
                <a:gd name="connsiteY161" fmla="*/ 2941320 h 4168140"/>
                <a:gd name="connsiteX162" fmla="*/ 9860280 w 11681460"/>
                <a:gd name="connsiteY162" fmla="*/ 3032760 h 4168140"/>
                <a:gd name="connsiteX163" fmla="*/ 9806940 w 11681460"/>
                <a:gd name="connsiteY163" fmla="*/ 3116580 h 4168140"/>
                <a:gd name="connsiteX164" fmla="*/ 9715500 w 11681460"/>
                <a:gd name="connsiteY164" fmla="*/ 3208020 h 4168140"/>
                <a:gd name="connsiteX165" fmla="*/ 9616440 w 11681460"/>
                <a:gd name="connsiteY165" fmla="*/ 3261360 h 4168140"/>
                <a:gd name="connsiteX166" fmla="*/ 9532620 w 11681460"/>
                <a:gd name="connsiteY166" fmla="*/ 3329940 h 4168140"/>
                <a:gd name="connsiteX167" fmla="*/ 9471660 w 11681460"/>
                <a:gd name="connsiteY167" fmla="*/ 3375660 h 4168140"/>
                <a:gd name="connsiteX168" fmla="*/ 9410700 w 11681460"/>
                <a:gd name="connsiteY168" fmla="*/ 3429000 h 4168140"/>
                <a:gd name="connsiteX169" fmla="*/ 9288780 w 11681460"/>
                <a:gd name="connsiteY169" fmla="*/ 3436620 h 4168140"/>
                <a:gd name="connsiteX170" fmla="*/ 9166860 w 11681460"/>
                <a:gd name="connsiteY170" fmla="*/ 3444240 h 4168140"/>
                <a:gd name="connsiteX171" fmla="*/ 9029700 w 11681460"/>
                <a:gd name="connsiteY171" fmla="*/ 3413760 h 4168140"/>
                <a:gd name="connsiteX172" fmla="*/ 8823960 w 11681460"/>
                <a:gd name="connsiteY172" fmla="*/ 3360420 h 4168140"/>
                <a:gd name="connsiteX173" fmla="*/ 8679180 w 11681460"/>
                <a:gd name="connsiteY173" fmla="*/ 3329940 h 4168140"/>
                <a:gd name="connsiteX174" fmla="*/ 8572500 w 11681460"/>
                <a:gd name="connsiteY174" fmla="*/ 3276600 h 4168140"/>
                <a:gd name="connsiteX175" fmla="*/ 8465820 w 11681460"/>
                <a:gd name="connsiteY175" fmla="*/ 3215640 h 4168140"/>
                <a:gd name="connsiteX176" fmla="*/ 8321040 w 11681460"/>
                <a:gd name="connsiteY176" fmla="*/ 3177540 h 4168140"/>
                <a:gd name="connsiteX177" fmla="*/ 8199120 w 11681460"/>
                <a:gd name="connsiteY177" fmla="*/ 3131820 h 4168140"/>
                <a:gd name="connsiteX178" fmla="*/ 8069580 w 11681460"/>
                <a:gd name="connsiteY178" fmla="*/ 3078480 h 4168140"/>
                <a:gd name="connsiteX179" fmla="*/ 7917180 w 11681460"/>
                <a:gd name="connsiteY179" fmla="*/ 2994660 h 4168140"/>
                <a:gd name="connsiteX180" fmla="*/ 7787640 w 11681460"/>
                <a:gd name="connsiteY180" fmla="*/ 2971800 h 4168140"/>
                <a:gd name="connsiteX181" fmla="*/ 7719060 w 11681460"/>
                <a:gd name="connsiteY181" fmla="*/ 2933700 h 4168140"/>
                <a:gd name="connsiteX182" fmla="*/ 7612380 w 11681460"/>
                <a:gd name="connsiteY182" fmla="*/ 2903220 h 4168140"/>
                <a:gd name="connsiteX183" fmla="*/ 7566660 w 11681460"/>
                <a:gd name="connsiteY183" fmla="*/ 2887980 h 4168140"/>
                <a:gd name="connsiteX184" fmla="*/ 7551420 w 11681460"/>
                <a:gd name="connsiteY184" fmla="*/ 2849880 h 4168140"/>
                <a:gd name="connsiteX185" fmla="*/ 7533640 w 11681460"/>
                <a:gd name="connsiteY185" fmla="*/ 2788920 h 4168140"/>
                <a:gd name="connsiteX186" fmla="*/ 7475220 w 11681460"/>
                <a:gd name="connsiteY186" fmla="*/ 2857500 h 4168140"/>
                <a:gd name="connsiteX187" fmla="*/ 7414260 w 11681460"/>
                <a:gd name="connsiteY187" fmla="*/ 2887980 h 4168140"/>
                <a:gd name="connsiteX188" fmla="*/ 7345680 w 11681460"/>
                <a:gd name="connsiteY188" fmla="*/ 2971800 h 4168140"/>
                <a:gd name="connsiteX189" fmla="*/ 7315200 w 11681460"/>
                <a:gd name="connsiteY189" fmla="*/ 2994660 h 4168140"/>
                <a:gd name="connsiteX190" fmla="*/ 7261860 w 11681460"/>
                <a:gd name="connsiteY190" fmla="*/ 3009900 h 4168140"/>
                <a:gd name="connsiteX191" fmla="*/ 7193280 w 11681460"/>
                <a:gd name="connsiteY191" fmla="*/ 3025140 h 4168140"/>
                <a:gd name="connsiteX192" fmla="*/ 7155180 w 11681460"/>
                <a:gd name="connsiteY192" fmla="*/ 3078480 h 4168140"/>
                <a:gd name="connsiteX193" fmla="*/ 7109460 w 11681460"/>
                <a:gd name="connsiteY193" fmla="*/ 3154680 h 4168140"/>
                <a:gd name="connsiteX194" fmla="*/ 7048500 w 11681460"/>
                <a:gd name="connsiteY194" fmla="*/ 3246120 h 4168140"/>
                <a:gd name="connsiteX195" fmla="*/ 6995160 w 11681460"/>
                <a:gd name="connsiteY195" fmla="*/ 3307080 h 4168140"/>
                <a:gd name="connsiteX196" fmla="*/ 6972300 w 11681460"/>
                <a:gd name="connsiteY196" fmla="*/ 3352800 h 4168140"/>
                <a:gd name="connsiteX197" fmla="*/ 6949440 w 11681460"/>
                <a:gd name="connsiteY197" fmla="*/ 3413760 h 4168140"/>
                <a:gd name="connsiteX198" fmla="*/ 6949440 w 11681460"/>
                <a:gd name="connsiteY198" fmla="*/ 3413760 h 4168140"/>
                <a:gd name="connsiteX199" fmla="*/ 6911340 w 11681460"/>
                <a:gd name="connsiteY199" fmla="*/ 3474720 h 4168140"/>
                <a:gd name="connsiteX200" fmla="*/ 6888480 w 11681460"/>
                <a:gd name="connsiteY200" fmla="*/ 3505200 h 4168140"/>
                <a:gd name="connsiteX201" fmla="*/ 6819900 w 11681460"/>
                <a:gd name="connsiteY201" fmla="*/ 3566160 h 4168140"/>
                <a:gd name="connsiteX202" fmla="*/ 6743700 w 11681460"/>
                <a:gd name="connsiteY202" fmla="*/ 3581400 h 4168140"/>
                <a:gd name="connsiteX203" fmla="*/ 6675120 w 11681460"/>
                <a:gd name="connsiteY203" fmla="*/ 3657600 h 4168140"/>
                <a:gd name="connsiteX204" fmla="*/ 6629400 w 11681460"/>
                <a:gd name="connsiteY204" fmla="*/ 3718560 h 4168140"/>
                <a:gd name="connsiteX205" fmla="*/ 6576060 w 11681460"/>
                <a:gd name="connsiteY205" fmla="*/ 3779520 h 4168140"/>
                <a:gd name="connsiteX206" fmla="*/ 6484620 w 11681460"/>
                <a:gd name="connsiteY206" fmla="*/ 3817620 h 4168140"/>
                <a:gd name="connsiteX207" fmla="*/ 6400800 w 11681460"/>
                <a:gd name="connsiteY207" fmla="*/ 3832860 h 4168140"/>
                <a:gd name="connsiteX208" fmla="*/ 6263640 w 11681460"/>
                <a:gd name="connsiteY208" fmla="*/ 3870960 h 4168140"/>
                <a:gd name="connsiteX209" fmla="*/ 6126480 w 11681460"/>
                <a:gd name="connsiteY209" fmla="*/ 3901440 h 4168140"/>
                <a:gd name="connsiteX210" fmla="*/ 6027420 w 11681460"/>
                <a:gd name="connsiteY210" fmla="*/ 3916680 h 4168140"/>
                <a:gd name="connsiteX211" fmla="*/ 5890260 w 11681460"/>
                <a:gd name="connsiteY211" fmla="*/ 3878580 h 4168140"/>
                <a:gd name="connsiteX212" fmla="*/ 5821680 w 11681460"/>
                <a:gd name="connsiteY212" fmla="*/ 3863340 h 4168140"/>
                <a:gd name="connsiteX213" fmla="*/ 5737860 w 11681460"/>
                <a:gd name="connsiteY213" fmla="*/ 3825240 h 4168140"/>
                <a:gd name="connsiteX214" fmla="*/ 5638800 w 11681460"/>
                <a:gd name="connsiteY214" fmla="*/ 3794760 h 4168140"/>
                <a:gd name="connsiteX215" fmla="*/ 5524500 w 11681460"/>
                <a:gd name="connsiteY215" fmla="*/ 3756660 h 4168140"/>
                <a:gd name="connsiteX216" fmla="*/ 5448300 w 11681460"/>
                <a:gd name="connsiteY216" fmla="*/ 3718560 h 4168140"/>
                <a:gd name="connsiteX217" fmla="*/ 5349240 w 11681460"/>
                <a:gd name="connsiteY217" fmla="*/ 3657600 h 4168140"/>
                <a:gd name="connsiteX218" fmla="*/ 5295900 w 11681460"/>
                <a:gd name="connsiteY218" fmla="*/ 3619500 h 4168140"/>
                <a:gd name="connsiteX219" fmla="*/ 5234940 w 11681460"/>
                <a:gd name="connsiteY219" fmla="*/ 3596640 h 4168140"/>
                <a:gd name="connsiteX220" fmla="*/ 5135880 w 11681460"/>
                <a:gd name="connsiteY220" fmla="*/ 3550920 h 4168140"/>
                <a:gd name="connsiteX221" fmla="*/ 5059680 w 11681460"/>
                <a:gd name="connsiteY221" fmla="*/ 3505200 h 4168140"/>
                <a:gd name="connsiteX222" fmla="*/ 5029200 w 11681460"/>
                <a:gd name="connsiteY222" fmla="*/ 3482340 h 4168140"/>
                <a:gd name="connsiteX223" fmla="*/ 4960620 w 11681460"/>
                <a:gd name="connsiteY223" fmla="*/ 3413760 h 4168140"/>
                <a:gd name="connsiteX224" fmla="*/ 4876800 w 11681460"/>
                <a:gd name="connsiteY224" fmla="*/ 3299460 h 4168140"/>
                <a:gd name="connsiteX225" fmla="*/ 4808220 w 11681460"/>
                <a:gd name="connsiteY225" fmla="*/ 3200400 h 4168140"/>
                <a:gd name="connsiteX226" fmla="*/ 4777740 w 11681460"/>
                <a:gd name="connsiteY226" fmla="*/ 3147060 h 4168140"/>
                <a:gd name="connsiteX227" fmla="*/ 4724400 w 11681460"/>
                <a:gd name="connsiteY227" fmla="*/ 3108960 h 4168140"/>
                <a:gd name="connsiteX228" fmla="*/ 4648200 w 11681460"/>
                <a:gd name="connsiteY228" fmla="*/ 3063240 h 4168140"/>
                <a:gd name="connsiteX229" fmla="*/ 4533900 w 11681460"/>
                <a:gd name="connsiteY229" fmla="*/ 2979420 h 4168140"/>
                <a:gd name="connsiteX230" fmla="*/ 4427220 w 11681460"/>
                <a:gd name="connsiteY230" fmla="*/ 2941320 h 4168140"/>
                <a:gd name="connsiteX231" fmla="*/ 4366260 w 11681460"/>
                <a:gd name="connsiteY231" fmla="*/ 2903220 h 4168140"/>
                <a:gd name="connsiteX232" fmla="*/ 4244340 w 11681460"/>
                <a:gd name="connsiteY232" fmla="*/ 2842260 h 4168140"/>
                <a:gd name="connsiteX233" fmla="*/ 4145280 w 11681460"/>
                <a:gd name="connsiteY233" fmla="*/ 2811780 h 4168140"/>
                <a:gd name="connsiteX234" fmla="*/ 4038600 w 11681460"/>
                <a:gd name="connsiteY234" fmla="*/ 2804160 h 4168140"/>
                <a:gd name="connsiteX235" fmla="*/ 3954780 w 11681460"/>
                <a:gd name="connsiteY235" fmla="*/ 2819400 h 4168140"/>
                <a:gd name="connsiteX236" fmla="*/ 3863340 w 11681460"/>
                <a:gd name="connsiteY236" fmla="*/ 2804160 h 4168140"/>
                <a:gd name="connsiteX237" fmla="*/ 3741420 w 11681460"/>
                <a:gd name="connsiteY237" fmla="*/ 2781300 h 4168140"/>
                <a:gd name="connsiteX238" fmla="*/ 3649980 w 11681460"/>
                <a:gd name="connsiteY238" fmla="*/ 2743200 h 4168140"/>
                <a:gd name="connsiteX239" fmla="*/ 3573780 w 11681460"/>
                <a:gd name="connsiteY239" fmla="*/ 2674620 h 4168140"/>
                <a:gd name="connsiteX240" fmla="*/ 3482340 w 11681460"/>
                <a:gd name="connsiteY240" fmla="*/ 2621280 h 4168140"/>
                <a:gd name="connsiteX241" fmla="*/ 3436620 w 11681460"/>
                <a:gd name="connsiteY241" fmla="*/ 2552700 h 4168140"/>
                <a:gd name="connsiteX242" fmla="*/ 3329940 w 11681460"/>
                <a:gd name="connsiteY242" fmla="*/ 2423160 h 4168140"/>
                <a:gd name="connsiteX243" fmla="*/ 3261360 w 11681460"/>
                <a:gd name="connsiteY243" fmla="*/ 2324100 h 4168140"/>
                <a:gd name="connsiteX244" fmla="*/ 3131820 w 11681460"/>
                <a:gd name="connsiteY244" fmla="*/ 2209800 h 4168140"/>
                <a:gd name="connsiteX245" fmla="*/ 3040380 w 11681460"/>
                <a:gd name="connsiteY245" fmla="*/ 2141220 h 4168140"/>
                <a:gd name="connsiteX246" fmla="*/ 2910840 w 11681460"/>
                <a:gd name="connsiteY246" fmla="*/ 2034540 h 4168140"/>
                <a:gd name="connsiteX247" fmla="*/ 2849880 w 11681460"/>
                <a:gd name="connsiteY247" fmla="*/ 1958340 h 4168140"/>
                <a:gd name="connsiteX248" fmla="*/ 2743200 w 11681460"/>
                <a:gd name="connsiteY248" fmla="*/ 1889760 h 4168140"/>
                <a:gd name="connsiteX249" fmla="*/ 2659380 w 11681460"/>
                <a:gd name="connsiteY249" fmla="*/ 1844040 h 4168140"/>
                <a:gd name="connsiteX250" fmla="*/ 2575560 w 11681460"/>
                <a:gd name="connsiteY250" fmla="*/ 1744980 h 4168140"/>
                <a:gd name="connsiteX251" fmla="*/ 2468880 w 11681460"/>
                <a:gd name="connsiteY251" fmla="*/ 1645920 h 4168140"/>
                <a:gd name="connsiteX252" fmla="*/ 2400300 w 11681460"/>
                <a:gd name="connsiteY252" fmla="*/ 1607820 h 4168140"/>
                <a:gd name="connsiteX253" fmla="*/ 2263140 w 11681460"/>
                <a:gd name="connsiteY253" fmla="*/ 1501140 h 4168140"/>
                <a:gd name="connsiteX254" fmla="*/ 2171700 w 11681460"/>
                <a:gd name="connsiteY254" fmla="*/ 1432560 h 4168140"/>
                <a:gd name="connsiteX255" fmla="*/ 2087880 w 11681460"/>
                <a:gd name="connsiteY255" fmla="*/ 1363980 h 4168140"/>
                <a:gd name="connsiteX256" fmla="*/ 1950720 w 11681460"/>
                <a:gd name="connsiteY256" fmla="*/ 1272540 h 4168140"/>
                <a:gd name="connsiteX257" fmla="*/ 1805940 w 11681460"/>
                <a:gd name="connsiteY257" fmla="*/ 1135380 h 4168140"/>
                <a:gd name="connsiteX258" fmla="*/ 1729740 w 11681460"/>
                <a:gd name="connsiteY258" fmla="*/ 1089660 h 4168140"/>
                <a:gd name="connsiteX259" fmla="*/ 1668780 w 11681460"/>
                <a:gd name="connsiteY259" fmla="*/ 1043940 h 4168140"/>
                <a:gd name="connsiteX260" fmla="*/ 1592580 w 11681460"/>
                <a:gd name="connsiteY260" fmla="*/ 990600 h 4168140"/>
                <a:gd name="connsiteX261" fmla="*/ 1470660 w 11681460"/>
                <a:gd name="connsiteY261" fmla="*/ 891540 h 4168140"/>
                <a:gd name="connsiteX262" fmla="*/ 1386840 w 11681460"/>
                <a:gd name="connsiteY262" fmla="*/ 845820 h 4168140"/>
                <a:gd name="connsiteX263" fmla="*/ 1318260 w 11681460"/>
                <a:gd name="connsiteY263" fmla="*/ 784860 h 4168140"/>
                <a:gd name="connsiteX264" fmla="*/ 1264920 w 11681460"/>
                <a:gd name="connsiteY264" fmla="*/ 723900 h 4168140"/>
                <a:gd name="connsiteX265" fmla="*/ 1181100 w 11681460"/>
                <a:gd name="connsiteY265" fmla="*/ 647700 h 4168140"/>
                <a:gd name="connsiteX266" fmla="*/ 1089660 w 11681460"/>
                <a:gd name="connsiteY266" fmla="*/ 624840 h 4168140"/>
                <a:gd name="connsiteX267" fmla="*/ 1021080 w 11681460"/>
                <a:gd name="connsiteY267" fmla="*/ 586740 h 4168140"/>
                <a:gd name="connsiteX268" fmla="*/ 937260 w 11681460"/>
                <a:gd name="connsiteY268" fmla="*/ 548640 h 4168140"/>
                <a:gd name="connsiteX269" fmla="*/ 830580 w 11681460"/>
                <a:gd name="connsiteY269" fmla="*/ 510540 h 4168140"/>
                <a:gd name="connsiteX270" fmla="*/ 754380 w 11681460"/>
                <a:gd name="connsiteY270" fmla="*/ 457200 h 4168140"/>
                <a:gd name="connsiteX271" fmla="*/ 708660 w 11681460"/>
                <a:gd name="connsiteY271" fmla="*/ 419100 h 4168140"/>
                <a:gd name="connsiteX272" fmla="*/ 609600 w 11681460"/>
                <a:gd name="connsiteY272" fmla="*/ 396240 h 4168140"/>
                <a:gd name="connsiteX273" fmla="*/ 548640 w 11681460"/>
                <a:gd name="connsiteY273" fmla="*/ 320040 h 4168140"/>
                <a:gd name="connsiteX274" fmla="*/ 510540 w 11681460"/>
                <a:gd name="connsiteY274" fmla="*/ 251460 h 4168140"/>
                <a:gd name="connsiteX275" fmla="*/ 464820 w 11681460"/>
                <a:gd name="connsiteY275" fmla="*/ 190500 h 4168140"/>
                <a:gd name="connsiteX276" fmla="*/ 411480 w 11681460"/>
                <a:gd name="connsiteY276" fmla="*/ 137160 h 4168140"/>
                <a:gd name="connsiteX277" fmla="*/ 373380 w 11681460"/>
                <a:gd name="connsiteY277" fmla="*/ 45720 h 4168140"/>
                <a:gd name="connsiteX278" fmla="*/ 342900 w 11681460"/>
                <a:gd name="connsiteY278" fmla="*/ 0 h 4168140"/>
                <a:gd name="connsiteX279" fmla="*/ 327660 w 11681460"/>
                <a:gd name="connsiteY279" fmla="*/ 60960 h 4168140"/>
                <a:gd name="connsiteX280" fmla="*/ 289560 w 11681460"/>
                <a:gd name="connsiteY280" fmla="*/ 91440 h 4168140"/>
                <a:gd name="connsiteX281" fmla="*/ 236220 w 11681460"/>
                <a:gd name="connsiteY281" fmla="*/ 114300 h 4168140"/>
                <a:gd name="connsiteX282" fmla="*/ 198120 w 11681460"/>
                <a:gd name="connsiteY282" fmla="*/ 175260 h 4168140"/>
                <a:gd name="connsiteX283" fmla="*/ 175260 w 11681460"/>
                <a:gd name="connsiteY283" fmla="*/ 228600 h 4168140"/>
                <a:gd name="connsiteX284" fmla="*/ 114300 w 11681460"/>
                <a:gd name="connsiteY284" fmla="*/ 236220 h 4168140"/>
                <a:gd name="connsiteX285" fmla="*/ 45720 w 11681460"/>
                <a:gd name="connsiteY285" fmla="*/ 251460 h 4168140"/>
                <a:gd name="connsiteX286" fmla="*/ 0 w 11681460"/>
                <a:gd name="connsiteY286" fmla="*/ 281940 h 4168140"/>
                <a:gd name="connsiteX287" fmla="*/ 68580 w 11681460"/>
                <a:gd name="connsiteY287" fmla="*/ 320040 h 4168140"/>
                <a:gd name="connsiteX0" fmla="*/ 68580 w 11681460"/>
                <a:gd name="connsiteY0" fmla="*/ 320040 h 4168140"/>
                <a:gd name="connsiteX1" fmla="*/ 121920 w 11681460"/>
                <a:gd name="connsiteY1" fmla="*/ 381000 h 4168140"/>
                <a:gd name="connsiteX2" fmla="*/ 198120 w 11681460"/>
                <a:gd name="connsiteY2" fmla="*/ 419100 h 4168140"/>
                <a:gd name="connsiteX3" fmla="*/ 320040 w 11681460"/>
                <a:gd name="connsiteY3" fmla="*/ 510540 h 4168140"/>
                <a:gd name="connsiteX4" fmla="*/ 411480 w 11681460"/>
                <a:gd name="connsiteY4" fmla="*/ 563880 h 4168140"/>
                <a:gd name="connsiteX5" fmla="*/ 472440 w 11681460"/>
                <a:gd name="connsiteY5" fmla="*/ 632460 h 4168140"/>
                <a:gd name="connsiteX6" fmla="*/ 601980 w 11681460"/>
                <a:gd name="connsiteY6" fmla="*/ 708660 h 4168140"/>
                <a:gd name="connsiteX7" fmla="*/ 739140 w 11681460"/>
                <a:gd name="connsiteY7" fmla="*/ 784860 h 4168140"/>
                <a:gd name="connsiteX8" fmla="*/ 861060 w 11681460"/>
                <a:gd name="connsiteY8" fmla="*/ 868680 h 4168140"/>
                <a:gd name="connsiteX9" fmla="*/ 944880 w 11681460"/>
                <a:gd name="connsiteY9" fmla="*/ 952500 h 4168140"/>
                <a:gd name="connsiteX10" fmla="*/ 1021080 w 11681460"/>
                <a:gd name="connsiteY10" fmla="*/ 1005840 h 4168140"/>
                <a:gd name="connsiteX11" fmla="*/ 1097280 w 11681460"/>
                <a:gd name="connsiteY11" fmla="*/ 1043940 h 4168140"/>
                <a:gd name="connsiteX12" fmla="*/ 1181100 w 11681460"/>
                <a:gd name="connsiteY12" fmla="*/ 1104900 h 4168140"/>
                <a:gd name="connsiteX13" fmla="*/ 1249680 w 11681460"/>
                <a:gd name="connsiteY13" fmla="*/ 1150620 h 4168140"/>
                <a:gd name="connsiteX14" fmla="*/ 1341120 w 11681460"/>
                <a:gd name="connsiteY14" fmla="*/ 1196340 h 4168140"/>
                <a:gd name="connsiteX15" fmla="*/ 1417320 w 11681460"/>
                <a:gd name="connsiteY15" fmla="*/ 1257300 h 4168140"/>
                <a:gd name="connsiteX16" fmla="*/ 1493520 w 11681460"/>
                <a:gd name="connsiteY16" fmla="*/ 1333500 h 4168140"/>
                <a:gd name="connsiteX17" fmla="*/ 1569720 w 11681460"/>
                <a:gd name="connsiteY17" fmla="*/ 1356360 h 4168140"/>
                <a:gd name="connsiteX18" fmla="*/ 1684020 w 11681460"/>
                <a:gd name="connsiteY18" fmla="*/ 1424940 h 4168140"/>
                <a:gd name="connsiteX19" fmla="*/ 1729740 w 11681460"/>
                <a:gd name="connsiteY19" fmla="*/ 1485900 h 4168140"/>
                <a:gd name="connsiteX20" fmla="*/ 1844040 w 11681460"/>
                <a:gd name="connsiteY20" fmla="*/ 1569720 h 4168140"/>
                <a:gd name="connsiteX21" fmla="*/ 1935480 w 11681460"/>
                <a:gd name="connsiteY21" fmla="*/ 1615440 h 4168140"/>
                <a:gd name="connsiteX22" fmla="*/ 2049780 w 11681460"/>
                <a:gd name="connsiteY22" fmla="*/ 1691640 h 4168140"/>
                <a:gd name="connsiteX23" fmla="*/ 2133600 w 11681460"/>
                <a:gd name="connsiteY23" fmla="*/ 1729740 h 4168140"/>
                <a:gd name="connsiteX24" fmla="*/ 2202180 w 11681460"/>
                <a:gd name="connsiteY24" fmla="*/ 1805940 h 4168140"/>
                <a:gd name="connsiteX25" fmla="*/ 2255520 w 11681460"/>
                <a:gd name="connsiteY25" fmla="*/ 1821180 h 4168140"/>
                <a:gd name="connsiteX26" fmla="*/ 2316480 w 11681460"/>
                <a:gd name="connsiteY26" fmla="*/ 1866900 h 4168140"/>
                <a:gd name="connsiteX27" fmla="*/ 2423160 w 11681460"/>
                <a:gd name="connsiteY27" fmla="*/ 2004060 h 4168140"/>
                <a:gd name="connsiteX28" fmla="*/ 2476500 w 11681460"/>
                <a:gd name="connsiteY28" fmla="*/ 2087880 h 4168140"/>
                <a:gd name="connsiteX29" fmla="*/ 2567940 w 11681460"/>
                <a:gd name="connsiteY29" fmla="*/ 2148840 h 4168140"/>
                <a:gd name="connsiteX30" fmla="*/ 2682240 w 11681460"/>
                <a:gd name="connsiteY30" fmla="*/ 2186940 h 4168140"/>
                <a:gd name="connsiteX31" fmla="*/ 2743200 w 11681460"/>
                <a:gd name="connsiteY31" fmla="*/ 2209800 h 4168140"/>
                <a:gd name="connsiteX32" fmla="*/ 2811780 w 11681460"/>
                <a:gd name="connsiteY32" fmla="*/ 2247900 h 4168140"/>
                <a:gd name="connsiteX33" fmla="*/ 2887980 w 11681460"/>
                <a:gd name="connsiteY33" fmla="*/ 2301240 h 4168140"/>
                <a:gd name="connsiteX34" fmla="*/ 2979420 w 11681460"/>
                <a:gd name="connsiteY34" fmla="*/ 2385060 h 4168140"/>
                <a:gd name="connsiteX35" fmla="*/ 3055620 w 11681460"/>
                <a:gd name="connsiteY35" fmla="*/ 2461260 h 4168140"/>
                <a:gd name="connsiteX36" fmla="*/ 3139440 w 11681460"/>
                <a:gd name="connsiteY36" fmla="*/ 2537460 h 4168140"/>
                <a:gd name="connsiteX37" fmla="*/ 3261360 w 11681460"/>
                <a:gd name="connsiteY37" fmla="*/ 2628900 h 4168140"/>
                <a:gd name="connsiteX38" fmla="*/ 3345180 w 11681460"/>
                <a:gd name="connsiteY38" fmla="*/ 2720340 h 4168140"/>
                <a:gd name="connsiteX39" fmla="*/ 3444240 w 11681460"/>
                <a:gd name="connsiteY39" fmla="*/ 2796540 h 4168140"/>
                <a:gd name="connsiteX40" fmla="*/ 3558540 w 11681460"/>
                <a:gd name="connsiteY40" fmla="*/ 2872740 h 4168140"/>
                <a:gd name="connsiteX41" fmla="*/ 3619500 w 11681460"/>
                <a:gd name="connsiteY41" fmla="*/ 2979420 h 4168140"/>
                <a:gd name="connsiteX42" fmla="*/ 3619500 w 11681460"/>
                <a:gd name="connsiteY42" fmla="*/ 2979420 h 4168140"/>
                <a:gd name="connsiteX43" fmla="*/ 3649980 w 11681460"/>
                <a:gd name="connsiteY43" fmla="*/ 3048000 h 4168140"/>
                <a:gd name="connsiteX44" fmla="*/ 3703320 w 11681460"/>
                <a:gd name="connsiteY44" fmla="*/ 3086100 h 4168140"/>
                <a:gd name="connsiteX45" fmla="*/ 3764280 w 11681460"/>
                <a:gd name="connsiteY45" fmla="*/ 3063240 h 4168140"/>
                <a:gd name="connsiteX46" fmla="*/ 3848100 w 11681460"/>
                <a:gd name="connsiteY46" fmla="*/ 3025140 h 4168140"/>
                <a:gd name="connsiteX47" fmla="*/ 3916680 w 11681460"/>
                <a:gd name="connsiteY47" fmla="*/ 3032760 h 4168140"/>
                <a:gd name="connsiteX48" fmla="*/ 4030980 w 11681460"/>
                <a:gd name="connsiteY48" fmla="*/ 3063240 h 4168140"/>
                <a:gd name="connsiteX49" fmla="*/ 4137660 w 11681460"/>
                <a:gd name="connsiteY49" fmla="*/ 3101340 h 4168140"/>
                <a:gd name="connsiteX50" fmla="*/ 4259580 w 11681460"/>
                <a:gd name="connsiteY50" fmla="*/ 3147060 h 4168140"/>
                <a:gd name="connsiteX51" fmla="*/ 4381500 w 11681460"/>
                <a:gd name="connsiteY51" fmla="*/ 3192780 h 4168140"/>
                <a:gd name="connsiteX52" fmla="*/ 4526280 w 11681460"/>
                <a:gd name="connsiteY52" fmla="*/ 3276600 h 4168140"/>
                <a:gd name="connsiteX53" fmla="*/ 4587240 w 11681460"/>
                <a:gd name="connsiteY53" fmla="*/ 3299460 h 4168140"/>
                <a:gd name="connsiteX54" fmla="*/ 4610100 w 11681460"/>
                <a:gd name="connsiteY54" fmla="*/ 3352800 h 4168140"/>
                <a:gd name="connsiteX55" fmla="*/ 4648200 w 11681460"/>
                <a:gd name="connsiteY55" fmla="*/ 3436620 h 4168140"/>
                <a:gd name="connsiteX56" fmla="*/ 4671060 w 11681460"/>
                <a:gd name="connsiteY56" fmla="*/ 3520440 h 4168140"/>
                <a:gd name="connsiteX57" fmla="*/ 4678680 w 11681460"/>
                <a:gd name="connsiteY57" fmla="*/ 3589020 h 4168140"/>
                <a:gd name="connsiteX58" fmla="*/ 4686300 w 11681460"/>
                <a:gd name="connsiteY58" fmla="*/ 3649980 h 4168140"/>
                <a:gd name="connsiteX59" fmla="*/ 4724400 w 11681460"/>
                <a:gd name="connsiteY59" fmla="*/ 3680460 h 4168140"/>
                <a:gd name="connsiteX60" fmla="*/ 4785360 w 11681460"/>
                <a:gd name="connsiteY60" fmla="*/ 3672840 h 4168140"/>
                <a:gd name="connsiteX61" fmla="*/ 4869180 w 11681460"/>
                <a:gd name="connsiteY61" fmla="*/ 3703320 h 4168140"/>
                <a:gd name="connsiteX62" fmla="*/ 4914900 w 11681460"/>
                <a:gd name="connsiteY62" fmla="*/ 3756660 h 4168140"/>
                <a:gd name="connsiteX63" fmla="*/ 5105400 w 11681460"/>
                <a:gd name="connsiteY63" fmla="*/ 3832860 h 4168140"/>
                <a:gd name="connsiteX64" fmla="*/ 5173980 w 11681460"/>
                <a:gd name="connsiteY64" fmla="*/ 3886200 h 4168140"/>
                <a:gd name="connsiteX65" fmla="*/ 5242560 w 11681460"/>
                <a:gd name="connsiteY65" fmla="*/ 3924300 h 4168140"/>
                <a:gd name="connsiteX66" fmla="*/ 5364480 w 11681460"/>
                <a:gd name="connsiteY66" fmla="*/ 3962400 h 4168140"/>
                <a:gd name="connsiteX67" fmla="*/ 5516880 w 11681460"/>
                <a:gd name="connsiteY67" fmla="*/ 4046220 h 4168140"/>
                <a:gd name="connsiteX68" fmla="*/ 5585460 w 11681460"/>
                <a:gd name="connsiteY68" fmla="*/ 4099560 h 4168140"/>
                <a:gd name="connsiteX69" fmla="*/ 5661660 w 11681460"/>
                <a:gd name="connsiteY69" fmla="*/ 4122420 h 4168140"/>
                <a:gd name="connsiteX70" fmla="*/ 5745480 w 11681460"/>
                <a:gd name="connsiteY70" fmla="*/ 4130040 h 4168140"/>
                <a:gd name="connsiteX71" fmla="*/ 5836920 w 11681460"/>
                <a:gd name="connsiteY71" fmla="*/ 4130040 h 4168140"/>
                <a:gd name="connsiteX72" fmla="*/ 5951220 w 11681460"/>
                <a:gd name="connsiteY72" fmla="*/ 4145280 h 4168140"/>
                <a:gd name="connsiteX73" fmla="*/ 6035040 w 11681460"/>
                <a:gd name="connsiteY73" fmla="*/ 4168140 h 4168140"/>
                <a:gd name="connsiteX74" fmla="*/ 6149340 w 11681460"/>
                <a:gd name="connsiteY74" fmla="*/ 4137660 h 4168140"/>
                <a:gd name="connsiteX75" fmla="*/ 6286500 w 11681460"/>
                <a:gd name="connsiteY75" fmla="*/ 4114800 h 4168140"/>
                <a:gd name="connsiteX76" fmla="*/ 6393180 w 11681460"/>
                <a:gd name="connsiteY76" fmla="*/ 4053840 h 4168140"/>
                <a:gd name="connsiteX77" fmla="*/ 6484620 w 11681460"/>
                <a:gd name="connsiteY77" fmla="*/ 4038600 h 4168140"/>
                <a:gd name="connsiteX78" fmla="*/ 6583680 w 11681460"/>
                <a:gd name="connsiteY78" fmla="*/ 3970020 h 4168140"/>
                <a:gd name="connsiteX79" fmla="*/ 6697980 w 11681460"/>
                <a:gd name="connsiteY79" fmla="*/ 3886200 h 4168140"/>
                <a:gd name="connsiteX80" fmla="*/ 6728460 w 11681460"/>
                <a:gd name="connsiteY80" fmla="*/ 3817620 h 4168140"/>
                <a:gd name="connsiteX81" fmla="*/ 6842760 w 11681460"/>
                <a:gd name="connsiteY81" fmla="*/ 3733800 h 4168140"/>
                <a:gd name="connsiteX82" fmla="*/ 6972300 w 11681460"/>
                <a:gd name="connsiteY82" fmla="*/ 3642360 h 4168140"/>
                <a:gd name="connsiteX83" fmla="*/ 7078980 w 11681460"/>
                <a:gd name="connsiteY83" fmla="*/ 3528060 h 4168140"/>
                <a:gd name="connsiteX84" fmla="*/ 7139940 w 11681460"/>
                <a:gd name="connsiteY84" fmla="*/ 3444240 h 4168140"/>
                <a:gd name="connsiteX85" fmla="*/ 7269480 w 11681460"/>
                <a:gd name="connsiteY85" fmla="*/ 3284220 h 4168140"/>
                <a:gd name="connsiteX86" fmla="*/ 7330440 w 11681460"/>
                <a:gd name="connsiteY86" fmla="*/ 3185160 h 4168140"/>
                <a:gd name="connsiteX87" fmla="*/ 7376160 w 11681460"/>
                <a:gd name="connsiteY87" fmla="*/ 3116580 h 4168140"/>
                <a:gd name="connsiteX88" fmla="*/ 7444740 w 11681460"/>
                <a:gd name="connsiteY88" fmla="*/ 3093720 h 4168140"/>
                <a:gd name="connsiteX89" fmla="*/ 7513320 w 11681460"/>
                <a:gd name="connsiteY89" fmla="*/ 3101340 h 4168140"/>
                <a:gd name="connsiteX90" fmla="*/ 7574280 w 11681460"/>
                <a:gd name="connsiteY90" fmla="*/ 3078480 h 4168140"/>
                <a:gd name="connsiteX91" fmla="*/ 7726680 w 11681460"/>
                <a:gd name="connsiteY91" fmla="*/ 3108960 h 4168140"/>
                <a:gd name="connsiteX92" fmla="*/ 7833360 w 11681460"/>
                <a:gd name="connsiteY92" fmla="*/ 3162300 h 4168140"/>
                <a:gd name="connsiteX93" fmla="*/ 7962900 w 11681460"/>
                <a:gd name="connsiteY93" fmla="*/ 3192780 h 4168140"/>
                <a:gd name="connsiteX94" fmla="*/ 8161020 w 11681460"/>
                <a:gd name="connsiteY94" fmla="*/ 3268980 h 4168140"/>
                <a:gd name="connsiteX95" fmla="*/ 8290560 w 11681460"/>
                <a:gd name="connsiteY95" fmla="*/ 3337560 h 4168140"/>
                <a:gd name="connsiteX96" fmla="*/ 8382000 w 11681460"/>
                <a:gd name="connsiteY96" fmla="*/ 3360420 h 4168140"/>
                <a:gd name="connsiteX97" fmla="*/ 8458200 w 11681460"/>
                <a:gd name="connsiteY97" fmla="*/ 3398520 h 4168140"/>
                <a:gd name="connsiteX98" fmla="*/ 8595360 w 11681460"/>
                <a:gd name="connsiteY98" fmla="*/ 3512820 h 4168140"/>
                <a:gd name="connsiteX99" fmla="*/ 8641080 w 11681460"/>
                <a:gd name="connsiteY99" fmla="*/ 3566160 h 4168140"/>
                <a:gd name="connsiteX100" fmla="*/ 8702040 w 11681460"/>
                <a:gd name="connsiteY100" fmla="*/ 3604260 h 4168140"/>
                <a:gd name="connsiteX101" fmla="*/ 8763000 w 11681460"/>
                <a:gd name="connsiteY101" fmla="*/ 3634740 h 4168140"/>
                <a:gd name="connsiteX102" fmla="*/ 8854440 w 11681460"/>
                <a:gd name="connsiteY102" fmla="*/ 3627120 h 4168140"/>
                <a:gd name="connsiteX103" fmla="*/ 8968740 w 11681460"/>
                <a:gd name="connsiteY103" fmla="*/ 3619500 h 4168140"/>
                <a:gd name="connsiteX104" fmla="*/ 9060180 w 11681460"/>
                <a:gd name="connsiteY104" fmla="*/ 3642360 h 4168140"/>
                <a:gd name="connsiteX105" fmla="*/ 9151620 w 11681460"/>
                <a:gd name="connsiteY105" fmla="*/ 3657600 h 4168140"/>
                <a:gd name="connsiteX106" fmla="*/ 9227820 w 11681460"/>
                <a:gd name="connsiteY106" fmla="*/ 3642360 h 4168140"/>
                <a:gd name="connsiteX107" fmla="*/ 9311640 w 11681460"/>
                <a:gd name="connsiteY107" fmla="*/ 3611880 h 4168140"/>
                <a:gd name="connsiteX108" fmla="*/ 9433560 w 11681460"/>
                <a:gd name="connsiteY108" fmla="*/ 3589020 h 4168140"/>
                <a:gd name="connsiteX109" fmla="*/ 9509760 w 11681460"/>
                <a:gd name="connsiteY109" fmla="*/ 3528060 h 4168140"/>
                <a:gd name="connsiteX110" fmla="*/ 9646920 w 11681460"/>
                <a:gd name="connsiteY110" fmla="*/ 3489960 h 4168140"/>
                <a:gd name="connsiteX111" fmla="*/ 9784080 w 11681460"/>
                <a:gd name="connsiteY111" fmla="*/ 3444240 h 4168140"/>
                <a:gd name="connsiteX112" fmla="*/ 9860280 w 11681460"/>
                <a:gd name="connsiteY112" fmla="*/ 3383280 h 4168140"/>
                <a:gd name="connsiteX113" fmla="*/ 9921240 w 11681460"/>
                <a:gd name="connsiteY113" fmla="*/ 3314700 h 4168140"/>
                <a:gd name="connsiteX114" fmla="*/ 9997440 w 11681460"/>
                <a:gd name="connsiteY114" fmla="*/ 3208020 h 4168140"/>
                <a:gd name="connsiteX115" fmla="*/ 10043160 w 11681460"/>
                <a:gd name="connsiteY115" fmla="*/ 3101340 h 4168140"/>
                <a:gd name="connsiteX116" fmla="*/ 10104120 w 11681460"/>
                <a:gd name="connsiteY116" fmla="*/ 3017520 h 4168140"/>
                <a:gd name="connsiteX117" fmla="*/ 10157460 w 11681460"/>
                <a:gd name="connsiteY117" fmla="*/ 2933700 h 4168140"/>
                <a:gd name="connsiteX118" fmla="*/ 10218420 w 11681460"/>
                <a:gd name="connsiteY118" fmla="*/ 2849880 h 4168140"/>
                <a:gd name="connsiteX119" fmla="*/ 10294620 w 11681460"/>
                <a:gd name="connsiteY119" fmla="*/ 2735580 h 4168140"/>
                <a:gd name="connsiteX120" fmla="*/ 10347960 w 11681460"/>
                <a:gd name="connsiteY120" fmla="*/ 2621280 h 4168140"/>
                <a:gd name="connsiteX121" fmla="*/ 10431780 w 11681460"/>
                <a:gd name="connsiteY121" fmla="*/ 2499360 h 4168140"/>
                <a:gd name="connsiteX122" fmla="*/ 10500360 w 11681460"/>
                <a:gd name="connsiteY122" fmla="*/ 2354580 h 4168140"/>
                <a:gd name="connsiteX123" fmla="*/ 10553700 w 11681460"/>
                <a:gd name="connsiteY123" fmla="*/ 2263140 h 4168140"/>
                <a:gd name="connsiteX124" fmla="*/ 10584180 w 11681460"/>
                <a:gd name="connsiteY124" fmla="*/ 2194560 h 4168140"/>
                <a:gd name="connsiteX125" fmla="*/ 10614660 w 11681460"/>
                <a:gd name="connsiteY125" fmla="*/ 2118360 h 4168140"/>
                <a:gd name="connsiteX126" fmla="*/ 10675620 w 11681460"/>
                <a:gd name="connsiteY126" fmla="*/ 2049780 h 4168140"/>
                <a:gd name="connsiteX127" fmla="*/ 10690860 w 11681460"/>
                <a:gd name="connsiteY127" fmla="*/ 1988820 h 4168140"/>
                <a:gd name="connsiteX128" fmla="*/ 10713720 w 11681460"/>
                <a:gd name="connsiteY128" fmla="*/ 1927860 h 4168140"/>
                <a:gd name="connsiteX129" fmla="*/ 10767060 w 11681460"/>
                <a:gd name="connsiteY129" fmla="*/ 1859280 h 4168140"/>
                <a:gd name="connsiteX130" fmla="*/ 10873740 w 11681460"/>
                <a:gd name="connsiteY130" fmla="*/ 1828800 h 4168140"/>
                <a:gd name="connsiteX131" fmla="*/ 11079480 w 11681460"/>
                <a:gd name="connsiteY131" fmla="*/ 1767840 h 4168140"/>
                <a:gd name="connsiteX132" fmla="*/ 11247120 w 11681460"/>
                <a:gd name="connsiteY132" fmla="*/ 1684020 h 4168140"/>
                <a:gd name="connsiteX133" fmla="*/ 11414760 w 11681460"/>
                <a:gd name="connsiteY133" fmla="*/ 1638300 h 4168140"/>
                <a:gd name="connsiteX134" fmla="*/ 11490960 w 11681460"/>
                <a:gd name="connsiteY134" fmla="*/ 1577340 h 4168140"/>
                <a:gd name="connsiteX135" fmla="*/ 11635740 w 11681460"/>
                <a:gd name="connsiteY135" fmla="*/ 1508760 h 4168140"/>
                <a:gd name="connsiteX136" fmla="*/ 11681460 w 11681460"/>
                <a:gd name="connsiteY136" fmla="*/ 1417320 h 4168140"/>
                <a:gd name="connsiteX137" fmla="*/ 11620500 w 11681460"/>
                <a:gd name="connsiteY137" fmla="*/ 1417320 h 4168140"/>
                <a:gd name="connsiteX138" fmla="*/ 11567160 w 11681460"/>
                <a:gd name="connsiteY138" fmla="*/ 1379220 h 4168140"/>
                <a:gd name="connsiteX139" fmla="*/ 11498580 w 11681460"/>
                <a:gd name="connsiteY139" fmla="*/ 1318260 h 4168140"/>
                <a:gd name="connsiteX140" fmla="*/ 11468100 w 11681460"/>
                <a:gd name="connsiteY140" fmla="*/ 1280160 h 4168140"/>
                <a:gd name="connsiteX141" fmla="*/ 11430000 w 11681460"/>
                <a:gd name="connsiteY141" fmla="*/ 1216660 h 4168140"/>
                <a:gd name="connsiteX142" fmla="*/ 11384280 w 11681460"/>
                <a:gd name="connsiteY142" fmla="*/ 1310640 h 4168140"/>
                <a:gd name="connsiteX143" fmla="*/ 11353800 w 11681460"/>
                <a:gd name="connsiteY143" fmla="*/ 1356360 h 4168140"/>
                <a:gd name="connsiteX144" fmla="*/ 11224260 w 11681460"/>
                <a:gd name="connsiteY144" fmla="*/ 1417320 h 4168140"/>
                <a:gd name="connsiteX145" fmla="*/ 11109960 w 11681460"/>
                <a:gd name="connsiteY145" fmla="*/ 1463040 h 4168140"/>
                <a:gd name="connsiteX146" fmla="*/ 10911840 w 11681460"/>
                <a:gd name="connsiteY146" fmla="*/ 1524000 h 4168140"/>
                <a:gd name="connsiteX147" fmla="*/ 10774680 w 11681460"/>
                <a:gd name="connsiteY147" fmla="*/ 1546860 h 4168140"/>
                <a:gd name="connsiteX148" fmla="*/ 10675620 w 11681460"/>
                <a:gd name="connsiteY148" fmla="*/ 1615440 h 4168140"/>
                <a:gd name="connsiteX149" fmla="*/ 10568940 w 11681460"/>
                <a:gd name="connsiteY149" fmla="*/ 1676400 h 4168140"/>
                <a:gd name="connsiteX150" fmla="*/ 10485120 w 11681460"/>
                <a:gd name="connsiteY150" fmla="*/ 1760220 h 4168140"/>
                <a:gd name="connsiteX151" fmla="*/ 10454640 w 11681460"/>
                <a:gd name="connsiteY151" fmla="*/ 1836420 h 4168140"/>
                <a:gd name="connsiteX152" fmla="*/ 10416540 w 11681460"/>
                <a:gd name="connsiteY152" fmla="*/ 1927860 h 4168140"/>
                <a:gd name="connsiteX153" fmla="*/ 10401300 w 11681460"/>
                <a:gd name="connsiteY153" fmla="*/ 2004060 h 4168140"/>
                <a:gd name="connsiteX154" fmla="*/ 10363200 w 11681460"/>
                <a:gd name="connsiteY154" fmla="*/ 2095500 h 4168140"/>
                <a:gd name="connsiteX155" fmla="*/ 10317480 w 11681460"/>
                <a:gd name="connsiteY155" fmla="*/ 2225040 h 4168140"/>
                <a:gd name="connsiteX156" fmla="*/ 10287000 w 11681460"/>
                <a:gd name="connsiteY156" fmla="*/ 2346960 h 4168140"/>
                <a:gd name="connsiteX157" fmla="*/ 10218420 w 11681460"/>
                <a:gd name="connsiteY157" fmla="*/ 2499360 h 4168140"/>
                <a:gd name="connsiteX158" fmla="*/ 10134600 w 11681460"/>
                <a:gd name="connsiteY158" fmla="*/ 2621280 h 4168140"/>
                <a:gd name="connsiteX159" fmla="*/ 10043160 w 11681460"/>
                <a:gd name="connsiteY159" fmla="*/ 2735580 h 4168140"/>
                <a:gd name="connsiteX160" fmla="*/ 9974580 w 11681460"/>
                <a:gd name="connsiteY160" fmla="*/ 2857500 h 4168140"/>
                <a:gd name="connsiteX161" fmla="*/ 9906000 w 11681460"/>
                <a:gd name="connsiteY161" fmla="*/ 2941320 h 4168140"/>
                <a:gd name="connsiteX162" fmla="*/ 9860280 w 11681460"/>
                <a:gd name="connsiteY162" fmla="*/ 3032760 h 4168140"/>
                <a:gd name="connsiteX163" fmla="*/ 9806940 w 11681460"/>
                <a:gd name="connsiteY163" fmla="*/ 3116580 h 4168140"/>
                <a:gd name="connsiteX164" fmla="*/ 9715500 w 11681460"/>
                <a:gd name="connsiteY164" fmla="*/ 3208020 h 4168140"/>
                <a:gd name="connsiteX165" fmla="*/ 9616440 w 11681460"/>
                <a:gd name="connsiteY165" fmla="*/ 3261360 h 4168140"/>
                <a:gd name="connsiteX166" fmla="*/ 9532620 w 11681460"/>
                <a:gd name="connsiteY166" fmla="*/ 3329940 h 4168140"/>
                <a:gd name="connsiteX167" fmla="*/ 9471660 w 11681460"/>
                <a:gd name="connsiteY167" fmla="*/ 3375660 h 4168140"/>
                <a:gd name="connsiteX168" fmla="*/ 9410700 w 11681460"/>
                <a:gd name="connsiteY168" fmla="*/ 3429000 h 4168140"/>
                <a:gd name="connsiteX169" fmla="*/ 9288780 w 11681460"/>
                <a:gd name="connsiteY169" fmla="*/ 3436620 h 4168140"/>
                <a:gd name="connsiteX170" fmla="*/ 9166860 w 11681460"/>
                <a:gd name="connsiteY170" fmla="*/ 3444240 h 4168140"/>
                <a:gd name="connsiteX171" fmla="*/ 9029700 w 11681460"/>
                <a:gd name="connsiteY171" fmla="*/ 3413760 h 4168140"/>
                <a:gd name="connsiteX172" fmla="*/ 8823960 w 11681460"/>
                <a:gd name="connsiteY172" fmla="*/ 3360420 h 4168140"/>
                <a:gd name="connsiteX173" fmla="*/ 8679180 w 11681460"/>
                <a:gd name="connsiteY173" fmla="*/ 3329940 h 4168140"/>
                <a:gd name="connsiteX174" fmla="*/ 8572500 w 11681460"/>
                <a:gd name="connsiteY174" fmla="*/ 3276600 h 4168140"/>
                <a:gd name="connsiteX175" fmla="*/ 8465820 w 11681460"/>
                <a:gd name="connsiteY175" fmla="*/ 3215640 h 4168140"/>
                <a:gd name="connsiteX176" fmla="*/ 8321040 w 11681460"/>
                <a:gd name="connsiteY176" fmla="*/ 3177540 h 4168140"/>
                <a:gd name="connsiteX177" fmla="*/ 8199120 w 11681460"/>
                <a:gd name="connsiteY177" fmla="*/ 3131820 h 4168140"/>
                <a:gd name="connsiteX178" fmla="*/ 8069580 w 11681460"/>
                <a:gd name="connsiteY178" fmla="*/ 3078480 h 4168140"/>
                <a:gd name="connsiteX179" fmla="*/ 7917180 w 11681460"/>
                <a:gd name="connsiteY179" fmla="*/ 2994660 h 4168140"/>
                <a:gd name="connsiteX180" fmla="*/ 7787640 w 11681460"/>
                <a:gd name="connsiteY180" fmla="*/ 2971800 h 4168140"/>
                <a:gd name="connsiteX181" fmla="*/ 7719060 w 11681460"/>
                <a:gd name="connsiteY181" fmla="*/ 2933700 h 4168140"/>
                <a:gd name="connsiteX182" fmla="*/ 7612380 w 11681460"/>
                <a:gd name="connsiteY182" fmla="*/ 2903220 h 4168140"/>
                <a:gd name="connsiteX183" fmla="*/ 7566660 w 11681460"/>
                <a:gd name="connsiteY183" fmla="*/ 2887980 h 4168140"/>
                <a:gd name="connsiteX184" fmla="*/ 7551420 w 11681460"/>
                <a:gd name="connsiteY184" fmla="*/ 2849880 h 4168140"/>
                <a:gd name="connsiteX185" fmla="*/ 7533640 w 11681460"/>
                <a:gd name="connsiteY185" fmla="*/ 2788920 h 4168140"/>
                <a:gd name="connsiteX186" fmla="*/ 7475220 w 11681460"/>
                <a:gd name="connsiteY186" fmla="*/ 2857500 h 4168140"/>
                <a:gd name="connsiteX187" fmla="*/ 7414260 w 11681460"/>
                <a:gd name="connsiteY187" fmla="*/ 2887980 h 4168140"/>
                <a:gd name="connsiteX188" fmla="*/ 7345680 w 11681460"/>
                <a:gd name="connsiteY188" fmla="*/ 2971800 h 4168140"/>
                <a:gd name="connsiteX189" fmla="*/ 7315200 w 11681460"/>
                <a:gd name="connsiteY189" fmla="*/ 2994660 h 4168140"/>
                <a:gd name="connsiteX190" fmla="*/ 7261860 w 11681460"/>
                <a:gd name="connsiteY190" fmla="*/ 3009900 h 4168140"/>
                <a:gd name="connsiteX191" fmla="*/ 7193280 w 11681460"/>
                <a:gd name="connsiteY191" fmla="*/ 3025140 h 4168140"/>
                <a:gd name="connsiteX192" fmla="*/ 7155180 w 11681460"/>
                <a:gd name="connsiteY192" fmla="*/ 3078480 h 4168140"/>
                <a:gd name="connsiteX193" fmla="*/ 7109460 w 11681460"/>
                <a:gd name="connsiteY193" fmla="*/ 3154680 h 4168140"/>
                <a:gd name="connsiteX194" fmla="*/ 7048500 w 11681460"/>
                <a:gd name="connsiteY194" fmla="*/ 3246120 h 4168140"/>
                <a:gd name="connsiteX195" fmla="*/ 6995160 w 11681460"/>
                <a:gd name="connsiteY195" fmla="*/ 3307080 h 4168140"/>
                <a:gd name="connsiteX196" fmla="*/ 6972300 w 11681460"/>
                <a:gd name="connsiteY196" fmla="*/ 3352800 h 4168140"/>
                <a:gd name="connsiteX197" fmla="*/ 6949440 w 11681460"/>
                <a:gd name="connsiteY197" fmla="*/ 3413760 h 4168140"/>
                <a:gd name="connsiteX198" fmla="*/ 6949440 w 11681460"/>
                <a:gd name="connsiteY198" fmla="*/ 3413760 h 4168140"/>
                <a:gd name="connsiteX199" fmla="*/ 6911340 w 11681460"/>
                <a:gd name="connsiteY199" fmla="*/ 3474720 h 4168140"/>
                <a:gd name="connsiteX200" fmla="*/ 6888480 w 11681460"/>
                <a:gd name="connsiteY200" fmla="*/ 3505200 h 4168140"/>
                <a:gd name="connsiteX201" fmla="*/ 6819900 w 11681460"/>
                <a:gd name="connsiteY201" fmla="*/ 3566160 h 4168140"/>
                <a:gd name="connsiteX202" fmla="*/ 6743700 w 11681460"/>
                <a:gd name="connsiteY202" fmla="*/ 3581400 h 4168140"/>
                <a:gd name="connsiteX203" fmla="*/ 6675120 w 11681460"/>
                <a:gd name="connsiteY203" fmla="*/ 3657600 h 4168140"/>
                <a:gd name="connsiteX204" fmla="*/ 6629400 w 11681460"/>
                <a:gd name="connsiteY204" fmla="*/ 3718560 h 4168140"/>
                <a:gd name="connsiteX205" fmla="*/ 6576060 w 11681460"/>
                <a:gd name="connsiteY205" fmla="*/ 3779520 h 4168140"/>
                <a:gd name="connsiteX206" fmla="*/ 6484620 w 11681460"/>
                <a:gd name="connsiteY206" fmla="*/ 3817620 h 4168140"/>
                <a:gd name="connsiteX207" fmla="*/ 6400800 w 11681460"/>
                <a:gd name="connsiteY207" fmla="*/ 3832860 h 4168140"/>
                <a:gd name="connsiteX208" fmla="*/ 6263640 w 11681460"/>
                <a:gd name="connsiteY208" fmla="*/ 3870960 h 4168140"/>
                <a:gd name="connsiteX209" fmla="*/ 6126480 w 11681460"/>
                <a:gd name="connsiteY209" fmla="*/ 3901440 h 4168140"/>
                <a:gd name="connsiteX210" fmla="*/ 6027420 w 11681460"/>
                <a:gd name="connsiteY210" fmla="*/ 3916680 h 4168140"/>
                <a:gd name="connsiteX211" fmla="*/ 5890260 w 11681460"/>
                <a:gd name="connsiteY211" fmla="*/ 3878580 h 4168140"/>
                <a:gd name="connsiteX212" fmla="*/ 5821680 w 11681460"/>
                <a:gd name="connsiteY212" fmla="*/ 3863340 h 4168140"/>
                <a:gd name="connsiteX213" fmla="*/ 5737860 w 11681460"/>
                <a:gd name="connsiteY213" fmla="*/ 3825240 h 4168140"/>
                <a:gd name="connsiteX214" fmla="*/ 5638800 w 11681460"/>
                <a:gd name="connsiteY214" fmla="*/ 3794760 h 4168140"/>
                <a:gd name="connsiteX215" fmla="*/ 5524500 w 11681460"/>
                <a:gd name="connsiteY215" fmla="*/ 3756660 h 4168140"/>
                <a:gd name="connsiteX216" fmla="*/ 5448300 w 11681460"/>
                <a:gd name="connsiteY216" fmla="*/ 3718560 h 4168140"/>
                <a:gd name="connsiteX217" fmla="*/ 5349240 w 11681460"/>
                <a:gd name="connsiteY217" fmla="*/ 3657600 h 4168140"/>
                <a:gd name="connsiteX218" fmla="*/ 5295900 w 11681460"/>
                <a:gd name="connsiteY218" fmla="*/ 3619500 h 4168140"/>
                <a:gd name="connsiteX219" fmla="*/ 5234940 w 11681460"/>
                <a:gd name="connsiteY219" fmla="*/ 3596640 h 4168140"/>
                <a:gd name="connsiteX220" fmla="*/ 5135880 w 11681460"/>
                <a:gd name="connsiteY220" fmla="*/ 3550920 h 4168140"/>
                <a:gd name="connsiteX221" fmla="*/ 5059680 w 11681460"/>
                <a:gd name="connsiteY221" fmla="*/ 3505200 h 4168140"/>
                <a:gd name="connsiteX222" fmla="*/ 5029200 w 11681460"/>
                <a:gd name="connsiteY222" fmla="*/ 3482340 h 4168140"/>
                <a:gd name="connsiteX223" fmla="*/ 4960620 w 11681460"/>
                <a:gd name="connsiteY223" fmla="*/ 3413760 h 4168140"/>
                <a:gd name="connsiteX224" fmla="*/ 4876800 w 11681460"/>
                <a:gd name="connsiteY224" fmla="*/ 3299460 h 4168140"/>
                <a:gd name="connsiteX225" fmla="*/ 4808220 w 11681460"/>
                <a:gd name="connsiteY225" fmla="*/ 3200400 h 4168140"/>
                <a:gd name="connsiteX226" fmla="*/ 4777740 w 11681460"/>
                <a:gd name="connsiteY226" fmla="*/ 3147060 h 4168140"/>
                <a:gd name="connsiteX227" fmla="*/ 4724400 w 11681460"/>
                <a:gd name="connsiteY227" fmla="*/ 3108960 h 4168140"/>
                <a:gd name="connsiteX228" fmla="*/ 4648200 w 11681460"/>
                <a:gd name="connsiteY228" fmla="*/ 3063240 h 4168140"/>
                <a:gd name="connsiteX229" fmla="*/ 4533900 w 11681460"/>
                <a:gd name="connsiteY229" fmla="*/ 2979420 h 4168140"/>
                <a:gd name="connsiteX230" fmla="*/ 4427220 w 11681460"/>
                <a:gd name="connsiteY230" fmla="*/ 2941320 h 4168140"/>
                <a:gd name="connsiteX231" fmla="*/ 4366260 w 11681460"/>
                <a:gd name="connsiteY231" fmla="*/ 2903220 h 4168140"/>
                <a:gd name="connsiteX232" fmla="*/ 4244340 w 11681460"/>
                <a:gd name="connsiteY232" fmla="*/ 2842260 h 4168140"/>
                <a:gd name="connsiteX233" fmla="*/ 4145280 w 11681460"/>
                <a:gd name="connsiteY233" fmla="*/ 2811780 h 4168140"/>
                <a:gd name="connsiteX234" fmla="*/ 4038600 w 11681460"/>
                <a:gd name="connsiteY234" fmla="*/ 2804160 h 4168140"/>
                <a:gd name="connsiteX235" fmla="*/ 3954780 w 11681460"/>
                <a:gd name="connsiteY235" fmla="*/ 2819400 h 4168140"/>
                <a:gd name="connsiteX236" fmla="*/ 3863340 w 11681460"/>
                <a:gd name="connsiteY236" fmla="*/ 2804160 h 4168140"/>
                <a:gd name="connsiteX237" fmla="*/ 3741420 w 11681460"/>
                <a:gd name="connsiteY237" fmla="*/ 2781300 h 4168140"/>
                <a:gd name="connsiteX238" fmla="*/ 3649980 w 11681460"/>
                <a:gd name="connsiteY238" fmla="*/ 2743200 h 4168140"/>
                <a:gd name="connsiteX239" fmla="*/ 3573780 w 11681460"/>
                <a:gd name="connsiteY239" fmla="*/ 2674620 h 4168140"/>
                <a:gd name="connsiteX240" fmla="*/ 3482340 w 11681460"/>
                <a:gd name="connsiteY240" fmla="*/ 2621280 h 4168140"/>
                <a:gd name="connsiteX241" fmla="*/ 3436620 w 11681460"/>
                <a:gd name="connsiteY241" fmla="*/ 2552700 h 4168140"/>
                <a:gd name="connsiteX242" fmla="*/ 3329940 w 11681460"/>
                <a:gd name="connsiteY242" fmla="*/ 2423160 h 4168140"/>
                <a:gd name="connsiteX243" fmla="*/ 3261360 w 11681460"/>
                <a:gd name="connsiteY243" fmla="*/ 2324100 h 4168140"/>
                <a:gd name="connsiteX244" fmla="*/ 3131820 w 11681460"/>
                <a:gd name="connsiteY244" fmla="*/ 2209800 h 4168140"/>
                <a:gd name="connsiteX245" fmla="*/ 3040380 w 11681460"/>
                <a:gd name="connsiteY245" fmla="*/ 2141220 h 4168140"/>
                <a:gd name="connsiteX246" fmla="*/ 2910840 w 11681460"/>
                <a:gd name="connsiteY246" fmla="*/ 2034540 h 4168140"/>
                <a:gd name="connsiteX247" fmla="*/ 2849880 w 11681460"/>
                <a:gd name="connsiteY247" fmla="*/ 1958340 h 4168140"/>
                <a:gd name="connsiteX248" fmla="*/ 2743200 w 11681460"/>
                <a:gd name="connsiteY248" fmla="*/ 1889760 h 4168140"/>
                <a:gd name="connsiteX249" fmla="*/ 2659380 w 11681460"/>
                <a:gd name="connsiteY249" fmla="*/ 1844040 h 4168140"/>
                <a:gd name="connsiteX250" fmla="*/ 2575560 w 11681460"/>
                <a:gd name="connsiteY250" fmla="*/ 1744980 h 4168140"/>
                <a:gd name="connsiteX251" fmla="*/ 2468880 w 11681460"/>
                <a:gd name="connsiteY251" fmla="*/ 1645920 h 4168140"/>
                <a:gd name="connsiteX252" fmla="*/ 2400300 w 11681460"/>
                <a:gd name="connsiteY252" fmla="*/ 1607820 h 4168140"/>
                <a:gd name="connsiteX253" fmla="*/ 2263140 w 11681460"/>
                <a:gd name="connsiteY253" fmla="*/ 1501140 h 4168140"/>
                <a:gd name="connsiteX254" fmla="*/ 2171700 w 11681460"/>
                <a:gd name="connsiteY254" fmla="*/ 1432560 h 4168140"/>
                <a:gd name="connsiteX255" fmla="*/ 2087880 w 11681460"/>
                <a:gd name="connsiteY255" fmla="*/ 1363980 h 4168140"/>
                <a:gd name="connsiteX256" fmla="*/ 1950720 w 11681460"/>
                <a:gd name="connsiteY256" fmla="*/ 1272540 h 4168140"/>
                <a:gd name="connsiteX257" fmla="*/ 1805940 w 11681460"/>
                <a:gd name="connsiteY257" fmla="*/ 1135380 h 4168140"/>
                <a:gd name="connsiteX258" fmla="*/ 1729740 w 11681460"/>
                <a:gd name="connsiteY258" fmla="*/ 1089660 h 4168140"/>
                <a:gd name="connsiteX259" fmla="*/ 1668780 w 11681460"/>
                <a:gd name="connsiteY259" fmla="*/ 1043940 h 4168140"/>
                <a:gd name="connsiteX260" fmla="*/ 1592580 w 11681460"/>
                <a:gd name="connsiteY260" fmla="*/ 990600 h 4168140"/>
                <a:gd name="connsiteX261" fmla="*/ 1470660 w 11681460"/>
                <a:gd name="connsiteY261" fmla="*/ 891540 h 4168140"/>
                <a:gd name="connsiteX262" fmla="*/ 1386840 w 11681460"/>
                <a:gd name="connsiteY262" fmla="*/ 845820 h 4168140"/>
                <a:gd name="connsiteX263" fmla="*/ 1318260 w 11681460"/>
                <a:gd name="connsiteY263" fmla="*/ 784860 h 4168140"/>
                <a:gd name="connsiteX264" fmla="*/ 1264920 w 11681460"/>
                <a:gd name="connsiteY264" fmla="*/ 723900 h 4168140"/>
                <a:gd name="connsiteX265" fmla="*/ 1181100 w 11681460"/>
                <a:gd name="connsiteY265" fmla="*/ 647700 h 4168140"/>
                <a:gd name="connsiteX266" fmla="*/ 1089660 w 11681460"/>
                <a:gd name="connsiteY266" fmla="*/ 624840 h 4168140"/>
                <a:gd name="connsiteX267" fmla="*/ 1021080 w 11681460"/>
                <a:gd name="connsiteY267" fmla="*/ 586740 h 4168140"/>
                <a:gd name="connsiteX268" fmla="*/ 937260 w 11681460"/>
                <a:gd name="connsiteY268" fmla="*/ 548640 h 4168140"/>
                <a:gd name="connsiteX269" fmla="*/ 830580 w 11681460"/>
                <a:gd name="connsiteY269" fmla="*/ 510540 h 4168140"/>
                <a:gd name="connsiteX270" fmla="*/ 754380 w 11681460"/>
                <a:gd name="connsiteY270" fmla="*/ 457200 h 4168140"/>
                <a:gd name="connsiteX271" fmla="*/ 708660 w 11681460"/>
                <a:gd name="connsiteY271" fmla="*/ 419100 h 4168140"/>
                <a:gd name="connsiteX272" fmla="*/ 609600 w 11681460"/>
                <a:gd name="connsiteY272" fmla="*/ 396240 h 4168140"/>
                <a:gd name="connsiteX273" fmla="*/ 548640 w 11681460"/>
                <a:gd name="connsiteY273" fmla="*/ 320040 h 4168140"/>
                <a:gd name="connsiteX274" fmla="*/ 510540 w 11681460"/>
                <a:gd name="connsiteY274" fmla="*/ 251460 h 4168140"/>
                <a:gd name="connsiteX275" fmla="*/ 464820 w 11681460"/>
                <a:gd name="connsiteY275" fmla="*/ 190500 h 4168140"/>
                <a:gd name="connsiteX276" fmla="*/ 411480 w 11681460"/>
                <a:gd name="connsiteY276" fmla="*/ 137160 h 4168140"/>
                <a:gd name="connsiteX277" fmla="*/ 373380 w 11681460"/>
                <a:gd name="connsiteY277" fmla="*/ 45720 h 4168140"/>
                <a:gd name="connsiteX278" fmla="*/ 342900 w 11681460"/>
                <a:gd name="connsiteY278" fmla="*/ 0 h 4168140"/>
                <a:gd name="connsiteX279" fmla="*/ 327660 w 11681460"/>
                <a:gd name="connsiteY279" fmla="*/ 60960 h 4168140"/>
                <a:gd name="connsiteX280" fmla="*/ 289560 w 11681460"/>
                <a:gd name="connsiteY280" fmla="*/ 91440 h 4168140"/>
                <a:gd name="connsiteX281" fmla="*/ 236220 w 11681460"/>
                <a:gd name="connsiteY281" fmla="*/ 114300 h 4168140"/>
                <a:gd name="connsiteX282" fmla="*/ 198120 w 11681460"/>
                <a:gd name="connsiteY282" fmla="*/ 175260 h 4168140"/>
                <a:gd name="connsiteX283" fmla="*/ 175260 w 11681460"/>
                <a:gd name="connsiteY283" fmla="*/ 228600 h 4168140"/>
                <a:gd name="connsiteX284" fmla="*/ 114300 w 11681460"/>
                <a:gd name="connsiteY284" fmla="*/ 236220 h 4168140"/>
                <a:gd name="connsiteX285" fmla="*/ 45720 w 11681460"/>
                <a:gd name="connsiteY285" fmla="*/ 251460 h 4168140"/>
                <a:gd name="connsiteX286" fmla="*/ 0 w 11681460"/>
                <a:gd name="connsiteY286" fmla="*/ 281940 h 4168140"/>
                <a:gd name="connsiteX287" fmla="*/ 68580 w 11681460"/>
                <a:gd name="connsiteY287" fmla="*/ 320040 h 4168140"/>
                <a:gd name="connsiteX0" fmla="*/ 68580 w 11722100"/>
                <a:gd name="connsiteY0" fmla="*/ 320040 h 4168140"/>
                <a:gd name="connsiteX1" fmla="*/ 121920 w 11722100"/>
                <a:gd name="connsiteY1" fmla="*/ 381000 h 4168140"/>
                <a:gd name="connsiteX2" fmla="*/ 198120 w 11722100"/>
                <a:gd name="connsiteY2" fmla="*/ 419100 h 4168140"/>
                <a:gd name="connsiteX3" fmla="*/ 320040 w 11722100"/>
                <a:gd name="connsiteY3" fmla="*/ 510540 h 4168140"/>
                <a:gd name="connsiteX4" fmla="*/ 411480 w 11722100"/>
                <a:gd name="connsiteY4" fmla="*/ 563880 h 4168140"/>
                <a:gd name="connsiteX5" fmla="*/ 472440 w 11722100"/>
                <a:gd name="connsiteY5" fmla="*/ 632460 h 4168140"/>
                <a:gd name="connsiteX6" fmla="*/ 601980 w 11722100"/>
                <a:gd name="connsiteY6" fmla="*/ 708660 h 4168140"/>
                <a:gd name="connsiteX7" fmla="*/ 739140 w 11722100"/>
                <a:gd name="connsiteY7" fmla="*/ 784860 h 4168140"/>
                <a:gd name="connsiteX8" fmla="*/ 861060 w 11722100"/>
                <a:gd name="connsiteY8" fmla="*/ 868680 h 4168140"/>
                <a:gd name="connsiteX9" fmla="*/ 944880 w 11722100"/>
                <a:gd name="connsiteY9" fmla="*/ 952500 h 4168140"/>
                <a:gd name="connsiteX10" fmla="*/ 1021080 w 11722100"/>
                <a:gd name="connsiteY10" fmla="*/ 1005840 h 4168140"/>
                <a:gd name="connsiteX11" fmla="*/ 1097280 w 11722100"/>
                <a:gd name="connsiteY11" fmla="*/ 1043940 h 4168140"/>
                <a:gd name="connsiteX12" fmla="*/ 1181100 w 11722100"/>
                <a:gd name="connsiteY12" fmla="*/ 1104900 h 4168140"/>
                <a:gd name="connsiteX13" fmla="*/ 1249680 w 11722100"/>
                <a:gd name="connsiteY13" fmla="*/ 1150620 h 4168140"/>
                <a:gd name="connsiteX14" fmla="*/ 1341120 w 11722100"/>
                <a:gd name="connsiteY14" fmla="*/ 1196340 h 4168140"/>
                <a:gd name="connsiteX15" fmla="*/ 1417320 w 11722100"/>
                <a:gd name="connsiteY15" fmla="*/ 1257300 h 4168140"/>
                <a:gd name="connsiteX16" fmla="*/ 1493520 w 11722100"/>
                <a:gd name="connsiteY16" fmla="*/ 1333500 h 4168140"/>
                <a:gd name="connsiteX17" fmla="*/ 1569720 w 11722100"/>
                <a:gd name="connsiteY17" fmla="*/ 1356360 h 4168140"/>
                <a:gd name="connsiteX18" fmla="*/ 1684020 w 11722100"/>
                <a:gd name="connsiteY18" fmla="*/ 1424940 h 4168140"/>
                <a:gd name="connsiteX19" fmla="*/ 1729740 w 11722100"/>
                <a:gd name="connsiteY19" fmla="*/ 1485900 h 4168140"/>
                <a:gd name="connsiteX20" fmla="*/ 1844040 w 11722100"/>
                <a:gd name="connsiteY20" fmla="*/ 1569720 h 4168140"/>
                <a:gd name="connsiteX21" fmla="*/ 1935480 w 11722100"/>
                <a:gd name="connsiteY21" fmla="*/ 1615440 h 4168140"/>
                <a:gd name="connsiteX22" fmla="*/ 2049780 w 11722100"/>
                <a:gd name="connsiteY22" fmla="*/ 1691640 h 4168140"/>
                <a:gd name="connsiteX23" fmla="*/ 2133600 w 11722100"/>
                <a:gd name="connsiteY23" fmla="*/ 1729740 h 4168140"/>
                <a:gd name="connsiteX24" fmla="*/ 2202180 w 11722100"/>
                <a:gd name="connsiteY24" fmla="*/ 1805940 h 4168140"/>
                <a:gd name="connsiteX25" fmla="*/ 2255520 w 11722100"/>
                <a:gd name="connsiteY25" fmla="*/ 1821180 h 4168140"/>
                <a:gd name="connsiteX26" fmla="*/ 2316480 w 11722100"/>
                <a:gd name="connsiteY26" fmla="*/ 1866900 h 4168140"/>
                <a:gd name="connsiteX27" fmla="*/ 2423160 w 11722100"/>
                <a:gd name="connsiteY27" fmla="*/ 2004060 h 4168140"/>
                <a:gd name="connsiteX28" fmla="*/ 2476500 w 11722100"/>
                <a:gd name="connsiteY28" fmla="*/ 2087880 h 4168140"/>
                <a:gd name="connsiteX29" fmla="*/ 2567940 w 11722100"/>
                <a:gd name="connsiteY29" fmla="*/ 2148840 h 4168140"/>
                <a:gd name="connsiteX30" fmla="*/ 2682240 w 11722100"/>
                <a:gd name="connsiteY30" fmla="*/ 2186940 h 4168140"/>
                <a:gd name="connsiteX31" fmla="*/ 2743200 w 11722100"/>
                <a:gd name="connsiteY31" fmla="*/ 2209800 h 4168140"/>
                <a:gd name="connsiteX32" fmla="*/ 2811780 w 11722100"/>
                <a:gd name="connsiteY32" fmla="*/ 2247900 h 4168140"/>
                <a:gd name="connsiteX33" fmla="*/ 2887980 w 11722100"/>
                <a:gd name="connsiteY33" fmla="*/ 2301240 h 4168140"/>
                <a:gd name="connsiteX34" fmla="*/ 2979420 w 11722100"/>
                <a:gd name="connsiteY34" fmla="*/ 2385060 h 4168140"/>
                <a:gd name="connsiteX35" fmla="*/ 3055620 w 11722100"/>
                <a:gd name="connsiteY35" fmla="*/ 2461260 h 4168140"/>
                <a:gd name="connsiteX36" fmla="*/ 3139440 w 11722100"/>
                <a:gd name="connsiteY36" fmla="*/ 2537460 h 4168140"/>
                <a:gd name="connsiteX37" fmla="*/ 3261360 w 11722100"/>
                <a:gd name="connsiteY37" fmla="*/ 2628900 h 4168140"/>
                <a:gd name="connsiteX38" fmla="*/ 3345180 w 11722100"/>
                <a:gd name="connsiteY38" fmla="*/ 2720340 h 4168140"/>
                <a:gd name="connsiteX39" fmla="*/ 3444240 w 11722100"/>
                <a:gd name="connsiteY39" fmla="*/ 2796540 h 4168140"/>
                <a:gd name="connsiteX40" fmla="*/ 3558540 w 11722100"/>
                <a:gd name="connsiteY40" fmla="*/ 2872740 h 4168140"/>
                <a:gd name="connsiteX41" fmla="*/ 3619500 w 11722100"/>
                <a:gd name="connsiteY41" fmla="*/ 2979420 h 4168140"/>
                <a:gd name="connsiteX42" fmla="*/ 3619500 w 11722100"/>
                <a:gd name="connsiteY42" fmla="*/ 2979420 h 4168140"/>
                <a:gd name="connsiteX43" fmla="*/ 3649980 w 11722100"/>
                <a:gd name="connsiteY43" fmla="*/ 3048000 h 4168140"/>
                <a:gd name="connsiteX44" fmla="*/ 3703320 w 11722100"/>
                <a:gd name="connsiteY44" fmla="*/ 3086100 h 4168140"/>
                <a:gd name="connsiteX45" fmla="*/ 3764280 w 11722100"/>
                <a:gd name="connsiteY45" fmla="*/ 3063240 h 4168140"/>
                <a:gd name="connsiteX46" fmla="*/ 3848100 w 11722100"/>
                <a:gd name="connsiteY46" fmla="*/ 3025140 h 4168140"/>
                <a:gd name="connsiteX47" fmla="*/ 3916680 w 11722100"/>
                <a:gd name="connsiteY47" fmla="*/ 3032760 h 4168140"/>
                <a:gd name="connsiteX48" fmla="*/ 4030980 w 11722100"/>
                <a:gd name="connsiteY48" fmla="*/ 3063240 h 4168140"/>
                <a:gd name="connsiteX49" fmla="*/ 4137660 w 11722100"/>
                <a:gd name="connsiteY49" fmla="*/ 3101340 h 4168140"/>
                <a:gd name="connsiteX50" fmla="*/ 4259580 w 11722100"/>
                <a:gd name="connsiteY50" fmla="*/ 3147060 h 4168140"/>
                <a:gd name="connsiteX51" fmla="*/ 4381500 w 11722100"/>
                <a:gd name="connsiteY51" fmla="*/ 3192780 h 4168140"/>
                <a:gd name="connsiteX52" fmla="*/ 4526280 w 11722100"/>
                <a:gd name="connsiteY52" fmla="*/ 3276600 h 4168140"/>
                <a:gd name="connsiteX53" fmla="*/ 4587240 w 11722100"/>
                <a:gd name="connsiteY53" fmla="*/ 3299460 h 4168140"/>
                <a:gd name="connsiteX54" fmla="*/ 4610100 w 11722100"/>
                <a:gd name="connsiteY54" fmla="*/ 3352800 h 4168140"/>
                <a:gd name="connsiteX55" fmla="*/ 4648200 w 11722100"/>
                <a:gd name="connsiteY55" fmla="*/ 3436620 h 4168140"/>
                <a:gd name="connsiteX56" fmla="*/ 4671060 w 11722100"/>
                <a:gd name="connsiteY56" fmla="*/ 3520440 h 4168140"/>
                <a:gd name="connsiteX57" fmla="*/ 4678680 w 11722100"/>
                <a:gd name="connsiteY57" fmla="*/ 3589020 h 4168140"/>
                <a:gd name="connsiteX58" fmla="*/ 4686300 w 11722100"/>
                <a:gd name="connsiteY58" fmla="*/ 3649980 h 4168140"/>
                <a:gd name="connsiteX59" fmla="*/ 4724400 w 11722100"/>
                <a:gd name="connsiteY59" fmla="*/ 3680460 h 4168140"/>
                <a:gd name="connsiteX60" fmla="*/ 4785360 w 11722100"/>
                <a:gd name="connsiteY60" fmla="*/ 3672840 h 4168140"/>
                <a:gd name="connsiteX61" fmla="*/ 4869180 w 11722100"/>
                <a:gd name="connsiteY61" fmla="*/ 3703320 h 4168140"/>
                <a:gd name="connsiteX62" fmla="*/ 4914900 w 11722100"/>
                <a:gd name="connsiteY62" fmla="*/ 3756660 h 4168140"/>
                <a:gd name="connsiteX63" fmla="*/ 5105400 w 11722100"/>
                <a:gd name="connsiteY63" fmla="*/ 3832860 h 4168140"/>
                <a:gd name="connsiteX64" fmla="*/ 5173980 w 11722100"/>
                <a:gd name="connsiteY64" fmla="*/ 3886200 h 4168140"/>
                <a:gd name="connsiteX65" fmla="*/ 5242560 w 11722100"/>
                <a:gd name="connsiteY65" fmla="*/ 3924300 h 4168140"/>
                <a:gd name="connsiteX66" fmla="*/ 5364480 w 11722100"/>
                <a:gd name="connsiteY66" fmla="*/ 3962400 h 4168140"/>
                <a:gd name="connsiteX67" fmla="*/ 5516880 w 11722100"/>
                <a:gd name="connsiteY67" fmla="*/ 4046220 h 4168140"/>
                <a:gd name="connsiteX68" fmla="*/ 5585460 w 11722100"/>
                <a:gd name="connsiteY68" fmla="*/ 4099560 h 4168140"/>
                <a:gd name="connsiteX69" fmla="*/ 5661660 w 11722100"/>
                <a:gd name="connsiteY69" fmla="*/ 4122420 h 4168140"/>
                <a:gd name="connsiteX70" fmla="*/ 5745480 w 11722100"/>
                <a:gd name="connsiteY70" fmla="*/ 4130040 h 4168140"/>
                <a:gd name="connsiteX71" fmla="*/ 5836920 w 11722100"/>
                <a:gd name="connsiteY71" fmla="*/ 4130040 h 4168140"/>
                <a:gd name="connsiteX72" fmla="*/ 5951220 w 11722100"/>
                <a:gd name="connsiteY72" fmla="*/ 4145280 h 4168140"/>
                <a:gd name="connsiteX73" fmla="*/ 6035040 w 11722100"/>
                <a:gd name="connsiteY73" fmla="*/ 4168140 h 4168140"/>
                <a:gd name="connsiteX74" fmla="*/ 6149340 w 11722100"/>
                <a:gd name="connsiteY74" fmla="*/ 4137660 h 4168140"/>
                <a:gd name="connsiteX75" fmla="*/ 6286500 w 11722100"/>
                <a:gd name="connsiteY75" fmla="*/ 4114800 h 4168140"/>
                <a:gd name="connsiteX76" fmla="*/ 6393180 w 11722100"/>
                <a:gd name="connsiteY76" fmla="*/ 4053840 h 4168140"/>
                <a:gd name="connsiteX77" fmla="*/ 6484620 w 11722100"/>
                <a:gd name="connsiteY77" fmla="*/ 4038600 h 4168140"/>
                <a:gd name="connsiteX78" fmla="*/ 6583680 w 11722100"/>
                <a:gd name="connsiteY78" fmla="*/ 3970020 h 4168140"/>
                <a:gd name="connsiteX79" fmla="*/ 6697980 w 11722100"/>
                <a:gd name="connsiteY79" fmla="*/ 3886200 h 4168140"/>
                <a:gd name="connsiteX80" fmla="*/ 6728460 w 11722100"/>
                <a:gd name="connsiteY80" fmla="*/ 3817620 h 4168140"/>
                <a:gd name="connsiteX81" fmla="*/ 6842760 w 11722100"/>
                <a:gd name="connsiteY81" fmla="*/ 3733800 h 4168140"/>
                <a:gd name="connsiteX82" fmla="*/ 6972300 w 11722100"/>
                <a:gd name="connsiteY82" fmla="*/ 3642360 h 4168140"/>
                <a:gd name="connsiteX83" fmla="*/ 7078980 w 11722100"/>
                <a:gd name="connsiteY83" fmla="*/ 3528060 h 4168140"/>
                <a:gd name="connsiteX84" fmla="*/ 7139940 w 11722100"/>
                <a:gd name="connsiteY84" fmla="*/ 3444240 h 4168140"/>
                <a:gd name="connsiteX85" fmla="*/ 7269480 w 11722100"/>
                <a:gd name="connsiteY85" fmla="*/ 3284220 h 4168140"/>
                <a:gd name="connsiteX86" fmla="*/ 7330440 w 11722100"/>
                <a:gd name="connsiteY86" fmla="*/ 3185160 h 4168140"/>
                <a:gd name="connsiteX87" fmla="*/ 7376160 w 11722100"/>
                <a:gd name="connsiteY87" fmla="*/ 3116580 h 4168140"/>
                <a:gd name="connsiteX88" fmla="*/ 7444740 w 11722100"/>
                <a:gd name="connsiteY88" fmla="*/ 3093720 h 4168140"/>
                <a:gd name="connsiteX89" fmla="*/ 7513320 w 11722100"/>
                <a:gd name="connsiteY89" fmla="*/ 3101340 h 4168140"/>
                <a:gd name="connsiteX90" fmla="*/ 7574280 w 11722100"/>
                <a:gd name="connsiteY90" fmla="*/ 3078480 h 4168140"/>
                <a:gd name="connsiteX91" fmla="*/ 7726680 w 11722100"/>
                <a:gd name="connsiteY91" fmla="*/ 3108960 h 4168140"/>
                <a:gd name="connsiteX92" fmla="*/ 7833360 w 11722100"/>
                <a:gd name="connsiteY92" fmla="*/ 3162300 h 4168140"/>
                <a:gd name="connsiteX93" fmla="*/ 7962900 w 11722100"/>
                <a:gd name="connsiteY93" fmla="*/ 3192780 h 4168140"/>
                <a:gd name="connsiteX94" fmla="*/ 8161020 w 11722100"/>
                <a:gd name="connsiteY94" fmla="*/ 3268980 h 4168140"/>
                <a:gd name="connsiteX95" fmla="*/ 8290560 w 11722100"/>
                <a:gd name="connsiteY95" fmla="*/ 3337560 h 4168140"/>
                <a:gd name="connsiteX96" fmla="*/ 8382000 w 11722100"/>
                <a:gd name="connsiteY96" fmla="*/ 3360420 h 4168140"/>
                <a:gd name="connsiteX97" fmla="*/ 8458200 w 11722100"/>
                <a:gd name="connsiteY97" fmla="*/ 3398520 h 4168140"/>
                <a:gd name="connsiteX98" fmla="*/ 8595360 w 11722100"/>
                <a:gd name="connsiteY98" fmla="*/ 3512820 h 4168140"/>
                <a:gd name="connsiteX99" fmla="*/ 8641080 w 11722100"/>
                <a:gd name="connsiteY99" fmla="*/ 3566160 h 4168140"/>
                <a:gd name="connsiteX100" fmla="*/ 8702040 w 11722100"/>
                <a:gd name="connsiteY100" fmla="*/ 3604260 h 4168140"/>
                <a:gd name="connsiteX101" fmla="*/ 8763000 w 11722100"/>
                <a:gd name="connsiteY101" fmla="*/ 3634740 h 4168140"/>
                <a:gd name="connsiteX102" fmla="*/ 8854440 w 11722100"/>
                <a:gd name="connsiteY102" fmla="*/ 3627120 h 4168140"/>
                <a:gd name="connsiteX103" fmla="*/ 8968740 w 11722100"/>
                <a:gd name="connsiteY103" fmla="*/ 3619500 h 4168140"/>
                <a:gd name="connsiteX104" fmla="*/ 9060180 w 11722100"/>
                <a:gd name="connsiteY104" fmla="*/ 3642360 h 4168140"/>
                <a:gd name="connsiteX105" fmla="*/ 9151620 w 11722100"/>
                <a:gd name="connsiteY105" fmla="*/ 3657600 h 4168140"/>
                <a:gd name="connsiteX106" fmla="*/ 9227820 w 11722100"/>
                <a:gd name="connsiteY106" fmla="*/ 3642360 h 4168140"/>
                <a:gd name="connsiteX107" fmla="*/ 9311640 w 11722100"/>
                <a:gd name="connsiteY107" fmla="*/ 3611880 h 4168140"/>
                <a:gd name="connsiteX108" fmla="*/ 9433560 w 11722100"/>
                <a:gd name="connsiteY108" fmla="*/ 3589020 h 4168140"/>
                <a:gd name="connsiteX109" fmla="*/ 9509760 w 11722100"/>
                <a:gd name="connsiteY109" fmla="*/ 3528060 h 4168140"/>
                <a:gd name="connsiteX110" fmla="*/ 9646920 w 11722100"/>
                <a:gd name="connsiteY110" fmla="*/ 3489960 h 4168140"/>
                <a:gd name="connsiteX111" fmla="*/ 9784080 w 11722100"/>
                <a:gd name="connsiteY111" fmla="*/ 3444240 h 4168140"/>
                <a:gd name="connsiteX112" fmla="*/ 9860280 w 11722100"/>
                <a:gd name="connsiteY112" fmla="*/ 3383280 h 4168140"/>
                <a:gd name="connsiteX113" fmla="*/ 9921240 w 11722100"/>
                <a:gd name="connsiteY113" fmla="*/ 3314700 h 4168140"/>
                <a:gd name="connsiteX114" fmla="*/ 9997440 w 11722100"/>
                <a:gd name="connsiteY114" fmla="*/ 3208020 h 4168140"/>
                <a:gd name="connsiteX115" fmla="*/ 10043160 w 11722100"/>
                <a:gd name="connsiteY115" fmla="*/ 3101340 h 4168140"/>
                <a:gd name="connsiteX116" fmla="*/ 10104120 w 11722100"/>
                <a:gd name="connsiteY116" fmla="*/ 3017520 h 4168140"/>
                <a:gd name="connsiteX117" fmla="*/ 10157460 w 11722100"/>
                <a:gd name="connsiteY117" fmla="*/ 2933700 h 4168140"/>
                <a:gd name="connsiteX118" fmla="*/ 10218420 w 11722100"/>
                <a:gd name="connsiteY118" fmla="*/ 2849880 h 4168140"/>
                <a:gd name="connsiteX119" fmla="*/ 10294620 w 11722100"/>
                <a:gd name="connsiteY119" fmla="*/ 2735580 h 4168140"/>
                <a:gd name="connsiteX120" fmla="*/ 10347960 w 11722100"/>
                <a:gd name="connsiteY120" fmla="*/ 2621280 h 4168140"/>
                <a:gd name="connsiteX121" fmla="*/ 10431780 w 11722100"/>
                <a:gd name="connsiteY121" fmla="*/ 2499360 h 4168140"/>
                <a:gd name="connsiteX122" fmla="*/ 10500360 w 11722100"/>
                <a:gd name="connsiteY122" fmla="*/ 2354580 h 4168140"/>
                <a:gd name="connsiteX123" fmla="*/ 10553700 w 11722100"/>
                <a:gd name="connsiteY123" fmla="*/ 2263140 h 4168140"/>
                <a:gd name="connsiteX124" fmla="*/ 10584180 w 11722100"/>
                <a:gd name="connsiteY124" fmla="*/ 2194560 h 4168140"/>
                <a:gd name="connsiteX125" fmla="*/ 10614660 w 11722100"/>
                <a:gd name="connsiteY125" fmla="*/ 2118360 h 4168140"/>
                <a:gd name="connsiteX126" fmla="*/ 10675620 w 11722100"/>
                <a:gd name="connsiteY126" fmla="*/ 2049780 h 4168140"/>
                <a:gd name="connsiteX127" fmla="*/ 10690860 w 11722100"/>
                <a:gd name="connsiteY127" fmla="*/ 1988820 h 4168140"/>
                <a:gd name="connsiteX128" fmla="*/ 10713720 w 11722100"/>
                <a:gd name="connsiteY128" fmla="*/ 1927860 h 4168140"/>
                <a:gd name="connsiteX129" fmla="*/ 10767060 w 11722100"/>
                <a:gd name="connsiteY129" fmla="*/ 1859280 h 4168140"/>
                <a:gd name="connsiteX130" fmla="*/ 10873740 w 11722100"/>
                <a:gd name="connsiteY130" fmla="*/ 1828800 h 4168140"/>
                <a:gd name="connsiteX131" fmla="*/ 11079480 w 11722100"/>
                <a:gd name="connsiteY131" fmla="*/ 1767840 h 4168140"/>
                <a:gd name="connsiteX132" fmla="*/ 11247120 w 11722100"/>
                <a:gd name="connsiteY132" fmla="*/ 1684020 h 4168140"/>
                <a:gd name="connsiteX133" fmla="*/ 11414760 w 11722100"/>
                <a:gd name="connsiteY133" fmla="*/ 1638300 h 4168140"/>
                <a:gd name="connsiteX134" fmla="*/ 11490960 w 11722100"/>
                <a:gd name="connsiteY134" fmla="*/ 1577340 h 4168140"/>
                <a:gd name="connsiteX135" fmla="*/ 11635740 w 11722100"/>
                <a:gd name="connsiteY135" fmla="*/ 1508760 h 4168140"/>
                <a:gd name="connsiteX136" fmla="*/ 11722100 w 11722100"/>
                <a:gd name="connsiteY136" fmla="*/ 1437640 h 4168140"/>
                <a:gd name="connsiteX137" fmla="*/ 11620500 w 11722100"/>
                <a:gd name="connsiteY137" fmla="*/ 1417320 h 4168140"/>
                <a:gd name="connsiteX138" fmla="*/ 11567160 w 11722100"/>
                <a:gd name="connsiteY138" fmla="*/ 1379220 h 4168140"/>
                <a:gd name="connsiteX139" fmla="*/ 11498580 w 11722100"/>
                <a:gd name="connsiteY139" fmla="*/ 1318260 h 4168140"/>
                <a:gd name="connsiteX140" fmla="*/ 11468100 w 11722100"/>
                <a:gd name="connsiteY140" fmla="*/ 1280160 h 4168140"/>
                <a:gd name="connsiteX141" fmla="*/ 11430000 w 11722100"/>
                <a:gd name="connsiteY141" fmla="*/ 1216660 h 4168140"/>
                <a:gd name="connsiteX142" fmla="*/ 11384280 w 11722100"/>
                <a:gd name="connsiteY142" fmla="*/ 1310640 h 4168140"/>
                <a:gd name="connsiteX143" fmla="*/ 11353800 w 11722100"/>
                <a:gd name="connsiteY143" fmla="*/ 1356360 h 4168140"/>
                <a:gd name="connsiteX144" fmla="*/ 11224260 w 11722100"/>
                <a:gd name="connsiteY144" fmla="*/ 1417320 h 4168140"/>
                <a:gd name="connsiteX145" fmla="*/ 11109960 w 11722100"/>
                <a:gd name="connsiteY145" fmla="*/ 1463040 h 4168140"/>
                <a:gd name="connsiteX146" fmla="*/ 10911840 w 11722100"/>
                <a:gd name="connsiteY146" fmla="*/ 1524000 h 4168140"/>
                <a:gd name="connsiteX147" fmla="*/ 10774680 w 11722100"/>
                <a:gd name="connsiteY147" fmla="*/ 1546860 h 4168140"/>
                <a:gd name="connsiteX148" fmla="*/ 10675620 w 11722100"/>
                <a:gd name="connsiteY148" fmla="*/ 1615440 h 4168140"/>
                <a:gd name="connsiteX149" fmla="*/ 10568940 w 11722100"/>
                <a:gd name="connsiteY149" fmla="*/ 1676400 h 4168140"/>
                <a:gd name="connsiteX150" fmla="*/ 10485120 w 11722100"/>
                <a:gd name="connsiteY150" fmla="*/ 1760220 h 4168140"/>
                <a:gd name="connsiteX151" fmla="*/ 10454640 w 11722100"/>
                <a:gd name="connsiteY151" fmla="*/ 1836420 h 4168140"/>
                <a:gd name="connsiteX152" fmla="*/ 10416540 w 11722100"/>
                <a:gd name="connsiteY152" fmla="*/ 1927860 h 4168140"/>
                <a:gd name="connsiteX153" fmla="*/ 10401300 w 11722100"/>
                <a:gd name="connsiteY153" fmla="*/ 2004060 h 4168140"/>
                <a:gd name="connsiteX154" fmla="*/ 10363200 w 11722100"/>
                <a:gd name="connsiteY154" fmla="*/ 2095500 h 4168140"/>
                <a:gd name="connsiteX155" fmla="*/ 10317480 w 11722100"/>
                <a:gd name="connsiteY155" fmla="*/ 2225040 h 4168140"/>
                <a:gd name="connsiteX156" fmla="*/ 10287000 w 11722100"/>
                <a:gd name="connsiteY156" fmla="*/ 2346960 h 4168140"/>
                <a:gd name="connsiteX157" fmla="*/ 10218420 w 11722100"/>
                <a:gd name="connsiteY157" fmla="*/ 2499360 h 4168140"/>
                <a:gd name="connsiteX158" fmla="*/ 10134600 w 11722100"/>
                <a:gd name="connsiteY158" fmla="*/ 2621280 h 4168140"/>
                <a:gd name="connsiteX159" fmla="*/ 10043160 w 11722100"/>
                <a:gd name="connsiteY159" fmla="*/ 2735580 h 4168140"/>
                <a:gd name="connsiteX160" fmla="*/ 9974580 w 11722100"/>
                <a:gd name="connsiteY160" fmla="*/ 2857500 h 4168140"/>
                <a:gd name="connsiteX161" fmla="*/ 9906000 w 11722100"/>
                <a:gd name="connsiteY161" fmla="*/ 2941320 h 4168140"/>
                <a:gd name="connsiteX162" fmla="*/ 9860280 w 11722100"/>
                <a:gd name="connsiteY162" fmla="*/ 3032760 h 4168140"/>
                <a:gd name="connsiteX163" fmla="*/ 9806940 w 11722100"/>
                <a:gd name="connsiteY163" fmla="*/ 3116580 h 4168140"/>
                <a:gd name="connsiteX164" fmla="*/ 9715500 w 11722100"/>
                <a:gd name="connsiteY164" fmla="*/ 3208020 h 4168140"/>
                <a:gd name="connsiteX165" fmla="*/ 9616440 w 11722100"/>
                <a:gd name="connsiteY165" fmla="*/ 3261360 h 4168140"/>
                <a:gd name="connsiteX166" fmla="*/ 9532620 w 11722100"/>
                <a:gd name="connsiteY166" fmla="*/ 3329940 h 4168140"/>
                <a:gd name="connsiteX167" fmla="*/ 9471660 w 11722100"/>
                <a:gd name="connsiteY167" fmla="*/ 3375660 h 4168140"/>
                <a:gd name="connsiteX168" fmla="*/ 9410700 w 11722100"/>
                <a:gd name="connsiteY168" fmla="*/ 3429000 h 4168140"/>
                <a:gd name="connsiteX169" fmla="*/ 9288780 w 11722100"/>
                <a:gd name="connsiteY169" fmla="*/ 3436620 h 4168140"/>
                <a:gd name="connsiteX170" fmla="*/ 9166860 w 11722100"/>
                <a:gd name="connsiteY170" fmla="*/ 3444240 h 4168140"/>
                <a:gd name="connsiteX171" fmla="*/ 9029700 w 11722100"/>
                <a:gd name="connsiteY171" fmla="*/ 3413760 h 4168140"/>
                <a:gd name="connsiteX172" fmla="*/ 8823960 w 11722100"/>
                <a:gd name="connsiteY172" fmla="*/ 3360420 h 4168140"/>
                <a:gd name="connsiteX173" fmla="*/ 8679180 w 11722100"/>
                <a:gd name="connsiteY173" fmla="*/ 3329940 h 4168140"/>
                <a:gd name="connsiteX174" fmla="*/ 8572500 w 11722100"/>
                <a:gd name="connsiteY174" fmla="*/ 3276600 h 4168140"/>
                <a:gd name="connsiteX175" fmla="*/ 8465820 w 11722100"/>
                <a:gd name="connsiteY175" fmla="*/ 3215640 h 4168140"/>
                <a:gd name="connsiteX176" fmla="*/ 8321040 w 11722100"/>
                <a:gd name="connsiteY176" fmla="*/ 3177540 h 4168140"/>
                <a:gd name="connsiteX177" fmla="*/ 8199120 w 11722100"/>
                <a:gd name="connsiteY177" fmla="*/ 3131820 h 4168140"/>
                <a:gd name="connsiteX178" fmla="*/ 8069580 w 11722100"/>
                <a:gd name="connsiteY178" fmla="*/ 3078480 h 4168140"/>
                <a:gd name="connsiteX179" fmla="*/ 7917180 w 11722100"/>
                <a:gd name="connsiteY179" fmla="*/ 2994660 h 4168140"/>
                <a:gd name="connsiteX180" fmla="*/ 7787640 w 11722100"/>
                <a:gd name="connsiteY180" fmla="*/ 2971800 h 4168140"/>
                <a:gd name="connsiteX181" fmla="*/ 7719060 w 11722100"/>
                <a:gd name="connsiteY181" fmla="*/ 2933700 h 4168140"/>
                <a:gd name="connsiteX182" fmla="*/ 7612380 w 11722100"/>
                <a:gd name="connsiteY182" fmla="*/ 2903220 h 4168140"/>
                <a:gd name="connsiteX183" fmla="*/ 7566660 w 11722100"/>
                <a:gd name="connsiteY183" fmla="*/ 2887980 h 4168140"/>
                <a:gd name="connsiteX184" fmla="*/ 7551420 w 11722100"/>
                <a:gd name="connsiteY184" fmla="*/ 2849880 h 4168140"/>
                <a:gd name="connsiteX185" fmla="*/ 7533640 w 11722100"/>
                <a:gd name="connsiteY185" fmla="*/ 2788920 h 4168140"/>
                <a:gd name="connsiteX186" fmla="*/ 7475220 w 11722100"/>
                <a:gd name="connsiteY186" fmla="*/ 2857500 h 4168140"/>
                <a:gd name="connsiteX187" fmla="*/ 7414260 w 11722100"/>
                <a:gd name="connsiteY187" fmla="*/ 2887980 h 4168140"/>
                <a:gd name="connsiteX188" fmla="*/ 7345680 w 11722100"/>
                <a:gd name="connsiteY188" fmla="*/ 2971800 h 4168140"/>
                <a:gd name="connsiteX189" fmla="*/ 7315200 w 11722100"/>
                <a:gd name="connsiteY189" fmla="*/ 2994660 h 4168140"/>
                <a:gd name="connsiteX190" fmla="*/ 7261860 w 11722100"/>
                <a:gd name="connsiteY190" fmla="*/ 3009900 h 4168140"/>
                <a:gd name="connsiteX191" fmla="*/ 7193280 w 11722100"/>
                <a:gd name="connsiteY191" fmla="*/ 3025140 h 4168140"/>
                <a:gd name="connsiteX192" fmla="*/ 7155180 w 11722100"/>
                <a:gd name="connsiteY192" fmla="*/ 3078480 h 4168140"/>
                <a:gd name="connsiteX193" fmla="*/ 7109460 w 11722100"/>
                <a:gd name="connsiteY193" fmla="*/ 3154680 h 4168140"/>
                <a:gd name="connsiteX194" fmla="*/ 7048500 w 11722100"/>
                <a:gd name="connsiteY194" fmla="*/ 3246120 h 4168140"/>
                <a:gd name="connsiteX195" fmla="*/ 6995160 w 11722100"/>
                <a:gd name="connsiteY195" fmla="*/ 3307080 h 4168140"/>
                <a:gd name="connsiteX196" fmla="*/ 6972300 w 11722100"/>
                <a:gd name="connsiteY196" fmla="*/ 3352800 h 4168140"/>
                <a:gd name="connsiteX197" fmla="*/ 6949440 w 11722100"/>
                <a:gd name="connsiteY197" fmla="*/ 3413760 h 4168140"/>
                <a:gd name="connsiteX198" fmla="*/ 6949440 w 11722100"/>
                <a:gd name="connsiteY198" fmla="*/ 3413760 h 4168140"/>
                <a:gd name="connsiteX199" fmla="*/ 6911340 w 11722100"/>
                <a:gd name="connsiteY199" fmla="*/ 3474720 h 4168140"/>
                <a:gd name="connsiteX200" fmla="*/ 6888480 w 11722100"/>
                <a:gd name="connsiteY200" fmla="*/ 3505200 h 4168140"/>
                <a:gd name="connsiteX201" fmla="*/ 6819900 w 11722100"/>
                <a:gd name="connsiteY201" fmla="*/ 3566160 h 4168140"/>
                <a:gd name="connsiteX202" fmla="*/ 6743700 w 11722100"/>
                <a:gd name="connsiteY202" fmla="*/ 3581400 h 4168140"/>
                <a:gd name="connsiteX203" fmla="*/ 6675120 w 11722100"/>
                <a:gd name="connsiteY203" fmla="*/ 3657600 h 4168140"/>
                <a:gd name="connsiteX204" fmla="*/ 6629400 w 11722100"/>
                <a:gd name="connsiteY204" fmla="*/ 3718560 h 4168140"/>
                <a:gd name="connsiteX205" fmla="*/ 6576060 w 11722100"/>
                <a:gd name="connsiteY205" fmla="*/ 3779520 h 4168140"/>
                <a:gd name="connsiteX206" fmla="*/ 6484620 w 11722100"/>
                <a:gd name="connsiteY206" fmla="*/ 3817620 h 4168140"/>
                <a:gd name="connsiteX207" fmla="*/ 6400800 w 11722100"/>
                <a:gd name="connsiteY207" fmla="*/ 3832860 h 4168140"/>
                <a:gd name="connsiteX208" fmla="*/ 6263640 w 11722100"/>
                <a:gd name="connsiteY208" fmla="*/ 3870960 h 4168140"/>
                <a:gd name="connsiteX209" fmla="*/ 6126480 w 11722100"/>
                <a:gd name="connsiteY209" fmla="*/ 3901440 h 4168140"/>
                <a:gd name="connsiteX210" fmla="*/ 6027420 w 11722100"/>
                <a:gd name="connsiteY210" fmla="*/ 3916680 h 4168140"/>
                <a:gd name="connsiteX211" fmla="*/ 5890260 w 11722100"/>
                <a:gd name="connsiteY211" fmla="*/ 3878580 h 4168140"/>
                <a:gd name="connsiteX212" fmla="*/ 5821680 w 11722100"/>
                <a:gd name="connsiteY212" fmla="*/ 3863340 h 4168140"/>
                <a:gd name="connsiteX213" fmla="*/ 5737860 w 11722100"/>
                <a:gd name="connsiteY213" fmla="*/ 3825240 h 4168140"/>
                <a:gd name="connsiteX214" fmla="*/ 5638800 w 11722100"/>
                <a:gd name="connsiteY214" fmla="*/ 3794760 h 4168140"/>
                <a:gd name="connsiteX215" fmla="*/ 5524500 w 11722100"/>
                <a:gd name="connsiteY215" fmla="*/ 3756660 h 4168140"/>
                <a:gd name="connsiteX216" fmla="*/ 5448300 w 11722100"/>
                <a:gd name="connsiteY216" fmla="*/ 3718560 h 4168140"/>
                <a:gd name="connsiteX217" fmla="*/ 5349240 w 11722100"/>
                <a:gd name="connsiteY217" fmla="*/ 3657600 h 4168140"/>
                <a:gd name="connsiteX218" fmla="*/ 5295900 w 11722100"/>
                <a:gd name="connsiteY218" fmla="*/ 3619500 h 4168140"/>
                <a:gd name="connsiteX219" fmla="*/ 5234940 w 11722100"/>
                <a:gd name="connsiteY219" fmla="*/ 3596640 h 4168140"/>
                <a:gd name="connsiteX220" fmla="*/ 5135880 w 11722100"/>
                <a:gd name="connsiteY220" fmla="*/ 3550920 h 4168140"/>
                <a:gd name="connsiteX221" fmla="*/ 5059680 w 11722100"/>
                <a:gd name="connsiteY221" fmla="*/ 3505200 h 4168140"/>
                <a:gd name="connsiteX222" fmla="*/ 5029200 w 11722100"/>
                <a:gd name="connsiteY222" fmla="*/ 3482340 h 4168140"/>
                <a:gd name="connsiteX223" fmla="*/ 4960620 w 11722100"/>
                <a:gd name="connsiteY223" fmla="*/ 3413760 h 4168140"/>
                <a:gd name="connsiteX224" fmla="*/ 4876800 w 11722100"/>
                <a:gd name="connsiteY224" fmla="*/ 3299460 h 4168140"/>
                <a:gd name="connsiteX225" fmla="*/ 4808220 w 11722100"/>
                <a:gd name="connsiteY225" fmla="*/ 3200400 h 4168140"/>
                <a:gd name="connsiteX226" fmla="*/ 4777740 w 11722100"/>
                <a:gd name="connsiteY226" fmla="*/ 3147060 h 4168140"/>
                <a:gd name="connsiteX227" fmla="*/ 4724400 w 11722100"/>
                <a:gd name="connsiteY227" fmla="*/ 3108960 h 4168140"/>
                <a:gd name="connsiteX228" fmla="*/ 4648200 w 11722100"/>
                <a:gd name="connsiteY228" fmla="*/ 3063240 h 4168140"/>
                <a:gd name="connsiteX229" fmla="*/ 4533900 w 11722100"/>
                <a:gd name="connsiteY229" fmla="*/ 2979420 h 4168140"/>
                <a:gd name="connsiteX230" fmla="*/ 4427220 w 11722100"/>
                <a:gd name="connsiteY230" fmla="*/ 2941320 h 4168140"/>
                <a:gd name="connsiteX231" fmla="*/ 4366260 w 11722100"/>
                <a:gd name="connsiteY231" fmla="*/ 2903220 h 4168140"/>
                <a:gd name="connsiteX232" fmla="*/ 4244340 w 11722100"/>
                <a:gd name="connsiteY232" fmla="*/ 2842260 h 4168140"/>
                <a:gd name="connsiteX233" fmla="*/ 4145280 w 11722100"/>
                <a:gd name="connsiteY233" fmla="*/ 2811780 h 4168140"/>
                <a:gd name="connsiteX234" fmla="*/ 4038600 w 11722100"/>
                <a:gd name="connsiteY234" fmla="*/ 2804160 h 4168140"/>
                <a:gd name="connsiteX235" fmla="*/ 3954780 w 11722100"/>
                <a:gd name="connsiteY235" fmla="*/ 2819400 h 4168140"/>
                <a:gd name="connsiteX236" fmla="*/ 3863340 w 11722100"/>
                <a:gd name="connsiteY236" fmla="*/ 2804160 h 4168140"/>
                <a:gd name="connsiteX237" fmla="*/ 3741420 w 11722100"/>
                <a:gd name="connsiteY237" fmla="*/ 2781300 h 4168140"/>
                <a:gd name="connsiteX238" fmla="*/ 3649980 w 11722100"/>
                <a:gd name="connsiteY238" fmla="*/ 2743200 h 4168140"/>
                <a:gd name="connsiteX239" fmla="*/ 3573780 w 11722100"/>
                <a:gd name="connsiteY239" fmla="*/ 2674620 h 4168140"/>
                <a:gd name="connsiteX240" fmla="*/ 3482340 w 11722100"/>
                <a:gd name="connsiteY240" fmla="*/ 2621280 h 4168140"/>
                <a:gd name="connsiteX241" fmla="*/ 3436620 w 11722100"/>
                <a:gd name="connsiteY241" fmla="*/ 2552700 h 4168140"/>
                <a:gd name="connsiteX242" fmla="*/ 3329940 w 11722100"/>
                <a:gd name="connsiteY242" fmla="*/ 2423160 h 4168140"/>
                <a:gd name="connsiteX243" fmla="*/ 3261360 w 11722100"/>
                <a:gd name="connsiteY243" fmla="*/ 2324100 h 4168140"/>
                <a:gd name="connsiteX244" fmla="*/ 3131820 w 11722100"/>
                <a:gd name="connsiteY244" fmla="*/ 2209800 h 4168140"/>
                <a:gd name="connsiteX245" fmla="*/ 3040380 w 11722100"/>
                <a:gd name="connsiteY245" fmla="*/ 2141220 h 4168140"/>
                <a:gd name="connsiteX246" fmla="*/ 2910840 w 11722100"/>
                <a:gd name="connsiteY246" fmla="*/ 2034540 h 4168140"/>
                <a:gd name="connsiteX247" fmla="*/ 2849880 w 11722100"/>
                <a:gd name="connsiteY247" fmla="*/ 1958340 h 4168140"/>
                <a:gd name="connsiteX248" fmla="*/ 2743200 w 11722100"/>
                <a:gd name="connsiteY248" fmla="*/ 1889760 h 4168140"/>
                <a:gd name="connsiteX249" fmla="*/ 2659380 w 11722100"/>
                <a:gd name="connsiteY249" fmla="*/ 1844040 h 4168140"/>
                <a:gd name="connsiteX250" fmla="*/ 2575560 w 11722100"/>
                <a:gd name="connsiteY250" fmla="*/ 1744980 h 4168140"/>
                <a:gd name="connsiteX251" fmla="*/ 2468880 w 11722100"/>
                <a:gd name="connsiteY251" fmla="*/ 1645920 h 4168140"/>
                <a:gd name="connsiteX252" fmla="*/ 2400300 w 11722100"/>
                <a:gd name="connsiteY252" fmla="*/ 1607820 h 4168140"/>
                <a:gd name="connsiteX253" fmla="*/ 2263140 w 11722100"/>
                <a:gd name="connsiteY253" fmla="*/ 1501140 h 4168140"/>
                <a:gd name="connsiteX254" fmla="*/ 2171700 w 11722100"/>
                <a:gd name="connsiteY254" fmla="*/ 1432560 h 4168140"/>
                <a:gd name="connsiteX255" fmla="*/ 2087880 w 11722100"/>
                <a:gd name="connsiteY255" fmla="*/ 1363980 h 4168140"/>
                <a:gd name="connsiteX256" fmla="*/ 1950720 w 11722100"/>
                <a:gd name="connsiteY256" fmla="*/ 1272540 h 4168140"/>
                <a:gd name="connsiteX257" fmla="*/ 1805940 w 11722100"/>
                <a:gd name="connsiteY257" fmla="*/ 1135380 h 4168140"/>
                <a:gd name="connsiteX258" fmla="*/ 1729740 w 11722100"/>
                <a:gd name="connsiteY258" fmla="*/ 1089660 h 4168140"/>
                <a:gd name="connsiteX259" fmla="*/ 1668780 w 11722100"/>
                <a:gd name="connsiteY259" fmla="*/ 1043940 h 4168140"/>
                <a:gd name="connsiteX260" fmla="*/ 1592580 w 11722100"/>
                <a:gd name="connsiteY260" fmla="*/ 990600 h 4168140"/>
                <a:gd name="connsiteX261" fmla="*/ 1470660 w 11722100"/>
                <a:gd name="connsiteY261" fmla="*/ 891540 h 4168140"/>
                <a:gd name="connsiteX262" fmla="*/ 1386840 w 11722100"/>
                <a:gd name="connsiteY262" fmla="*/ 845820 h 4168140"/>
                <a:gd name="connsiteX263" fmla="*/ 1318260 w 11722100"/>
                <a:gd name="connsiteY263" fmla="*/ 784860 h 4168140"/>
                <a:gd name="connsiteX264" fmla="*/ 1264920 w 11722100"/>
                <a:gd name="connsiteY264" fmla="*/ 723900 h 4168140"/>
                <a:gd name="connsiteX265" fmla="*/ 1181100 w 11722100"/>
                <a:gd name="connsiteY265" fmla="*/ 647700 h 4168140"/>
                <a:gd name="connsiteX266" fmla="*/ 1089660 w 11722100"/>
                <a:gd name="connsiteY266" fmla="*/ 624840 h 4168140"/>
                <a:gd name="connsiteX267" fmla="*/ 1021080 w 11722100"/>
                <a:gd name="connsiteY267" fmla="*/ 586740 h 4168140"/>
                <a:gd name="connsiteX268" fmla="*/ 937260 w 11722100"/>
                <a:gd name="connsiteY268" fmla="*/ 548640 h 4168140"/>
                <a:gd name="connsiteX269" fmla="*/ 830580 w 11722100"/>
                <a:gd name="connsiteY269" fmla="*/ 510540 h 4168140"/>
                <a:gd name="connsiteX270" fmla="*/ 754380 w 11722100"/>
                <a:gd name="connsiteY270" fmla="*/ 457200 h 4168140"/>
                <a:gd name="connsiteX271" fmla="*/ 708660 w 11722100"/>
                <a:gd name="connsiteY271" fmla="*/ 419100 h 4168140"/>
                <a:gd name="connsiteX272" fmla="*/ 609600 w 11722100"/>
                <a:gd name="connsiteY272" fmla="*/ 396240 h 4168140"/>
                <a:gd name="connsiteX273" fmla="*/ 548640 w 11722100"/>
                <a:gd name="connsiteY273" fmla="*/ 320040 h 4168140"/>
                <a:gd name="connsiteX274" fmla="*/ 510540 w 11722100"/>
                <a:gd name="connsiteY274" fmla="*/ 251460 h 4168140"/>
                <a:gd name="connsiteX275" fmla="*/ 464820 w 11722100"/>
                <a:gd name="connsiteY275" fmla="*/ 190500 h 4168140"/>
                <a:gd name="connsiteX276" fmla="*/ 411480 w 11722100"/>
                <a:gd name="connsiteY276" fmla="*/ 137160 h 4168140"/>
                <a:gd name="connsiteX277" fmla="*/ 373380 w 11722100"/>
                <a:gd name="connsiteY277" fmla="*/ 45720 h 4168140"/>
                <a:gd name="connsiteX278" fmla="*/ 342900 w 11722100"/>
                <a:gd name="connsiteY278" fmla="*/ 0 h 4168140"/>
                <a:gd name="connsiteX279" fmla="*/ 327660 w 11722100"/>
                <a:gd name="connsiteY279" fmla="*/ 60960 h 4168140"/>
                <a:gd name="connsiteX280" fmla="*/ 289560 w 11722100"/>
                <a:gd name="connsiteY280" fmla="*/ 91440 h 4168140"/>
                <a:gd name="connsiteX281" fmla="*/ 236220 w 11722100"/>
                <a:gd name="connsiteY281" fmla="*/ 114300 h 4168140"/>
                <a:gd name="connsiteX282" fmla="*/ 198120 w 11722100"/>
                <a:gd name="connsiteY282" fmla="*/ 175260 h 4168140"/>
                <a:gd name="connsiteX283" fmla="*/ 175260 w 11722100"/>
                <a:gd name="connsiteY283" fmla="*/ 228600 h 4168140"/>
                <a:gd name="connsiteX284" fmla="*/ 114300 w 11722100"/>
                <a:gd name="connsiteY284" fmla="*/ 236220 h 4168140"/>
                <a:gd name="connsiteX285" fmla="*/ 45720 w 11722100"/>
                <a:gd name="connsiteY285" fmla="*/ 251460 h 4168140"/>
                <a:gd name="connsiteX286" fmla="*/ 0 w 11722100"/>
                <a:gd name="connsiteY286" fmla="*/ 281940 h 4168140"/>
                <a:gd name="connsiteX287" fmla="*/ 68580 w 11722100"/>
                <a:gd name="connsiteY287" fmla="*/ 320040 h 4168140"/>
                <a:gd name="connsiteX0" fmla="*/ 68580 w 11737340"/>
                <a:gd name="connsiteY0" fmla="*/ 320040 h 4168140"/>
                <a:gd name="connsiteX1" fmla="*/ 121920 w 11737340"/>
                <a:gd name="connsiteY1" fmla="*/ 381000 h 4168140"/>
                <a:gd name="connsiteX2" fmla="*/ 198120 w 11737340"/>
                <a:gd name="connsiteY2" fmla="*/ 419100 h 4168140"/>
                <a:gd name="connsiteX3" fmla="*/ 320040 w 11737340"/>
                <a:gd name="connsiteY3" fmla="*/ 510540 h 4168140"/>
                <a:gd name="connsiteX4" fmla="*/ 411480 w 11737340"/>
                <a:gd name="connsiteY4" fmla="*/ 563880 h 4168140"/>
                <a:gd name="connsiteX5" fmla="*/ 472440 w 11737340"/>
                <a:gd name="connsiteY5" fmla="*/ 632460 h 4168140"/>
                <a:gd name="connsiteX6" fmla="*/ 601980 w 11737340"/>
                <a:gd name="connsiteY6" fmla="*/ 708660 h 4168140"/>
                <a:gd name="connsiteX7" fmla="*/ 739140 w 11737340"/>
                <a:gd name="connsiteY7" fmla="*/ 784860 h 4168140"/>
                <a:gd name="connsiteX8" fmla="*/ 861060 w 11737340"/>
                <a:gd name="connsiteY8" fmla="*/ 868680 h 4168140"/>
                <a:gd name="connsiteX9" fmla="*/ 944880 w 11737340"/>
                <a:gd name="connsiteY9" fmla="*/ 952500 h 4168140"/>
                <a:gd name="connsiteX10" fmla="*/ 1021080 w 11737340"/>
                <a:gd name="connsiteY10" fmla="*/ 1005840 h 4168140"/>
                <a:gd name="connsiteX11" fmla="*/ 1097280 w 11737340"/>
                <a:gd name="connsiteY11" fmla="*/ 1043940 h 4168140"/>
                <a:gd name="connsiteX12" fmla="*/ 1181100 w 11737340"/>
                <a:gd name="connsiteY12" fmla="*/ 1104900 h 4168140"/>
                <a:gd name="connsiteX13" fmla="*/ 1249680 w 11737340"/>
                <a:gd name="connsiteY13" fmla="*/ 1150620 h 4168140"/>
                <a:gd name="connsiteX14" fmla="*/ 1341120 w 11737340"/>
                <a:gd name="connsiteY14" fmla="*/ 1196340 h 4168140"/>
                <a:gd name="connsiteX15" fmla="*/ 1417320 w 11737340"/>
                <a:gd name="connsiteY15" fmla="*/ 1257300 h 4168140"/>
                <a:gd name="connsiteX16" fmla="*/ 1493520 w 11737340"/>
                <a:gd name="connsiteY16" fmla="*/ 1333500 h 4168140"/>
                <a:gd name="connsiteX17" fmla="*/ 1569720 w 11737340"/>
                <a:gd name="connsiteY17" fmla="*/ 1356360 h 4168140"/>
                <a:gd name="connsiteX18" fmla="*/ 1684020 w 11737340"/>
                <a:gd name="connsiteY18" fmla="*/ 1424940 h 4168140"/>
                <a:gd name="connsiteX19" fmla="*/ 1729740 w 11737340"/>
                <a:gd name="connsiteY19" fmla="*/ 1485900 h 4168140"/>
                <a:gd name="connsiteX20" fmla="*/ 1844040 w 11737340"/>
                <a:gd name="connsiteY20" fmla="*/ 1569720 h 4168140"/>
                <a:gd name="connsiteX21" fmla="*/ 1935480 w 11737340"/>
                <a:gd name="connsiteY21" fmla="*/ 1615440 h 4168140"/>
                <a:gd name="connsiteX22" fmla="*/ 2049780 w 11737340"/>
                <a:gd name="connsiteY22" fmla="*/ 1691640 h 4168140"/>
                <a:gd name="connsiteX23" fmla="*/ 2133600 w 11737340"/>
                <a:gd name="connsiteY23" fmla="*/ 1729740 h 4168140"/>
                <a:gd name="connsiteX24" fmla="*/ 2202180 w 11737340"/>
                <a:gd name="connsiteY24" fmla="*/ 1805940 h 4168140"/>
                <a:gd name="connsiteX25" fmla="*/ 2255520 w 11737340"/>
                <a:gd name="connsiteY25" fmla="*/ 1821180 h 4168140"/>
                <a:gd name="connsiteX26" fmla="*/ 2316480 w 11737340"/>
                <a:gd name="connsiteY26" fmla="*/ 1866900 h 4168140"/>
                <a:gd name="connsiteX27" fmla="*/ 2423160 w 11737340"/>
                <a:gd name="connsiteY27" fmla="*/ 2004060 h 4168140"/>
                <a:gd name="connsiteX28" fmla="*/ 2476500 w 11737340"/>
                <a:gd name="connsiteY28" fmla="*/ 2087880 h 4168140"/>
                <a:gd name="connsiteX29" fmla="*/ 2567940 w 11737340"/>
                <a:gd name="connsiteY29" fmla="*/ 2148840 h 4168140"/>
                <a:gd name="connsiteX30" fmla="*/ 2682240 w 11737340"/>
                <a:gd name="connsiteY30" fmla="*/ 2186940 h 4168140"/>
                <a:gd name="connsiteX31" fmla="*/ 2743200 w 11737340"/>
                <a:gd name="connsiteY31" fmla="*/ 2209800 h 4168140"/>
                <a:gd name="connsiteX32" fmla="*/ 2811780 w 11737340"/>
                <a:gd name="connsiteY32" fmla="*/ 2247900 h 4168140"/>
                <a:gd name="connsiteX33" fmla="*/ 2887980 w 11737340"/>
                <a:gd name="connsiteY33" fmla="*/ 2301240 h 4168140"/>
                <a:gd name="connsiteX34" fmla="*/ 2979420 w 11737340"/>
                <a:gd name="connsiteY34" fmla="*/ 2385060 h 4168140"/>
                <a:gd name="connsiteX35" fmla="*/ 3055620 w 11737340"/>
                <a:gd name="connsiteY35" fmla="*/ 2461260 h 4168140"/>
                <a:gd name="connsiteX36" fmla="*/ 3139440 w 11737340"/>
                <a:gd name="connsiteY36" fmla="*/ 2537460 h 4168140"/>
                <a:gd name="connsiteX37" fmla="*/ 3261360 w 11737340"/>
                <a:gd name="connsiteY37" fmla="*/ 2628900 h 4168140"/>
                <a:gd name="connsiteX38" fmla="*/ 3345180 w 11737340"/>
                <a:gd name="connsiteY38" fmla="*/ 2720340 h 4168140"/>
                <a:gd name="connsiteX39" fmla="*/ 3444240 w 11737340"/>
                <a:gd name="connsiteY39" fmla="*/ 2796540 h 4168140"/>
                <a:gd name="connsiteX40" fmla="*/ 3558540 w 11737340"/>
                <a:gd name="connsiteY40" fmla="*/ 2872740 h 4168140"/>
                <a:gd name="connsiteX41" fmla="*/ 3619500 w 11737340"/>
                <a:gd name="connsiteY41" fmla="*/ 2979420 h 4168140"/>
                <a:gd name="connsiteX42" fmla="*/ 3619500 w 11737340"/>
                <a:gd name="connsiteY42" fmla="*/ 2979420 h 4168140"/>
                <a:gd name="connsiteX43" fmla="*/ 3649980 w 11737340"/>
                <a:gd name="connsiteY43" fmla="*/ 3048000 h 4168140"/>
                <a:gd name="connsiteX44" fmla="*/ 3703320 w 11737340"/>
                <a:gd name="connsiteY44" fmla="*/ 3086100 h 4168140"/>
                <a:gd name="connsiteX45" fmla="*/ 3764280 w 11737340"/>
                <a:gd name="connsiteY45" fmla="*/ 3063240 h 4168140"/>
                <a:gd name="connsiteX46" fmla="*/ 3848100 w 11737340"/>
                <a:gd name="connsiteY46" fmla="*/ 3025140 h 4168140"/>
                <a:gd name="connsiteX47" fmla="*/ 3916680 w 11737340"/>
                <a:gd name="connsiteY47" fmla="*/ 3032760 h 4168140"/>
                <a:gd name="connsiteX48" fmla="*/ 4030980 w 11737340"/>
                <a:gd name="connsiteY48" fmla="*/ 3063240 h 4168140"/>
                <a:gd name="connsiteX49" fmla="*/ 4137660 w 11737340"/>
                <a:gd name="connsiteY49" fmla="*/ 3101340 h 4168140"/>
                <a:gd name="connsiteX50" fmla="*/ 4259580 w 11737340"/>
                <a:gd name="connsiteY50" fmla="*/ 3147060 h 4168140"/>
                <a:gd name="connsiteX51" fmla="*/ 4381500 w 11737340"/>
                <a:gd name="connsiteY51" fmla="*/ 3192780 h 4168140"/>
                <a:gd name="connsiteX52" fmla="*/ 4526280 w 11737340"/>
                <a:gd name="connsiteY52" fmla="*/ 3276600 h 4168140"/>
                <a:gd name="connsiteX53" fmla="*/ 4587240 w 11737340"/>
                <a:gd name="connsiteY53" fmla="*/ 3299460 h 4168140"/>
                <a:gd name="connsiteX54" fmla="*/ 4610100 w 11737340"/>
                <a:gd name="connsiteY54" fmla="*/ 3352800 h 4168140"/>
                <a:gd name="connsiteX55" fmla="*/ 4648200 w 11737340"/>
                <a:gd name="connsiteY55" fmla="*/ 3436620 h 4168140"/>
                <a:gd name="connsiteX56" fmla="*/ 4671060 w 11737340"/>
                <a:gd name="connsiteY56" fmla="*/ 3520440 h 4168140"/>
                <a:gd name="connsiteX57" fmla="*/ 4678680 w 11737340"/>
                <a:gd name="connsiteY57" fmla="*/ 3589020 h 4168140"/>
                <a:gd name="connsiteX58" fmla="*/ 4686300 w 11737340"/>
                <a:gd name="connsiteY58" fmla="*/ 3649980 h 4168140"/>
                <a:gd name="connsiteX59" fmla="*/ 4724400 w 11737340"/>
                <a:gd name="connsiteY59" fmla="*/ 3680460 h 4168140"/>
                <a:gd name="connsiteX60" fmla="*/ 4785360 w 11737340"/>
                <a:gd name="connsiteY60" fmla="*/ 3672840 h 4168140"/>
                <a:gd name="connsiteX61" fmla="*/ 4869180 w 11737340"/>
                <a:gd name="connsiteY61" fmla="*/ 3703320 h 4168140"/>
                <a:gd name="connsiteX62" fmla="*/ 4914900 w 11737340"/>
                <a:gd name="connsiteY62" fmla="*/ 3756660 h 4168140"/>
                <a:gd name="connsiteX63" fmla="*/ 5105400 w 11737340"/>
                <a:gd name="connsiteY63" fmla="*/ 3832860 h 4168140"/>
                <a:gd name="connsiteX64" fmla="*/ 5173980 w 11737340"/>
                <a:gd name="connsiteY64" fmla="*/ 3886200 h 4168140"/>
                <a:gd name="connsiteX65" fmla="*/ 5242560 w 11737340"/>
                <a:gd name="connsiteY65" fmla="*/ 3924300 h 4168140"/>
                <a:gd name="connsiteX66" fmla="*/ 5364480 w 11737340"/>
                <a:gd name="connsiteY66" fmla="*/ 3962400 h 4168140"/>
                <a:gd name="connsiteX67" fmla="*/ 5516880 w 11737340"/>
                <a:gd name="connsiteY67" fmla="*/ 4046220 h 4168140"/>
                <a:gd name="connsiteX68" fmla="*/ 5585460 w 11737340"/>
                <a:gd name="connsiteY68" fmla="*/ 4099560 h 4168140"/>
                <a:gd name="connsiteX69" fmla="*/ 5661660 w 11737340"/>
                <a:gd name="connsiteY69" fmla="*/ 4122420 h 4168140"/>
                <a:gd name="connsiteX70" fmla="*/ 5745480 w 11737340"/>
                <a:gd name="connsiteY70" fmla="*/ 4130040 h 4168140"/>
                <a:gd name="connsiteX71" fmla="*/ 5836920 w 11737340"/>
                <a:gd name="connsiteY71" fmla="*/ 4130040 h 4168140"/>
                <a:gd name="connsiteX72" fmla="*/ 5951220 w 11737340"/>
                <a:gd name="connsiteY72" fmla="*/ 4145280 h 4168140"/>
                <a:gd name="connsiteX73" fmla="*/ 6035040 w 11737340"/>
                <a:gd name="connsiteY73" fmla="*/ 4168140 h 4168140"/>
                <a:gd name="connsiteX74" fmla="*/ 6149340 w 11737340"/>
                <a:gd name="connsiteY74" fmla="*/ 4137660 h 4168140"/>
                <a:gd name="connsiteX75" fmla="*/ 6286500 w 11737340"/>
                <a:gd name="connsiteY75" fmla="*/ 4114800 h 4168140"/>
                <a:gd name="connsiteX76" fmla="*/ 6393180 w 11737340"/>
                <a:gd name="connsiteY76" fmla="*/ 4053840 h 4168140"/>
                <a:gd name="connsiteX77" fmla="*/ 6484620 w 11737340"/>
                <a:gd name="connsiteY77" fmla="*/ 4038600 h 4168140"/>
                <a:gd name="connsiteX78" fmla="*/ 6583680 w 11737340"/>
                <a:gd name="connsiteY78" fmla="*/ 3970020 h 4168140"/>
                <a:gd name="connsiteX79" fmla="*/ 6697980 w 11737340"/>
                <a:gd name="connsiteY79" fmla="*/ 3886200 h 4168140"/>
                <a:gd name="connsiteX80" fmla="*/ 6728460 w 11737340"/>
                <a:gd name="connsiteY80" fmla="*/ 3817620 h 4168140"/>
                <a:gd name="connsiteX81" fmla="*/ 6842760 w 11737340"/>
                <a:gd name="connsiteY81" fmla="*/ 3733800 h 4168140"/>
                <a:gd name="connsiteX82" fmla="*/ 6972300 w 11737340"/>
                <a:gd name="connsiteY82" fmla="*/ 3642360 h 4168140"/>
                <a:gd name="connsiteX83" fmla="*/ 7078980 w 11737340"/>
                <a:gd name="connsiteY83" fmla="*/ 3528060 h 4168140"/>
                <a:gd name="connsiteX84" fmla="*/ 7139940 w 11737340"/>
                <a:gd name="connsiteY84" fmla="*/ 3444240 h 4168140"/>
                <a:gd name="connsiteX85" fmla="*/ 7269480 w 11737340"/>
                <a:gd name="connsiteY85" fmla="*/ 3284220 h 4168140"/>
                <a:gd name="connsiteX86" fmla="*/ 7330440 w 11737340"/>
                <a:gd name="connsiteY86" fmla="*/ 3185160 h 4168140"/>
                <a:gd name="connsiteX87" fmla="*/ 7376160 w 11737340"/>
                <a:gd name="connsiteY87" fmla="*/ 3116580 h 4168140"/>
                <a:gd name="connsiteX88" fmla="*/ 7444740 w 11737340"/>
                <a:gd name="connsiteY88" fmla="*/ 3093720 h 4168140"/>
                <a:gd name="connsiteX89" fmla="*/ 7513320 w 11737340"/>
                <a:gd name="connsiteY89" fmla="*/ 3101340 h 4168140"/>
                <a:gd name="connsiteX90" fmla="*/ 7574280 w 11737340"/>
                <a:gd name="connsiteY90" fmla="*/ 3078480 h 4168140"/>
                <a:gd name="connsiteX91" fmla="*/ 7726680 w 11737340"/>
                <a:gd name="connsiteY91" fmla="*/ 3108960 h 4168140"/>
                <a:gd name="connsiteX92" fmla="*/ 7833360 w 11737340"/>
                <a:gd name="connsiteY92" fmla="*/ 3162300 h 4168140"/>
                <a:gd name="connsiteX93" fmla="*/ 7962900 w 11737340"/>
                <a:gd name="connsiteY93" fmla="*/ 3192780 h 4168140"/>
                <a:gd name="connsiteX94" fmla="*/ 8161020 w 11737340"/>
                <a:gd name="connsiteY94" fmla="*/ 3268980 h 4168140"/>
                <a:gd name="connsiteX95" fmla="*/ 8290560 w 11737340"/>
                <a:gd name="connsiteY95" fmla="*/ 3337560 h 4168140"/>
                <a:gd name="connsiteX96" fmla="*/ 8382000 w 11737340"/>
                <a:gd name="connsiteY96" fmla="*/ 3360420 h 4168140"/>
                <a:gd name="connsiteX97" fmla="*/ 8458200 w 11737340"/>
                <a:gd name="connsiteY97" fmla="*/ 3398520 h 4168140"/>
                <a:gd name="connsiteX98" fmla="*/ 8595360 w 11737340"/>
                <a:gd name="connsiteY98" fmla="*/ 3512820 h 4168140"/>
                <a:gd name="connsiteX99" fmla="*/ 8641080 w 11737340"/>
                <a:gd name="connsiteY99" fmla="*/ 3566160 h 4168140"/>
                <a:gd name="connsiteX100" fmla="*/ 8702040 w 11737340"/>
                <a:gd name="connsiteY100" fmla="*/ 3604260 h 4168140"/>
                <a:gd name="connsiteX101" fmla="*/ 8763000 w 11737340"/>
                <a:gd name="connsiteY101" fmla="*/ 3634740 h 4168140"/>
                <a:gd name="connsiteX102" fmla="*/ 8854440 w 11737340"/>
                <a:gd name="connsiteY102" fmla="*/ 3627120 h 4168140"/>
                <a:gd name="connsiteX103" fmla="*/ 8968740 w 11737340"/>
                <a:gd name="connsiteY103" fmla="*/ 3619500 h 4168140"/>
                <a:gd name="connsiteX104" fmla="*/ 9060180 w 11737340"/>
                <a:gd name="connsiteY104" fmla="*/ 3642360 h 4168140"/>
                <a:gd name="connsiteX105" fmla="*/ 9151620 w 11737340"/>
                <a:gd name="connsiteY105" fmla="*/ 3657600 h 4168140"/>
                <a:gd name="connsiteX106" fmla="*/ 9227820 w 11737340"/>
                <a:gd name="connsiteY106" fmla="*/ 3642360 h 4168140"/>
                <a:gd name="connsiteX107" fmla="*/ 9311640 w 11737340"/>
                <a:gd name="connsiteY107" fmla="*/ 3611880 h 4168140"/>
                <a:gd name="connsiteX108" fmla="*/ 9433560 w 11737340"/>
                <a:gd name="connsiteY108" fmla="*/ 3589020 h 4168140"/>
                <a:gd name="connsiteX109" fmla="*/ 9509760 w 11737340"/>
                <a:gd name="connsiteY109" fmla="*/ 3528060 h 4168140"/>
                <a:gd name="connsiteX110" fmla="*/ 9646920 w 11737340"/>
                <a:gd name="connsiteY110" fmla="*/ 3489960 h 4168140"/>
                <a:gd name="connsiteX111" fmla="*/ 9784080 w 11737340"/>
                <a:gd name="connsiteY111" fmla="*/ 3444240 h 4168140"/>
                <a:gd name="connsiteX112" fmla="*/ 9860280 w 11737340"/>
                <a:gd name="connsiteY112" fmla="*/ 3383280 h 4168140"/>
                <a:gd name="connsiteX113" fmla="*/ 9921240 w 11737340"/>
                <a:gd name="connsiteY113" fmla="*/ 3314700 h 4168140"/>
                <a:gd name="connsiteX114" fmla="*/ 9997440 w 11737340"/>
                <a:gd name="connsiteY114" fmla="*/ 3208020 h 4168140"/>
                <a:gd name="connsiteX115" fmla="*/ 10043160 w 11737340"/>
                <a:gd name="connsiteY115" fmla="*/ 3101340 h 4168140"/>
                <a:gd name="connsiteX116" fmla="*/ 10104120 w 11737340"/>
                <a:gd name="connsiteY116" fmla="*/ 3017520 h 4168140"/>
                <a:gd name="connsiteX117" fmla="*/ 10157460 w 11737340"/>
                <a:gd name="connsiteY117" fmla="*/ 2933700 h 4168140"/>
                <a:gd name="connsiteX118" fmla="*/ 10218420 w 11737340"/>
                <a:gd name="connsiteY118" fmla="*/ 2849880 h 4168140"/>
                <a:gd name="connsiteX119" fmla="*/ 10294620 w 11737340"/>
                <a:gd name="connsiteY119" fmla="*/ 2735580 h 4168140"/>
                <a:gd name="connsiteX120" fmla="*/ 10347960 w 11737340"/>
                <a:gd name="connsiteY120" fmla="*/ 2621280 h 4168140"/>
                <a:gd name="connsiteX121" fmla="*/ 10431780 w 11737340"/>
                <a:gd name="connsiteY121" fmla="*/ 2499360 h 4168140"/>
                <a:gd name="connsiteX122" fmla="*/ 10500360 w 11737340"/>
                <a:gd name="connsiteY122" fmla="*/ 2354580 h 4168140"/>
                <a:gd name="connsiteX123" fmla="*/ 10553700 w 11737340"/>
                <a:gd name="connsiteY123" fmla="*/ 2263140 h 4168140"/>
                <a:gd name="connsiteX124" fmla="*/ 10584180 w 11737340"/>
                <a:gd name="connsiteY124" fmla="*/ 2194560 h 4168140"/>
                <a:gd name="connsiteX125" fmla="*/ 10614660 w 11737340"/>
                <a:gd name="connsiteY125" fmla="*/ 2118360 h 4168140"/>
                <a:gd name="connsiteX126" fmla="*/ 10675620 w 11737340"/>
                <a:gd name="connsiteY126" fmla="*/ 2049780 h 4168140"/>
                <a:gd name="connsiteX127" fmla="*/ 10690860 w 11737340"/>
                <a:gd name="connsiteY127" fmla="*/ 1988820 h 4168140"/>
                <a:gd name="connsiteX128" fmla="*/ 10713720 w 11737340"/>
                <a:gd name="connsiteY128" fmla="*/ 1927860 h 4168140"/>
                <a:gd name="connsiteX129" fmla="*/ 10767060 w 11737340"/>
                <a:gd name="connsiteY129" fmla="*/ 1859280 h 4168140"/>
                <a:gd name="connsiteX130" fmla="*/ 10873740 w 11737340"/>
                <a:gd name="connsiteY130" fmla="*/ 1828800 h 4168140"/>
                <a:gd name="connsiteX131" fmla="*/ 11079480 w 11737340"/>
                <a:gd name="connsiteY131" fmla="*/ 1767840 h 4168140"/>
                <a:gd name="connsiteX132" fmla="*/ 11247120 w 11737340"/>
                <a:gd name="connsiteY132" fmla="*/ 1684020 h 4168140"/>
                <a:gd name="connsiteX133" fmla="*/ 11414760 w 11737340"/>
                <a:gd name="connsiteY133" fmla="*/ 1638300 h 4168140"/>
                <a:gd name="connsiteX134" fmla="*/ 11490960 w 11737340"/>
                <a:gd name="connsiteY134" fmla="*/ 1577340 h 4168140"/>
                <a:gd name="connsiteX135" fmla="*/ 11635740 w 11737340"/>
                <a:gd name="connsiteY135" fmla="*/ 1508760 h 4168140"/>
                <a:gd name="connsiteX136" fmla="*/ 11737340 w 11737340"/>
                <a:gd name="connsiteY136" fmla="*/ 1442720 h 4168140"/>
                <a:gd name="connsiteX137" fmla="*/ 11620500 w 11737340"/>
                <a:gd name="connsiteY137" fmla="*/ 1417320 h 4168140"/>
                <a:gd name="connsiteX138" fmla="*/ 11567160 w 11737340"/>
                <a:gd name="connsiteY138" fmla="*/ 1379220 h 4168140"/>
                <a:gd name="connsiteX139" fmla="*/ 11498580 w 11737340"/>
                <a:gd name="connsiteY139" fmla="*/ 1318260 h 4168140"/>
                <a:gd name="connsiteX140" fmla="*/ 11468100 w 11737340"/>
                <a:gd name="connsiteY140" fmla="*/ 1280160 h 4168140"/>
                <a:gd name="connsiteX141" fmla="*/ 11430000 w 11737340"/>
                <a:gd name="connsiteY141" fmla="*/ 1216660 h 4168140"/>
                <a:gd name="connsiteX142" fmla="*/ 11384280 w 11737340"/>
                <a:gd name="connsiteY142" fmla="*/ 1310640 h 4168140"/>
                <a:gd name="connsiteX143" fmla="*/ 11353800 w 11737340"/>
                <a:gd name="connsiteY143" fmla="*/ 1356360 h 4168140"/>
                <a:gd name="connsiteX144" fmla="*/ 11224260 w 11737340"/>
                <a:gd name="connsiteY144" fmla="*/ 1417320 h 4168140"/>
                <a:gd name="connsiteX145" fmla="*/ 11109960 w 11737340"/>
                <a:gd name="connsiteY145" fmla="*/ 1463040 h 4168140"/>
                <a:gd name="connsiteX146" fmla="*/ 10911840 w 11737340"/>
                <a:gd name="connsiteY146" fmla="*/ 1524000 h 4168140"/>
                <a:gd name="connsiteX147" fmla="*/ 10774680 w 11737340"/>
                <a:gd name="connsiteY147" fmla="*/ 1546860 h 4168140"/>
                <a:gd name="connsiteX148" fmla="*/ 10675620 w 11737340"/>
                <a:gd name="connsiteY148" fmla="*/ 1615440 h 4168140"/>
                <a:gd name="connsiteX149" fmla="*/ 10568940 w 11737340"/>
                <a:gd name="connsiteY149" fmla="*/ 1676400 h 4168140"/>
                <a:gd name="connsiteX150" fmla="*/ 10485120 w 11737340"/>
                <a:gd name="connsiteY150" fmla="*/ 1760220 h 4168140"/>
                <a:gd name="connsiteX151" fmla="*/ 10454640 w 11737340"/>
                <a:gd name="connsiteY151" fmla="*/ 1836420 h 4168140"/>
                <a:gd name="connsiteX152" fmla="*/ 10416540 w 11737340"/>
                <a:gd name="connsiteY152" fmla="*/ 1927860 h 4168140"/>
                <a:gd name="connsiteX153" fmla="*/ 10401300 w 11737340"/>
                <a:gd name="connsiteY153" fmla="*/ 2004060 h 4168140"/>
                <a:gd name="connsiteX154" fmla="*/ 10363200 w 11737340"/>
                <a:gd name="connsiteY154" fmla="*/ 2095500 h 4168140"/>
                <a:gd name="connsiteX155" fmla="*/ 10317480 w 11737340"/>
                <a:gd name="connsiteY155" fmla="*/ 2225040 h 4168140"/>
                <a:gd name="connsiteX156" fmla="*/ 10287000 w 11737340"/>
                <a:gd name="connsiteY156" fmla="*/ 2346960 h 4168140"/>
                <a:gd name="connsiteX157" fmla="*/ 10218420 w 11737340"/>
                <a:gd name="connsiteY157" fmla="*/ 2499360 h 4168140"/>
                <a:gd name="connsiteX158" fmla="*/ 10134600 w 11737340"/>
                <a:gd name="connsiteY158" fmla="*/ 2621280 h 4168140"/>
                <a:gd name="connsiteX159" fmla="*/ 10043160 w 11737340"/>
                <a:gd name="connsiteY159" fmla="*/ 2735580 h 4168140"/>
                <a:gd name="connsiteX160" fmla="*/ 9974580 w 11737340"/>
                <a:gd name="connsiteY160" fmla="*/ 2857500 h 4168140"/>
                <a:gd name="connsiteX161" fmla="*/ 9906000 w 11737340"/>
                <a:gd name="connsiteY161" fmla="*/ 2941320 h 4168140"/>
                <a:gd name="connsiteX162" fmla="*/ 9860280 w 11737340"/>
                <a:gd name="connsiteY162" fmla="*/ 3032760 h 4168140"/>
                <a:gd name="connsiteX163" fmla="*/ 9806940 w 11737340"/>
                <a:gd name="connsiteY163" fmla="*/ 3116580 h 4168140"/>
                <a:gd name="connsiteX164" fmla="*/ 9715500 w 11737340"/>
                <a:gd name="connsiteY164" fmla="*/ 3208020 h 4168140"/>
                <a:gd name="connsiteX165" fmla="*/ 9616440 w 11737340"/>
                <a:gd name="connsiteY165" fmla="*/ 3261360 h 4168140"/>
                <a:gd name="connsiteX166" fmla="*/ 9532620 w 11737340"/>
                <a:gd name="connsiteY166" fmla="*/ 3329940 h 4168140"/>
                <a:gd name="connsiteX167" fmla="*/ 9471660 w 11737340"/>
                <a:gd name="connsiteY167" fmla="*/ 3375660 h 4168140"/>
                <a:gd name="connsiteX168" fmla="*/ 9410700 w 11737340"/>
                <a:gd name="connsiteY168" fmla="*/ 3429000 h 4168140"/>
                <a:gd name="connsiteX169" fmla="*/ 9288780 w 11737340"/>
                <a:gd name="connsiteY169" fmla="*/ 3436620 h 4168140"/>
                <a:gd name="connsiteX170" fmla="*/ 9166860 w 11737340"/>
                <a:gd name="connsiteY170" fmla="*/ 3444240 h 4168140"/>
                <a:gd name="connsiteX171" fmla="*/ 9029700 w 11737340"/>
                <a:gd name="connsiteY171" fmla="*/ 3413760 h 4168140"/>
                <a:gd name="connsiteX172" fmla="*/ 8823960 w 11737340"/>
                <a:gd name="connsiteY172" fmla="*/ 3360420 h 4168140"/>
                <a:gd name="connsiteX173" fmla="*/ 8679180 w 11737340"/>
                <a:gd name="connsiteY173" fmla="*/ 3329940 h 4168140"/>
                <a:gd name="connsiteX174" fmla="*/ 8572500 w 11737340"/>
                <a:gd name="connsiteY174" fmla="*/ 3276600 h 4168140"/>
                <a:gd name="connsiteX175" fmla="*/ 8465820 w 11737340"/>
                <a:gd name="connsiteY175" fmla="*/ 3215640 h 4168140"/>
                <a:gd name="connsiteX176" fmla="*/ 8321040 w 11737340"/>
                <a:gd name="connsiteY176" fmla="*/ 3177540 h 4168140"/>
                <a:gd name="connsiteX177" fmla="*/ 8199120 w 11737340"/>
                <a:gd name="connsiteY177" fmla="*/ 3131820 h 4168140"/>
                <a:gd name="connsiteX178" fmla="*/ 8069580 w 11737340"/>
                <a:gd name="connsiteY178" fmla="*/ 3078480 h 4168140"/>
                <a:gd name="connsiteX179" fmla="*/ 7917180 w 11737340"/>
                <a:gd name="connsiteY179" fmla="*/ 2994660 h 4168140"/>
                <a:gd name="connsiteX180" fmla="*/ 7787640 w 11737340"/>
                <a:gd name="connsiteY180" fmla="*/ 2971800 h 4168140"/>
                <a:gd name="connsiteX181" fmla="*/ 7719060 w 11737340"/>
                <a:gd name="connsiteY181" fmla="*/ 2933700 h 4168140"/>
                <a:gd name="connsiteX182" fmla="*/ 7612380 w 11737340"/>
                <a:gd name="connsiteY182" fmla="*/ 2903220 h 4168140"/>
                <a:gd name="connsiteX183" fmla="*/ 7566660 w 11737340"/>
                <a:gd name="connsiteY183" fmla="*/ 2887980 h 4168140"/>
                <a:gd name="connsiteX184" fmla="*/ 7551420 w 11737340"/>
                <a:gd name="connsiteY184" fmla="*/ 2849880 h 4168140"/>
                <a:gd name="connsiteX185" fmla="*/ 7533640 w 11737340"/>
                <a:gd name="connsiteY185" fmla="*/ 2788920 h 4168140"/>
                <a:gd name="connsiteX186" fmla="*/ 7475220 w 11737340"/>
                <a:gd name="connsiteY186" fmla="*/ 2857500 h 4168140"/>
                <a:gd name="connsiteX187" fmla="*/ 7414260 w 11737340"/>
                <a:gd name="connsiteY187" fmla="*/ 2887980 h 4168140"/>
                <a:gd name="connsiteX188" fmla="*/ 7345680 w 11737340"/>
                <a:gd name="connsiteY188" fmla="*/ 2971800 h 4168140"/>
                <a:gd name="connsiteX189" fmla="*/ 7315200 w 11737340"/>
                <a:gd name="connsiteY189" fmla="*/ 2994660 h 4168140"/>
                <a:gd name="connsiteX190" fmla="*/ 7261860 w 11737340"/>
                <a:gd name="connsiteY190" fmla="*/ 3009900 h 4168140"/>
                <a:gd name="connsiteX191" fmla="*/ 7193280 w 11737340"/>
                <a:gd name="connsiteY191" fmla="*/ 3025140 h 4168140"/>
                <a:gd name="connsiteX192" fmla="*/ 7155180 w 11737340"/>
                <a:gd name="connsiteY192" fmla="*/ 3078480 h 4168140"/>
                <a:gd name="connsiteX193" fmla="*/ 7109460 w 11737340"/>
                <a:gd name="connsiteY193" fmla="*/ 3154680 h 4168140"/>
                <a:gd name="connsiteX194" fmla="*/ 7048500 w 11737340"/>
                <a:gd name="connsiteY194" fmla="*/ 3246120 h 4168140"/>
                <a:gd name="connsiteX195" fmla="*/ 6995160 w 11737340"/>
                <a:gd name="connsiteY195" fmla="*/ 3307080 h 4168140"/>
                <a:gd name="connsiteX196" fmla="*/ 6972300 w 11737340"/>
                <a:gd name="connsiteY196" fmla="*/ 3352800 h 4168140"/>
                <a:gd name="connsiteX197" fmla="*/ 6949440 w 11737340"/>
                <a:gd name="connsiteY197" fmla="*/ 3413760 h 4168140"/>
                <a:gd name="connsiteX198" fmla="*/ 6949440 w 11737340"/>
                <a:gd name="connsiteY198" fmla="*/ 3413760 h 4168140"/>
                <a:gd name="connsiteX199" fmla="*/ 6911340 w 11737340"/>
                <a:gd name="connsiteY199" fmla="*/ 3474720 h 4168140"/>
                <a:gd name="connsiteX200" fmla="*/ 6888480 w 11737340"/>
                <a:gd name="connsiteY200" fmla="*/ 3505200 h 4168140"/>
                <a:gd name="connsiteX201" fmla="*/ 6819900 w 11737340"/>
                <a:gd name="connsiteY201" fmla="*/ 3566160 h 4168140"/>
                <a:gd name="connsiteX202" fmla="*/ 6743700 w 11737340"/>
                <a:gd name="connsiteY202" fmla="*/ 3581400 h 4168140"/>
                <a:gd name="connsiteX203" fmla="*/ 6675120 w 11737340"/>
                <a:gd name="connsiteY203" fmla="*/ 3657600 h 4168140"/>
                <a:gd name="connsiteX204" fmla="*/ 6629400 w 11737340"/>
                <a:gd name="connsiteY204" fmla="*/ 3718560 h 4168140"/>
                <a:gd name="connsiteX205" fmla="*/ 6576060 w 11737340"/>
                <a:gd name="connsiteY205" fmla="*/ 3779520 h 4168140"/>
                <a:gd name="connsiteX206" fmla="*/ 6484620 w 11737340"/>
                <a:gd name="connsiteY206" fmla="*/ 3817620 h 4168140"/>
                <a:gd name="connsiteX207" fmla="*/ 6400800 w 11737340"/>
                <a:gd name="connsiteY207" fmla="*/ 3832860 h 4168140"/>
                <a:gd name="connsiteX208" fmla="*/ 6263640 w 11737340"/>
                <a:gd name="connsiteY208" fmla="*/ 3870960 h 4168140"/>
                <a:gd name="connsiteX209" fmla="*/ 6126480 w 11737340"/>
                <a:gd name="connsiteY209" fmla="*/ 3901440 h 4168140"/>
                <a:gd name="connsiteX210" fmla="*/ 6027420 w 11737340"/>
                <a:gd name="connsiteY210" fmla="*/ 3916680 h 4168140"/>
                <a:gd name="connsiteX211" fmla="*/ 5890260 w 11737340"/>
                <a:gd name="connsiteY211" fmla="*/ 3878580 h 4168140"/>
                <a:gd name="connsiteX212" fmla="*/ 5821680 w 11737340"/>
                <a:gd name="connsiteY212" fmla="*/ 3863340 h 4168140"/>
                <a:gd name="connsiteX213" fmla="*/ 5737860 w 11737340"/>
                <a:gd name="connsiteY213" fmla="*/ 3825240 h 4168140"/>
                <a:gd name="connsiteX214" fmla="*/ 5638800 w 11737340"/>
                <a:gd name="connsiteY214" fmla="*/ 3794760 h 4168140"/>
                <a:gd name="connsiteX215" fmla="*/ 5524500 w 11737340"/>
                <a:gd name="connsiteY215" fmla="*/ 3756660 h 4168140"/>
                <a:gd name="connsiteX216" fmla="*/ 5448300 w 11737340"/>
                <a:gd name="connsiteY216" fmla="*/ 3718560 h 4168140"/>
                <a:gd name="connsiteX217" fmla="*/ 5349240 w 11737340"/>
                <a:gd name="connsiteY217" fmla="*/ 3657600 h 4168140"/>
                <a:gd name="connsiteX218" fmla="*/ 5295900 w 11737340"/>
                <a:gd name="connsiteY218" fmla="*/ 3619500 h 4168140"/>
                <a:gd name="connsiteX219" fmla="*/ 5234940 w 11737340"/>
                <a:gd name="connsiteY219" fmla="*/ 3596640 h 4168140"/>
                <a:gd name="connsiteX220" fmla="*/ 5135880 w 11737340"/>
                <a:gd name="connsiteY220" fmla="*/ 3550920 h 4168140"/>
                <a:gd name="connsiteX221" fmla="*/ 5059680 w 11737340"/>
                <a:gd name="connsiteY221" fmla="*/ 3505200 h 4168140"/>
                <a:gd name="connsiteX222" fmla="*/ 5029200 w 11737340"/>
                <a:gd name="connsiteY222" fmla="*/ 3482340 h 4168140"/>
                <a:gd name="connsiteX223" fmla="*/ 4960620 w 11737340"/>
                <a:gd name="connsiteY223" fmla="*/ 3413760 h 4168140"/>
                <a:gd name="connsiteX224" fmla="*/ 4876800 w 11737340"/>
                <a:gd name="connsiteY224" fmla="*/ 3299460 h 4168140"/>
                <a:gd name="connsiteX225" fmla="*/ 4808220 w 11737340"/>
                <a:gd name="connsiteY225" fmla="*/ 3200400 h 4168140"/>
                <a:gd name="connsiteX226" fmla="*/ 4777740 w 11737340"/>
                <a:gd name="connsiteY226" fmla="*/ 3147060 h 4168140"/>
                <a:gd name="connsiteX227" fmla="*/ 4724400 w 11737340"/>
                <a:gd name="connsiteY227" fmla="*/ 3108960 h 4168140"/>
                <a:gd name="connsiteX228" fmla="*/ 4648200 w 11737340"/>
                <a:gd name="connsiteY228" fmla="*/ 3063240 h 4168140"/>
                <a:gd name="connsiteX229" fmla="*/ 4533900 w 11737340"/>
                <a:gd name="connsiteY229" fmla="*/ 2979420 h 4168140"/>
                <a:gd name="connsiteX230" fmla="*/ 4427220 w 11737340"/>
                <a:gd name="connsiteY230" fmla="*/ 2941320 h 4168140"/>
                <a:gd name="connsiteX231" fmla="*/ 4366260 w 11737340"/>
                <a:gd name="connsiteY231" fmla="*/ 2903220 h 4168140"/>
                <a:gd name="connsiteX232" fmla="*/ 4244340 w 11737340"/>
                <a:gd name="connsiteY232" fmla="*/ 2842260 h 4168140"/>
                <a:gd name="connsiteX233" fmla="*/ 4145280 w 11737340"/>
                <a:gd name="connsiteY233" fmla="*/ 2811780 h 4168140"/>
                <a:gd name="connsiteX234" fmla="*/ 4038600 w 11737340"/>
                <a:gd name="connsiteY234" fmla="*/ 2804160 h 4168140"/>
                <a:gd name="connsiteX235" fmla="*/ 3954780 w 11737340"/>
                <a:gd name="connsiteY235" fmla="*/ 2819400 h 4168140"/>
                <a:gd name="connsiteX236" fmla="*/ 3863340 w 11737340"/>
                <a:gd name="connsiteY236" fmla="*/ 2804160 h 4168140"/>
                <a:gd name="connsiteX237" fmla="*/ 3741420 w 11737340"/>
                <a:gd name="connsiteY237" fmla="*/ 2781300 h 4168140"/>
                <a:gd name="connsiteX238" fmla="*/ 3649980 w 11737340"/>
                <a:gd name="connsiteY238" fmla="*/ 2743200 h 4168140"/>
                <a:gd name="connsiteX239" fmla="*/ 3573780 w 11737340"/>
                <a:gd name="connsiteY239" fmla="*/ 2674620 h 4168140"/>
                <a:gd name="connsiteX240" fmla="*/ 3482340 w 11737340"/>
                <a:gd name="connsiteY240" fmla="*/ 2621280 h 4168140"/>
                <a:gd name="connsiteX241" fmla="*/ 3436620 w 11737340"/>
                <a:gd name="connsiteY241" fmla="*/ 2552700 h 4168140"/>
                <a:gd name="connsiteX242" fmla="*/ 3329940 w 11737340"/>
                <a:gd name="connsiteY242" fmla="*/ 2423160 h 4168140"/>
                <a:gd name="connsiteX243" fmla="*/ 3261360 w 11737340"/>
                <a:gd name="connsiteY243" fmla="*/ 2324100 h 4168140"/>
                <a:gd name="connsiteX244" fmla="*/ 3131820 w 11737340"/>
                <a:gd name="connsiteY244" fmla="*/ 2209800 h 4168140"/>
                <a:gd name="connsiteX245" fmla="*/ 3040380 w 11737340"/>
                <a:gd name="connsiteY245" fmla="*/ 2141220 h 4168140"/>
                <a:gd name="connsiteX246" fmla="*/ 2910840 w 11737340"/>
                <a:gd name="connsiteY246" fmla="*/ 2034540 h 4168140"/>
                <a:gd name="connsiteX247" fmla="*/ 2849880 w 11737340"/>
                <a:gd name="connsiteY247" fmla="*/ 1958340 h 4168140"/>
                <a:gd name="connsiteX248" fmla="*/ 2743200 w 11737340"/>
                <a:gd name="connsiteY248" fmla="*/ 1889760 h 4168140"/>
                <a:gd name="connsiteX249" fmla="*/ 2659380 w 11737340"/>
                <a:gd name="connsiteY249" fmla="*/ 1844040 h 4168140"/>
                <a:gd name="connsiteX250" fmla="*/ 2575560 w 11737340"/>
                <a:gd name="connsiteY250" fmla="*/ 1744980 h 4168140"/>
                <a:gd name="connsiteX251" fmla="*/ 2468880 w 11737340"/>
                <a:gd name="connsiteY251" fmla="*/ 1645920 h 4168140"/>
                <a:gd name="connsiteX252" fmla="*/ 2400300 w 11737340"/>
                <a:gd name="connsiteY252" fmla="*/ 1607820 h 4168140"/>
                <a:gd name="connsiteX253" fmla="*/ 2263140 w 11737340"/>
                <a:gd name="connsiteY253" fmla="*/ 1501140 h 4168140"/>
                <a:gd name="connsiteX254" fmla="*/ 2171700 w 11737340"/>
                <a:gd name="connsiteY254" fmla="*/ 1432560 h 4168140"/>
                <a:gd name="connsiteX255" fmla="*/ 2087880 w 11737340"/>
                <a:gd name="connsiteY255" fmla="*/ 1363980 h 4168140"/>
                <a:gd name="connsiteX256" fmla="*/ 1950720 w 11737340"/>
                <a:gd name="connsiteY256" fmla="*/ 1272540 h 4168140"/>
                <a:gd name="connsiteX257" fmla="*/ 1805940 w 11737340"/>
                <a:gd name="connsiteY257" fmla="*/ 1135380 h 4168140"/>
                <a:gd name="connsiteX258" fmla="*/ 1729740 w 11737340"/>
                <a:gd name="connsiteY258" fmla="*/ 1089660 h 4168140"/>
                <a:gd name="connsiteX259" fmla="*/ 1668780 w 11737340"/>
                <a:gd name="connsiteY259" fmla="*/ 1043940 h 4168140"/>
                <a:gd name="connsiteX260" fmla="*/ 1592580 w 11737340"/>
                <a:gd name="connsiteY260" fmla="*/ 990600 h 4168140"/>
                <a:gd name="connsiteX261" fmla="*/ 1470660 w 11737340"/>
                <a:gd name="connsiteY261" fmla="*/ 891540 h 4168140"/>
                <a:gd name="connsiteX262" fmla="*/ 1386840 w 11737340"/>
                <a:gd name="connsiteY262" fmla="*/ 845820 h 4168140"/>
                <a:gd name="connsiteX263" fmla="*/ 1318260 w 11737340"/>
                <a:gd name="connsiteY263" fmla="*/ 784860 h 4168140"/>
                <a:gd name="connsiteX264" fmla="*/ 1264920 w 11737340"/>
                <a:gd name="connsiteY264" fmla="*/ 723900 h 4168140"/>
                <a:gd name="connsiteX265" fmla="*/ 1181100 w 11737340"/>
                <a:gd name="connsiteY265" fmla="*/ 647700 h 4168140"/>
                <a:gd name="connsiteX266" fmla="*/ 1089660 w 11737340"/>
                <a:gd name="connsiteY266" fmla="*/ 624840 h 4168140"/>
                <a:gd name="connsiteX267" fmla="*/ 1021080 w 11737340"/>
                <a:gd name="connsiteY267" fmla="*/ 586740 h 4168140"/>
                <a:gd name="connsiteX268" fmla="*/ 937260 w 11737340"/>
                <a:gd name="connsiteY268" fmla="*/ 548640 h 4168140"/>
                <a:gd name="connsiteX269" fmla="*/ 830580 w 11737340"/>
                <a:gd name="connsiteY269" fmla="*/ 510540 h 4168140"/>
                <a:gd name="connsiteX270" fmla="*/ 754380 w 11737340"/>
                <a:gd name="connsiteY270" fmla="*/ 457200 h 4168140"/>
                <a:gd name="connsiteX271" fmla="*/ 708660 w 11737340"/>
                <a:gd name="connsiteY271" fmla="*/ 419100 h 4168140"/>
                <a:gd name="connsiteX272" fmla="*/ 609600 w 11737340"/>
                <a:gd name="connsiteY272" fmla="*/ 396240 h 4168140"/>
                <a:gd name="connsiteX273" fmla="*/ 548640 w 11737340"/>
                <a:gd name="connsiteY273" fmla="*/ 320040 h 4168140"/>
                <a:gd name="connsiteX274" fmla="*/ 510540 w 11737340"/>
                <a:gd name="connsiteY274" fmla="*/ 251460 h 4168140"/>
                <a:gd name="connsiteX275" fmla="*/ 464820 w 11737340"/>
                <a:gd name="connsiteY275" fmla="*/ 190500 h 4168140"/>
                <a:gd name="connsiteX276" fmla="*/ 411480 w 11737340"/>
                <a:gd name="connsiteY276" fmla="*/ 137160 h 4168140"/>
                <a:gd name="connsiteX277" fmla="*/ 373380 w 11737340"/>
                <a:gd name="connsiteY277" fmla="*/ 45720 h 4168140"/>
                <a:gd name="connsiteX278" fmla="*/ 342900 w 11737340"/>
                <a:gd name="connsiteY278" fmla="*/ 0 h 4168140"/>
                <a:gd name="connsiteX279" fmla="*/ 327660 w 11737340"/>
                <a:gd name="connsiteY279" fmla="*/ 60960 h 4168140"/>
                <a:gd name="connsiteX280" fmla="*/ 289560 w 11737340"/>
                <a:gd name="connsiteY280" fmla="*/ 91440 h 4168140"/>
                <a:gd name="connsiteX281" fmla="*/ 236220 w 11737340"/>
                <a:gd name="connsiteY281" fmla="*/ 114300 h 4168140"/>
                <a:gd name="connsiteX282" fmla="*/ 198120 w 11737340"/>
                <a:gd name="connsiteY282" fmla="*/ 175260 h 4168140"/>
                <a:gd name="connsiteX283" fmla="*/ 175260 w 11737340"/>
                <a:gd name="connsiteY283" fmla="*/ 228600 h 4168140"/>
                <a:gd name="connsiteX284" fmla="*/ 114300 w 11737340"/>
                <a:gd name="connsiteY284" fmla="*/ 236220 h 4168140"/>
                <a:gd name="connsiteX285" fmla="*/ 45720 w 11737340"/>
                <a:gd name="connsiteY285" fmla="*/ 251460 h 4168140"/>
                <a:gd name="connsiteX286" fmla="*/ 0 w 11737340"/>
                <a:gd name="connsiteY286" fmla="*/ 281940 h 4168140"/>
                <a:gd name="connsiteX287" fmla="*/ 68580 w 11737340"/>
                <a:gd name="connsiteY287" fmla="*/ 320040 h 4168140"/>
                <a:gd name="connsiteX0" fmla="*/ 68580 w 11737340"/>
                <a:gd name="connsiteY0" fmla="*/ 320040 h 4168140"/>
                <a:gd name="connsiteX1" fmla="*/ 121920 w 11737340"/>
                <a:gd name="connsiteY1" fmla="*/ 381000 h 4168140"/>
                <a:gd name="connsiteX2" fmla="*/ 198120 w 11737340"/>
                <a:gd name="connsiteY2" fmla="*/ 419100 h 4168140"/>
                <a:gd name="connsiteX3" fmla="*/ 320040 w 11737340"/>
                <a:gd name="connsiteY3" fmla="*/ 510540 h 4168140"/>
                <a:gd name="connsiteX4" fmla="*/ 411480 w 11737340"/>
                <a:gd name="connsiteY4" fmla="*/ 563880 h 4168140"/>
                <a:gd name="connsiteX5" fmla="*/ 472440 w 11737340"/>
                <a:gd name="connsiteY5" fmla="*/ 632460 h 4168140"/>
                <a:gd name="connsiteX6" fmla="*/ 601980 w 11737340"/>
                <a:gd name="connsiteY6" fmla="*/ 708660 h 4168140"/>
                <a:gd name="connsiteX7" fmla="*/ 739140 w 11737340"/>
                <a:gd name="connsiteY7" fmla="*/ 784860 h 4168140"/>
                <a:gd name="connsiteX8" fmla="*/ 861060 w 11737340"/>
                <a:gd name="connsiteY8" fmla="*/ 868680 h 4168140"/>
                <a:gd name="connsiteX9" fmla="*/ 944880 w 11737340"/>
                <a:gd name="connsiteY9" fmla="*/ 952500 h 4168140"/>
                <a:gd name="connsiteX10" fmla="*/ 1021080 w 11737340"/>
                <a:gd name="connsiteY10" fmla="*/ 1005840 h 4168140"/>
                <a:gd name="connsiteX11" fmla="*/ 1097280 w 11737340"/>
                <a:gd name="connsiteY11" fmla="*/ 1043940 h 4168140"/>
                <a:gd name="connsiteX12" fmla="*/ 1181100 w 11737340"/>
                <a:gd name="connsiteY12" fmla="*/ 1104900 h 4168140"/>
                <a:gd name="connsiteX13" fmla="*/ 1249680 w 11737340"/>
                <a:gd name="connsiteY13" fmla="*/ 1150620 h 4168140"/>
                <a:gd name="connsiteX14" fmla="*/ 1341120 w 11737340"/>
                <a:gd name="connsiteY14" fmla="*/ 1196340 h 4168140"/>
                <a:gd name="connsiteX15" fmla="*/ 1417320 w 11737340"/>
                <a:gd name="connsiteY15" fmla="*/ 1257300 h 4168140"/>
                <a:gd name="connsiteX16" fmla="*/ 1493520 w 11737340"/>
                <a:gd name="connsiteY16" fmla="*/ 1333500 h 4168140"/>
                <a:gd name="connsiteX17" fmla="*/ 1569720 w 11737340"/>
                <a:gd name="connsiteY17" fmla="*/ 1356360 h 4168140"/>
                <a:gd name="connsiteX18" fmla="*/ 1684020 w 11737340"/>
                <a:gd name="connsiteY18" fmla="*/ 1424940 h 4168140"/>
                <a:gd name="connsiteX19" fmla="*/ 1729740 w 11737340"/>
                <a:gd name="connsiteY19" fmla="*/ 1485900 h 4168140"/>
                <a:gd name="connsiteX20" fmla="*/ 1844040 w 11737340"/>
                <a:gd name="connsiteY20" fmla="*/ 1569720 h 4168140"/>
                <a:gd name="connsiteX21" fmla="*/ 1935480 w 11737340"/>
                <a:gd name="connsiteY21" fmla="*/ 1615440 h 4168140"/>
                <a:gd name="connsiteX22" fmla="*/ 2049780 w 11737340"/>
                <a:gd name="connsiteY22" fmla="*/ 1691640 h 4168140"/>
                <a:gd name="connsiteX23" fmla="*/ 2133600 w 11737340"/>
                <a:gd name="connsiteY23" fmla="*/ 1729740 h 4168140"/>
                <a:gd name="connsiteX24" fmla="*/ 2202180 w 11737340"/>
                <a:gd name="connsiteY24" fmla="*/ 1805940 h 4168140"/>
                <a:gd name="connsiteX25" fmla="*/ 2255520 w 11737340"/>
                <a:gd name="connsiteY25" fmla="*/ 1821180 h 4168140"/>
                <a:gd name="connsiteX26" fmla="*/ 2316480 w 11737340"/>
                <a:gd name="connsiteY26" fmla="*/ 1866900 h 4168140"/>
                <a:gd name="connsiteX27" fmla="*/ 2423160 w 11737340"/>
                <a:gd name="connsiteY27" fmla="*/ 2004060 h 4168140"/>
                <a:gd name="connsiteX28" fmla="*/ 2476500 w 11737340"/>
                <a:gd name="connsiteY28" fmla="*/ 2087880 h 4168140"/>
                <a:gd name="connsiteX29" fmla="*/ 2567940 w 11737340"/>
                <a:gd name="connsiteY29" fmla="*/ 2148840 h 4168140"/>
                <a:gd name="connsiteX30" fmla="*/ 2682240 w 11737340"/>
                <a:gd name="connsiteY30" fmla="*/ 2186940 h 4168140"/>
                <a:gd name="connsiteX31" fmla="*/ 2743200 w 11737340"/>
                <a:gd name="connsiteY31" fmla="*/ 2209800 h 4168140"/>
                <a:gd name="connsiteX32" fmla="*/ 2811780 w 11737340"/>
                <a:gd name="connsiteY32" fmla="*/ 2247900 h 4168140"/>
                <a:gd name="connsiteX33" fmla="*/ 2887980 w 11737340"/>
                <a:gd name="connsiteY33" fmla="*/ 2301240 h 4168140"/>
                <a:gd name="connsiteX34" fmla="*/ 2979420 w 11737340"/>
                <a:gd name="connsiteY34" fmla="*/ 2385060 h 4168140"/>
                <a:gd name="connsiteX35" fmla="*/ 3055620 w 11737340"/>
                <a:gd name="connsiteY35" fmla="*/ 2461260 h 4168140"/>
                <a:gd name="connsiteX36" fmla="*/ 3139440 w 11737340"/>
                <a:gd name="connsiteY36" fmla="*/ 2537460 h 4168140"/>
                <a:gd name="connsiteX37" fmla="*/ 3261360 w 11737340"/>
                <a:gd name="connsiteY37" fmla="*/ 2628900 h 4168140"/>
                <a:gd name="connsiteX38" fmla="*/ 3345180 w 11737340"/>
                <a:gd name="connsiteY38" fmla="*/ 2720340 h 4168140"/>
                <a:gd name="connsiteX39" fmla="*/ 3444240 w 11737340"/>
                <a:gd name="connsiteY39" fmla="*/ 2796540 h 4168140"/>
                <a:gd name="connsiteX40" fmla="*/ 3558540 w 11737340"/>
                <a:gd name="connsiteY40" fmla="*/ 2872740 h 4168140"/>
                <a:gd name="connsiteX41" fmla="*/ 3619500 w 11737340"/>
                <a:gd name="connsiteY41" fmla="*/ 2979420 h 4168140"/>
                <a:gd name="connsiteX42" fmla="*/ 3619500 w 11737340"/>
                <a:gd name="connsiteY42" fmla="*/ 2979420 h 4168140"/>
                <a:gd name="connsiteX43" fmla="*/ 3649980 w 11737340"/>
                <a:gd name="connsiteY43" fmla="*/ 3048000 h 4168140"/>
                <a:gd name="connsiteX44" fmla="*/ 3703320 w 11737340"/>
                <a:gd name="connsiteY44" fmla="*/ 3086100 h 4168140"/>
                <a:gd name="connsiteX45" fmla="*/ 3764280 w 11737340"/>
                <a:gd name="connsiteY45" fmla="*/ 3063240 h 4168140"/>
                <a:gd name="connsiteX46" fmla="*/ 3848100 w 11737340"/>
                <a:gd name="connsiteY46" fmla="*/ 3025140 h 4168140"/>
                <a:gd name="connsiteX47" fmla="*/ 3916680 w 11737340"/>
                <a:gd name="connsiteY47" fmla="*/ 3032760 h 4168140"/>
                <a:gd name="connsiteX48" fmla="*/ 4030980 w 11737340"/>
                <a:gd name="connsiteY48" fmla="*/ 3063240 h 4168140"/>
                <a:gd name="connsiteX49" fmla="*/ 4137660 w 11737340"/>
                <a:gd name="connsiteY49" fmla="*/ 3101340 h 4168140"/>
                <a:gd name="connsiteX50" fmla="*/ 4259580 w 11737340"/>
                <a:gd name="connsiteY50" fmla="*/ 3147060 h 4168140"/>
                <a:gd name="connsiteX51" fmla="*/ 4381500 w 11737340"/>
                <a:gd name="connsiteY51" fmla="*/ 3192780 h 4168140"/>
                <a:gd name="connsiteX52" fmla="*/ 4526280 w 11737340"/>
                <a:gd name="connsiteY52" fmla="*/ 3276600 h 4168140"/>
                <a:gd name="connsiteX53" fmla="*/ 4587240 w 11737340"/>
                <a:gd name="connsiteY53" fmla="*/ 3299460 h 4168140"/>
                <a:gd name="connsiteX54" fmla="*/ 4610100 w 11737340"/>
                <a:gd name="connsiteY54" fmla="*/ 3352800 h 4168140"/>
                <a:gd name="connsiteX55" fmla="*/ 4648200 w 11737340"/>
                <a:gd name="connsiteY55" fmla="*/ 3436620 h 4168140"/>
                <a:gd name="connsiteX56" fmla="*/ 4671060 w 11737340"/>
                <a:gd name="connsiteY56" fmla="*/ 3520440 h 4168140"/>
                <a:gd name="connsiteX57" fmla="*/ 4678680 w 11737340"/>
                <a:gd name="connsiteY57" fmla="*/ 3589020 h 4168140"/>
                <a:gd name="connsiteX58" fmla="*/ 4686300 w 11737340"/>
                <a:gd name="connsiteY58" fmla="*/ 3649980 h 4168140"/>
                <a:gd name="connsiteX59" fmla="*/ 4724400 w 11737340"/>
                <a:gd name="connsiteY59" fmla="*/ 3680460 h 4168140"/>
                <a:gd name="connsiteX60" fmla="*/ 4785360 w 11737340"/>
                <a:gd name="connsiteY60" fmla="*/ 3672840 h 4168140"/>
                <a:gd name="connsiteX61" fmla="*/ 4869180 w 11737340"/>
                <a:gd name="connsiteY61" fmla="*/ 3703320 h 4168140"/>
                <a:gd name="connsiteX62" fmla="*/ 4914900 w 11737340"/>
                <a:gd name="connsiteY62" fmla="*/ 3756660 h 4168140"/>
                <a:gd name="connsiteX63" fmla="*/ 5105400 w 11737340"/>
                <a:gd name="connsiteY63" fmla="*/ 3832860 h 4168140"/>
                <a:gd name="connsiteX64" fmla="*/ 5173980 w 11737340"/>
                <a:gd name="connsiteY64" fmla="*/ 3886200 h 4168140"/>
                <a:gd name="connsiteX65" fmla="*/ 5242560 w 11737340"/>
                <a:gd name="connsiteY65" fmla="*/ 3924300 h 4168140"/>
                <a:gd name="connsiteX66" fmla="*/ 5364480 w 11737340"/>
                <a:gd name="connsiteY66" fmla="*/ 3962400 h 4168140"/>
                <a:gd name="connsiteX67" fmla="*/ 5516880 w 11737340"/>
                <a:gd name="connsiteY67" fmla="*/ 4046220 h 4168140"/>
                <a:gd name="connsiteX68" fmla="*/ 5585460 w 11737340"/>
                <a:gd name="connsiteY68" fmla="*/ 4099560 h 4168140"/>
                <a:gd name="connsiteX69" fmla="*/ 5661660 w 11737340"/>
                <a:gd name="connsiteY69" fmla="*/ 4122420 h 4168140"/>
                <a:gd name="connsiteX70" fmla="*/ 5745480 w 11737340"/>
                <a:gd name="connsiteY70" fmla="*/ 4130040 h 4168140"/>
                <a:gd name="connsiteX71" fmla="*/ 5836920 w 11737340"/>
                <a:gd name="connsiteY71" fmla="*/ 4130040 h 4168140"/>
                <a:gd name="connsiteX72" fmla="*/ 5951220 w 11737340"/>
                <a:gd name="connsiteY72" fmla="*/ 4145280 h 4168140"/>
                <a:gd name="connsiteX73" fmla="*/ 6035040 w 11737340"/>
                <a:gd name="connsiteY73" fmla="*/ 4168140 h 4168140"/>
                <a:gd name="connsiteX74" fmla="*/ 6149340 w 11737340"/>
                <a:gd name="connsiteY74" fmla="*/ 4137660 h 4168140"/>
                <a:gd name="connsiteX75" fmla="*/ 6286500 w 11737340"/>
                <a:gd name="connsiteY75" fmla="*/ 4114800 h 4168140"/>
                <a:gd name="connsiteX76" fmla="*/ 6393180 w 11737340"/>
                <a:gd name="connsiteY76" fmla="*/ 4053840 h 4168140"/>
                <a:gd name="connsiteX77" fmla="*/ 6484620 w 11737340"/>
                <a:gd name="connsiteY77" fmla="*/ 4038600 h 4168140"/>
                <a:gd name="connsiteX78" fmla="*/ 6583680 w 11737340"/>
                <a:gd name="connsiteY78" fmla="*/ 3970020 h 4168140"/>
                <a:gd name="connsiteX79" fmla="*/ 6697980 w 11737340"/>
                <a:gd name="connsiteY79" fmla="*/ 3886200 h 4168140"/>
                <a:gd name="connsiteX80" fmla="*/ 6728460 w 11737340"/>
                <a:gd name="connsiteY80" fmla="*/ 3817620 h 4168140"/>
                <a:gd name="connsiteX81" fmla="*/ 6842760 w 11737340"/>
                <a:gd name="connsiteY81" fmla="*/ 3733800 h 4168140"/>
                <a:gd name="connsiteX82" fmla="*/ 6972300 w 11737340"/>
                <a:gd name="connsiteY82" fmla="*/ 3642360 h 4168140"/>
                <a:gd name="connsiteX83" fmla="*/ 7078980 w 11737340"/>
                <a:gd name="connsiteY83" fmla="*/ 3528060 h 4168140"/>
                <a:gd name="connsiteX84" fmla="*/ 7139940 w 11737340"/>
                <a:gd name="connsiteY84" fmla="*/ 3444240 h 4168140"/>
                <a:gd name="connsiteX85" fmla="*/ 7269480 w 11737340"/>
                <a:gd name="connsiteY85" fmla="*/ 3284220 h 4168140"/>
                <a:gd name="connsiteX86" fmla="*/ 7330440 w 11737340"/>
                <a:gd name="connsiteY86" fmla="*/ 3185160 h 4168140"/>
                <a:gd name="connsiteX87" fmla="*/ 7376160 w 11737340"/>
                <a:gd name="connsiteY87" fmla="*/ 3116580 h 4168140"/>
                <a:gd name="connsiteX88" fmla="*/ 7444740 w 11737340"/>
                <a:gd name="connsiteY88" fmla="*/ 3093720 h 4168140"/>
                <a:gd name="connsiteX89" fmla="*/ 7513320 w 11737340"/>
                <a:gd name="connsiteY89" fmla="*/ 3101340 h 4168140"/>
                <a:gd name="connsiteX90" fmla="*/ 7574280 w 11737340"/>
                <a:gd name="connsiteY90" fmla="*/ 3078480 h 4168140"/>
                <a:gd name="connsiteX91" fmla="*/ 7726680 w 11737340"/>
                <a:gd name="connsiteY91" fmla="*/ 3108960 h 4168140"/>
                <a:gd name="connsiteX92" fmla="*/ 7833360 w 11737340"/>
                <a:gd name="connsiteY92" fmla="*/ 3162300 h 4168140"/>
                <a:gd name="connsiteX93" fmla="*/ 7962900 w 11737340"/>
                <a:gd name="connsiteY93" fmla="*/ 3192780 h 4168140"/>
                <a:gd name="connsiteX94" fmla="*/ 8161020 w 11737340"/>
                <a:gd name="connsiteY94" fmla="*/ 3268980 h 4168140"/>
                <a:gd name="connsiteX95" fmla="*/ 8290560 w 11737340"/>
                <a:gd name="connsiteY95" fmla="*/ 3337560 h 4168140"/>
                <a:gd name="connsiteX96" fmla="*/ 8382000 w 11737340"/>
                <a:gd name="connsiteY96" fmla="*/ 3360420 h 4168140"/>
                <a:gd name="connsiteX97" fmla="*/ 8458200 w 11737340"/>
                <a:gd name="connsiteY97" fmla="*/ 3398520 h 4168140"/>
                <a:gd name="connsiteX98" fmla="*/ 8595360 w 11737340"/>
                <a:gd name="connsiteY98" fmla="*/ 3512820 h 4168140"/>
                <a:gd name="connsiteX99" fmla="*/ 8641080 w 11737340"/>
                <a:gd name="connsiteY99" fmla="*/ 3566160 h 4168140"/>
                <a:gd name="connsiteX100" fmla="*/ 8702040 w 11737340"/>
                <a:gd name="connsiteY100" fmla="*/ 3604260 h 4168140"/>
                <a:gd name="connsiteX101" fmla="*/ 8763000 w 11737340"/>
                <a:gd name="connsiteY101" fmla="*/ 3634740 h 4168140"/>
                <a:gd name="connsiteX102" fmla="*/ 8854440 w 11737340"/>
                <a:gd name="connsiteY102" fmla="*/ 3627120 h 4168140"/>
                <a:gd name="connsiteX103" fmla="*/ 8968740 w 11737340"/>
                <a:gd name="connsiteY103" fmla="*/ 3619500 h 4168140"/>
                <a:gd name="connsiteX104" fmla="*/ 9060180 w 11737340"/>
                <a:gd name="connsiteY104" fmla="*/ 3642360 h 4168140"/>
                <a:gd name="connsiteX105" fmla="*/ 9151620 w 11737340"/>
                <a:gd name="connsiteY105" fmla="*/ 3657600 h 4168140"/>
                <a:gd name="connsiteX106" fmla="*/ 9227820 w 11737340"/>
                <a:gd name="connsiteY106" fmla="*/ 3642360 h 4168140"/>
                <a:gd name="connsiteX107" fmla="*/ 9311640 w 11737340"/>
                <a:gd name="connsiteY107" fmla="*/ 3611880 h 4168140"/>
                <a:gd name="connsiteX108" fmla="*/ 9433560 w 11737340"/>
                <a:gd name="connsiteY108" fmla="*/ 3589020 h 4168140"/>
                <a:gd name="connsiteX109" fmla="*/ 9509760 w 11737340"/>
                <a:gd name="connsiteY109" fmla="*/ 3528060 h 4168140"/>
                <a:gd name="connsiteX110" fmla="*/ 9646920 w 11737340"/>
                <a:gd name="connsiteY110" fmla="*/ 3489960 h 4168140"/>
                <a:gd name="connsiteX111" fmla="*/ 9784080 w 11737340"/>
                <a:gd name="connsiteY111" fmla="*/ 3444240 h 4168140"/>
                <a:gd name="connsiteX112" fmla="*/ 9860280 w 11737340"/>
                <a:gd name="connsiteY112" fmla="*/ 3383280 h 4168140"/>
                <a:gd name="connsiteX113" fmla="*/ 9921240 w 11737340"/>
                <a:gd name="connsiteY113" fmla="*/ 3314700 h 4168140"/>
                <a:gd name="connsiteX114" fmla="*/ 9997440 w 11737340"/>
                <a:gd name="connsiteY114" fmla="*/ 3208020 h 4168140"/>
                <a:gd name="connsiteX115" fmla="*/ 10043160 w 11737340"/>
                <a:gd name="connsiteY115" fmla="*/ 3101340 h 4168140"/>
                <a:gd name="connsiteX116" fmla="*/ 10104120 w 11737340"/>
                <a:gd name="connsiteY116" fmla="*/ 3017520 h 4168140"/>
                <a:gd name="connsiteX117" fmla="*/ 10157460 w 11737340"/>
                <a:gd name="connsiteY117" fmla="*/ 2933700 h 4168140"/>
                <a:gd name="connsiteX118" fmla="*/ 10218420 w 11737340"/>
                <a:gd name="connsiteY118" fmla="*/ 2849880 h 4168140"/>
                <a:gd name="connsiteX119" fmla="*/ 10294620 w 11737340"/>
                <a:gd name="connsiteY119" fmla="*/ 2735580 h 4168140"/>
                <a:gd name="connsiteX120" fmla="*/ 10347960 w 11737340"/>
                <a:gd name="connsiteY120" fmla="*/ 2621280 h 4168140"/>
                <a:gd name="connsiteX121" fmla="*/ 10431780 w 11737340"/>
                <a:gd name="connsiteY121" fmla="*/ 2499360 h 4168140"/>
                <a:gd name="connsiteX122" fmla="*/ 10500360 w 11737340"/>
                <a:gd name="connsiteY122" fmla="*/ 2354580 h 4168140"/>
                <a:gd name="connsiteX123" fmla="*/ 10553700 w 11737340"/>
                <a:gd name="connsiteY123" fmla="*/ 2263140 h 4168140"/>
                <a:gd name="connsiteX124" fmla="*/ 10584180 w 11737340"/>
                <a:gd name="connsiteY124" fmla="*/ 2194560 h 4168140"/>
                <a:gd name="connsiteX125" fmla="*/ 10614660 w 11737340"/>
                <a:gd name="connsiteY125" fmla="*/ 2118360 h 4168140"/>
                <a:gd name="connsiteX126" fmla="*/ 10675620 w 11737340"/>
                <a:gd name="connsiteY126" fmla="*/ 2049780 h 4168140"/>
                <a:gd name="connsiteX127" fmla="*/ 10690860 w 11737340"/>
                <a:gd name="connsiteY127" fmla="*/ 1988820 h 4168140"/>
                <a:gd name="connsiteX128" fmla="*/ 10713720 w 11737340"/>
                <a:gd name="connsiteY128" fmla="*/ 1927860 h 4168140"/>
                <a:gd name="connsiteX129" fmla="*/ 10767060 w 11737340"/>
                <a:gd name="connsiteY129" fmla="*/ 1859280 h 4168140"/>
                <a:gd name="connsiteX130" fmla="*/ 10873740 w 11737340"/>
                <a:gd name="connsiteY130" fmla="*/ 1828800 h 4168140"/>
                <a:gd name="connsiteX131" fmla="*/ 11079480 w 11737340"/>
                <a:gd name="connsiteY131" fmla="*/ 1767840 h 4168140"/>
                <a:gd name="connsiteX132" fmla="*/ 11247120 w 11737340"/>
                <a:gd name="connsiteY132" fmla="*/ 1684020 h 4168140"/>
                <a:gd name="connsiteX133" fmla="*/ 11414760 w 11737340"/>
                <a:gd name="connsiteY133" fmla="*/ 1638300 h 4168140"/>
                <a:gd name="connsiteX134" fmla="*/ 11490960 w 11737340"/>
                <a:gd name="connsiteY134" fmla="*/ 1577340 h 4168140"/>
                <a:gd name="connsiteX135" fmla="*/ 11635740 w 11737340"/>
                <a:gd name="connsiteY135" fmla="*/ 1508760 h 4168140"/>
                <a:gd name="connsiteX136" fmla="*/ 11737340 w 11737340"/>
                <a:gd name="connsiteY136" fmla="*/ 1442720 h 4168140"/>
                <a:gd name="connsiteX137" fmla="*/ 11620500 w 11737340"/>
                <a:gd name="connsiteY137" fmla="*/ 1417320 h 4168140"/>
                <a:gd name="connsiteX138" fmla="*/ 11567160 w 11737340"/>
                <a:gd name="connsiteY138" fmla="*/ 1379220 h 4168140"/>
                <a:gd name="connsiteX139" fmla="*/ 11498580 w 11737340"/>
                <a:gd name="connsiteY139" fmla="*/ 1318260 h 4168140"/>
                <a:gd name="connsiteX140" fmla="*/ 11468100 w 11737340"/>
                <a:gd name="connsiteY140" fmla="*/ 1280160 h 4168140"/>
                <a:gd name="connsiteX141" fmla="*/ 11442700 w 11737340"/>
                <a:gd name="connsiteY141" fmla="*/ 1231900 h 4168140"/>
                <a:gd name="connsiteX142" fmla="*/ 11384280 w 11737340"/>
                <a:gd name="connsiteY142" fmla="*/ 1310640 h 4168140"/>
                <a:gd name="connsiteX143" fmla="*/ 11353800 w 11737340"/>
                <a:gd name="connsiteY143" fmla="*/ 1356360 h 4168140"/>
                <a:gd name="connsiteX144" fmla="*/ 11224260 w 11737340"/>
                <a:gd name="connsiteY144" fmla="*/ 1417320 h 4168140"/>
                <a:gd name="connsiteX145" fmla="*/ 11109960 w 11737340"/>
                <a:gd name="connsiteY145" fmla="*/ 1463040 h 4168140"/>
                <a:gd name="connsiteX146" fmla="*/ 10911840 w 11737340"/>
                <a:gd name="connsiteY146" fmla="*/ 1524000 h 4168140"/>
                <a:gd name="connsiteX147" fmla="*/ 10774680 w 11737340"/>
                <a:gd name="connsiteY147" fmla="*/ 1546860 h 4168140"/>
                <a:gd name="connsiteX148" fmla="*/ 10675620 w 11737340"/>
                <a:gd name="connsiteY148" fmla="*/ 1615440 h 4168140"/>
                <a:gd name="connsiteX149" fmla="*/ 10568940 w 11737340"/>
                <a:gd name="connsiteY149" fmla="*/ 1676400 h 4168140"/>
                <a:gd name="connsiteX150" fmla="*/ 10485120 w 11737340"/>
                <a:gd name="connsiteY150" fmla="*/ 1760220 h 4168140"/>
                <a:gd name="connsiteX151" fmla="*/ 10454640 w 11737340"/>
                <a:gd name="connsiteY151" fmla="*/ 1836420 h 4168140"/>
                <a:gd name="connsiteX152" fmla="*/ 10416540 w 11737340"/>
                <a:gd name="connsiteY152" fmla="*/ 1927860 h 4168140"/>
                <a:gd name="connsiteX153" fmla="*/ 10401300 w 11737340"/>
                <a:gd name="connsiteY153" fmla="*/ 2004060 h 4168140"/>
                <a:gd name="connsiteX154" fmla="*/ 10363200 w 11737340"/>
                <a:gd name="connsiteY154" fmla="*/ 2095500 h 4168140"/>
                <a:gd name="connsiteX155" fmla="*/ 10317480 w 11737340"/>
                <a:gd name="connsiteY155" fmla="*/ 2225040 h 4168140"/>
                <a:gd name="connsiteX156" fmla="*/ 10287000 w 11737340"/>
                <a:gd name="connsiteY156" fmla="*/ 2346960 h 4168140"/>
                <a:gd name="connsiteX157" fmla="*/ 10218420 w 11737340"/>
                <a:gd name="connsiteY157" fmla="*/ 2499360 h 4168140"/>
                <a:gd name="connsiteX158" fmla="*/ 10134600 w 11737340"/>
                <a:gd name="connsiteY158" fmla="*/ 2621280 h 4168140"/>
                <a:gd name="connsiteX159" fmla="*/ 10043160 w 11737340"/>
                <a:gd name="connsiteY159" fmla="*/ 2735580 h 4168140"/>
                <a:gd name="connsiteX160" fmla="*/ 9974580 w 11737340"/>
                <a:gd name="connsiteY160" fmla="*/ 2857500 h 4168140"/>
                <a:gd name="connsiteX161" fmla="*/ 9906000 w 11737340"/>
                <a:gd name="connsiteY161" fmla="*/ 2941320 h 4168140"/>
                <a:gd name="connsiteX162" fmla="*/ 9860280 w 11737340"/>
                <a:gd name="connsiteY162" fmla="*/ 3032760 h 4168140"/>
                <a:gd name="connsiteX163" fmla="*/ 9806940 w 11737340"/>
                <a:gd name="connsiteY163" fmla="*/ 3116580 h 4168140"/>
                <a:gd name="connsiteX164" fmla="*/ 9715500 w 11737340"/>
                <a:gd name="connsiteY164" fmla="*/ 3208020 h 4168140"/>
                <a:gd name="connsiteX165" fmla="*/ 9616440 w 11737340"/>
                <a:gd name="connsiteY165" fmla="*/ 3261360 h 4168140"/>
                <a:gd name="connsiteX166" fmla="*/ 9532620 w 11737340"/>
                <a:gd name="connsiteY166" fmla="*/ 3329940 h 4168140"/>
                <a:gd name="connsiteX167" fmla="*/ 9471660 w 11737340"/>
                <a:gd name="connsiteY167" fmla="*/ 3375660 h 4168140"/>
                <a:gd name="connsiteX168" fmla="*/ 9410700 w 11737340"/>
                <a:gd name="connsiteY168" fmla="*/ 3429000 h 4168140"/>
                <a:gd name="connsiteX169" fmla="*/ 9288780 w 11737340"/>
                <a:gd name="connsiteY169" fmla="*/ 3436620 h 4168140"/>
                <a:gd name="connsiteX170" fmla="*/ 9166860 w 11737340"/>
                <a:gd name="connsiteY170" fmla="*/ 3444240 h 4168140"/>
                <a:gd name="connsiteX171" fmla="*/ 9029700 w 11737340"/>
                <a:gd name="connsiteY171" fmla="*/ 3413760 h 4168140"/>
                <a:gd name="connsiteX172" fmla="*/ 8823960 w 11737340"/>
                <a:gd name="connsiteY172" fmla="*/ 3360420 h 4168140"/>
                <a:gd name="connsiteX173" fmla="*/ 8679180 w 11737340"/>
                <a:gd name="connsiteY173" fmla="*/ 3329940 h 4168140"/>
                <a:gd name="connsiteX174" fmla="*/ 8572500 w 11737340"/>
                <a:gd name="connsiteY174" fmla="*/ 3276600 h 4168140"/>
                <a:gd name="connsiteX175" fmla="*/ 8465820 w 11737340"/>
                <a:gd name="connsiteY175" fmla="*/ 3215640 h 4168140"/>
                <a:gd name="connsiteX176" fmla="*/ 8321040 w 11737340"/>
                <a:gd name="connsiteY176" fmla="*/ 3177540 h 4168140"/>
                <a:gd name="connsiteX177" fmla="*/ 8199120 w 11737340"/>
                <a:gd name="connsiteY177" fmla="*/ 3131820 h 4168140"/>
                <a:gd name="connsiteX178" fmla="*/ 8069580 w 11737340"/>
                <a:gd name="connsiteY178" fmla="*/ 3078480 h 4168140"/>
                <a:gd name="connsiteX179" fmla="*/ 7917180 w 11737340"/>
                <a:gd name="connsiteY179" fmla="*/ 2994660 h 4168140"/>
                <a:gd name="connsiteX180" fmla="*/ 7787640 w 11737340"/>
                <a:gd name="connsiteY180" fmla="*/ 2971800 h 4168140"/>
                <a:gd name="connsiteX181" fmla="*/ 7719060 w 11737340"/>
                <a:gd name="connsiteY181" fmla="*/ 2933700 h 4168140"/>
                <a:gd name="connsiteX182" fmla="*/ 7612380 w 11737340"/>
                <a:gd name="connsiteY182" fmla="*/ 2903220 h 4168140"/>
                <a:gd name="connsiteX183" fmla="*/ 7566660 w 11737340"/>
                <a:gd name="connsiteY183" fmla="*/ 2887980 h 4168140"/>
                <a:gd name="connsiteX184" fmla="*/ 7551420 w 11737340"/>
                <a:gd name="connsiteY184" fmla="*/ 2849880 h 4168140"/>
                <a:gd name="connsiteX185" fmla="*/ 7533640 w 11737340"/>
                <a:gd name="connsiteY185" fmla="*/ 2788920 h 4168140"/>
                <a:gd name="connsiteX186" fmla="*/ 7475220 w 11737340"/>
                <a:gd name="connsiteY186" fmla="*/ 2857500 h 4168140"/>
                <a:gd name="connsiteX187" fmla="*/ 7414260 w 11737340"/>
                <a:gd name="connsiteY187" fmla="*/ 2887980 h 4168140"/>
                <a:gd name="connsiteX188" fmla="*/ 7345680 w 11737340"/>
                <a:gd name="connsiteY188" fmla="*/ 2971800 h 4168140"/>
                <a:gd name="connsiteX189" fmla="*/ 7315200 w 11737340"/>
                <a:gd name="connsiteY189" fmla="*/ 2994660 h 4168140"/>
                <a:gd name="connsiteX190" fmla="*/ 7261860 w 11737340"/>
                <a:gd name="connsiteY190" fmla="*/ 3009900 h 4168140"/>
                <a:gd name="connsiteX191" fmla="*/ 7193280 w 11737340"/>
                <a:gd name="connsiteY191" fmla="*/ 3025140 h 4168140"/>
                <a:gd name="connsiteX192" fmla="*/ 7155180 w 11737340"/>
                <a:gd name="connsiteY192" fmla="*/ 3078480 h 4168140"/>
                <a:gd name="connsiteX193" fmla="*/ 7109460 w 11737340"/>
                <a:gd name="connsiteY193" fmla="*/ 3154680 h 4168140"/>
                <a:gd name="connsiteX194" fmla="*/ 7048500 w 11737340"/>
                <a:gd name="connsiteY194" fmla="*/ 3246120 h 4168140"/>
                <a:gd name="connsiteX195" fmla="*/ 6995160 w 11737340"/>
                <a:gd name="connsiteY195" fmla="*/ 3307080 h 4168140"/>
                <a:gd name="connsiteX196" fmla="*/ 6972300 w 11737340"/>
                <a:gd name="connsiteY196" fmla="*/ 3352800 h 4168140"/>
                <a:gd name="connsiteX197" fmla="*/ 6949440 w 11737340"/>
                <a:gd name="connsiteY197" fmla="*/ 3413760 h 4168140"/>
                <a:gd name="connsiteX198" fmla="*/ 6949440 w 11737340"/>
                <a:gd name="connsiteY198" fmla="*/ 3413760 h 4168140"/>
                <a:gd name="connsiteX199" fmla="*/ 6911340 w 11737340"/>
                <a:gd name="connsiteY199" fmla="*/ 3474720 h 4168140"/>
                <a:gd name="connsiteX200" fmla="*/ 6888480 w 11737340"/>
                <a:gd name="connsiteY200" fmla="*/ 3505200 h 4168140"/>
                <a:gd name="connsiteX201" fmla="*/ 6819900 w 11737340"/>
                <a:gd name="connsiteY201" fmla="*/ 3566160 h 4168140"/>
                <a:gd name="connsiteX202" fmla="*/ 6743700 w 11737340"/>
                <a:gd name="connsiteY202" fmla="*/ 3581400 h 4168140"/>
                <a:gd name="connsiteX203" fmla="*/ 6675120 w 11737340"/>
                <a:gd name="connsiteY203" fmla="*/ 3657600 h 4168140"/>
                <a:gd name="connsiteX204" fmla="*/ 6629400 w 11737340"/>
                <a:gd name="connsiteY204" fmla="*/ 3718560 h 4168140"/>
                <a:gd name="connsiteX205" fmla="*/ 6576060 w 11737340"/>
                <a:gd name="connsiteY205" fmla="*/ 3779520 h 4168140"/>
                <a:gd name="connsiteX206" fmla="*/ 6484620 w 11737340"/>
                <a:gd name="connsiteY206" fmla="*/ 3817620 h 4168140"/>
                <a:gd name="connsiteX207" fmla="*/ 6400800 w 11737340"/>
                <a:gd name="connsiteY207" fmla="*/ 3832860 h 4168140"/>
                <a:gd name="connsiteX208" fmla="*/ 6263640 w 11737340"/>
                <a:gd name="connsiteY208" fmla="*/ 3870960 h 4168140"/>
                <a:gd name="connsiteX209" fmla="*/ 6126480 w 11737340"/>
                <a:gd name="connsiteY209" fmla="*/ 3901440 h 4168140"/>
                <a:gd name="connsiteX210" fmla="*/ 6027420 w 11737340"/>
                <a:gd name="connsiteY210" fmla="*/ 3916680 h 4168140"/>
                <a:gd name="connsiteX211" fmla="*/ 5890260 w 11737340"/>
                <a:gd name="connsiteY211" fmla="*/ 3878580 h 4168140"/>
                <a:gd name="connsiteX212" fmla="*/ 5821680 w 11737340"/>
                <a:gd name="connsiteY212" fmla="*/ 3863340 h 4168140"/>
                <a:gd name="connsiteX213" fmla="*/ 5737860 w 11737340"/>
                <a:gd name="connsiteY213" fmla="*/ 3825240 h 4168140"/>
                <a:gd name="connsiteX214" fmla="*/ 5638800 w 11737340"/>
                <a:gd name="connsiteY214" fmla="*/ 3794760 h 4168140"/>
                <a:gd name="connsiteX215" fmla="*/ 5524500 w 11737340"/>
                <a:gd name="connsiteY215" fmla="*/ 3756660 h 4168140"/>
                <a:gd name="connsiteX216" fmla="*/ 5448300 w 11737340"/>
                <a:gd name="connsiteY216" fmla="*/ 3718560 h 4168140"/>
                <a:gd name="connsiteX217" fmla="*/ 5349240 w 11737340"/>
                <a:gd name="connsiteY217" fmla="*/ 3657600 h 4168140"/>
                <a:gd name="connsiteX218" fmla="*/ 5295900 w 11737340"/>
                <a:gd name="connsiteY218" fmla="*/ 3619500 h 4168140"/>
                <a:gd name="connsiteX219" fmla="*/ 5234940 w 11737340"/>
                <a:gd name="connsiteY219" fmla="*/ 3596640 h 4168140"/>
                <a:gd name="connsiteX220" fmla="*/ 5135880 w 11737340"/>
                <a:gd name="connsiteY220" fmla="*/ 3550920 h 4168140"/>
                <a:gd name="connsiteX221" fmla="*/ 5059680 w 11737340"/>
                <a:gd name="connsiteY221" fmla="*/ 3505200 h 4168140"/>
                <a:gd name="connsiteX222" fmla="*/ 5029200 w 11737340"/>
                <a:gd name="connsiteY222" fmla="*/ 3482340 h 4168140"/>
                <a:gd name="connsiteX223" fmla="*/ 4960620 w 11737340"/>
                <a:gd name="connsiteY223" fmla="*/ 3413760 h 4168140"/>
                <a:gd name="connsiteX224" fmla="*/ 4876800 w 11737340"/>
                <a:gd name="connsiteY224" fmla="*/ 3299460 h 4168140"/>
                <a:gd name="connsiteX225" fmla="*/ 4808220 w 11737340"/>
                <a:gd name="connsiteY225" fmla="*/ 3200400 h 4168140"/>
                <a:gd name="connsiteX226" fmla="*/ 4777740 w 11737340"/>
                <a:gd name="connsiteY226" fmla="*/ 3147060 h 4168140"/>
                <a:gd name="connsiteX227" fmla="*/ 4724400 w 11737340"/>
                <a:gd name="connsiteY227" fmla="*/ 3108960 h 4168140"/>
                <a:gd name="connsiteX228" fmla="*/ 4648200 w 11737340"/>
                <a:gd name="connsiteY228" fmla="*/ 3063240 h 4168140"/>
                <a:gd name="connsiteX229" fmla="*/ 4533900 w 11737340"/>
                <a:gd name="connsiteY229" fmla="*/ 2979420 h 4168140"/>
                <a:gd name="connsiteX230" fmla="*/ 4427220 w 11737340"/>
                <a:gd name="connsiteY230" fmla="*/ 2941320 h 4168140"/>
                <a:gd name="connsiteX231" fmla="*/ 4366260 w 11737340"/>
                <a:gd name="connsiteY231" fmla="*/ 2903220 h 4168140"/>
                <a:gd name="connsiteX232" fmla="*/ 4244340 w 11737340"/>
                <a:gd name="connsiteY232" fmla="*/ 2842260 h 4168140"/>
                <a:gd name="connsiteX233" fmla="*/ 4145280 w 11737340"/>
                <a:gd name="connsiteY233" fmla="*/ 2811780 h 4168140"/>
                <a:gd name="connsiteX234" fmla="*/ 4038600 w 11737340"/>
                <a:gd name="connsiteY234" fmla="*/ 2804160 h 4168140"/>
                <a:gd name="connsiteX235" fmla="*/ 3954780 w 11737340"/>
                <a:gd name="connsiteY235" fmla="*/ 2819400 h 4168140"/>
                <a:gd name="connsiteX236" fmla="*/ 3863340 w 11737340"/>
                <a:gd name="connsiteY236" fmla="*/ 2804160 h 4168140"/>
                <a:gd name="connsiteX237" fmla="*/ 3741420 w 11737340"/>
                <a:gd name="connsiteY237" fmla="*/ 2781300 h 4168140"/>
                <a:gd name="connsiteX238" fmla="*/ 3649980 w 11737340"/>
                <a:gd name="connsiteY238" fmla="*/ 2743200 h 4168140"/>
                <a:gd name="connsiteX239" fmla="*/ 3573780 w 11737340"/>
                <a:gd name="connsiteY239" fmla="*/ 2674620 h 4168140"/>
                <a:gd name="connsiteX240" fmla="*/ 3482340 w 11737340"/>
                <a:gd name="connsiteY240" fmla="*/ 2621280 h 4168140"/>
                <a:gd name="connsiteX241" fmla="*/ 3436620 w 11737340"/>
                <a:gd name="connsiteY241" fmla="*/ 2552700 h 4168140"/>
                <a:gd name="connsiteX242" fmla="*/ 3329940 w 11737340"/>
                <a:gd name="connsiteY242" fmla="*/ 2423160 h 4168140"/>
                <a:gd name="connsiteX243" fmla="*/ 3261360 w 11737340"/>
                <a:gd name="connsiteY243" fmla="*/ 2324100 h 4168140"/>
                <a:gd name="connsiteX244" fmla="*/ 3131820 w 11737340"/>
                <a:gd name="connsiteY244" fmla="*/ 2209800 h 4168140"/>
                <a:gd name="connsiteX245" fmla="*/ 3040380 w 11737340"/>
                <a:gd name="connsiteY245" fmla="*/ 2141220 h 4168140"/>
                <a:gd name="connsiteX246" fmla="*/ 2910840 w 11737340"/>
                <a:gd name="connsiteY246" fmla="*/ 2034540 h 4168140"/>
                <a:gd name="connsiteX247" fmla="*/ 2849880 w 11737340"/>
                <a:gd name="connsiteY247" fmla="*/ 1958340 h 4168140"/>
                <a:gd name="connsiteX248" fmla="*/ 2743200 w 11737340"/>
                <a:gd name="connsiteY248" fmla="*/ 1889760 h 4168140"/>
                <a:gd name="connsiteX249" fmla="*/ 2659380 w 11737340"/>
                <a:gd name="connsiteY249" fmla="*/ 1844040 h 4168140"/>
                <a:gd name="connsiteX250" fmla="*/ 2575560 w 11737340"/>
                <a:gd name="connsiteY250" fmla="*/ 1744980 h 4168140"/>
                <a:gd name="connsiteX251" fmla="*/ 2468880 w 11737340"/>
                <a:gd name="connsiteY251" fmla="*/ 1645920 h 4168140"/>
                <a:gd name="connsiteX252" fmla="*/ 2400300 w 11737340"/>
                <a:gd name="connsiteY252" fmla="*/ 1607820 h 4168140"/>
                <a:gd name="connsiteX253" fmla="*/ 2263140 w 11737340"/>
                <a:gd name="connsiteY253" fmla="*/ 1501140 h 4168140"/>
                <a:gd name="connsiteX254" fmla="*/ 2171700 w 11737340"/>
                <a:gd name="connsiteY254" fmla="*/ 1432560 h 4168140"/>
                <a:gd name="connsiteX255" fmla="*/ 2087880 w 11737340"/>
                <a:gd name="connsiteY255" fmla="*/ 1363980 h 4168140"/>
                <a:gd name="connsiteX256" fmla="*/ 1950720 w 11737340"/>
                <a:gd name="connsiteY256" fmla="*/ 1272540 h 4168140"/>
                <a:gd name="connsiteX257" fmla="*/ 1805940 w 11737340"/>
                <a:gd name="connsiteY257" fmla="*/ 1135380 h 4168140"/>
                <a:gd name="connsiteX258" fmla="*/ 1729740 w 11737340"/>
                <a:gd name="connsiteY258" fmla="*/ 1089660 h 4168140"/>
                <a:gd name="connsiteX259" fmla="*/ 1668780 w 11737340"/>
                <a:gd name="connsiteY259" fmla="*/ 1043940 h 4168140"/>
                <a:gd name="connsiteX260" fmla="*/ 1592580 w 11737340"/>
                <a:gd name="connsiteY260" fmla="*/ 990600 h 4168140"/>
                <a:gd name="connsiteX261" fmla="*/ 1470660 w 11737340"/>
                <a:gd name="connsiteY261" fmla="*/ 891540 h 4168140"/>
                <a:gd name="connsiteX262" fmla="*/ 1386840 w 11737340"/>
                <a:gd name="connsiteY262" fmla="*/ 845820 h 4168140"/>
                <a:gd name="connsiteX263" fmla="*/ 1318260 w 11737340"/>
                <a:gd name="connsiteY263" fmla="*/ 784860 h 4168140"/>
                <a:gd name="connsiteX264" fmla="*/ 1264920 w 11737340"/>
                <a:gd name="connsiteY264" fmla="*/ 723900 h 4168140"/>
                <a:gd name="connsiteX265" fmla="*/ 1181100 w 11737340"/>
                <a:gd name="connsiteY265" fmla="*/ 647700 h 4168140"/>
                <a:gd name="connsiteX266" fmla="*/ 1089660 w 11737340"/>
                <a:gd name="connsiteY266" fmla="*/ 624840 h 4168140"/>
                <a:gd name="connsiteX267" fmla="*/ 1021080 w 11737340"/>
                <a:gd name="connsiteY267" fmla="*/ 586740 h 4168140"/>
                <a:gd name="connsiteX268" fmla="*/ 937260 w 11737340"/>
                <a:gd name="connsiteY268" fmla="*/ 548640 h 4168140"/>
                <a:gd name="connsiteX269" fmla="*/ 830580 w 11737340"/>
                <a:gd name="connsiteY269" fmla="*/ 510540 h 4168140"/>
                <a:gd name="connsiteX270" fmla="*/ 754380 w 11737340"/>
                <a:gd name="connsiteY270" fmla="*/ 457200 h 4168140"/>
                <a:gd name="connsiteX271" fmla="*/ 708660 w 11737340"/>
                <a:gd name="connsiteY271" fmla="*/ 419100 h 4168140"/>
                <a:gd name="connsiteX272" fmla="*/ 609600 w 11737340"/>
                <a:gd name="connsiteY272" fmla="*/ 396240 h 4168140"/>
                <a:gd name="connsiteX273" fmla="*/ 548640 w 11737340"/>
                <a:gd name="connsiteY273" fmla="*/ 320040 h 4168140"/>
                <a:gd name="connsiteX274" fmla="*/ 510540 w 11737340"/>
                <a:gd name="connsiteY274" fmla="*/ 251460 h 4168140"/>
                <a:gd name="connsiteX275" fmla="*/ 464820 w 11737340"/>
                <a:gd name="connsiteY275" fmla="*/ 190500 h 4168140"/>
                <a:gd name="connsiteX276" fmla="*/ 411480 w 11737340"/>
                <a:gd name="connsiteY276" fmla="*/ 137160 h 4168140"/>
                <a:gd name="connsiteX277" fmla="*/ 373380 w 11737340"/>
                <a:gd name="connsiteY277" fmla="*/ 45720 h 4168140"/>
                <a:gd name="connsiteX278" fmla="*/ 342900 w 11737340"/>
                <a:gd name="connsiteY278" fmla="*/ 0 h 4168140"/>
                <a:gd name="connsiteX279" fmla="*/ 327660 w 11737340"/>
                <a:gd name="connsiteY279" fmla="*/ 60960 h 4168140"/>
                <a:gd name="connsiteX280" fmla="*/ 289560 w 11737340"/>
                <a:gd name="connsiteY280" fmla="*/ 91440 h 4168140"/>
                <a:gd name="connsiteX281" fmla="*/ 236220 w 11737340"/>
                <a:gd name="connsiteY281" fmla="*/ 114300 h 4168140"/>
                <a:gd name="connsiteX282" fmla="*/ 198120 w 11737340"/>
                <a:gd name="connsiteY282" fmla="*/ 175260 h 4168140"/>
                <a:gd name="connsiteX283" fmla="*/ 175260 w 11737340"/>
                <a:gd name="connsiteY283" fmla="*/ 228600 h 4168140"/>
                <a:gd name="connsiteX284" fmla="*/ 114300 w 11737340"/>
                <a:gd name="connsiteY284" fmla="*/ 236220 h 4168140"/>
                <a:gd name="connsiteX285" fmla="*/ 45720 w 11737340"/>
                <a:gd name="connsiteY285" fmla="*/ 251460 h 4168140"/>
                <a:gd name="connsiteX286" fmla="*/ 0 w 11737340"/>
                <a:gd name="connsiteY286" fmla="*/ 281940 h 4168140"/>
                <a:gd name="connsiteX287" fmla="*/ 68580 w 11737340"/>
                <a:gd name="connsiteY287" fmla="*/ 320040 h 4168140"/>
                <a:gd name="connsiteX0" fmla="*/ 68580 w 11737340"/>
                <a:gd name="connsiteY0" fmla="*/ 320040 h 4168140"/>
                <a:gd name="connsiteX1" fmla="*/ 121920 w 11737340"/>
                <a:gd name="connsiteY1" fmla="*/ 381000 h 4168140"/>
                <a:gd name="connsiteX2" fmla="*/ 198120 w 11737340"/>
                <a:gd name="connsiteY2" fmla="*/ 419100 h 4168140"/>
                <a:gd name="connsiteX3" fmla="*/ 320040 w 11737340"/>
                <a:gd name="connsiteY3" fmla="*/ 510540 h 4168140"/>
                <a:gd name="connsiteX4" fmla="*/ 411480 w 11737340"/>
                <a:gd name="connsiteY4" fmla="*/ 563880 h 4168140"/>
                <a:gd name="connsiteX5" fmla="*/ 472440 w 11737340"/>
                <a:gd name="connsiteY5" fmla="*/ 632460 h 4168140"/>
                <a:gd name="connsiteX6" fmla="*/ 601980 w 11737340"/>
                <a:gd name="connsiteY6" fmla="*/ 708660 h 4168140"/>
                <a:gd name="connsiteX7" fmla="*/ 739140 w 11737340"/>
                <a:gd name="connsiteY7" fmla="*/ 784860 h 4168140"/>
                <a:gd name="connsiteX8" fmla="*/ 861060 w 11737340"/>
                <a:gd name="connsiteY8" fmla="*/ 868680 h 4168140"/>
                <a:gd name="connsiteX9" fmla="*/ 944880 w 11737340"/>
                <a:gd name="connsiteY9" fmla="*/ 952500 h 4168140"/>
                <a:gd name="connsiteX10" fmla="*/ 1021080 w 11737340"/>
                <a:gd name="connsiteY10" fmla="*/ 1005840 h 4168140"/>
                <a:gd name="connsiteX11" fmla="*/ 1097280 w 11737340"/>
                <a:gd name="connsiteY11" fmla="*/ 1043940 h 4168140"/>
                <a:gd name="connsiteX12" fmla="*/ 1181100 w 11737340"/>
                <a:gd name="connsiteY12" fmla="*/ 1104900 h 4168140"/>
                <a:gd name="connsiteX13" fmla="*/ 1249680 w 11737340"/>
                <a:gd name="connsiteY13" fmla="*/ 1150620 h 4168140"/>
                <a:gd name="connsiteX14" fmla="*/ 1341120 w 11737340"/>
                <a:gd name="connsiteY14" fmla="*/ 1196340 h 4168140"/>
                <a:gd name="connsiteX15" fmla="*/ 1417320 w 11737340"/>
                <a:gd name="connsiteY15" fmla="*/ 1257300 h 4168140"/>
                <a:gd name="connsiteX16" fmla="*/ 1493520 w 11737340"/>
                <a:gd name="connsiteY16" fmla="*/ 1333500 h 4168140"/>
                <a:gd name="connsiteX17" fmla="*/ 1569720 w 11737340"/>
                <a:gd name="connsiteY17" fmla="*/ 1356360 h 4168140"/>
                <a:gd name="connsiteX18" fmla="*/ 1684020 w 11737340"/>
                <a:gd name="connsiteY18" fmla="*/ 1424940 h 4168140"/>
                <a:gd name="connsiteX19" fmla="*/ 1729740 w 11737340"/>
                <a:gd name="connsiteY19" fmla="*/ 1485900 h 4168140"/>
                <a:gd name="connsiteX20" fmla="*/ 1844040 w 11737340"/>
                <a:gd name="connsiteY20" fmla="*/ 1569720 h 4168140"/>
                <a:gd name="connsiteX21" fmla="*/ 1935480 w 11737340"/>
                <a:gd name="connsiteY21" fmla="*/ 1615440 h 4168140"/>
                <a:gd name="connsiteX22" fmla="*/ 2049780 w 11737340"/>
                <a:gd name="connsiteY22" fmla="*/ 1691640 h 4168140"/>
                <a:gd name="connsiteX23" fmla="*/ 2133600 w 11737340"/>
                <a:gd name="connsiteY23" fmla="*/ 1729740 h 4168140"/>
                <a:gd name="connsiteX24" fmla="*/ 2202180 w 11737340"/>
                <a:gd name="connsiteY24" fmla="*/ 1805940 h 4168140"/>
                <a:gd name="connsiteX25" fmla="*/ 2255520 w 11737340"/>
                <a:gd name="connsiteY25" fmla="*/ 1821180 h 4168140"/>
                <a:gd name="connsiteX26" fmla="*/ 2316480 w 11737340"/>
                <a:gd name="connsiteY26" fmla="*/ 1866900 h 4168140"/>
                <a:gd name="connsiteX27" fmla="*/ 2423160 w 11737340"/>
                <a:gd name="connsiteY27" fmla="*/ 2004060 h 4168140"/>
                <a:gd name="connsiteX28" fmla="*/ 2476500 w 11737340"/>
                <a:gd name="connsiteY28" fmla="*/ 2087880 h 4168140"/>
                <a:gd name="connsiteX29" fmla="*/ 2567940 w 11737340"/>
                <a:gd name="connsiteY29" fmla="*/ 2148840 h 4168140"/>
                <a:gd name="connsiteX30" fmla="*/ 2682240 w 11737340"/>
                <a:gd name="connsiteY30" fmla="*/ 2186940 h 4168140"/>
                <a:gd name="connsiteX31" fmla="*/ 2743200 w 11737340"/>
                <a:gd name="connsiteY31" fmla="*/ 2209800 h 4168140"/>
                <a:gd name="connsiteX32" fmla="*/ 2811780 w 11737340"/>
                <a:gd name="connsiteY32" fmla="*/ 2247900 h 4168140"/>
                <a:gd name="connsiteX33" fmla="*/ 2887980 w 11737340"/>
                <a:gd name="connsiteY33" fmla="*/ 2301240 h 4168140"/>
                <a:gd name="connsiteX34" fmla="*/ 2979420 w 11737340"/>
                <a:gd name="connsiteY34" fmla="*/ 2385060 h 4168140"/>
                <a:gd name="connsiteX35" fmla="*/ 3055620 w 11737340"/>
                <a:gd name="connsiteY35" fmla="*/ 2461260 h 4168140"/>
                <a:gd name="connsiteX36" fmla="*/ 3139440 w 11737340"/>
                <a:gd name="connsiteY36" fmla="*/ 2537460 h 4168140"/>
                <a:gd name="connsiteX37" fmla="*/ 3261360 w 11737340"/>
                <a:gd name="connsiteY37" fmla="*/ 2628900 h 4168140"/>
                <a:gd name="connsiteX38" fmla="*/ 3345180 w 11737340"/>
                <a:gd name="connsiteY38" fmla="*/ 2720340 h 4168140"/>
                <a:gd name="connsiteX39" fmla="*/ 3444240 w 11737340"/>
                <a:gd name="connsiteY39" fmla="*/ 2796540 h 4168140"/>
                <a:gd name="connsiteX40" fmla="*/ 3558540 w 11737340"/>
                <a:gd name="connsiteY40" fmla="*/ 2872740 h 4168140"/>
                <a:gd name="connsiteX41" fmla="*/ 3619500 w 11737340"/>
                <a:gd name="connsiteY41" fmla="*/ 2979420 h 4168140"/>
                <a:gd name="connsiteX42" fmla="*/ 3619500 w 11737340"/>
                <a:gd name="connsiteY42" fmla="*/ 2979420 h 4168140"/>
                <a:gd name="connsiteX43" fmla="*/ 3649980 w 11737340"/>
                <a:gd name="connsiteY43" fmla="*/ 3048000 h 4168140"/>
                <a:gd name="connsiteX44" fmla="*/ 3703320 w 11737340"/>
                <a:gd name="connsiteY44" fmla="*/ 3086100 h 4168140"/>
                <a:gd name="connsiteX45" fmla="*/ 3764280 w 11737340"/>
                <a:gd name="connsiteY45" fmla="*/ 3063240 h 4168140"/>
                <a:gd name="connsiteX46" fmla="*/ 3848100 w 11737340"/>
                <a:gd name="connsiteY46" fmla="*/ 3025140 h 4168140"/>
                <a:gd name="connsiteX47" fmla="*/ 3916680 w 11737340"/>
                <a:gd name="connsiteY47" fmla="*/ 3032760 h 4168140"/>
                <a:gd name="connsiteX48" fmla="*/ 4030980 w 11737340"/>
                <a:gd name="connsiteY48" fmla="*/ 3063240 h 4168140"/>
                <a:gd name="connsiteX49" fmla="*/ 4137660 w 11737340"/>
                <a:gd name="connsiteY49" fmla="*/ 3101340 h 4168140"/>
                <a:gd name="connsiteX50" fmla="*/ 4259580 w 11737340"/>
                <a:gd name="connsiteY50" fmla="*/ 3147060 h 4168140"/>
                <a:gd name="connsiteX51" fmla="*/ 4381500 w 11737340"/>
                <a:gd name="connsiteY51" fmla="*/ 3192780 h 4168140"/>
                <a:gd name="connsiteX52" fmla="*/ 4526280 w 11737340"/>
                <a:gd name="connsiteY52" fmla="*/ 3276600 h 4168140"/>
                <a:gd name="connsiteX53" fmla="*/ 4587240 w 11737340"/>
                <a:gd name="connsiteY53" fmla="*/ 3299460 h 4168140"/>
                <a:gd name="connsiteX54" fmla="*/ 4610100 w 11737340"/>
                <a:gd name="connsiteY54" fmla="*/ 3352800 h 4168140"/>
                <a:gd name="connsiteX55" fmla="*/ 4648200 w 11737340"/>
                <a:gd name="connsiteY55" fmla="*/ 3436620 h 4168140"/>
                <a:gd name="connsiteX56" fmla="*/ 4671060 w 11737340"/>
                <a:gd name="connsiteY56" fmla="*/ 3520440 h 4168140"/>
                <a:gd name="connsiteX57" fmla="*/ 4678680 w 11737340"/>
                <a:gd name="connsiteY57" fmla="*/ 3589020 h 4168140"/>
                <a:gd name="connsiteX58" fmla="*/ 4686300 w 11737340"/>
                <a:gd name="connsiteY58" fmla="*/ 3649980 h 4168140"/>
                <a:gd name="connsiteX59" fmla="*/ 4724400 w 11737340"/>
                <a:gd name="connsiteY59" fmla="*/ 3680460 h 4168140"/>
                <a:gd name="connsiteX60" fmla="*/ 4785360 w 11737340"/>
                <a:gd name="connsiteY60" fmla="*/ 3672840 h 4168140"/>
                <a:gd name="connsiteX61" fmla="*/ 4869180 w 11737340"/>
                <a:gd name="connsiteY61" fmla="*/ 3703320 h 4168140"/>
                <a:gd name="connsiteX62" fmla="*/ 4914900 w 11737340"/>
                <a:gd name="connsiteY62" fmla="*/ 3756660 h 4168140"/>
                <a:gd name="connsiteX63" fmla="*/ 5105400 w 11737340"/>
                <a:gd name="connsiteY63" fmla="*/ 3832860 h 4168140"/>
                <a:gd name="connsiteX64" fmla="*/ 5173980 w 11737340"/>
                <a:gd name="connsiteY64" fmla="*/ 3886200 h 4168140"/>
                <a:gd name="connsiteX65" fmla="*/ 5242560 w 11737340"/>
                <a:gd name="connsiteY65" fmla="*/ 3924300 h 4168140"/>
                <a:gd name="connsiteX66" fmla="*/ 5364480 w 11737340"/>
                <a:gd name="connsiteY66" fmla="*/ 3962400 h 4168140"/>
                <a:gd name="connsiteX67" fmla="*/ 5516880 w 11737340"/>
                <a:gd name="connsiteY67" fmla="*/ 4046220 h 4168140"/>
                <a:gd name="connsiteX68" fmla="*/ 5585460 w 11737340"/>
                <a:gd name="connsiteY68" fmla="*/ 4099560 h 4168140"/>
                <a:gd name="connsiteX69" fmla="*/ 5661660 w 11737340"/>
                <a:gd name="connsiteY69" fmla="*/ 4122420 h 4168140"/>
                <a:gd name="connsiteX70" fmla="*/ 5745480 w 11737340"/>
                <a:gd name="connsiteY70" fmla="*/ 4130040 h 4168140"/>
                <a:gd name="connsiteX71" fmla="*/ 5836920 w 11737340"/>
                <a:gd name="connsiteY71" fmla="*/ 4130040 h 4168140"/>
                <a:gd name="connsiteX72" fmla="*/ 5951220 w 11737340"/>
                <a:gd name="connsiteY72" fmla="*/ 4145280 h 4168140"/>
                <a:gd name="connsiteX73" fmla="*/ 6035040 w 11737340"/>
                <a:gd name="connsiteY73" fmla="*/ 4168140 h 4168140"/>
                <a:gd name="connsiteX74" fmla="*/ 6149340 w 11737340"/>
                <a:gd name="connsiteY74" fmla="*/ 4137660 h 4168140"/>
                <a:gd name="connsiteX75" fmla="*/ 6286500 w 11737340"/>
                <a:gd name="connsiteY75" fmla="*/ 4114800 h 4168140"/>
                <a:gd name="connsiteX76" fmla="*/ 6393180 w 11737340"/>
                <a:gd name="connsiteY76" fmla="*/ 4053840 h 4168140"/>
                <a:gd name="connsiteX77" fmla="*/ 6484620 w 11737340"/>
                <a:gd name="connsiteY77" fmla="*/ 4038600 h 4168140"/>
                <a:gd name="connsiteX78" fmla="*/ 6583680 w 11737340"/>
                <a:gd name="connsiteY78" fmla="*/ 3970020 h 4168140"/>
                <a:gd name="connsiteX79" fmla="*/ 6697980 w 11737340"/>
                <a:gd name="connsiteY79" fmla="*/ 3886200 h 4168140"/>
                <a:gd name="connsiteX80" fmla="*/ 6728460 w 11737340"/>
                <a:gd name="connsiteY80" fmla="*/ 3817620 h 4168140"/>
                <a:gd name="connsiteX81" fmla="*/ 6842760 w 11737340"/>
                <a:gd name="connsiteY81" fmla="*/ 3733800 h 4168140"/>
                <a:gd name="connsiteX82" fmla="*/ 6972300 w 11737340"/>
                <a:gd name="connsiteY82" fmla="*/ 3642360 h 4168140"/>
                <a:gd name="connsiteX83" fmla="*/ 7078980 w 11737340"/>
                <a:gd name="connsiteY83" fmla="*/ 3528060 h 4168140"/>
                <a:gd name="connsiteX84" fmla="*/ 7139940 w 11737340"/>
                <a:gd name="connsiteY84" fmla="*/ 3444240 h 4168140"/>
                <a:gd name="connsiteX85" fmla="*/ 7269480 w 11737340"/>
                <a:gd name="connsiteY85" fmla="*/ 3284220 h 4168140"/>
                <a:gd name="connsiteX86" fmla="*/ 7330440 w 11737340"/>
                <a:gd name="connsiteY86" fmla="*/ 3185160 h 4168140"/>
                <a:gd name="connsiteX87" fmla="*/ 7376160 w 11737340"/>
                <a:gd name="connsiteY87" fmla="*/ 3116580 h 4168140"/>
                <a:gd name="connsiteX88" fmla="*/ 7444740 w 11737340"/>
                <a:gd name="connsiteY88" fmla="*/ 3093720 h 4168140"/>
                <a:gd name="connsiteX89" fmla="*/ 7513320 w 11737340"/>
                <a:gd name="connsiteY89" fmla="*/ 3101340 h 4168140"/>
                <a:gd name="connsiteX90" fmla="*/ 7574280 w 11737340"/>
                <a:gd name="connsiteY90" fmla="*/ 3078480 h 4168140"/>
                <a:gd name="connsiteX91" fmla="*/ 7726680 w 11737340"/>
                <a:gd name="connsiteY91" fmla="*/ 3108960 h 4168140"/>
                <a:gd name="connsiteX92" fmla="*/ 7833360 w 11737340"/>
                <a:gd name="connsiteY92" fmla="*/ 3162300 h 4168140"/>
                <a:gd name="connsiteX93" fmla="*/ 7962900 w 11737340"/>
                <a:gd name="connsiteY93" fmla="*/ 3192780 h 4168140"/>
                <a:gd name="connsiteX94" fmla="*/ 8161020 w 11737340"/>
                <a:gd name="connsiteY94" fmla="*/ 3268980 h 4168140"/>
                <a:gd name="connsiteX95" fmla="*/ 8290560 w 11737340"/>
                <a:gd name="connsiteY95" fmla="*/ 3337560 h 4168140"/>
                <a:gd name="connsiteX96" fmla="*/ 8382000 w 11737340"/>
                <a:gd name="connsiteY96" fmla="*/ 3360420 h 4168140"/>
                <a:gd name="connsiteX97" fmla="*/ 8458200 w 11737340"/>
                <a:gd name="connsiteY97" fmla="*/ 3398520 h 4168140"/>
                <a:gd name="connsiteX98" fmla="*/ 8595360 w 11737340"/>
                <a:gd name="connsiteY98" fmla="*/ 3512820 h 4168140"/>
                <a:gd name="connsiteX99" fmla="*/ 8641080 w 11737340"/>
                <a:gd name="connsiteY99" fmla="*/ 3566160 h 4168140"/>
                <a:gd name="connsiteX100" fmla="*/ 8702040 w 11737340"/>
                <a:gd name="connsiteY100" fmla="*/ 3604260 h 4168140"/>
                <a:gd name="connsiteX101" fmla="*/ 8763000 w 11737340"/>
                <a:gd name="connsiteY101" fmla="*/ 3634740 h 4168140"/>
                <a:gd name="connsiteX102" fmla="*/ 8854440 w 11737340"/>
                <a:gd name="connsiteY102" fmla="*/ 3627120 h 4168140"/>
                <a:gd name="connsiteX103" fmla="*/ 8968740 w 11737340"/>
                <a:gd name="connsiteY103" fmla="*/ 3619500 h 4168140"/>
                <a:gd name="connsiteX104" fmla="*/ 9060180 w 11737340"/>
                <a:gd name="connsiteY104" fmla="*/ 3642360 h 4168140"/>
                <a:gd name="connsiteX105" fmla="*/ 9151620 w 11737340"/>
                <a:gd name="connsiteY105" fmla="*/ 3657600 h 4168140"/>
                <a:gd name="connsiteX106" fmla="*/ 9227820 w 11737340"/>
                <a:gd name="connsiteY106" fmla="*/ 3642360 h 4168140"/>
                <a:gd name="connsiteX107" fmla="*/ 9311640 w 11737340"/>
                <a:gd name="connsiteY107" fmla="*/ 3611880 h 4168140"/>
                <a:gd name="connsiteX108" fmla="*/ 9433560 w 11737340"/>
                <a:gd name="connsiteY108" fmla="*/ 3589020 h 4168140"/>
                <a:gd name="connsiteX109" fmla="*/ 9509760 w 11737340"/>
                <a:gd name="connsiteY109" fmla="*/ 3528060 h 4168140"/>
                <a:gd name="connsiteX110" fmla="*/ 9646920 w 11737340"/>
                <a:gd name="connsiteY110" fmla="*/ 3489960 h 4168140"/>
                <a:gd name="connsiteX111" fmla="*/ 9784080 w 11737340"/>
                <a:gd name="connsiteY111" fmla="*/ 3444240 h 4168140"/>
                <a:gd name="connsiteX112" fmla="*/ 9860280 w 11737340"/>
                <a:gd name="connsiteY112" fmla="*/ 3383280 h 4168140"/>
                <a:gd name="connsiteX113" fmla="*/ 9921240 w 11737340"/>
                <a:gd name="connsiteY113" fmla="*/ 3314700 h 4168140"/>
                <a:gd name="connsiteX114" fmla="*/ 9997440 w 11737340"/>
                <a:gd name="connsiteY114" fmla="*/ 3208020 h 4168140"/>
                <a:gd name="connsiteX115" fmla="*/ 10043160 w 11737340"/>
                <a:gd name="connsiteY115" fmla="*/ 3101340 h 4168140"/>
                <a:gd name="connsiteX116" fmla="*/ 10104120 w 11737340"/>
                <a:gd name="connsiteY116" fmla="*/ 3017520 h 4168140"/>
                <a:gd name="connsiteX117" fmla="*/ 10157460 w 11737340"/>
                <a:gd name="connsiteY117" fmla="*/ 2933700 h 4168140"/>
                <a:gd name="connsiteX118" fmla="*/ 10218420 w 11737340"/>
                <a:gd name="connsiteY118" fmla="*/ 2849880 h 4168140"/>
                <a:gd name="connsiteX119" fmla="*/ 10294620 w 11737340"/>
                <a:gd name="connsiteY119" fmla="*/ 2735580 h 4168140"/>
                <a:gd name="connsiteX120" fmla="*/ 10347960 w 11737340"/>
                <a:gd name="connsiteY120" fmla="*/ 2621280 h 4168140"/>
                <a:gd name="connsiteX121" fmla="*/ 10431780 w 11737340"/>
                <a:gd name="connsiteY121" fmla="*/ 2499360 h 4168140"/>
                <a:gd name="connsiteX122" fmla="*/ 10500360 w 11737340"/>
                <a:gd name="connsiteY122" fmla="*/ 2354580 h 4168140"/>
                <a:gd name="connsiteX123" fmla="*/ 10553700 w 11737340"/>
                <a:gd name="connsiteY123" fmla="*/ 2263140 h 4168140"/>
                <a:gd name="connsiteX124" fmla="*/ 10584180 w 11737340"/>
                <a:gd name="connsiteY124" fmla="*/ 2194560 h 4168140"/>
                <a:gd name="connsiteX125" fmla="*/ 10624820 w 11737340"/>
                <a:gd name="connsiteY125" fmla="*/ 2125980 h 4168140"/>
                <a:gd name="connsiteX126" fmla="*/ 10675620 w 11737340"/>
                <a:gd name="connsiteY126" fmla="*/ 2049780 h 4168140"/>
                <a:gd name="connsiteX127" fmla="*/ 10690860 w 11737340"/>
                <a:gd name="connsiteY127" fmla="*/ 1988820 h 4168140"/>
                <a:gd name="connsiteX128" fmla="*/ 10713720 w 11737340"/>
                <a:gd name="connsiteY128" fmla="*/ 1927860 h 4168140"/>
                <a:gd name="connsiteX129" fmla="*/ 10767060 w 11737340"/>
                <a:gd name="connsiteY129" fmla="*/ 1859280 h 4168140"/>
                <a:gd name="connsiteX130" fmla="*/ 10873740 w 11737340"/>
                <a:gd name="connsiteY130" fmla="*/ 1828800 h 4168140"/>
                <a:gd name="connsiteX131" fmla="*/ 11079480 w 11737340"/>
                <a:gd name="connsiteY131" fmla="*/ 1767840 h 4168140"/>
                <a:gd name="connsiteX132" fmla="*/ 11247120 w 11737340"/>
                <a:gd name="connsiteY132" fmla="*/ 1684020 h 4168140"/>
                <a:gd name="connsiteX133" fmla="*/ 11414760 w 11737340"/>
                <a:gd name="connsiteY133" fmla="*/ 1638300 h 4168140"/>
                <a:gd name="connsiteX134" fmla="*/ 11490960 w 11737340"/>
                <a:gd name="connsiteY134" fmla="*/ 1577340 h 4168140"/>
                <a:gd name="connsiteX135" fmla="*/ 11635740 w 11737340"/>
                <a:gd name="connsiteY135" fmla="*/ 1508760 h 4168140"/>
                <a:gd name="connsiteX136" fmla="*/ 11737340 w 11737340"/>
                <a:gd name="connsiteY136" fmla="*/ 1442720 h 4168140"/>
                <a:gd name="connsiteX137" fmla="*/ 11620500 w 11737340"/>
                <a:gd name="connsiteY137" fmla="*/ 1417320 h 4168140"/>
                <a:gd name="connsiteX138" fmla="*/ 11567160 w 11737340"/>
                <a:gd name="connsiteY138" fmla="*/ 1379220 h 4168140"/>
                <a:gd name="connsiteX139" fmla="*/ 11498580 w 11737340"/>
                <a:gd name="connsiteY139" fmla="*/ 1318260 h 4168140"/>
                <a:gd name="connsiteX140" fmla="*/ 11468100 w 11737340"/>
                <a:gd name="connsiteY140" fmla="*/ 1280160 h 4168140"/>
                <a:gd name="connsiteX141" fmla="*/ 11442700 w 11737340"/>
                <a:gd name="connsiteY141" fmla="*/ 1231900 h 4168140"/>
                <a:gd name="connsiteX142" fmla="*/ 11384280 w 11737340"/>
                <a:gd name="connsiteY142" fmla="*/ 1310640 h 4168140"/>
                <a:gd name="connsiteX143" fmla="*/ 11353800 w 11737340"/>
                <a:gd name="connsiteY143" fmla="*/ 1356360 h 4168140"/>
                <a:gd name="connsiteX144" fmla="*/ 11224260 w 11737340"/>
                <a:gd name="connsiteY144" fmla="*/ 1417320 h 4168140"/>
                <a:gd name="connsiteX145" fmla="*/ 11109960 w 11737340"/>
                <a:gd name="connsiteY145" fmla="*/ 1463040 h 4168140"/>
                <a:gd name="connsiteX146" fmla="*/ 10911840 w 11737340"/>
                <a:gd name="connsiteY146" fmla="*/ 1524000 h 4168140"/>
                <a:gd name="connsiteX147" fmla="*/ 10774680 w 11737340"/>
                <a:gd name="connsiteY147" fmla="*/ 1546860 h 4168140"/>
                <a:gd name="connsiteX148" fmla="*/ 10675620 w 11737340"/>
                <a:gd name="connsiteY148" fmla="*/ 1615440 h 4168140"/>
                <a:gd name="connsiteX149" fmla="*/ 10568940 w 11737340"/>
                <a:gd name="connsiteY149" fmla="*/ 1676400 h 4168140"/>
                <a:gd name="connsiteX150" fmla="*/ 10485120 w 11737340"/>
                <a:gd name="connsiteY150" fmla="*/ 1760220 h 4168140"/>
                <a:gd name="connsiteX151" fmla="*/ 10454640 w 11737340"/>
                <a:gd name="connsiteY151" fmla="*/ 1836420 h 4168140"/>
                <a:gd name="connsiteX152" fmla="*/ 10416540 w 11737340"/>
                <a:gd name="connsiteY152" fmla="*/ 1927860 h 4168140"/>
                <a:gd name="connsiteX153" fmla="*/ 10401300 w 11737340"/>
                <a:gd name="connsiteY153" fmla="*/ 2004060 h 4168140"/>
                <a:gd name="connsiteX154" fmla="*/ 10363200 w 11737340"/>
                <a:gd name="connsiteY154" fmla="*/ 2095500 h 4168140"/>
                <a:gd name="connsiteX155" fmla="*/ 10317480 w 11737340"/>
                <a:gd name="connsiteY155" fmla="*/ 2225040 h 4168140"/>
                <a:gd name="connsiteX156" fmla="*/ 10287000 w 11737340"/>
                <a:gd name="connsiteY156" fmla="*/ 2346960 h 4168140"/>
                <a:gd name="connsiteX157" fmla="*/ 10218420 w 11737340"/>
                <a:gd name="connsiteY157" fmla="*/ 2499360 h 4168140"/>
                <a:gd name="connsiteX158" fmla="*/ 10134600 w 11737340"/>
                <a:gd name="connsiteY158" fmla="*/ 2621280 h 4168140"/>
                <a:gd name="connsiteX159" fmla="*/ 10043160 w 11737340"/>
                <a:gd name="connsiteY159" fmla="*/ 2735580 h 4168140"/>
                <a:gd name="connsiteX160" fmla="*/ 9974580 w 11737340"/>
                <a:gd name="connsiteY160" fmla="*/ 2857500 h 4168140"/>
                <a:gd name="connsiteX161" fmla="*/ 9906000 w 11737340"/>
                <a:gd name="connsiteY161" fmla="*/ 2941320 h 4168140"/>
                <a:gd name="connsiteX162" fmla="*/ 9860280 w 11737340"/>
                <a:gd name="connsiteY162" fmla="*/ 3032760 h 4168140"/>
                <a:gd name="connsiteX163" fmla="*/ 9806940 w 11737340"/>
                <a:gd name="connsiteY163" fmla="*/ 3116580 h 4168140"/>
                <a:gd name="connsiteX164" fmla="*/ 9715500 w 11737340"/>
                <a:gd name="connsiteY164" fmla="*/ 3208020 h 4168140"/>
                <a:gd name="connsiteX165" fmla="*/ 9616440 w 11737340"/>
                <a:gd name="connsiteY165" fmla="*/ 3261360 h 4168140"/>
                <a:gd name="connsiteX166" fmla="*/ 9532620 w 11737340"/>
                <a:gd name="connsiteY166" fmla="*/ 3329940 h 4168140"/>
                <a:gd name="connsiteX167" fmla="*/ 9471660 w 11737340"/>
                <a:gd name="connsiteY167" fmla="*/ 3375660 h 4168140"/>
                <a:gd name="connsiteX168" fmla="*/ 9410700 w 11737340"/>
                <a:gd name="connsiteY168" fmla="*/ 3429000 h 4168140"/>
                <a:gd name="connsiteX169" fmla="*/ 9288780 w 11737340"/>
                <a:gd name="connsiteY169" fmla="*/ 3436620 h 4168140"/>
                <a:gd name="connsiteX170" fmla="*/ 9166860 w 11737340"/>
                <a:gd name="connsiteY170" fmla="*/ 3444240 h 4168140"/>
                <a:gd name="connsiteX171" fmla="*/ 9029700 w 11737340"/>
                <a:gd name="connsiteY171" fmla="*/ 3413760 h 4168140"/>
                <a:gd name="connsiteX172" fmla="*/ 8823960 w 11737340"/>
                <a:gd name="connsiteY172" fmla="*/ 3360420 h 4168140"/>
                <a:gd name="connsiteX173" fmla="*/ 8679180 w 11737340"/>
                <a:gd name="connsiteY173" fmla="*/ 3329940 h 4168140"/>
                <a:gd name="connsiteX174" fmla="*/ 8572500 w 11737340"/>
                <a:gd name="connsiteY174" fmla="*/ 3276600 h 4168140"/>
                <a:gd name="connsiteX175" fmla="*/ 8465820 w 11737340"/>
                <a:gd name="connsiteY175" fmla="*/ 3215640 h 4168140"/>
                <a:gd name="connsiteX176" fmla="*/ 8321040 w 11737340"/>
                <a:gd name="connsiteY176" fmla="*/ 3177540 h 4168140"/>
                <a:gd name="connsiteX177" fmla="*/ 8199120 w 11737340"/>
                <a:gd name="connsiteY177" fmla="*/ 3131820 h 4168140"/>
                <a:gd name="connsiteX178" fmla="*/ 8069580 w 11737340"/>
                <a:gd name="connsiteY178" fmla="*/ 3078480 h 4168140"/>
                <a:gd name="connsiteX179" fmla="*/ 7917180 w 11737340"/>
                <a:gd name="connsiteY179" fmla="*/ 2994660 h 4168140"/>
                <a:gd name="connsiteX180" fmla="*/ 7787640 w 11737340"/>
                <a:gd name="connsiteY180" fmla="*/ 2971800 h 4168140"/>
                <a:gd name="connsiteX181" fmla="*/ 7719060 w 11737340"/>
                <a:gd name="connsiteY181" fmla="*/ 2933700 h 4168140"/>
                <a:gd name="connsiteX182" fmla="*/ 7612380 w 11737340"/>
                <a:gd name="connsiteY182" fmla="*/ 2903220 h 4168140"/>
                <a:gd name="connsiteX183" fmla="*/ 7566660 w 11737340"/>
                <a:gd name="connsiteY183" fmla="*/ 2887980 h 4168140"/>
                <a:gd name="connsiteX184" fmla="*/ 7551420 w 11737340"/>
                <a:gd name="connsiteY184" fmla="*/ 2849880 h 4168140"/>
                <a:gd name="connsiteX185" fmla="*/ 7533640 w 11737340"/>
                <a:gd name="connsiteY185" fmla="*/ 2788920 h 4168140"/>
                <a:gd name="connsiteX186" fmla="*/ 7475220 w 11737340"/>
                <a:gd name="connsiteY186" fmla="*/ 2857500 h 4168140"/>
                <a:gd name="connsiteX187" fmla="*/ 7414260 w 11737340"/>
                <a:gd name="connsiteY187" fmla="*/ 2887980 h 4168140"/>
                <a:gd name="connsiteX188" fmla="*/ 7345680 w 11737340"/>
                <a:gd name="connsiteY188" fmla="*/ 2971800 h 4168140"/>
                <a:gd name="connsiteX189" fmla="*/ 7315200 w 11737340"/>
                <a:gd name="connsiteY189" fmla="*/ 2994660 h 4168140"/>
                <a:gd name="connsiteX190" fmla="*/ 7261860 w 11737340"/>
                <a:gd name="connsiteY190" fmla="*/ 3009900 h 4168140"/>
                <a:gd name="connsiteX191" fmla="*/ 7193280 w 11737340"/>
                <a:gd name="connsiteY191" fmla="*/ 3025140 h 4168140"/>
                <a:gd name="connsiteX192" fmla="*/ 7155180 w 11737340"/>
                <a:gd name="connsiteY192" fmla="*/ 3078480 h 4168140"/>
                <a:gd name="connsiteX193" fmla="*/ 7109460 w 11737340"/>
                <a:gd name="connsiteY193" fmla="*/ 3154680 h 4168140"/>
                <a:gd name="connsiteX194" fmla="*/ 7048500 w 11737340"/>
                <a:gd name="connsiteY194" fmla="*/ 3246120 h 4168140"/>
                <a:gd name="connsiteX195" fmla="*/ 6995160 w 11737340"/>
                <a:gd name="connsiteY195" fmla="*/ 3307080 h 4168140"/>
                <a:gd name="connsiteX196" fmla="*/ 6972300 w 11737340"/>
                <a:gd name="connsiteY196" fmla="*/ 3352800 h 4168140"/>
                <a:gd name="connsiteX197" fmla="*/ 6949440 w 11737340"/>
                <a:gd name="connsiteY197" fmla="*/ 3413760 h 4168140"/>
                <a:gd name="connsiteX198" fmla="*/ 6949440 w 11737340"/>
                <a:gd name="connsiteY198" fmla="*/ 3413760 h 4168140"/>
                <a:gd name="connsiteX199" fmla="*/ 6911340 w 11737340"/>
                <a:gd name="connsiteY199" fmla="*/ 3474720 h 4168140"/>
                <a:gd name="connsiteX200" fmla="*/ 6888480 w 11737340"/>
                <a:gd name="connsiteY200" fmla="*/ 3505200 h 4168140"/>
                <a:gd name="connsiteX201" fmla="*/ 6819900 w 11737340"/>
                <a:gd name="connsiteY201" fmla="*/ 3566160 h 4168140"/>
                <a:gd name="connsiteX202" fmla="*/ 6743700 w 11737340"/>
                <a:gd name="connsiteY202" fmla="*/ 3581400 h 4168140"/>
                <a:gd name="connsiteX203" fmla="*/ 6675120 w 11737340"/>
                <a:gd name="connsiteY203" fmla="*/ 3657600 h 4168140"/>
                <a:gd name="connsiteX204" fmla="*/ 6629400 w 11737340"/>
                <a:gd name="connsiteY204" fmla="*/ 3718560 h 4168140"/>
                <a:gd name="connsiteX205" fmla="*/ 6576060 w 11737340"/>
                <a:gd name="connsiteY205" fmla="*/ 3779520 h 4168140"/>
                <a:gd name="connsiteX206" fmla="*/ 6484620 w 11737340"/>
                <a:gd name="connsiteY206" fmla="*/ 3817620 h 4168140"/>
                <a:gd name="connsiteX207" fmla="*/ 6400800 w 11737340"/>
                <a:gd name="connsiteY207" fmla="*/ 3832860 h 4168140"/>
                <a:gd name="connsiteX208" fmla="*/ 6263640 w 11737340"/>
                <a:gd name="connsiteY208" fmla="*/ 3870960 h 4168140"/>
                <a:gd name="connsiteX209" fmla="*/ 6126480 w 11737340"/>
                <a:gd name="connsiteY209" fmla="*/ 3901440 h 4168140"/>
                <a:gd name="connsiteX210" fmla="*/ 6027420 w 11737340"/>
                <a:gd name="connsiteY210" fmla="*/ 3916680 h 4168140"/>
                <a:gd name="connsiteX211" fmla="*/ 5890260 w 11737340"/>
                <a:gd name="connsiteY211" fmla="*/ 3878580 h 4168140"/>
                <a:gd name="connsiteX212" fmla="*/ 5821680 w 11737340"/>
                <a:gd name="connsiteY212" fmla="*/ 3863340 h 4168140"/>
                <a:gd name="connsiteX213" fmla="*/ 5737860 w 11737340"/>
                <a:gd name="connsiteY213" fmla="*/ 3825240 h 4168140"/>
                <a:gd name="connsiteX214" fmla="*/ 5638800 w 11737340"/>
                <a:gd name="connsiteY214" fmla="*/ 3794760 h 4168140"/>
                <a:gd name="connsiteX215" fmla="*/ 5524500 w 11737340"/>
                <a:gd name="connsiteY215" fmla="*/ 3756660 h 4168140"/>
                <a:gd name="connsiteX216" fmla="*/ 5448300 w 11737340"/>
                <a:gd name="connsiteY216" fmla="*/ 3718560 h 4168140"/>
                <a:gd name="connsiteX217" fmla="*/ 5349240 w 11737340"/>
                <a:gd name="connsiteY217" fmla="*/ 3657600 h 4168140"/>
                <a:gd name="connsiteX218" fmla="*/ 5295900 w 11737340"/>
                <a:gd name="connsiteY218" fmla="*/ 3619500 h 4168140"/>
                <a:gd name="connsiteX219" fmla="*/ 5234940 w 11737340"/>
                <a:gd name="connsiteY219" fmla="*/ 3596640 h 4168140"/>
                <a:gd name="connsiteX220" fmla="*/ 5135880 w 11737340"/>
                <a:gd name="connsiteY220" fmla="*/ 3550920 h 4168140"/>
                <a:gd name="connsiteX221" fmla="*/ 5059680 w 11737340"/>
                <a:gd name="connsiteY221" fmla="*/ 3505200 h 4168140"/>
                <a:gd name="connsiteX222" fmla="*/ 5029200 w 11737340"/>
                <a:gd name="connsiteY222" fmla="*/ 3482340 h 4168140"/>
                <a:gd name="connsiteX223" fmla="*/ 4960620 w 11737340"/>
                <a:gd name="connsiteY223" fmla="*/ 3413760 h 4168140"/>
                <a:gd name="connsiteX224" fmla="*/ 4876800 w 11737340"/>
                <a:gd name="connsiteY224" fmla="*/ 3299460 h 4168140"/>
                <a:gd name="connsiteX225" fmla="*/ 4808220 w 11737340"/>
                <a:gd name="connsiteY225" fmla="*/ 3200400 h 4168140"/>
                <a:gd name="connsiteX226" fmla="*/ 4777740 w 11737340"/>
                <a:gd name="connsiteY226" fmla="*/ 3147060 h 4168140"/>
                <a:gd name="connsiteX227" fmla="*/ 4724400 w 11737340"/>
                <a:gd name="connsiteY227" fmla="*/ 3108960 h 4168140"/>
                <a:gd name="connsiteX228" fmla="*/ 4648200 w 11737340"/>
                <a:gd name="connsiteY228" fmla="*/ 3063240 h 4168140"/>
                <a:gd name="connsiteX229" fmla="*/ 4533900 w 11737340"/>
                <a:gd name="connsiteY229" fmla="*/ 2979420 h 4168140"/>
                <a:gd name="connsiteX230" fmla="*/ 4427220 w 11737340"/>
                <a:gd name="connsiteY230" fmla="*/ 2941320 h 4168140"/>
                <a:gd name="connsiteX231" fmla="*/ 4366260 w 11737340"/>
                <a:gd name="connsiteY231" fmla="*/ 2903220 h 4168140"/>
                <a:gd name="connsiteX232" fmla="*/ 4244340 w 11737340"/>
                <a:gd name="connsiteY232" fmla="*/ 2842260 h 4168140"/>
                <a:gd name="connsiteX233" fmla="*/ 4145280 w 11737340"/>
                <a:gd name="connsiteY233" fmla="*/ 2811780 h 4168140"/>
                <a:gd name="connsiteX234" fmla="*/ 4038600 w 11737340"/>
                <a:gd name="connsiteY234" fmla="*/ 2804160 h 4168140"/>
                <a:gd name="connsiteX235" fmla="*/ 3954780 w 11737340"/>
                <a:gd name="connsiteY235" fmla="*/ 2819400 h 4168140"/>
                <a:gd name="connsiteX236" fmla="*/ 3863340 w 11737340"/>
                <a:gd name="connsiteY236" fmla="*/ 2804160 h 4168140"/>
                <a:gd name="connsiteX237" fmla="*/ 3741420 w 11737340"/>
                <a:gd name="connsiteY237" fmla="*/ 2781300 h 4168140"/>
                <a:gd name="connsiteX238" fmla="*/ 3649980 w 11737340"/>
                <a:gd name="connsiteY238" fmla="*/ 2743200 h 4168140"/>
                <a:gd name="connsiteX239" fmla="*/ 3573780 w 11737340"/>
                <a:gd name="connsiteY239" fmla="*/ 2674620 h 4168140"/>
                <a:gd name="connsiteX240" fmla="*/ 3482340 w 11737340"/>
                <a:gd name="connsiteY240" fmla="*/ 2621280 h 4168140"/>
                <a:gd name="connsiteX241" fmla="*/ 3436620 w 11737340"/>
                <a:gd name="connsiteY241" fmla="*/ 2552700 h 4168140"/>
                <a:gd name="connsiteX242" fmla="*/ 3329940 w 11737340"/>
                <a:gd name="connsiteY242" fmla="*/ 2423160 h 4168140"/>
                <a:gd name="connsiteX243" fmla="*/ 3261360 w 11737340"/>
                <a:gd name="connsiteY243" fmla="*/ 2324100 h 4168140"/>
                <a:gd name="connsiteX244" fmla="*/ 3131820 w 11737340"/>
                <a:gd name="connsiteY244" fmla="*/ 2209800 h 4168140"/>
                <a:gd name="connsiteX245" fmla="*/ 3040380 w 11737340"/>
                <a:gd name="connsiteY245" fmla="*/ 2141220 h 4168140"/>
                <a:gd name="connsiteX246" fmla="*/ 2910840 w 11737340"/>
                <a:gd name="connsiteY246" fmla="*/ 2034540 h 4168140"/>
                <a:gd name="connsiteX247" fmla="*/ 2849880 w 11737340"/>
                <a:gd name="connsiteY247" fmla="*/ 1958340 h 4168140"/>
                <a:gd name="connsiteX248" fmla="*/ 2743200 w 11737340"/>
                <a:gd name="connsiteY248" fmla="*/ 1889760 h 4168140"/>
                <a:gd name="connsiteX249" fmla="*/ 2659380 w 11737340"/>
                <a:gd name="connsiteY249" fmla="*/ 1844040 h 4168140"/>
                <a:gd name="connsiteX250" fmla="*/ 2575560 w 11737340"/>
                <a:gd name="connsiteY250" fmla="*/ 1744980 h 4168140"/>
                <a:gd name="connsiteX251" fmla="*/ 2468880 w 11737340"/>
                <a:gd name="connsiteY251" fmla="*/ 1645920 h 4168140"/>
                <a:gd name="connsiteX252" fmla="*/ 2400300 w 11737340"/>
                <a:gd name="connsiteY252" fmla="*/ 1607820 h 4168140"/>
                <a:gd name="connsiteX253" fmla="*/ 2263140 w 11737340"/>
                <a:gd name="connsiteY253" fmla="*/ 1501140 h 4168140"/>
                <a:gd name="connsiteX254" fmla="*/ 2171700 w 11737340"/>
                <a:gd name="connsiteY254" fmla="*/ 1432560 h 4168140"/>
                <a:gd name="connsiteX255" fmla="*/ 2087880 w 11737340"/>
                <a:gd name="connsiteY255" fmla="*/ 1363980 h 4168140"/>
                <a:gd name="connsiteX256" fmla="*/ 1950720 w 11737340"/>
                <a:gd name="connsiteY256" fmla="*/ 1272540 h 4168140"/>
                <a:gd name="connsiteX257" fmla="*/ 1805940 w 11737340"/>
                <a:gd name="connsiteY257" fmla="*/ 1135380 h 4168140"/>
                <a:gd name="connsiteX258" fmla="*/ 1729740 w 11737340"/>
                <a:gd name="connsiteY258" fmla="*/ 1089660 h 4168140"/>
                <a:gd name="connsiteX259" fmla="*/ 1668780 w 11737340"/>
                <a:gd name="connsiteY259" fmla="*/ 1043940 h 4168140"/>
                <a:gd name="connsiteX260" fmla="*/ 1592580 w 11737340"/>
                <a:gd name="connsiteY260" fmla="*/ 990600 h 4168140"/>
                <a:gd name="connsiteX261" fmla="*/ 1470660 w 11737340"/>
                <a:gd name="connsiteY261" fmla="*/ 891540 h 4168140"/>
                <a:gd name="connsiteX262" fmla="*/ 1386840 w 11737340"/>
                <a:gd name="connsiteY262" fmla="*/ 845820 h 4168140"/>
                <a:gd name="connsiteX263" fmla="*/ 1318260 w 11737340"/>
                <a:gd name="connsiteY263" fmla="*/ 784860 h 4168140"/>
                <a:gd name="connsiteX264" fmla="*/ 1264920 w 11737340"/>
                <a:gd name="connsiteY264" fmla="*/ 723900 h 4168140"/>
                <a:gd name="connsiteX265" fmla="*/ 1181100 w 11737340"/>
                <a:gd name="connsiteY265" fmla="*/ 647700 h 4168140"/>
                <a:gd name="connsiteX266" fmla="*/ 1089660 w 11737340"/>
                <a:gd name="connsiteY266" fmla="*/ 624840 h 4168140"/>
                <a:gd name="connsiteX267" fmla="*/ 1021080 w 11737340"/>
                <a:gd name="connsiteY267" fmla="*/ 586740 h 4168140"/>
                <a:gd name="connsiteX268" fmla="*/ 937260 w 11737340"/>
                <a:gd name="connsiteY268" fmla="*/ 548640 h 4168140"/>
                <a:gd name="connsiteX269" fmla="*/ 830580 w 11737340"/>
                <a:gd name="connsiteY269" fmla="*/ 510540 h 4168140"/>
                <a:gd name="connsiteX270" fmla="*/ 754380 w 11737340"/>
                <a:gd name="connsiteY270" fmla="*/ 457200 h 4168140"/>
                <a:gd name="connsiteX271" fmla="*/ 708660 w 11737340"/>
                <a:gd name="connsiteY271" fmla="*/ 419100 h 4168140"/>
                <a:gd name="connsiteX272" fmla="*/ 609600 w 11737340"/>
                <a:gd name="connsiteY272" fmla="*/ 396240 h 4168140"/>
                <a:gd name="connsiteX273" fmla="*/ 548640 w 11737340"/>
                <a:gd name="connsiteY273" fmla="*/ 320040 h 4168140"/>
                <a:gd name="connsiteX274" fmla="*/ 510540 w 11737340"/>
                <a:gd name="connsiteY274" fmla="*/ 251460 h 4168140"/>
                <a:gd name="connsiteX275" fmla="*/ 464820 w 11737340"/>
                <a:gd name="connsiteY275" fmla="*/ 190500 h 4168140"/>
                <a:gd name="connsiteX276" fmla="*/ 411480 w 11737340"/>
                <a:gd name="connsiteY276" fmla="*/ 137160 h 4168140"/>
                <a:gd name="connsiteX277" fmla="*/ 373380 w 11737340"/>
                <a:gd name="connsiteY277" fmla="*/ 45720 h 4168140"/>
                <a:gd name="connsiteX278" fmla="*/ 342900 w 11737340"/>
                <a:gd name="connsiteY278" fmla="*/ 0 h 4168140"/>
                <a:gd name="connsiteX279" fmla="*/ 327660 w 11737340"/>
                <a:gd name="connsiteY279" fmla="*/ 60960 h 4168140"/>
                <a:gd name="connsiteX280" fmla="*/ 289560 w 11737340"/>
                <a:gd name="connsiteY280" fmla="*/ 91440 h 4168140"/>
                <a:gd name="connsiteX281" fmla="*/ 236220 w 11737340"/>
                <a:gd name="connsiteY281" fmla="*/ 114300 h 4168140"/>
                <a:gd name="connsiteX282" fmla="*/ 198120 w 11737340"/>
                <a:gd name="connsiteY282" fmla="*/ 175260 h 4168140"/>
                <a:gd name="connsiteX283" fmla="*/ 175260 w 11737340"/>
                <a:gd name="connsiteY283" fmla="*/ 228600 h 4168140"/>
                <a:gd name="connsiteX284" fmla="*/ 114300 w 11737340"/>
                <a:gd name="connsiteY284" fmla="*/ 236220 h 4168140"/>
                <a:gd name="connsiteX285" fmla="*/ 45720 w 11737340"/>
                <a:gd name="connsiteY285" fmla="*/ 251460 h 4168140"/>
                <a:gd name="connsiteX286" fmla="*/ 0 w 11737340"/>
                <a:gd name="connsiteY286" fmla="*/ 281940 h 4168140"/>
                <a:gd name="connsiteX287" fmla="*/ 68580 w 11737340"/>
                <a:gd name="connsiteY287" fmla="*/ 320040 h 4168140"/>
                <a:gd name="connsiteX0" fmla="*/ 68580 w 11737340"/>
                <a:gd name="connsiteY0" fmla="*/ 320040 h 4168140"/>
                <a:gd name="connsiteX1" fmla="*/ 121920 w 11737340"/>
                <a:gd name="connsiteY1" fmla="*/ 381000 h 4168140"/>
                <a:gd name="connsiteX2" fmla="*/ 198120 w 11737340"/>
                <a:gd name="connsiteY2" fmla="*/ 419100 h 4168140"/>
                <a:gd name="connsiteX3" fmla="*/ 320040 w 11737340"/>
                <a:gd name="connsiteY3" fmla="*/ 510540 h 4168140"/>
                <a:gd name="connsiteX4" fmla="*/ 411480 w 11737340"/>
                <a:gd name="connsiteY4" fmla="*/ 563880 h 4168140"/>
                <a:gd name="connsiteX5" fmla="*/ 472440 w 11737340"/>
                <a:gd name="connsiteY5" fmla="*/ 632460 h 4168140"/>
                <a:gd name="connsiteX6" fmla="*/ 601980 w 11737340"/>
                <a:gd name="connsiteY6" fmla="*/ 708660 h 4168140"/>
                <a:gd name="connsiteX7" fmla="*/ 739140 w 11737340"/>
                <a:gd name="connsiteY7" fmla="*/ 784860 h 4168140"/>
                <a:gd name="connsiteX8" fmla="*/ 861060 w 11737340"/>
                <a:gd name="connsiteY8" fmla="*/ 868680 h 4168140"/>
                <a:gd name="connsiteX9" fmla="*/ 944880 w 11737340"/>
                <a:gd name="connsiteY9" fmla="*/ 952500 h 4168140"/>
                <a:gd name="connsiteX10" fmla="*/ 1021080 w 11737340"/>
                <a:gd name="connsiteY10" fmla="*/ 1005840 h 4168140"/>
                <a:gd name="connsiteX11" fmla="*/ 1097280 w 11737340"/>
                <a:gd name="connsiteY11" fmla="*/ 1043940 h 4168140"/>
                <a:gd name="connsiteX12" fmla="*/ 1181100 w 11737340"/>
                <a:gd name="connsiteY12" fmla="*/ 1104900 h 4168140"/>
                <a:gd name="connsiteX13" fmla="*/ 1249680 w 11737340"/>
                <a:gd name="connsiteY13" fmla="*/ 1150620 h 4168140"/>
                <a:gd name="connsiteX14" fmla="*/ 1341120 w 11737340"/>
                <a:gd name="connsiteY14" fmla="*/ 1196340 h 4168140"/>
                <a:gd name="connsiteX15" fmla="*/ 1417320 w 11737340"/>
                <a:gd name="connsiteY15" fmla="*/ 1257300 h 4168140"/>
                <a:gd name="connsiteX16" fmla="*/ 1493520 w 11737340"/>
                <a:gd name="connsiteY16" fmla="*/ 1333500 h 4168140"/>
                <a:gd name="connsiteX17" fmla="*/ 1569720 w 11737340"/>
                <a:gd name="connsiteY17" fmla="*/ 1356360 h 4168140"/>
                <a:gd name="connsiteX18" fmla="*/ 1684020 w 11737340"/>
                <a:gd name="connsiteY18" fmla="*/ 1424940 h 4168140"/>
                <a:gd name="connsiteX19" fmla="*/ 1729740 w 11737340"/>
                <a:gd name="connsiteY19" fmla="*/ 1485900 h 4168140"/>
                <a:gd name="connsiteX20" fmla="*/ 1844040 w 11737340"/>
                <a:gd name="connsiteY20" fmla="*/ 1569720 h 4168140"/>
                <a:gd name="connsiteX21" fmla="*/ 1935480 w 11737340"/>
                <a:gd name="connsiteY21" fmla="*/ 1615440 h 4168140"/>
                <a:gd name="connsiteX22" fmla="*/ 2049780 w 11737340"/>
                <a:gd name="connsiteY22" fmla="*/ 1691640 h 4168140"/>
                <a:gd name="connsiteX23" fmla="*/ 2133600 w 11737340"/>
                <a:gd name="connsiteY23" fmla="*/ 1729740 h 4168140"/>
                <a:gd name="connsiteX24" fmla="*/ 2202180 w 11737340"/>
                <a:gd name="connsiteY24" fmla="*/ 1805940 h 4168140"/>
                <a:gd name="connsiteX25" fmla="*/ 2255520 w 11737340"/>
                <a:gd name="connsiteY25" fmla="*/ 1821180 h 4168140"/>
                <a:gd name="connsiteX26" fmla="*/ 2316480 w 11737340"/>
                <a:gd name="connsiteY26" fmla="*/ 1866900 h 4168140"/>
                <a:gd name="connsiteX27" fmla="*/ 2423160 w 11737340"/>
                <a:gd name="connsiteY27" fmla="*/ 2004060 h 4168140"/>
                <a:gd name="connsiteX28" fmla="*/ 2476500 w 11737340"/>
                <a:gd name="connsiteY28" fmla="*/ 2087880 h 4168140"/>
                <a:gd name="connsiteX29" fmla="*/ 2567940 w 11737340"/>
                <a:gd name="connsiteY29" fmla="*/ 2148840 h 4168140"/>
                <a:gd name="connsiteX30" fmla="*/ 2682240 w 11737340"/>
                <a:gd name="connsiteY30" fmla="*/ 2186940 h 4168140"/>
                <a:gd name="connsiteX31" fmla="*/ 2743200 w 11737340"/>
                <a:gd name="connsiteY31" fmla="*/ 2209800 h 4168140"/>
                <a:gd name="connsiteX32" fmla="*/ 2811780 w 11737340"/>
                <a:gd name="connsiteY32" fmla="*/ 2247900 h 4168140"/>
                <a:gd name="connsiteX33" fmla="*/ 2887980 w 11737340"/>
                <a:gd name="connsiteY33" fmla="*/ 2301240 h 4168140"/>
                <a:gd name="connsiteX34" fmla="*/ 2979420 w 11737340"/>
                <a:gd name="connsiteY34" fmla="*/ 2385060 h 4168140"/>
                <a:gd name="connsiteX35" fmla="*/ 3055620 w 11737340"/>
                <a:gd name="connsiteY35" fmla="*/ 2461260 h 4168140"/>
                <a:gd name="connsiteX36" fmla="*/ 3139440 w 11737340"/>
                <a:gd name="connsiteY36" fmla="*/ 2537460 h 4168140"/>
                <a:gd name="connsiteX37" fmla="*/ 3261360 w 11737340"/>
                <a:gd name="connsiteY37" fmla="*/ 2628900 h 4168140"/>
                <a:gd name="connsiteX38" fmla="*/ 3345180 w 11737340"/>
                <a:gd name="connsiteY38" fmla="*/ 2720340 h 4168140"/>
                <a:gd name="connsiteX39" fmla="*/ 3444240 w 11737340"/>
                <a:gd name="connsiteY39" fmla="*/ 2796540 h 4168140"/>
                <a:gd name="connsiteX40" fmla="*/ 3558540 w 11737340"/>
                <a:gd name="connsiteY40" fmla="*/ 2872740 h 4168140"/>
                <a:gd name="connsiteX41" fmla="*/ 3619500 w 11737340"/>
                <a:gd name="connsiteY41" fmla="*/ 2979420 h 4168140"/>
                <a:gd name="connsiteX42" fmla="*/ 3619500 w 11737340"/>
                <a:gd name="connsiteY42" fmla="*/ 2979420 h 4168140"/>
                <a:gd name="connsiteX43" fmla="*/ 3649980 w 11737340"/>
                <a:gd name="connsiteY43" fmla="*/ 3048000 h 4168140"/>
                <a:gd name="connsiteX44" fmla="*/ 3703320 w 11737340"/>
                <a:gd name="connsiteY44" fmla="*/ 3086100 h 4168140"/>
                <a:gd name="connsiteX45" fmla="*/ 3764280 w 11737340"/>
                <a:gd name="connsiteY45" fmla="*/ 3063240 h 4168140"/>
                <a:gd name="connsiteX46" fmla="*/ 3848100 w 11737340"/>
                <a:gd name="connsiteY46" fmla="*/ 3025140 h 4168140"/>
                <a:gd name="connsiteX47" fmla="*/ 3916680 w 11737340"/>
                <a:gd name="connsiteY47" fmla="*/ 3032760 h 4168140"/>
                <a:gd name="connsiteX48" fmla="*/ 4030980 w 11737340"/>
                <a:gd name="connsiteY48" fmla="*/ 3063240 h 4168140"/>
                <a:gd name="connsiteX49" fmla="*/ 4137660 w 11737340"/>
                <a:gd name="connsiteY49" fmla="*/ 3101340 h 4168140"/>
                <a:gd name="connsiteX50" fmla="*/ 4259580 w 11737340"/>
                <a:gd name="connsiteY50" fmla="*/ 3147060 h 4168140"/>
                <a:gd name="connsiteX51" fmla="*/ 4381500 w 11737340"/>
                <a:gd name="connsiteY51" fmla="*/ 3192780 h 4168140"/>
                <a:gd name="connsiteX52" fmla="*/ 4526280 w 11737340"/>
                <a:gd name="connsiteY52" fmla="*/ 3276600 h 4168140"/>
                <a:gd name="connsiteX53" fmla="*/ 4587240 w 11737340"/>
                <a:gd name="connsiteY53" fmla="*/ 3299460 h 4168140"/>
                <a:gd name="connsiteX54" fmla="*/ 4610100 w 11737340"/>
                <a:gd name="connsiteY54" fmla="*/ 3352800 h 4168140"/>
                <a:gd name="connsiteX55" fmla="*/ 4648200 w 11737340"/>
                <a:gd name="connsiteY55" fmla="*/ 3436620 h 4168140"/>
                <a:gd name="connsiteX56" fmla="*/ 4671060 w 11737340"/>
                <a:gd name="connsiteY56" fmla="*/ 3520440 h 4168140"/>
                <a:gd name="connsiteX57" fmla="*/ 4678680 w 11737340"/>
                <a:gd name="connsiteY57" fmla="*/ 3589020 h 4168140"/>
                <a:gd name="connsiteX58" fmla="*/ 4686300 w 11737340"/>
                <a:gd name="connsiteY58" fmla="*/ 3649980 h 4168140"/>
                <a:gd name="connsiteX59" fmla="*/ 4724400 w 11737340"/>
                <a:gd name="connsiteY59" fmla="*/ 3680460 h 4168140"/>
                <a:gd name="connsiteX60" fmla="*/ 4785360 w 11737340"/>
                <a:gd name="connsiteY60" fmla="*/ 3672840 h 4168140"/>
                <a:gd name="connsiteX61" fmla="*/ 4869180 w 11737340"/>
                <a:gd name="connsiteY61" fmla="*/ 3703320 h 4168140"/>
                <a:gd name="connsiteX62" fmla="*/ 4914900 w 11737340"/>
                <a:gd name="connsiteY62" fmla="*/ 3756660 h 4168140"/>
                <a:gd name="connsiteX63" fmla="*/ 5105400 w 11737340"/>
                <a:gd name="connsiteY63" fmla="*/ 3832860 h 4168140"/>
                <a:gd name="connsiteX64" fmla="*/ 5173980 w 11737340"/>
                <a:gd name="connsiteY64" fmla="*/ 3886200 h 4168140"/>
                <a:gd name="connsiteX65" fmla="*/ 5242560 w 11737340"/>
                <a:gd name="connsiteY65" fmla="*/ 3924300 h 4168140"/>
                <a:gd name="connsiteX66" fmla="*/ 5364480 w 11737340"/>
                <a:gd name="connsiteY66" fmla="*/ 3962400 h 4168140"/>
                <a:gd name="connsiteX67" fmla="*/ 5516880 w 11737340"/>
                <a:gd name="connsiteY67" fmla="*/ 4046220 h 4168140"/>
                <a:gd name="connsiteX68" fmla="*/ 5585460 w 11737340"/>
                <a:gd name="connsiteY68" fmla="*/ 4099560 h 4168140"/>
                <a:gd name="connsiteX69" fmla="*/ 5661660 w 11737340"/>
                <a:gd name="connsiteY69" fmla="*/ 4122420 h 4168140"/>
                <a:gd name="connsiteX70" fmla="*/ 5745480 w 11737340"/>
                <a:gd name="connsiteY70" fmla="*/ 4130040 h 4168140"/>
                <a:gd name="connsiteX71" fmla="*/ 5836920 w 11737340"/>
                <a:gd name="connsiteY71" fmla="*/ 4130040 h 4168140"/>
                <a:gd name="connsiteX72" fmla="*/ 5951220 w 11737340"/>
                <a:gd name="connsiteY72" fmla="*/ 4145280 h 4168140"/>
                <a:gd name="connsiteX73" fmla="*/ 6035040 w 11737340"/>
                <a:gd name="connsiteY73" fmla="*/ 4168140 h 4168140"/>
                <a:gd name="connsiteX74" fmla="*/ 6149340 w 11737340"/>
                <a:gd name="connsiteY74" fmla="*/ 4137660 h 4168140"/>
                <a:gd name="connsiteX75" fmla="*/ 6286500 w 11737340"/>
                <a:gd name="connsiteY75" fmla="*/ 4114800 h 4168140"/>
                <a:gd name="connsiteX76" fmla="*/ 6393180 w 11737340"/>
                <a:gd name="connsiteY76" fmla="*/ 4053840 h 4168140"/>
                <a:gd name="connsiteX77" fmla="*/ 6484620 w 11737340"/>
                <a:gd name="connsiteY77" fmla="*/ 4038600 h 4168140"/>
                <a:gd name="connsiteX78" fmla="*/ 6583680 w 11737340"/>
                <a:gd name="connsiteY78" fmla="*/ 3970020 h 4168140"/>
                <a:gd name="connsiteX79" fmla="*/ 6697980 w 11737340"/>
                <a:gd name="connsiteY79" fmla="*/ 3886200 h 4168140"/>
                <a:gd name="connsiteX80" fmla="*/ 6728460 w 11737340"/>
                <a:gd name="connsiteY80" fmla="*/ 3817620 h 4168140"/>
                <a:gd name="connsiteX81" fmla="*/ 6842760 w 11737340"/>
                <a:gd name="connsiteY81" fmla="*/ 3733800 h 4168140"/>
                <a:gd name="connsiteX82" fmla="*/ 6972300 w 11737340"/>
                <a:gd name="connsiteY82" fmla="*/ 3642360 h 4168140"/>
                <a:gd name="connsiteX83" fmla="*/ 7078980 w 11737340"/>
                <a:gd name="connsiteY83" fmla="*/ 3528060 h 4168140"/>
                <a:gd name="connsiteX84" fmla="*/ 7139940 w 11737340"/>
                <a:gd name="connsiteY84" fmla="*/ 3444240 h 4168140"/>
                <a:gd name="connsiteX85" fmla="*/ 7269480 w 11737340"/>
                <a:gd name="connsiteY85" fmla="*/ 3284220 h 4168140"/>
                <a:gd name="connsiteX86" fmla="*/ 7330440 w 11737340"/>
                <a:gd name="connsiteY86" fmla="*/ 3185160 h 4168140"/>
                <a:gd name="connsiteX87" fmla="*/ 7376160 w 11737340"/>
                <a:gd name="connsiteY87" fmla="*/ 3116580 h 4168140"/>
                <a:gd name="connsiteX88" fmla="*/ 7444740 w 11737340"/>
                <a:gd name="connsiteY88" fmla="*/ 3093720 h 4168140"/>
                <a:gd name="connsiteX89" fmla="*/ 7513320 w 11737340"/>
                <a:gd name="connsiteY89" fmla="*/ 3101340 h 4168140"/>
                <a:gd name="connsiteX90" fmla="*/ 7574280 w 11737340"/>
                <a:gd name="connsiteY90" fmla="*/ 3078480 h 4168140"/>
                <a:gd name="connsiteX91" fmla="*/ 7726680 w 11737340"/>
                <a:gd name="connsiteY91" fmla="*/ 3108960 h 4168140"/>
                <a:gd name="connsiteX92" fmla="*/ 7833360 w 11737340"/>
                <a:gd name="connsiteY92" fmla="*/ 3162300 h 4168140"/>
                <a:gd name="connsiteX93" fmla="*/ 7962900 w 11737340"/>
                <a:gd name="connsiteY93" fmla="*/ 3192780 h 4168140"/>
                <a:gd name="connsiteX94" fmla="*/ 8161020 w 11737340"/>
                <a:gd name="connsiteY94" fmla="*/ 3268980 h 4168140"/>
                <a:gd name="connsiteX95" fmla="*/ 8290560 w 11737340"/>
                <a:gd name="connsiteY95" fmla="*/ 3337560 h 4168140"/>
                <a:gd name="connsiteX96" fmla="*/ 8382000 w 11737340"/>
                <a:gd name="connsiteY96" fmla="*/ 3360420 h 4168140"/>
                <a:gd name="connsiteX97" fmla="*/ 8458200 w 11737340"/>
                <a:gd name="connsiteY97" fmla="*/ 3398520 h 4168140"/>
                <a:gd name="connsiteX98" fmla="*/ 8595360 w 11737340"/>
                <a:gd name="connsiteY98" fmla="*/ 3512820 h 4168140"/>
                <a:gd name="connsiteX99" fmla="*/ 8641080 w 11737340"/>
                <a:gd name="connsiteY99" fmla="*/ 3566160 h 4168140"/>
                <a:gd name="connsiteX100" fmla="*/ 8702040 w 11737340"/>
                <a:gd name="connsiteY100" fmla="*/ 3604260 h 4168140"/>
                <a:gd name="connsiteX101" fmla="*/ 8763000 w 11737340"/>
                <a:gd name="connsiteY101" fmla="*/ 3634740 h 4168140"/>
                <a:gd name="connsiteX102" fmla="*/ 8854440 w 11737340"/>
                <a:gd name="connsiteY102" fmla="*/ 3627120 h 4168140"/>
                <a:gd name="connsiteX103" fmla="*/ 8968740 w 11737340"/>
                <a:gd name="connsiteY103" fmla="*/ 3619500 h 4168140"/>
                <a:gd name="connsiteX104" fmla="*/ 9060180 w 11737340"/>
                <a:gd name="connsiteY104" fmla="*/ 3642360 h 4168140"/>
                <a:gd name="connsiteX105" fmla="*/ 9151620 w 11737340"/>
                <a:gd name="connsiteY105" fmla="*/ 3657600 h 4168140"/>
                <a:gd name="connsiteX106" fmla="*/ 9227820 w 11737340"/>
                <a:gd name="connsiteY106" fmla="*/ 3642360 h 4168140"/>
                <a:gd name="connsiteX107" fmla="*/ 9311640 w 11737340"/>
                <a:gd name="connsiteY107" fmla="*/ 3611880 h 4168140"/>
                <a:gd name="connsiteX108" fmla="*/ 9433560 w 11737340"/>
                <a:gd name="connsiteY108" fmla="*/ 3589020 h 4168140"/>
                <a:gd name="connsiteX109" fmla="*/ 9509760 w 11737340"/>
                <a:gd name="connsiteY109" fmla="*/ 3528060 h 4168140"/>
                <a:gd name="connsiteX110" fmla="*/ 9646920 w 11737340"/>
                <a:gd name="connsiteY110" fmla="*/ 3489960 h 4168140"/>
                <a:gd name="connsiteX111" fmla="*/ 9784080 w 11737340"/>
                <a:gd name="connsiteY111" fmla="*/ 3444240 h 4168140"/>
                <a:gd name="connsiteX112" fmla="*/ 9860280 w 11737340"/>
                <a:gd name="connsiteY112" fmla="*/ 3383280 h 4168140"/>
                <a:gd name="connsiteX113" fmla="*/ 9921240 w 11737340"/>
                <a:gd name="connsiteY113" fmla="*/ 3314700 h 4168140"/>
                <a:gd name="connsiteX114" fmla="*/ 9997440 w 11737340"/>
                <a:gd name="connsiteY114" fmla="*/ 3208020 h 4168140"/>
                <a:gd name="connsiteX115" fmla="*/ 10043160 w 11737340"/>
                <a:gd name="connsiteY115" fmla="*/ 3101340 h 4168140"/>
                <a:gd name="connsiteX116" fmla="*/ 10104120 w 11737340"/>
                <a:gd name="connsiteY116" fmla="*/ 3017520 h 4168140"/>
                <a:gd name="connsiteX117" fmla="*/ 10157460 w 11737340"/>
                <a:gd name="connsiteY117" fmla="*/ 2933700 h 4168140"/>
                <a:gd name="connsiteX118" fmla="*/ 10218420 w 11737340"/>
                <a:gd name="connsiteY118" fmla="*/ 2849880 h 4168140"/>
                <a:gd name="connsiteX119" fmla="*/ 10294620 w 11737340"/>
                <a:gd name="connsiteY119" fmla="*/ 2735580 h 4168140"/>
                <a:gd name="connsiteX120" fmla="*/ 10347960 w 11737340"/>
                <a:gd name="connsiteY120" fmla="*/ 2621280 h 4168140"/>
                <a:gd name="connsiteX121" fmla="*/ 10431780 w 11737340"/>
                <a:gd name="connsiteY121" fmla="*/ 2499360 h 4168140"/>
                <a:gd name="connsiteX122" fmla="*/ 10500360 w 11737340"/>
                <a:gd name="connsiteY122" fmla="*/ 2354580 h 4168140"/>
                <a:gd name="connsiteX123" fmla="*/ 10553700 w 11737340"/>
                <a:gd name="connsiteY123" fmla="*/ 2263140 h 4168140"/>
                <a:gd name="connsiteX124" fmla="*/ 10584180 w 11737340"/>
                <a:gd name="connsiteY124" fmla="*/ 2194560 h 4168140"/>
                <a:gd name="connsiteX125" fmla="*/ 10624820 w 11737340"/>
                <a:gd name="connsiteY125" fmla="*/ 2125980 h 4168140"/>
                <a:gd name="connsiteX126" fmla="*/ 10675620 w 11737340"/>
                <a:gd name="connsiteY126" fmla="*/ 2049780 h 4168140"/>
                <a:gd name="connsiteX127" fmla="*/ 10690860 w 11737340"/>
                <a:gd name="connsiteY127" fmla="*/ 1988820 h 4168140"/>
                <a:gd name="connsiteX128" fmla="*/ 10713720 w 11737340"/>
                <a:gd name="connsiteY128" fmla="*/ 1927860 h 4168140"/>
                <a:gd name="connsiteX129" fmla="*/ 10767060 w 11737340"/>
                <a:gd name="connsiteY129" fmla="*/ 1859280 h 4168140"/>
                <a:gd name="connsiteX130" fmla="*/ 10873740 w 11737340"/>
                <a:gd name="connsiteY130" fmla="*/ 1828800 h 4168140"/>
                <a:gd name="connsiteX131" fmla="*/ 11079480 w 11737340"/>
                <a:gd name="connsiteY131" fmla="*/ 1767840 h 4168140"/>
                <a:gd name="connsiteX132" fmla="*/ 11247120 w 11737340"/>
                <a:gd name="connsiteY132" fmla="*/ 1684020 h 4168140"/>
                <a:gd name="connsiteX133" fmla="*/ 11407140 w 11737340"/>
                <a:gd name="connsiteY133" fmla="*/ 1628140 h 4168140"/>
                <a:gd name="connsiteX134" fmla="*/ 11490960 w 11737340"/>
                <a:gd name="connsiteY134" fmla="*/ 1577340 h 4168140"/>
                <a:gd name="connsiteX135" fmla="*/ 11635740 w 11737340"/>
                <a:gd name="connsiteY135" fmla="*/ 1508760 h 4168140"/>
                <a:gd name="connsiteX136" fmla="*/ 11737340 w 11737340"/>
                <a:gd name="connsiteY136" fmla="*/ 1442720 h 4168140"/>
                <a:gd name="connsiteX137" fmla="*/ 11620500 w 11737340"/>
                <a:gd name="connsiteY137" fmla="*/ 1417320 h 4168140"/>
                <a:gd name="connsiteX138" fmla="*/ 11567160 w 11737340"/>
                <a:gd name="connsiteY138" fmla="*/ 1379220 h 4168140"/>
                <a:gd name="connsiteX139" fmla="*/ 11498580 w 11737340"/>
                <a:gd name="connsiteY139" fmla="*/ 1318260 h 4168140"/>
                <a:gd name="connsiteX140" fmla="*/ 11468100 w 11737340"/>
                <a:gd name="connsiteY140" fmla="*/ 1280160 h 4168140"/>
                <a:gd name="connsiteX141" fmla="*/ 11442700 w 11737340"/>
                <a:gd name="connsiteY141" fmla="*/ 1231900 h 4168140"/>
                <a:gd name="connsiteX142" fmla="*/ 11384280 w 11737340"/>
                <a:gd name="connsiteY142" fmla="*/ 1310640 h 4168140"/>
                <a:gd name="connsiteX143" fmla="*/ 11353800 w 11737340"/>
                <a:gd name="connsiteY143" fmla="*/ 1356360 h 4168140"/>
                <a:gd name="connsiteX144" fmla="*/ 11224260 w 11737340"/>
                <a:gd name="connsiteY144" fmla="*/ 1417320 h 4168140"/>
                <a:gd name="connsiteX145" fmla="*/ 11109960 w 11737340"/>
                <a:gd name="connsiteY145" fmla="*/ 1463040 h 4168140"/>
                <a:gd name="connsiteX146" fmla="*/ 10911840 w 11737340"/>
                <a:gd name="connsiteY146" fmla="*/ 1524000 h 4168140"/>
                <a:gd name="connsiteX147" fmla="*/ 10774680 w 11737340"/>
                <a:gd name="connsiteY147" fmla="*/ 1546860 h 4168140"/>
                <a:gd name="connsiteX148" fmla="*/ 10675620 w 11737340"/>
                <a:gd name="connsiteY148" fmla="*/ 1615440 h 4168140"/>
                <a:gd name="connsiteX149" fmla="*/ 10568940 w 11737340"/>
                <a:gd name="connsiteY149" fmla="*/ 1676400 h 4168140"/>
                <a:gd name="connsiteX150" fmla="*/ 10485120 w 11737340"/>
                <a:gd name="connsiteY150" fmla="*/ 1760220 h 4168140"/>
                <a:gd name="connsiteX151" fmla="*/ 10454640 w 11737340"/>
                <a:gd name="connsiteY151" fmla="*/ 1836420 h 4168140"/>
                <a:gd name="connsiteX152" fmla="*/ 10416540 w 11737340"/>
                <a:gd name="connsiteY152" fmla="*/ 1927860 h 4168140"/>
                <a:gd name="connsiteX153" fmla="*/ 10401300 w 11737340"/>
                <a:gd name="connsiteY153" fmla="*/ 2004060 h 4168140"/>
                <a:gd name="connsiteX154" fmla="*/ 10363200 w 11737340"/>
                <a:gd name="connsiteY154" fmla="*/ 2095500 h 4168140"/>
                <a:gd name="connsiteX155" fmla="*/ 10317480 w 11737340"/>
                <a:gd name="connsiteY155" fmla="*/ 2225040 h 4168140"/>
                <a:gd name="connsiteX156" fmla="*/ 10287000 w 11737340"/>
                <a:gd name="connsiteY156" fmla="*/ 2346960 h 4168140"/>
                <a:gd name="connsiteX157" fmla="*/ 10218420 w 11737340"/>
                <a:gd name="connsiteY157" fmla="*/ 2499360 h 4168140"/>
                <a:gd name="connsiteX158" fmla="*/ 10134600 w 11737340"/>
                <a:gd name="connsiteY158" fmla="*/ 2621280 h 4168140"/>
                <a:gd name="connsiteX159" fmla="*/ 10043160 w 11737340"/>
                <a:gd name="connsiteY159" fmla="*/ 2735580 h 4168140"/>
                <a:gd name="connsiteX160" fmla="*/ 9974580 w 11737340"/>
                <a:gd name="connsiteY160" fmla="*/ 2857500 h 4168140"/>
                <a:gd name="connsiteX161" fmla="*/ 9906000 w 11737340"/>
                <a:gd name="connsiteY161" fmla="*/ 2941320 h 4168140"/>
                <a:gd name="connsiteX162" fmla="*/ 9860280 w 11737340"/>
                <a:gd name="connsiteY162" fmla="*/ 3032760 h 4168140"/>
                <a:gd name="connsiteX163" fmla="*/ 9806940 w 11737340"/>
                <a:gd name="connsiteY163" fmla="*/ 3116580 h 4168140"/>
                <a:gd name="connsiteX164" fmla="*/ 9715500 w 11737340"/>
                <a:gd name="connsiteY164" fmla="*/ 3208020 h 4168140"/>
                <a:gd name="connsiteX165" fmla="*/ 9616440 w 11737340"/>
                <a:gd name="connsiteY165" fmla="*/ 3261360 h 4168140"/>
                <a:gd name="connsiteX166" fmla="*/ 9532620 w 11737340"/>
                <a:gd name="connsiteY166" fmla="*/ 3329940 h 4168140"/>
                <a:gd name="connsiteX167" fmla="*/ 9471660 w 11737340"/>
                <a:gd name="connsiteY167" fmla="*/ 3375660 h 4168140"/>
                <a:gd name="connsiteX168" fmla="*/ 9410700 w 11737340"/>
                <a:gd name="connsiteY168" fmla="*/ 3429000 h 4168140"/>
                <a:gd name="connsiteX169" fmla="*/ 9288780 w 11737340"/>
                <a:gd name="connsiteY169" fmla="*/ 3436620 h 4168140"/>
                <a:gd name="connsiteX170" fmla="*/ 9166860 w 11737340"/>
                <a:gd name="connsiteY170" fmla="*/ 3444240 h 4168140"/>
                <a:gd name="connsiteX171" fmla="*/ 9029700 w 11737340"/>
                <a:gd name="connsiteY171" fmla="*/ 3413760 h 4168140"/>
                <a:gd name="connsiteX172" fmla="*/ 8823960 w 11737340"/>
                <a:gd name="connsiteY172" fmla="*/ 3360420 h 4168140"/>
                <a:gd name="connsiteX173" fmla="*/ 8679180 w 11737340"/>
                <a:gd name="connsiteY173" fmla="*/ 3329940 h 4168140"/>
                <a:gd name="connsiteX174" fmla="*/ 8572500 w 11737340"/>
                <a:gd name="connsiteY174" fmla="*/ 3276600 h 4168140"/>
                <a:gd name="connsiteX175" fmla="*/ 8465820 w 11737340"/>
                <a:gd name="connsiteY175" fmla="*/ 3215640 h 4168140"/>
                <a:gd name="connsiteX176" fmla="*/ 8321040 w 11737340"/>
                <a:gd name="connsiteY176" fmla="*/ 3177540 h 4168140"/>
                <a:gd name="connsiteX177" fmla="*/ 8199120 w 11737340"/>
                <a:gd name="connsiteY177" fmla="*/ 3131820 h 4168140"/>
                <a:gd name="connsiteX178" fmla="*/ 8069580 w 11737340"/>
                <a:gd name="connsiteY178" fmla="*/ 3078480 h 4168140"/>
                <a:gd name="connsiteX179" fmla="*/ 7917180 w 11737340"/>
                <a:gd name="connsiteY179" fmla="*/ 2994660 h 4168140"/>
                <a:gd name="connsiteX180" fmla="*/ 7787640 w 11737340"/>
                <a:gd name="connsiteY180" fmla="*/ 2971800 h 4168140"/>
                <a:gd name="connsiteX181" fmla="*/ 7719060 w 11737340"/>
                <a:gd name="connsiteY181" fmla="*/ 2933700 h 4168140"/>
                <a:gd name="connsiteX182" fmla="*/ 7612380 w 11737340"/>
                <a:gd name="connsiteY182" fmla="*/ 2903220 h 4168140"/>
                <a:gd name="connsiteX183" fmla="*/ 7566660 w 11737340"/>
                <a:gd name="connsiteY183" fmla="*/ 2887980 h 4168140"/>
                <a:gd name="connsiteX184" fmla="*/ 7551420 w 11737340"/>
                <a:gd name="connsiteY184" fmla="*/ 2849880 h 4168140"/>
                <a:gd name="connsiteX185" fmla="*/ 7533640 w 11737340"/>
                <a:gd name="connsiteY185" fmla="*/ 2788920 h 4168140"/>
                <a:gd name="connsiteX186" fmla="*/ 7475220 w 11737340"/>
                <a:gd name="connsiteY186" fmla="*/ 2857500 h 4168140"/>
                <a:gd name="connsiteX187" fmla="*/ 7414260 w 11737340"/>
                <a:gd name="connsiteY187" fmla="*/ 2887980 h 4168140"/>
                <a:gd name="connsiteX188" fmla="*/ 7345680 w 11737340"/>
                <a:gd name="connsiteY188" fmla="*/ 2971800 h 4168140"/>
                <a:gd name="connsiteX189" fmla="*/ 7315200 w 11737340"/>
                <a:gd name="connsiteY189" fmla="*/ 2994660 h 4168140"/>
                <a:gd name="connsiteX190" fmla="*/ 7261860 w 11737340"/>
                <a:gd name="connsiteY190" fmla="*/ 3009900 h 4168140"/>
                <a:gd name="connsiteX191" fmla="*/ 7193280 w 11737340"/>
                <a:gd name="connsiteY191" fmla="*/ 3025140 h 4168140"/>
                <a:gd name="connsiteX192" fmla="*/ 7155180 w 11737340"/>
                <a:gd name="connsiteY192" fmla="*/ 3078480 h 4168140"/>
                <a:gd name="connsiteX193" fmla="*/ 7109460 w 11737340"/>
                <a:gd name="connsiteY193" fmla="*/ 3154680 h 4168140"/>
                <a:gd name="connsiteX194" fmla="*/ 7048500 w 11737340"/>
                <a:gd name="connsiteY194" fmla="*/ 3246120 h 4168140"/>
                <a:gd name="connsiteX195" fmla="*/ 6995160 w 11737340"/>
                <a:gd name="connsiteY195" fmla="*/ 3307080 h 4168140"/>
                <a:gd name="connsiteX196" fmla="*/ 6972300 w 11737340"/>
                <a:gd name="connsiteY196" fmla="*/ 3352800 h 4168140"/>
                <a:gd name="connsiteX197" fmla="*/ 6949440 w 11737340"/>
                <a:gd name="connsiteY197" fmla="*/ 3413760 h 4168140"/>
                <a:gd name="connsiteX198" fmla="*/ 6949440 w 11737340"/>
                <a:gd name="connsiteY198" fmla="*/ 3413760 h 4168140"/>
                <a:gd name="connsiteX199" fmla="*/ 6911340 w 11737340"/>
                <a:gd name="connsiteY199" fmla="*/ 3474720 h 4168140"/>
                <a:gd name="connsiteX200" fmla="*/ 6888480 w 11737340"/>
                <a:gd name="connsiteY200" fmla="*/ 3505200 h 4168140"/>
                <a:gd name="connsiteX201" fmla="*/ 6819900 w 11737340"/>
                <a:gd name="connsiteY201" fmla="*/ 3566160 h 4168140"/>
                <a:gd name="connsiteX202" fmla="*/ 6743700 w 11737340"/>
                <a:gd name="connsiteY202" fmla="*/ 3581400 h 4168140"/>
                <a:gd name="connsiteX203" fmla="*/ 6675120 w 11737340"/>
                <a:gd name="connsiteY203" fmla="*/ 3657600 h 4168140"/>
                <a:gd name="connsiteX204" fmla="*/ 6629400 w 11737340"/>
                <a:gd name="connsiteY204" fmla="*/ 3718560 h 4168140"/>
                <a:gd name="connsiteX205" fmla="*/ 6576060 w 11737340"/>
                <a:gd name="connsiteY205" fmla="*/ 3779520 h 4168140"/>
                <a:gd name="connsiteX206" fmla="*/ 6484620 w 11737340"/>
                <a:gd name="connsiteY206" fmla="*/ 3817620 h 4168140"/>
                <a:gd name="connsiteX207" fmla="*/ 6400800 w 11737340"/>
                <a:gd name="connsiteY207" fmla="*/ 3832860 h 4168140"/>
                <a:gd name="connsiteX208" fmla="*/ 6263640 w 11737340"/>
                <a:gd name="connsiteY208" fmla="*/ 3870960 h 4168140"/>
                <a:gd name="connsiteX209" fmla="*/ 6126480 w 11737340"/>
                <a:gd name="connsiteY209" fmla="*/ 3901440 h 4168140"/>
                <a:gd name="connsiteX210" fmla="*/ 6027420 w 11737340"/>
                <a:gd name="connsiteY210" fmla="*/ 3916680 h 4168140"/>
                <a:gd name="connsiteX211" fmla="*/ 5890260 w 11737340"/>
                <a:gd name="connsiteY211" fmla="*/ 3878580 h 4168140"/>
                <a:gd name="connsiteX212" fmla="*/ 5821680 w 11737340"/>
                <a:gd name="connsiteY212" fmla="*/ 3863340 h 4168140"/>
                <a:gd name="connsiteX213" fmla="*/ 5737860 w 11737340"/>
                <a:gd name="connsiteY213" fmla="*/ 3825240 h 4168140"/>
                <a:gd name="connsiteX214" fmla="*/ 5638800 w 11737340"/>
                <a:gd name="connsiteY214" fmla="*/ 3794760 h 4168140"/>
                <a:gd name="connsiteX215" fmla="*/ 5524500 w 11737340"/>
                <a:gd name="connsiteY215" fmla="*/ 3756660 h 4168140"/>
                <a:gd name="connsiteX216" fmla="*/ 5448300 w 11737340"/>
                <a:gd name="connsiteY216" fmla="*/ 3718560 h 4168140"/>
                <a:gd name="connsiteX217" fmla="*/ 5349240 w 11737340"/>
                <a:gd name="connsiteY217" fmla="*/ 3657600 h 4168140"/>
                <a:gd name="connsiteX218" fmla="*/ 5295900 w 11737340"/>
                <a:gd name="connsiteY218" fmla="*/ 3619500 h 4168140"/>
                <a:gd name="connsiteX219" fmla="*/ 5234940 w 11737340"/>
                <a:gd name="connsiteY219" fmla="*/ 3596640 h 4168140"/>
                <a:gd name="connsiteX220" fmla="*/ 5135880 w 11737340"/>
                <a:gd name="connsiteY220" fmla="*/ 3550920 h 4168140"/>
                <a:gd name="connsiteX221" fmla="*/ 5059680 w 11737340"/>
                <a:gd name="connsiteY221" fmla="*/ 3505200 h 4168140"/>
                <a:gd name="connsiteX222" fmla="*/ 5029200 w 11737340"/>
                <a:gd name="connsiteY222" fmla="*/ 3482340 h 4168140"/>
                <a:gd name="connsiteX223" fmla="*/ 4960620 w 11737340"/>
                <a:gd name="connsiteY223" fmla="*/ 3413760 h 4168140"/>
                <a:gd name="connsiteX224" fmla="*/ 4876800 w 11737340"/>
                <a:gd name="connsiteY224" fmla="*/ 3299460 h 4168140"/>
                <a:gd name="connsiteX225" fmla="*/ 4808220 w 11737340"/>
                <a:gd name="connsiteY225" fmla="*/ 3200400 h 4168140"/>
                <a:gd name="connsiteX226" fmla="*/ 4777740 w 11737340"/>
                <a:gd name="connsiteY226" fmla="*/ 3147060 h 4168140"/>
                <a:gd name="connsiteX227" fmla="*/ 4724400 w 11737340"/>
                <a:gd name="connsiteY227" fmla="*/ 3108960 h 4168140"/>
                <a:gd name="connsiteX228" fmla="*/ 4648200 w 11737340"/>
                <a:gd name="connsiteY228" fmla="*/ 3063240 h 4168140"/>
                <a:gd name="connsiteX229" fmla="*/ 4533900 w 11737340"/>
                <a:gd name="connsiteY229" fmla="*/ 2979420 h 4168140"/>
                <a:gd name="connsiteX230" fmla="*/ 4427220 w 11737340"/>
                <a:gd name="connsiteY230" fmla="*/ 2941320 h 4168140"/>
                <a:gd name="connsiteX231" fmla="*/ 4366260 w 11737340"/>
                <a:gd name="connsiteY231" fmla="*/ 2903220 h 4168140"/>
                <a:gd name="connsiteX232" fmla="*/ 4244340 w 11737340"/>
                <a:gd name="connsiteY232" fmla="*/ 2842260 h 4168140"/>
                <a:gd name="connsiteX233" fmla="*/ 4145280 w 11737340"/>
                <a:gd name="connsiteY233" fmla="*/ 2811780 h 4168140"/>
                <a:gd name="connsiteX234" fmla="*/ 4038600 w 11737340"/>
                <a:gd name="connsiteY234" fmla="*/ 2804160 h 4168140"/>
                <a:gd name="connsiteX235" fmla="*/ 3954780 w 11737340"/>
                <a:gd name="connsiteY235" fmla="*/ 2819400 h 4168140"/>
                <a:gd name="connsiteX236" fmla="*/ 3863340 w 11737340"/>
                <a:gd name="connsiteY236" fmla="*/ 2804160 h 4168140"/>
                <a:gd name="connsiteX237" fmla="*/ 3741420 w 11737340"/>
                <a:gd name="connsiteY237" fmla="*/ 2781300 h 4168140"/>
                <a:gd name="connsiteX238" fmla="*/ 3649980 w 11737340"/>
                <a:gd name="connsiteY238" fmla="*/ 2743200 h 4168140"/>
                <a:gd name="connsiteX239" fmla="*/ 3573780 w 11737340"/>
                <a:gd name="connsiteY239" fmla="*/ 2674620 h 4168140"/>
                <a:gd name="connsiteX240" fmla="*/ 3482340 w 11737340"/>
                <a:gd name="connsiteY240" fmla="*/ 2621280 h 4168140"/>
                <a:gd name="connsiteX241" fmla="*/ 3436620 w 11737340"/>
                <a:gd name="connsiteY241" fmla="*/ 2552700 h 4168140"/>
                <a:gd name="connsiteX242" fmla="*/ 3329940 w 11737340"/>
                <a:gd name="connsiteY242" fmla="*/ 2423160 h 4168140"/>
                <a:gd name="connsiteX243" fmla="*/ 3261360 w 11737340"/>
                <a:gd name="connsiteY243" fmla="*/ 2324100 h 4168140"/>
                <a:gd name="connsiteX244" fmla="*/ 3131820 w 11737340"/>
                <a:gd name="connsiteY244" fmla="*/ 2209800 h 4168140"/>
                <a:gd name="connsiteX245" fmla="*/ 3040380 w 11737340"/>
                <a:gd name="connsiteY245" fmla="*/ 2141220 h 4168140"/>
                <a:gd name="connsiteX246" fmla="*/ 2910840 w 11737340"/>
                <a:gd name="connsiteY246" fmla="*/ 2034540 h 4168140"/>
                <a:gd name="connsiteX247" fmla="*/ 2849880 w 11737340"/>
                <a:gd name="connsiteY247" fmla="*/ 1958340 h 4168140"/>
                <a:gd name="connsiteX248" fmla="*/ 2743200 w 11737340"/>
                <a:gd name="connsiteY248" fmla="*/ 1889760 h 4168140"/>
                <a:gd name="connsiteX249" fmla="*/ 2659380 w 11737340"/>
                <a:gd name="connsiteY249" fmla="*/ 1844040 h 4168140"/>
                <a:gd name="connsiteX250" fmla="*/ 2575560 w 11737340"/>
                <a:gd name="connsiteY250" fmla="*/ 1744980 h 4168140"/>
                <a:gd name="connsiteX251" fmla="*/ 2468880 w 11737340"/>
                <a:gd name="connsiteY251" fmla="*/ 1645920 h 4168140"/>
                <a:gd name="connsiteX252" fmla="*/ 2400300 w 11737340"/>
                <a:gd name="connsiteY252" fmla="*/ 1607820 h 4168140"/>
                <a:gd name="connsiteX253" fmla="*/ 2263140 w 11737340"/>
                <a:gd name="connsiteY253" fmla="*/ 1501140 h 4168140"/>
                <a:gd name="connsiteX254" fmla="*/ 2171700 w 11737340"/>
                <a:gd name="connsiteY254" fmla="*/ 1432560 h 4168140"/>
                <a:gd name="connsiteX255" fmla="*/ 2087880 w 11737340"/>
                <a:gd name="connsiteY255" fmla="*/ 1363980 h 4168140"/>
                <a:gd name="connsiteX256" fmla="*/ 1950720 w 11737340"/>
                <a:gd name="connsiteY256" fmla="*/ 1272540 h 4168140"/>
                <a:gd name="connsiteX257" fmla="*/ 1805940 w 11737340"/>
                <a:gd name="connsiteY257" fmla="*/ 1135380 h 4168140"/>
                <a:gd name="connsiteX258" fmla="*/ 1729740 w 11737340"/>
                <a:gd name="connsiteY258" fmla="*/ 1089660 h 4168140"/>
                <a:gd name="connsiteX259" fmla="*/ 1668780 w 11737340"/>
                <a:gd name="connsiteY259" fmla="*/ 1043940 h 4168140"/>
                <a:gd name="connsiteX260" fmla="*/ 1592580 w 11737340"/>
                <a:gd name="connsiteY260" fmla="*/ 990600 h 4168140"/>
                <a:gd name="connsiteX261" fmla="*/ 1470660 w 11737340"/>
                <a:gd name="connsiteY261" fmla="*/ 891540 h 4168140"/>
                <a:gd name="connsiteX262" fmla="*/ 1386840 w 11737340"/>
                <a:gd name="connsiteY262" fmla="*/ 845820 h 4168140"/>
                <a:gd name="connsiteX263" fmla="*/ 1318260 w 11737340"/>
                <a:gd name="connsiteY263" fmla="*/ 784860 h 4168140"/>
                <a:gd name="connsiteX264" fmla="*/ 1264920 w 11737340"/>
                <a:gd name="connsiteY264" fmla="*/ 723900 h 4168140"/>
                <a:gd name="connsiteX265" fmla="*/ 1181100 w 11737340"/>
                <a:gd name="connsiteY265" fmla="*/ 647700 h 4168140"/>
                <a:gd name="connsiteX266" fmla="*/ 1089660 w 11737340"/>
                <a:gd name="connsiteY266" fmla="*/ 624840 h 4168140"/>
                <a:gd name="connsiteX267" fmla="*/ 1021080 w 11737340"/>
                <a:gd name="connsiteY267" fmla="*/ 586740 h 4168140"/>
                <a:gd name="connsiteX268" fmla="*/ 937260 w 11737340"/>
                <a:gd name="connsiteY268" fmla="*/ 548640 h 4168140"/>
                <a:gd name="connsiteX269" fmla="*/ 830580 w 11737340"/>
                <a:gd name="connsiteY269" fmla="*/ 510540 h 4168140"/>
                <a:gd name="connsiteX270" fmla="*/ 754380 w 11737340"/>
                <a:gd name="connsiteY270" fmla="*/ 457200 h 4168140"/>
                <a:gd name="connsiteX271" fmla="*/ 708660 w 11737340"/>
                <a:gd name="connsiteY271" fmla="*/ 419100 h 4168140"/>
                <a:gd name="connsiteX272" fmla="*/ 609600 w 11737340"/>
                <a:gd name="connsiteY272" fmla="*/ 396240 h 4168140"/>
                <a:gd name="connsiteX273" fmla="*/ 548640 w 11737340"/>
                <a:gd name="connsiteY273" fmla="*/ 320040 h 4168140"/>
                <a:gd name="connsiteX274" fmla="*/ 510540 w 11737340"/>
                <a:gd name="connsiteY274" fmla="*/ 251460 h 4168140"/>
                <a:gd name="connsiteX275" fmla="*/ 464820 w 11737340"/>
                <a:gd name="connsiteY275" fmla="*/ 190500 h 4168140"/>
                <a:gd name="connsiteX276" fmla="*/ 411480 w 11737340"/>
                <a:gd name="connsiteY276" fmla="*/ 137160 h 4168140"/>
                <a:gd name="connsiteX277" fmla="*/ 373380 w 11737340"/>
                <a:gd name="connsiteY277" fmla="*/ 45720 h 4168140"/>
                <a:gd name="connsiteX278" fmla="*/ 342900 w 11737340"/>
                <a:gd name="connsiteY278" fmla="*/ 0 h 4168140"/>
                <a:gd name="connsiteX279" fmla="*/ 327660 w 11737340"/>
                <a:gd name="connsiteY279" fmla="*/ 60960 h 4168140"/>
                <a:gd name="connsiteX280" fmla="*/ 289560 w 11737340"/>
                <a:gd name="connsiteY280" fmla="*/ 91440 h 4168140"/>
                <a:gd name="connsiteX281" fmla="*/ 236220 w 11737340"/>
                <a:gd name="connsiteY281" fmla="*/ 114300 h 4168140"/>
                <a:gd name="connsiteX282" fmla="*/ 198120 w 11737340"/>
                <a:gd name="connsiteY282" fmla="*/ 175260 h 4168140"/>
                <a:gd name="connsiteX283" fmla="*/ 175260 w 11737340"/>
                <a:gd name="connsiteY283" fmla="*/ 228600 h 4168140"/>
                <a:gd name="connsiteX284" fmla="*/ 114300 w 11737340"/>
                <a:gd name="connsiteY284" fmla="*/ 236220 h 4168140"/>
                <a:gd name="connsiteX285" fmla="*/ 45720 w 11737340"/>
                <a:gd name="connsiteY285" fmla="*/ 251460 h 4168140"/>
                <a:gd name="connsiteX286" fmla="*/ 0 w 11737340"/>
                <a:gd name="connsiteY286" fmla="*/ 281940 h 4168140"/>
                <a:gd name="connsiteX287" fmla="*/ 68580 w 11737340"/>
                <a:gd name="connsiteY287" fmla="*/ 320040 h 4168140"/>
                <a:gd name="connsiteX0" fmla="*/ 68580 w 11737340"/>
                <a:gd name="connsiteY0" fmla="*/ 320040 h 4168140"/>
                <a:gd name="connsiteX1" fmla="*/ 121920 w 11737340"/>
                <a:gd name="connsiteY1" fmla="*/ 381000 h 4168140"/>
                <a:gd name="connsiteX2" fmla="*/ 198120 w 11737340"/>
                <a:gd name="connsiteY2" fmla="*/ 419100 h 4168140"/>
                <a:gd name="connsiteX3" fmla="*/ 320040 w 11737340"/>
                <a:gd name="connsiteY3" fmla="*/ 510540 h 4168140"/>
                <a:gd name="connsiteX4" fmla="*/ 411480 w 11737340"/>
                <a:gd name="connsiteY4" fmla="*/ 563880 h 4168140"/>
                <a:gd name="connsiteX5" fmla="*/ 472440 w 11737340"/>
                <a:gd name="connsiteY5" fmla="*/ 632460 h 4168140"/>
                <a:gd name="connsiteX6" fmla="*/ 601980 w 11737340"/>
                <a:gd name="connsiteY6" fmla="*/ 708660 h 4168140"/>
                <a:gd name="connsiteX7" fmla="*/ 739140 w 11737340"/>
                <a:gd name="connsiteY7" fmla="*/ 784860 h 4168140"/>
                <a:gd name="connsiteX8" fmla="*/ 861060 w 11737340"/>
                <a:gd name="connsiteY8" fmla="*/ 868680 h 4168140"/>
                <a:gd name="connsiteX9" fmla="*/ 944880 w 11737340"/>
                <a:gd name="connsiteY9" fmla="*/ 952500 h 4168140"/>
                <a:gd name="connsiteX10" fmla="*/ 1021080 w 11737340"/>
                <a:gd name="connsiteY10" fmla="*/ 1005840 h 4168140"/>
                <a:gd name="connsiteX11" fmla="*/ 1097280 w 11737340"/>
                <a:gd name="connsiteY11" fmla="*/ 1043940 h 4168140"/>
                <a:gd name="connsiteX12" fmla="*/ 1181100 w 11737340"/>
                <a:gd name="connsiteY12" fmla="*/ 1104900 h 4168140"/>
                <a:gd name="connsiteX13" fmla="*/ 1249680 w 11737340"/>
                <a:gd name="connsiteY13" fmla="*/ 1150620 h 4168140"/>
                <a:gd name="connsiteX14" fmla="*/ 1341120 w 11737340"/>
                <a:gd name="connsiteY14" fmla="*/ 1196340 h 4168140"/>
                <a:gd name="connsiteX15" fmla="*/ 1417320 w 11737340"/>
                <a:gd name="connsiteY15" fmla="*/ 1257300 h 4168140"/>
                <a:gd name="connsiteX16" fmla="*/ 1493520 w 11737340"/>
                <a:gd name="connsiteY16" fmla="*/ 1333500 h 4168140"/>
                <a:gd name="connsiteX17" fmla="*/ 1569720 w 11737340"/>
                <a:gd name="connsiteY17" fmla="*/ 1356360 h 4168140"/>
                <a:gd name="connsiteX18" fmla="*/ 1684020 w 11737340"/>
                <a:gd name="connsiteY18" fmla="*/ 1424940 h 4168140"/>
                <a:gd name="connsiteX19" fmla="*/ 1729740 w 11737340"/>
                <a:gd name="connsiteY19" fmla="*/ 1485900 h 4168140"/>
                <a:gd name="connsiteX20" fmla="*/ 1844040 w 11737340"/>
                <a:gd name="connsiteY20" fmla="*/ 1569720 h 4168140"/>
                <a:gd name="connsiteX21" fmla="*/ 1935480 w 11737340"/>
                <a:gd name="connsiteY21" fmla="*/ 1615440 h 4168140"/>
                <a:gd name="connsiteX22" fmla="*/ 2049780 w 11737340"/>
                <a:gd name="connsiteY22" fmla="*/ 1691640 h 4168140"/>
                <a:gd name="connsiteX23" fmla="*/ 2133600 w 11737340"/>
                <a:gd name="connsiteY23" fmla="*/ 1729740 h 4168140"/>
                <a:gd name="connsiteX24" fmla="*/ 2202180 w 11737340"/>
                <a:gd name="connsiteY24" fmla="*/ 1805940 h 4168140"/>
                <a:gd name="connsiteX25" fmla="*/ 2255520 w 11737340"/>
                <a:gd name="connsiteY25" fmla="*/ 1821180 h 4168140"/>
                <a:gd name="connsiteX26" fmla="*/ 2316480 w 11737340"/>
                <a:gd name="connsiteY26" fmla="*/ 1866900 h 4168140"/>
                <a:gd name="connsiteX27" fmla="*/ 2423160 w 11737340"/>
                <a:gd name="connsiteY27" fmla="*/ 2004060 h 4168140"/>
                <a:gd name="connsiteX28" fmla="*/ 2476500 w 11737340"/>
                <a:gd name="connsiteY28" fmla="*/ 2087880 h 4168140"/>
                <a:gd name="connsiteX29" fmla="*/ 2567940 w 11737340"/>
                <a:gd name="connsiteY29" fmla="*/ 2148840 h 4168140"/>
                <a:gd name="connsiteX30" fmla="*/ 2682240 w 11737340"/>
                <a:gd name="connsiteY30" fmla="*/ 2186940 h 4168140"/>
                <a:gd name="connsiteX31" fmla="*/ 2743200 w 11737340"/>
                <a:gd name="connsiteY31" fmla="*/ 2209800 h 4168140"/>
                <a:gd name="connsiteX32" fmla="*/ 2811780 w 11737340"/>
                <a:gd name="connsiteY32" fmla="*/ 2247900 h 4168140"/>
                <a:gd name="connsiteX33" fmla="*/ 2887980 w 11737340"/>
                <a:gd name="connsiteY33" fmla="*/ 2301240 h 4168140"/>
                <a:gd name="connsiteX34" fmla="*/ 2979420 w 11737340"/>
                <a:gd name="connsiteY34" fmla="*/ 2385060 h 4168140"/>
                <a:gd name="connsiteX35" fmla="*/ 3055620 w 11737340"/>
                <a:gd name="connsiteY35" fmla="*/ 2461260 h 4168140"/>
                <a:gd name="connsiteX36" fmla="*/ 3139440 w 11737340"/>
                <a:gd name="connsiteY36" fmla="*/ 2537460 h 4168140"/>
                <a:gd name="connsiteX37" fmla="*/ 3261360 w 11737340"/>
                <a:gd name="connsiteY37" fmla="*/ 2628900 h 4168140"/>
                <a:gd name="connsiteX38" fmla="*/ 3345180 w 11737340"/>
                <a:gd name="connsiteY38" fmla="*/ 2720340 h 4168140"/>
                <a:gd name="connsiteX39" fmla="*/ 3444240 w 11737340"/>
                <a:gd name="connsiteY39" fmla="*/ 2796540 h 4168140"/>
                <a:gd name="connsiteX40" fmla="*/ 3558540 w 11737340"/>
                <a:gd name="connsiteY40" fmla="*/ 2872740 h 4168140"/>
                <a:gd name="connsiteX41" fmla="*/ 3619500 w 11737340"/>
                <a:gd name="connsiteY41" fmla="*/ 2979420 h 4168140"/>
                <a:gd name="connsiteX42" fmla="*/ 3619500 w 11737340"/>
                <a:gd name="connsiteY42" fmla="*/ 2979420 h 4168140"/>
                <a:gd name="connsiteX43" fmla="*/ 3649980 w 11737340"/>
                <a:gd name="connsiteY43" fmla="*/ 3048000 h 4168140"/>
                <a:gd name="connsiteX44" fmla="*/ 3703320 w 11737340"/>
                <a:gd name="connsiteY44" fmla="*/ 3086100 h 4168140"/>
                <a:gd name="connsiteX45" fmla="*/ 3764280 w 11737340"/>
                <a:gd name="connsiteY45" fmla="*/ 3063240 h 4168140"/>
                <a:gd name="connsiteX46" fmla="*/ 3848100 w 11737340"/>
                <a:gd name="connsiteY46" fmla="*/ 3025140 h 4168140"/>
                <a:gd name="connsiteX47" fmla="*/ 3916680 w 11737340"/>
                <a:gd name="connsiteY47" fmla="*/ 3032760 h 4168140"/>
                <a:gd name="connsiteX48" fmla="*/ 4030980 w 11737340"/>
                <a:gd name="connsiteY48" fmla="*/ 3063240 h 4168140"/>
                <a:gd name="connsiteX49" fmla="*/ 4137660 w 11737340"/>
                <a:gd name="connsiteY49" fmla="*/ 3101340 h 4168140"/>
                <a:gd name="connsiteX50" fmla="*/ 4259580 w 11737340"/>
                <a:gd name="connsiteY50" fmla="*/ 3147060 h 4168140"/>
                <a:gd name="connsiteX51" fmla="*/ 4381500 w 11737340"/>
                <a:gd name="connsiteY51" fmla="*/ 3192780 h 4168140"/>
                <a:gd name="connsiteX52" fmla="*/ 4526280 w 11737340"/>
                <a:gd name="connsiteY52" fmla="*/ 3276600 h 4168140"/>
                <a:gd name="connsiteX53" fmla="*/ 4587240 w 11737340"/>
                <a:gd name="connsiteY53" fmla="*/ 3299460 h 4168140"/>
                <a:gd name="connsiteX54" fmla="*/ 4610100 w 11737340"/>
                <a:gd name="connsiteY54" fmla="*/ 3352800 h 4168140"/>
                <a:gd name="connsiteX55" fmla="*/ 4648200 w 11737340"/>
                <a:gd name="connsiteY55" fmla="*/ 3436620 h 4168140"/>
                <a:gd name="connsiteX56" fmla="*/ 4671060 w 11737340"/>
                <a:gd name="connsiteY56" fmla="*/ 3520440 h 4168140"/>
                <a:gd name="connsiteX57" fmla="*/ 4678680 w 11737340"/>
                <a:gd name="connsiteY57" fmla="*/ 3589020 h 4168140"/>
                <a:gd name="connsiteX58" fmla="*/ 4686300 w 11737340"/>
                <a:gd name="connsiteY58" fmla="*/ 3649980 h 4168140"/>
                <a:gd name="connsiteX59" fmla="*/ 4724400 w 11737340"/>
                <a:gd name="connsiteY59" fmla="*/ 3680460 h 4168140"/>
                <a:gd name="connsiteX60" fmla="*/ 4785360 w 11737340"/>
                <a:gd name="connsiteY60" fmla="*/ 3672840 h 4168140"/>
                <a:gd name="connsiteX61" fmla="*/ 4869180 w 11737340"/>
                <a:gd name="connsiteY61" fmla="*/ 3703320 h 4168140"/>
                <a:gd name="connsiteX62" fmla="*/ 4914900 w 11737340"/>
                <a:gd name="connsiteY62" fmla="*/ 3756660 h 4168140"/>
                <a:gd name="connsiteX63" fmla="*/ 5105400 w 11737340"/>
                <a:gd name="connsiteY63" fmla="*/ 3832860 h 4168140"/>
                <a:gd name="connsiteX64" fmla="*/ 5173980 w 11737340"/>
                <a:gd name="connsiteY64" fmla="*/ 3886200 h 4168140"/>
                <a:gd name="connsiteX65" fmla="*/ 5242560 w 11737340"/>
                <a:gd name="connsiteY65" fmla="*/ 3924300 h 4168140"/>
                <a:gd name="connsiteX66" fmla="*/ 5364480 w 11737340"/>
                <a:gd name="connsiteY66" fmla="*/ 3962400 h 4168140"/>
                <a:gd name="connsiteX67" fmla="*/ 5516880 w 11737340"/>
                <a:gd name="connsiteY67" fmla="*/ 4046220 h 4168140"/>
                <a:gd name="connsiteX68" fmla="*/ 5585460 w 11737340"/>
                <a:gd name="connsiteY68" fmla="*/ 4099560 h 4168140"/>
                <a:gd name="connsiteX69" fmla="*/ 5661660 w 11737340"/>
                <a:gd name="connsiteY69" fmla="*/ 4122420 h 4168140"/>
                <a:gd name="connsiteX70" fmla="*/ 5745480 w 11737340"/>
                <a:gd name="connsiteY70" fmla="*/ 4130040 h 4168140"/>
                <a:gd name="connsiteX71" fmla="*/ 5836920 w 11737340"/>
                <a:gd name="connsiteY71" fmla="*/ 4130040 h 4168140"/>
                <a:gd name="connsiteX72" fmla="*/ 5951220 w 11737340"/>
                <a:gd name="connsiteY72" fmla="*/ 4145280 h 4168140"/>
                <a:gd name="connsiteX73" fmla="*/ 6035040 w 11737340"/>
                <a:gd name="connsiteY73" fmla="*/ 4168140 h 4168140"/>
                <a:gd name="connsiteX74" fmla="*/ 6149340 w 11737340"/>
                <a:gd name="connsiteY74" fmla="*/ 4137660 h 4168140"/>
                <a:gd name="connsiteX75" fmla="*/ 6286500 w 11737340"/>
                <a:gd name="connsiteY75" fmla="*/ 4114800 h 4168140"/>
                <a:gd name="connsiteX76" fmla="*/ 6393180 w 11737340"/>
                <a:gd name="connsiteY76" fmla="*/ 4053840 h 4168140"/>
                <a:gd name="connsiteX77" fmla="*/ 6484620 w 11737340"/>
                <a:gd name="connsiteY77" fmla="*/ 4038600 h 4168140"/>
                <a:gd name="connsiteX78" fmla="*/ 6583680 w 11737340"/>
                <a:gd name="connsiteY78" fmla="*/ 3970020 h 4168140"/>
                <a:gd name="connsiteX79" fmla="*/ 6697980 w 11737340"/>
                <a:gd name="connsiteY79" fmla="*/ 3886200 h 4168140"/>
                <a:gd name="connsiteX80" fmla="*/ 6728460 w 11737340"/>
                <a:gd name="connsiteY80" fmla="*/ 3817620 h 4168140"/>
                <a:gd name="connsiteX81" fmla="*/ 6842760 w 11737340"/>
                <a:gd name="connsiteY81" fmla="*/ 3733800 h 4168140"/>
                <a:gd name="connsiteX82" fmla="*/ 6972300 w 11737340"/>
                <a:gd name="connsiteY82" fmla="*/ 3642360 h 4168140"/>
                <a:gd name="connsiteX83" fmla="*/ 7078980 w 11737340"/>
                <a:gd name="connsiteY83" fmla="*/ 3528060 h 4168140"/>
                <a:gd name="connsiteX84" fmla="*/ 7139940 w 11737340"/>
                <a:gd name="connsiteY84" fmla="*/ 3444240 h 4168140"/>
                <a:gd name="connsiteX85" fmla="*/ 7269480 w 11737340"/>
                <a:gd name="connsiteY85" fmla="*/ 3284220 h 4168140"/>
                <a:gd name="connsiteX86" fmla="*/ 7330440 w 11737340"/>
                <a:gd name="connsiteY86" fmla="*/ 3185160 h 4168140"/>
                <a:gd name="connsiteX87" fmla="*/ 7376160 w 11737340"/>
                <a:gd name="connsiteY87" fmla="*/ 3116580 h 4168140"/>
                <a:gd name="connsiteX88" fmla="*/ 7444740 w 11737340"/>
                <a:gd name="connsiteY88" fmla="*/ 3093720 h 4168140"/>
                <a:gd name="connsiteX89" fmla="*/ 7513320 w 11737340"/>
                <a:gd name="connsiteY89" fmla="*/ 3101340 h 4168140"/>
                <a:gd name="connsiteX90" fmla="*/ 7574280 w 11737340"/>
                <a:gd name="connsiteY90" fmla="*/ 3078480 h 4168140"/>
                <a:gd name="connsiteX91" fmla="*/ 7726680 w 11737340"/>
                <a:gd name="connsiteY91" fmla="*/ 3108960 h 4168140"/>
                <a:gd name="connsiteX92" fmla="*/ 7833360 w 11737340"/>
                <a:gd name="connsiteY92" fmla="*/ 3162300 h 4168140"/>
                <a:gd name="connsiteX93" fmla="*/ 7962900 w 11737340"/>
                <a:gd name="connsiteY93" fmla="*/ 3192780 h 4168140"/>
                <a:gd name="connsiteX94" fmla="*/ 8161020 w 11737340"/>
                <a:gd name="connsiteY94" fmla="*/ 3268980 h 4168140"/>
                <a:gd name="connsiteX95" fmla="*/ 8290560 w 11737340"/>
                <a:gd name="connsiteY95" fmla="*/ 3337560 h 4168140"/>
                <a:gd name="connsiteX96" fmla="*/ 8382000 w 11737340"/>
                <a:gd name="connsiteY96" fmla="*/ 3360420 h 4168140"/>
                <a:gd name="connsiteX97" fmla="*/ 8458200 w 11737340"/>
                <a:gd name="connsiteY97" fmla="*/ 3398520 h 4168140"/>
                <a:gd name="connsiteX98" fmla="*/ 8595360 w 11737340"/>
                <a:gd name="connsiteY98" fmla="*/ 3512820 h 4168140"/>
                <a:gd name="connsiteX99" fmla="*/ 8641080 w 11737340"/>
                <a:gd name="connsiteY99" fmla="*/ 3566160 h 4168140"/>
                <a:gd name="connsiteX100" fmla="*/ 8702040 w 11737340"/>
                <a:gd name="connsiteY100" fmla="*/ 3604260 h 4168140"/>
                <a:gd name="connsiteX101" fmla="*/ 8763000 w 11737340"/>
                <a:gd name="connsiteY101" fmla="*/ 3634740 h 4168140"/>
                <a:gd name="connsiteX102" fmla="*/ 8854440 w 11737340"/>
                <a:gd name="connsiteY102" fmla="*/ 3627120 h 4168140"/>
                <a:gd name="connsiteX103" fmla="*/ 8968740 w 11737340"/>
                <a:gd name="connsiteY103" fmla="*/ 3634740 h 4168140"/>
                <a:gd name="connsiteX104" fmla="*/ 9060180 w 11737340"/>
                <a:gd name="connsiteY104" fmla="*/ 3642360 h 4168140"/>
                <a:gd name="connsiteX105" fmla="*/ 9151620 w 11737340"/>
                <a:gd name="connsiteY105" fmla="*/ 3657600 h 4168140"/>
                <a:gd name="connsiteX106" fmla="*/ 9227820 w 11737340"/>
                <a:gd name="connsiteY106" fmla="*/ 3642360 h 4168140"/>
                <a:gd name="connsiteX107" fmla="*/ 9311640 w 11737340"/>
                <a:gd name="connsiteY107" fmla="*/ 3611880 h 4168140"/>
                <a:gd name="connsiteX108" fmla="*/ 9433560 w 11737340"/>
                <a:gd name="connsiteY108" fmla="*/ 3589020 h 4168140"/>
                <a:gd name="connsiteX109" fmla="*/ 9509760 w 11737340"/>
                <a:gd name="connsiteY109" fmla="*/ 3528060 h 4168140"/>
                <a:gd name="connsiteX110" fmla="*/ 9646920 w 11737340"/>
                <a:gd name="connsiteY110" fmla="*/ 3489960 h 4168140"/>
                <a:gd name="connsiteX111" fmla="*/ 9784080 w 11737340"/>
                <a:gd name="connsiteY111" fmla="*/ 3444240 h 4168140"/>
                <a:gd name="connsiteX112" fmla="*/ 9860280 w 11737340"/>
                <a:gd name="connsiteY112" fmla="*/ 3383280 h 4168140"/>
                <a:gd name="connsiteX113" fmla="*/ 9921240 w 11737340"/>
                <a:gd name="connsiteY113" fmla="*/ 3314700 h 4168140"/>
                <a:gd name="connsiteX114" fmla="*/ 9997440 w 11737340"/>
                <a:gd name="connsiteY114" fmla="*/ 3208020 h 4168140"/>
                <a:gd name="connsiteX115" fmla="*/ 10043160 w 11737340"/>
                <a:gd name="connsiteY115" fmla="*/ 3101340 h 4168140"/>
                <a:gd name="connsiteX116" fmla="*/ 10104120 w 11737340"/>
                <a:gd name="connsiteY116" fmla="*/ 3017520 h 4168140"/>
                <a:gd name="connsiteX117" fmla="*/ 10157460 w 11737340"/>
                <a:gd name="connsiteY117" fmla="*/ 2933700 h 4168140"/>
                <a:gd name="connsiteX118" fmla="*/ 10218420 w 11737340"/>
                <a:gd name="connsiteY118" fmla="*/ 2849880 h 4168140"/>
                <a:gd name="connsiteX119" fmla="*/ 10294620 w 11737340"/>
                <a:gd name="connsiteY119" fmla="*/ 2735580 h 4168140"/>
                <a:gd name="connsiteX120" fmla="*/ 10347960 w 11737340"/>
                <a:gd name="connsiteY120" fmla="*/ 2621280 h 4168140"/>
                <a:gd name="connsiteX121" fmla="*/ 10431780 w 11737340"/>
                <a:gd name="connsiteY121" fmla="*/ 2499360 h 4168140"/>
                <a:gd name="connsiteX122" fmla="*/ 10500360 w 11737340"/>
                <a:gd name="connsiteY122" fmla="*/ 2354580 h 4168140"/>
                <a:gd name="connsiteX123" fmla="*/ 10553700 w 11737340"/>
                <a:gd name="connsiteY123" fmla="*/ 2263140 h 4168140"/>
                <a:gd name="connsiteX124" fmla="*/ 10584180 w 11737340"/>
                <a:gd name="connsiteY124" fmla="*/ 2194560 h 4168140"/>
                <a:gd name="connsiteX125" fmla="*/ 10624820 w 11737340"/>
                <a:gd name="connsiteY125" fmla="*/ 2125980 h 4168140"/>
                <a:gd name="connsiteX126" fmla="*/ 10675620 w 11737340"/>
                <a:gd name="connsiteY126" fmla="*/ 2049780 h 4168140"/>
                <a:gd name="connsiteX127" fmla="*/ 10690860 w 11737340"/>
                <a:gd name="connsiteY127" fmla="*/ 1988820 h 4168140"/>
                <a:gd name="connsiteX128" fmla="*/ 10713720 w 11737340"/>
                <a:gd name="connsiteY128" fmla="*/ 1927860 h 4168140"/>
                <a:gd name="connsiteX129" fmla="*/ 10767060 w 11737340"/>
                <a:gd name="connsiteY129" fmla="*/ 1859280 h 4168140"/>
                <a:gd name="connsiteX130" fmla="*/ 10873740 w 11737340"/>
                <a:gd name="connsiteY130" fmla="*/ 1828800 h 4168140"/>
                <a:gd name="connsiteX131" fmla="*/ 11079480 w 11737340"/>
                <a:gd name="connsiteY131" fmla="*/ 1767840 h 4168140"/>
                <a:gd name="connsiteX132" fmla="*/ 11247120 w 11737340"/>
                <a:gd name="connsiteY132" fmla="*/ 1684020 h 4168140"/>
                <a:gd name="connsiteX133" fmla="*/ 11407140 w 11737340"/>
                <a:gd name="connsiteY133" fmla="*/ 1628140 h 4168140"/>
                <a:gd name="connsiteX134" fmla="*/ 11490960 w 11737340"/>
                <a:gd name="connsiteY134" fmla="*/ 1577340 h 4168140"/>
                <a:gd name="connsiteX135" fmla="*/ 11635740 w 11737340"/>
                <a:gd name="connsiteY135" fmla="*/ 1508760 h 4168140"/>
                <a:gd name="connsiteX136" fmla="*/ 11737340 w 11737340"/>
                <a:gd name="connsiteY136" fmla="*/ 1442720 h 4168140"/>
                <a:gd name="connsiteX137" fmla="*/ 11620500 w 11737340"/>
                <a:gd name="connsiteY137" fmla="*/ 1417320 h 4168140"/>
                <a:gd name="connsiteX138" fmla="*/ 11567160 w 11737340"/>
                <a:gd name="connsiteY138" fmla="*/ 1379220 h 4168140"/>
                <a:gd name="connsiteX139" fmla="*/ 11498580 w 11737340"/>
                <a:gd name="connsiteY139" fmla="*/ 1318260 h 4168140"/>
                <a:gd name="connsiteX140" fmla="*/ 11468100 w 11737340"/>
                <a:gd name="connsiteY140" fmla="*/ 1280160 h 4168140"/>
                <a:gd name="connsiteX141" fmla="*/ 11442700 w 11737340"/>
                <a:gd name="connsiteY141" fmla="*/ 1231900 h 4168140"/>
                <a:gd name="connsiteX142" fmla="*/ 11384280 w 11737340"/>
                <a:gd name="connsiteY142" fmla="*/ 1310640 h 4168140"/>
                <a:gd name="connsiteX143" fmla="*/ 11353800 w 11737340"/>
                <a:gd name="connsiteY143" fmla="*/ 1356360 h 4168140"/>
                <a:gd name="connsiteX144" fmla="*/ 11224260 w 11737340"/>
                <a:gd name="connsiteY144" fmla="*/ 1417320 h 4168140"/>
                <a:gd name="connsiteX145" fmla="*/ 11109960 w 11737340"/>
                <a:gd name="connsiteY145" fmla="*/ 1463040 h 4168140"/>
                <a:gd name="connsiteX146" fmla="*/ 10911840 w 11737340"/>
                <a:gd name="connsiteY146" fmla="*/ 1524000 h 4168140"/>
                <a:gd name="connsiteX147" fmla="*/ 10774680 w 11737340"/>
                <a:gd name="connsiteY147" fmla="*/ 1546860 h 4168140"/>
                <a:gd name="connsiteX148" fmla="*/ 10675620 w 11737340"/>
                <a:gd name="connsiteY148" fmla="*/ 1615440 h 4168140"/>
                <a:gd name="connsiteX149" fmla="*/ 10568940 w 11737340"/>
                <a:gd name="connsiteY149" fmla="*/ 1676400 h 4168140"/>
                <a:gd name="connsiteX150" fmla="*/ 10485120 w 11737340"/>
                <a:gd name="connsiteY150" fmla="*/ 1760220 h 4168140"/>
                <a:gd name="connsiteX151" fmla="*/ 10454640 w 11737340"/>
                <a:gd name="connsiteY151" fmla="*/ 1836420 h 4168140"/>
                <a:gd name="connsiteX152" fmla="*/ 10416540 w 11737340"/>
                <a:gd name="connsiteY152" fmla="*/ 1927860 h 4168140"/>
                <a:gd name="connsiteX153" fmla="*/ 10401300 w 11737340"/>
                <a:gd name="connsiteY153" fmla="*/ 2004060 h 4168140"/>
                <a:gd name="connsiteX154" fmla="*/ 10363200 w 11737340"/>
                <a:gd name="connsiteY154" fmla="*/ 2095500 h 4168140"/>
                <a:gd name="connsiteX155" fmla="*/ 10317480 w 11737340"/>
                <a:gd name="connsiteY155" fmla="*/ 2225040 h 4168140"/>
                <a:gd name="connsiteX156" fmla="*/ 10287000 w 11737340"/>
                <a:gd name="connsiteY156" fmla="*/ 2346960 h 4168140"/>
                <a:gd name="connsiteX157" fmla="*/ 10218420 w 11737340"/>
                <a:gd name="connsiteY157" fmla="*/ 2499360 h 4168140"/>
                <a:gd name="connsiteX158" fmla="*/ 10134600 w 11737340"/>
                <a:gd name="connsiteY158" fmla="*/ 2621280 h 4168140"/>
                <a:gd name="connsiteX159" fmla="*/ 10043160 w 11737340"/>
                <a:gd name="connsiteY159" fmla="*/ 2735580 h 4168140"/>
                <a:gd name="connsiteX160" fmla="*/ 9974580 w 11737340"/>
                <a:gd name="connsiteY160" fmla="*/ 2857500 h 4168140"/>
                <a:gd name="connsiteX161" fmla="*/ 9906000 w 11737340"/>
                <a:gd name="connsiteY161" fmla="*/ 2941320 h 4168140"/>
                <a:gd name="connsiteX162" fmla="*/ 9860280 w 11737340"/>
                <a:gd name="connsiteY162" fmla="*/ 3032760 h 4168140"/>
                <a:gd name="connsiteX163" fmla="*/ 9806940 w 11737340"/>
                <a:gd name="connsiteY163" fmla="*/ 3116580 h 4168140"/>
                <a:gd name="connsiteX164" fmla="*/ 9715500 w 11737340"/>
                <a:gd name="connsiteY164" fmla="*/ 3208020 h 4168140"/>
                <a:gd name="connsiteX165" fmla="*/ 9616440 w 11737340"/>
                <a:gd name="connsiteY165" fmla="*/ 3261360 h 4168140"/>
                <a:gd name="connsiteX166" fmla="*/ 9532620 w 11737340"/>
                <a:gd name="connsiteY166" fmla="*/ 3329940 h 4168140"/>
                <a:gd name="connsiteX167" fmla="*/ 9471660 w 11737340"/>
                <a:gd name="connsiteY167" fmla="*/ 3375660 h 4168140"/>
                <a:gd name="connsiteX168" fmla="*/ 9410700 w 11737340"/>
                <a:gd name="connsiteY168" fmla="*/ 3429000 h 4168140"/>
                <a:gd name="connsiteX169" fmla="*/ 9288780 w 11737340"/>
                <a:gd name="connsiteY169" fmla="*/ 3436620 h 4168140"/>
                <a:gd name="connsiteX170" fmla="*/ 9166860 w 11737340"/>
                <a:gd name="connsiteY170" fmla="*/ 3444240 h 4168140"/>
                <a:gd name="connsiteX171" fmla="*/ 9029700 w 11737340"/>
                <a:gd name="connsiteY171" fmla="*/ 3413760 h 4168140"/>
                <a:gd name="connsiteX172" fmla="*/ 8823960 w 11737340"/>
                <a:gd name="connsiteY172" fmla="*/ 3360420 h 4168140"/>
                <a:gd name="connsiteX173" fmla="*/ 8679180 w 11737340"/>
                <a:gd name="connsiteY173" fmla="*/ 3329940 h 4168140"/>
                <a:gd name="connsiteX174" fmla="*/ 8572500 w 11737340"/>
                <a:gd name="connsiteY174" fmla="*/ 3276600 h 4168140"/>
                <a:gd name="connsiteX175" fmla="*/ 8465820 w 11737340"/>
                <a:gd name="connsiteY175" fmla="*/ 3215640 h 4168140"/>
                <a:gd name="connsiteX176" fmla="*/ 8321040 w 11737340"/>
                <a:gd name="connsiteY176" fmla="*/ 3177540 h 4168140"/>
                <a:gd name="connsiteX177" fmla="*/ 8199120 w 11737340"/>
                <a:gd name="connsiteY177" fmla="*/ 3131820 h 4168140"/>
                <a:gd name="connsiteX178" fmla="*/ 8069580 w 11737340"/>
                <a:gd name="connsiteY178" fmla="*/ 3078480 h 4168140"/>
                <a:gd name="connsiteX179" fmla="*/ 7917180 w 11737340"/>
                <a:gd name="connsiteY179" fmla="*/ 2994660 h 4168140"/>
                <a:gd name="connsiteX180" fmla="*/ 7787640 w 11737340"/>
                <a:gd name="connsiteY180" fmla="*/ 2971800 h 4168140"/>
                <a:gd name="connsiteX181" fmla="*/ 7719060 w 11737340"/>
                <a:gd name="connsiteY181" fmla="*/ 2933700 h 4168140"/>
                <a:gd name="connsiteX182" fmla="*/ 7612380 w 11737340"/>
                <a:gd name="connsiteY182" fmla="*/ 2903220 h 4168140"/>
                <a:gd name="connsiteX183" fmla="*/ 7566660 w 11737340"/>
                <a:gd name="connsiteY183" fmla="*/ 2887980 h 4168140"/>
                <a:gd name="connsiteX184" fmla="*/ 7551420 w 11737340"/>
                <a:gd name="connsiteY184" fmla="*/ 2849880 h 4168140"/>
                <a:gd name="connsiteX185" fmla="*/ 7533640 w 11737340"/>
                <a:gd name="connsiteY185" fmla="*/ 2788920 h 4168140"/>
                <a:gd name="connsiteX186" fmla="*/ 7475220 w 11737340"/>
                <a:gd name="connsiteY186" fmla="*/ 2857500 h 4168140"/>
                <a:gd name="connsiteX187" fmla="*/ 7414260 w 11737340"/>
                <a:gd name="connsiteY187" fmla="*/ 2887980 h 4168140"/>
                <a:gd name="connsiteX188" fmla="*/ 7345680 w 11737340"/>
                <a:gd name="connsiteY188" fmla="*/ 2971800 h 4168140"/>
                <a:gd name="connsiteX189" fmla="*/ 7315200 w 11737340"/>
                <a:gd name="connsiteY189" fmla="*/ 2994660 h 4168140"/>
                <a:gd name="connsiteX190" fmla="*/ 7261860 w 11737340"/>
                <a:gd name="connsiteY190" fmla="*/ 3009900 h 4168140"/>
                <a:gd name="connsiteX191" fmla="*/ 7193280 w 11737340"/>
                <a:gd name="connsiteY191" fmla="*/ 3025140 h 4168140"/>
                <a:gd name="connsiteX192" fmla="*/ 7155180 w 11737340"/>
                <a:gd name="connsiteY192" fmla="*/ 3078480 h 4168140"/>
                <a:gd name="connsiteX193" fmla="*/ 7109460 w 11737340"/>
                <a:gd name="connsiteY193" fmla="*/ 3154680 h 4168140"/>
                <a:gd name="connsiteX194" fmla="*/ 7048500 w 11737340"/>
                <a:gd name="connsiteY194" fmla="*/ 3246120 h 4168140"/>
                <a:gd name="connsiteX195" fmla="*/ 6995160 w 11737340"/>
                <a:gd name="connsiteY195" fmla="*/ 3307080 h 4168140"/>
                <a:gd name="connsiteX196" fmla="*/ 6972300 w 11737340"/>
                <a:gd name="connsiteY196" fmla="*/ 3352800 h 4168140"/>
                <a:gd name="connsiteX197" fmla="*/ 6949440 w 11737340"/>
                <a:gd name="connsiteY197" fmla="*/ 3413760 h 4168140"/>
                <a:gd name="connsiteX198" fmla="*/ 6949440 w 11737340"/>
                <a:gd name="connsiteY198" fmla="*/ 3413760 h 4168140"/>
                <a:gd name="connsiteX199" fmla="*/ 6911340 w 11737340"/>
                <a:gd name="connsiteY199" fmla="*/ 3474720 h 4168140"/>
                <a:gd name="connsiteX200" fmla="*/ 6888480 w 11737340"/>
                <a:gd name="connsiteY200" fmla="*/ 3505200 h 4168140"/>
                <a:gd name="connsiteX201" fmla="*/ 6819900 w 11737340"/>
                <a:gd name="connsiteY201" fmla="*/ 3566160 h 4168140"/>
                <a:gd name="connsiteX202" fmla="*/ 6743700 w 11737340"/>
                <a:gd name="connsiteY202" fmla="*/ 3581400 h 4168140"/>
                <a:gd name="connsiteX203" fmla="*/ 6675120 w 11737340"/>
                <a:gd name="connsiteY203" fmla="*/ 3657600 h 4168140"/>
                <a:gd name="connsiteX204" fmla="*/ 6629400 w 11737340"/>
                <a:gd name="connsiteY204" fmla="*/ 3718560 h 4168140"/>
                <a:gd name="connsiteX205" fmla="*/ 6576060 w 11737340"/>
                <a:gd name="connsiteY205" fmla="*/ 3779520 h 4168140"/>
                <a:gd name="connsiteX206" fmla="*/ 6484620 w 11737340"/>
                <a:gd name="connsiteY206" fmla="*/ 3817620 h 4168140"/>
                <a:gd name="connsiteX207" fmla="*/ 6400800 w 11737340"/>
                <a:gd name="connsiteY207" fmla="*/ 3832860 h 4168140"/>
                <a:gd name="connsiteX208" fmla="*/ 6263640 w 11737340"/>
                <a:gd name="connsiteY208" fmla="*/ 3870960 h 4168140"/>
                <a:gd name="connsiteX209" fmla="*/ 6126480 w 11737340"/>
                <a:gd name="connsiteY209" fmla="*/ 3901440 h 4168140"/>
                <a:gd name="connsiteX210" fmla="*/ 6027420 w 11737340"/>
                <a:gd name="connsiteY210" fmla="*/ 3916680 h 4168140"/>
                <a:gd name="connsiteX211" fmla="*/ 5890260 w 11737340"/>
                <a:gd name="connsiteY211" fmla="*/ 3878580 h 4168140"/>
                <a:gd name="connsiteX212" fmla="*/ 5821680 w 11737340"/>
                <a:gd name="connsiteY212" fmla="*/ 3863340 h 4168140"/>
                <a:gd name="connsiteX213" fmla="*/ 5737860 w 11737340"/>
                <a:gd name="connsiteY213" fmla="*/ 3825240 h 4168140"/>
                <a:gd name="connsiteX214" fmla="*/ 5638800 w 11737340"/>
                <a:gd name="connsiteY214" fmla="*/ 3794760 h 4168140"/>
                <a:gd name="connsiteX215" fmla="*/ 5524500 w 11737340"/>
                <a:gd name="connsiteY215" fmla="*/ 3756660 h 4168140"/>
                <a:gd name="connsiteX216" fmla="*/ 5448300 w 11737340"/>
                <a:gd name="connsiteY216" fmla="*/ 3718560 h 4168140"/>
                <a:gd name="connsiteX217" fmla="*/ 5349240 w 11737340"/>
                <a:gd name="connsiteY217" fmla="*/ 3657600 h 4168140"/>
                <a:gd name="connsiteX218" fmla="*/ 5295900 w 11737340"/>
                <a:gd name="connsiteY218" fmla="*/ 3619500 h 4168140"/>
                <a:gd name="connsiteX219" fmla="*/ 5234940 w 11737340"/>
                <a:gd name="connsiteY219" fmla="*/ 3596640 h 4168140"/>
                <a:gd name="connsiteX220" fmla="*/ 5135880 w 11737340"/>
                <a:gd name="connsiteY220" fmla="*/ 3550920 h 4168140"/>
                <a:gd name="connsiteX221" fmla="*/ 5059680 w 11737340"/>
                <a:gd name="connsiteY221" fmla="*/ 3505200 h 4168140"/>
                <a:gd name="connsiteX222" fmla="*/ 5029200 w 11737340"/>
                <a:gd name="connsiteY222" fmla="*/ 3482340 h 4168140"/>
                <a:gd name="connsiteX223" fmla="*/ 4960620 w 11737340"/>
                <a:gd name="connsiteY223" fmla="*/ 3413760 h 4168140"/>
                <a:gd name="connsiteX224" fmla="*/ 4876800 w 11737340"/>
                <a:gd name="connsiteY224" fmla="*/ 3299460 h 4168140"/>
                <a:gd name="connsiteX225" fmla="*/ 4808220 w 11737340"/>
                <a:gd name="connsiteY225" fmla="*/ 3200400 h 4168140"/>
                <a:gd name="connsiteX226" fmla="*/ 4777740 w 11737340"/>
                <a:gd name="connsiteY226" fmla="*/ 3147060 h 4168140"/>
                <a:gd name="connsiteX227" fmla="*/ 4724400 w 11737340"/>
                <a:gd name="connsiteY227" fmla="*/ 3108960 h 4168140"/>
                <a:gd name="connsiteX228" fmla="*/ 4648200 w 11737340"/>
                <a:gd name="connsiteY228" fmla="*/ 3063240 h 4168140"/>
                <a:gd name="connsiteX229" fmla="*/ 4533900 w 11737340"/>
                <a:gd name="connsiteY229" fmla="*/ 2979420 h 4168140"/>
                <a:gd name="connsiteX230" fmla="*/ 4427220 w 11737340"/>
                <a:gd name="connsiteY230" fmla="*/ 2941320 h 4168140"/>
                <a:gd name="connsiteX231" fmla="*/ 4366260 w 11737340"/>
                <a:gd name="connsiteY231" fmla="*/ 2903220 h 4168140"/>
                <a:gd name="connsiteX232" fmla="*/ 4244340 w 11737340"/>
                <a:gd name="connsiteY232" fmla="*/ 2842260 h 4168140"/>
                <a:gd name="connsiteX233" fmla="*/ 4145280 w 11737340"/>
                <a:gd name="connsiteY233" fmla="*/ 2811780 h 4168140"/>
                <a:gd name="connsiteX234" fmla="*/ 4038600 w 11737340"/>
                <a:gd name="connsiteY234" fmla="*/ 2804160 h 4168140"/>
                <a:gd name="connsiteX235" fmla="*/ 3954780 w 11737340"/>
                <a:gd name="connsiteY235" fmla="*/ 2819400 h 4168140"/>
                <a:gd name="connsiteX236" fmla="*/ 3863340 w 11737340"/>
                <a:gd name="connsiteY236" fmla="*/ 2804160 h 4168140"/>
                <a:gd name="connsiteX237" fmla="*/ 3741420 w 11737340"/>
                <a:gd name="connsiteY237" fmla="*/ 2781300 h 4168140"/>
                <a:gd name="connsiteX238" fmla="*/ 3649980 w 11737340"/>
                <a:gd name="connsiteY238" fmla="*/ 2743200 h 4168140"/>
                <a:gd name="connsiteX239" fmla="*/ 3573780 w 11737340"/>
                <a:gd name="connsiteY239" fmla="*/ 2674620 h 4168140"/>
                <a:gd name="connsiteX240" fmla="*/ 3482340 w 11737340"/>
                <a:gd name="connsiteY240" fmla="*/ 2621280 h 4168140"/>
                <a:gd name="connsiteX241" fmla="*/ 3436620 w 11737340"/>
                <a:gd name="connsiteY241" fmla="*/ 2552700 h 4168140"/>
                <a:gd name="connsiteX242" fmla="*/ 3329940 w 11737340"/>
                <a:gd name="connsiteY242" fmla="*/ 2423160 h 4168140"/>
                <a:gd name="connsiteX243" fmla="*/ 3261360 w 11737340"/>
                <a:gd name="connsiteY243" fmla="*/ 2324100 h 4168140"/>
                <a:gd name="connsiteX244" fmla="*/ 3131820 w 11737340"/>
                <a:gd name="connsiteY244" fmla="*/ 2209800 h 4168140"/>
                <a:gd name="connsiteX245" fmla="*/ 3040380 w 11737340"/>
                <a:gd name="connsiteY245" fmla="*/ 2141220 h 4168140"/>
                <a:gd name="connsiteX246" fmla="*/ 2910840 w 11737340"/>
                <a:gd name="connsiteY246" fmla="*/ 2034540 h 4168140"/>
                <a:gd name="connsiteX247" fmla="*/ 2849880 w 11737340"/>
                <a:gd name="connsiteY247" fmla="*/ 1958340 h 4168140"/>
                <a:gd name="connsiteX248" fmla="*/ 2743200 w 11737340"/>
                <a:gd name="connsiteY248" fmla="*/ 1889760 h 4168140"/>
                <a:gd name="connsiteX249" fmla="*/ 2659380 w 11737340"/>
                <a:gd name="connsiteY249" fmla="*/ 1844040 h 4168140"/>
                <a:gd name="connsiteX250" fmla="*/ 2575560 w 11737340"/>
                <a:gd name="connsiteY250" fmla="*/ 1744980 h 4168140"/>
                <a:gd name="connsiteX251" fmla="*/ 2468880 w 11737340"/>
                <a:gd name="connsiteY251" fmla="*/ 1645920 h 4168140"/>
                <a:gd name="connsiteX252" fmla="*/ 2400300 w 11737340"/>
                <a:gd name="connsiteY252" fmla="*/ 1607820 h 4168140"/>
                <a:gd name="connsiteX253" fmla="*/ 2263140 w 11737340"/>
                <a:gd name="connsiteY253" fmla="*/ 1501140 h 4168140"/>
                <a:gd name="connsiteX254" fmla="*/ 2171700 w 11737340"/>
                <a:gd name="connsiteY254" fmla="*/ 1432560 h 4168140"/>
                <a:gd name="connsiteX255" fmla="*/ 2087880 w 11737340"/>
                <a:gd name="connsiteY255" fmla="*/ 1363980 h 4168140"/>
                <a:gd name="connsiteX256" fmla="*/ 1950720 w 11737340"/>
                <a:gd name="connsiteY256" fmla="*/ 1272540 h 4168140"/>
                <a:gd name="connsiteX257" fmla="*/ 1805940 w 11737340"/>
                <a:gd name="connsiteY257" fmla="*/ 1135380 h 4168140"/>
                <a:gd name="connsiteX258" fmla="*/ 1729740 w 11737340"/>
                <a:gd name="connsiteY258" fmla="*/ 1089660 h 4168140"/>
                <a:gd name="connsiteX259" fmla="*/ 1668780 w 11737340"/>
                <a:gd name="connsiteY259" fmla="*/ 1043940 h 4168140"/>
                <a:gd name="connsiteX260" fmla="*/ 1592580 w 11737340"/>
                <a:gd name="connsiteY260" fmla="*/ 990600 h 4168140"/>
                <a:gd name="connsiteX261" fmla="*/ 1470660 w 11737340"/>
                <a:gd name="connsiteY261" fmla="*/ 891540 h 4168140"/>
                <a:gd name="connsiteX262" fmla="*/ 1386840 w 11737340"/>
                <a:gd name="connsiteY262" fmla="*/ 845820 h 4168140"/>
                <a:gd name="connsiteX263" fmla="*/ 1318260 w 11737340"/>
                <a:gd name="connsiteY263" fmla="*/ 784860 h 4168140"/>
                <a:gd name="connsiteX264" fmla="*/ 1264920 w 11737340"/>
                <a:gd name="connsiteY264" fmla="*/ 723900 h 4168140"/>
                <a:gd name="connsiteX265" fmla="*/ 1181100 w 11737340"/>
                <a:gd name="connsiteY265" fmla="*/ 647700 h 4168140"/>
                <a:gd name="connsiteX266" fmla="*/ 1089660 w 11737340"/>
                <a:gd name="connsiteY266" fmla="*/ 624840 h 4168140"/>
                <a:gd name="connsiteX267" fmla="*/ 1021080 w 11737340"/>
                <a:gd name="connsiteY267" fmla="*/ 586740 h 4168140"/>
                <a:gd name="connsiteX268" fmla="*/ 937260 w 11737340"/>
                <a:gd name="connsiteY268" fmla="*/ 548640 h 4168140"/>
                <a:gd name="connsiteX269" fmla="*/ 830580 w 11737340"/>
                <a:gd name="connsiteY269" fmla="*/ 510540 h 4168140"/>
                <a:gd name="connsiteX270" fmla="*/ 754380 w 11737340"/>
                <a:gd name="connsiteY270" fmla="*/ 457200 h 4168140"/>
                <a:gd name="connsiteX271" fmla="*/ 708660 w 11737340"/>
                <a:gd name="connsiteY271" fmla="*/ 419100 h 4168140"/>
                <a:gd name="connsiteX272" fmla="*/ 609600 w 11737340"/>
                <a:gd name="connsiteY272" fmla="*/ 396240 h 4168140"/>
                <a:gd name="connsiteX273" fmla="*/ 548640 w 11737340"/>
                <a:gd name="connsiteY273" fmla="*/ 320040 h 4168140"/>
                <a:gd name="connsiteX274" fmla="*/ 510540 w 11737340"/>
                <a:gd name="connsiteY274" fmla="*/ 251460 h 4168140"/>
                <a:gd name="connsiteX275" fmla="*/ 464820 w 11737340"/>
                <a:gd name="connsiteY275" fmla="*/ 190500 h 4168140"/>
                <a:gd name="connsiteX276" fmla="*/ 411480 w 11737340"/>
                <a:gd name="connsiteY276" fmla="*/ 137160 h 4168140"/>
                <a:gd name="connsiteX277" fmla="*/ 373380 w 11737340"/>
                <a:gd name="connsiteY277" fmla="*/ 45720 h 4168140"/>
                <a:gd name="connsiteX278" fmla="*/ 342900 w 11737340"/>
                <a:gd name="connsiteY278" fmla="*/ 0 h 4168140"/>
                <a:gd name="connsiteX279" fmla="*/ 327660 w 11737340"/>
                <a:gd name="connsiteY279" fmla="*/ 60960 h 4168140"/>
                <a:gd name="connsiteX280" fmla="*/ 289560 w 11737340"/>
                <a:gd name="connsiteY280" fmla="*/ 91440 h 4168140"/>
                <a:gd name="connsiteX281" fmla="*/ 236220 w 11737340"/>
                <a:gd name="connsiteY281" fmla="*/ 114300 h 4168140"/>
                <a:gd name="connsiteX282" fmla="*/ 198120 w 11737340"/>
                <a:gd name="connsiteY282" fmla="*/ 175260 h 4168140"/>
                <a:gd name="connsiteX283" fmla="*/ 175260 w 11737340"/>
                <a:gd name="connsiteY283" fmla="*/ 228600 h 4168140"/>
                <a:gd name="connsiteX284" fmla="*/ 114300 w 11737340"/>
                <a:gd name="connsiteY284" fmla="*/ 236220 h 4168140"/>
                <a:gd name="connsiteX285" fmla="*/ 45720 w 11737340"/>
                <a:gd name="connsiteY285" fmla="*/ 251460 h 4168140"/>
                <a:gd name="connsiteX286" fmla="*/ 0 w 11737340"/>
                <a:gd name="connsiteY286" fmla="*/ 281940 h 4168140"/>
                <a:gd name="connsiteX287" fmla="*/ 68580 w 11737340"/>
                <a:gd name="connsiteY287" fmla="*/ 320040 h 4168140"/>
                <a:gd name="connsiteX0" fmla="*/ 68580 w 11737340"/>
                <a:gd name="connsiteY0" fmla="*/ 320040 h 4168140"/>
                <a:gd name="connsiteX1" fmla="*/ 121920 w 11737340"/>
                <a:gd name="connsiteY1" fmla="*/ 381000 h 4168140"/>
                <a:gd name="connsiteX2" fmla="*/ 198120 w 11737340"/>
                <a:gd name="connsiteY2" fmla="*/ 419100 h 4168140"/>
                <a:gd name="connsiteX3" fmla="*/ 320040 w 11737340"/>
                <a:gd name="connsiteY3" fmla="*/ 510540 h 4168140"/>
                <a:gd name="connsiteX4" fmla="*/ 411480 w 11737340"/>
                <a:gd name="connsiteY4" fmla="*/ 563880 h 4168140"/>
                <a:gd name="connsiteX5" fmla="*/ 472440 w 11737340"/>
                <a:gd name="connsiteY5" fmla="*/ 632460 h 4168140"/>
                <a:gd name="connsiteX6" fmla="*/ 601980 w 11737340"/>
                <a:gd name="connsiteY6" fmla="*/ 708660 h 4168140"/>
                <a:gd name="connsiteX7" fmla="*/ 739140 w 11737340"/>
                <a:gd name="connsiteY7" fmla="*/ 784860 h 4168140"/>
                <a:gd name="connsiteX8" fmla="*/ 861060 w 11737340"/>
                <a:gd name="connsiteY8" fmla="*/ 868680 h 4168140"/>
                <a:gd name="connsiteX9" fmla="*/ 944880 w 11737340"/>
                <a:gd name="connsiteY9" fmla="*/ 952500 h 4168140"/>
                <a:gd name="connsiteX10" fmla="*/ 1021080 w 11737340"/>
                <a:gd name="connsiteY10" fmla="*/ 1005840 h 4168140"/>
                <a:gd name="connsiteX11" fmla="*/ 1097280 w 11737340"/>
                <a:gd name="connsiteY11" fmla="*/ 1043940 h 4168140"/>
                <a:gd name="connsiteX12" fmla="*/ 1181100 w 11737340"/>
                <a:gd name="connsiteY12" fmla="*/ 1104900 h 4168140"/>
                <a:gd name="connsiteX13" fmla="*/ 1249680 w 11737340"/>
                <a:gd name="connsiteY13" fmla="*/ 1150620 h 4168140"/>
                <a:gd name="connsiteX14" fmla="*/ 1341120 w 11737340"/>
                <a:gd name="connsiteY14" fmla="*/ 1196340 h 4168140"/>
                <a:gd name="connsiteX15" fmla="*/ 1417320 w 11737340"/>
                <a:gd name="connsiteY15" fmla="*/ 1257300 h 4168140"/>
                <a:gd name="connsiteX16" fmla="*/ 1493520 w 11737340"/>
                <a:gd name="connsiteY16" fmla="*/ 1333500 h 4168140"/>
                <a:gd name="connsiteX17" fmla="*/ 1569720 w 11737340"/>
                <a:gd name="connsiteY17" fmla="*/ 1356360 h 4168140"/>
                <a:gd name="connsiteX18" fmla="*/ 1684020 w 11737340"/>
                <a:gd name="connsiteY18" fmla="*/ 1424940 h 4168140"/>
                <a:gd name="connsiteX19" fmla="*/ 1729740 w 11737340"/>
                <a:gd name="connsiteY19" fmla="*/ 1485900 h 4168140"/>
                <a:gd name="connsiteX20" fmla="*/ 1844040 w 11737340"/>
                <a:gd name="connsiteY20" fmla="*/ 1569720 h 4168140"/>
                <a:gd name="connsiteX21" fmla="*/ 1935480 w 11737340"/>
                <a:gd name="connsiteY21" fmla="*/ 1615440 h 4168140"/>
                <a:gd name="connsiteX22" fmla="*/ 2049780 w 11737340"/>
                <a:gd name="connsiteY22" fmla="*/ 1691640 h 4168140"/>
                <a:gd name="connsiteX23" fmla="*/ 2133600 w 11737340"/>
                <a:gd name="connsiteY23" fmla="*/ 1729740 h 4168140"/>
                <a:gd name="connsiteX24" fmla="*/ 2202180 w 11737340"/>
                <a:gd name="connsiteY24" fmla="*/ 1805940 h 4168140"/>
                <a:gd name="connsiteX25" fmla="*/ 2255520 w 11737340"/>
                <a:gd name="connsiteY25" fmla="*/ 1821180 h 4168140"/>
                <a:gd name="connsiteX26" fmla="*/ 2316480 w 11737340"/>
                <a:gd name="connsiteY26" fmla="*/ 1866900 h 4168140"/>
                <a:gd name="connsiteX27" fmla="*/ 2423160 w 11737340"/>
                <a:gd name="connsiteY27" fmla="*/ 2004060 h 4168140"/>
                <a:gd name="connsiteX28" fmla="*/ 2476500 w 11737340"/>
                <a:gd name="connsiteY28" fmla="*/ 2087880 h 4168140"/>
                <a:gd name="connsiteX29" fmla="*/ 2567940 w 11737340"/>
                <a:gd name="connsiteY29" fmla="*/ 2148840 h 4168140"/>
                <a:gd name="connsiteX30" fmla="*/ 2682240 w 11737340"/>
                <a:gd name="connsiteY30" fmla="*/ 2186940 h 4168140"/>
                <a:gd name="connsiteX31" fmla="*/ 2743200 w 11737340"/>
                <a:gd name="connsiteY31" fmla="*/ 2209800 h 4168140"/>
                <a:gd name="connsiteX32" fmla="*/ 2811780 w 11737340"/>
                <a:gd name="connsiteY32" fmla="*/ 2247900 h 4168140"/>
                <a:gd name="connsiteX33" fmla="*/ 2887980 w 11737340"/>
                <a:gd name="connsiteY33" fmla="*/ 2301240 h 4168140"/>
                <a:gd name="connsiteX34" fmla="*/ 2979420 w 11737340"/>
                <a:gd name="connsiteY34" fmla="*/ 2385060 h 4168140"/>
                <a:gd name="connsiteX35" fmla="*/ 3055620 w 11737340"/>
                <a:gd name="connsiteY35" fmla="*/ 2461260 h 4168140"/>
                <a:gd name="connsiteX36" fmla="*/ 3139440 w 11737340"/>
                <a:gd name="connsiteY36" fmla="*/ 2537460 h 4168140"/>
                <a:gd name="connsiteX37" fmla="*/ 3261360 w 11737340"/>
                <a:gd name="connsiteY37" fmla="*/ 2628900 h 4168140"/>
                <a:gd name="connsiteX38" fmla="*/ 3345180 w 11737340"/>
                <a:gd name="connsiteY38" fmla="*/ 2720340 h 4168140"/>
                <a:gd name="connsiteX39" fmla="*/ 3444240 w 11737340"/>
                <a:gd name="connsiteY39" fmla="*/ 2796540 h 4168140"/>
                <a:gd name="connsiteX40" fmla="*/ 3558540 w 11737340"/>
                <a:gd name="connsiteY40" fmla="*/ 2872740 h 4168140"/>
                <a:gd name="connsiteX41" fmla="*/ 3619500 w 11737340"/>
                <a:gd name="connsiteY41" fmla="*/ 2979420 h 4168140"/>
                <a:gd name="connsiteX42" fmla="*/ 3619500 w 11737340"/>
                <a:gd name="connsiteY42" fmla="*/ 2979420 h 4168140"/>
                <a:gd name="connsiteX43" fmla="*/ 3649980 w 11737340"/>
                <a:gd name="connsiteY43" fmla="*/ 3048000 h 4168140"/>
                <a:gd name="connsiteX44" fmla="*/ 3703320 w 11737340"/>
                <a:gd name="connsiteY44" fmla="*/ 3086100 h 4168140"/>
                <a:gd name="connsiteX45" fmla="*/ 3764280 w 11737340"/>
                <a:gd name="connsiteY45" fmla="*/ 3063240 h 4168140"/>
                <a:gd name="connsiteX46" fmla="*/ 3848100 w 11737340"/>
                <a:gd name="connsiteY46" fmla="*/ 3025140 h 4168140"/>
                <a:gd name="connsiteX47" fmla="*/ 3916680 w 11737340"/>
                <a:gd name="connsiteY47" fmla="*/ 3032760 h 4168140"/>
                <a:gd name="connsiteX48" fmla="*/ 4030980 w 11737340"/>
                <a:gd name="connsiteY48" fmla="*/ 3063240 h 4168140"/>
                <a:gd name="connsiteX49" fmla="*/ 4137660 w 11737340"/>
                <a:gd name="connsiteY49" fmla="*/ 3101340 h 4168140"/>
                <a:gd name="connsiteX50" fmla="*/ 4259580 w 11737340"/>
                <a:gd name="connsiteY50" fmla="*/ 3147060 h 4168140"/>
                <a:gd name="connsiteX51" fmla="*/ 4381500 w 11737340"/>
                <a:gd name="connsiteY51" fmla="*/ 3192780 h 4168140"/>
                <a:gd name="connsiteX52" fmla="*/ 4526280 w 11737340"/>
                <a:gd name="connsiteY52" fmla="*/ 3276600 h 4168140"/>
                <a:gd name="connsiteX53" fmla="*/ 4587240 w 11737340"/>
                <a:gd name="connsiteY53" fmla="*/ 3299460 h 4168140"/>
                <a:gd name="connsiteX54" fmla="*/ 4610100 w 11737340"/>
                <a:gd name="connsiteY54" fmla="*/ 3352800 h 4168140"/>
                <a:gd name="connsiteX55" fmla="*/ 4648200 w 11737340"/>
                <a:gd name="connsiteY55" fmla="*/ 3436620 h 4168140"/>
                <a:gd name="connsiteX56" fmla="*/ 4671060 w 11737340"/>
                <a:gd name="connsiteY56" fmla="*/ 3520440 h 4168140"/>
                <a:gd name="connsiteX57" fmla="*/ 4678680 w 11737340"/>
                <a:gd name="connsiteY57" fmla="*/ 3589020 h 4168140"/>
                <a:gd name="connsiteX58" fmla="*/ 4686300 w 11737340"/>
                <a:gd name="connsiteY58" fmla="*/ 3649980 h 4168140"/>
                <a:gd name="connsiteX59" fmla="*/ 4724400 w 11737340"/>
                <a:gd name="connsiteY59" fmla="*/ 3680460 h 4168140"/>
                <a:gd name="connsiteX60" fmla="*/ 4785360 w 11737340"/>
                <a:gd name="connsiteY60" fmla="*/ 3672840 h 4168140"/>
                <a:gd name="connsiteX61" fmla="*/ 4869180 w 11737340"/>
                <a:gd name="connsiteY61" fmla="*/ 3703320 h 4168140"/>
                <a:gd name="connsiteX62" fmla="*/ 4914900 w 11737340"/>
                <a:gd name="connsiteY62" fmla="*/ 3756660 h 4168140"/>
                <a:gd name="connsiteX63" fmla="*/ 5105400 w 11737340"/>
                <a:gd name="connsiteY63" fmla="*/ 3832860 h 4168140"/>
                <a:gd name="connsiteX64" fmla="*/ 5173980 w 11737340"/>
                <a:gd name="connsiteY64" fmla="*/ 3886200 h 4168140"/>
                <a:gd name="connsiteX65" fmla="*/ 5242560 w 11737340"/>
                <a:gd name="connsiteY65" fmla="*/ 3924300 h 4168140"/>
                <a:gd name="connsiteX66" fmla="*/ 5364480 w 11737340"/>
                <a:gd name="connsiteY66" fmla="*/ 3962400 h 4168140"/>
                <a:gd name="connsiteX67" fmla="*/ 5516880 w 11737340"/>
                <a:gd name="connsiteY67" fmla="*/ 4046220 h 4168140"/>
                <a:gd name="connsiteX68" fmla="*/ 5585460 w 11737340"/>
                <a:gd name="connsiteY68" fmla="*/ 4099560 h 4168140"/>
                <a:gd name="connsiteX69" fmla="*/ 5661660 w 11737340"/>
                <a:gd name="connsiteY69" fmla="*/ 4122420 h 4168140"/>
                <a:gd name="connsiteX70" fmla="*/ 5745480 w 11737340"/>
                <a:gd name="connsiteY70" fmla="*/ 4130040 h 4168140"/>
                <a:gd name="connsiteX71" fmla="*/ 5836920 w 11737340"/>
                <a:gd name="connsiteY71" fmla="*/ 4130040 h 4168140"/>
                <a:gd name="connsiteX72" fmla="*/ 5951220 w 11737340"/>
                <a:gd name="connsiteY72" fmla="*/ 4145280 h 4168140"/>
                <a:gd name="connsiteX73" fmla="*/ 6035040 w 11737340"/>
                <a:gd name="connsiteY73" fmla="*/ 4168140 h 4168140"/>
                <a:gd name="connsiteX74" fmla="*/ 6149340 w 11737340"/>
                <a:gd name="connsiteY74" fmla="*/ 4137660 h 4168140"/>
                <a:gd name="connsiteX75" fmla="*/ 6286500 w 11737340"/>
                <a:gd name="connsiteY75" fmla="*/ 4114800 h 4168140"/>
                <a:gd name="connsiteX76" fmla="*/ 6393180 w 11737340"/>
                <a:gd name="connsiteY76" fmla="*/ 4053840 h 4168140"/>
                <a:gd name="connsiteX77" fmla="*/ 6484620 w 11737340"/>
                <a:gd name="connsiteY77" fmla="*/ 4038600 h 4168140"/>
                <a:gd name="connsiteX78" fmla="*/ 6583680 w 11737340"/>
                <a:gd name="connsiteY78" fmla="*/ 3970020 h 4168140"/>
                <a:gd name="connsiteX79" fmla="*/ 6697980 w 11737340"/>
                <a:gd name="connsiteY79" fmla="*/ 3886200 h 4168140"/>
                <a:gd name="connsiteX80" fmla="*/ 6728460 w 11737340"/>
                <a:gd name="connsiteY80" fmla="*/ 3817620 h 4168140"/>
                <a:gd name="connsiteX81" fmla="*/ 6842760 w 11737340"/>
                <a:gd name="connsiteY81" fmla="*/ 3733800 h 4168140"/>
                <a:gd name="connsiteX82" fmla="*/ 6972300 w 11737340"/>
                <a:gd name="connsiteY82" fmla="*/ 3642360 h 4168140"/>
                <a:gd name="connsiteX83" fmla="*/ 7078980 w 11737340"/>
                <a:gd name="connsiteY83" fmla="*/ 3528060 h 4168140"/>
                <a:gd name="connsiteX84" fmla="*/ 7139940 w 11737340"/>
                <a:gd name="connsiteY84" fmla="*/ 3444240 h 4168140"/>
                <a:gd name="connsiteX85" fmla="*/ 7269480 w 11737340"/>
                <a:gd name="connsiteY85" fmla="*/ 3284220 h 4168140"/>
                <a:gd name="connsiteX86" fmla="*/ 7330440 w 11737340"/>
                <a:gd name="connsiteY86" fmla="*/ 3185160 h 4168140"/>
                <a:gd name="connsiteX87" fmla="*/ 7376160 w 11737340"/>
                <a:gd name="connsiteY87" fmla="*/ 3116580 h 4168140"/>
                <a:gd name="connsiteX88" fmla="*/ 7444740 w 11737340"/>
                <a:gd name="connsiteY88" fmla="*/ 3093720 h 4168140"/>
                <a:gd name="connsiteX89" fmla="*/ 7513320 w 11737340"/>
                <a:gd name="connsiteY89" fmla="*/ 3101340 h 4168140"/>
                <a:gd name="connsiteX90" fmla="*/ 7574280 w 11737340"/>
                <a:gd name="connsiteY90" fmla="*/ 3078480 h 4168140"/>
                <a:gd name="connsiteX91" fmla="*/ 7726680 w 11737340"/>
                <a:gd name="connsiteY91" fmla="*/ 3108960 h 4168140"/>
                <a:gd name="connsiteX92" fmla="*/ 7833360 w 11737340"/>
                <a:gd name="connsiteY92" fmla="*/ 3162300 h 4168140"/>
                <a:gd name="connsiteX93" fmla="*/ 7962900 w 11737340"/>
                <a:gd name="connsiteY93" fmla="*/ 3192780 h 4168140"/>
                <a:gd name="connsiteX94" fmla="*/ 8161020 w 11737340"/>
                <a:gd name="connsiteY94" fmla="*/ 3268980 h 4168140"/>
                <a:gd name="connsiteX95" fmla="*/ 8290560 w 11737340"/>
                <a:gd name="connsiteY95" fmla="*/ 3337560 h 4168140"/>
                <a:gd name="connsiteX96" fmla="*/ 8382000 w 11737340"/>
                <a:gd name="connsiteY96" fmla="*/ 3360420 h 4168140"/>
                <a:gd name="connsiteX97" fmla="*/ 8458200 w 11737340"/>
                <a:gd name="connsiteY97" fmla="*/ 3398520 h 4168140"/>
                <a:gd name="connsiteX98" fmla="*/ 8595360 w 11737340"/>
                <a:gd name="connsiteY98" fmla="*/ 3512820 h 4168140"/>
                <a:gd name="connsiteX99" fmla="*/ 8641080 w 11737340"/>
                <a:gd name="connsiteY99" fmla="*/ 3566160 h 4168140"/>
                <a:gd name="connsiteX100" fmla="*/ 8702040 w 11737340"/>
                <a:gd name="connsiteY100" fmla="*/ 3604260 h 4168140"/>
                <a:gd name="connsiteX101" fmla="*/ 8763000 w 11737340"/>
                <a:gd name="connsiteY101" fmla="*/ 3634740 h 4168140"/>
                <a:gd name="connsiteX102" fmla="*/ 8846820 w 11737340"/>
                <a:gd name="connsiteY102" fmla="*/ 3632200 h 4168140"/>
                <a:gd name="connsiteX103" fmla="*/ 8968740 w 11737340"/>
                <a:gd name="connsiteY103" fmla="*/ 3634740 h 4168140"/>
                <a:gd name="connsiteX104" fmla="*/ 9060180 w 11737340"/>
                <a:gd name="connsiteY104" fmla="*/ 3642360 h 4168140"/>
                <a:gd name="connsiteX105" fmla="*/ 9151620 w 11737340"/>
                <a:gd name="connsiteY105" fmla="*/ 3657600 h 4168140"/>
                <a:gd name="connsiteX106" fmla="*/ 9227820 w 11737340"/>
                <a:gd name="connsiteY106" fmla="*/ 3642360 h 4168140"/>
                <a:gd name="connsiteX107" fmla="*/ 9311640 w 11737340"/>
                <a:gd name="connsiteY107" fmla="*/ 3611880 h 4168140"/>
                <a:gd name="connsiteX108" fmla="*/ 9433560 w 11737340"/>
                <a:gd name="connsiteY108" fmla="*/ 3589020 h 4168140"/>
                <a:gd name="connsiteX109" fmla="*/ 9509760 w 11737340"/>
                <a:gd name="connsiteY109" fmla="*/ 3528060 h 4168140"/>
                <a:gd name="connsiteX110" fmla="*/ 9646920 w 11737340"/>
                <a:gd name="connsiteY110" fmla="*/ 3489960 h 4168140"/>
                <a:gd name="connsiteX111" fmla="*/ 9784080 w 11737340"/>
                <a:gd name="connsiteY111" fmla="*/ 3444240 h 4168140"/>
                <a:gd name="connsiteX112" fmla="*/ 9860280 w 11737340"/>
                <a:gd name="connsiteY112" fmla="*/ 3383280 h 4168140"/>
                <a:gd name="connsiteX113" fmla="*/ 9921240 w 11737340"/>
                <a:gd name="connsiteY113" fmla="*/ 3314700 h 4168140"/>
                <a:gd name="connsiteX114" fmla="*/ 9997440 w 11737340"/>
                <a:gd name="connsiteY114" fmla="*/ 3208020 h 4168140"/>
                <a:gd name="connsiteX115" fmla="*/ 10043160 w 11737340"/>
                <a:gd name="connsiteY115" fmla="*/ 3101340 h 4168140"/>
                <a:gd name="connsiteX116" fmla="*/ 10104120 w 11737340"/>
                <a:gd name="connsiteY116" fmla="*/ 3017520 h 4168140"/>
                <a:gd name="connsiteX117" fmla="*/ 10157460 w 11737340"/>
                <a:gd name="connsiteY117" fmla="*/ 2933700 h 4168140"/>
                <a:gd name="connsiteX118" fmla="*/ 10218420 w 11737340"/>
                <a:gd name="connsiteY118" fmla="*/ 2849880 h 4168140"/>
                <a:gd name="connsiteX119" fmla="*/ 10294620 w 11737340"/>
                <a:gd name="connsiteY119" fmla="*/ 2735580 h 4168140"/>
                <a:gd name="connsiteX120" fmla="*/ 10347960 w 11737340"/>
                <a:gd name="connsiteY120" fmla="*/ 2621280 h 4168140"/>
                <a:gd name="connsiteX121" fmla="*/ 10431780 w 11737340"/>
                <a:gd name="connsiteY121" fmla="*/ 2499360 h 4168140"/>
                <a:gd name="connsiteX122" fmla="*/ 10500360 w 11737340"/>
                <a:gd name="connsiteY122" fmla="*/ 2354580 h 4168140"/>
                <a:gd name="connsiteX123" fmla="*/ 10553700 w 11737340"/>
                <a:gd name="connsiteY123" fmla="*/ 2263140 h 4168140"/>
                <a:gd name="connsiteX124" fmla="*/ 10584180 w 11737340"/>
                <a:gd name="connsiteY124" fmla="*/ 2194560 h 4168140"/>
                <a:gd name="connsiteX125" fmla="*/ 10624820 w 11737340"/>
                <a:gd name="connsiteY125" fmla="*/ 2125980 h 4168140"/>
                <a:gd name="connsiteX126" fmla="*/ 10675620 w 11737340"/>
                <a:gd name="connsiteY126" fmla="*/ 2049780 h 4168140"/>
                <a:gd name="connsiteX127" fmla="*/ 10690860 w 11737340"/>
                <a:gd name="connsiteY127" fmla="*/ 1988820 h 4168140"/>
                <a:gd name="connsiteX128" fmla="*/ 10713720 w 11737340"/>
                <a:gd name="connsiteY128" fmla="*/ 1927860 h 4168140"/>
                <a:gd name="connsiteX129" fmla="*/ 10767060 w 11737340"/>
                <a:gd name="connsiteY129" fmla="*/ 1859280 h 4168140"/>
                <a:gd name="connsiteX130" fmla="*/ 10873740 w 11737340"/>
                <a:gd name="connsiteY130" fmla="*/ 1828800 h 4168140"/>
                <a:gd name="connsiteX131" fmla="*/ 11079480 w 11737340"/>
                <a:gd name="connsiteY131" fmla="*/ 1767840 h 4168140"/>
                <a:gd name="connsiteX132" fmla="*/ 11247120 w 11737340"/>
                <a:gd name="connsiteY132" fmla="*/ 1684020 h 4168140"/>
                <a:gd name="connsiteX133" fmla="*/ 11407140 w 11737340"/>
                <a:gd name="connsiteY133" fmla="*/ 1628140 h 4168140"/>
                <a:gd name="connsiteX134" fmla="*/ 11490960 w 11737340"/>
                <a:gd name="connsiteY134" fmla="*/ 1577340 h 4168140"/>
                <a:gd name="connsiteX135" fmla="*/ 11635740 w 11737340"/>
                <a:gd name="connsiteY135" fmla="*/ 1508760 h 4168140"/>
                <a:gd name="connsiteX136" fmla="*/ 11737340 w 11737340"/>
                <a:gd name="connsiteY136" fmla="*/ 1442720 h 4168140"/>
                <a:gd name="connsiteX137" fmla="*/ 11620500 w 11737340"/>
                <a:gd name="connsiteY137" fmla="*/ 1417320 h 4168140"/>
                <a:gd name="connsiteX138" fmla="*/ 11567160 w 11737340"/>
                <a:gd name="connsiteY138" fmla="*/ 1379220 h 4168140"/>
                <a:gd name="connsiteX139" fmla="*/ 11498580 w 11737340"/>
                <a:gd name="connsiteY139" fmla="*/ 1318260 h 4168140"/>
                <a:gd name="connsiteX140" fmla="*/ 11468100 w 11737340"/>
                <a:gd name="connsiteY140" fmla="*/ 1280160 h 4168140"/>
                <a:gd name="connsiteX141" fmla="*/ 11442700 w 11737340"/>
                <a:gd name="connsiteY141" fmla="*/ 1231900 h 4168140"/>
                <a:gd name="connsiteX142" fmla="*/ 11384280 w 11737340"/>
                <a:gd name="connsiteY142" fmla="*/ 1310640 h 4168140"/>
                <a:gd name="connsiteX143" fmla="*/ 11353800 w 11737340"/>
                <a:gd name="connsiteY143" fmla="*/ 1356360 h 4168140"/>
                <a:gd name="connsiteX144" fmla="*/ 11224260 w 11737340"/>
                <a:gd name="connsiteY144" fmla="*/ 1417320 h 4168140"/>
                <a:gd name="connsiteX145" fmla="*/ 11109960 w 11737340"/>
                <a:gd name="connsiteY145" fmla="*/ 1463040 h 4168140"/>
                <a:gd name="connsiteX146" fmla="*/ 10911840 w 11737340"/>
                <a:gd name="connsiteY146" fmla="*/ 1524000 h 4168140"/>
                <a:gd name="connsiteX147" fmla="*/ 10774680 w 11737340"/>
                <a:gd name="connsiteY147" fmla="*/ 1546860 h 4168140"/>
                <a:gd name="connsiteX148" fmla="*/ 10675620 w 11737340"/>
                <a:gd name="connsiteY148" fmla="*/ 1615440 h 4168140"/>
                <a:gd name="connsiteX149" fmla="*/ 10568940 w 11737340"/>
                <a:gd name="connsiteY149" fmla="*/ 1676400 h 4168140"/>
                <a:gd name="connsiteX150" fmla="*/ 10485120 w 11737340"/>
                <a:gd name="connsiteY150" fmla="*/ 1760220 h 4168140"/>
                <a:gd name="connsiteX151" fmla="*/ 10454640 w 11737340"/>
                <a:gd name="connsiteY151" fmla="*/ 1836420 h 4168140"/>
                <a:gd name="connsiteX152" fmla="*/ 10416540 w 11737340"/>
                <a:gd name="connsiteY152" fmla="*/ 1927860 h 4168140"/>
                <a:gd name="connsiteX153" fmla="*/ 10401300 w 11737340"/>
                <a:gd name="connsiteY153" fmla="*/ 2004060 h 4168140"/>
                <a:gd name="connsiteX154" fmla="*/ 10363200 w 11737340"/>
                <a:gd name="connsiteY154" fmla="*/ 2095500 h 4168140"/>
                <a:gd name="connsiteX155" fmla="*/ 10317480 w 11737340"/>
                <a:gd name="connsiteY155" fmla="*/ 2225040 h 4168140"/>
                <a:gd name="connsiteX156" fmla="*/ 10287000 w 11737340"/>
                <a:gd name="connsiteY156" fmla="*/ 2346960 h 4168140"/>
                <a:gd name="connsiteX157" fmla="*/ 10218420 w 11737340"/>
                <a:gd name="connsiteY157" fmla="*/ 2499360 h 4168140"/>
                <a:gd name="connsiteX158" fmla="*/ 10134600 w 11737340"/>
                <a:gd name="connsiteY158" fmla="*/ 2621280 h 4168140"/>
                <a:gd name="connsiteX159" fmla="*/ 10043160 w 11737340"/>
                <a:gd name="connsiteY159" fmla="*/ 2735580 h 4168140"/>
                <a:gd name="connsiteX160" fmla="*/ 9974580 w 11737340"/>
                <a:gd name="connsiteY160" fmla="*/ 2857500 h 4168140"/>
                <a:gd name="connsiteX161" fmla="*/ 9906000 w 11737340"/>
                <a:gd name="connsiteY161" fmla="*/ 2941320 h 4168140"/>
                <a:gd name="connsiteX162" fmla="*/ 9860280 w 11737340"/>
                <a:gd name="connsiteY162" fmla="*/ 3032760 h 4168140"/>
                <a:gd name="connsiteX163" fmla="*/ 9806940 w 11737340"/>
                <a:gd name="connsiteY163" fmla="*/ 3116580 h 4168140"/>
                <a:gd name="connsiteX164" fmla="*/ 9715500 w 11737340"/>
                <a:gd name="connsiteY164" fmla="*/ 3208020 h 4168140"/>
                <a:gd name="connsiteX165" fmla="*/ 9616440 w 11737340"/>
                <a:gd name="connsiteY165" fmla="*/ 3261360 h 4168140"/>
                <a:gd name="connsiteX166" fmla="*/ 9532620 w 11737340"/>
                <a:gd name="connsiteY166" fmla="*/ 3329940 h 4168140"/>
                <a:gd name="connsiteX167" fmla="*/ 9471660 w 11737340"/>
                <a:gd name="connsiteY167" fmla="*/ 3375660 h 4168140"/>
                <a:gd name="connsiteX168" fmla="*/ 9410700 w 11737340"/>
                <a:gd name="connsiteY168" fmla="*/ 3429000 h 4168140"/>
                <a:gd name="connsiteX169" fmla="*/ 9288780 w 11737340"/>
                <a:gd name="connsiteY169" fmla="*/ 3436620 h 4168140"/>
                <a:gd name="connsiteX170" fmla="*/ 9166860 w 11737340"/>
                <a:gd name="connsiteY170" fmla="*/ 3444240 h 4168140"/>
                <a:gd name="connsiteX171" fmla="*/ 9029700 w 11737340"/>
                <a:gd name="connsiteY171" fmla="*/ 3413760 h 4168140"/>
                <a:gd name="connsiteX172" fmla="*/ 8823960 w 11737340"/>
                <a:gd name="connsiteY172" fmla="*/ 3360420 h 4168140"/>
                <a:gd name="connsiteX173" fmla="*/ 8679180 w 11737340"/>
                <a:gd name="connsiteY173" fmla="*/ 3329940 h 4168140"/>
                <a:gd name="connsiteX174" fmla="*/ 8572500 w 11737340"/>
                <a:gd name="connsiteY174" fmla="*/ 3276600 h 4168140"/>
                <a:gd name="connsiteX175" fmla="*/ 8465820 w 11737340"/>
                <a:gd name="connsiteY175" fmla="*/ 3215640 h 4168140"/>
                <a:gd name="connsiteX176" fmla="*/ 8321040 w 11737340"/>
                <a:gd name="connsiteY176" fmla="*/ 3177540 h 4168140"/>
                <a:gd name="connsiteX177" fmla="*/ 8199120 w 11737340"/>
                <a:gd name="connsiteY177" fmla="*/ 3131820 h 4168140"/>
                <a:gd name="connsiteX178" fmla="*/ 8069580 w 11737340"/>
                <a:gd name="connsiteY178" fmla="*/ 3078480 h 4168140"/>
                <a:gd name="connsiteX179" fmla="*/ 7917180 w 11737340"/>
                <a:gd name="connsiteY179" fmla="*/ 2994660 h 4168140"/>
                <a:gd name="connsiteX180" fmla="*/ 7787640 w 11737340"/>
                <a:gd name="connsiteY180" fmla="*/ 2971800 h 4168140"/>
                <a:gd name="connsiteX181" fmla="*/ 7719060 w 11737340"/>
                <a:gd name="connsiteY181" fmla="*/ 2933700 h 4168140"/>
                <a:gd name="connsiteX182" fmla="*/ 7612380 w 11737340"/>
                <a:gd name="connsiteY182" fmla="*/ 2903220 h 4168140"/>
                <a:gd name="connsiteX183" fmla="*/ 7566660 w 11737340"/>
                <a:gd name="connsiteY183" fmla="*/ 2887980 h 4168140"/>
                <a:gd name="connsiteX184" fmla="*/ 7551420 w 11737340"/>
                <a:gd name="connsiteY184" fmla="*/ 2849880 h 4168140"/>
                <a:gd name="connsiteX185" fmla="*/ 7533640 w 11737340"/>
                <a:gd name="connsiteY185" fmla="*/ 2788920 h 4168140"/>
                <a:gd name="connsiteX186" fmla="*/ 7475220 w 11737340"/>
                <a:gd name="connsiteY186" fmla="*/ 2857500 h 4168140"/>
                <a:gd name="connsiteX187" fmla="*/ 7414260 w 11737340"/>
                <a:gd name="connsiteY187" fmla="*/ 2887980 h 4168140"/>
                <a:gd name="connsiteX188" fmla="*/ 7345680 w 11737340"/>
                <a:gd name="connsiteY188" fmla="*/ 2971800 h 4168140"/>
                <a:gd name="connsiteX189" fmla="*/ 7315200 w 11737340"/>
                <a:gd name="connsiteY189" fmla="*/ 2994660 h 4168140"/>
                <a:gd name="connsiteX190" fmla="*/ 7261860 w 11737340"/>
                <a:gd name="connsiteY190" fmla="*/ 3009900 h 4168140"/>
                <a:gd name="connsiteX191" fmla="*/ 7193280 w 11737340"/>
                <a:gd name="connsiteY191" fmla="*/ 3025140 h 4168140"/>
                <a:gd name="connsiteX192" fmla="*/ 7155180 w 11737340"/>
                <a:gd name="connsiteY192" fmla="*/ 3078480 h 4168140"/>
                <a:gd name="connsiteX193" fmla="*/ 7109460 w 11737340"/>
                <a:gd name="connsiteY193" fmla="*/ 3154680 h 4168140"/>
                <a:gd name="connsiteX194" fmla="*/ 7048500 w 11737340"/>
                <a:gd name="connsiteY194" fmla="*/ 3246120 h 4168140"/>
                <a:gd name="connsiteX195" fmla="*/ 6995160 w 11737340"/>
                <a:gd name="connsiteY195" fmla="*/ 3307080 h 4168140"/>
                <a:gd name="connsiteX196" fmla="*/ 6972300 w 11737340"/>
                <a:gd name="connsiteY196" fmla="*/ 3352800 h 4168140"/>
                <a:gd name="connsiteX197" fmla="*/ 6949440 w 11737340"/>
                <a:gd name="connsiteY197" fmla="*/ 3413760 h 4168140"/>
                <a:gd name="connsiteX198" fmla="*/ 6949440 w 11737340"/>
                <a:gd name="connsiteY198" fmla="*/ 3413760 h 4168140"/>
                <a:gd name="connsiteX199" fmla="*/ 6911340 w 11737340"/>
                <a:gd name="connsiteY199" fmla="*/ 3474720 h 4168140"/>
                <a:gd name="connsiteX200" fmla="*/ 6888480 w 11737340"/>
                <a:gd name="connsiteY200" fmla="*/ 3505200 h 4168140"/>
                <a:gd name="connsiteX201" fmla="*/ 6819900 w 11737340"/>
                <a:gd name="connsiteY201" fmla="*/ 3566160 h 4168140"/>
                <a:gd name="connsiteX202" fmla="*/ 6743700 w 11737340"/>
                <a:gd name="connsiteY202" fmla="*/ 3581400 h 4168140"/>
                <a:gd name="connsiteX203" fmla="*/ 6675120 w 11737340"/>
                <a:gd name="connsiteY203" fmla="*/ 3657600 h 4168140"/>
                <a:gd name="connsiteX204" fmla="*/ 6629400 w 11737340"/>
                <a:gd name="connsiteY204" fmla="*/ 3718560 h 4168140"/>
                <a:gd name="connsiteX205" fmla="*/ 6576060 w 11737340"/>
                <a:gd name="connsiteY205" fmla="*/ 3779520 h 4168140"/>
                <a:gd name="connsiteX206" fmla="*/ 6484620 w 11737340"/>
                <a:gd name="connsiteY206" fmla="*/ 3817620 h 4168140"/>
                <a:gd name="connsiteX207" fmla="*/ 6400800 w 11737340"/>
                <a:gd name="connsiteY207" fmla="*/ 3832860 h 4168140"/>
                <a:gd name="connsiteX208" fmla="*/ 6263640 w 11737340"/>
                <a:gd name="connsiteY208" fmla="*/ 3870960 h 4168140"/>
                <a:gd name="connsiteX209" fmla="*/ 6126480 w 11737340"/>
                <a:gd name="connsiteY209" fmla="*/ 3901440 h 4168140"/>
                <a:gd name="connsiteX210" fmla="*/ 6027420 w 11737340"/>
                <a:gd name="connsiteY210" fmla="*/ 3916680 h 4168140"/>
                <a:gd name="connsiteX211" fmla="*/ 5890260 w 11737340"/>
                <a:gd name="connsiteY211" fmla="*/ 3878580 h 4168140"/>
                <a:gd name="connsiteX212" fmla="*/ 5821680 w 11737340"/>
                <a:gd name="connsiteY212" fmla="*/ 3863340 h 4168140"/>
                <a:gd name="connsiteX213" fmla="*/ 5737860 w 11737340"/>
                <a:gd name="connsiteY213" fmla="*/ 3825240 h 4168140"/>
                <a:gd name="connsiteX214" fmla="*/ 5638800 w 11737340"/>
                <a:gd name="connsiteY214" fmla="*/ 3794760 h 4168140"/>
                <a:gd name="connsiteX215" fmla="*/ 5524500 w 11737340"/>
                <a:gd name="connsiteY215" fmla="*/ 3756660 h 4168140"/>
                <a:gd name="connsiteX216" fmla="*/ 5448300 w 11737340"/>
                <a:gd name="connsiteY216" fmla="*/ 3718560 h 4168140"/>
                <a:gd name="connsiteX217" fmla="*/ 5349240 w 11737340"/>
                <a:gd name="connsiteY217" fmla="*/ 3657600 h 4168140"/>
                <a:gd name="connsiteX218" fmla="*/ 5295900 w 11737340"/>
                <a:gd name="connsiteY218" fmla="*/ 3619500 h 4168140"/>
                <a:gd name="connsiteX219" fmla="*/ 5234940 w 11737340"/>
                <a:gd name="connsiteY219" fmla="*/ 3596640 h 4168140"/>
                <a:gd name="connsiteX220" fmla="*/ 5135880 w 11737340"/>
                <a:gd name="connsiteY220" fmla="*/ 3550920 h 4168140"/>
                <a:gd name="connsiteX221" fmla="*/ 5059680 w 11737340"/>
                <a:gd name="connsiteY221" fmla="*/ 3505200 h 4168140"/>
                <a:gd name="connsiteX222" fmla="*/ 5029200 w 11737340"/>
                <a:gd name="connsiteY222" fmla="*/ 3482340 h 4168140"/>
                <a:gd name="connsiteX223" fmla="*/ 4960620 w 11737340"/>
                <a:gd name="connsiteY223" fmla="*/ 3413760 h 4168140"/>
                <a:gd name="connsiteX224" fmla="*/ 4876800 w 11737340"/>
                <a:gd name="connsiteY224" fmla="*/ 3299460 h 4168140"/>
                <a:gd name="connsiteX225" fmla="*/ 4808220 w 11737340"/>
                <a:gd name="connsiteY225" fmla="*/ 3200400 h 4168140"/>
                <a:gd name="connsiteX226" fmla="*/ 4777740 w 11737340"/>
                <a:gd name="connsiteY226" fmla="*/ 3147060 h 4168140"/>
                <a:gd name="connsiteX227" fmla="*/ 4724400 w 11737340"/>
                <a:gd name="connsiteY227" fmla="*/ 3108960 h 4168140"/>
                <a:gd name="connsiteX228" fmla="*/ 4648200 w 11737340"/>
                <a:gd name="connsiteY228" fmla="*/ 3063240 h 4168140"/>
                <a:gd name="connsiteX229" fmla="*/ 4533900 w 11737340"/>
                <a:gd name="connsiteY229" fmla="*/ 2979420 h 4168140"/>
                <a:gd name="connsiteX230" fmla="*/ 4427220 w 11737340"/>
                <a:gd name="connsiteY230" fmla="*/ 2941320 h 4168140"/>
                <a:gd name="connsiteX231" fmla="*/ 4366260 w 11737340"/>
                <a:gd name="connsiteY231" fmla="*/ 2903220 h 4168140"/>
                <a:gd name="connsiteX232" fmla="*/ 4244340 w 11737340"/>
                <a:gd name="connsiteY232" fmla="*/ 2842260 h 4168140"/>
                <a:gd name="connsiteX233" fmla="*/ 4145280 w 11737340"/>
                <a:gd name="connsiteY233" fmla="*/ 2811780 h 4168140"/>
                <a:gd name="connsiteX234" fmla="*/ 4038600 w 11737340"/>
                <a:gd name="connsiteY234" fmla="*/ 2804160 h 4168140"/>
                <a:gd name="connsiteX235" fmla="*/ 3954780 w 11737340"/>
                <a:gd name="connsiteY235" fmla="*/ 2819400 h 4168140"/>
                <a:gd name="connsiteX236" fmla="*/ 3863340 w 11737340"/>
                <a:gd name="connsiteY236" fmla="*/ 2804160 h 4168140"/>
                <a:gd name="connsiteX237" fmla="*/ 3741420 w 11737340"/>
                <a:gd name="connsiteY237" fmla="*/ 2781300 h 4168140"/>
                <a:gd name="connsiteX238" fmla="*/ 3649980 w 11737340"/>
                <a:gd name="connsiteY238" fmla="*/ 2743200 h 4168140"/>
                <a:gd name="connsiteX239" fmla="*/ 3573780 w 11737340"/>
                <a:gd name="connsiteY239" fmla="*/ 2674620 h 4168140"/>
                <a:gd name="connsiteX240" fmla="*/ 3482340 w 11737340"/>
                <a:gd name="connsiteY240" fmla="*/ 2621280 h 4168140"/>
                <a:gd name="connsiteX241" fmla="*/ 3436620 w 11737340"/>
                <a:gd name="connsiteY241" fmla="*/ 2552700 h 4168140"/>
                <a:gd name="connsiteX242" fmla="*/ 3329940 w 11737340"/>
                <a:gd name="connsiteY242" fmla="*/ 2423160 h 4168140"/>
                <a:gd name="connsiteX243" fmla="*/ 3261360 w 11737340"/>
                <a:gd name="connsiteY243" fmla="*/ 2324100 h 4168140"/>
                <a:gd name="connsiteX244" fmla="*/ 3131820 w 11737340"/>
                <a:gd name="connsiteY244" fmla="*/ 2209800 h 4168140"/>
                <a:gd name="connsiteX245" fmla="*/ 3040380 w 11737340"/>
                <a:gd name="connsiteY245" fmla="*/ 2141220 h 4168140"/>
                <a:gd name="connsiteX246" fmla="*/ 2910840 w 11737340"/>
                <a:gd name="connsiteY246" fmla="*/ 2034540 h 4168140"/>
                <a:gd name="connsiteX247" fmla="*/ 2849880 w 11737340"/>
                <a:gd name="connsiteY247" fmla="*/ 1958340 h 4168140"/>
                <a:gd name="connsiteX248" fmla="*/ 2743200 w 11737340"/>
                <a:gd name="connsiteY248" fmla="*/ 1889760 h 4168140"/>
                <a:gd name="connsiteX249" fmla="*/ 2659380 w 11737340"/>
                <a:gd name="connsiteY249" fmla="*/ 1844040 h 4168140"/>
                <a:gd name="connsiteX250" fmla="*/ 2575560 w 11737340"/>
                <a:gd name="connsiteY250" fmla="*/ 1744980 h 4168140"/>
                <a:gd name="connsiteX251" fmla="*/ 2468880 w 11737340"/>
                <a:gd name="connsiteY251" fmla="*/ 1645920 h 4168140"/>
                <a:gd name="connsiteX252" fmla="*/ 2400300 w 11737340"/>
                <a:gd name="connsiteY252" fmla="*/ 1607820 h 4168140"/>
                <a:gd name="connsiteX253" fmla="*/ 2263140 w 11737340"/>
                <a:gd name="connsiteY253" fmla="*/ 1501140 h 4168140"/>
                <a:gd name="connsiteX254" fmla="*/ 2171700 w 11737340"/>
                <a:gd name="connsiteY254" fmla="*/ 1432560 h 4168140"/>
                <a:gd name="connsiteX255" fmla="*/ 2087880 w 11737340"/>
                <a:gd name="connsiteY255" fmla="*/ 1363980 h 4168140"/>
                <a:gd name="connsiteX256" fmla="*/ 1950720 w 11737340"/>
                <a:gd name="connsiteY256" fmla="*/ 1272540 h 4168140"/>
                <a:gd name="connsiteX257" fmla="*/ 1805940 w 11737340"/>
                <a:gd name="connsiteY257" fmla="*/ 1135380 h 4168140"/>
                <a:gd name="connsiteX258" fmla="*/ 1729740 w 11737340"/>
                <a:gd name="connsiteY258" fmla="*/ 1089660 h 4168140"/>
                <a:gd name="connsiteX259" fmla="*/ 1668780 w 11737340"/>
                <a:gd name="connsiteY259" fmla="*/ 1043940 h 4168140"/>
                <a:gd name="connsiteX260" fmla="*/ 1592580 w 11737340"/>
                <a:gd name="connsiteY260" fmla="*/ 990600 h 4168140"/>
                <a:gd name="connsiteX261" fmla="*/ 1470660 w 11737340"/>
                <a:gd name="connsiteY261" fmla="*/ 891540 h 4168140"/>
                <a:gd name="connsiteX262" fmla="*/ 1386840 w 11737340"/>
                <a:gd name="connsiteY262" fmla="*/ 845820 h 4168140"/>
                <a:gd name="connsiteX263" fmla="*/ 1318260 w 11737340"/>
                <a:gd name="connsiteY263" fmla="*/ 784860 h 4168140"/>
                <a:gd name="connsiteX264" fmla="*/ 1264920 w 11737340"/>
                <a:gd name="connsiteY264" fmla="*/ 723900 h 4168140"/>
                <a:gd name="connsiteX265" fmla="*/ 1181100 w 11737340"/>
                <a:gd name="connsiteY265" fmla="*/ 647700 h 4168140"/>
                <a:gd name="connsiteX266" fmla="*/ 1089660 w 11737340"/>
                <a:gd name="connsiteY266" fmla="*/ 624840 h 4168140"/>
                <a:gd name="connsiteX267" fmla="*/ 1021080 w 11737340"/>
                <a:gd name="connsiteY267" fmla="*/ 586740 h 4168140"/>
                <a:gd name="connsiteX268" fmla="*/ 937260 w 11737340"/>
                <a:gd name="connsiteY268" fmla="*/ 548640 h 4168140"/>
                <a:gd name="connsiteX269" fmla="*/ 830580 w 11737340"/>
                <a:gd name="connsiteY269" fmla="*/ 510540 h 4168140"/>
                <a:gd name="connsiteX270" fmla="*/ 754380 w 11737340"/>
                <a:gd name="connsiteY270" fmla="*/ 457200 h 4168140"/>
                <a:gd name="connsiteX271" fmla="*/ 708660 w 11737340"/>
                <a:gd name="connsiteY271" fmla="*/ 419100 h 4168140"/>
                <a:gd name="connsiteX272" fmla="*/ 609600 w 11737340"/>
                <a:gd name="connsiteY272" fmla="*/ 396240 h 4168140"/>
                <a:gd name="connsiteX273" fmla="*/ 548640 w 11737340"/>
                <a:gd name="connsiteY273" fmla="*/ 320040 h 4168140"/>
                <a:gd name="connsiteX274" fmla="*/ 510540 w 11737340"/>
                <a:gd name="connsiteY274" fmla="*/ 251460 h 4168140"/>
                <a:gd name="connsiteX275" fmla="*/ 464820 w 11737340"/>
                <a:gd name="connsiteY275" fmla="*/ 190500 h 4168140"/>
                <a:gd name="connsiteX276" fmla="*/ 411480 w 11737340"/>
                <a:gd name="connsiteY276" fmla="*/ 137160 h 4168140"/>
                <a:gd name="connsiteX277" fmla="*/ 373380 w 11737340"/>
                <a:gd name="connsiteY277" fmla="*/ 45720 h 4168140"/>
                <a:gd name="connsiteX278" fmla="*/ 342900 w 11737340"/>
                <a:gd name="connsiteY278" fmla="*/ 0 h 4168140"/>
                <a:gd name="connsiteX279" fmla="*/ 327660 w 11737340"/>
                <a:gd name="connsiteY279" fmla="*/ 60960 h 4168140"/>
                <a:gd name="connsiteX280" fmla="*/ 289560 w 11737340"/>
                <a:gd name="connsiteY280" fmla="*/ 91440 h 4168140"/>
                <a:gd name="connsiteX281" fmla="*/ 236220 w 11737340"/>
                <a:gd name="connsiteY281" fmla="*/ 114300 h 4168140"/>
                <a:gd name="connsiteX282" fmla="*/ 198120 w 11737340"/>
                <a:gd name="connsiteY282" fmla="*/ 175260 h 4168140"/>
                <a:gd name="connsiteX283" fmla="*/ 175260 w 11737340"/>
                <a:gd name="connsiteY283" fmla="*/ 228600 h 4168140"/>
                <a:gd name="connsiteX284" fmla="*/ 114300 w 11737340"/>
                <a:gd name="connsiteY284" fmla="*/ 236220 h 4168140"/>
                <a:gd name="connsiteX285" fmla="*/ 45720 w 11737340"/>
                <a:gd name="connsiteY285" fmla="*/ 251460 h 4168140"/>
                <a:gd name="connsiteX286" fmla="*/ 0 w 11737340"/>
                <a:gd name="connsiteY286" fmla="*/ 281940 h 4168140"/>
                <a:gd name="connsiteX287" fmla="*/ 68580 w 11737340"/>
                <a:gd name="connsiteY287" fmla="*/ 320040 h 4168140"/>
                <a:gd name="connsiteX0" fmla="*/ 68580 w 11737340"/>
                <a:gd name="connsiteY0" fmla="*/ 320040 h 4168140"/>
                <a:gd name="connsiteX1" fmla="*/ 121920 w 11737340"/>
                <a:gd name="connsiteY1" fmla="*/ 381000 h 4168140"/>
                <a:gd name="connsiteX2" fmla="*/ 198120 w 11737340"/>
                <a:gd name="connsiteY2" fmla="*/ 419100 h 4168140"/>
                <a:gd name="connsiteX3" fmla="*/ 320040 w 11737340"/>
                <a:gd name="connsiteY3" fmla="*/ 510540 h 4168140"/>
                <a:gd name="connsiteX4" fmla="*/ 411480 w 11737340"/>
                <a:gd name="connsiteY4" fmla="*/ 563880 h 4168140"/>
                <a:gd name="connsiteX5" fmla="*/ 472440 w 11737340"/>
                <a:gd name="connsiteY5" fmla="*/ 632460 h 4168140"/>
                <a:gd name="connsiteX6" fmla="*/ 601980 w 11737340"/>
                <a:gd name="connsiteY6" fmla="*/ 708660 h 4168140"/>
                <a:gd name="connsiteX7" fmla="*/ 739140 w 11737340"/>
                <a:gd name="connsiteY7" fmla="*/ 784860 h 4168140"/>
                <a:gd name="connsiteX8" fmla="*/ 861060 w 11737340"/>
                <a:gd name="connsiteY8" fmla="*/ 868680 h 4168140"/>
                <a:gd name="connsiteX9" fmla="*/ 944880 w 11737340"/>
                <a:gd name="connsiteY9" fmla="*/ 952500 h 4168140"/>
                <a:gd name="connsiteX10" fmla="*/ 1021080 w 11737340"/>
                <a:gd name="connsiteY10" fmla="*/ 1005840 h 4168140"/>
                <a:gd name="connsiteX11" fmla="*/ 1097280 w 11737340"/>
                <a:gd name="connsiteY11" fmla="*/ 1043940 h 4168140"/>
                <a:gd name="connsiteX12" fmla="*/ 1181100 w 11737340"/>
                <a:gd name="connsiteY12" fmla="*/ 1104900 h 4168140"/>
                <a:gd name="connsiteX13" fmla="*/ 1249680 w 11737340"/>
                <a:gd name="connsiteY13" fmla="*/ 1150620 h 4168140"/>
                <a:gd name="connsiteX14" fmla="*/ 1341120 w 11737340"/>
                <a:gd name="connsiteY14" fmla="*/ 1196340 h 4168140"/>
                <a:gd name="connsiteX15" fmla="*/ 1417320 w 11737340"/>
                <a:gd name="connsiteY15" fmla="*/ 1257300 h 4168140"/>
                <a:gd name="connsiteX16" fmla="*/ 1493520 w 11737340"/>
                <a:gd name="connsiteY16" fmla="*/ 1333500 h 4168140"/>
                <a:gd name="connsiteX17" fmla="*/ 1569720 w 11737340"/>
                <a:gd name="connsiteY17" fmla="*/ 1356360 h 4168140"/>
                <a:gd name="connsiteX18" fmla="*/ 1684020 w 11737340"/>
                <a:gd name="connsiteY18" fmla="*/ 1424940 h 4168140"/>
                <a:gd name="connsiteX19" fmla="*/ 1729740 w 11737340"/>
                <a:gd name="connsiteY19" fmla="*/ 1485900 h 4168140"/>
                <a:gd name="connsiteX20" fmla="*/ 1844040 w 11737340"/>
                <a:gd name="connsiteY20" fmla="*/ 1569720 h 4168140"/>
                <a:gd name="connsiteX21" fmla="*/ 1935480 w 11737340"/>
                <a:gd name="connsiteY21" fmla="*/ 1615440 h 4168140"/>
                <a:gd name="connsiteX22" fmla="*/ 2049780 w 11737340"/>
                <a:gd name="connsiteY22" fmla="*/ 1691640 h 4168140"/>
                <a:gd name="connsiteX23" fmla="*/ 2133600 w 11737340"/>
                <a:gd name="connsiteY23" fmla="*/ 1729740 h 4168140"/>
                <a:gd name="connsiteX24" fmla="*/ 2202180 w 11737340"/>
                <a:gd name="connsiteY24" fmla="*/ 1805940 h 4168140"/>
                <a:gd name="connsiteX25" fmla="*/ 2255520 w 11737340"/>
                <a:gd name="connsiteY25" fmla="*/ 1821180 h 4168140"/>
                <a:gd name="connsiteX26" fmla="*/ 2316480 w 11737340"/>
                <a:gd name="connsiteY26" fmla="*/ 1866900 h 4168140"/>
                <a:gd name="connsiteX27" fmla="*/ 2423160 w 11737340"/>
                <a:gd name="connsiteY27" fmla="*/ 2004060 h 4168140"/>
                <a:gd name="connsiteX28" fmla="*/ 2476500 w 11737340"/>
                <a:gd name="connsiteY28" fmla="*/ 2087880 h 4168140"/>
                <a:gd name="connsiteX29" fmla="*/ 2567940 w 11737340"/>
                <a:gd name="connsiteY29" fmla="*/ 2148840 h 4168140"/>
                <a:gd name="connsiteX30" fmla="*/ 2682240 w 11737340"/>
                <a:gd name="connsiteY30" fmla="*/ 2186940 h 4168140"/>
                <a:gd name="connsiteX31" fmla="*/ 2743200 w 11737340"/>
                <a:gd name="connsiteY31" fmla="*/ 2209800 h 4168140"/>
                <a:gd name="connsiteX32" fmla="*/ 2811780 w 11737340"/>
                <a:gd name="connsiteY32" fmla="*/ 2247900 h 4168140"/>
                <a:gd name="connsiteX33" fmla="*/ 2887980 w 11737340"/>
                <a:gd name="connsiteY33" fmla="*/ 2301240 h 4168140"/>
                <a:gd name="connsiteX34" fmla="*/ 2979420 w 11737340"/>
                <a:gd name="connsiteY34" fmla="*/ 2385060 h 4168140"/>
                <a:gd name="connsiteX35" fmla="*/ 3055620 w 11737340"/>
                <a:gd name="connsiteY35" fmla="*/ 2461260 h 4168140"/>
                <a:gd name="connsiteX36" fmla="*/ 3139440 w 11737340"/>
                <a:gd name="connsiteY36" fmla="*/ 2537460 h 4168140"/>
                <a:gd name="connsiteX37" fmla="*/ 3261360 w 11737340"/>
                <a:gd name="connsiteY37" fmla="*/ 2628900 h 4168140"/>
                <a:gd name="connsiteX38" fmla="*/ 3345180 w 11737340"/>
                <a:gd name="connsiteY38" fmla="*/ 2720340 h 4168140"/>
                <a:gd name="connsiteX39" fmla="*/ 3444240 w 11737340"/>
                <a:gd name="connsiteY39" fmla="*/ 2796540 h 4168140"/>
                <a:gd name="connsiteX40" fmla="*/ 3558540 w 11737340"/>
                <a:gd name="connsiteY40" fmla="*/ 2872740 h 4168140"/>
                <a:gd name="connsiteX41" fmla="*/ 3619500 w 11737340"/>
                <a:gd name="connsiteY41" fmla="*/ 2979420 h 4168140"/>
                <a:gd name="connsiteX42" fmla="*/ 3619500 w 11737340"/>
                <a:gd name="connsiteY42" fmla="*/ 2979420 h 4168140"/>
                <a:gd name="connsiteX43" fmla="*/ 3649980 w 11737340"/>
                <a:gd name="connsiteY43" fmla="*/ 3048000 h 4168140"/>
                <a:gd name="connsiteX44" fmla="*/ 3703320 w 11737340"/>
                <a:gd name="connsiteY44" fmla="*/ 3086100 h 4168140"/>
                <a:gd name="connsiteX45" fmla="*/ 3764280 w 11737340"/>
                <a:gd name="connsiteY45" fmla="*/ 3063240 h 4168140"/>
                <a:gd name="connsiteX46" fmla="*/ 3848100 w 11737340"/>
                <a:gd name="connsiteY46" fmla="*/ 3025140 h 4168140"/>
                <a:gd name="connsiteX47" fmla="*/ 3916680 w 11737340"/>
                <a:gd name="connsiteY47" fmla="*/ 3032760 h 4168140"/>
                <a:gd name="connsiteX48" fmla="*/ 4030980 w 11737340"/>
                <a:gd name="connsiteY48" fmla="*/ 3063240 h 4168140"/>
                <a:gd name="connsiteX49" fmla="*/ 4137660 w 11737340"/>
                <a:gd name="connsiteY49" fmla="*/ 3101340 h 4168140"/>
                <a:gd name="connsiteX50" fmla="*/ 4259580 w 11737340"/>
                <a:gd name="connsiteY50" fmla="*/ 3147060 h 4168140"/>
                <a:gd name="connsiteX51" fmla="*/ 4381500 w 11737340"/>
                <a:gd name="connsiteY51" fmla="*/ 3192780 h 4168140"/>
                <a:gd name="connsiteX52" fmla="*/ 4526280 w 11737340"/>
                <a:gd name="connsiteY52" fmla="*/ 3276600 h 4168140"/>
                <a:gd name="connsiteX53" fmla="*/ 4587240 w 11737340"/>
                <a:gd name="connsiteY53" fmla="*/ 3299460 h 4168140"/>
                <a:gd name="connsiteX54" fmla="*/ 4610100 w 11737340"/>
                <a:gd name="connsiteY54" fmla="*/ 3352800 h 4168140"/>
                <a:gd name="connsiteX55" fmla="*/ 4648200 w 11737340"/>
                <a:gd name="connsiteY55" fmla="*/ 3436620 h 4168140"/>
                <a:gd name="connsiteX56" fmla="*/ 4671060 w 11737340"/>
                <a:gd name="connsiteY56" fmla="*/ 3520440 h 4168140"/>
                <a:gd name="connsiteX57" fmla="*/ 4678680 w 11737340"/>
                <a:gd name="connsiteY57" fmla="*/ 3589020 h 4168140"/>
                <a:gd name="connsiteX58" fmla="*/ 4686300 w 11737340"/>
                <a:gd name="connsiteY58" fmla="*/ 3649980 h 4168140"/>
                <a:gd name="connsiteX59" fmla="*/ 4724400 w 11737340"/>
                <a:gd name="connsiteY59" fmla="*/ 3680460 h 4168140"/>
                <a:gd name="connsiteX60" fmla="*/ 4785360 w 11737340"/>
                <a:gd name="connsiteY60" fmla="*/ 3672840 h 4168140"/>
                <a:gd name="connsiteX61" fmla="*/ 4869180 w 11737340"/>
                <a:gd name="connsiteY61" fmla="*/ 3703320 h 4168140"/>
                <a:gd name="connsiteX62" fmla="*/ 4914900 w 11737340"/>
                <a:gd name="connsiteY62" fmla="*/ 3756660 h 4168140"/>
                <a:gd name="connsiteX63" fmla="*/ 5105400 w 11737340"/>
                <a:gd name="connsiteY63" fmla="*/ 3832860 h 4168140"/>
                <a:gd name="connsiteX64" fmla="*/ 5173980 w 11737340"/>
                <a:gd name="connsiteY64" fmla="*/ 3886200 h 4168140"/>
                <a:gd name="connsiteX65" fmla="*/ 5242560 w 11737340"/>
                <a:gd name="connsiteY65" fmla="*/ 3924300 h 4168140"/>
                <a:gd name="connsiteX66" fmla="*/ 5364480 w 11737340"/>
                <a:gd name="connsiteY66" fmla="*/ 3962400 h 4168140"/>
                <a:gd name="connsiteX67" fmla="*/ 5516880 w 11737340"/>
                <a:gd name="connsiteY67" fmla="*/ 4046220 h 4168140"/>
                <a:gd name="connsiteX68" fmla="*/ 5585460 w 11737340"/>
                <a:gd name="connsiteY68" fmla="*/ 4099560 h 4168140"/>
                <a:gd name="connsiteX69" fmla="*/ 5661660 w 11737340"/>
                <a:gd name="connsiteY69" fmla="*/ 4122420 h 4168140"/>
                <a:gd name="connsiteX70" fmla="*/ 5745480 w 11737340"/>
                <a:gd name="connsiteY70" fmla="*/ 4130040 h 4168140"/>
                <a:gd name="connsiteX71" fmla="*/ 5836920 w 11737340"/>
                <a:gd name="connsiteY71" fmla="*/ 4130040 h 4168140"/>
                <a:gd name="connsiteX72" fmla="*/ 5951220 w 11737340"/>
                <a:gd name="connsiteY72" fmla="*/ 4145280 h 4168140"/>
                <a:gd name="connsiteX73" fmla="*/ 6035040 w 11737340"/>
                <a:gd name="connsiteY73" fmla="*/ 4168140 h 4168140"/>
                <a:gd name="connsiteX74" fmla="*/ 6149340 w 11737340"/>
                <a:gd name="connsiteY74" fmla="*/ 4137660 h 4168140"/>
                <a:gd name="connsiteX75" fmla="*/ 6286500 w 11737340"/>
                <a:gd name="connsiteY75" fmla="*/ 4114800 h 4168140"/>
                <a:gd name="connsiteX76" fmla="*/ 6393180 w 11737340"/>
                <a:gd name="connsiteY76" fmla="*/ 4053840 h 4168140"/>
                <a:gd name="connsiteX77" fmla="*/ 6484620 w 11737340"/>
                <a:gd name="connsiteY77" fmla="*/ 4038600 h 4168140"/>
                <a:gd name="connsiteX78" fmla="*/ 6583680 w 11737340"/>
                <a:gd name="connsiteY78" fmla="*/ 3970020 h 4168140"/>
                <a:gd name="connsiteX79" fmla="*/ 6697980 w 11737340"/>
                <a:gd name="connsiteY79" fmla="*/ 3886200 h 4168140"/>
                <a:gd name="connsiteX80" fmla="*/ 6728460 w 11737340"/>
                <a:gd name="connsiteY80" fmla="*/ 3817620 h 4168140"/>
                <a:gd name="connsiteX81" fmla="*/ 6842760 w 11737340"/>
                <a:gd name="connsiteY81" fmla="*/ 3733800 h 4168140"/>
                <a:gd name="connsiteX82" fmla="*/ 6972300 w 11737340"/>
                <a:gd name="connsiteY82" fmla="*/ 3642360 h 4168140"/>
                <a:gd name="connsiteX83" fmla="*/ 7078980 w 11737340"/>
                <a:gd name="connsiteY83" fmla="*/ 3528060 h 4168140"/>
                <a:gd name="connsiteX84" fmla="*/ 7139940 w 11737340"/>
                <a:gd name="connsiteY84" fmla="*/ 3444240 h 4168140"/>
                <a:gd name="connsiteX85" fmla="*/ 7269480 w 11737340"/>
                <a:gd name="connsiteY85" fmla="*/ 3284220 h 4168140"/>
                <a:gd name="connsiteX86" fmla="*/ 7330440 w 11737340"/>
                <a:gd name="connsiteY86" fmla="*/ 3185160 h 4168140"/>
                <a:gd name="connsiteX87" fmla="*/ 7376160 w 11737340"/>
                <a:gd name="connsiteY87" fmla="*/ 3116580 h 4168140"/>
                <a:gd name="connsiteX88" fmla="*/ 7444740 w 11737340"/>
                <a:gd name="connsiteY88" fmla="*/ 3093720 h 4168140"/>
                <a:gd name="connsiteX89" fmla="*/ 7513320 w 11737340"/>
                <a:gd name="connsiteY89" fmla="*/ 3101340 h 4168140"/>
                <a:gd name="connsiteX90" fmla="*/ 7574280 w 11737340"/>
                <a:gd name="connsiteY90" fmla="*/ 3078480 h 4168140"/>
                <a:gd name="connsiteX91" fmla="*/ 7726680 w 11737340"/>
                <a:gd name="connsiteY91" fmla="*/ 3108960 h 4168140"/>
                <a:gd name="connsiteX92" fmla="*/ 7833360 w 11737340"/>
                <a:gd name="connsiteY92" fmla="*/ 3162300 h 4168140"/>
                <a:gd name="connsiteX93" fmla="*/ 7962900 w 11737340"/>
                <a:gd name="connsiteY93" fmla="*/ 3192780 h 4168140"/>
                <a:gd name="connsiteX94" fmla="*/ 8161020 w 11737340"/>
                <a:gd name="connsiteY94" fmla="*/ 3268980 h 4168140"/>
                <a:gd name="connsiteX95" fmla="*/ 8290560 w 11737340"/>
                <a:gd name="connsiteY95" fmla="*/ 3337560 h 4168140"/>
                <a:gd name="connsiteX96" fmla="*/ 8382000 w 11737340"/>
                <a:gd name="connsiteY96" fmla="*/ 3360420 h 4168140"/>
                <a:gd name="connsiteX97" fmla="*/ 8458200 w 11737340"/>
                <a:gd name="connsiteY97" fmla="*/ 3398520 h 4168140"/>
                <a:gd name="connsiteX98" fmla="*/ 8595360 w 11737340"/>
                <a:gd name="connsiteY98" fmla="*/ 3512820 h 4168140"/>
                <a:gd name="connsiteX99" fmla="*/ 8641080 w 11737340"/>
                <a:gd name="connsiteY99" fmla="*/ 3566160 h 4168140"/>
                <a:gd name="connsiteX100" fmla="*/ 8702040 w 11737340"/>
                <a:gd name="connsiteY100" fmla="*/ 3604260 h 4168140"/>
                <a:gd name="connsiteX101" fmla="*/ 8763000 w 11737340"/>
                <a:gd name="connsiteY101" fmla="*/ 3634740 h 4168140"/>
                <a:gd name="connsiteX102" fmla="*/ 8846820 w 11737340"/>
                <a:gd name="connsiteY102" fmla="*/ 3632200 h 4168140"/>
                <a:gd name="connsiteX103" fmla="*/ 8968740 w 11737340"/>
                <a:gd name="connsiteY103" fmla="*/ 3634740 h 4168140"/>
                <a:gd name="connsiteX104" fmla="*/ 9060180 w 11737340"/>
                <a:gd name="connsiteY104" fmla="*/ 3642360 h 4168140"/>
                <a:gd name="connsiteX105" fmla="*/ 9151620 w 11737340"/>
                <a:gd name="connsiteY105" fmla="*/ 3657600 h 4168140"/>
                <a:gd name="connsiteX106" fmla="*/ 9230360 w 11737340"/>
                <a:gd name="connsiteY106" fmla="*/ 3657600 h 4168140"/>
                <a:gd name="connsiteX107" fmla="*/ 9311640 w 11737340"/>
                <a:gd name="connsiteY107" fmla="*/ 3611880 h 4168140"/>
                <a:gd name="connsiteX108" fmla="*/ 9433560 w 11737340"/>
                <a:gd name="connsiteY108" fmla="*/ 3589020 h 4168140"/>
                <a:gd name="connsiteX109" fmla="*/ 9509760 w 11737340"/>
                <a:gd name="connsiteY109" fmla="*/ 3528060 h 4168140"/>
                <a:gd name="connsiteX110" fmla="*/ 9646920 w 11737340"/>
                <a:gd name="connsiteY110" fmla="*/ 3489960 h 4168140"/>
                <a:gd name="connsiteX111" fmla="*/ 9784080 w 11737340"/>
                <a:gd name="connsiteY111" fmla="*/ 3444240 h 4168140"/>
                <a:gd name="connsiteX112" fmla="*/ 9860280 w 11737340"/>
                <a:gd name="connsiteY112" fmla="*/ 3383280 h 4168140"/>
                <a:gd name="connsiteX113" fmla="*/ 9921240 w 11737340"/>
                <a:gd name="connsiteY113" fmla="*/ 3314700 h 4168140"/>
                <a:gd name="connsiteX114" fmla="*/ 9997440 w 11737340"/>
                <a:gd name="connsiteY114" fmla="*/ 3208020 h 4168140"/>
                <a:gd name="connsiteX115" fmla="*/ 10043160 w 11737340"/>
                <a:gd name="connsiteY115" fmla="*/ 3101340 h 4168140"/>
                <a:gd name="connsiteX116" fmla="*/ 10104120 w 11737340"/>
                <a:gd name="connsiteY116" fmla="*/ 3017520 h 4168140"/>
                <a:gd name="connsiteX117" fmla="*/ 10157460 w 11737340"/>
                <a:gd name="connsiteY117" fmla="*/ 2933700 h 4168140"/>
                <a:gd name="connsiteX118" fmla="*/ 10218420 w 11737340"/>
                <a:gd name="connsiteY118" fmla="*/ 2849880 h 4168140"/>
                <a:gd name="connsiteX119" fmla="*/ 10294620 w 11737340"/>
                <a:gd name="connsiteY119" fmla="*/ 2735580 h 4168140"/>
                <a:gd name="connsiteX120" fmla="*/ 10347960 w 11737340"/>
                <a:gd name="connsiteY120" fmla="*/ 2621280 h 4168140"/>
                <a:gd name="connsiteX121" fmla="*/ 10431780 w 11737340"/>
                <a:gd name="connsiteY121" fmla="*/ 2499360 h 4168140"/>
                <a:gd name="connsiteX122" fmla="*/ 10500360 w 11737340"/>
                <a:gd name="connsiteY122" fmla="*/ 2354580 h 4168140"/>
                <a:gd name="connsiteX123" fmla="*/ 10553700 w 11737340"/>
                <a:gd name="connsiteY123" fmla="*/ 2263140 h 4168140"/>
                <a:gd name="connsiteX124" fmla="*/ 10584180 w 11737340"/>
                <a:gd name="connsiteY124" fmla="*/ 2194560 h 4168140"/>
                <a:gd name="connsiteX125" fmla="*/ 10624820 w 11737340"/>
                <a:gd name="connsiteY125" fmla="*/ 2125980 h 4168140"/>
                <a:gd name="connsiteX126" fmla="*/ 10675620 w 11737340"/>
                <a:gd name="connsiteY126" fmla="*/ 2049780 h 4168140"/>
                <a:gd name="connsiteX127" fmla="*/ 10690860 w 11737340"/>
                <a:gd name="connsiteY127" fmla="*/ 1988820 h 4168140"/>
                <a:gd name="connsiteX128" fmla="*/ 10713720 w 11737340"/>
                <a:gd name="connsiteY128" fmla="*/ 1927860 h 4168140"/>
                <a:gd name="connsiteX129" fmla="*/ 10767060 w 11737340"/>
                <a:gd name="connsiteY129" fmla="*/ 1859280 h 4168140"/>
                <a:gd name="connsiteX130" fmla="*/ 10873740 w 11737340"/>
                <a:gd name="connsiteY130" fmla="*/ 1828800 h 4168140"/>
                <a:gd name="connsiteX131" fmla="*/ 11079480 w 11737340"/>
                <a:gd name="connsiteY131" fmla="*/ 1767840 h 4168140"/>
                <a:gd name="connsiteX132" fmla="*/ 11247120 w 11737340"/>
                <a:gd name="connsiteY132" fmla="*/ 1684020 h 4168140"/>
                <a:gd name="connsiteX133" fmla="*/ 11407140 w 11737340"/>
                <a:gd name="connsiteY133" fmla="*/ 1628140 h 4168140"/>
                <a:gd name="connsiteX134" fmla="*/ 11490960 w 11737340"/>
                <a:gd name="connsiteY134" fmla="*/ 1577340 h 4168140"/>
                <a:gd name="connsiteX135" fmla="*/ 11635740 w 11737340"/>
                <a:gd name="connsiteY135" fmla="*/ 1508760 h 4168140"/>
                <a:gd name="connsiteX136" fmla="*/ 11737340 w 11737340"/>
                <a:gd name="connsiteY136" fmla="*/ 1442720 h 4168140"/>
                <a:gd name="connsiteX137" fmla="*/ 11620500 w 11737340"/>
                <a:gd name="connsiteY137" fmla="*/ 1417320 h 4168140"/>
                <a:gd name="connsiteX138" fmla="*/ 11567160 w 11737340"/>
                <a:gd name="connsiteY138" fmla="*/ 1379220 h 4168140"/>
                <a:gd name="connsiteX139" fmla="*/ 11498580 w 11737340"/>
                <a:gd name="connsiteY139" fmla="*/ 1318260 h 4168140"/>
                <a:gd name="connsiteX140" fmla="*/ 11468100 w 11737340"/>
                <a:gd name="connsiteY140" fmla="*/ 1280160 h 4168140"/>
                <a:gd name="connsiteX141" fmla="*/ 11442700 w 11737340"/>
                <a:gd name="connsiteY141" fmla="*/ 1231900 h 4168140"/>
                <a:gd name="connsiteX142" fmla="*/ 11384280 w 11737340"/>
                <a:gd name="connsiteY142" fmla="*/ 1310640 h 4168140"/>
                <a:gd name="connsiteX143" fmla="*/ 11353800 w 11737340"/>
                <a:gd name="connsiteY143" fmla="*/ 1356360 h 4168140"/>
                <a:gd name="connsiteX144" fmla="*/ 11224260 w 11737340"/>
                <a:gd name="connsiteY144" fmla="*/ 1417320 h 4168140"/>
                <a:gd name="connsiteX145" fmla="*/ 11109960 w 11737340"/>
                <a:gd name="connsiteY145" fmla="*/ 1463040 h 4168140"/>
                <a:gd name="connsiteX146" fmla="*/ 10911840 w 11737340"/>
                <a:gd name="connsiteY146" fmla="*/ 1524000 h 4168140"/>
                <a:gd name="connsiteX147" fmla="*/ 10774680 w 11737340"/>
                <a:gd name="connsiteY147" fmla="*/ 1546860 h 4168140"/>
                <a:gd name="connsiteX148" fmla="*/ 10675620 w 11737340"/>
                <a:gd name="connsiteY148" fmla="*/ 1615440 h 4168140"/>
                <a:gd name="connsiteX149" fmla="*/ 10568940 w 11737340"/>
                <a:gd name="connsiteY149" fmla="*/ 1676400 h 4168140"/>
                <a:gd name="connsiteX150" fmla="*/ 10485120 w 11737340"/>
                <a:gd name="connsiteY150" fmla="*/ 1760220 h 4168140"/>
                <a:gd name="connsiteX151" fmla="*/ 10454640 w 11737340"/>
                <a:gd name="connsiteY151" fmla="*/ 1836420 h 4168140"/>
                <a:gd name="connsiteX152" fmla="*/ 10416540 w 11737340"/>
                <a:gd name="connsiteY152" fmla="*/ 1927860 h 4168140"/>
                <a:gd name="connsiteX153" fmla="*/ 10401300 w 11737340"/>
                <a:gd name="connsiteY153" fmla="*/ 2004060 h 4168140"/>
                <a:gd name="connsiteX154" fmla="*/ 10363200 w 11737340"/>
                <a:gd name="connsiteY154" fmla="*/ 2095500 h 4168140"/>
                <a:gd name="connsiteX155" fmla="*/ 10317480 w 11737340"/>
                <a:gd name="connsiteY155" fmla="*/ 2225040 h 4168140"/>
                <a:gd name="connsiteX156" fmla="*/ 10287000 w 11737340"/>
                <a:gd name="connsiteY156" fmla="*/ 2346960 h 4168140"/>
                <a:gd name="connsiteX157" fmla="*/ 10218420 w 11737340"/>
                <a:gd name="connsiteY157" fmla="*/ 2499360 h 4168140"/>
                <a:gd name="connsiteX158" fmla="*/ 10134600 w 11737340"/>
                <a:gd name="connsiteY158" fmla="*/ 2621280 h 4168140"/>
                <a:gd name="connsiteX159" fmla="*/ 10043160 w 11737340"/>
                <a:gd name="connsiteY159" fmla="*/ 2735580 h 4168140"/>
                <a:gd name="connsiteX160" fmla="*/ 9974580 w 11737340"/>
                <a:gd name="connsiteY160" fmla="*/ 2857500 h 4168140"/>
                <a:gd name="connsiteX161" fmla="*/ 9906000 w 11737340"/>
                <a:gd name="connsiteY161" fmla="*/ 2941320 h 4168140"/>
                <a:gd name="connsiteX162" fmla="*/ 9860280 w 11737340"/>
                <a:gd name="connsiteY162" fmla="*/ 3032760 h 4168140"/>
                <a:gd name="connsiteX163" fmla="*/ 9806940 w 11737340"/>
                <a:gd name="connsiteY163" fmla="*/ 3116580 h 4168140"/>
                <a:gd name="connsiteX164" fmla="*/ 9715500 w 11737340"/>
                <a:gd name="connsiteY164" fmla="*/ 3208020 h 4168140"/>
                <a:gd name="connsiteX165" fmla="*/ 9616440 w 11737340"/>
                <a:gd name="connsiteY165" fmla="*/ 3261360 h 4168140"/>
                <a:gd name="connsiteX166" fmla="*/ 9532620 w 11737340"/>
                <a:gd name="connsiteY166" fmla="*/ 3329940 h 4168140"/>
                <a:gd name="connsiteX167" fmla="*/ 9471660 w 11737340"/>
                <a:gd name="connsiteY167" fmla="*/ 3375660 h 4168140"/>
                <a:gd name="connsiteX168" fmla="*/ 9410700 w 11737340"/>
                <a:gd name="connsiteY168" fmla="*/ 3429000 h 4168140"/>
                <a:gd name="connsiteX169" fmla="*/ 9288780 w 11737340"/>
                <a:gd name="connsiteY169" fmla="*/ 3436620 h 4168140"/>
                <a:gd name="connsiteX170" fmla="*/ 9166860 w 11737340"/>
                <a:gd name="connsiteY170" fmla="*/ 3444240 h 4168140"/>
                <a:gd name="connsiteX171" fmla="*/ 9029700 w 11737340"/>
                <a:gd name="connsiteY171" fmla="*/ 3413760 h 4168140"/>
                <a:gd name="connsiteX172" fmla="*/ 8823960 w 11737340"/>
                <a:gd name="connsiteY172" fmla="*/ 3360420 h 4168140"/>
                <a:gd name="connsiteX173" fmla="*/ 8679180 w 11737340"/>
                <a:gd name="connsiteY173" fmla="*/ 3329940 h 4168140"/>
                <a:gd name="connsiteX174" fmla="*/ 8572500 w 11737340"/>
                <a:gd name="connsiteY174" fmla="*/ 3276600 h 4168140"/>
                <a:gd name="connsiteX175" fmla="*/ 8465820 w 11737340"/>
                <a:gd name="connsiteY175" fmla="*/ 3215640 h 4168140"/>
                <a:gd name="connsiteX176" fmla="*/ 8321040 w 11737340"/>
                <a:gd name="connsiteY176" fmla="*/ 3177540 h 4168140"/>
                <a:gd name="connsiteX177" fmla="*/ 8199120 w 11737340"/>
                <a:gd name="connsiteY177" fmla="*/ 3131820 h 4168140"/>
                <a:gd name="connsiteX178" fmla="*/ 8069580 w 11737340"/>
                <a:gd name="connsiteY178" fmla="*/ 3078480 h 4168140"/>
                <a:gd name="connsiteX179" fmla="*/ 7917180 w 11737340"/>
                <a:gd name="connsiteY179" fmla="*/ 2994660 h 4168140"/>
                <a:gd name="connsiteX180" fmla="*/ 7787640 w 11737340"/>
                <a:gd name="connsiteY180" fmla="*/ 2971800 h 4168140"/>
                <a:gd name="connsiteX181" fmla="*/ 7719060 w 11737340"/>
                <a:gd name="connsiteY181" fmla="*/ 2933700 h 4168140"/>
                <a:gd name="connsiteX182" fmla="*/ 7612380 w 11737340"/>
                <a:gd name="connsiteY182" fmla="*/ 2903220 h 4168140"/>
                <a:gd name="connsiteX183" fmla="*/ 7566660 w 11737340"/>
                <a:gd name="connsiteY183" fmla="*/ 2887980 h 4168140"/>
                <a:gd name="connsiteX184" fmla="*/ 7551420 w 11737340"/>
                <a:gd name="connsiteY184" fmla="*/ 2849880 h 4168140"/>
                <a:gd name="connsiteX185" fmla="*/ 7533640 w 11737340"/>
                <a:gd name="connsiteY185" fmla="*/ 2788920 h 4168140"/>
                <a:gd name="connsiteX186" fmla="*/ 7475220 w 11737340"/>
                <a:gd name="connsiteY186" fmla="*/ 2857500 h 4168140"/>
                <a:gd name="connsiteX187" fmla="*/ 7414260 w 11737340"/>
                <a:gd name="connsiteY187" fmla="*/ 2887980 h 4168140"/>
                <a:gd name="connsiteX188" fmla="*/ 7345680 w 11737340"/>
                <a:gd name="connsiteY188" fmla="*/ 2971800 h 4168140"/>
                <a:gd name="connsiteX189" fmla="*/ 7315200 w 11737340"/>
                <a:gd name="connsiteY189" fmla="*/ 2994660 h 4168140"/>
                <a:gd name="connsiteX190" fmla="*/ 7261860 w 11737340"/>
                <a:gd name="connsiteY190" fmla="*/ 3009900 h 4168140"/>
                <a:gd name="connsiteX191" fmla="*/ 7193280 w 11737340"/>
                <a:gd name="connsiteY191" fmla="*/ 3025140 h 4168140"/>
                <a:gd name="connsiteX192" fmla="*/ 7155180 w 11737340"/>
                <a:gd name="connsiteY192" fmla="*/ 3078480 h 4168140"/>
                <a:gd name="connsiteX193" fmla="*/ 7109460 w 11737340"/>
                <a:gd name="connsiteY193" fmla="*/ 3154680 h 4168140"/>
                <a:gd name="connsiteX194" fmla="*/ 7048500 w 11737340"/>
                <a:gd name="connsiteY194" fmla="*/ 3246120 h 4168140"/>
                <a:gd name="connsiteX195" fmla="*/ 6995160 w 11737340"/>
                <a:gd name="connsiteY195" fmla="*/ 3307080 h 4168140"/>
                <a:gd name="connsiteX196" fmla="*/ 6972300 w 11737340"/>
                <a:gd name="connsiteY196" fmla="*/ 3352800 h 4168140"/>
                <a:gd name="connsiteX197" fmla="*/ 6949440 w 11737340"/>
                <a:gd name="connsiteY197" fmla="*/ 3413760 h 4168140"/>
                <a:gd name="connsiteX198" fmla="*/ 6949440 w 11737340"/>
                <a:gd name="connsiteY198" fmla="*/ 3413760 h 4168140"/>
                <a:gd name="connsiteX199" fmla="*/ 6911340 w 11737340"/>
                <a:gd name="connsiteY199" fmla="*/ 3474720 h 4168140"/>
                <a:gd name="connsiteX200" fmla="*/ 6888480 w 11737340"/>
                <a:gd name="connsiteY200" fmla="*/ 3505200 h 4168140"/>
                <a:gd name="connsiteX201" fmla="*/ 6819900 w 11737340"/>
                <a:gd name="connsiteY201" fmla="*/ 3566160 h 4168140"/>
                <a:gd name="connsiteX202" fmla="*/ 6743700 w 11737340"/>
                <a:gd name="connsiteY202" fmla="*/ 3581400 h 4168140"/>
                <a:gd name="connsiteX203" fmla="*/ 6675120 w 11737340"/>
                <a:gd name="connsiteY203" fmla="*/ 3657600 h 4168140"/>
                <a:gd name="connsiteX204" fmla="*/ 6629400 w 11737340"/>
                <a:gd name="connsiteY204" fmla="*/ 3718560 h 4168140"/>
                <a:gd name="connsiteX205" fmla="*/ 6576060 w 11737340"/>
                <a:gd name="connsiteY205" fmla="*/ 3779520 h 4168140"/>
                <a:gd name="connsiteX206" fmla="*/ 6484620 w 11737340"/>
                <a:gd name="connsiteY206" fmla="*/ 3817620 h 4168140"/>
                <a:gd name="connsiteX207" fmla="*/ 6400800 w 11737340"/>
                <a:gd name="connsiteY207" fmla="*/ 3832860 h 4168140"/>
                <a:gd name="connsiteX208" fmla="*/ 6263640 w 11737340"/>
                <a:gd name="connsiteY208" fmla="*/ 3870960 h 4168140"/>
                <a:gd name="connsiteX209" fmla="*/ 6126480 w 11737340"/>
                <a:gd name="connsiteY209" fmla="*/ 3901440 h 4168140"/>
                <a:gd name="connsiteX210" fmla="*/ 6027420 w 11737340"/>
                <a:gd name="connsiteY210" fmla="*/ 3916680 h 4168140"/>
                <a:gd name="connsiteX211" fmla="*/ 5890260 w 11737340"/>
                <a:gd name="connsiteY211" fmla="*/ 3878580 h 4168140"/>
                <a:gd name="connsiteX212" fmla="*/ 5821680 w 11737340"/>
                <a:gd name="connsiteY212" fmla="*/ 3863340 h 4168140"/>
                <a:gd name="connsiteX213" fmla="*/ 5737860 w 11737340"/>
                <a:gd name="connsiteY213" fmla="*/ 3825240 h 4168140"/>
                <a:gd name="connsiteX214" fmla="*/ 5638800 w 11737340"/>
                <a:gd name="connsiteY214" fmla="*/ 3794760 h 4168140"/>
                <a:gd name="connsiteX215" fmla="*/ 5524500 w 11737340"/>
                <a:gd name="connsiteY215" fmla="*/ 3756660 h 4168140"/>
                <a:gd name="connsiteX216" fmla="*/ 5448300 w 11737340"/>
                <a:gd name="connsiteY216" fmla="*/ 3718560 h 4168140"/>
                <a:gd name="connsiteX217" fmla="*/ 5349240 w 11737340"/>
                <a:gd name="connsiteY217" fmla="*/ 3657600 h 4168140"/>
                <a:gd name="connsiteX218" fmla="*/ 5295900 w 11737340"/>
                <a:gd name="connsiteY218" fmla="*/ 3619500 h 4168140"/>
                <a:gd name="connsiteX219" fmla="*/ 5234940 w 11737340"/>
                <a:gd name="connsiteY219" fmla="*/ 3596640 h 4168140"/>
                <a:gd name="connsiteX220" fmla="*/ 5135880 w 11737340"/>
                <a:gd name="connsiteY220" fmla="*/ 3550920 h 4168140"/>
                <a:gd name="connsiteX221" fmla="*/ 5059680 w 11737340"/>
                <a:gd name="connsiteY221" fmla="*/ 3505200 h 4168140"/>
                <a:gd name="connsiteX222" fmla="*/ 5029200 w 11737340"/>
                <a:gd name="connsiteY222" fmla="*/ 3482340 h 4168140"/>
                <a:gd name="connsiteX223" fmla="*/ 4960620 w 11737340"/>
                <a:gd name="connsiteY223" fmla="*/ 3413760 h 4168140"/>
                <a:gd name="connsiteX224" fmla="*/ 4876800 w 11737340"/>
                <a:gd name="connsiteY224" fmla="*/ 3299460 h 4168140"/>
                <a:gd name="connsiteX225" fmla="*/ 4808220 w 11737340"/>
                <a:gd name="connsiteY225" fmla="*/ 3200400 h 4168140"/>
                <a:gd name="connsiteX226" fmla="*/ 4777740 w 11737340"/>
                <a:gd name="connsiteY226" fmla="*/ 3147060 h 4168140"/>
                <a:gd name="connsiteX227" fmla="*/ 4724400 w 11737340"/>
                <a:gd name="connsiteY227" fmla="*/ 3108960 h 4168140"/>
                <a:gd name="connsiteX228" fmla="*/ 4648200 w 11737340"/>
                <a:gd name="connsiteY228" fmla="*/ 3063240 h 4168140"/>
                <a:gd name="connsiteX229" fmla="*/ 4533900 w 11737340"/>
                <a:gd name="connsiteY229" fmla="*/ 2979420 h 4168140"/>
                <a:gd name="connsiteX230" fmla="*/ 4427220 w 11737340"/>
                <a:gd name="connsiteY230" fmla="*/ 2941320 h 4168140"/>
                <a:gd name="connsiteX231" fmla="*/ 4366260 w 11737340"/>
                <a:gd name="connsiteY231" fmla="*/ 2903220 h 4168140"/>
                <a:gd name="connsiteX232" fmla="*/ 4244340 w 11737340"/>
                <a:gd name="connsiteY232" fmla="*/ 2842260 h 4168140"/>
                <a:gd name="connsiteX233" fmla="*/ 4145280 w 11737340"/>
                <a:gd name="connsiteY233" fmla="*/ 2811780 h 4168140"/>
                <a:gd name="connsiteX234" fmla="*/ 4038600 w 11737340"/>
                <a:gd name="connsiteY234" fmla="*/ 2804160 h 4168140"/>
                <a:gd name="connsiteX235" fmla="*/ 3954780 w 11737340"/>
                <a:gd name="connsiteY235" fmla="*/ 2819400 h 4168140"/>
                <a:gd name="connsiteX236" fmla="*/ 3863340 w 11737340"/>
                <a:gd name="connsiteY236" fmla="*/ 2804160 h 4168140"/>
                <a:gd name="connsiteX237" fmla="*/ 3741420 w 11737340"/>
                <a:gd name="connsiteY237" fmla="*/ 2781300 h 4168140"/>
                <a:gd name="connsiteX238" fmla="*/ 3649980 w 11737340"/>
                <a:gd name="connsiteY238" fmla="*/ 2743200 h 4168140"/>
                <a:gd name="connsiteX239" fmla="*/ 3573780 w 11737340"/>
                <a:gd name="connsiteY239" fmla="*/ 2674620 h 4168140"/>
                <a:gd name="connsiteX240" fmla="*/ 3482340 w 11737340"/>
                <a:gd name="connsiteY240" fmla="*/ 2621280 h 4168140"/>
                <a:gd name="connsiteX241" fmla="*/ 3436620 w 11737340"/>
                <a:gd name="connsiteY241" fmla="*/ 2552700 h 4168140"/>
                <a:gd name="connsiteX242" fmla="*/ 3329940 w 11737340"/>
                <a:gd name="connsiteY242" fmla="*/ 2423160 h 4168140"/>
                <a:gd name="connsiteX243" fmla="*/ 3261360 w 11737340"/>
                <a:gd name="connsiteY243" fmla="*/ 2324100 h 4168140"/>
                <a:gd name="connsiteX244" fmla="*/ 3131820 w 11737340"/>
                <a:gd name="connsiteY244" fmla="*/ 2209800 h 4168140"/>
                <a:gd name="connsiteX245" fmla="*/ 3040380 w 11737340"/>
                <a:gd name="connsiteY245" fmla="*/ 2141220 h 4168140"/>
                <a:gd name="connsiteX246" fmla="*/ 2910840 w 11737340"/>
                <a:gd name="connsiteY246" fmla="*/ 2034540 h 4168140"/>
                <a:gd name="connsiteX247" fmla="*/ 2849880 w 11737340"/>
                <a:gd name="connsiteY247" fmla="*/ 1958340 h 4168140"/>
                <a:gd name="connsiteX248" fmla="*/ 2743200 w 11737340"/>
                <a:gd name="connsiteY248" fmla="*/ 1889760 h 4168140"/>
                <a:gd name="connsiteX249" fmla="*/ 2659380 w 11737340"/>
                <a:gd name="connsiteY249" fmla="*/ 1844040 h 4168140"/>
                <a:gd name="connsiteX250" fmla="*/ 2575560 w 11737340"/>
                <a:gd name="connsiteY250" fmla="*/ 1744980 h 4168140"/>
                <a:gd name="connsiteX251" fmla="*/ 2468880 w 11737340"/>
                <a:gd name="connsiteY251" fmla="*/ 1645920 h 4168140"/>
                <a:gd name="connsiteX252" fmla="*/ 2400300 w 11737340"/>
                <a:gd name="connsiteY252" fmla="*/ 1607820 h 4168140"/>
                <a:gd name="connsiteX253" fmla="*/ 2263140 w 11737340"/>
                <a:gd name="connsiteY253" fmla="*/ 1501140 h 4168140"/>
                <a:gd name="connsiteX254" fmla="*/ 2171700 w 11737340"/>
                <a:gd name="connsiteY254" fmla="*/ 1432560 h 4168140"/>
                <a:gd name="connsiteX255" fmla="*/ 2087880 w 11737340"/>
                <a:gd name="connsiteY255" fmla="*/ 1363980 h 4168140"/>
                <a:gd name="connsiteX256" fmla="*/ 1950720 w 11737340"/>
                <a:gd name="connsiteY256" fmla="*/ 1272540 h 4168140"/>
                <a:gd name="connsiteX257" fmla="*/ 1805940 w 11737340"/>
                <a:gd name="connsiteY257" fmla="*/ 1135380 h 4168140"/>
                <a:gd name="connsiteX258" fmla="*/ 1729740 w 11737340"/>
                <a:gd name="connsiteY258" fmla="*/ 1089660 h 4168140"/>
                <a:gd name="connsiteX259" fmla="*/ 1668780 w 11737340"/>
                <a:gd name="connsiteY259" fmla="*/ 1043940 h 4168140"/>
                <a:gd name="connsiteX260" fmla="*/ 1592580 w 11737340"/>
                <a:gd name="connsiteY260" fmla="*/ 990600 h 4168140"/>
                <a:gd name="connsiteX261" fmla="*/ 1470660 w 11737340"/>
                <a:gd name="connsiteY261" fmla="*/ 891540 h 4168140"/>
                <a:gd name="connsiteX262" fmla="*/ 1386840 w 11737340"/>
                <a:gd name="connsiteY262" fmla="*/ 845820 h 4168140"/>
                <a:gd name="connsiteX263" fmla="*/ 1318260 w 11737340"/>
                <a:gd name="connsiteY263" fmla="*/ 784860 h 4168140"/>
                <a:gd name="connsiteX264" fmla="*/ 1264920 w 11737340"/>
                <a:gd name="connsiteY264" fmla="*/ 723900 h 4168140"/>
                <a:gd name="connsiteX265" fmla="*/ 1181100 w 11737340"/>
                <a:gd name="connsiteY265" fmla="*/ 647700 h 4168140"/>
                <a:gd name="connsiteX266" fmla="*/ 1089660 w 11737340"/>
                <a:gd name="connsiteY266" fmla="*/ 624840 h 4168140"/>
                <a:gd name="connsiteX267" fmla="*/ 1021080 w 11737340"/>
                <a:gd name="connsiteY267" fmla="*/ 586740 h 4168140"/>
                <a:gd name="connsiteX268" fmla="*/ 937260 w 11737340"/>
                <a:gd name="connsiteY268" fmla="*/ 548640 h 4168140"/>
                <a:gd name="connsiteX269" fmla="*/ 830580 w 11737340"/>
                <a:gd name="connsiteY269" fmla="*/ 510540 h 4168140"/>
                <a:gd name="connsiteX270" fmla="*/ 754380 w 11737340"/>
                <a:gd name="connsiteY270" fmla="*/ 457200 h 4168140"/>
                <a:gd name="connsiteX271" fmla="*/ 708660 w 11737340"/>
                <a:gd name="connsiteY271" fmla="*/ 419100 h 4168140"/>
                <a:gd name="connsiteX272" fmla="*/ 609600 w 11737340"/>
                <a:gd name="connsiteY272" fmla="*/ 396240 h 4168140"/>
                <a:gd name="connsiteX273" fmla="*/ 548640 w 11737340"/>
                <a:gd name="connsiteY273" fmla="*/ 320040 h 4168140"/>
                <a:gd name="connsiteX274" fmla="*/ 510540 w 11737340"/>
                <a:gd name="connsiteY274" fmla="*/ 251460 h 4168140"/>
                <a:gd name="connsiteX275" fmla="*/ 464820 w 11737340"/>
                <a:gd name="connsiteY275" fmla="*/ 190500 h 4168140"/>
                <a:gd name="connsiteX276" fmla="*/ 411480 w 11737340"/>
                <a:gd name="connsiteY276" fmla="*/ 137160 h 4168140"/>
                <a:gd name="connsiteX277" fmla="*/ 373380 w 11737340"/>
                <a:gd name="connsiteY277" fmla="*/ 45720 h 4168140"/>
                <a:gd name="connsiteX278" fmla="*/ 342900 w 11737340"/>
                <a:gd name="connsiteY278" fmla="*/ 0 h 4168140"/>
                <a:gd name="connsiteX279" fmla="*/ 327660 w 11737340"/>
                <a:gd name="connsiteY279" fmla="*/ 60960 h 4168140"/>
                <a:gd name="connsiteX280" fmla="*/ 289560 w 11737340"/>
                <a:gd name="connsiteY280" fmla="*/ 91440 h 4168140"/>
                <a:gd name="connsiteX281" fmla="*/ 236220 w 11737340"/>
                <a:gd name="connsiteY281" fmla="*/ 114300 h 4168140"/>
                <a:gd name="connsiteX282" fmla="*/ 198120 w 11737340"/>
                <a:gd name="connsiteY282" fmla="*/ 175260 h 4168140"/>
                <a:gd name="connsiteX283" fmla="*/ 175260 w 11737340"/>
                <a:gd name="connsiteY283" fmla="*/ 228600 h 4168140"/>
                <a:gd name="connsiteX284" fmla="*/ 114300 w 11737340"/>
                <a:gd name="connsiteY284" fmla="*/ 236220 h 4168140"/>
                <a:gd name="connsiteX285" fmla="*/ 45720 w 11737340"/>
                <a:gd name="connsiteY285" fmla="*/ 251460 h 4168140"/>
                <a:gd name="connsiteX286" fmla="*/ 0 w 11737340"/>
                <a:gd name="connsiteY286" fmla="*/ 281940 h 4168140"/>
                <a:gd name="connsiteX287" fmla="*/ 68580 w 11737340"/>
                <a:gd name="connsiteY287" fmla="*/ 320040 h 4168140"/>
                <a:gd name="connsiteX0" fmla="*/ 68580 w 11737340"/>
                <a:gd name="connsiteY0" fmla="*/ 320040 h 4168140"/>
                <a:gd name="connsiteX1" fmla="*/ 121920 w 11737340"/>
                <a:gd name="connsiteY1" fmla="*/ 381000 h 4168140"/>
                <a:gd name="connsiteX2" fmla="*/ 198120 w 11737340"/>
                <a:gd name="connsiteY2" fmla="*/ 419100 h 4168140"/>
                <a:gd name="connsiteX3" fmla="*/ 320040 w 11737340"/>
                <a:gd name="connsiteY3" fmla="*/ 510540 h 4168140"/>
                <a:gd name="connsiteX4" fmla="*/ 411480 w 11737340"/>
                <a:gd name="connsiteY4" fmla="*/ 563880 h 4168140"/>
                <a:gd name="connsiteX5" fmla="*/ 472440 w 11737340"/>
                <a:gd name="connsiteY5" fmla="*/ 632460 h 4168140"/>
                <a:gd name="connsiteX6" fmla="*/ 601980 w 11737340"/>
                <a:gd name="connsiteY6" fmla="*/ 708660 h 4168140"/>
                <a:gd name="connsiteX7" fmla="*/ 739140 w 11737340"/>
                <a:gd name="connsiteY7" fmla="*/ 784860 h 4168140"/>
                <a:gd name="connsiteX8" fmla="*/ 861060 w 11737340"/>
                <a:gd name="connsiteY8" fmla="*/ 868680 h 4168140"/>
                <a:gd name="connsiteX9" fmla="*/ 944880 w 11737340"/>
                <a:gd name="connsiteY9" fmla="*/ 952500 h 4168140"/>
                <a:gd name="connsiteX10" fmla="*/ 1021080 w 11737340"/>
                <a:gd name="connsiteY10" fmla="*/ 1005840 h 4168140"/>
                <a:gd name="connsiteX11" fmla="*/ 1097280 w 11737340"/>
                <a:gd name="connsiteY11" fmla="*/ 1043940 h 4168140"/>
                <a:gd name="connsiteX12" fmla="*/ 1181100 w 11737340"/>
                <a:gd name="connsiteY12" fmla="*/ 1104900 h 4168140"/>
                <a:gd name="connsiteX13" fmla="*/ 1249680 w 11737340"/>
                <a:gd name="connsiteY13" fmla="*/ 1150620 h 4168140"/>
                <a:gd name="connsiteX14" fmla="*/ 1341120 w 11737340"/>
                <a:gd name="connsiteY14" fmla="*/ 1196340 h 4168140"/>
                <a:gd name="connsiteX15" fmla="*/ 1417320 w 11737340"/>
                <a:gd name="connsiteY15" fmla="*/ 1257300 h 4168140"/>
                <a:gd name="connsiteX16" fmla="*/ 1493520 w 11737340"/>
                <a:gd name="connsiteY16" fmla="*/ 1333500 h 4168140"/>
                <a:gd name="connsiteX17" fmla="*/ 1569720 w 11737340"/>
                <a:gd name="connsiteY17" fmla="*/ 1356360 h 4168140"/>
                <a:gd name="connsiteX18" fmla="*/ 1684020 w 11737340"/>
                <a:gd name="connsiteY18" fmla="*/ 1424940 h 4168140"/>
                <a:gd name="connsiteX19" fmla="*/ 1729740 w 11737340"/>
                <a:gd name="connsiteY19" fmla="*/ 1485900 h 4168140"/>
                <a:gd name="connsiteX20" fmla="*/ 1844040 w 11737340"/>
                <a:gd name="connsiteY20" fmla="*/ 1569720 h 4168140"/>
                <a:gd name="connsiteX21" fmla="*/ 1935480 w 11737340"/>
                <a:gd name="connsiteY21" fmla="*/ 1615440 h 4168140"/>
                <a:gd name="connsiteX22" fmla="*/ 2049780 w 11737340"/>
                <a:gd name="connsiteY22" fmla="*/ 1691640 h 4168140"/>
                <a:gd name="connsiteX23" fmla="*/ 2133600 w 11737340"/>
                <a:gd name="connsiteY23" fmla="*/ 1729740 h 4168140"/>
                <a:gd name="connsiteX24" fmla="*/ 2202180 w 11737340"/>
                <a:gd name="connsiteY24" fmla="*/ 1805940 h 4168140"/>
                <a:gd name="connsiteX25" fmla="*/ 2255520 w 11737340"/>
                <a:gd name="connsiteY25" fmla="*/ 1821180 h 4168140"/>
                <a:gd name="connsiteX26" fmla="*/ 2316480 w 11737340"/>
                <a:gd name="connsiteY26" fmla="*/ 1866900 h 4168140"/>
                <a:gd name="connsiteX27" fmla="*/ 2423160 w 11737340"/>
                <a:gd name="connsiteY27" fmla="*/ 2004060 h 4168140"/>
                <a:gd name="connsiteX28" fmla="*/ 2476500 w 11737340"/>
                <a:gd name="connsiteY28" fmla="*/ 2087880 h 4168140"/>
                <a:gd name="connsiteX29" fmla="*/ 2567940 w 11737340"/>
                <a:gd name="connsiteY29" fmla="*/ 2148840 h 4168140"/>
                <a:gd name="connsiteX30" fmla="*/ 2682240 w 11737340"/>
                <a:gd name="connsiteY30" fmla="*/ 2186940 h 4168140"/>
                <a:gd name="connsiteX31" fmla="*/ 2743200 w 11737340"/>
                <a:gd name="connsiteY31" fmla="*/ 2209800 h 4168140"/>
                <a:gd name="connsiteX32" fmla="*/ 2811780 w 11737340"/>
                <a:gd name="connsiteY32" fmla="*/ 2247900 h 4168140"/>
                <a:gd name="connsiteX33" fmla="*/ 2887980 w 11737340"/>
                <a:gd name="connsiteY33" fmla="*/ 2301240 h 4168140"/>
                <a:gd name="connsiteX34" fmla="*/ 2979420 w 11737340"/>
                <a:gd name="connsiteY34" fmla="*/ 2385060 h 4168140"/>
                <a:gd name="connsiteX35" fmla="*/ 3055620 w 11737340"/>
                <a:gd name="connsiteY35" fmla="*/ 2461260 h 4168140"/>
                <a:gd name="connsiteX36" fmla="*/ 3139440 w 11737340"/>
                <a:gd name="connsiteY36" fmla="*/ 2537460 h 4168140"/>
                <a:gd name="connsiteX37" fmla="*/ 3261360 w 11737340"/>
                <a:gd name="connsiteY37" fmla="*/ 2628900 h 4168140"/>
                <a:gd name="connsiteX38" fmla="*/ 3345180 w 11737340"/>
                <a:gd name="connsiteY38" fmla="*/ 2720340 h 4168140"/>
                <a:gd name="connsiteX39" fmla="*/ 3444240 w 11737340"/>
                <a:gd name="connsiteY39" fmla="*/ 2796540 h 4168140"/>
                <a:gd name="connsiteX40" fmla="*/ 3558540 w 11737340"/>
                <a:gd name="connsiteY40" fmla="*/ 2872740 h 4168140"/>
                <a:gd name="connsiteX41" fmla="*/ 3619500 w 11737340"/>
                <a:gd name="connsiteY41" fmla="*/ 2979420 h 4168140"/>
                <a:gd name="connsiteX42" fmla="*/ 3619500 w 11737340"/>
                <a:gd name="connsiteY42" fmla="*/ 2979420 h 4168140"/>
                <a:gd name="connsiteX43" fmla="*/ 3649980 w 11737340"/>
                <a:gd name="connsiteY43" fmla="*/ 3048000 h 4168140"/>
                <a:gd name="connsiteX44" fmla="*/ 3703320 w 11737340"/>
                <a:gd name="connsiteY44" fmla="*/ 3086100 h 4168140"/>
                <a:gd name="connsiteX45" fmla="*/ 3764280 w 11737340"/>
                <a:gd name="connsiteY45" fmla="*/ 3063240 h 4168140"/>
                <a:gd name="connsiteX46" fmla="*/ 3848100 w 11737340"/>
                <a:gd name="connsiteY46" fmla="*/ 3025140 h 4168140"/>
                <a:gd name="connsiteX47" fmla="*/ 3916680 w 11737340"/>
                <a:gd name="connsiteY47" fmla="*/ 3032760 h 4168140"/>
                <a:gd name="connsiteX48" fmla="*/ 4030980 w 11737340"/>
                <a:gd name="connsiteY48" fmla="*/ 3063240 h 4168140"/>
                <a:gd name="connsiteX49" fmla="*/ 4137660 w 11737340"/>
                <a:gd name="connsiteY49" fmla="*/ 3101340 h 4168140"/>
                <a:gd name="connsiteX50" fmla="*/ 4259580 w 11737340"/>
                <a:gd name="connsiteY50" fmla="*/ 3147060 h 4168140"/>
                <a:gd name="connsiteX51" fmla="*/ 4381500 w 11737340"/>
                <a:gd name="connsiteY51" fmla="*/ 3192780 h 4168140"/>
                <a:gd name="connsiteX52" fmla="*/ 4526280 w 11737340"/>
                <a:gd name="connsiteY52" fmla="*/ 3276600 h 4168140"/>
                <a:gd name="connsiteX53" fmla="*/ 4587240 w 11737340"/>
                <a:gd name="connsiteY53" fmla="*/ 3299460 h 4168140"/>
                <a:gd name="connsiteX54" fmla="*/ 4610100 w 11737340"/>
                <a:gd name="connsiteY54" fmla="*/ 3352800 h 4168140"/>
                <a:gd name="connsiteX55" fmla="*/ 4648200 w 11737340"/>
                <a:gd name="connsiteY55" fmla="*/ 3436620 h 4168140"/>
                <a:gd name="connsiteX56" fmla="*/ 4671060 w 11737340"/>
                <a:gd name="connsiteY56" fmla="*/ 3520440 h 4168140"/>
                <a:gd name="connsiteX57" fmla="*/ 4678680 w 11737340"/>
                <a:gd name="connsiteY57" fmla="*/ 3589020 h 4168140"/>
                <a:gd name="connsiteX58" fmla="*/ 4686300 w 11737340"/>
                <a:gd name="connsiteY58" fmla="*/ 3649980 h 4168140"/>
                <a:gd name="connsiteX59" fmla="*/ 4724400 w 11737340"/>
                <a:gd name="connsiteY59" fmla="*/ 3680460 h 4168140"/>
                <a:gd name="connsiteX60" fmla="*/ 4785360 w 11737340"/>
                <a:gd name="connsiteY60" fmla="*/ 3672840 h 4168140"/>
                <a:gd name="connsiteX61" fmla="*/ 4869180 w 11737340"/>
                <a:gd name="connsiteY61" fmla="*/ 3703320 h 4168140"/>
                <a:gd name="connsiteX62" fmla="*/ 4914900 w 11737340"/>
                <a:gd name="connsiteY62" fmla="*/ 3756660 h 4168140"/>
                <a:gd name="connsiteX63" fmla="*/ 5105400 w 11737340"/>
                <a:gd name="connsiteY63" fmla="*/ 3832860 h 4168140"/>
                <a:gd name="connsiteX64" fmla="*/ 5173980 w 11737340"/>
                <a:gd name="connsiteY64" fmla="*/ 3886200 h 4168140"/>
                <a:gd name="connsiteX65" fmla="*/ 5242560 w 11737340"/>
                <a:gd name="connsiteY65" fmla="*/ 3924300 h 4168140"/>
                <a:gd name="connsiteX66" fmla="*/ 5364480 w 11737340"/>
                <a:gd name="connsiteY66" fmla="*/ 3962400 h 4168140"/>
                <a:gd name="connsiteX67" fmla="*/ 5516880 w 11737340"/>
                <a:gd name="connsiteY67" fmla="*/ 4046220 h 4168140"/>
                <a:gd name="connsiteX68" fmla="*/ 5585460 w 11737340"/>
                <a:gd name="connsiteY68" fmla="*/ 4099560 h 4168140"/>
                <a:gd name="connsiteX69" fmla="*/ 5661660 w 11737340"/>
                <a:gd name="connsiteY69" fmla="*/ 4122420 h 4168140"/>
                <a:gd name="connsiteX70" fmla="*/ 5745480 w 11737340"/>
                <a:gd name="connsiteY70" fmla="*/ 4130040 h 4168140"/>
                <a:gd name="connsiteX71" fmla="*/ 5836920 w 11737340"/>
                <a:gd name="connsiteY71" fmla="*/ 4130040 h 4168140"/>
                <a:gd name="connsiteX72" fmla="*/ 5951220 w 11737340"/>
                <a:gd name="connsiteY72" fmla="*/ 4145280 h 4168140"/>
                <a:gd name="connsiteX73" fmla="*/ 6035040 w 11737340"/>
                <a:gd name="connsiteY73" fmla="*/ 4168140 h 4168140"/>
                <a:gd name="connsiteX74" fmla="*/ 6149340 w 11737340"/>
                <a:gd name="connsiteY74" fmla="*/ 4137660 h 4168140"/>
                <a:gd name="connsiteX75" fmla="*/ 6286500 w 11737340"/>
                <a:gd name="connsiteY75" fmla="*/ 4114800 h 4168140"/>
                <a:gd name="connsiteX76" fmla="*/ 6393180 w 11737340"/>
                <a:gd name="connsiteY76" fmla="*/ 4053840 h 4168140"/>
                <a:gd name="connsiteX77" fmla="*/ 6484620 w 11737340"/>
                <a:gd name="connsiteY77" fmla="*/ 4038600 h 4168140"/>
                <a:gd name="connsiteX78" fmla="*/ 6583680 w 11737340"/>
                <a:gd name="connsiteY78" fmla="*/ 3970020 h 4168140"/>
                <a:gd name="connsiteX79" fmla="*/ 6697980 w 11737340"/>
                <a:gd name="connsiteY79" fmla="*/ 3886200 h 4168140"/>
                <a:gd name="connsiteX80" fmla="*/ 6728460 w 11737340"/>
                <a:gd name="connsiteY80" fmla="*/ 3817620 h 4168140"/>
                <a:gd name="connsiteX81" fmla="*/ 6842760 w 11737340"/>
                <a:gd name="connsiteY81" fmla="*/ 3733800 h 4168140"/>
                <a:gd name="connsiteX82" fmla="*/ 6972300 w 11737340"/>
                <a:gd name="connsiteY82" fmla="*/ 3642360 h 4168140"/>
                <a:gd name="connsiteX83" fmla="*/ 7078980 w 11737340"/>
                <a:gd name="connsiteY83" fmla="*/ 3528060 h 4168140"/>
                <a:gd name="connsiteX84" fmla="*/ 7139940 w 11737340"/>
                <a:gd name="connsiteY84" fmla="*/ 3444240 h 4168140"/>
                <a:gd name="connsiteX85" fmla="*/ 7269480 w 11737340"/>
                <a:gd name="connsiteY85" fmla="*/ 3284220 h 4168140"/>
                <a:gd name="connsiteX86" fmla="*/ 7330440 w 11737340"/>
                <a:gd name="connsiteY86" fmla="*/ 3185160 h 4168140"/>
                <a:gd name="connsiteX87" fmla="*/ 7376160 w 11737340"/>
                <a:gd name="connsiteY87" fmla="*/ 3116580 h 4168140"/>
                <a:gd name="connsiteX88" fmla="*/ 7444740 w 11737340"/>
                <a:gd name="connsiteY88" fmla="*/ 3093720 h 4168140"/>
                <a:gd name="connsiteX89" fmla="*/ 7513320 w 11737340"/>
                <a:gd name="connsiteY89" fmla="*/ 3101340 h 4168140"/>
                <a:gd name="connsiteX90" fmla="*/ 7574280 w 11737340"/>
                <a:gd name="connsiteY90" fmla="*/ 3078480 h 4168140"/>
                <a:gd name="connsiteX91" fmla="*/ 7726680 w 11737340"/>
                <a:gd name="connsiteY91" fmla="*/ 3108960 h 4168140"/>
                <a:gd name="connsiteX92" fmla="*/ 7833360 w 11737340"/>
                <a:gd name="connsiteY92" fmla="*/ 3162300 h 4168140"/>
                <a:gd name="connsiteX93" fmla="*/ 7962900 w 11737340"/>
                <a:gd name="connsiteY93" fmla="*/ 3192780 h 4168140"/>
                <a:gd name="connsiteX94" fmla="*/ 8161020 w 11737340"/>
                <a:gd name="connsiteY94" fmla="*/ 3268980 h 4168140"/>
                <a:gd name="connsiteX95" fmla="*/ 8290560 w 11737340"/>
                <a:gd name="connsiteY95" fmla="*/ 3337560 h 4168140"/>
                <a:gd name="connsiteX96" fmla="*/ 8382000 w 11737340"/>
                <a:gd name="connsiteY96" fmla="*/ 3360420 h 4168140"/>
                <a:gd name="connsiteX97" fmla="*/ 8458200 w 11737340"/>
                <a:gd name="connsiteY97" fmla="*/ 3398520 h 4168140"/>
                <a:gd name="connsiteX98" fmla="*/ 8595360 w 11737340"/>
                <a:gd name="connsiteY98" fmla="*/ 3512820 h 4168140"/>
                <a:gd name="connsiteX99" fmla="*/ 8641080 w 11737340"/>
                <a:gd name="connsiteY99" fmla="*/ 3566160 h 4168140"/>
                <a:gd name="connsiteX100" fmla="*/ 8702040 w 11737340"/>
                <a:gd name="connsiteY100" fmla="*/ 3604260 h 4168140"/>
                <a:gd name="connsiteX101" fmla="*/ 8763000 w 11737340"/>
                <a:gd name="connsiteY101" fmla="*/ 3634740 h 4168140"/>
                <a:gd name="connsiteX102" fmla="*/ 8846820 w 11737340"/>
                <a:gd name="connsiteY102" fmla="*/ 3632200 h 4168140"/>
                <a:gd name="connsiteX103" fmla="*/ 8968740 w 11737340"/>
                <a:gd name="connsiteY103" fmla="*/ 3634740 h 4168140"/>
                <a:gd name="connsiteX104" fmla="*/ 9060180 w 11737340"/>
                <a:gd name="connsiteY104" fmla="*/ 3642360 h 4168140"/>
                <a:gd name="connsiteX105" fmla="*/ 9151620 w 11737340"/>
                <a:gd name="connsiteY105" fmla="*/ 3657600 h 4168140"/>
                <a:gd name="connsiteX106" fmla="*/ 9230360 w 11737340"/>
                <a:gd name="connsiteY106" fmla="*/ 3657600 h 4168140"/>
                <a:gd name="connsiteX107" fmla="*/ 9331960 w 11737340"/>
                <a:gd name="connsiteY107" fmla="*/ 3629660 h 4168140"/>
                <a:gd name="connsiteX108" fmla="*/ 9433560 w 11737340"/>
                <a:gd name="connsiteY108" fmla="*/ 3589020 h 4168140"/>
                <a:gd name="connsiteX109" fmla="*/ 9509760 w 11737340"/>
                <a:gd name="connsiteY109" fmla="*/ 3528060 h 4168140"/>
                <a:gd name="connsiteX110" fmla="*/ 9646920 w 11737340"/>
                <a:gd name="connsiteY110" fmla="*/ 3489960 h 4168140"/>
                <a:gd name="connsiteX111" fmla="*/ 9784080 w 11737340"/>
                <a:gd name="connsiteY111" fmla="*/ 3444240 h 4168140"/>
                <a:gd name="connsiteX112" fmla="*/ 9860280 w 11737340"/>
                <a:gd name="connsiteY112" fmla="*/ 3383280 h 4168140"/>
                <a:gd name="connsiteX113" fmla="*/ 9921240 w 11737340"/>
                <a:gd name="connsiteY113" fmla="*/ 3314700 h 4168140"/>
                <a:gd name="connsiteX114" fmla="*/ 9997440 w 11737340"/>
                <a:gd name="connsiteY114" fmla="*/ 3208020 h 4168140"/>
                <a:gd name="connsiteX115" fmla="*/ 10043160 w 11737340"/>
                <a:gd name="connsiteY115" fmla="*/ 3101340 h 4168140"/>
                <a:gd name="connsiteX116" fmla="*/ 10104120 w 11737340"/>
                <a:gd name="connsiteY116" fmla="*/ 3017520 h 4168140"/>
                <a:gd name="connsiteX117" fmla="*/ 10157460 w 11737340"/>
                <a:gd name="connsiteY117" fmla="*/ 2933700 h 4168140"/>
                <a:gd name="connsiteX118" fmla="*/ 10218420 w 11737340"/>
                <a:gd name="connsiteY118" fmla="*/ 2849880 h 4168140"/>
                <a:gd name="connsiteX119" fmla="*/ 10294620 w 11737340"/>
                <a:gd name="connsiteY119" fmla="*/ 2735580 h 4168140"/>
                <a:gd name="connsiteX120" fmla="*/ 10347960 w 11737340"/>
                <a:gd name="connsiteY120" fmla="*/ 2621280 h 4168140"/>
                <a:gd name="connsiteX121" fmla="*/ 10431780 w 11737340"/>
                <a:gd name="connsiteY121" fmla="*/ 2499360 h 4168140"/>
                <a:gd name="connsiteX122" fmla="*/ 10500360 w 11737340"/>
                <a:gd name="connsiteY122" fmla="*/ 2354580 h 4168140"/>
                <a:gd name="connsiteX123" fmla="*/ 10553700 w 11737340"/>
                <a:gd name="connsiteY123" fmla="*/ 2263140 h 4168140"/>
                <a:gd name="connsiteX124" fmla="*/ 10584180 w 11737340"/>
                <a:gd name="connsiteY124" fmla="*/ 2194560 h 4168140"/>
                <a:gd name="connsiteX125" fmla="*/ 10624820 w 11737340"/>
                <a:gd name="connsiteY125" fmla="*/ 2125980 h 4168140"/>
                <a:gd name="connsiteX126" fmla="*/ 10675620 w 11737340"/>
                <a:gd name="connsiteY126" fmla="*/ 2049780 h 4168140"/>
                <a:gd name="connsiteX127" fmla="*/ 10690860 w 11737340"/>
                <a:gd name="connsiteY127" fmla="*/ 1988820 h 4168140"/>
                <a:gd name="connsiteX128" fmla="*/ 10713720 w 11737340"/>
                <a:gd name="connsiteY128" fmla="*/ 1927860 h 4168140"/>
                <a:gd name="connsiteX129" fmla="*/ 10767060 w 11737340"/>
                <a:gd name="connsiteY129" fmla="*/ 1859280 h 4168140"/>
                <a:gd name="connsiteX130" fmla="*/ 10873740 w 11737340"/>
                <a:gd name="connsiteY130" fmla="*/ 1828800 h 4168140"/>
                <a:gd name="connsiteX131" fmla="*/ 11079480 w 11737340"/>
                <a:gd name="connsiteY131" fmla="*/ 1767840 h 4168140"/>
                <a:gd name="connsiteX132" fmla="*/ 11247120 w 11737340"/>
                <a:gd name="connsiteY132" fmla="*/ 1684020 h 4168140"/>
                <a:gd name="connsiteX133" fmla="*/ 11407140 w 11737340"/>
                <a:gd name="connsiteY133" fmla="*/ 1628140 h 4168140"/>
                <a:gd name="connsiteX134" fmla="*/ 11490960 w 11737340"/>
                <a:gd name="connsiteY134" fmla="*/ 1577340 h 4168140"/>
                <a:gd name="connsiteX135" fmla="*/ 11635740 w 11737340"/>
                <a:gd name="connsiteY135" fmla="*/ 1508760 h 4168140"/>
                <a:gd name="connsiteX136" fmla="*/ 11737340 w 11737340"/>
                <a:gd name="connsiteY136" fmla="*/ 1442720 h 4168140"/>
                <a:gd name="connsiteX137" fmla="*/ 11620500 w 11737340"/>
                <a:gd name="connsiteY137" fmla="*/ 1417320 h 4168140"/>
                <a:gd name="connsiteX138" fmla="*/ 11567160 w 11737340"/>
                <a:gd name="connsiteY138" fmla="*/ 1379220 h 4168140"/>
                <a:gd name="connsiteX139" fmla="*/ 11498580 w 11737340"/>
                <a:gd name="connsiteY139" fmla="*/ 1318260 h 4168140"/>
                <a:gd name="connsiteX140" fmla="*/ 11468100 w 11737340"/>
                <a:gd name="connsiteY140" fmla="*/ 1280160 h 4168140"/>
                <a:gd name="connsiteX141" fmla="*/ 11442700 w 11737340"/>
                <a:gd name="connsiteY141" fmla="*/ 1231900 h 4168140"/>
                <a:gd name="connsiteX142" fmla="*/ 11384280 w 11737340"/>
                <a:gd name="connsiteY142" fmla="*/ 1310640 h 4168140"/>
                <a:gd name="connsiteX143" fmla="*/ 11353800 w 11737340"/>
                <a:gd name="connsiteY143" fmla="*/ 1356360 h 4168140"/>
                <a:gd name="connsiteX144" fmla="*/ 11224260 w 11737340"/>
                <a:gd name="connsiteY144" fmla="*/ 1417320 h 4168140"/>
                <a:gd name="connsiteX145" fmla="*/ 11109960 w 11737340"/>
                <a:gd name="connsiteY145" fmla="*/ 1463040 h 4168140"/>
                <a:gd name="connsiteX146" fmla="*/ 10911840 w 11737340"/>
                <a:gd name="connsiteY146" fmla="*/ 1524000 h 4168140"/>
                <a:gd name="connsiteX147" fmla="*/ 10774680 w 11737340"/>
                <a:gd name="connsiteY147" fmla="*/ 1546860 h 4168140"/>
                <a:gd name="connsiteX148" fmla="*/ 10675620 w 11737340"/>
                <a:gd name="connsiteY148" fmla="*/ 1615440 h 4168140"/>
                <a:gd name="connsiteX149" fmla="*/ 10568940 w 11737340"/>
                <a:gd name="connsiteY149" fmla="*/ 1676400 h 4168140"/>
                <a:gd name="connsiteX150" fmla="*/ 10485120 w 11737340"/>
                <a:gd name="connsiteY150" fmla="*/ 1760220 h 4168140"/>
                <a:gd name="connsiteX151" fmla="*/ 10454640 w 11737340"/>
                <a:gd name="connsiteY151" fmla="*/ 1836420 h 4168140"/>
                <a:gd name="connsiteX152" fmla="*/ 10416540 w 11737340"/>
                <a:gd name="connsiteY152" fmla="*/ 1927860 h 4168140"/>
                <a:gd name="connsiteX153" fmla="*/ 10401300 w 11737340"/>
                <a:gd name="connsiteY153" fmla="*/ 2004060 h 4168140"/>
                <a:gd name="connsiteX154" fmla="*/ 10363200 w 11737340"/>
                <a:gd name="connsiteY154" fmla="*/ 2095500 h 4168140"/>
                <a:gd name="connsiteX155" fmla="*/ 10317480 w 11737340"/>
                <a:gd name="connsiteY155" fmla="*/ 2225040 h 4168140"/>
                <a:gd name="connsiteX156" fmla="*/ 10287000 w 11737340"/>
                <a:gd name="connsiteY156" fmla="*/ 2346960 h 4168140"/>
                <a:gd name="connsiteX157" fmla="*/ 10218420 w 11737340"/>
                <a:gd name="connsiteY157" fmla="*/ 2499360 h 4168140"/>
                <a:gd name="connsiteX158" fmla="*/ 10134600 w 11737340"/>
                <a:gd name="connsiteY158" fmla="*/ 2621280 h 4168140"/>
                <a:gd name="connsiteX159" fmla="*/ 10043160 w 11737340"/>
                <a:gd name="connsiteY159" fmla="*/ 2735580 h 4168140"/>
                <a:gd name="connsiteX160" fmla="*/ 9974580 w 11737340"/>
                <a:gd name="connsiteY160" fmla="*/ 2857500 h 4168140"/>
                <a:gd name="connsiteX161" fmla="*/ 9906000 w 11737340"/>
                <a:gd name="connsiteY161" fmla="*/ 2941320 h 4168140"/>
                <a:gd name="connsiteX162" fmla="*/ 9860280 w 11737340"/>
                <a:gd name="connsiteY162" fmla="*/ 3032760 h 4168140"/>
                <a:gd name="connsiteX163" fmla="*/ 9806940 w 11737340"/>
                <a:gd name="connsiteY163" fmla="*/ 3116580 h 4168140"/>
                <a:gd name="connsiteX164" fmla="*/ 9715500 w 11737340"/>
                <a:gd name="connsiteY164" fmla="*/ 3208020 h 4168140"/>
                <a:gd name="connsiteX165" fmla="*/ 9616440 w 11737340"/>
                <a:gd name="connsiteY165" fmla="*/ 3261360 h 4168140"/>
                <a:gd name="connsiteX166" fmla="*/ 9532620 w 11737340"/>
                <a:gd name="connsiteY166" fmla="*/ 3329940 h 4168140"/>
                <a:gd name="connsiteX167" fmla="*/ 9471660 w 11737340"/>
                <a:gd name="connsiteY167" fmla="*/ 3375660 h 4168140"/>
                <a:gd name="connsiteX168" fmla="*/ 9410700 w 11737340"/>
                <a:gd name="connsiteY168" fmla="*/ 3429000 h 4168140"/>
                <a:gd name="connsiteX169" fmla="*/ 9288780 w 11737340"/>
                <a:gd name="connsiteY169" fmla="*/ 3436620 h 4168140"/>
                <a:gd name="connsiteX170" fmla="*/ 9166860 w 11737340"/>
                <a:gd name="connsiteY170" fmla="*/ 3444240 h 4168140"/>
                <a:gd name="connsiteX171" fmla="*/ 9029700 w 11737340"/>
                <a:gd name="connsiteY171" fmla="*/ 3413760 h 4168140"/>
                <a:gd name="connsiteX172" fmla="*/ 8823960 w 11737340"/>
                <a:gd name="connsiteY172" fmla="*/ 3360420 h 4168140"/>
                <a:gd name="connsiteX173" fmla="*/ 8679180 w 11737340"/>
                <a:gd name="connsiteY173" fmla="*/ 3329940 h 4168140"/>
                <a:gd name="connsiteX174" fmla="*/ 8572500 w 11737340"/>
                <a:gd name="connsiteY174" fmla="*/ 3276600 h 4168140"/>
                <a:gd name="connsiteX175" fmla="*/ 8465820 w 11737340"/>
                <a:gd name="connsiteY175" fmla="*/ 3215640 h 4168140"/>
                <a:gd name="connsiteX176" fmla="*/ 8321040 w 11737340"/>
                <a:gd name="connsiteY176" fmla="*/ 3177540 h 4168140"/>
                <a:gd name="connsiteX177" fmla="*/ 8199120 w 11737340"/>
                <a:gd name="connsiteY177" fmla="*/ 3131820 h 4168140"/>
                <a:gd name="connsiteX178" fmla="*/ 8069580 w 11737340"/>
                <a:gd name="connsiteY178" fmla="*/ 3078480 h 4168140"/>
                <a:gd name="connsiteX179" fmla="*/ 7917180 w 11737340"/>
                <a:gd name="connsiteY179" fmla="*/ 2994660 h 4168140"/>
                <a:gd name="connsiteX180" fmla="*/ 7787640 w 11737340"/>
                <a:gd name="connsiteY180" fmla="*/ 2971800 h 4168140"/>
                <a:gd name="connsiteX181" fmla="*/ 7719060 w 11737340"/>
                <a:gd name="connsiteY181" fmla="*/ 2933700 h 4168140"/>
                <a:gd name="connsiteX182" fmla="*/ 7612380 w 11737340"/>
                <a:gd name="connsiteY182" fmla="*/ 2903220 h 4168140"/>
                <a:gd name="connsiteX183" fmla="*/ 7566660 w 11737340"/>
                <a:gd name="connsiteY183" fmla="*/ 2887980 h 4168140"/>
                <a:gd name="connsiteX184" fmla="*/ 7551420 w 11737340"/>
                <a:gd name="connsiteY184" fmla="*/ 2849880 h 4168140"/>
                <a:gd name="connsiteX185" fmla="*/ 7533640 w 11737340"/>
                <a:gd name="connsiteY185" fmla="*/ 2788920 h 4168140"/>
                <a:gd name="connsiteX186" fmla="*/ 7475220 w 11737340"/>
                <a:gd name="connsiteY186" fmla="*/ 2857500 h 4168140"/>
                <a:gd name="connsiteX187" fmla="*/ 7414260 w 11737340"/>
                <a:gd name="connsiteY187" fmla="*/ 2887980 h 4168140"/>
                <a:gd name="connsiteX188" fmla="*/ 7345680 w 11737340"/>
                <a:gd name="connsiteY188" fmla="*/ 2971800 h 4168140"/>
                <a:gd name="connsiteX189" fmla="*/ 7315200 w 11737340"/>
                <a:gd name="connsiteY189" fmla="*/ 2994660 h 4168140"/>
                <a:gd name="connsiteX190" fmla="*/ 7261860 w 11737340"/>
                <a:gd name="connsiteY190" fmla="*/ 3009900 h 4168140"/>
                <a:gd name="connsiteX191" fmla="*/ 7193280 w 11737340"/>
                <a:gd name="connsiteY191" fmla="*/ 3025140 h 4168140"/>
                <a:gd name="connsiteX192" fmla="*/ 7155180 w 11737340"/>
                <a:gd name="connsiteY192" fmla="*/ 3078480 h 4168140"/>
                <a:gd name="connsiteX193" fmla="*/ 7109460 w 11737340"/>
                <a:gd name="connsiteY193" fmla="*/ 3154680 h 4168140"/>
                <a:gd name="connsiteX194" fmla="*/ 7048500 w 11737340"/>
                <a:gd name="connsiteY194" fmla="*/ 3246120 h 4168140"/>
                <a:gd name="connsiteX195" fmla="*/ 6995160 w 11737340"/>
                <a:gd name="connsiteY195" fmla="*/ 3307080 h 4168140"/>
                <a:gd name="connsiteX196" fmla="*/ 6972300 w 11737340"/>
                <a:gd name="connsiteY196" fmla="*/ 3352800 h 4168140"/>
                <a:gd name="connsiteX197" fmla="*/ 6949440 w 11737340"/>
                <a:gd name="connsiteY197" fmla="*/ 3413760 h 4168140"/>
                <a:gd name="connsiteX198" fmla="*/ 6949440 w 11737340"/>
                <a:gd name="connsiteY198" fmla="*/ 3413760 h 4168140"/>
                <a:gd name="connsiteX199" fmla="*/ 6911340 w 11737340"/>
                <a:gd name="connsiteY199" fmla="*/ 3474720 h 4168140"/>
                <a:gd name="connsiteX200" fmla="*/ 6888480 w 11737340"/>
                <a:gd name="connsiteY200" fmla="*/ 3505200 h 4168140"/>
                <a:gd name="connsiteX201" fmla="*/ 6819900 w 11737340"/>
                <a:gd name="connsiteY201" fmla="*/ 3566160 h 4168140"/>
                <a:gd name="connsiteX202" fmla="*/ 6743700 w 11737340"/>
                <a:gd name="connsiteY202" fmla="*/ 3581400 h 4168140"/>
                <a:gd name="connsiteX203" fmla="*/ 6675120 w 11737340"/>
                <a:gd name="connsiteY203" fmla="*/ 3657600 h 4168140"/>
                <a:gd name="connsiteX204" fmla="*/ 6629400 w 11737340"/>
                <a:gd name="connsiteY204" fmla="*/ 3718560 h 4168140"/>
                <a:gd name="connsiteX205" fmla="*/ 6576060 w 11737340"/>
                <a:gd name="connsiteY205" fmla="*/ 3779520 h 4168140"/>
                <a:gd name="connsiteX206" fmla="*/ 6484620 w 11737340"/>
                <a:gd name="connsiteY206" fmla="*/ 3817620 h 4168140"/>
                <a:gd name="connsiteX207" fmla="*/ 6400800 w 11737340"/>
                <a:gd name="connsiteY207" fmla="*/ 3832860 h 4168140"/>
                <a:gd name="connsiteX208" fmla="*/ 6263640 w 11737340"/>
                <a:gd name="connsiteY208" fmla="*/ 3870960 h 4168140"/>
                <a:gd name="connsiteX209" fmla="*/ 6126480 w 11737340"/>
                <a:gd name="connsiteY209" fmla="*/ 3901440 h 4168140"/>
                <a:gd name="connsiteX210" fmla="*/ 6027420 w 11737340"/>
                <a:gd name="connsiteY210" fmla="*/ 3916680 h 4168140"/>
                <a:gd name="connsiteX211" fmla="*/ 5890260 w 11737340"/>
                <a:gd name="connsiteY211" fmla="*/ 3878580 h 4168140"/>
                <a:gd name="connsiteX212" fmla="*/ 5821680 w 11737340"/>
                <a:gd name="connsiteY212" fmla="*/ 3863340 h 4168140"/>
                <a:gd name="connsiteX213" fmla="*/ 5737860 w 11737340"/>
                <a:gd name="connsiteY213" fmla="*/ 3825240 h 4168140"/>
                <a:gd name="connsiteX214" fmla="*/ 5638800 w 11737340"/>
                <a:gd name="connsiteY214" fmla="*/ 3794760 h 4168140"/>
                <a:gd name="connsiteX215" fmla="*/ 5524500 w 11737340"/>
                <a:gd name="connsiteY215" fmla="*/ 3756660 h 4168140"/>
                <a:gd name="connsiteX216" fmla="*/ 5448300 w 11737340"/>
                <a:gd name="connsiteY216" fmla="*/ 3718560 h 4168140"/>
                <a:gd name="connsiteX217" fmla="*/ 5349240 w 11737340"/>
                <a:gd name="connsiteY217" fmla="*/ 3657600 h 4168140"/>
                <a:gd name="connsiteX218" fmla="*/ 5295900 w 11737340"/>
                <a:gd name="connsiteY218" fmla="*/ 3619500 h 4168140"/>
                <a:gd name="connsiteX219" fmla="*/ 5234940 w 11737340"/>
                <a:gd name="connsiteY219" fmla="*/ 3596640 h 4168140"/>
                <a:gd name="connsiteX220" fmla="*/ 5135880 w 11737340"/>
                <a:gd name="connsiteY220" fmla="*/ 3550920 h 4168140"/>
                <a:gd name="connsiteX221" fmla="*/ 5059680 w 11737340"/>
                <a:gd name="connsiteY221" fmla="*/ 3505200 h 4168140"/>
                <a:gd name="connsiteX222" fmla="*/ 5029200 w 11737340"/>
                <a:gd name="connsiteY222" fmla="*/ 3482340 h 4168140"/>
                <a:gd name="connsiteX223" fmla="*/ 4960620 w 11737340"/>
                <a:gd name="connsiteY223" fmla="*/ 3413760 h 4168140"/>
                <a:gd name="connsiteX224" fmla="*/ 4876800 w 11737340"/>
                <a:gd name="connsiteY224" fmla="*/ 3299460 h 4168140"/>
                <a:gd name="connsiteX225" fmla="*/ 4808220 w 11737340"/>
                <a:gd name="connsiteY225" fmla="*/ 3200400 h 4168140"/>
                <a:gd name="connsiteX226" fmla="*/ 4777740 w 11737340"/>
                <a:gd name="connsiteY226" fmla="*/ 3147060 h 4168140"/>
                <a:gd name="connsiteX227" fmla="*/ 4724400 w 11737340"/>
                <a:gd name="connsiteY227" fmla="*/ 3108960 h 4168140"/>
                <a:gd name="connsiteX228" fmla="*/ 4648200 w 11737340"/>
                <a:gd name="connsiteY228" fmla="*/ 3063240 h 4168140"/>
                <a:gd name="connsiteX229" fmla="*/ 4533900 w 11737340"/>
                <a:gd name="connsiteY229" fmla="*/ 2979420 h 4168140"/>
                <a:gd name="connsiteX230" fmla="*/ 4427220 w 11737340"/>
                <a:gd name="connsiteY230" fmla="*/ 2941320 h 4168140"/>
                <a:gd name="connsiteX231" fmla="*/ 4366260 w 11737340"/>
                <a:gd name="connsiteY231" fmla="*/ 2903220 h 4168140"/>
                <a:gd name="connsiteX232" fmla="*/ 4244340 w 11737340"/>
                <a:gd name="connsiteY232" fmla="*/ 2842260 h 4168140"/>
                <a:gd name="connsiteX233" fmla="*/ 4145280 w 11737340"/>
                <a:gd name="connsiteY233" fmla="*/ 2811780 h 4168140"/>
                <a:gd name="connsiteX234" fmla="*/ 4038600 w 11737340"/>
                <a:gd name="connsiteY234" fmla="*/ 2804160 h 4168140"/>
                <a:gd name="connsiteX235" fmla="*/ 3954780 w 11737340"/>
                <a:gd name="connsiteY235" fmla="*/ 2819400 h 4168140"/>
                <a:gd name="connsiteX236" fmla="*/ 3863340 w 11737340"/>
                <a:gd name="connsiteY236" fmla="*/ 2804160 h 4168140"/>
                <a:gd name="connsiteX237" fmla="*/ 3741420 w 11737340"/>
                <a:gd name="connsiteY237" fmla="*/ 2781300 h 4168140"/>
                <a:gd name="connsiteX238" fmla="*/ 3649980 w 11737340"/>
                <a:gd name="connsiteY238" fmla="*/ 2743200 h 4168140"/>
                <a:gd name="connsiteX239" fmla="*/ 3573780 w 11737340"/>
                <a:gd name="connsiteY239" fmla="*/ 2674620 h 4168140"/>
                <a:gd name="connsiteX240" fmla="*/ 3482340 w 11737340"/>
                <a:gd name="connsiteY240" fmla="*/ 2621280 h 4168140"/>
                <a:gd name="connsiteX241" fmla="*/ 3436620 w 11737340"/>
                <a:gd name="connsiteY241" fmla="*/ 2552700 h 4168140"/>
                <a:gd name="connsiteX242" fmla="*/ 3329940 w 11737340"/>
                <a:gd name="connsiteY242" fmla="*/ 2423160 h 4168140"/>
                <a:gd name="connsiteX243" fmla="*/ 3261360 w 11737340"/>
                <a:gd name="connsiteY243" fmla="*/ 2324100 h 4168140"/>
                <a:gd name="connsiteX244" fmla="*/ 3131820 w 11737340"/>
                <a:gd name="connsiteY244" fmla="*/ 2209800 h 4168140"/>
                <a:gd name="connsiteX245" fmla="*/ 3040380 w 11737340"/>
                <a:gd name="connsiteY245" fmla="*/ 2141220 h 4168140"/>
                <a:gd name="connsiteX246" fmla="*/ 2910840 w 11737340"/>
                <a:gd name="connsiteY246" fmla="*/ 2034540 h 4168140"/>
                <a:gd name="connsiteX247" fmla="*/ 2849880 w 11737340"/>
                <a:gd name="connsiteY247" fmla="*/ 1958340 h 4168140"/>
                <a:gd name="connsiteX248" fmla="*/ 2743200 w 11737340"/>
                <a:gd name="connsiteY248" fmla="*/ 1889760 h 4168140"/>
                <a:gd name="connsiteX249" fmla="*/ 2659380 w 11737340"/>
                <a:gd name="connsiteY249" fmla="*/ 1844040 h 4168140"/>
                <a:gd name="connsiteX250" fmla="*/ 2575560 w 11737340"/>
                <a:gd name="connsiteY250" fmla="*/ 1744980 h 4168140"/>
                <a:gd name="connsiteX251" fmla="*/ 2468880 w 11737340"/>
                <a:gd name="connsiteY251" fmla="*/ 1645920 h 4168140"/>
                <a:gd name="connsiteX252" fmla="*/ 2400300 w 11737340"/>
                <a:gd name="connsiteY252" fmla="*/ 1607820 h 4168140"/>
                <a:gd name="connsiteX253" fmla="*/ 2263140 w 11737340"/>
                <a:gd name="connsiteY253" fmla="*/ 1501140 h 4168140"/>
                <a:gd name="connsiteX254" fmla="*/ 2171700 w 11737340"/>
                <a:gd name="connsiteY254" fmla="*/ 1432560 h 4168140"/>
                <a:gd name="connsiteX255" fmla="*/ 2087880 w 11737340"/>
                <a:gd name="connsiteY255" fmla="*/ 1363980 h 4168140"/>
                <a:gd name="connsiteX256" fmla="*/ 1950720 w 11737340"/>
                <a:gd name="connsiteY256" fmla="*/ 1272540 h 4168140"/>
                <a:gd name="connsiteX257" fmla="*/ 1805940 w 11737340"/>
                <a:gd name="connsiteY257" fmla="*/ 1135380 h 4168140"/>
                <a:gd name="connsiteX258" fmla="*/ 1729740 w 11737340"/>
                <a:gd name="connsiteY258" fmla="*/ 1089660 h 4168140"/>
                <a:gd name="connsiteX259" fmla="*/ 1668780 w 11737340"/>
                <a:gd name="connsiteY259" fmla="*/ 1043940 h 4168140"/>
                <a:gd name="connsiteX260" fmla="*/ 1592580 w 11737340"/>
                <a:gd name="connsiteY260" fmla="*/ 990600 h 4168140"/>
                <a:gd name="connsiteX261" fmla="*/ 1470660 w 11737340"/>
                <a:gd name="connsiteY261" fmla="*/ 891540 h 4168140"/>
                <a:gd name="connsiteX262" fmla="*/ 1386840 w 11737340"/>
                <a:gd name="connsiteY262" fmla="*/ 845820 h 4168140"/>
                <a:gd name="connsiteX263" fmla="*/ 1318260 w 11737340"/>
                <a:gd name="connsiteY263" fmla="*/ 784860 h 4168140"/>
                <a:gd name="connsiteX264" fmla="*/ 1264920 w 11737340"/>
                <a:gd name="connsiteY264" fmla="*/ 723900 h 4168140"/>
                <a:gd name="connsiteX265" fmla="*/ 1181100 w 11737340"/>
                <a:gd name="connsiteY265" fmla="*/ 647700 h 4168140"/>
                <a:gd name="connsiteX266" fmla="*/ 1089660 w 11737340"/>
                <a:gd name="connsiteY266" fmla="*/ 624840 h 4168140"/>
                <a:gd name="connsiteX267" fmla="*/ 1021080 w 11737340"/>
                <a:gd name="connsiteY267" fmla="*/ 586740 h 4168140"/>
                <a:gd name="connsiteX268" fmla="*/ 937260 w 11737340"/>
                <a:gd name="connsiteY268" fmla="*/ 548640 h 4168140"/>
                <a:gd name="connsiteX269" fmla="*/ 830580 w 11737340"/>
                <a:gd name="connsiteY269" fmla="*/ 510540 h 4168140"/>
                <a:gd name="connsiteX270" fmla="*/ 754380 w 11737340"/>
                <a:gd name="connsiteY270" fmla="*/ 457200 h 4168140"/>
                <a:gd name="connsiteX271" fmla="*/ 708660 w 11737340"/>
                <a:gd name="connsiteY271" fmla="*/ 419100 h 4168140"/>
                <a:gd name="connsiteX272" fmla="*/ 609600 w 11737340"/>
                <a:gd name="connsiteY272" fmla="*/ 396240 h 4168140"/>
                <a:gd name="connsiteX273" fmla="*/ 548640 w 11737340"/>
                <a:gd name="connsiteY273" fmla="*/ 320040 h 4168140"/>
                <a:gd name="connsiteX274" fmla="*/ 510540 w 11737340"/>
                <a:gd name="connsiteY274" fmla="*/ 251460 h 4168140"/>
                <a:gd name="connsiteX275" fmla="*/ 464820 w 11737340"/>
                <a:gd name="connsiteY275" fmla="*/ 190500 h 4168140"/>
                <a:gd name="connsiteX276" fmla="*/ 411480 w 11737340"/>
                <a:gd name="connsiteY276" fmla="*/ 137160 h 4168140"/>
                <a:gd name="connsiteX277" fmla="*/ 373380 w 11737340"/>
                <a:gd name="connsiteY277" fmla="*/ 45720 h 4168140"/>
                <a:gd name="connsiteX278" fmla="*/ 342900 w 11737340"/>
                <a:gd name="connsiteY278" fmla="*/ 0 h 4168140"/>
                <a:gd name="connsiteX279" fmla="*/ 327660 w 11737340"/>
                <a:gd name="connsiteY279" fmla="*/ 60960 h 4168140"/>
                <a:gd name="connsiteX280" fmla="*/ 289560 w 11737340"/>
                <a:gd name="connsiteY280" fmla="*/ 91440 h 4168140"/>
                <a:gd name="connsiteX281" fmla="*/ 236220 w 11737340"/>
                <a:gd name="connsiteY281" fmla="*/ 114300 h 4168140"/>
                <a:gd name="connsiteX282" fmla="*/ 198120 w 11737340"/>
                <a:gd name="connsiteY282" fmla="*/ 175260 h 4168140"/>
                <a:gd name="connsiteX283" fmla="*/ 175260 w 11737340"/>
                <a:gd name="connsiteY283" fmla="*/ 228600 h 4168140"/>
                <a:gd name="connsiteX284" fmla="*/ 114300 w 11737340"/>
                <a:gd name="connsiteY284" fmla="*/ 236220 h 4168140"/>
                <a:gd name="connsiteX285" fmla="*/ 45720 w 11737340"/>
                <a:gd name="connsiteY285" fmla="*/ 251460 h 4168140"/>
                <a:gd name="connsiteX286" fmla="*/ 0 w 11737340"/>
                <a:gd name="connsiteY286" fmla="*/ 281940 h 4168140"/>
                <a:gd name="connsiteX287" fmla="*/ 68580 w 11737340"/>
                <a:gd name="connsiteY287" fmla="*/ 320040 h 4168140"/>
                <a:gd name="connsiteX0" fmla="*/ 68580 w 11737340"/>
                <a:gd name="connsiteY0" fmla="*/ 320040 h 4168140"/>
                <a:gd name="connsiteX1" fmla="*/ 121920 w 11737340"/>
                <a:gd name="connsiteY1" fmla="*/ 381000 h 4168140"/>
                <a:gd name="connsiteX2" fmla="*/ 198120 w 11737340"/>
                <a:gd name="connsiteY2" fmla="*/ 419100 h 4168140"/>
                <a:gd name="connsiteX3" fmla="*/ 320040 w 11737340"/>
                <a:gd name="connsiteY3" fmla="*/ 510540 h 4168140"/>
                <a:gd name="connsiteX4" fmla="*/ 411480 w 11737340"/>
                <a:gd name="connsiteY4" fmla="*/ 563880 h 4168140"/>
                <a:gd name="connsiteX5" fmla="*/ 472440 w 11737340"/>
                <a:gd name="connsiteY5" fmla="*/ 632460 h 4168140"/>
                <a:gd name="connsiteX6" fmla="*/ 601980 w 11737340"/>
                <a:gd name="connsiteY6" fmla="*/ 708660 h 4168140"/>
                <a:gd name="connsiteX7" fmla="*/ 739140 w 11737340"/>
                <a:gd name="connsiteY7" fmla="*/ 784860 h 4168140"/>
                <a:gd name="connsiteX8" fmla="*/ 861060 w 11737340"/>
                <a:gd name="connsiteY8" fmla="*/ 868680 h 4168140"/>
                <a:gd name="connsiteX9" fmla="*/ 944880 w 11737340"/>
                <a:gd name="connsiteY9" fmla="*/ 952500 h 4168140"/>
                <a:gd name="connsiteX10" fmla="*/ 1021080 w 11737340"/>
                <a:gd name="connsiteY10" fmla="*/ 1005840 h 4168140"/>
                <a:gd name="connsiteX11" fmla="*/ 1097280 w 11737340"/>
                <a:gd name="connsiteY11" fmla="*/ 1043940 h 4168140"/>
                <a:gd name="connsiteX12" fmla="*/ 1181100 w 11737340"/>
                <a:gd name="connsiteY12" fmla="*/ 1104900 h 4168140"/>
                <a:gd name="connsiteX13" fmla="*/ 1249680 w 11737340"/>
                <a:gd name="connsiteY13" fmla="*/ 1150620 h 4168140"/>
                <a:gd name="connsiteX14" fmla="*/ 1341120 w 11737340"/>
                <a:gd name="connsiteY14" fmla="*/ 1196340 h 4168140"/>
                <a:gd name="connsiteX15" fmla="*/ 1417320 w 11737340"/>
                <a:gd name="connsiteY15" fmla="*/ 1257300 h 4168140"/>
                <a:gd name="connsiteX16" fmla="*/ 1493520 w 11737340"/>
                <a:gd name="connsiteY16" fmla="*/ 1333500 h 4168140"/>
                <a:gd name="connsiteX17" fmla="*/ 1569720 w 11737340"/>
                <a:gd name="connsiteY17" fmla="*/ 1356360 h 4168140"/>
                <a:gd name="connsiteX18" fmla="*/ 1684020 w 11737340"/>
                <a:gd name="connsiteY18" fmla="*/ 1424940 h 4168140"/>
                <a:gd name="connsiteX19" fmla="*/ 1729740 w 11737340"/>
                <a:gd name="connsiteY19" fmla="*/ 1485900 h 4168140"/>
                <a:gd name="connsiteX20" fmla="*/ 1844040 w 11737340"/>
                <a:gd name="connsiteY20" fmla="*/ 1569720 h 4168140"/>
                <a:gd name="connsiteX21" fmla="*/ 1935480 w 11737340"/>
                <a:gd name="connsiteY21" fmla="*/ 1615440 h 4168140"/>
                <a:gd name="connsiteX22" fmla="*/ 2049780 w 11737340"/>
                <a:gd name="connsiteY22" fmla="*/ 1691640 h 4168140"/>
                <a:gd name="connsiteX23" fmla="*/ 2133600 w 11737340"/>
                <a:gd name="connsiteY23" fmla="*/ 1729740 h 4168140"/>
                <a:gd name="connsiteX24" fmla="*/ 2202180 w 11737340"/>
                <a:gd name="connsiteY24" fmla="*/ 1805940 h 4168140"/>
                <a:gd name="connsiteX25" fmla="*/ 2255520 w 11737340"/>
                <a:gd name="connsiteY25" fmla="*/ 1821180 h 4168140"/>
                <a:gd name="connsiteX26" fmla="*/ 2316480 w 11737340"/>
                <a:gd name="connsiteY26" fmla="*/ 1866900 h 4168140"/>
                <a:gd name="connsiteX27" fmla="*/ 2423160 w 11737340"/>
                <a:gd name="connsiteY27" fmla="*/ 2004060 h 4168140"/>
                <a:gd name="connsiteX28" fmla="*/ 2476500 w 11737340"/>
                <a:gd name="connsiteY28" fmla="*/ 2087880 h 4168140"/>
                <a:gd name="connsiteX29" fmla="*/ 2567940 w 11737340"/>
                <a:gd name="connsiteY29" fmla="*/ 2148840 h 4168140"/>
                <a:gd name="connsiteX30" fmla="*/ 2682240 w 11737340"/>
                <a:gd name="connsiteY30" fmla="*/ 2186940 h 4168140"/>
                <a:gd name="connsiteX31" fmla="*/ 2743200 w 11737340"/>
                <a:gd name="connsiteY31" fmla="*/ 2209800 h 4168140"/>
                <a:gd name="connsiteX32" fmla="*/ 2811780 w 11737340"/>
                <a:gd name="connsiteY32" fmla="*/ 2247900 h 4168140"/>
                <a:gd name="connsiteX33" fmla="*/ 2887980 w 11737340"/>
                <a:gd name="connsiteY33" fmla="*/ 2301240 h 4168140"/>
                <a:gd name="connsiteX34" fmla="*/ 2979420 w 11737340"/>
                <a:gd name="connsiteY34" fmla="*/ 2385060 h 4168140"/>
                <a:gd name="connsiteX35" fmla="*/ 3055620 w 11737340"/>
                <a:gd name="connsiteY35" fmla="*/ 2461260 h 4168140"/>
                <a:gd name="connsiteX36" fmla="*/ 3139440 w 11737340"/>
                <a:gd name="connsiteY36" fmla="*/ 2537460 h 4168140"/>
                <a:gd name="connsiteX37" fmla="*/ 3261360 w 11737340"/>
                <a:gd name="connsiteY37" fmla="*/ 2628900 h 4168140"/>
                <a:gd name="connsiteX38" fmla="*/ 3345180 w 11737340"/>
                <a:gd name="connsiteY38" fmla="*/ 2720340 h 4168140"/>
                <a:gd name="connsiteX39" fmla="*/ 3444240 w 11737340"/>
                <a:gd name="connsiteY39" fmla="*/ 2796540 h 4168140"/>
                <a:gd name="connsiteX40" fmla="*/ 3558540 w 11737340"/>
                <a:gd name="connsiteY40" fmla="*/ 2872740 h 4168140"/>
                <a:gd name="connsiteX41" fmla="*/ 3619500 w 11737340"/>
                <a:gd name="connsiteY41" fmla="*/ 2979420 h 4168140"/>
                <a:gd name="connsiteX42" fmla="*/ 3619500 w 11737340"/>
                <a:gd name="connsiteY42" fmla="*/ 2979420 h 4168140"/>
                <a:gd name="connsiteX43" fmla="*/ 3649980 w 11737340"/>
                <a:gd name="connsiteY43" fmla="*/ 3048000 h 4168140"/>
                <a:gd name="connsiteX44" fmla="*/ 3703320 w 11737340"/>
                <a:gd name="connsiteY44" fmla="*/ 3086100 h 4168140"/>
                <a:gd name="connsiteX45" fmla="*/ 3764280 w 11737340"/>
                <a:gd name="connsiteY45" fmla="*/ 3063240 h 4168140"/>
                <a:gd name="connsiteX46" fmla="*/ 3848100 w 11737340"/>
                <a:gd name="connsiteY46" fmla="*/ 3025140 h 4168140"/>
                <a:gd name="connsiteX47" fmla="*/ 3916680 w 11737340"/>
                <a:gd name="connsiteY47" fmla="*/ 3032760 h 4168140"/>
                <a:gd name="connsiteX48" fmla="*/ 4030980 w 11737340"/>
                <a:gd name="connsiteY48" fmla="*/ 3063240 h 4168140"/>
                <a:gd name="connsiteX49" fmla="*/ 4137660 w 11737340"/>
                <a:gd name="connsiteY49" fmla="*/ 3101340 h 4168140"/>
                <a:gd name="connsiteX50" fmla="*/ 4259580 w 11737340"/>
                <a:gd name="connsiteY50" fmla="*/ 3147060 h 4168140"/>
                <a:gd name="connsiteX51" fmla="*/ 4381500 w 11737340"/>
                <a:gd name="connsiteY51" fmla="*/ 3192780 h 4168140"/>
                <a:gd name="connsiteX52" fmla="*/ 4526280 w 11737340"/>
                <a:gd name="connsiteY52" fmla="*/ 3276600 h 4168140"/>
                <a:gd name="connsiteX53" fmla="*/ 4587240 w 11737340"/>
                <a:gd name="connsiteY53" fmla="*/ 3299460 h 4168140"/>
                <a:gd name="connsiteX54" fmla="*/ 4610100 w 11737340"/>
                <a:gd name="connsiteY54" fmla="*/ 3352800 h 4168140"/>
                <a:gd name="connsiteX55" fmla="*/ 4648200 w 11737340"/>
                <a:gd name="connsiteY55" fmla="*/ 3436620 h 4168140"/>
                <a:gd name="connsiteX56" fmla="*/ 4671060 w 11737340"/>
                <a:gd name="connsiteY56" fmla="*/ 3520440 h 4168140"/>
                <a:gd name="connsiteX57" fmla="*/ 4678680 w 11737340"/>
                <a:gd name="connsiteY57" fmla="*/ 3589020 h 4168140"/>
                <a:gd name="connsiteX58" fmla="*/ 4686300 w 11737340"/>
                <a:gd name="connsiteY58" fmla="*/ 3649980 h 4168140"/>
                <a:gd name="connsiteX59" fmla="*/ 4724400 w 11737340"/>
                <a:gd name="connsiteY59" fmla="*/ 3680460 h 4168140"/>
                <a:gd name="connsiteX60" fmla="*/ 4785360 w 11737340"/>
                <a:gd name="connsiteY60" fmla="*/ 3672840 h 4168140"/>
                <a:gd name="connsiteX61" fmla="*/ 4869180 w 11737340"/>
                <a:gd name="connsiteY61" fmla="*/ 3703320 h 4168140"/>
                <a:gd name="connsiteX62" fmla="*/ 4914900 w 11737340"/>
                <a:gd name="connsiteY62" fmla="*/ 3756660 h 4168140"/>
                <a:gd name="connsiteX63" fmla="*/ 5105400 w 11737340"/>
                <a:gd name="connsiteY63" fmla="*/ 3832860 h 4168140"/>
                <a:gd name="connsiteX64" fmla="*/ 5173980 w 11737340"/>
                <a:gd name="connsiteY64" fmla="*/ 3886200 h 4168140"/>
                <a:gd name="connsiteX65" fmla="*/ 5242560 w 11737340"/>
                <a:gd name="connsiteY65" fmla="*/ 3924300 h 4168140"/>
                <a:gd name="connsiteX66" fmla="*/ 5364480 w 11737340"/>
                <a:gd name="connsiteY66" fmla="*/ 3962400 h 4168140"/>
                <a:gd name="connsiteX67" fmla="*/ 5516880 w 11737340"/>
                <a:gd name="connsiteY67" fmla="*/ 4046220 h 4168140"/>
                <a:gd name="connsiteX68" fmla="*/ 5585460 w 11737340"/>
                <a:gd name="connsiteY68" fmla="*/ 4099560 h 4168140"/>
                <a:gd name="connsiteX69" fmla="*/ 5661660 w 11737340"/>
                <a:gd name="connsiteY69" fmla="*/ 4122420 h 4168140"/>
                <a:gd name="connsiteX70" fmla="*/ 5745480 w 11737340"/>
                <a:gd name="connsiteY70" fmla="*/ 4130040 h 4168140"/>
                <a:gd name="connsiteX71" fmla="*/ 5836920 w 11737340"/>
                <a:gd name="connsiteY71" fmla="*/ 4130040 h 4168140"/>
                <a:gd name="connsiteX72" fmla="*/ 5951220 w 11737340"/>
                <a:gd name="connsiteY72" fmla="*/ 4145280 h 4168140"/>
                <a:gd name="connsiteX73" fmla="*/ 6035040 w 11737340"/>
                <a:gd name="connsiteY73" fmla="*/ 4168140 h 4168140"/>
                <a:gd name="connsiteX74" fmla="*/ 6149340 w 11737340"/>
                <a:gd name="connsiteY74" fmla="*/ 4137660 h 4168140"/>
                <a:gd name="connsiteX75" fmla="*/ 6286500 w 11737340"/>
                <a:gd name="connsiteY75" fmla="*/ 4114800 h 4168140"/>
                <a:gd name="connsiteX76" fmla="*/ 6393180 w 11737340"/>
                <a:gd name="connsiteY76" fmla="*/ 4053840 h 4168140"/>
                <a:gd name="connsiteX77" fmla="*/ 6484620 w 11737340"/>
                <a:gd name="connsiteY77" fmla="*/ 4038600 h 4168140"/>
                <a:gd name="connsiteX78" fmla="*/ 6583680 w 11737340"/>
                <a:gd name="connsiteY78" fmla="*/ 3970020 h 4168140"/>
                <a:gd name="connsiteX79" fmla="*/ 6697980 w 11737340"/>
                <a:gd name="connsiteY79" fmla="*/ 3886200 h 4168140"/>
                <a:gd name="connsiteX80" fmla="*/ 6728460 w 11737340"/>
                <a:gd name="connsiteY80" fmla="*/ 3817620 h 4168140"/>
                <a:gd name="connsiteX81" fmla="*/ 6842760 w 11737340"/>
                <a:gd name="connsiteY81" fmla="*/ 3733800 h 4168140"/>
                <a:gd name="connsiteX82" fmla="*/ 6972300 w 11737340"/>
                <a:gd name="connsiteY82" fmla="*/ 3642360 h 4168140"/>
                <a:gd name="connsiteX83" fmla="*/ 7078980 w 11737340"/>
                <a:gd name="connsiteY83" fmla="*/ 3528060 h 4168140"/>
                <a:gd name="connsiteX84" fmla="*/ 7139940 w 11737340"/>
                <a:gd name="connsiteY84" fmla="*/ 3444240 h 4168140"/>
                <a:gd name="connsiteX85" fmla="*/ 7269480 w 11737340"/>
                <a:gd name="connsiteY85" fmla="*/ 3284220 h 4168140"/>
                <a:gd name="connsiteX86" fmla="*/ 7330440 w 11737340"/>
                <a:gd name="connsiteY86" fmla="*/ 3185160 h 4168140"/>
                <a:gd name="connsiteX87" fmla="*/ 7376160 w 11737340"/>
                <a:gd name="connsiteY87" fmla="*/ 3116580 h 4168140"/>
                <a:gd name="connsiteX88" fmla="*/ 7444740 w 11737340"/>
                <a:gd name="connsiteY88" fmla="*/ 3093720 h 4168140"/>
                <a:gd name="connsiteX89" fmla="*/ 7513320 w 11737340"/>
                <a:gd name="connsiteY89" fmla="*/ 3101340 h 4168140"/>
                <a:gd name="connsiteX90" fmla="*/ 7574280 w 11737340"/>
                <a:gd name="connsiteY90" fmla="*/ 3078480 h 4168140"/>
                <a:gd name="connsiteX91" fmla="*/ 7726680 w 11737340"/>
                <a:gd name="connsiteY91" fmla="*/ 3108960 h 4168140"/>
                <a:gd name="connsiteX92" fmla="*/ 7833360 w 11737340"/>
                <a:gd name="connsiteY92" fmla="*/ 3162300 h 4168140"/>
                <a:gd name="connsiteX93" fmla="*/ 7962900 w 11737340"/>
                <a:gd name="connsiteY93" fmla="*/ 3192780 h 4168140"/>
                <a:gd name="connsiteX94" fmla="*/ 8161020 w 11737340"/>
                <a:gd name="connsiteY94" fmla="*/ 3268980 h 4168140"/>
                <a:gd name="connsiteX95" fmla="*/ 8290560 w 11737340"/>
                <a:gd name="connsiteY95" fmla="*/ 3337560 h 4168140"/>
                <a:gd name="connsiteX96" fmla="*/ 8382000 w 11737340"/>
                <a:gd name="connsiteY96" fmla="*/ 3360420 h 4168140"/>
                <a:gd name="connsiteX97" fmla="*/ 8458200 w 11737340"/>
                <a:gd name="connsiteY97" fmla="*/ 3398520 h 4168140"/>
                <a:gd name="connsiteX98" fmla="*/ 8595360 w 11737340"/>
                <a:gd name="connsiteY98" fmla="*/ 3512820 h 4168140"/>
                <a:gd name="connsiteX99" fmla="*/ 8641080 w 11737340"/>
                <a:gd name="connsiteY99" fmla="*/ 3566160 h 4168140"/>
                <a:gd name="connsiteX100" fmla="*/ 8702040 w 11737340"/>
                <a:gd name="connsiteY100" fmla="*/ 3604260 h 4168140"/>
                <a:gd name="connsiteX101" fmla="*/ 8763000 w 11737340"/>
                <a:gd name="connsiteY101" fmla="*/ 3634740 h 4168140"/>
                <a:gd name="connsiteX102" fmla="*/ 8846820 w 11737340"/>
                <a:gd name="connsiteY102" fmla="*/ 3632200 h 4168140"/>
                <a:gd name="connsiteX103" fmla="*/ 8968740 w 11737340"/>
                <a:gd name="connsiteY103" fmla="*/ 3634740 h 4168140"/>
                <a:gd name="connsiteX104" fmla="*/ 9060180 w 11737340"/>
                <a:gd name="connsiteY104" fmla="*/ 3642360 h 4168140"/>
                <a:gd name="connsiteX105" fmla="*/ 9151620 w 11737340"/>
                <a:gd name="connsiteY105" fmla="*/ 3657600 h 4168140"/>
                <a:gd name="connsiteX106" fmla="*/ 9230360 w 11737340"/>
                <a:gd name="connsiteY106" fmla="*/ 3657600 h 4168140"/>
                <a:gd name="connsiteX107" fmla="*/ 9331960 w 11737340"/>
                <a:gd name="connsiteY107" fmla="*/ 3629660 h 4168140"/>
                <a:gd name="connsiteX108" fmla="*/ 9433560 w 11737340"/>
                <a:gd name="connsiteY108" fmla="*/ 3589020 h 4168140"/>
                <a:gd name="connsiteX109" fmla="*/ 9509760 w 11737340"/>
                <a:gd name="connsiteY109" fmla="*/ 3528060 h 4168140"/>
                <a:gd name="connsiteX110" fmla="*/ 9646920 w 11737340"/>
                <a:gd name="connsiteY110" fmla="*/ 3489960 h 4168140"/>
                <a:gd name="connsiteX111" fmla="*/ 9784080 w 11737340"/>
                <a:gd name="connsiteY111" fmla="*/ 3444240 h 4168140"/>
                <a:gd name="connsiteX112" fmla="*/ 9860280 w 11737340"/>
                <a:gd name="connsiteY112" fmla="*/ 3383280 h 4168140"/>
                <a:gd name="connsiteX113" fmla="*/ 9921240 w 11737340"/>
                <a:gd name="connsiteY113" fmla="*/ 3314700 h 4168140"/>
                <a:gd name="connsiteX114" fmla="*/ 9997440 w 11737340"/>
                <a:gd name="connsiteY114" fmla="*/ 3208020 h 4168140"/>
                <a:gd name="connsiteX115" fmla="*/ 10043160 w 11737340"/>
                <a:gd name="connsiteY115" fmla="*/ 3101340 h 4168140"/>
                <a:gd name="connsiteX116" fmla="*/ 10104120 w 11737340"/>
                <a:gd name="connsiteY116" fmla="*/ 3017520 h 4168140"/>
                <a:gd name="connsiteX117" fmla="*/ 10157460 w 11737340"/>
                <a:gd name="connsiteY117" fmla="*/ 2933700 h 4168140"/>
                <a:gd name="connsiteX118" fmla="*/ 10218420 w 11737340"/>
                <a:gd name="connsiteY118" fmla="*/ 2849880 h 4168140"/>
                <a:gd name="connsiteX119" fmla="*/ 10294620 w 11737340"/>
                <a:gd name="connsiteY119" fmla="*/ 2735580 h 4168140"/>
                <a:gd name="connsiteX120" fmla="*/ 10347960 w 11737340"/>
                <a:gd name="connsiteY120" fmla="*/ 2621280 h 4168140"/>
                <a:gd name="connsiteX121" fmla="*/ 10431780 w 11737340"/>
                <a:gd name="connsiteY121" fmla="*/ 2499360 h 4168140"/>
                <a:gd name="connsiteX122" fmla="*/ 10500360 w 11737340"/>
                <a:gd name="connsiteY122" fmla="*/ 2354580 h 4168140"/>
                <a:gd name="connsiteX123" fmla="*/ 10553700 w 11737340"/>
                <a:gd name="connsiteY123" fmla="*/ 2263140 h 4168140"/>
                <a:gd name="connsiteX124" fmla="*/ 10584180 w 11737340"/>
                <a:gd name="connsiteY124" fmla="*/ 2194560 h 4168140"/>
                <a:gd name="connsiteX125" fmla="*/ 10624820 w 11737340"/>
                <a:gd name="connsiteY125" fmla="*/ 2125980 h 4168140"/>
                <a:gd name="connsiteX126" fmla="*/ 10675620 w 11737340"/>
                <a:gd name="connsiteY126" fmla="*/ 2049780 h 4168140"/>
                <a:gd name="connsiteX127" fmla="*/ 10690860 w 11737340"/>
                <a:gd name="connsiteY127" fmla="*/ 1988820 h 4168140"/>
                <a:gd name="connsiteX128" fmla="*/ 10713720 w 11737340"/>
                <a:gd name="connsiteY128" fmla="*/ 1927860 h 4168140"/>
                <a:gd name="connsiteX129" fmla="*/ 10767060 w 11737340"/>
                <a:gd name="connsiteY129" fmla="*/ 1859280 h 4168140"/>
                <a:gd name="connsiteX130" fmla="*/ 10873740 w 11737340"/>
                <a:gd name="connsiteY130" fmla="*/ 1828800 h 4168140"/>
                <a:gd name="connsiteX131" fmla="*/ 11079480 w 11737340"/>
                <a:gd name="connsiteY131" fmla="*/ 1767840 h 4168140"/>
                <a:gd name="connsiteX132" fmla="*/ 11247120 w 11737340"/>
                <a:gd name="connsiteY132" fmla="*/ 1684020 h 4168140"/>
                <a:gd name="connsiteX133" fmla="*/ 11407140 w 11737340"/>
                <a:gd name="connsiteY133" fmla="*/ 1628140 h 4168140"/>
                <a:gd name="connsiteX134" fmla="*/ 11490960 w 11737340"/>
                <a:gd name="connsiteY134" fmla="*/ 1577340 h 4168140"/>
                <a:gd name="connsiteX135" fmla="*/ 11635740 w 11737340"/>
                <a:gd name="connsiteY135" fmla="*/ 1508760 h 4168140"/>
                <a:gd name="connsiteX136" fmla="*/ 11737340 w 11737340"/>
                <a:gd name="connsiteY136" fmla="*/ 1442720 h 4168140"/>
                <a:gd name="connsiteX137" fmla="*/ 11620500 w 11737340"/>
                <a:gd name="connsiteY137" fmla="*/ 1417320 h 4168140"/>
                <a:gd name="connsiteX138" fmla="*/ 11567160 w 11737340"/>
                <a:gd name="connsiteY138" fmla="*/ 1379220 h 4168140"/>
                <a:gd name="connsiteX139" fmla="*/ 11498580 w 11737340"/>
                <a:gd name="connsiteY139" fmla="*/ 1318260 h 4168140"/>
                <a:gd name="connsiteX140" fmla="*/ 11468100 w 11737340"/>
                <a:gd name="connsiteY140" fmla="*/ 1280160 h 4168140"/>
                <a:gd name="connsiteX141" fmla="*/ 11442700 w 11737340"/>
                <a:gd name="connsiteY141" fmla="*/ 1231900 h 4168140"/>
                <a:gd name="connsiteX142" fmla="*/ 11384280 w 11737340"/>
                <a:gd name="connsiteY142" fmla="*/ 1310640 h 4168140"/>
                <a:gd name="connsiteX143" fmla="*/ 11353800 w 11737340"/>
                <a:gd name="connsiteY143" fmla="*/ 1356360 h 4168140"/>
                <a:gd name="connsiteX144" fmla="*/ 11224260 w 11737340"/>
                <a:gd name="connsiteY144" fmla="*/ 1417320 h 4168140"/>
                <a:gd name="connsiteX145" fmla="*/ 11109960 w 11737340"/>
                <a:gd name="connsiteY145" fmla="*/ 1463040 h 4168140"/>
                <a:gd name="connsiteX146" fmla="*/ 10911840 w 11737340"/>
                <a:gd name="connsiteY146" fmla="*/ 1524000 h 4168140"/>
                <a:gd name="connsiteX147" fmla="*/ 10774680 w 11737340"/>
                <a:gd name="connsiteY147" fmla="*/ 1546860 h 4168140"/>
                <a:gd name="connsiteX148" fmla="*/ 10675620 w 11737340"/>
                <a:gd name="connsiteY148" fmla="*/ 1615440 h 4168140"/>
                <a:gd name="connsiteX149" fmla="*/ 10568940 w 11737340"/>
                <a:gd name="connsiteY149" fmla="*/ 1676400 h 4168140"/>
                <a:gd name="connsiteX150" fmla="*/ 10485120 w 11737340"/>
                <a:gd name="connsiteY150" fmla="*/ 1760220 h 4168140"/>
                <a:gd name="connsiteX151" fmla="*/ 10454640 w 11737340"/>
                <a:gd name="connsiteY151" fmla="*/ 1836420 h 4168140"/>
                <a:gd name="connsiteX152" fmla="*/ 10416540 w 11737340"/>
                <a:gd name="connsiteY152" fmla="*/ 1927860 h 4168140"/>
                <a:gd name="connsiteX153" fmla="*/ 10401300 w 11737340"/>
                <a:gd name="connsiteY153" fmla="*/ 2004060 h 4168140"/>
                <a:gd name="connsiteX154" fmla="*/ 10363200 w 11737340"/>
                <a:gd name="connsiteY154" fmla="*/ 2095500 h 4168140"/>
                <a:gd name="connsiteX155" fmla="*/ 10317480 w 11737340"/>
                <a:gd name="connsiteY155" fmla="*/ 2225040 h 4168140"/>
                <a:gd name="connsiteX156" fmla="*/ 10287000 w 11737340"/>
                <a:gd name="connsiteY156" fmla="*/ 2346960 h 4168140"/>
                <a:gd name="connsiteX157" fmla="*/ 10218420 w 11737340"/>
                <a:gd name="connsiteY157" fmla="*/ 2499360 h 4168140"/>
                <a:gd name="connsiteX158" fmla="*/ 10134600 w 11737340"/>
                <a:gd name="connsiteY158" fmla="*/ 2621280 h 4168140"/>
                <a:gd name="connsiteX159" fmla="*/ 10043160 w 11737340"/>
                <a:gd name="connsiteY159" fmla="*/ 2735580 h 4168140"/>
                <a:gd name="connsiteX160" fmla="*/ 9974580 w 11737340"/>
                <a:gd name="connsiteY160" fmla="*/ 2857500 h 4168140"/>
                <a:gd name="connsiteX161" fmla="*/ 9906000 w 11737340"/>
                <a:gd name="connsiteY161" fmla="*/ 2941320 h 4168140"/>
                <a:gd name="connsiteX162" fmla="*/ 9860280 w 11737340"/>
                <a:gd name="connsiteY162" fmla="*/ 3032760 h 4168140"/>
                <a:gd name="connsiteX163" fmla="*/ 9806940 w 11737340"/>
                <a:gd name="connsiteY163" fmla="*/ 3116580 h 4168140"/>
                <a:gd name="connsiteX164" fmla="*/ 9715500 w 11737340"/>
                <a:gd name="connsiteY164" fmla="*/ 3208020 h 4168140"/>
                <a:gd name="connsiteX165" fmla="*/ 9616440 w 11737340"/>
                <a:gd name="connsiteY165" fmla="*/ 3261360 h 4168140"/>
                <a:gd name="connsiteX166" fmla="*/ 9532620 w 11737340"/>
                <a:gd name="connsiteY166" fmla="*/ 3329940 h 4168140"/>
                <a:gd name="connsiteX167" fmla="*/ 9471660 w 11737340"/>
                <a:gd name="connsiteY167" fmla="*/ 3375660 h 4168140"/>
                <a:gd name="connsiteX168" fmla="*/ 9410700 w 11737340"/>
                <a:gd name="connsiteY168" fmla="*/ 3429000 h 4168140"/>
                <a:gd name="connsiteX169" fmla="*/ 9288780 w 11737340"/>
                <a:gd name="connsiteY169" fmla="*/ 3436620 h 4168140"/>
                <a:gd name="connsiteX170" fmla="*/ 9166860 w 11737340"/>
                <a:gd name="connsiteY170" fmla="*/ 3444240 h 4168140"/>
                <a:gd name="connsiteX171" fmla="*/ 9029700 w 11737340"/>
                <a:gd name="connsiteY171" fmla="*/ 3413760 h 4168140"/>
                <a:gd name="connsiteX172" fmla="*/ 8823960 w 11737340"/>
                <a:gd name="connsiteY172" fmla="*/ 3360420 h 4168140"/>
                <a:gd name="connsiteX173" fmla="*/ 8679180 w 11737340"/>
                <a:gd name="connsiteY173" fmla="*/ 3329940 h 4168140"/>
                <a:gd name="connsiteX174" fmla="*/ 8572500 w 11737340"/>
                <a:gd name="connsiteY174" fmla="*/ 3276600 h 4168140"/>
                <a:gd name="connsiteX175" fmla="*/ 8465820 w 11737340"/>
                <a:gd name="connsiteY175" fmla="*/ 3215640 h 4168140"/>
                <a:gd name="connsiteX176" fmla="*/ 8321040 w 11737340"/>
                <a:gd name="connsiteY176" fmla="*/ 3177540 h 4168140"/>
                <a:gd name="connsiteX177" fmla="*/ 8199120 w 11737340"/>
                <a:gd name="connsiteY177" fmla="*/ 3131820 h 4168140"/>
                <a:gd name="connsiteX178" fmla="*/ 8069580 w 11737340"/>
                <a:gd name="connsiteY178" fmla="*/ 3078480 h 4168140"/>
                <a:gd name="connsiteX179" fmla="*/ 7917180 w 11737340"/>
                <a:gd name="connsiteY179" fmla="*/ 2994660 h 4168140"/>
                <a:gd name="connsiteX180" fmla="*/ 7787640 w 11737340"/>
                <a:gd name="connsiteY180" fmla="*/ 2971800 h 4168140"/>
                <a:gd name="connsiteX181" fmla="*/ 7719060 w 11737340"/>
                <a:gd name="connsiteY181" fmla="*/ 2933700 h 4168140"/>
                <a:gd name="connsiteX182" fmla="*/ 7612380 w 11737340"/>
                <a:gd name="connsiteY182" fmla="*/ 2903220 h 4168140"/>
                <a:gd name="connsiteX183" fmla="*/ 7566660 w 11737340"/>
                <a:gd name="connsiteY183" fmla="*/ 2887980 h 4168140"/>
                <a:gd name="connsiteX184" fmla="*/ 7551420 w 11737340"/>
                <a:gd name="connsiteY184" fmla="*/ 2849880 h 4168140"/>
                <a:gd name="connsiteX185" fmla="*/ 7533640 w 11737340"/>
                <a:gd name="connsiteY185" fmla="*/ 2788920 h 4168140"/>
                <a:gd name="connsiteX186" fmla="*/ 7475220 w 11737340"/>
                <a:gd name="connsiteY186" fmla="*/ 2857500 h 4168140"/>
                <a:gd name="connsiteX187" fmla="*/ 7414260 w 11737340"/>
                <a:gd name="connsiteY187" fmla="*/ 2887980 h 4168140"/>
                <a:gd name="connsiteX188" fmla="*/ 7345680 w 11737340"/>
                <a:gd name="connsiteY188" fmla="*/ 2971800 h 4168140"/>
                <a:gd name="connsiteX189" fmla="*/ 7315200 w 11737340"/>
                <a:gd name="connsiteY189" fmla="*/ 2994660 h 4168140"/>
                <a:gd name="connsiteX190" fmla="*/ 7261860 w 11737340"/>
                <a:gd name="connsiteY190" fmla="*/ 3009900 h 4168140"/>
                <a:gd name="connsiteX191" fmla="*/ 7193280 w 11737340"/>
                <a:gd name="connsiteY191" fmla="*/ 3025140 h 4168140"/>
                <a:gd name="connsiteX192" fmla="*/ 7155180 w 11737340"/>
                <a:gd name="connsiteY192" fmla="*/ 3078480 h 4168140"/>
                <a:gd name="connsiteX193" fmla="*/ 7109460 w 11737340"/>
                <a:gd name="connsiteY193" fmla="*/ 3154680 h 4168140"/>
                <a:gd name="connsiteX194" fmla="*/ 7048500 w 11737340"/>
                <a:gd name="connsiteY194" fmla="*/ 3246120 h 4168140"/>
                <a:gd name="connsiteX195" fmla="*/ 6995160 w 11737340"/>
                <a:gd name="connsiteY195" fmla="*/ 3307080 h 4168140"/>
                <a:gd name="connsiteX196" fmla="*/ 6972300 w 11737340"/>
                <a:gd name="connsiteY196" fmla="*/ 3352800 h 4168140"/>
                <a:gd name="connsiteX197" fmla="*/ 6949440 w 11737340"/>
                <a:gd name="connsiteY197" fmla="*/ 3413760 h 4168140"/>
                <a:gd name="connsiteX198" fmla="*/ 6949440 w 11737340"/>
                <a:gd name="connsiteY198" fmla="*/ 3413760 h 4168140"/>
                <a:gd name="connsiteX199" fmla="*/ 6911340 w 11737340"/>
                <a:gd name="connsiteY199" fmla="*/ 3474720 h 4168140"/>
                <a:gd name="connsiteX200" fmla="*/ 6888480 w 11737340"/>
                <a:gd name="connsiteY200" fmla="*/ 3505200 h 4168140"/>
                <a:gd name="connsiteX201" fmla="*/ 6819900 w 11737340"/>
                <a:gd name="connsiteY201" fmla="*/ 3566160 h 4168140"/>
                <a:gd name="connsiteX202" fmla="*/ 6743700 w 11737340"/>
                <a:gd name="connsiteY202" fmla="*/ 3581400 h 4168140"/>
                <a:gd name="connsiteX203" fmla="*/ 6675120 w 11737340"/>
                <a:gd name="connsiteY203" fmla="*/ 3657600 h 4168140"/>
                <a:gd name="connsiteX204" fmla="*/ 6629400 w 11737340"/>
                <a:gd name="connsiteY204" fmla="*/ 3718560 h 4168140"/>
                <a:gd name="connsiteX205" fmla="*/ 6576060 w 11737340"/>
                <a:gd name="connsiteY205" fmla="*/ 3779520 h 4168140"/>
                <a:gd name="connsiteX206" fmla="*/ 6484620 w 11737340"/>
                <a:gd name="connsiteY206" fmla="*/ 3817620 h 4168140"/>
                <a:gd name="connsiteX207" fmla="*/ 6400800 w 11737340"/>
                <a:gd name="connsiteY207" fmla="*/ 3832860 h 4168140"/>
                <a:gd name="connsiteX208" fmla="*/ 6263640 w 11737340"/>
                <a:gd name="connsiteY208" fmla="*/ 3870960 h 4168140"/>
                <a:gd name="connsiteX209" fmla="*/ 6126480 w 11737340"/>
                <a:gd name="connsiteY209" fmla="*/ 3901440 h 4168140"/>
                <a:gd name="connsiteX210" fmla="*/ 6027420 w 11737340"/>
                <a:gd name="connsiteY210" fmla="*/ 3916680 h 4168140"/>
                <a:gd name="connsiteX211" fmla="*/ 5890260 w 11737340"/>
                <a:gd name="connsiteY211" fmla="*/ 3878580 h 4168140"/>
                <a:gd name="connsiteX212" fmla="*/ 5821680 w 11737340"/>
                <a:gd name="connsiteY212" fmla="*/ 3863340 h 4168140"/>
                <a:gd name="connsiteX213" fmla="*/ 5737860 w 11737340"/>
                <a:gd name="connsiteY213" fmla="*/ 3825240 h 4168140"/>
                <a:gd name="connsiteX214" fmla="*/ 5638800 w 11737340"/>
                <a:gd name="connsiteY214" fmla="*/ 3794760 h 4168140"/>
                <a:gd name="connsiteX215" fmla="*/ 5524500 w 11737340"/>
                <a:gd name="connsiteY215" fmla="*/ 3756660 h 4168140"/>
                <a:gd name="connsiteX216" fmla="*/ 5448300 w 11737340"/>
                <a:gd name="connsiteY216" fmla="*/ 3718560 h 4168140"/>
                <a:gd name="connsiteX217" fmla="*/ 5349240 w 11737340"/>
                <a:gd name="connsiteY217" fmla="*/ 3657600 h 4168140"/>
                <a:gd name="connsiteX218" fmla="*/ 5295900 w 11737340"/>
                <a:gd name="connsiteY218" fmla="*/ 3619500 h 4168140"/>
                <a:gd name="connsiteX219" fmla="*/ 5234940 w 11737340"/>
                <a:gd name="connsiteY219" fmla="*/ 3596640 h 4168140"/>
                <a:gd name="connsiteX220" fmla="*/ 5135880 w 11737340"/>
                <a:gd name="connsiteY220" fmla="*/ 3550920 h 4168140"/>
                <a:gd name="connsiteX221" fmla="*/ 5059680 w 11737340"/>
                <a:gd name="connsiteY221" fmla="*/ 3505200 h 4168140"/>
                <a:gd name="connsiteX222" fmla="*/ 5029200 w 11737340"/>
                <a:gd name="connsiteY222" fmla="*/ 3482340 h 4168140"/>
                <a:gd name="connsiteX223" fmla="*/ 4960620 w 11737340"/>
                <a:gd name="connsiteY223" fmla="*/ 3413760 h 4168140"/>
                <a:gd name="connsiteX224" fmla="*/ 4876800 w 11737340"/>
                <a:gd name="connsiteY224" fmla="*/ 3299460 h 4168140"/>
                <a:gd name="connsiteX225" fmla="*/ 4808220 w 11737340"/>
                <a:gd name="connsiteY225" fmla="*/ 3200400 h 4168140"/>
                <a:gd name="connsiteX226" fmla="*/ 4777740 w 11737340"/>
                <a:gd name="connsiteY226" fmla="*/ 3147060 h 4168140"/>
                <a:gd name="connsiteX227" fmla="*/ 4724400 w 11737340"/>
                <a:gd name="connsiteY227" fmla="*/ 3108960 h 4168140"/>
                <a:gd name="connsiteX228" fmla="*/ 4648200 w 11737340"/>
                <a:gd name="connsiteY228" fmla="*/ 3063240 h 4168140"/>
                <a:gd name="connsiteX229" fmla="*/ 4533900 w 11737340"/>
                <a:gd name="connsiteY229" fmla="*/ 2979420 h 4168140"/>
                <a:gd name="connsiteX230" fmla="*/ 4427220 w 11737340"/>
                <a:gd name="connsiteY230" fmla="*/ 2941320 h 4168140"/>
                <a:gd name="connsiteX231" fmla="*/ 4366260 w 11737340"/>
                <a:gd name="connsiteY231" fmla="*/ 2903220 h 4168140"/>
                <a:gd name="connsiteX232" fmla="*/ 4244340 w 11737340"/>
                <a:gd name="connsiteY232" fmla="*/ 2842260 h 4168140"/>
                <a:gd name="connsiteX233" fmla="*/ 4145280 w 11737340"/>
                <a:gd name="connsiteY233" fmla="*/ 2811780 h 4168140"/>
                <a:gd name="connsiteX234" fmla="*/ 4038600 w 11737340"/>
                <a:gd name="connsiteY234" fmla="*/ 2804160 h 4168140"/>
                <a:gd name="connsiteX235" fmla="*/ 3954780 w 11737340"/>
                <a:gd name="connsiteY235" fmla="*/ 2819400 h 4168140"/>
                <a:gd name="connsiteX236" fmla="*/ 3863340 w 11737340"/>
                <a:gd name="connsiteY236" fmla="*/ 2804160 h 4168140"/>
                <a:gd name="connsiteX237" fmla="*/ 3741420 w 11737340"/>
                <a:gd name="connsiteY237" fmla="*/ 2781300 h 4168140"/>
                <a:gd name="connsiteX238" fmla="*/ 3649980 w 11737340"/>
                <a:gd name="connsiteY238" fmla="*/ 2743200 h 4168140"/>
                <a:gd name="connsiteX239" fmla="*/ 3573780 w 11737340"/>
                <a:gd name="connsiteY239" fmla="*/ 2674620 h 4168140"/>
                <a:gd name="connsiteX240" fmla="*/ 3482340 w 11737340"/>
                <a:gd name="connsiteY240" fmla="*/ 2621280 h 4168140"/>
                <a:gd name="connsiteX241" fmla="*/ 3436620 w 11737340"/>
                <a:gd name="connsiteY241" fmla="*/ 2552700 h 4168140"/>
                <a:gd name="connsiteX242" fmla="*/ 3329940 w 11737340"/>
                <a:gd name="connsiteY242" fmla="*/ 2423160 h 4168140"/>
                <a:gd name="connsiteX243" fmla="*/ 3261360 w 11737340"/>
                <a:gd name="connsiteY243" fmla="*/ 2324100 h 4168140"/>
                <a:gd name="connsiteX244" fmla="*/ 3131820 w 11737340"/>
                <a:gd name="connsiteY244" fmla="*/ 2209800 h 4168140"/>
                <a:gd name="connsiteX245" fmla="*/ 3040380 w 11737340"/>
                <a:gd name="connsiteY245" fmla="*/ 2141220 h 4168140"/>
                <a:gd name="connsiteX246" fmla="*/ 2910840 w 11737340"/>
                <a:gd name="connsiteY246" fmla="*/ 2034540 h 4168140"/>
                <a:gd name="connsiteX247" fmla="*/ 2849880 w 11737340"/>
                <a:gd name="connsiteY247" fmla="*/ 1958340 h 4168140"/>
                <a:gd name="connsiteX248" fmla="*/ 2743200 w 11737340"/>
                <a:gd name="connsiteY248" fmla="*/ 1889760 h 4168140"/>
                <a:gd name="connsiteX249" fmla="*/ 2659380 w 11737340"/>
                <a:gd name="connsiteY249" fmla="*/ 1844040 h 4168140"/>
                <a:gd name="connsiteX250" fmla="*/ 2575560 w 11737340"/>
                <a:gd name="connsiteY250" fmla="*/ 1744980 h 4168140"/>
                <a:gd name="connsiteX251" fmla="*/ 2468880 w 11737340"/>
                <a:gd name="connsiteY251" fmla="*/ 1645920 h 4168140"/>
                <a:gd name="connsiteX252" fmla="*/ 2400300 w 11737340"/>
                <a:gd name="connsiteY252" fmla="*/ 1607820 h 4168140"/>
                <a:gd name="connsiteX253" fmla="*/ 2263140 w 11737340"/>
                <a:gd name="connsiteY253" fmla="*/ 1501140 h 4168140"/>
                <a:gd name="connsiteX254" fmla="*/ 2171700 w 11737340"/>
                <a:gd name="connsiteY254" fmla="*/ 1432560 h 4168140"/>
                <a:gd name="connsiteX255" fmla="*/ 2087880 w 11737340"/>
                <a:gd name="connsiteY255" fmla="*/ 1363980 h 4168140"/>
                <a:gd name="connsiteX256" fmla="*/ 1950720 w 11737340"/>
                <a:gd name="connsiteY256" fmla="*/ 1272540 h 4168140"/>
                <a:gd name="connsiteX257" fmla="*/ 1805940 w 11737340"/>
                <a:gd name="connsiteY257" fmla="*/ 1135380 h 4168140"/>
                <a:gd name="connsiteX258" fmla="*/ 1729740 w 11737340"/>
                <a:gd name="connsiteY258" fmla="*/ 1089660 h 4168140"/>
                <a:gd name="connsiteX259" fmla="*/ 1668780 w 11737340"/>
                <a:gd name="connsiteY259" fmla="*/ 1043940 h 4168140"/>
                <a:gd name="connsiteX260" fmla="*/ 1592580 w 11737340"/>
                <a:gd name="connsiteY260" fmla="*/ 990600 h 4168140"/>
                <a:gd name="connsiteX261" fmla="*/ 1470660 w 11737340"/>
                <a:gd name="connsiteY261" fmla="*/ 891540 h 4168140"/>
                <a:gd name="connsiteX262" fmla="*/ 1386840 w 11737340"/>
                <a:gd name="connsiteY262" fmla="*/ 845820 h 4168140"/>
                <a:gd name="connsiteX263" fmla="*/ 1318260 w 11737340"/>
                <a:gd name="connsiteY263" fmla="*/ 784860 h 4168140"/>
                <a:gd name="connsiteX264" fmla="*/ 1264920 w 11737340"/>
                <a:gd name="connsiteY264" fmla="*/ 723900 h 4168140"/>
                <a:gd name="connsiteX265" fmla="*/ 1181100 w 11737340"/>
                <a:gd name="connsiteY265" fmla="*/ 647700 h 4168140"/>
                <a:gd name="connsiteX266" fmla="*/ 1089660 w 11737340"/>
                <a:gd name="connsiteY266" fmla="*/ 624840 h 4168140"/>
                <a:gd name="connsiteX267" fmla="*/ 1021080 w 11737340"/>
                <a:gd name="connsiteY267" fmla="*/ 586740 h 4168140"/>
                <a:gd name="connsiteX268" fmla="*/ 937260 w 11737340"/>
                <a:gd name="connsiteY268" fmla="*/ 548640 h 4168140"/>
                <a:gd name="connsiteX269" fmla="*/ 830580 w 11737340"/>
                <a:gd name="connsiteY269" fmla="*/ 510540 h 4168140"/>
                <a:gd name="connsiteX270" fmla="*/ 754380 w 11737340"/>
                <a:gd name="connsiteY270" fmla="*/ 457200 h 4168140"/>
                <a:gd name="connsiteX271" fmla="*/ 708660 w 11737340"/>
                <a:gd name="connsiteY271" fmla="*/ 419100 h 4168140"/>
                <a:gd name="connsiteX272" fmla="*/ 609600 w 11737340"/>
                <a:gd name="connsiteY272" fmla="*/ 396240 h 4168140"/>
                <a:gd name="connsiteX273" fmla="*/ 548640 w 11737340"/>
                <a:gd name="connsiteY273" fmla="*/ 320040 h 4168140"/>
                <a:gd name="connsiteX274" fmla="*/ 510540 w 11737340"/>
                <a:gd name="connsiteY274" fmla="*/ 251460 h 4168140"/>
                <a:gd name="connsiteX275" fmla="*/ 464820 w 11737340"/>
                <a:gd name="connsiteY275" fmla="*/ 190500 h 4168140"/>
                <a:gd name="connsiteX276" fmla="*/ 411480 w 11737340"/>
                <a:gd name="connsiteY276" fmla="*/ 137160 h 4168140"/>
                <a:gd name="connsiteX277" fmla="*/ 373380 w 11737340"/>
                <a:gd name="connsiteY277" fmla="*/ 45720 h 4168140"/>
                <a:gd name="connsiteX278" fmla="*/ 342900 w 11737340"/>
                <a:gd name="connsiteY278" fmla="*/ 0 h 4168140"/>
                <a:gd name="connsiteX279" fmla="*/ 327660 w 11737340"/>
                <a:gd name="connsiteY279" fmla="*/ 60960 h 4168140"/>
                <a:gd name="connsiteX280" fmla="*/ 289560 w 11737340"/>
                <a:gd name="connsiteY280" fmla="*/ 91440 h 4168140"/>
                <a:gd name="connsiteX281" fmla="*/ 236220 w 11737340"/>
                <a:gd name="connsiteY281" fmla="*/ 114300 h 4168140"/>
                <a:gd name="connsiteX282" fmla="*/ 198120 w 11737340"/>
                <a:gd name="connsiteY282" fmla="*/ 175260 h 4168140"/>
                <a:gd name="connsiteX283" fmla="*/ 175260 w 11737340"/>
                <a:gd name="connsiteY283" fmla="*/ 228600 h 4168140"/>
                <a:gd name="connsiteX284" fmla="*/ 114300 w 11737340"/>
                <a:gd name="connsiteY284" fmla="*/ 236220 h 4168140"/>
                <a:gd name="connsiteX285" fmla="*/ 45720 w 11737340"/>
                <a:gd name="connsiteY285" fmla="*/ 251460 h 4168140"/>
                <a:gd name="connsiteX286" fmla="*/ 0 w 11737340"/>
                <a:gd name="connsiteY286" fmla="*/ 281940 h 4168140"/>
                <a:gd name="connsiteX287" fmla="*/ 68580 w 11737340"/>
                <a:gd name="connsiteY287" fmla="*/ 320040 h 4168140"/>
                <a:gd name="connsiteX0" fmla="*/ 68580 w 11737340"/>
                <a:gd name="connsiteY0" fmla="*/ 320040 h 4168140"/>
                <a:gd name="connsiteX1" fmla="*/ 121920 w 11737340"/>
                <a:gd name="connsiteY1" fmla="*/ 381000 h 4168140"/>
                <a:gd name="connsiteX2" fmla="*/ 198120 w 11737340"/>
                <a:gd name="connsiteY2" fmla="*/ 419100 h 4168140"/>
                <a:gd name="connsiteX3" fmla="*/ 320040 w 11737340"/>
                <a:gd name="connsiteY3" fmla="*/ 510540 h 4168140"/>
                <a:gd name="connsiteX4" fmla="*/ 411480 w 11737340"/>
                <a:gd name="connsiteY4" fmla="*/ 563880 h 4168140"/>
                <a:gd name="connsiteX5" fmla="*/ 472440 w 11737340"/>
                <a:gd name="connsiteY5" fmla="*/ 632460 h 4168140"/>
                <a:gd name="connsiteX6" fmla="*/ 601980 w 11737340"/>
                <a:gd name="connsiteY6" fmla="*/ 708660 h 4168140"/>
                <a:gd name="connsiteX7" fmla="*/ 739140 w 11737340"/>
                <a:gd name="connsiteY7" fmla="*/ 784860 h 4168140"/>
                <a:gd name="connsiteX8" fmla="*/ 861060 w 11737340"/>
                <a:gd name="connsiteY8" fmla="*/ 868680 h 4168140"/>
                <a:gd name="connsiteX9" fmla="*/ 944880 w 11737340"/>
                <a:gd name="connsiteY9" fmla="*/ 952500 h 4168140"/>
                <a:gd name="connsiteX10" fmla="*/ 1021080 w 11737340"/>
                <a:gd name="connsiteY10" fmla="*/ 1005840 h 4168140"/>
                <a:gd name="connsiteX11" fmla="*/ 1097280 w 11737340"/>
                <a:gd name="connsiteY11" fmla="*/ 1043940 h 4168140"/>
                <a:gd name="connsiteX12" fmla="*/ 1181100 w 11737340"/>
                <a:gd name="connsiteY12" fmla="*/ 1104900 h 4168140"/>
                <a:gd name="connsiteX13" fmla="*/ 1249680 w 11737340"/>
                <a:gd name="connsiteY13" fmla="*/ 1150620 h 4168140"/>
                <a:gd name="connsiteX14" fmla="*/ 1341120 w 11737340"/>
                <a:gd name="connsiteY14" fmla="*/ 1196340 h 4168140"/>
                <a:gd name="connsiteX15" fmla="*/ 1417320 w 11737340"/>
                <a:gd name="connsiteY15" fmla="*/ 1257300 h 4168140"/>
                <a:gd name="connsiteX16" fmla="*/ 1493520 w 11737340"/>
                <a:gd name="connsiteY16" fmla="*/ 1333500 h 4168140"/>
                <a:gd name="connsiteX17" fmla="*/ 1569720 w 11737340"/>
                <a:gd name="connsiteY17" fmla="*/ 1356360 h 4168140"/>
                <a:gd name="connsiteX18" fmla="*/ 1684020 w 11737340"/>
                <a:gd name="connsiteY18" fmla="*/ 1424940 h 4168140"/>
                <a:gd name="connsiteX19" fmla="*/ 1729740 w 11737340"/>
                <a:gd name="connsiteY19" fmla="*/ 1485900 h 4168140"/>
                <a:gd name="connsiteX20" fmla="*/ 1844040 w 11737340"/>
                <a:gd name="connsiteY20" fmla="*/ 1569720 h 4168140"/>
                <a:gd name="connsiteX21" fmla="*/ 1935480 w 11737340"/>
                <a:gd name="connsiteY21" fmla="*/ 1615440 h 4168140"/>
                <a:gd name="connsiteX22" fmla="*/ 2049780 w 11737340"/>
                <a:gd name="connsiteY22" fmla="*/ 1691640 h 4168140"/>
                <a:gd name="connsiteX23" fmla="*/ 2133600 w 11737340"/>
                <a:gd name="connsiteY23" fmla="*/ 1729740 h 4168140"/>
                <a:gd name="connsiteX24" fmla="*/ 2202180 w 11737340"/>
                <a:gd name="connsiteY24" fmla="*/ 1805940 h 4168140"/>
                <a:gd name="connsiteX25" fmla="*/ 2255520 w 11737340"/>
                <a:gd name="connsiteY25" fmla="*/ 1821180 h 4168140"/>
                <a:gd name="connsiteX26" fmla="*/ 2316480 w 11737340"/>
                <a:gd name="connsiteY26" fmla="*/ 1866900 h 4168140"/>
                <a:gd name="connsiteX27" fmla="*/ 2423160 w 11737340"/>
                <a:gd name="connsiteY27" fmla="*/ 2004060 h 4168140"/>
                <a:gd name="connsiteX28" fmla="*/ 2476500 w 11737340"/>
                <a:gd name="connsiteY28" fmla="*/ 2087880 h 4168140"/>
                <a:gd name="connsiteX29" fmla="*/ 2567940 w 11737340"/>
                <a:gd name="connsiteY29" fmla="*/ 2148840 h 4168140"/>
                <a:gd name="connsiteX30" fmla="*/ 2682240 w 11737340"/>
                <a:gd name="connsiteY30" fmla="*/ 2186940 h 4168140"/>
                <a:gd name="connsiteX31" fmla="*/ 2743200 w 11737340"/>
                <a:gd name="connsiteY31" fmla="*/ 2209800 h 4168140"/>
                <a:gd name="connsiteX32" fmla="*/ 2811780 w 11737340"/>
                <a:gd name="connsiteY32" fmla="*/ 2247900 h 4168140"/>
                <a:gd name="connsiteX33" fmla="*/ 2887980 w 11737340"/>
                <a:gd name="connsiteY33" fmla="*/ 2301240 h 4168140"/>
                <a:gd name="connsiteX34" fmla="*/ 2979420 w 11737340"/>
                <a:gd name="connsiteY34" fmla="*/ 2385060 h 4168140"/>
                <a:gd name="connsiteX35" fmla="*/ 3055620 w 11737340"/>
                <a:gd name="connsiteY35" fmla="*/ 2461260 h 4168140"/>
                <a:gd name="connsiteX36" fmla="*/ 3139440 w 11737340"/>
                <a:gd name="connsiteY36" fmla="*/ 2537460 h 4168140"/>
                <a:gd name="connsiteX37" fmla="*/ 3261360 w 11737340"/>
                <a:gd name="connsiteY37" fmla="*/ 2628900 h 4168140"/>
                <a:gd name="connsiteX38" fmla="*/ 3345180 w 11737340"/>
                <a:gd name="connsiteY38" fmla="*/ 2720340 h 4168140"/>
                <a:gd name="connsiteX39" fmla="*/ 3444240 w 11737340"/>
                <a:gd name="connsiteY39" fmla="*/ 2796540 h 4168140"/>
                <a:gd name="connsiteX40" fmla="*/ 3558540 w 11737340"/>
                <a:gd name="connsiteY40" fmla="*/ 2872740 h 4168140"/>
                <a:gd name="connsiteX41" fmla="*/ 3619500 w 11737340"/>
                <a:gd name="connsiteY41" fmla="*/ 2979420 h 4168140"/>
                <a:gd name="connsiteX42" fmla="*/ 3619500 w 11737340"/>
                <a:gd name="connsiteY42" fmla="*/ 2979420 h 4168140"/>
                <a:gd name="connsiteX43" fmla="*/ 3649980 w 11737340"/>
                <a:gd name="connsiteY43" fmla="*/ 3048000 h 4168140"/>
                <a:gd name="connsiteX44" fmla="*/ 3703320 w 11737340"/>
                <a:gd name="connsiteY44" fmla="*/ 3086100 h 4168140"/>
                <a:gd name="connsiteX45" fmla="*/ 3764280 w 11737340"/>
                <a:gd name="connsiteY45" fmla="*/ 3063240 h 4168140"/>
                <a:gd name="connsiteX46" fmla="*/ 3848100 w 11737340"/>
                <a:gd name="connsiteY46" fmla="*/ 3025140 h 4168140"/>
                <a:gd name="connsiteX47" fmla="*/ 3916680 w 11737340"/>
                <a:gd name="connsiteY47" fmla="*/ 3032760 h 4168140"/>
                <a:gd name="connsiteX48" fmla="*/ 4030980 w 11737340"/>
                <a:gd name="connsiteY48" fmla="*/ 3063240 h 4168140"/>
                <a:gd name="connsiteX49" fmla="*/ 4137660 w 11737340"/>
                <a:gd name="connsiteY49" fmla="*/ 3101340 h 4168140"/>
                <a:gd name="connsiteX50" fmla="*/ 4259580 w 11737340"/>
                <a:gd name="connsiteY50" fmla="*/ 3147060 h 4168140"/>
                <a:gd name="connsiteX51" fmla="*/ 4381500 w 11737340"/>
                <a:gd name="connsiteY51" fmla="*/ 3192780 h 4168140"/>
                <a:gd name="connsiteX52" fmla="*/ 4526280 w 11737340"/>
                <a:gd name="connsiteY52" fmla="*/ 3276600 h 4168140"/>
                <a:gd name="connsiteX53" fmla="*/ 4587240 w 11737340"/>
                <a:gd name="connsiteY53" fmla="*/ 3299460 h 4168140"/>
                <a:gd name="connsiteX54" fmla="*/ 4610100 w 11737340"/>
                <a:gd name="connsiteY54" fmla="*/ 3352800 h 4168140"/>
                <a:gd name="connsiteX55" fmla="*/ 4648200 w 11737340"/>
                <a:gd name="connsiteY55" fmla="*/ 3436620 h 4168140"/>
                <a:gd name="connsiteX56" fmla="*/ 4671060 w 11737340"/>
                <a:gd name="connsiteY56" fmla="*/ 3520440 h 4168140"/>
                <a:gd name="connsiteX57" fmla="*/ 4678680 w 11737340"/>
                <a:gd name="connsiteY57" fmla="*/ 3589020 h 4168140"/>
                <a:gd name="connsiteX58" fmla="*/ 4686300 w 11737340"/>
                <a:gd name="connsiteY58" fmla="*/ 3649980 h 4168140"/>
                <a:gd name="connsiteX59" fmla="*/ 4724400 w 11737340"/>
                <a:gd name="connsiteY59" fmla="*/ 3680460 h 4168140"/>
                <a:gd name="connsiteX60" fmla="*/ 4785360 w 11737340"/>
                <a:gd name="connsiteY60" fmla="*/ 3672840 h 4168140"/>
                <a:gd name="connsiteX61" fmla="*/ 4869180 w 11737340"/>
                <a:gd name="connsiteY61" fmla="*/ 3703320 h 4168140"/>
                <a:gd name="connsiteX62" fmla="*/ 4914900 w 11737340"/>
                <a:gd name="connsiteY62" fmla="*/ 3756660 h 4168140"/>
                <a:gd name="connsiteX63" fmla="*/ 5105400 w 11737340"/>
                <a:gd name="connsiteY63" fmla="*/ 3832860 h 4168140"/>
                <a:gd name="connsiteX64" fmla="*/ 5173980 w 11737340"/>
                <a:gd name="connsiteY64" fmla="*/ 3886200 h 4168140"/>
                <a:gd name="connsiteX65" fmla="*/ 5242560 w 11737340"/>
                <a:gd name="connsiteY65" fmla="*/ 3924300 h 4168140"/>
                <a:gd name="connsiteX66" fmla="*/ 5364480 w 11737340"/>
                <a:gd name="connsiteY66" fmla="*/ 3962400 h 4168140"/>
                <a:gd name="connsiteX67" fmla="*/ 5516880 w 11737340"/>
                <a:gd name="connsiteY67" fmla="*/ 4046220 h 4168140"/>
                <a:gd name="connsiteX68" fmla="*/ 5585460 w 11737340"/>
                <a:gd name="connsiteY68" fmla="*/ 4099560 h 4168140"/>
                <a:gd name="connsiteX69" fmla="*/ 5661660 w 11737340"/>
                <a:gd name="connsiteY69" fmla="*/ 4122420 h 4168140"/>
                <a:gd name="connsiteX70" fmla="*/ 5745480 w 11737340"/>
                <a:gd name="connsiteY70" fmla="*/ 4130040 h 4168140"/>
                <a:gd name="connsiteX71" fmla="*/ 5836920 w 11737340"/>
                <a:gd name="connsiteY71" fmla="*/ 4130040 h 4168140"/>
                <a:gd name="connsiteX72" fmla="*/ 5951220 w 11737340"/>
                <a:gd name="connsiteY72" fmla="*/ 4145280 h 4168140"/>
                <a:gd name="connsiteX73" fmla="*/ 6035040 w 11737340"/>
                <a:gd name="connsiteY73" fmla="*/ 4168140 h 4168140"/>
                <a:gd name="connsiteX74" fmla="*/ 6149340 w 11737340"/>
                <a:gd name="connsiteY74" fmla="*/ 4137660 h 4168140"/>
                <a:gd name="connsiteX75" fmla="*/ 6286500 w 11737340"/>
                <a:gd name="connsiteY75" fmla="*/ 4114800 h 4168140"/>
                <a:gd name="connsiteX76" fmla="*/ 6393180 w 11737340"/>
                <a:gd name="connsiteY76" fmla="*/ 4053840 h 4168140"/>
                <a:gd name="connsiteX77" fmla="*/ 6484620 w 11737340"/>
                <a:gd name="connsiteY77" fmla="*/ 4038600 h 4168140"/>
                <a:gd name="connsiteX78" fmla="*/ 6583680 w 11737340"/>
                <a:gd name="connsiteY78" fmla="*/ 3970020 h 4168140"/>
                <a:gd name="connsiteX79" fmla="*/ 6697980 w 11737340"/>
                <a:gd name="connsiteY79" fmla="*/ 3886200 h 4168140"/>
                <a:gd name="connsiteX80" fmla="*/ 6728460 w 11737340"/>
                <a:gd name="connsiteY80" fmla="*/ 3817620 h 4168140"/>
                <a:gd name="connsiteX81" fmla="*/ 6842760 w 11737340"/>
                <a:gd name="connsiteY81" fmla="*/ 3733800 h 4168140"/>
                <a:gd name="connsiteX82" fmla="*/ 6972300 w 11737340"/>
                <a:gd name="connsiteY82" fmla="*/ 3642360 h 4168140"/>
                <a:gd name="connsiteX83" fmla="*/ 7078980 w 11737340"/>
                <a:gd name="connsiteY83" fmla="*/ 3528060 h 4168140"/>
                <a:gd name="connsiteX84" fmla="*/ 7139940 w 11737340"/>
                <a:gd name="connsiteY84" fmla="*/ 3444240 h 4168140"/>
                <a:gd name="connsiteX85" fmla="*/ 7269480 w 11737340"/>
                <a:gd name="connsiteY85" fmla="*/ 3284220 h 4168140"/>
                <a:gd name="connsiteX86" fmla="*/ 7330440 w 11737340"/>
                <a:gd name="connsiteY86" fmla="*/ 3185160 h 4168140"/>
                <a:gd name="connsiteX87" fmla="*/ 7376160 w 11737340"/>
                <a:gd name="connsiteY87" fmla="*/ 3116580 h 4168140"/>
                <a:gd name="connsiteX88" fmla="*/ 7444740 w 11737340"/>
                <a:gd name="connsiteY88" fmla="*/ 3093720 h 4168140"/>
                <a:gd name="connsiteX89" fmla="*/ 7513320 w 11737340"/>
                <a:gd name="connsiteY89" fmla="*/ 3101340 h 4168140"/>
                <a:gd name="connsiteX90" fmla="*/ 7574280 w 11737340"/>
                <a:gd name="connsiteY90" fmla="*/ 3078480 h 4168140"/>
                <a:gd name="connsiteX91" fmla="*/ 7726680 w 11737340"/>
                <a:gd name="connsiteY91" fmla="*/ 3108960 h 4168140"/>
                <a:gd name="connsiteX92" fmla="*/ 7833360 w 11737340"/>
                <a:gd name="connsiteY92" fmla="*/ 3162300 h 4168140"/>
                <a:gd name="connsiteX93" fmla="*/ 7962900 w 11737340"/>
                <a:gd name="connsiteY93" fmla="*/ 3192780 h 4168140"/>
                <a:gd name="connsiteX94" fmla="*/ 8161020 w 11737340"/>
                <a:gd name="connsiteY94" fmla="*/ 3268980 h 4168140"/>
                <a:gd name="connsiteX95" fmla="*/ 8290560 w 11737340"/>
                <a:gd name="connsiteY95" fmla="*/ 3337560 h 4168140"/>
                <a:gd name="connsiteX96" fmla="*/ 8382000 w 11737340"/>
                <a:gd name="connsiteY96" fmla="*/ 3360420 h 4168140"/>
                <a:gd name="connsiteX97" fmla="*/ 8458200 w 11737340"/>
                <a:gd name="connsiteY97" fmla="*/ 3398520 h 4168140"/>
                <a:gd name="connsiteX98" fmla="*/ 8595360 w 11737340"/>
                <a:gd name="connsiteY98" fmla="*/ 3512820 h 4168140"/>
                <a:gd name="connsiteX99" fmla="*/ 8641080 w 11737340"/>
                <a:gd name="connsiteY99" fmla="*/ 3566160 h 4168140"/>
                <a:gd name="connsiteX100" fmla="*/ 8702040 w 11737340"/>
                <a:gd name="connsiteY100" fmla="*/ 3604260 h 4168140"/>
                <a:gd name="connsiteX101" fmla="*/ 8763000 w 11737340"/>
                <a:gd name="connsiteY101" fmla="*/ 3634740 h 4168140"/>
                <a:gd name="connsiteX102" fmla="*/ 8846820 w 11737340"/>
                <a:gd name="connsiteY102" fmla="*/ 3632200 h 4168140"/>
                <a:gd name="connsiteX103" fmla="*/ 8968740 w 11737340"/>
                <a:gd name="connsiteY103" fmla="*/ 3634740 h 4168140"/>
                <a:gd name="connsiteX104" fmla="*/ 9060180 w 11737340"/>
                <a:gd name="connsiteY104" fmla="*/ 3642360 h 4168140"/>
                <a:gd name="connsiteX105" fmla="*/ 9151620 w 11737340"/>
                <a:gd name="connsiteY105" fmla="*/ 3657600 h 4168140"/>
                <a:gd name="connsiteX106" fmla="*/ 9230360 w 11737340"/>
                <a:gd name="connsiteY106" fmla="*/ 3657600 h 4168140"/>
                <a:gd name="connsiteX107" fmla="*/ 9331960 w 11737340"/>
                <a:gd name="connsiteY107" fmla="*/ 3629660 h 4168140"/>
                <a:gd name="connsiteX108" fmla="*/ 9433560 w 11737340"/>
                <a:gd name="connsiteY108" fmla="*/ 3589020 h 4168140"/>
                <a:gd name="connsiteX109" fmla="*/ 9535160 w 11737340"/>
                <a:gd name="connsiteY109" fmla="*/ 3540760 h 4168140"/>
                <a:gd name="connsiteX110" fmla="*/ 9646920 w 11737340"/>
                <a:gd name="connsiteY110" fmla="*/ 3489960 h 4168140"/>
                <a:gd name="connsiteX111" fmla="*/ 9784080 w 11737340"/>
                <a:gd name="connsiteY111" fmla="*/ 3444240 h 4168140"/>
                <a:gd name="connsiteX112" fmla="*/ 9860280 w 11737340"/>
                <a:gd name="connsiteY112" fmla="*/ 3383280 h 4168140"/>
                <a:gd name="connsiteX113" fmla="*/ 9921240 w 11737340"/>
                <a:gd name="connsiteY113" fmla="*/ 3314700 h 4168140"/>
                <a:gd name="connsiteX114" fmla="*/ 9997440 w 11737340"/>
                <a:gd name="connsiteY114" fmla="*/ 3208020 h 4168140"/>
                <a:gd name="connsiteX115" fmla="*/ 10043160 w 11737340"/>
                <a:gd name="connsiteY115" fmla="*/ 3101340 h 4168140"/>
                <a:gd name="connsiteX116" fmla="*/ 10104120 w 11737340"/>
                <a:gd name="connsiteY116" fmla="*/ 3017520 h 4168140"/>
                <a:gd name="connsiteX117" fmla="*/ 10157460 w 11737340"/>
                <a:gd name="connsiteY117" fmla="*/ 2933700 h 4168140"/>
                <a:gd name="connsiteX118" fmla="*/ 10218420 w 11737340"/>
                <a:gd name="connsiteY118" fmla="*/ 2849880 h 4168140"/>
                <a:gd name="connsiteX119" fmla="*/ 10294620 w 11737340"/>
                <a:gd name="connsiteY119" fmla="*/ 2735580 h 4168140"/>
                <a:gd name="connsiteX120" fmla="*/ 10347960 w 11737340"/>
                <a:gd name="connsiteY120" fmla="*/ 2621280 h 4168140"/>
                <a:gd name="connsiteX121" fmla="*/ 10431780 w 11737340"/>
                <a:gd name="connsiteY121" fmla="*/ 2499360 h 4168140"/>
                <a:gd name="connsiteX122" fmla="*/ 10500360 w 11737340"/>
                <a:gd name="connsiteY122" fmla="*/ 2354580 h 4168140"/>
                <a:gd name="connsiteX123" fmla="*/ 10553700 w 11737340"/>
                <a:gd name="connsiteY123" fmla="*/ 2263140 h 4168140"/>
                <a:gd name="connsiteX124" fmla="*/ 10584180 w 11737340"/>
                <a:gd name="connsiteY124" fmla="*/ 2194560 h 4168140"/>
                <a:gd name="connsiteX125" fmla="*/ 10624820 w 11737340"/>
                <a:gd name="connsiteY125" fmla="*/ 2125980 h 4168140"/>
                <a:gd name="connsiteX126" fmla="*/ 10675620 w 11737340"/>
                <a:gd name="connsiteY126" fmla="*/ 2049780 h 4168140"/>
                <a:gd name="connsiteX127" fmla="*/ 10690860 w 11737340"/>
                <a:gd name="connsiteY127" fmla="*/ 1988820 h 4168140"/>
                <a:gd name="connsiteX128" fmla="*/ 10713720 w 11737340"/>
                <a:gd name="connsiteY128" fmla="*/ 1927860 h 4168140"/>
                <a:gd name="connsiteX129" fmla="*/ 10767060 w 11737340"/>
                <a:gd name="connsiteY129" fmla="*/ 1859280 h 4168140"/>
                <a:gd name="connsiteX130" fmla="*/ 10873740 w 11737340"/>
                <a:gd name="connsiteY130" fmla="*/ 1828800 h 4168140"/>
                <a:gd name="connsiteX131" fmla="*/ 11079480 w 11737340"/>
                <a:gd name="connsiteY131" fmla="*/ 1767840 h 4168140"/>
                <a:gd name="connsiteX132" fmla="*/ 11247120 w 11737340"/>
                <a:gd name="connsiteY132" fmla="*/ 1684020 h 4168140"/>
                <a:gd name="connsiteX133" fmla="*/ 11407140 w 11737340"/>
                <a:gd name="connsiteY133" fmla="*/ 1628140 h 4168140"/>
                <a:gd name="connsiteX134" fmla="*/ 11490960 w 11737340"/>
                <a:gd name="connsiteY134" fmla="*/ 1577340 h 4168140"/>
                <a:gd name="connsiteX135" fmla="*/ 11635740 w 11737340"/>
                <a:gd name="connsiteY135" fmla="*/ 1508760 h 4168140"/>
                <a:gd name="connsiteX136" fmla="*/ 11737340 w 11737340"/>
                <a:gd name="connsiteY136" fmla="*/ 1442720 h 4168140"/>
                <a:gd name="connsiteX137" fmla="*/ 11620500 w 11737340"/>
                <a:gd name="connsiteY137" fmla="*/ 1417320 h 4168140"/>
                <a:gd name="connsiteX138" fmla="*/ 11567160 w 11737340"/>
                <a:gd name="connsiteY138" fmla="*/ 1379220 h 4168140"/>
                <a:gd name="connsiteX139" fmla="*/ 11498580 w 11737340"/>
                <a:gd name="connsiteY139" fmla="*/ 1318260 h 4168140"/>
                <a:gd name="connsiteX140" fmla="*/ 11468100 w 11737340"/>
                <a:gd name="connsiteY140" fmla="*/ 1280160 h 4168140"/>
                <a:gd name="connsiteX141" fmla="*/ 11442700 w 11737340"/>
                <a:gd name="connsiteY141" fmla="*/ 1231900 h 4168140"/>
                <a:gd name="connsiteX142" fmla="*/ 11384280 w 11737340"/>
                <a:gd name="connsiteY142" fmla="*/ 1310640 h 4168140"/>
                <a:gd name="connsiteX143" fmla="*/ 11353800 w 11737340"/>
                <a:gd name="connsiteY143" fmla="*/ 1356360 h 4168140"/>
                <a:gd name="connsiteX144" fmla="*/ 11224260 w 11737340"/>
                <a:gd name="connsiteY144" fmla="*/ 1417320 h 4168140"/>
                <a:gd name="connsiteX145" fmla="*/ 11109960 w 11737340"/>
                <a:gd name="connsiteY145" fmla="*/ 1463040 h 4168140"/>
                <a:gd name="connsiteX146" fmla="*/ 10911840 w 11737340"/>
                <a:gd name="connsiteY146" fmla="*/ 1524000 h 4168140"/>
                <a:gd name="connsiteX147" fmla="*/ 10774680 w 11737340"/>
                <a:gd name="connsiteY147" fmla="*/ 1546860 h 4168140"/>
                <a:gd name="connsiteX148" fmla="*/ 10675620 w 11737340"/>
                <a:gd name="connsiteY148" fmla="*/ 1615440 h 4168140"/>
                <a:gd name="connsiteX149" fmla="*/ 10568940 w 11737340"/>
                <a:gd name="connsiteY149" fmla="*/ 1676400 h 4168140"/>
                <a:gd name="connsiteX150" fmla="*/ 10485120 w 11737340"/>
                <a:gd name="connsiteY150" fmla="*/ 1760220 h 4168140"/>
                <a:gd name="connsiteX151" fmla="*/ 10454640 w 11737340"/>
                <a:gd name="connsiteY151" fmla="*/ 1836420 h 4168140"/>
                <a:gd name="connsiteX152" fmla="*/ 10416540 w 11737340"/>
                <a:gd name="connsiteY152" fmla="*/ 1927860 h 4168140"/>
                <a:gd name="connsiteX153" fmla="*/ 10401300 w 11737340"/>
                <a:gd name="connsiteY153" fmla="*/ 2004060 h 4168140"/>
                <a:gd name="connsiteX154" fmla="*/ 10363200 w 11737340"/>
                <a:gd name="connsiteY154" fmla="*/ 2095500 h 4168140"/>
                <a:gd name="connsiteX155" fmla="*/ 10317480 w 11737340"/>
                <a:gd name="connsiteY155" fmla="*/ 2225040 h 4168140"/>
                <a:gd name="connsiteX156" fmla="*/ 10287000 w 11737340"/>
                <a:gd name="connsiteY156" fmla="*/ 2346960 h 4168140"/>
                <a:gd name="connsiteX157" fmla="*/ 10218420 w 11737340"/>
                <a:gd name="connsiteY157" fmla="*/ 2499360 h 4168140"/>
                <a:gd name="connsiteX158" fmla="*/ 10134600 w 11737340"/>
                <a:gd name="connsiteY158" fmla="*/ 2621280 h 4168140"/>
                <a:gd name="connsiteX159" fmla="*/ 10043160 w 11737340"/>
                <a:gd name="connsiteY159" fmla="*/ 2735580 h 4168140"/>
                <a:gd name="connsiteX160" fmla="*/ 9974580 w 11737340"/>
                <a:gd name="connsiteY160" fmla="*/ 2857500 h 4168140"/>
                <a:gd name="connsiteX161" fmla="*/ 9906000 w 11737340"/>
                <a:gd name="connsiteY161" fmla="*/ 2941320 h 4168140"/>
                <a:gd name="connsiteX162" fmla="*/ 9860280 w 11737340"/>
                <a:gd name="connsiteY162" fmla="*/ 3032760 h 4168140"/>
                <a:gd name="connsiteX163" fmla="*/ 9806940 w 11737340"/>
                <a:gd name="connsiteY163" fmla="*/ 3116580 h 4168140"/>
                <a:gd name="connsiteX164" fmla="*/ 9715500 w 11737340"/>
                <a:gd name="connsiteY164" fmla="*/ 3208020 h 4168140"/>
                <a:gd name="connsiteX165" fmla="*/ 9616440 w 11737340"/>
                <a:gd name="connsiteY165" fmla="*/ 3261360 h 4168140"/>
                <a:gd name="connsiteX166" fmla="*/ 9532620 w 11737340"/>
                <a:gd name="connsiteY166" fmla="*/ 3329940 h 4168140"/>
                <a:gd name="connsiteX167" fmla="*/ 9471660 w 11737340"/>
                <a:gd name="connsiteY167" fmla="*/ 3375660 h 4168140"/>
                <a:gd name="connsiteX168" fmla="*/ 9410700 w 11737340"/>
                <a:gd name="connsiteY168" fmla="*/ 3429000 h 4168140"/>
                <a:gd name="connsiteX169" fmla="*/ 9288780 w 11737340"/>
                <a:gd name="connsiteY169" fmla="*/ 3436620 h 4168140"/>
                <a:gd name="connsiteX170" fmla="*/ 9166860 w 11737340"/>
                <a:gd name="connsiteY170" fmla="*/ 3444240 h 4168140"/>
                <a:gd name="connsiteX171" fmla="*/ 9029700 w 11737340"/>
                <a:gd name="connsiteY171" fmla="*/ 3413760 h 4168140"/>
                <a:gd name="connsiteX172" fmla="*/ 8823960 w 11737340"/>
                <a:gd name="connsiteY172" fmla="*/ 3360420 h 4168140"/>
                <a:gd name="connsiteX173" fmla="*/ 8679180 w 11737340"/>
                <a:gd name="connsiteY173" fmla="*/ 3329940 h 4168140"/>
                <a:gd name="connsiteX174" fmla="*/ 8572500 w 11737340"/>
                <a:gd name="connsiteY174" fmla="*/ 3276600 h 4168140"/>
                <a:gd name="connsiteX175" fmla="*/ 8465820 w 11737340"/>
                <a:gd name="connsiteY175" fmla="*/ 3215640 h 4168140"/>
                <a:gd name="connsiteX176" fmla="*/ 8321040 w 11737340"/>
                <a:gd name="connsiteY176" fmla="*/ 3177540 h 4168140"/>
                <a:gd name="connsiteX177" fmla="*/ 8199120 w 11737340"/>
                <a:gd name="connsiteY177" fmla="*/ 3131820 h 4168140"/>
                <a:gd name="connsiteX178" fmla="*/ 8069580 w 11737340"/>
                <a:gd name="connsiteY178" fmla="*/ 3078480 h 4168140"/>
                <a:gd name="connsiteX179" fmla="*/ 7917180 w 11737340"/>
                <a:gd name="connsiteY179" fmla="*/ 2994660 h 4168140"/>
                <a:gd name="connsiteX180" fmla="*/ 7787640 w 11737340"/>
                <a:gd name="connsiteY180" fmla="*/ 2971800 h 4168140"/>
                <a:gd name="connsiteX181" fmla="*/ 7719060 w 11737340"/>
                <a:gd name="connsiteY181" fmla="*/ 2933700 h 4168140"/>
                <a:gd name="connsiteX182" fmla="*/ 7612380 w 11737340"/>
                <a:gd name="connsiteY182" fmla="*/ 2903220 h 4168140"/>
                <a:gd name="connsiteX183" fmla="*/ 7566660 w 11737340"/>
                <a:gd name="connsiteY183" fmla="*/ 2887980 h 4168140"/>
                <a:gd name="connsiteX184" fmla="*/ 7551420 w 11737340"/>
                <a:gd name="connsiteY184" fmla="*/ 2849880 h 4168140"/>
                <a:gd name="connsiteX185" fmla="*/ 7533640 w 11737340"/>
                <a:gd name="connsiteY185" fmla="*/ 2788920 h 4168140"/>
                <a:gd name="connsiteX186" fmla="*/ 7475220 w 11737340"/>
                <a:gd name="connsiteY186" fmla="*/ 2857500 h 4168140"/>
                <a:gd name="connsiteX187" fmla="*/ 7414260 w 11737340"/>
                <a:gd name="connsiteY187" fmla="*/ 2887980 h 4168140"/>
                <a:gd name="connsiteX188" fmla="*/ 7345680 w 11737340"/>
                <a:gd name="connsiteY188" fmla="*/ 2971800 h 4168140"/>
                <a:gd name="connsiteX189" fmla="*/ 7315200 w 11737340"/>
                <a:gd name="connsiteY189" fmla="*/ 2994660 h 4168140"/>
                <a:gd name="connsiteX190" fmla="*/ 7261860 w 11737340"/>
                <a:gd name="connsiteY190" fmla="*/ 3009900 h 4168140"/>
                <a:gd name="connsiteX191" fmla="*/ 7193280 w 11737340"/>
                <a:gd name="connsiteY191" fmla="*/ 3025140 h 4168140"/>
                <a:gd name="connsiteX192" fmla="*/ 7155180 w 11737340"/>
                <a:gd name="connsiteY192" fmla="*/ 3078480 h 4168140"/>
                <a:gd name="connsiteX193" fmla="*/ 7109460 w 11737340"/>
                <a:gd name="connsiteY193" fmla="*/ 3154680 h 4168140"/>
                <a:gd name="connsiteX194" fmla="*/ 7048500 w 11737340"/>
                <a:gd name="connsiteY194" fmla="*/ 3246120 h 4168140"/>
                <a:gd name="connsiteX195" fmla="*/ 6995160 w 11737340"/>
                <a:gd name="connsiteY195" fmla="*/ 3307080 h 4168140"/>
                <a:gd name="connsiteX196" fmla="*/ 6972300 w 11737340"/>
                <a:gd name="connsiteY196" fmla="*/ 3352800 h 4168140"/>
                <a:gd name="connsiteX197" fmla="*/ 6949440 w 11737340"/>
                <a:gd name="connsiteY197" fmla="*/ 3413760 h 4168140"/>
                <a:gd name="connsiteX198" fmla="*/ 6949440 w 11737340"/>
                <a:gd name="connsiteY198" fmla="*/ 3413760 h 4168140"/>
                <a:gd name="connsiteX199" fmla="*/ 6911340 w 11737340"/>
                <a:gd name="connsiteY199" fmla="*/ 3474720 h 4168140"/>
                <a:gd name="connsiteX200" fmla="*/ 6888480 w 11737340"/>
                <a:gd name="connsiteY200" fmla="*/ 3505200 h 4168140"/>
                <a:gd name="connsiteX201" fmla="*/ 6819900 w 11737340"/>
                <a:gd name="connsiteY201" fmla="*/ 3566160 h 4168140"/>
                <a:gd name="connsiteX202" fmla="*/ 6743700 w 11737340"/>
                <a:gd name="connsiteY202" fmla="*/ 3581400 h 4168140"/>
                <a:gd name="connsiteX203" fmla="*/ 6675120 w 11737340"/>
                <a:gd name="connsiteY203" fmla="*/ 3657600 h 4168140"/>
                <a:gd name="connsiteX204" fmla="*/ 6629400 w 11737340"/>
                <a:gd name="connsiteY204" fmla="*/ 3718560 h 4168140"/>
                <a:gd name="connsiteX205" fmla="*/ 6576060 w 11737340"/>
                <a:gd name="connsiteY205" fmla="*/ 3779520 h 4168140"/>
                <a:gd name="connsiteX206" fmla="*/ 6484620 w 11737340"/>
                <a:gd name="connsiteY206" fmla="*/ 3817620 h 4168140"/>
                <a:gd name="connsiteX207" fmla="*/ 6400800 w 11737340"/>
                <a:gd name="connsiteY207" fmla="*/ 3832860 h 4168140"/>
                <a:gd name="connsiteX208" fmla="*/ 6263640 w 11737340"/>
                <a:gd name="connsiteY208" fmla="*/ 3870960 h 4168140"/>
                <a:gd name="connsiteX209" fmla="*/ 6126480 w 11737340"/>
                <a:gd name="connsiteY209" fmla="*/ 3901440 h 4168140"/>
                <a:gd name="connsiteX210" fmla="*/ 6027420 w 11737340"/>
                <a:gd name="connsiteY210" fmla="*/ 3916680 h 4168140"/>
                <a:gd name="connsiteX211" fmla="*/ 5890260 w 11737340"/>
                <a:gd name="connsiteY211" fmla="*/ 3878580 h 4168140"/>
                <a:gd name="connsiteX212" fmla="*/ 5821680 w 11737340"/>
                <a:gd name="connsiteY212" fmla="*/ 3863340 h 4168140"/>
                <a:gd name="connsiteX213" fmla="*/ 5737860 w 11737340"/>
                <a:gd name="connsiteY213" fmla="*/ 3825240 h 4168140"/>
                <a:gd name="connsiteX214" fmla="*/ 5638800 w 11737340"/>
                <a:gd name="connsiteY214" fmla="*/ 3794760 h 4168140"/>
                <a:gd name="connsiteX215" fmla="*/ 5524500 w 11737340"/>
                <a:gd name="connsiteY215" fmla="*/ 3756660 h 4168140"/>
                <a:gd name="connsiteX216" fmla="*/ 5448300 w 11737340"/>
                <a:gd name="connsiteY216" fmla="*/ 3718560 h 4168140"/>
                <a:gd name="connsiteX217" fmla="*/ 5349240 w 11737340"/>
                <a:gd name="connsiteY217" fmla="*/ 3657600 h 4168140"/>
                <a:gd name="connsiteX218" fmla="*/ 5295900 w 11737340"/>
                <a:gd name="connsiteY218" fmla="*/ 3619500 h 4168140"/>
                <a:gd name="connsiteX219" fmla="*/ 5234940 w 11737340"/>
                <a:gd name="connsiteY219" fmla="*/ 3596640 h 4168140"/>
                <a:gd name="connsiteX220" fmla="*/ 5135880 w 11737340"/>
                <a:gd name="connsiteY220" fmla="*/ 3550920 h 4168140"/>
                <a:gd name="connsiteX221" fmla="*/ 5059680 w 11737340"/>
                <a:gd name="connsiteY221" fmla="*/ 3505200 h 4168140"/>
                <a:gd name="connsiteX222" fmla="*/ 5029200 w 11737340"/>
                <a:gd name="connsiteY222" fmla="*/ 3482340 h 4168140"/>
                <a:gd name="connsiteX223" fmla="*/ 4960620 w 11737340"/>
                <a:gd name="connsiteY223" fmla="*/ 3413760 h 4168140"/>
                <a:gd name="connsiteX224" fmla="*/ 4876800 w 11737340"/>
                <a:gd name="connsiteY224" fmla="*/ 3299460 h 4168140"/>
                <a:gd name="connsiteX225" fmla="*/ 4808220 w 11737340"/>
                <a:gd name="connsiteY225" fmla="*/ 3200400 h 4168140"/>
                <a:gd name="connsiteX226" fmla="*/ 4777740 w 11737340"/>
                <a:gd name="connsiteY226" fmla="*/ 3147060 h 4168140"/>
                <a:gd name="connsiteX227" fmla="*/ 4724400 w 11737340"/>
                <a:gd name="connsiteY227" fmla="*/ 3108960 h 4168140"/>
                <a:gd name="connsiteX228" fmla="*/ 4648200 w 11737340"/>
                <a:gd name="connsiteY228" fmla="*/ 3063240 h 4168140"/>
                <a:gd name="connsiteX229" fmla="*/ 4533900 w 11737340"/>
                <a:gd name="connsiteY229" fmla="*/ 2979420 h 4168140"/>
                <a:gd name="connsiteX230" fmla="*/ 4427220 w 11737340"/>
                <a:gd name="connsiteY230" fmla="*/ 2941320 h 4168140"/>
                <a:gd name="connsiteX231" fmla="*/ 4366260 w 11737340"/>
                <a:gd name="connsiteY231" fmla="*/ 2903220 h 4168140"/>
                <a:gd name="connsiteX232" fmla="*/ 4244340 w 11737340"/>
                <a:gd name="connsiteY232" fmla="*/ 2842260 h 4168140"/>
                <a:gd name="connsiteX233" fmla="*/ 4145280 w 11737340"/>
                <a:gd name="connsiteY233" fmla="*/ 2811780 h 4168140"/>
                <a:gd name="connsiteX234" fmla="*/ 4038600 w 11737340"/>
                <a:gd name="connsiteY234" fmla="*/ 2804160 h 4168140"/>
                <a:gd name="connsiteX235" fmla="*/ 3954780 w 11737340"/>
                <a:gd name="connsiteY235" fmla="*/ 2819400 h 4168140"/>
                <a:gd name="connsiteX236" fmla="*/ 3863340 w 11737340"/>
                <a:gd name="connsiteY236" fmla="*/ 2804160 h 4168140"/>
                <a:gd name="connsiteX237" fmla="*/ 3741420 w 11737340"/>
                <a:gd name="connsiteY237" fmla="*/ 2781300 h 4168140"/>
                <a:gd name="connsiteX238" fmla="*/ 3649980 w 11737340"/>
                <a:gd name="connsiteY238" fmla="*/ 2743200 h 4168140"/>
                <a:gd name="connsiteX239" fmla="*/ 3573780 w 11737340"/>
                <a:gd name="connsiteY239" fmla="*/ 2674620 h 4168140"/>
                <a:gd name="connsiteX240" fmla="*/ 3482340 w 11737340"/>
                <a:gd name="connsiteY240" fmla="*/ 2621280 h 4168140"/>
                <a:gd name="connsiteX241" fmla="*/ 3436620 w 11737340"/>
                <a:gd name="connsiteY241" fmla="*/ 2552700 h 4168140"/>
                <a:gd name="connsiteX242" fmla="*/ 3329940 w 11737340"/>
                <a:gd name="connsiteY242" fmla="*/ 2423160 h 4168140"/>
                <a:gd name="connsiteX243" fmla="*/ 3261360 w 11737340"/>
                <a:gd name="connsiteY243" fmla="*/ 2324100 h 4168140"/>
                <a:gd name="connsiteX244" fmla="*/ 3131820 w 11737340"/>
                <a:gd name="connsiteY244" fmla="*/ 2209800 h 4168140"/>
                <a:gd name="connsiteX245" fmla="*/ 3040380 w 11737340"/>
                <a:gd name="connsiteY245" fmla="*/ 2141220 h 4168140"/>
                <a:gd name="connsiteX246" fmla="*/ 2910840 w 11737340"/>
                <a:gd name="connsiteY246" fmla="*/ 2034540 h 4168140"/>
                <a:gd name="connsiteX247" fmla="*/ 2849880 w 11737340"/>
                <a:gd name="connsiteY247" fmla="*/ 1958340 h 4168140"/>
                <a:gd name="connsiteX248" fmla="*/ 2743200 w 11737340"/>
                <a:gd name="connsiteY248" fmla="*/ 1889760 h 4168140"/>
                <a:gd name="connsiteX249" fmla="*/ 2659380 w 11737340"/>
                <a:gd name="connsiteY249" fmla="*/ 1844040 h 4168140"/>
                <a:gd name="connsiteX250" fmla="*/ 2575560 w 11737340"/>
                <a:gd name="connsiteY250" fmla="*/ 1744980 h 4168140"/>
                <a:gd name="connsiteX251" fmla="*/ 2468880 w 11737340"/>
                <a:gd name="connsiteY251" fmla="*/ 1645920 h 4168140"/>
                <a:gd name="connsiteX252" fmla="*/ 2400300 w 11737340"/>
                <a:gd name="connsiteY252" fmla="*/ 1607820 h 4168140"/>
                <a:gd name="connsiteX253" fmla="*/ 2263140 w 11737340"/>
                <a:gd name="connsiteY253" fmla="*/ 1501140 h 4168140"/>
                <a:gd name="connsiteX254" fmla="*/ 2171700 w 11737340"/>
                <a:gd name="connsiteY254" fmla="*/ 1432560 h 4168140"/>
                <a:gd name="connsiteX255" fmla="*/ 2087880 w 11737340"/>
                <a:gd name="connsiteY255" fmla="*/ 1363980 h 4168140"/>
                <a:gd name="connsiteX256" fmla="*/ 1950720 w 11737340"/>
                <a:gd name="connsiteY256" fmla="*/ 1272540 h 4168140"/>
                <a:gd name="connsiteX257" fmla="*/ 1805940 w 11737340"/>
                <a:gd name="connsiteY257" fmla="*/ 1135380 h 4168140"/>
                <a:gd name="connsiteX258" fmla="*/ 1729740 w 11737340"/>
                <a:gd name="connsiteY258" fmla="*/ 1089660 h 4168140"/>
                <a:gd name="connsiteX259" fmla="*/ 1668780 w 11737340"/>
                <a:gd name="connsiteY259" fmla="*/ 1043940 h 4168140"/>
                <a:gd name="connsiteX260" fmla="*/ 1592580 w 11737340"/>
                <a:gd name="connsiteY260" fmla="*/ 990600 h 4168140"/>
                <a:gd name="connsiteX261" fmla="*/ 1470660 w 11737340"/>
                <a:gd name="connsiteY261" fmla="*/ 891540 h 4168140"/>
                <a:gd name="connsiteX262" fmla="*/ 1386840 w 11737340"/>
                <a:gd name="connsiteY262" fmla="*/ 845820 h 4168140"/>
                <a:gd name="connsiteX263" fmla="*/ 1318260 w 11737340"/>
                <a:gd name="connsiteY263" fmla="*/ 784860 h 4168140"/>
                <a:gd name="connsiteX264" fmla="*/ 1264920 w 11737340"/>
                <a:gd name="connsiteY264" fmla="*/ 723900 h 4168140"/>
                <a:gd name="connsiteX265" fmla="*/ 1181100 w 11737340"/>
                <a:gd name="connsiteY265" fmla="*/ 647700 h 4168140"/>
                <a:gd name="connsiteX266" fmla="*/ 1089660 w 11737340"/>
                <a:gd name="connsiteY266" fmla="*/ 624840 h 4168140"/>
                <a:gd name="connsiteX267" fmla="*/ 1021080 w 11737340"/>
                <a:gd name="connsiteY267" fmla="*/ 586740 h 4168140"/>
                <a:gd name="connsiteX268" fmla="*/ 937260 w 11737340"/>
                <a:gd name="connsiteY268" fmla="*/ 548640 h 4168140"/>
                <a:gd name="connsiteX269" fmla="*/ 830580 w 11737340"/>
                <a:gd name="connsiteY269" fmla="*/ 510540 h 4168140"/>
                <a:gd name="connsiteX270" fmla="*/ 754380 w 11737340"/>
                <a:gd name="connsiteY270" fmla="*/ 457200 h 4168140"/>
                <a:gd name="connsiteX271" fmla="*/ 708660 w 11737340"/>
                <a:gd name="connsiteY271" fmla="*/ 419100 h 4168140"/>
                <a:gd name="connsiteX272" fmla="*/ 609600 w 11737340"/>
                <a:gd name="connsiteY272" fmla="*/ 396240 h 4168140"/>
                <a:gd name="connsiteX273" fmla="*/ 548640 w 11737340"/>
                <a:gd name="connsiteY273" fmla="*/ 320040 h 4168140"/>
                <a:gd name="connsiteX274" fmla="*/ 510540 w 11737340"/>
                <a:gd name="connsiteY274" fmla="*/ 251460 h 4168140"/>
                <a:gd name="connsiteX275" fmla="*/ 464820 w 11737340"/>
                <a:gd name="connsiteY275" fmla="*/ 190500 h 4168140"/>
                <a:gd name="connsiteX276" fmla="*/ 411480 w 11737340"/>
                <a:gd name="connsiteY276" fmla="*/ 137160 h 4168140"/>
                <a:gd name="connsiteX277" fmla="*/ 373380 w 11737340"/>
                <a:gd name="connsiteY277" fmla="*/ 45720 h 4168140"/>
                <a:gd name="connsiteX278" fmla="*/ 342900 w 11737340"/>
                <a:gd name="connsiteY278" fmla="*/ 0 h 4168140"/>
                <a:gd name="connsiteX279" fmla="*/ 327660 w 11737340"/>
                <a:gd name="connsiteY279" fmla="*/ 60960 h 4168140"/>
                <a:gd name="connsiteX280" fmla="*/ 289560 w 11737340"/>
                <a:gd name="connsiteY280" fmla="*/ 91440 h 4168140"/>
                <a:gd name="connsiteX281" fmla="*/ 236220 w 11737340"/>
                <a:gd name="connsiteY281" fmla="*/ 114300 h 4168140"/>
                <a:gd name="connsiteX282" fmla="*/ 198120 w 11737340"/>
                <a:gd name="connsiteY282" fmla="*/ 175260 h 4168140"/>
                <a:gd name="connsiteX283" fmla="*/ 175260 w 11737340"/>
                <a:gd name="connsiteY283" fmla="*/ 228600 h 4168140"/>
                <a:gd name="connsiteX284" fmla="*/ 114300 w 11737340"/>
                <a:gd name="connsiteY284" fmla="*/ 236220 h 4168140"/>
                <a:gd name="connsiteX285" fmla="*/ 45720 w 11737340"/>
                <a:gd name="connsiteY285" fmla="*/ 251460 h 4168140"/>
                <a:gd name="connsiteX286" fmla="*/ 0 w 11737340"/>
                <a:gd name="connsiteY286" fmla="*/ 281940 h 4168140"/>
                <a:gd name="connsiteX287" fmla="*/ 68580 w 11737340"/>
                <a:gd name="connsiteY287" fmla="*/ 320040 h 4168140"/>
                <a:gd name="connsiteX0" fmla="*/ 68580 w 11737340"/>
                <a:gd name="connsiteY0" fmla="*/ 320040 h 4168140"/>
                <a:gd name="connsiteX1" fmla="*/ 121920 w 11737340"/>
                <a:gd name="connsiteY1" fmla="*/ 381000 h 4168140"/>
                <a:gd name="connsiteX2" fmla="*/ 198120 w 11737340"/>
                <a:gd name="connsiteY2" fmla="*/ 419100 h 4168140"/>
                <a:gd name="connsiteX3" fmla="*/ 320040 w 11737340"/>
                <a:gd name="connsiteY3" fmla="*/ 510540 h 4168140"/>
                <a:gd name="connsiteX4" fmla="*/ 411480 w 11737340"/>
                <a:gd name="connsiteY4" fmla="*/ 563880 h 4168140"/>
                <a:gd name="connsiteX5" fmla="*/ 472440 w 11737340"/>
                <a:gd name="connsiteY5" fmla="*/ 632460 h 4168140"/>
                <a:gd name="connsiteX6" fmla="*/ 601980 w 11737340"/>
                <a:gd name="connsiteY6" fmla="*/ 708660 h 4168140"/>
                <a:gd name="connsiteX7" fmla="*/ 739140 w 11737340"/>
                <a:gd name="connsiteY7" fmla="*/ 784860 h 4168140"/>
                <a:gd name="connsiteX8" fmla="*/ 861060 w 11737340"/>
                <a:gd name="connsiteY8" fmla="*/ 868680 h 4168140"/>
                <a:gd name="connsiteX9" fmla="*/ 944880 w 11737340"/>
                <a:gd name="connsiteY9" fmla="*/ 952500 h 4168140"/>
                <a:gd name="connsiteX10" fmla="*/ 1021080 w 11737340"/>
                <a:gd name="connsiteY10" fmla="*/ 1005840 h 4168140"/>
                <a:gd name="connsiteX11" fmla="*/ 1097280 w 11737340"/>
                <a:gd name="connsiteY11" fmla="*/ 1043940 h 4168140"/>
                <a:gd name="connsiteX12" fmla="*/ 1181100 w 11737340"/>
                <a:gd name="connsiteY12" fmla="*/ 1104900 h 4168140"/>
                <a:gd name="connsiteX13" fmla="*/ 1249680 w 11737340"/>
                <a:gd name="connsiteY13" fmla="*/ 1150620 h 4168140"/>
                <a:gd name="connsiteX14" fmla="*/ 1341120 w 11737340"/>
                <a:gd name="connsiteY14" fmla="*/ 1196340 h 4168140"/>
                <a:gd name="connsiteX15" fmla="*/ 1417320 w 11737340"/>
                <a:gd name="connsiteY15" fmla="*/ 1257300 h 4168140"/>
                <a:gd name="connsiteX16" fmla="*/ 1493520 w 11737340"/>
                <a:gd name="connsiteY16" fmla="*/ 1333500 h 4168140"/>
                <a:gd name="connsiteX17" fmla="*/ 1569720 w 11737340"/>
                <a:gd name="connsiteY17" fmla="*/ 1356360 h 4168140"/>
                <a:gd name="connsiteX18" fmla="*/ 1684020 w 11737340"/>
                <a:gd name="connsiteY18" fmla="*/ 1424940 h 4168140"/>
                <a:gd name="connsiteX19" fmla="*/ 1729740 w 11737340"/>
                <a:gd name="connsiteY19" fmla="*/ 1485900 h 4168140"/>
                <a:gd name="connsiteX20" fmla="*/ 1844040 w 11737340"/>
                <a:gd name="connsiteY20" fmla="*/ 1569720 h 4168140"/>
                <a:gd name="connsiteX21" fmla="*/ 1935480 w 11737340"/>
                <a:gd name="connsiteY21" fmla="*/ 1615440 h 4168140"/>
                <a:gd name="connsiteX22" fmla="*/ 2049780 w 11737340"/>
                <a:gd name="connsiteY22" fmla="*/ 1691640 h 4168140"/>
                <a:gd name="connsiteX23" fmla="*/ 2133600 w 11737340"/>
                <a:gd name="connsiteY23" fmla="*/ 1729740 h 4168140"/>
                <a:gd name="connsiteX24" fmla="*/ 2202180 w 11737340"/>
                <a:gd name="connsiteY24" fmla="*/ 1805940 h 4168140"/>
                <a:gd name="connsiteX25" fmla="*/ 2255520 w 11737340"/>
                <a:gd name="connsiteY25" fmla="*/ 1821180 h 4168140"/>
                <a:gd name="connsiteX26" fmla="*/ 2316480 w 11737340"/>
                <a:gd name="connsiteY26" fmla="*/ 1866900 h 4168140"/>
                <a:gd name="connsiteX27" fmla="*/ 2423160 w 11737340"/>
                <a:gd name="connsiteY27" fmla="*/ 2004060 h 4168140"/>
                <a:gd name="connsiteX28" fmla="*/ 2476500 w 11737340"/>
                <a:gd name="connsiteY28" fmla="*/ 2087880 h 4168140"/>
                <a:gd name="connsiteX29" fmla="*/ 2567940 w 11737340"/>
                <a:gd name="connsiteY29" fmla="*/ 2148840 h 4168140"/>
                <a:gd name="connsiteX30" fmla="*/ 2682240 w 11737340"/>
                <a:gd name="connsiteY30" fmla="*/ 2186940 h 4168140"/>
                <a:gd name="connsiteX31" fmla="*/ 2743200 w 11737340"/>
                <a:gd name="connsiteY31" fmla="*/ 2209800 h 4168140"/>
                <a:gd name="connsiteX32" fmla="*/ 2811780 w 11737340"/>
                <a:gd name="connsiteY32" fmla="*/ 2247900 h 4168140"/>
                <a:gd name="connsiteX33" fmla="*/ 2887980 w 11737340"/>
                <a:gd name="connsiteY33" fmla="*/ 2301240 h 4168140"/>
                <a:gd name="connsiteX34" fmla="*/ 2979420 w 11737340"/>
                <a:gd name="connsiteY34" fmla="*/ 2385060 h 4168140"/>
                <a:gd name="connsiteX35" fmla="*/ 3055620 w 11737340"/>
                <a:gd name="connsiteY35" fmla="*/ 2461260 h 4168140"/>
                <a:gd name="connsiteX36" fmla="*/ 3139440 w 11737340"/>
                <a:gd name="connsiteY36" fmla="*/ 2537460 h 4168140"/>
                <a:gd name="connsiteX37" fmla="*/ 3261360 w 11737340"/>
                <a:gd name="connsiteY37" fmla="*/ 2628900 h 4168140"/>
                <a:gd name="connsiteX38" fmla="*/ 3345180 w 11737340"/>
                <a:gd name="connsiteY38" fmla="*/ 2720340 h 4168140"/>
                <a:gd name="connsiteX39" fmla="*/ 3444240 w 11737340"/>
                <a:gd name="connsiteY39" fmla="*/ 2796540 h 4168140"/>
                <a:gd name="connsiteX40" fmla="*/ 3558540 w 11737340"/>
                <a:gd name="connsiteY40" fmla="*/ 2872740 h 4168140"/>
                <a:gd name="connsiteX41" fmla="*/ 3619500 w 11737340"/>
                <a:gd name="connsiteY41" fmla="*/ 2979420 h 4168140"/>
                <a:gd name="connsiteX42" fmla="*/ 3619500 w 11737340"/>
                <a:gd name="connsiteY42" fmla="*/ 2979420 h 4168140"/>
                <a:gd name="connsiteX43" fmla="*/ 3649980 w 11737340"/>
                <a:gd name="connsiteY43" fmla="*/ 3048000 h 4168140"/>
                <a:gd name="connsiteX44" fmla="*/ 3703320 w 11737340"/>
                <a:gd name="connsiteY44" fmla="*/ 3086100 h 4168140"/>
                <a:gd name="connsiteX45" fmla="*/ 3764280 w 11737340"/>
                <a:gd name="connsiteY45" fmla="*/ 3063240 h 4168140"/>
                <a:gd name="connsiteX46" fmla="*/ 3848100 w 11737340"/>
                <a:gd name="connsiteY46" fmla="*/ 3025140 h 4168140"/>
                <a:gd name="connsiteX47" fmla="*/ 3916680 w 11737340"/>
                <a:gd name="connsiteY47" fmla="*/ 3032760 h 4168140"/>
                <a:gd name="connsiteX48" fmla="*/ 4030980 w 11737340"/>
                <a:gd name="connsiteY48" fmla="*/ 3063240 h 4168140"/>
                <a:gd name="connsiteX49" fmla="*/ 4137660 w 11737340"/>
                <a:gd name="connsiteY49" fmla="*/ 3101340 h 4168140"/>
                <a:gd name="connsiteX50" fmla="*/ 4259580 w 11737340"/>
                <a:gd name="connsiteY50" fmla="*/ 3147060 h 4168140"/>
                <a:gd name="connsiteX51" fmla="*/ 4381500 w 11737340"/>
                <a:gd name="connsiteY51" fmla="*/ 3192780 h 4168140"/>
                <a:gd name="connsiteX52" fmla="*/ 4526280 w 11737340"/>
                <a:gd name="connsiteY52" fmla="*/ 3276600 h 4168140"/>
                <a:gd name="connsiteX53" fmla="*/ 4587240 w 11737340"/>
                <a:gd name="connsiteY53" fmla="*/ 3299460 h 4168140"/>
                <a:gd name="connsiteX54" fmla="*/ 4610100 w 11737340"/>
                <a:gd name="connsiteY54" fmla="*/ 3352800 h 4168140"/>
                <a:gd name="connsiteX55" fmla="*/ 4648200 w 11737340"/>
                <a:gd name="connsiteY55" fmla="*/ 3436620 h 4168140"/>
                <a:gd name="connsiteX56" fmla="*/ 4671060 w 11737340"/>
                <a:gd name="connsiteY56" fmla="*/ 3520440 h 4168140"/>
                <a:gd name="connsiteX57" fmla="*/ 4678680 w 11737340"/>
                <a:gd name="connsiteY57" fmla="*/ 3589020 h 4168140"/>
                <a:gd name="connsiteX58" fmla="*/ 4686300 w 11737340"/>
                <a:gd name="connsiteY58" fmla="*/ 3649980 h 4168140"/>
                <a:gd name="connsiteX59" fmla="*/ 4724400 w 11737340"/>
                <a:gd name="connsiteY59" fmla="*/ 3680460 h 4168140"/>
                <a:gd name="connsiteX60" fmla="*/ 4785360 w 11737340"/>
                <a:gd name="connsiteY60" fmla="*/ 3672840 h 4168140"/>
                <a:gd name="connsiteX61" fmla="*/ 4869180 w 11737340"/>
                <a:gd name="connsiteY61" fmla="*/ 3703320 h 4168140"/>
                <a:gd name="connsiteX62" fmla="*/ 4914900 w 11737340"/>
                <a:gd name="connsiteY62" fmla="*/ 3756660 h 4168140"/>
                <a:gd name="connsiteX63" fmla="*/ 5105400 w 11737340"/>
                <a:gd name="connsiteY63" fmla="*/ 3832860 h 4168140"/>
                <a:gd name="connsiteX64" fmla="*/ 5173980 w 11737340"/>
                <a:gd name="connsiteY64" fmla="*/ 3886200 h 4168140"/>
                <a:gd name="connsiteX65" fmla="*/ 5242560 w 11737340"/>
                <a:gd name="connsiteY65" fmla="*/ 3924300 h 4168140"/>
                <a:gd name="connsiteX66" fmla="*/ 5364480 w 11737340"/>
                <a:gd name="connsiteY66" fmla="*/ 3962400 h 4168140"/>
                <a:gd name="connsiteX67" fmla="*/ 5516880 w 11737340"/>
                <a:gd name="connsiteY67" fmla="*/ 4046220 h 4168140"/>
                <a:gd name="connsiteX68" fmla="*/ 5585460 w 11737340"/>
                <a:gd name="connsiteY68" fmla="*/ 4099560 h 4168140"/>
                <a:gd name="connsiteX69" fmla="*/ 5661660 w 11737340"/>
                <a:gd name="connsiteY69" fmla="*/ 4122420 h 4168140"/>
                <a:gd name="connsiteX70" fmla="*/ 5745480 w 11737340"/>
                <a:gd name="connsiteY70" fmla="*/ 4130040 h 4168140"/>
                <a:gd name="connsiteX71" fmla="*/ 5836920 w 11737340"/>
                <a:gd name="connsiteY71" fmla="*/ 4130040 h 4168140"/>
                <a:gd name="connsiteX72" fmla="*/ 5951220 w 11737340"/>
                <a:gd name="connsiteY72" fmla="*/ 4145280 h 4168140"/>
                <a:gd name="connsiteX73" fmla="*/ 6035040 w 11737340"/>
                <a:gd name="connsiteY73" fmla="*/ 4168140 h 4168140"/>
                <a:gd name="connsiteX74" fmla="*/ 6149340 w 11737340"/>
                <a:gd name="connsiteY74" fmla="*/ 4137660 h 4168140"/>
                <a:gd name="connsiteX75" fmla="*/ 6286500 w 11737340"/>
                <a:gd name="connsiteY75" fmla="*/ 4114800 h 4168140"/>
                <a:gd name="connsiteX76" fmla="*/ 6393180 w 11737340"/>
                <a:gd name="connsiteY76" fmla="*/ 4053840 h 4168140"/>
                <a:gd name="connsiteX77" fmla="*/ 6484620 w 11737340"/>
                <a:gd name="connsiteY77" fmla="*/ 4038600 h 4168140"/>
                <a:gd name="connsiteX78" fmla="*/ 6583680 w 11737340"/>
                <a:gd name="connsiteY78" fmla="*/ 3970020 h 4168140"/>
                <a:gd name="connsiteX79" fmla="*/ 6697980 w 11737340"/>
                <a:gd name="connsiteY79" fmla="*/ 3886200 h 4168140"/>
                <a:gd name="connsiteX80" fmla="*/ 6728460 w 11737340"/>
                <a:gd name="connsiteY80" fmla="*/ 3817620 h 4168140"/>
                <a:gd name="connsiteX81" fmla="*/ 6842760 w 11737340"/>
                <a:gd name="connsiteY81" fmla="*/ 3733800 h 4168140"/>
                <a:gd name="connsiteX82" fmla="*/ 6972300 w 11737340"/>
                <a:gd name="connsiteY82" fmla="*/ 3642360 h 4168140"/>
                <a:gd name="connsiteX83" fmla="*/ 7078980 w 11737340"/>
                <a:gd name="connsiteY83" fmla="*/ 3528060 h 4168140"/>
                <a:gd name="connsiteX84" fmla="*/ 7139940 w 11737340"/>
                <a:gd name="connsiteY84" fmla="*/ 3444240 h 4168140"/>
                <a:gd name="connsiteX85" fmla="*/ 7269480 w 11737340"/>
                <a:gd name="connsiteY85" fmla="*/ 3284220 h 4168140"/>
                <a:gd name="connsiteX86" fmla="*/ 7330440 w 11737340"/>
                <a:gd name="connsiteY86" fmla="*/ 3185160 h 4168140"/>
                <a:gd name="connsiteX87" fmla="*/ 7376160 w 11737340"/>
                <a:gd name="connsiteY87" fmla="*/ 3116580 h 4168140"/>
                <a:gd name="connsiteX88" fmla="*/ 7444740 w 11737340"/>
                <a:gd name="connsiteY88" fmla="*/ 3093720 h 4168140"/>
                <a:gd name="connsiteX89" fmla="*/ 7513320 w 11737340"/>
                <a:gd name="connsiteY89" fmla="*/ 3101340 h 4168140"/>
                <a:gd name="connsiteX90" fmla="*/ 7576820 w 11737340"/>
                <a:gd name="connsiteY90" fmla="*/ 3093720 h 4168140"/>
                <a:gd name="connsiteX91" fmla="*/ 7726680 w 11737340"/>
                <a:gd name="connsiteY91" fmla="*/ 3108960 h 4168140"/>
                <a:gd name="connsiteX92" fmla="*/ 7833360 w 11737340"/>
                <a:gd name="connsiteY92" fmla="*/ 3162300 h 4168140"/>
                <a:gd name="connsiteX93" fmla="*/ 7962900 w 11737340"/>
                <a:gd name="connsiteY93" fmla="*/ 3192780 h 4168140"/>
                <a:gd name="connsiteX94" fmla="*/ 8161020 w 11737340"/>
                <a:gd name="connsiteY94" fmla="*/ 3268980 h 4168140"/>
                <a:gd name="connsiteX95" fmla="*/ 8290560 w 11737340"/>
                <a:gd name="connsiteY95" fmla="*/ 3337560 h 4168140"/>
                <a:gd name="connsiteX96" fmla="*/ 8382000 w 11737340"/>
                <a:gd name="connsiteY96" fmla="*/ 3360420 h 4168140"/>
                <a:gd name="connsiteX97" fmla="*/ 8458200 w 11737340"/>
                <a:gd name="connsiteY97" fmla="*/ 3398520 h 4168140"/>
                <a:gd name="connsiteX98" fmla="*/ 8595360 w 11737340"/>
                <a:gd name="connsiteY98" fmla="*/ 3512820 h 4168140"/>
                <a:gd name="connsiteX99" fmla="*/ 8641080 w 11737340"/>
                <a:gd name="connsiteY99" fmla="*/ 3566160 h 4168140"/>
                <a:gd name="connsiteX100" fmla="*/ 8702040 w 11737340"/>
                <a:gd name="connsiteY100" fmla="*/ 3604260 h 4168140"/>
                <a:gd name="connsiteX101" fmla="*/ 8763000 w 11737340"/>
                <a:gd name="connsiteY101" fmla="*/ 3634740 h 4168140"/>
                <a:gd name="connsiteX102" fmla="*/ 8846820 w 11737340"/>
                <a:gd name="connsiteY102" fmla="*/ 3632200 h 4168140"/>
                <a:gd name="connsiteX103" fmla="*/ 8968740 w 11737340"/>
                <a:gd name="connsiteY103" fmla="*/ 3634740 h 4168140"/>
                <a:gd name="connsiteX104" fmla="*/ 9060180 w 11737340"/>
                <a:gd name="connsiteY104" fmla="*/ 3642360 h 4168140"/>
                <a:gd name="connsiteX105" fmla="*/ 9151620 w 11737340"/>
                <a:gd name="connsiteY105" fmla="*/ 3657600 h 4168140"/>
                <a:gd name="connsiteX106" fmla="*/ 9230360 w 11737340"/>
                <a:gd name="connsiteY106" fmla="*/ 3657600 h 4168140"/>
                <a:gd name="connsiteX107" fmla="*/ 9331960 w 11737340"/>
                <a:gd name="connsiteY107" fmla="*/ 3629660 h 4168140"/>
                <a:gd name="connsiteX108" fmla="*/ 9433560 w 11737340"/>
                <a:gd name="connsiteY108" fmla="*/ 3589020 h 4168140"/>
                <a:gd name="connsiteX109" fmla="*/ 9535160 w 11737340"/>
                <a:gd name="connsiteY109" fmla="*/ 3540760 h 4168140"/>
                <a:gd name="connsiteX110" fmla="*/ 9646920 w 11737340"/>
                <a:gd name="connsiteY110" fmla="*/ 3489960 h 4168140"/>
                <a:gd name="connsiteX111" fmla="*/ 9784080 w 11737340"/>
                <a:gd name="connsiteY111" fmla="*/ 3444240 h 4168140"/>
                <a:gd name="connsiteX112" fmla="*/ 9860280 w 11737340"/>
                <a:gd name="connsiteY112" fmla="*/ 3383280 h 4168140"/>
                <a:gd name="connsiteX113" fmla="*/ 9921240 w 11737340"/>
                <a:gd name="connsiteY113" fmla="*/ 3314700 h 4168140"/>
                <a:gd name="connsiteX114" fmla="*/ 9997440 w 11737340"/>
                <a:gd name="connsiteY114" fmla="*/ 3208020 h 4168140"/>
                <a:gd name="connsiteX115" fmla="*/ 10043160 w 11737340"/>
                <a:gd name="connsiteY115" fmla="*/ 3101340 h 4168140"/>
                <a:gd name="connsiteX116" fmla="*/ 10104120 w 11737340"/>
                <a:gd name="connsiteY116" fmla="*/ 3017520 h 4168140"/>
                <a:gd name="connsiteX117" fmla="*/ 10157460 w 11737340"/>
                <a:gd name="connsiteY117" fmla="*/ 2933700 h 4168140"/>
                <a:gd name="connsiteX118" fmla="*/ 10218420 w 11737340"/>
                <a:gd name="connsiteY118" fmla="*/ 2849880 h 4168140"/>
                <a:gd name="connsiteX119" fmla="*/ 10294620 w 11737340"/>
                <a:gd name="connsiteY119" fmla="*/ 2735580 h 4168140"/>
                <a:gd name="connsiteX120" fmla="*/ 10347960 w 11737340"/>
                <a:gd name="connsiteY120" fmla="*/ 2621280 h 4168140"/>
                <a:gd name="connsiteX121" fmla="*/ 10431780 w 11737340"/>
                <a:gd name="connsiteY121" fmla="*/ 2499360 h 4168140"/>
                <a:gd name="connsiteX122" fmla="*/ 10500360 w 11737340"/>
                <a:gd name="connsiteY122" fmla="*/ 2354580 h 4168140"/>
                <a:gd name="connsiteX123" fmla="*/ 10553700 w 11737340"/>
                <a:gd name="connsiteY123" fmla="*/ 2263140 h 4168140"/>
                <a:gd name="connsiteX124" fmla="*/ 10584180 w 11737340"/>
                <a:gd name="connsiteY124" fmla="*/ 2194560 h 4168140"/>
                <a:gd name="connsiteX125" fmla="*/ 10624820 w 11737340"/>
                <a:gd name="connsiteY125" fmla="*/ 2125980 h 4168140"/>
                <a:gd name="connsiteX126" fmla="*/ 10675620 w 11737340"/>
                <a:gd name="connsiteY126" fmla="*/ 2049780 h 4168140"/>
                <a:gd name="connsiteX127" fmla="*/ 10690860 w 11737340"/>
                <a:gd name="connsiteY127" fmla="*/ 1988820 h 4168140"/>
                <a:gd name="connsiteX128" fmla="*/ 10713720 w 11737340"/>
                <a:gd name="connsiteY128" fmla="*/ 1927860 h 4168140"/>
                <a:gd name="connsiteX129" fmla="*/ 10767060 w 11737340"/>
                <a:gd name="connsiteY129" fmla="*/ 1859280 h 4168140"/>
                <a:gd name="connsiteX130" fmla="*/ 10873740 w 11737340"/>
                <a:gd name="connsiteY130" fmla="*/ 1828800 h 4168140"/>
                <a:gd name="connsiteX131" fmla="*/ 11079480 w 11737340"/>
                <a:gd name="connsiteY131" fmla="*/ 1767840 h 4168140"/>
                <a:gd name="connsiteX132" fmla="*/ 11247120 w 11737340"/>
                <a:gd name="connsiteY132" fmla="*/ 1684020 h 4168140"/>
                <a:gd name="connsiteX133" fmla="*/ 11407140 w 11737340"/>
                <a:gd name="connsiteY133" fmla="*/ 1628140 h 4168140"/>
                <a:gd name="connsiteX134" fmla="*/ 11490960 w 11737340"/>
                <a:gd name="connsiteY134" fmla="*/ 1577340 h 4168140"/>
                <a:gd name="connsiteX135" fmla="*/ 11635740 w 11737340"/>
                <a:gd name="connsiteY135" fmla="*/ 1508760 h 4168140"/>
                <a:gd name="connsiteX136" fmla="*/ 11737340 w 11737340"/>
                <a:gd name="connsiteY136" fmla="*/ 1442720 h 4168140"/>
                <a:gd name="connsiteX137" fmla="*/ 11620500 w 11737340"/>
                <a:gd name="connsiteY137" fmla="*/ 1417320 h 4168140"/>
                <a:gd name="connsiteX138" fmla="*/ 11567160 w 11737340"/>
                <a:gd name="connsiteY138" fmla="*/ 1379220 h 4168140"/>
                <a:gd name="connsiteX139" fmla="*/ 11498580 w 11737340"/>
                <a:gd name="connsiteY139" fmla="*/ 1318260 h 4168140"/>
                <a:gd name="connsiteX140" fmla="*/ 11468100 w 11737340"/>
                <a:gd name="connsiteY140" fmla="*/ 1280160 h 4168140"/>
                <a:gd name="connsiteX141" fmla="*/ 11442700 w 11737340"/>
                <a:gd name="connsiteY141" fmla="*/ 1231900 h 4168140"/>
                <a:gd name="connsiteX142" fmla="*/ 11384280 w 11737340"/>
                <a:gd name="connsiteY142" fmla="*/ 1310640 h 4168140"/>
                <a:gd name="connsiteX143" fmla="*/ 11353800 w 11737340"/>
                <a:gd name="connsiteY143" fmla="*/ 1356360 h 4168140"/>
                <a:gd name="connsiteX144" fmla="*/ 11224260 w 11737340"/>
                <a:gd name="connsiteY144" fmla="*/ 1417320 h 4168140"/>
                <a:gd name="connsiteX145" fmla="*/ 11109960 w 11737340"/>
                <a:gd name="connsiteY145" fmla="*/ 1463040 h 4168140"/>
                <a:gd name="connsiteX146" fmla="*/ 10911840 w 11737340"/>
                <a:gd name="connsiteY146" fmla="*/ 1524000 h 4168140"/>
                <a:gd name="connsiteX147" fmla="*/ 10774680 w 11737340"/>
                <a:gd name="connsiteY147" fmla="*/ 1546860 h 4168140"/>
                <a:gd name="connsiteX148" fmla="*/ 10675620 w 11737340"/>
                <a:gd name="connsiteY148" fmla="*/ 1615440 h 4168140"/>
                <a:gd name="connsiteX149" fmla="*/ 10568940 w 11737340"/>
                <a:gd name="connsiteY149" fmla="*/ 1676400 h 4168140"/>
                <a:gd name="connsiteX150" fmla="*/ 10485120 w 11737340"/>
                <a:gd name="connsiteY150" fmla="*/ 1760220 h 4168140"/>
                <a:gd name="connsiteX151" fmla="*/ 10454640 w 11737340"/>
                <a:gd name="connsiteY151" fmla="*/ 1836420 h 4168140"/>
                <a:gd name="connsiteX152" fmla="*/ 10416540 w 11737340"/>
                <a:gd name="connsiteY152" fmla="*/ 1927860 h 4168140"/>
                <a:gd name="connsiteX153" fmla="*/ 10401300 w 11737340"/>
                <a:gd name="connsiteY153" fmla="*/ 2004060 h 4168140"/>
                <a:gd name="connsiteX154" fmla="*/ 10363200 w 11737340"/>
                <a:gd name="connsiteY154" fmla="*/ 2095500 h 4168140"/>
                <a:gd name="connsiteX155" fmla="*/ 10317480 w 11737340"/>
                <a:gd name="connsiteY155" fmla="*/ 2225040 h 4168140"/>
                <a:gd name="connsiteX156" fmla="*/ 10287000 w 11737340"/>
                <a:gd name="connsiteY156" fmla="*/ 2346960 h 4168140"/>
                <a:gd name="connsiteX157" fmla="*/ 10218420 w 11737340"/>
                <a:gd name="connsiteY157" fmla="*/ 2499360 h 4168140"/>
                <a:gd name="connsiteX158" fmla="*/ 10134600 w 11737340"/>
                <a:gd name="connsiteY158" fmla="*/ 2621280 h 4168140"/>
                <a:gd name="connsiteX159" fmla="*/ 10043160 w 11737340"/>
                <a:gd name="connsiteY159" fmla="*/ 2735580 h 4168140"/>
                <a:gd name="connsiteX160" fmla="*/ 9974580 w 11737340"/>
                <a:gd name="connsiteY160" fmla="*/ 2857500 h 4168140"/>
                <a:gd name="connsiteX161" fmla="*/ 9906000 w 11737340"/>
                <a:gd name="connsiteY161" fmla="*/ 2941320 h 4168140"/>
                <a:gd name="connsiteX162" fmla="*/ 9860280 w 11737340"/>
                <a:gd name="connsiteY162" fmla="*/ 3032760 h 4168140"/>
                <a:gd name="connsiteX163" fmla="*/ 9806940 w 11737340"/>
                <a:gd name="connsiteY163" fmla="*/ 3116580 h 4168140"/>
                <a:gd name="connsiteX164" fmla="*/ 9715500 w 11737340"/>
                <a:gd name="connsiteY164" fmla="*/ 3208020 h 4168140"/>
                <a:gd name="connsiteX165" fmla="*/ 9616440 w 11737340"/>
                <a:gd name="connsiteY165" fmla="*/ 3261360 h 4168140"/>
                <a:gd name="connsiteX166" fmla="*/ 9532620 w 11737340"/>
                <a:gd name="connsiteY166" fmla="*/ 3329940 h 4168140"/>
                <a:gd name="connsiteX167" fmla="*/ 9471660 w 11737340"/>
                <a:gd name="connsiteY167" fmla="*/ 3375660 h 4168140"/>
                <a:gd name="connsiteX168" fmla="*/ 9410700 w 11737340"/>
                <a:gd name="connsiteY168" fmla="*/ 3429000 h 4168140"/>
                <a:gd name="connsiteX169" fmla="*/ 9288780 w 11737340"/>
                <a:gd name="connsiteY169" fmla="*/ 3436620 h 4168140"/>
                <a:gd name="connsiteX170" fmla="*/ 9166860 w 11737340"/>
                <a:gd name="connsiteY170" fmla="*/ 3444240 h 4168140"/>
                <a:gd name="connsiteX171" fmla="*/ 9029700 w 11737340"/>
                <a:gd name="connsiteY171" fmla="*/ 3413760 h 4168140"/>
                <a:gd name="connsiteX172" fmla="*/ 8823960 w 11737340"/>
                <a:gd name="connsiteY172" fmla="*/ 3360420 h 4168140"/>
                <a:gd name="connsiteX173" fmla="*/ 8679180 w 11737340"/>
                <a:gd name="connsiteY173" fmla="*/ 3329940 h 4168140"/>
                <a:gd name="connsiteX174" fmla="*/ 8572500 w 11737340"/>
                <a:gd name="connsiteY174" fmla="*/ 3276600 h 4168140"/>
                <a:gd name="connsiteX175" fmla="*/ 8465820 w 11737340"/>
                <a:gd name="connsiteY175" fmla="*/ 3215640 h 4168140"/>
                <a:gd name="connsiteX176" fmla="*/ 8321040 w 11737340"/>
                <a:gd name="connsiteY176" fmla="*/ 3177540 h 4168140"/>
                <a:gd name="connsiteX177" fmla="*/ 8199120 w 11737340"/>
                <a:gd name="connsiteY177" fmla="*/ 3131820 h 4168140"/>
                <a:gd name="connsiteX178" fmla="*/ 8069580 w 11737340"/>
                <a:gd name="connsiteY178" fmla="*/ 3078480 h 4168140"/>
                <a:gd name="connsiteX179" fmla="*/ 7917180 w 11737340"/>
                <a:gd name="connsiteY179" fmla="*/ 2994660 h 4168140"/>
                <a:gd name="connsiteX180" fmla="*/ 7787640 w 11737340"/>
                <a:gd name="connsiteY180" fmla="*/ 2971800 h 4168140"/>
                <a:gd name="connsiteX181" fmla="*/ 7719060 w 11737340"/>
                <a:gd name="connsiteY181" fmla="*/ 2933700 h 4168140"/>
                <a:gd name="connsiteX182" fmla="*/ 7612380 w 11737340"/>
                <a:gd name="connsiteY182" fmla="*/ 2903220 h 4168140"/>
                <a:gd name="connsiteX183" fmla="*/ 7566660 w 11737340"/>
                <a:gd name="connsiteY183" fmla="*/ 2887980 h 4168140"/>
                <a:gd name="connsiteX184" fmla="*/ 7551420 w 11737340"/>
                <a:gd name="connsiteY184" fmla="*/ 2849880 h 4168140"/>
                <a:gd name="connsiteX185" fmla="*/ 7533640 w 11737340"/>
                <a:gd name="connsiteY185" fmla="*/ 2788920 h 4168140"/>
                <a:gd name="connsiteX186" fmla="*/ 7475220 w 11737340"/>
                <a:gd name="connsiteY186" fmla="*/ 2857500 h 4168140"/>
                <a:gd name="connsiteX187" fmla="*/ 7414260 w 11737340"/>
                <a:gd name="connsiteY187" fmla="*/ 2887980 h 4168140"/>
                <a:gd name="connsiteX188" fmla="*/ 7345680 w 11737340"/>
                <a:gd name="connsiteY188" fmla="*/ 2971800 h 4168140"/>
                <a:gd name="connsiteX189" fmla="*/ 7315200 w 11737340"/>
                <a:gd name="connsiteY189" fmla="*/ 2994660 h 4168140"/>
                <a:gd name="connsiteX190" fmla="*/ 7261860 w 11737340"/>
                <a:gd name="connsiteY190" fmla="*/ 3009900 h 4168140"/>
                <a:gd name="connsiteX191" fmla="*/ 7193280 w 11737340"/>
                <a:gd name="connsiteY191" fmla="*/ 3025140 h 4168140"/>
                <a:gd name="connsiteX192" fmla="*/ 7155180 w 11737340"/>
                <a:gd name="connsiteY192" fmla="*/ 3078480 h 4168140"/>
                <a:gd name="connsiteX193" fmla="*/ 7109460 w 11737340"/>
                <a:gd name="connsiteY193" fmla="*/ 3154680 h 4168140"/>
                <a:gd name="connsiteX194" fmla="*/ 7048500 w 11737340"/>
                <a:gd name="connsiteY194" fmla="*/ 3246120 h 4168140"/>
                <a:gd name="connsiteX195" fmla="*/ 6995160 w 11737340"/>
                <a:gd name="connsiteY195" fmla="*/ 3307080 h 4168140"/>
                <a:gd name="connsiteX196" fmla="*/ 6972300 w 11737340"/>
                <a:gd name="connsiteY196" fmla="*/ 3352800 h 4168140"/>
                <a:gd name="connsiteX197" fmla="*/ 6949440 w 11737340"/>
                <a:gd name="connsiteY197" fmla="*/ 3413760 h 4168140"/>
                <a:gd name="connsiteX198" fmla="*/ 6949440 w 11737340"/>
                <a:gd name="connsiteY198" fmla="*/ 3413760 h 4168140"/>
                <a:gd name="connsiteX199" fmla="*/ 6911340 w 11737340"/>
                <a:gd name="connsiteY199" fmla="*/ 3474720 h 4168140"/>
                <a:gd name="connsiteX200" fmla="*/ 6888480 w 11737340"/>
                <a:gd name="connsiteY200" fmla="*/ 3505200 h 4168140"/>
                <a:gd name="connsiteX201" fmla="*/ 6819900 w 11737340"/>
                <a:gd name="connsiteY201" fmla="*/ 3566160 h 4168140"/>
                <a:gd name="connsiteX202" fmla="*/ 6743700 w 11737340"/>
                <a:gd name="connsiteY202" fmla="*/ 3581400 h 4168140"/>
                <a:gd name="connsiteX203" fmla="*/ 6675120 w 11737340"/>
                <a:gd name="connsiteY203" fmla="*/ 3657600 h 4168140"/>
                <a:gd name="connsiteX204" fmla="*/ 6629400 w 11737340"/>
                <a:gd name="connsiteY204" fmla="*/ 3718560 h 4168140"/>
                <a:gd name="connsiteX205" fmla="*/ 6576060 w 11737340"/>
                <a:gd name="connsiteY205" fmla="*/ 3779520 h 4168140"/>
                <a:gd name="connsiteX206" fmla="*/ 6484620 w 11737340"/>
                <a:gd name="connsiteY206" fmla="*/ 3817620 h 4168140"/>
                <a:gd name="connsiteX207" fmla="*/ 6400800 w 11737340"/>
                <a:gd name="connsiteY207" fmla="*/ 3832860 h 4168140"/>
                <a:gd name="connsiteX208" fmla="*/ 6263640 w 11737340"/>
                <a:gd name="connsiteY208" fmla="*/ 3870960 h 4168140"/>
                <a:gd name="connsiteX209" fmla="*/ 6126480 w 11737340"/>
                <a:gd name="connsiteY209" fmla="*/ 3901440 h 4168140"/>
                <a:gd name="connsiteX210" fmla="*/ 6027420 w 11737340"/>
                <a:gd name="connsiteY210" fmla="*/ 3916680 h 4168140"/>
                <a:gd name="connsiteX211" fmla="*/ 5890260 w 11737340"/>
                <a:gd name="connsiteY211" fmla="*/ 3878580 h 4168140"/>
                <a:gd name="connsiteX212" fmla="*/ 5821680 w 11737340"/>
                <a:gd name="connsiteY212" fmla="*/ 3863340 h 4168140"/>
                <a:gd name="connsiteX213" fmla="*/ 5737860 w 11737340"/>
                <a:gd name="connsiteY213" fmla="*/ 3825240 h 4168140"/>
                <a:gd name="connsiteX214" fmla="*/ 5638800 w 11737340"/>
                <a:gd name="connsiteY214" fmla="*/ 3794760 h 4168140"/>
                <a:gd name="connsiteX215" fmla="*/ 5524500 w 11737340"/>
                <a:gd name="connsiteY215" fmla="*/ 3756660 h 4168140"/>
                <a:gd name="connsiteX216" fmla="*/ 5448300 w 11737340"/>
                <a:gd name="connsiteY216" fmla="*/ 3718560 h 4168140"/>
                <a:gd name="connsiteX217" fmla="*/ 5349240 w 11737340"/>
                <a:gd name="connsiteY217" fmla="*/ 3657600 h 4168140"/>
                <a:gd name="connsiteX218" fmla="*/ 5295900 w 11737340"/>
                <a:gd name="connsiteY218" fmla="*/ 3619500 h 4168140"/>
                <a:gd name="connsiteX219" fmla="*/ 5234940 w 11737340"/>
                <a:gd name="connsiteY219" fmla="*/ 3596640 h 4168140"/>
                <a:gd name="connsiteX220" fmla="*/ 5135880 w 11737340"/>
                <a:gd name="connsiteY220" fmla="*/ 3550920 h 4168140"/>
                <a:gd name="connsiteX221" fmla="*/ 5059680 w 11737340"/>
                <a:gd name="connsiteY221" fmla="*/ 3505200 h 4168140"/>
                <a:gd name="connsiteX222" fmla="*/ 5029200 w 11737340"/>
                <a:gd name="connsiteY222" fmla="*/ 3482340 h 4168140"/>
                <a:gd name="connsiteX223" fmla="*/ 4960620 w 11737340"/>
                <a:gd name="connsiteY223" fmla="*/ 3413760 h 4168140"/>
                <a:gd name="connsiteX224" fmla="*/ 4876800 w 11737340"/>
                <a:gd name="connsiteY224" fmla="*/ 3299460 h 4168140"/>
                <a:gd name="connsiteX225" fmla="*/ 4808220 w 11737340"/>
                <a:gd name="connsiteY225" fmla="*/ 3200400 h 4168140"/>
                <a:gd name="connsiteX226" fmla="*/ 4777740 w 11737340"/>
                <a:gd name="connsiteY226" fmla="*/ 3147060 h 4168140"/>
                <a:gd name="connsiteX227" fmla="*/ 4724400 w 11737340"/>
                <a:gd name="connsiteY227" fmla="*/ 3108960 h 4168140"/>
                <a:gd name="connsiteX228" fmla="*/ 4648200 w 11737340"/>
                <a:gd name="connsiteY228" fmla="*/ 3063240 h 4168140"/>
                <a:gd name="connsiteX229" fmla="*/ 4533900 w 11737340"/>
                <a:gd name="connsiteY229" fmla="*/ 2979420 h 4168140"/>
                <a:gd name="connsiteX230" fmla="*/ 4427220 w 11737340"/>
                <a:gd name="connsiteY230" fmla="*/ 2941320 h 4168140"/>
                <a:gd name="connsiteX231" fmla="*/ 4366260 w 11737340"/>
                <a:gd name="connsiteY231" fmla="*/ 2903220 h 4168140"/>
                <a:gd name="connsiteX232" fmla="*/ 4244340 w 11737340"/>
                <a:gd name="connsiteY232" fmla="*/ 2842260 h 4168140"/>
                <a:gd name="connsiteX233" fmla="*/ 4145280 w 11737340"/>
                <a:gd name="connsiteY233" fmla="*/ 2811780 h 4168140"/>
                <a:gd name="connsiteX234" fmla="*/ 4038600 w 11737340"/>
                <a:gd name="connsiteY234" fmla="*/ 2804160 h 4168140"/>
                <a:gd name="connsiteX235" fmla="*/ 3954780 w 11737340"/>
                <a:gd name="connsiteY235" fmla="*/ 2819400 h 4168140"/>
                <a:gd name="connsiteX236" fmla="*/ 3863340 w 11737340"/>
                <a:gd name="connsiteY236" fmla="*/ 2804160 h 4168140"/>
                <a:gd name="connsiteX237" fmla="*/ 3741420 w 11737340"/>
                <a:gd name="connsiteY237" fmla="*/ 2781300 h 4168140"/>
                <a:gd name="connsiteX238" fmla="*/ 3649980 w 11737340"/>
                <a:gd name="connsiteY238" fmla="*/ 2743200 h 4168140"/>
                <a:gd name="connsiteX239" fmla="*/ 3573780 w 11737340"/>
                <a:gd name="connsiteY239" fmla="*/ 2674620 h 4168140"/>
                <a:gd name="connsiteX240" fmla="*/ 3482340 w 11737340"/>
                <a:gd name="connsiteY240" fmla="*/ 2621280 h 4168140"/>
                <a:gd name="connsiteX241" fmla="*/ 3436620 w 11737340"/>
                <a:gd name="connsiteY241" fmla="*/ 2552700 h 4168140"/>
                <a:gd name="connsiteX242" fmla="*/ 3329940 w 11737340"/>
                <a:gd name="connsiteY242" fmla="*/ 2423160 h 4168140"/>
                <a:gd name="connsiteX243" fmla="*/ 3261360 w 11737340"/>
                <a:gd name="connsiteY243" fmla="*/ 2324100 h 4168140"/>
                <a:gd name="connsiteX244" fmla="*/ 3131820 w 11737340"/>
                <a:gd name="connsiteY244" fmla="*/ 2209800 h 4168140"/>
                <a:gd name="connsiteX245" fmla="*/ 3040380 w 11737340"/>
                <a:gd name="connsiteY245" fmla="*/ 2141220 h 4168140"/>
                <a:gd name="connsiteX246" fmla="*/ 2910840 w 11737340"/>
                <a:gd name="connsiteY246" fmla="*/ 2034540 h 4168140"/>
                <a:gd name="connsiteX247" fmla="*/ 2849880 w 11737340"/>
                <a:gd name="connsiteY247" fmla="*/ 1958340 h 4168140"/>
                <a:gd name="connsiteX248" fmla="*/ 2743200 w 11737340"/>
                <a:gd name="connsiteY248" fmla="*/ 1889760 h 4168140"/>
                <a:gd name="connsiteX249" fmla="*/ 2659380 w 11737340"/>
                <a:gd name="connsiteY249" fmla="*/ 1844040 h 4168140"/>
                <a:gd name="connsiteX250" fmla="*/ 2575560 w 11737340"/>
                <a:gd name="connsiteY250" fmla="*/ 1744980 h 4168140"/>
                <a:gd name="connsiteX251" fmla="*/ 2468880 w 11737340"/>
                <a:gd name="connsiteY251" fmla="*/ 1645920 h 4168140"/>
                <a:gd name="connsiteX252" fmla="*/ 2400300 w 11737340"/>
                <a:gd name="connsiteY252" fmla="*/ 1607820 h 4168140"/>
                <a:gd name="connsiteX253" fmla="*/ 2263140 w 11737340"/>
                <a:gd name="connsiteY253" fmla="*/ 1501140 h 4168140"/>
                <a:gd name="connsiteX254" fmla="*/ 2171700 w 11737340"/>
                <a:gd name="connsiteY254" fmla="*/ 1432560 h 4168140"/>
                <a:gd name="connsiteX255" fmla="*/ 2087880 w 11737340"/>
                <a:gd name="connsiteY255" fmla="*/ 1363980 h 4168140"/>
                <a:gd name="connsiteX256" fmla="*/ 1950720 w 11737340"/>
                <a:gd name="connsiteY256" fmla="*/ 1272540 h 4168140"/>
                <a:gd name="connsiteX257" fmla="*/ 1805940 w 11737340"/>
                <a:gd name="connsiteY257" fmla="*/ 1135380 h 4168140"/>
                <a:gd name="connsiteX258" fmla="*/ 1729740 w 11737340"/>
                <a:gd name="connsiteY258" fmla="*/ 1089660 h 4168140"/>
                <a:gd name="connsiteX259" fmla="*/ 1668780 w 11737340"/>
                <a:gd name="connsiteY259" fmla="*/ 1043940 h 4168140"/>
                <a:gd name="connsiteX260" fmla="*/ 1592580 w 11737340"/>
                <a:gd name="connsiteY260" fmla="*/ 990600 h 4168140"/>
                <a:gd name="connsiteX261" fmla="*/ 1470660 w 11737340"/>
                <a:gd name="connsiteY261" fmla="*/ 891540 h 4168140"/>
                <a:gd name="connsiteX262" fmla="*/ 1386840 w 11737340"/>
                <a:gd name="connsiteY262" fmla="*/ 845820 h 4168140"/>
                <a:gd name="connsiteX263" fmla="*/ 1318260 w 11737340"/>
                <a:gd name="connsiteY263" fmla="*/ 784860 h 4168140"/>
                <a:gd name="connsiteX264" fmla="*/ 1264920 w 11737340"/>
                <a:gd name="connsiteY264" fmla="*/ 723900 h 4168140"/>
                <a:gd name="connsiteX265" fmla="*/ 1181100 w 11737340"/>
                <a:gd name="connsiteY265" fmla="*/ 647700 h 4168140"/>
                <a:gd name="connsiteX266" fmla="*/ 1089660 w 11737340"/>
                <a:gd name="connsiteY266" fmla="*/ 624840 h 4168140"/>
                <a:gd name="connsiteX267" fmla="*/ 1021080 w 11737340"/>
                <a:gd name="connsiteY267" fmla="*/ 586740 h 4168140"/>
                <a:gd name="connsiteX268" fmla="*/ 937260 w 11737340"/>
                <a:gd name="connsiteY268" fmla="*/ 548640 h 4168140"/>
                <a:gd name="connsiteX269" fmla="*/ 830580 w 11737340"/>
                <a:gd name="connsiteY269" fmla="*/ 510540 h 4168140"/>
                <a:gd name="connsiteX270" fmla="*/ 754380 w 11737340"/>
                <a:gd name="connsiteY270" fmla="*/ 457200 h 4168140"/>
                <a:gd name="connsiteX271" fmla="*/ 708660 w 11737340"/>
                <a:gd name="connsiteY271" fmla="*/ 419100 h 4168140"/>
                <a:gd name="connsiteX272" fmla="*/ 609600 w 11737340"/>
                <a:gd name="connsiteY272" fmla="*/ 396240 h 4168140"/>
                <a:gd name="connsiteX273" fmla="*/ 548640 w 11737340"/>
                <a:gd name="connsiteY273" fmla="*/ 320040 h 4168140"/>
                <a:gd name="connsiteX274" fmla="*/ 510540 w 11737340"/>
                <a:gd name="connsiteY274" fmla="*/ 251460 h 4168140"/>
                <a:gd name="connsiteX275" fmla="*/ 464820 w 11737340"/>
                <a:gd name="connsiteY275" fmla="*/ 190500 h 4168140"/>
                <a:gd name="connsiteX276" fmla="*/ 411480 w 11737340"/>
                <a:gd name="connsiteY276" fmla="*/ 137160 h 4168140"/>
                <a:gd name="connsiteX277" fmla="*/ 373380 w 11737340"/>
                <a:gd name="connsiteY277" fmla="*/ 45720 h 4168140"/>
                <a:gd name="connsiteX278" fmla="*/ 342900 w 11737340"/>
                <a:gd name="connsiteY278" fmla="*/ 0 h 4168140"/>
                <a:gd name="connsiteX279" fmla="*/ 327660 w 11737340"/>
                <a:gd name="connsiteY279" fmla="*/ 60960 h 4168140"/>
                <a:gd name="connsiteX280" fmla="*/ 289560 w 11737340"/>
                <a:gd name="connsiteY280" fmla="*/ 91440 h 4168140"/>
                <a:gd name="connsiteX281" fmla="*/ 236220 w 11737340"/>
                <a:gd name="connsiteY281" fmla="*/ 114300 h 4168140"/>
                <a:gd name="connsiteX282" fmla="*/ 198120 w 11737340"/>
                <a:gd name="connsiteY282" fmla="*/ 175260 h 4168140"/>
                <a:gd name="connsiteX283" fmla="*/ 175260 w 11737340"/>
                <a:gd name="connsiteY283" fmla="*/ 228600 h 4168140"/>
                <a:gd name="connsiteX284" fmla="*/ 114300 w 11737340"/>
                <a:gd name="connsiteY284" fmla="*/ 236220 h 4168140"/>
                <a:gd name="connsiteX285" fmla="*/ 45720 w 11737340"/>
                <a:gd name="connsiteY285" fmla="*/ 251460 h 4168140"/>
                <a:gd name="connsiteX286" fmla="*/ 0 w 11737340"/>
                <a:gd name="connsiteY286" fmla="*/ 281940 h 4168140"/>
                <a:gd name="connsiteX287" fmla="*/ 68580 w 11737340"/>
                <a:gd name="connsiteY287" fmla="*/ 320040 h 4168140"/>
                <a:gd name="connsiteX0" fmla="*/ 68580 w 11737340"/>
                <a:gd name="connsiteY0" fmla="*/ 320040 h 4168140"/>
                <a:gd name="connsiteX1" fmla="*/ 121920 w 11737340"/>
                <a:gd name="connsiteY1" fmla="*/ 381000 h 4168140"/>
                <a:gd name="connsiteX2" fmla="*/ 198120 w 11737340"/>
                <a:gd name="connsiteY2" fmla="*/ 419100 h 4168140"/>
                <a:gd name="connsiteX3" fmla="*/ 320040 w 11737340"/>
                <a:gd name="connsiteY3" fmla="*/ 510540 h 4168140"/>
                <a:gd name="connsiteX4" fmla="*/ 411480 w 11737340"/>
                <a:gd name="connsiteY4" fmla="*/ 563880 h 4168140"/>
                <a:gd name="connsiteX5" fmla="*/ 472440 w 11737340"/>
                <a:gd name="connsiteY5" fmla="*/ 632460 h 4168140"/>
                <a:gd name="connsiteX6" fmla="*/ 601980 w 11737340"/>
                <a:gd name="connsiteY6" fmla="*/ 708660 h 4168140"/>
                <a:gd name="connsiteX7" fmla="*/ 739140 w 11737340"/>
                <a:gd name="connsiteY7" fmla="*/ 784860 h 4168140"/>
                <a:gd name="connsiteX8" fmla="*/ 861060 w 11737340"/>
                <a:gd name="connsiteY8" fmla="*/ 868680 h 4168140"/>
                <a:gd name="connsiteX9" fmla="*/ 944880 w 11737340"/>
                <a:gd name="connsiteY9" fmla="*/ 952500 h 4168140"/>
                <a:gd name="connsiteX10" fmla="*/ 1021080 w 11737340"/>
                <a:gd name="connsiteY10" fmla="*/ 1005840 h 4168140"/>
                <a:gd name="connsiteX11" fmla="*/ 1097280 w 11737340"/>
                <a:gd name="connsiteY11" fmla="*/ 1043940 h 4168140"/>
                <a:gd name="connsiteX12" fmla="*/ 1181100 w 11737340"/>
                <a:gd name="connsiteY12" fmla="*/ 1104900 h 4168140"/>
                <a:gd name="connsiteX13" fmla="*/ 1249680 w 11737340"/>
                <a:gd name="connsiteY13" fmla="*/ 1150620 h 4168140"/>
                <a:gd name="connsiteX14" fmla="*/ 1341120 w 11737340"/>
                <a:gd name="connsiteY14" fmla="*/ 1196340 h 4168140"/>
                <a:gd name="connsiteX15" fmla="*/ 1417320 w 11737340"/>
                <a:gd name="connsiteY15" fmla="*/ 1257300 h 4168140"/>
                <a:gd name="connsiteX16" fmla="*/ 1493520 w 11737340"/>
                <a:gd name="connsiteY16" fmla="*/ 1333500 h 4168140"/>
                <a:gd name="connsiteX17" fmla="*/ 1569720 w 11737340"/>
                <a:gd name="connsiteY17" fmla="*/ 1356360 h 4168140"/>
                <a:gd name="connsiteX18" fmla="*/ 1684020 w 11737340"/>
                <a:gd name="connsiteY18" fmla="*/ 1424940 h 4168140"/>
                <a:gd name="connsiteX19" fmla="*/ 1729740 w 11737340"/>
                <a:gd name="connsiteY19" fmla="*/ 1485900 h 4168140"/>
                <a:gd name="connsiteX20" fmla="*/ 1844040 w 11737340"/>
                <a:gd name="connsiteY20" fmla="*/ 1569720 h 4168140"/>
                <a:gd name="connsiteX21" fmla="*/ 1935480 w 11737340"/>
                <a:gd name="connsiteY21" fmla="*/ 1615440 h 4168140"/>
                <a:gd name="connsiteX22" fmla="*/ 2049780 w 11737340"/>
                <a:gd name="connsiteY22" fmla="*/ 1691640 h 4168140"/>
                <a:gd name="connsiteX23" fmla="*/ 2133600 w 11737340"/>
                <a:gd name="connsiteY23" fmla="*/ 1729740 h 4168140"/>
                <a:gd name="connsiteX24" fmla="*/ 2202180 w 11737340"/>
                <a:gd name="connsiteY24" fmla="*/ 1805940 h 4168140"/>
                <a:gd name="connsiteX25" fmla="*/ 2255520 w 11737340"/>
                <a:gd name="connsiteY25" fmla="*/ 1821180 h 4168140"/>
                <a:gd name="connsiteX26" fmla="*/ 2316480 w 11737340"/>
                <a:gd name="connsiteY26" fmla="*/ 1866900 h 4168140"/>
                <a:gd name="connsiteX27" fmla="*/ 2423160 w 11737340"/>
                <a:gd name="connsiteY27" fmla="*/ 2004060 h 4168140"/>
                <a:gd name="connsiteX28" fmla="*/ 2476500 w 11737340"/>
                <a:gd name="connsiteY28" fmla="*/ 2087880 h 4168140"/>
                <a:gd name="connsiteX29" fmla="*/ 2567940 w 11737340"/>
                <a:gd name="connsiteY29" fmla="*/ 2148840 h 4168140"/>
                <a:gd name="connsiteX30" fmla="*/ 2682240 w 11737340"/>
                <a:gd name="connsiteY30" fmla="*/ 2186940 h 4168140"/>
                <a:gd name="connsiteX31" fmla="*/ 2743200 w 11737340"/>
                <a:gd name="connsiteY31" fmla="*/ 2209800 h 4168140"/>
                <a:gd name="connsiteX32" fmla="*/ 2811780 w 11737340"/>
                <a:gd name="connsiteY32" fmla="*/ 2247900 h 4168140"/>
                <a:gd name="connsiteX33" fmla="*/ 2887980 w 11737340"/>
                <a:gd name="connsiteY33" fmla="*/ 2301240 h 4168140"/>
                <a:gd name="connsiteX34" fmla="*/ 2979420 w 11737340"/>
                <a:gd name="connsiteY34" fmla="*/ 2385060 h 4168140"/>
                <a:gd name="connsiteX35" fmla="*/ 3055620 w 11737340"/>
                <a:gd name="connsiteY35" fmla="*/ 2461260 h 4168140"/>
                <a:gd name="connsiteX36" fmla="*/ 3139440 w 11737340"/>
                <a:gd name="connsiteY36" fmla="*/ 2537460 h 4168140"/>
                <a:gd name="connsiteX37" fmla="*/ 3261360 w 11737340"/>
                <a:gd name="connsiteY37" fmla="*/ 2628900 h 4168140"/>
                <a:gd name="connsiteX38" fmla="*/ 3345180 w 11737340"/>
                <a:gd name="connsiteY38" fmla="*/ 2720340 h 4168140"/>
                <a:gd name="connsiteX39" fmla="*/ 3444240 w 11737340"/>
                <a:gd name="connsiteY39" fmla="*/ 2796540 h 4168140"/>
                <a:gd name="connsiteX40" fmla="*/ 3558540 w 11737340"/>
                <a:gd name="connsiteY40" fmla="*/ 2872740 h 4168140"/>
                <a:gd name="connsiteX41" fmla="*/ 3619500 w 11737340"/>
                <a:gd name="connsiteY41" fmla="*/ 2979420 h 4168140"/>
                <a:gd name="connsiteX42" fmla="*/ 3619500 w 11737340"/>
                <a:gd name="connsiteY42" fmla="*/ 2979420 h 4168140"/>
                <a:gd name="connsiteX43" fmla="*/ 3649980 w 11737340"/>
                <a:gd name="connsiteY43" fmla="*/ 3048000 h 4168140"/>
                <a:gd name="connsiteX44" fmla="*/ 3703320 w 11737340"/>
                <a:gd name="connsiteY44" fmla="*/ 3086100 h 4168140"/>
                <a:gd name="connsiteX45" fmla="*/ 3764280 w 11737340"/>
                <a:gd name="connsiteY45" fmla="*/ 3063240 h 4168140"/>
                <a:gd name="connsiteX46" fmla="*/ 3848100 w 11737340"/>
                <a:gd name="connsiteY46" fmla="*/ 3025140 h 4168140"/>
                <a:gd name="connsiteX47" fmla="*/ 3916680 w 11737340"/>
                <a:gd name="connsiteY47" fmla="*/ 3032760 h 4168140"/>
                <a:gd name="connsiteX48" fmla="*/ 4030980 w 11737340"/>
                <a:gd name="connsiteY48" fmla="*/ 3063240 h 4168140"/>
                <a:gd name="connsiteX49" fmla="*/ 4137660 w 11737340"/>
                <a:gd name="connsiteY49" fmla="*/ 3101340 h 4168140"/>
                <a:gd name="connsiteX50" fmla="*/ 4259580 w 11737340"/>
                <a:gd name="connsiteY50" fmla="*/ 3147060 h 4168140"/>
                <a:gd name="connsiteX51" fmla="*/ 4381500 w 11737340"/>
                <a:gd name="connsiteY51" fmla="*/ 3192780 h 4168140"/>
                <a:gd name="connsiteX52" fmla="*/ 4526280 w 11737340"/>
                <a:gd name="connsiteY52" fmla="*/ 3276600 h 4168140"/>
                <a:gd name="connsiteX53" fmla="*/ 4587240 w 11737340"/>
                <a:gd name="connsiteY53" fmla="*/ 3299460 h 4168140"/>
                <a:gd name="connsiteX54" fmla="*/ 4610100 w 11737340"/>
                <a:gd name="connsiteY54" fmla="*/ 3352800 h 4168140"/>
                <a:gd name="connsiteX55" fmla="*/ 4648200 w 11737340"/>
                <a:gd name="connsiteY55" fmla="*/ 3436620 h 4168140"/>
                <a:gd name="connsiteX56" fmla="*/ 4671060 w 11737340"/>
                <a:gd name="connsiteY56" fmla="*/ 3520440 h 4168140"/>
                <a:gd name="connsiteX57" fmla="*/ 4678680 w 11737340"/>
                <a:gd name="connsiteY57" fmla="*/ 3589020 h 4168140"/>
                <a:gd name="connsiteX58" fmla="*/ 4686300 w 11737340"/>
                <a:gd name="connsiteY58" fmla="*/ 3649980 h 4168140"/>
                <a:gd name="connsiteX59" fmla="*/ 4724400 w 11737340"/>
                <a:gd name="connsiteY59" fmla="*/ 3680460 h 4168140"/>
                <a:gd name="connsiteX60" fmla="*/ 4785360 w 11737340"/>
                <a:gd name="connsiteY60" fmla="*/ 3672840 h 4168140"/>
                <a:gd name="connsiteX61" fmla="*/ 4869180 w 11737340"/>
                <a:gd name="connsiteY61" fmla="*/ 3703320 h 4168140"/>
                <a:gd name="connsiteX62" fmla="*/ 4914900 w 11737340"/>
                <a:gd name="connsiteY62" fmla="*/ 3756660 h 4168140"/>
                <a:gd name="connsiteX63" fmla="*/ 5105400 w 11737340"/>
                <a:gd name="connsiteY63" fmla="*/ 3832860 h 4168140"/>
                <a:gd name="connsiteX64" fmla="*/ 5173980 w 11737340"/>
                <a:gd name="connsiteY64" fmla="*/ 3886200 h 4168140"/>
                <a:gd name="connsiteX65" fmla="*/ 5242560 w 11737340"/>
                <a:gd name="connsiteY65" fmla="*/ 3924300 h 4168140"/>
                <a:gd name="connsiteX66" fmla="*/ 5364480 w 11737340"/>
                <a:gd name="connsiteY66" fmla="*/ 3962400 h 4168140"/>
                <a:gd name="connsiteX67" fmla="*/ 5516880 w 11737340"/>
                <a:gd name="connsiteY67" fmla="*/ 4046220 h 4168140"/>
                <a:gd name="connsiteX68" fmla="*/ 5585460 w 11737340"/>
                <a:gd name="connsiteY68" fmla="*/ 4099560 h 4168140"/>
                <a:gd name="connsiteX69" fmla="*/ 5661660 w 11737340"/>
                <a:gd name="connsiteY69" fmla="*/ 4122420 h 4168140"/>
                <a:gd name="connsiteX70" fmla="*/ 5745480 w 11737340"/>
                <a:gd name="connsiteY70" fmla="*/ 4130040 h 4168140"/>
                <a:gd name="connsiteX71" fmla="*/ 5836920 w 11737340"/>
                <a:gd name="connsiteY71" fmla="*/ 4130040 h 4168140"/>
                <a:gd name="connsiteX72" fmla="*/ 5951220 w 11737340"/>
                <a:gd name="connsiteY72" fmla="*/ 4145280 h 4168140"/>
                <a:gd name="connsiteX73" fmla="*/ 6035040 w 11737340"/>
                <a:gd name="connsiteY73" fmla="*/ 4168140 h 4168140"/>
                <a:gd name="connsiteX74" fmla="*/ 6149340 w 11737340"/>
                <a:gd name="connsiteY74" fmla="*/ 4137660 h 4168140"/>
                <a:gd name="connsiteX75" fmla="*/ 6286500 w 11737340"/>
                <a:gd name="connsiteY75" fmla="*/ 4114800 h 4168140"/>
                <a:gd name="connsiteX76" fmla="*/ 6393180 w 11737340"/>
                <a:gd name="connsiteY76" fmla="*/ 4053840 h 4168140"/>
                <a:gd name="connsiteX77" fmla="*/ 6484620 w 11737340"/>
                <a:gd name="connsiteY77" fmla="*/ 4038600 h 4168140"/>
                <a:gd name="connsiteX78" fmla="*/ 6583680 w 11737340"/>
                <a:gd name="connsiteY78" fmla="*/ 3970020 h 4168140"/>
                <a:gd name="connsiteX79" fmla="*/ 6697980 w 11737340"/>
                <a:gd name="connsiteY79" fmla="*/ 3886200 h 4168140"/>
                <a:gd name="connsiteX80" fmla="*/ 6728460 w 11737340"/>
                <a:gd name="connsiteY80" fmla="*/ 3817620 h 4168140"/>
                <a:gd name="connsiteX81" fmla="*/ 6842760 w 11737340"/>
                <a:gd name="connsiteY81" fmla="*/ 3733800 h 4168140"/>
                <a:gd name="connsiteX82" fmla="*/ 6972300 w 11737340"/>
                <a:gd name="connsiteY82" fmla="*/ 3642360 h 4168140"/>
                <a:gd name="connsiteX83" fmla="*/ 7078980 w 11737340"/>
                <a:gd name="connsiteY83" fmla="*/ 3528060 h 4168140"/>
                <a:gd name="connsiteX84" fmla="*/ 7139940 w 11737340"/>
                <a:gd name="connsiteY84" fmla="*/ 3444240 h 4168140"/>
                <a:gd name="connsiteX85" fmla="*/ 7269480 w 11737340"/>
                <a:gd name="connsiteY85" fmla="*/ 3284220 h 4168140"/>
                <a:gd name="connsiteX86" fmla="*/ 7330440 w 11737340"/>
                <a:gd name="connsiteY86" fmla="*/ 3185160 h 4168140"/>
                <a:gd name="connsiteX87" fmla="*/ 7376160 w 11737340"/>
                <a:gd name="connsiteY87" fmla="*/ 3116580 h 4168140"/>
                <a:gd name="connsiteX88" fmla="*/ 7444740 w 11737340"/>
                <a:gd name="connsiteY88" fmla="*/ 3093720 h 4168140"/>
                <a:gd name="connsiteX89" fmla="*/ 7513320 w 11737340"/>
                <a:gd name="connsiteY89" fmla="*/ 3101340 h 4168140"/>
                <a:gd name="connsiteX90" fmla="*/ 7576820 w 11737340"/>
                <a:gd name="connsiteY90" fmla="*/ 3093720 h 4168140"/>
                <a:gd name="connsiteX91" fmla="*/ 7729220 w 11737340"/>
                <a:gd name="connsiteY91" fmla="*/ 3136900 h 4168140"/>
                <a:gd name="connsiteX92" fmla="*/ 7833360 w 11737340"/>
                <a:gd name="connsiteY92" fmla="*/ 3162300 h 4168140"/>
                <a:gd name="connsiteX93" fmla="*/ 7962900 w 11737340"/>
                <a:gd name="connsiteY93" fmla="*/ 3192780 h 4168140"/>
                <a:gd name="connsiteX94" fmla="*/ 8161020 w 11737340"/>
                <a:gd name="connsiteY94" fmla="*/ 3268980 h 4168140"/>
                <a:gd name="connsiteX95" fmla="*/ 8290560 w 11737340"/>
                <a:gd name="connsiteY95" fmla="*/ 3337560 h 4168140"/>
                <a:gd name="connsiteX96" fmla="*/ 8382000 w 11737340"/>
                <a:gd name="connsiteY96" fmla="*/ 3360420 h 4168140"/>
                <a:gd name="connsiteX97" fmla="*/ 8458200 w 11737340"/>
                <a:gd name="connsiteY97" fmla="*/ 3398520 h 4168140"/>
                <a:gd name="connsiteX98" fmla="*/ 8595360 w 11737340"/>
                <a:gd name="connsiteY98" fmla="*/ 3512820 h 4168140"/>
                <a:gd name="connsiteX99" fmla="*/ 8641080 w 11737340"/>
                <a:gd name="connsiteY99" fmla="*/ 3566160 h 4168140"/>
                <a:gd name="connsiteX100" fmla="*/ 8702040 w 11737340"/>
                <a:gd name="connsiteY100" fmla="*/ 3604260 h 4168140"/>
                <a:gd name="connsiteX101" fmla="*/ 8763000 w 11737340"/>
                <a:gd name="connsiteY101" fmla="*/ 3634740 h 4168140"/>
                <a:gd name="connsiteX102" fmla="*/ 8846820 w 11737340"/>
                <a:gd name="connsiteY102" fmla="*/ 3632200 h 4168140"/>
                <a:gd name="connsiteX103" fmla="*/ 8968740 w 11737340"/>
                <a:gd name="connsiteY103" fmla="*/ 3634740 h 4168140"/>
                <a:gd name="connsiteX104" fmla="*/ 9060180 w 11737340"/>
                <a:gd name="connsiteY104" fmla="*/ 3642360 h 4168140"/>
                <a:gd name="connsiteX105" fmla="*/ 9151620 w 11737340"/>
                <a:gd name="connsiteY105" fmla="*/ 3657600 h 4168140"/>
                <a:gd name="connsiteX106" fmla="*/ 9230360 w 11737340"/>
                <a:gd name="connsiteY106" fmla="*/ 3657600 h 4168140"/>
                <a:gd name="connsiteX107" fmla="*/ 9331960 w 11737340"/>
                <a:gd name="connsiteY107" fmla="*/ 3629660 h 4168140"/>
                <a:gd name="connsiteX108" fmla="*/ 9433560 w 11737340"/>
                <a:gd name="connsiteY108" fmla="*/ 3589020 h 4168140"/>
                <a:gd name="connsiteX109" fmla="*/ 9535160 w 11737340"/>
                <a:gd name="connsiteY109" fmla="*/ 3540760 h 4168140"/>
                <a:gd name="connsiteX110" fmla="*/ 9646920 w 11737340"/>
                <a:gd name="connsiteY110" fmla="*/ 3489960 h 4168140"/>
                <a:gd name="connsiteX111" fmla="*/ 9784080 w 11737340"/>
                <a:gd name="connsiteY111" fmla="*/ 3444240 h 4168140"/>
                <a:gd name="connsiteX112" fmla="*/ 9860280 w 11737340"/>
                <a:gd name="connsiteY112" fmla="*/ 3383280 h 4168140"/>
                <a:gd name="connsiteX113" fmla="*/ 9921240 w 11737340"/>
                <a:gd name="connsiteY113" fmla="*/ 3314700 h 4168140"/>
                <a:gd name="connsiteX114" fmla="*/ 9997440 w 11737340"/>
                <a:gd name="connsiteY114" fmla="*/ 3208020 h 4168140"/>
                <a:gd name="connsiteX115" fmla="*/ 10043160 w 11737340"/>
                <a:gd name="connsiteY115" fmla="*/ 3101340 h 4168140"/>
                <a:gd name="connsiteX116" fmla="*/ 10104120 w 11737340"/>
                <a:gd name="connsiteY116" fmla="*/ 3017520 h 4168140"/>
                <a:gd name="connsiteX117" fmla="*/ 10157460 w 11737340"/>
                <a:gd name="connsiteY117" fmla="*/ 2933700 h 4168140"/>
                <a:gd name="connsiteX118" fmla="*/ 10218420 w 11737340"/>
                <a:gd name="connsiteY118" fmla="*/ 2849880 h 4168140"/>
                <a:gd name="connsiteX119" fmla="*/ 10294620 w 11737340"/>
                <a:gd name="connsiteY119" fmla="*/ 2735580 h 4168140"/>
                <a:gd name="connsiteX120" fmla="*/ 10347960 w 11737340"/>
                <a:gd name="connsiteY120" fmla="*/ 2621280 h 4168140"/>
                <a:gd name="connsiteX121" fmla="*/ 10431780 w 11737340"/>
                <a:gd name="connsiteY121" fmla="*/ 2499360 h 4168140"/>
                <a:gd name="connsiteX122" fmla="*/ 10500360 w 11737340"/>
                <a:gd name="connsiteY122" fmla="*/ 2354580 h 4168140"/>
                <a:gd name="connsiteX123" fmla="*/ 10553700 w 11737340"/>
                <a:gd name="connsiteY123" fmla="*/ 2263140 h 4168140"/>
                <a:gd name="connsiteX124" fmla="*/ 10584180 w 11737340"/>
                <a:gd name="connsiteY124" fmla="*/ 2194560 h 4168140"/>
                <a:gd name="connsiteX125" fmla="*/ 10624820 w 11737340"/>
                <a:gd name="connsiteY125" fmla="*/ 2125980 h 4168140"/>
                <a:gd name="connsiteX126" fmla="*/ 10675620 w 11737340"/>
                <a:gd name="connsiteY126" fmla="*/ 2049780 h 4168140"/>
                <a:gd name="connsiteX127" fmla="*/ 10690860 w 11737340"/>
                <a:gd name="connsiteY127" fmla="*/ 1988820 h 4168140"/>
                <a:gd name="connsiteX128" fmla="*/ 10713720 w 11737340"/>
                <a:gd name="connsiteY128" fmla="*/ 1927860 h 4168140"/>
                <a:gd name="connsiteX129" fmla="*/ 10767060 w 11737340"/>
                <a:gd name="connsiteY129" fmla="*/ 1859280 h 4168140"/>
                <a:gd name="connsiteX130" fmla="*/ 10873740 w 11737340"/>
                <a:gd name="connsiteY130" fmla="*/ 1828800 h 4168140"/>
                <a:gd name="connsiteX131" fmla="*/ 11079480 w 11737340"/>
                <a:gd name="connsiteY131" fmla="*/ 1767840 h 4168140"/>
                <a:gd name="connsiteX132" fmla="*/ 11247120 w 11737340"/>
                <a:gd name="connsiteY132" fmla="*/ 1684020 h 4168140"/>
                <a:gd name="connsiteX133" fmla="*/ 11407140 w 11737340"/>
                <a:gd name="connsiteY133" fmla="*/ 1628140 h 4168140"/>
                <a:gd name="connsiteX134" fmla="*/ 11490960 w 11737340"/>
                <a:gd name="connsiteY134" fmla="*/ 1577340 h 4168140"/>
                <a:gd name="connsiteX135" fmla="*/ 11635740 w 11737340"/>
                <a:gd name="connsiteY135" fmla="*/ 1508760 h 4168140"/>
                <a:gd name="connsiteX136" fmla="*/ 11737340 w 11737340"/>
                <a:gd name="connsiteY136" fmla="*/ 1442720 h 4168140"/>
                <a:gd name="connsiteX137" fmla="*/ 11620500 w 11737340"/>
                <a:gd name="connsiteY137" fmla="*/ 1417320 h 4168140"/>
                <a:gd name="connsiteX138" fmla="*/ 11567160 w 11737340"/>
                <a:gd name="connsiteY138" fmla="*/ 1379220 h 4168140"/>
                <a:gd name="connsiteX139" fmla="*/ 11498580 w 11737340"/>
                <a:gd name="connsiteY139" fmla="*/ 1318260 h 4168140"/>
                <a:gd name="connsiteX140" fmla="*/ 11468100 w 11737340"/>
                <a:gd name="connsiteY140" fmla="*/ 1280160 h 4168140"/>
                <a:gd name="connsiteX141" fmla="*/ 11442700 w 11737340"/>
                <a:gd name="connsiteY141" fmla="*/ 1231900 h 4168140"/>
                <a:gd name="connsiteX142" fmla="*/ 11384280 w 11737340"/>
                <a:gd name="connsiteY142" fmla="*/ 1310640 h 4168140"/>
                <a:gd name="connsiteX143" fmla="*/ 11353800 w 11737340"/>
                <a:gd name="connsiteY143" fmla="*/ 1356360 h 4168140"/>
                <a:gd name="connsiteX144" fmla="*/ 11224260 w 11737340"/>
                <a:gd name="connsiteY144" fmla="*/ 1417320 h 4168140"/>
                <a:gd name="connsiteX145" fmla="*/ 11109960 w 11737340"/>
                <a:gd name="connsiteY145" fmla="*/ 1463040 h 4168140"/>
                <a:gd name="connsiteX146" fmla="*/ 10911840 w 11737340"/>
                <a:gd name="connsiteY146" fmla="*/ 1524000 h 4168140"/>
                <a:gd name="connsiteX147" fmla="*/ 10774680 w 11737340"/>
                <a:gd name="connsiteY147" fmla="*/ 1546860 h 4168140"/>
                <a:gd name="connsiteX148" fmla="*/ 10675620 w 11737340"/>
                <a:gd name="connsiteY148" fmla="*/ 1615440 h 4168140"/>
                <a:gd name="connsiteX149" fmla="*/ 10568940 w 11737340"/>
                <a:gd name="connsiteY149" fmla="*/ 1676400 h 4168140"/>
                <a:gd name="connsiteX150" fmla="*/ 10485120 w 11737340"/>
                <a:gd name="connsiteY150" fmla="*/ 1760220 h 4168140"/>
                <a:gd name="connsiteX151" fmla="*/ 10454640 w 11737340"/>
                <a:gd name="connsiteY151" fmla="*/ 1836420 h 4168140"/>
                <a:gd name="connsiteX152" fmla="*/ 10416540 w 11737340"/>
                <a:gd name="connsiteY152" fmla="*/ 1927860 h 4168140"/>
                <a:gd name="connsiteX153" fmla="*/ 10401300 w 11737340"/>
                <a:gd name="connsiteY153" fmla="*/ 2004060 h 4168140"/>
                <a:gd name="connsiteX154" fmla="*/ 10363200 w 11737340"/>
                <a:gd name="connsiteY154" fmla="*/ 2095500 h 4168140"/>
                <a:gd name="connsiteX155" fmla="*/ 10317480 w 11737340"/>
                <a:gd name="connsiteY155" fmla="*/ 2225040 h 4168140"/>
                <a:gd name="connsiteX156" fmla="*/ 10287000 w 11737340"/>
                <a:gd name="connsiteY156" fmla="*/ 2346960 h 4168140"/>
                <a:gd name="connsiteX157" fmla="*/ 10218420 w 11737340"/>
                <a:gd name="connsiteY157" fmla="*/ 2499360 h 4168140"/>
                <a:gd name="connsiteX158" fmla="*/ 10134600 w 11737340"/>
                <a:gd name="connsiteY158" fmla="*/ 2621280 h 4168140"/>
                <a:gd name="connsiteX159" fmla="*/ 10043160 w 11737340"/>
                <a:gd name="connsiteY159" fmla="*/ 2735580 h 4168140"/>
                <a:gd name="connsiteX160" fmla="*/ 9974580 w 11737340"/>
                <a:gd name="connsiteY160" fmla="*/ 2857500 h 4168140"/>
                <a:gd name="connsiteX161" fmla="*/ 9906000 w 11737340"/>
                <a:gd name="connsiteY161" fmla="*/ 2941320 h 4168140"/>
                <a:gd name="connsiteX162" fmla="*/ 9860280 w 11737340"/>
                <a:gd name="connsiteY162" fmla="*/ 3032760 h 4168140"/>
                <a:gd name="connsiteX163" fmla="*/ 9806940 w 11737340"/>
                <a:gd name="connsiteY163" fmla="*/ 3116580 h 4168140"/>
                <a:gd name="connsiteX164" fmla="*/ 9715500 w 11737340"/>
                <a:gd name="connsiteY164" fmla="*/ 3208020 h 4168140"/>
                <a:gd name="connsiteX165" fmla="*/ 9616440 w 11737340"/>
                <a:gd name="connsiteY165" fmla="*/ 3261360 h 4168140"/>
                <a:gd name="connsiteX166" fmla="*/ 9532620 w 11737340"/>
                <a:gd name="connsiteY166" fmla="*/ 3329940 h 4168140"/>
                <a:gd name="connsiteX167" fmla="*/ 9471660 w 11737340"/>
                <a:gd name="connsiteY167" fmla="*/ 3375660 h 4168140"/>
                <a:gd name="connsiteX168" fmla="*/ 9410700 w 11737340"/>
                <a:gd name="connsiteY168" fmla="*/ 3429000 h 4168140"/>
                <a:gd name="connsiteX169" fmla="*/ 9288780 w 11737340"/>
                <a:gd name="connsiteY169" fmla="*/ 3436620 h 4168140"/>
                <a:gd name="connsiteX170" fmla="*/ 9166860 w 11737340"/>
                <a:gd name="connsiteY170" fmla="*/ 3444240 h 4168140"/>
                <a:gd name="connsiteX171" fmla="*/ 9029700 w 11737340"/>
                <a:gd name="connsiteY171" fmla="*/ 3413760 h 4168140"/>
                <a:gd name="connsiteX172" fmla="*/ 8823960 w 11737340"/>
                <a:gd name="connsiteY172" fmla="*/ 3360420 h 4168140"/>
                <a:gd name="connsiteX173" fmla="*/ 8679180 w 11737340"/>
                <a:gd name="connsiteY173" fmla="*/ 3329940 h 4168140"/>
                <a:gd name="connsiteX174" fmla="*/ 8572500 w 11737340"/>
                <a:gd name="connsiteY174" fmla="*/ 3276600 h 4168140"/>
                <a:gd name="connsiteX175" fmla="*/ 8465820 w 11737340"/>
                <a:gd name="connsiteY175" fmla="*/ 3215640 h 4168140"/>
                <a:gd name="connsiteX176" fmla="*/ 8321040 w 11737340"/>
                <a:gd name="connsiteY176" fmla="*/ 3177540 h 4168140"/>
                <a:gd name="connsiteX177" fmla="*/ 8199120 w 11737340"/>
                <a:gd name="connsiteY177" fmla="*/ 3131820 h 4168140"/>
                <a:gd name="connsiteX178" fmla="*/ 8069580 w 11737340"/>
                <a:gd name="connsiteY178" fmla="*/ 3078480 h 4168140"/>
                <a:gd name="connsiteX179" fmla="*/ 7917180 w 11737340"/>
                <a:gd name="connsiteY179" fmla="*/ 2994660 h 4168140"/>
                <a:gd name="connsiteX180" fmla="*/ 7787640 w 11737340"/>
                <a:gd name="connsiteY180" fmla="*/ 2971800 h 4168140"/>
                <a:gd name="connsiteX181" fmla="*/ 7719060 w 11737340"/>
                <a:gd name="connsiteY181" fmla="*/ 2933700 h 4168140"/>
                <a:gd name="connsiteX182" fmla="*/ 7612380 w 11737340"/>
                <a:gd name="connsiteY182" fmla="*/ 2903220 h 4168140"/>
                <a:gd name="connsiteX183" fmla="*/ 7566660 w 11737340"/>
                <a:gd name="connsiteY183" fmla="*/ 2887980 h 4168140"/>
                <a:gd name="connsiteX184" fmla="*/ 7551420 w 11737340"/>
                <a:gd name="connsiteY184" fmla="*/ 2849880 h 4168140"/>
                <a:gd name="connsiteX185" fmla="*/ 7533640 w 11737340"/>
                <a:gd name="connsiteY185" fmla="*/ 2788920 h 4168140"/>
                <a:gd name="connsiteX186" fmla="*/ 7475220 w 11737340"/>
                <a:gd name="connsiteY186" fmla="*/ 2857500 h 4168140"/>
                <a:gd name="connsiteX187" fmla="*/ 7414260 w 11737340"/>
                <a:gd name="connsiteY187" fmla="*/ 2887980 h 4168140"/>
                <a:gd name="connsiteX188" fmla="*/ 7345680 w 11737340"/>
                <a:gd name="connsiteY188" fmla="*/ 2971800 h 4168140"/>
                <a:gd name="connsiteX189" fmla="*/ 7315200 w 11737340"/>
                <a:gd name="connsiteY189" fmla="*/ 2994660 h 4168140"/>
                <a:gd name="connsiteX190" fmla="*/ 7261860 w 11737340"/>
                <a:gd name="connsiteY190" fmla="*/ 3009900 h 4168140"/>
                <a:gd name="connsiteX191" fmla="*/ 7193280 w 11737340"/>
                <a:gd name="connsiteY191" fmla="*/ 3025140 h 4168140"/>
                <a:gd name="connsiteX192" fmla="*/ 7155180 w 11737340"/>
                <a:gd name="connsiteY192" fmla="*/ 3078480 h 4168140"/>
                <a:gd name="connsiteX193" fmla="*/ 7109460 w 11737340"/>
                <a:gd name="connsiteY193" fmla="*/ 3154680 h 4168140"/>
                <a:gd name="connsiteX194" fmla="*/ 7048500 w 11737340"/>
                <a:gd name="connsiteY194" fmla="*/ 3246120 h 4168140"/>
                <a:gd name="connsiteX195" fmla="*/ 6995160 w 11737340"/>
                <a:gd name="connsiteY195" fmla="*/ 3307080 h 4168140"/>
                <a:gd name="connsiteX196" fmla="*/ 6972300 w 11737340"/>
                <a:gd name="connsiteY196" fmla="*/ 3352800 h 4168140"/>
                <a:gd name="connsiteX197" fmla="*/ 6949440 w 11737340"/>
                <a:gd name="connsiteY197" fmla="*/ 3413760 h 4168140"/>
                <a:gd name="connsiteX198" fmla="*/ 6949440 w 11737340"/>
                <a:gd name="connsiteY198" fmla="*/ 3413760 h 4168140"/>
                <a:gd name="connsiteX199" fmla="*/ 6911340 w 11737340"/>
                <a:gd name="connsiteY199" fmla="*/ 3474720 h 4168140"/>
                <a:gd name="connsiteX200" fmla="*/ 6888480 w 11737340"/>
                <a:gd name="connsiteY200" fmla="*/ 3505200 h 4168140"/>
                <a:gd name="connsiteX201" fmla="*/ 6819900 w 11737340"/>
                <a:gd name="connsiteY201" fmla="*/ 3566160 h 4168140"/>
                <a:gd name="connsiteX202" fmla="*/ 6743700 w 11737340"/>
                <a:gd name="connsiteY202" fmla="*/ 3581400 h 4168140"/>
                <a:gd name="connsiteX203" fmla="*/ 6675120 w 11737340"/>
                <a:gd name="connsiteY203" fmla="*/ 3657600 h 4168140"/>
                <a:gd name="connsiteX204" fmla="*/ 6629400 w 11737340"/>
                <a:gd name="connsiteY204" fmla="*/ 3718560 h 4168140"/>
                <a:gd name="connsiteX205" fmla="*/ 6576060 w 11737340"/>
                <a:gd name="connsiteY205" fmla="*/ 3779520 h 4168140"/>
                <a:gd name="connsiteX206" fmla="*/ 6484620 w 11737340"/>
                <a:gd name="connsiteY206" fmla="*/ 3817620 h 4168140"/>
                <a:gd name="connsiteX207" fmla="*/ 6400800 w 11737340"/>
                <a:gd name="connsiteY207" fmla="*/ 3832860 h 4168140"/>
                <a:gd name="connsiteX208" fmla="*/ 6263640 w 11737340"/>
                <a:gd name="connsiteY208" fmla="*/ 3870960 h 4168140"/>
                <a:gd name="connsiteX209" fmla="*/ 6126480 w 11737340"/>
                <a:gd name="connsiteY209" fmla="*/ 3901440 h 4168140"/>
                <a:gd name="connsiteX210" fmla="*/ 6027420 w 11737340"/>
                <a:gd name="connsiteY210" fmla="*/ 3916680 h 4168140"/>
                <a:gd name="connsiteX211" fmla="*/ 5890260 w 11737340"/>
                <a:gd name="connsiteY211" fmla="*/ 3878580 h 4168140"/>
                <a:gd name="connsiteX212" fmla="*/ 5821680 w 11737340"/>
                <a:gd name="connsiteY212" fmla="*/ 3863340 h 4168140"/>
                <a:gd name="connsiteX213" fmla="*/ 5737860 w 11737340"/>
                <a:gd name="connsiteY213" fmla="*/ 3825240 h 4168140"/>
                <a:gd name="connsiteX214" fmla="*/ 5638800 w 11737340"/>
                <a:gd name="connsiteY214" fmla="*/ 3794760 h 4168140"/>
                <a:gd name="connsiteX215" fmla="*/ 5524500 w 11737340"/>
                <a:gd name="connsiteY215" fmla="*/ 3756660 h 4168140"/>
                <a:gd name="connsiteX216" fmla="*/ 5448300 w 11737340"/>
                <a:gd name="connsiteY216" fmla="*/ 3718560 h 4168140"/>
                <a:gd name="connsiteX217" fmla="*/ 5349240 w 11737340"/>
                <a:gd name="connsiteY217" fmla="*/ 3657600 h 4168140"/>
                <a:gd name="connsiteX218" fmla="*/ 5295900 w 11737340"/>
                <a:gd name="connsiteY218" fmla="*/ 3619500 h 4168140"/>
                <a:gd name="connsiteX219" fmla="*/ 5234940 w 11737340"/>
                <a:gd name="connsiteY219" fmla="*/ 3596640 h 4168140"/>
                <a:gd name="connsiteX220" fmla="*/ 5135880 w 11737340"/>
                <a:gd name="connsiteY220" fmla="*/ 3550920 h 4168140"/>
                <a:gd name="connsiteX221" fmla="*/ 5059680 w 11737340"/>
                <a:gd name="connsiteY221" fmla="*/ 3505200 h 4168140"/>
                <a:gd name="connsiteX222" fmla="*/ 5029200 w 11737340"/>
                <a:gd name="connsiteY222" fmla="*/ 3482340 h 4168140"/>
                <a:gd name="connsiteX223" fmla="*/ 4960620 w 11737340"/>
                <a:gd name="connsiteY223" fmla="*/ 3413760 h 4168140"/>
                <a:gd name="connsiteX224" fmla="*/ 4876800 w 11737340"/>
                <a:gd name="connsiteY224" fmla="*/ 3299460 h 4168140"/>
                <a:gd name="connsiteX225" fmla="*/ 4808220 w 11737340"/>
                <a:gd name="connsiteY225" fmla="*/ 3200400 h 4168140"/>
                <a:gd name="connsiteX226" fmla="*/ 4777740 w 11737340"/>
                <a:gd name="connsiteY226" fmla="*/ 3147060 h 4168140"/>
                <a:gd name="connsiteX227" fmla="*/ 4724400 w 11737340"/>
                <a:gd name="connsiteY227" fmla="*/ 3108960 h 4168140"/>
                <a:gd name="connsiteX228" fmla="*/ 4648200 w 11737340"/>
                <a:gd name="connsiteY228" fmla="*/ 3063240 h 4168140"/>
                <a:gd name="connsiteX229" fmla="*/ 4533900 w 11737340"/>
                <a:gd name="connsiteY229" fmla="*/ 2979420 h 4168140"/>
                <a:gd name="connsiteX230" fmla="*/ 4427220 w 11737340"/>
                <a:gd name="connsiteY230" fmla="*/ 2941320 h 4168140"/>
                <a:gd name="connsiteX231" fmla="*/ 4366260 w 11737340"/>
                <a:gd name="connsiteY231" fmla="*/ 2903220 h 4168140"/>
                <a:gd name="connsiteX232" fmla="*/ 4244340 w 11737340"/>
                <a:gd name="connsiteY232" fmla="*/ 2842260 h 4168140"/>
                <a:gd name="connsiteX233" fmla="*/ 4145280 w 11737340"/>
                <a:gd name="connsiteY233" fmla="*/ 2811780 h 4168140"/>
                <a:gd name="connsiteX234" fmla="*/ 4038600 w 11737340"/>
                <a:gd name="connsiteY234" fmla="*/ 2804160 h 4168140"/>
                <a:gd name="connsiteX235" fmla="*/ 3954780 w 11737340"/>
                <a:gd name="connsiteY235" fmla="*/ 2819400 h 4168140"/>
                <a:gd name="connsiteX236" fmla="*/ 3863340 w 11737340"/>
                <a:gd name="connsiteY236" fmla="*/ 2804160 h 4168140"/>
                <a:gd name="connsiteX237" fmla="*/ 3741420 w 11737340"/>
                <a:gd name="connsiteY237" fmla="*/ 2781300 h 4168140"/>
                <a:gd name="connsiteX238" fmla="*/ 3649980 w 11737340"/>
                <a:gd name="connsiteY238" fmla="*/ 2743200 h 4168140"/>
                <a:gd name="connsiteX239" fmla="*/ 3573780 w 11737340"/>
                <a:gd name="connsiteY239" fmla="*/ 2674620 h 4168140"/>
                <a:gd name="connsiteX240" fmla="*/ 3482340 w 11737340"/>
                <a:gd name="connsiteY240" fmla="*/ 2621280 h 4168140"/>
                <a:gd name="connsiteX241" fmla="*/ 3436620 w 11737340"/>
                <a:gd name="connsiteY241" fmla="*/ 2552700 h 4168140"/>
                <a:gd name="connsiteX242" fmla="*/ 3329940 w 11737340"/>
                <a:gd name="connsiteY242" fmla="*/ 2423160 h 4168140"/>
                <a:gd name="connsiteX243" fmla="*/ 3261360 w 11737340"/>
                <a:gd name="connsiteY243" fmla="*/ 2324100 h 4168140"/>
                <a:gd name="connsiteX244" fmla="*/ 3131820 w 11737340"/>
                <a:gd name="connsiteY244" fmla="*/ 2209800 h 4168140"/>
                <a:gd name="connsiteX245" fmla="*/ 3040380 w 11737340"/>
                <a:gd name="connsiteY245" fmla="*/ 2141220 h 4168140"/>
                <a:gd name="connsiteX246" fmla="*/ 2910840 w 11737340"/>
                <a:gd name="connsiteY246" fmla="*/ 2034540 h 4168140"/>
                <a:gd name="connsiteX247" fmla="*/ 2849880 w 11737340"/>
                <a:gd name="connsiteY247" fmla="*/ 1958340 h 4168140"/>
                <a:gd name="connsiteX248" fmla="*/ 2743200 w 11737340"/>
                <a:gd name="connsiteY248" fmla="*/ 1889760 h 4168140"/>
                <a:gd name="connsiteX249" fmla="*/ 2659380 w 11737340"/>
                <a:gd name="connsiteY249" fmla="*/ 1844040 h 4168140"/>
                <a:gd name="connsiteX250" fmla="*/ 2575560 w 11737340"/>
                <a:gd name="connsiteY250" fmla="*/ 1744980 h 4168140"/>
                <a:gd name="connsiteX251" fmla="*/ 2468880 w 11737340"/>
                <a:gd name="connsiteY251" fmla="*/ 1645920 h 4168140"/>
                <a:gd name="connsiteX252" fmla="*/ 2400300 w 11737340"/>
                <a:gd name="connsiteY252" fmla="*/ 1607820 h 4168140"/>
                <a:gd name="connsiteX253" fmla="*/ 2263140 w 11737340"/>
                <a:gd name="connsiteY253" fmla="*/ 1501140 h 4168140"/>
                <a:gd name="connsiteX254" fmla="*/ 2171700 w 11737340"/>
                <a:gd name="connsiteY254" fmla="*/ 1432560 h 4168140"/>
                <a:gd name="connsiteX255" fmla="*/ 2087880 w 11737340"/>
                <a:gd name="connsiteY255" fmla="*/ 1363980 h 4168140"/>
                <a:gd name="connsiteX256" fmla="*/ 1950720 w 11737340"/>
                <a:gd name="connsiteY256" fmla="*/ 1272540 h 4168140"/>
                <a:gd name="connsiteX257" fmla="*/ 1805940 w 11737340"/>
                <a:gd name="connsiteY257" fmla="*/ 1135380 h 4168140"/>
                <a:gd name="connsiteX258" fmla="*/ 1729740 w 11737340"/>
                <a:gd name="connsiteY258" fmla="*/ 1089660 h 4168140"/>
                <a:gd name="connsiteX259" fmla="*/ 1668780 w 11737340"/>
                <a:gd name="connsiteY259" fmla="*/ 1043940 h 4168140"/>
                <a:gd name="connsiteX260" fmla="*/ 1592580 w 11737340"/>
                <a:gd name="connsiteY260" fmla="*/ 990600 h 4168140"/>
                <a:gd name="connsiteX261" fmla="*/ 1470660 w 11737340"/>
                <a:gd name="connsiteY261" fmla="*/ 891540 h 4168140"/>
                <a:gd name="connsiteX262" fmla="*/ 1386840 w 11737340"/>
                <a:gd name="connsiteY262" fmla="*/ 845820 h 4168140"/>
                <a:gd name="connsiteX263" fmla="*/ 1318260 w 11737340"/>
                <a:gd name="connsiteY263" fmla="*/ 784860 h 4168140"/>
                <a:gd name="connsiteX264" fmla="*/ 1264920 w 11737340"/>
                <a:gd name="connsiteY264" fmla="*/ 723900 h 4168140"/>
                <a:gd name="connsiteX265" fmla="*/ 1181100 w 11737340"/>
                <a:gd name="connsiteY265" fmla="*/ 647700 h 4168140"/>
                <a:gd name="connsiteX266" fmla="*/ 1089660 w 11737340"/>
                <a:gd name="connsiteY266" fmla="*/ 624840 h 4168140"/>
                <a:gd name="connsiteX267" fmla="*/ 1021080 w 11737340"/>
                <a:gd name="connsiteY267" fmla="*/ 586740 h 4168140"/>
                <a:gd name="connsiteX268" fmla="*/ 937260 w 11737340"/>
                <a:gd name="connsiteY268" fmla="*/ 548640 h 4168140"/>
                <a:gd name="connsiteX269" fmla="*/ 830580 w 11737340"/>
                <a:gd name="connsiteY269" fmla="*/ 510540 h 4168140"/>
                <a:gd name="connsiteX270" fmla="*/ 754380 w 11737340"/>
                <a:gd name="connsiteY270" fmla="*/ 457200 h 4168140"/>
                <a:gd name="connsiteX271" fmla="*/ 708660 w 11737340"/>
                <a:gd name="connsiteY271" fmla="*/ 419100 h 4168140"/>
                <a:gd name="connsiteX272" fmla="*/ 609600 w 11737340"/>
                <a:gd name="connsiteY272" fmla="*/ 396240 h 4168140"/>
                <a:gd name="connsiteX273" fmla="*/ 548640 w 11737340"/>
                <a:gd name="connsiteY273" fmla="*/ 320040 h 4168140"/>
                <a:gd name="connsiteX274" fmla="*/ 510540 w 11737340"/>
                <a:gd name="connsiteY274" fmla="*/ 251460 h 4168140"/>
                <a:gd name="connsiteX275" fmla="*/ 464820 w 11737340"/>
                <a:gd name="connsiteY275" fmla="*/ 190500 h 4168140"/>
                <a:gd name="connsiteX276" fmla="*/ 411480 w 11737340"/>
                <a:gd name="connsiteY276" fmla="*/ 137160 h 4168140"/>
                <a:gd name="connsiteX277" fmla="*/ 373380 w 11737340"/>
                <a:gd name="connsiteY277" fmla="*/ 45720 h 4168140"/>
                <a:gd name="connsiteX278" fmla="*/ 342900 w 11737340"/>
                <a:gd name="connsiteY278" fmla="*/ 0 h 4168140"/>
                <a:gd name="connsiteX279" fmla="*/ 327660 w 11737340"/>
                <a:gd name="connsiteY279" fmla="*/ 60960 h 4168140"/>
                <a:gd name="connsiteX280" fmla="*/ 289560 w 11737340"/>
                <a:gd name="connsiteY280" fmla="*/ 91440 h 4168140"/>
                <a:gd name="connsiteX281" fmla="*/ 236220 w 11737340"/>
                <a:gd name="connsiteY281" fmla="*/ 114300 h 4168140"/>
                <a:gd name="connsiteX282" fmla="*/ 198120 w 11737340"/>
                <a:gd name="connsiteY282" fmla="*/ 175260 h 4168140"/>
                <a:gd name="connsiteX283" fmla="*/ 175260 w 11737340"/>
                <a:gd name="connsiteY283" fmla="*/ 228600 h 4168140"/>
                <a:gd name="connsiteX284" fmla="*/ 114300 w 11737340"/>
                <a:gd name="connsiteY284" fmla="*/ 236220 h 4168140"/>
                <a:gd name="connsiteX285" fmla="*/ 45720 w 11737340"/>
                <a:gd name="connsiteY285" fmla="*/ 251460 h 4168140"/>
                <a:gd name="connsiteX286" fmla="*/ 0 w 11737340"/>
                <a:gd name="connsiteY286" fmla="*/ 281940 h 4168140"/>
                <a:gd name="connsiteX287" fmla="*/ 68580 w 11737340"/>
                <a:gd name="connsiteY287" fmla="*/ 320040 h 4168140"/>
                <a:gd name="connsiteX0" fmla="*/ 68580 w 11737340"/>
                <a:gd name="connsiteY0" fmla="*/ 320040 h 4168140"/>
                <a:gd name="connsiteX1" fmla="*/ 121920 w 11737340"/>
                <a:gd name="connsiteY1" fmla="*/ 381000 h 4168140"/>
                <a:gd name="connsiteX2" fmla="*/ 198120 w 11737340"/>
                <a:gd name="connsiteY2" fmla="*/ 419100 h 4168140"/>
                <a:gd name="connsiteX3" fmla="*/ 320040 w 11737340"/>
                <a:gd name="connsiteY3" fmla="*/ 510540 h 4168140"/>
                <a:gd name="connsiteX4" fmla="*/ 411480 w 11737340"/>
                <a:gd name="connsiteY4" fmla="*/ 563880 h 4168140"/>
                <a:gd name="connsiteX5" fmla="*/ 472440 w 11737340"/>
                <a:gd name="connsiteY5" fmla="*/ 632460 h 4168140"/>
                <a:gd name="connsiteX6" fmla="*/ 601980 w 11737340"/>
                <a:gd name="connsiteY6" fmla="*/ 708660 h 4168140"/>
                <a:gd name="connsiteX7" fmla="*/ 739140 w 11737340"/>
                <a:gd name="connsiteY7" fmla="*/ 784860 h 4168140"/>
                <a:gd name="connsiteX8" fmla="*/ 861060 w 11737340"/>
                <a:gd name="connsiteY8" fmla="*/ 868680 h 4168140"/>
                <a:gd name="connsiteX9" fmla="*/ 944880 w 11737340"/>
                <a:gd name="connsiteY9" fmla="*/ 952500 h 4168140"/>
                <a:gd name="connsiteX10" fmla="*/ 1021080 w 11737340"/>
                <a:gd name="connsiteY10" fmla="*/ 1005840 h 4168140"/>
                <a:gd name="connsiteX11" fmla="*/ 1097280 w 11737340"/>
                <a:gd name="connsiteY11" fmla="*/ 1043940 h 4168140"/>
                <a:gd name="connsiteX12" fmla="*/ 1181100 w 11737340"/>
                <a:gd name="connsiteY12" fmla="*/ 1104900 h 4168140"/>
                <a:gd name="connsiteX13" fmla="*/ 1249680 w 11737340"/>
                <a:gd name="connsiteY13" fmla="*/ 1150620 h 4168140"/>
                <a:gd name="connsiteX14" fmla="*/ 1341120 w 11737340"/>
                <a:gd name="connsiteY14" fmla="*/ 1196340 h 4168140"/>
                <a:gd name="connsiteX15" fmla="*/ 1417320 w 11737340"/>
                <a:gd name="connsiteY15" fmla="*/ 1257300 h 4168140"/>
                <a:gd name="connsiteX16" fmla="*/ 1493520 w 11737340"/>
                <a:gd name="connsiteY16" fmla="*/ 1333500 h 4168140"/>
                <a:gd name="connsiteX17" fmla="*/ 1569720 w 11737340"/>
                <a:gd name="connsiteY17" fmla="*/ 1356360 h 4168140"/>
                <a:gd name="connsiteX18" fmla="*/ 1684020 w 11737340"/>
                <a:gd name="connsiteY18" fmla="*/ 1424940 h 4168140"/>
                <a:gd name="connsiteX19" fmla="*/ 1729740 w 11737340"/>
                <a:gd name="connsiteY19" fmla="*/ 1485900 h 4168140"/>
                <a:gd name="connsiteX20" fmla="*/ 1844040 w 11737340"/>
                <a:gd name="connsiteY20" fmla="*/ 1569720 h 4168140"/>
                <a:gd name="connsiteX21" fmla="*/ 1935480 w 11737340"/>
                <a:gd name="connsiteY21" fmla="*/ 1615440 h 4168140"/>
                <a:gd name="connsiteX22" fmla="*/ 2049780 w 11737340"/>
                <a:gd name="connsiteY22" fmla="*/ 1691640 h 4168140"/>
                <a:gd name="connsiteX23" fmla="*/ 2133600 w 11737340"/>
                <a:gd name="connsiteY23" fmla="*/ 1729740 h 4168140"/>
                <a:gd name="connsiteX24" fmla="*/ 2202180 w 11737340"/>
                <a:gd name="connsiteY24" fmla="*/ 1805940 h 4168140"/>
                <a:gd name="connsiteX25" fmla="*/ 2255520 w 11737340"/>
                <a:gd name="connsiteY25" fmla="*/ 1821180 h 4168140"/>
                <a:gd name="connsiteX26" fmla="*/ 2316480 w 11737340"/>
                <a:gd name="connsiteY26" fmla="*/ 1866900 h 4168140"/>
                <a:gd name="connsiteX27" fmla="*/ 2423160 w 11737340"/>
                <a:gd name="connsiteY27" fmla="*/ 2004060 h 4168140"/>
                <a:gd name="connsiteX28" fmla="*/ 2476500 w 11737340"/>
                <a:gd name="connsiteY28" fmla="*/ 2087880 h 4168140"/>
                <a:gd name="connsiteX29" fmla="*/ 2567940 w 11737340"/>
                <a:gd name="connsiteY29" fmla="*/ 2148840 h 4168140"/>
                <a:gd name="connsiteX30" fmla="*/ 2682240 w 11737340"/>
                <a:gd name="connsiteY30" fmla="*/ 2186940 h 4168140"/>
                <a:gd name="connsiteX31" fmla="*/ 2743200 w 11737340"/>
                <a:gd name="connsiteY31" fmla="*/ 2209800 h 4168140"/>
                <a:gd name="connsiteX32" fmla="*/ 2811780 w 11737340"/>
                <a:gd name="connsiteY32" fmla="*/ 2247900 h 4168140"/>
                <a:gd name="connsiteX33" fmla="*/ 2887980 w 11737340"/>
                <a:gd name="connsiteY33" fmla="*/ 2301240 h 4168140"/>
                <a:gd name="connsiteX34" fmla="*/ 2979420 w 11737340"/>
                <a:gd name="connsiteY34" fmla="*/ 2385060 h 4168140"/>
                <a:gd name="connsiteX35" fmla="*/ 3055620 w 11737340"/>
                <a:gd name="connsiteY35" fmla="*/ 2461260 h 4168140"/>
                <a:gd name="connsiteX36" fmla="*/ 3139440 w 11737340"/>
                <a:gd name="connsiteY36" fmla="*/ 2537460 h 4168140"/>
                <a:gd name="connsiteX37" fmla="*/ 3261360 w 11737340"/>
                <a:gd name="connsiteY37" fmla="*/ 2628900 h 4168140"/>
                <a:gd name="connsiteX38" fmla="*/ 3345180 w 11737340"/>
                <a:gd name="connsiteY38" fmla="*/ 2720340 h 4168140"/>
                <a:gd name="connsiteX39" fmla="*/ 3444240 w 11737340"/>
                <a:gd name="connsiteY39" fmla="*/ 2796540 h 4168140"/>
                <a:gd name="connsiteX40" fmla="*/ 3558540 w 11737340"/>
                <a:gd name="connsiteY40" fmla="*/ 2872740 h 4168140"/>
                <a:gd name="connsiteX41" fmla="*/ 3619500 w 11737340"/>
                <a:gd name="connsiteY41" fmla="*/ 2979420 h 4168140"/>
                <a:gd name="connsiteX42" fmla="*/ 3619500 w 11737340"/>
                <a:gd name="connsiteY42" fmla="*/ 2979420 h 4168140"/>
                <a:gd name="connsiteX43" fmla="*/ 3649980 w 11737340"/>
                <a:gd name="connsiteY43" fmla="*/ 3048000 h 4168140"/>
                <a:gd name="connsiteX44" fmla="*/ 3703320 w 11737340"/>
                <a:gd name="connsiteY44" fmla="*/ 3086100 h 4168140"/>
                <a:gd name="connsiteX45" fmla="*/ 3764280 w 11737340"/>
                <a:gd name="connsiteY45" fmla="*/ 3063240 h 4168140"/>
                <a:gd name="connsiteX46" fmla="*/ 3848100 w 11737340"/>
                <a:gd name="connsiteY46" fmla="*/ 3025140 h 4168140"/>
                <a:gd name="connsiteX47" fmla="*/ 3916680 w 11737340"/>
                <a:gd name="connsiteY47" fmla="*/ 3032760 h 4168140"/>
                <a:gd name="connsiteX48" fmla="*/ 4030980 w 11737340"/>
                <a:gd name="connsiteY48" fmla="*/ 3063240 h 4168140"/>
                <a:gd name="connsiteX49" fmla="*/ 4137660 w 11737340"/>
                <a:gd name="connsiteY49" fmla="*/ 3101340 h 4168140"/>
                <a:gd name="connsiteX50" fmla="*/ 4259580 w 11737340"/>
                <a:gd name="connsiteY50" fmla="*/ 3147060 h 4168140"/>
                <a:gd name="connsiteX51" fmla="*/ 4381500 w 11737340"/>
                <a:gd name="connsiteY51" fmla="*/ 3192780 h 4168140"/>
                <a:gd name="connsiteX52" fmla="*/ 4526280 w 11737340"/>
                <a:gd name="connsiteY52" fmla="*/ 3276600 h 4168140"/>
                <a:gd name="connsiteX53" fmla="*/ 4587240 w 11737340"/>
                <a:gd name="connsiteY53" fmla="*/ 3299460 h 4168140"/>
                <a:gd name="connsiteX54" fmla="*/ 4610100 w 11737340"/>
                <a:gd name="connsiteY54" fmla="*/ 3352800 h 4168140"/>
                <a:gd name="connsiteX55" fmla="*/ 4648200 w 11737340"/>
                <a:gd name="connsiteY55" fmla="*/ 3436620 h 4168140"/>
                <a:gd name="connsiteX56" fmla="*/ 4671060 w 11737340"/>
                <a:gd name="connsiteY56" fmla="*/ 3520440 h 4168140"/>
                <a:gd name="connsiteX57" fmla="*/ 4678680 w 11737340"/>
                <a:gd name="connsiteY57" fmla="*/ 3589020 h 4168140"/>
                <a:gd name="connsiteX58" fmla="*/ 4686300 w 11737340"/>
                <a:gd name="connsiteY58" fmla="*/ 3649980 h 4168140"/>
                <a:gd name="connsiteX59" fmla="*/ 4724400 w 11737340"/>
                <a:gd name="connsiteY59" fmla="*/ 3680460 h 4168140"/>
                <a:gd name="connsiteX60" fmla="*/ 4785360 w 11737340"/>
                <a:gd name="connsiteY60" fmla="*/ 3672840 h 4168140"/>
                <a:gd name="connsiteX61" fmla="*/ 4869180 w 11737340"/>
                <a:gd name="connsiteY61" fmla="*/ 3703320 h 4168140"/>
                <a:gd name="connsiteX62" fmla="*/ 4914900 w 11737340"/>
                <a:gd name="connsiteY62" fmla="*/ 3756660 h 4168140"/>
                <a:gd name="connsiteX63" fmla="*/ 5105400 w 11737340"/>
                <a:gd name="connsiteY63" fmla="*/ 3832860 h 4168140"/>
                <a:gd name="connsiteX64" fmla="*/ 5173980 w 11737340"/>
                <a:gd name="connsiteY64" fmla="*/ 3886200 h 4168140"/>
                <a:gd name="connsiteX65" fmla="*/ 5242560 w 11737340"/>
                <a:gd name="connsiteY65" fmla="*/ 3924300 h 4168140"/>
                <a:gd name="connsiteX66" fmla="*/ 5364480 w 11737340"/>
                <a:gd name="connsiteY66" fmla="*/ 3962400 h 4168140"/>
                <a:gd name="connsiteX67" fmla="*/ 5516880 w 11737340"/>
                <a:gd name="connsiteY67" fmla="*/ 4046220 h 4168140"/>
                <a:gd name="connsiteX68" fmla="*/ 5585460 w 11737340"/>
                <a:gd name="connsiteY68" fmla="*/ 4099560 h 4168140"/>
                <a:gd name="connsiteX69" fmla="*/ 5661660 w 11737340"/>
                <a:gd name="connsiteY69" fmla="*/ 4122420 h 4168140"/>
                <a:gd name="connsiteX70" fmla="*/ 5745480 w 11737340"/>
                <a:gd name="connsiteY70" fmla="*/ 4130040 h 4168140"/>
                <a:gd name="connsiteX71" fmla="*/ 5836920 w 11737340"/>
                <a:gd name="connsiteY71" fmla="*/ 4130040 h 4168140"/>
                <a:gd name="connsiteX72" fmla="*/ 5951220 w 11737340"/>
                <a:gd name="connsiteY72" fmla="*/ 4145280 h 4168140"/>
                <a:gd name="connsiteX73" fmla="*/ 6035040 w 11737340"/>
                <a:gd name="connsiteY73" fmla="*/ 4168140 h 4168140"/>
                <a:gd name="connsiteX74" fmla="*/ 6149340 w 11737340"/>
                <a:gd name="connsiteY74" fmla="*/ 4137660 h 4168140"/>
                <a:gd name="connsiteX75" fmla="*/ 6286500 w 11737340"/>
                <a:gd name="connsiteY75" fmla="*/ 4114800 h 4168140"/>
                <a:gd name="connsiteX76" fmla="*/ 6393180 w 11737340"/>
                <a:gd name="connsiteY76" fmla="*/ 4053840 h 4168140"/>
                <a:gd name="connsiteX77" fmla="*/ 6484620 w 11737340"/>
                <a:gd name="connsiteY77" fmla="*/ 4038600 h 4168140"/>
                <a:gd name="connsiteX78" fmla="*/ 6583680 w 11737340"/>
                <a:gd name="connsiteY78" fmla="*/ 3970020 h 4168140"/>
                <a:gd name="connsiteX79" fmla="*/ 6697980 w 11737340"/>
                <a:gd name="connsiteY79" fmla="*/ 3886200 h 4168140"/>
                <a:gd name="connsiteX80" fmla="*/ 6728460 w 11737340"/>
                <a:gd name="connsiteY80" fmla="*/ 3817620 h 4168140"/>
                <a:gd name="connsiteX81" fmla="*/ 6842760 w 11737340"/>
                <a:gd name="connsiteY81" fmla="*/ 3733800 h 4168140"/>
                <a:gd name="connsiteX82" fmla="*/ 6972300 w 11737340"/>
                <a:gd name="connsiteY82" fmla="*/ 3642360 h 4168140"/>
                <a:gd name="connsiteX83" fmla="*/ 7078980 w 11737340"/>
                <a:gd name="connsiteY83" fmla="*/ 3528060 h 4168140"/>
                <a:gd name="connsiteX84" fmla="*/ 7139940 w 11737340"/>
                <a:gd name="connsiteY84" fmla="*/ 3444240 h 4168140"/>
                <a:gd name="connsiteX85" fmla="*/ 7269480 w 11737340"/>
                <a:gd name="connsiteY85" fmla="*/ 3284220 h 4168140"/>
                <a:gd name="connsiteX86" fmla="*/ 7330440 w 11737340"/>
                <a:gd name="connsiteY86" fmla="*/ 3185160 h 4168140"/>
                <a:gd name="connsiteX87" fmla="*/ 7376160 w 11737340"/>
                <a:gd name="connsiteY87" fmla="*/ 3116580 h 4168140"/>
                <a:gd name="connsiteX88" fmla="*/ 7444740 w 11737340"/>
                <a:gd name="connsiteY88" fmla="*/ 3093720 h 4168140"/>
                <a:gd name="connsiteX89" fmla="*/ 7513320 w 11737340"/>
                <a:gd name="connsiteY89" fmla="*/ 3101340 h 4168140"/>
                <a:gd name="connsiteX90" fmla="*/ 7576820 w 11737340"/>
                <a:gd name="connsiteY90" fmla="*/ 3093720 h 4168140"/>
                <a:gd name="connsiteX91" fmla="*/ 7729220 w 11737340"/>
                <a:gd name="connsiteY91" fmla="*/ 3136900 h 4168140"/>
                <a:gd name="connsiteX92" fmla="*/ 7833360 w 11737340"/>
                <a:gd name="connsiteY92" fmla="*/ 3180080 h 4168140"/>
                <a:gd name="connsiteX93" fmla="*/ 7962900 w 11737340"/>
                <a:gd name="connsiteY93" fmla="*/ 3192780 h 4168140"/>
                <a:gd name="connsiteX94" fmla="*/ 8161020 w 11737340"/>
                <a:gd name="connsiteY94" fmla="*/ 3268980 h 4168140"/>
                <a:gd name="connsiteX95" fmla="*/ 8290560 w 11737340"/>
                <a:gd name="connsiteY95" fmla="*/ 3337560 h 4168140"/>
                <a:gd name="connsiteX96" fmla="*/ 8382000 w 11737340"/>
                <a:gd name="connsiteY96" fmla="*/ 3360420 h 4168140"/>
                <a:gd name="connsiteX97" fmla="*/ 8458200 w 11737340"/>
                <a:gd name="connsiteY97" fmla="*/ 3398520 h 4168140"/>
                <a:gd name="connsiteX98" fmla="*/ 8595360 w 11737340"/>
                <a:gd name="connsiteY98" fmla="*/ 3512820 h 4168140"/>
                <a:gd name="connsiteX99" fmla="*/ 8641080 w 11737340"/>
                <a:gd name="connsiteY99" fmla="*/ 3566160 h 4168140"/>
                <a:gd name="connsiteX100" fmla="*/ 8702040 w 11737340"/>
                <a:gd name="connsiteY100" fmla="*/ 3604260 h 4168140"/>
                <a:gd name="connsiteX101" fmla="*/ 8763000 w 11737340"/>
                <a:gd name="connsiteY101" fmla="*/ 3634740 h 4168140"/>
                <a:gd name="connsiteX102" fmla="*/ 8846820 w 11737340"/>
                <a:gd name="connsiteY102" fmla="*/ 3632200 h 4168140"/>
                <a:gd name="connsiteX103" fmla="*/ 8968740 w 11737340"/>
                <a:gd name="connsiteY103" fmla="*/ 3634740 h 4168140"/>
                <a:gd name="connsiteX104" fmla="*/ 9060180 w 11737340"/>
                <a:gd name="connsiteY104" fmla="*/ 3642360 h 4168140"/>
                <a:gd name="connsiteX105" fmla="*/ 9151620 w 11737340"/>
                <a:gd name="connsiteY105" fmla="*/ 3657600 h 4168140"/>
                <a:gd name="connsiteX106" fmla="*/ 9230360 w 11737340"/>
                <a:gd name="connsiteY106" fmla="*/ 3657600 h 4168140"/>
                <a:gd name="connsiteX107" fmla="*/ 9331960 w 11737340"/>
                <a:gd name="connsiteY107" fmla="*/ 3629660 h 4168140"/>
                <a:gd name="connsiteX108" fmla="*/ 9433560 w 11737340"/>
                <a:gd name="connsiteY108" fmla="*/ 3589020 h 4168140"/>
                <a:gd name="connsiteX109" fmla="*/ 9535160 w 11737340"/>
                <a:gd name="connsiteY109" fmla="*/ 3540760 h 4168140"/>
                <a:gd name="connsiteX110" fmla="*/ 9646920 w 11737340"/>
                <a:gd name="connsiteY110" fmla="*/ 3489960 h 4168140"/>
                <a:gd name="connsiteX111" fmla="*/ 9784080 w 11737340"/>
                <a:gd name="connsiteY111" fmla="*/ 3444240 h 4168140"/>
                <a:gd name="connsiteX112" fmla="*/ 9860280 w 11737340"/>
                <a:gd name="connsiteY112" fmla="*/ 3383280 h 4168140"/>
                <a:gd name="connsiteX113" fmla="*/ 9921240 w 11737340"/>
                <a:gd name="connsiteY113" fmla="*/ 3314700 h 4168140"/>
                <a:gd name="connsiteX114" fmla="*/ 9997440 w 11737340"/>
                <a:gd name="connsiteY114" fmla="*/ 3208020 h 4168140"/>
                <a:gd name="connsiteX115" fmla="*/ 10043160 w 11737340"/>
                <a:gd name="connsiteY115" fmla="*/ 3101340 h 4168140"/>
                <a:gd name="connsiteX116" fmla="*/ 10104120 w 11737340"/>
                <a:gd name="connsiteY116" fmla="*/ 3017520 h 4168140"/>
                <a:gd name="connsiteX117" fmla="*/ 10157460 w 11737340"/>
                <a:gd name="connsiteY117" fmla="*/ 2933700 h 4168140"/>
                <a:gd name="connsiteX118" fmla="*/ 10218420 w 11737340"/>
                <a:gd name="connsiteY118" fmla="*/ 2849880 h 4168140"/>
                <a:gd name="connsiteX119" fmla="*/ 10294620 w 11737340"/>
                <a:gd name="connsiteY119" fmla="*/ 2735580 h 4168140"/>
                <a:gd name="connsiteX120" fmla="*/ 10347960 w 11737340"/>
                <a:gd name="connsiteY120" fmla="*/ 2621280 h 4168140"/>
                <a:gd name="connsiteX121" fmla="*/ 10431780 w 11737340"/>
                <a:gd name="connsiteY121" fmla="*/ 2499360 h 4168140"/>
                <a:gd name="connsiteX122" fmla="*/ 10500360 w 11737340"/>
                <a:gd name="connsiteY122" fmla="*/ 2354580 h 4168140"/>
                <a:gd name="connsiteX123" fmla="*/ 10553700 w 11737340"/>
                <a:gd name="connsiteY123" fmla="*/ 2263140 h 4168140"/>
                <a:gd name="connsiteX124" fmla="*/ 10584180 w 11737340"/>
                <a:gd name="connsiteY124" fmla="*/ 2194560 h 4168140"/>
                <a:gd name="connsiteX125" fmla="*/ 10624820 w 11737340"/>
                <a:gd name="connsiteY125" fmla="*/ 2125980 h 4168140"/>
                <a:gd name="connsiteX126" fmla="*/ 10675620 w 11737340"/>
                <a:gd name="connsiteY126" fmla="*/ 2049780 h 4168140"/>
                <a:gd name="connsiteX127" fmla="*/ 10690860 w 11737340"/>
                <a:gd name="connsiteY127" fmla="*/ 1988820 h 4168140"/>
                <a:gd name="connsiteX128" fmla="*/ 10713720 w 11737340"/>
                <a:gd name="connsiteY128" fmla="*/ 1927860 h 4168140"/>
                <a:gd name="connsiteX129" fmla="*/ 10767060 w 11737340"/>
                <a:gd name="connsiteY129" fmla="*/ 1859280 h 4168140"/>
                <a:gd name="connsiteX130" fmla="*/ 10873740 w 11737340"/>
                <a:gd name="connsiteY130" fmla="*/ 1828800 h 4168140"/>
                <a:gd name="connsiteX131" fmla="*/ 11079480 w 11737340"/>
                <a:gd name="connsiteY131" fmla="*/ 1767840 h 4168140"/>
                <a:gd name="connsiteX132" fmla="*/ 11247120 w 11737340"/>
                <a:gd name="connsiteY132" fmla="*/ 1684020 h 4168140"/>
                <a:gd name="connsiteX133" fmla="*/ 11407140 w 11737340"/>
                <a:gd name="connsiteY133" fmla="*/ 1628140 h 4168140"/>
                <a:gd name="connsiteX134" fmla="*/ 11490960 w 11737340"/>
                <a:gd name="connsiteY134" fmla="*/ 1577340 h 4168140"/>
                <a:gd name="connsiteX135" fmla="*/ 11635740 w 11737340"/>
                <a:gd name="connsiteY135" fmla="*/ 1508760 h 4168140"/>
                <a:gd name="connsiteX136" fmla="*/ 11737340 w 11737340"/>
                <a:gd name="connsiteY136" fmla="*/ 1442720 h 4168140"/>
                <a:gd name="connsiteX137" fmla="*/ 11620500 w 11737340"/>
                <a:gd name="connsiteY137" fmla="*/ 1417320 h 4168140"/>
                <a:gd name="connsiteX138" fmla="*/ 11567160 w 11737340"/>
                <a:gd name="connsiteY138" fmla="*/ 1379220 h 4168140"/>
                <a:gd name="connsiteX139" fmla="*/ 11498580 w 11737340"/>
                <a:gd name="connsiteY139" fmla="*/ 1318260 h 4168140"/>
                <a:gd name="connsiteX140" fmla="*/ 11468100 w 11737340"/>
                <a:gd name="connsiteY140" fmla="*/ 1280160 h 4168140"/>
                <a:gd name="connsiteX141" fmla="*/ 11442700 w 11737340"/>
                <a:gd name="connsiteY141" fmla="*/ 1231900 h 4168140"/>
                <a:gd name="connsiteX142" fmla="*/ 11384280 w 11737340"/>
                <a:gd name="connsiteY142" fmla="*/ 1310640 h 4168140"/>
                <a:gd name="connsiteX143" fmla="*/ 11353800 w 11737340"/>
                <a:gd name="connsiteY143" fmla="*/ 1356360 h 4168140"/>
                <a:gd name="connsiteX144" fmla="*/ 11224260 w 11737340"/>
                <a:gd name="connsiteY144" fmla="*/ 1417320 h 4168140"/>
                <a:gd name="connsiteX145" fmla="*/ 11109960 w 11737340"/>
                <a:gd name="connsiteY145" fmla="*/ 1463040 h 4168140"/>
                <a:gd name="connsiteX146" fmla="*/ 10911840 w 11737340"/>
                <a:gd name="connsiteY146" fmla="*/ 1524000 h 4168140"/>
                <a:gd name="connsiteX147" fmla="*/ 10774680 w 11737340"/>
                <a:gd name="connsiteY147" fmla="*/ 1546860 h 4168140"/>
                <a:gd name="connsiteX148" fmla="*/ 10675620 w 11737340"/>
                <a:gd name="connsiteY148" fmla="*/ 1615440 h 4168140"/>
                <a:gd name="connsiteX149" fmla="*/ 10568940 w 11737340"/>
                <a:gd name="connsiteY149" fmla="*/ 1676400 h 4168140"/>
                <a:gd name="connsiteX150" fmla="*/ 10485120 w 11737340"/>
                <a:gd name="connsiteY150" fmla="*/ 1760220 h 4168140"/>
                <a:gd name="connsiteX151" fmla="*/ 10454640 w 11737340"/>
                <a:gd name="connsiteY151" fmla="*/ 1836420 h 4168140"/>
                <a:gd name="connsiteX152" fmla="*/ 10416540 w 11737340"/>
                <a:gd name="connsiteY152" fmla="*/ 1927860 h 4168140"/>
                <a:gd name="connsiteX153" fmla="*/ 10401300 w 11737340"/>
                <a:gd name="connsiteY153" fmla="*/ 2004060 h 4168140"/>
                <a:gd name="connsiteX154" fmla="*/ 10363200 w 11737340"/>
                <a:gd name="connsiteY154" fmla="*/ 2095500 h 4168140"/>
                <a:gd name="connsiteX155" fmla="*/ 10317480 w 11737340"/>
                <a:gd name="connsiteY155" fmla="*/ 2225040 h 4168140"/>
                <a:gd name="connsiteX156" fmla="*/ 10287000 w 11737340"/>
                <a:gd name="connsiteY156" fmla="*/ 2346960 h 4168140"/>
                <a:gd name="connsiteX157" fmla="*/ 10218420 w 11737340"/>
                <a:gd name="connsiteY157" fmla="*/ 2499360 h 4168140"/>
                <a:gd name="connsiteX158" fmla="*/ 10134600 w 11737340"/>
                <a:gd name="connsiteY158" fmla="*/ 2621280 h 4168140"/>
                <a:gd name="connsiteX159" fmla="*/ 10043160 w 11737340"/>
                <a:gd name="connsiteY159" fmla="*/ 2735580 h 4168140"/>
                <a:gd name="connsiteX160" fmla="*/ 9974580 w 11737340"/>
                <a:gd name="connsiteY160" fmla="*/ 2857500 h 4168140"/>
                <a:gd name="connsiteX161" fmla="*/ 9906000 w 11737340"/>
                <a:gd name="connsiteY161" fmla="*/ 2941320 h 4168140"/>
                <a:gd name="connsiteX162" fmla="*/ 9860280 w 11737340"/>
                <a:gd name="connsiteY162" fmla="*/ 3032760 h 4168140"/>
                <a:gd name="connsiteX163" fmla="*/ 9806940 w 11737340"/>
                <a:gd name="connsiteY163" fmla="*/ 3116580 h 4168140"/>
                <a:gd name="connsiteX164" fmla="*/ 9715500 w 11737340"/>
                <a:gd name="connsiteY164" fmla="*/ 3208020 h 4168140"/>
                <a:gd name="connsiteX165" fmla="*/ 9616440 w 11737340"/>
                <a:gd name="connsiteY165" fmla="*/ 3261360 h 4168140"/>
                <a:gd name="connsiteX166" fmla="*/ 9532620 w 11737340"/>
                <a:gd name="connsiteY166" fmla="*/ 3329940 h 4168140"/>
                <a:gd name="connsiteX167" fmla="*/ 9471660 w 11737340"/>
                <a:gd name="connsiteY167" fmla="*/ 3375660 h 4168140"/>
                <a:gd name="connsiteX168" fmla="*/ 9410700 w 11737340"/>
                <a:gd name="connsiteY168" fmla="*/ 3429000 h 4168140"/>
                <a:gd name="connsiteX169" fmla="*/ 9288780 w 11737340"/>
                <a:gd name="connsiteY169" fmla="*/ 3436620 h 4168140"/>
                <a:gd name="connsiteX170" fmla="*/ 9166860 w 11737340"/>
                <a:gd name="connsiteY170" fmla="*/ 3444240 h 4168140"/>
                <a:gd name="connsiteX171" fmla="*/ 9029700 w 11737340"/>
                <a:gd name="connsiteY171" fmla="*/ 3413760 h 4168140"/>
                <a:gd name="connsiteX172" fmla="*/ 8823960 w 11737340"/>
                <a:gd name="connsiteY172" fmla="*/ 3360420 h 4168140"/>
                <a:gd name="connsiteX173" fmla="*/ 8679180 w 11737340"/>
                <a:gd name="connsiteY173" fmla="*/ 3329940 h 4168140"/>
                <a:gd name="connsiteX174" fmla="*/ 8572500 w 11737340"/>
                <a:gd name="connsiteY174" fmla="*/ 3276600 h 4168140"/>
                <a:gd name="connsiteX175" fmla="*/ 8465820 w 11737340"/>
                <a:gd name="connsiteY175" fmla="*/ 3215640 h 4168140"/>
                <a:gd name="connsiteX176" fmla="*/ 8321040 w 11737340"/>
                <a:gd name="connsiteY176" fmla="*/ 3177540 h 4168140"/>
                <a:gd name="connsiteX177" fmla="*/ 8199120 w 11737340"/>
                <a:gd name="connsiteY177" fmla="*/ 3131820 h 4168140"/>
                <a:gd name="connsiteX178" fmla="*/ 8069580 w 11737340"/>
                <a:gd name="connsiteY178" fmla="*/ 3078480 h 4168140"/>
                <a:gd name="connsiteX179" fmla="*/ 7917180 w 11737340"/>
                <a:gd name="connsiteY179" fmla="*/ 2994660 h 4168140"/>
                <a:gd name="connsiteX180" fmla="*/ 7787640 w 11737340"/>
                <a:gd name="connsiteY180" fmla="*/ 2971800 h 4168140"/>
                <a:gd name="connsiteX181" fmla="*/ 7719060 w 11737340"/>
                <a:gd name="connsiteY181" fmla="*/ 2933700 h 4168140"/>
                <a:gd name="connsiteX182" fmla="*/ 7612380 w 11737340"/>
                <a:gd name="connsiteY182" fmla="*/ 2903220 h 4168140"/>
                <a:gd name="connsiteX183" fmla="*/ 7566660 w 11737340"/>
                <a:gd name="connsiteY183" fmla="*/ 2887980 h 4168140"/>
                <a:gd name="connsiteX184" fmla="*/ 7551420 w 11737340"/>
                <a:gd name="connsiteY184" fmla="*/ 2849880 h 4168140"/>
                <a:gd name="connsiteX185" fmla="*/ 7533640 w 11737340"/>
                <a:gd name="connsiteY185" fmla="*/ 2788920 h 4168140"/>
                <a:gd name="connsiteX186" fmla="*/ 7475220 w 11737340"/>
                <a:gd name="connsiteY186" fmla="*/ 2857500 h 4168140"/>
                <a:gd name="connsiteX187" fmla="*/ 7414260 w 11737340"/>
                <a:gd name="connsiteY187" fmla="*/ 2887980 h 4168140"/>
                <a:gd name="connsiteX188" fmla="*/ 7345680 w 11737340"/>
                <a:gd name="connsiteY188" fmla="*/ 2971800 h 4168140"/>
                <a:gd name="connsiteX189" fmla="*/ 7315200 w 11737340"/>
                <a:gd name="connsiteY189" fmla="*/ 2994660 h 4168140"/>
                <a:gd name="connsiteX190" fmla="*/ 7261860 w 11737340"/>
                <a:gd name="connsiteY190" fmla="*/ 3009900 h 4168140"/>
                <a:gd name="connsiteX191" fmla="*/ 7193280 w 11737340"/>
                <a:gd name="connsiteY191" fmla="*/ 3025140 h 4168140"/>
                <a:gd name="connsiteX192" fmla="*/ 7155180 w 11737340"/>
                <a:gd name="connsiteY192" fmla="*/ 3078480 h 4168140"/>
                <a:gd name="connsiteX193" fmla="*/ 7109460 w 11737340"/>
                <a:gd name="connsiteY193" fmla="*/ 3154680 h 4168140"/>
                <a:gd name="connsiteX194" fmla="*/ 7048500 w 11737340"/>
                <a:gd name="connsiteY194" fmla="*/ 3246120 h 4168140"/>
                <a:gd name="connsiteX195" fmla="*/ 6995160 w 11737340"/>
                <a:gd name="connsiteY195" fmla="*/ 3307080 h 4168140"/>
                <a:gd name="connsiteX196" fmla="*/ 6972300 w 11737340"/>
                <a:gd name="connsiteY196" fmla="*/ 3352800 h 4168140"/>
                <a:gd name="connsiteX197" fmla="*/ 6949440 w 11737340"/>
                <a:gd name="connsiteY197" fmla="*/ 3413760 h 4168140"/>
                <a:gd name="connsiteX198" fmla="*/ 6949440 w 11737340"/>
                <a:gd name="connsiteY198" fmla="*/ 3413760 h 4168140"/>
                <a:gd name="connsiteX199" fmla="*/ 6911340 w 11737340"/>
                <a:gd name="connsiteY199" fmla="*/ 3474720 h 4168140"/>
                <a:gd name="connsiteX200" fmla="*/ 6888480 w 11737340"/>
                <a:gd name="connsiteY200" fmla="*/ 3505200 h 4168140"/>
                <a:gd name="connsiteX201" fmla="*/ 6819900 w 11737340"/>
                <a:gd name="connsiteY201" fmla="*/ 3566160 h 4168140"/>
                <a:gd name="connsiteX202" fmla="*/ 6743700 w 11737340"/>
                <a:gd name="connsiteY202" fmla="*/ 3581400 h 4168140"/>
                <a:gd name="connsiteX203" fmla="*/ 6675120 w 11737340"/>
                <a:gd name="connsiteY203" fmla="*/ 3657600 h 4168140"/>
                <a:gd name="connsiteX204" fmla="*/ 6629400 w 11737340"/>
                <a:gd name="connsiteY204" fmla="*/ 3718560 h 4168140"/>
                <a:gd name="connsiteX205" fmla="*/ 6576060 w 11737340"/>
                <a:gd name="connsiteY205" fmla="*/ 3779520 h 4168140"/>
                <a:gd name="connsiteX206" fmla="*/ 6484620 w 11737340"/>
                <a:gd name="connsiteY206" fmla="*/ 3817620 h 4168140"/>
                <a:gd name="connsiteX207" fmla="*/ 6400800 w 11737340"/>
                <a:gd name="connsiteY207" fmla="*/ 3832860 h 4168140"/>
                <a:gd name="connsiteX208" fmla="*/ 6263640 w 11737340"/>
                <a:gd name="connsiteY208" fmla="*/ 3870960 h 4168140"/>
                <a:gd name="connsiteX209" fmla="*/ 6126480 w 11737340"/>
                <a:gd name="connsiteY209" fmla="*/ 3901440 h 4168140"/>
                <a:gd name="connsiteX210" fmla="*/ 6027420 w 11737340"/>
                <a:gd name="connsiteY210" fmla="*/ 3916680 h 4168140"/>
                <a:gd name="connsiteX211" fmla="*/ 5890260 w 11737340"/>
                <a:gd name="connsiteY211" fmla="*/ 3878580 h 4168140"/>
                <a:gd name="connsiteX212" fmla="*/ 5821680 w 11737340"/>
                <a:gd name="connsiteY212" fmla="*/ 3863340 h 4168140"/>
                <a:gd name="connsiteX213" fmla="*/ 5737860 w 11737340"/>
                <a:gd name="connsiteY213" fmla="*/ 3825240 h 4168140"/>
                <a:gd name="connsiteX214" fmla="*/ 5638800 w 11737340"/>
                <a:gd name="connsiteY214" fmla="*/ 3794760 h 4168140"/>
                <a:gd name="connsiteX215" fmla="*/ 5524500 w 11737340"/>
                <a:gd name="connsiteY215" fmla="*/ 3756660 h 4168140"/>
                <a:gd name="connsiteX216" fmla="*/ 5448300 w 11737340"/>
                <a:gd name="connsiteY216" fmla="*/ 3718560 h 4168140"/>
                <a:gd name="connsiteX217" fmla="*/ 5349240 w 11737340"/>
                <a:gd name="connsiteY217" fmla="*/ 3657600 h 4168140"/>
                <a:gd name="connsiteX218" fmla="*/ 5295900 w 11737340"/>
                <a:gd name="connsiteY218" fmla="*/ 3619500 h 4168140"/>
                <a:gd name="connsiteX219" fmla="*/ 5234940 w 11737340"/>
                <a:gd name="connsiteY219" fmla="*/ 3596640 h 4168140"/>
                <a:gd name="connsiteX220" fmla="*/ 5135880 w 11737340"/>
                <a:gd name="connsiteY220" fmla="*/ 3550920 h 4168140"/>
                <a:gd name="connsiteX221" fmla="*/ 5059680 w 11737340"/>
                <a:gd name="connsiteY221" fmla="*/ 3505200 h 4168140"/>
                <a:gd name="connsiteX222" fmla="*/ 5029200 w 11737340"/>
                <a:gd name="connsiteY222" fmla="*/ 3482340 h 4168140"/>
                <a:gd name="connsiteX223" fmla="*/ 4960620 w 11737340"/>
                <a:gd name="connsiteY223" fmla="*/ 3413760 h 4168140"/>
                <a:gd name="connsiteX224" fmla="*/ 4876800 w 11737340"/>
                <a:gd name="connsiteY224" fmla="*/ 3299460 h 4168140"/>
                <a:gd name="connsiteX225" fmla="*/ 4808220 w 11737340"/>
                <a:gd name="connsiteY225" fmla="*/ 3200400 h 4168140"/>
                <a:gd name="connsiteX226" fmla="*/ 4777740 w 11737340"/>
                <a:gd name="connsiteY226" fmla="*/ 3147060 h 4168140"/>
                <a:gd name="connsiteX227" fmla="*/ 4724400 w 11737340"/>
                <a:gd name="connsiteY227" fmla="*/ 3108960 h 4168140"/>
                <a:gd name="connsiteX228" fmla="*/ 4648200 w 11737340"/>
                <a:gd name="connsiteY228" fmla="*/ 3063240 h 4168140"/>
                <a:gd name="connsiteX229" fmla="*/ 4533900 w 11737340"/>
                <a:gd name="connsiteY229" fmla="*/ 2979420 h 4168140"/>
                <a:gd name="connsiteX230" fmla="*/ 4427220 w 11737340"/>
                <a:gd name="connsiteY230" fmla="*/ 2941320 h 4168140"/>
                <a:gd name="connsiteX231" fmla="*/ 4366260 w 11737340"/>
                <a:gd name="connsiteY231" fmla="*/ 2903220 h 4168140"/>
                <a:gd name="connsiteX232" fmla="*/ 4244340 w 11737340"/>
                <a:gd name="connsiteY232" fmla="*/ 2842260 h 4168140"/>
                <a:gd name="connsiteX233" fmla="*/ 4145280 w 11737340"/>
                <a:gd name="connsiteY233" fmla="*/ 2811780 h 4168140"/>
                <a:gd name="connsiteX234" fmla="*/ 4038600 w 11737340"/>
                <a:gd name="connsiteY234" fmla="*/ 2804160 h 4168140"/>
                <a:gd name="connsiteX235" fmla="*/ 3954780 w 11737340"/>
                <a:gd name="connsiteY235" fmla="*/ 2819400 h 4168140"/>
                <a:gd name="connsiteX236" fmla="*/ 3863340 w 11737340"/>
                <a:gd name="connsiteY236" fmla="*/ 2804160 h 4168140"/>
                <a:gd name="connsiteX237" fmla="*/ 3741420 w 11737340"/>
                <a:gd name="connsiteY237" fmla="*/ 2781300 h 4168140"/>
                <a:gd name="connsiteX238" fmla="*/ 3649980 w 11737340"/>
                <a:gd name="connsiteY238" fmla="*/ 2743200 h 4168140"/>
                <a:gd name="connsiteX239" fmla="*/ 3573780 w 11737340"/>
                <a:gd name="connsiteY239" fmla="*/ 2674620 h 4168140"/>
                <a:gd name="connsiteX240" fmla="*/ 3482340 w 11737340"/>
                <a:gd name="connsiteY240" fmla="*/ 2621280 h 4168140"/>
                <a:gd name="connsiteX241" fmla="*/ 3436620 w 11737340"/>
                <a:gd name="connsiteY241" fmla="*/ 2552700 h 4168140"/>
                <a:gd name="connsiteX242" fmla="*/ 3329940 w 11737340"/>
                <a:gd name="connsiteY242" fmla="*/ 2423160 h 4168140"/>
                <a:gd name="connsiteX243" fmla="*/ 3261360 w 11737340"/>
                <a:gd name="connsiteY243" fmla="*/ 2324100 h 4168140"/>
                <a:gd name="connsiteX244" fmla="*/ 3131820 w 11737340"/>
                <a:gd name="connsiteY244" fmla="*/ 2209800 h 4168140"/>
                <a:gd name="connsiteX245" fmla="*/ 3040380 w 11737340"/>
                <a:gd name="connsiteY245" fmla="*/ 2141220 h 4168140"/>
                <a:gd name="connsiteX246" fmla="*/ 2910840 w 11737340"/>
                <a:gd name="connsiteY246" fmla="*/ 2034540 h 4168140"/>
                <a:gd name="connsiteX247" fmla="*/ 2849880 w 11737340"/>
                <a:gd name="connsiteY247" fmla="*/ 1958340 h 4168140"/>
                <a:gd name="connsiteX248" fmla="*/ 2743200 w 11737340"/>
                <a:gd name="connsiteY248" fmla="*/ 1889760 h 4168140"/>
                <a:gd name="connsiteX249" fmla="*/ 2659380 w 11737340"/>
                <a:gd name="connsiteY249" fmla="*/ 1844040 h 4168140"/>
                <a:gd name="connsiteX250" fmla="*/ 2575560 w 11737340"/>
                <a:gd name="connsiteY250" fmla="*/ 1744980 h 4168140"/>
                <a:gd name="connsiteX251" fmla="*/ 2468880 w 11737340"/>
                <a:gd name="connsiteY251" fmla="*/ 1645920 h 4168140"/>
                <a:gd name="connsiteX252" fmla="*/ 2400300 w 11737340"/>
                <a:gd name="connsiteY252" fmla="*/ 1607820 h 4168140"/>
                <a:gd name="connsiteX253" fmla="*/ 2263140 w 11737340"/>
                <a:gd name="connsiteY253" fmla="*/ 1501140 h 4168140"/>
                <a:gd name="connsiteX254" fmla="*/ 2171700 w 11737340"/>
                <a:gd name="connsiteY254" fmla="*/ 1432560 h 4168140"/>
                <a:gd name="connsiteX255" fmla="*/ 2087880 w 11737340"/>
                <a:gd name="connsiteY255" fmla="*/ 1363980 h 4168140"/>
                <a:gd name="connsiteX256" fmla="*/ 1950720 w 11737340"/>
                <a:gd name="connsiteY256" fmla="*/ 1272540 h 4168140"/>
                <a:gd name="connsiteX257" fmla="*/ 1805940 w 11737340"/>
                <a:gd name="connsiteY257" fmla="*/ 1135380 h 4168140"/>
                <a:gd name="connsiteX258" fmla="*/ 1729740 w 11737340"/>
                <a:gd name="connsiteY258" fmla="*/ 1089660 h 4168140"/>
                <a:gd name="connsiteX259" fmla="*/ 1668780 w 11737340"/>
                <a:gd name="connsiteY259" fmla="*/ 1043940 h 4168140"/>
                <a:gd name="connsiteX260" fmla="*/ 1592580 w 11737340"/>
                <a:gd name="connsiteY260" fmla="*/ 990600 h 4168140"/>
                <a:gd name="connsiteX261" fmla="*/ 1470660 w 11737340"/>
                <a:gd name="connsiteY261" fmla="*/ 891540 h 4168140"/>
                <a:gd name="connsiteX262" fmla="*/ 1386840 w 11737340"/>
                <a:gd name="connsiteY262" fmla="*/ 845820 h 4168140"/>
                <a:gd name="connsiteX263" fmla="*/ 1318260 w 11737340"/>
                <a:gd name="connsiteY263" fmla="*/ 784860 h 4168140"/>
                <a:gd name="connsiteX264" fmla="*/ 1264920 w 11737340"/>
                <a:gd name="connsiteY264" fmla="*/ 723900 h 4168140"/>
                <a:gd name="connsiteX265" fmla="*/ 1181100 w 11737340"/>
                <a:gd name="connsiteY265" fmla="*/ 647700 h 4168140"/>
                <a:gd name="connsiteX266" fmla="*/ 1089660 w 11737340"/>
                <a:gd name="connsiteY266" fmla="*/ 624840 h 4168140"/>
                <a:gd name="connsiteX267" fmla="*/ 1021080 w 11737340"/>
                <a:gd name="connsiteY267" fmla="*/ 586740 h 4168140"/>
                <a:gd name="connsiteX268" fmla="*/ 937260 w 11737340"/>
                <a:gd name="connsiteY268" fmla="*/ 548640 h 4168140"/>
                <a:gd name="connsiteX269" fmla="*/ 830580 w 11737340"/>
                <a:gd name="connsiteY269" fmla="*/ 510540 h 4168140"/>
                <a:gd name="connsiteX270" fmla="*/ 754380 w 11737340"/>
                <a:gd name="connsiteY270" fmla="*/ 457200 h 4168140"/>
                <a:gd name="connsiteX271" fmla="*/ 708660 w 11737340"/>
                <a:gd name="connsiteY271" fmla="*/ 419100 h 4168140"/>
                <a:gd name="connsiteX272" fmla="*/ 609600 w 11737340"/>
                <a:gd name="connsiteY272" fmla="*/ 396240 h 4168140"/>
                <a:gd name="connsiteX273" fmla="*/ 548640 w 11737340"/>
                <a:gd name="connsiteY273" fmla="*/ 320040 h 4168140"/>
                <a:gd name="connsiteX274" fmla="*/ 510540 w 11737340"/>
                <a:gd name="connsiteY274" fmla="*/ 251460 h 4168140"/>
                <a:gd name="connsiteX275" fmla="*/ 464820 w 11737340"/>
                <a:gd name="connsiteY275" fmla="*/ 190500 h 4168140"/>
                <a:gd name="connsiteX276" fmla="*/ 411480 w 11737340"/>
                <a:gd name="connsiteY276" fmla="*/ 137160 h 4168140"/>
                <a:gd name="connsiteX277" fmla="*/ 373380 w 11737340"/>
                <a:gd name="connsiteY277" fmla="*/ 45720 h 4168140"/>
                <a:gd name="connsiteX278" fmla="*/ 342900 w 11737340"/>
                <a:gd name="connsiteY278" fmla="*/ 0 h 4168140"/>
                <a:gd name="connsiteX279" fmla="*/ 327660 w 11737340"/>
                <a:gd name="connsiteY279" fmla="*/ 60960 h 4168140"/>
                <a:gd name="connsiteX280" fmla="*/ 289560 w 11737340"/>
                <a:gd name="connsiteY280" fmla="*/ 91440 h 4168140"/>
                <a:gd name="connsiteX281" fmla="*/ 236220 w 11737340"/>
                <a:gd name="connsiteY281" fmla="*/ 114300 h 4168140"/>
                <a:gd name="connsiteX282" fmla="*/ 198120 w 11737340"/>
                <a:gd name="connsiteY282" fmla="*/ 175260 h 4168140"/>
                <a:gd name="connsiteX283" fmla="*/ 175260 w 11737340"/>
                <a:gd name="connsiteY283" fmla="*/ 228600 h 4168140"/>
                <a:gd name="connsiteX284" fmla="*/ 114300 w 11737340"/>
                <a:gd name="connsiteY284" fmla="*/ 236220 h 4168140"/>
                <a:gd name="connsiteX285" fmla="*/ 45720 w 11737340"/>
                <a:gd name="connsiteY285" fmla="*/ 251460 h 4168140"/>
                <a:gd name="connsiteX286" fmla="*/ 0 w 11737340"/>
                <a:gd name="connsiteY286" fmla="*/ 281940 h 4168140"/>
                <a:gd name="connsiteX287" fmla="*/ 68580 w 11737340"/>
                <a:gd name="connsiteY287" fmla="*/ 320040 h 4168140"/>
                <a:gd name="connsiteX0" fmla="*/ 68580 w 11737340"/>
                <a:gd name="connsiteY0" fmla="*/ 320040 h 4168140"/>
                <a:gd name="connsiteX1" fmla="*/ 121920 w 11737340"/>
                <a:gd name="connsiteY1" fmla="*/ 381000 h 4168140"/>
                <a:gd name="connsiteX2" fmla="*/ 198120 w 11737340"/>
                <a:gd name="connsiteY2" fmla="*/ 419100 h 4168140"/>
                <a:gd name="connsiteX3" fmla="*/ 320040 w 11737340"/>
                <a:gd name="connsiteY3" fmla="*/ 510540 h 4168140"/>
                <a:gd name="connsiteX4" fmla="*/ 411480 w 11737340"/>
                <a:gd name="connsiteY4" fmla="*/ 563880 h 4168140"/>
                <a:gd name="connsiteX5" fmla="*/ 472440 w 11737340"/>
                <a:gd name="connsiteY5" fmla="*/ 632460 h 4168140"/>
                <a:gd name="connsiteX6" fmla="*/ 601980 w 11737340"/>
                <a:gd name="connsiteY6" fmla="*/ 708660 h 4168140"/>
                <a:gd name="connsiteX7" fmla="*/ 739140 w 11737340"/>
                <a:gd name="connsiteY7" fmla="*/ 784860 h 4168140"/>
                <a:gd name="connsiteX8" fmla="*/ 861060 w 11737340"/>
                <a:gd name="connsiteY8" fmla="*/ 868680 h 4168140"/>
                <a:gd name="connsiteX9" fmla="*/ 944880 w 11737340"/>
                <a:gd name="connsiteY9" fmla="*/ 952500 h 4168140"/>
                <a:gd name="connsiteX10" fmla="*/ 1021080 w 11737340"/>
                <a:gd name="connsiteY10" fmla="*/ 1005840 h 4168140"/>
                <a:gd name="connsiteX11" fmla="*/ 1097280 w 11737340"/>
                <a:gd name="connsiteY11" fmla="*/ 1043940 h 4168140"/>
                <a:gd name="connsiteX12" fmla="*/ 1181100 w 11737340"/>
                <a:gd name="connsiteY12" fmla="*/ 1104900 h 4168140"/>
                <a:gd name="connsiteX13" fmla="*/ 1249680 w 11737340"/>
                <a:gd name="connsiteY13" fmla="*/ 1150620 h 4168140"/>
                <a:gd name="connsiteX14" fmla="*/ 1341120 w 11737340"/>
                <a:gd name="connsiteY14" fmla="*/ 1196340 h 4168140"/>
                <a:gd name="connsiteX15" fmla="*/ 1417320 w 11737340"/>
                <a:gd name="connsiteY15" fmla="*/ 1257300 h 4168140"/>
                <a:gd name="connsiteX16" fmla="*/ 1493520 w 11737340"/>
                <a:gd name="connsiteY16" fmla="*/ 1333500 h 4168140"/>
                <a:gd name="connsiteX17" fmla="*/ 1569720 w 11737340"/>
                <a:gd name="connsiteY17" fmla="*/ 1356360 h 4168140"/>
                <a:gd name="connsiteX18" fmla="*/ 1684020 w 11737340"/>
                <a:gd name="connsiteY18" fmla="*/ 1424940 h 4168140"/>
                <a:gd name="connsiteX19" fmla="*/ 1729740 w 11737340"/>
                <a:gd name="connsiteY19" fmla="*/ 1485900 h 4168140"/>
                <a:gd name="connsiteX20" fmla="*/ 1844040 w 11737340"/>
                <a:gd name="connsiteY20" fmla="*/ 1569720 h 4168140"/>
                <a:gd name="connsiteX21" fmla="*/ 1935480 w 11737340"/>
                <a:gd name="connsiteY21" fmla="*/ 1615440 h 4168140"/>
                <a:gd name="connsiteX22" fmla="*/ 2049780 w 11737340"/>
                <a:gd name="connsiteY22" fmla="*/ 1691640 h 4168140"/>
                <a:gd name="connsiteX23" fmla="*/ 2133600 w 11737340"/>
                <a:gd name="connsiteY23" fmla="*/ 1729740 h 4168140"/>
                <a:gd name="connsiteX24" fmla="*/ 2202180 w 11737340"/>
                <a:gd name="connsiteY24" fmla="*/ 1805940 h 4168140"/>
                <a:gd name="connsiteX25" fmla="*/ 2255520 w 11737340"/>
                <a:gd name="connsiteY25" fmla="*/ 1821180 h 4168140"/>
                <a:gd name="connsiteX26" fmla="*/ 2316480 w 11737340"/>
                <a:gd name="connsiteY26" fmla="*/ 1866900 h 4168140"/>
                <a:gd name="connsiteX27" fmla="*/ 2423160 w 11737340"/>
                <a:gd name="connsiteY27" fmla="*/ 2004060 h 4168140"/>
                <a:gd name="connsiteX28" fmla="*/ 2476500 w 11737340"/>
                <a:gd name="connsiteY28" fmla="*/ 2087880 h 4168140"/>
                <a:gd name="connsiteX29" fmla="*/ 2567940 w 11737340"/>
                <a:gd name="connsiteY29" fmla="*/ 2148840 h 4168140"/>
                <a:gd name="connsiteX30" fmla="*/ 2682240 w 11737340"/>
                <a:gd name="connsiteY30" fmla="*/ 2186940 h 4168140"/>
                <a:gd name="connsiteX31" fmla="*/ 2743200 w 11737340"/>
                <a:gd name="connsiteY31" fmla="*/ 2209800 h 4168140"/>
                <a:gd name="connsiteX32" fmla="*/ 2811780 w 11737340"/>
                <a:gd name="connsiteY32" fmla="*/ 2247900 h 4168140"/>
                <a:gd name="connsiteX33" fmla="*/ 2887980 w 11737340"/>
                <a:gd name="connsiteY33" fmla="*/ 2301240 h 4168140"/>
                <a:gd name="connsiteX34" fmla="*/ 2979420 w 11737340"/>
                <a:gd name="connsiteY34" fmla="*/ 2385060 h 4168140"/>
                <a:gd name="connsiteX35" fmla="*/ 3055620 w 11737340"/>
                <a:gd name="connsiteY35" fmla="*/ 2461260 h 4168140"/>
                <a:gd name="connsiteX36" fmla="*/ 3139440 w 11737340"/>
                <a:gd name="connsiteY36" fmla="*/ 2537460 h 4168140"/>
                <a:gd name="connsiteX37" fmla="*/ 3261360 w 11737340"/>
                <a:gd name="connsiteY37" fmla="*/ 2628900 h 4168140"/>
                <a:gd name="connsiteX38" fmla="*/ 3345180 w 11737340"/>
                <a:gd name="connsiteY38" fmla="*/ 2720340 h 4168140"/>
                <a:gd name="connsiteX39" fmla="*/ 3444240 w 11737340"/>
                <a:gd name="connsiteY39" fmla="*/ 2796540 h 4168140"/>
                <a:gd name="connsiteX40" fmla="*/ 3558540 w 11737340"/>
                <a:gd name="connsiteY40" fmla="*/ 2872740 h 4168140"/>
                <a:gd name="connsiteX41" fmla="*/ 3619500 w 11737340"/>
                <a:gd name="connsiteY41" fmla="*/ 2979420 h 4168140"/>
                <a:gd name="connsiteX42" fmla="*/ 3619500 w 11737340"/>
                <a:gd name="connsiteY42" fmla="*/ 2979420 h 4168140"/>
                <a:gd name="connsiteX43" fmla="*/ 3649980 w 11737340"/>
                <a:gd name="connsiteY43" fmla="*/ 3048000 h 4168140"/>
                <a:gd name="connsiteX44" fmla="*/ 3703320 w 11737340"/>
                <a:gd name="connsiteY44" fmla="*/ 3086100 h 4168140"/>
                <a:gd name="connsiteX45" fmla="*/ 3764280 w 11737340"/>
                <a:gd name="connsiteY45" fmla="*/ 3063240 h 4168140"/>
                <a:gd name="connsiteX46" fmla="*/ 3848100 w 11737340"/>
                <a:gd name="connsiteY46" fmla="*/ 3025140 h 4168140"/>
                <a:gd name="connsiteX47" fmla="*/ 3916680 w 11737340"/>
                <a:gd name="connsiteY47" fmla="*/ 3032760 h 4168140"/>
                <a:gd name="connsiteX48" fmla="*/ 4030980 w 11737340"/>
                <a:gd name="connsiteY48" fmla="*/ 3063240 h 4168140"/>
                <a:gd name="connsiteX49" fmla="*/ 4137660 w 11737340"/>
                <a:gd name="connsiteY49" fmla="*/ 3101340 h 4168140"/>
                <a:gd name="connsiteX50" fmla="*/ 4259580 w 11737340"/>
                <a:gd name="connsiteY50" fmla="*/ 3147060 h 4168140"/>
                <a:gd name="connsiteX51" fmla="*/ 4381500 w 11737340"/>
                <a:gd name="connsiteY51" fmla="*/ 3192780 h 4168140"/>
                <a:gd name="connsiteX52" fmla="*/ 4526280 w 11737340"/>
                <a:gd name="connsiteY52" fmla="*/ 3276600 h 4168140"/>
                <a:gd name="connsiteX53" fmla="*/ 4587240 w 11737340"/>
                <a:gd name="connsiteY53" fmla="*/ 3299460 h 4168140"/>
                <a:gd name="connsiteX54" fmla="*/ 4610100 w 11737340"/>
                <a:gd name="connsiteY54" fmla="*/ 3352800 h 4168140"/>
                <a:gd name="connsiteX55" fmla="*/ 4648200 w 11737340"/>
                <a:gd name="connsiteY55" fmla="*/ 3436620 h 4168140"/>
                <a:gd name="connsiteX56" fmla="*/ 4671060 w 11737340"/>
                <a:gd name="connsiteY56" fmla="*/ 3520440 h 4168140"/>
                <a:gd name="connsiteX57" fmla="*/ 4678680 w 11737340"/>
                <a:gd name="connsiteY57" fmla="*/ 3589020 h 4168140"/>
                <a:gd name="connsiteX58" fmla="*/ 4686300 w 11737340"/>
                <a:gd name="connsiteY58" fmla="*/ 3649980 h 4168140"/>
                <a:gd name="connsiteX59" fmla="*/ 4724400 w 11737340"/>
                <a:gd name="connsiteY59" fmla="*/ 3680460 h 4168140"/>
                <a:gd name="connsiteX60" fmla="*/ 4785360 w 11737340"/>
                <a:gd name="connsiteY60" fmla="*/ 3672840 h 4168140"/>
                <a:gd name="connsiteX61" fmla="*/ 4869180 w 11737340"/>
                <a:gd name="connsiteY61" fmla="*/ 3703320 h 4168140"/>
                <a:gd name="connsiteX62" fmla="*/ 4914900 w 11737340"/>
                <a:gd name="connsiteY62" fmla="*/ 3756660 h 4168140"/>
                <a:gd name="connsiteX63" fmla="*/ 5105400 w 11737340"/>
                <a:gd name="connsiteY63" fmla="*/ 3832860 h 4168140"/>
                <a:gd name="connsiteX64" fmla="*/ 5173980 w 11737340"/>
                <a:gd name="connsiteY64" fmla="*/ 3886200 h 4168140"/>
                <a:gd name="connsiteX65" fmla="*/ 5242560 w 11737340"/>
                <a:gd name="connsiteY65" fmla="*/ 3924300 h 4168140"/>
                <a:gd name="connsiteX66" fmla="*/ 5364480 w 11737340"/>
                <a:gd name="connsiteY66" fmla="*/ 3962400 h 4168140"/>
                <a:gd name="connsiteX67" fmla="*/ 5516880 w 11737340"/>
                <a:gd name="connsiteY67" fmla="*/ 4046220 h 4168140"/>
                <a:gd name="connsiteX68" fmla="*/ 5585460 w 11737340"/>
                <a:gd name="connsiteY68" fmla="*/ 4099560 h 4168140"/>
                <a:gd name="connsiteX69" fmla="*/ 5661660 w 11737340"/>
                <a:gd name="connsiteY69" fmla="*/ 4122420 h 4168140"/>
                <a:gd name="connsiteX70" fmla="*/ 5745480 w 11737340"/>
                <a:gd name="connsiteY70" fmla="*/ 4130040 h 4168140"/>
                <a:gd name="connsiteX71" fmla="*/ 5836920 w 11737340"/>
                <a:gd name="connsiteY71" fmla="*/ 4130040 h 4168140"/>
                <a:gd name="connsiteX72" fmla="*/ 5951220 w 11737340"/>
                <a:gd name="connsiteY72" fmla="*/ 4145280 h 4168140"/>
                <a:gd name="connsiteX73" fmla="*/ 6035040 w 11737340"/>
                <a:gd name="connsiteY73" fmla="*/ 4168140 h 4168140"/>
                <a:gd name="connsiteX74" fmla="*/ 6149340 w 11737340"/>
                <a:gd name="connsiteY74" fmla="*/ 4137660 h 4168140"/>
                <a:gd name="connsiteX75" fmla="*/ 6286500 w 11737340"/>
                <a:gd name="connsiteY75" fmla="*/ 4114800 h 4168140"/>
                <a:gd name="connsiteX76" fmla="*/ 6393180 w 11737340"/>
                <a:gd name="connsiteY76" fmla="*/ 4053840 h 4168140"/>
                <a:gd name="connsiteX77" fmla="*/ 6484620 w 11737340"/>
                <a:gd name="connsiteY77" fmla="*/ 4038600 h 4168140"/>
                <a:gd name="connsiteX78" fmla="*/ 6583680 w 11737340"/>
                <a:gd name="connsiteY78" fmla="*/ 3970020 h 4168140"/>
                <a:gd name="connsiteX79" fmla="*/ 6697980 w 11737340"/>
                <a:gd name="connsiteY79" fmla="*/ 3886200 h 4168140"/>
                <a:gd name="connsiteX80" fmla="*/ 6728460 w 11737340"/>
                <a:gd name="connsiteY80" fmla="*/ 3817620 h 4168140"/>
                <a:gd name="connsiteX81" fmla="*/ 6842760 w 11737340"/>
                <a:gd name="connsiteY81" fmla="*/ 3733800 h 4168140"/>
                <a:gd name="connsiteX82" fmla="*/ 6972300 w 11737340"/>
                <a:gd name="connsiteY82" fmla="*/ 3642360 h 4168140"/>
                <a:gd name="connsiteX83" fmla="*/ 7078980 w 11737340"/>
                <a:gd name="connsiteY83" fmla="*/ 3528060 h 4168140"/>
                <a:gd name="connsiteX84" fmla="*/ 7139940 w 11737340"/>
                <a:gd name="connsiteY84" fmla="*/ 3444240 h 4168140"/>
                <a:gd name="connsiteX85" fmla="*/ 7269480 w 11737340"/>
                <a:gd name="connsiteY85" fmla="*/ 3284220 h 4168140"/>
                <a:gd name="connsiteX86" fmla="*/ 7330440 w 11737340"/>
                <a:gd name="connsiteY86" fmla="*/ 3185160 h 4168140"/>
                <a:gd name="connsiteX87" fmla="*/ 7376160 w 11737340"/>
                <a:gd name="connsiteY87" fmla="*/ 3116580 h 4168140"/>
                <a:gd name="connsiteX88" fmla="*/ 7444740 w 11737340"/>
                <a:gd name="connsiteY88" fmla="*/ 3093720 h 4168140"/>
                <a:gd name="connsiteX89" fmla="*/ 7513320 w 11737340"/>
                <a:gd name="connsiteY89" fmla="*/ 3101340 h 4168140"/>
                <a:gd name="connsiteX90" fmla="*/ 7576820 w 11737340"/>
                <a:gd name="connsiteY90" fmla="*/ 3093720 h 4168140"/>
                <a:gd name="connsiteX91" fmla="*/ 7729220 w 11737340"/>
                <a:gd name="connsiteY91" fmla="*/ 3136900 h 4168140"/>
                <a:gd name="connsiteX92" fmla="*/ 7833360 w 11737340"/>
                <a:gd name="connsiteY92" fmla="*/ 3180080 h 4168140"/>
                <a:gd name="connsiteX93" fmla="*/ 7967980 w 11737340"/>
                <a:gd name="connsiteY93" fmla="*/ 3208020 h 4168140"/>
                <a:gd name="connsiteX94" fmla="*/ 8161020 w 11737340"/>
                <a:gd name="connsiteY94" fmla="*/ 3268980 h 4168140"/>
                <a:gd name="connsiteX95" fmla="*/ 8290560 w 11737340"/>
                <a:gd name="connsiteY95" fmla="*/ 3337560 h 4168140"/>
                <a:gd name="connsiteX96" fmla="*/ 8382000 w 11737340"/>
                <a:gd name="connsiteY96" fmla="*/ 3360420 h 4168140"/>
                <a:gd name="connsiteX97" fmla="*/ 8458200 w 11737340"/>
                <a:gd name="connsiteY97" fmla="*/ 3398520 h 4168140"/>
                <a:gd name="connsiteX98" fmla="*/ 8595360 w 11737340"/>
                <a:gd name="connsiteY98" fmla="*/ 3512820 h 4168140"/>
                <a:gd name="connsiteX99" fmla="*/ 8641080 w 11737340"/>
                <a:gd name="connsiteY99" fmla="*/ 3566160 h 4168140"/>
                <a:gd name="connsiteX100" fmla="*/ 8702040 w 11737340"/>
                <a:gd name="connsiteY100" fmla="*/ 3604260 h 4168140"/>
                <a:gd name="connsiteX101" fmla="*/ 8763000 w 11737340"/>
                <a:gd name="connsiteY101" fmla="*/ 3634740 h 4168140"/>
                <a:gd name="connsiteX102" fmla="*/ 8846820 w 11737340"/>
                <a:gd name="connsiteY102" fmla="*/ 3632200 h 4168140"/>
                <a:gd name="connsiteX103" fmla="*/ 8968740 w 11737340"/>
                <a:gd name="connsiteY103" fmla="*/ 3634740 h 4168140"/>
                <a:gd name="connsiteX104" fmla="*/ 9060180 w 11737340"/>
                <a:gd name="connsiteY104" fmla="*/ 3642360 h 4168140"/>
                <a:gd name="connsiteX105" fmla="*/ 9151620 w 11737340"/>
                <a:gd name="connsiteY105" fmla="*/ 3657600 h 4168140"/>
                <a:gd name="connsiteX106" fmla="*/ 9230360 w 11737340"/>
                <a:gd name="connsiteY106" fmla="*/ 3657600 h 4168140"/>
                <a:gd name="connsiteX107" fmla="*/ 9331960 w 11737340"/>
                <a:gd name="connsiteY107" fmla="*/ 3629660 h 4168140"/>
                <a:gd name="connsiteX108" fmla="*/ 9433560 w 11737340"/>
                <a:gd name="connsiteY108" fmla="*/ 3589020 h 4168140"/>
                <a:gd name="connsiteX109" fmla="*/ 9535160 w 11737340"/>
                <a:gd name="connsiteY109" fmla="*/ 3540760 h 4168140"/>
                <a:gd name="connsiteX110" fmla="*/ 9646920 w 11737340"/>
                <a:gd name="connsiteY110" fmla="*/ 3489960 h 4168140"/>
                <a:gd name="connsiteX111" fmla="*/ 9784080 w 11737340"/>
                <a:gd name="connsiteY111" fmla="*/ 3444240 h 4168140"/>
                <a:gd name="connsiteX112" fmla="*/ 9860280 w 11737340"/>
                <a:gd name="connsiteY112" fmla="*/ 3383280 h 4168140"/>
                <a:gd name="connsiteX113" fmla="*/ 9921240 w 11737340"/>
                <a:gd name="connsiteY113" fmla="*/ 3314700 h 4168140"/>
                <a:gd name="connsiteX114" fmla="*/ 9997440 w 11737340"/>
                <a:gd name="connsiteY114" fmla="*/ 3208020 h 4168140"/>
                <a:gd name="connsiteX115" fmla="*/ 10043160 w 11737340"/>
                <a:gd name="connsiteY115" fmla="*/ 3101340 h 4168140"/>
                <a:gd name="connsiteX116" fmla="*/ 10104120 w 11737340"/>
                <a:gd name="connsiteY116" fmla="*/ 3017520 h 4168140"/>
                <a:gd name="connsiteX117" fmla="*/ 10157460 w 11737340"/>
                <a:gd name="connsiteY117" fmla="*/ 2933700 h 4168140"/>
                <a:gd name="connsiteX118" fmla="*/ 10218420 w 11737340"/>
                <a:gd name="connsiteY118" fmla="*/ 2849880 h 4168140"/>
                <a:gd name="connsiteX119" fmla="*/ 10294620 w 11737340"/>
                <a:gd name="connsiteY119" fmla="*/ 2735580 h 4168140"/>
                <a:gd name="connsiteX120" fmla="*/ 10347960 w 11737340"/>
                <a:gd name="connsiteY120" fmla="*/ 2621280 h 4168140"/>
                <a:gd name="connsiteX121" fmla="*/ 10431780 w 11737340"/>
                <a:gd name="connsiteY121" fmla="*/ 2499360 h 4168140"/>
                <a:gd name="connsiteX122" fmla="*/ 10500360 w 11737340"/>
                <a:gd name="connsiteY122" fmla="*/ 2354580 h 4168140"/>
                <a:gd name="connsiteX123" fmla="*/ 10553700 w 11737340"/>
                <a:gd name="connsiteY123" fmla="*/ 2263140 h 4168140"/>
                <a:gd name="connsiteX124" fmla="*/ 10584180 w 11737340"/>
                <a:gd name="connsiteY124" fmla="*/ 2194560 h 4168140"/>
                <a:gd name="connsiteX125" fmla="*/ 10624820 w 11737340"/>
                <a:gd name="connsiteY125" fmla="*/ 2125980 h 4168140"/>
                <a:gd name="connsiteX126" fmla="*/ 10675620 w 11737340"/>
                <a:gd name="connsiteY126" fmla="*/ 2049780 h 4168140"/>
                <a:gd name="connsiteX127" fmla="*/ 10690860 w 11737340"/>
                <a:gd name="connsiteY127" fmla="*/ 1988820 h 4168140"/>
                <a:gd name="connsiteX128" fmla="*/ 10713720 w 11737340"/>
                <a:gd name="connsiteY128" fmla="*/ 1927860 h 4168140"/>
                <a:gd name="connsiteX129" fmla="*/ 10767060 w 11737340"/>
                <a:gd name="connsiteY129" fmla="*/ 1859280 h 4168140"/>
                <a:gd name="connsiteX130" fmla="*/ 10873740 w 11737340"/>
                <a:gd name="connsiteY130" fmla="*/ 1828800 h 4168140"/>
                <a:gd name="connsiteX131" fmla="*/ 11079480 w 11737340"/>
                <a:gd name="connsiteY131" fmla="*/ 1767840 h 4168140"/>
                <a:gd name="connsiteX132" fmla="*/ 11247120 w 11737340"/>
                <a:gd name="connsiteY132" fmla="*/ 1684020 h 4168140"/>
                <a:gd name="connsiteX133" fmla="*/ 11407140 w 11737340"/>
                <a:gd name="connsiteY133" fmla="*/ 1628140 h 4168140"/>
                <a:gd name="connsiteX134" fmla="*/ 11490960 w 11737340"/>
                <a:gd name="connsiteY134" fmla="*/ 1577340 h 4168140"/>
                <a:gd name="connsiteX135" fmla="*/ 11635740 w 11737340"/>
                <a:gd name="connsiteY135" fmla="*/ 1508760 h 4168140"/>
                <a:gd name="connsiteX136" fmla="*/ 11737340 w 11737340"/>
                <a:gd name="connsiteY136" fmla="*/ 1442720 h 4168140"/>
                <a:gd name="connsiteX137" fmla="*/ 11620500 w 11737340"/>
                <a:gd name="connsiteY137" fmla="*/ 1417320 h 4168140"/>
                <a:gd name="connsiteX138" fmla="*/ 11567160 w 11737340"/>
                <a:gd name="connsiteY138" fmla="*/ 1379220 h 4168140"/>
                <a:gd name="connsiteX139" fmla="*/ 11498580 w 11737340"/>
                <a:gd name="connsiteY139" fmla="*/ 1318260 h 4168140"/>
                <a:gd name="connsiteX140" fmla="*/ 11468100 w 11737340"/>
                <a:gd name="connsiteY140" fmla="*/ 1280160 h 4168140"/>
                <a:gd name="connsiteX141" fmla="*/ 11442700 w 11737340"/>
                <a:gd name="connsiteY141" fmla="*/ 1231900 h 4168140"/>
                <a:gd name="connsiteX142" fmla="*/ 11384280 w 11737340"/>
                <a:gd name="connsiteY142" fmla="*/ 1310640 h 4168140"/>
                <a:gd name="connsiteX143" fmla="*/ 11353800 w 11737340"/>
                <a:gd name="connsiteY143" fmla="*/ 1356360 h 4168140"/>
                <a:gd name="connsiteX144" fmla="*/ 11224260 w 11737340"/>
                <a:gd name="connsiteY144" fmla="*/ 1417320 h 4168140"/>
                <a:gd name="connsiteX145" fmla="*/ 11109960 w 11737340"/>
                <a:gd name="connsiteY145" fmla="*/ 1463040 h 4168140"/>
                <a:gd name="connsiteX146" fmla="*/ 10911840 w 11737340"/>
                <a:gd name="connsiteY146" fmla="*/ 1524000 h 4168140"/>
                <a:gd name="connsiteX147" fmla="*/ 10774680 w 11737340"/>
                <a:gd name="connsiteY147" fmla="*/ 1546860 h 4168140"/>
                <a:gd name="connsiteX148" fmla="*/ 10675620 w 11737340"/>
                <a:gd name="connsiteY148" fmla="*/ 1615440 h 4168140"/>
                <a:gd name="connsiteX149" fmla="*/ 10568940 w 11737340"/>
                <a:gd name="connsiteY149" fmla="*/ 1676400 h 4168140"/>
                <a:gd name="connsiteX150" fmla="*/ 10485120 w 11737340"/>
                <a:gd name="connsiteY150" fmla="*/ 1760220 h 4168140"/>
                <a:gd name="connsiteX151" fmla="*/ 10454640 w 11737340"/>
                <a:gd name="connsiteY151" fmla="*/ 1836420 h 4168140"/>
                <a:gd name="connsiteX152" fmla="*/ 10416540 w 11737340"/>
                <a:gd name="connsiteY152" fmla="*/ 1927860 h 4168140"/>
                <a:gd name="connsiteX153" fmla="*/ 10401300 w 11737340"/>
                <a:gd name="connsiteY153" fmla="*/ 2004060 h 4168140"/>
                <a:gd name="connsiteX154" fmla="*/ 10363200 w 11737340"/>
                <a:gd name="connsiteY154" fmla="*/ 2095500 h 4168140"/>
                <a:gd name="connsiteX155" fmla="*/ 10317480 w 11737340"/>
                <a:gd name="connsiteY155" fmla="*/ 2225040 h 4168140"/>
                <a:gd name="connsiteX156" fmla="*/ 10287000 w 11737340"/>
                <a:gd name="connsiteY156" fmla="*/ 2346960 h 4168140"/>
                <a:gd name="connsiteX157" fmla="*/ 10218420 w 11737340"/>
                <a:gd name="connsiteY157" fmla="*/ 2499360 h 4168140"/>
                <a:gd name="connsiteX158" fmla="*/ 10134600 w 11737340"/>
                <a:gd name="connsiteY158" fmla="*/ 2621280 h 4168140"/>
                <a:gd name="connsiteX159" fmla="*/ 10043160 w 11737340"/>
                <a:gd name="connsiteY159" fmla="*/ 2735580 h 4168140"/>
                <a:gd name="connsiteX160" fmla="*/ 9974580 w 11737340"/>
                <a:gd name="connsiteY160" fmla="*/ 2857500 h 4168140"/>
                <a:gd name="connsiteX161" fmla="*/ 9906000 w 11737340"/>
                <a:gd name="connsiteY161" fmla="*/ 2941320 h 4168140"/>
                <a:gd name="connsiteX162" fmla="*/ 9860280 w 11737340"/>
                <a:gd name="connsiteY162" fmla="*/ 3032760 h 4168140"/>
                <a:gd name="connsiteX163" fmla="*/ 9806940 w 11737340"/>
                <a:gd name="connsiteY163" fmla="*/ 3116580 h 4168140"/>
                <a:gd name="connsiteX164" fmla="*/ 9715500 w 11737340"/>
                <a:gd name="connsiteY164" fmla="*/ 3208020 h 4168140"/>
                <a:gd name="connsiteX165" fmla="*/ 9616440 w 11737340"/>
                <a:gd name="connsiteY165" fmla="*/ 3261360 h 4168140"/>
                <a:gd name="connsiteX166" fmla="*/ 9532620 w 11737340"/>
                <a:gd name="connsiteY166" fmla="*/ 3329940 h 4168140"/>
                <a:gd name="connsiteX167" fmla="*/ 9471660 w 11737340"/>
                <a:gd name="connsiteY167" fmla="*/ 3375660 h 4168140"/>
                <a:gd name="connsiteX168" fmla="*/ 9410700 w 11737340"/>
                <a:gd name="connsiteY168" fmla="*/ 3429000 h 4168140"/>
                <a:gd name="connsiteX169" fmla="*/ 9288780 w 11737340"/>
                <a:gd name="connsiteY169" fmla="*/ 3436620 h 4168140"/>
                <a:gd name="connsiteX170" fmla="*/ 9166860 w 11737340"/>
                <a:gd name="connsiteY170" fmla="*/ 3444240 h 4168140"/>
                <a:gd name="connsiteX171" fmla="*/ 9029700 w 11737340"/>
                <a:gd name="connsiteY171" fmla="*/ 3413760 h 4168140"/>
                <a:gd name="connsiteX172" fmla="*/ 8823960 w 11737340"/>
                <a:gd name="connsiteY172" fmla="*/ 3360420 h 4168140"/>
                <a:gd name="connsiteX173" fmla="*/ 8679180 w 11737340"/>
                <a:gd name="connsiteY173" fmla="*/ 3329940 h 4168140"/>
                <a:gd name="connsiteX174" fmla="*/ 8572500 w 11737340"/>
                <a:gd name="connsiteY174" fmla="*/ 3276600 h 4168140"/>
                <a:gd name="connsiteX175" fmla="*/ 8465820 w 11737340"/>
                <a:gd name="connsiteY175" fmla="*/ 3215640 h 4168140"/>
                <a:gd name="connsiteX176" fmla="*/ 8321040 w 11737340"/>
                <a:gd name="connsiteY176" fmla="*/ 3177540 h 4168140"/>
                <a:gd name="connsiteX177" fmla="*/ 8199120 w 11737340"/>
                <a:gd name="connsiteY177" fmla="*/ 3131820 h 4168140"/>
                <a:gd name="connsiteX178" fmla="*/ 8069580 w 11737340"/>
                <a:gd name="connsiteY178" fmla="*/ 3078480 h 4168140"/>
                <a:gd name="connsiteX179" fmla="*/ 7917180 w 11737340"/>
                <a:gd name="connsiteY179" fmla="*/ 2994660 h 4168140"/>
                <a:gd name="connsiteX180" fmla="*/ 7787640 w 11737340"/>
                <a:gd name="connsiteY180" fmla="*/ 2971800 h 4168140"/>
                <a:gd name="connsiteX181" fmla="*/ 7719060 w 11737340"/>
                <a:gd name="connsiteY181" fmla="*/ 2933700 h 4168140"/>
                <a:gd name="connsiteX182" fmla="*/ 7612380 w 11737340"/>
                <a:gd name="connsiteY182" fmla="*/ 2903220 h 4168140"/>
                <a:gd name="connsiteX183" fmla="*/ 7566660 w 11737340"/>
                <a:gd name="connsiteY183" fmla="*/ 2887980 h 4168140"/>
                <a:gd name="connsiteX184" fmla="*/ 7551420 w 11737340"/>
                <a:gd name="connsiteY184" fmla="*/ 2849880 h 4168140"/>
                <a:gd name="connsiteX185" fmla="*/ 7533640 w 11737340"/>
                <a:gd name="connsiteY185" fmla="*/ 2788920 h 4168140"/>
                <a:gd name="connsiteX186" fmla="*/ 7475220 w 11737340"/>
                <a:gd name="connsiteY186" fmla="*/ 2857500 h 4168140"/>
                <a:gd name="connsiteX187" fmla="*/ 7414260 w 11737340"/>
                <a:gd name="connsiteY187" fmla="*/ 2887980 h 4168140"/>
                <a:gd name="connsiteX188" fmla="*/ 7345680 w 11737340"/>
                <a:gd name="connsiteY188" fmla="*/ 2971800 h 4168140"/>
                <a:gd name="connsiteX189" fmla="*/ 7315200 w 11737340"/>
                <a:gd name="connsiteY189" fmla="*/ 2994660 h 4168140"/>
                <a:gd name="connsiteX190" fmla="*/ 7261860 w 11737340"/>
                <a:gd name="connsiteY190" fmla="*/ 3009900 h 4168140"/>
                <a:gd name="connsiteX191" fmla="*/ 7193280 w 11737340"/>
                <a:gd name="connsiteY191" fmla="*/ 3025140 h 4168140"/>
                <a:gd name="connsiteX192" fmla="*/ 7155180 w 11737340"/>
                <a:gd name="connsiteY192" fmla="*/ 3078480 h 4168140"/>
                <a:gd name="connsiteX193" fmla="*/ 7109460 w 11737340"/>
                <a:gd name="connsiteY193" fmla="*/ 3154680 h 4168140"/>
                <a:gd name="connsiteX194" fmla="*/ 7048500 w 11737340"/>
                <a:gd name="connsiteY194" fmla="*/ 3246120 h 4168140"/>
                <a:gd name="connsiteX195" fmla="*/ 6995160 w 11737340"/>
                <a:gd name="connsiteY195" fmla="*/ 3307080 h 4168140"/>
                <a:gd name="connsiteX196" fmla="*/ 6972300 w 11737340"/>
                <a:gd name="connsiteY196" fmla="*/ 3352800 h 4168140"/>
                <a:gd name="connsiteX197" fmla="*/ 6949440 w 11737340"/>
                <a:gd name="connsiteY197" fmla="*/ 3413760 h 4168140"/>
                <a:gd name="connsiteX198" fmla="*/ 6949440 w 11737340"/>
                <a:gd name="connsiteY198" fmla="*/ 3413760 h 4168140"/>
                <a:gd name="connsiteX199" fmla="*/ 6911340 w 11737340"/>
                <a:gd name="connsiteY199" fmla="*/ 3474720 h 4168140"/>
                <a:gd name="connsiteX200" fmla="*/ 6888480 w 11737340"/>
                <a:gd name="connsiteY200" fmla="*/ 3505200 h 4168140"/>
                <a:gd name="connsiteX201" fmla="*/ 6819900 w 11737340"/>
                <a:gd name="connsiteY201" fmla="*/ 3566160 h 4168140"/>
                <a:gd name="connsiteX202" fmla="*/ 6743700 w 11737340"/>
                <a:gd name="connsiteY202" fmla="*/ 3581400 h 4168140"/>
                <a:gd name="connsiteX203" fmla="*/ 6675120 w 11737340"/>
                <a:gd name="connsiteY203" fmla="*/ 3657600 h 4168140"/>
                <a:gd name="connsiteX204" fmla="*/ 6629400 w 11737340"/>
                <a:gd name="connsiteY204" fmla="*/ 3718560 h 4168140"/>
                <a:gd name="connsiteX205" fmla="*/ 6576060 w 11737340"/>
                <a:gd name="connsiteY205" fmla="*/ 3779520 h 4168140"/>
                <a:gd name="connsiteX206" fmla="*/ 6484620 w 11737340"/>
                <a:gd name="connsiteY206" fmla="*/ 3817620 h 4168140"/>
                <a:gd name="connsiteX207" fmla="*/ 6400800 w 11737340"/>
                <a:gd name="connsiteY207" fmla="*/ 3832860 h 4168140"/>
                <a:gd name="connsiteX208" fmla="*/ 6263640 w 11737340"/>
                <a:gd name="connsiteY208" fmla="*/ 3870960 h 4168140"/>
                <a:gd name="connsiteX209" fmla="*/ 6126480 w 11737340"/>
                <a:gd name="connsiteY209" fmla="*/ 3901440 h 4168140"/>
                <a:gd name="connsiteX210" fmla="*/ 6027420 w 11737340"/>
                <a:gd name="connsiteY210" fmla="*/ 3916680 h 4168140"/>
                <a:gd name="connsiteX211" fmla="*/ 5890260 w 11737340"/>
                <a:gd name="connsiteY211" fmla="*/ 3878580 h 4168140"/>
                <a:gd name="connsiteX212" fmla="*/ 5821680 w 11737340"/>
                <a:gd name="connsiteY212" fmla="*/ 3863340 h 4168140"/>
                <a:gd name="connsiteX213" fmla="*/ 5737860 w 11737340"/>
                <a:gd name="connsiteY213" fmla="*/ 3825240 h 4168140"/>
                <a:gd name="connsiteX214" fmla="*/ 5638800 w 11737340"/>
                <a:gd name="connsiteY214" fmla="*/ 3794760 h 4168140"/>
                <a:gd name="connsiteX215" fmla="*/ 5524500 w 11737340"/>
                <a:gd name="connsiteY215" fmla="*/ 3756660 h 4168140"/>
                <a:gd name="connsiteX216" fmla="*/ 5448300 w 11737340"/>
                <a:gd name="connsiteY216" fmla="*/ 3718560 h 4168140"/>
                <a:gd name="connsiteX217" fmla="*/ 5349240 w 11737340"/>
                <a:gd name="connsiteY217" fmla="*/ 3657600 h 4168140"/>
                <a:gd name="connsiteX218" fmla="*/ 5295900 w 11737340"/>
                <a:gd name="connsiteY218" fmla="*/ 3619500 h 4168140"/>
                <a:gd name="connsiteX219" fmla="*/ 5234940 w 11737340"/>
                <a:gd name="connsiteY219" fmla="*/ 3596640 h 4168140"/>
                <a:gd name="connsiteX220" fmla="*/ 5135880 w 11737340"/>
                <a:gd name="connsiteY220" fmla="*/ 3550920 h 4168140"/>
                <a:gd name="connsiteX221" fmla="*/ 5059680 w 11737340"/>
                <a:gd name="connsiteY221" fmla="*/ 3505200 h 4168140"/>
                <a:gd name="connsiteX222" fmla="*/ 5029200 w 11737340"/>
                <a:gd name="connsiteY222" fmla="*/ 3482340 h 4168140"/>
                <a:gd name="connsiteX223" fmla="*/ 4960620 w 11737340"/>
                <a:gd name="connsiteY223" fmla="*/ 3413760 h 4168140"/>
                <a:gd name="connsiteX224" fmla="*/ 4876800 w 11737340"/>
                <a:gd name="connsiteY224" fmla="*/ 3299460 h 4168140"/>
                <a:gd name="connsiteX225" fmla="*/ 4808220 w 11737340"/>
                <a:gd name="connsiteY225" fmla="*/ 3200400 h 4168140"/>
                <a:gd name="connsiteX226" fmla="*/ 4777740 w 11737340"/>
                <a:gd name="connsiteY226" fmla="*/ 3147060 h 4168140"/>
                <a:gd name="connsiteX227" fmla="*/ 4724400 w 11737340"/>
                <a:gd name="connsiteY227" fmla="*/ 3108960 h 4168140"/>
                <a:gd name="connsiteX228" fmla="*/ 4648200 w 11737340"/>
                <a:gd name="connsiteY228" fmla="*/ 3063240 h 4168140"/>
                <a:gd name="connsiteX229" fmla="*/ 4533900 w 11737340"/>
                <a:gd name="connsiteY229" fmla="*/ 2979420 h 4168140"/>
                <a:gd name="connsiteX230" fmla="*/ 4427220 w 11737340"/>
                <a:gd name="connsiteY230" fmla="*/ 2941320 h 4168140"/>
                <a:gd name="connsiteX231" fmla="*/ 4366260 w 11737340"/>
                <a:gd name="connsiteY231" fmla="*/ 2903220 h 4168140"/>
                <a:gd name="connsiteX232" fmla="*/ 4244340 w 11737340"/>
                <a:gd name="connsiteY232" fmla="*/ 2842260 h 4168140"/>
                <a:gd name="connsiteX233" fmla="*/ 4145280 w 11737340"/>
                <a:gd name="connsiteY233" fmla="*/ 2811780 h 4168140"/>
                <a:gd name="connsiteX234" fmla="*/ 4038600 w 11737340"/>
                <a:gd name="connsiteY234" fmla="*/ 2804160 h 4168140"/>
                <a:gd name="connsiteX235" fmla="*/ 3954780 w 11737340"/>
                <a:gd name="connsiteY235" fmla="*/ 2819400 h 4168140"/>
                <a:gd name="connsiteX236" fmla="*/ 3863340 w 11737340"/>
                <a:gd name="connsiteY236" fmla="*/ 2804160 h 4168140"/>
                <a:gd name="connsiteX237" fmla="*/ 3741420 w 11737340"/>
                <a:gd name="connsiteY237" fmla="*/ 2781300 h 4168140"/>
                <a:gd name="connsiteX238" fmla="*/ 3649980 w 11737340"/>
                <a:gd name="connsiteY238" fmla="*/ 2743200 h 4168140"/>
                <a:gd name="connsiteX239" fmla="*/ 3573780 w 11737340"/>
                <a:gd name="connsiteY239" fmla="*/ 2674620 h 4168140"/>
                <a:gd name="connsiteX240" fmla="*/ 3482340 w 11737340"/>
                <a:gd name="connsiteY240" fmla="*/ 2621280 h 4168140"/>
                <a:gd name="connsiteX241" fmla="*/ 3436620 w 11737340"/>
                <a:gd name="connsiteY241" fmla="*/ 2552700 h 4168140"/>
                <a:gd name="connsiteX242" fmla="*/ 3329940 w 11737340"/>
                <a:gd name="connsiteY242" fmla="*/ 2423160 h 4168140"/>
                <a:gd name="connsiteX243" fmla="*/ 3261360 w 11737340"/>
                <a:gd name="connsiteY243" fmla="*/ 2324100 h 4168140"/>
                <a:gd name="connsiteX244" fmla="*/ 3131820 w 11737340"/>
                <a:gd name="connsiteY244" fmla="*/ 2209800 h 4168140"/>
                <a:gd name="connsiteX245" fmla="*/ 3040380 w 11737340"/>
                <a:gd name="connsiteY245" fmla="*/ 2141220 h 4168140"/>
                <a:gd name="connsiteX246" fmla="*/ 2910840 w 11737340"/>
                <a:gd name="connsiteY246" fmla="*/ 2034540 h 4168140"/>
                <a:gd name="connsiteX247" fmla="*/ 2849880 w 11737340"/>
                <a:gd name="connsiteY247" fmla="*/ 1958340 h 4168140"/>
                <a:gd name="connsiteX248" fmla="*/ 2743200 w 11737340"/>
                <a:gd name="connsiteY248" fmla="*/ 1889760 h 4168140"/>
                <a:gd name="connsiteX249" fmla="*/ 2659380 w 11737340"/>
                <a:gd name="connsiteY249" fmla="*/ 1844040 h 4168140"/>
                <a:gd name="connsiteX250" fmla="*/ 2575560 w 11737340"/>
                <a:gd name="connsiteY250" fmla="*/ 1744980 h 4168140"/>
                <a:gd name="connsiteX251" fmla="*/ 2468880 w 11737340"/>
                <a:gd name="connsiteY251" fmla="*/ 1645920 h 4168140"/>
                <a:gd name="connsiteX252" fmla="*/ 2400300 w 11737340"/>
                <a:gd name="connsiteY252" fmla="*/ 1607820 h 4168140"/>
                <a:gd name="connsiteX253" fmla="*/ 2263140 w 11737340"/>
                <a:gd name="connsiteY253" fmla="*/ 1501140 h 4168140"/>
                <a:gd name="connsiteX254" fmla="*/ 2171700 w 11737340"/>
                <a:gd name="connsiteY254" fmla="*/ 1432560 h 4168140"/>
                <a:gd name="connsiteX255" fmla="*/ 2087880 w 11737340"/>
                <a:gd name="connsiteY255" fmla="*/ 1363980 h 4168140"/>
                <a:gd name="connsiteX256" fmla="*/ 1950720 w 11737340"/>
                <a:gd name="connsiteY256" fmla="*/ 1272540 h 4168140"/>
                <a:gd name="connsiteX257" fmla="*/ 1805940 w 11737340"/>
                <a:gd name="connsiteY257" fmla="*/ 1135380 h 4168140"/>
                <a:gd name="connsiteX258" fmla="*/ 1729740 w 11737340"/>
                <a:gd name="connsiteY258" fmla="*/ 1089660 h 4168140"/>
                <a:gd name="connsiteX259" fmla="*/ 1668780 w 11737340"/>
                <a:gd name="connsiteY259" fmla="*/ 1043940 h 4168140"/>
                <a:gd name="connsiteX260" fmla="*/ 1592580 w 11737340"/>
                <a:gd name="connsiteY260" fmla="*/ 990600 h 4168140"/>
                <a:gd name="connsiteX261" fmla="*/ 1470660 w 11737340"/>
                <a:gd name="connsiteY261" fmla="*/ 891540 h 4168140"/>
                <a:gd name="connsiteX262" fmla="*/ 1386840 w 11737340"/>
                <a:gd name="connsiteY262" fmla="*/ 845820 h 4168140"/>
                <a:gd name="connsiteX263" fmla="*/ 1318260 w 11737340"/>
                <a:gd name="connsiteY263" fmla="*/ 784860 h 4168140"/>
                <a:gd name="connsiteX264" fmla="*/ 1264920 w 11737340"/>
                <a:gd name="connsiteY264" fmla="*/ 723900 h 4168140"/>
                <a:gd name="connsiteX265" fmla="*/ 1181100 w 11737340"/>
                <a:gd name="connsiteY265" fmla="*/ 647700 h 4168140"/>
                <a:gd name="connsiteX266" fmla="*/ 1089660 w 11737340"/>
                <a:gd name="connsiteY266" fmla="*/ 624840 h 4168140"/>
                <a:gd name="connsiteX267" fmla="*/ 1021080 w 11737340"/>
                <a:gd name="connsiteY267" fmla="*/ 586740 h 4168140"/>
                <a:gd name="connsiteX268" fmla="*/ 937260 w 11737340"/>
                <a:gd name="connsiteY268" fmla="*/ 548640 h 4168140"/>
                <a:gd name="connsiteX269" fmla="*/ 830580 w 11737340"/>
                <a:gd name="connsiteY269" fmla="*/ 510540 h 4168140"/>
                <a:gd name="connsiteX270" fmla="*/ 754380 w 11737340"/>
                <a:gd name="connsiteY270" fmla="*/ 457200 h 4168140"/>
                <a:gd name="connsiteX271" fmla="*/ 708660 w 11737340"/>
                <a:gd name="connsiteY271" fmla="*/ 419100 h 4168140"/>
                <a:gd name="connsiteX272" fmla="*/ 609600 w 11737340"/>
                <a:gd name="connsiteY272" fmla="*/ 396240 h 4168140"/>
                <a:gd name="connsiteX273" fmla="*/ 548640 w 11737340"/>
                <a:gd name="connsiteY273" fmla="*/ 320040 h 4168140"/>
                <a:gd name="connsiteX274" fmla="*/ 510540 w 11737340"/>
                <a:gd name="connsiteY274" fmla="*/ 251460 h 4168140"/>
                <a:gd name="connsiteX275" fmla="*/ 464820 w 11737340"/>
                <a:gd name="connsiteY275" fmla="*/ 190500 h 4168140"/>
                <a:gd name="connsiteX276" fmla="*/ 411480 w 11737340"/>
                <a:gd name="connsiteY276" fmla="*/ 137160 h 4168140"/>
                <a:gd name="connsiteX277" fmla="*/ 373380 w 11737340"/>
                <a:gd name="connsiteY277" fmla="*/ 45720 h 4168140"/>
                <a:gd name="connsiteX278" fmla="*/ 342900 w 11737340"/>
                <a:gd name="connsiteY278" fmla="*/ 0 h 4168140"/>
                <a:gd name="connsiteX279" fmla="*/ 327660 w 11737340"/>
                <a:gd name="connsiteY279" fmla="*/ 60960 h 4168140"/>
                <a:gd name="connsiteX280" fmla="*/ 289560 w 11737340"/>
                <a:gd name="connsiteY280" fmla="*/ 91440 h 4168140"/>
                <a:gd name="connsiteX281" fmla="*/ 236220 w 11737340"/>
                <a:gd name="connsiteY281" fmla="*/ 114300 h 4168140"/>
                <a:gd name="connsiteX282" fmla="*/ 198120 w 11737340"/>
                <a:gd name="connsiteY282" fmla="*/ 175260 h 4168140"/>
                <a:gd name="connsiteX283" fmla="*/ 175260 w 11737340"/>
                <a:gd name="connsiteY283" fmla="*/ 228600 h 4168140"/>
                <a:gd name="connsiteX284" fmla="*/ 114300 w 11737340"/>
                <a:gd name="connsiteY284" fmla="*/ 236220 h 4168140"/>
                <a:gd name="connsiteX285" fmla="*/ 45720 w 11737340"/>
                <a:gd name="connsiteY285" fmla="*/ 251460 h 4168140"/>
                <a:gd name="connsiteX286" fmla="*/ 0 w 11737340"/>
                <a:gd name="connsiteY286" fmla="*/ 281940 h 4168140"/>
                <a:gd name="connsiteX287" fmla="*/ 68580 w 11737340"/>
                <a:gd name="connsiteY287" fmla="*/ 320040 h 4168140"/>
                <a:gd name="connsiteX0" fmla="*/ 68580 w 11737340"/>
                <a:gd name="connsiteY0" fmla="*/ 320040 h 4168140"/>
                <a:gd name="connsiteX1" fmla="*/ 121920 w 11737340"/>
                <a:gd name="connsiteY1" fmla="*/ 381000 h 4168140"/>
                <a:gd name="connsiteX2" fmla="*/ 198120 w 11737340"/>
                <a:gd name="connsiteY2" fmla="*/ 419100 h 4168140"/>
                <a:gd name="connsiteX3" fmla="*/ 320040 w 11737340"/>
                <a:gd name="connsiteY3" fmla="*/ 510540 h 4168140"/>
                <a:gd name="connsiteX4" fmla="*/ 411480 w 11737340"/>
                <a:gd name="connsiteY4" fmla="*/ 563880 h 4168140"/>
                <a:gd name="connsiteX5" fmla="*/ 472440 w 11737340"/>
                <a:gd name="connsiteY5" fmla="*/ 632460 h 4168140"/>
                <a:gd name="connsiteX6" fmla="*/ 601980 w 11737340"/>
                <a:gd name="connsiteY6" fmla="*/ 708660 h 4168140"/>
                <a:gd name="connsiteX7" fmla="*/ 739140 w 11737340"/>
                <a:gd name="connsiteY7" fmla="*/ 784860 h 4168140"/>
                <a:gd name="connsiteX8" fmla="*/ 861060 w 11737340"/>
                <a:gd name="connsiteY8" fmla="*/ 868680 h 4168140"/>
                <a:gd name="connsiteX9" fmla="*/ 944880 w 11737340"/>
                <a:gd name="connsiteY9" fmla="*/ 952500 h 4168140"/>
                <a:gd name="connsiteX10" fmla="*/ 1021080 w 11737340"/>
                <a:gd name="connsiteY10" fmla="*/ 1005840 h 4168140"/>
                <a:gd name="connsiteX11" fmla="*/ 1097280 w 11737340"/>
                <a:gd name="connsiteY11" fmla="*/ 1043940 h 4168140"/>
                <a:gd name="connsiteX12" fmla="*/ 1181100 w 11737340"/>
                <a:gd name="connsiteY12" fmla="*/ 1104900 h 4168140"/>
                <a:gd name="connsiteX13" fmla="*/ 1249680 w 11737340"/>
                <a:gd name="connsiteY13" fmla="*/ 1150620 h 4168140"/>
                <a:gd name="connsiteX14" fmla="*/ 1341120 w 11737340"/>
                <a:gd name="connsiteY14" fmla="*/ 1196340 h 4168140"/>
                <a:gd name="connsiteX15" fmla="*/ 1417320 w 11737340"/>
                <a:gd name="connsiteY15" fmla="*/ 1257300 h 4168140"/>
                <a:gd name="connsiteX16" fmla="*/ 1493520 w 11737340"/>
                <a:gd name="connsiteY16" fmla="*/ 1333500 h 4168140"/>
                <a:gd name="connsiteX17" fmla="*/ 1569720 w 11737340"/>
                <a:gd name="connsiteY17" fmla="*/ 1356360 h 4168140"/>
                <a:gd name="connsiteX18" fmla="*/ 1684020 w 11737340"/>
                <a:gd name="connsiteY18" fmla="*/ 1424940 h 4168140"/>
                <a:gd name="connsiteX19" fmla="*/ 1729740 w 11737340"/>
                <a:gd name="connsiteY19" fmla="*/ 1485900 h 4168140"/>
                <a:gd name="connsiteX20" fmla="*/ 1844040 w 11737340"/>
                <a:gd name="connsiteY20" fmla="*/ 1569720 h 4168140"/>
                <a:gd name="connsiteX21" fmla="*/ 1935480 w 11737340"/>
                <a:gd name="connsiteY21" fmla="*/ 1615440 h 4168140"/>
                <a:gd name="connsiteX22" fmla="*/ 2049780 w 11737340"/>
                <a:gd name="connsiteY22" fmla="*/ 1691640 h 4168140"/>
                <a:gd name="connsiteX23" fmla="*/ 2133600 w 11737340"/>
                <a:gd name="connsiteY23" fmla="*/ 1729740 h 4168140"/>
                <a:gd name="connsiteX24" fmla="*/ 2202180 w 11737340"/>
                <a:gd name="connsiteY24" fmla="*/ 1805940 h 4168140"/>
                <a:gd name="connsiteX25" fmla="*/ 2255520 w 11737340"/>
                <a:gd name="connsiteY25" fmla="*/ 1821180 h 4168140"/>
                <a:gd name="connsiteX26" fmla="*/ 2316480 w 11737340"/>
                <a:gd name="connsiteY26" fmla="*/ 1866900 h 4168140"/>
                <a:gd name="connsiteX27" fmla="*/ 2423160 w 11737340"/>
                <a:gd name="connsiteY27" fmla="*/ 2004060 h 4168140"/>
                <a:gd name="connsiteX28" fmla="*/ 2476500 w 11737340"/>
                <a:gd name="connsiteY28" fmla="*/ 2087880 h 4168140"/>
                <a:gd name="connsiteX29" fmla="*/ 2567940 w 11737340"/>
                <a:gd name="connsiteY29" fmla="*/ 2148840 h 4168140"/>
                <a:gd name="connsiteX30" fmla="*/ 2682240 w 11737340"/>
                <a:gd name="connsiteY30" fmla="*/ 2186940 h 4168140"/>
                <a:gd name="connsiteX31" fmla="*/ 2743200 w 11737340"/>
                <a:gd name="connsiteY31" fmla="*/ 2209800 h 4168140"/>
                <a:gd name="connsiteX32" fmla="*/ 2811780 w 11737340"/>
                <a:gd name="connsiteY32" fmla="*/ 2247900 h 4168140"/>
                <a:gd name="connsiteX33" fmla="*/ 2887980 w 11737340"/>
                <a:gd name="connsiteY33" fmla="*/ 2301240 h 4168140"/>
                <a:gd name="connsiteX34" fmla="*/ 2979420 w 11737340"/>
                <a:gd name="connsiteY34" fmla="*/ 2385060 h 4168140"/>
                <a:gd name="connsiteX35" fmla="*/ 3055620 w 11737340"/>
                <a:gd name="connsiteY35" fmla="*/ 2461260 h 4168140"/>
                <a:gd name="connsiteX36" fmla="*/ 3139440 w 11737340"/>
                <a:gd name="connsiteY36" fmla="*/ 2537460 h 4168140"/>
                <a:gd name="connsiteX37" fmla="*/ 3261360 w 11737340"/>
                <a:gd name="connsiteY37" fmla="*/ 2628900 h 4168140"/>
                <a:gd name="connsiteX38" fmla="*/ 3345180 w 11737340"/>
                <a:gd name="connsiteY38" fmla="*/ 2720340 h 4168140"/>
                <a:gd name="connsiteX39" fmla="*/ 3444240 w 11737340"/>
                <a:gd name="connsiteY39" fmla="*/ 2796540 h 4168140"/>
                <a:gd name="connsiteX40" fmla="*/ 3558540 w 11737340"/>
                <a:gd name="connsiteY40" fmla="*/ 2872740 h 4168140"/>
                <a:gd name="connsiteX41" fmla="*/ 3619500 w 11737340"/>
                <a:gd name="connsiteY41" fmla="*/ 2979420 h 4168140"/>
                <a:gd name="connsiteX42" fmla="*/ 3619500 w 11737340"/>
                <a:gd name="connsiteY42" fmla="*/ 2979420 h 4168140"/>
                <a:gd name="connsiteX43" fmla="*/ 3649980 w 11737340"/>
                <a:gd name="connsiteY43" fmla="*/ 3048000 h 4168140"/>
                <a:gd name="connsiteX44" fmla="*/ 3703320 w 11737340"/>
                <a:gd name="connsiteY44" fmla="*/ 3086100 h 4168140"/>
                <a:gd name="connsiteX45" fmla="*/ 3764280 w 11737340"/>
                <a:gd name="connsiteY45" fmla="*/ 3063240 h 4168140"/>
                <a:gd name="connsiteX46" fmla="*/ 3848100 w 11737340"/>
                <a:gd name="connsiteY46" fmla="*/ 3025140 h 4168140"/>
                <a:gd name="connsiteX47" fmla="*/ 3916680 w 11737340"/>
                <a:gd name="connsiteY47" fmla="*/ 3032760 h 4168140"/>
                <a:gd name="connsiteX48" fmla="*/ 4030980 w 11737340"/>
                <a:gd name="connsiteY48" fmla="*/ 3063240 h 4168140"/>
                <a:gd name="connsiteX49" fmla="*/ 4137660 w 11737340"/>
                <a:gd name="connsiteY49" fmla="*/ 3101340 h 4168140"/>
                <a:gd name="connsiteX50" fmla="*/ 4259580 w 11737340"/>
                <a:gd name="connsiteY50" fmla="*/ 3147060 h 4168140"/>
                <a:gd name="connsiteX51" fmla="*/ 4381500 w 11737340"/>
                <a:gd name="connsiteY51" fmla="*/ 3192780 h 4168140"/>
                <a:gd name="connsiteX52" fmla="*/ 4526280 w 11737340"/>
                <a:gd name="connsiteY52" fmla="*/ 3276600 h 4168140"/>
                <a:gd name="connsiteX53" fmla="*/ 4587240 w 11737340"/>
                <a:gd name="connsiteY53" fmla="*/ 3299460 h 4168140"/>
                <a:gd name="connsiteX54" fmla="*/ 4610100 w 11737340"/>
                <a:gd name="connsiteY54" fmla="*/ 3352800 h 4168140"/>
                <a:gd name="connsiteX55" fmla="*/ 4648200 w 11737340"/>
                <a:gd name="connsiteY55" fmla="*/ 3436620 h 4168140"/>
                <a:gd name="connsiteX56" fmla="*/ 4671060 w 11737340"/>
                <a:gd name="connsiteY56" fmla="*/ 3520440 h 4168140"/>
                <a:gd name="connsiteX57" fmla="*/ 4678680 w 11737340"/>
                <a:gd name="connsiteY57" fmla="*/ 3589020 h 4168140"/>
                <a:gd name="connsiteX58" fmla="*/ 4686300 w 11737340"/>
                <a:gd name="connsiteY58" fmla="*/ 3649980 h 4168140"/>
                <a:gd name="connsiteX59" fmla="*/ 4724400 w 11737340"/>
                <a:gd name="connsiteY59" fmla="*/ 3680460 h 4168140"/>
                <a:gd name="connsiteX60" fmla="*/ 4785360 w 11737340"/>
                <a:gd name="connsiteY60" fmla="*/ 3672840 h 4168140"/>
                <a:gd name="connsiteX61" fmla="*/ 4869180 w 11737340"/>
                <a:gd name="connsiteY61" fmla="*/ 3703320 h 4168140"/>
                <a:gd name="connsiteX62" fmla="*/ 4914900 w 11737340"/>
                <a:gd name="connsiteY62" fmla="*/ 3756660 h 4168140"/>
                <a:gd name="connsiteX63" fmla="*/ 5105400 w 11737340"/>
                <a:gd name="connsiteY63" fmla="*/ 3832860 h 4168140"/>
                <a:gd name="connsiteX64" fmla="*/ 5173980 w 11737340"/>
                <a:gd name="connsiteY64" fmla="*/ 3886200 h 4168140"/>
                <a:gd name="connsiteX65" fmla="*/ 5242560 w 11737340"/>
                <a:gd name="connsiteY65" fmla="*/ 3924300 h 4168140"/>
                <a:gd name="connsiteX66" fmla="*/ 5364480 w 11737340"/>
                <a:gd name="connsiteY66" fmla="*/ 3962400 h 4168140"/>
                <a:gd name="connsiteX67" fmla="*/ 5516880 w 11737340"/>
                <a:gd name="connsiteY67" fmla="*/ 4046220 h 4168140"/>
                <a:gd name="connsiteX68" fmla="*/ 5585460 w 11737340"/>
                <a:gd name="connsiteY68" fmla="*/ 4099560 h 4168140"/>
                <a:gd name="connsiteX69" fmla="*/ 5661660 w 11737340"/>
                <a:gd name="connsiteY69" fmla="*/ 4122420 h 4168140"/>
                <a:gd name="connsiteX70" fmla="*/ 5745480 w 11737340"/>
                <a:gd name="connsiteY70" fmla="*/ 4130040 h 4168140"/>
                <a:gd name="connsiteX71" fmla="*/ 5836920 w 11737340"/>
                <a:gd name="connsiteY71" fmla="*/ 4130040 h 4168140"/>
                <a:gd name="connsiteX72" fmla="*/ 5951220 w 11737340"/>
                <a:gd name="connsiteY72" fmla="*/ 4145280 h 4168140"/>
                <a:gd name="connsiteX73" fmla="*/ 6035040 w 11737340"/>
                <a:gd name="connsiteY73" fmla="*/ 4168140 h 4168140"/>
                <a:gd name="connsiteX74" fmla="*/ 6149340 w 11737340"/>
                <a:gd name="connsiteY74" fmla="*/ 4137660 h 4168140"/>
                <a:gd name="connsiteX75" fmla="*/ 6286500 w 11737340"/>
                <a:gd name="connsiteY75" fmla="*/ 4114800 h 4168140"/>
                <a:gd name="connsiteX76" fmla="*/ 6393180 w 11737340"/>
                <a:gd name="connsiteY76" fmla="*/ 4053840 h 4168140"/>
                <a:gd name="connsiteX77" fmla="*/ 6484620 w 11737340"/>
                <a:gd name="connsiteY77" fmla="*/ 4038600 h 4168140"/>
                <a:gd name="connsiteX78" fmla="*/ 6583680 w 11737340"/>
                <a:gd name="connsiteY78" fmla="*/ 3970020 h 4168140"/>
                <a:gd name="connsiteX79" fmla="*/ 6697980 w 11737340"/>
                <a:gd name="connsiteY79" fmla="*/ 3886200 h 4168140"/>
                <a:gd name="connsiteX80" fmla="*/ 6728460 w 11737340"/>
                <a:gd name="connsiteY80" fmla="*/ 3817620 h 4168140"/>
                <a:gd name="connsiteX81" fmla="*/ 6842760 w 11737340"/>
                <a:gd name="connsiteY81" fmla="*/ 3733800 h 4168140"/>
                <a:gd name="connsiteX82" fmla="*/ 6972300 w 11737340"/>
                <a:gd name="connsiteY82" fmla="*/ 3642360 h 4168140"/>
                <a:gd name="connsiteX83" fmla="*/ 7078980 w 11737340"/>
                <a:gd name="connsiteY83" fmla="*/ 3528060 h 4168140"/>
                <a:gd name="connsiteX84" fmla="*/ 7139940 w 11737340"/>
                <a:gd name="connsiteY84" fmla="*/ 3444240 h 4168140"/>
                <a:gd name="connsiteX85" fmla="*/ 7269480 w 11737340"/>
                <a:gd name="connsiteY85" fmla="*/ 3284220 h 4168140"/>
                <a:gd name="connsiteX86" fmla="*/ 7330440 w 11737340"/>
                <a:gd name="connsiteY86" fmla="*/ 3185160 h 4168140"/>
                <a:gd name="connsiteX87" fmla="*/ 7376160 w 11737340"/>
                <a:gd name="connsiteY87" fmla="*/ 3116580 h 4168140"/>
                <a:gd name="connsiteX88" fmla="*/ 7444740 w 11737340"/>
                <a:gd name="connsiteY88" fmla="*/ 3093720 h 4168140"/>
                <a:gd name="connsiteX89" fmla="*/ 7513320 w 11737340"/>
                <a:gd name="connsiteY89" fmla="*/ 3101340 h 4168140"/>
                <a:gd name="connsiteX90" fmla="*/ 7576820 w 11737340"/>
                <a:gd name="connsiteY90" fmla="*/ 3093720 h 4168140"/>
                <a:gd name="connsiteX91" fmla="*/ 7729220 w 11737340"/>
                <a:gd name="connsiteY91" fmla="*/ 3136900 h 4168140"/>
                <a:gd name="connsiteX92" fmla="*/ 7833360 w 11737340"/>
                <a:gd name="connsiteY92" fmla="*/ 3180080 h 4168140"/>
                <a:gd name="connsiteX93" fmla="*/ 7967980 w 11737340"/>
                <a:gd name="connsiteY93" fmla="*/ 3208020 h 4168140"/>
                <a:gd name="connsiteX94" fmla="*/ 8161020 w 11737340"/>
                <a:gd name="connsiteY94" fmla="*/ 3296920 h 4168140"/>
                <a:gd name="connsiteX95" fmla="*/ 8290560 w 11737340"/>
                <a:gd name="connsiteY95" fmla="*/ 3337560 h 4168140"/>
                <a:gd name="connsiteX96" fmla="*/ 8382000 w 11737340"/>
                <a:gd name="connsiteY96" fmla="*/ 3360420 h 4168140"/>
                <a:gd name="connsiteX97" fmla="*/ 8458200 w 11737340"/>
                <a:gd name="connsiteY97" fmla="*/ 3398520 h 4168140"/>
                <a:gd name="connsiteX98" fmla="*/ 8595360 w 11737340"/>
                <a:gd name="connsiteY98" fmla="*/ 3512820 h 4168140"/>
                <a:gd name="connsiteX99" fmla="*/ 8641080 w 11737340"/>
                <a:gd name="connsiteY99" fmla="*/ 3566160 h 4168140"/>
                <a:gd name="connsiteX100" fmla="*/ 8702040 w 11737340"/>
                <a:gd name="connsiteY100" fmla="*/ 3604260 h 4168140"/>
                <a:gd name="connsiteX101" fmla="*/ 8763000 w 11737340"/>
                <a:gd name="connsiteY101" fmla="*/ 3634740 h 4168140"/>
                <a:gd name="connsiteX102" fmla="*/ 8846820 w 11737340"/>
                <a:gd name="connsiteY102" fmla="*/ 3632200 h 4168140"/>
                <a:gd name="connsiteX103" fmla="*/ 8968740 w 11737340"/>
                <a:gd name="connsiteY103" fmla="*/ 3634740 h 4168140"/>
                <a:gd name="connsiteX104" fmla="*/ 9060180 w 11737340"/>
                <a:gd name="connsiteY104" fmla="*/ 3642360 h 4168140"/>
                <a:gd name="connsiteX105" fmla="*/ 9151620 w 11737340"/>
                <a:gd name="connsiteY105" fmla="*/ 3657600 h 4168140"/>
                <a:gd name="connsiteX106" fmla="*/ 9230360 w 11737340"/>
                <a:gd name="connsiteY106" fmla="*/ 3657600 h 4168140"/>
                <a:gd name="connsiteX107" fmla="*/ 9331960 w 11737340"/>
                <a:gd name="connsiteY107" fmla="*/ 3629660 h 4168140"/>
                <a:gd name="connsiteX108" fmla="*/ 9433560 w 11737340"/>
                <a:gd name="connsiteY108" fmla="*/ 3589020 h 4168140"/>
                <a:gd name="connsiteX109" fmla="*/ 9535160 w 11737340"/>
                <a:gd name="connsiteY109" fmla="*/ 3540760 h 4168140"/>
                <a:gd name="connsiteX110" fmla="*/ 9646920 w 11737340"/>
                <a:gd name="connsiteY110" fmla="*/ 3489960 h 4168140"/>
                <a:gd name="connsiteX111" fmla="*/ 9784080 w 11737340"/>
                <a:gd name="connsiteY111" fmla="*/ 3444240 h 4168140"/>
                <a:gd name="connsiteX112" fmla="*/ 9860280 w 11737340"/>
                <a:gd name="connsiteY112" fmla="*/ 3383280 h 4168140"/>
                <a:gd name="connsiteX113" fmla="*/ 9921240 w 11737340"/>
                <a:gd name="connsiteY113" fmla="*/ 3314700 h 4168140"/>
                <a:gd name="connsiteX114" fmla="*/ 9997440 w 11737340"/>
                <a:gd name="connsiteY114" fmla="*/ 3208020 h 4168140"/>
                <a:gd name="connsiteX115" fmla="*/ 10043160 w 11737340"/>
                <a:gd name="connsiteY115" fmla="*/ 3101340 h 4168140"/>
                <a:gd name="connsiteX116" fmla="*/ 10104120 w 11737340"/>
                <a:gd name="connsiteY116" fmla="*/ 3017520 h 4168140"/>
                <a:gd name="connsiteX117" fmla="*/ 10157460 w 11737340"/>
                <a:gd name="connsiteY117" fmla="*/ 2933700 h 4168140"/>
                <a:gd name="connsiteX118" fmla="*/ 10218420 w 11737340"/>
                <a:gd name="connsiteY118" fmla="*/ 2849880 h 4168140"/>
                <a:gd name="connsiteX119" fmla="*/ 10294620 w 11737340"/>
                <a:gd name="connsiteY119" fmla="*/ 2735580 h 4168140"/>
                <a:gd name="connsiteX120" fmla="*/ 10347960 w 11737340"/>
                <a:gd name="connsiteY120" fmla="*/ 2621280 h 4168140"/>
                <a:gd name="connsiteX121" fmla="*/ 10431780 w 11737340"/>
                <a:gd name="connsiteY121" fmla="*/ 2499360 h 4168140"/>
                <a:gd name="connsiteX122" fmla="*/ 10500360 w 11737340"/>
                <a:gd name="connsiteY122" fmla="*/ 2354580 h 4168140"/>
                <a:gd name="connsiteX123" fmla="*/ 10553700 w 11737340"/>
                <a:gd name="connsiteY123" fmla="*/ 2263140 h 4168140"/>
                <a:gd name="connsiteX124" fmla="*/ 10584180 w 11737340"/>
                <a:gd name="connsiteY124" fmla="*/ 2194560 h 4168140"/>
                <a:gd name="connsiteX125" fmla="*/ 10624820 w 11737340"/>
                <a:gd name="connsiteY125" fmla="*/ 2125980 h 4168140"/>
                <a:gd name="connsiteX126" fmla="*/ 10675620 w 11737340"/>
                <a:gd name="connsiteY126" fmla="*/ 2049780 h 4168140"/>
                <a:gd name="connsiteX127" fmla="*/ 10690860 w 11737340"/>
                <a:gd name="connsiteY127" fmla="*/ 1988820 h 4168140"/>
                <a:gd name="connsiteX128" fmla="*/ 10713720 w 11737340"/>
                <a:gd name="connsiteY128" fmla="*/ 1927860 h 4168140"/>
                <a:gd name="connsiteX129" fmla="*/ 10767060 w 11737340"/>
                <a:gd name="connsiteY129" fmla="*/ 1859280 h 4168140"/>
                <a:gd name="connsiteX130" fmla="*/ 10873740 w 11737340"/>
                <a:gd name="connsiteY130" fmla="*/ 1828800 h 4168140"/>
                <a:gd name="connsiteX131" fmla="*/ 11079480 w 11737340"/>
                <a:gd name="connsiteY131" fmla="*/ 1767840 h 4168140"/>
                <a:gd name="connsiteX132" fmla="*/ 11247120 w 11737340"/>
                <a:gd name="connsiteY132" fmla="*/ 1684020 h 4168140"/>
                <a:gd name="connsiteX133" fmla="*/ 11407140 w 11737340"/>
                <a:gd name="connsiteY133" fmla="*/ 1628140 h 4168140"/>
                <a:gd name="connsiteX134" fmla="*/ 11490960 w 11737340"/>
                <a:gd name="connsiteY134" fmla="*/ 1577340 h 4168140"/>
                <a:gd name="connsiteX135" fmla="*/ 11635740 w 11737340"/>
                <a:gd name="connsiteY135" fmla="*/ 1508760 h 4168140"/>
                <a:gd name="connsiteX136" fmla="*/ 11737340 w 11737340"/>
                <a:gd name="connsiteY136" fmla="*/ 1442720 h 4168140"/>
                <a:gd name="connsiteX137" fmla="*/ 11620500 w 11737340"/>
                <a:gd name="connsiteY137" fmla="*/ 1417320 h 4168140"/>
                <a:gd name="connsiteX138" fmla="*/ 11567160 w 11737340"/>
                <a:gd name="connsiteY138" fmla="*/ 1379220 h 4168140"/>
                <a:gd name="connsiteX139" fmla="*/ 11498580 w 11737340"/>
                <a:gd name="connsiteY139" fmla="*/ 1318260 h 4168140"/>
                <a:gd name="connsiteX140" fmla="*/ 11468100 w 11737340"/>
                <a:gd name="connsiteY140" fmla="*/ 1280160 h 4168140"/>
                <a:gd name="connsiteX141" fmla="*/ 11442700 w 11737340"/>
                <a:gd name="connsiteY141" fmla="*/ 1231900 h 4168140"/>
                <a:gd name="connsiteX142" fmla="*/ 11384280 w 11737340"/>
                <a:gd name="connsiteY142" fmla="*/ 1310640 h 4168140"/>
                <a:gd name="connsiteX143" fmla="*/ 11353800 w 11737340"/>
                <a:gd name="connsiteY143" fmla="*/ 1356360 h 4168140"/>
                <a:gd name="connsiteX144" fmla="*/ 11224260 w 11737340"/>
                <a:gd name="connsiteY144" fmla="*/ 1417320 h 4168140"/>
                <a:gd name="connsiteX145" fmla="*/ 11109960 w 11737340"/>
                <a:gd name="connsiteY145" fmla="*/ 1463040 h 4168140"/>
                <a:gd name="connsiteX146" fmla="*/ 10911840 w 11737340"/>
                <a:gd name="connsiteY146" fmla="*/ 1524000 h 4168140"/>
                <a:gd name="connsiteX147" fmla="*/ 10774680 w 11737340"/>
                <a:gd name="connsiteY147" fmla="*/ 1546860 h 4168140"/>
                <a:gd name="connsiteX148" fmla="*/ 10675620 w 11737340"/>
                <a:gd name="connsiteY148" fmla="*/ 1615440 h 4168140"/>
                <a:gd name="connsiteX149" fmla="*/ 10568940 w 11737340"/>
                <a:gd name="connsiteY149" fmla="*/ 1676400 h 4168140"/>
                <a:gd name="connsiteX150" fmla="*/ 10485120 w 11737340"/>
                <a:gd name="connsiteY150" fmla="*/ 1760220 h 4168140"/>
                <a:gd name="connsiteX151" fmla="*/ 10454640 w 11737340"/>
                <a:gd name="connsiteY151" fmla="*/ 1836420 h 4168140"/>
                <a:gd name="connsiteX152" fmla="*/ 10416540 w 11737340"/>
                <a:gd name="connsiteY152" fmla="*/ 1927860 h 4168140"/>
                <a:gd name="connsiteX153" fmla="*/ 10401300 w 11737340"/>
                <a:gd name="connsiteY153" fmla="*/ 2004060 h 4168140"/>
                <a:gd name="connsiteX154" fmla="*/ 10363200 w 11737340"/>
                <a:gd name="connsiteY154" fmla="*/ 2095500 h 4168140"/>
                <a:gd name="connsiteX155" fmla="*/ 10317480 w 11737340"/>
                <a:gd name="connsiteY155" fmla="*/ 2225040 h 4168140"/>
                <a:gd name="connsiteX156" fmla="*/ 10287000 w 11737340"/>
                <a:gd name="connsiteY156" fmla="*/ 2346960 h 4168140"/>
                <a:gd name="connsiteX157" fmla="*/ 10218420 w 11737340"/>
                <a:gd name="connsiteY157" fmla="*/ 2499360 h 4168140"/>
                <a:gd name="connsiteX158" fmla="*/ 10134600 w 11737340"/>
                <a:gd name="connsiteY158" fmla="*/ 2621280 h 4168140"/>
                <a:gd name="connsiteX159" fmla="*/ 10043160 w 11737340"/>
                <a:gd name="connsiteY159" fmla="*/ 2735580 h 4168140"/>
                <a:gd name="connsiteX160" fmla="*/ 9974580 w 11737340"/>
                <a:gd name="connsiteY160" fmla="*/ 2857500 h 4168140"/>
                <a:gd name="connsiteX161" fmla="*/ 9906000 w 11737340"/>
                <a:gd name="connsiteY161" fmla="*/ 2941320 h 4168140"/>
                <a:gd name="connsiteX162" fmla="*/ 9860280 w 11737340"/>
                <a:gd name="connsiteY162" fmla="*/ 3032760 h 4168140"/>
                <a:gd name="connsiteX163" fmla="*/ 9806940 w 11737340"/>
                <a:gd name="connsiteY163" fmla="*/ 3116580 h 4168140"/>
                <a:gd name="connsiteX164" fmla="*/ 9715500 w 11737340"/>
                <a:gd name="connsiteY164" fmla="*/ 3208020 h 4168140"/>
                <a:gd name="connsiteX165" fmla="*/ 9616440 w 11737340"/>
                <a:gd name="connsiteY165" fmla="*/ 3261360 h 4168140"/>
                <a:gd name="connsiteX166" fmla="*/ 9532620 w 11737340"/>
                <a:gd name="connsiteY166" fmla="*/ 3329940 h 4168140"/>
                <a:gd name="connsiteX167" fmla="*/ 9471660 w 11737340"/>
                <a:gd name="connsiteY167" fmla="*/ 3375660 h 4168140"/>
                <a:gd name="connsiteX168" fmla="*/ 9410700 w 11737340"/>
                <a:gd name="connsiteY168" fmla="*/ 3429000 h 4168140"/>
                <a:gd name="connsiteX169" fmla="*/ 9288780 w 11737340"/>
                <a:gd name="connsiteY169" fmla="*/ 3436620 h 4168140"/>
                <a:gd name="connsiteX170" fmla="*/ 9166860 w 11737340"/>
                <a:gd name="connsiteY170" fmla="*/ 3444240 h 4168140"/>
                <a:gd name="connsiteX171" fmla="*/ 9029700 w 11737340"/>
                <a:gd name="connsiteY171" fmla="*/ 3413760 h 4168140"/>
                <a:gd name="connsiteX172" fmla="*/ 8823960 w 11737340"/>
                <a:gd name="connsiteY172" fmla="*/ 3360420 h 4168140"/>
                <a:gd name="connsiteX173" fmla="*/ 8679180 w 11737340"/>
                <a:gd name="connsiteY173" fmla="*/ 3329940 h 4168140"/>
                <a:gd name="connsiteX174" fmla="*/ 8572500 w 11737340"/>
                <a:gd name="connsiteY174" fmla="*/ 3276600 h 4168140"/>
                <a:gd name="connsiteX175" fmla="*/ 8465820 w 11737340"/>
                <a:gd name="connsiteY175" fmla="*/ 3215640 h 4168140"/>
                <a:gd name="connsiteX176" fmla="*/ 8321040 w 11737340"/>
                <a:gd name="connsiteY176" fmla="*/ 3177540 h 4168140"/>
                <a:gd name="connsiteX177" fmla="*/ 8199120 w 11737340"/>
                <a:gd name="connsiteY177" fmla="*/ 3131820 h 4168140"/>
                <a:gd name="connsiteX178" fmla="*/ 8069580 w 11737340"/>
                <a:gd name="connsiteY178" fmla="*/ 3078480 h 4168140"/>
                <a:gd name="connsiteX179" fmla="*/ 7917180 w 11737340"/>
                <a:gd name="connsiteY179" fmla="*/ 2994660 h 4168140"/>
                <a:gd name="connsiteX180" fmla="*/ 7787640 w 11737340"/>
                <a:gd name="connsiteY180" fmla="*/ 2971800 h 4168140"/>
                <a:gd name="connsiteX181" fmla="*/ 7719060 w 11737340"/>
                <a:gd name="connsiteY181" fmla="*/ 2933700 h 4168140"/>
                <a:gd name="connsiteX182" fmla="*/ 7612380 w 11737340"/>
                <a:gd name="connsiteY182" fmla="*/ 2903220 h 4168140"/>
                <a:gd name="connsiteX183" fmla="*/ 7566660 w 11737340"/>
                <a:gd name="connsiteY183" fmla="*/ 2887980 h 4168140"/>
                <a:gd name="connsiteX184" fmla="*/ 7551420 w 11737340"/>
                <a:gd name="connsiteY184" fmla="*/ 2849880 h 4168140"/>
                <a:gd name="connsiteX185" fmla="*/ 7533640 w 11737340"/>
                <a:gd name="connsiteY185" fmla="*/ 2788920 h 4168140"/>
                <a:gd name="connsiteX186" fmla="*/ 7475220 w 11737340"/>
                <a:gd name="connsiteY186" fmla="*/ 2857500 h 4168140"/>
                <a:gd name="connsiteX187" fmla="*/ 7414260 w 11737340"/>
                <a:gd name="connsiteY187" fmla="*/ 2887980 h 4168140"/>
                <a:gd name="connsiteX188" fmla="*/ 7345680 w 11737340"/>
                <a:gd name="connsiteY188" fmla="*/ 2971800 h 4168140"/>
                <a:gd name="connsiteX189" fmla="*/ 7315200 w 11737340"/>
                <a:gd name="connsiteY189" fmla="*/ 2994660 h 4168140"/>
                <a:gd name="connsiteX190" fmla="*/ 7261860 w 11737340"/>
                <a:gd name="connsiteY190" fmla="*/ 3009900 h 4168140"/>
                <a:gd name="connsiteX191" fmla="*/ 7193280 w 11737340"/>
                <a:gd name="connsiteY191" fmla="*/ 3025140 h 4168140"/>
                <a:gd name="connsiteX192" fmla="*/ 7155180 w 11737340"/>
                <a:gd name="connsiteY192" fmla="*/ 3078480 h 4168140"/>
                <a:gd name="connsiteX193" fmla="*/ 7109460 w 11737340"/>
                <a:gd name="connsiteY193" fmla="*/ 3154680 h 4168140"/>
                <a:gd name="connsiteX194" fmla="*/ 7048500 w 11737340"/>
                <a:gd name="connsiteY194" fmla="*/ 3246120 h 4168140"/>
                <a:gd name="connsiteX195" fmla="*/ 6995160 w 11737340"/>
                <a:gd name="connsiteY195" fmla="*/ 3307080 h 4168140"/>
                <a:gd name="connsiteX196" fmla="*/ 6972300 w 11737340"/>
                <a:gd name="connsiteY196" fmla="*/ 3352800 h 4168140"/>
                <a:gd name="connsiteX197" fmla="*/ 6949440 w 11737340"/>
                <a:gd name="connsiteY197" fmla="*/ 3413760 h 4168140"/>
                <a:gd name="connsiteX198" fmla="*/ 6949440 w 11737340"/>
                <a:gd name="connsiteY198" fmla="*/ 3413760 h 4168140"/>
                <a:gd name="connsiteX199" fmla="*/ 6911340 w 11737340"/>
                <a:gd name="connsiteY199" fmla="*/ 3474720 h 4168140"/>
                <a:gd name="connsiteX200" fmla="*/ 6888480 w 11737340"/>
                <a:gd name="connsiteY200" fmla="*/ 3505200 h 4168140"/>
                <a:gd name="connsiteX201" fmla="*/ 6819900 w 11737340"/>
                <a:gd name="connsiteY201" fmla="*/ 3566160 h 4168140"/>
                <a:gd name="connsiteX202" fmla="*/ 6743700 w 11737340"/>
                <a:gd name="connsiteY202" fmla="*/ 3581400 h 4168140"/>
                <a:gd name="connsiteX203" fmla="*/ 6675120 w 11737340"/>
                <a:gd name="connsiteY203" fmla="*/ 3657600 h 4168140"/>
                <a:gd name="connsiteX204" fmla="*/ 6629400 w 11737340"/>
                <a:gd name="connsiteY204" fmla="*/ 3718560 h 4168140"/>
                <a:gd name="connsiteX205" fmla="*/ 6576060 w 11737340"/>
                <a:gd name="connsiteY205" fmla="*/ 3779520 h 4168140"/>
                <a:gd name="connsiteX206" fmla="*/ 6484620 w 11737340"/>
                <a:gd name="connsiteY206" fmla="*/ 3817620 h 4168140"/>
                <a:gd name="connsiteX207" fmla="*/ 6400800 w 11737340"/>
                <a:gd name="connsiteY207" fmla="*/ 3832860 h 4168140"/>
                <a:gd name="connsiteX208" fmla="*/ 6263640 w 11737340"/>
                <a:gd name="connsiteY208" fmla="*/ 3870960 h 4168140"/>
                <a:gd name="connsiteX209" fmla="*/ 6126480 w 11737340"/>
                <a:gd name="connsiteY209" fmla="*/ 3901440 h 4168140"/>
                <a:gd name="connsiteX210" fmla="*/ 6027420 w 11737340"/>
                <a:gd name="connsiteY210" fmla="*/ 3916680 h 4168140"/>
                <a:gd name="connsiteX211" fmla="*/ 5890260 w 11737340"/>
                <a:gd name="connsiteY211" fmla="*/ 3878580 h 4168140"/>
                <a:gd name="connsiteX212" fmla="*/ 5821680 w 11737340"/>
                <a:gd name="connsiteY212" fmla="*/ 3863340 h 4168140"/>
                <a:gd name="connsiteX213" fmla="*/ 5737860 w 11737340"/>
                <a:gd name="connsiteY213" fmla="*/ 3825240 h 4168140"/>
                <a:gd name="connsiteX214" fmla="*/ 5638800 w 11737340"/>
                <a:gd name="connsiteY214" fmla="*/ 3794760 h 4168140"/>
                <a:gd name="connsiteX215" fmla="*/ 5524500 w 11737340"/>
                <a:gd name="connsiteY215" fmla="*/ 3756660 h 4168140"/>
                <a:gd name="connsiteX216" fmla="*/ 5448300 w 11737340"/>
                <a:gd name="connsiteY216" fmla="*/ 3718560 h 4168140"/>
                <a:gd name="connsiteX217" fmla="*/ 5349240 w 11737340"/>
                <a:gd name="connsiteY217" fmla="*/ 3657600 h 4168140"/>
                <a:gd name="connsiteX218" fmla="*/ 5295900 w 11737340"/>
                <a:gd name="connsiteY218" fmla="*/ 3619500 h 4168140"/>
                <a:gd name="connsiteX219" fmla="*/ 5234940 w 11737340"/>
                <a:gd name="connsiteY219" fmla="*/ 3596640 h 4168140"/>
                <a:gd name="connsiteX220" fmla="*/ 5135880 w 11737340"/>
                <a:gd name="connsiteY220" fmla="*/ 3550920 h 4168140"/>
                <a:gd name="connsiteX221" fmla="*/ 5059680 w 11737340"/>
                <a:gd name="connsiteY221" fmla="*/ 3505200 h 4168140"/>
                <a:gd name="connsiteX222" fmla="*/ 5029200 w 11737340"/>
                <a:gd name="connsiteY222" fmla="*/ 3482340 h 4168140"/>
                <a:gd name="connsiteX223" fmla="*/ 4960620 w 11737340"/>
                <a:gd name="connsiteY223" fmla="*/ 3413760 h 4168140"/>
                <a:gd name="connsiteX224" fmla="*/ 4876800 w 11737340"/>
                <a:gd name="connsiteY224" fmla="*/ 3299460 h 4168140"/>
                <a:gd name="connsiteX225" fmla="*/ 4808220 w 11737340"/>
                <a:gd name="connsiteY225" fmla="*/ 3200400 h 4168140"/>
                <a:gd name="connsiteX226" fmla="*/ 4777740 w 11737340"/>
                <a:gd name="connsiteY226" fmla="*/ 3147060 h 4168140"/>
                <a:gd name="connsiteX227" fmla="*/ 4724400 w 11737340"/>
                <a:gd name="connsiteY227" fmla="*/ 3108960 h 4168140"/>
                <a:gd name="connsiteX228" fmla="*/ 4648200 w 11737340"/>
                <a:gd name="connsiteY228" fmla="*/ 3063240 h 4168140"/>
                <a:gd name="connsiteX229" fmla="*/ 4533900 w 11737340"/>
                <a:gd name="connsiteY229" fmla="*/ 2979420 h 4168140"/>
                <a:gd name="connsiteX230" fmla="*/ 4427220 w 11737340"/>
                <a:gd name="connsiteY230" fmla="*/ 2941320 h 4168140"/>
                <a:gd name="connsiteX231" fmla="*/ 4366260 w 11737340"/>
                <a:gd name="connsiteY231" fmla="*/ 2903220 h 4168140"/>
                <a:gd name="connsiteX232" fmla="*/ 4244340 w 11737340"/>
                <a:gd name="connsiteY232" fmla="*/ 2842260 h 4168140"/>
                <a:gd name="connsiteX233" fmla="*/ 4145280 w 11737340"/>
                <a:gd name="connsiteY233" fmla="*/ 2811780 h 4168140"/>
                <a:gd name="connsiteX234" fmla="*/ 4038600 w 11737340"/>
                <a:gd name="connsiteY234" fmla="*/ 2804160 h 4168140"/>
                <a:gd name="connsiteX235" fmla="*/ 3954780 w 11737340"/>
                <a:gd name="connsiteY235" fmla="*/ 2819400 h 4168140"/>
                <a:gd name="connsiteX236" fmla="*/ 3863340 w 11737340"/>
                <a:gd name="connsiteY236" fmla="*/ 2804160 h 4168140"/>
                <a:gd name="connsiteX237" fmla="*/ 3741420 w 11737340"/>
                <a:gd name="connsiteY237" fmla="*/ 2781300 h 4168140"/>
                <a:gd name="connsiteX238" fmla="*/ 3649980 w 11737340"/>
                <a:gd name="connsiteY238" fmla="*/ 2743200 h 4168140"/>
                <a:gd name="connsiteX239" fmla="*/ 3573780 w 11737340"/>
                <a:gd name="connsiteY239" fmla="*/ 2674620 h 4168140"/>
                <a:gd name="connsiteX240" fmla="*/ 3482340 w 11737340"/>
                <a:gd name="connsiteY240" fmla="*/ 2621280 h 4168140"/>
                <a:gd name="connsiteX241" fmla="*/ 3436620 w 11737340"/>
                <a:gd name="connsiteY241" fmla="*/ 2552700 h 4168140"/>
                <a:gd name="connsiteX242" fmla="*/ 3329940 w 11737340"/>
                <a:gd name="connsiteY242" fmla="*/ 2423160 h 4168140"/>
                <a:gd name="connsiteX243" fmla="*/ 3261360 w 11737340"/>
                <a:gd name="connsiteY243" fmla="*/ 2324100 h 4168140"/>
                <a:gd name="connsiteX244" fmla="*/ 3131820 w 11737340"/>
                <a:gd name="connsiteY244" fmla="*/ 2209800 h 4168140"/>
                <a:gd name="connsiteX245" fmla="*/ 3040380 w 11737340"/>
                <a:gd name="connsiteY245" fmla="*/ 2141220 h 4168140"/>
                <a:gd name="connsiteX246" fmla="*/ 2910840 w 11737340"/>
                <a:gd name="connsiteY246" fmla="*/ 2034540 h 4168140"/>
                <a:gd name="connsiteX247" fmla="*/ 2849880 w 11737340"/>
                <a:gd name="connsiteY247" fmla="*/ 1958340 h 4168140"/>
                <a:gd name="connsiteX248" fmla="*/ 2743200 w 11737340"/>
                <a:gd name="connsiteY248" fmla="*/ 1889760 h 4168140"/>
                <a:gd name="connsiteX249" fmla="*/ 2659380 w 11737340"/>
                <a:gd name="connsiteY249" fmla="*/ 1844040 h 4168140"/>
                <a:gd name="connsiteX250" fmla="*/ 2575560 w 11737340"/>
                <a:gd name="connsiteY250" fmla="*/ 1744980 h 4168140"/>
                <a:gd name="connsiteX251" fmla="*/ 2468880 w 11737340"/>
                <a:gd name="connsiteY251" fmla="*/ 1645920 h 4168140"/>
                <a:gd name="connsiteX252" fmla="*/ 2400300 w 11737340"/>
                <a:gd name="connsiteY252" fmla="*/ 1607820 h 4168140"/>
                <a:gd name="connsiteX253" fmla="*/ 2263140 w 11737340"/>
                <a:gd name="connsiteY253" fmla="*/ 1501140 h 4168140"/>
                <a:gd name="connsiteX254" fmla="*/ 2171700 w 11737340"/>
                <a:gd name="connsiteY254" fmla="*/ 1432560 h 4168140"/>
                <a:gd name="connsiteX255" fmla="*/ 2087880 w 11737340"/>
                <a:gd name="connsiteY255" fmla="*/ 1363980 h 4168140"/>
                <a:gd name="connsiteX256" fmla="*/ 1950720 w 11737340"/>
                <a:gd name="connsiteY256" fmla="*/ 1272540 h 4168140"/>
                <a:gd name="connsiteX257" fmla="*/ 1805940 w 11737340"/>
                <a:gd name="connsiteY257" fmla="*/ 1135380 h 4168140"/>
                <a:gd name="connsiteX258" fmla="*/ 1729740 w 11737340"/>
                <a:gd name="connsiteY258" fmla="*/ 1089660 h 4168140"/>
                <a:gd name="connsiteX259" fmla="*/ 1668780 w 11737340"/>
                <a:gd name="connsiteY259" fmla="*/ 1043940 h 4168140"/>
                <a:gd name="connsiteX260" fmla="*/ 1592580 w 11737340"/>
                <a:gd name="connsiteY260" fmla="*/ 990600 h 4168140"/>
                <a:gd name="connsiteX261" fmla="*/ 1470660 w 11737340"/>
                <a:gd name="connsiteY261" fmla="*/ 891540 h 4168140"/>
                <a:gd name="connsiteX262" fmla="*/ 1386840 w 11737340"/>
                <a:gd name="connsiteY262" fmla="*/ 845820 h 4168140"/>
                <a:gd name="connsiteX263" fmla="*/ 1318260 w 11737340"/>
                <a:gd name="connsiteY263" fmla="*/ 784860 h 4168140"/>
                <a:gd name="connsiteX264" fmla="*/ 1264920 w 11737340"/>
                <a:gd name="connsiteY264" fmla="*/ 723900 h 4168140"/>
                <a:gd name="connsiteX265" fmla="*/ 1181100 w 11737340"/>
                <a:gd name="connsiteY265" fmla="*/ 647700 h 4168140"/>
                <a:gd name="connsiteX266" fmla="*/ 1089660 w 11737340"/>
                <a:gd name="connsiteY266" fmla="*/ 624840 h 4168140"/>
                <a:gd name="connsiteX267" fmla="*/ 1021080 w 11737340"/>
                <a:gd name="connsiteY267" fmla="*/ 586740 h 4168140"/>
                <a:gd name="connsiteX268" fmla="*/ 937260 w 11737340"/>
                <a:gd name="connsiteY268" fmla="*/ 548640 h 4168140"/>
                <a:gd name="connsiteX269" fmla="*/ 830580 w 11737340"/>
                <a:gd name="connsiteY269" fmla="*/ 510540 h 4168140"/>
                <a:gd name="connsiteX270" fmla="*/ 754380 w 11737340"/>
                <a:gd name="connsiteY270" fmla="*/ 457200 h 4168140"/>
                <a:gd name="connsiteX271" fmla="*/ 708660 w 11737340"/>
                <a:gd name="connsiteY271" fmla="*/ 419100 h 4168140"/>
                <a:gd name="connsiteX272" fmla="*/ 609600 w 11737340"/>
                <a:gd name="connsiteY272" fmla="*/ 396240 h 4168140"/>
                <a:gd name="connsiteX273" fmla="*/ 548640 w 11737340"/>
                <a:gd name="connsiteY273" fmla="*/ 320040 h 4168140"/>
                <a:gd name="connsiteX274" fmla="*/ 510540 w 11737340"/>
                <a:gd name="connsiteY274" fmla="*/ 251460 h 4168140"/>
                <a:gd name="connsiteX275" fmla="*/ 464820 w 11737340"/>
                <a:gd name="connsiteY275" fmla="*/ 190500 h 4168140"/>
                <a:gd name="connsiteX276" fmla="*/ 411480 w 11737340"/>
                <a:gd name="connsiteY276" fmla="*/ 137160 h 4168140"/>
                <a:gd name="connsiteX277" fmla="*/ 373380 w 11737340"/>
                <a:gd name="connsiteY277" fmla="*/ 45720 h 4168140"/>
                <a:gd name="connsiteX278" fmla="*/ 342900 w 11737340"/>
                <a:gd name="connsiteY278" fmla="*/ 0 h 4168140"/>
                <a:gd name="connsiteX279" fmla="*/ 327660 w 11737340"/>
                <a:gd name="connsiteY279" fmla="*/ 60960 h 4168140"/>
                <a:gd name="connsiteX280" fmla="*/ 289560 w 11737340"/>
                <a:gd name="connsiteY280" fmla="*/ 91440 h 4168140"/>
                <a:gd name="connsiteX281" fmla="*/ 236220 w 11737340"/>
                <a:gd name="connsiteY281" fmla="*/ 114300 h 4168140"/>
                <a:gd name="connsiteX282" fmla="*/ 198120 w 11737340"/>
                <a:gd name="connsiteY282" fmla="*/ 175260 h 4168140"/>
                <a:gd name="connsiteX283" fmla="*/ 175260 w 11737340"/>
                <a:gd name="connsiteY283" fmla="*/ 228600 h 4168140"/>
                <a:gd name="connsiteX284" fmla="*/ 114300 w 11737340"/>
                <a:gd name="connsiteY284" fmla="*/ 236220 h 4168140"/>
                <a:gd name="connsiteX285" fmla="*/ 45720 w 11737340"/>
                <a:gd name="connsiteY285" fmla="*/ 251460 h 4168140"/>
                <a:gd name="connsiteX286" fmla="*/ 0 w 11737340"/>
                <a:gd name="connsiteY286" fmla="*/ 281940 h 4168140"/>
                <a:gd name="connsiteX287" fmla="*/ 68580 w 11737340"/>
                <a:gd name="connsiteY287" fmla="*/ 320040 h 4168140"/>
                <a:gd name="connsiteX0" fmla="*/ 68580 w 11737340"/>
                <a:gd name="connsiteY0" fmla="*/ 320040 h 4168140"/>
                <a:gd name="connsiteX1" fmla="*/ 121920 w 11737340"/>
                <a:gd name="connsiteY1" fmla="*/ 381000 h 4168140"/>
                <a:gd name="connsiteX2" fmla="*/ 198120 w 11737340"/>
                <a:gd name="connsiteY2" fmla="*/ 419100 h 4168140"/>
                <a:gd name="connsiteX3" fmla="*/ 320040 w 11737340"/>
                <a:gd name="connsiteY3" fmla="*/ 510540 h 4168140"/>
                <a:gd name="connsiteX4" fmla="*/ 411480 w 11737340"/>
                <a:gd name="connsiteY4" fmla="*/ 563880 h 4168140"/>
                <a:gd name="connsiteX5" fmla="*/ 472440 w 11737340"/>
                <a:gd name="connsiteY5" fmla="*/ 632460 h 4168140"/>
                <a:gd name="connsiteX6" fmla="*/ 601980 w 11737340"/>
                <a:gd name="connsiteY6" fmla="*/ 708660 h 4168140"/>
                <a:gd name="connsiteX7" fmla="*/ 739140 w 11737340"/>
                <a:gd name="connsiteY7" fmla="*/ 784860 h 4168140"/>
                <a:gd name="connsiteX8" fmla="*/ 861060 w 11737340"/>
                <a:gd name="connsiteY8" fmla="*/ 868680 h 4168140"/>
                <a:gd name="connsiteX9" fmla="*/ 944880 w 11737340"/>
                <a:gd name="connsiteY9" fmla="*/ 952500 h 4168140"/>
                <a:gd name="connsiteX10" fmla="*/ 1021080 w 11737340"/>
                <a:gd name="connsiteY10" fmla="*/ 1005840 h 4168140"/>
                <a:gd name="connsiteX11" fmla="*/ 1097280 w 11737340"/>
                <a:gd name="connsiteY11" fmla="*/ 1043940 h 4168140"/>
                <a:gd name="connsiteX12" fmla="*/ 1181100 w 11737340"/>
                <a:gd name="connsiteY12" fmla="*/ 1104900 h 4168140"/>
                <a:gd name="connsiteX13" fmla="*/ 1249680 w 11737340"/>
                <a:gd name="connsiteY13" fmla="*/ 1150620 h 4168140"/>
                <a:gd name="connsiteX14" fmla="*/ 1341120 w 11737340"/>
                <a:gd name="connsiteY14" fmla="*/ 1196340 h 4168140"/>
                <a:gd name="connsiteX15" fmla="*/ 1417320 w 11737340"/>
                <a:gd name="connsiteY15" fmla="*/ 1257300 h 4168140"/>
                <a:gd name="connsiteX16" fmla="*/ 1493520 w 11737340"/>
                <a:gd name="connsiteY16" fmla="*/ 1333500 h 4168140"/>
                <a:gd name="connsiteX17" fmla="*/ 1569720 w 11737340"/>
                <a:gd name="connsiteY17" fmla="*/ 1356360 h 4168140"/>
                <a:gd name="connsiteX18" fmla="*/ 1684020 w 11737340"/>
                <a:gd name="connsiteY18" fmla="*/ 1424940 h 4168140"/>
                <a:gd name="connsiteX19" fmla="*/ 1729740 w 11737340"/>
                <a:gd name="connsiteY19" fmla="*/ 1485900 h 4168140"/>
                <a:gd name="connsiteX20" fmla="*/ 1844040 w 11737340"/>
                <a:gd name="connsiteY20" fmla="*/ 1569720 h 4168140"/>
                <a:gd name="connsiteX21" fmla="*/ 1935480 w 11737340"/>
                <a:gd name="connsiteY21" fmla="*/ 1615440 h 4168140"/>
                <a:gd name="connsiteX22" fmla="*/ 2049780 w 11737340"/>
                <a:gd name="connsiteY22" fmla="*/ 1691640 h 4168140"/>
                <a:gd name="connsiteX23" fmla="*/ 2133600 w 11737340"/>
                <a:gd name="connsiteY23" fmla="*/ 1729740 h 4168140"/>
                <a:gd name="connsiteX24" fmla="*/ 2202180 w 11737340"/>
                <a:gd name="connsiteY24" fmla="*/ 1805940 h 4168140"/>
                <a:gd name="connsiteX25" fmla="*/ 2255520 w 11737340"/>
                <a:gd name="connsiteY25" fmla="*/ 1821180 h 4168140"/>
                <a:gd name="connsiteX26" fmla="*/ 2316480 w 11737340"/>
                <a:gd name="connsiteY26" fmla="*/ 1866900 h 4168140"/>
                <a:gd name="connsiteX27" fmla="*/ 2423160 w 11737340"/>
                <a:gd name="connsiteY27" fmla="*/ 2004060 h 4168140"/>
                <a:gd name="connsiteX28" fmla="*/ 2476500 w 11737340"/>
                <a:gd name="connsiteY28" fmla="*/ 2087880 h 4168140"/>
                <a:gd name="connsiteX29" fmla="*/ 2567940 w 11737340"/>
                <a:gd name="connsiteY29" fmla="*/ 2148840 h 4168140"/>
                <a:gd name="connsiteX30" fmla="*/ 2682240 w 11737340"/>
                <a:gd name="connsiteY30" fmla="*/ 2186940 h 4168140"/>
                <a:gd name="connsiteX31" fmla="*/ 2743200 w 11737340"/>
                <a:gd name="connsiteY31" fmla="*/ 2209800 h 4168140"/>
                <a:gd name="connsiteX32" fmla="*/ 2811780 w 11737340"/>
                <a:gd name="connsiteY32" fmla="*/ 2247900 h 4168140"/>
                <a:gd name="connsiteX33" fmla="*/ 2887980 w 11737340"/>
                <a:gd name="connsiteY33" fmla="*/ 2301240 h 4168140"/>
                <a:gd name="connsiteX34" fmla="*/ 2979420 w 11737340"/>
                <a:gd name="connsiteY34" fmla="*/ 2385060 h 4168140"/>
                <a:gd name="connsiteX35" fmla="*/ 3055620 w 11737340"/>
                <a:gd name="connsiteY35" fmla="*/ 2461260 h 4168140"/>
                <a:gd name="connsiteX36" fmla="*/ 3139440 w 11737340"/>
                <a:gd name="connsiteY36" fmla="*/ 2537460 h 4168140"/>
                <a:gd name="connsiteX37" fmla="*/ 3261360 w 11737340"/>
                <a:gd name="connsiteY37" fmla="*/ 2628900 h 4168140"/>
                <a:gd name="connsiteX38" fmla="*/ 3345180 w 11737340"/>
                <a:gd name="connsiteY38" fmla="*/ 2720340 h 4168140"/>
                <a:gd name="connsiteX39" fmla="*/ 3444240 w 11737340"/>
                <a:gd name="connsiteY39" fmla="*/ 2796540 h 4168140"/>
                <a:gd name="connsiteX40" fmla="*/ 3558540 w 11737340"/>
                <a:gd name="connsiteY40" fmla="*/ 2872740 h 4168140"/>
                <a:gd name="connsiteX41" fmla="*/ 3619500 w 11737340"/>
                <a:gd name="connsiteY41" fmla="*/ 2979420 h 4168140"/>
                <a:gd name="connsiteX42" fmla="*/ 3619500 w 11737340"/>
                <a:gd name="connsiteY42" fmla="*/ 2979420 h 4168140"/>
                <a:gd name="connsiteX43" fmla="*/ 3649980 w 11737340"/>
                <a:gd name="connsiteY43" fmla="*/ 3048000 h 4168140"/>
                <a:gd name="connsiteX44" fmla="*/ 3703320 w 11737340"/>
                <a:gd name="connsiteY44" fmla="*/ 3086100 h 4168140"/>
                <a:gd name="connsiteX45" fmla="*/ 3764280 w 11737340"/>
                <a:gd name="connsiteY45" fmla="*/ 3063240 h 4168140"/>
                <a:gd name="connsiteX46" fmla="*/ 3848100 w 11737340"/>
                <a:gd name="connsiteY46" fmla="*/ 3025140 h 4168140"/>
                <a:gd name="connsiteX47" fmla="*/ 3916680 w 11737340"/>
                <a:gd name="connsiteY47" fmla="*/ 3032760 h 4168140"/>
                <a:gd name="connsiteX48" fmla="*/ 4030980 w 11737340"/>
                <a:gd name="connsiteY48" fmla="*/ 3063240 h 4168140"/>
                <a:gd name="connsiteX49" fmla="*/ 4137660 w 11737340"/>
                <a:gd name="connsiteY49" fmla="*/ 3101340 h 4168140"/>
                <a:gd name="connsiteX50" fmla="*/ 4259580 w 11737340"/>
                <a:gd name="connsiteY50" fmla="*/ 3147060 h 4168140"/>
                <a:gd name="connsiteX51" fmla="*/ 4381500 w 11737340"/>
                <a:gd name="connsiteY51" fmla="*/ 3192780 h 4168140"/>
                <a:gd name="connsiteX52" fmla="*/ 4526280 w 11737340"/>
                <a:gd name="connsiteY52" fmla="*/ 3276600 h 4168140"/>
                <a:gd name="connsiteX53" fmla="*/ 4587240 w 11737340"/>
                <a:gd name="connsiteY53" fmla="*/ 3299460 h 4168140"/>
                <a:gd name="connsiteX54" fmla="*/ 4610100 w 11737340"/>
                <a:gd name="connsiteY54" fmla="*/ 3352800 h 4168140"/>
                <a:gd name="connsiteX55" fmla="*/ 4648200 w 11737340"/>
                <a:gd name="connsiteY55" fmla="*/ 3436620 h 4168140"/>
                <a:gd name="connsiteX56" fmla="*/ 4671060 w 11737340"/>
                <a:gd name="connsiteY56" fmla="*/ 3520440 h 4168140"/>
                <a:gd name="connsiteX57" fmla="*/ 4678680 w 11737340"/>
                <a:gd name="connsiteY57" fmla="*/ 3589020 h 4168140"/>
                <a:gd name="connsiteX58" fmla="*/ 4686300 w 11737340"/>
                <a:gd name="connsiteY58" fmla="*/ 3649980 h 4168140"/>
                <a:gd name="connsiteX59" fmla="*/ 4724400 w 11737340"/>
                <a:gd name="connsiteY59" fmla="*/ 3680460 h 4168140"/>
                <a:gd name="connsiteX60" fmla="*/ 4785360 w 11737340"/>
                <a:gd name="connsiteY60" fmla="*/ 3672840 h 4168140"/>
                <a:gd name="connsiteX61" fmla="*/ 4869180 w 11737340"/>
                <a:gd name="connsiteY61" fmla="*/ 3703320 h 4168140"/>
                <a:gd name="connsiteX62" fmla="*/ 4914900 w 11737340"/>
                <a:gd name="connsiteY62" fmla="*/ 3756660 h 4168140"/>
                <a:gd name="connsiteX63" fmla="*/ 5105400 w 11737340"/>
                <a:gd name="connsiteY63" fmla="*/ 3832860 h 4168140"/>
                <a:gd name="connsiteX64" fmla="*/ 5173980 w 11737340"/>
                <a:gd name="connsiteY64" fmla="*/ 3886200 h 4168140"/>
                <a:gd name="connsiteX65" fmla="*/ 5242560 w 11737340"/>
                <a:gd name="connsiteY65" fmla="*/ 3924300 h 4168140"/>
                <a:gd name="connsiteX66" fmla="*/ 5364480 w 11737340"/>
                <a:gd name="connsiteY66" fmla="*/ 3962400 h 4168140"/>
                <a:gd name="connsiteX67" fmla="*/ 5516880 w 11737340"/>
                <a:gd name="connsiteY67" fmla="*/ 4046220 h 4168140"/>
                <a:gd name="connsiteX68" fmla="*/ 5585460 w 11737340"/>
                <a:gd name="connsiteY68" fmla="*/ 4099560 h 4168140"/>
                <a:gd name="connsiteX69" fmla="*/ 5661660 w 11737340"/>
                <a:gd name="connsiteY69" fmla="*/ 4122420 h 4168140"/>
                <a:gd name="connsiteX70" fmla="*/ 5745480 w 11737340"/>
                <a:gd name="connsiteY70" fmla="*/ 4130040 h 4168140"/>
                <a:gd name="connsiteX71" fmla="*/ 5836920 w 11737340"/>
                <a:gd name="connsiteY71" fmla="*/ 4130040 h 4168140"/>
                <a:gd name="connsiteX72" fmla="*/ 5951220 w 11737340"/>
                <a:gd name="connsiteY72" fmla="*/ 4145280 h 4168140"/>
                <a:gd name="connsiteX73" fmla="*/ 6035040 w 11737340"/>
                <a:gd name="connsiteY73" fmla="*/ 4168140 h 4168140"/>
                <a:gd name="connsiteX74" fmla="*/ 6149340 w 11737340"/>
                <a:gd name="connsiteY74" fmla="*/ 4137660 h 4168140"/>
                <a:gd name="connsiteX75" fmla="*/ 6286500 w 11737340"/>
                <a:gd name="connsiteY75" fmla="*/ 4114800 h 4168140"/>
                <a:gd name="connsiteX76" fmla="*/ 6393180 w 11737340"/>
                <a:gd name="connsiteY76" fmla="*/ 4053840 h 4168140"/>
                <a:gd name="connsiteX77" fmla="*/ 6484620 w 11737340"/>
                <a:gd name="connsiteY77" fmla="*/ 4038600 h 4168140"/>
                <a:gd name="connsiteX78" fmla="*/ 6583680 w 11737340"/>
                <a:gd name="connsiteY78" fmla="*/ 3970020 h 4168140"/>
                <a:gd name="connsiteX79" fmla="*/ 6697980 w 11737340"/>
                <a:gd name="connsiteY79" fmla="*/ 3886200 h 4168140"/>
                <a:gd name="connsiteX80" fmla="*/ 6728460 w 11737340"/>
                <a:gd name="connsiteY80" fmla="*/ 3817620 h 4168140"/>
                <a:gd name="connsiteX81" fmla="*/ 6842760 w 11737340"/>
                <a:gd name="connsiteY81" fmla="*/ 3733800 h 4168140"/>
                <a:gd name="connsiteX82" fmla="*/ 6972300 w 11737340"/>
                <a:gd name="connsiteY82" fmla="*/ 3642360 h 4168140"/>
                <a:gd name="connsiteX83" fmla="*/ 7078980 w 11737340"/>
                <a:gd name="connsiteY83" fmla="*/ 3528060 h 4168140"/>
                <a:gd name="connsiteX84" fmla="*/ 7139940 w 11737340"/>
                <a:gd name="connsiteY84" fmla="*/ 3444240 h 4168140"/>
                <a:gd name="connsiteX85" fmla="*/ 7269480 w 11737340"/>
                <a:gd name="connsiteY85" fmla="*/ 3284220 h 4168140"/>
                <a:gd name="connsiteX86" fmla="*/ 7330440 w 11737340"/>
                <a:gd name="connsiteY86" fmla="*/ 3185160 h 4168140"/>
                <a:gd name="connsiteX87" fmla="*/ 7376160 w 11737340"/>
                <a:gd name="connsiteY87" fmla="*/ 3116580 h 4168140"/>
                <a:gd name="connsiteX88" fmla="*/ 7444740 w 11737340"/>
                <a:gd name="connsiteY88" fmla="*/ 3093720 h 4168140"/>
                <a:gd name="connsiteX89" fmla="*/ 7513320 w 11737340"/>
                <a:gd name="connsiteY89" fmla="*/ 3101340 h 4168140"/>
                <a:gd name="connsiteX90" fmla="*/ 7576820 w 11737340"/>
                <a:gd name="connsiteY90" fmla="*/ 3093720 h 4168140"/>
                <a:gd name="connsiteX91" fmla="*/ 7729220 w 11737340"/>
                <a:gd name="connsiteY91" fmla="*/ 3136900 h 4168140"/>
                <a:gd name="connsiteX92" fmla="*/ 7833360 w 11737340"/>
                <a:gd name="connsiteY92" fmla="*/ 3180080 h 4168140"/>
                <a:gd name="connsiteX93" fmla="*/ 7967980 w 11737340"/>
                <a:gd name="connsiteY93" fmla="*/ 3208020 h 4168140"/>
                <a:gd name="connsiteX94" fmla="*/ 8161020 w 11737340"/>
                <a:gd name="connsiteY94" fmla="*/ 3296920 h 4168140"/>
                <a:gd name="connsiteX95" fmla="*/ 8293100 w 11737340"/>
                <a:gd name="connsiteY95" fmla="*/ 3370580 h 4168140"/>
                <a:gd name="connsiteX96" fmla="*/ 8382000 w 11737340"/>
                <a:gd name="connsiteY96" fmla="*/ 3360420 h 4168140"/>
                <a:gd name="connsiteX97" fmla="*/ 8458200 w 11737340"/>
                <a:gd name="connsiteY97" fmla="*/ 3398520 h 4168140"/>
                <a:gd name="connsiteX98" fmla="*/ 8595360 w 11737340"/>
                <a:gd name="connsiteY98" fmla="*/ 3512820 h 4168140"/>
                <a:gd name="connsiteX99" fmla="*/ 8641080 w 11737340"/>
                <a:gd name="connsiteY99" fmla="*/ 3566160 h 4168140"/>
                <a:gd name="connsiteX100" fmla="*/ 8702040 w 11737340"/>
                <a:gd name="connsiteY100" fmla="*/ 3604260 h 4168140"/>
                <a:gd name="connsiteX101" fmla="*/ 8763000 w 11737340"/>
                <a:gd name="connsiteY101" fmla="*/ 3634740 h 4168140"/>
                <a:gd name="connsiteX102" fmla="*/ 8846820 w 11737340"/>
                <a:gd name="connsiteY102" fmla="*/ 3632200 h 4168140"/>
                <a:gd name="connsiteX103" fmla="*/ 8968740 w 11737340"/>
                <a:gd name="connsiteY103" fmla="*/ 3634740 h 4168140"/>
                <a:gd name="connsiteX104" fmla="*/ 9060180 w 11737340"/>
                <a:gd name="connsiteY104" fmla="*/ 3642360 h 4168140"/>
                <a:gd name="connsiteX105" fmla="*/ 9151620 w 11737340"/>
                <a:gd name="connsiteY105" fmla="*/ 3657600 h 4168140"/>
                <a:gd name="connsiteX106" fmla="*/ 9230360 w 11737340"/>
                <a:gd name="connsiteY106" fmla="*/ 3657600 h 4168140"/>
                <a:gd name="connsiteX107" fmla="*/ 9331960 w 11737340"/>
                <a:gd name="connsiteY107" fmla="*/ 3629660 h 4168140"/>
                <a:gd name="connsiteX108" fmla="*/ 9433560 w 11737340"/>
                <a:gd name="connsiteY108" fmla="*/ 3589020 h 4168140"/>
                <a:gd name="connsiteX109" fmla="*/ 9535160 w 11737340"/>
                <a:gd name="connsiteY109" fmla="*/ 3540760 h 4168140"/>
                <a:gd name="connsiteX110" fmla="*/ 9646920 w 11737340"/>
                <a:gd name="connsiteY110" fmla="*/ 3489960 h 4168140"/>
                <a:gd name="connsiteX111" fmla="*/ 9784080 w 11737340"/>
                <a:gd name="connsiteY111" fmla="*/ 3444240 h 4168140"/>
                <a:gd name="connsiteX112" fmla="*/ 9860280 w 11737340"/>
                <a:gd name="connsiteY112" fmla="*/ 3383280 h 4168140"/>
                <a:gd name="connsiteX113" fmla="*/ 9921240 w 11737340"/>
                <a:gd name="connsiteY113" fmla="*/ 3314700 h 4168140"/>
                <a:gd name="connsiteX114" fmla="*/ 9997440 w 11737340"/>
                <a:gd name="connsiteY114" fmla="*/ 3208020 h 4168140"/>
                <a:gd name="connsiteX115" fmla="*/ 10043160 w 11737340"/>
                <a:gd name="connsiteY115" fmla="*/ 3101340 h 4168140"/>
                <a:gd name="connsiteX116" fmla="*/ 10104120 w 11737340"/>
                <a:gd name="connsiteY116" fmla="*/ 3017520 h 4168140"/>
                <a:gd name="connsiteX117" fmla="*/ 10157460 w 11737340"/>
                <a:gd name="connsiteY117" fmla="*/ 2933700 h 4168140"/>
                <a:gd name="connsiteX118" fmla="*/ 10218420 w 11737340"/>
                <a:gd name="connsiteY118" fmla="*/ 2849880 h 4168140"/>
                <a:gd name="connsiteX119" fmla="*/ 10294620 w 11737340"/>
                <a:gd name="connsiteY119" fmla="*/ 2735580 h 4168140"/>
                <a:gd name="connsiteX120" fmla="*/ 10347960 w 11737340"/>
                <a:gd name="connsiteY120" fmla="*/ 2621280 h 4168140"/>
                <a:gd name="connsiteX121" fmla="*/ 10431780 w 11737340"/>
                <a:gd name="connsiteY121" fmla="*/ 2499360 h 4168140"/>
                <a:gd name="connsiteX122" fmla="*/ 10500360 w 11737340"/>
                <a:gd name="connsiteY122" fmla="*/ 2354580 h 4168140"/>
                <a:gd name="connsiteX123" fmla="*/ 10553700 w 11737340"/>
                <a:gd name="connsiteY123" fmla="*/ 2263140 h 4168140"/>
                <a:gd name="connsiteX124" fmla="*/ 10584180 w 11737340"/>
                <a:gd name="connsiteY124" fmla="*/ 2194560 h 4168140"/>
                <a:gd name="connsiteX125" fmla="*/ 10624820 w 11737340"/>
                <a:gd name="connsiteY125" fmla="*/ 2125980 h 4168140"/>
                <a:gd name="connsiteX126" fmla="*/ 10675620 w 11737340"/>
                <a:gd name="connsiteY126" fmla="*/ 2049780 h 4168140"/>
                <a:gd name="connsiteX127" fmla="*/ 10690860 w 11737340"/>
                <a:gd name="connsiteY127" fmla="*/ 1988820 h 4168140"/>
                <a:gd name="connsiteX128" fmla="*/ 10713720 w 11737340"/>
                <a:gd name="connsiteY128" fmla="*/ 1927860 h 4168140"/>
                <a:gd name="connsiteX129" fmla="*/ 10767060 w 11737340"/>
                <a:gd name="connsiteY129" fmla="*/ 1859280 h 4168140"/>
                <a:gd name="connsiteX130" fmla="*/ 10873740 w 11737340"/>
                <a:gd name="connsiteY130" fmla="*/ 1828800 h 4168140"/>
                <a:gd name="connsiteX131" fmla="*/ 11079480 w 11737340"/>
                <a:gd name="connsiteY131" fmla="*/ 1767840 h 4168140"/>
                <a:gd name="connsiteX132" fmla="*/ 11247120 w 11737340"/>
                <a:gd name="connsiteY132" fmla="*/ 1684020 h 4168140"/>
                <a:gd name="connsiteX133" fmla="*/ 11407140 w 11737340"/>
                <a:gd name="connsiteY133" fmla="*/ 1628140 h 4168140"/>
                <a:gd name="connsiteX134" fmla="*/ 11490960 w 11737340"/>
                <a:gd name="connsiteY134" fmla="*/ 1577340 h 4168140"/>
                <a:gd name="connsiteX135" fmla="*/ 11635740 w 11737340"/>
                <a:gd name="connsiteY135" fmla="*/ 1508760 h 4168140"/>
                <a:gd name="connsiteX136" fmla="*/ 11737340 w 11737340"/>
                <a:gd name="connsiteY136" fmla="*/ 1442720 h 4168140"/>
                <a:gd name="connsiteX137" fmla="*/ 11620500 w 11737340"/>
                <a:gd name="connsiteY137" fmla="*/ 1417320 h 4168140"/>
                <a:gd name="connsiteX138" fmla="*/ 11567160 w 11737340"/>
                <a:gd name="connsiteY138" fmla="*/ 1379220 h 4168140"/>
                <a:gd name="connsiteX139" fmla="*/ 11498580 w 11737340"/>
                <a:gd name="connsiteY139" fmla="*/ 1318260 h 4168140"/>
                <a:gd name="connsiteX140" fmla="*/ 11468100 w 11737340"/>
                <a:gd name="connsiteY140" fmla="*/ 1280160 h 4168140"/>
                <a:gd name="connsiteX141" fmla="*/ 11442700 w 11737340"/>
                <a:gd name="connsiteY141" fmla="*/ 1231900 h 4168140"/>
                <a:gd name="connsiteX142" fmla="*/ 11384280 w 11737340"/>
                <a:gd name="connsiteY142" fmla="*/ 1310640 h 4168140"/>
                <a:gd name="connsiteX143" fmla="*/ 11353800 w 11737340"/>
                <a:gd name="connsiteY143" fmla="*/ 1356360 h 4168140"/>
                <a:gd name="connsiteX144" fmla="*/ 11224260 w 11737340"/>
                <a:gd name="connsiteY144" fmla="*/ 1417320 h 4168140"/>
                <a:gd name="connsiteX145" fmla="*/ 11109960 w 11737340"/>
                <a:gd name="connsiteY145" fmla="*/ 1463040 h 4168140"/>
                <a:gd name="connsiteX146" fmla="*/ 10911840 w 11737340"/>
                <a:gd name="connsiteY146" fmla="*/ 1524000 h 4168140"/>
                <a:gd name="connsiteX147" fmla="*/ 10774680 w 11737340"/>
                <a:gd name="connsiteY147" fmla="*/ 1546860 h 4168140"/>
                <a:gd name="connsiteX148" fmla="*/ 10675620 w 11737340"/>
                <a:gd name="connsiteY148" fmla="*/ 1615440 h 4168140"/>
                <a:gd name="connsiteX149" fmla="*/ 10568940 w 11737340"/>
                <a:gd name="connsiteY149" fmla="*/ 1676400 h 4168140"/>
                <a:gd name="connsiteX150" fmla="*/ 10485120 w 11737340"/>
                <a:gd name="connsiteY150" fmla="*/ 1760220 h 4168140"/>
                <a:gd name="connsiteX151" fmla="*/ 10454640 w 11737340"/>
                <a:gd name="connsiteY151" fmla="*/ 1836420 h 4168140"/>
                <a:gd name="connsiteX152" fmla="*/ 10416540 w 11737340"/>
                <a:gd name="connsiteY152" fmla="*/ 1927860 h 4168140"/>
                <a:gd name="connsiteX153" fmla="*/ 10401300 w 11737340"/>
                <a:gd name="connsiteY153" fmla="*/ 2004060 h 4168140"/>
                <a:gd name="connsiteX154" fmla="*/ 10363200 w 11737340"/>
                <a:gd name="connsiteY154" fmla="*/ 2095500 h 4168140"/>
                <a:gd name="connsiteX155" fmla="*/ 10317480 w 11737340"/>
                <a:gd name="connsiteY155" fmla="*/ 2225040 h 4168140"/>
                <a:gd name="connsiteX156" fmla="*/ 10287000 w 11737340"/>
                <a:gd name="connsiteY156" fmla="*/ 2346960 h 4168140"/>
                <a:gd name="connsiteX157" fmla="*/ 10218420 w 11737340"/>
                <a:gd name="connsiteY157" fmla="*/ 2499360 h 4168140"/>
                <a:gd name="connsiteX158" fmla="*/ 10134600 w 11737340"/>
                <a:gd name="connsiteY158" fmla="*/ 2621280 h 4168140"/>
                <a:gd name="connsiteX159" fmla="*/ 10043160 w 11737340"/>
                <a:gd name="connsiteY159" fmla="*/ 2735580 h 4168140"/>
                <a:gd name="connsiteX160" fmla="*/ 9974580 w 11737340"/>
                <a:gd name="connsiteY160" fmla="*/ 2857500 h 4168140"/>
                <a:gd name="connsiteX161" fmla="*/ 9906000 w 11737340"/>
                <a:gd name="connsiteY161" fmla="*/ 2941320 h 4168140"/>
                <a:gd name="connsiteX162" fmla="*/ 9860280 w 11737340"/>
                <a:gd name="connsiteY162" fmla="*/ 3032760 h 4168140"/>
                <a:gd name="connsiteX163" fmla="*/ 9806940 w 11737340"/>
                <a:gd name="connsiteY163" fmla="*/ 3116580 h 4168140"/>
                <a:gd name="connsiteX164" fmla="*/ 9715500 w 11737340"/>
                <a:gd name="connsiteY164" fmla="*/ 3208020 h 4168140"/>
                <a:gd name="connsiteX165" fmla="*/ 9616440 w 11737340"/>
                <a:gd name="connsiteY165" fmla="*/ 3261360 h 4168140"/>
                <a:gd name="connsiteX166" fmla="*/ 9532620 w 11737340"/>
                <a:gd name="connsiteY166" fmla="*/ 3329940 h 4168140"/>
                <a:gd name="connsiteX167" fmla="*/ 9471660 w 11737340"/>
                <a:gd name="connsiteY167" fmla="*/ 3375660 h 4168140"/>
                <a:gd name="connsiteX168" fmla="*/ 9410700 w 11737340"/>
                <a:gd name="connsiteY168" fmla="*/ 3429000 h 4168140"/>
                <a:gd name="connsiteX169" fmla="*/ 9288780 w 11737340"/>
                <a:gd name="connsiteY169" fmla="*/ 3436620 h 4168140"/>
                <a:gd name="connsiteX170" fmla="*/ 9166860 w 11737340"/>
                <a:gd name="connsiteY170" fmla="*/ 3444240 h 4168140"/>
                <a:gd name="connsiteX171" fmla="*/ 9029700 w 11737340"/>
                <a:gd name="connsiteY171" fmla="*/ 3413760 h 4168140"/>
                <a:gd name="connsiteX172" fmla="*/ 8823960 w 11737340"/>
                <a:gd name="connsiteY172" fmla="*/ 3360420 h 4168140"/>
                <a:gd name="connsiteX173" fmla="*/ 8679180 w 11737340"/>
                <a:gd name="connsiteY173" fmla="*/ 3329940 h 4168140"/>
                <a:gd name="connsiteX174" fmla="*/ 8572500 w 11737340"/>
                <a:gd name="connsiteY174" fmla="*/ 3276600 h 4168140"/>
                <a:gd name="connsiteX175" fmla="*/ 8465820 w 11737340"/>
                <a:gd name="connsiteY175" fmla="*/ 3215640 h 4168140"/>
                <a:gd name="connsiteX176" fmla="*/ 8321040 w 11737340"/>
                <a:gd name="connsiteY176" fmla="*/ 3177540 h 4168140"/>
                <a:gd name="connsiteX177" fmla="*/ 8199120 w 11737340"/>
                <a:gd name="connsiteY177" fmla="*/ 3131820 h 4168140"/>
                <a:gd name="connsiteX178" fmla="*/ 8069580 w 11737340"/>
                <a:gd name="connsiteY178" fmla="*/ 3078480 h 4168140"/>
                <a:gd name="connsiteX179" fmla="*/ 7917180 w 11737340"/>
                <a:gd name="connsiteY179" fmla="*/ 2994660 h 4168140"/>
                <a:gd name="connsiteX180" fmla="*/ 7787640 w 11737340"/>
                <a:gd name="connsiteY180" fmla="*/ 2971800 h 4168140"/>
                <a:gd name="connsiteX181" fmla="*/ 7719060 w 11737340"/>
                <a:gd name="connsiteY181" fmla="*/ 2933700 h 4168140"/>
                <a:gd name="connsiteX182" fmla="*/ 7612380 w 11737340"/>
                <a:gd name="connsiteY182" fmla="*/ 2903220 h 4168140"/>
                <a:gd name="connsiteX183" fmla="*/ 7566660 w 11737340"/>
                <a:gd name="connsiteY183" fmla="*/ 2887980 h 4168140"/>
                <a:gd name="connsiteX184" fmla="*/ 7551420 w 11737340"/>
                <a:gd name="connsiteY184" fmla="*/ 2849880 h 4168140"/>
                <a:gd name="connsiteX185" fmla="*/ 7533640 w 11737340"/>
                <a:gd name="connsiteY185" fmla="*/ 2788920 h 4168140"/>
                <a:gd name="connsiteX186" fmla="*/ 7475220 w 11737340"/>
                <a:gd name="connsiteY186" fmla="*/ 2857500 h 4168140"/>
                <a:gd name="connsiteX187" fmla="*/ 7414260 w 11737340"/>
                <a:gd name="connsiteY187" fmla="*/ 2887980 h 4168140"/>
                <a:gd name="connsiteX188" fmla="*/ 7345680 w 11737340"/>
                <a:gd name="connsiteY188" fmla="*/ 2971800 h 4168140"/>
                <a:gd name="connsiteX189" fmla="*/ 7315200 w 11737340"/>
                <a:gd name="connsiteY189" fmla="*/ 2994660 h 4168140"/>
                <a:gd name="connsiteX190" fmla="*/ 7261860 w 11737340"/>
                <a:gd name="connsiteY190" fmla="*/ 3009900 h 4168140"/>
                <a:gd name="connsiteX191" fmla="*/ 7193280 w 11737340"/>
                <a:gd name="connsiteY191" fmla="*/ 3025140 h 4168140"/>
                <a:gd name="connsiteX192" fmla="*/ 7155180 w 11737340"/>
                <a:gd name="connsiteY192" fmla="*/ 3078480 h 4168140"/>
                <a:gd name="connsiteX193" fmla="*/ 7109460 w 11737340"/>
                <a:gd name="connsiteY193" fmla="*/ 3154680 h 4168140"/>
                <a:gd name="connsiteX194" fmla="*/ 7048500 w 11737340"/>
                <a:gd name="connsiteY194" fmla="*/ 3246120 h 4168140"/>
                <a:gd name="connsiteX195" fmla="*/ 6995160 w 11737340"/>
                <a:gd name="connsiteY195" fmla="*/ 3307080 h 4168140"/>
                <a:gd name="connsiteX196" fmla="*/ 6972300 w 11737340"/>
                <a:gd name="connsiteY196" fmla="*/ 3352800 h 4168140"/>
                <a:gd name="connsiteX197" fmla="*/ 6949440 w 11737340"/>
                <a:gd name="connsiteY197" fmla="*/ 3413760 h 4168140"/>
                <a:gd name="connsiteX198" fmla="*/ 6949440 w 11737340"/>
                <a:gd name="connsiteY198" fmla="*/ 3413760 h 4168140"/>
                <a:gd name="connsiteX199" fmla="*/ 6911340 w 11737340"/>
                <a:gd name="connsiteY199" fmla="*/ 3474720 h 4168140"/>
                <a:gd name="connsiteX200" fmla="*/ 6888480 w 11737340"/>
                <a:gd name="connsiteY200" fmla="*/ 3505200 h 4168140"/>
                <a:gd name="connsiteX201" fmla="*/ 6819900 w 11737340"/>
                <a:gd name="connsiteY201" fmla="*/ 3566160 h 4168140"/>
                <a:gd name="connsiteX202" fmla="*/ 6743700 w 11737340"/>
                <a:gd name="connsiteY202" fmla="*/ 3581400 h 4168140"/>
                <a:gd name="connsiteX203" fmla="*/ 6675120 w 11737340"/>
                <a:gd name="connsiteY203" fmla="*/ 3657600 h 4168140"/>
                <a:gd name="connsiteX204" fmla="*/ 6629400 w 11737340"/>
                <a:gd name="connsiteY204" fmla="*/ 3718560 h 4168140"/>
                <a:gd name="connsiteX205" fmla="*/ 6576060 w 11737340"/>
                <a:gd name="connsiteY205" fmla="*/ 3779520 h 4168140"/>
                <a:gd name="connsiteX206" fmla="*/ 6484620 w 11737340"/>
                <a:gd name="connsiteY206" fmla="*/ 3817620 h 4168140"/>
                <a:gd name="connsiteX207" fmla="*/ 6400800 w 11737340"/>
                <a:gd name="connsiteY207" fmla="*/ 3832860 h 4168140"/>
                <a:gd name="connsiteX208" fmla="*/ 6263640 w 11737340"/>
                <a:gd name="connsiteY208" fmla="*/ 3870960 h 4168140"/>
                <a:gd name="connsiteX209" fmla="*/ 6126480 w 11737340"/>
                <a:gd name="connsiteY209" fmla="*/ 3901440 h 4168140"/>
                <a:gd name="connsiteX210" fmla="*/ 6027420 w 11737340"/>
                <a:gd name="connsiteY210" fmla="*/ 3916680 h 4168140"/>
                <a:gd name="connsiteX211" fmla="*/ 5890260 w 11737340"/>
                <a:gd name="connsiteY211" fmla="*/ 3878580 h 4168140"/>
                <a:gd name="connsiteX212" fmla="*/ 5821680 w 11737340"/>
                <a:gd name="connsiteY212" fmla="*/ 3863340 h 4168140"/>
                <a:gd name="connsiteX213" fmla="*/ 5737860 w 11737340"/>
                <a:gd name="connsiteY213" fmla="*/ 3825240 h 4168140"/>
                <a:gd name="connsiteX214" fmla="*/ 5638800 w 11737340"/>
                <a:gd name="connsiteY214" fmla="*/ 3794760 h 4168140"/>
                <a:gd name="connsiteX215" fmla="*/ 5524500 w 11737340"/>
                <a:gd name="connsiteY215" fmla="*/ 3756660 h 4168140"/>
                <a:gd name="connsiteX216" fmla="*/ 5448300 w 11737340"/>
                <a:gd name="connsiteY216" fmla="*/ 3718560 h 4168140"/>
                <a:gd name="connsiteX217" fmla="*/ 5349240 w 11737340"/>
                <a:gd name="connsiteY217" fmla="*/ 3657600 h 4168140"/>
                <a:gd name="connsiteX218" fmla="*/ 5295900 w 11737340"/>
                <a:gd name="connsiteY218" fmla="*/ 3619500 h 4168140"/>
                <a:gd name="connsiteX219" fmla="*/ 5234940 w 11737340"/>
                <a:gd name="connsiteY219" fmla="*/ 3596640 h 4168140"/>
                <a:gd name="connsiteX220" fmla="*/ 5135880 w 11737340"/>
                <a:gd name="connsiteY220" fmla="*/ 3550920 h 4168140"/>
                <a:gd name="connsiteX221" fmla="*/ 5059680 w 11737340"/>
                <a:gd name="connsiteY221" fmla="*/ 3505200 h 4168140"/>
                <a:gd name="connsiteX222" fmla="*/ 5029200 w 11737340"/>
                <a:gd name="connsiteY222" fmla="*/ 3482340 h 4168140"/>
                <a:gd name="connsiteX223" fmla="*/ 4960620 w 11737340"/>
                <a:gd name="connsiteY223" fmla="*/ 3413760 h 4168140"/>
                <a:gd name="connsiteX224" fmla="*/ 4876800 w 11737340"/>
                <a:gd name="connsiteY224" fmla="*/ 3299460 h 4168140"/>
                <a:gd name="connsiteX225" fmla="*/ 4808220 w 11737340"/>
                <a:gd name="connsiteY225" fmla="*/ 3200400 h 4168140"/>
                <a:gd name="connsiteX226" fmla="*/ 4777740 w 11737340"/>
                <a:gd name="connsiteY226" fmla="*/ 3147060 h 4168140"/>
                <a:gd name="connsiteX227" fmla="*/ 4724400 w 11737340"/>
                <a:gd name="connsiteY227" fmla="*/ 3108960 h 4168140"/>
                <a:gd name="connsiteX228" fmla="*/ 4648200 w 11737340"/>
                <a:gd name="connsiteY228" fmla="*/ 3063240 h 4168140"/>
                <a:gd name="connsiteX229" fmla="*/ 4533900 w 11737340"/>
                <a:gd name="connsiteY229" fmla="*/ 2979420 h 4168140"/>
                <a:gd name="connsiteX230" fmla="*/ 4427220 w 11737340"/>
                <a:gd name="connsiteY230" fmla="*/ 2941320 h 4168140"/>
                <a:gd name="connsiteX231" fmla="*/ 4366260 w 11737340"/>
                <a:gd name="connsiteY231" fmla="*/ 2903220 h 4168140"/>
                <a:gd name="connsiteX232" fmla="*/ 4244340 w 11737340"/>
                <a:gd name="connsiteY232" fmla="*/ 2842260 h 4168140"/>
                <a:gd name="connsiteX233" fmla="*/ 4145280 w 11737340"/>
                <a:gd name="connsiteY233" fmla="*/ 2811780 h 4168140"/>
                <a:gd name="connsiteX234" fmla="*/ 4038600 w 11737340"/>
                <a:gd name="connsiteY234" fmla="*/ 2804160 h 4168140"/>
                <a:gd name="connsiteX235" fmla="*/ 3954780 w 11737340"/>
                <a:gd name="connsiteY235" fmla="*/ 2819400 h 4168140"/>
                <a:gd name="connsiteX236" fmla="*/ 3863340 w 11737340"/>
                <a:gd name="connsiteY236" fmla="*/ 2804160 h 4168140"/>
                <a:gd name="connsiteX237" fmla="*/ 3741420 w 11737340"/>
                <a:gd name="connsiteY237" fmla="*/ 2781300 h 4168140"/>
                <a:gd name="connsiteX238" fmla="*/ 3649980 w 11737340"/>
                <a:gd name="connsiteY238" fmla="*/ 2743200 h 4168140"/>
                <a:gd name="connsiteX239" fmla="*/ 3573780 w 11737340"/>
                <a:gd name="connsiteY239" fmla="*/ 2674620 h 4168140"/>
                <a:gd name="connsiteX240" fmla="*/ 3482340 w 11737340"/>
                <a:gd name="connsiteY240" fmla="*/ 2621280 h 4168140"/>
                <a:gd name="connsiteX241" fmla="*/ 3436620 w 11737340"/>
                <a:gd name="connsiteY241" fmla="*/ 2552700 h 4168140"/>
                <a:gd name="connsiteX242" fmla="*/ 3329940 w 11737340"/>
                <a:gd name="connsiteY242" fmla="*/ 2423160 h 4168140"/>
                <a:gd name="connsiteX243" fmla="*/ 3261360 w 11737340"/>
                <a:gd name="connsiteY243" fmla="*/ 2324100 h 4168140"/>
                <a:gd name="connsiteX244" fmla="*/ 3131820 w 11737340"/>
                <a:gd name="connsiteY244" fmla="*/ 2209800 h 4168140"/>
                <a:gd name="connsiteX245" fmla="*/ 3040380 w 11737340"/>
                <a:gd name="connsiteY245" fmla="*/ 2141220 h 4168140"/>
                <a:gd name="connsiteX246" fmla="*/ 2910840 w 11737340"/>
                <a:gd name="connsiteY246" fmla="*/ 2034540 h 4168140"/>
                <a:gd name="connsiteX247" fmla="*/ 2849880 w 11737340"/>
                <a:gd name="connsiteY247" fmla="*/ 1958340 h 4168140"/>
                <a:gd name="connsiteX248" fmla="*/ 2743200 w 11737340"/>
                <a:gd name="connsiteY248" fmla="*/ 1889760 h 4168140"/>
                <a:gd name="connsiteX249" fmla="*/ 2659380 w 11737340"/>
                <a:gd name="connsiteY249" fmla="*/ 1844040 h 4168140"/>
                <a:gd name="connsiteX250" fmla="*/ 2575560 w 11737340"/>
                <a:gd name="connsiteY250" fmla="*/ 1744980 h 4168140"/>
                <a:gd name="connsiteX251" fmla="*/ 2468880 w 11737340"/>
                <a:gd name="connsiteY251" fmla="*/ 1645920 h 4168140"/>
                <a:gd name="connsiteX252" fmla="*/ 2400300 w 11737340"/>
                <a:gd name="connsiteY252" fmla="*/ 1607820 h 4168140"/>
                <a:gd name="connsiteX253" fmla="*/ 2263140 w 11737340"/>
                <a:gd name="connsiteY253" fmla="*/ 1501140 h 4168140"/>
                <a:gd name="connsiteX254" fmla="*/ 2171700 w 11737340"/>
                <a:gd name="connsiteY254" fmla="*/ 1432560 h 4168140"/>
                <a:gd name="connsiteX255" fmla="*/ 2087880 w 11737340"/>
                <a:gd name="connsiteY255" fmla="*/ 1363980 h 4168140"/>
                <a:gd name="connsiteX256" fmla="*/ 1950720 w 11737340"/>
                <a:gd name="connsiteY256" fmla="*/ 1272540 h 4168140"/>
                <a:gd name="connsiteX257" fmla="*/ 1805940 w 11737340"/>
                <a:gd name="connsiteY257" fmla="*/ 1135380 h 4168140"/>
                <a:gd name="connsiteX258" fmla="*/ 1729740 w 11737340"/>
                <a:gd name="connsiteY258" fmla="*/ 1089660 h 4168140"/>
                <a:gd name="connsiteX259" fmla="*/ 1668780 w 11737340"/>
                <a:gd name="connsiteY259" fmla="*/ 1043940 h 4168140"/>
                <a:gd name="connsiteX260" fmla="*/ 1592580 w 11737340"/>
                <a:gd name="connsiteY260" fmla="*/ 990600 h 4168140"/>
                <a:gd name="connsiteX261" fmla="*/ 1470660 w 11737340"/>
                <a:gd name="connsiteY261" fmla="*/ 891540 h 4168140"/>
                <a:gd name="connsiteX262" fmla="*/ 1386840 w 11737340"/>
                <a:gd name="connsiteY262" fmla="*/ 845820 h 4168140"/>
                <a:gd name="connsiteX263" fmla="*/ 1318260 w 11737340"/>
                <a:gd name="connsiteY263" fmla="*/ 784860 h 4168140"/>
                <a:gd name="connsiteX264" fmla="*/ 1264920 w 11737340"/>
                <a:gd name="connsiteY264" fmla="*/ 723900 h 4168140"/>
                <a:gd name="connsiteX265" fmla="*/ 1181100 w 11737340"/>
                <a:gd name="connsiteY265" fmla="*/ 647700 h 4168140"/>
                <a:gd name="connsiteX266" fmla="*/ 1089660 w 11737340"/>
                <a:gd name="connsiteY266" fmla="*/ 624840 h 4168140"/>
                <a:gd name="connsiteX267" fmla="*/ 1021080 w 11737340"/>
                <a:gd name="connsiteY267" fmla="*/ 586740 h 4168140"/>
                <a:gd name="connsiteX268" fmla="*/ 937260 w 11737340"/>
                <a:gd name="connsiteY268" fmla="*/ 548640 h 4168140"/>
                <a:gd name="connsiteX269" fmla="*/ 830580 w 11737340"/>
                <a:gd name="connsiteY269" fmla="*/ 510540 h 4168140"/>
                <a:gd name="connsiteX270" fmla="*/ 754380 w 11737340"/>
                <a:gd name="connsiteY270" fmla="*/ 457200 h 4168140"/>
                <a:gd name="connsiteX271" fmla="*/ 708660 w 11737340"/>
                <a:gd name="connsiteY271" fmla="*/ 419100 h 4168140"/>
                <a:gd name="connsiteX272" fmla="*/ 609600 w 11737340"/>
                <a:gd name="connsiteY272" fmla="*/ 396240 h 4168140"/>
                <a:gd name="connsiteX273" fmla="*/ 548640 w 11737340"/>
                <a:gd name="connsiteY273" fmla="*/ 320040 h 4168140"/>
                <a:gd name="connsiteX274" fmla="*/ 510540 w 11737340"/>
                <a:gd name="connsiteY274" fmla="*/ 251460 h 4168140"/>
                <a:gd name="connsiteX275" fmla="*/ 464820 w 11737340"/>
                <a:gd name="connsiteY275" fmla="*/ 190500 h 4168140"/>
                <a:gd name="connsiteX276" fmla="*/ 411480 w 11737340"/>
                <a:gd name="connsiteY276" fmla="*/ 137160 h 4168140"/>
                <a:gd name="connsiteX277" fmla="*/ 373380 w 11737340"/>
                <a:gd name="connsiteY277" fmla="*/ 45720 h 4168140"/>
                <a:gd name="connsiteX278" fmla="*/ 342900 w 11737340"/>
                <a:gd name="connsiteY278" fmla="*/ 0 h 4168140"/>
                <a:gd name="connsiteX279" fmla="*/ 327660 w 11737340"/>
                <a:gd name="connsiteY279" fmla="*/ 60960 h 4168140"/>
                <a:gd name="connsiteX280" fmla="*/ 289560 w 11737340"/>
                <a:gd name="connsiteY280" fmla="*/ 91440 h 4168140"/>
                <a:gd name="connsiteX281" fmla="*/ 236220 w 11737340"/>
                <a:gd name="connsiteY281" fmla="*/ 114300 h 4168140"/>
                <a:gd name="connsiteX282" fmla="*/ 198120 w 11737340"/>
                <a:gd name="connsiteY282" fmla="*/ 175260 h 4168140"/>
                <a:gd name="connsiteX283" fmla="*/ 175260 w 11737340"/>
                <a:gd name="connsiteY283" fmla="*/ 228600 h 4168140"/>
                <a:gd name="connsiteX284" fmla="*/ 114300 w 11737340"/>
                <a:gd name="connsiteY284" fmla="*/ 236220 h 4168140"/>
                <a:gd name="connsiteX285" fmla="*/ 45720 w 11737340"/>
                <a:gd name="connsiteY285" fmla="*/ 251460 h 4168140"/>
                <a:gd name="connsiteX286" fmla="*/ 0 w 11737340"/>
                <a:gd name="connsiteY286" fmla="*/ 281940 h 4168140"/>
                <a:gd name="connsiteX287" fmla="*/ 68580 w 11737340"/>
                <a:gd name="connsiteY287" fmla="*/ 320040 h 4168140"/>
                <a:gd name="connsiteX0" fmla="*/ 68580 w 11737340"/>
                <a:gd name="connsiteY0" fmla="*/ 320040 h 4168140"/>
                <a:gd name="connsiteX1" fmla="*/ 121920 w 11737340"/>
                <a:gd name="connsiteY1" fmla="*/ 381000 h 4168140"/>
                <a:gd name="connsiteX2" fmla="*/ 198120 w 11737340"/>
                <a:gd name="connsiteY2" fmla="*/ 419100 h 4168140"/>
                <a:gd name="connsiteX3" fmla="*/ 320040 w 11737340"/>
                <a:gd name="connsiteY3" fmla="*/ 510540 h 4168140"/>
                <a:gd name="connsiteX4" fmla="*/ 411480 w 11737340"/>
                <a:gd name="connsiteY4" fmla="*/ 563880 h 4168140"/>
                <a:gd name="connsiteX5" fmla="*/ 472440 w 11737340"/>
                <a:gd name="connsiteY5" fmla="*/ 632460 h 4168140"/>
                <a:gd name="connsiteX6" fmla="*/ 601980 w 11737340"/>
                <a:gd name="connsiteY6" fmla="*/ 708660 h 4168140"/>
                <a:gd name="connsiteX7" fmla="*/ 739140 w 11737340"/>
                <a:gd name="connsiteY7" fmla="*/ 784860 h 4168140"/>
                <a:gd name="connsiteX8" fmla="*/ 861060 w 11737340"/>
                <a:gd name="connsiteY8" fmla="*/ 868680 h 4168140"/>
                <a:gd name="connsiteX9" fmla="*/ 944880 w 11737340"/>
                <a:gd name="connsiteY9" fmla="*/ 952500 h 4168140"/>
                <a:gd name="connsiteX10" fmla="*/ 1021080 w 11737340"/>
                <a:gd name="connsiteY10" fmla="*/ 1005840 h 4168140"/>
                <a:gd name="connsiteX11" fmla="*/ 1097280 w 11737340"/>
                <a:gd name="connsiteY11" fmla="*/ 1043940 h 4168140"/>
                <a:gd name="connsiteX12" fmla="*/ 1181100 w 11737340"/>
                <a:gd name="connsiteY12" fmla="*/ 1104900 h 4168140"/>
                <a:gd name="connsiteX13" fmla="*/ 1249680 w 11737340"/>
                <a:gd name="connsiteY13" fmla="*/ 1150620 h 4168140"/>
                <a:gd name="connsiteX14" fmla="*/ 1341120 w 11737340"/>
                <a:gd name="connsiteY14" fmla="*/ 1196340 h 4168140"/>
                <a:gd name="connsiteX15" fmla="*/ 1417320 w 11737340"/>
                <a:gd name="connsiteY15" fmla="*/ 1257300 h 4168140"/>
                <a:gd name="connsiteX16" fmla="*/ 1493520 w 11737340"/>
                <a:gd name="connsiteY16" fmla="*/ 1333500 h 4168140"/>
                <a:gd name="connsiteX17" fmla="*/ 1569720 w 11737340"/>
                <a:gd name="connsiteY17" fmla="*/ 1356360 h 4168140"/>
                <a:gd name="connsiteX18" fmla="*/ 1684020 w 11737340"/>
                <a:gd name="connsiteY18" fmla="*/ 1424940 h 4168140"/>
                <a:gd name="connsiteX19" fmla="*/ 1729740 w 11737340"/>
                <a:gd name="connsiteY19" fmla="*/ 1485900 h 4168140"/>
                <a:gd name="connsiteX20" fmla="*/ 1844040 w 11737340"/>
                <a:gd name="connsiteY20" fmla="*/ 1569720 h 4168140"/>
                <a:gd name="connsiteX21" fmla="*/ 1935480 w 11737340"/>
                <a:gd name="connsiteY21" fmla="*/ 1615440 h 4168140"/>
                <a:gd name="connsiteX22" fmla="*/ 2049780 w 11737340"/>
                <a:gd name="connsiteY22" fmla="*/ 1691640 h 4168140"/>
                <a:gd name="connsiteX23" fmla="*/ 2133600 w 11737340"/>
                <a:gd name="connsiteY23" fmla="*/ 1729740 h 4168140"/>
                <a:gd name="connsiteX24" fmla="*/ 2202180 w 11737340"/>
                <a:gd name="connsiteY24" fmla="*/ 1805940 h 4168140"/>
                <a:gd name="connsiteX25" fmla="*/ 2255520 w 11737340"/>
                <a:gd name="connsiteY25" fmla="*/ 1821180 h 4168140"/>
                <a:gd name="connsiteX26" fmla="*/ 2316480 w 11737340"/>
                <a:gd name="connsiteY26" fmla="*/ 1866900 h 4168140"/>
                <a:gd name="connsiteX27" fmla="*/ 2423160 w 11737340"/>
                <a:gd name="connsiteY27" fmla="*/ 2004060 h 4168140"/>
                <a:gd name="connsiteX28" fmla="*/ 2476500 w 11737340"/>
                <a:gd name="connsiteY28" fmla="*/ 2087880 h 4168140"/>
                <a:gd name="connsiteX29" fmla="*/ 2567940 w 11737340"/>
                <a:gd name="connsiteY29" fmla="*/ 2148840 h 4168140"/>
                <a:gd name="connsiteX30" fmla="*/ 2682240 w 11737340"/>
                <a:gd name="connsiteY30" fmla="*/ 2186940 h 4168140"/>
                <a:gd name="connsiteX31" fmla="*/ 2743200 w 11737340"/>
                <a:gd name="connsiteY31" fmla="*/ 2209800 h 4168140"/>
                <a:gd name="connsiteX32" fmla="*/ 2811780 w 11737340"/>
                <a:gd name="connsiteY32" fmla="*/ 2247900 h 4168140"/>
                <a:gd name="connsiteX33" fmla="*/ 2887980 w 11737340"/>
                <a:gd name="connsiteY33" fmla="*/ 2301240 h 4168140"/>
                <a:gd name="connsiteX34" fmla="*/ 2979420 w 11737340"/>
                <a:gd name="connsiteY34" fmla="*/ 2385060 h 4168140"/>
                <a:gd name="connsiteX35" fmla="*/ 3055620 w 11737340"/>
                <a:gd name="connsiteY35" fmla="*/ 2461260 h 4168140"/>
                <a:gd name="connsiteX36" fmla="*/ 3139440 w 11737340"/>
                <a:gd name="connsiteY36" fmla="*/ 2537460 h 4168140"/>
                <a:gd name="connsiteX37" fmla="*/ 3261360 w 11737340"/>
                <a:gd name="connsiteY37" fmla="*/ 2628900 h 4168140"/>
                <a:gd name="connsiteX38" fmla="*/ 3345180 w 11737340"/>
                <a:gd name="connsiteY38" fmla="*/ 2720340 h 4168140"/>
                <a:gd name="connsiteX39" fmla="*/ 3444240 w 11737340"/>
                <a:gd name="connsiteY39" fmla="*/ 2796540 h 4168140"/>
                <a:gd name="connsiteX40" fmla="*/ 3558540 w 11737340"/>
                <a:gd name="connsiteY40" fmla="*/ 2872740 h 4168140"/>
                <a:gd name="connsiteX41" fmla="*/ 3619500 w 11737340"/>
                <a:gd name="connsiteY41" fmla="*/ 2979420 h 4168140"/>
                <a:gd name="connsiteX42" fmla="*/ 3619500 w 11737340"/>
                <a:gd name="connsiteY42" fmla="*/ 2979420 h 4168140"/>
                <a:gd name="connsiteX43" fmla="*/ 3649980 w 11737340"/>
                <a:gd name="connsiteY43" fmla="*/ 3048000 h 4168140"/>
                <a:gd name="connsiteX44" fmla="*/ 3703320 w 11737340"/>
                <a:gd name="connsiteY44" fmla="*/ 3086100 h 4168140"/>
                <a:gd name="connsiteX45" fmla="*/ 3764280 w 11737340"/>
                <a:gd name="connsiteY45" fmla="*/ 3063240 h 4168140"/>
                <a:gd name="connsiteX46" fmla="*/ 3848100 w 11737340"/>
                <a:gd name="connsiteY46" fmla="*/ 3025140 h 4168140"/>
                <a:gd name="connsiteX47" fmla="*/ 3916680 w 11737340"/>
                <a:gd name="connsiteY47" fmla="*/ 3032760 h 4168140"/>
                <a:gd name="connsiteX48" fmla="*/ 4030980 w 11737340"/>
                <a:gd name="connsiteY48" fmla="*/ 3063240 h 4168140"/>
                <a:gd name="connsiteX49" fmla="*/ 4137660 w 11737340"/>
                <a:gd name="connsiteY49" fmla="*/ 3101340 h 4168140"/>
                <a:gd name="connsiteX50" fmla="*/ 4259580 w 11737340"/>
                <a:gd name="connsiteY50" fmla="*/ 3147060 h 4168140"/>
                <a:gd name="connsiteX51" fmla="*/ 4381500 w 11737340"/>
                <a:gd name="connsiteY51" fmla="*/ 3192780 h 4168140"/>
                <a:gd name="connsiteX52" fmla="*/ 4526280 w 11737340"/>
                <a:gd name="connsiteY52" fmla="*/ 3276600 h 4168140"/>
                <a:gd name="connsiteX53" fmla="*/ 4587240 w 11737340"/>
                <a:gd name="connsiteY53" fmla="*/ 3299460 h 4168140"/>
                <a:gd name="connsiteX54" fmla="*/ 4610100 w 11737340"/>
                <a:gd name="connsiteY54" fmla="*/ 3352800 h 4168140"/>
                <a:gd name="connsiteX55" fmla="*/ 4648200 w 11737340"/>
                <a:gd name="connsiteY55" fmla="*/ 3436620 h 4168140"/>
                <a:gd name="connsiteX56" fmla="*/ 4671060 w 11737340"/>
                <a:gd name="connsiteY56" fmla="*/ 3520440 h 4168140"/>
                <a:gd name="connsiteX57" fmla="*/ 4678680 w 11737340"/>
                <a:gd name="connsiteY57" fmla="*/ 3589020 h 4168140"/>
                <a:gd name="connsiteX58" fmla="*/ 4686300 w 11737340"/>
                <a:gd name="connsiteY58" fmla="*/ 3649980 h 4168140"/>
                <a:gd name="connsiteX59" fmla="*/ 4724400 w 11737340"/>
                <a:gd name="connsiteY59" fmla="*/ 3680460 h 4168140"/>
                <a:gd name="connsiteX60" fmla="*/ 4785360 w 11737340"/>
                <a:gd name="connsiteY60" fmla="*/ 3672840 h 4168140"/>
                <a:gd name="connsiteX61" fmla="*/ 4869180 w 11737340"/>
                <a:gd name="connsiteY61" fmla="*/ 3703320 h 4168140"/>
                <a:gd name="connsiteX62" fmla="*/ 4914900 w 11737340"/>
                <a:gd name="connsiteY62" fmla="*/ 3756660 h 4168140"/>
                <a:gd name="connsiteX63" fmla="*/ 5105400 w 11737340"/>
                <a:gd name="connsiteY63" fmla="*/ 3832860 h 4168140"/>
                <a:gd name="connsiteX64" fmla="*/ 5173980 w 11737340"/>
                <a:gd name="connsiteY64" fmla="*/ 3886200 h 4168140"/>
                <a:gd name="connsiteX65" fmla="*/ 5242560 w 11737340"/>
                <a:gd name="connsiteY65" fmla="*/ 3924300 h 4168140"/>
                <a:gd name="connsiteX66" fmla="*/ 5364480 w 11737340"/>
                <a:gd name="connsiteY66" fmla="*/ 3962400 h 4168140"/>
                <a:gd name="connsiteX67" fmla="*/ 5516880 w 11737340"/>
                <a:gd name="connsiteY67" fmla="*/ 4046220 h 4168140"/>
                <a:gd name="connsiteX68" fmla="*/ 5585460 w 11737340"/>
                <a:gd name="connsiteY68" fmla="*/ 4099560 h 4168140"/>
                <a:gd name="connsiteX69" fmla="*/ 5661660 w 11737340"/>
                <a:gd name="connsiteY69" fmla="*/ 4122420 h 4168140"/>
                <a:gd name="connsiteX70" fmla="*/ 5745480 w 11737340"/>
                <a:gd name="connsiteY70" fmla="*/ 4130040 h 4168140"/>
                <a:gd name="connsiteX71" fmla="*/ 5836920 w 11737340"/>
                <a:gd name="connsiteY71" fmla="*/ 4130040 h 4168140"/>
                <a:gd name="connsiteX72" fmla="*/ 5951220 w 11737340"/>
                <a:gd name="connsiteY72" fmla="*/ 4145280 h 4168140"/>
                <a:gd name="connsiteX73" fmla="*/ 6035040 w 11737340"/>
                <a:gd name="connsiteY73" fmla="*/ 4168140 h 4168140"/>
                <a:gd name="connsiteX74" fmla="*/ 6149340 w 11737340"/>
                <a:gd name="connsiteY74" fmla="*/ 4137660 h 4168140"/>
                <a:gd name="connsiteX75" fmla="*/ 6286500 w 11737340"/>
                <a:gd name="connsiteY75" fmla="*/ 4114800 h 4168140"/>
                <a:gd name="connsiteX76" fmla="*/ 6393180 w 11737340"/>
                <a:gd name="connsiteY76" fmla="*/ 4053840 h 4168140"/>
                <a:gd name="connsiteX77" fmla="*/ 6484620 w 11737340"/>
                <a:gd name="connsiteY77" fmla="*/ 4038600 h 4168140"/>
                <a:gd name="connsiteX78" fmla="*/ 6583680 w 11737340"/>
                <a:gd name="connsiteY78" fmla="*/ 3970020 h 4168140"/>
                <a:gd name="connsiteX79" fmla="*/ 6697980 w 11737340"/>
                <a:gd name="connsiteY79" fmla="*/ 3886200 h 4168140"/>
                <a:gd name="connsiteX80" fmla="*/ 6728460 w 11737340"/>
                <a:gd name="connsiteY80" fmla="*/ 3817620 h 4168140"/>
                <a:gd name="connsiteX81" fmla="*/ 6842760 w 11737340"/>
                <a:gd name="connsiteY81" fmla="*/ 3733800 h 4168140"/>
                <a:gd name="connsiteX82" fmla="*/ 6972300 w 11737340"/>
                <a:gd name="connsiteY82" fmla="*/ 3642360 h 4168140"/>
                <a:gd name="connsiteX83" fmla="*/ 7078980 w 11737340"/>
                <a:gd name="connsiteY83" fmla="*/ 3528060 h 4168140"/>
                <a:gd name="connsiteX84" fmla="*/ 7139940 w 11737340"/>
                <a:gd name="connsiteY84" fmla="*/ 3444240 h 4168140"/>
                <a:gd name="connsiteX85" fmla="*/ 7269480 w 11737340"/>
                <a:gd name="connsiteY85" fmla="*/ 3284220 h 4168140"/>
                <a:gd name="connsiteX86" fmla="*/ 7330440 w 11737340"/>
                <a:gd name="connsiteY86" fmla="*/ 3185160 h 4168140"/>
                <a:gd name="connsiteX87" fmla="*/ 7376160 w 11737340"/>
                <a:gd name="connsiteY87" fmla="*/ 3116580 h 4168140"/>
                <a:gd name="connsiteX88" fmla="*/ 7444740 w 11737340"/>
                <a:gd name="connsiteY88" fmla="*/ 3093720 h 4168140"/>
                <a:gd name="connsiteX89" fmla="*/ 7513320 w 11737340"/>
                <a:gd name="connsiteY89" fmla="*/ 3101340 h 4168140"/>
                <a:gd name="connsiteX90" fmla="*/ 7576820 w 11737340"/>
                <a:gd name="connsiteY90" fmla="*/ 3093720 h 4168140"/>
                <a:gd name="connsiteX91" fmla="*/ 7729220 w 11737340"/>
                <a:gd name="connsiteY91" fmla="*/ 3136900 h 4168140"/>
                <a:gd name="connsiteX92" fmla="*/ 7833360 w 11737340"/>
                <a:gd name="connsiteY92" fmla="*/ 3180080 h 4168140"/>
                <a:gd name="connsiteX93" fmla="*/ 7967980 w 11737340"/>
                <a:gd name="connsiteY93" fmla="*/ 3208020 h 4168140"/>
                <a:gd name="connsiteX94" fmla="*/ 8161020 w 11737340"/>
                <a:gd name="connsiteY94" fmla="*/ 3296920 h 4168140"/>
                <a:gd name="connsiteX95" fmla="*/ 8293100 w 11737340"/>
                <a:gd name="connsiteY95" fmla="*/ 3370580 h 4168140"/>
                <a:gd name="connsiteX96" fmla="*/ 8371840 w 11737340"/>
                <a:gd name="connsiteY96" fmla="*/ 3395980 h 4168140"/>
                <a:gd name="connsiteX97" fmla="*/ 8458200 w 11737340"/>
                <a:gd name="connsiteY97" fmla="*/ 3398520 h 4168140"/>
                <a:gd name="connsiteX98" fmla="*/ 8595360 w 11737340"/>
                <a:gd name="connsiteY98" fmla="*/ 3512820 h 4168140"/>
                <a:gd name="connsiteX99" fmla="*/ 8641080 w 11737340"/>
                <a:gd name="connsiteY99" fmla="*/ 3566160 h 4168140"/>
                <a:gd name="connsiteX100" fmla="*/ 8702040 w 11737340"/>
                <a:gd name="connsiteY100" fmla="*/ 3604260 h 4168140"/>
                <a:gd name="connsiteX101" fmla="*/ 8763000 w 11737340"/>
                <a:gd name="connsiteY101" fmla="*/ 3634740 h 4168140"/>
                <a:gd name="connsiteX102" fmla="*/ 8846820 w 11737340"/>
                <a:gd name="connsiteY102" fmla="*/ 3632200 h 4168140"/>
                <a:gd name="connsiteX103" fmla="*/ 8968740 w 11737340"/>
                <a:gd name="connsiteY103" fmla="*/ 3634740 h 4168140"/>
                <a:gd name="connsiteX104" fmla="*/ 9060180 w 11737340"/>
                <a:gd name="connsiteY104" fmla="*/ 3642360 h 4168140"/>
                <a:gd name="connsiteX105" fmla="*/ 9151620 w 11737340"/>
                <a:gd name="connsiteY105" fmla="*/ 3657600 h 4168140"/>
                <a:gd name="connsiteX106" fmla="*/ 9230360 w 11737340"/>
                <a:gd name="connsiteY106" fmla="*/ 3657600 h 4168140"/>
                <a:gd name="connsiteX107" fmla="*/ 9331960 w 11737340"/>
                <a:gd name="connsiteY107" fmla="*/ 3629660 h 4168140"/>
                <a:gd name="connsiteX108" fmla="*/ 9433560 w 11737340"/>
                <a:gd name="connsiteY108" fmla="*/ 3589020 h 4168140"/>
                <a:gd name="connsiteX109" fmla="*/ 9535160 w 11737340"/>
                <a:gd name="connsiteY109" fmla="*/ 3540760 h 4168140"/>
                <a:gd name="connsiteX110" fmla="*/ 9646920 w 11737340"/>
                <a:gd name="connsiteY110" fmla="*/ 3489960 h 4168140"/>
                <a:gd name="connsiteX111" fmla="*/ 9784080 w 11737340"/>
                <a:gd name="connsiteY111" fmla="*/ 3444240 h 4168140"/>
                <a:gd name="connsiteX112" fmla="*/ 9860280 w 11737340"/>
                <a:gd name="connsiteY112" fmla="*/ 3383280 h 4168140"/>
                <a:gd name="connsiteX113" fmla="*/ 9921240 w 11737340"/>
                <a:gd name="connsiteY113" fmla="*/ 3314700 h 4168140"/>
                <a:gd name="connsiteX114" fmla="*/ 9997440 w 11737340"/>
                <a:gd name="connsiteY114" fmla="*/ 3208020 h 4168140"/>
                <a:gd name="connsiteX115" fmla="*/ 10043160 w 11737340"/>
                <a:gd name="connsiteY115" fmla="*/ 3101340 h 4168140"/>
                <a:gd name="connsiteX116" fmla="*/ 10104120 w 11737340"/>
                <a:gd name="connsiteY116" fmla="*/ 3017520 h 4168140"/>
                <a:gd name="connsiteX117" fmla="*/ 10157460 w 11737340"/>
                <a:gd name="connsiteY117" fmla="*/ 2933700 h 4168140"/>
                <a:gd name="connsiteX118" fmla="*/ 10218420 w 11737340"/>
                <a:gd name="connsiteY118" fmla="*/ 2849880 h 4168140"/>
                <a:gd name="connsiteX119" fmla="*/ 10294620 w 11737340"/>
                <a:gd name="connsiteY119" fmla="*/ 2735580 h 4168140"/>
                <a:gd name="connsiteX120" fmla="*/ 10347960 w 11737340"/>
                <a:gd name="connsiteY120" fmla="*/ 2621280 h 4168140"/>
                <a:gd name="connsiteX121" fmla="*/ 10431780 w 11737340"/>
                <a:gd name="connsiteY121" fmla="*/ 2499360 h 4168140"/>
                <a:gd name="connsiteX122" fmla="*/ 10500360 w 11737340"/>
                <a:gd name="connsiteY122" fmla="*/ 2354580 h 4168140"/>
                <a:gd name="connsiteX123" fmla="*/ 10553700 w 11737340"/>
                <a:gd name="connsiteY123" fmla="*/ 2263140 h 4168140"/>
                <a:gd name="connsiteX124" fmla="*/ 10584180 w 11737340"/>
                <a:gd name="connsiteY124" fmla="*/ 2194560 h 4168140"/>
                <a:gd name="connsiteX125" fmla="*/ 10624820 w 11737340"/>
                <a:gd name="connsiteY125" fmla="*/ 2125980 h 4168140"/>
                <a:gd name="connsiteX126" fmla="*/ 10675620 w 11737340"/>
                <a:gd name="connsiteY126" fmla="*/ 2049780 h 4168140"/>
                <a:gd name="connsiteX127" fmla="*/ 10690860 w 11737340"/>
                <a:gd name="connsiteY127" fmla="*/ 1988820 h 4168140"/>
                <a:gd name="connsiteX128" fmla="*/ 10713720 w 11737340"/>
                <a:gd name="connsiteY128" fmla="*/ 1927860 h 4168140"/>
                <a:gd name="connsiteX129" fmla="*/ 10767060 w 11737340"/>
                <a:gd name="connsiteY129" fmla="*/ 1859280 h 4168140"/>
                <a:gd name="connsiteX130" fmla="*/ 10873740 w 11737340"/>
                <a:gd name="connsiteY130" fmla="*/ 1828800 h 4168140"/>
                <a:gd name="connsiteX131" fmla="*/ 11079480 w 11737340"/>
                <a:gd name="connsiteY131" fmla="*/ 1767840 h 4168140"/>
                <a:gd name="connsiteX132" fmla="*/ 11247120 w 11737340"/>
                <a:gd name="connsiteY132" fmla="*/ 1684020 h 4168140"/>
                <a:gd name="connsiteX133" fmla="*/ 11407140 w 11737340"/>
                <a:gd name="connsiteY133" fmla="*/ 1628140 h 4168140"/>
                <a:gd name="connsiteX134" fmla="*/ 11490960 w 11737340"/>
                <a:gd name="connsiteY134" fmla="*/ 1577340 h 4168140"/>
                <a:gd name="connsiteX135" fmla="*/ 11635740 w 11737340"/>
                <a:gd name="connsiteY135" fmla="*/ 1508760 h 4168140"/>
                <a:gd name="connsiteX136" fmla="*/ 11737340 w 11737340"/>
                <a:gd name="connsiteY136" fmla="*/ 1442720 h 4168140"/>
                <a:gd name="connsiteX137" fmla="*/ 11620500 w 11737340"/>
                <a:gd name="connsiteY137" fmla="*/ 1417320 h 4168140"/>
                <a:gd name="connsiteX138" fmla="*/ 11567160 w 11737340"/>
                <a:gd name="connsiteY138" fmla="*/ 1379220 h 4168140"/>
                <a:gd name="connsiteX139" fmla="*/ 11498580 w 11737340"/>
                <a:gd name="connsiteY139" fmla="*/ 1318260 h 4168140"/>
                <a:gd name="connsiteX140" fmla="*/ 11468100 w 11737340"/>
                <a:gd name="connsiteY140" fmla="*/ 1280160 h 4168140"/>
                <a:gd name="connsiteX141" fmla="*/ 11442700 w 11737340"/>
                <a:gd name="connsiteY141" fmla="*/ 1231900 h 4168140"/>
                <a:gd name="connsiteX142" fmla="*/ 11384280 w 11737340"/>
                <a:gd name="connsiteY142" fmla="*/ 1310640 h 4168140"/>
                <a:gd name="connsiteX143" fmla="*/ 11353800 w 11737340"/>
                <a:gd name="connsiteY143" fmla="*/ 1356360 h 4168140"/>
                <a:gd name="connsiteX144" fmla="*/ 11224260 w 11737340"/>
                <a:gd name="connsiteY144" fmla="*/ 1417320 h 4168140"/>
                <a:gd name="connsiteX145" fmla="*/ 11109960 w 11737340"/>
                <a:gd name="connsiteY145" fmla="*/ 1463040 h 4168140"/>
                <a:gd name="connsiteX146" fmla="*/ 10911840 w 11737340"/>
                <a:gd name="connsiteY146" fmla="*/ 1524000 h 4168140"/>
                <a:gd name="connsiteX147" fmla="*/ 10774680 w 11737340"/>
                <a:gd name="connsiteY147" fmla="*/ 1546860 h 4168140"/>
                <a:gd name="connsiteX148" fmla="*/ 10675620 w 11737340"/>
                <a:gd name="connsiteY148" fmla="*/ 1615440 h 4168140"/>
                <a:gd name="connsiteX149" fmla="*/ 10568940 w 11737340"/>
                <a:gd name="connsiteY149" fmla="*/ 1676400 h 4168140"/>
                <a:gd name="connsiteX150" fmla="*/ 10485120 w 11737340"/>
                <a:gd name="connsiteY150" fmla="*/ 1760220 h 4168140"/>
                <a:gd name="connsiteX151" fmla="*/ 10454640 w 11737340"/>
                <a:gd name="connsiteY151" fmla="*/ 1836420 h 4168140"/>
                <a:gd name="connsiteX152" fmla="*/ 10416540 w 11737340"/>
                <a:gd name="connsiteY152" fmla="*/ 1927860 h 4168140"/>
                <a:gd name="connsiteX153" fmla="*/ 10401300 w 11737340"/>
                <a:gd name="connsiteY153" fmla="*/ 2004060 h 4168140"/>
                <a:gd name="connsiteX154" fmla="*/ 10363200 w 11737340"/>
                <a:gd name="connsiteY154" fmla="*/ 2095500 h 4168140"/>
                <a:gd name="connsiteX155" fmla="*/ 10317480 w 11737340"/>
                <a:gd name="connsiteY155" fmla="*/ 2225040 h 4168140"/>
                <a:gd name="connsiteX156" fmla="*/ 10287000 w 11737340"/>
                <a:gd name="connsiteY156" fmla="*/ 2346960 h 4168140"/>
                <a:gd name="connsiteX157" fmla="*/ 10218420 w 11737340"/>
                <a:gd name="connsiteY157" fmla="*/ 2499360 h 4168140"/>
                <a:gd name="connsiteX158" fmla="*/ 10134600 w 11737340"/>
                <a:gd name="connsiteY158" fmla="*/ 2621280 h 4168140"/>
                <a:gd name="connsiteX159" fmla="*/ 10043160 w 11737340"/>
                <a:gd name="connsiteY159" fmla="*/ 2735580 h 4168140"/>
                <a:gd name="connsiteX160" fmla="*/ 9974580 w 11737340"/>
                <a:gd name="connsiteY160" fmla="*/ 2857500 h 4168140"/>
                <a:gd name="connsiteX161" fmla="*/ 9906000 w 11737340"/>
                <a:gd name="connsiteY161" fmla="*/ 2941320 h 4168140"/>
                <a:gd name="connsiteX162" fmla="*/ 9860280 w 11737340"/>
                <a:gd name="connsiteY162" fmla="*/ 3032760 h 4168140"/>
                <a:gd name="connsiteX163" fmla="*/ 9806940 w 11737340"/>
                <a:gd name="connsiteY163" fmla="*/ 3116580 h 4168140"/>
                <a:gd name="connsiteX164" fmla="*/ 9715500 w 11737340"/>
                <a:gd name="connsiteY164" fmla="*/ 3208020 h 4168140"/>
                <a:gd name="connsiteX165" fmla="*/ 9616440 w 11737340"/>
                <a:gd name="connsiteY165" fmla="*/ 3261360 h 4168140"/>
                <a:gd name="connsiteX166" fmla="*/ 9532620 w 11737340"/>
                <a:gd name="connsiteY166" fmla="*/ 3329940 h 4168140"/>
                <a:gd name="connsiteX167" fmla="*/ 9471660 w 11737340"/>
                <a:gd name="connsiteY167" fmla="*/ 3375660 h 4168140"/>
                <a:gd name="connsiteX168" fmla="*/ 9410700 w 11737340"/>
                <a:gd name="connsiteY168" fmla="*/ 3429000 h 4168140"/>
                <a:gd name="connsiteX169" fmla="*/ 9288780 w 11737340"/>
                <a:gd name="connsiteY169" fmla="*/ 3436620 h 4168140"/>
                <a:gd name="connsiteX170" fmla="*/ 9166860 w 11737340"/>
                <a:gd name="connsiteY170" fmla="*/ 3444240 h 4168140"/>
                <a:gd name="connsiteX171" fmla="*/ 9029700 w 11737340"/>
                <a:gd name="connsiteY171" fmla="*/ 3413760 h 4168140"/>
                <a:gd name="connsiteX172" fmla="*/ 8823960 w 11737340"/>
                <a:gd name="connsiteY172" fmla="*/ 3360420 h 4168140"/>
                <a:gd name="connsiteX173" fmla="*/ 8679180 w 11737340"/>
                <a:gd name="connsiteY173" fmla="*/ 3329940 h 4168140"/>
                <a:gd name="connsiteX174" fmla="*/ 8572500 w 11737340"/>
                <a:gd name="connsiteY174" fmla="*/ 3276600 h 4168140"/>
                <a:gd name="connsiteX175" fmla="*/ 8465820 w 11737340"/>
                <a:gd name="connsiteY175" fmla="*/ 3215640 h 4168140"/>
                <a:gd name="connsiteX176" fmla="*/ 8321040 w 11737340"/>
                <a:gd name="connsiteY176" fmla="*/ 3177540 h 4168140"/>
                <a:gd name="connsiteX177" fmla="*/ 8199120 w 11737340"/>
                <a:gd name="connsiteY177" fmla="*/ 3131820 h 4168140"/>
                <a:gd name="connsiteX178" fmla="*/ 8069580 w 11737340"/>
                <a:gd name="connsiteY178" fmla="*/ 3078480 h 4168140"/>
                <a:gd name="connsiteX179" fmla="*/ 7917180 w 11737340"/>
                <a:gd name="connsiteY179" fmla="*/ 2994660 h 4168140"/>
                <a:gd name="connsiteX180" fmla="*/ 7787640 w 11737340"/>
                <a:gd name="connsiteY180" fmla="*/ 2971800 h 4168140"/>
                <a:gd name="connsiteX181" fmla="*/ 7719060 w 11737340"/>
                <a:gd name="connsiteY181" fmla="*/ 2933700 h 4168140"/>
                <a:gd name="connsiteX182" fmla="*/ 7612380 w 11737340"/>
                <a:gd name="connsiteY182" fmla="*/ 2903220 h 4168140"/>
                <a:gd name="connsiteX183" fmla="*/ 7566660 w 11737340"/>
                <a:gd name="connsiteY183" fmla="*/ 2887980 h 4168140"/>
                <a:gd name="connsiteX184" fmla="*/ 7551420 w 11737340"/>
                <a:gd name="connsiteY184" fmla="*/ 2849880 h 4168140"/>
                <a:gd name="connsiteX185" fmla="*/ 7533640 w 11737340"/>
                <a:gd name="connsiteY185" fmla="*/ 2788920 h 4168140"/>
                <a:gd name="connsiteX186" fmla="*/ 7475220 w 11737340"/>
                <a:gd name="connsiteY186" fmla="*/ 2857500 h 4168140"/>
                <a:gd name="connsiteX187" fmla="*/ 7414260 w 11737340"/>
                <a:gd name="connsiteY187" fmla="*/ 2887980 h 4168140"/>
                <a:gd name="connsiteX188" fmla="*/ 7345680 w 11737340"/>
                <a:gd name="connsiteY188" fmla="*/ 2971800 h 4168140"/>
                <a:gd name="connsiteX189" fmla="*/ 7315200 w 11737340"/>
                <a:gd name="connsiteY189" fmla="*/ 2994660 h 4168140"/>
                <a:gd name="connsiteX190" fmla="*/ 7261860 w 11737340"/>
                <a:gd name="connsiteY190" fmla="*/ 3009900 h 4168140"/>
                <a:gd name="connsiteX191" fmla="*/ 7193280 w 11737340"/>
                <a:gd name="connsiteY191" fmla="*/ 3025140 h 4168140"/>
                <a:gd name="connsiteX192" fmla="*/ 7155180 w 11737340"/>
                <a:gd name="connsiteY192" fmla="*/ 3078480 h 4168140"/>
                <a:gd name="connsiteX193" fmla="*/ 7109460 w 11737340"/>
                <a:gd name="connsiteY193" fmla="*/ 3154680 h 4168140"/>
                <a:gd name="connsiteX194" fmla="*/ 7048500 w 11737340"/>
                <a:gd name="connsiteY194" fmla="*/ 3246120 h 4168140"/>
                <a:gd name="connsiteX195" fmla="*/ 6995160 w 11737340"/>
                <a:gd name="connsiteY195" fmla="*/ 3307080 h 4168140"/>
                <a:gd name="connsiteX196" fmla="*/ 6972300 w 11737340"/>
                <a:gd name="connsiteY196" fmla="*/ 3352800 h 4168140"/>
                <a:gd name="connsiteX197" fmla="*/ 6949440 w 11737340"/>
                <a:gd name="connsiteY197" fmla="*/ 3413760 h 4168140"/>
                <a:gd name="connsiteX198" fmla="*/ 6949440 w 11737340"/>
                <a:gd name="connsiteY198" fmla="*/ 3413760 h 4168140"/>
                <a:gd name="connsiteX199" fmla="*/ 6911340 w 11737340"/>
                <a:gd name="connsiteY199" fmla="*/ 3474720 h 4168140"/>
                <a:gd name="connsiteX200" fmla="*/ 6888480 w 11737340"/>
                <a:gd name="connsiteY200" fmla="*/ 3505200 h 4168140"/>
                <a:gd name="connsiteX201" fmla="*/ 6819900 w 11737340"/>
                <a:gd name="connsiteY201" fmla="*/ 3566160 h 4168140"/>
                <a:gd name="connsiteX202" fmla="*/ 6743700 w 11737340"/>
                <a:gd name="connsiteY202" fmla="*/ 3581400 h 4168140"/>
                <a:gd name="connsiteX203" fmla="*/ 6675120 w 11737340"/>
                <a:gd name="connsiteY203" fmla="*/ 3657600 h 4168140"/>
                <a:gd name="connsiteX204" fmla="*/ 6629400 w 11737340"/>
                <a:gd name="connsiteY204" fmla="*/ 3718560 h 4168140"/>
                <a:gd name="connsiteX205" fmla="*/ 6576060 w 11737340"/>
                <a:gd name="connsiteY205" fmla="*/ 3779520 h 4168140"/>
                <a:gd name="connsiteX206" fmla="*/ 6484620 w 11737340"/>
                <a:gd name="connsiteY206" fmla="*/ 3817620 h 4168140"/>
                <a:gd name="connsiteX207" fmla="*/ 6400800 w 11737340"/>
                <a:gd name="connsiteY207" fmla="*/ 3832860 h 4168140"/>
                <a:gd name="connsiteX208" fmla="*/ 6263640 w 11737340"/>
                <a:gd name="connsiteY208" fmla="*/ 3870960 h 4168140"/>
                <a:gd name="connsiteX209" fmla="*/ 6126480 w 11737340"/>
                <a:gd name="connsiteY209" fmla="*/ 3901440 h 4168140"/>
                <a:gd name="connsiteX210" fmla="*/ 6027420 w 11737340"/>
                <a:gd name="connsiteY210" fmla="*/ 3916680 h 4168140"/>
                <a:gd name="connsiteX211" fmla="*/ 5890260 w 11737340"/>
                <a:gd name="connsiteY211" fmla="*/ 3878580 h 4168140"/>
                <a:gd name="connsiteX212" fmla="*/ 5821680 w 11737340"/>
                <a:gd name="connsiteY212" fmla="*/ 3863340 h 4168140"/>
                <a:gd name="connsiteX213" fmla="*/ 5737860 w 11737340"/>
                <a:gd name="connsiteY213" fmla="*/ 3825240 h 4168140"/>
                <a:gd name="connsiteX214" fmla="*/ 5638800 w 11737340"/>
                <a:gd name="connsiteY214" fmla="*/ 3794760 h 4168140"/>
                <a:gd name="connsiteX215" fmla="*/ 5524500 w 11737340"/>
                <a:gd name="connsiteY215" fmla="*/ 3756660 h 4168140"/>
                <a:gd name="connsiteX216" fmla="*/ 5448300 w 11737340"/>
                <a:gd name="connsiteY216" fmla="*/ 3718560 h 4168140"/>
                <a:gd name="connsiteX217" fmla="*/ 5349240 w 11737340"/>
                <a:gd name="connsiteY217" fmla="*/ 3657600 h 4168140"/>
                <a:gd name="connsiteX218" fmla="*/ 5295900 w 11737340"/>
                <a:gd name="connsiteY218" fmla="*/ 3619500 h 4168140"/>
                <a:gd name="connsiteX219" fmla="*/ 5234940 w 11737340"/>
                <a:gd name="connsiteY219" fmla="*/ 3596640 h 4168140"/>
                <a:gd name="connsiteX220" fmla="*/ 5135880 w 11737340"/>
                <a:gd name="connsiteY220" fmla="*/ 3550920 h 4168140"/>
                <a:gd name="connsiteX221" fmla="*/ 5059680 w 11737340"/>
                <a:gd name="connsiteY221" fmla="*/ 3505200 h 4168140"/>
                <a:gd name="connsiteX222" fmla="*/ 5029200 w 11737340"/>
                <a:gd name="connsiteY222" fmla="*/ 3482340 h 4168140"/>
                <a:gd name="connsiteX223" fmla="*/ 4960620 w 11737340"/>
                <a:gd name="connsiteY223" fmla="*/ 3413760 h 4168140"/>
                <a:gd name="connsiteX224" fmla="*/ 4876800 w 11737340"/>
                <a:gd name="connsiteY224" fmla="*/ 3299460 h 4168140"/>
                <a:gd name="connsiteX225" fmla="*/ 4808220 w 11737340"/>
                <a:gd name="connsiteY225" fmla="*/ 3200400 h 4168140"/>
                <a:gd name="connsiteX226" fmla="*/ 4777740 w 11737340"/>
                <a:gd name="connsiteY226" fmla="*/ 3147060 h 4168140"/>
                <a:gd name="connsiteX227" fmla="*/ 4724400 w 11737340"/>
                <a:gd name="connsiteY227" fmla="*/ 3108960 h 4168140"/>
                <a:gd name="connsiteX228" fmla="*/ 4648200 w 11737340"/>
                <a:gd name="connsiteY228" fmla="*/ 3063240 h 4168140"/>
                <a:gd name="connsiteX229" fmla="*/ 4533900 w 11737340"/>
                <a:gd name="connsiteY229" fmla="*/ 2979420 h 4168140"/>
                <a:gd name="connsiteX230" fmla="*/ 4427220 w 11737340"/>
                <a:gd name="connsiteY230" fmla="*/ 2941320 h 4168140"/>
                <a:gd name="connsiteX231" fmla="*/ 4366260 w 11737340"/>
                <a:gd name="connsiteY231" fmla="*/ 2903220 h 4168140"/>
                <a:gd name="connsiteX232" fmla="*/ 4244340 w 11737340"/>
                <a:gd name="connsiteY232" fmla="*/ 2842260 h 4168140"/>
                <a:gd name="connsiteX233" fmla="*/ 4145280 w 11737340"/>
                <a:gd name="connsiteY233" fmla="*/ 2811780 h 4168140"/>
                <a:gd name="connsiteX234" fmla="*/ 4038600 w 11737340"/>
                <a:gd name="connsiteY234" fmla="*/ 2804160 h 4168140"/>
                <a:gd name="connsiteX235" fmla="*/ 3954780 w 11737340"/>
                <a:gd name="connsiteY235" fmla="*/ 2819400 h 4168140"/>
                <a:gd name="connsiteX236" fmla="*/ 3863340 w 11737340"/>
                <a:gd name="connsiteY236" fmla="*/ 2804160 h 4168140"/>
                <a:gd name="connsiteX237" fmla="*/ 3741420 w 11737340"/>
                <a:gd name="connsiteY237" fmla="*/ 2781300 h 4168140"/>
                <a:gd name="connsiteX238" fmla="*/ 3649980 w 11737340"/>
                <a:gd name="connsiteY238" fmla="*/ 2743200 h 4168140"/>
                <a:gd name="connsiteX239" fmla="*/ 3573780 w 11737340"/>
                <a:gd name="connsiteY239" fmla="*/ 2674620 h 4168140"/>
                <a:gd name="connsiteX240" fmla="*/ 3482340 w 11737340"/>
                <a:gd name="connsiteY240" fmla="*/ 2621280 h 4168140"/>
                <a:gd name="connsiteX241" fmla="*/ 3436620 w 11737340"/>
                <a:gd name="connsiteY241" fmla="*/ 2552700 h 4168140"/>
                <a:gd name="connsiteX242" fmla="*/ 3329940 w 11737340"/>
                <a:gd name="connsiteY242" fmla="*/ 2423160 h 4168140"/>
                <a:gd name="connsiteX243" fmla="*/ 3261360 w 11737340"/>
                <a:gd name="connsiteY243" fmla="*/ 2324100 h 4168140"/>
                <a:gd name="connsiteX244" fmla="*/ 3131820 w 11737340"/>
                <a:gd name="connsiteY244" fmla="*/ 2209800 h 4168140"/>
                <a:gd name="connsiteX245" fmla="*/ 3040380 w 11737340"/>
                <a:gd name="connsiteY245" fmla="*/ 2141220 h 4168140"/>
                <a:gd name="connsiteX246" fmla="*/ 2910840 w 11737340"/>
                <a:gd name="connsiteY246" fmla="*/ 2034540 h 4168140"/>
                <a:gd name="connsiteX247" fmla="*/ 2849880 w 11737340"/>
                <a:gd name="connsiteY247" fmla="*/ 1958340 h 4168140"/>
                <a:gd name="connsiteX248" fmla="*/ 2743200 w 11737340"/>
                <a:gd name="connsiteY248" fmla="*/ 1889760 h 4168140"/>
                <a:gd name="connsiteX249" fmla="*/ 2659380 w 11737340"/>
                <a:gd name="connsiteY249" fmla="*/ 1844040 h 4168140"/>
                <a:gd name="connsiteX250" fmla="*/ 2575560 w 11737340"/>
                <a:gd name="connsiteY250" fmla="*/ 1744980 h 4168140"/>
                <a:gd name="connsiteX251" fmla="*/ 2468880 w 11737340"/>
                <a:gd name="connsiteY251" fmla="*/ 1645920 h 4168140"/>
                <a:gd name="connsiteX252" fmla="*/ 2400300 w 11737340"/>
                <a:gd name="connsiteY252" fmla="*/ 1607820 h 4168140"/>
                <a:gd name="connsiteX253" fmla="*/ 2263140 w 11737340"/>
                <a:gd name="connsiteY253" fmla="*/ 1501140 h 4168140"/>
                <a:gd name="connsiteX254" fmla="*/ 2171700 w 11737340"/>
                <a:gd name="connsiteY254" fmla="*/ 1432560 h 4168140"/>
                <a:gd name="connsiteX255" fmla="*/ 2087880 w 11737340"/>
                <a:gd name="connsiteY255" fmla="*/ 1363980 h 4168140"/>
                <a:gd name="connsiteX256" fmla="*/ 1950720 w 11737340"/>
                <a:gd name="connsiteY256" fmla="*/ 1272540 h 4168140"/>
                <a:gd name="connsiteX257" fmla="*/ 1805940 w 11737340"/>
                <a:gd name="connsiteY257" fmla="*/ 1135380 h 4168140"/>
                <a:gd name="connsiteX258" fmla="*/ 1729740 w 11737340"/>
                <a:gd name="connsiteY258" fmla="*/ 1089660 h 4168140"/>
                <a:gd name="connsiteX259" fmla="*/ 1668780 w 11737340"/>
                <a:gd name="connsiteY259" fmla="*/ 1043940 h 4168140"/>
                <a:gd name="connsiteX260" fmla="*/ 1592580 w 11737340"/>
                <a:gd name="connsiteY260" fmla="*/ 990600 h 4168140"/>
                <a:gd name="connsiteX261" fmla="*/ 1470660 w 11737340"/>
                <a:gd name="connsiteY261" fmla="*/ 891540 h 4168140"/>
                <a:gd name="connsiteX262" fmla="*/ 1386840 w 11737340"/>
                <a:gd name="connsiteY262" fmla="*/ 845820 h 4168140"/>
                <a:gd name="connsiteX263" fmla="*/ 1318260 w 11737340"/>
                <a:gd name="connsiteY263" fmla="*/ 784860 h 4168140"/>
                <a:gd name="connsiteX264" fmla="*/ 1264920 w 11737340"/>
                <a:gd name="connsiteY264" fmla="*/ 723900 h 4168140"/>
                <a:gd name="connsiteX265" fmla="*/ 1181100 w 11737340"/>
                <a:gd name="connsiteY265" fmla="*/ 647700 h 4168140"/>
                <a:gd name="connsiteX266" fmla="*/ 1089660 w 11737340"/>
                <a:gd name="connsiteY266" fmla="*/ 624840 h 4168140"/>
                <a:gd name="connsiteX267" fmla="*/ 1021080 w 11737340"/>
                <a:gd name="connsiteY267" fmla="*/ 586740 h 4168140"/>
                <a:gd name="connsiteX268" fmla="*/ 937260 w 11737340"/>
                <a:gd name="connsiteY268" fmla="*/ 548640 h 4168140"/>
                <a:gd name="connsiteX269" fmla="*/ 830580 w 11737340"/>
                <a:gd name="connsiteY269" fmla="*/ 510540 h 4168140"/>
                <a:gd name="connsiteX270" fmla="*/ 754380 w 11737340"/>
                <a:gd name="connsiteY270" fmla="*/ 457200 h 4168140"/>
                <a:gd name="connsiteX271" fmla="*/ 708660 w 11737340"/>
                <a:gd name="connsiteY271" fmla="*/ 419100 h 4168140"/>
                <a:gd name="connsiteX272" fmla="*/ 609600 w 11737340"/>
                <a:gd name="connsiteY272" fmla="*/ 396240 h 4168140"/>
                <a:gd name="connsiteX273" fmla="*/ 548640 w 11737340"/>
                <a:gd name="connsiteY273" fmla="*/ 320040 h 4168140"/>
                <a:gd name="connsiteX274" fmla="*/ 510540 w 11737340"/>
                <a:gd name="connsiteY274" fmla="*/ 251460 h 4168140"/>
                <a:gd name="connsiteX275" fmla="*/ 464820 w 11737340"/>
                <a:gd name="connsiteY275" fmla="*/ 190500 h 4168140"/>
                <a:gd name="connsiteX276" fmla="*/ 411480 w 11737340"/>
                <a:gd name="connsiteY276" fmla="*/ 137160 h 4168140"/>
                <a:gd name="connsiteX277" fmla="*/ 373380 w 11737340"/>
                <a:gd name="connsiteY277" fmla="*/ 45720 h 4168140"/>
                <a:gd name="connsiteX278" fmla="*/ 342900 w 11737340"/>
                <a:gd name="connsiteY278" fmla="*/ 0 h 4168140"/>
                <a:gd name="connsiteX279" fmla="*/ 327660 w 11737340"/>
                <a:gd name="connsiteY279" fmla="*/ 60960 h 4168140"/>
                <a:gd name="connsiteX280" fmla="*/ 289560 w 11737340"/>
                <a:gd name="connsiteY280" fmla="*/ 91440 h 4168140"/>
                <a:gd name="connsiteX281" fmla="*/ 236220 w 11737340"/>
                <a:gd name="connsiteY281" fmla="*/ 114300 h 4168140"/>
                <a:gd name="connsiteX282" fmla="*/ 198120 w 11737340"/>
                <a:gd name="connsiteY282" fmla="*/ 175260 h 4168140"/>
                <a:gd name="connsiteX283" fmla="*/ 175260 w 11737340"/>
                <a:gd name="connsiteY283" fmla="*/ 228600 h 4168140"/>
                <a:gd name="connsiteX284" fmla="*/ 114300 w 11737340"/>
                <a:gd name="connsiteY284" fmla="*/ 236220 h 4168140"/>
                <a:gd name="connsiteX285" fmla="*/ 45720 w 11737340"/>
                <a:gd name="connsiteY285" fmla="*/ 251460 h 4168140"/>
                <a:gd name="connsiteX286" fmla="*/ 0 w 11737340"/>
                <a:gd name="connsiteY286" fmla="*/ 281940 h 4168140"/>
                <a:gd name="connsiteX287" fmla="*/ 68580 w 11737340"/>
                <a:gd name="connsiteY287" fmla="*/ 320040 h 4168140"/>
                <a:gd name="connsiteX0" fmla="*/ 68580 w 11737340"/>
                <a:gd name="connsiteY0" fmla="*/ 320040 h 4168140"/>
                <a:gd name="connsiteX1" fmla="*/ 121920 w 11737340"/>
                <a:gd name="connsiteY1" fmla="*/ 381000 h 4168140"/>
                <a:gd name="connsiteX2" fmla="*/ 198120 w 11737340"/>
                <a:gd name="connsiteY2" fmla="*/ 419100 h 4168140"/>
                <a:gd name="connsiteX3" fmla="*/ 320040 w 11737340"/>
                <a:gd name="connsiteY3" fmla="*/ 510540 h 4168140"/>
                <a:gd name="connsiteX4" fmla="*/ 411480 w 11737340"/>
                <a:gd name="connsiteY4" fmla="*/ 563880 h 4168140"/>
                <a:gd name="connsiteX5" fmla="*/ 472440 w 11737340"/>
                <a:gd name="connsiteY5" fmla="*/ 632460 h 4168140"/>
                <a:gd name="connsiteX6" fmla="*/ 601980 w 11737340"/>
                <a:gd name="connsiteY6" fmla="*/ 708660 h 4168140"/>
                <a:gd name="connsiteX7" fmla="*/ 739140 w 11737340"/>
                <a:gd name="connsiteY7" fmla="*/ 784860 h 4168140"/>
                <a:gd name="connsiteX8" fmla="*/ 861060 w 11737340"/>
                <a:gd name="connsiteY8" fmla="*/ 868680 h 4168140"/>
                <a:gd name="connsiteX9" fmla="*/ 944880 w 11737340"/>
                <a:gd name="connsiteY9" fmla="*/ 952500 h 4168140"/>
                <a:gd name="connsiteX10" fmla="*/ 1021080 w 11737340"/>
                <a:gd name="connsiteY10" fmla="*/ 1005840 h 4168140"/>
                <a:gd name="connsiteX11" fmla="*/ 1097280 w 11737340"/>
                <a:gd name="connsiteY11" fmla="*/ 1043940 h 4168140"/>
                <a:gd name="connsiteX12" fmla="*/ 1181100 w 11737340"/>
                <a:gd name="connsiteY12" fmla="*/ 1104900 h 4168140"/>
                <a:gd name="connsiteX13" fmla="*/ 1249680 w 11737340"/>
                <a:gd name="connsiteY13" fmla="*/ 1150620 h 4168140"/>
                <a:gd name="connsiteX14" fmla="*/ 1341120 w 11737340"/>
                <a:gd name="connsiteY14" fmla="*/ 1196340 h 4168140"/>
                <a:gd name="connsiteX15" fmla="*/ 1417320 w 11737340"/>
                <a:gd name="connsiteY15" fmla="*/ 1257300 h 4168140"/>
                <a:gd name="connsiteX16" fmla="*/ 1493520 w 11737340"/>
                <a:gd name="connsiteY16" fmla="*/ 1333500 h 4168140"/>
                <a:gd name="connsiteX17" fmla="*/ 1569720 w 11737340"/>
                <a:gd name="connsiteY17" fmla="*/ 1356360 h 4168140"/>
                <a:gd name="connsiteX18" fmla="*/ 1684020 w 11737340"/>
                <a:gd name="connsiteY18" fmla="*/ 1424940 h 4168140"/>
                <a:gd name="connsiteX19" fmla="*/ 1729740 w 11737340"/>
                <a:gd name="connsiteY19" fmla="*/ 1485900 h 4168140"/>
                <a:gd name="connsiteX20" fmla="*/ 1844040 w 11737340"/>
                <a:gd name="connsiteY20" fmla="*/ 1569720 h 4168140"/>
                <a:gd name="connsiteX21" fmla="*/ 1935480 w 11737340"/>
                <a:gd name="connsiteY21" fmla="*/ 1615440 h 4168140"/>
                <a:gd name="connsiteX22" fmla="*/ 2049780 w 11737340"/>
                <a:gd name="connsiteY22" fmla="*/ 1691640 h 4168140"/>
                <a:gd name="connsiteX23" fmla="*/ 2133600 w 11737340"/>
                <a:gd name="connsiteY23" fmla="*/ 1729740 h 4168140"/>
                <a:gd name="connsiteX24" fmla="*/ 2202180 w 11737340"/>
                <a:gd name="connsiteY24" fmla="*/ 1805940 h 4168140"/>
                <a:gd name="connsiteX25" fmla="*/ 2255520 w 11737340"/>
                <a:gd name="connsiteY25" fmla="*/ 1821180 h 4168140"/>
                <a:gd name="connsiteX26" fmla="*/ 2316480 w 11737340"/>
                <a:gd name="connsiteY26" fmla="*/ 1866900 h 4168140"/>
                <a:gd name="connsiteX27" fmla="*/ 2423160 w 11737340"/>
                <a:gd name="connsiteY27" fmla="*/ 2004060 h 4168140"/>
                <a:gd name="connsiteX28" fmla="*/ 2476500 w 11737340"/>
                <a:gd name="connsiteY28" fmla="*/ 2087880 h 4168140"/>
                <a:gd name="connsiteX29" fmla="*/ 2567940 w 11737340"/>
                <a:gd name="connsiteY29" fmla="*/ 2148840 h 4168140"/>
                <a:gd name="connsiteX30" fmla="*/ 2682240 w 11737340"/>
                <a:gd name="connsiteY30" fmla="*/ 2186940 h 4168140"/>
                <a:gd name="connsiteX31" fmla="*/ 2743200 w 11737340"/>
                <a:gd name="connsiteY31" fmla="*/ 2209800 h 4168140"/>
                <a:gd name="connsiteX32" fmla="*/ 2811780 w 11737340"/>
                <a:gd name="connsiteY32" fmla="*/ 2247900 h 4168140"/>
                <a:gd name="connsiteX33" fmla="*/ 2887980 w 11737340"/>
                <a:gd name="connsiteY33" fmla="*/ 2301240 h 4168140"/>
                <a:gd name="connsiteX34" fmla="*/ 2979420 w 11737340"/>
                <a:gd name="connsiteY34" fmla="*/ 2385060 h 4168140"/>
                <a:gd name="connsiteX35" fmla="*/ 3055620 w 11737340"/>
                <a:gd name="connsiteY35" fmla="*/ 2461260 h 4168140"/>
                <a:gd name="connsiteX36" fmla="*/ 3139440 w 11737340"/>
                <a:gd name="connsiteY36" fmla="*/ 2537460 h 4168140"/>
                <a:gd name="connsiteX37" fmla="*/ 3261360 w 11737340"/>
                <a:gd name="connsiteY37" fmla="*/ 2628900 h 4168140"/>
                <a:gd name="connsiteX38" fmla="*/ 3345180 w 11737340"/>
                <a:gd name="connsiteY38" fmla="*/ 2720340 h 4168140"/>
                <a:gd name="connsiteX39" fmla="*/ 3444240 w 11737340"/>
                <a:gd name="connsiteY39" fmla="*/ 2796540 h 4168140"/>
                <a:gd name="connsiteX40" fmla="*/ 3558540 w 11737340"/>
                <a:gd name="connsiteY40" fmla="*/ 2872740 h 4168140"/>
                <a:gd name="connsiteX41" fmla="*/ 3619500 w 11737340"/>
                <a:gd name="connsiteY41" fmla="*/ 2979420 h 4168140"/>
                <a:gd name="connsiteX42" fmla="*/ 3619500 w 11737340"/>
                <a:gd name="connsiteY42" fmla="*/ 2979420 h 4168140"/>
                <a:gd name="connsiteX43" fmla="*/ 3649980 w 11737340"/>
                <a:gd name="connsiteY43" fmla="*/ 3048000 h 4168140"/>
                <a:gd name="connsiteX44" fmla="*/ 3703320 w 11737340"/>
                <a:gd name="connsiteY44" fmla="*/ 3086100 h 4168140"/>
                <a:gd name="connsiteX45" fmla="*/ 3764280 w 11737340"/>
                <a:gd name="connsiteY45" fmla="*/ 3063240 h 4168140"/>
                <a:gd name="connsiteX46" fmla="*/ 3848100 w 11737340"/>
                <a:gd name="connsiteY46" fmla="*/ 3025140 h 4168140"/>
                <a:gd name="connsiteX47" fmla="*/ 3916680 w 11737340"/>
                <a:gd name="connsiteY47" fmla="*/ 3032760 h 4168140"/>
                <a:gd name="connsiteX48" fmla="*/ 4030980 w 11737340"/>
                <a:gd name="connsiteY48" fmla="*/ 3063240 h 4168140"/>
                <a:gd name="connsiteX49" fmla="*/ 4137660 w 11737340"/>
                <a:gd name="connsiteY49" fmla="*/ 3101340 h 4168140"/>
                <a:gd name="connsiteX50" fmla="*/ 4259580 w 11737340"/>
                <a:gd name="connsiteY50" fmla="*/ 3147060 h 4168140"/>
                <a:gd name="connsiteX51" fmla="*/ 4381500 w 11737340"/>
                <a:gd name="connsiteY51" fmla="*/ 3192780 h 4168140"/>
                <a:gd name="connsiteX52" fmla="*/ 4526280 w 11737340"/>
                <a:gd name="connsiteY52" fmla="*/ 3276600 h 4168140"/>
                <a:gd name="connsiteX53" fmla="*/ 4587240 w 11737340"/>
                <a:gd name="connsiteY53" fmla="*/ 3299460 h 4168140"/>
                <a:gd name="connsiteX54" fmla="*/ 4610100 w 11737340"/>
                <a:gd name="connsiteY54" fmla="*/ 3352800 h 4168140"/>
                <a:gd name="connsiteX55" fmla="*/ 4648200 w 11737340"/>
                <a:gd name="connsiteY55" fmla="*/ 3436620 h 4168140"/>
                <a:gd name="connsiteX56" fmla="*/ 4671060 w 11737340"/>
                <a:gd name="connsiteY56" fmla="*/ 3520440 h 4168140"/>
                <a:gd name="connsiteX57" fmla="*/ 4678680 w 11737340"/>
                <a:gd name="connsiteY57" fmla="*/ 3589020 h 4168140"/>
                <a:gd name="connsiteX58" fmla="*/ 4686300 w 11737340"/>
                <a:gd name="connsiteY58" fmla="*/ 3649980 h 4168140"/>
                <a:gd name="connsiteX59" fmla="*/ 4724400 w 11737340"/>
                <a:gd name="connsiteY59" fmla="*/ 3680460 h 4168140"/>
                <a:gd name="connsiteX60" fmla="*/ 4785360 w 11737340"/>
                <a:gd name="connsiteY60" fmla="*/ 3672840 h 4168140"/>
                <a:gd name="connsiteX61" fmla="*/ 4869180 w 11737340"/>
                <a:gd name="connsiteY61" fmla="*/ 3703320 h 4168140"/>
                <a:gd name="connsiteX62" fmla="*/ 4914900 w 11737340"/>
                <a:gd name="connsiteY62" fmla="*/ 3756660 h 4168140"/>
                <a:gd name="connsiteX63" fmla="*/ 5105400 w 11737340"/>
                <a:gd name="connsiteY63" fmla="*/ 3832860 h 4168140"/>
                <a:gd name="connsiteX64" fmla="*/ 5173980 w 11737340"/>
                <a:gd name="connsiteY64" fmla="*/ 3886200 h 4168140"/>
                <a:gd name="connsiteX65" fmla="*/ 5242560 w 11737340"/>
                <a:gd name="connsiteY65" fmla="*/ 3924300 h 4168140"/>
                <a:gd name="connsiteX66" fmla="*/ 5364480 w 11737340"/>
                <a:gd name="connsiteY66" fmla="*/ 3962400 h 4168140"/>
                <a:gd name="connsiteX67" fmla="*/ 5516880 w 11737340"/>
                <a:gd name="connsiteY67" fmla="*/ 4046220 h 4168140"/>
                <a:gd name="connsiteX68" fmla="*/ 5585460 w 11737340"/>
                <a:gd name="connsiteY68" fmla="*/ 4099560 h 4168140"/>
                <a:gd name="connsiteX69" fmla="*/ 5661660 w 11737340"/>
                <a:gd name="connsiteY69" fmla="*/ 4122420 h 4168140"/>
                <a:gd name="connsiteX70" fmla="*/ 5745480 w 11737340"/>
                <a:gd name="connsiteY70" fmla="*/ 4130040 h 4168140"/>
                <a:gd name="connsiteX71" fmla="*/ 5836920 w 11737340"/>
                <a:gd name="connsiteY71" fmla="*/ 4130040 h 4168140"/>
                <a:gd name="connsiteX72" fmla="*/ 5951220 w 11737340"/>
                <a:gd name="connsiteY72" fmla="*/ 4145280 h 4168140"/>
                <a:gd name="connsiteX73" fmla="*/ 6035040 w 11737340"/>
                <a:gd name="connsiteY73" fmla="*/ 4168140 h 4168140"/>
                <a:gd name="connsiteX74" fmla="*/ 6149340 w 11737340"/>
                <a:gd name="connsiteY74" fmla="*/ 4137660 h 4168140"/>
                <a:gd name="connsiteX75" fmla="*/ 6286500 w 11737340"/>
                <a:gd name="connsiteY75" fmla="*/ 4114800 h 4168140"/>
                <a:gd name="connsiteX76" fmla="*/ 6393180 w 11737340"/>
                <a:gd name="connsiteY76" fmla="*/ 4053840 h 4168140"/>
                <a:gd name="connsiteX77" fmla="*/ 6484620 w 11737340"/>
                <a:gd name="connsiteY77" fmla="*/ 4038600 h 4168140"/>
                <a:gd name="connsiteX78" fmla="*/ 6583680 w 11737340"/>
                <a:gd name="connsiteY78" fmla="*/ 3970020 h 4168140"/>
                <a:gd name="connsiteX79" fmla="*/ 6697980 w 11737340"/>
                <a:gd name="connsiteY79" fmla="*/ 3886200 h 4168140"/>
                <a:gd name="connsiteX80" fmla="*/ 6728460 w 11737340"/>
                <a:gd name="connsiteY80" fmla="*/ 3817620 h 4168140"/>
                <a:gd name="connsiteX81" fmla="*/ 6842760 w 11737340"/>
                <a:gd name="connsiteY81" fmla="*/ 3733800 h 4168140"/>
                <a:gd name="connsiteX82" fmla="*/ 6972300 w 11737340"/>
                <a:gd name="connsiteY82" fmla="*/ 3642360 h 4168140"/>
                <a:gd name="connsiteX83" fmla="*/ 7078980 w 11737340"/>
                <a:gd name="connsiteY83" fmla="*/ 3528060 h 4168140"/>
                <a:gd name="connsiteX84" fmla="*/ 7139940 w 11737340"/>
                <a:gd name="connsiteY84" fmla="*/ 3444240 h 4168140"/>
                <a:gd name="connsiteX85" fmla="*/ 7269480 w 11737340"/>
                <a:gd name="connsiteY85" fmla="*/ 3284220 h 4168140"/>
                <a:gd name="connsiteX86" fmla="*/ 7330440 w 11737340"/>
                <a:gd name="connsiteY86" fmla="*/ 3185160 h 4168140"/>
                <a:gd name="connsiteX87" fmla="*/ 7376160 w 11737340"/>
                <a:gd name="connsiteY87" fmla="*/ 3116580 h 4168140"/>
                <a:gd name="connsiteX88" fmla="*/ 7444740 w 11737340"/>
                <a:gd name="connsiteY88" fmla="*/ 3093720 h 4168140"/>
                <a:gd name="connsiteX89" fmla="*/ 7513320 w 11737340"/>
                <a:gd name="connsiteY89" fmla="*/ 3101340 h 4168140"/>
                <a:gd name="connsiteX90" fmla="*/ 7576820 w 11737340"/>
                <a:gd name="connsiteY90" fmla="*/ 3093720 h 4168140"/>
                <a:gd name="connsiteX91" fmla="*/ 7729220 w 11737340"/>
                <a:gd name="connsiteY91" fmla="*/ 3136900 h 4168140"/>
                <a:gd name="connsiteX92" fmla="*/ 7833360 w 11737340"/>
                <a:gd name="connsiteY92" fmla="*/ 3180080 h 4168140"/>
                <a:gd name="connsiteX93" fmla="*/ 7967980 w 11737340"/>
                <a:gd name="connsiteY93" fmla="*/ 3208020 h 4168140"/>
                <a:gd name="connsiteX94" fmla="*/ 8161020 w 11737340"/>
                <a:gd name="connsiteY94" fmla="*/ 3296920 h 4168140"/>
                <a:gd name="connsiteX95" fmla="*/ 8293100 w 11737340"/>
                <a:gd name="connsiteY95" fmla="*/ 3370580 h 4168140"/>
                <a:gd name="connsiteX96" fmla="*/ 8371840 w 11737340"/>
                <a:gd name="connsiteY96" fmla="*/ 3395980 h 4168140"/>
                <a:gd name="connsiteX97" fmla="*/ 8468360 w 11737340"/>
                <a:gd name="connsiteY97" fmla="*/ 3434080 h 4168140"/>
                <a:gd name="connsiteX98" fmla="*/ 8595360 w 11737340"/>
                <a:gd name="connsiteY98" fmla="*/ 3512820 h 4168140"/>
                <a:gd name="connsiteX99" fmla="*/ 8641080 w 11737340"/>
                <a:gd name="connsiteY99" fmla="*/ 3566160 h 4168140"/>
                <a:gd name="connsiteX100" fmla="*/ 8702040 w 11737340"/>
                <a:gd name="connsiteY100" fmla="*/ 3604260 h 4168140"/>
                <a:gd name="connsiteX101" fmla="*/ 8763000 w 11737340"/>
                <a:gd name="connsiteY101" fmla="*/ 3634740 h 4168140"/>
                <a:gd name="connsiteX102" fmla="*/ 8846820 w 11737340"/>
                <a:gd name="connsiteY102" fmla="*/ 3632200 h 4168140"/>
                <a:gd name="connsiteX103" fmla="*/ 8968740 w 11737340"/>
                <a:gd name="connsiteY103" fmla="*/ 3634740 h 4168140"/>
                <a:gd name="connsiteX104" fmla="*/ 9060180 w 11737340"/>
                <a:gd name="connsiteY104" fmla="*/ 3642360 h 4168140"/>
                <a:gd name="connsiteX105" fmla="*/ 9151620 w 11737340"/>
                <a:gd name="connsiteY105" fmla="*/ 3657600 h 4168140"/>
                <a:gd name="connsiteX106" fmla="*/ 9230360 w 11737340"/>
                <a:gd name="connsiteY106" fmla="*/ 3657600 h 4168140"/>
                <a:gd name="connsiteX107" fmla="*/ 9331960 w 11737340"/>
                <a:gd name="connsiteY107" fmla="*/ 3629660 h 4168140"/>
                <a:gd name="connsiteX108" fmla="*/ 9433560 w 11737340"/>
                <a:gd name="connsiteY108" fmla="*/ 3589020 h 4168140"/>
                <a:gd name="connsiteX109" fmla="*/ 9535160 w 11737340"/>
                <a:gd name="connsiteY109" fmla="*/ 3540760 h 4168140"/>
                <a:gd name="connsiteX110" fmla="*/ 9646920 w 11737340"/>
                <a:gd name="connsiteY110" fmla="*/ 3489960 h 4168140"/>
                <a:gd name="connsiteX111" fmla="*/ 9784080 w 11737340"/>
                <a:gd name="connsiteY111" fmla="*/ 3444240 h 4168140"/>
                <a:gd name="connsiteX112" fmla="*/ 9860280 w 11737340"/>
                <a:gd name="connsiteY112" fmla="*/ 3383280 h 4168140"/>
                <a:gd name="connsiteX113" fmla="*/ 9921240 w 11737340"/>
                <a:gd name="connsiteY113" fmla="*/ 3314700 h 4168140"/>
                <a:gd name="connsiteX114" fmla="*/ 9997440 w 11737340"/>
                <a:gd name="connsiteY114" fmla="*/ 3208020 h 4168140"/>
                <a:gd name="connsiteX115" fmla="*/ 10043160 w 11737340"/>
                <a:gd name="connsiteY115" fmla="*/ 3101340 h 4168140"/>
                <a:gd name="connsiteX116" fmla="*/ 10104120 w 11737340"/>
                <a:gd name="connsiteY116" fmla="*/ 3017520 h 4168140"/>
                <a:gd name="connsiteX117" fmla="*/ 10157460 w 11737340"/>
                <a:gd name="connsiteY117" fmla="*/ 2933700 h 4168140"/>
                <a:gd name="connsiteX118" fmla="*/ 10218420 w 11737340"/>
                <a:gd name="connsiteY118" fmla="*/ 2849880 h 4168140"/>
                <a:gd name="connsiteX119" fmla="*/ 10294620 w 11737340"/>
                <a:gd name="connsiteY119" fmla="*/ 2735580 h 4168140"/>
                <a:gd name="connsiteX120" fmla="*/ 10347960 w 11737340"/>
                <a:gd name="connsiteY120" fmla="*/ 2621280 h 4168140"/>
                <a:gd name="connsiteX121" fmla="*/ 10431780 w 11737340"/>
                <a:gd name="connsiteY121" fmla="*/ 2499360 h 4168140"/>
                <a:gd name="connsiteX122" fmla="*/ 10500360 w 11737340"/>
                <a:gd name="connsiteY122" fmla="*/ 2354580 h 4168140"/>
                <a:gd name="connsiteX123" fmla="*/ 10553700 w 11737340"/>
                <a:gd name="connsiteY123" fmla="*/ 2263140 h 4168140"/>
                <a:gd name="connsiteX124" fmla="*/ 10584180 w 11737340"/>
                <a:gd name="connsiteY124" fmla="*/ 2194560 h 4168140"/>
                <a:gd name="connsiteX125" fmla="*/ 10624820 w 11737340"/>
                <a:gd name="connsiteY125" fmla="*/ 2125980 h 4168140"/>
                <a:gd name="connsiteX126" fmla="*/ 10675620 w 11737340"/>
                <a:gd name="connsiteY126" fmla="*/ 2049780 h 4168140"/>
                <a:gd name="connsiteX127" fmla="*/ 10690860 w 11737340"/>
                <a:gd name="connsiteY127" fmla="*/ 1988820 h 4168140"/>
                <a:gd name="connsiteX128" fmla="*/ 10713720 w 11737340"/>
                <a:gd name="connsiteY128" fmla="*/ 1927860 h 4168140"/>
                <a:gd name="connsiteX129" fmla="*/ 10767060 w 11737340"/>
                <a:gd name="connsiteY129" fmla="*/ 1859280 h 4168140"/>
                <a:gd name="connsiteX130" fmla="*/ 10873740 w 11737340"/>
                <a:gd name="connsiteY130" fmla="*/ 1828800 h 4168140"/>
                <a:gd name="connsiteX131" fmla="*/ 11079480 w 11737340"/>
                <a:gd name="connsiteY131" fmla="*/ 1767840 h 4168140"/>
                <a:gd name="connsiteX132" fmla="*/ 11247120 w 11737340"/>
                <a:gd name="connsiteY132" fmla="*/ 1684020 h 4168140"/>
                <a:gd name="connsiteX133" fmla="*/ 11407140 w 11737340"/>
                <a:gd name="connsiteY133" fmla="*/ 1628140 h 4168140"/>
                <a:gd name="connsiteX134" fmla="*/ 11490960 w 11737340"/>
                <a:gd name="connsiteY134" fmla="*/ 1577340 h 4168140"/>
                <a:gd name="connsiteX135" fmla="*/ 11635740 w 11737340"/>
                <a:gd name="connsiteY135" fmla="*/ 1508760 h 4168140"/>
                <a:gd name="connsiteX136" fmla="*/ 11737340 w 11737340"/>
                <a:gd name="connsiteY136" fmla="*/ 1442720 h 4168140"/>
                <a:gd name="connsiteX137" fmla="*/ 11620500 w 11737340"/>
                <a:gd name="connsiteY137" fmla="*/ 1417320 h 4168140"/>
                <a:gd name="connsiteX138" fmla="*/ 11567160 w 11737340"/>
                <a:gd name="connsiteY138" fmla="*/ 1379220 h 4168140"/>
                <a:gd name="connsiteX139" fmla="*/ 11498580 w 11737340"/>
                <a:gd name="connsiteY139" fmla="*/ 1318260 h 4168140"/>
                <a:gd name="connsiteX140" fmla="*/ 11468100 w 11737340"/>
                <a:gd name="connsiteY140" fmla="*/ 1280160 h 4168140"/>
                <a:gd name="connsiteX141" fmla="*/ 11442700 w 11737340"/>
                <a:gd name="connsiteY141" fmla="*/ 1231900 h 4168140"/>
                <a:gd name="connsiteX142" fmla="*/ 11384280 w 11737340"/>
                <a:gd name="connsiteY142" fmla="*/ 1310640 h 4168140"/>
                <a:gd name="connsiteX143" fmla="*/ 11353800 w 11737340"/>
                <a:gd name="connsiteY143" fmla="*/ 1356360 h 4168140"/>
                <a:gd name="connsiteX144" fmla="*/ 11224260 w 11737340"/>
                <a:gd name="connsiteY144" fmla="*/ 1417320 h 4168140"/>
                <a:gd name="connsiteX145" fmla="*/ 11109960 w 11737340"/>
                <a:gd name="connsiteY145" fmla="*/ 1463040 h 4168140"/>
                <a:gd name="connsiteX146" fmla="*/ 10911840 w 11737340"/>
                <a:gd name="connsiteY146" fmla="*/ 1524000 h 4168140"/>
                <a:gd name="connsiteX147" fmla="*/ 10774680 w 11737340"/>
                <a:gd name="connsiteY147" fmla="*/ 1546860 h 4168140"/>
                <a:gd name="connsiteX148" fmla="*/ 10675620 w 11737340"/>
                <a:gd name="connsiteY148" fmla="*/ 1615440 h 4168140"/>
                <a:gd name="connsiteX149" fmla="*/ 10568940 w 11737340"/>
                <a:gd name="connsiteY149" fmla="*/ 1676400 h 4168140"/>
                <a:gd name="connsiteX150" fmla="*/ 10485120 w 11737340"/>
                <a:gd name="connsiteY150" fmla="*/ 1760220 h 4168140"/>
                <a:gd name="connsiteX151" fmla="*/ 10454640 w 11737340"/>
                <a:gd name="connsiteY151" fmla="*/ 1836420 h 4168140"/>
                <a:gd name="connsiteX152" fmla="*/ 10416540 w 11737340"/>
                <a:gd name="connsiteY152" fmla="*/ 1927860 h 4168140"/>
                <a:gd name="connsiteX153" fmla="*/ 10401300 w 11737340"/>
                <a:gd name="connsiteY153" fmla="*/ 2004060 h 4168140"/>
                <a:gd name="connsiteX154" fmla="*/ 10363200 w 11737340"/>
                <a:gd name="connsiteY154" fmla="*/ 2095500 h 4168140"/>
                <a:gd name="connsiteX155" fmla="*/ 10317480 w 11737340"/>
                <a:gd name="connsiteY155" fmla="*/ 2225040 h 4168140"/>
                <a:gd name="connsiteX156" fmla="*/ 10287000 w 11737340"/>
                <a:gd name="connsiteY156" fmla="*/ 2346960 h 4168140"/>
                <a:gd name="connsiteX157" fmla="*/ 10218420 w 11737340"/>
                <a:gd name="connsiteY157" fmla="*/ 2499360 h 4168140"/>
                <a:gd name="connsiteX158" fmla="*/ 10134600 w 11737340"/>
                <a:gd name="connsiteY158" fmla="*/ 2621280 h 4168140"/>
                <a:gd name="connsiteX159" fmla="*/ 10043160 w 11737340"/>
                <a:gd name="connsiteY159" fmla="*/ 2735580 h 4168140"/>
                <a:gd name="connsiteX160" fmla="*/ 9974580 w 11737340"/>
                <a:gd name="connsiteY160" fmla="*/ 2857500 h 4168140"/>
                <a:gd name="connsiteX161" fmla="*/ 9906000 w 11737340"/>
                <a:gd name="connsiteY161" fmla="*/ 2941320 h 4168140"/>
                <a:gd name="connsiteX162" fmla="*/ 9860280 w 11737340"/>
                <a:gd name="connsiteY162" fmla="*/ 3032760 h 4168140"/>
                <a:gd name="connsiteX163" fmla="*/ 9806940 w 11737340"/>
                <a:gd name="connsiteY163" fmla="*/ 3116580 h 4168140"/>
                <a:gd name="connsiteX164" fmla="*/ 9715500 w 11737340"/>
                <a:gd name="connsiteY164" fmla="*/ 3208020 h 4168140"/>
                <a:gd name="connsiteX165" fmla="*/ 9616440 w 11737340"/>
                <a:gd name="connsiteY165" fmla="*/ 3261360 h 4168140"/>
                <a:gd name="connsiteX166" fmla="*/ 9532620 w 11737340"/>
                <a:gd name="connsiteY166" fmla="*/ 3329940 h 4168140"/>
                <a:gd name="connsiteX167" fmla="*/ 9471660 w 11737340"/>
                <a:gd name="connsiteY167" fmla="*/ 3375660 h 4168140"/>
                <a:gd name="connsiteX168" fmla="*/ 9410700 w 11737340"/>
                <a:gd name="connsiteY168" fmla="*/ 3429000 h 4168140"/>
                <a:gd name="connsiteX169" fmla="*/ 9288780 w 11737340"/>
                <a:gd name="connsiteY169" fmla="*/ 3436620 h 4168140"/>
                <a:gd name="connsiteX170" fmla="*/ 9166860 w 11737340"/>
                <a:gd name="connsiteY170" fmla="*/ 3444240 h 4168140"/>
                <a:gd name="connsiteX171" fmla="*/ 9029700 w 11737340"/>
                <a:gd name="connsiteY171" fmla="*/ 3413760 h 4168140"/>
                <a:gd name="connsiteX172" fmla="*/ 8823960 w 11737340"/>
                <a:gd name="connsiteY172" fmla="*/ 3360420 h 4168140"/>
                <a:gd name="connsiteX173" fmla="*/ 8679180 w 11737340"/>
                <a:gd name="connsiteY173" fmla="*/ 3329940 h 4168140"/>
                <a:gd name="connsiteX174" fmla="*/ 8572500 w 11737340"/>
                <a:gd name="connsiteY174" fmla="*/ 3276600 h 4168140"/>
                <a:gd name="connsiteX175" fmla="*/ 8465820 w 11737340"/>
                <a:gd name="connsiteY175" fmla="*/ 3215640 h 4168140"/>
                <a:gd name="connsiteX176" fmla="*/ 8321040 w 11737340"/>
                <a:gd name="connsiteY176" fmla="*/ 3177540 h 4168140"/>
                <a:gd name="connsiteX177" fmla="*/ 8199120 w 11737340"/>
                <a:gd name="connsiteY177" fmla="*/ 3131820 h 4168140"/>
                <a:gd name="connsiteX178" fmla="*/ 8069580 w 11737340"/>
                <a:gd name="connsiteY178" fmla="*/ 3078480 h 4168140"/>
                <a:gd name="connsiteX179" fmla="*/ 7917180 w 11737340"/>
                <a:gd name="connsiteY179" fmla="*/ 2994660 h 4168140"/>
                <a:gd name="connsiteX180" fmla="*/ 7787640 w 11737340"/>
                <a:gd name="connsiteY180" fmla="*/ 2971800 h 4168140"/>
                <a:gd name="connsiteX181" fmla="*/ 7719060 w 11737340"/>
                <a:gd name="connsiteY181" fmla="*/ 2933700 h 4168140"/>
                <a:gd name="connsiteX182" fmla="*/ 7612380 w 11737340"/>
                <a:gd name="connsiteY182" fmla="*/ 2903220 h 4168140"/>
                <a:gd name="connsiteX183" fmla="*/ 7566660 w 11737340"/>
                <a:gd name="connsiteY183" fmla="*/ 2887980 h 4168140"/>
                <a:gd name="connsiteX184" fmla="*/ 7551420 w 11737340"/>
                <a:gd name="connsiteY184" fmla="*/ 2849880 h 4168140"/>
                <a:gd name="connsiteX185" fmla="*/ 7533640 w 11737340"/>
                <a:gd name="connsiteY185" fmla="*/ 2788920 h 4168140"/>
                <a:gd name="connsiteX186" fmla="*/ 7475220 w 11737340"/>
                <a:gd name="connsiteY186" fmla="*/ 2857500 h 4168140"/>
                <a:gd name="connsiteX187" fmla="*/ 7414260 w 11737340"/>
                <a:gd name="connsiteY187" fmla="*/ 2887980 h 4168140"/>
                <a:gd name="connsiteX188" fmla="*/ 7345680 w 11737340"/>
                <a:gd name="connsiteY188" fmla="*/ 2971800 h 4168140"/>
                <a:gd name="connsiteX189" fmla="*/ 7315200 w 11737340"/>
                <a:gd name="connsiteY189" fmla="*/ 2994660 h 4168140"/>
                <a:gd name="connsiteX190" fmla="*/ 7261860 w 11737340"/>
                <a:gd name="connsiteY190" fmla="*/ 3009900 h 4168140"/>
                <a:gd name="connsiteX191" fmla="*/ 7193280 w 11737340"/>
                <a:gd name="connsiteY191" fmla="*/ 3025140 h 4168140"/>
                <a:gd name="connsiteX192" fmla="*/ 7155180 w 11737340"/>
                <a:gd name="connsiteY192" fmla="*/ 3078480 h 4168140"/>
                <a:gd name="connsiteX193" fmla="*/ 7109460 w 11737340"/>
                <a:gd name="connsiteY193" fmla="*/ 3154680 h 4168140"/>
                <a:gd name="connsiteX194" fmla="*/ 7048500 w 11737340"/>
                <a:gd name="connsiteY194" fmla="*/ 3246120 h 4168140"/>
                <a:gd name="connsiteX195" fmla="*/ 6995160 w 11737340"/>
                <a:gd name="connsiteY195" fmla="*/ 3307080 h 4168140"/>
                <a:gd name="connsiteX196" fmla="*/ 6972300 w 11737340"/>
                <a:gd name="connsiteY196" fmla="*/ 3352800 h 4168140"/>
                <a:gd name="connsiteX197" fmla="*/ 6949440 w 11737340"/>
                <a:gd name="connsiteY197" fmla="*/ 3413760 h 4168140"/>
                <a:gd name="connsiteX198" fmla="*/ 6949440 w 11737340"/>
                <a:gd name="connsiteY198" fmla="*/ 3413760 h 4168140"/>
                <a:gd name="connsiteX199" fmla="*/ 6911340 w 11737340"/>
                <a:gd name="connsiteY199" fmla="*/ 3474720 h 4168140"/>
                <a:gd name="connsiteX200" fmla="*/ 6888480 w 11737340"/>
                <a:gd name="connsiteY200" fmla="*/ 3505200 h 4168140"/>
                <a:gd name="connsiteX201" fmla="*/ 6819900 w 11737340"/>
                <a:gd name="connsiteY201" fmla="*/ 3566160 h 4168140"/>
                <a:gd name="connsiteX202" fmla="*/ 6743700 w 11737340"/>
                <a:gd name="connsiteY202" fmla="*/ 3581400 h 4168140"/>
                <a:gd name="connsiteX203" fmla="*/ 6675120 w 11737340"/>
                <a:gd name="connsiteY203" fmla="*/ 3657600 h 4168140"/>
                <a:gd name="connsiteX204" fmla="*/ 6629400 w 11737340"/>
                <a:gd name="connsiteY204" fmla="*/ 3718560 h 4168140"/>
                <a:gd name="connsiteX205" fmla="*/ 6576060 w 11737340"/>
                <a:gd name="connsiteY205" fmla="*/ 3779520 h 4168140"/>
                <a:gd name="connsiteX206" fmla="*/ 6484620 w 11737340"/>
                <a:gd name="connsiteY206" fmla="*/ 3817620 h 4168140"/>
                <a:gd name="connsiteX207" fmla="*/ 6400800 w 11737340"/>
                <a:gd name="connsiteY207" fmla="*/ 3832860 h 4168140"/>
                <a:gd name="connsiteX208" fmla="*/ 6263640 w 11737340"/>
                <a:gd name="connsiteY208" fmla="*/ 3870960 h 4168140"/>
                <a:gd name="connsiteX209" fmla="*/ 6126480 w 11737340"/>
                <a:gd name="connsiteY209" fmla="*/ 3901440 h 4168140"/>
                <a:gd name="connsiteX210" fmla="*/ 6027420 w 11737340"/>
                <a:gd name="connsiteY210" fmla="*/ 3916680 h 4168140"/>
                <a:gd name="connsiteX211" fmla="*/ 5890260 w 11737340"/>
                <a:gd name="connsiteY211" fmla="*/ 3878580 h 4168140"/>
                <a:gd name="connsiteX212" fmla="*/ 5821680 w 11737340"/>
                <a:gd name="connsiteY212" fmla="*/ 3863340 h 4168140"/>
                <a:gd name="connsiteX213" fmla="*/ 5737860 w 11737340"/>
                <a:gd name="connsiteY213" fmla="*/ 3825240 h 4168140"/>
                <a:gd name="connsiteX214" fmla="*/ 5638800 w 11737340"/>
                <a:gd name="connsiteY214" fmla="*/ 3794760 h 4168140"/>
                <a:gd name="connsiteX215" fmla="*/ 5524500 w 11737340"/>
                <a:gd name="connsiteY215" fmla="*/ 3756660 h 4168140"/>
                <a:gd name="connsiteX216" fmla="*/ 5448300 w 11737340"/>
                <a:gd name="connsiteY216" fmla="*/ 3718560 h 4168140"/>
                <a:gd name="connsiteX217" fmla="*/ 5349240 w 11737340"/>
                <a:gd name="connsiteY217" fmla="*/ 3657600 h 4168140"/>
                <a:gd name="connsiteX218" fmla="*/ 5295900 w 11737340"/>
                <a:gd name="connsiteY218" fmla="*/ 3619500 h 4168140"/>
                <a:gd name="connsiteX219" fmla="*/ 5234940 w 11737340"/>
                <a:gd name="connsiteY219" fmla="*/ 3596640 h 4168140"/>
                <a:gd name="connsiteX220" fmla="*/ 5135880 w 11737340"/>
                <a:gd name="connsiteY220" fmla="*/ 3550920 h 4168140"/>
                <a:gd name="connsiteX221" fmla="*/ 5059680 w 11737340"/>
                <a:gd name="connsiteY221" fmla="*/ 3505200 h 4168140"/>
                <a:gd name="connsiteX222" fmla="*/ 5029200 w 11737340"/>
                <a:gd name="connsiteY222" fmla="*/ 3482340 h 4168140"/>
                <a:gd name="connsiteX223" fmla="*/ 4960620 w 11737340"/>
                <a:gd name="connsiteY223" fmla="*/ 3413760 h 4168140"/>
                <a:gd name="connsiteX224" fmla="*/ 4876800 w 11737340"/>
                <a:gd name="connsiteY224" fmla="*/ 3299460 h 4168140"/>
                <a:gd name="connsiteX225" fmla="*/ 4808220 w 11737340"/>
                <a:gd name="connsiteY225" fmla="*/ 3200400 h 4168140"/>
                <a:gd name="connsiteX226" fmla="*/ 4777740 w 11737340"/>
                <a:gd name="connsiteY226" fmla="*/ 3147060 h 4168140"/>
                <a:gd name="connsiteX227" fmla="*/ 4724400 w 11737340"/>
                <a:gd name="connsiteY227" fmla="*/ 3108960 h 4168140"/>
                <a:gd name="connsiteX228" fmla="*/ 4648200 w 11737340"/>
                <a:gd name="connsiteY228" fmla="*/ 3063240 h 4168140"/>
                <a:gd name="connsiteX229" fmla="*/ 4533900 w 11737340"/>
                <a:gd name="connsiteY229" fmla="*/ 2979420 h 4168140"/>
                <a:gd name="connsiteX230" fmla="*/ 4427220 w 11737340"/>
                <a:gd name="connsiteY230" fmla="*/ 2941320 h 4168140"/>
                <a:gd name="connsiteX231" fmla="*/ 4366260 w 11737340"/>
                <a:gd name="connsiteY231" fmla="*/ 2903220 h 4168140"/>
                <a:gd name="connsiteX232" fmla="*/ 4244340 w 11737340"/>
                <a:gd name="connsiteY232" fmla="*/ 2842260 h 4168140"/>
                <a:gd name="connsiteX233" fmla="*/ 4145280 w 11737340"/>
                <a:gd name="connsiteY233" fmla="*/ 2811780 h 4168140"/>
                <a:gd name="connsiteX234" fmla="*/ 4038600 w 11737340"/>
                <a:gd name="connsiteY234" fmla="*/ 2804160 h 4168140"/>
                <a:gd name="connsiteX235" fmla="*/ 3954780 w 11737340"/>
                <a:gd name="connsiteY235" fmla="*/ 2819400 h 4168140"/>
                <a:gd name="connsiteX236" fmla="*/ 3863340 w 11737340"/>
                <a:gd name="connsiteY236" fmla="*/ 2804160 h 4168140"/>
                <a:gd name="connsiteX237" fmla="*/ 3741420 w 11737340"/>
                <a:gd name="connsiteY237" fmla="*/ 2781300 h 4168140"/>
                <a:gd name="connsiteX238" fmla="*/ 3649980 w 11737340"/>
                <a:gd name="connsiteY238" fmla="*/ 2743200 h 4168140"/>
                <a:gd name="connsiteX239" fmla="*/ 3573780 w 11737340"/>
                <a:gd name="connsiteY239" fmla="*/ 2674620 h 4168140"/>
                <a:gd name="connsiteX240" fmla="*/ 3482340 w 11737340"/>
                <a:gd name="connsiteY240" fmla="*/ 2621280 h 4168140"/>
                <a:gd name="connsiteX241" fmla="*/ 3436620 w 11737340"/>
                <a:gd name="connsiteY241" fmla="*/ 2552700 h 4168140"/>
                <a:gd name="connsiteX242" fmla="*/ 3329940 w 11737340"/>
                <a:gd name="connsiteY242" fmla="*/ 2423160 h 4168140"/>
                <a:gd name="connsiteX243" fmla="*/ 3261360 w 11737340"/>
                <a:gd name="connsiteY243" fmla="*/ 2324100 h 4168140"/>
                <a:gd name="connsiteX244" fmla="*/ 3131820 w 11737340"/>
                <a:gd name="connsiteY244" fmla="*/ 2209800 h 4168140"/>
                <a:gd name="connsiteX245" fmla="*/ 3040380 w 11737340"/>
                <a:gd name="connsiteY245" fmla="*/ 2141220 h 4168140"/>
                <a:gd name="connsiteX246" fmla="*/ 2910840 w 11737340"/>
                <a:gd name="connsiteY246" fmla="*/ 2034540 h 4168140"/>
                <a:gd name="connsiteX247" fmla="*/ 2849880 w 11737340"/>
                <a:gd name="connsiteY247" fmla="*/ 1958340 h 4168140"/>
                <a:gd name="connsiteX248" fmla="*/ 2743200 w 11737340"/>
                <a:gd name="connsiteY248" fmla="*/ 1889760 h 4168140"/>
                <a:gd name="connsiteX249" fmla="*/ 2659380 w 11737340"/>
                <a:gd name="connsiteY249" fmla="*/ 1844040 h 4168140"/>
                <a:gd name="connsiteX250" fmla="*/ 2575560 w 11737340"/>
                <a:gd name="connsiteY250" fmla="*/ 1744980 h 4168140"/>
                <a:gd name="connsiteX251" fmla="*/ 2468880 w 11737340"/>
                <a:gd name="connsiteY251" fmla="*/ 1645920 h 4168140"/>
                <a:gd name="connsiteX252" fmla="*/ 2400300 w 11737340"/>
                <a:gd name="connsiteY252" fmla="*/ 1607820 h 4168140"/>
                <a:gd name="connsiteX253" fmla="*/ 2263140 w 11737340"/>
                <a:gd name="connsiteY253" fmla="*/ 1501140 h 4168140"/>
                <a:gd name="connsiteX254" fmla="*/ 2171700 w 11737340"/>
                <a:gd name="connsiteY254" fmla="*/ 1432560 h 4168140"/>
                <a:gd name="connsiteX255" fmla="*/ 2087880 w 11737340"/>
                <a:gd name="connsiteY255" fmla="*/ 1363980 h 4168140"/>
                <a:gd name="connsiteX256" fmla="*/ 1950720 w 11737340"/>
                <a:gd name="connsiteY256" fmla="*/ 1272540 h 4168140"/>
                <a:gd name="connsiteX257" fmla="*/ 1805940 w 11737340"/>
                <a:gd name="connsiteY257" fmla="*/ 1135380 h 4168140"/>
                <a:gd name="connsiteX258" fmla="*/ 1729740 w 11737340"/>
                <a:gd name="connsiteY258" fmla="*/ 1089660 h 4168140"/>
                <a:gd name="connsiteX259" fmla="*/ 1668780 w 11737340"/>
                <a:gd name="connsiteY259" fmla="*/ 1043940 h 4168140"/>
                <a:gd name="connsiteX260" fmla="*/ 1592580 w 11737340"/>
                <a:gd name="connsiteY260" fmla="*/ 990600 h 4168140"/>
                <a:gd name="connsiteX261" fmla="*/ 1470660 w 11737340"/>
                <a:gd name="connsiteY261" fmla="*/ 891540 h 4168140"/>
                <a:gd name="connsiteX262" fmla="*/ 1386840 w 11737340"/>
                <a:gd name="connsiteY262" fmla="*/ 845820 h 4168140"/>
                <a:gd name="connsiteX263" fmla="*/ 1318260 w 11737340"/>
                <a:gd name="connsiteY263" fmla="*/ 784860 h 4168140"/>
                <a:gd name="connsiteX264" fmla="*/ 1264920 w 11737340"/>
                <a:gd name="connsiteY264" fmla="*/ 723900 h 4168140"/>
                <a:gd name="connsiteX265" fmla="*/ 1181100 w 11737340"/>
                <a:gd name="connsiteY265" fmla="*/ 647700 h 4168140"/>
                <a:gd name="connsiteX266" fmla="*/ 1089660 w 11737340"/>
                <a:gd name="connsiteY266" fmla="*/ 624840 h 4168140"/>
                <a:gd name="connsiteX267" fmla="*/ 1021080 w 11737340"/>
                <a:gd name="connsiteY267" fmla="*/ 586740 h 4168140"/>
                <a:gd name="connsiteX268" fmla="*/ 937260 w 11737340"/>
                <a:gd name="connsiteY268" fmla="*/ 548640 h 4168140"/>
                <a:gd name="connsiteX269" fmla="*/ 830580 w 11737340"/>
                <a:gd name="connsiteY269" fmla="*/ 510540 h 4168140"/>
                <a:gd name="connsiteX270" fmla="*/ 754380 w 11737340"/>
                <a:gd name="connsiteY270" fmla="*/ 457200 h 4168140"/>
                <a:gd name="connsiteX271" fmla="*/ 708660 w 11737340"/>
                <a:gd name="connsiteY271" fmla="*/ 419100 h 4168140"/>
                <a:gd name="connsiteX272" fmla="*/ 609600 w 11737340"/>
                <a:gd name="connsiteY272" fmla="*/ 396240 h 4168140"/>
                <a:gd name="connsiteX273" fmla="*/ 548640 w 11737340"/>
                <a:gd name="connsiteY273" fmla="*/ 320040 h 4168140"/>
                <a:gd name="connsiteX274" fmla="*/ 510540 w 11737340"/>
                <a:gd name="connsiteY274" fmla="*/ 251460 h 4168140"/>
                <a:gd name="connsiteX275" fmla="*/ 464820 w 11737340"/>
                <a:gd name="connsiteY275" fmla="*/ 190500 h 4168140"/>
                <a:gd name="connsiteX276" fmla="*/ 411480 w 11737340"/>
                <a:gd name="connsiteY276" fmla="*/ 137160 h 4168140"/>
                <a:gd name="connsiteX277" fmla="*/ 373380 w 11737340"/>
                <a:gd name="connsiteY277" fmla="*/ 45720 h 4168140"/>
                <a:gd name="connsiteX278" fmla="*/ 342900 w 11737340"/>
                <a:gd name="connsiteY278" fmla="*/ 0 h 4168140"/>
                <a:gd name="connsiteX279" fmla="*/ 327660 w 11737340"/>
                <a:gd name="connsiteY279" fmla="*/ 60960 h 4168140"/>
                <a:gd name="connsiteX280" fmla="*/ 289560 w 11737340"/>
                <a:gd name="connsiteY280" fmla="*/ 91440 h 4168140"/>
                <a:gd name="connsiteX281" fmla="*/ 236220 w 11737340"/>
                <a:gd name="connsiteY281" fmla="*/ 114300 h 4168140"/>
                <a:gd name="connsiteX282" fmla="*/ 198120 w 11737340"/>
                <a:gd name="connsiteY282" fmla="*/ 175260 h 4168140"/>
                <a:gd name="connsiteX283" fmla="*/ 175260 w 11737340"/>
                <a:gd name="connsiteY283" fmla="*/ 228600 h 4168140"/>
                <a:gd name="connsiteX284" fmla="*/ 114300 w 11737340"/>
                <a:gd name="connsiteY284" fmla="*/ 236220 h 4168140"/>
                <a:gd name="connsiteX285" fmla="*/ 45720 w 11737340"/>
                <a:gd name="connsiteY285" fmla="*/ 251460 h 4168140"/>
                <a:gd name="connsiteX286" fmla="*/ 0 w 11737340"/>
                <a:gd name="connsiteY286" fmla="*/ 281940 h 4168140"/>
                <a:gd name="connsiteX287" fmla="*/ 68580 w 11737340"/>
                <a:gd name="connsiteY287" fmla="*/ 320040 h 4168140"/>
                <a:gd name="connsiteX0" fmla="*/ 68580 w 11737340"/>
                <a:gd name="connsiteY0" fmla="*/ 320040 h 4168140"/>
                <a:gd name="connsiteX1" fmla="*/ 121920 w 11737340"/>
                <a:gd name="connsiteY1" fmla="*/ 381000 h 4168140"/>
                <a:gd name="connsiteX2" fmla="*/ 198120 w 11737340"/>
                <a:gd name="connsiteY2" fmla="*/ 419100 h 4168140"/>
                <a:gd name="connsiteX3" fmla="*/ 320040 w 11737340"/>
                <a:gd name="connsiteY3" fmla="*/ 510540 h 4168140"/>
                <a:gd name="connsiteX4" fmla="*/ 411480 w 11737340"/>
                <a:gd name="connsiteY4" fmla="*/ 563880 h 4168140"/>
                <a:gd name="connsiteX5" fmla="*/ 472440 w 11737340"/>
                <a:gd name="connsiteY5" fmla="*/ 632460 h 4168140"/>
                <a:gd name="connsiteX6" fmla="*/ 601980 w 11737340"/>
                <a:gd name="connsiteY6" fmla="*/ 708660 h 4168140"/>
                <a:gd name="connsiteX7" fmla="*/ 739140 w 11737340"/>
                <a:gd name="connsiteY7" fmla="*/ 784860 h 4168140"/>
                <a:gd name="connsiteX8" fmla="*/ 861060 w 11737340"/>
                <a:gd name="connsiteY8" fmla="*/ 868680 h 4168140"/>
                <a:gd name="connsiteX9" fmla="*/ 944880 w 11737340"/>
                <a:gd name="connsiteY9" fmla="*/ 952500 h 4168140"/>
                <a:gd name="connsiteX10" fmla="*/ 1021080 w 11737340"/>
                <a:gd name="connsiteY10" fmla="*/ 1005840 h 4168140"/>
                <a:gd name="connsiteX11" fmla="*/ 1097280 w 11737340"/>
                <a:gd name="connsiteY11" fmla="*/ 1043940 h 4168140"/>
                <a:gd name="connsiteX12" fmla="*/ 1181100 w 11737340"/>
                <a:gd name="connsiteY12" fmla="*/ 1104900 h 4168140"/>
                <a:gd name="connsiteX13" fmla="*/ 1249680 w 11737340"/>
                <a:gd name="connsiteY13" fmla="*/ 1150620 h 4168140"/>
                <a:gd name="connsiteX14" fmla="*/ 1341120 w 11737340"/>
                <a:gd name="connsiteY14" fmla="*/ 1196340 h 4168140"/>
                <a:gd name="connsiteX15" fmla="*/ 1417320 w 11737340"/>
                <a:gd name="connsiteY15" fmla="*/ 1257300 h 4168140"/>
                <a:gd name="connsiteX16" fmla="*/ 1493520 w 11737340"/>
                <a:gd name="connsiteY16" fmla="*/ 1333500 h 4168140"/>
                <a:gd name="connsiteX17" fmla="*/ 1569720 w 11737340"/>
                <a:gd name="connsiteY17" fmla="*/ 1356360 h 4168140"/>
                <a:gd name="connsiteX18" fmla="*/ 1684020 w 11737340"/>
                <a:gd name="connsiteY18" fmla="*/ 1424940 h 4168140"/>
                <a:gd name="connsiteX19" fmla="*/ 1729740 w 11737340"/>
                <a:gd name="connsiteY19" fmla="*/ 1485900 h 4168140"/>
                <a:gd name="connsiteX20" fmla="*/ 1844040 w 11737340"/>
                <a:gd name="connsiteY20" fmla="*/ 1569720 h 4168140"/>
                <a:gd name="connsiteX21" fmla="*/ 1935480 w 11737340"/>
                <a:gd name="connsiteY21" fmla="*/ 1615440 h 4168140"/>
                <a:gd name="connsiteX22" fmla="*/ 2049780 w 11737340"/>
                <a:gd name="connsiteY22" fmla="*/ 1691640 h 4168140"/>
                <a:gd name="connsiteX23" fmla="*/ 2133600 w 11737340"/>
                <a:gd name="connsiteY23" fmla="*/ 1729740 h 4168140"/>
                <a:gd name="connsiteX24" fmla="*/ 2202180 w 11737340"/>
                <a:gd name="connsiteY24" fmla="*/ 1805940 h 4168140"/>
                <a:gd name="connsiteX25" fmla="*/ 2255520 w 11737340"/>
                <a:gd name="connsiteY25" fmla="*/ 1821180 h 4168140"/>
                <a:gd name="connsiteX26" fmla="*/ 2316480 w 11737340"/>
                <a:gd name="connsiteY26" fmla="*/ 1866900 h 4168140"/>
                <a:gd name="connsiteX27" fmla="*/ 2423160 w 11737340"/>
                <a:gd name="connsiteY27" fmla="*/ 2004060 h 4168140"/>
                <a:gd name="connsiteX28" fmla="*/ 2476500 w 11737340"/>
                <a:gd name="connsiteY28" fmla="*/ 2087880 h 4168140"/>
                <a:gd name="connsiteX29" fmla="*/ 2567940 w 11737340"/>
                <a:gd name="connsiteY29" fmla="*/ 2148840 h 4168140"/>
                <a:gd name="connsiteX30" fmla="*/ 2682240 w 11737340"/>
                <a:gd name="connsiteY30" fmla="*/ 2186940 h 4168140"/>
                <a:gd name="connsiteX31" fmla="*/ 2743200 w 11737340"/>
                <a:gd name="connsiteY31" fmla="*/ 2209800 h 4168140"/>
                <a:gd name="connsiteX32" fmla="*/ 2811780 w 11737340"/>
                <a:gd name="connsiteY32" fmla="*/ 2247900 h 4168140"/>
                <a:gd name="connsiteX33" fmla="*/ 2887980 w 11737340"/>
                <a:gd name="connsiteY33" fmla="*/ 2301240 h 4168140"/>
                <a:gd name="connsiteX34" fmla="*/ 2979420 w 11737340"/>
                <a:gd name="connsiteY34" fmla="*/ 2385060 h 4168140"/>
                <a:gd name="connsiteX35" fmla="*/ 3055620 w 11737340"/>
                <a:gd name="connsiteY35" fmla="*/ 2461260 h 4168140"/>
                <a:gd name="connsiteX36" fmla="*/ 3139440 w 11737340"/>
                <a:gd name="connsiteY36" fmla="*/ 2537460 h 4168140"/>
                <a:gd name="connsiteX37" fmla="*/ 3261360 w 11737340"/>
                <a:gd name="connsiteY37" fmla="*/ 2628900 h 4168140"/>
                <a:gd name="connsiteX38" fmla="*/ 3345180 w 11737340"/>
                <a:gd name="connsiteY38" fmla="*/ 2720340 h 4168140"/>
                <a:gd name="connsiteX39" fmla="*/ 3444240 w 11737340"/>
                <a:gd name="connsiteY39" fmla="*/ 2796540 h 4168140"/>
                <a:gd name="connsiteX40" fmla="*/ 3558540 w 11737340"/>
                <a:gd name="connsiteY40" fmla="*/ 2872740 h 4168140"/>
                <a:gd name="connsiteX41" fmla="*/ 3619500 w 11737340"/>
                <a:gd name="connsiteY41" fmla="*/ 2979420 h 4168140"/>
                <a:gd name="connsiteX42" fmla="*/ 3619500 w 11737340"/>
                <a:gd name="connsiteY42" fmla="*/ 2979420 h 4168140"/>
                <a:gd name="connsiteX43" fmla="*/ 3649980 w 11737340"/>
                <a:gd name="connsiteY43" fmla="*/ 3048000 h 4168140"/>
                <a:gd name="connsiteX44" fmla="*/ 3703320 w 11737340"/>
                <a:gd name="connsiteY44" fmla="*/ 3086100 h 4168140"/>
                <a:gd name="connsiteX45" fmla="*/ 3764280 w 11737340"/>
                <a:gd name="connsiteY45" fmla="*/ 3063240 h 4168140"/>
                <a:gd name="connsiteX46" fmla="*/ 3848100 w 11737340"/>
                <a:gd name="connsiteY46" fmla="*/ 3025140 h 4168140"/>
                <a:gd name="connsiteX47" fmla="*/ 3916680 w 11737340"/>
                <a:gd name="connsiteY47" fmla="*/ 3032760 h 4168140"/>
                <a:gd name="connsiteX48" fmla="*/ 4030980 w 11737340"/>
                <a:gd name="connsiteY48" fmla="*/ 3063240 h 4168140"/>
                <a:gd name="connsiteX49" fmla="*/ 4137660 w 11737340"/>
                <a:gd name="connsiteY49" fmla="*/ 3101340 h 4168140"/>
                <a:gd name="connsiteX50" fmla="*/ 4259580 w 11737340"/>
                <a:gd name="connsiteY50" fmla="*/ 3147060 h 4168140"/>
                <a:gd name="connsiteX51" fmla="*/ 4381500 w 11737340"/>
                <a:gd name="connsiteY51" fmla="*/ 3192780 h 4168140"/>
                <a:gd name="connsiteX52" fmla="*/ 4526280 w 11737340"/>
                <a:gd name="connsiteY52" fmla="*/ 3276600 h 4168140"/>
                <a:gd name="connsiteX53" fmla="*/ 4587240 w 11737340"/>
                <a:gd name="connsiteY53" fmla="*/ 3299460 h 4168140"/>
                <a:gd name="connsiteX54" fmla="*/ 4610100 w 11737340"/>
                <a:gd name="connsiteY54" fmla="*/ 3352800 h 4168140"/>
                <a:gd name="connsiteX55" fmla="*/ 4648200 w 11737340"/>
                <a:gd name="connsiteY55" fmla="*/ 3436620 h 4168140"/>
                <a:gd name="connsiteX56" fmla="*/ 4671060 w 11737340"/>
                <a:gd name="connsiteY56" fmla="*/ 3520440 h 4168140"/>
                <a:gd name="connsiteX57" fmla="*/ 4678680 w 11737340"/>
                <a:gd name="connsiteY57" fmla="*/ 3589020 h 4168140"/>
                <a:gd name="connsiteX58" fmla="*/ 4686300 w 11737340"/>
                <a:gd name="connsiteY58" fmla="*/ 3649980 h 4168140"/>
                <a:gd name="connsiteX59" fmla="*/ 4724400 w 11737340"/>
                <a:gd name="connsiteY59" fmla="*/ 3680460 h 4168140"/>
                <a:gd name="connsiteX60" fmla="*/ 4785360 w 11737340"/>
                <a:gd name="connsiteY60" fmla="*/ 3672840 h 4168140"/>
                <a:gd name="connsiteX61" fmla="*/ 4869180 w 11737340"/>
                <a:gd name="connsiteY61" fmla="*/ 3703320 h 4168140"/>
                <a:gd name="connsiteX62" fmla="*/ 4914900 w 11737340"/>
                <a:gd name="connsiteY62" fmla="*/ 3756660 h 4168140"/>
                <a:gd name="connsiteX63" fmla="*/ 5105400 w 11737340"/>
                <a:gd name="connsiteY63" fmla="*/ 3832860 h 4168140"/>
                <a:gd name="connsiteX64" fmla="*/ 5173980 w 11737340"/>
                <a:gd name="connsiteY64" fmla="*/ 3886200 h 4168140"/>
                <a:gd name="connsiteX65" fmla="*/ 5242560 w 11737340"/>
                <a:gd name="connsiteY65" fmla="*/ 3924300 h 4168140"/>
                <a:gd name="connsiteX66" fmla="*/ 5364480 w 11737340"/>
                <a:gd name="connsiteY66" fmla="*/ 3962400 h 4168140"/>
                <a:gd name="connsiteX67" fmla="*/ 5516880 w 11737340"/>
                <a:gd name="connsiteY67" fmla="*/ 4046220 h 4168140"/>
                <a:gd name="connsiteX68" fmla="*/ 5585460 w 11737340"/>
                <a:gd name="connsiteY68" fmla="*/ 4099560 h 4168140"/>
                <a:gd name="connsiteX69" fmla="*/ 5661660 w 11737340"/>
                <a:gd name="connsiteY69" fmla="*/ 4122420 h 4168140"/>
                <a:gd name="connsiteX70" fmla="*/ 5745480 w 11737340"/>
                <a:gd name="connsiteY70" fmla="*/ 4130040 h 4168140"/>
                <a:gd name="connsiteX71" fmla="*/ 5836920 w 11737340"/>
                <a:gd name="connsiteY71" fmla="*/ 4130040 h 4168140"/>
                <a:gd name="connsiteX72" fmla="*/ 5951220 w 11737340"/>
                <a:gd name="connsiteY72" fmla="*/ 4145280 h 4168140"/>
                <a:gd name="connsiteX73" fmla="*/ 6035040 w 11737340"/>
                <a:gd name="connsiteY73" fmla="*/ 4168140 h 4168140"/>
                <a:gd name="connsiteX74" fmla="*/ 6149340 w 11737340"/>
                <a:gd name="connsiteY74" fmla="*/ 4137660 h 4168140"/>
                <a:gd name="connsiteX75" fmla="*/ 6286500 w 11737340"/>
                <a:gd name="connsiteY75" fmla="*/ 4114800 h 4168140"/>
                <a:gd name="connsiteX76" fmla="*/ 6393180 w 11737340"/>
                <a:gd name="connsiteY76" fmla="*/ 4053840 h 4168140"/>
                <a:gd name="connsiteX77" fmla="*/ 6484620 w 11737340"/>
                <a:gd name="connsiteY77" fmla="*/ 4038600 h 4168140"/>
                <a:gd name="connsiteX78" fmla="*/ 6583680 w 11737340"/>
                <a:gd name="connsiteY78" fmla="*/ 3970020 h 4168140"/>
                <a:gd name="connsiteX79" fmla="*/ 6697980 w 11737340"/>
                <a:gd name="connsiteY79" fmla="*/ 3886200 h 4168140"/>
                <a:gd name="connsiteX80" fmla="*/ 6728460 w 11737340"/>
                <a:gd name="connsiteY80" fmla="*/ 3817620 h 4168140"/>
                <a:gd name="connsiteX81" fmla="*/ 6842760 w 11737340"/>
                <a:gd name="connsiteY81" fmla="*/ 3733800 h 4168140"/>
                <a:gd name="connsiteX82" fmla="*/ 6972300 w 11737340"/>
                <a:gd name="connsiteY82" fmla="*/ 3642360 h 4168140"/>
                <a:gd name="connsiteX83" fmla="*/ 7078980 w 11737340"/>
                <a:gd name="connsiteY83" fmla="*/ 3528060 h 4168140"/>
                <a:gd name="connsiteX84" fmla="*/ 7139940 w 11737340"/>
                <a:gd name="connsiteY84" fmla="*/ 3444240 h 4168140"/>
                <a:gd name="connsiteX85" fmla="*/ 7269480 w 11737340"/>
                <a:gd name="connsiteY85" fmla="*/ 3284220 h 4168140"/>
                <a:gd name="connsiteX86" fmla="*/ 7330440 w 11737340"/>
                <a:gd name="connsiteY86" fmla="*/ 3185160 h 4168140"/>
                <a:gd name="connsiteX87" fmla="*/ 7376160 w 11737340"/>
                <a:gd name="connsiteY87" fmla="*/ 3116580 h 4168140"/>
                <a:gd name="connsiteX88" fmla="*/ 7444740 w 11737340"/>
                <a:gd name="connsiteY88" fmla="*/ 3093720 h 4168140"/>
                <a:gd name="connsiteX89" fmla="*/ 7513320 w 11737340"/>
                <a:gd name="connsiteY89" fmla="*/ 3101340 h 4168140"/>
                <a:gd name="connsiteX90" fmla="*/ 7576820 w 11737340"/>
                <a:gd name="connsiteY90" fmla="*/ 3093720 h 4168140"/>
                <a:gd name="connsiteX91" fmla="*/ 7729220 w 11737340"/>
                <a:gd name="connsiteY91" fmla="*/ 3136900 h 4168140"/>
                <a:gd name="connsiteX92" fmla="*/ 7833360 w 11737340"/>
                <a:gd name="connsiteY92" fmla="*/ 3180080 h 4168140"/>
                <a:gd name="connsiteX93" fmla="*/ 7967980 w 11737340"/>
                <a:gd name="connsiteY93" fmla="*/ 3208020 h 4168140"/>
                <a:gd name="connsiteX94" fmla="*/ 8161020 w 11737340"/>
                <a:gd name="connsiteY94" fmla="*/ 3296920 h 4168140"/>
                <a:gd name="connsiteX95" fmla="*/ 8293100 w 11737340"/>
                <a:gd name="connsiteY95" fmla="*/ 3370580 h 4168140"/>
                <a:gd name="connsiteX96" fmla="*/ 8371840 w 11737340"/>
                <a:gd name="connsiteY96" fmla="*/ 3395980 h 4168140"/>
                <a:gd name="connsiteX97" fmla="*/ 8468360 w 11737340"/>
                <a:gd name="connsiteY97" fmla="*/ 3434080 h 4168140"/>
                <a:gd name="connsiteX98" fmla="*/ 8582660 w 11737340"/>
                <a:gd name="connsiteY98" fmla="*/ 3528060 h 4168140"/>
                <a:gd name="connsiteX99" fmla="*/ 8641080 w 11737340"/>
                <a:gd name="connsiteY99" fmla="*/ 3566160 h 4168140"/>
                <a:gd name="connsiteX100" fmla="*/ 8702040 w 11737340"/>
                <a:gd name="connsiteY100" fmla="*/ 3604260 h 4168140"/>
                <a:gd name="connsiteX101" fmla="*/ 8763000 w 11737340"/>
                <a:gd name="connsiteY101" fmla="*/ 3634740 h 4168140"/>
                <a:gd name="connsiteX102" fmla="*/ 8846820 w 11737340"/>
                <a:gd name="connsiteY102" fmla="*/ 3632200 h 4168140"/>
                <a:gd name="connsiteX103" fmla="*/ 8968740 w 11737340"/>
                <a:gd name="connsiteY103" fmla="*/ 3634740 h 4168140"/>
                <a:gd name="connsiteX104" fmla="*/ 9060180 w 11737340"/>
                <a:gd name="connsiteY104" fmla="*/ 3642360 h 4168140"/>
                <a:gd name="connsiteX105" fmla="*/ 9151620 w 11737340"/>
                <a:gd name="connsiteY105" fmla="*/ 3657600 h 4168140"/>
                <a:gd name="connsiteX106" fmla="*/ 9230360 w 11737340"/>
                <a:gd name="connsiteY106" fmla="*/ 3657600 h 4168140"/>
                <a:gd name="connsiteX107" fmla="*/ 9331960 w 11737340"/>
                <a:gd name="connsiteY107" fmla="*/ 3629660 h 4168140"/>
                <a:gd name="connsiteX108" fmla="*/ 9433560 w 11737340"/>
                <a:gd name="connsiteY108" fmla="*/ 3589020 h 4168140"/>
                <a:gd name="connsiteX109" fmla="*/ 9535160 w 11737340"/>
                <a:gd name="connsiteY109" fmla="*/ 3540760 h 4168140"/>
                <a:gd name="connsiteX110" fmla="*/ 9646920 w 11737340"/>
                <a:gd name="connsiteY110" fmla="*/ 3489960 h 4168140"/>
                <a:gd name="connsiteX111" fmla="*/ 9784080 w 11737340"/>
                <a:gd name="connsiteY111" fmla="*/ 3444240 h 4168140"/>
                <a:gd name="connsiteX112" fmla="*/ 9860280 w 11737340"/>
                <a:gd name="connsiteY112" fmla="*/ 3383280 h 4168140"/>
                <a:gd name="connsiteX113" fmla="*/ 9921240 w 11737340"/>
                <a:gd name="connsiteY113" fmla="*/ 3314700 h 4168140"/>
                <a:gd name="connsiteX114" fmla="*/ 9997440 w 11737340"/>
                <a:gd name="connsiteY114" fmla="*/ 3208020 h 4168140"/>
                <a:gd name="connsiteX115" fmla="*/ 10043160 w 11737340"/>
                <a:gd name="connsiteY115" fmla="*/ 3101340 h 4168140"/>
                <a:gd name="connsiteX116" fmla="*/ 10104120 w 11737340"/>
                <a:gd name="connsiteY116" fmla="*/ 3017520 h 4168140"/>
                <a:gd name="connsiteX117" fmla="*/ 10157460 w 11737340"/>
                <a:gd name="connsiteY117" fmla="*/ 2933700 h 4168140"/>
                <a:gd name="connsiteX118" fmla="*/ 10218420 w 11737340"/>
                <a:gd name="connsiteY118" fmla="*/ 2849880 h 4168140"/>
                <a:gd name="connsiteX119" fmla="*/ 10294620 w 11737340"/>
                <a:gd name="connsiteY119" fmla="*/ 2735580 h 4168140"/>
                <a:gd name="connsiteX120" fmla="*/ 10347960 w 11737340"/>
                <a:gd name="connsiteY120" fmla="*/ 2621280 h 4168140"/>
                <a:gd name="connsiteX121" fmla="*/ 10431780 w 11737340"/>
                <a:gd name="connsiteY121" fmla="*/ 2499360 h 4168140"/>
                <a:gd name="connsiteX122" fmla="*/ 10500360 w 11737340"/>
                <a:gd name="connsiteY122" fmla="*/ 2354580 h 4168140"/>
                <a:gd name="connsiteX123" fmla="*/ 10553700 w 11737340"/>
                <a:gd name="connsiteY123" fmla="*/ 2263140 h 4168140"/>
                <a:gd name="connsiteX124" fmla="*/ 10584180 w 11737340"/>
                <a:gd name="connsiteY124" fmla="*/ 2194560 h 4168140"/>
                <a:gd name="connsiteX125" fmla="*/ 10624820 w 11737340"/>
                <a:gd name="connsiteY125" fmla="*/ 2125980 h 4168140"/>
                <a:gd name="connsiteX126" fmla="*/ 10675620 w 11737340"/>
                <a:gd name="connsiteY126" fmla="*/ 2049780 h 4168140"/>
                <a:gd name="connsiteX127" fmla="*/ 10690860 w 11737340"/>
                <a:gd name="connsiteY127" fmla="*/ 1988820 h 4168140"/>
                <a:gd name="connsiteX128" fmla="*/ 10713720 w 11737340"/>
                <a:gd name="connsiteY128" fmla="*/ 1927860 h 4168140"/>
                <a:gd name="connsiteX129" fmla="*/ 10767060 w 11737340"/>
                <a:gd name="connsiteY129" fmla="*/ 1859280 h 4168140"/>
                <a:gd name="connsiteX130" fmla="*/ 10873740 w 11737340"/>
                <a:gd name="connsiteY130" fmla="*/ 1828800 h 4168140"/>
                <a:gd name="connsiteX131" fmla="*/ 11079480 w 11737340"/>
                <a:gd name="connsiteY131" fmla="*/ 1767840 h 4168140"/>
                <a:gd name="connsiteX132" fmla="*/ 11247120 w 11737340"/>
                <a:gd name="connsiteY132" fmla="*/ 1684020 h 4168140"/>
                <a:gd name="connsiteX133" fmla="*/ 11407140 w 11737340"/>
                <a:gd name="connsiteY133" fmla="*/ 1628140 h 4168140"/>
                <a:gd name="connsiteX134" fmla="*/ 11490960 w 11737340"/>
                <a:gd name="connsiteY134" fmla="*/ 1577340 h 4168140"/>
                <a:gd name="connsiteX135" fmla="*/ 11635740 w 11737340"/>
                <a:gd name="connsiteY135" fmla="*/ 1508760 h 4168140"/>
                <a:gd name="connsiteX136" fmla="*/ 11737340 w 11737340"/>
                <a:gd name="connsiteY136" fmla="*/ 1442720 h 4168140"/>
                <a:gd name="connsiteX137" fmla="*/ 11620500 w 11737340"/>
                <a:gd name="connsiteY137" fmla="*/ 1417320 h 4168140"/>
                <a:gd name="connsiteX138" fmla="*/ 11567160 w 11737340"/>
                <a:gd name="connsiteY138" fmla="*/ 1379220 h 4168140"/>
                <a:gd name="connsiteX139" fmla="*/ 11498580 w 11737340"/>
                <a:gd name="connsiteY139" fmla="*/ 1318260 h 4168140"/>
                <a:gd name="connsiteX140" fmla="*/ 11468100 w 11737340"/>
                <a:gd name="connsiteY140" fmla="*/ 1280160 h 4168140"/>
                <a:gd name="connsiteX141" fmla="*/ 11442700 w 11737340"/>
                <a:gd name="connsiteY141" fmla="*/ 1231900 h 4168140"/>
                <a:gd name="connsiteX142" fmla="*/ 11384280 w 11737340"/>
                <a:gd name="connsiteY142" fmla="*/ 1310640 h 4168140"/>
                <a:gd name="connsiteX143" fmla="*/ 11353800 w 11737340"/>
                <a:gd name="connsiteY143" fmla="*/ 1356360 h 4168140"/>
                <a:gd name="connsiteX144" fmla="*/ 11224260 w 11737340"/>
                <a:gd name="connsiteY144" fmla="*/ 1417320 h 4168140"/>
                <a:gd name="connsiteX145" fmla="*/ 11109960 w 11737340"/>
                <a:gd name="connsiteY145" fmla="*/ 1463040 h 4168140"/>
                <a:gd name="connsiteX146" fmla="*/ 10911840 w 11737340"/>
                <a:gd name="connsiteY146" fmla="*/ 1524000 h 4168140"/>
                <a:gd name="connsiteX147" fmla="*/ 10774680 w 11737340"/>
                <a:gd name="connsiteY147" fmla="*/ 1546860 h 4168140"/>
                <a:gd name="connsiteX148" fmla="*/ 10675620 w 11737340"/>
                <a:gd name="connsiteY148" fmla="*/ 1615440 h 4168140"/>
                <a:gd name="connsiteX149" fmla="*/ 10568940 w 11737340"/>
                <a:gd name="connsiteY149" fmla="*/ 1676400 h 4168140"/>
                <a:gd name="connsiteX150" fmla="*/ 10485120 w 11737340"/>
                <a:gd name="connsiteY150" fmla="*/ 1760220 h 4168140"/>
                <a:gd name="connsiteX151" fmla="*/ 10454640 w 11737340"/>
                <a:gd name="connsiteY151" fmla="*/ 1836420 h 4168140"/>
                <a:gd name="connsiteX152" fmla="*/ 10416540 w 11737340"/>
                <a:gd name="connsiteY152" fmla="*/ 1927860 h 4168140"/>
                <a:gd name="connsiteX153" fmla="*/ 10401300 w 11737340"/>
                <a:gd name="connsiteY153" fmla="*/ 2004060 h 4168140"/>
                <a:gd name="connsiteX154" fmla="*/ 10363200 w 11737340"/>
                <a:gd name="connsiteY154" fmla="*/ 2095500 h 4168140"/>
                <a:gd name="connsiteX155" fmla="*/ 10317480 w 11737340"/>
                <a:gd name="connsiteY155" fmla="*/ 2225040 h 4168140"/>
                <a:gd name="connsiteX156" fmla="*/ 10287000 w 11737340"/>
                <a:gd name="connsiteY156" fmla="*/ 2346960 h 4168140"/>
                <a:gd name="connsiteX157" fmla="*/ 10218420 w 11737340"/>
                <a:gd name="connsiteY157" fmla="*/ 2499360 h 4168140"/>
                <a:gd name="connsiteX158" fmla="*/ 10134600 w 11737340"/>
                <a:gd name="connsiteY158" fmla="*/ 2621280 h 4168140"/>
                <a:gd name="connsiteX159" fmla="*/ 10043160 w 11737340"/>
                <a:gd name="connsiteY159" fmla="*/ 2735580 h 4168140"/>
                <a:gd name="connsiteX160" fmla="*/ 9974580 w 11737340"/>
                <a:gd name="connsiteY160" fmla="*/ 2857500 h 4168140"/>
                <a:gd name="connsiteX161" fmla="*/ 9906000 w 11737340"/>
                <a:gd name="connsiteY161" fmla="*/ 2941320 h 4168140"/>
                <a:gd name="connsiteX162" fmla="*/ 9860280 w 11737340"/>
                <a:gd name="connsiteY162" fmla="*/ 3032760 h 4168140"/>
                <a:gd name="connsiteX163" fmla="*/ 9806940 w 11737340"/>
                <a:gd name="connsiteY163" fmla="*/ 3116580 h 4168140"/>
                <a:gd name="connsiteX164" fmla="*/ 9715500 w 11737340"/>
                <a:gd name="connsiteY164" fmla="*/ 3208020 h 4168140"/>
                <a:gd name="connsiteX165" fmla="*/ 9616440 w 11737340"/>
                <a:gd name="connsiteY165" fmla="*/ 3261360 h 4168140"/>
                <a:gd name="connsiteX166" fmla="*/ 9532620 w 11737340"/>
                <a:gd name="connsiteY166" fmla="*/ 3329940 h 4168140"/>
                <a:gd name="connsiteX167" fmla="*/ 9471660 w 11737340"/>
                <a:gd name="connsiteY167" fmla="*/ 3375660 h 4168140"/>
                <a:gd name="connsiteX168" fmla="*/ 9410700 w 11737340"/>
                <a:gd name="connsiteY168" fmla="*/ 3429000 h 4168140"/>
                <a:gd name="connsiteX169" fmla="*/ 9288780 w 11737340"/>
                <a:gd name="connsiteY169" fmla="*/ 3436620 h 4168140"/>
                <a:gd name="connsiteX170" fmla="*/ 9166860 w 11737340"/>
                <a:gd name="connsiteY170" fmla="*/ 3444240 h 4168140"/>
                <a:gd name="connsiteX171" fmla="*/ 9029700 w 11737340"/>
                <a:gd name="connsiteY171" fmla="*/ 3413760 h 4168140"/>
                <a:gd name="connsiteX172" fmla="*/ 8823960 w 11737340"/>
                <a:gd name="connsiteY172" fmla="*/ 3360420 h 4168140"/>
                <a:gd name="connsiteX173" fmla="*/ 8679180 w 11737340"/>
                <a:gd name="connsiteY173" fmla="*/ 3329940 h 4168140"/>
                <a:gd name="connsiteX174" fmla="*/ 8572500 w 11737340"/>
                <a:gd name="connsiteY174" fmla="*/ 3276600 h 4168140"/>
                <a:gd name="connsiteX175" fmla="*/ 8465820 w 11737340"/>
                <a:gd name="connsiteY175" fmla="*/ 3215640 h 4168140"/>
                <a:gd name="connsiteX176" fmla="*/ 8321040 w 11737340"/>
                <a:gd name="connsiteY176" fmla="*/ 3177540 h 4168140"/>
                <a:gd name="connsiteX177" fmla="*/ 8199120 w 11737340"/>
                <a:gd name="connsiteY177" fmla="*/ 3131820 h 4168140"/>
                <a:gd name="connsiteX178" fmla="*/ 8069580 w 11737340"/>
                <a:gd name="connsiteY178" fmla="*/ 3078480 h 4168140"/>
                <a:gd name="connsiteX179" fmla="*/ 7917180 w 11737340"/>
                <a:gd name="connsiteY179" fmla="*/ 2994660 h 4168140"/>
                <a:gd name="connsiteX180" fmla="*/ 7787640 w 11737340"/>
                <a:gd name="connsiteY180" fmla="*/ 2971800 h 4168140"/>
                <a:gd name="connsiteX181" fmla="*/ 7719060 w 11737340"/>
                <a:gd name="connsiteY181" fmla="*/ 2933700 h 4168140"/>
                <a:gd name="connsiteX182" fmla="*/ 7612380 w 11737340"/>
                <a:gd name="connsiteY182" fmla="*/ 2903220 h 4168140"/>
                <a:gd name="connsiteX183" fmla="*/ 7566660 w 11737340"/>
                <a:gd name="connsiteY183" fmla="*/ 2887980 h 4168140"/>
                <a:gd name="connsiteX184" fmla="*/ 7551420 w 11737340"/>
                <a:gd name="connsiteY184" fmla="*/ 2849880 h 4168140"/>
                <a:gd name="connsiteX185" fmla="*/ 7533640 w 11737340"/>
                <a:gd name="connsiteY185" fmla="*/ 2788920 h 4168140"/>
                <a:gd name="connsiteX186" fmla="*/ 7475220 w 11737340"/>
                <a:gd name="connsiteY186" fmla="*/ 2857500 h 4168140"/>
                <a:gd name="connsiteX187" fmla="*/ 7414260 w 11737340"/>
                <a:gd name="connsiteY187" fmla="*/ 2887980 h 4168140"/>
                <a:gd name="connsiteX188" fmla="*/ 7345680 w 11737340"/>
                <a:gd name="connsiteY188" fmla="*/ 2971800 h 4168140"/>
                <a:gd name="connsiteX189" fmla="*/ 7315200 w 11737340"/>
                <a:gd name="connsiteY189" fmla="*/ 2994660 h 4168140"/>
                <a:gd name="connsiteX190" fmla="*/ 7261860 w 11737340"/>
                <a:gd name="connsiteY190" fmla="*/ 3009900 h 4168140"/>
                <a:gd name="connsiteX191" fmla="*/ 7193280 w 11737340"/>
                <a:gd name="connsiteY191" fmla="*/ 3025140 h 4168140"/>
                <a:gd name="connsiteX192" fmla="*/ 7155180 w 11737340"/>
                <a:gd name="connsiteY192" fmla="*/ 3078480 h 4168140"/>
                <a:gd name="connsiteX193" fmla="*/ 7109460 w 11737340"/>
                <a:gd name="connsiteY193" fmla="*/ 3154680 h 4168140"/>
                <a:gd name="connsiteX194" fmla="*/ 7048500 w 11737340"/>
                <a:gd name="connsiteY194" fmla="*/ 3246120 h 4168140"/>
                <a:gd name="connsiteX195" fmla="*/ 6995160 w 11737340"/>
                <a:gd name="connsiteY195" fmla="*/ 3307080 h 4168140"/>
                <a:gd name="connsiteX196" fmla="*/ 6972300 w 11737340"/>
                <a:gd name="connsiteY196" fmla="*/ 3352800 h 4168140"/>
                <a:gd name="connsiteX197" fmla="*/ 6949440 w 11737340"/>
                <a:gd name="connsiteY197" fmla="*/ 3413760 h 4168140"/>
                <a:gd name="connsiteX198" fmla="*/ 6949440 w 11737340"/>
                <a:gd name="connsiteY198" fmla="*/ 3413760 h 4168140"/>
                <a:gd name="connsiteX199" fmla="*/ 6911340 w 11737340"/>
                <a:gd name="connsiteY199" fmla="*/ 3474720 h 4168140"/>
                <a:gd name="connsiteX200" fmla="*/ 6888480 w 11737340"/>
                <a:gd name="connsiteY200" fmla="*/ 3505200 h 4168140"/>
                <a:gd name="connsiteX201" fmla="*/ 6819900 w 11737340"/>
                <a:gd name="connsiteY201" fmla="*/ 3566160 h 4168140"/>
                <a:gd name="connsiteX202" fmla="*/ 6743700 w 11737340"/>
                <a:gd name="connsiteY202" fmla="*/ 3581400 h 4168140"/>
                <a:gd name="connsiteX203" fmla="*/ 6675120 w 11737340"/>
                <a:gd name="connsiteY203" fmla="*/ 3657600 h 4168140"/>
                <a:gd name="connsiteX204" fmla="*/ 6629400 w 11737340"/>
                <a:gd name="connsiteY204" fmla="*/ 3718560 h 4168140"/>
                <a:gd name="connsiteX205" fmla="*/ 6576060 w 11737340"/>
                <a:gd name="connsiteY205" fmla="*/ 3779520 h 4168140"/>
                <a:gd name="connsiteX206" fmla="*/ 6484620 w 11737340"/>
                <a:gd name="connsiteY206" fmla="*/ 3817620 h 4168140"/>
                <a:gd name="connsiteX207" fmla="*/ 6400800 w 11737340"/>
                <a:gd name="connsiteY207" fmla="*/ 3832860 h 4168140"/>
                <a:gd name="connsiteX208" fmla="*/ 6263640 w 11737340"/>
                <a:gd name="connsiteY208" fmla="*/ 3870960 h 4168140"/>
                <a:gd name="connsiteX209" fmla="*/ 6126480 w 11737340"/>
                <a:gd name="connsiteY209" fmla="*/ 3901440 h 4168140"/>
                <a:gd name="connsiteX210" fmla="*/ 6027420 w 11737340"/>
                <a:gd name="connsiteY210" fmla="*/ 3916680 h 4168140"/>
                <a:gd name="connsiteX211" fmla="*/ 5890260 w 11737340"/>
                <a:gd name="connsiteY211" fmla="*/ 3878580 h 4168140"/>
                <a:gd name="connsiteX212" fmla="*/ 5821680 w 11737340"/>
                <a:gd name="connsiteY212" fmla="*/ 3863340 h 4168140"/>
                <a:gd name="connsiteX213" fmla="*/ 5737860 w 11737340"/>
                <a:gd name="connsiteY213" fmla="*/ 3825240 h 4168140"/>
                <a:gd name="connsiteX214" fmla="*/ 5638800 w 11737340"/>
                <a:gd name="connsiteY214" fmla="*/ 3794760 h 4168140"/>
                <a:gd name="connsiteX215" fmla="*/ 5524500 w 11737340"/>
                <a:gd name="connsiteY215" fmla="*/ 3756660 h 4168140"/>
                <a:gd name="connsiteX216" fmla="*/ 5448300 w 11737340"/>
                <a:gd name="connsiteY216" fmla="*/ 3718560 h 4168140"/>
                <a:gd name="connsiteX217" fmla="*/ 5349240 w 11737340"/>
                <a:gd name="connsiteY217" fmla="*/ 3657600 h 4168140"/>
                <a:gd name="connsiteX218" fmla="*/ 5295900 w 11737340"/>
                <a:gd name="connsiteY218" fmla="*/ 3619500 h 4168140"/>
                <a:gd name="connsiteX219" fmla="*/ 5234940 w 11737340"/>
                <a:gd name="connsiteY219" fmla="*/ 3596640 h 4168140"/>
                <a:gd name="connsiteX220" fmla="*/ 5135880 w 11737340"/>
                <a:gd name="connsiteY220" fmla="*/ 3550920 h 4168140"/>
                <a:gd name="connsiteX221" fmla="*/ 5059680 w 11737340"/>
                <a:gd name="connsiteY221" fmla="*/ 3505200 h 4168140"/>
                <a:gd name="connsiteX222" fmla="*/ 5029200 w 11737340"/>
                <a:gd name="connsiteY222" fmla="*/ 3482340 h 4168140"/>
                <a:gd name="connsiteX223" fmla="*/ 4960620 w 11737340"/>
                <a:gd name="connsiteY223" fmla="*/ 3413760 h 4168140"/>
                <a:gd name="connsiteX224" fmla="*/ 4876800 w 11737340"/>
                <a:gd name="connsiteY224" fmla="*/ 3299460 h 4168140"/>
                <a:gd name="connsiteX225" fmla="*/ 4808220 w 11737340"/>
                <a:gd name="connsiteY225" fmla="*/ 3200400 h 4168140"/>
                <a:gd name="connsiteX226" fmla="*/ 4777740 w 11737340"/>
                <a:gd name="connsiteY226" fmla="*/ 3147060 h 4168140"/>
                <a:gd name="connsiteX227" fmla="*/ 4724400 w 11737340"/>
                <a:gd name="connsiteY227" fmla="*/ 3108960 h 4168140"/>
                <a:gd name="connsiteX228" fmla="*/ 4648200 w 11737340"/>
                <a:gd name="connsiteY228" fmla="*/ 3063240 h 4168140"/>
                <a:gd name="connsiteX229" fmla="*/ 4533900 w 11737340"/>
                <a:gd name="connsiteY229" fmla="*/ 2979420 h 4168140"/>
                <a:gd name="connsiteX230" fmla="*/ 4427220 w 11737340"/>
                <a:gd name="connsiteY230" fmla="*/ 2941320 h 4168140"/>
                <a:gd name="connsiteX231" fmla="*/ 4366260 w 11737340"/>
                <a:gd name="connsiteY231" fmla="*/ 2903220 h 4168140"/>
                <a:gd name="connsiteX232" fmla="*/ 4244340 w 11737340"/>
                <a:gd name="connsiteY232" fmla="*/ 2842260 h 4168140"/>
                <a:gd name="connsiteX233" fmla="*/ 4145280 w 11737340"/>
                <a:gd name="connsiteY233" fmla="*/ 2811780 h 4168140"/>
                <a:gd name="connsiteX234" fmla="*/ 4038600 w 11737340"/>
                <a:gd name="connsiteY234" fmla="*/ 2804160 h 4168140"/>
                <a:gd name="connsiteX235" fmla="*/ 3954780 w 11737340"/>
                <a:gd name="connsiteY235" fmla="*/ 2819400 h 4168140"/>
                <a:gd name="connsiteX236" fmla="*/ 3863340 w 11737340"/>
                <a:gd name="connsiteY236" fmla="*/ 2804160 h 4168140"/>
                <a:gd name="connsiteX237" fmla="*/ 3741420 w 11737340"/>
                <a:gd name="connsiteY237" fmla="*/ 2781300 h 4168140"/>
                <a:gd name="connsiteX238" fmla="*/ 3649980 w 11737340"/>
                <a:gd name="connsiteY238" fmla="*/ 2743200 h 4168140"/>
                <a:gd name="connsiteX239" fmla="*/ 3573780 w 11737340"/>
                <a:gd name="connsiteY239" fmla="*/ 2674620 h 4168140"/>
                <a:gd name="connsiteX240" fmla="*/ 3482340 w 11737340"/>
                <a:gd name="connsiteY240" fmla="*/ 2621280 h 4168140"/>
                <a:gd name="connsiteX241" fmla="*/ 3436620 w 11737340"/>
                <a:gd name="connsiteY241" fmla="*/ 2552700 h 4168140"/>
                <a:gd name="connsiteX242" fmla="*/ 3329940 w 11737340"/>
                <a:gd name="connsiteY242" fmla="*/ 2423160 h 4168140"/>
                <a:gd name="connsiteX243" fmla="*/ 3261360 w 11737340"/>
                <a:gd name="connsiteY243" fmla="*/ 2324100 h 4168140"/>
                <a:gd name="connsiteX244" fmla="*/ 3131820 w 11737340"/>
                <a:gd name="connsiteY244" fmla="*/ 2209800 h 4168140"/>
                <a:gd name="connsiteX245" fmla="*/ 3040380 w 11737340"/>
                <a:gd name="connsiteY245" fmla="*/ 2141220 h 4168140"/>
                <a:gd name="connsiteX246" fmla="*/ 2910840 w 11737340"/>
                <a:gd name="connsiteY246" fmla="*/ 2034540 h 4168140"/>
                <a:gd name="connsiteX247" fmla="*/ 2849880 w 11737340"/>
                <a:gd name="connsiteY247" fmla="*/ 1958340 h 4168140"/>
                <a:gd name="connsiteX248" fmla="*/ 2743200 w 11737340"/>
                <a:gd name="connsiteY248" fmla="*/ 1889760 h 4168140"/>
                <a:gd name="connsiteX249" fmla="*/ 2659380 w 11737340"/>
                <a:gd name="connsiteY249" fmla="*/ 1844040 h 4168140"/>
                <a:gd name="connsiteX250" fmla="*/ 2575560 w 11737340"/>
                <a:gd name="connsiteY250" fmla="*/ 1744980 h 4168140"/>
                <a:gd name="connsiteX251" fmla="*/ 2468880 w 11737340"/>
                <a:gd name="connsiteY251" fmla="*/ 1645920 h 4168140"/>
                <a:gd name="connsiteX252" fmla="*/ 2400300 w 11737340"/>
                <a:gd name="connsiteY252" fmla="*/ 1607820 h 4168140"/>
                <a:gd name="connsiteX253" fmla="*/ 2263140 w 11737340"/>
                <a:gd name="connsiteY253" fmla="*/ 1501140 h 4168140"/>
                <a:gd name="connsiteX254" fmla="*/ 2171700 w 11737340"/>
                <a:gd name="connsiteY254" fmla="*/ 1432560 h 4168140"/>
                <a:gd name="connsiteX255" fmla="*/ 2087880 w 11737340"/>
                <a:gd name="connsiteY255" fmla="*/ 1363980 h 4168140"/>
                <a:gd name="connsiteX256" fmla="*/ 1950720 w 11737340"/>
                <a:gd name="connsiteY256" fmla="*/ 1272540 h 4168140"/>
                <a:gd name="connsiteX257" fmla="*/ 1805940 w 11737340"/>
                <a:gd name="connsiteY257" fmla="*/ 1135380 h 4168140"/>
                <a:gd name="connsiteX258" fmla="*/ 1729740 w 11737340"/>
                <a:gd name="connsiteY258" fmla="*/ 1089660 h 4168140"/>
                <a:gd name="connsiteX259" fmla="*/ 1668780 w 11737340"/>
                <a:gd name="connsiteY259" fmla="*/ 1043940 h 4168140"/>
                <a:gd name="connsiteX260" fmla="*/ 1592580 w 11737340"/>
                <a:gd name="connsiteY260" fmla="*/ 990600 h 4168140"/>
                <a:gd name="connsiteX261" fmla="*/ 1470660 w 11737340"/>
                <a:gd name="connsiteY261" fmla="*/ 891540 h 4168140"/>
                <a:gd name="connsiteX262" fmla="*/ 1386840 w 11737340"/>
                <a:gd name="connsiteY262" fmla="*/ 845820 h 4168140"/>
                <a:gd name="connsiteX263" fmla="*/ 1318260 w 11737340"/>
                <a:gd name="connsiteY263" fmla="*/ 784860 h 4168140"/>
                <a:gd name="connsiteX264" fmla="*/ 1264920 w 11737340"/>
                <a:gd name="connsiteY264" fmla="*/ 723900 h 4168140"/>
                <a:gd name="connsiteX265" fmla="*/ 1181100 w 11737340"/>
                <a:gd name="connsiteY265" fmla="*/ 647700 h 4168140"/>
                <a:gd name="connsiteX266" fmla="*/ 1089660 w 11737340"/>
                <a:gd name="connsiteY266" fmla="*/ 624840 h 4168140"/>
                <a:gd name="connsiteX267" fmla="*/ 1021080 w 11737340"/>
                <a:gd name="connsiteY267" fmla="*/ 586740 h 4168140"/>
                <a:gd name="connsiteX268" fmla="*/ 937260 w 11737340"/>
                <a:gd name="connsiteY268" fmla="*/ 548640 h 4168140"/>
                <a:gd name="connsiteX269" fmla="*/ 830580 w 11737340"/>
                <a:gd name="connsiteY269" fmla="*/ 510540 h 4168140"/>
                <a:gd name="connsiteX270" fmla="*/ 754380 w 11737340"/>
                <a:gd name="connsiteY270" fmla="*/ 457200 h 4168140"/>
                <a:gd name="connsiteX271" fmla="*/ 708660 w 11737340"/>
                <a:gd name="connsiteY271" fmla="*/ 419100 h 4168140"/>
                <a:gd name="connsiteX272" fmla="*/ 609600 w 11737340"/>
                <a:gd name="connsiteY272" fmla="*/ 396240 h 4168140"/>
                <a:gd name="connsiteX273" fmla="*/ 548640 w 11737340"/>
                <a:gd name="connsiteY273" fmla="*/ 320040 h 4168140"/>
                <a:gd name="connsiteX274" fmla="*/ 510540 w 11737340"/>
                <a:gd name="connsiteY274" fmla="*/ 251460 h 4168140"/>
                <a:gd name="connsiteX275" fmla="*/ 464820 w 11737340"/>
                <a:gd name="connsiteY275" fmla="*/ 190500 h 4168140"/>
                <a:gd name="connsiteX276" fmla="*/ 411480 w 11737340"/>
                <a:gd name="connsiteY276" fmla="*/ 137160 h 4168140"/>
                <a:gd name="connsiteX277" fmla="*/ 373380 w 11737340"/>
                <a:gd name="connsiteY277" fmla="*/ 45720 h 4168140"/>
                <a:gd name="connsiteX278" fmla="*/ 342900 w 11737340"/>
                <a:gd name="connsiteY278" fmla="*/ 0 h 4168140"/>
                <a:gd name="connsiteX279" fmla="*/ 327660 w 11737340"/>
                <a:gd name="connsiteY279" fmla="*/ 60960 h 4168140"/>
                <a:gd name="connsiteX280" fmla="*/ 289560 w 11737340"/>
                <a:gd name="connsiteY280" fmla="*/ 91440 h 4168140"/>
                <a:gd name="connsiteX281" fmla="*/ 236220 w 11737340"/>
                <a:gd name="connsiteY281" fmla="*/ 114300 h 4168140"/>
                <a:gd name="connsiteX282" fmla="*/ 198120 w 11737340"/>
                <a:gd name="connsiteY282" fmla="*/ 175260 h 4168140"/>
                <a:gd name="connsiteX283" fmla="*/ 175260 w 11737340"/>
                <a:gd name="connsiteY283" fmla="*/ 228600 h 4168140"/>
                <a:gd name="connsiteX284" fmla="*/ 114300 w 11737340"/>
                <a:gd name="connsiteY284" fmla="*/ 236220 h 4168140"/>
                <a:gd name="connsiteX285" fmla="*/ 45720 w 11737340"/>
                <a:gd name="connsiteY285" fmla="*/ 251460 h 4168140"/>
                <a:gd name="connsiteX286" fmla="*/ 0 w 11737340"/>
                <a:gd name="connsiteY286" fmla="*/ 281940 h 4168140"/>
                <a:gd name="connsiteX287" fmla="*/ 68580 w 11737340"/>
                <a:gd name="connsiteY287" fmla="*/ 320040 h 4168140"/>
                <a:gd name="connsiteX0" fmla="*/ 68580 w 11737340"/>
                <a:gd name="connsiteY0" fmla="*/ 320040 h 4168140"/>
                <a:gd name="connsiteX1" fmla="*/ 121920 w 11737340"/>
                <a:gd name="connsiteY1" fmla="*/ 381000 h 4168140"/>
                <a:gd name="connsiteX2" fmla="*/ 198120 w 11737340"/>
                <a:gd name="connsiteY2" fmla="*/ 419100 h 4168140"/>
                <a:gd name="connsiteX3" fmla="*/ 320040 w 11737340"/>
                <a:gd name="connsiteY3" fmla="*/ 510540 h 4168140"/>
                <a:gd name="connsiteX4" fmla="*/ 411480 w 11737340"/>
                <a:gd name="connsiteY4" fmla="*/ 563880 h 4168140"/>
                <a:gd name="connsiteX5" fmla="*/ 472440 w 11737340"/>
                <a:gd name="connsiteY5" fmla="*/ 632460 h 4168140"/>
                <a:gd name="connsiteX6" fmla="*/ 601980 w 11737340"/>
                <a:gd name="connsiteY6" fmla="*/ 708660 h 4168140"/>
                <a:gd name="connsiteX7" fmla="*/ 739140 w 11737340"/>
                <a:gd name="connsiteY7" fmla="*/ 784860 h 4168140"/>
                <a:gd name="connsiteX8" fmla="*/ 861060 w 11737340"/>
                <a:gd name="connsiteY8" fmla="*/ 868680 h 4168140"/>
                <a:gd name="connsiteX9" fmla="*/ 944880 w 11737340"/>
                <a:gd name="connsiteY9" fmla="*/ 952500 h 4168140"/>
                <a:gd name="connsiteX10" fmla="*/ 1021080 w 11737340"/>
                <a:gd name="connsiteY10" fmla="*/ 1005840 h 4168140"/>
                <a:gd name="connsiteX11" fmla="*/ 1097280 w 11737340"/>
                <a:gd name="connsiteY11" fmla="*/ 1043940 h 4168140"/>
                <a:gd name="connsiteX12" fmla="*/ 1181100 w 11737340"/>
                <a:gd name="connsiteY12" fmla="*/ 1104900 h 4168140"/>
                <a:gd name="connsiteX13" fmla="*/ 1249680 w 11737340"/>
                <a:gd name="connsiteY13" fmla="*/ 1150620 h 4168140"/>
                <a:gd name="connsiteX14" fmla="*/ 1341120 w 11737340"/>
                <a:gd name="connsiteY14" fmla="*/ 1196340 h 4168140"/>
                <a:gd name="connsiteX15" fmla="*/ 1417320 w 11737340"/>
                <a:gd name="connsiteY15" fmla="*/ 1257300 h 4168140"/>
                <a:gd name="connsiteX16" fmla="*/ 1493520 w 11737340"/>
                <a:gd name="connsiteY16" fmla="*/ 1333500 h 4168140"/>
                <a:gd name="connsiteX17" fmla="*/ 1569720 w 11737340"/>
                <a:gd name="connsiteY17" fmla="*/ 1356360 h 4168140"/>
                <a:gd name="connsiteX18" fmla="*/ 1684020 w 11737340"/>
                <a:gd name="connsiteY18" fmla="*/ 1424940 h 4168140"/>
                <a:gd name="connsiteX19" fmla="*/ 1729740 w 11737340"/>
                <a:gd name="connsiteY19" fmla="*/ 1485900 h 4168140"/>
                <a:gd name="connsiteX20" fmla="*/ 1844040 w 11737340"/>
                <a:gd name="connsiteY20" fmla="*/ 1569720 h 4168140"/>
                <a:gd name="connsiteX21" fmla="*/ 1935480 w 11737340"/>
                <a:gd name="connsiteY21" fmla="*/ 1615440 h 4168140"/>
                <a:gd name="connsiteX22" fmla="*/ 2049780 w 11737340"/>
                <a:gd name="connsiteY22" fmla="*/ 1691640 h 4168140"/>
                <a:gd name="connsiteX23" fmla="*/ 2133600 w 11737340"/>
                <a:gd name="connsiteY23" fmla="*/ 1729740 h 4168140"/>
                <a:gd name="connsiteX24" fmla="*/ 2202180 w 11737340"/>
                <a:gd name="connsiteY24" fmla="*/ 1805940 h 4168140"/>
                <a:gd name="connsiteX25" fmla="*/ 2255520 w 11737340"/>
                <a:gd name="connsiteY25" fmla="*/ 1821180 h 4168140"/>
                <a:gd name="connsiteX26" fmla="*/ 2316480 w 11737340"/>
                <a:gd name="connsiteY26" fmla="*/ 1866900 h 4168140"/>
                <a:gd name="connsiteX27" fmla="*/ 2423160 w 11737340"/>
                <a:gd name="connsiteY27" fmla="*/ 2004060 h 4168140"/>
                <a:gd name="connsiteX28" fmla="*/ 2476500 w 11737340"/>
                <a:gd name="connsiteY28" fmla="*/ 2087880 h 4168140"/>
                <a:gd name="connsiteX29" fmla="*/ 2567940 w 11737340"/>
                <a:gd name="connsiteY29" fmla="*/ 2148840 h 4168140"/>
                <a:gd name="connsiteX30" fmla="*/ 2682240 w 11737340"/>
                <a:gd name="connsiteY30" fmla="*/ 2186940 h 4168140"/>
                <a:gd name="connsiteX31" fmla="*/ 2743200 w 11737340"/>
                <a:gd name="connsiteY31" fmla="*/ 2209800 h 4168140"/>
                <a:gd name="connsiteX32" fmla="*/ 2811780 w 11737340"/>
                <a:gd name="connsiteY32" fmla="*/ 2247900 h 4168140"/>
                <a:gd name="connsiteX33" fmla="*/ 2887980 w 11737340"/>
                <a:gd name="connsiteY33" fmla="*/ 2301240 h 4168140"/>
                <a:gd name="connsiteX34" fmla="*/ 2979420 w 11737340"/>
                <a:gd name="connsiteY34" fmla="*/ 2385060 h 4168140"/>
                <a:gd name="connsiteX35" fmla="*/ 3055620 w 11737340"/>
                <a:gd name="connsiteY35" fmla="*/ 2461260 h 4168140"/>
                <a:gd name="connsiteX36" fmla="*/ 3139440 w 11737340"/>
                <a:gd name="connsiteY36" fmla="*/ 2537460 h 4168140"/>
                <a:gd name="connsiteX37" fmla="*/ 3261360 w 11737340"/>
                <a:gd name="connsiteY37" fmla="*/ 2628900 h 4168140"/>
                <a:gd name="connsiteX38" fmla="*/ 3345180 w 11737340"/>
                <a:gd name="connsiteY38" fmla="*/ 2720340 h 4168140"/>
                <a:gd name="connsiteX39" fmla="*/ 3444240 w 11737340"/>
                <a:gd name="connsiteY39" fmla="*/ 2796540 h 4168140"/>
                <a:gd name="connsiteX40" fmla="*/ 3558540 w 11737340"/>
                <a:gd name="connsiteY40" fmla="*/ 2872740 h 4168140"/>
                <a:gd name="connsiteX41" fmla="*/ 3619500 w 11737340"/>
                <a:gd name="connsiteY41" fmla="*/ 2979420 h 4168140"/>
                <a:gd name="connsiteX42" fmla="*/ 3619500 w 11737340"/>
                <a:gd name="connsiteY42" fmla="*/ 2979420 h 4168140"/>
                <a:gd name="connsiteX43" fmla="*/ 3649980 w 11737340"/>
                <a:gd name="connsiteY43" fmla="*/ 3048000 h 4168140"/>
                <a:gd name="connsiteX44" fmla="*/ 3703320 w 11737340"/>
                <a:gd name="connsiteY44" fmla="*/ 3086100 h 4168140"/>
                <a:gd name="connsiteX45" fmla="*/ 3764280 w 11737340"/>
                <a:gd name="connsiteY45" fmla="*/ 3063240 h 4168140"/>
                <a:gd name="connsiteX46" fmla="*/ 3848100 w 11737340"/>
                <a:gd name="connsiteY46" fmla="*/ 3025140 h 4168140"/>
                <a:gd name="connsiteX47" fmla="*/ 3916680 w 11737340"/>
                <a:gd name="connsiteY47" fmla="*/ 3032760 h 4168140"/>
                <a:gd name="connsiteX48" fmla="*/ 4030980 w 11737340"/>
                <a:gd name="connsiteY48" fmla="*/ 3063240 h 4168140"/>
                <a:gd name="connsiteX49" fmla="*/ 4137660 w 11737340"/>
                <a:gd name="connsiteY49" fmla="*/ 3101340 h 4168140"/>
                <a:gd name="connsiteX50" fmla="*/ 4259580 w 11737340"/>
                <a:gd name="connsiteY50" fmla="*/ 3147060 h 4168140"/>
                <a:gd name="connsiteX51" fmla="*/ 4381500 w 11737340"/>
                <a:gd name="connsiteY51" fmla="*/ 3192780 h 4168140"/>
                <a:gd name="connsiteX52" fmla="*/ 4526280 w 11737340"/>
                <a:gd name="connsiteY52" fmla="*/ 3276600 h 4168140"/>
                <a:gd name="connsiteX53" fmla="*/ 4587240 w 11737340"/>
                <a:gd name="connsiteY53" fmla="*/ 3299460 h 4168140"/>
                <a:gd name="connsiteX54" fmla="*/ 4610100 w 11737340"/>
                <a:gd name="connsiteY54" fmla="*/ 3352800 h 4168140"/>
                <a:gd name="connsiteX55" fmla="*/ 4648200 w 11737340"/>
                <a:gd name="connsiteY55" fmla="*/ 3436620 h 4168140"/>
                <a:gd name="connsiteX56" fmla="*/ 4671060 w 11737340"/>
                <a:gd name="connsiteY56" fmla="*/ 3520440 h 4168140"/>
                <a:gd name="connsiteX57" fmla="*/ 4678680 w 11737340"/>
                <a:gd name="connsiteY57" fmla="*/ 3589020 h 4168140"/>
                <a:gd name="connsiteX58" fmla="*/ 4686300 w 11737340"/>
                <a:gd name="connsiteY58" fmla="*/ 3649980 h 4168140"/>
                <a:gd name="connsiteX59" fmla="*/ 4724400 w 11737340"/>
                <a:gd name="connsiteY59" fmla="*/ 3680460 h 4168140"/>
                <a:gd name="connsiteX60" fmla="*/ 4785360 w 11737340"/>
                <a:gd name="connsiteY60" fmla="*/ 3672840 h 4168140"/>
                <a:gd name="connsiteX61" fmla="*/ 4869180 w 11737340"/>
                <a:gd name="connsiteY61" fmla="*/ 3703320 h 4168140"/>
                <a:gd name="connsiteX62" fmla="*/ 4914900 w 11737340"/>
                <a:gd name="connsiteY62" fmla="*/ 3756660 h 4168140"/>
                <a:gd name="connsiteX63" fmla="*/ 5105400 w 11737340"/>
                <a:gd name="connsiteY63" fmla="*/ 3832860 h 4168140"/>
                <a:gd name="connsiteX64" fmla="*/ 5173980 w 11737340"/>
                <a:gd name="connsiteY64" fmla="*/ 3886200 h 4168140"/>
                <a:gd name="connsiteX65" fmla="*/ 5242560 w 11737340"/>
                <a:gd name="connsiteY65" fmla="*/ 3924300 h 4168140"/>
                <a:gd name="connsiteX66" fmla="*/ 5364480 w 11737340"/>
                <a:gd name="connsiteY66" fmla="*/ 3962400 h 4168140"/>
                <a:gd name="connsiteX67" fmla="*/ 5516880 w 11737340"/>
                <a:gd name="connsiteY67" fmla="*/ 4046220 h 4168140"/>
                <a:gd name="connsiteX68" fmla="*/ 5585460 w 11737340"/>
                <a:gd name="connsiteY68" fmla="*/ 4099560 h 4168140"/>
                <a:gd name="connsiteX69" fmla="*/ 5661660 w 11737340"/>
                <a:gd name="connsiteY69" fmla="*/ 4122420 h 4168140"/>
                <a:gd name="connsiteX70" fmla="*/ 5745480 w 11737340"/>
                <a:gd name="connsiteY70" fmla="*/ 4130040 h 4168140"/>
                <a:gd name="connsiteX71" fmla="*/ 5836920 w 11737340"/>
                <a:gd name="connsiteY71" fmla="*/ 4130040 h 4168140"/>
                <a:gd name="connsiteX72" fmla="*/ 5951220 w 11737340"/>
                <a:gd name="connsiteY72" fmla="*/ 4145280 h 4168140"/>
                <a:gd name="connsiteX73" fmla="*/ 6035040 w 11737340"/>
                <a:gd name="connsiteY73" fmla="*/ 4168140 h 4168140"/>
                <a:gd name="connsiteX74" fmla="*/ 6149340 w 11737340"/>
                <a:gd name="connsiteY74" fmla="*/ 4137660 h 4168140"/>
                <a:gd name="connsiteX75" fmla="*/ 6286500 w 11737340"/>
                <a:gd name="connsiteY75" fmla="*/ 4114800 h 4168140"/>
                <a:gd name="connsiteX76" fmla="*/ 6393180 w 11737340"/>
                <a:gd name="connsiteY76" fmla="*/ 4053840 h 4168140"/>
                <a:gd name="connsiteX77" fmla="*/ 6484620 w 11737340"/>
                <a:gd name="connsiteY77" fmla="*/ 4038600 h 4168140"/>
                <a:gd name="connsiteX78" fmla="*/ 6583680 w 11737340"/>
                <a:gd name="connsiteY78" fmla="*/ 3970020 h 4168140"/>
                <a:gd name="connsiteX79" fmla="*/ 6697980 w 11737340"/>
                <a:gd name="connsiteY79" fmla="*/ 3886200 h 4168140"/>
                <a:gd name="connsiteX80" fmla="*/ 6728460 w 11737340"/>
                <a:gd name="connsiteY80" fmla="*/ 3817620 h 4168140"/>
                <a:gd name="connsiteX81" fmla="*/ 6842760 w 11737340"/>
                <a:gd name="connsiteY81" fmla="*/ 3733800 h 4168140"/>
                <a:gd name="connsiteX82" fmla="*/ 6972300 w 11737340"/>
                <a:gd name="connsiteY82" fmla="*/ 3642360 h 4168140"/>
                <a:gd name="connsiteX83" fmla="*/ 7078980 w 11737340"/>
                <a:gd name="connsiteY83" fmla="*/ 3528060 h 4168140"/>
                <a:gd name="connsiteX84" fmla="*/ 7165340 w 11737340"/>
                <a:gd name="connsiteY84" fmla="*/ 3454400 h 4168140"/>
                <a:gd name="connsiteX85" fmla="*/ 7269480 w 11737340"/>
                <a:gd name="connsiteY85" fmla="*/ 3284220 h 4168140"/>
                <a:gd name="connsiteX86" fmla="*/ 7330440 w 11737340"/>
                <a:gd name="connsiteY86" fmla="*/ 3185160 h 4168140"/>
                <a:gd name="connsiteX87" fmla="*/ 7376160 w 11737340"/>
                <a:gd name="connsiteY87" fmla="*/ 3116580 h 4168140"/>
                <a:gd name="connsiteX88" fmla="*/ 7444740 w 11737340"/>
                <a:gd name="connsiteY88" fmla="*/ 3093720 h 4168140"/>
                <a:gd name="connsiteX89" fmla="*/ 7513320 w 11737340"/>
                <a:gd name="connsiteY89" fmla="*/ 3101340 h 4168140"/>
                <a:gd name="connsiteX90" fmla="*/ 7576820 w 11737340"/>
                <a:gd name="connsiteY90" fmla="*/ 3093720 h 4168140"/>
                <a:gd name="connsiteX91" fmla="*/ 7729220 w 11737340"/>
                <a:gd name="connsiteY91" fmla="*/ 3136900 h 4168140"/>
                <a:gd name="connsiteX92" fmla="*/ 7833360 w 11737340"/>
                <a:gd name="connsiteY92" fmla="*/ 3180080 h 4168140"/>
                <a:gd name="connsiteX93" fmla="*/ 7967980 w 11737340"/>
                <a:gd name="connsiteY93" fmla="*/ 3208020 h 4168140"/>
                <a:gd name="connsiteX94" fmla="*/ 8161020 w 11737340"/>
                <a:gd name="connsiteY94" fmla="*/ 3296920 h 4168140"/>
                <a:gd name="connsiteX95" fmla="*/ 8293100 w 11737340"/>
                <a:gd name="connsiteY95" fmla="*/ 3370580 h 4168140"/>
                <a:gd name="connsiteX96" fmla="*/ 8371840 w 11737340"/>
                <a:gd name="connsiteY96" fmla="*/ 3395980 h 4168140"/>
                <a:gd name="connsiteX97" fmla="*/ 8468360 w 11737340"/>
                <a:gd name="connsiteY97" fmla="*/ 3434080 h 4168140"/>
                <a:gd name="connsiteX98" fmla="*/ 8582660 w 11737340"/>
                <a:gd name="connsiteY98" fmla="*/ 3528060 h 4168140"/>
                <a:gd name="connsiteX99" fmla="*/ 8641080 w 11737340"/>
                <a:gd name="connsiteY99" fmla="*/ 3566160 h 4168140"/>
                <a:gd name="connsiteX100" fmla="*/ 8702040 w 11737340"/>
                <a:gd name="connsiteY100" fmla="*/ 3604260 h 4168140"/>
                <a:gd name="connsiteX101" fmla="*/ 8763000 w 11737340"/>
                <a:gd name="connsiteY101" fmla="*/ 3634740 h 4168140"/>
                <a:gd name="connsiteX102" fmla="*/ 8846820 w 11737340"/>
                <a:gd name="connsiteY102" fmla="*/ 3632200 h 4168140"/>
                <a:gd name="connsiteX103" fmla="*/ 8968740 w 11737340"/>
                <a:gd name="connsiteY103" fmla="*/ 3634740 h 4168140"/>
                <a:gd name="connsiteX104" fmla="*/ 9060180 w 11737340"/>
                <a:gd name="connsiteY104" fmla="*/ 3642360 h 4168140"/>
                <a:gd name="connsiteX105" fmla="*/ 9151620 w 11737340"/>
                <a:gd name="connsiteY105" fmla="*/ 3657600 h 4168140"/>
                <a:gd name="connsiteX106" fmla="*/ 9230360 w 11737340"/>
                <a:gd name="connsiteY106" fmla="*/ 3657600 h 4168140"/>
                <a:gd name="connsiteX107" fmla="*/ 9331960 w 11737340"/>
                <a:gd name="connsiteY107" fmla="*/ 3629660 h 4168140"/>
                <a:gd name="connsiteX108" fmla="*/ 9433560 w 11737340"/>
                <a:gd name="connsiteY108" fmla="*/ 3589020 h 4168140"/>
                <a:gd name="connsiteX109" fmla="*/ 9535160 w 11737340"/>
                <a:gd name="connsiteY109" fmla="*/ 3540760 h 4168140"/>
                <a:gd name="connsiteX110" fmla="*/ 9646920 w 11737340"/>
                <a:gd name="connsiteY110" fmla="*/ 3489960 h 4168140"/>
                <a:gd name="connsiteX111" fmla="*/ 9784080 w 11737340"/>
                <a:gd name="connsiteY111" fmla="*/ 3444240 h 4168140"/>
                <a:gd name="connsiteX112" fmla="*/ 9860280 w 11737340"/>
                <a:gd name="connsiteY112" fmla="*/ 3383280 h 4168140"/>
                <a:gd name="connsiteX113" fmla="*/ 9921240 w 11737340"/>
                <a:gd name="connsiteY113" fmla="*/ 3314700 h 4168140"/>
                <a:gd name="connsiteX114" fmla="*/ 9997440 w 11737340"/>
                <a:gd name="connsiteY114" fmla="*/ 3208020 h 4168140"/>
                <a:gd name="connsiteX115" fmla="*/ 10043160 w 11737340"/>
                <a:gd name="connsiteY115" fmla="*/ 3101340 h 4168140"/>
                <a:gd name="connsiteX116" fmla="*/ 10104120 w 11737340"/>
                <a:gd name="connsiteY116" fmla="*/ 3017520 h 4168140"/>
                <a:gd name="connsiteX117" fmla="*/ 10157460 w 11737340"/>
                <a:gd name="connsiteY117" fmla="*/ 2933700 h 4168140"/>
                <a:gd name="connsiteX118" fmla="*/ 10218420 w 11737340"/>
                <a:gd name="connsiteY118" fmla="*/ 2849880 h 4168140"/>
                <a:gd name="connsiteX119" fmla="*/ 10294620 w 11737340"/>
                <a:gd name="connsiteY119" fmla="*/ 2735580 h 4168140"/>
                <a:gd name="connsiteX120" fmla="*/ 10347960 w 11737340"/>
                <a:gd name="connsiteY120" fmla="*/ 2621280 h 4168140"/>
                <a:gd name="connsiteX121" fmla="*/ 10431780 w 11737340"/>
                <a:gd name="connsiteY121" fmla="*/ 2499360 h 4168140"/>
                <a:gd name="connsiteX122" fmla="*/ 10500360 w 11737340"/>
                <a:gd name="connsiteY122" fmla="*/ 2354580 h 4168140"/>
                <a:gd name="connsiteX123" fmla="*/ 10553700 w 11737340"/>
                <a:gd name="connsiteY123" fmla="*/ 2263140 h 4168140"/>
                <a:gd name="connsiteX124" fmla="*/ 10584180 w 11737340"/>
                <a:gd name="connsiteY124" fmla="*/ 2194560 h 4168140"/>
                <a:gd name="connsiteX125" fmla="*/ 10624820 w 11737340"/>
                <a:gd name="connsiteY125" fmla="*/ 2125980 h 4168140"/>
                <a:gd name="connsiteX126" fmla="*/ 10675620 w 11737340"/>
                <a:gd name="connsiteY126" fmla="*/ 2049780 h 4168140"/>
                <a:gd name="connsiteX127" fmla="*/ 10690860 w 11737340"/>
                <a:gd name="connsiteY127" fmla="*/ 1988820 h 4168140"/>
                <a:gd name="connsiteX128" fmla="*/ 10713720 w 11737340"/>
                <a:gd name="connsiteY128" fmla="*/ 1927860 h 4168140"/>
                <a:gd name="connsiteX129" fmla="*/ 10767060 w 11737340"/>
                <a:gd name="connsiteY129" fmla="*/ 1859280 h 4168140"/>
                <a:gd name="connsiteX130" fmla="*/ 10873740 w 11737340"/>
                <a:gd name="connsiteY130" fmla="*/ 1828800 h 4168140"/>
                <a:gd name="connsiteX131" fmla="*/ 11079480 w 11737340"/>
                <a:gd name="connsiteY131" fmla="*/ 1767840 h 4168140"/>
                <a:gd name="connsiteX132" fmla="*/ 11247120 w 11737340"/>
                <a:gd name="connsiteY132" fmla="*/ 1684020 h 4168140"/>
                <a:gd name="connsiteX133" fmla="*/ 11407140 w 11737340"/>
                <a:gd name="connsiteY133" fmla="*/ 1628140 h 4168140"/>
                <a:gd name="connsiteX134" fmla="*/ 11490960 w 11737340"/>
                <a:gd name="connsiteY134" fmla="*/ 1577340 h 4168140"/>
                <a:gd name="connsiteX135" fmla="*/ 11635740 w 11737340"/>
                <a:gd name="connsiteY135" fmla="*/ 1508760 h 4168140"/>
                <a:gd name="connsiteX136" fmla="*/ 11737340 w 11737340"/>
                <a:gd name="connsiteY136" fmla="*/ 1442720 h 4168140"/>
                <a:gd name="connsiteX137" fmla="*/ 11620500 w 11737340"/>
                <a:gd name="connsiteY137" fmla="*/ 1417320 h 4168140"/>
                <a:gd name="connsiteX138" fmla="*/ 11567160 w 11737340"/>
                <a:gd name="connsiteY138" fmla="*/ 1379220 h 4168140"/>
                <a:gd name="connsiteX139" fmla="*/ 11498580 w 11737340"/>
                <a:gd name="connsiteY139" fmla="*/ 1318260 h 4168140"/>
                <a:gd name="connsiteX140" fmla="*/ 11468100 w 11737340"/>
                <a:gd name="connsiteY140" fmla="*/ 1280160 h 4168140"/>
                <a:gd name="connsiteX141" fmla="*/ 11442700 w 11737340"/>
                <a:gd name="connsiteY141" fmla="*/ 1231900 h 4168140"/>
                <a:gd name="connsiteX142" fmla="*/ 11384280 w 11737340"/>
                <a:gd name="connsiteY142" fmla="*/ 1310640 h 4168140"/>
                <a:gd name="connsiteX143" fmla="*/ 11353800 w 11737340"/>
                <a:gd name="connsiteY143" fmla="*/ 1356360 h 4168140"/>
                <a:gd name="connsiteX144" fmla="*/ 11224260 w 11737340"/>
                <a:gd name="connsiteY144" fmla="*/ 1417320 h 4168140"/>
                <a:gd name="connsiteX145" fmla="*/ 11109960 w 11737340"/>
                <a:gd name="connsiteY145" fmla="*/ 1463040 h 4168140"/>
                <a:gd name="connsiteX146" fmla="*/ 10911840 w 11737340"/>
                <a:gd name="connsiteY146" fmla="*/ 1524000 h 4168140"/>
                <a:gd name="connsiteX147" fmla="*/ 10774680 w 11737340"/>
                <a:gd name="connsiteY147" fmla="*/ 1546860 h 4168140"/>
                <a:gd name="connsiteX148" fmla="*/ 10675620 w 11737340"/>
                <a:gd name="connsiteY148" fmla="*/ 1615440 h 4168140"/>
                <a:gd name="connsiteX149" fmla="*/ 10568940 w 11737340"/>
                <a:gd name="connsiteY149" fmla="*/ 1676400 h 4168140"/>
                <a:gd name="connsiteX150" fmla="*/ 10485120 w 11737340"/>
                <a:gd name="connsiteY150" fmla="*/ 1760220 h 4168140"/>
                <a:gd name="connsiteX151" fmla="*/ 10454640 w 11737340"/>
                <a:gd name="connsiteY151" fmla="*/ 1836420 h 4168140"/>
                <a:gd name="connsiteX152" fmla="*/ 10416540 w 11737340"/>
                <a:gd name="connsiteY152" fmla="*/ 1927860 h 4168140"/>
                <a:gd name="connsiteX153" fmla="*/ 10401300 w 11737340"/>
                <a:gd name="connsiteY153" fmla="*/ 2004060 h 4168140"/>
                <a:gd name="connsiteX154" fmla="*/ 10363200 w 11737340"/>
                <a:gd name="connsiteY154" fmla="*/ 2095500 h 4168140"/>
                <a:gd name="connsiteX155" fmla="*/ 10317480 w 11737340"/>
                <a:gd name="connsiteY155" fmla="*/ 2225040 h 4168140"/>
                <a:gd name="connsiteX156" fmla="*/ 10287000 w 11737340"/>
                <a:gd name="connsiteY156" fmla="*/ 2346960 h 4168140"/>
                <a:gd name="connsiteX157" fmla="*/ 10218420 w 11737340"/>
                <a:gd name="connsiteY157" fmla="*/ 2499360 h 4168140"/>
                <a:gd name="connsiteX158" fmla="*/ 10134600 w 11737340"/>
                <a:gd name="connsiteY158" fmla="*/ 2621280 h 4168140"/>
                <a:gd name="connsiteX159" fmla="*/ 10043160 w 11737340"/>
                <a:gd name="connsiteY159" fmla="*/ 2735580 h 4168140"/>
                <a:gd name="connsiteX160" fmla="*/ 9974580 w 11737340"/>
                <a:gd name="connsiteY160" fmla="*/ 2857500 h 4168140"/>
                <a:gd name="connsiteX161" fmla="*/ 9906000 w 11737340"/>
                <a:gd name="connsiteY161" fmla="*/ 2941320 h 4168140"/>
                <a:gd name="connsiteX162" fmla="*/ 9860280 w 11737340"/>
                <a:gd name="connsiteY162" fmla="*/ 3032760 h 4168140"/>
                <a:gd name="connsiteX163" fmla="*/ 9806940 w 11737340"/>
                <a:gd name="connsiteY163" fmla="*/ 3116580 h 4168140"/>
                <a:gd name="connsiteX164" fmla="*/ 9715500 w 11737340"/>
                <a:gd name="connsiteY164" fmla="*/ 3208020 h 4168140"/>
                <a:gd name="connsiteX165" fmla="*/ 9616440 w 11737340"/>
                <a:gd name="connsiteY165" fmla="*/ 3261360 h 4168140"/>
                <a:gd name="connsiteX166" fmla="*/ 9532620 w 11737340"/>
                <a:gd name="connsiteY166" fmla="*/ 3329940 h 4168140"/>
                <a:gd name="connsiteX167" fmla="*/ 9471660 w 11737340"/>
                <a:gd name="connsiteY167" fmla="*/ 3375660 h 4168140"/>
                <a:gd name="connsiteX168" fmla="*/ 9410700 w 11737340"/>
                <a:gd name="connsiteY168" fmla="*/ 3429000 h 4168140"/>
                <a:gd name="connsiteX169" fmla="*/ 9288780 w 11737340"/>
                <a:gd name="connsiteY169" fmla="*/ 3436620 h 4168140"/>
                <a:gd name="connsiteX170" fmla="*/ 9166860 w 11737340"/>
                <a:gd name="connsiteY170" fmla="*/ 3444240 h 4168140"/>
                <a:gd name="connsiteX171" fmla="*/ 9029700 w 11737340"/>
                <a:gd name="connsiteY171" fmla="*/ 3413760 h 4168140"/>
                <a:gd name="connsiteX172" fmla="*/ 8823960 w 11737340"/>
                <a:gd name="connsiteY172" fmla="*/ 3360420 h 4168140"/>
                <a:gd name="connsiteX173" fmla="*/ 8679180 w 11737340"/>
                <a:gd name="connsiteY173" fmla="*/ 3329940 h 4168140"/>
                <a:gd name="connsiteX174" fmla="*/ 8572500 w 11737340"/>
                <a:gd name="connsiteY174" fmla="*/ 3276600 h 4168140"/>
                <a:gd name="connsiteX175" fmla="*/ 8465820 w 11737340"/>
                <a:gd name="connsiteY175" fmla="*/ 3215640 h 4168140"/>
                <a:gd name="connsiteX176" fmla="*/ 8321040 w 11737340"/>
                <a:gd name="connsiteY176" fmla="*/ 3177540 h 4168140"/>
                <a:gd name="connsiteX177" fmla="*/ 8199120 w 11737340"/>
                <a:gd name="connsiteY177" fmla="*/ 3131820 h 4168140"/>
                <a:gd name="connsiteX178" fmla="*/ 8069580 w 11737340"/>
                <a:gd name="connsiteY178" fmla="*/ 3078480 h 4168140"/>
                <a:gd name="connsiteX179" fmla="*/ 7917180 w 11737340"/>
                <a:gd name="connsiteY179" fmla="*/ 2994660 h 4168140"/>
                <a:gd name="connsiteX180" fmla="*/ 7787640 w 11737340"/>
                <a:gd name="connsiteY180" fmla="*/ 2971800 h 4168140"/>
                <a:gd name="connsiteX181" fmla="*/ 7719060 w 11737340"/>
                <a:gd name="connsiteY181" fmla="*/ 2933700 h 4168140"/>
                <a:gd name="connsiteX182" fmla="*/ 7612380 w 11737340"/>
                <a:gd name="connsiteY182" fmla="*/ 2903220 h 4168140"/>
                <a:gd name="connsiteX183" fmla="*/ 7566660 w 11737340"/>
                <a:gd name="connsiteY183" fmla="*/ 2887980 h 4168140"/>
                <a:gd name="connsiteX184" fmla="*/ 7551420 w 11737340"/>
                <a:gd name="connsiteY184" fmla="*/ 2849880 h 4168140"/>
                <a:gd name="connsiteX185" fmla="*/ 7533640 w 11737340"/>
                <a:gd name="connsiteY185" fmla="*/ 2788920 h 4168140"/>
                <a:gd name="connsiteX186" fmla="*/ 7475220 w 11737340"/>
                <a:gd name="connsiteY186" fmla="*/ 2857500 h 4168140"/>
                <a:gd name="connsiteX187" fmla="*/ 7414260 w 11737340"/>
                <a:gd name="connsiteY187" fmla="*/ 2887980 h 4168140"/>
                <a:gd name="connsiteX188" fmla="*/ 7345680 w 11737340"/>
                <a:gd name="connsiteY188" fmla="*/ 2971800 h 4168140"/>
                <a:gd name="connsiteX189" fmla="*/ 7315200 w 11737340"/>
                <a:gd name="connsiteY189" fmla="*/ 2994660 h 4168140"/>
                <a:gd name="connsiteX190" fmla="*/ 7261860 w 11737340"/>
                <a:gd name="connsiteY190" fmla="*/ 3009900 h 4168140"/>
                <a:gd name="connsiteX191" fmla="*/ 7193280 w 11737340"/>
                <a:gd name="connsiteY191" fmla="*/ 3025140 h 4168140"/>
                <a:gd name="connsiteX192" fmla="*/ 7155180 w 11737340"/>
                <a:gd name="connsiteY192" fmla="*/ 3078480 h 4168140"/>
                <a:gd name="connsiteX193" fmla="*/ 7109460 w 11737340"/>
                <a:gd name="connsiteY193" fmla="*/ 3154680 h 4168140"/>
                <a:gd name="connsiteX194" fmla="*/ 7048500 w 11737340"/>
                <a:gd name="connsiteY194" fmla="*/ 3246120 h 4168140"/>
                <a:gd name="connsiteX195" fmla="*/ 6995160 w 11737340"/>
                <a:gd name="connsiteY195" fmla="*/ 3307080 h 4168140"/>
                <a:gd name="connsiteX196" fmla="*/ 6972300 w 11737340"/>
                <a:gd name="connsiteY196" fmla="*/ 3352800 h 4168140"/>
                <a:gd name="connsiteX197" fmla="*/ 6949440 w 11737340"/>
                <a:gd name="connsiteY197" fmla="*/ 3413760 h 4168140"/>
                <a:gd name="connsiteX198" fmla="*/ 6949440 w 11737340"/>
                <a:gd name="connsiteY198" fmla="*/ 3413760 h 4168140"/>
                <a:gd name="connsiteX199" fmla="*/ 6911340 w 11737340"/>
                <a:gd name="connsiteY199" fmla="*/ 3474720 h 4168140"/>
                <a:gd name="connsiteX200" fmla="*/ 6888480 w 11737340"/>
                <a:gd name="connsiteY200" fmla="*/ 3505200 h 4168140"/>
                <a:gd name="connsiteX201" fmla="*/ 6819900 w 11737340"/>
                <a:gd name="connsiteY201" fmla="*/ 3566160 h 4168140"/>
                <a:gd name="connsiteX202" fmla="*/ 6743700 w 11737340"/>
                <a:gd name="connsiteY202" fmla="*/ 3581400 h 4168140"/>
                <a:gd name="connsiteX203" fmla="*/ 6675120 w 11737340"/>
                <a:gd name="connsiteY203" fmla="*/ 3657600 h 4168140"/>
                <a:gd name="connsiteX204" fmla="*/ 6629400 w 11737340"/>
                <a:gd name="connsiteY204" fmla="*/ 3718560 h 4168140"/>
                <a:gd name="connsiteX205" fmla="*/ 6576060 w 11737340"/>
                <a:gd name="connsiteY205" fmla="*/ 3779520 h 4168140"/>
                <a:gd name="connsiteX206" fmla="*/ 6484620 w 11737340"/>
                <a:gd name="connsiteY206" fmla="*/ 3817620 h 4168140"/>
                <a:gd name="connsiteX207" fmla="*/ 6400800 w 11737340"/>
                <a:gd name="connsiteY207" fmla="*/ 3832860 h 4168140"/>
                <a:gd name="connsiteX208" fmla="*/ 6263640 w 11737340"/>
                <a:gd name="connsiteY208" fmla="*/ 3870960 h 4168140"/>
                <a:gd name="connsiteX209" fmla="*/ 6126480 w 11737340"/>
                <a:gd name="connsiteY209" fmla="*/ 3901440 h 4168140"/>
                <a:gd name="connsiteX210" fmla="*/ 6027420 w 11737340"/>
                <a:gd name="connsiteY210" fmla="*/ 3916680 h 4168140"/>
                <a:gd name="connsiteX211" fmla="*/ 5890260 w 11737340"/>
                <a:gd name="connsiteY211" fmla="*/ 3878580 h 4168140"/>
                <a:gd name="connsiteX212" fmla="*/ 5821680 w 11737340"/>
                <a:gd name="connsiteY212" fmla="*/ 3863340 h 4168140"/>
                <a:gd name="connsiteX213" fmla="*/ 5737860 w 11737340"/>
                <a:gd name="connsiteY213" fmla="*/ 3825240 h 4168140"/>
                <a:gd name="connsiteX214" fmla="*/ 5638800 w 11737340"/>
                <a:gd name="connsiteY214" fmla="*/ 3794760 h 4168140"/>
                <a:gd name="connsiteX215" fmla="*/ 5524500 w 11737340"/>
                <a:gd name="connsiteY215" fmla="*/ 3756660 h 4168140"/>
                <a:gd name="connsiteX216" fmla="*/ 5448300 w 11737340"/>
                <a:gd name="connsiteY216" fmla="*/ 3718560 h 4168140"/>
                <a:gd name="connsiteX217" fmla="*/ 5349240 w 11737340"/>
                <a:gd name="connsiteY217" fmla="*/ 3657600 h 4168140"/>
                <a:gd name="connsiteX218" fmla="*/ 5295900 w 11737340"/>
                <a:gd name="connsiteY218" fmla="*/ 3619500 h 4168140"/>
                <a:gd name="connsiteX219" fmla="*/ 5234940 w 11737340"/>
                <a:gd name="connsiteY219" fmla="*/ 3596640 h 4168140"/>
                <a:gd name="connsiteX220" fmla="*/ 5135880 w 11737340"/>
                <a:gd name="connsiteY220" fmla="*/ 3550920 h 4168140"/>
                <a:gd name="connsiteX221" fmla="*/ 5059680 w 11737340"/>
                <a:gd name="connsiteY221" fmla="*/ 3505200 h 4168140"/>
                <a:gd name="connsiteX222" fmla="*/ 5029200 w 11737340"/>
                <a:gd name="connsiteY222" fmla="*/ 3482340 h 4168140"/>
                <a:gd name="connsiteX223" fmla="*/ 4960620 w 11737340"/>
                <a:gd name="connsiteY223" fmla="*/ 3413760 h 4168140"/>
                <a:gd name="connsiteX224" fmla="*/ 4876800 w 11737340"/>
                <a:gd name="connsiteY224" fmla="*/ 3299460 h 4168140"/>
                <a:gd name="connsiteX225" fmla="*/ 4808220 w 11737340"/>
                <a:gd name="connsiteY225" fmla="*/ 3200400 h 4168140"/>
                <a:gd name="connsiteX226" fmla="*/ 4777740 w 11737340"/>
                <a:gd name="connsiteY226" fmla="*/ 3147060 h 4168140"/>
                <a:gd name="connsiteX227" fmla="*/ 4724400 w 11737340"/>
                <a:gd name="connsiteY227" fmla="*/ 3108960 h 4168140"/>
                <a:gd name="connsiteX228" fmla="*/ 4648200 w 11737340"/>
                <a:gd name="connsiteY228" fmla="*/ 3063240 h 4168140"/>
                <a:gd name="connsiteX229" fmla="*/ 4533900 w 11737340"/>
                <a:gd name="connsiteY229" fmla="*/ 2979420 h 4168140"/>
                <a:gd name="connsiteX230" fmla="*/ 4427220 w 11737340"/>
                <a:gd name="connsiteY230" fmla="*/ 2941320 h 4168140"/>
                <a:gd name="connsiteX231" fmla="*/ 4366260 w 11737340"/>
                <a:gd name="connsiteY231" fmla="*/ 2903220 h 4168140"/>
                <a:gd name="connsiteX232" fmla="*/ 4244340 w 11737340"/>
                <a:gd name="connsiteY232" fmla="*/ 2842260 h 4168140"/>
                <a:gd name="connsiteX233" fmla="*/ 4145280 w 11737340"/>
                <a:gd name="connsiteY233" fmla="*/ 2811780 h 4168140"/>
                <a:gd name="connsiteX234" fmla="*/ 4038600 w 11737340"/>
                <a:gd name="connsiteY234" fmla="*/ 2804160 h 4168140"/>
                <a:gd name="connsiteX235" fmla="*/ 3954780 w 11737340"/>
                <a:gd name="connsiteY235" fmla="*/ 2819400 h 4168140"/>
                <a:gd name="connsiteX236" fmla="*/ 3863340 w 11737340"/>
                <a:gd name="connsiteY236" fmla="*/ 2804160 h 4168140"/>
                <a:gd name="connsiteX237" fmla="*/ 3741420 w 11737340"/>
                <a:gd name="connsiteY237" fmla="*/ 2781300 h 4168140"/>
                <a:gd name="connsiteX238" fmla="*/ 3649980 w 11737340"/>
                <a:gd name="connsiteY238" fmla="*/ 2743200 h 4168140"/>
                <a:gd name="connsiteX239" fmla="*/ 3573780 w 11737340"/>
                <a:gd name="connsiteY239" fmla="*/ 2674620 h 4168140"/>
                <a:gd name="connsiteX240" fmla="*/ 3482340 w 11737340"/>
                <a:gd name="connsiteY240" fmla="*/ 2621280 h 4168140"/>
                <a:gd name="connsiteX241" fmla="*/ 3436620 w 11737340"/>
                <a:gd name="connsiteY241" fmla="*/ 2552700 h 4168140"/>
                <a:gd name="connsiteX242" fmla="*/ 3329940 w 11737340"/>
                <a:gd name="connsiteY242" fmla="*/ 2423160 h 4168140"/>
                <a:gd name="connsiteX243" fmla="*/ 3261360 w 11737340"/>
                <a:gd name="connsiteY243" fmla="*/ 2324100 h 4168140"/>
                <a:gd name="connsiteX244" fmla="*/ 3131820 w 11737340"/>
                <a:gd name="connsiteY244" fmla="*/ 2209800 h 4168140"/>
                <a:gd name="connsiteX245" fmla="*/ 3040380 w 11737340"/>
                <a:gd name="connsiteY245" fmla="*/ 2141220 h 4168140"/>
                <a:gd name="connsiteX246" fmla="*/ 2910840 w 11737340"/>
                <a:gd name="connsiteY246" fmla="*/ 2034540 h 4168140"/>
                <a:gd name="connsiteX247" fmla="*/ 2849880 w 11737340"/>
                <a:gd name="connsiteY247" fmla="*/ 1958340 h 4168140"/>
                <a:gd name="connsiteX248" fmla="*/ 2743200 w 11737340"/>
                <a:gd name="connsiteY248" fmla="*/ 1889760 h 4168140"/>
                <a:gd name="connsiteX249" fmla="*/ 2659380 w 11737340"/>
                <a:gd name="connsiteY249" fmla="*/ 1844040 h 4168140"/>
                <a:gd name="connsiteX250" fmla="*/ 2575560 w 11737340"/>
                <a:gd name="connsiteY250" fmla="*/ 1744980 h 4168140"/>
                <a:gd name="connsiteX251" fmla="*/ 2468880 w 11737340"/>
                <a:gd name="connsiteY251" fmla="*/ 1645920 h 4168140"/>
                <a:gd name="connsiteX252" fmla="*/ 2400300 w 11737340"/>
                <a:gd name="connsiteY252" fmla="*/ 1607820 h 4168140"/>
                <a:gd name="connsiteX253" fmla="*/ 2263140 w 11737340"/>
                <a:gd name="connsiteY253" fmla="*/ 1501140 h 4168140"/>
                <a:gd name="connsiteX254" fmla="*/ 2171700 w 11737340"/>
                <a:gd name="connsiteY254" fmla="*/ 1432560 h 4168140"/>
                <a:gd name="connsiteX255" fmla="*/ 2087880 w 11737340"/>
                <a:gd name="connsiteY255" fmla="*/ 1363980 h 4168140"/>
                <a:gd name="connsiteX256" fmla="*/ 1950720 w 11737340"/>
                <a:gd name="connsiteY256" fmla="*/ 1272540 h 4168140"/>
                <a:gd name="connsiteX257" fmla="*/ 1805940 w 11737340"/>
                <a:gd name="connsiteY257" fmla="*/ 1135380 h 4168140"/>
                <a:gd name="connsiteX258" fmla="*/ 1729740 w 11737340"/>
                <a:gd name="connsiteY258" fmla="*/ 1089660 h 4168140"/>
                <a:gd name="connsiteX259" fmla="*/ 1668780 w 11737340"/>
                <a:gd name="connsiteY259" fmla="*/ 1043940 h 4168140"/>
                <a:gd name="connsiteX260" fmla="*/ 1592580 w 11737340"/>
                <a:gd name="connsiteY260" fmla="*/ 990600 h 4168140"/>
                <a:gd name="connsiteX261" fmla="*/ 1470660 w 11737340"/>
                <a:gd name="connsiteY261" fmla="*/ 891540 h 4168140"/>
                <a:gd name="connsiteX262" fmla="*/ 1386840 w 11737340"/>
                <a:gd name="connsiteY262" fmla="*/ 845820 h 4168140"/>
                <a:gd name="connsiteX263" fmla="*/ 1318260 w 11737340"/>
                <a:gd name="connsiteY263" fmla="*/ 784860 h 4168140"/>
                <a:gd name="connsiteX264" fmla="*/ 1264920 w 11737340"/>
                <a:gd name="connsiteY264" fmla="*/ 723900 h 4168140"/>
                <a:gd name="connsiteX265" fmla="*/ 1181100 w 11737340"/>
                <a:gd name="connsiteY265" fmla="*/ 647700 h 4168140"/>
                <a:gd name="connsiteX266" fmla="*/ 1089660 w 11737340"/>
                <a:gd name="connsiteY266" fmla="*/ 624840 h 4168140"/>
                <a:gd name="connsiteX267" fmla="*/ 1021080 w 11737340"/>
                <a:gd name="connsiteY267" fmla="*/ 586740 h 4168140"/>
                <a:gd name="connsiteX268" fmla="*/ 937260 w 11737340"/>
                <a:gd name="connsiteY268" fmla="*/ 548640 h 4168140"/>
                <a:gd name="connsiteX269" fmla="*/ 830580 w 11737340"/>
                <a:gd name="connsiteY269" fmla="*/ 510540 h 4168140"/>
                <a:gd name="connsiteX270" fmla="*/ 754380 w 11737340"/>
                <a:gd name="connsiteY270" fmla="*/ 457200 h 4168140"/>
                <a:gd name="connsiteX271" fmla="*/ 708660 w 11737340"/>
                <a:gd name="connsiteY271" fmla="*/ 419100 h 4168140"/>
                <a:gd name="connsiteX272" fmla="*/ 609600 w 11737340"/>
                <a:gd name="connsiteY272" fmla="*/ 396240 h 4168140"/>
                <a:gd name="connsiteX273" fmla="*/ 548640 w 11737340"/>
                <a:gd name="connsiteY273" fmla="*/ 320040 h 4168140"/>
                <a:gd name="connsiteX274" fmla="*/ 510540 w 11737340"/>
                <a:gd name="connsiteY274" fmla="*/ 251460 h 4168140"/>
                <a:gd name="connsiteX275" fmla="*/ 464820 w 11737340"/>
                <a:gd name="connsiteY275" fmla="*/ 190500 h 4168140"/>
                <a:gd name="connsiteX276" fmla="*/ 411480 w 11737340"/>
                <a:gd name="connsiteY276" fmla="*/ 137160 h 4168140"/>
                <a:gd name="connsiteX277" fmla="*/ 373380 w 11737340"/>
                <a:gd name="connsiteY277" fmla="*/ 45720 h 4168140"/>
                <a:gd name="connsiteX278" fmla="*/ 342900 w 11737340"/>
                <a:gd name="connsiteY278" fmla="*/ 0 h 4168140"/>
                <a:gd name="connsiteX279" fmla="*/ 327660 w 11737340"/>
                <a:gd name="connsiteY279" fmla="*/ 60960 h 4168140"/>
                <a:gd name="connsiteX280" fmla="*/ 289560 w 11737340"/>
                <a:gd name="connsiteY280" fmla="*/ 91440 h 4168140"/>
                <a:gd name="connsiteX281" fmla="*/ 236220 w 11737340"/>
                <a:gd name="connsiteY281" fmla="*/ 114300 h 4168140"/>
                <a:gd name="connsiteX282" fmla="*/ 198120 w 11737340"/>
                <a:gd name="connsiteY282" fmla="*/ 175260 h 4168140"/>
                <a:gd name="connsiteX283" fmla="*/ 175260 w 11737340"/>
                <a:gd name="connsiteY283" fmla="*/ 228600 h 4168140"/>
                <a:gd name="connsiteX284" fmla="*/ 114300 w 11737340"/>
                <a:gd name="connsiteY284" fmla="*/ 236220 h 4168140"/>
                <a:gd name="connsiteX285" fmla="*/ 45720 w 11737340"/>
                <a:gd name="connsiteY285" fmla="*/ 251460 h 4168140"/>
                <a:gd name="connsiteX286" fmla="*/ 0 w 11737340"/>
                <a:gd name="connsiteY286" fmla="*/ 281940 h 4168140"/>
                <a:gd name="connsiteX287" fmla="*/ 68580 w 11737340"/>
                <a:gd name="connsiteY287" fmla="*/ 320040 h 4168140"/>
                <a:gd name="connsiteX0" fmla="*/ 68580 w 11737340"/>
                <a:gd name="connsiteY0" fmla="*/ 320040 h 4168140"/>
                <a:gd name="connsiteX1" fmla="*/ 121920 w 11737340"/>
                <a:gd name="connsiteY1" fmla="*/ 381000 h 4168140"/>
                <a:gd name="connsiteX2" fmla="*/ 198120 w 11737340"/>
                <a:gd name="connsiteY2" fmla="*/ 419100 h 4168140"/>
                <a:gd name="connsiteX3" fmla="*/ 320040 w 11737340"/>
                <a:gd name="connsiteY3" fmla="*/ 510540 h 4168140"/>
                <a:gd name="connsiteX4" fmla="*/ 411480 w 11737340"/>
                <a:gd name="connsiteY4" fmla="*/ 563880 h 4168140"/>
                <a:gd name="connsiteX5" fmla="*/ 472440 w 11737340"/>
                <a:gd name="connsiteY5" fmla="*/ 632460 h 4168140"/>
                <a:gd name="connsiteX6" fmla="*/ 601980 w 11737340"/>
                <a:gd name="connsiteY6" fmla="*/ 708660 h 4168140"/>
                <a:gd name="connsiteX7" fmla="*/ 739140 w 11737340"/>
                <a:gd name="connsiteY7" fmla="*/ 784860 h 4168140"/>
                <a:gd name="connsiteX8" fmla="*/ 861060 w 11737340"/>
                <a:gd name="connsiteY8" fmla="*/ 868680 h 4168140"/>
                <a:gd name="connsiteX9" fmla="*/ 944880 w 11737340"/>
                <a:gd name="connsiteY9" fmla="*/ 952500 h 4168140"/>
                <a:gd name="connsiteX10" fmla="*/ 1021080 w 11737340"/>
                <a:gd name="connsiteY10" fmla="*/ 1005840 h 4168140"/>
                <a:gd name="connsiteX11" fmla="*/ 1097280 w 11737340"/>
                <a:gd name="connsiteY11" fmla="*/ 1043940 h 4168140"/>
                <a:gd name="connsiteX12" fmla="*/ 1181100 w 11737340"/>
                <a:gd name="connsiteY12" fmla="*/ 1104900 h 4168140"/>
                <a:gd name="connsiteX13" fmla="*/ 1249680 w 11737340"/>
                <a:gd name="connsiteY13" fmla="*/ 1150620 h 4168140"/>
                <a:gd name="connsiteX14" fmla="*/ 1341120 w 11737340"/>
                <a:gd name="connsiteY14" fmla="*/ 1196340 h 4168140"/>
                <a:gd name="connsiteX15" fmla="*/ 1417320 w 11737340"/>
                <a:gd name="connsiteY15" fmla="*/ 1257300 h 4168140"/>
                <a:gd name="connsiteX16" fmla="*/ 1493520 w 11737340"/>
                <a:gd name="connsiteY16" fmla="*/ 1333500 h 4168140"/>
                <a:gd name="connsiteX17" fmla="*/ 1569720 w 11737340"/>
                <a:gd name="connsiteY17" fmla="*/ 1356360 h 4168140"/>
                <a:gd name="connsiteX18" fmla="*/ 1684020 w 11737340"/>
                <a:gd name="connsiteY18" fmla="*/ 1424940 h 4168140"/>
                <a:gd name="connsiteX19" fmla="*/ 1729740 w 11737340"/>
                <a:gd name="connsiteY19" fmla="*/ 1485900 h 4168140"/>
                <a:gd name="connsiteX20" fmla="*/ 1844040 w 11737340"/>
                <a:gd name="connsiteY20" fmla="*/ 1569720 h 4168140"/>
                <a:gd name="connsiteX21" fmla="*/ 1935480 w 11737340"/>
                <a:gd name="connsiteY21" fmla="*/ 1615440 h 4168140"/>
                <a:gd name="connsiteX22" fmla="*/ 2049780 w 11737340"/>
                <a:gd name="connsiteY22" fmla="*/ 1691640 h 4168140"/>
                <a:gd name="connsiteX23" fmla="*/ 2133600 w 11737340"/>
                <a:gd name="connsiteY23" fmla="*/ 1729740 h 4168140"/>
                <a:gd name="connsiteX24" fmla="*/ 2202180 w 11737340"/>
                <a:gd name="connsiteY24" fmla="*/ 1805940 h 4168140"/>
                <a:gd name="connsiteX25" fmla="*/ 2255520 w 11737340"/>
                <a:gd name="connsiteY25" fmla="*/ 1821180 h 4168140"/>
                <a:gd name="connsiteX26" fmla="*/ 2316480 w 11737340"/>
                <a:gd name="connsiteY26" fmla="*/ 1866900 h 4168140"/>
                <a:gd name="connsiteX27" fmla="*/ 2423160 w 11737340"/>
                <a:gd name="connsiteY27" fmla="*/ 2004060 h 4168140"/>
                <a:gd name="connsiteX28" fmla="*/ 2476500 w 11737340"/>
                <a:gd name="connsiteY28" fmla="*/ 2087880 h 4168140"/>
                <a:gd name="connsiteX29" fmla="*/ 2567940 w 11737340"/>
                <a:gd name="connsiteY29" fmla="*/ 2148840 h 4168140"/>
                <a:gd name="connsiteX30" fmla="*/ 2682240 w 11737340"/>
                <a:gd name="connsiteY30" fmla="*/ 2186940 h 4168140"/>
                <a:gd name="connsiteX31" fmla="*/ 2743200 w 11737340"/>
                <a:gd name="connsiteY31" fmla="*/ 2209800 h 4168140"/>
                <a:gd name="connsiteX32" fmla="*/ 2811780 w 11737340"/>
                <a:gd name="connsiteY32" fmla="*/ 2247900 h 4168140"/>
                <a:gd name="connsiteX33" fmla="*/ 2887980 w 11737340"/>
                <a:gd name="connsiteY33" fmla="*/ 2301240 h 4168140"/>
                <a:gd name="connsiteX34" fmla="*/ 2979420 w 11737340"/>
                <a:gd name="connsiteY34" fmla="*/ 2385060 h 4168140"/>
                <a:gd name="connsiteX35" fmla="*/ 3055620 w 11737340"/>
                <a:gd name="connsiteY35" fmla="*/ 2461260 h 4168140"/>
                <a:gd name="connsiteX36" fmla="*/ 3139440 w 11737340"/>
                <a:gd name="connsiteY36" fmla="*/ 2537460 h 4168140"/>
                <a:gd name="connsiteX37" fmla="*/ 3261360 w 11737340"/>
                <a:gd name="connsiteY37" fmla="*/ 2628900 h 4168140"/>
                <a:gd name="connsiteX38" fmla="*/ 3345180 w 11737340"/>
                <a:gd name="connsiteY38" fmla="*/ 2720340 h 4168140"/>
                <a:gd name="connsiteX39" fmla="*/ 3444240 w 11737340"/>
                <a:gd name="connsiteY39" fmla="*/ 2796540 h 4168140"/>
                <a:gd name="connsiteX40" fmla="*/ 3558540 w 11737340"/>
                <a:gd name="connsiteY40" fmla="*/ 2872740 h 4168140"/>
                <a:gd name="connsiteX41" fmla="*/ 3619500 w 11737340"/>
                <a:gd name="connsiteY41" fmla="*/ 2979420 h 4168140"/>
                <a:gd name="connsiteX42" fmla="*/ 3619500 w 11737340"/>
                <a:gd name="connsiteY42" fmla="*/ 2979420 h 4168140"/>
                <a:gd name="connsiteX43" fmla="*/ 3649980 w 11737340"/>
                <a:gd name="connsiteY43" fmla="*/ 3048000 h 4168140"/>
                <a:gd name="connsiteX44" fmla="*/ 3703320 w 11737340"/>
                <a:gd name="connsiteY44" fmla="*/ 3086100 h 4168140"/>
                <a:gd name="connsiteX45" fmla="*/ 3764280 w 11737340"/>
                <a:gd name="connsiteY45" fmla="*/ 3063240 h 4168140"/>
                <a:gd name="connsiteX46" fmla="*/ 3848100 w 11737340"/>
                <a:gd name="connsiteY46" fmla="*/ 3025140 h 4168140"/>
                <a:gd name="connsiteX47" fmla="*/ 3916680 w 11737340"/>
                <a:gd name="connsiteY47" fmla="*/ 3032760 h 4168140"/>
                <a:gd name="connsiteX48" fmla="*/ 4030980 w 11737340"/>
                <a:gd name="connsiteY48" fmla="*/ 3063240 h 4168140"/>
                <a:gd name="connsiteX49" fmla="*/ 4137660 w 11737340"/>
                <a:gd name="connsiteY49" fmla="*/ 3101340 h 4168140"/>
                <a:gd name="connsiteX50" fmla="*/ 4259580 w 11737340"/>
                <a:gd name="connsiteY50" fmla="*/ 3147060 h 4168140"/>
                <a:gd name="connsiteX51" fmla="*/ 4381500 w 11737340"/>
                <a:gd name="connsiteY51" fmla="*/ 3192780 h 4168140"/>
                <a:gd name="connsiteX52" fmla="*/ 4526280 w 11737340"/>
                <a:gd name="connsiteY52" fmla="*/ 3276600 h 4168140"/>
                <a:gd name="connsiteX53" fmla="*/ 4587240 w 11737340"/>
                <a:gd name="connsiteY53" fmla="*/ 3299460 h 4168140"/>
                <a:gd name="connsiteX54" fmla="*/ 4610100 w 11737340"/>
                <a:gd name="connsiteY54" fmla="*/ 3352800 h 4168140"/>
                <a:gd name="connsiteX55" fmla="*/ 4648200 w 11737340"/>
                <a:gd name="connsiteY55" fmla="*/ 3436620 h 4168140"/>
                <a:gd name="connsiteX56" fmla="*/ 4671060 w 11737340"/>
                <a:gd name="connsiteY56" fmla="*/ 3520440 h 4168140"/>
                <a:gd name="connsiteX57" fmla="*/ 4678680 w 11737340"/>
                <a:gd name="connsiteY57" fmla="*/ 3589020 h 4168140"/>
                <a:gd name="connsiteX58" fmla="*/ 4686300 w 11737340"/>
                <a:gd name="connsiteY58" fmla="*/ 3649980 h 4168140"/>
                <a:gd name="connsiteX59" fmla="*/ 4724400 w 11737340"/>
                <a:gd name="connsiteY59" fmla="*/ 3680460 h 4168140"/>
                <a:gd name="connsiteX60" fmla="*/ 4785360 w 11737340"/>
                <a:gd name="connsiteY60" fmla="*/ 3672840 h 4168140"/>
                <a:gd name="connsiteX61" fmla="*/ 4869180 w 11737340"/>
                <a:gd name="connsiteY61" fmla="*/ 3703320 h 4168140"/>
                <a:gd name="connsiteX62" fmla="*/ 4914900 w 11737340"/>
                <a:gd name="connsiteY62" fmla="*/ 3756660 h 4168140"/>
                <a:gd name="connsiteX63" fmla="*/ 5105400 w 11737340"/>
                <a:gd name="connsiteY63" fmla="*/ 3832860 h 4168140"/>
                <a:gd name="connsiteX64" fmla="*/ 5173980 w 11737340"/>
                <a:gd name="connsiteY64" fmla="*/ 3886200 h 4168140"/>
                <a:gd name="connsiteX65" fmla="*/ 5242560 w 11737340"/>
                <a:gd name="connsiteY65" fmla="*/ 3924300 h 4168140"/>
                <a:gd name="connsiteX66" fmla="*/ 5364480 w 11737340"/>
                <a:gd name="connsiteY66" fmla="*/ 3962400 h 4168140"/>
                <a:gd name="connsiteX67" fmla="*/ 5516880 w 11737340"/>
                <a:gd name="connsiteY67" fmla="*/ 4046220 h 4168140"/>
                <a:gd name="connsiteX68" fmla="*/ 5585460 w 11737340"/>
                <a:gd name="connsiteY68" fmla="*/ 4099560 h 4168140"/>
                <a:gd name="connsiteX69" fmla="*/ 5661660 w 11737340"/>
                <a:gd name="connsiteY69" fmla="*/ 4122420 h 4168140"/>
                <a:gd name="connsiteX70" fmla="*/ 5745480 w 11737340"/>
                <a:gd name="connsiteY70" fmla="*/ 4130040 h 4168140"/>
                <a:gd name="connsiteX71" fmla="*/ 5836920 w 11737340"/>
                <a:gd name="connsiteY71" fmla="*/ 4130040 h 4168140"/>
                <a:gd name="connsiteX72" fmla="*/ 5951220 w 11737340"/>
                <a:gd name="connsiteY72" fmla="*/ 4145280 h 4168140"/>
                <a:gd name="connsiteX73" fmla="*/ 6035040 w 11737340"/>
                <a:gd name="connsiteY73" fmla="*/ 4168140 h 4168140"/>
                <a:gd name="connsiteX74" fmla="*/ 6149340 w 11737340"/>
                <a:gd name="connsiteY74" fmla="*/ 4137660 h 4168140"/>
                <a:gd name="connsiteX75" fmla="*/ 6286500 w 11737340"/>
                <a:gd name="connsiteY75" fmla="*/ 4114800 h 4168140"/>
                <a:gd name="connsiteX76" fmla="*/ 6393180 w 11737340"/>
                <a:gd name="connsiteY76" fmla="*/ 4053840 h 4168140"/>
                <a:gd name="connsiteX77" fmla="*/ 6484620 w 11737340"/>
                <a:gd name="connsiteY77" fmla="*/ 4038600 h 4168140"/>
                <a:gd name="connsiteX78" fmla="*/ 6583680 w 11737340"/>
                <a:gd name="connsiteY78" fmla="*/ 3970020 h 4168140"/>
                <a:gd name="connsiteX79" fmla="*/ 6697980 w 11737340"/>
                <a:gd name="connsiteY79" fmla="*/ 3886200 h 4168140"/>
                <a:gd name="connsiteX80" fmla="*/ 6728460 w 11737340"/>
                <a:gd name="connsiteY80" fmla="*/ 3817620 h 4168140"/>
                <a:gd name="connsiteX81" fmla="*/ 6842760 w 11737340"/>
                <a:gd name="connsiteY81" fmla="*/ 3733800 h 4168140"/>
                <a:gd name="connsiteX82" fmla="*/ 6972300 w 11737340"/>
                <a:gd name="connsiteY82" fmla="*/ 3642360 h 4168140"/>
                <a:gd name="connsiteX83" fmla="*/ 7078980 w 11737340"/>
                <a:gd name="connsiteY83" fmla="*/ 3528060 h 4168140"/>
                <a:gd name="connsiteX84" fmla="*/ 7165340 w 11737340"/>
                <a:gd name="connsiteY84" fmla="*/ 3454400 h 4168140"/>
                <a:gd name="connsiteX85" fmla="*/ 7287260 w 11737340"/>
                <a:gd name="connsiteY85" fmla="*/ 3296920 h 4168140"/>
                <a:gd name="connsiteX86" fmla="*/ 7330440 w 11737340"/>
                <a:gd name="connsiteY86" fmla="*/ 3185160 h 4168140"/>
                <a:gd name="connsiteX87" fmla="*/ 7376160 w 11737340"/>
                <a:gd name="connsiteY87" fmla="*/ 3116580 h 4168140"/>
                <a:gd name="connsiteX88" fmla="*/ 7444740 w 11737340"/>
                <a:gd name="connsiteY88" fmla="*/ 3093720 h 4168140"/>
                <a:gd name="connsiteX89" fmla="*/ 7513320 w 11737340"/>
                <a:gd name="connsiteY89" fmla="*/ 3101340 h 4168140"/>
                <a:gd name="connsiteX90" fmla="*/ 7576820 w 11737340"/>
                <a:gd name="connsiteY90" fmla="*/ 3093720 h 4168140"/>
                <a:gd name="connsiteX91" fmla="*/ 7729220 w 11737340"/>
                <a:gd name="connsiteY91" fmla="*/ 3136900 h 4168140"/>
                <a:gd name="connsiteX92" fmla="*/ 7833360 w 11737340"/>
                <a:gd name="connsiteY92" fmla="*/ 3180080 h 4168140"/>
                <a:gd name="connsiteX93" fmla="*/ 7967980 w 11737340"/>
                <a:gd name="connsiteY93" fmla="*/ 3208020 h 4168140"/>
                <a:gd name="connsiteX94" fmla="*/ 8161020 w 11737340"/>
                <a:gd name="connsiteY94" fmla="*/ 3296920 h 4168140"/>
                <a:gd name="connsiteX95" fmla="*/ 8293100 w 11737340"/>
                <a:gd name="connsiteY95" fmla="*/ 3370580 h 4168140"/>
                <a:gd name="connsiteX96" fmla="*/ 8371840 w 11737340"/>
                <a:gd name="connsiteY96" fmla="*/ 3395980 h 4168140"/>
                <a:gd name="connsiteX97" fmla="*/ 8468360 w 11737340"/>
                <a:gd name="connsiteY97" fmla="*/ 3434080 h 4168140"/>
                <a:gd name="connsiteX98" fmla="*/ 8582660 w 11737340"/>
                <a:gd name="connsiteY98" fmla="*/ 3528060 h 4168140"/>
                <a:gd name="connsiteX99" fmla="*/ 8641080 w 11737340"/>
                <a:gd name="connsiteY99" fmla="*/ 3566160 h 4168140"/>
                <a:gd name="connsiteX100" fmla="*/ 8702040 w 11737340"/>
                <a:gd name="connsiteY100" fmla="*/ 3604260 h 4168140"/>
                <a:gd name="connsiteX101" fmla="*/ 8763000 w 11737340"/>
                <a:gd name="connsiteY101" fmla="*/ 3634740 h 4168140"/>
                <a:gd name="connsiteX102" fmla="*/ 8846820 w 11737340"/>
                <a:gd name="connsiteY102" fmla="*/ 3632200 h 4168140"/>
                <a:gd name="connsiteX103" fmla="*/ 8968740 w 11737340"/>
                <a:gd name="connsiteY103" fmla="*/ 3634740 h 4168140"/>
                <a:gd name="connsiteX104" fmla="*/ 9060180 w 11737340"/>
                <a:gd name="connsiteY104" fmla="*/ 3642360 h 4168140"/>
                <a:gd name="connsiteX105" fmla="*/ 9151620 w 11737340"/>
                <a:gd name="connsiteY105" fmla="*/ 3657600 h 4168140"/>
                <a:gd name="connsiteX106" fmla="*/ 9230360 w 11737340"/>
                <a:gd name="connsiteY106" fmla="*/ 3657600 h 4168140"/>
                <a:gd name="connsiteX107" fmla="*/ 9331960 w 11737340"/>
                <a:gd name="connsiteY107" fmla="*/ 3629660 h 4168140"/>
                <a:gd name="connsiteX108" fmla="*/ 9433560 w 11737340"/>
                <a:gd name="connsiteY108" fmla="*/ 3589020 h 4168140"/>
                <a:gd name="connsiteX109" fmla="*/ 9535160 w 11737340"/>
                <a:gd name="connsiteY109" fmla="*/ 3540760 h 4168140"/>
                <a:gd name="connsiteX110" fmla="*/ 9646920 w 11737340"/>
                <a:gd name="connsiteY110" fmla="*/ 3489960 h 4168140"/>
                <a:gd name="connsiteX111" fmla="*/ 9784080 w 11737340"/>
                <a:gd name="connsiteY111" fmla="*/ 3444240 h 4168140"/>
                <a:gd name="connsiteX112" fmla="*/ 9860280 w 11737340"/>
                <a:gd name="connsiteY112" fmla="*/ 3383280 h 4168140"/>
                <a:gd name="connsiteX113" fmla="*/ 9921240 w 11737340"/>
                <a:gd name="connsiteY113" fmla="*/ 3314700 h 4168140"/>
                <a:gd name="connsiteX114" fmla="*/ 9997440 w 11737340"/>
                <a:gd name="connsiteY114" fmla="*/ 3208020 h 4168140"/>
                <a:gd name="connsiteX115" fmla="*/ 10043160 w 11737340"/>
                <a:gd name="connsiteY115" fmla="*/ 3101340 h 4168140"/>
                <a:gd name="connsiteX116" fmla="*/ 10104120 w 11737340"/>
                <a:gd name="connsiteY116" fmla="*/ 3017520 h 4168140"/>
                <a:gd name="connsiteX117" fmla="*/ 10157460 w 11737340"/>
                <a:gd name="connsiteY117" fmla="*/ 2933700 h 4168140"/>
                <a:gd name="connsiteX118" fmla="*/ 10218420 w 11737340"/>
                <a:gd name="connsiteY118" fmla="*/ 2849880 h 4168140"/>
                <a:gd name="connsiteX119" fmla="*/ 10294620 w 11737340"/>
                <a:gd name="connsiteY119" fmla="*/ 2735580 h 4168140"/>
                <a:gd name="connsiteX120" fmla="*/ 10347960 w 11737340"/>
                <a:gd name="connsiteY120" fmla="*/ 2621280 h 4168140"/>
                <a:gd name="connsiteX121" fmla="*/ 10431780 w 11737340"/>
                <a:gd name="connsiteY121" fmla="*/ 2499360 h 4168140"/>
                <a:gd name="connsiteX122" fmla="*/ 10500360 w 11737340"/>
                <a:gd name="connsiteY122" fmla="*/ 2354580 h 4168140"/>
                <a:gd name="connsiteX123" fmla="*/ 10553700 w 11737340"/>
                <a:gd name="connsiteY123" fmla="*/ 2263140 h 4168140"/>
                <a:gd name="connsiteX124" fmla="*/ 10584180 w 11737340"/>
                <a:gd name="connsiteY124" fmla="*/ 2194560 h 4168140"/>
                <a:gd name="connsiteX125" fmla="*/ 10624820 w 11737340"/>
                <a:gd name="connsiteY125" fmla="*/ 2125980 h 4168140"/>
                <a:gd name="connsiteX126" fmla="*/ 10675620 w 11737340"/>
                <a:gd name="connsiteY126" fmla="*/ 2049780 h 4168140"/>
                <a:gd name="connsiteX127" fmla="*/ 10690860 w 11737340"/>
                <a:gd name="connsiteY127" fmla="*/ 1988820 h 4168140"/>
                <a:gd name="connsiteX128" fmla="*/ 10713720 w 11737340"/>
                <a:gd name="connsiteY128" fmla="*/ 1927860 h 4168140"/>
                <a:gd name="connsiteX129" fmla="*/ 10767060 w 11737340"/>
                <a:gd name="connsiteY129" fmla="*/ 1859280 h 4168140"/>
                <a:gd name="connsiteX130" fmla="*/ 10873740 w 11737340"/>
                <a:gd name="connsiteY130" fmla="*/ 1828800 h 4168140"/>
                <a:gd name="connsiteX131" fmla="*/ 11079480 w 11737340"/>
                <a:gd name="connsiteY131" fmla="*/ 1767840 h 4168140"/>
                <a:gd name="connsiteX132" fmla="*/ 11247120 w 11737340"/>
                <a:gd name="connsiteY132" fmla="*/ 1684020 h 4168140"/>
                <a:gd name="connsiteX133" fmla="*/ 11407140 w 11737340"/>
                <a:gd name="connsiteY133" fmla="*/ 1628140 h 4168140"/>
                <a:gd name="connsiteX134" fmla="*/ 11490960 w 11737340"/>
                <a:gd name="connsiteY134" fmla="*/ 1577340 h 4168140"/>
                <a:gd name="connsiteX135" fmla="*/ 11635740 w 11737340"/>
                <a:gd name="connsiteY135" fmla="*/ 1508760 h 4168140"/>
                <a:gd name="connsiteX136" fmla="*/ 11737340 w 11737340"/>
                <a:gd name="connsiteY136" fmla="*/ 1442720 h 4168140"/>
                <a:gd name="connsiteX137" fmla="*/ 11620500 w 11737340"/>
                <a:gd name="connsiteY137" fmla="*/ 1417320 h 4168140"/>
                <a:gd name="connsiteX138" fmla="*/ 11567160 w 11737340"/>
                <a:gd name="connsiteY138" fmla="*/ 1379220 h 4168140"/>
                <a:gd name="connsiteX139" fmla="*/ 11498580 w 11737340"/>
                <a:gd name="connsiteY139" fmla="*/ 1318260 h 4168140"/>
                <a:gd name="connsiteX140" fmla="*/ 11468100 w 11737340"/>
                <a:gd name="connsiteY140" fmla="*/ 1280160 h 4168140"/>
                <a:gd name="connsiteX141" fmla="*/ 11442700 w 11737340"/>
                <a:gd name="connsiteY141" fmla="*/ 1231900 h 4168140"/>
                <a:gd name="connsiteX142" fmla="*/ 11384280 w 11737340"/>
                <a:gd name="connsiteY142" fmla="*/ 1310640 h 4168140"/>
                <a:gd name="connsiteX143" fmla="*/ 11353800 w 11737340"/>
                <a:gd name="connsiteY143" fmla="*/ 1356360 h 4168140"/>
                <a:gd name="connsiteX144" fmla="*/ 11224260 w 11737340"/>
                <a:gd name="connsiteY144" fmla="*/ 1417320 h 4168140"/>
                <a:gd name="connsiteX145" fmla="*/ 11109960 w 11737340"/>
                <a:gd name="connsiteY145" fmla="*/ 1463040 h 4168140"/>
                <a:gd name="connsiteX146" fmla="*/ 10911840 w 11737340"/>
                <a:gd name="connsiteY146" fmla="*/ 1524000 h 4168140"/>
                <a:gd name="connsiteX147" fmla="*/ 10774680 w 11737340"/>
                <a:gd name="connsiteY147" fmla="*/ 1546860 h 4168140"/>
                <a:gd name="connsiteX148" fmla="*/ 10675620 w 11737340"/>
                <a:gd name="connsiteY148" fmla="*/ 1615440 h 4168140"/>
                <a:gd name="connsiteX149" fmla="*/ 10568940 w 11737340"/>
                <a:gd name="connsiteY149" fmla="*/ 1676400 h 4168140"/>
                <a:gd name="connsiteX150" fmla="*/ 10485120 w 11737340"/>
                <a:gd name="connsiteY150" fmla="*/ 1760220 h 4168140"/>
                <a:gd name="connsiteX151" fmla="*/ 10454640 w 11737340"/>
                <a:gd name="connsiteY151" fmla="*/ 1836420 h 4168140"/>
                <a:gd name="connsiteX152" fmla="*/ 10416540 w 11737340"/>
                <a:gd name="connsiteY152" fmla="*/ 1927860 h 4168140"/>
                <a:gd name="connsiteX153" fmla="*/ 10401300 w 11737340"/>
                <a:gd name="connsiteY153" fmla="*/ 2004060 h 4168140"/>
                <a:gd name="connsiteX154" fmla="*/ 10363200 w 11737340"/>
                <a:gd name="connsiteY154" fmla="*/ 2095500 h 4168140"/>
                <a:gd name="connsiteX155" fmla="*/ 10317480 w 11737340"/>
                <a:gd name="connsiteY155" fmla="*/ 2225040 h 4168140"/>
                <a:gd name="connsiteX156" fmla="*/ 10287000 w 11737340"/>
                <a:gd name="connsiteY156" fmla="*/ 2346960 h 4168140"/>
                <a:gd name="connsiteX157" fmla="*/ 10218420 w 11737340"/>
                <a:gd name="connsiteY157" fmla="*/ 2499360 h 4168140"/>
                <a:gd name="connsiteX158" fmla="*/ 10134600 w 11737340"/>
                <a:gd name="connsiteY158" fmla="*/ 2621280 h 4168140"/>
                <a:gd name="connsiteX159" fmla="*/ 10043160 w 11737340"/>
                <a:gd name="connsiteY159" fmla="*/ 2735580 h 4168140"/>
                <a:gd name="connsiteX160" fmla="*/ 9974580 w 11737340"/>
                <a:gd name="connsiteY160" fmla="*/ 2857500 h 4168140"/>
                <a:gd name="connsiteX161" fmla="*/ 9906000 w 11737340"/>
                <a:gd name="connsiteY161" fmla="*/ 2941320 h 4168140"/>
                <a:gd name="connsiteX162" fmla="*/ 9860280 w 11737340"/>
                <a:gd name="connsiteY162" fmla="*/ 3032760 h 4168140"/>
                <a:gd name="connsiteX163" fmla="*/ 9806940 w 11737340"/>
                <a:gd name="connsiteY163" fmla="*/ 3116580 h 4168140"/>
                <a:gd name="connsiteX164" fmla="*/ 9715500 w 11737340"/>
                <a:gd name="connsiteY164" fmla="*/ 3208020 h 4168140"/>
                <a:gd name="connsiteX165" fmla="*/ 9616440 w 11737340"/>
                <a:gd name="connsiteY165" fmla="*/ 3261360 h 4168140"/>
                <a:gd name="connsiteX166" fmla="*/ 9532620 w 11737340"/>
                <a:gd name="connsiteY166" fmla="*/ 3329940 h 4168140"/>
                <a:gd name="connsiteX167" fmla="*/ 9471660 w 11737340"/>
                <a:gd name="connsiteY167" fmla="*/ 3375660 h 4168140"/>
                <a:gd name="connsiteX168" fmla="*/ 9410700 w 11737340"/>
                <a:gd name="connsiteY168" fmla="*/ 3429000 h 4168140"/>
                <a:gd name="connsiteX169" fmla="*/ 9288780 w 11737340"/>
                <a:gd name="connsiteY169" fmla="*/ 3436620 h 4168140"/>
                <a:gd name="connsiteX170" fmla="*/ 9166860 w 11737340"/>
                <a:gd name="connsiteY170" fmla="*/ 3444240 h 4168140"/>
                <a:gd name="connsiteX171" fmla="*/ 9029700 w 11737340"/>
                <a:gd name="connsiteY171" fmla="*/ 3413760 h 4168140"/>
                <a:gd name="connsiteX172" fmla="*/ 8823960 w 11737340"/>
                <a:gd name="connsiteY172" fmla="*/ 3360420 h 4168140"/>
                <a:gd name="connsiteX173" fmla="*/ 8679180 w 11737340"/>
                <a:gd name="connsiteY173" fmla="*/ 3329940 h 4168140"/>
                <a:gd name="connsiteX174" fmla="*/ 8572500 w 11737340"/>
                <a:gd name="connsiteY174" fmla="*/ 3276600 h 4168140"/>
                <a:gd name="connsiteX175" fmla="*/ 8465820 w 11737340"/>
                <a:gd name="connsiteY175" fmla="*/ 3215640 h 4168140"/>
                <a:gd name="connsiteX176" fmla="*/ 8321040 w 11737340"/>
                <a:gd name="connsiteY176" fmla="*/ 3177540 h 4168140"/>
                <a:gd name="connsiteX177" fmla="*/ 8199120 w 11737340"/>
                <a:gd name="connsiteY177" fmla="*/ 3131820 h 4168140"/>
                <a:gd name="connsiteX178" fmla="*/ 8069580 w 11737340"/>
                <a:gd name="connsiteY178" fmla="*/ 3078480 h 4168140"/>
                <a:gd name="connsiteX179" fmla="*/ 7917180 w 11737340"/>
                <a:gd name="connsiteY179" fmla="*/ 2994660 h 4168140"/>
                <a:gd name="connsiteX180" fmla="*/ 7787640 w 11737340"/>
                <a:gd name="connsiteY180" fmla="*/ 2971800 h 4168140"/>
                <a:gd name="connsiteX181" fmla="*/ 7719060 w 11737340"/>
                <a:gd name="connsiteY181" fmla="*/ 2933700 h 4168140"/>
                <a:gd name="connsiteX182" fmla="*/ 7612380 w 11737340"/>
                <a:gd name="connsiteY182" fmla="*/ 2903220 h 4168140"/>
                <a:gd name="connsiteX183" fmla="*/ 7566660 w 11737340"/>
                <a:gd name="connsiteY183" fmla="*/ 2887980 h 4168140"/>
                <a:gd name="connsiteX184" fmla="*/ 7551420 w 11737340"/>
                <a:gd name="connsiteY184" fmla="*/ 2849880 h 4168140"/>
                <a:gd name="connsiteX185" fmla="*/ 7533640 w 11737340"/>
                <a:gd name="connsiteY185" fmla="*/ 2788920 h 4168140"/>
                <a:gd name="connsiteX186" fmla="*/ 7475220 w 11737340"/>
                <a:gd name="connsiteY186" fmla="*/ 2857500 h 4168140"/>
                <a:gd name="connsiteX187" fmla="*/ 7414260 w 11737340"/>
                <a:gd name="connsiteY187" fmla="*/ 2887980 h 4168140"/>
                <a:gd name="connsiteX188" fmla="*/ 7345680 w 11737340"/>
                <a:gd name="connsiteY188" fmla="*/ 2971800 h 4168140"/>
                <a:gd name="connsiteX189" fmla="*/ 7315200 w 11737340"/>
                <a:gd name="connsiteY189" fmla="*/ 2994660 h 4168140"/>
                <a:gd name="connsiteX190" fmla="*/ 7261860 w 11737340"/>
                <a:gd name="connsiteY190" fmla="*/ 3009900 h 4168140"/>
                <a:gd name="connsiteX191" fmla="*/ 7193280 w 11737340"/>
                <a:gd name="connsiteY191" fmla="*/ 3025140 h 4168140"/>
                <a:gd name="connsiteX192" fmla="*/ 7155180 w 11737340"/>
                <a:gd name="connsiteY192" fmla="*/ 3078480 h 4168140"/>
                <a:gd name="connsiteX193" fmla="*/ 7109460 w 11737340"/>
                <a:gd name="connsiteY193" fmla="*/ 3154680 h 4168140"/>
                <a:gd name="connsiteX194" fmla="*/ 7048500 w 11737340"/>
                <a:gd name="connsiteY194" fmla="*/ 3246120 h 4168140"/>
                <a:gd name="connsiteX195" fmla="*/ 6995160 w 11737340"/>
                <a:gd name="connsiteY195" fmla="*/ 3307080 h 4168140"/>
                <a:gd name="connsiteX196" fmla="*/ 6972300 w 11737340"/>
                <a:gd name="connsiteY196" fmla="*/ 3352800 h 4168140"/>
                <a:gd name="connsiteX197" fmla="*/ 6949440 w 11737340"/>
                <a:gd name="connsiteY197" fmla="*/ 3413760 h 4168140"/>
                <a:gd name="connsiteX198" fmla="*/ 6949440 w 11737340"/>
                <a:gd name="connsiteY198" fmla="*/ 3413760 h 4168140"/>
                <a:gd name="connsiteX199" fmla="*/ 6911340 w 11737340"/>
                <a:gd name="connsiteY199" fmla="*/ 3474720 h 4168140"/>
                <a:gd name="connsiteX200" fmla="*/ 6888480 w 11737340"/>
                <a:gd name="connsiteY200" fmla="*/ 3505200 h 4168140"/>
                <a:gd name="connsiteX201" fmla="*/ 6819900 w 11737340"/>
                <a:gd name="connsiteY201" fmla="*/ 3566160 h 4168140"/>
                <a:gd name="connsiteX202" fmla="*/ 6743700 w 11737340"/>
                <a:gd name="connsiteY202" fmla="*/ 3581400 h 4168140"/>
                <a:gd name="connsiteX203" fmla="*/ 6675120 w 11737340"/>
                <a:gd name="connsiteY203" fmla="*/ 3657600 h 4168140"/>
                <a:gd name="connsiteX204" fmla="*/ 6629400 w 11737340"/>
                <a:gd name="connsiteY204" fmla="*/ 3718560 h 4168140"/>
                <a:gd name="connsiteX205" fmla="*/ 6576060 w 11737340"/>
                <a:gd name="connsiteY205" fmla="*/ 3779520 h 4168140"/>
                <a:gd name="connsiteX206" fmla="*/ 6484620 w 11737340"/>
                <a:gd name="connsiteY206" fmla="*/ 3817620 h 4168140"/>
                <a:gd name="connsiteX207" fmla="*/ 6400800 w 11737340"/>
                <a:gd name="connsiteY207" fmla="*/ 3832860 h 4168140"/>
                <a:gd name="connsiteX208" fmla="*/ 6263640 w 11737340"/>
                <a:gd name="connsiteY208" fmla="*/ 3870960 h 4168140"/>
                <a:gd name="connsiteX209" fmla="*/ 6126480 w 11737340"/>
                <a:gd name="connsiteY209" fmla="*/ 3901440 h 4168140"/>
                <a:gd name="connsiteX210" fmla="*/ 6027420 w 11737340"/>
                <a:gd name="connsiteY210" fmla="*/ 3916680 h 4168140"/>
                <a:gd name="connsiteX211" fmla="*/ 5890260 w 11737340"/>
                <a:gd name="connsiteY211" fmla="*/ 3878580 h 4168140"/>
                <a:gd name="connsiteX212" fmla="*/ 5821680 w 11737340"/>
                <a:gd name="connsiteY212" fmla="*/ 3863340 h 4168140"/>
                <a:gd name="connsiteX213" fmla="*/ 5737860 w 11737340"/>
                <a:gd name="connsiteY213" fmla="*/ 3825240 h 4168140"/>
                <a:gd name="connsiteX214" fmla="*/ 5638800 w 11737340"/>
                <a:gd name="connsiteY214" fmla="*/ 3794760 h 4168140"/>
                <a:gd name="connsiteX215" fmla="*/ 5524500 w 11737340"/>
                <a:gd name="connsiteY215" fmla="*/ 3756660 h 4168140"/>
                <a:gd name="connsiteX216" fmla="*/ 5448300 w 11737340"/>
                <a:gd name="connsiteY216" fmla="*/ 3718560 h 4168140"/>
                <a:gd name="connsiteX217" fmla="*/ 5349240 w 11737340"/>
                <a:gd name="connsiteY217" fmla="*/ 3657600 h 4168140"/>
                <a:gd name="connsiteX218" fmla="*/ 5295900 w 11737340"/>
                <a:gd name="connsiteY218" fmla="*/ 3619500 h 4168140"/>
                <a:gd name="connsiteX219" fmla="*/ 5234940 w 11737340"/>
                <a:gd name="connsiteY219" fmla="*/ 3596640 h 4168140"/>
                <a:gd name="connsiteX220" fmla="*/ 5135880 w 11737340"/>
                <a:gd name="connsiteY220" fmla="*/ 3550920 h 4168140"/>
                <a:gd name="connsiteX221" fmla="*/ 5059680 w 11737340"/>
                <a:gd name="connsiteY221" fmla="*/ 3505200 h 4168140"/>
                <a:gd name="connsiteX222" fmla="*/ 5029200 w 11737340"/>
                <a:gd name="connsiteY222" fmla="*/ 3482340 h 4168140"/>
                <a:gd name="connsiteX223" fmla="*/ 4960620 w 11737340"/>
                <a:gd name="connsiteY223" fmla="*/ 3413760 h 4168140"/>
                <a:gd name="connsiteX224" fmla="*/ 4876800 w 11737340"/>
                <a:gd name="connsiteY224" fmla="*/ 3299460 h 4168140"/>
                <a:gd name="connsiteX225" fmla="*/ 4808220 w 11737340"/>
                <a:gd name="connsiteY225" fmla="*/ 3200400 h 4168140"/>
                <a:gd name="connsiteX226" fmla="*/ 4777740 w 11737340"/>
                <a:gd name="connsiteY226" fmla="*/ 3147060 h 4168140"/>
                <a:gd name="connsiteX227" fmla="*/ 4724400 w 11737340"/>
                <a:gd name="connsiteY227" fmla="*/ 3108960 h 4168140"/>
                <a:gd name="connsiteX228" fmla="*/ 4648200 w 11737340"/>
                <a:gd name="connsiteY228" fmla="*/ 3063240 h 4168140"/>
                <a:gd name="connsiteX229" fmla="*/ 4533900 w 11737340"/>
                <a:gd name="connsiteY229" fmla="*/ 2979420 h 4168140"/>
                <a:gd name="connsiteX230" fmla="*/ 4427220 w 11737340"/>
                <a:gd name="connsiteY230" fmla="*/ 2941320 h 4168140"/>
                <a:gd name="connsiteX231" fmla="*/ 4366260 w 11737340"/>
                <a:gd name="connsiteY231" fmla="*/ 2903220 h 4168140"/>
                <a:gd name="connsiteX232" fmla="*/ 4244340 w 11737340"/>
                <a:gd name="connsiteY232" fmla="*/ 2842260 h 4168140"/>
                <a:gd name="connsiteX233" fmla="*/ 4145280 w 11737340"/>
                <a:gd name="connsiteY233" fmla="*/ 2811780 h 4168140"/>
                <a:gd name="connsiteX234" fmla="*/ 4038600 w 11737340"/>
                <a:gd name="connsiteY234" fmla="*/ 2804160 h 4168140"/>
                <a:gd name="connsiteX235" fmla="*/ 3954780 w 11737340"/>
                <a:gd name="connsiteY235" fmla="*/ 2819400 h 4168140"/>
                <a:gd name="connsiteX236" fmla="*/ 3863340 w 11737340"/>
                <a:gd name="connsiteY236" fmla="*/ 2804160 h 4168140"/>
                <a:gd name="connsiteX237" fmla="*/ 3741420 w 11737340"/>
                <a:gd name="connsiteY237" fmla="*/ 2781300 h 4168140"/>
                <a:gd name="connsiteX238" fmla="*/ 3649980 w 11737340"/>
                <a:gd name="connsiteY238" fmla="*/ 2743200 h 4168140"/>
                <a:gd name="connsiteX239" fmla="*/ 3573780 w 11737340"/>
                <a:gd name="connsiteY239" fmla="*/ 2674620 h 4168140"/>
                <a:gd name="connsiteX240" fmla="*/ 3482340 w 11737340"/>
                <a:gd name="connsiteY240" fmla="*/ 2621280 h 4168140"/>
                <a:gd name="connsiteX241" fmla="*/ 3436620 w 11737340"/>
                <a:gd name="connsiteY241" fmla="*/ 2552700 h 4168140"/>
                <a:gd name="connsiteX242" fmla="*/ 3329940 w 11737340"/>
                <a:gd name="connsiteY242" fmla="*/ 2423160 h 4168140"/>
                <a:gd name="connsiteX243" fmla="*/ 3261360 w 11737340"/>
                <a:gd name="connsiteY243" fmla="*/ 2324100 h 4168140"/>
                <a:gd name="connsiteX244" fmla="*/ 3131820 w 11737340"/>
                <a:gd name="connsiteY244" fmla="*/ 2209800 h 4168140"/>
                <a:gd name="connsiteX245" fmla="*/ 3040380 w 11737340"/>
                <a:gd name="connsiteY245" fmla="*/ 2141220 h 4168140"/>
                <a:gd name="connsiteX246" fmla="*/ 2910840 w 11737340"/>
                <a:gd name="connsiteY246" fmla="*/ 2034540 h 4168140"/>
                <a:gd name="connsiteX247" fmla="*/ 2849880 w 11737340"/>
                <a:gd name="connsiteY247" fmla="*/ 1958340 h 4168140"/>
                <a:gd name="connsiteX248" fmla="*/ 2743200 w 11737340"/>
                <a:gd name="connsiteY248" fmla="*/ 1889760 h 4168140"/>
                <a:gd name="connsiteX249" fmla="*/ 2659380 w 11737340"/>
                <a:gd name="connsiteY249" fmla="*/ 1844040 h 4168140"/>
                <a:gd name="connsiteX250" fmla="*/ 2575560 w 11737340"/>
                <a:gd name="connsiteY250" fmla="*/ 1744980 h 4168140"/>
                <a:gd name="connsiteX251" fmla="*/ 2468880 w 11737340"/>
                <a:gd name="connsiteY251" fmla="*/ 1645920 h 4168140"/>
                <a:gd name="connsiteX252" fmla="*/ 2400300 w 11737340"/>
                <a:gd name="connsiteY252" fmla="*/ 1607820 h 4168140"/>
                <a:gd name="connsiteX253" fmla="*/ 2263140 w 11737340"/>
                <a:gd name="connsiteY253" fmla="*/ 1501140 h 4168140"/>
                <a:gd name="connsiteX254" fmla="*/ 2171700 w 11737340"/>
                <a:gd name="connsiteY254" fmla="*/ 1432560 h 4168140"/>
                <a:gd name="connsiteX255" fmla="*/ 2087880 w 11737340"/>
                <a:gd name="connsiteY255" fmla="*/ 1363980 h 4168140"/>
                <a:gd name="connsiteX256" fmla="*/ 1950720 w 11737340"/>
                <a:gd name="connsiteY256" fmla="*/ 1272540 h 4168140"/>
                <a:gd name="connsiteX257" fmla="*/ 1805940 w 11737340"/>
                <a:gd name="connsiteY257" fmla="*/ 1135380 h 4168140"/>
                <a:gd name="connsiteX258" fmla="*/ 1729740 w 11737340"/>
                <a:gd name="connsiteY258" fmla="*/ 1089660 h 4168140"/>
                <a:gd name="connsiteX259" fmla="*/ 1668780 w 11737340"/>
                <a:gd name="connsiteY259" fmla="*/ 1043940 h 4168140"/>
                <a:gd name="connsiteX260" fmla="*/ 1592580 w 11737340"/>
                <a:gd name="connsiteY260" fmla="*/ 990600 h 4168140"/>
                <a:gd name="connsiteX261" fmla="*/ 1470660 w 11737340"/>
                <a:gd name="connsiteY261" fmla="*/ 891540 h 4168140"/>
                <a:gd name="connsiteX262" fmla="*/ 1386840 w 11737340"/>
                <a:gd name="connsiteY262" fmla="*/ 845820 h 4168140"/>
                <a:gd name="connsiteX263" fmla="*/ 1318260 w 11737340"/>
                <a:gd name="connsiteY263" fmla="*/ 784860 h 4168140"/>
                <a:gd name="connsiteX264" fmla="*/ 1264920 w 11737340"/>
                <a:gd name="connsiteY264" fmla="*/ 723900 h 4168140"/>
                <a:gd name="connsiteX265" fmla="*/ 1181100 w 11737340"/>
                <a:gd name="connsiteY265" fmla="*/ 647700 h 4168140"/>
                <a:gd name="connsiteX266" fmla="*/ 1089660 w 11737340"/>
                <a:gd name="connsiteY266" fmla="*/ 624840 h 4168140"/>
                <a:gd name="connsiteX267" fmla="*/ 1021080 w 11737340"/>
                <a:gd name="connsiteY267" fmla="*/ 586740 h 4168140"/>
                <a:gd name="connsiteX268" fmla="*/ 937260 w 11737340"/>
                <a:gd name="connsiteY268" fmla="*/ 548640 h 4168140"/>
                <a:gd name="connsiteX269" fmla="*/ 830580 w 11737340"/>
                <a:gd name="connsiteY269" fmla="*/ 510540 h 4168140"/>
                <a:gd name="connsiteX270" fmla="*/ 754380 w 11737340"/>
                <a:gd name="connsiteY270" fmla="*/ 457200 h 4168140"/>
                <a:gd name="connsiteX271" fmla="*/ 708660 w 11737340"/>
                <a:gd name="connsiteY271" fmla="*/ 419100 h 4168140"/>
                <a:gd name="connsiteX272" fmla="*/ 609600 w 11737340"/>
                <a:gd name="connsiteY272" fmla="*/ 396240 h 4168140"/>
                <a:gd name="connsiteX273" fmla="*/ 548640 w 11737340"/>
                <a:gd name="connsiteY273" fmla="*/ 320040 h 4168140"/>
                <a:gd name="connsiteX274" fmla="*/ 510540 w 11737340"/>
                <a:gd name="connsiteY274" fmla="*/ 251460 h 4168140"/>
                <a:gd name="connsiteX275" fmla="*/ 464820 w 11737340"/>
                <a:gd name="connsiteY275" fmla="*/ 190500 h 4168140"/>
                <a:gd name="connsiteX276" fmla="*/ 411480 w 11737340"/>
                <a:gd name="connsiteY276" fmla="*/ 137160 h 4168140"/>
                <a:gd name="connsiteX277" fmla="*/ 373380 w 11737340"/>
                <a:gd name="connsiteY277" fmla="*/ 45720 h 4168140"/>
                <a:gd name="connsiteX278" fmla="*/ 342900 w 11737340"/>
                <a:gd name="connsiteY278" fmla="*/ 0 h 4168140"/>
                <a:gd name="connsiteX279" fmla="*/ 327660 w 11737340"/>
                <a:gd name="connsiteY279" fmla="*/ 60960 h 4168140"/>
                <a:gd name="connsiteX280" fmla="*/ 289560 w 11737340"/>
                <a:gd name="connsiteY280" fmla="*/ 91440 h 4168140"/>
                <a:gd name="connsiteX281" fmla="*/ 236220 w 11737340"/>
                <a:gd name="connsiteY281" fmla="*/ 114300 h 4168140"/>
                <a:gd name="connsiteX282" fmla="*/ 198120 w 11737340"/>
                <a:gd name="connsiteY282" fmla="*/ 175260 h 4168140"/>
                <a:gd name="connsiteX283" fmla="*/ 175260 w 11737340"/>
                <a:gd name="connsiteY283" fmla="*/ 228600 h 4168140"/>
                <a:gd name="connsiteX284" fmla="*/ 114300 w 11737340"/>
                <a:gd name="connsiteY284" fmla="*/ 236220 h 4168140"/>
                <a:gd name="connsiteX285" fmla="*/ 45720 w 11737340"/>
                <a:gd name="connsiteY285" fmla="*/ 251460 h 4168140"/>
                <a:gd name="connsiteX286" fmla="*/ 0 w 11737340"/>
                <a:gd name="connsiteY286" fmla="*/ 281940 h 4168140"/>
                <a:gd name="connsiteX287" fmla="*/ 68580 w 11737340"/>
                <a:gd name="connsiteY287" fmla="*/ 320040 h 4168140"/>
                <a:gd name="connsiteX0" fmla="*/ 68580 w 11737340"/>
                <a:gd name="connsiteY0" fmla="*/ 320040 h 4168140"/>
                <a:gd name="connsiteX1" fmla="*/ 121920 w 11737340"/>
                <a:gd name="connsiteY1" fmla="*/ 381000 h 4168140"/>
                <a:gd name="connsiteX2" fmla="*/ 198120 w 11737340"/>
                <a:gd name="connsiteY2" fmla="*/ 419100 h 4168140"/>
                <a:gd name="connsiteX3" fmla="*/ 320040 w 11737340"/>
                <a:gd name="connsiteY3" fmla="*/ 510540 h 4168140"/>
                <a:gd name="connsiteX4" fmla="*/ 411480 w 11737340"/>
                <a:gd name="connsiteY4" fmla="*/ 563880 h 4168140"/>
                <a:gd name="connsiteX5" fmla="*/ 472440 w 11737340"/>
                <a:gd name="connsiteY5" fmla="*/ 632460 h 4168140"/>
                <a:gd name="connsiteX6" fmla="*/ 601980 w 11737340"/>
                <a:gd name="connsiteY6" fmla="*/ 708660 h 4168140"/>
                <a:gd name="connsiteX7" fmla="*/ 739140 w 11737340"/>
                <a:gd name="connsiteY7" fmla="*/ 784860 h 4168140"/>
                <a:gd name="connsiteX8" fmla="*/ 861060 w 11737340"/>
                <a:gd name="connsiteY8" fmla="*/ 868680 h 4168140"/>
                <a:gd name="connsiteX9" fmla="*/ 944880 w 11737340"/>
                <a:gd name="connsiteY9" fmla="*/ 952500 h 4168140"/>
                <a:gd name="connsiteX10" fmla="*/ 1021080 w 11737340"/>
                <a:gd name="connsiteY10" fmla="*/ 1005840 h 4168140"/>
                <a:gd name="connsiteX11" fmla="*/ 1097280 w 11737340"/>
                <a:gd name="connsiteY11" fmla="*/ 1043940 h 4168140"/>
                <a:gd name="connsiteX12" fmla="*/ 1181100 w 11737340"/>
                <a:gd name="connsiteY12" fmla="*/ 1104900 h 4168140"/>
                <a:gd name="connsiteX13" fmla="*/ 1249680 w 11737340"/>
                <a:gd name="connsiteY13" fmla="*/ 1150620 h 4168140"/>
                <a:gd name="connsiteX14" fmla="*/ 1341120 w 11737340"/>
                <a:gd name="connsiteY14" fmla="*/ 1196340 h 4168140"/>
                <a:gd name="connsiteX15" fmla="*/ 1417320 w 11737340"/>
                <a:gd name="connsiteY15" fmla="*/ 1257300 h 4168140"/>
                <a:gd name="connsiteX16" fmla="*/ 1493520 w 11737340"/>
                <a:gd name="connsiteY16" fmla="*/ 1333500 h 4168140"/>
                <a:gd name="connsiteX17" fmla="*/ 1569720 w 11737340"/>
                <a:gd name="connsiteY17" fmla="*/ 1356360 h 4168140"/>
                <a:gd name="connsiteX18" fmla="*/ 1684020 w 11737340"/>
                <a:gd name="connsiteY18" fmla="*/ 1424940 h 4168140"/>
                <a:gd name="connsiteX19" fmla="*/ 1729740 w 11737340"/>
                <a:gd name="connsiteY19" fmla="*/ 1485900 h 4168140"/>
                <a:gd name="connsiteX20" fmla="*/ 1844040 w 11737340"/>
                <a:gd name="connsiteY20" fmla="*/ 1569720 h 4168140"/>
                <a:gd name="connsiteX21" fmla="*/ 1935480 w 11737340"/>
                <a:gd name="connsiteY21" fmla="*/ 1615440 h 4168140"/>
                <a:gd name="connsiteX22" fmla="*/ 2049780 w 11737340"/>
                <a:gd name="connsiteY22" fmla="*/ 1691640 h 4168140"/>
                <a:gd name="connsiteX23" fmla="*/ 2133600 w 11737340"/>
                <a:gd name="connsiteY23" fmla="*/ 1729740 h 4168140"/>
                <a:gd name="connsiteX24" fmla="*/ 2202180 w 11737340"/>
                <a:gd name="connsiteY24" fmla="*/ 1805940 h 4168140"/>
                <a:gd name="connsiteX25" fmla="*/ 2255520 w 11737340"/>
                <a:gd name="connsiteY25" fmla="*/ 1821180 h 4168140"/>
                <a:gd name="connsiteX26" fmla="*/ 2316480 w 11737340"/>
                <a:gd name="connsiteY26" fmla="*/ 1866900 h 4168140"/>
                <a:gd name="connsiteX27" fmla="*/ 2423160 w 11737340"/>
                <a:gd name="connsiteY27" fmla="*/ 2004060 h 4168140"/>
                <a:gd name="connsiteX28" fmla="*/ 2476500 w 11737340"/>
                <a:gd name="connsiteY28" fmla="*/ 2087880 h 4168140"/>
                <a:gd name="connsiteX29" fmla="*/ 2567940 w 11737340"/>
                <a:gd name="connsiteY29" fmla="*/ 2148840 h 4168140"/>
                <a:gd name="connsiteX30" fmla="*/ 2682240 w 11737340"/>
                <a:gd name="connsiteY30" fmla="*/ 2186940 h 4168140"/>
                <a:gd name="connsiteX31" fmla="*/ 2743200 w 11737340"/>
                <a:gd name="connsiteY31" fmla="*/ 2209800 h 4168140"/>
                <a:gd name="connsiteX32" fmla="*/ 2811780 w 11737340"/>
                <a:gd name="connsiteY32" fmla="*/ 2247900 h 4168140"/>
                <a:gd name="connsiteX33" fmla="*/ 2887980 w 11737340"/>
                <a:gd name="connsiteY33" fmla="*/ 2301240 h 4168140"/>
                <a:gd name="connsiteX34" fmla="*/ 2979420 w 11737340"/>
                <a:gd name="connsiteY34" fmla="*/ 2385060 h 4168140"/>
                <a:gd name="connsiteX35" fmla="*/ 3055620 w 11737340"/>
                <a:gd name="connsiteY35" fmla="*/ 2461260 h 4168140"/>
                <a:gd name="connsiteX36" fmla="*/ 3139440 w 11737340"/>
                <a:gd name="connsiteY36" fmla="*/ 2537460 h 4168140"/>
                <a:gd name="connsiteX37" fmla="*/ 3261360 w 11737340"/>
                <a:gd name="connsiteY37" fmla="*/ 2628900 h 4168140"/>
                <a:gd name="connsiteX38" fmla="*/ 3345180 w 11737340"/>
                <a:gd name="connsiteY38" fmla="*/ 2720340 h 4168140"/>
                <a:gd name="connsiteX39" fmla="*/ 3444240 w 11737340"/>
                <a:gd name="connsiteY39" fmla="*/ 2796540 h 4168140"/>
                <a:gd name="connsiteX40" fmla="*/ 3558540 w 11737340"/>
                <a:gd name="connsiteY40" fmla="*/ 2872740 h 4168140"/>
                <a:gd name="connsiteX41" fmla="*/ 3619500 w 11737340"/>
                <a:gd name="connsiteY41" fmla="*/ 2979420 h 4168140"/>
                <a:gd name="connsiteX42" fmla="*/ 3619500 w 11737340"/>
                <a:gd name="connsiteY42" fmla="*/ 2979420 h 4168140"/>
                <a:gd name="connsiteX43" fmla="*/ 3649980 w 11737340"/>
                <a:gd name="connsiteY43" fmla="*/ 3048000 h 4168140"/>
                <a:gd name="connsiteX44" fmla="*/ 3703320 w 11737340"/>
                <a:gd name="connsiteY44" fmla="*/ 3086100 h 4168140"/>
                <a:gd name="connsiteX45" fmla="*/ 3764280 w 11737340"/>
                <a:gd name="connsiteY45" fmla="*/ 3063240 h 4168140"/>
                <a:gd name="connsiteX46" fmla="*/ 3848100 w 11737340"/>
                <a:gd name="connsiteY46" fmla="*/ 3025140 h 4168140"/>
                <a:gd name="connsiteX47" fmla="*/ 3916680 w 11737340"/>
                <a:gd name="connsiteY47" fmla="*/ 3032760 h 4168140"/>
                <a:gd name="connsiteX48" fmla="*/ 4030980 w 11737340"/>
                <a:gd name="connsiteY48" fmla="*/ 3063240 h 4168140"/>
                <a:gd name="connsiteX49" fmla="*/ 4137660 w 11737340"/>
                <a:gd name="connsiteY49" fmla="*/ 3101340 h 4168140"/>
                <a:gd name="connsiteX50" fmla="*/ 4259580 w 11737340"/>
                <a:gd name="connsiteY50" fmla="*/ 3147060 h 4168140"/>
                <a:gd name="connsiteX51" fmla="*/ 4381500 w 11737340"/>
                <a:gd name="connsiteY51" fmla="*/ 3192780 h 4168140"/>
                <a:gd name="connsiteX52" fmla="*/ 4526280 w 11737340"/>
                <a:gd name="connsiteY52" fmla="*/ 3276600 h 4168140"/>
                <a:gd name="connsiteX53" fmla="*/ 4587240 w 11737340"/>
                <a:gd name="connsiteY53" fmla="*/ 3299460 h 4168140"/>
                <a:gd name="connsiteX54" fmla="*/ 4610100 w 11737340"/>
                <a:gd name="connsiteY54" fmla="*/ 3352800 h 4168140"/>
                <a:gd name="connsiteX55" fmla="*/ 4648200 w 11737340"/>
                <a:gd name="connsiteY55" fmla="*/ 3436620 h 4168140"/>
                <a:gd name="connsiteX56" fmla="*/ 4671060 w 11737340"/>
                <a:gd name="connsiteY56" fmla="*/ 3520440 h 4168140"/>
                <a:gd name="connsiteX57" fmla="*/ 4678680 w 11737340"/>
                <a:gd name="connsiteY57" fmla="*/ 3589020 h 4168140"/>
                <a:gd name="connsiteX58" fmla="*/ 4686300 w 11737340"/>
                <a:gd name="connsiteY58" fmla="*/ 3649980 h 4168140"/>
                <a:gd name="connsiteX59" fmla="*/ 4724400 w 11737340"/>
                <a:gd name="connsiteY59" fmla="*/ 3680460 h 4168140"/>
                <a:gd name="connsiteX60" fmla="*/ 4785360 w 11737340"/>
                <a:gd name="connsiteY60" fmla="*/ 3672840 h 4168140"/>
                <a:gd name="connsiteX61" fmla="*/ 4869180 w 11737340"/>
                <a:gd name="connsiteY61" fmla="*/ 3703320 h 4168140"/>
                <a:gd name="connsiteX62" fmla="*/ 4914900 w 11737340"/>
                <a:gd name="connsiteY62" fmla="*/ 3756660 h 4168140"/>
                <a:gd name="connsiteX63" fmla="*/ 5105400 w 11737340"/>
                <a:gd name="connsiteY63" fmla="*/ 3832860 h 4168140"/>
                <a:gd name="connsiteX64" fmla="*/ 5173980 w 11737340"/>
                <a:gd name="connsiteY64" fmla="*/ 3886200 h 4168140"/>
                <a:gd name="connsiteX65" fmla="*/ 5242560 w 11737340"/>
                <a:gd name="connsiteY65" fmla="*/ 3924300 h 4168140"/>
                <a:gd name="connsiteX66" fmla="*/ 5364480 w 11737340"/>
                <a:gd name="connsiteY66" fmla="*/ 3962400 h 4168140"/>
                <a:gd name="connsiteX67" fmla="*/ 5516880 w 11737340"/>
                <a:gd name="connsiteY67" fmla="*/ 4046220 h 4168140"/>
                <a:gd name="connsiteX68" fmla="*/ 5585460 w 11737340"/>
                <a:gd name="connsiteY68" fmla="*/ 4099560 h 4168140"/>
                <a:gd name="connsiteX69" fmla="*/ 5661660 w 11737340"/>
                <a:gd name="connsiteY69" fmla="*/ 4122420 h 4168140"/>
                <a:gd name="connsiteX70" fmla="*/ 5745480 w 11737340"/>
                <a:gd name="connsiteY70" fmla="*/ 4130040 h 4168140"/>
                <a:gd name="connsiteX71" fmla="*/ 5836920 w 11737340"/>
                <a:gd name="connsiteY71" fmla="*/ 4130040 h 4168140"/>
                <a:gd name="connsiteX72" fmla="*/ 5951220 w 11737340"/>
                <a:gd name="connsiteY72" fmla="*/ 4145280 h 4168140"/>
                <a:gd name="connsiteX73" fmla="*/ 6035040 w 11737340"/>
                <a:gd name="connsiteY73" fmla="*/ 4168140 h 4168140"/>
                <a:gd name="connsiteX74" fmla="*/ 6149340 w 11737340"/>
                <a:gd name="connsiteY74" fmla="*/ 4137660 h 4168140"/>
                <a:gd name="connsiteX75" fmla="*/ 6286500 w 11737340"/>
                <a:gd name="connsiteY75" fmla="*/ 4114800 h 4168140"/>
                <a:gd name="connsiteX76" fmla="*/ 6393180 w 11737340"/>
                <a:gd name="connsiteY76" fmla="*/ 4053840 h 4168140"/>
                <a:gd name="connsiteX77" fmla="*/ 6484620 w 11737340"/>
                <a:gd name="connsiteY77" fmla="*/ 4038600 h 4168140"/>
                <a:gd name="connsiteX78" fmla="*/ 6583680 w 11737340"/>
                <a:gd name="connsiteY78" fmla="*/ 3970020 h 4168140"/>
                <a:gd name="connsiteX79" fmla="*/ 6697980 w 11737340"/>
                <a:gd name="connsiteY79" fmla="*/ 3886200 h 4168140"/>
                <a:gd name="connsiteX80" fmla="*/ 6728460 w 11737340"/>
                <a:gd name="connsiteY80" fmla="*/ 3817620 h 4168140"/>
                <a:gd name="connsiteX81" fmla="*/ 6842760 w 11737340"/>
                <a:gd name="connsiteY81" fmla="*/ 3733800 h 4168140"/>
                <a:gd name="connsiteX82" fmla="*/ 6972300 w 11737340"/>
                <a:gd name="connsiteY82" fmla="*/ 3642360 h 4168140"/>
                <a:gd name="connsiteX83" fmla="*/ 7078980 w 11737340"/>
                <a:gd name="connsiteY83" fmla="*/ 3528060 h 4168140"/>
                <a:gd name="connsiteX84" fmla="*/ 7165340 w 11737340"/>
                <a:gd name="connsiteY84" fmla="*/ 3454400 h 4168140"/>
                <a:gd name="connsiteX85" fmla="*/ 7287260 w 11737340"/>
                <a:gd name="connsiteY85" fmla="*/ 3296920 h 4168140"/>
                <a:gd name="connsiteX86" fmla="*/ 7338060 w 11737340"/>
                <a:gd name="connsiteY86" fmla="*/ 3200400 h 4168140"/>
                <a:gd name="connsiteX87" fmla="*/ 7376160 w 11737340"/>
                <a:gd name="connsiteY87" fmla="*/ 3116580 h 4168140"/>
                <a:gd name="connsiteX88" fmla="*/ 7444740 w 11737340"/>
                <a:gd name="connsiteY88" fmla="*/ 3093720 h 4168140"/>
                <a:gd name="connsiteX89" fmla="*/ 7513320 w 11737340"/>
                <a:gd name="connsiteY89" fmla="*/ 3101340 h 4168140"/>
                <a:gd name="connsiteX90" fmla="*/ 7576820 w 11737340"/>
                <a:gd name="connsiteY90" fmla="*/ 3093720 h 4168140"/>
                <a:gd name="connsiteX91" fmla="*/ 7729220 w 11737340"/>
                <a:gd name="connsiteY91" fmla="*/ 3136900 h 4168140"/>
                <a:gd name="connsiteX92" fmla="*/ 7833360 w 11737340"/>
                <a:gd name="connsiteY92" fmla="*/ 3180080 h 4168140"/>
                <a:gd name="connsiteX93" fmla="*/ 7967980 w 11737340"/>
                <a:gd name="connsiteY93" fmla="*/ 3208020 h 4168140"/>
                <a:gd name="connsiteX94" fmla="*/ 8161020 w 11737340"/>
                <a:gd name="connsiteY94" fmla="*/ 3296920 h 4168140"/>
                <a:gd name="connsiteX95" fmla="*/ 8293100 w 11737340"/>
                <a:gd name="connsiteY95" fmla="*/ 3370580 h 4168140"/>
                <a:gd name="connsiteX96" fmla="*/ 8371840 w 11737340"/>
                <a:gd name="connsiteY96" fmla="*/ 3395980 h 4168140"/>
                <a:gd name="connsiteX97" fmla="*/ 8468360 w 11737340"/>
                <a:gd name="connsiteY97" fmla="*/ 3434080 h 4168140"/>
                <a:gd name="connsiteX98" fmla="*/ 8582660 w 11737340"/>
                <a:gd name="connsiteY98" fmla="*/ 3528060 h 4168140"/>
                <a:gd name="connsiteX99" fmla="*/ 8641080 w 11737340"/>
                <a:gd name="connsiteY99" fmla="*/ 3566160 h 4168140"/>
                <a:gd name="connsiteX100" fmla="*/ 8702040 w 11737340"/>
                <a:gd name="connsiteY100" fmla="*/ 3604260 h 4168140"/>
                <a:gd name="connsiteX101" fmla="*/ 8763000 w 11737340"/>
                <a:gd name="connsiteY101" fmla="*/ 3634740 h 4168140"/>
                <a:gd name="connsiteX102" fmla="*/ 8846820 w 11737340"/>
                <a:gd name="connsiteY102" fmla="*/ 3632200 h 4168140"/>
                <a:gd name="connsiteX103" fmla="*/ 8968740 w 11737340"/>
                <a:gd name="connsiteY103" fmla="*/ 3634740 h 4168140"/>
                <a:gd name="connsiteX104" fmla="*/ 9060180 w 11737340"/>
                <a:gd name="connsiteY104" fmla="*/ 3642360 h 4168140"/>
                <a:gd name="connsiteX105" fmla="*/ 9151620 w 11737340"/>
                <a:gd name="connsiteY105" fmla="*/ 3657600 h 4168140"/>
                <a:gd name="connsiteX106" fmla="*/ 9230360 w 11737340"/>
                <a:gd name="connsiteY106" fmla="*/ 3657600 h 4168140"/>
                <a:gd name="connsiteX107" fmla="*/ 9331960 w 11737340"/>
                <a:gd name="connsiteY107" fmla="*/ 3629660 h 4168140"/>
                <a:gd name="connsiteX108" fmla="*/ 9433560 w 11737340"/>
                <a:gd name="connsiteY108" fmla="*/ 3589020 h 4168140"/>
                <a:gd name="connsiteX109" fmla="*/ 9535160 w 11737340"/>
                <a:gd name="connsiteY109" fmla="*/ 3540760 h 4168140"/>
                <a:gd name="connsiteX110" fmla="*/ 9646920 w 11737340"/>
                <a:gd name="connsiteY110" fmla="*/ 3489960 h 4168140"/>
                <a:gd name="connsiteX111" fmla="*/ 9784080 w 11737340"/>
                <a:gd name="connsiteY111" fmla="*/ 3444240 h 4168140"/>
                <a:gd name="connsiteX112" fmla="*/ 9860280 w 11737340"/>
                <a:gd name="connsiteY112" fmla="*/ 3383280 h 4168140"/>
                <a:gd name="connsiteX113" fmla="*/ 9921240 w 11737340"/>
                <a:gd name="connsiteY113" fmla="*/ 3314700 h 4168140"/>
                <a:gd name="connsiteX114" fmla="*/ 9997440 w 11737340"/>
                <a:gd name="connsiteY114" fmla="*/ 3208020 h 4168140"/>
                <a:gd name="connsiteX115" fmla="*/ 10043160 w 11737340"/>
                <a:gd name="connsiteY115" fmla="*/ 3101340 h 4168140"/>
                <a:gd name="connsiteX116" fmla="*/ 10104120 w 11737340"/>
                <a:gd name="connsiteY116" fmla="*/ 3017520 h 4168140"/>
                <a:gd name="connsiteX117" fmla="*/ 10157460 w 11737340"/>
                <a:gd name="connsiteY117" fmla="*/ 2933700 h 4168140"/>
                <a:gd name="connsiteX118" fmla="*/ 10218420 w 11737340"/>
                <a:gd name="connsiteY118" fmla="*/ 2849880 h 4168140"/>
                <a:gd name="connsiteX119" fmla="*/ 10294620 w 11737340"/>
                <a:gd name="connsiteY119" fmla="*/ 2735580 h 4168140"/>
                <a:gd name="connsiteX120" fmla="*/ 10347960 w 11737340"/>
                <a:gd name="connsiteY120" fmla="*/ 2621280 h 4168140"/>
                <a:gd name="connsiteX121" fmla="*/ 10431780 w 11737340"/>
                <a:gd name="connsiteY121" fmla="*/ 2499360 h 4168140"/>
                <a:gd name="connsiteX122" fmla="*/ 10500360 w 11737340"/>
                <a:gd name="connsiteY122" fmla="*/ 2354580 h 4168140"/>
                <a:gd name="connsiteX123" fmla="*/ 10553700 w 11737340"/>
                <a:gd name="connsiteY123" fmla="*/ 2263140 h 4168140"/>
                <a:gd name="connsiteX124" fmla="*/ 10584180 w 11737340"/>
                <a:gd name="connsiteY124" fmla="*/ 2194560 h 4168140"/>
                <a:gd name="connsiteX125" fmla="*/ 10624820 w 11737340"/>
                <a:gd name="connsiteY125" fmla="*/ 2125980 h 4168140"/>
                <a:gd name="connsiteX126" fmla="*/ 10675620 w 11737340"/>
                <a:gd name="connsiteY126" fmla="*/ 2049780 h 4168140"/>
                <a:gd name="connsiteX127" fmla="*/ 10690860 w 11737340"/>
                <a:gd name="connsiteY127" fmla="*/ 1988820 h 4168140"/>
                <a:gd name="connsiteX128" fmla="*/ 10713720 w 11737340"/>
                <a:gd name="connsiteY128" fmla="*/ 1927860 h 4168140"/>
                <a:gd name="connsiteX129" fmla="*/ 10767060 w 11737340"/>
                <a:gd name="connsiteY129" fmla="*/ 1859280 h 4168140"/>
                <a:gd name="connsiteX130" fmla="*/ 10873740 w 11737340"/>
                <a:gd name="connsiteY130" fmla="*/ 1828800 h 4168140"/>
                <a:gd name="connsiteX131" fmla="*/ 11079480 w 11737340"/>
                <a:gd name="connsiteY131" fmla="*/ 1767840 h 4168140"/>
                <a:gd name="connsiteX132" fmla="*/ 11247120 w 11737340"/>
                <a:gd name="connsiteY132" fmla="*/ 1684020 h 4168140"/>
                <a:gd name="connsiteX133" fmla="*/ 11407140 w 11737340"/>
                <a:gd name="connsiteY133" fmla="*/ 1628140 h 4168140"/>
                <a:gd name="connsiteX134" fmla="*/ 11490960 w 11737340"/>
                <a:gd name="connsiteY134" fmla="*/ 1577340 h 4168140"/>
                <a:gd name="connsiteX135" fmla="*/ 11635740 w 11737340"/>
                <a:gd name="connsiteY135" fmla="*/ 1508760 h 4168140"/>
                <a:gd name="connsiteX136" fmla="*/ 11737340 w 11737340"/>
                <a:gd name="connsiteY136" fmla="*/ 1442720 h 4168140"/>
                <a:gd name="connsiteX137" fmla="*/ 11620500 w 11737340"/>
                <a:gd name="connsiteY137" fmla="*/ 1417320 h 4168140"/>
                <a:gd name="connsiteX138" fmla="*/ 11567160 w 11737340"/>
                <a:gd name="connsiteY138" fmla="*/ 1379220 h 4168140"/>
                <a:gd name="connsiteX139" fmla="*/ 11498580 w 11737340"/>
                <a:gd name="connsiteY139" fmla="*/ 1318260 h 4168140"/>
                <a:gd name="connsiteX140" fmla="*/ 11468100 w 11737340"/>
                <a:gd name="connsiteY140" fmla="*/ 1280160 h 4168140"/>
                <a:gd name="connsiteX141" fmla="*/ 11442700 w 11737340"/>
                <a:gd name="connsiteY141" fmla="*/ 1231900 h 4168140"/>
                <a:gd name="connsiteX142" fmla="*/ 11384280 w 11737340"/>
                <a:gd name="connsiteY142" fmla="*/ 1310640 h 4168140"/>
                <a:gd name="connsiteX143" fmla="*/ 11353800 w 11737340"/>
                <a:gd name="connsiteY143" fmla="*/ 1356360 h 4168140"/>
                <a:gd name="connsiteX144" fmla="*/ 11224260 w 11737340"/>
                <a:gd name="connsiteY144" fmla="*/ 1417320 h 4168140"/>
                <a:gd name="connsiteX145" fmla="*/ 11109960 w 11737340"/>
                <a:gd name="connsiteY145" fmla="*/ 1463040 h 4168140"/>
                <a:gd name="connsiteX146" fmla="*/ 10911840 w 11737340"/>
                <a:gd name="connsiteY146" fmla="*/ 1524000 h 4168140"/>
                <a:gd name="connsiteX147" fmla="*/ 10774680 w 11737340"/>
                <a:gd name="connsiteY147" fmla="*/ 1546860 h 4168140"/>
                <a:gd name="connsiteX148" fmla="*/ 10675620 w 11737340"/>
                <a:gd name="connsiteY148" fmla="*/ 1615440 h 4168140"/>
                <a:gd name="connsiteX149" fmla="*/ 10568940 w 11737340"/>
                <a:gd name="connsiteY149" fmla="*/ 1676400 h 4168140"/>
                <a:gd name="connsiteX150" fmla="*/ 10485120 w 11737340"/>
                <a:gd name="connsiteY150" fmla="*/ 1760220 h 4168140"/>
                <a:gd name="connsiteX151" fmla="*/ 10454640 w 11737340"/>
                <a:gd name="connsiteY151" fmla="*/ 1836420 h 4168140"/>
                <a:gd name="connsiteX152" fmla="*/ 10416540 w 11737340"/>
                <a:gd name="connsiteY152" fmla="*/ 1927860 h 4168140"/>
                <a:gd name="connsiteX153" fmla="*/ 10401300 w 11737340"/>
                <a:gd name="connsiteY153" fmla="*/ 2004060 h 4168140"/>
                <a:gd name="connsiteX154" fmla="*/ 10363200 w 11737340"/>
                <a:gd name="connsiteY154" fmla="*/ 2095500 h 4168140"/>
                <a:gd name="connsiteX155" fmla="*/ 10317480 w 11737340"/>
                <a:gd name="connsiteY155" fmla="*/ 2225040 h 4168140"/>
                <a:gd name="connsiteX156" fmla="*/ 10287000 w 11737340"/>
                <a:gd name="connsiteY156" fmla="*/ 2346960 h 4168140"/>
                <a:gd name="connsiteX157" fmla="*/ 10218420 w 11737340"/>
                <a:gd name="connsiteY157" fmla="*/ 2499360 h 4168140"/>
                <a:gd name="connsiteX158" fmla="*/ 10134600 w 11737340"/>
                <a:gd name="connsiteY158" fmla="*/ 2621280 h 4168140"/>
                <a:gd name="connsiteX159" fmla="*/ 10043160 w 11737340"/>
                <a:gd name="connsiteY159" fmla="*/ 2735580 h 4168140"/>
                <a:gd name="connsiteX160" fmla="*/ 9974580 w 11737340"/>
                <a:gd name="connsiteY160" fmla="*/ 2857500 h 4168140"/>
                <a:gd name="connsiteX161" fmla="*/ 9906000 w 11737340"/>
                <a:gd name="connsiteY161" fmla="*/ 2941320 h 4168140"/>
                <a:gd name="connsiteX162" fmla="*/ 9860280 w 11737340"/>
                <a:gd name="connsiteY162" fmla="*/ 3032760 h 4168140"/>
                <a:gd name="connsiteX163" fmla="*/ 9806940 w 11737340"/>
                <a:gd name="connsiteY163" fmla="*/ 3116580 h 4168140"/>
                <a:gd name="connsiteX164" fmla="*/ 9715500 w 11737340"/>
                <a:gd name="connsiteY164" fmla="*/ 3208020 h 4168140"/>
                <a:gd name="connsiteX165" fmla="*/ 9616440 w 11737340"/>
                <a:gd name="connsiteY165" fmla="*/ 3261360 h 4168140"/>
                <a:gd name="connsiteX166" fmla="*/ 9532620 w 11737340"/>
                <a:gd name="connsiteY166" fmla="*/ 3329940 h 4168140"/>
                <a:gd name="connsiteX167" fmla="*/ 9471660 w 11737340"/>
                <a:gd name="connsiteY167" fmla="*/ 3375660 h 4168140"/>
                <a:gd name="connsiteX168" fmla="*/ 9410700 w 11737340"/>
                <a:gd name="connsiteY168" fmla="*/ 3429000 h 4168140"/>
                <a:gd name="connsiteX169" fmla="*/ 9288780 w 11737340"/>
                <a:gd name="connsiteY169" fmla="*/ 3436620 h 4168140"/>
                <a:gd name="connsiteX170" fmla="*/ 9166860 w 11737340"/>
                <a:gd name="connsiteY170" fmla="*/ 3444240 h 4168140"/>
                <a:gd name="connsiteX171" fmla="*/ 9029700 w 11737340"/>
                <a:gd name="connsiteY171" fmla="*/ 3413760 h 4168140"/>
                <a:gd name="connsiteX172" fmla="*/ 8823960 w 11737340"/>
                <a:gd name="connsiteY172" fmla="*/ 3360420 h 4168140"/>
                <a:gd name="connsiteX173" fmla="*/ 8679180 w 11737340"/>
                <a:gd name="connsiteY173" fmla="*/ 3329940 h 4168140"/>
                <a:gd name="connsiteX174" fmla="*/ 8572500 w 11737340"/>
                <a:gd name="connsiteY174" fmla="*/ 3276600 h 4168140"/>
                <a:gd name="connsiteX175" fmla="*/ 8465820 w 11737340"/>
                <a:gd name="connsiteY175" fmla="*/ 3215640 h 4168140"/>
                <a:gd name="connsiteX176" fmla="*/ 8321040 w 11737340"/>
                <a:gd name="connsiteY176" fmla="*/ 3177540 h 4168140"/>
                <a:gd name="connsiteX177" fmla="*/ 8199120 w 11737340"/>
                <a:gd name="connsiteY177" fmla="*/ 3131820 h 4168140"/>
                <a:gd name="connsiteX178" fmla="*/ 8069580 w 11737340"/>
                <a:gd name="connsiteY178" fmla="*/ 3078480 h 4168140"/>
                <a:gd name="connsiteX179" fmla="*/ 7917180 w 11737340"/>
                <a:gd name="connsiteY179" fmla="*/ 2994660 h 4168140"/>
                <a:gd name="connsiteX180" fmla="*/ 7787640 w 11737340"/>
                <a:gd name="connsiteY180" fmla="*/ 2971800 h 4168140"/>
                <a:gd name="connsiteX181" fmla="*/ 7719060 w 11737340"/>
                <a:gd name="connsiteY181" fmla="*/ 2933700 h 4168140"/>
                <a:gd name="connsiteX182" fmla="*/ 7612380 w 11737340"/>
                <a:gd name="connsiteY182" fmla="*/ 2903220 h 4168140"/>
                <a:gd name="connsiteX183" fmla="*/ 7566660 w 11737340"/>
                <a:gd name="connsiteY183" fmla="*/ 2887980 h 4168140"/>
                <a:gd name="connsiteX184" fmla="*/ 7551420 w 11737340"/>
                <a:gd name="connsiteY184" fmla="*/ 2849880 h 4168140"/>
                <a:gd name="connsiteX185" fmla="*/ 7533640 w 11737340"/>
                <a:gd name="connsiteY185" fmla="*/ 2788920 h 4168140"/>
                <a:gd name="connsiteX186" fmla="*/ 7475220 w 11737340"/>
                <a:gd name="connsiteY186" fmla="*/ 2857500 h 4168140"/>
                <a:gd name="connsiteX187" fmla="*/ 7414260 w 11737340"/>
                <a:gd name="connsiteY187" fmla="*/ 2887980 h 4168140"/>
                <a:gd name="connsiteX188" fmla="*/ 7345680 w 11737340"/>
                <a:gd name="connsiteY188" fmla="*/ 2971800 h 4168140"/>
                <a:gd name="connsiteX189" fmla="*/ 7315200 w 11737340"/>
                <a:gd name="connsiteY189" fmla="*/ 2994660 h 4168140"/>
                <a:gd name="connsiteX190" fmla="*/ 7261860 w 11737340"/>
                <a:gd name="connsiteY190" fmla="*/ 3009900 h 4168140"/>
                <a:gd name="connsiteX191" fmla="*/ 7193280 w 11737340"/>
                <a:gd name="connsiteY191" fmla="*/ 3025140 h 4168140"/>
                <a:gd name="connsiteX192" fmla="*/ 7155180 w 11737340"/>
                <a:gd name="connsiteY192" fmla="*/ 3078480 h 4168140"/>
                <a:gd name="connsiteX193" fmla="*/ 7109460 w 11737340"/>
                <a:gd name="connsiteY193" fmla="*/ 3154680 h 4168140"/>
                <a:gd name="connsiteX194" fmla="*/ 7048500 w 11737340"/>
                <a:gd name="connsiteY194" fmla="*/ 3246120 h 4168140"/>
                <a:gd name="connsiteX195" fmla="*/ 6995160 w 11737340"/>
                <a:gd name="connsiteY195" fmla="*/ 3307080 h 4168140"/>
                <a:gd name="connsiteX196" fmla="*/ 6972300 w 11737340"/>
                <a:gd name="connsiteY196" fmla="*/ 3352800 h 4168140"/>
                <a:gd name="connsiteX197" fmla="*/ 6949440 w 11737340"/>
                <a:gd name="connsiteY197" fmla="*/ 3413760 h 4168140"/>
                <a:gd name="connsiteX198" fmla="*/ 6949440 w 11737340"/>
                <a:gd name="connsiteY198" fmla="*/ 3413760 h 4168140"/>
                <a:gd name="connsiteX199" fmla="*/ 6911340 w 11737340"/>
                <a:gd name="connsiteY199" fmla="*/ 3474720 h 4168140"/>
                <a:gd name="connsiteX200" fmla="*/ 6888480 w 11737340"/>
                <a:gd name="connsiteY200" fmla="*/ 3505200 h 4168140"/>
                <a:gd name="connsiteX201" fmla="*/ 6819900 w 11737340"/>
                <a:gd name="connsiteY201" fmla="*/ 3566160 h 4168140"/>
                <a:gd name="connsiteX202" fmla="*/ 6743700 w 11737340"/>
                <a:gd name="connsiteY202" fmla="*/ 3581400 h 4168140"/>
                <a:gd name="connsiteX203" fmla="*/ 6675120 w 11737340"/>
                <a:gd name="connsiteY203" fmla="*/ 3657600 h 4168140"/>
                <a:gd name="connsiteX204" fmla="*/ 6629400 w 11737340"/>
                <a:gd name="connsiteY204" fmla="*/ 3718560 h 4168140"/>
                <a:gd name="connsiteX205" fmla="*/ 6576060 w 11737340"/>
                <a:gd name="connsiteY205" fmla="*/ 3779520 h 4168140"/>
                <a:gd name="connsiteX206" fmla="*/ 6484620 w 11737340"/>
                <a:gd name="connsiteY206" fmla="*/ 3817620 h 4168140"/>
                <a:gd name="connsiteX207" fmla="*/ 6400800 w 11737340"/>
                <a:gd name="connsiteY207" fmla="*/ 3832860 h 4168140"/>
                <a:gd name="connsiteX208" fmla="*/ 6263640 w 11737340"/>
                <a:gd name="connsiteY208" fmla="*/ 3870960 h 4168140"/>
                <a:gd name="connsiteX209" fmla="*/ 6126480 w 11737340"/>
                <a:gd name="connsiteY209" fmla="*/ 3901440 h 4168140"/>
                <a:gd name="connsiteX210" fmla="*/ 6027420 w 11737340"/>
                <a:gd name="connsiteY210" fmla="*/ 3916680 h 4168140"/>
                <a:gd name="connsiteX211" fmla="*/ 5890260 w 11737340"/>
                <a:gd name="connsiteY211" fmla="*/ 3878580 h 4168140"/>
                <a:gd name="connsiteX212" fmla="*/ 5821680 w 11737340"/>
                <a:gd name="connsiteY212" fmla="*/ 3863340 h 4168140"/>
                <a:gd name="connsiteX213" fmla="*/ 5737860 w 11737340"/>
                <a:gd name="connsiteY213" fmla="*/ 3825240 h 4168140"/>
                <a:gd name="connsiteX214" fmla="*/ 5638800 w 11737340"/>
                <a:gd name="connsiteY214" fmla="*/ 3794760 h 4168140"/>
                <a:gd name="connsiteX215" fmla="*/ 5524500 w 11737340"/>
                <a:gd name="connsiteY215" fmla="*/ 3756660 h 4168140"/>
                <a:gd name="connsiteX216" fmla="*/ 5448300 w 11737340"/>
                <a:gd name="connsiteY216" fmla="*/ 3718560 h 4168140"/>
                <a:gd name="connsiteX217" fmla="*/ 5349240 w 11737340"/>
                <a:gd name="connsiteY217" fmla="*/ 3657600 h 4168140"/>
                <a:gd name="connsiteX218" fmla="*/ 5295900 w 11737340"/>
                <a:gd name="connsiteY218" fmla="*/ 3619500 h 4168140"/>
                <a:gd name="connsiteX219" fmla="*/ 5234940 w 11737340"/>
                <a:gd name="connsiteY219" fmla="*/ 3596640 h 4168140"/>
                <a:gd name="connsiteX220" fmla="*/ 5135880 w 11737340"/>
                <a:gd name="connsiteY220" fmla="*/ 3550920 h 4168140"/>
                <a:gd name="connsiteX221" fmla="*/ 5059680 w 11737340"/>
                <a:gd name="connsiteY221" fmla="*/ 3505200 h 4168140"/>
                <a:gd name="connsiteX222" fmla="*/ 5029200 w 11737340"/>
                <a:gd name="connsiteY222" fmla="*/ 3482340 h 4168140"/>
                <a:gd name="connsiteX223" fmla="*/ 4960620 w 11737340"/>
                <a:gd name="connsiteY223" fmla="*/ 3413760 h 4168140"/>
                <a:gd name="connsiteX224" fmla="*/ 4876800 w 11737340"/>
                <a:gd name="connsiteY224" fmla="*/ 3299460 h 4168140"/>
                <a:gd name="connsiteX225" fmla="*/ 4808220 w 11737340"/>
                <a:gd name="connsiteY225" fmla="*/ 3200400 h 4168140"/>
                <a:gd name="connsiteX226" fmla="*/ 4777740 w 11737340"/>
                <a:gd name="connsiteY226" fmla="*/ 3147060 h 4168140"/>
                <a:gd name="connsiteX227" fmla="*/ 4724400 w 11737340"/>
                <a:gd name="connsiteY227" fmla="*/ 3108960 h 4168140"/>
                <a:gd name="connsiteX228" fmla="*/ 4648200 w 11737340"/>
                <a:gd name="connsiteY228" fmla="*/ 3063240 h 4168140"/>
                <a:gd name="connsiteX229" fmla="*/ 4533900 w 11737340"/>
                <a:gd name="connsiteY229" fmla="*/ 2979420 h 4168140"/>
                <a:gd name="connsiteX230" fmla="*/ 4427220 w 11737340"/>
                <a:gd name="connsiteY230" fmla="*/ 2941320 h 4168140"/>
                <a:gd name="connsiteX231" fmla="*/ 4366260 w 11737340"/>
                <a:gd name="connsiteY231" fmla="*/ 2903220 h 4168140"/>
                <a:gd name="connsiteX232" fmla="*/ 4244340 w 11737340"/>
                <a:gd name="connsiteY232" fmla="*/ 2842260 h 4168140"/>
                <a:gd name="connsiteX233" fmla="*/ 4145280 w 11737340"/>
                <a:gd name="connsiteY233" fmla="*/ 2811780 h 4168140"/>
                <a:gd name="connsiteX234" fmla="*/ 4038600 w 11737340"/>
                <a:gd name="connsiteY234" fmla="*/ 2804160 h 4168140"/>
                <a:gd name="connsiteX235" fmla="*/ 3954780 w 11737340"/>
                <a:gd name="connsiteY235" fmla="*/ 2819400 h 4168140"/>
                <a:gd name="connsiteX236" fmla="*/ 3863340 w 11737340"/>
                <a:gd name="connsiteY236" fmla="*/ 2804160 h 4168140"/>
                <a:gd name="connsiteX237" fmla="*/ 3741420 w 11737340"/>
                <a:gd name="connsiteY237" fmla="*/ 2781300 h 4168140"/>
                <a:gd name="connsiteX238" fmla="*/ 3649980 w 11737340"/>
                <a:gd name="connsiteY238" fmla="*/ 2743200 h 4168140"/>
                <a:gd name="connsiteX239" fmla="*/ 3573780 w 11737340"/>
                <a:gd name="connsiteY239" fmla="*/ 2674620 h 4168140"/>
                <a:gd name="connsiteX240" fmla="*/ 3482340 w 11737340"/>
                <a:gd name="connsiteY240" fmla="*/ 2621280 h 4168140"/>
                <a:gd name="connsiteX241" fmla="*/ 3436620 w 11737340"/>
                <a:gd name="connsiteY241" fmla="*/ 2552700 h 4168140"/>
                <a:gd name="connsiteX242" fmla="*/ 3329940 w 11737340"/>
                <a:gd name="connsiteY242" fmla="*/ 2423160 h 4168140"/>
                <a:gd name="connsiteX243" fmla="*/ 3261360 w 11737340"/>
                <a:gd name="connsiteY243" fmla="*/ 2324100 h 4168140"/>
                <a:gd name="connsiteX244" fmla="*/ 3131820 w 11737340"/>
                <a:gd name="connsiteY244" fmla="*/ 2209800 h 4168140"/>
                <a:gd name="connsiteX245" fmla="*/ 3040380 w 11737340"/>
                <a:gd name="connsiteY245" fmla="*/ 2141220 h 4168140"/>
                <a:gd name="connsiteX246" fmla="*/ 2910840 w 11737340"/>
                <a:gd name="connsiteY246" fmla="*/ 2034540 h 4168140"/>
                <a:gd name="connsiteX247" fmla="*/ 2849880 w 11737340"/>
                <a:gd name="connsiteY247" fmla="*/ 1958340 h 4168140"/>
                <a:gd name="connsiteX248" fmla="*/ 2743200 w 11737340"/>
                <a:gd name="connsiteY248" fmla="*/ 1889760 h 4168140"/>
                <a:gd name="connsiteX249" fmla="*/ 2659380 w 11737340"/>
                <a:gd name="connsiteY249" fmla="*/ 1844040 h 4168140"/>
                <a:gd name="connsiteX250" fmla="*/ 2575560 w 11737340"/>
                <a:gd name="connsiteY250" fmla="*/ 1744980 h 4168140"/>
                <a:gd name="connsiteX251" fmla="*/ 2468880 w 11737340"/>
                <a:gd name="connsiteY251" fmla="*/ 1645920 h 4168140"/>
                <a:gd name="connsiteX252" fmla="*/ 2400300 w 11737340"/>
                <a:gd name="connsiteY252" fmla="*/ 1607820 h 4168140"/>
                <a:gd name="connsiteX253" fmla="*/ 2263140 w 11737340"/>
                <a:gd name="connsiteY253" fmla="*/ 1501140 h 4168140"/>
                <a:gd name="connsiteX254" fmla="*/ 2171700 w 11737340"/>
                <a:gd name="connsiteY254" fmla="*/ 1432560 h 4168140"/>
                <a:gd name="connsiteX255" fmla="*/ 2087880 w 11737340"/>
                <a:gd name="connsiteY255" fmla="*/ 1363980 h 4168140"/>
                <a:gd name="connsiteX256" fmla="*/ 1950720 w 11737340"/>
                <a:gd name="connsiteY256" fmla="*/ 1272540 h 4168140"/>
                <a:gd name="connsiteX257" fmla="*/ 1805940 w 11737340"/>
                <a:gd name="connsiteY257" fmla="*/ 1135380 h 4168140"/>
                <a:gd name="connsiteX258" fmla="*/ 1729740 w 11737340"/>
                <a:gd name="connsiteY258" fmla="*/ 1089660 h 4168140"/>
                <a:gd name="connsiteX259" fmla="*/ 1668780 w 11737340"/>
                <a:gd name="connsiteY259" fmla="*/ 1043940 h 4168140"/>
                <a:gd name="connsiteX260" fmla="*/ 1592580 w 11737340"/>
                <a:gd name="connsiteY260" fmla="*/ 990600 h 4168140"/>
                <a:gd name="connsiteX261" fmla="*/ 1470660 w 11737340"/>
                <a:gd name="connsiteY261" fmla="*/ 891540 h 4168140"/>
                <a:gd name="connsiteX262" fmla="*/ 1386840 w 11737340"/>
                <a:gd name="connsiteY262" fmla="*/ 845820 h 4168140"/>
                <a:gd name="connsiteX263" fmla="*/ 1318260 w 11737340"/>
                <a:gd name="connsiteY263" fmla="*/ 784860 h 4168140"/>
                <a:gd name="connsiteX264" fmla="*/ 1264920 w 11737340"/>
                <a:gd name="connsiteY264" fmla="*/ 723900 h 4168140"/>
                <a:gd name="connsiteX265" fmla="*/ 1181100 w 11737340"/>
                <a:gd name="connsiteY265" fmla="*/ 647700 h 4168140"/>
                <a:gd name="connsiteX266" fmla="*/ 1089660 w 11737340"/>
                <a:gd name="connsiteY266" fmla="*/ 624840 h 4168140"/>
                <a:gd name="connsiteX267" fmla="*/ 1021080 w 11737340"/>
                <a:gd name="connsiteY267" fmla="*/ 586740 h 4168140"/>
                <a:gd name="connsiteX268" fmla="*/ 937260 w 11737340"/>
                <a:gd name="connsiteY268" fmla="*/ 548640 h 4168140"/>
                <a:gd name="connsiteX269" fmla="*/ 830580 w 11737340"/>
                <a:gd name="connsiteY269" fmla="*/ 510540 h 4168140"/>
                <a:gd name="connsiteX270" fmla="*/ 754380 w 11737340"/>
                <a:gd name="connsiteY270" fmla="*/ 457200 h 4168140"/>
                <a:gd name="connsiteX271" fmla="*/ 708660 w 11737340"/>
                <a:gd name="connsiteY271" fmla="*/ 419100 h 4168140"/>
                <a:gd name="connsiteX272" fmla="*/ 609600 w 11737340"/>
                <a:gd name="connsiteY272" fmla="*/ 396240 h 4168140"/>
                <a:gd name="connsiteX273" fmla="*/ 548640 w 11737340"/>
                <a:gd name="connsiteY273" fmla="*/ 320040 h 4168140"/>
                <a:gd name="connsiteX274" fmla="*/ 510540 w 11737340"/>
                <a:gd name="connsiteY274" fmla="*/ 251460 h 4168140"/>
                <a:gd name="connsiteX275" fmla="*/ 464820 w 11737340"/>
                <a:gd name="connsiteY275" fmla="*/ 190500 h 4168140"/>
                <a:gd name="connsiteX276" fmla="*/ 411480 w 11737340"/>
                <a:gd name="connsiteY276" fmla="*/ 137160 h 4168140"/>
                <a:gd name="connsiteX277" fmla="*/ 373380 w 11737340"/>
                <a:gd name="connsiteY277" fmla="*/ 45720 h 4168140"/>
                <a:gd name="connsiteX278" fmla="*/ 342900 w 11737340"/>
                <a:gd name="connsiteY278" fmla="*/ 0 h 4168140"/>
                <a:gd name="connsiteX279" fmla="*/ 327660 w 11737340"/>
                <a:gd name="connsiteY279" fmla="*/ 60960 h 4168140"/>
                <a:gd name="connsiteX280" fmla="*/ 289560 w 11737340"/>
                <a:gd name="connsiteY280" fmla="*/ 91440 h 4168140"/>
                <a:gd name="connsiteX281" fmla="*/ 236220 w 11737340"/>
                <a:gd name="connsiteY281" fmla="*/ 114300 h 4168140"/>
                <a:gd name="connsiteX282" fmla="*/ 198120 w 11737340"/>
                <a:gd name="connsiteY282" fmla="*/ 175260 h 4168140"/>
                <a:gd name="connsiteX283" fmla="*/ 175260 w 11737340"/>
                <a:gd name="connsiteY283" fmla="*/ 228600 h 4168140"/>
                <a:gd name="connsiteX284" fmla="*/ 114300 w 11737340"/>
                <a:gd name="connsiteY284" fmla="*/ 236220 h 4168140"/>
                <a:gd name="connsiteX285" fmla="*/ 45720 w 11737340"/>
                <a:gd name="connsiteY285" fmla="*/ 251460 h 4168140"/>
                <a:gd name="connsiteX286" fmla="*/ 0 w 11737340"/>
                <a:gd name="connsiteY286" fmla="*/ 281940 h 4168140"/>
                <a:gd name="connsiteX287" fmla="*/ 68580 w 11737340"/>
                <a:gd name="connsiteY287" fmla="*/ 320040 h 4168140"/>
                <a:gd name="connsiteX0" fmla="*/ 68580 w 11737340"/>
                <a:gd name="connsiteY0" fmla="*/ 320040 h 4168140"/>
                <a:gd name="connsiteX1" fmla="*/ 121920 w 11737340"/>
                <a:gd name="connsiteY1" fmla="*/ 381000 h 4168140"/>
                <a:gd name="connsiteX2" fmla="*/ 198120 w 11737340"/>
                <a:gd name="connsiteY2" fmla="*/ 419100 h 4168140"/>
                <a:gd name="connsiteX3" fmla="*/ 320040 w 11737340"/>
                <a:gd name="connsiteY3" fmla="*/ 510540 h 4168140"/>
                <a:gd name="connsiteX4" fmla="*/ 411480 w 11737340"/>
                <a:gd name="connsiteY4" fmla="*/ 563880 h 4168140"/>
                <a:gd name="connsiteX5" fmla="*/ 472440 w 11737340"/>
                <a:gd name="connsiteY5" fmla="*/ 632460 h 4168140"/>
                <a:gd name="connsiteX6" fmla="*/ 601980 w 11737340"/>
                <a:gd name="connsiteY6" fmla="*/ 708660 h 4168140"/>
                <a:gd name="connsiteX7" fmla="*/ 739140 w 11737340"/>
                <a:gd name="connsiteY7" fmla="*/ 784860 h 4168140"/>
                <a:gd name="connsiteX8" fmla="*/ 861060 w 11737340"/>
                <a:gd name="connsiteY8" fmla="*/ 868680 h 4168140"/>
                <a:gd name="connsiteX9" fmla="*/ 944880 w 11737340"/>
                <a:gd name="connsiteY9" fmla="*/ 952500 h 4168140"/>
                <a:gd name="connsiteX10" fmla="*/ 1021080 w 11737340"/>
                <a:gd name="connsiteY10" fmla="*/ 1005840 h 4168140"/>
                <a:gd name="connsiteX11" fmla="*/ 1097280 w 11737340"/>
                <a:gd name="connsiteY11" fmla="*/ 1043940 h 4168140"/>
                <a:gd name="connsiteX12" fmla="*/ 1181100 w 11737340"/>
                <a:gd name="connsiteY12" fmla="*/ 1104900 h 4168140"/>
                <a:gd name="connsiteX13" fmla="*/ 1249680 w 11737340"/>
                <a:gd name="connsiteY13" fmla="*/ 1150620 h 4168140"/>
                <a:gd name="connsiteX14" fmla="*/ 1341120 w 11737340"/>
                <a:gd name="connsiteY14" fmla="*/ 1196340 h 4168140"/>
                <a:gd name="connsiteX15" fmla="*/ 1417320 w 11737340"/>
                <a:gd name="connsiteY15" fmla="*/ 1257300 h 4168140"/>
                <a:gd name="connsiteX16" fmla="*/ 1493520 w 11737340"/>
                <a:gd name="connsiteY16" fmla="*/ 1333500 h 4168140"/>
                <a:gd name="connsiteX17" fmla="*/ 1569720 w 11737340"/>
                <a:gd name="connsiteY17" fmla="*/ 1356360 h 4168140"/>
                <a:gd name="connsiteX18" fmla="*/ 1684020 w 11737340"/>
                <a:gd name="connsiteY18" fmla="*/ 1424940 h 4168140"/>
                <a:gd name="connsiteX19" fmla="*/ 1729740 w 11737340"/>
                <a:gd name="connsiteY19" fmla="*/ 1485900 h 4168140"/>
                <a:gd name="connsiteX20" fmla="*/ 1844040 w 11737340"/>
                <a:gd name="connsiteY20" fmla="*/ 1569720 h 4168140"/>
                <a:gd name="connsiteX21" fmla="*/ 1935480 w 11737340"/>
                <a:gd name="connsiteY21" fmla="*/ 1615440 h 4168140"/>
                <a:gd name="connsiteX22" fmla="*/ 2049780 w 11737340"/>
                <a:gd name="connsiteY22" fmla="*/ 1691640 h 4168140"/>
                <a:gd name="connsiteX23" fmla="*/ 2133600 w 11737340"/>
                <a:gd name="connsiteY23" fmla="*/ 1729740 h 4168140"/>
                <a:gd name="connsiteX24" fmla="*/ 2202180 w 11737340"/>
                <a:gd name="connsiteY24" fmla="*/ 1805940 h 4168140"/>
                <a:gd name="connsiteX25" fmla="*/ 2255520 w 11737340"/>
                <a:gd name="connsiteY25" fmla="*/ 1821180 h 4168140"/>
                <a:gd name="connsiteX26" fmla="*/ 2316480 w 11737340"/>
                <a:gd name="connsiteY26" fmla="*/ 1866900 h 4168140"/>
                <a:gd name="connsiteX27" fmla="*/ 2423160 w 11737340"/>
                <a:gd name="connsiteY27" fmla="*/ 2004060 h 4168140"/>
                <a:gd name="connsiteX28" fmla="*/ 2476500 w 11737340"/>
                <a:gd name="connsiteY28" fmla="*/ 2087880 h 4168140"/>
                <a:gd name="connsiteX29" fmla="*/ 2567940 w 11737340"/>
                <a:gd name="connsiteY29" fmla="*/ 2148840 h 4168140"/>
                <a:gd name="connsiteX30" fmla="*/ 2682240 w 11737340"/>
                <a:gd name="connsiteY30" fmla="*/ 2186940 h 4168140"/>
                <a:gd name="connsiteX31" fmla="*/ 2743200 w 11737340"/>
                <a:gd name="connsiteY31" fmla="*/ 2209800 h 4168140"/>
                <a:gd name="connsiteX32" fmla="*/ 2811780 w 11737340"/>
                <a:gd name="connsiteY32" fmla="*/ 2247900 h 4168140"/>
                <a:gd name="connsiteX33" fmla="*/ 2887980 w 11737340"/>
                <a:gd name="connsiteY33" fmla="*/ 2301240 h 4168140"/>
                <a:gd name="connsiteX34" fmla="*/ 2979420 w 11737340"/>
                <a:gd name="connsiteY34" fmla="*/ 2385060 h 4168140"/>
                <a:gd name="connsiteX35" fmla="*/ 3055620 w 11737340"/>
                <a:gd name="connsiteY35" fmla="*/ 2461260 h 4168140"/>
                <a:gd name="connsiteX36" fmla="*/ 3139440 w 11737340"/>
                <a:gd name="connsiteY36" fmla="*/ 2537460 h 4168140"/>
                <a:gd name="connsiteX37" fmla="*/ 3261360 w 11737340"/>
                <a:gd name="connsiteY37" fmla="*/ 2628900 h 4168140"/>
                <a:gd name="connsiteX38" fmla="*/ 3345180 w 11737340"/>
                <a:gd name="connsiteY38" fmla="*/ 2720340 h 4168140"/>
                <a:gd name="connsiteX39" fmla="*/ 3444240 w 11737340"/>
                <a:gd name="connsiteY39" fmla="*/ 2796540 h 4168140"/>
                <a:gd name="connsiteX40" fmla="*/ 3558540 w 11737340"/>
                <a:gd name="connsiteY40" fmla="*/ 2872740 h 4168140"/>
                <a:gd name="connsiteX41" fmla="*/ 3619500 w 11737340"/>
                <a:gd name="connsiteY41" fmla="*/ 2979420 h 4168140"/>
                <a:gd name="connsiteX42" fmla="*/ 3619500 w 11737340"/>
                <a:gd name="connsiteY42" fmla="*/ 2979420 h 4168140"/>
                <a:gd name="connsiteX43" fmla="*/ 3649980 w 11737340"/>
                <a:gd name="connsiteY43" fmla="*/ 3048000 h 4168140"/>
                <a:gd name="connsiteX44" fmla="*/ 3703320 w 11737340"/>
                <a:gd name="connsiteY44" fmla="*/ 3086100 h 4168140"/>
                <a:gd name="connsiteX45" fmla="*/ 3764280 w 11737340"/>
                <a:gd name="connsiteY45" fmla="*/ 3063240 h 4168140"/>
                <a:gd name="connsiteX46" fmla="*/ 3848100 w 11737340"/>
                <a:gd name="connsiteY46" fmla="*/ 3025140 h 4168140"/>
                <a:gd name="connsiteX47" fmla="*/ 3916680 w 11737340"/>
                <a:gd name="connsiteY47" fmla="*/ 3032760 h 4168140"/>
                <a:gd name="connsiteX48" fmla="*/ 4030980 w 11737340"/>
                <a:gd name="connsiteY48" fmla="*/ 3063240 h 4168140"/>
                <a:gd name="connsiteX49" fmla="*/ 4137660 w 11737340"/>
                <a:gd name="connsiteY49" fmla="*/ 3101340 h 4168140"/>
                <a:gd name="connsiteX50" fmla="*/ 4259580 w 11737340"/>
                <a:gd name="connsiteY50" fmla="*/ 3147060 h 4168140"/>
                <a:gd name="connsiteX51" fmla="*/ 4381500 w 11737340"/>
                <a:gd name="connsiteY51" fmla="*/ 3192780 h 4168140"/>
                <a:gd name="connsiteX52" fmla="*/ 4526280 w 11737340"/>
                <a:gd name="connsiteY52" fmla="*/ 3276600 h 4168140"/>
                <a:gd name="connsiteX53" fmla="*/ 4587240 w 11737340"/>
                <a:gd name="connsiteY53" fmla="*/ 3299460 h 4168140"/>
                <a:gd name="connsiteX54" fmla="*/ 4610100 w 11737340"/>
                <a:gd name="connsiteY54" fmla="*/ 3352800 h 4168140"/>
                <a:gd name="connsiteX55" fmla="*/ 4648200 w 11737340"/>
                <a:gd name="connsiteY55" fmla="*/ 3436620 h 4168140"/>
                <a:gd name="connsiteX56" fmla="*/ 4671060 w 11737340"/>
                <a:gd name="connsiteY56" fmla="*/ 3520440 h 4168140"/>
                <a:gd name="connsiteX57" fmla="*/ 4678680 w 11737340"/>
                <a:gd name="connsiteY57" fmla="*/ 3589020 h 4168140"/>
                <a:gd name="connsiteX58" fmla="*/ 4686300 w 11737340"/>
                <a:gd name="connsiteY58" fmla="*/ 3649980 h 4168140"/>
                <a:gd name="connsiteX59" fmla="*/ 4724400 w 11737340"/>
                <a:gd name="connsiteY59" fmla="*/ 3680460 h 4168140"/>
                <a:gd name="connsiteX60" fmla="*/ 4785360 w 11737340"/>
                <a:gd name="connsiteY60" fmla="*/ 3672840 h 4168140"/>
                <a:gd name="connsiteX61" fmla="*/ 4869180 w 11737340"/>
                <a:gd name="connsiteY61" fmla="*/ 3703320 h 4168140"/>
                <a:gd name="connsiteX62" fmla="*/ 4914900 w 11737340"/>
                <a:gd name="connsiteY62" fmla="*/ 3756660 h 4168140"/>
                <a:gd name="connsiteX63" fmla="*/ 5105400 w 11737340"/>
                <a:gd name="connsiteY63" fmla="*/ 3832860 h 4168140"/>
                <a:gd name="connsiteX64" fmla="*/ 5173980 w 11737340"/>
                <a:gd name="connsiteY64" fmla="*/ 3886200 h 4168140"/>
                <a:gd name="connsiteX65" fmla="*/ 5242560 w 11737340"/>
                <a:gd name="connsiteY65" fmla="*/ 3924300 h 4168140"/>
                <a:gd name="connsiteX66" fmla="*/ 5364480 w 11737340"/>
                <a:gd name="connsiteY66" fmla="*/ 3962400 h 4168140"/>
                <a:gd name="connsiteX67" fmla="*/ 5516880 w 11737340"/>
                <a:gd name="connsiteY67" fmla="*/ 4046220 h 4168140"/>
                <a:gd name="connsiteX68" fmla="*/ 5585460 w 11737340"/>
                <a:gd name="connsiteY68" fmla="*/ 4099560 h 4168140"/>
                <a:gd name="connsiteX69" fmla="*/ 5661660 w 11737340"/>
                <a:gd name="connsiteY69" fmla="*/ 4122420 h 4168140"/>
                <a:gd name="connsiteX70" fmla="*/ 5745480 w 11737340"/>
                <a:gd name="connsiteY70" fmla="*/ 4130040 h 4168140"/>
                <a:gd name="connsiteX71" fmla="*/ 5836920 w 11737340"/>
                <a:gd name="connsiteY71" fmla="*/ 4130040 h 4168140"/>
                <a:gd name="connsiteX72" fmla="*/ 5951220 w 11737340"/>
                <a:gd name="connsiteY72" fmla="*/ 4145280 h 4168140"/>
                <a:gd name="connsiteX73" fmla="*/ 6035040 w 11737340"/>
                <a:gd name="connsiteY73" fmla="*/ 4168140 h 4168140"/>
                <a:gd name="connsiteX74" fmla="*/ 6149340 w 11737340"/>
                <a:gd name="connsiteY74" fmla="*/ 4137660 h 4168140"/>
                <a:gd name="connsiteX75" fmla="*/ 6286500 w 11737340"/>
                <a:gd name="connsiteY75" fmla="*/ 4114800 h 4168140"/>
                <a:gd name="connsiteX76" fmla="*/ 6393180 w 11737340"/>
                <a:gd name="connsiteY76" fmla="*/ 4053840 h 4168140"/>
                <a:gd name="connsiteX77" fmla="*/ 6484620 w 11737340"/>
                <a:gd name="connsiteY77" fmla="*/ 4038600 h 4168140"/>
                <a:gd name="connsiteX78" fmla="*/ 6583680 w 11737340"/>
                <a:gd name="connsiteY78" fmla="*/ 3970020 h 4168140"/>
                <a:gd name="connsiteX79" fmla="*/ 6697980 w 11737340"/>
                <a:gd name="connsiteY79" fmla="*/ 3886200 h 4168140"/>
                <a:gd name="connsiteX80" fmla="*/ 6728460 w 11737340"/>
                <a:gd name="connsiteY80" fmla="*/ 3817620 h 4168140"/>
                <a:gd name="connsiteX81" fmla="*/ 6842760 w 11737340"/>
                <a:gd name="connsiteY81" fmla="*/ 3733800 h 4168140"/>
                <a:gd name="connsiteX82" fmla="*/ 6972300 w 11737340"/>
                <a:gd name="connsiteY82" fmla="*/ 3642360 h 4168140"/>
                <a:gd name="connsiteX83" fmla="*/ 7078980 w 11737340"/>
                <a:gd name="connsiteY83" fmla="*/ 3528060 h 4168140"/>
                <a:gd name="connsiteX84" fmla="*/ 7165340 w 11737340"/>
                <a:gd name="connsiteY84" fmla="*/ 3454400 h 4168140"/>
                <a:gd name="connsiteX85" fmla="*/ 7287260 w 11737340"/>
                <a:gd name="connsiteY85" fmla="*/ 3296920 h 4168140"/>
                <a:gd name="connsiteX86" fmla="*/ 7338060 w 11737340"/>
                <a:gd name="connsiteY86" fmla="*/ 3200400 h 4168140"/>
                <a:gd name="connsiteX87" fmla="*/ 7381240 w 11737340"/>
                <a:gd name="connsiteY87" fmla="*/ 3129280 h 4168140"/>
                <a:gd name="connsiteX88" fmla="*/ 7444740 w 11737340"/>
                <a:gd name="connsiteY88" fmla="*/ 3093720 h 4168140"/>
                <a:gd name="connsiteX89" fmla="*/ 7513320 w 11737340"/>
                <a:gd name="connsiteY89" fmla="*/ 3101340 h 4168140"/>
                <a:gd name="connsiteX90" fmla="*/ 7576820 w 11737340"/>
                <a:gd name="connsiteY90" fmla="*/ 3093720 h 4168140"/>
                <a:gd name="connsiteX91" fmla="*/ 7729220 w 11737340"/>
                <a:gd name="connsiteY91" fmla="*/ 3136900 h 4168140"/>
                <a:gd name="connsiteX92" fmla="*/ 7833360 w 11737340"/>
                <a:gd name="connsiteY92" fmla="*/ 3180080 h 4168140"/>
                <a:gd name="connsiteX93" fmla="*/ 7967980 w 11737340"/>
                <a:gd name="connsiteY93" fmla="*/ 3208020 h 4168140"/>
                <a:gd name="connsiteX94" fmla="*/ 8161020 w 11737340"/>
                <a:gd name="connsiteY94" fmla="*/ 3296920 h 4168140"/>
                <a:gd name="connsiteX95" fmla="*/ 8293100 w 11737340"/>
                <a:gd name="connsiteY95" fmla="*/ 3370580 h 4168140"/>
                <a:gd name="connsiteX96" fmla="*/ 8371840 w 11737340"/>
                <a:gd name="connsiteY96" fmla="*/ 3395980 h 4168140"/>
                <a:gd name="connsiteX97" fmla="*/ 8468360 w 11737340"/>
                <a:gd name="connsiteY97" fmla="*/ 3434080 h 4168140"/>
                <a:gd name="connsiteX98" fmla="*/ 8582660 w 11737340"/>
                <a:gd name="connsiteY98" fmla="*/ 3528060 h 4168140"/>
                <a:gd name="connsiteX99" fmla="*/ 8641080 w 11737340"/>
                <a:gd name="connsiteY99" fmla="*/ 3566160 h 4168140"/>
                <a:gd name="connsiteX100" fmla="*/ 8702040 w 11737340"/>
                <a:gd name="connsiteY100" fmla="*/ 3604260 h 4168140"/>
                <a:gd name="connsiteX101" fmla="*/ 8763000 w 11737340"/>
                <a:gd name="connsiteY101" fmla="*/ 3634740 h 4168140"/>
                <a:gd name="connsiteX102" fmla="*/ 8846820 w 11737340"/>
                <a:gd name="connsiteY102" fmla="*/ 3632200 h 4168140"/>
                <a:gd name="connsiteX103" fmla="*/ 8968740 w 11737340"/>
                <a:gd name="connsiteY103" fmla="*/ 3634740 h 4168140"/>
                <a:gd name="connsiteX104" fmla="*/ 9060180 w 11737340"/>
                <a:gd name="connsiteY104" fmla="*/ 3642360 h 4168140"/>
                <a:gd name="connsiteX105" fmla="*/ 9151620 w 11737340"/>
                <a:gd name="connsiteY105" fmla="*/ 3657600 h 4168140"/>
                <a:gd name="connsiteX106" fmla="*/ 9230360 w 11737340"/>
                <a:gd name="connsiteY106" fmla="*/ 3657600 h 4168140"/>
                <a:gd name="connsiteX107" fmla="*/ 9331960 w 11737340"/>
                <a:gd name="connsiteY107" fmla="*/ 3629660 h 4168140"/>
                <a:gd name="connsiteX108" fmla="*/ 9433560 w 11737340"/>
                <a:gd name="connsiteY108" fmla="*/ 3589020 h 4168140"/>
                <a:gd name="connsiteX109" fmla="*/ 9535160 w 11737340"/>
                <a:gd name="connsiteY109" fmla="*/ 3540760 h 4168140"/>
                <a:gd name="connsiteX110" fmla="*/ 9646920 w 11737340"/>
                <a:gd name="connsiteY110" fmla="*/ 3489960 h 4168140"/>
                <a:gd name="connsiteX111" fmla="*/ 9784080 w 11737340"/>
                <a:gd name="connsiteY111" fmla="*/ 3444240 h 4168140"/>
                <a:gd name="connsiteX112" fmla="*/ 9860280 w 11737340"/>
                <a:gd name="connsiteY112" fmla="*/ 3383280 h 4168140"/>
                <a:gd name="connsiteX113" fmla="*/ 9921240 w 11737340"/>
                <a:gd name="connsiteY113" fmla="*/ 3314700 h 4168140"/>
                <a:gd name="connsiteX114" fmla="*/ 9997440 w 11737340"/>
                <a:gd name="connsiteY114" fmla="*/ 3208020 h 4168140"/>
                <a:gd name="connsiteX115" fmla="*/ 10043160 w 11737340"/>
                <a:gd name="connsiteY115" fmla="*/ 3101340 h 4168140"/>
                <a:gd name="connsiteX116" fmla="*/ 10104120 w 11737340"/>
                <a:gd name="connsiteY116" fmla="*/ 3017520 h 4168140"/>
                <a:gd name="connsiteX117" fmla="*/ 10157460 w 11737340"/>
                <a:gd name="connsiteY117" fmla="*/ 2933700 h 4168140"/>
                <a:gd name="connsiteX118" fmla="*/ 10218420 w 11737340"/>
                <a:gd name="connsiteY118" fmla="*/ 2849880 h 4168140"/>
                <a:gd name="connsiteX119" fmla="*/ 10294620 w 11737340"/>
                <a:gd name="connsiteY119" fmla="*/ 2735580 h 4168140"/>
                <a:gd name="connsiteX120" fmla="*/ 10347960 w 11737340"/>
                <a:gd name="connsiteY120" fmla="*/ 2621280 h 4168140"/>
                <a:gd name="connsiteX121" fmla="*/ 10431780 w 11737340"/>
                <a:gd name="connsiteY121" fmla="*/ 2499360 h 4168140"/>
                <a:gd name="connsiteX122" fmla="*/ 10500360 w 11737340"/>
                <a:gd name="connsiteY122" fmla="*/ 2354580 h 4168140"/>
                <a:gd name="connsiteX123" fmla="*/ 10553700 w 11737340"/>
                <a:gd name="connsiteY123" fmla="*/ 2263140 h 4168140"/>
                <a:gd name="connsiteX124" fmla="*/ 10584180 w 11737340"/>
                <a:gd name="connsiteY124" fmla="*/ 2194560 h 4168140"/>
                <a:gd name="connsiteX125" fmla="*/ 10624820 w 11737340"/>
                <a:gd name="connsiteY125" fmla="*/ 2125980 h 4168140"/>
                <a:gd name="connsiteX126" fmla="*/ 10675620 w 11737340"/>
                <a:gd name="connsiteY126" fmla="*/ 2049780 h 4168140"/>
                <a:gd name="connsiteX127" fmla="*/ 10690860 w 11737340"/>
                <a:gd name="connsiteY127" fmla="*/ 1988820 h 4168140"/>
                <a:gd name="connsiteX128" fmla="*/ 10713720 w 11737340"/>
                <a:gd name="connsiteY128" fmla="*/ 1927860 h 4168140"/>
                <a:gd name="connsiteX129" fmla="*/ 10767060 w 11737340"/>
                <a:gd name="connsiteY129" fmla="*/ 1859280 h 4168140"/>
                <a:gd name="connsiteX130" fmla="*/ 10873740 w 11737340"/>
                <a:gd name="connsiteY130" fmla="*/ 1828800 h 4168140"/>
                <a:gd name="connsiteX131" fmla="*/ 11079480 w 11737340"/>
                <a:gd name="connsiteY131" fmla="*/ 1767840 h 4168140"/>
                <a:gd name="connsiteX132" fmla="*/ 11247120 w 11737340"/>
                <a:gd name="connsiteY132" fmla="*/ 1684020 h 4168140"/>
                <a:gd name="connsiteX133" fmla="*/ 11407140 w 11737340"/>
                <a:gd name="connsiteY133" fmla="*/ 1628140 h 4168140"/>
                <a:gd name="connsiteX134" fmla="*/ 11490960 w 11737340"/>
                <a:gd name="connsiteY134" fmla="*/ 1577340 h 4168140"/>
                <a:gd name="connsiteX135" fmla="*/ 11635740 w 11737340"/>
                <a:gd name="connsiteY135" fmla="*/ 1508760 h 4168140"/>
                <a:gd name="connsiteX136" fmla="*/ 11737340 w 11737340"/>
                <a:gd name="connsiteY136" fmla="*/ 1442720 h 4168140"/>
                <a:gd name="connsiteX137" fmla="*/ 11620500 w 11737340"/>
                <a:gd name="connsiteY137" fmla="*/ 1417320 h 4168140"/>
                <a:gd name="connsiteX138" fmla="*/ 11567160 w 11737340"/>
                <a:gd name="connsiteY138" fmla="*/ 1379220 h 4168140"/>
                <a:gd name="connsiteX139" fmla="*/ 11498580 w 11737340"/>
                <a:gd name="connsiteY139" fmla="*/ 1318260 h 4168140"/>
                <a:gd name="connsiteX140" fmla="*/ 11468100 w 11737340"/>
                <a:gd name="connsiteY140" fmla="*/ 1280160 h 4168140"/>
                <a:gd name="connsiteX141" fmla="*/ 11442700 w 11737340"/>
                <a:gd name="connsiteY141" fmla="*/ 1231900 h 4168140"/>
                <a:gd name="connsiteX142" fmla="*/ 11384280 w 11737340"/>
                <a:gd name="connsiteY142" fmla="*/ 1310640 h 4168140"/>
                <a:gd name="connsiteX143" fmla="*/ 11353800 w 11737340"/>
                <a:gd name="connsiteY143" fmla="*/ 1356360 h 4168140"/>
                <a:gd name="connsiteX144" fmla="*/ 11224260 w 11737340"/>
                <a:gd name="connsiteY144" fmla="*/ 1417320 h 4168140"/>
                <a:gd name="connsiteX145" fmla="*/ 11109960 w 11737340"/>
                <a:gd name="connsiteY145" fmla="*/ 1463040 h 4168140"/>
                <a:gd name="connsiteX146" fmla="*/ 10911840 w 11737340"/>
                <a:gd name="connsiteY146" fmla="*/ 1524000 h 4168140"/>
                <a:gd name="connsiteX147" fmla="*/ 10774680 w 11737340"/>
                <a:gd name="connsiteY147" fmla="*/ 1546860 h 4168140"/>
                <a:gd name="connsiteX148" fmla="*/ 10675620 w 11737340"/>
                <a:gd name="connsiteY148" fmla="*/ 1615440 h 4168140"/>
                <a:gd name="connsiteX149" fmla="*/ 10568940 w 11737340"/>
                <a:gd name="connsiteY149" fmla="*/ 1676400 h 4168140"/>
                <a:gd name="connsiteX150" fmla="*/ 10485120 w 11737340"/>
                <a:gd name="connsiteY150" fmla="*/ 1760220 h 4168140"/>
                <a:gd name="connsiteX151" fmla="*/ 10454640 w 11737340"/>
                <a:gd name="connsiteY151" fmla="*/ 1836420 h 4168140"/>
                <a:gd name="connsiteX152" fmla="*/ 10416540 w 11737340"/>
                <a:gd name="connsiteY152" fmla="*/ 1927860 h 4168140"/>
                <a:gd name="connsiteX153" fmla="*/ 10401300 w 11737340"/>
                <a:gd name="connsiteY153" fmla="*/ 2004060 h 4168140"/>
                <a:gd name="connsiteX154" fmla="*/ 10363200 w 11737340"/>
                <a:gd name="connsiteY154" fmla="*/ 2095500 h 4168140"/>
                <a:gd name="connsiteX155" fmla="*/ 10317480 w 11737340"/>
                <a:gd name="connsiteY155" fmla="*/ 2225040 h 4168140"/>
                <a:gd name="connsiteX156" fmla="*/ 10287000 w 11737340"/>
                <a:gd name="connsiteY156" fmla="*/ 2346960 h 4168140"/>
                <a:gd name="connsiteX157" fmla="*/ 10218420 w 11737340"/>
                <a:gd name="connsiteY157" fmla="*/ 2499360 h 4168140"/>
                <a:gd name="connsiteX158" fmla="*/ 10134600 w 11737340"/>
                <a:gd name="connsiteY158" fmla="*/ 2621280 h 4168140"/>
                <a:gd name="connsiteX159" fmla="*/ 10043160 w 11737340"/>
                <a:gd name="connsiteY159" fmla="*/ 2735580 h 4168140"/>
                <a:gd name="connsiteX160" fmla="*/ 9974580 w 11737340"/>
                <a:gd name="connsiteY160" fmla="*/ 2857500 h 4168140"/>
                <a:gd name="connsiteX161" fmla="*/ 9906000 w 11737340"/>
                <a:gd name="connsiteY161" fmla="*/ 2941320 h 4168140"/>
                <a:gd name="connsiteX162" fmla="*/ 9860280 w 11737340"/>
                <a:gd name="connsiteY162" fmla="*/ 3032760 h 4168140"/>
                <a:gd name="connsiteX163" fmla="*/ 9806940 w 11737340"/>
                <a:gd name="connsiteY163" fmla="*/ 3116580 h 4168140"/>
                <a:gd name="connsiteX164" fmla="*/ 9715500 w 11737340"/>
                <a:gd name="connsiteY164" fmla="*/ 3208020 h 4168140"/>
                <a:gd name="connsiteX165" fmla="*/ 9616440 w 11737340"/>
                <a:gd name="connsiteY165" fmla="*/ 3261360 h 4168140"/>
                <a:gd name="connsiteX166" fmla="*/ 9532620 w 11737340"/>
                <a:gd name="connsiteY166" fmla="*/ 3329940 h 4168140"/>
                <a:gd name="connsiteX167" fmla="*/ 9471660 w 11737340"/>
                <a:gd name="connsiteY167" fmla="*/ 3375660 h 4168140"/>
                <a:gd name="connsiteX168" fmla="*/ 9410700 w 11737340"/>
                <a:gd name="connsiteY168" fmla="*/ 3429000 h 4168140"/>
                <a:gd name="connsiteX169" fmla="*/ 9288780 w 11737340"/>
                <a:gd name="connsiteY169" fmla="*/ 3436620 h 4168140"/>
                <a:gd name="connsiteX170" fmla="*/ 9166860 w 11737340"/>
                <a:gd name="connsiteY170" fmla="*/ 3444240 h 4168140"/>
                <a:gd name="connsiteX171" fmla="*/ 9029700 w 11737340"/>
                <a:gd name="connsiteY171" fmla="*/ 3413760 h 4168140"/>
                <a:gd name="connsiteX172" fmla="*/ 8823960 w 11737340"/>
                <a:gd name="connsiteY172" fmla="*/ 3360420 h 4168140"/>
                <a:gd name="connsiteX173" fmla="*/ 8679180 w 11737340"/>
                <a:gd name="connsiteY173" fmla="*/ 3329940 h 4168140"/>
                <a:gd name="connsiteX174" fmla="*/ 8572500 w 11737340"/>
                <a:gd name="connsiteY174" fmla="*/ 3276600 h 4168140"/>
                <a:gd name="connsiteX175" fmla="*/ 8465820 w 11737340"/>
                <a:gd name="connsiteY175" fmla="*/ 3215640 h 4168140"/>
                <a:gd name="connsiteX176" fmla="*/ 8321040 w 11737340"/>
                <a:gd name="connsiteY176" fmla="*/ 3177540 h 4168140"/>
                <a:gd name="connsiteX177" fmla="*/ 8199120 w 11737340"/>
                <a:gd name="connsiteY177" fmla="*/ 3131820 h 4168140"/>
                <a:gd name="connsiteX178" fmla="*/ 8069580 w 11737340"/>
                <a:gd name="connsiteY178" fmla="*/ 3078480 h 4168140"/>
                <a:gd name="connsiteX179" fmla="*/ 7917180 w 11737340"/>
                <a:gd name="connsiteY179" fmla="*/ 2994660 h 4168140"/>
                <a:gd name="connsiteX180" fmla="*/ 7787640 w 11737340"/>
                <a:gd name="connsiteY180" fmla="*/ 2971800 h 4168140"/>
                <a:gd name="connsiteX181" fmla="*/ 7719060 w 11737340"/>
                <a:gd name="connsiteY181" fmla="*/ 2933700 h 4168140"/>
                <a:gd name="connsiteX182" fmla="*/ 7612380 w 11737340"/>
                <a:gd name="connsiteY182" fmla="*/ 2903220 h 4168140"/>
                <a:gd name="connsiteX183" fmla="*/ 7566660 w 11737340"/>
                <a:gd name="connsiteY183" fmla="*/ 2887980 h 4168140"/>
                <a:gd name="connsiteX184" fmla="*/ 7551420 w 11737340"/>
                <a:gd name="connsiteY184" fmla="*/ 2849880 h 4168140"/>
                <a:gd name="connsiteX185" fmla="*/ 7533640 w 11737340"/>
                <a:gd name="connsiteY185" fmla="*/ 2788920 h 4168140"/>
                <a:gd name="connsiteX186" fmla="*/ 7475220 w 11737340"/>
                <a:gd name="connsiteY186" fmla="*/ 2857500 h 4168140"/>
                <a:gd name="connsiteX187" fmla="*/ 7414260 w 11737340"/>
                <a:gd name="connsiteY187" fmla="*/ 2887980 h 4168140"/>
                <a:gd name="connsiteX188" fmla="*/ 7345680 w 11737340"/>
                <a:gd name="connsiteY188" fmla="*/ 2971800 h 4168140"/>
                <a:gd name="connsiteX189" fmla="*/ 7315200 w 11737340"/>
                <a:gd name="connsiteY189" fmla="*/ 2994660 h 4168140"/>
                <a:gd name="connsiteX190" fmla="*/ 7261860 w 11737340"/>
                <a:gd name="connsiteY190" fmla="*/ 3009900 h 4168140"/>
                <a:gd name="connsiteX191" fmla="*/ 7193280 w 11737340"/>
                <a:gd name="connsiteY191" fmla="*/ 3025140 h 4168140"/>
                <a:gd name="connsiteX192" fmla="*/ 7155180 w 11737340"/>
                <a:gd name="connsiteY192" fmla="*/ 3078480 h 4168140"/>
                <a:gd name="connsiteX193" fmla="*/ 7109460 w 11737340"/>
                <a:gd name="connsiteY193" fmla="*/ 3154680 h 4168140"/>
                <a:gd name="connsiteX194" fmla="*/ 7048500 w 11737340"/>
                <a:gd name="connsiteY194" fmla="*/ 3246120 h 4168140"/>
                <a:gd name="connsiteX195" fmla="*/ 6995160 w 11737340"/>
                <a:gd name="connsiteY195" fmla="*/ 3307080 h 4168140"/>
                <a:gd name="connsiteX196" fmla="*/ 6972300 w 11737340"/>
                <a:gd name="connsiteY196" fmla="*/ 3352800 h 4168140"/>
                <a:gd name="connsiteX197" fmla="*/ 6949440 w 11737340"/>
                <a:gd name="connsiteY197" fmla="*/ 3413760 h 4168140"/>
                <a:gd name="connsiteX198" fmla="*/ 6949440 w 11737340"/>
                <a:gd name="connsiteY198" fmla="*/ 3413760 h 4168140"/>
                <a:gd name="connsiteX199" fmla="*/ 6911340 w 11737340"/>
                <a:gd name="connsiteY199" fmla="*/ 3474720 h 4168140"/>
                <a:gd name="connsiteX200" fmla="*/ 6888480 w 11737340"/>
                <a:gd name="connsiteY200" fmla="*/ 3505200 h 4168140"/>
                <a:gd name="connsiteX201" fmla="*/ 6819900 w 11737340"/>
                <a:gd name="connsiteY201" fmla="*/ 3566160 h 4168140"/>
                <a:gd name="connsiteX202" fmla="*/ 6743700 w 11737340"/>
                <a:gd name="connsiteY202" fmla="*/ 3581400 h 4168140"/>
                <a:gd name="connsiteX203" fmla="*/ 6675120 w 11737340"/>
                <a:gd name="connsiteY203" fmla="*/ 3657600 h 4168140"/>
                <a:gd name="connsiteX204" fmla="*/ 6629400 w 11737340"/>
                <a:gd name="connsiteY204" fmla="*/ 3718560 h 4168140"/>
                <a:gd name="connsiteX205" fmla="*/ 6576060 w 11737340"/>
                <a:gd name="connsiteY205" fmla="*/ 3779520 h 4168140"/>
                <a:gd name="connsiteX206" fmla="*/ 6484620 w 11737340"/>
                <a:gd name="connsiteY206" fmla="*/ 3817620 h 4168140"/>
                <a:gd name="connsiteX207" fmla="*/ 6400800 w 11737340"/>
                <a:gd name="connsiteY207" fmla="*/ 3832860 h 4168140"/>
                <a:gd name="connsiteX208" fmla="*/ 6263640 w 11737340"/>
                <a:gd name="connsiteY208" fmla="*/ 3870960 h 4168140"/>
                <a:gd name="connsiteX209" fmla="*/ 6126480 w 11737340"/>
                <a:gd name="connsiteY209" fmla="*/ 3901440 h 4168140"/>
                <a:gd name="connsiteX210" fmla="*/ 6027420 w 11737340"/>
                <a:gd name="connsiteY210" fmla="*/ 3916680 h 4168140"/>
                <a:gd name="connsiteX211" fmla="*/ 5890260 w 11737340"/>
                <a:gd name="connsiteY211" fmla="*/ 3878580 h 4168140"/>
                <a:gd name="connsiteX212" fmla="*/ 5821680 w 11737340"/>
                <a:gd name="connsiteY212" fmla="*/ 3863340 h 4168140"/>
                <a:gd name="connsiteX213" fmla="*/ 5737860 w 11737340"/>
                <a:gd name="connsiteY213" fmla="*/ 3825240 h 4168140"/>
                <a:gd name="connsiteX214" fmla="*/ 5638800 w 11737340"/>
                <a:gd name="connsiteY214" fmla="*/ 3794760 h 4168140"/>
                <a:gd name="connsiteX215" fmla="*/ 5524500 w 11737340"/>
                <a:gd name="connsiteY215" fmla="*/ 3756660 h 4168140"/>
                <a:gd name="connsiteX216" fmla="*/ 5448300 w 11737340"/>
                <a:gd name="connsiteY216" fmla="*/ 3718560 h 4168140"/>
                <a:gd name="connsiteX217" fmla="*/ 5349240 w 11737340"/>
                <a:gd name="connsiteY217" fmla="*/ 3657600 h 4168140"/>
                <a:gd name="connsiteX218" fmla="*/ 5295900 w 11737340"/>
                <a:gd name="connsiteY218" fmla="*/ 3619500 h 4168140"/>
                <a:gd name="connsiteX219" fmla="*/ 5234940 w 11737340"/>
                <a:gd name="connsiteY219" fmla="*/ 3596640 h 4168140"/>
                <a:gd name="connsiteX220" fmla="*/ 5135880 w 11737340"/>
                <a:gd name="connsiteY220" fmla="*/ 3550920 h 4168140"/>
                <a:gd name="connsiteX221" fmla="*/ 5059680 w 11737340"/>
                <a:gd name="connsiteY221" fmla="*/ 3505200 h 4168140"/>
                <a:gd name="connsiteX222" fmla="*/ 5029200 w 11737340"/>
                <a:gd name="connsiteY222" fmla="*/ 3482340 h 4168140"/>
                <a:gd name="connsiteX223" fmla="*/ 4960620 w 11737340"/>
                <a:gd name="connsiteY223" fmla="*/ 3413760 h 4168140"/>
                <a:gd name="connsiteX224" fmla="*/ 4876800 w 11737340"/>
                <a:gd name="connsiteY224" fmla="*/ 3299460 h 4168140"/>
                <a:gd name="connsiteX225" fmla="*/ 4808220 w 11737340"/>
                <a:gd name="connsiteY225" fmla="*/ 3200400 h 4168140"/>
                <a:gd name="connsiteX226" fmla="*/ 4777740 w 11737340"/>
                <a:gd name="connsiteY226" fmla="*/ 3147060 h 4168140"/>
                <a:gd name="connsiteX227" fmla="*/ 4724400 w 11737340"/>
                <a:gd name="connsiteY227" fmla="*/ 3108960 h 4168140"/>
                <a:gd name="connsiteX228" fmla="*/ 4648200 w 11737340"/>
                <a:gd name="connsiteY228" fmla="*/ 3063240 h 4168140"/>
                <a:gd name="connsiteX229" fmla="*/ 4533900 w 11737340"/>
                <a:gd name="connsiteY229" fmla="*/ 2979420 h 4168140"/>
                <a:gd name="connsiteX230" fmla="*/ 4427220 w 11737340"/>
                <a:gd name="connsiteY230" fmla="*/ 2941320 h 4168140"/>
                <a:gd name="connsiteX231" fmla="*/ 4366260 w 11737340"/>
                <a:gd name="connsiteY231" fmla="*/ 2903220 h 4168140"/>
                <a:gd name="connsiteX232" fmla="*/ 4244340 w 11737340"/>
                <a:gd name="connsiteY232" fmla="*/ 2842260 h 4168140"/>
                <a:gd name="connsiteX233" fmla="*/ 4145280 w 11737340"/>
                <a:gd name="connsiteY233" fmla="*/ 2811780 h 4168140"/>
                <a:gd name="connsiteX234" fmla="*/ 4038600 w 11737340"/>
                <a:gd name="connsiteY234" fmla="*/ 2804160 h 4168140"/>
                <a:gd name="connsiteX235" fmla="*/ 3954780 w 11737340"/>
                <a:gd name="connsiteY235" fmla="*/ 2819400 h 4168140"/>
                <a:gd name="connsiteX236" fmla="*/ 3863340 w 11737340"/>
                <a:gd name="connsiteY236" fmla="*/ 2804160 h 4168140"/>
                <a:gd name="connsiteX237" fmla="*/ 3741420 w 11737340"/>
                <a:gd name="connsiteY237" fmla="*/ 2781300 h 4168140"/>
                <a:gd name="connsiteX238" fmla="*/ 3649980 w 11737340"/>
                <a:gd name="connsiteY238" fmla="*/ 2743200 h 4168140"/>
                <a:gd name="connsiteX239" fmla="*/ 3573780 w 11737340"/>
                <a:gd name="connsiteY239" fmla="*/ 2674620 h 4168140"/>
                <a:gd name="connsiteX240" fmla="*/ 3482340 w 11737340"/>
                <a:gd name="connsiteY240" fmla="*/ 2621280 h 4168140"/>
                <a:gd name="connsiteX241" fmla="*/ 3436620 w 11737340"/>
                <a:gd name="connsiteY241" fmla="*/ 2552700 h 4168140"/>
                <a:gd name="connsiteX242" fmla="*/ 3329940 w 11737340"/>
                <a:gd name="connsiteY242" fmla="*/ 2423160 h 4168140"/>
                <a:gd name="connsiteX243" fmla="*/ 3261360 w 11737340"/>
                <a:gd name="connsiteY243" fmla="*/ 2324100 h 4168140"/>
                <a:gd name="connsiteX244" fmla="*/ 3131820 w 11737340"/>
                <a:gd name="connsiteY244" fmla="*/ 2209800 h 4168140"/>
                <a:gd name="connsiteX245" fmla="*/ 3040380 w 11737340"/>
                <a:gd name="connsiteY245" fmla="*/ 2141220 h 4168140"/>
                <a:gd name="connsiteX246" fmla="*/ 2910840 w 11737340"/>
                <a:gd name="connsiteY246" fmla="*/ 2034540 h 4168140"/>
                <a:gd name="connsiteX247" fmla="*/ 2849880 w 11737340"/>
                <a:gd name="connsiteY247" fmla="*/ 1958340 h 4168140"/>
                <a:gd name="connsiteX248" fmla="*/ 2743200 w 11737340"/>
                <a:gd name="connsiteY248" fmla="*/ 1889760 h 4168140"/>
                <a:gd name="connsiteX249" fmla="*/ 2659380 w 11737340"/>
                <a:gd name="connsiteY249" fmla="*/ 1844040 h 4168140"/>
                <a:gd name="connsiteX250" fmla="*/ 2575560 w 11737340"/>
                <a:gd name="connsiteY250" fmla="*/ 1744980 h 4168140"/>
                <a:gd name="connsiteX251" fmla="*/ 2468880 w 11737340"/>
                <a:gd name="connsiteY251" fmla="*/ 1645920 h 4168140"/>
                <a:gd name="connsiteX252" fmla="*/ 2400300 w 11737340"/>
                <a:gd name="connsiteY252" fmla="*/ 1607820 h 4168140"/>
                <a:gd name="connsiteX253" fmla="*/ 2263140 w 11737340"/>
                <a:gd name="connsiteY253" fmla="*/ 1501140 h 4168140"/>
                <a:gd name="connsiteX254" fmla="*/ 2171700 w 11737340"/>
                <a:gd name="connsiteY254" fmla="*/ 1432560 h 4168140"/>
                <a:gd name="connsiteX255" fmla="*/ 2087880 w 11737340"/>
                <a:gd name="connsiteY255" fmla="*/ 1363980 h 4168140"/>
                <a:gd name="connsiteX256" fmla="*/ 1950720 w 11737340"/>
                <a:gd name="connsiteY256" fmla="*/ 1272540 h 4168140"/>
                <a:gd name="connsiteX257" fmla="*/ 1805940 w 11737340"/>
                <a:gd name="connsiteY257" fmla="*/ 1135380 h 4168140"/>
                <a:gd name="connsiteX258" fmla="*/ 1729740 w 11737340"/>
                <a:gd name="connsiteY258" fmla="*/ 1089660 h 4168140"/>
                <a:gd name="connsiteX259" fmla="*/ 1668780 w 11737340"/>
                <a:gd name="connsiteY259" fmla="*/ 1043940 h 4168140"/>
                <a:gd name="connsiteX260" fmla="*/ 1592580 w 11737340"/>
                <a:gd name="connsiteY260" fmla="*/ 990600 h 4168140"/>
                <a:gd name="connsiteX261" fmla="*/ 1470660 w 11737340"/>
                <a:gd name="connsiteY261" fmla="*/ 891540 h 4168140"/>
                <a:gd name="connsiteX262" fmla="*/ 1386840 w 11737340"/>
                <a:gd name="connsiteY262" fmla="*/ 845820 h 4168140"/>
                <a:gd name="connsiteX263" fmla="*/ 1318260 w 11737340"/>
                <a:gd name="connsiteY263" fmla="*/ 784860 h 4168140"/>
                <a:gd name="connsiteX264" fmla="*/ 1264920 w 11737340"/>
                <a:gd name="connsiteY264" fmla="*/ 723900 h 4168140"/>
                <a:gd name="connsiteX265" fmla="*/ 1181100 w 11737340"/>
                <a:gd name="connsiteY265" fmla="*/ 647700 h 4168140"/>
                <a:gd name="connsiteX266" fmla="*/ 1089660 w 11737340"/>
                <a:gd name="connsiteY266" fmla="*/ 624840 h 4168140"/>
                <a:gd name="connsiteX267" fmla="*/ 1021080 w 11737340"/>
                <a:gd name="connsiteY267" fmla="*/ 586740 h 4168140"/>
                <a:gd name="connsiteX268" fmla="*/ 937260 w 11737340"/>
                <a:gd name="connsiteY268" fmla="*/ 548640 h 4168140"/>
                <a:gd name="connsiteX269" fmla="*/ 830580 w 11737340"/>
                <a:gd name="connsiteY269" fmla="*/ 510540 h 4168140"/>
                <a:gd name="connsiteX270" fmla="*/ 754380 w 11737340"/>
                <a:gd name="connsiteY270" fmla="*/ 457200 h 4168140"/>
                <a:gd name="connsiteX271" fmla="*/ 708660 w 11737340"/>
                <a:gd name="connsiteY271" fmla="*/ 419100 h 4168140"/>
                <a:gd name="connsiteX272" fmla="*/ 609600 w 11737340"/>
                <a:gd name="connsiteY272" fmla="*/ 396240 h 4168140"/>
                <a:gd name="connsiteX273" fmla="*/ 548640 w 11737340"/>
                <a:gd name="connsiteY273" fmla="*/ 320040 h 4168140"/>
                <a:gd name="connsiteX274" fmla="*/ 510540 w 11737340"/>
                <a:gd name="connsiteY274" fmla="*/ 251460 h 4168140"/>
                <a:gd name="connsiteX275" fmla="*/ 464820 w 11737340"/>
                <a:gd name="connsiteY275" fmla="*/ 190500 h 4168140"/>
                <a:gd name="connsiteX276" fmla="*/ 411480 w 11737340"/>
                <a:gd name="connsiteY276" fmla="*/ 137160 h 4168140"/>
                <a:gd name="connsiteX277" fmla="*/ 373380 w 11737340"/>
                <a:gd name="connsiteY277" fmla="*/ 45720 h 4168140"/>
                <a:gd name="connsiteX278" fmla="*/ 342900 w 11737340"/>
                <a:gd name="connsiteY278" fmla="*/ 0 h 4168140"/>
                <a:gd name="connsiteX279" fmla="*/ 327660 w 11737340"/>
                <a:gd name="connsiteY279" fmla="*/ 60960 h 4168140"/>
                <a:gd name="connsiteX280" fmla="*/ 289560 w 11737340"/>
                <a:gd name="connsiteY280" fmla="*/ 91440 h 4168140"/>
                <a:gd name="connsiteX281" fmla="*/ 236220 w 11737340"/>
                <a:gd name="connsiteY281" fmla="*/ 114300 h 4168140"/>
                <a:gd name="connsiteX282" fmla="*/ 198120 w 11737340"/>
                <a:gd name="connsiteY282" fmla="*/ 175260 h 4168140"/>
                <a:gd name="connsiteX283" fmla="*/ 175260 w 11737340"/>
                <a:gd name="connsiteY283" fmla="*/ 228600 h 4168140"/>
                <a:gd name="connsiteX284" fmla="*/ 114300 w 11737340"/>
                <a:gd name="connsiteY284" fmla="*/ 236220 h 4168140"/>
                <a:gd name="connsiteX285" fmla="*/ 45720 w 11737340"/>
                <a:gd name="connsiteY285" fmla="*/ 251460 h 4168140"/>
                <a:gd name="connsiteX286" fmla="*/ 0 w 11737340"/>
                <a:gd name="connsiteY286" fmla="*/ 281940 h 4168140"/>
                <a:gd name="connsiteX287" fmla="*/ 68580 w 11737340"/>
                <a:gd name="connsiteY287" fmla="*/ 320040 h 4168140"/>
                <a:gd name="connsiteX0" fmla="*/ 68580 w 11737340"/>
                <a:gd name="connsiteY0" fmla="*/ 320040 h 4168140"/>
                <a:gd name="connsiteX1" fmla="*/ 121920 w 11737340"/>
                <a:gd name="connsiteY1" fmla="*/ 381000 h 4168140"/>
                <a:gd name="connsiteX2" fmla="*/ 198120 w 11737340"/>
                <a:gd name="connsiteY2" fmla="*/ 419100 h 4168140"/>
                <a:gd name="connsiteX3" fmla="*/ 320040 w 11737340"/>
                <a:gd name="connsiteY3" fmla="*/ 510540 h 4168140"/>
                <a:gd name="connsiteX4" fmla="*/ 411480 w 11737340"/>
                <a:gd name="connsiteY4" fmla="*/ 563880 h 4168140"/>
                <a:gd name="connsiteX5" fmla="*/ 472440 w 11737340"/>
                <a:gd name="connsiteY5" fmla="*/ 632460 h 4168140"/>
                <a:gd name="connsiteX6" fmla="*/ 601980 w 11737340"/>
                <a:gd name="connsiteY6" fmla="*/ 708660 h 4168140"/>
                <a:gd name="connsiteX7" fmla="*/ 739140 w 11737340"/>
                <a:gd name="connsiteY7" fmla="*/ 784860 h 4168140"/>
                <a:gd name="connsiteX8" fmla="*/ 861060 w 11737340"/>
                <a:gd name="connsiteY8" fmla="*/ 868680 h 4168140"/>
                <a:gd name="connsiteX9" fmla="*/ 944880 w 11737340"/>
                <a:gd name="connsiteY9" fmla="*/ 952500 h 4168140"/>
                <a:gd name="connsiteX10" fmla="*/ 1021080 w 11737340"/>
                <a:gd name="connsiteY10" fmla="*/ 1005840 h 4168140"/>
                <a:gd name="connsiteX11" fmla="*/ 1097280 w 11737340"/>
                <a:gd name="connsiteY11" fmla="*/ 1043940 h 4168140"/>
                <a:gd name="connsiteX12" fmla="*/ 1181100 w 11737340"/>
                <a:gd name="connsiteY12" fmla="*/ 1104900 h 4168140"/>
                <a:gd name="connsiteX13" fmla="*/ 1249680 w 11737340"/>
                <a:gd name="connsiteY13" fmla="*/ 1150620 h 4168140"/>
                <a:gd name="connsiteX14" fmla="*/ 1341120 w 11737340"/>
                <a:gd name="connsiteY14" fmla="*/ 1196340 h 4168140"/>
                <a:gd name="connsiteX15" fmla="*/ 1417320 w 11737340"/>
                <a:gd name="connsiteY15" fmla="*/ 1257300 h 4168140"/>
                <a:gd name="connsiteX16" fmla="*/ 1493520 w 11737340"/>
                <a:gd name="connsiteY16" fmla="*/ 1333500 h 4168140"/>
                <a:gd name="connsiteX17" fmla="*/ 1569720 w 11737340"/>
                <a:gd name="connsiteY17" fmla="*/ 1356360 h 4168140"/>
                <a:gd name="connsiteX18" fmla="*/ 1684020 w 11737340"/>
                <a:gd name="connsiteY18" fmla="*/ 1424940 h 4168140"/>
                <a:gd name="connsiteX19" fmla="*/ 1729740 w 11737340"/>
                <a:gd name="connsiteY19" fmla="*/ 1485900 h 4168140"/>
                <a:gd name="connsiteX20" fmla="*/ 1844040 w 11737340"/>
                <a:gd name="connsiteY20" fmla="*/ 1569720 h 4168140"/>
                <a:gd name="connsiteX21" fmla="*/ 1935480 w 11737340"/>
                <a:gd name="connsiteY21" fmla="*/ 1615440 h 4168140"/>
                <a:gd name="connsiteX22" fmla="*/ 2049780 w 11737340"/>
                <a:gd name="connsiteY22" fmla="*/ 1691640 h 4168140"/>
                <a:gd name="connsiteX23" fmla="*/ 2133600 w 11737340"/>
                <a:gd name="connsiteY23" fmla="*/ 1729740 h 4168140"/>
                <a:gd name="connsiteX24" fmla="*/ 2202180 w 11737340"/>
                <a:gd name="connsiteY24" fmla="*/ 1805940 h 4168140"/>
                <a:gd name="connsiteX25" fmla="*/ 2255520 w 11737340"/>
                <a:gd name="connsiteY25" fmla="*/ 1821180 h 4168140"/>
                <a:gd name="connsiteX26" fmla="*/ 2316480 w 11737340"/>
                <a:gd name="connsiteY26" fmla="*/ 1866900 h 4168140"/>
                <a:gd name="connsiteX27" fmla="*/ 2423160 w 11737340"/>
                <a:gd name="connsiteY27" fmla="*/ 2004060 h 4168140"/>
                <a:gd name="connsiteX28" fmla="*/ 2476500 w 11737340"/>
                <a:gd name="connsiteY28" fmla="*/ 2087880 h 4168140"/>
                <a:gd name="connsiteX29" fmla="*/ 2567940 w 11737340"/>
                <a:gd name="connsiteY29" fmla="*/ 2148840 h 4168140"/>
                <a:gd name="connsiteX30" fmla="*/ 2682240 w 11737340"/>
                <a:gd name="connsiteY30" fmla="*/ 2186940 h 4168140"/>
                <a:gd name="connsiteX31" fmla="*/ 2743200 w 11737340"/>
                <a:gd name="connsiteY31" fmla="*/ 2209800 h 4168140"/>
                <a:gd name="connsiteX32" fmla="*/ 2811780 w 11737340"/>
                <a:gd name="connsiteY32" fmla="*/ 2247900 h 4168140"/>
                <a:gd name="connsiteX33" fmla="*/ 2887980 w 11737340"/>
                <a:gd name="connsiteY33" fmla="*/ 2301240 h 4168140"/>
                <a:gd name="connsiteX34" fmla="*/ 2979420 w 11737340"/>
                <a:gd name="connsiteY34" fmla="*/ 2385060 h 4168140"/>
                <a:gd name="connsiteX35" fmla="*/ 3055620 w 11737340"/>
                <a:gd name="connsiteY35" fmla="*/ 2461260 h 4168140"/>
                <a:gd name="connsiteX36" fmla="*/ 3139440 w 11737340"/>
                <a:gd name="connsiteY36" fmla="*/ 2537460 h 4168140"/>
                <a:gd name="connsiteX37" fmla="*/ 3261360 w 11737340"/>
                <a:gd name="connsiteY37" fmla="*/ 2628900 h 4168140"/>
                <a:gd name="connsiteX38" fmla="*/ 3345180 w 11737340"/>
                <a:gd name="connsiteY38" fmla="*/ 2720340 h 4168140"/>
                <a:gd name="connsiteX39" fmla="*/ 3444240 w 11737340"/>
                <a:gd name="connsiteY39" fmla="*/ 2796540 h 4168140"/>
                <a:gd name="connsiteX40" fmla="*/ 3558540 w 11737340"/>
                <a:gd name="connsiteY40" fmla="*/ 2872740 h 4168140"/>
                <a:gd name="connsiteX41" fmla="*/ 3619500 w 11737340"/>
                <a:gd name="connsiteY41" fmla="*/ 2979420 h 4168140"/>
                <a:gd name="connsiteX42" fmla="*/ 3619500 w 11737340"/>
                <a:gd name="connsiteY42" fmla="*/ 2979420 h 4168140"/>
                <a:gd name="connsiteX43" fmla="*/ 3649980 w 11737340"/>
                <a:gd name="connsiteY43" fmla="*/ 3048000 h 4168140"/>
                <a:gd name="connsiteX44" fmla="*/ 3703320 w 11737340"/>
                <a:gd name="connsiteY44" fmla="*/ 3086100 h 4168140"/>
                <a:gd name="connsiteX45" fmla="*/ 3764280 w 11737340"/>
                <a:gd name="connsiteY45" fmla="*/ 3063240 h 4168140"/>
                <a:gd name="connsiteX46" fmla="*/ 3848100 w 11737340"/>
                <a:gd name="connsiteY46" fmla="*/ 3025140 h 4168140"/>
                <a:gd name="connsiteX47" fmla="*/ 3916680 w 11737340"/>
                <a:gd name="connsiteY47" fmla="*/ 3032760 h 4168140"/>
                <a:gd name="connsiteX48" fmla="*/ 4030980 w 11737340"/>
                <a:gd name="connsiteY48" fmla="*/ 3063240 h 4168140"/>
                <a:gd name="connsiteX49" fmla="*/ 4137660 w 11737340"/>
                <a:gd name="connsiteY49" fmla="*/ 3101340 h 4168140"/>
                <a:gd name="connsiteX50" fmla="*/ 4259580 w 11737340"/>
                <a:gd name="connsiteY50" fmla="*/ 3147060 h 4168140"/>
                <a:gd name="connsiteX51" fmla="*/ 4381500 w 11737340"/>
                <a:gd name="connsiteY51" fmla="*/ 3192780 h 4168140"/>
                <a:gd name="connsiteX52" fmla="*/ 4526280 w 11737340"/>
                <a:gd name="connsiteY52" fmla="*/ 3276600 h 4168140"/>
                <a:gd name="connsiteX53" fmla="*/ 4587240 w 11737340"/>
                <a:gd name="connsiteY53" fmla="*/ 3299460 h 4168140"/>
                <a:gd name="connsiteX54" fmla="*/ 4610100 w 11737340"/>
                <a:gd name="connsiteY54" fmla="*/ 3352800 h 4168140"/>
                <a:gd name="connsiteX55" fmla="*/ 4648200 w 11737340"/>
                <a:gd name="connsiteY55" fmla="*/ 3436620 h 4168140"/>
                <a:gd name="connsiteX56" fmla="*/ 4671060 w 11737340"/>
                <a:gd name="connsiteY56" fmla="*/ 3520440 h 4168140"/>
                <a:gd name="connsiteX57" fmla="*/ 4678680 w 11737340"/>
                <a:gd name="connsiteY57" fmla="*/ 3589020 h 4168140"/>
                <a:gd name="connsiteX58" fmla="*/ 4686300 w 11737340"/>
                <a:gd name="connsiteY58" fmla="*/ 3649980 h 4168140"/>
                <a:gd name="connsiteX59" fmla="*/ 4724400 w 11737340"/>
                <a:gd name="connsiteY59" fmla="*/ 3680460 h 4168140"/>
                <a:gd name="connsiteX60" fmla="*/ 4785360 w 11737340"/>
                <a:gd name="connsiteY60" fmla="*/ 3672840 h 4168140"/>
                <a:gd name="connsiteX61" fmla="*/ 4869180 w 11737340"/>
                <a:gd name="connsiteY61" fmla="*/ 3703320 h 4168140"/>
                <a:gd name="connsiteX62" fmla="*/ 4914900 w 11737340"/>
                <a:gd name="connsiteY62" fmla="*/ 3756660 h 4168140"/>
                <a:gd name="connsiteX63" fmla="*/ 5105400 w 11737340"/>
                <a:gd name="connsiteY63" fmla="*/ 3832860 h 4168140"/>
                <a:gd name="connsiteX64" fmla="*/ 5173980 w 11737340"/>
                <a:gd name="connsiteY64" fmla="*/ 3886200 h 4168140"/>
                <a:gd name="connsiteX65" fmla="*/ 5242560 w 11737340"/>
                <a:gd name="connsiteY65" fmla="*/ 3924300 h 4168140"/>
                <a:gd name="connsiteX66" fmla="*/ 5364480 w 11737340"/>
                <a:gd name="connsiteY66" fmla="*/ 3962400 h 4168140"/>
                <a:gd name="connsiteX67" fmla="*/ 5516880 w 11737340"/>
                <a:gd name="connsiteY67" fmla="*/ 4046220 h 4168140"/>
                <a:gd name="connsiteX68" fmla="*/ 5585460 w 11737340"/>
                <a:gd name="connsiteY68" fmla="*/ 4099560 h 4168140"/>
                <a:gd name="connsiteX69" fmla="*/ 5661660 w 11737340"/>
                <a:gd name="connsiteY69" fmla="*/ 4122420 h 4168140"/>
                <a:gd name="connsiteX70" fmla="*/ 5745480 w 11737340"/>
                <a:gd name="connsiteY70" fmla="*/ 4130040 h 4168140"/>
                <a:gd name="connsiteX71" fmla="*/ 5836920 w 11737340"/>
                <a:gd name="connsiteY71" fmla="*/ 4130040 h 4168140"/>
                <a:gd name="connsiteX72" fmla="*/ 5951220 w 11737340"/>
                <a:gd name="connsiteY72" fmla="*/ 4145280 h 4168140"/>
                <a:gd name="connsiteX73" fmla="*/ 6035040 w 11737340"/>
                <a:gd name="connsiteY73" fmla="*/ 4168140 h 4168140"/>
                <a:gd name="connsiteX74" fmla="*/ 6149340 w 11737340"/>
                <a:gd name="connsiteY74" fmla="*/ 4137660 h 4168140"/>
                <a:gd name="connsiteX75" fmla="*/ 6286500 w 11737340"/>
                <a:gd name="connsiteY75" fmla="*/ 4114800 h 4168140"/>
                <a:gd name="connsiteX76" fmla="*/ 6393180 w 11737340"/>
                <a:gd name="connsiteY76" fmla="*/ 4053840 h 4168140"/>
                <a:gd name="connsiteX77" fmla="*/ 6484620 w 11737340"/>
                <a:gd name="connsiteY77" fmla="*/ 4038600 h 4168140"/>
                <a:gd name="connsiteX78" fmla="*/ 6583680 w 11737340"/>
                <a:gd name="connsiteY78" fmla="*/ 3970020 h 4168140"/>
                <a:gd name="connsiteX79" fmla="*/ 6697980 w 11737340"/>
                <a:gd name="connsiteY79" fmla="*/ 3886200 h 4168140"/>
                <a:gd name="connsiteX80" fmla="*/ 6728460 w 11737340"/>
                <a:gd name="connsiteY80" fmla="*/ 3817620 h 4168140"/>
                <a:gd name="connsiteX81" fmla="*/ 6842760 w 11737340"/>
                <a:gd name="connsiteY81" fmla="*/ 3733800 h 4168140"/>
                <a:gd name="connsiteX82" fmla="*/ 6972300 w 11737340"/>
                <a:gd name="connsiteY82" fmla="*/ 3642360 h 4168140"/>
                <a:gd name="connsiteX83" fmla="*/ 7078980 w 11737340"/>
                <a:gd name="connsiteY83" fmla="*/ 3528060 h 4168140"/>
                <a:gd name="connsiteX84" fmla="*/ 7165340 w 11737340"/>
                <a:gd name="connsiteY84" fmla="*/ 3454400 h 4168140"/>
                <a:gd name="connsiteX85" fmla="*/ 7287260 w 11737340"/>
                <a:gd name="connsiteY85" fmla="*/ 3296920 h 4168140"/>
                <a:gd name="connsiteX86" fmla="*/ 7338060 w 11737340"/>
                <a:gd name="connsiteY86" fmla="*/ 3200400 h 4168140"/>
                <a:gd name="connsiteX87" fmla="*/ 7383780 w 11737340"/>
                <a:gd name="connsiteY87" fmla="*/ 3144520 h 4168140"/>
                <a:gd name="connsiteX88" fmla="*/ 7444740 w 11737340"/>
                <a:gd name="connsiteY88" fmla="*/ 3093720 h 4168140"/>
                <a:gd name="connsiteX89" fmla="*/ 7513320 w 11737340"/>
                <a:gd name="connsiteY89" fmla="*/ 3101340 h 4168140"/>
                <a:gd name="connsiteX90" fmla="*/ 7576820 w 11737340"/>
                <a:gd name="connsiteY90" fmla="*/ 3093720 h 4168140"/>
                <a:gd name="connsiteX91" fmla="*/ 7729220 w 11737340"/>
                <a:gd name="connsiteY91" fmla="*/ 3136900 h 4168140"/>
                <a:gd name="connsiteX92" fmla="*/ 7833360 w 11737340"/>
                <a:gd name="connsiteY92" fmla="*/ 3180080 h 4168140"/>
                <a:gd name="connsiteX93" fmla="*/ 7967980 w 11737340"/>
                <a:gd name="connsiteY93" fmla="*/ 3208020 h 4168140"/>
                <a:gd name="connsiteX94" fmla="*/ 8161020 w 11737340"/>
                <a:gd name="connsiteY94" fmla="*/ 3296920 h 4168140"/>
                <a:gd name="connsiteX95" fmla="*/ 8293100 w 11737340"/>
                <a:gd name="connsiteY95" fmla="*/ 3370580 h 4168140"/>
                <a:gd name="connsiteX96" fmla="*/ 8371840 w 11737340"/>
                <a:gd name="connsiteY96" fmla="*/ 3395980 h 4168140"/>
                <a:gd name="connsiteX97" fmla="*/ 8468360 w 11737340"/>
                <a:gd name="connsiteY97" fmla="*/ 3434080 h 4168140"/>
                <a:gd name="connsiteX98" fmla="*/ 8582660 w 11737340"/>
                <a:gd name="connsiteY98" fmla="*/ 3528060 h 4168140"/>
                <a:gd name="connsiteX99" fmla="*/ 8641080 w 11737340"/>
                <a:gd name="connsiteY99" fmla="*/ 3566160 h 4168140"/>
                <a:gd name="connsiteX100" fmla="*/ 8702040 w 11737340"/>
                <a:gd name="connsiteY100" fmla="*/ 3604260 h 4168140"/>
                <a:gd name="connsiteX101" fmla="*/ 8763000 w 11737340"/>
                <a:gd name="connsiteY101" fmla="*/ 3634740 h 4168140"/>
                <a:gd name="connsiteX102" fmla="*/ 8846820 w 11737340"/>
                <a:gd name="connsiteY102" fmla="*/ 3632200 h 4168140"/>
                <a:gd name="connsiteX103" fmla="*/ 8968740 w 11737340"/>
                <a:gd name="connsiteY103" fmla="*/ 3634740 h 4168140"/>
                <a:gd name="connsiteX104" fmla="*/ 9060180 w 11737340"/>
                <a:gd name="connsiteY104" fmla="*/ 3642360 h 4168140"/>
                <a:gd name="connsiteX105" fmla="*/ 9151620 w 11737340"/>
                <a:gd name="connsiteY105" fmla="*/ 3657600 h 4168140"/>
                <a:gd name="connsiteX106" fmla="*/ 9230360 w 11737340"/>
                <a:gd name="connsiteY106" fmla="*/ 3657600 h 4168140"/>
                <a:gd name="connsiteX107" fmla="*/ 9331960 w 11737340"/>
                <a:gd name="connsiteY107" fmla="*/ 3629660 h 4168140"/>
                <a:gd name="connsiteX108" fmla="*/ 9433560 w 11737340"/>
                <a:gd name="connsiteY108" fmla="*/ 3589020 h 4168140"/>
                <a:gd name="connsiteX109" fmla="*/ 9535160 w 11737340"/>
                <a:gd name="connsiteY109" fmla="*/ 3540760 h 4168140"/>
                <a:gd name="connsiteX110" fmla="*/ 9646920 w 11737340"/>
                <a:gd name="connsiteY110" fmla="*/ 3489960 h 4168140"/>
                <a:gd name="connsiteX111" fmla="*/ 9784080 w 11737340"/>
                <a:gd name="connsiteY111" fmla="*/ 3444240 h 4168140"/>
                <a:gd name="connsiteX112" fmla="*/ 9860280 w 11737340"/>
                <a:gd name="connsiteY112" fmla="*/ 3383280 h 4168140"/>
                <a:gd name="connsiteX113" fmla="*/ 9921240 w 11737340"/>
                <a:gd name="connsiteY113" fmla="*/ 3314700 h 4168140"/>
                <a:gd name="connsiteX114" fmla="*/ 9997440 w 11737340"/>
                <a:gd name="connsiteY114" fmla="*/ 3208020 h 4168140"/>
                <a:gd name="connsiteX115" fmla="*/ 10043160 w 11737340"/>
                <a:gd name="connsiteY115" fmla="*/ 3101340 h 4168140"/>
                <a:gd name="connsiteX116" fmla="*/ 10104120 w 11737340"/>
                <a:gd name="connsiteY116" fmla="*/ 3017520 h 4168140"/>
                <a:gd name="connsiteX117" fmla="*/ 10157460 w 11737340"/>
                <a:gd name="connsiteY117" fmla="*/ 2933700 h 4168140"/>
                <a:gd name="connsiteX118" fmla="*/ 10218420 w 11737340"/>
                <a:gd name="connsiteY118" fmla="*/ 2849880 h 4168140"/>
                <a:gd name="connsiteX119" fmla="*/ 10294620 w 11737340"/>
                <a:gd name="connsiteY119" fmla="*/ 2735580 h 4168140"/>
                <a:gd name="connsiteX120" fmla="*/ 10347960 w 11737340"/>
                <a:gd name="connsiteY120" fmla="*/ 2621280 h 4168140"/>
                <a:gd name="connsiteX121" fmla="*/ 10431780 w 11737340"/>
                <a:gd name="connsiteY121" fmla="*/ 2499360 h 4168140"/>
                <a:gd name="connsiteX122" fmla="*/ 10500360 w 11737340"/>
                <a:gd name="connsiteY122" fmla="*/ 2354580 h 4168140"/>
                <a:gd name="connsiteX123" fmla="*/ 10553700 w 11737340"/>
                <a:gd name="connsiteY123" fmla="*/ 2263140 h 4168140"/>
                <a:gd name="connsiteX124" fmla="*/ 10584180 w 11737340"/>
                <a:gd name="connsiteY124" fmla="*/ 2194560 h 4168140"/>
                <a:gd name="connsiteX125" fmla="*/ 10624820 w 11737340"/>
                <a:gd name="connsiteY125" fmla="*/ 2125980 h 4168140"/>
                <a:gd name="connsiteX126" fmla="*/ 10675620 w 11737340"/>
                <a:gd name="connsiteY126" fmla="*/ 2049780 h 4168140"/>
                <a:gd name="connsiteX127" fmla="*/ 10690860 w 11737340"/>
                <a:gd name="connsiteY127" fmla="*/ 1988820 h 4168140"/>
                <a:gd name="connsiteX128" fmla="*/ 10713720 w 11737340"/>
                <a:gd name="connsiteY128" fmla="*/ 1927860 h 4168140"/>
                <a:gd name="connsiteX129" fmla="*/ 10767060 w 11737340"/>
                <a:gd name="connsiteY129" fmla="*/ 1859280 h 4168140"/>
                <a:gd name="connsiteX130" fmla="*/ 10873740 w 11737340"/>
                <a:gd name="connsiteY130" fmla="*/ 1828800 h 4168140"/>
                <a:gd name="connsiteX131" fmla="*/ 11079480 w 11737340"/>
                <a:gd name="connsiteY131" fmla="*/ 1767840 h 4168140"/>
                <a:gd name="connsiteX132" fmla="*/ 11247120 w 11737340"/>
                <a:gd name="connsiteY132" fmla="*/ 1684020 h 4168140"/>
                <a:gd name="connsiteX133" fmla="*/ 11407140 w 11737340"/>
                <a:gd name="connsiteY133" fmla="*/ 1628140 h 4168140"/>
                <a:gd name="connsiteX134" fmla="*/ 11490960 w 11737340"/>
                <a:gd name="connsiteY134" fmla="*/ 1577340 h 4168140"/>
                <a:gd name="connsiteX135" fmla="*/ 11635740 w 11737340"/>
                <a:gd name="connsiteY135" fmla="*/ 1508760 h 4168140"/>
                <a:gd name="connsiteX136" fmla="*/ 11737340 w 11737340"/>
                <a:gd name="connsiteY136" fmla="*/ 1442720 h 4168140"/>
                <a:gd name="connsiteX137" fmla="*/ 11620500 w 11737340"/>
                <a:gd name="connsiteY137" fmla="*/ 1417320 h 4168140"/>
                <a:gd name="connsiteX138" fmla="*/ 11567160 w 11737340"/>
                <a:gd name="connsiteY138" fmla="*/ 1379220 h 4168140"/>
                <a:gd name="connsiteX139" fmla="*/ 11498580 w 11737340"/>
                <a:gd name="connsiteY139" fmla="*/ 1318260 h 4168140"/>
                <a:gd name="connsiteX140" fmla="*/ 11468100 w 11737340"/>
                <a:gd name="connsiteY140" fmla="*/ 1280160 h 4168140"/>
                <a:gd name="connsiteX141" fmla="*/ 11442700 w 11737340"/>
                <a:gd name="connsiteY141" fmla="*/ 1231900 h 4168140"/>
                <a:gd name="connsiteX142" fmla="*/ 11384280 w 11737340"/>
                <a:gd name="connsiteY142" fmla="*/ 1310640 h 4168140"/>
                <a:gd name="connsiteX143" fmla="*/ 11353800 w 11737340"/>
                <a:gd name="connsiteY143" fmla="*/ 1356360 h 4168140"/>
                <a:gd name="connsiteX144" fmla="*/ 11224260 w 11737340"/>
                <a:gd name="connsiteY144" fmla="*/ 1417320 h 4168140"/>
                <a:gd name="connsiteX145" fmla="*/ 11109960 w 11737340"/>
                <a:gd name="connsiteY145" fmla="*/ 1463040 h 4168140"/>
                <a:gd name="connsiteX146" fmla="*/ 10911840 w 11737340"/>
                <a:gd name="connsiteY146" fmla="*/ 1524000 h 4168140"/>
                <a:gd name="connsiteX147" fmla="*/ 10774680 w 11737340"/>
                <a:gd name="connsiteY147" fmla="*/ 1546860 h 4168140"/>
                <a:gd name="connsiteX148" fmla="*/ 10675620 w 11737340"/>
                <a:gd name="connsiteY148" fmla="*/ 1615440 h 4168140"/>
                <a:gd name="connsiteX149" fmla="*/ 10568940 w 11737340"/>
                <a:gd name="connsiteY149" fmla="*/ 1676400 h 4168140"/>
                <a:gd name="connsiteX150" fmla="*/ 10485120 w 11737340"/>
                <a:gd name="connsiteY150" fmla="*/ 1760220 h 4168140"/>
                <a:gd name="connsiteX151" fmla="*/ 10454640 w 11737340"/>
                <a:gd name="connsiteY151" fmla="*/ 1836420 h 4168140"/>
                <a:gd name="connsiteX152" fmla="*/ 10416540 w 11737340"/>
                <a:gd name="connsiteY152" fmla="*/ 1927860 h 4168140"/>
                <a:gd name="connsiteX153" fmla="*/ 10401300 w 11737340"/>
                <a:gd name="connsiteY153" fmla="*/ 2004060 h 4168140"/>
                <a:gd name="connsiteX154" fmla="*/ 10363200 w 11737340"/>
                <a:gd name="connsiteY154" fmla="*/ 2095500 h 4168140"/>
                <a:gd name="connsiteX155" fmla="*/ 10317480 w 11737340"/>
                <a:gd name="connsiteY155" fmla="*/ 2225040 h 4168140"/>
                <a:gd name="connsiteX156" fmla="*/ 10287000 w 11737340"/>
                <a:gd name="connsiteY156" fmla="*/ 2346960 h 4168140"/>
                <a:gd name="connsiteX157" fmla="*/ 10218420 w 11737340"/>
                <a:gd name="connsiteY157" fmla="*/ 2499360 h 4168140"/>
                <a:gd name="connsiteX158" fmla="*/ 10134600 w 11737340"/>
                <a:gd name="connsiteY158" fmla="*/ 2621280 h 4168140"/>
                <a:gd name="connsiteX159" fmla="*/ 10043160 w 11737340"/>
                <a:gd name="connsiteY159" fmla="*/ 2735580 h 4168140"/>
                <a:gd name="connsiteX160" fmla="*/ 9974580 w 11737340"/>
                <a:gd name="connsiteY160" fmla="*/ 2857500 h 4168140"/>
                <a:gd name="connsiteX161" fmla="*/ 9906000 w 11737340"/>
                <a:gd name="connsiteY161" fmla="*/ 2941320 h 4168140"/>
                <a:gd name="connsiteX162" fmla="*/ 9860280 w 11737340"/>
                <a:gd name="connsiteY162" fmla="*/ 3032760 h 4168140"/>
                <a:gd name="connsiteX163" fmla="*/ 9806940 w 11737340"/>
                <a:gd name="connsiteY163" fmla="*/ 3116580 h 4168140"/>
                <a:gd name="connsiteX164" fmla="*/ 9715500 w 11737340"/>
                <a:gd name="connsiteY164" fmla="*/ 3208020 h 4168140"/>
                <a:gd name="connsiteX165" fmla="*/ 9616440 w 11737340"/>
                <a:gd name="connsiteY165" fmla="*/ 3261360 h 4168140"/>
                <a:gd name="connsiteX166" fmla="*/ 9532620 w 11737340"/>
                <a:gd name="connsiteY166" fmla="*/ 3329940 h 4168140"/>
                <a:gd name="connsiteX167" fmla="*/ 9471660 w 11737340"/>
                <a:gd name="connsiteY167" fmla="*/ 3375660 h 4168140"/>
                <a:gd name="connsiteX168" fmla="*/ 9410700 w 11737340"/>
                <a:gd name="connsiteY168" fmla="*/ 3429000 h 4168140"/>
                <a:gd name="connsiteX169" fmla="*/ 9288780 w 11737340"/>
                <a:gd name="connsiteY169" fmla="*/ 3436620 h 4168140"/>
                <a:gd name="connsiteX170" fmla="*/ 9166860 w 11737340"/>
                <a:gd name="connsiteY170" fmla="*/ 3444240 h 4168140"/>
                <a:gd name="connsiteX171" fmla="*/ 9029700 w 11737340"/>
                <a:gd name="connsiteY171" fmla="*/ 3413760 h 4168140"/>
                <a:gd name="connsiteX172" fmla="*/ 8823960 w 11737340"/>
                <a:gd name="connsiteY172" fmla="*/ 3360420 h 4168140"/>
                <a:gd name="connsiteX173" fmla="*/ 8679180 w 11737340"/>
                <a:gd name="connsiteY173" fmla="*/ 3329940 h 4168140"/>
                <a:gd name="connsiteX174" fmla="*/ 8572500 w 11737340"/>
                <a:gd name="connsiteY174" fmla="*/ 3276600 h 4168140"/>
                <a:gd name="connsiteX175" fmla="*/ 8465820 w 11737340"/>
                <a:gd name="connsiteY175" fmla="*/ 3215640 h 4168140"/>
                <a:gd name="connsiteX176" fmla="*/ 8321040 w 11737340"/>
                <a:gd name="connsiteY176" fmla="*/ 3177540 h 4168140"/>
                <a:gd name="connsiteX177" fmla="*/ 8199120 w 11737340"/>
                <a:gd name="connsiteY177" fmla="*/ 3131820 h 4168140"/>
                <a:gd name="connsiteX178" fmla="*/ 8069580 w 11737340"/>
                <a:gd name="connsiteY178" fmla="*/ 3078480 h 4168140"/>
                <a:gd name="connsiteX179" fmla="*/ 7917180 w 11737340"/>
                <a:gd name="connsiteY179" fmla="*/ 2994660 h 4168140"/>
                <a:gd name="connsiteX180" fmla="*/ 7787640 w 11737340"/>
                <a:gd name="connsiteY180" fmla="*/ 2971800 h 4168140"/>
                <a:gd name="connsiteX181" fmla="*/ 7719060 w 11737340"/>
                <a:gd name="connsiteY181" fmla="*/ 2933700 h 4168140"/>
                <a:gd name="connsiteX182" fmla="*/ 7612380 w 11737340"/>
                <a:gd name="connsiteY182" fmla="*/ 2903220 h 4168140"/>
                <a:gd name="connsiteX183" fmla="*/ 7566660 w 11737340"/>
                <a:gd name="connsiteY183" fmla="*/ 2887980 h 4168140"/>
                <a:gd name="connsiteX184" fmla="*/ 7551420 w 11737340"/>
                <a:gd name="connsiteY184" fmla="*/ 2849880 h 4168140"/>
                <a:gd name="connsiteX185" fmla="*/ 7533640 w 11737340"/>
                <a:gd name="connsiteY185" fmla="*/ 2788920 h 4168140"/>
                <a:gd name="connsiteX186" fmla="*/ 7475220 w 11737340"/>
                <a:gd name="connsiteY186" fmla="*/ 2857500 h 4168140"/>
                <a:gd name="connsiteX187" fmla="*/ 7414260 w 11737340"/>
                <a:gd name="connsiteY187" fmla="*/ 2887980 h 4168140"/>
                <a:gd name="connsiteX188" fmla="*/ 7345680 w 11737340"/>
                <a:gd name="connsiteY188" fmla="*/ 2971800 h 4168140"/>
                <a:gd name="connsiteX189" fmla="*/ 7315200 w 11737340"/>
                <a:gd name="connsiteY189" fmla="*/ 2994660 h 4168140"/>
                <a:gd name="connsiteX190" fmla="*/ 7261860 w 11737340"/>
                <a:gd name="connsiteY190" fmla="*/ 3009900 h 4168140"/>
                <a:gd name="connsiteX191" fmla="*/ 7193280 w 11737340"/>
                <a:gd name="connsiteY191" fmla="*/ 3025140 h 4168140"/>
                <a:gd name="connsiteX192" fmla="*/ 7155180 w 11737340"/>
                <a:gd name="connsiteY192" fmla="*/ 3078480 h 4168140"/>
                <a:gd name="connsiteX193" fmla="*/ 7109460 w 11737340"/>
                <a:gd name="connsiteY193" fmla="*/ 3154680 h 4168140"/>
                <a:gd name="connsiteX194" fmla="*/ 7048500 w 11737340"/>
                <a:gd name="connsiteY194" fmla="*/ 3246120 h 4168140"/>
                <a:gd name="connsiteX195" fmla="*/ 6995160 w 11737340"/>
                <a:gd name="connsiteY195" fmla="*/ 3307080 h 4168140"/>
                <a:gd name="connsiteX196" fmla="*/ 6972300 w 11737340"/>
                <a:gd name="connsiteY196" fmla="*/ 3352800 h 4168140"/>
                <a:gd name="connsiteX197" fmla="*/ 6949440 w 11737340"/>
                <a:gd name="connsiteY197" fmla="*/ 3413760 h 4168140"/>
                <a:gd name="connsiteX198" fmla="*/ 6949440 w 11737340"/>
                <a:gd name="connsiteY198" fmla="*/ 3413760 h 4168140"/>
                <a:gd name="connsiteX199" fmla="*/ 6911340 w 11737340"/>
                <a:gd name="connsiteY199" fmla="*/ 3474720 h 4168140"/>
                <a:gd name="connsiteX200" fmla="*/ 6888480 w 11737340"/>
                <a:gd name="connsiteY200" fmla="*/ 3505200 h 4168140"/>
                <a:gd name="connsiteX201" fmla="*/ 6819900 w 11737340"/>
                <a:gd name="connsiteY201" fmla="*/ 3566160 h 4168140"/>
                <a:gd name="connsiteX202" fmla="*/ 6743700 w 11737340"/>
                <a:gd name="connsiteY202" fmla="*/ 3581400 h 4168140"/>
                <a:gd name="connsiteX203" fmla="*/ 6675120 w 11737340"/>
                <a:gd name="connsiteY203" fmla="*/ 3657600 h 4168140"/>
                <a:gd name="connsiteX204" fmla="*/ 6629400 w 11737340"/>
                <a:gd name="connsiteY204" fmla="*/ 3718560 h 4168140"/>
                <a:gd name="connsiteX205" fmla="*/ 6576060 w 11737340"/>
                <a:gd name="connsiteY205" fmla="*/ 3779520 h 4168140"/>
                <a:gd name="connsiteX206" fmla="*/ 6484620 w 11737340"/>
                <a:gd name="connsiteY206" fmla="*/ 3817620 h 4168140"/>
                <a:gd name="connsiteX207" fmla="*/ 6400800 w 11737340"/>
                <a:gd name="connsiteY207" fmla="*/ 3832860 h 4168140"/>
                <a:gd name="connsiteX208" fmla="*/ 6263640 w 11737340"/>
                <a:gd name="connsiteY208" fmla="*/ 3870960 h 4168140"/>
                <a:gd name="connsiteX209" fmla="*/ 6126480 w 11737340"/>
                <a:gd name="connsiteY209" fmla="*/ 3901440 h 4168140"/>
                <a:gd name="connsiteX210" fmla="*/ 6027420 w 11737340"/>
                <a:gd name="connsiteY210" fmla="*/ 3916680 h 4168140"/>
                <a:gd name="connsiteX211" fmla="*/ 5890260 w 11737340"/>
                <a:gd name="connsiteY211" fmla="*/ 3878580 h 4168140"/>
                <a:gd name="connsiteX212" fmla="*/ 5821680 w 11737340"/>
                <a:gd name="connsiteY212" fmla="*/ 3863340 h 4168140"/>
                <a:gd name="connsiteX213" fmla="*/ 5737860 w 11737340"/>
                <a:gd name="connsiteY213" fmla="*/ 3825240 h 4168140"/>
                <a:gd name="connsiteX214" fmla="*/ 5638800 w 11737340"/>
                <a:gd name="connsiteY214" fmla="*/ 3794760 h 4168140"/>
                <a:gd name="connsiteX215" fmla="*/ 5524500 w 11737340"/>
                <a:gd name="connsiteY215" fmla="*/ 3756660 h 4168140"/>
                <a:gd name="connsiteX216" fmla="*/ 5448300 w 11737340"/>
                <a:gd name="connsiteY216" fmla="*/ 3718560 h 4168140"/>
                <a:gd name="connsiteX217" fmla="*/ 5349240 w 11737340"/>
                <a:gd name="connsiteY217" fmla="*/ 3657600 h 4168140"/>
                <a:gd name="connsiteX218" fmla="*/ 5295900 w 11737340"/>
                <a:gd name="connsiteY218" fmla="*/ 3619500 h 4168140"/>
                <a:gd name="connsiteX219" fmla="*/ 5234940 w 11737340"/>
                <a:gd name="connsiteY219" fmla="*/ 3596640 h 4168140"/>
                <a:gd name="connsiteX220" fmla="*/ 5135880 w 11737340"/>
                <a:gd name="connsiteY220" fmla="*/ 3550920 h 4168140"/>
                <a:gd name="connsiteX221" fmla="*/ 5059680 w 11737340"/>
                <a:gd name="connsiteY221" fmla="*/ 3505200 h 4168140"/>
                <a:gd name="connsiteX222" fmla="*/ 5029200 w 11737340"/>
                <a:gd name="connsiteY222" fmla="*/ 3482340 h 4168140"/>
                <a:gd name="connsiteX223" fmla="*/ 4960620 w 11737340"/>
                <a:gd name="connsiteY223" fmla="*/ 3413760 h 4168140"/>
                <a:gd name="connsiteX224" fmla="*/ 4876800 w 11737340"/>
                <a:gd name="connsiteY224" fmla="*/ 3299460 h 4168140"/>
                <a:gd name="connsiteX225" fmla="*/ 4808220 w 11737340"/>
                <a:gd name="connsiteY225" fmla="*/ 3200400 h 4168140"/>
                <a:gd name="connsiteX226" fmla="*/ 4777740 w 11737340"/>
                <a:gd name="connsiteY226" fmla="*/ 3147060 h 4168140"/>
                <a:gd name="connsiteX227" fmla="*/ 4724400 w 11737340"/>
                <a:gd name="connsiteY227" fmla="*/ 3108960 h 4168140"/>
                <a:gd name="connsiteX228" fmla="*/ 4648200 w 11737340"/>
                <a:gd name="connsiteY228" fmla="*/ 3063240 h 4168140"/>
                <a:gd name="connsiteX229" fmla="*/ 4533900 w 11737340"/>
                <a:gd name="connsiteY229" fmla="*/ 2979420 h 4168140"/>
                <a:gd name="connsiteX230" fmla="*/ 4427220 w 11737340"/>
                <a:gd name="connsiteY230" fmla="*/ 2941320 h 4168140"/>
                <a:gd name="connsiteX231" fmla="*/ 4366260 w 11737340"/>
                <a:gd name="connsiteY231" fmla="*/ 2903220 h 4168140"/>
                <a:gd name="connsiteX232" fmla="*/ 4244340 w 11737340"/>
                <a:gd name="connsiteY232" fmla="*/ 2842260 h 4168140"/>
                <a:gd name="connsiteX233" fmla="*/ 4145280 w 11737340"/>
                <a:gd name="connsiteY233" fmla="*/ 2811780 h 4168140"/>
                <a:gd name="connsiteX234" fmla="*/ 4038600 w 11737340"/>
                <a:gd name="connsiteY234" fmla="*/ 2804160 h 4168140"/>
                <a:gd name="connsiteX235" fmla="*/ 3954780 w 11737340"/>
                <a:gd name="connsiteY235" fmla="*/ 2819400 h 4168140"/>
                <a:gd name="connsiteX236" fmla="*/ 3863340 w 11737340"/>
                <a:gd name="connsiteY236" fmla="*/ 2804160 h 4168140"/>
                <a:gd name="connsiteX237" fmla="*/ 3741420 w 11737340"/>
                <a:gd name="connsiteY237" fmla="*/ 2781300 h 4168140"/>
                <a:gd name="connsiteX238" fmla="*/ 3649980 w 11737340"/>
                <a:gd name="connsiteY238" fmla="*/ 2743200 h 4168140"/>
                <a:gd name="connsiteX239" fmla="*/ 3573780 w 11737340"/>
                <a:gd name="connsiteY239" fmla="*/ 2674620 h 4168140"/>
                <a:gd name="connsiteX240" fmla="*/ 3482340 w 11737340"/>
                <a:gd name="connsiteY240" fmla="*/ 2621280 h 4168140"/>
                <a:gd name="connsiteX241" fmla="*/ 3436620 w 11737340"/>
                <a:gd name="connsiteY241" fmla="*/ 2552700 h 4168140"/>
                <a:gd name="connsiteX242" fmla="*/ 3329940 w 11737340"/>
                <a:gd name="connsiteY242" fmla="*/ 2423160 h 4168140"/>
                <a:gd name="connsiteX243" fmla="*/ 3261360 w 11737340"/>
                <a:gd name="connsiteY243" fmla="*/ 2324100 h 4168140"/>
                <a:gd name="connsiteX244" fmla="*/ 3131820 w 11737340"/>
                <a:gd name="connsiteY244" fmla="*/ 2209800 h 4168140"/>
                <a:gd name="connsiteX245" fmla="*/ 3040380 w 11737340"/>
                <a:gd name="connsiteY245" fmla="*/ 2141220 h 4168140"/>
                <a:gd name="connsiteX246" fmla="*/ 2910840 w 11737340"/>
                <a:gd name="connsiteY246" fmla="*/ 2034540 h 4168140"/>
                <a:gd name="connsiteX247" fmla="*/ 2849880 w 11737340"/>
                <a:gd name="connsiteY247" fmla="*/ 1958340 h 4168140"/>
                <a:gd name="connsiteX248" fmla="*/ 2743200 w 11737340"/>
                <a:gd name="connsiteY248" fmla="*/ 1889760 h 4168140"/>
                <a:gd name="connsiteX249" fmla="*/ 2659380 w 11737340"/>
                <a:gd name="connsiteY249" fmla="*/ 1844040 h 4168140"/>
                <a:gd name="connsiteX250" fmla="*/ 2575560 w 11737340"/>
                <a:gd name="connsiteY250" fmla="*/ 1744980 h 4168140"/>
                <a:gd name="connsiteX251" fmla="*/ 2468880 w 11737340"/>
                <a:gd name="connsiteY251" fmla="*/ 1645920 h 4168140"/>
                <a:gd name="connsiteX252" fmla="*/ 2400300 w 11737340"/>
                <a:gd name="connsiteY252" fmla="*/ 1607820 h 4168140"/>
                <a:gd name="connsiteX253" fmla="*/ 2263140 w 11737340"/>
                <a:gd name="connsiteY253" fmla="*/ 1501140 h 4168140"/>
                <a:gd name="connsiteX254" fmla="*/ 2171700 w 11737340"/>
                <a:gd name="connsiteY254" fmla="*/ 1432560 h 4168140"/>
                <a:gd name="connsiteX255" fmla="*/ 2087880 w 11737340"/>
                <a:gd name="connsiteY255" fmla="*/ 1363980 h 4168140"/>
                <a:gd name="connsiteX256" fmla="*/ 1950720 w 11737340"/>
                <a:gd name="connsiteY256" fmla="*/ 1272540 h 4168140"/>
                <a:gd name="connsiteX257" fmla="*/ 1805940 w 11737340"/>
                <a:gd name="connsiteY257" fmla="*/ 1135380 h 4168140"/>
                <a:gd name="connsiteX258" fmla="*/ 1729740 w 11737340"/>
                <a:gd name="connsiteY258" fmla="*/ 1089660 h 4168140"/>
                <a:gd name="connsiteX259" fmla="*/ 1668780 w 11737340"/>
                <a:gd name="connsiteY259" fmla="*/ 1043940 h 4168140"/>
                <a:gd name="connsiteX260" fmla="*/ 1592580 w 11737340"/>
                <a:gd name="connsiteY260" fmla="*/ 990600 h 4168140"/>
                <a:gd name="connsiteX261" fmla="*/ 1470660 w 11737340"/>
                <a:gd name="connsiteY261" fmla="*/ 891540 h 4168140"/>
                <a:gd name="connsiteX262" fmla="*/ 1386840 w 11737340"/>
                <a:gd name="connsiteY262" fmla="*/ 845820 h 4168140"/>
                <a:gd name="connsiteX263" fmla="*/ 1318260 w 11737340"/>
                <a:gd name="connsiteY263" fmla="*/ 784860 h 4168140"/>
                <a:gd name="connsiteX264" fmla="*/ 1264920 w 11737340"/>
                <a:gd name="connsiteY264" fmla="*/ 723900 h 4168140"/>
                <a:gd name="connsiteX265" fmla="*/ 1181100 w 11737340"/>
                <a:gd name="connsiteY265" fmla="*/ 647700 h 4168140"/>
                <a:gd name="connsiteX266" fmla="*/ 1089660 w 11737340"/>
                <a:gd name="connsiteY266" fmla="*/ 624840 h 4168140"/>
                <a:gd name="connsiteX267" fmla="*/ 1021080 w 11737340"/>
                <a:gd name="connsiteY267" fmla="*/ 586740 h 4168140"/>
                <a:gd name="connsiteX268" fmla="*/ 937260 w 11737340"/>
                <a:gd name="connsiteY268" fmla="*/ 548640 h 4168140"/>
                <a:gd name="connsiteX269" fmla="*/ 830580 w 11737340"/>
                <a:gd name="connsiteY269" fmla="*/ 510540 h 4168140"/>
                <a:gd name="connsiteX270" fmla="*/ 754380 w 11737340"/>
                <a:gd name="connsiteY270" fmla="*/ 457200 h 4168140"/>
                <a:gd name="connsiteX271" fmla="*/ 708660 w 11737340"/>
                <a:gd name="connsiteY271" fmla="*/ 419100 h 4168140"/>
                <a:gd name="connsiteX272" fmla="*/ 609600 w 11737340"/>
                <a:gd name="connsiteY272" fmla="*/ 396240 h 4168140"/>
                <a:gd name="connsiteX273" fmla="*/ 548640 w 11737340"/>
                <a:gd name="connsiteY273" fmla="*/ 320040 h 4168140"/>
                <a:gd name="connsiteX274" fmla="*/ 510540 w 11737340"/>
                <a:gd name="connsiteY274" fmla="*/ 251460 h 4168140"/>
                <a:gd name="connsiteX275" fmla="*/ 464820 w 11737340"/>
                <a:gd name="connsiteY275" fmla="*/ 190500 h 4168140"/>
                <a:gd name="connsiteX276" fmla="*/ 411480 w 11737340"/>
                <a:gd name="connsiteY276" fmla="*/ 137160 h 4168140"/>
                <a:gd name="connsiteX277" fmla="*/ 373380 w 11737340"/>
                <a:gd name="connsiteY277" fmla="*/ 45720 h 4168140"/>
                <a:gd name="connsiteX278" fmla="*/ 342900 w 11737340"/>
                <a:gd name="connsiteY278" fmla="*/ 0 h 4168140"/>
                <a:gd name="connsiteX279" fmla="*/ 327660 w 11737340"/>
                <a:gd name="connsiteY279" fmla="*/ 60960 h 4168140"/>
                <a:gd name="connsiteX280" fmla="*/ 289560 w 11737340"/>
                <a:gd name="connsiteY280" fmla="*/ 91440 h 4168140"/>
                <a:gd name="connsiteX281" fmla="*/ 236220 w 11737340"/>
                <a:gd name="connsiteY281" fmla="*/ 114300 h 4168140"/>
                <a:gd name="connsiteX282" fmla="*/ 198120 w 11737340"/>
                <a:gd name="connsiteY282" fmla="*/ 175260 h 4168140"/>
                <a:gd name="connsiteX283" fmla="*/ 175260 w 11737340"/>
                <a:gd name="connsiteY283" fmla="*/ 228600 h 4168140"/>
                <a:gd name="connsiteX284" fmla="*/ 114300 w 11737340"/>
                <a:gd name="connsiteY284" fmla="*/ 236220 h 4168140"/>
                <a:gd name="connsiteX285" fmla="*/ 45720 w 11737340"/>
                <a:gd name="connsiteY285" fmla="*/ 251460 h 4168140"/>
                <a:gd name="connsiteX286" fmla="*/ 0 w 11737340"/>
                <a:gd name="connsiteY286" fmla="*/ 281940 h 4168140"/>
                <a:gd name="connsiteX287" fmla="*/ 68580 w 11737340"/>
                <a:gd name="connsiteY287" fmla="*/ 320040 h 4168140"/>
                <a:gd name="connsiteX0" fmla="*/ 68580 w 11737340"/>
                <a:gd name="connsiteY0" fmla="*/ 320040 h 4168140"/>
                <a:gd name="connsiteX1" fmla="*/ 121920 w 11737340"/>
                <a:gd name="connsiteY1" fmla="*/ 381000 h 4168140"/>
                <a:gd name="connsiteX2" fmla="*/ 198120 w 11737340"/>
                <a:gd name="connsiteY2" fmla="*/ 419100 h 4168140"/>
                <a:gd name="connsiteX3" fmla="*/ 320040 w 11737340"/>
                <a:gd name="connsiteY3" fmla="*/ 510540 h 4168140"/>
                <a:gd name="connsiteX4" fmla="*/ 411480 w 11737340"/>
                <a:gd name="connsiteY4" fmla="*/ 563880 h 4168140"/>
                <a:gd name="connsiteX5" fmla="*/ 472440 w 11737340"/>
                <a:gd name="connsiteY5" fmla="*/ 632460 h 4168140"/>
                <a:gd name="connsiteX6" fmla="*/ 601980 w 11737340"/>
                <a:gd name="connsiteY6" fmla="*/ 708660 h 4168140"/>
                <a:gd name="connsiteX7" fmla="*/ 739140 w 11737340"/>
                <a:gd name="connsiteY7" fmla="*/ 784860 h 4168140"/>
                <a:gd name="connsiteX8" fmla="*/ 861060 w 11737340"/>
                <a:gd name="connsiteY8" fmla="*/ 868680 h 4168140"/>
                <a:gd name="connsiteX9" fmla="*/ 944880 w 11737340"/>
                <a:gd name="connsiteY9" fmla="*/ 952500 h 4168140"/>
                <a:gd name="connsiteX10" fmla="*/ 1021080 w 11737340"/>
                <a:gd name="connsiteY10" fmla="*/ 1005840 h 4168140"/>
                <a:gd name="connsiteX11" fmla="*/ 1097280 w 11737340"/>
                <a:gd name="connsiteY11" fmla="*/ 1043940 h 4168140"/>
                <a:gd name="connsiteX12" fmla="*/ 1181100 w 11737340"/>
                <a:gd name="connsiteY12" fmla="*/ 1104900 h 4168140"/>
                <a:gd name="connsiteX13" fmla="*/ 1249680 w 11737340"/>
                <a:gd name="connsiteY13" fmla="*/ 1150620 h 4168140"/>
                <a:gd name="connsiteX14" fmla="*/ 1341120 w 11737340"/>
                <a:gd name="connsiteY14" fmla="*/ 1196340 h 4168140"/>
                <a:gd name="connsiteX15" fmla="*/ 1417320 w 11737340"/>
                <a:gd name="connsiteY15" fmla="*/ 1257300 h 4168140"/>
                <a:gd name="connsiteX16" fmla="*/ 1493520 w 11737340"/>
                <a:gd name="connsiteY16" fmla="*/ 1333500 h 4168140"/>
                <a:gd name="connsiteX17" fmla="*/ 1569720 w 11737340"/>
                <a:gd name="connsiteY17" fmla="*/ 1356360 h 4168140"/>
                <a:gd name="connsiteX18" fmla="*/ 1684020 w 11737340"/>
                <a:gd name="connsiteY18" fmla="*/ 1424940 h 4168140"/>
                <a:gd name="connsiteX19" fmla="*/ 1729740 w 11737340"/>
                <a:gd name="connsiteY19" fmla="*/ 1485900 h 4168140"/>
                <a:gd name="connsiteX20" fmla="*/ 1844040 w 11737340"/>
                <a:gd name="connsiteY20" fmla="*/ 1569720 h 4168140"/>
                <a:gd name="connsiteX21" fmla="*/ 1935480 w 11737340"/>
                <a:gd name="connsiteY21" fmla="*/ 1615440 h 4168140"/>
                <a:gd name="connsiteX22" fmla="*/ 2049780 w 11737340"/>
                <a:gd name="connsiteY22" fmla="*/ 1691640 h 4168140"/>
                <a:gd name="connsiteX23" fmla="*/ 2133600 w 11737340"/>
                <a:gd name="connsiteY23" fmla="*/ 1729740 h 4168140"/>
                <a:gd name="connsiteX24" fmla="*/ 2202180 w 11737340"/>
                <a:gd name="connsiteY24" fmla="*/ 1805940 h 4168140"/>
                <a:gd name="connsiteX25" fmla="*/ 2255520 w 11737340"/>
                <a:gd name="connsiteY25" fmla="*/ 1821180 h 4168140"/>
                <a:gd name="connsiteX26" fmla="*/ 2316480 w 11737340"/>
                <a:gd name="connsiteY26" fmla="*/ 1866900 h 4168140"/>
                <a:gd name="connsiteX27" fmla="*/ 2423160 w 11737340"/>
                <a:gd name="connsiteY27" fmla="*/ 2004060 h 4168140"/>
                <a:gd name="connsiteX28" fmla="*/ 2476500 w 11737340"/>
                <a:gd name="connsiteY28" fmla="*/ 2087880 h 4168140"/>
                <a:gd name="connsiteX29" fmla="*/ 2567940 w 11737340"/>
                <a:gd name="connsiteY29" fmla="*/ 2148840 h 4168140"/>
                <a:gd name="connsiteX30" fmla="*/ 2682240 w 11737340"/>
                <a:gd name="connsiteY30" fmla="*/ 2186940 h 4168140"/>
                <a:gd name="connsiteX31" fmla="*/ 2743200 w 11737340"/>
                <a:gd name="connsiteY31" fmla="*/ 2209800 h 4168140"/>
                <a:gd name="connsiteX32" fmla="*/ 2811780 w 11737340"/>
                <a:gd name="connsiteY32" fmla="*/ 2247900 h 4168140"/>
                <a:gd name="connsiteX33" fmla="*/ 2887980 w 11737340"/>
                <a:gd name="connsiteY33" fmla="*/ 2301240 h 4168140"/>
                <a:gd name="connsiteX34" fmla="*/ 2979420 w 11737340"/>
                <a:gd name="connsiteY34" fmla="*/ 2385060 h 4168140"/>
                <a:gd name="connsiteX35" fmla="*/ 3055620 w 11737340"/>
                <a:gd name="connsiteY35" fmla="*/ 2461260 h 4168140"/>
                <a:gd name="connsiteX36" fmla="*/ 3139440 w 11737340"/>
                <a:gd name="connsiteY36" fmla="*/ 2537460 h 4168140"/>
                <a:gd name="connsiteX37" fmla="*/ 3261360 w 11737340"/>
                <a:gd name="connsiteY37" fmla="*/ 2628900 h 4168140"/>
                <a:gd name="connsiteX38" fmla="*/ 3345180 w 11737340"/>
                <a:gd name="connsiteY38" fmla="*/ 2720340 h 4168140"/>
                <a:gd name="connsiteX39" fmla="*/ 3444240 w 11737340"/>
                <a:gd name="connsiteY39" fmla="*/ 2796540 h 4168140"/>
                <a:gd name="connsiteX40" fmla="*/ 3558540 w 11737340"/>
                <a:gd name="connsiteY40" fmla="*/ 2872740 h 4168140"/>
                <a:gd name="connsiteX41" fmla="*/ 3619500 w 11737340"/>
                <a:gd name="connsiteY41" fmla="*/ 2979420 h 4168140"/>
                <a:gd name="connsiteX42" fmla="*/ 3619500 w 11737340"/>
                <a:gd name="connsiteY42" fmla="*/ 2979420 h 4168140"/>
                <a:gd name="connsiteX43" fmla="*/ 3649980 w 11737340"/>
                <a:gd name="connsiteY43" fmla="*/ 3048000 h 4168140"/>
                <a:gd name="connsiteX44" fmla="*/ 3703320 w 11737340"/>
                <a:gd name="connsiteY44" fmla="*/ 3086100 h 4168140"/>
                <a:gd name="connsiteX45" fmla="*/ 3764280 w 11737340"/>
                <a:gd name="connsiteY45" fmla="*/ 3063240 h 4168140"/>
                <a:gd name="connsiteX46" fmla="*/ 3848100 w 11737340"/>
                <a:gd name="connsiteY46" fmla="*/ 3025140 h 4168140"/>
                <a:gd name="connsiteX47" fmla="*/ 3916680 w 11737340"/>
                <a:gd name="connsiteY47" fmla="*/ 3032760 h 4168140"/>
                <a:gd name="connsiteX48" fmla="*/ 4030980 w 11737340"/>
                <a:gd name="connsiteY48" fmla="*/ 3063240 h 4168140"/>
                <a:gd name="connsiteX49" fmla="*/ 4137660 w 11737340"/>
                <a:gd name="connsiteY49" fmla="*/ 3101340 h 4168140"/>
                <a:gd name="connsiteX50" fmla="*/ 4259580 w 11737340"/>
                <a:gd name="connsiteY50" fmla="*/ 3147060 h 4168140"/>
                <a:gd name="connsiteX51" fmla="*/ 4381500 w 11737340"/>
                <a:gd name="connsiteY51" fmla="*/ 3192780 h 4168140"/>
                <a:gd name="connsiteX52" fmla="*/ 4526280 w 11737340"/>
                <a:gd name="connsiteY52" fmla="*/ 3276600 h 4168140"/>
                <a:gd name="connsiteX53" fmla="*/ 4587240 w 11737340"/>
                <a:gd name="connsiteY53" fmla="*/ 3299460 h 4168140"/>
                <a:gd name="connsiteX54" fmla="*/ 4610100 w 11737340"/>
                <a:gd name="connsiteY54" fmla="*/ 3352800 h 4168140"/>
                <a:gd name="connsiteX55" fmla="*/ 4648200 w 11737340"/>
                <a:gd name="connsiteY55" fmla="*/ 3436620 h 4168140"/>
                <a:gd name="connsiteX56" fmla="*/ 4671060 w 11737340"/>
                <a:gd name="connsiteY56" fmla="*/ 3520440 h 4168140"/>
                <a:gd name="connsiteX57" fmla="*/ 4678680 w 11737340"/>
                <a:gd name="connsiteY57" fmla="*/ 3589020 h 4168140"/>
                <a:gd name="connsiteX58" fmla="*/ 4686300 w 11737340"/>
                <a:gd name="connsiteY58" fmla="*/ 3649980 h 4168140"/>
                <a:gd name="connsiteX59" fmla="*/ 4724400 w 11737340"/>
                <a:gd name="connsiteY59" fmla="*/ 3680460 h 4168140"/>
                <a:gd name="connsiteX60" fmla="*/ 4785360 w 11737340"/>
                <a:gd name="connsiteY60" fmla="*/ 3672840 h 4168140"/>
                <a:gd name="connsiteX61" fmla="*/ 4869180 w 11737340"/>
                <a:gd name="connsiteY61" fmla="*/ 3703320 h 4168140"/>
                <a:gd name="connsiteX62" fmla="*/ 4914900 w 11737340"/>
                <a:gd name="connsiteY62" fmla="*/ 3756660 h 4168140"/>
                <a:gd name="connsiteX63" fmla="*/ 5105400 w 11737340"/>
                <a:gd name="connsiteY63" fmla="*/ 3832860 h 4168140"/>
                <a:gd name="connsiteX64" fmla="*/ 5173980 w 11737340"/>
                <a:gd name="connsiteY64" fmla="*/ 3886200 h 4168140"/>
                <a:gd name="connsiteX65" fmla="*/ 5242560 w 11737340"/>
                <a:gd name="connsiteY65" fmla="*/ 3924300 h 4168140"/>
                <a:gd name="connsiteX66" fmla="*/ 5364480 w 11737340"/>
                <a:gd name="connsiteY66" fmla="*/ 3962400 h 4168140"/>
                <a:gd name="connsiteX67" fmla="*/ 5516880 w 11737340"/>
                <a:gd name="connsiteY67" fmla="*/ 4046220 h 4168140"/>
                <a:gd name="connsiteX68" fmla="*/ 5585460 w 11737340"/>
                <a:gd name="connsiteY68" fmla="*/ 4099560 h 4168140"/>
                <a:gd name="connsiteX69" fmla="*/ 5661660 w 11737340"/>
                <a:gd name="connsiteY69" fmla="*/ 4122420 h 4168140"/>
                <a:gd name="connsiteX70" fmla="*/ 5745480 w 11737340"/>
                <a:gd name="connsiteY70" fmla="*/ 4130040 h 4168140"/>
                <a:gd name="connsiteX71" fmla="*/ 5836920 w 11737340"/>
                <a:gd name="connsiteY71" fmla="*/ 4130040 h 4168140"/>
                <a:gd name="connsiteX72" fmla="*/ 5951220 w 11737340"/>
                <a:gd name="connsiteY72" fmla="*/ 4145280 h 4168140"/>
                <a:gd name="connsiteX73" fmla="*/ 6035040 w 11737340"/>
                <a:gd name="connsiteY73" fmla="*/ 4168140 h 4168140"/>
                <a:gd name="connsiteX74" fmla="*/ 6149340 w 11737340"/>
                <a:gd name="connsiteY74" fmla="*/ 4137660 h 4168140"/>
                <a:gd name="connsiteX75" fmla="*/ 6286500 w 11737340"/>
                <a:gd name="connsiteY75" fmla="*/ 4114800 h 4168140"/>
                <a:gd name="connsiteX76" fmla="*/ 6393180 w 11737340"/>
                <a:gd name="connsiteY76" fmla="*/ 4053840 h 4168140"/>
                <a:gd name="connsiteX77" fmla="*/ 6484620 w 11737340"/>
                <a:gd name="connsiteY77" fmla="*/ 4038600 h 4168140"/>
                <a:gd name="connsiteX78" fmla="*/ 6583680 w 11737340"/>
                <a:gd name="connsiteY78" fmla="*/ 3970020 h 4168140"/>
                <a:gd name="connsiteX79" fmla="*/ 6697980 w 11737340"/>
                <a:gd name="connsiteY79" fmla="*/ 3886200 h 4168140"/>
                <a:gd name="connsiteX80" fmla="*/ 6751320 w 11737340"/>
                <a:gd name="connsiteY80" fmla="*/ 3822700 h 4168140"/>
                <a:gd name="connsiteX81" fmla="*/ 6842760 w 11737340"/>
                <a:gd name="connsiteY81" fmla="*/ 3733800 h 4168140"/>
                <a:gd name="connsiteX82" fmla="*/ 6972300 w 11737340"/>
                <a:gd name="connsiteY82" fmla="*/ 3642360 h 4168140"/>
                <a:gd name="connsiteX83" fmla="*/ 7078980 w 11737340"/>
                <a:gd name="connsiteY83" fmla="*/ 3528060 h 4168140"/>
                <a:gd name="connsiteX84" fmla="*/ 7165340 w 11737340"/>
                <a:gd name="connsiteY84" fmla="*/ 3454400 h 4168140"/>
                <a:gd name="connsiteX85" fmla="*/ 7287260 w 11737340"/>
                <a:gd name="connsiteY85" fmla="*/ 3296920 h 4168140"/>
                <a:gd name="connsiteX86" fmla="*/ 7338060 w 11737340"/>
                <a:gd name="connsiteY86" fmla="*/ 3200400 h 4168140"/>
                <a:gd name="connsiteX87" fmla="*/ 7383780 w 11737340"/>
                <a:gd name="connsiteY87" fmla="*/ 3144520 h 4168140"/>
                <a:gd name="connsiteX88" fmla="*/ 7444740 w 11737340"/>
                <a:gd name="connsiteY88" fmla="*/ 3093720 h 4168140"/>
                <a:gd name="connsiteX89" fmla="*/ 7513320 w 11737340"/>
                <a:gd name="connsiteY89" fmla="*/ 3101340 h 4168140"/>
                <a:gd name="connsiteX90" fmla="*/ 7576820 w 11737340"/>
                <a:gd name="connsiteY90" fmla="*/ 3093720 h 4168140"/>
                <a:gd name="connsiteX91" fmla="*/ 7729220 w 11737340"/>
                <a:gd name="connsiteY91" fmla="*/ 3136900 h 4168140"/>
                <a:gd name="connsiteX92" fmla="*/ 7833360 w 11737340"/>
                <a:gd name="connsiteY92" fmla="*/ 3180080 h 4168140"/>
                <a:gd name="connsiteX93" fmla="*/ 7967980 w 11737340"/>
                <a:gd name="connsiteY93" fmla="*/ 3208020 h 4168140"/>
                <a:gd name="connsiteX94" fmla="*/ 8161020 w 11737340"/>
                <a:gd name="connsiteY94" fmla="*/ 3296920 h 4168140"/>
                <a:gd name="connsiteX95" fmla="*/ 8293100 w 11737340"/>
                <a:gd name="connsiteY95" fmla="*/ 3370580 h 4168140"/>
                <a:gd name="connsiteX96" fmla="*/ 8371840 w 11737340"/>
                <a:gd name="connsiteY96" fmla="*/ 3395980 h 4168140"/>
                <a:gd name="connsiteX97" fmla="*/ 8468360 w 11737340"/>
                <a:gd name="connsiteY97" fmla="*/ 3434080 h 4168140"/>
                <a:gd name="connsiteX98" fmla="*/ 8582660 w 11737340"/>
                <a:gd name="connsiteY98" fmla="*/ 3528060 h 4168140"/>
                <a:gd name="connsiteX99" fmla="*/ 8641080 w 11737340"/>
                <a:gd name="connsiteY99" fmla="*/ 3566160 h 4168140"/>
                <a:gd name="connsiteX100" fmla="*/ 8702040 w 11737340"/>
                <a:gd name="connsiteY100" fmla="*/ 3604260 h 4168140"/>
                <a:gd name="connsiteX101" fmla="*/ 8763000 w 11737340"/>
                <a:gd name="connsiteY101" fmla="*/ 3634740 h 4168140"/>
                <a:gd name="connsiteX102" fmla="*/ 8846820 w 11737340"/>
                <a:gd name="connsiteY102" fmla="*/ 3632200 h 4168140"/>
                <a:gd name="connsiteX103" fmla="*/ 8968740 w 11737340"/>
                <a:gd name="connsiteY103" fmla="*/ 3634740 h 4168140"/>
                <a:gd name="connsiteX104" fmla="*/ 9060180 w 11737340"/>
                <a:gd name="connsiteY104" fmla="*/ 3642360 h 4168140"/>
                <a:gd name="connsiteX105" fmla="*/ 9151620 w 11737340"/>
                <a:gd name="connsiteY105" fmla="*/ 3657600 h 4168140"/>
                <a:gd name="connsiteX106" fmla="*/ 9230360 w 11737340"/>
                <a:gd name="connsiteY106" fmla="*/ 3657600 h 4168140"/>
                <a:gd name="connsiteX107" fmla="*/ 9331960 w 11737340"/>
                <a:gd name="connsiteY107" fmla="*/ 3629660 h 4168140"/>
                <a:gd name="connsiteX108" fmla="*/ 9433560 w 11737340"/>
                <a:gd name="connsiteY108" fmla="*/ 3589020 h 4168140"/>
                <a:gd name="connsiteX109" fmla="*/ 9535160 w 11737340"/>
                <a:gd name="connsiteY109" fmla="*/ 3540760 h 4168140"/>
                <a:gd name="connsiteX110" fmla="*/ 9646920 w 11737340"/>
                <a:gd name="connsiteY110" fmla="*/ 3489960 h 4168140"/>
                <a:gd name="connsiteX111" fmla="*/ 9784080 w 11737340"/>
                <a:gd name="connsiteY111" fmla="*/ 3444240 h 4168140"/>
                <a:gd name="connsiteX112" fmla="*/ 9860280 w 11737340"/>
                <a:gd name="connsiteY112" fmla="*/ 3383280 h 4168140"/>
                <a:gd name="connsiteX113" fmla="*/ 9921240 w 11737340"/>
                <a:gd name="connsiteY113" fmla="*/ 3314700 h 4168140"/>
                <a:gd name="connsiteX114" fmla="*/ 9997440 w 11737340"/>
                <a:gd name="connsiteY114" fmla="*/ 3208020 h 4168140"/>
                <a:gd name="connsiteX115" fmla="*/ 10043160 w 11737340"/>
                <a:gd name="connsiteY115" fmla="*/ 3101340 h 4168140"/>
                <a:gd name="connsiteX116" fmla="*/ 10104120 w 11737340"/>
                <a:gd name="connsiteY116" fmla="*/ 3017520 h 4168140"/>
                <a:gd name="connsiteX117" fmla="*/ 10157460 w 11737340"/>
                <a:gd name="connsiteY117" fmla="*/ 2933700 h 4168140"/>
                <a:gd name="connsiteX118" fmla="*/ 10218420 w 11737340"/>
                <a:gd name="connsiteY118" fmla="*/ 2849880 h 4168140"/>
                <a:gd name="connsiteX119" fmla="*/ 10294620 w 11737340"/>
                <a:gd name="connsiteY119" fmla="*/ 2735580 h 4168140"/>
                <a:gd name="connsiteX120" fmla="*/ 10347960 w 11737340"/>
                <a:gd name="connsiteY120" fmla="*/ 2621280 h 4168140"/>
                <a:gd name="connsiteX121" fmla="*/ 10431780 w 11737340"/>
                <a:gd name="connsiteY121" fmla="*/ 2499360 h 4168140"/>
                <a:gd name="connsiteX122" fmla="*/ 10500360 w 11737340"/>
                <a:gd name="connsiteY122" fmla="*/ 2354580 h 4168140"/>
                <a:gd name="connsiteX123" fmla="*/ 10553700 w 11737340"/>
                <a:gd name="connsiteY123" fmla="*/ 2263140 h 4168140"/>
                <a:gd name="connsiteX124" fmla="*/ 10584180 w 11737340"/>
                <a:gd name="connsiteY124" fmla="*/ 2194560 h 4168140"/>
                <a:gd name="connsiteX125" fmla="*/ 10624820 w 11737340"/>
                <a:gd name="connsiteY125" fmla="*/ 2125980 h 4168140"/>
                <a:gd name="connsiteX126" fmla="*/ 10675620 w 11737340"/>
                <a:gd name="connsiteY126" fmla="*/ 2049780 h 4168140"/>
                <a:gd name="connsiteX127" fmla="*/ 10690860 w 11737340"/>
                <a:gd name="connsiteY127" fmla="*/ 1988820 h 4168140"/>
                <a:gd name="connsiteX128" fmla="*/ 10713720 w 11737340"/>
                <a:gd name="connsiteY128" fmla="*/ 1927860 h 4168140"/>
                <a:gd name="connsiteX129" fmla="*/ 10767060 w 11737340"/>
                <a:gd name="connsiteY129" fmla="*/ 1859280 h 4168140"/>
                <a:gd name="connsiteX130" fmla="*/ 10873740 w 11737340"/>
                <a:gd name="connsiteY130" fmla="*/ 1828800 h 4168140"/>
                <a:gd name="connsiteX131" fmla="*/ 11079480 w 11737340"/>
                <a:gd name="connsiteY131" fmla="*/ 1767840 h 4168140"/>
                <a:gd name="connsiteX132" fmla="*/ 11247120 w 11737340"/>
                <a:gd name="connsiteY132" fmla="*/ 1684020 h 4168140"/>
                <a:gd name="connsiteX133" fmla="*/ 11407140 w 11737340"/>
                <a:gd name="connsiteY133" fmla="*/ 1628140 h 4168140"/>
                <a:gd name="connsiteX134" fmla="*/ 11490960 w 11737340"/>
                <a:gd name="connsiteY134" fmla="*/ 1577340 h 4168140"/>
                <a:gd name="connsiteX135" fmla="*/ 11635740 w 11737340"/>
                <a:gd name="connsiteY135" fmla="*/ 1508760 h 4168140"/>
                <a:gd name="connsiteX136" fmla="*/ 11737340 w 11737340"/>
                <a:gd name="connsiteY136" fmla="*/ 1442720 h 4168140"/>
                <a:gd name="connsiteX137" fmla="*/ 11620500 w 11737340"/>
                <a:gd name="connsiteY137" fmla="*/ 1417320 h 4168140"/>
                <a:gd name="connsiteX138" fmla="*/ 11567160 w 11737340"/>
                <a:gd name="connsiteY138" fmla="*/ 1379220 h 4168140"/>
                <a:gd name="connsiteX139" fmla="*/ 11498580 w 11737340"/>
                <a:gd name="connsiteY139" fmla="*/ 1318260 h 4168140"/>
                <a:gd name="connsiteX140" fmla="*/ 11468100 w 11737340"/>
                <a:gd name="connsiteY140" fmla="*/ 1280160 h 4168140"/>
                <a:gd name="connsiteX141" fmla="*/ 11442700 w 11737340"/>
                <a:gd name="connsiteY141" fmla="*/ 1231900 h 4168140"/>
                <a:gd name="connsiteX142" fmla="*/ 11384280 w 11737340"/>
                <a:gd name="connsiteY142" fmla="*/ 1310640 h 4168140"/>
                <a:gd name="connsiteX143" fmla="*/ 11353800 w 11737340"/>
                <a:gd name="connsiteY143" fmla="*/ 1356360 h 4168140"/>
                <a:gd name="connsiteX144" fmla="*/ 11224260 w 11737340"/>
                <a:gd name="connsiteY144" fmla="*/ 1417320 h 4168140"/>
                <a:gd name="connsiteX145" fmla="*/ 11109960 w 11737340"/>
                <a:gd name="connsiteY145" fmla="*/ 1463040 h 4168140"/>
                <a:gd name="connsiteX146" fmla="*/ 10911840 w 11737340"/>
                <a:gd name="connsiteY146" fmla="*/ 1524000 h 4168140"/>
                <a:gd name="connsiteX147" fmla="*/ 10774680 w 11737340"/>
                <a:gd name="connsiteY147" fmla="*/ 1546860 h 4168140"/>
                <a:gd name="connsiteX148" fmla="*/ 10675620 w 11737340"/>
                <a:gd name="connsiteY148" fmla="*/ 1615440 h 4168140"/>
                <a:gd name="connsiteX149" fmla="*/ 10568940 w 11737340"/>
                <a:gd name="connsiteY149" fmla="*/ 1676400 h 4168140"/>
                <a:gd name="connsiteX150" fmla="*/ 10485120 w 11737340"/>
                <a:gd name="connsiteY150" fmla="*/ 1760220 h 4168140"/>
                <a:gd name="connsiteX151" fmla="*/ 10454640 w 11737340"/>
                <a:gd name="connsiteY151" fmla="*/ 1836420 h 4168140"/>
                <a:gd name="connsiteX152" fmla="*/ 10416540 w 11737340"/>
                <a:gd name="connsiteY152" fmla="*/ 1927860 h 4168140"/>
                <a:gd name="connsiteX153" fmla="*/ 10401300 w 11737340"/>
                <a:gd name="connsiteY153" fmla="*/ 2004060 h 4168140"/>
                <a:gd name="connsiteX154" fmla="*/ 10363200 w 11737340"/>
                <a:gd name="connsiteY154" fmla="*/ 2095500 h 4168140"/>
                <a:gd name="connsiteX155" fmla="*/ 10317480 w 11737340"/>
                <a:gd name="connsiteY155" fmla="*/ 2225040 h 4168140"/>
                <a:gd name="connsiteX156" fmla="*/ 10287000 w 11737340"/>
                <a:gd name="connsiteY156" fmla="*/ 2346960 h 4168140"/>
                <a:gd name="connsiteX157" fmla="*/ 10218420 w 11737340"/>
                <a:gd name="connsiteY157" fmla="*/ 2499360 h 4168140"/>
                <a:gd name="connsiteX158" fmla="*/ 10134600 w 11737340"/>
                <a:gd name="connsiteY158" fmla="*/ 2621280 h 4168140"/>
                <a:gd name="connsiteX159" fmla="*/ 10043160 w 11737340"/>
                <a:gd name="connsiteY159" fmla="*/ 2735580 h 4168140"/>
                <a:gd name="connsiteX160" fmla="*/ 9974580 w 11737340"/>
                <a:gd name="connsiteY160" fmla="*/ 2857500 h 4168140"/>
                <a:gd name="connsiteX161" fmla="*/ 9906000 w 11737340"/>
                <a:gd name="connsiteY161" fmla="*/ 2941320 h 4168140"/>
                <a:gd name="connsiteX162" fmla="*/ 9860280 w 11737340"/>
                <a:gd name="connsiteY162" fmla="*/ 3032760 h 4168140"/>
                <a:gd name="connsiteX163" fmla="*/ 9806940 w 11737340"/>
                <a:gd name="connsiteY163" fmla="*/ 3116580 h 4168140"/>
                <a:gd name="connsiteX164" fmla="*/ 9715500 w 11737340"/>
                <a:gd name="connsiteY164" fmla="*/ 3208020 h 4168140"/>
                <a:gd name="connsiteX165" fmla="*/ 9616440 w 11737340"/>
                <a:gd name="connsiteY165" fmla="*/ 3261360 h 4168140"/>
                <a:gd name="connsiteX166" fmla="*/ 9532620 w 11737340"/>
                <a:gd name="connsiteY166" fmla="*/ 3329940 h 4168140"/>
                <a:gd name="connsiteX167" fmla="*/ 9471660 w 11737340"/>
                <a:gd name="connsiteY167" fmla="*/ 3375660 h 4168140"/>
                <a:gd name="connsiteX168" fmla="*/ 9410700 w 11737340"/>
                <a:gd name="connsiteY168" fmla="*/ 3429000 h 4168140"/>
                <a:gd name="connsiteX169" fmla="*/ 9288780 w 11737340"/>
                <a:gd name="connsiteY169" fmla="*/ 3436620 h 4168140"/>
                <a:gd name="connsiteX170" fmla="*/ 9166860 w 11737340"/>
                <a:gd name="connsiteY170" fmla="*/ 3444240 h 4168140"/>
                <a:gd name="connsiteX171" fmla="*/ 9029700 w 11737340"/>
                <a:gd name="connsiteY171" fmla="*/ 3413760 h 4168140"/>
                <a:gd name="connsiteX172" fmla="*/ 8823960 w 11737340"/>
                <a:gd name="connsiteY172" fmla="*/ 3360420 h 4168140"/>
                <a:gd name="connsiteX173" fmla="*/ 8679180 w 11737340"/>
                <a:gd name="connsiteY173" fmla="*/ 3329940 h 4168140"/>
                <a:gd name="connsiteX174" fmla="*/ 8572500 w 11737340"/>
                <a:gd name="connsiteY174" fmla="*/ 3276600 h 4168140"/>
                <a:gd name="connsiteX175" fmla="*/ 8465820 w 11737340"/>
                <a:gd name="connsiteY175" fmla="*/ 3215640 h 4168140"/>
                <a:gd name="connsiteX176" fmla="*/ 8321040 w 11737340"/>
                <a:gd name="connsiteY176" fmla="*/ 3177540 h 4168140"/>
                <a:gd name="connsiteX177" fmla="*/ 8199120 w 11737340"/>
                <a:gd name="connsiteY177" fmla="*/ 3131820 h 4168140"/>
                <a:gd name="connsiteX178" fmla="*/ 8069580 w 11737340"/>
                <a:gd name="connsiteY178" fmla="*/ 3078480 h 4168140"/>
                <a:gd name="connsiteX179" fmla="*/ 7917180 w 11737340"/>
                <a:gd name="connsiteY179" fmla="*/ 2994660 h 4168140"/>
                <a:gd name="connsiteX180" fmla="*/ 7787640 w 11737340"/>
                <a:gd name="connsiteY180" fmla="*/ 2971800 h 4168140"/>
                <a:gd name="connsiteX181" fmla="*/ 7719060 w 11737340"/>
                <a:gd name="connsiteY181" fmla="*/ 2933700 h 4168140"/>
                <a:gd name="connsiteX182" fmla="*/ 7612380 w 11737340"/>
                <a:gd name="connsiteY182" fmla="*/ 2903220 h 4168140"/>
                <a:gd name="connsiteX183" fmla="*/ 7566660 w 11737340"/>
                <a:gd name="connsiteY183" fmla="*/ 2887980 h 4168140"/>
                <a:gd name="connsiteX184" fmla="*/ 7551420 w 11737340"/>
                <a:gd name="connsiteY184" fmla="*/ 2849880 h 4168140"/>
                <a:gd name="connsiteX185" fmla="*/ 7533640 w 11737340"/>
                <a:gd name="connsiteY185" fmla="*/ 2788920 h 4168140"/>
                <a:gd name="connsiteX186" fmla="*/ 7475220 w 11737340"/>
                <a:gd name="connsiteY186" fmla="*/ 2857500 h 4168140"/>
                <a:gd name="connsiteX187" fmla="*/ 7414260 w 11737340"/>
                <a:gd name="connsiteY187" fmla="*/ 2887980 h 4168140"/>
                <a:gd name="connsiteX188" fmla="*/ 7345680 w 11737340"/>
                <a:gd name="connsiteY188" fmla="*/ 2971800 h 4168140"/>
                <a:gd name="connsiteX189" fmla="*/ 7315200 w 11737340"/>
                <a:gd name="connsiteY189" fmla="*/ 2994660 h 4168140"/>
                <a:gd name="connsiteX190" fmla="*/ 7261860 w 11737340"/>
                <a:gd name="connsiteY190" fmla="*/ 3009900 h 4168140"/>
                <a:gd name="connsiteX191" fmla="*/ 7193280 w 11737340"/>
                <a:gd name="connsiteY191" fmla="*/ 3025140 h 4168140"/>
                <a:gd name="connsiteX192" fmla="*/ 7155180 w 11737340"/>
                <a:gd name="connsiteY192" fmla="*/ 3078480 h 4168140"/>
                <a:gd name="connsiteX193" fmla="*/ 7109460 w 11737340"/>
                <a:gd name="connsiteY193" fmla="*/ 3154680 h 4168140"/>
                <a:gd name="connsiteX194" fmla="*/ 7048500 w 11737340"/>
                <a:gd name="connsiteY194" fmla="*/ 3246120 h 4168140"/>
                <a:gd name="connsiteX195" fmla="*/ 6995160 w 11737340"/>
                <a:gd name="connsiteY195" fmla="*/ 3307080 h 4168140"/>
                <a:gd name="connsiteX196" fmla="*/ 6972300 w 11737340"/>
                <a:gd name="connsiteY196" fmla="*/ 3352800 h 4168140"/>
                <a:gd name="connsiteX197" fmla="*/ 6949440 w 11737340"/>
                <a:gd name="connsiteY197" fmla="*/ 3413760 h 4168140"/>
                <a:gd name="connsiteX198" fmla="*/ 6949440 w 11737340"/>
                <a:gd name="connsiteY198" fmla="*/ 3413760 h 4168140"/>
                <a:gd name="connsiteX199" fmla="*/ 6911340 w 11737340"/>
                <a:gd name="connsiteY199" fmla="*/ 3474720 h 4168140"/>
                <a:gd name="connsiteX200" fmla="*/ 6888480 w 11737340"/>
                <a:gd name="connsiteY200" fmla="*/ 3505200 h 4168140"/>
                <a:gd name="connsiteX201" fmla="*/ 6819900 w 11737340"/>
                <a:gd name="connsiteY201" fmla="*/ 3566160 h 4168140"/>
                <a:gd name="connsiteX202" fmla="*/ 6743700 w 11737340"/>
                <a:gd name="connsiteY202" fmla="*/ 3581400 h 4168140"/>
                <a:gd name="connsiteX203" fmla="*/ 6675120 w 11737340"/>
                <a:gd name="connsiteY203" fmla="*/ 3657600 h 4168140"/>
                <a:gd name="connsiteX204" fmla="*/ 6629400 w 11737340"/>
                <a:gd name="connsiteY204" fmla="*/ 3718560 h 4168140"/>
                <a:gd name="connsiteX205" fmla="*/ 6576060 w 11737340"/>
                <a:gd name="connsiteY205" fmla="*/ 3779520 h 4168140"/>
                <a:gd name="connsiteX206" fmla="*/ 6484620 w 11737340"/>
                <a:gd name="connsiteY206" fmla="*/ 3817620 h 4168140"/>
                <a:gd name="connsiteX207" fmla="*/ 6400800 w 11737340"/>
                <a:gd name="connsiteY207" fmla="*/ 3832860 h 4168140"/>
                <a:gd name="connsiteX208" fmla="*/ 6263640 w 11737340"/>
                <a:gd name="connsiteY208" fmla="*/ 3870960 h 4168140"/>
                <a:gd name="connsiteX209" fmla="*/ 6126480 w 11737340"/>
                <a:gd name="connsiteY209" fmla="*/ 3901440 h 4168140"/>
                <a:gd name="connsiteX210" fmla="*/ 6027420 w 11737340"/>
                <a:gd name="connsiteY210" fmla="*/ 3916680 h 4168140"/>
                <a:gd name="connsiteX211" fmla="*/ 5890260 w 11737340"/>
                <a:gd name="connsiteY211" fmla="*/ 3878580 h 4168140"/>
                <a:gd name="connsiteX212" fmla="*/ 5821680 w 11737340"/>
                <a:gd name="connsiteY212" fmla="*/ 3863340 h 4168140"/>
                <a:gd name="connsiteX213" fmla="*/ 5737860 w 11737340"/>
                <a:gd name="connsiteY213" fmla="*/ 3825240 h 4168140"/>
                <a:gd name="connsiteX214" fmla="*/ 5638800 w 11737340"/>
                <a:gd name="connsiteY214" fmla="*/ 3794760 h 4168140"/>
                <a:gd name="connsiteX215" fmla="*/ 5524500 w 11737340"/>
                <a:gd name="connsiteY215" fmla="*/ 3756660 h 4168140"/>
                <a:gd name="connsiteX216" fmla="*/ 5448300 w 11737340"/>
                <a:gd name="connsiteY216" fmla="*/ 3718560 h 4168140"/>
                <a:gd name="connsiteX217" fmla="*/ 5349240 w 11737340"/>
                <a:gd name="connsiteY217" fmla="*/ 3657600 h 4168140"/>
                <a:gd name="connsiteX218" fmla="*/ 5295900 w 11737340"/>
                <a:gd name="connsiteY218" fmla="*/ 3619500 h 4168140"/>
                <a:gd name="connsiteX219" fmla="*/ 5234940 w 11737340"/>
                <a:gd name="connsiteY219" fmla="*/ 3596640 h 4168140"/>
                <a:gd name="connsiteX220" fmla="*/ 5135880 w 11737340"/>
                <a:gd name="connsiteY220" fmla="*/ 3550920 h 4168140"/>
                <a:gd name="connsiteX221" fmla="*/ 5059680 w 11737340"/>
                <a:gd name="connsiteY221" fmla="*/ 3505200 h 4168140"/>
                <a:gd name="connsiteX222" fmla="*/ 5029200 w 11737340"/>
                <a:gd name="connsiteY222" fmla="*/ 3482340 h 4168140"/>
                <a:gd name="connsiteX223" fmla="*/ 4960620 w 11737340"/>
                <a:gd name="connsiteY223" fmla="*/ 3413760 h 4168140"/>
                <a:gd name="connsiteX224" fmla="*/ 4876800 w 11737340"/>
                <a:gd name="connsiteY224" fmla="*/ 3299460 h 4168140"/>
                <a:gd name="connsiteX225" fmla="*/ 4808220 w 11737340"/>
                <a:gd name="connsiteY225" fmla="*/ 3200400 h 4168140"/>
                <a:gd name="connsiteX226" fmla="*/ 4777740 w 11737340"/>
                <a:gd name="connsiteY226" fmla="*/ 3147060 h 4168140"/>
                <a:gd name="connsiteX227" fmla="*/ 4724400 w 11737340"/>
                <a:gd name="connsiteY227" fmla="*/ 3108960 h 4168140"/>
                <a:gd name="connsiteX228" fmla="*/ 4648200 w 11737340"/>
                <a:gd name="connsiteY228" fmla="*/ 3063240 h 4168140"/>
                <a:gd name="connsiteX229" fmla="*/ 4533900 w 11737340"/>
                <a:gd name="connsiteY229" fmla="*/ 2979420 h 4168140"/>
                <a:gd name="connsiteX230" fmla="*/ 4427220 w 11737340"/>
                <a:gd name="connsiteY230" fmla="*/ 2941320 h 4168140"/>
                <a:gd name="connsiteX231" fmla="*/ 4366260 w 11737340"/>
                <a:gd name="connsiteY231" fmla="*/ 2903220 h 4168140"/>
                <a:gd name="connsiteX232" fmla="*/ 4244340 w 11737340"/>
                <a:gd name="connsiteY232" fmla="*/ 2842260 h 4168140"/>
                <a:gd name="connsiteX233" fmla="*/ 4145280 w 11737340"/>
                <a:gd name="connsiteY233" fmla="*/ 2811780 h 4168140"/>
                <a:gd name="connsiteX234" fmla="*/ 4038600 w 11737340"/>
                <a:gd name="connsiteY234" fmla="*/ 2804160 h 4168140"/>
                <a:gd name="connsiteX235" fmla="*/ 3954780 w 11737340"/>
                <a:gd name="connsiteY235" fmla="*/ 2819400 h 4168140"/>
                <a:gd name="connsiteX236" fmla="*/ 3863340 w 11737340"/>
                <a:gd name="connsiteY236" fmla="*/ 2804160 h 4168140"/>
                <a:gd name="connsiteX237" fmla="*/ 3741420 w 11737340"/>
                <a:gd name="connsiteY237" fmla="*/ 2781300 h 4168140"/>
                <a:gd name="connsiteX238" fmla="*/ 3649980 w 11737340"/>
                <a:gd name="connsiteY238" fmla="*/ 2743200 h 4168140"/>
                <a:gd name="connsiteX239" fmla="*/ 3573780 w 11737340"/>
                <a:gd name="connsiteY239" fmla="*/ 2674620 h 4168140"/>
                <a:gd name="connsiteX240" fmla="*/ 3482340 w 11737340"/>
                <a:gd name="connsiteY240" fmla="*/ 2621280 h 4168140"/>
                <a:gd name="connsiteX241" fmla="*/ 3436620 w 11737340"/>
                <a:gd name="connsiteY241" fmla="*/ 2552700 h 4168140"/>
                <a:gd name="connsiteX242" fmla="*/ 3329940 w 11737340"/>
                <a:gd name="connsiteY242" fmla="*/ 2423160 h 4168140"/>
                <a:gd name="connsiteX243" fmla="*/ 3261360 w 11737340"/>
                <a:gd name="connsiteY243" fmla="*/ 2324100 h 4168140"/>
                <a:gd name="connsiteX244" fmla="*/ 3131820 w 11737340"/>
                <a:gd name="connsiteY244" fmla="*/ 2209800 h 4168140"/>
                <a:gd name="connsiteX245" fmla="*/ 3040380 w 11737340"/>
                <a:gd name="connsiteY245" fmla="*/ 2141220 h 4168140"/>
                <a:gd name="connsiteX246" fmla="*/ 2910840 w 11737340"/>
                <a:gd name="connsiteY246" fmla="*/ 2034540 h 4168140"/>
                <a:gd name="connsiteX247" fmla="*/ 2849880 w 11737340"/>
                <a:gd name="connsiteY247" fmla="*/ 1958340 h 4168140"/>
                <a:gd name="connsiteX248" fmla="*/ 2743200 w 11737340"/>
                <a:gd name="connsiteY248" fmla="*/ 1889760 h 4168140"/>
                <a:gd name="connsiteX249" fmla="*/ 2659380 w 11737340"/>
                <a:gd name="connsiteY249" fmla="*/ 1844040 h 4168140"/>
                <a:gd name="connsiteX250" fmla="*/ 2575560 w 11737340"/>
                <a:gd name="connsiteY250" fmla="*/ 1744980 h 4168140"/>
                <a:gd name="connsiteX251" fmla="*/ 2468880 w 11737340"/>
                <a:gd name="connsiteY251" fmla="*/ 1645920 h 4168140"/>
                <a:gd name="connsiteX252" fmla="*/ 2400300 w 11737340"/>
                <a:gd name="connsiteY252" fmla="*/ 1607820 h 4168140"/>
                <a:gd name="connsiteX253" fmla="*/ 2263140 w 11737340"/>
                <a:gd name="connsiteY253" fmla="*/ 1501140 h 4168140"/>
                <a:gd name="connsiteX254" fmla="*/ 2171700 w 11737340"/>
                <a:gd name="connsiteY254" fmla="*/ 1432560 h 4168140"/>
                <a:gd name="connsiteX255" fmla="*/ 2087880 w 11737340"/>
                <a:gd name="connsiteY255" fmla="*/ 1363980 h 4168140"/>
                <a:gd name="connsiteX256" fmla="*/ 1950720 w 11737340"/>
                <a:gd name="connsiteY256" fmla="*/ 1272540 h 4168140"/>
                <a:gd name="connsiteX257" fmla="*/ 1805940 w 11737340"/>
                <a:gd name="connsiteY257" fmla="*/ 1135380 h 4168140"/>
                <a:gd name="connsiteX258" fmla="*/ 1729740 w 11737340"/>
                <a:gd name="connsiteY258" fmla="*/ 1089660 h 4168140"/>
                <a:gd name="connsiteX259" fmla="*/ 1668780 w 11737340"/>
                <a:gd name="connsiteY259" fmla="*/ 1043940 h 4168140"/>
                <a:gd name="connsiteX260" fmla="*/ 1592580 w 11737340"/>
                <a:gd name="connsiteY260" fmla="*/ 990600 h 4168140"/>
                <a:gd name="connsiteX261" fmla="*/ 1470660 w 11737340"/>
                <a:gd name="connsiteY261" fmla="*/ 891540 h 4168140"/>
                <a:gd name="connsiteX262" fmla="*/ 1386840 w 11737340"/>
                <a:gd name="connsiteY262" fmla="*/ 845820 h 4168140"/>
                <a:gd name="connsiteX263" fmla="*/ 1318260 w 11737340"/>
                <a:gd name="connsiteY263" fmla="*/ 784860 h 4168140"/>
                <a:gd name="connsiteX264" fmla="*/ 1264920 w 11737340"/>
                <a:gd name="connsiteY264" fmla="*/ 723900 h 4168140"/>
                <a:gd name="connsiteX265" fmla="*/ 1181100 w 11737340"/>
                <a:gd name="connsiteY265" fmla="*/ 647700 h 4168140"/>
                <a:gd name="connsiteX266" fmla="*/ 1089660 w 11737340"/>
                <a:gd name="connsiteY266" fmla="*/ 624840 h 4168140"/>
                <a:gd name="connsiteX267" fmla="*/ 1021080 w 11737340"/>
                <a:gd name="connsiteY267" fmla="*/ 586740 h 4168140"/>
                <a:gd name="connsiteX268" fmla="*/ 937260 w 11737340"/>
                <a:gd name="connsiteY268" fmla="*/ 548640 h 4168140"/>
                <a:gd name="connsiteX269" fmla="*/ 830580 w 11737340"/>
                <a:gd name="connsiteY269" fmla="*/ 510540 h 4168140"/>
                <a:gd name="connsiteX270" fmla="*/ 754380 w 11737340"/>
                <a:gd name="connsiteY270" fmla="*/ 457200 h 4168140"/>
                <a:gd name="connsiteX271" fmla="*/ 708660 w 11737340"/>
                <a:gd name="connsiteY271" fmla="*/ 419100 h 4168140"/>
                <a:gd name="connsiteX272" fmla="*/ 609600 w 11737340"/>
                <a:gd name="connsiteY272" fmla="*/ 396240 h 4168140"/>
                <a:gd name="connsiteX273" fmla="*/ 548640 w 11737340"/>
                <a:gd name="connsiteY273" fmla="*/ 320040 h 4168140"/>
                <a:gd name="connsiteX274" fmla="*/ 510540 w 11737340"/>
                <a:gd name="connsiteY274" fmla="*/ 251460 h 4168140"/>
                <a:gd name="connsiteX275" fmla="*/ 464820 w 11737340"/>
                <a:gd name="connsiteY275" fmla="*/ 190500 h 4168140"/>
                <a:gd name="connsiteX276" fmla="*/ 411480 w 11737340"/>
                <a:gd name="connsiteY276" fmla="*/ 137160 h 4168140"/>
                <a:gd name="connsiteX277" fmla="*/ 373380 w 11737340"/>
                <a:gd name="connsiteY277" fmla="*/ 45720 h 4168140"/>
                <a:gd name="connsiteX278" fmla="*/ 342900 w 11737340"/>
                <a:gd name="connsiteY278" fmla="*/ 0 h 4168140"/>
                <a:gd name="connsiteX279" fmla="*/ 327660 w 11737340"/>
                <a:gd name="connsiteY279" fmla="*/ 60960 h 4168140"/>
                <a:gd name="connsiteX280" fmla="*/ 289560 w 11737340"/>
                <a:gd name="connsiteY280" fmla="*/ 91440 h 4168140"/>
                <a:gd name="connsiteX281" fmla="*/ 236220 w 11737340"/>
                <a:gd name="connsiteY281" fmla="*/ 114300 h 4168140"/>
                <a:gd name="connsiteX282" fmla="*/ 198120 w 11737340"/>
                <a:gd name="connsiteY282" fmla="*/ 175260 h 4168140"/>
                <a:gd name="connsiteX283" fmla="*/ 175260 w 11737340"/>
                <a:gd name="connsiteY283" fmla="*/ 228600 h 4168140"/>
                <a:gd name="connsiteX284" fmla="*/ 114300 w 11737340"/>
                <a:gd name="connsiteY284" fmla="*/ 236220 h 4168140"/>
                <a:gd name="connsiteX285" fmla="*/ 45720 w 11737340"/>
                <a:gd name="connsiteY285" fmla="*/ 251460 h 4168140"/>
                <a:gd name="connsiteX286" fmla="*/ 0 w 11737340"/>
                <a:gd name="connsiteY286" fmla="*/ 281940 h 4168140"/>
                <a:gd name="connsiteX287" fmla="*/ 68580 w 11737340"/>
                <a:gd name="connsiteY287" fmla="*/ 320040 h 4168140"/>
                <a:gd name="connsiteX0" fmla="*/ 68580 w 11737340"/>
                <a:gd name="connsiteY0" fmla="*/ 320040 h 4168140"/>
                <a:gd name="connsiteX1" fmla="*/ 121920 w 11737340"/>
                <a:gd name="connsiteY1" fmla="*/ 381000 h 4168140"/>
                <a:gd name="connsiteX2" fmla="*/ 198120 w 11737340"/>
                <a:gd name="connsiteY2" fmla="*/ 419100 h 4168140"/>
                <a:gd name="connsiteX3" fmla="*/ 320040 w 11737340"/>
                <a:gd name="connsiteY3" fmla="*/ 510540 h 4168140"/>
                <a:gd name="connsiteX4" fmla="*/ 411480 w 11737340"/>
                <a:gd name="connsiteY4" fmla="*/ 563880 h 4168140"/>
                <a:gd name="connsiteX5" fmla="*/ 472440 w 11737340"/>
                <a:gd name="connsiteY5" fmla="*/ 632460 h 4168140"/>
                <a:gd name="connsiteX6" fmla="*/ 601980 w 11737340"/>
                <a:gd name="connsiteY6" fmla="*/ 708660 h 4168140"/>
                <a:gd name="connsiteX7" fmla="*/ 739140 w 11737340"/>
                <a:gd name="connsiteY7" fmla="*/ 784860 h 4168140"/>
                <a:gd name="connsiteX8" fmla="*/ 861060 w 11737340"/>
                <a:gd name="connsiteY8" fmla="*/ 868680 h 4168140"/>
                <a:gd name="connsiteX9" fmla="*/ 944880 w 11737340"/>
                <a:gd name="connsiteY9" fmla="*/ 952500 h 4168140"/>
                <a:gd name="connsiteX10" fmla="*/ 1021080 w 11737340"/>
                <a:gd name="connsiteY10" fmla="*/ 1005840 h 4168140"/>
                <a:gd name="connsiteX11" fmla="*/ 1097280 w 11737340"/>
                <a:gd name="connsiteY11" fmla="*/ 1043940 h 4168140"/>
                <a:gd name="connsiteX12" fmla="*/ 1181100 w 11737340"/>
                <a:gd name="connsiteY12" fmla="*/ 1104900 h 4168140"/>
                <a:gd name="connsiteX13" fmla="*/ 1249680 w 11737340"/>
                <a:gd name="connsiteY13" fmla="*/ 1150620 h 4168140"/>
                <a:gd name="connsiteX14" fmla="*/ 1341120 w 11737340"/>
                <a:gd name="connsiteY14" fmla="*/ 1196340 h 4168140"/>
                <a:gd name="connsiteX15" fmla="*/ 1417320 w 11737340"/>
                <a:gd name="connsiteY15" fmla="*/ 1257300 h 4168140"/>
                <a:gd name="connsiteX16" fmla="*/ 1493520 w 11737340"/>
                <a:gd name="connsiteY16" fmla="*/ 1333500 h 4168140"/>
                <a:gd name="connsiteX17" fmla="*/ 1569720 w 11737340"/>
                <a:gd name="connsiteY17" fmla="*/ 1356360 h 4168140"/>
                <a:gd name="connsiteX18" fmla="*/ 1684020 w 11737340"/>
                <a:gd name="connsiteY18" fmla="*/ 1424940 h 4168140"/>
                <a:gd name="connsiteX19" fmla="*/ 1729740 w 11737340"/>
                <a:gd name="connsiteY19" fmla="*/ 1485900 h 4168140"/>
                <a:gd name="connsiteX20" fmla="*/ 1844040 w 11737340"/>
                <a:gd name="connsiteY20" fmla="*/ 1569720 h 4168140"/>
                <a:gd name="connsiteX21" fmla="*/ 1935480 w 11737340"/>
                <a:gd name="connsiteY21" fmla="*/ 1615440 h 4168140"/>
                <a:gd name="connsiteX22" fmla="*/ 2049780 w 11737340"/>
                <a:gd name="connsiteY22" fmla="*/ 1691640 h 4168140"/>
                <a:gd name="connsiteX23" fmla="*/ 2133600 w 11737340"/>
                <a:gd name="connsiteY23" fmla="*/ 1729740 h 4168140"/>
                <a:gd name="connsiteX24" fmla="*/ 2202180 w 11737340"/>
                <a:gd name="connsiteY24" fmla="*/ 1805940 h 4168140"/>
                <a:gd name="connsiteX25" fmla="*/ 2255520 w 11737340"/>
                <a:gd name="connsiteY25" fmla="*/ 1821180 h 4168140"/>
                <a:gd name="connsiteX26" fmla="*/ 2316480 w 11737340"/>
                <a:gd name="connsiteY26" fmla="*/ 1866900 h 4168140"/>
                <a:gd name="connsiteX27" fmla="*/ 2423160 w 11737340"/>
                <a:gd name="connsiteY27" fmla="*/ 2004060 h 4168140"/>
                <a:gd name="connsiteX28" fmla="*/ 2476500 w 11737340"/>
                <a:gd name="connsiteY28" fmla="*/ 2087880 h 4168140"/>
                <a:gd name="connsiteX29" fmla="*/ 2567940 w 11737340"/>
                <a:gd name="connsiteY29" fmla="*/ 2148840 h 4168140"/>
                <a:gd name="connsiteX30" fmla="*/ 2682240 w 11737340"/>
                <a:gd name="connsiteY30" fmla="*/ 2186940 h 4168140"/>
                <a:gd name="connsiteX31" fmla="*/ 2743200 w 11737340"/>
                <a:gd name="connsiteY31" fmla="*/ 2209800 h 4168140"/>
                <a:gd name="connsiteX32" fmla="*/ 2811780 w 11737340"/>
                <a:gd name="connsiteY32" fmla="*/ 2247900 h 4168140"/>
                <a:gd name="connsiteX33" fmla="*/ 2887980 w 11737340"/>
                <a:gd name="connsiteY33" fmla="*/ 2301240 h 4168140"/>
                <a:gd name="connsiteX34" fmla="*/ 2979420 w 11737340"/>
                <a:gd name="connsiteY34" fmla="*/ 2385060 h 4168140"/>
                <a:gd name="connsiteX35" fmla="*/ 3055620 w 11737340"/>
                <a:gd name="connsiteY35" fmla="*/ 2461260 h 4168140"/>
                <a:gd name="connsiteX36" fmla="*/ 3139440 w 11737340"/>
                <a:gd name="connsiteY36" fmla="*/ 2537460 h 4168140"/>
                <a:gd name="connsiteX37" fmla="*/ 3261360 w 11737340"/>
                <a:gd name="connsiteY37" fmla="*/ 2628900 h 4168140"/>
                <a:gd name="connsiteX38" fmla="*/ 3345180 w 11737340"/>
                <a:gd name="connsiteY38" fmla="*/ 2720340 h 4168140"/>
                <a:gd name="connsiteX39" fmla="*/ 3444240 w 11737340"/>
                <a:gd name="connsiteY39" fmla="*/ 2796540 h 4168140"/>
                <a:gd name="connsiteX40" fmla="*/ 3558540 w 11737340"/>
                <a:gd name="connsiteY40" fmla="*/ 2872740 h 4168140"/>
                <a:gd name="connsiteX41" fmla="*/ 3619500 w 11737340"/>
                <a:gd name="connsiteY41" fmla="*/ 2979420 h 4168140"/>
                <a:gd name="connsiteX42" fmla="*/ 3619500 w 11737340"/>
                <a:gd name="connsiteY42" fmla="*/ 2979420 h 4168140"/>
                <a:gd name="connsiteX43" fmla="*/ 3649980 w 11737340"/>
                <a:gd name="connsiteY43" fmla="*/ 3048000 h 4168140"/>
                <a:gd name="connsiteX44" fmla="*/ 3703320 w 11737340"/>
                <a:gd name="connsiteY44" fmla="*/ 3086100 h 4168140"/>
                <a:gd name="connsiteX45" fmla="*/ 3764280 w 11737340"/>
                <a:gd name="connsiteY45" fmla="*/ 3063240 h 4168140"/>
                <a:gd name="connsiteX46" fmla="*/ 3848100 w 11737340"/>
                <a:gd name="connsiteY46" fmla="*/ 3025140 h 4168140"/>
                <a:gd name="connsiteX47" fmla="*/ 3916680 w 11737340"/>
                <a:gd name="connsiteY47" fmla="*/ 3032760 h 4168140"/>
                <a:gd name="connsiteX48" fmla="*/ 4030980 w 11737340"/>
                <a:gd name="connsiteY48" fmla="*/ 3063240 h 4168140"/>
                <a:gd name="connsiteX49" fmla="*/ 4137660 w 11737340"/>
                <a:gd name="connsiteY49" fmla="*/ 3101340 h 4168140"/>
                <a:gd name="connsiteX50" fmla="*/ 4259580 w 11737340"/>
                <a:gd name="connsiteY50" fmla="*/ 3147060 h 4168140"/>
                <a:gd name="connsiteX51" fmla="*/ 4381500 w 11737340"/>
                <a:gd name="connsiteY51" fmla="*/ 3192780 h 4168140"/>
                <a:gd name="connsiteX52" fmla="*/ 4526280 w 11737340"/>
                <a:gd name="connsiteY52" fmla="*/ 3276600 h 4168140"/>
                <a:gd name="connsiteX53" fmla="*/ 4587240 w 11737340"/>
                <a:gd name="connsiteY53" fmla="*/ 3299460 h 4168140"/>
                <a:gd name="connsiteX54" fmla="*/ 4610100 w 11737340"/>
                <a:gd name="connsiteY54" fmla="*/ 3352800 h 4168140"/>
                <a:gd name="connsiteX55" fmla="*/ 4648200 w 11737340"/>
                <a:gd name="connsiteY55" fmla="*/ 3436620 h 4168140"/>
                <a:gd name="connsiteX56" fmla="*/ 4671060 w 11737340"/>
                <a:gd name="connsiteY56" fmla="*/ 3520440 h 4168140"/>
                <a:gd name="connsiteX57" fmla="*/ 4678680 w 11737340"/>
                <a:gd name="connsiteY57" fmla="*/ 3589020 h 4168140"/>
                <a:gd name="connsiteX58" fmla="*/ 4686300 w 11737340"/>
                <a:gd name="connsiteY58" fmla="*/ 3649980 h 4168140"/>
                <a:gd name="connsiteX59" fmla="*/ 4724400 w 11737340"/>
                <a:gd name="connsiteY59" fmla="*/ 3680460 h 4168140"/>
                <a:gd name="connsiteX60" fmla="*/ 4785360 w 11737340"/>
                <a:gd name="connsiteY60" fmla="*/ 3672840 h 4168140"/>
                <a:gd name="connsiteX61" fmla="*/ 4869180 w 11737340"/>
                <a:gd name="connsiteY61" fmla="*/ 3703320 h 4168140"/>
                <a:gd name="connsiteX62" fmla="*/ 4914900 w 11737340"/>
                <a:gd name="connsiteY62" fmla="*/ 3756660 h 4168140"/>
                <a:gd name="connsiteX63" fmla="*/ 5105400 w 11737340"/>
                <a:gd name="connsiteY63" fmla="*/ 3832860 h 4168140"/>
                <a:gd name="connsiteX64" fmla="*/ 5173980 w 11737340"/>
                <a:gd name="connsiteY64" fmla="*/ 3886200 h 4168140"/>
                <a:gd name="connsiteX65" fmla="*/ 5242560 w 11737340"/>
                <a:gd name="connsiteY65" fmla="*/ 3924300 h 4168140"/>
                <a:gd name="connsiteX66" fmla="*/ 5364480 w 11737340"/>
                <a:gd name="connsiteY66" fmla="*/ 3962400 h 4168140"/>
                <a:gd name="connsiteX67" fmla="*/ 5516880 w 11737340"/>
                <a:gd name="connsiteY67" fmla="*/ 4046220 h 4168140"/>
                <a:gd name="connsiteX68" fmla="*/ 5585460 w 11737340"/>
                <a:gd name="connsiteY68" fmla="*/ 4099560 h 4168140"/>
                <a:gd name="connsiteX69" fmla="*/ 5661660 w 11737340"/>
                <a:gd name="connsiteY69" fmla="*/ 4122420 h 4168140"/>
                <a:gd name="connsiteX70" fmla="*/ 5745480 w 11737340"/>
                <a:gd name="connsiteY70" fmla="*/ 4130040 h 4168140"/>
                <a:gd name="connsiteX71" fmla="*/ 5836920 w 11737340"/>
                <a:gd name="connsiteY71" fmla="*/ 4130040 h 4168140"/>
                <a:gd name="connsiteX72" fmla="*/ 5951220 w 11737340"/>
                <a:gd name="connsiteY72" fmla="*/ 4145280 h 4168140"/>
                <a:gd name="connsiteX73" fmla="*/ 6035040 w 11737340"/>
                <a:gd name="connsiteY73" fmla="*/ 4168140 h 4168140"/>
                <a:gd name="connsiteX74" fmla="*/ 6149340 w 11737340"/>
                <a:gd name="connsiteY74" fmla="*/ 4137660 h 4168140"/>
                <a:gd name="connsiteX75" fmla="*/ 6286500 w 11737340"/>
                <a:gd name="connsiteY75" fmla="*/ 4114800 h 4168140"/>
                <a:gd name="connsiteX76" fmla="*/ 6393180 w 11737340"/>
                <a:gd name="connsiteY76" fmla="*/ 4053840 h 4168140"/>
                <a:gd name="connsiteX77" fmla="*/ 6484620 w 11737340"/>
                <a:gd name="connsiteY77" fmla="*/ 4038600 h 4168140"/>
                <a:gd name="connsiteX78" fmla="*/ 6583680 w 11737340"/>
                <a:gd name="connsiteY78" fmla="*/ 3970020 h 4168140"/>
                <a:gd name="connsiteX79" fmla="*/ 6697980 w 11737340"/>
                <a:gd name="connsiteY79" fmla="*/ 3886200 h 4168140"/>
                <a:gd name="connsiteX80" fmla="*/ 6751320 w 11737340"/>
                <a:gd name="connsiteY80" fmla="*/ 3822700 h 4168140"/>
                <a:gd name="connsiteX81" fmla="*/ 6855460 w 11737340"/>
                <a:gd name="connsiteY81" fmla="*/ 3764280 h 4168140"/>
                <a:gd name="connsiteX82" fmla="*/ 6972300 w 11737340"/>
                <a:gd name="connsiteY82" fmla="*/ 3642360 h 4168140"/>
                <a:gd name="connsiteX83" fmla="*/ 7078980 w 11737340"/>
                <a:gd name="connsiteY83" fmla="*/ 3528060 h 4168140"/>
                <a:gd name="connsiteX84" fmla="*/ 7165340 w 11737340"/>
                <a:gd name="connsiteY84" fmla="*/ 3454400 h 4168140"/>
                <a:gd name="connsiteX85" fmla="*/ 7287260 w 11737340"/>
                <a:gd name="connsiteY85" fmla="*/ 3296920 h 4168140"/>
                <a:gd name="connsiteX86" fmla="*/ 7338060 w 11737340"/>
                <a:gd name="connsiteY86" fmla="*/ 3200400 h 4168140"/>
                <a:gd name="connsiteX87" fmla="*/ 7383780 w 11737340"/>
                <a:gd name="connsiteY87" fmla="*/ 3144520 h 4168140"/>
                <a:gd name="connsiteX88" fmla="*/ 7444740 w 11737340"/>
                <a:gd name="connsiteY88" fmla="*/ 3093720 h 4168140"/>
                <a:gd name="connsiteX89" fmla="*/ 7513320 w 11737340"/>
                <a:gd name="connsiteY89" fmla="*/ 3101340 h 4168140"/>
                <a:gd name="connsiteX90" fmla="*/ 7576820 w 11737340"/>
                <a:gd name="connsiteY90" fmla="*/ 3093720 h 4168140"/>
                <a:gd name="connsiteX91" fmla="*/ 7729220 w 11737340"/>
                <a:gd name="connsiteY91" fmla="*/ 3136900 h 4168140"/>
                <a:gd name="connsiteX92" fmla="*/ 7833360 w 11737340"/>
                <a:gd name="connsiteY92" fmla="*/ 3180080 h 4168140"/>
                <a:gd name="connsiteX93" fmla="*/ 7967980 w 11737340"/>
                <a:gd name="connsiteY93" fmla="*/ 3208020 h 4168140"/>
                <a:gd name="connsiteX94" fmla="*/ 8161020 w 11737340"/>
                <a:gd name="connsiteY94" fmla="*/ 3296920 h 4168140"/>
                <a:gd name="connsiteX95" fmla="*/ 8293100 w 11737340"/>
                <a:gd name="connsiteY95" fmla="*/ 3370580 h 4168140"/>
                <a:gd name="connsiteX96" fmla="*/ 8371840 w 11737340"/>
                <a:gd name="connsiteY96" fmla="*/ 3395980 h 4168140"/>
                <a:gd name="connsiteX97" fmla="*/ 8468360 w 11737340"/>
                <a:gd name="connsiteY97" fmla="*/ 3434080 h 4168140"/>
                <a:gd name="connsiteX98" fmla="*/ 8582660 w 11737340"/>
                <a:gd name="connsiteY98" fmla="*/ 3528060 h 4168140"/>
                <a:gd name="connsiteX99" fmla="*/ 8641080 w 11737340"/>
                <a:gd name="connsiteY99" fmla="*/ 3566160 h 4168140"/>
                <a:gd name="connsiteX100" fmla="*/ 8702040 w 11737340"/>
                <a:gd name="connsiteY100" fmla="*/ 3604260 h 4168140"/>
                <a:gd name="connsiteX101" fmla="*/ 8763000 w 11737340"/>
                <a:gd name="connsiteY101" fmla="*/ 3634740 h 4168140"/>
                <a:gd name="connsiteX102" fmla="*/ 8846820 w 11737340"/>
                <a:gd name="connsiteY102" fmla="*/ 3632200 h 4168140"/>
                <a:gd name="connsiteX103" fmla="*/ 8968740 w 11737340"/>
                <a:gd name="connsiteY103" fmla="*/ 3634740 h 4168140"/>
                <a:gd name="connsiteX104" fmla="*/ 9060180 w 11737340"/>
                <a:gd name="connsiteY104" fmla="*/ 3642360 h 4168140"/>
                <a:gd name="connsiteX105" fmla="*/ 9151620 w 11737340"/>
                <a:gd name="connsiteY105" fmla="*/ 3657600 h 4168140"/>
                <a:gd name="connsiteX106" fmla="*/ 9230360 w 11737340"/>
                <a:gd name="connsiteY106" fmla="*/ 3657600 h 4168140"/>
                <a:gd name="connsiteX107" fmla="*/ 9331960 w 11737340"/>
                <a:gd name="connsiteY107" fmla="*/ 3629660 h 4168140"/>
                <a:gd name="connsiteX108" fmla="*/ 9433560 w 11737340"/>
                <a:gd name="connsiteY108" fmla="*/ 3589020 h 4168140"/>
                <a:gd name="connsiteX109" fmla="*/ 9535160 w 11737340"/>
                <a:gd name="connsiteY109" fmla="*/ 3540760 h 4168140"/>
                <a:gd name="connsiteX110" fmla="*/ 9646920 w 11737340"/>
                <a:gd name="connsiteY110" fmla="*/ 3489960 h 4168140"/>
                <a:gd name="connsiteX111" fmla="*/ 9784080 w 11737340"/>
                <a:gd name="connsiteY111" fmla="*/ 3444240 h 4168140"/>
                <a:gd name="connsiteX112" fmla="*/ 9860280 w 11737340"/>
                <a:gd name="connsiteY112" fmla="*/ 3383280 h 4168140"/>
                <a:gd name="connsiteX113" fmla="*/ 9921240 w 11737340"/>
                <a:gd name="connsiteY113" fmla="*/ 3314700 h 4168140"/>
                <a:gd name="connsiteX114" fmla="*/ 9997440 w 11737340"/>
                <a:gd name="connsiteY114" fmla="*/ 3208020 h 4168140"/>
                <a:gd name="connsiteX115" fmla="*/ 10043160 w 11737340"/>
                <a:gd name="connsiteY115" fmla="*/ 3101340 h 4168140"/>
                <a:gd name="connsiteX116" fmla="*/ 10104120 w 11737340"/>
                <a:gd name="connsiteY116" fmla="*/ 3017520 h 4168140"/>
                <a:gd name="connsiteX117" fmla="*/ 10157460 w 11737340"/>
                <a:gd name="connsiteY117" fmla="*/ 2933700 h 4168140"/>
                <a:gd name="connsiteX118" fmla="*/ 10218420 w 11737340"/>
                <a:gd name="connsiteY118" fmla="*/ 2849880 h 4168140"/>
                <a:gd name="connsiteX119" fmla="*/ 10294620 w 11737340"/>
                <a:gd name="connsiteY119" fmla="*/ 2735580 h 4168140"/>
                <a:gd name="connsiteX120" fmla="*/ 10347960 w 11737340"/>
                <a:gd name="connsiteY120" fmla="*/ 2621280 h 4168140"/>
                <a:gd name="connsiteX121" fmla="*/ 10431780 w 11737340"/>
                <a:gd name="connsiteY121" fmla="*/ 2499360 h 4168140"/>
                <a:gd name="connsiteX122" fmla="*/ 10500360 w 11737340"/>
                <a:gd name="connsiteY122" fmla="*/ 2354580 h 4168140"/>
                <a:gd name="connsiteX123" fmla="*/ 10553700 w 11737340"/>
                <a:gd name="connsiteY123" fmla="*/ 2263140 h 4168140"/>
                <a:gd name="connsiteX124" fmla="*/ 10584180 w 11737340"/>
                <a:gd name="connsiteY124" fmla="*/ 2194560 h 4168140"/>
                <a:gd name="connsiteX125" fmla="*/ 10624820 w 11737340"/>
                <a:gd name="connsiteY125" fmla="*/ 2125980 h 4168140"/>
                <a:gd name="connsiteX126" fmla="*/ 10675620 w 11737340"/>
                <a:gd name="connsiteY126" fmla="*/ 2049780 h 4168140"/>
                <a:gd name="connsiteX127" fmla="*/ 10690860 w 11737340"/>
                <a:gd name="connsiteY127" fmla="*/ 1988820 h 4168140"/>
                <a:gd name="connsiteX128" fmla="*/ 10713720 w 11737340"/>
                <a:gd name="connsiteY128" fmla="*/ 1927860 h 4168140"/>
                <a:gd name="connsiteX129" fmla="*/ 10767060 w 11737340"/>
                <a:gd name="connsiteY129" fmla="*/ 1859280 h 4168140"/>
                <a:gd name="connsiteX130" fmla="*/ 10873740 w 11737340"/>
                <a:gd name="connsiteY130" fmla="*/ 1828800 h 4168140"/>
                <a:gd name="connsiteX131" fmla="*/ 11079480 w 11737340"/>
                <a:gd name="connsiteY131" fmla="*/ 1767840 h 4168140"/>
                <a:gd name="connsiteX132" fmla="*/ 11247120 w 11737340"/>
                <a:gd name="connsiteY132" fmla="*/ 1684020 h 4168140"/>
                <a:gd name="connsiteX133" fmla="*/ 11407140 w 11737340"/>
                <a:gd name="connsiteY133" fmla="*/ 1628140 h 4168140"/>
                <a:gd name="connsiteX134" fmla="*/ 11490960 w 11737340"/>
                <a:gd name="connsiteY134" fmla="*/ 1577340 h 4168140"/>
                <a:gd name="connsiteX135" fmla="*/ 11635740 w 11737340"/>
                <a:gd name="connsiteY135" fmla="*/ 1508760 h 4168140"/>
                <a:gd name="connsiteX136" fmla="*/ 11737340 w 11737340"/>
                <a:gd name="connsiteY136" fmla="*/ 1442720 h 4168140"/>
                <a:gd name="connsiteX137" fmla="*/ 11620500 w 11737340"/>
                <a:gd name="connsiteY137" fmla="*/ 1417320 h 4168140"/>
                <a:gd name="connsiteX138" fmla="*/ 11567160 w 11737340"/>
                <a:gd name="connsiteY138" fmla="*/ 1379220 h 4168140"/>
                <a:gd name="connsiteX139" fmla="*/ 11498580 w 11737340"/>
                <a:gd name="connsiteY139" fmla="*/ 1318260 h 4168140"/>
                <a:gd name="connsiteX140" fmla="*/ 11468100 w 11737340"/>
                <a:gd name="connsiteY140" fmla="*/ 1280160 h 4168140"/>
                <a:gd name="connsiteX141" fmla="*/ 11442700 w 11737340"/>
                <a:gd name="connsiteY141" fmla="*/ 1231900 h 4168140"/>
                <a:gd name="connsiteX142" fmla="*/ 11384280 w 11737340"/>
                <a:gd name="connsiteY142" fmla="*/ 1310640 h 4168140"/>
                <a:gd name="connsiteX143" fmla="*/ 11353800 w 11737340"/>
                <a:gd name="connsiteY143" fmla="*/ 1356360 h 4168140"/>
                <a:gd name="connsiteX144" fmla="*/ 11224260 w 11737340"/>
                <a:gd name="connsiteY144" fmla="*/ 1417320 h 4168140"/>
                <a:gd name="connsiteX145" fmla="*/ 11109960 w 11737340"/>
                <a:gd name="connsiteY145" fmla="*/ 1463040 h 4168140"/>
                <a:gd name="connsiteX146" fmla="*/ 10911840 w 11737340"/>
                <a:gd name="connsiteY146" fmla="*/ 1524000 h 4168140"/>
                <a:gd name="connsiteX147" fmla="*/ 10774680 w 11737340"/>
                <a:gd name="connsiteY147" fmla="*/ 1546860 h 4168140"/>
                <a:gd name="connsiteX148" fmla="*/ 10675620 w 11737340"/>
                <a:gd name="connsiteY148" fmla="*/ 1615440 h 4168140"/>
                <a:gd name="connsiteX149" fmla="*/ 10568940 w 11737340"/>
                <a:gd name="connsiteY149" fmla="*/ 1676400 h 4168140"/>
                <a:gd name="connsiteX150" fmla="*/ 10485120 w 11737340"/>
                <a:gd name="connsiteY150" fmla="*/ 1760220 h 4168140"/>
                <a:gd name="connsiteX151" fmla="*/ 10454640 w 11737340"/>
                <a:gd name="connsiteY151" fmla="*/ 1836420 h 4168140"/>
                <a:gd name="connsiteX152" fmla="*/ 10416540 w 11737340"/>
                <a:gd name="connsiteY152" fmla="*/ 1927860 h 4168140"/>
                <a:gd name="connsiteX153" fmla="*/ 10401300 w 11737340"/>
                <a:gd name="connsiteY153" fmla="*/ 2004060 h 4168140"/>
                <a:gd name="connsiteX154" fmla="*/ 10363200 w 11737340"/>
                <a:gd name="connsiteY154" fmla="*/ 2095500 h 4168140"/>
                <a:gd name="connsiteX155" fmla="*/ 10317480 w 11737340"/>
                <a:gd name="connsiteY155" fmla="*/ 2225040 h 4168140"/>
                <a:gd name="connsiteX156" fmla="*/ 10287000 w 11737340"/>
                <a:gd name="connsiteY156" fmla="*/ 2346960 h 4168140"/>
                <a:gd name="connsiteX157" fmla="*/ 10218420 w 11737340"/>
                <a:gd name="connsiteY157" fmla="*/ 2499360 h 4168140"/>
                <a:gd name="connsiteX158" fmla="*/ 10134600 w 11737340"/>
                <a:gd name="connsiteY158" fmla="*/ 2621280 h 4168140"/>
                <a:gd name="connsiteX159" fmla="*/ 10043160 w 11737340"/>
                <a:gd name="connsiteY159" fmla="*/ 2735580 h 4168140"/>
                <a:gd name="connsiteX160" fmla="*/ 9974580 w 11737340"/>
                <a:gd name="connsiteY160" fmla="*/ 2857500 h 4168140"/>
                <a:gd name="connsiteX161" fmla="*/ 9906000 w 11737340"/>
                <a:gd name="connsiteY161" fmla="*/ 2941320 h 4168140"/>
                <a:gd name="connsiteX162" fmla="*/ 9860280 w 11737340"/>
                <a:gd name="connsiteY162" fmla="*/ 3032760 h 4168140"/>
                <a:gd name="connsiteX163" fmla="*/ 9806940 w 11737340"/>
                <a:gd name="connsiteY163" fmla="*/ 3116580 h 4168140"/>
                <a:gd name="connsiteX164" fmla="*/ 9715500 w 11737340"/>
                <a:gd name="connsiteY164" fmla="*/ 3208020 h 4168140"/>
                <a:gd name="connsiteX165" fmla="*/ 9616440 w 11737340"/>
                <a:gd name="connsiteY165" fmla="*/ 3261360 h 4168140"/>
                <a:gd name="connsiteX166" fmla="*/ 9532620 w 11737340"/>
                <a:gd name="connsiteY166" fmla="*/ 3329940 h 4168140"/>
                <a:gd name="connsiteX167" fmla="*/ 9471660 w 11737340"/>
                <a:gd name="connsiteY167" fmla="*/ 3375660 h 4168140"/>
                <a:gd name="connsiteX168" fmla="*/ 9410700 w 11737340"/>
                <a:gd name="connsiteY168" fmla="*/ 3429000 h 4168140"/>
                <a:gd name="connsiteX169" fmla="*/ 9288780 w 11737340"/>
                <a:gd name="connsiteY169" fmla="*/ 3436620 h 4168140"/>
                <a:gd name="connsiteX170" fmla="*/ 9166860 w 11737340"/>
                <a:gd name="connsiteY170" fmla="*/ 3444240 h 4168140"/>
                <a:gd name="connsiteX171" fmla="*/ 9029700 w 11737340"/>
                <a:gd name="connsiteY171" fmla="*/ 3413760 h 4168140"/>
                <a:gd name="connsiteX172" fmla="*/ 8823960 w 11737340"/>
                <a:gd name="connsiteY172" fmla="*/ 3360420 h 4168140"/>
                <a:gd name="connsiteX173" fmla="*/ 8679180 w 11737340"/>
                <a:gd name="connsiteY173" fmla="*/ 3329940 h 4168140"/>
                <a:gd name="connsiteX174" fmla="*/ 8572500 w 11737340"/>
                <a:gd name="connsiteY174" fmla="*/ 3276600 h 4168140"/>
                <a:gd name="connsiteX175" fmla="*/ 8465820 w 11737340"/>
                <a:gd name="connsiteY175" fmla="*/ 3215640 h 4168140"/>
                <a:gd name="connsiteX176" fmla="*/ 8321040 w 11737340"/>
                <a:gd name="connsiteY176" fmla="*/ 3177540 h 4168140"/>
                <a:gd name="connsiteX177" fmla="*/ 8199120 w 11737340"/>
                <a:gd name="connsiteY177" fmla="*/ 3131820 h 4168140"/>
                <a:gd name="connsiteX178" fmla="*/ 8069580 w 11737340"/>
                <a:gd name="connsiteY178" fmla="*/ 3078480 h 4168140"/>
                <a:gd name="connsiteX179" fmla="*/ 7917180 w 11737340"/>
                <a:gd name="connsiteY179" fmla="*/ 2994660 h 4168140"/>
                <a:gd name="connsiteX180" fmla="*/ 7787640 w 11737340"/>
                <a:gd name="connsiteY180" fmla="*/ 2971800 h 4168140"/>
                <a:gd name="connsiteX181" fmla="*/ 7719060 w 11737340"/>
                <a:gd name="connsiteY181" fmla="*/ 2933700 h 4168140"/>
                <a:gd name="connsiteX182" fmla="*/ 7612380 w 11737340"/>
                <a:gd name="connsiteY182" fmla="*/ 2903220 h 4168140"/>
                <a:gd name="connsiteX183" fmla="*/ 7566660 w 11737340"/>
                <a:gd name="connsiteY183" fmla="*/ 2887980 h 4168140"/>
                <a:gd name="connsiteX184" fmla="*/ 7551420 w 11737340"/>
                <a:gd name="connsiteY184" fmla="*/ 2849880 h 4168140"/>
                <a:gd name="connsiteX185" fmla="*/ 7533640 w 11737340"/>
                <a:gd name="connsiteY185" fmla="*/ 2788920 h 4168140"/>
                <a:gd name="connsiteX186" fmla="*/ 7475220 w 11737340"/>
                <a:gd name="connsiteY186" fmla="*/ 2857500 h 4168140"/>
                <a:gd name="connsiteX187" fmla="*/ 7414260 w 11737340"/>
                <a:gd name="connsiteY187" fmla="*/ 2887980 h 4168140"/>
                <a:gd name="connsiteX188" fmla="*/ 7345680 w 11737340"/>
                <a:gd name="connsiteY188" fmla="*/ 2971800 h 4168140"/>
                <a:gd name="connsiteX189" fmla="*/ 7315200 w 11737340"/>
                <a:gd name="connsiteY189" fmla="*/ 2994660 h 4168140"/>
                <a:gd name="connsiteX190" fmla="*/ 7261860 w 11737340"/>
                <a:gd name="connsiteY190" fmla="*/ 3009900 h 4168140"/>
                <a:gd name="connsiteX191" fmla="*/ 7193280 w 11737340"/>
                <a:gd name="connsiteY191" fmla="*/ 3025140 h 4168140"/>
                <a:gd name="connsiteX192" fmla="*/ 7155180 w 11737340"/>
                <a:gd name="connsiteY192" fmla="*/ 3078480 h 4168140"/>
                <a:gd name="connsiteX193" fmla="*/ 7109460 w 11737340"/>
                <a:gd name="connsiteY193" fmla="*/ 3154680 h 4168140"/>
                <a:gd name="connsiteX194" fmla="*/ 7048500 w 11737340"/>
                <a:gd name="connsiteY194" fmla="*/ 3246120 h 4168140"/>
                <a:gd name="connsiteX195" fmla="*/ 6995160 w 11737340"/>
                <a:gd name="connsiteY195" fmla="*/ 3307080 h 4168140"/>
                <a:gd name="connsiteX196" fmla="*/ 6972300 w 11737340"/>
                <a:gd name="connsiteY196" fmla="*/ 3352800 h 4168140"/>
                <a:gd name="connsiteX197" fmla="*/ 6949440 w 11737340"/>
                <a:gd name="connsiteY197" fmla="*/ 3413760 h 4168140"/>
                <a:gd name="connsiteX198" fmla="*/ 6949440 w 11737340"/>
                <a:gd name="connsiteY198" fmla="*/ 3413760 h 4168140"/>
                <a:gd name="connsiteX199" fmla="*/ 6911340 w 11737340"/>
                <a:gd name="connsiteY199" fmla="*/ 3474720 h 4168140"/>
                <a:gd name="connsiteX200" fmla="*/ 6888480 w 11737340"/>
                <a:gd name="connsiteY200" fmla="*/ 3505200 h 4168140"/>
                <a:gd name="connsiteX201" fmla="*/ 6819900 w 11737340"/>
                <a:gd name="connsiteY201" fmla="*/ 3566160 h 4168140"/>
                <a:gd name="connsiteX202" fmla="*/ 6743700 w 11737340"/>
                <a:gd name="connsiteY202" fmla="*/ 3581400 h 4168140"/>
                <a:gd name="connsiteX203" fmla="*/ 6675120 w 11737340"/>
                <a:gd name="connsiteY203" fmla="*/ 3657600 h 4168140"/>
                <a:gd name="connsiteX204" fmla="*/ 6629400 w 11737340"/>
                <a:gd name="connsiteY204" fmla="*/ 3718560 h 4168140"/>
                <a:gd name="connsiteX205" fmla="*/ 6576060 w 11737340"/>
                <a:gd name="connsiteY205" fmla="*/ 3779520 h 4168140"/>
                <a:gd name="connsiteX206" fmla="*/ 6484620 w 11737340"/>
                <a:gd name="connsiteY206" fmla="*/ 3817620 h 4168140"/>
                <a:gd name="connsiteX207" fmla="*/ 6400800 w 11737340"/>
                <a:gd name="connsiteY207" fmla="*/ 3832860 h 4168140"/>
                <a:gd name="connsiteX208" fmla="*/ 6263640 w 11737340"/>
                <a:gd name="connsiteY208" fmla="*/ 3870960 h 4168140"/>
                <a:gd name="connsiteX209" fmla="*/ 6126480 w 11737340"/>
                <a:gd name="connsiteY209" fmla="*/ 3901440 h 4168140"/>
                <a:gd name="connsiteX210" fmla="*/ 6027420 w 11737340"/>
                <a:gd name="connsiteY210" fmla="*/ 3916680 h 4168140"/>
                <a:gd name="connsiteX211" fmla="*/ 5890260 w 11737340"/>
                <a:gd name="connsiteY211" fmla="*/ 3878580 h 4168140"/>
                <a:gd name="connsiteX212" fmla="*/ 5821680 w 11737340"/>
                <a:gd name="connsiteY212" fmla="*/ 3863340 h 4168140"/>
                <a:gd name="connsiteX213" fmla="*/ 5737860 w 11737340"/>
                <a:gd name="connsiteY213" fmla="*/ 3825240 h 4168140"/>
                <a:gd name="connsiteX214" fmla="*/ 5638800 w 11737340"/>
                <a:gd name="connsiteY214" fmla="*/ 3794760 h 4168140"/>
                <a:gd name="connsiteX215" fmla="*/ 5524500 w 11737340"/>
                <a:gd name="connsiteY215" fmla="*/ 3756660 h 4168140"/>
                <a:gd name="connsiteX216" fmla="*/ 5448300 w 11737340"/>
                <a:gd name="connsiteY216" fmla="*/ 3718560 h 4168140"/>
                <a:gd name="connsiteX217" fmla="*/ 5349240 w 11737340"/>
                <a:gd name="connsiteY217" fmla="*/ 3657600 h 4168140"/>
                <a:gd name="connsiteX218" fmla="*/ 5295900 w 11737340"/>
                <a:gd name="connsiteY218" fmla="*/ 3619500 h 4168140"/>
                <a:gd name="connsiteX219" fmla="*/ 5234940 w 11737340"/>
                <a:gd name="connsiteY219" fmla="*/ 3596640 h 4168140"/>
                <a:gd name="connsiteX220" fmla="*/ 5135880 w 11737340"/>
                <a:gd name="connsiteY220" fmla="*/ 3550920 h 4168140"/>
                <a:gd name="connsiteX221" fmla="*/ 5059680 w 11737340"/>
                <a:gd name="connsiteY221" fmla="*/ 3505200 h 4168140"/>
                <a:gd name="connsiteX222" fmla="*/ 5029200 w 11737340"/>
                <a:gd name="connsiteY222" fmla="*/ 3482340 h 4168140"/>
                <a:gd name="connsiteX223" fmla="*/ 4960620 w 11737340"/>
                <a:gd name="connsiteY223" fmla="*/ 3413760 h 4168140"/>
                <a:gd name="connsiteX224" fmla="*/ 4876800 w 11737340"/>
                <a:gd name="connsiteY224" fmla="*/ 3299460 h 4168140"/>
                <a:gd name="connsiteX225" fmla="*/ 4808220 w 11737340"/>
                <a:gd name="connsiteY225" fmla="*/ 3200400 h 4168140"/>
                <a:gd name="connsiteX226" fmla="*/ 4777740 w 11737340"/>
                <a:gd name="connsiteY226" fmla="*/ 3147060 h 4168140"/>
                <a:gd name="connsiteX227" fmla="*/ 4724400 w 11737340"/>
                <a:gd name="connsiteY227" fmla="*/ 3108960 h 4168140"/>
                <a:gd name="connsiteX228" fmla="*/ 4648200 w 11737340"/>
                <a:gd name="connsiteY228" fmla="*/ 3063240 h 4168140"/>
                <a:gd name="connsiteX229" fmla="*/ 4533900 w 11737340"/>
                <a:gd name="connsiteY229" fmla="*/ 2979420 h 4168140"/>
                <a:gd name="connsiteX230" fmla="*/ 4427220 w 11737340"/>
                <a:gd name="connsiteY230" fmla="*/ 2941320 h 4168140"/>
                <a:gd name="connsiteX231" fmla="*/ 4366260 w 11737340"/>
                <a:gd name="connsiteY231" fmla="*/ 2903220 h 4168140"/>
                <a:gd name="connsiteX232" fmla="*/ 4244340 w 11737340"/>
                <a:gd name="connsiteY232" fmla="*/ 2842260 h 4168140"/>
                <a:gd name="connsiteX233" fmla="*/ 4145280 w 11737340"/>
                <a:gd name="connsiteY233" fmla="*/ 2811780 h 4168140"/>
                <a:gd name="connsiteX234" fmla="*/ 4038600 w 11737340"/>
                <a:gd name="connsiteY234" fmla="*/ 2804160 h 4168140"/>
                <a:gd name="connsiteX235" fmla="*/ 3954780 w 11737340"/>
                <a:gd name="connsiteY235" fmla="*/ 2819400 h 4168140"/>
                <a:gd name="connsiteX236" fmla="*/ 3863340 w 11737340"/>
                <a:gd name="connsiteY236" fmla="*/ 2804160 h 4168140"/>
                <a:gd name="connsiteX237" fmla="*/ 3741420 w 11737340"/>
                <a:gd name="connsiteY237" fmla="*/ 2781300 h 4168140"/>
                <a:gd name="connsiteX238" fmla="*/ 3649980 w 11737340"/>
                <a:gd name="connsiteY238" fmla="*/ 2743200 h 4168140"/>
                <a:gd name="connsiteX239" fmla="*/ 3573780 w 11737340"/>
                <a:gd name="connsiteY239" fmla="*/ 2674620 h 4168140"/>
                <a:gd name="connsiteX240" fmla="*/ 3482340 w 11737340"/>
                <a:gd name="connsiteY240" fmla="*/ 2621280 h 4168140"/>
                <a:gd name="connsiteX241" fmla="*/ 3436620 w 11737340"/>
                <a:gd name="connsiteY241" fmla="*/ 2552700 h 4168140"/>
                <a:gd name="connsiteX242" fmla="*/ 3329940 w 11737340"/>
                <a:gd name="connsiteY242" fmla="*/ 2423160 h 4168140"/>
                <a:gd name="connsiteX243" fmla="*/ 3261360 w 11737340"/>
                <a:gd name="connsiteY243" fmla="*/ 2324100 h 4168140"/>
                <a:gd name="connsiteX244" fmla="*/ 3131820 w 11737340"/>
                <a:gd name="connsiteY244" fmla="*/ 2209800 h 4168140"/>
                <a:gd name="connsiteX245" fmla="*/ 3040380 w 11737340"/>
                <a:gd name="connsiteY245" fmla="*/ 2141220 h 4168140"/>
                <a:gd name="connsiteX246" fmla="*/ 2910840 w 11737340"/>
                <a:gd name="connsiteY246" fmla="*/ 2034540 h 4168140"/>
                <a:gd name="connsiteX247" fmla="*/ 2849880 w 11737340"/>
                <a:gd name="connsiteY247" fmla="*/ 1958340 h 4168140"/>
                <a:gd name="connsiteX248" fmla="*/ 2743200 w 11737340"/>
                <a:gd name="connsiteY248" fmla="*/ 1889760 h 4168140"/>
                <a:gd name="connsiteX249" fmla="*/ 2659380 w 11737340"/>
                <a:gd name="connsiteY249" fmla="*/ 1844040 h 4168140"/>
                <a:gd name="connsiteX250" fmla="*/ 2575560 w 11737340"/>
                <a:gd name="connsiteY250" fmla="*/ 1744980 h 4168140"/>
                <a:gd name="connsiteX251" fmla="*/ 2468880 w 11737340"/>
                <a:gd name="connsiteY251" fmla="*/ 1645920 h 4168140"/>
                <a:gd name="connsiteX252" fmla="*/ 2400300 w 11737340"/>
                <a:gd name="connsiteY252" fmla="*/ 1607820 h 4168140"/>
                <a:gd name="connsiteX253" fmla="*/ 2263140 w 11737340"/>
                <a:gd name="connsiteY253" fmla="*/ 1501140 h 4168140"/>
                <a:gd name="connsiteX254" fmla="*/ 2171700 w 11737340"/>
                <a:gd name="connsiteY254" fmla="*/ 1432560 h 4168140"/>
                <a:gd name="connsiteX255" fmla="*/ 2087880 w 11737340"/>
                <a:gd name="connsiteY255" fmla="*/ 1363980 h 4168140"/>
                <a:gd name="connsiteX256" fmla="*/ 1950720 w 11737340"/>
                <a:gd name="connsiteY256" fmla="*/ 1272540 h 4168140"/>
                <a:gd name="connsiteX257" fmla="*/ 1805940 w 11737340"/>
                <a:gd name="connsiteY257" fmla="*/ 1135380 h 4168140"/>
                <a:gd name="connsiteX258" fmla="*/ 1729740 w 11737340"/>
                <a:gd name="connsiteY258" fmla="*/ 1089660 h 4168140"/>
                <a:gd name="connsiteX259" fmla="*/ 1668780 w 11737340"/>
                <a:gd name="connsiteY259" fmla="*/ 1043940 h 4168140"/>
                <a:gd name="connsiteX260" fmla="*/ 1592580 w 11737340"/>
                <a:gd name="connsiteY260" fmla="*/ 990600 h 4168140"/>
                <a:gd name="connsiteX261" fmla="*/ 1470660 w 11737340"/>
                <a:gd name="connsiteY261" fmla="*/ 891540 h 4168140"/>
                <a:gd name="connsiteX262" fmla="*/ 1386840 w 11737340"/>
                <a:gd name="connsiteY262" fmla="*/ 845820 h 4168140"/>
                <a:gd name="connsiteX263" fmla="*/ 1318260 w 11737340"/>
                <a:gd name="connsiteY263" fmla="*/ 784860 h 4168140"/>
                <a:gd name="connsiteX264" fmla="*/ 1264920 w 11737340"/>
                <a:gd name="connsiteY264" fmla="*/ 723900 h 4168140"/>
                <a:gd name="connsiteX265" fmla="*/ 1181100 w 11737340"/>
                <a:gd name="connsiteY265" fmla="*/ 647700 h 4168140"/>
                <a:gd name="connsiteX266" fmla="*/ 1089660 w 11737340"/>
                <a:gd name="connsiteY266" fmla="*/ 624840 h 4168140"/>
                <a:gd name="connsiteX267" fmla="*/ 1021080 w 11737340"/>
                <a:gd name="connsiteY267" fmla="*/ 586740 h 4168140"/>
                <a:gd name="connsiteX268" fmla="*/ 937260 w 11737340"/>
                <a:gd name="connsiteY268" fmla="*/ 548640 h 4168140"/>
                <a:gd name="connsiteX269" fmla="*/ 830580 w 11737340"/>
                <a:gd name="connsiteY269" fmla="*/ 510540 h 4168140"/>
                <a:gd name="connsiteX270" fmla="*/ 754380 w 11737340"/>
                <a:gd name="connsiteY270" fmla="*/ 457200 h 4168140"/>
                <a:gd name="connsiteX271" fmla="*/ 708660 w 11737340"/>
                <a:gd name="connsiteY271" fmla="*/ 419100 h 4168140"/>
                <a:gd name="connsiteX272" fmla="*/ 609600 w 11737340"/>
                <a:gd name="connsiteY272" fmla="*/ 396240 h 4168140"/>
                <a:gd name="connsiteX273" fmla="*/ 548640 w 11737340"/>
                <a:gd name="connsiteY273" fmla="*/ 320040 h 4168140"/>
                <a:gd name="connsiteX274" fmla="*/ 510540 w 11737340"/>
                <a:gd name="connsiteY274" fmla="*/ 251460 h 4168140"/>
                <a:gd name="connsiteX275" fmla="*/ 464820 w 11737340"/>
                <a:gd name="connsiteY275" fmla="*/ 190500 h 4168140"/>
                <a:gd name="connsiteX276" fmla="*/ 411480 w 11737340"/>
                <a:gd name="connsiteY276" fmla="*/ 137160 h 4168140"/>
                <a:gd name="connsiteX277" fmla="*/ 373380 w 11737340"/>
                <a:gd name="connsiteY277" fmla="*/ 45720 h 4168140"/>
                <a:gd name="connsiteX278" fmla="*/ 342900 w 11737340"/>
                <a:gd name="connsiteY278" fmla="*/ 0 h 4168140"/>
                <a:gd name="connsiteX279" fmla="*/ 327660 w 11737340"/>
                <a:gd name="connsiteY279" fmla="*/ 60960 h 4168140"/>
                <a:gd name="connsiteX280" fmla="*/ 289560 w 11737340"/>
                <a:gd name="connsiteY280" fmla="*/ 91440 h 4168140"/>
                <a:gd name="connsiteX281" fmla="*/ 236220 w 11737340"/>
                <a:gd name="connsiteY281" fmla="*/ 114300 h 4168140"/>
                <a:gd name="connsiteX282" fmla="*/ 198120 w 11737340"/>
                <a:gd name="connsiteY282" fmla="*/ 175260 h 4168140"/>
                <a:gd name="connsiteX283" fmla="*/ 175260 w 11737340"/>
                <a:gd name="connsiteY283" fmla="*/ 228600 h 4168140"/>
                <a:gd name="connsiteX284" fmla="*/ 114300 w 11737340"/>
                <a:gd name="connsiteY284" fmla="*/ 236220 h 4168140"/>
                <a:gd name="connsiteX285" fmla="*/ 45720 w 11737340"/>
                <a:gd name="connsiteY285" fmla="*/ 251460 h 4168140"/>
                <a:gd name="connsiteX286" fmla="*/ 0 w 11737340"/>
                <a:gd name="connsiteY286" fmla="*/ 281940 h 4168140"/>
                <a:gd name="connsiteX287" fmla="*/ 68580 w 11737340"/>
                <a:gd name="connsiteY287" fmla="*/ 320040 h 4168140"/>
                <a:gd name="connsiteX0" fmla="*/ 68580 w 11737340"/>
                <a:gd name="connsiteY0" fmla="*/ 320040 h 4168140"/>
                <a:gd name="connsiteX1" fmla="*/ 121920 w 11737340"/>
                <a:gd name="connsiteY1" fmla="*/ 381000 h 4168140"/>
                <a:gd name="connsiteX2" fmla="*/ 198120 w 11737340"/>
                <a:gd name="connsiteY2" fmla="*/ 419100 h 4168140"/>
                <a:gd name="connsiteX3" fmla="*/ 320040 w 11737340"/>
                <a:gd name="connsiteY3" fmla="*/ 510540 h 4168140"/>
                <a:gd name="connsiteX4" fmla="*/ 411480 w 11737340"/>
                <a:gd name="connsiteY4" fmla="*/ 563880 h 4168140"/>
                <a:gd name="connsiteX5" fmla="*/ 472440 w 11737340"/>
                <a:gd name="connsiteY5" fmla="*/ 632460 h 4168140"/>
                <a:gd name="connsiteX6" fmla="*/ 601980 w 11737340"/>
                <a:gd name="connsiteY6" fmla="*/ 708660 h 4168140"/>
                <a:gd name="connsiteX7" fmla="*/ 739140 w 11737340"/>
                <a:gd name="connsiteY7" fmla="*/ 784860 h 4168140"/>
                <a:gd name="connsiteX8" fmla="*/ 861060 w 11737340"/>
                <a:gd name="connsiteY8" fmla="*/ 868680 h 4168140"/>
                <a:gd name="connsiteX9" fmla="*/ 944880 w 11737340"/>
                <a:gd name="connsiteY9" fmla="*/ 952500 h 4168140"/>
                <a:gd name="connsiteX10" fmla="*/ 1021080 w 11737340"/>
                <a:gd name="connsiteY10" fmla="*/ 1005840 h 4168140"/>
                <a:gd name="connsiteX11" fmla="*/ 1097280 w 11737340"/>
                <a:gd name="connsiteY11" fmla="*/ 1043940 h 4168140"/>
                <a:gd name="connsiteX12" fmla="*/ 1181100 w 11737340"/>
                <a:gd name="connsiteY12" fmla="*/ 1104900 h 4168140"/>
                <a:gd name="connsiteX13" fmla="*/ 1249680 w 11737340"/>
                <a:gd name="connsiteY13" fmla="*/ 1150620 h 4168140"/>
                <a:gd name="connsiteX14" fmla="*/ 1341120 w 11737340"/>
                <a:gd name="connsiteY14" fmla="*/ 1196340 h 4168140"/>
                <a:gd name="connsiteX15" fmla="*/ 1417320 w 11737340"/>
                <a:gd name="connsiteY15" fmla="*/ 1257300 h 4168140"/>
                <a:gd name="connsiteX16" fmla="*/ 1493520 w 11737340"/>
                <a:gd name="connsiteY16" fmla="*/ 1333500 h 4168140"/>
                <a:gd name="connsiteX17" fmla="*/ 1569720 w 11737340"/>
                <a:gd name="connsiteY17" fmla="*/ 1356360 h 4168140"/>
                <a:gd name="connsiteX18" fmla="*/ 1684020 w 11737340"/>
                <a:gd name="connsiteY18" fmla="*/ 1424940 h 4168140"/>
                <a:gd name="connsiteX19" fmla="*/ 1729740 w 11737340"/>
                <a:gd name="connsiteY19" fmla="*/ 1485900 h 4168140"/>
                <a:gd name="connsiteX20" fmla="*/ 1844040 w 11737340"/>
                <a:gd name="connsiteY20" fmla="*/ 1569720 h 4168140"/>
                <a:gd name="connsiteX21" fmla="*/ 1935480 w 11737340"/>
                <a:gd name="connsiteY21" fmla="*/ 1615440 h 4168140"/>
                <a:gd name="connsiteX22" fmla="*/ 2049780 w 11737340"/>
                <a:gd name="connsiteY22" fmla="*/ 1691640 h 4168140"/>
                <a:gd name="connsiteX23" fmla="*/ 2133600 w 11737340"/>
                <a:gd name="connsiteY23" fmla="*/ 1729740 h 4168140"/>
                <a:gd name="connsiteX24" fmla="*/ 2202180 w 11737340"/>
                <a:gd name="connsiteY24" fmla="*/ 1805940 h 4168140"/>
                <a:gd name="connsiteX25" fmla="*/ 2255520 w 11737340"/>
                <a:gd name="connsiteY25" fmla="*/ 1821180 h 4168140"/>
                <a:gd name="connsiteX26" fmla="*/ 2316480 w 11737340"/>
                <a:gd name="connsiteY26" fmla="*/ 1866900 h 4168140"/>
                <a:gd name="connsiteX27" fmla="*/ 2423160 w 11737340"/>
                <a:gd name="connsiteY27" fmla="*/ 2004060 h 4168140"/>
                <a:gd name="connsiteX28" fmla="*/ 2476500 w 11737340"/>
                <a:gd name="connsiteY28" fmla="*/ 2087880 h 4168140"/>
                <a:gd name="connsiteX29" fmla="*/ 2567940 w 11737340"/>
                <a:gd name="connsiteY29" fmla="*/ 2148840 h 4168140"/>
                <a:gd name="connsiteX30" fmla="*/ 2682240 w 11737340"/>
                <a:gd name="connsiteY30" fmla="*/ 2186940 h 4168140"/>
                <a:gd name="connsiteX31" fmla="*/ 2743200 w 11737340"/>
                <a:gd name="connsiteY31" fmla="*/ 2209800 h 4168140"/>
                <a:gd name="connsiteX32" fmla="*/ 2811780 w 11737340"/>
                <a:gd name="connsiteY32" fmla="*/ 2247900 h 4168140"/>
                <a:gd name="connsiteX33" fmla="*/ 2887980 w 11737340"/>
                <a:gd name="connsiteY33" fmla="*/ 2301240 h 4168140"/>
                <a:gd name="connsiteX34" fmla="*/ 2979420 w 11737340"/>
                <a:gd name="connsiteY34" fmla="*/ 2385060 h 4168140"/>
                <a:gd name="connsiteX35" fmla="*/ 3055620 w 11737340"/>
                <a:gd name="connsiteY35" fmla="*/ 2461260 h 4168140"/>
                <a:gd name="connsiteX36" fmla="*/ 3139440 w 11737340"/>
                <a:gd name="connsiteY36" fmla="*/ 2537460 h 4168140"/>
                <a:gd name="connsiteX37" fmla="*/ 3261360 w 11737340"/>
                <a:gd name="connsiteY37" fmla="*/ 2628900 h 4168140"/>
                <a:gd name="connsiteX38" fmla="*/ 3345180 w 11737340"/>
                <a:gd name="connsiteY38" fmla="*/ 2720340 h 4168140"/>
                <a:gd name="connsiteX39" fmla="*/ 3444240 w 11737340"/>
                <a:gd name="connsiteY39" fmla="*/ 2796540 h 4168140"/>
                <a:gd name="connsiteX40" fmla="*/ 3558540 w 11737340"/>
                <a:gd name="connsiteY40" fmla="*/ 2872740 h 4168140"/>
                <a:gd name="connsiteX41" fmla="*/ 3619500 w 11737340"/>
                <a:gd name="connsiteY41" fmla="*/ 2979420 h 4168140"/>
                <a:gd name="connsiteX42" fmla="*/ 3619500 w 11737340"/>
                <a:gd name="connsiteY42" fmla="*/ 2979420 h 4168140"/>
                <a:gd name="connsiteX43" fmla="*/ 3649980 w 11737340"/>
                <a:gd name="connsiteY43" fmla="*/ 3048000 h 4168140"/>
                <a:gd name="connsiteX44" fmla="*/ 3703320 w 11737340"/>
                <a:gd name="connsiteY44" fmla="*/ 3086100 h 4168140"/>
                <a:gd name="connsiteX45" fmla="*/ 3764280 w 11737340"/>
                <a:gd name="connsiteY45" fmla="*/ 3063240 h 4168140"/>
                <a:gd name="connsiteX46" fmla="*/ 3848100 w 11737340"/>
                <a:gd name="connsiteY46" fmla="*/ 3025140 h 4168140"/>
                <a:gd name="connsiteX47" fmla="*/ 3916680 w 11737340"/>
                <a:gd name="connsiteY47" fmla="*/ 3032760 h 4168140"/>
                <a:gd name="connsiteX48" fmla="*/ 4030980 w 11737340"/>
                <a:gd name="connsiteY48" fmla="*/ 3063240 h 4168140"/>
                <a:gd name="connsiteX49" fmla="*/ 4137660 w 11737340"/>
                <a:gd name="connsiteY49" fmla="*/ 3101340 h 4168140"/>
                <a:gd name="connsiteX50" fmla="*/ 4259580 w 11737340"/>
                <a:gd name="connsiteY50" fmla="*/ 3147060 h 4168140"/>
                <a:gd name="connsiteX51" fmla="*/ 4381500 w 11737340"/>
                <a:gd name="connsiteY51" fmla="*/ 3192780 h 4168140"/>
                <a:gd name="connsiteX52" fmla="*/ 4526280 w 11737340"/>
                <a:gd name="connsiteY52" fmla="*/ 3276600 h 4168140"/>
                <a:gd name="connsiteX53" fmla="*/ 4587240 w 11737340"/>
                <a:gd name="connsiteY53" fmla="*/ 3299460 h 4168140"/>
                <a:gd name="connsiteX54" fmla="*/ 4610100 w 11737340"/>
                <a:gd name="connsiteY54" fmla="*/ 3352800 h 4168140"/>
                <a:gd name="connsiteX55" fmla="*/ 4648200 w 11737340"/>
                <a:gd name="connsiteY55" fmla="*/ 3436620 h 4168140"/>
                <a:gd name="connsiteX56" fmla="*/ 4671060 w 11737340"/>
                <a:gd name="connsiteY56" fmla="*/ 3520440 h 4168140"/>
                <a:gd name="connsiteX57" fmla="*/ 4678680 w 11737340"/>
                <a:gd name="connsiteY57" fmla="*/ 3589020 h 4168140"/>
                <a:gd name="connsiteX58" fmla="*/ 4686300 w 11737340"/>
                <a:gd name="connsiteY58" fmla="*/ 3649980 h 4168140"/>
                <a:gd name="connsiteX59" fmla="*/ 4724400 w 11737340"/>
                <a:gd name="connsiteY59" fmla="*/ 3680460 h 4168140"/>
                <a:gd name="connsiteX60" fmla="*/ 4785360 w 11737340"/>
                <a:gd name="connsiteY60" fmla="*/ 3672840 h 4168140"/>
                <a:gd name="connsiteX61" fmla="*/ 4869180 w 11737340"/>
                <a:gd name="connsiteY61" fmla="*/ 3703320 h 4168140"/>
                <a:gd name="connsiteX62" fmla="*/ 4914900 w 11737340"/>
                <a:gd name="connsiteY62" fmla="*/ 3756660 h 4168140"/>
                <a:gd name="connsiteX63" fmla="*/ 5105400 w 11737340"/>
                <a:gd name="connsiteY63" fmla="*/ 3832860 h 4168140"/>
                <a:gd name="connsiteX64" fmla="*/ 5173980 w 11737340"/>
                <a:gd name="connsiteY64" fmla="*/ 3886200 h 4168140"/>
                <a:gd name="connsiteX65" fmla="*/ 5242560 w 11737340"/>
                <a:gd name="connsiteY65" fmla="*/ 3924300 h 4168140"/>
                <a:gd name="connsiteX66" fmla="*/ 5364480 w 11737340"/>
                <a:gd name="connsiteY66" fmla="*/ 3962400 h 4168140"/>
                <a:gd name="connsiteX67" fmla="*/ 5516880 w 11737340"/>
                <a:gd name="connsiteY67" fmla="*/ 4046220 h 4168140"/>
                <a:gd name="connsiteX68" fmla="*/ 5585460 w 11737340"/>
                <a:gd name="connsiteY68" fmla="*/ 4099560 h 4168140"/>
                <a:gd name="connsiteX69" fmla="*/ 5661660 w 11737340"/>
                <a:gd name="connsiteY69" fmla="*/ 4122420 h 4168140"/>
                <a:gd name="connsiteX70" fmla="*/ 5745480 w 11737340"/>
                <a:gd name="connsiteY70" fmla="*/ 4130040 h 4168140"/>
                <a:gd name="connsiteX71" fmla="*/ 5836920 w 11737340"/>
                <a:gd name="connsiteY71" fmla="*/ 4130040 h 4168140"/>
                <a:gd name="connsiteX72" fmla="*/ 5951220 w 11737340"/>
                <a:gd name="connsiteY72" fmla="*/ 4145280 h 4168140"/>
                <a:gd name="connsiteX73" fmla="*/ 6035040 w 11737340"/>
                <a:gd name="connsiteY73" fmla="*/ 4168140 h 4168140"/>
                <a:gd name="connsiteX74" fmla="*/ 6149340 w 11737340"/>
                <a:gd name="connsiteY74" fmla="*/ 4137660 h 4168140"/>
                <a:gd name="connsiteX75" fmla="*/ 6286500 w 11737340"/>
                <a:gd name="connsiteY75" fmla="*/ 4114800 h 4168140"/>
                <a:gd name="connsiteX76" fmla="*/ 6393180 w 11737340"/>
                <a:gd name="connsiteY76" fmla="*/ 4053840 h 4168140"/>
                <a:gd name="connsiteX77" fmla="*/ 6484620 w 11737340"/>
                <a:gd name="connsiteY77" fmla="*/ 4038600 h 4168140"/>
                <a:gd name="connsiteX78" fmla="*/ 6583680 w 11737340"/>
                <a:gd name="connsiteY78" fmla="*/ 3970020 h 4168140"/>
                <a:gd name="connsiteX79" fmla="*/ 6697980 w 11737340"/>
                <a:gd name="connsiteY79" fmla="*/ 3886200 h 4168140"/>
                <a:gd name="connsiteX80" fmla="*/ 6751320 w 11737340"/>
                <a:gd name="connsiteY80" fmla="*/ 3822700 h 4168140"/>
                <a:gd name="connsiteX81" fmla="*/ 6855460 w 11737340"/>
                <a:gd name="connsiteY81" fmla="*/ 3764280 h 4168140"/>
                <a:gd name="connsiteX82" fmla="*/ 6972300 w 11737340"/>
                <a:gd name="connsiteY82" fmla="*/ 3642360 h 4168140"/>
                <a:gd name="connsiteX83" fmla="*/ 7056120 w 11737340"/>
                <a:gd name="connsiteY83" fmla="*/ 3528060 h 4168140"/>
                <a:gd name="connsiteX84" fmla="*/ 7165340 w 11737340"/>
                <a:gd name="connsiteY84" fmla="*/ 3454400 h 4168140"/>
                <a:gd name="connsiteX85" fmla="*/ 7287260 w 11737340"/>
                <a:gd name="connsiteY85" fmla="*/ 3296920 h 4168140"/>
                <a:gd name="connsiteX86" fmla="*/ 7338060 w 11737340"/>
                <a:gd name="connsiteY86" fmla="*/ 3200400 h 4168140"/>
                <a:gd name="connsiteX87" fmla="*/ 7383780 w 11737340"/>
                <a:gd name="connsiteY87" fmla="*/ 3144520 h 4168140"/>
                <a:gd name="connsiteX88" fmla="*/ 7444740 w 11737340"/>
                <a:gd name="connsiteY88" fmla="*/ 3093720 h 4168140"/>
                <a:gd name="connsiteX89" fmla="*/ 7513320 w 11737340"/>
                <a:gd name="connsiteY89" fmla="*/ 3101340 h 4168140"/>
                <a:gd name="connsiteX90" fmla="*/ 7576820 w 11737340"/>
                <a:gd name="connsiteY90" fmla="*/ 3093720 h 4168140"/>
                <a:gd name="connsiteX91" fmla="*/ 7729220 w 11737340"/>
                <a:gd name="connsiteY91" fmla="*/ 3136900 h 4168140"/>
                <a:gd name="connsiteX92" fmla="*/ 7833360 w 11737340"/>
                <a:gd name="connsiteY92" fmla="*/ 3180080 h 4168140"/>
                <a:gd name="connsiteX93" fmla="*/ 7967980 w 11737340"/>
                <a:gd name="connsiteY93" fmla="*/ 3208020 h 4168140"/>
                <a:gd name="connsiteX94" fmla="*/ 8161020 w 11737340"/>
                <a:gd name="connsiteY94" fmla="*/ 3296920 h 4168140"/>
                <a:gd name="connsiteX95" fmla="*/ 8293100 w 11737340"/>
                <a:gd name="connsiteY95" fmla="*/ 3370580 h 4168140"/>
                <a:gd name="connsiteX96" fmla="*/ 8371840 w 11737340"/>
                <a:gd name="connsiteY96" fmla="*/ 3395980 h 4168140"/>
                <a:gd name="connsiteX97" fmla="*/ 8468360 w 11737340"/>
                <a:gd name="connsiteY97" fmla="*/ 3434080 h 4168140"/>
                <a:gd name="connsiteX98" fmla="*/ 8582660 w 11737340"/>
                <a:gd name="connsiteY98" fmla="*/ 3528060 h 4168140"/>
                <a:gd name="connsiteX99" fmla="*/ 8641080 w 11737340"/>
                <a:gd name="connsiteY99" fmla="*/ 3566160 h 4168140"/>
                <a:gd name="connsiteX100" fmla="*/ 8702040 w 11737340"/>
                <a:gd name="connsiteY100" fmla="*/ 3604260 h 4168140"/>
                <a:gd name="connsiteX101" fmla="*/ 8763000 w 11737340"/>
                <a:gd name="connsiteY101" fmla="*/ 3634740 h 4168140"/>
                <a:gd name="connsiteX102" fmla="*/ 8846820 w 11737340"/>
                <a:gd name="connsiteY102" fmla="*/ 3632200 h 4168140"/>
                <a:gd name="connsiteX103" fmla="*/ 8968740 w 11737340"/>
                <a:gd name="connsiteY103" fmla="*/ 3634740 h 4168140"/>
                <a:gd name="connsiteX104" fmla="*/ 9060180 w 11737340"/>
                <a:gd name="connsiteY104" fmla="*/ 3642360 h 4168140"/>
                <a:gd name="connsiteX105" fmla="*/ 9151620 w 11737340"/>
                <a:gd name="connsiteY105" fmla="*/ 3657600 h 4168140"/>
                <a:gd name="connsiteX106" fmla="*/ 9230360 w 11737340"/>
                <a:gd name="connsiteY106" fmla="*/ 3657600 h 4168140"/>
                <a:gd name="connsiteX107" fmla="*/ 9331960 w 11737340"/>
                <a:gd name="connsiteY107" fmla="*/ 3629660 h 4168140"/>
                <a:gd name="connsiteX108" fmla="*/ 9433560 w 11737340"/>
                <a:gd name="connsiteY108" fmla="*/ 3589020 h 4168140"/>
                <a:gd name="connsiteX109" fmla="*/ 9535160 w 11737340"/>
                <a:gd name="connsiteY109" fmla="*/ 3540760 h 4168140"/>
                <a:gd name="connsiteX110" fmla="*/ 9646920 w 11737340"/>
                <a:gd name="connsiteY110" fmla="*/ 3489960 h 4168140"/>
                <a:gd name="connsiteX111" fmla="*/ 9784080 w 11737340"/>
                <a:gd name="connsiteY111" fmla="*/ 3444240 h 4168140"/>
                <a:gd name="connsiteX112" fmla="*/ 9860280 w 11737340"/>
                <a:gd name="connsiteY112" fmla="*/ 3383280 h 4168140"/>
                <a:gd name="connsiteX113" fmla="*/ 9921240 w 11737340"/>
                <a:gd name="connsiteY113" fmla="*/ 3314700 h 4168140"/>
                <a:gd name="connsiteX114" fmla="*/ 9997440 w 11737340"/>
                <a:gd name="connsiteY114" fmla="*/ 3208020 h 4168140"/>
                <a:gd name="connsiteX115" fmla="*/ 10043160 w 11737340"/>
                <a:gd name="connsiteY115" fmla="*/ 3101340 h 4168140"/>
                <a:gd name="connsiteX116" fmla="*/ 10104120 w 11737340"/>
                <a:gd name="connsiteY116" fmla="*/ 3017520 h 4168140"/>
                <a:gd name="connsiteX117" fmla="*/ 10157460 w 11737340"/>
                <a:gd name="connsiteY117" fmla="*/ 2933700 h 4168140"/>
                <a:gd name="connsiteX118" fmla="*/ 10218420 w 11737340"/>
                <a:gd name="connsiteY118" fmla="*/ 2849880 h 4168140"/>
                <a:gd name="connsiteX119" fmla="*/ 10294620 w 11737340"/>
                <a:gd name="connsiteY119" fmla="*/ 2735580 h 4168140"/>
                <a:gd name="connsiteX120" fmla="*/ 10347960 w 11737340"/>
                <a:gd name="connsiteY120" fmla="*/ 2621280 h 4168140"/>
                <a:gd name="connsiteX121" fmla="*/ 10431780 w 11737340"/>
                <a:gd name="connsiteY121" fmla="*/ 2499360 h 4168140"/>
                <a:gd name="connsiteX122" fmla="*/ 10500360 w 11737340"/>
                <a:gd name="connsiteY122" fmla="*/ 2354580 h 4168140"/>
                <a:gd name="connsiteX123" fmla="*/ 10553700 w 11737340"/>
                <a:gd name="connsiteY123" fmla="*/ 2263140 h 4168140"/>
                <a:gd name="connsiteX124" fmla="*/ 10584180 w 11737340"/>
                <a:gd name="connsiteY124" fmla="*/ 2194560 h 4168140"/>
                <a:gd name="connsiteX125" fmla="*/ 10624820 w 11737340"/>
                <a:gd name="connsiteY125" fmla="*/ 2125980 h 4168140"/>
                <a:gd name="connsiteX126" fmla="*/ 10675620 w 11737340"/>
                <a:gd name="connsiteY126" fmla="*/ 2049780 h 4168140"/>
                <a:gd name="connsiteX127" fmla="*/ 10690860 w 11737340"/>
                <a:gd name="connsiteY127" fmla="*/ 1988820 h 4168140"/>
                <a:gd name="connsiteX128" fmla="*/ 10713720 w 11737340"/>
                <a:gd name="connsiteY128" fmla="*/ 1927860 h 4168140"/>
                <a:gd name="connsiteX129" fmla="*/ 10767060 w 11737340"/>
                <a:gd name="connsiteY129" fmla="*/ 1859280 h 4168140"/>
                <a:gd name="connsiteX130" fmla="*/ 10873740 w 11737340"/>
                <a:gd name="connsiteY130" fmla="*/ 1828800 h 4168140"/>
                <a:gd name="connsiteX131" fmla="*/ 11079480 w 11737340"/>
                <a:gd name="connsiteY131" fmla="*/ 1767840 h 4168140"/>
                <a:gd name="connsiteX132" fmla="*/ 11247120 w 11737340"/>
                <a:gd name="connsiteY132" fmla="*/ 1684020 h 4168140"/>
                <a:gd name="connsiteX133" fmla="*/ 11407140 w 11737340"/>
                <a:gd name="connsiteY133" fmla="*/ 1628140 h 4168140"/>
                <a:gd name="connsiteX134" fmla="*/ 11490960 w 11737340"/>
                <a:gd name="connsiteY134" fmla="*/ 1577340 h 4168140"/>
                <a:gd name="connsiteX135" fmla="*/ 11635740 w 11737340"/>
                <a:gd name="connsiteY135" fmla="*/ 1508760 h 4168140"/>
                <a:gd name="connsiteX136" fmla="*/ 11737340 w 11737340"/>
                <a:gd name="connsiteY136" fmla="*/ 1442720 h 4168140"/>
                <a:gd name="connsiteX137" fmla="*/ 11620500 w 11737340"/>
                <a:gd name="connsiteY137" fmla="*/ 1417320 h 4168140"/>
                <a:gd name="connsiteX138" fmla="*/ 11567160 w 11737340"/>
                <a:gd name="connsiteY138" fmla="*/ 1379220 h 4168140"/>
                <a:gd name="connsiteX139" fmla="*/ 11498580 w 11737340"/>
                <a:gd name="connsiteY139" fmla="*/ 1318260 h 4168140"/>
                <a:gd name="connsiteX140" fmla="*/ 11468100 w 11737340"/>
                <a:gd name="connsiteY140" fmla="*/ 1280160 h 4168140"/>
                <a:gd name="connsiteX141" fmla="*/ 11442700 w 11737340"/>
                <a:gd name="connsiteY141" fmla="*/ 1231900 h 4168140"/>
                <a:gd name="connsiteX142" fmla="*/ 11384280 w 11737340"/>
                <a:gd name="connsiteY142" fmla="*/ 1310640 h 4168140"/>
                <a:gd name="connsiteX143" fmla="*/ 11353800 w 11737340"/>
                <a:gd name="connsiteY143" fmla="*/ 1356360 h 4168140"/>
                <a:gd name="connsiteX144" fmla="*/ 11224260 w 11737340"/>
                <a:gd name="connsiteY144" fmla="*/ 1417320 h 4168140"/>
                <a:gd name="connsiteX145" fmla="*/ 11109960 w 11737340"/>
                <a:gd name="connsiteY145" fmla="*/ 1463040 h 4168140"/>
                <a:gd name="connsiteX146" fmla="*/ 10911840 w 11737340"/>
                <a:gd name="connsiteY146" fmla="*/ 1524000 h 4168140"/>
                <a:gd name="connsiteX147" fmla="*/ 10774680 w 11737340"/>
                <a:gd name="connsiteY147" fmla="*/ 1546860 h 4168140"/>
                <a:gd name="connsiteX148" fmla="*/ 10675620 w 11737340"/>
                <a:gd name="connsiteY148" fmla="*/ 1615440 h 4168140"/>
                <a:gd name="connsiteX149" fmla="*/ 10568940 w 11737340"/>
                <a:gd name="connsiteY149" fmla="*/ 1676400 h 4168140"/>
                <a:gd name="connsiteX150" fmla="*/ 10485120 w 11737340"/>
                <a:gd name="connsiteY150" fmla="*/ 1760220 h 4168140"/>
                <a:gd name="connsiteX151" fmla="*/ 10454640 w 11737340"/>
                <a:gd name="connsiteY151" fmla="*/ 1836420 h 4168140"/>
                <a:gd name="connsiteX152" fmla="*/ 10416540 w 11737340"/>
                <a:gd name="connsiteY152" fmla="*/ 1927860 h 4168140"/>
                <a:gd name="connsiteX153" fmla="*/ 10401300 w 11737340"/>
                <a:gd name="connsiteY153" fmla="*/ 2004060 h 4168140"/>
                <a:gd name="connsiteX154" fmla="*/ 10363200 w 11737340"/>
                <a:gd name="connsiteY154" fmla="*/ 2095500 h 4168140"/>
                <a:gd name="connsiteX155" fmla="*/ 10317480 w 11737340"/>
                <a:gd name="connsiteY155" fmla="*/ 2225040 h 4168140"/>
                <a:gd name="connsiteX156" fmla="*/ 10287000 w 11737340"/>
                <a:gd name="connsiteY156" fmla="*/ 2346960 h 4168140"/>
                <a:gd name="connsiteX157" fmla="*/ 10218420 w 11737340"/>
                <a:gd name="connsiteY157" fmla="*/ 2499360 h 4168140"/>
                <a:gd name="connsiteX158" fmla="*/ 10134600 w 11737340"/>
                <a:gd name="connsiteY158" fmla="*/ 2621280 h 4168140"/>
                <a:gd name="connsiteX159" fmla="*/ 10043160 w 11737340"/>
                <a:gd name="connsiteY159" fmla="*/ 2735580 h 4168140"/>
                <a:gd name="connsiteX160" fmla="*/ 9974580 w 11737340"/>
                <a:gd name="connsiteY160" fmla="*/ 2857500 h 4168140"/>
                <a:gd name="connsiteX161" fmla="*/ 9906000 w 11737340"/>
                <a:gd name="connsiteY161" fmla="*/ 2941320 h 4168140"/>
                <a:gd name="connsiteX162" fmla="*/ 9860280 w 11737340"/>
                <a:gd name="connsiteY162" fmla="*/ 3032760 h 4168140"/>
                <a:gd name="connsiteX163" fmla="*/ 9806940 w 11737340"/>
                <a:gd name="connsiteY163" fmla="*/ 3116580 h 4168140"/>
                <a:gd name="connsiteX164" fmla="*/ 9715500 w 11737340"/>
                <a:gd name="connsiteY164" fmla="*/ 3208020 h 4168140"/>
                <a:gd name="connsiteX165" fmla="*/ 9616440 w 11737340"/>
                <a:gd name="connsiteY165" fmla="*/ 3261360 h 4168140"/>
                <a:gd name="connsiteX166" fmla="*/ 9532620 w 11737340"/>
                <a:gd name="connsiteY166" fmla="*/ 3329940 h 4168140"/>
                <a:gd name="connsiteX167" fmla="*/ 9471660 w 11737340"/>
                <a:gd name="connsiteY167" fmla="*/ 3375660 h 4168140"/>
                <a:gd name="connsiteX168" fmla="*/ 9410700 w 11737340"/>
                <a:gd name="connsiteY168" fmla="*/ 3429000 h 4168140"/>
                <a:gd name="connsiteX169" fmla="*/ 9288780 w 11737340"/>
                <a:gd name="connsiteY169" fmla="*/ 3436620 h 4168140"/>
                <a:gd name="connsiteX170" fmla="*/ 9166860 w 11737340"/>
                <a:gd name="connsiteY170" fmla="*/ 3444240 h 4168140"/>
                <a:gd name="connsiteX171" fmla="*/ 9029700 w 11737340"/>
                <a:gd name="connsiteY171" fmla="*/ 3413760 h 4168140"/>
                <a:gd name="connsiteX172" fmla="*/ 8823960 w 11737340"/>
                <a:gd name="connsiteY172" fmla="*/ 3360420 h 4168140"/>
                <a:gd name="connsiteX173" fmla="*/ 8679180 w 11737340"/>
                <a:gd name="connsiteY173" fmla="*/ 3329940 h 4168140"/>
                <a:gd name="connsiteX174" fmla="*/ 8572500 w 11737340"/>
                <a:gd name="connsiteY174" fmla="*/ 3276600 h 4168140"/>
                <a:gd name="connsiteX175" fmla="*/ 8465820 w 11737340"/>
                <a:gd name="connsiteY175" fmla="*/ 3215640 h 4168140"/>
                <a:gd name="connsiteX176" fmla="*/ 8321040 w 11737340"/>
                <a:gd name="connsiteY176" fmla="*/ 3177540 h 4168140"/>
                <a:gd name="connsiteX177" fmla="*/ 8199120 w 11737340"/>
                <a:gd name="connsiteY177" fmla="*/ 3131820 h 4168140"/>
                <a:gd name="connsiteX178" fmla="*/ 8069580 w 11737340"/>
                <a:gd name="connsiteY178" fmla="*/ 3078480 h 4168140"/>
                <a:gd name="connsiteX179" fmla="*/ 7917180 w 11737340"/>
                <a:gd name="connsiteY179" fmla="*/ 2994660 h 4168140"/>
                <a:gd name="connsiteX180" fmla="*/ 7787640 w 11737340"/>
                <a:gd name="connsiteY180" fmla="*/ 2971800 h 4168140"/>
                <a:gd name="connsiteX181" fmla="*/ 7719060 w 11737340"/>
                <a:gd name="connsiteY181" fmla="*/ 2933700 h 4168140"/>
                <a:gd name="connsiteX182" fmla="*/ 7612380 w 11737340"/>
                <a:gd name="connsiteY182" fmla="*/ 2903220 h 4168140"/>
                <a:gd name="connsiteX183" fmla="*/ 7566660 w 11737340"/>
                <a:gd name="connsiteY183" fmla="*/ 2887980 h 4168140"/>
                <a:gd name="connsiteX184" fmla="*/ 7551420 w 11737340"/>
                <a:gd name="connsiteY184" fmla="*/ 2849880 h 4168140"/>
                <a:gd name="connsiteX185" fmla="*/ 7533640 w 11737340"/>
                <a:gd name="connsiteY185" fmla="*/ 2788920 h 4168140"/>
                <a:gd name="connsiteX186" fmla="*/ 7475220 w 11737340"/>
                <a:gd name="connsiteY186" fmla="*/ 2857500 h 4168140"/>
                <a:gd name="connsiteX187" fmla="*/ 7414260 w 11737340"/>
                <a:gd name="connsiteY187" fmla="*/ 2887980 h 4168140"/>
                <a:gd name="connsiteX188" fmla="*/ 7345680 w 11737340"/>
                <a:gd name="connsiteY188" fmla="*/ 2971800 h 4168140"/>
                <a:gd name="connsiteX189" fmla="*/ 7315200 w 11737340"/>
                <a:gd name="connsiteY189" fmla="*/ 2994660 h 4168140"/>
                <a:gd name="connsiteX190" fmla="*/ 7261860 w 11737340"/>
                <a:gd name="connsiteY190" fmla="*/ 3009900 h 4168140"/>
                <a:gd name="connsiteX191" fmla="*/ 7193280 w 11737340"/>
                <a:gd name="connsiteY191" fmla="*/ 3025140 h 4168140"/>
                <a:gd name="connsiteX192" fmla="*/ 7155180 w 11737340"/>
                <a:gd name="connsiteY192" fmla="*/ 3078480 h 4168140"/>
                <a:gd name="connsiteX193" fmla="*/ 7109460 w 11737340"/>
                <a:gd name="connsiteY193" fmla="*/ 3154680 h 4168140"/>
                <a:gd name="connsiteX194" fmla="*/ 7048500 w 11737340"/>
                <a:gd name="connsiteY194" fmla="*/ 3246120 h 4168140"/>
                <a:gd name="connsiteX195" fmla="*/ 6995160 w 11737340"/>
                <a:gd name="connsiteY195" fmla="*/ 3307080 h 4168140"/>
                <a:gd name="connsiteX196" fmla="*/ 6972300 w 11737340"/>
                <a:gd name="connsiteY196" fmla="*/ 3352800 h 4168140"/>
                <a:gd name="connsiteX197" fmla="*/ 6949440 w 11737340"/>
                <a:gd name="connsiteY197" fmla="*/ 3413760 h 4168140"/>
                <a:gd name="connsiteX198" fmla="*/ 6949440 w 11737340"/>
                <a:gd name="connsiteY198" fmla="*/ 3413760 h 4168140"/>
                <a:gd name="connsiteX199" fmla="*/ 6911340 w 11737340"/>
                <a:gd name="connsiteY199" fmla="*/ 3474720 h 4168140"/>
                <a:gd name="connsiteX200" fmla="*/ 6888480 w 11737340"/>
                <a:gd name="connsiteY200" fmla="*/ 3505200 h 4168140"/>
                <a:gd name="connsiteX201" fmla="*/ 6819900 w 11737340"/>
                <a:gd name="connsiteY201" fmla="*/ 3566160 h 4168140"/>
                <a:gd name="connsiteX202" fmla="*/ 6743700 w 11737340"/>
                <a:gd name="connsiteY202" fmla="*/ 3581400 h 4168140"/>
                <a:gd name="connsiteX203" fmla="*/ 6675120 w 11737340"/>
                <a:gd name="connsiteY203" fmla="*/ 3657600 h 4168140"/>
                <a:gd name="connsiteX204" fmla="*/ 6629400 w 11737340"/>
                <a:gd name="connsiteY204" fmla="*/ 3718560 h 4168140"/>
                <a:gd name="connsiteX205" fmla="*/ 6576060 w 11737340"/>
                <a:gd name="connsiteY205" fmla="*/ 3779520 h 4168140"/>
                <a:gd name="connsiteX206" fmla="*/ 6484620 w 11737340"/>
                <a:gd name="connsiteY206" fmla="*/ 3817620 h 4168140"/>
                <a:gd name="connsiteX207" fmla="*/ 6400800 w 11737340"/>
                <a:gd name="connsiteY207" fmla="*/ 3832860 h 4168140"/>
                <a:gd name="connsiteX208" fmla="*/ 6263640 w 11737340"/>
                <a:gd name="connsiteY208" fmla="*/ 3870960 h 4168140"/>
                <a:gd name="connsiteX209" fmla="*/ 6126480 w 11737340"/>
                <a:gd name="connsiteY209" fmla="*/ 3901440 h 4168140"/>
                <a:gd name="connsiteX210" fmla="*/ 6027420 w 11737340"/>
                <a:gd name="connsiteY210" fmla="*/ 3916680 h 4168140"/>
                <a:gd name="connsiteX211" fmla="*/ 5890260 w 11737340"/>
                <a:gd name="connsiteY211" fmla="*/ 3878580 h 4168140"/>
                <a:gd name="connsiteX212" fmla="*/ 5821680 w 11737340"/>
                <a:gd name="connsiteY212" fmla="*/ 3863340 h 4168140"/>
                <a:gd name="connsiteX213" fmla="*/ 5737860 w 11737340"/>
                <a:gd name="connsiteY213" fmla="*/ 3825240 h 4168140"/>
                <a:gd name="connsiteX214" fmla="*/ 5638800 w 11737340"/>
                <a:gd name="connsiteY214" fmla="*/ 3794760 h 4168140"/>
                <a:gd name="connsiteX215" fmla="*/ 5524500 w 11737340"/>
                <a:gd name="connsiteY215" fmla="*/ 3756660 h 4168140"/>
                <a:gd name="connsiteX216" fmla="*/ 5448300 w 11737340"/>
                <a:gd name="connsiteY216" fmla="*/ 3718560 h 4168140"/>
                <a:gd name="connsiteX217" fmla="*/ 5349240 w 11737340"/>
                <a:gd name="connsiteY217" fmla="*/ 3657600 h 4168140"/>
                <a:gd name="connsiteX218" fmla="*/ 5295900 w 11737340"/>
                <a:gd name="connsiteY218" fmla="*/ 3619500 h 4168140"/>
                <a:gd name="connsiteX219" fmla="*/ 5234940 w 11737340"/>
                <a:gd name="connsiteY219" fmla="*/ 3596640 h 4168140"/>
                <a:gd name="connsiteX220" fmla="*/ 5135880 w 11737340"/>
                <a:gd name="connsiteY220" fmla="*/ 3550920 h 4168140"/>
                <a:gd name="connsiteX221" fmla="*/ 5059680 w 11737340"/>
                <a:gd name="connsiteY221" fmla="*/ 3505200 h 4168140"/>
                <a:gd name="connsiteX222" fmla="*/ 5029200 w 11737340"/>
                <a:gd name="connsiteY222" fmla="*/ 3482340 h 4168140"/>
                <a:gd name="connsiteX223" fmla="*/ 4960620 w 11737340"/>
                <a:gd name="connsiteY223" fmla="*/ 3413760 h 4168140"/>
                <a:gd name="connsiteX224" fmla="*/ 4876800 w 11737340"/>
                <a:gd name="connsiteY224" fmla="*/ 3299460 h 4168140"/>
                <a:gd name="connsiteX225" fmla="*/ 4808220 w 11737340"/>
                <a:gd name="connsiteY225" fmla="*/ 3200400 h 4168140"/>
                <a:gd name="connsiteX226" fmla="*/ 4777740 w 11737340"/>
                <a:gd name="connsiteY226" fmla="*/ 3147060 h 4168140"/>
                <a:gd name="connsiteX227" fmla="*/ 4724400 w 11737340"/>
                <a:gd name="connsiteY227" fmla="*/ 3108960 h 4168140"/>
                <a:gd name="connsiteX228" fmla="*/ 4648200 w 11737340"/>
                <a:gd name="connsiteY228" fmla="*/ 3063240 h 4168140"/>
                <a:gd name="connsiteX229" fmla="*/ 4533900 w 11737340"/>
                <a:gd name="connsiteY229" fmla="*/ 2979420 h 4168140"/>
                <a:gd name="connsiteX230" fmla="*/ 4427220 w 11737340"/>
                <a:gd name="connsiteY230" fmla="*/ 2941320 h 4168140"/>
                <a:gd name="connsiteX231" fmla="*/ 4366260 w 11737340"/>
                <a:gd name="connsiteY231" fmla="*/ 2903220 h 4168140"/>
                <a:gd name="connsiteX232" fmla="*/ 4244340 w 11737340"/>
                <a:gd name="connsiteY232" fmla="*/ 2842260 h 4168140"/>
                <a:gd name="connsiteX233" fmla="*/ 4145280 w 11737340"/>
                <a:gd name="connsiteY233" fmla="*/ 2811780 h 4168140"/>
                <a:gd name="connsiteX234" fmla="*/ 4038600 w 11737340"/>
                <a:gd name="connsiteY234" fmla="*/ 2804160 h 4168140"/>
                <a:gd name="connsiteX235" fmla="*/ 3954780 w 11737340"/>
                <a:gd name="connsiteY235" fmla="*/ 2819400 h 4168140"/>
                <a:gd name="connsiteX236" fmla="*/ 3863340 w 11737340"/>
                <a:gd name="connsiteY236" fmla="*/ 2804160 h 4168140"/>
                <a:gd name="connsiteX237" fmla="*/ 3741420 w 11737340"/>
                <a:gd name="connsiteY237" fmla="*/ 2781300 h 4168140"/>
                <a:gd name="connsiteX238" fmla="*/ 3649980 w 11737340"/>
                <a:gd name="connsiteY238" fmla="*/ 2743200 h 4168140"/>
                <a:gd name="connsiteX239" fmla="*/ 3573780 w 11737340"/>
                <a:gd name="connsiteY239" fmla="*/ 2674620 h 4168140"/>
                <a:gd name="connsiteX240" fmla="*/ 3482340 w 11737340"/>
                <a:gd name="connsiteY240" fmla="*/ 2621280 h 4168140"/>
                <a:gd name="connsiteX241" fmla="*/ 3436620 w 11737340"/>
                <a:gd name="connsiteY241" fmla="*/ 2552700 h 4168140"/>
                <a:gd name="connsiteX242" fmla="*/ 3329940 w 11737340"/>
                <a:gd name="connsiteY242" fmla="*/ 2423160 h 4168140"/>
                <a:gd name="connsiteX243" fmla="*/ 3261360 w 11737340"/>
                <a:gd name="connsiteY243" fmla="*/ 2324100 h 4168140"/>
                <a:gd name="connsiteX244" fmla="*/ 3131820 w 11737340"/>
                <a:gd name="connsiteY244" fmla="*/ 2209800 h 4168140"/>
                <a:gd name="connsiteX245" fmla="*/ 3040380 w 11737340"/>
                <a:gd name="connsiteY245" fmla="*/ 2141220 h 4168140"/>
                <a:gd name="connsiteX246" fmla="*/ 2910840 w 11737340"/>
                <a:gd name="connsiteY246" fmla="*/ 2034540 h 4168140"/>
                <a:gd name="connsiteX247" fmla="*/ 2849880 w 11737340"/>
                <a:gd name="connsiteY247" fmla="*/ 1958340 h 4168140"/>
                <a:gd name="connsiteX248" fmla="*/ 2743200 w 11737340"/>
                <a:gd name="connsiteY248" fmla="*/ 1889760 h 4168140"/>
                <a:gd name="connsiteX249" fmla="*/ 2659380 w 11737340"/>
                <a:gd name="connsiteY249" fmla="*/ 1844040 h 4168140"/>
                <a:gd name="connsiteX250" fmla="*/ 2575560 w 11737340"/>
                <a:gd name="connsiteY250" fmla="*/ 1744980 h 4168140"/>
                <a:gd name="connsiteX251" fmla="*/ 2468880 w 11737340"/>
                <a:gd name="connsiteY251" fmla="*/ 1645920 h 4168140"/>
                <a:gd name="connsiteX252" fmla="*/ 2400300 w 11737340"/>
                <a:gd name="connsiteY252" fmla="*/ 1607820 h 4168140"/>
                <a:gd name="connsiteX253" fmla="*/ 2263140 w 11737340"/>
                <a:gd name="connsiteY253" fmla="*/ 1501140 h 4168140"/>
                <a:gd name="connsiteX254" fmla="*/ 2171700 w 11737340"/>
                <a:gd name="connsiteY254" fmla="*/ 1432560 h 4168140"/>
                <a:gd name="connsiteX255" fmla="*/ 2087880 w 11737340"/>
                <a:gd name="connsiteY255" fmla="*/ 1363980 h 4168140"/>
                <a:gd name="connsiteX256" fmla="*/ 1950720 w 11737340"/>
                <a:gd name="connsiteY256" fmla="*/ 1272540 h 4168140"/>
                <a:gd name="connsiteX257" fmla="*/ 1805940 w 11737340"/>
                <a:gd name="connsiteY257" fmla="*/ 1135380 h 4168140"/>
                <a:gd name="connsiteX258" fmla="*/ 1729740 w 11737340"/>
                <a:gd name="connsiteY258" fmla="*/ 1089660 h 4168140"/>
                <a:gd name="connsiteX259" fmla="*/ 1668780 w 11737340"/>
                <a:gd name="connsiteY259" fmla="*/ 1043940 h 4168140"/>
                <a:gd name="connsiteX260" fmla="*/ 1592580 w 11737340"/>
                <a:gd name="connsiteY260" fmla="*/ 990600 h 4168140"/>
                <a:gd name="connsiteX261" fmla="*/ 1470660 w 11737340"/>
                <a:gd name="connsiteY261" fmla="*/ 891540 h 4168140"/>
                <a:gd name="connsiteX262" fmla="*/ 1386840 w 11737340"/>
                <a:gd name="connsiteY262" fmla="*/ 845820 h 4168140"/>
                <a:gd name="connsiteX263" fmla="*/ 1318260 w 11737340"/>
                <a:gd name="connsiteY263" fmla="*/ 784860 h 4168140"/>
                <a:gd name="connsiteX264" fmla="*/ 1264920 w 11737340"/>
                <a:gd name="connsiteY264" fmla="*/ 723900 h 4168140"/>
                <a:gd name="connsiteX265" fmla="*/ 1181100 w 11737340"/>
                <a:gd name="connsiteY265" fmla="*/ 647700 h 4168140"/>
                <a:gd name="connsiteX266" fmla="*/ 1089660 w 11737340"/>
                <a:gd name="connsiteY266" fmla="*/ 624840 h 4168140"/>
                <a:gd name="connsiteX267" fmla="*/ 1021080 w 11737340"/>
                <a:gd name="connsiteY267" fmla="*/ 586740 h 4168140"/>
                <a:gd name="connsiteX268" fmla="*/ 937260 w 11737340"/>
                <a:gd name="connsiteY268" fmla="*/ 548640 h 4168140"/>
                <a:gd name="connsiteX269" fmla="*/ 830580 w 11737340"/>
                <a:gd name="connsiteY269" fmla="*/ 510540 h 4168140"/>
                <a:gd name="connsiteX270" fmla="*/ 754380 w 11737340"/>
                <a:gd name="connsiteY270" fmla="*/ 457200 h 4168140"/>
                <a:gd name="connsiteX271" fmla="*/ 708660 w 11737340"/>
                <a:gd name="connsiteY271" fmla="*/ 419100 h 4168140"/>
                <a:gd name="connsiteX272" fmla="*/ 609600 w 11737340"/>
                <a:gd name="connsiteY272" fmla="*/ 396240 h 4168140"/>
                <a:gd name="connsiteX273" fmla="*/ 548640 w 11737340"/>
                <a:gd name="connsiteY273" fmla="*/ 320040 h 4168140"/>
                <a:gd name="connsiteX274" fmla="*/ 510540 w 11737340"/>
                <a:gd name="connsiteY274" fmla="*/ 251460 h 4168140"/>
                <a:gd name="connsiteX275" fmla="*/ 464820 w 11737340"/>
                <a:gd name="connsiteY275" fmla="*/ 190500 h 4168140"/>
                <a:gd name="connsiteX276" fmla="*/ 411480 w 11737340"/>
                <a:gd name="connsiteY276" fmla="*/ 137160 h 4168140"/>
                <a:gd name="connsiteX277" fmla="*/ 373380 w 11737340"/>
                <a:gd name="connsiteY277" fmla="*/ 45720 h 4168140"/>
                <a:gd name="connsiteX278" fmla="*/ 342900 w 11737340"/>
                <a:gd name="connsiteY278" fmla="*/ 0 h 4168140"/>
                <a:gd name="connsiteX279" fmla="*/ 327660 w 11737340"/>
                <a:gd name="connsiteY279" fmla="*/ 60960 h 4168140"/>
                <a:gd name="connsiteX280" fmla="*/ 289560 w 11737340"/>
                <a:gd name="connsiteY280" fmla="*/ 91440 h 4168140"/>
                <a:gd name="connsiteX281" fmla="*/ 236220 w 11737340"/>
                <a:gd name="connsiteY281" fmla="*/ 114300 h 4168140"/>
                <a:gd name="connsiteX282" fmla="*/ 198120 w 11737340"/>
                <a:gd name="connsiteY282" fmla="*/ 175260 h 4168140"/>
                <a:gd name="connsiteX283" fmla="*/ 175260 w 11737340"/>
                <a:gd name="connsiteY283" fmla="*/ 228600 h 4168140"/>
                <a:gd name="connsiteX284" fmla="*/ 114300 w 11737340"/>
                <a:gd name="connsiteY284" fmla="*/ 236220 h 4168140"/>
                <a:gd name="connsiteX285" fmla="*/ 45720 w 11737340"/>
                <a:gd name="connsiteY285" fmla="*/ 251460 h 4168140"/>
                <a:gd name="connsiteX286" fmla="*/ 0 w 11737340"/>
                <a:gd name="connsiteY286" fmla="*/ 281940 h 4168140"/>
                <a:gd name="connsiteX287" fmla="*/ 68580 w 11737340"/>
                <a:gd name="connsiteY287" fmla="*/ 320040 h 4168140"/>
                <a:gd name="connsiteX0" fmla="*/ 68580 w 11737340"/>
                <a:gd name="connsiteY0" fmla="*/ 320040 h 4168140"/>
                <a:gd name="connsiteX1" fmla="*/ 121920 w 11737340"/>
                <a:gd name="connsiteY1" fmla="*/ 381000 h 4168140"/>
                <a:gd name="connsiteX2" fmla="*/ 198120 w 11737340"/>
                <a:gd name="connsiteY2" fmla="*/ 419100 h 4168140"/>
                <a:gd name="connsiteX3" fmla="*/ 320040 w 11737340"/>
                <a:gd name="connsiteY3" fmla="*/ 510540 h 4168140"/>
                <a:gd name="connsiteX4" fmla="*/ 411480 w 11737340"/>
                <a:gd name="connsiteY4" fmla="*/ 563880 h 4168140"/>
                <a:gd name="connsiteX5" fmla="*/ 472440 w 11737340"/>
                <a:gd name="connsiteY5" fmla="*/ 632460 h 4168140"/>
                <a:gd name="connsiteX6" fmla="*/ 601980 w 11737340"/>
                <a:gd name="connsiteY6" fmla="*/ 708660 h 4168140"/>
                <a:gd name="connsiteX7" fmla="*/ 739140 w 11737340"/>
                <a:gd name="connsiteY7" fmla="*/ 784860 h 4168140"/>
                <a:gd name="connsiteX8" fmla="*/ 861060 w 11737340"/>
                <a:gd name="connsiteY8" fmla="*/ 868680 h 4168140"/>
                <a:gd name="connsiteX9" fmla="*/ 944880 w 11737340"/>
                <a:gd name="connsiteY9" fmla="*/ 952500 h 4168140"/>
                <a:gd name="connsiteX10" fmla="*/ 1021080 w 11737340"/>
                <a:gd name="connsiteY10" fmla="*/ 1005840 h 4168140"/>
                <a:gd name="connsiteX11" fmla="*/ 1097280 w 11737340"/>
                <a:gd name="connsiteY11" fmla="*/ 1043940 h 4168140"/>
                <a:gd name="connsiteX12" fmla="*/ 1181100 w 11737340"/>
                <a:gd name="connsiteY12" fmla="*/ 1104900 h 4168140"/>
                <a:gd name="connsiteX13" fmla="*/ 1249680 w 11737340"/>
                <a:gd name="connsiteY13" fmla="*/ 1150620 h 4168140"/>
                <a:gd name="connsiteX14" fmla="*/ 1341120 w 11737340"/>
                <a:gd name="connsiteY14" fmla="*/ 1196340 h 4168140"/>
                <a:gd name="connsiteX15" fmla="*/ 1417320 w 11737340"/>
                <a:gd name="connsiteY15" fmla="*/ 1257300 h 4168140"/>
                <a:gd name="connsiteX16" fmla="*/ 1493520 w 11737340"/>
                <a:gd name="connsiteY16" fmla="*/ 1333500 h 4168140"/>
                <a:gd name="connsiteX17" fmla="*/ 1569720 w 11737340"/>
                <a:gd name="connsiteY17" fmla="*/ 1356360 h 4168140"/>
                <a:gd name="connsiteX18" fmla="*/ 1684020 w 11737340"/>
                <a:gd name="connsiteY18" fmla="*/ 1424940 h 4168140"/>
                <a:gd name="connsiteX19" fmla="*/ 1729740 w 11737340"/>
                <a:gd name="connsiteY19" fmla="*/ 1485900 h 4168140"/>
                <a:gd name="connsiteX20" fmla="*/ 1844040 w 11737340"/>
                <a:gd name="connsiteY20" fmla="*/ 1569720 h 4168140"/>
                <a:gd name="connsiteX21" fmla="*/ 1935480 w 11737340"/>
                <a:gd name="connsiteY21" fmla="*/ 1615440 h 4168140"/>
                <a:gd name="connsiteX22" fmla="*/ 2049780 w 11737340"/>
                <a:gd name="connsiteY22" fmla="*/ 1691640 h 4168140"/>
                <a:gd name="connsiteX23" fmla="*/ 2133600 w 11737340"/>
                <a:gd name="connsiteY23" fmla="*/ 1729740 h 4168140"/>
                <a:gd name="connsiteX24" fmla="*/ 2202180 w 11737340"/>
                <a:gd name="connsiteY24" fmla="*/ 1805940 h 4168140"/>
                <a:gd name="connsiteX25" fmla="*/ 2255520 w 11737340"/>
                <a:gd name="connsiteY25" fmla="*/ 1821180 h 4168140"/>
                <a:gd name="connsiteX26" fmla="*/ 2316480 w 11737340"/>
                <a:gd name="connsiteY26" fmla="*/ 1866900 h 4168140"/>
                <a:gd name="connsiteX27" fmla="*/ 2423160 w 11737340"/>
                <a:gd name="connsiteY27" fmla="*/ 2004060 h 4168140"/>
                <a:gd name="connsiteX28" fmla="*/ 2476500 w 11737340"/>
                <a:gd name="connsiteY28" fmla="*/ 2087880 h 4168140"/>
                <a:gd name="connsiteX29" fmla="*/ 2567940 w 11737340"/>
                <a:gd name="connsiteY29" fmla="*/ 2148840 h 4168140"/>
                <a:gd name="connsiteX30" fmla="*/ 2682240 w 11737340"/>
                <a:gd name="connsiteY30" fmla="*/ 2186940 h 4168140"/>
                <a:gd name="connsiteX31" fmla="*/ 2743200 w 11737340"/>
                <a:gd name="connsiteY31" fmla="*/ 2209800 h 4168140"/>
                <a:gd name="connsiteX32" fmla="*/ 2811780 w 11737340"/>
                <a:gd name="connsiteY32" fmla="*/ 2247900 h 4168140"/>
                <a:gd name="connsiteX33" fmla="*/ 2887980 w 11737340"/>
                <a:gd name="connsiteY33" fmla="*/ 2301240 h 4168140"/>
                <a:gd name="connsiteX34" fmla="*/ 2979420 w 11737340"/>
                <a:gd name="connsiteY34" fmla="*/ 2385060 h 4168140"/>
                <a:gd name="connsiteX35" fmla="*/ 3055620 w 11737340"/>
                <a:gd name="connsiteY35" fmla="*/ 2461260 h 4168140"/>
                <a:gd name="connsiteX36" fmla="*/ 3139440 w 11737340"/>
                <a:gd name="connsiteY36" fmla="*/ 2537460 h 4168140"/>
                <a:gd name="connsiteX37" fmla="*/ 3261360 w 11737340"/>
                <a:gd name="connsiteY37" fmla="*/ 2628900 h 4168140"/>
                <a:gd name="connsiteX38" fmla="*/ 3345180 w 11737340"/>
                <a:gd name="connsiteY38" fmla="*/ 2720340 h 4168140"/>
                <a:gd name="connsiteX39" fmla="*/ 3444240 w 11737340"/>
                <a:gd name="connsiteY39" fmla="*/ 2796540 h 4168140"/>
                <a:gd name="connsiteX40" fmla="*/ 3558540 w 11737340"/>
                <a:gd name="connsiteY40" fmla="*/ 2872740 h 4168140"/>
                <a:gd name="connsiteX41" fmla="*/ 3619500 w 11737340"/>
                <a:gd name="connsiteY41" fmla="*/ 2979420 h 4168140"/>
                <a:gd name="connsiteX42" fmla="*/ 3619500 w 11737340"/>
                <a:gd name="connsiteY42" fmla="*/ 2979420 h 4168140"/>
                <a:gd name="connsiteX43" fmla="*/ 3649980 w 11737340"/>
                <a:gd name="connsiteY43" fmla="*/ 3048000 h 4168140"/>
                <a:gd name="connsiteX44" fmla="*/ 3703320 w 11737340"/>
                <a:gd name="connsiteY44" fmla="*/ 3086100 h 4168140"/>
                <a:gd name="connsiteX45" fmla="*/ 3764280 w 11737340"/>
                <a:gd name="connsiteY45" fmla="*/ 3063240 h 4168140"/>
                <a:gd name="connsiteX46" fmla="*/ 3848100 w 11737340"/>
                <a:gd name="connsiteY46" fmla="*/ 3025140 h 4168140"/>
                <a:gd name="connsiteX47" fmla="*/ 3916680 w 11737340"/>
                <a:gd name="connsiteY47" fmla="*/ 3032760 h 4168140"/>
                <a:gd name="connsiteX48" fmla="*/ 4030980 w 11737340"/>
                <a:gd name="connsiteY48" fmla="*/ 3063240 h 4168140"/>
                <a:gd name="connsiteX49" fmla="*/ 4137660 w 11737340"/>
                <a:gd name="connsiteY49" fmla="*/ 3101340 h 4168140"/>
                <a:gd name="connsiteX50" fmla="*/ 4259580 w 11737340"/>
                <a:gd name="connsiteY50" fmla="*/ 3147060 h 4168140"/>
                <a:gd name="connsiteX51" fmla="*/ 4381500 w 11737340"/>
                <a:gd name="connsiteY51" fmla="*/ 3192780 h 4168140"/>
                <a:gd name="connsiteX52" fmla="*/ 4526280 w 11737340"/>
                <a:gd name="connsiteY52" fmla="*/ 3276600 h 4168140"/>
                <a:gd name="connsiteX53" fmla="*/ 4587240 w 11737340"/>
                <a:gd name="connsiteY53" fmla="*/ 3299460 h 4168140"/>
                <a:gd name="connsiteX54" fmla="*/ 4610100 w 11737340"/>
                <a:gd name="connsiteY54" fmla="*/ 3352800 h 4168140"/>
                <a:gd name="connsiteX55" fmla="*/ 4648200 w 11737340"/>
                <a:gd name="connsiteY55" fmla="*/ 3436620 h 4168140"/>
                <a:gd name="connsiteX56" fmla="*/ 4671060 w 11737340"/>
                <a:gd name="connsiteY56" fmla="*/ 3520440 h 4168140"/>
                <a:gd name="connsiteX57" fmla="*/ 4678680 w 11737340"/>
                <a:gd name="connsiteY57" fmla="*/ 3589020 h 4168140"/>
                <a:gd name="connsiteX58" fmla="*/ 4686300 w 11737340"/>
                <a:gd name="connsiteY58" fmla="*/ 3649980 h 4168140"/>
                <a:gd name="connsiteX59" fmla="*/ 4724400 w 11737340"/>
                <a:gd name="connsiteY59" fmla="*/ 3680460 h 4168140"/>
                <a:gd name="connsiteX60" fmla="*/ 4785360 w 11737340"/>
                <a:gd name="connsiteY60" fmla="*/ 3672840 h 4168140"/>
                <a:gd name="connsiteX61" fmla="*/ 4869180 w 11737340"/>
                <a:gd name="connsiteY61" fmla="*/ 3703320 h 4168140"/>
                <a:gd name="connsiteX62" fmla="*/ 4914900 w 11737340"/>
                <a:gd name="connsiteY62" fmla="*/ 3756660 h 4168140"/>
                <a:gd name="connsiteX63" fmla="*/ 5105400 w 11737340"/>
                <a:gd name="connsiteY63" fmla="*/ 3832860 h 4168140"/>
                <a:gd name="connsiteX64" fmla="*/ 5173980 w 11737340"/>
                <a:gd name="connsiteY64" fmla="*/ 3886200 h 4168140"/>
                <a:gd name="connsiteX65" fmla="*/ 5242560 w 11737340"/>
                <a:gd name="connsiteY65" fmla="*/ 3924300 h 4168140"/>
                <a:gd name="connsiteX66" fmla="*/ 5364480 w 11737340"/>
                <a:gd name="connsiteY66" fmla="*/ 3962400 h 4168140"/>
                <a:gd name="connsiteX67" fmla="*/ 5516880 w 11737340"/>
                <a:gd name="connsiteY67" fmla="*/ 4046220 h 4168140"/>
                <a:gd name="connsiteX68" fmla="*/ 5585460 w 11737340"/>
                <a:gd name="connsiteY68" fmla="*/ 4099560 h 4168140"/>
                <a:gd name="connsiteX69" fmla="*/ 5661660 w 11737340"/>
                <a:gd name="connsiteY69" fmla="*/ 4122420 h 4168140"/>
                <a:gd name="connsiteX70" fmla="*/ 5745480 w 11737340"/>
                <a:gd name="connsiteY70" fmla="*/ 4130040 h 4168140"/>
                <a:gd name="connsiteX71" fmla="*/ 5836920 w 11737340"/>
                <a:gd name="connsiteY71" fmla="*/ 4130040 h 4168140"/>
                <a:gd name="connsiteX72" fmla="*/ 5951220 w 11737340"/>
                <a:gd name="connsiteY72" fmla="*/ 4145280 h 4168140"/>
                <a:gd name="connsiteX73" fmla="*/ 6035040 w 11737340"/>
                <a:gd name="connsiteY73" fmla="*/ 4168140 h 4168140"/>
                <a:gd name="connsiteX74" fmla="*/ 6149340 w 11737340"/>
                <a:gd name="connsiteY74" fmla="*/ 4137660 h 4168140"/>
                <a:gd name="connsiteX75" fmla="*/ 6286500 w 11737340"/>
                <a:gd name="connsiteY75" fmla="*/ 4114800 h 4168140"/>
                <a:gd name="connsiteX76" fmla="*/ 6393180 w 11737340"/>
                <a:gd name="connsiteY76" fmla="*/ 4053840 h 4168140"/>
                <a:gd name="connsiteX77" fmla="*/ 6484620 w 11737340"/>
                <a:gd name="connsiteY77" fmla="*/ 4038600 h 4168140"/>
                <a:gd name="connsiteX78" fmla="*/ 6583680 w 11737340"/>
                <a:gd name="connsiteY78" fmla="*/ 3970020 h 4168140"/>
                <a:gd name="connsiteX79" fmla="*/ 6697980 w 11737340"/>
                <a:gd name="connsiteY79" fmla="*/ 3886200 h 4168140"/>
                <a:gd name="connsiteX80" fmla="*/ 6751320 w 11737340"/>
                <a:gd name="connsiteY80" fmla="*/ 3822700 h 4168140"/>
                <a:gd name="connsiteX81" fmla="*/ 6855460 w 11737340"/>
                <a:gd name="connsiteY81" fmla="*/ 3764280 h 4168140"/>
                <a:gd name="connsiteX82" fmla="*/ 6959600 w 11737340"/>
                <a:gd name="connsiteY82" fmla="*/ 3629660 h 4168140"/>
                <a:gd name="connsiteX83" fmla="*/ 7056120 w 11737340"/>
                <a:gd name="connsiteY83" fmla="*/ 3528060 h 4168140"/>
                <a:gd name="connsiteX84" fmla="*/ 7165340 w 11737340"/>
                <a:gd name="connsiteY84" fmla="*/ 3454400 h 4168140"/>
                <a:gd name="connsiteX85" fmla="*/ 7287260 w 11737340"/>
                <a:gd name="connsiteY85" fmla="*/ 3296920 h 4168140"/>
                <a:gd name="connsiteX86" fmla="*/ 7338060 w 11737340"/>
                <a:gd name="connsiteY86" fmla="*/ 3200400 h 4168140"/>
                <a:gd name="connsiteX87" fmla="*/ 7383780 w 11737340"/>
                <a:gd name="connsiteY87" fmla="*/ 3144520 h 4168140"/>
                <a:gd name="connsiteX88" fmla="*/ 7444740 w 11737340"/>
                <a:gd name="connsiteY88" fmla="*/ 3093720 h 4168140"/>
                <a:gd name="connsiteX89" fmla="*/ 7513320 w 11737340"/>
                <a:gd name="connsiteY89" fmla="*/ 3101340 h 4168140"/>
                <a:gd name="connsiteX90" fmla="*/ 7576820 w 11737340"/>
                <a:gd name="connsiteY90" fmla="*/ 3093720 h 4168140"/>
                <a:gd name="connsiteX91" fmla="*/ 7729220 w 11737340"/>
                <a:gd name="connsiteY91" fmla="*/ 3136900 h 4168140"/>
                <a:gd name="connsiteX92" fmla="*/ 7833360 w 11737340"/>
                <a:gd name="connsiteY92" fmla="*/ 3180080 h 4168140"/>
                <a:gd name="connsiteX93" fmla="*/ 7967980 w 11737340"/>
                <a:gd name="connsiteY93" fmla="*/ 3208020 h 4168140"/>
                <a:gd name="connsiteX94" fmla="*/ 8161020 w 11737340"/>
                <a:gd name="connsiteY94" fmla="*/ 3296920 h 4168140"/>
                <a:gd name="connsiteX95" fmla="*/ 8293100 w 11737340"/>
                <a:gd name="connsiteY95" fmla="*/ 3370580 h 4168140"/>
                <a:gd name="connsiteX96" fmla="*/ 8371840 w 11737340"/>
                <a:gd name="connsiteY96" fmla="*/ 3395980 h 4168140"/>
                <a:gd name="connsiteX97" fmla="*/ 8468360 w 11737340"/>
                <a:gd name="connsiteY97" fmla="*/ 3434080 h 4168140"/>
                <a:gd name="connsiteX98" fmla="*/ 8582660 w 11737340"/>
                <a:gd name="connsiteY98" fmla="*/ 3528060 h 4168140"/>
                <a:gd name="connsiteX99" fmla="*/ 8641080 w 11737340"/>
                <a:gd name="connsiteY99" fmla="*/ 3566160 h 4168140"/>
                <a:gd name="connsiteX100" fmla="*/ 8702040 w 11737340"/>
                <a:gd name="connsiteY100" fmla="*/ 3604260 h 4168140"/>
                <a:gd name="connsiteX101" fmla="*/ 8763000 w 11737340"/>
                <a:gd name="connsiteY101" fmla="*/ 3634740 h 4168140"/>
                <a:gd name="connsiteX102" fmla="*/ 8846820 w 11737340"/>
                <a:gd name="connsiteY102" fmla="*/ 3632200 h 4168140"/>
                <a:gd name="connsiteX103" fmla="*/ 8968740 w 11737340"/>
                <a:gd name="connsiteY103" fmla="*/ 3634740 h 4168140"/>
                <a:gd name="connsiteX104" fmla="*/ 9060180 w 11737340"/>
                <a:gd name="connsiteY104" fmla="*/ 3642360 h 4168140"/>
                <a:gd name="connsiteX105" fmla="*/ 9151620 w 11737340"/>
                <a:gd name="connsiteY105" fmla="*/ 3657600 h 4168140"/>
                <a:gd name="connsiteX106" fmla="*/ 9230360 w 11737340"/>
                <a:gd name="connsiteY106" fmla="*/ 3657600 h 4168140"/>
                <a:gd name="connsiteX107" fmla="*/ 9331960 w 11737340"/>
                <a:gd name="connsiteY107" fmla="*/ 3629660 h 4168140"/>
                <a:gd name="connsiteX108" fmla="*/ 9433560 w 11737340"/>
                <a:gd name="connsiteY108" fmla="*/ 3589020 h 4168140"/>
                <a:gd name="connsiteX109" fmla="*/ 9535160 w 11737340"/>
                <a:gd name="connsiteY109" fmla="*/ 3540760 h 4168140"/>
                <a:gd name="connsiteX110" fmla="*/ 9646920 w 11737340"/>
                <a:gd name="connsiteY110" fmla="*/ 3489960 h 4168140"/>
                <a:gd name="connsiteX111" fmla="*/ 9784080 w 11737340"/>
                <a:gd name="connsiteY111" fmla="*/ 3444240 h 4168140"/>
                <a:gd name="connsiteX112" fmla="*/ 9860280 w 11737340"/>
                <a:gd name="connsiteY112" fmla="*/ 3383280 h 4168140"/>
                <a:gd name="connsiteX113" fmla="*/ 9921240 w 11737340"/>
                <a:gd name="connsiteY113" fmla="*/ 3314700 h 4168140"/>
                <a:gd name="connsiteX114" fmla="*/ 9997440 w 11737340"/>
                <a:gd name="connsiteY114" fmla="*/ 3208020 h 4168140"/>
                <a:gd name="connsiteX115" fmla="*/ 10043160 w 11737340"/>
                <a:gd name="connsiteY115" fmla="*/ 3101340 h 4168140"/>
                <a:gd name="connsiteX116" fmla="*/ 10104120 w 11737340"/>
                <a:gd name="connsiteY116" fmla="*/ 3017520 h 4168140"/>
                <a:gd name="connsiteX117" fmla="*/ 10157460 w 11737340"/>
                <a:gd name="connsiteY117" fmla="*/ 2933700 h 4168140"/>
                <a:gd name="connsiteX118" fmla="*/ 10218420 w 11737340"/>
                <a:gd name="connsiteY118" fmla="*/ 2849880 h 4168140"/>
                <a:gd name="connsiteX119" fmla="*/ 10294620 w 11737340"/>
                <a:gd name="connsiteY119" fmla="*/ 2735580 h 4168140"/>
                <a:gd name="connsiteX120" fmla="*/ 10347960 w 11737340"/>
                <a:gd name="connsiteY120" fmla="*/ 2621280 h 4168140"/>
                <a:gd name="connsiteX121" fmla="*/ 10431780 w 11737340"/>
                <a:gd name="connsiteY121" fmla="*/ 2499360 h 4168140"/>
                <a:gd name="connsiteX122" fmla="*/ 10500360 w 11737340"/>
                <a:gd name="connsiteY122" fmla="*/ 2354580 h 4168140"/>
                <a:gd name="connsiteX123" fmla="*/ 10553700 w 11737340"/>
                <a:gd name="connsiteY123" fmla="*/ 2263140 h 4168140"/>
                <a:gd name="connsiteX124" fmla="*/ 10584180 w 11737340"/>
                <a:gd name="connsiteY124" fmla="*/ 2194560 h 4168140"/>
                <a:gd name="connsiteX125" fmla="*/ 10624820 w 11737340"/>
                <a:gd name="connsiteY125" fmla="*/ 2125980 h 4168140"/>
                <a:gd name="connsiteX126" fmla="*/ 10675620 w 11737340"/>
                <a:gd name="connsiteY126" fmla="*/ 2049780 h 4168140"/>
                <a:gd name="connsiteX127" fmla="*/ 10690860 w 11737340"/>
                <a:gd name="connsiteY127" fmla="*/ 1988820 h 4168140"/>
                <a:gd name="connsiteX128" fmla="*/ 10713720 w 11737340"/>
                <a:gd name="connsiteY128" fmla="*/ 1927860 h 4168140"/>
                <a:gd name="connsiteX129" fmla="*/ 10767060 w 11737340"/>
                <a:gd name="connsiteY129" fmla="*/ 1859280 h 4168140"/>
                <a:gd name="connsiteX130" fmla="*/ 10873740 w 11737340"/>
                <a:gd name="connsiteY130" fmla="*/ 1828800 h 4168140"/>
                <a:gd name="connsiteX131" fmla="*/ 11079480 w 11737340"/>
                <a:gd name="connsiteY131" fmla="*/ 1767840 h 4168140"/>
                <a:gd name="connsiteX132" fmla="*/ 11247120 w 11737340"/>
                <a:gd name="connsiteY132" fmla="*/ 1684020 h 4168140"/>
                <a:gd name="connsiteX133" fmla="*/ 11407140 w 11737340"/>
                <a:gd name="connsiteY133" fmla="*/ 1628140 h 4168140"/>
                <a:gd name="connsiteX134" fmla="*/ 11490960 w 11737340"/>
                <a:gd name="connsiteY134" fmla="*/ 1577340 h 4168140"/>
                <a:gd name="connsiteX135" fmla="*/ 11635740 w 11737340"/>
                <a:gd name="connsiteY135" fmla="*/ 1508760 h 4168140"/>
                <a:gd name="connsiteX136" fmla="*/ 11737340 w 11737340"/>
                <a:gd name="connsiteY136" fmla="*/ 1442720 h 4168140"/>
                <a:gd name="connsiteX137" fmla="*/ 11620500 w 11737340"/>
                <a:gd name="connsiteY137" fmla="*/ 1417320 h 4168140"/>
                <a:gd name="connsiteX138" fmla="*/ 11567160 w 11737340"/>
                <a:gd name="connsiteY138" fmla="*/ 1379220 h 4168140"/>
                <a:gd name="connsiteX139" fmla="*/ 11498580 w 11737340"/>
                <a:gd name="connsiteY139" fmla="*/ 1318260 h 4168140"/>
                <a:gd name="connsiteX140" fmla="*/ 11468100 w 11737340"/>
                <a:gd name="connsiteY140" fmla="*/ 1280160 h 4168140"/>
                <a:gd name="connsiteX141" fmla="*/ 11442700 w 11737340"/>
                <a:gd name="connsiteY141" fmla="*/ 1231900 h 4168140"/>
                <a:gd name="connsiteX142" fmla="*/ 11384280 w 11737340"/>
                <a:gd name="connsiteY142" fmla="*/ 1310640 h 4168140"/>
                <a:gd name="connsiteX143" fmla="*/ 11353800 w 11737340"/>
                <a:gd name="connsiteY143" fmla="*/ 1356360 h 4168140"/>
                <a:gd name="connsiteX144" fmla="*/ 11224260 w 11737340"/>
                <a:gd name="connsiteY144" fmla="*/ 1417320 h 4168140"/>
                <a:gd name="connsiteX145" fmla="*/ 11109960 w 11737340"/>
                <a:gd name="connsiteY145" fmla="*/ 1463040 h 4168140"/>
                <a:gd name="connsiteX146" fmla="*/ 10911840 w 11737340"/>
                <a:gd name="connsiteY146" fmla="*/ 1524000 h 4168140"/>
                <a:gd name="connsiteX147" fmla="*/ 10774680 w 11737340"/>
                <a:gd name="connsiteY147" fmla="*/ 1546860 h 4168140"/>
                <a:gd name="connsiteX148" fmla="*/ 10675620 w 11737340"/>
                <a:gd name="connsiteY148" fmla="*/ 1615440 h 4168140"/>
                <a:gd name="connsiteX149" fmla="*/ 10568940 w 11737340"/>
                <a:gd name="connsiteY149" fmla="*/ 1676400 h 4168140"/>
                <a:gd name="connsiteX150" fmla="*/ 10485120 w 11737340"/>
                <a:gd name="connsiteY150" fmla="*/ 1760220 h 4168140"/>
                <a:gd name="connsiteX151" fmla="*/ 10454640 w 11737340"/>
                <a:gd name="connsiteY151" fmla="*/ 1836420 h 4168140"/>
                <a:gd name="connsiteX152" fmla="*/ 10416540 w 11737340"/>
                <a:gd name="connsiteY152" fmla="*/ 1927860 h 4168140"/>
                <a:gd name="connsiteX153" fmla="*/ 10401300 w 11737340"/>
                <a:gd name="connsiteY153" fmla="*/ 2004060 h 4168140"/>
                <a:gd name="connsiteX154" fmla="*/ 10363200 w 11737340"/>
                <a:gd name="connsiteY154" fmla="*/ 2095500 h 4168140"/>
                <a:gd name="connsiteX155" fmla="*/ 10317480 w 11737340"/>
                <a:gd name="connsiteY155" fmla="*/ 2225040 h 4168140"/>
                <a:gd name="connsiteX156" fmla="*/ 10287000 w 11737340"/>
                <a:gd name="connsiteY156" fmla="*/ 2346960 h 4168140"/>
                <a:gd name="connsiteX157" fmla="*/ 10218420 w 11737340"/>
                <a:gd name="connsiteY157" fmla="*/ 2499360 h 4168140"/>
                <a:gd name="connsiteX158" fmla="*/ 10134600 w 11737340"/>
                <a:gd name="connsiteY158" fmla="*/ 2621280 h 4168140"/>
                <a:gd name="connsiteX159" fmla="*/ 10043160 w 11737340"/>
                <a:gd name="connsiteY159" fmla="*/ 2735580 h 4168140"/>
                <a:gd name="connsiteX160" fmla="*/ 9974580 w 11737340"/>
                <a:gd name="connsiteY160" fmla="*/ 2857500 h 4168140"/>
                <a:gd name="connsiteX161" fmla="*/ 9906000 w 11737340"/>
                <a:gd name="connsiteY161" fmla="*/ 2941320 h 4168140"/>
                <a:gd name="connsiteX162" fmla="*/ 9860280 w 11737340"/>
                <a:gd name="connsiteY162" fmla="*/ 3032760 h 4168140"/>
                <a:gd name="connsiteX163" fmla="*/ 9806940 w 11737340"/>
                <a:gd name="connsiteY163" fmla="*/ 3116580 h 4168140"/>
                <a:gd name="connsiteX164" fmla="*/ 9715500 w 11737340"/>
                <a:gd name="connsiteY164" fmla="*/ 3208020 h 4168140"/>
                <a:gd name="connsiteX165" fmla="*/ 9616440 w 11737340"/>
                <a:gd name="connsiteY165" fmla="*/ 3261360 h 4168140"/>
                <a:gd name="connsiteX166" fmla="*/ 9532620 w 11737340"/>
                <a:gd name="connsiteY166" fmla="*/ 3329940 h 4168140"/>
                <a:gd name="connsiteX167" fmla="*/ 9471660 w 11737340"/>
                <a:gd name="connsiteY167" fmla="*/ 3375660 h 4168140"/>
                <a:gd name="connsiteX168" fmla="*/ 9410700 w 11737340"/>
                <a:gd name="connsiteY168" fmla="*/ 3429000 h 4168140"/>
                <a:gd name="connsiteX169" fmla="*/ 9288780 w 11737340"/>
                <a:gd name="connsiteY169" fmla="*/ 3436620 h 4168140"/>
                <a:gd name="connsiteX170" fmla="*/ 9166860 w 11737340"/>
                <a:gd name="connsiteY170" fmla="*/ 3444240 h 4168140"/>
                <a:gd name="connsiteX171" fmla="*/ 9029700 w 11737340"/>
                <a:gd name="connsiteY171" fmla="*/ 3413760 h 4168140"/>
                <a:gd name="connsiteX172" fmla="*/ 8823960 w 11737340"/>
                <a:gd name="connsiteY172" fmla="*/ 3360420 h 4168140"/>
                <a:gd name="connsiteX173" fmla="*/ 8679180 w 11737340"/>
                <a:gd name="connsiteY173" fmla="*/ 3329940 h 4168140"/>
                <a:gd name="connsiteX174" fmla="*/ 8572500 w 11737340"/>
                <a:gd name="connsiteY174" fmla="*/ 3276600 h 4168140"/>
                <a:gd name="connsiteX175" fmla="*/ 8465820 w 11737340"/>
                <a:gd name="connsiteY175" fmla="*/ 3215640 h 4168140"/>
                <a:gd name="connsiteX176" fmla="*/ 8321040 w 11737340"/>
                <a:gd name="connsiteY176" fmla="*/ 3177540 h 4168140"/>
                <a:gd name="connsiteX177" fmla="*/ 8199120 w 11737340"/>
                <a:gd name="connsiteY177" fmla="*/ 3131820 h 4168140"/>
                <a:gd name="connsiteX178" fmla="*/ 8069580 w 11737340"/>
                <a:gd name="connsiteY178" fmla="*/ 3078480 h 4168140"/>
                <a:gd name="connsiteX179" fmla="*/ 7917180 w 11737340"/>
                <a:gd name="connsiteY179" fmla="*/ 2994660 h 4168140"/>
                <a:gd name="connsiteX180" fmla="*/ 7787640 w 11737340"/>
                <a:gd name="connsiteY180" fmla="*/ 2971800 h 4168140"/>
                <a:gd name="connsiteX181" fmla="*/ 7719060 w 11737340"/>
                <a:gd name="connsiteY181" fmla="*/ 2933700 h 4168140"/>
                <a:gd name="connsiteX182" fmla="*/ 7612380 w 11737340"/>
                <a:gd name="connsiteY182" fmla="*/ 2903220 h 4168140"/>
                <a:gd name="connsiteX183" fmla="*/ 7566660 w 11737340"/>
                <a:gd name="connsiteY183" fmla="*/ 2887980 h 4168140"/>
                <a:gd name="connsiteX184" fmla="*/ 7551420 w 11737340"/>
                <a:gd name="connsiteY184" fmla="*/ 2849880 h 4168140"/>
                <a:gd name="connsiteX185" fmla="*/ 7533640 w 11737340"/>
                <a:gd name="connsiteY185" fmla="*/ 2788920 h 4168140"/>
                <a:gd name="connsiteX186" fmla="*/ 7475220 w 11737340"/>
                <a:gd name="connsiteY186" fmla="*/ 2857500 h 4168140"/>
                <a:gd name="connsiteX187" fmla="*/ 7414260 w 11737340"/>
                <a:gd name="connsiteY187" fmla="*/ 2887980 h 4168140"/>
                <a:gd name="connsiteX188" fmla="*/ 7345680 w 11737340"/>
                <a:gd name="connsiteY188" fmla="*/ 2971800 h 4168140"/>
                <a:gd name="connsiteX189" fmla="*/ 7315200 w 11737340"/>
                <a:gd name="connsiteY189" fmla="*/ 2994660 h 4168140"/>
                <a:gd name="connsiteX190" fmla="*/ 7261860 w 11737340"/>
                <a:gd name="connsiteY190" fmla="*/ 3009900 h 4168140"/>
                <a:gd name="connsiteX191" fmla="*/ 7193280 w 11737340"/>
                <a:gd name="connsiteY191" fmla="*/ 3025140 h 4168140"/>
                <a:gd name="connsiteX192" fmla="*/ 7155180 w 11737340"/>
                <a:gd name="connsiteY192" fmla="*/ 3078480 h 4168140"/>
                <a:gd name="connsiteX193" fmla="*/ 7109460 w 11737340"/>
                <a:gd name="connsiteY193" fmla="*/ 3154680 h 4168140"/>
                <a:gd name="connsiteX194" fmla="*/ 7048500 w 11737340"/>
                <a:gd name="connsiteY194" fmla="*/ 3246120 h 4168140"/>
                <a:gd name="connsiteX195" fmla="*/ 6995160 w 11737340"/>
                <a:gd name="connsiteY195" fmla="*/ 3307080 h 4168140"/>
                <a:gd name="connsiteX196" fmla="*/ 6972300 w 11737340"/>
                <a:gd name="connsiteY196" fmla="*/ 3352800 h 4168140"/>
                <a:gd name="connsiteX197" fmla="*/ 6949440 w 11737340"/>
                <a:gd name="connsiteY197" fmla="*/ 3413760 h 4168140"/>
                <a:gd name="connsiteX198" fmla="*/ 6949440 w 11737340"/>
                <a:gd name="connsiteY198" fmla="*/ 3413760 h 4168140"/>
                <a:gd name="connsiteX199" fmla="*/ 6911340 w 11737340"/>
                <a:gd name="connsiteY199" fmla="*/ 3474720 h 4168140"/>
                <a:gd name="connsiteX200" fmla="*/ 6888480 w 11737340"/>
                <a:gd name="connsiteY200" fmla="*/ 3505200 h 4168140"/>
                <a:gd name="connsiteX201" fmla="*/ 6819900 w 11737340"/>
                <a:gd name="connsiteY201" fmla="*/ 3566160 h 4168140"/>
                <a:gd name="connsiteX202" fmla="*/ 6743700 w 11737340"/>
                <a:gd name="connsiteY202" fmla="*/ 3581400 h 4168140"/>
                <a:gd name="connsiteX203" fmla="*/ 6675120 w 11737340"/>
                <a:gd name="connsiteY203" fmla="*/ 3657600 h 4168140"/>
                <a:gd name="connsiteX204" fmla="*/ 6629400 w 11737340"/>
                <a:gd name="connsiteY204" fmla="*/ 3718560 h 4168140"/>
                <a:gd name="connsiteX205" fmla="*/ 6576060 w 11737340"/>
                <a:gd name="connsiteY205" fmla="*/ 3779520 h 4168140"/>
                <a:gd name="connsiteX206" fmla="*/ 6484620 w 11737340"/>
                <a:gd name="connsiteY206" fmla="*/ 3817620 h 4168140"/>
                <a:gd name="connsiteX207" fmla="*/ 6400800 w 11737340"/>
                <a:gd name="connsiteY207" fmla="*/ 3832860 h 4168140"/>
                <a:gd name="connsiteX208" fmla="*/ 6263640 w 11737340"/>
                <a:gd name="connsiteY208" fmla="*/ 3870960 h 4168140"/>
                <a:gd name="connsiteX209" fmla="*/ 6126480 w 11737340"/>
                <a:gd name="connsiteY209" fmla="*/ 3901440 h 4168140"/>
                <a:gd name="connsiteX210" fmla="*/ 6027420 w 11737340"/>
                <a:gd name="connsiteY210" fmla="*/ 3916680 h 4168140"/>
                <a:gd name="connsiteX211" fmla="*/ 5890260 w 11737340"/>
                <a:gd name="connsiteY211" fmla="*/ 3878580 h 4168140"/>
                <a:gd name="connsiteX212" fmla="*/ 5821680 w 11737340"/>
                <a:gd name="connsiteY212" fmla="*/ 3863340 h 4168140"/>
                <a:gd name="connsiteX213" fmla="*/ 5737860 w 11737340"/>
                <a:gd name="connsiteY213" fmla="*/ 3825240 h 4168140"/>
                <a:gd name="connsiteX214" fmla="*/ 5638800 w 11737340"/>
                <a:gd name="connsiteY214" fmla="*/ 3794760 h 4168140"/>
                <a:gd name="connsiteX215" fmla="*/ 5524500 w 11737340"/>
                <a:gd name="connsiteY215" fmla="*/ 3756660 h 4168140"/>
                <a:gd name="connsiteX216" fmla="*/ 5448300 w 11737340"/>
                <a:gd name="connsiteY216" fmla="*/ 3718560 h 4168140"/>
                <a:gd name="connsiteX217" fmla="*/ 5349240 w 11737340"/>
                <a:gd name="connsiteY217" fmla="*/ 3657600 h 4168140"/>
                <a:gd name="connsiteX218" fmla="*/ 5295900 w 11737340"/>
                <a:gd name="connsiteY218" fmla="*/ 3619500 h 4168140"/>
                <a:gd name="connsiteX219" fmla="*/ 5234940 w 11737340"/>
                <a:gd name="connsiteY219" fmla="*/ 3596640 h 4168140"/>
                <a:gd name="connsiteX220" fmla="*/ 5135880 w 11737340"/>
                <a:gd name="connsiteY220" fmla="*/ 3550920 h 4168140"/>
                <a:gd name="connsiteX221" fmla="*/ 5059680 w 11737340"/>
                <a:gd name="connsiteY221" fmla="*/ 3505200 h 4168140"/>
                <a:gd name="connsiteX222" fmla="*/ 5029200 w 11737340"/>
                <a:gd name="connsiteY222" fmla="*/ 3482340 h 4168140"/>
                <a:gd name="connsiteX223" fmla="*/ 4960620 w 11737340"/>
                <a:gd name="connsiteY223" fmla="*/ 3413760 h 4168140"/>
                <a:gd name="connsiteX224" fmla="*/ 4876800 w 11737340"/>
                <a:gd name="connsiteY224" fmla="*/ 3299460 h 4168140"/>
                <a:gd name="connsiteX225" fmla="*/ 4808220 w 11737340"/>
                <a:gd name="connsiteY225" fmla="*/ 3200400 h 4168140"/>
                <a:gd name="connsiteX226" fmla="*/ 4777740 w 11737340"/>
                <a:gd name="connsiteY226" fmla="*/ 3147060 h 4168140"/>
                <a:gd name="connsiteX227" fmla="*/ 4724400 w 11737340"/>
                <a:gd name="connsiteY227" fmla="*/ 3108960 h 4168140"/>
                <a:gd name="connsiteX228" fmla="*/ 4648200 w 11737340"/>
                <a:gd name="connsiteY228" fmla="*/ 3063240 h 4168140"/>
                <a:gd name="connsiteX229" fmla="*/ 4533900 w 11737340"/>
                <a:gd name="connsiteY229" fmla="*/ 2979420 h 4168140"/>
                <a:gd name="connsiteX230" fmla="*/ 4427220 w 11737340"/>
                <a:gd name="connsiteY230" fmla="*/ 2941320 h 4168140"/>
                <a:gd name="connsiteX231" fmla="*/ 4366260 w 11737340"/>
                <a:gd name="connsiteY231" fmla="*/ 2903220 h 4168140"/>
                <a:gd name="connsiteX232" fmla="*/ 4244340 w 11737340"/>
                <a:gd name="connsiteY232" fmla="*/ 2842260 h 4168140"/>
                <a:gd name="connsiteX233" fmla="*/ 4145280 w 11737340"/>
                <a:gd name="connsiteY233" fmla="*/ 2811780 h 4168140"/>
                <a:gd name="connsiteX234" fmla="*/ 4038600 w 11737340"/>
                <a:gd name="connsiteY234" fmla="*/ 2804160 h 4168140"/>
                <a:gd name="connsiteX235" fmla="*/ 3954780 w 11737340"/>
                <a:gd name="connsiteY235" fmla="*/ 2819400 h 4168140"/>
                <a:gd name="connsiteX236" fmla="*/ 3863340 w 11737340"/>
                <a:gd name="connsiteY236" fmla="*/ 2804160 h 4168140"/>
                <a:gd name="connsiteX237" fmla="*/ 3741420 w 11737340"/>
                <a:gd name="connsiteY237" fmla="*/ 2781300 h 4168140"/>
                <a:gd name="connsiteX238" fmla="*/ 3649980 w 11737340"/>
                <a:gd name="connsiteY238" fmla="*/ 2743200 h 4168140"/>
                <a:gd name="connsiteX239" fmla="*/ 3573780 w 11737340"/>
                <a:gd name="connsiteY239" fmla="*/ 2674620 h 4168140"/>
                <a:gd name="connsiteX240" fmla="*/ 3482340 w 11737340"/>
                <a:gd name="connsiteY240" fmla="*/ 2621280 h 4168140"/>
                <a:gd name="connsiteX241" fmla="*/ 3436620 w 11737340"/>
                <a:gd name="connsiteY241" fmla="*/ 2552700 h 4168140"/>
                <a:gd name="connsiteX242" fmla="*/ 3329940 w 11737340"/>
                <a:gd name="connsiteY242" fmla="*/ 2423160 h 4168140"/>
                <a:gd name="connsiteX243" fmla="*/ 3261360 w 11737340"/>
                <a:gd name="connsiteY243" fmla="*/ 2324100 h 4168140"/>
                <a:gd name="connsiteX244" fmla="*/ 3131820 w 11737340"/>
                <a:gd name="connsiteY244" fmla="*/ 2209800 h 4168140"/>
                <a:gd name="connsiteX245" fmla="*/ 3040380 w 11737340"/>
                <a:gd name="connsiteY245" fmla="*/ 2141220 h 4168140"/>
                <a:gd name="connsiteX246" fmla="*/ 2910840 w 11737340"/>
                <a:gd name="connsiteY246" fmla="*/ 2034540 h 4168140"/>
                <a:gd name="connsiteX247" fmla="*/ 2849880 w 11737340"/>
                <a:gd name="connsiteY247" fmla="*/ 1958340 h 4168140"/>
                <a:gd name="connsiteX248" fmla="*/ 2743200 w 11737340"/>
                <a:gd name="connsiteY248" fmla="*/ 1889760 h 4168140"/>
                <a:gd name="connsiteX249" fmla="*/ 2659380 w 11737340"/>
                <a:gd name="connsiteY249" fmla="*/ 1844040 h 4168140"/>
                <a:gd name="connsiteX250" fmla="*/ 2575560 w 11737340"/>
                <a:gd name="connsiteY250" fmla="*/ 1744980 h 4168140"/>
                <a:gd name="connsiteX251" fmla="*/ 2468880 w 11737340"/>
                <a:gd name="connsiteY251" fmla="*/ 1645920 h 4168140"/>
                <a:gd name="connsiteX252" fmla="*/ 2400300 w 11737340"/>
                <a:gd name="connsiteY252" fmla="*/ 1607820 h 4168140"/>
                <a:gd name="connsiteX253" fmla="*/ 2263140 w 11737340"/>
                <a:gd name="connsiteY253" fmla="*/ 1501140 h 4168140"/>
                <a:gd name="connsiteX254" fmla="*/ 2171700 w 11737340"/>
                <a:gd name="connsiteY254" fmla="*/ 1432560 h 4168140"/>
                <a:gd name="connsiteX255" fmla="*/ 2087880 w 11737340"/>
                <a:gd name="connsiteY255" fmla="*/ 1363980 h 4168140"/>
                <a:gd name="connsiteX256" fmla="*/ 1950720 w 11737340"/>
                <a:gd name="connsiteY256" fmla="*/ 1272540 h 4168140"/>
                <a:gd name="connsiteX257" fmla="*/ 1805940 w 11737340"/>
                <a:gd name="connsiteY257" fmla="*/ 1135380 h 4168140"/>
                <a:gd name="connsiteX258" fmla="*/ 1729740 w 11737340"/>
                <a:gd name="connsiteY258" fmla="*/ 1089660 h 4168140"/>
                <a:gd name="connsiteX259" fmla="*/ 1668780 w 11737340"/>
                <a:gd name="connsiteY259" fmla="*/ 1043940 h 4168140"/>
                <a:gd name="connsiteX260" fmla="*/ 1592580 w 11737340"/>
                <a:gd name="connsiteY260" fmla="*/ 990600 h 4168140"/>
                <a:gd name="connsiteX261" fmla="*/ 1470660 w 11737340"/>
                <a:gd name="connsiteY261" fmla="*/ 891540 h 4168140"/>
                <a:gd name="connsiteX262" fmla="*/ 1386840 w 11737340"/>
                <a:gd name="connsiteY262" fmla="*/ 845820 h 4168140"/>
                <a:gd name="connsiteX263" fmla="*/ 1318260 w 11737340"/>
                <a:gd name="connsiteY263" fmla="*/ 784860 h 4168140"/>
                <a:gd name="connsiteX264" fmla="*/ 1264920 w 11737340"/>
                <a:gd name="connsiteY264" fmla="*/ 723900 h 4168140"/>
                <a:gd name="connsiteX265" fmla="*/ 1181100 w 11737340"/>
                <a:gd name="connsiteY265" fmla="*/ 647700 h 4168140"/>
                <a:gd name="connsiteX266" fmla="*/ 1089660 w 11737340"/>
                <a:gd name="connsiteY266" fmla="*/ 624840 h 4168140"/>
                <a:gd name="connsiteX267" fmla="*/ 1021080 w 11737340"/>
                <a:gd name="connsiteY267" fmla="*/ 586740 h 4168140"/>
                <a:gd name="connsiteX268" fmla="*/ 937260 w 11737340"/>
                <a:gd name="connsiteY268" fmla="*/ 548640 h 4168140"/>
                <a:gd name="connsiteX269" fmla="*/ 830580 w 11737340"/>
                <a:gd name="connsiteY269" fmla="*/ 510540 h 4168140"/>
                <a:gd name="connsiteX270" fmla="*/ 754380 w 11737340"/>
                <a:gd name="connsiteY270" fmla="*/ 457200 h 4168140"/>
                <a:gd name="connsiteX271" fmla="*/ 708660 w 11737340"/>
                <a:gd name="connsiteY271" fmla="*/ 419100 h 4168140"/>
                <a:gd name="connsiteX272" fmla="*/ 609600 w 11737340"/>
                <a:gd name="connsiteY272" fmla="*/ 396240 h 4168140"/>
                <a:gd name="connsiteX273" fmla="*/ 548640 w 11737340"/>
                <a:gd name="connsiteY273" fmla="*/ 320040 h 4168140"/>
                <a:gd name="connsiteX274" fmla="*/ 510540 w 11737340"/>
                <a:gd name="connsiteY274" fmla="*/ 251460 h 4168140"/>
                <a:gd name="connsiteX275" fmla="*/ 464820 w 11737340"/>
                <a:gd name="connsiteY275" fmla="*/ 190500 h 4168140"/>
                <a:gd name="connsiteX276" fmla="*/ 411480 w 11737340"/>
                <a:gd name="connsiteY276" fmla="*/ 137160 h 4168140"/>
                <a:gd name="connsiteX277" fmla="*/ 373380 w 11737340"/>
                <a:gd name="connsiteY277" fmla="*/ 45720 h 4168140"/>
                <a:gd name="connsiteX278" fmla="*/ 342900 w 11737340"/>
                <a:gd name="connsiteY278" fmla="*/ 0 h 4168140"/>
                <a:gd name="connsiteX279" fmla="*/ 327660 w 11737340"/>
                <a:gd name="connsiteY279" fmla="*/ 60960 h 4168140"/>
                <a:gd name="connsiteX280" fmla="*/ 289560 w 11737340"/>
                <a:gd name="connsiteY280" fmla="*/ 91440 h 4168140"/>
                <a:gd name="connsiteX281" fmla="*/ 236220 w 11737340"/>
                <a:gd name="connsiteY281" fmla="*/ 114300 h 4168140"/>
                <a:gd name="connsiteX282" fmla="*/ 198120 w 11737340"/>
                <a:gd name="connsiteY282" fmla="*/ 175260 h 4168140"/>
                <a:gd name="connsiteX283" fmla="*/ 175260 w 11737340"/>
                <a:gd name="connsiteY283" fmla="*/ 228600 h 4168140"/>
                <a:gd name="connsiteX284" fmla="*/ 114300 w 11737340"/>
                <a:gd name="connsiteY284" fmla="*/ 236220 h 4168140"/>
                <a:gd name="connsiteX285" fmla="*/ 45720 w 11737340"/>
                <a:gd name="connsiteY285" fmla="*/ 251460 h 4168140"/>
                <a:gd name="connsiteX286" fmla="*/ 0 w 11737340"/>
                <a:gd name="connsiteY286" fmla="*/ 281940 h 4168140"/>
                <a:gd name="connsiteX287" fmla="*/ 68580 w 11737340"/>
                <a:gd name="connsiteY287" fmla="*/ 320040 h 4168140"/>
                <a:gd name="connsiteX0" fmla="*/ 68580 w 11737340"/>
                <a:gd name="connsiteY0" fmla="*/ 320040 h 4168140"/>
                <a:gd name="connsiteX1" fmla="*/ 121920 w 11737340"/>
                <a:gd name="connsiteY1" fmla="*/ 381000 h 4168140"/>
                <a:gd name="connsiteX2" fmla="*/ 198120 w 11737340"/>
                <a:gd name="connsiteY2" fmla="*/ 419100 h 4168140"/>
                <a:gd name="connsiteX3" fmla="*/ 320040 w 11737340"/>
                <a:gd name="connsiteY3" fmla="*/ 510540 h 4168140"/>
                <a:gd name="connsiteX4" fmla="*/ 411480 w 11737340"/>
                <a:gd name="connsiteY4" fmla="*/ 563880 h 4168140"/>
                <a:gd name="connsiteX5" fmla="*/ 472440 w 11737340"/>
                <a:gd name="connsiteY5" fmla="*/ 632460 h 4168140"/>
                <a:gd name="connsiteX6" fmla="*/ 601980 w 11737340"/>
                <a:gd name="connsiteY6" fmla="*/ 708660 h 4168140"/>
                <a:gd name="connsiteX7" fmla="*/ 739140 w 11737340"/>
                <a:gd name="connsiteY7" fmla="*/ 784860 h 4168140"/>
                <a:gd name="connsiteX8" fmla="*/ 861060 w 11737340"/>
                <a:gd name="connsiteY8" fmla="*/ 868680 h 4168140"/>
                <a:gd name="connsiteX9" fmla="*/ 944880 w 11737340"/>
                <a:gd name="connsiteY9" fmla="*/ 952500 h 4168140"/>
                <a:gd name="connsiteX10" fmla="*/ 1021080 w 11737340"/>
                <a:gd name="connsiteY10" fmla="*/ 1005840 h 4168140"/>
                <a:gd name="connsiteX11" fmla="*/ 1097280 w 11737340"/>
                <a:gd name="connsiteY11" fmla="*/ 1043940 h 4168140"/>
                <a:gd name="connsiteX12" fmla="*/ 1181100 w 11737340"/>
                <a:gd name="connsiteY12" fmla="*/ 1104900 h 4168140"/>
                <a:gd name="connsiteX13" fmla="*/ 1249680 w 11737340"/>
                <a:gd name="connsiteY13" fmla="*/ 1150620 h 4168140"/>
                <a:gd name="connsiteX14" fmla="*/ 1341120 w 11737340"/>
                <a:gd name="connsiteY14" fmla="*/ 1196340 h 4168140"/>
                <a:gd name="connsiteX15" fmla="*/ 1417320 w 11737340"/>
                <a:gd name="connsiteY15" fmla="*/ 1257300 h 4168140"/>
                <a:gd name="connsiteX16" fmla="*/ 1493520 w 11737340"/>
                <a:gd name="connsiteY16" fmla="*/ 1333500 h 4168140"/>
                <a:gd name="connsiteX17" fmla="*/ 1569720 w 11737340"/>
                <a:gd name="connsiteY17" fmla="*/ 1356360 h 4168140"/>
                <a:gd name="connsiteX18" fmla="*/ 1684020 w 11737340"/>
                <a:gd name="connsiteY18" fmla="*/ 1424940 h 4168140"/>
                <a:gd name="connsiteX19" fmla="*/ 1729740 w 11737340"/>
                <a:gd name="connsiteY19" fmla="*/ 1485900 h 4168140"/>
                <a:gd name="connsiteX20" fmla="*/ 1844040 w 11737340"/>
                <a:gd name="connsiteY20" fmla="*/ 1569720 h 4168140"/>
                <a:gd name="connsiteX21" fmla="*/ 1935480 w 11737340"/>
                <a:gd name="connsiteY21" fmla="*/ 1615440 h 4168140"/>
                <a:gd name="connsiteX22" fmla="*/ 2049780 w 11737340"/>
                <a:gd name="connsiteY22" fmla="*/ 1691640 h 4168140"/>
                <a:gd name="connsiteX23" fmla="*/ 2133600 w 11737340"/>
                <a:gd name="connsiteY23" fmla="*/ 1729740 h 4168140"/>
                <a:gd name="connsiteX24" fmla="*/ 2202180 w 11737340"/>
                <a:gd name="connsiteY24" fmla="*/ 1805940 h 4168140"/>
                <a:gd name="connsiteX25" fmla="*/ 2255520 w 11737340"/>
                <a:gd name="connsiteY25" fmla="*/ 1821180 h 4168140"/>
                <a:gd name="connsiteX26" fmla="*/ 2316480 w 11737340"/>
                <a:gd name="connsiteY26" fmla="*/ 1866900 h 4168140"/>
                <a:gd name="connsiteX27" fmla="*/ 2423160 w 11737340"/>
                <a:gd name="connsiteY27" fmla="*/ 2004060 h 4168140"/>
                <a:gd name="connsiteX28" fmla="*/ 2476500 w 11737340"/>
                <a:gd name="connsiteY28" fmla="*/ 2087880 h 4168140"/>
                <a:gd name="connsiteX29" fmla="*/ 2567940 w 11737340"/>
                <a:gd name="connsiteY29" fmla="*/ 2148840 h 4168140"/>
                <a:gd name="connsiteX30" fmla="*/ 2682240 w 11737340"/>
                <a:gd name="connsiteY30" fmla="*/ 2186940 h 4168140"/>
                <a:gd name="connsiteX31" fmla="*/ 2743200 w 11737340"/>
                <a:gd name="connsiteY31" fmla="*/ 2209800 h 4168140"/>
                <a:gd name="connsiteX32" fmla="*/ 2811780 w 11737340"/>
                <a:gd name="connsiteY32" fmla="*/ 2247900 h 4168140"/>
                <a:gd name="connsiteX33" fmla="*/ 2887980 w 11737340"/>
                <a:gd name="connsiteY33" fmla="*/ 2301240 h 4168140"/>
                <a:gd name="connsiteX34" fmla="*/ 2979420 w 11737340"/>
                <a:gd name="connsiteY34" fmla="*/ 2385060 h 4168140"/>
                <a:gd name="connsiteX35" fmla="*/ 3055620 w 11737340"/>
                <a:gd name="connsiteY35" fmla="*/ 2461260 h 4168140"/>
                <a:gd name="connsiteX36" fmla="*/ 3139440 w 11737340"/>
                <a:gd name="connsiteY36" fmla="*/ 2537460 h 4168140"/>
                <a:gd name="connsiteX37" fmla="*/ 3261360 w 11737340"/>
                <a:gd name="connsiteY37" fmla="*/ 2628900 h 4168140"/>
                <a:gd name="connsiteX38" fmla="*/ 3345180 w 11737340"/>
                <a:gd name="connsiteY38" fmla="*/ 2720340 h 4168140"/>
                <a:gd name="connsiteX39" fmla="*/ 3444240 w 11737340"/>
                <a:gd name="connsiteY39" fmla="*/ 2796540 h 4168140"/>
                <a:gd name="connsiteX40" fmla="*/ 3558540 w 11737340"/>
                <a:gd name="connsiteY40" fmla="*/ 2872740 h 4168140"/>
                <a:gd name="connsiteX41" fmla="*/ 3619500 w 11737340"/>
                <a:gd name="connsiteY41" fmla="*/ 2979420 h 4168140"/>
                <a:gd name="connsiteX42" fmla="*/ 3619500 w 11737340"/>
                <a:gd name="connsiteY42" fmla="*/ 2979420 h 4168140"/>
                <a:gd name="connsiteX43" fmla="*/ 3649980 w 11737340"/>
                <a:gd name="connsiteY43" fmla="*/ 3048000 h 4168140"/>
                <a:gd name="connsiteX44" fmla="*/ 3703320 w 11737340"/>
                <a:gd name="connsiteY44" fmla="*/ 3086100 h 4168140"/>
                <a:gd name="connsiteX45" fmla="*/ 3764280 w 11737340"/>
                <a:gd name="connsiteY45" fmla="*/ 3063240 h 4168140"/>
                <a:gd name="connsiteX46" fmla="*/ 3848100 w 11737340"/>
                <a:gd name="connsiteY46" fmla="*/ 3025140 h 4168140"/>
                <a:gd name="connsiteX47" fmla="*/ 3916680 w 11737340"/>
                <a:gd name="connsiteY47" fmla="*/ 3032760 h 4168140"/>
                <a:gd name="connsiteX48" fmla="*/ 4030980 w 11737340"/>
                <a:gd name="connsiteY48" fmla="*/ 3063240 h 4168140"/>
                <a:gd name="connsiteX49" fmla="*/ 4137660 w 11737340"/>
                <a:gd name="connsiteY49" fmla="*/ 3101340 h 4168140"/>
                <a:gd name="connsiteX50" fmla="*/ 4259580 w 11737340"/>
                <a:gd name="connsiteY50" fmla="*/ 3147060 h 4168140"/>
                <a:gd name="connsiteX51" fmla="*/ 4381500 w 11737340"/>
                <a:gd name="connsiteY51" fmla="*/ 3192780 h 4168140"/>
                <a:gd name="connsiteX52" fmla="*/ 4526280 w 11737340"/>
                <a:gd name="connsiteY52" fmla="*/ 3276600 h 4168140"/>
                <a:gd name="connsiteX53" fmla="*/ 4587240 w 11737340"/>
                <a:gd name="connsiteY53" fmla="*/ 3299460 h 4168140"/>
                <a:gd name="connsiteX54" fmla="*/ 4610100 w 11737340"/>
                <a:gd name="connsiteY54" fmla="*/ 3352800 h 4168140"/>
                <a:gd name="connsiteX55" fmla="*/ 4648200 w 11737340"/>
                <a:gd name="connsiteY55" fmla="*/ 3436620 h 4168140"/>
                <a:gd name="connsiteX56" fmla="*/ 4671060 w 11737340"/>
                <a:gd name="connsiteY56" fmla="*/ 3520440 h 4168140"/>
                <a:gd name="connsiteX57" fmla="*/ 4678680 w 11737340"/>
                <a:gd name="connsiteY57" fmla="*/ 3589020 h 4168140"/>
                <a:gd name="connsiteX58" fmla="*/ 4686300 w 11737340"/>
                <a:gd name="connsiteY58" fmla="*/ 3649980 h 4168140"/>
                <a:gd name="connsiteX59" fmla="*/ 4724400 w 11737340"/>
                <a:gd name="connsiteY59" fmla="*/ 3680460 h 4168140"/>
                <a:gd name="connsiteX60" fmla="*/ 4785360 w 11737340"/>
                <a:gd name="connsiteY60" fmla="*/ 3672840 h 4168140"/>
                <a:gd name="connsiteX61" fmla="*/ 4869180 w 11737340"/>
                <a:gd name="connsiteY61" fmla="*/ 3703320 h 4168140"/>
                <a:gd name="connsiteX62" fmla="*/ 4914900 w 11737340"/>
                <a:gd name="connsiteY62" fmla="*/ 3756660 h 4168140"/>
                <a:gd name="connsiteX63" fmla="*/ 5105400 w 11737340"/>
                <a:gd name="connsiteY63" fmla="*/ 3832860 h 4168140"/>
                <a:gd name="connsiteX64" fmla="*/ 5173980 w 11737340"/>
                <a:gd name="connsiteY64" fmla="*/ 3886200 h 4168140"/>
                <a:gd name="connsiteX65" fmla="*/ 5242560 w 11737340"/>
                <a:gd name="connsiteY65" fmla="*/ 3924300 h 4168140"/>
                <a:gd name="connsiteX66" fmla="*/ 5364480 w 11737340"/>
                <a:gd name="connsiteY66" fmla="*/ 3962400 h 4168140"/>
                <a:gd name="connsiteX67" fmla="*/ 5516880 w 11737340"/>
                <a:gd name="connsiteY67" fmla="*/ 4046220 h 4168140"/>
                <a:gd name="connsiteX68" fmla="*/ 5585460 w 11737340"/>
                <a:gd name="connsiteY68" fmla="*/ 4099560 h 4168140"/>
                <a:gd name="connsiteX69" fmla="*/ 5661660 w 11737340"/>
                <a:gd name="connsiteY69" fmla="*/ 4122420 h 4168140"/>
                <a:gd name="connsiteX70" fmla="*/ 5745480 w 11737340"/>
                <a:gd name="connsiteY70" fmla="*/ 4130040 h 4168140"/>
                <a:gd name="connsiteX71" fmla="*/ 5836920 w 11737340"/>
                <a:gd name="connsiteY71" fmla="*/ 4130040 h 4168140"/>
                <a:gd name="connsiteX72" fmla="*/ 5951220 w 11737340"/>
                <a:gd name="connsiteY72" fmla="*/ 4145280 h 4168140"/>
                <a:gd name="connsiteX73" fmla="*/ 6035040 w 11737340"/>
                <a:gd name="connsiteY73" fmla="*/ 4168140 h 4168140"/>
                <a:gd name="connsiteX74" fmla="*/ 6149340 w 11737340"/>
                <a:gd name="connsiteY74" fmla="*/ 4137660 h 4168140"/>
                <a:gd name="connsiteX75" fmla="*/ 6286500 w 11737340"/>
                <a:gd name="connsiteY75" fmla="*/ 4114800 h 4168140"/>
                <a:gd name="connsiteX76" fmla="*/ 6393180 w 11737340"/>
                <a:gd name="connsiteY76" fmla="*/ 4053840 h 4168140"/>
                <a:gd name="connsiteX77" fmla="*/ 6484620 w 11737340"/>
                <a:gd name="connsiteY77" fmla="*/ 4038600 h 4168140"/>
                <a:gd name="connsiteX78" fmla="*/ 6583680 w 11737340"/>
                <a:gd name="connsiteY78" fmla="*/ 3970020 h 4168140"/>
                <a:gd name="connsiteX79" fmla="*/ 6697980 w 11737340"/>
                <a:gd name="connsiteY79" fmla="*/ 3886200 h 4168140"/>
                <a:gd name="connsiteX80" fmla="*/ 6751320 w 11737340"/>
                <a:gd name="connsiteY80" fmla="*/ 3822700 h 4168140"/>
                <a:gd name="connsiteX81" fmla="*/ 6855460 w 11737340"/>
                <a:gd name="connsiteY81" fmla="*/ 3764280 h 4168140"/>
                <a:gd name="connsiteX82" fmla="*/ 6959600 w 11737340"/>
                <a:gd name="connsiteY82" fmla="*/ 3629660 h 4168140"/>
                <a:gd name="connsiteX83" fmla="*/ 7056120 w 11737340"/>
                <a:gd name="connsiteY83" fmla="*/ 3528060 h 4168140"/>
                <a:gd name="connsiteX84" fmla="*/ 7165340 w 11737340"/>
                <a:gd name="connsiteY84" fmla="*/ 3454400 h 4168140"/>
                <a:gd name="connsiteX85" fmla="*/ 7287260 w 11737340"/>
                <a:gd name="connsiteY85" fmla="*/ 3296920 h 4168140"/>
                <a:gd name="connsiteX86" fmla="*/ 7338060 w 11737340"/>
                <a:gd name="connsiteY86" fmla="*/ 3200400 h 4168140"/>
                <a:gd name="connsiteX87" fmla="*/ 7383780 w 11737340"/>
                <a:gd name="connsiteY87" fmla="*/ 3144520 h 4168140"/>
                <a:gd name="connsiteX88" fmla="*/ 7444740 w 11737340"/>
                <a:gd name="connsiteY88" fmla="*/ 3093720 h 4168140"/>
                <a:gd name="connsiteX89" fmla="*/ 7513320 w 11737340"/>
                <a:gd name="connsiteY89" fmla="*/ 3101340 h 4168140"/>
                <a:gd name="connsiteX90" fmla="*/ 7576820 w 11737340"/>
                <a:gd name="connsiteY90" fmla="*/ 3093720 h 4168140"/>
                <a:gd name="connsiteX91" fmla="*/ 7729220 w 11737340"/>
                <a:gd name="connsiteY91" fmla="*/ 3136900 h 4168140"/>
                <a:gd name="connsiteX92" fmla="*/ 7833360 w 11737340"/>
                <a:gd name="connsiteY92" fmla="*/ 3180080 h 4168140"/>
                <a:gd name="connsiteX93" fmla="*/ 7967980 w 11737340"/>
                <a:gd name="connsiteY93" fmla="*/ 3208020 h 4168140"/>
                <a:gd name="connsiteX94" fmla="*/ 8161020 w 11737340"/>
                <a:gd name="connsiteY94" fmla="*/ 3296920 h 4168140"/>
                <a:gd name="connsiteX95" fmla="*/ 8293100 w 11737340"/>
                <a:gd name="connsiteY95" fmla="*/ 3370580 h 4168140"/>
                <a:gd name="connsiteX96" fmla="*/ 8371840 w 11737340"/>
                <a:gd name="connsiteY96" fmla="*/ 3395980 h 4168140"/>
                <a:gd name="connsiteX97" fmla="*/ 8468360 w 11737340"/>
                <a:gd name="connsiteY97" fmla="*/ 3434080 h 4168140"/>
                <a:gd name="connsiteX98" fmla="*/ 8582660 w 11737340"/>
                <a:gd name="connsiteY98" fmla="*/ 3528060 h 4168140"/>
                <a:gd name="connsiteX99" fmla="*/ 8641080 w 11737340"/>
                <a:gd name="connsiteY99" fmla="*/ 3566160 h 4168140"/>
                <a:gd name="connsiteX100" fmla="*/ 8702040 w 11737340"/>
                <a:gd name="connsiteY100" fmla="*/ 3604260 h 4168140"/>
                <a:gd name="connsiteX101" fmla="*/ 8763000 w 11737340"/>
                <a:gd name="connsiteY101" fmla="*/ 3634740 h 4168140"/>
                <a:gd name="connsiteX102" fmla="*/ 8846820 w 11737340"/>
                <a:gd name="connsiteY102" fmla="*/ 3632200 h 4168140"/>
                <a:gd name="connsiteX103" fmla="*/ 8968740 w 11737340"/>
                <a:gd name="connsiteY103" fmla="*/ 3634740 h 4168140"/>
                <a:gd name="connsiteX104" fmla="*/ 9060180 w 11737340"/>
                <a:gd name="connsiteY104" fmla="*/ 3642360 h 4168140"/>
                <a:gd name="connsiteX105" fmla="*/ 9151620 w 11737340"/>
                <a:gd name="connsiteY105" fmla="*/ 3657600 h 4168140"/>
                <a:gd name="connsiteX106" fmla="*/ 9230360 w 11737340"/>
                <a:gd name="connsiteY106" fmla="*/ 3657600 h 4168140"/>
                <a:gd name="connsiteX107" fmla="*/ 9331960 w 11737340"/>
                <a:gd name="connsiteY107" fmla="*/ 3629660 h 4168140"/>
                <a:gd name="connsiteX108" fmla="*/ 9433560 w 11737340"/>
                <a:gd name="connsiteY108" fmla="*/ 3589020 h 4168140"/>
                <a:gd name="connsiteX109" fmla="*/ 9535160 w 11737340"/>
                <a:gd name="connsiteY109" fmla="*/ 3540760 h 4168140"/>
                <a:gd name="connsiteX110" fmla="*/ 9646920 w 11737340"/>
                <a:gd name="connsiteY110" fmla="*/ 3489960 h 4168140"/>
                <a:gd name="connsiteX111" fmla="*/ 9784080 w 11737340"/>
                <a:gd name="connsiteY111" fmla="*/ 3444240 h 4168140"/>
                <a:gd name="connsiteX112" fmla="*/ 9860280 w 11737340"/>
                <a:gd name="connsiteY112" fmla="*/ 3383280 h 4168140"/>
                <a:gd name="connsiteX113" fmla="*/ 9921240 w 11737340"/>
                <a:gd name="connsiteY113" fmla="*/ 3314700 h 4168140"/>
                <a:gd name="connsiteX114" fmla="*/ 9997440 w 11737340"/>
                <a:gd name="connsiteY114" fmla="*/ 3208020 h 4168140"/>
                <a:gd name="connsiteX115" fmla="*/ 10043160 w 11737340"/>
                <a:gd name="connsiteY115" fmla="*/ 3101340 h 4168140"/>
                <a:gd name="connsiteX116" fmla="*/ 10104120 w 11737340"/>
                <a:gd name="connsiteY116" fmla="*/ 3017520 h 4168140"/>
                <a:gd name="connsiteX117" fmla="*/ 10157460 w 11737340"/>
                <a:gd name="connsiteY117" fmla="*/ 2933700 h 4168140"/>
                <a:gd name="connsiteX118" fmla="*/ 10218420 w 11737340"/>
                <a:gd name="connsiteY118" fmla="*/ 2849880 h 4168140"/>
                <a:gd name="connsiteX119" fmla="*/ 10294620 w 11737340"/>
                <a:gd name="connsiteY119" fmla="*/ 2735580 h 4168140"/>
                <a:gd name="connsiteX120" fmla="*/ 10347960 w 11737340"/>
                <a:gd name="connsiteY120" fmla="*/ 2621280 h 4168140"/>
                <a:gd name="connsiteX121" fmla="*/ 10431780 w 11737340"/>
                <a:gd name="connsiteY121" fmla="*/ 2499360 h 4168140"/>
                <a:gd name="connsiteX122" fmla="*/ 10500360 w 11737340"/>
                <a:gd name="connsiteY122" fmla="*/ 2354580 h 4168140"/>
                <a:gd name="connsiteX123" fmla="*/ 10553700 w 11737340"/>
                <a:gd name="connsiteY123" fmla="*/ 2263140 h 4168140"/>
                <a:gd name="connsiteX124" fmla="*/ 10584180 w 11737340"/>
                <a:gd name="connsiteY124" fmla="*/ 2194560 h 4168140"/>
                <a:gd name="connsiteX125" fmla="*/ 10624820 w 11737340"/>
                <a:gd name="connsiteY125" fmla="*/ 2125980 h 4168140"/>
                <a:gd name="connsiteX126" fmla="*/ 10675620 w 11737340"/>
                <a:gd name="connsiteY126" fmla="*/ 2049780 h 4168140"/>
                <a:gd name="connsiteX127" fmla="*/ 10690860 w 11737340"/>
                <a:gd name="connsiteY127" fmla="*/ 1988820 h 4168140"/>
                <a:gd name="connsiteX128" fmla="*/ 10713720 w 11737340"/>
                <a:gd name="connsiteY128" fmla="*/ 1927860 h 4168140"/>
                <a:gd name="connsiteX129" fmla="*/ 10767060 w 11737340"/>
                <a:gd name="connsiteY129" fmla="*/ 1859280 h 4168140"/>
                <a:gd name="connsiteX130" fmla="*/ 10873740 w 11737340"/>
                <a:gd name="connsiteY130" fmla="*/ 1828800 h 4168140"/>
                <a:gd name="connsiteX131" fmla="*/ 11079480 w 11737340"/>
                <a:gd name="connsiteY131" fmla="*/ 1767840 h 4168140"/>
                <a:gd name="connsiteX132" fmla="*/ 11247120 w 11737340"/>
                <a:gd name="connsiteY132" fmla="*/ 1684020 h 4168140"/>
                <a:gd name="connsiteX133" fmla="*/ 11407140 w 11737340"/>
                <a:gd name="connsiteY133" fmla="*/ 1628140 h 4168140"/>
                <a:gd name="connsiteX134" fmla="*/ 11490960 w 11737340"/>
                <a:gd name="connsiteY134" fmla="*/ 1577340 h 4168140"/>
                <a:gd name="connsiteX135" fmla="*/ 11635740 w 11737340"/>
                <a:gd name="connsiteY135" fmla="*/ 1508760 h 4168140"/>
                <a:gd name="connsiteX136" fmla="*/ 11737340 w 11737340"/>
                <a:gd name="connsiteY136" fmla="*/ 1442720 h 4168140"/>
                <a:gd name="connsiteX137" fmla="*/ 11620500 w 11737340"/>
                <a:gd name="connsiteY137" fmla="*/ 1417320 h 4168140"/>
                <a:gd name="connsiteX138" fmla="*/ 11567160 w 11737340"/>
                <a:gd name="connsiteY138" fmla="*/ 1379220 h 4168140"/>
                <a:gd name="connsiteX139" fmla="*/ 11498580 w 11737340"/>
                <a:gd name="connsiteY139" fmla="*/ 1318260 h 4168140"/>
                <a:gd name="connsiteX140" fmla="*/ 11468100 w 11737340"/>
                <a:gd name="connsiteY140" fmla="*/ 1280160 h 4168140"/>
                <a:gd name="connsiteX141" fmla="*/ 11442700 w 11737340"/>
                <a:gd name="connsiteY141" fmla="*/ 1231900 h 4168140"/>
                <a:gd name="connsiteX142" fmla="*/ 11384280 w 11737340"/>
                <a:gd name="connsiteY142" fmla="*/ 1310640 h 4168140"/>
                <a:gd name="connsiteX143" fmla="*/ 11353800 w 11737340"/>
                <a:gd name="connsiteY143" fmla="*/ 1356360 h 4168140"/>
                <a:gd name="connsiteX144" fmla="*/ 11224260 w 11737340"/>
                <a:gd name="connsiteY144" fmla="*/ 1417320 h 4168140"/>
                <a:gd name="connsiteX145" fmla="*/ 11109960 w 11737340"/>
                <a:gd name="connsiteY145" fmla="*/ 1463040 h 4168140"/>
                <a:gd name="connsiteX146" fmla="*/ 10911840 w 11737340"/>
                <a:gd name="connsiteY146" fmla="*/ 1524000 h 4168140"/>
                <a:gd name="connsiteX147" fmla="*/ 10774680 w 11737340"/>
                <a:gd name="connsiteY147" fmla="*/ 1546860 h 4168140"/>
                <a:gd name="connsiteX148" fmla="*/ 10675620 w 11737340"/>
                <a:gd name="connsiteY148" fmla="*/ 1615440 h 4168140"/>
                <a:gd name="connsiteX149" fmla="*/ 10568940 w 11737340"/>
                <a:gd name="connsiteY149" fmla="*/ 1676400 h 4168140"/>
                <a:gd name="connsiteX150" fmla="*/ 10485120 w 11737340"/>
                <a:gd name="connsiteY150" fmla="*/ 1760220 h 4168140"/>
                <a:gd name="connsiteX151" fmla="*/ 10454640 w 11737340"/>
                <a:gd name="connsiteY151" fmla="*/ 1836420 h 4168140"/>
                <a:gd name="connsiteX152" fmla="*/ 10416540 w 11737340"/>
                <a:gd name="connsiteY152" fmla="*/ 1927860 h 4168140"/>
                <a:gd name="connsiteX153" fmla="*/ 10401300 w 11737340"/>
                <a:gd name="connsiteY153" fmla="*/ 2004060 h 4168140"/>
                <a:gd name="connsiteX154" fmla="*/ 10363200 w 11737340"/>
                <a:gd name="connsiteY154" fmla="*/ 2095500 h 4168140"/>
                <a:gd name="connsiteX155" fmla="*/ 10317480 w 11737340"/>
                <a:gd name="connsiteY155" fmla="*/ 2225040 h 4168140"/>
                <a:gd name="connsiteX156" fmla="*/ 10287000 w 11737340"/>
                <a:gd name="connsiteY156" fmla="*/ 2346960 h 4168140"/>
                <a:gd name="connsiteX157" fmla="*/ 10218420 w 11737340"/>
                <a:gd name="connsiteY157" fmla="*/ 2499360 h 4168140"/>
                <a:gd name="connsiteX158" fmla="*/ 10134600 w 11737340"/>
                <a:gd name="connsiteY158" fmla="*/ 2621280 h 4168140"/>
                <a:gd name="connsiteX159" fmla="*/ 10043160 w 11737340"/>
                <a:gd name="connsiteY159" fmla="*/ 2735580 h 4168140"/>
                <a:gd name="connsiteX160" fmla="*/ 9974580 w 11737340"/>
                <a:gd name="connsiteY160" fmla="*/ 2857500 h 4168140"/>
                <a:gd name="connsiteX161" fmla="*/ 9906000 w 11737340"/>
                <a:gd name="connsiteY161" fmla="*/ 2941320 h 4168140"/>
                <a:gd name="connsiteX162" fmla="*/ 9860280 w 11737340"/>
                <a:gd name="connsiteY162" fmla="*/ 3032760 h 4168140"/>
                <a:gd name="connsiteX163" fmla="*/ 9806940 w 11737340"/>
                <a:gd name="connsiteY163" fmla="*/ 3116580 h 4168140"/>
                <a:gd name="connsiteX164" fmla="*/ 9715500 w 11737340"/>
                <a:gd name="connsiteY164" fmla="*/ 3208020 h 4168140"/>
                <a:gd name="connsiteX165" fmla="*/ 9616440 w 11737340"/>
                <a:gd name="connsiteY165" fmla="*/ 3261360 h 4168140"/>
                <a:gd name="connsiteX166" fmla="*/ 9532620 w 11737340"/>
                <a:gd name="connsiteY166" fmla="*/ 3329940 h 4168140"/>
                <a:gd name="connsiteX167" fmla="*/ 9471660 w 11737340"/>
                <a:gd name="connsiteY167" fmla="*/ 3375660 h 4168140"/>
                <a:gd name="connsiteX168" fmla="*/ 9410700 w 11737340"/>
                <a:gd name="connsiteY168" fmla="*/ 3429000 h 4168140"/>
                <a:gd name="connsiteX169" fmla="*/ 9288780 w 11737340"/>
                <a:gd name="connsiteY169" fmla="*/ 3436620 h 4168140"/>
                <a:gd name="connsiteX170" fmla="*/ 9166860 w 11737340"/>
                <a:gd name="connsiteY170" fmla="*/ 3444240 h 4168140"/>
                <a:gd name="connsiteX171" fmla="*/ 9029700 w 11737340"/>
                <a:gd name="connsiteY171" fmla="*/ 3413760 h 4168140"/>
                <a:gd name="connsiteX172" fmla="*/ 8823960 w 11737340"/>
                <a:gd name="connsiteY172" fmla="*/ 3360420 h 4168140"/>
                <a:gd name="connsiteX173" fmla="*/ 8679180 w 11737340"/>
                <a:gd name="connsiteY173" fmla="*/ 3329940 h 4168140"/>
                <a:gd name="connsiteX174" fmla="*/ 8572500 w 11737340"/>
                <a:gd name="connsiteY174" fmla="*/ 3276600 h 4168140"/>
                <a:gd name="connsiteX175" fmla="*/ 8465820 w 11737340"/>
                <a:gd name="connsiteY175" fmla="*/ 3215640 h 4168140"/>
                <a:gd name="connsiteX176" fmla="*/ 8321040 w 11737340"/>
                <a:gd name="connsiteY176" fmla="*/ 3177540 h 4168140"/>
                <a:gd name="connsiteX177" fmla="*/ 8199120 w 11737340"/>
                <a:gd name="connsiteY177" fmla="*/ 3131820 h 4168140"/>
                <a:gd name="connsiteX178" fmla="*/ 8069580 w 11737340"/>
                <a:gd name="connsiteY178" fmla="*/ 3078480 h 4168140"/>
                <a:gd name="connsiteX179" fmla="*/ 7917180 w 11737340"/>
                <a:gd name="connsiteY179" fmla="*/ 2994660 h 4168140"/>
                <a:gd name="connsiteX180" fmla="*/ 7787640 w 11737340"/>
                <a:gd name="connsiteY180" fmla="*/ 2971800 h 4168140"/>
                <a:gd name="connsiteX181" fmla="*/ 7719060 w 11737340"/>
                <a:gd name="connsiteY181" fmla="*/ 2933700 h 4168140"/>
                <a:gd name="connsiteX182" fmla="*/ 7612380 w 11737340"/>
                <a:gd name="connsiteY182" fmla="*/ 2903220 h 4168140"/>
                <a:gd name="connsiteX183" fmla="*/ 7566660 w 11737340"/>
                <a:gd name="connsiteY183" fmla="*/ 2887980 h 4168140"/>
                <a:gd name="connsiteX184" fmla="*/ 7551420 w 11737340"/>
                <a:gd name="connsiteY184" fmla="*/ 2849880 h 4168140"/>
                <a:gd name="connsiteX185" fmla="*/ 7533640 w 11737340"/>
                <a:gd name="connsiteY185" fmla="*/ 2788920 h 4168140"/>
                <a:gd name="connsiteX186" fmla="*/ 7475220 w 11737340"/>
                <a:gd name="connsiteY186" fmla="*/ 2857500 h 4168140"/>
                <a:gd name="connsiteX187" fmla="*/ 7414260 w 11737340"/>
                <a:gd name="connsiteY187" fmla="*/ 2887980 h 4168140"/>
                <a:gd name="connsiteX188" fmla="*/ 7345680 w 11737340"/>
                <a:gd name="connsiteY188" fmla="*/ 2971800 h 4168140"/>
                <a:gd name="connsiteX189" fmla="*/ 7315200 w 11737340"/>
                <a:gd name="connsiteY189" fmla="*/ 2994660 h 4168140"/>
                <a:gd name="connsiteX190" fmla="*/ 7261860 w 11737340"/>
                <a:gd name="connsiteY190" fmla="*/ 3009900 h 4168140"/>
                <a:gd name="connsiteX191" fmla="*/ 7193280 w 11737340"/>
                <a:gd name="connsiteY191" fmla="*/ 3025140 h 4168140"/>
                <a:gd name="connsiteX192" fmla="*/ 7155180 w 11737340"/>
                <a:gd name="connsiteY192" fmla="*/ 3078480 h 4168140"/>
                <a:gd name="connsiteX193" fmla="*/ 7109460 w 11737340"/>
                <a:gd name="connsiteY193" fmla="*/ 3154680 h 4168140"/>
                <a:gd name="connsiteX194" fmla="*/ 7048500 w 11737340"/>
                <a:gd name="connsiteY194" fmla="*/ 3246120 h 4168140"/>
                <a:gd name="connsiteX195" fmla="*/ 6995160 w 11737340"/>
                <a:gd name="connsiteY195" fmla="*/ 3307080 h 4168140"/>
                <a:gd name="connsiteX196" fmla="*/ 6972300 w 11737340"/>
                <a:gd name="connsiteY196" fmla="*/ 3352800 h 4168140"/>
                <a:gd name="connsiteX197" fmla="*/ 6949440 w 11737340"/>
                <a:gd name="connsiteY197" fmla="*/ 3413760 h 4168140"/>
                <a:gd name="connsiteX198" fmla="*/ 6949440 w 11737340"/>
                <a:gd name="connsiteY198" fmla="*/ 3413760 h 4168140"/>
                <a:gd name="connsiteX199" fmla="*/ 6911340 w 11737340"/>
                <a:gd name="connsiteY199" fmla="*/ 3474720 h 4168140"/>
                <a:gd name="connsiteX200" fmla="*/ 6888480 w 11737340"/>
                <a:gd name="connsiteY200" fmla="*/ 3505200 h 4168140"/>
                <a:gd name="connsiteX201" fmla="*/ 6819900 w 11737340"/>
                <a:gd name="connsiteY201" fmla="*/ 3566160 h 4168140"/>
                <a:gd name="connsiteX202" fmla="*/ 6731000 w 11737340"/>
                <a:gd name="connsiteY202" fmla="*/ 3599180 h 4168140"/>
                <a:gd name="connsiteX203" fmla="*/ 6675120 w 11737340"/>
                <a:gd name="connsiteY203" fmla="*/ 3657600 h 4168140"/>
                <a:gd name="connsiteX204" fmla="*/ 6629400 w 11737340"/>
                <a:gd name="connsiteY204" fmla="*/ 3718560 h 4168140"/>
                <a:gd name="connsiteX205" fmla="*/ 6576060 w 11737340"/>
                <a:gd name="connsiteY205" fmla="*/ 3779520 h 4168140"/>
                <a:gd name="connsiteX206" fmla="*/ 6484620 w 11737340"/>
                <a:gd name="connsiteY206" fmla="*/ 3817620 h 4168140"/>
                <a:gd name="connsiteX207" fmla="*/ 6400800 w 11737340"/>
                <a:gd name="connsiteY207" fmla="*/ 3832860 h 4168140"/>
                <a:gd name="connsiteX208" fmla="*/ 6263640 w 11737340"/>
                <a:gd name="connsiteY208" fmla="*/ 3870960 h 4168140"/>
                <a:gd name="connsiteX209" fmla="*/ 6126480 w 11737340"/>
                <a:gd name="connsiteY209" fmla="*/ 3901440 h 4168140"/>
                <a:gd name="connsiteX210" fmla="*/ 6027420 w 11737340"/>
                <a:gd name="connsiteY210" fmla="*/ 3916680 h 4168140"/>
                <a:gd name="connsiteX211" fmla="*/ 5890260 w 11737340"/>
                <a:gd name="connsiteY211" fmla="*/ 3878580 h 4168140"/>
                <a:gd name="connsiteX212" fmla="*/ 5821680 w 11737340"/>
                <a:gd name="connsiteY212" fmla="*/ 3863340 h 4168140"/>
                <a:gd name="connsiteX213" fmla="*/ 5737860 w 11737340"/>
                <a:gd name="connsiteY213" fmla="*/ 3825240 h 4168140"/>
                <a:gd name="connsiteX214" fmla="*/ 5638800 w 11737340"/>
                <a:gd name="connsiteY214" fmla="*/ 3794760 h 4168140"/>
                <a:gd name="connsiteX215" fmla="*/ 5524500 w 11737340"/>
                <a:gd name="connsiteY215" fmla="*/ 3756660 h 4168140"/>
                <a:gd name="connsiteX216" fmla="*/ 5448300 w 11737340"/>
                <a:gd name="connsiteY216" fmla="*/ 3718560 h 4168140"/>
                <a:gd name="connsiteX217" fmla="*/ 5349240 w 11737340"/>
                <a:gd name="connsiteY217" fmla="*/ 3657600 h 4168140"/>
                <a:gd name="connsiteX218" fmla="*/ 5295900 w 11737340"/>
                <a:gd name="connsiteY218" fmla="*/ 3619500 h 4168140"/>
                <a:gd name="connsiteX219" fmla="*/ 5234940 w 11737340"/>
                <a:gd name="connsiteY219" fmla="*/ 3596640 h 4168140"/>
                <a:gd name="connsiteX220" fmla="*/ 5135880 w 11737340"/>
                <a:gd name="connsiteY220" fmla="*/ 3550920 h 4168140"/>
                <a:gd name="connsiteX221" fmla="*/ 5059680 w 11737340"/>
                <a:gd name="connsiteY221" fmla="*/ 3505200 h 4168140"/>
                <a:gd name="connsiteX222" fmla="*/ 5029200 w 11737340"/>
                <a:gd name="connsiteY222" fmla="*/ 3482340 h 4168140"/>
                <a:gd name="connsiteX223" fmla="*/ 4960620 w 11737340"/>
                <a:gd name="connsiteY223" fmla="*/ 3413760 h 4168140"/>
                <a:gd name="connsiteX224" fmla="*/ 4876800 w 11737340"/>
                <a:gd name="connsiteY224" fmla="*/ 3299460 h 4168140"/>
                <a:gd name="connsiteX225" fmla="*/ 4808220 w 11737340"/>
                <a:gd name="connsiteY225" fmla="*/ 3200400 h 4168140"/>
                <a:gd name="connsiteX226" fmla="*/ 4777740 w 11737340"/>
                <a:gd name="connsiteY226" fmla="*/ 3147060 h 4168140"/>
                <a:gd name="connsiteX227" fmla="*/ 4724400 w 11737340"/>
                <a:gd name="connsiteY227" fmla="*/ 3108960 h 4168140"/>
                <a:gd name="connsiteX228" fmla="*/ 4648200 w 11737340"/>
                <a:gd name="connsiteY228" fmla="*/ 3063240 h 4168140"/>
                <a:gd name="connsiteX229" fmla="*/ 4533900 w 11737340"/>
                <a:gd name="connsiteY229" fmla="*/ 2979420 h 4168140"/>
                <a:gd name="connsiteX230" fmla="*/ 4427220 w 11737340"/>
                <a:gd name="connsiteY230" fmla="*/ 2941320 h 4168140"/>
                <a:gd name="connsiteX231" fmla="*/ 4366260 w 11737340"/>
                <a:gd name="connsiteY231" fmla="*/ 2903220 h 4168140"/>
                <a:gd name="connsiteX232" fmla="*/ 4244340 w 11737340"/>
                <a:gd name="connsiteY232" fmla="*/ 2842260 h 4168140"/>
                <a:gd name="connsiteX233" fmla="*/ 4145280 w 11737340"/>
                <a:gd name="connsiteY233" fmla="*/ 2811780 h 4168140"/>
                <a:gd name="connsiteX234" fmla="*/ 4038600 w 11737340"/>
                <a:gd name="connsiteY234" fmla="*/ 2804160 h 4168140"/>
                <a:gd name="connsiteX235" fmla="*/ 3954780 w 11737340"/>
                <a:gd name="connsiteY235" fmla="*/ 2819400 h 4168140"/>
                <a:gd name="connsiteX236" fmla="*/ 3863340 w 11737340"/>
                <a:gd name="connsiteY236" fmla="*/ 2804160 h 4168140"/>
                <a:gd name="connsiteX237" fmla="*/ 3741420 w 11737340"/>
                <a:gd name="connsiteY237" fmla="*/ 2781300 h 4168140"/>
                <a:gd name="connsiteX238" fmla="*/ 3649980 w 11737340"/>
                <a:gd name="connsiteY238" fmla="*/ 2743200 h 4168140"/>
                <a:gd name="connsiteX239" fmla="*/ 3573780 w 11737340"/>
                <a:gd name="connsiteY239" fmla="*/ 2674620 h 4168140"/>
                <a:gd name="connsiteX240" fmla="*/ 3482340 w 11737340"/>
                <a:gd name="connsiteY240" fmla="*/ 2621280 h 4168140"/>
                <a:gd name="connsiteX241" fmla="*/ 3436620 w 11737340"/>
                <a:gd name="connsiteY241" fmla="*/ 2552700 h 4168140"/>
                <a:gd name="connsiteX242" fmla="*/ 3329940 w 11737340"/>
                <a:gd name="connsiteY242" fmla="*/ 2423160 h 4168140"/>
                <a:gd name="connsiteX243" fmla="*/ 3261360 w 11737340"/>
                <a:gd name="connsiteY243" fmla="*/ 2324100 h 4168140"/>
                <a:gd name="connsiteX244" fmla="*/ 3131820 w 11737340"/>
                <a:gd name="connsiteY244" fmla="*/ 2209800 h 4168140"/>
                <a:gd name="connsiteX245" fmla="*/ 3040380 w 11737340"/>
                <a:gd name="connsiteY245" fmla="*/ 2141220 h 4168140"/>
                <a:gd name="connsiteX246" fmla="*/ 2910840 w 11737340"/>
                <a:gd name="connsiteY246" fmla="*/ 2034540 h 4168140"/>
                <a:gd name="connsiteX247" fmla="*/ 2849880 w 11737340"/>
                <a:gd name="connsiteY247" fmla="*/ 1958340 h 4168140"/>
                <a:gd name="connsiteX248" fmla="*/ 2743200 w 11737340"/>
                <a:gd name="connsiteY248" fmla="*/ 1889760 h 4168140"/>
                <a:gd name="connsiteX249" fmla="*/ 2659380 w 11737340"/>
                <a:gd name="connsiteY249" fmla="*/ 1844040 h 4168140"/>
                <a:gd name="connsiteX250" fmla="*/ 2575560 w 11737340"/>
                <a:gd name="connsiteY250" fmla="*/ 1744980 h 4168140"/>
                <a:gd name="connsiteX251" fmla="*/ 2468880 w 11737340"/>
                <a:gd name="connsiteY251" fmla="*/ 1645920 h 4168140"/>
                <a:gd name="connsiteX252" fmla="*/ 2400300 w 11737340"/>
                <a:gd name="connsiteY252" fmla="*/ 1607820 h 4168140"/>
                <a:gd name="connsiteX253" fmla="*/ 2263140 w 11737340"/>
                <a:gd name="connsiteY253" fmla="*/ 1501140 h 4168140"/>
                <a:gd name="connsiteX254" fmla="*/ 2171700 w 11737340"/>
                <a:gd name="connsiteY254" fmla="*/ 1432560 h 4168140"/>
                <a:gd name="connsiteX255" fmla="*/ 2087880 w 11737340"/>
                <a:gd name="connsiteY255" fmla="*/ 1363980 h 4168140"/>
                <a:gd name="connsiteX256" fmla="*/ 1950720 w 11737340"/>
                <a:gd name="connsiteY256" fmla="*/ 1272540 h 4168140"/>
                <a:gd name="connsiteX257" fmla="*/ 1805940 w 11737340"/>
                <a:gd name="connsiteY257" fmla="*/ 1135380 h 4168140"/>
                <a:gd name="connsiteX258" fmla="*/ 1729740 w 11737340"/>
                <a:gd name="connsiteY258" fmla="*/ 1089660 h 4168140"/>
                <a:gd name="connsiteX259" fmla="*/ 1668780 w 11737340"/>
                <a:gd name="connsiteY259" fmla="*/ 1043940 h 4168140"/>
                <a:gd name="connsiteX260" fmla="*/ 1592580 w 11737340"/>
                <a:gd name="connsiteY260" fmla="*/ 990600 h 4168140"/>
                <a:gd name="connsiteX261" fmla="*/ 1470660 w 11737340"/>
                <a:gd name="connsiteY261" fmla="*/ 891540 h 4168140"/>
                <a:gd name="connsiteX262" fmla="*/ 1386840 w 11737340"/>
                <a:gd name="connsiteY262" fmla="*/ 845820 h 4168140"/>
                <a:gd name="connsiteX263" fmla="*/ 1318260 w 11737340"/>
                <a:gd name="connsiteY263" fmla="*/ 784860 h 4168140"/>
                <a:gd name="connsiteX264" fmla="*/ 1264920 w 11737340"/>
                <a:gd name="connsiteY264" fmla="*/ 723900 h 4168140"/>
                <a:gd name="connsiteX265" fmla="*/ 1181100 w 11737340"/>
                <a:gd name="connsiteY265" fmla="*/ 647700 h 4168140"/>
                <a:gd name="connsiteX266" fmla="*/ 1089660 w 11737340"/>
                <a:gd name="connsiteY266" fmla="*/ 624840 h 4168140"/>
                <a:gd name="connsiteX267" fmla="*/ 1021080 w 11737340"/>
                <a:gd name="connsiteY267" fmla="*/ 586740 h 4168140"/>
                <a:gd name="connsiteX268" fmla="*/ 937260 w 11737340"/>
                <a:gd name="connsiteY268" fmla="*/ 548640 h 4168140"/>
                <a:gd name="connsiteX269" fmla="*/ 830580 w 11737340"/>
                <a:gd name="connsiteY269" fmla="*/ 510540 h 4168140"/>
                <a:gd name="connsiteX270" fmla="*/ 754380 w 11737340"/>
                <a:gd name="connsiteY270" fmla="*/ 457200 h 4168140"/>
                <a:gd name="connsiteX271" fmla="*/ 708660 w 11737340"/>
                <a:gd name="connsiteY271" fmla="*/ 419100 h 4168140"/>
                <a:gd name="connsiteX272" fmla="*/ 609600 w 11737340"/>
                <a:gd name="connsiteY272" fmla="*/ 396240 h 4168140"/>
                <a:gd name="connsiteX273" fmla="*/ 548640 w 11737340"/>
                <a:gd name="connsiteY273" fmla="*/ 320040 h 4168140"/>
                <a:gd name="connsiteX274" fmla="*/ 510540 w 11737340"/>
                <a:gd name="connsiteY274" fmla="*/ 251460 h 4168140"/>
                <a:gd name="connsiteX275" fmla="*/ 464820 w 11737340"/>
                <a:gd name="connsiteY275" fmla="*/ 190500 h 4168140"/>
                <a:gd name="connsiteX276" fmla="*/ 411480 w 11737340"/>
                <a:gd name="connsiteY276" fmla="*/ 137160 h 4168140"/>
                <a:gd name="connsiteX277" fmla="*/ 373380 w 11737340"/>
                <a:gd name="connsiteY277" fmla="*/ 45720 h 4168140"/>
                <a:gd name="connsiteX278" fmla="*/ 342900 w 11737340"/>
                <a:gd name="connsiteY278" fmla="*/ 0 h 4168140"/>
                <a:gd name="connsiteX279" fmla="*/ 327660 w 11737340"/>
                <a:gd name="connsiteY279" fmla="*/ 60960 h 4168140"/>
                <a:gd name="connsiteX280" fmla="*/ 289560 w 11737340"/>
                <a:gd name="connsiteY280" fmla="*/ 91440 h 4168140"/>
                <a:gd name="connsiteX281" fmla="*/ 236220 w 11737340"/>
                <a:gd name="connsiteY281" fmla="*/ 114300 h 4168140"/>
                <a:gd name="connsiteX282" fmla="*/ 198120 w 11737340"/>
                <a:gd name="connsiteY282" fmla="*/ 175260 h 4168140"/>
                <a:gd name="connsiteX283" fmla="*/ 175260 w 11737340"/>
                <a:gd name="connsiteY283" fmla="*/ 228600 h 4168140"/>
                <a:gd name="connsiteX284" fmla="*/ 114300 w 11737340"/>
                <a:gd name="connsiteY284" fmla="*/ 236220 h 4168140"/>
                <a:gd name="connsiteX285" fmla="*/ 45720 w 11737340"/>
                <a:gd name="connsiteY285" fmla="*/ 251460 h 4168140"/>
                <a:gd name="connsiteX286" fmla="*/ 0 w 11737340"/>
                <a:gd name="connsiteY286" fmla="*/ 281940 h 4168140"/>
                <a:gd name="connsiteX287" fmla="*/ 68580 w 11737340"/>
                <a:gd name="connsiteY287" fmla="*/ 320040 h 4168140"/>
                <a:gd name="connsiteX0" fmla="*/ 68580 w 11737340"/>
                <a:gd name="connsiteY0" fmla="*/ 320040 h 4168140"/>
                <a:gd name="connsiteX1" fmla="*/ 121920 w 11737340"/>
                <a:gd name="connsiteY1" fmla="*/ 381000 h 4168140"/>
                <a:gd name="connsiteX2" fmla="*/ 198120 w 11737340"/>
                <a:gd name="connsiteY2" fmla="*/ 419100 h 4168140"/>
                <a:gd name="connsiteX3" fmla="*/ 320040 w 11737340"/>
                <a:gd name="connsiteY3" fmla="*/ 510540 h 4168140"/>
                <a:gd name="connsiteX4" fmla="*/ 411480 w 11737340"/>
                <a:gd name="connsiteY4" fmla="*/ 563880 h 4168140"/>
                <a:gd name="connsiteX5" fmla="*/ 472440 w 11737340"/>
                <a:gd name="connsiteY5" fmla="*/ 632460 h 4168140"/>
                <a:gd name="connsiteX6" fmla="*/ 601980 w 11737340"/>
                <a:gd name="connsiteY6" fmla="*/ 708660 h 4168140"/>
                <a:gd name="connsiteX7" fmla="*/ 739140 w 11737340"/>
                <a:gd name="connsiteY7" fmla="*/ 784860 h 4168140"/>
                <a:gd name="connsiteX8" fmla="*/ 861060 w 11737340"/>
                <a:gd name="connsiteY8" fmla="*/ 868680 h 4168140"/>
                <a:gd name="connsiteX9" fmla="*/ 944880 w 11737340"/>
                <a:gd name="connsiteY9" fmla="*/ 952500 h 4168140"/>
                <a:gd name="connsiteX10" fmla="*/ 1021080 w 11737340"/>
                <a:gd name="connsiteY10" fmla="*/ 1005840 h 4168140"/>
                <a:gd name="connsiteX11" fmla="*/ 1097280 w 11737340"/>
                <a:gd name="connsiteY11" fmla="*/ 1043940 h 4168140"/>
                <a:gd name="connsiteX12" fmla="*/ 1181100 w 11737340"/>
                <a:gd name="connsiteY12" fmla="*/ 1104900 h 4168140"/>
                <a:gd name="connsiteX13" fmla="*/ 1249680 w 11737340"/>
                <a:gd name="connsiteY13" fmla="*/ 1150620 h 4168140"/>
                <a:gd name="connsiteX14" fmla="*/ 1341120 w 11737340"/>
                <a:gd name="connsiteY14" fmla="*/ 1196340 h 4168140"/>
                <a:gd name="connsiteX15" fmla="*/ 1417320 w 11737340"/>
                <a:gd name="connsiteY15" fmla="*/ 1257300 h 4168140"/>
                <a:gd name="connsiteX16" fmla="*/ 1493520 w 11737340"/>
                <a:gd name="connsiteY16" fmla="*/ 1333500 h 4168140"/>
                <a:gd name="connsiteX17" fmla="*/ 1569720 w 11737340"/>
                <a:gd name="connsiteY17" fmla="*/ 1356360 h 4168140"/>
                <a:gd name="connsiteX18" fmla="*/ 1684020 w 11737340"/>
                <a:gd name="connsiteY18" fmla="*/ 1424940 h 4168140"/>
                <a:gd name="connsiteX19" fmla="*/ 1729740 w 11737340"/>
                <a:gd name="connsiteY19" fmla="*/ 1485900 h 4168140"/>
                <a:gd name="connsiteX20" fmla="*/ 1844040 w 11737340"/>
                <a:gd name="connsiteY20" fmla="*/ 1569720 h 4168140"/>
                <a:gd name="connsiteX21" fmla="*/ 1935480 w 11737340"/>
                <a:gd name="connsiteY21" fmla="*/ 1615440 h 4168140"/>
                <a:gd name="connsiteX22" fmla="*/ 2049780 w 11737340"/>
                <a:gd name="connsiteY22" fmla="*/ 1691640 h 4168140"/>
                <a:gd name="connsiteX23" fmla="*/ 2133600 w 11737340"/>
                <a:gd name="connsiteY23" fmla="*/ 1729740 h 4168140"/>
                <a:gd name="connsiteX24" fmla="*/ 2202180 w 11737340"/>
                <a:gd name="connsiteY24" fmla="*/ 1805940 h 4168140"/>
                <a:gd name="connsiteX25" fmla="*/ 2255520 w 11737340"/>
                <a:gd name="connsiteY25" fmla="*/ 1821180 h 4168140"/>
                <a:gd name="connsiteX26" fmla="*/ 2316480 w 11737340"/>
                <a:gd name="connsiteY26" fmla="*/ 1866900 h 4168140"/>
                <a:gd name="connsiteX27" fmla="*/ 2423160 w 11737340"/>
                <a:gd name="connsiteY27" fmla="*/ 2004060 h 4168140"/>
                <a:gd name="connsiteX28" fmla="*/ 2476500 w 11737340"/>
                <a:gd name="connsiteY28" fmla="*/ 2087880 h 4168140"/>
                <a:gd name="connsiteX29" fmla="*/ 2567940 w 11737340"/>
                <a:gd name="connsiteY29" fmla="*/ 2148840 h 4168140"/>
                <a:gd name="connsiteX30" fmla="*/ 2682240 w 11737340"/>
                <a:gd name="connsiteY30" fmla="*/ 2186940 h 4168140"/>
                <a:gd name="connsiteX31" fmla="*/ 2743200 w 11737340"/>
                <a:gd name="connsiteY31" fmla="*/ 2209800 h 4168140"/>
                <a:gd name="connsiteX32" fmla="*/ 2811780 w 11737340"/>
                <a:gd name="connsiteY32" fmla="*/ 2247900 h 4168140"/>
                <a:gd name="connsiteX33" fmla="*/ 2887980 w 11737340"/>
                <a:gd name="connsiteY33" fmla="*/ 2301240 h 4168140"/>
                <a:gd name="connsiteX34" fmla="*/ 2979420 w 11737340"/>
                <a:gd name="connsiteY34" fmla="*/ 2385060 h 4168140"/>
                <a:gd name="connsiteX35" fmla="*/ 3055620 w 11737340"/>
                <a:gd name="connsiteY35" fmla="*/ 2461260 h 4168140"/>
                <a:gd name="connsiteX36" fmla="*/ 3139440 w 11737340"/>
                <a:gd name="connsiteY36" fmla="*/ 2537460 h 4168140"/>
                <a:gd name="connsiteX37" fmla="*/ 3261360 w 11737340"/>
                <a:gd name="connsiteY37" fmla="*/ 2628900 h 4168140"/>
                <a:gd name="connsiteX38" fmla="*/ 3345180 w 11737340"/>
                <a:gd name="connsiteY38" fmla="*/ 2720340 h 4168140"/>
                <a:gd name="connsiteX39" fmla="*/ 3444240 w 11737340"/>
                <a:gd name="connsiteY39" fmla="*/ 2796540 h 4168140"/>
                <a:gd name="connsiteX40" fmla="*/ 3558540 w 11737340"/>
                <a:gd name="connsiteY40" fmla="*/ 2872740 h 4168140"/>
                <a:gd name="connsiteX41" fmla="*/ 3619500 w 11737340"/>
                <a:gd name="connsiteY41" fmla="*/ 2979420 h 4168140"/>
                <a:gd name="connsiteX42" fmla="*/ 3619500 w 11737340"/>
                <a:gd name="connsiteY42" fmla="*/ 2979420 h 4168140"/>
                <a:gd name="connsiteX43" fmla="*/ 3649980 w 11737340"/>
                <a:gd name="connsiteY43" fmla="*/ 3048000 h 4168140"/>
                <a:gd name="connsiteX44" fmla="*/ 3703320 w 11737340"/>
                <a:gd name="connsiteY44" fmla="*/ 3086100 h 4168140"/>
                <a:gd name="connsiteX45" fmla="*/ 3764280 w 11737340"/>
                <a:gd name="connsiteY45" fmla="*/ 3063240 h 4168140"/>
                <a:gd name="connsiteX46" fmla="*/ 3848100 w 11737340"/>
                <a:gd name="connsiteY46" fmla="*/ 3025140 h 4168140"/>
                <a:gd name="connsiteX47" fmla="*/ 3916680 w 11737340"/>
                <a:gd name="connsiteY47" fmla="*/ 3032760 h 4168140"/>
                <a:gd name="connsiteX48" fmla="*/ 4030980 w 11737340"/>
                <a:gd name="connsiteY48" fmla="*/ 3063240 h 4168140"/>
                <a:gd name="connsiteX49" fmla="*/ 4137660 w 11737340"/>
                <a:gd name="connsiteY49" fmla="*/ 3101340 h 4168140"/>
                <a:gd name="connsiteX50" fmla="*/ 4259580 w 11737340"/>
                <a:gd name="connsiteY50" fmla="*/ 3147060 h 4168140"/>
                <a:gd name="connsiteX51" fmla="*/ 4381500 w 11737340"/>
                <a:gd name="connsiteY51" fmla="*/ 3192780 h 4168140"/>
                <a:gd name="connsiteX52" fmla="*/ 4526280 w 11737340"/>
                <a:gd name="connsiteY52" fmla="*/ 3276600 h 4168140"/>
                <a:gd name="connsiteX53" fmla="*/ 4587240 w 11737340"/>
                <a:gd name="connsiteY53" fmla="*/ 3299460 h 4168140"/>
                <a:gd name="connsiteX54" fmla="*/ 4610100 w 11737340"/>
                <a:gd name="connsiteY54" fmla="*/ 3352800 h 4168140"/>
                <a:gd name="connsiteX55" fmla="*/ 4648200 w 11737340"/>
                <a:gd name="connsiteY55" fmla="*/ 3436620 h 4168140"/>
                <a:gd name="connsiteX56" fmla="*/ 4671060 w 11737340"/>
                <a:gd name="connsiteY56" fmla="*/ 3520440 h 4168140"/>
                <a:gd name="connsiteX57" fmla="*/ 4678680 w 11737340"/>
                <a:gd name="connsiteY57" fmla="*/ 3589020 h 4168140"/>
                <a:gd name="connsiteX58" fmla="*/ 4686300 w 11737340"/>
                <a:gd name="connsiteY58" fmla="*/ 3649980 h 4168140"/>
                <a:gd name="connsiteX59" fmla="*/ 4724400 w 11737340"/>
                <a:gd name="connsiteY59" fmla="*/ 3680460 h 4168140"/>
                <a:gd name="connsiteX60" fmla="*/ 4785360 w 11737340"/>
                <a:gd name="connsiteY60" fmla="*/ 3672840 h 4168140"/>
                <a:gd name="connsiteX61" fmla="*/ 4869180 w 11737340"/>
                <a:gd name="connsiteY61" fmla="*/ 3703320 h 4168140"/>
                <a:gd name="connsiteX62" fmla="*/ 4914900 w 11737340"/>
                <a:gd name="connsiteY62" fmla="*/ 3756660 h 4168140"/>
                <a:gd name="connsiteX63" fmla="*/ 5105400 w 11737340"/>
                <a:gd name="connsiteY63" fmla="*/ 3832860 h 4168140"/>
                <a:gd name="connsiteX64" fmla="*/ 5173980 w 11737340"/>
                <a:gd name="connsiteY64" fmla="*/ 3886200 h 4168140"/>
                <a:gd name="connsiteX65" fmla="*/ 5242560 w 11737340"/>
                <a:gd name="connsiteY65" fmla="*/ 3924300 h 4168140"/>
                <a:gd name="connsiteX66" fmla="*/ 5364480 w 11737340"/>
                <a:gd name="connsiteY66" fmla="*/ 3962400 h 4168140"/>
                <a:gd name="connsiteX67" fmla="*/ 5516880 w 11737340"/>
                <a:gd name="connsiteY67" fmla="*/ 4046220 h 4168140"/>
                <a:gd name="connsiteX68" fmla="*/ 5585460 w 11737340"/>
                <a:gd name="connsiteY68" fmla="*/ 4099560 h 4168140"/>
                <a:gd name="connsiteX69" fmla="*/ 5661660 w 11737340"/>
                <a:gd name="connsiteY69" fmla="*/ 4122420 h 4168140"/>
                <a:gd name="connsiteX70" fmla="*/ 5745480 w 11737340"/>
                <a:gd name="connsiteY70" fmla="*/ 4130040 h 4168140"/>
                <a:gd name="connsiteX71" fmla="*/ 5836920 w 11737340"/>
                <a:gd name="connsiteY71" fmla="*/ 4130040 h 4168140"/>
                <a:gd name="connsiteX72" fmla="*/ 5943600 w 11737340"/>
                <a:gd name="connsiteY72" fmla="*/ 4165600 h 4168140"/>
                <a:gd name="connsiteX73" fmla="*/ 6035040 w 11737340"/>
                <a:gd name="connsiteY73" fmla="*/ 4168140 h 4168140"/>
                <a:gd name="connsiteX74" fmla="*/ 6149340 w 11737340"/>
                <a:gd name="connsiteY74" fmla="*/ 4137660 h 4168140"/>
                <a:gd name="connsiteX75" fmla="*/ 6286500 w 11737340"/>
                <a:gd name="connsiteY75" fmla="*/ 4114800 h 4168140"/>
                <a:gd name="connsiteX76" fmla="*/ 6393180 w 11737340"/>
                <a:gd name="connsiteY76" fmla="*/ 4053840 h 4168140"/>
                <a:gd name="connsiteX77" fmla="*/ 6484620 w 11737340"/>
                <a:gd name="connsiteY77" fmla="*/ 4038600 h 4168140"/>
                <a:gd name="connsiteX78" fmla="*/ 6583680 w 11737340"/>
                <a:gd name="connsiteY78" fmla="*/ 3970020 h 4168140"/>
                <a:gd name="connsiteX79" fmla="*/ 6697980 w 11737340"/>
                <a:gd name="connsiteY79" fmla="*/ 3886200 h 4168140"/>
                <a:gd name="connsiteX80" fmla="*/ 6751320 w 11737340"/>
                <a:gd name="connsiteY80" fmla="*/ 3822700 h 4168140"/>
                <a:gd name="connsiteX81" fmla="*/ 6855460 w 11737340"/>
                <a:gd name="connsiteY81" fmla="*/ 3764280 h 4168140"/>
                <a:gd name="connsiteX82" fmla="*/ 6959600 w 11737340"/>
                <a:gd name="connsiteY82" fmla="*/ 3629660 h 4168140"/>
                <a:gd name="connsiteX83" fmla="*/ 7056120 w 11737340"/>
                <a:gd name="connsiteY83" fmla="*/ 3528060 h 4168140"/>
                <a:gd name="connsiteX84" fmla="*/ 7165340 w 11737340"/>
                <a:gd name="connsiteY84" fmla="*/ 3454400 h 4168140"/>
                <a:gd name="connsiteX85" fmla="*/ 7287260 w 11737340"/>
                <a:gd name="connsiteY85" fmla="*/ 3296920 h 4168140"/>
                <a:gd name="connsiteX86" fmla="*/ 7338060 w 11737340"/>
                <a:gd name="connsiteY86" fmla="*/ 3200400 h 4168140"/>
                <a:gd name="connsiteX87" fmla="*/ 7383780 w 11737340"/>
                <a:gd name="connsiteY87" fmla="*/ 3144520 h 4168140"/>
                <a:gd name="connsiteX88" fmla="*/ 7444740 w 11737340"/>
                <a:gd name="connsiteY88" fmla="*/ 3093720 h 4168140"/>
                <a:gd name="connsiteX89" fmla="*/ 7513320 w 11737340"/>
                <a:gd name="connsiteY89" fmla="*/ 3101340 h 4168140"/>
                <a:gd name="connsiteX90" fmla="*/ 7576820 w 11737340"/>
                <a:gd name="connsiteY90" fmla="*/ 3093720 h 4168140"/>
                <a:gd name="connsiteX91" fmla="*/ 7729220 w 11737340"/>
                <a:gd name="connsiteY91" fmla="*/ 3136900 h 4168140"/>
                <a:gd name="connsiteX92" fmla="*/ 7833360 w 11737340"/>
                <a:gd name="connsiteY92" fmla="*/ 3180080 h 4168140"/>
                <a:gd name="connsiteX93" fmla="*/ 7967980 w 11737340"/>
                <a:gd name="connsiteY93" fmla="*/ 3208020 h 4168140"/>
                <a:gd name="connsiteX94" fmla="*/ 8161020 w 11737340"/>
                <a:gd name="connsiteY94" fmla="*/ 3296920 h 4168140"/>
                <a:gd name="connsiteX95" fmla="*/ 8293100 w 11737340"/>
                <a:gd name="connsiteY95" fmla="*/ 3370580 h 4168140"/>
                <a:gd name="connsiteX96" fmla="*/ 8371840 w 11737340"/>
                <a:gd name="connsiteY96" fmla="*/ 3395980 h 4168140"/>
                <a:gd name="connsiteX97" fmla="*/ 8468360 w 11737340"/>
                <a:gd name="connsiteY97" fmla="*/ 3434080 h 4168140"/>
                <a:gd name="connsiteX98" fmla="*/ 8582660 w 11737340"/>
                <a:gd name="connsiteY98" fmla="*/ 3528060 h 4168140"/>
                <a:gd name="connsiteX99" fmla="*/ 8641080 w 11737340"/>
                <a:gd name="connsiteY99" fmla="*/ 3566160 h 4168140"/>
                <a:gd name="connsiteX100" fmla="*/ 8702040 w 11737340"/>
                <a:gd name="connsiteY100" fmla="*/ 3604260 h 4168140"/>
                <a:gd name="connsiteX101" fmla="*/ 8763000 w 11737340"/>
                <a:gd name="connsiteY101" fmla="*/ 3634740 h 4168140"/>
                <a:gd name="connsiteX102" fmla="*/ 8846820 w 11737340"/>
                <a:gd name="connsiteY102" fmla="*/ 3632200 h 4168140"/>
                <a:gd name="connsiteX103" fmla="*/ 8968740 w 11737340"/>
                <a:gd name="connsiteY103" fmla="*/ 3634740 h 4168140"/>
                <a:gd name="connsiteX104" fmla="*/ 9060180 w 11737340"/>
                <a:gd name="connsiteY104" fmla="*/ 3642360 h 4168140"/>
                <a:gd name="connsiteX105" fmla="*/ 9151620 w 11737340"/>
                <a:gd name="connsiteY105" fmla="*/ 3657600 h 4168140"/>
                <a:gd name="connsiteX106" fmla="*/ 9230360 w 11737340"/>
                <a:gd name="connsiteY106" fmla="*/ 3657600 h 4168140"/>
                <a:gd name="connsiteX107" fmla="*/ 9331960 w 11737340"/>
                <a:gd name="connsiteY107" fmla="*/ 3629660 h 4168140"/>
                <a:gd name="connsiteX108" fmla="*/ 9433560 w 11737340"/>
                <a:gd name="connsiteY108" fmla="*/ 3589020 h 4168140"/>
                <a:gd name="connsiteX109" fmla="*/ 9535160 w 11737340"/>
                <a:gd name="connsiteY109" fmla="*/ 3540760 h 4168140"/>
                <a:gd name="connsiteX110" fmla="*/ 9646920 w 11737340"/>
                <a:gd name="connsiteY110" fmla="*/ 3489960 h 4168140"/>
                <a:gd name="connsiteX111" fmla="*/ 9784080 w 11737340"/>
                <a:gd name="connsiteY111" fmla="*/ 3444240 h 4168140"/>
                <a:gd name="connsiteX112" fmla="*/ 9860280 w 11737340"/>
                <a:gd name="connsiteY112" fmla="*/ 3383280 h 4168140"/>
                <a:gd name="connsiteX113" fmla="*/ 9921240 w 11737340"/>
                <a:gd name="connsiteY113" fmla="*/ 3314700 h 4168140"/>
                <a:gd name="connsiteX114" fmla="*/ 9997440 w 11737340"/>
                <a:gd name="connsiteY114" fmla="*/ 3208020 h 4168140"/>
                <a:gd name="connsiteX115" fmla="*/ 10043160 w 11737340"/>
                <a:gd name="connsiteY115" fmla="*/ 3101340 h 4168140"/>
                <a:gd name="connsiteX116" fmla="*/ 10104120 w 11737340"/>
                <a:gd name="connsiteY116" fmla="*/ 3017520 h 4168140"/>
                <a:gd name="connsiteX117" fmla="*/ 10157460 w 11737340"/>
                <a:gd name="connsiteY117" fmla="*/ 2933700 h 4168140"/>
                <a:gd name="connsiteX118" fmla="*/ 10218420 w 11737340"/>
                <a:gd name="connsiteY118" fmla="*/ 2849880 h 4168140"/>
                <a:gd name="connsiteX119" fmla="*/ 10294620 w 11737340"/>
                <a:gd name="connsiteY119" fmla="*/ 2735580 h 4168140"/>
                <a:gd name="connsiteX120" fmla="*/ 10347960 w 11737340"/>
                <a:gd name="connsiteY120" fmla="*/ 2621280 h 4168140"/>
                <a:gd name="connsiteX121" fmla="*/ 10431780 w 11737340"/>
                <a:gd name="connsiteY121" fmla="*/ 2499360 h 4168140"/>
                <a:gd name="connsiteX122" fmla="*/ 10500360 w 11737340"/>
                <a:gd name="connsiteY122" fmla="*/ 2354580 h 4168140"/>
                <a:gd name="connsiteX123" fmla="*/ 10553700 w 11737340"/>
                <a:gd name="connsiteY123" fmla="*/ 2263140 h 4168140"/>
                <a:gd name="connsiteX124" fmla="*/ 10584180 w 11737340"/>
                <a:gd name="connsiteY124" fmla="*/ 2194560 h 4168140"/>
                <a:gd name="connsiteX125" fmla="*/ 10624820 w 11737340"/>
                <a:gd name="connsiteY125" fmla="*/ 2125980 h 4168140"/>
                <a:gd name="connsiteX126" fmla="*/ 10675620 w 11737340"/>
                <a:gd name="connsiteY126" fmla="*/ 2049780 h 4168140"/>
                <a:gd name="connsiteX127" fmla="*/ 10690860 w 11737340"/>
                <a:gd name="connsiteY127" fmla="*/ 1988820 h 4168140"/>
                <a:gd name="connsiteX128" fmla="*/ 10713720 w 11737340"/>
                <a:gd name="connsiteY128" fmla="*/ 1927860 h 4168140"/>
                <a:gd name="connsiteX129" fmla="*/ 10767060 w 11737340"/>
                <a:gd name="connsiteY129" fmla="*/ 1859280 h 4168140"/>
                <a:gd name="connsiteX130" fmla="*/ 10873740 w 11737340"/>
                <a:gd name="connsiteY130" fmla="*/ 1828800 h 4168140"/>
                <a:gd name="connsiteX131" fmla="*/ 11079480 w 11737340"/>
                <a:gd name="connsiteY131" fmla="*/ 1767840 h 4168140"/>
                <a:gd name="connsiteX132" fmla="*/ 11247120 w 11737340"/>
                <a:gd name="connsiteY132" fmla="*/ 1684020 h 4168140"/>
                <a:gd name="connsiteX133" fmla="*/ 11407140 w 11737340"/>
                <a:gd name="connsiteY133" fmla="*/ 1628140 h 4168140"/>
                <a:gd name="connsiteX134" fmla="*/ 11490960 w 11737340"/>
                <a:gd name="connsiteY134" fmla="*/ 1577340 h 4168140"/>
                <a:gd name="connsiteX135" fmla="*/ 11635740 w 11737340"/>
                <a:gd name="connsiteY135" fmla="*/ 1508760 h 4168140"/>
                <a:gd name="connsiteX136" fmla="*/ 11737340 w 11737340"/>
                <a:gd name="connsiteY136" fmla="*/ 1442720 h 4168140"/>
                <a:gd name="connsiteX137" fmla="*/ 11620500 w 11737340"/>
                <a:gd name="connsiteY137" fmla="*/ 1417320 h 4168140"/>
                <a:gd name="connsiteX138" fmla="*/ 11567160 w 11737340"/>
                <a:gd name="connsiteY138" fmla="*/ 1379220 h 4168140"/>
                <a:gd name="connsiteX139" fmla="*/ 11498580 w 11737340"/>
                <a:gd name="connsiteY139" fmla="*/ 1318260 h 4168140"/>
                <a:gd name="connsiteX140" fmla="*/ 11468100 w 11737340"/>
                <a:gd name="connsiteY140" fmla="*/ 1280160 h 4168140"/>
                <a:gd name="connsiteX141" fmla="*/ 11442700 w 11737340"/>
                <a:gd name="connsiteY141" fmla="*/ 1231900 h 4168140"/>
                <a:gd name="connsiteX142" fmla="*/ 11384280 w 11737340"/>
                <a:gd name="connsiteY142" fmla="*/ 1310640 h 4168140"/>
                <a:gd name="connsiteX143" fmla="*/ 11353800 w 11737340"/>
                <a:gd name="connsiteY143" fmla="*/ 1356360 h 4168140"/>
                <a:gd name="connsiteX144" fmla="*/ 11224260 w 11737340"/>
                <a:gd name="connsiteY144" fmla="*/ 1417320 h 4168140"/>
                <a:gd name="connsiteX145" fmla="*/ 11109960 w 11737340"/>
                <a:gd name="connsiteY145" fmla="*/ 1463040 h 4168140"/>
                <a:gd name="connsiteX146" fmla="*/ 10911840 w 11737340"/>
                <a:gd name="connsiteY146" fmla="*/ 1524000 h 4168140"/>
                <a:gd name="connsiteX147" fmla="*/ 10774680 w 11737340"/>
                <a:gd name="connsiteY147" fmla="*/ 1546860 h 4168140"/>
                <a:gd name="connsiteX148" fmla="*/ 10675620 w 11737340"/>
                <a:gd name="connsiteY148" fmla="*/ 1615440 h 4168140"/>
                <a:gd name="connsiteX149" fmla="*/ 10568940 w 11737340"/>
                <a:gd name="connsiteY149" fmla="*/ 1676400 h 4168140"/>
                <a:gd name="connsiteX150" fmla="*/ 10485120 w 11737340"/>
                <a:gd name="connsiteY150" fmla="*/ 1760220 h 4168140"/>
                <a:gd name="connsiteX151" fmla="*/ 10454640 w 11737340"/>
                <a:gd name="connsiteY151" fmla="*/ 1836420 h 4168140"/>
                <a:gd name="connsiteX152" fmla="*/ 10416540 w 11737340"/>
                <a:gd name="connsiteY152" fmla="*/ 1927860 h 4168140"/>
                <a:gd name="connsiteX153" fmla="*/ 10401300 w 11737340"/>
                <a:gd name="connsiteY153" fmla="*/ 2004060 h 4168140"/>
                <a:gd name="connsiteX154" fmla="*/ 10363200 w 11737340"/>
                <a:gd name="connsiteY154" fmla="*/ 2095500 h 4168140"/>
                <a:gd name="connsiteX155" fmla="*/ 10317480 w 11737340"/>
                <a:gd name="connsiteY155" fmla="*/ 2225040 h 4168140"/>
                <a:gd name="connsiteX156" fmla="*/ 10287000 w 11737340"/>
                <a:gd name="connsiteY156" fmla="*/ 2346960 h 4168140"/>
                <a:gd name="connsiteX157" fmla="*/ 10218420 w 11737340"/>
                <a:gd name="connsiteY157" fmla="*/ 2499360 h 4168140"/>
                <a:gd name="connsiteX158" fmla="*/ 10134600 w 11737340"/>
                <a:gd name="connsiteY158" fmla="*/ 2621280 h 4168140"/>
                <a:gd name="connsiteX159" fmla="*/ 10043160 w 11737340"/>
                <a:gd name="connsiteY159" fmla="*/ 2735580 h 4168140"/>
                <a:gd name="connsiteX160" fmla="*/ 9974580 w 11737340"/>
                <a:gd name="connsiteY160" fmla="*/ 2857500 h 4168140"/>
                <a:gd name="connsiteX161" fmla="*/ 9906000 w 11737340"/>
                <a:gd name="connsiteY161" fmla="*/ 2941320 h 4168140"/>
                <a:gd name="connsiteX162" fmla="*/ 9860280 w 11737340"/>
                <a:gd name="connsiteY162" fmla="*/ 3032760 h 4168140"/>
                <a:gd name="connsiteX163" fmla="*/ 9806940 w 11737340"/>
                <a:gd name="connsiteY163" fmla="*/ 3116580 h 4168140"/>
                <a:gd name="connsiteX164" fmla="*/ 9715500 w 11737340"/>
                <a:gd name="connsiteY164" fmla="*/ 3208020 h 4168140"/>
                <a:gd name="connsiteX165" fmla="*/ 9616440 w 11737340"/>
                <a:gd name="connsiteY165" fmla="*/ 3261360 h 4168140"/>
                <a:gd name="connsiteX166" fmla="*/ 9532620 w 11737340"/>
                <a:gd name="connsiteY166" fmla="*/ 3329940 h 4168140"/>
                <a:gd name="connsiteX167" fmla="*/ 9471660 w 11737340"/>
                <a:gd name="connsiteY167" fmla="*/ 3375660 h 4168140"/>
                <a:gd name="connsiteX168" fmla="*/ 9410700 w 11737340"/>
                <a:gd name="connsiteY168" fmla="*/ 3429000 h 4168140"/>
                <a:gd name="connsiteX169" fmla="*/ 9288780 w 11737340"/>
                <a:gd name="connsiteY169" fmla="*/ 3436620 h 4168140"/>
                <a:gd name="connsiteX170" fmla="*/ 9166860 w 11737340"/>
                <a:gd name="connsiteY170" fmla="*/ 3444240 h 4168140"/>
                <a:gd name="connsiteX171" fmla="*/ 9029700 w 11737340"/>
                <a:gd name="connsiteY171" fmla="*/ 3413760 h 4168140"/>
                <a:gd name="connsiteX172" fmla="*/ 8823960 w 11737340"/>
                <a:gd name="connsiteY172" fmla="*/ 3360420 h 4168140"/>
                <a:gd name="connsiteX173" fmla="*/ 8679180 w 11737340"/>
                <a:gd name="connsiteY173" fmla="*/ 3329940 h 4168140"/>
                <a:gd name="connsiteX174" fmla="*/ 8572500 w 11737340"/>
                <a:gd name="connsiteY174" fmla="*/ 3276600 h 4168140"/>
                <a:gd name="connsiteX175" fmla="*/ 8465820 w 11737340"/>
                <a:gd name="connsiteY175" fmla="*/ 3215640 h 4168140"/>
                <a:gd name="connsiteX176" fmla="*/ 8321040 w 11737340"/>
                <a:gd name="connsiteY176" fmla="*/ 3177540 h 4168140"/>
                <a:gd name="connsiteX177" fmla="*/ 8199120 w 11737340"/>
                <a:gd name="connsiteY177" fmla="*/ 3131820 h 4168140"/>
                <a:gd name="connsiteX178" fmla="*/ 8069580 w 11737340"/>
                <a:gd name="connsiteY178" fmla="*/ 3078480 h 4168140"/>
                <a:gd name="connsiteX179" fmla="*/ 7917180 w 11737340"/>
                <a:gd name="connsiteY179" fmla="*/ 2994660 h 4168140"/>
                <a:gd name="connsiteX180" fmla="*/ 7787640 w 11737340"/>
                <a:gd name="connsiteY180" fmla="*/ 2971800 h 4168140"/>
                <a:gd name="connsiteX181" fmla="*/ 7719060 w 11737340"/>
                <a:gd name="connsiteY181" fmla="*/ 2933700 h 4168140"/>
                <a:gd name="connsiteX182" fmla="*/ 7612380 w 11737340"/>
                <a:gd name="connsiteY182" fmla="*/ 2903220 h 4168140"/>
                <a:gd name="connsiteX183" fmla="*/ 7566660 w 11737340"/>
                <a:gd name="connsiteY183" fmla="*/ 2887980 h 4168140"/>
                <a:gd name="connsiteX184" fmla="*/ 7551420 w 11737340"/>
                <a:gd name="connsiteY184" fmla="*/ 2849880 h 4168140"/>
                <a:gd name="connsiteX185" fmla="*/ 7533640 w 11737340"/>
                <a:gd name="connsiteY185" fmla="*/ 2788920 h 4168140"/>
                <a:gd name="connsiteX186" fmla="*/ 7475220 w 11737340"/>
                <a:gd name="connsiteY186" fmla="*/ 2857500 h 4168140"/>
                <a:gd name="connsiteX187" fmla="*/ 7414260 w 11737340"/>
                <a:gd name="connsiteY187" fmla="*/ 2887980 h 4168140"/>
                <a:gd name="connsiteX188" fmla="*/ 7345680 w 11737340"/>
                <a:gd name="connsiteY188" fmla="*/ 2971800 h 4168140"/>
                <a:gd name="connsiteX189" fmla="*/ 7315200 w 11737340"/>
                <a:gd name="connsiteY189" fmla="*/ 2994660 h 4168140"/>
                <a:gd name="connsiteX190" fmla="*/ 7261860 w 11737340"/>
                <a:gd name="connsiteY190" fmla="*/ 3009900 h 4168140"/>
                <a:gd name="connsiteX191" fmla="*/ 7193280 w 11737340"/>
                <a:gd name="connsiteY191" fmla="*/ 3025140 h 4168140"/>
                <a:gd name="connsiteX192" fmla="*/ 7155180 w 11737340"/>
                <a:gd name="connsiteY192" fmla="*/ 3078480 h 4168140"/>
                <a:gd name="connsiteX193" fmla="*/ 7109460 w 11737340"/>
                <a:gd name="connsiteY193" fmla="*/ 3154680 h 4168140"/>
                <a:gd name="connsiteX194" fmla="*/ 7048500 w 11737340"/>
                <a:gd name="connsiteY194" fmla="*/ 3246120 h 4168140"/>
                <a:gd name="connsiteX195" fmla="*/ 6995160 w 11737340"/>
                <a:gd name="connsiteY195" fmla="*/ 3307080 h 4168140"/>
                <a:gd name="connsiteX196" fmla="*/ 6972300 w 11737340"/>
                <a:gd name="connsiteY196" fmla="*/ 3352800 h 4168140"/>
                <a:gd name="connsiteX197" fmla="*/ 6949440 w 11737340"/>
                <a:gd name="connsiteY197" fmla="*/ 3413760 h 4168140"/>
                <a:gd name="connsiteX198" fmla="*/ 6949440 w 11737340"/>
                <a:gd name="connsiteY198" fmla="*/ 3413760 h 4168140"/>
                <a:gd name="connsiteX199" fmla="*/ 6911340 w 11737340"/>
                <a:gd name="connsiteY199" fmla="*/ 3474720 h 4168140"/>
                <a:gd name="connsiteX200" fmla="*/ 6888480 w 11737340"/>
                <a:gd name="connsiteY200" fmla="*/ 3505200 h 4168140"/>
                <a:gd name="connsiteX201" fmla="*/ 6819900 w 11737340"/>
                <a:gd name="connsiteY201" fmla="*/ 3566160 h 4168140"/>
                <a:gd name="connsiteX202" fmla="*/ 6731000 w 11737340"/>
                <a:gd name="connsiteY202" fmla="*/ 3599180 h 4168140"/>
                <a:gd name="connsiteX203" fmla="*/ 6675120 w 11737340"/>
                <a:gd name="connsiteY203" fmla="*/ 3657600 h 4168140"/>
                <a:gd name="connsiteX204" fmla="*/ 6629400 w 11737340"/>
                <a:gd name="connsiteY204" fmla="*/ 3718560 h 4168140"/>
                <a:gd name="connsiteX205" fmla="*/ 6576060 w 11737340"/>
                <a:gd name="connsiteY205" fmla="*/ 3779520 h 4168140"/>
                <a:gd name="connsiteX206" fmla="*/ 6484620 w 11737340"/>
                <a:gd name="connsiteY206" fmla="*/ 3817620 h 4168140"/>
                <a:gd name="connsiteX207" fmla="*/ 6400800 w 11737340"/>
                <a:gd name="connsiteY207" fmla="*/ 3832860 h 4168140"/>
                <a:gd name="connsiteX208" fmla="*/ 6263640 w 11737340"/>
                <a:gd name="connsiteY208" fmla="*/ 3870960 h 4168140"/>
                <a:gd name="connsiteX209" fmla="*/ 6126480 w 11737340"/>
                <a:gd name="connsiteY209" fmla="*/ 3901440 h 4168140"/>
                <a:gd name="connsiteX210" fmla="*/ 6027420 w 11737340"/>
                <a:gd name="connsiteY210" fmla="*/ 3916680 h 4168140"/>
                <a:gd name="connsiteX211" fmla="*/ 5890260 w 11737340"/>
                <a:gd name="connsiteY211" fmla="*/ 3878580 h 4168140"/>
                <a:gd name="connsiteX212" fmla="*/ 5821680 w 11737340"/>
                <a:gd name="connsiteY212" fmla="*/ 3863340 h 4168140"/>
                <a:gd name="connsiteX213" fmla="*/ 5737860 w 11737340"/>
                <a:gd name="connsiteY213" fmla="*/ 3825240 h 4168140"/>
                <a:gd name="connsiteX214" fmla="*/ 5638800 w 11737340"/>
                <a:gd name="connsiteY214" fmla="*/ 3794760 h 4168140"/>
                <a:gd name="connsiteX215" fmla="*/ 5524500 w 11737340"/>
                <a:gd name="connsiteY215" fmla="*/ 3756660 h 4168140"/>
                <a:gd name="connsiteX216" fmla="*/ 5448300 w 11737340"/>
                <a:gd name="connsiteY216" fmla="*/ 3718560 h 4168140"/>
                <a:gd name="connsiteX217" fmla="*/ 5349240 w 11737340"/>
                <a:gd name="connsiteY217" fmla="*/ 3657600 h 4168140"/>
                <a:gd name="connsiteX218" fmla="*/ 5295900 w 11737340"/>
                <a:gd name="connsiteY218" fmla="*/ 3619500 h 4168140"/>
                <a:gd name="connsiteX219" fmla="*/ 5234940 w 11737340"/>
                <a:gd name="connsiteY219" fmla="*/ 3596640 h 4168140"/>
                <a:gd name="connsiteX220" fmla="*/ 5135880 w 11737340"/>
                <a:gd name="connsiteY220" fmla="*/ 3550920 h 4168140"/>
                <a:gd name="connsiteX221" fmla="*/ 5059680 w 11737340"/>
                <a:gd name="connsiteY221" fmla="*/ 3505200 h 4168140"/>
                <a:gd name="connsiteX222" fmla="*/ 5029200 w 11737340"/>
                <a:gd name="connsiteY222" fmla="*/ 3482340 h 4168140"/>
                <a:gd name="connsiteX223" fmla="*/ 4960620 w 11737340"/>
                <a:gd name="connsiteY223" fmla="*/ 3413760 h 4168140"/>
                <a:gd name="connsiteX224" fmla="*/ 4876800 w 11737340"/>
                <a:gd name="connsiteY224" fmla="*/ 3299460 h 4168140"/>
                <a:gd name="connsiteX225" fmla="*/ 4808220 w 11737340"/>
                <a:gd name="connsiteY225" fmla="*/ 3200400 h 4168140"/>
                <a:gd name="connsiteX226" fmla="*/ 4777740 w 11737340"/>
                <a:gd name="connsiteY226" fmla="*/ 3147060 h 4168140"/>
                <a:gd name="connsiteX227" fmla="*/ 4724400 w 11737340"/>
                <a:gd name="connsiteY227" fmla="*/ 3108960 h 4168140"/>
                <a:gd name="connsiteX228" fmla="*/ 4648200 w 11737340"/>
                <a:gd name="connsiteY228" fmla="*/ 3063240 h 4168140"/>
                <a:gd name="connsiteX229" fmla="*/ 4533900 w 11737340"/>
                <a:gd name="connsiteY229" fmla="*/ 2979420 h 4168140"/>
                <a:gd name="connsiteX230" fmla="*/ 4427220 w 11737340"/>
                <a:gd name="connsiteY230" fmla="*/ 2941320 h 4168140"/>
                <a:gd name="connsiteX231" fmla="*/ 4366260 w 11737340"/>
                <a:gd name="connsiteY231" fmla="*/ 2903220 h 4168140"/>
                <a:gd name="connsiteX232" fmla="*/ 4244340 w 11737340"/>
                <a:gd name="connsiteY232" fmla="*/ 2842260 h 4168140"/>
                <a:gd name="connsiteX233" fmla="*/ 4145280 w 11737340"/>
                <a:gd name="connsiteY233" fmla="*/ 2811780 h 4168140"/>
                <a:gd name="connsiteX234" fmla="*/ 4038600 w 11737340"/>
                <a:gd name="connsiteY234" fmla="*/ 2804160 h 4168140"/>
                <a:gd name="connsiteX235" fmla="*/ 3954780 w 11737340"/>
                <a:gd name="connsiteY235" fmla="*/ 2819400 h 4168140"/>
                <a:gd name="connsiteX236" fmla="*/ 3863340 w 11737340"/>
                <a:gd name="connsiteY236" fmla="*/ 2804160 h 4168140"/>
                <a:gd name="connsiteX237" fmla="*/ 3741420 w 11737340"/>
                <a:gd name="connsiteY237" fmla="*/ 2781300 h 4168140"/>
                <a:gd name="connsiteX238" fmla="*/ 3649980 w 11737340"/>
                <a:gd name="connsiteY238" fmla="*/ 2743200 h 4168140"/>
                <a:gd name="connsiteX239" fmla="*/ 3573780 w 11737340"/>
                <a:gd name="connsiteY239" fmla="*/ 2674620 h 4168140"/>
                <a:gd name="connsiteX240" fmla="*/ 3482340 w 11737340"/>
                <a:gd name="connsiteY240" fmla="*/ 2621280 h 4168140"/>
                <a:gd name="connsiteX241" fmla="*/ 3436620 w 11737340"/>
                <a:gd name="connsiteY241" fmla="*/ 2552700 h 4168140"/>
                <a:gd name="connsiteX242" fmla="*/ 3329940 w 11737340"/>
                <a:gd name="connsiteY242" fmla="*/ 2423160 h 4168140"/>
                <a:gd name="connsiteX243" fmla="*/ 3261360 w 11737340"/>
                <a:gd name="connsiteY243" fmla="*/ 2324100 h 4168140"/>
                <a:gd name="connsiteX244" fmla="*/ 3131820 w 11737340"/>
                <a:gd name="connsiteY244" fmla="*/ 2209800 h 4168140"/>
                <a:gd name="connsiteX245" fmla="*/ 3040380 w 11737340"/>
                <a:gd name="connsiteY245" fmla="*/ 2141220 h 4168140"/>
                <a:gd name="connsiteX246" fmla="*/ 2910840 w 11737340"/>
                <a:gd name="connsiteY246" fmla="*/ 2034540 h 4168140"/>
                <a:gd name="connsiteX247" fmla="*/ 2849880 w 11737340"/>
                <a:gd name="connsiteY247" fmla="*/ 1958340 h 4168140"/>
                <a:gd name="connsiteX248" fmla="*/ 2743200 w 11737340"/>
                <a:gd name="connsiteY248" fmla="*/ 1889760 h 4168140"/>
                <a:gd name="connsiteX249" fmla="*/ 2659380 w 11737340"/>
                <a:gd name="connsiteY249" fmla="*/ 1844040 h 4168140"/>
                <a:gd name="connsiteX250" fmla="*/ 2575560 w 11737340"/>
                <a:gd name="connsiteY250" fmla="*/ 1744980 h 4168140"/>
                <a:gd name="connsiteX251" fmla="*/ 2468880 w 11737340"/>
                <a:gd name="connsiteY251" fmla="*/ 1645920 h 4168140"/>
                <a:gd name="connsiteX252" fmla="*/ 2400300 w 11737340"/>
                <a:gd name="connsiteY252" fmla="*/ 1607820 h 4168140"/>
                <a:gd name="connsiteX253" fmla="*/ 2263140 w 11737340"/>
                <a:gd name="connsiteY253" fmla="*/ 1501140 h 4168140"/>
                <a:gd name="connsiteX254" fmla="*/ 2171700 w 11737340"/>
                <a:gd name="connsiteY254" fmla="*/ 1432560 h 4168140"/>
                <a:gd name="connsiteX255" fmla="*/ 2087880 w 11737340"/>
                <a:gd name="connsiteY255" fmla="*/ 1363980 h 4168140"/>
                <a:gd name="connsiteX256" fmla="*/ 1950720 w 11737340"/>
                <a:gd name="connsiteY256" fmla="*/ 1272540 h 4168140"/>
                <a:gd name="connsiteX257" fmla="*/ 1805940 w 11737340"/>
                <a:gd name="connsiteY257" fmla="*/ 1135380 h 4168140"/>
                <a:gd name="connsiteX258" fmla="*/ 1729740 w 11737340"/>
                <a:gd name="connsiteY258" fmla="*/ 1089660 h 4168140"/>
                <a:gd name="connsiteX259" fmla="*/ 1668780 w 11737340"/>
                <a:gd name="connsiteY259" fmla="*/ 1043940 h 4168140"/>
                <a:gd name="connsiteX260" fmla="*/ 1592580 w 11737340"/>
                <a:gd name="connsiteY260" fmla="*/ 990600 h 4168140"/>
                <a:gd name="connsiteX261" fmla="*/ 1470660 w 11737340"/>
                <a:gd name="connsiteY261" fmla="*/ 891540 h 4168140"/>
                <a:gd name="connsiteX262" fmla="*/ 1386840 w 11737340"/>
                <a:gd name="connsiteY262" fmla="*/ 845820 h 4168140"/>
                <a:gd name="connsiteX263" fmla="*/ 1318260 w 11737340"/>
                <a:gd name="connsiteY263" fmla="*/ 784860 h 4168140"/>
                <a:gd name="connsiteX264" fmla="*/ 1264920 w 11737340"/>
                <a:gd name="connsiteY264" fmla="*/ 723900 h 4168140"/>
                <a:gd name="connsiteX265" fmla="*/ 1181100 w 11737340"/>
                <a:gd name="connsiteY265" fmla="*/ 647700 h 4168140"/>
                <a:gd name="connsiteX266" fmla="*/ 1089660 w 11737340"/>
                <a:gd name="connsiteY266" fmla="*/ 624840 h 4168140"/>
                <a:gd name="connsiteX267" fmla="*/ 1021080 w 11737340"/>
                <a:gd name="connsiteY267" fmla="*/ 586740 h 4168140"/>
                <a:gd name="connsiteX268" fmla="*/ 937260 w 11737340"/>
                <a:gd name="connsiteY268" fmla="*/ 548640 h 4168140"/>
                <a:gd name="connsiteX269" fmla="*/ 830580 w 11737340"/>
                <a:gd name="connsiteY269" fmla="*/ 510540 h 4168140"/>
                <a:gd name="connsiteX270" fmla="*/ 754380 w 11737340"/>
                <a:gd name="connsiteY270" fmla="*/ 457200 h 4168140"/>
                <a:gd name="connsiteX271" fmla="*/ 708660 w 11737340"/>
                <a:gd name="connsiteY271" fmla="*/ 419100 h 4168140"/>
                <a:gd name="connsiteX272" fmla="*/ 609600 w 11737340"/>
                <a:gd name="connsiteY272" fmla="*/ 396240 h 4168140"/>
                <a:gd name="connsiteX273" fmla="*/ 548640 w 11737340"/>
                <a:gd name="connsiteY273" fmla="*/ 320040 h 4168140"/>
                <a:gd name="connsiteX274" fmla="*/ 510540 w 11737340"/>
                <a:gd name="connsiteY274" fmla="*/ 251460 h 4168140"/>
                <a:gd name="connsiteX275" fmla="*/ 464820 w 11737340"/>
                <a:gd name="connsiteY275" fmla="*/ 190500 h 4168140"/>
                <a:gd name="connsiteX276" fmla="*/ 411480 w 11737340"/>
                <a:gd name="connsiteY276" fmla="*/ 137160 h 4168140"/>
                <a:gd name="connsiteX277" fmla="*/ 373380 w 11737340"/>
                <a:gd name="connsiteY277" fmla="*/ 45720 h 4168140"/>
                <a:gd name="connsiteX278" fmla="*/ 342900 w 11737340"/>
                <a:gd name="connsiteY278" fmla="*/ 0 h 4168140"/>
                <a:gd name="connsiteX279" fmla="*/ 327660 w 11737340"/>
                <a:gd name="connsiteY279" fmla="*/ 60960 h 4168140"/>
                <a:gd name="connsiteX280" fmla="*/ 289560 w 11737340"/>
                <a:gd name="connsiteY280" fmla="*/ 91440 h 4168140"/>
                <a:gd name="connsiteX281" fmla="*/ 236220 w 11737340"/>
                <a:gd name="connsiteY281" fmla="*/ 114300 h 4168140"/>
                <a:gd name="connsiteX282" fmla="*/ 198120 w 11737340"/>
                <a:gd name="connsiteY282" fmla="*/ 175260 h 4168140"/>
                <a:gd name="connsiteX283" fmla="*/ 175260 w 11737340"/>
                <a:gd name="connsiteY283" fmla="*/ 228600 h 4168140"/>
                <a:gd name="connsiteX284" fmla="*/ 114300 w 11737340"/>
                <a:gd name="connsiteY284" fmla="*/ 236220 h 4168140"/>
                <a:gd name="connsiteX285" fmla="*/ 45720 w 11737340"/>
                <a:gd name="connsiteY285" fmla="*/ 251460 h 4168140"/>
                <a:gd name="connsiteX286" fmla="*/ 0 w 11737340"/>
                <a:gd name="connsiteY286" fmla="*/ 281940 h 4168140"/>
                <a:gd name="connsiteX287" fmla="*/ 68580 w 11737340"/>
                <a:gd name="connsiteY287" fmla="*/ 320040 h 4168140"/>
                <a:gd name="connsiteX0" fmla="*/ 68580 w 11737340"/>
                <a:gd name="connsiteY0" fmla="*/ 320040 h 4185920"/>
                <a:gd name="connsiteX1" fmla="*/ 121920 w 11737340"/>
                <a:gd name="connsiteY1" fmla="*/ 381000 h 4185920"/>
                <a:gd name="connsiteX2" fmla="*/ 198120 w 11737340"/>
                <a:gd name="connsiteY2" fmla="*/ 419100 h 4185920"/>
                <a:gd name="connsiteX3" fmla="*/ 320040 w 11737340"/>
                <a:gd name="connsiteY3" fmla="*/ 510540 h 4185920"/>
                <a:gd name="connsiteX4" fmla="*/ 411480 w 11737340"/>
                <a:gd name="connsiteY4" fmla="*/ 563880 h 4185920"/>
                <a:gd name="connsiteX5" fmla="*/ 472440 w 11737340"/>
                <a:gd name="connsiteY5" fmla="*/ 632460 h 4185920"/>
                <a:gd name="connsiteX6" fmla="*/ 601980 w 11737340"/>
                <a:gd name="connsiteY6" fmla="*/ 708660 h 4185920"/>
                <a:gd name="connsiteX7" fmla="*/ 739140 w 11737340"/>
                <a:gd name="connsiteY7" fmla="*/ 784860 h 4185920"/>
                <a:gd name="connsiteX8" fmla="*/ 861060 w 11737340"/>
                <a:gd name="connsiteY8" fmla="*/ 868680 h 4185920"/>
                <a:gd name="connsiteX9" fmla="*/ 944880 w 11737340"/>
                <a:gd name="connsiteY9" fmla="*/ 952500 h 4185920"/>
                <a:gd name="connsiteX10" fmla="*/ 1021080 w 11737340"/>
                <a:gd name="connsiteY10" fmla="*/ 1005840 h 4185920"/>
                <a:gd name="connsiteX11" fmla="*/ 1097280 w 11737340"/>
                <a:gd name="connsiteY11" fmla="*/ 1043940 h 4185920"/>
                <a:gd name="connsiteX12" fmla="*/ 1181100 w 11737340"/>
                <a:gd name="connsiteY12" fmla="*/ 1104900 h 4185920"/>
                <a:gd name="connsiteX13" fmla="*/ 1249680 w 11737340"/>
                <a:gd name="connsiteY13" fmla="*/ 1150620 h 4185920"/>
                <a:gd name="connsiteX14" fmla="*/ 1341120 w 11737340"/>
                <a:gd name="connsiteY14" fmla="*/ 1196340 h 4185920"/>
                <a:gd name="connsiteX15" fmla="*/ 1417320 w 11737340"/>
                <a:gd name="connsiteY15" fmla="*/ 1257300 h 4185920"/>
                <a:gd name="connsiteX16" fmla="*/ 1493520 w 11737340"/>
                <a:gd name="connsiteY16" fmla="*/ 1333500 h 4185920"/>
                <a:gd name="connsiteX17" fmla="*/ 1569720 w 11737340"/>
                <a:gd name="connsiteY17" fmla="*/ 1356360 h 4185920"/>
                <a:gd name="connsiteX18" fmla="*/ 1684020 w 11737340"/>
                <a:gd name="connsiteY18" fmla="*/ 1424940 h 4185920"/>
                <a:gd name="connsiteX19" fmla="*/ 1729740 w 11737340"/>
                <a:gd name="connsiteY19" fmla="*/ 1485900 h 4185920"/>
                <a:gd name="connsiteX20" fmla="*/ 1844040 w 11737340"/>
                <a:gd name="connsiteY20" fmla="*/ 1569720 h 4185920"/>
                <a:gd name="connsiteX21" fmla="*/ 1935480 w 11737340"/>
                <a:gd name="connsiteY21" fmla="*/ 1615440 h 4185920"/>
                <a:gd name="connsiteX22" fmla="*/ 2049780 w 11737340"/>
                <a:gd name="connsiteY22" fmla="*/ 1691640 h 4185920"/>
                <a:gd name="connsiteX23" fmla="*/ 2133600 w 11737340"/>
                <a:gd name="connsiteY23" fmla="*/ 1729740 h 4185920"/>
                <a:gd name="connsiteX24" fmla="*/ 2202180 w 11737340"/>
                <a:gd name="connsiteY24" fmla="*/ 1805940 h 4185920"/>
                <a:gd name="connsiteX25" fmla="*/ 2255520 w 11737340"/>
                <a:gd name="connsiteY25" fmla="*/ 1821180 h 4185920"/>
                <a:gd name="connsiteX26" fmla="*/ 2316480 w 11737340"/>
                <a:gd name="connsiteY26" fmla="*/ 1866900 h 4185920"/>
                <a:gd name="connsiteX27" fmla="*/ 2423160 w 11737340"/>
                <a:gd name="connsiteY27" fmla="*/ 2004060 h 4185920"/>
                <a:gd name="connsiteX28" fmla="*/ 2476500 w 11737340"/>
                <a:gd name="connsiteY28" fmla="*/ 2087880 h 4185920"/>
                <a:gd name="connsiteX29" fmla="*/ 2567940 w 11737340"/>
                <a:gd name="connsiteY29" fmla="*/ 2148840 h 4185920"/>
                <a:gd name="connsiteX30" fmla="*/ 2682240 w 11737340"/>
                <a:gd name="connsiteY30" fmla="*/ 2186940 h 4185920"/>
                <a:gd name="connsiteX31" fmla="*/ 2743200 w 11737340"/>
                <a:gd name="connsiteY31" fmla="*/ 2209800 h 4185920"/>
                <a:gd name="connsiteX32" fmla="*/ 2811780 w 11737340"/>
                <a:gd name="connsiteY32" fmla="*/ 2247900 h 4185920"/>
                <a:gd name="connsiteX33" fmla="*/ 2887980 w 11737340"/>
                <a:gd name="connsiteY33" fmla="*/ 2301240 h 4185920"/>
                <a:gd name="connsiteX34" fmla="*/ 2979420 w 11737340"/>
                <a:gd name="connsiteY34" fmla="*/ 2385060 h 4185920"/>
                <a:gd name="connsiteX35" fmla="*/ 3055620 w 11737340"/>
                <a:gd name="connsiteY35" fmla="*/ 2461260 h 4185920"/>
                <a:gd name="connsiteX36" fmla="*/ 3139440 w 11737340"/>
                <a:gd name="connsiteY36" fmla="*/ 2537460 h 4185920"/>
                <a:gd name="connsiteX37" fmla="*/ 3261360 w 11737340"/>
                <a:gd name="connsiteY37" fmla="*/ 2628900 h 4185920"/>
                <a:gd name="connsiteX38" fmla="*/ 3345180 w 11737340"/>
                <a:gd name="connsiteY38" fmla="*/ 2720340 h 4185920"/>
                <a:gd name="connsiteX39" fmla="*/ 3444240 w 11737340"/>
                <a:gd name="connsiteY39" fmla="*/ 2796540 h 4185920"/>
                <a:gd name="connsiteX40" fmla="*/ 3558540 w 11737340"/>
                <a:gd name="connsiteY40" fmla="*/ 2872740 h 4185920"/>
                <a:gd name="connsiteX41" fmla="*/ 3619500 w 11737340"/>
                <a:gd name="connsiteY41" fmla="*/ 2979420 h 4185920"/>
                <a:gd name="connsiteX42" fmla="*/ 3619500 w 11737340"/>
                <a:gd name="connsiteY42" fmla="*/ 2979420 h 4185920"/>
                <a:gd name="connsiteX43" fmla="*/ 3649980 w 11737340"/>
                <a:gd name="connsiteY43" fmla="*/ 3048000 h 4185920"/>
                <a:gd name="connsiteX44" fmla="*/ 3703320 w 11737340"/>
                <a:gd name="connsiteY44" fmla="*/ 3086100 h 4185920"/>
                <a:gd name="connsiteX45" fmla="*/ 3764280 w 11737340"/>
                <a:gd name="connsiteY45" fmla="*/ 3063240 h 4185920"/>
                <a:gd name="connsiteX46" fmla="*/ 3848100 w 11737340"/>
                <a:gd name="connsiteY46" fmla="*/ 3025140 h 4185920"/>
                <a:gd name="connsiteX47" fmla="*/ 3916680 w 11737340"/>
                <a:gd name="connsiteY47" fmla="*/ 3032760 h 4185920"/>
                <a:gd name="connsiteX48" fmla="*/ 4030980 w 11737340"/>
                <a:gd name="connsiteY48" fmla="*/ 3063240 h 4185920"/>
                <a:gd name="connsiteX49" fmla="*/ 4137660 w 11737340"/>
                <a:gd name="connsiteY49" fmla="*/ 3101340 h 4185920"/>
                <a:gd name="connsiteX50" fmla="*/ 4259580 w 11737340"/>
                <a:gd name="connsiteY50" fmla="*/ 3147060 h 4185920"/>
                <a:gd name="connsiteX51" fmla="*/ 4381500 w 11737340"/>
                <a:gd name="connsiteY51" fmla="*/ 3192780 h 4185920"/>
                <a:gd name="connsiteX52" fmla="*/ 4526280 w 11737340"/>
                <a:gd name="connsiteY52" fmla="*/ 3276600 h 4185920"/>
                <a:gd name="connsiteX53" fmla="*/ 4587240 w 11737340"/>
                <a:gd name="connsiteY53" fmla="*/ 3299460 h 4185920"/>
                <a:gd name="connsiteX54" fmla="*/ 4610100 w 11737340"/>
                <a:gd name="connsiteY54" fmla="*/ 3352800 h 4185920"/>
                <a:gd name="connsiteX55" fmla="*/ 4648200 w 11737340"/>
                <a:gd name="connsiteY55" fmla="*/ 3436620 h 4185920"/>
                <a:gd name="connsiteX56" fmla="*/ 4671060 w 11737340"/>
                <a:gd name="connsiteY56" fmla="*/ 3520440 h 4185920"/>
                <a:gd name="connsiteX57" fmla="*/ 4678680 w 11737340"/>
                <a:gd name="connsiteY57" fmla="*/ 3589020 h 4185920"/>
                <a:gd name="connsiteX58" fmla="*/ 4686300 w 11737340"/>
                <a:gd name="connsiteY58" fmla="*/ 3649980 h 4185920"/>
                <a:gd name="connsiteX59" fmla="*/ 4724400 w 11737340"/>
                <a:gd name="connsiteY59" fmla="*/ 3680460 h 4185920"/>
                <a:gd name="connsiteX60" fmla="*/ 4785360 w 11737340"/>
                <a:gd name="connsiteY60" fmla="*/ 3672840 h 4185920"/>
                <a:gd name="connsiteX61" fmla="*/ 4869180 w 11737340"/>
                <a:gd name="connsiteY61" fmla="*/ 3703320 h 4185920"/>
                <a:gd name="connsiteX62" fmla="*/ 4914900 w 11737340"/>
                <a:gd name="connsiteY62" fmla="*/ 3756660 h 4185920"/>
                <a:gd name="connsiteX63" fmla="*/ 5105400 w 11737340"/>
                <a:gd name="connsiteY63" fmla="*/ 3832860 h 4185920"/>
                <a:gd name="connsiteX64" fmla="*/ 5173980 w 11737340"/>
                <a:gd name="connsiteY64" fmla="*/ 3886200 h 4185920"/>
                <a:gd name="connsiteX65" fmla="*/ 5242560 w 11737340"/>
                <a:gd name="connsiteY65" fmla="*/ 3924300 h 4185920"/>
                <a:gd name="connsiteX66" fmla="*/ 5364480 w 11737340"/>
                <a:gd name="connsiteY66" fmla="*/ 3962400 h 4185920"/>
                <a:gd name="connsiteX67" fmla="*/ 5516880 w 11737340"/>
                <a:gd name="connsiteY67" fmla="*/ 4046220 h 4185920"/>
                <a:gd name="connsiteX68" fmla="*/ 5585460 w 11737340"/>
                <a:gd name="connsiteY68" fmla="*/ 4099560 h 4185920"/>
                <a:gd name="connsiteX69" fmla="*/ 5661660 w 11737340"/>
                <a:gd name="connsiteY69" fmla="*/ 4122420 h 4185920"/>
                <a:gd name="connsiteX70" fmla="*/ 5745480 w 11737340"/>
                <a:gd name="connsiteY70" fmla="*/ 4130040 h 4185920"/>
                <a:gd name="connsiteX71" fmla="*/ 5836920 w 11737340"/>
                <a:gd name="connsiteY71" fmla="*/ 4130040 h 4185920"/>
                <a:gd name="connsiteX72" fmla="*/ 5943600 w 11737340"/>
                <a:gd name="connsiteY72" fmla="*/ 4165600 h 4185920"/>
                <a:gd name="connsiteX73" fmla="*/ 6042660 w 11737340"/>
                <a:gd name="connsiteY73" fmla="*/ 4185920 h 4185920"/>
                <a:gd name="connsiteX74" fmla="*/ 6149340 w 11737340"/>
                <a:gd name="connsiteY74" fmla="*/ 4137660 h 4185920"/>
                <a:gd name="connsiteX75" fmla="*/ 6286500 w 11737340"/>
                <a:gd name="connsiteY75" fmla="*/ 4114800 h 4185920"/>
                <a:gd name="connsiteX76" fmla="*/ 6393180 w 11737340"/>
                <a:gd name="connsiteY76" fmla="*/ 4053840 h 4185920"/>
                <a:gd name="connsiteX77" fmla="*/ 6484620 w 11737340"/>
                <a:gd name="connsiteY77" fmla="*/ 4038600 h 4185920"/>
                <a:gd name="connsiteX78" fmla="*/ 6583680 w 11737340"/>
                <a:gd name="connsiteY78" fmla="*/ 3970020 h 4185920"/>
                <a:gd name="connsiteX79" fmla="*/ 6697980 w 11737340"/>
                <a:gd name="connsiteY79" fmla="*/ 3886200 h 4185920"/>
                <a:gd name="connsiteX80" fmla="*/ 6751320 w 11737340"/>
                <a:gd name="connsiteY80" fmla="*/ 3822700 h 4185920"/>
                <a:gd name="connsiteX81" fmla="*/ 6855460 w 11737340"/>
                <a:gd name="connsiteY81" fmla="*/ 3764280 h 4185920"/>
                <a:gd name="connsiteX82" fmla="*/ 6959600 w 11737340"/>
                <a:gd name="connsiteY82" fmla="*/ 3629660 h 4185920"/>
                <a:gd name="connsiteX83" fmla="*/ 7056120 w 11737340"/>
                <a:gd name="connsiteY83" fmla="*/ 3528060 h 4185920"/>
                <a:gd name="connsiteX84" fmla="*/ 7165340 w 11737340"/>
                <a:gd name="connsiteY84" fmla="*/ 3454400 h 4185920"/>
                <a:gd name="connsiteX85" fmla="*/ 7287260 w 11737340"/>
                <a:gd name="connsiteY85" fmla="*/ 3296920 h 4185920"/>
                <a:gd name="connsiteX86" fmla="*/ 7338060 w 11737340"/>
                <a:gd name="connsiteY86" fmla="*/ 3200400 h 4185920"/>
                <a:gd name="connsiteX87" fmla="*/ 7383780 w 11737340"/>
                <a:gd name="connsiteY87" fmla="*/ 3144520 h 4185920"/>
                <a:gd name="connsiteX88" fmla="*/ 7444740 w 11737340"/>
                <a:gd name="connsiteY88" fmla="*/ 3093720 h 4185920"/>
                <a:gd name="connsiteX89" fmla="*/ 7513320 w 11737340"/>
                <a:gd name="connsiteY89" fmla="*/ 3101340 h 4185920"/>
                <a:gd name="connsiteX90" fmla="*/ 7576820 w 11737340"/>
                <a:gd name="connsiteY90" fmla="*/ 3093720 h 4185920"/>
                <a:gd name="connsiteX91" fmla="*/ 7729220 w 11737340"/>
                <a:gd name="connsiteY91" fmla="*/ 3136900 h 4185920"/>
                <a:gd name="connsiteX92" fmla="*/ 7833360 w 11737340"/>
                <a:gd name="connsiteY92" fmla="*/ 3180080 h 4185920"/>
                <a:gd name="connsiteX93" fmla="*/ 7967980 w 11737340"/>
                <a:gd name="connsiteY93" fmla="*/ 3208020 h 4185920"/>
                <a:gd name="connsiteX94" fmla="*/ 8161020 w 11737340"/>
                <a:gd name="connsiteY94" fmla="*/ 3296920 h 4185920"/>
                <a:gd name="connsiteX95" fmla="*/ 8293100 w 11737340"/>
                <a:gd name="connsiteY95" fmla="*/ 3370580 h 4185920"/>
                <a:gd name="connsiteX96" fmla="*/ 8371840 w 11737340"/>
                <a:gd name="connsiteY96" fmla="*/ 3395980 h 4185920"/>
                <a:gd name="connsiteX97" fmla="*/ 8468360 w 11737340"/>
                <a:gd name="connsiteY97" fmla="*/ 3434080 h 4185920"/>
                <a:gd name="connsiteX98" fmla="*/ 8582660 w 11737340"/>
                <a:gd name="connsiteY98" fmla="*/ 3528060 h 4185920"/>
                <a:gd name="connsiteX99" fmla="*/ 8641080 w 11737340"/>
                <a:gd name="connsiteY99" fmla="*/ 3566160 h 4185920"/>
                <a:gd name="connsiteX100" fmla="*/ 8702040 w 11737340"/>
                <a:gd name="connsiteY100" fmla="*/ 3604260 h 4185920"/>
                <a:gd name="connsiteX101" fmla="*/ 8763000 w 11737340"/>
                <a:gd name="connsiteY101" fmla="*/ 3634740 h 4185920"/>
                <a:gd name="connsiteX102" fmla="*/ 8846820 w 11737340"/>
                <a:gd name="connsiteY102" fmla="*/ 3632200 h 4185920"/>
                <a:gd name="connsiteX103" fmla="*/ 8968740 w 11737340"/>
                <a:gd name="connsiteY103" fmla="*/ 3634740 h 4185920"/>
                <a:gd name="connsiteX104" fmla="*/ 9060180 w 11737340"/>
                <a:gd name="connsiteY104" fmla="*/ 3642360 h 4185920"/>
                <a:gd name="connsiteX105" fmla="*/ 9151620 w 11737340"/>
                <a:gd name="connsiteY105" fmla="*/ 3657600 h 4185920"/>
                <a:gd name="connsiteX106" fmla="*/ 9230360 w 11737340"/>
                <a:gd name="connsiteY106" fmla="*/ 3657600 h 4185920"/>
                <a:gd name="connsiteX107" fmla="*/ 9331960 w 11737340"/>
                <a:gd name="connsiteY107" fmla="*/ 3629660 h 4185920"/>
                <a:gd name="connsiteX108" fmla="*/ 9433560 w 11737340"/>
                <a:gd name="connsiteY108" fmla="*/ 3589020 h 4185920"/>
                <a:gd name="connsiteX109" fmla="*/ 9535160 w 11737340"/>
                <a:gd name="connsiteY109" fmla="*/ 3540760 h 4185920"/>
                <a:gd name="connsiteX110" fmla="*/ 9646920 w 11737340"/>
                <a:gd name="connsiteY110" fmla="*/ 3489960 h 4185920"/>
                <a:gd name="connsiteX111" fmla="*/ 9784080 w 11737340"/>
                <a:gd name="connsiteY111" fmla="*/ 3444240 h 4185920"/>
                <a:gd name="connsiteX112" fmla="*/ 9860280 w 11737340"/>
                <a:gd name="connsiteY112" fmla="*/ 3383280 h 4185920"/>
                <a:gd name="connsiteX113" fmla="*/ 9921240 w 11737340"/>
                <a:gd name="connsiteY113" fmla="*/ 3314700 h 4185920"/>
                <a:gd name="connsiteX114" fmla="*/ 9997440 w 11737340"/>
                <a:gd name="connsiteY114" fmla="*/ 3208020 h 4185920"/>
                <a:gd name="connsiteX115" fmla="*/ 10043160 w 11737340"/>
                <a:gd name="connsiteY115" fmla="*/ 3101340 h 4185920"/>
                <a:gd name="connsiteX116" fmla="*/ 10104120 w 11737340"/>
                <a:gd name="connsiteY116" fmla="*/ 3017520 h 4185920"/>
                <a:gd name="connsiteX117" fmla="*/ 10157460 w 11737340"/>
                <a:gd name="connsiteY117" fmla="*/ 2933700 h 4185920"/>
                <a:gd name="connsiteX118" fmla="*/ 10218420 w 11737340"/>
                <a:gd name="connsiteY118" fmla="*/ 2849880 h 4185920"/>
                <a:gd name="connsiteX119" fmla="*/ 10294620 w 11737340"/>
                <a:gd name="connsiteY119" fmla="*/ 2735580 h 4185920"/>
                <a:gd name="connsiteX120" fmla="*/ 10347960 w 11737340"/>
                <a:gd name="connsiteY120" fmla="*/ 2621280 h 4185920"/>
                <a:gd name="connsiteX121" fmla="*/ 10431780 w 11737340"/>
                <a:gd name="connsiteY121" fmla="*/ 2499360 h 4185920"/>
                <a:gd name="connsiteX122" fmla="*/ 10500360 w 11737340"/>
                <a:gd name="connsiteY122" fmla="*/ 2354580 h 4185920"/>
                <a:gd name="connsiteX123" fmla="*/ 10553700 w 11737340"/>
                <a:gd name="connsiteY123" fmla="*/ 2263140 h 4185920"/>
                <a:gd name="connsiteX124" fmla="*/ 10584180 w 11737340"/>
                <a:gd name="connsiteY124" fmla="*/ 2194560 h 4185920"/>
                <a:gd name="connsiteX125" fmla="*/ 10624820 w 11737340"/>
                <a:gd name="connsiteY125" fmla="*/ 2125980 h 4185920"/>
                <a:gd name="connsiteX126" fmla="*/ 10675620 w 11737340"/>
                <a:gd name="connsiteY126" fmla="*/ 2049780 h 4185920"/>
                <a:gd name="connsiteX127" fmla="*/ 10690860 w 11737340"/>
                <a:gd name="connsiteY127" fmla="*/ 1988820 h 4185920"/>
                <a:gd name="connsiteX128" fmla="*/ 10713720 w 11737340"/>
                <a:gd name="connsiteY128" fmla="*/ 1927860 h 4185920"/>
                <a:gd name="connsiteX129" fmla="*/ 10767060 w 11737340"/>
                <a:gd name="connsiteY129" fmla="*/ 1859280 h 4185920"/>
                <a:gd name="connsiteX130" fmla="*/ 10873740 w 11737340"/>
                <a:gd name="connsiteY130" fmla="*/ 1828800 h 4185920"/>
                <a:gd name="connsiteX131" fmla="*/ 11079480 w 11737340"/>
                <a:gd name="connsiteY131" fmla="*/ 1767840 h 4185920"/>
                <a:gd name="connsiteX132" fmla="*/ 11247120 w 11737340"/>
                <a:gd name="connsiteY132" fmla="*/ 1684020 h 4185920"/>
                <a:gd name="connsiteX133" fmla="*/ 11407140 w 11737340"/>
                <a:gd name="connsiteY133" fmla="*/ 1628140 h 4185920"/>
                <a:gd name="connsiteX134" fmla="*/ 11490960 w 11737340"/>
                <a:gd name="connsiteY134" fmla="*/ 1577340 h 4185920"/>
                <a:gd name="connsiteX135" fmla="*/ 11635740 w 11737340"/>
                <a:gd name="connsiteY135" fmla="*/ 1508760 h 4185920"/>
                <a:gd name="connsiteX136" fmla="*/ 11737340 w 11737340"/>
                <a:gd name="connsiteY136" fmla="*/ 1442720 h 4185920"/>
                <a:gd name="connsiteX137" fmla="*/ 11620500 w 11737340"/>
                <a:gd name="connsiteY137" fmla="*/ 1417320 h 4185920"/>
                <a:gd name="connsiteX138" fmla="*/ 11567160 w 11737340"/>
                <a:gd name="connsiteY138" fmla="*/ 1379220 h 4185920"/>
                <a:gd name="connsiteX139" fmla="*/ 11498580 w 11737340"/>
                <a:gd name="connsiteY139" fmla="*/ 1318260 h 4185920"/>
                <a:gd name="connsiteX140" fmla="*/ 11468100 w 11737340"/>
                <a:gd name="connsiteY140" fmla="*/ 1280160 h 4185920"/>
                <a:gd name="connsiteX141" fmla="*/ 11442700 w 11737340"/>
                <a:gd name="connsiteY141" fmla="*/ 1231900 h 4185920"/>
                <a:gd name="connsiteX142" fmla="*/ 11384280 w 11737340"/>
                <a:gd name="connsiteY142" fmla="*/ 1310640 h 4185920"/>
                <a:gd name="connsiteX143" fmla="*/ 11353800 w 11737340"/>
                <a:gd name="connsiteY143" fmla="*/ 1356360 h 4185920"/>
                <a:gd name="connsiteX144" fmla="*/ 11224260 w 11737340"/>
                <a:gd name="connsiteY144" fmla="*/ 1417320 h 4185920"/>
                <a:gd name="connsiteX145" fmla="*/ 11109960 w 11737340"/>
                <a:gd name="connsiteY145" fmla="*/ 1463040 h 4185920"/>
                <a:gd name="connsiteX146" fmla="*/ 10911840 w 11737340"/>
                <a:gd name="connsiteY146" fmla="*/ 1524000 h 4185920"/>
                <a:gd name="connsiteX147" fmla="*/ 10774680 w 11737340"/>
                <a:gd name="connsiteY147" fmla="*/ 1546860 h 4185920"/>
                <a:gd name="connsiteX148" fmla="*/ 10675620 w 11737340"/>
                <a:gd name="connsiteY148" fmla="*/ 1615440 h 4185920"/>
                <a:gd name="connsiteX149" fmla="*/ 10568940 w 11737340"/>
                <a:gd name="connsiteY149" fmla="*/ 1676400 h 4185920"/>
                <a:gd name="connsiteX150" fmla="*/ 10485120 w 11737340"/>
                <a:gd name="connsiteY150" fmla="*/ 1760220 h 4185920"/>
                <a:gd name="connsiteX151" fmla="*/ 10454640 w 11737340"/>
                <a:gd name="connsiteY151" fmla="*/ 1836420 h 4185920"/>
                <a:gd name="connsiteX152" fmla="*/ 10416540 w 11737340"/>
                <a:gd name="connsiteY152" fmla="*/ 1927860 h 4185920"/>
                <a:gd name="connsiteX153" fmla="*/ 10401300 w 11737340"/>
                <a:gd name="connsiteY153" fmla="*/ 2004060 h 4185920"/>
                <a:gd name="connsiteX154" fmla="*/ 10363200 w 11737340"/>
                <a:gd name="connsiteY154" fmla="*/ 2095500 h 4185920"/>
                <a:gd name="connsiteX155" fmla="*/ 10317480 w 11737340"/>
                <a:gd name="connsiteY155" fmla="*/ 2225040 h 4185920"/>
                <a:gd name="connsiteX156" fmla="*/ 10287000 w 11737340"/>
                <a:gd name="connsiteY156" fmla="*/ 2346960 h 4185920"/>
                <a:gd name="connsiteX157" fmla="*/ 10218420 w 11737340"/>
                <a:gd name="connsiteY157" fmla="*/ 2499360 h 4185920"/>
                <a:gd name="connsiteX158" fmla="*/ 10134600 w 11737340"/>
                <a:gd name="connsiteY158" fmla="*/ 2621280 h 4185920"/>
                <a:gd name="connsiteX159" fmla="*/ 10043160 w 11737340"/>
                <a:gd name="connsiteY159" fmla="*/ 2735580 h 4185920"/>
                <a:gd name="connsiteX160" fmla="*/ 9974580 w 11737340"/>
                <a:gd name="connsiteY160" fmla="*/ 2857500 h 4185920"/>
                <a:gd name="connsiteX161" fmla="*/ 9906000 w 11737340"/>
                <a:gd name="connsiteY161" fmla="*/ 2941320 h 4185920"/>
                <a:gd name="connsiteX162" fmla="*/ 9860280 w 11737340"/>
                <a:gd name="connsiteY162" fmla="*/ 3032760 h 4185920"/>
                <a:gd name="connsiteX163" fmla="*/ 9806940 w 11737340"/>
                <a:gd name="connsiteY163" fmla="*/ 3116580 h 4185920"/>
                <a:gd name="connsiteX164" fmla="*/ 9715500 w 11737340"/>
                <a:gd name="connsiteY164" fmla="*/ 3208020 h 4185920"/>
                <a:gd name="connsiteX165" fmla="*/ 9616440 w 11737340"/>
                <a:gd name="connsiteY165" fmla="*/ 3261360 h 4185920"/>
                <a:gd name="connsiteX166" fmla="*/ 9532620 w 11737340"/>
                <a:gd name="connsiteY166" fmla="*/ 3329940 h 4185920"/>
                <a:gd name="connsiteX167" fmla="*/ 9471660 w 11737340"/>
                <a:gd name="connsiteY167" fmla="*/ 3375660 h 4185920"/>
                <a:gd name="connsiteX168" fmla="*/ 9410700 w 11737340"/>
                <a:gd name="connsiteY168" fmla="*/ 3429000 h 4185920"/>
                <a:gd name="connsiteX169" fmla="*/ 9288780 w 11737340"/>
                <a:gd name="connsiteY169" fmla="*/ 3436620 h 4185920"/>
                <a:gd name="connsiteX170" fmla="*/ 9166860 w 11737340"/>
                <a:gd name="connsiteY170" fmla="*/ 3444240 h 4185920"/>
                <a:gd name="connsiteX171" fmla="*/ 9029700 w 11737340"/>
                <a:gd name="connsiteY171" fmla="*/ 3413760 h 4185920"/>
                <a:gd name="connsiteX172" fmla="*/ 8823960 w 11737340"/>
                <a:gd name="connsiteY172" fmla="*/ 3360420 h 4185920"/>
                <a:gd name="connsiteX173" fmla="*/ 8679180 w 11737340"/>
                <a:gd name="connsiteY173" fmla="*/ 3329940 h 4185920"/>
                <a:gd name="connsiteX174" fmla="*/ 8572500 w 11737340"/>
                <a:gd name="connsiteY174" fmla="*/ 3276600 h 4185920"/>
                <a:gd name="connsiteX175" fmla="*/ 8465820 w 11737340"/>
                <a:gd name="connsiteY175" fmla="*/ 3215640 h 4185920"/>
                <a:gd name="connsiteX176" fmla="*/ 8321040 w 11737340"/>
                <a:gd name="connsiteY176" fmla="*/ 3177540 h 4185920"/>
                <a:gd name="connsiteX177" fmla="*/ 8199120 w 11737340"/>
                <a:gd name="connsiteY177" fmla="*/ 3131820 h 4185920"/>
                <a:gd name="connsiteX178" fmla="*/ 8069580 w 11737340"/>
                <a:gd name="connsiteY178" fmla="*/ 3078480 h 4185920"/>
                <a:gd name="connsiteX179" fmla="*/ 7917180 w 11737340"/>
                <a:gd name="connsiteY179" fmla="*/ 2994660 h 4185920"/>
                <a:gd name="connsiteX180" fmla="*/ 7787640 w 11737340"/>
                <a:gd name="connsiteY180" fmla="*/ 2971800 h 4185920"/>
                <a:gd name="connsiteX181" fmla="*/ 7719060 w 11737340"/>
                <a:gd name="connsiteY181" fmla="*/ 2933700 h 4185920"/>
                <a:gd name="connsiteX182" fmla="*/ 7612380 w 11737340"/>
                <a:gd name="connsiteY182" fmla="*/ 2903220 h 4185920"/>
                <a:gd name="connsiteX183" fmla="*/ 7566660 w 11737340"/>
                <a:gd name="connsiteY183" fmla="*/ 2887980 h 4185920"/>
                <a:gd name="connsiteX184" fmla="*/ 7551420 w 11737340"/>
                <a:gd name="connsiteY184" fmla="*/ 2849880 h 4185920"/>
                <a:gd name="connsiteX185" fmla="*/ 7533640 w 11737340"/>
                <a:gd name="connsiteY185" fmla="*/ 2788920 h 4185920"/>
                <a:gd name="connsiteX186" fmla="*/ 7475220 w 11737340"/>
                <a:gd name="connsiteY186" fmla="*/ 2857500 h 4185920"/>
                <a:gd name="connsiteX187" fmla="*/ 7414260 w 11737340"/>
                <a:gd name="connsiteY187" fmla="*/ 2887980 h 4185920"/>
                <a:gd name="connsiteX188" fmla="*/ 7345680 w 11737340"/>
                <a:gd name="connsiteY188" fmla="*/ 2971800 h 4185920"/>
                <a:gd name="connsiteX189" fmla="*/ 7315200 w 11737340"/>
                <a:gd name="connsiteY189" fmla="*/ 2994660 h 4185920"/>
                <a:gd name="connsiteX190" fmla="*/ 7261860 w 11737340"/>
                <a:gd name="connsiteY190" fmla="*/ 3009900 h 4185920"/>
                <a:gd name="connsiteX191" fmla="*/ 7193280 w 11737340"/>
                <a:gd name="connsiteY191" fmla="*/ 3025140 h 4185920"/>
                <a:gd name="connsiteX192" fmla="*/ 7155180 w 11737340"/>
                <a:gd name="connsiteY192" fmla="*/ 3078480 h 4185920"/>
                <a:gd name="connsiteX193" fmla="*/ 7109460 w 11737340"/>
                <a:gd name="connsiteY193" fmla="*/ 3154680 h 4185920"/>
                <a:gd name="connsiteX194" fmla="*/ 7048500 w 11737340"/>
                <a:gd name="connsiteY194" fmla="*/ 3246120 h 4185920"/>
                <a:gd name="connsiteX195" fmla="*/ 6995160 w 11737340"/>
                <a:gd name="connsiteY195" fmla="*/ 3307080 h 4185920"/>
                <a:gd name="connsiteX196" fmla="*/ 6972300 w 11737340"/>
                <a:gd name="connsiteY196" fmla="*/ 3352800 h 4185920"/>
                <a:gd name="connsiteX197" fmla="*/ 6949440 w 11737340"/>
                <a:gd name="connsiteY197" fmla="*/ 3413760 h 4185920"/>
                <a:gd name="connsiteX198" fmla="*/ 6949440 w 11737340"/>
                <a:gd name="connsiteY198" fmla="*/ 3413760 h 4185920"/>
                <a:gd name="connsiteX199" fmla="*/ 6911340 w 11737340"/>
                <a:gd name="connsiteY199" fmla="*/ 3474720 h 4185920"/>
                <a:gd name="connsiteX200" fmla="*/ 6888480 w 11737340"/>
                <a:gd name="connsiteY200" fmla="*/ 3505200 h 4185920"/>
                <a:gd name="connsiteX201" fmla="*/ 6819900 w 11737340"/>
                <a:gd name="connsiteY201" fmla="*/ 3566160 h 4185920"/>
                <a:gd name="connsiteX202" fmla="*/ 6731000 w 11737340"/>
                <a:gd name="connsiteY202" fmla="*/ 3599180 h 4185920"/>
                <a:gd name="connsiteX203" fmla="*/ 6675120 w 11737340"/>
                <a:gd name="connsiteY203" fmla="*/ 3657600 h 4185920"/>
                <a:gd name="connsiteX204" fmla="*/ 6629400 w 11737340"/>
                <a:gd name="connsiteY204" fmla="*/ 3718560 h 4185920"/>
                <a:gd name="connsiteX205" fmla="*/ 6576060 w 11737340"/>
                <a:gd name="connsiteY205" fmla="*/ 3779520 h 4185920"/>
                <a:gd name="connsiteX206" fmla="*/ 6484620 w 11737340"/>
                <a:gd name="connsiteY206" fmla="*/ 3817620 h 4185920"/>
                <a:gd name="connsiteX207" fmla="*/ 6400800 w 11737340"/>
                <a:gd name="connsiteY207" fmla="*/ 3832860 h 4185920"/>
                <a:gd name="connsiteX208" fmla="*/ 6263640 w 11737340"/>
                <a:gd name="connsiteY208" fmla="*/ 3870960 h 4185920"/>
                <a:gd name="connsiteX209" fmla="*/ 6126480 w 11737340"/>
                <a:gd name="connsiteY209" fmla="*/ 3901440 h 4185920"/>
                <a:gd name="connsiteX210" fmla="*/ 6027420 w 11737340"/>
                <a:gd name="connsiteY210" fmla="*/ 3916680 h 4185920"/>
                <a:gd name="connsiteX211" fmla="*/ 5890260 w 11737340"/>
                <a:gd name="connsiteY211" fmla="*/ 3878580 h 4185920"/>
                <a:gd name="connsiteX212" fmla="*/ 5821680 w 11737340"/>
                <a:gd name="connsiteY212" fmla="*/ 3863340 h 4185920"/>
                <a:gd name="connsiteX213" fmla="*/ 5737860 w 11737340"/>
                <a:gd name="connsiteY213" fmla="*/ 3825240 h 4185920"/>
                <a:gd name="connsiteX214" fmla="*/ 5638800 w 11737340"/>
                <a:gd name="connsiteY214" fmla="*/ 3794760 h 4185920"/>
                <a:gd name="connsiteX215" fmla="*/ 5524500 w 11737340"/>
                <a:gd name="connsiteY215" fmla="*/ 3756660 h 4185920"/>
                <a:gd name="connsiteX216" fmla="*/ 5448300 w 11737340"/>
                <a:gd name="connsiteY216" fmla="*/ 3718560 h 4185920"/>
                <a:gd name="connsiteX217" fmla="*/ 5349240 w 11737340"/>
                <a:gd name="connsiteY217" fmla="*/ 3657600 h 4185920"/>
                <a:gd name="connsiteX218" fmla="*/ 5295900 w 11737340"/>
                <a:gd name="connsiteY218" fmla="*/ 3619500 h 4185920"/>
                <a:gd name="connsiteX219" fmla="*/ 5234940 w 11737340"/>
                <a:gd name="connsiteY219" fmla="*/ 3596640 h 4185920"/>
                <a:gd name="connsiteX220" fmla="*/ 5135880 w 11737340"/>
                <a:gd name="connsiteY220" fmla="*/ 3550920 h 4185920"/>
                <a:gd name="connsiteX221" fmla="*/ 5059680 w 11737340"/>
                <a:gd name="connsiteY221" fmla="*/ 3505200 h 4185920"/>
                <a:gd name="connsiteX222" fmla="*/ 5029200 w 11737340"/>
                <a:gd name="connsiteY222" fmla="*/ 3482340 h 4185920"/>
                <a:gd name="connsiteX223" fmla="*/ 4960620 w 11737340"/>
                <a:gd name="connsiteY223" fmla="*/ 3413760 h 4185920"/>
                <a:gd name="connsiteX224" fmla="*/ 4876800 w 11737340"/>
                <a:gd name="connsiteY224" fmla="*/ 3299460 h 4185920"/>
                <a:gd name="connsiteX225" fmla="*/ 4808220 w 11737340"/>
                <a:gd name="connsiteY225" fmla="*/ 3200400 h 4185920"/>
                <a:gd name="connsiteX226" fmla="*/ 4777740 w 11737340"/>
                <a:gd name="connsiteY226" fmla="*/ 3147060 h 4185920"/>
                <a:gd name="connsiteX227" fmla="*/ 4724400 w 11737340"/>
                <a:gd name="connsiteY227" fmla="*/ 3108960 h 4185920"/>
                <a:gd name="connsiteX228" fmla="*/ 4648200 w 11737340"/>
                <a:gd name="connsiteY228" fmla="*/ 3063240 h 4185920"/>
                <a:gd name="connsiteX229" fmla="*/ 4533900 w 11737340"/>
                <a:gd name="connsiteY229" fmla="*/ 2979420 h 4185920"/>
                <a:gd name="connsiteX230" fmla="*/ 4427220 w 11737340"/>
                <a:gd name="connsiteY230" fmla="*/ 2941320 h 4185920"/>
                <a:gd name="connsiteX231" fmla="*/ 4366260 w 11737340"/>
                <a:gd name="connsiteY231" fmla="*/ 2903220 h 4185920"/>
                <a:gd name="connsiteX232" fmla="*/ 4244340 w 11737340"/>
                <a:gd name="connsiteY232" fmla="*/ 2842260 h 4185920"/>
                <a:gd name="connsiteX233" fmla="*/ 4145280 w 11737340"/>
                <a:gd name="connsiteY233" fmla="*/ 2811780 h 4185920"/>
                <a:gd name="connsiteX234" fmla="*/ 4038600 w 11737340"/>
                <a:gd name="connsiteY234" fmla="*/ 2804160 h 4185920"/>
                <a:gd name="connsiteX235" fmla="*/ 3954780 w 11737340"/>
                <a:gd name="connsiteY235" fmla="*/ 2819400 h 4185920"/>
                <a:gd name="connsiteX236" fmla="*/ 3863340 w 11737340"/>
                <a:gd name="connsiteY236" fmla="*/ 2804160 h 4185920"/>
                <a:gd name="connsiteX237" fmla="*/ 3741420 w 11737340"/>
                <a:gd name="connsiteY237" fmla="*/ 2781300 h 4185920"/>
                <a:gd name="connsiteX238" fmla="*/ 3649980 w 11737340"/>
                <a:gd name="connsiteY238" fmla="*/ 2743200 h 4185920"/>
                <a:gd name="connsiteX239" fmla="*/ 3573780 w 11737340"/>
                <a:gd name="connsiteY239" fmla="*/ 2674620 h 4185920"/>
                <a:gd name="connsiteX240" fmla="*/ 3482340 w 11737340"/>
                <a:gd name="connsiteY240" fmla="*/ 2621280 h 4185920"/>
                <a:gd name="connsiteX241" fmla="*/ 3436620 w 11737340"/>
                <a:gd name="connsiteY241" fmla="*/ 2552700 h 4185920"/>
                <a:gd name="connsiteX242" fmla="*/ 3329940 w 11737340"/>
                <a:gd name="connsiteY242" fmla="*/ 2423160 h 4185920"/>
                <a:gd name="connsiteX243" fmla="*/ 3261360 w 11737340"/>
                <a:gd name="connsiteY243" fmla="*/ 2324100 h 4185920"/>
                <a:gd name="connsiteX244" fmla="*/ 3131820 w 11737340"/>
                <a:gd name="connsiteY244" fmla="*/ 2209800 h 4185920"/>
                <a:gd name="connsiteX245" fmla="*/ 3040380 w 11737340"/>
                <a:gd name="connsiteY245" fmla="*/ 2141220 h 4185920"/>
                <a:gd name="connsiteX246" fmla="*/ 2910840 w 11737340"/>
                <a:gd name="connsiteY246" fmla="*/ 2034540 h 4185920"/>
                <a:gd name="connsiteX247" fmla="*/ 2849880 w 11737340"/>
                <a:gd name="connsiteY247" fmla="*/ 1958340 h 4185920"/>
                <a:gd name="connsiteX248" fmla="*/ 2743200 w 11737340"/>
                <a:gd name="connsiteY248" fmla="*/ 1889760 h 4185920"/>
                <a:gd name="connsiteX249" fmla="*/ 2659380 w 11737340"/>
                <a:gd name="connsiteY249" fmla="*/ 1844040 h 4185920"/>
                <a:gd name="connsiteX250" fmla="*/ 2575560 w 11737340"/>
                <a:gd name="connsiteY250" fmla="*/ 1744980 h 4185920"/>
                <a:gd name="connsiteX251" fmla="*/ 2468880 w 11737340"/>
                <a:gd name="connsiteY251" fmla="*/ 1645920 h 4185920"/>
                <a:gd name="connsiteX252" fmla="*/ 2400300 w 11737340"/>
                <a:gd name="connsiteY252" fmla="*/ 1607820 h 4185920"/>
                <a:gd name="connsiteX253" fmla="*/ 2263140 w 11737340"/>
                <a:gd name="connsiteY253" fmla="*/ 1501140 h 4185920"/>
                <a:gd name="connsiteX254" fmla="*/ 2171700 w 11737340"/>
                <a:gd name="connsiteY254" fmla="*/ 1432560 h 4185920"/>
                <a:gd name="connsiteX255" fmla="*/ 2087880 w 11737340"/>
                <a:gd name="connsiteY255" fmla="*/ 1363980 h 4185920"/>
                <a:gd name="connsiteX256" fmla="*/ 1950720 w 11737340"/>
                <a:gd name="connsiteY256" fmla="*/ 1272540 h 4185920"/>
                <a:gd name="connsiteX257" fmla="*/ 1805940 w 11737340"/>
                <a:gd name="connsiteY257" fmla="*/ 1135380 h 4185920"/>
                <a:gd name="connsiteX258" fmla="*/ 1729740 w 11737340"/>
                <a:gd name="connsiteY258" fmla="*/ 1089660 h 4185920"/>
                <a:gd name="connsiteX259" fmla="*/ 1668780 w 11737340"/>
                <a:gd name="connsiteY259" fmla="*/ 1043940 h 4185920"/>
                <a:gd name="connsiteX260" fmla="*/ 1592580 w 11737340"/>
                <a:gd name="connsiteY260" fmla="*/ 990600 h 4185920"/>
                <a:gd name="connsiteX261" fmla="*/ 1470660 w 11737340"/>
                <a:gd name="connsiteY261" fmla="*/ 891540 h 4185920"/>
                <a:gd name="connsiteX262" fmla="*/ 1386840 w 11737340"/>
                <a:gd name="connsiteY262" fmla="*/ 845820 h 4185920"/>
                <a:gd name="connsiteX263" fmla="*/ 1318260 w 11737340"/>
                <a:gd name="connsiteY263" fmla="*/ 784860 h 4185920"/>
                <a:gd name="connsiteX264" fmla="*/ 1264920 w 11737340"/>
                <a:gd name="connsiteY264" fmla="*/ 723900 h 4185920"/>
                <a:gd name="connsiteX265" fmla="*/ 1181100 w 11737340"/>
                <a:gd name="connsiteY265" fmla="*/ 647700 h 4185920"/>
                <a:gd name="connsiteX266" fmla="*/ 1089660 w 11737340"/>
                <a:gd name="connsiteY266" fmla="*/ 624840 h 4185920"/>
                <a:gd name="connsiteX267" fmla="*/ 1021080 w 11737340"/>
                <a:gd name="connsiteY267" fmla="*/ 586740 h 4185920"/>
                <a:gd name="connsiteX268" fmla="*/ 937260 w 11737340"/>
                <a:gd name="connsiteY268" fmla="*/ 548640 h 4185920"/>
                <a:gd name="connsiteX269" fmla="*/ 830580 w 11737340"/>
                <a:gd name="connsiteY269" fmla="*/ 510540 h 4185920"/>
                <a:gd name="connsiteX270" fmla="*/ 754380 w 11737340"/>
                <a:gd name="connsiteY270" fmla="*/ 457200 h 4185920"/>
                <a:gd name="connsiteX271" fmla="*/ 708660 w 11737340"/>
                <a:gd name="connsiteY271" fmla="*/ 419100 h 4185920"/>
                <a:gd name="connsiteX272" fmla="*/ 609600 w 11737340"/>
                <a:gd name="connsiteY272" fmla="*/ 396240 h 4185920"/>
                <a:gd name="connsiteX273" fmla="*/ 548640 w 11737340"/>
                <a:gd name="connsiteY273" fmla="*/ 320040 h 4185920"/>
                <a:gd name="connsiteX274" fmla="*/ 510540 w 11737340"/>
                <a:gd name="connsiteY274" fmla="*/ 251460 h 4185920"/>
                <a:gd name="connsiteX275" fmla="*/ 464820 w 11737340"/>
                <a:gd name="connsiteY275" fmla="*/ 190500 h 4185920"/>
                <a:gd name="connsiteX276" fmla="*/ 411480 w 11737340"/>
                <a:gd name="connsiteY276" fmla="*/ 137160 h 4185920"/>
                <a:gd name="connsiteX277" fmla="*/ 373380 w 11737340"/>
                <a:gd name="connsiteY277" fmla="*/ 45720 h 4185920"/>
                <a:gd name="connsiteX278" fmla="*/ 342900 w 11737340"/>
                <a:gd name="connsiteY278" fmla="*/ 0 h 4185920"/>
                <a:gd name="connsiteX279" fmla="*/ 327660 w 11737340"/>
                <a:gd name="connsiteY279" fmla="*/ 60960 h 4185920"/>
                <a:gd name="connsiteX280" fmla="*/ 289560 w 11737340"/>
                <a:gd name="connsiteY280" fmla="*/ 91440 h 4185920"/>
                <a:gd name="connsiteX281" fmla="*/ 236220 w 11737340"/>
                <a:gd name="connsiteY281" fmla="*/ 114300 h 4185920"/>
                <a:gd name="connsiteX282" fmla="*/ 198120 w 11737340"/>
                <a:gd name="connsiteY282" fmla="*/ 175260 h 4185920"/>
                <a:gd name="connsiteX283" fmla="*/ 175260 w 11737340"/>
                <a:gd name="connsiteY283" fmla="*/ 228600 h 4185920"/>
                <a:gd name="connsiteX284" fmla="*/ 114300 w 11737340"/>
                <a:gd name="connsiteY284" fmla="*/ 236220 h 4185920"/>
                <a:gd name="connsiteX285" fmla="*/ 45720 w 11737340"/>
                <a:gd name="connsiteY285" fmla="*/ 251460 h 4185920"/>
                <a:gd name="connsiteX286" fmla="*/ 0 w 11737340"/>
                <a:gd name="connsiteY286" fmla="*/ 281940 h 4185920"/>
                <a:gd name="connsiteX287" fmla="*/ 68580 w 11737340"/>
                <a:gd name="connsiteY287" fmla="*/ 320040 h 4185920"/>
                <a:gd name="connsiteX0" fmla="*/ 68580 w 11737340"/>
                <a:gd name="connsiteY0" fmla="*/ 320040 h 4185920"/>
                <a:gd name="connsiteX1" fmla="*/ 121920 w 11737340"/>
                <a:gd name="connsiteY1" fmla="*/ 381000 h 4185920"/>
                <a:gd name="connsiteX2" fmla="*/ 198120 w 11737340"/>
                <a:gd name="connsiteY2" fmla="*/ 419100 h 4185920"/>
                <a:gd name="connsiteX3" fmla="*/ 320040 w 11737340"/>
                <a:gd name="connsiteY3" fmla="*/ 510540 h 4185920"/>
                <a:gd name="connsiteX4" fmla="*/ 411480 w 11737340"/>
                <a:gd name="connsiteY4" fmla="*/ 563880 h 4185920"/>
                <a:gd name="connsiteX5" fmla="*/ 472440 w 11737340"/>
                <a:gd name="connsiteY5" fmla="*/ 632460 h 4185920"/>
                <a:gd name="connsiteX6" fmla="*/ 601980 w 11737340"/>
                <a:gd name="connsiteY6" fmla="*/ 708660 h 4185920"/>
                <a:gd name="connsiteX7" fmla="*/ 739140 w 11737340"/>
                <a:gd name="connsiteY7" fmla="*/ 784860 h 4185920"/>
                <a:gd name="connsiteX8" fmla="*/ 861060 w 11737340"/>
                <a:gd name="connsiteY8" fmla="*/ 868680 h 4185920"/>
                <a:gd name="connsiteX9" fmla="*/ 944880 w 11737340"/>
                <a:gd name="connsiteY9" fmla="*/ 952500 h 4185920"/>
                <a:gd name="connsiteX10" fmla="*/ 1021080 w 11737340"/>
                <a:gd name="connsiteY10" fmla="*/ 1005840 h 4185920"/>
                <a:gd name="connsiteX11" fmla="*/ 1097280 w 11737340"/>
                <a:gd name="connsiteY11" fmla="*/ 1043940 h 4185920"/>
                <a:gd name="connsiteX12" fmla="*/ 1181100 w 11737340"/>
                <a:gd name="connsiteY12" fmla="*/ 1104900 h 4185920"/>
                <a:gd name="connsiteX13" fmla="*/ 1249680 w 11737340"/>
                <a:gd name="connsiteY13" fmla="*/ 1150620 h 4185920"/>
                <a:gd name="connsiteX14" fmla="*/ 1341120 w 11737340"/>
                <a:gd name="connsiteY14" fmla="*/ 1196340 h 4185920"/>
                <a:gd name="connsiteX15" fmla="*/ 1417320 w 11737340"/>
                <a:gd name="connsiteY15" fmla="*/ 1257300 h 4185920"/>
                <a:gd name="connsiteX16" fmla="*/ 1493520 w 11737340"/>
                <a:gd name="connsiteY16" fmla="*/ 1333500 h 4185920"/>
                <a:gd name="connsiteX17" fmla="*/ 1569720 w 11737340"/>
                <a:gd name="connsiteY17" fmla="*/ 1356360 h 4185920"/>
                <a:gd name="connsiteX18" fmla="*/ 1684020 w 11737340"/>
                <a:gd name="connsiteY18" fmla="*/ 1424940 h 4185920"/>
                <a:gd name="connsiteX19" fmla="*/ 1729740 w 11737340"/>
                <a:gd name="connsiteY19" fmla="*/ 1485900 h 4185920"/>
                <a:gd name="connsiteX20" fmla="*/ 1844040 w 11737340"/>
                <a:gd name="connsiteY20" fmla="*/ 1569720 h 4185920"/>
                <a:gd name="connsiteX21" fmla="*/ 1935480 w 11737340"/>
                <a:gd name="connsiteY21" fmla="*/ 1615440 h 4185920"/>
                <a:gd name="connsiteX22" fmla="*/ 2049780 w 11737340"/>
                <a:gd name="connsiteY22" fmla="*/ 1691640 h 4185920"/>
                <a:gd name="connsiteX23" fmla="*/ 2133600 w 11737340"/>
                <a:gd name="connsiteY23" fmla="*/ 1729740 h 4185920"/>
                <a:gd name="connsiteX24" fmla="*/ 2202180 w 11737340"/>
                <a:gd name="connsiteY24" fmla="*/ 1805940 h 4185920"/>
                <a:gd name="connsiteX25" fmla="*/ 2255520 w 11737340"/>
                <a:gd name="connsiteY25" fmla="*/ 1821180 h 4185920"/>
                <a:gd name="connsiteX26" fmla="*/ 2316480 w 11737340"/>
                <a:gd name="connsiteY26" fmla="*/ 1866900 h 4185920"/>
                <a:gd name="connsiteX27" fmla="*/ 2423160 w 11737340"/>
                <a:gd name="connsiteY27" fmla="*/ 2004060 h 4185920"/>
                <a:gd name="connsiteX28" fmla="*/ 2476500 w 11737340"/>
                <a:gd name="connsiteY28" fmla="*/ 2087880 h 4185920"/>
                <a:gd name="connsiteX29" fmla="*/ 2567940 w 11737340"/>
                <a:gd name="connsiteY29" fmla="*/ 2148840 h 4185920"/>
                <a:gd name="connsiteX30" fmla="*/ 2682240 w 11737340"/>
                <a:gd name="connsiteY30" fmla="*/ 2186940 h 4185920"/>
                <a:gd name="connsiteX31" fmla="*/ 2743200 w 11737340"/>
                <a:gd name="connsiteY31" fmla="*/ 2209800 h 4185920"/>
                <a:gd name="connsiteX32" fmla="*/ 2811780 w 11737340"/>
                <a:gd name="connsiteY32" fmla="*/ 2247900 h 4185920"/>
                <a:gd name="connsiteX33" fmla="*/ 2887980 w 11737340"/>
                <a:gd name="connsiteY33" fmla="*/ 2301240 h 4185920"/>
                <a:gd name="connsiteX34" fmla="*/ 2979420 w 11737340"/>
                <a:gd name="connsiteY34" fmla="*/ 2385060 h 4185920"/>
                <a:gd name="connsiteX35" fmla="*/ 3055620 w 11737340"/>
                <a:gd name="connsiteY35" fmla="*/ 2461260 h 4185920"/>
                <a:gd name="connsiteX36" fmla="*/ 3139440 w 11737340"/>
                <a:gd name="connsiteY36" fmla="*/ 2537460 h 4185920"/>
                <a:gd name="connsiteX37" fmla="*/ 3261360 w 11737340"/>
                <a:gd name="connsiteY37" fmla="*/ 2628900 h 4185920"/>
                <a:gd name="connsiteX38" fmla="*/ 3345180 w 11737340"/>
                <a:gd name="connsiteY38" fmla="*/ 2720340 h 4185920"/>
                <a:gd name="connsiteX39" fmla="*/ 3444240 w 11737340"/>
                <a:gd name="connsiteY39" fmla="*/ 2796540 h 4185920"/>
                <a:gd name="connsiteX40" fmla="*/ 3558540 w 11737340"/>
                <a:gd name="connsiteY40" fmla="*/ 2872740 h 4185920"/>
                <a:gd name="connsiteX41" fmla="*/ 3619500 w 11737340"/>
                <a:gd name="connsiteY41" fmla="*/ 2979420 h 4185920"/>
                <a:gd name="connsiteX42" fmla="*/ 3619500 w 11737340"/>
                <a:gd name="connsiteY42" fmla="*/ 2979420 h 4185920"/>
                <a:gd name="connsiteX43" fmla="*/ 3649980 w 11737340"/>
                <a:gd name="connsiteY43" fmla="*/ 3048000 h 4185920"/>
                <a:gd name="connsiteX44" fmla="*/ 3703320 w 11737340"/>
                <a:gd name="connsiteY44" fmla="*/ 3086100 h 4185920"/>
                <a:gd name="connsiteX45" fmla="*/ 3764280 w 11737340"/>
                <a:gd name="connsiteY45" fmla="*/ 3063240 h 4185920"/>
                <a:gd name="connsiteX46" fmla="*/ 3848100 w 11737340"/>
                <a:gd name="connsiteY46" fmla="*/ 3025140 h 4185920"/>
                <a:gd name="connsiteX47" fmla="*/ 3916680 w 11737340"/>
                <a:gd name="connsiteY47" fmla="*/ 3032760 h 4185920"/>
                <a:gd name="connsiteX48" fmla="*/ 4030980 w 11737340"/>
                <a:gd name="connsiteY48" fmla="*/ 3063240 h 4185920"/>
                <a:gd name="connsiteX49" fmla="*/ 4137660 w 11737340"/>
                <a:gd name="connsiteY49" fmla="*/ 3101340 h 4185920"/>
                <a:gd name="connsiteX50" fmla="*/ 4259580 w 11737340"/>
                <a:gd name="connsiteY50" fmla="*/ 3147060 h 4185920"/>
                <a:gd name="connsiteX51" fmla="*/ 4381500 w 11737340"/>
                <a:gd name="connsiteY51" fmla="*/ 3192780 h 4185920"/>
                <a:gd name="connsiteX52" fmla="*/ 4526280 w 11737340"/>
                <a:gd name="connsiteY52" fmla="*/ 3276600 h 4185920"/>
                <a:gd name="connsiteX53" fmla="*/ 4587240 w 11737340"/>
                <a:gd name="connsiteY53" fmla="*/ 3299460 h 4185920"/>
                <a:gd name="connsiteX54" fmla="*/ 4610100 w 11737340"/>
                <a:gd name="connsiteY54" fmla="*/ 3352800 h 4185920"/>
                <a:gd name="connsiteX55" fmla="*/ 4648200 w 11737340"/>
                <a:gd name="connsiteY55" fmla="*/ 3436620 h 4185920"/>
                <a:gd name="connsiteX56" fmla="*/ 4671060 w 11737340"/>
                <a:gd name="connsiteY56" fmla="*/ 3520440 h 4185920"/>
                <a:gd name="connsiteX57" fmla="*/ 4678680 w 11737340"/>
                <a:gd name="connsiteY57" fmla="*/ 3589020 h 4185920"/>
                <a:gd name="connsiteX58" fmla="*/ 4686300 w 11737340"/>
                <a:gd name="connsiteY58" fmla="*/ 3649980 h 4185920"/>
                <a:gd name="connsiteX59" fmla="*/ 4724400 w 11737340"/>
                <a:gd name="connsiteY59" fmla="*/ 3680460 h 4185920"/>
                <a:gd name="connsiteX60" fmla="*/ 4785360 w 11737340"/>
                <a:gd name="connsiteY60" fmla="*/ 3672840 h 4185920"/>
                <a:gd name="connsiteX61" fmla="*/ 4869180 w 11737340"/>
                <a:gd name="connsiteY61" fmla="*/ 3703320 h 4185920"/>
                <a:gd name="connsiteX62" fmla="*/ 4914900 w 11737340"/>
                <a:gd name="connsiteY62" fmla="*/ 3756660 h 4185920"/>
                <a:gd name="connsiteX63" fmla="*/ 5105400 w 11737340"/>
                <a:gd name="connsiteY63" fmla="*/ 3832860 h 4185920"/>
                <a:gd name="connsiteX64" fmla="*/ 5173980 w 11737340"/>
                <a:gd name="connsiteY64" fmla="*/ 3886200 h 4185920"/>
                <a:gd name="connsiteX65" fmla="*/ 5242560 w 11737340"/>
                <a:gd name="connsiteY65" fmla="*/ 3924300 h 4185920"/>
                <a:gd name="connsiteX66" fmla="*/ 5364480 w 11737340"/>
                <a:gd name="connsiteY66" fmla="*/ 3962400 h 4185920"/>
                <a:gd name="connsiteX67" fmla="*/ 5516880 w 11737340"/>
                <a:gd name="connsiteY67" fmla="*/ 4046220 h 4185920"/>
                <a:gd name="connsiteX68" fmla="*/ 5585460 w 11737340"/>
                <a:gd name="connsiteY68" fmla="*/ 4099560 h 4185920"/>
                <a:gd name="connsiteX69" fmla="*/ 5661660 w 11737340"/>
                <a:gd name="connsiteY69" fmla="*/ 4122420 h 4185920"/>
                <a:gd name="connsiteX70" fmla="*/ 5745480 w 11737340"/>
                <a:gd name="connsiteY70" fmla="*/ 4130040 h 4185920"/>
                <a:gd name="connsiteX71" fmla="*/ 5836920 w 11737340"/>
                <a:gd name="connsiteY71" fmla="*/ 4130040 h 4185920"/>
                <a:gd name="connsiteX72" fmla="*/ 5943600 w 11737340"/>
                <a:gd name="connsiteY72" fmla="*/ 4165600 h 4185920"/>
                <a:gd name="connsiteX73" fmla="*/ 6042660 w 11737340"/>
                <a:gd name="connsiteY73" fmla="*/ 4185920 h 4185920"/>
                <a:gd name="connsiteX74" fmla="*/ 6167120 w 11737340"/>
                <a:gd name="connsiteY74" fmla="*/ 4160520 h 4185920"/>
                <a:gd name="connsiteX75" fmla="*/ 6286500 w 11737340"/>
                <a:gd name="connsiteY75" fmla="*/ 4114800 h 4185920"/>
                <a:gd name="connsiteX76" fmla="*/ 6393180 w 11737340"/>
                <a:gd name="connsiteY76" fmla="*/ 4053840 h 4185920"/>
                <a:gd name="connsiteX77" fmla="*/ 6484620 w 11737340"/>
                <a:gd name="connsiteY77" fmla="*/ 4038600 h 4185920"/>
                <a:gd name="connsiteX78" fmla="*/ 6583680 w 11737340"/>
                <a:gd name="connsiteY78" fmla="*/ 3970020 h 4185920"/>
                <a:gd name="connsiteX79" fmla="*/ 6697980 w 11737340"/>
                <a:gd name="connsiteY79" fmla="*/ 3886200 h 4185920"/>
                <a:gd name="connsiteX80" fmla="*/ 6751320 w 11737340"/>
                <a:gd name="connsiteY80" fmla="*/ 3822700 h 4185920"/>
                <a:gd name="connsiteX81" fmla="*/ 6855460 w 11737340"/>
                <a:gd name="connsiteY81" fmla="*/ 3764280 h 4185920"/>
                <a:gd name="connsiteX82" fmla="*/ 6959600 w 11737340"/>
                <a:gd name="connsiteY82" fmla="*/ 3629660 h 4185920"/>
                <a:gd name="connsiteX83" fmla="*/ 7056120 w 11737340"/>
                <a:gd name="connsiteY83" fmla="*/ 3528060 h 4185920"/>
                <a:gd name="connsiteX84" fmla="*/ 7165340 w 11737340"/>
                <a:gd name="connsiteY84" fmla="*/ 3454400 h 4185920"/>
                <a:gd name="connsiteX85" fmla="*/ 7287260 w 11737340"/>
                <a:gd name="connsiteY85" fmla="*/ 3296920 h 4185920"/>
                <a:gd name="connsiteX86" fmla="*/ 7338060 w 11737340"/>
                <a:gd name="connsiteY86" fmla="*/ 3200400 h 4185920"/>
                <a:gd name="connsiteX87" fmla="*/ 7383780 w 11737340"/>
                <a:gd name="connsiteY87" fmla="*/ 3144520 h 4185920"/>
                <a:gd name="connsiteX88" fmla="*/ 7444740 w 11737340"/>
                <a:gd name="connsiteY88" fmla="*/ 3093720 h 4185920"/>
                <a:gd name="connsiteX89" fmla="*/ 7513320 w 11737340"/>
                <a:gd name="connsiteY89" fmla="*/ 3101340 h 4185920"/>
                <a:gd name="connsiteX90" fmla="*/ 7576820 w 11737340"/>
                <a:gd name="connsiteY90" fmla="*/ 3093720 h 4185920"/>
                <a:gd name="connsiteX91" fmla="*/ 7729220 w 11737340"/>
                <a:gd name="connsiteY91" fmla="*/ 3136900 h 4185920"/>
                <a:gd name="connsiteX92" fmla="*/ 7833360 w 11737340"/>
                <a:gd name="connsiteY92" fmla="*/ 3180080 h 4185920"/>
                <a:gd name="connsiteX93" fmla="*/ 7967980 w 11737340"/>
                <a:gd name="connsiteY93" fmla="*/ 3208020 h 4185920"/>
                <a:gd name="connsiteX94" fmla="*/ 8161020 w 11737340"/>
                <a:gd name="connsiteY94" fmla="*/ 3296920 h 4185920"/>
                <a:gd name="connsiteX95" fmla="*/ 8293100 w 11737340"/>
                <a:gd name="connsiteY95" fmla="*/ 3370580 h 4185920"/>
                <a:gd name="connsiteX96" fmla="*/ 8371840 w 11737340"/>
                <a:gd name="connsiteY96" fmla="*/ 3395980 h 4185920"/>
                <a:gd name="connsiteX97" fmla="*/ 8468360 w 11737340"/>
                <a:gd name="connsiteY97" fmla="*/ 3434080 h 4185920"/>
                <a:gd name="connsiteX98" fmla="*/ 8582660 w 11737340"/>
                <a:gd name="connsiteY98" fmla="*/ 3528060 h 4185920"/>
                <a:gd name="connsiteX99" fmla="*/ 8641080 w 11737340"/>
                <a:gd name="connsiteY99" fmla="*/ 3566160 h 4185920"/>
                <a:gd name="connsiteX100" fmla="*/ 8702040 w 11737340"/>
                <a:gd name="connsiteY100" fmla="*/ 3604260 h 4185920"/>
                <a:gd name="connsiteX101" fmla="*/ 8763000 w 11737340"/>
                <a:gd name="connsiteY101" fmla="*/ 3634740 h 4185920"/>
                <a:gd name="connsiteX102" fmla="*/ 8846820 w 11737340"/>
                <a:gd name="connsiteY102" fmla="*/ 3632200 h 4185920"/>
                <a:gd name="connsiteX103" fmla="*/ 8968740 w 11737340"/>
                <a:gd name="connsiteY103" fmla="*/ 3634740 h 4185920"/>
                <a:gd name="connsiteX104" fmla="*/ 9060180 w 11737340"/>
                <a:gd name="connsiteY104" fmla="*/ 3642360 h 4185920"/>
                <a:gd name="connsiteX105" fmla="*/ 9151620 w 11737340"/>
                <a:gd name="connsiteY105" fmla="*/ 3657600 h 4185920"/>
                <a:gd name="connsiteX106" fmla="*/ 9230360 w 11737340"/>
                <a:gd name="connsiteY106" fmla="*/ 3657600 h 4185920"/>
                <a:gd name="connsiteX107" fmla="*/ 9331960 w 11737340"/>
                <a:gd name="connsiteY107" fmla="*/ 3629660 h 4185920"/>
                <a:gd name="connsiteX108" fmla="*/ 9433560 w 11737340"/>
                <a:gd name="connsiteY108" fmla="*/ 3589020 h 4185920"/>
                <a:gd name="connsiteX109" fmla="*/ 9535160 w 11737340"/>
                <a:gd name="connsiteY109" fmla="*/ 3540760 h 4185920"/>
                <a:gd name="connsiteX110" fmla="*/ 9646920 w 11737340"/>
                <a:gd name="connsiteY110" fmla="*/ 3489960 h 4185920"/>
                <a:gd name="connsiteX111" fmla="*/ 9784080 w 11737340"/>
                <a:gd name="connsiteY111" fmla="*/ 3444240 h 4185920"/>
                <a:gd name="connsiteX112" fmla="*/ 9860280 w 11737340"/>
                <a:gd name="connsiteY112" fmla="*/ 3383280 h 4185920"/>
                <a:gd name="connsiteX113" fmla="*/ 9921240 w 11737340"/>
                <a:gd name="connsiteY113" fmla="*/ 3314700 h 4185920"/>
                <a:gd name="connsiteX114" fmla="*/ 9997440 w 11737340"/>
                <a:gd name="connsiteY114" fmla="*/ 3208020 h 4185920"/>
                <a:gd name="connsiteX115" fmla="*/ 10043160 w 11737340"/>
                <a:gd name="connsiteY115" fmla="*/ 3101340 h 4185920"/>
                <a:gd name="connsiteX116" fmla="*/ 10104120 w 11737340"/>
                <a:gd name="connsiteY116" fmla="*/ 3017520 h 4185920"/>
                <a:gd name="connsiteX117" fmla="*/ 10157460 w 11737340"/>
                <a:gd name="connsiteY117" fmla="*/ 2933700 h 4185920"/>
                <a:gd name="connsiteX118" fmla="*/ 10218420 w 11737340"/>
                <a:gd name="connsiteY118" fmla="*/ 2849880 h 4185920"/>
                <a:gd name="connsiteX119" fmla="*/ 10294620 w 11737340"/>
                <a:gd name="connsiteY119" fmla="*/ 2735580 h 4185920"/>
                <a:gd name="connsiteX120" fmla="*/ 10347960 w 11737340"/>
                <a:gd name="connsiteY120" fmla="*/ 2621280 h 4185920"/>
                <a:gd name="connsiteX121" fmla="*/ 10431780 w 11737340"/>
                <a:gd name="connsiteY121" fmla="*/ 2499360 h 4185920"/>
                <a:gd name="connsiteX122" fmla="*/ 10500360 w 11737340"/>
                <a:gd name="connsiteY122" fmla="*/ 2354580 h 4185920"/>
                <a:gd name="connsiteX123" fmla="*/ 10553700 w 11737340"/>
                <a:gd name="connsiteY123" fmla="*/ 2263140 h 4185920"/>
                <a:gd name="connsiteX124" fmla="*/ 10584180 w 11737340"/>
                <a:gd name="connsiteY124" fmla="*/ 2194560 h 4185920"/>
                <a:gd name="connsiteX125" fmla="*/ 10624820 w 11737340"/>
                <a:gd name="connsiteY125" fmla="*/ 2125980 h 4185920"/>
                <a:gd name="connsiteX126" fmla="*/ 10675620 w 11737340"/>
                <a:gd name="connsiteY126" fmla="*/ 2049780 h 4185920"/>
                <a:gd name="connsiteX127" fmla="*/ 10690860 w 11737340"/>
                <a:gd name="connsiteY127" fmla="*/ 1988820 h 4185920"/>
                <a:gd name="connsiteX128" fmla="*/ 10713720 w 11737340"/>
                <a:gd name="connsiteY128" fmla="*/ 1927860 h 4185920"/>
                <a:gd name="connsiteX129" fmla="*/ 10767060 w 11737340"/>
                <a:gd name="connsiteY129" fmla="*/ 1859280 h 4185920"/>
                <a:gd name="connsiteX130" fmla="*/ 10873740 w 11737340"/>
                <a:gd name="connsiteY130" fmla="*/ 1828800 h 4185920"/>
                <a:gd name="connsiteX131" fmla="*/ 11079480 w 11737340"/>
                <a:gd name="connsiteY131" fmla="*/ 1767840 h 4185920"/>
                <a:gd name="connsiteX132" fmla="*/ 11247120 w 11737340"/>
                <a:gd name="connsiteY132" fmla="*/ 1684020 h 4185920"/>
                <a:gd name="connsiteX133" fmla="*/ 11407140 w 11737340"/>
                <a:gd name="connsiteY133" fmla="*/ 1628140 h 4185920"/>
                <a:gd name="connsiteX134" fmla="*/ 11490960 w 11737340"/>
                <a:gd name="connsiteY134" fmla="*/ 1577340 h 4185920"/>
                <a:gd name="connsiteX135" fmla="*/ 11635740 w 11737340"/>
                <a:gd name="connsiteY135" fmla="*/ 1508760 h 4185920"/>
                <a:gd name="connsiteX136" fmla="*/ 11737340 w 11737340"/>
                <a:gd name="connsiteY136" fmla="*/ 1442720 h 4185920"/>
                <a:gd name="connsiteX137" fmla="*/ 11620500 w 11737340"/>
                <a:gd name="connsiteY137" fmla="*/ 1417320 h 4185920"/>
                <a:gd name="connsiteX138" fmla="*/ 11567160 w 11737340"/>
                <a:gd name="connsiteY138" fmla="*/ 1379220 h 4185920"/>
                <a:gd name="connsiteX139" fmla="*/ 11498580 w 11737340"/>
                <a:gd name="connsiteY139" fmla="*/ 1318260 h 4185920"/>
                <a:gd name="connsiteX140" fmla="*/ 11468100 w 11737340"/>
                <a:gd name="connsiteY140" fmla="*/ 1280160 h 4185920"/>
                <a:gd name="connsiteX141" fmla="*/ 11442700 w 11737340"/>
                <a:gd name="connsiteY141" fmla="*/ 1231900 h 4185920"/>
                <a:gd name="connsiteX142" fmla="*/ 11384280 w 11737340"/>
                <a:gd name="connsiteY142" fmla="*/ 1310640 h 4185920"/>
                <a:gd name="connsiteX143" fmla="*/ 11353800 w 11737340"/>
                <a:gd name="connsiteY143" fmla="*/ 1356360 h 4185920"/>
                <a:gd name="connsiteX144" fmla="*/ 11224260 w 11737340"/>
                <a:gd name="connsiteY144" fmla="*/ 1417320 h 4185920"/>
                <a:gd name="connsiteX145" fmla="*/ 11109960 w 11737340"/>
                <a:gd name="connsiteY145" fmla="*/ 1463040 h 4185920"/>
                <a:gd name="connsiteX146" fmla="*/ 10911840 w 11737340"/>
                <a:gd name="connsiteY146" fmla="*/ 1524000 h 4185920"/>
                <a:gd name="connsiteX147" fmla="*/ 10774680 w 11737340"/>
                <a:gd name="connsiteY147" fmla="*/ 1546860 h 4185920"/>
                <a:gd name="connsiteX148" fmla="*/ 10675620 w 11737340"/>
                <a:gd name="connsiteY148" fmla="*/ 1615440 h 4185920"/>
                <a:gd name="connsiteX149" fmla="*/ 10568940 w 11737340"/>
                <a:gd name="connsiteY149" fmla="*/ 1676400 h 4185920"/>
                <a:gd name="connsiteX150" fmla="*/ 10485120 w 11737340"/>
                <a:gd name="connsiteY150" fmla="*/ 1760220 h 4185920"/>
                <a:gd name="connsiteX151" fmla="*/ 10454640 w 11737340"/>
                <a:gd name="connsiteY151" fmla="*/ 1836420 h 4185920"/>
                <a:gd name="connsiteX152" fmla="*/ 10416540 w 11737340"/>
                <a:gd name="connsiteY152" fmla="*/ 1927860 h 4185920"/>
                <a:gd name="connsiteX153" fmla="*/ 10401300 w 11737340"/>
                <a:gd name="connsiteY153" fmla="*/ 2004060 h 4185920"/>
                <a:gd name="connsiteX154" fmla="*/ 10363200 w 11737340"/>
                <a:gd name="connsiteY154" fmla="*/ 2095500 h 4185920"/>
                <a:gd name="connsiteX155" fmla="*/ 10317480 w 11737340"/>
                <a:gd name="connsiteY155" fmla="*/ 2225040 h 4185920"/>
                <a:gd name="connsiteX156" fmla="*/ 10287000 w 11737340"/>
                <a:gd name="connsiteY156" fmla="*/ 2346960 h 4185920"/>
                <a:gd name="connsiteX157" fmla="*/ 10218420 w 11737340"/>
                <a:gd name="connsiteY157" fmla="*/ 2499360 h 4185920"/>
                <a:gd name="connsiteX158" fmla="*/ 10134600 w 11737340"/>
                <a:gd name="connsiteY158" fmla="*/ 2621280 h 4185920"/>
                <a:gd name="connsiteX159" fmla="*/ 10043160 w 11737340"/>
                <a:gd name="connsiteY159" fmla="*/ 2735580 h 4185920"/>
                <a:gd name="connsiteX160" fmla="*/ 9974580 w 11737340"/>
                <a:gd name="connsiteY160" fmla="*/ 2857500 h 4185920"/>
                <a:gd name="connsiteX161" fmla="*/ 9906000 w 11737340"/>
                <a:gd name="connsiteY161" fmla="*/ 2941320 h 4185920"/>
                <a:gd name="connsiteX162" fmla="*/ 9860280 w 11737340"/>
                <a:gd name="connsiteY162" fmla="*/ 3032760 h 4185920"/>
                <a:gd name="connsiteX163" fmla="*/ 9806940 w 11737340"/>
                <a:gd name="connsiteY163" fmla="*/ 3116580 h 4185920"/>
                <a:gd name="connsiteX164" fmla="*/ 9715500 w 11737340"/>
                <a:gd name="connsiteY164" fmla="*/ 3208020 h 4185920"/>
                <a:gd name="connsiteX165" fmla="*/ 9616440 w 11737340"/>
                <a:gd name="connsiteY165" fmla="*/ 3261360 h 4185920"/>
                <a:gd name="connsiteX166" fmla="*/ 9532620 w 11737340"/>
                <a:gd name="connsiteY166" fmla="*/ 3329940 h 4185920"/>
                <a:gd name="connsiteX167" fmla="*/ 9471660 w 11737340"/>
                <a:gd name="connsiteY167" fmla="*/ 3375660 h 4185920"/>
                <a:gd name="connsiteX168" fmla="*/ 9410700 w 11737340"/>
                <a:gd name="connsiteY168" fmla="*/ 3429000 h 4185920"/>
                <a:gd name="connsiteX169" fmla="*/ 9288780 w 11737340"/>
                <a:gd name="connsiteY169" fmla="*/ 3436620 h 4185920"/>
                <a:gd name="connsiteX170" fmla="*/ 9166860 w 11737340"/>
                <a:gd name="connsiteY170" fmla="*/ 3444240 h 4185920"/>
                <a:gd name="connsiteX171" fmla="*/ 9029700 w 11737340"/>
                <a:gd name="connsiteY171" fmla="*/ 3413760 h 4185920"/>
                <a:gd name="connsiteX172" fmla="*/ 8823960 w 11737340"/>
                <a:gd name="connsiteY172" fmla="*/ 3360420 h 4185920"/>
                <a:gd name="connsiteX173" fmla="*/ 8679180 w 11737340"/>
                <a:gd name="connsiteY173" fmla="*/ 3329940 h 4185920"/>
                <a:gd name="connsiteX174" fmla="*/ 8572500 w 11737340"/>
                <a:gd name="connsiteY174" fmla="*/ 3276600 h 4185920"/>
                <a:gd name="connsiteX175" fmla="*/ 8465820 w 11737340"/>
                <a:gd name="connsiteY175" fmla="*/ 3215640 h 4185920"/>
                <a:gd name="connsiteX176" fmla="*/ 8321040 w 11737340"/>
                <a:gd name="connsiteY176" fmla="*/ 3177540 h 4185920"/>
                <a:gd name="connsiteX177" fmla="*/ 8199120 w 11737340"/>
                <a:gd name="connsiteY177" fmla="*/ 3131820 h 4185920"/>
                <a:gd name="connsiteX178" fmla="*/ 8069580 w 11737340"/>
                <a:gd name="connsiteY178" fmla="*/ 3078480 h 4185920"/>
                <a:gd name="connsiteX179" fmla="*/ 7917180 w 11737340"/>
                <a:gd name="connsiteY179" fmla="*/ 2994660 h 4185920"/>
                <a:gd name="connsiteX180" fmla="*/ 7787640 w 11737340"/>
                <a:gd name="connsiteY180" fmla="*/ 2971800 h 4185920"/>
                <a:gd name="connsiteX181" fmla="*/ 7719060 w 11737340"/>
                <a:gd name="connsiteY181" fmla="*/ 2933700 h 4185920"/>
                <a:gd name="connsiteX182" fmla="*/ 7612380 w 11737340"/>
                <a:gd name="connsiteY182" fmla="*/ 2903220 h 4185920"/>
                <a:gd name="connsiteX183" fmla="*/ 7566660 w 11737340"/>
                <a:gd name="connsiteY183" fmla="*/ 2887980 h 4185920"/>
                <a:gd name="connsiteX184" fmla="*/ 7551420 w 11737340"/>
                <a:gd name="connsiteY184" fmla="*/ 2849880 h 4185920"/>
                <a:gd name="connsiteX185" fmla="*/ 7533640 w 11737340"/>
                <a:gd name="connsiteY185" fmla="*/ 2788920 h 4185920"/>
                <a:gd name="connsiteX186" fmla="*/ 7475220 w 11737340"/>
                <a:gd name="connsiteY186" fmla="*/ 2857500 h 4185920"/>
                <a:gd name="connsiteX187" fmla="*/ 7414260 w 11737340"/>
                <a:gd name="connsiteY187" fmla="*/ 2887980 h 4185920"/>
                <a:gd name="connsiteX188" fmla="*/ 7345680 w 11737340"/>
                <a:gd name="connsiteY188" fmla="*/ 2971800 h 4185920"/>
                <a:gd name="connsiteX189" fmla="*/ 7315200 w 11737340"/>
                <a:gd name="connsiteY189" fmla="*/ 2994660 h 4185920"/>
                <a:gd name="connsiteX190" fmla="*/ 7261860 w 11737340"/>
                <a:gd name="connsiteY190" fmla="*/ 3009900 h 4185920"/>
                <a:gd name="connsiteX191" fmla="*/ 7193280 w 11737340"/>
                <a:gd name="connsiteY191" fmla="*/ 3025140 h 4185920"/>
                <a:gd name="connsiteX192" fmla="*/ 7155180 w 11737340"/>
                <a:gd name="connsiteY192" fmla="*/ 3078480 h 4185920"/>
                <a:gd name="connsiteX193" fmla="*/ 7109460 w 11737340"/>
                <a:gd name="connsiteY193" fmla="*/ 3154680 h 4185920"/>
                <a:gd name="connsiteX194" fmla="*/ 7048500 w 11737340"/>
                <a:gd name="connsiteY194" fmla="*/ 3246120 h 4185920"/>
                <a:gd name="connsiteX195" fmla="*/ 6995160 w 11737340"/>
                <a:gd name="connsiteY195" fmla="*/ 3307080 h 4185920"/>
                <a:gd name="connsiteX196" fmla="*/ 6972300 w 11737340"/>
                <a:gd name="connsiteY196" fmla="*/ 3352800 h 4185920"/>
                <a:gd name="connsiteX197" fmla="*/ 6949440 w 11737340"/>
                <a:gd name="connsiteY197" fmla="*/ 3413760 h 4185920"/>
                <a:gd name="connsiteX198" fmla="*/ 6949440 w 11737340"/>
                <a:gd name="connsiteY198" fmla="*/ 3413760 h 4185920"/>
                <a:gd name="connsiteX199" fmla="*/ 6911340 w 11737340"/>
                <a:gd name="connsiteY199" fmla="*/ 3474720 h 4185920"/>
                <a:gd name="connsiteX200" fmla="*/ 6888480 w 11737340"/>
                <a:gd name="connsiteY200" fmla="*/ 3505200 h 4185920"/>
                <a:gd name="connsiteX201" fmla="*/ 6819900 w 11737340"/>
                <a:gd name="connsiteY201" fmla="*/ 3566160 h 4185920"/>
                <a:gd name="connsiteX202" fmla="*/ 6731000 w 11737340"/>
                <a:gd name="connsiteY202" fmla="*/ 3599180 h 4185920"/>
                <a:gd name="connsiteX203" fmla="*/ 6675120 w 11737340"/>
                <a:gd name="connsiteY203" fmla="*/ 3657600 h 4185920"/>
                <a:gd name="connsiteX204" fmla="*/ 6629400 w 11737340"/>
                <a:gd name="connsiteY204" fmla="*/ 3718560 h 4185920"/>
                <a:gd name="connsiteX205" fmla="*/ 6576060 w 11737340"/>
                <a:gd name="connsiteY205" fmla="*/ 3779520 h 4185920"/>
                <a:gd name="connsiteX206" fmla="*/ 6484620 w 11737340"/>
                <a:gd name="connsiteY206" fmla="*/ 3817620 h 4185920"/>
                <a:gd name="connsiteX207" fmla="*/ 6400800 w 11737340"/>
                <a:gd name="connsiteY207" fmla="*/ 3832860 h 4185920"/>
                <a:gd name="connsiteX208" fmla="*/ 6263640 w 11737340"/>
                <a:gd name="connsiteY208" fmla="*/ 3870960 h 4185920"/>
                <a:gd name="connsiteX209" fmla="*/ 6126480 w 11737340"/>
                <a:gd name="connsiteY209" fmla="*/ 3901440 h 4185920"/>
                <a:gd name="connsiteX210" fmla="*/ 6027420 w 11737340"/>
                <a:gd name="connsiteY210" fmla="*/ 3916680 h 4185920"/>
                <a:gd name="connsiteX211" fmla="*/ 5890260 w 11737340"/>
                <a:gd name="connsiteY211" fmla="*/ 3878580 h 4185920"/>
                <a:gd name="connsiteX212" fmla="*/ 5821680 w 11737340"/>
                <a:gd name="connsiteY212" fmla="*/ 3863340 h 4185920"/>
                <a:gd name="connsiteX213" fmla="*/ 5737860 w 11737340"/>
                <a:gd name="connsiteY213" fmla="*/ 3825240 h 4185920"/>
                <a:gd name="connsiteX214" fmla="*/ 5638800 w 11737340"/>
                <a:gd name="connsiteY214" fmla="*/ 3794760 h 4185920"/>
                <a:gd name="connsiteX215" fmla="*/ 5524500 w 11737340"/>
                <a:gd name="connsiteY215" fmla="*/ 3756660 h 4185920"/>
                <a:gd name="connsiteX216" fmla="*/ 5448300 w 11737340"/>
                <a:gd name="connsiteY216" fmla="*/ 3718560 h 4185920"/>
                <a:gd name="connsiteX217" fmla="*/ 5349240 w 11737340"/>
                <a:gd name="connsiteY217" fmla="*/ 3657600 h 4185920"/>
                <a:gd name="connsiteX218" fmla="*/ 5295900 w 11737340"/>
                <a:gd name="connsiteY218" fmla="*/ 3619500 h 4185920"/>
                <a:gd name="connsiteX219" fmla="*/ 5234940 w 11737340"/>
                <a:gd name="connsiteY219" fmla="*/ 3596640 h 4185920"/>
                <a:gd name="connsiteX220" fmla="*/ 5135880 w 11737340"/>
                <a:gd name="connsiteY220" fmla="*/ 3550920 h 4185920"/>
                <a:gd name="connsiteX221" fmla="*/ 5059680 w 11737340"/>
                <a:gd name="connsiteY221" fmla="*/ 3505200 h 4185920"/>
                <a:gd name="connsiteX222" fmla="*/ 5029200 w 11737340"/>
                <a:gd name="connsiteY222" fmla="*/ 3482340 h 4185920"/>
                <a:gd name="connsiteX223" fmla="*/ 4960620 w 11737340"/>
                <a:gd name="connsiteY223" fmla="*/ 3413760 h 4185920"/>
                <a:gd name="connsiteX224" fmla="*/ 4876800 w 11737340"/>
                <a:gd name="connsiteY224" fmla="*/ 3299460 h 4185920"/>
                <a:gd name="connsiteX225" fmla="*/ 4808220 w 11737340"/>
                <a:gd name="connsiteY225" fmla="*/ 3200400 h 4185920"/>
                <a:gd name="connsiteX226" fmla="*/ 4777740 w 11737340"/>
                <a:gd name="connsiteY226" fmla="*/ 3147060 h 4185920"/>
                <a:gd name="connsiteX227" fmla="*/ 4724400 w 11737340"/>
                <a:gd name="connsiteY227" fmla="*/ 3108960 h 4185920"/>
                <a:gd name="connsiteX228" fmla="*/ 4648200 w 11737340"/>
                <a:gd name="connsiteY228" fmla="*/ 3063240 h 4185920"/>
                <a:gd name="connsiteX229" fmla="*/ 4533900 w 11737340"/>
                <a:gd name="connsiteY229" fmla="*/ 2979420 h 4185920"/>
                <a:gd name="connsiteX230" fmla="*/ 4427220 w 11737340"/>
                <a:gd name="connsiteY230" fmla="*/ 2941320 h 4185920"/>
                <a:gd name="connsiteX231" fmla="*/ 4366260 w 11737340"/>
                <a:gd name="connsiteY231" fmla="*/ 2903220 h 4185920"/>
                <a:gd name="connsiteX232" fmla="*/ 4244340 w 11737340"/>
                <a:gd name="connsiteY232" fmla="*/ 2842260 h 4185920"/>
                <a:gd name="connsiteX233" fmla="*/ 4145280 w 11737340"/>
                <a:gd name="connsiteY233" fmla="*/ 2811780 h 4185920"/>
                <a:gd name="connsiteX234" fmla="*/ 4038600 w 11737340"/>
                <a:gd name="connsiteY234" fmla="*/ 2804160 h 4185920"/>
                <a:gd name="connsiteX235" fmla="*/ 3954780 w 11737340"/>
                <a:gd name="connsiteY235" fmla="*/ 2819400 h 4185920"/>
                <a:gd name="connsiteX236" fmla="*/ 3863340 w 11737340"/>
                <a:gd name="connsiteY236" fmla="*/ 2804160 h 4185920"/>
                <a:gd name="connsiteX237" fmla="*/ 3741420 w 11737340"/>
                <a:gd name="connsiteY237" fmla="*/ 2781300 h 4185920"/>
                <a:gd name="connsiteX238" fmla="*/ 3649980 w 11737340"/>
                <a:gd name="connsiteY238" fmla="*/ 2743200 h 4185920"/>
                <a:gd name="connsiteX239" fmla="*/ 3573780 w 11737340"/>
                <a:gd name="connsiteY239" fmla="*/ 2674620 h 4185920"/>
                <a:gd name="connsiteX240" fmla="*/ 3482340 w 11737340"/>
                <a:gd name="connsiteY240" fmla="*/ 2621280 h 4185920"/>
                <a:gd name="connsiteX241" fmla="*/ 3436620 w 11737340"/>
                <a:gd name="connsiteY241" fmla="*/ 2552700 h 4185920"/>
                <a:gd name="connsiteX242" fmla="*/ 3329940 w 11737340"/>
                <a:gd name="connsiteY242" fmla="*/ 2423160 h 4185920"/>
                <a:gd name="connsiteX243" fmla="*/ 3261360 w 11737340"/>
                <a:gd name="connsiteY243" fmla="*/ 2324100 h 4185920"/>
                <a:gd name="connsiteX244" fmla="*/ 3131820 w 11737340"/>
                <a:gd name="connsiteY244" fmla="*/ 2209800 h 4185920"/>
                <a:gd name="connsiteX245" fmla="*/ 3040380 w 11737340"/>
                <a:gd name="connsiteY245" fmla="*/ 2141220 h 4185920"/>
                <a:gd name="connsiteX246" fmla="*/ 2910840 w 11737340"/>
                <a:gd name="connsiteY246" fmla="*/ 2034540 h 4185920"/>
                <a:gd name="connsiteX247" fmla="*/ 2849880 w 11737340"/>
                <a:gd name="connsiteY247" fmla="*/ 1958340 h 4185920"/>
                <a:gd name="connsiteX248" fmla="*/ 2743200 w 11737340"/>
                <a:gd name="connsiteY248" fmla="*/ 1889760 h 4185920"/>
                <a:gd name="connsiteX249" fmla="*/ 2659380 w 11737340"/>
                <a:gd name="connsiteY249" fmla="*/ 1844040 h 4185920"/>
                <a:gd name="connsiteX250" fmla="*/ 2575560 w 11737340"/>
                <a:gd name="connsiteY250" fmla="*/ 1744980 h 4185920"/>
                <a:gd name="connsiteX251" fmla="*/ 2468880 w 11737340"/>
                <a:gd name="connsiteY251" fmla="*/ 1645920 h 4185920"/>
                <a:gd name="connsiteX252" fmla="*/ 2400300 w 11737340"/>
                <a:gd name="connsiteY252" fmla="*/ 1607820 h 4185920"/>
                <a:gd name="connsiteX253" fmla="*/ 2263140 w 11737340"/>
                <a:gd name="connsiteY253" fmla="*/ 1501140 h 4185920"/>
                <a:gd name="connsiteX254" fmla="*/ 2171700 w 11737340"/>
                <a:gd name="connsiteY254" fmla="*/ 1432560 h 4185920"/>
                <a:gd name="connsiteX255" fmla="*/ 2087880 w 11737340"/>
                <a:gd name="connsiteY255" fmla="*/ 1363980 h 4185920"/>
                <a:gd name="connsiteX256" fmla="*/ 1950720 w 11737340"/>
                <a:gd name="connsiteY256" fmla="*/ 1272540 h 4185920"/>
                <a:gd name="connsiteX257" fmla="*/ 1805940 w 11737340"/>
                <a:gd name="connsiteY257" fmla="*/ 1135380 h 4185920"/>
                <a:gd name="connsiteX258" fmla="*/ 1729740 w 11737340"/>
                <a:gd name="connsiteY258" fmla="*/ 1089660 h 4185920"/>
                <a:gd name="connsiteX259" fmla="*/ 1668780 w 11737340"/>
                <a:gd name="connsiteY259" fmla="*/ 1043940 h 4185920"/>
                <a:gd name="connsiteX260" fmla="*/ 1592580 w 11737340"/>
                <a:gd name="connsiteY260" fmla="*/ 990600 h 4185920"/>
                <a:gd name="connsiteX261" fmla="*/ 1470660 w 11737340"/>
                <a:gd name="connsiteY261" fmla="*/ 891540 h 4185920"/>
                <a:gd name="connsiteX262" fmla="*/ 1386840 w 11737340"/>
                <a:gd name="connsiteY262" fmla="*/ 845820 h 4185920"/>
                <a:gd name="connsiteX263" fmla="*/ 1318260 w 11737340"/>
                <a:gd name="connsiteY263" fmla="*/ 784860 h 4185920"/>
                <a:gd name="connsiteX264" fmla="*/ 1264920 w 11737340"/>
                <a:gd name="connsiteY264" fmla="*/ 723900 h 4185920"/>
                <a:gd name="connsiteX265" fmla="*/ 1181100 w 11737340"/>
                <a:gd name="connsiteY265" fmla="*/ 647700 h 4185920"/>
                <a:gd name="connsiteX266" fmla="*/ 1089660 w 11737340"/>
                <a:gd name="connsiteY266" fmla="*/ 624840 h 4185920"/>
                <a:gd name="connsiteX267" fmla="*/ 1021080 w 11737340"/>
                <a:gd name="connsiteY267" fmla="*/ 586740 h 4185920"/>
                <a:gd name="connsiteX268" fmla="*/ 937260 w 11737340"/>
                <a:gd name="connsiteY268" fmla="*/ 548640 h 4185920"/>
                <a:gd name="connsiteX269" fmla="*/ 830580 w 11737340"/>
                <a:gd name="connsiteY269" fmla="*/ 510540 h 4185920"/>
                <a:gd name="connsiteX270" fmla="*/ 754380 w 11737340"/>
                <a:gd name="connsiteY270" fmla="*/ 457200 h 4185920"/>
                <a:gd name="connsiteX271" fmla="*/ 708660 w 11737340"/>
                <a:gd name="connsiteY271" fmla="*/ 419100 h 4185920"/>
                <a:gd name="connsiteX272" fmla="*/ 609600 w 11737340"/>
                <a:gd name="connsiteY272" fmla="*/ 396240 h 4185920"/>
                <a:gd name="connsiteX273" fmla="*/ 548640 w 11737340"/>
                <a:gd name="connsiteY273" fmla="*/ 320040 h 4185920"/>
                <a:gd name="connsiteX274" fmla="*/ 510540 w 11737340"/>
                <a:gd name="connsiteY274" fmla="*/ 251460 h 4185920"/>
                <a:gd name="connsiteX275" fmla="*/ 464820 w 11737340"/>
                <a:gd name="connsiteY275" fmla="*/ 190500 h 4185920"/>
                <a:gd name="connsiteX276" fmla="*/ 411480 w 11737340"/>
                <a:gd name="connsiteY276" fmla="*/ 137160 h 4185920"/>
                <a:gd name="connsiteX277" fmla="*/ 373380 w 11737340"/>
                <a:gd name="connsiteY277" fmla="*/ 45720 h 4185920"/>
                <a:gd name="connsiteX278" fmla="*/ 342900 w 11737340"/>
                <a:gd name="connsiteY278" fmla="*/ 0 h 4185920"/>
                <a:gd name="connsiteX279" fmla="*/ 327660 w 11737340"/>
                <a:gd name="connsiteY279" fmla="*/ 60960 h 4185920"/>
                <a:gd name="connsiteX280" fmla="*/ 289560 w 11737340"/>
                <a:gd name="connsiteY280" fmla="*/ 91440 h 4185920"/>
                <a:gd name="connsiteX281" fmla="*/ 236220 w 11737340"/>
                <a:gd name="connsiteY281" fmla="*/ 114300 h 4185920"/>
                <a:gd name="connsiteX282" fmla="*/ 198120 w 11737340"/>
                <a:gd name="connsiteY282" fmla="*/ 175260 h 4185920"/>
                <a:gd name="connsiteX283" fmla="*/ 175260 w 11737340"/>
                <a:gd name="connsiteY283" fmla="*/ 228600 h 4185920"/>
                <a:gd name="connsiteX284" fmla="*/ 114300 w 11737340"/>
                <a:gd name="connsiteY284" fmla="*/ 236220 h 4185920"/>
                <a:gd name="connsiteX285" fmla="*/ 45720 w 11737340"/>
                <a:gd name="connsiteY285" fmla="*/ 251460 h 4185920"/>
                <a:gd name="connsiteX286" fmla="*/ 0 w 11737340"/>
                <a:gd name="connsiteY286" fmla="*/ 281940 h 4185920"/>
                <a:gd name="connsiteX287" fmla="*/ 68580 w 11737340"/>
                <a:gd name="connsiteY287" fmla="*/ 320040 h 4185920"/>
                <a:gd name="connsiteX0" fmla="*/ 68580 w 11737340"/>
                <a:gd name="connsiteY0" fmla="*/ 320040 h 4185920"/>
                <a:gd name="connsiteX1" fmla="*/ 121920 w 11737340"/>
                <a:gd name="connsiteY1" fmla="*/ 381000 h 4185920"/>
                <a:gd name="connsiteX2" fmla="*/ 198120 w 11737340"/>
                <a:gd name="connsiteY2" fmla="*/ 419100 h 4185920"/>
                <a:gd name="connsiteX3" fmla="*/ 320040 w 11737340"/>
                <a:gd name="connsiteY3" fmla="*/ 510540 h 4185920"/>
                <a:gd name="connsiteX4" fmla="*/ 411480 w 11737340"/>
                <a:gd name="connsiteY4" fmla="*/ 563880 h 4185920"/>
                <a:gd name="connsiteX5" fmla="*/ 472440 w 11737340"/>
                <a:gd name="connsiteY5" fmla="*/ 632460 h 4185920"/>
                <a:gd name="connsiteX6" fmla="*/ 601980 w 11737340"/>
                <a:gd name="connsiteY6" fmla="*/ 708660 h 4185920"/>
                <a:gd name="connsiteX7" fmla="*/ 739140 w 11737340"/>
                <a:gd name="connsiteY7" fmla="*/ 784860 h 4185920"/>
                <a:gd name="connsiteX8" fmla="*/ 861060 w 11737340"/>
                <a:gd name="connsiteY8" fmla="*/ 868680 h 4185920"/>
                <a:gd name="connsiteX9" fmla="*/ 944880 w 11737340"/>
                <a:gd name="connsiteY9" fmla="*/ 952500 h 4185920"/>
                <a:gd name="connsiteX10" fmla="*/ 1021080 w 11737340"/>
                <a:gd name="connsiteY10" fmla="*/ 1005840 h 4185920"/>
                <a:gd name="connsiteX11" fmla="*/ 1097280 w 11737340"/>
                <a:gd name="connsiteY11" fmla="*/ 1043940 h 4185920"/>
                <a:gd name="connsiteX12" fmla="*/ 1181100 w 11737340"/>
                <a:gd name="connsiteY12" fmla="*/ 1104900 h 4185920"/>
                <a:gd name="connsiteX13" fmla="*/ 1249680 w 11737340"/>
                <a:gd name="connsiteY13" fmla="*/ 1150620 h 4185920"/>
                <a:gd name="connsiteX14" fmla="*/ 1341120 w 11737340"/>
                <a:gd name="connsiteY14" fmla="*/ 1196340 h 4185920"/>
                <a:gd name="connsiteX15" fmla="*/ 1417320 w 11737340"/>
                <a:gd name="connsiteY15" fmla="*/ 1257300 h 4185920"/>
                <a:gd name="connsiteX16" fmla="*/ 1493520 w 11737340"/>
                <a:gd name="connsiteY16" fmla="*/ 1333500 h 4185920"/>
                <a:gd name="connsiteX17" fmla="*/ 1569720 w 11737340"/>
                <a:gd name="connsiteY17" fmla="*/ 1356360 h 4185920"/>
                <a:gd name="connsiteX18" fmla="*/ 1684020 w 11737340"/>
                <a:gd name="connsiteY18" fmla="*/ 1424940 h 4185920"/>
                <a:gd name="connsiteX19" fmla="*/ 1729740 w 11737340"/>
                <a:gd name="connsiteY19" fmla="*/ 1485900 h 4185920"/>
                <a:gd name="connsiteX20" fmla="*/ 1844040 w 11737340"/>
                <a:gd name="connsiteY20" fmla="*/ 1569720 h 4185920"/>
                <a:gd name="connsiteX21" fmla="*/ 1935480 w 11737340"/>
                <a:gd name="connsiteY21" fmla="*/ 1615440 h 4185920"/>
                <a:gd name="connsiteX22" fmla="*/ 2049780 w 11737340"/>
                <a:gd name="connsiteY22" fmla="*/ 1691640 h 4185920"/>
                <a:gd name="connsiteX23" fmla="*/ 2133600 w 11737340"/>
                <a:gd name="connsiteY23" fmla="*/ 1729740 h 4185920"/>
                <a:gd name="connsiteX24" fmla="*/ 2202180 w 11737340"/>
                <a:gd name="connsiteY24" fmla="*/ 1805940 h 4185920"/>
                <a:gd name="connsiteX25" fmla="*/ 2255520 w 11737340"/>
                <a:gd name="connsiteY25" fmla="*/ 1821180 h 4185920"/>
                <a:gd name="connsiteX26" fmla="*/ 2316480 w 11737340"/>
                <a:gd name="connsiteY26" fmla="*/ 1866900 h 4185920"/>
                <a:gd name="connsiteX27" fmla="*/ 2423160 w 11737340"/>
                <a:gd name="connsiteY27" fmla="*/ 2004060 h 4185920"/>
                <a:gd name="connsiteX28" fmla="*/ 2476500 w 11737340"/>
                <a:gd name="connsiteY28" fmla="*/ 2087880 h 4185920"/>
                <a:gd name="connsiteX29" fmla="*/ 2567940 w 11737340"/>
                <a:gd name="connsiteY29" fmla="*/ 2148840 h 4185920"/>
                <a:gd name="connsiteX30" fmla="*/ 2682240 w 11737340"/>
                <a:gd name="connsiteY30" fmla="*/ 2186940 h 4185920"/>
                <a:gd name="connsiteX31" fmla="*/ 2743200 w 11737340"/>
                <a:gd name="connsiteY31" fmla="*/ 2209800 h 4185920"/>
                <a:gd name="connsiteX32" fmla="*/ 2811780 w 11737340"/>
                <a:gd name="connsiteY32" fmla="*/ 2247900 h 4185920"/>
                <a:gd name="connsiteX33" fmla="*/ 2887980 w 11737340"/>
                <a:gd name="connsiteY33" fmla="*/ 2301240 h 4185920"/>
                <a:gd name="connsiteX34" fmla="*/ 2979420 w 11737340"/>
                <a:gd name="connsiteY34" fmla="*/ 2385060 h 4185920"/>
                <a:gd name="connsiteX35" fmla="*/ 3055620 w 11737340"/>
                <a:gd name="connsiteY35" fmla="*/ 2461260 h 4185920"/>
                <a:gd name="connsiteX36" fmla="*/ 3139440 w 11737340"/>
                <a:gd name="connsiteY36" fmla="*/ 2537460 h 4185920"/>
                <a:gd name="connsiteX37" fmla="*/ 3261360 w 11737340"/>
                <a:gd name="connsiteY37" fmla="*/ 2628900 h 4185920"/>
                <a:gd name="connsiteX38" fmla="*/ 3345180 w 11737340"/>
                <a:gd name="connsiteY38" fmla="*/ 2720340 h 4185920"/>
                <a:gd name="connsiteX39" fmla="*/ 3444240 w 11737340"/>
                <a:gd name="connsiteY39" fmla="*/ 2796540 h 4185920"/>
                <a:gd name="connsiteX40" fmla="*/ 3558540 w 11737340"/>
                <a:gd name="connsiteY40" fmla="*/ 2872740 h 4185920"/>
                <a:gd name="connsiteX41" fmla="*/ 3619500 w 11737340"/>
                <a:gd name="connsiteY41" fmla="*/ 2979420 h 4185920"/>
                <a:gd name="connsiteX42" fmla="*/ 3619500 w 11737340"/>
                <a:gd name="connsiteY42" fmla="*/ 2979420 h 4185920"/>
                <a:gd name="connsiteX43" fmla="*/ 3649980 w 11737340"/>
                <a:gd name="connsiteY43" fmla="*/ 3048000 h 4185920"/>
                <a:gd name="connsiteX44" fmla="*/ 3703320 w 11737340"/>
                <a:gd name="connsiteY44" fmla="*/ 3086100 h 4185920"/>
                <a:gd name="connsiteX45" fmla="*/ 3764280 w 11737340"/>
                <a:gd name="connsiteY45" fmla="*/ 3063240 h 4185920"/>
                <a:gd name="connsiteX46" fmla="*/ 3848100 w 11737340"/>
                <a:gd name="connsiteY46" fmla="*/ 3025140 h 4185920"/>
                <a:gd name="connsiteX47" fmla="*/ 3916680 w 11737340"/>
                <a:gd name="connsiteY47" fmla="*/ 3032760 h 4185920"/>
                <a:gd name="connsiteX48" fmla="*/ 4030980 w 11737340"/>
                <a:gd name="connsiteY48" fmla="*/ 3063240 h 4185920"/>
                <a:gd name="connsiteX49" fmla="*/ 4137660 w 11737340"/>
                <a:gd name="connsiteY49" fmla="*/ 3101340 h 4185920"/>
                <a:gd name="connsiteX50" fmla="*/ 4259580 w 11737340"/>
                <a:gd name="connsiteY50" fmla="*/ 3147060 h 4185920"/>
                <a:gd name="connsiteX51" fmla="*/ 4381500 w 11737340"/>
                <a:gd name="connsiteY51" fmla="*/ 3192780 h 4185920"/>
                <a:gd name="connsiteX52" fmla="*/ 4526280 w 11737340"/>
                <a:gd name="connsiteY52" fmla="*/ 3276600 h 4185920"/>
                <a:gd name="connsiteX53" fmla="*/ 4587240 w 11737340"/>
                <a:gd name="connsiteY53" fmla="*/ 3299460 h 4185920"/>
                <a:gd name="connsiteX54" fmla="*/ 4610100 w 11737340"/>
                <a:gd name="connsiteY54" fmla="*/ 3352800 h 4185920"/>
                <a:gd name="connsiteX55" fmla="*/ 4648200 w 11737340"/>
                <a:gd name="connsiteY55" fmla="*/ 3436620 h 4185920"/>
                <a:gd name="connsiteX56" fmla="*/ 4671060 w 11737340"/>
                <a:gd name="connsiteY56" fmla="*/ 3520440 h 4185920"/>
                <a:gd name="connsiteX57" fmla="*/ 4678680 w 11737340"/>
                <a:gd name="connsiteY57" fmla="*/ 3589020 h 4185920"/>
                <a:gd name="connsiteX58" fmla="*/ 4686300 w 11737340"/>
                <a:gd name="connsiteY58" fmla="*/ 3649980 h 4185920"/>
                <a:gd name="connsiteX59" fmla="*/ 4724400 w 11737340"/>
                <a:gd name="connsiteY59" fmla="*/ 3680460 h 4185920"/>
                <a:gd name="connsiteX60" fmla="*/ 4785360 w 11737340"/>
                <a:gd name="connsiteY60" fmla="*/ 3672840 h 4185920"/>
                <a:gd name="connsiteX61" fmla="*/ 4869180 w 11737340"/>
                <a:gd name="connsiteY61" fmla="*/ 3703320 h 4185920"/>
                <a:gd name="connsiteX62" fmla="*/ 4914900 w 11737340"/>
                <a:gd name="connsiteY62" fmla="*/ 3756660 h 4185920"/>
                <a:gd name="connsiteX63" fmla="*/ 5105400 w 11737340"/>
                <a:gd name="connsiteY63" fmla="*/ 3832860 h 4185920"/>
                <a:gd name="connsiteX64" fmla="*/ 5173980 w 11737340"/>
                <a:gd name="connsiteY64" fmla="*/ 3886200 h 4185920"/>
                <a:gd name="connsiteX65" fmla="*/ 5242560 w 11737340"/>
                <a:gd name="connsiteY65" fmla="*/ 3924300 h 4185920"/>
                <a:gd name="connsiteX66" fmla="*/ 5364480 w 11737340"/>
                <a:gd name="connsiteY66" fmla="*/ 3962400 h 4185920"/>
                <a:gd name="connsiteX67" fmla="*/ 5516880 w 11737340"/>
                <a:gd name="connsiteY67" fmla="*/ 4046220 h 4185920"/>
                <a:gd name="connsiteX68" fmla="*/ 5585460 w 11737340"/>
                <a:gd name="connsiteY68" fmla="*/ 4099560 h 4185920"/>
                <a:gd name="connsiteX69" fmla="*/ 5661660 w 11737340"/>
                <a:gd name="connsiteY69" fmla="*/ 4122420 h 4185920"/>
                <a:gd name="connsiteX70" fmla="*/ 5745480 w 11737340"/>
                <a:gd name="connsiteY70" fmla="*/ 4130040 h 4185920"/>
                <a:gd name="connsiteX71" fmla="*/ 5836920 w 11737340"/>
                <a:gd name="connsiteY71" fmla="*/ 4130040 h 4185920"/>
                <a:gd name="connsiteX72" fmla="*/ 5943600 w 11737340"/>
                <a:gd name="connsiteY72" fmla="*/ 4165600 h 4185920"/>
                <a:gd name="connsiteX73" fmla="*/ 6042660 w 11737340"/>
                <a:gd name="connsiteY73" fmla="*/ 4185920 h 4185920"/>
                <a:gd name="connsiteX74" fmla="*/ 6167120 w 11737340"/>
                <a:gd name="connsiteY74" fmla="*/ 4160520 h 4185920"/>
                <a:gd name="connsiteX75" fmla="*/ 6286500 w 11737340"/>
                <a:gd name="connsiteY75" fmla="*/ 4114800 h 4185920"/>
                <a:gd name="connsiteX76" fmla="*/ 6393180 w 11737340"/>
                <a:gd name="connsiteY76" fmla="*/ 4071620 h 4185920"/>
                <a:gd name="connsiteX77" fmla="*/ 6484620 w 11737340"/>
                <a:gd name="connsiteY77" fmla="*/ 4038600 h 4185920"/>
                <a:gd name="connsiteX78" fmla="*/ 6583680 w 11737340"/>
                <a:gd name="connsiteY78" fmla="*/ 3970020 h 4185920"/>
                <a:gd name="connsiteX79" fmla="*/ 6697980 w 11737340"/>
                <a:gd name="connsiteY79" fmla="*/ 3886200 h 4185920"/>
                <a:gd name="connsiteX80" fmla="*/ 6751320 w 11737340"/>
                <a:gd name="connsiteY80" fmla="*/ 3822700 h 4185920"/>
                <a:gd name="connsiteX81" fmla="*/ 6855460 w 11737340"/>
                <a:gd name="connsiteY81" fmla="*/ 3764280 h 4185920"/>
                <a:gd name="connsiteX82" fmla="*/ 6959600 w 11737340"/>
                <a:gd name="connsiteY82" fmla="*/ 3629660 h 4185920"/>
                <a:gd name="connsiteX83" fmla="*/ 7056120 w 11737340"/>
                <a:gd name="connsiteY83" fmla="*/ 3528060 h 4185920"/>
                <a:gd name="connsiteX84" fmla="*/ 7165340 w 11737340"/>
                <a:gd name="connsiteY84" fmla="*/ 3454400 h 4185920"/>
                <a:gd name="connsiteX85" fmla="*/ 7287260 w 11737340"/>
                <a:gd name="connsiteY85" fmla="*/ 3296920 h 4185920"/>
                <a:gd name="connsiteX86" fmla="*/ 7338060 w 11737340"/>
                <a:gd name="connsiteY86" fmla="*/ 3200400 h 4185920"/>
                <a:gd name="connsiteX87" fmla="*/ 7383780 w 11737340"/>
                <a:gd name="connsiteY87" fmla="*/ 3144520 h 4185920"/>
                <a:gd name="connsiteX88" fmla="*/ 7444740 w 11737340"/>
                <a:gd name="connsiteY88" fmla="*/ 3093720 h 4185920"/>
                <a:gd name="connsiteX89" fmla="*/ 7513320 w 11737340"/>
                <a:gd name="connsiteY89" fmla="*/ 3101340 h 4185920"/>
                <a:gd name="connsiteX90" fmla="*/ 7576820 w 11737340"/>
                <a:gd name="connsiteY90" fmla="*/ 3093720 h 4185920"/>
                <a:gd name="connsiteX91" fmla="*/ 7729220 w 11737340"/>
                <a:gd name="connsiteY91" fmla="*/ 3136900 h 4185920"/>
                <a:gd name="connsiteX92" fmla="*/ 7833360 w 11737340"/>
                <a:gd name="connsiteY92" fmla="*/ 3180080 h 4185920"/>
                <a:gd name="connsiteX93" fmla="*/ 7967980 w 11737340"/>
                <a:gd name="connsiteY93" fmla="*/ 3208020 h 4185920"/>
                <a:gd name="connsiteX94" fmla="*/ 8161020 w 11737340"/>
                <a:gd name="connsiteY94" fmla="*/ 3296920 h 4185920"/>
                <a:gd name="connsiteX95" fmla="*/ 8293100 w 11737340"/>
                <a:gd name="connsiteY95" fmla="*/ 3370580 h 4185920"/>
                <a:gd name="connsiteX96" fmla="*/ 8371840 w 11737340"/>
                <a:gd name="connsiteY96" fmla="*/ 3395980 h 4185920"/>
                <a:gd name="connsiteX97" fmla="*/ 8468360 w 11737340"/>
                <a:gd name="connsiteY97" fmla="*/ 3434080 h 4185920"/>
                <a:gd name="connsiteX98" fmla="*/ 8582660 w 11737340"/>
                <a:gd name="connsiteY98" fmla="*/ 3528060 h 4185920"/>
                <a:gd name="connsiteX99" fmla="*/ 8641080 w 11737340"/>
                <a:gd name="connsiteY99" fmla="*/ 3566160 h 4185920"/>
                <a:gd name="connsiteX100" fmla="*/ 8702040 w 11737340"/>
                <a:gd name="connsiteY100" fmla="*/ 3604260 h 4185920"/>
                <a:gd name="connsiteX101" fmla="*/ 8763000 w 11737340"/>
                <a:gd name="connsiteY101" fmla="*/ 3634740 h 4185920"/>
                <a:gd name="connsiteX102" fmla="*/ 8846820 w 11737340"/>
                <a:gd name="connsiteY102" fmla="*/ 3632200 h 4185920"/>
                <a:gd name="connsiteX103" fmla="*/ 8968740 w 11737340"/>
                <a:gd name="connsiteY103" fmla="*/ 3634740 h 4185920"/>
                <a:gd name="connsiteX104" fmla="*/ 9060180 w 11737340"/>
                <a:gd name="connsiteY104" fmla="*/ 3642360 h 4185920"/>
                <a:gd name="connsiteX105" fmla="*/ 9151620 w 11737340"/>
                <a:gd name="connsiteY105" fmla="*/ 3657600 h 4185920"/>
                <a:gd name="connsiteX106" fmla="*/ 9230360 w 11737340"/>
                <a:gd name="connsiteY106" fmla="*/ 3657600 h 4185920"/>
                <a:gd name="connsiteX107" fmla="*/ 9331960 w 11737340"/>
                <a:gd name="connsiteY107" fmla="*/ 3629660 h 4185920"/>
                <a:gd name="connsiteX108" fmla="*/ 9433560 w 11737340"/>
                <a:gd name="connsiteY108" fmla="*/ 3589020 h 4185920"/>
                <a:gd name="connsiteX109" fmla="*/ 9535160 w 11737340"/>
                <a:gd name="connsiteY109" fmla="*/ 3540760 h 4185920"/>
                <a:gd name="connsiteX110" fmla="*/ 9646920 w 11737340"/>
                <a:gd name="connsiteY110" fmla="*/ 3489960 h 4185920"/>
                <a:gd name="connsiteX111" fmla="*/ 9784080 w 11737340"/>
                <a:gd name="connsiteY111" fmla="*/ 3444240 h 4185920"/>
                <a:gd name="connsiteX112" fmla="*/ 9860280 w 11737340"/>
                <a:gd name="connsiteY112" fmla="*/ 3383280 h 4185920"/>
                <a:gd name="connsiteX113" fmla="*/ 9921240 w 11737340"/>
                <a:gd name="connsiteY113" fmla="*/ 3314700 h 4185920"/>
                <a:gd name="connsiteX114" fmla="*/ 9997440 w 11737340"/>
                <a:gd name="connsiteY114" fmla="*/ 3208020 h 4185920"/>
                <a:gd name="connsiteX115" fmla="*/ 10043160 w 11737340"/>
                <a:gd name="connsiteY115" fmla="*/ 3101340 h 4185920"/>
                <a:gd name="connsiteX116" fmla="*/ 10104120 w 11737340"/>
                <a:gd name="connsiteY116" fmla="*/ 3017520 h 4185920"/>
                <a:gd name="connsiteX117" fmla="*/ 10157460 w 11737340"/>
                <a:gd name="connsiteY117" fmla="*/ 2933700 h 4185920"/>
                <a:gd name="connsiteX118" fmla="*/ 10218420 w 11737340"/>
                <a:gd name="connsiteY118" fmla="*/ 2849880 h 4185920"/>
                <a:gd name="connsiteX119" fmla="*/ 10294620 w 11737340"/>
                <a:gd name="connsiteY119" fmla="*/ 2735580 h 4185920"/>
                <a:gd name="connsiteX120" fmla="*/ 10347960 w 11737340"/>
                <a:gd name="connsiteY120" fmla="*/ 2621280 h 4185920"/>
                <a:gd name="connsiteX121" fmla="*/ 10431780 w 11737340"/>
                <a:gd name="connsiteY121" fmla="*/ 2499360 h 4185920"/>
                <a:gd name="connsiteX122" fmla="*/ 10500360 w 11737340"/>
                <a:gd name="connsiteY122" fmla="*/ 2354580 h 4185920"/>
                <a:gd name="connsiteX123" fmla="*/ 10553700 w 11737340"/>
                <a:gd name="connsiteY123" fmla="*/ 2263140 h 4185920"/>
                <a:gd name="connsiteX124" fmla="*/ 10584180 w 11737340"/>
                <a:gd name="connsiteY124" fmla="*/ 2194560 h 4185920"/>
                <a:gd name="connsiteX125" fmla="*/ 10624820 w 11737340"/>
                <a:gd name="connsiteY125" fmla="*/ 2125980 h 4185920"/>
                <a:gd name="connsiteX126" fmla="*/ 10675620 w 11737340"/>
                <a:gd name="connsiteY126" fmla="*/ 2049780 h 4185920"/>
                <a:gd name="connsiteX127" fmla="*/ 10690860 w 11737340"/>
                <a:gd name="connsiteY127" fmla="*/ 1988820 h 4185920"/>
                <a:gd name="connsiteX128" fmla="*/ 10713720 w 11737340"/>
                <a:gd name="connsiteY128" fmla="*/ 1927860 h 4185920"/>
                <a:gd name="connsiteX129" fmla="*/ 10767060 w 11737340"/>
                <a:gd name="connsiteY129" fmla="*/ 1859280 h 4185920"/>
                <a:gd name="connsiteX130" fmla="*/ 10873740 w 11737340"/>
                <a:gd name="connsiteY130" fmla="*/ 1828800 h 4185920"/>
                <a:gd name="connsiteX131" fmla="*/ 11079480 w 11737340"/>
                <a:gd name="connsiteY131" fmla="*/ 1767840 h 4185920"/>
                <a:gd name="connsiteX132" fmla="*/ 11247120 w 11737340"/>
                <a:gd name="connsiteY132" fmla="*/ 1684020 h 4185920"/>
                <a:gd name="connsiteX133" fmla="*/ 11407140 w 11737340"/>
                <a:gd name="connsiteY133" fmla="*/ 1628140 h 4185920"/>
                <a:gd name="connsiteX134" fmla="*/ 11490960 w 11737340"/>
                <a:gd name="connsiteY134" fmla="*/ 1577340 h 4185920"/>
                <a:gd name="connsiteX135" fmla="*/ 11635740 w 11737340"/>
                <a:gd name="connsiteY135" fmla="*/ 1508760 h 4185920"/>
                <a:gd name="connsiteX136" fmla="*/ 11737340 w 11737340"/>
                <a:gd name="connsiteY136" fmla="*/ 1442720 h 4185920"/>
                <a:gd name="connsiteX137" fmla="*/ 11620500 w 11737340"/>
                <a:gd name="connsiteY137" fmla="*/ 1417320 h 4185920"/>
                <a:gd name="connsiteX138" fmla="*/ 11567160 w 11737340"/>
                <a:gd name="connsiteY138" fmla="*/ 1379220 h 4185920"/>
                <a:gd name="connsiteX139" fmla="*/ 11498580 w 11737340"/>
                <a:gd name="connsiteY139" fmla="*/ 1318260 h 4185920"/>
                <a:gd name="connsiteX140" fmla="*/ 11468100 w 11737340"/>
                <a:gd name="connsiteY140" fmla="*/ 1280160 h 4185920"/>
                <a:gd name="connsiteX141" fmla="*/ 11442700 w 11737340"/>
                <a:gd name="connsiteY141" fmla="*/ 1231900 h 4185920"/>
                <a:gd name="connsiteX142" fmla="*/ 11384280 w 11737340"/>
                <a:gd name="connsiteY142" fmla="*/ 1310640 h 4185920"/>
                <a:gd name="connsiteX143" fmla="*/ 11353800 w 11737340"/>
                <a:gd name="connsiteY143" fmla="*/ 1356360 h 4185920"/>
                <a:gd name="connsiteX144" fmla="*/ 11224260 w 11737340"/>
                <a:gd name="connsiteY144" fmla="*/ 1417320 h 4185920"/>
                <a:gd name="connsiteX145" fmla="*/ 11109960 w 11737340"/>
                <a:gd name="connsiteY145" fmla="*/ 1463040 h 4185920"/>
                <a:gd name="connsiteX146" fmla="*/ 10911840 w 11737340"/>
                <a:gd name="connsiteY146" fmla="*/ 1524000 h 4185920"/>
                <a:gd name="connsiteX147" fmla="*/ 10774680 w 11737340"/>
                <a:gd name="connsiteY147" fmla="*/ 1546860 h 4185920"/>
                <a:gd name="connsiteX148" fmla="*/ 10675620 w 11737340"/>
                <a:gd name="connsiteY148" fmla="*/ 1615440 h 4185920"/>
                <a:gd name="connsiteX149" fmla="*/ 10568940 w 11737340"/>
                <a:gd name="connsiteY149" fmla="*/ 1676400 h 4185920"/>
                <a:gd name="connsiteX150" fmla="*/ 10485120 w 11737340"/>
                <a:gd name="connsiteY150" fmla="*/ 1760220 h 4185920"/>
                <a:gd name="connsiteX151" fmla="*/ 10454640 w 11737340"/>
                <a:gd name="connsiteY151" fmla="*/ 1836420 h 4185920"/>
                <a:gd name="connsiteX152" fmla="*/ 10416540 w 11737340"/>
                <a:gd name="connsiteY152" fmla="*/ 1927860 h 4185920"/>
                <a:gd name="connsiteX153" fmla="*/ 10401300 w 11737340"/>
                <a:gd name="connsiteY153" fmla="*/ 2004060 h 4185920"/>
                <a:gd name="connsiteX154" fmla="*/ 10363200 w 11737340"/>
                <a:gd name="connsiteY154" fmla="*/ 2095500 h 4185920"/>
                <a:gd name="connsiteX155" fmla="*/ 10317480 w 11737340"/>
                <a:gd name="connsiteY155" fmla="*/ 2225040 h 4185920"/>
                <a:gd name="connsiteX156" fmla="*/ 10287000 w 11737340"/>
                <a:gd name="connsiteY156" fmla="*/ 2346960 h 4185920"/>
                <a:gd name="connsiteX157" fmla="*/ 10218420 w 11737340"/>
                <a:gd name="connsiteY157" fmla="*/ 2499360 h 4185920"/>
                <a:gd name="connsiteX158" fmla="*/ 10134600 w 11737340"/>
                <a:gd name="connsiteY158" fmla="*/ 2621280 h 4185920"/>
                <a:gd name="connsiteX159" fmla="*/ 10043160 w 11737340"/>
                <a:gd name="connsiteY159" fmla="*/ 2735580 h 4185920"/>
                <a:gd name="connsiteX160" fmla="*/ 9974580 w 11737340"/>
                <a:gd name="connsiteY160" fmla="*/ 2857500 h 4185920"/>
                <a:gd name="connsiteX161" fmla="*/ 9906000 w 11737340"/>
                <a:gd name="connsiteY161" fmla="*/ 2941320 h 4185920"/>
                <a:gd name="connsiteX162" fmla="*/ 9860280 w 11737340"/>
                <a:gd name="connsiteY162" fmla="*/ 3032760 h 4185920"/>
                <a:gd name="connsiteX163" fmla="*/ 9806940 w 11737340"/>
                <a:gd name="connsiteY163" fmla="*/ 3116580 h 4185920"/>
                <a:gd name="connsiteX164" fmla="*/ 9715500 w 11737340"/>
                <a:gd name="connsiteY164" fmla="*/ 3208020 h 4185920"/>
                <a:gd name="connsiteX165" fmla="*/ 9616440 w 11737340"/>
                <a:gd name="connsiteY165" fmla="*/ 3261360 h 4185920"/>
                <a:gd name="connsiteX166" fmla="*/ 9532620 w 11737340"/>
                <a:gd name="connsiteY166" fmla="*/ 3329940 h 4185920"/>
                <a:gd name="connsiteX167" fmla="*/ 9471660 w 11737340"/>
                <a:gd name="connsiteY167" fmla="*/ 3375660 h 4185920"/>
                <a:gd name="connsiteX168" fmla="*/ 9410700 w 11737340"/>
                <a:gd name="connsiteY168" fmla="*/ 3429000 h 4185920"/>
                <a:gd name="connsiteX169" fmla="*/ 9288780 w 11737340"/>
                <a:gd name="connsiteY169" fmla="*/ 3436620 h 4185920"/>
                <a:gd name="connsiteX170" fmla="*/ 9166860 w 11737340"/>
                <a:gd name="connsiteY170" fmla="*/ 3444240 h 4185920"/>
                <a:gd name="connsiteX171" fmla="*/ 9029700 w 11737340"/>
                <a:gd name="connsiteY171" fmla="*/ 3413760 h 4185920"/>
                <a:gd name="connsiteX172" fmla="*/ 8823960 w 11737340"/>
                <a:gd name="connsiteY172" fmla="*/ 3360420 h 4185920"/>
                <a:gd name="connsiteX173" fmla="*/ 8679180 w 11737340"/>
                <a:gd name="connsiteY173" fmla="*/ 3329940 h 4185920"/>
                <a:gd name="connsiteX174" fmla="*/ 8572500 w 11737340"/>
                <a:gd name="connsiteY174" fmla="*/ 3276600 h 4185920"/>
                <a:gd name="connsiteX175" fmla="*/ 8465820 w 11737340"/>
                <a:gd name="connsiteY175" fmla="*/ 3215640 h 4185920"/>
                <a:gd name="connsiteX176" fmla="*/ 8321040 w 11737340"/>
                <a:gd name="connsiteY176" fmla="*/ 3177540 h 4185920"/>
                <a:gd name="connsiteX177" fmla="*/ 8199120 w 11737340"/>
                <a:gd name="connsiteY177" fmla="*/ 3131820 h 4185920"/>
                <a:gd name="connsiteX178" fmla="*/ 8069580 w 11737340"/>
                <a:gd name="connsiteY178" fmla="*/ 3078480 h 4185920"/>
                <a:gd name="connsiteX179" fmla="*/ 7917180 w 11737340"/>
                <a:gd name="connsiteY179" fmla="*/ 2994660 h 4185920"/>
                <a:gd name="connsiteX180" fmla="*/ 7787640 w 11737340"/>
                <a:gd name="connsiteY180" fmla="*/ 2971800 h 4185920"/>
                <a:gd name="connsiteX181" fmla="*/ 7719060 w 11737340"/>
                <a:gd name="connsiteY181" fmla="*/ 2933700 h 4185920"/>
                <a:gd name="connsiteX182" fmla="*/ 7612380 w 11737340"/>
                <a:gd name="connsiteY182" fmla="*/ 2903220 h 4185920"/>
                <a:gd name="connsiteX183" fmla="*/ 7566660 w 11737340"/>
                <a:gd name="connsiteY183" fmla="*/ 2887980 h 4185920"/>
                <a:gd name="connsiteX184" fmla="*/ 7551420 w 11737340"/>
                <a:gd name="connsiteY184" fmla="*/ 2849880 h 4185920"/>
                <a:gd name="connsiteX185" fmla="*/ 7533640 w 11737340"/>
                <a:gd name="connsiteY185" fmla="*/ 2788920 h 4185920"/>
                <a:gd name="connsiteX186" fmla="*/ 7475220 w 11737340"/>
                <a:gd name="connsiteY186" fmla="*/ 2857500 h 4185920"/>
                <a:gd name="connsiteX187" fmla="*/ 7414260 w 11737340"/>
                <a:gd name="connsiteY187" fmla="*/ 2887980 h 4185920"/>
                <a:gd name="connsiteX188" fmla="*/ 7345680 w 11737340"/>
                <a:gd name="connsiteY188" fmla="*/ 2971800 h 4185920"/>
                <a:gd name="connsiteX189" fmla="*/ 7315200 w 11737340"/>
                <a:gd name="connsiteY189" fmla="*/ 2994660 h 4185920"/>
                <a:gd name="connsiteX190" fmla="*/ 7261860 w 11737340"/>
                <a:gd name="connsiteY190" fmla="*/ 3009900 h 4185920"/>
                <a:gd name="connsiteX191" fmla="*/ 7193280 w 11737340"/>
                <a:gd name="connsiteY191" fmla="*/ 3025140 h 4185920"/>
                <a:gd name="connsiteX192" fmla="*/ 7155180 w 11737340"/>
                <a:gd name="connsiteY192" fmla="*/ 3078480 h 4185920"/>
                <a:gd name="connsiteX193" fmla="*/ 7109460 w 11737340"/>
                <a:gd name="connsiteY193" fmla="*/ 3154680 h 4185920"/>
                <a:gd name="connsiteX194" fmla="*/ 7048500 w 11737340"/>
                <a:gd name="connsiteY194" fmla="*/ 3246120 h 4185920"/>
                <a:gd name="connsiteX195" fmla="*/ 6995160 w 11737340"/>
                <a:gd name="connsiteY195" fmla="*/ 3307080 h 4185920"/>
                <a:gd name="connsiteX196" fmla="*/ 6972300 w 11737340"/>
                <a:gd name="connsiteY196" fmla="*/ 3352800 h 4185920"/>
                <a:gd name="connsiteX197" fmla="*/ 6949440 w 11737340"/>
                <a:gd name="connsiteY197" fmla="*/ 3413760 h 4185920"/>
                <a:gd name="connsiteX198" fmla="*/ 6949440 w 11737340"/>
                <a:gd name="connsiteY198" fmla="*/ 3413760 h 4185920"/>
                <a:gd name="connsiteX199" fmla="*/ 6911340 w 11737340"/>
                <a:gd name="connsiteY199" fmla="*/ 3474720 h 4185920"/>
                <a:gd name="connsiteX200" fmla="*/ 6888480 w 11737340"/>
                <a:gd name="connsiteY200" fmla="*/ 3505200 h 4185920"/>
                <a:gd name="connsiteX201" fmla="*/ 6819900 w 11737340"/>
                <a:gd name="connsiteY201" fmla="*/ 3566160 h 4185920"/>
                <a:gd name="connsiteX202" fmla="*/ 6731000 w 11737340"/>
                <a:gd name="connsiteY202" fmla="*/ 3599180 h 4185920"/>
                <a:gd name="connsiteX203" fmla="*/ 6675120 w 11737340"/>
                <a:gd name="connsiteY203" fmla="*/ 3657600 h 4185920"/>
                <a:gd name="connsiteX204" fmla="*/ 6629400 w 11737340"/>
                <a:gd name="connsiteY204" fmla="*/ 3718560 h 4185920"/>
                <a:gd name="connsiteX205" fmla="*/ 6576060 w 11737340"/>
                <a:gd name="connsiteY205" fmla="*/ 3779520 h 4185920"/>
                <a:gd name="connsiteX206" fmla="*/ 6484620 w 11737340"/>
                <a:gd name="connsiteY206" fmla="*/ 3817620 h 4185920"/>
                <a:gd name="connsiteX207" fmla="*/ 6400800 w 11737340"/>
                <a:gd name="connsiteY207" fmla="*/ 3832860 h 4185920"/>
                <a:gd name="connsiteX208" fmla="*/ 6263640 w 11737340"/>
                <a:gd name="connsiteY208" fmla="*/ 3870960 h 4185920"/>
                <a:gd name="connsiteX209" fmla="*/ 6126480 w 11737340"/>
                <a:gd name="connsiteY209" fmla="*/ 3901440 h 4185920"/>
                <a:gd name="connsiteX210" fmla="*/ 6027420 w 11737340"/>
                <a:gd name="connsiteY210" fmla="*/ 3916680 h 4185920"/>
                <a:gd name="connsiteX211" fmla="*/ 5890260 w 11737340"/>
                <a:gd name="connsiteY211" fmla="*/ 3878580 h 4185920"/>
                <a:gd name="connsiteX212" fmla="*/ 5821680 w 11737340"/>
                <a:gd name="connsiteY212" fmla="*/ 3863340 h 4185920"/>
                <a:gd name="connsiteX213" fmla="*/ 5737860 w 11737340"/>
                <a:gd name="connsiteY213" fmla="*/ 3825240 h 4185920"/>
                <a:gd name="connsiteX214" fmla="*/ 5638800 w 11737340"/>
                <a:gd name="connsiteY214" fmla="*/ 3794760 h 4185920"/>
                <a:gd name="connsiteX215" fmla="*/ 5524500 w 11737340"/>
                <a:gd name="connsiteY215" fmla="*/ 3756660 h 4185920"/>
                <a:gd name="connsiteX216" fmla="*/ 5448300 w 11737340"/>
                <a:gd name="connsiteY216" fmla="*/ 3718560 h 4185920"/>
                <a:gd name="connsiteX217" fmla="*/ 5349240 w 11737340"/>
                <a:gd name="connsiteY217" fmla="*/ 3657600 h 4185920"/>
                <a:gd name="connsiteX218" fmla="*/ 5295900 w 11737340"/>
                <a:gd name="connsiteY218" fmla="*/ 3619500 h 4185920"/>
                <a:gd name="connsiteX219" fmla="*/ 5234940 w 11737340"/>
                <a:gd name="connsiteY219" fmla="*/ 3596640 h 4185920"/>
                <a:gd name="connsiteX220" fmla="*/ 5135880 w 11737340"/>
                <a:gd name="connsiteY220" fmla="*/ 3550920 h 4185920"/>
                <a:gd name="connsiteX221" fmla="*/ 5059680 w 11737340"/>
                <a:gd name="connsiteY221" fmla="*/ 3505200 h 4185920"/>
                <a:gd name="connsiteX222" fmla="*/ 5029200 w 11737340"/>
                <a:gd name="connsiteY222" fmla="*/ 3482340 h 4185920"/>
                <a:gd name="connsiteX223" fmla="*/ 4960620 w 11737340"/>
                <a:gd name="connsiteY223" fmla="*/ 3413760 h 4185920"/>
                <a:gd name="connsiteX224" fmla="*/ 4876800 w 11737340"/>
                <a:gd name="connsiteY224" fmla="*/ 3299460 h 4185920"/>
                <a:gd name="connsiteX225" fmla="*/ 4808220 w 11737340"/>
                <a:gd name="connsiteY225" fmla="*/ 3200400 h 4185920"/>
                <a:gd name="connsiteX226" fmla="*/ 4777740 w 11737340"/>
                <a:gd name="connsiteY226" fmla="*/ 3147060 h 4185920"/>
                <a:gd name="connsiteX227" fmla="*/ 4724400 w 11737340"/>
                <a:gd name="connsiteY227" fmla="*/ 3108960 h 4185920"/>
                <a:gd name="connsiteX228" fmla="*/ 4648200 w 11737340"/>
                <a:gd name="connsiteY228" fmla="*/ 3063240 h 4185920"/>
                <a:gd name="connsiteX229" fmla="*/ 4533900 w 11737340"/>
                <a:gd name="connsiteY229" fmla="*/ 2979420 h 4185920"/>
                <a:gd name="connsiteX230" fmla="*/ 4427220 w 11737340"/>
                <a:gd name="connsiteY230" fmla="*/ 2941320 h 4185920"/>
                <a:gd name="connsiteX231" fmla="*/ 4366260 w 11737340"/>
                <a:gd name="connsiteY231" fmla="*/ 2903220 h 4185920"/>
                <a:gd name="connsiteX232" fmla="*/ 4244340 w 11737340"/>
                <a:gd name="connsiteY232" fmla="*/ 2842260 h 4185920"/>
                <a:gd name="connsiteX233" fmla="*/ 4145280 w 11737340"/>
                <a:gd name="connsiteY233" fmla="*/ 2811780 h 4185920"/>
                <a:gd name="connsiteX234" fmla="*/ 4038600 w 11737340"/>
                <a:gd name="connsiteY234" fmla="*/ 2804160 h 4185920"/>
                <a:gd name="connsiteX235" fmla="*/ 3954780 w 11737340"/>
                <a:gd name="connsiteY235" fmla="*/ 2819400 h 4185920"/>
                <a:gd name="connsiteX236" fmla="*/ 3863340 w 11737340"/>
                <a:gd name="connsiteY236" fmla="*/ 2804160 h 4185920"/>
                <a:gd name="connsiteX237" fmla="*/ 3741420 w 11737340"/>
                <a:gd name="connsiteY237" fmla="*/ 2781300 h 4185920"/>
                <a:gd name="connsiteX238" fmla="*/ 3649980 w 11737340"/>
                <a:gd name="connsiteY238" fmla="*/ 2743200 h 4185920"/>
                <a:gd name="connsiteX239" fmla="*/ 3573780 w 11737340"/>
                <a:gd name="connsiteY239" fmla="*/ 2674620 h 4185920"/>
                <a:gd name="connsiteX240" fmla="*/ 3482340 w 11737340"/>
                <a:gd name="connsiteY240" fmla="*/ 2621280 h 4185920"/>
                <a:gd name="connsiteX241" fmla="*/ 3436620 w 11737340"/>
                <a:gd name="connsiteY241" fmla="*/ 2552700 h 4185920"/>
                <a:gd name="connsiteX242" fmla="*/ 3329940 w 11737340"/>
                <a:gd name="connsiteY242" fmla="*/ 2423160 h 4185920"/>
                <a:gd name="connsiteX243" fmla="*/ 3261360 w 11737340"/>
                <a:gd name="connsiteY243" fmla="*/ 2324100 h 4185920"/>
                <a:gd name="connsiteX244" fmla="*/ 3131820 w 11737340"/>
                <a:gd name="connsiteY244" fmla="*/ 2209800 h 4185920"/>
                <a:gd name="connsiteX245" fmla="*/ 3040380 w 11737340"/>
                <a:gd name="connsiteY245" fmla="*/ 2141220 h 4185920"/>
                <a:gd name="connsiteX246" fmla="*/ 2910840 w 11737340"/>
                <a:gd name="connsiteY246" fmla="*/ 2034540 h 4185920"/>
                <a:gd name="connsiteX247" fmla="*/ 2849880 w 11737340"/>
                <a:gd name="connsiteY247" fmla="*/ 1958340 h 4185920"/>
                <a:gd name="connsiteX248" fmla="*/ 2743200 w 11737340"/>
                <a:gd name="connsiteY248" fmla="*/ 1889760 h 4185920"/>
                <a:gd name="connsiteX249" fmla="*/ 2659380 w 11737340"/>
                <a:gd name="connsiteY249" fmla="*/ 1844040 h 4185920"/>
                <a:gd name="connsiteX250" fmla="*/ 2575560 w 11737340"/>
                <a:gd name="connsiteY250" fmla="*/ 1744980 h 4185920"/>
                <a:gd name="connsiteX251" fmla="*/ 2468880 w 11737340"/>
                <a:gd name="connsiteY251" fmla="*/ 1645920 h 4185920"/>
                <a:gd name="connsiteX252" fmla="*/ 2400300 w 11737340"/>
                <a:gd name="connsiteY252" fmla="*/ 1607820 h 4185920"/>
                <a:gd name="connsiteX253" fmla="*/ 2263140 w 11737340"/>
                <a:gd name="connsiteY253" fmla="*/ 1501140 h 4185920"/>
                <a:gd name="connsiteX254" fmla="*/ 2171700 w 11737340"/>
                <a:gd name="connsiteY254" fmla="*/ 1432560 h 4185920"/>
                <a:gd name="connsiteX255" fmla="*/ 2087880 w 11737340"/>
                <a:gd name="connsiteY255" fmla="*/ 1363980 h 4185920"/>
                <a:gd name="connsiteX256" fmla="*/ 1950720 w 11737340"/>
                <a:gd name="connsiteY256" fmla="*/ 1272540 h 4185920"/>
                <a:gd name="connsiteX257" fmla="*/ 1805940 w 11737340"/>
                <a:gd name="connsiteY257" fmla="*/ 1135380 h 4185920"/>
                <a:gd name="connsiteX258" fmla="*/ 1729740 w 11737340"/>
                <a:gd name="connsiteY258" fmla="*/ 1089660 h 4185920"/>
                <a:gd name="connsiteX259" fmla="*/ 1668780 w 11737340"/>
                <a:gd name="connsiteY259" fmla="*/ 1043940 h 4185920"/>
                <a:gd name="connsiteX260" fmla="*/ 1592580 w 11737340"/>
                <a:gd name="connsiteY260" fmla="*/ 990600 h 4185920"/>
                <a:gd name="connsiteX261" fmla="*/ 1470660 w 11737340"/>
                <a:gd name="connsiteY261" fmla="*/ 891540 h 4185920"/>
                <a:gd name="connsiteX262" fmla="*/ 1386840 w 11737340"/>
                <a:gd name="connsiteY262" fmla="*/ 845820 h 4185920"/>
                <a:gd name="connsiteX263" fmla="*/ 1318260 w 11737340"/>
                <a:gd name="connsiteY263" fmla="*/ 784860 h 4185920"/>
                <a:gd name="connsiteX264" fmla="*/ 1264920 w 11737340"/>
                <a:gd name="connsiteY264" fmla="*/ 723900 h 4185920"/>
                <a:gd name="connsiteX265" fmla="*/ 1181100 w 11737340"/>
                <a:gd name="connsiteY265" fmla="*/ 647700 h 4185920"/>
                <a:gd name="connsiteX266" fmla="*/ 1089660 w 11737340"/>
                <a:gd name="connsiteY266" fmla="*/ 624840 h 4185920"/>
                <a:gd name="connsiteX267" fmla="*/ 1021080 w 11737340"/>
                <a:gd name="connsiteY267" fmla="*/ 586740 h 4185920"/>
                <a:gd name="connsiteX268" fmla="*/ 937260 w 11737340"/>
                <a:gd name="connsiteY268" fmla="*/ 548640 h 4185920"/>
                <a:gd name="connsiteX269" fmla="*/ 830580 w 11737340"/>
                <a:gd name="connsiteY269" fmla="*/ 510540 h 4185920"/>
                <a:gd name="connsiteX270" fmla="*/ 754380 w 11737340"/>
                <a:gd name="connsiteY270" fmla="*/ 457200 h 4185920"/>
                <a:gd name="connsiteX271" fmla="*/ 708660 w 11737340"/>
                <a:gd name="connsiteY271" fmla="*/ 419100 h 4185920"/>
                <a:gd name="connsiteX272" fmla="*/ 609600 w 11737340"/>
                <a:gd name="connsiteY272" fmla="*/ 396240 h 4185920"/>
                <a:gd name="connsiteX273" fmla="*/ 548640 w 11737340"/>
                <a:gd name="connsiteY273" fmla="*/ 320040 h 4185920"/>
                <a:gd name="connsiteX274" fmla="*/ 510540 w 11737340"/>
                <a:gd name="connsiteY274" fmla="*/ 251460 h 4185920"/>
                <a:gd name="connsiteX275" fmla="*/ 464820 w 11737340"/>
                <a:gd name="connsiteY275" fmla="*/ 190500 h 4185920"/>
                <a:gd name="connsiteX276" fmla="*/ 411480 w 11737340"/>
                <a:gd name="connsiteY276" fmla="*/ 137160 h 4185920"/>
                <a:gd name="connsiteX277" fmla="*/ 373380 w 11737340"/>
                <a:gd name="connsiteY277" fmla="*/ 45720 h 4185920"/>
                <a:gd name="connsiteX278" fmla="*/ 342900 w 11737340"/>
                <a:gd name="connsiteY278" fmla="*/ 0 h 4185920"/>
                <a:gd name="connsiteX279" fmla="*/ 327660 w 11737340"/>
                <a:gd name="connsiteY279" fmla="*/ 60960 h 4185920"/>
                <a:gd name="connsiteX280" fmla="*/ 289560 w 11737340"/>
                <a:gd name="connsiteY280" fmla="*/ 91440 h 4185920"/>
                <a:gd name="connsiteX281" fmla="*/ 236220 w 11737340"/>
                <a:gd name="connsiteY281" fmla="*/ 114300 h 4185920"/>
                <a:gd name="connsiteX282" fmla="*/ 198120 w 11737340"/>
                <a:gd name="connsiteY282" fmla="*/ 175260 h 4185920"/>
                <a:gd name="connsiteX283" fmla="*/ 175260 w 11737340"/>
                <a:gd name="connsiteY283" fmla="*/ 228600 h 4185920"/>
                <a:gd name="connsiteX284" fmla="*/ 114300 w 11737340"/>
                <a:gd name="connsiteY284" fmla="*/ 236220 h 4185920"/>
                <a:gd name="connsiteX285" fmla="*/ 45720 w 11737340"/>
                <a:gd name="connsiteY285" fmla="*/ 251460 h 4185920"/>
                <a:gd name="connsiteX286" fmla="*/ 0 w 11737340"/>
                <a:gd name="connsiteY286" fmla="*/ 281940 h 4185920"/>
                <a:gd name="connsiteX287" fmla="*/ 68580 w 11737340"/>
                <a:gd name="connsiteY287" fmla="*/ 320040 h 4185920"/>
                <a:gd name="connsiteX0" fmla="*/ 68580 w 11737340"/>
                <a:gd name="connsiteY0" fmla="*/ 320040 h 4185920"/>
                <a:gd name="connsiteX1" fmla="*/ 121920 w 11737340"/>
                <a:gd name="connsiteY1" fmla="*/ 381000 h 4185920"/>
                <a:gd name="connsiteX2" fmla="*/ 198120 w 11737340"/>
                <a:gd name="connsiteY2" fmla="*/ 419100 h 4185920"/>
                <a:gd name="connsiteX3" fmla="*/ 320040 w 11737340"/>
                <a:gd name="connsiteY3" fmla="*/ 510540 h 4185920"/>
                <a:gd name="connsiteX4" fmla="*/ 411480 w 11737340"/>
                <a:gd name="connsiteY4" fmla="*/ 563880 h 4185920"/>
                <a:gd name="connsiteX5" fmla="*/ 472440 w 11737340"/>
                <a:gd name="connsiteY5" fmla="*/ 632460 h 4185920"/>
                <a:gd name="connsiteX6" fmla="*/ 601980 w 11737340"/>
                <a:gd name="connsiteY6" fmla="*/ 708660 h 4185920"/>
                <a:gd name="connsiteX7" fmla="*/ 739140 w 11737340"/>
                <a:gd name="connsiteY7" fmla="*/ 784860 h 4185920"/>
                <a:gd name="connsiteX8" fmla="*/ 861060 w 11737340"/>
                <a:gd name="connsiteY8" fmla="*/ 868680 h 4185920"/>
                <a:gd name="connsiteX9" fmla="*/ 944880 w 11737340"/>
                <a:gd name="connsiteY9" fmla="*/ 952500 h 4185920"/>
                <a:gd name="connsiteX10" fmla="*/ 1021080 w 11737340"/>
                <a:gd name="connsiteY10" fmla="*/ 1005840 h 4185920"/>
                <a:gd name="connsiteX11" fmla="*/ 1097280 w 11737340"/>
                <a:gd name="connsiteY11" fmla="*/ 1043940 h 4185920"/>
                <a:gd name="connsiteX12" fmla="*/ 1181100 w 11737340"/>
                <a:gd name="connsiteY12" fmla="*/ 1104900 h 4185920"/>
                <a:gd name="connsiteX13" fmla="*/ 1249680 w 11737340"/>
                <a:gd name="connsiteY13" fmla="*/ 1150620 h 4185920"/>
                <a:gd name="connsiteX14" fmla="*/ 1341120 w 11737340"/>
                <a:gd name="connsiteY14" fmla="*/ 1196340 h 4185920"/>
                <a:gd name="connsiteX15" fmla="*/ 1417320 w 11737340"/>
                <a:gd name="connsiteY15" fmla="*/ 1257300 h 4185920"/>
                <a:gd name="connsiteX16" fmla="*/ 1493520 w 11737340"/>
                <a:gd name="connsiteY16" fmla="*/ 1333500 h 4185920"/>
                <a:gd name="connsiteX17" fmla="*/ 1569720 w 11737340"/>
                <a:gd name="connsiteY17" fmla="*/ 1356360 h 4185920"/>
                <a:gd name="connsiteX18" fmla="*/ 1684020 w 11737340"/>
                <a:gd name="connsiteY18" fmla="*/ 1424940 h 4185920"/>
                <a:gd name="connsiteX19" fmla="*/ 1729740 w 11737340"/>
                <a:gd name="connsiteY19" fmla="*/ 1485900 h 4185920"/>
                <a:gd name="connsiteX20" fmla="*/ 1844040 w 11737340"/>
                <a:gd name="connsiteY20" fmla="*/ 1569720 h 4185920"/>
                <a:gd name="connsiteX21" fmla="*/ 1935480 w 11737340"/>
                <a:gd name="connsiteY21" fmla="*/ 1615440 h 4185920"/>
                <a:gd name="connsiteX22" fmla="*/ 2049780 w 11737340"/>
                <a:gd name="connsiteY22" fmla="*/ 1691640 h 4185920"/>
                <a:gd name="connsiteX23" fmla="*/ 2133600 w 11737340"/>
                <a:gd name="connsiteY23" fmla="*/ 1729740 h 4185920"/>
                <a:gd name="connsiteX24" fmla="*/ 2202180 w 11737340"/>
                <a:gd name="connsiteY24" fmla="*/ 1805940 h 4185920"/>
                <a:gd name="connsiteX25" fmla="*/ 2255520 w 11737340"/>
                <a:gd name="connsiteY25" fmla="*/ 1821180 h 4185920"/>
                <a:gd name="connsiteX26" fmla="*/ 2316480 w 11737340"/>
                <a:gd name="connsiteY26" fmla="*/ 1866900 h 4185920"/>
                <a:gd name="connsiteX27" fmla="*/ 2423160 w 11737340"/>
                <a:gd name="connsiteY27" fmla="*/ 2004060 h 4185920"/>
                <a:gd name="connsiteX28" fmla="*/ 2476500 w 11737340"/>
                <a:gd name="connsiteY28" fmla="*/ 2087880 h 4185920"/>
                <a:gd name="connsiteX29" fmla="*/ 2567940 w 11737340"/>
                <a:gd name="connsiteY29" fmla="*/ 2148840 h 4185920"/>
                <a:gd name="connsiteX30" fmla="*/ 2682240 w 11737340"/>
                <a:gd name="connsiteY30" fmla="*/ 2186940 h 4185920"/>
                <a:gd name="connsiteX31" fmla="*/ 2743200 w 11737340"/>
                <a:gd name="connsiteY31" fmla="*/ 2209800 h 4185920"/>
                <a:gd name="connsiteX32" fmla="*/ 2811780 w 11737340"/>
                <a:gd name="connsiteY32" fmla="*/ 2247900 h 4185920"/>
                <a:gd name="connsiteX33" fmla="*/ 2887980 w 11737340"/>
                <a:gd name="connsiteY33" fmla="*/ 2301240 h 4185920"/>
                <a:gd name="connsiteX34" fmla="*/ 2979420 w 11737340"/>
                <a:gd name="connsiteY34" fmla="*/ 2385060 h 4185920"/>
                <a:gd name="connsiteX35" fmla="*/ 3055620 w 11737340"/>
                <a:gd name="connsiteY35" fmla="*/ 2461260 h 4185920"/>
                <a:gd name="connsiteX36" fmla="*/ 3139440 w 11737340"/>
                <a:gd name="connsiteY36" fmla="*/ 2537460 h 4185920"/>
                <a:gd name="connsiteX37" fmla="*/ 3261360 w 11737340"/>
                <a:gd name="connsiteY37" fmla="*/ 2628900 h 4185920"/>
                <a:gd name="connsiteX38" fmla="*/ 3345180 w 11737340"/>
                <a:gd name="connsiteY38" fmla="*/ 2720340 h 4185920"/>
                <a:gd name="connsiteX39" fmla="*/ 3444240 w 11737340"/>
                <a:gd name="connsiteY39" fmla="*/ 2796540 h 4185920"/>
                <a:gd name="connsiteX40" fmla="*/ 3558540 w 11737340"/>
                <a:gd name="connsiteY40" fmla="*/ 2872740 h 4185920"/>
                <a:gd name="connsiteX41" fmla="*/ 3619500 w 11737340"/>
                <a:gd name="connsiteY41" fmla="*/ 2979420 h 4185920"/>
                <a:gd name="connsiteX42" fmla="*/ 3619500 w 11737340"/>
                <a:gd name="connsiteY42" fmla="*/ 2979420 h 4185920"/>
                <a:gd name="connsiteX43" fmla="*/ 3649980 w 11737340"/>
                <a:gd name="connsiteY43" fmla="*/ 3048000 h 4185920"/>
                <a:gd name="connsiteX44" fmla="*/ 3703320 w 11737340"/>
                <a:gd name="connsiteY44" fmla="*/ 3086100 h 4185920"/>
                <a:gd name="connsiteX45" fmla="*/ 3764280 w 11737340"/>
                <a:gd name="connsiteY45" fmla="*/ 3063240 h 4185920"/>
                <a:gd name="connsiteX46" fmla="*/ 3850640 w 11737340"/>
                <a:gd name="connsiteY46" fmla="*/ 3040380 h 4185920"/>
                <a:gd name="connsiteX47" fmla="*/ 3916680 w 11737340"/>
                <a:gd name="connsiteY47" fmla="*/ 3032760 h 4185920"/>
                <a:gd name="connsiteX48" fmla="*/ 4030980 w 11737340"/>
                <a:gd name="connsiteY48" fmla="*/ 3063240 h 4185920"/>
                <a:gd name="connsiteX49" fmla="*/ 4137660 w 11737340"/>
                <a:gd name="connsiteY49" fmla="*/ 3101340 h 4185920"/>
                <a:gd name="connsiteX50" fmla="*/ 4259580 w 11737340"/>
                <a:gd name="connsiteY50" fmla="*/ 3147060 h 4185920"/>
                <a:gd name="connsiteX51" fmla="*/ 4381500 w 11737340"/>
                <a:gd name="connsiteY51" fmla="*/ 3192780 h 4185920"/>
                <a:gd name="connsiteX52" fmla="*/ 4526280 w 11737340"/>
                <a:gd name="connsiteY52" fmla="*/ 3276600 h 4185920"/>
                <a:gd name="connsiteX53" fmla="*/ 4587240 w 11737340"/>
                <a:gd name="connsiteY53" fmla="*/ 3299460 h 4185920"/>
                <a:gd name="connsiteX54" fmla="*/ 4610100 w 11737340"/>
                <a:gd name="connsiteY54" fmla="*/ 3352800 h 4185920"/>
                <a:gd name="connsiteX55" fmla="*/ 4648200 w 11737340"/>
                <a:gd name="connsiteY55" fmla="*/ 3436620 h 4185920"/>
                <a:gd name="connsiteX56" fmla="*/ 4671060 w 11737340"/>
                <a:gd name="connsiteY56" fmla="*/ 3520440 h 4185920"/>
                <a:gd name="connsiteX57" fmla="*/ 4678680 w 11737340"/>
                <a:gd name="connsiteY57" fmla="*/ 3589020 h 4185920"/>
                <a:gd name="connsiteX58" fmla="*/ 4686300 w 11737340"/>
                <a:gd name="connsiteY58" fmla="*/ 3649980 h 4185920"/>
                <a:gd name="connsiteX59" fmla="*/ 4724400 w 11737340"/>
                <a:gd name="connsiteY59" fmla="*/ 3680460 h 4185920"/>
                <a:gd name="connsiteX60" fmla="*/ 4785360 w 11737340"/>
                <a:gd name="connsiteY60" fmla="*/ 3672840 h 4185920"/>
                <a:gd name="connsiteX61" fmla="*/ 4869180 w 11737340"/>
                <a:gd name="connsiteY61" fmla="*/ 3703320 h 4185920"/>
                <a:gd name="connsiteX62" fmla="*/ 4914900 w 11737340"/>
                <a:gd name="connsiteY62" fmla="*/ 3756660 h 4185920"/>
                <a:gd name="connsiteX63" fmla="*/ 5105400 w 11737340"/>
                <a:gd name="connsiteY63" fmla="*/ 3832860 h 4185920"/>
                <a:gd name="connsiteX64" fmla="*/ 5173980 w 11737340"/>
                <a:gd name="connsiteY64" fmla="*/ 3886200 h 4185920"/>
                <a:gd name="connsiteX65" fmla="*/ 5242560 w 11737340"/>
                <a:gd name="connsiteY65" fmla="*/ 3924300 h 4185920"/>
                <a:gd name="connsiteX66" fmla="*/ 5364480 w 11737340"/>
                <a:gd name="connsiteY66" fmla="*/ 3962400 h 4185920"/>
                <a:gd name="connsiteX67" fmla="*/ 5516880 w 11737340"/>
                <a:gd name="connsiteY67" fmla="*/ 4046220 h 4185920"/>
                <a:gd name="connsiteX68" fmla="*/ 5585460 w 11737340"/>
                <a:gd name="connsiteY68" fmla="*/ 4099560 h 4185920"/>
                <a:gd name="connsiteX69" fmla="*/ 5661660 w 11737340"/>
                <a:gd name="connsiteY69" fmla="*/ 4122420 h 4185920"/>
                <a:gd name="connsiteX70" fmla="*/ 5745480 w 11737340"/>
                <a:gd name="connsiteY70" fmla="*/ 4130040 h 4185920"/>
                <a:gd name="connsiteX71" fmla="*/ 5836920 w 11737340"/>
                <a:gd name="connsiteY71" fmla="*/ 4130040 h 4185920"/>
                <a:gd name="connsiteX72" fmla="*/ 5943600 w 11737340"/>
                <a:gd name="connsiteY72" fmla="*/ 4165600 h 4185920"/>
                <a:gd name="connsiteX73" fmla="*/ 6042660 w 11737340"/>
                <a:gd name="connsiteY73" fmla="*/ 4185920 h 4185920"/>
                <a:gd name="connsiteX74" fmla="*/ 6167120 w 11737340"/>
                <a:gd name="connsiteY74" fmla="*/ 4160520 h 4185920"/>
                <a:gd name="connsiteX75" fmla="*/ 6286500 w 11737340"/>
                <a:gd name="connsiteY75" fmla="*/ 4114800 h 4185920"/>
                <a:gd name="connsiteX76" fmla="*/ 6393180 w 11737340"/>
                <a:gd name="connsiteY76" fmla="*/ 4071620 h 4185920"/>
                <a:gd name="connsiteX77" fmla="*/ 6484620 w 11737340"/>
                <a:gd name="connsiteY77" fmla="*/ 4038600 h 4185920"/>
                <a:gd name="connsiteX78" fmla="*/ 6583680 w 11737340"/>
                <a:gd name="connsiteY78" fmla="*/ 3970020 h 4185920"/>
                <a:gd name="connsiteX79" fmla="*/ 6697980 w 11737340"/>
                <a:gd name="connsiteY79" fmla="*/ 3886200 h 4185920"/>
                <a:gd name="connsiteX80" fmla="*/ 6751320 w 11737340"/>
                <a:gd name="connsiteY80" fmla="*/ 3822700 h 4185920"/>
                <a:gd name="connsiteX81" fmla="*/ 6855460 w 11737340"/>
                <a:gd name="connsiteY81" fmla="*/ 3764280 h 4185920"/>
                <a:gd name="connsiteX82" fmla="*/ 6959600 w 11737340"/>
                <a:gd name="connsiteY82" fmla="*/ 3629660 h 4185920"/>
                <a:gd name="connsiteX83" fmla="*/ 7056120 w 11737340"/>
                <a:gd name="connsiteY83" fmla="*/ 3528060 h 4185920"/>
                <a:gd name="connsiteX84" fmla="*/ 7165340 w 11737340"/>
                <a:gd name="connsiteY84" fmla="*/ 3454400 h 4185920"/>
                <a:gd name="connsiteX85" fmla="*/ 7287260 w 11737340"/>
                <a:gd name="connsiteY85" fmla="*/ 3296920 h 4185920"/>
                <a:gd name="connsiteX86" fmla="*/ 7338060 w 11737340"/>
                <a:gd name="connsiteY86" fmla="*/ 3200400 h 4185920"/>
                <a:gd name="connsiteX87" fmla="*/ 7383780 w 11737340"/>
                <a:gd name="connsiteY87" fmla="*/ 3144520 h 4185920"/>
                <a:gd name="connsiteX88" fmla="*/ 7444740 w 11737340"/>
                <a:gd name="connsiteY88" fmla="*/ 3093720 h 4185920"/>
                <a:gd name="connsiteX89" fmla="*/ 7513320 w 11737340"/>
                <a:gd name="connsiteY89" fmla="*/ 3101340 h 4185920"/>
                <a:gd name="connsiteX90" fmla="*/ 7576820 w 11737340"/>
                <a:gd name="connsiteY90" fmla="*/ 3093720 h 4185920"/>
                <a:gd name="connsiteX91" fmla="*/ 7729220 w 11737340"/>
                <a:gd name="connsiteY91" fmla="*/ 3136900 h 4185920"/>
                <a:gd name="connsiteX92" fmla="*/ 7833360 w 11737340"/>
                <a:gd name="connsiteY92" fmla="*/ 3180080 h 4185920"/>
                <a:gd name="connsiteX93" fmla="*/ 7967980 w 11737340"/>
                <a:gd name="connsiteY93" fmla="*/ 3208020 h 4185920"/>
                <a:gd name="connsiteX94" fmla="*/ 8161020 w 11737340"/>
                <a:gd name="connsiteY94" fmla="*/ 3296920 h 4185920"/>
                <a:gd name="connsiteX95" fmla="*/ 8293100 w 11737340"/>
                <a:gd name="connsiteY95" fmla="*/ 3370580 h 4185920"/>
                <a:gd name="connsiteX96" fmla="*/ 8371840 w 11737340"/>
                <a:gd name="connsiteY96" fmla="*/ 3395980 h 4185920"/>
                <a:gd name="connsiteX97" fmla="*/ 8468360 w 11737340"/>
                <a:gd name="connsiteY97" fmla="*/ 3434080 h 4185920"/>
                <a:gd name="connsiteX98" fmla="*/ 8582660 w 11737340"/>
                <a:gd name="connsiteY98" fmla="*/ 3528060 h 4185920"/>
                <a:gd name="connsiteX99" fmla="*/ 8641080 w 11737340"/>
                <a:gd name="connsiteY99" fmla="*/ 3566160 h 4185920"/>
                <a:gd name="connsiteX100" fmla="*/ 8702040 w 11737340"/>
                <a:gd name="connsiteY100" fmla="*/ 3604260 h 4185920"/>
                <a:gd name="connsiteX101" fmla="*/ 8763000 w 11737340"/>
                <a:gd name="connsiteY101" fmla="*/ 3634740 h 4185920"/>
                <a:gd name="connsiteX102" fmla="*/ 8846820 w 11737340"/>
                <a:gd name="connsiteY102" fmla="*/ 3632200 h 4185920"/>
                <a:gd name="connsiteX103" fmla="*/ 8968740 w 11737340"/>
                <a:gd name="connsiteY103" fmla="*/ 3634740 h 4185920"/>
                <a:gd name="connsiteX104" fmla="*/ 9060180 w 11737340"/>
                <a:gd name="connsiteY104" fmla="*/ 3642360 h 4185920"/>
                <a:gd name="connsiteX105" fmla="*/ 9151620 w 11737340"/>
                <a:gd name="connsiteY105" fmla="*/ 3657600 h 4185920"/>
                <a:gd name="connsiteX106" fmla="*/ 9230360 w 11737340"/>
                <a:gd name="connsiteY106" fmla="*/ 3657600 h 4185920"/>
                <a:gd name="connsiteX107" fmla="*/ 9331960 w 11737340"/>
                <a:gd name="connsiteY107" fmla="*/ 3629660 h 4185920"/>
                <a:gd name="connsiteX108" fmla="*/ 9433560 w 11737340"/>
                <a:gd name="connsiteY108" fmla="*/ 3589020 h 4185920"/>
                <a:gd name="connsiteX109" fmla="*/ 9535160 w 11737340"/>
                <a:gd name="connsiteY109" fmla="*/ 3540760 h 4185920"/>
                <a:gd name="connsiteX110" fmla="*/ 9646920 w 11737340"/>
                <a:gd name="connsiteY110" fmla="*/ 3489960 h 4185920"/>
                <a:gd name="connsiteX111" fmla="*/ 9784080 w 11737340"/>
                <a:gd name="connsiteY111" fmla="*/ 3444240 h 4185920"/>
                <a:gd name="connsiteX112" fmla="*/ 9860280 w 11737340"/>
                <a:gd name="connsiteY112" fmla="*/ 3383280 h 4185920"/>
                <a:gd name="connsiteX113" fmla="*/ 9921240 w 11737340"/>
                <a:gd name="connsiteY113" fmla="*/ 3314700 h 4185920"/>
                <a:gd name="connsiteX114" fmla="*/ 9997440 w 11737340"/>
                <a:gd name="connsiteY114" fmla="*/ 3208020 h 4185920"/>
                <a:gd name="connsiteX115" fmla="*/ 10043160 w 11737340"/>
                <a:gd name="connsiteY115" fmla="*/ 3101340 h 4185920"/>
                <a:gd name="connsiteX116" fmla="*/ 10104120 w 11737340"/>
                <a:gd name="connsiteY116" fmla="*/ 3017520 h 4185920"/>
                <a:gd name="connsiteX117" fmla="*/ 10157460 w 11737340"/>
                <a:gd name="connsiteY117" fmla="*/ 2933700 h 4185920"/>
                <a:gd name="connsiteX118" fmla="*/ 10218420 w 11737340"/>
                <a:gd name="connsiteY118" fmla="*/ 2849880 h 4185920"/>
                <a:gd name="connsiteX119" fmla="*/ 10294620 w 11737340"/>
                <a:gd name="connsiteY119" fmla="*/ 2735580 h 4185920"/>
                <a:gd name="connsiteX120" fmla="*/ 10347960 w 11737340"/>
                <a:gd name="connsiteY120" fmla="*/ 2621280 h 4185920"/>
                <a:gd name="connsiteX121" fmla="*/ 10431780 w 11737340"/>
                <a:gd name="connsiteY121" fmla="*/ 2499360 h 4185920"/>
                <a:gd name="connsiteX122" fmla="*/ 10500360 w 11737340"/>
                <a:gd name="connsiteY122" fmla="*/ 2354580 h 4185920"/>
                <a:gd name="connsiteX123" fmla="*/ 10553700 w 11737340"/>
                <a:gd name="connsiteY123" fmla="*/ 2263140 h 4185920"/>
                <a:gd name="connsiteX124" fmla="*/ 10584180 w 11737340"/>
                <a:gd name="connsiteY124" fmla="*/ 2194560 h 4185920"/>
                <a:gd name="connsiteX125" fmla="*/ 10624820 w 11737340"/>
                <a:gd name="connsiteY125" fmla="*/ 2125980 h 4185920"/>
                <a:gd name="connsiteX126" fmla="*/ 10675620 w 11737340"/>
                <a:gd name="connsiteY126" fmla="*/ 2049780 h 4185920"/>
                <a:gd name="connsiteX127" fmla="*/ 10690860 w 11737340"/>
                <a:gd name="connsiteY127" fmla="*/ 1988820 h 4185920"/>
                <a:gd name="connsiteX128" fmla="*/ 10713720 w 11737340"/>
                <a:gd name="connsiteY128" fmla="*/ 1927860 h 4185920"/>
                <a:gd name="connsiteX129" fmla="*/ 10767060 w 11737340"/>
                <a:gd name="connsiteY129" fmla="*/ 1859280 h 4185920"/>
                <a:gd name="connsiteX130" fmla="*/ 10873740 w 11737340"/>
                <a:gd name="connsiteY130" fmla="*/ 1828800 h 4185920"/>
                <a:gd name="connsiteX131" fmla="*/ 11079480 w 11737340"/>
                <a:gd name="connsiteY131" fmla="*/ 1767840 h 4185920"/>
                <a:gd name="connsiteX132" fmla="*/ 11247120 w 11737340"/>
                <a:gd name="connsiteY132" fmla="*/ 1684020 h 4185920"/>
                <a:gd name="connsiteX133" fmla="*/ 11407140 w 11737340"/>
                <a:gd name="connsiteY133" fmla="*/ 1628140 h 4185920"/>
                <a:gd name="connsiteX134" fmla="*/ 11490960 w 11737340"/>
                <a:gd name="connsiteY134" fmla="*/ 1577340 h 4185920"/>
                <a:gd name="connsiteX135" fmla="*/ 11635740 w 11737340"/>
                <a:gd name="connsiteY135" fmla="*/ 1508760 h 4185920"/>
                <a:gd name="connsiteX136" fmla="*/ 11737340 w 11737340"/>
                <a:gd name="connsiteY136" fmla="*/ 1442720 h 4185920"/>
                <a:gd name="connsiteX137" fmla="*/ 11620500 w 11737340"/>
                <a:gd name="connsiteY137" fmla="*/ 1417320 h 4185920"/>
                <a:gd name="connsiteX138" fmla="*/ 11567160 w 11737340"/>
                <a:gd name="connsiteY138" fmla="*/ 1379220 h 4185920"/>
                <a:gd name="connsiteX139" fmla="*/ 11498580 w 11737340"/>
                <a:gd name="connsiteY139" fmla="*/ 1318260 h 4185920"/>
                <a:gd name="connsiteX140" fmla="*/ 11468100 w 11737340"/>
                <a:gd name="connsiteY140" fmla="*/ 1280160 h 4185920"/>
                <a:gd name="connsiteX141" fmla="*/ 11442700 w 11737340"/>
                <a:gd name="connsiteY141" fmla="*/ 1231900 h 4185920"/>
                <a:gd name="connsiteX142" fmla="*/ 11384280 w 11737340"/>
                <a:gd name="connsiteY142" fmla="*/ 1310640 h 4185920"/>
                <a:gd name="connsiteX143" fmla="*/ 11353800 w 11737340"/>
                <a:gd name="connsiteY143" fmla="*/ 1356360 h 4185920"/>
                <a:gd name="connsiteX144" fmla="*/ 11224260 w 11737340"/>
                <a:gd name="connsiteY144" fmla="*/ 1417320 h 4185920"/>
                <a:gd name="connsiteX145" fmla="*/ 11109960 w 11737340"/>
                <a:gd name="connsiteY145" fmla="*/ 1463040 h 4185920"/>
                <a:gd name="connsiteX146" fmla="*/ 10911840 w 11737340"/>
                <a:gd name="connsiteY146" fmla="*/ 1524000 h 4185920"/>
                <a:gd name="connsiteX147" fmla="*/ 10774680 w 11737340"/>
                <a:gd name="connsiteY147" fmla="*/ 1546860 h 4185920"/>
                <a:gd name="connsiteX148" fmla="*/ 10675620 w 11737340"/>
                <a:gd name="connsiteY148" fmla="*/ 1615440 h 4185920"/>
                <a:gd name="connsiteX149" fmla="*/ 10568940 w 11737340"/>
                <a:gd name="connsiteY149" fmla="*/ 1676400 h 4185920"/>
                <a:gd name="connsiteX150" fmla="*/ 10485120 w 11737340"/>
                <a:gd name="connsiteY150" fmla="*/ 1760220 h 4185920"/>
                <a:gd name="connsiteX151" fmla="*/ 10454640 w 11737340"/>
                <a:gd name="connsiteY151" fmla="*/ 1836420 h 4185920"/>
                <a:gd name="connsiteX152" fmla="*/ 10416540 w 11737340"/>
                <a:gd name="connsiteY152" fmla="*/ 1927860 h 4185920"/>
                <a:gd name="connsiteX153" fmla="*/ 10401300 w 11737340"/>
                <a:gd name="connsiteY153" fmla="*/ 2004060 h 4185920"/>
                <a:gd name="connsiteX154" fmla="*/ 10363200 w 11737340"/>
                <a:gd name="connsiteY154" fmla="*/ 2095500 h 4185920"/>
                <a:gd name="connsiteX155" fmla="*/ 10317480 w 11737340"/>
                <a:gd name="connsiteY155" fmla="*/ 2225040 h 4185920"/>
                <a:gd name="connsiteX156" fmla="*/ 10287000 w 11737340"/>
                <a:gd name="connsiteY156" fmla="*/ 2346960 h 4185920"/>
                <a:gd name="connsiteX157" fmla="*/ 10218420 w 11737340"/>
                <a:gd name="connsiteY157" fmla="*/ 2499360 h 4185920"/>
                <a:gd name="connsiteX158" fmla="*/ 10134600 w 11737340"/>
                <a:gd name="connsiteY158" fmla="*/ 2621280 h 4185920"/>
                <a:gd name="connsiteX159" fmla="*/ 10043160 w 11737340"/>
                <a:gd name="connsiteY159" fmla="*/ 2735580 h 4185920"/>
                <a:gd name="connsiteX160" fmla="*/ 9974580 w 11737340"/>
                <a:gd name="connsiteY160" fmla="*/ 2857500 h 4185920"/>
                <a:gd name="connsiteX161" fmla="*/ 9906000 w 11737340"/>
                <a:gd name="connsiteY161" fmla="*/ 2941320 h 4185920"/>
                <a:gd name="connsiteX162" fmla="*/ 9860280 w 11737340"/>
                <a:gd name="connsiteY162" fmla="*/ 3032760 h 4185920"/>
                <a:gd name="connsiteX163" fmla="*/ 9806940 w 11737340"/>
                <a:gd name="connsiteY163" fmla="*/ 3116580 h 4185920"/>
                <a:gd name="connsiteX164" fmla="*/ 9715500 w 11737340"/>
                <a:gd name="connsiteY164" fmla="*/ 3208020 h 4185920"/>
                <a:gd name="connsiteX165" fmla="*/ 9616440 w 11737340"/>
                <a:gd name="connsiteY165" fmla="*/ 3261360 h 4185920"/>
                <a:gd name="connsiteX166" fmla="*/ 9532620 w 11737340"/>
                <a:gd name="connsiteY166" fmla="*/ 3329940 h 4185920"/>
                <a:gd name="connsiteX167" fmla="*/ 9471660 w 11737340"/>
                <a:gd name="connsiteY167" fmla="*/ 3375660 h 4185920"/>
                <a:gd name="connsiteX168" fmla="*/ 9410700 w 11737340"/>
                <a:gd name="connsiteY168" fmla="*/ 3429000 h 4185920"/>
                <a:gd name="connsiteX169" fmla="*/ 9288780 w 11737340"/>
                <a:gd name="connsiteY169" fmla="*/ 3436620 h 4185920"/>
                <a:gd name="connsiteX170" fmla="*/ 9166860 w 11737340"/>
                <a:gd name="connsiteY170" fmla="*/ 3444240 h 4185920"/>
                <a:gd name="connsiteX171" fmla="*/ 9029700 w 11737340"/>
                <a:gd name="connsiteY171" fmla="*/ 3413760 h 4185920"/>
                <a:gd name="connsiteX172" fmla="*/ 8823960 w 11737340"/>
                <a:gd name="connsiteY172" fmla="*/ 3360420 h 4185920"/>
                <a:gd name="connsiteX173" fmla="*/ 8679180 w 11737340"/>
                <a:gd name="connsiteY173" fmla="*/ 3329940 h 4185920"/>
                <a:gd name="connsiteX174" fmla="*/ 8572500 w 11737340"/>
                <a:gd name="connsiteY174" fmla="*/ 3276600 h 4185920"/>
                <a:gd name="connsiteX175" fmla="*/ 8465820 w 11737340"/>
                <a:gd name="connsiteY175" fmla="*/ 3215640 h 4185920"/>
                <a:gd name="connsiteX176" fmla="*/ 8321040 w 11737340"/>
                <a:gd name="connsiteY176" fmla="*/ 3177540 h 4185920"/>
                <a:gd name="connsiteX177" fmla="*/ 8199120 w 11737340"/>
                <a:gd name="connsiteY177" fmla="*/ 3131820 h 4185920"/>
                <a:gd name="connsiteX178" fmla="*/ 8069580 w 11737340"/>
                <a:gd name="connsiteY178" fmla="*/ 3078480 h 4185920"/>
                <a:gd name="connsiteX179" fmla="*/ 7917180 w 11737340"/>
                <a:gd name="connsiteY179" fmla="*/ 2994660 h 4185920"/>
                <a:gd name="connsiteX180" fmla="*/ 7787640 w 11737340"/>
                <a:gd name="connsiteY180" fmla="*/ 2971800 h 4185920"/>
                <a:gd name="connsiteX181" fmla="*/ 7719060 w 11737340"/>
                <a:gd name="connsiteY181" fmla="*/ 2933700 h 4185920"/>
                <a:gd name="connsiteX182" fmla="*/ 7612380 w 11737340"/>
                <a:gd name="connsiteY182" fmla="*/ 2903220 h 4185920"/>
                <a:gd name="connsiteX183" fmla="*/ 7566660 w 11737340"/>
                <a:gd name="connsiteY183" fmla="*/ 2887980 h 4185920"/>
                <a:gd name="connsiteX184" fmla="*/ 7551420 w 11737340"/>
                <a:gd name="connsiteY184" fmla="*/ 2849880 h 4185920"/>
                <a:gd name="connsiteX185" fmla="*/ 7533640 w 11737340"/>
                <a:gd name="connsiteY185" fmla="*/ 2788920 h 4185920"/>
                <a:gd name="connsiteX186" fmla="*/ 7475220 w 11737340"/>
                <a:gd name="connsiteY186" fmla="*/ 2857500 h 4185920"/>
                <a:gd name="connsiteX187" fmla="*/ 7414260 w 11737340"/>
                <a:gd name="connsiteY187" fmla="*/ 2887980 h 4185920"/>
                <a:gd name="connsiteX188" fmla="*/ 7345680 w 11737340"/>
                <a:gd name="connsiteY188" fmla="*/ 2971800 h 4185920"/>
                <a:gd name="connsiteX189" fmla="*/ 7315200 w 11737340"/>
                <a:gd name="connsiteY189" fmla="*/ 2994660 h 4185920"/>
                <a:gd name="connsiteX190" fmla="*/ 7261860 w 11737340"/>
                <a:gd name="connsiteY190" fmla="*/ 3009900 h 4185920"/>
                <a:gd name="connsiteX191" fmla="*/ 7193280 w 11737340"/>
                <a:gd name="connsiteY191" fmla="*/ 3025140 h 4185920"/>
                <a:gd name="connsiteX192" fmla="*/ 7155180 w 11737340"/>
                <a:gd name="connsiteY192" fmla="*/ 3078480 h 4185920"/>
                <a:gd name="connsiteX193" fmla="*/ 7109460 w 11737340"/>
                <a:gd name="connsiteY193" fmla="*/ 3154680 h 4185920"/>
                <a:gd name="connsiteX194" fmla="*/ 7048500 w 11737340"/>
                <a:gd name="connsiteY194" fmla="*/ 3246120 h 4185920"/>
                <a:gd name="connsiteX195" fmla="*/ 6995160 w 11737340"/>
                <a:gd name="connsiteY195" fmla="*/ 3307080 h 4185920"/>
                <a:gd name="connsiteX196" fmla="*/ 6972300 w 11737340"/>
                <a:gd name="connsiteY196" fmla="*/ 3352800 h 4185920"/>
                <a:gd name="connsiteX197" fmla="*/ 6949440 w 11737340"/>
                <a:gd name="connsiteY197" fmla="*/ 3413760 h 4185920"/>
                <a:gd name="connsiteX198" fmla="*/ 6949440 w 11737340"/>
                <a:gd name="connsiteY198" fmla="*/ 3413760 h 4185920"/>
                <a:gd name="connsiteX199" fmla="*/ 6911340 w 11737340"/>
                <a:gd name="connsiteY199" fmla="*/ 3474720 h 4185920"/>
                <a:gd name="connsiteX200" fmla="*/ 6888480 w 11737340"/>
                <a:gd name="connsiteY200" fmla="*/ 3505200 h 4185920"/>
                <a:gd name="connsiteX201" fmla="*/ 6819900 w 11737340"/>
                <a:gd name="connsiteY201" fmla="*/ 3566160 h 4185920"/>
                <a:gd name="connsiteX202" fmla="*/ 6731000 w 11737340"/>
                <a:gd name="connsiteY202" fmla="*/ 3599180 h 4185920"/>
                <a:gd name="connsiteX203" fmla="*/ 6675120 w 11737340"/>
                <a:gd name="connsiteY203" fmla="*/ 3657600 h 4185920"/>
                <a:gd name="connsiteX204" fmla="*/ 6629400 w 11737340"/>
                <a:gd name="connsiteY204" fmla="*/ 3718560 h 4185920"/>
                <a:gd name="connsiteX205" fmla="*/ 6576060 w 11737340"/>
                <a:gd name="connsiteY205" fmla="*/ 3779520 h 4185920"/>
                <a:gd name="connsiteX206" fmla="*/ 6484620 w 11737340"/>
                <a:gd name="connsiteY206" fmla="*/ 3817620 h 4185920"/>
                <a:gd name="connsiteX207" fmla="*/ 6400800 w 11737340"/>
                <a:gd name="connsiteY207" fmla="*/ 3832860 h 4185920"/>
                <a:gd name="connsiteX208" fmla="*/ 6263640 w 11737340"/>
                <a:gd name="connsiteY208" fmla="*/ 3870960 h 4185920"/>
                <a:gd name="connsiteX209" fmla="*/ 6126480 w 11737340"/>
                <a:gd name="connsiteY209" fmla="*/ 3901440 h 4185920"/>
                <a:gd name="connsiteX210" fmla="*/ 6027420 w 11737340"/>
                <a:gd name="connsiteY210" fmla="*/ 3916680 h 4185920"/>
                <a:gd name="connsiteX211" fmla="*/ 5890260 w 11737340"/>
                <a:gd name="connsiteY211" fmla="*/ 3878580 h 4185920"/>
                <a:gd name="connsiteX212" fmla="*/ 5821680 w 11737340"/>
                <a:gd name="connsiteY212" fmla="*/ 3863340 h 4185920"/>
                <a:gd name="connsiteX213" fmla="*/ 5737860 w 11737340"/>
                <a:gd name="connsiteY213" fmla="*/ 3825240 h 4185920"/>
                <a:gd name="connsiteX214" fmla="*/ 5638800 w 11737340"/>
                <a:gd name="connsiteY214" fmla="*/ 3794760 h 4185920"/>
                <a:gd name="connsiteX215" fmla="*/ 5524500 w 11737340"/>
                <a:gd name="connsiteY215" fmla="*/ 3756660 h 4185920"/>
                <a:gd name="connsiteX216" fmla="*/ 5448300 w 11737340"/>
                <a:gd name="connsiteY216" fmla="*/ 3718560 h 4185920"/>
                <a:gd name="connsiteX217" fmla="*/ 5349240 w 11737340"/>
                <a:gd name="connsiteY217" fmla="*/ 3657600 h 4185920"/>
                <a:gd name="connsiteX218" fmla="*/ 5295900 w 11737340"/>
                <a:gd name="connsiteY218" fmla="*/ 3619500 h 4185920"/>
                <a:gd name="connsiteX219" fmla="*/ 5234940 w 11737340"/>
                <a:gd name="connsiteY219" fmla="*/ 3596640 h 4185920"/>
                <a:gd name="connsiteX220" fmla="*/ 5135880 w 11737340"/>
                <a:gd name="connsiteY220" fmla="*/ 3550920 h 4185920"/>
                <a:gd name="connsiteX221" fmla="*/ 5059680 w 11737340"/>
                <a:gd name="connsiteY221" fmla="*/ 3505200 h 4185920"/>
                <a:gd name="connsiteX222" fmla="*/ 5029200 w 11737340"/>
                <a:gd name="connsiteY222" fmla="*/ 3482340 h 4185920"/>
                <a:gd name="connsiteX223" fmla="*/ 4960620 w 11737340"/>
                <a:gd name="connsiteY223" fmla="*/ 3413760 h 4185920"/>
                <a:gd name="connsiteX224" fmla="*/ 4876800 w 11737340"/>
                <a:gd name="connsiteY224" fmla="*/ 3299460 h 4185920"/>
                <a:gd name="connsiteX225" fmla="*/ 4808220 w 11737340"/>
                <a:gd name="connsiteY225" fmla="*/ 3200400 h 4185920"/>
                <a:gd name="connsiteX226" fmla="*/ 4777740 w 11737340"/>
                <a:gd name="connsiteY226" fmla="*/ 3147060 h 4185920"/>
                <a:gd name="connsiteX227" fmla="*/ 4724400 w 11737340"/>
                <a:gd name="connsiteY227" fmla="*/ 3108960 h 4185920"/>
                <a:gd name="connsiteX228" fmla="*/ 4648200 w 11737340"/>
                <a:gd name="connsiteY228" fmla="*/ 3063240 h 4185920"/>
                <a:gd name="connsiteX229" fmla="*/ 4533900 w 11737340"/>
                <a:gd name="connsiteY229" fmla="*/ 2979420 h 4185920"/>
                <a:gd name="connsiteX230" fmla="*/ 4427220 w 11737340"/>
                <a:gd name="connsiteY230" fmla="*/ 2941320 h 4185920"/>
                <a:gd name="connsiteX231" fmla="*/ 4366260 w 11737340"/>
                <a:gd name="connsiteY231" fmla="*/ 2903220 h 4185920"/>
                <a:gd name="connsiteX232" fmla="*/ 4244340 w 11737340"/>
                <a:gd name="connsiteY232" fmla="*/ 2842260 h 4185920"/>
                <a:gd name="connsiteX233" fmla="*/ 4145280 w 11737340"/>
                <a:gd name="connsiteY233" fmla="*/ 2811780 h 4185920"/>
                <a:gd name="connsiteX234" fmla="*/ 4038600 w 11737340"/>
                <a:gd name="connsiteY234" fmla="*/ 2804160 h 4185920"/>
                <a:gd name="connsiteX235" fmla="*/ 3954780 w 11737340"/>
                <a:gd name="connsiteY235" fmla="*/ 2819400 h 4185920"/>
                <a:gd name="connsiteX236" fmla="*/ 3863340 w 11737340"/>
                <a:gd name="connsiteY236" fmla="*/ 2804160 h 4185920"/>
                <a:gd name="connsiteX237" fmla="*/ 3741420 w 11737340"/>
                <a:gd name="connsiteY237" fmla="*/ 2781300 h 4185920"/>
                <a:gd name="connsiteX238" fmla="*/ 3649980 w 11737340"/>
                <a:gd name="connsiteY238" fmla="*/ 2743200 h 4185920"/>
                <a:gd name="connsiteX239" fmla="*/ 3573780 w 11737340"/>
                <a:gd name="connsiteY239" fmla="*/ 2674620 h 4185920"/>
                <a:gd name="connsiteX240" fmla="*/ 3482340 w 11737340"/>
                <a:gd name="connsiteY240" fmla="*/ 2621280 h 4185920"/>
                <a:gd name="connsiteX241" fmla="*/ 3436620 w 11737340"/>
                <a:gd name="connsiteY241" fmla="*/ 2552700 h 4185920"/>
                <a:gd name="connsiteX242" fmla="*/ 3329940 w 11737340"/>
                <a:gd name="connsiteY242" fmla="*/ 2423160 h 4185920"/>
                <a:gd name="connsiteX243" fmla="*/ 3261360 w 11737340"/>
                <a:gd name="connsiteY243" fmla="*/ 2324100 h 4185920"/>
                <a:gd name="connsiteX244" fmla="*/ 3131820 w 11737340"/>
                <a:gd name="connsiteY244" fmla="*/ 2209800 h 4185920"/>
                <a:gd name="connsiteX245" fmla="*/ 3040380 w 11737340"/>
                <a:gd name="connsiteY245" fmla="*/ 2141220 h 4185920"/>
                <a:gd name="connsiteX246" fmla="*/ 2910840 w 11737340"/>
                <a:gd name="connsiteY246" fmla="*/ 2034540 h 4185920"/>
                <a:gd name="connsiteX247" fmla="*/ 2849880 w 11737340"/>
                <a:gd name="connsiteY247" fmla="*/ 1958340 h 4185920"/>
                <a:gd name="connsiteX248" fmla="*/ 2743200 w 11737340"/>
                <a:gd name="connsiteY248" fmla="*/ 1889760 h 4185920"/>
                <a:gd name="connsiteX249" fmla="*/ 2659380 w 11737340"/>
                <a:gd name="connsiteY249" fmla="*/ 1844040 h 4185920"/>
                <a:gd name="connsiteX250" fmla="*/ 2575560 w 11737340"/>
                <a:gd name="connsiteY250" fmla="*/ 1744980 h 4185920"/>
                <a:gd name="connsiteX251" fmla="*/ 2468880 w 11737340"/>
                <a:gd name="connsiteY251" fmla="*/ 1645920 h 4185920"/>
                <a:gd name="connsiteX252" fmla="*/ 2400300 w 11737340"/>
                <a:gd name="connsiteY252" fmla="*/ 1607820 h 4185920"/>
                <a:gd name="connsiteX253" fmla="*/ 2263140 w 11737340"/>
                <a:gd name="connsiteY253" fmla="*/ 1501140 h 4185920"/>
                <a:gd name="connsiteX254" fmla="*/ 2171700 w 11737340"/>
                <a:gd name="connsiteY254" fmla="*/ 1432560 h 4185920"/>
                <a:gd name="connsiteX255" fmla="*/ 2087880 w 11737340"/>
                <a:gd name="connsiteY255" fmla="*/ 1363980 h 4185920"/>
                <a:gd name="connsiteX256" fmla="*/ 1950720 w 11737340"/>
                <a:gd name="connsiteY256" fmla="*/ 1272540 h 4185920"/>
                <a:gd name="connsiteX257" fmla="*/ 1805940 w 11737340"/>
                <a:gd name="connsiteY257" fmla="*/ 1135380 h 4185920"/>
                <a:gd name="connsiteX258" fmla="*/ 1729740 w 11737340"/>
                <a:gd name="connsiteY258" fmla="*/ 1089660 h 4185920"/>
                <a:gd name="connsiteX259" fmla="*/ 1668780 w 11737340"/>
                <a:gd name="connsiteY259" fmla="*/ 1043940 h 4185920"/>
                <a:gd name="connsiteX260" fmla="*/ 1592580 w 11737340"/>
                <a:gd name="connsiteY260" fmla="*/ 990600 h 4185920"/>
                <a:gd name="connsiteX261" fmla="*/ 1470660 w 11737340"/>
                <a:gd name="connsiteY261" fmla="*/ 891540 h 4185920"/>
                <a:gd name="connsiteX262" fmla="*/ 1386840 w 11737340"/>
                <a:gd name="connsiteY262" fmla="*/ 845820 h 4185920"/>
                <a:gd name="connsiteX263" fmla="*/ 1318260 w 11737340"/>
                <a:gd name="connsiteY263" fmla="*/ 784860 h 4185920"/>
                <a:gd name="connsiteX264" fmla="*/ 1264920 w 11737340"/>
                <a:gd name="connsiteY264" fmla="*/ 723900 h 4185920"/>
                <a:gd name="connsiteX265" fmla="*/ 1181100 w 11737340"/>
                <a:gd name="connsiteY265" fmla="*/ 647700 h 4185920"/>
                <a:gd name="connsiteX266" fmla="*/ 1089660 w 11737340"/>
                <a:gd name="connsiteY266" fmla="*/ 624840 h 4185920"/>
                <a:gd name="connsiteX267" fmla="*/ 1021080 w 11737340"/>
                <a:gd name="connsiteY267" fmla="*/ 586740 h 4185920"/>
                <a:gd name="connsiteX268" fmla="*/ 937260 w 11737340"/>
                <a:gd name="connsiteY268" fmla="*/ 548640 h 4185920"/>
                <a:gd name="connsiteX269" fmla="*/ 830580 w 11737340"/>
                <a:gd name="connsiteY269" fmla="*/ 510540 h 4185920"/>
                <a:gd name="connsiteX270" fmla="*/ 754380 w 11737340"/>
                <a:gd name="connsiteY270" fmla="*/ 457200 h 4185920"/>
                <a:gd name="connsiteX271" fmla="*/ 708660 w 11737340"/>
                <a:gd name="connsiteY271" fmla="*/ 419100 h 4185920"/>
                <a:gd name="connsiteX272" fmla="*/ 609600 w 11737340"/>
                <a:gd name="connsiteY272" fmla="*/ 396240 h 4185920"/>
                <a:gd name="connsiteX273" fmla="*/ 548640 w 11737340"/>
                <a:gd name="connsiteY273" fmla="*/ 320040 h 4185920"/>
                <a:gd name="connsiteX274" fmla="*/ 510540 w 11737340"/>
                <a:gd name="connsiteY274" fmla="*/ 251460 h 4185920"/>
                <a:gd name="connsiteX275" fmla="*/ 464820 w 11737340"/>
                <a:gd name="connsiteY275" fmla="*/ 190500 h 4185920"/>
                <a:gd name="connsiteX276" fmla="*/ 411480 w 11737340"/>
                <a:gd name="connsiteY276" fmla="*/ 137160 h 4185920"/>
                <a:gd name="connsiteX277" fmla="*/ 373380 w 11737340"/>
                <a:gd name="connsiteY277" fmla="*/ 45720 h 4185920"/>
                <a:gd name="connsiteX278" fmla="*/ 342900 w 11737340"/>
                <a:gd name="connsiteY278" fmla="*/ 0 h 4185920"/>
                <a:gd name="connsiteX279" fmla="*/ 327660 w 11737340"/>
                <a:gd name="connsiteY279" fmla="*/ 60960 h 4185920"/>
                <a:gd name="connsiteX280" fmla="*/ 289560 w 11737340"/>
                <a:gd name="connsiteY280" fmla="*/ 91440 h 4185920"/>
                <a:gd name="connsiteX281" fmla="*/ 236220 w 11737340"/>
                <a:gd name="connsiteY281" fmla="*/ 114300 h 4185920"/>
                <a:gd name="connsiteX282" fmla="*/ 198120 w 11737340"/>
                <a:gd name="connsiteY282" fmla="*/ 175260 h 4185920"/>
                <a:gd name="connsiteX283" fmla="*/ 175260 w 11737340"/>
                <a:gd name="connsiteY283" fmla="*/ 228600 h 4185920"/>
                <a:gd name="connsiteX284" fmla="*/ 114300 w 11737340"/>
                <a:gd name="connsiteY284" fmla="*/ 236220 h 4185920"/>
                <a:gd name="connsiteX285" fmla="*/ 45720 w 11737340"/>
                <a:gd name="connsiteY285" fmla="*/ 251460 h 4185920"/>
                <a:gd name="connsiteX286" fmla="*/ 0 w 11737340"/>
                <a:gd name="connsiteY286" fmla="*/ 281940 h 4185920"/>
                <a:gd name="connsiteX287" fmla="*/ 68580 w 11737340"/>
                <a:gd name="connsiteY287" fmla="*/ 320040 h 4185920"/>
                <a:gd name="connsiteX0" fmla="*/ 68580 w 11737340"/>
                <a:gd name="connsiteY0" fmla="*/ 320040 h 4185920"/>
                <a:gd name="connsiteX1" fmla="*/ 121920 w 11737340"/>
                <a:gd name="connsiteY1" fmla="*/ 381000 h 4185920"/>
                <a:gd name="connsiteX2" fmla="*/ 198120 w 11737340"/>
                <a:gd name="connsiteY2" fmla="*/ 419100 h 4185920"/>
                <a:gd name="connsiteX3" fmla="*/ 320040 w 11737340"/>
                <a:gd name="connsiteY3" fmla="*/ 510540 h 4185920"/>
                <a:gd name="connsiteX4" fmla="*/ 411480 w 11737340"/>
                <a:gd name="connsiteY4" fmla="*/ 563880 h 4185920"/>
                <a:gd name="connsiteX5" fmla="*/ 472440 w 11737340"/>
                <a:gd name="connsiteY5" fmla="*/ 632460 h 4185920"/>
                <a:gd name="connsiteX6" fmla="*/ 601980 w 11737340"/>
                <a:gd name="connsiteY6" fmla="*/ 708660 h 4185920"/>
                <a:gd name="connsiteX7" fmla="*/ 739140 w 11737340"/>
                <a:gd name="connsiteY7" fmla="*/ 784860 h 4185920"/>
                <a:gd name="connsiteX8" fmla="*/ 861060 w 11737340"/>
                <a:gd name="connsiteY8" fmla="*/ 868680 h 4185920"/>
                <a:gd name="connsiteX9" fmla="*/ 944880 w 11737340"/>
                <a:gd name="connsiteY9" fmla="*/ 952500 h 4185920"/>
                <a:gd name="connsiteX10" fmla="*/ 1021080 w 11737340"/>
                <a:gd name="connsiteY10" fmla="*/ 1005840 h 4185920"/>
                <a:gd name="connsiteX11" fmla="*/ 1097280 w 11737340"/>
                <a:gd name="connsiteY11" fmla="*/ 1043940 h 4185920"/>
                <a:gd name="connsiteX12" fmla="*/ 1181100 w 11737340"/>
                <a:gd name="connsiteY12" fmla="*/ 1104900 h 4185920"/>
                <a:gd name="connsiteX13" fmla="*/ 1249680 w 11737340"/>
                <a:gd name="connsiteY13" fmla="*/ 1150620 h 4185920"/>
                <a:gd name="connsiteX14" fmla="*/ 1341120 w 11737340"/>
                <a:gd name="connsiteY14" fmla="*/ 1196340 h 4185920"/>
                <a:gd name="connsiteX15" fmla="*/ 1417320 w 11737340"/>
                <a:gd name="connsiteY15" fmla="*/ 1257300 h 4185920"/>
                <a:gd name="connsiteX16" fmla="*/ 1493520 w 11737340"/>
                <a:gd name="connsiteY16" fmla="*/ 1333500 h 4185920"/>
                <a:gd name="connsiteX17" fmla="*/ 1569720 w 11737340"/>
                <a:gd name="connsiteY17" fmla="*/ 1356360 h 4185920"/>
                <a:gd name="connsiteX18" fmla="*/ 1684020 w 11737340"/>
                <a:gd name="connsiteY18" fmla="*/ 1424940 h 4185920"/>
                <a:gd name="connsiteX19" fmla="*/ 1729740 w 11737340"/>
                <a:gd name="connsiteY19" fmla="*/ 1485900 h 4185920"/>
                <a:gd name="connsiteX20" fmla="*/ 1844040 w 11737340"/>
                <a:gd name="connsiteY20" fmla="*/ 1569720 h 4185920"/>
                <a:gd name="connsiteX21" fmla="*/ 1935480 w 11737340"/>
                <a:gd name="connsiteY21" fmla="*/ 1615440 h 4185920"/>
                <a:gd name="connsiteX22" fmla="*/ 2049780 w 11737340"/>
                <a:gd name="connsiteY22" fmla="*/ 1691640 h 4185920"/>
                <a:gd name="connsiteX23" fmla="*/ 2133600 w 11737340"/>
                <a:gd name="connsiteY23" fmla="*/ 1729740 h 4185920"/>
                <a:gd name="connsiteX24" fmla="*/ 2202180 w 11737340"/>
                <a:gd name="connsiteY24" fmla="*/ 1805940 h 4185920"/>
                <a:gd name="connsiteX25" fmla="*/ 2255520 w 11737340"/>
                <a:gd name="connsiteY25" fmla="*/ 1821180 h 4185920"/>
                <a:gd name="connsiteX26" fmla="*/ 2316480 w 11737340"/>
                <a:gd name="connsiteY26" fmla="*/ 1866900 h 4185920"/>
                <a:gd name="connsiteX27" fmla="*/ 2423160 w 11737340"/>
                <a:gd name="connsiteY27" fmla="*/ 2004060 h 4185920"/>
                <a:gd name="connsiteX28" fmla="*/ 2476500 w 11737340"/>
                <a:gd name="connsiteY28" fmla="*/ 2087880 h 4185920"/>
                <a:gd name="connsiteX29" fmla="*/ 2567940 w 11737340"/>
                <a:gd name="connsiteY29" fmla="*/ 2148840 h 4185920"/>
                <a:gd name="connsiteX30" fmla="*/ 2682240 w 11737340"/>
                <a:gd name="connsiteY30" fmla="*/ 2186940 h 4185920"/>
                <a:gd name="connsiteX31" fmla="*/ 2743200 w 11737340"/>
                <a:gd name="connsiteY31" fmla="*/ 2209800 h 4185920"/>
                <a:gd name="connsiteX32" fmla="*/ 2811780 w 11737340"/>
                <a:gd name="connsiteY32" fmla="*/ 2247900 h 4185920"/>
                <a:gd name="connsiteX33" fmla="*/ 2887980 w 11737340"/>
                <a:gd name="connsiteY33" fmla="*/ 2301240 h 4185920"/>
                <a:gd name="connsiteX34" fmla="*/ 2979420 w 11737340"/>
                <a:gd name="connsiteY34" fmla="*/ 2385060 h 4185920"/>
                <a:gd name="connsiteX35" fmla="*/ 3055620 w 11737340"/>
                <a:gd name="connsiteY35" fmla="*/ 2461260 h 4185920"/>
                <a:gd name="connsiteX36" fmla="*/ 3134360 w 11737340"/>
                <a:gd name="connsiteY36" fmla="*/ 2555240 h 4185920"/>
                <a:gd name="connsiteX37" fmla="*/ 3261360 w 11737340"/>
                <a:gd name="connsiteY37" fmla="*/ 2628900 h 4185920"/>
                <a:gd name="connsiteX38" fmla="*/ 3345180 w 11737340"/>
                <a:gd name="connsiteY38" fmla="*/ 2720340 h 4185920"/>
                <a:gd name="connsiteX39" fmla="*/ 3444240 w 11737340"/>
                <a:gd name="connsiteY39" fmla="*/ 2796540 h 4185920"/>
                <a:gd name="connsiteX40" fmla="*/ 3558540 w 11737340"/>
                <a:gd name="connsiteY40" fmla="*/ 2872740 h 4185920"/>
                <a:gd name="connsiteX41" fmla="*/ 3619500 w 11737340"/>
                <a:gd name="connsiteY41" fmla="*/ 2979420 h 4185920"/>
                <a:gd name="connsiteX42" fmla="*/ 3619500 w 11737340"/>
                <a:gd name="connsiteY42" fmla="*/ 2979420 h 4185920"/>
                <a:gd name="connsiteX43" fmla="*/ 3649980 w 11737340"/>
                <a:gd name="connsiteY43" fmla="*/ 3048000 h 4185920"/>
                <a:gd name="connsiteX44" fmla="*/ 3703320 w 11737340"/>
                <a:gd name="connsiteY44" fmla="*/ 3086100 h 4185920"/>
                <a:gd name="connsiteX45" fmla="*/ 3764280 w 11737340"/>
                <a:gd name="connsiteY45" fmla="*/ 3063240 h 4185920"/>
                <a:gd name="connsiteX46" fmla="*/ 3850640 w 11737340"/>
                <a:gd name="connsiteY46" fmla="*/ 3040380 h 4185920"/>
                <a:gd name="connsiteX47" fmla="*/ 3916680 w 11737340"/>
                <a:gd name="connsiteY47" fmla="*/ 3032760 h 4185920"/>
                <a:gd name="connsiteX48" fmla="*/ 4030980 w 11737340"/>
                <a:gd name="connsiteY48" fmla="*/ 3063240 h 4185920"/>
                <a:gd name="connsiteX49" fmla="*/ 4137660 w 11737340"/>
                <a:gd name="connsiteY49" fmla="*/ 3101340 h 4185920"/>
                <a:gd name="connsiteX50" fmla="*/ 4259580 w 11737340"/>
                <a:gd name="connsiteY50" fmla="*/ 3147060 h 4185920"/>
                <a:gd name="connsiteX51" fmla="*/ 4381500 w 11737340"/>
                <a:gd name="connsiteY51" fmla="*/ 3192780 h 4185920"/>
                <a:gd name="connsiteX52" fmla="*/ 4526280 w 11737340"/>
                <a:gd name="connsiteY52" fmla="*/ 3276600 h 4185920"/>
                <a:gd name="connsiteX53" fmla="*/ 4587240 w 11737340"/>
                <a:gd name="connsiteY53" fmla="*/ 3299460 h 4185920"/>
                <a:gd name="connsiteX54" fmla="*/ 4610100 w 11737340"/>
                <a:gd name="connsiteY54" fmla="*/ 3352800 h 4185920"/>
                <a:gd name="connsiteX55" fmla="*/ 4648200 w 11737340"/>
                <a:gd name="connsiteY55" fmla="*/ 3436620 h 4185920"/>
                <a:gd name="connsiteX56" fmla="*/ 4671060 w 11737340"/>
                <a:gd name="connsiteY56" fmla="*/ 3520440 h 4185920"/>
                <a:gd name="connsiteX57" fmla="*/ 4678680 w 11737340"/>
                <a:gd name="connsiteY57" fmla="*/ 3589020 h 4185920"/>
                <a:gd name="connsiteX58" fmla="*/ 4686300 w 11737340"/>
                <a:gd name="connsiteY58" fmla="*/ 3649980 h 4185920"/>
                <a:gd name="connsiteX59" fmla="*/ 4724400 w 11737340"/>
                <a:gd name="connsiteY59" fmla="*/ 3680460 h 4185920"/>
                <a:gd name="connsiteX60" fmla="*/ 4785360 w 11737340"/>
                <a:gd name="connsiteY60" fmla="*/ 3672840 h 4185920"/>
                <a:gd name="connsiteX61" fmla="*/ 4869180 w 11737340"/>
                <a:gd name="connsiteY61" fmla="*/ 3703320 h 4185920"/>
                <a:gd name="connsiteX62" fmla="*/ 4914900 w 11737340"/>
                <a:gd name="connsiteY62" fmla="*/ 3756660 h 4185920"/>
                <a:gd name="connsiteX63" fmla="*/ 5105400 w 11737340"/>
                <a:gd name="connsiteY63" fmla="*/ 3832860 h 4185920"/>
                <a:gd name="connsiteX64" fmla="*/ 5173980 w 11737340"/>
                <a:gd name="connsiteY64" fmla="*/ 3886200 h 4185920"/>
                <a:gd name="connsiteX65" fmla="*/ 5242560 w 11737340"/>
                <a:gd name="connsiteY65" fmla="*/ 3924300 h 4185920"/>
                <a:gd name="connsiteX66" fmla="*/ 5364480 w 11737340"/>
                <a:gd name="connsiteY66" fmla="*/ 3962400 h 4185920"/>
                <a:gd name="connsiteX67" fmla="*/ 5516880 w 11737340"/>
                <a:gd name="connsiteY67" fmla="*/ 4046220 h 4185920"/>
                <a:gd name="connsiteX68" fmla="*/ 5585460 w 11737340"/>
                <a:gd name="connsiteY68" fmla="*/ 4099560 h 4185920"/>
                <a:gd name="connsiteX69" fmla="*/ 5661660 w 11737340"/>
                <a:gd name="connsiteY69" fmla="*/ 4122420 h 4185920"/>
                <a:gd name="connsiteX70" fmla="*/ 5745480 w 11737340"/>
                <a:gd name="connsiteY70" fmla="*/ 4130040 h 4185920"/>
                <a:gd name="connsiteX71" fmla="*/ 5836920 w 11737340"/>
                <a:gd name="connsiteY71" fmla="*/ 4130040 h 4185920"/>
                <a:gd name="connsiteX72" fmla="*/ 5943600 w 11737340"/>
                <a:gd name="connsiteY72" fmla="*/ 4165600 h 4185920"/>
                <a:gd name="connsiteX73" fmla="*/ 6042660 w 11737340"/>
                <a:gd name="connsiteY73" fmla="*/ 4185920 h 4185920"/>
                <a:gd name="connsiteX74" fmla="*/ 6167120 w 11737340"/>
                <a:gd name="connsiteY74" fmla="*/ 4160520 h 4185920"/>
                <a:gd name="connsiteX75" fmla="*/ 6286500 w 11737340"/>
                <a:gd name="connsiteY75" fmla="*/ 4114800 h 4185920"/>
                <a:gd name="connsiteX76" fmla="*/ 6393180 w 11737340"/>
                <a:gd name="connsiteY76" fmla="*/ 4071620 h 4185920"/>
                <a:gd name="connsiteX77" fmla="*/ 6484620 w 11737340"/>
                <a:gd name="connsiteY77" fmla="*/ 4038600 h 4185920"/>
                <a:gd name="connsiteX78" fmla="*/ 6583680 w 11737340"/>
                <a:gd name="connsiteY78" fmla="*/ 3970020 h 4185920"/>
                <a:gd name="connsiteX79" fmla="*/ 6697980 w 11737340"/>
                <a:gd name="connsiteY79" fmla="*/ 3886200 h 4185920"/>
                <a:gd name="connsiteX80" fmla="*/ 6751320 w 11737340"/>
                <a:gd name="connsiteY80" fmla="*/ 3822700 h 4185920"/>
                <a:gd name="connsiteX81" fmla="*/ 6855460 w 11737340"/>
                <a:gd name="connsiteY81" fmla="*/ 3764280 h 4185920"/>
                <a:gd name="connsiteX82" fmla="*/ 6959600 w 11737340"/>
                <a:gd name="connsiteY82" fmla="*/ 3629660 h 4185920"/>
                <a:gd name="connsiteX83" fmla="*/ 7056120 w 11737340"/>
                <a:gd name="connsiteY83" fmla="*/ 3528060 h 4185920"/>
                <a:gd name="connsiteX84" fmla="*/ 7165340 w 11737340"/>
                <a:gd name="connsiteY84" fmla="*/ 3454400 h 4185920"/>
                <a:gd name="connsiteX85" fmla="*/ 7287260 w 11737340"/>
                <a:gd name="connsiteY85" fmla="*/ 3296920 h 4185920"/>
                <a:gd name="connsiteX86" fmla="*/ 7338060 w 11737340"/>
                <a:gd name="connsiteY86" fmla="*/ 3200400 h 4185920"/>
                <a:gd name="connsiteX87" fmla="*/ 7383780 w 11737340"/>
                <a:gd name="connsiteY87" fmla="*/ 3144520 h 4185920"/>
                <a:gd name="connsiteX88" fmla="*/ 7444740 w 11737340"/>
                <a:gd name="connsiteY88" fmla="*/ 3093720 h 4185920"/>
                <a:gd name="connsiteX89" fmla="*/ 7513320 w 11737340"/>
                <a:gd name="connsiteY89" fmla="*/ 3101340 h 4185920"/>
                <a:gd name="connsiteX90" fmla="*/ 7576820 w 11737340"/>
                <a:gd name="connsiteY90" fmla="*/ 3093720 h 4185920"/>
                <a:gd name="connsiteX91" fmla="*/ 7729220 w 11737340"/>
                <a:gd name="connsiteY91" fmla="*/ 3136900 h 4185920"/>
                <a:gd name="connsiteX92" fmla="*/ 7833360 w 11737340"/>
                <a:gd name="connsiteY92" fmla="*/ 3180080 h 4185920"/>
                <a:gd name="connsiteX93" fmla="*/ 7967980 w 11737340"/>
                <a:gd name="connsiteY93" fmla="*/ 3208020 h 4185920"/>
                <a:gd name="connsiteX94" fmla="*/ 8161020 w 11737340"/>
                <a:gd name="connsiteY94" fmla="*/ 3296920 h 4185920"/>
                <a:gd name="connsiteX95" fmla="*/ 8293100 w 11737340"/>
                <a:gd name="connsiteY95" fmla="*/ 3370580 h 4185920"/>
                <a:gd name="connsiteX96" fmla="*/ 8371840 w 11737340"/>
                <a:gd name="connsiteY96" fmla="*/ 3395980 h 4185920"/>
                <a:gd name="connsiteX97" fmla="*/ 8468360 w 11737340"/>
                <a:gd name="connsiteY97" fmla="*/ 3434080 h 4185920"/>
                <a:gd name="connsiteX98" fmla="*/ 8582660 w 11737340"/>
                <a:gd name="connsiteY98" fmla="*/ 3528060 h 4185920"/>
                <a:gd name="connsiteX99" fmla="*/ 8641080 w 11737340"/>
                <a:gd name="connsiteY99" fmla="*/ 3566160 h 4185920"/>
                <a:gd name="connsiteX100" fmla="*/ 8702040 w 11737340"/>
                <a:gd name="connsiteY100" fmla="*/ 3604260 h 4185920"/>
                <a:gd name="connsiteX101" fmla="*/ 8763000 w 11737340"/>
                <a:gd name="connsiteY101" fmla="*/ 3634740 h 4185920"/>
                <a:gd name="connsiteX102" fmla="*/ 8846820 w 11737340"/>
                <a:gd name="connsiteY102" fmla="*/ 3632200 h 4185920"/>
                <a:gd name="connsiteX103" fmla="*/ 8968740 w 11737340"/>
                <a:gd name="connsiteY103" fmla="*/ 3634740 h 4185920"/>
                <a:gd name="connsiteX104" fmla="*/ 9060180 w 11737340"/>
                <a:gd name="connsiteY104" fmla="*/ 3642360 h 4185920"/>
                <a:gd name="connsiteX105" fmla="*/ 9151620 w 11737340"/>
                <a:gd name="connsiteY105" fmla="*/ 3657600 h 4185920"/>
                <a:gd name="connsiteX106" fmla="*/ 9230360 w 11737340"/>
                <a:gd name="connsiteY106" fmla="*/ 3657600 h 4185920"/>
                <a:gd name="connsiteX107" fmla="*/ 9331960 w 11737340"/>
                <a:gd name="connsiteY107" fmla="*/ 3629660 h 4185920"/>
                <a:gd name="connsiteX108" fmla="*/ 9433560 w 11737340"/>
                <a:gd name="connsiteY108" fmla="*/ 3589020 h 4185920"/>
                <a:gd name="connsiteX109" fmla="*/ 9535160 w 11737340"/>
                <a:gd name="connsiteY109" fmla="*/ 3540760 h 4185920"/>
                <a:gd name="connsiteX110" fmla="*/ 9646920 w 11737340"/>
                <a:gd name="connsiteY110" fmla="*/ 3489960 h 4185920"/>
                <a:gd name="connsiteX111" fmla="*/ 9784080 w 11737340"/>
                <a:gd name="connsiteY111" fmla="*/ 3444240 h 4185920"/>
                <a:gd name="connsiteX112" fmla="*/ 9860280 w 11737340"/>
                <a:gd name="connsiteY112" fmla="*/ 3383280 h 4185920"/>
                <a:gd name="connsiteX113" fmla="*/ 9921240 w 11737340"/>
                <a:gd name="connsiteY113" fmla="*/ 3314700 h 4185920"/>
                <a:gd name="connsiteX114" fmla="*/ 9997440 w 11737340"/>
                <a:gd name="connsiteY114" fmla="*/ 3208020 h 4185920"/>
                <a:gd name="connsiteX115" fmla="*/ 10043160 w 11737340"/>
                <a:gd name="connsiteY115" fmla="*/ 3101340 h 4185920"/>
                <a:gd name="connsiteX116" fmla="*/ 10104120 w 11737340"/>
                <a:gd name="connsiteY116" fmla="*/ 3017520 h 4185920"/>
                <a:gd name="connsiteX117" fmla="*/ 10157460 w 11737340"/>
                <a:gd name="connsiteY117" fmla="*/ 2933700 h 4185920"/>
                <a:gd name="connsiteX118" fmla="*/ 10218420 w 11737340"/>
                <a:gd name="connsiteY118" fmla="*/ 2849880 h 4185920"/>
                <a:gd name="connsiteX119" fmla="*/ 10294620 w 11737340"/>
                <a:gd name="connsiteY119" fmla="*/ 2735580 h 4185920"/>
                <a:gd name="connsiteX120" fmla="*/ 10347960 w 11737340"/>
                <a:gd name="connsiteY120" fmla="*/ 2621280 h 4185920"/>
                <a:gd name="connsiteX121" fmla="*/ 10431780 w 11737340"/>
                <a:gd name="connsiteY121" fmla="*/ 2499360 h 4185920"/>
                <a:gd name="connsiteX122" fmla="*/ 10500360 w 11737340"/>
                <a:gd name="connsiteY122" fmla="*/ 2354580 h 4185920"/>
                <a:gd name="connsiteX123" fmla="*/ 10553700 w 11737340"/>
                <a:gd name="connsiteY123" fmla="*/ 2263140 h 4185920"/>
                <a:gd name="connsiteX124" fmla="*/ 10584180 w 11737340"/>
                <a:gd name="connsiteY124" fmla="*/ 2194560 h 4185920"/>
                <a:gd name="connsiteX125" fmla="*/ 10624820 w 11737340"/>
                <a:gd name="connsiteY125" fmla="*/ 2125980 h 4185920"/>
                <a:gd name="connsiteX126" fmla="*/ 10675620 w 11737340"/>
                <a:gd name="connsiteY126" fmla="*/ 2049780 h 4185920"/>
                <a:gd name="connsiteX127" fmla="*/ 10690860 w 11737340"/>
                <a:gd name="connsiteY127" fmla="*/ 1988820 h 4185920"/>
                <a:gd name="connsiteX128" fmla="*/ 10713720 w 11737340"/>
                <a:gd name="connsiteY128" fmla="*/ 1927860 h 4185920"/>
                <a:gd name="connsiteX129" fmla="*/ 10767060 w 11737340"/>
                <a:gd name="connsiteY129" fmla="*/ 1859280 h 4185920"/>
                <a:gd name="connsiteX130" fmla="*/ 10873740 w 11737340"/>
                <a:gd name="connsiteY130" fmla="*/ 1828800 h 4185920"/>
                <a:gd name="connsiteX131" fmla="*/ 11079480 w 11737340"/>
                <a:gd name="connsiteY131" fmla="*/ 1767840 h 4185920"/>
                <a:gd name="connsiteX132" fmla="*/ 11247120 w 11737340"/>
                <a:gd name="connsiteY132" fmla="*/ 1684020 h 4185920"/>
                <a:gd name="connsiteX133" fmla="*/ 11407140 w 11737340"/>
                <a:gd name="connsiteY133" fmla="*/ 1628140 h 4185920"/>
                <a:gd name="connsiteX134" fmla="*/ 11490960 w 11737340"/>
                <a:gd name="connsiteY134" fmla="*/ 1577340 h 4185920"/>
                <a:gd name="connsiteX135" fmla="*/ 11635740 w 11737340"/>
                <a:gd name="connsiteY135" fmla="*/ 1508760 h 4185920"/>
                <a:gd name="connsiteX136" fmla="*/ 11737340 w 11737340"/>
                <a:gd name="connsiteY136" fmla="*/ 1442720 h 4185920"/>
                <a:gd name="connsiteX137" fmla="*/ 11620500 w 11737340"/>
                <a:gd name="connsiteY137" fmla="*/ 1417320 h 4185920"/>
                <a:gd name="connsiteX138" fmla="*/ 11567160 w 11737340"/>
                <a:gd name="connsiteY138" fmla="*/ 1379220 h 4185920"/>
                <a:gd name="connsiteX139" fmla="*/ 11498580 w 11737340"/>
                <a:gd name="connsiteY139" fmla="*/ 1318260 h 4185920"/>
                <a:gd name="connsiteX140" fmla="*/ 11468100 w 11737340"/>
                <a:gd name="connsiteY140" fmla="*/ 1280160 h 4185920"/>
                <a:gd name="connsiteX141" fmla="*/ 11442700 w 11737340"/>
                <a:gd name="connsiteY141" fmla="*/ 1231900 h 4185920"/>
                <a:gd name="connsiteX142" fmla="*/ 11384280 w 11737340"/>
                <a:gd name="connsiteY142" fmla="*/ 1310640 h 4185920"/>
                <a:gd name="connsiteX143" fmla="*/ 11353800 w 11737340"/>
                <a:gd name="connsiteY143" fmla="*/ 1356360 h 4185920"/>
                <a:gd name="connsiteX144" fmla="*/ 11224260 w 11737340"/>
                <a:gd name="connsiteY144" fmla="*/ 1417320 h 4185920"/>
                <a:gd name="connsiteX145" fmla="*/ 11109960 w 11737340"/>
                <a:gd name="connsiteY145" fmla="*/ 1463040 h 4185920"/>
                <a:gd name="connsiteX146" fmla="*/ 10911840 w 11737340"/>
                <a:gd name="connsiteY146" fmla="*/ 1524000 h 4185920"/>
                <a:gd name="connsiteX147" fmla="*/ 10774680 w 11737340"/>
                <a:gd name="connsiteY147" fmla="*/ 1546860 h 4185920"/>
                <a:gd name="connsiteX148" fmla="*/ 10675620 w 11737340"/>
                <a:gd name="connsiteY148" fmla="*/ 1615440 h 4185920"/>
                <a:gd name="connsiteX149" fmla="*/ 10568940 w 11737340"/>
                <a:gd name="connsiteY149" fmla="*/ 1676400 h 4185920"/>
                <a:gd name="connsiteX150" fmla="*/ 10485120 w 11737340"/>
                <a:gd name="connsiteY150" fmla="*/ 1760220 h 4185920"/>
                <a:gd name="connsiteX151" fmla="*/ 10454640 w 11737340"/>
                <a:gd name="connsiteY151" fmla="*/ 1836420 h 4185920"/>
                <a:gd name="connsiteX152" fmla="*/ 10416540 w 11737340"/>
                <a:gd name="connsiteY152" fmla="*/ 1927860 h 4185920"/>
                <a:gd name="connsiteX153" fmla="*/ 10401300 w 11737340"/>
                <a:gd name="connsiteY153" fmla="*/ 2004060 h 4185920"/>
                <a:gd name="connsiteX154" fmla="*/ 10363200 w 11737340"/>
                <a:gd name="connsiteY154" fmla="*/ 2095500 h 4185920"/>
                <a:gd name="connsiteX155" fmla="*/ 10317480 w 11737340"/>
                <a:gd name="connsiteY155" fmla="*/ 2225040 h 4185920"/>
                <a:gd name="connsiteX156" fmla="*/ 10287000 w 11737340"/>
                <a:gd name="connsiteY156" fmla="*/ 2346960 h 4185920"/>
                <a:gd name="connsiteX157" fmla="*/ 10218420 w 11737340"/>
                <a:gd name="connsiteY157" fmla="*/ 2499360 h 4185920"/>
                <a:gd name="connsiteX158" fmla="*/ 10134600 w 11737340"/>
                <a:gd name="connsiteY158" fmla="*/ 2621280 h 4185920"/>
                <a:gd name="connsiteX159" fmla="*/ 10043160 w 11737340"/>
                <a:gd name="connsiteY159" fmla="*/ 2735580 h 4185920"/>
                <a:gd name="connsiteX160" fmla="*/ 9974580 w 11737340"/>
                <a:gd name="connsiteY160" fmla="*/ 2857500 h 4185920"/>
                <a:gd name="connsiteX161" fmla="*/ 9906000 w 11737340"/>
                <a:gd name="connsiteY161" fmla="*/ 2941320 h 4185920"/>
                <a:gd name="connsiteX162" fmla="*/ 9860280 w 11737340"/>
                <a:gd name="connsiteY162" fmla="*/ 3032760 h 4185920"/>
                <a:gd name="connsiteX163" fmla="*/ 9806940 w 11737340"/>
                <a:gd name="connsiteY163" fmla="*/ 3116580 h 4185920"/>
                <a:gd name="connsiteX164" fmla="*/ 9715500 w 11737340"/>
                <a:gd name="connsiteY164" fmla="*/ 3208020 h 4185920"/>
                <a:gd name="connsiteX165" fmla="*/ 9616440 w 11737340"/>
                <a:gd name="connsiteY165" fmla="*/ 3261360 h 4185920"/>
                <a:gd name="connsiteX166" fmla="*/ 9532620 w 11737340"/>
                <a:gd name="connsiteY166" fmla="*/ 3329940 h 4185920"/>
                <a:gd name="connsiteX167" fmla="*/ 9471660 w 11737340"/>
                <a:gd name="connsiteY167" fmla="*/ 3375660 h 4185920"/>
                <a:gd name="connsiteX168" fmla="*/ 9410700 w 11737340"/>
                <a:gd name="connsiteY168" fmla="*/ 3429000 h 4185920"/>
                <a:gd name="connsiteX169" fmla="*/ 9288780 w 11737340"/>
                <a:gd name="connsiteY169" fmla="*/ 3436620 h 4185920"/>
                <a:gd name="connsiteX170" fmla="*/ 9166860 w 11737340"/>
                <a:gd name="connsiteY170" fmla="*/ 3444240 h 4185920"/>
                <a:gd name="connsiteX171" fmla="*/ 9029700 w 11737340"/>
                <a:gd name="connsiteY171" fmla="*/ 3413760 h 4185920"/>
                <a:gd name="connsiteX172" fmla="*/ 8823960 w 11737340"/>
                <a:gd name="connsiteY172" fmla="*/ 3360420 h 4185920"/>
                <a:gd name="connsiteX173" fmla="*/ 8679180 w 11737340"/>
                <a:gd name="connsiteY173" fmla="*/ 3329940 h 4185920"/>
                <a:gd name="connsiteX174" fmla="*/ 8572500 w 11737340"/>
                <a:gd name="connsiteY174" fmla="*/ 3276600 h 4185920"/>
                <a:gd name="connsiteX175" fmla="*/ 8465820 w 11737340"/>
                <a:gd name="connsiteY175" fmla="*/ 3215640 h 4185920"/>
                <a:gd name="connsiteX176" fmla="*/ 8321040 w 11737340"/>
                <a:gd name="connsiteY176" fmla="*/ 3177540 h 4185920"/>
                <a:gd name="connsiteX177" fmla="*/ 8199120 w 11737340"/>
                <a:gd name="connsiteY177" fmla="*/ 3131820 h 4185920"/>
                <a:gd name="connsiteX178" fmla="*/ 8069580 w 11737340"/>
                <a:gd name="connsiteY178" fmla="*/ 3078480 h 4185920"/>
                <a:gd name="connsiteX179" fmla="*/ 7917180 w 11737340"/>
                <a:gd name="connsiteY179" fmla="*/ 2994660 h 4185920"/>
                <a:gd name="connsiteX180" fmla="*/ 7787640 w 11737340"/>
                <a:gd name="connsiteY180" fmla="*/ 2971800 h 4185920"/>
                <a:gd name="connsiteX181" fmla="*/ 7719060 w 11737340"/>
                <a:gd name="connsiteY181" fmla="*/ 2933700 h 4185920"/>
                <a:gd name="connsiteX182" fmla="*/ 7612380 w 11737340"/>
                <a:gd name="connsiteY182" fmla="*/ 2903220 h 4185920"/>
                <a:gd name="connsiteX183" fmla="*/ 7566660 w 11737340"/>
                <a:gd name="connsiteY183" fmla="*/ 2887980 h 4185920"/>
                <a:gd name="connsiteX184" fmla="*/ 7551420 w 11737340"/>
                <a:gd name="connsiteY184" fmla="*/ 2849880 h 4185920"/>
                <a:gd name="connsiteX185" fmla="*/ 7533640 w 11737340"/>
                <a:gd name="connsiteY185" fmla="*/ 2788920 h 4185920"/>
                <a:gd name="connsiteX186" fmla="*/ 7475220 w 11737340"/>
                <a:gd name="connsiteY186" fmla="*/ 2857500 h 4185920"/>
                <a:gd name="connsiteX187" fmla="*/ 7414260 w 11737340"/>
                <a:gd name="connsiteY187" fmla="*/ 2887980 h 4185920"/>
                <a:gd name="connsiteX188" fmla="*/ 7345680 w 11737340"/>
                <a:gd name="connsiteY188" fmla="*/ 2971800 h 4185920"/>
                <a:gd name="connsiteX189" fmla="*/ 7315200 w 11737340"/>
                <a:gd name="connsiteY189" fmla="*/ 2994660 h 4185920"/>
                <a:gd name="connsiteX190" fmla="*/ 7261860 w 11737340"/>
                <a:gd name="connsiteY190" fmla="*/ 3009900 h 4185920"/>
                <a:gd name="connsiteX191" fmla="*/ 7193280 w 11737340"/>
                <a:gd name="connsiteY191" fmla="*/ 3025140 h 4185920"/>
                <a:gd name="connsiteX192" fmla="*/ 7155180 w 11737340"/>
                <a:gd name="connsiteY192" fmla="*/ 3078480 h 4185920"/>
                <a:gd name="connsiteX193" fmla="*/ 7109460 w 11737340"/>
                <a:gd name="connsiteY193" fmla="*/ 3154680 h 4185920"/>
                <a:gd name="connsiteX194" fmla="*/ 7048500 w 11737340"/>
                <a:gd name="connsiteY194" fmla="*/ 3246120 h 4185920"/>
                <a:gd name="connsiteX195" fmla="*/ 6995160 w 11737340"/>
                <a:gd name="connsiteY195" fmla="*/ 3307080 h 4185920"/>
                <a:gd name="connsiteX196" fmla="*/ 6972300 w 11737340"/>
                <a:gd name="connsiteY196" fmla="*/ 3352800 h 4185920"/>
                <a:gd name="connsiteX197" fmla="*/ 6949440 w 11737340"/>
                <a:gd name="connsiteY197" fmla="*/ 3413760 h 4185920"/>
                <a:gd name="connsiteX198" fmla="*/ 6949440 w 11737340"/>
                <a:gd name="connsiteY198" fmla="*/ 3413760 h 4185920"/>
                <a:gd name="connsiteX199" fmla="*/ 6911340 w 11737340"/>
                <a:gd name="connsiteY199" fmla="*/ 3474720 h 4185920"/>
                <a:gd name="connsiteX200" fmla="*/ 6888480 w 11737340"/>
                <a:gd name="connsiteY200" fmla="*/ 3505200 h 4185920"/>
                <a:gd name="connsiteX201" fmla="*/ 6819900 w 11737340"/>
                <a:gd name="connsiteY201" fmla="*/ 3566160 h 4185920"/>
                <a:gd name="connsiteX202" fmla="*/ 6731000 w 11737340"/>
                <a:gd name="connsiteY202" fmla="*/ 3599180 h 4185920"/>
                <a:gd name="connsiteX203" fmla="*/ 6675120 w 11737340"/>
                <a:gd name="connsiteY203" fmla="*/ 3657600 h 4185920"/>
                <a:gd name="connsiteX204" fmla="*/ 6629400 w 11737340"/>
                <a:gd name="connsiteY204" fmla="*/ 3718560 h 4185920"/>
                <a:gd name="connsiteX205" fmla="*/ 6576060 w 11737340"/>
                <a:gd name="connsiteY205" fmla="*/ 3779520 h 4185920"/>
                <a:gd name="connsiteX206" fmla="*/ 6484620 w 11737340"/>
                <a:gd name="connsiteY206" fmla="*/ 3817620 h 4185920"/>
                <a:gd name="connsiteX207" fmla="*/ 6400800 w 11737340"/>
                <a:gd name="connsiteY207" fmla="*/ 3832860 h 4185920"/>
                <a:gd name="connsiteX208" fmla="*/ 6263640 w 11737340"/>
                <a:gd name="connsiteY208" fmla="*/ 3870960 h 4185920"/>
                <a:gd name="connsiteX209" fmla="*/ 6126480 w 11737340"/>
                <a:gd name="connsiteY209" fmla="*/ 3901440 h 4185920"/>
                <a:gd name="connsiteX210" fmla="*/ 6027420 w 11737340"/>
                <a:gd name="connsiteY210" fmla="*/ 3916680 h 4185920"/>
                <a:gd name="connsiteX211" fmla="*/ 5890260 w 11737340"/>
                <a:gd name="connsiteY211" fmla="*/ 3878580 h 4185920"/>
                <a:gd name="connsiteX212" fmla="*/ 5821680 w 11737340"/>
                <a:gd name="connsiteY212" fmla="*/ 3863340 h 4185920"/>
                <a:gd name="connsiteX213" fmla="*/ 5737860 w 11737340"/>
                <a:gd name="connsiteY213" fmla="*/ 3825240 h 4185920"/>
                <a:gd name="connsiteX214" fmla="*/ 5638800 w 11737340"/>
                <a:gd name="connsiteY214" fmla="*/ 3794760 h 4185920"/>
                <a:gd name="connsiteX215" fmla="*/ 5524500 w 11737340"/>
                <a:gd name="connsiteY215" fmla="*/ 3756660 h 4185920"/>
                <a:gd name="connsiteX216" fmla="*/ 5448300 w 11737340"/>
                <a:gd name="connsiteY216" fmla="*/ 3718560 h 4185920"/>
                <a:gd name="connsiteX217" fmla="*/ 5349240 w 11737340"/>
                <a:gd name="connsiteY217" fmla="*/ 3657600 h 4185920"/>
                <a:gd name="connsiteX218" fmla="*/ 5295900 w 11737340"/>
                <a:gd name="connsiteY218" fmla="*/ 3619500 h 4185920"/>
                <a:gd name="connsiteX219" fmla="*/ 5234940 w 11737340"/>
                <a:gd name="connsiteY219" fmla="*/ 3596640 h 4185920"/>
                <a:gd name="connsiteX220" fmla="*/ 5135880 w 11737340"/>
                <a:gd name="connsiteY220" fmla="*/ 3550920 h 4185920"/>
                <a:gd name="connsiteX221" fmla="*/ 5059680 w 11737340"/>
                <a:gd name="connsiteY221" fmla="*/ 3505200 h 4185920"/>
                <a:gd name="connsiteX222" fmla="*/ 5029200 w 11737340"/>
                <a:gd name="connsiteY222" fmla="*/ 3482340 h 4185920"/>
                <a:gd name="connsiteX223" fmla="*/ 4960620 w 11737340"/>
                <a:gd name="connsiteY223" fmla="*/ 3413760 h 4185920"/>
                <a:gd name="connsiteX224" fmla="*/ 4876800 w 11737340"/>
                <a:gd name="connsiteY224" fmla="*/ 3299460 h 4185920"/>
                <a:gd name="connsiteX225" fmla="*/ 4808220 w 11737340"/>
                <a:gd name="connsiteY225" fmla="*/ 3200400 h 4185920"/>
                <a:gd name="connsiteX226" fmla="*/ 4777740 w 11737340"/>
                <a:gd name="connsiteY226" fmla="*/ 3147060 h 4185920"/>
                <a:gd name="connsiteX227" fmla="*/ 4724400 w 11737340"/>
                <a:gd name="connsiteY227" fmla="*/ 3108960 h 4185920"/>
                <a:gd name="connsiteX228" fmla="*/ 4648200 w 11737340"/>
                <a:gd name="connsiteY228" fmla="*/ 3063240 h 4185920"/>
                <a:gd name="connsiteX229" fmla="*/ 4533900 w 11737340"/>
                <a:gd name="connsiteY229" fmla="*/ 2979420 h 4185920"/>
                <a:gd name="connsiteX230" fmla="*/ 4427220 w 11737340"/>
                <a:gd name="connsiteY230" fmla="*/ 2941320 h 4185920"/>
                <a:gd name="connsiteX231" fmla="*/ 4366260 w 11737340"/>
                <a:gd name="connsiteY231" fmla="*/ 2903220 h 4185920"/>
                <a:gd name="connsiteX232" fmla="*/ 4244340 w 11737340"/>
                <a:gd name="connsiteY232" fmla="*/ 2842260 h 4185920"/>
                <a:gd name="connsiteX233" fmla="*/ 4145280 w 11737340"/>
                <a:gd name="connsiteY233" fmla="*/ 2811780 h 4185920"/>
                <a:gd name="connsiteX234" fmla="*/ 4038600 w 11737340"/>
                <a:gd name="connsiteY234" fmla="*/ 2804160 h 4185920"/>
                <a:gd name="connsiteX235" fmla="*/ 3954780 w 11737340"/>
                <a:gd name="connsiteY235" fmla="*/ 2819400 h 4185920"/>
                <a:gd name="connsiteX236" fmla="*/ 3863340 w 11737340"/>
                <a:gd name="connsiteY236" fmla="*/ 2804160 h 4185920"/>
                <a:gd name="connsiteX237" fmla="*/ 3741420 w 11737340"/>
                <a:gd name="connsiteY237" fmla="*/ 2781300 h 4185920"/>
                <a:gd name="connsiteX238" fmla="*/ 3649980 w 11737340"/>
                <a:gd name="connsiteY238" fmla="*/ 2743200 h 4185920"/>
                <a:gd name="connsiteX239" fmla="*/ 3573780 w 11737340"/>
                <a:gd name="connsiteY239" fmla="*/ 2674620 h 4185920"/>
                <a:gd name="connsiteX240" fmla="*/ 3482340 w 11737340"/>
                <a:gd name="connsiteY240" fmla="*/ 2621280 h 4185920"/>
                <a:gd name="connsiteX241" fmla="*/ 3436620 w 11737340"/>
                <a:gd name="connsiteY241" fmla="*/ 2552700 h 4185920"/>
                <a:gd name="connsiteX242" fmla="*/ 3329940 w 11737340"/>
                <a:gd name="connsiteY242" fmla="*/ 2423160 h 4185920"/>
                <a:gd name="connsiteX243" fmla="*/ 3261360 w 11737340"/>
                <a:gd name="connsiteY243" fmla="*/ 2324100 h 4185920"/>
                <a:gd name="connsiteX244" fmla="*/ 3131820 w 11737340"/>
                <a:gd name="connsiteY244" fmla="*/ 2209800 h 4185920"/>
                <a:gd name="connsiteX245" fmla="*/ 3040380 w 11737340"/>
                <a:gd name="connsiteY245" fmla="*/ 2141220 h 4185920"/>
                <a:gd name="connsiteX246" fmla="*/ 2910840 w 11737340"/>
                <a:gd name="connsiteY246" fmla="*/ 2034540 h 4185920"/>
                <a:gd name="connsiteX247" fmla="*/ 2849880 w 11737340"/>
                <a:gd name="connsiteY247" fmla="*/ 1958340 h 4185920"/>
                <a:gd name="connsiteX248" fmla="*/ 2743200 w 11737340"/>
                <a:gd name="connsiteY248" fmla="*/ 1889760 h 4185920"/>
                <a:gd name="connsiteX249" fmla="*/ 2659380 w 11737340"/>
                <a:gd name="connsiteY249" fmla="*/ 1844040 h 4185920"/>
                <a:gd name="connsiteX250" fmla="*/ 2575560 w 11737340"/>
                <a:gd name="connsiteY250" fmla="*/ 1744980 h 4185920"/>
                <a:gd name="connsiteX251" fmla="*/ 2468880 w 11737340"/>
                <a:gd name="connsiteY251" fmla="*/ 1645920 h 4185920"/>
                <a:gd name="connsiteX252" fmla="*/ 2400300 w 11737340"/>
                <a:gd name="connsiteY252" fmla="*/ 1607820 h 4185920"/>
                <a:gd name="connsiteX253" fmla="*/ 2263140 w 11737340"/>
                <a:gd name="connsiteY253" fmla="*/ 1501140 h 4185920"/>
                <a:gd name="connsiteX254" fmla="*/ 2171700 w 11737340"/>
                <a:gd name="connsiteY254" fmla="*/ 1432560 h 4185920"/>
                <a:gd name="connsiteX255" fmla="*/ 2087880 w 11737340"/>
                <a:gd name="connsiteY255" fmla="*/ 1363980 h 4185920"/>
                <a:gd name="connsiteX256" fmla="*/ 1950720 w 11737340"/>
                <a:gd name="connsiteY256" fmla="*/ 1272540 h 4185920"/>
                <a:gd name="connsiteX257" fmla="*/ 1805940 w 11737340"/>
                <a:gd name="connsiteY257" fmla="*/ 1135380 h 4185920"/>
                <a:gd name="connsiteX258" fmla="*/ 1729740 w 11737340"/>
                <a:gd name="connsiteY258" fmla="*/ 1089660 h 4185920"/>
                <a:gd name="connsiteX259" fmla="*/ 1668780 w 11737340"/>
                <a:gd name="connsiteY259" fmla="*/ 1043940 h 4185920"/>
                <a:gd name="connsiteX260" fmla="*/ 1592580 w 11737340"/>
                <a:gd name="connsiteY260" fmla="*/ 990600 h 4185920"/>
                <a:gd name="connsiteX261" fmla="*/ 1470660 w 11737340"/>
                <a:gd name="connsiteY261" fmla="*/ 891540 h 4185920"/>
                <a:gd name="connsiteX262" fmla="*/ 1386840 w 11737340"/>
                <a:gd name="connsiteY262" fmla="*/ 845820 h 4185920"/>
                <a:gd name="connsiteX263" fmla="*/ 1318260 w 11737340"/>
                <a:gd name="connsiteY263" fmla="*/ 784860 h 4185920"/>
                <a:gd name="connsiteX264" fmla="*/ 1264920 w 11737340"/>
                <a:gd name="connsiteY264" fmla="*/ 723900 h 4185920"/>
                <a:gd name="connsiteX265" fmla="*/ 1181100 w 11737340"/>
                <a:gd name="connsiteY265" fmla="*/ 647700 h 4185920"/>
                <a:gd name="connsiteX266" fmla="*/ 1089660 w 11737340"/>
                <a:gd name="connsiteY266" fmla="*/ 624840 h 4185920"/>
                <a:gd name="connsiteX267" fmla="*/ 1021080 w 11737340"/>
                <a:gd name="connsiteY267" fmla="*/ 586740 h 4185920"/>
                <a:gd name="connsiteX268" fmla="*/ 937260 w 11737340"/>
                <a:gd name="connsiteY268" fmla="*/ 548640 h 4185920"/>
                <a:gd name="connsiteX269" fmla="*/ 830580 w 11737340"/>
                <a:gd name="connsiteY269" fmla="*/ 510540 h 4185920"/>
                <a:gd name="connsiteX270" fmla="*/ 754380 w 11737340"/>
                <a:gd name="connsiteY270" fmla="*/ 457200 h 4185920"/>
                <a:gd name="connsiteX271" fmla="*/ 708660 w 11737340"/>
                <a:gd name="connsiteY271" fmla="*/ 419100 h 4185920"/>
                <a:gd name="connsiteX272" fmla="*/ 609600 w 11737340"/>
                <a:gd name="connsiteY272" fmla="*/ 396240 h 4185920"/>
                <a:gd name="connsiteX273" fmla="*/ 548640 w 11737340"/>
                <a:gd name="connsiteY273" fmla="*/ 320040 h 4185920"/>
                <a:gd name="connsiteX274" fmla="*/ 510540 w 11737340"/>
                <a:gd name="connsiteY274" fmla="*/ 251460 h 4185920"/>
                <a:gd name="connsiteX275" fmla="*/ 464820 w 11737340"/>
                <a:gd name="connsiteY275" fmla="*/ 190500 h 4185920"/>
                <a:gd name="connsiteX276" fmla="*/ 411480 w 11737340"/>
                <a:gd name="connsiteY276" fmla="*/ 137160 h 4185920"/>
                <a:gd name="connsiteX277" fmla="*/ 373380 w 11737340"/>
                <a:gd name="connsiteY277" fmla="*/ 45720 h 4185920"/>
                <a:gd name="connsiteX278" fmla="*/ 342900 w 11737340"/>
                <a:gd name="connsiteY278" fmla="*/ 0 h 4185920"/>
                <a:gd name="connsiteX279" fmla="*/ 327660 w 11737340"/>
                <a:gd name="connsiteY279" fmla="*/ 60960 h 4185920"/>
                <a:gd name="connsiteX280" fmla="*/ 289560 w 11737340"/>
                <a:gd name="connsiteY280" fmla="*/ 91440 h 4185920"/>
                <a:gd name="connsiteX281" fmla="*/ 236220 w 11737340"/>
                <a:gd name="connsiteY281" fmla="*/ 114300 h 4185920"/>
                <a:gd name="connsiteX282" fmla="*/ 198120 w 11737340"/>
                <a:gd name="connsiteY282" fmla="*/ 175260 h 4185920"/>
                <a:gd name="connsiteX283" fmla="*/ 175260 w 11737340"/>
                <a:gd name="connsiteY283" fmla="*/ 228600 h 4185920"/>
                <a:gd name="connsiteX284" fmla="*/ 114300 w 11737340"/>
                <a:gd name="connsiteY284" fmla="*/ 236220 h 4185920"/>
                <a:gd name="connsiteX285" fmla="*/ 45720 w 11737340"/>
                <a:gd name="connsiteY285" fmla="*/ 251460 h 4185920"/>
                <a:gd name="connsiteX286" fmla="*/ 0 w 11737340"/>
                <a:gd name="connsiteY286" fmla="*/ 281940 h 4185920"/>
                <a:gd name="connsiteX287" fmla="*/ 68580 w 11737340"/>
                <a:gd name="connsiteY287" fmla="*/ 320040 h 4185920"/>
                <a:gd name="connsiteX0" fmla="*/ 68580 w 11737340"/>
                <a:gd name="connsiteY0" fmla="*/ 320040 h 4185920"/>
                <a:gd name="connsiteX1" fmla="*/ 121920 w 11737340"/>
                <a:gd name="connsiteY1" fmla="*/ 381000 h 4185920"/>
                <a:gd name="connsiteX2" fmla="*/ 198120 w 11737340"/>
                <a:gd name="connsiteY2" fmla="*/ 419100 h 4185920"/>
                <a:gd name="connsiteX3" fmla="*/ 320040 w 11737340"/>
                <a:gd name="connsiteY3" fmla="*/ 510540 h 4185920"/>
                <a:gd name="connsiteX4" fmla="*/ 411480 w 11737340"/>
                <a:gd name="connsiteY4" fmla="*/ 563880 h 4185920"/>
                <a:gd name="connsiteX5" fmla="*/ 472440 w 11737340"/>
                <a:gd name="connsiteY5" fmla="*/ 632460 h 4185920"/>
                <a:gd name="connsiteX6" fmla="*/ 601980 w 11737340"/>
                <a:gd name="connsiteY6" fmla="*/ 708660 h 4185920"/>
                <a:gd name="connsiteX7" fmla="*/ 739140 w 11737340"/>
                <a:gd name="connsiteY7" fmla="*/ 784860 h 4185920"/>
                <a:gd name="connsiteX8" fmla="*/ 861060 w 11737340"/>
                <a:gd name="connsiteY8" fmla="*/ 868680 h 4185920"/>
                <a:gd name="connsiteX9" fmla="*/ 944880 w 11737340"/>
                <a:gd name="connsiteY9" fmla="*/ 952500 h 4185920"/>
                <a:gd name="connsiteX10" fmla="*/ 1021080 w 11737340"/>
                <a:gd name="connsiteY10" fmla="*/ 1005840 h 4185920"/>
                <a:gd name="connsiteX11" fmla="*/ 1097280 w 11737340"/>
                <a:gd name="connsiteY11" fmla="*/ 1043940 h 4185920"/>
                <a:gd name="connsiteX12" fmla="*/ 1181100 w 11737340"/>
                <a:gd name="connsiteY12" fmla="*/ 1104900 h 4185920"/>
                <a:gd name="connsiteX13" fmla="*/ 1249680 w 11737340"/>
                <a:gd name="connsiteY13" fmla="*/ 1150620 h 4185920"/>
                <a:gd name="connsiteX14" fmla="*/ 1341120 w 11737340"/>
                <a:gd name="connsiteY14" fmla="*/ 1196340 h 4185920"/>
                <a:gd name="connsiteX15" fmla="*/ 1417320 w 11737340"/>
                <a:gd name="connsiteY15" fmla="*/ 1257300 h 4185920"/>
                <a:gd name="connsiteX16" fmla="*/ 1493520 w 11737340"/>
                <a:gd name="connsiteY16" fmla="*/ 1333500 h 4185920"/>
                <a:gd name="connsiteX17" fmla="*/ 1569720 w 11737340"/>
                <a:gd name="connsiteY17" fmla="*/ 1356360 h 4185920"/>
                <a:gd name="connsiteX18" fmla="*/ 1684020 w 11737340"/>
                <a:gd name="connsiteY18" fmla="*/ 1424940 h 4185920"/>
                <a:gd name="connsiteX19" fmla="*/ 1729740 w 11737340"/>
                <a:gd name="connsiteY19" fmla="*/ 1485900 h 4185920"/>
                <a:gd name="connsiteX20" fmla="*/ 1844040 w 11737340"/>
                <a:gd name="connsiteY20" fmla="*/ 1569720 h 4185920"/>
                <a:gd name="connsiteX21" fmla="*/ 1935480 w 11737340"/>
                <a:gd name="connsiteY21" fmla="*/ 1615440 h 4185920"/>
                <a:gd name="connsiteX22" fmla="*/ 2049780 w 11737340"/>
                <a:gd name="connsiteY22" fmla="*/ 1691640 h 4185920"/>
                <a:gd name="connsiteX23" fmla="*/ 2133600 w 11737340"/>
                <a:gd name="connsiteY23" fmla="*/ 1729740 h 4185920"/>
                <a:gd name="connsiteX24" fmla="*/ 2202180 w 11737340"/>
                <a:gd name="connsiteY24" fmla="*/ 1805940 h 4185920"/>
                <a:gd name="connsiteX25" fmla="*/ 2255520 w 11737340"/>
                <a:gd name="connsiteY25" fmla="*/ 1821180 h 4185920"/>
                <a:gd name="connsiteX26" fmla="*/ 2316480 w 11737340"/>
                <a:gd name="connsiteY26" fmla="*/ 1866900 h 4185920"/>
                <a:gd name="connsiteX27" fmla="*/ 2423160 w 11737340"/>
                <a:gd name="connsiteY27" fmla="*/ 2004060 h 4185920"/>
                <a:gd name="connsiteX28" fmla="*/ 2476500 w 11737340"/>
                <a:gd name="connsiteY28" fmla="*/ 2087880 h 4185920"/>
                <a:gd name="connsiteX29" fmla="*/ 2567940 w 11737340"/>
                <a:gd name="connsiteY29" fmla="*/ 2148840 h 4185920"/>
                <a:gd name="connsiteX30" fmla="*/ 2682240 w 11737340"/>
                <a:gd name="connsiteY30" fmla="*/ 2186940 h 4185920"/>
                <a:gd name="connsiteX31" fmla="*/ 2743200 w 11737340"/>
                <a:gd name="connsiteY31" fmla="*/ 2209800 h 4185920"/>
                <a:gd name="connsiteX32" fmla="*/ 2811780 w 11737340"/>
                <a:gd name="connsiteY32" fmla="*/ 2247900 h 4185920"/>
                <a:gd name="connsiteX33" fmla="*/ 2887980 w 11737340"/>
                <a:gd name="connsiteY33" fmla="*/ 2301240 h 4185920"/>
                <a:gd name="connsiteX34" fmla="*/ 2979420 w 11737340"/>
                <a:gd name="connsiteY34" fmla="*/ 2385060 h 4185920"/>
                <a:gd name="connsiteX35" fmla="*/ 3055620 w 11737340"/>
                <a:gd name="connsiteY35" fmla="*/ 2461260 h 4185920"/>
                <a:gd name="connsiteX36" fmla="*/ 3134360 w 11737340"/>
                <a:gd name="connsiteY36" fmla="*/ 2555240 h 4185920"/>
                <a:gd name="connsiteX37" fmla="*/ 3248660 w 11737340"/>
                <a:gd name="connsiteY37" fmla="*/ 2654300 h 4185920"/>
                <a:gd name="connsiteX38" fmla="*/ 3345180 w 11737340"/>
                <a:gd name="connsiteY38" fmla="*/ 2720340 h 4185920"/>
                <a:gd name="connsiteX39" fmla="*/ 3444240 w 11737340"/>
                <a:gd name="connsiteY39" fmla="*/ 2796540 h 4185920"/>
                <a:gd name="connsiteX40" fmla="*/ 3558540 w 11737340"/>
                <a:gd name="connsiteY40" fmla="*/ 2872740 h 4185920"/>
                <a:gd name="connsiteX41" fmla="*/ 3619500 w 11737340"/>
                <a:gd name="connsiteY41" fmla="*/ 2979420 h 4185920"/>
                <a:gd name="connsiteX42" fmla="*/ 3619500 w 11737340"/>
                <a:gd name="connsiteY42" fmla="*/ 2979420 h 4185920"/>
                <a:gd name="connsiteX43" fmla="*/ 3649980 w 11737340"/>
                <a:gd name="connsiteY43" fmla="*/ 3048000 h 4185920"/>
                <a:gd name="connsiteX44" fmla="*/ 3703320 w 11737340"/>
                <a:gd name="connsiteY44" fmla="*/ 3086100 h 4185920"/>
                <a:gd name="connsiteX45" fmla="*/ 3764280 w 11737340"/>
                <a:gd name="connsiteY45" fmla="*/ 3063240 h 4185920"/>
                <a:gd name="connsiteX46" fmla="*/ 3850640 w 11737340"/>
                <a:gd name="connsiteY46" fmla="*/ 3040380 h 4185920"/>
                <a:gd name="connsiteX47" fmla="*/ 3916680 w 11737340"/>
                <a:gd name="connsiteY47" fmla="*/ 3032760 h 4185920"/>
                <a:gd name="connsiteX48" fmla="*/ 4030980 w 11737340"/>
                <a:gd name="connsiteY48" fmla="*/ 3063240 h 4185920"/>
                <a:gd name="connsiteX49" fmla="*/ 4137660 w 11737340"/>
                <a:gd name="connsiteY49" fmla="*/ 3101340 h 4185920"/>
                <a:gd name="connsiteX50" fmla="*/ 4259580 w 11737340"/>
                <a:gd name="connsiteY50" fmla="*/ 3147060 h 4185920"/>
                <a:gd name="connsiteX51" fmla="*/ 4381500 w 11737340"/>
                <a:gd name="connsiteY51" fmla="*/ 3192780 h 4185920"/>
                <a:gd name="connsiteX52" fmla="*/ 4526280 w 11737340"/>
                <a:gd name="connsiteY52" fmla="*/ 3276600 h 4185920"/>
                <a:gd name="connsiteX53" fmla="*/ 4587240 w 11737340"/>
                <a:gd name="connsiteY53" fmla="*/ 3299460 h 4185920"/>
                <a:gd name="connsiteX54" fmla="*/ 4610100 w 11737340"/>
                <a:gd name="connsiteY54" fmla="*/ 3352800 h 4185920"/>
                <a:gd name="connsiteX55" fmla="*/ 4648200 w 11737340"/>
                <a:gd name="connsiteY55" fmla="*/ 3436620 h 4185920"/>
                <a:gd name="connsiteX56" fmla="*/ 4671060 w 11737340"/>
                <a:gd name="connsiteY56" fmla="*/ 3520440 h 4185920"/>
                <a:gd name="connsiteX57" fmla="*/ 4678680 w 11737340"/>
                <a:gd name="connsiteY57" fmla="*/ 3589020 h 4185920"/>
                <a:gd name="connsiteX58" fmla="*/ 4686300 w 11737340"/>
                <a:gd name="connsiteY58" fmla="*/ 3649980 h 4185920"/>
                <a:gd name="connsiteX59" fmla="*/ 4724400 w 11737340"/>
                <a:gd name="connsiteY59" fmla="*/ 3680460 h 4185920"/>
                <a:gd name="connsiteX60" fmla="*/ 4785360 w 11737340"/>
                <a:gd name="connsiteY60" fmla="*/ 3672840 h 4185920"/>
                <a:gd name="connsiteX61" fmla="*/ 4869180 w 11737340"/>
                <a:gd name="connsiteY61" fmla="*/ 3703320 h 4185920"/>
                <a:gd name="connsiteX62" fmla="*/ 4914900 w 11737340"/>
                <a:gd name="connsiteY62" fmla="*/ 3756660 h 4185920"/>
                <a:gd name="connsiteX63" fmla="*/ 5105400 w 11737340"/>
                <a:gd name="connsiteY63" fmla="*/ 3832860 h 4185920"/>
                <a:gd name="connsiteX64" fmla="*/ 5173980 w 11737340"/>
                <a:gd name="connsiteY64" fmla="*/ 3886200 h 4185920"/>
                <a:gd name="connsiteX65" fmla="*/ 5242560 w 11737340"/>
                <a:gd name="connsiteY65" fmla="*/ 3924300 h 4185920"/>
                <a:gd name="connsiteX66" fmla="*/ 5364480 w 11737340"/>
                <a:gd name="connsiteY66" fmla="*/ 3962400 h 4185920"/>
                <a:gd name="connsiteX67" fmla="*/ 5516880 w 11737340"/>
                <a:gd name="connsiteY67" fmla="*/ 4046220 h 4185920"/>
                <a:gd name="connsiteX68" fmla="*/ 5585460 w 11737340"/>
                <a:gd name="connsiteY68" fmla="*/ 4099560 h 4185920"/>
                <a:gd name="connsiteX69" fmla="*/ 5661660 w 11737340"/>
                <a:gd name="connsiteY69" fmla="*/ 4122420 h 4185920"/>
                <a:gd name="connsiteX70" fmla="*/ 5745480 w 11737340"/>
                <a:gd name="connsiteY70" fmla="*/ 4130040 h 4185920"/>
                <a:gd name="connsiteX71" fmla="*/ 5836920 w 11737340"/>
                <a:gd name="connsiteY71" fmla="*/ 4130040 h 4185920"/>
                <a:gd name="connsiteX72" fmla="*/ 5943600 w 11737340"/>
                <a:gd name="connsiteY72" fmla="*/ 4165600 h 4185920"/>
                <a:gd name="connsiteX73" fmla="*/ 6042660 w 11737340"/>
                <a:gd name="connsiteY73" fmla="*/ 4185920 h 4185920"/>
                <a:gd name="connsiteX74" fmla="*/ 6167120 w 11737340"/>
                <a:gd name="connsiteY74" fmla="*/ 4160520 h 4185920"/>
                <a:gd name="connsiteX75" fmla="*/ 6286500 w 11737340"/>
                <a:gd name="connsiteY75" fmla="*/ 4114800 h 4185920"/>
                <a:gd name="connsiteX76" fmla="*/ 6393180 w 11737340"/>
                <a:gd name="connsiteY76" fmla="*/ 4071620 h 4185920"/>
                <a:gd name="connsiteX77" fmla="*/ 6484620 w 11737340"/>
                <a:gd name="connsiteY77" fmla="*/ 4038600 h 4185920"/>
                <a:gd name="connsiteX78" fmla="*/ 6583680 w 11737340"/>
                <a:gd name="connsiteY78" fmla="*/ 3970020 h 4185920"/>
                <a:gd name="connsiteX79" fmla="*/ 6697980 w 11737340"/>
                <a:gd name="connsiteY79" fmla="*/ 3886200 h 4185920"/>
                <a:gd name="connsiteX80" fmla="*/ 6751320 w 11737340"/>
                <a:gd name="connsiteY80" fmla="*/ 3822700 h 4185920"/>
                <a:gd name="connsiteX81" fmla="*/ 6855460 w 11737340"/>
                <a:gd name="connsiteY81" fmla="*/ 3764280 h 4185920"/>
                <a:gd name="connsiteX82" fmla="*/ 6959600 w 11737340"/>
                <a:gd name="connsiteY82" fmla="*/ 3629660 h 4185920"/>
                <a:gd name="connsiteX83" fmla="*/ 7056120 w 11737340"/>
                <a:gd name="connsiteY83" fmla="*/ 3528060 h 4185920"/>
                <a:gd name="connsiteX84" fmla="*/ 7165340 w 11737340"/>
                <a:gd name="connsiteY84" fmla="*/ 3454400 h 4185920"/>
                <a:gd name="connsiteX85" fmla="*/ 7287260 w 11737340"/>
                <a:gd name="connsiteY85" fmla="*/ 3296920 h 4185920"/>
                <a:gd name="connsiteX86" fmla="*/ 7338060 w 11737340"/>
                <a:gd name="connsiteY86" fmla="*/ 3200400 h 4185920"/>
                <a:gd name="connsiteX87" fmla="*/ 7383780 w 11737340"/>
                <a:gd name="connsiteY87" fmla="*/ 3144520 h 4185920"/>
                <a:gd name="connsiteX88" fmla="*/ 7444740 w 11737340"/>
                <a:gd name="connsiteY88" fmla="*/ 3093720 h 4185920"/>
                <a:gd name="connsiteX89" fmla="*/ 7513320 w 11737340"/>
                <a:gd name="connsiteY89" fmla="*/ 3101340 h 4185920"/>
                <a:gd name="connsiteX90" fmla="*/ 7576820 w 11737340"/>
                <a:gd name="connsiteY90" fmla="*/ 3093720 h 4185920"/>
                <a:gd name="connsiteX91" fmla="*/ 7729220 w 11737340"/>
                <a:gd name="connsiteY91" fmla="*/ 3136900 h 4185920"/>
                <a:gd name="connsiteX92" fmla="*/ 7833360 w 11737340"/>
                <a:gd name="connsiteY92" fmla="*/ 3180080 h 4185920"/>
                <a:gd name="connsiteX93" fmla="*/ 7967980 w 11737340"/>
                <a:gd name="connsiteY93" fmla="*/ 3208020 h 4185920"/>
                <a:gd name="connsiteX94" fmla="*/ 8161020 w 11737340"/>
                <a:gd name="connsiteY94" fmla="*/ 3296920 h 4185920"/>
                <a:gd name="connsiteX95" fmla="*/ 8293100 w 11737340"/>
                <a:gd name="connsiteY95" fmla="*/ 3370580 h 4185920"/>
                <a:gd name="connsiteX96" fmla="*/ 8371840 w 11737340"/>
                <a:gd name="connsiteY96" fmla="*/ 3395980 h 4185920"/>
                <a:gd name="connsiteX97" fmla="*/ 8468360 w 11737340"/>
                <a:gd name="connsiteY97" fmla="*/ 3434080 h 4185920"/>
                <a:gd name="connsiteX98" fmla="*/ 8582660 w 11737340"/>
                <a:gd name="connsiteY98" fmla="*/ 3528060 h 4185920"/>
                <a:gd name="connsiteX99" fmla="*/ 8641080 w 11737340"/>
                <a:gd name="connsiteY99" fmla="*/ 3566160 h 4185920"/>
                <a:gd name="connsiteX100" fmla="*/ 8702040 w 11737340"/>
                <a:gd name="connsiteY100" fmla="*/ 3604260 h 4185920"/>
                <a:gd name="connsiteX101" fmla="*/ 8763000 w 11737340"/>
                <a:gd name="connsiteY101" fmla="*/ 3634740 h 4185920"/>
                <a:gd name="connsiteX102" fmla="*/ 8846820 w 11737340"/>
                <a:gd name="connsiteY102" fmla="*/ 3632200 h 4185920"/>
                <a:gd name="connsiteX103" fmla="*/ 8968740 w 11737340"/>
                <a:gd name="connsiteY103" fmla="*/ 3634740 h 4185920"/>
                <a:gd name="connsiteX104" fmla="*/ 9060180 w 11737340"/>
                <a:gd name="connsiteY104" fmla="*/ 3642360 h 4185920"/>
                <a:gd name="connsiteX105" fmla="*/ 9151620 w 11737340"/>
                <a:gd name="connsiteY105" fmla="*/ 3657600 h 4185920"/>
                <a:gd name="connsiteX106" fmla="*/ 9230360 w 11737340"/>
                <a:gd name="connsiteY106" fmla="*/ 3657600 h 4185920"/>
                <a:gd name="connsiteX107" fmla="*/ 9331960 w 11737340"/>
                <a:gd name="connsiteY107" fmla="*/ 3629660 h 4185920"/>
                <a:gd name="connsiteX108" fmla="*/ 9433560 w 11737340"/>
                <a:gd name="connsiteY108" fmla="*/ 3589020 h 4185920"/>
                <a:gd name="connsiteX109" fmla="*/ 9535160 w 11737340"/>
                <a:gd name="connsiteY109" fmla="*/ 3540760 h 4185920"/>
                <a:gd name="connsiteX110" fmla="*/ 9646920 w 11737340"/>
                <a:gd name="connsiteY110" fmla="*/ 3489960 h 4185920"/>
                <a:gd name="connsiteX111" fmla="*/ 9784080 w 11737340"/>
                <a:gd name="connsiteY111" fmla="*/ 3444240 h 4185920"/>
                <a:gd name="connsiteX112" fmla="*/ 9860280 w 11737340"/>
                <a:gd name="connsiteY112" fmla="*/ 3383280 h 4185920"/>
                <a:gd name="connsiteX113" fmla="*/ 9921240 w 11737340"/>
                <a:gd name="connsiteY113" fmla="*/ 3314700 h 4185920"/>
                <a:gd name="connsiteX114" fmla="*/ 9997440 w 11737340"/>
                <a:gd name="connsiteY114" fmla="*/ 3208020 h 4185920"/>
                <a:gd name="connsiteX115" fmla="*/ 10043160 w 11737340"/>
                <a:gd name="connsiteY115" fmla="*/ 3101340 h 4185920"/>
                <a:gd name="connsiteX116" fmla="*/ 10104120 w 11737340"/>
                <a:gd name="connsiteY116" fmla="*/ 3017520 h 4185920"/>
                <a:gd name="connsiteX117" fmla="*/ 10157460 w 11737340"/>
                <a:gd name="connsiteY117" fmla="*/ 2933700 h 4185920"/>
                <a:gd name="connsiteX118" fmla="*/ 10218420 w 11737340"/>
                <a:gd name="connsiteY118" fmla="*/ 2849880 h 4185920"/>
                <a:gd name="connsiteX119" fmla="*/ 10294620 w 11737340"/>
                <a:gd name="connsiteY119" fmla="*/ 2735580 h 4185920"/>
                <a:gd name="connsiteX120" fmla="*/ 10347960 w 11737340"/>
                <a:gd name="connsiteY120" fmla="*/ 2621280 h 4185920"/>
                <a:gd name="connsiteX121" fmla="*/ 10431780 w 11737340"/>
                <a:gd name="connsiteY121" fmla="*/ 2499360 h 4185920"/>
                <a:gd name="connsiteX122" fmla="*/ 10500360 w 11737340"/>
                <a:gd name="connsiteY122" fmla="*/ 2354580 h 4185920"/>
                <a:gd name="connsiteX123" fmla="*/ 10553700 w 11737340"/>
                <a:gd name="connsiteY123" fmla="*/ 2263140 h 4185920"/>
                <a:gd name="connsiteX124" fmla="*/ 10584180 w 11737340"/>
                <a:gd name="connsiteY124" fmla="*/ 2194560 h 4185920"/>
                <a:gd name="connsiteX125" fmla="*/ 10624820 w 11737340"/>
                <a:gd name="connsiteY125" fmla="*/ 2125980 h 4185920"/>
                <a:gd name="connsiteX126" fmla="*/ 10675620 w 11737340"/>
                <a:gd name="connsiteY126" fmla="*/ 2049780 h 4185920"/>
                <a:gd name="connsiteX127" fmla="*/ 10690860 w 11737340"/>
                <a:gd name="connsiteY127" fmla="*/ 1988820 h 4185920"/>
                <a:gd name="connsiteX128" fmla="*/ 10713720 w 11737340"/>
                <a:gd name="connsiteY128" fmla="*/ 1927860 h 4185920"/>
                <a:gd name="connsiteX129" fmla="*/ 10767060 w 11737340"/>
                <a:gd name="connsiteY129" fmla="*/ 1859280 h 4185920"/>
                <a:gd name="connsiteX130" fmla="*/ 10873740 w 11737340"/>
                <a:gd name="connsiteY130" fmla="*/ 1828800 h 4185920"/>
                <a:gd name="connsiteX131" fmla="*/ 11079480 w 11737340"/>
                <a:gd name="connsiteY131" fmla="*/ 1767840 h 4185920"/>
                <a:gd name="connsiteX132" fmla="*/ 11247120 w 11737340"/>
                <a:gd name="connsiteY132" fmla="*/ 1684020 h 4185920"/>
                <a:gd name="connsiteX133" fmla="*/ 11407140 w 11737340"/>
                <a:gd name="connsiteY133" fmla="*/ 1628140 h 4185920"/>
                <a:gd name="connsiteX134" fmla="*/ 11490960 w 11737340"/>
                <a:gd name="connsiteY134" fmla="*/ 1577340 h 4185920"/>
                <a:gd name="connsiteX135" fmla="*/ 11635740 w 11737340"/>
                <a:gd name="connsiteY135" fmla="*/ 1508760 h 4185920"/>
                <a:gd name="connsiteX136" fmla="*/ 11737340 w 11737340"/>
                <a:gd name="connsiteY136" fmla="*/ 1442720 h 4185920"/>
                <a:gd name="connsiteX137" fmla="*/ 11620500 w 11737340"/>
                <a:gd name="connsiteY137" fmla="*/ 1417320 h 4185920"/>
                <a:gd name="connsiteX138" fmla="*/ 11567160 w 11737340"/>
                <a:gd name="connsiteY138" fmla="*/ 1379220 h 4185920"/>
                <a:gd name="connsiteX139" fmla="*/ 11498580 w 11737340"/>
                <a:gd name="connsiteY139" fmla="*/ 1318260 h 4185920"/>
                <a:gd name="connsiteX140" fmla="*/ 11468100 w 11737340"/>
                <a:gd name="connsiteY140" fmla="*/ 1280160 h 4185920"/>
                <a:gd name="connsiteX141" fmla="*/ 11442700 w 11737340"/>
                <a:gd name="connsiteY141" fmla="*/ 1231900 h 4185920"/>
                <a:gd name="connsiteX142" fmla="*/ 11384280 w 11737340"/>
                <a:gd name="connsiteY142" fmla="*/ 1310640 h 4185920"/>
                <a:gd name="connsiteX143" fmla="*/ 11353800 w 11737340"/>
                <a:gd name="connsiteY143" fmla="*/ 1356360 h 4185920"/>
                <a:gd name="connsiteX144" fmla="*/ 11224260 w 11737340"/>
                <a:gd name="connsiteY144" fmla="*/ 1417320 h 4185920"/>
                <a:gd name="connsiteX145" fmla="*/ 11109960 w 11737340"/>
                <a:gd name="connsiteY145" fmla="*/ 1463040 h 4185920"/>
                <a:gd name="connsiteX146" fmla="*/ 10911840 w 11737340"/>
                <a:gd name="connsiteY146" fmla="*/ 1524000 h 4185920"/>
                <a:gd name="connsiteX147" fmla="*/ 10774680 w 11737340"/>
                <a:gd name="connsiteY147" fmla="*/ 1546860 h 4185920"/>
                <a:gd name="connsiteX148" fmla="*/ 10675620 w 11737340"/>
                <a:gd name="connsiteY148" fmla="*/ 1615440 h 4185920"/>
                <a:gd name="connsiteX149" fmla="*/ 10568940 w 11737340"/>
                <a:gd name="connsiteY149" fmla="*/ 1676400 h 4185920"/>
                <a:gd name="connsiteX150" fmla="*/ 10485120 w 11737340"/>
                <a:gd name="connsiteY150" fmla="*/ 1760220 h 4185920"/>
                <a:gd name="connsiteX151" fmla="*/ 10454640 w 11737340"/>
                <a:gd name="connsiteY151" fmla="*/ 1836420 h 4185920"/>
                <a:gd name="connsiteX152" fmla="*/ 10416540 w 11737340"/>
                <a:gd name="connsiteY152" fmla="*/ 1927860 h 4185920"/>
                <a:gd name="connsiteX153" fmla="*/ 10401300 w 11737340"/>
                <a:gd name="connsiteY153" fmla="*/ 2004060 h 4185920"/>
                <a:gd name="connsiteX154" fmla="*/ 10363200 w 11737340"/>
                <a:gd name="connsiteY154" fmla="*/ 2095500 h 4185920"/>
                <a:gd name="connsiteX155" fmla="*/ 10317480 w 11737340"/>
                <a:gd name="connsiteY155" fmla="*/ 2225040 h 4185920"/>
                <a:gd name="connsiteX156" fmla="*/ 10287000 w 11737340"/>
                <a:gd name="connsiteY156" fmla="*/ 2346960 h 4185920"/>
                <a:gd name="connsiteX157" fmla="*/ 10218420 w 11737340"/>
                <a:gd name="connsiteY157" fmla="*/ 2499360 h 4185920"/>
                <a:gd name="connsiteX158" fmla="*/ 10134600 w 11737340"/>
                <a:gd name="connsiteY158" fmla="*/ 2621280 h 4185920"/>
                <a:gd name="connsiteX159" fmla="*/ 10043160 w 11737340"/>
                <a:gd name="connsiteY159" fmla="*/ 2735580 h 4185920"/>
                <a:gd name="connsiteX160" fmla="*/ 9974580 w 11737340"/>
                <a:gd name="connsiteY160" fmla="*/ 2857500 h 4185920"/>
                <a:gd name="connsiteX161" fmla="*/ 9906000 w 11737340"/>
                <a:gd name="connsiteY161" fmla="*/ 2941320 h 4185920"/>
                <a:gd name="connsiteX162" fmla="*/ 9860280 w 11737340"/>
                <a:gd name="connsiteY162" fmla="*/ 3032760 h 4185920"/>
                <a:gd name="connsiteX163" fmla="*/ 9806940 w 11737340"/>
                <a:gd name="connsiteY163" fmla="*/ 3116580 h 4185920"/>
                <a:gd name="connsiteX164" fmla="*/ 9715500 w 11737340"/>
                <a:gd name="connsiteY164" fmla="*/ 3208020 h 4185920"/>
                <a:gd name="connsiteX165" fmla="*/ 9616440 w 11737340"/>
                <a:gd name="connsiteY165" fmla="*/ 3261360 h 4185920"/>
                <a:gd name="connsiteX166" fmla="*/ 9532620 w 11737340"/>
                <a:gd name="connsiteY166" fmla="*/ 3329940 h 4185920"/>
                <a:gd name="connsiteX167" fmla="*/ 9471660 w 11737340"/>
                <a:gd name="connsiteY167" fmla="*/ 3375660 h 4185920"/>
                <a:gd name="connsiteX168" fmla="*/ 9410700 w 11737340"/>
                <a:gd name="connsiteY168" fmla="*/ 3429000 h 4185920"/>
                <a:gd name="connsiteX169" fmla="*/ 9288780 w 11737340"/>
                <a:gd name="connsiteY169" fmla="*/ 3436620 h 4185920"/>
                <a:gd name="connsiteX170" fmla="*/ 9166860 w 11737340"/>
                <a:gd name="connsiteY170" fmla="*/ 3444240 h 4185920"/>
                <a:gd name="connsiteX171" fmla="*/ 9029700 w 11737340"/>
                <a:gd name="connsiteY171" fmla="*/ 3413760 h 4185920"/>
                <a:gd name="connsiteX172" fmla="*/ 8823960 w 11737340"/>
                <a:gd name="connsiteY172" fmla="*/ 3360420 h 4185920"/>
                <a:gd name="connsiteX173" fmla="*/ 8679180 w 11737340"/>
                <a:gd name="connsiteY173" fmla="*/ 3329940 h 4185920"/>
                <a:gd name="connsiteX174" fmla="*/ 8572500 w 11737340"/>
                <a:gd name="connsiteY174" fmla="*/ 3276600 h 4185920"/>
                <a:gd name="connsiteX175" fmla="*/ 8465820 w 11737340"/>
                <a:gd name="connsiteY175" fmla="*/ 3215640 h 4185920"/>
                <a:gd name="connsiteX176" fmla="*/ 8321040 w 11737340"/>
                <a:gd name="connsiteY176" fmla="*/ 3177540 h 4185920"/>
                <a:gd name="connsiteX177" fmla="*/ 8199120 w 11737340"/>
                <a:gd name="connsiteY177" fmla="*/ 3131820 h 4185920"/>
                <a:gd name="connsiteX178" fmla="*/ 8069580 w 11737340"/>
                <a:gd name="connsiteY178" fmla="*/ 3078480 h 4185920"/>
                <a:gd name="connsiteX179" fmla="*/ 7917180 w 11737340"/>
                <a:gd name="connsiteY179" fmla="*/ 2994660 h 4185920"/>
                <a:gd name="connsiteX180" fmla="*/ 7787640 w 11737340"/>
                <a:gd name="connsiteY180" fmla="*/ 2971800 h 4185920"/>
                <a:gd name="connsiteX181" fmla="*/ 7719060 w 11737340"/>
                <a:gd name="connsiteY181" fmla="*/ 2933700 h 4185920"/>
                <a:gd name="connsiteX182" fmla="*/ 7612380 w 11737340"/>
                <a:gd name="connsiteY182" fmla="*/ 2903220 h 4185920"/>
                <a:gd name="connsiteX183" fmla="*/ 7566660 w 11737340"/>
                <a:gd name="connsiteY183" fmla="*/ 2887980 h 4185920"/>
                <a:gd name="connsiteX184" fmla="*/ 7551420 w 11737340"/>
                <a:gd name="connsiteY184" fmla="*/ 2849880 h 4185920"/>
                <a:gd name="connsiteX185" fmla="*/ 7533640 w 11737340"/>
                <a:gd name="connsiteY185" fmla="*/ 2788920 h 4185920"/>
                <a:gd name="connsiteX186" fmla="*/ 7475220 w 11737340"/>
                <a:gd name="connsiteY186" fmla="*/ 2857500 h 4185920"/>
                <a:gd name="connsiteX187" fmla="*/ 7414260 w 11737340"/>
                <a:gd name="connsiteY187" fmla="*/ 2887980 h 4185920"/>
                <a:gd name="connsiteX188" fmla="*/ 7345680 w 11737340"/>
                <a:gd name="connsiteY188" fmla="*/ 2971800 h 4185920"/>
                <a:gd name="connsiteX189" fmla="*/ 7315200 w 11737340"/>
                <a:gd name="connsiteY189" fmla="*/ 2994660 h 4185920"/>
                <a:gd name="connsiteX190" fmla="*/ 7261860 w 11737340"/>
                <a:gd name="connsiteY190" fmla="*/ 3009900 h 4185920"/>
                <a:gd name="connsiteX191" fmla="*/ 7193280 w 11737340"/>
                <a:gd name="connsiteY191" fmla="*/ 3025140 h 4185920"/>
                <a:gd name="connsiteX192" fmla="*/ 7155180 w 11737340"/>
                <a:gd name="connsiteY192" fmla="*/ 3078480 h 4185920"/>
                <a:gd name="connsiteX193" fmla="*/ 7109460 w 11737340"/>
                <a:gd name="connsiteY193" fmla="*/ 3154680 h 4185920"/>
                <a:gd name="connsiteX194" fmla="*/ 7048500 w 11737340"/>
                <a:gd name="connsiteY194" fmla="*/ 3246120 h 4185920"/>
                <a:gd name="connsiteX195" fmla="*/ 6995160 w 11737340"/>
                <a:gd name="connsiteY195" fmla="*/ 3307080 h 4185920"/>
                <a:gd name="connsiteX196" fmla="*/ 6972300 w 11737340"/>
                <a:gd name="connsiteY196" fmla="*/ 3352800 h 4185920"/>
                <a:gd name="connsiteX197" fmla="*/ 6949440 w 11737340"/>
                <a:gd name="connsiteY197" fmla="*/ 3413760 h 4185920"/>
                <a:gd name="connsiteX198" fmla="*/ 6949440 w 11737340"/>
                <a:gd name="connsiteY198" fmla="*/ 3413760 h 4185920"/>
                <a:gd name="connsiteX199" fmla="*/ 6911340 w 11737340"/>
                <a:gd name="connsiteY199" fmla="*/ 3474720 h 4185920"/>
                <a:gd name="connsiteX200" fmla="*/ 6888480 w 11737340"/>
                <a:gd name="connsiteY200" fmla="*/ 3505200 h 4185920"/>
                <a:gd name="connsiteX201" fmla="*/ 6819900 w 11737340"/>
                <a:gd name="connsiteY201" fmla="*/ 3566160 h 4185920"/>
                <a:gd name="connsiteX202" fmla="*/ 6731000 w 11737340"/>
                <a:gd name="connsiteY202" fmla="*/ 3599180 h 4185920"/>
                <a:gd name="connsiteX203" fmla="*/ 6675120 w 11737340"/>
                <a:gd name="connsiteY203" fmla="*/ 3657600 h 4185920"/>
                <a:gd name="connsiteX204" fmla="*/ 6629400 w 11737340"/>
                <a:gd name="connsiteY204" fmla="*/ 3718560 h 4185920"/>
                <a:gd name="connsiteX205" fmla="*/ 6576060 w 11737340"/>
                <a:gd name="connsiteY205" fmla="*/ 3779520 h 4185920"/>
                <a:gd name="connsiteX206" fmla="*/ 6484620 w 11737340"/>
                <a:gd name="connsiteY206" fmla="*/ 3817620 h 4185920"/>
                <a:gd name="connsiteX207" fmla="*/ 6400800 w 11737340"/>
                <a:gd name="connsiteY207" fmla="*/ 3832860 h 4185920"/>
                <a:gd name="connsiteX208" fmla="*/ 6263640 w 11737340"/>
                <a:gd name="connsiteY208" fmla="*/ 3870960 h 4185920"/>
                <a:gd name="connsiteX209" fmla="*/ 6126480 w 11737340"/>
                <a:gd name="connsiteY209" fmla="*/ 3901440 h 4185920"/>
                <a:gd name="connsiteX210" fmla="*/ 6027420 w 11737340"/>
                <a:gd name="connsiteY210" fmla="*/ 3916680 h 4185920"/>
                <a:gd name="connsiteX211" fmla="*/ 5890260 w 11737340"/>
                <a:gd name="connsiteY211" fmla="*/ 3878580 h 4185920"/>
                <a:gd name="connsiteX212" fmla="*/ 5821680 w 11737340"/>
                <a:gd name="connsiteY212" fmla="*/ 3863340 h 4185920"/>
                <a:gd name="connsiteX213" fmla="*/ 5737860 w 11737340"/>
                <a:gd name="connsiteY213" fmla="*/ 3825240 h 4185920"/>
                <a:gd name="connsiteX214" fmla="*/ 5638800 w 11737340"/>
                <a:gd name="connsiteY214" fmla="*/ 3794760 h 4185920"/>
                <a:gd name="connsiteX215" fmla="*/ 5524500 w 11737340"/>
                <a:gd name="connsiteY215" fmla="*/ 3756660 h 4185920"/>
                <a:gd name="connsiteX216" fmla="*/ 5448300 w 11737340"/>
                <a:gd name="connsiteY216" fmla="*/ 3718560 h 4185920"/>
                <a:gd name="connsiteX217" fmla="*/ 5349240 w 11737340"/>
                <a:gd name="connsiteY217" fmla="*/ 3657600 h 4185920"/>
                <a:gd name="connsiteX218" fmla="*/ 5295900 w 11737340"/>
                <a:gd name="connsiteY218" fmla="*/ 3619500 h 4185920"/>
                <a:gd name="connsiteX219" fmla="*/ 5234940 w 11737340"/>
                <a:gd name="connsiteY219" fmla="*/ 3596640 h 4185920"/>
                <a:gd name="connsiteX220" fmla="*/ 5135880 w 11737340"/>
                <a:gd name="connsiteY220" fmla="*/ 3550920 h 4185920"/>
                <a:gd name="connsiteX221" fmla="*/ 5059680 w 11737340"/>
                <a:gd name="connsiteY221" fmla="*/ 3505200 h 4185920"/>
                <a:gd name="connsiteX222" fmla="*/ 5029200 w 11737340"/>
                <a:gd name="connsiteY222" fmla="*/ 3482340 h 4185920"/>
                <a:gd name="connsiteX223" fmla="*/ 4960620 w 11737340"/>
                <a:gd name="connsiteY223" fmla="*/ 3413760 h 4185920"/>
                <a:gd name="connsiteX224" fmla="*/ 4876800 w 11737340"/>
                <a:gd name="connsiteY224" fmla="*/ 3299460 h 4185920"/>
                <a:gd name="connsiteX225" fmla="*/ 4808220 w 11737340"/>
                <a:gd name="connsiteY225" fmla="*/ 3200400 h 4185920"/>
                <a:gd name="connsiteX226" fmla="*/ 4777740 w 11737340"/>
                <a:gd name="connsiteY226" fmla="*/ 3147060 h 4185920"/>
                <a:gd name="connsiteX227" fmla="*/ 4724400 w 11737340"/>
                <a:gd name="connsiteY227" fmla="*/ 3108960 h 4185920"/>
                <a:gd name="connsiteX228" fmla="*/ 4648200 w 11737340"/>
                <a:gd name="connsiteY228" fmla="*/ 3063240 h 4185920"/>
                <a:gd name="connsiteX229" fmla="*/ 4533900 w 11737340"/>
                <a:gd name="connsiteY229" fmla="*/ 2979420 h 4185920"/>
                <a:gd name="connsiteX230" fmla="*/ 4427220 w 11737340"/>
                <a:gd name="connsiteY230" fmla="*/ 2941320 h 4185920"/>
                <a:gd name="connsiteX231" fmla="*/ 4366260 w 11737340"/>
                <a:gd name="connsiteY231" fmla="*/ 2903220 h 4185920"/>
                <a:gd name="connsiteX232" fmla="*/ 4244340 w 11737340"/>
                <a:gd name="connsiteY232" fmla="*/ 2842260 h 4185920"/>
                <a:gd name="connsiteX233" fmla="*/ 4145280 w 11737340"/>
                <a:gd name="connsiteY233" fmla="*/ 2811780 h 4185920"/>
                <a:gd name="connsiteX234" fmla="*/ 4038600 w 11737340"/>
                <a:gd name="connsiteY234" fmla="*/ 2804160 h 4185920"/>
                <a:gd name="connsiteX235" fmla="*/ 3954780 w 11737340"/>
                <a:gd name="connsiteY235" fmla="*/ 2819400 h 4185920"/>
                <a:gd name="connsiteX236" fmla="*/ 3863340 w 11737340"/>
                <a:gd name="connsiteY236" fmla="*/ 2804160 h 4185920"/>
                <a:gd name="connsiteX237" fmla="*/ 3741420 w 11737340"/>
                <a:gd name="connsiteY237" fmla="*/ 2781300 h 4185920"/>
                <a:gd name="connsiteX238" fmla="*/ 3649980 w 11737340"/>
                <a:gd name="connsiteY238" fmla="*/ 2743200 h 4185920"/>
                <a:gd name="connsiteX239" fmla="*/ 3573780 w 11737340"/>
                <a:gd name="connsiteY239" fmla="*/ 2674620 h 4185920"/>
                <a:gd name="connsiteX240" fmla="*/ 3482340 w 11737340"/>
                <a:gd name="connsiteY240" fmla="*/ 2621280 h 4185920"/>
                <a:gd name="connsiteX241" fmla="*/ 3436620 w 11737340"/>
                <a:gd name="connsiteY241" fmla="*/ 2552700 h 4185920"/>
                <a:gd name="connsiteX242" fmla="*/ 3329940 w 11737340"/>
                <a:gd name="connsiteY242" fmla="*/ 2423160 h 4185920"/>
                <a:gd name="connsiteX243" fmla="*/ 3261360 w 11737340"/>
                <a:gd name="connsiteY243" fmla="*/ 2324100 h 4185920"/>
                <a:gd name="connsiteX244" fmla="*/ 3131820 w 11737340"/>
                <a:gd name="connsiteY244" fmla="*/ 2209800 h 4185920"/>
                <a:gd name="connsiteX245" fmla="*/ 3040380 w 11737340"/>
                <a:gd name="connsiteY245" fmla="*/ 2141220 h 4185920"/>
                <a:gd name="connsiteX246" fmla="*/ 2910840 w 11737340"/>
                <a:gd name="connsiteY246" fmla="*/ 2034540 h 4185920"/>
                <a:gd name="connsiteX247" fmla="*/ 2849880 w 11737340"/>
                <a:gd name="connsiteY247" fmla="*/ 1958340 h 4185920"/>
                <a:gd name="connsiteX248" fmla="*/ 2743200 w 11737340"/>
                <a:gd name="connsiteY248" fmla="*/ 1889760 h 4185920"/>
                <a:gd name="connsiteX249" fmla="*/ 2659380 w 11737340"/>
                <a:gd name="connsiteY249" fmla="*/ 1844040 h 4185920"/>
                <a:gd name="connsiteX250" fmla="*/ 2575560 w 11737340"/>
                <a:gd name="connsiteY250" fmla="*/ 1744980 h 4185920"/>
                <a:gd name="connsiteX251" fmla="*/ 2468880 w 11737340"/>
                <a:gd name="connsiteY251" fmla="*/ 1645920 h 4185920"/>
                <a:gd name="connsiteX252" fmla="*/ 2400300 w 11737340"/>
                <a:gd name="connsiteY252" fmla="*/ 1607820 h 4185920"/>
                <a:gd name="connsiteX253" fmla="*/ 2263140 w 11737340"/>
                <a:gd name="connsiteY253" fmla="*/ 1501140 h 4185920"/>
                <a:gd name="connsiteX254" fmla="*/ 2171700 w 11737340"/>
                <a:gd name="connsiteY254" fmla="*/ 1432560 h 4185920"/>
                <a:gd name="connsiteX255" fmla="*/ 2087880 w 11737340"/>
                <a:gd name="connsiteY255" fmla="*/ 1363980 h 4185920"/>
                <a:gd name="connsiteX256" fmla="*/ 1950720 w 11737340"/>
                <a:gd name="connsiteY256" fmla="*/ 1272540 h 4185920"/>
                <a:gd name="connsiteX257" fmla="*/ 1805940 w 11737340"/>
                <a:gd name="connsiteY257" fmla="*/ 1135380 h 4185920"/>
                <a:gd name="connsiteX258" fmla="*/ 1729740 w 11737340"/>
                <a:gd name="connsiteY258" fmla="*/ 1089660 h 4185920"/>
                <a:gd name="connsiteX259" fmla="*/ 1668780 w 11737340"/>
                <a:gd name="connsiteY259" fmla="*/ 1043940 h 4185920"/>
                <a:gd name="connsiteX260" fmla="*/ 1592580 w 11737340"/>
                <a:gd name="connsiteY260" fmla="*/ 990600 h 4185920"/>
                <a:gd name="connsiteX261" fmla="*/ 1470660 w 11737340"/>
                <a:gd name="connsiteY261" fmla="*/ 891540 h 4185920"/>
                <a:gd name="connsiteX262" fmla="*/ 1386840 w 11737340"/>
                <a:gd name="connsiteY262" fmla="*/ 845820 h 4185920"/>
                <a:gd name="connsiteX263" fmla="*/ 1318260 w 11737340"/>
                <a:gd name="connsiteY263" fmla="*/ 784860 h 4185920"/>
                <a:gd name="connsiteX264" fmla="*/ 1264920 w 11737340"/>
                <a:gd name="connsiteY264" fmla="*/ 723900 h 4185920"/>
                <a:gd name="connsiteX265" fmla="*/ 1181100 w 11737340"/>
                <a:gd name="connsiteY265" fmla="*/ 647700 h 4185920"/>
                <a:gd name="connsiteX266" fmla="*/ 1089660 w 11737340"/>
                <a:gd name="connsiteY266" fmla="*/ 624840 h 4185920"/>
                <a:gd name="connsiteX267" fmla="*/ 1021080 w 11737340"/>
                <a:gd name="connsiteY267" fmla="*/ 586740 h 4185920"/>
                <a:gd name="connsiteX268" fmla="*/ 937260 w 11737340"/>
                <a:gd name="connsiteY268" fmla="*/ 548640 h 4185920"/>
                <a:gd name="connsiteX269" fmla="*/ 830580 w 11737340"/>
                <a:gd name="connsiteY269" fmla="*/ 510540 h 4185920"/>
                <a:gd name="connsiteX270" fmla="*/ 754380 w 11737340"/>
                <a:gd name="connsiteY270" fmla="*/ 457200 h 4185920"/>
                <a:gd name="connsiteX271" fmla="*/ 708660 w 11737340"/>
                <a:gd name="connsiteY271" fmla="*/ 419100 h 4185920"/>
                <a:gd name="connsiteX272" fmla="*/ 609600 w 11737340"/>
                <a:gd name="connsiteY272" fmla="*/ 396240 h 4185920"/>
                <a:gd name="connsiteX273" fmla="*/ 548640 w 11737340"/>
                <a:gd name="connsiteY273" fmla="*/ 320040 h 4185920"/>
                <a:gd name="connsiteX274" fmla="*/ 510540 w 11737340"/>
                <a:gd name="connsiteY274" fmla="*/ 251460 h 4185920"/>
                <a:gd name="connsiteX275" fmla="*/ 464820 w 11737340"/>
                <a:gd name="connsiteY275" fmla="*/ 190500 h 4185920"/>
                <a:gd name="connsiteX276" fmla="*/ 411480 w 11737340"/>
                <a:gd name="connsiteY276" fmla="*/ 137160 h 4185920"/>
                <a:gd name="connsiteX277" fmla="*/ 373380 w 11737340"/>
                <a:gd name="connsiteY277" fmla="*/ 45720 h 4185920"/>
                <a:gd name="connsiteX278" fmla="*/ 342900 w 11737340"/>
                <a:gd name="connsiteY278" fmla="*/ 0 h 4185920"/>
                <a:gd name="connsiteX279" fmla="*/ 327660 w 11737340"/>
                <a:gd name="connsiteY279" fmla="*/ 60960 h 4185920"/>
                <a:gd name="connsiteX280" fmla="*/ 289560 w 11737340"/>
                <a:gd name="connsiteY280" fmla="*/ 91440 h 4185920"/>
                <a:gd name="connsiteX281" fmla="*/ 236220 w 11737340"/>
                <a:gd name="connsiteY281" fmla="*/ 114300 h 4185920"/>
                <a:gd name="connsiteX282" fmla="*/ 198120 w 11737340"/>
                <a:gd name="connsiteY282" fmla="*/ 175260 h 4185920"/>
                <a:gd name="connsiteX283" fmla="*/ 175260 w 11737340"/>
                <a:gd name="connsiteY283" fmla="*/ 228600 h 4185920"/>
                <a:gd name="connsiteX284" fmla="*/ 114300 w 11737340"/>
                <a:gd name="connsiteY284" fmla="*/ 236220 h 4185920"/>
                <a:gd name="connsiteX285" fmla="*/ 45720 w 11737340"/>
                <a:gd name="connsiteY285" fmla="*/ 251460 h 4185920"/>
                <a:gd name="connsiteX286" fmla="*/ 0 w 11737340"/>
                <a:gd name="connsiteY286" fmla="*/ 281940 h 4185920"/>
                <a:gd name="connsiteX287" fmla="*/ 68580 w 11737340"/>
                <a:gd name="connsiteY287" fmla="*/ 320040 h 4185920"/>
                <a:gd name="connsiteX0" fmla="*/ 68580 w 11737340"/>
                <a:gd name="connsiteY0" fmla="*/ 320040 h 4185920"/>
                <a:gd name="connsiteX1" fmla="*/ 121920 w 11737340"/>
                <a:gd name="connsiteY1" fmla="*/ 381000 h 4185920"/>
                <a:gd name="connsiteX2" fmla="*/ 198120 w 11737340"/>
                <a:gd name="connsiteY2" fmla="*/ 419100 h 4185920"/>
                <a:gd name="connsiteX3" fmla="*/ 320040 w 11737340"/>
                <a:gd name="connsiteY3" fmla="*/ 510540 h 4185920"/>
                <a:gd name="connsiteX4" fmla="*/ 411480 w 11737340"/>
                <a:gd name="connsiteY4" fmla="*/ 563880 h 4185920"/>
                <a:gd name="connsiteX5" fmla="*/ 472440 w 11737340"/>
                <a:gd name="connsiteY5" fmla="*/ 632460 h 4185920"/>
                <a:gd name="connsiteX6" fmla="*/ 601980 w 11737340"/>
                <a:gd name="connsiteY6" fmla="*/ 708660 h 4185920"/>
                <a:gd name="connsiteX7" fmla="*/ 739140 w 11737340"/>
                <a:gd name="connsiteY7" fmla="*/ 784860 h 4185920"/>
                <a:gd name="connsiteX8" fmla="*/ 861060 w 11737340"/>
                <a:gd name="connsiteY8" fmla="*/ 868680 h 4185920"/>
                <a:gd name="connsiteX9" fmla="*/ 944880 w 11737340"/>
                <a:gd name="connsiteY9" fmla="*/ 952500 h 4185920"/>
                <a:gd name="connsiteX10" fmla="*/ 1021080 w 11737340"/>
                <a:gd name="connsiteY10" fmla="*/ 1005840 h 4185920"/>
                <a:gd name="connsiteX11" fmla="*/ 1097280 w 11737340"/>
                <a:gd name="connsiteY11" fmla="*/ 1043940 h 4185920"/>
                <a:gd name="connsiteX12" fmla="*/ 1181100 w 11737340"/>
                <a:gd name="connsiteY12" fmla="*/ 1104900 h 4185920"/>
                <a:gd name="connsiteX13" fmla="*/ 1249680 w 11737340"/>
                <a:gd name="connsiteY13" fmla="*/ 1150620 h 4185920"/>
                <a:gd name="connsiteX14" fmla="*/ 1341120 w 11737340"/>
                <a:gd name="connsiteY14" fmla="*/ 1196340 h 4185920"/>
                <a:gd name="connsiteX15" fmla="*/ 1417320 w 11737340"/>
                <a:gd name="connsiteY15" fmla="*/ 1257300 h 4185920"/>
                <a:gd name="connsiteX16" fmla="*/ 1493520 w 11737340"/>
                <a:gd name="connsiteY16" fmla="*/ 1333500 h 4185920"/>
                <a:gd name="connsiteX17" fmla="*/ 1569720 w 11737340"/>
                <a:gd name="connsiteY17" fmla="*/ 1356360 h 4185920"/>
                <a:gd name="connsiteX18" fmla="*/ 1684020 w 11737340"/>
                <a:gd name="connsiteY18" fmla="*/ 1424940 h 4185920"/>
                <a:gd name="connsiteX19" fmla="*/ 1729740 w 11737340"/>
                <a:gd name="connsiteY19" fmla="*/ 1485900 h 4185920"/>
                <a:gd name="connsiteX20" fmla="*/ 1844040 w 11737340"/>
                <a:gd name="connsiteY20" fmla="*/ 1569720 h 4185920"/>
                <a:gd name="connsiteX21" fmla="*/ 1935480 w 11737340"/>
                <a:gd name="connsiteY21" fmla="*/ 1615440 h 4185920"/>
                <a:gd name="connsiteX22" fmla="*/ 2049780 w 11737340"/>
                <a:gd name="connsiteY22" fmla="*/ 1691640 h 4185920"/>
                <a:gd name="connsiteX23" fmla="*/ 2133600 w 11737340"/>
                <a:gd name="connsiteY23" fmla="*/ 1729740 h 4185920"/>
                <a:gd name="connsiteX24" fmla="*/ 2202180 w 11737340"/>
                <a:gd name="connsiteY24" fmla="*/ 1805940 h 4185920"/>
                <a:gd name="connsiteX25" fmla="*/ 2255520 w 11737340"/>
                <a:gd name="connsiteY25" fmla="*/ 1821180 h 4185920"/>
                <a:gd name="connsiteX26" fmla="*/ 2316480 w 11737340"/>
                <a:gd name="connsiteY26" fmla="*/ 1866900 h 4185920"/>
                <a:gd name="connsiteX27" fmla="*/ 2423160 w 11737340"/>
                <a:gd name="connsiteY27" fmla="*/ 2004060 h 4185920"/>
                <a:gd name="connsiteX28" fmla="*/ 2476500 w 11737340"/>
                <a:gd name="connsiteY28" fmla="*/ 2087880 h 4185920"/>
                <a:gd name="connsiteX29" fmla="*/ 2567940 w 11737340"/>
                <a:gd name="connsiteY29" fmla="*/ 2148840 h 4185920"/>
                <a:gd name="connsiteX30" fmla="*/ 2682240 w 11737340"/>
                <a:gd name="connsiteY30" fmla="*/ 2186940 h 4185920"/>
                <a:gd name="connsiteX31" fmla="*/ 2743200 w 11737340"/>
                <a:gd name="connsiteY31" fmla="*/ 2209800 h 4185920"/>
                <a:gd name="connsiteX32" fmla="*/ 2811780 w 11737340"/>
                <a:gd name="connsiteY32" fmla="*/ 2247900 h 4185920"/>
                <a:gd name="connsiteX33" fmla="*/ 2887980 w 11737340"/>
                <a:gd name="connsiteY33" fmla="*/ 2301240 h 4185920"/>
                <a:gd name="connsiteX34" fmla="*/ 2979420 w 11737340"/>
                <a:gd name="connsiteY34" fmla="*/ 2385060 h 4185920"/>
                <a:gd name="connsiteX35" fmla="*/ 3055620 w 11737340"/>
                <a:gd name="connsiteY35" fmla="*/ 2461260 h 4185920"/>
                <a:gd name="connsiteX36" fmla="*/ 3134360 w 11737340"/>
                <a:gd name="connsiteY36" fmla="*/ 2555240 h 4185920"/>
                <a:gd name="connsiteX37" fmla="*/ 3248660 w 11737340"/>
                <a:gd name="connsiteY37" fmla="*/ 2654300 h 4185920"/>
                <a:gd name="connsiteX38" fmla="*/ 3345180 w 11737340"/>
                <a:gd name="connsiteY38" fmla="*/ 2720340 h 4185920"/>
                <a:gd name="connsiteX39" fmla="*/ 3444240 w 11737340"/>
                <a:gd name="connsiteY39" fmla="*/ 2796540 h 4185920"/>
                <a:gd name="connsiteX40" fmla="*/ 3558540 w 11737340"/>
                <a:gd name="connsiteY40" fmla="*/ 2872740 h 4185920"/>
                <a:gd name="connsiteX41" fmla="*/ 3619500 w 11737340"/>
                <a:gd name="connsiteY41" fmla="*/ 2979420 h 4185920"/>
                <a:gd name="connsiteX42" fmla="*/ 3619500 w 11737340"/>
                <a:gd name="connsiteY42" fmla="*/ 2979420 h 4185920"/>
                <a:gd name="connsiteX43" fmla="*/ 3649980 w 11737340"/>
                <a:gd name="connsiteY43" fmla="*/ 3048000 h 4185920"/>
                <a:gd name="connsiteX44" fmla="*/ 3703320 w 11737340"/>
                <a:gd name="connsiteY44" fmla="*/ 3086100 h 4185920"/>
                <a:gd name="connsiteX45" fmla="*/ 3764280 w 11737340"/>
                <a:gd name="connsiteY45" fmla="*/ 3063240 h 4185920"/>
                <a:gd name="connsiteX46" fmla="*/ 3850640 w 11737340"/>
                <a:gd name="connsiteY46" fmla="*/ 3040380 h 4185920"/>
                <a:gd name="connsiteX47" fmla="*/ 3916680 w 11737340"/>
                <a:gd name="connsiteY47" fmla="*/ 3032760 h 4185920"/>
                <a:gd name="connsiteX48" fmla="*/ 4030980 w 11737340"/>
                <a:gd name="connsiteY48" fmla="*/ 3063240 h 4185920"/>
                <a:gd name="connsiteX49" fmla="*/ 4137660 w 11737340"/>
                <a:gd name="connsiteY49" fmla="*/ 3101340 h 4185920"/>
                <a:gd name="connsiteX50" fmla="*/ 4259580 w 11737340"/>
                <a:gd name="connsiteY50" fmla="*/ 3147060 h 4185920"/>
                <a:gd name="connsiteX51" fmla="*/ 4381500 w 11737340"/>
                <a:gd name="connsiteY51" fmla="*/ 3192780 h 4185920"/>
                <a:gd name="connsiteX52" fmla="*/ 4526280 w 11737340"/>
                <a:gd name="connsiteY52" fmla="*/ 3276600 h 4185920"/>
                <a:gd name="connsiteX53" fmla="*/ 4587240 w 11737340"/>
                <a:gd name="connsiteY53" fmla="*/ 3299460 h 4185920"/>
                <a:gd name="connsiteX54" fmla="*/ 4610100 w 11737340"/>
                <a:gd name="connsiteY54" fmla="*/ 3352800 h 4185920"/>
                <a:gd name="connsiteX55" fmla="*/ 4648200 w 11737340"/>
                <a:gd name="connsiteY55" fmla="*/ 3436620 h 4185920"/>
                <a:gd name="connsiteX56" fmla="*/ 4671060 w 11737340"/>
                <a:gd name="connsiteY56" fmla="*/ 3520440 h 4185920"/>
                <a:gd name="connsiteX57" fmla="*/ 4678680 w 11737340"/>
                <a:gd name="connsiteY57" fmla="*/ 3589020 h 4185920"/>
                <a:gd name="connsiteX58" fmla="*/ 4686300 w 11737340"/>
                <a:gd name="connsiteY58" fmla="*/ 3649980 h 4185920"/>
                <a:gd name="connsiteX59" fmla="*/ 4724400 w 11737340"/>
                <a:gd name="connsiteY59" fmla="*/ 3680460 h 4185920"/>
                <a:gd name="connsiteX60" fmla="*/ 4785360 w 11737340"/>
                <a:gd name="connsiteY60" fmla="*/ 3672840 h 4185920"/>
                <a:gd name="connsiteX61" fmla="*/ 4869180 w 11737340"/>
                <a:gd name="connsiteY61" fmla="*/ 3703320 h 4185920"/>
                <a:gd name="connsiteX62" fmla="*/ 4914900 w 11737340"/>
                <a:gd name="connsiteY62" fmla="*/ 3756660 h 4185920"/>
                <a:gd name="connsiteX63" fmla="*/ 5105400 w 11737340"/>
                <a:gd name="connsiteY63" fmla="*/ 3832860 h 4185920"/>
                <a:gd name="connsiteX64" fmla="*/ 5173980 w 11737340"/>
                <a:gd name="connsiteY64" fmla="*/ 3886200 h 4185920"/>
                <a:gd name="connsiteX65" fmla="*/ 5242560 w 11737340"/>
                <a:gd name="connsiteY65" fmla="*/ 3924300 h 4185920"/>
                <a:gd name="connsiteX66" fmla="*/ 5364480 w 11737340"/>
                <a:gd name="connsiteY66" fmla="*/ 3962400 h 4185920"/>
                <a:gd name="connsiteX67" fmla="*/ 5516880 w 11737340"/>
                <a:gd name="connsiteY67" fmla="*/ 4046220 h 4185920"/>
                <a:gd name="connsiteX68" fmla="*/ 5585460 w 11737340"/>
                <a:gd name="connsiteY68" fmla="*/ 4099560 h 4185920"/>
                <a:gd name="connsiteX69" fmla="*/ 5661660 w 11737340"/>
                <a:gd name="connsiteY69" fmla="*/ 4122420 h 4185920"/>
                <a:gd name="connsiteX70" fmla="*/ 5745480 w 11737340"/>
                <a:gd name="connsiteY70" fmla="*/ 4130040 h 4185920"/>
                <a:gd name="connsiteX71" fmla="*/ 5836920 w 11737340"/>
                <a:gd name="connsiteY71" fmla="*/ 4130040 h 4185920"/>
                <a:gd name="connsiteX72" fmla="*/ 5943600 w 11737340"/>
                <a:gd name="connsiteY72" fmla="*/ 4165600 h 4185920"/>
                <a:gd name="connsiteX73" fmla="*/ 6042660 w 11737340"/>
                <a:gd name="connsiteY73" fmla="*/ 4185920 h 4185920"/>
                <a:gd name="connsiteX74" fmla="*/ 6167120 w 11737340"/>
                <a:gd name="connsiteY74" fmla="*/ 4160520 h 4185920"/>
                <a:gd name="connsiteX75" fmla="*/ 6286500 w 11737340"/>
                <a:gd name="connsiteY75" fmla="*/ 4114800 h 4185920"/>
                <a:gd name="connsiteX76" fmla="*/ 6393180 w 11737340"/>
                <a:gd name="connsiteY76" fmla="*/ 4071620 h 4185920"/>
                <a:gd name="connsiteX77" fmla="*/ 6484620 w 11737340"/>
                <a:gd name="connsiteY77" fmla="*/ 4038600 h 4185920"/>
                <a:gd name="connsiteX78" fmla="*/ 6583680 w 11737340"/>
                <a:gd name="connsiteY78" fmla="*/ 3970020 h 4185920"/>
                <a:gd name="connsiteX79" fmla="*/ 6697980 w 11737340"/>
                <a:gd name="connsiteY79" fmla="*/ 3886200 h 4185920"/>
                <a:gd name="connsiteX80" fmla="*/ 6751320 w 11737340"/>
                <a:gd name="connsiteY80" fmla="*/ 3822700 h 4185920"/>
                <a:gd name="connsiteX81" fmla="*/ 6855460 w 11737340"/>
                <a:gd name="connsiteY81" fmla="*/ 3764280 h 4185920"/>
                <a:gd name="connsiteX82" fmla="*/ 6959600 w 11737340"/>
                <a:gd name="connsiteY82" fmla="*/ 3629660 h 4185920"/>
                <a:gd name="connsiteX83" fmla="*/ 7056120 w 11737340"/>
                <a:gd name="connsiteY83" fmla="*/ 3528060 h 4185920"/>
                <a:gd name="connsiteX84" fmla="*/ 7165340 w 11737340"/>
                <a:gd name="connsiteY84" fmla="*/ 3454400 h 4185920"/>
                <a:gd name="connsiteX85" fmla="*/ 7287260 w 11737340"/>
                <a:gd name="connsiteY85" fmla="*/ 3296920 h 4185920"/>
                <a:gd name="connsiteX86" fmla="*/ 7338060 w 11737340"/>
                <a:gd name="connsiteY86" fmla="*/ 3200400 h 4185920"/>
                <a:gd name="connsiteX87" fmla="*/ 7383780 w 11737340"/>
                <a:gd name="connsiteY87" fmla="*/ 3144520 h 4185920"/>
                <a:gd name="connsiteX88" fmla="*/ 7444740 w 11737340"/>
                <a:gd name="connsiteY88" fmla="*/ 3093720 h 4185920"/>
                <a:gd name="connsiteX89" fmla="*/ 7513320 w 11737340"/>
                <a:gd name="connsiteY89" fmla="*/ 3101340 h 4185920"/>
                <a:gd name="connsiteX90" fmla="*/ 7576820 w 11737340"/>
                <a:gd name="connsiteY90" fmla="*/ 3093720 h 4185920"/>
                <a:gd name="connsiteX91" fmla="*/ 7729220 w 11737340"/>
                <a:gd name="connsiteY91" fmla="*/ 3136900 h 4185920"/>
                <a:gd name="connsiteX92" fmla="*/ 7833360 w 11737340"/>
                <a:gd name="connsiteY92" fmla="*/ 3180080 h 4185920"/>
                <a:gd name="connsiteX93" fmla="*/ 7967980 w 11737340"/>
                <a:gd name="connsiteY93" fmla="*/ 3208020 h 4185920"/>
                <a:gd name="connsiteX94" fmla="*/ 8161020 w 11737340"/>
                <a:gd name="connsiteY94" fmla="*/ 3296920 h 4185920"/>
                <a:gd name="connsiteX95" fmla="*/ 8293100 w 11737340"/>
                <a:gd name="connsiteY95" fmla="*/ 3370580 h 4185920"/>
                <a:gd name="connsiteX96" fmla="*/ 8371840 w 11737340"/>
                <a:gd name="connsiteY96" fmla="*/ 3395980 h 4185920"/>
                <a:gd name="connsiteX97" fmla="*/ 8468360 w 11737340"/>
                <a:gd name="connsiteY97" fmla="*/ 3434080 h 4185920"/>
                <a:gd name="connsiteX98" fmla="*/ 8582660 w 11737340"/>
                <a:gd name="connsiteY98" fmla="*/ 3528060 h 4185920"/>
                <a:gd name="connsiteX99" fmla="*/ 8641080 w 11737340"/>
                <a:gd name="connsiteY99" fmla="*/ 3566160 h 4185920"/>
                <a:gd name="connsiteX100" fmla="*/ 8702040 w 11737340"/>
                <a:gd name="connsiteY100" fmla="*/ 3604260 h 4185920"/>
                <a:gd name="connsiteX101" fmla="*/ 8763000 w 11737340"/>
                <a:gd name="connsiteY101" fmla="*/ 3634740 h 4185920"/>
                <a:gd name="connsiteX102" fmla="*/ 8846820 w 11737340"/>
                <a:gd name="connsiteY102" fmla="*/ 3632200 h 4185920"/>
                <a:gd name="connsiteX103" fmla="*/ 8968740 w 11737340"/>
                <a:gd name="connsiteY103" fmla="*/ 3634740 h 4185920"/>
                <a:gd name="connsiteX104" fmla="*/ 9060180 w 11737340"/>
                <a:gd name="connsiteY104" fmla="*/ 3642360 h 4185920"/>
                <a:gd name="connsiteX105" fmla="*/ 9151620 w 11737340"/>
                <a:gd name="connsiteY105" fmla="*/ 3657600 h 4185920"/>
                <a:gd name="connsiteX106" fmla="*/ 9230360 w 11737340"/>
                <a:gd name="connsiteY106" fmla="*/ 3657600 h 4185920"/>
                <a:gd name="connsiteX107" fmla="*/ 9331960 w 11737340"/>
                <a:gd name="connsiteY107" fmla="*/ 3629660 h 4185920"/>
                <a:gd name="connsiteX108" fmla="*/ 9433560 w 11737340"/>
                <a:gd name="connsiteY108" fmla="*/ 3589020 h 4185920"/>
                <a:gd name="connsiteX109" fmla="*/ 9535160 w 11737340"/>
                <a:gd name="connsiteY109" fmla="*/ 3540760 h 4185920"/>
                <a:gd name="connsiteX110" fmla="*/ 9646920 w 11737340"/>
                <a:gd name="connsiteY110" fmla="*/ 3489960 h 4185920"/>
                <a:gd name="connsiteX111" fmla="*/ 9784080 w 11737340"/>
                <a:gd name="connsiteY111" fmla="*/ 3444240 h 4185920"/>
                <a:gd name="connsiteX112" fmla="*/ 9860280 w 11737340"/>
                <a:gd name="connsiteY112" fmla="*/ 3383280 h 4185920"/>
                <a:gd name="connsiteX113" fmla="*/ 9921240 w 11737340"/>
                <a:gd name="connsiteY113" fmla="*/ 3314700 h 4185920"/>
                <a:gd name="connsiteX114" fmla="*/ 9997440 w 11737340"/>
                <a:gd name="connsiteY114" fmla="*/ 3208020 h 4185920"/>
                <a:gd name="connsiteX115" fmla="*/ 10043160 w 11737340"/>
                <a:gd name="connsiteY115" fmla="*/ 3101340 h 4185920"/>
                <a:gd name="connsiteX116" fmla="*/ 10104120 w 11737340"/>
                <a:gd name="connsiteY116" fmla="*/ 3017520 h 4185920"/>
                <a:gd name="connsiteX117" fmla="*/ 10157460 w 11737340"/>
                <a:gd name="connsiteY117" fmla="*/ 2933700 h 4185920"/>
                <a:gd name="connsiteX118" fmla="*/ 10218420 w 11737340"/>
                <a:gd name="connsiteY118" fmla="*/ 2849880 h 4185920"/>
                <a:gd name="connsiteX119" fmla="*/ 10294620 w 11737340"/>
                <a:gd name="connsiteY119" fmla="*/ 2735580 h 4185920"/>
                <a:gd name="connsiteX120" fmla="*/ 10347960 w 11737340"/>
                <a:gd name="connsiteY120" fmla="*/ 2621280 h 4185920"/>
                <a:gd name="connsiteX121" fmla="*/ 10431780 w 11737340"/>
                <a:gd name="connsiteY121" fmla="*/ 2499360 h 4185920"/>
                <a:gd name="connsiteX122" fmla="*/ 10500360 w 11737340"/>
                <a:gd name="connsiteY122" fmla="*/ 2354580 h 4185920"/>
                <a:gd name="connsiteX123" fmla="*/ 10553700 w 11737340"/>
                <a:gd name="connsiteY123" fmla="*/ 2263140 h 4185920"/>
                <a:gd name="connsiteX124" fmla="*/ 10584180 w 11737340"/>
                <a:gd name="connsiteY124" fmla="*/ 2194560 h 4185920"/>
                <a:gd name="connsiteX125" fmla="*/ 10624820 w 11737340"/>
                <a:gd name="connsiteY125" fmla="*/ 2125980 h 4185920"/>
                <a:gd name="connsiteX126" fmla="*/ 10675620 w 11737340"/>
                <a:gd name="connsiteY126" fmla="*/ 2049780 h 4185920"/>
                <a:gd name="connsiteX127" fmla="*/ 10690860 w 11737340"/>
                <a:gd name="connsiteY127" fmla="*/ 1988820 h 4185920"/>
                <a:gd name="connsiteX128" fmla="*/ 10713720 w 11737340"/>
                <a:gd name="connsiteY128" fmla="*/ 1927860 h 4185920"/>
                <a:gd name="connsiteX129" fmla="*/ 10767060 w 11737340"/>
                <a:gd name="connsiteY129" fmla="*/ 1859280 h 4185920"/>
                <a:gd name="connsiteX130" fmla="*/ 10873740 w 11737340"/>
                <a:gd name="connsiteY130" fmla="*/ 1828800 h 4185920"/>
                <a:gd name="connsiteX131" fmla="*/ 11079480 w 11737340"/>
                <a:gd name="connsiteY131" fmla="*/ 1767840 h 4185920"/>
                <a:gd name="connsiteX132" fmla="*/ 11247120 w 11737340"/>
                <a:gd name="connsiteY132" fmla="*/ 1684020 h 4185920"/>
                <a:gd name="connsiteX133" fmla="*/ 11407140 w 11737340"/>
                <a:gd name="connsiteY133" fmla="*/ 1628140 h 4185920"/>
                <a:gd name="connsiteX134" fmla="*/ 11490960 w 11737340"/>
                <a:gd name="connsiteY134" fmla="*/ 1577340 h 4185920"/>
                <a:gd name="connsiteX135" fmla="*/ 11635740 w 11737340"/>
                <a:gd name="connsiteY135" fmla="*/ 1508760 h 4185920"/>
                <a:gd name="connsiteX136" fmla="*/ 11737340 w 11737340"/>
                <a:gd name="connsiteY136" fmla="*/ 1442720 h 4185920"/>
                <a:gd name="connsiteX137" fmla="*/ 11620500 w 11737340"/>
                <a:gd name="connsiteY137" fmla="*/ 1417320 h 4185920"/>
                <a:gd name="connsiteX138" fmla="*/ 11567160 w 11737340"/>
                <a:gd name="connsiteY138" fmla="*/ 1379220 h 4185920"/>
                <a:gd name="connsiteX139" fmla="*/ 11498580 w 11737340"/>
                <a:gd name="connsiteY139" fmla="*/ 1318260 h 4185920"/>
                <a:gd name="connsiteX140" fmla="*/ 11468100 w 11737340"/>
                <a:gd name="connsiteY140" fmla="*/ 1280160 h 4185920"/>
                <a:gd name="connsiteX141" fmla="*/ 11442700 w 11737340"/>
                <a:gd name="connsiteY141" fmla="*/ 1231900 h 4185920"/>
                <a:gd name="connsiteX142" fmla="*/ 11384280 w 11737340"/>
                <a:gd name="connsiteY142" fmla="*/ 1310640 h 4185920"/>
                <a:gd name="connsiteX143" fmla="*/ 11353800 w 11737340"/>
                <a:gd name="connsiteY143" fmla="*/ 1356360 h 4185920"/>
                <a:gd name="connsiteX144" fmla="*/ 11224260 w 11737340"/>
                <a:gd name="connsiteY144" fmla="*/ 1417320 h 4185920"/>
                <a:gd name="connsiteX145" fmla="*/ 11109960 w 11737340"/>
                <a:gd name="connsiteY145" fmla="*/ 1463040 h 4185920"/>
                <a:gd name="connsiteX146" fmla="*/ 10911840 w 11737340"/>
                <a:gd name="connsiteY146" fmla="*/ 1524000 h 4185920"/>
                <a:gd name="connsiteX147" fmla="*/ 10774680 w 11737340"/>
                <a:gd name="connsiteY147" fmla="*/ 1546860 h 4185920"/>
                <a:gd name="connsiteX148" fmla="*/ 10675620 w 11737340"/>
                <a:gd name="connsiteY148" fmla="*/ 1615440 h 4185920"/>
                <a:gd name="connsiteX149" fmla="*/ 10568940 w 11737340"/>
                <a:gd name="connsiteY149" fmla="*/ 1676400 h 4185920"/>
                <a:gd name="connsiteX150" fmla="*/ 10485120 w 11737340"/>
                <a:gd name="connsiteY150" fmla="*/ 1760220 h 4185920"/>
                <a:gd name="connsiteX151" fmla="*/ 10454640 w 11737340"/>
                <a:gd name="connsiteY151" fmla="*/ 1836420 h 4185920"/>
                <a:gd name="connsiteX152" fmla="*/ 10416540 w 11737340"/>
                <a:gd name="connsiteY152" fmla="*/ 1927860 h 4185920"/>
                <a:gd name="connsiteX153" fmla="*/ 10401300 w 11737340"/>
                <a:gd name="connsiteY153" fmla="*/ 2004060 h 4185920"/>
                <a:gd name="connsiteX154" fmla="*/ 10363200 w 11737340"/>
                <a:gd name="connsiteY154" fmla="*/ 2095500 h 4185920"/>
                <a:gd name="connsiteX155" fmla="*/ 10317480 w 11737340"/>
                <a:gd name="connsiteY155" fmla="*/ 2225040 h 4185920"/>
                <a:gd name="connsiteX156" fmla="*/ 10287000 w 11737340"/>
                <a:gd name="connsiteY156" fmla="*/ 2346960 h 4185920"/>
                <a:gd name="connsiteX157" fmla="*/ 10218420 w 11737340"/>
                <a:gd name="connsiteY157" fmla="*/ 2499360 h 4185920"/>
                <a:gd name="connsiteX158" fmla="*/ 10134600 w 11737340"/>
                <a:gd name="connsiteY158" fmla="*/ 2621280 h 4185920"/>
                <a:gd name="connsiteX159" fmla="*/ 10043160 w 11737340"/>
                <a:gd name="connsiteY159" fmla="*/ 2735580 h 4185920"/>
                <a:gd name="connsiteX160" fmla="*/ 9974580 w 11737340"/>
                <a:gd name="connsiteY160" fmla="*/ 2857500 h 4185920"/>
                <a:gd name="connsiteX161" fmla="*/ 9906000 w 11737340"/>
                <a:gd name="connsiteY161" fmla="*/ 2941320 h 4185920"/>
                <a:gd name="connsiteX162" fmla="*/ 9860280 w 11737340"/>
                <a:gd name="connsiteY162" fmla="*/ 3032760 h 4185920"/>
                <a:gd name="connsiteX163" fmla="*/ 9806940 w 11737340"/>
                <a:gd name="connsiteY163" fmla="*/ 3116580 h 4185920"/>
                <a:gd name="connsiteX164" fmla="*/ 9715500 w 11737340"/>
                <a:gd name="connsiteY164" fmla="*/ 3208020 h 4185920"/>
                <a:gd name="connsiteX165" fmla="*/ 9616440 w 11737340"/>
                <a:gd name="connsiteY165" fmla="*/ 3261360 h 4185920"/>
                <a:gd name="connsiteX166" fmla="*/ 9532620 w 11737340"/>
                <a:gd name="connsiteY166" fmla="*/ 3329940 h 4185920"/>
                <a:gd name="connsiteX167" fmla="*/ 9471660 w 11737340"/>
                <a:gd name="connsiteY167" fmla="*/ 3375660 h 4185920"/>
                <a:gd name="connsiteX168" fmla="*/ 9410700 w 11737340"/>
                <a:gd name="connsiteY168" fmla="*/ 3429000 h 4185920"/>
                <a:gd name="connsiteX169" fmla="*/ 9288780 w 11737340"/>
                <a:gd name="connsiteY169" fmla="*/ 3436620 h 4185920"/>
                <a:gd name="connsiteX170" fmla="*/ 9166860 w 11737340"/>
                <a:gd name="connsiteY170" fmla="*/ 3444240 h 4185920"/>
                <a:gd name="connsiteX171" fmla="*/ 9029700 w 11737340"/>
                <a:gd name="connsiteY171" fmla="*/ 3413760 h 4185920"/>
                <a:gd name="connsiteX172" fmla="*/ 8823960 w 11737340"/>
                <a:gd name="connsiteY172" fmla="*/ 3360420 h 4185920"/>
                <a:gd name="connsiteX173" fmla="*/ 8679180 w 11737340"/>
                <a:gd name="connsiteY173" fmla="*/ 3329940 h 4185920"/>
                <a:gd name="connsiteX174" fmla="*/ 8572500 w 11737340"/>
                <a:gd name="connsiteY174" fmla="*/ 3276600 h 4185920"/>
                <a:gd name="connsiteX175" fmla="*/ 8465820 w 11737340"/>
                <a:gd name="connsiteY175" fmla="*/ 3215640 h 4185920"/>
                <a:gd name="connsiteX176" fmla="*/ 8321040 w 11737340"/>
                <a:gd name="connsiteY176" fmla="*/ 3177540 h 4185920"/>
                <a:gd name="connsiteX177" fmla="*/ 8199120 w 11737340"/>
                <a:gd name="connsiteY177" fmla="*/ 3131820 h 4185920"/>
                <a:gd name="connsiteX178" fmla="*/ 8069580 w 11737340"/>
                <a:gd name="connsiteY178" fmla="*/ 3078480 h 4185920"/>
                <a:gd name="connsiteX179" fmla="*/ 7917180 w 11737340"/>
                <a:gd name="connsiteY179" fmla="*/ 2994660 h 4185920"/>
                <a:gd name="connsiteX180" fmla="*/ 7787640 w 11737340"/>
                <a:gd name="connsiteY180" fmla="*/ 2971800 h 4185920"/>
                <a:gd name="connsiteX181" fmla="*/ 7719060 w 11737340"/>
                <a:gd name="connsiteY181" fmla="*/ 2933700 h 4185920"/>
                <a:gd name="connsiteX182" fmla="*/ 7612380 w 11737340"/>
                <a:gd name="connsiteY182" fmla="*/ 2903220 h 4185920"/>
                <a:gd name="connsiteX183" fmla="*/ 7566660 w 11737340"/>
                <a:gd name="connsiteY183" fmla="*/ 2887980 h 4185920"/>
                <a:gd name="connsiteX184" fmla="*/ 7551420 w 11737340"/>
                <a:gd name="connsiteY184" fmla="*/ 2849880 h 4185920"/>
                <a:gd name="connsiteX185" fmla="*/ 7533640 w 11737340"/>
                <a:gd name="connsiteY185" fmla="*/ 2788920 h 4185920"/>
                <a:gd name="connsiteX186" fmla="*/ 7475220 w 11737340"/>
                <a:gd name="connsiteY186" fmla="*/ 2857500 h 4185920"/>
                <a:gd name="connsiteX187" fmla="*/ 7414260 w 11737340"/>
                <a:gd name="connsiteY187" fmla="*/ 2887980 h 4185920"/>
                <a:gd name="connsiteX188" fmla="*/ 7345680 w 11737340"/>
                <a:gd name="connsiteY188" fmla="*/ 2971800 h 4185920"/>
                <a:gd name="connsiteX189" fmla="*/ 7315200 w 11737340"/>
                <a:gd name="connsiteY189" fmla="*/ 2994660 h 4185920"/>
                <a:gd name="connsiteX190" fmla="*/ 7261860 w 11737340"/>
                <a:gd name="connsiteY190" fmla="*/ 3009900 h 4185920"/>
                <a:gd name="connsiteX191" fmla="*/ 7193280 w 11737340"/>
                <a:gd name="connsiteY191" fmla="*/ 3025140 h 4185920"/>
                <a:gd name="connsiteX192" fmla="*/ 7155180 w 11737340"/>
                <a:gd name="connsiteY192" fmla="*/ 3078480 h 4185920"/>
                <a:gd name="connsiteX193" fmla="*/ 7109460 w 11737340"/>
                <a:gd name="connsiteY193" fmla="*/ 3154680 h 4185920"/>
                <a:gd name="connsiteX194" fmla="*/ 7048500 w 11737340"/>
                <a:gd name="connsiteY194" fmla="*/ 3246120 h 4185920"/>
                <a:gd name="connsiteX195" fmla="*/ 6995160 w 11737340"/>
                <a:gd name="connsiteY195" fmla="*/ 3307080 h 4185920"/>
                <a:gd name="connsiteX196" fmla="*/ 6972300 w 11737340"/>
                <a:gd name="connsiteY196" fmla="*/ 3352800 h 4185920"/>
                <a:gd name="connsiteX197" fmla="*/ 6949440 w 11737340"/>
                <a:gd name="connsiteY197" fmla="*/ 3413760 h 4185920"/>
                <a:gd name="connsiteX198" fmla="*/ 6949440 w 11737340"/>
                <a:gd name="connsiteY198" fmla="*/ 3413760 h 4185920"/>
                <a:gd name="connsiteX199" fmla="*/ 6911340 w 11737340"/>
                <a:gd name="connsiteY199" fmla="*/ 3474720 h 4185920"/>
                <a:gd name="connsiteX200" fmla="*/ 6888480 w 11737340"/>
                <a:gd name="connsiteY200" fmla="*/ 3505200 h 4185920"/>
                <a:gd name="connsiteX201" fmla="*/ 6819900 w 11737340"/>
                <a:gd name="connsiteY201" fmla="*/ 3566160 h 4185920"/>
                <a:gd name="connsiteX202" fmla="*/ 6731000 w 11737340"/>
                <a:gd name="connsiteY202" fmla="*/ 3599180 h 4185920"/>
                <a:gd name="connsiteX203" fmla="*/ 6675120 w 11737340"/>
                <a:gd name="connsiteY203" fmla="*/ 3657600 h 4185920"/>
                <a:gd name="connsiteX204" fmla="*/ 6629400 w 11737340"/>
                <a:gd name="connsiteY204" fmla="*/ 3718560 h 4185920"/>
                <a:gd name="connsiteX205" fmla="*/ 6576060 w 11737340"/>
                <a:gd name="connsiteY205" fmla="*/ 3779520 h 4185920"/>
                <a:gd name="connsiteX206" fmla="*/ 6484620 w 11737340"/>
                <a:gd name="connsiteY206" fmla="*/ 3817620 h 4185920"/>
                <a:gd name="connsiteX207" fmla="*/ 6400800 w 11737340"/>
                <a:gd name="connsiteY207" fmla="*/ 3832860 h 4185920"/>
                <a:gd name="connsiteX208" fmla="*/ 6263640 w 11737340"/>
                <a:gd name="connsiteY208" fmla="*/ 3870960 h 4185920"/>
                <a:gd name="connsiteX209" fmla="*/ 6126480 w 11737340"/>
                <a:gd name="connsiteY209" fmla="*/ 3901440 h 4185920"/>
                <a:gd name="connsiteX210" fmla="*/ 6027420 w 11737340"/>
                <a:gd name="connsiteY210" fmla="*/ 3916680 h 4185920"/>
                <a:gd name="connsiteX211" fmla="*/ 5890260 w 11737340"/>
                <a:gd name="connsiteY211" fmla="*/ 3878580 h 4185920"/>
                <a:gd name="connsiteX212" fmla="*/ 5821680 w 11737340"/>
                <a:gd name="connsiteY212" fmla="*/ 3863340 h 4185920"/>
                <a:gd name="connsiteX213" fmla="*/ 5737860 w 11737340"/>
                <a:gd name="connsiteY213" fmla="*/ 3825240 h 4185920"/>
                <a:gd name="connsiteX214" fmla="*/ 5638800 w 11737340"/>
                <a:gd name="connsiteY214" fmla="*/ 3794760 h 4185920"/>
                <a:gd name="connsiteX215" fmla="*/ 5524500 w 11737340"/>
                <a:gd name="connsiteY215" fmla="*/ 3756660 h 4185920"/>
                <a:gd name="connsiteX216" fmla="*/ 5448300 w 11737340"/>
                <a:gd name="connsiteY216" fmla="*/ 3718560 h 4185920"/>
                <a:gd name="connsiteX217" fmla="*/ 5349240 w 11737340"/>
                <a:gd name="connsiteY217" fmla="*/ 3657600 h 4185920"/>
                <a:gd name="connsiteX218" fmla="*/ 5295900 w 11737340"/>
                <a:gd name="connsiteY218" fmla="*/ 3619500 h 4185920"/>
                <a:gd name="connsiteX219" fmla="*/ 5234940 w 11737340"/>
                <a:gd name="connsiteY219" fmla="*/ 3596640 h 4185920"/>
                <a:gd name="connsiteX220" fmla="*/ 5135880 w 11737340"/>
                <a:gd name="connsiteY220" fmla="*/ 3550920 h 4185920"/>
                <a:gd name="connsiteX221" fmla="*/ 5059680 w 11737340"/>
                <a:gd name="connsiteY221" fmla="*/ 3505200 h 4185920"/>
                <a:gd name="connsiteX222" fmla="*/ 5029200 w 11737340"/>
                <a:gd name="connsiteY222" fmla="*/ 3482340 h 4185920"/>
                <a:gd name="connsiteX223" fmla="*/ 4960620 w 11737340"/>
                <a:gd name="connsiteY223" fmla="*/ 3413760 h 4185920"/>
                <a:gd name="connsiteX224" fmla="*/ 4876800 w 11737340"/>
                <a:gd name="connsiteY224" fmla="*/ 3299460 h 4185920"/>
                <a:gd name="connsiteX225" fmla="*/ 4808220 w 11737340"/>
                <a:gd name="connsiteY225" fmla="*/ 3200400 h 4185920"/>
                <a:gd name="connsiteX226" fmla="*/ 4777740 w 11737340"/>
                <a:gd name="connsiteY226" fmla="*/ 3147060 h 4185920"/>
                <a:gd name="connsiteX227" fmla="*/ 4724400 w 11737340"/>
                <a:gd name="connsiteY227" fmla="*/ 3108960 h 4185920"/>
                <a:gd name="connsiteX228" fmla="*/ 4648200 w 11737340"/>
                <a:gd name="connsiteY228" fmla="*/ 3063240 h 4185920"/>
                <a:gd name="connsiteX229" fmla="*/ 4533900 w 11737340"/>
                <a:gd name="connsiteY229" fmla="*/ 2979420 h 4185920"/>
                <a:gd name="connsiteX230" fmla="*/ 4427220 w 11737340"/>
                <a:gd name="connsiteY230" fmla="*/ 2941320 h 4185920"/>
                <a:gd name="connsiteX231" fmla="*/ 4366260 w 11737340"/>
                <a:gd name="connsiteY231" fmla="*/ 2903220 h 4185920"/>
                <a:gd name="connsiteX232" fmla="*/ 4244340 w 11737340"/>
                <a:gd name="connsiteY232" fmla="*/ 2842260 h 4185920"/>
                <a:gd name="connsiteX233" fmla="*/ 4145280 w 11737340"/>
                <a:gd name="connsiteY233" fmla="*/ 2811780 h 4185920"/>
                <a:gd name="connsiteX234" fmla="*/ 4038600 w 11737340"/>
                <a:gd name="connsiteY234" fmla="*/ 2804160 h 4185920"/>
                <a:gd name="connsiteX235" fmla="*/ 3954780 w 11737340"/>
                <a:gd name="connsiteY235" fmla="*/ 2819400 h 4185920"/>
                <a:gd name="connsiteX236" fmla="*/ 3863340 w 11737340"/>
                <a:gd name="connsiteY236" fmla="*/ 2804160 h 4185920"/>
                <a:gd name="connsiteX237" fmla="*/ 3741420 w 11737340"/>
                <a:gd name="connsiteY237" fmla="*/ 2781300 h 4185920"/>
                <a:gd name="connsiteX238" fmla="*/ 3649980 w 11737340"/>
                <a:gd name="connsiteY238" fmla="*/ 2743200 h 4185920"/>
                <a:gd name="connsiteX239" fmla="*/ 3573780 w 11737340"/>
                <a:gd name="connsiteY239" fmla="*/ 2674620 h 4185920"/>
                <a:gd name="connsiteX240" fmla="*/ 3482340 w 11737340"/>
                <a:gd name="connsiteY240" fmla="*/ 2621280 h 4185920"/>
                <a:gd name="connsiteX241" fmla="*/ 3436620 w 11737340"/>
                <a:gd name="connsiteY241" fmla="*/ 2552700 h 4185920"/>
                <a:gd name="connsiteX242" fmla="*/ 3329940 w 11737340"/>
                <a:gd name="connsiteY242" fmla="*/ 2423160 h 4185920"/>
                <a:gd name="connsiteX243" fmla="*/ 3261360 w 11737340"/>
                <a:gd name="connsiteY243" fmla="*/ 2324100 h 4185920"/>
                <a:gd name="connsiteX244" fmla="*/ 3131820 w 11737340"/>
                <a:gd name="connsiteY244" fmla="*/ 2209800 h 4185920"/>
                <a:gd name="connsiteX245" fmla="*/ 3040380 w 11737340"/>
                <a:gd name="connsiteY245" fmla="*/ 2141220 h 4185920"/>
                <a:gd name="connsiteX246" fmla="*/ 2910840 w 11737340"/>
                <a:gd name="connsiteY246" fmla="*/ 2034540 h 4185920"/>
                <a:gd name="connsiteX247" fmla="*/ 2849880 w 11737340"/>
                <a:gd name="connsiteY247" fmla="*/ 1958340 h 4185920"/>
                <a:gd name="connsiteX248" fmla="*/ 2743200 w 11737340"/>
                <a:gd name="connsiteY248" fmla="*/ 1889760 h 4185920"/>
                <a:gd name="connsiteX249" fmla="*/ 2659380 w 11737340"/>
                <a:gd name="connsiteY249" fmla="*/ 1844040 h 4185920"/>
                <a:gd name="connsiteX250" fmla="*/ 2575560 w 11737340"/>
                <a:gd name="connsiteY250" fmla="*/ 1744980 h 4185920"/>
                <a:gd name="connsiteX251" fmla="*/ 2468880 w 11737340"/>
                <a:gd name="connsiteY251" fmla="*/ 1645920 h 4185920"/>
                <a:gd name="connsiteX252" fmla="*/ 2400300 w 11737340"/>
                <a:gd name="connsiteY252" fmla="*/ 1607820 h 4185920"/>
                <a:gd name="connsiteX253" fmla="*/ 2263140 w 11737340"/>
                <a:gd name="connsiteY253" fmla="*/ 1501140 h 4185920"/>
                <a:gd name="connsiteX254" fmla="*/ 2171700 w 11737340"/>
                <a:gd name="connsiteY254" fmla="*/ 1432560 h 4185920"/>
                <a:gd name="connsiteX255" fmla="*/ 2087880 w 11737340"/>
                <a:gd name="connsiteY255" fmla="*/ 1363980 h 4185920"/>
                <a:gd name="connsiteX256" fmla="*/ 1950720 w 11737340"/>
                <a:gd name="connsiteY256" fmla="*/ 1272540 h 4185920"/>
                <a:gd name="connsiteX257" fmla="*/ 1805940 w 11737340"/>
                <a:gd name="connsiteY257" fmla="*/ 1135380 h 4185920"/>
                <a:gd name="connsiteX258" fmla="*/ 1729740 w 11737340"/>
                <a:gd name="connsiteY258" fmla="*/ 1089660 h 4185920"/>
                <a:gd name="connsiteX259" fmla="*/ 1668780 w 11737340"/>
                <a:gd name="connsiteY259" fmla="*/ 1043940 h 4185920"/>
                <a:gd name="connsiteX260" fmla="*/ 1592580 w 11737340"/>
                <a:gd name="connsiteY260" fmla="*/ 990600 h 4185920"/>
                <a:gd name="connsiteX261" fmla="*/ 1470660 w 11737340"/>
                <a:gd name="connsiteY261" fmla="*/ 891540 h 4185920"/>
                <a:gd name="connsiteX262" fmla="*/ 1386840 w 11737340"/>
                <a:gd name="connsiteY262" fmla="*/ 845820 h 4185920"/>
                <a:gd name="connsiteX263" fmla="*/ 1318260 w 11737340"/>
                <a:gd name="connsiteY263" fmla="*/ 784860 h 4185920"/>
                <a:gd name="connsiteX264" fmla="*/ 1264920 w 11737340"/>
                <a:gd name="connsiteY264" fmla="*/ 723900 h 4185920"/>
                <a:gd name="connsiteX265" fmla="*/ 1181100 w 11737340"/>
                <a:gd name="connsiteY265" fmla="*/ 647700 h 4185920"/>
                <a:gd name="connsiteX266" fmla="*/ 1089660 w 11737340"/>
                <a:gd name="connsiteY266" fmla="*/ 624840 h 4185920"/>
                <a:gd name="connsiteX267" fmla="*/ 1021080 w 11737340"/>
                <a:gd name="connsiteY267" fmla="*/ 586740 h 4185920"/>
                <a:gd name="connsiteX268" fmla="*/ 937260 w 11737340"/>
                <a:gd name="connsiteY268" fmla="*/ 548640 h 4185920"/>
                <a:gd name="connsiteX269" fmla="*/ 830580 w 11737340"/>
                <a:gd name="connsiteY269" fmla="*/ 510540 h 4185920"/>
                <a:gd name="connsiteX270" fmla="*/ 754380 w 11737340"/>
                <a:gd name="connsiteY270" fmla="*/ 457200 h 4185920"/>
                <a:gd name="connsiteX271" fmla="*/ 708660 w 11737340"/>
                <a:gd name="connsiteY271" fmla="*/ 419100 h 4185920"/>
                <a:gd name="connsiteX272" fmla="*/ 609600 w 11737340"/>
                <a:gd name="connsiteY272" fmla="*/ 396240 h 4185920"/>
                <a:gd name="connsiteX273" fmla="*/ 548640 w 11737340"/>
                <a:gd name="connsiteY273" fmla="*/ 320040 h 4185920"/>
                <a:gd name="connsiteX274" fmla="*/ 510540 w 11737340"/>
                <a:gd name="connsiteY274" fmla="*/ 251460 h 4185920"/>
                <a:gd name="connsiteX275" fmla="*/ 464820 w 11737340"/>
                <a:gd name="connsiteY275" fmla="*/ 190500 h 4185920"/>
                <a:gd name="connsiteX276" fmla="*/ 411480 w 11737340"/>
                <a:gd name="connsiteY276" fmla="*/ 137160 h 4185920"/>
                <a:gd name="connsiteX277" fmla="*/ 373380 w 11737340"/>
                <a:gd name="connsiteY277" fmla="*/ 45720 h 4185920"/>
                <a:gd name="connsiteX278" fmla="*/ 342900 w 11737340"/>
                <a:gd name="connsiteY278" fmla="*/ 0 h 4185920"/>
                <a:gd name="connsiteX279" fmla="*/ 327660 w 11737340"/>
                <a:gd name="connsiteY279" fmla="*/ 60960 h 4185920"/>
                <a:gd name="connsiteX280" fmla="*/ 289560 w 11737340"/>
                <a:gd name="connsiteY280" fmla="*/ 91440 h 4185920"/>
                <a:gd name="connsiteX281" fmla="*/ 236220 w 11737340"/>
                <a:gd name="connsiteY281" fmla="*/ 114300 h 4185920"/>
                <a:gd name="connsiteX282" fmla="*/ 198120 w 11737340"/>
                <a:gd name="connsiteY282" fmla="*/ 175260 h 4185920"/>
                <a:gd name="connsiteX283" fmla="*/ 165100 w 11737340"/>
                <a:gd name="connsiteY283" fmla="*/ 220980 h 4185920"/>
                <a:gd name="connsiteX284" fmla="*/ 114300 w 11737340"/>
                <a:gd name="connsiteY284" fmla="*/ 236220 h 4185920"/>
                <a:gd name="connsiteX285" fmla="*/ 45720 w 11737340"/>
                <a:gd name="connsiteY285" fmla="*/ 251460 h 4185920"/>
                <a:gd name="connsiteX286" fmla="*/ 0 w 11737340"/>
                <a:gd name="connsiteY286" fmla="*/ 281940 h 4185920"/>
                <a:gd name="connsiteX287" fmla="*/ 68580 w 11737340"/>
                <a:gd name="connsiteY287" fmla="*/ 320040 h 4185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</a:cxnLst>
              <a:rect l="l" t="t" r="r" b="b"/>
              <a:pathLst>
                <a:path w="11737340" h="4185920">
                  <a:moveTo>
                    <a:pt x="68580" y="320040"/>
                  </a:moveTo>
                  <a:lnTo>
                    <a:pt x="121920" y="381000"/>
                  </a:lnTo>
                  <a:lnTo>
                    <a:pt x="198120" y="419100"/>
                  </a:lnTo>
                  <a:lnTo>
                    <a:pt x="320040" y="510540"/>
                  </a:lnTo>
                  <a:lnTo>
                    <a:pt x="411480" y="563880"/>
                  </a:lnTo>
                  <a:lnTo>
                    <a:pt x="472440" y="632460"/>
                  </a:lnTo>
                  <a:lnTo>
                    <a:pt x="601980" y="708660"/>
                  </a:lnTo>
                  <a:lnTo>
                    <a:pt x="739140" y="784860"/>
                  </a:lnTo>
                  <a:lnTo>
                    <a:pt x="861060" y="868680"/>
                  </a:lnTo>
                  <a:lnTo>
                    <a:pt x="944880" y="952500"/>
                  </a:lnTo>
                  <a:lnTo>
                    <a:pt x="1021080" y="1005840"/>
                  </a:lnTo>
                  <a:lnTo>
                    <a:pt x="1097280" y="1043940"/>
                  </a:lnTo>
                  <a:lnTo>
                    <a:pt x="1181100" y="1104900"/>
                  </a:lnTo>
                  <a:lnTo>
                    <a:pt x="1249680" y="1150620"/>
                  </a:lnTo>
                  <a:lnTo>
                    <a:pt x="1341120" y="1196340"/>
                  </a:lnTo>
                  <a:lnTo>
                    <a:pt x="1417320" y="1257300"/>
                  </a:lnTo>
                  <a:lnTo>
                    <a:pt x="1493520" y="1333500"/>
                  </a:lnTo>
                  <a:lnTo>
                    <a:pt x="1569720" y="1356360"/>
                  </a:lnTo>
                  <a:lnTo>
                    <a:pt x="1684020" y="1424940"/>
                  </a:lnTo>
                  <a:lnTo>
                    <a:pt x="1729740" y="1485900"/>
                  </a:lnTo>
                  <a:lnTo>
                    <a:pt x="1844040" y="1569720"/>
                  </a:lnTo>
                  <a:lnTo>
                    <a:pt x="1935480" y="1615440"/>
                  </a:lnTo>
                  <a:lnTo>
                    <a:pt x="2049780" y="1691640"/>
                  </a:lnTo>
                  <a:lnTo>
                    <a:pt x="2133600" y="1729740"/>
                  </a:lnTo>
                  <a:lnTo>
                    <a:pt x="2202180" y="1805940"/>
                  </a:lnTo>
                  <a:lnTo>
                    <a:pt x="2255520" y="1821180"/>
                  </a:lnTo>
                  <a:lnTo>
                    <a:pt x="2316480" y="1866900"/>
                  </a:lnTo>
                  <a:lnTo>
                    <a:pt x="2423160" y="2004060"/>
                  </a:lnTo>
                  <a:lnTo>
                    <a:pt x="2476500" y="2087880"/>
                  </a:lnTo>
                  <a:lnTo>
                    <a:pt x="2567940" y="2148840"/>
                  </a:lnTo>
                  <a:lnTo>
                    <a:pt x="2682240" y="2186940"/>
                  </a:lnTo>
                  <a:lnTo>
                    <a:pt x="2743200" y="2209800"/>
                  </a:lnTo>
                  <a:lnTo>
                    <a:pt x="2811780" y="2247900"/>
                  </a:lnTo>
                  <a:lnTo>
                    <a:pt x="2887980" y="2301240"/>
                  </a:lnTo>
                  <a:lnTo>
                    <a:pt x="2979420" y="2385060"/>
                  </a:lnTo>
                  <a:lnTo>
                    <a:pt x="3055620" y="2461260"/>
                  </a:lnTo>
                  <a:lnTo>
                    <a:pt x="3134360" y="2555240"/>
                  </a:lnTo>
                  <a:lnTo>
                    <a:pt x="3248660" y="2654300"/>
                  </a:lnTo>
                  <a:lnTo>
                    <a:pt x="3345180" y="2720340"/>
                  </a:lnTo>
                  <a:lnTo>
                    <a:pt x="3444240" y="2796540"/>
                  </a:lnTo>
                  <a:lnTo>
                    <a:pt x="3558540" y="2872740"/>
                  </a:lnTo>
                  <a:lnTo>
                    <a:pt x="3619500" y="2979420"/>
                  </a:lnTo>
                  <a:lnTo>
                    <a:pt x="3619500" y="2979420"/>
                  </a:lnTo>
                  <a:lnTo>
                    <a:pt x="3649980" y="3048000"/>
                  </a:lnTo>
                  <a:lnTo>
                    <a:pt x="3703320" y="3086100"/>
                  </a:lnTo>
                  <a:lnTo>
                    <a:pt x="3764280" y="3063240"/>
                  </a:lnTo>
                  <a:lnTo>
                    <a:pt x="3850640" y="3040380"/>
                  </a:lnTo>
                  <a:lnTo>
                    <a:pt x="3916680" y="3032760"/>
                  </a:lnTo>
                  <a:lnTo>
                    <a:pt x="4030980" y="3063240"/>
                  </a:lnTo>
                  <a:lnTo>
                    <a:pt x="4137660" y="3101340"/>
                  </a:lnTo>
                  <a:lnTo>
                    <a:pt x="4259580" y="3147060"/>
                  </a:lnTo>
                  <a:lnTo>
                    <a:pt x="4381500" y="3192780"/>
                  </a:lnTo>
                  <a:lnTo>
                    <a:pt x="4526280" y="3276600"/>
                  </a:lnTo>
                  <a:lnTo>
                    <a:pt x="4587240" y="3299460"/>
                  </a:lnTo>
                  <a:lnTo>
                    <a:pt x="4610100" y="3352800"/>
                  </a:lnTo>
                  <a:lnTo>
                    <a:pt x="4648200" y="3436620"/>
                  </a:lnTo>
                  <a:lnTo>
                    <a:pt x="4671060" y="3520440"/>
                  </a:lnTo>
                  <a:lnTo>
                    <a:pt x="4678680" y="3589020"/>
                  </a:lnTo>
                  <a:lnTo>
                    <a:pt x="4686300" y="3649980"/>
                  </a:lnTo>
                  <a:lnTo>
                    <a:pt x="4724400" y="3680460"/>
                  </a:lnTo>
                  <a:lnTo>
                    <a:pt x="4785360" y="3672840"/>
                  </a:lnTo>
                  <a:lnTo>
                    <a:pt x="4869180" y="3703320"/>
                  </a:lnTo>
                  <a:lnTo>
                    <a:pt x="4914900" y="3756660"/>
                  </a:lnTo>
                  <a:lnTo>
                    <a:pt x="5105400" y="3832860"/>
                  </a:lnTo>
                  <a:lnTo>
                    <a:pt x="5173980" y="3886200"/>
                  </a:lnTo>
                  <a:lnTo>
                    <a:pt x="5242560" y="3924300"/>
                  </a:lnTo>
                  <a:lnTo>
                    <a:pt x="5364480" y="3962400"/>
                  </a:lnTo>
                  <a:lnTo>
                    <a:pt x="5516880" y="4046220"/>
                  </a:lnTo>
                  <a:lnTo>
                    <a:pt x="5585460" y="4099560"/>
                  </a:lnTo>
                  <a:lnTo>
                    <a:pt x="5661660" y="4122420"/>
                  </a:lnTo>
                  <a:lnTo>
                    <a:pt x="5745480" y="4130040"/>
                  </a:lnTo>
                  <a:lnTo>
                    <a:pt x="5836920" y="4130040"/>
                  </a:lnTo>
                  <a:lnTo>
                    <a:pt x="5943600" y="4165600"/>
                  </a:lnTo>
                  <a:lnTo>
                    <a:pt x="6042660" y="4185920"/>
                  </a:lnTo>
                  <a:lnTo>
                    <a:pt x="6167120" y="4160520"/>
                  </a:lnTo>
                  <a:lnTo>
                    <a:pt x="6286500" y="4114800"/>
                  </a:lnTo>
                  <a:lnTo>
                    <a:pt x="6393180" y="4071620"/>
                  </a:lnTo>
                  <a:lnTo>
                    <a:pt x="6484620" y="4038600"/>
                  </a:lnTo>
                  <a:lnTo>
                    <a:pt x="6583680" y="3970020"/>
                  </a:lnTo>
                  <a:lnTo>
                    <a:pt x="6697980" y="3886200"/>
                  </a:lnTo>
                  <a:lnTo>
                    <a:pt x="6751320" y="3822700"/>
                  </a:lnTo>
                  <a:lnTo>
                    <a:pt x="6855460" y="3764280"/>
                  </a:lnTo>
                  <a:lnTo>
                    <a:pt x="6959600" y="3629660"/>
                  </a:lnTo>
                  <a:lnTo>
                    <a:pt x="7056120" y="3528060"/>
                  </a:lnTo>
                  <a:lnTo>
                    <a:pt x="7165340" y="3454400"/>
                  </a:lnTo>
                  <a:lnTo>
                    <a:pt x="7287260" y="3296920"/>
                  </a:lnTo>
                  <a:lnTo>
                    <a:pt x="7338060" y="3200400"/>
                  </a:lnTo>
                  <a:lnTo>
                    <a:pt x="7383780" y="3144520"/>
                  </a:lnTo>
                  <a:cubicBezTo>
                    <a:pt x="7404947" y="3132667"/>
                    <a:pt x="7423150" y="3100917"/>
                    <a:pt x="7444740" y="3093720"/>
                  </a:cubicBezTo>
                  <a:cubicBezTo>
                    <a:pt x="7466330" y="3086523"/>
                    <a:pt x="7490460" y="3098800"/>
                    <a:pt x="7513320" y="3101340"/>
                  </a:cubicBezTo>
                  <a:lnTo>
                    <a:pt x="7576820" y="3093720"/>
                  </a:lnTo>
                  <a:lnTo>
                    <a:pt x="7729220" y="3136900"/>
                  </a:lnTo>
                  <a:lnTo>
                    <a:pt x="7833360" y="3180080"/>
                  </a:lnTo>
                  <a:lnTo>
                    <a:pt x="7967980" y="3208020"/>
                  </a:lnTo>
                  <a:lnTo>
                    <a:pt x="8161020" y="3296920"/>
                  </a:lnTo>
                  <a:lnTo>
                    <a:pt x="8293100" y="3370580"/>
                  </a:lnTo>
                  <a:lnTo>
                    <a:pt x="8371840" y="3395980"/>
                  </a:lnTo>
                  <a:lnTo>
                    <a:pt x="8468360" y="3434080"/>
                  </a:lnTo>
                  <a:lnTo>
                    <a:pt x="8582660" y="3528060"/>
                  </a:lnTo>
                  <a:lnTo>
                    <a:pt x="8641080" y="3566160"/>
                  </a:lnTo>
                  <a:lnTo>
                    <a:pt x="8702040" y="3604260"/>
                  </a:lnTo>
                  <a:lnTo>
                    <a:pt x="8763000" y="3634740"/>
                  </a:lnTo>
                  <a:cubicBezTo>
                    <a:pt x="8793480" y="3632200"/>
                    <a:pt x="8812530" y="3632200"/>
                    <a:pt x="8846820" y="3632200"/>
                  </a:cubicBezTo>
                  <a:cubicBezTo>
                    <a:pt x="8881110" y="3632200"/>
                    <a:pt x="8930640" y="3632200"/>
                    <a:pt x="8968740" y="3634740"/>
                  </a:cubicBezTo>
                  <a:lnTo>
                    <a:pt x="9060180" y="3642360"/>
                  </a:lnTo>
                  <a:lnTo>
                    <a:pt x="9151620" y="3657600"/>
                  </a:lnTo>
                  <a:lnTo>
                    <a:pt x="9230360" y="3657600"/>
                  </a:lnTo>
                  <a:cubicBezTo>
                    <a:pt x="9264227" y="3648287"/>
                    <a:pt x="9298093" y="3646593"/>
                    <a:pt x="9331960" y="3629660"/>
                  </a:cubicBezTo>
                  <a:lnTo>
                    <a:pt x="9433560" y="3589020"/>
                  </a:lnTo>
                  <a:lnTo>
                    <a:pt x="9535160" y="3540760"/>
                  </a:lnTo>
                  <a:lnTo>
                    <a:pt x="9646920" y="3489960"/>
                  </a:lnTo>
                  <a:lnTo>
                    <a:pt x="9784080" y="3444240"/>
                  </a:lnTo>
                  <a:lnTo>
                    <a:pt x="9860280" y="3383280"/>
                  </a:lnTo>
                  <a:lnTo>
                    <a:pt x="9921240" y="3314700"/>
                  </a:lnTo>
                  <a:lnTo>
                    <a:pt x="9997440" y="3208020"/>
                  </a:lnTo>
                  <a:lnTo>
                    <a:pt x="10043160" y="3101340"/>
                  </a:lnTo>
                  <a:lnTo>
                    <a:pt x="10104120" y="3017520"/>
                  </a:lnTo>
                  <a:lnTo>
                    <a:pt x="10157460" y="2933700"/>
                  </a:lnTo>
                  <a:lnTo>
                    <a:pt x="10218420" y="2849880"/>
                  </a:lnTo>
                  <a:lnTo>
                    <a:pt x="10294620" y="2735580"/>
                  </a:lnTo>
                  <a:lnTo>
                    <a:pt x="10347960" y="2621280"/>
                  </a:lnTo>
                  <a:lnTo>
                    <a:pt x="10431780" y="2499360"/>
                  </a:lnTo>
                  <a:lnTo>
                    <a:pt x="10500360" y="2354580"/>
                  </a:lnTo>
                  <a:lnTo>
                    <a:pt x="10553700" y="2263140"/>
                  </a:lnTo>
                  <a:lnTo>
                    <a:pt x="10584180" y="2194560"/>
                  </a:lnTo>
                  <a:lnTo>
                    <a:pt x="10624820" y="2125980"/>
                  </a:lnTo>
                  <a:lnTo>
                    <a:pt x="10675620" y="2049780"/>
                  </a:lnTo>
                  <a:lnTo>
                    <a:pt x="10690860" y="1988820"/>
                  </a:lnTo>
                  <a:lnTo>
                    <a:pt x="10713720" y="1927860"/>
                  </a:lnTo>
                  <a:lnTo>
                    <a:pt x="10767060" y="1859280"/>
                  </a:lnTo>
                  <a:lnTo>
                    <a:pt x="10873740" y="1828800"/>
                  </a:lnTo>
                  <a:lnTo>
                    <a:pt x="11079480" y="1767840"/>
                  </a:lnTo>
                  <a:lnTo>
                    <a:pt x="11247120" y="1684020"/>
                  </a:lnTo>
                  <a:lnTo>
                    <a:pt x="11407140" y="1628140"/>
                  </a:lnTo>
                  <a:lnTo>
                    <a:pt x="11490960" y="1577340"/>
                  </a:lnTo>
                  <a:lnTo>
                    <a:pt x="11635740" y="1508760"/>
                  </a:lnTo>
                  <a:lnTo>
                    <a:pt x="11737340" y="1442720"/>
                  </a:lnTo>
                  <a:lnTo>
                    <a:pt x="11620500" y="1417320"/>
                  </a:lnTo>
                  <a:lnTo>
                    <a:pt x="11567160" y="1379220"/>
                  </a:lnTo>
                  <a:lnTo>
                    <a:pt x="11498580" y="1318260"/>
                  </a:lnTo>
                  <a:lnTo>
                    <a:pt x="11468100" y="1280160"/>
                  </a:lnTo>
                  <a:lnTo>
                    <a:pt x="11442700" y="1231900"/>
                  </a:lnTo>
                  <a:lnTo>
                    <a:pt x="11384280" y="1310640"/>
                  </a:lnTo>
                  <a:lnTo>
                    <a:pt x="11353800" y="1356360"/>
                  </a:lnTo>
                  <a:lnTo>
                    <a:pt x="11224260" y="1417320"/>
                  </a:lnTo>
                  <a:lnTo>
                    <a:pt x="11109960" y="1463040"/>
                  </a:lnTo>
                  <a:lnTo>
                    <a:pt x="10911840" y="1524000"/>
                  </a:lnTo>
                  <a:lnTo>
                    <a:pt x="10774680" y="1546860"/>
                  </a:lnTo>
                  <a:lnTo>
                    <a:pt x="10675620" y="1615440"/>
                  </a:lnTo>
                  <a:lnTo>
                    <a:pt x="10568940" y="1676400"/>
                  </a:lnTo>
                  <a:lnTo>
                    <a:pt x="10485120" y="1760220"/>
                  </a:lnTo>
                  <a:lnTo>
                    <a:pt x="10454640" y="1836420"/>
                  </a:lnTo>
                  <a:lnTo>
                    <a:pt x="10416540" y="1927860"/>
                  </a:lnTo>
                  <a:lnTo>
                    <a:pt x="10401300" y="2004060"/>
                  </a:lnTo>
                  <a:lnTo>
                    <a:pt x="10363200" y="2095500"/>
                  </a:lnTo>
                  <a:lnTo>
                    <a:pt x="10317480" y="2225040"/>
                  </a:lnTo>
                  <a:lnTo>
                    <a:pt x="10287000" y="2346960"/>
                  </a:lnTo>
                  <a:lnTo>
                    <a:pt x="10218420" y="2499360"/>
                  </a:lnTo>
                  <a:lnTo>
                    <a:pt x="10134600" y="2621280"/>
                  </a:lnTo>
                  <a:lnTo>
                    <a:pt x="10043160" y="2735580"/>
                  </a:lnTo>
                  <a:lnTo>
                    <a:pt x="9974580" y="2857500"/>
                  </a:lnTo>
                  <a:lnTo>
                    <a:pt x="9906000" y="2941320"/>
                  </a:lnTo>
                  <a:lnTo>
                    <a:pt x="9860280" y="3032760"/>
                  </a:lnTo>
                  <a:lnTo>
                    <a:pt x="9806940" y="3116580"/>
                  </a:lnTo>
                  <a:lnTo>
                    <a:pt x="9715500" y="3208020"/>
                  </a:lnTo>
                  <a:lnTo>
                    <a:pt x="9616440" y="3261360"/>
                  </a:lnTo>
                  <a:lnTo>
                    <a:pt x="9532620" y="3329940"/>
                  </a:lnTo>
                  <a:lnTo>
                    <a:pt x="9471660" y="3375660"/>
                  </a:lnTo>
                  <a:lnTo>
                    <a:pt x="9410700" y="3429000"/>
                  </a:lnTo>
                  <a:lnTo>
                    <a:pt x="9288780" y="3436620"/>
                  </a:lnTo>
                  <a:lnTo>
                    <a:pt x="9166860" y="3444240"/>
                  </a:lnTo>
                  <a:lnTo>
                    <a:pt x="9029700" y="3413760"/>
                  </a:lnTo>
                  <a:lnTo>
                    <a:pt x="8823960" y="3360420"/>
                  </a:lnTo>
                  <a:lnTo>
                    <a:pt x="8679180" y="3329940"/>
                  </a:lnTo>
                  <a:lnTo>
                    <a:pt x="8572500" y="3276600"/>
                  </a:lnTo>
                  <a:lnTo>
                    <a:pt x="8465820" y="3215640"/>
                  </a:lnTo>
                  <a:lnTo>
                    <a:pt x="8321040" y="3177540"/>
                  </a:lnTo>
                  <a:lnTo>
                    <a:pt x="8199120" y="3131820"/>
                  </a:lnTo>
                  <a:lnTo>
                    <a:pt x="8069580" y="3078480"/>
                  </a:lnTo>
                  <a:lnTo>
                    <a:pt x="7917180" y="2994660"/>
                  </a:lnTo>
                  <a:lnTo>
                    <a:pt x="7787640" y="2971800"/>
                  </a:lnTo>
                  <a:lnTo>
                    <a:pt x="7719060" y="2933700"/>
                  </a:lnTo>
                  <a:lnTo>
                    <a:pt x="7612380" y="2903220"/>
                  </a:lnTo>
                  <a:lnTo>
                    <a:pt x="7566660" y="2887980"/>
                  </a:lnTo>
                  <a:lnTo>
                    <a:pt x="7551420" y="2849880"/>
                  </a:lnTo>
                  <a:lnTo>
                    <a:pt x="7533640" y="2788920"/>
                  </a:lnTo>
                  <a:lnTo>
                    <a:pt x="7475220" y="2857500"/>
                  </a:lnTo>
                  <a:lnTo>
                    <a:pt x="7414260" y="2887980"/>
                  </a:lnTo>
                  <a:lnTo>
                    <a:pt x="7345680" y="2971800"/>
                  </a:lnTo>
                  <a:lnTo>
                    <a:pt x="7315200" y="2994660"/>
                  </a:lnTo>
                  <a:lnTo>
                    <a:pt x="7261860" y="3009900"/>
                  </a:lnTo>
                  <a:lnTo>
                    <a:pt x="7193280" y="3025140"/>
                  </a:lnTo>
                  <a:lnTo>
                    <a:pt x="7155180" y="3078480"/>
                  </a:lnTo>
                  <a:lnTo>
                    <a:pt x="7109460" y="3154680"/>
                  </a:lnTo>
                  <a:lnTo>
                    <a:pt x="7048500" y="3246120"/>
                  </a:lnTo>
                  <a:lnTo>
                    <a:pt x="6995160" y="3307080"/>
                  </a:lnTo>
                  <a:lnTo>
                    <a:pt x="6972300" y="3352800"/>
                  </a:lnTo>
                  <a:lnTo>
                    <a:pt x="6949440" y="3413760"/>
                  </a:lnTo>
                  <a:lnTo>
                    <a:pt x="6949440" y="3413760"/>
                  </a:lnTo>
                  <a:lnTo>
                    <a:pt x="6911340" y="3474720"/>
                  </a:lnTo>
                  <a:lnTo>
                    <a:pt x="6888480" y="3505200"/>
                  </a:lnTo>
                  <a:lnTo>
                    <a:pt x="6819900" y="3566160"/>
                  </a:lnTo>
                  <a:lnTo>
                    <a:pt x="6731000" y="3599180"/>
                  </a:lnTo>
                  <a:lnTo>
                    <a:pt x="6675120" y="3657600"/>
                  </a:lnTo>
                  <a:lnTo>
                    <a:pt x="6629400" y="3718560"/>
                  </a:lnTo>
                  <a:lnTo>
                    <a:pt x="6576060" y="3779520"/>
                  </a:lnTo>
                  <a:lnTo>
                    <a:pt x="6484620" y="3817620"/>
                  </a:lnTo>
                  <a:lnTo>
                    <a:pt x="6400800" y="3832860"/>
                  </a:lnTo>
                  <a:lnTo>
                    <a:pt x="6263640" y="3870960"/>
                  </a:lnTo>
                  <a:lnTo>
                    <a:pt x="6126480" y="3901440"/>
                  </a:lnTo>
                  <a:lnTo>
                    <a:pt x="6027420" y="3916680"/>
                  </a:lnTo>
                  <a:lnTo>
                    <a:pt x="5890260" y="3878580"/>
                  </a:lnTo>
                  <a:lnTo>
                    <a:pt x="5821680" y="3863340"/>
                  </a:lnTo>
                  <a:lnTo>
                    <a:pt x="5737860" y="3825240"/>
                  </a:lnTo>
                  <a:lnTo>
                    <a:pt x="5638800" y="3794760"/>
                  </a:lnTo>
                  <a:lnTo>
                    <a:pt x="5524500" y="3756660"/>
                  </a:lnTo>
                  <a:lnTo>
                    <a:pt x="5448300" y="3718560"/>
                  </a:lnTo>
                  <a:lnTo>
                    <a:pt x="5349240" y="3657600"/>
                  </a:lnTo>
                  <a:lnTo>
                    <a:pt x="5295900" y="3619500"/>
                  </a:lnTo>
                  <a:lnTo>
                    <a:pt x="5234940" y="3596640"/>
                  </a:lnTo>
                  <a:lnTo>
                    <a:pt x="5135880" y="3550920"/>
                  </a:lnTo>
                  <a:lnTo>
                    <a:pt x="5059680" y="3505200"/>
                  </a:lnTo>
                  <a:lnTo>
                    <a:pt x="5029200" y="3482340"/>
                  </a:lnTo>
                  <a:lnTo>
                    <a:pt x="4960620" y="3413760"/>
                  </a:lnTo>
                  <a:lnTo>
                    <a:pt x="4876800" y="3299460"/>
                  </a:lnTo>
                  <a:lnTo>
                    <a:pt x="4808220" y="3200400"/>
                  </a:lnTo>
                  <a:lnTo>
                    <a:pt x="4777740" y="3147060"/>
                  </a:lnTo>
                  <a:lnTo>
                    <a:pt x="4724400" y="3108960"/>
                  </a:lnTo>
                  <a:lnTo>
                    <a:pt x="4648200" y="3063240"/>
                  </a:lnTo>
                  <a:lnTo>
                    <a:pt x="4533900" y="2979420"/>
                  </a:lnTo>
                  <a:lnTo>
                    <a:pt x="4427220" y="2941320"/>
                  </a:lnTo>
                  <a:lnTo>
                    <a:pt x="4366260" y="2903220"/>
                  </a:lnTo>
                  <a:lnTo>
                    <a:pt x="4244340" y="2842260"/>
                  </a:lnTo>
                  <a:lnTo>
                    <a:pt x="4145280" y="2811780"/>
                  </a:lnTo>
                  <a:lnTo>
                    <a:pt x="4038600" y="2804160"/>
                  </a:lnTo>
                  <a:lnTo>
                    <a:pt x="3954780" y="2819400"/>
                  </a:lnTo>
                  <a:lnTo>
                    <a:pt x="3863340" y="2804160"/>
                  </a:lnTo>
                  <a:lnTo>
                    <a:pt x="3741420" y="2781300"/>
                  </a:lnTo>
                  <a:lnTo>
                    <a:pt x="3649980" y="2743200"/>
                  </a:lnTo>
                  <a:lnTo>
                    <a:pt x="3573780" y="2674620"/>
                  </a:lnTo>
                  <a:lnTo>
                    <a:pt x="3482340" y="2621280"/>
                  </a:lnTo>
                  <a:lnTo>
                    <a:pt x="3436620" y="2552700"/>
                  </a:lnTo>
                  <a:lnTo>
                    <a:pt x="3329940" y="2423160"/>
                  </a:lnTo>
                  <a:lnTo>
                    <a:pt x="3261360" y="2324100"/>
                  </a:lnTo>
                  <a:lnTo>
                    <a:pt x="3131820" y="2209800"/>
                  </a:lnTo>
                  <a:lnTo>
                    <a:pt x="3040380" y="2141220"/>
                  </a:lnTo>
                  <a:lnTo>
                    <a:pt x="2910840" y="2034540"/>
                  </a:lnTo>
                  <a:lnTo>
                    <a:pt x="2849880" y="1958340"/>
                  </a:lnTo>
                  <a:lnTo>
                    <a:pt x="2743200" y="1889760"/>
                  </a:lnTo>
                  <a:lnTo>
                    <a:pt x="2659380" y="1844040"/>
                  </a:lnTo>
                  <a:lnTo>
                    <a:pt x="2575560" y="1744980"/>
                  </a:lnTo>
                  <a:lnTo>
                    <a:pt x="2468880" y="1645920"/>
                  </a:lnTo>
                  <a:lnTo>
                    <a:pt x="2400300" y="1607820"/>
                  </a:lnTo>
                  <a:lnTo>
                    <a:pt x="2263140" y="1501140"/>
                  </a:lnTo>
                  <a:lnTo>
                    <a:pt x="2171700" y="1432560"/>
                  </a:lnTo>
                  <a:lnTo>
                    <a:pt x="2087880" y="1363980"/>
                  </a:lnTo>
                  <a:lnTo>
                    <a:pt x="1950720" y="1272540"/>
                  </a:lnTo>
                  <a:lnTo>
                    <a:pt x="1805940" y="1135380"/>
                  </a:lnTo>
                  <a:lnTo>
                    <a:pt x="1729740" y="1089660"/>
                  </a:lnTo>
                  <a:lnTo>
                    <a:pt x="1668780" y="1043940"/>
                  </a:lnTo>
                  <a:lnTo>
                    <a:pt x="1592580" y="990600"/>
                  </a:lnTo>
                  <a:lnTo>
                    <a:pt x="1470660" y="891540"/>
                  </a:lnTo>
                  <a:lnTo>
                    <a:pt x="1386840" y="845820"/>
                  </a:lnTo>
                  <a:lnTo>
                    <a:pt x="1318260" y="784860"/>
                  </a:lnTo>
                  <a:lnTo>
                    <a:pt x="1264920" y="723900"/>
                  </a:lnTo>
                  <a:lnTo>
                    <a:pt x="1181100" y="647700"/>
                  </a:lnTo>
                  <a:lnTo>
                    <a:pt x="1089660" y="624840"/>
                  </a:lnTo>
                  <a:lnTo>
                    <a:pt x="1021080" y="586740"/>
                  </a:lnTo>
                  <a:lnTo>
                    <a:pt x="937260" y="548640"/>
                  </a:lnTo>
                  <a:lnTo>
                    <a:pt x="830580" y="510540"/>
                  </a:lnTo>
                  <a:lnTo>
                    <a:pt x="754380" y="457200"/>
                  </a:lnTo>
                  <a:lnTo>
                    <a:pt x="708660" y="419100"/>
                  </a:lnTo>
                  <a:lnTo>
                    <a:pt x="609600" y="396240"/>
                  </a:lnTo>
                  <a:lnTo>
                    <a:pt x="548640" y="320040"/>
                  </a:lnTo>
                  <a:lnTo>
                    <a:pt x="510540" y="251460"/>
                  </a:lnTo>
                  <a:lnTo>
                    <a:pt x="464820" y="190500"/>
                  </a:lnTo>
                  <a:lnTo>
                    <a:pt x="411480" y="137160"/>
                  </a:lnTo>
                  <a:lnTo>
                    <a:pt x="373380" y="45720"/>
                  </a:lnTo>
                  <a:lnTo>
                    <a:pt x="342900" y="0"/>
                  </a:lnTo>
                  <a:lnTo>
                    <a:pt x="327660" y="60960"/>
                  </a:lnTo>
                  <a:lnTo>
                    <a:pt x="289560" y="91440"/>
                  </a:lnTo>
                  <a:lnTo>
                    <a:pt x="236220" y="114300"/>
                  </a:lnTo>
                  <a:lnTo>
                    <a:pt x="198120" y="175260"/>
                  </a:lnTo>
                  <a:lnTo>
                    <a:pt x="165100" y="220980"/>
                  </a:lnTo>
                  <a:lnTo>
                    <a:pt x="114300" y="236220"/>
                  </a:lnTo>
                  <a:lnTo>
                    <a:pt x="45720" y="251460"/>
                  </a:lnTo>
                  <a:lnTo>
                    <a:pt x="0" y="281940"/>
                  </a:lnTo>
                  <a:lnTo>
                    <a:pt x="68580" y="32004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20" name="관악구">
              <a:extLst>
                <a:ext uri="{FF2B5EF4-FFF2-40B4-BE49-F238E27FC236}">
                  <a16:creationId xmlns:a16="http://schemas.microsoft.com/office/drawing/2014/main" id="{714C62D7-3D6F-B94E-8F42-9584C43520BC}"/>
                </a:ext>
              </a:extLst>
            </p:cNvPr>
            <p:cNvSpPr/>
            <p:nvPr/>
          </p:nvSpPr>
          <p:spPr>
            <a:xfrm>
              <a:off x="2077776" y="5343883"/>
              <a:ext cx="1117456" cy="960645"/>
            </a:xfrm>
            <a:custGeom>
              <a:avLst/>
              <a:gdLst>
                <a:gd name="connsiteX0" fmla="*/ 2019300 w 2739737"/>
                <a:gd name="connsiteY0" fmla="*/ 1943100 h 2355273"/>
                <a:gd name="connsiteX1" fmla="*/ 2112818 w 2739737"/>
                <a:gd name="connsiteY1" fmla="*/ 1918855 h 2355273"/>
                <a:gd name="connsiteX2" fmla="*/ 2147455 w 2739737"/>
                <a:gd name="connsiteY2" fmla="*/ 1891146 h 2355273"/>
                <a:gd name="connsiteX3" fmla="*/ 2185555 w 2739737"/>
                <a:gd name="connsiteY3" fmla="*/ 1894609 h 2355273"/>
                <a:gd name="connsiteX4" fmla="*/ 2240973 w 2739737"/>
                <a:gd name="connsiteY4" fmla="*/ 1887682 h 2355273"/>
                <a:gd name="connsiteX5" fmla="*/ 2279073 w 2739737"/>
                <a:gd name="connsiteY5" fmla="*/ 1842655 h 2355273"/>
                <a:gd name="connsiteX6" fmla="*/ 2341418 w 2739737"/>
                <a:gd name="connsiteY6" fmla="*/ 1783773 h 2355273"/>
                <a:gd name="connsiteX7" fmla="*/ 2393373 w 2739737"/>
                <a:gd name="connsiteY7" fmla="*/ 1749137 h 2355273"/>
                <a:gd name="connsiteX8" fmla="*/ 2438400 w 2739737"/>
                <a:gd name="connsiteY8" fmla="*/ 1714500 h 2355273"/>
                <a:gd name="connsiteX9" fmla="*/ 2462646 w 2739737"/>
                <a:gd name="connsiteY9" fmla="*/ 1652155 h 2355273"/>
                <a:gd name="connsiteX10" fmla="*/ 2490355 w 2739737"/>
                <a:gd name="connsiteY10" fmla="*/ 1593273 h 2355273"/>
                <a:gd name="connsiteX11" fmla="*/ 2500746 w 2739737"/>
                <a:gd name="connsiteY11" fmla="*/ 1548246 h 2355273"/>
                <a:gd name="connsiteX12" fmla="*/ 2545773 w 2739737"/>
                <a:gd name="connsiteY12" fmla="*/ 1510146 h 2355273"/>
                <a:gd name="connsiteX13" fmla="*/ 2660073 w 2739737"/>
                <a:gd name="connsiteY13" fmla="*/ 1465118 h 2355273"/>
                <a:gd name="connsiteX14" fmla="*/ 2701637 w 2739737"/>
                <a:gd name="connsiteY14" fmla="*/ 1447800 h 2355273"/>
                <a:gd name="connsiteX15" fmla="*/ 2732809 w 2739737"/>
                <a:gd name="connsiteY15" fmla="*/ 1392382 h 2355273"/>
                <a:gd name="connsiteX16" fmla="*/ 2715491 w 2739737"/>
                <a:gd name="connsiteY16" fmla="*/ 1333500 h 2355273"/>
                <a:gd name="connsiteX17" fmla="*/ 2718955 w 2739737"/>
                <a:gd name="connsiteY17" fmla="*/ 1184564 h 2355273"/>
                <a:gd name="connsiteX18" fmla="*/ 2739737 w 2739737"/>
                <a:gd name="connsiteY18" fmla="*/ 1115291 h 2355273"/>
                <a:gd name="connsiteX19" fmla="*/ 2715491 w 2739737"/>
                <a:gd name="connsiteY19" fmla="*/ 1070264 h 2355273"/>
                <a:gd name="connsiteX20" fmla="*/ 2635828 w 2739737"/>
                <a:gd name="connsiteY20" fmla="*/ 1011382 h 2355273"/>
                <a:gd name="connsiteX21" fmla="*/ 2601191 w 2739737"/>
                <a:gd name="connsiteY21" fmla="*/ 976746 h 2355273"/>
                <a:gd name="connsiteX22" fmla="*/ 2559628 w 2739737"/>
                <a:gd name="connsiteY22" fmla="*/ 883228 h 2355273"/>
                <a:gd name="connsiteX23" fmla="*/ 2538846 w 2739737"/>
                <a:gd name="connsiteY23" fmla="*/ 796637 h 2355273"/>
                <a:gd name="connsiteX24" fmla="*/ 2524991 w 2739737"/>
                <a:gd name="connsiteY24" fmla="*/ 751609 h 2355273"/>
                <a:gd name="connsiteX25" fmla="*/ 2511137 w 2739737"/>
                <a:gd name="connsiteY25" fmla="*/ 703118 h 2355273"/>
                <a:gd name="connsiteX26" fmla="*/ 2459182 w 2739737"/>
                <a:gd name="connsiteY26" fmla="*/ 703118 h 2355273"/>
                <a:gd name="connsiteX27" fmla="*/ 2431473 w 2739737"/>
                <a:gd name="connsiteY27" fmla="*/ 730828 h 2355273"/>
                <a:gd name="connsiteX28" fmla="*/ 2337955 w 2739737"/>
                <a:gd name="connsiteY28" fmla="*/ 734291 h 2355273"/>
                <a:gd name="connsiteX29" fmla="*/ 2240973 w 2739737"/>
                <a:gd name="connsiteY29" fmla="*/ 748146 h 2355273"/>
                <a:gd name="connsiteX30" fmla="*/ 2182091 w 2739737"/>
                <a:gd name="connsiteY30" fmla="*/ 751609 h 2355273"/>
                <a:gd name="connsiteX31" fmla="*/ 2133600 w 2739737"/>
                <a:gd name="connsiteY31" fmla="*/ 741218 h 2355273"/>
                <a:gd name="connsiteX32" fmla="*/ 2095500 w 2739737"/>
                <a:gd name="connsiteY32" fmla="*/ 723900 h 2355273"/>
                <a:gd name="connsiteX33" fmla="*/ 2047009 w 2739737"/>
                <a:gd name="connsiteY33" fmla="*/ 665018 h 2355273"/>
                <a:gd name="connsiteX34" fmla="*/ 2005446 w 2739737"/>
                <a:gd name="connsiteY34" fmla="*/ 592282 h 2355273"/>
                <a:gd name="connsiteX35" fmla="*/ 1977737 w 2739737"/>
                <a:gd name="connsiteY35" fmla="*/ 540328 h 2355273"/>
                <a:gd name="connsiteX36" fmla="*/ 1929246 w 2739737"/>
                <a:gd name="connsiteY36" fmla="*/ 498764 h 2355273"/>
                <a:gd name="connsiteX37" fmla="*/ 1898073 w 2739737"/>
                <a:gd name="connsiteY37" fmla="*/ 471055 h 2355273"/>
                <a:gd name="connsiteX38" fmla="*/ 1894609 w 2739737"/>
                <a:gd name="connsiteY38" fmla="*/ 422564 h 2355273"/>
                <a:gd name="connsiteX39" fmla="*/ 1918855 w 2739737"/>
                <a:gd name="connsiteY39" fmla="*/ 367146 h 2355273"/>
                <a:gd name="connsiteX40" fmla="*/ 1922318 w 2739737"/>
                <a:gd name="connsiteY40" fmla="*/ 322118 h 2355273"/>
                <a:gd name="connsiteX41" fmla="*/ 1887682 w 2739737"/>
                <a:gd name="connsiteY41" fmla="*/ 287482 h 2355273"/>
                <a:gd name="connsiteX42" fmla="*/ 1856509 w 2739737"/>
                <a:gd name="connsiteY42" fmla="*/ 252846 h 2355273"/>
                <a:gd name="connsiteX43" fmla="*/ 1849582 w 2739737"/>
                <a:gd name="connsiteY43" fmla="*/ 166255 h 2355273"/>
                <a:gd name="connsiteX44" fmla="*/ 1849582 w 2739737"/>
                <a:gd name="connsiteY44" fmla="*/ 124691 h 2355273"/>
                <a:gd name="connsiteX45" fmla="*/ 1856509 w 2739737"/>
                <a:gd name="connsiteY45" fmla="*/ 83128 h 2355273"/>
                <a:gd name="connsiteX46" fmla="*/ 1859973 w 2739737"/>
                <a:gd name="connsiteY46" fmla="*/ 41564 h 2355273"/>
                <a:gd name="connsiteX47" fmla="*/ 1842655 w 2739737"/>
                <a:gd name="connsiteY47" fmla="*/ 17318 h 2355273"/>
                <a:gd name="connsiteX48" fmla="*/ 1814946 w 2739737"/>
                <a:gd name="connsiteY48" fmla="*/ 20782 h 2355273"/>
                <a:gd name="connsiteX49" fmla="*/ 1783773 w 2739737"/>
                <a:gd name="connsiteY49" fmla="*/ 65809 h 2355273"/>
                <a:gd name="connsiteX50" fmla="*/ 1745673 w 2739737"/>
                <a:gd name="connsiteY50" fmla="*/ 103909 h 2355273"/>
                <a:gd name="connsiteX51" fmla="*/ 1700646 w 2739737"/>
                <a:gd name="connsiteY51" fmla="*/ 114300 h 2355273"/>
                <a:gd name="connsiteX52" fmla="*/ 1652155 w 2739737"/>
                <a:gd name="connsiteY52" fmla="*/ 96982 h 2355273"/>
                <a:gd name="connsiteX53" fmla="*/ 1593273 w 2739737"/>
                <a:gd name="connsiteY53" fmla="*/ 96982 h 2355273"/>
                <a:gd name="connsiteX54" fmla="*/ 1548246 w 2739737"/>
                <a:gd name="connsiteY54" fmla="*/ 90055 h 2355273"/>
                <a:gd name="connsiteX55" fmla="*/ 1520537 w 2739737"/>
                <a:gd name="connsiteY55" fmla="*/ 45028 h 2355273"/>
                <a:gd name="connsiteX56" fmla="*/ 1492828 w 2739737"/>
                <a:gd name="connsiteY56" fmla="*/ 17318 h 2355273"/>
                <a:gd name="connsiteX57" fmla="*/ 1440873 w 2739737"/>
                <a:gd name="connsiteY57" fmla="*/ 58882 h 2355273"/>
                <a:gd name="connsiteX58" fmla="*/ 1385455 w 2739737"/>
                <a:gd name="connsiteY58" fmla="*/ 65809 h 2355273"/>
                <a:gd name="connsiteX59" fmla="*/ 1336964 w 2739737"/>
                <a:gd name="connsiteY59" fmla="*/ 69273 h 2355273"/>
                <a:gd name="connsiteX60" fmla="*/ 1264228 w 2739737"/>
                <a:gd name="connsiteY60" fmla="*/ 62346 h 2355273"/>
                <a:gd name="connsiteX61" fmla="*/ 1222664 w 2739737"/>
                <a:gd name="connsiteY61" fmla="*/ 72737 h 2355273"/>
                <a:gd name="connsiteX62" fmla="*/ 1194955 w 2739737"/>
                <a:gd name="connsiteY62" fmla="*/ 103909 h 2355273"/>
                <a:gd name="connsiteX63" fmla="*/ 1163782 w 2739737"/>
                <a:gd name="connsiteY63" fmla="*/ 121228 h 2355273"/>
                <a:gd name="connsiteX64" fmla="*/ 1132609 w 2739737"/>
                <a:gd name="connsiteY64" fmla="*/ 103909 h 2355273"/>
                <a:gd name="connsiteX65" fmla="*/ 1049482 w 2739737"/>
                <a:gd name="connsiteY65" fmla="*/ 58882 h 2355273"/>
                <a:gd name="connsiteX66" fmla="*/ 1018309 w 2739737"/>
                <a:gd name="connsiteY66" fmla="*/ 38100 h 2355273"/>
                <a:gd name="connsiteX67" fmla="*/ 952500 w 2739737"/>
                <a:gd name="connsiteY67" fmla="*/ 38100 h 2355273"/>
                <a:gd name="connsiteX68" fmla="*/ 897082 w 2739737"/>
                <a:gd name="connsiteY68" fmla="*/ 24246 h 2355273"/>
                <a:gd name="connsiteX69" fmla="*/ 848591 w 2739737"/>
                <a:gd name="connsiteY69" fmla="*/ 0 h 2355273"/>
                <a:gd name="connsiteX70" fmla="*/ 848591 w 2739737"/>
                <a:gd name="connsiteY70" fmla="*/ 0 h 2355273"/>
                <a:gd name="connsiteX71" fmla="*/ 786246 w 2739737"/>
                <a:gd name="connsiteY71" fmla="*/ 0 h 2355273"/>
                <a:gd name="connsiteX72" fmla="*/ 768928 w 2739737"/>
                <a:gd name="connsiteY72" fmla="*/ 24246 h 2355273"/>
                <a:gd name="connsiteX73" fmla="*/ 720437 w 2739737"/>
                <a:gd name="connsiteY73" fmla="*/ 58882 h 2355273"/>
                <a:gd name="connsiteX74" fmla="*/ 696191 w 2739737"/>
                <a:gd name="connsiteY74" fmla="*/ 110837 h 2355273"/>
                <a:gd name="connsiteX75" fmla="*/ 699655 w 2739737"/>
                <a:gd name="connsiteY75" fmla="*/ 148937 h 2355273"/>
                <a:gd name="connsiteX76" fmla="*/ 675409 w 2739737"/>
                <a:gd name="connsiteY76" fmla="*/ 166255 h 2355273"/>
                <a:gd name="connsiteX77" fmla="*/ 571500 w 2739737"/>
                <a:gd name="connsiteY77" fmla="*/ 169718 h 2355273"/>
                <a:gd name="connsiteX78" fmla="*/ 457200 w 2739737"/>
                <a:gd name="connsiteY78" fmla="*/ 166255 h 2355273"/>
                <a:gd name="connsiteX79" fmla="*/ 394855 w 2739737"/>
                <a:gd name="connsiteY79" fmla="*/ 166255 h 2355273"/>
                <a:gd name="connsiteX80" fmla="*/ 356755 w 2739737"/>
                <a:gd name="connsiteY80" fmla="*/ 193964 h 2355273"/>
                <a:gd name="connsiteX81" fmla="*/ 342900 w 2739737"/>
                <a:gd name="connsiteY81" fmla="*/ 221673 h 2355273"/>
                <a:gd name="connsiteX82" fmla="*/ 235528 w 2739737"/>
                <a:gd name="connsiteY82" fmla="*/ 263237 h 2355273"/>
                <a:gd name="connsiteX83" fmla="*/ 187037 w 2739737"/>
                <a:gd name="connsiteY83" fmla="*/ 325582 h 2355273"/>
                <a:gd name="connsiteX84" fmla="*/ 124691 w 2739737"/>
                <a:gd name="connsiteY84" fmla="*/ 349828 h 2355273"/>
                <a:gd name="connsiteX85" fmla="*/ 86591 w 2739737"/>
                <a:gd name="connsiteY85" fmla="*/ 370609 h 2355273"/>
                <a:gd name="connsiteX86" fmla="*/ 48491 w 2739737"/>
                <a:gd name="connsiteY86" fmla="*/ 370609 h 2355273"/>
                <a:gd name="connsiteX87" fmla="*/ 20782 w 2739737"/>
                <a:gd name="connsiteY87" fmla="*/ 387928 h 2355273"/>
                <a:gd name="connsiteX88" fmla="*/ 20782 w 2739737"/>
                <a:gd name="connsiteY88" fmla="*/ 426028 h 2355273"/>
                <a:gd name="connsiteX89" fmla="*/ 20782 w 2739737"/>
                <a:gd name="connsiteY89" fmla="*/ 446809 h 2355273"/>
                <a:gd name="connsiteX90" fmla="*/ 3464 w 2739737"/>
                <a:gd name="connsiteY90" fmla="*/ 474518 h 2355273"/>
                <a:gd name="connsiteX91" fmla="*/ 0 w 2739737"/>
                <a:gd name="connsiteY91" fmla="*/ 529937 h 2355273"/>
                <a:gd name="connsiteX92" fmla="*/ 48491 w 2739737"/>
                <a:gd name="connsiteY92" fmla="*/ 523009 h 2355273"/>
                <a:gd name="connsiteX93" fmla="*/ 145473 w 2739737"/>
                <a:gd name="connsiteY93" fmla="*/ 498764 h 2355273"/>
                <a:gd name="connsiteX94" fmla="*/ 218209 w 2739737"/>
                <a:gd name="connsiteY94" fmla="*/ 498764 h 2355273"/>
                <a:gd name="connsiteX95" fmla="*/ 297873 w 2739737"/>
                <a:gd name="connsiteY95" fmla="*/ 467591 h 2355273"/>
                <a:gd name="connsiteX96" fmla="*/ 367146 w 2739737"/>
                <a:gd name="connsiteY96" fmla="*/ 453737 h 2355273"/>
                <a:gd name="connsiteX97" fmla="*/ 464128 w 2739737"/>
                <a:gd name="connsiteY97" fmla="*/ 457200 h 2355273"/>
                <a:gd name="connsiteX98" fmla="*/ 523009 w 2739737"/>
                <a:gd name="connsiteY98" fmla="*/ 484909 h 2355273"/>
                <a:gd name="connsiteX99" fmla="*/ 540328 w 2739737"/>
                <a:gd name="connsiteY99" fmla="*/ 529937 h 2355273"/>
                <a:gd name="connsiteX100" fmla="*/ 536864 w 2739737"/>
                <a:gd name="connsiteY100" fmla="*/ 595746 h 2355273"/>
                <a:gd name="connsiteX101" fmla="*/ 536864 w 2739737"/>
                <a:gd name="connsiteY101" fmla="*/ 595746 h 2355273"/>
                <a:gd name="connsiteX102" fmla="*/ 484909 w 2739737"/>
                <a:gd name="connsiteY102" fmla="*/ 619991 h 2355273"/>
                <a:gd name="connsiteX103" fmla="*/ 495300 w 2739737"/>
                <a:gd name="connsiteY103" fmla="*/ 668482 h 2355273"/>
                <a:gd name="connsiteX104" fmla="*/ 540328 w 2739737"/>
                <a:gd name="connsiteY104" fmla="*/ 678873 h 2355273"/>
                <a:gd name="connsiteX105" fmla="*/ 599209 w 2739737"/>
                <a:gd name="connsiteY105" fmla="*/ 706582 h 2355273"/>
                <a:gd name="connsiteX106" fmla="*/ 619991 w 2739737"/>
                <a:gd name="connsiteY106" fmla="*/ 751609 h 2355273"/>
                <a:gd name="connsiteX107" fmla="*/ 651164 w 2739737"/>
                <a:gd name="connsiteY107" fmla="*/ 775855 h 2355273"/>
                <a:gd name="connsiteX108" fmla="*/ 637309 w 2739737"/>
                <a:gd name="connsiteY108" fmla="*/ 820882 h 2355273"/>
                <a:gd name="connsiteX109" fmla="*/ 599209 w 2739737"/>
                <a:gd name="connsiteY109" fmla="*/ 848591 h 2355273"/>
                <a:gd name="connsiteX110" fmla="*/ 578428 w 2739737"/>
                <a:gd name="connsiteY110" fmla="*/ 883228 h 2355273"/>
                <a:gd name="connsiteX111" fmla="*/ 574964 w 2739737"/>
                <a:gd name="connsiteY111" fmla="*/ 942109 h 2355273"/>
                <a:gd name="connsiteX112" fmla="*/ 533400 w 2739737"/>
                <a:gd name="connsiteY112" fmla="*/ 962891 h 2355273"/>
                <a:gd name="connsiteX113" fmla="*/ 491837 w 2739737"/>
                <a:gd name="connsiteY113" fmla="*/ 962891 h 2355273"/>
                <a:gd name="connsiteX114" fmla="*/ 439882 w 2739737"/>
                <a:gd name="connsiteY114" fmla="*/ 955964 h 2355273"/>
                <a:gd name="connsiteX115" fmla="*/ 429491 w 2739737"/>
                <a:gd name="connsiteY115" fmla="*/ 987137 h 2355273"/>
                <a:gd name="connsiteX116" fmla="*/ 450273 w 2739737"/>
                <a:gd name="connsiteY116" fmla="*/ 1042555 h 2355273"/>
                <a:gd name="connsiteX117" fmla="*/ 474518 w 2739737"/>
                <a:gd name="connsiteY117" fmla="*/ 1122218 h 2355273"/>
                <a:gd name="connsiteX118" fmla="*/ 536864 w 2739737"/>
                <a:gd name="connsiteY118" fmla="*/ 1184564 h 2355273"/>
                <a:gd name="connsiteX119" fmla="*/ 550718 w 2739737"/>
                <a:gd name="connsiteY119" fmla="*/ 1222664 h 2355273"/>
                <a:gd name="connsiteX120" fmla="*/ 561109 w 2739737"/>
                <a:gd name="connsiteY120" fmla="*/ 1250373 h 2355273"/>
                <a:gd name="connsiteX121" fmla="*/ 540328 w 2739737"/>
                <a:gd name="connsiteY121" fmla="*/ 1278082 h 2355273"/>
                <a:gd name="connsiteX122" fmla="*/ 495300 w 2739737"/>
                <a:gd name="connsiteY122" fmla="*/ 1312718 h 2355273"/>
                <a:gd name="connsiteX123" fmla="*/ 488373 w 2739737"/>
                <a:gd name="connsiteY123" fmla="*/ 1364673 h 2355273"/>
                <a:gd name="connsiteX124" fmla="*/ 491837 w 2739737"/>
                <a:gd name="connsiteY124" fmla="*/ 1440873 h 2355273"/>
                <a:gd name="connsiteX125" fmla="*/ 533400 w 2739737"/>
                <a:gd name="connsiteY125" fmla="*/ 1468582 h 2355273"/>
                <a:gd name="connsiteX126" fmla="*/ 592282 w 2739737"/>
                <a:gd name="connsiteY126" fmla="*/ 1447800 h 2355273"/>
                <a:gd name="connsiteX127" fmla="*/ 630382 w 2739737"/>
                <a:gd name="connsiteY127" fmla="*/ 1433946 h 2355273"/>
                <a:gd name="connsiteX128" fmla="*/ 678873 w 2739737"/>
                <a:gd name="connsiteY128" fmla="*/ 1451264 h 2355273"/>
                <a:gd name="connsiteX129" fmla="*/ 720437 w 2739737"/>
                <a:gd name="connsiteY129" fmla="*/ 1485900 h 2355273"/>
                <a:gd name="connsiteX130" fmla="*/ 768928 w 2739737"/>
                <a:gd name="connsiteY130" fmla="*/ 1582882 h 2355273"/>
                <a:gd name="connsiteX131" fmla="*/ 800100 w 2739737"/>
                <a:gd name="connsiteY131" fmla="*/ 1659082 h 2355273"/>
                <a:gd name="connsiteX132" fmla="*/ 834737 w 2739737"/>
                <a:gd name="connsiteY132" fmla="*/ 1693718 h 2355273"/>
                <a:gd name="connsiteX133" fmla="*/ 865909 w 2739737"/>
                <a:gd name="connsiteY133" fmla="*/ 1728355 h 2355273"/>
                <a:gd name="connsiteX134" fmla="*/ 886691 w 2739737"/>
                <a:gd name="connsiteY134" fmla="*/ 1797628 h 2355273"/>
                <a:gd name="connsiteX135" fmla="*/ 869373 w 2739737"/>
                <a:gd name="connsiteY135" fmla="*/ 1898073 h 2355273"/>
                <a:gd name="connsiteX136" fmla="*/ 886691 w 2739737"/>
                <a:gd name="connsiteY136" fmla="*/ 1963882 h 2355273"/>
                <a:gd name="connsiteX137" fmla="*/ 879764 w 2739737"/>
                <a:gd name="connsiteY137" fmla="*/ 2008909 h 2355273"/>
                <a:gd name="connsiteX138" fmla="*/ 897082 w 2739737"/>
                <a:gd name="connsiteY138" fmla="*/ 2043546 h 2355273"/>
                <a:gd name="connsiteX139" fmla="*/ 959428 w 2739737"/>
                <a:gd name="connsiteY139" fmla="*/ 2064328 h 2355273"/>
                <a:gd name="connsiteX140" fmla="*/ 1004455 w 2739737"/>
                <a:gd name="connsiteY140" fmla="*/ 2060864 h 2355273"/>
                <a:gd name="connsiteX141" fmla="*/ 1052946 w 2739737"/>
                <a:gd name="connsiteY141" fmla="*/ 2085109 h 2355273"/>
                <a:gd name="connsiteX142" fmla="*/ 1108364 w 2739737"/>
                <a:gd name="connsiteY142" fmla="*/ 2092037 h 2355273"/>
                <a:gd name="connsiteX143" fmla="*/ 1125682 w 2739737"/>
                <a:gd name="connsiteY143" fmla="*/ 2112818 h 2355273"/>
                <a:gd name="connsiteX144" fmla="*/ 1136073 w 2739737"/>
                <a:gd name="connsiteY144" fmla="*/ 2168237 h 2355273"/>
                <a:gd name="connsiteX145" fmla="*/ 1156855 w 2739737"/>
                <a:gd name="connsiteY145" fmla="*/ 2265218 h 2355273"/>
                <a:gd name="connsiteX146" fmla="*/ 1167246 w 2739737"/>
                <a:gd name="connsiteY146" fmla="*/ 2313709 h 2355273"/>
                <a:gd name="connsiteX147" fmla="*/ 1191491 w 2739737"/>
                <a:gd name="connsiteY147" fmla="*/ 2348346 h 2355273"/>
                <a:gd name="connsiteX148" fmla="*/ 1260764 w 2739737"/>
                <a:gd name="connsiteY148" fmla="*/ 2355273 h 2355273"/>
                <a:gd name="connsiteX149" fmla="*/ 1319646 w 2739737"/>
                <a:gd name="connsiteY149" fmla="*/ 2324100 h 2355273"/>
                <a:gd name="connsiteX150" fmla="*/ 1423555 w 2739737"/>
                <a:gd name="connsiteY150" fmla="*/ 2282537 h 2355273"/>
                <a:gd name="connsiteX151" fmla="*/ 1520537 w 2739737"/>
                <a:gd name="connsiteY151" fmla="*/ 2272146 h 2355273"/>
                <a:gd name="connsiteX152" fmla="*/ 1666009 w 2739737"/>
                <a:gd name="connsiteY152" fmla="*/ 2240973 h 2355273"/>
                <a:gd name="connsiteX153" fmla="*/ 1756064 w 2739737"/>
                <a:gd name="connsiteY153" fmla="*/ 2206337 h 2355273"/>
                <a:gd name="connsiteX154" fmla="*/ 1835728 w 2739737"/>
                <a:gd name="connsiteY154" fmla="*/ 2189018 h 2355273"/>
                <a:gd name="connsiteX155" fmla="*/ 1898073 w 2739737"/>
                <a:gd name="connsiteY155" fmla="*/ 2175164 h 2355273"/>
                <a:gd name="connsiteX156" fmla="*/ 1932709 w 2739737"/>
                <a:gd name="connsiteY156" fmla="*/ 2189018 h 2355273"/>
                <a:gd name="connsiteX157" fmla="*/ 1960418 w 2739737"/>
                <a:gd name="connsiteY157" fmla="*/ 2154382 h 2355273"/>
                <a:gd name="connsiteX158" fmla="*/ 1950028 w 2739737"/>
                <a:gd name="connsiteY158" fmla="*/ 2112818 h 2355273"/>
                <a:gd name="connsiteX159" fmla="*/ 1960418 w 2739737"/>
                <a:gd name="connsiteY159" fmla="*/ 2022764 h 2355273"/>
                <a:gd name="connsiteX160" fmla="*/ 1950028 w 2739737"/>
                <a:gd name="connsiteY160" fmla="*/ 1974273 h 2355273"/>
                <a:gd name="connsiteX161" fmla="*/ 1956955 w 2739737"/>
                <a:gd name="connsiteY161" fmla="*/ 1950028 h 2355273"/>
                <a:gd name="connsiteX162" fmla="*/ 2019300 w 2739737"/>
                <a:gd name="connsiteY162" fmla="*/ 1943100 h 2355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</a:cxnLst>
              <a:rect l="l" t="t" r="r" b="b"/>
              <a:pathLst>
                <a:path w="2739737" h="2355273">
                  <a:moveTo>
                    <a:pt x="2019300" y="1943100"/>
                  </a:moveTo>
                  <a:lnTo>
                    <a:pt x="2112818" y="1918855"/>
                  </a:lnTo>
                  <a:lnTo>
                    <a:pt x="2147455" y="1891146"/>
                  </a:lnTo>
                  <a:lnTo>
                    <a:pt x="2185555" y="1894609"/>
                  </a:lnTo>
                  <a:lnTo>
                    <a:pt x="2240973" y="1887682"/>
                  </a:lnTo>
                  <a:lnTo>
                    <a:pt x="2279073" y="1842655"/>
                  </a:lnTo>
                  <a:lnTo>
                    <a:pt x="2341418" y="1783773"/>
                  </a:lnTo>
                  <a:lnTo>
                    <a:pt x="2393373" y="1749137"/>
                  </a:lnTo>
                  <a:lnTo>
                    <a:pt x="2438400" y="1714500"/>
                  </a:lnTo>
                  <a:lnTo>
                    <a:pt x="2462646" y="1652155"/>
                  </a:lnTo>
                  <a:lnTo>
                    <a:pt x="2490355" y="1593273"/>
                  </a:lnTo>
                  <a:lnTo>
                    <a:pt x="2500746" y="1548246"/>
                  </a:lnTo>
                  <a:lnTo>
                    <a:pt x="2545773" y="1510146"/>
                  </a:lnTo>
                  <a:lnTo>
                    <a:pt x="2660073" y="1465118"/>
                  </a:lnTo>
                  <a:lnTo>
                    <a:pt x="2701637" y="1447800"/>
                  </a:lnTo>
                  <a:lnTo>
                    <a:pt x="2732809" y="1392382"/>
                  </a:lnTo>
                  <a:lnTo>
                    <a:pt x="2715491" y="1333500"/>
                  </a:lnTo>
                  <a:cubicBezTo>
                    <a:pt x="2716646" y="1283855"/>
                    <a:pt x="2717800" y="1234209"/>
                    <a:pt x="2718955" y="1184564"/>
                  </a:cubicBezTo>
                  <a:lnTo>
                    <a:pt x="2739737" y="1115291"/>
                  </a:lnTo>
                  <a:lnTo>
                    <a:pt x="2715491" y="1070264"/>
                  </a:lnTo>
                  <a:lnTo>
                    <a:pt x="2635828" y="1011382"/>
                  </a:lnTo>
                  <a:lnTo>
                    <a:pt x="2601191" y="976746"/>
                  </a:lnTo>
                  <a:lnTo>
                    <a:pt x="2559628" y="883228"/>
                  </a:lnTo>
                  <a:lnTo>
                    <a:pt x="2538846" y="796637"/>
                  </a:lnTo>
                  <a:lnTo>
                    <a:pt x="2524991" y="751609"/>
                  </a:lnTo>
                  <a:lnTo>
                    <a:pt x="2511137" y="703118"/>
                  </a:lnTo>
                  <a:lnTo>
                    <a:pt x="2459182" y="703118"/>
                  </a:lnTo>
                  <a:lnTo>
                    <a:pt x="2431473" y="730828"/>
                  </a:lnTo>
                  <a:lnTo>
                    <a:pt x="2337955" y="734291"/>
                  </a:lnTo>
                  <a:lnTo>
                    <a:pt x="2240973" y="748146"/>
                  </a:lnTo>
                  <a:lnTo>
                    <a:pt x="2182091" y="751609"/>
                  </a:lnTo>
                  <a:lnTo>
                    <a:pt x="2133600" y="741218"/>
                  </a:lnTo>
                  <a:lnTo>
                    <a:pt x="2095500" y="723900"/>
                  </a:lnTo>
                  <a:lnTo>
                    <a:pt x="2047009" y="665018"/>
                  </a:lnTo>
                  <a:lnTo>
                    <a:pt x="2005446" y="592282"/>
                  </a:lnTo>
                  <a:lnTo>
                    <a:pt x="1977737" y="540328"/>
                  </a:lnTo>
                  <a:lnTo>
                    <a:pt x="1929246" y="498764"/>
                  </a:lnTo>
                  <a:lnTo>
                    <a:pt x="1898073" y="471055"/>
                  </a:lnTo>
                  <a:lnTo>
                    <a:pt x="1894609" y="422564"/>
                  </a:lnTo>
                  <a:lnTo>
                    <a:pt x="1918855" y="367146"/>
                  </a:lnTo>
                  <a:lnTo>
                    <a:pt x="1922318" y="322118"/>
                  </a:lnTo>
                  <a:lnTo>
                    <a:pt x="1887682" y="287482"/>
                  </a:lnTo>
                  <a:lnTo>
                    <a:pt x="1856509" y="252846"/>
                  </a:lnTo>
                  <a:lnTo>
                    <a:pt x="1849582" y="166255"/>
                  </a:lnTo>
                  <a:lnTo>
                    <a:pt x="1849582" y="124691"/>
                  </a:lnTo>
                  <a:lnTo>
                    <a:pt x="1856509" y="83128"/>
                  </a:lnTo>
                  <a:lnTo>
                    <a:pt x="1859973" y="41564"/>
                  </a:lnTo>
                  <a:lnTo>
                    <a:pt x="1842655" y="17318"/>
                  </a:lnTo>
                  <a:lnTo>
                    <a:pt x="1814946" y="20782"/>
                  </a:lnTo>
                  <a:lnTo>
                    <a:pt x="1783773" y="65809"/>
                  </a:lnTo>
                  <a:lnTo>
                    <a:pt x="1745673" y="103909"/>
                  </a:lnTo>
                  <a:lnTo>
                    <a:pt x="1700646" y="114300"/>
                  </a:lnTo>
                  <a:lnTo>
                    <a:pt x="1652155" y="96982"/>
                  </a:lnTo>
                  <a:lnTo>
                    <a:pt x="1593273" y="96982"/>
                  </a:lnTo>
                  <a:lnTo>
                    <a:pt x="1548246" y="90055"/>
                  </a:lnTo>
                  <a:lnTo>
                    <a:pt x="1520537" y="45028"/>
                  </a:lnTo>
                  <a:lnTo>
                    <a:pt x="1492828" y="17318"/>
                  </a:lnTo>
                  <a:lnTo>
                    <a:pt x="1440873" y="58882"/>
                  </a:lnTo>
                  <a:lnTo>
                    <a:pt x="1385455" y="65809"/>
                  </a:lnTo>
                  <a:lnTo>
                    <a:pt x="1336964" y="69273"/>
                  </a:lnTo>
                  <a:lnTo>
                    <a:pt x="1264228" y="62346"/>
                  </a:lnTo>
                  <a:lnTo>
                    <a:pt x="1222664" y="72737"/>
                  </a:lnTo>
                  <a:lnTo>
                    <a:pt x="1194955" y="103909"/>
                  </a:lnTo>
                  <a:lnTo>
                    <a:pt x="1163782" y="121228"/>
                  </a:lnTo>
                  <a:lnTo>
                    <a:pt x="1132609" y="103909"/>
                  </a:lnTo>
                  <a:lnTo>
                    <a:pt x="1049482" y="58882"/>
                  </a:lnTo>
                  <a:lnTo>
                    <a:pt x="1018309" y="38100"/>
                  </a:lnTo>
                  <a:lnTo>
                    <a:pt x="952500" y="38100"/>
                  </a:lnTo>
                  <a:lnTo>
                    <a:pt x="897082" y="24246"/>
                  </a:lnTo>
                  <a:lnTo>
                    <a:pt x="848591" y="0"/>
                  </a:lnTo>
                  <a:lnTo>
                    <a:pt x="848591" y="0"/>
                  </a:lnTo>
                  <a:lnTo>
                    <a:pt x="786246" y="0"/>
                  </a:lnTo>
                  <a:lnTo>
                    <a:pt x="768928" y="24246"/>
                  </a:lnTo>
                  <a:lnTo>
                    <a:pt x="720437" y="58882"/>
                  </a:lnTo>
                  <a:lnTo>
                    <a:pt x="696191" y="110837"/>
                  </a:lnTo>
                  <a:lnTo>
                    <a:pt x="699655" y="148937"/>
                  </a:lnTo>
                  <a:lnTo>
                    <a:pt x="675409" y="166255"/>
                  </a:lnTo>
                  <a:lnTo>
                    <a:pt x="571500" y="169718"/>
                  </a:lnTo>
                  <a:lnTo>
                    <a:pt x="457200" y="166255"/>
                  </a:lnTo>
                  <a:lnTo>
                    <a:pt x="394855" y="166255"/>
                  </a:lnTo>
                  <a:lnTo>
                    <a:pt x="356755" y="193964"/>
                  </a:lnTo>
                  <a:lnTo>
                    <a:pt x="342900" y="221673"/>
                  </a:lnTo>
                  <a:lnTo>
                    <a:pt x="235528" y="263237"/>
                  </a:lnTo>
                  <a:lnTo>
                    <a:pt x="187037" y="325582"/>
                  </a:lnTo>
                  <a:lnTo>
                    <a:pt x="124691" y="349828"/>
                  </a:lnTo>
                  <a:lnTo>
                    <a:pt x="86591" y="370609"/>
                  </a:lnTo>
                  <a:lnTo>
                    <a:pt x="48491" y="370609"/>
                  </a:lnTo>
                  <a:lnTo>
                    <a:pt x="20782" y="387928"/>
                  </a:lnTo>
                  <a:lnTo>
                    <a:pt x="20782" y="426028"/>
                  </a:lnTo>
                  <a:lnTo>
                    <a:pt x="20782" y="446809"/>
                  </a:lnTo>
                  <a:lnTo>
                    <a:pt x="3464" y="474518"/>
                  </a:lnTo>
                  <a:lnTo>
                    <a:pt x="0" y="529937"/>
                  </a:lnTo>
                  <a:lnTo>
                    <a:pt x="48491" y="523009"/>
                  </a:lnTo>
                  <a:lnTo>
                    <a:pt x="145473" y="498764"/>
                  </a:lnTo>
                  <a:lnTo>
                    <a:pt x="218209" y="498764"/>
                  </a:lnTo>
                  <a:lnTo>
                    <a:pt x="297873" y="467591"/>
                  </a:lnTo>
                  <a:lnTo>
                    <a:pt x="367146" y="453737"/>
                  </a:lnTo>
                  <a:lnTo>
                    <a:pt x="464128" y="457200"/>
                  </a:lnTo>
                  <a:lnTo>
                    <a:pt x="523009" y="484909"/>
                  </a:lnTo>
                  <a:lnTo>
                    <a:pt x="540328" y="529937"/>
                  </a:lnTo>
                  <a:lnTo>
                    <a:pt x="536864" y="595746"/>
                  </a:lnTo>
                  <a:lnTo>
                    <a:pt x="536864" y="595746"/>
                  </a:lnTo>
                  <a:lnTo>
                    <a:pt x="484909" y="619991"/>
                  </a:lnTo>
                  <a:lnTo>
                    <a:pt x="495300" y="668482"/>
                  </a:lnTo>
                  <a:lnTo>
                    <a:pt x="540328" y="678873"/>
                  </a:lnTo>
                  <a:lnTo>
                    <a:pt x="599209" y="706582"/>
                  </a:lnTo>
                  <a:lnTo>
                    <a:pt x="619991" y="751609"/>
                  </a:lnTo>
                  <a:lnTo>
                    <a:pt x="651164" y="775855"/>
                  </a:lnTo>
                  <a:lnTo>
                    <a:pt x="637309" y="820882"/>
                  </a:lnTo>
                  <a:lnTo>
                    <a:pt x="599209" y="848591"/>
                  </a:lnTo>
                  <a:lnTo>
                    <a:pt x="578428" y="883228"/>
                  </a:lnTo>
                  <a:lnTo>
                    <a:pt x="574964" y="942109"/>
                  </a:lnTo>
                  <a:lnTo>
                    <a:pt x="533400" y="962891"/>
                  </a:lnTo>
                  <a:lnTo>
                    <a:pt x="491837" y="962891"/>
                  </a:lnTo>
                  <a:lnTo>
                    <a:pt x="439882" y="955964"/>
                  </a:lnTo>
                  <a:lnTo>
                    <a:pt x="429491" y="987137"/>
                  </a:lnTo>
                  <a:lnTo>
                    <a:pt x="450273" y="1042555"/>
                  </a:lnTo>
                  <a:lnTo>
                    <a:pt x="474518" y="1122218"/>
                  </a:lnTo>
                  <a:lnTo>
                    <a:pt x="536864" y="1184564"/>
                  </a:lnTo>
                  <a:lnTo>
                    <a:pt x="550718" y="1222664"/>
                  </a:lnTo>
                  <a:lnTo>
                    <a:pt x="561109" y="1250373"/>
                  </a:lnTo>
                  <a:lnTo>
                    <a:pt x="540328" y="1278082"/>
                  </a:lnTo>
                  <a:lnTo>
                    <a:pt x="495300" y="1312718"/>
                  </a:lnTo>
                  <a:lnTo>
                    <a:pt x="488373" y="1364673"/>
                  </a:lnTo>
                  <a:lnTo>
                    <a:pt x="491837" y="1440873"/>
                  </a:lnTo>
                  <a:lnTo>
                    <a:pt x="533400" y="1468582"/>
                  </a:lnTo>
                  <a:lnTo>
                    <a:pt x="592282" y="1447800"/>
                  </a:lnTo>
                  <a:lnTo>
                    <a:pt x="630382" y="1433946"/>
                  </a:lnTo>
                  <a:lnTo>
                    <a:pt x="678873" y="1451264"/>
                  </a:lnTo>
                  <a:lnTo>
                    <a:pt x="720437" y="1485900"/>
                  </a:lnTo>
                  <a:lnTo>
                    <a:pt x="768928" y="1582882"/>
                  </a:lnTo>
                  <a:lnTo>
                    <a:pt x="800100" y="1659082"/>
                  </a:lnTo>
                  <a:lnTo>
                    <a:pt x="834737" y="1693718"/>
                  </a:lnTo>
                  <a:lnTo>
                    <a:pt x="865909" y="1728355"/>
                  </a:lnTo>
                  <a:lnTo>
                    <a:pt x="886691" y="1797628"/>
                  </a:lnTo>
                  <a:lnTo>
                    <a:pt x="869373" y="1898073"/>
                  </a:lnTo>
                  <a:lnTo>
                    <a:pt x="886691" y="1963882"/>
                  </a:lnTo>
                  <a:lnTo>
                    <a:pt x="879764" y="2008909"/>
                  </a:lnTo>
                  <a:lnTo>
                    <a:pt x="897082" y="2043546"/>
                  </a:lnTo>
                  <a:lnTo>
                    <a:pt x="959428" y="2064328"/>
                  </a:lnTo>
                  <a:lnTo>
                    <a:pt x="1004455" y="2060864"/>
                  </a:lnTo>
                  <a:lnTo>
                    <a:pt x="1052946" y="2085109"/>
                  </a:lnTo>
                  <a:lnTo>
                    <a:pt x="1108364" y="2092037"/>
                  </a:lnTo>
                  <a:lnTo>
                    <a:pt x="1125682" y="2112818"/>
                  </a:lnTo>
                  <a:lnTo>
                    <a:pt x="1136073" y="2168237"/>
                  </a:lnTo>
                  <a:lnTo>
                    <a:pt x="1156855" y="2265218"/>
                  </a:lnTo>
                  <a:lnTo>
                    <a:pt x="1167246" y="2313709"/>
                  </a:lnTo>
                  <a:lnTo>
                    <a:pt x="1191491" y="2348346"/>
                  </a:lnTo>
                  <a:lnTo>
                    <a:pt x="1260764" y="2355273"/>
                  </a:lnTo>
                  <a:lnTo>
                    <a:pt x="1319646" y="2324100"/>
                  </a:lnTo>
                  <a:lnTo>
                    <a:pt x="1423555" y="2282537"/>
                  </a:lnTo>
                  <a:lnTo>
                    <a:pt x="1520537" y="2272146"/>
                  </a:lnTo>
                  <a:lnTo>
                    <a:pt x="1666009" y="2240973"/>
                  </a:lnTo>
                  <a:lnTo>
                    <a:pt x="1756064" y="2206337"/>
                  </a:lnTo>
                  <a:lnTo>
                    <a:pt x="1835728" y="2189018"/>
                  </a:lnTo>
                  <a:lnTo>
                    <a:pt x="1898073" y="2175164"/>
                  </a:lnTo>
                  <a:lnTo>
                    <a:pt x="1932709" y="2189018"/>
                  </a:lnTo>
                  <a:lnTo>
                    <a:pt x="1960418" y="2154382"/>
                  </a:lnTo>
                  <a:lnTo>
                    <a:pt x="1950028" y="2112818"/>
                  </a:lnTo>
                  <a:lnTo>
                    <a:pt x="1960418" y="2022764"/>
                  </a:lnTo>
                  <a:lnTo>
                    <a:pt x="1950028" y="1974273"/>
                  </a:lnTo>
                  <a:lnTo>
                    <a:pt x="1956955" y="1950028"/>
                  </a:lnTo>
                  <a:lnTo>
                    <a:pt x="2019300" y="1943100"/>
                  </a:lnTo>
                  <a:close/>
                </a:path>
              </a:pathLst>
            </a:custGeom>
            <a:solidFill>
              <a:srgbClr val="D883FF"/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b="1">
                <a:solidFill>
                  <a:schemeClr val="tx1"/>
                </a:solidFill>
              </a:endParaRP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040554C1-7247-BB4F-AEC6-A8B0CED3C6FB}"/>
                </a:ext>
              </a:extLst>
            </p:cNvPr>
            <p:cNvGrpSpPr/>
            <p:nvPr/>
          </p:nvGrpSpPr>
          <p:grpSpPr>
            <a:xfrm>
              <a:off x="868022" y="1851500"/>
              <a:ext cx="4636572" cy="4575275"/>
              <a:chOff x="6744529" y="1603518"/>
              <a:chExt cx="4636572" cy="4575275"/>
            </a:xfrm>
          </p:grpSpPr>
          <p:sp>
            <p:nvSpPr>
              <p:cNvPr id="51" name="구로구">
                <a:extLst>
                  <a:ext uri="{FF2B5EF4-FFF2-40B4-BE49-F238E27FC236}">
                    <a16:creationId xmlns:a16="http://schemas.microsoft.com/office/drawing/2014/main" id="{004E8DBF-7478-0D4C-82E0-3C45687FFDEF}"/>
                  </a:ext>
                </a:extLst>
              </p:cNvPr>
              <p:cNvSpPr/>
              <p:nvPr/>
            </p:nvSpPr>
            <p:spPr>
              <a:xfrm>
                <a:off x="6744529" y="4707688"/>
                <a:ext cx="1201748" cy="707581"/>
              </a:xfrm>
              <a:custGeom>
                <a:avLst/>
                <a:gdLst>
                  <a:gd name="connsiteX0" fmla="*/ 2123440 w 2946400"/>
                  <a:gd name="connsiteY0" fmla="*/ 180340 h 1734820"/>
                  <a:gd name="connsiteX1" fmla="*/ 2085340 w 2946400"/>
                  <a:gd name="connsiteY1" fmla="*/ 218440 h 1734820"/>
                  <a:gd name="connsiteX2" fmla="*/ 2054860 w 2946400"/>
                  <a:gd name="connsiteY2" fmla="*/ 248920 h 1734820"/>
                  <a:gd name="connsiteX3" fmla="*/ 2037080 w 2946400"/>
                  <a:gd name="connsiteY3" fmla="*/ 297180 h 1734820"/>
                  <a:gd name="connsiteX4" fmla="*/ 2004060 w 2946400"/>
                  <a:gd name="connsiteY4" fmla="*/ 347980 h 1734820"/>
                  <a:gd name="connsiteX5" fmla="*/ 1950720 w 2946400"/>
                  <a:gd name="connsiteY5" fmla="*/ 406400 h 1734820"/>
                  <a:gd name="connsiteX6" fmla="*/ 1887220 w 2946400"/>
                  <a:gd name="connsiteY6" fmla="*/ 434340 h 1734820"/>
                  <a:gd name="connsiteX7" fmla="*/ 1831340 w 2946400"/>
                  <a:gd name="connsiteY7" fmla="*/ 452120 h 1734820"/>
                  <a:gd name="connsiteX8" fmla="*/ 1739900 w 2946400"/>
                  <a:gd name="connsiteY8" fmla="*/ 490220 h 1734820"/>
                  <a:gd name="connsiteX9" fmla="*/ 1706880 w 2946400"/>
                  <a:gd name="connsiteY9" fmla="*/ 510540 h 1734820"/>
                  <a:gd name="connsiteX10" fmla="*/ 1678940 w 2946400"/>
                  <a:gd name="connsiteY10" fmla="*/ 518160 h 1734820"/>
                  <a:gd name="connsiteX11" fmla="*/ 1656080 w 2946400"/>
                  <a:gd name="connsiteY11" fmla="*/ 505460 h 1734820"/>
                  <a:gd name="connsiteX12" fmla="*/ 1645920 w 2946400"/>
                  <a:gd name="connsiteY12" fmla="*/ 464820 h 1734820"/>
                  <a:gd name="connsiteX13" fmla="*/ 1628140 w 2946400"/>
                  <a:gd name="connsiteY13" fmla="*/ 431800 h 1734820"/>
                  <a:gd name="connsiteX14" fmla="*/ 1602740 w 2946400"/>
                  <a:gd name="connsiteY14" fmla="*/ 411480 h 1734820"/>
                  <a:gd name="connsiteX15" fmla="*/ 1551940 w 2946400"/>
                  <a:gd name="connsiteY15" fmla="*/ 424180 h 1734820"/>
                  <a:gd name="connsiteX16" fmla="*/ 1516380 w 2946400"/>
                  <a:gd name="connsiteY16" fmla="*/ 439420 h 1734820"/>
                  <a:gd name="connsiteX17" fmla="*/ 1488440 w 2946400"/>
                  <a:gd name="connsiteY17" fmla="*/ 419100 h 1734820"/>
                  <a:gd name="connsiteX18" fmla="*/ 1480820 w 2946400"/>
                  <a:gd name="connsiteY18" fmla="*/ 393700 h 1734820"/>
                  <a:gd name="connsiteX19" fmla="*/ 1490980 w 2946400"/>
                  <a:gd name="connsiteY19" fmla="*/ 370840 h 1734820"/>
                  <a:gd name="connsiteX20" fmla="*/ 1478280 w 2946400"/>
                  <a:gd name="connsiteY20" fmla="*/ 332740 h 1734820"/>
                  <a:gd name="connsiteX21" fmla="*/ 1460500 w 2946400"/>
                  <a:gd name="connsiteY21" fmla="*/ 314960 h 1734820"/>
                  <a:gd name="connsiteX22" fmla="*/ 1424940 w 2946400"/>
                  <a:gd name="connsiteY22" fmla="*/ 317500 h 1734820"/>
                  <a:gd name="connsiteX23" fmla="*/ 1399540 w 2946400"/>
                  <a:gd name="connsiteY23" fmla="*/ 330200 h 1734820"/>
                  <a:gd name="connsiteX24" fmla="*/ 1374140 w 2946400"/>
                  <a:gd name="connsiteY24" fmla="*/ 307340 h 1734820"/>
                  <a:gd name="connsiteX25" fmla="*/ 1338580 w 2946400"/>
                  <a:gd name="connsiteY25" fmla="*/ 266700 h 1734820"/>
                  <a:gd name="connsiteX26" fmla="*/ 1308100 w 2946400"/>
                  <a:gd name="connsiteY26" fmla="*/ 241300 h 1734820"/>
                  <a:gd name="connsiteX27" fmla="*/ 1254760 w 2946400"/>
                  <a:gd name="connsiteY27" fmla="*/ 259080 h 1734820"/>
                  <a:gd name="connsiteX28" fmla="*/ 1234440 w 2946400"/>
                  <a:gd name="connsiteY28" fmla="*/ 294640 h 1734820"/>
                  <a:gd name="connsiteX29" fmla="*/ 1193800 w 2946400"/>
                  <a:gd name="connsiteY29" fmla="*/ 307340 h 1734820"/>
                  <a:gd name="connsiteX30" fmla="*/ 1155700 w 2946400"/>
                  <a:gd name="connsiteY30" fmla="*/ 317500 h 1734820"/>
                  <a:gd name="connsiteX31" fmla="*/ 1115060 w 2946400"/>
                  <a:gd name="connsiteY31" fmla="*/ 365760 h 1734820"/>
                  <a:gd name="connsiteX32" fmla="*/ 1087120 w 2946400"/>
                  <a:gd name="connsiteY32" fmla="*/ 419100 h 1734820"/>
                  <a:gd name="connsiteX33" fmla="*/ 1069340 w 2946400"/>
                  <a:gd name="connsiteY33" fmla="*/ 449580 h 1734820"/>
                  <a:gd name="connsiteX34" fmla="*/ 1036320 w 2946400"/>
                  <a:gd name="connsiteY34" fmla="*/ 474980 h 1734820"/>
                  <a:gd name="connsiteX35" fmla="*/ 1010920 w 2946400"/>
                  <a:gd name="connsiteY35" fmla="*/ 482600 h 1734820"/>
                  <a:gd name="connsiteX36" fmla="*/ 967740 w 2946400"/>
                  <a:gd name="connsiteY36" fmla="*/ 464820 h 1734820"/>
                  <a:gd name="connsiteX37" fmla="*/ 944880 w 2946400"/>
                  <a:gd name="connsiteY37" fmla="*/ 485140 h 1734820"/>
                  <a:gd name="connsiteX38" fmla="*/ 942340 w 2946400"/>
                  <a:gd name="connsiteY38" fmla="*/ 528320 h 1734820"/>
                  <a:gd name="connsiteX39" fmla="*/ 944880 w 2946400"/>
                  <a:gd name="connsiteY39" fmla="*/ 576580 h 1734820"/>
                  <a:gd name="connsiteX40" fmla="*/ 937260 w 2946400"/>
                  <a:gd name="connsiteY40" fmla="*/ 632460 h 1734820"/>
                  <a:gd name="connsiteX41" fmla="*/ 894080 w 2946400"/>
                  <a:gd name="connsiteY41" fmla="*/ 675640 h 1734820"/>
                  <a:gd name="connsiteX42" fmla="*/ 866140 w 2946400"/>
                  <a:gd name="connsiteY42" fmla="*/ 685800 h 1734820"/>
                  <a:gd name="connsiteX43" fmla="*/ 828040 w 2946400"/>
                  <a:gd name="connsiteY43" fmla="*/ 678180 h 1734820"/>
                  <a:gd name="connsiteX44" fmla="*/ 825500 w 2946400"/>
                  <a:gd name="connsiteY44" fmla="*/ 642620 h 1734820"/>
                  <a:gd name="connsiteX45" fmla="*/ 812800 w 2946400"/>
                  <a:gd name="connsiteY45" fmla="*/ 612140 h 1734820"/>
                  <a:gd name="connsiteX46" fmla="*/ 795020 w 2946400"/>
                  <a:gd name="connsiteY46" fmla="*/ 581660 h 1734820"/>
                  <a:gd name="connsiteX47" fmla="*/ 769620 w 2946400"/>
                  <a:gd name="connsiteY47" fmla="*/ 571500 h 1734820"/>
                  <a:gd name="connsiteX48" fmla="*/ 723900 w 2946400"/>
                  <a:gd name="connsiteY48" fmla="*/ 579120 h 1734820"/>
                  <a:gd name="connsiteX49" fmla="*/ 680720 w 2946400"/>
                  <a:gd name="connsiteY49" fmla="*/ 566420 h 1734820"/>
                  <a:gd name="connsiteX50" fmla="*/ 660400 w 2946400"/>
                  <a:gd name="connsiteY50" fmla="*/ 553720 h 1734820"/>
                  <a:gd name="connsiteX51" fmla="*/ 612140 w 2946400"/>
                  <a:gd name="connsiteY51" fmla="*/ 546100 h 1734820"/>
                  <a:gd name="connsiteX52" fmla="*/ 584200 w 2946400"/>
                  <a:gd name="connsiteY52" fmla="*/ 533400 h 1734820"/>
                  <a:gd name="connsiteX53" fmla="*/ 568960 w 2946400"/>
                  <a:gd name="connsiteY53" fmla="*/ 495300 h 1734820"/>
                  <a:gd name="connsiteX54" fmla="*/ 568960 w 2946400"/>
                  <a:gd name="connsiteY54" fmla="*/ 452120 h 1734820"/>
                  <a:gd name="connsiteX55" fmla="*/ 568960 w 2946400"/>
                  <a:gd name="connsiteY55" fmla="*/ 411480 h 1734820"/>
                  <a:gd name="connsiteX56" fmla="*/ 566420 w 2946400"/>
                  <a:gd name="connsiteY56" fmla="*/ 378460 h 1734820"/>
                  <a:gd name="connsiteX57" fmla="*/ 591820 w 2946400"/>
                  <a:gd name="connsiteY57" fmla="*/ 365760 h 1734820"/>
                  <a:gd name="connsiteX58" fmla="*/ 624840 w 2946400"/>
                  <a:gd name="connsiteY58" fmla="*/ 355600 h 1734820"/>
                  <a:gd name="connsiteX59" fmla="*/ 637540 w 2946400"/>
                  <a:gd name="connsiteY59" fmla="*/ 330200 h 1734820"/>
                  <a:gd name="connsiteX60" fmla="*/ 617220 w 2946400"/>
                  <a:gd name="connsiteY60" fmla="*/ 314960 h 1734820"/>
                  <a:gd name="connsiteX61" fmla="*/ 574040 w 2946400"/>
                  <a:gd name="connsiteY61" fmla="*/ 317500 h 1734820"/>
                  <a:gd name="connsiteX62" fmla="*/ 548640 w 2946400"/>
                  <a:gd name="connsiteY62" fmla="*/ 325120 h 1734820"/>
                  <a:gd name="connsiteX63" fmla="*/ 487680 w 2946400"/>
                  <a:gd name="connsiteY63" fmla="*/ 317500 h 1734820"/>
                  <a:gd name="connsiteX64" fmla="*/ 439420 w 2946400"/>
                  <a:gd name="connsiteY64" fmla="*/ 320040 h 1734820"/>
                  <a:gd name="connsiteX65" fmla="*/ 393700 w 2946400"/>
                  <a:gd name="connsiteY65" fmla="*/ 320040 h 1734820"/>
                  <a:gd name="connsiteX66" fmla="*/ 365760 w 2946400"/>
                  <a:gd name="connsiteY66" fmla="*/ 327660 h 1734820"/>
                  <a:gd name="connsiteX67" fmla="*/ 335280 w 2946400"/>
                  <a:gd name="connsiteY67" fmla="*/ 345440 h 1734820"/>
                  <a:gd name="connsiteX68" fmla="*/ 327660 w 2946400"/>
                  <a:gd name="connsiteY68" fmla="*/ 381000 h 1734820"/>
                  <a:gd name="connsiteX69" fmla="*/ 335280 w 2946400"/>
                  <a:gd name="connsiteY69" fmla="*/ 439420 h 1734820"/>
                  <a:gd name="connsiteX70" fmla="*/ 337820 w 2946400"/>
                  <a:gd name="connsiteY70" fmla="*/ 495300 h 1734820"/>
                  <a:gd name="connsiteX71" fmla="*/ 332740 w 2946400"/>
                  <a:gd name="connsiteY71" fmla="*/ 543560 h 1734820"/>
                  <a:gd name="connsiteX72" fmla="*/ 297180 w 2946400"/>
                  <a:gd name="connsiteY72" fmla="*/ 571500 h 1734820"/>
                  <a:gd name="connsiteX73" fmla="*/ 254000 w 2946400"/>
                  <a:gd name="connsiteY73" fmla="*/ 612140 h 1734820"/>
                  <a:gd name="connsiteX74" fmla="*/ 213360 w 2946400"/>
                  <a:gd name="connsiteY74" fmla="*/ 642620 h 1734820"/>
                  <a:gd name="connsiteX75" fmla="*/ 154940 w 2946400"/>
                  <a:gd name="connsiteY75" fmla="*/ 657860 h 1734820"/>
                  <a:gd name="connsiteX76" fmla="*/ 83820 w 2946400"/>
                  <a:gd name="connsiteY76" fmla="*/ 685800 h 1734820"/>
                  <a:gd name="connsiteX77" fmla="*/ 53340 w 2946400"/>
                  <a:gd name="connsiteY77" fmla="*/ 706120 h 1734820"/>
                  <a:gd name="connsiteX78" fmla="*/ 7620 w 2946400"/>
                  <a:gd name="connsiteY78" fmla="*/ 703580 h 1734820"/>
                  <a:gd name="connsiteX79" fmla="*/ 0 w 2946400"/>
                  <a:gd name="connsiteY79" fmla="*/ 736600 h 1734820"/>
                  <a:gd name="connsiteX80" fmla="*/ 30480 w 2946400"/>
                  <a:gd name="connsiteY80" fmla="*/ 784860 h 1734820"/>
                  <a:gd name="connsiteX81" fmla="*/ 58420 w 2946400"/>
                  <a:gd name="connsiteY81" fmla="*/ 850900 h 1734820"/>
                  <a:gd name="connsiteX82" fmla="*/ 101600 w 2946400"/>
                  <a:gd name="connsiteY82" fmla="*/ 904240 h 1734820"/>
                  <a:gd name="connsiteX83" fmla="*/ 142240 w 2946400"/>
                  <a:gd name="connsiteY83" fmla="*/ 990600 h 1734820"/>
                  <a:gd name="connsiteX84" fmla="*/ 162560 w 2946400"/>
                  <a:gd name="connsiteY84" fmla="*/ 1028700 h 1734820"/>
                  <a:gd name="connsiteX85" fmla="*/ 182880 w 2946400"/>
                  <a:gd name="connsiteY85" fmla="*/ 1051560 h 1734820"/>
                  <a:gd name="connsiteX86" fmla="*/ 223520 w 2946400"/>
                  <a:gd name="connsiteY86" fmla="*/ 1046480 h 1734820"/>
                  <a:gd name="connsiteX87" fmla="*/ 266700 w 2946400"/>
                  <a:gd name="connsiteY87" fmla="*/ 1051560 h 1734820"/>
                  <a:gd name="connsiteX88" fmla="*/ 279400 w 2946400"/>
                  <a:gd name="connsiteY88" fmla="*/ 1066800 h 1734820"/>
                  <a:gd name="connsiteX89" fmla="*/ 287020 w 2946400"/>
                  <a:gd name="connsiteY89" fmla="*/ 1104900 h 1734820"/>
                  <a:gd name="connsiteX90" fmla="*/ 279400 w 2946400"/>
                  <a:gd name="connsiteY90" fmla="*/ 1160780 h 1734820"/>
                  <a:gd name="connsiteX91" fmla="*/ 256540 w 2946400"/>
                  <a:gd name="connsiteY91" fmla="*/ 1211580 h 1734820"/>
                  <a:gd name="connsiteX92" fmla="*/ 241300 w 2946400"/>
                  <a:gd name="connsiteY92" fmla="*/ 1270000 h 1734820"/>
                  <a:gd name="connsiteX93" fmla="*/ 215900 w 2946400"/>
                  <a:gd name="connsiteY93" fmla="*/ 1330960 h 1734820"/>
                  <a:gd name="connsiteX94" fmla="*/ 226060 w 2946400"/>
                  <a:gd name="connsiteY94" fmla="*/ 1432560 h 1734820"/>
                  <a:gd name="connsiteX95" fmla="*/ 233680 w 2946400"/>
                  <a:gd name="connsiteY95" fmla="*/ 1513840 h 1734820"/>
                  <a:gd name="connsiteX96" fmla="*/ 231140 w 2946400"/>
                  <a:gd name="connsiteY96" fmla="*/ 1564640 h 1734820"/>
                  <a:gd name="connsiteX97" fmla="*/ 243840 w 2946400"/>
                  <a:gd name="connsiteY97" fmla="*/ 1623060 h 1734820"/>
                  <a:gd name="connsiteX98" fmla="*/ 276860 w 2946400"/>
                  <a:gd name="connsiteY98" fmla="*/ 1653540 h 1734820"/>
                  <a:gd name="connsiteX99" fmla="*/ 365760 w 2946400"/>
                  <a:gd name="connsiteY99" fmla="*/ 1673860 h 1734820"/>
                  <a:gd name="connsiteX100" fmla="*/ 421640 w 2946400"/>
                  <a:gd name="connsiteY100" fmla="*/ 1696720 h 1734820"/>
                  <a:gd name="connsiteX101" fmla="*/ 474980 w 2946400"/>
                  <a:gd name="connsiteY101" fmla="*/ 1717040 h 1734820"/>
                  <a:gd name="connsiteX102" fmla="*/ 535940 w 2946400"/>
                  <a:gd name="connsiteY102" fmla="*/ 1717040 h 1734820"/>
                  <a:gd name="connsiteX103" fmla="*/ 568960 w 2946400"/>
                  <a:gd name="connsiteY103" fmla="*/ 1673860 h 1734820"/>
                  <a:gd name="connsiteX104" fmla="*/ 604520 w 2946400"/>
                  <a:gd name="connsiteY104" fmla="*/ 1640840 h 1734820"/>
                  <a:gd name="connsiteX105" fmla="*/ 640080 w 2946400"/>
                  <a:gd name="connsiteY105" fmla="*/ 1638300 h 1734820"/>
                  <a:gd name="connsiteX106" fmla="*/ 685800 w 2946400"/>
                  <a:gd name="connsiteY106" fmla="*/ 1671320 h 1734820"/>
                  <a:gd name="connsiteX107" fmla="*/ 728980 w 2946400"/>
                  <a:gd name="connsiteY107" fmla="*/ 1701800 h 1734820"/>
                  <a:gd name="connsiteX108" fmla="*/ 779780 w 2946400"/>
                  <a:gd name="connsiteY108" fmla="*/ 1719580 h 1734820"/>
                  <a:gd name="connsiteX109" fmla="*/ 853440 w 2946400"/>
                  <a:gd name="connsiteY109" fmla="*/ 1724660 h 1734820"/>
                  <a:gd name="connsiteX110" fmla="*/ 975360 w 2946400"/>
                  <a:gd name="connsiteY110" fmla="*/ 1734820 h 1734820"/>
                  <a:gd name="connsiteX111" fmla="*/ 1051560 w 2946400"/>
                  <a:gd name="connsiteY111" fmla="*/ 1727200 h 1734820"/>
                  <a:gd name="connsiteX112" fmla="*/ 1089660 w 2946400"/>
                  <a:gd name="connsiteY112" fmla="*/ 1676400 h 1734820"/>
                  <a:gd name="connsiteX113" fmla="*/ 1087120 w 2946400"/>
                  <a:gd name="connsiteY113" fmla="*/ 1607820 h 1734820"/>
                  <a:gd name="connsiteX114" fmla="*/ 1079500 w 2946400"/>
                  <a:gd name="connsiteY114" fmla="*/ 1531620 h 1734820"/>
                  <a:gd name="connsiteX115" fmla="*/ 1084580 w 2946400"/>
                  <a:gd name="connsiteY115" fmla="*/ 1483360 h 1734820"/>
                  <a:gd name="connsiteX116" fmla="*/ 1109980 w 2946400"/>
                  <a:gd name="connsiteY116" fmla="*/ 1442720 h 1734820"/>
                  <a:gd name="connsiteX117" fmla="*/ 1170940 w 2946400"/>
                  <a:gd name="connsiteY117" fmla="*/ 1417320 h 1734820"/>
                  <a:gd name="connsiteX118" fmla="*/ 1221740 w 2946400"/>
                  <a:gd name="connsiteY118" fmla="*/ 1424940 h 1734820"/>
                  <a:gd name="connsiteX119" fmla="*/ 1295400 w 2946400"/>
                  <a:gd name="connsiteY119" fmla="*/ 1417320 h 1734820"/>
                  <a:gd name="connsiteX120" fmla="*/ 1333500 w 2946400"/>
                  <a:gd name="connsiteY120" fmla="*/ 1424940 h 1734820"/>
                  <a:gd name="connsiteX121" fmla="*/ 1386840 w 2946400"/>
                  <a:gd name="connsiteY121" fmla="*/ 1427480 h 1734820"/>
                  <a:gd name="connsiteX122" fmla="*/ 1419860 w 2946400"/>
                  <a:gd name="connsiteY122" fmla="*/ 1386840 h 1734820"/>
                  <a:gd name="connsiteX123" fmla="*/ 1445260 w 2946400"/>
                  <a:gd name="connsiteY123" fmla="*/ 1323340 h 1734820"/>
                  <a:gd name="connsiteX124" fmla="*/ 1483360 w 2946400"/>
                  <a:gd name="connsiteY124" fmla="*/ 1280160 h 1734820"/>
                  <a:gd name="connsiteX125" fmla="*/ 1534160 w 2946400"/>
                  <a:gd name="connsiteY125" fmla="*/ 1242060 h 1734820"/>
                  <a:gd name="connsiteX126" fmla="*/ 1554480 w 2946400"/>
                  <a:gd name="connsiteY126" fmla="*/ 1229360 h 1734820"/>
                  <a:gd name="connsiteX127" fmla="*/ 1582420 w 2946400"/>
                  <a:gd name="connsiteY127" fmla="*/ 1160780 h 1734820"/>
                  <a:gd name="connsiteX128" fmla="*/ 1630680 w 2946400"/>
                  <a:gd name="connsiteY128" fmla="*/ 1097280 h 1734820"/>
                  <a:gd name="connsiteX129" fmla="*/ 1704340 w 2946400"/>
                  <a:gd name="connsiteY129" fmla="*/ 1018540 h 1734820"/>
                  <a:gd name="connsiteX130" fmla="*/ 1737360 w 2946400"/>
                  <a:gd name="connsiteY130" fmla="*/ 965200 h 1734820"/>
                  <a:gd name="connsiteX131" fmla="*/ 1775460 w 2946400"/>
                  <a:gd name="connsiteY131" fmla="*/ 922020 h 1734820"/>
                  <a:gd name="connsiteX132" fmla="*/ 1813560 w 2946400"/>
                  <a:gd name="connsiteY132" fmla="*/ 883920 h 1734820"/>
                  <a:gd name="connsiteX133" fmla="*/ 1823720 w 2946400"/>
                  <a:gd name="connsiteY133" fmla="*/ 853440 h 1734820"/>
                  <a:gd name="connsiteX134" fmla="*/ 1831340 w 2946400"/>
                  <a:gd name="connsiteY134" fmla="*/ 838200 h 1734820"/>
                  <a:gd name="connsiteX135" fmla="*/ 1874520 w 2946400"/>
                  <a:gd name="connsiteY135" fmla="*/ 843280 h 1734820"/>
                  <a:gd name="connsiteX136" fmla="*/ 1902460 w 2946400"/>
                  <a:gd name="connsiteY136" fmla="*/ 889000 h 1734820"/>
                  <a:gd name="connsiteX137" fmla="*/ 1938020 w 2946400"/>
                  <a:gd name="connsiteY137" fmla="*/ 944880 h 1734820"/>
                  <a:gd name="connsiteX138" fmla="*/ 1986280 w 2946400"/>
                  <a:gd name="connsiteY138" fmla="*/ 1013460 h 1734820"/>
                  <a:gd name="connsiteX139" fmla="*/ 2021840 w 2946400"/>
                  <a:gd name="connsiteY139" fmla="*/ 1046480 h 1734820"/>
                  <a:gd name="connsiteX140" fmla="*/ 2039620 w 2946400"/>
                  <a:gd name="connsiteY140" fmla="*/ 1084580 h 1734820"/>
                  <a:gd name="connsiteX141" fmla="*/ 2077720 w 2946400"/>
                  <a:gd name="connsiteY141" fmla="*/ 1102360 h 1734820"/>
                  <a:gd name="connsiteX142" fmla="*/ 2125980 w 2946400"/>
                  <a:gd name="connsiteY142" fmla="*/ 1079500 h 1734820"/>
                  <a:gd name="connsiteX143" fmla="*/ 2174240 w 2946400"/>
                  <a:gd name="connsiteY143" fmla="*/ 1071880 h 1734820"/>
                  <a:gd name="connsiteX144" fmla="*/ 2247900 w 2946400"/>
                  <a:gd name="connsiteY144" fmla="*/ 1079500 h 1734820"/>
                  <a:gd name="connsiteX145" fmla="*/ 2283460 w 2946400"/>
                  <a:gd name="connsiteY145" fmla="*/ 1107440 h 1734820"/>
                  <a:gd name="connsiteX146" fmla="*/ 2321560 w 2946400"/>
                  <a:gd name="connsiteY146" fmla="*/ 1150620 h 1734820"/>
                  <a:gd name="connsiteX147" fmla="*/ 2390140 w 2946400"/>
                  <a:gd name="connsiteY147" fmla="*/ 1181100 h 1734820"/>
                  <a:gd name="connsiteX148" fmla="*/ 2440940 w 2946400"/>
                  <a:gd name="connsiteY148" fmla="*/ 1229360 h 1734820"/>
                  <a:gd name="connsiteX149" fmla="*/ 2456180 w 2946400"/>
                  <a:gd name="connsiteY149" fmla="*/ 1282700 h 1734820"/>
                  <a:gd name="connsiteX150" fmla="*/ 2458720 w 2946400"/>
                  <a:gd name="connsiteY150" fmla="*/ 1346200 h 1734820"/>
                  <a:gd name="connsiteX151" fmla="*/ 2499360 w 2946400"/>
                  <a:gd name="connsiteY151" fmla="*/ 1404620 h 1734820"/>
                  <a:gd name="connsiteX152" fmla="*/ 2578100 w 2946400"/>
                  <a:gd name="connsiteY152" fmla="*/ 1478280 h 1734820"/>
                  <a:gd name="connsiteX153" fmla="*/ 2633980 w 2946400"/>
                  <a:gd name="connsiteY153" fmla="*/ 1501140 h 1734820"/>
                  <a:gd name="connsiteX154" fmla="*/ 2692400 w 2946400"/>
                  <a:gd name="connsiteY154" fmla="*/ 1490980 h 1734820"/>
                  <a:gd name="connsiteX155" fmla="*/ 2778760 w 2946400"/>
                  <a:gd name="connsiteY155" fmla="*/ 1490980 h 1734820"/>
                  <a:gd name="connsiteX156" fmla="*/ 2839720 w 2946400"/>
                  <a:gd name="connsiteY156" fmla="*/ 1508760 h 1734820"/>
                  <a:gd name="connsiteX157" fmla="*/ 2877820 w 2946400"/>
                  <a:gd name="connsiteY157" fmla="*/ 1506220 h 1734820"/>
                  <a:gd name="connsiteX158" fmla="*/ 2890520 w 2946400"/>
                  <a:gd name="connsiteY158" fmla="*/ 1468120 h 1734820"/>
                  <a:gd name="connsiteX159" fmla="*/ 2887980 w 2946400"/>
                  <a:gd name="connsiteY159" fmla="*/ 1440180 h 1734820"/>
                  <a:gd name="connsiteX160" fmla="*/ 2918460 w 2946400"/>
                  <a:gd name="connsiteY160" fmla="*/ 1386840 h 1734820"/>
                  <a:gd name="connsiteX161" fmla="*/ 2918460 w 2946400"/>
                  <a:gd name="connsiteY161" fmla="*/ 1356360 h 1734820"/>
                  <a:gd name="connsiteX162" fmla="*/ 2941320 w 2946400"/>
                  <a:gd name="connsiteY162" fmla="*/ 1330960 h 1734820"/>
                  <a:gd name="connsiteX163" fmla="*/ 2946400 w 2946400"/>
                  <a:gd name="connsiteY163" fmla="*/ 1292860 h 1734820"/>
                  <a:gd name="connsiteX164" fmla="*/ 2918460 w 2946400"/>
                  <a:gd name="connsiteY164" fmla="*/ 1264920 h 1734820"/>
                  <a:gd name="connsiteX165" fmla="*/ 2862580 w 2946400"/>
                  <a:gd name="connsiteY165" fmla="*/ 1264920 h 1734820"/>
                  <a:gd name="connsiteX166" fmla="*/ 2811780 w 2946400"/>
                  <a:gd name="connsiteY166" fmla="*/ 1229360 h 1734820"/>
                  <a:gd name="connsiteX167" fmla="*/ 2778760 w 2946400"/>
                  <a:gd name="connsiteY167" fmla="*/ 1214120 h 1734820"/>
                  <a:gd name="connsiteX168" fmla="*/ 2735580 w 2946400"/>
                  <a:gd name="connsiteY168" fmla="*/ 1168400 h 1734820"/>
                  <a:gd name="connsiteX169" fmla="*/ 2720340 w 2946400"/>
                  <a:gd name="connsiteY169" fmla="*/ 1115060 h 1734820"/>
                  <a:gd name="connsiteX170" fmla="*/ 2694940 w 2946400"/>
                  <a:gd name="connsiteY170" fmla="*/ 1079500 h 1734820"/>
                  <a:gd name="connsiteX171" fmla="*/ 2659380 w 2946400"/>
                  <a:gd name="connsiteY171" fmla="*/ 1051560 h 1734820"/>
                  <a:gd name="connsiteX172" fmla="*/ 2644140 w 2946400"/>
                  <a:gd name="connsiteY172" fmla="*/ 1003300 h 1734820"/>
                  <a:gd name="connsiteX173" fmla="*/ 2641600 w 2946400"/>
                  <a:gd name="connsiteY173" fmla="*/ 922020 h 1734820"/>
                  <a:gd name="connsiteX174" fmla="*/ 2646680 w 2946400"/>
                  <a:gd name="connsiteY174" fmla="*/ 817880 h 1734820"/>
                  <a:gd name="connsiteX175" fmla="*/ 2618740 w 2946400"/>
                  <a:gd name="connsiteY175" fmla="*/ 756920 h 1734820"/>
                  <a:gd name="connsiteX176" fmla="*/ 2618740 w 2946400"/>
                  <a:gd name="connsiteY176" fmla="*/ 660400 h 1734820"/>
                  <a:gd name="connsiteX177" fmla="*/ 2618740 w 2946400"/>
                  <a:gd name="connsiteY177" fmla="*/ 604520 h 1734820"/>
                  <a:gd name="connsiteX178" fmla="*/ 2603500 w 2946400"/>
                  <a:gd name="connsiteY178" fmla="*/ 548640 h 1734820"/>
                  <a:gd name="connsiteX179" fmla="*/ 2600960 w 2946400"/>
                  <a:gd name="connsiteY179" fmla="*/ 495300 h 1734820"/>
                  <a:gd name="connsiteX180" fmla="*/ 2603500 w 2946400"/>
                  <a:gd name="connsiteY180" fmla="*/ 426720 h 1734820"/>
                  <a:gd name="connsiteX181" fmla="*/ 2603500 w 2946400"/>
                  <a:gd name="connsiteY181" fmla="*/ 370840 h 1734820"/>
                  <a:gd name="connsiteX182" fmla="*/ 2626360 w 2946400"/>
                  <a:gd name="connsiteY182" fmla="*/ 340360 h 1734820"/>
                  <a:gd name="connsiteX183" fmla="*/ 2623820 w 2946400"/>
                  <a:gd name="connsiteY183" fmla="*/ 297180 h 1734820"/>
                  <a:gd name="connsiteX184" fmla="*/ 2593340 w 2946400"/>
                  <a:gd name="connsiteY184" fmla="*/ 274320 h 1734820"/>
                  <a:gd name="connsiteX185" fmla="*/ 2560320 w 2946400"/>
                  <a:gd name="connsiteY185" fmla="*/ 241300 h 1734820"/>
                  <a:gd name="connsiteX186" fmla="*/ 2527300 w 2946400"/>
                  <a:gd name="connsiteY186" fmla="*/ 180340 h 1734820"/>
                  <a:gd name="connsiteX187" fmla="*/ 2479040 w 2946400"/>
                  <a:gd name="connsiteY187" fmla="*/ 152400 h 1734820"/>
                  <a:gd name="connsiteX188" fmla="*/ 2433320 w 2946400"/>
                  <a:gd name="connsiteY188" fmla="*/ 121920 h 1734820"/>
                  <a:gd name="connsiteX189" fmla="*/ 2369820 w 2946400"/>
                  <a:gd name="connsiteY189" fmla="*/ 83820 h 1734820"/>
                  <a:gd name="connsiteX190" fmla="*/ 2321560 w 2946400"/>
                  <a:gd name="connsiteY190" fmla="*/ 45720 h 1734820"/>
                  <a:gd name="connsiteX191" fmla="*/ 2306320 w 2946400"/>
                  <a:gd name="connsiteY191" fmla="*/ 12700 h 1734820"/>
                  <a:gd name="connsiteX192" fmla="*/ 2275840 w 2946400"/>
                  <a:gd name="connsiteY192" fmla="*/ 0 h 1734820"/>
                  <a:gd name="connsiteX193" fmla="*/ 2247900 w 2946400"/>
                  <a:gd name="connsiteY193" fmla="*/ 0 h 1734820"/>
                  <a:gd name="connsiteX194" fmla="*/ 2227580 w 2946400"/>
                  <a:gd name="connsiteY194" fmla="*/ 27940 h 1734820"/>
                  <a:gd name="connsiteX195" fmla="*/ 2212340 w 2946400"/>
                  <a:gd name="connsiteY195" fmla="*/ 71120 h 1734820"/>
                  <a:gd name="connsiteX196" fmla="*/ 2179320 w 2946400"/>
                  <a:gd name="connsiteY196" fmla="*/ 111760 h 1734820"/>
                  <a:gd name="connsiteX197" fmla="*/ 2181860 w 2946400"/>
                  <a:gd name="connsiteY197" fmla="*/ 142240 h 1734820"/>
                  <a:gd name="connsiteX198" fmla="*/ 2123440 w 2946400"/>
                  <a:gd name="connsiteY198" fmla="*/ 180340 h 17348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</a:cxnLst>
                <a:rect l="l" t="t" r="r" b="b"/>
                <a:pathLst>
                  <a:path w="2946400" h="1734820">
                    <a:moveTo>
                      <a:pt x="2123440" y="180340"/>
                    </a:moveTo>
                    <a:lnTo>
                      <a:pt x="2085340" y="218440"/>
                    </a:lnTo>
                    <a:lnTo>
                      <a:pt x="2054860" y="248920"/>
                    </a:lnTo>
                    <a:lnTo>
                      <a:pt x="2037080" y="297180"/>
                    </a:lnTo>
                    <a:lnTo>
                      <a:pt x="2004060" y="347980"/>
                    </a:lnTo>
                    <a:lnTo>
                      <a:pt x="1950720" y="406400"/>
                    </a:lnTo>
                    <a:lnTo>
                      <a:pt x="1887220" y="434340"/>
                    </a:lnTo>
                    <a:lnTo>
                      <a:pt x="1831340" y="452120"/>
                    </a:lnTo>
                    <a:lnTo>
                      <a:pt x="1739900" y="490220"/>
                    </a:lnTo>
                    <a:lnTo>
                      <a:pt x="1706880" y="510540"/>
                    </a:lnTo>
                    <a:lnTo>
                      <a:pt x="1678940" y="518160"/>
                    </a:lnTo>
                    <a:lnTo>
                      <a:pt x="1656080" y="505460"/>
                    </a:lnTo>
                    <a:lnTo>
                      <a:pt x="1645920" y="464820"/>
                    </a:lnTo>
                    <a:lnTo>
                      <a:pt x="1628140" y="431800"/>
                    </a:lnTo>
                    <a:lnTo>
                      <a:pt x="1602740" y="411480"/>
                    </a:lnTo>
                    <a:lnTo>
                      <a:pt x="1551940" y="424180"/>
                    </a:lnTo>
                    <a:lnTo>
                      <a:pt x="1516380" y="439420"/>
                    </a:lnTo>
                    <a:lnTo>
                      <a:pt x="1488440" y="419100"/>
                    </a:lnTo>
                    <a:lnTo>
                      <a:pt x="1480820" y="393700"/>
                    </a:lnTo>
                    <a:lnTo>
                      <a:pt x="1490980" y="370840"/>
                    </a:lnTo>
                    <a:lnTo>
                      <a:pt x="1478280" y="332740"/>
                    </a:lnTo>
                    <a:lnTo>
                      <a:pt x="1460500" y="314960"/>
                    </a:lnTo>
                    <a:lnTo>
                      <a:pt x="1424940" y="317500"/>
                    </a:lnTo>
                    <a:lnTo>
                      <a:pt x="1399540" y="330200"/>
                    </a:lnTo>
                    <a:lnTo>
                      <a:pt x="1374140" y="307340"/>
                    </a:lnTo>
                    <a:lnTo>
                      <a:pt x="1338580" y="266700"/>
                    </a:lnTo>
                    <a:lnTo>
                      <a:pt x="1308100" y="241300"/>
                    </a:lnTo>
                    <a:lnTo>
                      <a:pt x="1254760" y="259080"/>
                    </a:lnTo>
                    <a:lnTo>
                      <a:pt x="1234440" y="294640"/>
                    </a:lnTo>
                    <a:lnTo>
                      <a:pt x="1193800" y="307340"/>
                    </a:lnTo>
                    <a:lnTo>
                      <a:pt x="1155700" y="317500"/>
                    </a:lnTo>
                    <a:lnTo>
                      <a:pt x="1115060" y="365760"/>
                    </a:lnTo>
                    <a:lnTo>
                      <a:pt x="1087120" y="419100"/>
                    </a:lnTo>
                    <a:lnTo>
                      <a:pt x="1069340" y="449580"/>
                    </a:lnTo>
                    <a:lnTo>
                      <a:pt x="1036320" y="474980"/>
                    </a:lnTo>
                    <a:lnTo>
                      <a:pt x="1010920" y="482600"/>
                    </a:lnTo>
                    <a:lnTo>
                      <a:pt x="967740" y="464820"/>
                    </a:lnTo>
                    <a:lnTo>
                      <a:pt x="944880" y="485140"/>
                    </a:lnTo>
                    <a:lnTo>
                      <a:pt x="942340" y="528320"/>
                    </a:lnTo>
                    <a:lnTo>
                      <a:pt x="944880" y="576580"/>
                    </a:lnTo>
                    <a:lnTo>
                      <a:pt x="937260" y="632460"/>
                    </a:lnTo>
                    <a:lnTo>
                      <a:pt x="894080" y="675640"/>
                    </a:lnTo>
                    <a:lnTo>
                      <a:pt x="866140" y="685800"/>
                    </a:lnTo>
                    <a:lnTo>
                      <a:pt x="828040" y="678180"/>
                    </a:lnTo>
                    <a:lnTo>
                      <a:pt x="825500" y="642620"/>
                    </a:lnTo>
                    <a:lnTo>
                      <a:pt x="812800" y="612140"/>
                    </a:lnTo>
                    <a:lnTo>
                      <a:pt x="795020" y="581660"/>
                    </a:lnTo>
                    <a:lnTo>
                      <a:pt x="769620" y="571500"/>
                    </a:lnTo>
                    <a:lnTo>
                      <a:pt x="723900" y="579120"/>
                    </a:lnTo>
                    <a:lnTo>
                      <a:pt x="680720" y="566420"/>
                    </a:lnTo>
                    <a:lnTo>
                      <a:pt x="660400" y="553720"/>
                    </a:lnTo>
                    <a:lnTo>
                      <a:pt x="612140" y="546100"/>
                    </a:lnTo>
                    <a:lnTo>
                      <a:pt x="584200" y="533400"/>
                    </a:lnTo>
                    <a:lnTo>
                      <a:pt x="568960" y="495300"/>
                    </a:lnTo>
                    <a:lnTo>
                      <a:pt x="568960" y="452120"/>
                    </a:lnTo>
                    <a:lnTo>
                      <a:pt x="568960" y="411480"/>
                    </a:lnTo>
                    <a:lnTo>
                      <a:pt x="566420" y="378460"/>
                    </a:lnTo>
                    <a:lnTo>
                      <a:pt x="591820" y="365760"/>
                    </a:lnTo>
                    <a:lnTo>
                      <a:pt x="624840" y="355600"/>
                    </a:lnTo>
                    <a:lnTo>
                      <a:pt x="637540" y="330200"/>
                    </a:lnTo>
                    <a:lnTo>
                      <a:pt x="617220" y="314960"/>
                    </a:lnTo>
                    <a:lnTo>
                      <a:pt x="574040" y="317500"/>
                    </a:lnTo>
                    <a:lnTo>
                      <a:pt x="548640" y="325120"/>
                    </a:lnTo>
                    <a:lnTo>
                      <a:pt x="487680" y="317500"/>
                    </a:lnTo>
                    <a:lnTo>
                      <a:pt x="439420" y="320040"/>
                    </a:lnTo>
                    <a:lnTo>
                      <a:pt x="393700" y="320040"/>
                    </a:lnTo>
                    <a:lnTo>
                      <a:pt x="365760" y="327660"/>
                    </a:lnTo>
                    <a:lnTo>
                      <a:pt x="335280" y="345440"/>
                    </a:lnTo>
                    <a:lnTo>
                      <a:pt x="327660" y="381000"/>
                    </a:lnTo>
                    <a:lnTo>
                      <a:pt x="335280" y="439420"/>
                    </a:lnTo>
                    <a:lnTo>
                      <a:pt x="337820" y="495300"/>
                    </a:lnTo>
                    <a:lnTo>
                      <a:pt x="332740" y="543560"/>
                    </a:lnTo>
                    <a:lnTo>
                      <a:pt x="297180" y="571500"/>
                    </a:lnTo>
                    <a:lnTo>
                      <a:pt x="254000" y="612140"/>
                    </a:lnTo>
                    <a:lnTo>
                      <a:pt x="213360" y="642620"/>
                    </a:lnTo>
                    <a:lnTo>
                      <a:pt x="154940" y="657860"/>
                    </a:lnTo>
                    <a:lnTo>
                      <a:pt x="83820" y="685800"/>
                    </a:lnTo>
                    <a:lnTo>
                      <a:pt x="53340" y="706120"/>
                    </a:lnTo>
                    <a:lnTo>
                      <a:pt x="7620" y="703580"/>
                    </a:lnTo>
                    <a:lnTo>
                      <a:pt x="0" y="736600"/>
                    </a:lnTo>
                    <a:lnTo>
                      <a:pt x="30480" y="784860"/>
                    </a:lnTo>
                    <a:lnTo>
                      <a:pt x="58420" y="850900"/>
                    </a:lnTo>
                    <a:lnTo>
                      <a:pt x="101600" y="904240"/>
                    </a:lnTo>
                    <a:lnTo>
                      <a:pt x="142240" y="990600"/>
                    </a:lnTo>
                    <a:lnTo>
                      <a:pt x="162560" y="1028700"/>
                    </a:lnTo>
                    <a:lnTo>
                      <a:pt x="182880" y="1051560"/>
                    </a:lnTo>
                    <a:lnTo>
                      <a:pt x="223520" y="1046480"/>
                    </a:lnTo>
                    <a:lnTo>
                      <a:pt x="266700" y="1051560"/>
                    </a:lnTo>
                    <a:lnTo>
                      <a:pt x="279400" y="1066800"/>
                    </a:lnTo>
                    <a:lnTo>
                      <a:pt x="287020" y="1104900"/>
                    </a:lnTo>
                    <a:lnTo>
                      <a:pt x="279400" y="1160780"/>
                    </a:lnTo>
                    <a:lnTo>
                      <a:pt x="256540" y="1211580"/>
                    </a:lnTo>
                    <a:lnTo>
                      <a:pt x="241300" y="1270000"/>
                    </a:lnTo>
                    <a:lnTo>
                      <a:pt x="215900" y="1330960"/>
                    </a:lnTo>
                    <a:lnTo>
                      <a:pt x="226060" y="1432560"/>
                    </a:lnTo>
                    <a:lnTo>
                      <a:pt x="233680" y="1513840"/>
                    </a:lnTo>
                    <a:lnTo>
                      <a:pt x="231140" y="1564640"/>
                    </a:lnTo>
                    <a:lnTo>
                      <a:pt x="243840" y="1623060"/>
                    </a:lnTo>
                    <a:lnTo>
                      <a:pt x="276860" y="1653540"/>
                    </a:lnTo>
                    <a:lnTo>
                      <a:pt x="365760" y="1673860"/>
                    </a:lnTo>
                    <a:lnTo>
                      <a:pt x="421640" y="1696720"/>
                    </a:lnTo>
                    <a:lnTo>
                      <a:pt x="474980" y="1717040"/>
                    </a:lnTo>
                    <a:lnTo>
                      <a:pt x="535940" y="1717040"/>
                    </a:lnTo>
                    <a:lnTo>
                      <a:pt x="568960" y="1673860"/>
                    </a:lnTo>
                    <a:lnTo>
                      <a:pt x="604520" y="1640840"/>
                    </a:lnTo>
                    <a:lnTo>
                      <a:pt x="640080" y="1638300"/>
                    </a:lnTo>
                    <a:lnTo>
                      <a:pt x="685800" y="1671320"/>
                    </a:lnTo>
                    <a:lnTo>
                      <a:pt x="728980" y="1701800"/>
                    </a:lnTo>
                    <a:lnTo>
                      <a:pt x="779780" y="1719580"/>
                    </a:lnTo>
                    <a:lnTo>
                      <a:pt x="853440" y="1724660"/>
                    </a:lnTo>
                    <a:lnTo>
                      <a:pt x="975360" y="1734820"/>
                    </a:lnTo>
                    <a:lnTo>
                      <a:pt x="1051560" y="1727200"/>
                    </a:lnTo>
                    <a:lnTo>
                      <a:pt x="1089660" y="1676400"/>
                    </a:lnTo>
                    <a:cubicBezTo>
                      <a:pt x="1088813" y="1653540"/>
                      <a:pt x="1087967" y="1630680"/>
                      <a:pt x="1087120" y="1607820"/>
                    </a:cubicBezTo>
                    <a:lnTo>
                      <a:pt x="1079500" y="1531620"/>
                    </a:lnTo>
                    <a:lnTo>
                      <a:pt x="1084580" y="1483360"/>
                    </a:lnTo>
                    <a:lnTo>
                      <a:pt x="1109980" y="1442720"/>
                    </a:lnTo>
                    <a:lnTo>
                      <a:pt x="1170940" y="1417320"/>
                    </a:lnTo>
                    <a:lnTo>
                      <a:pt x="1221740" y="1424940"/>
                    </a:lnTo>
                    <a:lnTo>
                      <a:pt x="1295400" y="1417320"/>
                    </a:lnTo>
                    <a:lnTo>
                      <a:pt x="1333500" y="1424940"/>
                    </a:lnTo>
                    <a:lnTo>
                      <a:pt x="1386840" y="1427480"/>
                    </a:lnTo>
                    <a:lnTo>
                      <a:pt x="1419860" y="1386840"/>
                    </a:lnTo>
                    <a:lnTo>
                      <a:pt x="1445260" y="1323340"/>
                    </a:lnTo>
                    <a:lnTo>
                      <a:pt x="1483360" y="1280160"/>
                    </a:lnTo>
                    <a:lnTo>
                      <a:pt x="1534160" y="1242060"/>
                    </a:lnTo>
                    <a:lnTo>
                      <a:pt x="1554480" y="1229360"/>
                    </a:lnTo>
                    <a:lnTo>
                      <a:pt x="1582420" y="1160780"/>
                    </a:lnTo>
                    <a:lnTo>
                      <a:pt x="1630680" y="1097280"/>
                    </a:lnTo>
                    <a:lnTo>
                      <a:pt x="1704340" y="1018540"/>
                    </a:lnTo>
                    <a:lnTo>
                      <a:pt x="1737360" y="965200"/>
                    </a:lnTo>
                    <a:lnTo>
                      <a:pt x="1775460" y="922020"/>
                    </a:lnTo>
                    <a:lnTo>
                      <a:pt x="1813560" y="883920"/>
                    </a:lnTo>
                    <a:lnTo>
                      <a:pt x="1823720" y="853440"/>
                    </a:lnTo>
                    <a:lnTo>
                      <a:pt x="1831340" y="838200"/>
                    </a:lnTo>
                    <a:lnTo>
                      <a:pt x="1874520" y="843280"/>
                    </a:lnTo>
                    <a:lnTo>
                      <a:pt x="1902460" y="889000"/>
                    </a:lnTo>
                    <a:lnTo>
                      <a:pt x="1938020" y="944880"/>
                    </a:lnTo>
                    <a:lnTo>
                      <a:pt x="1986280" y="1013460"/>
                    </a:lnTo>
                    <a:lnTo>
                      <a:pt x="2021840" y="1046480"/>
                    </a:lnTo>
                    <a:lnTo>
                      <a:pt x="2039620" y="1084580"/>
                    </a:lnTo>
                    <a:lnTo>
                      <a:pt x="2077720" y="1102360"/>
                    </a:lnTo>
                    <a:lnTo>
                      <a:pt x="2125980" y="1079500"/>
                    </a:lnTo>
                    <a:lnTo>
                      <a:pt x="2174240" y="1071880"/>
                    </a:lnTo>
                    <a:lnTo>
                      <a:pt x="2247900" y="1079500"/>
                    </a:lnTo>
                    <a:lnTo>
                      <a:pt x="2283460" y="1107440"/>
                    </a:lnTo>
                    <a:lnTo>
                      <a:pt x="2321560" y="1150620"/>
                    </a:lnTo>
                    <a:lnTo>
                      <a:pt x="2390140" y="1181100"/>
                    </a:lnTo>
                    <a:lnTo>
                      <a:pt x="2440940" y="1229360"/>
                    </a:lnTo>
                    <a:lnTo>
                      <a:pt x="2456180" y="1282700"/>
                    </a:lnTo>
                    <a:lnTo>
                      <a:pt x="2458720" y="1346200"/>
                    </a:lnTo>
                    <a:lnTo>
                      <a:pt x="2499360" y="1404620"/>
                    </a:lnTo>
                    <a:lnTo>
                      <a:pt x="2578100" y="1478280"/>
                    </a:lnTo>
                    <a:lnTo>
                      <a:pt x="2633980" y="1501140"/>
                    </a:lnTo>
                    <a:lnTo>
                      <a:pt x="2692400" y="1490980"/>
                    </a:lnTo>
                    <a:lnTo>
                      <a:pt x="2778760" y="1490980"/>
                    </a:lnTo>
                    <a:lnTo>
                      <a:pt x="2839720" y="1508760"/>
                    </a:lnTo>
                    <a:lnTo>
                      <a:pt x="2877820" y="1506220"/>
                    </a:lnTo>
                    <a:lnTo>
                      <a:pt x="2890520" y="1468120"/>
                    </a:lnTo>
                    <a:lnTo>
                      <a:pt x="2887980" y="1440180"/>
                    </a:lnTo>
                    <a:lnTo>
                      <a:pt x="2918460" y="1386840"/>
                    </a:lnTo>
                    <a:lnTo>
                      <a:pt x="2918460" y="1356360"/>
                    </a:lnTo>
                    <a:lnTo>
                      <a:pt x="2941320" y="1330960"/>
                    </a:lnTo>
                    <a:lnTo>
                      <a:pt x="2946400" y="1292860"/>
                    </a:lnTo>
                    <a:lnTo>
                      <a:pt x="2918460" y="1264920"/>
                    </a:lnTo>
                    <a:lnTo>
                      <a:pt x="2862580" y="1264920"/>
                    </a:lnTo>
                    <a:lnTo>
                      <a:pt x="2811780" y="1229360"/>
                    </a:lnTo>
                    <a:lnTo>
                      <a:pt x="2778760" y="1214120"/>
                    </a:lnTo>
                    <a:lnTo>
                      <a:pt x="2735580" y="1168400"/>
                    </a:lnTo>
                    <a:lnTo>
                      <a:pt x="2720340" y="1115060"/>
                    </a:lnTo>
                    <a:lnTo>
                      <a:pt x="2694940" y="1079500"/>
                    </a:lnTo>
                    <a:lnTo>
                      <a:pt x="2659380" y="1051560"/>
                    </a:lnTo>
                    <a:lnTo>
                      <a:pt x="2644140" y="1003300"/>
                    </a:lnTo>
                    <a:cubicBezTo>
                      <a:pt x="2643293" y="976207"/>
                      <a:pt x="2642447" y="949113"/>
                      <a:pt x="2641600" y="922020"/>
                    </a:cubicBezTo>
                    <a:lnTo>
                      <a:pt x="2646680" y="817880"/>
                    </a:lnTo>
                    <a:lnTo>
                      <a:pt x="2618740" y="756920"/>
                    </a:lnTo>
                    <a:lnTo>
                      <a:pt x="2618740" y="660400"/>
                    </a:lnTo>
                    <a:lnTo>
                      <a:pt x="2618740" y="604520"/>
                    </a:lnTo>
                    <a:lnTo>
                      <a:pt x="2603500" y="548640"/>
                    </a:lnTo>
                    <a:lnTo>
                      <a:pt x="2600960" y="495300"/>
                    </a:lnTo>
                    <a:cubicBezTo>
                      <a:pt x="2601807" y="472440"/>
                      <a:pt x="2602653" y="449580"/>
                      <a:pt x="2603500" y="426720"/>
                    </a:cubicBezTo>
                    <a:lnTo>
                      <a:pt x="2603500" y="370840"/>
                    </a:lnTo>
                    <a:lnTo>
                      <a:pt x="2626360" y="340360"/>
                    </a:lnTo>
                    <a:lnTo>
                      <a:pt x="2623820" y="297180"/>
                    </a:lnTo>
                    <a:lnTo>
                      <a:pt x="2593340" y="274320"/>
                    </a:lnTo>
                    <a:lnTo>
                      <a:pt x="2560320" y="241300"/>
                    </a:lnTo>
                    <a:lnTo>
                      <a:pt x="2527300" y="180340"/>
                    </a:lnTo>
                    <a:lnTo>
                      <a:pt x="2479040" y="152400"/>
                    </a:lnTo>
                    <a:lnTo>
                      <a:pt x="2433320" y="121920"/>
                    </a:lnTo>
                    <a:lnTo>
                      <a:pt x="2369820" y="83820"/>
                    </a:lnTo>
                    <a:lnTo>
                      <a:pt x="2321560" y="45720"/>
                    </a:lnTo>
                    <a:lnTo>
                      <a:pt x="2306320" y="12700"/>
                    </a:lnTo>
                    <a:lnTo>
                      <a:pt x="2275840" y="0"/>
                    </a:lnTo>
                    <a:lnTo>
                      <a:pt x="2247900" y="0"/>
                    </a:lnTo>
                    <a:lnTo>
                      <a:pt x="2227580" y="27940"/>
                    </a:lnTo>
                    <a:lnTo>
                      <a:pt x="2212340" y="71120"/>
                    </a:lnTo>
                    <a:lnTo>
                      <a:pt x="2179320" y="111760"/>
                    </a:lnTo>
                    <a:lnTo>
                      <a:pt x="2181860" y="142240"/>
                    </a:lnTo>
                    <a:lnTo>
                      <a:pt x="2123440" y="180340"/>
                    </a:lnTo>
                    <a:close/>
                  </a:path>
                </a:pathLst>
              </a:custGeom>
              <a:solidFill>
                <a:srgbClr val="73FEFF"/>
              </a:solidFill>
              <a:ln w="63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9" name="은평구">
                <a:extLst>
                  <a:ext uri="{FF2B5EF4-FFF2-40B4-BE49-F238E27FC236}">
                    <a16:creationId xmlns:a16="http://schemas.microsoft.com/office/drawing/2014/main" id="{39362CA4-48AE-8D47-9BD9-27D2117A597B}"/>
                  </a:ext>
                </a:extLst>
              </p:cNvPr>
              <p:cNvSpPr/>
              <p:nvPr/>
            </p:nvSpPr>
            <p:spPr>
              <a:xfrm>
                <a:off x="7670704" y="2285545"/>
                <a:ext cx="1171186" cy="1400658"/>
              </a:xfrm>
              <a:custGeom>
                <a:avLst/>
                <a:gdLst>
                  <a:gd name="connsiteX0" fmla="*/ 1981200 w 2890520"/>
                  <a:gd name="connsiteY0" fmla="*/ 55880 h 3434080"/>
                  <a:gd name="connsiteX1" fmla="*/ 1899920 w 2890520"/>
                  <a:gd name="connsiteY1" fmla="*/ 127000 h 3434080"/>
                  <a:gd name="connsiteX2" fmla="*/ 1854200 w 2890520"/>
                  <a:gd name="connsiteY2" fmla="*/ 162560 h 3434080"/>
                  <a:gd name="connsiteX3" fmla="*/ 1798320 w 2890520"/>
                  <a:gd name="connsiteY3" fmla="*/ 198120 h 3434080"/>
                  <a:gd name="connsiteX4" fmla="*/ 1747520 w 2890520"/>
                  <a:gd name="connsiteY4" fmla="*/ 223520 h 3434080"/>
                  <a:gd name="connsiteX5" fmla="*/ 1732280 w 2890520"/>
                  <a:gd name="connsiteY5" fmla="*/ 274320 h 3434080"/>
                  <a:gd name="connsiteX6" fmla="*/ 1691640 w 2890520"/>
                  <a:gd name="connsiteY6" fmla="*/ 355600 h 3434080"/>
                  <a:gd name="connsiteX7" fmla="*/ 1676400 w 2890520"/>
                  <a:gd name="connsiteY7" fmla="*/ 391160 h 3434080"/>
                  <a:gd name="connsiteX8" fmla="*/ 1645920 w 2890520"/>
                  <a:gd name="connsiteY8" fmla="*/ 416560 h 3434080"/>
                  <a:gd name="connsiteX9" fmla="*/ 1564640 w 2890520"/>
                  <a:gd name="connsiteY9" fmla="*/ 421640 h 3434080"/>
                  <a:gd name="connsiteX10" fmla="*/ 1488440 w 2890520"/>
                  <a:gd name="connsiteY10" fmla="*/ 411480 h 3434080"/>
                  <a:gd name="connsiteX11" fmla="*/ 1432560 w 2890520"/>
                  <a:gd name="connsiteY11" fmla="*/ 416560 h 3434080"/>
                  <a:gd name="connsiteX12" fmla="*/ 1386840 w 2890520"/>
                  <a:gd name="connsiteY12" fmla="*/ 452120 h 3434080"/>
                  <a:gd name="connsiteX13" fmla="*/ 1259840 w 2890520"/>
                  <a:gd name="connsiteY13" fmla="*/ 548640 h 3434080"/>
                  <a:gd name="connsiteX14" fmla="*/ 1137920 w 2890520"/>
                  <a:gd name="connsiteY14" fmla="*/ 614680 h 3434080"/>
                  <a:gd name="connsiteX15" fmla="*/ 1031240 w 2890520"/>
                  <a:gd name="connsiteY15" fmla="*/ 665480 h 3434080"/>
                  <a:gd name="connsiteX16" fmla="*/ 975360 w 2890520"/>
                  <a:gd name="connsiteY16" fmla="*/ 701040 h 3434080"/>
                  <a:gd name="connsiteX17" fmla="*/ 929640 w 2890520"/>
                  <a:gd name="connsiteY17" fmla="*/ 721360 h 3434080"/>
                  <a:gd name="connsiteX18" fmla="*/ 939800 w 2890520"/>
                  <a:gd name="connsiteY18" fmla="*/ 817880 h 3434080"/>
                  <a:gd name="connsiteX19" fmla="*/ 955040 w 2890520"/>
                  <a:gd name="connsiteY19" fmla="*/ 863600 h 3434080"/>
                  <a:gd name="connsiteX20" fmla="*/ 980440 w 2890520"/>
                  <a:gd name="connsiteY20" fmla="*/ 904240 h 3434080"/>
                  <a:gd name="connsiteX21" fmla="*/ 975360 w 2890520"/>
                  <a:gd name="connsiteY21" fmla="*/ 980440 h 3434080"/>
                  <a:gd name="connsiteX22" fmla="*/ 990600 w 2890520"/>
                  <a:gd name="connsiteY22" fmla="*/ 1021080 h 3434080"/>
                  <a:gd name="connsiteX23" fmla="*/ 990600 w 2890520"/>
                  <a:gd name="connsiteY23" fmla="*/ 1066800 h 3434080"/>
                  <a:gd name="connsiteX24" fmla="*/ 960120 w 2890520"/>
                  <a:gd name="connsiteY24" fmla="*/ 1087120 h 3434080"/>
                  <a:gd name="connsiteX25" fmla="*/ 914400 w 2890520"/>
                  <a:gd name="connsiteY25" fmla="*/ 1087120 h 3434080"/>
                  <a:gd name="connsiteX26" fmla="*/ 894080 w 2890520"/>
                  <a:gd name="connsiteY26" fmla="*/ 1061720 h 3434080"/>
                  <a:gd name="connsiteX27" fmla="*/ 843280 w 2890520"/>
                  <a:gd name="connsiteY27" fmla="*/ 1046480 h 3434080"/>
                  <a:gd name="connsiteX28" fmla="*/ 777240 w 2890520"/>
                  <a:gd name="connsiteY28" fmla="*/ 1046480 h 3434080"/>
                  <a:gd name="connsiteX29" fmla="*/ 777240 w 2890520"/>
                  <a:gd name="connsiteY29" fmla="*/ 1046480 h 3434080"/>
                  <a:gd name="connsiteX30" fmla="*/ 756920 w 2890520"/>
                  <a:gd name="connsiteY30" fmla="*/ 1117600 h 3434080"/>
                  <a:gd name="connsiteX31" fmla="*/ 726440 w 2890520"/>
                  <a:gd name="connsiteY31" fmla="*/ 1148080 h 3434080"/>
                  <a:gd name="connsiteX32" fmla="*/ 716280 w 2890520"/>
                  <a:gd name="connsiteY32" fmla="*/ 1183640 h 3434080"/>
                  <a:gd name="connsiteX33" fmla="*/ 736600 w 2890520"/>
                  <a:gd name="connsiteY33" fmla="*/ 1209040 h 3434080"/>
                  <a:gd name="connsiteX34" fmla="*/ 817880 w 2890520"/>
                  <a:gd name="connsiteY34" fmla="*/ 1285240 h 3434080"/>
                  <a:gd name="connsiteX35" fmla="*/ 833120 w 2890520"/>
                  <a:gd name="connsiteY35" fmla="*/ 1341120 h 3434080"/>
                  <a:gd name="connsiteX36" fmla="*/ 817880 w 2890520"/>
                  <a:gd name="connsiteY36" fmla="*/ 1397000 h 3434080"/>
                  <a:gd name="connsiteX37" fmla="*/ 782320 w 2890520"/>
                  <a:gd name="connsiteY37" fmla="*/ 1483360 h 3434080"/>
                  <a:gd name="connsiteX38" fmla="*/ 756920 w 2890520"/>
                  <a:gd name="connsiteY38" fmla="*/ 1549400 h 3434080"/>
                  <a:gd name="connsiteX39" fmla="*/ 746760 w 2890520"/>
                  <a:gd name="connsiteY39" fmla="*/ 1615440 h 3434080"/>
                  <a:gd name="connsiteX40" fmla="*/ 685800 w 2890520"/>
                  <a:gd name="connsiteY40" fmla="*/ 1686560 h 3434080"/>
                  <a:gd name="connsiteX41" fmla="*/ 650240 w 2890520"/>
                  <a:gd name="connsiteY41" fmla="*/ 1742440 h 3434080"/>
                  <a:gd name="connsiteX42" fmla="*/ 629920 w 2890520"/>
                  <a:gd name="connsiteY42" fmla="*/ 1828800 h 3434080"/>
                  <a:gd name="connsiteX43" fmla="*/ 640080 w 2890520"/>
                  <a:gd name="connsiteY43" fmla="*/ 1981200 h 3434080"/>
                  <a:gd name="connsiteX44" fmla="*/ 640080 w 2890520"/>
                  <a:gd name="connsiteY44" fmla="*/ 2199640 h 3434080"/>
                  <a:gd name="connsiteX45" fmla="*/ 650240 w 2890520"/>
                  <a:gd name="connsiteY45" fmla="*/ 2499360 h 3434080"/>
                  <a:gd name="connsiteX46" fmla="*/ 640080 w 2890520"/>
                  <a:gd name="connsiteY46" fmla="*/ 2565400 h 3434080"/>
                  <a:gd name="connsiteX47" fmla="*/ 624840 w 2890520"/>
                  <a:gd name="connsiteY47" fmla="*/ 2616200 h 3434080"/>
                  <a:gd name="connsiteX48" fmla="*/ 624840 w 2890520"/>
                  <a:gd name="connsiteY48" fmla="*/ 2667000 h 3434080"/>
                  <a:gd name="connsiteX49" fmla="*/ 609600 w 2890520"/>
                  <a:gd name="connsiteY49" fmla="*/ 2753360 h 3434080"/>
                  <a:gd name="connsiteX50" fmla="*/ 584200 w 2890520"/>
                  <a:gd name="connsiteY50" fmla="*/ 2799080 h 3434080"/>
                  <a:gd name="connsiteX51" fmla="*/ 528320 w 2890520"/>
                  <a:gd name="connsiteY51" fmla="*/ 2814320 h 3434080"/>
                  <a:gd name="connsiteX52" fmla="*/ 462280 w 2890520"/>
                  <a:gd name="connsiteY52" fmla="*/ 2824480 h 3434080"/>
                  <a:gd name="connsiteX53" fmla="*/ 391160 w 2890520"/>
                  <a:gd name="connsiteY53" fmla="*/ 2824480 h 3434080"/>
                  <a:gd name="connsiteX54" fmla="*/ 335280 w 2890520"/>
                  <a:gd name="connsiteY54" fmla="*/ 2844800 h 3434080"/>
                  <a:gd name="connsiteX55" fmla="*/ 264160 w 2890520"/>
                  <a:gd name="connsiteY55" fmla="*/ 2854960 h 3434080"/>
                  <a:gd name="connsiteX56" fmla="*/ 213360 w 2890520"/>
                  <a:gd name="connsiteY56" fmla="*/ 2860040 h 3434080"/>
                  <a:gd name="connsiteX57" fmla="*/ 213360 w 2890520"/>
                  <a:gd name="connsiteY57" fmla="*/ 2860040 h 3434080"/>
                  <a:gd name="connsiteX58" fmla="*/ 167640 w 2890520"/>
                  <a:gd name="connsiteY58" fmla="*/ 2804160 h 3434080"/>
                  <a:gd name="connsiteX59" fmla="*/ 142240 w 2890520"/>
                  <a:gd name="connsiteY59" fmla="*/ 2753360 h 3434080"/>
                  <a:gd name="connsiteX60" fmla="*/ 142240 w 2890520"/>
                  <a:gd name="connsiteY60" fmla="*/ 2753360 h 3434080"/>
                  <a:gd name="connsiteX61" fmla="*/ 96520 w 2890520"/>
                  <a:gd name="connsiteY61" fmla="*/ 2743200 h 3434080"/>
                  <a:gd name="connsiteX62" fmla="*/ 55880 w 2890520"/>
                  <a:gd name="connsiteY62" fmla="*/ 2783840 h 3434080"/>
                  <a:gd name="connsiteX63" fmla="*/ 0 w 2890520"/>
                  <a:gd name="connsiteY63" fmla="*/ 2844800 h 3434080"/>
                  <a:gd name="connsiteX64" fmla="*/ 15240 w 2890520"/>
                  <a:gd name="connsiteY64" fmla="*/ 2880360 h 3434080"/>
                  <a:gd name="connsiteX65" fmla="*/ 55880 w 2890520"/>
                  <a:gd name="connsiteY65" fmla="*/ 2905760 h 3434080"/>
                  <a:gd name="connsiteX66" fmla="*/ 91440 w 2890520"/>
                  <a:gd name="connsiteY66" fmla="*/ 2946400 h 3434080"/>
                  <a:gd name="connsiteX67" fmla="*/ 142240 w 2890520"/>
                  <a:gd name="connsiteY67" fmla="*/ 2976880 h 3434080"/>
                  <a:gd name="connsiteX68" fmla="*/ 193040 w 2890520"/>
                  <a:gd name="connsiteY68" fmla="*/ 3007360 h 3434080"/>
                  <a:gd name="connsiteX69" fmla="*/ 269240 w 2890520"/>
                  <a:gd name="connsiteY69" fmla="*/ 3058160 h 3434080"/>
                  <a:gd name="connsiteX70" fmla="*/ 335280 w 2890520"/>
                  <a:gd name="connsiteY70" fmla="*/ 3139440 h 3434080"/>
                  <a:gd name="connsiteX71" fmla="*/ 426720 w 2890520"/>
                  <a:gd name="connsiteY71" fmla="*/ 3225800 h 3434080"/>
                  <a:gd name="connsiteX72" fmla="*/ 467360 w 2890520"/>
                  <a:gd name="connsiteY72" fmla="*/ 3276600 h 3434080"/>
                  <a:gd name="connsiteX73" fmla="*/ 523240 w 2890520"/>
                  <a:gd name="connsiteY73" fmla="*/ 3291840 h 3434080"/>
                  <a:gd name="connsiteX74" fmla="*/ 589280 w 2890520"/>
                  <a:gd name="connsiteY74" fmla="*/ 3383280 h 3434080"/>
                  <a:gd name="connsiteX75" fmla="*/ 589280 w 2890520"/>
                  <a:gd name="connsiteY75" fmla="*/ 3383280 h 3434080"/>
                  <a:gd name="connsiteX76" fmla="*/ 650240 w 2890520"/>
                  <a:gd name="connsiteY76" fmla="*/ 3434080 h 3434080"/>
                  <a:gd name="connsiteX77" fmla="*/ 690880 w 2890520"/>
                  <a:gd name="connsiteY77" fmla="*/ 3378200 h 3434080"/>
                  <a:gd name="connsiteX78" fmla="*/ 741680 w 2890520"/>
                  <a:gd name="connsiteY78" fmla="*/ 3286760 h 3434080"/>
                  <a:gd name="connsiteX79" fmla="*/ 777240 w 2890520"/>
                  <a:gd name="connsiteY79" fmla="*/ 3246120 h 3434080"/>
                  <a:gd name="connsiteX80" fmla="*/ 812800 w 2890520"/>
                  <a:gd name="connsiteY80" fmla="*/ 3225800 h 3434080"/>
                  <a:gd name="connsiteX81" fmla="*/ 868680 w 2890520"/>
                  <a:gd name="connsiteY81" fmla="*/ 3185160 h 3434080"/>
                  <a:gd name="connsiteX82" fmla="*/ 899160 w 2890520"/>
                  <a:gd name="connsiteY82" fmla="*/ 3134360 h 3434080"/>
                  <a:gd name="connsiteX83" fmla="*/ 894080 w 2890520"/>
                  <a:gd name="connsiteY83" fmla="*/ 3078480 h 3434080"/>
                  <a:gd name="connsiteX84" fmla="*/ 894080 w 2890520"/>
                  <a:gd name="connsiteY84" fmla="*/ 3032760 h 3434080"/>
                  <a:gd name="connsiteX85" fmla="*/ 939800 w 2890520"/>
                  <a:gd name="connsiteY85" fmla="*/ 2971800 h 3434080"/>
                  <a:gd name="connsiteX86" fmla="*/ 980440 w 2890520"/>
                  <a:gd name="connsiteY86" fmla="*/ 2951480 h 3434080"/>
                  <a:gd name="connsiteX87" fmla="*/ 980440 w 2890520"/>
                  <a:gd name="connsiteY87" fmla="*/ 2951480 h 3434080"/>
                  <a:gd name="connsiteX88" fmla="*/ 1076960 w 2890520"/>
                  <a:gd name="connsiteY88" fmla="*/ 2961640 h 3434080"/>
                  <a:gd name="connsiteX89" fmla="*/ 1143000 w 2890520"/>
                  <a:gd name="connsiteY89" fmla="*/ 2981960 h 3434080"/>
                  <a:gd name="connsiteX90" fmla="*/ 1168400 w 2890520"/>
                  <a:gd name="connsiteY90" fmla="*/ 3012440 h 3434080"/>
                  <a:gd name="connsiteX91" fmla="*/ 1158240 w 2890520"/>
                  <a:gd name="connsiteY91" fmla="*/ 3042920 h 3434080"/>
                  <a:gd name="connsiteX92" fmla="*/ 1132840 w 2890520"/>
                  <a:gd name="connsiteY92" fmla="*/ 3058160 h 3434080"/>
                  <a:gd name="connsiteX93" fmla="*/ 1127760 w 2890520"/>
                  <a:gd name="connsiteY93" fmla="*/ 3088640 h 3434080"/>
                  <a:gd name="connsiteX94" fmla="*/ 1153160 w 2890520"/>
                  <a:gd name="connsiteY94" fmla="*/ 3129280 h 3434080"/>
                  <a:gd name="connsiteX95" fmla="*/ 1188720 w 2890520"/>
                  <a:gd name="connsiteY95" fmla="*/ 3154680 h 3434080"/>
                  <a:gd name="connsiteX96" fmla="*/ 1224280 w 2890520"/>
                  <a:gd name="connsiteY96" fmla="*/ 3139440 h 3434080"/>
                  <a:gd name="connsiteX97" fmla="*/ 1249680 w 2890520"/>
                  <a:gd name="connsiteY97" fmla="*/ 3154680 h 3434080"/>
                  <a:gd name="connsiteX98" fmla="*/ 1295400 w 2890520"/>
                  <a:gd name="connsiteY98" fmla="*/ 3114040 h 3434080"/>
                  <a:gd name="connsiteX99" fmla="*/ 1305560 w 2890520"/>
                  <a:gd name="connsiteY99" fmla="*/ 3063240 h 3434080"/>
                  <a:gd name="connsiteX100" fmla="*/ 1315720 w 2890520"/>
                  <a:gd name="connsiteY100" fmla="*/ 3022600 h 3434080"/>
                  <a:gd name="connsiteX101" fmla="*/ 1330960 w 2890520"/>
                  <a:gd name="connsiteY101" fmla="*/ 2997200 h 3434080"/>
                  <a:gd name="connsiteX102" fmla="*/ 1366520 w 2890520"/>
                  <a:gd name="connsiteY102" fmla="*/ 3007360 h 3434080"/>
                  <a:gd name="connsiteX103" fmla="*/ 1407160 w 2890520"/>
                  <a:gd name="connsiteY103" fmla="*/ 3007360 h 3434080"/>
                  <a:gd name="connsiteX104" fmla="*/ 1422400 w 2890520"/>
                  <a:gd name="connsiteY104" fmla="*/ 2961640 h 3434080"/>
                  <a:gd name="connsiteX105" fmla="*/ 1417320 w 2890520"/>
                  <a:gd name="connsiteY105" fmla="*/ 2895600 h 3434080"/>
                  <a:gd name="connsiteX106" fmla="*/ 1447800 w 2890520"/>
                  <a:gd name="connsiteY106" fmla="*/ 2799080 h 3434080"/>
                  <a:gd name="connsiteX107" fmla="*/ 1493520 w 2890520"/>
                  <a:gd name="connsiteY107" fmla="*/ 2738120 h 3434080"/>
                  <a:gd name="connsiteX108" fmla="*/ 1534160 w 2890520"/>
                  <a:gd name="connsiteY108" fmla="*/ 2687320 h 3434080"/>
                  <a:gd name="connsiteX109" fmla="*/ 1584960 w 2890520"/>
                  <a:gd name="connsiteY109" fmla="*/ 2672080 h 3434080"/>
                  <a:gd name="connsiteX110" fmla="*/ 1661160 w 2890520"/>
                  <a:gd name="connsiteY110" fmla="*/ 2606040 h 3434080"/>
                  <a:gd name="connsiteX111" fmla="*/ 1711960 w 2890520"/>
                  <a:gd name="connsiteY111" fmla="*/ 2565400 h 3434080"/>
                  <a:gd name="connsiteX112" fmla="*/ 1772920 w 2890520"/>
                  <a:gd name="connsiteY112" fmla="*/ 2555240 h 3434080"/>
                  <a:gd name="connsiteX113" fmla="*/ 1823720 w 2890520"/>
                  <a:gd name="connsiteY113" fmla="*/ 2575560 h 3434080"/>
                  <a:gd name="connsiteX114" fmla="*/ 1864360 w 2890520"/>
                  <a:gd name="connsiteY114" fmla="*/ 2550160 h 3434080"/>
                  <a:gd name="connsiteX115" fmla="*/ 1879600 w 2890520"/>
                  <a:gd name="connsiteY115" fmla="*/ 2484120 h 3434080"/>
                  <a:gd name="connsiteX116" fmla="*/ 1869440 w 2890520"/>
                  <a:gd name="connsiteY116" fmla="*/ 2418080 h 3434080"/>
                  <a:gd name="connsiteX117" fmla="*/ 1833880 w 2890520"/>
                  <a:gd name="connsiteY117" fmla="*/ 2387600 h 3434080"/>
                  <a:gd name="connsiteX118" fmla="*/ 1833880 w 2890520"/>
                  <a:gd name="connsiteY118" fmla="*/ 2346960 h 3434080"/>
                  <a:gd name="connsiteX119" fmla="*/ 1869440 w 2890520"/>
                  <a:gd name="connsiteY119" fmla="*/ 2311400 h 3434080"/>
                  <a:gd name="connsiteX120" fmla="*/ 1899920 w 2890520"/>
                  <a:gd name="connsiteY120" fmla="*/ 2270760 h 3434080"/>
                  <a:gd name="connsiteX121" fmla="*/ 1935480 w 2890520"/>
                  <a:gd name="connsiteY121" fmla="*/ 2270760 h 3434080"/>
                  <a:gd name="connsiteX122" fmla="*/ 1991360 w 2890520"/>
                  <a:gd name="connsiteY122" fmla="*/ 2260600 h 3434080"/>
                  <a:gd name="connsiteX123" fmla="*/ 2016760 w 2890520"/>
                  <a:gd name="connsiteY123" fmla="*/ 2219960 h 3434080"/>
                  <a:gd name="connsiteX124" fmla="*/ 2026920 w 2890520"/>
                  <a:gd name="connsiteY124" fmla="*/ 2179320 h 3434080"/>
                  <a:gd name="connsiteX125" fmla="*/ 2052320 w 2890520"/>
                  <a:gd name="connsiteY125" fmla="*/ 2138680 h 3434080"/>
                  <a:gd name="connsiteX126" fmla="*/ 2098040 w 2890520"/>
                  <a:gd name="connsiteY126" fmla="*/ 2133600 h 3434080"/>
                  <a:gd name="connsiteX127" fmla="*/ 2133600 w 2890520"/>
                  <a:gd name="connsiteY127" fmla="*/ 2148840 h 3434080"/>
                  <a:gd name="connsiteX128" fmla="*/ 2189480 w 2890520"/>
                  <a:gd name="connsiteY128" fmla="*/ 2133600 h 3434080"/>
                  <a:gd name="connsiteX129" fmla="*/ 2189480 w 2890520"/>
                  <a:gd name="connsiteY129" fmla="*/ 2077720 h 3434080"/>
                  <a:gd name="connsiteX130" fmla="*/ 2174240 w 2890520"/>
                  <a:gd name="connsiteY130" fmla="*/ 2047240 h 3434080"/>
                  <a:gd name="connsiteX131" fmla="*/ 2174240 w 2890520"/>
                  <a:gd name="connsiteY131" fmla="*/ 1905000 h 3434080"/>
                  <a:gd name="connsiteX132" fmla="*/ 2174240 w 2890520"/>
                  <a:gd name="connsiteY132" fmla="*/ 1803400 h 3434080"/>
                  <a:gd name="connsiteX133" fmla="*/ 2199640 w 2890520"/>
                  <a:gd name="connsiteY133" fmla="*/ 1747520 h 3434080"/>
                  <a:gd name="connsiteX134" fmla="*/ 2189480 w 2890520"/>
                  <a:gd name="connsiteY134" fmla="*/ 1691640 h 3434080"/>
                  <a:gd name="connsiteX135" fmla="*/ 2159000 w 2890520"/>
                  <a:gd name="connsiteY135" fmla="*/ 1600200 h 3434080"/>
                  <a:gd name="connsiteX136" fmla="*/ 2159000 w 2890520"/>
                  <a:gd name="connsiteY136" fmla="*/ 1534160 h 3434080"/>
                  <a:gd name="connsiteX137" fmla="*/ 2169160 w 2890520"/>
                  <a:gd name="connsiteY137" fmla="*/ 1468120 h 3434080"/>
                  <a:gd name="connsiteX138" fmla="*/ 2209800 w 2890520"/>
                  <a:gd name="connsiteY138" fmla="*/ 1407160 h 3434080"/>
                  <a:gd name="connsiteX139" fmla="*/ 2240280 w 2890520"/>
                  <a:gd name="connsiteY139" fmla="*/ 1381760 h 3434080"/>
                  <a:gd name="connsiteX140" fmla="*/ 2291080 w 2890520"/>
                  <a:gd name="connsiteY140" fmla="*/ 1381760 h 3434080"/>
                  <a:gd name="connsiteX141" fmla="*/ 2321560 w 2890520"/>
                  <a:gd name="connsiteY141" fmla="*/ 1417320 h 3434080"/>
                  <a:gd name="connsiteX142" fmla="*/ 2367280 w 2890520"/>
                  <a:gd name="connsiteY142" fmla="*/ 1427480 h 3434080"/>
                  <a:gd name="connsiteX143" fmla="*/ 2438400 w 2890520"/>
                  <a:gd name="connsiteY143" fmla="*/ 1427480 h 3434080"/>
                  <a:gd name="connsiteX144" fmla="*/ 2453640 w 2890520"/>
                  <a:gd name="connsiteY144" fmla="*/ 1381760 h 3434080"/>
                  <a:gd name="connsiteX145" fmla="*/ 2438400 w 2890520"/>
                  <a:gd name="connsiteY145" fmla="*/ 1361440 h 3434080"/>
                  <a:gd name="connsiteX146" fmla="*/ 2458720 w 2890520"/>
                  <a:gd name="connsiteY146" fmla="*/ 1290320 h 3434080"/>
                  <a:gd name="connsiteX147" fmla="*/ 2524760 w 2890520"/>
                  <a:gd name="connsiteY147" fmla="*/ 1229360 h 3434080"/>
                  <a:gd name="connsiteX148" fmla="*/ 2580640 w 2890520"/>
                  <a:gd name="connsiteY148" fmla="*/ 1198880 h 3434080"/>
                  <a:gd name="connsiteX149" fmla="*/ 2636520 w 2890520"/>
                  <a:gd name="connsiteY149" fmla="*/ 1214120 h 3434080"/>
                  <a:gd name="connsiteX150" fmla="*/ 2677160 w 2890520"/>
                  <a:gd name="connsiteY150" fmla="*/ 1203960 h 3434080"/>
                  <a:gd name="connsiteX151" fmla="*/ 2733040 w 2890520"/>
                  <a:gd name="connsiteY151" fmla="*/ 1229360 h 3434080"/>
                  <a:gd name="connsiteX152" fmla="*/ 2783840 w 2890520"/>
                  <a:gd name="connsiteY152" fmla="*/ 1224280 h 3434080"/>
                  <a:gd name="connsiteX153" fmla="*/ 2839720 w 2890520"/>
                  <a:gd name="connsiteY153" fmla="*/ 1168400 h 3434080"/>
                  <a:gd name="connsiteX154" fmla="*/ 2890520 w 2890520"/>
                  <a:gd name="connsiteY154" fmla="*/ 1122680 h 3434080"/>
                  <a:gd name="connsiteX155" fmla="*/ 2839720 w 2890520"/>
                  <a:gd name="connsiteY155" fmla="*/ 1066800 h 3434080"/>
                  <a:gd name="connsiteX156" fmla="*/ 2829560 w 2890520"/>
                  <a:gd name="connsiteY156" fmla="*/ 960120 h 3434080"/>
                  <a:gd name="connsiteX157" fmla="*/ 2819400 w 2890520"/>
                  <a:gd name="connsiteY157" fmla="*/ 914400 h 3434080"/>
                  <a:gd name="connsiteX158" fmla="*/ 2824480 w 2890520"/>
                  <a:gd name="connsiteY158" fmla="*/ 812800 h 3434080"/>
                  <a:gd name="connsiteX159" fmla="*/ 2814320 w 2890520"/>
                  <a:gd name="connsiteY159" fmla="*/ 762000 h 3434080"/>
                  <a:gd name="connsiteX160" fmla="*/ 2758440 w 2890520"/>
                  <a:gd name="connsiteY160" fmla="*/ 741680 h 3434080"/>
                  <a:gd name="connsiteX161" fmla="*/ 2677160 w 2890520"/>
                  <a:gd name="connsiteY161" fmla="*/ 711200 h 3434080"/>
                  <a:gd name="connsiteX162" fmla="*/ 2621280 w 2890520"/>
                  <a:gd name="connsiteY162" fmla="*/ 665480 h 3434080"/>
                  <a:gd name="connsiteX163" fmla="*/ 2555240 w 2890520"/>
                  <a:gd name="connsiteY163" fmla="*/ 568960 h 3434080"/>
                  <a:gd name="connsiteX164" fmla="*/ 2524760 w 2890520"/>
                  <a:gd name="connsiteY164" fmla="*/ 513080 h 3434080"/>
                  <a:gd name="connsiteX165" fmla="*/ 2473960 w 2890520"/>
                  <a:gd name="connsiteY165" fmla="*/ 452120 h 3434080"/>
                  <a:gd name="connsiteX166" fmla="*/ 2443480 w 2890520"/>
                  <a:gd name="connsiteY166" fmla="*/ 406400 h 3434080"/>
                  <a:gd name="connsiteX167" fmla="*/ 2438400 w 2890520"/>
                  <a:gd name="connsiteY167" fmla="*/ 381000 h 3434080"/>
                  <a:gd name="connsiteX168" fmla="*/ 2443480 w 2890520"/>
                  <a:gd name="connsiteY168" fmla="*/ 309880 h 3434080"/>
                  <a:gd name="connsiteX169" fmla="*/ 2443480 w 2890520"/>
                  <a:gd name="connsiteY169" fmla="*/ 248920 h 3434080"/>
                  <a:gd name="connsiteX170" fmla="*/ 2413000 w 2890520"/>
                  <a:gd name="connsiteY170" fmla="*/ 223520 h 3434080"/>
                  <a:gd name="connsiteX171" fmla="*/ 2367280 w 2890520"/>
                  <a:gd name="connsiteY171" fmla="*/ 223520 h 3434080"/>
                  <a:gd name="connsiteX172" fmla="*/ 2311400 w 2890520"/>
                  <a:gd name="connsiteY172" fmla="*/ 213360 h 3434080"/>
                  <a:gd name="connsiteX173" fmla="*/ 2260600 w 2890520"/>
                  <a:gd name="connsiteY173" fmla="*/ 208280 h 3434080"/>
                  <a:gd name="connsiteX174" fmla="*/ 2199640 w 2890520"/>
                  <a:gd name="connsiteY174" fmla="*/ 116840 h 3434080"/>
                  <a:gd name="connsiteX175" fmla="*/ 2113280 w 2890520"/>
                  <a:gd name="connsiteY175" fmla="*/ 45720 h 3434080"/>
                  <a:gd name="connsiteX176" fmla="*/ 2072640 w 2890520"/>
                  <a:gd name="connsiteY176" fmla="*/ 15240 h 3434080"/>
                  <a:gd name="connsiteX177" fmla="*/ 2032000 w 2890520"/>
                  <a:gd name="connsiteY177" fmla="*/ 0 h 3434080"/>
                  <a:gd name="connsiteX178" fmla="*/ 1981200 w 2890520"/>
                  <a:gd name="connsiteY178" fmla="*/ 55880 h 3434080"/>
                  <a:gd name="connsiteX0" fmla="*/ 1981200 w 2871470"/>
                  <a:gd name="connsiteY0" fmla="*/ 55880 h 3434080"/>
                  <a:gd name="connsiteX1" fmla="*/ 1899920 w 2871470"/>
                  <a:gd name="connsiteY1" fmla="*/ 127000 h 3434080"/>
                  <a:gd name="connsiteX2" fmla="*/ 1854200 w 2871470"/>
                  <a:gd name="connsiteY2" fmla="*/ 162560 h 3434080"/>
                  <a:gd name="connsiteX3" fmla="*/ 1798320 w 2871470"/>
                  <a:gd name="connsiteY3" fmla="*/ 198120 h 3434080"/>
                  <a:gd name="connsiteX4" fmla="*/ 1747520 w 2871470"/>
                  <a:gd name="connsiteY4" fmla="*/ 223520 h 3434080"/>
                  <a:gd name="connsiteX5" fmla="*/ 1732280 w 2871470"/>
                  <a:gd name="connsiteY5" fmla="*/ 274320 h 3434080"/>
                  <a:gd name="connsiteX6" fmla="*/ 1691640 w 2871470"/>
                  <a:gd name="connsiteY6" fmla="*/ 355600 h 3434080"/>
                  <a:gd name="connsiteX7" fmla="*/ 1676400 w 2871470"/>
                  <a:gd name="connsiteY7" fmla="*/ 391160 h 3434080"/>
                  <a:gd name="connsiteX8" fmla="*/ 1645920 w 2871470"/>
                  <a:gd name="connsiteY8" fmla="*/ 416560 h 3434080"/>
                  <a:gd name="connsiteX9" fmla="*/ 1564640 w 2871470"/>
                  <a:gd name="connsiteY9" fmla="*/ 421640 h 3434080"/>
                  <a:gd name="connsiteX10" fmla="*/ 1488440 w 2871470"/>
                  <a:gd name="connsiteY10" fmla="*/ 411480 h 3434080"/>
                  <a:gd name="connsiteX11" fmla="*/ 1432560 w 2871470"/>
                  <a:gd name="connsiteY11" fmla="*/ 416560 h 3434080"/>
                  <a:gd name="connsiteX12" fmla="*/ 1386840 w 2871470"/>
                  <a:gd name="connsiteY12" fmla="*/ 452120 h 3434080"/>
                  <a:gd name="connsiteX13" fmla="*/ 1259840 w 2871470"/>
                  <a:gd name="connsiteY13" fmla="*/ 548640 h 3434080"/>
                  <a:gd name="connsiteX14" fmla="*/ 1137920 w 2871470"/>
                  <a:gd name="connsiteY14" fmla="*/ 614680 h 3434080"/>
                  <a:gd name="connsiteX15" fmla="*/ 1031240 w 2871470"/>
                  <a:gd name="connsiteY15" fmla="*/ 665480 h 3434080"/>
                  <a:gd name="connsiteX16" fmla="*/ 975360 w 2871470"/>
                  <a:gd name="connsiteY16" fmla="*/ 701040 h 3434080"/>
                  <a:gd name="connsiteX17" fmla="*/ 929640 w 2871470"/>
                  <a:gd name="connsiteY17" fmla="*/ 721360 h 3434080"/>
                  <a:gd name="connsiteX18" fmla="*/ 939800 w 2871470"/>
                  <a:gd name="connsiteY18" fmla="*/ 817880 h 3434080"/>
                  <a:gd name="connsiteX19" fmla="*/ 955040 w 2871470"/>
                  <a:gd name="connsiteY19" fmla="*/ 863600 h 3434080"/>
                  <a:gd name="connsiteX20" fmla="*/ 980440 w 2871470"/>
                  <a:gd name="connsiteY20" fmla="*/ 904240 h 3434080"/>
                  <a:gd name="connsiteX21" fmla="*/ 975360 w 2871470"/>
                  <a:gd name="connsiteY21" fmla="*/ 980440 h 3434080"/>
                  <a:gd name="connsiteX22" fmla="*/ 990600 w 2871470"/>
                  <a:gd name="connsiteY22" fmla="*/ 1021080 h 3434080"/>
                  <a:gd name="connsiteX23" fmla="*/ 990600 w 2871470"/>
                  <a:gd name="connsiteY23" fmla="*/ 1066800 h 3434080"/>
                  <a:gd name="connsiteX24" fmla="*/ 960120 w 2871470"/>
                  <a:gd name="connsiteY24" fmla="*/ 1087120 h 3434080"/>
                  <a:gd name="connsiteX25" fmla="*/ 914400 w 2871470"/>
                  <a:gd name="connsiteY25" fmla="*/ 1087120 h 3434080"/>
                  <a:gd name="connsiteX26" fmla="*/ 894080 w 2871470"/>
                  <a:gd name="connsiteY26" fmla="*/ 1061720 h 3434080"/>
                  <a:gd name="connsiteX27" fmla="*/ 843280 w 2871470"/>
                  <a:gd name="connsiteY27" fmla="*/ 1046480 h 3434080"/>
                  <a:gd name="connsiteX28" fmla="*/ 777240 w 2871470"/>
                  <a:gd name="connsiteY28" fmla="*/ 1046480 h 3434080"/>
                  <a:gd name="connsiteX29" fmla="*/ 777240 w 2871470"/>
                  <a:gd name="connsiteY29" fmla="*/ 1046480 h 3434080"/>
                  <a:gd name="connsiteX30" fmla="*/ 756920 w 2871470"/>
                  <a:gd name="connsiteY30" fmla="*/ 1117600 h 3434080"/>
                  <a:gd name="connsiteX31" fmla="*/ 726440 w 2871470"/>
                  <a:gd name="connsiteY31" fmla="*/ 1148080 h 3434080"/>
                  <a:gd name="connsiteX32" fmla="*/ 716280 w 2871470"/>
                  <a:gd name="connsiteY32" fmla="*/ 1183640 h 3434080"/>
                  <a:gd name="connsiteX33" fmla="*/ 736600 w 2871470"/>
                  <a:gd name="connsiteY33" fmla="*/ 1209040 h 3434080"/>
                  <a:gd name="connsiteX34" fmla="*/ 817880 w 2871470"/>
                  <a:gd name="connsiteY34" fmla="*/ 1285240 h 3434080"/>
                  <a:gd name="connsiteX35" fmla="*/ 833120 w 2871470"/>
                  <a:gd name="connsiteY35" fmla="*/ 1341120 h 3434080"/>
                  <a:gd name="connsiteX36" fmla="*/ 817880 w 2871470"/>
                  <a:gd name="connsiteY36" fmla="*/ 1397000 h 3434080"/>
                  <a:gd name="connsiteX37" fmla="*/ 782320 w 2871470"/>
                  <a:gd name="connsiteY37" fmla="*/ 1483360 h 3434080"/>
                  <a:gd name="connsiteX38" fmla="*/ 756920 w 2871470"/>
                  <a:gd name="connsiteY38" fmla="*/ 1549400 h 3434080"/>
                  <a:gd name="connsiteX39" fmla="*/ 746760 w 2871470"/>
                  <a:gd name="connsiteY39" fmla="*/ 1615440 h 3434080"/>
                  <a:gd name="connsiteX40" fmla="*/ 685800 w 2871470"/>
                  <a:gd name="connsiteY40" fmla="*/ 1686560 h 3434080"/>
                  <a:gd name="connsiteX41" fmla="*/ 650240 w 2871470"/>
                  <a:gd name="connsiteY41" fmla="*/ 1742440 h 3434080"/>
                  <a:gd name="connsiteX42" fmla="*/ 629920 w 2871470"/>
                  <a:gd name="connsiteY42" fmla="*/ 1828800 h 3434080"/>
                  <a:gd name="connsiteX43" fmla="*/ 640080 w 2871470"/>
                  <a:gd name="connsiteY43" fmla="*/ 1981200 h 3434080"/>
                  <a:gd name="connsiteX44" fmla="*/ 640080 w 2871470"/>
                  <a:gd name="connsiteY44" fmla="*/ 2199640 h 3434080"/>
                  <a:gd name="connsiteX45" fmla="*/ 650240 w 2871470"/>
                  <a:gd name="connsiteY45" fmla="*/ 2499360 h 3434080"/>
                  <a:gd name="connsiteX46" fmla="*/ 640080 w 2871470"/>
                  <a:gd name="connsiteY46" fmla="*/ 2565400 h 3434080"/>
                  <a:gd name="connsiteX47" fmla="*/ 624840 w 2871470"/>
                  <a:gd name="connsiteY47" fmla="*/ 2616200 h 3434080"/>
                  <a:gd name="connsiteX48" fmla="*/ 624840 w 2871470"/>
                  <a:gd name="connsiteY48" fmla="*/ 2667000 h 3434080"/>
                  <a:gd name="connsiteX49" fmla="*/ 609600 w 2871470"/>
                  <a:gd name="connsiteY49" fmla="*/ 2753360 h 3434080"/>
                  <a:gd name="connsiteX50" fmla="*/ 584200 w 2871470"/>
                  <a:gd name="connsiteY50" fmla="*/ 2799080 h 3434080"/>
                  <a:gd name="connsiteX51" fmla="*/ 528320 w 2871470"/>
                  <a:gd name="connsiteY51" fmla="*/ 2814320 h 3434080"/>
                  <a:gd name="connsiteX52" fmla="*/ 462280 w 2871470"/>
                  <a:gd name="connsiteY52" fmla="*/ 2824480 h 3434080"/>
                  <a:gd name="connsiteX53" fmla="*/ 391160 w 2871470"/>
                  <a:gd name="connsiteY53" fmla="*/ 2824480 h 3434080"/>
                  <a:gd name="connsiteX54" fmla="*/ 335280 w 2871470"/>
                  <a:gd name="connsiteY54" fmla="*/ 2844800 h 3434080"/>
                  <a:gd name="connsiteX55" fmla="*/ 264160 w 2871470"/>
                  <a:gd name="connsiteY55" fmla="*/ 2854960 h 3434080"/>
                  <a:gd name="connsiteX56" fmla="*/ 213360 w 2871470"/>
                  <a:gd name="connsiteY56" fmla="*/ 2860040 h 3434080"/>
                  <a:gd name="connsiteX57" fmla="*/ 213360 w 2871470"/>
                  <a:gd name="connsiteY57" fmla="*/ 2860040 h 3434080"/>
                  <a:gd name="connsiteX58" fmla="*/ 167640 w 2871470"/>
                  <a:gd name="connsiteY58" fmla="*/ 2804160 h 3434080"/>
                  <a:gd name="connsiteX59" fmla="*/ 142240 w 2871470"/>
                  <a:gd name="connsiteY59" fmla="*/ 2753360 h 3434080"/>
                  <a:gd name="connsiteX60" fmla="*/ 142240 w 2871470"/>
                  <a:gd name="connsiteY60" fmla="*/ 2753360 h 3434080"/>
                  <a:gd name="connsiteX61" fmla="*/ 96520 w 2871470"/>
                  <a:gd name="connsiteY61" fmla="*/ 2743200 h 3434080"/>
                  <a:gd name="connsiteX62" fmla="*/ 55880 w 2871470"/>
                  <a:gd name="connsiteY62" fmla="*/ 2783840 h 3434080"/>
                  <a:gd name="connsiteX63" fmla="*/ 0 w 2871470"/>
                  <a:gd name="connsiteY63" fmla="*/ 2844800 h 3434080"/>
                  <a:gd name="connsiteX64" fmla="*/ 15240 w 2871470"/>
                  <a:gd name="connsiteY64" fmla="*/ 2880360 h 3434080"/>
                  <a:gd name="connsiteX65" fmla="*/ 55880 w 2871470"/>
                  <a:gd name="connsiteY65" fmla="*/ 2905760 h 3434080"/>
                  <a:gd name="connsiteX66" fmla="*/ 91440 w 2871470"/>
                  <a:gd name="connsiteY66" fmla="*/ 2946400 h 3434080"/>
                  <a:gd name="connsiteX67" fmla="*/ 142240 w 2871470"/>
                  <a:gd name="connsiteY67" fmla="*/ 2976880 h 3434080"/>
                  <a:gd name="connsiteX68" fmla="*/ 193040 w 2871470"/>
                  <a:gd name="connsiteY68" fmla="*/ 3007360 h 3434080"/>
                  <a:gd name="connsiteX69" fmla="*/ 269240 w 2871470"/>
                  <a:gd name="connsiteY69" fmla="*/ 3058160 h 3434080"/>
                  <a:gd name="connsiteX70" fmla="*/ 335280 w 2871470"/>
                  <a:gd name="connsiteY70" fmla="*/ 3139440 h 3434080"/>
                  <a:gd name="connsiteX71" fmla="*/ 426720 w 2871470"/>
                  <a:gd name="connsiteY71" fmla="*/ 3225800 h 3434080"/>
                  <a:gd name="connsiteX72" fmla="*/ 467360 w 2871470"/>
                  <a:gd name="connsiteY72" fmla="*/ 3276600 h 3434080"/>
                  <a:gd name="connsiteX73" fmla="*/ 523240 w 2871470"/>
                  <a:gd name="connsiteY73" fmla="*/ 3291840 h 3434080"/>
                  <a:gd name="connsiteX74" fmla="*/ 589280 w 2871470"/>
                  <a:gd name="connsiteY74" fmla="*/ 3383280 h 3434080"/>
                  <a:gd name="connsiteX75" fmla="*/ 589280 w 2871470"/>
                  <a:gd name="connsiteY75" fmla="*/ 3383280 h 3434080"/>
                  <a:gd name="connsiteX76" fmla="*/ 650240 w 2871470"/>
                  <a:gd name="connsiteY76" fmla="*/ 3434080 h 3434080"/>
                  <a:gd name="connsiteX77" fmla="*/ 690880 w 2871470"/>
                  <a:gd name="connsiteY77" fmla="*/ 3378200 h 3434080"/>
                  <a:gd name="connsiteX78" fmla="*/ 741680 w 2871470"/>
                  <a:gd name="connsiteY78" fmla="*/ 3286760 h 3434080"/>
                  <a:gd name="connsiteX79" fmla="*/ 777240 w 2871470"/>
                  <a:gd name="connsiteY79" fmla="*/ 3246120 h 3434080"/>
                  <a:gd name="connsiteX80" fmla="*/ 812800 w 2871470"/>
                  <a:gd name="connsiteY80" fmla="*/ 3225800 h 3434080"/>
                  <a:gd name="connsiteX81" fmla="*/ 868680 w 2871470"/>
                  <a:gd name="connsiteY81" fmla="*/ 3185160 h 3434080"/>
                  <a:gd name="connsiteX82" fmla="*/ 899160 w 2871470"/>
                  <a:gd name="connsiteY82" fmla="*/ 3134360 h 3434080"/>
                  <a:gd name="connsiteX83" fmla="*/ 894080 w 2871470"/>
                  <a:gd name="connsiteY83" fmla="*/ 3078480 h 3434080"/>
                  <a:gd name="connsiteX84" fmla="*/ 894080 w 2871470"/>
                  <a:gd name="connsiteY84" fmla="*/ 3032760 h 3434080"/>
                  <a:gd name="connsiteX85" fmla="*/ 939800 w 2871470"/>
                  <a:gd name="connsiteY85" fmla="*/ 2971800 h 3434080"/>
                  <a:gd name="connsiteX86" fmla="*/ 980440 w 2871470"/>
                  <a:gd name="connsiteY86" fmla="*/ 2951480 h 3434080"/>
                  <a:gd name="connsiteX87" fmla="*/ 980440 w 2871470"/>
                  <a:gd name="connsiteY87" fmla="*/ 2951480 h 3434080"/>
                  <a:gd name="connsiteX88" fmla="*/ 1076960 w 2871470"/>
                  <a:gd name="connsiteY88" fmla="*/ 2961640 h 3434080"/>
                  <a:gd name="connsiteX89" fmla="*/ 1143000 w 2871470"/>
                  <a:gd name="connsiteY89" fmla="*/ 2981960 h 3434080"/>
                  <a:gd name="connsiteX90" fmla="*/ 1168400 w 2871470"/>
                  <a:gd name="connsiteY90" fmla="*/ 3012440 h 3434080"/>
                  <a:gd name="connsiteX91" fmla="*/ 1158240 w 2871470"/>
                  <a:gd name="connsiteY91" fmla="*/ 3042920 h 3434080"/>
                  <a:gd name="connsiteX92" fmla="*/ 1132840 w 2871470"/>
                  <a:gd name="connsiteY92" fmla="*/ 3058160 h 3434080"/>
                  <a:gd name="connsiteX93" fmla="*/ 1127760 w 2871470"/>
                  <a:gd name="connsiteY93" fmla="*/ 3088640 h 3434080"/>
                  <a:gd name="connsiteX94" fmla="*/ 1153160 w 2871470"/>
                  <a:gd name="connsiteY94" fmla="*/ 3129280 h 3434080"/>
                  <a:gd name="connsiteX95" fmla="*/ 1188720 w 2871470"/>
                  <a:gd name="connsiteY95" fmla="*/ 3154680 h 3434080"/>
                  <a:gd name="connsiteX96" fmla="*/ 1224280 w 2871470"/>
                  <a:gd name="connsiteY96" fmla="*/ 3139440 h 3434080"/>
                  <a:gd name="connsiteX97" fmla="*/ 1249680 w 2871470"/>
                  <a:gd name="connsiteY97" fmla="*/ 3154680 h 3434080"/>
                  <a:gd name="connsiteX98" fmla="*/ 1295400 w 2871470"/>
                  <a:gd name="connsiteY98" fmla="*/ 3114040 h 3434080"/>
                  <a:gd name="connsiteX99" fmla="*/ 1305560 w 2871470"/>
                  <a:gd name="connsiteY99" fmla="*/ 3063240 h 3434080"/>
                  <a:gd name="connsiteX100" fmla="*/ 1315720 w 2871470"/>
                  <a:gd name="connsiteY100" fmla="*/ 3022600 h 3434080"/>
                  <a:gd name="connsiteX101" fmla="*/ 1330960 w 2871470"/>
                  <a:gd name="connsiteY101" fmla="*/ 2997200 h 3434080"/>
                  <a:gd name="connsiteX102" fmla="*/ 1366520 w 2871470"/>
                  <a:gd name="connsiteY102" fmla="*/ 3007360 h 3434080"/>
                  <a:gd name="connsiteX103" fmla="*/ 1407160 w 2871470"/>
                  <a:gd name="connsiteY103" fmla="*/ 3007360 h 3434080"/>
                  <a:gd name="connsiteX104" fmla="*/ 1422400 w 2871470"/>
                  <a:gd name="connsiteY104" fmla="*/ 2961640 h 3434080"/>
                  <a:gd name="connsiteX105" fmla="*/ 1417320 w 2871470"/>
                  <a:gd name="connsiteY105" fmla="*/ 2895600 h 3434080"/>
                  <a:gd name="connsiteX106" fmla="*/ 1447800 w 2871470"/>
                  <a:gd name="connsiteY106" fmla="*/ 2799080 h 3434080"/>
                  <a:gd name="connsiteX107" fmla="*/ 1493520 w 2871470"/>
                  <a:gd name="connsiteY107" fmla="*/ 2738120 h 3434080"/>
                  <a:gd name="connsiteX108" fmla="*/ 1534160 w 2871470"/>
                  <a:gd name="connsiteY108" fmla="*/ 2687320 h 3434080"/>
                  <a:gd name="connsiteX109" fmla="*/ 1584960 w 2871470"/>
                  <a:gd name="connsiteY109" fmla="*/ 2672080 h 3434080"/>
                  <a:gd name="connsiteX110" fmla="*/ 1661160 w 2871470"/>
                  <a:gd name="connsiteY110" fmla="*/ 2606040 h 3434080"/>
                  <a:gd name="connsiteX111" fmla="*/ 1711960 w 2871470"/>
                  <a:gd name="connsiteY111" fmla="*/ 2565400 h 3434080"/>
                  <a:gd name="connsiteX112" fmla="*/ 1772920 w 2871470"/>
                  <a:gd name="connsiteY112" fmla="*/ 2555240 h 3434080"/>
                  <a:gd name="connsiteX113" fmla="*/ 1823720 w 2871470"/>
                  <a:gd name="connsiteY113" fmla="*/ 2575560 h 3434080"/>
                  <a:gd name="connsiteX114" fmla="*/ 1864360 w 2871470"/>
                  <a:gd name="connsiteY114" fmla="*/ 2550160 h 3434080"/>
                  <a:gd name="connsiteX115" fmla="*/ 1879600 w 2871470"/>
                  <a:gd name="connsiteY115" fmla="*/ 2484120 h 3434080"/>
                  <a:gd name="connsiteX116" fmla="*/ 1869440 w 2871470"/>
                  <a:gd name="connsiteY116" fmla="*/ 2418080 h 3434080"/>
                  <a:gd name="connsiteX117" fmla="*/ 1833880 w 2871470"/>
                  <a:gd name="connsiteY117" fmla="*/ 2387600 h 3434080"/>
                  <a:gd name="connsiteX118" fmla="*/ 1833880 w 2871470"/>
                  <a:gd name="connsiteY118" fmla="*/ 2346960 h 3434080"/>
                  <a:gd name="connsiteX119" fmla="*/ 1869440 w 2871470"/>
                  <a:gd name="connsiteY119" fmla="*/ 2311400 h 3434080"/>
                  <a:gd name="connsiteX120" fmla="*/ 1899920 w 2871470"/>
                  <a:gd name="connsiteY120" fmla="*/ 2270760 h 3434080"/>
                  <a:gd name="connsiteX121" fmla="*/ 1935480 w 2871470"/>
                  <a:gd name="connsiteY121" fmla="*/ 2270760 h 3434080"/>
                  <a:gd name="connsiteX122" fmla="*/ 1991360 w 2871470"/>
                  <a:gd name="connsiteY122" fmla="*/ 2260600 h 3434080"/>
                  <a:gd name="connsiteX123" fmla="*/ 2016760 w 2871470"/>
                  <a:gd name="connsiteY123" fmla="*/ 2219960 h 3434080"/>
                  <a:gd name="connsiteX124" fmla="*/ 2026920 w 2871470"/>
                  <a:gd name="connsiteY124" fmla="*/ 2179320 h 3434080"/>
                  <a:gd name="connsiteX125" fmla="*/ 2052320 w 2871470"/>
                  <a:gd name="connsiteY125" fmla="*/ 2138680 h 3434080"/>
                  <a:gd name="connsiteX126" fmla="*/ 2098040 w 2871470"/>
                  <a:gd name="connsiteY126" fmla="*/ 2133600 h 3434080"/>
                  <a:gd name="connsiteX127" fmla="*/ 2133600 w 2871470"/>
                  <a:gd name="connsiteY127" fmla="*/ 2148840 h 3434080"/>
                  <a:gd name="connsiteX128" fmla="*/ 2189480 w 2871470"/>
                  <a:gd name="connsiteY128" fmla="*/ 2133600 h 3434080"/>
                  <a:gd name="connsiteX129" fmla="*/ 2189480 w 2871470"/>
                  <a:gd name="connsiteY129" fmla="*/ 2077720 h 3434080"/>
                  <a:gd name="connsiteX130" fmla="*/ 2174240 w 2871470"/>
                  <a:gd name="connsiteY130" fmla="*/ 2047240 h 3434080"/>
                  <a:gd name="connsiteX131" fmla="*/ 2174240 w 2871470"/>
                  <a:gd name="connsiteY131" fmla="*/ 1905000 h 3434080"/>
                  <a:gd name="connsiteX132" fmla="*/ 2174240 w 2871470"/>
                  <a:gd name="connsiteY132" fmla="*/ 1803400 h 3434080"/>
                  <a:gd name="connsiteX133" fmla="*/ 2199640 w 2871470"/>
                  <a:gd name="connsiteY133" fmla="*/ 1747520 h 3434080"/>
                  <a:gd name="connsiteX134" fmla="*/ 2189480 w 2871470"/>
                  <a:gd name="connsiteY134" fmla="*/ 1691640 h 3434080"/>
                  <a:gd name="connsiteX135" fmla="*/ 2159000 w 2871470"/>
                  <a:gd name="connsiteY135" fmla="*/ 1600200 h 3434080"/>
                  <a:gd name="connsiteX136" fmla="*/ 2159000 w 2871470"/>
                  <a:gd name="connsiteY136" fmla="*/ 1534160 h 3434080"/>
                  <a:gd name="connsiteX137" fmla="*/ 2169160 w 2871470"/>
                  <a:gd name="connsiteY137" fmla="*/ 1468120 h 3434080"/>
                  <a:gd name="connsiteX138" fmla="*/ 2209800 w 2871470"/>
                  <a:gd name="connsiteY138" fmla="*/ 1407160 h 3434080"/>
                  <a:gd name="connsiteX139" fmla="*/ 2240280 w 2871470"/>
                  <a:gd name="connsiteY139" fmla="*/ 1381760 h 3434080"/>
                  <a:gd name="connsiteX140" fmla="*/ 2291080 w 2871470"/>
                  <a:gd name="connsiteY140" fmla="*/ 1381760 h 3434080"/>
                  <a:gd name="connsiteX141" fmla="*/ 2321560 w 2871470"/>
                  <a:gd name="connsiteY141" fmla="*/ 1417320 h 3434080"/>
                  <a:gd name="connsiteX142" fmla="*/ 2367280 w 2871470"/>
                  <a:gd name="connsiteY142" fmla="*/ 1427480 h 3434080"/>
                  <a:gd name="connsiteX143" fmla="*/ 2438400 w 2871470"/>
                  <a:gd name="connsiteY143" fmla="*/ 1427480 h 3434080"/>
                  <a:gd name="connsiteX144" fmla="*/ 2453640 w 2871470"/>
                  <a:gd name="connsiteY144" fmla="*/ 1381760 h 3434080"/>
                  <a:gd name="connsiteX145" fmla="*/ 2438400 w 2871470"/>
                  <a:gd name="connsiteY145" fmla="*/ 1361440 h 3434080"/>
                  <a:gd name="connsiteX146" fmla="*/ 2458720 w 2871470"/>
                  <a:gd name="connsiteY146" fmla="*/ 1290320 h 3434080"/>
                  <a:gd name="connsiteX147" fmla="*/ 2524760 w 2871470"/>
                  <a:gd name="connsiteY147" fmla="*/ 1229360 h 3434080"/>
                  <a:gd name="connsiteX148" fmla="*/ 2580640 w 2871470"/>
                  <a:gd name="connsiteY148" fmla="*/ 1198880 h 3434080"/>
                  <a:gd name="connsiteX149" fmla="*/ 2636520 w 2871470"/>
                  <a:gd name="connsiteY149" fmla="*/ 1214120 h 3434080"/>
                  <a:gd name="connsiteX150" fmla="*/ 2677160 w 2871470"/>
                  <a:gd name="connsiteY150" fmla="*/ 1203960 h 3434080"/>
                  <a:gd name="connsiteX151" fmla="*/ 2733040 w 2871470"/>
                  <a:gd name="connsiteY151" fmla="*/ 1229360 h 3434080"/>
                  <a:gd name="connsiteX152" fmla="*/ 2783840 w 2871470"/>
                  <a:gd name="connsiteY152" fmla="*/ 1224280 h 3434080"/>
                  <a:gd name="connsiteX153" fmla="*/ 2839720 w 2871470"/>
                  <a:gd name="connsiteY153" fmla="*/ 1168400 h 3434080"/>
                  <a:gd name="connsiteX154" fmla="*/ 2871470 w 2871470"/>
                  <a:gd name="connsiteY154" fmla="*/ 1118870 h 3434080"/>
                  <a:gd name="connsiteX155" fmla="*/ 2839720 w 2871470"/>
                  <a:gd name="connsiteY155" fmla="*/ 1066800 h 3434080"/>
                  <a:gd name="connsiteX156" fmla="*/ 2829560 w 2871470"/>
                  <a:gd name="connsiteY156" fmla="*/ 960120 h 3434080"/>
                  <a:gd name="connsiteX157" fmla="*/ 2819400 w 2871470"/>
                  <a:gd name="connsiteY157" fmla="*/ 914400 h 3434080"/>
                  <a:gd name="connsiteX158" fmla="*/ 2824480 w 2871470"/>
                  <a:gd name="connsiteY158" fmla="*/ 812800 h 3434080"/>
                  <a:gd name="connsiteX159" fmla="*/ 2814320 w 2871470"/>
                  <a:gd name="connsiteY159" fmla="*/ 762000 h 3434080"/>
                  <a:gd name="connsiteX160" fmla="*/ 2758440 w 2871470"/>
                  <a:gd name="connsiteY160" fmla="*/ 741680 h 3434080"/>
                  <a:gd name="connsiteX161" fmla="*/ 2677160 w 2871470"/>
                  <a:gd name="connsiteY161" fmla="*/ 711200 h 3434080"/>
                  <a:gd name="connsiteX162" fmla="*/ 2621280 w 2871470"/>
                  <a:gd name="connsiteY162" fmla="*/ 665480 h 3434080"/>
                  <a:gd name="connsiteX163" fmla="*/ 2555240 w 2871470"/>
                  <a:gd name="connsiteY163" fmla="*/ 568960 h 3434080"/>
                  <a:gd name="connsiteX164" fmla="*/ 2524760 w 2871470"/>
                  <a:gd name="connsiteY164" fmla="*/ 513080 h 3434080"/>
                  <a:gd name="connsiteX165" fmla="*/ 2473960 w 2871470"/>
                  <a:gd name="connsiteY165" fmla="*/ 452120 h 3434080"/>
                  <a:gd name="connsiteX166" fmla="*/ 2443480 w 2871470"/>
                  <a:gd name="connsiteY166" fmla="*/ 406400 h 3434080"/>
                  <a:gd name="connsiteX167" fmla="*/ 2438400 w 2871470"/>
                  <a:gd name="connsiteY167" fmla="*/ 381000 h 3434080"/>
                  <a:gd name="connsiteX168" fmla="*/ 2443480 w 2871470"/>
                  <a:gd name="connsiteY168" fmla="*/ 309880 h 3434080"/>
                  <a:gd name="connsiteX169" fmla="*/ 2443480 w 2871470"/>
                  <a:gd name="connsiteY169" fmla="*/ 248920 h 3434080"/>
                  <a:gd name="connsiteX170" fmla="*/ 2413000 w 2871470"/>
                  <a:gd name="connsiteY170" fmla="*/ 223520 h 3434080"/>
                  <a:gd name="connsiteX171" fmla="*/ 2367280 w 2871470"/>
                  <a:gd name="connsiteY171" fmla="*/ 223520 h 3434080"/>
                  <a:gd name="connsiteX172" fmla="*/ 2311400 w 2871470"/>
                  <a:gd name="connsiteY172" fmla="*/ 213360 h 3434080"/>
                  <a:gd name="connsiteX173" fmla="*/ 2260600 w 2871470"/>
                  <a:gd name="connsiteY173" fmla="*/ 208280 h 3434080"/>
                  <a:gd name="connsiteX174" fmla="*/ 2199640 w 2871470"/>
                  <a:gd name="connsiteY174" fmla="*/ 116840 h 3434080"/>
                  <a:gd name="connsiteX175" fmla="*/ 2113280 w 2871470"/>
                  <a:gd name="connsiteY175" fmla="*/ 45720 h 3434080"/>
                  <a:gd name="connsiteX176" fmla="*/ 2072640 w 2871470"/>
                  <a:gd name="connsiteY176" fmla="*/ 15240 h 3434080"/>
                  <a:gd name="connsiteX177" fmla="*/ 2032000 w 2871470"/>
                  <a:gd name="connsiteY177" fmla="*/ 0 h 3434080"/>
                  <a:gd name="connsiteX178" fmla="*/ 1981200 w 2871470"/>
                  <a:gd name="connsiteY178" fmla="*/ 55880 h 3434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</a:cxnLst>
                <a:rect l="l" t="t" r="r" b="b"/>
                <a:pathLst>
                  <a:path w="2871470" h="3434080">
                    <a:moveTo>
                      <a:pt x="1981200" y="55880"/>
                    </a:moveTo>
                    <a:lnTo>
                      <a:pt x="1899920" y="127000"/>
                    </a:lnTo>
                    <a:lnTo>
                      <a:pt x="1854200" y="162560"/>
                    </a:lnTo>
                    <a:lnTo>
                      <a:pt x="1798320" y="198120"/>
                    </a:lnTo>
                    <a:lnTo>
                      <a:pt x="1747520" y="223520"/>
                    </a:lnTo>
                    <a:lnTo>
                      <a:pt x="1732280" y="274320"/>
                    </a:lnTo>
                    <a:lnTo>
                      <a:pt x="1691640" y="355600"/>
                    </a:lnTo>
                    <a:lnTo>
                      <a:pt x="1676400" y="391160"/>
                    </a:lnTo>
                    <a:lnTo>
                      <a:pt x="1645920" y="416560"/>
                    </a:lnTo>
                    <a:lnTo>
                      <a:pt x="1564640" y="421640"/>
                    </a:lnTo>
                    <a:lnTo>
                      <a:pt x="1488440" y="411480"/>
                    </a:lnTo>
                    <a:lnTo>
                      <a:pt x="1432560" y="416560"/>
                    </a:lnTo>
                    <a:lnTo>
                      <a:pt x="1386840" y="452120"/>
                    </a:lnTo>
                    <a:lnTo>
                      <a:pt x="1259840" y="548640"/>
                    </a:lnTo>
                    <a:lnTo>
                      <a:pt x="1137920" y="614680"/>
                    </a:lnTo>
                    <a:lnTo>
                      <a:pt x="1031240" y="665480"/>
                    </a:lnTo>
                    <a:lnTo>
                      <a:pt x="975360" y="701040"/>
                    </a:lnTo>
                    <a:lnTo>
                      <a:pt x="929640" y="721360"/>
                    </a:lnTo>
                    <a:lnTo>
                      <a:pt x="939800" y="817880"/>
                    </a:lnTo>
                    <a:lnTo>
                      <a:pt x="955040" y="863600"/>
                    </a:lnTo>
                    <a:lnTo>
                      <a:pt x="980440" y="904240"/>
                    </a:lnTo>
                    <a:lnTo>
                      <a:pt x="975360" y="980440"/>
                    </a:lnTo>
                    <a:lnTo>
                      <a:pt x="990600" y="1021080"/>
                    </a:lnTo>
                    <a:lnTo>
                      <a:pt x="990600" y="1066800"/>
                    </a:lnTo>
                    <a:lnTo>
                      <a:pt x="960120" y="1087120"/>
                    </a:lnTo>
                    <a:lnTo>
                      <a:pt x="914400" y="1087120"/>
                    </a:lnTo>
                    <a:lnTo>
                      <a:pt x="894080" y="1061720"/>
                    </a:lnTo>
                    <a:lnTo>
                      <a:pt x="843280" y="1046480"/>
                    </a:lnTo>
                    <a:lnTo>
                      <a:pt x="777240" y="1046480"/>
                    </a:lnTo>
                    <a:lnTo>
                      <a:pt x="777240" y="1046480"/>
                    </a:lnTo>
                    <a:lnTo>
                      <a:pt x="756920" y="1117600"/>
                    </a:lnTo>
                    <a:lnTo>
                      <a:pt x="726440" y="1148080"/>
                    </a:lnTo>
                    <a:lnTo>
                      <a:pt x="716280" y="1183640"/>
                    </a:lnTo>
                    <a:lnTo>
                      <a:pt x="736600" y="1209040"/>
                    </a:lnTo>
                    <a:lnTo>
                      <a:pt x="817880" y="1285240"/>
                    </a:lnTo>
                    <a:lnTo>
                      <a:pt x="833120" y="1341120"/>
                    </a:lnTo>
                    <a:lnTo>
                      <a:pt x="817880" y="1397000"/>
                    </a:lnTo>
                    <a:lnTo>
                      <a:pt x="782320" y="1483360"/>
                    </a:lnTo>
                    <a:lnTo>
                      <a:pt x="756920" y="1549400"/>
                    </a:lnTo>
                    <a:lnTo>
                      <a:pt x="746760" y="1615440"/>
                    </a:lnTo>
                    <a:lnTo>
                      <a:pt x="685800" y="1686560"/>
                    </a:lnTo>
                    <a:lnTo>
                      <a:pt x="650240" y="1742440"/>
                    </a:lnTo>
                    <a:lnTo>
                      <a:pt x="629920" y="1828800"/>
                    </a:lnTo>
                    <a:lnTo>
                      <a:pt x="640080" y="1981200"/>
                    </a:lnTo>
                    <a:lnTo>
                      <a:pt x="640080" y="2199640"/>
                    </a:lnTo>
                    <a:lnTo>
                      <a:pt x="650240" y="2499360"/>
                    </a:lnTo>
                    <a:lnTo>
                      <a:pt x="640080" y="2565400"/>
                    </a:lnTo>
                    <a:lnTo>
                      <a:pt x="624840" y="2616200"/>
                    </a:lnTo>
                    <a:lnTo>
                      <a:pt x="624840" y="2667000"/>
                    </a:lnTo>
                    <a:lnTo>
                      <a:pt x="609600" y="2753360"/>
                    </a:lnTo>
                    <a:lnTo>
                      <a:pt x="584200" y="2799080"/>
                    </a:lnTo>
                    <a:lnTo>
                      <a:pt x="528320" y="2814320"/>
                    </a:lnTo>
                    <a:lnTo>
                      <a:pt x="462280" y="2824480"/>
                    </a:lnTo>
                    <a:lnTo>
                      <a:pt x="391160" y="2824480"/>
                    </a:lnTo>
                    <a:lnTo>
                      <a:pt x="335280" y="2844800"/>
                    </a:lnTo>
                    <a:lnTo>
                      <a:pt x="264160" y="2854960"/>
                    </a:lnTo>
                    <a:lnTo>
                      <a:pt x="213360" y="2860040"/>
                    </a:lnTo>
                    <a:lnTo>
                      <a:pt x="213360" y="2860040"/>
                    </a:lnTo>
                    <a:lnTo>
                      <a:pt x="167640" y="2804160"/>
                    </a:lnTo>
                    <a:lnTo>
                      <a:pt x="142240" y="2753360"/>
                    </a:lnTo>
                    <a:lnTo>
                      <a:pt x="142240" y="2753360"/>
                    </a:lnTo>
                    <a:lnTo>
                      <a:pt x="96520" y="2743200"/>
                    </a:lnTo>
                    <a:lnTo>
                      <a:pt x="55880" y="2783840"/>
                    </a:lnTo>
                    <a:lnTo>
                      <a:pt x="0" y="2844800"/>
                    </a:lnTo>
                    <a:lnTo>
                      <a:pt x="15240" y="2880360"/>
                    </a:lnTo>
                    <a:lnTo>
                      <a:pt x="55880" y="2905760"/>
                    </a:lnTo>
                    <a:lnTo>
                      <a:pt x="91440" y="2946400"/>
                    </a:lnTo>
                    <a:lnTo>
                      <a:pt x="142240" y="2976880"/>
                    </a:lnTo>
                    <a:lnTo>
                      <a:pt x="193040" y="3007360"/>
                    </a:lnTo>
                    <a:lnTo>
                      <a:pt x="269240" y="3058160"/>
                    </a:lnTo>
                    <a:lnTo>
                      <a:pt x="335280" y="3139440"/>
                    </a:lnTo>
                    <a:lnTo>
                      <a:pt x="426720" y="3225800"/>
                    </a:lnTo>
                    <a:lnTo>
                      <a:pt x="467360" y="3276600"/>
                    </a:lnTo>
                    <a:lnTo>
                      <a:pt x="523240" y="3291840"/>
                    </a:lnTo>
                    <a:lnTo>
                      <a:pt x="589280" y="3383280"/>
                    </a:lnTo>
                    <a:lnTo>
                      <a:pt x="589280" y="3383280"/>
                    </a:lnTo>
                    <a:lnTo>
                      <a:pt x="650240" y="3434080"/>
                    </a:lnTo>
                    <a:lnTo>
                      <a:pt x="690880" y="3378200"/>
                    </a:lnTo>
                    <a:lnTo>
                      <a:pt x="741680" y="3286760"/>
                    </a:lnTo>
                    <a:lnTo>
                      <a:pt x="777240" y="3246120"/>
                    </a:lnTo>
                    <a:lnTo>
                      <a:pt x="812800" y="3225800"/>
                    </a:lnTo>
                    <a:lnTo>
                      <a:pt x="868680" y="3185160"/>
                    </a:lnTo>
                    <a:lnTo>
                      <a:pt x="899160" y="3134360"/>
                    </a:lnTo>
                    <a:lnTo>
                      <a:pt x="894080" y="3078480"/>
                    </a:lnTo>
                    <a:lnTo>
                      <a:pt x="894080" y="3032760"/>
                    </a:lnTo>
                    <a:lnTo>
                      <a:pt x="939800" y="2971800"/>
                    </a:lnTo>
                    <a:lnTo>
                      <a:pt x="980440" y="2951480"/>
                    </a:lnTo>
                    <a:lnTo>
                      <a:pt x="980440" y="2951480"/>
                    </a:lnTo>
                    <a:lnTo>
                      <a:pt x="1076960" y="2961640"/>
                    </a:lnTo>
                    <a:lnTo>
                      <a:pt x="1143000" y="2981960"/>
                    </a:lnTo>
                    <a:lnTo>
                      <a:pt x="1168400" y="3012440"/>
                    </a:lnTo>
                    <a:lnTo>
                      <a:pt x="1158240" y="3042920"/>
                    </a:lnTo>
                    <a:lnTo>
                      <a:pt x="1132840" y="3058160"/>
                    </a:lnTo>
                    <a:lnTo>
                      <a:pt x="1127760" y="3088640"/>
                    </a:lnTo>
                    <a:lnTo>
                      <a:pt x="1153160" y="3129280"/>
                    </a:lnTo>
                    <a:lnTo>
                      <a:pt x="1188720" y="3154680"/>
                    </a:lnTo>
                    <a:lnTo>
                      <a:pt x="1224280" y="3139440"/>
                    </a:lnTo>
                    <a:lnTo>
                      <a:pt x="1249680" y="3154680"/>
                    </a:lnTo>
                    <a:lnTo>
                      <a:pt x="1295400" y="3114040"/>
                    </a:lnTo>
                    <a:lnTo>
                      <a:pt x="1305560" y="3063240"/>
                    </a:lnTo>
                    <a:lnTo>
                      <a:pt x="1315720" y="3022600"/>
                    </a:lnTo>
                    <a:lnTo>
                      <a:pt x="1330960" y="2997200"/>
                    </a:lnTo>
                    <a:lnTo>
                      <a:pt x="1366520" y="3007360"/>
                    </a:lnTo>
                    <a:lnTo>
                      <a:pt x="1407160" y="3007360"/>
                    </a:lnTo>
                    <a:lnTo>
                      <a:pt x="1422400" y="2961640"/>
                    </a:lnTo>
                    <a:lnTo>
                      <a:pt x="1417320" y="2895600"/>
                    </a:lnTo>
                    <a:lnTo>
                      <a:pt x="1447800" y="2799080"/>
                    </a:lnTo>
                    <a:lnTo>
                      <a:pt x="1493520" y="2738120"/>
                    </a:lnTo>
                    <a:lnTo>
                      <a:pt x="1534160" y="2687320"/>
                    </a:lnTo>
                    <a:lnTo>
                      <a:pt x="1584960" y="2672080"/>
                    </a:lnTo>
                    <a:lnTo>
                      <a:pt x="1661160" y="2606040"/>
                    </a:lnTo>
                    <a:lnTo>
                      <a:pt x="1711960" y="2565400"/>
                    </a:lnTo>
                    <a:lnTo>
                      <a:pt x="1772920" y="2555240"/>
                    </a:lnTo>
                    <a:lnTo>
                      <a:pt x="1823720" y="2575560"/>
                    </a:lnTo>
                    <a:lnTo>
                      <a:pt x="1864360" y="2550160"/>
                    </a:lnTo>
                    <a:lnTo>
                      <a:pt x="1879600" y="2484120"/>
                    </a:lnTo>
                    <a:lnTo>
                      <a:pt x="1869440" y="2418080"/>
                    </a:lnTo>
                    <a:lnTo>
                      <a:pt x="1833880" y="2387600"/>
                    </a:lnTo>
                    <a:lnTo>
                      <a:pt x="1833880" y="2346960"/>
                    </a:lnTo>
                    <a:lnTo>
                      <a:pt x="1869440" y="2311400"/>
                    </a:lnTo>
                    <a:lnTo>
                      <a:pt x="1899920" y="2270760"/>
                    </a:lnTo>
                    <a:lnTo>
                      <a:pt x="1935480" y="2270760"/>
                    </a:lnTo>
                    <a:lnTo>
                      <a:pt x="1991360" y="2260600"/>
                    </a:lnTo>
                    <a:lnTo>
                      <a:pt x="2016760" y="2219960"/>
                    </a:lnTo>
                    <a:lnTo>
                      <a:pt x="2026920" y="2179320"/>
                    </a:lnTo>
                    <a:lnTo>
                      <a:pt x="2052320" y="2138680"/>
                    </a:lnTo>
                    <a:lnTo>
                      <a:pt x="2098040" y="2133600"/>
                    </a:lnTo>
                    <a:lnTo>
                      <a:pt x="2133600" y="2148840"/>
                    </a:lnTo>
                    <a:lnTo>
                      <a:pt x="2189480" y="2133600"/>
                    </a:lnTo>
                    <a:lnTo>
                      <a:pt x="2189480" y="2077720"/>
                    </a:lnTo>
                    <a:lnTo>
                      <a:pt x="2174240" y="2047240"/>
                    </a:lnTo>
                    <a:lnTo>
                      <a:pt x="2174240" y="1905000"/>
                    </a:lnTo>
                    <a:lnTo>
                      <a:pt x="2174240" y="1803400"/>
                    </a:lnTo>
                    <a:lnTo>
                      <a:pt x="2199640" y="1747520"/>
                    </a:lnTo>
                    <a:lnTo>
                      <a:pt x="2189480" y="1691640"/>
                    </a:lnTo>
                    <a:lnTo>
                      <a:pt x="2159000" y="1600200"/>
                    </a:lnTo>
                    <a:lnTo>
                      <a:pt x="2159000" y="1534160"/>
                    </a:lnTo>
                    <a:lnTo>
                      <a:pt x="2169160" y="1468120"/>
                    </a:lnTo>
                    <a:lnTo>
                      <a:pt x="2209800" y="1407160"/>
                    </a:lnTo>
                    <a:lnTo>
                      <a:pt x="2240280" y="1381760"/>
                    </a:lnTo>
                    <a:lnTo>
                      <a:pt x="2291080" y="1381760"/>
                    </a:lnTo>
                    <a:lnTo>
                      <a:pt x="2321560" y="1417320"/>
                    </a:lnTo>
                    <a:lnTo>
                      <a:pt x="2367280" y="1427480"/>
                    </a:lnTo>
                    <a:lnTo>
                      <a:pt x="2438400" y="1427480"/>
                    </a:lnTo>
                    <a:lnTo>
                      <a:pt x="2453640" y="1381760"/>
                    </a:lnTo>
                    <a:lnTo>
                      <a:pt x="2438400" y="1361440"/>
                    </a:lnTo>
                    <a:lnTo>
                      <a:pt x="2458720" y="1290320"/>
                    </a:lnTo>
                    <a:lnTo>
                      <a:pt x="2524760" y="1229360"/>
                    </a:lnTo>
                    <a:lnTo>
                      <a:pt x="2580640" y="1198880"/>
                    </a:lnTo>
                    <a:lnTo>
                      <a:pt x="2636520" y="1214120"/>
                    </a:lnTo>
                    <a:lnTo>
                      <a:pt x="2677160" y="1203960"/>
                    </a:lnTo>
                    <a:lnTo>
                      <a:pt x="2733040" y="1229360"/>
                    </a:lnTo>
                    <a:lnTo>
                      <a:pt x="2783840" y="1224280"/>
                    </a:lnTo>
                    <a:lnTo>
                      <a:pt x="2839720" y="1168400"/>
                    </a:lnTo>
                    <a:lnTo>
                      <a:pt x="2871470" y="1118870"/>
                    </a:lnTo>
                    <a:lnTo>
                      <a:pt x="2839720" y="1066800"/>
                    </a:lnTo>
                    <a:lnTo>
                      <a:pt x="2829560" y="960120"/>
                    </a:lnTo>
                    <a:lnTo>
                      <a:pt x="2819400" y="914400"/>
                    </a:lnTo>
                    <a:lnTo>
                      <a:pt x="2824480" y="812800"/>
                    </a:lnTo>
                    <a:lnTo>
                      <a:pt x="2814320" y="762000"/>
                    </a:lnTo>
                    <a:lnTo>
                      <a:pt x="2758440" y="741680"/>
                    </a:lnTo>
                    <a:lnTo>
                      <a:pt x="2677160" y="711200"/>
                    </a:lnTo>
                    <a:lnTo>
                      <a:pt x="2621280" y="665480"/>
                    </a:lnTo>
                    <a:lnTo>
                      <a:pt x="2555240" y="568960"/>
                    </a:lnTo>
                    <a:lnTo>
                      <a:pt x="2524760" y="513080"/>
                    </a:lnTo>
                    <a:lnTo>
                      <a:pt x="2473960" y="452120"/>
                    </a:lnTo>
                    <a:lnTo>
                      <a:pt x="2443480" y="406400"/>
                    </a:lnTo>
                    <a:lnTo>
                      <a:pt x="2438400" y="381000"/>
                    </a:lnTo>
                    <a:lnTo>
                      <a:pt x="2443480" y="309880"/>
                    </a:lnTo>
                    <a:lnTo>
                      <a:pt x="2443480" y="248920"/>
                    </a:lnTo>
                    <a:lnTo>
                      <a:pt x="2413000" y="223520"/>
                    </a:lnTo>
                    <a:lnTo>
                      <a:pt x="2367280" y="223520"/>
                    </a:lnTo>
                    <a:lnTo>
                      <a:pt x="2311400" y="213360"/>
                    </a:lnTo>
                    <a:lnTo>
                      <a:pt x="2260600" y="208280"/>
                    </a:lnTo>
                    <a:lnTo>
                      <a:pt x="2199640" y="116840"/>
                    </a:lnTo>
                    <a:lnTo>
                      <a:pt x="2113280" y="45720"/>
                    </a:lnTo>
                    <a:lnTo>
                      <a:pt x="2072640" y="15240"/>
                    </a:lnTo>
                    <a:lnTo>
                      <a:pt x="2032000" y="0"/>
                    </a:lnTo>
                    <a:lnTo>
                      <a:pt x="1981200" y="55880"/>
                    </a:lnTo>
                    <a:close/>
                  </a:path>
                </a:pathLst>
              </a:custGeom>
              <a:solidFill>
                <a:srgbClr val="73FEFF"/>
              </a:solidFill>
              <a:ln w="63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7" name="송파구">
                <a:extLst>
                  <a:ext uri="{FF2B5EF4-FFF2-40B4-BE49-F238E27FC236}">
                    <a16:creationId xmlns:a16="http://schemas.microsoft.com/office/drawing/2014/main" id="{0DDC2C4A-4A0C-1B4F-BFDE-D101006BBA49}"/>
                  </a:ext>
                </a:extLst>
              </p:cNvPr>
              <p:cNvSpPr/>
              <p:nvPr/>
            </p:nvSpPr>
            <p:spPr>
              <a:xfrm>
                <a:off x="10089740" y="4463712"/>
                <a:ext cx="1291361" cy="1084681"/>
              </a:xfrm>
              <a:custGeom>
                <a:avLst/>
                <a:gdLst>
                  <a:gd name="connsiteX0" fmla="*/ 521970 w 3166110"/>
                  <a:gd name="connsiteY0" fmla="*/ 506730 h 2659380"/>
                  <a:gd name="connsiteX1" fmla="*/ 365760 w 3166110"/>
                  <a:gd name="connsiteY1" fmla="*/ 514350 h 2659380"/>
                  <a:gd name="connsiteX2" fmla="*/ 270510 w 3166110"/>
                  <a:gd name="connsiteY2" fmla="*/ 506730 h 2659380"/>
                  <a:gd name="connsiteX3" fmla="*/ 201930 w 3166110"/>
                  <a:gd name="connsiteY3" fmla="*/ 495300 h 2659380"/>
                  <a:gd name="connsiteX4" fmla="*/ 175260 w 3166110"/>
                  <a:gd name="connsiteY4" fmla="*/ 480060 h 2659380"/>
                  <a:gd name="connsiteX5" fmla="*/ 72390 w 3166110"/>
                  <a:gd name="connsiteY5" fmla="*/ 483870 h 2659380"/>
                  <a:gd name="connsiteX6" fmla="*/ 11430 w 3166110"/>
                  <a:gd name="connsiteY6" fmla="*/ 483870 h 2659380"/>
                  <a:gd name="connsiteX7" fmla="*/ 0 w 3166110"/>
                  <a:gd name="connsiteY7" fmla="*/ 495300 h 2659380"/>
                  <a:gd name="connsiteX8" fmla="*/ 3810 w 3166110"/>
                  <a:gd name="connsiteY8" fmla="*/ 544830 h 2659380"/>
                  <a:gd name="connsiteX9" fmla="*/ 3810 w 3166110"/>
                  <a:gd name="connsiteY9" fmla="*/ 651510 h 2659380"/>
                  <a:gd name="connsiteX10" fmla="*/ 3810 w 3166110"/>
                  <a:gd name="connsiteY10" fmla="*/ 716280 h 2659380"/>
                  <a:gd name="connsiteX11" fmla="*/ 19050 w 3166110"/>
                  <a:gd name="connsiteY11" fmla="*/ 792480 h 2659380"/>
                  <a:gd name="connsiteX12" fmla="*/ 30480 w 3166110"/>
                  <a:gd name="connsiteY12" fmla="*/ 857250 h 2659380"/>
                  <a:gd name="connsiteX13" fmla="*/ 41910 w 3166110"/>
                  <a:gd name="connsiteY13" fmla="*/ 956310 h 2659380"/>
                  <a:gd name="connsiteX14" fmla="*/ 34290 w 3166110"/>
                  <a:gd name="connsiteY14" fmla="*/ 1017270 h 2659380"/>
                  <a:gd name="connsiteX15" fmla="*/ 41910 w 3166110"/>
                  <a:gd name="connsiteY15" fmla="*/ 1074420 h 2659380"/>
                  <a:gd name="connsiteX16" fmla="*/ 53340 w 3166110"/>
                  <a:gd name="connsiteY16" fmla="*/ 1131570 h 2659380"/>
                  <a:gd name="connsiteX17" fmla="*/ 80010 w 3166110"/>
                  <a:gd name="connsiteY17" fmla="*/ 1192530 h 2659380"/>
                  <a:gd name="connsiteX18" fmla="*/ 144780 w 3166110"/>
                  <a:gd name="connsiteY18" fmla="*/ 1226820 h 2659380"/>
                  <a:gd name="connsiteX19" fmla="*/ 167640 w 3166110"/>
                  <a:gd name="connsiteY19" fmla="*/ 1264920 h 2659380"/>
                  <a:gd name="connsiteX20" fmla="*/ 255270 w 3166110"/>
                  <a:gd name="connsiteY20" fmla="*/ 1257300 h 2659380"/>
                  <a:gd name="connsiteX21" fmla="*/ 312420 w 3166110"/>
                  <a:gd name="connsiteY21" fmla="*/ 1268730 h 2659380"/>
                  <a:gd name="connsiteX22" fmla="*/ 373380 w 3166110"/>
                  <a:gd name="connsiteY22" fmla="*/ 1283970 h 2659380"/>
                  <a:gd name="connsiteX23" fmla="*/ 438150 w 3166110"/>
                  <a:gd name="connsiteY23" fmla="*/ 1283970 h 2659380"/>
                  <a:gd name="connsiteX24" fmla="*/ 518160 w 3166110"/>
                  <a:gd name="connsiteY24" fmla="*/ 1310640 h 2659380"/>
                  <a:gd name="connsiteX25" fmla="*/ 575310 w 3166110"/>
                  <a:gd name="connsiteY25" fmla="*/ 1329690 h 2659380"/>
                  <a:gd name="connsiteX26" fmla="*/ 643890 w 3166110"/>
                  <a:gd name="connsiteY26" fmla="*/ 1344930 h 2659380"/>
                  <a:gd name="connsiteX27" fmla="*/ 811530 w 3166110"/>
                  <a:gd name="connsiteY27" fmla="*/ 1394460 h 2659380"/>
                  <a:gd name="connsiteX28" fmla="*/ 899160 w 3166110"/>
                  <a:gd name="connsiteY28" fmla="*/ 1417320 h 2659380"/>
                  <a:gd name="connsiteX29" fmla="*/ 937260 w 3166110"/>
                  <a:gd name="connsiteY29" fmla="*/ 1436370 h 2659380"/>
                  <a:gd name="connsiteX30" fmla="*/ 986790 w 3166110"/>
                  <a:gd name="connsiteY30" fmla="*/ 1443990 h 2659380"/>
                  <a:gd name="connsiteX31" fmla="*/ 1047750 w 3166110"/>
                  <a:gd name="connsiteY31" fmla="*/ 1485900 h 2659380"/>
                  <a:gd name="connsiteX32" fmla="*/ 1120140 w 3166110"/>
                  <a:gd name="connsiteY32" fmla="*/ 1535430 h 2659380"/>
                  <a:gd name="connsiteX33" fmla="*/ 1196340 w 3166110"/>
                  <a:gd name="connsiteY33" fmla="*/ 1577340 h 2659380"/>
                  <a:gd name="connsiteX34" fmla="*/ 1264920 w 3166110"/>
                  <a:gd name="connsiteY34" fmla="*/ 1642110 h 2659380"/>
                  <a:gd name="connsiteX35" fmla="*/ 1314450 w 3166110"/>
                  <a:gd name="connsiteY35" fmla="*/ 1744980 h 2659380"/>
                  <a:gd name="connsiteX36" fmla="*/ 1379220 w 3166110"/>
                  <a:gd name="connsiteY36" fmla="*/ 1916430 h 2659380"/>
                  <a:gd name="connsiteX37" fmla="*/ 1413510 w 3166110"/>
                  <a:gd name="connsiteY37" fmla="*/ 2026920 h 2659380"/>
                  <a:gd name="connsiteX38" fmla="*/ 1447800 w 3166110"/>
                  <a:gd name="connsiteY38" fmla="*/ 2167890 h 2659380"/>
                  <a:gd name="connsiteX39" fmla="*/ 1463040 w 3166110"/>
                  <a:gd name="connsiteY39" fmla="*/ 2244090 h 2659380"/>
                  <a:gd name="connsiteX40" fmla="*/ 1493520 w 3166110"/>
                  <a:gd name="connsiteY40" fmla="*/ 2293620 h 2659380"/>
                  <a:gd name="connsiteX41" fmla="*/ 1543050 w 3166110"/>
                  <a:gd name="connsiteY41" fmla="*/ 2346960 h 2659380"/>
                  <a:gd name="connsiteX42" fmla="*/ 1638300 w 3166110"/>
                  <a:gd name="connsiteY42" fmla="*/ 2388870 h 2659380"/>
                  <a:gd name="connsiteX43" fmla="*/ 1703070 w 3166110"/>
                  <a:gd name="connsiteY43" fmla="*/ 2457450 h 2659380"/>
                  <a:gd name="connsiteX44" fmla="*/ 1744980 w 3166110"/>
                  <a:gd name="connsiteY44" fmla="*/ 2529840 h 2659380"/>
                  <a:gd name="connsiteX45" fmla="*/ 1813560 w 3166110"/>
                  <a:gd name="connsiteY45" fmla="*/ 2602230 h 2659380"/>
                  <a:gd name="connsiteX46" fmla="*/ 1851660 w 3166110"/>
                  <a:gd name="connsiteY46" fmla="*/ 2659380 h 2659380"/>
                  <a:gd name="connsiteX47" fmla="*/ 1874520 w 3166110"/>
                  <a:gd name="connsiteY47" fmla="*/ 2651760 h 2659380"/>
                  <a:gd name="connsiteX48" fmla="*/ 1885950 w 3166110"/>
                  <a:gd name="connsiteY48" fmla="*/ 2613660 h 2659380"/>
                  <a:gd name="connsiteX49" fmla="*/ 1973580 w 3166110"/>
                  <a:gd name="connsiteY49" fmla="*/ 2606040 h 2659380"/>
                  <a:gd name="connsiteX50" fmla="*/ 2007870 w 3166110"/>
                  <a:gd name="connsiteY50" fmla="*/ 2590800 h 2659380"/>
                  <a:gd name="connsiteX51" fmla="*/ 2080260 w 3166110"/>
                  <a:gd name="connsiteY51" fmla="*/ 2590800 h 2659380"/>
                  <a:gd name="connsiteX52" fmla="*/ 2145030 w 3166110"/>
                  <a:gd name="connsiteY52" fmla="*/ 2590800 h 2659380"/>
                  <a:gd name="connsiteX53" fmla="*/ 2213610 w 3166110"/>
                  <a:gd name="connsiteY53" fmla="*/ 2598420 h 2659380"/>
                  <a:gd name="connsiteX54" fmla="*/ 2244090 w 3166110"/>
                  <a:gd name="connsiteY54" fmla="*/ 2590800 h 2659380"/>
                  <a:gd name="connsiteX55" fmla="*/ 2221230 w 3166110"/>
                  <a:gd name="connsiteY55" fmla="*/ 2545080 h 2659380"/>
                  <a:gd name="connsiteX56" fmla="*/ 2186940 w 3166110"/>
                  <a:gd name="connsiteY56" fmla="*/ 2506980 h 2659380"/>
                  <a:gd name="connsiteX57" fmla="*/ 2145030 w 3166110"/>
                  <a:gd name="connsiteY57" fmla="*/ 2465070 h 2659380"/>
                  <a:gd name="connsiteX58" fmla="*/ 2133600 w 3166110"/>
                  <a:gd name="connsiteY58" fmla="*/ 2423160 h 2659380"/>
                  <a:gd name="connsiteX59" fmla="*/ 2133600 w 3166110"/>
                  <a:gd name="connsiteY59" fmla="*/ 2381250 h 2659380"/>
                  <a:gd name="connsiteX60" fmla="*/ 2118360 w 3166110"/>
                  <a:gd name="connsiteY60" fmla="*/ 2305050 h 2659380"/>
                  <a:gd name="connsiteX61" fmla="*/ 2122170 w 3166110"/>
                  <a:gd name="connsiteY61" fmla="*/ 2259330 h 2659380"/>
                  <a:gd name="connsiteX62" fmla="*/ 2179320 w 3166110"/>
                  <a:gd name="connsiteY62" fmla="*/ 2209800 h 2659380"/>
                  <a:gd name="connsiteX63" fmla="*/ 2205990 w 3166110"/>
                  <a:gd name="connsiteY63" fmla="*/ 2205990 h 2659380"/>
                  <a:gd name="connsiteX64" fmla="*/ 2240280 w 3166110"/>
                  <a:gd name="connsiteY64" fmla="*/ 2213610 h 2659380"/>
                  <a:gd name="connsiteX65" fmla="*/ 2282190 w 3166110"/>
                  <a:gd name="connsiteY65" fmla="*/ 2263140 h 2659380"/>
                  <a:gd name="connsiteX66" fmla="*/ 2343150 w 3166110"/>
                  <a:gd name="connsiteY66" fmla="*/ 2293620 h 2659380"/>
                  <a:gd name="connsiteX67" fmla="*/ 2388870 w 3166110"/>
                  <a:gd name="connsiteY67" fmla="*/ 2320290 h 2659380"/>
                  <a:gd name="connsiteX68" fmla="*/ 2438400 w 3166110"/>
                  <a:gd name="connsiteY68" fmla="*/ 2297430 h 2659380"/>
                  <a:gd name="connsiteX69" fmla="*/ 2449830 w 3166110"/>
                  <a:gd name="connsiteY69" fmla="*/ 2263140 h 2659380"/>
                  <a:gd name="connsiteX70" fmla="*/ 2583180 w 3166110"/>
                  <a:gd name="connsiteY70" fmla="*/ 2194560 h 2659380"/>
                  <a:gd name="connsiteX71" fmla="*/ 2613660 w 3166110"/>
                  <a:gd name="connsiteY71" fmla="*/ 2175510 h 2659380"/>
                  <a:gd name="connsiteX72" fmla="*/ 2693670 w 3166110"/>
                  <a:gd name="connsiteY72" fmla="*/ 2175510 h 2659380"/>
                  <a:gd name="connsiteX73" fmla="*/ 2750820 w 3166110"/>
                  <a:gd name="connsiteY73" fmla="*/ 2179320 h 2659380"/>
                  <a:gd name="connsiteX74" fmla="*/ 2762250 w 3166110"/>
                  <a:gd name="connsiteY74" fmla="*/ 2148840 h 2659380"/>
                  <a:gd name="connsiteX75" fmla="*/ 2762250 w 3166110"/>
                  <a:gd name="connsiteY75" fmla="*/ 2148840 h 2659380"/>
                  <a:gd name="connsiteX76" fmla="*/ 2762250 w 3166110"/>
                  <a:gd name="connsiteY76" fmla="*/ 2095500 h 2659380"/>
                  <a:gd name="connsiteX77" fmla="*/ 2773680 w 3166110"/>
                  <a:gd name="connsiteY77" fmla="*/ 2053590 h 2659380"/>
                  <a:gd name="connsiteX78" fmla="*/ 2766060 w 3166110"/>
                  <a:gd name="connsiteY78" fmla="*/ 2004060 h 2659380"/>
                  <a:gd name="connsiteX79" fmla="*/ 2773680 w 3166110"/>
                  <a:gd name="connsiteY79" fmla="*/ 1962150 h 2659380"/>
                  <a:gd name="connsiteX80" fmla="*/ 2800350 w 3166110"/>
                  <a:gd name="connsiteY80" fmla="*/ 1916430 h 2659380"/>
                  <a:gd name="connsiteX81" fmla="*/ 2800350 w 3166110"/>
                  <a:gd name="connsiteY81" fmla="*/ 1866900 h 2659380"/>
                  <a:gd name="connsiteX82" fmla="*/ 2819400 w 3166110"/>
                  <a:gd name="connsiteY82" fmla="*/ 1832610 h 2659380"/>
                  <a:gd name="connsiteX83" fmla="*/ 2914650 w 3166110"/>
                  <a:gd name="connsiteY83" fmla="*/ 1752600 h 2659380"/>
                  <a:gd name="connsiteX84" fmla="*/ 2948940 w 3166110"/>
                  <a:gd name="connsiteY84" fmla="*/ 1676400 h 2659380"/>
                  <a:gd name="connsiteX85" fmla="*/ 2998470 w 3166110"/>
                  <a:gd name="connsiteY85" fmla="*/ 1584960 h 2659380"/>
                  <a:gd name="connsiteX86" fmla="*/ 3059430 w 3166110"/>
                  <a:gd name="connsiteY86" fmla="*/ 1493520 h 2659380"/>
                  <a:gd name="connsiteX87" fmla="*/ 3093720 w 3166110"/>
                  <a:gd name="connsiteY87" fmla="*/ 1394460 h 2659380"/>
                  <a:gd name="connsiteX88" fmla="*/ 3128010 w 3166110"/>
                  <a:gd name="connsiteY88" fmla="*/ 1337310 h 2659380"/>
                  <a:gd name="connsiteX89" fmla="*/ 3166110 w 3166110"/>
                  <a:gd name="connsiteY89" fmla="*/ 1283970 h 2659380"/>
                  <a:gd name="connsiteX90" fmla="*/ 3154680 w 3166110"/>
                  <a:gd name="connsiteY90" fmla="*/ 1253490 h 2659380"/>
                  <a:gd name="connsiteX91" fmla="*/ 3097530 w 3166110"/>
                  <a:gd name="connsiteY91" fmla="*/ 1215390 h 2659380"/>
                  <a:gd name="connsiteX92" fmla="*/ 2998470 w 3166110"/>
                  <a:gd name="connsiteY92" fmla="*/ 1120140 h 2659380"/>
                  <a:gd name="connsiteX93" fmla="*/ 2967990 w 3166110"/>
                  <a:gd name="connsiteY93" fmla="*/ 1074420 h 2659380"/>
                  <a:gd name="connsiteX94" fmla="*/ 2922270 w 3166110"/>
                  <a:gd name="connsiteY94" fmla="*/ 1047750 h 2659380"/>
                  <a:gd name="connsiteX95" fmla="*/ 2865120 w 3166110"/>
                  <a:gd name="connsiteY95" fmla="*/ 1047750 h 2659380"/>
                  <a:gd name="connsiteX96" fmla="*/ 2819400 w 3166110"/>
                  <a:gd name="connsiteY96" fmla="*/ 1043940 h 2659380"/>
                  <a:gd name="connsiteX97" fmla="*/ 2785110 w 3166110"/>
                  <a:gd name="connsiteY97" fmla="*/ 1024890 h 2659380"/>
                  <a:gd name="connsiteX98" fmla="*/ 2743200 w 3166110"/>
                  <a:gd name="connsiteY98" fmla="*/ 1017270 h 2659380"/>
                  <a:gd name="connsiteX99" fmla="*/ 2659380 w 3166110"/>
                  <a:gd name="connsiteY99" fmla="*/ 1024890 h 2659380"/>
                  <a:gd name="connsiteX100" fmla="*/ 2617470 w 3166110"/>
                  <a:gd name="connsiteY100" fmla="*/ 1017270 h 2659380"/>
                  <a:gd name="connsiteX101" fmla="*/ 2586990 w 3166110"/>
                  <a:gd name="connsiteY101" fmla="*/ 994410 h 2659380"/>
                  <a:gd name="connsiteX102" fmla="*/ 2545080 w 3166110"/>
                  <a:gd name="connsiteY102" fmla="*/ 933450 h 2659380"/>
                  <a:gd name="connsiteX103" fmla="*/ 2506980 w 3166110"/>
                  <a:gd name="connsiteY103" fmla="*/ 910590 h 2659380"/>
                  <a:gd name="connsiteX104" fmla="*/ 2468880 w 3166110"/>
                  <a:gd name="connsiteY104" fmla="*/ 887730 h 2659380"/>
                  <a:gd name="connsiteX105" fmla="*/ 2465070 w 3166110"/>
                  <a:gd name="connsiteY105" fmla="*/ 861060 h 2659380"/>
                  <a:gd name="connsiteX106" fmla="*/ 2487930 w 3166110"/>
                  <a:gd name="connsiteY106" fmla="*/ 822960 h 2659380"/>
                  <a:gd name="connsiteX107" fmla="*/ 2484120 w 3166110"/>
                  <a:gd name="connsiteY107" fmla="*/ 788670 h 2659380"/>
                  <a:gd name="connsiteX108" fmla="*/ 2514600 w 3166110"/>
                  <a:gd name="connsiteY108" fmla="*/ 716280 h 2659380"/>
                  <a:gd name="connsiteX109" fmla="*/ 2522220 w 3166110"/>
                  <a:gd name="connsiteY109" fmla="*/ 666750 h 2659380"/>
                  <a:gd name="connsiteX110" fmla="*/ 2522220 w 3166110"/>
                  <a:gd name="connsiteY110" fmla="*/ 617220 h 2659380"/>
                  <a:gd name="connsiteX111" fmla="*/ 2480310 w 3166110"/>
                  <a:gd name="connsiteY111" fmla="*/ 590550 h 2659380"/>
                  <a:gd name="connsiteX112" fmla="*/ 2411730 w 3166110"/>
                  <a:gd name="connsiteY112" fmla="*/ 556260 h 2659380"/>
                  <a:gd name="connsiteX113" fmla="*/ 2251710 w 3166110"/>
                  <a:gd name="connsiteY113" fmla="*/ 449580 h 2659380"/>
                  <a:gd name="connsiteX114" fmla="*/ 2164080 w 3166110"/>
                  <a:gd name="connsiteY114" fmla="*/ 411480 h 2659380"/>
                  <a:gd name="connsiteX115" fmla="*/ 2042160 w 3166110"/>
                  <a:gd name="connsiteY115" fmla="*/ 327660 h 2659380"/>
                  <a:gd name="connsiteX116" fmla="*/ 1981200 w 3166110"/>
                  <a:gd name="connsiteY116" fmla="*/ 293370 h 2659380"/>
                  <a:gd name="connsiteX117" fmla="*/ 1939290 w 3166110"/>
                  <a:gd name="connsiteY117" fmla="*/ 255270 h 2659380"/>
                  <a:gd name="connsiteX118" fmla="*/ 1840230 w 3166110"/>
                  <a:gd name="connsiteY118" fmla="*/ 209550 h 2659380"/>
                  <a:gd name="connsiteX119" fmla="*/ 1817370 w 3166110"/>
                  <a:gd name="connsiteY119" fmla="*/ 171450 h 2659380"/>
                  <a:gd name="connsiteX120" fmla="*/ 1790700 w 3166110"/>
                  <a:gd name="connsiteY120" fmla="*/ 171450 h 2659380"/>
                  <a:gd name="connsiteX121" fmla="*/ 1767840 w 3166110"/>
                  <a:gd name="connsiteY121" fmla="*/ 194310 h 2659380"/>
                  <a:gd name="connsiteX122" fmla="*/ 1744980 w 3166110"/>
                  <a:gd name="connsiteY122" fmla="*/ 213360 h 2659380"/>
                  <a:gd name="connsiteX123" fmla="*/ 1741170 w 3166110"/>
                  <a:gd name="connsiteY123" fmla="*/ 255270 h 2659380"/>
                  <a:gd name="connsiteX124" fmla="*/ 1722120 w 3166110"/>
                  <a:gd name="connsiteY124" fmla="*/ 281940 h 2659380"/>
                  <a:gd name="connsiteX125" fmla="*/ 1687830 w 3166110"/>
                  <a:gd name="connsiteY125" fmla="*/ 281940 h 2659380"/>
                  <a:gd name="connsiteX126" fmla="*/ 1626870 w 3166110"/>
                  <a:gd name="connsiteY126" fmla="*/ 262890 h 2659380"/>
                  <a:gd name="connsiteX127" fmla="*/ 1516380 w 3166110"/>
                  <a:gd name="connsiteY127" fmla="*/ 217170 h 2659380"/>
                  <a:gd name="connsiteX128" fmla="*/ 1474470 w 3166110"/>
                  <a:gd name="connsiteY128" fmla="*/ 205740 h 2659380"/>
                  <a:gd name="connsiteX129" fmla="*/ 1440180 w 3166110"/>
                  <a:gd name="connsiteY129" fmla="*/ 186690 h 2659380"/>
                  <a:gd name="connsiteX130" fmla="*/ 1417320 w 3166110"/>
                  <a:gd name="connsiteY130" fmla="*/ 163830 h 2659380"/>
                  <a:gd name="connsiteX131" fmla="*/ 1402080 w 3166110"/>
                  <a:gd name="connsiteY131" fmla="*/ 125730 h 2659380"/>
                  <a:gd name="connsiteX132" fmla="*/ 1383030 w 3166110"/>
                  <a:gd name="connsiteY132" fmla="*/ 80010 h 2659380"/>
                  <a:gd name="connsiteX133" fmla="*/ 1375410 w 3166110"/>
                  <a:gd name="connsiteY133" fmla="*/ 45720 h 2659380"/>
                  <a:gd name="connsiteX134" fmla="*/ 1371600 w 3166110"/>
                  <a:gd name="connsiteY134" fmla="*/ 11430 h 2659380"/>
                  <a:gd name="connsiteX135" fmla="*/ 1341120 w 3166110"/>
                  <a:gd name="connsiteY135" fmla="*/ 0 h 2659380"/>
                  <a:gd name="connsiteX136" fmla="*/ 1314450 w 3166110"/>
                  <a:gd name="connsiteY136" fmla="*/ 19050 h 2659380"/>
                  <a:gd name="connsiteX137" fmla="*/ 1303020 w 3166110"/>
                  <a:gd name="connsiteY137" fmla="*/ 60960 h 2659380"/>
                  <a:gd name="connsiteX138" fmla="*/ 1276350 w 3166110"/>
                  <a:gd name="connsiteY138" fmla="*/ 106680 h 2659380"/>
                  <a:gd name="connsiteX139" fmla="*/ 1249680 w 3166110"/>
                  <a:gd name="connsiteY139" fmla="*/ 152400 h 2659380"/>
                  <a:gd name="connsiteX140" fmla="*/ 1226820 w 3166110"/>
                  <a:gd name="connsiteY140" fmla="*/ 182880 h 2659380"/>
                  <a:gd name="connsiteX141" fmla="*/ 1211580 w 3166110"/>
                  <a:gd name="connsiteY141" fmla="*/ 217170 h 2659380"/>
                  <a:gd name="connsiteX142" fmla="*/ 1173480 w 3166110"/>
                  <a:gd name="connsiteY142" fmla="*/ 247650 h 2659380"/>
                  <a:gd name="connsiteX143" fmla="*/ 1047750 w 3166110"/>
                  <a:gd name="connsiteY143" fmla="*/ 285750 h 2659380"/>
                  <a:gd name="connsiteX144" fmla="*/ 925830 w 3166110"/>
                  <a:gd name="connsiteY144" fmla="*/ 354330 h 2659380"/>
                  <a:gd name="connsiteX145" fmla="*/ 830580 w 3166110"/>
                  <a:gd name="connsiteY145" fmla="*/ 388620 h 2659380"/>
                  <a:gd name="connsiteX146" fmla="*/ 716280 w 3166110"/>
                  <a:gd name="connsiteY146" fmla="*/ 441960 h 2659380"/>
                  <a:gd name="connsiteX147" fmla="*/ 670560 w 3166110"/>
                  <a:gd name="connsiteY147" fmla="*/ 468630 h 2659380"/>
                  <a:gd name="connsiteX148" fmla="*/ 628650 w 3166110"/>
                  <a:gd name="connsiteY148" fmla="*/ 502920 h 2659380"/>
                  <a:gd name="connsiteX149" fmla="*/ 521970 w 3166110"/>
                  <a:gd name="connsiteY149" fmla="*/ 506730 h 2659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3166110" h="2659380">
                    <a:moveTo>
                      <a:pt x="521970" y="506730"/>
                    </a:moveTo>
                    <a:lnTo>
                      <a:pt x="365760" y="514350"/>
                    </a:lnTo>
                    <a:lnTo>
                      <a:pt x="270510" y="506730"/>
                    </a:lnTo>
                    <a:lnTo>
                      <a:pt x="201930" y="495300"/>
                    </a:lnTo>
                    <a:lnTo>
                      <a:pt x="175260" y="480060"/>
                    </a:lnTo>
                    <a:lnTo>
                      <a:pt x="72390" y="483870"/>
                    </a:lnTo>
                    <a:lnTo>
                      <a:pt x="11430" y="483870"/>
                    </a:lnTo>
                    <a:lnTo>
                      <a:pt x="0" y="495300"/>
                    </a:lnTo>
                    <a:lnTo>
                      <a:pt x="3810" y="544830"/>
                    </a:lnTo>
                    <a:lnTo>
                      <a:pt x="3810" y="651510"/>
                    </a:lnTo>
                    <a:lnTo>
                      <a:pt x="3810" y="716280"/>
                    </a:lnTo>
                    <a:lnTo>
                      <a:pt x="19050" y="792480"/>
                    </a:lnTo>
                    <a:lnTo>
                      <a:pt x="30480" y="857250"/>
                    </a:lnTo>
                    <a:lnTo>
                      <a:pt x="41910" y="956310"/>
                    </a:lnTo>
                    <a:lnTo>
                      <a:pt x="34290" y="1017270"/>
                    </a:lnTo>
                    <a:lnTo>
                      <a:pt x="41910" y="1074420"/>
                    </a:lnTo>
                    <a:lnTo>
                      <a:pt x="53340" y="1131570"/>
                    </a:lnTo>
                    <a:lnTo>
                      <a:pt x="80010" y="1192530"/>
                    </a:lnTo>
                    <a:lnTo>
                      <a:pt x="144780" y="1226820"/>
                    </a:lnTo>
                    <a:lnTo>
                      <a:pt x="167640" y="1264920"/>
                    </a:lnTo>
                    <a:lnTo>
                      <a:pt x="255270" y="1257300"/>
                    </a:lnTo>
                    <a:lnTo>
                      <a:pt x="312420" y="1268730"/>
                    </a:lnTo>
                    <a:lnTo>
                      <a:pt x="373380" y="1283970"/>
                    </a:lnTo>
                    <a:lnTo>
                      <a:pt x="438150" y="1283970"/>
                    </a:lnTo>
                    <a:lnTo>
                      <a:pt x="518160" y="1310640"/>
                    </a:lnTo>
                    <a:lnTo>
                      <a:pt x="575310" y="1329690"/>
                    </a:lnTo>
                    <a:lnTo>
                      <a:pt x="643890" y="1344930"/>
                    </a:lnTo>
                    <a:lnTo>
                      <a:pt x="811530" y="1394460"/>
                    </a:lnTo>
                    <a:lnTo>
                      <a:pt x="899160" y="1417320"/>
                    </a:lnTo>
                    <a:lnTo>
                      <a:pt x="937260" y="1436370"/>
                    </a:lnTo>
                    <a:lnTo>
                      <a:pt x="986790" y="1443990"/>
                    </a:lnTo>
                    <a:lnTo>
                      <a:pt x="1047750" y="1485900"/>
                    </a:lnTo>
                    <a:lnTo>
                      <a:pt x="1120140" y="1535430"/>
                    </a:lnTo>
                    <a:lnTo>
                      <a:pt x="1196340" y="1577340"/>
                    </a:lnTo>
                    <a:lnTo>
                      <a:pt x="1264920" y="1642110"/>
                    </a:lnTo>
                    <a:lnTo>
                      <a:pt x="1314450" y="1744980"/>
                    </a:lnTo>
                    <a:lnTo>
                      <a:pt x="1379220" y="1916430"/>
                    </a:lnTo>
                    <a:lnTo>
                      <a:pt x="1413510" y="2026920"/>
                    </a:lnTo>
                    <a:lnTo>
                      <a:pt x="1447800" y="2167890"/>
                    </a:lnTo>
                    <a:lnTo>
                      <a:pt x="1463040" y="2244090"/>
                    </a:lnTo>
                    <a:lnTo>
                      <a:pt x="1493520" y="2293620"/>
                    </a:lnTo>
                    <a:lnTo>
                      <a:pt x="1543050" y="2346960"/>
                    </a:lnTo>
                    <a:lnTo>
                      <a:pt x="1638300" y="2388870"/>
                    </a:lnTo>
                    <a:lnTo>
                      <a:pt x="1703070" y="2457450"/>
                    </a:lnTo>
                    <a:lnTo>
                      <a:pt x="1744980" y="2529840"/>
                    </a:lnTo>
                    <a:lnTo>
                      <a:pt x="1813560" y="2602230"/>
                    </a:lnTo>
                    <a:lnTo>
                      <a:pt x="1851660" y="2659380"/>
                    </a:lnTo>
                    <a:lnTo>
                      <a:pt x="1874520" y="2651760"/>
                    </a:lnTo>
                    <a:lnTo>
                      <a:pt x="1885950" y="2613660"/>
                    </a:lnTo>
                    <a:lnTo>
                      <a:pt x="1973580" y="2606040"/>
                    </a:lnTo>
                    <a:lnTo>
                      <a:pt x="2007870" y="2590800"/>
                    </a:lnTo>
                    <a:lnTo>
                      <a:pt x="2080260" y="2590800"/>
                    </a:lnTo>
                    <a:lnTo>
                      <a:pt x="2145030" y="2590800"/>
                    </a:lnTo>
                    <a:lnTo>
                      <a:pt x="2213610" y="2598420"/>
                    </a:lnTo>
                    <a:lnTo>
                      <a:pt x="2244090" y="2590800"/>
                    </a:lnTo>
                    <a:lnTo>
                      <a:pt x="2221230" y="2545080"/>
                    </a:lnTo>
                    <a:lnTo>
                      <a:pt x="2186940" y="2506980"/>
                    </a:lnTo>
                    <a:lnTo>
                      <a:pt x="2145030" y="2465070"/>
                    </a:lnTo>
                    <a:lnTo>
                      <a:pt x="2133600" y="2423160"/>
                    </a:lnTo>
                    <a:lnTo>
                      <a:pt x="2133600" y="2381250"/>
                    </a:lnTo>
                    <a:lnTo>
                      <a:pt x="2118360" y="2305050"/>
                    </a:lnTo>
                    <a:lnTo>
                      <a:pt x="2122170" y="2259330"/>
                    </a:lnTo>
                    <a:lnTo>
                      <a:pt x="2179320" y="2209800"/>
                    </a:lnTo>
                    <a:lnTo>
                      <a:pt x="2205990" y="2205990"/>
                    </a:lnTo>
                    <a:lnTo>
                      <a:pt x="2240280" y="2213610"/>
                    </a:lnTo>
                    <a:lnTo>
                      <a:pt x="2282190" y="2263140"/>
                    </a:lnTo>
                    <a:lnTo>
                      <a:pt x="2343150" y="2293620"/>
                    </a:lnTo>
                    <a:lnTo>
                      <a:pt x="2388870" y="2320290"/>
                    </a:lnTo>
                    <a:lnTo>
                      <a:pt x="2438400" y="2297430"/>
                    </a:lnTo>
                    <a:lnTo>
                      <a:pt x="2449830" y="2263140"/>
                    </a:lnTo>
                    <a:lnTo>
                      <a:pt x="2583180" y="2194560"/>
                    </a:lnTo>
                    <a:lnTo>
                      <a:pt x="2613660" y="2175510"/>
                    </a:lnTo>
                    <a:lnTo>
                      <a:pt x="2693670" y="2175510"/>
                    </a:lnTo>
                    <a:lnTo>
                      <a:pt x="2750820" y="2179320"/>
                    </a:lnTo>
                    <a:lnTo>
                      <a:pt x="2762250" y="2148840"/>
                    </a:lnTo>
                    <a:lnTo>
                      <a:pt x="2762250" y="2148840"/>
                    </a:lnTo>
                    <a:lnTo>
                      <a:pt x="2762250" y="2095500"/>
                    </a:lnTo>
                    <a:lnTo>
                      <a:pt x="2773680" y="2053590"/>
                    </a:lnTo>
                    <a:lnTo>
                      <a:pt x="2766060" y="2004060"/>
                    </a:lnTo>
                    <a:lnTo>
                      <a:pt x="2773680" y="1962150"/>
                    </a:lnTo>
                    <a:lnTo>
                      <a:pt x="2800350" y="1916430"/>
                    </a:lnTo>
                    <a:lnTo>
                      <a:pt x="2800350" y="1866900"/>
                    </a:lnTo>
                    <a:lnTo>
                      <a:pt x="2819400" y="1832610"/>
                    </a:lnTo>
                    <a:lnTo>
                      <a:pt x="2914650" y="1752600"/>
                    </a:lnTo>
                    <a:lnTo>
                      <a:pt x="2948940" y="1676400"/>
                    </a:lnTo>
                    <a:lnTo>
                      <a:pt x="2998470" y="1584960"/>
                    </a:lnTo>
                    <a:lnTo>
                      <a:pt x="3059430" y="1493520"/>
                    </a:lnTo>
                    <a:lnTo>
                      <a:pt x="3093720" y="1394460"/>
                    </a:lnTo>
                    <a:lnTo>
                      <a:pt x="3128010" y="1337310"/>
                    </a:lnTo>
                    <a:lnTo>
                      <a:pt x="3166110" y="1283970"/>
                    </a:lnTo>
                    <a:lnTo>
                      <a:pt x="3154680" y="1253490"/>
                    </a:lnTo>
                    <a:lnTo>
                      <a:pt x="3097530" y="1215390"/>
                    </a:lnTo>
                    <a:lnTo>
                      <a:pt x="2998470" y="1120140"/>
                    </a:lnTo>
                    <a:lnTo>
                      <a:pt x="2967990" y="1074420"/>
                    </a:lnTo>
                    <a:lnTo>
                      <a:pt x="2922270" y="1047750"/>
                    </a:lnTo>
                    <a:lnTo>
                      <a:pt x="2865120" y="1047750"/>
                    </a:lnTo>
                    <a:lnTo>
                      <a:pt x="2819400" y="1043940"/>
                    </a:lnTo>
                    <a:lnTo>
                      <a:pt x="2785110" y="1024890"/>
                    </a:lnTo>
                    <a:lnTo>
                      <a:pt x="2743200" y="1017270"/>
                    </a:lnTo>
                    <a:lnTo>
                      <a:pt x="2659380" y="1024890"/>
                    </a:lnTo>
                    <a:lnTo>
                      <a:pt x="2617470" y="1017270"/>
                    </a:lnTo>
                    <a:lnTo>
                      <a:pt x="2586990" y="994410"/>
                    </a:lnTo>
                    <a:lnTo>
                      <a:pt x="2545080" y="933450"/>
                    </a:lnTo>
                    <a:lnTo>
                      <a:pt x="2506980" y="910590"/>
                    </a:lnTo>
                    <a:lnTo>
                      <a:pt x="2468880" y="887730"/>
                    </a:lnTo>
                    <a:lnTo>
                      <a:pt x="2465070" y="861060"/>
                    </a:lnTo>
                    <a:lnTo>
                      <a:pt x="2487930" y="822960"/>
                    </a:lnTo>
                    <a:lnTo>
                      <a:pt x="2484120" y="788670"/>
                    </a:lnTo>
                    <a:lnTo>
                      <a:pt x="2514600" y="716280"/>
                    </a:lnTo>
                    <a:lnTo>
                      <a:pt x="2522220" y="666750"/>
                    </a:lnTo>
                    <a:lnTo>
                      <a:pt x="2522220" y="617220"/>
                    </a:lnTo>
                    <a:lnTo>
                      <a:pt x="2480310" y="590550"/>
                    </a:lnTo>
                    <a:lnTo>
                      <a:pt x="2411730" y="556260"/>
                    </a:lnTo>
                    <a:lnTo>
                      <a:pt x="2251710" y="449580"/>
                    </a:lnTo>
                    <a:lnTo>
                      <a:pt x="2164080" y="411480"/>
                    </a:lnTo>
                    <a:lnTo>
                      <a:pt x="2042160" y="327660"/>
                    </a:lnTo>
                    <a:lnTo>
                      <a:pt x="1981200" y="293370"/>
                    </a:lnTo>
                    <a:lnTo>
                      <a:pt x="1939290" y="255270"/>
                    </a:lnTo>
                    <a:lnTo>
                      <a:pt x="1840230" y="209550"/>
                    </a:lnTo>
                    <a:lnTo>
                      <a:pt x="1817370" y="171450"/>
                    </a:lnTo>
                    <a:lnTo>
                      <a:pt x="1790700" y="171450"/>
                    </a:lnTo>
                    <a:lnTo>
                      <a:pt x="1767840" y="194310"/>
                    </a:lnTo>
                    <a:lnTo>
                      <a:pt x="1744980" y="213360"/>
                    </a:lnTo>
                    <a:lnTo>
                      <a:pt x="1741170" y="255270"/>
                    </a:lnTo>
                    <a:lnTo>
                      <a:pt x="1722120" y="281940"/>
                    </a:lnTo>
                    <a:lnTo>
                      <a:pt x="1687830" y="281940"/>
                    </a:lnTo>
                    <a:lnTo>
                      <a:pt x="1626870" y="262890"/>
                    </a:lnTo>
                    <a:lnTo>
                      <a:pt x="1516380" y="217170"/>
                    </a:lnTo>
                    <a:lnTo>
                      <a:pt x="1474470" y="205740"/>
                    </a:lnTo>
                    <a:lnTo>
                      <a:pt x="1440180" y="186690"/>
                    </a:lnTo>
                    <a:lnTo>
                      <a:pt x="1417320" y="163830"/>
                    </a:lnTo>
                    <a:lnTo>
                      <a:pt x="1402080" y="125730"/>
                    </a:lnTo>
                    <a:lnTo>
                      <a:pt x="1383030" y="80010"/>
                    </a:lnTo>
                    <a:lnTo>
                      <a:pt x="1375410" y="45720"/>
                    </a:lnTo>
                    <a:lnTo>
                      <a:pt x="1371600" y="11430"/>
                    </a:lnTo>
                    <a:lnTo>
                      <a:pt x="1341120" y="0"/>
                    </a:lnTo>
                    <a:lnTo>
                      <a:pt x="1314450" y="19050"/>
                    </a:lnTo>
                    <a:lnTo>
                      <a:pt x="1303020" y="60960"/>
                    </a:lnTo>
                    <a:lnTo>
                      <a:pt x="1276350" y="106680"/>
                    </a:lnTo>
                    <a:lnTo>
                      <a:pt x="1249680" y="152400"/>
                    </a:lnTo>
                    <a:lnTo>
                      <a:pt x="1226820" y="182880"/>
                    </a:lnTo>
                    <a:lnTo>
                      <a:pt x="1211580" y="217170"/>
                    </a:lnTo>
                    <a:lnTo>
                      <a:pt x="1173480" y="247650"/>
                    </a:lnTo>
                    <a:lnTo>
                      <a:pt x="1047750" y="285750"/>
                    </a:lnTo>
                    <a:lnTo>
                      <a:pt x="925830" y="354330"/>
                    </a:lnTo>
                    <a:lnTo>
                      <a:pt x="830580" y="388620"/>
                    </a:lnTo>
                    <a:lnTo>
                      <a:pt x="716280" y="441960"/>
                    </a:lnTo>
                    <a:lnTo>
                      <a:pt x="670560" y="468630"/>
                    </a:lnTo>
                    <a:lnTo>
                      <a:pt x="628650" y="502920"/>
                    </a:lnTo>
                    <a:lnTo>
                      <a:pt x="521970" y="506730"/>
                    </a:lnTo>
                    <a:close/>
                  </a:path>
                </a:pathLst>
              </a:custGeom>
              <a:solidFill>
                <a:srgbClr val="73FEFF"/>
              </a:solidFill>
              <a:ln w="63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5" name="강남구">
                <a:extLst>
                  <a:ext uri="{FF2B5EF4-FFF2-40B4-BE49-F238E27FC236}">
                    <a16:creationId xmlns:a16="http://schemas.microsoft.com/office/drawing/2014/main" id="{F4D1203F-5388-FB43-952A-735562E4FEA3}"/>
                  </a:ext>
                </a:extLst>
              </p:cNvPr>
              <p:cNvSpPr/>
              <p:nvPr/>
            </p:nvSpPr>
            <p:spPr>
              <a:xfrm>
                <a:off x="9430850" y="4440402"/>
                <a:ext cx="1393924" cy="1249404"/>
              </a:xfrm>
              <a:custGeom>
                <a:avLst/>
                <a:gdLst>
                  <a:gd name="connsiteX0" fmla="*/ 502920 w 3417570"/>
                  <a:gd name="connsiteY0" fmla="*/ 15240 h 3063240"/>
                  <a:gd name="connsiteX1" fmla="*/ 502920 w 3417570"/>
                  <a:gd name="connsiteY1" fmla="*/ 15240 h 3063240"/>
                  <a:gd name="connsiteX2" fmla="*/ 609600 w 3417570"/>
                  <a:gd name="connsiteY2" fmla="*/ 49530 h 3063240"/>
                  <a:gd name="connsiteX3" fmla="*/ 704850 w 3417570"/>
                  <a:gd name="connsiteY3" fmla="*/ 64770 h 3063240"/>
                  <a:gd name="connsiteX4" fmla="*/ 762000 w 3417570"/>
                  <a:gd name="connsiteY4" fmla="*/ 83820 h 3063240"/>
                  <a:gd name="connsiteX5" fmla="*/ 822960 w 3417570"/>
                  <a:gd name="connsiteY5" fmla="*/ 99060 h 3063240"/>
                  <a:gd name="connsiteX6" fmla="*/ 910590 w 3417570"/>
                  <a:gd name="connsiteY6" fmla="*/ 137160 h 3063240"/>
                  <a:gd name="connsiteX7" fmla="*/ 990600 w 3417570"/>
                  <a:gd name="connsiteY7" fmla="*/ 179070 h 3063240"/>
                  <a:gd name="connsiteX8" fmla="*/ 1085850 w 3417570"/>
                  <a:gd name="connsiteY8" fmla="*/ 220980 h 3063240"/>
                  <a:gd name="connsiteX9" fmla="*/ 1169670 w 3417570"/>
                  <a:gd name="connsiteY9" fmla="*/ 281940 h 3063240"/>
                  <a:gd name="connsiteX10" fmla="*/ 1238250 w 3417570"/>
                  <a:gd name="connsiteY10" fmla="*/ 300990 h 3063240"/>
                  <a:gd name="connsiteX11" fmla="*/ 1306830 w 3417570"/>
                  <a:gd name="connsiteY11" fmla="*/ 323850 h 3063240"/>
                  <a:gd name="connsiteX12" fmla="*/ 1341120 w 3417570"/>
                  <a:gd name="connsiteY12" fmla="*/ 331470 h 3063240"/>
                  <a:gd name="connsiteX13" fmla="*/ 1390650 w 3417570"/>
                  <a:gd name="connsiteY13" fmla="*/ 377190 h 3063240"/>
                  <a:gd name="connsiteX14" fmla="*/ 1440180 w 3417570"/>
                  <a:gd name="connsiteY14" fmla="*/ 426720 h 3063240"/>
                  <a:gd name="connsiteX15" fmla="*/ 1508760 w 3417570"/>
                  <a:gd name="connsiteY15" fmla="*/ 468630 h 3063240"/>
                  <a:gd name="connsiteX16" fmla="*/ 1546860 w 3417570"/>
                  <a:gd name="connsiteY16" fmla="*/ 495300 h 3063240"/>
                  <a:gd name="connsiteX17" fmla="*/ 1550670 w 3417570"/>
                  <a:gd name="connsiteY17" fmla="*/ 552450 h 3063240"/>
                  <a:gd name="connsiteX18" fmla="*/ 1539240 w 3417570"/>
                  <a:gd name="connsiteY18" fmla="*/ 582930 h 3063240"/>
                  <a:gd name="connsiteX19" fmla="*/ 1539240 w 3417570"/>
                  <a:gd name="connsiteY19" fmla="*/ 659130 h 3063240"/>
                  <a:gd name="connsiteX20" fmla="*/ 1554480 w 3417570"/>
                  <a:gd name="connsiteY20" fmla="*/ 781050 h 3063240"/>
                  <a:gd name="connsiteX21" fmla="*/ 1554480 w 3417570"/>
                  <a:gd name="connsiteY21" fmla="*/ 857250 h 3063240"/>
                  <a:gd name="connsiteX22" fmla="*/ 1573530 w 3417570"/>
                  <a:gd name="connsiteY22" fmla="*/ 941070 h 3063240"/>
                  <a:gd name="connsiteX23" fmla="*/ 1577340 w 3417570"/>
                  <a:gd name="connsiteY23" fmla="*/ 1047750 h 3063240"/>
                  <a:gd name="connsiteX24" fmla="*/ 1592580 w 3417570"/>
                  <a:gd name="connsiteY24" fmla="*/ 1150620 h 3063240"/>
                  <a:gd name="connsiteX25" fmla="*/ 1592580 w 3417570"/>
                  <a:gd name="connsiteY25" fmla="*/ 1219200 h 3063240"/>
                  <a:gd name="connsiteX26" fmla="*/ 1588770 w 3417570"/>
                  <a:gd name="connsiteY26" fmla="*/ 1261110 h 3063240"/>
                  <a:gd name="connsiteX27" fmla="*/ 1607820 w 3417570"/>
                  <a:gd name="connsiteY27" fmla="*/ 1295400 h 3063240"/>
                  <a:gd name="connsiteX28" fmla="*/ 1642110 w 3417570"/>
                  <a:gd name="connsiteY28" fmla="*/ 1303020 h 3063240"/>
                  <a:gd name="connsiteX29" fmla="*/ 1684020 w 3417570"/>
                  <a:gd name="connsiteY29" fmla="*/ 1360170 h 3063240"/>
                  <a:gd name="connsiteX30" fmla="*/ 1748790 w 3417570"/>
                  <a:gd name="connsiteY30" fmla="*/ 1379220 h 3063240"/>
                  <a:gd name="connsiteX31" fmla="*/ 1832610 w 3417570"/>
                  <a:gd name="connsiteY31" fmla="*/ 1379220 h 3063240"/>
                  <a:gd name="connsiteX32" fmla="*/ 1931670 w 3417570"/>
                  <a:gd name="connsiteY32" fmla="*/ 1398270 h 3063240"/>
                  <a:gd name="connsiteX33" fmla="*/ 2042160 w 3417570"/>
                  <a:gd name="connsiteY33" fmla="*/ 1417320 h 3063240"/>
                  <a:gd name="connsiteX34" fmla="*/ 2179320 w 3417570"/>
                  <a:gd name="connsiteY34" fmla="*/ 1466850 h 3063240"/>
                  <a:gd name="connsiteX35" fmla="*/ 2305050 w 3417570"/>
                  <a:gd name="connsiteY35" fmla="*/ 1489710 h 3063240"/>
                  <a:gd name="connsiteX36" fmla="*/ 2453640 w 3417570"/>
                  <a:gd name="connsiteY36" fmla="*/ 1539240 h 3063240"/>
                  <a:gd name="connsiteX37" fmla="*/ 2537460 w 3417570"/>
                  <a:gd name="connsiteY37" fmla="*/ 1569720 h 3063240"/>
                  <a:gd name="connsiteX38" fmla="*/ 2651760 w 3417570"/>
                  <a:gd name="connsiteY38" fmla="*/ 1623060 h 3063240"/>
                  <a:gd name="connsiteX39" fmla="*/ 2743200 w 3417570"/>
                  <a:gd name="connsiteY39" fmla="*/ 1703070 h 3063240"/>
                  <a:gd name="connsiteX40" fmla="*/ 2796540 w 3417570"/>
                  <a:gd name="connsiteY40" fmla="*/ 1714500 h 3063240"/>
                  <a:gd name="connsiteX41" fmla="*/ 2823210 w 3417570"/>
                  <a:gd name="connsiteY41" fmla="*/ 1779270 h 3063240"/>
                  <a:gd name="connsiteX42" fmla="*/ 2868930 w 3417570"/>
                  <a:gd name="connsiteY42" fmla="*/ 1905000 h 3063240"/>
                  <a:gd name="connsiteX43" fmla="*/ 2918460 w 3417570"/>
                  <a:gd name="connsiteY43" fmla="*/ 2034540 h 3063240"/>
                  <a:gd name="connsiteX44" fmla="*/ 2960370 w 3417570"/>
                  <a:gd name="connsiteY44" fmla="*/ 2145030 h 3063240"/>
                  <a:gd name="connsiteX45" fmla="*/ 2979420 w 3417570"/>
                  <a:gd name="connsiteY45" fmla="*/ 2240280 h 3063240"/>
                  <a:gd name="connsiteX46" fmla="*/ 3013710 w 3417570"/>
                  <a:gd name="connsiteY46" fmla="*/ 2327910 h 3063240"/>
                  <a:gd name="connsiteX47" fmla="*/ 3013710 w 3417570"/>
                  <a:gd name="connsiteY47" fmla="*/ 2327910 h 3063240"/>
                  <a:gd name="connsiteX48" fmla="*/ 3032760 w 3417570"/>
                  <a:gd name="connsiteY48" fmla="*/ 2400300 h 3063240"/>
                  <a:gd name="connsiteX49" fmla="*/ 3097530 w 3417570"/>
                  <a:gd name="connsiteY49" fmla="*/ 2446020 h 3063240"/>
                  <a:gd name="connsiteX50" fmla="*/ 3147060 w 3417570"/>
                  <a:gd name="connsiteY50" fmla="*/ 2472690 h 3063240"/>
                  <a:gd name="connsiteX51" fmla="*/ 3219450 w 3417570"/>
                  <a:gd name="connsiteY51" fmla="*/ 2541270 h 3063240"/>
                  <a:gd name="connsiteX52" fmla="*/ 3276600 w 3417570"/>
                  <a:gd name="connsiteY52" fmla="*/ 2598420 h 3063240"/>
                  <a:gd name="connsiteX53" fmla="*/ 3360420 w 3417570"/>
                  <a:gd name="connsiteY53" fmla="*/ 2720340 h 3063240"/>
                  <a:gd name="connsiteX54" fmla="*/ 3398520 w 3417570"/>
                  <a:gd name="connsiteY54" fmla="*/ 2769870 h 3063240"/>
                  <a:gd name="connsiteX55" fmla="*/ 3417570 w 3417570"/>
                  <a:gd name="connsiteY55" fmla="*/ 2807970 h 3063240"/>
                  <a:gd name="connsiteX56" fmla="*/ 3383280 w 3417570"/>
                  <a:gd name="connsiteY56" fmla="*/ 2849880 h 3063240"/>
                  <a:gd name="connsiteX57" fmla="*/ 3337560 w 3417570"/>
                  <a:gd name="connsiteY57" fmla="*/ 2884170 h 3063240"/>
                  <a:gd name="connsiteX58" fmla="*/ 3326130 w 3417570"/>
                  <a:gd name="connsiteY58" fmla="*/ 2922270 h 3063240"/>
                  <a:gd name="connsiteX59" fmla="*/ 3284220 w 3417570"/>
                  <a:gd name="connsiteY59" fmla="*/ 2956560 h 3063240"/>
                  <a:gd name="connsiteX60" fmla="*/ 3227070 w 3417570"/>
                  <a:gd name="connsiteY60" fmla="*/ 2945130 h 3063240"/>
                  <a:gd name="connsiteX61" fmla="*/ 3128010 w 3417570"/>
                  <a:gd name="connsiteY61" fmla="*/ 2929890 h 3063240"/>
                  <a:gd name="connsiteX62" fmla="*/ 3051810 w 3417570"/>
                  <a:gd name="connsiteY62" fmla="*/ 2895600 h 3063240"/>
                  <a:gd name="connsiteX63" fmla="*/ 3006090 w 3417570"/>
                  <a:gd name="connsiteY63" fmla="*/ 2865120 h 3063240"/>
                  <a:gd name="connsiteX64" fmla="*/ 2964180 w 3417570"/>
                  <a:gd name="connsiteY64" fmla="*/ 2849880 h 3063240"/>
                  <a:gd name="connsiteX65" fmla="*/ 2922270 w 3417570"/>
                  <a:gd name="connsiteY65" fmla="*/ 2861310 h 3063240"/>
                  <a:gd name="connsiteX66" fmla="*/ 2914650 w 3417570"/>
                  <a:gd name="connsiteY66" fmla="*/ 2922270 h 3063240"/>
                  <a:gd name="connsiteX67" fmla="*/ 2865120 w 3417570"/>
                  <a:gd name="connsiteY67" fmla="*/ 2967990 h 3063240"/>
                  <a:gd name="connsiteX68" fmla="*/ 2815590 w 3417570"/>
                  <a:gd name="connsiteY68" fmla="*/ 3006090 h 3063240"/>
                  <a:gd name="connsiteX69" fmla="*/ 2762250 w 3417570"/>
                  <a:gd name="connsiteY69" fmla="*/ 3051810 h 3063240"/>
                  <a:gd name="connsiteX70" fmla="*/ 2724150 w 3417570"/>
                  <a:gd name="connsiteY70" fmla="*/ 3063240 h 3063240"/>
                  <a:gd name="connsiteX71" fmla="*/ 2701290 w 3417570"/>
                  <a:gd name="connsiteY71" fmla="*/ 3017520 h 3063240"/>
                  <a:gd name="connsiteX72" fmla="*/ 2693670 w 3417570"/>
                  <a:gd name="connsiteY72" fmla="*/ 2956560 h 3063240"/>
                  <a:gd name="connsiteX73" fmla="*/ 2678430 w 3417570"/>
                  <a:gd name="connsiteY73" fmla="*/ 2899410 h 3063240"/>
                  <a:gd name="connsiteX74" fmla="*/ 2670810 w 3417570"/>
                  <a:gd name="connsiteY74" fmla="*/ 2849880 h 3063240"/>
                  <a:gd name="connsiteX75" fmla="*/ 2670810 w 3417570"/>
                  <a:gd name="connsiteY75" fmla="*/ 2792730 h 3063240"/>
                  <a:gd name="connsiteX76" fmla="*/ 2632710 w 3417570"/>
                  <a:gd name="connsiteY76" fmla="*/ 2777490 h 3063240"/>
                  <a:gd name="connsiteX77" fmla="*/ 2586990 w 3417570"/>
                  <a:gd name="connsiteY77" fmla="*/ 2792730 h 3063240"/>
                  <a:gd name="connsiteX78" fmla="*/ 2548890 w 3417570"/>
                  <a:gd name="connsiteY78" fmla="*/ 2777490 h 3063240"/>
                  <a:gd name="connsiteX79" fmla="*/ 2533650 w 3417570"/>
                  <a:gd name="connsiteY79" fmla="*/ 2735580 h 3063240"/>
                  <a:gd name="connsiteX80" fmla="*/ 2548890 w 3417570"/>
                  <a:gd name="connsiteY80" fmla="*/ 2659380 h 3063240"/>
                  <a:gd name="connsiteX81" fmla="*/ 2529840 w 3417570"/>
                  <a:gd name="connsiteY81" fmla="*/ 2625090 h 3063240"/>
                  <a:gd name="connsiteX82" fmla="*/ 2457450 w 3417570"/>
                  <a:gd name="connsiteY82" fmla="*/ 2590800 h 3063240"/>
                  <a:gd name="connsiteX83" fmla="*/ 2407920 w 3417570"/>
                  <a:gd name="connsiteY83" fmla="*/ 2571750 h 3063240"/>
                  <a:gd name="connsiteX84" fmla="*/ 2362200 w 3417570"/>
                  <a:gd name="connsiteY84" fmla="*/ 2567940 h 3063240"/>
                  <a:gd name="connsiteX85" fmla="*/ 2339340 w 3417570"/>
                  <a:gd name="connsiteY85" fmla="*/ 2533650 h 3063240"/>
                  <a:gd name="connsiteX86" fmla="*/ 2312670 w 3417570"/>
                  <a:gd name="connsiteY86" fmla="*/ 2510790 h 3063240"/>
                  <a:gd name="connsiteX87" fmla="*/ 2327910 w 3417570"/>
                  <a:gd name="connsiteY87" fmla="*/ 2468880 h 3063240"/>
                  <a:gd name="connsiteX88" fmla="*/ 2362200 w 3417570"/>
                  <a:gd name="connsiteY88" fmla="*/ 2385060 h 3063240"/>
                  <a:gd name="connsiteX89" fmla="*/ 2396490 w 3417570"/>
                  <a:gd name="connsiteY89" fmla="*/ 2316480 h 3063240"/>
                  <a:gd name="connsiteX90" fmla="*/ 2407920 w 3417570"/>
                  <a:gd name="connsiteY90" fmla="*/ 2274570 h 3063240"/>
                  <a:gd name="connsiteX91" fmla="*/ 2404110 w 3417570"/>
                  <a:gd name="connsiteY91" fmla="*/ 2240280 h 3063240"/>
                  <a:gd name="connsiteX92" fmla="*/ 2366010 w 3417570"/>
                  <a:gd name="connsiteY92" fmla="*/ 2221230 h 3063240"/>
                  <a:gd name="connsiteX93" fmla="*/ 2320290 w 3417570"/>
                  <a:gd name="connsiteY93" fmla="*/ 2236470 h 3063240"/>
                  <a:gd name="connsiteX94" fmla="*/ 2297430 w 3417570"/>
                  <a:gd name="connsiteY94" fmla="*/ 2259330 h 3063240"/>
                  <a:gd name="connsiteX95" fmla="*/ 2259330 w 3417570"/>
                  <a:gd name="connsiteY95" fmla="*/ 2289810 h 3063240"/>
                  <a:gd name="connsiteX96" fmla="*/ 2221230 w 3417570"/>
                  <a:gd name="connsiteY96" fmla="*/ 2289810 h 3063240"/>
                  <a:gd name="connsiteX97" fmla="*/ 2190750 w 3417570"/>
                  <a:gd name="connsiteY97" fmla="*/ 2274570 h 3063240"/>
                  <a:gd name="connsiteX98" fmla="*/ 2156460 w 3417570"/>
                  <a:gd name="connsiteY98" fmla="*/ 2266950 h 3063240"/>
                  <a:gd name="connsiteX99" fmla="*/ 2114550 w 3417570"/>
                  <a:gd name="connsiteY99" fmla="*/ 2259330 h 3063240"/>
                  <a:gd name="connsiteX100" fmla="*/ 2068830 w 3417570"/>
                  <a:gd name="connsiteY100" fmla="*/ 2259330 h 3063240"/>
                  <a:gd name="connsiteX101" fmla="*/ 2049780 w 3417570"/>
                  <a:gd name="connsiteY101" fmla="*/ 2293620 h 3063240"/>
                  <a:gd name="connsiteX102" fmla="*/ 1996440 w 3417570"/>
                  <a:gd name="connsiteY102" fmla="*/ 2335530 h 3063240"/>
                  <a:gd name="connsiteX103" fmla="*/ 1969770 w 3417570"/>
                  <a:gd name="connsiteY103" fmla="*/ 2381250 h 3063240"/>
                  <a:gd name="connsiteX104" fmla="*/ 1920240 w 3417570"/>
                  <a:gd name="connsiteY104" fmla="*/ 2400300 h 3063240"/>
                  <a:gd name="connsiteX105" fmla="*/ 1844040 w 3417570"/>
                  <a:gd name="connsiteY105" fmla="*/ 2392680 h 3063240"/>
                  <a:gd name="connsiteX106" fmla="*/ 1733550 w 3417570"/>
                  <a:gd name="connsiteY106" fmla="*/ 2400300 h 3063240"/>
                  <a:gd name="connsiteX107" fmla="*/ 1684020 w 3417570"/>
                  <a:gd name="connsiteY107" fmla="*/ 2426970 h 3063240"/>
                  <a:gd name="connsiteX108" fmla="*/ 1630680 w 3417570"/>
                  <a:gd name="connsiteY108" fmla="*/ 2472690 h 3063240"/>
                  <a:gd name="connsiteX109" fmla="*/ 1531620 w 3417570"/>
                  <a:gd name="connsiteY109" fmla="*/ 2526030 h 3063240"/>
                  <a:gd name="connsiteX110" fmla="*/ 1489710 w 3417570"/>
                  <a:gd name="connsiteY110" fmla="*/ 2564130 h 3063240"/>
                  <a:gd name="connsiteX111" fmla="*/ 1436370 w 3417570"/>
                  <a:gd name="connsiteY111" fmla="*/ 2579370 h 3063240"/>
                  <a:gd name="connsiteX112" fmla="*/ 1363980 w 3417570"/>
                  <a:gd name="connsiteY112" fmla="*/ 2632710 h 3063240"/>
                  <a:gd name="connsiteX113" fmla="*/ 1329690 w 3417570"/>
                  <a:gd name="connsiteY113" fmla="*/ 2689860 h 3063240"/>
                  <a:gd name="connsiteX114" fmla="*/ 1283970 w 3417570"/>
                  <a:gd name="connsiteY114" fmla="*/ 2705100 h 3063240"/>
                  <a:gd name="connsiteX115" fmla="*/ 1215390 w 3417570"/>
                  <a:gd name="connsiteY115" fmla="*/ 2708910 h 3063240"/>
                  <a:gd name="connsiteX116" fmla="*/ 1177290 w 3417570"/>
                  <a:gd name="connsiteY116" fmla="*/ 2697480 h 3063240"/>
                  <a:gd name="connsiteX117" fmla="*/ 1146810 w 3417570"/>
                  <a:gd name="connsiteY117" fmla="*/ 2647950 h 3063240"/>
                  <a:gd name="connsiteX118" fmla="*/ 1150620 w 3417570"/>
                  <a:gd name="connsiteY118" fmla="*/ 2628900 h 3063240"/>
                  <a:gd name="connsiteX119" fmla="*/ 1169670 w 3417570"/>
                  <a:gd name="connsiteY119" fmla="*/ 2590800 h 3063240"/>
                  <a:gd name="connsiteX120" fmla="*/ 1188720 w 3417570"/>
                  <a:gd name="connsiteY120" fmla="*/ 2586990 h 3063240"/>
                  <a:gd name="connsiteX121" fmla="*/ 1211580 w 3417570"/>
                  <a:gd name="connsiteY121" fmla="*/ 2567940 h 3063240"/>
                  <a:gd name="connsiteX122" fmla="*/ 1207770 w 3417570"/>
                  <a:gd name="connsiteY122" fmla="*/ 2533650 h 3063240"/>
                  <a:gd name="connsiteX123" fmla="*/ 1173480 w 3417570"/>
                  <a:gd name="connsiteY123" fmla="*/ 2522220 h 3063240"/>
                  <a:gd name="connsiteX124" fmla="*/ 1127760 w 3417570"/>
                  <a:gd name="connsiteY124" fmla="*/ 2484120 h 3063240"/>
                  <a:gd name="connsiteX125" fmla="*/ 1120140 w 3417570"/>
                  <a:gd name="connsiteY125" fmla="*/ 2472690 h 3063240"/>
                  <a:gd name="connsiteX126" fmla="*/ 1131570 w 3417570"/>
                  <a:gd name="connsiteY126" fmla="*/ 2426970 h 3063240"/>
                  <a:gd name="connsiteX127" fmla="*/ 1093470 w 3417570"/>
                  <a:gd name="connsiteY127" fmla="*/ 2385060 h 3063240"/>
                  <a:gd name="connsiteX128" fmla="*/ 1032510 w 3417570"/>
                  <a:gd name="connsiteY128" fmla="*/ 2339340 h 3063240"/>
                  <a:gd name="connsiteX129" fmla="*/ 982980 w 3417570"/>
                  <a:gd name="connsiteY129" fmla="*/ 2278380 h 3063240"/>
                  <a:gd name="connsiteX130" fmla="*/ 956310 w 3417570"/>
                  <a:gd name="connsiteY130" fmla="*/ 2221230 h 3063240"/>
                  <a:gd name="connsiteX131" fmla="*/ 941070 w 3417570"/>
                  <a:gd name="connsiteY131" fmla="*/ 2145030 h 3063240"/>
                  <a:gd name="connsiteX132" fmla="*/ 922020 w 3417570"/>
                  <a:gd name="connsiteY132" fmla="*/ 2091690 h 3063240"/>
                  <a:gd name="connsiteX133" fmla="*/ 914400 w 3417570"/>
                  <a:gd name="connsiteY133" fmla="*/ 2030730 h 3063240"/>
                  <a:gd name="connsiteX134" fmla="*/ 914400 w 3417570"/>
                  <a:gd name="connsiteY134" fmla="*/ 1958340 h 3063240"/>
                  <a:gd name="connsiteX135" fmla="*/ 899160 w 3417570"/>
                  <a:gd name="connsiteY135" fmla="*/ 1905000 h 3063240"/>
                  <a:gd name="connsiteX136" fmla="*/ 880110 w 3417570"/>
                  <a:gd name="connsiteY136" fmla="*/ 1878330 h 3063240"/>
                  <a:gd name="connsiteX137" fmla="*/ 857250 w 3417570"/>
                  <a:gd name="connsiteY137" fmla="*/ 1870710 h 3063240"/>
                  <a:gd name="connsiteX138" fmla="*/ 807720 w 3417570"/>
                  <a:gd name="connsiteY138" fmla="*/ 1874520 h 3063240"/>
                  <a:gd name="connsiteX139" fmla="*/ 742950 w 3417570"/>
                  <a:gd name="connsiteY139" fmla="*/ 1870710 h 3063240"/>
                  <a:gd name="connsiteX140" fmla="*/ 666750 w 3417570"/>
                  <a:gd name="connsiteY140" fmla="*/ 1878330 h 3063240"/>
                  <a:gd name="connsiteX141" fmla="*/ 617220 w 3417570"/>
                  <a:gd name="connsiteY141" fmla="*/ 1874520 h 3063240"/>
                  <a:gd name="connsiteX142" fmla="*/ 560070 w 3417570"/>
                  <a:gd name="connsiteY142" fmla="*/ 1847850 h 3063240"/>
                  <a:gd name="connsiteX143" fmla="*/ 537210 w 3417570"/>
                  <a:gd name="connsiteY143" fmla="*/ 1786890 h 3063240"/>
                  <a:gd name="connsiteX144" fmla="*/ 537210 w 3417570"/>
                  <a:gd name="connsiteY144" fmla="*/ 1725930 h 3063240"/>
                  <a:gd name="connsiteX145" fmla="*/ 434340 w 3417570"/>
                  <a:gd name="connsiteY145" fmla="*/ 1543050 h 3063240"/>
                  <a:gd name="connsiteX146" fmla="*/ 358140 w 3417570"/>
                  <a:gd name="connsiteY146" fmla="*/ 1360170 h 3063240"/>
                  <a:gd name="connsiteX147" fmla="*/ 285750 w 3417570"/>
                  <a:gd name="connsiteY147" fmla="*/ 1177290 h 3063240"/>
                  <a:gd name="connsiteX148" fmla="*/ 236220 w 3417570"/>
                  <a:gd name="connsiteY148" fmla="*/ 1059180 h 3063240"/>
                  <a:gd name="connsiteX149" fmla="*/ 201930 w 3417570"/>
                  <a:gd name="connsiteY149" fmla="*/ 963930 h 3063240"/>
                  <a:gd name="connsiteX150" fmla="*/ 186690 w 3417570"/>
                  <a:gd name="connsiteY150" fmla="*/ 891540 h 3063240"/>
                  <a:gd name="connsiteX151" fmla="*/ 179070 w 3417570"/>
                  <a:gd name="connsiteY151" fmla="*/ 834390 h 3063240"/>
                  <a:gd name="connsiteX152" fmla="*/ 163830 w 3417570"/>
                  <a:gd name="connsiteY152" fmla="*/ 769620 h 3063240"/>
                  <a:gd name="connsiteX153" fmla="*/ 156210 w 3417570"/>
                  <a:gd name="connsiteY153" fmla="*/ 697230 h 3063240"/>
                  <a:gd name="connsiteX154" fmla="*/ 148590 w 3417570"/>
                  <a:gd name="connsiteY154" fmla="*/ 655320 h 3063240"/>
                  <a:gd name="connsiteX155" fmla="*/ 118110 w 3417570"/>
                  <a:gd name="connsiteY155" fmla="*/ 605790 h 3063240"/>
                  <a:gd name="connsiteX156" fmla="*/ 76200 w 3417570"/>
                  <a:gd name="connsiteY156" fmla="*/ 567690 h 3063240"/>
                  <a:gd name="connsiteX157" fmla="*/ 22860 w 3417570"/>
                  <a:gd name="connsiteY157" fmla="*/ 495300 h 3063240"/>
                  <a:gd name="connsiteX158" fmla="*/ 0 w 3417570"/>
                  <a:gd name="connsiteY158" fmla="*/ 461010 h 3063240"/>
                  <a:gd name="connsiteX159" fmla="*/ 0 w 3417570"/>
                  <a:gd name="connsiteY159" fmla="*/ 461010 h 3063240"/>
                  <a:gd name="connsiteX160" fmla="*/ 22860 w 3417570"/>
                  <a:gd name="connsiteY160" fmla="*/ 419100 h 3063240"/>
                  <a:gd name="connsiteX161" fmla="*/ 64770 w 3417570"/>
                  <a:gd name="connsiteY161" fmla="*/ 392430 h 3063240"/>
                  <a:gd name="connsiteX162" fmla="*/ 125730 w 3417570"/>
                  <a:gd name="connsiteY162" fmla="*/ 304800 h 3063240"/>
                  <a:gd name="connsiteX163" fmla="*/ 167640 w 3417570"/>
                  <a:gd name="connsiteY163" fmla="*/ 243840 h 3063240"/>
                  <a:gd name="connsiteX164" fmla="*/ 217170 w 3417570"/>
                  <a:gd name="connsiteY164" fmla="*/ 182880 h 3063240"/>
                  <a:gd name="connsiteX165" fmla="*/ 293370 w 3417570"/>
                  <a:gd name="connsiteY165" fmla="*/ 99060 h 3063240"/>
                  <a:gd name="connsiteX166" fmla="*/ 320040 w 3417570"/>
                  <a:gd name="connsiteY166" fmla="*/ 38100 h 3063240"/>
                  <a:gd name="connsiteX167" fmla="*/ 350520 w 3417570"/>
                  <a:gd name="connsiteY167" fmla="*/ 22860 h 3063240"/>
                  <a:gd name="connsiteX168" fmla="*/ 407670 w 3417570"/>
                  <a:gd name="connsiteY168" fmla="*/ 22860 h 3063240"/>
                  <a:gd name="connsiteX169" fmla="*/ 445770 w 3417570"/>
                  <a:gd name="connsiteY169" fmla="*/ 0 h 3063240"/>
                  <a:gd name="connsiteX170" fmla="*/ 502920 w 3417570"/>
                  <a:gd name="connsiteY170" fmla="*/ 15240 h 30632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</a:cxnLst>
                <a:rect l="l" t="t" r="r" b="b"/>
                <a:pathLst>
                  <a:path w="3417570" h="3063240">
                    <a:moveTo>
                      <a:pt x="502920" y="15240"/>
                    </a:moveTo>
                    <a:lnTo>
                      <a:pt x="502920" y="15240"/>
                    </a:lnTo>
                    <a:lnTo>
                      <a:pt x="609600" y="49530"/>
                    </a:lnTo>
                    <a:lnTo>
                      <a:pt x="704850" y="64770"/>
                    </a:lnTo>
                    <a:lnTo>
                      <a:pt x="762000" y="83820"/>
                    </a:lnTo>
                    <a:lnTo>
                      <a:pt x="822960" y="99060"/>
                    </a:lnTo>
                    <a:lnTo>
                      <a:pt x="910590" y="137160"/>
                    </a:lnTo>
                    <a:lnTo>
                      <a:pt x="990600" y="179070"/>
                    </a:lnTo>
                    <a:lnTo>
                      <a:pt x="1085850" y="220980"/>
                    </a:lnTo>
                    <a:lnTo>
                      <a:pt x="1169670" y="281940"/>
                    </a:lnTo>
                    <a:lnTo>
                      <a:pt x="1238250" y="300990"/>
                    </a:lnTo>
                    <a:lnTo>
                      <a:pt x="1306830" y="323850"/>
                    </a:lnTo>
                    <a:lnTo>
                      <a:pt x="1341120" y="331470"/>
                    </a:lnTo>
                    <a:lnTo>
                      <a:pt x="1390650" y="377190"/>
                    </a:lnTo>
                    <a:lnTo>
                      <a:pt x="1440180" y="426720"/>
                    </a:lnTo>
                    <a:lnTo>
                      <a:pt x="1508760" y="468630"/>
                    </a:lnTo>
                    <a:lnTo>
                      <a:pt x="1546860" y="495300"/>
                    </a:lnTo>
                    <a:lnTo>
                      <a:pt x="1550670" y="552450"/>
                    </a:lnTo>
                    <a:lnTo>
                      <a:pt x="1539240" y="582930"/>
                    </a:lnTo>
                    <a:lnTo>
                      <a:pt x="1539240" y="659130"/>
                    </a:lnTo>
                    <a:lnTo>
                      <a:pt x="1554480" y="781050"/>
                    </a:lnTo>
                    <a:lnTo>
                      <a:pt x="1554480" y="857250"/>
                    </a:lnTo>
                    <a:lnTo>
                      <a:pt x="1573530" y="941070"/>
                    </a:lnTo>
                    <a:lnTo>
                      <a:pt x="1577340" y="1047750"/>
                    </a:lnTo>
                    <a:lnTo>
                      <a:pt x="1592580" y="1150620"/>
                    </a:lnTo>
                    <a:lnTo>
                      <a:pt x="1592580" y="1219200"/>
                    </a:lnTo>
                    <a:lnTo>
                      <a:pt x="1588770" y="1261110"/>
                    </a:lnTo>
                    <a:lnTo>
                      <a:pt x="1607820" y="1295400"/>
                    </a:lnTo>
                    <a:lnTo>
                      <a:pt x="1642110" y="1303020"/>
                    </a:lnTo>
                    <a:lnTo>
                      <a:pt x="1684020" y="1360170"/>
                    </a:lnTo>
                    <a:lnTo>
                      <a:pt x="1748790" y="1379220"/>
                    </a:lnTo>
                    <a:lnTo>
                      <a:pt x="1832610" y="1379220"/>
                    </a:lnTo>
                    <a:lnTo>
                      <a:pt x="1931670" y="1398270"/>
                    </a:lnTo>
                    <a:lnTo>
                      <a:pt x="2042160" y="1417320"/>
                    </a:lnTo>
                    <a:lnTo>
                      <a:pt x="2179320" y="1466850"/>
                    </a:lnTo>
                    <a:lnTo>
                      <a:pt x="2305050" y="1489710"/>
                    </a:lnTo>
                    <a:lnTo>
                      <a:pt x="2453640" y="1539240"/>
                    </a:lnTo>
                    <a:lnTo>
                      <a:pt x="2537460" y="1569720"/>
                    </a:lnTo>
                    <a:lnTo>
                      <a:pt x="2651760" y="1623060"/>
                    </a:lnTo>
                    <a:lnTo>
                      <a:pt x="2743200" y="1703070"/>
                    </a:lnTo>
                    <a:lnTo>
                      <a:pt x="2796540" y="1714500"/>
                    </a:lnTo>
                    <a:lnTo>
                      <a:pt x="2823210" y="1779270"/>
                    </a:lnTo>
                    <a:lnTo>
                      <a:pt x="2868930" y="1905000"/>
                    </a:lnTo>
                    <a:lnTo>
                      <a:pt x="2918460" y="2034540"/>
                    </a:lnTo>
                    <a:lnTo>
                      <a:pt x="2960370" y="2145030"/>
                    </a:lnTo>
                    <a:lnTo>
                      <a:pt x="2979420" y="2240280"/>
                    </a:lnTo>
                    <a:lnTo>
                      <a:pt x="3013710" y="2327910"/>
                    </a:lnTo>
                    <a:lnTo>
                      <a:pt x="3013710" y="2327910"/>
                    </a:lnTo>
                    <a:lnTo>
                      <a:pt x="3032760" y="2400300"/>
                    </a:lnTo>
                    <a:lnTo>
                      <a:pt x="3097530" y="2446020"/>
                    </a:lnTo>
                    <a:lnTo>
                      <a:pt x="3147060" y="2472690"/>
                    </a:lnTo>
                    <a:lnTo>
                      <a:pt x="3219450" y="2541270"/>
                    </a:lnTo>
                    <a:lnTo>
                      <a:pt x="3276600" y="2598420"/>
                    </a:lnTo>
                    <a:lnTo>
                      <a:pt x="3360420" y="2720340"/>
                    </a:lnTo>
                    <a:lnTo>
                      <a:pt x="3398520" y="2769870"/>
                    </a:lnTo>
                    <a:lnTo>
                      <a:pt x="3417570" y="2807970"/>
                    </a:lnTo>
                    <a:lnTo>
                      <a:pt x="3383280" y="2849880"/>
                    </a:lnTo>
                    <a:lnTo>
                      <a:pt x="3337560" y="2884170"/>
                    </a:lnTo>
                    <a:lnTo>
                      <a:pt x="3326130" y="2922270"/>
                    </a:lnTo>
                    <a:lnTo>
                      <a:pt x="3284220" y="2956560"/>
                    </a:lnTo>
                    <a:lnTo>
                      <a:pt x="3227070" y="2945130"/>
                    </a:lnTo>
                    <a:lnTo>
                      <a:pt x="3128010" y="2929890"/>
                    </a:lnTo>
                    <a:lnTo>
                      <a:pt x="3051810" y="2895600"/>
                    </a:lnTo>
                    <a:lnTo>
                      <a:pt x="3006090" y="2865120"/>
                    </a:lnTo>
                    <a:lnTo>
                      <a:pt x="2964180" y="2849880"/>
                    </a:lnTo>
                    <a:lnTo>
                      <a:pt x="2922270" y="2861310"/>
                    </a:lnTo>
                    <a:lnTo>
                      <a:pt x="2914650" y="2922270"/>
                    </a:lnTo>
                    <a:lnTo>
                      <a:pt x="2865120" y="2967990"/>
                    </a:lnTo>
                    <a:lnTo>
                      <a:pt x="2815590" y="3006090"/>
                    </a:lnTo>
                    <a:lnTo>
                      <a:pt x="2762250" y="3051810"/>
                    </a:lnTo>
                    <a:lnTo>
                      <a:pt x="2724150" y="3063240"/>
                    </a:lnTo>
                    <a:lnTo>
                      <a:pt x="2701290" y="3017520"/>
                    </a:lnTo>
                    <a:lnTo>
                      <a:pt x="2693670" y="2956560"/>
                    </a:lnTo>
                    <a:lnTo>
                      <a:pt x="2678430" y="2899410"/>
                    </a:lnTo>
                    <a:lnTo>
                      <a:pt x="2670810" y="2849880"/>
                    </a:lnTo>
                    <a:lnTo>
                      <a:pt x="2670810" y="2792730"/>
                    </a:lnTo>
                    <a:lnTo>
                      <a:pt x="2632710" y="2777490"/>
                    </a:lnTo>
                    <a:lnTo>
                      <a:pt x="2586990" y="2792730"/>
                    </a:lnTo>
                    <a:lnTo>
                      <a:pt x="2548890" y="2777490"/>
                    </a:lnTo>
                    <a:lnTo>
                      <a:pt x="2533650" y="2735580"/>
                    </a:lnTo>
                    <a:lnTo>
                      <a:pt x="2548890" y="2659380"/>
                    </a:lnTo>
                    <a:lnTo>
                      <a:pt x="2529840" y="2625090"/>
                    </a:lnTo>
                    <a:lnTo>
                      <a:pt x="2457450" y="2590800"/>
                    </a:lnTo>
                    <a:lnTo>
                      <a:pt x="2407920" y="2571750"/>
                    </a:lnTo>
                    <a:lnTo>
                      <a:pt x="2362200" y="2567940"/>
                    </a:lnTo>
                    <a:lnTo>
                      <a:pt x="2339340" y="2533650"/>
                    </a:lnTo>
                    <a:lnTo>
                      <a:pt x="2312670" y="2510790"/>
                    </a:lnTo>
                    <a:lnTo>
                      <a:pt x="2327910" y="2468880"/>
                    </a:lnTo>
                    <a:lnTo>
                      <a:pt x="2362200" y="2385060"/>
                    </a:lnTo>
                    <a:lnTo>
                      <a:pt x="2396490" y="2316480"/>
                    </a:lnTo>
                    <a:lnTo>
                      <a:pt x="2407920" y="2274570"/>
                    </a:lnTo>
                    <a:lnTo>
                      <a:pt x="2404110" y="2240280"/>
                    </a:lnTo>
                    <a:lnTo>
                      <a:pt x="2366010" y="2221230"/>
                    </a:lnTo>
                    <a:lnTo>
                      <a:pt x="2320290" y="2236470"/>
                    </a:lnTo>
                    <a:lnTo>
                      <a:pt x="2297430" y="2259330"/>
                    </a:lnTo>
                    <a:lnTo>
                      <a:pt x="2259330" y="2289810"/>
                    </a:lnTo>
                    <a:lnTo>
                      <a:pt x="2221230" y="2289810"/>
                    </a:lnTo>
                    <a:lnTo>
                      <a:pt x="2190750" y="2274570"/>
                    </a:lnTo>
                    <a:lnTo>
                      <a:pt x="2156460" y="2266950"/>
                    </a:lnTo>
                    <a:lnTo>
                      <a:pt x="2114550" y="2259330"/>
                    </a:lnTo>
                    <a:lnTo>
                      <a:pt x="2068830" y="2259330"/>
                    </a:lnTo>
                    <a:lnTo>
                      <a:pt x="2049780" y="2293620"/>
                    </a:lnTo>
                    <a:lnTo>
                      <a:pt x="1996440" y="2335530"/>
                    </a:lnTo>
                    <a:lnTo>
                      <a:pt x="1969770" y="2381250"/>
                    </a:lnTo>
                    <a:lnTo>
                      <a:pt x="1920240" y="2400300"/>
                    </a:lnTo>
                    <a:lnTo>
                      <a:pt x="1844040" y="2392680"/>
                    </a:lnTo>
                    <a:lnTo>
                      <a:pt x="1733550" y="2400300"/>
                    </a:lnTo>
                    <a:lnTo>
                      <a:pt x="1684020" y="2426970"/>
                    </a:lnTo>
                    <a:lnTo>
                      <a:pt x="1630680" y="2472690"/>
                    </a:lnTo>
                    <a:lnTo>
                      <a:pt x="1531620" y="2526030"/>
                    </a:lnTo>
                    <a:lnTo>
                      <a:pt x="1489710" y="2564130"/>
                    </a:lnTo>
                    <a:lnTo>
                      <a:pt x="1436370" y="2579370"/>
                    </a:lnTo>
                    <a:lnTo>
                      <a:pt x="1363980" y="2632710"/>
                    </a:lnTo>
                    <a:lnTo>
                      <a:pt x="1329690" y="2689860"/>
                    </a:lnTo>
                    <a:lnTo>
                      <a:pt x="1283970" y="2705100"/>
                    </a:lnTo>
                    <a:lnTo>
                      <a:pt x="1215390" y="2708910"/>
                    </a:lnTo>
                    <a:lnTo>
                      <a:pt x="1177290" y="2697480"/>
                    </a:lnTo>
                    <a:lnTo>
                      <a:pt x="1146810" y="2647950"/>
                    </a:lnTo>
                    <a:lnTo>
                      <a:pt x="1150620" y="2628900"/>
                    </a:lnTo>
                    <a:lnTo>
                      <a:pt x="1169670" y="2590800"/>
                    </a:lnTo>
                    <a:lnTo>
                      <a:pt x="1188720" y="2586990"/>
                    </a:lnTo>
                    <a:lnTo>
                      <a:pt x="1211580" y="2567940"/>
                    </a:lnTo>
                    <a:lnTo>
                      <a:pt x="1207770" y="2533650"/>
                    </a:lnTo>
                    <a:lnTo>
                      <a:pt x="1173480" y="2522220"/>
                    </a:lnTo>
                    <a:lnTo>
                      <a:pt x="1127760" y="2484120"/>
                    </a:lnTo>
                    <a:lnTo>
                      <a:pt x="1120140" y="2472690"/>
                    </a:lnTo>
                    <a:lnTo>
                      <a:pt x="1131570" y="2426970"/>
                    </a:lnTo>
                    <a:lnTo>
                      <a:pt x="1093470" y="2385060"/>
                    </a:lnTo>
                    <a:lnTo>
                      <a:pt x="1032510" y="2339340"/>
                    </a:lnTo>
                    <a:lnTo>
                      <a:pt x="982980" y="2278380"/>
                    </a:lnTo>
                    <a:lnTo>
                      <a:pt x="956310" y="2221230"/>
                    </a:lnTo>
                    <a:lnTo>
                      <a:pt x="941070" y="2145030"/>
                    </a:lnTo>
                    <a:lnTo>
                      <a:pt x="922020" y="2091690"/>
                    </a:lnTo>
                    <a:lnTo>
                      <a:pt x="914400" y="2030730"/>
                    </a:lnTo>
                    <a:lnTo>
                      <a:pt x="914400" y="1958340"/>
                    </a:lnTo>
                    <a:lnTo>
                      <a:pt x="899160" y="1905000"/>
                    </a:lnTo>
                    <a:lnTo>
                      <a:pt x="880110" y="1878330"/>
                    </a:lnTo>
                    <a:lnTo>
                      <a:pt x="857250" y="1870710"/>
                    </a:lnTo>
                    <a:lnTo>
                      <a:pt x="807720" y="1874520"/>
                    </a:lnTo>
                    <a:lnTo>
                      <a:pt x="742950" y="1870710"/>
                    </a:lnTo>
                    <a:lnTo>
                      <a:pt x="666750" y="1878330"/>
                    </a:lnTo>
                    <a:lnTo>
                      <a:pt x="617220" y="1874520"/>
                    </a:lnTo>
                    <a:lnTo>
                      <a:pt x="560070" y="1847850"/>
                    </a:lnTo>
                    <a:lnTo>
                      <a:pt x="537210" y="1786890"/>
                    </a:lnTo>
                    <a:lnTo>
                      <a:pt x="537210" y="1725930"/>
                    </a:lnTo>
                    <a:lnTo>
                      <a:pt x="434340" y="1543050"/>
                    </a:lnTo>
                    <a:lnTo>
                      <a:pt x="358140" y="1360170"/>
                    </a:lnTo>
                    <a:lnTo>
                      <a:pt x="285750" y="1177290"/>
                    </a:lnTo>
                    <a:lnTo>
                      <a:pt x="236220" y="1059180"/>
                    </a:lnTo>
                    <a:lnTo>
                      <a:pt x="201930" y="963930"/>
                    </a:lnTo>
                    <a:lnTo>
                      <a:pt x="186690" y="891540"/>
                    </a:lnTo>
                    <a:lnTo>
                      <a:pt x="179070" y="834390"/>
                    </a:lnTo>
                    <a:lnTo>
                      <a:pt x="163830" y="769620"/>
                    </a:lnTo>
                    <a:lnTo>
                      <a:pt x="156210" y="697230"/>
                    </a:lnTo>
                    <a:lnTo>
                      <a:pt x="148590" y="655320"/>
                    </a:lnTo>
                    <a:lnTo>
                      <a:pt x="118110" y="605790"/>
                    </a:lnTo>
                    <a:lnTo>
                      <a:pt x="76200" y="567690"/>
                    </a:lnTo>
                    <a:lnTo>
                      <a:pt x="22860" y="495300"/>
                    </a:lnTo>
                    <a:lnTo>
                      <a:pt x="0" y="461010"/>
                    </a:lnTo>
                    <a:lnTo>
                      <a:pt x="0" y="461010"/>
                    </a:lnTo>
                    <a:lnTo>
                      <a:pt x="22860" y="419100"/>
                    </a:lnTo>
                    <a:lnTo>
                      <a:pt x="64770" y="392430"/>
                    </a:lnTo>
                    <a:lnTo>
                      <a:pt x="125730" y="304800"/>
                    </a:lnTo>
                    <a:lnTo>
                      <a:pt x="167640" y="243840"/>
                    </a:lnTo>
                    <a:lnTo>
                      <a:pt x="217170" y="182880"/>
                    </a:lnTo>
                    <a:lnTo>
                      <a:pt x="293370" y="99060"/>
                    </a:lnTo>
                    <a:lnTo>
                      <a:pt x="320040" y="38100"/>
                    </a:lnTo>
                    <a:lnTo>
                      <a:pt x="350520" y="22860"/>
                    </a:lnTo>
                    <a:lnTo>
                      <a:pt x="407670" y="22860"/>
                    </a:lnTo>
                    <a:lnTo>
                      <a:pt x="445770" y="0"/>
                    </a:lnTo>
                    <a:lnTo>
                      <a:pt x="502920" y="15240"/>
                    </a:lnTo>
                    <a:close/>
                  </a:path>
                </a:pathLst>
              </a:custGeom>
              <a:solidFill>
                <a:srgbClr val="73FEFF"/>
              </a:solidFill>
              <a:ln w="63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3" name="서초구">
                <a:extLst>
                  <a:ext uri="{FF2B5EF4-FFF2-40B4-BE49-F238E27FC236}">
                    <a16:creationId xmlns:a16="http://schemas.microsoft.com/office/drawing/2014/main" id="{CBE2122E-918A-8C4F-A61E-4C7BAB6DDF0A}"/>
                  </a:ext>
                </a:extLst>
              </p:cNvPr>
              <p:cNvSpPr/>
              <p:nvPr/>
            </p:nvSpPr>
            <p:spPr>
              <a:xfrm>
                <a:off x="8986411" y="4645528"/>
                <a:ext cx="1520833" cy="1533265"/>
              </a:xfrm>
              <a:custGeom>
                <a:avLst/>
                <a:gdLst>
                  <a:gd name="connsiteX0" fmla="*/ 975360 w 3728720"/>
                  <a:gd name="connsiteY0" fmla="*/ 45720 h 3759200"/>
                  <a:gd name="connsiteX1" fmla="*/ 904240 w 3728720"/>
                  <a:gd name="connsiteY1" fmla="*/ 116840 h 3759200"/>
                  <a:gd name="connsiteX2" fmla="*/ 848360 w 3728720"/>
                  <a:gd name="connsiteY2" fmla="*/ 172720 h 3759200"/>
                  <a:gd name="connsiteX3" fmla="*/ 762000 w 3728720"/>
                  <a:gd name="connsiteY3" fmla="*/ 213360 h 3759200"/>
                  <a:gd name="connsiteX4" fmla="*/ 701040 w 3728720"/>
                  <a:gd name="connsiteY4" fmla="*/ 294640 h 3759200"/>
                  <a:gd name="connsiteX5" fmla="*/ 624840 w 3728720"/>
                  <a:gd name="connsiteY5" fmla="*/ 350520 h 3759200"/>
                  <a:gd name="connsiteX6" fmla="*/ 558800 w 3728720"/>
                  <a:gd name="connsiteY6" fmla="*/ 391160 h 3759200"/>
                  <a:gd name="connsiteX7" fmla="*/ 441960 w 3728720"/>
                  <a:gd name="connsiteY7" fmla="*/ 447040 h 3759200"/>
                  <a:gd name="connsiteX8" fmla="*/ 299720 w 3728720"/>
                  <a:gd name="connsiteY8" fmla="*/ 513080 h 3759200"/>
                  <a:gd name="connsiteX9" fmla="*/ 157480 w 3728720"/>
                  <a:gd name="connsiteY9" fmla="*/ 563880 h 3759200"/>
                  <a:gd name="connsiteX10" fmla="*/ 96520 w 3728720"/>
                  <a:gd name="connsiteY10" fmla="*/ 584200 h 3759200"/>
                  <a:gd name="connsiteX11" fmla="*/ 40640 w 3728720"/>
                  <a:gd name="connsiteY11" fmla="*/ 584200 h 3759200"/>
                  <a:gd name="connsiteX12" fmla="*/ 0 w 3728720"/>
                  <a:gd name="connsiteY12" fmla="*/ 599440 h 3759200"/>
                  <a:gd name="connsiteX13" fmla="*/ 0 w 3728720"/>
                  <a:gd name="connsiteY13" fmla="*/ 624840 h 3759200"/>
                  <a:gd name="connsiteX14" fmla="*/ 25400 w 3728720"/>
                  <a:gd name="connsiteY14" fmla="*/ 685800 h 3759200"/>
                  <a:gd name="connsiteX15" fmla="*/ 71120 w 3728720"/>
                  <a:gd name="connsiteY15" fmla="*/ 721360 h 3759200"/>
                  <a:gd name="connsiteX16" fmla="*/ 142240 w 3728720"/>
                  <a:gd name="connsiteY16" fmla="*/ 828040 h 3759200"/>
                  <a:gd name="connsiteX17" fmla="*/ 172720 w 3728720"/>
                  <a:gd name="connsiteY17" fmla="*/ 894080 h 3759200"/>
                  <a:gd name="connsiteX18" fmla="*/ 182880 w 3728720"/>
                  <a:gd name="connsiteY18" fmla="*/ 939800 h 3759200"/>
                  <a:gd name="connsiteX19" fmla="*/ 177800 w 3728720"/>
                  <a:gd name="connsiteY19" fmla="*/ 980440 h 3759200"/>
                  <a:gd name="connsiteX20" fmla="*/ 111760 w 3728720"/>
                  <a:gd name="connsiteY20" fmla="*/ 1021080 h 3759200"/>
                  <a:gd name="connsiteX21" fmla="*/ 91440 w 3728720"/>
                  <a:gd name="connsiteY21" fmla="*/ 1066800 h 3759200"/>
                  <a:gd name="connsiteX22" fmla="*/ 71120 w 3728720"/>
                  <a:gd name="connsiteY22" fmla="*/ 1183640 h 3759200"/>
                  <a:gd name="connsiteX23" fmla="*/ 55880 w 3728720"/>
                  <a:gd name="connsiteY23" fmla="*/ 1605280 h 3759200"/>
                  <a:gd name="connsiteX24" fmla="*/ 35560 w 3728720"/>
                  <a:gd name="connsiteY24" fmla="*/ 1676400 h 3759200"/>
                  <a:gd name="connsiteX25" fmla="*/ 40640 w 3728720"/>
                  <a:gd name="connsiteY25" fmla="*/ 1772920 h 3759200"/>
                  <a:gd name="connsiteX26" fmla="*/ 81280 w 3728720"/>
                  <a:gd name="connsiteY26" fmla="*/ 1981200 h 3759200"/>
                  <a:gd name="connsiteX27" fmla="*/ 157480 w 3728720"/>
                  <a:gd name="connsiteY27" fmla="*/ 2087880 h 3759200"/>
                  <a:gd name="connsiteX28" fmla="*/ 233680 w 3728720"/>
                  <a:gd name="connsiteY28" fmla="*/ 2133600 h 3759200"/>
                  <a:gd name="connsiteX29" fmla="*/ 269240 w 3728720"/>
                  <a:gd name="connsiteY29" fmla="*/ 2189480 h 3759200"/>
                  <a:gd name="connsiteX30" fmla="*/ 269240 w 3728720"/>
                  <a:gd name="connsiteY30" fmla="*/ 2280920 h 3759200"/>
                  <a:gd name="connsiteX31" fmla="*/ 259080 w 3728720"/>
                  <a:gd name="connsiteY31" fmla="*/ 2357120 h 3759200"/>
                  <a:gd name="connsiteX32" fmla="*/ 243840 w 3728720"/>
                  <a:gd name="connsiteY32" fmla="*/ 2519680 h 3759200"/>
                  <a:gd name="connsiteX33" fmla="*/ 243840 w 3728720"/>
                  <a:gd name="connsiteY33" fmla="*/ 2519680 h 3759200"/>
                  <a:gd name="connsiteX34" fmla="*/ 350520 w 3728720"/>
                  <a:gd name="connsiteY34" fmla="*/ 2473960 h 3759200"/>
                  <a:gd name="connsiteX35" fmla="*/ 436880 w 3728720"/>
                  <a:gd name="connsiteY35" fmla="*/ 2463800 h 3759200"/>
                  <a:gd name="connsiteX36" fmla="*/ 497840 w 3728720"/>
                  <a:gd name="connsiteY36" fmla="*/ 2448560 h 3759200"/>
                  <a:gd name="connsiteX37" fmla="*/ 533400 w 3728720"/>
                  <a:gd name="connsiteY37" fmla="*/ 2392680 h 3759200"/>
                  <a:gd name="connsiteX38" fmla="*/ 518160 w 3728720"/>
                  <a:gd name="connsiteY38" fmla="*/ 2296160 h 3759200"/>
                  <a:gd name="connsiteX39" fmla="*/ 523240 w 3728720"/>
                  <a:gd name="connsiteY39" fmla="*/ 2204720 h 3759200"/>
                  <a:gd name="connsiteX40" fmla="*/ 543560 w 3728720"/>
                  <a:gd name="connsiteY40" fmla="*/ 2174240 h 3759200"/>
                  <a:gd name="connsiteX41" fmla="*/ 574040 w 3728720"/>
                  <a:gd name="connsiteY41" fmla="*/ 2199640 h 3759200"/>
                  <a:gd name="connsiteX42" fmla="*/ 665480 w 3728720"/>
                  <a:gd name="connsiteY42" fmla="*/ 2189480 h 3759200"/>
                  <a:gd name="connsiteX43" fmla="*/ 721360 w 3728720"/>
                  <a:gd name="connsiteY43" fmla="*/ 2214880 h 3759200"/>
                  <a:gd name="connsiteX44" fmla="*/ 716280 w 3728720"/>
                  <a:gd name="connsiteY44" fmla="*/ 2280920 h 3759200"/>
                  <a:gd name="connsiteX45" fmla="*/ 716280 w 3728720"/>
                  <a:gd name="connsiteY45" fmla="*/ 2326640 h 3759200"/>
                  <a:gd name="connsiteX46" fmla="*/ 736600 w 3728720"/>
                  <a:gd name="connsiteY46" fmla="*/ 2362200 h 3759200"/>
                  <a:gd name="connsiteX47" fmla="*/ 756920 w 3728720"/>
                  <a:gd name="connsiteY47" fmla="*/ 2428240 h 3759200"/>
                  <a:gd name="connsiteX48" fmla="*/ 772160 w 3728720"/>
                  <a:gd name="connsiteY48" fmla="*/ 2494280 h 3759200"/>
                  <a:gd name="connsiteX49" fmla="*/ 873760 w 3728720"/>
                  <a:gd name="connsiteY49" fmla="*/ 2555240 h 3759200"/>
                  <a:gd name="connsiteX50" fmla="*/ 975360 w 3728720"/>
                  <a:gd name="connsiteY50" fmla="*/ 2641600 h 3759200"/>
                  <a:gd name="connsiteX51" fmla="*/ 1071880 w 3728720"/>
                  <a:gd name="connsiteY51" fmla="*/ 2682240 h 3759200"/>
                  <a:gd name="connsiteX52" fmla="*/ 1173480 w 3728720"/>
                  <a:gd name="connsiteY52" fmla="*/ 2717800 h 3759200"/>
                  <a:gd name="connsiteX53" fmla="*/ 1270000 w 3728720"/>
                  <a:gd name="connsiteY53" fmla="*/ 2692400 h 3759200"/>
                  <a:gd name="connsiteX54" fmla="*/ 1361440 w 3728720"/>
                  <a:gd name="connsiteY54" fmla="*/ 2636520 h 3759200"/>
                  <a:gd name="connsiteX55" fmla="*/ 1463040 w 3728720"/>
                  <a:gd name="connsiteY55" fmla="*/ 2606040 h 3759200"/>
                  <a:gd name="connsiteX56" fmla="*/ 1554480 w 3728720"/>
                  <a:gd name="connsiteY56" fmla="*/ 2565400 h 3759200"/>
                  <a:gd name="connsiteX57" fmla="*/ 1559560 w 3728720"/>
                  <a:gd name="connsiteY57" fmla="*/ 2514600 h 3759200"/>
                  <a:gd name="connsiteX58" fmla="*/ 1549400 w 3728720"/>
                  <a:gd name="connsiteY58" fmla="*/ 2438400 h 3759200"/>
                  <a:gd name="connsiteX59" fmla="*/ 1584960 w 3728720"/>
                  <a:gd name="connsiteY59" fmla="*/ 2336800 h 3759200"/>
                  <a:gd name="connsiteX60" fmla="*/ 1584960 w 3728720"/>
                  <a:gd name="connsiteY60" fmla="*/ 2291080 h 3759200"/>
                  <a:gd name="connsiteX61" fmla="*/ 1590040 w 3728720"/>
                  <a:gd name="connsiteY61" fmla="*/ 2250440 h 3759200"/>
                  <a:gd name="connsiteX62" fmla="*/ 1625600 w 3728720"/>
                  <a:gd name="connsiteY62" fmla="*/ 2260600 h 3759200"/>
                  <a:gd name="connsiteX63" fmla="*/ 1656080 w 3728720"/>
                  <a:gd name="connsiteY63" fmla="*/ 2321560 h 3759200"/>
                  <a:gd name="connsiteX64" fmla="*/ 1722120 w 3728720"/>
                  <a:gd name="connsiteY64" fmla="*/ 2387600 h 3759200"/>
                  <a:gd name="connsiteX65" fmla="*/ 1752600 w 3728720"/>
                  <a:gd name="connsiteY65" fmla="*/ 2453640 h 3759200"/>
                  <a:gd name="connsiteX66" fmla="*/ 1757680 w 3728720"/>
                  <a:gd name="connsiteY66" fmla="*/ 2545080 h 3759200"/>
                  <a:gd name="connsiteX67" fmla="*/ 1752600 w 3728720"/>
                  <a:gd name="connsiteY67" fmla="*/ 2636520 h 3759200"/>
                  <a:gd name="connsiteX68" fmla="*/ 1762760 w 3728720"/>
                  <a:gd name="connsiteY68" fmla="*/ 2733040 h 3759200"/>
                  <a:gd name="connsiteX69" fmla="*/ 1788160 w 3728720"/>
                  <a:gd name="connsiteY69" fmla="*/ 2809240 h 3759200"/>
                  <a:gd name="connsiteX70" fmla="*/ 1859280 w 3728720"/>
                  <a:gd name="connsiteY70" fmla="*/ 2910840 h 3759200"/>
                  <a:gd name="connsiteX71" fmla="*/ 1864360 w 3728720"/>
                  <a:gd name="connsiteY71" fmla="*/ 2956560 h 3759200"/>
                  <a:gd name="connsiteX72" fmla="*/ 1844040 w 3728720"/>
                  <a:gd name="connsiteY72" fmla="*/ 3007360 h 3759200"/>
                  <a:gd name="connsiteX73" fmla="*/ 1823720 w 3728720"/>
                  <a:gd name="connsiteY73" fmla="*/ 3088640 h 3759200"/>
                  <a:gd name="connsiteX74" fmla="*/ 1788160 w 3728720"/>
                  <a:gd name="connsiteY74" fmla="*/ 3159760 h 3759200"/>
                  <a:gd name="connsiteX75" fmla="*/ 1788160 w 3728720"/>
                  <a:gd name="connsiteY75" fmla="*/ 3159760 h 3759200"/>
                  <a:gd name="connsiteX76" fmla="*/ 1767840 w 3728720"/>
                  <a:gd name="connsiteY76" fmla="*/ 3241040 h 3759200"/>
                  <a:gd name="connsiteX77" fmla="*/ 1808480 w 3728720"/>
                  <a:gd name="connsiteY77" fmla="*/ 3281680 h 3759200"/>
                  <a:gd name="connsiteX78" fmla="*/ 1879600 w 3728720"/>
                  <a:gd name="connsiteY78" fmla="*/ 3342640 h 3759200"/>
                  <a:gd name="connsiteX79" fmla="*/ 1920240 w 3728720"/>
                  <a:gd name="connsiteY79" fmla="*/ 3373120 h 3759200"/>
                  <a:gd name="connsiteX80" fmla="*/ 1955800 w 3728720"/>
                  <a:gd name="connsiteY80" fmla="*/ 3388360 h 3759200"/>
                  <a:gd name="connsiteX81" fmla="*/ 2026920 w 3728720"/>
                  <a:gd name="connsiteY81" fmla="*/ 3423920 h 3759200"/>
                  <a:gd name="connsiteX82" fmla="*/ 2082800 w 3728720"/>
                  <a:gd name="connsiteY82" fmla="*/ 3545840 h 3759200"/>
                  <a:gd name="connsiteX83" fmla="*/ 2169160 w 3728720"/>
                  <a:gd name="connsiteY83" fmla="*/ 3611880 h 3759200"/>
                  <a:gd name="connsiteX84" fmla="*/ 2230120 w 3728720"/>
                  <a:gd name="connsiteY84" fmla="*/ 3698240 h 3759200"/>
                  <a:gd name="connsiteX85" fmla="*/ 2311400 w 3728720"/>
                  <a:gd name="connsiteY85" fmla="*/ 3754120 h 3759200"/>
                  <a:gd name="connsiteX86" fmla="*/ 2402840 w 3728720"/>
                  <a:gd name="connsiteY86" fmla="*/ 3759200 h 3759200"/>
                  <a:gd name="connsiteX87" fmla="*/ 2484120 w 3728720"/>
                  <a:gd name="connsiteY87" fmla="*/ 3738880 h 3759200"/>
                  <a:gd name="connsiteX88" fmla="*/ 2580640 w 3728720"/>
                  <a:gd name="connsiteY88" fmla="*/ 3728720 h 3759200"/>
                  <a:gd name="connsiteX89" fmla="*/ 2651760 w 3728720"/>
                  <a:gd name="connsiteY89" fmla="*/ 3713480 h 3759200"/>
                  <a:gd name="connsiteX90" fmla="*/ 2717800 w 3728720"/>
                  <a:gd name="connsiteY90" fmla="*/ 3728720 h 3759200"/>
                  <a:gd name="connsiteX91" fmla="*/ 2773680 w 3728720"/>
                  <a:gd name="connsiteY91" fmla="*/ 3708400 h 3759200"/>
                  <a:gd name="connsiteX92" fmla="*/ 2778760 w 3728720"/>
                  <a:gd name="connsiteY92" fmla="*/ 3632200 h 3759200"/>
                  <a:gd name="connsiteX93" fmla="*/ 2865120 w 3728720"/>
                  <a:gd name="connsiteY93" fmla="*/ 3510280 h 3759200"/>
                  <a:gd name="connsiteX94" fmla="*/ 2936240 w 3728720"/>
                  <a:gd name="connsiteY94" fmla="*/ 3444240 h 3759200"/>
                  <a:gd name="connsiteX95" fmla="*/ 2946400 w 3728720"/>
                  <a:gd name="connsiteY95" fmla="*/ 3383280 h 3759200"/>
                  <a:gd name="connsiteX96" fmla="*/ 2936240 w 3728720"/>
                  <a:gd name="connsiteY96" fmla="*/ 3296920 h 3759200"/>
                  <a:gd name="connsiteX97" fmla="*/ 2946400 w 3728720"/>
                  <a:gd name="connsiteY97" fmla="*/ 3246120 h 3759200"/>
                  <a:gd name="connsiteX98" fmla="*/ 2987040 w 3728720"/>
                  <a:gd name="connsiteY98" fmla="*/ 3210560 h 3759200"/>
                  <a:gd name="connsiteX99" fmla="*/ 3093720 w 3728720"/>
                  <a:gd name="connsiteY99" fmla="*/ 3215640 h 3759200"/>
                  <a:gd name="connsiteX100" fmla="*/ 3154680 w 3728720"/>
                  <a:gd name="connsiteY100" fmla="*/ 3235960 h 3759200"/>
                  <a:gd name="connsiteX101" fmla="*/ 3235960 w 3728720"/>
                  <a:gd name="connsiteY101" fmla="*/ 3235960 h 3759200"/>
                  <a:gd name="connsiteX102" fmla="*/ 3352800 w 3728720"/>
                  <a:gd name="connsiteY102" fmla="*/ 3180080 h 3759200"/>
                  <a:gd name="connsiteX103" fmla="*/ 3459480 w 3728720"/>
                  <a:gd name="connsiteY103" fmla="*/ 3103880 h 3759200"/>
                  <a:gd name="connsiteX104" fmla="*/ 3474720 w 3728720"/>
                  <a:gd name="connsiteY104" fmla="*/ 3027680 h 3759200"/>
                  <a:gd name="connsiteX105" fmla="*/ 3474720 w 3728720"/>
                  <a:gd name="connsiteY105" fmla="*/ 2941320 h 3759200"/>
                  <a:gd name="connsiteX106" fmla="*/ 3444240 w 3728720"/>
                  <a:gd name="connsiteY106" fmla="*/ 2890520 h 3759200"/>
                  <a:gd name="connsiteX107" fmla="*/ 3444240 w 3728720"/>
                  <a:gd name="connsiteY107" fmla="*/ 2814320 h 3759200"/>
                  <a:gd name="connsiteX108" fmla="*/ 3495040 w 3728720"/>
                  <a:gd name="connsiteY108" fmla="*/ 2727960 h 3759200"/>
                  <a:gd name="connsiteX109" fmla="*/ 3525520 w 3728720"/>
                  <a:gd name="connsiteY109" fmla="*/ 2641600 h 3759200"/>
                  <a:gd name="connsiteX110" fmla="*/ 3566160 w 3728720"/>
                  <a:gd name="connsiteY110" fmla="*/ 2540000 h 3759200"/>
                  <a:gd name="connsiteX111" fmla="*/ 3581400 w 3728720"/>
                  <a:gd name="connsiteY111" fmla="*/ 2463800 h 3759200"/>
                  <a:gd name="connsiteX112" fmla="*/ 3581400 w 3728720"/>
                  <a:gd name="connsiteY112" fmla="*/ 2463800 h 3759200"/>
                  <a:gd name="connsiteX113" fmla="*/ 3642360 w 3728720"/>
                  <a:gd name="connsiteY113" fmla="*/ 2458720 h 3759200"/>
                  <a:gd name="connsiteX114" fmla="*/ 3688080 w 3728720"/>
                  <a:gd name="connsiteY114" fmla="*/ 2499360 h 3759200"/>
                  <a:gd name="connsiteX115" fmla="*/ 3728720 w 3728720"/>
                  <a:gd name="connsiteY115" fmla="*/ 2504440 h 3759200"/>
                  <a:gd name="connsiteX116" fmla="*/ 3723640 w 3728720"/>
                  <a:gd name="connsiteY116" fmla="*/ 2453640 h 3759200"/>
                  <a:gd name="connsiteX117" fmla="*/ 3693160 w 3728720"/>
                  <a:gd name="connsiteY117" fmla="*/ 2413000 h 3759200"/>
                  <a:gd name="connsiteX118" fmla="*/ 3672840 w 3728720"/>
                  <a:gd name="connsiteY118" fmla="*/ 2346960 h 3759200"/>
                  <a:gd name="connsiteX119" fmla="*/ 3647440 w 3728720"/>
                  <a:gd name="connsiteY119" fmla="*/ 2336800 h 3759200"/>
                  <a:gd name="connsiteX120" fmla="*/ 3601720 w 3728720"/>
                  <a:gd name="connsiteY120" fmla="*/ 2341880 h 3759200"/>
                  <a:gd name="connsiteX121" fmla="*/ 3561080 w 3728720"/>
                  <a:gd name="connsiteY121" fmla="*/ 2321560 h 3759200"/>
                  <a:gd name="connsiteX122" fmla="*/ 3545840 w 3728720"/>
                  <a:gd name="connsiteY122" fmla="*/ 2255520 h 3759200"/>
                  <a:gd name="connsiteX123" fmla="*/ 3550920 w 3728720"/>
                  <a:gd name="connsiteY123" fmla="*/ 2189480 h 3759200"/>
                  <a:gd name="connsiteX124" fmla="*/ 3515360 w 3728720"/>
                  <a:gd name="connsiteY124" fmla="*/ 2164080 h 3759200"/>
                  <a:gd name="connsiteX125" fmla="*/ 3474720 w 3728720"/>
                  <a:gd name="connsiteY125" fmla="*/ 2159000 h 3759200"/>
                  <a:gd name="connsiteX126" fmla="*/ 3403600 w 3728720"/>
                  <a:gd name="connsiteY126" fmla="*/ 2113280 h 3759200"/>
                  <a:gd name="connsiteX127" fmla="*/ 3362960 w 3728720"/>
                  <a:gd name="connsiteY127" fmla="*/ 2098040 h 3759200"/>
                  <a:gd name="connsiteX128" fmla="*/ 3322320 w 3728720"/>
                  <a:gd name="connsiteY128" fmla="*/ 2082800 h 3759200"/>
                  <a:gd name="connsiteX129" fmla="*/ 3302000 w 3728720"/>
                  <a:gd name="connsiteY129" fmla="*/ 2062480 h 3759200"/>
                  <a:gd name="connsiteX130" fmla="*/ 3302000 w 3728720"/>
                  <a:gd name="connsiteY130" fmla="*/ 2026920 h 3759200"/>
                  <a:gd name="connsiteX131" fmla="*/ 3342640 w 3728720"/>
                  <a:gd name="connsiteY131" fmla="*/ 1971040 h 3759200"/>
                  <a:gd name="connsiteX132" fmla="*/ 3373120 w 3728720"/>
                  <a:gd name="connsiteY132" fmla="*/ 1910080 h 3759200"/>
                  <a:gd name="connsiteX133" fmla="*/ 3378200 w 3728720"/>
                  <a:gd name="connsiteY133" fmla="*/ 1869440 h 3759200"/>
                  <a:gd name="connsiteX134" fmla="*/ 3378200 w 3728720"/>
                  <a:gd name="connsiteY134" fmla="*/ 1869440 h 3759200"/>
                  <a:gd name="connsiteX135" fmla="*/ 3332480 w 3728720"/>
                  <a:gd name="connsiteY135" fmla="*/ 1854200 h 3759200"/>
                  <a:gd name="connsiteX136" fmla="*/ 3322320 w 3728720"/>
                  <a:gd name="connsiteY136" fmla="*/ 1869440 h 3759200"/>
                  <a:gd name="connsiteX137" fmla="*/ 3276600 w 3728720"/>
                  <a:gd name="connsiteY137" fmla="*/ 1859280 h 3759200"/>
                  <a:gd name="connsiteX138" fmla="*/ 3235960 w 3728720"/>
                  <a:gd name="connsiteY138" fmla="*/ 1828800 h 3759200"/>
                  <a:gd name="connsiteX139" fmla="*/ 3185160 w 3728720"/>
                  <a:gd name="connsiteY139" fmla="*/ 1849120 h 3759200"/>
                  <a:gd name="connsiteX140" fmla="*/ 3129280 w 3728720"/>
                  <a:gd name="connsiteY140" fmla="*/ 1925320 h 3759200"/>
                  <a:gd name="connsiteX141" fmla="*/ 3103880 w 3728720"/>
                  <a:gd name="connsiteY141" fmla="*/ 1955800 h 3759200"/>
                  <a:gd name="connsiteX142" fmla="*/ 3058160 w 3728720"/>
                  <a:gd name="connsiteY142" fmla="*/ 1986280 h 3759200"/>
                  <a:gd name="connsiteX143" fmla="*/ 2961640 w 3728720"/>
                  <a:gd name="connsiteY143" fmla="*/ 1960880 h 3759200"/>
                  <a:gd name="connsiteX144" fmla="*/ 2870200 w 3728720"/>
                  <a:gd name="connsiteY144" fmla="*/ 1976120 h 3759200"/>
                  <a:gd name="connsiteX145" fmla="*/ 2799080 w 3728720"/>
                  <a:gd name="connsiteY145" fmla="*/ 2032000 h 3759200"/>
                  <a:gd name="connsiteX146" fmla="*/ 2702560 w 3728720"/>
                  <a:gd name="connsiteY146" fmla="*/ 2103120 h 3759200"/>
                  <a:gd name="connsiteX147" fmla="*/ 2626360 w 3728720"/>
                  <a:gd name="connsiteY147" fmla="*/ 2148840 h 3759200"/>
                  <a:gd name="connsiteX148" fmla="*/ 2534920 w 3728720"/>
                  <a:gd name="connsiteY148" fmla="*/ 2179320 h 3759200"/>
                  <a:gd name="connsiteX149" fmla="*/ 2468880 w 3728720"/>
                  <a:gd name="connsiteY149" fmla="*/ 2214880 h 3759200"/>
                  <a:gd name="connsiteX150" fmla="*/ 2443480 w 3728720"/>
                  <a:gd name="connsiteY150" fmla="*/ 2280920 h 3759200"/>
                  <a:gd name="connsiteX151" fmla="*/ 2397760 w 3728720"/>
                  <a:gd name="connsiteY151" fmla="*/ 2291080 h 3759200"/>
                  <a:gd name="connsiteX152" fmla="*/ 2301240 w 3728720"/>
                  <a:gd name="connsiteY152" fmla="*/ 2291080 h 3759200"/>
                  <a:gd name="connsiteX153" fmla="*/ 2250440 w 3728720"/>
                  <a:gd name="connsiteY153" fmla="*/ 2301240 h 3759200"/>
                  <a:gd name="connsiteX154" fmla="*/ 2204720 w 3728720"/>
                  <a:gd name="connsiteY154" fmla="*/ 2265680 h 3759200"/>
                  <a:gd name="connsiteX155" fmla="*/ 2159000 w 3728720"/>
                  <a:gd name="connsiteY155" fmla="*/ 2189480 h 3759200"/>
                  <a:gd name="connsiteX156" fmla="*/ 2123440 w 3728720"/>
                  <a:gd name="connsiteY156" fmla="*/ 2153920 h 3759200"/>
                  <a:gd name="connsiteX157" fmla="*/ 2128520 w 3728720"/>
                  <a:gd name="connsiteY157" fmla="*/ 2113280 h 3759200"/>
                  <a:gd name="connsiteX158" fmla="*/ 2164080 w 3728720"/>
                  <a:gd name="connsiteY158" fmla="*/ 2087880 h 3759200"/>
                  <a:gd name="connsiteX159" fmla="*/ 2148840 w 3728720"/>
                  <a:gd name="connsiteY159" fmla="*/ 2047240 h 3759200"/>
                  <a:gd name="connsiteX160" fmla="*/ 2103120 w 3728720"/>
                  <a:gd name="connsiteY160" fmla="*/ 2026920 h 3759200"/>
                  <a:gd name="connsiteX161" fmla="*/ 2108200 w 3728720"/>
                  <a:gd name="connsiteY161" fmla="*/ 1976120 h 3759200"/>
                  <a:gd name="connsiteX162" fmla="*/ 2103120 w 3728720"/>
                  <a:gd name="connsiteY162" fmla="*/ 1925320 h 3759200"/>
                  <a:gd name="connsiteX163" fmla="*/ 2037080 w 3728720"/>
                  <a:gd name="connsiteY163" fmla="*/ 1854200 h 3759200"/>
                  <a:gd name="connsiteX164" fmla="*/ 1996440 w 3728720"/>
                  <a:gd name="connsiteY164" fmla="*/ 1808480 h 3759200"/>
                  <a:gd name="connsiteX165" fmla="*/ 1960880 w 3728720"/>
                  <a:gd name="connsiteY165" fmla="*/ 1757680 h 3759200"/>
                  <a:gd name="connsiteX166" fmla="*/ 1930400 w 3728720"/>
                  <a:gd name="connsiteY166" fmla="*/ 1651000 h 3759200"/>
                  <a:gd name="connsiteX167" fmla="*/ 1930400 w 3728720"/>
                  <a:gd name="connsiteY167" fmla="*/ 1559560 h 3759200"/>
                  <a:gd name="connsiteX168" fmla="*/ 1920240 w 3728720"/>
                  <a:gd name="connsiteY168" fmla="*/ 1508760 h 3759200"/>
                  <a:gd name="connsiteX169" fmla="*/ 1899920 w 3728720"/>
                  <a:gd name="connsiteY169" fmla="*/ 1468120 h 3759200"/>
                  <a:gd name="connsiteX170" fmla="*/ 1844040 w 3728720"/>
                  <a:gd name="connsiteY170" fmla="*/ 1442720 h 3759200"/>
                  <a:gd name="connsiteX171" fmla="*/ 1732280 w 3728720"/>
                  <a:gd name="connsiteY171" fmla="*/ 1442720 h 3759200"/>
                  <a:gd name="connsiteX172" fmla="*/ 1615440 w 3728720"/>
                  <a:gd name="connsiteY172" fmla="*/ 1437640 h 3759200"/>
                  <a:gd name="connsiteX173" fmla="*/ 1590040 w 3728720"/>
                  <a:gd name="connsiteY173" fmla="*/ 1402080 h 3759200"/>
                  <a:gd name="connsiteX174" fmla="*/ 1544320 w 3728720"/>
                  <a:gd name="connsiteY174" fmla="*/ 1391920 h 3759200"/>
                  <a:gd name="connsiteX175" fmla="*/ 1534160 w 3728720"/>
                  <a:gd name="connsiteY175" fmla="*/ 1295400 h 3759200"/>
                  <a:gd name="connsiteX176" fmla="*/ 1503680 w 3728720"/>
                  <a:gd name="connsiteY176" fmla="*/ 1219200 h 3759200"/>
                  <a:gd name="connsiteX177" fmla="*/ 1412240 w 3728720"/>
                  <a:gd name="connsiteY177" fmla="*/ 1000760 h 3759200"/>
                  <a:gd name="connsiteX178" fmla="*/ 1341120 w 3728720"/>
                  <a:gd name="connsiteY178" fmla="*/ 812800 h 3759200"/>
                  <a:gd name="connsiteX179" fmla="*/ 1285240 w 3728720"/>
                  <a:gd name="connsiteY179" fmla="*/ 695960 h 3759200"/>
                  <a:gd name="connsiteX180" fmla="*/ 1234440 w 3728720"/>
                  <a:gd name="connsiteY180" fmla="*/ 594360 h 3759200"/>
                  <a:gd name="connsiteX181" fmla="*/ 1198880 w 3728720"/>
                  <a:gd name="connsiteY181" fmla="*/ 528320 h 3759200"/>
                  <a:gd name="connsiteX182" fmla="*/ 1173480 w 3728720"/>
                  <a:gd name="connsiteY182" fmla="*/ 426720 h 3759200"/>
                  <a:gd name="connsiteX183" fmla="*/ 1173480 w 3728720"/>
                  <a:gd name="connsiteY183" fmla="*/ 345440 h 3759200"/>
                  <a:gd name="connsiteX184" fmla="*/ 1148080 w 3728720"/>
                  <a:gd name="connsiteY184" fmla="*/ 274320 h 3759200"/>
                  <a:gd name="connsiteX185" fmla="*/ 1148080 w 3728720"/>
                  <a:gd name="connsiteY185" fmla="*/ 208280 h 3759200"/>
                  <a:gd name="connsiteX186" fmla="*/ 1132840 w 3728720"/>
                  <a:gd name="connsiteY186" fmla="*/ 152400 h 3759200"/>
                  <a:gd name="connsiteX187" fmla="*/ 1102360 w 3728720"/>
                  <a:gd name="connsiteY187" fmla="*/ 86360 h 3759200"/>
                  <a:gd name="connsiteX188" fmla="*/ 1061720 w 3728720"/>
                  <a:gd name="connsiteY188" fmla="*/ 35560 h 3759200"/>
                  <a:gd name="connsiteX189" fmla="*/ 1041400 w 3728720"/>
                  <a:gd name="connsiteY189" fmla="*/ 5080 h 3759200"/>
                  <a:gd name="connsiteX190" fmla="*/ 995680 w 3728720"/>
                  <a:gd name="connsiteY190" fmla="*/ 0 h 3759200"/>
                  <a:gd name="connsiteX191" fmla="*/ 975360 w 3728720"/>
                  <a:gd name="connsiteY191" fmla="*/ 45720 h 3759200"/>
                  <a:gd name="connsiteX0" fmla="*/ 975360 w 3728720"/>
                  <a:gd name="connsiteY0" fmla="*/ 45720 h 3759200"/>
                  <a:gd name="connsiteX1" fmla="*/ 904240 w 3728720"/>
                  <a:gd name="connsiteY1" fmla="*/ 116840 h 3759200"/>
                  <a:gd name="connsiteX2" fmla="*/ 848360 w 3728720"/>
                  <a:gd name="connsiteY2" fmla="*/ 172720 h 3759200"/>
                  <a:gd name="connsiteX3" fmla="*/ 762000 w 3728720"/>
                  <a:gd name="connsiteY3" fmla="*/ 213360 h 3759200"/>
                  <a:gd name="connsiteX4" fmla="*/ 701040 w 3728720"/>
                  <a:gd name="connsiteY4" fmla="*/ 294640 h 3759200"/>
                  <a:gd name="connsiteX5" fmla="*/ 624840 w 3728720"/>
                  <a:gd name="connsiteY5" fmla="*/ 350520 h 3759200"/>
                  <a:gd name="connsiteX6" fmla="*/ 558800 w 3728720"/>
                  <a:gd name="connsiteY6" fmla="*/ 391160 h 3759200"/>
                  <a:gd name="connsiteX7" fmla="*/ 441960 w 3728720"/>
                  <a:gd name="connsiteY7" fmla="*/ 447040 h 3759200"/>
                  <a:gd name="connsiteX8" fmla="*/ 299720 w 3728720"/>
                  <a:gd name="connsiteY8" fmla="*/ 513080 h 3759200"/>
                  <a:gd name="connsiteX9" fmla="*/ 157480 w 3728720"/>
                  <a:gd name="connsiteY9" fmla="*/ 563880 h 3759200"/>
                  <a:gd name="connsiteX10" fmla="*/ 96520 w 3728720"/>
                  <a:gd name="connsiteY10" fmla="*/ 584200 h 3759200"/>
                  <a:gd name="connsiteX11" fmla="*/ 40640 w 3728720"/>
                  <a:gd name="connsiteY11" fmla="*/ 584200 h 3759200"/>
                  <a:gd name="connsiteX12" fmla="*/ 0 w 3728720"/>
                  <a:gd name="connsiteY12" fmla="*/ 599440 h 3759200"/>
                  <a:gd name="connsiteX13" fmla="*/ 0 w 3728720"/>
                  <a:gd name="connsiteY13" fmla="*/ 624840 h 3759200"/>
                  <a:gd name="connsiteX14" fmla="*/ 25400 w 3728720"/>
                  <a:gd name="connsiteY14" fmla="*/ 685800 h 3759200"/>
                  <a:gd name="connsiteX15" fmla="*/ 71120 w 3728720"/>
                  <a:gd name="connsiteY15" fmla="*/ 721360 h 3759200"/>
                  <a:gd name="connsiteX16" fmla="*/ 142240 w 3728720"/>
                  <a:gd name="connsiteY16" fmla="*/ 828040 h 3759200"/>
                  <a:gd name="connsiteX17" fmla="*/ 172720 w 3728720"/>
                  <a:gd name="connsiteY17" fmla="*/ 894080 h 3759200"/>
                  <a:gd name="connsiteX18" fmla="*/ 182880 w 3728720"/>
                  <a:gd name="connsiteY18" fmla="*/ 939800 h 3759200"/>
                  <a:gd name="connsiteX19" fmla="*/ 177800 w 3728720"/>
                  <a:gd name="connsiteY19" fmla="*/ 980440 h 3759200"/>
                  <a:gd name="connsiteX20" fmla="*/ 111760 w 3728720"/>
                  <a:gd name="connsiteY20" fmla="*/ 1021080 h 3759200"/>
                  <a:gd name="connsiteX21" fmla="*/ 91440 w 3728720"/>
                  <a:gd name="connsiteY21" fmla="*/ 1066800 h 3759200"/>
                  <a:gd name="connsiteX22" fmla="*/ 71120 w 3728720"/>
                  <a:gd name="connsiteY22" fmla="*/ 1183640 h 3759200"/>
                  <a:gd name="connsiteX23" fmla="*/ 55880 w 3728720"/>
                  <a:gd name="connsiteY23" fmla="*/ 1605280 h 3759200"/>
                  <a:gd name="connsiteX24" fmla="*/ 35560 w 3728720"/>
                  <a:gd name="connsiteY24" fmla="*/ 1676400 h 3759200"/>
                  <a:gd name="connsiteX25" fmla="*/ 40640 w 3728720"/>
                  <a:gd name="connsiteY25" fmla="*/ 1772920 h 3759200"/>
                  <a:gd name="connsiteX26" fmla="*/ 93980 w 3728720"/>
                  <a:gd name="connsiteY26" fmla="*/ 1978660 h 3759200"/>
                  <a:gd name="connsiteX27" fmla="*/ 157480 w 3728720"/>
                  <a:gd name="connsiteY27" fmla="*/ 2087880 h 3759200"/>
                  <a:gd name="connsiteX28" fmla="*/ 233680 w 3728720"/>
                  <a:gd name="connsiteY28" fmla="*/ 2133600 h 3759200"/>
                  <a:gd name="connsiteX29" fmla="*/ 269240 w 3728720"/>
                  <a:gd name="connsiteY29" fmla="*/ 2189480 h 3759200"/>
                  <a:gd name="connsiteX30" fmla="*/ 269240 w 3728720"/>
                  <a:gd name="connsiteY30" fmla="*/ 2280920 h 3759200"/>
                  <a:gd name="connsiteX31" fmla="*/ 259080 w 3728720"/>
                  <a:gd name="connsiteY31" fmla="*/ 2357120 h 3759200"/>
                  <a:gd name="connsiteX32" fmla="*/ 243840 w 3728720"/>
                  <a:gd name="connsiteY32" fmla="*/ 2519680 h 3759200"/>
                  <a:gd name="connsiteX33" fmla="*/ 243840 w 3728720"/>
                  <a:gd name="connsiteY33" fmla="*/ 2519680 h 3759200"/>
                  <a:gd name="connsiteX34" fmla="*/ 350520 w 3728720"/>
                  <a:gd name="connsiteY34" fmla="*/ 2473960 h 3759200"/>
                  <a:gd name="connsiteX35" fmla="*/ 436880 w 3728720"/>
                  <a:gd name="connsiteY35" fmla="*/ 2463800 h 3759200"/>
                  <a:gd name="connsiteX36" fmla="*/ 497840 w 3728720"/>
                  <a:gd name="connsiteY36" fmla="*/ 2448560 h 3759200"/>
                  <a:gd name="connsiteX37" fmla="*/ 533400 w 3728720"/>
                  <a:gd name="connsiteY37" fmla="*/ 2392680 h 3759200"/>
                  <a:gd name="connsiteX38" fmla="*/ 518160 w 3728720"/>
                  <a:gd name="connsiteY38" fmla="*/ 2296160 h 3759200"/>
                  <a:gd name="connsiteX39" fmla="*/ 523240 w 3728720"/>
                  <a:gd name="connsiteY39" fmla="*/ 2204720 h 3759200"/>
                  <a:gd name="connsiteX40" fmla="*/ 543560 w 3728720"/>
                  <a:gd name="connsiteY40" fmla="*/ 2174240 h 3759200"/>
                  <a:gd name="connsiteX41" fmla="*/ 574040 w 3728720"/>
                  <a:gd name="connsiteY41" fmla="*/ 2199640 h 3759200"/>
                  <a:gd name="connsiteX42" fmla="*/ 665480 w 3728720"/>
                  <a:gd name="connsiteY42" fmla="*/ 2189480 h 3759200"/>
                  <a:gd name="connsiteX43" fmla="*/ 721360 w 3728720"/>
                  <a:gd name="connsiteY43" fmla="*/ 2214880 h 3759200"/>
                  <a:gd name="connsiteX44" fmla="*/ 716280 w 3728720"/>
                  <a:gd name="connsiteY44" fmla="*/ 2280920 h 3759200"/>
                  <a:gd name="connsiteX45" fmla="*/ 716280 w 3728720"/>
                  <a:gd name="connsiteY45" fmla="*/ 2326640 h 3759200"/>
                  <a:gd name="connsiteX46" fmla="*/ 736600 w 3728720"/>
                  <a:gd name="connsiteY46" fmla="*/ 2362200 h 3759200"/>
                  <a:gd name="connsiteX47" fmla="*/ 756920 w 3728720"/>
                  <a:gd name="connsiteY47" fmla="*/ 2428240 h 3759200"/>
                  <a:gd name="connsiteX48" fmla="*/ 772160 w 3728720"/>
                  <a:gd name="connsiteY48" fmla="*/ 2494280 h 3759200"/>
                  <a:gd name="connsiteX49" fmla="*/ 873760 w 3728720"/>
                  <a:gd name="connsiteY49" fmla="*/ 2555240 h 3759200"/>
                  <a:gd name="connsiteX50" fmla="*/ 975360 w 3728720"/>
                  <a:gd name="connsiteY50" fmla="*/ 2641600 h 3759200"/>
                  <a:gd name="connsiteX51" fmla="*/ 1071880 w 3728720"/>
                  <a:gd name="connsiteY51" fmla="*/ 2682240 h 3759200"/>
                  <a:gd name="connsiteX52" fmla="*/ 1173480 w 3728720"/>
                  <a:gd name="connsiteY52" fmla="*/ 2717800 h 3759200"/>
                  <a:gd name="connsiteX53" fmla="*/ 1270000 w 3728720"/>
                  <a:gd name="connsiteY53" fmla="*/ 2692400 h 3759200"/>
                  <a:gd name="connsiteX54" fmla="*/ 1361440 w 3728720"/>
                  <a:gd name="connsiteY54" fmla="*/ 2636520 h 3759200"/>
                  <a:gd name="connsiteX55" fmla="*/ 1463040 w 3728720"/>
                  <a:gd name="connsiteY55" fmla="*/ 2606040 h 3759200"/>
                  <a:gd name="connsiteX56" fmla="*/ 1554480 w 3728720"/>
                  <a:gd name="connsiteY56" fmla="*/ 2565400 h 3759200"/>
                  <a:gd name="connsiteX57" fmla="*/ 1559560 w 3728720"/>
                  <a:gd name="connsiteY57" fmla="*/ 2514600 h 3759200"/>
                  <a:gd name="connsiteX58" fmla="*/ 1549400 w 3728720"/>
                  <a:gd name="connsiteY58" fmla="*/ 2438400 h 3759200"/>
                  <a:gd name="connsiteX59" fmla="*/ 1584960 w 3728720"/>
                  <a:gd name="connsiteY59" fmla="*/ 2336800 h 3759200"/>
                  <a:gd name="connsiteX60" fmla="*/ 1584960 w 3728720"/>
                  <a:gd name="connsiteY60" fmla="*/ 2291080 h 3759200"/>
                  <a:gd name="connsiteX61" fmla="*/ 1590040 w 3728720"/>
                  <a:gd name="connsiteY61" fmla="*/ 2250440 h 3759200"/>
                  <a:gd name="connsiteX62" fmla="*/ 1625600 w 3728720"/>
                  <a:gd name="connsiteY62" fmla="*/ 2260600 h 3759200"/>
                  <a:gd name="connsiteX63" fmla="*/ 1656080 w 3728720"/>
                  <a:gd name="connsiteY63" fmla="*/ 2321560 h 3759200"/>
                  <a:gd name="connsiteX64" fmla="*/ 1722120 w 3728720"/>
                  <a:gd name="connsiteY64" fmla="*/ 2387600 h 3759200"/>
                  <a:gd name="connsiteX65" fmla="*/ 1752600 w 3728720"/>
                  <a:gd name="connsiteY65" fmla="*/ 2453640 h 3759200"/>
                  <a:gd name="connsiteX66" fmla="*/ 1757680 w 3728720"/>
                  <a:gd name="connsiteY66" fmla="*/ 2545080 h 3759200"/>
                  <a:gd name="connsiteX67" fmla="*/ 1752600 w 3728720"/>
                  <a:gd name="connsiteY67" fmla="*/ 2636520 h 3759200"/>
                  <a:gd name="connsiteX68" fmla="*/ 1762760 w 3728720"/>
                  <a:gd name="connsiteY68" fmla="*/ 2733040 h 3759200"/>
                  <a:gd name="connsiteX69" fmla="*/ 1788160 w 3728720"/>
                  <a:gd name="connsiteY69" fmla="*/ 2809240 h 3759200"/>
                  <a:gd name="connsiteX70" fmla="*/ 1859280 w 3728720"/>
                  <a:gd name="connsiteY70" fmla="*/ 2910840 h 3759200"/>
                  <a:gd name="connsiteX71" fmla="*/ 1864360 w 3728720"/>
                  <a:gd name="connsiteY71" fmla="*/ 2956560 h 3759200"/>
                  <a:gd name="connsiteX72" fmla="*/ 1844040 w 3728720"/>
                  <a:gd name="connsiteY72" fmla="*/ 3007360 h 3759200"/>
                  <a:gd name="connsiteX73" fmla="*/ 1823720 w 3728720"/>
                  <a:gd name="connsiteY73" fmla="*/ 3088640 h 3759200"/>
                  <a:gd name="connsiteX74" fmla="*/ 1788160 w 3728720"/>
                  <a:gd name="connsiteY74" fmla="*/ 3159760 h 3759200"/>
                  <a:gd name="connsiteX75" fmla="*/ 1788160 w 3728720"/>
                  <a:gd name="connsiteY75" fmla="*/ 3159760 h 3759200"/>
                  <a:gd name="connsiteX76" fmla="*/ 1767840 w 3728720"/>
                  <a:gd name="connsiteY76" fmla="*/ 3241040 h 3759200"/>
                  <a:gd name="connsiteX77" fmla="*/ 1808480 w 3728720"/>
                  <a:gd name="connsiteY77" fmla="*/ 3281680 h 3759200"/>
                  <a:gd name="connsiteX78" fmla="*/ 1879600 w 3728720"/>
                  <a:gd name="connsiteY78" fmla="*/ 3342640 h 3759200"/>
                  <a:gd name="connsiteX79" fmla="*/ 1920240 w 3728720"/>
                  <a:gd name="connsiteY79" fmla="*/ 3373120 h 3759200"/>
                  <a:gd name="connsiteX80" fmla="*/ 1955800 w 3728720"/>
                  <a:gd name="connsiteY80" fmla="*/ 3388360 h 3759200"/>
                  <a:gd name="connsiteX81" fmla="*/ 2026920 w 3728720"/>
                  <a:gd name="connsiteY81" fmla="*/ 3423920 h 3759200"/>
                  <a:gd name="connsiteX82" fmla="*/ 2082800 w 3728720"/>
                  <a:gd name="connsiteY82" fmla="*/ 3545840 h 3759200"/>
                  <a:gd name="connsiteX83" fmla="*/ 2169160 w 3728720"/>
                  <a:gd name="connsiteY83" fmla="*/ 3611880 h 3759200"/>
                  <a:gd name="connsiteX84" fmla="*/ 2230120 w 3728720"/>
                  <a:gd name="connsiteY84" fmla="*/ 3698240 h 3759200"/>
                  <a:gd name="connsiteX85" fmla="*/ 2311400 w 3728720"/>
                  <a:gd name="connsiteY85" fmla="*/ 3754120 h 3759200"/>
                  <a:gd name="connsiteX86" fmla="*/ 2402840 w 3728720"/>
                  <a:gd name="connsiteY86" fmla="*/ 3759200 h 3759200"/>
                  <a:gd name="connsiteX87" fmla="*/ 2484120 w 3728720"/>
                  <a:gd name="connsiteY87" fmla="*/ 3738880 h 3759200"/>
                  <a:gd name="connsiteX88" fmla="*/ 2580640 w 3728720"/>
                  <a:gd name="connsiteY88" fmla="*/ 3728720 h 3759200"/>
                  <a:gd name="connsiteX89" fmla="*/ 2651760 w 3728720"/>
                  <a:gd name="connsiteY89" fmla="*/ 3713480 h 3759200"/>
                  <a:gd name="connsiteX90" fmla="*/ 2717800 w 3728720"/>
                  <a:gd name="connsiteY90" fmla="*/ 3728720 h 3759200"/>
                  <a:gd name="connsiteX91" fmla="*/ 2773680 w 3728720"/>
                  <a:gd name="connsiteY91" fmla="*/ 3708400 h 3759200"/>
                  <a:gd name="connsiteX92" fmla="*/ 2778760 w 3728720"/>
                  <a:gd name="connsiteY92" fmla="*/ 3632200 h 3759200"/>
                  <a:gd name="connsiteX93" fmla="*/ 2865120 w 3728720"/>
                  <a:gd name="connsiteY93" fmla="*/ 3510280 h 3759200"/>
                  <a:gd name="connsiteX94" fmla="*/ 2936240 w 3728720"/>
                  <a:gd name="connsiteY94" fmla="*/ 3444240 h 3759200"/>
                  <a:gd name="connsiteX95" fmla="*/ 2946400 w 3728720"/>
                  <a:gd name="connsiteY95" fmla="*/ 3383280 h 3759200"/>
                  <a:gd name="connsiteX96" fmla="*/ 2936240 w 3728720"/>
                  <a:gd name="connsiteY96" fmla="*/ 3296920 h 3759200"/>
                  <a:gd name="connsiteX97" fmla="*/ 2946400 w 3728720"/>
                  <a:gd name="connsiteY97" fmla="*/ 3246120 h 3759200"/>
                  <a:gd name="connsiteX98" fmla="*/ 2987040 w 3728720"/>
                  <a:gd name="connsiteY98" fmla="*/ 3210560 h 3759200"/>
                  <a:gd name="connsiteX99" fmla="*/ 3093720 w 3728720"/>
                  <a:gd name="connsiteY99" fmla="*/ 3215640 h 3759200"/>
                  <a:gd name="connsiteX100" fmla="*/ 3154680 w 3728720"/>
                  <a:gd name="connsiteY100" fmla="*/ 3235960 h 3759200"/>
                  <a:gd name="connsiteX101" fmla="*/ 3235960 w 3728720"/>
                  <a:gd name="connsiteY101" fmla="*/ 3235960 h 3759200"/>
                  <a:gd name="connsiteX102" fmla="*/ 3352800 w 3728720"/>
                  <a:gd name="connsiteY102" fmla="*/ 3180080 h 3759200"/>
                  <a:gd name="connsiteX103" fmla="*/ 3459480 w 3728720"/>
                  <a:gd name="connsiteY103" fmla="*/ 3103880 h 3759200"/>
                  <a:gd name="connsiteX104" fmla="*/ 3474720 w 3728720"/>
                  <a:gd name="connsiteY104" fmla="*/ 3027680 h 3759200"/>
                  <a:gd name="connsiteX105" fmla="*/ 3474720 w 3728720"/>
                  <a:gd name="connsiteY105" fmla="*/ 2941320 h 3759200"/>
                  <a:gd name="connsiteX106" fmla="*/ 3444240 w 3728720"/>
                  <a:gd name="connsiteY106" fmla="*/ 2890520 h 3759200"/>
                  <a:gd name="connsiteX107" fmla="*/ 3444240 w 3728720"/>
                  <a:gd name="connsiteY107" fmla="*/ 2814320 h 3759200"/>
                  <a:gd name="connsiteX108" fmla="*/ 3495040 w 3728720"/>
                  <a:gd name="connsiteY108" fmla="*/ 2727960 h 3759200"/>
                  <a:gd name="connsiteX109" fmla="*/ 3525520 w 3728720"/>
                  <a:gd name="connsiteY109" fmla="*/ 2641600 h 3759200"/>
                  <a:gd name="connsiteX110" fmla="*/ 3566160 w 3728720"/>
                  <a:gd name="connsiteY110" fmla="*/ 2540000 h 3759200"/>
                  <a:gd name="connsiteX111" fmla="*/ 3581400 w 3728720"/>
                  <a:gd name="connsiteY111" fmla="*/ 2463800 h 3759200"/>
                  <a:gd name="connsiteX112" fmla="*/ 3581400 w 3728720"/>
                  <a:gd name="connsiteY112" fmla="*/ 2463800 h 3759200"/>
                  <a:gd name="connsiteX113" fmla="*/ 3642360 w 3728720"/>
                  <a:gd name="connsiteY113" fmla="*/ 2458720 h 3759200"/>
                  <a:gd name="connsiteX114" fmla="*/ 3688080 w 3728720"/>
                  <a:gd name="connsiteY114" fmla="*/ 2499360 h 3759200"/>
                  <a:gd name="connsiteX115" fmla="*/ 3728720 w 3728720"/>
                  <a:gd name="connsiteY115" fmla="*/ 2504440 h 3759200"/>
                  <a:gd name="connsiteX116" fmla="*/ 3723640 w 3728720"/>
                  <a:gd name="connsiteY116" fmla="*/ 2453640 h 3759200"/>
                  <a:gd name="connsiteX117" fmla="*/ 3693160 w 3728720"/>
                  <a:gd name="connsiteY117" fmla="*/ 2413000 h 3759200"/>
                  <a:gd name="connsiteX118" fmla="*/ 3672840 w 3728720"/>
                  <a:gd name="connsiteY118" fmla="*/ 2346960 h 3759200"/>
                  <a:gd name="connsiteX119" fmla="*/ 3647440 w 3728720"/>
                  <a:gd name="connsiteY119" fmla="*/ 2336800 h 3759200"/>
                  <a:gd name="connsiteX120" fmla="*/ 3601720 w 3728720"/>
                  <a:gd name="connsiteY120" fmla="*/ 2341880 h 3759200"/>
                  <a:gd name="connsiteX121" fmla="*/ 3561080 w 3728720"/>
                  <a:gd name="connsiteY121" fmla="*/ 2321560 h 3759200"/>
                  <a:gd name="connsiteX122" fmla="*/ 3545840 w 3728720"/>
                  <a:gd name="connsiteY122" fmla="*/ 2255520 h 3759200"/>
                  <a:gd name="connsiteX123" fmla="*/ 3550920 w 3728720"/>
                  <a:gd name="connsiteY123" fmla="*/ 2189480 h 3759200"/>
                  <a:gd name="connsiteX124" fmla="*/ 3515360 w 3728720"/>
                  <a:gd name="connsiteY124" fmla="*/ 2164080 h 3759200"/>
                  <a:gd name="connsiteX125" fmla="*/ 3474720 w 3728720"/>
                  <a:gd name="connsiteY125" fmla="*/ 2159000 h 3759200"/>
                  <a:gd name="connsiteX126" fmla="*/ 3403600 w 3728720"/>
                  <a:gd name="connsiteY126" fmla="*/ 2113280 h 3759200"/>
                  <a:gd name="connsiteX127" fmla="*/ 3362960 w 3728720"/>
                  <a:gd name="connsiteY127" fmla="*/ 2098040 h 3759200"/>
                  <a:gd name="connsiteX128" fmla="*/ 3322320 w 3728720"/>
                  <a:gd name="connsiteY128" fmla="*/ 2082800 h 3759200"/>
                  <a:gd name="connsiteX129" fmla="*/ 3302000 w 3728720"/>
                  <a:gd name="connsiteY129" fmla="*/ 2062480 h 3759200"/>
                  <a:gd name="connsiteX130" fmla="*/ 3302000 w 3728720"/>
                  <a:gd name="connsiteY130" fmla="*/ 2026920 h 3759200"/>
                  <a:gd name="connsiteX131" fmla="*/ 3342640 w 3728720"/>
                  <a:gd name="connsiteY131" fmla="*/ 1971040 h 3759200"/>
                  <a:gd name="connsiteX132" fmla="*/ 3373120 w 3728720"/>
                  <a:gd name="connsiteY132" fmla="*/ 1910080 h 3759200"/>
                  <a:gd name="connsiteX133" fmla="*/ 3378200 w 3728720"/>
                  <a:gd name="connsiteY133" fmla="*/ 1869440 h 3759200"/>
                  <a:gd name="connsiteX134" fmla="*/ 3378200 w 3728720"/>
                  <a:gd name="connsiteY134" fmla="*/ 1869440 h 3759200"/>
                  <a:gd name="connsiteX135" fmla="*/ 3332480 w 3728720"/>
                  <a:gd name="connsiteY135" fmla="*/ 1854200 h 3759200"/>
                  <a:gd name="connsiteX136" fmla="*/ 3322320 w 3728720"/>
                  <a:gd name="connsiteY136" fmla="*/ 1869440 h 3759200"/>
                  <a:gd name="connsiteX137" fmla="*/ 3276600 w 3728720"/>
                  <a:gd name="connsiteY137" fmla="*/ 1859280 h 3759200"/>
                  <a:gd name="connsiteX138" fmla="*/ 3235960 w 3728720"/>
                  <a:gd name="connsiteY138" fmla="*/ 1828800 h 3759200"/>
                  <a:gd name="connsiteX139" fmla="*/ 3185160 w 3728720"/>
                  <a:gd name="connsiteY139" fmla="*/ 1849120 h 3759200"/>
                  <a:gd name="connsiteX140" fmla="*/ 3129280 w 3728720"/>
                  <a:gd name="connsiteY140" fmla="*/ 1925320 h 3759200"/>
                  <a:gd name="connsiteX141" fmla="*/ 3103880 w 3728720"/>
                  <a:gd name="connsiteY141" fmla="*/ 1955800 h 3759200"/>
                  <a:gd name="connsiteX142" fmla="*/ 3058160 w 3728720"/>
                  <a:gd name="connsiteY142" fmla="*/ 1986280 h 3759200"/>
                  <a:gd name="connsiteX143" fmla="*/ 2961640 w 3728720"/>
                  <a:gd name="connsiteY143" fmla="*/ 1960880 h 3759200"/>
                  <a:gd name="connsiteX144" fmla="*/ 2870200 w 3728720"/>
                  <a:gd name="connsiteY144" fmla="*/ 1976120 h 3759200"/>
                  <a:gd name="connsiteX145" fmla="*/ 2799080 w 3728720"/>
                  <a:gd name="connsiteY145" fmla="*/ 2032000 h 3759200"/>
                  <a:gd name="connsiteX146" fmla="*/ 2702560 w 3728720"/>
                  <a:gd name="connsiteY146" fmla="*/ 2103120 h 3759200"/>
                  <a:gd name="connsiteX147" fmla="*/ 2626360 w 3728720"/>
                  <a:gd name="connsiteY147" fmla="*/ 2148840 h 3759200"/>
                  <a:gd name="connsiteX148" fmla="*/ 2534920 w 3728720"/>
                  <a:gd name="connsiteY148" fmla="*/ 2179320 h 3759200"/>
                  <a:gd name="connsiteX149" fmla="*/ 2468880 w 3728720"/>
                  <a:gd name="connsiteY149" fmla="*/ 2214880 h 3759200"/>
                  <a:gd name="connsiteX150" fmla="*/ 2443480 w 3728720"/>
                  <a:gd name="connsiteY150" fmla="*/ 2280920 h 3759200"/>
                  <a:gd name="connsiteX151" fmla="*/ 2397760 w 3728720"/>
                  <a:gd name="connsiteY151" fmla="*/ 2291080 h 3759200"/>
                  <a:gd name="connsiteX152" fmla="*/ 2301240 w 3728720"/>
                  <a:gd name="connsiteY152" fmla="*/ 2291080 h 3759200"/>
                  <a:gd name="connsiteX153" fmla="*/ 2250440 w 3728720"/>
                  <a:gd name="connsiteY153" fmla="*/ 2301240 h 3759200"/>
                  <a:gd name="connsiteX154" fmla="*/ 2204720 w 3728720"/>
                  <a:gd name="connsiteY154" fmla="*/ 2265680 h 3759200"/>
                  <a:gd name="connsiteX155" fmla="*/ 2159000 w 3728720"/>
                  <a:gd name="connsiteY155" fmla="*/ 2189480 h 3759200"/>
                  <a:gd name="connsiteX156" fmla="*/ 2123440 w 3728720"/>
                  <a:gd name="connsiteY156" fmla="*/ 2153920 h 3759200"/>
                  <a:gd name="connsiteX157" fmla="*/ 2128520 w 3728720"/>
                  <a:gd name="connsiteY157" fmla="*/ 2113280 h 3759200"/>
                  <a:gd name="connsiteX158" fmla="*/ 2164080 w 3728720"/>
                  <a:gd name="connsiteY158" fmla="*/ 2087880 h 3759200"/>
                  <a:gd name="connsiteX159" fmla="*/ 2148840 w 3728720"/>
                  <a:gd name="connsiteY159" fmla="*/ 2047240 h 3759200"/>
                  <a:gd name="connsiteX160" fmla="*/ 2103120 w 3728720"/>
                  <a:gd name="connsiteY160" fmla="*/ 2026920 h 3759200"/>
                  <a:gd name="connsiteX161" fmla="*/ 2108200 w 3728720"/>
                  <a:gd name="connsiteY161" fmla="*/ 1976120 h 3759200"/>
                  <a:gd name="connsiteX162" fmla="*/ 2103120 w 3728720"/>
                  <a:gd name="connsiteY162" fmla="*/ 1925320 h 3759200"/>
                  <a:gd name="connsiteX163" fmla="*/ 2037080 w 3728720"/>
                  <a:gd name="connsiteY163" fmla="*/ 1854200 h 3759200"/>
                  <a:gd name="connsiteX164" fmla="*/ 1996440 w 3728720"/>
                  <a:gd name="connsiteY164" fmla="*/ 1808480 h 3759200"/>
                  <a:gd name="connsiteX165" fmla="*/ 1960880 w 3728720"/>
                  <a:gd name="connsiteY165" fmla="*/ 1757680 h 3759200"/>
                  <a:gd name="connsiteX166" fmla="*/ 1930400 w 3728720"/>
                  <a:gd name="connsiteY166" fmla="*/ 1651000 h 3759200"/>
                  <a:gd name="connsiteX167" fmla="*/ 1930400 w 3728720"/>
                  <a:gd name="connsiteY167" fmla="*/ 1559560 h 3759200"/>
                  <a:gd name="connsiteX168" fmla="*/ 1920240 w 3728720"/>
                  <a:gd name="connsiteY168" fmla="*/ 1508760 h 3759200"/>
                  <a:gd name="connsiteX169" fmla="*/ 1899920 w 3728720"/>
                  <a:gd name="connsiteY169" fmla="*/ 1468120 h 3759200"/>
                  <a:gd name="connsiteX170" fmla="*/ 1844040 w 3728720"/>
                  <a:gd name="connsiteY170" fmla="*/ 1442720 h 3759200"/>
                  <a:gd name="connsiteX171" fmla="*/ 1732280 w 3728720"/>
                  <a:gd name="connsiteY171" fmla="*/ 1442720 h 3759200"/>
                  <a:gd name="connsiteX172" fmla="*/ 1615440 w 3728720"/>
                  <a:gd name="connsiteY172" fmla="*/ 1437640 h 3759200"/>
                  <a:gd name="connsiteX173" fmla="*/ 1590040 w 3728720"/>
                  <a:gd name="connsiteY173" fmla="*/ 1402080 h 3759200"/>
                  <a:gd name="connsiteX174" fmla="*/ 1544320 w 3728720"/>
                  <a:gd name="connsiteY174" fmla="*/ 1391920 h 3759200"/>
                  <a:gd name="connsiteX175" fmla="*/ 1534160 w 3728720"/>
                  <a:gd name="connsiteY175" fmla="*/ 1295400 h 3759200"/>
                  <a:gd name="connsiteX176" fmla="*/ 1503680 w 3728720"/>
                  <a:gd name="connsiteY176" fmla="*/ 1219200 h 3759200"/>
                  <a:gd name="connsiteX177" fmla="*/ 1412240 w 3728720"/>
                  <a:gd name="connsiteY177" fmla="*/ 1000760 h 3759200"/>
                  <a:gd name="connsiteX178" fmla="*/ 1341120 w 3728720"/>
                  <a:gd name="connsiteY178" fmla="*/ 812800 h 3759200"/>
                  <a:gd name="connsiteX179" fmla="*/ 1285240 w 3728720"/>
                  <a:gd name="connsiteY179" fmla="*/ 695960 h 3759200"/>
                  <a:gd name="connsiteX180" fmla="*/ 1234440 w 3728720"/>
                  <a:gd name="connsiteY180" fmla="*/ 594360 h 3759200"/>
                  <a:gd name="connsiteX181" fmla="*/ 1198880 w 3728720"/>
                  <a:gd name="connsiteY181" fmla="*/ 528320 h 3759200"/>
                  <a:gd name="connsiteX182" fmla="*/ 1173480 w 3728720"/>
                  <a:gd name="connsiteY182" fmla="*/ 426720 h 3759200"/>
                  <a:gd name="connsiteX183" fmla="*/ 1173480 w 3728720"/>
                  <a:gd name="connsiteY183" fmla="*/ 345440 h 3759200"/>
                  <a:gd name="connsiteX184" fmla="*/ 1148080 w 3728720"/>
                  <a:gd name="connsiteY184" fmla="*/ 274320 h 3759200"/>
                  <a:gd name="connsiteX185" fmla="*/ 1148080 w 3728720"/>
                  <a:gd name="connsiteY185" fmla="*/ 208280 h 3759200"/>
                  <a:gd name="connsiteX186" fmla="*/ 1132840 w 3728720"/>
                  <a:gd name="connsiteY186" fmla="*/ 152400 h 3759200"/>
                  <a:gd name="connsiteX187" fmla="*/ 1102360 w 3728720"/>
                  <a:gd name="connsiteY187" fmla="*/ 86360 h 3759200"/>
                  <a:gd name="connsiteX188" fmla="*/ 1061720 w 3728720"/>
                  <a:gd name="connsiteY188" fmla="*/ 35560 h 3759200"/>
                  <a:gd name="connsiteX189" fmla="*/ 1041400 w 3728720"/>
                  <a:gd name="connsiteY189" fmla="*/ 5080 h 3759200"/>
                  <a:gd name="connsiteX190" fmla="*/ 995680 w 3728720"/>
                  <a:gd name="connsiteY190" fmla="*/ 0 h 3759200"/>
                  <a:gd name="connsiteX191" fmla="*/ 975360 w 3728720"/>
                  <a:gd name="connsiteY191" fmla="*/ 45720 h 3759200"/>
                  <a:gd name="connsiteX0" fmla="*/ 975360 w 3728720"/>
                  <a:gd name="connsiteY0" fmla="*/ 45720 h 3759200"/>
                  <a:gd name="connsiteX1" fmla="*/ 904240 w 3728720"/>
                  <a:gd name="connsiteY1" fmla="*/ 116840 h 3759200"/>
                  <a:gd name="connsiteX2" fmla="*/ 848360 w 3728720"/>
                  <a:gd name="connsiteY2" fmla="*/ 172720 h 3759200"/>
                  <a:gd name="connsiteX3" fmla="*/ 762000 w 3728720"/>
                  <a:gd name="connsiteY3" fmla="*/ 213360 h 3759200"/>
                  <a:gd name="connsiteX4" fmla="*/ 701040 w 3728720"/>
                  <a:gd name="connsiteY4" fmla="*/ 294640 h 3759200"/>
                  <a:gd name="connsiteX5" fmla="*/ 624840 w 3728720"/>
                  <a:gd name="connsiteY5" fmla="*/ 350520 h 3759200"/>
                  <a:gd name="connsiteX6" fmla="*/ 558800 w 3728720"/>
                  <a:gd name="connsiteY6" fmla="*/ 391160 h 3759200"/>
                  <a:gd name="connsiteX7" fmla="*/ 441960 w 3728720"/>
                  <a:gd name="connsiteY7" fmla="*/ 447040 h 3759200"/>
                  <a:gd name="connsiteX8" fmla="*/ 299720 w 3728720"/>
                  <a:gd name="connsiteY8" fmla="*/ 513080 h 3759200"/>
                  <a:gd name="connsiteX9" fmla="*/ 157480 w 3728720"/>
                  <a:gd name="connsiteY9" fmla="*/ 563880 h 3759200"/>
                  <a:gd name="connsiteX10" fmla="*/ 96520 w 3728720"/>
                  <a:gd name="connsiteY10" fmla="*/ 584200 h 3759200"/>
                  <a:gd name="connsiteX11" fmla="*/ 40640 w 3728720"/>
                  <a:gd name="connsiteY11" fmla="*/ 584200 h 3759200"/>
                  <a:gd name="connsiteX12" fmla="*/ 0 w 3728720"/>
                  <a:gd name="connsiteY12" fmla="*/ 599440 h 3759200"/>
                  <a:gd name="connsiteX13" fmla="*/ 0 w 3728720"/>
                  <a:gd name="connsiteY13" fmla="*/ 624840 h 3759200"/>
                  <a:gd name="connsiteX14" fmla="*/ 25400 w 3728720"/>
                  <a:gd name="connsiteY14" fmla="*/ 685800 h 3759200"/>
                  <a:gd name="connsiteX15" fmla="*/ 71120 w 3728720"/>
                  <a:gd name="connsiteY15" fmla="*/ 721360 h 3759200"/>
                  <a:gd name="connsiteX16" fmla="*/ 142240 w 3728720"/>
                  <a:gd name="connsiteY16" fmla="*/ 828040 h 3759200"/>
                  <a:gd name="connsiteX17" fmla="*/ 172720 w 3728720"/>
                  <a:gd name="connsiteY17" fmla="*/ 894080 h 3759200"/>
                  <a:gd name="connsiteX18" fmla="*/ 182880 w 3728720"/>
                  <a:gd name="connsiteY18" fmla="*/ 939800 h 3759200"/>
                  <a:gd name="connsiteX19" fmla="*/ 177800 w 3728720"/>
                  <a:gd name="connsiteY19" fmla="*/ 980440 h 3759200"/>
                  <a:gd name="connsiteX20" fmla="*/ 111760 w 3728720"/>
                  <a:gd name="connsiteY20" fmla="*/ 1021080 h 3759200"/>
                  <a:gd name="connsiteX21" fmla="*/ 91440 w 3728720"/>
                  <a:gd name="connsiteY21" fmla="*/ 1066800 h 3759200"/>
                  <a:gd name="connsiteX22" fmla="*/ 71120 w 3728720"/>
                  <a:gd name="connsiteY22" fmla="*/ 1183640 h 3759200"/>
                  <a:gd name="connsiteX23" fmla="*/ 55880 w 3728720"/>
                  <a:gd name="connsiteY23" fmla="*/ 1605280 h 3759200"/>
                  <a:gd name="connsiteX24" fmla="*/ 35560 w 3728720"/>
                  <a:gd name="connsiteY24" fmla="*/ 1676400 h 3759200"/>
                  <a:gd name="connsiteX25" fmla="*/ 40640 w 3728720"/>
                  <a:gd name="connsiteY25" fmla="*/ 1772920 h 3759200"/>
                  <a:gd name="connsiteX26" fmla="*/ 93980 w 3728720"/>
                  <a:gd name="connsiteY26" fmla="*/ 1978660 h 3759200"/>
                  <a:gd name="connsiteX27" fmla="*/ 170180 w 3728720"/>
                  <a:gd name="connsiteY27" fmla="*/ 2077720 h 3759200"/>
                  <a:gd name="connsiteX28" fmla="*/ 233680 w 3728720"/>
                  <a:gd name="connsiteY28" fmla="*/ 2133600 h 3759200"/>
                  <a:gd name="connsiteX29" fmla="*/ 269240 w 3728720"/>
                  <a:gd name="connsiteY29" fmla="*/ 2189480 h 3759200"/>
                  <a:gd name="connsiteX30" fmla="*/ 269240 w 3728720"/>
                  <a:gd name="connsiteY30" fmla="*/ 2280920 h 3759200"/>
                  <a:gd name="connsiteX31" fmla="*/ 259080 w 3728720"/>
                  <a:gd name="connsiteY31" fmla="*/ 2357120 h 3759200"/>
                  <a:gd name="connsiteX32" fmla="*/ 243840 w 3728720"/>
                  <a:gd name="connsiteY32" fmla="*/ 2519680 h 3759200"/>
                  <a:gd name="connsiteX33" fmla="*/ 243840 w 3728720"/>
                  <a:gd name="connsiteY33" fmla="*/ 2519680 h 3759200"/>
                  <a:gd name="connsiteX34" fmla="*/ 350520 w 3728720"/>
                  <a:gd name="connsiteY34" fmla="*/ 2473960 h 3759200"/>
                  <a:gd name="connsiteX35" fmla="*/ 436880 w 3728720"/>
                  <a:gd name="connsiteY35" fmla="*/ 2463800 h 3759200"/>
                  <a:gd name="connsiteX36" fmla="*/ 497840 w 3728720"/>
                  <a:gd name="connsiteY36" fmla="*/ 2448560 h 3759200"/>
                  <a:gd name="connsiteX37" fmla="*/ 533400 w 3728720"/>
                  <a:gd name="connsiteY37" fmla="*/ 2392680 h 3759200"/>
                  <a:gd name="connsiteX38" fmla="*/ 518160 w 3728720"/>
                  <a:gd name="connsiteY38" fmla="*/ 2296160 h 3759200"/>
                  <a:gd name="connsiteX39" fmla="*/ 523240 w 3728720"/>
                  <a:gd name="connsiteY39" fmla="*/ 2204720 h 3759200"/>
                  <a:gd name="connsiteX40" fmla="*/ 543560 w 3728720"/>
                  <a:gd name="connsiteY40" fmla="*/ 2174240 h 3759200"/>
                  <a:gd name="connsiteX41" fmla="*/ 574040 w 3728720"/>
                  <a:gd name="connsiteY41" fmla="*/ 2199640 h 3759200"/>
                  <a:gd name="connsiteX42" fmla="*/ 665480 w 3728720"/>
                  <a:gd name="connsiteY42" fmla="*/ 2189480 h 3759200"/>
                  <a:gd name="connsiteX43" fmla="*/ 721360 w 3728720"/>
                  <a:gd name="connsiteY43" fmla="*/ 2214880 h 3759200"/>
                  <a:gd name="connsiteX44" fmla="*/ 716280 w 3728720"/>
                  <a:gd name="connsiteY44" fmla="*/ 2280920 h 3759200"/>
                  <a:gd name="connsiteX45" fmla="*/ 716280 w 3728720"/>
                  <a:gd name="connsiteY45" fmla="*/ 2326640 h 3759200"/>
                  <a:gd name="connsiteX46" fmla="*/ 736600 w 3728720"/>
                  <a:gd name="connsiteY46" fmla="*/ 2362200 h 3759200"/>
                  <a:gd name="connsiteX47" fmla="*/ 756920 w 3728720"/>
                  <a:gd name="connsiteY47" fmla="*/ 2428240 h 3759200"/>
                  <a:gd name="connsiteX48" fmla="*/ 772160 w 3728720"/>
                  <a:gd name="connsiteY48" fmla="*/ 2494280 h 3759200"/>
                  <a:gd name="connsiteX49" fmla="*/ 873760 w 3728720"/>
                  <a:gd name="connsiteY49" fmla="*/ 2555240 h 3759200"/>
                  <a:gd name="connsiteX50" fmla="*/ 975360 w 3728720"/>
                  <a:gd name="connsiteY50" fmla="*/ 2641600 h 3759200"/>
                  <a:gd name="connsiteX51" fmla="*/ 1071880 w 3728720"/>
                  <a:gd name="connsiteY51" fmla="*/ 2682240 h 3759200"/>
                  <a:gd name="connsiteX52" fmla="*/ 1173480 w 3728720"/>
                  <a:gd name="connsiteY52" fmla="*/ 2717800 h 3759200"/>
                  <a:gd name="connsiteX53" fmla="*/ 1270000 w 3728720"/>
                  <a:gd name="connsiteY53" fmla="*/ 2692400 h 3759200"/>
                  <a:gd name="connsiteX54" fmla="*/ 1361440 w 3728720"/>
                  <a:gd name="connsiteY54" fmla="*/ 2636520 h 3759200"/>
                  <a:gd name="connsiteX55" fmla="*/ 1463040 w 3728720"/>
                  <a:gd name="connsiteY55" fmla="*/ 2606040 h 3759200"/>
                  <a:gd name="connsiteX56" fmla="*/ 1554480 w 3728720"/>
                  <a:gd name="connsiteY56" fmla="*/ 2565400 h 3759200"/>
                  <a:gd name="connsiteX57" fmla="*/ 1559560 w 3728720"/>
                  <a:gd name="connsiteY57" fmla="*/ 2514600 h 3759200"/>
                  <a:gd name="connsiteX58" fmla="*/ 1549400 w 3728720"/>
                  <a:gd name="connsiteY58" fmla="*/ 2438400 h 3759200"/>
                  <a:gd name="connsiteX59" fmla="*/ 1584960 w 3728720"/>
                  <a:gd name="connsiteY59" fmla="*/ 2336800 h 3759200"/>
                  <a:gd name="connsiteX60" fmla="*/ 1584960 w 3728720"/>
                  <a:gd name="connsiteY60" fmla="*/ 2291080 h 3759200"/>
                  <a:gd name="connsiteX61" fmla="*/ 1590040 w 3728720"/>
                  <a:gd name="connsiteY61" fmla="*/ 2250440 h 3759200"/>
                  <a:gd name="connsiteX62" fmla="*/ 1625600 w 3728720"/>
                  <a:gd name="connsiteY62" fmla="*/ 2260600 h 3759200"/>
                  <a:gd name="connsiteX63" fmla="*/ 1656080 w 3728720"/>
                  <a:gd name="connsiteY63" fmla="*/ 2321560 h 3759200"/>
                  <a:gd name="connsiteX64" fmla="*/ 1722120 w 3728720"/>
                  <a:gd name="connsiteY64" fmla="*/ 2387600 h 3759200"/>
                  <a:gd name="connsiteX65" fmla="*/ 1752600 w 3728720"/>
                  <a:gd name="connsiteY65" fmla="*/ 2453640 h 3759200"/>
                  <a:gd name="connsiteX66" fmla="*/ 1757680 w 3728720"/>
                  <a:gd name="connsiteY66" fmla="*/ 2545080 h 3759200"/>
                  <a:gd name="connsiteX67" fmla="*/ 1752600 w 3728720"/>
                  <a:gd name="connsiteY67" fmla="*/ 2636520 h 3759200"/>
                  <a:gd name="connsiteX68" fmla="*/ 1762760 w 3728720"/>
                  <a:gd name="connsiteY68" fmla="*/ 2733040 h 3759200"/>
                  <a:gd name="connsiteX69" fmla="*/ 1788160 w 3728720"/>
                  <a:gd name="connsiteY69" fmla="*/ 2809240 h 3759200"/>
                  <a:gd name="connsiteX70" fmla="*/ 1859280 w 3728720"/>
                  <a:gd name="connsiteY70" fmla="*/ 2910840 h 3759200"/>
                  <a:gd name="connsiteX71" fmla="*/ 1864360 w 3728720"/>
                  <a:gd name="connsiteY71" fmla="*/ 2956560 h 3759200"/>
                  <a:gd name="connsiteX72" fmla="*/ 1844040 w 3728720"/>
                  <a:gd name="connsiteY72" fmla="*/ 3007360 h 3759200"/>
                  <a:gd name="connsiteX73" fmla="*/ 1823720 w 3728720"/>
                  <a:gd name="connsiteY73" fmla="*/ 3088640 h 3759200"/>
                  <a:gd name="connsiteX74" fmla="*/ 1788160 w 3728720"/>
                  <a:gd name="connsiteY74" fmla="*/ 3159760 h 3759200"/>
                  <a:gd name="connsiteX75" fmla="*/ 1788160 w 3728720"/>
                  <a:gd name="connsiteY75" fmla="*/ 3159760 h 3759200"/>
                  <a:gd name="connsiteX76" fmla="*/ 1767840 w 3728720"/>
                  <a:gd name="connsiteY76" fmla="*/ 3241040 h 3759200"/>
                  <a:gd name="connsiteX77" fmla="*/ 1808480 w 3728720"/>
                  <a:gd name="connsiteY77" fmla="*/ 3281680 h 3759200"/>
                  <a:gd name="connsiteX78" fmla="*/ 1879600 w 3728720"/>
                  <a:gd name="connsiteY78" fmla="*/ 3342640 h 3759200"/>
                  <a:gd name="connsiteX79" fmla="*/ 1920240 w 3728720"/>
                  <a:gd name="connsiteY79" fmla="*/ 3373120 h 3759200"/>
                  <a:gd name="connsiteX80" fmla="*/ 1955800 w 3728720"/>
                  <a:gd name="connsiteY80" fmla="*/ 3388360 h 3759200"/>
                  <a:gd name="connsiteX81" fmla="*/ 2026920 w 3728720"/>
                  <a:gd name="connsiteY81" fmla="*/ 3423920 h 3759200"/>
                  <a:gd name="connsiteX82" fmla="*/ 2082800 w 3728720"/>
                  <a:gd name="connsiteY82" fmla="*/ 3545840 h 3759200"/>
                  <a:gd name="connsiteX83" fmla="*/ 2169160 w 3728720"/>
                  <a:gd name="connsiteY83" fmla="*/ 3611880 h 3759200"/>
                  <a:gd name="connsiteX84" fmla="*/ 2230120 w 3728720"/>
                  <a:gd name="connsiteY84" fmla="*/ 3698240 h 3759200"/>
                  <a:gd name="connsiteX85" fmla="*/ 2311400 w 3728720"/>
                  <a:gd name="connsiteY85" fmla="*/ 3754120 h 3759200"/>
                  <a:gd name="connsiteX86" fmla="*/ 2402840 w 3728720"/>
                  <a:gd name="connsiteY86" fmla="*/ 3759200 h 3759200"/>
                  <a:gd name="connsiteX87" fmla="*/ 2484120 w 3728720"/>
                  <a:gd name="connsiteY87" fmla="*/ 3738880 h 3759200"/>
                  <a:gd name="connsiteX88" fmla="*/ 2580640 w 3728720"/>
                  <a:gd name="connsiteY88" fmla="*/ 3728720 h 3759200"/>
                  <a:gd name="connsiteX89" fmla="*/ 2651760 w 3728720"/>
                  <a:gd name="connsiteY89" fmla="*/ 3713480 h 3759200"/>
                  <a:gd name="connsiteX90" fmla="*/ 2717800 w 3728720"/>
                  <a:gd name="connsiteY90" fmla="*/ 3728720 h 3759200"/>
                  <a:gd name="connsiteX91" fmla="*/ 2773680 w 3728720"/>
                  <a:gd name="connsiteY91" fmla="*/ 3708400 h 3759200"/>
                  <a:gd name="connsiteX92" fmla="*/ 2778760 w 3728720"/>
                  <a:gd name="connsiteY92" fmla="*/ 3632200 h 3759200"/>
                  <a:gd name="connsiteX93" fmla="*/ 2865120 w 3728720"/>
                  <a:gd name="connsiteY93" fmla="*/ 3510280 h 3759200"/>
                  <a:gd name="connsiteX94" fmla="*/ 2936240 w 3728720"/>
                  <a:gd name="connsiteY94" fmla="*/ 3444240 h 3759200"/>
                  <a:gd name="connsiteX95" fmla="*/ 2946400 w 3728720"/>
                  <a:gd name="connsiteY95" fmla="*/ 3383280 h 3759200"/>
                  <a:gd name="connsiteX96" fmla="*/ 2936240 w 3728720"/>
                  <a:gd name="connsiteY96" fmla="*/ 3296920 h 3759200"/>
                  <a:gd name="connsiteX97" fmla="*/ 2946400 w 3728720"/>
                  <a:gd name="connsiteY97" fmla="*/ 3246120 h 3759200"/>
                  <a:gd name="connsiteX98" fmla="*/ 2987040 w 3728720"/>
                  <a:gd name="connsiteY98" fmla="*/ 3210560 h 3759200"/>
                  <a:gd name="connsiteX99" fmla="*/ 3093720 w 3728720"/>
                  <a:gd name="connsiteY99" fmla="*/ 3215640 h 3759200"/>
                  <a:gd name="connsiteX100" fmla="*/ 3154680 w 3728720"/>
                  <a:gd name="connsiteY100" fmla="*/ 3235960 h 3759200"/>
                  <a:gd name="connsiteX101" fmla="*/ 3235960 w 3728720"/>
                  <a:gd name="connsiteY101" fmla="*/ 3235960 h 3759200"/>
                  <a:gd name="connsiteX102" fmla="*/ 3352800 w 3728720"/>
                  <a:gd name="connsiteY102" fmla="*/ 3180080 h 3759200"/>
                  <a:gd name="connsiteX103" fmla="*/ 3459480 w 3728720"/>
                  <a:gd name="connsiteY103" fmla="*/ 3103880 h 3759200"/>
                  <a:gd name="connsiteX104" fmla="*/ 3474720 w 3728720"/>
                  <a:gd name="connsiteY104" fmla="*/ 3027680 h 3759200"/>
                  <a:gd name="connsiteX105" fmla="*/ 3474720 w 3728720"/>
                  <a:gd name="connsiteY105" fmla="*/ 2941320 h 3759200"/>
                  <a:gd name="connsiteX106" fmla="*/ 3444240 w 3728720"/>
                  <a:gd name="connsiteY106" fmla="*/ 2890520 h 3759200"/>
                  <a:gd name="connsiteX107" fmla="*/ 3444240 w 3728720"/>
                  <a:gd name="connsiteY107" fmla="*/ 2814320 h 3759200"/>
                  <a:gd name="connsiteX108" fmla="*/ 3495040 w 3728720"/>
                  <a:gd name="connsiteY108" fmla="*/ 2727960 h 3759200"/>
                  <a:gd name="connsiteX109" fmla="*/ 3525520 w 3728720"/>
                  <a:gd name="connsiteY109" fmla="*/ 2641600 h 3759200"/>
                  <a:gd name="connsiteX110" fmla="*/ 3566160 w 3728720"/>
                  <a:gd name="connsiteY110" fmla="*/ 2540000 h 3759200"/>
                  <a:gd name="connsiteX111" fmla="*/ 3581400 w 3728720"/>
                  <a:gd name="connsiteY111" fmla="*/ 2463800 h 3759200"/>
                  <a:gd name="connsiteX112" fmla="*/ 3581400 w 3728720"/>
                  <a:gd name="connsiteY112" fmla="*/ 2463800 h 3759200"/>
                  <a:gd name="connsiteX113" fmla="*/ 3642360 w 3728720"/>
                  <a:gd name="connsiteY113" fmla="*/ 2458720 h 3759200"/>
                  <a:gd name="connsiteX114" fmla="*/ 3688080 w 3728720"/>
                  <a:gd name="connsiteY114" fmla="*/ 2499360 h 3759200"/>
                  <a:gd name="connsiteX115" fmla="*/ 3728720 w 3728720"/>
                  <a:gd name="connsiteY115" fmla="*/ 2504440 h 3759200"/>
                  <a:gd name="connsiteX116" fmla="*/ 3723640 w 3728720"/>
                  <a:gd name="connsiteY116" fmla="*/ 2453640 h 3759200"/>
                  <a:gd name="connsiteX117" fmla="*/ 3693160 w 3728720"/>
                  <a:gd name="connsiteY117" fmla="*/ 2413000 h 3759200"/>
                  <a:gd name="connsiteX118" fmla="*/ 3672840 w 3728720"/>
                  <a:gd name="connsiteY118" fmla="*/ 2346960 h 3759200"/>
                  <a:gd name="connsiteX119" fmla="*/ 3647440 w 3728720"/>
                  <a:gd name="connsiteY119" fmla="*/ 2336800 h 3759200"/>
                  <a:gd name="connsiteX120" fmla="*/ 3601720 w 3728720"/>
                  <a:gd name="connsiteY120" fmla="*/ 2341880 h 3759200"/>
                  <a:gd name="connsiteX121" fmla="*/ 3561080 w 3728720"/>
                  <a:gd name="connsiteY121" fmla="*/ 2321560 h 3759200"/>
                  <a:gd name="connsiteX122" fmla="*/ 3545840 w 3728720"/>
                  <a:gd name="connsiteY122" fmla="*/ 2255520 h 3759200"/>
                  <a:gd name="connsiteX123" fmla="*/ 3550920 w 3728720"/>
                  <a:gd name="connsiteY123" fmla="*/ 2189480 h 3759200"/>
                  <a:gd name="connsiteX124" fmla="*/ 3515360 w 3728720"/>
                  <a:gd name="connsiteY124" fmla="*/ 2164080 h 3759200"/>
                  <a:gd name="connsiteX125" fmla="*/ 3474720 w 3728720"/>
                  <a:gd name="connsiteY125" fmla="*/ 2159000 h 3759200"/>
                  <a:gd name="connsiteX126" fmla="*/ 3403600 w 3728720"/>
                  <a:gd name="connsiteY126" fmla="*/ 2113280 h 3759200"/>
                  <a:gd name="connsiteX127" fmla="*/ 3362960 w 3728720"/>
                  <a:gd name="connsiteY127" fmla="*/ 2098040 h 3759200"/>
                  <a:gd name="connsiteX128" fmla="*/ 3322320 w 3728720"/>
                  <a:gd name="connsiteY128" fmla="*/ 2082800 h 3759200"/>
                  <a:gd name="connsiteX129" fmla="*/ 3302000 w 3728720"/>
                  <a:gd name="connsiteY129" fmla="*/ 2062480 h 3759200"/>
                  <a:gd name="connsiteX130" fmla="*/ 3302000 w 3728720"/>
                  <a:gd name="connsiteY130" fmla="*/ 2026920 h 3759200"/>
                  <a:gd name="connsiteX131" fmla="*/ 3342640 w 3728720"/>
                  <a:gd name="connsiteY131" fmla="*/ 1971040 h 3759200"/>
                  <a:gd name="connsiteX132" fmla="*/ 3373120 w 3728720"/>
                  <a:gd name="connsiteY132" fmla="*/ 1910080 h 3759200"/>
                  <a:gd name="connsiteX133" fmla="*/ 3378200 w 3728720"/>
                  <a:gd name="connsiteY133" fmla="*/ 1869440 h 3759200"/>
                  <a:gd name="connsiteX134" fmla="*/ 3378200 w 3728720"/>
                  <a:gd name="connsiteY134" fmla="*/ 1869440 h 3759200"/>
                  <a:gd name="connsiteX135" fmla="*/ 3332480 w 3728720"/>
                  <a:gd name="connsiteY135" fmla="*/ 1854200 h 3759200"/>
                  <a:gd name="connsiteX136" fmla="*/ 3322320 w 3728720"/>
                  <a:gd name="connsiteY136" fmla="*/ 1869440 h 3759200"/>
                  <a:gd name="connsiteX137" fmla="*/ 3276600 w 3728720"/>
                  <a:gd name="connsiteY137" fmla="*/ 1859280 h 3759200"/>
                  <a:gd name="connsiteX138" fmla="*/ 3235960 w 3728720"/>
                  <a:gd name="connsiteY138" fmla="*/ 1828800 h 3759200"/>
                  <a:gd name="connsiteX139" fmla="*/ 3185160 w 3728720"/>
                  <a:gd name="connsiteY139" fmla="*/ 1849120 h 3759200"/>
                  <a:gd name="connsiteX140" fmla="*/ 3129280 w 3728720"/>
                  <a:gd name="connsiteY140" fmla="*/ 1925320 h 3759200"/>
                  <a:gd name="connsiteX141" fmla="*/ 3103880 w 3728720"/>
                  <a:gd name="connsiteY141" fmla="*/ 1955800 h 3759200"/>
                  <a:gd name="connsiteX142" fmla="*/ 3058160 w 3728720"/>
                  <a:gd name="connsiteY142" fmla="*/ 1986280 h 3759200"/>
                  <a:gd name="connsiteX143" fmla="*/ 2961640 w 3728720"/>
                  <a:gd name="connsiteY143" fmla="*/ 1960880 h 3759200"/>
                  <a:gd name="connsiteX144" fmla="*/ 2870200 w 3728720"/>
                  <a:gd name="connsiteY144" fmla="*/ 1976120 h 3759200"/>
                  <a:gd name="connsiteX145" fmla="*/ 2799080 w 3728720"/>
                  <a:gd name="connsiteY145" fmla="*/ 2032000 h 3759200"/>
                  <a:gd name="connsiteX146" fmla="*/ 2702560 w 3728720"/>
                  <a:gd name="connsiteY146" fmla="*/ 2103120 h 3759200"/>
                  <a:gd name="connsiteX147" fmla="*/ 2626360 w 3728720"/>
                  <a:gd name="connsiteY147" fmla="*/ 2148840 h 3759200"/>
                  <a:gd name="connsiteX148" fmla="*/ 2534920 w 3728720"/>
                  <a:gd name="connsiteY148" fmla="*/ 2179320 h 3759200"/>
                  <a:gd name="connsiteX149" fmla="*/ 2468880 w 3728720"/>
                  <a:gd name="connsiteY149" fmla="*/ 2214880 h 3759200"/>
                  <a:gd name="connsiteX150" fmla="*/ 2443480 w 3728720"/>
                  <a:gd name="connsiteY150" fmla="*/ 2280920 h 3759200"/>
                  <a:gd name="connsiteX151" fmla="*/ 2397760 w 3728720"/>
                  <a:gd name="connsiteY151" fmla="*/ 2291080 h 3759200"/>
                  <a:gd name="connsiteX152" fmla="*/ 2301240 w 3728720"/>
                  <a:gd name="connsiteY152" fmla="*/ 2291080 h 3759200"/>
                  <a:gd name="connsiteX153" fmla="*/ 2250440 w 3728720"/>
                  <a:gd name="connsiteY153" fmla="*/ 2301240 h 3759200"/>
                  <a:gd name="connsiteX154" fmla="*/ 2204720 w 3728720"/>
                  <a:gd name="connsiteY154" fmla="*/ 2265680 h 3759200"/>
                  <a:gd name="connsiteX155" fmla="*/ 2159000 w 3728720"/>
                  <a:gd name="connsiteY155" fmla="*/ 2189480 h 3759200"/>
                  <a:gd name="connsiteX156" fmla="*/ 2123440 w 3728720"/>
                  <a:gd name="connsiteY156" fmla="*/ 2153920 h 3759200"/>
                  <a:gd name="connsiteX157" fmla="*/ 2128520 w 3728720"/>
                  <a:gd name="connsiteY157" fmla="*/ 2113280 h 3759200"/>
                  <a:gd name="connsiteX158" fmla="*/ 2164080 w 3728720"/>
                  <a:gd name="connsiteY158" fmla="*/ 2087880 h 3759200"/>
                  <a:gd name="connsiteX159" fmla="*/ 2148840 w 3728720"/>
                  <a:gd name="connsiteY159" fmla="*/ 2047240 h 3759200"/>
                  <a:gd name="connsiteX160" fmla="*/ 2103120 w 3728720"/>
                  <a:gd name="connsiteY160" fmla="*/ 2026920 h 3759200"/>
                  <a:gd name="connsiteX161" fmla="*/ 2108200 w 3728720"/>
                  <a:gd name="connsiteY161" fmla="*/ 1976120 h 3759200"/>
                  <a:gd name="connsiteX162" fmla="*/ 2103120 w 3728720"/>
                  <a:gd name="connsiteY162" fmla="*/ 1925320 h 3759200"/>
                  <a:gd name="connsiteX163" fmla="*/ 2037080 w 3728720"/>
                  <a:gd name="connsiteY163" fmla="*/ 1854200 h 3759200"/>
                  <a:gd name="connsiteX164" fmla="*/ 1996440 w 3728720"/>
                  <a:gd name="connsiteY164" fmla="*/ 1808480 h 3759200"/>
                  <a:gd name="connsiteX165" fmla="*/ 1960880 w 3728720"/>
                  <a:gd name="connsiteY165" fmla="*/ 1757680 h 3759200"/>
                  <a:gd name="connsiteX166" fmla="*/ 1930400 w 3728720"/>
                  <a:gd name="connsiteY166" fmla="*/ 1651000 h 3759200"/>
                  <a:gd name="connsiteX167" fmla="*/ 1930400 w 3728720"/>
                  <a:gd name="connsiteY167" fmla="*/ 1559560 h 3759200"/>
                  <a:gd name="connsiteX168" fmla="*/ 1920240 w 3728720"/>
                  <a:gd name="connsiteY168" fmla="*/ 1508760 h 3759200"/>
                  <a:gd name="connsiteX169" fmla="*/ 1899920 w 3728720"/>
                  <a:gd name="connsiteY169" fmla="*/ 1468120 h 3759200"/>
                  <a:gd name="connsiteX170" fmla="*/ 1844040 w 3728720"/>
                  <a:gd name="connsiteY170" fmla="*/ 1442720 h 3759200"/>
                  <a:gd name="connsiteX171" fmla="*/ 1732280 w 3728720"/>
                  <a:gd name="connsiteY171" fmla="*/ 1442720 h 3759200"/>
                  <a:gd name="connsiteX172" fmla="*/ 1615440 w 3728720"/>
                  <a:gd name="connsiteY172" fmla="*/ 1437640 h 3759200"/>
                  <a:gd name="connsiteX173" fmla="*/ 1590040 w 3728720"/>
                  <a:gd name="connsiteY173" fmla="*/ 1402080 h 3759200"/>
                  <a:gd name="connsiteX174" fmla="*/ 1544320 w 3728720"/>
                  <a:gd name="connsiteY174" fmla="*/ 1391920 h 3759200"/>
                  <a:gd name="connsiteX175" fmla="*/ 1534160 w 3728720"/>
                  <a:gd name="connsiteY175" fmla="*/ 1295400 h 3759200"/>
                  <a:gd name="connsiteX176" fmla="*/ 1503680 w 3728720"/>
                  <a:gd name="connsiteY176" fmla="*/ 1219200 h 3759200"/>
                  <a:gd name="connsiteX177" fmla="*/ 1412240 w 3728720"/>
                  <a:gd name="connsiteY177" fmla="*/ 1000760 h 3759200"/>
                  <a:gd name="connsiteX178" fmla="*/ 1341120 w 3728720"/>
                  <a:gd name="connsiteY178" fmla="*/ 812800 h 3759200"/>
                  <a:gd name="connsiteX179" fmla="*/ 1285240 w 3728720"/>
                  <a:gd name="connsiteY179" fmla="*/ 695960 h 3759200"/>
                  <a:gd name="connsiteX180" fmla="*/ 1234440 w 3728720"/>
                  <a:gd name="connsiteY180" fmla="*/ 594360 h 3759200"/>
                  <a:gd name="connsiteX181" fmla="*/ 1198880 w 3728720"/>
                  <a:gd name="connsiteY181" fmla="*/ 528320 h 3759200"/>
                  <a:gd name="connsiteX182" fmla="*/ 1173480 w 3728720"/>
                  <a:gd name="connsiteY182" fmla="*/ 426720 h 3759200"/>
                  <a:gd name="connsiteX183" fmla="*/ 1173480 w 3728720"/>
                  <a:gd name="connsiteY183" fmla="*/ 345440 h 3759200"/>
                  <a:gd name="connsiteX184" fmla="*/ 1148080 w 3728720"/>
                  <a:gd name="connsiteY184" fmla="*/ 274320 h 3759200"/>
                  <a:gd name="connsiteX185" fmla="*/ 1148080 w 3728720"/>
                  <a:gd name="connsiteY185" fmla="*/ 208280 h 3759200"/>
                  <a:gd name="connsiteX186" fmla="*/ 1132840 w 3728720"/>
                  <a:gd name="connsiteY186" fmla="*/ 152400 h 3759200"/>
                  <a:gd name="connsiteX187" fmla="*/ 1102360 w 3728720"/>
                  <a:gd name="connsiteY187" fmla="*/ 86360 h 3759200"/>
                  <a:gd name="connsiteX188" fmla="*/ 1061720 w 3728720"/>
                  <a:gd name="connsiteY188" fmla="*/ 35560 h 3759200"/>
                  <a:gd name="connsiteX189" fmla="*/ 1041400 w 3728720"/>
                  <a:gd name="connsiteY189" fmla="*/ 5080 h 3759200"/>
                  <a:gd name="connsiteX190" fmla="*/ 995680 w 3728720"/>
                  <a:gd name="connsiteY190" fmla="*/ 0 h 3759200"/>
                  <a:gd name="connsiteX191" fmla="*/ 975360 w 3728720"/>
                  <a:gd name="connsiteY191" fmla="*/ 45720 h 3759200"/>
                  <a:gd name="connsiteX0" fmla="*/ 975360 w 3728720"/>
                  <a:gd name="connsiteY0" fmla="*/ 45720 h 3759200"/>
                  <a:gd name="connsiteX1" fmla="*/ 904240 w 3728720"/>
                  <a:gd name="connsiteY1" fmla="*/ 116840 h 3759200"/>
                  <a:gd name="connsiteX2" fmla="*/ 848360 w 3728720"/>
                  <a:gd name="connsiteY2" fmla="*/ 172720 h 3759200"/>
                  <a:gd name="connsiteX3" fmla="*/ 762000 w 3728720"/>
                  <a:gd name="connsiteY3" fmla="*/ 213360 h 3759200"/>
                  <a:gd name="connsiteX4" fmla="*/ 701040 w 3728720"/>
                  <a:gd name="connsiteY4" fmla="*/ 294640 h 3759200"/>
                  <a:gd name="connsiteX5" fmla="*/ 624840 w 3728720"/>
                  <a:gd name="connsiteY5" fmla="*/ 350520 h 3759200"/>
                  <a:gd name="connsiteX6" fmla="*/ 558800 w 3728720"/>
                  <a:gd name="connsiteY6" fmla="*/ 391160 h 3759200"/>
                  <a:gd name="connsiteX7" fmla="*/ 441960 w 3728720"/>
                  <a:gd name="connsiteY7" fmla="*/ 447040 h 3759200"/>
                  <a:gd name="connsiteX8" fmla="*/ 299720 w 3728720"/>
                  <a:gd name="connsiteY8" fmla="*/ 513080 h 3759200"/>
                  <a:gd name="connsiteX9" fmla="*/ 157480 w 3728720"/>
                  <a:gd name="connsiteY9" fmla="*/ 563880 h 3759200"/>
                  <a:gd name="connsiteX10" fmla="*/ 96520 w 3728720"/>
                  <a:gd name="connsiteY10" fmla="*/ 584200 h 3759200"/>
                  <a:gd name="connsiteX11" fmla="*/ 40640 w 3728720"/>
                  <a:gd name="connsiteY11" fmla="*/ 584200 h 3759200"/>
                  <a:gd name="connsiteX12" fmla="*/ 0 w 3728720"/>
                  <a:gd name="connsiteY12" fmla="*/ 599440 h 3759200"/>
                  <a:gd name="connsiteX13" fmla="*/ 0 w 3728720"/>
                  <a:gd name="connsiteY13" fmla="*/ 624840 h 3759200"/>
                  <a:gd name="connsiteX14" fmla="*/ 25400 w 3728720"/>
                  <a:gd name="connsiteY14" fmla="*/ 685800 h 3759200"/>
                  <a:gd name="connsiteX15" fmla="*/ 71120 w 3728720"/>
                  <a:gd name="connsiteY15" fmla="*/ 721360 h 3759200"/>
                  <a:gd name="connsiteX16" fmla="*/ 142240 w 3728720"/>
                  <a:gd name="connsiteY16" fmla="*/ 828040 h 3759200"/>
                  <a:gd name="connsiteX17" fmla="*/ 172720 w 3728720"/>
                  <a:gd name="connsiteY17" fmla="*/ 894080 h 3759200"/>
                  <a:gd name="connsiteX18" fmla="*/ 182880 w 3728720"/>
                  <a:gd name="connsiteY18" fmla="*/ 939800 h 3759200"/>
                  <a:gd name="connsiteX19" fmla="*/ 177800 w 3728720"/>
                  <a:gd name="connsiteY19" fmla="*/ 980440 h 3759200"/>
                  <a:gd name="connsiteX20" fmla="*/ 111760 w 3728720"/>
                  <a:gd name="connsiteY20" fmla="*/ 1021080 h 3759200"/>
                  <a:gd name="connsiteX21" fmla="*/ 91440 w 3728720"/>
                  <a:gd name="connsiteY21" fmla="*/ 1066800 h 3759200"/>
                  <a:gd name="connsiteX22" fmla="*/ 71120 w 3728720"/>
                  <a:gd name="connsiteY22" fmla="*/ 1183640 h 3759200"/>
                  <a:gd name="connsiteX23" fmla="*/ 55880 w 3728720"/>
                  <a:gd name="connsiteY23" fmla="*/ 1605280 h 3759200"/>
                  <a:gd name="connsiteX24" fmla="*/ 35560 w 3728720"/>
                  <a:gd name="connsiteY24" fmla="*/ 1676400 h 3759200"/>
                  <a:gd name="connsiteX25" fmla="*/ 40640 w 3728720"/>
                  <a:gd name="connsiteY25" fmla="*/ 1772920 h 3759200"/>
                  <a:gd name="connsiteX26" fmla="*/ 93980 w 3728720"/>
                  <a:gd name="connsiteY26" fmla="*/ 1978660 h 3759200"/>
                  <a:gd name="connsiteX27" fmla="*/ 170180 w 3728720"/>
                  <a:gd name="connsiteY27" fmla="*/ 2077720 h 3759200"/>
                  <a:gd name="connsiteX28" fmla="*/ 233680 w 3728720"/>
                  <a:gd name="connsiteY28" fmla="*/ 2133600 h 3759200"/>
                  <a:gd name="connsiteX29" fmla="*/ 269240 w 3728720"/>
                  <a:gd name="connsiteY29" fmla="*/ 2189480 h 3759200"/>
                  <a:gd name="connsiteX30" fmla="*/ 269240 w 3728720"/>
                  <a:gd name="connsiteY30" fmla="*/ 2280920 h 3759200"/>
                  <a:gd name="connsiteX31" fmla="*/ 259080 w 3728720"/>
                  <a:gd name="connsiteY31" fmla="*/ 2357120 h 3759200"/>
                  <a:gd name="connsiteX32" fmla="*/ 243840 w 3728720"/>
                  <a:gd name="connsiteY32" fmla="*/ 2519680 h 3759200"/>
                  <a:gd name="connsiteX33" fmla="*/ 243840 w 3728720"/>
                  <a:gd name="connsiteY33" fmla="*/ 2519680 h 3759200"/>
                  <a:gd name="connsiteX34" fmla="*/ 350520 w 3728720"/>
                  <a:gd name="connsiteY34" fmla="*/ 2473960 h 3759200"/>
                  <a:gd name="connsiteX35" fmla="*/ 436880 w 3728720"/>
                  <a:gd name="connsiteY35" fmla="*/ 2463800 h 3759200"/>
                  <a:gd name="connsiteX36" fmla="*/ 497840 w 3728720"/>
                  <a:gd name="connsiteY36" fmla="*/ 2448560 h 3759200"/>
                  <a:gd name="connsiteX37" fmla="*/ 533400 w 3728720"/>
                  <a:gd name="connsiteY37" fmla="*/ 2392680 h 3759200"/>
                  <a:gd name="connsiteX38" fmla="*/ 518160 w 3728720"/>
                  <a:gd name="connsiteY38" fmla="*/ 2296160 h 3759200"/>
                  <a:gd name="connsiteX39" fmla="*/ 523240 w 3728720"/>
                  <a:gd name="connsiteY39" fmla="*/ 2204720 h 3759200"/>
                  <a:gd name="connsiteX40" fmla="*/ 543560 w 3728720"/>
                  <a:gd name="connsiteY40" fmla="*/ 2174240 h 3759200"/>
                  <a:gd name="connsiteX41" fmla="*/ 574040 w 3728720"/>
                  <a:gd name="connsiteY41" fmla="*/ 2199640 h 3759200"/>
                  <a:gd name="connsiteX42" fmla="*/ 665480 w 3728720"/>
                  <a:gd name="connsiteY42" fmla="*/ 2189480 h 3759200"/>
                  <a:gd name="connsiteX43" fmla="*/ 721360 w 3728720"/>
                  <a:gd name="connsiteY43" fmla="*/ 2214880 h 3759200"/>
                  <a:gd name="connsiteX44" fmla="*/ 716280 w 3728720"/>
                  <a:gd name="connsiteY44" fmla="*/ 2280920 h 3759200"/>
                  <a:gd name="connsiteX45" fmla="*/ 716280 w 3728720"/>
                  <a:gd name="connsiteY45" fmla="*/ 2326640 h 3759200"/>
                  <a:gd name="connsiteX46" fmla="*/ 736600 w 3728720"/>
                  <a:gd name="connsiteY46" fmla="*/ 2362200 h 3759200"/>
                  <a:gd name="connsiteX47" fmla="*/ 756920 w 3728720"/>
                  <a:gd name="connsiteY47" fmla="*/ 2428240 h 3759200"/>
                  <a:gd name="connsiteX48" fmla="*/ 772160 w 3728720"/>
                  <a:gd name="connsiteY48" fmla="*/ 2494280 h 3759200"/>
                  <a:gd name="connsiteX49" fmla="*/ 873760 w 3728720"/>
                  <a:gd name="connsiteY49" fmla="*/ 2555240 h 3759200"/>
                  <a:gd name="connsiteX50" fmla="*/ 975360 w 3728720"/>
                  <a:gd name="connsiteY50" fmla="*/ 2641600 h 3759200"/>
                  <a:gd name="connsiteX51" fmla="*/ 1071880 w 3728720"/>
                  <a:gd name="connsiteY51" fmla="*/ 2682240 h 3759200"/>
                  <a:gd name="connsiteX52" fmla="*/ 1173480 w 3728720"/>
                  <a:gd name="connsiteY52" fmla="*/ 2717800 h 3759200"/>
                  <a:gd name="connsiteX53" fmla="*/ 1270000 w 3728720"/>
                  <a:gd name="connsiteY53" fmla="*/ 2692400 h 3759200"/>
                  <a:gd name="connsiteX54" fmla="*/ 1361440 w 3728720"/>
                  <a:gd name="connsiteY54" fmla="*/ 2636520 h 3759200"/>
                  <a:gd name="connsiteX55" fmla="*/ 1463040 w 3728720"/>
                  <a:gd name="connsiteY55" fmla="*/ 2606040 h 3759200"/>
                  <a:gd name="connsiteX56" fmla="*/ 1554480 w 3728720"/>
                  <a:gd name="connsiteY56" fmla="*/ 2565400 h 3759200"/>
                  <a:gd name="connsiteX57" fmla="*/ 1559560 w 3728720"/>
                  <a:gd name="connsiteY57" fmla="*/ 2514600 h 3759200"/>
                  <a:gd name="connsiteX58" fmla="*/ 1549400 w 3728720"/>
                  <a:gd name="connsiteY58" fmla="*/ 2438400 h 3759200"/>
                  <a:gd name="connsiteX59" fmla="*/ 1584960 w 3728720"/>
                  <a:gd name="connsiteY59" fmla="*/ 2336800 h 3759200"/>
                  <a:gd name="connsiteX60" fmla="*/ 1584960 w 3728720"/>
                  <a:gd name="connsiteY60" fmla="*/ 2291080 h 3759200"/>
                  <a:gd name="connsiteX61" fmla="*/ 1590040 w 3728720"/>
                  <a:gd name="connsiteY61" fmla="*/ 2250440 h 3759200"/>
                  <a:gd name="connsiteX62" fmla="*/ 1625600 w 3728720"/>
                  <a:gd name="connsiteY62" fmla="*/ 2260600 h 3759200"/>
                  <a:gd name="connsiteX63" fmla="*/ 1656080 w 3728720"/>
                  <a:gd name="connsiteY63" fmla="*/ 2321560 h 3759200"/>
                  <a:gd name="connsiteX64" fmla="*/ 1722120 w 3728720"/>
                  <a:gd name="connsiteY64" fmla="*/ 2387600 h 3759200"/>
                  <a:gd name="connsiteX65" fmla="*/ 1752600 w 3728720"/>
                  <a:gd name="connsiteY65" fmla="*/ 2453640 h 3759200"/>
                  <a:gd name="connsiteX66" fmla="*/ 1757680 w 3728720"/>
                  <a:gd name="connsiteY66" fmla="*/ 2545080 h 3759200"/>
                  <a:gd name="connsiteX67" fmla="*/ 1752600 w 3728720"/>
                  <a:gd name="connsiteY67" fmla="*/ 2636520 h 3759200"/>
                  <a:gd name="connsiteX68" fmla="*/ 1762760 w 3728720"/>
                  <a:gd name="connsiteY68" fmla="*/ 2733040 h 3759200"/>
                  <a:gd name="connsiteX69" fmla="*/ 1788160 w 3728720"/>
                  <a:gd name="connsiteY69" fmla="*/ 2809240 h 3759200"/>
                  <a:gd name="connsiteX70" fmla="*/ 1859280 w 3728720"/>
                  <a:gd name="connsiteY70" fmla="*/ 2910840 h 3759200"/>
                  <a:gd name="connsiteX71" fmla="*/ 1864360 w 3728720"/>
                  <a:gd name="connsiteY71" fmla="*/ 2956560 h 3759200"/>
                  <a:gd name="connsiteX72" fmla="*/ 1844040 w 3728720"/>
                  <a:gd name="connsiteY72" fmla="*/ 3007360 h 3759200"/>
                  <a:gd name="connsiteX73" fmla="*/ 1823720 w 3728720"/>
                  <a:gd name="connsiteY73" fmla="*/ 3088640 h 3759200"/>
                  <a:gd name="connsiteX74" fmla="*/ 1788160 w 3728720"/>
                  <a:gd name="connsiteY74" fmla="*/ 3159760 h 3759200"/>
                  <a:gd name="connsiteX75" fmla="*/ 1788160 w 3728720"/>
                  <a:gd name="connsiteY75" fmla="*/ 3159760 h 3759200"/>
                  <a:gd name="connsiteX76" fmla="*/ 1767840 w 3728720"/>
                  <a:gd name="connsiteY76" fmla="*/ 3241040 h 3759200"/>
                  <a:gd name="connsiteX77" fmla="*/ 1808480 w 3728720"/>
                  <a:gd name="connsiteY77" fmla="*/ 3281680 h 3759200"/>
                  <a:gd name="connsiteX78" fmla="*/ 1879600 w 3728720"/>
                  <a:gd name="connsiteY78" fmla="*/ 3342640 h 3759200"/>
                  <a:gd name="connsiteX79" fmla="*/ 1920240 w 3728720"/>
                  <a:gd name="connsiteY79" fmla="*/ 3373120 h 3759200"/>
                  <a:gd name="connsiteX80" fmla="*/ 1955800 w 3728720"/>
                  <a:gd name="connsiteY80" fmla="*/ 3388360 h 3759200"/>
                  <a:gd name="connsiteX81" fmla="*/ 2026920 w 3728720"/>
                  <a:gd name="connsiteY81" fmla="*/ 3423920 h 3759200"/>
                  <a:gd name="connsiteX82" fmla="*/ 2082800 w 3728720"/>
                  <a:gd name="connsiteY82" fmla="*/ 3545840 h 3759200"/>
                  <a:gd name="connsiteX83" fmla="*/ 2169160 w 3728720"/>
                  <a:gd name="connsiteY83" fmla="*/ 3611880 h 3759200"/>
                  <a:gd name="connsiteX84" fmla="*/ 2230120 w 3728720"/>
                  <a:gd name="connsiteY84" fmla="*/ 3698240 h 3759200"/>
                  <a:gd name="connsiteX85" fmla="*/ 2311400 w 3728720"/>
                  <a:gd name="connsiteY85" fmla="*/ 3754120 h 3759200"/>
                  <a:gd name="connsiteX86" fmla="*/ 2402840 w 3728720"/>
                  <a:gd name="connsiteY86" fmla="*/ 3759200 h 3759200"/>
                  <a:gd name="connsiteX87" fmla="*/ 2484120 w 3728720"/>
                  <a:gd name="connsiteY87" fmla="*/ 3738880 h 3759200"/>
                  <a:gd name="connsiteX88" fmla="*/ 2580640 w 3728720"/>
                  <a:gd name="connsiteY88" fmla="*/ 3728720 h 3759200"/>
                  <a:gd name="connsiteX89" fmla="*/ 2651760 w 3728720"/>
                  <a:gd name="connsiteY89" fmla="*/ 3713480 h 3759200"/>
                  <a:gd name="connsiteX90" fmla="*/ 2717800 w 3728720"/>
                  <a:gd name="connsiteY90" fmla="*/ 3728720 h 3759200"/>
                  <a:gd name="connsiteX91" fmla="*/ 2773680 w 3728720"/>
                  <a:gd name="connsiteY91" fmla="*/ 3708400 h 3759200"/>
                  <a:gd name="connsiteX92" fmla="*/ 2778760 w 3728720"/>
                  <a:gd name="connsiteY92" fmla="*/ 3632200 h 3759200"/>
                  <a:gd name="connsiteX93" fmla="*/ 2865120 w 3728720"/>
                  <a:gd name="connsiteY93" fmla="*/ 3510280 h 3759200"/>
                  <a:gd name="connsiteX94" fmla="*/ 2936240 w 3728720"/>
                  <a:gd name="connsiteY94" fmla="*/ 3444240 h 3759200"/>
                  <a:gd name="connsiteX95" fmla="*/ 2946400 w 3728720"/>
                  <a:gd name="connsiteY95" fmla="*/ 3383280 h 3759200"/>
                  <a:gd name="connsiteX96" fmla="*/ 2936240 w 3728720"/>
                  <a:gd name="connsiteY96" fmla="*/ 3296920 h 3759200"/>
                  <a:gd name="connsiteX97" fmla="*/ 2946400 w 3728720"/>
                  <a:gd name="connsiteY97" fmla="*/ 3246120 h 3759200"/>
                  <a:gd name="connsiteX98" fmla="*/ 2987040 w 3728720"/>
                  <a:gd name="connsiteY98" fmla="*/ 3210560 h 3759200"/>
                  <a:gd name="connsiteX99" fmla="*/ 3093720 w 3728720"/>
                  <a:gd name="connsiteY99" fmla="*/ 3215640 h 3759200"/>
                  <a:gd name="connsiteX100" fmla="*/ 3154680 w 3728720"/>
                  <a:gd name="connsiteY100" fmla="*/ 3235960 h 3759200"/>
                  <a:gd name="connsiteX101" fmla="*/ 3235960 w 3728720"/>
                  <a:gd name="connsiteY101" fmla="*/ 3235960 h 3759200"/>
                  <a:gd name="connsiteX102" fmla="*/ 3352800 w 3728720"/>
                  <a:gd name="connsiteY102" fmla="*/ 3180080 h 3759200"/>
                  <a:gd name="connsiteX103" fmla="*/ 3459480 w 3728720"/>
                  <a:gd name="connsiteY103" fmla="*/ 3103880 h 3759200"/>
                  <a:gd name="connsiteX104" fmla="*/ 3474720 w 3728720"/>
                  <a:gd name="connsiteY104" fmla="*/ 3027680 h 3759200"/>
                  <a:gd name="connsiteX105" fmla="*/ 3474720 w 3728720"/>
                  <a:gd name="connsiteY105" fmla="*/ 2941320 h 3759200"/>
                  <a:gd name="connsiteX106" fmla="*/ 3444240 w 3728720"/>
                  <a:gd name="connsiteY106" fmla="*/ 2890520 h 3759200"/>
                  <a:gd name="connsiteX107" fmla="*/ 3444240 w 3728720"/>
                  <a:gd name="connsiteY107" fmla="*/ 2814320 h 3759200"/>
                  <a:gd name="connsiteX108" fmla="*/ 3495040 w 3728720"/>
                  <a:gd name="connsiteY108" fmla="*/ 2727960 h 3759200"/>
                  <a:gd name="connsiteX109" fmla="*/ 3525520 w 3728720"/>
                  <a:gd name="connsiteY109" fmla="*/ 2641600 h 3759200"/>
                  <a:gd name="connsiteX110" fmla="*/ 3566160 w 3728720"/>
                  <a:gd name="connsiteY110" fmla="*/ 2540000 h 3759200"/>
                  <a:gd name="connsiteX111" fmla="*/ 3581400 w 3728720"/>
                  <a:gd name="connsiteY111" fmla="*/ 2463800 h 3759200"/>
                  <a:gd name="connsiteX112" fmla="*/ 3581400 w 3728720"/>
                  <a:gd name="connsiteY112" fmla="*/ 2463800 h 3759200"/>
                  <a:gd name="connsiteX113" fmla="*/ 3642360 w 3728720"/>
                  <a:gd name="connsiteY113" fmla="*/ 2458720 h 3759200"/>
                  <a:gd name="connsiteX114" fmla="*/ 3688080 w 3728720"/>
                  <a:gd name="connsiteY114" fmla="*/ 2499360 h 3759200"/>
                  <a:gd name="connsiteX115" fmla="*/ 3728720 w 3728720"/>
                  <a:gd name="connsiteY115" fmla="*/ 2504440 h 3759200"/>
                  <a:gd name="connsiteX116" fmla="*/ 3723640 w 3728720"/>
                  <a:gd name="connsiteY116" fmla="*/ 2453640 h 3759200"/>
                  <a:gd name="connsiteX117" fmla="*/ 3693160 w 3728720"/>
                  <a:gd name="connsiteY117" fmla="*/ 2413000 h 3759200"/>
                  <a:gd name="connsiteX118" fmla="*/ 3672840 w 3728720"/>
                  <a:gd name="connsiteY118" fmla="*/ 2346960 h 3759200"/>
                  <a:gd name="connsiteX119" fmla="*/ 3647440 w 3728720"/>
                  <a:gd name="connsiteY119" fmla="*/ 2336800 h 3759200"/>
                  <a:gd name="connsiteX120" fmla="*/ 3601720 w 3728720"/>
                  <a:gd name="connsiteY120" fmla="*/ 2341880 h 3759200"/>
                  <a:gd name="connsiteX121" fmla="*/ 3561080 w 3728720"/>
                  <a:gd name="connsiteY121" fmla="*/ 2321560 h 3759200"/>
                  <a:gd name="connsiteX122" fmla="*/ 3545840 w 3728720"/>
                  <a:gd name="connsiteY122" fmla="*/ 2255520 h 3759200"/>
                  <a:gd name="connsiteX123" fmla="*/ 3550920 w 3728720"/>
                  <a:gd name="connsiteY123" fmla="*/ 2189480 h 3759200"/>
                  <a:gd name="connsiteX124" fmla="*/ 3515360 w 3728720"/>
                  <a:gd name="connsiteY124" fmla="*/ 2164080 h 3759200"/>
                  <a:gd name="connsiteX125" fmla="*/ 3474720 w 3728720"/>
                  <a:gd name="connsiteY125" fmla="*/ 2159000 h 3759200"/>
                  <a:gd name="connsiteX126" fmla="*/ 3403600 w 3728720"/>
                  <a:gd name="connsiteY126" fmla="*/ 2113280 h 3759200"/>
                  <a:gd name="connsiteX127" fmla="*/ 3362960 w 3728720"/>
                  <a:gd name="connsiteY127" fmla="*/ 2098040 h 3759200"/>
                  <a:gd name="connsiteX128" fmla="*/ 3322320 w 3728720"/>
                  <a:gd name="connsiteY128" fmla="*/ 2082800 h 3759200"/>
                  <a:gd name="connsiteX129" fmla="*/ 3302000 w 3728720"/>
                  <a:gd name="connsiteY129" fmla="*/ 2062480 h 3759200"/>
                  <a:gd name="connsiteX130" fmla="*/ 3302000 w 3728720"/>
                  <a:gd name="connsiteY130" fmla="*/ 2026920 h 3759200"/>
                  <a:gd name="connsiteX131" fmla="*/ 3342640 w 3728720"/>
                  <a:gd name="connsiteY131" fmla="*/ 1971040 h 3759200"/>
                  <a:gd name="connsiteX132" fmla="*/ 3373120 w 3728720"/>
                  <a:gd name="connsiteY132" fmla="*/ 1910080 h 3759200"/>
                  <a:gd name="connsiteX133" fmla="*/ 3378200 w 3728720"/>
                  <a:gd name="connsiteY133" fmla="*/ 1869440 h 3759200"/>
                  <a:gd name="connsiteX134" fmla="*/ 3378200 w 3728720"/>
                  <a:gd name="connsiteY134" fmla="*/ 1869440 h 3759200"/>
                  <a:gd name="connsiteX135" fmla="*/ 3332480 w 3728720"/>
                  <a:gd name="connsiteY135" fmla="*/ 1854200 h 3759200"/>
                  <a:gd name="connsiteX136" fmla="*/ 3322320 w 3728720"/>
                  <a:gd name="connsiteY136" fmla="*/ 1869440 h 3759200"/>
                  <a:gd name="connsiteX137" fmla="*/ 3276600 w 3728720"/>
                  <a:gd name="connsiteY137" fmla="*/ 1859280 h 3759200"/>
                  <a:gd name="connsiteX138" fmla="*/ 3235960 w 3728720"/>
                  <a:gd name="connsiteY138" fmla="*/ 1828800 h 3759200"/>
                  <a:gd name="connsiteX139" fmla="*/ 3185160 w 3728720"/>
                  <a:gd name="connsiteY139" fmla="*/ 1849120 h 3759200"/>
                  <a:gd name="connsiteX140" fmla="*/ 3129280 w 3728720"/>
                  <a:gd name="connsiteY140" fmla="*/ 1925320 h 3759200"/>
                  <a:gd name="connsiteX141" fmla="*/ 3103880 w 3728720"/>
                  <a:gd name="connsiteY141" fmla="*/ 1955800 h 3759200"/>
                  <a:gd name="connsiteX142" fmla="*/ 3058160 w 3728720"/>
                  <a:gd name="connsiteY142" fmla="*/ 1986280 h 3759200"/>
                  <a:gd name="connsiteX143" fmla="*/ 2961640 w 3728720"/>
                  <a:gd name="connsiteY143" fmla="*/ 1960880 h 3759200"/>
                  <a:gd name="connsiteX144" fmla="*/ 2870200 w 3728720"/>
                  <a:gd name="connsiteY144" fmla="*/ 1976120 h 3759200"/>
                  <a:gd name="connsiteX145" fmla="*/ 2799080 w 3728720"/>
                  <a:gd name="connsiteY145" fmla="*/ 2032000 h 3759200"/>
                  <a:gd name="connsiteX146" fmla="*/ 2702560 w 3728720"/>
                  <a:gd name="connsiteY146" fmla="*/ 2103120 h 3759200"/>
                  <a:gd name="connsiteX147" fmla="*/ 2626360 w 3728720"/>
                  <a:gd name="connsiteY147" fmla="*/ 2148840 h 3759200"/>
                  <a:gd name="connsiteX148" fmla="*/ 2534920 w 3728720"/>
                  <a:gd name="connsiteY148" fmla="*/ 2179320 h 3759200"/>
                  <a:gd name="connsiteX149" fmla="*/ 2468880 w 3728720"/>
                  <a:gd name="connsiteY149" fmla="*/ 2214880 h 3759200"/>
                  <a:gd name="connsiteX150" fmla="*/ 2443480 w 3728720"/>
                  <a:gd name="connsiteY150" fmla="*/ 2280920 h 3759200"/>
                  <a:gd name="connsiteX151" fmla="*/ 2397760 w 3728720"/>
                  <a:gd name="connsiteY151" fmla="*/ 2291080 h 3759200"/>
                  <a:gd name="connsiteX152" fmla="*/ 2301240 w 3728720"/>
                  <a:gd name="connsiteY152" fmla="*/ 2291080 h 3759200"/>
                  <a:gd name="connsiteX153" fmla="*/ 2250440 w 3728720"/>
                  <a:gd name="connsiteY153" fmla="*/ 2301240 h 3759200"/>
                  <a:gd name="connsiteX154" fmla="*/ 2204720 w 3728720"/>
                  <a:gd name="connsiteY154" fmla="*/ 2265680 h 3759200"/>
                  <a:gd name="connsiteX155" fmla="*/ 2159000 w 3728720"/>
                  <a:gd name="connsiteY155" fmla="*/ 2189480 h 3759200"/>
                  <a:gd name="connsiteX156" fmla="*/ 2123440 w 3728720"/>
                  <a:gd name="connsiteY156" fmla="*/ 2153920 h 3759200"/>
                  <a:gd name="connsiteX157" fmla="*/ 2128520 w 3728720"/>
                  <a:gd name="connsiteY157" fmla="*/ 2113280 h 3759200"/>
                  <a:gd name="connsiteX158" fmla="*/ 2164080 w 3728720"/>
                  <a:gd name="connsiteY158" fmla="*/ 2087880 h 3759200"/>
                  <a:gd name="connsiteX159" fmla="*/ 2148840 w 3728720"/>
                  <a:gd name="connsiteY159" fmla="*/ 2047240 h 3759200"/>
                  <a:gd name="connsiteX160" fmla="*/ 2103120 w 3728720"/>
                  <a:gd name="connsiteY160" fmla="*/ 2026920 h 3759200"/>
                  <a:gd name="connsiteX161" fmla="*/ 2108200 w 3728720"/>
                  <a:gd name="connsiteY161" fmla="*/ 1976120 h 3759200"/>
                  <a:gd name="connsiteX162" fmla="*/ 2103120 w 3728720"/>
                  <a:gd name="connsiteY162" fmla="*/ 1925320 h 3759200"/>
                  <a:gd name="connsiteX163" fmla="*/ 2037080 w 3728720"/>
                  <a:gd name="connsiteY163" fmla="*/ 1854200 h 3759200"/>
                  <a:gd name="connsiteX164" fmla="*/ 1996440 w 3728720"/>
                  <a:gd name="connsiteY164" fmla="*/ 1808480 h 3759200"/>
                  <a:gd name="connsiteX165" fmla="*/ 1960880 w 3728720"/>
                  <a:gd name="connsiteY165" fmla="*/ 1757680 h 3759200"/>
                  <a:gd name="connsiteX166" fmla="*/ 1930400 w 3728720"/>
                  <a:gd name="connsiteY166" fmla="*/ 1651000 h 3759200"/>
                  <a:gd name="connsiteX167" fmla="*/ 1930400 w 3728720"/>
                  <a:gd name="connsiteY167" fmla="*/ 1559560 h 3759200"/>
                  <a:gd name="connsiteX168" fmla="*/ 1920240 w 3728720"/>
                  <a:gd name="connsiteY168" fmla="*/ 1508760 h 3759200"/>
                  <a:gd name="connsiteX169" fmla="*/ 1899920 w 3728720"/>
                  <a:gd name="connsiteY169" fmla="*/ 1468120 h 3759200"/>
                  <a:gd name="connsiteX170" fmla="*/ 1844040 w 3728720"/>
                  <a:gd name="connsiteY170" fmla="*/ 1442720 h 3759200"/>
                  <a:gd name="connsiteX171" fmla="*/ 1732280 w 3728720"/>
                  <a:gd name="connsiteY171" fmla="*/ 1442720 h 3759200"/>
                  <a:gd name="connsiteX172" fmla="*/ 1615440 w 3728720"/>
                  <a:gd name="connsiteY172" fmla="*/ 1437640 h 3759200"/>
                  <a:gd name="connsiteX173" fmla="*/ 1590040 w 3728720"/>
                  <a:gd name="connsiteY173" fmla="*/ 1402080 h 3759200"/>
                  <a:gd name="connsiteX174" fmla="*/ 1546860 w 3728720"/>
                  <a:gd name="connsiteY174" fmla="*/ 1386840 h 3759200"/>
                  <a:gd name="connsiteX175" fmla="*/ 1534160 w 3728720"/>
                  <a:gd name="connsiteY175" fmla="*/ 1295400 h 3759200"/>
                  <a:gd name="connsiteX176" fmla="*/ 1503680 w 3728720"/>
                  <a:gd name="connsiteY176" fmla="*/ 1219200 h 3759200"/>
                  <a:gd name="connsiteX177" fmla="*/ 1412240 w 3728720"/>
                  <a:gd name="connsiteY177" fmla="*/ 1000760 h 3759200"/>
                  <a:gd name="connsiteX178" fmla="*/ 1341120 w 3728720"/>
                  <a:gd name="connsiteY178" fmla="*/ 812800 h 3759200"/>
                  <a:gd name="connsiteX179" fmla="*/ 1285240 w 3728720"/>
                  <a:gd name="connsiteY179" fmla="*/ 695960 h 3759200"/>
                  <a:gd name="connsiteX180" fmla="*/ 1234440 w 3728720"/>
                  <a:gd name="connsiteY180" fmla="*/ 594360 h 3759200"/>
                  <a:gd name="connsiteX181" fmla="*/ 1198880 w 3728720"/>
                  <a:gd name="connsiteY181" fmla="*/ 528320 h 3759200"/>
                  <a:gd name="connsiteX182" fmla="*/ 1173480 w 3728720"/>
                  <a:gd name="connsiteY182" fmla="*/ 426720 h 3759200"/>
                  <a:gd name="connsiteX183" fmla="*/ 1173480 w 3728720"/>
                  <a:gd name="connsiteY183" fmla="*/ 345440 h 3759200"/>
                  <a:gd name="connsiteX184" fmla="*/ 1148080 w 3728720"/>
                  <a:gd name="connsiteY184" fmla="*/ 274320 h 3759200"/>
                  <a:gd name="connsiteX185" fmla="*/ 1148080 w 3728720"/>
                  <a:gd name="connsiteY185" fmla="*/ 208280 h 3759200"/>
                  <a:gd name="connsiteX186" fmla="*/ 1132840 w 3728720"/>
                  <a:gd name="connsiteY186" fmla="*/ 152400 h 3759200"/>
                  <a:gd name="connsiteX187" fmla="*/ 1102360 w 3728720"/>
                  <a:gd name="connsiteY187" fmla="*/ 86360 h 3759200"/>
                  <a:gd name="connsiteX188" fmla="*/ 1061720 w 3728720"/>
                  <a:gd name="connsiteY188" fmla="*/ 35560 h 3759200"/>
                  <a:gd name="connsiteX189" fmla="*/ 1041400 w 3728720"/>
                  <a:gd name="connsiteY189" fmla="*/ 5080 h 3759200"/>
                  <a:gd name="connsiteX190" fmla="*/ 995680 w 3728720"/>
                  <a:gd name="connsiteY190" fmla="*/ 0 h 3759200"/>
                  <a:gd name="connsiteX191" fmla="*/ 975360 w 3728720"/>
                  <a:gd name="connsiteY191" fmla="*/ 45720 h 3759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</a:cxnLst>
                <a:rect l="l" t="t" r="r" b="b"/>
                <a:pathLst>
                  <a:path w="3728720" h="3759200">
                    <a:moveTo>
                      <a:pt x="975360" y="45720"/>
                    </a:moveTo>
                    <a:lnTo>
                      <a:pt x="904240" y="116840"/>
                    </a:lnTo>
                    <a:lnTo>
                      <a:pt x="848360" y="172720"/>
                    </a:lnTo>
                    <a:lnTo>
                      <a:pt x="762000" y="213360"/>
                    </a:lnTo>
                    <a:lnTo>
                      <a:pt x="701040" y="294640"/>
                    </a:lnTo>
                    <a:lnTo>
                      <a:pt x="624840" y="350520"/>
                    </a:lnTo>
                    <a:lnTo>
                      <a:pt x="558800" y="391160"/>
                    </a:lnTo>
                    <a:lnTo>
                      <a:pt x="441960" y="447040"/>
                    </a:lnTo>
                    <a:lnTo>
                      <a:pt x="299720" y="513080"/>
                    </a:lnTo>
                    <a:lnTo>
                      <a:pt x="157480" y="563880"/>
                    </a:lnTo>
                    <a:lnTo>
                      <a:pt x="96520" y="584200"/>
                    </a:lnTo>
                    <a:lnTo>
                      <a:pt x="40640" y="584200"/>
                    </a:lnTo>
                    <a:lnTo>
                      <a:pt x="0" y="599440"/>
                    </a:lnTo>
                    <a:lnTo>
                      <a:pt x="0" y="624840"/>
                    </a:lnTo>
                    <a:lnTo>
                      <a:pt x="25400" y="685800"/>
                    </a:lnTo>
                    <a:lnTo>
                      <a:pt x="71120" y="721360"/>
                    </a:lnTo>
                    <a:lnTo>
                      <a:pt x="142240" y="828040"/>
                    </a:lnTo>
                    <a:lnTo>
                      <a:pt x="172720" y="894080"/>
                    </a:lnTo>
                    <a:lnTo>
                      <a:pt x="182880" y="939800"/>
                    </a:lnTo>
                    <a:lnTo>
                      <a:pt x="177800" y="980440"/>
                    </a:lnTo>
                    <a:lnTo>
                      <a:pt x="111760" y="1021080"/>
                    </a:lnTo>
                    <a:lnTo>
                      <a:pt x="91440" y="1066800"/>
                    </a:lnTo>
                    <a:lnTo>
                      <a:pt x="71120" y="1183640"/>
                    </a:lnTo>
                    <a:lnTo>
                      <a:pt x="55880" y="1605280"/>
                    </a:lnTo>
                    <a:lnTo>
                      <a:pt x="35560" y="1676400"/>
                    </a:lnTo>
                    <a:lnTo>
                      <a:pt x="40640" y="1772920"/>
                    </a:lnTo>
                    <a:lnTo>
                      <a:pt x="93980" y="1978660"/>
                    </a:lnTo>
                    <a:lnTo>
                      <a:pt x="170180" y="2077720"/>
                    </a:lnTo>
                    <a:lnTo>
                      <a:pt x="233680" y="2133600"/>
                    </a:lnTo>
                    <a:lnTo>
                      <a:pt x="269240" y="2189480"/>
                    </a:lnTo>
                    <a:lnTo>
                      <a:pt x="269240" y="2280920"/>
                    </a:lnTo>
                    <a:lnTo>
                      <a:pt x="259080" y="2357120"/>
                    </a:lnTo>
                    <a:lnTo>
                      <a:pt x="243840" y="2519680"/>
                    </a:lnTo>
                    <a:lnTo>
                      <a:pt x="243840" y="2519680"/>
                    </a:lnTo>
                    <a:lnTo>
                      <a:pt x="350520" y="2473960"/>
                    </a:lnTo>
                    <a:lnTo>
                      <a:pt x="436880" y="2463800"/>
                    </a:lnTo>
                    <a:lnTo>
                      <a:pt x="497840" y="2448560"/>
                    </a:lnTo>
                    <a:lnTo>
                      <a:pt x="533400" y="2392680"/>
                    </a:lnTo>
                    <a:lnTo>
                      <a:pt x="518160" y="2296160"/>
                    </a:lnTo>
                    <a:lnTo>
                      <a:pt x="523240" y="2204720"/>
                    </a:lnTo>
                    <a:lnTo>
                      <a:pt x="543560" y="2174240"/>
                    </a:lnTo>
                    <a:lnTo>
                      <a:pt x="574040" y="2199640"/>
                    </a:lnTo>
                    <a:lnTo>
                      <a:pt x="665480" y="2189480"/>
                    </a:lnTo>
                    <a:lnTo>
                      <a:pt x="721360" y="2214880"/>
                    </a:lnTo>
                    <a:lnTo>
                      <a:pt x="716280" y="2280920"/>
                    </a:lnTo>
                    <a:lnTo>
                      <a:pt x="716280" y="2326640"/>
                    </a:lnTo>
                    <a:lnTo>
                      <a:pt x="736600" y="2362200"/>
                    </a:lnTo>
                    <a:lnTo>
                      <a:pt x="756920" y="2428240"/>
                    </a:lnTo>
                    <a:lnTo>
                      <a:pt x="772160" y="2494280"/>
                    </a:lnTo>
                    <a:lnTo>
                      <a:pt x="873760" y="2555240"/>
                    </a:lnTo>
                    <a:lnTo>
                      <a:pt x="975360" y="2641600"/>
                    </a:lnTo>
                    <a:lnTo>
                      <a:pt x="1071880" y="2682240"/>
                    </a:lnTo>
                    <a:lnTo>
                      <a:pt x="1173480" y="2717800"/>
                    </a:lnTo>
                    <a:lnTo>
                      <a:pt x="1270000" y="2692400"/>
                    </a:lnTo>
                    <a:lnTo>
                      <a:pt x="1361440" y="2636520"/>
                    </a:lnTo>
                    <a:lnTo>
                      <a:pt x="1463040" y="2606040"/>
                    </a:lnTo>
                    <a:lnTo>
                      <a:pt x="1554480" y="2565400"/>
                    </a:lnTo>
                    <a:lnTo>
                      <a:pt x="1559560" y="2514600"/>
                    </a:lnTo>
                    <a:lnTo>
                      <a:pt x="1549400" y="2438400"/>
                    </a:lnTo>
                    <a:lnTo>
                      <a:pt x="1584960" y="2336800"/>
                    </a:lnTo>
                    <a:lnTo>
                      <a:pt x="1584960" y="2291080"/>
                    </a:lnTo>
                    <a:lnTo>
                      <a:pt x="1590040" y="2250440"/>
                    </a:lnTo>
                    <a:lnTo>
                      <a:pt x="1625600" y="2260600"/>
                    </a:lnTo>
                    <a:lnTo>
                      <a:pt x="1656080" y="2321560"/>
                    </a:lnTo>
                    <a:lnTo>
                      <a:pt x="1722120" y="2387600"/>
                    </a:lnTo>
                    <a:lnTo>
                      <a:pt x="1752600" y="2453640"/>
                    </a:lnTo>
                    <a:lnTo>
                      <a:pt x="1757680" y="2545080"/>
                    </a:lnTo>
                    <a:lnTo>
                      <a:pt x="1752600" y="2636520"/>
                    </a:lnTo>
                    <a:lnTo>
                      <a:pt x="1762760" y="2733040"/>
                    </a:lnTo>
                    <a:lnTo>
                      <a:pt x="1788160" y="2809240"/>
                    </a:lnTo>
                    <a:lnTo>
                      <a:pt x="1859280" y="2910840"/>
                    </a:lnTo>
                    <a:lnTo>
                      <a:pt x="1864360" y="2956560"/>
                    </a:lnTo>
                    <a:lnTo>
                      <a:pt x="1844040" y="3007360"/>
                    </a:lnTo>
                    <a:lnTo>
                      <a:pt x="1823720" y="3088640"/>
                    </a:lnTo>
                    <a:lnTo>
                      <a:pt x="1788160" y="3159760"/>
                    </a:lnTo>
                    <a:lnTo>
                      <a:pt x="1788160" y="3159760"/>
                    </a:lnTo>
                    <a:lnTo>
                      <a:pt x="1767840" y="3241040"/>
                    </a:lnTo>
                    <a:lnTo>
                      <a:pt x="1808480" y="3281680"/>
                    </a:lnTo>
                    <a:lnTo>
                      <a:pt x="1879600" y="3342640"/>
                    </a:lnTo>
                    <a:lnTo>
                      <a:pt x="1920240" y="3373120"/>
                    </a:lnTo>
                    <a:lnTo>
                      <a:pt x="1955800" y="3388360"/>
                    </a:lnTo>
                    <a:lnTo>
                      <a:pt x="2026920" y="3423920"/>
                    </a:lnTo>
                    <a:lnTo>
                      <a:pt x="2082800" y="3545840"/>
                    </a:lnTo>
                    <a:lnTo>
                      <a:pt x="2169160" y="3611880"/>
                    </a:lnTo>
                    <a:lnTo>
                      <a:pt x="2230120" y="3698240"/>
                    </a:lnTo>
                    <a:lnTo>
                      <a:pt x="2311400" y="3754120"/>
                    </a:lnTo>
                    <a:lnTo>
                      <a:pt x="2402840" y="3759200"/>
                    </a:lnTo>
                    <a:lnTo>
                      <a:pt x="2484120" y="3738880"/>
                    </a:lnTo>
                    <a:lnTo>
                      <a:pt x="2580640" y="3728720"/>
                    </a:lnTo>
                    <a:lnTo>
                      <a:pt x="2651760" y="3713480"/>
                    </a:lnTo>
                    <a:lnTo>
                      <a:pt x="2717800" y="3728720"/>
                    </a:lnTo>
                    <a:lnTo>
                      <a:pt x="2773680" y="3708400"/>
                    </a:lnTo>
                    <a:lnTo>
                      <a:pt x="2778760" y="3632200"/>
                    </a:lnTo>
                    <a:lnTo>
                      <a:pt x="2865120" y="3510280"/>
                    </a:lnTo>
                    <a:lnTo>
                      <a:pt x="2936240" y="3444240"/>
                    </a:lnTo>
                    <a:lnTo>
                      <a:pt x="2946400" y="3383280"/>
                    </a:lnTo>
                    <a:lnTo>
                      <a:pt x="2936240" y="3296920"/>
                    </a:lnTo>
                    <a:lnTo>
                      <a:pt x="2946400" y="3246120"/>
                    </a:lnTo>
                    <a:lnTo>
                      <a:pt x="2987040" y="3210560"/>
                    </a:lnTo>
                    <a:lnTo>
                      <a:pt x="3093720" y="3215640"/>
                    </a:lnTo>
                    <a:lnTo>
                      <a:pt x="3154680" y="3235960"/>
                    </a:lnTo>
                    <a:lnTo>
                      <a:pt x="3235960" y="3235960"/>
                    </a:lnTo>
                    <a:lnTo>
                      <a:pt x="3352800" y="3180080"/>
                    </a:lnTo>
                    <a:lnTo>
                      <a:pt x="3459480" y="3103880"/>
                    </a:lnTo>
                    <a:lnTo>
                      <a:pt x="3474720" y="3027680"/>
                    </a:lnTo>
                    <a:lnTo>
                      <a:pt x="3474720" y="2941320"/>
                    </a:lnTo>
                    <a:lnTo>
                      <a:pt x="3444240" y="2890520"/>
                    </a:lnTo>
                    <a:lnTo>
                      <a:pt x="3444240" y="2814320"/>
                    </a:lnTo>
                    <a:lnTo>
                      <a:pt x="3495040" y="2727960"/>
                    </a:lnTo>
                    <a:lnTo>
                      <a:pt x="3525520" y="2641600"/>
                    </a:lnTo>
                    <a:lnTo>
                      <a:pt x="3566160" y="2540000"/>
                    </a:lnTo>
                    <a:lnTo>
                      <a:pt x="3581400" y="2463800"/>
                    </a:lnTo>
                    <a:lnTo>
                      <a:pt x="3581400" y="2463800"/>
                    </a:lnTo>
                    <a:lnTo>
                      <a:pt x="3642360" y="2458720"/>
                    </a:lnTo>
                    <a:lnTo>
                      <a:pt x="3688080" y="2499360"/>
                    </a:lnTo>
                    <a:lnTo>
                      <a:pt x="3728720" y="2504440"/>
                    </a:lnTo>
                    <a:lnTo>
                      <a:pt x="3723640" y="2453640"/>
                    </a:lnTo>
                    <a:lnTo>
                      <a:pt x="3693160" y="2413000"/>
                    </a:lnTo>
                    <a:lnTo>
                      <a:pt x="3672840" y="2346960"/>
                    </a:lnTo>
                    <a:lnTo>
                      <a:pt x="3647440" y="2336800"/>
                    </a:lnTo>
                    <a:lnTo>
                      <a:pt x="3601720" y="2341880"/>
                    </a:lnTo>
                    <a:lnTo>
                      <a:pt x="3561080" y="2321560"/>
                    </a:lnTo>
                    <a:lnTo>
                      <a:pt x="3545840" y="2255520"/>
                    </a:lnTo>
                    <a:lnTo>
                      <a:pt x="3550920" y="2189480"/>
                    </a:lnTo>
                    <a:lnTo>
                      <a:pt x="3515360" y="2164080"/>
                    </a:lnTo>
                    <a:lnTo>
                      <a:pt x="3474720" y="2159000"/>
                    </a:lnTo>
                    <a:lnTo>
                      <a:pt x="3403600" y="2113280"/>
                    </a:lnTo>
                    <a:lnTo>
                      <a:pt x="3362960" y="2098040"/>
                    </a:lnTo>
                    <a:lnTo>
                      <a:pt x="3322320" y="2082800"/>
                    </a:lnTo>
                    <a:lnTo>
                      <a:pt x="3302000" y="2062480"/>
                    </a:lnTo>
                    <a:lnTo>
                      <a:pt x="3302000" y="2026920"/>
                    </a:lnTo>
                    <a:lnTo>
                      <a:pt x="3342640" y="1971040"/>
                    </a:lnTo>
                    <a:lnTo>
                      <a:pt x="3373120" y="1910080"/>
                    </a:lnTo>
                    <a:lnTo>
                      <a:pt x="3378200" y="1869440"/>
                    </a:lnTo>
                    <a:lnTo>
                      <a:pt x="3378200" y="1869440"/>
                    </a:lnTo>
                    <a:lnTo>
                      <a:pt x="3332480" y="1854200"/>
                    </a:lnTo>
                    <a:lnTo>
                      <a:pt x="3322320" y="1869440"/>
                    </a:lnTo>
                    <a:lnTo>
                      <a:pt x="3276600" y="1859280"/>
                    </a:lnTo>
                    <a:lnTo>
                      <a:pt x="3235960" y="1828800"/>
                    </a:lnTo>
                    <a:lnTo>
                      <a:pt x="3185160" y="1849120"/>
                    </a:lnTo>
                    <a:lnTo>
                      <a:pt x="3129280" y="1925320"/>
                    </a:lnTo>
                    <a:lnTo>
                      <a:pt x="3103880" y="1955800"/>
                    </a:lnTo>
                    <a:lnTo>
                      <a:pt x="3058160" y="1986280"/>
                    </a:lnTo>
                    <a:lnTo>
                      <a:pt x="2961640" y="1960880"/>
                    </a:lnTo>
                    <a:lnTo>
                      <a:pt x="2870200" y="1976120"/>
                    </a:lnTo>
                    <a:lnTo>
                      <a:pt x="2799080" y="2032000"/>
                    </a:lnTo>
                    <a:lnTo>
                      <a:pt x="2702560" y="2103120"/>
                    </a:lnTo>
                    <a:lnTo>
                      <a:pt x="2626360" y="2148840"/>
                    </a:lnTo>
                    <a:lnTo>
                      <a:pt x="2534920" y="2179320"/>
                    </a:lnTo>
                    <a:lnTo>
                      <a:pt x="2468880" y="2214880"/>
                    </a:lnTo>
                    <a:lnTo>
                      <a:pt x="2443480" y="2280920"/>
                    </a:lnTo>
                    <a:lnTo>
                      <a:pt x="2397760" y="2291080"/>
                    </a:lnTo>
                    <a:lnTo>
                      <a:pt x="2301240" y="2291080"/>
                    </a:lnTo>
                    <a:lnTo>
                      <a:pt x="2250440" y="2301240"/>
                    </a:lnTo>
                    <a:lnTo>
                      <a:pt x="2204720" y="2265680"/>
                    </a:lnTo>
                    <a:lnTo>
                      <a:pt x="2159000" y="2189480"/>
                    </a:lnTo>
                    <a:lnTo>
                      <a:pt x="2123440" y="2153920"/>
                    </a:lnTo>
                    <a:lnTo>
                      <a:pt x="2128520" y="2113280"/>
                    </a:lnTo>
                    <a:lnTo>
                      <a:pt x="2164080" y="2087880"/>
                    </a:lnTo>
                    <a:lnTo>
                      <a:pt x="2148840" y="2047240"/>
                    </a:lnTo>
                    <a:lnTo>
                      <a:pt x="2103120" y="2026920"/>
                    </a:lnTo>
                    <a:lnTo>
                      <a:pt x="2108200" y="1976120"/>
                    </a:lnTo>
                    <a:lnTo>
                      <a:pt x="2103120" y="1925320"/>
                    </a:lnTo>
                    <a:lnTo>
                      <a:pt x="2037080" y="1854200"/>
                    </a:lnTo>
                    <a:lnTo>
                      <a:pt x="1996440" y="1808480"/>
                    </a:lnTo>
                    <a:lnTo>
                      <a:pt x="1960880" y="1757680"/>
                    </a:lnTo>
                    <a:lnTo>
                      <a:pt x="1930400" y="1651000"/>
                    </a:lnTo>
                    <a:lnTo>
                      <a:pt x="1930400" y="1559560"/>
                    </a:lnTo>
                    <a:lnTo>
                      <a:pt x="1920240" y="1508760"/>
                    </a:lnTo>
                    <a:lnTo>
                      <a:pt x="1899920" y="1468120"/>
                    </a:lnTo>
                    <a:lnTo>
                      <a:pt x="1844040" y="1442720"/>
                    </a:lnTo>
                    <a:lnTo>
                      <a:pt x="1732280" y="1442720"/>
                    </a:lnTo>
                    <a:lnTo>
                      <a:pt x="1615440" y="1437640"/>
                    </a:lnTo>
                    <a:lnTo>
                      <a:pt x="1590040" y="1402080"/>
                    </a:lnTo>
                    <a:lnTo>
                      <a:pt x="1546860" y="1386840"/>
                    </a:lnTo>
                    <a:lnTo>
                      <a:pt x="1534160" y="1295400"/>
                    </a:lnTo>
                    <a:lnTo>
                      <a:pt x="1503680" y="1219200"/>
                    </a:lnTo>
                    <a:lnTo>
                      <a:pt x="1412240" y="1000760"/>
                    </a:lnTo>
                    <a:lnTo>
                      <a:pt x="1341120" y="812800"/>
                    </a:lnTo>
                    <a:lnTo>
                      <a:pt x="1285240" y="695960"/>
                    </a:lnTo>
                    <a:lnTo>
                      <a:pt x="1234440" y="594360"/>
                    </a:lnTo>
                    <a:lnTo>
                      <a:pt x="1198880" y="528320"/>
                    </a:lnTo>
                    <a:lnTo>
                      <a:pt x="1173480" y="426720"/>
                    </a:lnTo>
                    <a:lnTo>
                      <a:pt x="1173480" y="345440"/>
                    </a:lnTo>
                    <a:lnTo>
                      <a:pt x="1148080" y="274320"/>
                    </a:lnTo>
                    <a:lnTo>
                      <a:pt x="1148080" y="208280"/>
                    </a:lnTo>
                    <a:lnTo>
                      <a:pt x="1132840" y="152400"/>
                    </a:lnTo>
                    <a:lnTo>
                      <a:pt x="1102360" y="86360"/>
                    </a:lnTo>
                    <a:lnTo>
                      <a:pt x="1061720" y="35560"/>
                    </a:lnTo>
                    <a:lnTo>
                      <a:pt x="1041400" y="5080"/>
                    </a:lnTo>
                    <a:lnTo>
                      <a:pt x="995680" y="0"/>
                    </a:lnTo>
                    <a:lnTo>
                      <a:pt x="975360" y="45720"/>
                    </a:lnTo>
                    <a:close/>
                  </a:path>
                </a:pathLst>
              </a:custGeom>
              <a:solidFill>
                <a:srgbClr val="73FEFF"/>
              </a:solidFill>
              <a:ln w="63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1" name="중랑구">
                <a:extLst>
                  <a:ext uri="{FF2B5EF4-FFF2-40B4-BE49-F238E27FC236}">
                    <a16:creationId xmlns:a16="http://schemas.microsoft.com/office/drawing/2014/main" id="{E4BF6891-9543-9E40-93D3-9C27640A5D35}"/>
                  </a:ext>
                </a:extLst>
              </p:cNvPr>
              <p:cNvSpPr/>
              <p:nvPr/>
            </p:nvSpPr>
            <p:spPr>
              <a:xfrm>
                <a:off x="10184014" y="2935110"/>
                <a:ext cx="624702" cy="825684"/>
              </a:xfrm>
              <a:custGeom>
                <a:avLst/>
                <a:gdLst>
                  <a:gd name="connsiteX0" fmla="*/ 1513840 w 1531620"/>
                  <a:gd name="connsiteY0" fmla="*/ 152400 h 2024380"/>
                  <a:gd name="connsiteX1" fmla="*/ 1513840 w 1531620"/>
                  <a:gd name="connsiteY1" fmla="*/ 152400 h 2024380"/>
                  <a:gd name="connsiteX2" fmla="*/ 1348740 w 1531620"/>
                  <a:gd name="connsiteY2" fmla="*/ 0 h 2024380"/>
                  <a:gd name="connsiteX3" fmla="*/ 998220 w 1531620"/>
                  <a:gd name="connsiteY3" fmla="*/ 144780 h 2024380"/>
                  <a:gd name="connsiteX4" fmla="*/ 967740 w 1531620"/>
                  <a:gd name="connsiteY4" fmla="*/ 182880 h 2024380"/>
                  <a:gd name="connsiteX5" fmla="*/ 939800 w 1531620"/>
                  <a:gd name="connsiteY5" fmla="*/ 223520 h 2024380"/>
                  <a:gd name="connsiteX6" fmla="*/ 906780 w 1531620"/>
                  <a:gd name="connsiteY6" fmla="*/ 243840 h 2024380"/>
                  <a:gd name="connsiteX7" fmla="*/ 840740 w 1531620"/>
                  <a:gd name="connsiteY7" fmla="*/ 248920 h 2024380"/>
                  <a:gd name="connsiteX8" fmla="*/ 716280 w 1531620"/>
                  <a:gd name="connsiteY8" fmla="*/ 203200 h 2024380"/>
                  <a:gd name="connsiteX9" fmla="*/ 678180 w 1531620"/>
                  <a:gd name="connsiteY9" fmla="*/ 213360 h 2024380"/>
                  <a:gd name="connsiteX10" fmla="*/ 607060 w 1531620"/>
                  <a:gd name="connsiteY10" fmla="*/ 269240 h 2024380"/>
                  <a:gd name="connsiteX11" fmla="*/ 574040 w 1531620"/>
                  <a:gd name="connsiteY11" fmla="*/ 274320 h 2024380"/>
                  <a:gd name="connsiteX12" fmla="*/ 462280 w 1531620"/>
                  <a:gd name="connsiteY12" fmla="*/ 187960 h 2024380"/>
                  <a:gd name="connsiteX13" fmla="*/ 449580 w 1531620"/>
                  <a:gd name="connsiteY13" fmla="*/ 165100 h 2024380"/>
                  <a:gd name="connsiteX14" fmla="*/ 429260 w 1531620"/>
                  <a:gd name="connsiteY14" fmla="*/ 119380 h 2024380"/>
                  <a:gd name="connsiteX15" fmla="*/ 398780 w 1531620"/>
                  <a:gd name="connsiteY15" fmla="*/ 104140 h 2024380"/>
                  <a:gd name="connsiteX16" fmla="*/ 297180 w 1531620"/>
                  <a:gd name="connsiteY16" fmla="*/ 127000 h 2024380"/>
                  <a:gd name="connsiteX17" fmla="*/ 193040 w 1531620"/>
                  <a:gd name="connsiteY17" fmla="*/ 162560 h 2024380"/>
                  <a:gd name="connsiteX18" fmla="*/ 101600 w 1531620"/>
                  <a:gd name="connsiteY18" fmla="*/ 210820 h 2024380"/>
                  <a:gd name="connsiteX19" fmla="*/ 60960 w 1531620"/>
                  <a:gd name="connsiteY19" fmla="*/ 233680 h 2024380"/>
                  <a:gd name="connsiteX20" fmla="*/ 60960 w 1531620"/>
                  <a:gd name="connsiteY20" fmla="*/ 269240 h 2024380"/>
                  <a:gd name="connsiteX21" fmla="*/ 76200 w 1531620"/>
                  <a:gd name="connsiteY21" fmla="*/ 292100 h 2024380"/>
                  <a:gd name="connsiteX22" fmla="*/ 81280 w 1531620"/>
                  <a:gd name="connsiteY22" fmla="*/ 492760 h 2024380"/>
                  <a:gd name="connsiteX23" fmla="*/ 96520 w 1531620"/>
                  <a:gd name="connsiteY23" fmla="*/ 703580 h 2024380"/>
                  <a:gd name="connsiteX24" fmla="*/ 106680 w 1531620"/>
                  <a:gd name="connsiteY24" fmla="*/ 739140 h 2024380"/>
                  <a:gd name="connsiteX25" fmla="*/ 142240 w 1531620"/>
                  <a:gd name="connsiteY25" fmla="*/ 764540 h 2024380"/>
                  <a:gd name="connsiteX26" fmla="*/ 132080 w 1531620"/>
                  <a:gd name="connsiteY26" fmla="*/ 792480 h 2024380"/>
                  <a:gd name="connsiteX27" fmla="*/ 88900 w 1531620"/>
                  <a:gd name="connsiteY27" fmla="*/ 840740 h 2024380"/>
                  <a:gd name="connsiteX28" fmla="*/ 55880 w 1531620"/>
                  <a:gd name="connsiteY28" fmla="*/ 896620 h 2024380"/>
                  <a:gd name="connsiteX29" fmla="*/ 20320 w 1531620"/>
                  <a:gd name="connsiteY29" fmla="*/ 970280 h 2024380"/>
                  <a:gd name="connsiteX30" fmla="*/ 7620 w 1531620"/>
                  <a:gd name="connsiteY30" fmla="*/ 1003300 h 2024380"/>
                  <a:gd name="connsiteX31" fmla="*/ 0 w 1531620"/>
                  <a:gd name="connsiteY31" fmla="*/ 1249680 h 2024380"/>
                  <a:gd name="connsiteX32" fmla="*/ 17780 w 1531620"/>
                  <a:gd name="connsiteY32" fmla="*/ 1303020 h 2024380"/>
                  <a:gd name="connsiteX33" fmla="*/ 38100 w 1531620"/>
                  <a:gd name="connsiteY33" fmla="*/ 1343660 h 2024380"/>
                  <a:gd name="connsiteX34" fmla="*/ 48260 w 1531620"/>
                  <a:gd name="connsiteY34" fmla="*/ 1386840 h 2024380"/>
                  <a:gd name="connsiteX35" fmla="*/ 228600 w 1531620"/>
                  <a:gd name="connsiteY35" fmla="*/ 1564640 h 2024380"/>
                  <a:gd name="connsiteX36" fmla="*/ 241300 w 1531620"/>
                  <a:gd name="connsiteY36" fmla="*/ 1602740 h 2024380"/>
                  <a:gd name="connsiteX37" fmla="*/ 226060 w 1531620"/>
                  <a:gd name="connsiteY37" fmla="*/ 1803400 h 2024380"/>
                  <a:gd name="connsiteX38" fmla="*/ 238760 w 1531620"/>
                  <a:gd name="connsiteY38" fmla="*/ 1874520 h 2024380"/>
                  <a:gd name="connsiteX39" fmla="*/ 261620 w 1531620"/>
                  <a:gd name="connsiteY39" fmla="*/ 1894840 h 2024380"/>
                  <a:gd name="connsiteX40" fmla="*/ 317500 w 1531620"/>
                  <a:gd name="connsiteY40" fmla="*/ 1892300 h 2024380"/>
                  <a:gd name="connsiteX41" fmla="*/ 396240 w 1531620"/>
                  <a:gd name="connsiteY41" fmla="*/ 1917700 h 2024380"/>
                  <a:gd name="connsiteX42" fmla="*/ 541020 w 1531620"/>
                  <a:gd name="connsiteY42" fmla="*/ 1940560 h 2024380"/>
                  <a:gd name="connsiteX43" fmla="*/ 581660 w 1531620"/>
                  <a:gd name="connsiteY43" fmla="*/ 1960880 h 2024380"/>
                  <a:gd name="connsiteX44" fmla="*/ 601980 w 1531620"/>
                  <a:gd name="connsiteY44" fmla="*/ 2004060 h 2024380"/>
                  <a:gd name="connsiteX45" fmla="*/ 632460 w 1531620"/>
                  <a:gd name="connsiteY45" fmla="*/ 2024380 h 2024380"/>
                  <a:gd name="connsiteX46" fmla="*/ 675640 w 1531620"/>
                  <a:gd name="connsiteY46" fmla="*/ 1981200 h 2024380"/>
                  <a:gd name="connsiteX47" fmla="*/ 937260 w 1531620"/>
                  <a:gd name="connsiteY47" fmla="*/ 1892300 h 2024380"/>
                  <a:gd name="connsiteX48" fmla="*/ 957580 w 1531620"/>
                  <a:gd name="connsiteY48" fmla="*/ 1871980 h 2024380"/>
                  <a:gd name="connsiteX49" fmla="*/ 980440 w 1531620"/>
                  <a:gd name="connsiteY49" fmla="*/ 1686560 h 2024380"/>
                  <a:gd name="connsiteX50" fmla="*/ 975360 w 1531620"/>
                  <a:gd name="connsiteY50" fmla="*/ 1658620 h 2024380"/>
                  <a:gd name="connsiteX51" fmla="*/ 896620 w 1531620"/>
                  <a:gd name="connsiteY51" fmla="*/ 1569720 h 2024380"/>
                  <a:gd name="connsiteX52" fmla="*/ 883920 w 1531620"/>
                  <a:gd name="connsiteY52" fmla="*/ 1546860 h 2024380"/>
                  <a:gd name="connsiteX53" fmla="*/ 906780 w 1531620"/>
                  <a:gd name="connsiteY53" fmla="*/ 1536700 h 2024380"/>
                  <a:gd name="connsiteX54" fmla="*/ 1168400 w 1531620"/>
                  <a:gd name="connsiteY54" fmla="*/ 1551940 h 2024380"/>
                  <a:gd name="connsiteX55" fmla="*/ 1216660 w 1531620"/>
                  <a:gd name="connsiteY55" fmla="*/ 1539240 h 2024380"/>
                  <a:gd name="connsiteX56" fmla="*/ 1236980 w 1531620"/>
                  <a:gd name="connsiteY56" fmla="*/ 1518920 h 2024380"/>
                  <a:gd name="connsiteX57" fmla="*/ 1229360 w 1531620"/>
                  <a:gd name="connsiteY57" fmla="*/ 1480820 h 2024380"/>
                  <a:gd name="connsiteX58" fmla="*/ 1249680 w 1531620"/>
                  <a:gd name="connsiteY58" fmla="*/ 1445260 h 2024380"/>
                  <a:gd name="connsiteX59" fmla="*/ 1249680 w 1531620"/>
                  <a:gd name="connsiteY59" fmla="*/ 1379220 h 2024380"/>
                  <a:gd name="connsiteX60" fmla="*/ 1270000 w 1531620"/>
                  <a:gd name="connsiteY60" fmla="*/ 1338580 h 2024380"/>
                  <a:gd name="connsiteX61" fmla="*/ 1290320 w 1531620"/>
                  <a:gd name="connsiteY61" fmla="*/ 1264920 h 2024380"/>
                  <a:gd name="connsiteX62" fmla="*/ 1297940 w 1531620"/>
                  <a:gd name="connsiteY62" fmla="*/ 1221740 h 2024380"/>
                  <a:gd name="connsiteX63" fmla="*/ 1295400 w 1531620"/>
                  <a:gd name="connsiteY63" fmla="*/ 1186180 h 2024380"/>
                  <a:gd name="connsiteX64" fmla="*/ 1463040 w 1531620"/>
                  <a:gd name="connsiteY64" fmla="*/ 1097280 h 2024380"/>
                  <a:gd name="connsiteX65" fmla="*/ 1490980 w 1531620"/>
                  <a:gd name="connsiteY65" fmla="*/ 1061720 h 2024380"/>
                  <a:gd name="connsiteX66" fmla="*/ 1475740 w 1531620"/>
                  <a:gd name="connsiteY66" fmla="*/ 1010920 h 2024380"/>
                  <a:gd name="connsiteX67" fmla="*/ 1424940 w 1531620"/>
                  <a:gd name="connsiteY67" fmla="*/ 901700 h 2024380"/>
                  <a:gd name="connsiteX68" fmla="*/ 1417320 w 1531620"/>
                  <a:gd name="connsiteY68" fmla="*/ 866140 h 2024380"/>
                  <a:gd name="connsiteX69" fmla="*/ 1430020 w 1531620"/>
                  <a:gd name="connsiteY69" fmla="*/ 784860 h 2024380"/>
                  <a:gd name="connsiteX70" fmla="*/ 1526540 w 1531620"/>
                  <a:gd name="connsiteY70" fmla="*/ 477520 h 2024380"/>
                  <a:gd name="connsiteX71" fmla="*/ 1531620 w 1531620"/>
                  <a:gd name="connsiteY71" fmla="*/ 434340 h 2024380"/>
                  <a:gd name="connsiteX72" fmla="*/ 1518920 w 1531620"/>
                  <a:gd name="connsiteY72" fmla="*/ 398780 h 2024380"/>
                  <a:gd name="connsiteX73" fmla="*/ 1516380 w 1531620"/>
                  <a:gd name="connsiteY73" fmla="*/ 223520 h 2024380"/>
                  <a:gd name="connsiteX74" fmla="*/ 1513840 w 1531620"/>
                  <a:gd name="connsiteY74" fmla="*/ 152400 h 2024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</a:cxnLst>
                <a:rect l="l" t="t" r="r" b="b"/>
                <a:pathLst>
                  <a:path w="1531620" h="2024380">
                    <a:moveTo>
                      <a:pt x="1513840" y="152400"/>
                    </a:moveTo>
                    <a:lnTo>
                      <a:pt x="1513840" y="152400"/>
                    </a:lnTo>
                    <a:lnTo>
                      <a:pt x="1348740" y="0"/>
                    </a:lnTo>
                    <a:lnTo>
                      <a:pt x="998220" y="144780"/>
                    </a:lnTo>
                    <a:lnTo>
                      <a:pt x="967740" y="182880"/>
                    </a:lnTo>
                    <a:lnTo>
                      <a:pt x="939800" y="223520"/>
                    </a:lnTo>
                    <a:lnTo>
                      <a:pt x="906780" y="243840"/>
                    </a:lnTo>
                    <a:lnTo>
                      <a:pt x="840740" y="248920"/>
                    </a:lnTo>
                    <a:lnTo>
                      <a:pt x="716280" y="203200"/>
                    </a:lnTo>
                    <a:lnTo>
                      <a:pt x="678180" y="213360"/>
                    </a:lnTo>
                    <a:lnTo>
                      <a:pt x="607060" y="269240"/>
                    </a:lnTo>
                    <a:lnTo>
                      <a:pt x="574040" y="274320"/>
                    </a:lnTo>
                    <a:lnTo>
                      <a:pt x="462280" y="187960"/>
                    </a:lnTo>
                    <a:cubicBezTo>
                      <a:pt x="451585" y="166569"/>
                      <a:pt x="457475" y="172995"/>
                      <a:pt x="449580" y="165100"/>
                    </a:cubicBezTo>
                    <a:lnTo>
                      <a:pt x="429260" y="119380"/>
                    </a:lnTo>
                    <a:lnTo>
                      <a:pt x="398780" y="104140"/>
                    </a:lnTo>
                    <a:lnTo>
                      <a:pt x="297180" y="127000"/>
                    </a:lnTo>
                    <a:lnTo>
                      <a:pt x="193040" y="162560"/>
                    </a:lnTo>
                    <a:lnTo>
                      <a:pt x="101600" y="210820"/>
                    </a:lnTo>
                    <a:lnTo>
                      <a:pt x="60960" y="233680"/>
                    </a:lnTo>
                    <a:lnTo>
                      <a:pt x="60960" y="269240"/>
                    </a:lnTo>
                    <a:lnTo>
                      <a:pt x="76200" y="292100"/>
                    </a:lnTo>
                    <a:lnTo>
                      <a:pt x="81280" y="492760"/>
                    </a:lnTo>
                    <a:lnTo>
                      <a:pt x="96520" y="703580"/>
                    </a:lnTo>
                    <a:lnTo>
                      <a:pt x="106680" y="739140"/>
                    </a:lnTo>
                    <a:lnTo>
                      <a:pt x="142240" y="764540"/>
                    </a:lnTo>
                    <a:lnTo>
                      <a:pt x="132080" y="792480"/>
                    </a:lnTo>
                    <a:lnTo>
                      <a:pt x="88900" y="840740"/>
                    </a:lnTo>
                    <a:lnTo>
                      <a:pt x="55880" y="896620"/>
                    </a:lnTo>
                    <a:lnTo>
                      <a:pt x="20320" y="970280"/>
                    </a:lnTo>
                    <a:lnTo>
                      <a:pt x="7620" y="1003300"/>
                    </a:lnTo>
                    <a:lnTo>
                      <a:pt x="0" y="1249680"/>
                    </a:lnTo>
                    <a:lnTo>
                      <a:pt x="17780" y="1303020"/>
                    </a:lnTo>
                    <a:lnTo>
                      <a:pt x="38100" y="1343660"/>
                    </a:lnTo>
                    <a:lnTo>
                      <a:pt x="48260" y="1386840"/>
                    </a:lnTo>
                    <a:lnTo>
                      <a:pt x="228600" y="1564640"/>
                    </a:lnTo>
                    <a:lnTo>
                      <a:pt x="241300" y="1602740"/>
                    </a:lnTo>
                    <a:lnTo>
                      <a:pt x="226060" y="1803400"/>
                    </a:lnTo>
                    <a:lnTo>
                      <a:pt x="238760" y="1874520"/>
                    </a:lnTo>
                    <a:lnTo>
                      <a:pt x="261620" y="1894840"/>
                    </a:lnTo>
                    <a:lnTo>
                      <a:pt x="317500" y="1892300"/>
                    </a:lnTo>
                    <a:lnTo>
                      <a:pt x="396240" y="1917700"/>
                    </a:lnTo>
                    <a:lnTo>
                      <a:pt x="541020" y="1940560"/>
                    </a:lnTo>
                    <a:lnTo>
                      <a:pt x="581660" y="1960880"/>
                    </a:lnTo>
                    <a:lnTo>
                      <a:pt x="601980" y="2004060"/>
                    </a:lnTo>
                    <a:lnTo>
                      <a:pt x="632460" y="2024380"/>
                    </a:lnTo>
                    <a:lnTo>
                      <a:pt x="675640" y="1981200"/>
                    </a:lnTo>
                    <a:lnTo>
                      <a:pt x="937260" y="1892300"/>
                    </a:lnTo>
                    <a:lnTo>
                      <a:pt x="957580" y="1871980"/>
                    </a:lnTo>
                    <a:lnTo>
                      <a:pt x="980440" y="1686560"/>
                    </a:lnTo>
                    <a:lnTo>
                      <a:pt x="975360" y="1658620"/>
                    </a:lnTo>
                    <a:lnTo>
                      <a:pt x="896620" y="1569720"/>
                    </a:lnTo>
                    <a:lnTo>
                      <a:pt x="883920" y="1546860"/>
                    </a:lnTo>
                    <a:lnTo>
                      <a:pt x="906780" y="1536700"/>
                    </a:lnTo>
                    <a:lnTo>
                      <a:pt x="1168400" y="1551940"/>
                    </a:lnTo>
                    <a:lnTo>
                      <a:pt x="1216660" y="1539240"/>
                    </a:lnTo>
                    <a:lnTo>
                      <a:pt x="1236980" y="1518920"/>
                    </a:lnTo>
                    <a:lnTo>
                      <a:pt x="1229360" y="1480820"/>
                    </a:lnTo>
                    <a:lnTo>
                      <a:pt x="1249680" y="1445260"/>
                    </a:lnTo>
                    <a:lnTo>
                      <a:pt x="1249680" y="1379220"/>
                    </a:lnTo>
                    <a:lnTo>
                      <a:pt x="1270000" y="1338580"/>
                    </a:lnTo>
                    <a:lnTo>
                      <a:pt x="1290320" y="1264920"/>
                    </a:lnTo>
                    <a:lnTo>
                      <a:pt x="1297940" y="1221740"/>
                    </a:lnTo>
                    <a:lnTo>
                      <a:pt x="1295400" y="1186180"/>
                    </a:lnTo>
                    <a:lnTo>
                      <a:pt x="1463040" y="1097280"/>
                    </a:lnTo>
                    <a:lnTo>
                      <a:pt x="1490980" y="1061720"/>
                    </a:lnTo>
                    <a:lnTo>
                      <a:pt x="1475740" y="1010920"/>
                    </a:lnTo>
                    <a:lnTo>
                      <a:pt x="1424940" y="901700"/>
                    </a:lnTo>
                    <a:lnTo>
                      <a:pt x="1417320" y="866140"/>
                    </a:lnTo>
                    <a:lnTo>
                      <a:pt x="1430020" y="784860"/>
                    </a:lnTo>
                    <a:lnTo>
                      <a:pt x="1526540" y="477520"/>
                    </a:lnTo>
                    <a:lnTo>
                      <a:pt x="1531620" y="434340"/>
                    </a:lnTo>
                    <a:lnTo>
                      <a:pt x="1518920" y="398780"/>
                    </a:lnTo>
                    <a:cubicBezTo>
                      <a:pt x="1518073" y="340360"/>
                      <a:pt x="1517227" y="281940"/>
                      <a:pt x="1516380" y="223520"/>
                    </a:cubicBezTo>
                    <a:cubicBezTo>
                      <a:pt x="1515533" y="199813"/>
                      <a:pt x="1514687" y="176107"/>
                      <a:pt x="1513840" y="152400"/>
                    </a:cubicBezTo>
                    <a:close/>
                  </a:path>
                </a:pathLst>
              </a:custGeom>
              <a:solidFill>
                <a:srgbClr val="73FEFF"/>
              </a:solidFill>
              <a:ln w="63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9" name="성북구">
                <a:extLst>
                  <a:ext uri="{FF2B5EF4-FFF2-40B4-BE49-F238E27FC236}">
                    <a16:creationId xmlns:a16="http://schemas.microsoft.com/office/drawing/2014/main" id="{19A2F204-7080-6043-9679-5ADB407D6862}"/>
                  </a:ext>
                </a:extLst>
              </p:cNvPr>
              <p:cNvSpPr/>
              <p:nvPr/>
            </p:nvSpPr>
            <p:spPr>
              <a:xfrm>
                <a:off x="8915549" y="2694968"/>
                <a:ext cx="1268051" cy="969686"/>
              </a:xfrm>
              <a:custGeom>
                <a:avLst/>
                <a:gdLst>
                  <a:gd name="connsiteX0" fmla="*/ 240792 w 3108960"/>
                  <a:gd name="connsiteY0" fmla="*/ 0 h 2377440"/>
                  <a:gd name="connsiteX1" fmla="*/ 240792 w 3108960"/>
                  <a:gd name="connsiteY1" fmla="*/ 0 h 2377440"/>
                  <a:gd name="connsiteX2" fmla="*/ 79248 w 3108960"/>
                  <a:gd name="connsiteY2" fmla="*/ 18288 h 2377440"/>
                  <a:gd name="connsiteX3" fmla="*/ 9144 w 3108960"/>
                  <a:gd name="connsiteY3" fmla="*/ 106680 h 2377440"/>
                  <a:gd name="connsiteX4" fmla="*/ 0 w 3108960"/>
                  <a:gd name="connsiteY4" fmla="*/ 143256 h 2377440"/>
                  <a:gd name="connsiteX5" fmla="*/ 24384 w 3108960"/>
                  <a:gd name="connsiteY5" fmla="*/ 201168 h 2377440"/>
                  <a:gd name="connsiteX6" fmla="*/ 24384 w 3108960"/>
                  <a:gd name="connsiteY6" fmla="*/ 265176 h 2377440"/>
                  <a:gd name="connsiteX7" fmla="*/ 42672 w 3108960"/>
                  <a:gd name="connsiteY7" fmla="*/ 295656 h 2377440"/>
                  <a:gd name="connsiteX8" fmla="*/ 106680 w 3108960"/>
                  <a:gd name="connsiteY8" fmla="*/ 280416 h 2377440"/>
                  <a:gd name="connsiteX9" fmla="*/ 140208 w 3108960"/>
                  <a:gd name="connsiteY9" fmla="*/ 295656 h 2377440"/>
                  <a:gd name="connsiteX10" fmla="*/ 167640 w 3108960"/>
                  <a:gd name="connsiteY10" fmla="*/ 362712 h 2377440"/>
                  <a:gd name="connsiteX11" fmla="*/ 170688 w 3108960"/>
                  <a:gd name="connsiteY11" fmla="*/ 402336 h 2377440"/>
                  <a:gd name="connsiteX12" fmla="*/ 185928 w 3108960"/>
                  <a:gd name="connsiteY12" fmla="*/ 432816 h 2377440"/>
                  <a:gd name="connsiteX13" fmla="*/ 170688 w 3108960"/>
                  <a:gd name="connsiteY13" fmla="*/ 469392 h 2377440"/>
                  <a:gd name="connsiteX14" fmla="*/ 179832 w 3108960"/>
                  <a:gd name="connsiteY14" fmla="*/ 502920 h 2377440"/>
                  <a:gd name="connsiteX15" fmla="*/ 222504 w 3108960"/>
                  <a:gd name="connsiteY15" fmla="*/ 539496 h 2377440"/>
                  <a:gd name="connsiteX16" fmla="*/ 237744 w 3108960"/>
                  <a:gd name="connsiteY16" fmla="*/ 576072 h 2377440"/>
                  <a:gd name="connsiteX17" fmla="*/ 228600 w 3108960"/>
                  <a:gd name="connsiteY17" fmla="*/ 661416 h 2377440"/>
                  <a:gd name="connsiteX18" fmla="*/ 237744 w 3108960"/>
                  <a:gd name="connsiteY18" fmla="*/ 725424 h 2377440"/>
                  <a:gd name="connsiteX19" fmla="*/ 326136 w 3108960"/>
                  <a:gd name="connsiteY19" fmla="*/ 822960 h 2377440"/>
                  <a:gd name="connsiteX20" fmla="*/ 374904 w 3108960"/>
                  <a:gd name="connsiteY20" fmla="*/ 847344 h 2377440"/>
                  <a:gd name="connsiteX21" fmla="*/ 402336 w 3108960"/>
                  <a:gd name="connsiteY21" fmla="*/ 862584 h 2377440"/>
                  <a:gd name="connsiteX22" fmla="*/ 420624 w 3108960"/>
                  <a:gd name="connsiteY22" fmla="*/ 905256 h 2377440"/>
                  <a:gd name="connsiteX23" fmla="*/ 429768 w 3108960"/>
                  <a:gd name="connsiteY23" fmla="*/ 935736 h 2377440"/>
                  <a:gd name="connsiteX24" fmla="*/ 423672 w 3108960"/>
                  <a:gd name="connsiteY24" fmla="*/ 1011936 h 2377440"/>
                  <a:gd name="connsiteX25" fmla="*/ 423672 w 3108960"/>
                  <a:gd name="connsiteY25" fmla="*/ 1176528 h 2377440"/>
                  <a:gd name="connsiteX26" fmla="*/ 384048 w 3108960"/>
                  <a:gd name="connsiteY26" fmla="*/ 1246632 h 2377440"/>
                  <a:gd name="connsiteX27" fmla="*/ 362712 w 3108960"/>
                  <a:gd name="connsiteY27" fmla="*/ 1310640 h 2377440"/>
                  <a:gd name="connsiteX28" fmla="*/ 365760 w 3108960"/>
                  <a:gd name="connsiteY28" fmla="*/ 1356360 h 2377440"/>
                  <a:gd name="connsiteX29" fmla="*/ 420624 w 3108960"/>
                  <a:gd name="connsiteY29" fmla="*/ 1447800 h 2377440"/>
                  <a:gd name="connsiteX30" fmla="*/ 420624 w 3108960"/>
                  <a:gd name="connsiteY30" fmla="*/ 1496568 h 2377440"/>
                  <a:gd name="connsiteX31" fmla="*/ 393192 w 3108960"/>
                  <a:gd name="connsiteY31" fmla="*/ 1508760 h 2377440"/>
                  <a:gd name="connsiteX32" fmla="*/ 304800 w 3108960"/>
                  <a:gd name="connsiteY32" fmla="*/ 1499616 h 2377440"/>
                  <a:gd name="connsiteX33" fmla="*/ 265176 w 3108960"/>
                  <a:gd name="connsiteY33" fmla="*/ 1511808 h 2377440"/>
                  <a:gd name="connsiteX34" fmla="*/ 207264 w 3108960"/>
                  <a:gd name="connsiteY34" fmla="*/ 1609344 h 2377440"/>
                  <a:gd name="connsiteX35" fmla="*/ 213360 w 3108960"/>
                  <a:gd name="connsiteY35" fmla="*/ 1658112 h 2377440"/>
                  <a:gd name="connsiteX36" fmla="*/ 274320 w 3108960"/>
                  <a:gd name="connsiteY36" fmla="*/ 1670304 h 2377440"/>
                  <a:gd name="connsiteX37" fmla="*/ 316992 w 3108960"/>
                  <a:gd name="connsiteY37" fmla="*/ 1676400 h 2377440"/>
                  <a:gd name="connsiteX38" fmla="*/ 371856 w 3108960"/>
                  <a:gd name="connsiteY38" fmla="*/ 1670304 h 2377440"/>
                  <a:gd name="connsiteX39" fmla="*/ 448056 w 3108960"/>
                  <a:gd name="connsiteY39" fmla="*/ 1780032 h 2377440"/>
                  <a:gd name="connsiteX40" fmla="*/ 487680 w 3108960"/>
                  <a:gd name="connsiteY40" fmla="*/ 1807464 h 2377440"/>
                  <a:gd name="connsiteX41" fmla="*/ 569976 w 3108960"/>
                  <a:gd name="connsiteY41" fmla="*/ 1792224 h 2377440"/>
                  <a:gd name="connsiteX42" fmla="*/ 649224 w 3108960"/>
                  <a:gd name="connsiteY42" fmla="*/ 1780032 h 2377440"/>
                  <a:gd name="connsiteX43" fmla="*/ 676656 w 3108960"/>
                  <a:gd name="connsiteY43" fmla="*/ 1761744 h 2377440"/>
                  <a:gd name="connsiteX44" fmla="*/ 758952 w 3108960"/>
                  <a:gd name="connsiteY44" fmla="*/ 1758696 h 2377440"/>
                  <a:gd name="connsiteX45" fmla="*/ 847344 w 3108960"/>
                  <a:gd name="connsiteY45" fmla="*/ 1780032 h 2377440"/>
                  <a:gd name="connsiteX46" fmla="*/ 874776 w 3108960"/>
                  <a:gd name="connsiteY46" fmla="*/ 1780032 h 2377440"/>
                  <a:gd name="connsiteX47" fmla="*/ 932688 w 3108960"/>
                  <a:gd name="connsiteY47" fmla="*/ 1816608 h 2377440"/>
                  <a:gd name="connsiteX48" fmla="*/ 926592 w 3108960"/>
                  <a:gd name="connsiteY48" fmla="*/ 1874520 h 2377440"/>
                  <a:gd name="connsiteX49" fmla="*/ 935736 w 3108960"/>
                  <a:gd name="connsiteY49" fmla="*/ 1908048 h 2377440"/>
                  <a:gd name="connsiteX50" fmla="*/ 999744 w 3108960"/>
                  <a:gd name="connsiteY50" fmla="*/ 1990344 h 2377440"/>
                  <a:gd name="connsiteX51" fmla="*/ 1030224 w 3108960"/>
                  <a:gd name="connsiteY51" fmla="*/ 2005584 h 2377440"/>
                  <a:gd name="connsiteX52" fmla="*/ 1042416 w 3108960"/>
                  <a:gd name="connsiteY52" fmla="*/ 2017776 h 2377440"/>
                  <a:gd name="connsiteX53" fmla="*/ 1063752 w 3108960"/>
                  <a:gd name="connsiteY53" fmla="*/ 2057400 h 2377440"/>
                  <a:gd name="connsiteX54" fmla="*/ 1045464 w 3108960"/>
                  <a:gd name="connsiteY54" fmla="*/ 2100072 h 2377440"/>
                  <a:gd name="connsiteX55" fmla="*/ 1048512 w 3108960"/>
                  <a:gd name="connsiteY55" fmla="*/ 2124456 h 2377440"/>
                  <a:gd name="connsiteX56" fmla="*/ 1072896 w 3108960"/>
                  <a:gd name="connsiteY56" fmla="*/ 2148840 h 2377440"/>
                  <a:gd name="connsiteX57" fmla="*/ 1082040 w 3108960"/>
                  <a:gd name="connsiteY57" fmla="*/ 2197608 h 2377440"/>
                  <a:gd name="connsiteX58" fmla="*/ 1057656 w 3108960"/>
                  <a:gd name="connsiteY58" fmla="*/ 2240280 h 2377440"/>
                  <a:gd name="connsiteX59" fmla="*/ 1069848 w 3108960"/>
                  <a:gd name="connsiteY59" fmla="*/ 2276856 h 2377440"/>
                  <a:gd name="connsiteX60" fmla="*/ 1118616 w 3108960"/>
                  <a:gd name="connsiteY60" fmla="*/ 2279904 h 2377440"/>
                  <a:gd name="connsiteX61" fmla="*/ 1164336 w 3108960"/>
                  <a:gd name="connsiteY61" fmla="*/ 2218944 h 2377440"/>
                  <a:gd name="connsiteX62" fmla="*/ 1194816 w 3108960"/>
                  <a:gd name="connsiteY62" fmla="*/ 2200656 h 2377440"/>
                  <a:gd name="connsiteX63" fmla="*/ 1264920 w 3108960"/>
                  <a:gd name="connsiteY63" fmla="*/ 2197608 h 2377440"/>
                  <a:gd name="connsiteX64" fmla="*/ 1301496 w 3108960"/>
                  <a:gd name="connsiteY64" fmla="*/ 2176272 h 2377440"/>
                  <a:gd name="connsiteX65" fmla="*/ 1350264 w 3108960"/>
                  <a:gd name="connsiteY65" fmla="*/ 2164080 h 2377440"/>
                  <a:gd name="connsiteX66" fmla="*/ 1441704 w 3108960"/>
                  <a:gd name="connsiteY66" fmla="*/ 2246376 h 2377440"/>
                  <a:gd name="connsiteX67" fmla="*/ 1429512 w 3108960"/>
                  <a:gd name="connsiteY67" fmla="*/ 2286000 h 2377440"/>
                  <a:gd name="connsiteX68" fmla="*/ 1414272 w 3108960"/>
                  <a:gd name="connsiteY68" fmla="*/ 2319528 h 2377440"/>
                  <a:gd name="connsiteX69" fmla="*/ 1389888 w 3108960"/>
                  <a:gd name="connsiteY69" fmla="*/ 2365248 h 2377440"/>
                  <a:gd name="connsiteX70" fmla="*/ 1420368 w 3108960"/>
                  <a:gd name="connsiteY70" fmla="*/ 2377440 h 2377440"/>
                  <a:gd name="connsiteX71" fmla="*/ 1478280 w 3108960"/>
                  <a:gd name="connsiteY71" fmla="*/ 2340864 h 2377440"/>
                  <a:gd name="connsiteX72" fmla="*/ 1533144 w 3108960"/>
                  <a:gd name="connsiteY72" fmla="*/ 2350008 h 2377440"/>
                  <a:gd name="connsiteX73" fmla="*/ 1569720 w 3108960"/>
                  <a:gd name="connsiteY73" fmla="*/ 2337816 h 2377440"/>
                  <a:gd name="connsiteX74" fmla="*/ 1615440 w 3108960"/>
                  <a:gd name="connsiteY74" fmla="*/ 2246376 h 2377440"/>
                  <a:gd name="connsiteX75" fmla="*/ 1825752 w 3108960"/>
                  <a:gd name="connsiteY75" fmla="*/ 2036064 h 2377440"/>
                  <a:gd name="connsiteX76" fmla="*/ 1856232 w 3108960"/>
                  <a:gd name="connsiteY76" fmla="*/ 1987296 h 2377440"/>
                  <a:gd name="connsiteX77" fmla="*/ 1850136 w 3108960"/>
                  <a:gd name="connsiteY77" fmla="*/ 1959864 h 2377440"/>
                  <a:gd name="connsiteX78" fmla="*/ 1871472 w 3108960"/>
                  <a:gd name="connsiteY78" fmla="*/ 1935480 h 2377440"/>
                  <a:gd name="connsiteX79" fmla="*/ 1874520 w 3108960"/>
                  <a:gd name="connsiteY79" fmla="*/ 1889760 h 2377440"/>
                  <a:gd name="connsiteX80" fmla="*/ 1905000 w 3108960"/>
                  <a:gd name="connsiteY80" fmla="*/ 1859280 h 2377440"/>
                  <a:gd name="connsiteX81" fmla="*/ 1972056 w 3108960"/>
                  <a:gd name="connsiteY81" fmla="*/ 1856232 h 2377440"/>
                  <a:gd name="connsiteX82" fmla="*/ 2005584 w 3108960"/>
                  <a:gd name="connsiteY82" fmla="*/ 1804416 h 2377440"/>
                  <a:gd name="connsiteX83" fmla="*/ 2136648 w 3108960"/>
                  <a:gd name="connsiteY83" fmla="*/ 1652016 h 2377440"/>
                  <a:gd name="connsiteX84" fmla="*/ 2142744 w 3108960"/>
                  <a:gd name="connsiteY84" fmla="*/ 1621536 h 2377440"/>
                  <a:gd name="connsiteX85" fmla="*/ 2133600 w 3108960"/>
                  <a:gd name="connsiteY85" fmla="*/ 1578864 h 2377440"/>
                  <a:gd name="connsiteX86" fmla="*/ 2161032 w 3108960"/>
                  <a:gd name="connsiteY86" fmla="*/ 1536192 h 2377440"/>
                  <a:gd name="connsiteX87" fmla="*/ 2206752 w 3108960"/>
                  <a:gd name="connsiteY87" fmla="*/ 1542288 h 2377440"/>
                  <a:gd name="connsiteX88" fmla="*/ 2206752 w 3108960"/>
                  <a:gd name="connsiteY88" fmla="*/ 1542288 h 2377440"/>
                  <a:gd name="connsiteX89" fmla="*/ 2255520 w 3108960"/>
                  <a:gd name="connsiteY89" fmla="*/ 1548384 h 2377440"/>
                  <a:gd name="connsiteX90" fmla="*/ 2286000 w 3108960"/>
                  <a:gd name="connsiteY90" fmla="*/ 1581912 h 2377440"/>
                  <a:gd name="connsiteX91" fmla="*/ 2319528 w 3108960"/>
                  <a:gd name="connsiteY91" fmla="*/ 1557528 h 2377440"/>
                  <a:gd name="connsiteX92" fmla="*/ 2313432 w 3108960"/>
                  <a:gd name="connsiteY92" fmla="*/ 1496568 h 2377440"/>
                  <a:gd name="connsiteX93" fmla="*/ 2319528 w 3108960"/>
                  <a:gd name="connsiteY93" fmla="*/ 1450848 h 2377440"/>
                  <a:gd name="connsiteX94" fmla="*/ 2346960 w 3108960"/>
                  <a:gd name="connsiteY94" fmla="*/ 1432560 h 2377440"/>
                  <a:gd name="connsiteX95" fmla="*/ 2386584 w 3108960"/>
                  <a:gd name="connsiteY95" fmla="*/ 1438656 h 2377440"/>
                  <a:gd name="connsiteX96" fmla="*/ 2414016 w 3108960"/>
                  <a:gd name="connsiteY96" fmla="*/ 1402080 h 2377440"/>
                  <a:gd name="connsiteX97" fmla="*/ 2414016 w 3108960"/>
                  <a:gd name="connsiteY97" fmla="*/ 1356360 h 2377440"/>
                  <a:gd name="connsiteX98" fmla="*/ 2426208 w 3108960"/>
                  <a:gd name="connsiteY98" fmla="*/ 1328928 h 2377440"/>
                  <a:gd name="connsiteX99" fmla="*/ 2459736 w 3108960"/>
                  <a:gd name="connsiteY99" fmla="*/ 1322832 h 2377440"/>
                  <a:gd name="connsiteX100" fmla="*/ 2505456 w 3108960"/>
                  <a:gd name="connsiteY100" fmla="*/ 1362456 h 2377440"/>
                  <a:gd name="connsiteX101" fmla="*/ 2508504 w 3108960"/>
                  <a:gd name="connsiteY101" fmla="*/ 1405128 h 2377440"/>
                  <a:gd name="connsiteX102" fmla="*/ 2569464 w 3108960"/>
                  <a:gd name="connsiteY102" fmla="*/ 1426464 h 2377440"/>
                  <a:gd name="connsiteX103" fmla="*/ 2691384 w 3108960"/>
                  <a:gd name="connsiteY103" fmla="*/ 1429512 h 2377440"/>
                  <a:gd name="connsiteX104" fmla="*/ 2697480 w 3108960"/>
                  <a:gd name="connsiteY104" fmla="*/ 1411224 h 2377440"/>
                  <a:gd name="connsiteX105" fmla="*/ 2685288 w 3108960"/>
                  <a:gd name="connsiteY105" fmla="*/ 1353312 h 2377440"/>
                  <a:gd name="connsiteX106" fmla="*/ 2703576 w 3108960"/>
                  <a:gd name="connsiteY106" fmla="*/ 1335024 h 2377440"/>
                  <a:gd name="connsiteX107" fmla="*/ 2755392 w 3108960"/>
                  <a:gd name="connsiteY107" fmla="*/ 1304544 h 2377440"/>
                  <a:gd name="connsiteX108" fmla="*/ 2779776 w 3108960"/>
                  <a:gd name="connsiteY108" fmla="*/ 1271016 h 2377440"/>
                  <a:gd name="connsiteX109" fmla="*/ 2764536 w 3108960"/>
                  <a:gd name="connsiteY109" fmla="*/ 1231392 h 2377440"/>
                  <a:gd name="connsiteX110" fmla="*/ 2776728 w 3108960"/>
                  <a:gd name="connsiteY110" fmla="*/ 1158240 h 2377440"/>
                  <a:gd name="connsiteX111" fmla="*/ 2804160 w 3108960"/>
                  <a:gd name="connsiteY111" fmla="*/ 1146048 h 2377440"/>
                  <a:gd name="connsiteX112" fmla="*/ 2877312 w 3108960"/>
                  <a:gd name="connsiteY112" fmla="*/ 1155192 h 2377440"/>
                  <a:gd name="connsiteX113" fmla="*/ 2959608 w 3108960"/>
                  <a:gd name="connsiteY113" fmla="*/ 1139952 h 2377440"/>
                  <a:gd name="connsiteX114" fmla="*/ 3081528 w 3108960"/>
                  <a:gd name="connsiteY114" fmla="*/ 1097280 h 2377440"/>
                  <a:gd name="connsiteX115" fmla="*/ 3108960 w 3108960"/>
                  <a:gd name="connsiteY115" fmla="*/ 1069848 h 2377440"/>
                  <a:gd name="connsiteX116" fmla="*/ 3093720 w 3108960"/>
                  <a:gd name="connsiteY116" fmla="*/ 868680 h 2377440"/>
                  <a:gd name="connsiteX117" fmla="*/ 3078480 w 3108960"/>
                  <a:gd name="connsiteY117" fmla="*/ 853440 h 2377440"/>
                  <a:gd name="connsiteX118" fmla="*/ 2935224 w 3108960"/>
                  <a:gd name="connsiteY118" fmla="*/ 911352 h 2377440"/>
                  <a:gd name="connsiteX119" fmla="*/ 2880360 w 3108960"/>
                  <a:gd name="connsiteY119" fmla="*/ 914400 h 2377440"/>
                  <a:gd name="connsiteX120" fmla="*/ 2849880 w 3108960"/>
                  <a:gd name="connsiteY120" fmla="*/ 908304 h 2377440"/>
                  <a:gd name="connsiteX121" fmla="*/ 2667000 w 3108960"/>
                  <a:gd name="connsiteY121" fmla="*/ 826008 h 2377440"/>
                  <a:gd name="connsiteX122" fmla="*/ 2569464 w 3108960"/>
                  <a:gd name="connsiteY122" fmla="*/ 728472 h 2377440"/>
                  <a:gd name="connsiteX123" fmla="*/ 2493264 w 3108960"/>
                  <a:gd name="connsiteY123" fmla="*/ 667512 h 2377440"/>
                  <a:gd name="connsiteX124" fmla="*/ 2395728 w 3108960"/>
                  <a:gd name="connsiteY124" fmla="*/ 597408 h 2377440"/>
                  <a:gd name="connsiteX125" fmla="*/ 2368296 w 3108960"/>
                  <a:gd name="connsiteY125" fmla="*/ 563880 h 2377440"/>
                  <a:gd name="connsiteX126" fmla="*/ 2368296 w 3108960"/>
                  <a:gd name="connsiteY126" fmla="*/ 563880 h 2377440"/>
                  <a:gd name="connsiteX127" fmla="*/ 2295144 w 3108960"/>
                  <a:gd name="connsiteY127" fmla="*/ 563880 h 2377440"/>
                  <a:gd name="connsiteX128" fmla="*/ 2264664 w 3108960"/>
                  <a:gd name="connsiteY128" fmla="*/ 624840 h 2377440"/>
                  <a:gd name="connsiteX129" fmla="*/ 2264664 w 3108960"/>
                  <a:gd name="connsiteY129" fmla="*/ 743712 h 2377440"/>
                  <a:gd name="connsiteX130" fmla="*/ 2258568 w 3108960"/>
                  <a:gd name="connsiteY130" fmla="*/ 789432 h 2377440"/>
                  <a:gd name="connsiteX131" fmla="*/ 2173224 w 3108960"/>
                  <a:gd name="connsiteY131" fmla="*/ 807720 h 2377440"/>
                  <a:gd name="connsiteX132" fmla="*/ 2124456 w 3108960"/>
                  <a:gd name="connsiteY132" fmla="*/ 829056 h 2377440"/>
                  <a:gd name="connsiteX133" fmla="*/ 1975104 w 3108960"/>
                  <a:gd name="connsiteY133" fmla="*/ 1036320 h 2377440"/>
                  <a:gd name="connsiteX134" fmla="*/ 1831848 w 3108960"/>
                  <a:gd name="connsiteY134" fmla="*/ 1121664 h 2377440"/>
                  <a:gd name="connsiteX135" fmla="*/ 1795272 w 3108960"/>
                  <a:gd name="connsiteY135" fmla="*/ 1143000 h 2377440"/>
                  <a:gd name="connsiteX136" fmla="*/ 1764792 w 3108960"/>
                  <a:gd name="connsiteY136" fmla="*/ 1121664 h 2377440"/>
                  <a:gd name="connsiteX137" fmla="*/ 1697736 w 3108960"/>
                  <a:gd name="connsiteY137" fmla="*/ 1030224 h 2377440"/>
                  <a:gd name="connsiteX138" fmla="*/ 1679448 w 3108960"/>
                  <a:gd name="connsiteY138" fmla="*/ 1008888 h 2377440"/>
                  <a:gd name="connsiteX139" fmla="*/ 1466088 w 3108960"/>
                  <a:gd name="connsiteY139" fmla="*/ 1021080 h 2377440"/>
                  <a:gd name="connsiteX140" fmla="*/ 1444752 w 3108960"/>
                  <a:gd name="connsiteY140" fmla="*/ 1042416 h 2377440"/>
                  <a:gd name="connsiteX141" fmla="*/ 1374648 w 3108960"/>
                  <a:gd name="connsiteY141" fmla="*/ 966216 h 2377440"/>
                  <a:gd name="connsiteX142" fmla="*/ 1310640 w 3108960"/>
                  <a:gd name="connsiteY142" fmla="*/ 966216 h 2377440"/>
                  <a:gd name="connsiteX143" fmla="*/ 1267968 w 3108960"/>
                  <a:gd name="connsiteY143" fmla="*/ 966216 h 2377440"/>
                  <a:gd name="connsiteX144" fmla="*/ 1237488 w 3108960"/>
                  <a:gd name="connsiteY144" fmla="*/ 935736 h 2377440"/>
                  <a:gd name="connsiteX145" fmla="*/ 1231392 w 3108960"/>
                  <a:gd name="connsiteY145" fmla="*/ 877824 h 2377440"/>
                  <a:gd name="connsiteX146" fmla="*/ 1197864 w 3108960"/>
                  <a:gd name="connsiteY146" fmla="*/ 871728 h 2377440"/>
                  <a:gd name="connsiteX147" fmla="*/ 1161288 w 3108960"/>
                  <a:gd name="connsiteY147" fmla="*/ 886968 h 2377440"/>
                  <a:gd name="connsiteX148" fmla="*/ 978408 w 3108960"/>
                  <a:gd name="connsiteY148" fmla="*/ 710184 h 2377440"/>
                  <a:gd name="connsiteX149" fmla="*/ 969264 w 3108960"/>
                  <a:gd name="connsiteY149" fmla="*/ 682752 h 2377440"/>
                  <a:gd name="connsiteX150" fmla="*/ 978408 w 3108960"/>
                  <a:gd name="connsiteY150" fmla="*/ 588264 h 2377440"/>
                  <a:gd name="connsiteX151" fmla="*/ 990600 w 3108960"/>
                  <a:gd name="connsiteY151" fmla="*/ 548640 h 2377440"/>
                  <a:gd name="connsiteX152" fmla="*/ 993648 w 3108960"/>
                  <a:gd name="connsiteY152" fmla="*/ 512064 h 2377440"/>
                  <a:gd name="connsiteX153" fmla="*/ 966216 w 3108960"/>
                  <a:gd name="connsiteY153" fmla="*/ 490728 h 2377440"/>
                  <a:gd name="connsiteX154" fmla="*/ 902208 w 3108960"/>
                  <a:gd name="connsiteY154" fmla="*/ 499872 h 2377440"/>
                  <a:gd name="connsiteX155" fmla="*/ 795528 w 3108960"/>
                  <a:gd name="connsiteY155" fmla="*/ 502920 h 2377440"/>
                  <a:gd name="connsiteX156" fmla="*/ 774192 w 3108960"/>
                  <a:gd name="connsiteY156" fmla="*/ 493776 h 2377440"/>
                  <a:gd name="connsiteX157" fmla="*/ 728472 w 3108960"/>
                  <a:gd name="connsiteY157" fmla="*/ 426720 h 2377440"/>
                  <a:gd name="connsiteX158" fmla="*/ 697992 w 3108960"/>
                  <a:gd name="connsiteY158" fmla="*/ 411480 h 2377440"/>
                  <a:gd name="connsiteX159" fmla="*/ 667512 w 3108960"/>
                  <a:gd name="connsiteY159" fmla="*/ 374904 h 2377440"/>
                  <a:gd name="connsiteX160" fmla="*/ 627888 w 3108960"/>
                  <a:gd name="connsiteY160" fmla="*/ 371856 h 2377440"/>
                  <a:gd name="connsiteX161" fmla="*/ 579120 w 3108960"/>
                  <a:gd name="connsiteY161" fmla="*/ 359664 h 2377440"/>
                  <a:gd name="connsiteX162" fmla="*/ 566928 w 3108960"/>
                  <a:gd name="connsiteY162" fmla="*/ 347472 h 2377440"/>
                  <a:gd name="connsiteX163" fmla="*/ 563880 w 3108960"/>
                  <a:gd name="connsiteY163" fmla="*/ 304800 h 2377440"/>
                  <a:gd name="connsiteX164" fmla="*/ 536448 w 3108960"/>
                  <a:gd name="connsiteY164" fmla="*/ 271272 h 2377440"/>
                  <a:gd name="connsiteX165" fmla="*/ 542544 w 3108960"/>
                  <a:gd name="connsiteY165" fmla="*/ 155448 h 2377440"/>
                  <a:gd name="connsiteX166" fmla="*/ 518160 w 3108960"/>
                  <a:gd name="connsiteY166" fmla="*/ 115824 h 2377440"/>
                  <a:gd name="connsiteX167" fmla="*/ 487680 w 3108960"/>
                  <a:gd name="connsiteY167" fmla="*/ 124968 h 2377440"/>
                  <a:gd name="connsiteX168" fmla="*/ 448056 w 3108960"/>
                  <a:gd name="connsiteY168" fmla="*/ 164592 h 2377440"/>
                  <a:gd name="connsiteX169" fmla="*/ 420624 w 3108960"/>
                  <a:gd name="connsiteY169" fmla="*/ 167640 h 2377440"/>
                  <a:gd name="connsiteX170" fmla="*/ 396240 w 3108960"/>
                  <a:gd name="connsiteY170" fmla="*/ 158496 h 2377440"/>
                  <a:gd name="connsiteX171" fmla="*/ 387096 w 3108960"/>
                  <a:gd name="connsiteY171" fmla="*/ 140208 h 2377440"/>
                  <a:gd name="connsiteX172" fmla="*/ 286512 w 3108960"/>
                  <a:gd name="connsiteY172" fmla="*/ 27432 h 2377440"/>
                  <a:gd name="connsiteX173" fmla="*/ 240792 w 3108960"/>
                  <a:gd name="connsiteY173" fmla="*/ 0 h 2377440"/>
                  <a:gd name="connsiteX0" fmla="*/ 240792 w 3108960"/>
                  <a:gd name="connsiteY0" fmla="*/ 0 h 2377440"/>
                  <a:gd name="connsiteX1" fmla="*/ 240792 w 3108960"/>
                  <a:gd name="connsiteY1" fmla="*/ 0 h 2377440"/>
                  <a:gd name="connsiteX2" fmla="*/ 79248 w 3108960"/>
                  <a:gd name="connsiteY2" fmla="*/ 18288 h 2377440"/>
                  <a:gd name="connsiteX3" fmla="*/ 9144 w 3108960"/>
                  <a:gd name="connsiteY3" fmla="*/ 106680 h 2377440"/>
                  <a:gd name="connsiteX4" fmla="*/ 0 w 3108960"/>
                  <a:gd name="connsiteY4" fmla="*/ 143256 h 2377440"/>
                  <a:gd name="connsiteX5" fmla="*/ 24384 w 3108960"/>
                  <a:gd name="connsiteY5" fmla="*/ 201168 h 2377440"/>
                  <a:gd name="connsiteX6" fmla="*/ 24384 w 3108960"/>
                  <a:gd name="connsiteY6" fmla="*/ 265176 h 2377440"/>
                  <a:gd name="connsiteX7" fmla="*/ 42672 w 3108960"/>
                  <a:gd name="connsiteY7" fmla="*/ 295656 h 2377440"/>
                  <a:gd name="connsiteX8" fmla="*/ 106680 w 3108960"/>
                  <a:gd name="connsiteY8" fmla="*/ 280416 h 2377440"/>
                  <a:gd name="connsiteX9" fmla="*/ 140208 w 3108960"/>
                  <a:gd name="connsiteY9" fmla="*/ 295656 h 2377440"/>
                  <a:gd name="connsiteX10" fmla="*/ 167640 w 3108960"/>
                  <a:gd name="connsiteY10" fmla="*/ 362712 h 2377440"/>
                  <a:gd name="connsiteX11" fmla="*/ 170688 w 3108960"/>
                  <a:gd name="connsiteY11" fmla="*/ 402336 h 2377440"/>
                  <a:gd name="connsiteX12" fmla="*/ 185928 w 3108960"/>
                  <a:gd name="connsiteY12" fmla="*/ 432816 h 2377440"/>
                  <a:gd name="connsiteX13" fmla="*/ 170688 w 3108960"/>
                  <a:gd name="connsiteY13" fmla="*/ 469392 h 2377440"/>
                  <a:gd name="connsiteX14" fmla="*/ 179832 w 3108960"/>
                  <a:gd name="connsiteY14" fmla="*/ 502920 h 2377440"/>
                  <a:gd name="connsiteX15" fmla="*/ 222504 w 3108960"/>
                  <a:gd name="connsiteY15" fmla="*/ 539496 h 2377440"/>
                  <a:gd name="connsiteX16" fmla="*/ 237744 w 3108960"/>
                  <a:gd name="connsiteY16" fmla="*/ 576072 h 2377440"/>
                  <a:gd name="connsiteX17" fmla="*/ 228600 w 3108960"/>
                  <a:gd name="connsiteY17" fmla="*/ 661416 h 2377440"/>
                  <a:gd name="connsiteX18" fmla="*/ 237744 w 3108960"/>
                  <a:gd name="connsiteY18" fmla="*/ 725424 h 2377440"/>
                  <a:gd name="connsiteX19" fmla="*/ 326136 w 3108960"/>
                  <a:gd name="connsiteY19" fmla="*/ 822960 h 2377440"/>
                  <a:gd name="connsiteX20" fmla="*/ 374904 w 3108960"/>
                  <a:gd name="connsiteY20" fmla="*/ 847344 h 2377440"/>
                  <a:gd name="connsiteX21" fmla="*/ 402336 w 3108960"/>
                  <a:gd name="connsiteY21" fmla="*/ 862584 h 2377440"/>
                  <a:gd name="connsiteX22" fmla="*/ 420624 w 3108960"/>
                  <a:gd name="connsiteY22" fmla="*/ 905256 h 2377440"/>
                  <a:gd name="connsiteX23" fmla="*/ 429768 w 3108960"/>
                  <a:gd name="connsiteY23" fmla="*/ 935736 h 2377440"/>
                  <a:gd name="connsiteX24" fmla="*/ 423672 w 3108960"/>
                  <a:gd name="connsiteY24" fmla="*/ 1011936 h 2377440"/>
                  <a:gd name="connsiteX25" fmla="*/ 423672 w 3108960"/>
                  <a:gd name="connsiteY25" fmla="*/ 1176528 h 2377440"/>
                  <a:gd name="connsiteX26" fmla="*/ 384048 w 3108960"/>
                  <a:gd name="connsiteY26" fmla="*/ 1246632 h 2377440"/>
                  <a:gd name="connsiteX27" fmla="*/ 362712 w 3108960"/>
                  <a:gd name="connsiteY27" fmla="*/ 1310640 h 2377440"/>
                  <a:gd name="connsiteX28" fmla="*/ 365760 w 3108960"/>
                  <a:gd name="connsiteY28" fmla="*/ 1356360 h 2377440"/>
                  <a:gd name="connsiteX29" fmla="*/ 420624 w 3108960"/>
                  <a:gd name="connsiteY29" fmla="*/ 1447800 h 2377440"/>
                  <a:gd name="connsiteX30" fmla="*/ 420624 w 3108960"/>
                  <a:gd name="connsiteY30" fmla="*/ 1496568 h 2377440"/>
                  <a:gd name="connsiteX31" fmla="*/ 393192 w 3108960"/>
                  <a:gd name="connsiteY31" fmla="*/ 1508760 h 2377440"/>
                  <a:gd name="connsiteX32" fmla="*/ 304800 w 3108960"/>
                  <a:gd name="connsiteY32" fmla="*/ 1499616 h 2377440"/>
                  <a:gd name="connsiteX33" fmla="*/ 277368 w 3108960"/>
                  <a:gd name="connsiteY33" fmla="*/ 1517904 h 2377440"/>
                  <a:gd name="connsiteX34" fmla="*/ 207264 w 3108960"/>
                  <a:gd name="connsiteY34" fmla="*/ 1609344 h 2377440"/>
                  <a:gd name="connsiteX35" fmla="*/ 213360 w 3108960"/>
                  <a:gd name="connsiteY35" fmla="*/ 1658112 h 2377440"/>
                  <a:gd name="connsiteX36" fmla="*/ 274320 w 3108960"/>
                  <a:gd name="connsiteY36" fmla="*/ 1670304 h 2377440"/>
                  <a:gd name="connsiteX37" fmla="*/ 316992 w 3108960"/>
                  <a:gd name="connsiteY37" fmla="*/ 1676400 h 2377440"/>
                  <a:gd name="connsiteX38" fmla="*/ 371856 w 3108960"/>
                  <a:gd name="connsiteY38" fmla="*/ 1670304 h 2377440"/>
                  <a:gd name="connsiteX39" fmla="*/ 448056 w 3108960"/>
                  <a:gd name="connsiteY39" fmla="*/ 1780032 h 2377440"/>
                  <a:gd name="connsiteX40" fmla="*/ 487680 w 3108960"/>
                  <a:gd name="connsiteY40" fmla="*/ 1807464 h 2377440"/>
                  <a:gd name="connsiteX41" fmla="*/ 569976 w 3108960"/>
                  <a:gd name="connsiteY41" fmla="*/ 1792224 h 2377440"/>
                  <a:gd name="connsiteX42" fmla="*/ 649224 w 3108960"/>
                  <a:gd name="connsiteY42" fmla="*/ 1780032 h 2377440"/>
                  <a:gd name="connsiteX43" fmla="*/ 676656 w 3108960"/>
                  <a:gd name="connsiteY43" fmla="*/ 1761744 h 2377440"/>
                  <a:gd name="connsiteX44" fmla="*/ 758952 w 3108960"/>
                  <a:gd name="connsiteY44" fmla="*/ 1758696 h 2377440"/>
                  <a:gd name="connsiteX45" fmla="*/ 847344 w 3108960"/>
                  <a:gd name="connsiteY45" fmla="*/ 1780032 h 2377440"/>
                  <a:gd name="connsiteX46" fmla="*/ 874776 w 3108960"/>
                  <a:gd name="connsiteY46" fmla="*/ 1780032 h 2377440"/>
                  <a:gd name="connsiteX47" fmla="*/ 932688 w 3108960"/>
                  <a:gd name="connsiteY47" fmla="*/ 1816608 h 2377440"/>
                  <a:gd name="connsiteX48" fmla="*/ 926592 w 3108960"/>
                  <a:gd name="connsiteY48" fmla="*/ 1874520 h 2377440"/>
                  <a:gd name="connsiteX49" fmla="*/ 935736 w 3108960"/>
                  <a:gd name="connsiteY49" fmla="*/ 1908048 h 2377440"/>
                  <a:gd name="connsiteX50" fmla="*/ 999744 w 3108960"/>
                  <a:gd name="connsiteY50" fmla="*/ 1990344 h 2377440"/>
                  <a:gd name="connsiteX51" fmla="*/ 1030224 w 3108960"/>
                  <a:gd name="connsiteY51" fmla="*/ 2005584 h 2377440"/>
                  <a:gd name="connsiteX52" fmla="*/ 1042416 w 3108960"/>
                  <a:gd name="connsiteY52" fmla="*/ 2017776 h 2377440"/>
                  <a:gd name="connsiteX53" fmla="*/ 1063752 w 3108960"/>
                  <a:gd name="connsiteY53" fmla="*/ 2057400 h 2377440"/>
                  <a:gd name="connsiteX54" fmla="*/ 1045464 w 3108960"/>
                  <a:gd name="connsiteY54" fmla="*/ 2100072 h 2377440"/>
                  <a:gd name="connsiteX55" fmla="*/ 1048512 w 3108960"/>
                  <a:gd name="connsiteY55" fmla="*/ 2124456 h 2377440"/>
                  <a:gd name="connsiteX56" fmla="*/ 1072896 w 3108960"/>
                  <a:gd name="connsiteY56" fmla="*/ 2148840 h 2377440"/>
                  <a:gd name="connsiteX57" fmla="*/ 1082040 w 3108960"/>
                  <a:gd name="connsiteY57" fmla="*/ 2197608 h 2377440"/>
                  <a:gd name="connsiteX58" fmla="*/ 1057656 w 3108960"/>
                  <a:gd name="connsiteY58" fmla="*/ 2240280 h 2377440"/>
                  <a:gd name="connsiteX59" fmla="*/ 1069848 w 3108960"/>
                  <a:gd name="connsiteY59" fmla="*/ 2276856 h 2377440"/>
                  <a:gd name="connsiteX60" fmla="*/ 1118616 w 3108960"/>
                  <a:gd name="connsiteY60" fmla="*/ 2279904 h 2377440"/>
                  <a:gd name="connsiteX61" fmla="*/ 1164336 w 3108960"/>
                  <a:gd name="connsiteY61" fmla="*/ 2218944 h 2377440"/>
                  <a:gd name="connsiteX62" fmla="*/ 1194816 w 3108960"/>
                  <a:gd name="connsiteY62" fmla="*/ 2200656 h 2377440"/>
                  <a:gd name="connsiteX63" fmla="*/ 1264920 w 3108960"/>
                  <a:gd name="connsiteY63" fmla="*/ 2197608 h 2377440"/>
                  <a:gd name="connsiteX64" fmla="*/ 1301496 w 3108960"/>
                  <a:gd name="connsiteY64" fmla="*/ 2176272 h 2377440"/>
                  <a:gd name="connsiteX65" fmla="*/ 1350264 w 3108960"/>
                  <a:gd name="connsiteY65" fmla="*/ 2164080 h 2377440"/>
                  <a:gd name="connsiteX66" fmla="*/ 1441704 w 3108960"/>
                  <a:gd name="connsiteY66" fmla="*/ 2246376 h 2377440"/>
                  <a:gd name="connsiteX67" fmla="*/ 1429512 w 3108960"/>
                  <a:gd name="connsiteY67" fmla="*/ 2286000 h 2377440"/>
                  <a:gd name="connsiteX68" fmla="*/ 1414272 w 3108960"/>
                  <a:gd name="connsiteY68" fmla="*/ 2319528 h 2377440"/>
                  <a:gd name="connsiteX69" fmla="*/ 1389888 w 3108960"/>
                  <a:gd name="connsiteY69" fmla="*/ 2365248 h 2377440"/>
                  <a:gd name="connsiteX70" fmla="*/ 1420368 w 3108960"/>
                  <a:gd name="connsiteY70" fmla="*/ 2377440 h 2377440"/>
                  <a:gd name="connsiteX71" fmla="*/ 1478280 w 3108960"/>
                  <a:gd name="connsiteY71" fmla="*/ 2340864 h 2377440"/>
                  <a:gd name="connsiteX72" fmla="*/ 1533144 w 3108960"/>
                  <a:gd name="connsiteY72" fmla="*/ 2350008 h 2377440"/>
                  <a:gd name="connsiteX73" fmla="*/ 1569720 w 3108960"/>
                  <a:gd name="connsiteY73" fmla="*/ 2337816 h 2377440"/>
                  <a:gd name="connsiteX74" fmla="*/ 1615440 w 3108960"/>
                  <a:gd name="connsiteY74" fmla="*/ 2246376 h 2377440"/>
                  <a:gd name="connsiteX75" fmla="*/ 1825752 w 3108960"/>
                  <a:gd name="connsiteY75" fmla="*/ 2036064 h 2377440"/>
                  <a:gd name="connsiteX76" fmla="*/ 1856232 w 3108960"/>
                  <a:gd name="connsiteY76" fmla="*/ 1987296 h 2377440"/>
                  <a:gd name="connsiteX77" fmla="*/ 1850136 w 3108960"/>
                  <a:gd name="connsiteY77" fmla="*/ 1959864 h 2377440"/>
                  <a:gd name="connsiteX78" fmla="*/ 1871472 w 3108960"/>
                  <a:gd name="connsiteY78" fmla="*/ 1935480 h 2377440"/>
                  <a:gd name="connsiteX79" fmla="*/ 1874520 w 3108960"/>
                  <a:gd name="connsiteY79" fmla="*/ 1889760 h 2377440"/>
                  <a:gd name="connsiteX80" fmla="*/ 1905000 w 3108960"/>
                  <a:gd name="connsiteY80" fmla="*/ 1859280 h 2377440"/>
                  <a:gd name="connsiteX81" fmla="*/ 1972056 w 3108960"/>
                  <a:gd name="connsiteY81" fmla="*/ 1856232 h 2377440"/>
                  <a:gd name="connsiteX82" fmla="*/ 2005584 w 3108960"/>
                  <a:gd name="connsiteY82" fmla="*/ 1804416 h 2377440"/>
                  <a:gd name="connsiteX83" fmla="*/ 2136648 w 3108960"/>
                  <a:gd name="connsiteY83" fmla="*/ 1652016 h 2377440"/>
                  <a:gd name="connsiteX84" fmla="*/ 2142744 w 3108960"/>
                  <a:gd name="connsiteY84" fmla="*/ 1621536 h 2377440"/>
                  <a:gd name="connsiteX85" fmla="*/ 2133600 w 3108960"/>
                  <a:gd name="connsiteY85" fmla="*/ 1578864 h 2377440"/>
                  <a:gd name="connsiteX86" fmla="*/ 2161032 w 3108960"/>
                  <a:gd name="connsiteY86" fmla="*/ 1536192 h 2377440"/>
                  <a:gd name="connsiteX87" fmla="*/ 2206752 w 3108960"/>
                  <a:gd name="connsiteY87" fmla="*/ 1542288 h 2377440"/>
                  <a:gd name="connsiteX88" fmla="*/ 2206752 w 3108960"/>
                  <a:gd name="connsiteY88" fmla="*/ 1542288 h 2377440"/>
                  <a:gd name="connsiteX89" fmla="*/ 2255520 w 3108960"/>
                  <a:gd name="connsiteY89" fmla="*/ 1548384 h 2377440"/>
                  <a:gd name="connsiteX90" fmla="*/ 2286000 w 3108960"/>
                  <a:gd name="connsiteY90" fmla="*/ 1581912 h 2377440"/>
                  <a:gd name="connsiteX91" fmla="*/ 2319528 w 3108960"/>
                  <a:gd name="connsiteY91" fmla="*/ 1557528 h 2377440"/>
                  <a:gd name="connsiteX92" fmla="*/ 2313432 w 3108960"/>
                  <a:gd name="connsiteY92" fmla="*/ 1496568 h 2377440"/>
                  <a:gd name="connsiteX93" fmla="*/ 2319528 w 3108960"/>
                  <a:gd name="connsiteY93" fmla="*/ 1450848 h 2377440"/>
                  <a:gd name="connsiteX94" fmla="*/ 2346960 w 3108960"/>
                  <a:gd name="connsiteY94" fmla="*/ 1432560 h 2377440"/>
                  <a:gd name="connsiteX95" fmla="*/ 2386584 w 3108960"/>
                  <a:gd name="connsiteY95" fmla="*/ 1438656 h 2377440"/>
                  <a:gd name="connsiteX96" fmla="*/ 2414016 w 3108960"/>
                  <a:gd name="connsiteY96" fmla="*/ 1402080 h 2377440"/>
                  <a:gd name="connsiteX97" fmla="*/ 2414016 w 3108960"/>
                  <a:gd name="connsiteY97" fmla="*/ 1356360 h 2377440"/>
                  <a:gd name="connsiteX98" fmla="*/ 2426208 w 3108960"/>
                  <a:gd name="connsiteY98" fmla="*/ 1328928 h 2377440"/>
                  <a:gd name="connsiteX99" fmla="*/ 2459736 w 3108960"/>
                  <a:gd name="connsiteY99" fmla="*/ 1322832 h 2377440"/>
                  <a:gd name="connsiteX100" fmla="*/ 2505456 w 3108960"/>
                  <a:gd name="connsiteY100" fmla="*/ 1362456 h 2377440"/>
                  <a:gd name="connsiteX101" fmla="*/ 2508504 w 3108960"/>
                  <a:gd name="connsiteY101" fmla="*/ 1405128 h 2377440"/>
                  <a:gd name="connsiteX102" fmla="*/ 2569464 w 3108960"/>
                  <a:gd name="connsiteY102" fmla="*/ 1426464 h 2377440"/>
                  <a:gd name="connsiteX103" fmla="*/ 2691384 w 3108960"/>
                  <a:gd name="connsiteY103" fmla="*/ 1429512 h 2377440"/>
                  <a:gd name="connsiteX104" fmla="*/ 2697480 w 3108960"/>
                  <a:gd name="connsiteY104" fmla="*/ 1411224 h 2377440"/>
                  <a:gd name="connsiteX105" fmla="*/ 2685288 w 3108960"/>
                  <a:gd name="connsiteY105" fmla="*/ 1353312 h 2377440"/>
                  <a:gd name="connsiteX106" fmla="*/ 2703576 w 3108960"/>
                  <a:gd name="connsiteY106" fmla="*/ 1335024 h 2377440"/>
                  <a:gd name="connsiteX107" fmla="*/ 2755392 w 3108960"/>
                  <a:gd name="connsiteY107" fmla="*/ 1304544 h 2377440"/>
                  <a:gd name="connsiteX108" fmla="*/ 2779776 w 3108960"/>
                  <a:gd name="connsiteY108" fmla="*/ 1271016 h 2377440"/>
                  <a:gd name="connsiteX109" fmla="*/ 2764536 w 3108960"/>
                  <a:gd name="connsiteY109" fmla="*/ 1231392 h 2377440"/>
                  <a:gd name="connsiteX110" fmla="*/ 2776728 w 3108960"/>
                  <a:gd name="connsiteY110" fmla="*/ 1158240 h 2377440"/>
                  <a:gd name="connsiteX111" fmla="*/ 2804160 w 3108960"/>
                  <a:gd name="connsiteY111" fmla="*/ 1146048 h 2377440"/>
                  <a:gd name="connsiteX112" fmla="*/ 2877312 w 3108960"/>
                  <a:gd name="connsiteY112" fmla="*/ 1155192 h 2377440"/>
                  <a:gd name="connsiteX113" fmla="*/ 2959608 w 3108960"/>
                  <a:gd name="connsiteY113" fmla="*/ 1139952 h 2377440"/>
                  <a:gd name="connsiteX114" fmla="*/ 3081528 w 3108960"/>
                  <a:gd name="connsiteY114" fmla="*/ 1097280 h 2377440"/>
                  <a:gd name="connsiteX115" fmla="*/ 3108960 w 3108960"/>
                  <a:gd name="connsiteY115" fmla="*/ 1069848 h 2377440"/>
                  <a:gd name="connsiteX116" fmla="*/ 3093720 w 3108960"/>
                  <a:gd name="connsiteY116" fmla="*/ 868680 h 2377440"/>
                  <a:gd name="connsiteX117" fmla="*/ 3078480 w 3108960"/>
                  <a:gd name="connsiteY117" fmla="*/ 853440 h 2377440"/>
                  <a:gd name="connsiteX118" fmla="*/ 2935224 w 3108960"/>
                  <a:gd name="connsiteY118" fmla="*/ 911352 h 2377440"/>
                  <a:gd name="connsiteX119" fmla="*/ 2880360 w 3108960"/>
                  <a:gd name="connsiteY119" fmla="*/ 914400 h 2377440"/>
                  <a:gd name="connsiteX120" fmla="*/ 2849880 w 3108960"/>
                  <a:gd name="connsiteY120" fmla="*/ 908304 h 2377440"/>
                  <a:gd name="connsiteX121" fmla="*/ 2667000 w 3108960"/>
                  <a:gd name="connsiteY121" fmla="*/ 826008 h 2377440"/>
                  <a:gd name="connsiteX122" fmla="*/ 2569464 w 3108960"/>
                  <a:gd name="connsiteY122" fmla="*/ 728472 h 2377440"/>
                  <a:gd name="connsiteX123" fmla="*/ 2493264 w 3108960"/>
                  <a:gd name="connsiteY123" fmla="*/ 667512 h 2377440"/>
                  <a:gd name="connsiteX124" fmla="*/ 2395728 w 3108960"/>
                  <a:gd name="connsiteY124" fmla="*/ 597408 h 2377440"/>
                  <a:gd name="connsiteX125" fmla="*/ 2368296 w 3108960"/>
                  <a:gd name="connsiteY125" fmla="*/ 563880 h 2377440"/>
                  <a:gd name="connsiteX126" fmla="*/ 2368296 w 3108960"/>
                  <a:gd name="connsiteY126" fmla="*/ 563880 h 2377440"/>
                  <a:gd name="connsiteX127" fmla="*/ 2295144 w 3108960"/>
                  <a:gd name="connsiteY127" fmla="*/ 563880 h 2377440"/>
                  <a:gd name="connsiteX128" fmla="*/ 2264664 w 3108960"/>
                  <a:gd name="connsiteY128" fmla="*/ 624840 h 2377440"/>
                  <a:gd name="connsiteX129" fmla="*/ 2264664 w 3108960"/>
                  <a:gd name="connsiteY129" fmla="*/ 743712 h 2377440"/>
                  <a:gd name="connsiteX130" fmla="*/ 2258568 w 3108960"/>
                  <a:gd name="connsiteY130" fmla="*/ 789432 h 2377440"/>
                  <a:gd name="connsiteX131" fmla="*/ 2173224 w 3108960"/>
                  <a:gd name="connsiteY131" fmla="*/ 807720 h 2377440"/>
                  <a:gd name="connsiteX132" fmla="*/ 2124456 w 3108960"/>
                  <a:gd name="connsiteY132" fmla="*/ 829056 h 2377440"/>
                  <a:gd name="connsiteX133" fmla="*/ 1975104 w 3108960"/>
                  <a:gd name="connsiteY133" fmla="*/ 1036320 h 2377440"/>
                  <a:gd name="connsiteX134" fmla="*/ 1831848 w 3108960"/>
                  <a:gd name="connsiteY134" fmla="*/ 1121664 h 2377440"/>
                  <a:gd name="connsiteX135" fmla="*/ 1795272 w 3108960"/>
                  <a:gd name="connsiteY135" fmla="*/ 1143000 h 2377440"/>
                  <a:gd name="connsiteX136" fmla="*/ 1764792 w 3108960"/>
                  <a:gd name="connsiteY136" fmla="*/ 1121664 h 2377440"/>
                  <a:gd name="connsiteX137" fmla="*/ 1697736 w 3108960"/>
                  <a:gd name="connsiteY137" fmla="*/ 1030224 h 2377440"/>
                  <a:gd name="connsiteX138" fmla="*/ 1679448 w 3108960"/>
                  <a:gd name="connsiteY138" fmla="*/ 1008888 h 2377440"/>
                  <a:gd name="connsiteX139" fmla="*/ 1466088 w 3108960"/>
                  <a:gd name="connsiteY139" fmla="*/ 1021080 h 2377440"/>
                  <a:gd name="connsiteX140" fmla="*/ 1444752 w 3108960"/>
                  <a:gd name="connsiteY140" fmla="*/ 1042416 h 2377440"/>
                  <a:gd name="connsiteX141" fmla="*/ 1374648 w 3108960"/>
                  <a:gd name="connsiteY141" fmla="*/ 966216 h 2377440"/>
                  <a:gd name="connsiteX142" fmla="*/ 1310640 w 3108960"/>
                  <a:gd name="connsiteY142" fmla="*/ 966216 h 2377440"/>
                  <a:gd name="connsiteX143" fmla="*/ 1267968 w 3108960"/>
                  <a:gd name="connsiteY143" fmla="*/ 966216 h 2377440"/>
                  <a:gd name="connsiteX144" fmla="*/ 1237488 w 3108960"/>
                  <a:gd name="connsiteY144" fmla="*/ 935736 h 2377440"/>
                  <a:gd name="connsiteX145" fmla="*/ 1231392 w 3108960"/>
                  <a:gd name="connsiteY145" fmla="*/ 877824 h 2377440"/>
                  <a:gd name="connsiteX146" fmla="*/ 1197864 w 3108960"/>
                  <a:gd name="connsiteY146" fmla="*/ 871728 h 2377440"/>
                  <a:gd name="connsiteX147" fmla="*/ 1161288 w 3108960"/>
                  <a:gd name="connsiteY147" fmla="*/ 886968 h 2377440"/>
                  <a:gd name="connsiteX148" fmla="*/ 978408 w 3108960"/>
                  <a:gd name="connsiteY148" fmla="*/ 710184 h 2377440"/>
                  <a:gd name="connsiteX149" fmla="*/ 969264 w 3108960"/>
                  <a:gd name="connsiteY149" fmla="*/ 682752 h 2377440"/>
                  <a:gd name="connsiteX150" fmla="*/ 978408 w 3108960"/>
                  <a:gd name="connsiteY150" fmla="*/ 588264 h 2377440"/>
                  <a:gd name="connsiteX151" fmla="*/ 990600 w 3108960"/>
                  <a:gd name="connsiteY151" fmla="*/ 548640 h 2377440"/>
                  <a:gd name="connsiteX152" fmla="*/ 993648 w 3108960"/>
                  <a:gd name="connsiteY152" fmla="*/ 512064 h 2377440"/>
                  <a:gd name="connsiteX153" fmla="*/ 966216 w 3108960"/>
                  <a:gd name="connsiteY153" fmla="*/ 490728 h 2377440"/>
                  <a:gd name="connsiteX154" fmla="*/ 902208 w 3108960"/>
                  <a:gd name="connsiteY154" fmla="*/ 499872 h 2377440"/>
                  <a:gd name="connsiteX155" fmla="*/ 795528 w 3108960"/>
                  <a:gd name="connsiteY155" fmla="*/ 502920 h 2377440"/>
                  <a:gd name="connsiteX156" fmla="*/ 774192 w 3108960"/>
                  <a:gd name="connsiteY156" fmla="*/ 493776 h 2377440"/>
                  <a:gd name="connsiteX157" fmla="*/ 728472 w 3108960"/>
                  <a:gd name="connsiteY157" fmla="*/ 426720 h 2377440"/>
                  <a:gd name="connsiteX158" fmla="*/ 697992 w 3108960"/>
                  <a:gd name="connsiteY158" fmla="*/ 411480 h 2377440"/>
                  <a:gd name="connsiteX159" fmla="*/ 667512 w 3108960"/>
                  <a:gd name="connsiteY159" fmla="*/ 374904 h 2377440"/>
                  <a:gd name="connsiteX160" fmla="*/ 627888 w 3108960"/>
                  <a:gd name="connsiteY160" fmla="*/ 371856 h 2377440"/>
                  <a:gd name="connsiteX161" fmla="*/ 579120 w 3108960"/>
                  <a:gd name="connsiteY161" fmla="*/ 359664 h 2377440"/>
                  <a:gd name="connsiteX162" fmla="*/ 566928 w 3108960"/>
                  <a:gd name="connsiteY162" fmla="*/ 347472 h 2377440"/>
                  <a:gd name="connsiteX163" fmla="*/ 563880 w 3108960"/>
                  <a:gd name="connsiteY163" fmla="*/ 304800 h 2377440"/>
                  <a:gd name="connsiteX164" fmla="*/ 536448 w 3108960"/>
                  <a:gd name="connsiteY164" fmla="*/ 271272 h 2377440"/>
                  <a:gd name="connsiteX165" fmla="*/ 542544 w 3108960"/>
                  <a:gd name="connsiteY165" fmla="*/ 155448 h 2377440"/>
                  <a:gd name="connsiteX166" fmla="*/ 518160 w 3108960"/>
                  <a:gd name="connsiteY166" fmla="*/ 115824 h 2377440"/>
                  <a:gd name="connsiteX167" fmla="*/ 487680 w 3108960"/>
                  <a:gd name="connsiteY167" fmla="*/ 124968 h 2377440"/>
                  <a:gd name="connsiteX168" fmla="*/ 448056 w 3108960"/>
                  <a:gd name="connsiteY168" fmla="*/ 164592 h 2377440"/>
                  <a:gd name="connsiteX169" fmla="*/ 420624 w 3108960"/>
                  <a:gd name="connsiteY169" fmla="*/ 167640 h 2377440"/>
                  <a:gd name="connsiteX170" fmla="*/ 396240 w 3108960"/>
                  <a:gd name="connsiteY170" fmla="*/ 158496 h 2377440"/>
                  <a:gd name="connsiteX171" fmla="*/ 387096 w 3108960"/>
                  <a:gd name="connsiteY171" fmla="*/ 140208 h 2377440"/>
                  <a:gd name="connsiteX172" fmla="*/ 286512 w 3108960"/>
                  <a:gd name="connsiteY172" fmla="*/ 27432 h 2377440"/>
                  <a:gd name="connsiteX173" fmla="*/ 240792 w 3108960"/>
                  <a:gd name="connsiteY173" fmla="*/ 0 h 2377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</a:cxnLst>
                <a:rect l="l" t="t" r="r" b="b"/>
                <a:pathLst>
                  <a:path w="3108960" h="2377440">
                    <a:moveTo>
                      <a:pt x="240792" y="0"/>
                    </a:moveTo>
                    <a:lnTo>
                      <a:pt x="240792" y="0"/>
                    </a:lnTo>
                    <a:lnTo>
                      <a:pt x="79248" y="18288"/>
                    </a:lnTo>
                    <a:lnTo>
                      <a:pt x="9144" y="106680"/>
                    </a:lnTo>
                    <a:lnTo>
                      <a:pt x="0" y="143256"/>
                    </a:lnTo>
                    <a:lnTo>
                      <a:pt x="24384" y="201168"/>
                    </a:lnTo>
                    <a:lnTo>
                      <a:pt x="24384" y="265176"/>
                    </a:lnTo>
                    <a:lnTo>
                      <a:pt x="42672" y="295656"/>
                    </a:lnTo>
                    <a:lnTo>
                      <a:pt x="106680" y="280416"/>
                    </a:lnTo>
                    <a:lnTo>
                      <a:pt x="140208" y="295656"/>
                    </a:lnTo>
                    <a:lnTo>
                      <a:pt x="167640" y="362712"/>
                    </a:lnTo>
                    <a:lnTo>
                      <a:pt x="170688" y="402336"/>
                    </a:lnTo>
                    <a:lnTo>
                      <a:pt x="185928" y="432816"/>
                    </a:lnTo>
                    <a:lnTo>
                      <a:pt x="170688" y="469392"/>
                    </a:lnTo>
                    <a:lnTo>
                      <a:pt x="179832" y="502920"/>
                    </a:lnTo>
                    <a:lnTo>
                      <a:pt x="222504" y="539496"/>
                    </a:lnTo>
                    <a:lnTo>
                      <a:pt x="237744" y="576072"/>
                    </a:lnTo>
                    <a:lnTo>
                      <a:pt x="228600" y="661416"/>
                    </a:lnTo>
                    <a:lnTo>
                      <a:pt x="237744" y="725424"/>
                    </a:lnTo>
                    <a:lnTo>
                      <a:pt x="326136" y="822960"/>
                    </a:lnTo>
                    <a:lnTo>
                      <a:pt x="374904" y="847344"/>
                    </a:lnTo>
                    <a:lnTo>
                      <a:pt x="402336" y="862584"/>
                    </a:lnTo>
                    <a:lnTo>
                      <a:pt x="420624" y="905256"/>
                    </a:lnTo>
                    <a:lnTo>
                      <a:pt x="429768" y="935736"/>
                    </a:lnTo>
                    <a:lnTo>
                      <a:pt x="423672" y="1011936"/>
                    </a:lnTo>
                    <a:lnTo>
                      <a:pt x="423672" y="1176528"/>
                    </a:lnTo>
                    <a:lnTo>
                      <a:pt x="384048" y="1246632"/>
                    </a:lnTo>
                    <a:lnTo>
                      <a:pt x="362712" y="1310640"/>
                    </a:lnTo>
                    <a:lnTo>
                      <a:pt x="365760" y="1356360"/>
                    </a:lnTo>
                    <a:lnTo>
                      <a:pt x="420624" y="1447800"/>
                    </a:lnTo>
                    <a:lnTo>
                      <a:pt x="420624" y="1496568"/>
                    </a:lnTo>
                    <a:lnTo>
                      <a:pt x="393192" y="1508760"/>
                    </a:lnTo>
                    <a:lnTo>
                      <a:pt x="304800" y="1499616"/>
                    </a:lnTo>
                    <a:lnTo>
                      <a:pt x="277368" y="1517904"/>
                    </a:lnTo>
                    <a:lnTo>
                      <a:pt x="207264" y="1609344"/>
                    </a:lnTo>
                    <a:lnTo>
                      <a:pt x="213360" y="1658112"/>
                    </a:lnTo>
                    <a:lnTo>
                      <a:pt x="274320" y="1670304"/>
                    </a:lnTo>
                    <a:lnTo>
                      <a:pt x="316992" y="1676400"/>
                    </a:lnTo>
                    <a:lnTo>
                      <a:pt x="371856" y="1670304"/>
                    </a:lnTo>
                    <a:lnTo>
                      <a:pt x="448056" y="1780032"/>
                    </a:lnTo>
                    <a:lnTo>
                      <a:pt x="487680" y="1807464"/>
                    </a:lnTo>
                    <a:lnTo>
                      <a:pt x="569976" y="1792224"/>
                    </a:lnTo>
                    <a:lnTo>
                      <a:pt x="649224" y="1780032"/>
                    </a:lnTo>
                    <a:lnTo>
                      <a:pt x="676656" y="1761744"/>
                    </a:lnTo>
                    <a:lnTo>
                      <a:pt x="758952" y="1758696"/>
                    </a:lnTo>
                    <a:lnTo>
                      <a:pt x="847344" y="1780032"/>
                    </a:lnTo>
                    <a:lnTo>
                      <a:pt x="874776" y="1780032"/>
                    </a:lnTo>
                    <a:lnTo>
                      <a:pt x="932688" y="1816608"/>
                    </a:lnTo>
                    <a:lnTo>
                      <a:pt x="926592" y="1874520"/>
                    </a:lnTo>
                    <a:lnTo>
                      <a:pt x="935736" y="1908048"/>
                    </a:lnTo>
                    <a:lnTo>
                      <a:pt x="999744" y="1990344"/>
                    </a:lnTo>
                    <a:lnTo>
                      <a:pt x="1030224" y="2005584"/>
                    </a:lnTo>
                    <a:lnTo>
                      <a:pt x="1042416" y="2017776"/>
                    </a:lnTo>
                    <a:lnTo>
                      <a:pt x="1063752" y="2057400"/>
                    </a:lnTo>
                    <a:lnTo>
                      <a:pt x="1045464" y="2100072"/>
                    </a:lnTo>
                    <a:lnTo>
                      <a:pt x="1048512" y="2124456"/>
                    </a:lnTo>
                    <a:lnTo>
                      <a:pt x="1072896" y="2148840"/>
                    </a:lnTo>
                    <a:lnTo>
                      <a:pt x="1082040" y="2197608"/>
                    </a:lnTo>
                    <a:lnTo>
                      <a:pt x="1057656" y="2240280"/>
                    </a:lnTo>
                    <a:lnTo>
                      <a:pt x="1069848" y="2276856"/>
                    </a:lnTo>
                    <a:lnTo>
                      <a:pt x="1118616" y="2279904"/>
                    </a:lnTo>
                    <a:lnTo>
                      <a:pt x="1164336" y="2218944"/>
                    </a:lnTo>
                    <a:lnTo>
                      <a:pt x="1194816" y="2200656"/>
                    </a:lnTo>
                    <a:lnTo>
                      <a:pt x="1264920" y="2197608"/>
                    </a:lnTo>
                    <a:lnTo>
                      <a:pt x="1301496" y="2176272"/>
                    </a:lnTo>
                    <a:lnTo>
                      <a:pt x="1350264" y="2164080"/>
                    </a:lnTo>
                    <a:lnTo>
                      <a:pt x="1441704" y="2246376"/>
                    </a:lnTo>
                    <a:lnTo>
                      <a:pt x="1429512" y="2286000"/>
                    </a:lnTo>
                    <a:lnTo>
                      <a:pt x="1414272" y="2319528"/>
                    </a:lnTo>
                    <a:lnTo>
                      <a:pt x="1389888" y="2365248"/>
                    </a:lnTo>
                    <a:lnTo>
                      <a:pt x="1420368" y="2377440"/>
                    </a:lnTo>
                    <a:lnTo>
                      <a:pt x="1478280" y="2340864"/>
                    </a:lnTo>
                    <a:lnTo>
                      <a:pt x="1533144" y="2350008"/>
                    </a:lnTo>
                    <a:lnTo>
                      <a:pt x="1569720" y="2337816"/>
                    </a:lnTo>
                    <a:lnTo>
                      <a:pt x="1615440" y="2246376"/>
                    </a:lnTo>
                    <a:lnTo>
                      <a:pt x="1825752" y="2036064"/>
                    </a:lnTo>
                    <a:lnTo>
                      <a:pt x="1856232" y="1987296"/>
                    </a:lnTo>
                    <a:lnTo>
                      <a:pt x="1850136" y="1959864"/>
                    </a:lnTo>
                    <a:lnTo>
                      <a:pt x="1871472" y="1935480"/>
                    </a:lnTo>
                    <a:lnTo>
                      <a:pt x="1874520" y="1889760"/>
                    </a:lnTo>
                    <a:lnTo>
                      <a:pt x="1905000" y="1859280"/>
                    </a:lnTo>
                    <a:lnTo>
                      <a:pt x="1972056" y="1856232"/>
                    </a:lnTo>
                    <a:lnTo>
                      <a:pt x="2005584" y="1804416"/>
                    </a:lnTo>
                    <a:lnTo>
                      <a:pt x="2136648" y="1652016"/>
                    </a:lnTo>
                    <a:lnTo>
                      <a:pt x="2142744" y="1621536"/>
                    </a:lnTo>
                    <a:lnTo>
                      <a:pt x="2133600" y="1578864"/>
                    </a:lnTo>
                    <a:lnTo>
                      <a:pt x="2161032" y="1536192"/>
                    </a:lnTo>
                    <a:lnTo>
                      <a:pt x="2206752" y="1542288"/>
                    </a:lnTo>
                    <a:lnTo>
                      <a:pt x="2206752" y="1542288"/>
                    </a:lnTo>
                    <a:lnTo>
                      <a:pt x="2255520" y="1548384"/>
                    </a:lnTo>
                    <a:lnTo>
                      <a:pt x="2286000" y="1581912"/>
                    </a:lnTo>
                    <a:lnTo>
                      <a:pt x="2319528" y="1557528"/>
                    </a:lnTo>
                    <a:lnTo>
                      <a:pt x="2313432" y="1496568"/>
                    </a:lnTo>
                    <a:lnTo>
                      <a:pt x="2319528" y="1450848"/>
                    </a:lnTo>
                    <a:lnTo>
                      <a:pt x="2346960" y="1432560"/>
                    </a:lnTo>
                    <a:lnTo>
                      <a:pt x="2386584" y="1438656"/>
                    </a:lnTo>
                    <a:lnTo>
                      <a:pt x="2414016" y="1402080"/>
                    </a:lnTo>
                    <a:lnTo>
                      <a:pt x="2414016" y="1356360"/>
                    </a:lnTo>
                    <a:lnTo>
                      <a:pt x="2426208" y="1328928"/>
                    </a:lnTo>
                    <a:lnTo>
                      <a:pt x="2459736" y="1322832"/>
                    </a:lnTo>
                    <a:lnTo>
                      <a:pt x="2505456" y="1362456"/>
                    </a:lnTo>
                    <a:lnTo>
                      <a:pt x="2508504" y="1405128"/>
                    </a:lnTo>
                    <a:lnTo>
                      <a:pt x="2569464" y="1426464"/>
                    </a:lnTo>
                    <a:lnTo>
                      <a:pt x="2691384" y="1429512"/>
                    </a:lnTo>
                    <a:lnTo>
                      <a:pt x="2697480" y="1411224"/>
                    </a:lnTo>
                    <a:lnTo>
                      <a:pt x="2685288" y="1353312"/>
                    </a:lnTo>
                    <a:lnTo>
                      <a:pt x="2703576" y="1335024"/>
                    </a:lnTo>
                    <a:lnTo>
                      <a:pt x="2755392" y="1304544"/>
                    </a:lnTo>
                    <a:lnTo>
                      <a:pt x="2779776" y="1271016"/>
                    </a:lnTo>
                    <a:lnTo>
                      <a:pt x="2764536" y="1231392"/>
                    </a:lnTo>
                    <a:lnTo>
                      <a:pt x="2776728" y="1158240"/>
                    </a:lnTo>
                    <a:lnTo>
                      <a:pt x="2804160" y="1146048"/>
                    </a:lnTo>
                    <a:lnTo>
                      <a:pt x="2877312" y="1155192"/>
                    </a:lnTo>
                    <a:lnTo>
                      <a:pt x="2959608" y="1139952"/>
                    </a:lnTo>
                    <a:lnTo>
                      <a:pt x="3081528" y="1097280"/>
                    </a:lnTo>
                    <a:lnTo>
                      <a:pt x="3108960" y="1069848"/>
                    </a:lnTo>
                    <a:lnTo>
                      <a:pt x="3093720" y="868680"/>
                    </a:lnTo>
                    <a:lnTo>
                      <a:pt x="3078480" y="853440"/>
                    </a:lnTo>
                    <a:lnTo>
                      <a:pt x="2935224" y="911352"/>
                    </a:lnTo>
                    <a:lnTo>
                      <a:pt x="2880360" y="914400"/>
                    </a:lnTo>
                    <a:lnTo>
                      <a:pt x="2849880" y="908304"/>
                    </a:lnTo>
                    <a:lnTo>
                      <a:pt x="2667000" y="826008"/>
                    </a:lnTo>
                    <a:lnTo>
                      <a:pt x="2569464" y="728472"/>
                    </a:lnTo>
                    <a:lnTo>
                      <a:pt x="2493264" y="667512"/>
                    </a:lnTo>
                    <a:lnTo>
                      <a:pt x="2395728" y="597408"/>
                    </a:lnTo>
                    <a:lnTo>
                      <a:pt x="2368296" y="563880"/>
                    </a:lnTo>
                    <a:lnTo>
                      <a:pt x="2368296" y="563880"/>
                    </a:lnTo>
                    <a:lnTo>
                      <a:pt x="2295144" y="563880"/>
                    </a:lnTo>
                    <a:lnTo>
                      <a:pt x="2264664" y="624840"/>
                    </a:lnTo>
                    <a:lnTo>
                      <a:pt x="2264664" y="743712"/>
                    </a:lnTo>
                    <a:lnTo>
                      <a:pt x="2258568" y="789432"/>
                    </a:lnTo>
                    <a:lnTo>
                      <a:pt x="2173224" y="807720"/>
                    </a:lnTo>
                    <a:lnTo>
                      <a:pt x="2124456" y="829056"/>
                    </a:lnTo>
                    <a:lnTo>
                      <a:pt x="1975104" y="1036320"/>
                    </a:lnTo>
                    <a:lnTo>
                      <a:pt x="1831848" y="1121664"/>
                    </a:lnTo>
                    <a:lnTo>
                      <a:pt x="1795272" y="1143000"/>
                    </a:lnTo>
                    <a:lnTo>
                      <a:pt x="1764792" y="1121664"/>
                    </a:lnTo>
                    <a:lnTo>
                      <a:pt x="1697736" y="1030224"/>
                    </a:lnTo>
                    <a:lnTo>
                      <a:pt x="1679448" y="1008888"/>
                    </a:lnTo>
                    <a:lnTo>
                      <a:pt x="1466088" y="1021080"/>
                    </a:lnTo>
                    <a:lnTo>
                      <a:pt x="1444752" y="1042416"/>
                    </a:lnTo>
                    <a:lnTo>
                      <a:pt x="1374648" y="966216"/>
                    </a:lnTo>
                    <a:lnTo>
                      <a:pt x="1310640" y="966216"/>
                    </a:lnTo>
                    <a:lnTo>
                      <a:pt x="1267968" y="966216"/>
                    </a:lnTo>
                    <a:lnTo>
                      <a:pt x="1237488" y="935736"/>
                    </a:lnTo>
                    <a:lnTo>
                      <a:pt x="1231392" y="877824"/>
                    </a:lnTo>
                    <a:lnTo>
                      <a:pt x="1197864" y="871728"/>
                    </a:lnTo>
                    <a:lnTo>
                      <a:pt x="1161288" y="886968"/>
                    </a:lnTo>
                    <a:lnTo>
                      <a:pt x="978408" y="710184"/>
                    </a:lnTo>
                    <a:lnTo>
                      <a:pt x="969264" y="682752"/>
                    </a:lnTo>
                    <a:lnTo>
                      <a:pt x="978408" y="588264"/>
                    </a:lnTo>
                    <a:lnTo>
                      <a:pt x="990600" y="548640"/>
                    </a:lnTo>
                    <a:lnTo>
                      <a:pt x="993648" y="512064"/>
                    </a:lnTo>
                    <a:lnTo>
                      <a:pt x="966216" y="490728"/>
                    </a:lnTo>
                    <a:lnTo>
                      <a:pt x="902208" y="499872"/>
                    </a:lnTo>
                    <a:lnTo>
                      <a:pt x="795528" y="502920"/>
                    </a:lnTo>
                    <a:lnTo>
                      <a:pt x="774192" y="493776"/>
                    </a:lnTo>
                    <a:lnTo>
                      <a:pt x="728472" y="426720"/>
                    </a:lnTo>
                    <a:lnTo>
                      <a:pt x="697992" y="411480"/>
                    </a:lnTo>
                    <a:lnTo>
                      <a:pt x="667512" y="374904"/>
                    </a:lnTo>
                    <a:lnTo>
                      <a:pt x="627888" y="371856"/>
                    </a:lnTo>
                    <a:lnTo>
                      <a:pt x="579120" y="359664"/>
                    </a:lnTo>
                    <a:lnTo>
                      <a:pt x="566928" y="347472"/>
                    </a:lnTo>
                    <a:lnTo>
                      <a:pt x="563880" y="304800"/>
                    </a:lnTo>
                    <a:lnTo>
                      <a:pt x="536448" y="271272"/>
                    </a:lnTo>
                    <a:lnTo>
                      <a:pt x="542544" y="155448"/>
                    </a:lnTo>
                    <a:lnTo>
                      <a:pt x="518160" y="115824"/>
                    </a:lnTo>
                    <a:lnTo>
                      <a:pt x="487680" y="124968"/>
                    </a:lnTo>
                    <a:lnTo>
                      <a:pt x="448056" y="164592"/>
                    </a:lnTo>
                    <a:lnTo>
                      <a:pt x="420624" y="167640"/>
                    </a:lnTo>
                    <a:lnTo>
                      <a:pt x="396240" y="158496"/>
                    </a:lnTo>
                    <a:lnTo>
                      <a:pt x="387096" y="140208"/>
                    </a:lnTo>
                    <a:lnTo>
                      <a:pt x="286512" y="27432"/>
                    </a:lnTo>
                    <a:lnTo>
                      <a:pt x="240792" y="0"/>
                    </a:lnTo>
                    <a:close/>
                  </a:path>
                </a:pathLst>
              </a:custGeom>
              <a:solidFill>
                <a:srgbClr val="73FEFF"/>
              </a:solidFill>
              <a:ln w="63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7" name="강북구">
                <a:extLst>
                  <a:ext uri="{FF2B5EF4-FFF2-40B4-BE49-F238E27FC236}">
                    <a16:creationId xmlns:a16="http://schemas.microsoft.com/office/drawing/2014/main" id="{7D92B392-EA6E-034B-8AE8-4111CB5FF6A2}"/>
                  </a:ext>
                </a:extLst>
              </p:cNvPr>
              <p:cNvSpPr/>
              <p:nvPr/>
            </p:nvSpPr>
            <p:spPr>
              <a:xfrm>
                <a:off x="8961547" y="1877365"/>
                <a:ext cx="903383" cy="1236972"/>
              </a:xfrm>
              <a:custGeom>
                <a:avLst/>
                <a:gdLst>
                  <a:gd name="connsiteX0" fmla="*/ 889000 w 2214880"/>
                  <a:gd name="connsiteY0" fmla="*/ 60960 h 3032760"/>
                  <a:gd name="connsiteX1" fmla="*/ 650240 w 2214880"/>
                  <a:gd name="connsiteY1" fmla="*/ 0 h 3032760"/>
                  <a:gd name="connsiteX2" fmla="*/ 426720 w 2214880"/>
                  <a:gd name="connsiteY2" fmla="*/ 238760 h 3032760"/>
                  <a:gd name="connsiteX3" fmla="*/ 406400 w 2214880"/>
                  <a:gd name="connsiteY3" fmla="*/ 274320 h 3032760"/>
                  <a:gd name="connsiteX4" fmla="*/ 406400 w 2214880"/>
                  <a:gd name="connsiteY4" fmla="*/ 330200 h 3032760"/>
                  <a:gd name="connsiteX5" fmla="*/ 431800 w 2214880"/>
                  <a:gd name="connsiteY5" fmla="*/ 365760 h 3032760"/>
                  <a:gd name="connsiteX6" fmla="*/ 431800 w 2214880"/>
                  <a:gd name="connsiteY6" fmla="*/ 436880 h 3032760"/>
                  <a:gd name="connsiteX7" fmla="*/ 452120 w 2214880"/>
                  <a:gd name="connsiteY7" fmla="*/ 487680 h 3032760"/>
                  <a:gd name="connsiteX8" fmla="*/ 467360 w 2214880"/>
                  <a:gd name="connsiteY8" fmla="*/ 802640 h 3032760"/>
                  <a:gd name="connsiteX9" fmla="*/ 436880 w 2214880"/>
                  <a:gd name="connsiteY9" fmla="*/ 838200 h 3032760"/>
                  <a:gd name="connsiteX10" fmla="*/ 299720 w 2214880"/>
                  <a:gd name="connsiteY10" fmla="*/ 919480 h 3032760"/>
                  <a:gd name="connsiteX11" fmla="*/ 254000 w 2214880"/>
                  <a:gd name="connsiteY11" fmla="*/ 975360 h 3032760"/>
                  <a:gd name="connsiteX12" fmla="*/ 213360 w 2214880"/>
                  <a:gd name="connsiteY12" fmla="*/ 1036320 h 3032760"/>
                  <a:gd name="connsiteX13" fmla="*/ 167640 w 2214880"/>
                  <a:gd name="connsiteY13" fmla="*/ 1102360 h 3032760"/>
                  <a:gd name="connsiteX14" fmla="*/ 0 w 2214880"/>
                  <a:gd name="connsiteY14" fmla="*/ 1193800 h 3032760"/>
                  <a:gd name="connsiteX15" fmla="*/ 0 w 2214880"/>
                  <a:gd name="connsiteY15" fmla="*/ 1234440 h 3032760"/>
                  <a:gd name="connsiteX16" fmla="*/ 66040 w 2214880"/>
                  <a:gd name="connsiteY16" fmla="*/ 1366520 h 3032760"/>
                  <a:gd name="connsiteX17" fmla="*/ 127000 w 2214880"/>
                  <a:gd name="connsiteY17" fmla="*/ 1595120 h 3032760"/>
                  <a:gd name="connsiteX18" fmla="*/ 187960 w 2214880"/>
                  <a:gd name="connsiteY18" fmla="*/ 1762760 h 3032760"/>
                  <a:gd name="connsiteX19" fmla="*/ 187960 w 2214880"/>
                  <a:gd name="connsiteY19" fmla="*/ 1920240 h 3032760"/>
                  <a:gd name="connsiteX20" fmla="*/ 198120 w 2214880"/>
                  <a:gd name="connsiteY20" fmla="*/ 1950720 h 3032760"/>
                  <a:gd name="connsiteX21" fmla="*/ 314960 w 2214880"/>
                  <a:gd name="connsiteY21" fmla="*/ 2072640 h 3032760"/>
                  <a:gd name="connsiteX22" fmla="*/ 350520 w 2214880"/>
                  <a:gd name="connsiteY22" fmla="*/ 2072640 h 3032760"/>
                  <a:gd name="connsiteX23" fmla="*/ 391160 w 2214880"/>
                  <a:gd name="connsiteY23" fmla="*/ 2037080 h 3032760"/>
                  <a:gd name="connsiteX24" fmla="*/ 502920 w 2214880"/>
                  <a:gd name="connsiteY24" fmla="*/ 2103120 h 3032760"/>
                  <a:gd name="connsiteX25" fmla="*/ 518160 w 2214880"/>
                  <a:gd name="connsiteY25" fmla="*/ 2164080 h 3032760"/>
                  <a:gd name="connsiteX26" fmla="*/ 508000 w 2214880"/>
                  <a:gd name="connsiteY26" fmla="*/ 2235200 h 3032760"/>
                  <a:gd name="connsiteX27" fmla="*/ 518160 w 2214880"/>
                  <a:gd name="connsiteY27" fmla="*/ 2275840 h 3032760"/>
                  <a:gd name="connsiteX28" fmla="*/ 574040 w 2214880"/>
                  <a:gd name="connsiteY28" fmla="*/ 2306320 h 3032760"/>
                  <a:gd name="connsiteX29" fmla="*/ 619760 w 2214880"/>
                  <a:gd name="connsiteY29" fmla="*/ 2316480 h 3032760"/>
                  <a:gd name="connsiteX30" fmla="*/ 711200 w 2214880"/>
                  <a:gd name="connsiteY30" fmla="*/ 2407920 h 3032760"/>
                  <a:gd name="connsiteX31" fmla="*/ 772160 w 2214880"/>
                  <a:gd name="connsiteY31" fmla="*/ 2438400 h 3032760"/>
                  <a:gd name="connsiteX32" fmla="*/ 853440 w 2214880"/>
                  <a:gd name="connsiteY32" fmla="*/ 2418080 h 3032760"/>
                  <a:gd name="connsiteX33" fmla="*/ 899160 w 2214880"/>
                  <a:gd name="connsiteY33" fmla="*/ 2418080 h 3032760"/>
                  <a:gd name="connsiteX34" fmla="*/ 960120 w 2214880"/>
                  <a:gd name="connsiteY34" fmla="*/ 2484120 h 3032760"/>
                  <a:gd name="connsiteX35" fmla="*/ 965200 w 2214880"/>
                  <a:gd name="connsiteY35" fmla="*/ 2534920 h 3032760"/>
                  <a:gd name="connsiteX36" fmla="*/ 949960 w 2214880"/>
                  <a:gd name="connsiteY36" fmla="*/ 2575560 h 3032760"/>
                  <a:gd name="connsiteX37" fmla="*/ 960120 w 2214880"/>
                  <a:gd name="connsiteY37" fmla="*/ 2646680 h 3032760"/>
                  <a:gd name="connsiteX38" fmla="*/ 990600 w 2214880"/>
                  <a:gd name="connsiteY38" fmla="*/ 2702560 h 3032760"/>
                  <a:gd name="connsiteX39" fmla="*/ 1066800 w 2214880"/>
                  <a:gd name="connsiteY39" fmla="*/ 2794000 h 3032760"/>
                  <a:gd name="connsiteX40" fmla="*/ 1117600 w 2214880"/>
                  <a:gd name="connsiteY40" fmla="*/ 2799080 h 3032760"/>
                  <a:gd name="connsiteX41" fmla="*/ 1153160 w 2214880"/>
                  <a:gd name="connsiteY41" fmla="*/ 2799080 h 3032760"/>
                  <a:gd name="connsiteX42" fmla="*/ 1193800 w 2214880"/>
                  <a:gd name="connsiteY42" fmla="*/ 2839720 h 3032760"/>
                  <a:gd name="connsiteX43" fmla="*/ 1198880 w 2214880"/>
                  <a:gd name="connsiteY43" fmla="*/ 2875280 h 3032760"/>
                  <a:gd name="connsiteX44" fmla="*/ 1259840 w 2214880"/>
                  <a:gd name="connsiteY44" fmla="*/ 2890520 h 3032760"/>
                  <a:gd name="connsiteX45" fmla="*/ 1290320 w 2214880"/>
                  <a:gd name="connsiteY45" fmla="*/ 2885440 h 3032760"/>
                  <a:gd name="connsiteX46" fmla="*/ 1341120 w 2214880"/>
                  <a:gd name="connsiteY46" fmla="*/ 2936240 h 3032760"/>
                  <a:gd name="connsiteX47" fmla="*/ 1402080 w 2214880"/>
                  <a:gd name="connsiteY47" fmla="*/ 2936240 h 3032760"/>
                  <a:gd name="connsiteX48" fmla="*/ 1569720 w 2214880"/>
                  <a:gd name="connsiteY48" fmla="*/ 2931160 h 3032760"/>
                  <a:gd name="connsiteX49" fmla="*/ 1595120 w 2214880"/>
                  <a:gd name="connsiteY49" fmla="*/ 2921000 h 3032760"/>
                  <a:gd name="connsiteX50" fmla="*/ 1651000 w 2214880"/>
                  <a:gd name="connsiteY50" fmla="*/ 2946400 h 3032760"/>
                  <a:gd name="connsiteX51" fmla="*/ 1671320 w 2214880"/>
                  <a:gd name="connsiteY51" fmla="*/ 3002280 h 3032760"/>
                  <a:gd name="connsiteX52" fmla="*/ 1686560 w 2214880"/>
                  <a:gd name="connsiteY52" fmla="*/ 3032760 h 3032760"/>
                  <a:gd name="connsiteX53" fmla="*/ 1778000 w 2214880"/>
                  <a:gd name="connsiteY53" fmla="*/ 2981960 h 3032760"/>
                  <a:gd name="connsiteX54" fmla="*/ 1823720 w 2214880"/>
                  <a:gd name="connsiteY54" fmla="*/ 2921000 h 3032760"/>
                  <a:gd name="connsiteX55" fmla="*/ 1960880 w 2214880"/>
                  <a:gd name="connsiteY55" fmla="*/ 2763520 h 3032760"/>
                  <a:gd name="connsiteX56" fmla="*/ 2001520 w 2214880"/>
                  <a:gd name="connsiteY56" fmla="*/ 2733040 h 3032760"/>
                  <a:gd name="connsiteX57" fmla="*/ 2057400 w 2214880"/>
                  <a:gd name="connsiteY57" fmla="*/ 2727960 h 3032760"/>
                  <a:gd name="connsiteX58" fmla="*/ 2062480 w 2214880"/>
                  <a:gd name="connsiteY58" fmla="*/ 2672080 h 3032760"/>
                  <a:gd name="connsiteX59" fmla="*/ 2047240 w 2214880"/>
                  <a:gd name="connsiteY59" fmla="*/ 2651760 h 3032760"/>
                  <a:gd name="connsiteX60" fmla="*/ 2108200 w 2214880"/>
                  <a:gd name="connsiteY60" fmla="*/ 2519680 h 3032760"/>
                  <a:gd name="connsiteX61" fmla="*/ 2214880 w 2214880"/>
                  <a:gd name="connsiteY61" fmla="*/ 2468880 h 3032760"/>
                  <a:gd name="connsiteX62" fmla="*/ 2199640 w 2214880"/>
                  <a:gd name="connsiteY62" fmla="*/ 2433320 h 3032760"/>
                  <a:gd name="connsiteX63" fmla="*/ 2148840 w 2214880"/>
                  <a:gd name="connsiteY63" fmla="*/ 2382520 h 3032760"/>
                  <a:gd name="connsiteX64" fmla="*/ 2072640 w 2214880"/>
                  <a:gd name="connsiteY64" fmla="*/ 2382520 h 3032760"/>
                  <a:gd name="connsiteX65" fmla="*/ 2011680 w 2214880"/>
                  <a:gd name="connsiteY65" fmla="*/ 2341880 h 3032760"/>
                  <a:gd name="connsiteX66" fmla="*/ 1971040 w 2214880"/>
                  <a:gd name="connsiteY66" fmla="*/ 2250440 h 3032760"/>
                  <a:gd name="connsiteX67" fmla="*/ 1950720 w 2214880"/>
                  <a:gd name="connsiteY67" fmla="*/ 2204720 h 3032760"/>
                  <a:gd name="connsiteX68" fmla="*/ 1894840 w 2214880"/>
                  <a:gd name="connsiteY68" fmla="*/ 2194560 h 3032760"/>
                  <a:gd name="connsiteX69" fmla="*/ 1869440 w 2214880"/>
                  <a:gd name="connsiteY69" fmla="*/ 2159000 h 3032760"/>
                  <a:gd name="connsiteX70" fmla="*/ 1869440 w 2214880"/>
                  <a:gd name="connsiteY70" fmla="*/ 2006600 h 3032760"/>
                  <a:gd name="connsiteX71" fmla="*/ 1864360 w 2214880"/>
                  <a:gd name="connsiteY71" fmla="*/ 1960880 h 3032760"/>
                  <a:gd name="connsiteX72" fmla="*/ 1808480 w 2214880"/>
                  <a:gd name="connsiteY72" fmla="*/ 1960880 h 3032760"/>
                  <a:gd name="connsiteX73" fmla="*/ 1732280 w 2214880"/>
                  <a:gd name="connsiteY73" fmla="*/ 1930400 h 3032760"/>
                  <a:gd name="connsiteX74" fmla="*/ 1686560 w 2214880"/>
                  <a:gd name="connsiteY74" fmla="*/ 1864360 h 3032760"/>
                  <a:gd name="connsiteX75" fmla="*/ 1676400 w 2214880"/>
                  <a:gd name="connsiteY75" fmla="*/ 1818640 h 3032760"/>
                  <a:gd name="connsiteX76" fmla="*/ 1676400 w 2214880"/>
                  <a:gd name="connsiteY76" fmla="*/ 1767840 h 3032760"/>
                  <a:gd name="connsiteX77" fmla="*/ 1645920 w 2214880"/>
                  <a:gd name="connsiteY77" fmla="*/ 1752600 h 3032760"/>
                  <a:gd name="connsiteX78" fmla="*/ 1595120 w 2214880"/>
                  <a:gd name="connsiteY78" fmla="*/ 1752600 h 3032760"/>
                  <a:gd name="connsiteX79" fmla="*/ 1539240 w 2214880"/>
                  <a:gd name="connsiteY79" fmla="*/ 1757680 h 3032760"/>
                  <a:gd name="connsiteX80" fmla="*/ 1452880 w 2214880"/>
                  <a:gd name="connsiteY80" fmla="*/ 1686560 h 3032760"/>
                  <a:gd name="connsiteX81" fmla="*/ 1452880 w 2214880"/>
                  <a:gd name="connsiteY81" fmla="*/ 1610360 h 3032760"/>
                  <a:gd name="connsiteX82" fmla="*/ 1452880 w 2214880"/>
                  <a:gd name="connsiteY82" fmla="*/ 1559560 h 3032760"/>
                  <a:gd name="connsiteX83" fmla="*/ 1397000 w 2214880"/>
                  <a:gd name="connsiteY83" fmla="*/ 1503680 h 3032760"/>
                  <a:gd name="connsiteX84" fmla="*/ 1320800 w 2214880"/>
                  <a:gd name="connsiteY84" fmla="*/ 1488440 h 3032760"/>
                  <a:gd name="connsiteX85" fmla="*/ 1275080 w 2214880"/>
                  <a:gd name="connsiteY85" fmla="*/ 1518920 h 3032760"/>
                  <a:gd name="connsiteX86" fmla="*/ 1259840 w 2214880"/>
                  <a:gd name="connsiteY86" fmla="*/ 1539240 h 3032760"/>
                  <a:gd name="connsiteX87" fmla="*/ 1224280 w 2214880"/>
                  <a:gd name="connsiteY87" fmla="*/ 1539240 h 3032760"/>
                  <a:gd name="connsiteX88" fmla="*/ 1193800 w 2214880"/>
                  <a:gd name="connsiteY88" fmla="*/ 1483360 h 3032760"/>
                  <a:gd name="connsiteX89" fmla="*/ 1163320 w 2214880"/>
                  <a:gd name="connsiteY89" fmla="*/ 1478280 h 3032760"/>
                  <a:gd name="connsiteX90" fmla="*/ 1122680 w 2214880"/>
                  <a:gd name="connsiteY90" fmla="*/ 1478280 h 3032760"/>
                  <a:gd name="connsiteX91" fmla="*/ 1046480 w 2214880"/>
                  <a:gd name="connsiteY91" fmla="*/ 1427480 h 3032760"/>
                  <a:gd name="connsiteX92" fmla="*/ 1036320 w 2214880"/>
                  <a:gd name="connsiteY92" fmla="*/ 1214120 h 3032760"/>
                  <a:gd name="connsiteX93" fmla="*/ 1066800 w 2214880"/>
                  <a:gd name="connsiteY93" fmla="*/ 1158240 h 3032760"/>
                  <a:gd name="connsiteX94" fmla="*/ 1061720 w 2214880"/>
                  <a:gd name="connsiteY94" fmla="*/ 1036320 h 3032760"/>
                  <a:gd name="connsiteX95" fmla="*/ 1122680 w 2214880"/>
                  <a:gd name="connsiteY95" fmla="*/ 960120 h 3032760"/>
                  <a:gd name="connsiteX96" fmla="*/ 1122680 w 2214880"/>
                  <a:gd name="connsiteY96" fmla="*/ 843280 h 3032760"/>
                  <a:gd name="connsiteX97" fmla="*/ 1148080 w 2214880"/>
                  <a:gd name="connsiteY97" fmla="*/ 762000 h 3032760"/>
                  <a:gd name="connsiteX98" fmla="*/ 1153160 w 2214880"/>
                  <a:gd name="connsiteY98" fmla="*/ 711200 h 3032760"/>
                  <a:gd name="connsiteX99" fmla="*/ 1203960 w 2214880"/>
                  <a:gd name="connsiteY99" fmla="*/ 635000 h 3032760"/>
                  <a:gd name="connsiteX100" fmla="*/ 1183640 w 2214880"/>
                  <a:gd name="connsiteY100" fmla="*/ 513080 h 3032760"/>
                  <a:gd name="connsiteX101" fmla="*/ 1158240 w 2214880"/>
                  <a:gd name="connsiteY101" fmla="*/ 472440 h 3032760"/>
                  <a:gd name="connsiteX102" fmla="*/ 1087120 w 2214880"/>
                  <a:gd name="connsiteY102" fmla="*/ 431800 h 3032760"/>
                  <a:gd name="connsiteX103" fmla="*/ 1097280 w 2214880"/>
                  <a:gd name="connsiteY103" fmla="*/ 345440 h 3032760"/>
                  <a:gd name="connsiteX104" fmla="*/ 1071880 w 2214880"/>
                  <a:gd name="connsiteY104" fmla="*/ 294640 h 3032760"/>
                  <a:gd name="connsiteX105" fmla="*/ 1046480 w 2214880"/>
                  <a:gd name="connsiteY105" fmla="*/ 264160 h 3032760"/>
                  <a:gd name="connsiteX106" fmla="*/ 990600 w 2214880"/>
                  <a:gd name="connsiteY106" fmla="*/ 259080 h 3032760"/>
                  <a:gd name="connsiteX107" fmla="*/ 939800 w 2214880"/>
                  <a:gd name="connsiteY107" fmla="*/ 259080 h 3032760"/>
                  <a:gd name="connsiteX108" fmla="*/ 889000 w 2214880"/>
                  <a:gd name="connsiteY108" fmla="*/ 233680 h 3032760"/>
                  <a:gd name="connsiteX109" fmla="*/ 889000 w 2214880"/>
                  <a:gd name="connsiteY109" fmla="*/ 60960 h 3032760"/>
                  <a:gd name="connsiteX0" fmla="*/ 889000 w 2214880"/>
                  <a:gd name="connsiteY0" fmla="*/ 60960 h 3032760"/>
                  <a:gd name="connsiteX1" fmla="*/ 650240 w 2214880"/>
                  <a:gd name="connsiteY1" fmla="*/ 0 h 3032760"/>
                  <a:gd name="connsiteX2" fmla="*/ 426720 w 2214880"/>
                  <a:gd name="connsiteY2" fmla="*/ 238760 h 3032760"/>
                  <a:gd name="connsiteX3" fmla="*/ 406400 w 2214880"/>
                  <a:gd name="connsiteY3" fmla="*/ 274320 h 3032760"/>
                  <a:gd name="connsiteX4" fmla="*/ 406400 w 2214880"/>
                  <a:gd name="connsiteY4" fmla="*/ 330200 h 3032760"/>
                  <a:gd name="connsiteX5" fmla="*/ 431800 w 2214880"/>
                  <a:gd name="connsiteY5" fmla="*/ 365760 h 3032760"/>
                  <a:gd name="connsiteX6" fmla="*/ 431800 w 2214880"/>
                  <a:gd name="connsiteY6" fmla="*/ 436880 h 3032760"/>
                  <a:gd name="connsiteX7" fmla="*/ 452120 w 2214880"/>
                  <a:gd name="connsiteY7" fmla="*/ 487680 h 3032760"/>
                  <a:gd name="connsiteX8" fmla="*/ 467360 w 2214880"/>
                  <a:gd name="connsiteY8" fmla="*/ 802640 h 3032760"/>
                  <a:gd name="connsiteX9" fmla="*/ 436880 w 2214880"/>
                  <a:gd name="connsiteY9" fmla="*/ 838200 h 3032760"/>
                  <a:gd name="connsiteX10" fmla="*/ 299720 w 2214880"/>
                  <a:gd name="connsiteY10" fmla="*/ 919480 h 3032760"/>
                  <a:gd name="connsiteX11" fmla="*/ 254000 w 2214880"/>
                  <a:gd name="connsiteY11" fmla="*/ 975360 h 3032760"/>
                  <a:gd name="connsiteX12" fmla="*/ 213360 w 2214880"/>
                  <a:gd name="connsiteY12" fmla="*/ 1036320 h 3032760"/>
                  <a:gd name="connsiteX13" fmla="*/ 167640 w 2214880"/>
                  <a:gd name="connsiteY13" fmla="*/ 1102360 h 3032760"/>
                  <a:gd name="connsiteX14" fmla="*/ 0 w 2214880"/>
                  <a:gd name="connsiteY14" fmla="*/ 1193800 h 3032760"/>
                  <a:gd name="connsiteX15" fmla="*/ 0 w 2214880"/>
                  <a:gd name="connsiteY15" fmla="*/ 1234440 h 3032760"/>
                  <a:gd name="connsiteX16" fmla="*/ 66040 w 2214880"/>
                  <a:gd name="connsiteY16" fmla="*/ 1366520 h 3032760"/>
                  <a:gd name="connsiteX17" fmla="*/ 127000 w 2214880"/>
                  <a:gd name="connsiteY17" fmla="*/ 1595120 h 3032760"/>
                  <a:gd name="connsiteX18" fmla="*/ 187960 w 2214880"/>
                  <a:gd name="connsiteY18" fmla="*/ 1762760 h 3032760"/>
                  <a:gd name="connsiteX19" fmla="*/ 187960 w 2214880"/>
                  <a:gd name="connsiteY19" fmla="*/ 1920240 h 3032760"/>
                  <a:gd name="connsiteX20" fmla="*/ 198120 w 2214880"/>
                  <a:gd name="connsiteY20" fmla="*/ 1950720 h 3032760"/>
                  <a:gd name="connsiteX21" fmla="*/ 314960 w 2214880"/>
                  <a:gd name="connsiteY21" fmla="*/ 2072640 h 3032760"/>
                  <a:gd name="connsiteX22" fmla="*/ 350520 w 2214880"/>
                  <a:gd name="connsiteY22" fmla="*/ 2072640 h 3032760"/>
                  <a:gd name="connsiteX23" fmla="*/ 391160 w 2214880"/>
                  <a:gd name="connsiteY23" fmla="*/ 2037080 h 3032760"/>
                  <a:gd name="connsiteX24" fmla="*/ 502920 w 2214880"/>
                  <a:gd name="connsiteY24" fmla="*/ 2103120 h 3032760"/>
                  <a:gd name="connsiteX25" fmla="*/ 518160 w 2214880"/>
                  <a:gd name="connsiteY25" fmla="*/ 2164080 h 3032760"/>
                  <a:gd name="connsiteX26" fmla="*/ 508000 w 2214880"/>
                  <a:gd name="connsiteY26" fmla="*/ 2235200 h 3032760"/>
                  <a:gd name="connsiteX27" fmla="*/ 518160 w 2214880"/>
                  <a:gd name="connsiteY27" fmla="*/ 2275840 h 3032760"/>
                  <a:gd name="connsiteX28" fmla="*/ 574040 w 2214880"/>
                  <a:gd name="connsiteY28" fmla="*/ 2306320 h 3032760"/>
                  <a:gd name="connsiteX29" fmla="*/ 619760 w 2214880"/>
                  <a:gd name="connsiteY29" fmla="*/ 2316480 h 3032760"/>
                  <a:gd name="connsiteX30" fmla="*/ 711200 w 2214880"/>
                  <a:gd name="connsiteY30" fmla="*/ 2407920 h 3032760"/>
                  <a:gd name="connsiteX31" fmla="*/ 772160 w 2214880"/>
                  <a:gd name="connsiteY31" fmla="*/ 2438400 h 3032760"/>
                  <a:gd name="connsiteX32" fmla="*/ 853440 w 2214880"/>
                  <a:gd name="connsiteY32" fmla="*/ 2418080 h 3032760"/>
                  <a:gd name="connsiteX33" fmla="*/ 899160 w 2214880"/>
                  <a:gd name="connsiteY33" fmla="*/ 2418080 h 3032760"/>
                  <a:gd name="connsiteX34" fmla="*/ 960120 w 2214880"/>
                  <a:gd name="connsiteY34" fmla="*/ 2484120 h 3032760"/>
                  <a:gd name="connsiteX35" fmla="*/ 965200 w 2214880"/>
                  <a:gd name="connsiteY35" fmla="*/ 2534920 h 3032760"/>
                  <a:gd name="connsiteX36" fmla="*/ 949960 w 2214880"/>
                  <a:gd name="connsiteY36" fmla="*/ 2575560 h 3032760"/>
                  <a:gd name="connsiteX37" fmla="*/ 950595 w 2214880"/>
                  <a:gd name="connsiteY37" fmla="*/ 2661920 h 3032760"/>
                  <a:gd name="connsiteX38" fmla="*/ 990600 w 2214880"/>
                  <a:gd name="connsiteY38" fmla="*/ 2702560 h 3032760"/>
                  <a:gd name="connsiteX39" fmla="*/ 1066800 w 2214880"/>
                  <a:gd name="connsiteY39" fmla="*/ 2794000 h 3032760"/>
                  <a:gd name="connsiteX40" fmla="*/ 1117600 w 2214880"/>
                  <a:gd name="connsiteY40" fmla="*/ 2799080 h 3032760"/>
                  <a:gd name="connsiteX41" fmla="*/ 1153160 w 2214880"/>
                  <a:gd name="connsiteY41" fmla="*/ 2799080 h 3032760"/>
                  <a:gd name="connsiteX42" fmla="*/ 1193800 w 2214880"/>
                  <a:gd name="connsiteY42" fmla="*/ 2839720 h 3032760"/>
                  <a:gd name="connsiteX43" fmla="*/ 1198880 w 2214880"/>
                  <a:gd name="connsiteY43" fmla="*/ 2875280 h 3032760"/>
                  <a:gd name="connsiteX44" fmla="*/ 1259840 w 2214880"/>
                  <a:gd name="connsiteY44" fmla="*/ 2890520 h 3032760"/>
                  <a:gd name="connsiteX45" fmla="*/ 1290320 w 2214880"/>
                  <a:gd name="connsiteY45" fmla="*/ 2885440 h 3032760"/>
                  <a:gd name="connsiteX46" fmla="*/ 1341120 w 2214880"/>
                  <a:gd name="connsiteY46" fmla="*/ 2936240 h 3032760"/>
                  <a:gd name="connsiteX47" fmla="*/ 1402080 w 2214880"/>
                  <a:gd name="connsiteY47" fmla="*/ 2936240 h 3032760"/>
                  <a:gd name="connsiteX48" fmla="*/ 1569720 w 2214880"/>
                  <a:gd name="connsiteY48" fmla="*/ 2931160 h 3032760"/>
                  <a:gd name="connsiteX49" fmla="*/ 1595120 w 2214880"/>
                  <a:gd name="connsiteY49" fmla="*/ 2921000 h 3032760"/>
                  <a:gd name="connsiteX50" fmla="*/ 1651000 w 2214880"/>
                  <a:gd name="connsiteY50" fmla="*/ 2946400 h 3032760"/>
                  <a:gd name="connsiteX51" fmla="*/ 1671320 w 2214880"/>
                  <a:gd name="connsiteY51" fmla="*/ 3002280 h 3032760"/>
                  <a:gd name="connsiteX52" fmla="*/ 1686560 w 2214880"/>
                  <a:gd name="connsiteY52" fmla="*/ 3032760 h 3032760"/>
                  <a:gd name="connsiteX53" fmla="*/ 1778000 w 2214880"/>
                  <a:gd name="connsiteY53" fmla="*/ 2981960 h 3032760"/>
                  <a:gd name="connsiteX54" fmla="*/ 1823720 w 2214880"/>
                  <a:gd name="connsiteY54" fmla="*/ 2921000 h 3032760"/>
                  <a:gd name="connsiteX55" fmla="*/ 1960880 w 2214880"/>
                  <a:gd name="connsiteY55" fmla="*/ 2763520 h 3032760"/>
                  <a:gd name="connsiteX56" fmla="*/ 2001520 w 2214880"/>
                  <a:gd name="connsiteY56" fmla="*/ 2733040 h 3032760"/>
                  <a:gd name="connsiteX57" fmla="*/ 2057400 w 2214880"/>
                  <a:gd name="connsiteY57" fmla="*/ 2727960 h 3032760"/>
                  <a:gd name="connsiteX58" fmla="*/ 2062480 w 2214880"/>
                  <a:gd name="connsiteY58" fmla="*/ 2672080 h 3032760"/>
                  <a:gd name="connsiteX59" fmla="*/ 2047240 w 2214880"/>
                  <a:gd name="connsiteY59" fmla="*/ 2651760 h 3032760"/>
                  <a:gd name="connsiteX60" fmla="*/ 2108200 w 2214880"/>
                  <a:gd name="connsiteY60" fmla="*/ 2519680 h 3032760"/>
                  <a:gd name="connsiteX61" fmla="*/ 2214880 w 2214880"/>
                  <a:gd name="connsiteY61" fmla="*/ 2468880 h 3032760"/>
                  <a:gd name="connsiteX62" fmla="*/ 2199640 w 2214880"/>
                  <a:gd name="connsiteY62" fmla="*/ 2433320 h 3032760"/>
                  <a:gd name="connsiteX63" fmla="*/ 2148840 w 2214880"/>
                  <a:gd name="connsiteY63" fmla="*/ 2382520 h 3032760"/>
                  <a:gd name="connsiteX64" fmla="*/ 2072640 w 2214880"/>
                  <a:gd name="connsiteY64" fmla="*/ 2382520 h 3032760"/>
                  <a:gd name="connsiteX65" fmla="*/ 2011680 w 2214880"/>
                  <a:gd name="connsiteY65" fmla="*/ 2341880 h 3032760"/>
                  <a:gd name="connsiteX66" fmla="*/ 1971040 w 2214880"/>
                  <a:gd name="connsiteY66" fmla="*/ 2250440 h 3032760"/>
                  <a:gd name="connsiteX67" fmla="*/ 1950720 w 2214880"/>
                  <a:gd name="connsiteY67" fmla="*/ 2204720 h 3032760"/>
                  <a:gd name="connsiteX68" fmla="*/ 1894840 w 2214880"/>
                  <a:gd name="connsiteY68" fmla="*/ 2194560 h 3032760"/>
                  <a:gd name="connsiteX69" fmla="*/ 1869440 w 2214880"/>
                  <a:gd name="connsiteY69" fmla="*/ 2159000 h 3032760"/>
                  <a:gd name="connsiteX70" fmla="*/ 1869440 w 2214880"/>
                  <a:gd name="connsiteY70" fmla="*/ 2006600 h 3032760"/>
                  <a:gd name="connsiteX71" fmla="*/ 1864360 w 2214880"/>
                  <a:gd name="connsiteY71" fmla="*/ 1960880 h 3032760"/>
                  <a:gd name="connsiteX72" fmla="*/ 1808480 w 2214880"/>
                  <a:gd name="connsiteY72" fmla="*/ 1960880 h 3032760"/>
                  <a:gd name="connsiteX73" fmla="*/ 1732280 w 2214880"/>
                  <a:gd name="connsiteY73" fmla="*/ 1930400 h 3032760"/>
                  <a:gd name="connsiteX74" fmla="*/ 1686560 w 2214880"/>
                  <a:gd name="connsiteY74" fmla="*/ 1864360 h 3032760"/>
                  <a:gd name="connsiteX75" fmla="*/ 1676400 w 2214880"/>
                  <a:gd name="connsiteY75" fmla="*/ 1818640 h 3032760"/>
                  <a:gd name="connsiteX76" fmla="*/ 1676400 w 2214880"/>
                  <a:gd name="connsiteY76" fmla="*/ 1767840 h 3032760"/>
                  <a:gd name="connsiteX77" fmla="*/ 1645920 w 2214880"/>
                  <a:gd name="connsiteY77" fmla="*/ 1752600 h 3032760"/>
                  <a:gd name="connsiteX78" fmla="*/ 1595120 w 2214880"/>
                  <a:gd name="connsiteY78" fmla="*/ 1752600 h 3032760"/>
                  <a:gd name="connsiteX79" fmla="*/ 1539240 w 2214880"/>
                  <a:gd name="connsiteY79" fmla="*/ 1757680 h 3032760"/>
                  <a:gd name="connsiteX80" fmla="*/ 1452880 w 2214880"/>
                  <a:gd name="connsiteY80" fmla="*/ 1686560 h 3032760"/>
                  <a:gd name="connsiteX81" fmla="*/ 1452880 w 2214880"/>
                  <a:gd name="connsiteY81" fmla="*/ 1610360 h 3032760"/>
                  <a:gd name="connsiteX82" fmla="*/ 1452880 w 2214880"/>
                  <a:gd name="connsiteY82" fmla="*/ 1559560 h 3032760"/>
                  <a:gd name="connsiteX83" fmla="*/ 1397000 w 2214880"/>
                  <a:gd name="connsiteY83" fmla="*/ 1503680 h 3032760"/>
                  <a:gd name="connsiteX84" fmla="*/ 1320800 w 2214880"/>
                  <a:gd name="connsiteY84" fmla="*/ 1488440 h 3032760"/>
                  <a:gd name="connsiteX85" fmla="*/ 1275080 w 2214880"/>
                  <a:gd name="connsiteY85" fmla="*/ 1518920 h 3032760"/>
                  <a:gd name="connsiteX86" fmla="*/ 1259840 w 2214880"/>
                  <a:gd name="connsiteY86" fmla="*/ 1539240 h 3032760"/>
                  <a:gd name="connsiteX87" fmla="*/ 1224280 w 2214880"/>
                  <a:gd name="connsiteY87" fmla="*/ 1539240 h 3032760"/>
                  <a:gd name="connsiteX88" fmla="*/ 1193800 w 2214880"/>
                  <a:gd name="connsiteY88" fmla="*/ 1483360 h 3032760"/>
                  <a:gd name="connsiteX89" fmla="*/ 1163320 w 2214880"/>
                  <a:gd name="connsiteY89" fmla="*/ 1478280 h 3032760"/>
                  <a:gd name="connsiteX90" fmla="*/ 1122680 w 2214880"/>
                  <a:gd name="connsiteY90" fmla="*/ 1478280 h 3032760"/>
                  <a:gd name="connsiteX91" fmla="*/ 1046480 w 2214880"/>
                  <a:gd name="connsiteY91" fmla="*/ 1427480 h 3032760"/>
                  <a:gd name="connsiteX92" fmla="*/ 1036320 w 2214880"/>
                  <a:gd name="connsiteY92" fmla="*/ 1214120 h 3032760"/>
                  <a:gd name="connsiteX93" fmla="*/ 1066800 w 2214880"/>
                  <a:gd name="connsiteY93" fmla="*/ 1158240 h 3032760"/>
                  <a:gd name="connsiteX94" fmla="*/ 1061720 w 2214880"/>
                  <a:gd name="connsiteY94" fmla="*/ 1036320 h 3032760"/>
                  <a:gd name="connsiteX95" fmla="*/ 1122680 w 2214880"/>
                  <a:gd name="connsiteY95" fmla="*/ 960120 h 3032760"/>
                  <a:gd name="connsiteX96" fmla="*/ 1122680 w 2214880"/>
                  <a:gd name="connsiteY96" fmla="*/ 843280 h 3032760"/>
                  <a:gd name="connsiteX97" fmla="*/ 1148080 w 2214880"/>
                  <a:gd name="connsiteY97" fmla="*/ 762000 h 3032760"/>
                  <a:gd name="connsiteX98" fmla="*/ 1153160 w 2214880"/>
                  <a:gd name="connsiteY98" fmla="*/ 711200 h 3032760"/>
                  <a:gd name="connsiteX99" fmla="*/ 1203960 w 2214880"/>
                  <a:gd name="connsiteY99" fmla="*/ 635000 h 3032760"/>
                  <a:gd name="connsiteX100" fmla="*/ 1183640 w 2214880"/>
                  <a:gd name="connsiteY100" fmla="*/ 513080 h 3032760"/>
                  <a:gd name="connsiteX101" fmla="*/ 1158240 w 2214880"/>
                  <a:gd name="connsiteY101" fmla="*/ 472440 h 3032760"/>
                  <a:gd name="connsiteX102" fmla="*/ 1087120 w 2214880"/>
                  <a:gd name="connsiteY102" fmla="*/ 431800 h 3032760"/>
                  <a:gd name="connsiteX103" fmla="*/ 1097280 w 2214880"/>
                  <a:gd name="connsiteY103" fmla="*/ 345440 h 3032760"/>
                  <a:gd name="connsiteX104" fmla="*/ 1071880 w 2214880"/>
                  <a:gd name="connsiteY104" fmla="*/ 294640 h 3032760"/>
                  <a:gd name="connsiteX105" fmla="*/ 1046480 w 2214880"/>
                  <a:gd name="connsiteY105" fmla="*/ 264160 h 3032760"/>
                  <a:gd name="connsiteX106" fmla="*/ 990600 w 2214880"/>
                  <a:gd name="connsiteY106" fmla="*/ 259080 h 3032760"/>
                  <a:gd name="connsiteX107" fmla="*/ 939800 w 2214880"/>
                  <a:gd name="connsiteY107" fmla="*/ 259080 h 3032760"/>
                  <a:gd name="connsiteX108" fmla="*/ 889000 w 2214880"/>
                  <a:gd name="connsiteY108" fmla="*/ 233680 h 3032760"/>
                  <a:gd name="connsiteX109" fmla="*/ 889000 w 2214880"/>
                  <a:gd name="connsiteY109" fmla="*/ 60960 h 30327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</a:cxnLst>
                <a:rect l="l" t="t" r="r" b="b"/>
                <a:pathLst>
                  <a:path w="2214880" h="3032760">
                    <a:moveTo>
                      <a:pt x="889000" y="60960"/>
                    </a:moveTo>
                    <a:lnTo>
                      <a:pt x="650240" y="0"/>
                    </a:lnTo>
                    <a:lnTo>
                      <a:pt x="426720" y="238760"/>
                    </a:lnTo>
                    <a:lnTo>
                      <a:pt x="406400" y="274320"/>
                    </a:lnTo>
                    <a:lnTo>
                      <a:pt x="406400" y="330200"/>
                    </a:lnTo>
                    <a:lnTo>
                      <a:pt x="431800" y="365760"/>
                    </a:lnTo>
                    <a:lnTo>
                      <a:pt x="431800" y="436880"/>
                    </a:lnTo>
                    <a:lnTo>
                      <a:pt x="452120" y="487680"/>
                    </a:lnTo>
                    <a:lnTo>
                      <a:pt x="467360" y="802640"/>
                    </a:lnTo>
                    <a:lnTo>
                      <a:pt x="436880" y="838200"/>
                    </a:lnTo>
                    <a:lnTo>
                      <a:pt x="299720" y="919480"/>
                    </a:lnTo>
                    <a:lnTo>
                      <a:pt x="254000" y="975360"/>
                    </a:lnTo>
                    <a:lnTo>
                      <a:pt x="213360" y="1036320"/>
                    </a:lnTo>
                    <a:lnTo>
                      <a:pt x="167640" y="1102360"/>
                    </a:lnTo>
                    <a:lnTo>
                      <a:pt x="0" y="1193800"/>
                    </a:lnTo>
                    <a:lnTo>
                      <a:pt x="0" y="1234440"/>
                    </a:lnTo>
                    <a:lnTo>
                      <a:pt x="66040" y="1366520"/>
                    </a:lnTo>
                    <a:lnTo>
                      <a:pt x="127000" y="1595120"/>
                    </a:lnTo>
                    <a:lnTo>
                      <a:pt x="187960" y="1762760"/>
                    </a:lnTo>
                    <a:lnTo>
                      <a:pt x="187960" y="1920240"/>
                    </a:lnTo>
                    <a:lnTo>
                      <a:pt x="198120" y="1950720"/>
                    </a:lnTo>
                    <a:lnTo>
                      <a:pt x="314960" y="2072640"/>
                    </a:lnTo>
                    <a:lnTo>
                      <a:pt x="350520" y="2072640"/>
                    </a:lnTo>
                    <a:lnTo>
                      <a:pt x="391160" y="2037080"/>
                    </a:lnTo>
                    <a:lnTo>
                      <a:pt x="502920" y="2103120"/>
                    </a:lnTo>
                    <a:lnTo>
                      <a:pt x="518160" y="2164080"/>
                    </a:lnTo>
                    <a:lnTo>
                      <a:pt x="508000" y="2235200"/>
                    </a:lnTo>
                    <a:lnTo>
                      <a:pt x="518160" y="2275840"/>
                    </a:lnTo>
                    <a:lnTo>
                      <a:pt x="574040" y="2306320"/>
                    </a:lnTo>
                    <a:lnTo>
                      <a:pt x="619760" y="2316480"/>
                    </a:lnTo>
                    <a:lnTo>
                      <a:pt x="711200" y="2407920"/>
                    </a:lnTo>
                    <a:lnTo>
                      <a:pt x="772160" y="2438400"/>
                    </a:lnTo>
                    <a:lnTo>
                      <a:pt x="853440" y="2418080"/>
                    </a:lnTo>
                    <a:lnTo>
                      <a:pt x="899160" y="2418080"/>
                    </a:lnTo>
                    <a:lnTo>
                      <a:pt x="960120" y="2484120"/>
                    </a:lnTo>
                    <a:lnTo>
                      <a:pt x="965200" y="2534920"/>
                    </a:lnTo>
                    <a:lnTo>
                      <a:pt x="949960" y="2575560"/>
                    </a:lnTo>
                    <a:cubicBezTo>
                      <a:pt x="950172" y="2604347"/>
                      <a:pt x="950383" y="2633133"/>
                      <a:pt x="950595" y="2661920"/>
                    </a:cubicBezTo>
                    <a:lnTo>
                      <a:pt x="990600" y="2702560"/>
                    </a:lnTo>
                    <a:lnTo>
                      <a:pt x="1066800" y="2794000"/>
                    </a:lnTo>
                    <a:lnTo>
                      <a:pt x="1117600" y="2799080"/>
                    </a:lnTo>
                    <a:lnTo>
                      <a:pt x="1153160" y="2799080"/>
                    </a:lnTo>
                    <a:lnTo>
                      <a:pt x="1193800" y="2839720"/>
                    </a:lnTo>
                    <a:lnTo>
                      <a:pt x="1198880" y="2875280"/>
                    </a:lnTo>
                    <a:lnTo>
                      <a:pt x="1259840" y="2890520"/>
                    </a:lnTo>
                    <a:lnTo>
                      <a:pt x="1290320" y="2885440"/>
                    </a:lnTo>
                    <a:lnTo>
                      <a:pt x="1341120" y="2936240"/>
                    </a:lnTo>
                    <a:lnTo>
                      <a:pt x="1402080" y="2936240"/>
                    </a:lnTo>
                    <a:lnTo>
                      <a:pt x="1569720" y="2931160"/>
                    </a:lnTo>
                    <a:lnTo>
                      <a:pt x="1595120" y="2921000"/>
                    </a:lnTo>
                    <a:lnTo>
                      <a:pt x="1651000" y="2946400"/>
                    </a:lnTo>
                    <a:lnTo>
                      <a:pt x="1671320" y="3002280"/>
                    </a:lnTo>
                    <a:lnTo>
                      <a:pt x="1686560" y="3032760"/>
                    </a:lnTo>
                    <a:lnTo>
                      <a:pt x="1778000" y="2981960"/>
                    </a:lnTo>
                    <a:lnTo>
                      <a:pt x="1823720" y="2921000"/>
                    </a:lnTo>
                    <a:lnTo>
                      <a:pt x="1960880" y="2763520"/>
                    </a:lnTo>
                    <a:lnTo>
                      <a:pt x="2001520" y="2733040"/>
                    </a:lnTo>
                    <a:lnTo>
                      <a:pt x="2057400" y="2727960"/>
                    </a:lnTo>
                    <a:lnTo>
                      <a:pt x="2062480" y="2672080"/>
                    </a:lnTo>
                    <a:lnTo>
                      <a:pt x="2047240" y="2651760"/>
                    </a:lnTo>
                    <a:lnTo>
                      <a:pt x="2108200" y="2519680"/>
                    </a:lnTo>
                    <a:lnTo>
                      <a:pt x="2214880" y="2468880"/>
                    </a:lnTo>
                    <a:lnTo>
                      <a:pt x="2199640" y="2433320"/>
                    </a:lnTo>
                    <a:lnTo>
                      <a:pt x="2148840" y="2382520"/>
                    </a:lnTo>
                    <a:lnTo>
                      <a:pt x="2072640" y="2382520"/>
                    </a:lnTo>
                    <a:lnTo>
                      <a:pt x="2011680" y="2341880"/>
                    </a:lnTo>
                    <a:lnTo>
                      <a:pt x="1971040" y="2250440"/>
                    </a:lnTo>
                    <a:lnTo>
                      <a:pt x="1950720" y="2204720"/>
                    </a:lnTo>
                    <a:lnTo>
                      <a:pt x="1894840" y="2194560"/>
                    </a:lnTo>
                    <a:lnTo>
                      <a:pt x="1869440" y="2159000"/>
                    </a:lnTo>
                    <a:lnTo>
                      <a:pt x="1869440" y="2006600"/>
                    </a:lnTo>
                    <a:lnTo>
                      <a:pt x="1864360" y="1960880"/>
                    </a:lnTo>
                    <a:lnTo>
                      <a:pt x="1808480" y="1960880"/>
                    </a:lnTo>
                    <a:lnTo>
                      <a:pt x="1732280" y="1930400"/>
                    </a:lnTo>
                    <a:lnTo>
                      <a:pt x="1686560" y="1864360"/>
                    </a:lnTo>
                    <a:lnTo>
                      <a:pt x="1676400" y="1818640"/>
                    </a:lnTo>
                    <a:lnTo>
                      <a:pt x="1676400" y="1767840"/>
                    </a:lnTo>
                    <a:lnTo>
                      <a:pt x="1645920" y="1752600"/>
                    </a:lnTo>
                    <a:lnTo>
                      <a:pt x="1595120" y="1752600"/>
                    </a:lnTo>
                    <a:lnTo>
                      <a:pt x="1539240" y="1757680"/>
                    </a:lnTo>
                    <a:lnTo>
                      <a:pt x="1452880" y="1686560"/>
                    </a:lnTo>
                    <a:lnTo>
                      <a:pt x="1452880" y="1610360"/>
                    </a:lnTo>
                    <a:lnTo>
                      <a:pt x="1452880" y="1559560"/>
                    </a:lnTo>
                    <a:lnTo>
                      <a:pt x="1397000" y="1503680"/>
                    </a:lnTo>
                    <a:lnTo>
                      <a:pt x="1320800" y="1488440"/>
                    </a:lnTo>
                    <a:lnTo>
                      <a:pt x="1275080" y="1518920"/>
                    </a:lnTo>
                    <a:lnTo>
                      <a:pt x="1259840" y="1539240"/>
                    </a:lnTo>
                    <a:lnTo>
                      <a:pt x="1224280" y="1539240"/>
                    </a:lnTo>
                    <a:lnTo>
                      <a:pt x="1193800" y="1483360"/>
                    </a:lnTo>
                    <a:lnTo>
                      <a:pt x="1163320" y="1478280"/>
                    </a:lnTo>
                    <a:lnTo>
                      <a:pt x="1122680" y="1478280"/>
                    </a:lnTo>
                    <a:lnTo>
                      <a:pt x="1046480" y="1427480"/>
                    </a:lnTo>
                    <a:lnTo>
                      <a:pt x="1036320" y="1214120"/>
                    </a:lnTo>
                    <a:lnTo>
                      <a:pt x="1066800" y="1158240"/>
                    </a:lnTo>
                    <a:lnTo>
                      <a:pt x="1061720" y="1036320"/>
                    </a:lnTo>
                    <a:lnTo>
                      <a:pt x="1122680" y="960120"/>
                    </a:lnTo>
                    <a:lnTo>
                      <a:pt x="1122680" y="843280"/>
                    </a:lnTo>
                    <a:lnTo>
                      <a:pt x="1148080" y="762000"/>
                    </a:lnTo>
                    <a:lnTo>
                      <a:pt x="1153160" y="711200"/>
                    </a:lnTo>
                    <a:lnTo>
                      <a:pt x="1203960" y="635000"/>
                    </a:lnTo>
                    <a:lnTo>
                      <a:pt x="1183640" y="513080"/>
                    </a:lnTo>
                    <a:lnTo>
                      <a:pt x="1158240" y="472440"/>
                    </a:lnTo>
                    <a:lnTo>
                      <a:pt x="1087120" y="431800"/>
                    </a:lnTo>
                    <a:lnTo>
                      <a:pt x="1097280" y="345440"/>
                    </a:lnTo>
                    <a:lnTo>
                      <a:pt x="1071880" y="294640"/>
                    </a:lnTo>
                    <a:lnTo>
                      <a:pt x="1046480" y="264160"/>
                    </a:lnTo>
                    <a:lnTo>
                      <a:pt x="990600" y="259080"/>
                    </a:lnTo>
                    <a:lnTo>
                      <a:pt x="939800" y="259080"/>
                    </a:lnTo>
                    <a:lnTo>
                      <a:pt x="889000" y="233680"/>
                    </a:lnTo>
                    <a:lnTo>
                      <a:pt x="889000" y="60960"/>
                    </a:lnTo>
                    <a:close/>
                  </a:path>
                </a:pathLst>
              </a:custGeom>
              <a:solidFill>
                <a:srgbClr val="73FEFF"/>
              </a:solidFill>
              <a:ln w="63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5" name="도봉구">
                <a:extLst>
                  <a:ext uri="{FF2B5EF4-FFF2-40B4-BE49-F238E27FC236}">
                    <a16:creationId xmlns:a16="http://schemas.microsoft.com/office/drawing/2014/main" id="{E6DC2B35-C09D-6B40-8FBE-354952019DAE}"/>
                  </a:ext>
                </a:extLst>
              </p:cNvPr>
              <p:cNvSpPr/>
              <p:nvPr/>
            </p:nvSpPr>
            <p:spPr>
              <a:xfrm>
                <a:off x="9322417" y="1603518"/>
                <a:ext cx="671666" cy="1141315"/>
              </a:xfrm>
              <a:custGeom>
                <a:avLst/>
                <a:gdLst>
                  <a:gd name="connsiteX0" fmla="*/ 647700 w 1646766"/>
                  <a:gd name="connsiteY0" fmla="*/ 0 h 2798234"/>
                  <a:gd name="connsiteX1" fmla="*/ 402166 w 1646766"/>
                  <a:gd name="connsiteY1" fmla="*/ 8467 h 2798234"/>
                  <a:gd name="connsiteX2" fmla="*/ 309033 w 1646766"/>
                  <a:gd name="connsiteY2" fmla="*/ 4234 h 2798234"/>
                  <a:gd name="connsiteX3" fmla="*/ 245533 w 1646766"/>
                  <a:gd name="connsiteY3" fmla="*/ 4234 h 2798234"/>
                  <a:gd name="connsiteX4" fmla="*/ 190500 w 1646766"/>
                  <a:gd name="connsiteY4" fmla="*/ 67734 h 2798234"/>
                  <a:gd name="connsiteX5" fmla="*/ 127000 w 1646766"/>
                  <a:gd name="connsiteY5" fmla="*/ 135467 h 2798234"/>
                  <a:gd name="connsiteX6" fmla="*/ 33866 w 1646766"/>
                  <a:gd name="connsiteY6" fmla="*/ 215900 h 2798234"/>
                  <a:gd name="connsiteX7" fmla="*/ 0 w 1646766"/>
                  <a:gd name="connsiteY7" fmla="*/ 249767 h 2798234"/>
                  <a:gd name="connsiteX8" fmla="*/ 21166 w 1646766"/>
                  <a:gd name="connsiteY8" fmla="*/ 309034 h 2798234"/>
                  <a:gd name="connsiteX9" fmla="*/ 50800 w 1646766"/>
                  <a:gd name="connsiteY9" fmla="*/ 368300 h 2798234"/>
                  <a:gd name="connsiteX10" fmla="*/ 63500 w 1646766"/>
                  <a:gd name="connsiteY10" fmla="*/ 452967 h 2798234"/>
                  <a:gd name="connsiteX11" fmla="*/ 84666 w 1646766"/>
                  <a:gd name="connsiteY11" fmla="*/ 516467 h 2798234"/>
                  <a:gd name="connsiteX12" fmla="*/ 84666 w 1646766"/>
                  <a:gd name="connsiteY12" fmla="*/ 596900 h 2798234"/>
                  <a:gd name="connsiteX13" fmla="*/ 84666 w 1646766"/>
                  <a:gd name="connsiteY13" fmla="*/ 690034 h 2798234"/>
                  <a:gd name="connsiteX14" fmla="*/ 67733 w 1646766"/>
                  <a:gd name="connsiteY14" fmla="*/ 736600 h 2798234"/>
                  <a:gd name="connsiteX15" fmla="*/ 76200 w 1646766"/>
                  <a:gd name="connsiteY15" fmla="*/ 821267 h 2798234"/>
                  <a:gd name="connsiteX16" fmla="*/ 110066 w 1646766"/>
                  <a:gd name="connsiteY16" fmla="*/ 880534 h 2798234"/>
                  <a:gd name="connsiteX17" fmla="*/ 152400 w 1646766"/>
                  <a:gd name="connsiteY17" fmla="*/ 867834 h 2798234"/>
                  <a:gd name="connsiteX18" fmla="*/ 215900 w 1646766"/>
                  <a:gd name="connsiteY18" fmla="*/ 884767 h 2798234"/>
                  <a:gd name="connsiteX19" fmla="*/ 279400 w 1646766"/>
                  <a:gd name="connsiteY19" fmla="*/ 927100 h 2798234"/>
                  <a:gd name="connsiteX20" fmla="*/ 296333 w 1646766"/>
                  <a:gd name="connsiteY20" fmla="*/ 999067 h 2798234"/>
                  <a:gd name="connsiteX21" fmla="*/ 283633 w 1646766"/>
                  <a:gd name="connsiteY21" fmla="*/ 1058334 h 2798234"/>
                  <a:gd name="connsiteX22" fmla="*/ 313266 w 1646766"/>
                  <a:gd name="connsiteY22" fmla="*/ 1104900 h 2798234"/>
                  <a:gd name="connsiteX23" fmla="*/ 347133 w 1646766"/>
                  <a:gd name="connsiteY23" fmla="*/ 1113367 h 2798234"/>
                  <a:gd name="connsiteX24" fmla="*/ 389466 w 1646766"/>
                  <a:gd name="connsiteY24" fmla="*/ 1185334 h 2798234"/>
                  <a:gd name="connsiteX25" fmla="*/ 402166 w 1646766"/>
                  <a:gd name="connsiteY25" fmla="*/ 1244600 h 2798234"/>
                  <a:gd name="connsiteX26" fmla="*/ 414866 w 1646766"/>
                  <a:gd name="connsiteY26" fmla="*/ 1333500 h 2798234"/>
                  <a:gd name="connsiteX27" fmla="*/ 393700 w 1646766"/>
                  <a:gd name="connsiteY27" fmla="*/ 1375834 h 2798234"/>
                  <a:gd name="connsiteX28" fmla="*/ 347133 w 1646766"/>
                  <a:gd name="connsiteY28" fmla="*/ 1447800 h 2798234"/>
                  <a:gd name="connsiteX29" fmla="*/ 347133 w 1646766"/>
                  <a:gd name="connsiteY29" fmla="*/ 1490134 h 2798234"/>
                  <a:gd name="connsiteX30" fmla="*/ 304800 w 1646766"/>
                  <a:gd name="connsiteY30" fmla="*/ 1545167 h 2798234"/>
                  <a:gd name="connsiteX31" fmla="*/ 317500 w 1646766"/>
                  <a:gd name="connsiteY31" fmla="*/ 1617134 h 2798234"/>
                  <a:gd name="connsiteX32" fmla="*/ 309033 w 1646766"/>
                  <a:gd name="connsiteY32" fmla="*/ 1680634 h 2798234"/>
                  <a:gd name="connsiteX33" fmla="*/ 275166 w 1646766"/>
                  <a:gd name="connsiteY33" fmla="*/ 1731434 h 2798234"/>
                  <a:gd name="connsiteX34" fmla="*/ 241300 w 1646766"/>
                  <a:gd name="connsiteY34" fmla="*/ 1782234 h 2798234"/>
                  <a:gd name="connsiteX35" fmla="*/ 254000 w 1646766"/>
                  <a:gd name="connsiteY35" fmla="*/ 1833034 h 2798234"/>
                  <a:gd name="connsiteX36" fmla="*/ 270933 w 1646766"/>
                  <a:gd name="connsiteY36" fmla="*/ 1866900 h 2798234"/>
                  <a:gd name="connsiteX37" fmla="*/ 262466 w 1646766"/>
                  <a:gd name="connsiteY37" fmla="*/ 1913467 h 2798234"/>
                  <a:gd name="connsiteX38" fmla="*/ 232833 w 1646766"/>
                  <a:gd name="connsiteY38" fmla="*/ 1943100 h 2798234"/>
                  <a:gd name="connsiteX39" fmla="*/ 224366 w 1646766"/>
                  <a:gd name="connsiteY39" fmla="*/ 1981200 h 2798234"/>
                  <a:gd name="connsiteX40" fmla="*/ 232833 w 1646766"/>
                  <a:gd name="connsiteY40" fmla="*/ 2053167 h 2798234"/>
                  <a:gd name="connsiteX41" fmla="*/ 245533 w 1646766"/>
                  <a:gd name="connsiteY41" fmla="*/ 2082800 h 2798234"/>
                  <a:gd name="connsiteX42" fmla="*/ 283633 w 1646766"/>
                  <a:gd name="connsiteY42" fmla="*/ 2074334 h 2798234"/>
                  <a:gd name="connsiteX43" fmla="*/ 283633 w 1646766"/>
                  <a:gd name="connsiteY43" fmla="*/ 2074334 h 2798234"/>
                  <a:gd name="connsiteX44" fmla="*/ 330200 w 1646766"/>
                  <a:gd name="connsiteY44" fmla="*/ 2091267 h 2798234"/>
                  <a:gd name="connsiteX45" fmla="*/ 355600 w 1646766"/>
                  <a:gd name="connsiteY45" fmla="*/ 2112434 h 2798234"/>
                  <a:gd name="connsiteX46" fmla="*/ 381000 w 1646766"/>
                  <a:gd name="connsiteY46" fmla="*/ 2095500 h 2798234"/>
                  <a:gd name="connsiteX47" fmla="*/ 402166 w 1646766"/>
                  <a:gd name="connsiteY47" fmla="*/ 2078567 h 2798234"/>
                  <a:gd name="connsiteX48" fmla="*/ 465666 w 1646766"/>
                  <a:gd name="connsiteY48" fmla="*/ 2078567 h 2798234"/>
                  <a:gd name="connsiteX49" fmla="*/ 524933 w 1646766"/>
                  <a:gd name="connsiteY49" fmla="*/ 2091267 h 2798234"/>
                  <a:gd name="connsiteX50" fmla="*/ 567266 w 1646766"/>
                  <a:gd name="connsiteY50" fmla="*/ 2133600 h 2798234"/>
                  <a:gd name="connsiteX51" fmla="*/ 609600 w 1646766"/>
                  <a:gd name="connsiteY51" fmla="*/ 2167467 h 2798234"/>
                  <a:gd name="connsiteX52" fmla="*/ 643466 w 1646766"/>
                  <a:gd name="connsiteY52" fmla="*/ 2192867 h 2798234"/>
                  <a:gd name="connsiteX53" fmla="*/ 651933 w 1646766"/>
                  <a:gd name="connsiteY53" fmla="*/ 2230967 h 2798234"/>
                  <a:gd name="connsiteX54" fmla="*/ 643466 w 1646766"/>
                  <a:gd name="connsiteY54" fmla="*/ 2269067 h 2798234"/>
                  <a:gd name="connsiteX55" fmla="*/ 651933 w 1646766"/>
                  <a:gd name="connsiteY55" fmla="*/ 2324100 h 2798234"/>
                  <a:gd name="connsiteX56" fmla="*/ 690033 w 1646766"/>
                  <a:gd name="connsiteY56" fmla="*/ 2349500 h 2798234"/>
                  <a:gd name="connsiteX57" fmla="*/ 728133 w 1646766"/>
                  <a:gd name="connsiteY57" fmla="*/ 2362200 h 2798234"/>
                  <a:gd name="connsiteX58" fmla="*/ 787400 w 1646766"/>
                  <a:gd name="connsiteY58" fmla="*/ 2362200 h 2798234"/>
                  <a:gd name="connsiteX59" fmla="*/ 838200 w 1646766"/>
                  <a:gd name="connsiteY59" fmla="*/ 2387600 h 2798234"/>
                  <a:gd name="connsiteX60" fmla="*/ 859366 w 1646766"/>
                  <a:gd name="connsiteY60" fmla="*/ 2438400 h 2798234"/>
                  <a:gd name="connsiteX61" fmla="*/ 867833 w 1646766"/>
                  <a:gd name="connsiteY61" fmla="*/ 2480734 h 2798234"/>
                  <a:gd name="connsiteX62" fmla="*/ 910166 w 1646766"/>
                  <a:gd name="connsiteY62" fmla="*/ 2540000 h 2798234"/>
                  <a:gd name="connsiteX63" fmla="*/ 948266 w 1646766"/>
                  <a:gd name="connsiteY63" fmla="*/ 2573867 h 2798234"/>
                  <a:gd name="connsiteX64" fmla="*/ 986366 w 1646766"/>
                  <a:gd name="connsiteY64" fmla="*/ 2582334 h 2798234"/>
                  <a:gd name="connsiteX65" fmla="*/ 1032933 w 1646766"/>
                  <a:gd name="connsiteY65" fmla="*/ 2590800 h 2798234"/>
                  <a:gd name="connsiteX66" fmla="*/ 1049866 w 1646766"/>
                  <a:gd name="connsiteY66" fmla="*/ 2616200 h 2798234"/>
                  <a:gd name="connsiteX67" fmla="*/ 1058333 w 1646766"/>
                  <a:gd name="connsiteY67" fmla="*/ 2675467 h 2798234"/>
                  <a:gd name="connsiteX68" fmla="*/ 1058333 w 1646766"/>
                  <a:gd name="connsiteY68" fmla="*/ 2768600 h 2798234"/>
                  <a:gd name="connsiteX69" fmla="*/ 1079500 w 1646766"/>
                  <a:gd name="connsiteY69" fmla="*/ 2798234 h 2798234"/>
                  <a:gd name="connsiteX70" fmla="*/ 1109133 w 1646766"/>
                  <a:gd name="connsiteY70" fmla="*/ 2785534 h 2798234"/>
                  <a:gd name="connsiteX71" fmla="*/ 1109133 w 1646766"/>
                  <a:gd name="connsiteY71" fmla="*/ 2785534 h 2798234"/>
                  <a:gd name="connsiteX72" fmla="*/ 1134533 w 1646766"/>
                  <a:gd name="connsiteY72" fmla="*/ 2726267 h 2798234"/>
                  <a:gd name="connsiteX73" fmla="*/ 1155700 w 1646766"/>
                  <a:gd name="connsiteY73" fmla="*/ 2734734 h 2798234"/>
                  <a:gd name="connsiteX74" fmla="*/ 1168400 w 1646766"/>
                  <a:gd name="connsiteY74" fmla="*/ 2751667 h 2798234"/>
                  <a:gd name="connsiteX75" fmla="*/ 1168400 w 1646766"/>
                  <a:gd name="connsiteY75" fmla="*/ 2751667 h 2798234"/>
                  <a:gd name="connsiteX76" fmla="*/ 1198033 w 1646766"/>
                  <a:gd name="connsiteY76" fmla="*/ 2743200 h 2798234"/>
                  <a:gd name="connsiteX77" fmla="*/ 1198033 w 1646766"/>
                  <a:gd name="connsiteY77" fmla="*/ 2696634 h 2798234"/>
                  <a:gd name="connsiteX78" fmla="*/ 1176866 w 1646766"/>
                  <a:gd name="connsiteY78" fmla="*/ 2650067 h 2798234"/>
                  <a:gd name="connsiteX79" fmla="*/ 1176866 w 1646766"/>
                  <a:gd name="connsiteY79" fmla="*/ 2599267 h 2798234"/>
                  <a:gd name="connsiteX80" fmla="*/ 1231900 w 1646766"/>
                  <a:gd name="connsiteY80" fmla="*/ 2569634 h 2798234"/>
                  <a:gd name="connsiteX81" fmla="*/ 1274233 w 1646766"/>
                  <a:gd name="connsiteY81" fmla="*/ 2514600 h 2798234"/>
                  <a:gd name="connsiteX82" fmla="*/ 1295400 w 1646766"/>
                  <a:gd name="connsiteY82" fmla="*/ 2463800 h 2798234"/>
                  <a:gd name="connsiteX83" fmla="*/ 1303866 w 1646766"/>
                  <a:gd name="connsiteY83" fmla="*/ 2408767 h 2798234"/>
                  <a:gd name="connsiteX84" fmla="*/ 1337733 w 1646766"/>
                  <a:gd name="connsiteY84" fmla="*/ 2349500 h 2798234"/>
                  <a:gd name="connsiteX85" fmla="*/ 1384300 w 1646766"/>
                  <a:gd name="connsiteY85" fmla="*/ 2294467 h 2798234"/>
                  <a:gd name="connsiteX86" fmla="*/ 1413933 w 1646766"/>
                  <a:gd name="connsiteY86" fmla="*/ 2269067 h 2798234"/>
                  <a:gd name="connsiteX87" fmla="*/ 1443566 w 1646766"/>
                  <a:gd name="connsiteY87" fmla="*/ 2269067 h 2798234"/>
                  <a:gd name="connsiteX88" fmla="*/ 1511300 w 1646766"/>
                  <a:gd name="connsiteY88" fmla="*/ 2302934 h 2798234"/>
                  <a:gd name="connsiteX89" fmla="*/ 1524000 w 1646766"/>
                  <a:gd name="connsiteY89" fmla="*/ 2324100 h 2798234"/>
                  <a:gd name="connsiteX90" fmla="*/ 1524000 w 1646766"/>
                  <a:gd name="connsiteY90" fmla="*/ 2396067 h 2798234"/>
                  <a:gd name="connsiteX91" fmla="*/ 1553633 w 1646766"/>
                  <a:gd name="connsiteY91" fmla="*/ 2438400 h 2798234"/>
                  <a:gd name="connsiteX92" fmla="*/ 1595966 w 1646766"/>
                  <a:gd name="connsiteY92" fmla="*/ 2472267 h 2798234"/>
                  <a:gd name="connsiteX93" fmla="*/ 1646766 w 1646766"/>
                  <a:gd name="connsiteY93" fmla="*/ 2484967 h 2798234"/>
                  <a:gd name="connsiteX94" fmla="*/ 1646766 w 1646766"/>
                  <a:gd name="connsiteY94" fmla="*/ 2442634 h 2798234"/>
                  <a:gd name="connsiteX95" fmla="*/ 1617133 w 1646766"/>
                  <a:gd name="connsiteY95" fmla="*/ 2362200 h 2798234"/>
                  <a:gd name="connsiteX96" fmla="*/ 1629833 w 1646766"/>
                  <a:gd name="connsiteY96" fmla="*/ 2252134 h 2798234"/>
                  <a:gd name="connsiteX97" fmla="*/ 1625600 w 1646766"/>
                  <a:gd name="connsiteY97" fmla="*/ 2205567 h 2798234"/>
                  <a:gd name="connsiteX98" fmla="*/ 1583266 w 1646766"/>
                  <a:gd name="connsiteY98" fmla="*/ 2091267 h 2798234"/>
                  <a:gd name="connsiteX99" fmla="*/ 1536700 w 1646766"/>
                  <a:gd name="connsiteY99" fmla="*/ 1934634 h 2798234"/>
                  <a:gd name="connsiteX100" fmla="*/ 1502833 w 1646766"/>
                  <a:gd name="connsiteY100" fmla="*/ 1828800 h 2798234"/>
                  <a:gd name="connsiteX101" fmla="*/ 1494366 w 1646766"/>
                  <a:gd name="connsiteY101" fmla="*/ 1778000 h 2798234"/>
                  <a:gd name="connsiteX102" fmla="*/ 1498600 w 1646766"/>
                  <a:gd name="connsiteY102" fmla="*/ 1617134 h 2798234"/>
                  <a:gd name="connsiteX103" fmla="*/ 1502833 w 1646766"/>
                  <a:gd name="connsiteY103" fmla="*/ 1570567 h 2798234"/>
                  <a:gd name="connsiteX104" fmla="*/ 1490133 w 1646766"/>
                  <a:gd name="connsiteY104" fmla="*/ 1498600 h 2798234"/>
                  <a:gd name="connsiteX105" fmla="*/ 1460500 w 1646766"/>
                  <a:gd name="connsiteY105" fmla="*/ 1494367 h 2798234"/>
                  <a:gd name="connsiteX106" fmla="*/ 1430866 w 1646766"/>
                  <a:gd name="connsiteY106" fmla="*/ 1430867 h 2798234"/>
                  <a:gd name="connsiteX107" fmla="*/ 1422400 w 1646766"/>
                  <a:gd name="connsiteY107" fmla="*/ 1341967 h 2798234"/>
                  <a:gd name="connsiteX108" fmla="*/ 1413933 w 1646766"/>
                  <a:gd name="connsiteY108" fmla="*/ 1253067 h 2798234"/>
                  <a:gd name="connsiteX109" fmla="*/ 1397000 w 1646766"/>
                  <a:gd name="connsiteY109" fmla="*/ 1172634 h 2798234"/>
                  <a:gd name="connsiteX110" fmla="*/ 1405466 w 1646766"/>
                  <a:gd name="connsiteY110" fmla="*/ 1041400 h 2798234"/>
                  <a:gd name="connsiteX111" fmla="*/ 1435100 w 1646766"/>
                  <a:gd name="connsiteY111" fmla="*/ 965200 h 2798234"/>
                  <a:gd name="connsiteX112" fmla="*/ 1443566 w 1646766"/>
                  <a:gd name="connsiteY112" fmla="*/ 901700 h 2798234"/>
                  <a:gd name="connsiteX113" fmla="*/ 1452033 w 1646766"/>
                  <a:gd name="connsiteY113" fmla="*/ 804334 h 2798234"/>
                  <a:gd name="connsiteX114" fmla="*/ 1447800 w 1646766"/>
                  <a:gd name="connsiteY114" fmla="*/ 711200 h 2798234"/>
                  <a:gd name="connsiteX115" fmla="*/ 1426633 w 1646766"/>
                  <a:gd name="connsiteY115" fmla="*/ 673100 h 2798234"/>
                  <a:gd name="connsiteX116" fmla="*/ 1430866 w 1646766"/>
                  <a:gd name="connsiteY116" fmla="*/ 609600 h 2798234"/>
                  <a:gd name="connsiteX117" fmla="*/ 1413933 w 1646766"/>
                  <a:gd name="connsiteY117" fmla="*/ 579967 h 2798234"/>
                  <a:gd name="connsiteX118" fmla="*/ 1329266 w 1646766"/>
                  <a:gd name="connsiteY118" fmla="*/ 537634 h 2798234"/>
                  <a:gd name="connsiteX119" fmla="*/ 1316566 w 1646766"/>
                  <a:gd name="connsiteY119" fmla="*/ 474134 h 2798234"/>
                  <a:gd name="connsiteX120" fmla="*/ 1316566 w 1646766"/>
                  <a:gd name="connsiteY120" fmla="*/ 359834 h 2798234"/>
                  <a:gd name="connsiteX121" fmla="*/ 1320800 w 1646766"/>
                  <a:gd name="connsiteY121" fmla="*/ 313267 h 2798234"/>
                  <a:gd name="connsiteX122" fmla="*/ 1308100 w 1646766"/>
                  <a:gd name="connsiteY122" fmla="*/ 279400 h 2798234"/>
                  <a:gd name="connsiteX123" fmla="*/ 1278466 w 1646766"/>
                  <a:gd name="connsiteY123" fmla="*/ 270934 h 2798234"/>
                  <a:gd name="connsiteX124" fmla="*/ 1193800 w 1646766"/>
                  <a:gd name="connsiteY124" fmla="*/ 270934 h 2798234"/>
                  <a:gd name="connsiteX125" fmla="*/ 1134533 w 1646766"/>
                  <a:gd name="connsiteY125" fmla="*/ 270934 h 2798234"/>
                  <a:gd name="connsiteX126" fmla="*/ 1087966 w 1646766"/>
                  <a:gd name="connsiteY126" fmla="*/ 287867 h 2798234"/>
                  <a:gd name="connsiteX127" fmla="*/ 999066 w 1646766"/>
                  <a:gd name="connsiteY127" fmla="*/ 347134 h 2798234"/>
                  <a:gd name="connsiteX128" fmla="*/ 956733 w 1646766"/>
                  <a:gd name="connsiteY128" fmla="*/ 381000 h 2798234"/>
                  <a:gd name="connsiteX129" fmla="*/ 910166 w 1646766"/>
                  <a:gd name="connsiteY129" fmla="*/ 410634 h 2798234"/>
                  <a:gd name="connsiteX130" fmla="*/ 855133 w 1646766"/>
                  <a:gd name="connsiteY130" fmla="*/ 427567 h 2798234"/>
                  <a:gd name="connsiteX131" fmla="*/ 808566 w 1646766"/>
                  <a:gd name="connsiteY131" fmla="*/ 423334 h 2798234"/>
                  <a:gd name="connsiteX132" fmla="*/ 770466 w 1646766"/>
                  <a:gd name="connsiteY132" fmla="*/ 385234 h 2798234"/>
                  <a:gd name="connsiteX133" fmla="*/ 762000 w 1646766"/>
                  <a:gd name="connsiteY133" fmla="*/ 325967 h 2798234"/>
                  <a:gd name="connsiteX134" fmla="*/ 736600 w 1646766"/>
                  <a:gd name="connsiteY134" fmla="*/ 296334 h 2798234"/>
                  <a:gd name="connsiteX135" fmla="*/ 715433 w 1646766"/>
                  <a:gd name="connsiteY135" fmla="*/ 220134 h 2798234"/>
                  <a:gd name="connsiteX136" fmla="*/ 719666 w 1646766"/>
                  <a:gd name="connsiteY136" fmla="*/ 101600 h 2798234"/>
                  <a:gd name="connsiteX137" fmla="*/ 723900 w 1646766"/>
                  <a:gd name="connsiteY137" fmla="*/ 50800 h 2798234"/>
                  <a:gd name="connsiteX138" fmla="*/ 723900 w 1646766"/>
                  <a:gd name="connsiteY138" fmla="*/ 50800 h 2798234"/>
                  <a:gd name="connsiteX139" fmla="*/ 723900 w 1646766"/>
                  <a:gd name="connsiteY139" fmla="*/ 4234 h 2798234"/>
                  <a:gd name="connsiteX140" fmla="*/ 647700 w 1646766"/>
                  <a:gd name="connsiteY140" fmla="*/ 0 h 27982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</a:cxnLst>
                <a:rect l="l" t="t" r="r" b="b"/>
                <a:pathLst>
                  <a:path w="1646766" h="2798234">
                    <a:moveTo>
                      <a:pt x="647700" y="0"/>
                    </a:moveTo>
                    <a:lnTo>
                      <a:pt x="402166" y="8467"/>
                    </a:lnTo>
                    <a:lnTo>
                      <a:pt x="309033" y="4234"/>
                    </a:lnTo>
                    <a:lnTo>
                      <a:pt x="245533" y="4234"/>
                    </a:lnTo>
                    <a:lnTo>
                      <a:pt x="190500" y="67734"/>
                    </a:lnTo>
                    <a:lnTo>
                      <a:pt x="127000" y="135467"/>
                    </a:lnTo>
                    <a:lnTo>
                      <a:pt x="33866" y="215900"/>
                    </a:lnTo>
                    <a:lnTo>
                      <a:pt x="0" y="249767"/>
                    </a:lnTo>
                    <a:lnTo>
                      <a:pt x="21166" y="309034"/>
                    </a:lnTo>
                    <a:lnTo>
                      <a:pt x="50800" y="368300"/>
                    </a:lnTo>
                    <a:lnTo>
                      <a:pt x="63500" y="452967"/>
                    </a:lnTo>
                    <a:lnTo>
                      <a:pt x="84666" y="516467"/>
                    </a:lnTo>
                    <a:lnTo>
                      <a:pt x="84666" y="596900"/>
                    </a:lnTo>
                    <a:lnTo>
                      <a:pt x="84666" y="690034"/>
                    </a:lnTo>
                    <a:lnTo>
                      <a:pt x="67733" y="736600"/>
                    </a:lnTo>
                    <a:lnTo>
                      <a:pt x="76200" y="821267"/>
                    </a:lnTo>
                    <a:lnTo>
                      <a:pt x="110066" y="880534"/>
                    </a:lnTo>
                    <a:lnTo>
                      <a:pt x="152400" y="867834"/>
                    </a:lnTo>
                    <a:lnTo>
                      <a:pt x="215900" y="884767"/>
                    </a:lnTo>
                    <a:lnTo>
                      <a:pt x="279400" y="927100"/>
                    </a:lnTo>
                    <a:lnTo>
                      <a:pt x="296333" y="999067"/>
                    </a:lnTo>
                    <a:lnTo>
                      <a:pt x="283633" y="1058334"/>
                    </a:lnTo>
                    <a:lnTo>
                      <a:pt x="313266" y="1104900"/>
                    </a:lnTo>
                    <a:lnTo>
                      <a:pt x="347133" y="1113367"/>
                    </a:lnTo>
                    <a:lnTo>
                      <a:pt x="389466" y="1185334"/>
                    </a:lnTo>
                    <a:lnTo>
                      <a:pt x="402166" y="1244600"/>
                    </a:lnTo>
                    <a:lnTo>
                      <a:pt x="414866" y="1333500"/>
                    </a:lnTo>
                    <a:lnTo>
                      <a:pt x="393700" y="1375834"/>
                    </a:lnTo>
                    <a:lnTo>
                      <a:pt x="347133" y="1447800"/>
                    </a:lnTo>
                    <a:lnTo>
                      <a:pt x="347133" y="1490134"/>
                    </a:lnTo>
                    <a:lnTo>
                      <a:pt x="304800" y="1545167"/>
                    </a:lnTo>
                    <a:lnTo>
                      <a:pt x="317500" y="1617134"/>
                    </a:lnTo>
                    <a:lnTo>
                      <a:pt x="309033" y="1680634"/>
                    </a:lnTo>
                    <a:lnTo>
                      <a:pt x="275166" y="1731434"/>
                    </a:lnTo>
                    <a:lnTo>
                      <a:pt x="241300" y="1782234"/>
                    </a:lnTo>
                    <a:lnTo>
                      <a:pt x="254000" y="1833034"/>
                    </a:lnTo>
                    <a:lnTo>
                      <a:pt x="270933" y="1866900"/>
                    </a:lnTo>
                    <a:lnTo>
                      <a:pt x="262466" y="1913467"/>
                    </a:lnTo>
                    <a:lnTo>
                      <a:pt x="232833" y="1943100"/>
                    </a:lnTo>
                    <a:lnTo>
                      <a:pt x="224366" y="1981200"/>
                    </a:lnTo>
                    <a:lnTo>
                      <a:pt x="232833" y="2053167"/>
                    </a:lnTo>
                    <a:lnTo>
                      <a:pt x="245533" y="2082800"/>
                    </a:lnTo>
                    <a:lnTo>
                      <a:pt x="283633" y="2074334"/>
                    </a:lnTo>
                    <a:lnTo>
                      <a:pt x="283633" y="2074334"/>
                    </a:lnTo>
                    <a:lnTo>
                      <a:pt x="330200" y="2091267"/>
                    </a:lnTo>
                    <a:lnTo>
                      <a:pt x="355600" y="2112434"/>
                    </a:lnTo>
                    <a:lnTo>
                      <a:pt x="381000" y="2095500"/>
                    </a:lnTo>
                    <a:lnTo>
                      <a:pt x="402166" y="2078567"/>
                    </a:lnTo>
                    <a:lnTo>
                      <a:pt x="465666" y="2078567"/>
                    </a:lnTo>
                    <a:lnTo>
                      <a:pt x="524933" y="2091267"/>
                    </a:lnTo>
                    <a:lnTo>
                      <a:pt x="567266" y="2133600"/>
                    </a:lnTo>
                    <a:lnTo>
                      <a:pt x="609600" y="2167467"/>
                    </a:lnTo>
                    <a:lnTo>
                      <a:pt x="643466" y="2192867"/>
                    </a:lnTo>
                    <a:lnTo>
                      <a:pt x="651933" y="2230967"/>
                    </a:lnTo>
                    <a:lnTo>
                      <a:pt x="643466" y="2269067"/>
                    </a:lnTo>
                    <a:lnTo>
                      <a:pt x="651933" y="2324100"/>
                    </a:lnTo>
                    <a:lnTo>
                      <a:pt x="690033" y="2349500"/>
                    </a:lnTo>
                    <a:lnTo>
                      <a:pt x="728133" y="2362200"/>
                    </a:lnTo>
                    <a:lnTo>
                      <a:pt x="787400" y="2362200"/>
                    </a:lnTo>
                    <a:lnTo>
                      <a:pt x="838200" y="2387600"/>
                    </a:lnTo>
                    <a:lnTo>
                      <a:pt x="859366" y="2438400"/>
                    </a:lnTo>
                    <a:lnTo>
                      <a:pt x="867833" y="2480734"/>
                    </a:lnTo>
                    <a:lnTo>
                      <a:pt x="910166" y="2540000"/>
                    </a:lnTo>
                    <a:lnTo>
                      <a:pt x="948266" y="2573867"/>
                    </a:lnTo>
                    <a:lnTo>
                      <a:pt x="986366" y="2582334"/>
                    </a:lnTo>
                    <a:lnTo>
                      <a:pt x="1032933" y="2590800"/>
                    </a:lnTo>
                    <a:lnTo>
                      <a:pt x="1049866" y="2616200"/>
                    </a:lnTo>
                    <a:lnTo>
                      <a:pt x="1058333" y="2675467"/>
                    </a:lnTo>
                    <a:lnTo>
                      <a:pt x="1058333" y="2768600"/>
                    </a:lnTo>
                    <a:lnTo>
                      <a:pt x="1079500" y="2798234"/>
                    </a:lnTo>
                    <a:lnTo>
                      <a:pt x="1109133" y="2785534"/>
                    </a:lnTo>
                    <a:lnTo>
                      <a:pt x="1109133" y="2785534"/>
                    </a:lnTo>
                    <a:lnTo>
                      <a:pt x="1134533" y="2726267"/>
                    </a:lnTo>
                    <a:lnTo>
                      <a:pt x="1155700" y="2734734"/>
                    </a:lnTo>
                    <a:lnTo>
                      <a:pt x="1168400" y="2751667"/>
                    </a:lnTo>
                    <a:lnTo>
                      <a:pt x="1168400" y="2751667"/>
                    </a:lnTo>
                    <a:lnTo>
                      <a:pt x="1198033" y="2743200"/>
                    </a:lnTo>
                    <a:lnTo>
                      <a:pt x="1198033" y="2696634"/>
                    </a:lnTo>
                    <a:lnTo>
                      <a:pt x="1176866" y="2650067"/>
                    </a:lnTo>
                    <a:lnTo>
                      <a:pt x="1176866" y="2599267"/>
                    </a:lnTo>
                    <a:lnTo>
                      <a:pt x="1231900" y="2569634"/>
                    </a:lnTo>
                    <a:lnTo>
                      <a:pt x="1274233" y="2514600"/>
                    </a:lnTo>
                    <a:lnTo>
                      <a:pt x="1295400" y="2463800"/>
                    </a:lnTo>
                    <a:lnTo>
                      <a:pt x="1303866" y="2408767"/>
                    </a:lnTo>
                    <a:lnTo>
                      <a:pt x="1337733" y="2349500"/>
                    </a:lnTo>
                    <a:lnTo>
                      <a:pt x="1384300" y="2294467"/>
                    </a:lnTo>
                    <a:lnTo>
                      <a:pt x="1413933" y="2269067"/>
                    </a:lnTo>
                    <a:lnTo>
                      <a:pt x="1443566" y="2269067"/>
                    </a:lnTo>
                    <a:lnTo>
                      <a:pt x="1511300" y="2302934"/>
                    </a:lnTo>
                    <a:lnTo>
                      <a:pt x="1524000" y="2324100"/>
                    </a:lnTo>
                    <a:lnTo>
                      <a:pt x="1524000" y="2396067"/>
                    </a:lnTo>
                    <a:lnTo>
                      <a:pt x="1553633" y="2438400"/>
                    </a:lnTo>
                    <a:lnTo>
                      <a:pt x="1595966" y="2472267"/>
                    </a:lnTo>
                    <a:lnTo>
                      <a:pt x="1646766" y="2484967"/>
                    </a:lnTo>
                    <a:lnTo>
                      <a:pt x="1646766" y="2442634"/>
                    </a:lnTo>
                    <a:lnTo>
                      <a:pt x="1617133" y="2362200"/>
                    </a:lnTo>
                    <a:lnTo>
                      <a:pt x="1629833" y="2252134"/>
                    </a:lnTo>
                    <a:lnTo>
                      <a:pt x="1625600" y="2205567"/>
                    </a:lnTo>
                    <a:lnTo>
                      <a:pt x="1583266" y="2091267"/>
                    </a:lnTo>
                    <a:lnTo>
                      <a:pt x="1536700" y="1934634"/>
                    </a:lnTo>
                    <a:lnTo>
                      <a:pt x="1502833" y="1828800"/>
                    </a:lnTo>
                    <a:lnTo>
                      <a:pt x="1494366" y="1778000"/>
                    </a:lnTo>
                    <a:lnTo>
                      <a:pt x="1498600" y="1617134"/>
                    </a:lnTo>
                    <a:lnTo>
                      <a:pt x="1502833" y="1570567"/>
                    </a:lnTo>
                    <a:lnTo>
                      <a:pt x="1490133" y="1498600"/>
                    </a:lnTo>
                    <a:lnTo>
                      <a:pt x="1460500" y="1494367"/>
                    </a:lnTo>
                    <a:lnTo>
                      <a:pt x="1430866" y="1430867"/>
                    </a:lnTo>
                    <a:lnTo>
                      <a:pt x="1422400" y="1341967"/>
                    </a:lnTo>
                    <a:lnTo>
                      <a:pt x="1413933" y="1253067"/>
                    </a:lnTo>
                    <a:lnTo>
                      <a:pt x="1397000" y="1172634"/>
                    </a:lnTo>
                    <a:lnTo>
                      <a:pt x="1405466" y="1041400"/>
                    </a:lnTo>
                    <a:lnTo>
                      <a:pt x="1435100" y="965200"/>
                    </a:lnTo>
                    <a:lnTo>
                      <a:pt x="1443566" y="901700"/>
                    </a:lnTo>
                    <a:lnTo>
                      <a:pt x="1452033" y="804334"/>
                    </a:lnTo>
                    <a:lnTo>
                      <a:pt x="1447800" y="711200"/>
                    </a:lnTo>
                    <a:lnTo>
                      <a:pt x="1426633" y="673100"/>
                    </a:lnTo>
                    <a:lnTo>
                      <a:pt x="1430866" y="609600"/>
                    </a:lnTo>
                    <a:lnTo>
                      <a:pt x="1413933" y="579967"/>
                    </a:lnTo>
                    <a:lnTo>
                      <a:pt x="1329266" y="537634"/>
                    </a:lnTo>
                    <a:lnTo>
                      <a:pt x="1316566" y="474134"/>
                    </a:lnTo>
                    <a:lnTo>
                      <a:pt x="1316566" y="359834"/>
                    </a:lnTo>
                    <a:lnTo>
                      <a:pt x="1320800" y="313267"/>
                    </a:lnTo>
                    <a:lnTo>
                      <a:pt x="1308100" y="279400"/>
                    </a:lnTo>
                    <a:lnTo>
                      <a:pt x="1278466" y="270934"/>
                    </a:lnTo>
                    <a:lnTo>
                      <a:pt x="1193800" y="270934"/>
                    </a:lnTo>
                    <a:lnTo>
                      <a:pt x="1134533" y="270934"/>
                    </a:lnTo>
                    <a:lnTo>
                      <a:pt x="1087966" y="287867"/>
                    </a:lnTo>
                    <a:lnTo>
                      <a:pt x="999066" y="347134"/>
                    </a:lnTo>
                    <a:lnTo>
                      <a:pt x="956733" y="381000"/>
                    </a:lnTo>
                    <a:lnTo>
                      <a:pt x="910166" y="410634"/>
                    </a:lnTo>
                    <a:lnTo>
                      <a:pt x="855133" y="427567"/>
                    </a:lnTo>
                    <a:lnTo>
                      <a:pt x="808566" y="423334"/>
                    </a:lnTo>
                    <a:lnTo>
                      <a:pt x="770466" y="385234"/>
                    </a:lnTo>
                    <a:lnTo>
                      <a:pt x="762000" y="325967"/>
                    </a:lnTo>
                    <a:lnTo>
                      <a:pt x="736600" y="296334"/>
                    </a:lnTo>
                    <a:lnTo>
                      <a:pt x="715433" y="220134"/>
                    </a:lnTo>
                    <a:lnTo>
                      <a:pt x="719666" y="101600"/>
                    </a:lnTo>
                    <a:lnTo>
                      <a:pt x="723900" y="50800"/>
                    </a:lnTo>
                    <a:lnTo>
                      <a:pt x="723900" y="50800"/>
                    </a:lnTo>
                    <a:lnTo>
                      <a:pt x="723900" y="4234"/>
                    </a:lnTo>
                    <a:lnTo>
                      <a:pt x="647700" y="0"/>
                    </a:lnTo>
                    <a:close/>
                  </a:path>
                </a:pathLst>
              </a:custGeom>
              <a:solidFill>
                <a:srgbClr val="73FEFF"/>
              </a:solidFill>
              <a:ln w="63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3" name="노원구">
                <a:extLst>
                  <a:ext uri="{FF2B5EF4-FFF2-40B4-BE49-F238E27FC236}">
                    <a16:creationId xmlns:a16="http://schemas.microsoft.com/office/drawing/2014/main" id="{0D31F602-F62A-F543-B0FB-27DFA7775EB4}"/>
                  </a:ext>
                </a:extLst>
              </p:cNvPr>
              <p:cNvSpPr/>
              <p:nvPr/>
            </p:nvSpPr>
            <p:spPr>
              <a:xfrm>
                <a:off x="9788612" y="1682944"/>
                <a:ext cx="916851" cy="1357146"/>
              </a:xfrm>
              <a:custGeom>
                <a:avLst/>
                <a:gdLst>
                  <a:gd name="connsiteX0" fmla="*/ 1214966 w 2247900"/>
                  <a:gd name="connsiteY0" fmla="*/ 0 h 3327400"/>
                  <a:gd name="connsiteX1" fmla="*/ 1113366 w 2247900"/>
                  <a:gd name="connsiteY1" fmla="*/ 25400 h 3327400"/>
                  <a:gd name="connsiteX2" fmla="*/ 1058333 w 2247900"/>
                  <a:gd name="connsiteY2" fmla="*/ 29633 h 3327400"/>
                  <a:gd name="connsiteX3" fmla="*/ 1016000 w 2247900"/>
                  <a:gd name="connsiteY3" fmla="*/ 42333 h 3327400"/>
                  <a:gd name="connsiteX4" fmla="*/ 944033 w 2247900"/>
                  <a:gd name="connsiteY4" fmla="*/ 42333 h 3327400"/>
                  <a:gd name="connsiteX5" fmla="*/ 880533 w 2247900"/>
                  <a:gd name="connsiteY5" fmla="*/ 46566 h 3327400"/>
                  <a:gd name="connsiteX6" fmla="*/ 850900 w 2247900"/>
                  <a:gd name="connsiteY6" fmla="*/ 71966 h 3327400"/>
                  <a:gd name="connsiteX7" fmla="*/ 850900 w 2247900"/>
                  <a:gd name="connsiteY7" fmla="*/ 127000 h 3327400"/>
                  <a:gd name="connsiteX8" fmla="*/ 829733 w 2247900"/>
                  <a:gd name="connsiteY8" fmla="*/ 190500 h 3327400"/>
                  <a:gd name="connsiteX9" fmla="*/ 808566 w 2247900"/>
                  <a:gd name="connsiteY9" fmla="*/ 249766 h 3327400"/>
                  <a:gd name="connsiteX10" fmla="*/ 808566 w 2247900"/>
                  <a:gd name="connsiteY10" fmla="*/ 283633 h 3327400"/>
                  <a:gd name="connsiteX11" fmla="*/ 787400 w 2247900"/>
                  <a:gd name="connsiteY11" fmla="*/ 313266 h 3327400"/>
                  <a:gd name="connsiteX12" fmla="*/ 732366 w 2247900"/>
                  <a:gd name="connsiteY12" fmla="*/ 321733 h 3327400"/>
                  <a:gd name="connsiteX13" fmla="*/ 622300 w 2247900"/>
                  <a:gd name="connsiteY13" fmla="*/ 325966 h 3327400"/>
                  <a:gd name="connsiteX14" fmla="*/ 550333 w 2247900"/>
                  <a:gd name="connsiteY14" fmla="*/ 334433 h 3327400"/>
                  <a:gd name="connsiteX15" fmla="*/ 503766 w 2247900"/>
                  <a:gd name="connsiteY15" fmla="*/ 330200 h 3327400"/>
                  <a:gd name="connsiteX16" fmla="*/ 465666 w 2247900"/>
                  <a:gd name="connsiteY16" fmla="*/ 351366 h 3327400"/>
                  <a:gd name="connsiteX17" fmla="*/ 385233 w 2247900"/>
                  <a:gd name="connsiteY17" fmla="*/ 423333 h 3327400"/>
                  <a:gd name="connsiteX18" fmla="*/ 347133 w 2247900"/>
                  <a:gd name="connsiteY18" fmla="*/ 448733 h 3327400"/>
                  <a:gd name="connsiteX19" fmla="*/ 372533 w 2247900"/>
                  <a:gd name="connsiteY19" fmla="*/ 503766 h 3327400"/>
                  <a:gd name="connsiteX20" fmla="*/ 389466 w 2247900"/>
                  <a:gd name="connsiteY20" fmla="*/ 605366 h 3327400"/>
                  <a:gd name="connsiteX21" fmla="*/ 397933 w 2247900"/>
                  <a:gd name="connsiteY21" fmla="*/ 643466 h 3327400"/>
                  <a:gd name="connsiteX22" fmla="*/ 406400 w 2247900"/>
                  <a:gd name="connsiteY22" fmla="*/ 677333 h 3327400"/>
                  <a:gd name="connsiteX23" fmla="*/ 389466 w 2247900"/>
                  <a:gd name="connsiteY23" fmla="*/ 723900 h 3327400"/>
                  <a:gd name="connsiteX24" fmla="*/ 347133 w 2247900"/>
                  <a:gd name="connsiteY24" fmla="*/ 791633 h 3327400"/>
                  <a:gd name="connsiteX25" fmla="*/ 330200 w 2247900"/>
                  <a:gd name="connsiteY25" fmla="*/ 889000 h 3327400"/>
                  <a:gd name="connsiteX26" fmla="*/ 355600 w 2247900"/>
                  <a:gd name="connsiteY26" fmla="*/ 1126066 h 3327400"/>
                  <a:gd name="connsiteX27" fmla="*/ 355600 w 2247900"/>
                  <a:gd name="connsiteY27" fmla="*/ 1202266 h 3327400"/>
                  <a:gd name="connsiteX28" fmla="*/ 406400 w 2247900"/>
                  <a:gd name="connsiteY28" fmla="*/ 1274233 h 3327400"/>
                  <a:gd name="connsiteX29" fmla="*/ 431800 w 2247900"/>
                  <a:gd name="connsiteY29" fmla="*/ 1354666 h 3327400"/>
                  <a:gd name="connsiteX30" fmla="*/ 436033 w 2247900"/>
                  <a:gd name="connsiteY30" fmla="*/ 1426633 h 3327400"/>
                  <a:gd name="connsiteX31" fmla="*/ 427566 w 2247900"/>
                  <a:gd name="connsiteY31" fmla="*/ 1562100 h 3327400"/>
                  <a:gd name="connsiteX32" fmla="*/ 444500 w 2247900"/>
                  <a:gd name="connsiteY32" fmla="*/ 1600200 h 3327400"/>
                  <a:gd name="connsiteX33" fmla="*/ 465666 w 2247900"/>
                  <a:gd name="connsiteY33" fmla="*/ 1684866 h 3327400"/>
                  <a:gd name="connsiteX34" fmla="*/ 508000 w 2247900"/>
                  <a:gd name="connsiteY34" fmla="*/ 1888066 h 3327400"/>
                  <a:gd name="connsiteX35" fmla="*/ 541866 w 2247900"/>
                  <a:gd name="connsiteY35" fmla="*/ 1976966 h 3327400"/>
                  <a:gd name="connsiteX36" fmla="*/ 567266 w 2247900"/>
                  <a:gd name="connsiteY36" fmla="*/ 2048933 h 3327400"/>
                  <a:gd name="connsiteX37" fmla="*/ 567266 w 2247900"/>
                  <a:gd name="connsiteY37" fmla="*/ 2137833 h 3327400"/>
                  <a:gd name="connsiteX38" fmla="*/ 567266 w 2247900"/>
                  <a:gd name="connsiteY38" fmla="*/ 2286000 h 3327400"/>
                  <a:gd name="connsiteX39" fmla="*/ 571500 w 2247900"/>
                  <a:gd name="connsiteY39" fmla="*/ 2362200 h 3327400"/>
                  <a:gd name="connsiteX40" fmla="*/ 541866 w 2247900"/>
                  <a:gd name="connsiteY40" fmla="*/ 2383366 h 3327400"/>
                  <a:gd name="connsiteX41" fmla="*/ 478366 w 2247900"/>
                  <a:gd name="connsiteY41" fmla="*/ 2374900 h 3327400"/>
                  <a:gd name="connsiteX42" fmla="*/ 419100 w 2247900"/>
                  <a:gd name="connsiteY42" fmla="*/ 2353733 h 3327400"/>
                  <a:gd name="connsiteX43" fmla="*/ 347133 w 2247900"/>
                  <a:gd name="connsiteY43" fmla="*/ 2302933 h 3327400"/>
                  <a:gd name="connsiteX44" fmla="*/ 317500 w 2247900"/>
                  <a:gd name="connsiteY44" fmla="*/ 2260600 h 3327400"/>
                  <a:gd name="connsiteX45" fmla="*/ 321733 w 2247900"/>
                  <a:gd name="connsiteY45" fmla="*/ 2222500 h 3327400"/>
                  <a:gd name="connsiteX46" fmla="*/ 304800 w 2247900"/>
                  <a:gd name="connsiteY46" fmla="*/ 2180166 h 3327400"/>
                  <a:gd name="connsiteX47" fmla="*/ 270933 w 2247900"/>
                  <a:gd name="connsiteY47" fmla="*/ 2192866 h 3327400"/>
                  <a:gd name="connsiteX48" fmla="*/ 258233 w 2247900"/>
                  <a:gd name="connsiteY48" fmla="*/ 2252133 h 3327400"/>
                  <a:gd name="connsiteX49" fmla="*/ 232833 w 2247900"/>
                  <a:gd name="connsiteY49" fmla="*/ 2294466 h 3327400"/>
                  <a:gd name="connsiteX50" fmla="*/ 207433 w 2247900"/>
                  <a:gd name="connsiteY50" fmla="*/ 2357966 h 3327400"/>
                  <a:gd name="connsiteX51" fmla="*/ 135466 w 2247900"/>
                  <a:gd name="connsiteY51" fmla="*/ 2434166 h 3327400"/>
                  <a:gd name="connsiteX52" fmla="*/ 110066 w 2247900"/>
                  <a:gd name="connsiteY52" fmla="*/ 2463800 h 3327400"/>
                  <a:gd name="connsiteX53" fmla="*/ 131233 w 2247900"/>
                  <a:gd name="connsiteY53" fmla="*/ 2565400 h 3327400"/>
                  <a:gd name="connsiteX54" fmla="*/ 110066 w 2247900"/>
                  <a:gd name="connsiteY54" fmla="*/ 2611966 h 3327400"/>
                  <a:gd name="connsiteX55" fmla="*/ 67733 w 2247900"/>
                  <a:gd name="connsiteY55" fmla="*/ 2628900 h 3327400"/>
                  <a:gd name="connsiteX56" fmla="*/ 25400 w 2247900"/>
                  <a:gd name="connsiteY56" fmla="*/ 2620433 h 3327400"/>
                  <a:gd name="connsiteX57" fmla="*/ 0 w 2247900"/>
                  <a:gd name="connsiteY57" fmla="*/ 2650066 h 3327400"/>
                  <a:gd name="connsiteX58" fmla="*/ 21166 w 2247900"/>
                  <a:gd name="connsiteY58" fmla="*/ 2722033 h 3327400"/>
                  <a:gd name="connsiteX59" fmla="*/ 80433 w 2247900"/>
                  <a:gd name="connsiteY59" fmla="*/ 2777066 h 3327400"/>
                  <a:gd name="connsiteX60" fmla="*/ 101600 w 2247900"/>
                  <a:gd name="connsiteY60" fmla="*/ 2794000 h 3327400"/>
                  <a:gd name="connsiteX61" fmla="*/ 139700 w 2247900"/>
                  <a:gd name="connsiteY61" fmla="*/ 2781300 h 3327400"/>
                  <a:gd name="connsiteX62" fmla="*/ 139700 w 2247900"/>
                  <a:gd name="connsiteY62" fmla="*/ 2781300 h 3327400"/>
                  <a:gd name="connsiteX63" fmla="*/ 220133 w 2247900"/>
                  <a:gd name="connsiteY63" fmla="*/ 2840566 h 3327400"/>
                  <a:gd name="connsiteX64" fmla="*/ 249766 w 2247900"/>
                  <a:gd name="connsiteY64" fmla="*/ 2904066 h 3327400"/>
                  <a:gd name="connsiteX65" fmla="*/ 245533 w 2247900"/>
                  <a:gd name="connsiteY65" fmla="*/ 2954866 h 3327400"/>
                  <a:gd name="connsiteX66" fmla="*/ 266700 w 2247900"/>
                  <a:gd name="connsiteY66" fmla="*/ 2992966 h 3327400"/>
                  <a:gd name="connsiteX67" fmla="*/ 313266 w 2247900"/>
                  <a:gd name="connsiteY67" fmla="*/ 3001433 h 3327400"/>
                  <a:gd name="connsiteX68" fmla="*/ 567266 w 2247900"/>
                  <a:gd name="connsiteY68" fmla="*/ 3238500 h 3327400"/>
                  <a:gd name="connsiteX69" fmla="*/ 626533 w 2247900"/>
                  <a:gd name="connsiteY69" fmla="*/ 3255433 h 3327400"/>
                  <a:gd name="connsiteX70" fmla="*/ 668866 w 2247900"/>
                  <a:gd name="connsiteY70" fmla="*/ 3272366 h 3327400"/>
                  <a:gd name="connsiteX71" fmla="*/ 736600 w 2247900"/>
                  <a:gd name="connsiteY71" fmla="*/ 3310466 h 3327400"/>
                  <a:gd name="connsiteX72" fmla="*/ 795866 w 2247900"/>
                  <a:gd name="connsiteY72" fmla="*/ 3327400 h 3327400"/>
                  <a:gd name="connsiteX73" fmla="*/ 829733 w 2247900"/>
                  <a:gd name="connsiteY73" fmla="*/ 3310466 h 3327400"/>
                  <a:gd name="connsiteX74" fmla="*/ 855133 w 2247900"/>
                  <a:gd name="connsiteY74" fmla="*/ 3285066 h 3327400"/>
                  <a:gd name="connsiteX75" fmla="*/ 914400 w 2247900"/>
                  <a:gd name="connsiteY75" fmla="*/ 3276600 h 3327400"/>
                  <a:gd name="connsiteX76" fmla="*/ 977900 w 2247900"/>
                  <a:gd name="connsiteY76" fmla="*/ 3234266 h 3327400"/>
                  <a:gd name="connsiteX77" fmla="*/ 1155700 w 2247900"/>
                  <a:gd name="connsiteY77" fmla="*/ 3158066 h 3327400"/>
                  <a:gd name="connsiteX78" fmla="*/ 1236133 w 2247900"/>
                  <a:gd name="connsiteY78" fmla="*/ 3119966 h 3327400"/>
                  <a:gd name="connsiteX79" fmla="*/ 1308100 w 2247900"/>
                  <a:gd name="connsiteY79" fmla="*/ 3111500 h 3327400"/>
                  <a:gd name="connsiteX80" fmla="*/ 1384300 w 2247900"/>
                  <a:gd name="connsiteY80" fmla="*/ 3098800 h 3327400"/>
                  <a:gd name="connsiteX81" fmla="*/ 1418166 w 2247900"/>
                  <a:gd name="connsiteY81" fmla="*/ 3090333 h 3327400"/>
                  <a:gd name="connsiteX82" fmla="*/ 1447800 w 2247900"/>
                  <a:gd name="connsiteY82" fmla="*/ 3115733 h 3327400"/>
                  <a:gd name="connsiteX83" fmla="*/ 1468966 w 2247900"/>
                  <a:gd name="connsiteY83" fmla="*/ 3170766 h 3327400"/>
                  <a:gd name="connsiteX84" fmla="*/ 1498600 w 2247900"/>
                  <a:gd name="connsiteY84" fmla="*/ 3196166 h 3327400"/>
                  <a:gd name="connsiteX85" fmla="*/ 1536700 w 2247900"/>
                  <a:gd name="connsiteY85" fmla="*/ 3230033 h 3327400"/>
                  <a:gd name="connsiteX86" fmla="*/ 1570566 w 2247900"/>
                  <a:gd name="connsiteY86" fmla="*/ 3255433 h 3327400"/>
                  <a:gd name="connsiteX87" fmla="*/ 1604433 w 2247900"/>
                  <a:gd name="connsiteY87" fmla="*/ 3234266 h 3327400"/>
                  <a:gd name="connsiteX88" fmla="*/ 1634066 w 2247900"/>
                  <a:gd name="connsiteY88" fmla="*/ 3204633 h 3327400"/>
                  <a:gd name="connsiteX89" fmla="*/ 1659466 w 2247900"/>
                  <a:gd name="connsiteY89" fmla="*/ 3196166 h 3327400"/>
                  <a:gd name="connsiteX90" fmla="*/ 1706033 w 2247900"/>
                  <a:gd name="connsiteY90" fmla="*/ 3200400 h 3327400"/>
                  <a:gd name="connsiteX91" fmla="*/ 1769533 w 2247900"/>
                  <a:gd name="connsiteY91" fmla="*/ 3230033 h 3327400"/>
                  <a:gd name="connsiteX92" fmla="*/ 1824566 w 2247900"/>
                  <a:gd name="connsiteY92" fmla="*/ 3230033 h 3327400"/>
                  <a:gd name="connsiteX93" fmla="*/ 1875366 w 2247900"/>
                  <a:gd name="connsiteY93" fmla="*/ 3213100 h 3327400"/>
                  <a:gd name="connsiteX94" fmla="*/ 1879600 w 2247900"/>
                  <a:gd name="connsiteY94" fmla="*/ 3183466 h 3327400"/>
                  <a:gd name="connsiteX95" fmla="*/ 1930400 w 2247900"/>
                  <a:gd name="connsiteY95" fmla="*/ 3166533 h 3327400"/>
                  <a:gd name="connsiteX96" fmla="*/ 1917700 w 2247900"/>
                  <a:gd name="connsiteY96" fmla="*/ 3014133 h 3327400"/>
                  <a:gd name="connsiteX97" fmla="*/ 1934633 w 2247900"/>
                  <a:gd name="connsiteY97" fmla="*/ 2954866 h 3327400"/>
                  <a:gd name="connsiteX98" fmla="*/ 2006600 w 2247900"/>
                  <a:gd name="connsiteY98" fmla="*/ 2925233 h 3327400"/>
                  <a:gd name="connsiteX99" fmla="*/ 2082800 w 2247900"/>
                  <a:gd name="connsiteY99" fmla="*/ 2874433 h 3327400"/>
                  <a:gd name="connsiteX100" fmla="*/ 2129366 w 2247900"/>
                  <a:gd name="connsiteY100" fmla="*/ 2836333 h 3327400"/>
                  <a:gd name="connsiteX101" fmla="*/ 2167466 w 2247900"/>
                  <a:gd name="connsiteY101" fmla="*/ 2819400 h 3327400"/>
                  <a:gd name="connsiteX102" fmla="*/ 2218266 w 2247900"/>
                  <a:gd name="connsiteY102" fmla="*/ 2717800 h 3327400"/>
                  <a:gd name="connsiteX103" fmla="*/ 2247900 w 2247900"/>
                  <a:gd name="connsiteY103" fmla="*/ 2662766 h 3327400"/>
                  <a:gd name="connsiteX104" fmla="*/ 2243666 w 2247900"/>
                  <a:gd name="connsiteY104" fmla="*/ 2607733 h 3327400"/>
                  <a:gd name="connsiteX105" fmla="*/ 2226733 w 2247900"/>
                  <a:gd name="connsiteY105" fmla="*/ 2442633 h 3327400"/>
                  <a:gd name="connsiteX106" fmla="*/ 2192866 w 2247900"/>
                  <a:gd name="connsiteY106" fmla="*/ 2341033 h 3327400"/>
                  <a:gd name="connsiteX107" fmla="*/ 2188633 w 2247900"/>
                  <a:gd name="connsiteY107" fmla="*/ 2218266 h 3327400"/>
                  <a:gd name="connsiteX108" fmla="*/ 2188633 w 2247900"/>
                  <a:gd name="connsiteY108" fmla="*/ 2142066 h 3327400"/>
                  <a:gd name="connsiteX109" fmla="*/ 2159000 w 2247900"/>
                  <a:gd name="connsiteY109" fmla="*/ 2099733 h 3327400"/>
                  <a:gd name="connsiteX110" fmla="*/ 1989666 w 2247900"/>
                  <a:gd name="connsiteY110" fmla="*/ 2006600 h 3327400"/>
                  <a:gd name="connsiteX111" fmla="*/ 1938866 w 2247900"/>
                  <a:gd name="connsiteY111" fmla="*/ 2006600 h 3327400"/>
                  <a:gd name="connsiteX112" fmla="*/ 1896533 w 2247900"/>
                  <a:gd name="connsiteY112" fmla="*/ 2036233 h 3327400"/>
                  <a:gd name="connsiteX113" fmla="*/ 1782233 w 2247900"/>
                  <a:gd name="connsiteY113" fmla="*/ 2087033 h 3327400"/>
                  <a:gd name="connsiteX114" fmla="*/ 1739900 w 2247900"/>
                  <a:gd name="connsiteY114" fmla="*/ 2074333 h 3327400"/>
                  <a:gd name="connsiteX115" fmla="*/ 1722966 w 2247900"/>
                  <a:gd name="connsiteY115" fmla="*/ 1964266 h 3327400"/>
                  <a:gd name="connsiteX116" fmla="*/ 1697566 w 2247900"/>
                  <a:gd name="connsiteY116" fmla="*/ 1824566 h 3327400"/>
                  <a:gd name="connsiteX117" fmla="*/ 1680633 w 2247900"/>
                  <a:gd name="connsiteY117" fmla="*/ 1782233 h 3327400"/>
                  <a:gd name="connsiteX118" fmla="*/ 1638300 w 2247900"/>
                  <a:gd name="connsiteY118" fmla="*/ 1744133 h 3327400"/>
                  <a:gd name="connsiteX119" fmla="*/ 1507066 w 2247900"/>
                  <a:gd name="connsiteY119" fmla="*/ 1659466 h 3327400"/>
                  <a:gd name="connsiteX120" fmla="*/ 1473200 w 2247900"/>
                  <a:gd name="connsiteY120" fmla="*/ 1629833 h 3327400"/>
                  <a:gd name="connsiteX121" fmla="*/ 1473200 w 2247900"/>
                  <a:gd name="connsiteY121" fmla="*/ 1629833 h 3327400"/>
                  <a:gd name="connsiteX122" fmla="*/ 1574800 w 2247900"/>
                  <a:gd name="connsiteY122" fmla="*/ 1562100 h 3327400"/>
                  <a:gd name="connsiteX123" fmla="*/ 1655233 w 2247900"/>
                  <a:gd name="connsiteY123" fmla="*/ 1540933 h 3327400"/>
                  <a:gd name="connsiteX124" fmla="*/ 1710266 w 2247900"/>
                  <a:gd name="connsiteY124" fmla="*/ 1511300 h 3327400"/>
                  <a:gd name="connsiteX125" fmla="*/ 1731433 w 2247900"/>
                  <a:gd name="connsiteY125" fmla="*/ 1460500 h 3327400"/>
                  <a:gd name="connsiteX126" fmla="*/ 1701800 w 2247900"/>
                  <a:gd name="connsiteY126" fmla="*/ 1430866 h 3327400"/>
                  <a:gd name="connsiteX127" fmla="*/ 1663700 w 2247900"/>
                  <a:gd name="connsiteY127" fmla="*/ 1392766 h 3327400"/>
                  <a:gd name="connsiteX128" fmla="*/ 1651000 w 2247900"/>
                  <a:gd name="connsiteY128" fmla="*/ 1354666 h 3327400"/>
                  <a:gd name="connsiteX129" fmla="*/ 1655233 w 2247900"/>
                  <a:gd name="connsiteY129" fmla="*/ 1295400 h 3327400"/>
                  <a:gd name="connsiteX130" fmla="*/ 1663700 w 2247900"/>
                  <a:gd name="connsiteY130" fmla="*/ 1253066 h 3327400"/>
                  <a:gd name="connsiteX131" fmla="*/ 1672166 w 2247900"/>
                  <a:gd name="connsiteY131" fmla="*/ 1198033 h 3327400"/>
                  <a:gd name="connsiteX132" fmla="*/ 1676400 w 2247900"/>
                  <a:gd name="connsiteY132" fmla="*/ 1130300 h 3327400"/>
                  <a:gd name="connsiteX133" fmla="*/ 1672166 w 2247900"/>
                  <a:gd name="connsiteY133" fmla="*/ 1104900 h 3327400"/>
                  <a:gd name="connsiteX134" fmla="*/ 1731433 w 2247900"/>
                  <a:gd name="connsiteY134" fmla="*/ 1071033 h 3327400"/>
                  <a:gd name="connsiteX135" fmla="*/ 1752600 w 2247900"/>
                  <a:gd name="connsiteY135" fmla="*/ 1020233 h 3327400"/>
                  <a:gd name="connsiteX136" fmla="*/ 1739900 w 2247900"/>
                  <a:gd name="connsiteY136" fmla="*/ 965200 h 3327400"/>
                  <a:gd name="connsiteX137" fmla="*/ 1706033 w 2247900"/>
                  <a:gd name="connsiteY137" fmla="*/ 893233 h 3327400"/>
                  <a:gd name="connsiteX138" fmla="*/ 1655233 w 2247900"/>
                  <a:gd name="connsiteY138" fmla="*/ 821266 h 3327400"/>
                  <a:gd name="connsiteX139" fmla="*/ 1642533 w 2247900"/>
                  <a:gd name="connsiteY139" fmla="*/ 787400 h 3327400"/>
                  <a:gd name="connsiteX140" fmla="*/ 1646766 w 2247900"/>
                  <a:gd name="connsiteY140" fmla="*/ 618066 h 3327400"/>
                  <a:gd name="connsiteX141" fmla="*/ 1659466 w 2247900"/>
                  <a:gd name="connsiteY141" fmla="*/ 558800 h 3327400"/>
                  <a:gd name="connsiteX142" fmla="*/ 1701800 w 2247900"/>
                  <a:gd name="connsiteY142" fmla="*/ 520700 h 3327400"/>
                  <a:gd name="connsiteX143" fmla="*/ 1710266 w 2247900"/>
                  <a:gd name="connsiteY143" fmla="*/ 482600 h 3327400"/>
                  <a:gd name="connsiteX144" fmla="*/ 1722966 w 2247900"/>
                  <a:gd name="connsiteY144" fmla="*/ 431800 h 3327400"/>
                  <a:gd name="connsiteX145" fmla="*/ 1739900 w 2247900"/>
                  <a:gd name="connsiteY145" fmla="*/ 359833 h 3327400"/>
                  <a:gd name="connsiteX146" fmla="*/ 1727200 w 2247900"/>
                  <a:gd name="connsiteY146" fmla="*/ 287866 h 3327400"/>
                  <a:gd name="connsiteX147" fmla="*/ 1697566 w 2247900"/>
                  <a:gd name="connsiteY147" fmla="*/ 275166 h 3327400"/>
                  <a:gd name="connsiteX148" fmla="*/ 1642533 w 2247900"/>
                  <a:gd name="connsiteY148" fmla="*/ 275166 h 3327400"/>
                  <a:gd name="connsiteX149" fmla="*/ 1591733 w 2247900"/>
                  <a:gd name="connsiteY149" fmla="*/ 296333 h 3327400"/>
                  <a:gd name="connsiteX150" fmla="*/ 1532466 w 2247900"/>
                  <a:gd name="connsiteY150" fmla="*/ 309033 h 3327400"/>
                  <a:gd name="connsiteX151" fmla="*/ 1485900 w 2247900"/>
                  <a:gd name="connsiteY151" fmla="*/ 292100 h 3327400"/>
                  <a:gd name="connsiteX152" fmla="*/ 1405466 w 2247900"/>
                  <a:gd name="connsiteY152" fmla="*/ 207433 h 3327400"/>
                  <a:gd name="connsiteX153" fmla="*/ 1329266 w 2247900"/>
                  <a:gd name="connsiteY153" fmla="*/ 148166 h 3327400"/>
                  <a:gd name="connsiteX154" fmla="*/ 1308100 w 2247900"/>
                  <a:gd name="connsiteY154" fmla="*/ 101600 h 3327400"/>
                  <a:gd name="connsiteX155" fmla="*/ 1291166 w 2247900"/>
                  <a:gd name="connsiteY155" fmla="*/ 38100 h 3327400"/>
                  <a:gd name="connsiteX156" fmla="*/ 1274233 w 2247900"/>
                  <a:gd name="connsiteY156" fmla="*/ 4233 h 3327400"/>
                  <a:gd name="connsiteX157" fmla="*/ 1214966 w 2247900"/>
                  <a:gd name="connsiteY157" fmla="*/ 0 h 332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</a:cxnLst>
                <a:rect l="l" t="t" r="r" b="b"/>
                <a:pathLst>
                  <a:path w="2247900" h="3327400">
                    <a:moveTo>
                      <a:pt x="1214966" y="0"/>
                    </a:moveTo>
                    <a:lnTo>
                      <a:pt x="1113366" y="25400"/>
                    </a:lnTo>
                    <a:lnTo>
                      <a:pt x="1058333" y="29633"/>
                    </a:lnTo>
                    <a:lnTo>
                      <a:pt x="1016000" y="42333"/>
                    </a:lnTo>
                    <a:lnTo>
                      <a:pt x="944033" y="42333"/>
                    </a:lnTo>
                    <a:lnTo>
                      <a:pt x="880533" y="46566"/>
                    </a:lnTo>
                    <a:lnTo>
                      <a:pt x="850900" y="71966"/>
                    </a:lnTo>
                    <a:lnTo>
                      <a:pt x="850900" y="127000"/>
                    </a:lnTo>
                    <a:lnTo>
                      <a:pt x="829733" y="190500"/>
                    </a:lnTo>
                    <a:lnTo>
                      <a:pt x="808566" y="249766"/>
                    </a:lnTo>
                    <a:lnTo>
                      <a:pt x="808566" y="283633"/>
                    </a:lnTo>
                    <a:lnTo>
                      <a:pt x="787400" y="313266"/>
                    </a:lnTo>
                    <a:lnTo>
                      <a:pt x="732366" y="321733"/>
                    </a:lnTo>
                    <a:lnTo>
                      <a:pt x="622300" y="325966"/>
                    </a:lnTo>
                    <a:lnTo>
                      <a:pt x="550333" y="334433"/>
                    </a:lnTo>
                    <a:lnTo>
                      <a:pt x="503766" y="330200"/>
                    </a:lnTo>
                    <a:lnTo>
                      <a:pt x="465666" y="351366"/>
                    </a:lnTo>
                    <a:lnTo>
                      <a:pt x="385233" y="423333"/>
                    </a:lnTo>
                    <a:lnTo>
                      <a:pt x="347133" y="448733"/>
                    </a:lnTo>
                    <a:lnTo>
                      <a:pt x="372533" y="503766"/>
                    </a:lnTo>
                    <a:lnTo>
                      <a:pt x="389466" y="605366"/>
                    </a:lnTo>
                    <a:lnTo>
                      <a:pt x="397933" y="643466"/>
                    </a:lnTo>
                    <a:lnTo>
                      <a:pt x="406400" y="677333"/>
                    </a:lnTo>
                    <a:lnTo>
                      <a:pt x="389466" y="723900"/>
                    </a:lnTo>
                    <a:lnTo>
                      <a:pt x="347133" y="791633"/>
                    </a:lnTo>
                    <a:lnTo>
                      <a:pt x="330200" y="889000"/>
                    </a:lnTo>
                    <a:lnTo>
                      <a:pt x="355600" y="1126066"/>
                    </a:lnTo>
                    <a:lnTo>
                      <a:pt x="355600" y="1202266"/>
                    </a:lnTo>
                    <a:lnTo>
                      <a:pt x="406400" y="1274233"/>
                    </a:lnTo>
                    <a:lnTo>
                      <a:pt x="431800" y="1354666"/>
                    </a:lnTo>
                    <a:lnTo>
                      <a:pt x="436033" y="1426633"/>
                    </a:lnTo>
                    <a:lnTo>
                      <a:pt x="427566" y="1562100"/>
                    </a:lnTo>
                    <a:lnTo>
                      <a:pt x="444500" y="1600200"/>
                    </a:lnTo>
                    <a:lnTo>
                      <a:pt x="465666" y="1684866"/>
                    </a:lnTo>
                    <a:lnTo>
                      <a:pt x="508000" y="1888066"/>
                    </a:lnTo>
                    <a:lnTo>
                      <a:pt x="541866" y="1976966"/>
                    </a:lnTo>
                    <a:lnTo>
                      <a:pt x="567266" y="2048933"/>
                    </a:lnTo>
                    <a:lnTo>
                      <a:pt x="567266" y="2137833"/>
                    </a:lnTo>
                    <a:lnTo>
                      <a:pt x="567266" y="2286000"/>
                    </a:lnTo>
                    <a:lnTo>
                      <a:pt x="571500" y="2362200"/>
                    </a:lnTo>
                    <a:lnTo>
                      <a:pt x="541866" y="2383366"/>
                    </a:lnTo>
                    <a:lnTo>
                      <a:pt x="478366" y="2374900"/>
                    </a:lnTo>
                    <a:lnTo>
                      <a:pt x="419100" y="2353733"/>
                    </a:lnTo>
                    <a:lnTo>
                      <a:pt x="347133" y="2302933"/>
                    </a:lnTo>
                    <a:lnTo>
                      <a:pt x="317500" y="2260600"/>
                    </a:lnTo>
                    <a:lnTo>
                      <a:pt x="321733" y="2222500"/>
                    </a:lnTo>
                    <a:lnTo>
                      <a:pt x="304800" y="2180166"/>
                    </a:lnTo>
                    <a:lnTo>
                      <a:pt x="270933" y="2192866"/>
                    </a:lnTo>
                    <a:lnTo>
                      <a:pt x="258233" y="2252133"/>
                    </a:lnTo>
                    <a:lnTo>
                      <a:pt x="232833" y="2294466"/>
                    </a:lnTo>
                    <a:lnTo>
                      <a:pt x="207433" y="2357966"/>
                    </a:lnTo>
                    <a:lnTo>
                      <a:pt x="135466" y="2434166"/>
                    </a:lnTo>
                    <a:lnTo>
                      <a:pt x="110066" y="2463800"/>
                    </a:lnTo>
                    <a:lnTo>
                      <a:pt x="131233" y="2565400"/>
                    </a:lnTo>
                    <a:lnTo>
                      <a:pt x="110066" y="2611966"/>
                    </a:lnTo>
                    <a:lnTo>
                      <a:pt x="67733" y="2628900"/>
                    </a:lnTo>
                    <a:lnTo>
                      <a:pt x="25400" y="2620433"/>
                    </a:lnTo>
                    <a:lnTo>
                      <a:pt x="0" y="2650066"/>
                    </a:lnTo>
                    <a:lnTo>
                      <a:pt x="21166" y="2722033"/>
                    </a:lnTo>
                    <a:lnTo>
                      <a:pt x="80433" y="2777066"/>
                    </a:lnTo>
                    <a:lnTo>
                      <a:pt x="101600" y="2794000"/>
                    </a:lnTo>
                    <a:lnTo>
                      <a:pt x="139700" y="2781300"/>
                    </a:lnTo>
                    <a:lnTo>
                      <a:pt x="139700" y="2781300"/>
                    </a:lnTo>
                    <a:lnTo>
                      <a:pt x="220133" y="2840566"/>
                    </a:lnTo>
                    <a:lnTo>
                      <a:pt x="249766" y="2904066"/>
                    </a:lnTo>
                    <a:lnTo>
                      <a:pt x="245533" y="2954866"/>
                    </a:lnTo>
                    <a:lnTo>
                      <a:pt x="266700" y="2992966"/>
                    </a:lnTo>
                    <a:lnTo>
                      <a:pt x="313266" y="3001433"/>
                    </a:lnTo>
                    <a:lnTo>
                      <a:pt x="567266" y="3238500"/>
                    </a:lnTo>
                    <a:lnTo>
                      <a:pt x="626533" y="3255433"/>
                    </a:lnTo>
                    <a:lnTo>
                      <a:pt x="668866" y="3272366"/>
                    </a:lnTo>
                    <a:lnTo>
                      <a:pt x="736600" y="3310466"/>
                    </a:lnTo>
                    <a:lnTo>
                      <a:pt x="795866" y="3327400"/>
                    </a:lnTo>
                    <a:lnTo>
                      <a:pt x="829733" y="3310466"/>
                    </a:lnTo>
                    <a:lnTo>
                      <a:pt x="855133" y="3285066"/>
                    </a:lnTo>
                    <a:lnTo>
                      <a:pt x="914400" y="3276600"/>
                    </a:lnTo>
                    <a:lnTo>
                      <a:pt x="977900" y="3234266"/>
                    </a:lnTo>
                    <a:lnTo>
                      <a:pt x="1155700" y="3158066"/>
                    </a:lnTo>
                    <a:lnTo>
                      <a:pt x="1236133" y="3119966"/>
                    </a:lnTo>
                    <a:lnTo>
                      <a:pt x="1308100" y="3111500"/>
                    </a:lnTo>
                    <a:lnTo>
                      <a:pt x="1384300" y="3098800"/>
                    </a:lnTo>
                    <a:lnTo>
                      <a:pt x="1418166" y="3090333"/>
                    </a:lnTo>
                    <a:lnTo>
                      <a:pt x="1447800" y="3115733"/>
                    </a:lnTo>
                    <a:lnTo>
                      <a:pt x="1468966" y="3170766"/>
                    </a:lnTo>
                    <a:lnTo>
                      <a:pt x="1498600" y="3196166"/>
                    </a:lnTo>
                    <a:lnTo>
                      <a:pt x="1536700" y="3230033"/>
                    </a:lnTo>
                    <a:lnTo>
                      <a:pt x="1570566" y="3255433"/>
                    </a:lnTo>
                    <a:lnTo>
                      <a:pt x="1604433" y="3234266"/>
                    </a:lnTo>
                    <a:lnTo>
                      <a:pt x="1634066" y="3204633"/>
                    </a:lnTo>
                    <a:lnTo>
                      <a:pt x="1659466" y="3196166"/>
                    </a:lnTo>
                    <a:lnTo>
                      <a:pt x="1706033" y="3200400"/>
                    </a:lnTo>
                    <a:lnTo>
                      <a:pt x="1769533" y="3230033"/>
                    </a:lnTo>
                    <a:lnTo>
                      <a:pt x="1824566" y="3230033"/>
                    </a:lnTo>
                    <a:lnTo>
                      <a:pt x="1875366" y="3213100"/>
                    </a:lnTo>
                    <a:lnTo>
                      <a:pt x="1879600" y="3183466"/>
                    </a:lnTo>
                    <a:lnTo>
                      <a:pt x="1930400" y="3166533"/>
                    </a:lnTo>
                    <a:lnTo>
                      <a:pt x="1917700" y="3014133"/>
                    </a:lnTo>
                    <a:lnTo>
                      <a:pt x="1934633" y="2954866"/>
                    </a:lnTo>
                    <a:lnTo>
                      <a:pt x="2006600" y="2925233"/>
                    </a:lnTo>
                    <a:lnTo>
                      <a:pt x="2082800" y="2874433"/>
                    </a:lnTo>
                    <a:lnTo>
                      <a:pt x="2129366" y="2836333"/>
                    </a:lnTo>
                    <a:lnTo>
                      <a:pt x="2167466" y="2819400"/>
                    </a:lnTo>
                    <a:lnTo>
                      <a:pt x="2218266" y="2717800"/>
                    </a:lnTo>
                    <a:lnTo>
                      <a:pt x="2247900" y="2662766"/>
                    </a:lnTo>
                    <a:lnTo>
                      <a:pt x="2243666" y="2607733"/>
                    </a:lnTo>
                    <a:lnTo>
                      <a:pt x="2226733" y="2442633"/>
                    </a:lnTo>
                    <a:lnTo>
                      <a:pt x="2192866" y="2341033"/>
                    </a:lnTo>
                    <a:lnTo>
                      <a:pt x="2188633" y="2218266"/>
                    </a:lnTo>
                    <a:lnTo>
                      <a:pt x="2188633" y="2142066"/>
                    </a:lnTo>
                    <a:lnTo>
                      <a:pt x="2159000" y="2099733"/>
                    </a:lnTo>
                    <a:lnTo>
                      <a:pt x="1989666" y="2006600"/>
                    </a:lnTo>
                    <a:lnTo>
                      <a:pt x="1938866" y="2006600"/>
                    </a:lnTo>
                    <a:lnTo>
                      <a:pt x="1896533" y="2036233"/>
                    </a:lnTo>
                    <a:lnTo>
                      <a:pt x="1782233" y="2087033"/>
                    </a:lnTo>
                    <a:lnTo>
                      <a:pt x="1739900" y="2074333"/>
                    </a:lnTo>
                    <a:lnTo>
                      <a:pt x="1722966" y="1964266"/>
                    </a:lnTo>
                    <a:lnTo>
                      <a:pt x="1697566" y="1824566"/>
                    </a:lnTo>
                    <a:lnTo>
                      <a:pt x="1680633" y="1782233"/>
                    </a:lnTo>
                    <a:lnTo>
                      <a:pt x="1638300" y="1744133"/>
                    </a:lnTo>
                    <a:lnTo>
                      <a:pt x="1507066" y="1659466"/>
                    </a:lnTo>
                    <a:lnTo>
                      <a:pt x="1473200" y="1629833"/>
                    </a:lnTo>
                    <a:lnTo>
                      <a:pt x="1473200" y="1629833"/>
                    </a:lnTo>
                    <a:lnTo>
                      <a:pt x="1574800" y="1562100"/>
                    </a:lnTo>
                    <a:lnTo>
                      <a:pt x="1655233" y="1540933"/>
                    </a:lnTo>
                    <a:lnTo>
                      <a:pt x="1710266" y="1511300"/>
                    </a:lnTo>
                    <a:lnTo>
                      <a:pt x="1731433" y="1460500"/>
                    </a:lnTo>
                    <a:lnTo>
                      <a:pt x="1701800" y="1430866"/>
                    </a:lnTo>
                    <a:lnTo>
                      <a:pt x="1663700" y="1392766"/>
                    </a:lnTo>
                    <a:lnTo>
                      <a:pt x="1651000" y="1354666"/>
                    </a:lnTo>
                    <a:lnTo>
                      <a:pt x="1655233" y="1295400"/>
                    </a:lnTo>
                    <a:lnTo>
                      <a:pt x="1663700" y="1253066"/>
                    </a:lnTo>
                    <a:lnTo>
                      <a:pt x="1672166" y="1198033"/>
                    </a:lnTo>
                    <a:lnTo>
                      <a:pt x="1676400" y="1130300"/>
                    </a:lnTo>
                    <a:lnTo>
                      <a:pt x="1672166" y="1104900"/>
                    </a:lnTo>
                    <a:lnTo>
                      <a:pt x="1731433" y="1071033"/>
                    </a:lnTo>
                    <a:lnTo>
                      <a:pt x="1752600" y="1020233"/>
                    </a:lnTo>
                    <a:lnTo>
                      <a:pt x="1739900" y="965200"/>
                    </a:lnTo>
                    <a:lnTo>
                      <a:pt x="1706033" y="893233"/>
                    </a:lnTo>
                    <a:lnTo>
                      <a:pt x="1655233" y="821266"/>
                    </a:lnTo>
                    <a:lnTo>
                      <a:pt x="1642533" y="787400"/>
                    </a:lnTo>
                    <a:lnTo>
                      <a:pt x="1646766" y="618066"/>
                    </a:lnTo>
                    <a:lnTo>
                      <a:pt x="1659466" y="558800"/>
                    </a:lnTo>
                    <a:lnTo>
                      <a:pt x="1701800" y="520700"/>
                    </a:lnTo>
                    <a:lnTo>
                      <a:pt x="1710266" y="482600"/>
                    </a:lnTo>
                    <a:lnTo>
                      <a:pt x="1722966" y="431800"/>
                    </a:lnTo>
                    <a:lnTo>
                      <a:pt x="1739900" y="359833"/>
                    </a:lnTo>
                    <a:lnTo>
                      <a:pt x="1727200" y="287866"/>
                    </a:lnTo>
                    <a:lnTo>
                      <a:pt x="1697566" y="275166"/>
                    </a:lnTo>
                    <a:lnTo>
                      <a:pt x="1642533" y="275166"/>
                    </a:lnTo>
                    <a:lnTo>
                      <a:pt x="1591733" y="296333"/>
                    </a:lnTo>
                    <a:lnTo>
                      <a:pt x="1532466" y="309033"/>
                    </a:lnTo>
                    <a:lnTo>
                      <a:pt x="1485900" y="292100"/>
                    </a:lnTo>
                    <a:lnTo>
                      <a:pt x="1405466" y="207433"/>
                    </a:lnTo>
                    <a:lnTo>
                      <a:pt x="1329266" y="148166"/>
                    </a:lnTo>
                    <a:lnTo>
                      <a:pt x="1308100" y="101600"/>
                    </a:lnTo>
                    <a:lnTo>
                      <a:pt x="1291166" y="38100"/>
                    </a:lnTo>
                    <a:lnTo>
                      <a:pt x="1274233" y="4233"/>
                    </a:lnTo>
                    <a:lnTo>
                      <a:pt x="1214966" y="0"/>
                    </a:lnTo>
                    <a:close/>
                  </a:path>
                </a:pathLst>
              </a:custGeom>
              <a:solidFill>
                <a:srgbClr val="73FEFF"/>
              </a:solidFill>
              <a:ln w="63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 b="1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FAD1DA8D-33E2-D542-A024-B126465A69C9}"/>
                </a:ext>
              </a:extLst>
            </p:cNvPr>
            <p:cNvGrpSpPr/>
            <p:nvPr/>
          </p:nvGrpSpPr>
          <p:grpSpPr>
            <a:xfrm>
              <a:off x="980945" y="3713726"/>
              <a:ext cx="4783164" cy="2618774"/>
              <a:chOff x="6857452" y="3465744"/>
              <a:chExt cx="4783164" cy="2618774"/>
            </a:xfrm>
            <a:solidFill>
              <a:srgbClr val="8EFA00"/>
            </a:solidFill>
          </p:grpSpPr>
          <p:sp>
            <p:nvSpPr>
              <p:cNvPr id="76" name="영등포구">
                <a:extLst>
                  <a:ext uri="{FF2B5EF4-FFF2-40B4-BE49-F238E27FC236}">
                    <a16:creationId xmlns:a16="http://schemas.microsoft.com/office/drawing/2014/main" id="{6112FAC4-7046-6545-98D8-4F250212B785}"/>
                  </a:ext>
                </a:extLst>
              </p:cNvPr>
              <p:cNvSpPr/>
              <p:nvPr/>
            </p:nvSpPr>
            <p:spPr>
              <a:xfrm>
                <a:off x="7646876" y="4086094"/>
                <a:ext cx="775438" cy="1115761"/>
              </a:xfrm>
              <a:custGeom>
                <a:avLst/>
                <a:gdLst>
                  <a:gd name="connsiteX0" fmla="*/ 1203960 w 1901190"/>
                  <a:gd name="connsiteY0" fmla="*/ 803910 h 2735580"/>
                  <a:gd name="connsiteX1" fmla="*/ 1280160 w 1901190"/>
                  <a:gd name="connsiteY1" fmla="*/ 819150 h 2735580"/>
                  <a:gd name="connsiteX2" fmla="*/ 1352550 w 1901190"/>
                  <a:gd name="connsiteY2" fmla="*/ 853440 h 2735580"/>
                  <a:gd name="connsiteX3" fmla="*/ 1405890 w 1901190"/>
                  <a:gd name="connsiteY3" fmla="*/ 876300 h 2735580"/>
                  <a:gd name="connsiteX4" fmla="*/ 1497330 w 1901190"/>
                  <a:gd name="connsiteY4" fmla="*/ 895350 h 2735580"/>
                  <a:gd name="connsiteX5" fmla="*/ 1596390 w 1901190"/>
                  <a:gd name="connsiteY5" fmla="*/ 941070 h 2735580"/>
                  <a:gd name="connsiteX6" fmla="*/ 1684020 w 1901190"/>
                  <a:gd name="connsiteY6" fmla="*/ 979170 h 2735580"/>
                  <a:gd name="connsiteX7" fmla="*/ 1802130 w 1901190"/>
                  <a:gd name="connsiteY7" fmla="*/ 1036320 h 2735580"/>
                  <a:gd name="connsiteX8" fmla="*/ 1832610 w 1901190"/>
                  <a:gd name="connsiteY8" fmla="*/ 1074420 h 2735580"/>
                  <a:gd name="connsiteX9" fmla="*/ 1844040 w 1901190"/>
                  <a:gd name="connsiteY9" fmla="*/ 1108710 h 2735580"/>
                  <a:gd name="connsiteX10" fmla="*/ 1874520 w 1901190"/>
                  <a:gd name="connsiteY10" fmla="*/ 1173480 h 2735580"/>
                  <a:gd name="connsiteX11" fmla="*/ 1897380 w 1901190"/>
                  <a:gd name="connsiteY11" fmla="*/ 1223010 h 2735580"/>
                  <a:gd name="connsiteX12" fmla="*/ 1901190 w 1901190"/>
                  <a:gd name="connsiteY12" fmla="*/ 1287780 h 2735580"/>
                  <a:gd name="connsiteX13" fmla="*/ 1889760 w 1901190"/>
                  <a:gd name="connsiteY13" fmla="*/ 1337310 h 2735580"/>
                  <a:gd name="connsiteX14" fmla="*/ 1863090 w 1901190"/>
                  <a:gd name="connsiteY14" fmla="*/ 1348740 h 2735580"/>
                  <a:gd name="connsiteX15" fmla="*/ 1809750 w 1901190"/>
                  <a:gd name="connsiteY15" fmla="*/ 1348740 h 2735580"/>
                  <a:gd name="connsiteX16" fmla="*/ 1752600 w 1901190"/>
                  <a:gd name="connsiteY16" fmla="*/ 1371600 h 2735580"/>
                  <a:gd name="connsiteX17" fmla="*/ 1695450 w 1901190"/>
                  <a:gd name="connsiteY17" fmla="*/ 1386840 h 2735580"/>
                  <a:gd name="connsiteX18" fmla="*/ 1638300 w 1901190"/>
                  <a:gd name="connsiteY18" fmla="*/ 1371600 h 2735580"/>
                  <a:gd name="connsiteX19" fmla="*/ 1554480 w 1901190"/>
                  <a:gd name="connsiteY19" fmla="*/ 1375410 h 2735580"/>
                  <a:gd name="connsiteX20" fmla="*/ 1466850 w 1901190"/>
                  <a:gd name="connsiteY20" fmla="*/ 1363980 h 2735580"/>
                  <a:gd name="connsiteX21" fmla="*/ 1264920 w 1901190"/>
                  <a:gd name="connsiteY21" fmla="*/ 1283970 h 2735580"/>
                  <a:gd name="connsiteX22" fmla="*/ 1203960 w 1901190"/>
                  <a:gd name="connsiteY22" fmla="*/ 1253490 h 2735580"/>
                  <a:gd name="connsiteX23" fmla="*/ 1169670 w 1901190"/>
                  <a:gd name="connsiteY23" fmla="*/ 1207770 h 2735580"/>
                  <a:gd name="connsiteX24" fmla="*/ 1120140 w 1901190"/>
                  <a:gd name="connsiteY24" fmla="*/ 1146810 h 2735580"/>
                  <a:gd name="connsiteX25" fmla="*/ 1097280 w 1901190"/>
                  <a:gd name="connsiteY25" fmla="*/ 1078230 h 2735580"/>
                  <a:gd name="connsiteX26" fmla="*/ 1059180 w 1901190"/>
                  <a:gd name="connsiteY26" fmla="*/ 944880 h 2735580"/>
                  <a:gd name="connsiteX27" fmla="*/ 1040130 w 1901190"/>
                  <a:gd name="connsiteY27" fmla="*/ 891540 h 2735580"/>
                  <a:gd name="connsiteX28" fmla="*/ 1040130 w 1901190"/>
                  <a:gd name="connsiteY28" fmla="*/ 857250 h 2735580"/>
                  <a:gd name="connsiteX29" fmla="*/ 1074420 w 1901190"/>
                  <a:gd name="connsiteY29" fmla="*/ 838200 h 2735580"/>
                  <a:gd name="connsiteX30" fmla="*/ 26670 w 1901190"/>
                  <a:gd name="connsiteY30" fmla="*/ 0 h 2735580"/>
                  <a:gd name="connsiteX31" fmla="*/ 60960 w 1901190"/>
                  <a:gd name="connsiteY31" fmla="*/ 22860 h 2735580"/>
                  <a:gd name="connsiteX32" fmla="*/ 121920 w 1901190"/>
                  <a:gd name="connsiteY32" fmla="*/ 57150 h 2735580"/>
                  <a:gd name="connsiteX33" fmla="*/ 167640 w 1901190"/>
                  <a:gd name="connsiteY33" fmla="*/ 125730 h 2735580"/>
                  <a:gd name="connsiteX34" fmla="*/ 217170 w 1901190"/>
                  <a:gd name="connsiteY34" fmla="*/ 167640 h 2735580"/>
                  <a:gd name="connsiteX35" fmla="*/ 274320 w 1901190"/>
                  <a:gd name="connsiteY35" fmla="*/ 217170 h 2735580"/>
                  <a:gd name="connsiteX36" fmla="*/ 354330 w 1901190"/>
                  <a:gd name="connsiteY36" fmla="*/ 312420 h 2735580"/>
                  <a:gd name="connsiteX37" fmla="*/ 434340 w 1901190"/>
                  <a:gd name="connsiteY37" fmla="*/ 373380 h 2735580"/>
                  <a:gd name="connsiteX38" fmla="*/ 571500 w 1901190"/>
                  <a:gd name="connsiteY38" fmla="*/ 472440 h 2735580"/>
                  <a:gd name="connsiteX39" fmla="*/ 678180 w 1901190"/>
                  <a:gd name="connsiteY39" fmla="*/ 575310 h 2735580"/>
                  <a:gd name="connsiteX40" fmla="*/ 720090 w 1901190"/>
                  <a:gd name="connsiteY40" fmla="*/ 605790 h 2735580"/>
                  <a:gd name="connsiteX41" fmla="*/ 758190 w 1901190"/>
                  <a:gd name="connsiteY41" fmla="*/ 628650 h 2735580"/>
                  <a:gd name="connsiteX42" fmla="*/ 784860 w 1901190"/>
                  <a:gd name="connsiteY42" fmla="*/ 659130 h 2735580"/>
                  <a:gd name="connsiteX43" fmla="*/ 803910 w 1901190"/>
                  <a:gd name="connsiteY43" fmla="*/ 716280 h 2735580"/>
                  <a:gd name="connsiteX44" fmla="*/ 864870 w 1901190"/>
                  <a:gd name="connsiteY44" fmla="*/ 819150 h 2735580"/>
                  <a:gd name="connsiteX45" fmla="*/ 929640 w 1901190"/>
                  <a:gd name="connsiteY45" fmla="*/ 941070 h 2735580"/>
                  <a:gd name="connsiteX46" fmla="*/ 960120 w 1901190"/>
                  <a:gd name="connsiteY46" fmla="*/ 1040130 h 2735580"/>
                  <a:gd name="connsiteX47" fmla="*/ 1009650 w 1901190"/>
                  <a:gd name="connsiteY47" fmla="*/ 1162050 h 2735580"/>
                  <a:gd name="connsiteX48" fmla="*/ 1028700 w 1901190"/>
                  <a:gd name="connsiteY48" fmla="*/ 1257300 h 2735580"/>
                  <a:gd name="connsiteX49" fmla="*/ 1051560 w 1901190"/>
                  <a:gd name="connsiteY49" fmla="*/ 1318260 h 2735580"/>
                  <a:gd name="connsiteX50" fmla="*/ 1104900 w 1901190"/>
                  <a:gd name="connsiteY50" fmla="*/ 1363980 h 2735580"/>
                  <a:gd name="connsiteX51" fmla="*/ 1158240 w 1901190"/>
                  <a:gd name="connsiteY51" fmla="*/ 1402080 h 2735580"/>
                  <a:gd name="connsiteX52" fmla="*/ 1196340 w 1901190"/>
                  <a:gd name="connsiteY52" fmla="*/ 1428750 h 2735580"/>
                  <a:gd name="connsiteX53" fmla="*/ 1295400 w 1901190"/>
                  <a:gd name="connsiteY53" fmla="*/ 1443990 h 2735580"/>
                  <a:gd name="connsiteX54" fmla="*/ 1360170 w 1901190"/>
                  <a:gd name="connsiteY54" fmla="*/ 1463040 h 2735580"/>
                  <a:gd name="connsiteX55" fmla="*/ 1432560 w 1901190"/>
                  <a:gd name="connsiteY55" fmla="*/ 1470660 h 2735580"/>
                  <a:gd name="connsiteX56" fmla="*/ 1455420 w 1901190"/>
                  <a:gd name="connsiteY56" fmla="*/ 1493520 h 2735580"/>
                  <a:gd name="connsiteX57" fmla="*/ 1470660 w 1901190"/>
                  <a:gd name="connsiteY57" fmla="*/ 1535430 h 2735580"/>
                  <a:gd name="connsiteX58" fmla="*/ 1463040 w 1901190"/>
                  <a:gd name="connsiteY58" fmla="*/ 1596390 h 2735580"/>
                  <a:gd name="connsiteX59" fmla="*/ 1428750 w 1901190"/>
                  <a:gd name="connsiteY59" fmla="*/ 1638300 h 2735580"/>
                  <a:gd name="connsiteX60" fmla="*/ 1421130 w 1901190"/>
                  <a:gd name="connsiteY60" fmla="*/ 1687830 h 2735580"/>
                  <a:gd name="connsiteX61" fmla="*/ 1386840 w 1901190"/>
                  <a:gd name="connsiteY61" fmla="*/ 1744980 h 2735580"/>
                  <a:gd name="connsiteX62" fmla="*/ 1352550 w 1901190"/>
                  <a:gd name="connsiteY62" fmla="*/ 1798320 h 2735580"/>
                  <a:gd name="connsiteX63" fmla="*/ 1318260 w 1901190"/>
                  <a:gd name="connsiteY63" fmla="*/ 1870710 h 2735580"/>
                  <a:gd name="connsiteX64" fmla="*/ 1318260 w 1901190"/>
                  <a:gd name="connsiteY64" fmla="*/ 1908810 h 2735580"/>
                  <a:gd name="connsiteX65" fmla="*/ 1306830 w 1901190"/>
                  <a:gd name="connsiteY65" fmla="*/ 1965960 h 2735580"/>
                  <a:gd name="connsiteX66" fmla="*/ 1295400 w 1901190"/>
                  <a:gd name="connsiteY66" fmla="*/ 2045970 h 2735580"/>
                  <a:gd name="connsiteX67" fmla="*/ 1287780 w 1901190"/>
                  <a:gd name="connsiteY67" fmla="*/ 2118360 h 2735580"/>
                  <a:gd name="connsiteX68" fmla="*/ 1283970 w 1901190"/>
                  <a:gd name="connsiteY68" fmla="*/ 2167890 h 2735580"/>
                  <a:gd name="connsiteX69" fmla="*/ 1303020 w 1901190"/>
                  <a:gd name="connsiteY69" fmla="*/ 2228850 h 2735580"/>
                  <a:gd name="connsiteX70" fmla="*/ 1276350 w 1901190"/>
                  <a:gd name="connsiteY70" fmla="*/ 2251710 h 2735580"/>
                  <a:gd name="connsiteX71" fmla="*/ 1249680 w 1901190"/>
                  <a:gd name="connsiteY71" fmla="*/ 2251710 h 2735580"/>
                  <a:gd name="connsiteX72" fmla="*/ 1207770 w 1901190"/>
                  <a:gd name="connsiteY72" fmla="*/ 2244090 h 2735580"/>
                  <a:gd name="connsiteX73" fmla="*/ 1123950 w 1901190"/>
                  <a:gd name="connsiteY73" fmla="*/ 2263140 h 2735580"/>
                  <a:gd name="connsiteX74" fmla="*/ 1089660 w 1901190"/>
                  <a:gd name="connsiteY74" fmla="*/ 2266950 h 2735580"/>
                  <a:gd name="connsiteX75" fmla="*/ 1040130 w 1901190"/>
                  <a:gd name="connsiteY75" fmla="*/ 2312670 h 2735580"/>
                  <a:gd name="connsiteX76" fmla="*/ 979170 w 1901190"/>
                  <a:gd name="connsiteY76" fmla="*/ 2354580 h 2735580"/>
                  <a:gd name="connsiteX77" fmla="*/ 925830 w 1901190"/>
                  <a:gd name="connsiteY77" fmla="*/ 2434590 h 2735580"/>
                  <a:gd name="connsiteX78" fmla="*/ 902970 w 1901190"/>
                  <a:gd name="connsiteY78" fmla="*/ 2510790 h 2735580"/>
                  <a:gd name="connsiteX79" fmla="*/ 876300 w 1901190"/>
                  <a:gd name="connsiteY79" fmla="*/ 2564130 h 2735580"/>
                  <a:gd name="connsiteX80" fmla="*/ 830580 w 1901190"/>
                  <a:gd name="connsiteY80" fmla="*/ 2609850 h 2735580"/>
                  <a:gd name="connsiteX81" fmla="*/ 788670 w 1901190"/>
                  <a:gd name="connsiteY81" fmla="*/ 2693670 h 2735580"/>
                  <a:gd name="connsiteX82" fmla="*/ 765810 w 1901190"/>
                  <a:gd name="connsiteY82" fmla="*/ 2731770 h 2735580"/>
                  <a:gd name="connsiteX83" fmla="*/ 731520 w 1901190"/>
                  <a:gd name="connsiteY83" fmla="*/ 2735580 h 2735580"/>
                  <a:gd name="connsiteX84" fmla="*/ 693420 w 1901190"/>
                  <a:gd name="connsiteY84" fmla="*/ 2708910 h 2735580"/>
                  <a:gd name="connsiteX85" fmla="*/ 621030 w 1901190"/>
                  <a:gd name="connsiteY85" fmla="*/ 2686050 h 2735580"/>
                  <a:gd name="connsiteX86" fmla="*/ 590550 w 1901190"/>
                  <a:gd name="connsiteY86" fmla="*/ 2628900 h 2735580"/>
                  <a:gd name="connsiteX87" fmla="*/ 518160 w 1901190"/>
                  <a:gd name="connsiteY87" fmla="*/ 2526030 h 2735580"/>
                  <a:gd name="connsiteX88" fmla="*/ 518160 w 1901190"/>
                  <a:gd name="connsiteY88" fmla="*/ 2465070 h 2735580"/>
                  <a:gd name="connsiteX89" fmla="*/ 518160 w 1901190"/>
                  <a:gd name="connsiteY89" fmla="*/ 2392680 h 2735580"/>
                  <a:gd name="connsiteX90" fmla="*/ 499110 w 1901190"/>
                  <a:gd name="connsiteY90" fmla="*/ 2316480 h 2735580"/>
                  <a:gd name="connsiteX91" fmla="*/ 491490 w 1901190"/>
                  <a:gd name="connsiteY91" fmla="*/ 2160270 h 2735580"/>
                  <a:gd name="connsiteX92" fmla="*/ 468630 w 1901190"/>
                  <a:gd name="connsiteY92" fmla="*/ 2061210 h 2735580"/>
                  <a:gd name="connsiteX93" fmla="*/ 464820 w 1901190"/>
                  <a:gd name="connsiteY93" fmla="*/ 1973580 h 2735580"/>
                  <a:gd name="connsiteX94" fmla="*/ 476250 w 1901190"/>
                  <a:gd name="connsiteY94" fmla="*/ 1908810 h 2735580"/>
                  <a:gd name="connsiteX95" fmla="*/ 487680 w 1901190"/>
                  <a:gd name="connsiteY95" fmla="*/ 1855470 h 2735580"/>
                  <a:gd name="connsiteX96" fmla="*/ 464820 w 1901190"/>
                  <a:gd name="connsiteY96" fmla="*/ 1790700 h 2735580"/>
                  <a:gd name="connsiteX97" fmla="*/ 434340 w 1901190"/>
                  <a:gd name="connsiteY97" fmla="*/ 1775460 h 2735580"/>
                  <a:gd name="connsiteX98" fmla="*/ 407670 w 1901190"/>
                  <a:gd name="connsiteY98" fmla="*/ 1706880 h 2735580"/>
                  <a:gd name="connsiteX99" fmla="*/ 373380 w 1901190"/>
                  <a:gd name="connsiteY99" fmla="*/ 1645920 h 2735580"/>
                  <a:gd name="connsiteX100" fmla="*/ 342900 w 1901190"/>
                  <a:gd name="connsiteY100" fmla="*/ 1623060 h 2735580"/>
                  <a:gd name="connsiteX101" fmla="*/ 270510 w 1901190"/>
                  <a:gd name="connsiteY101" fmla="*/ 1581150 h 2735580"/>
                  <a:gd name="connsiteX102" fmla="*/ 217170 w 1901190"/>
                  <a:gd name="connsiteY102" fmla="*/ 1531620 h 2735580"/>
                  <a:gd name="connsiteX103" fmla="*/ 175260 w 1901190"/>
                  <a:gd name="connsiteY103" fmla="*/ 1497330 h 2735580"/>
                  <a:gd name="connsiteX104" fmla="*/ 102870 w 1901190"/>
                  <a:gd name="connsiteY104" fmla="*/ 1455420 h 2735580"/>
                  <a:gd name="connsiteX105" fmla="*/ 68580 w 1901190"/>
                  <a:gd name="connsiteY105" fmla="*/ 1455420 h 2735580"/>
                  <a:gd name="connsiteX106" fmla="*/ 40005 w 1901190"/>
                  <a:gd name="connsiteY106" fmla="*/ 1424940 h 2735580"/>
                  <a:gd name="connsiteX107" fmla="*/ 15240 w 1901190"/>
                  <a:gd name="connsiteY107" fmla="*/ 1379220 h 2735580"/>
                  <a:gd name="connsiteX108" fmla="*/ 30480 w 1901190"/>
                  <a:gd name="connsiteY108" fmla="*/ 1348740 h 2735580"/>
                  <a:gd name="connsiteX109" fmla="*/ 34290 w 1901190"/>
                  <a:gd name="connsiteY109" fmla="*/ 1276350 h 2735580"/>
                  <a:gd name="connsiteX110" fmla="*/ 19050 w 1901190"/>
                  <a:gd name="connsiteY110" fmla="*/ 1203960 h 2735580"/>
                  <a:gd name="connsiteX111" fmla="*/ 41910 w 1901190"/>
                  <a:gd name="connsiteY111" fmla="*/ 1154430 h 2735580"/>
                  <a:gd name="connsiteX112" fmla="*/ 87630 w 1901190"/>
                  <a:gd name="connsiteY112" fmla="*/ 1112520 h 2735580"/>
                  <a:gd name="connsiteX113" fmla="*/ 137160 w 1901190"/>
                  <a:gd name="connsiteY113" fmla="*/ 1097280 h 2735580"/>
                  <a:gd name="connsiteX114" fmla="*/ 179070 w 1901190"/>
                  <a:gd name="connsiteY114" fmla="*/ 1093470 h 2735580"/>
                  <a:gd name="connsiteX115" fmla="*/ 255270 w 1901190"/>
                  <a:gd name="connsiteY115" fmla="*/ 1093470 h 2735580"/>
                  <a:gd name="connsiteX116" fmla="*/ 308610 w 1901190"/>
                  <a:gd name="connsiteY116" fmla="*/ 1078230 h 2735580"/>
                  <a:gd name="connsiteX117" fmla="*/ 320040 w 1901190"/>
                  <a:gd name="connsiteY117" fmla="*/ 1032510 h 2735580"/>
                  <a:gd name="connsiteX118" fmla="*/ 361950 w 1901190"/>
                  <a:gd name="connsiteY118" fmla="*/ 963930 h 2735580"/>
                  <a:gd name="connsiteX119" fmla="*/ 396240 w 1901190"/>
                  <a:gd name="connsiteY119" fmla="*/ 902970 h 2735580"/>
                  <a:gd name="connsiteX120" fmla="*/ 419100 w 1901190"/>
                  <a:gd name="connsiteY120" fmla="*/ 830580 h 2735580"/>
                  <a:gd name="connsiteX121" fmla="*/ 426720 w 1901190"/>
                  <a:gd name="connsiteY121" fmla="*/ 781050 h 2735580"/>
                  <a:gd name="connsiteX122" fmla="*/ 392430 w 1901190"/>
                  <a:gd name="connsiteY122" fmla="*/ 716280 h 2735580"/>
                  <a:gd name="connsiteX123" fmla="*/ 384810 w 1901190"/>
                  <a:gd name="connsiteY123" fmla="*/ 647700 h 2735580"/>
                  <a:gd name="connsiteX124" fmla="*/ 365760 w 1901190"/>
                  <a:gd name="connsiteY124" fmla="*/ 552450 h 2735580"/>
                  <a:gd name="connsiteX125" fmla="*/ 369570 w 1901190"/>
                  <a:gd name="connsiteY125" fmla="*/ 499110 h 2735580"/>
                  <a:gd name="connsiteX126" fmla="*/ 354330 w 1901190"/>
                  <a:gd name="connsiteY126" fmla="*/ 457200 h 2735580"/>
                  <a:gd name="connsiteX127" fmla="*/ 312420 w 1901190"/>
                  <a:gd name="connsiteY127" fmla="*/ 438150 h 2735580"/>
                  <a:gd name="connsiteX128" fmla="*/ 293370 w 1901190"/>
                  <a:gd name="connsiteY128" fmla="*/ 411480 h 2735580"/>
                  <a:gd name="connsiteX129" fmla="*/ 220980 w 1901190"/>
                  <a:gd name="connsiteY129" fmla="*/ 365760 h 2735580"/>
                  <a:gd name="connsiteX130" fmla="*/ 121920 w 1901190"/>
                  <a:gd name="connsiteY130" fmla="*/ 300990 h 2735580"/>
                  <a:gd name="connsiteX131" fmla="*/ 72390 w 1901190"/>
                  <a:gd name="connsiteY131" fmla="*/ 247650 h 2735580"/>
                  <a:gd name="connsiteX132" fmla="*/ 53340 w 1901190"/>
                  <a:gd name="connsiteY132" fmla="*/ 217170 h 2735580"/>
                  <a:gd name="connsiteX133" fmla="*/ 49530 w 1901190"/>
                  <a:gd name="connsiteY133" fmla="*/ 163830 h 2735580"/>
                  <a:gd name="connsiteX134" fmla="*/ 38100 w 1901190"/>
                  <a:gd name="connsiteY134" fmla="*/ 118110 h 2735580"/>
                  <a:gd name="connsiteX135" fmla="*/ 11430 w 1901190"/>
                  <a:gd name="connsiteY135" fmla="*/ 49530 h 2735580"/>
                  <a:gd name="connsiteX136" fmla="*/ 0 w 1901190"/>
                  <a:gd name="connsiteY136" fmla="*/ 3810 h 27355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</a:cxnLst>
                <a:rect l="l" t="t" r="r" b="b"/>
                <a:pathLst>
                  <a:path w="1901190" h="2735580">
                    <a:moveTo>
                      <a:pt x="1203960" y="803910"/>
                    </a:moveTo>
                    <a:lnTo>
                      <a:pt x="1280160" y="819150"/>
                    </a:lnTo>
                    <a:lnTo>
                      <a:pt x="1352550" y="853440"/>
                    </a:lnTo>
                    <a:lnTo>
                      <a:pt x="1405890" y="876300"/>
                    </a:lnTo>
                    <a:lnTo>
                      <a:pt x="1497330" y="895350"/>
                    </a:lnTo>
                    <a:lnTo>
                      <a:pt x="1596390" y="941070"/>
                    </a:lnTo>
                    <a:lnTo>
                      <a:pt x="1684020" y="979170"/>
                    </a:lnTo>
                    <a:lnTo>
                      <a:pt x="1802130" y="1036320"/>
                    </a:lnTo>
                    <a:lnTo>
                      <a:pt x="1832610" y="1074420"/>
                    </a:lnTo>
                    <a:lnTo>
                      <a:pt x="1844040" y="1108710"/>
                    </a:lnTo>
                    <a:lnTo>
                      <a:pt x="1874520" y="1173480"/>
                    </a:lnTo>
                    <a:lnTo>
                      <a:pt x="1897380" y="1223010"/>
                    </a:lnTo>
                    <a:lnTo>
                      <a:pt x="1901190" y="1287780"/>
                    </a:lnTo>
                    <a:lnTo>
                      <a:pt x="1889760" y="1337310"/>
                    </a:lnTo>
                    <a:lnTo>
                      <a:pt x="1863090" y="1348740"/>
                    </a:lnTo>
                    <a:lnTo>
                      <a:pt x="1809750" y="1348740"/>
                    </a:lnTo>
                    <a:lnTo>
                      <a:pt x="1752600" y="1371600"/>
                    </a:lnTo>
                    <a:lnTo>
                      <a:pt x="1695450" y="1386840"/>
                    </a:lnTo>
                    <a:lnTo>
                      <a:pt x="1638300" y="1371600"/>
                    </a:lnTo>
                    <a:lnTo>
                      <a:pt x="1554480" y="1375410"/>
                    </a:lnTo>
                    <a:lnTo>
                      <a:pt x="1466850" y="1363980"/>
                    </a:lnTo>
                    <a:lnTo>
                      <a:pt x="1264920" y="1283970"/>
                    </a:lnTo>
                    <a:lnTo>
                      <a:pt x="1203960" y="1253490"/>
                    </a:lnTo>
                    <a:lnTo>
                      <a:pt x="1169670" y="1207770"/>
                    </a:lnTo>
                    <a:lnTo>
                      <a:pt x="1120140" y="1146810"/>
                    </a:lnTo>
                    <a:lnTo>
                      <a:pt x="1097280" y="1078230"/>
                    </a:lnTo>
                    <a:lnTo>
                      <a:pt x="1059180" y="944880"/>
                    </a:lnTo>
                    <a:lnTo>
                      <a:pt x="1040130" y="891540"/>
                    </a:lnTo>
                    <a:lnTo>
                      <a:pt x="1040130" y="857250"/>
                    </a:lnTo>
                    <a:lnTo>
                      <a:pt x="1074420" y="838200"/>
                    </a:lnTo>
                    <a:close/>
                    <a:moveTo>
                      <a:pt x="26670" y="0"/>
                    </a:moveTo>
                    <a:lnTo>
                      <a:pt x="60960" y="22860"/>
                    </a:lnTo>
                    <a:lnTo>
                      <a:pt x="121920" y="57150"/>
                    </a:lnTo>
                    <a:lnTo>
                      <a:pt x="167640" y="125730"/>
                    </a:lnTo>
                    <a:lnTo>
                      <a:pt x="217170" y="167640"/>
                    </a:lnTo>
                    <a:lnTo>
                      <a:pt x="274320" y="217170"/>
                    </a:lnTo>
                    <a:lnTo>
                      <a:pt x="354330" y="312420"/>
                    </a:lnTo>
                    <a:lnTo>
                      <a:pt x="434340" y="373380"/>
                    </a:lnTo>
                    <a:lnTo>
                      <a:pt x="571500" y="472440"/>
                    </a:lnTo>
                    <a:lnTo>
                      <a:pt x="678180" y="575310"/>
                    </a:lnTo>
                    <a:lnTo>
                      <a:pt x="720090" y="605790"/>
                    </a:lnTo>
                    <a:lnTo>
                      <a:pt x="758190" y="628650"/>
                    </a:lnTo>
                    <a:lnTo>
                      <a:pt x="784860" y="659130"/>
                    </a:lnTo>
                    <a:lnTo>
                      <a:pt x="803910" y="716280"/>
                    </a:lnTo>
                    <a:lnTo>
                      <a:pt x="864870" y="819150"/>
                    </a:lnTo>
                    <a:lnTo>
                      <a:pt x="929640" y="941070"/>
                    </a:lnTo>
                    <a:lnTo>
                      <a:pt x="960120" y="1040130"/>
                    </a:lnTo>
                    <a:lnTo>
                      <a:pt x="1009650" y="1162050"/>
                    </a:lnTo>
                    <a:lnTo>
                      <a:pt x="1028700" y="1257300"/>
                    </a:lnTo>
                    <a:lnTo>
                      <a:pt x="1051560" y="1318260"/>
                    </a:lnTo>
                    <a:lnTo>
                      <a:pt x="1104900" y="1363980"/>
                    </a:lnTo>
                    <a:lnTo>
                      <a:pt x="1158240" y="1402080"/>
                    </a:lnTo>
                    <a:lnTo>
                      <a:pt x="1196340" y="1428750"/>
                    </a:lnTo>
                    <a:lnTo>
                      <a:pt x="1295400" y="1443990"/>
                    </a:lnTo>
                    <a:lnTo>
                      <a:pt x="1360170" y="1463040"/>
                    </a:lnTo>
                    <a:lnTo>
                      <a:pt x="1432560" y="1470660"/>
                    </a:lnTo>
                    <a:lnTo>
                      <a:pt x="1455420" y="1493520"/>
                    </a:lnTo>
                    <a:lnTo>
                      <a:pt x="1470660" y="1535430"/>
                    </a:lnTo>
                    <a:lnTo>
                      <a:pt x="1463040" y="1596390"/>
                    </a:lnTo>
                    <a:lnTo>
                      <a:pt x="1428750" y="1638300"/>
                    </a:lnTo>
                    <a:lnTo>
                      <a:pt x="1421130" y="1687830"/>
                    </a:lnTo>
                    <a:lnTo>
                      <a:pt x="1386840" y="1744980"/>
                    </a:lnTo>
                    <a:lnTo>
                      <a:pt x="1352550" y="1798320"/>
                    </a:lnTo>
                    <a:lnTo>
                      <a:pt x="1318260" y="1870710"/>
                    </a:lnTo>
                    <a:lnTo>
                      <a:pt x="1318260" y="1908810"/>
                    </a:lnTo>
                    <a:lnTo>
                      <a:pt x="1306830" y="1965960"/>
                    </a:lnTo>
                    <a:lnTo>
                      <a:pt x="1295400" y="2045970"/>
                    </a:lnTo>
                    <a:lnTo>
                      <a:pt x="1287780" y="2118360"/>
                    </a:lnTo>
                    <a:lnTo>
                      <a:pt x="1283970" y="2167890"/>
                    </a:lnTo>
                    <a:lnTo>
                      <a:pt x="1303020" y="2228850"/>
                    </a:lnTo>
                    <a:lnTo>
                      <a:pt x="1276350" y="2251710"/>
                    </a:lnTo>
                    <a:lnTo>
                      <a:pt x="1249680" y="2251710"/>
                    </a:lnTo>
                    <a:lnTo>
                      <a:pt x="1207770" y="2244090"/>
                    </a:lnTo>
                    <a:lnTo>
                      <a:pt x="1123950" y="2263140"/>
                    </a:lnTo>
                    <a:lnTo>
                      <a:pt x="1089660" y="2266950"/>
                    </a:lnTo>
                    <a:lnTo>
                      <a:pt x="1040130" y="2312670"/>
                    </a:lnTo>
                    <a:lnTo>
                      <a:pt x="979170" y="2354580"/>
                    </a:lnTo>
                    <a:lnTo>
                      <a:pt x="925830" y="2434590"/>
                    </a:lnTo>
                    <a:lnTo>
                      <a:pt x="902970" y="2510790"/>
                    </a:lnTo>
                    <a:lnTo>
                      <a:pt x="876300" y="2564130"/>
                    </a:lnTo>
                    <a:lnTo>
                      <a:pt x="830580" y="2609850"/>
                    </a:lnTo>
                    <a:lnTo>
                      <a:pt x="788670" y="2693670"/>
                    </a:lnTo>
                    <a:lnTo>
                      <a:pt x="765810" y="2731770"/>
                    </a:lnTo>
                    <a:lnTo>
                      <a:pt x="731520" y="2735580"/>
                    </a:lnTo>
                    <a:lnTo>
                      <a:pt x="693420" y="2708910"/>
                    </a:lnTo>
                    <a:lnTo>
                      <a:pt x="621030" y="2686050"/>
                    </a:lnTo>
                    <a:lnTo>
                      <a:pt x="590550" y="2628900"/>
                    </a:lnTo>
                    <a:lnTo>
                      <a:pt x="518160" y="2526030"/>
                    </a:lnTo>
                    <a:lnTo>
                      <a:pt x="518160" y="2465070"/>
                    </a:lnTo>
                    <a:lnTo>
                      <a:pt x="518160" y="2392680"/>
                    </a:lnTo>
                    <a:lnTo>
                      <a:pt x="499110" y="2316480"/>
                    </a:lnTo>
                    <a:lnTo>
                      <a:pt x="491490" y="2160270"/>
                    </a:lnTo>
                    <a:lnTo>
                      <a:pt x="468630" y="2061210"/>
                    </a:lnTo>
                    <a:lnTo>
                      <a:pt x="464820" y="1973580"/>
                    </a:lnTo>
                    <a:lnTo>
                      <a:pt x="476250" y="1908810"/>
                    </a:lnTo>
                    <a:lnTo>
                      <a:pt x="487680" y="1855470"/>
                    </a:lnTo>
                    <a:lnTo>
                      <a:pt x="464820" y="1790700"/>
                    </a:lnTo>
                    <a:lnTo>
                      <a:pt x="434340" y="1775460"/>
                    </a:lnTo>
                    <a:lnTo>
                      <a:pt x="407670" y="1706880"/>
                    </a:lnTo>
                    <a:lnTo>
                      <a:pt x="373380" y="1645920"/>
                    </a:lnTo>
                    <a:lnTo>
                      <a:pt x="342900" y="1623060"/>
                    </a:lnTo>
                    <a:lnTo>
                      <a:pt x="270510" y="1581150"/>
                    </a:lnTo>
                    <a:lnTo>
                      <a:pt x="217170" y="1531620"/>
                    </a:lnTo>
                    <a:lnTo>
                      <a:pt x="175260" y="1497330"/>
                    </a:lnTo>
                    <a:lnTo>
                      <a:pt x="102870" y="1455420"/>
                    </a:lnTo>
                    <a:lnTo>
                      <a:pt x="68580" y="1455420"/>
                    </a:lnTo>
                    <a:lnTo>
                      <a:pt x="40005" y="1424940"/>
                    </a:lnTo>
                    <a:lnTo>
                      <a:pt x="15240" y="1379220"/>
                    </a:lnTo>
                    <a:lnTo>
                      <a:pt x="30480" y="1348740"/>
                    </a:lnTo>
                    <a:lnTo>
                      <a:pt x="34290" y="1276350"/>
                    </a:lnTo>
                    <a:lnTo>
                      <a:pt x="19050" y="1203960"/>
                    </a:lnTo>
                    <a:lnTo>
                      <a:pt x="41910" y="1154430"/>
                    </a:lnTo>
                    <a:lnTo>
                      <a:pt x="87630" y="1112520"/>
                    </a:lnTo>
                    <a:lnTo>
                      <a:pt x="137160" y="1097280"/>
                    </a:lnTo>
                    <a:lnTo>
                      <a:pt x="179070" y="1093470"/>
                    </a:lnTo>
                    <a:lnTo>
                      <a:pt x="255270" y="1093470"/>
                    </a:lnTo>
                    <a:lnTo>
                      <a:pt x="308610" y="1078230"/>
                    </a:lnTo>
                    <a:lnTo>
                      <a:pt x="320040" y="1032510"/>
                    </a:lnTo>
                    <a:lnTo>
                      <a:pt x="361950" y="963930"/>
                    </a:lnTo>
                    <a:lnTo>
                      <a:pt x="396240" y="902970"/>
                    </a:lnTo>
                    <a:lnTo>
                      <a:pt x="419100" y="830580"/>
                    </a:lnTo>
                    <a:lnTo>
                      <a:pt x="426720" y="781050"/>
                    </a:lnTo>
                    <a:lnTo>
                      <a:pt x="392430" y="716280"/>
                    </a:lnTo>
                    <a:lnTo>
                      <a:pt x="384810" y="647700"/>
                    </a:lnTo>
                    <a:lnTo>
                      <a:pt x="365760" y="552450"/>
                    </a:lnTo>
                    <a:lnTo>
                      <a:pt x="369570" y="499110"/>
                    </a:lnTo>
                    <a:lnTo>
                      <a:pt x="354330" y="457200"/>
                    </a:lnTo>
                    <a:lnTo>
                      <a:pt x="312420" y="438150"/>
                    </a:lnTo>
                    <a:lnTo>
                      <a:pt x="293370" y="411480"/>
                    </a:lnTo>
                    <a:lnTo>
                      <a:pt x="220980" y="365760"/>
                    </a:lnTo>
                    <a:lnTo>
                      <a:pt x="121920" y="300990"/>
                    </a:lnTo>
                    <a:lnTo>
                      <a:pt x="72390" y="247650"/>
                    </a:lnTo>
                    <a:lnTo>
                      <a:pt x="53340" y="217170"/>
                    </a:lnTo>
                    <a:lnTo>
                      <a:pt x="49530" y="163830"/>
                    </a:lnTo>
                    <a:lnTo>
                      <a:pt x="38100" y="118110"/>
                    </a:lnTo>
                    <a:lnTo>
                      <a:pt x="11430" y="49530"/>
                    </a:lnTo>
                    <a:lnTo>
                      <a:pt x="0" y="3810"/>
                    </a:lnTo>
                    <a:close/>
                  </a:path>
                </a:pathLst>
              </a:custGeom>
              <a:grpFill/>
              <a:ln w="63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74" name="양천구">
                <a:extLst>
                  <a:ext uri="{FF2B5EF4-FFF2-40B4-BE49-F238E27FC236}">
                    <a16:creationId xmlns:a16="http://schemas.microsoft.com/office/drawing/2014/main" id="{9AC7476B-DB33-2E40-A1F6-59465B77A4B5}"/>
                  </a:ext>
                </a:extLst>
              </p:cNvPr>
              <p:cNvSpPr/>
              <p:nvPr/>
            </p:nvSpPr>
            <p:spPr>
              <a:xfrm>
                <a:off x="6857452" y="4135822"/>
                <a:ext cx="924103" cy="787352"/>
              </a:xfrm>
              <a:custGeom>
                <a:avLst/>
                <a:gdLst>
                  <a:gd name="connsiteX0" fmla="*/ 1887220 w 2265680"/>
                  <a:gd name="connsiteY0" fmla="*/ 187960 h 1930400"/>
                  <a:gd name="connsiteX1" fmla="*/ 1772920 w 2265680"/>
                  <a:gd name="connsiteY1" fmla="*/ 205740 h 1930400"/>
                  <a:gd name="connsiteX2" fmla="*/ 1724660 w 2265680"/>
                  <a:gd name="connsiteY2" fmla="*/ 203200 h 1930400"/>
                  <a:gd name="connsiteX3" fmla="*/ 1699260 w 2265680"/>
                  <a:gd name="connsiteY3" fmla="*/ 187960 h 1930400"/>
                  <a:gd name="connsiteX4" fmla="*/ 1661160 w 2265680"/>
                  <a:gd name="connsiteY4" fmla="*/ 177800 h 1930400"/>
                  <a:gd name="connsiteX5" fmla="*/ 1600200 w 2265680"/>
                  <a:gd name="connsiteY5" fmla="*/ 142240 h 1930400"/>
                  <a:gd name="connsiteX6" fmla="*/ 1587500 w 2265680"/>
                  <a:gd name="connsiteY6" fmla="*/ 116840 h 1930400"/>
                  <a:gd name="connsiteX7" fmla="*/ 1562100 w 2265680"/>
                  <a:gd name="connsiteY7" fmla="*/ 121920 h 1930400"/>
                  <a:gd name="connsiteX8" fmla="*/ 1516380 w 2265680"/>
                  <a:gd name="connsiteY8" fmla="*/ 91440 h 1930400"/>
                  <a:gd name="connsiteX9" fmla="*/ 1478280 w 2265680"/>
                  <a:gd name="connsiteY9" fmla="*/ 53340 h 1930400"/>
                  <a:gd name="connsiteX10" fmla="*/ 1452880 w 2265680"/>
                  <a:gd name="connsiteY10" fmla="*/ 12700 h 1930400"/>
                  <a:gd name="connsiteX11" fmla="*/ 1445260 w 2265680"/>
                  <a:gd name="connsiteY11" fmla="*/ 5080 h 1930400"/>
                  <a:gd name="connsiteX12" fmla="*/ 1427480 w 2265680"/>
                  <a:gd name="connsiteY12" fmla="*/ 0 h 1930400"/>
                  <a:gd name="connsiteX13" fmla="*/ 1412240 w 2265680"/>
                  <a:gd name="connsiteY13" fmla="*/ 20320 h 1930400"/>
                  <a:gd name="connsiteX14" fmla="*/ 1412240 w 2265680"/>
                  <a:gd name="connsiteY14" fmla="*/ 60960 h 1930400"/>
                  <a:gd name="connsiteX15" fmla="*/ 1424940 w 2265680"/>
                  <a:gd name="connsiteY15" fmla="*/ 154940 h 1930400"/>
                  <a:gd name="connsiteX16" fmla="*/ 1422400 w 2265680"/>
                  <a:gd name="connsiteY16" fmla="*/ 203200 h 1930400"/>
                  <a:gd name="connsiteX17" fmla="*/ 1422400 w 2265680"/>
                  <a:gd name="connsiteY17" fmla="*/ 246380 h 1930400"/>
                  <a:gd name="connsiteX18" fmla="*/ 1430020 w 2265680"/>
                  <a:gd name="connsiteY18" fmla="*/ 276860 h 1930400"/>
                  <a:gd name="connsiteX19" fmla="*/ 1460500 w 2265680"/>
                  <a:gd name="connsiteY19" fmla="*/ 294640 h 1930400"/>
                  <a:gd name="connsiteX20" fmla="*/ 1490980 w 2265680"/>
                  <a:gd name="connsiteY20" fmla="*/ 314960 h 1930400"/>
                  <a:gd name="connsiteX21" fmla="*/ 1501140 w 2265680"/>
                  <a:gd name="connsiteY21" fmla="*/ 353060 h 1930400"/>
                  <a:gd name="connsiteX22" fmla="*/ 1498600 w 2265680"/>
                  <a:gd name="connsiteY22" fmla="*/ 403860 h 1930400"/>
                  <a:gd name="connsiteX23" fmla="*/ 1468120 w 2265680"/>
                  <a:gd name="connsiteY23" fmla="*/ 421640 h 1930400"/>
                  <a:gd name="connsiteX24" fmla="*/ 1445260 w 2265680"/>
                  <a:gd name="connsiteY24" fmla="*/ 464820 h 1930400"/>
                  <a:gd name="connsiteX25" fmla="*/ 1430020 w 2265680"/>
                  <a:gd name="connsiteY25" fmla="*/ 502920 h 1930400"/>
                  <a:gd name="connsiteX26" fmla="*/ 1437640 w 2265680"/>
                  <a:gd name="connsiteY26" fmla="*/ 558800 h 1930400"/>
                  <a:gd name="connsiteX27" fmla="*/ 1437640 w 2265680"/>
                  <a:gd name="connsiteY27" fmla="*/ 657860 h 1930400"/>
                  <a:gd name="connsiteX28" fmla="*/ 1430020 w 2265680"/>
                  <a:gd name="connsiteY28" fmla="*/ 741680 h 1930400"/>
                  <a:gd name="connsiteX29" fmla="*/ 1437640 w 2265680"/>
                  <a:gd name="connsiteY29" fmla="*/ 797560 h 1930400"/>
                  <a:gd name="connsiteX30" fmla="*/ 1437640 w 2265680"/>
                  <a:gd name="connsiteY30" fmla="*/ 840740 h 1930400"/>
                  <a:gd name="connsiteX31" fmla="*/ 1414780 w 2265680"/>
                  <a:gd name="connsiteY31" fmla="*/ 868680 h 1930400"/>
                  <a:gd name="connsiteX32" fmla="*/ 1348740 w 2265680"/>
                  <a:gd name="connsiteY32" fmla="*/ 868680 h 1930400"/>
                  <a:gd name="connsiteX33" fmla="*/ 1277620 w 2265680"/>
                  <a:gd name="connsiteY33" fmla="*/ 873760 h 1930400"/>
                  <a:gd name="connsiteX34" fmla="*/ 1183640 w 2265680"/>
                  <a:gd name="connsiteY34" fmla="*/ 894080 h 1930400"/>
                  <a:gd name="connsiteX35" fmla="*/ 1084580 w 2265680"/>
                  <a:gd name="connsiteY35" fmla="*/ 916940 h 1930400"/>
                  <a:gd name="connsiteX36" fmla="*/ 985520 w 2265680"/>
                  <a:gd name="connsiteY36" fmla="*/ 955040 h 1930400"/>
                  <a:gd name="connsiteX37" fmla="*/ 901700 w 2265680"/>
                  <a:gd name="connsiteY37" fmla="*/ 995680 h 1930400"/>
                  <a:gd name="connsiteX38" fmla="*/ 840740 w 2265680"/>
                  <a:gd name="connsiteY38" fmla="*/ 1026160 h 1930400"/>
                  <a:gd name="connsiteX39" fmla="*/ 795020 w 2265680"/>
                  <a:gd name="connsiteY39" fmla="*/ 1051560 h 1930400"/>
                  <a:gd name="connsiteX40" fmla="*/ 741680 w 2265680"/>
                  <a:gd name="connsiteY40" fmla="*/ 1051560 h 1930400"/>
                  <a:gd name="connsiteX41" fmla="*/ 690880 w 2265680"/>
                  <a:gd name="connsiteY41" fmla="*/ 1038860 h 1930400"/>
                  <a:gd name="connsiteX42" fmla="*/ 637540 w 2265680"/>
                  <a:gd name="connsiteY42" fmla="*/ 1026160 h 1930400"/>
                  <a:gd name="connsiteX43" fmla="*/ 584200 w 2265680"/>
                  <a:gd name="connsiteY43" fmla="*/ 1003300 h 1930400"/>
                  <a:gd name="connsiteX44" fmla="*/ 553720 w 2265680"/>
                  <a:gd name="connsiteY44" fmla="*/ 962660 h 1930400"/>
                  <a:gd name="connsiteX45" fmla="*/ 551180 w 2265680"/>
                  <a:gd name="connsiteY45" fmla="*/ 919480 h 1930400"/>
                  <a:gd name="connsiteX46" fmla="*/ 535940 w 2265680"/>
                  <a:gd name="connsiteY46" fmla="*/ 891540 h 1930400"/>
                  <a:gd name="connsiteX47" fmla="*/ 528320 w 2265680"/>
                  <a:gd name="connsiteY47" fmla="*/ 835660 h 1930400"/>
                  <a:gd name="connsiteX48" fmla="*/ 508000 w 2265680"/>
                  <a:gd name="connsiteY48" fmla="*/ 802640 h 1930400"/>
                  <a:gd name="connsiteX49" fmla="*/ 464820 w 2265680"/>
                  <a:gd name="connsiteY49" fmla="*/ 751840 h 1930400"/>
                  <a:gd name="connsiteX50" fmla="*/ 431800 w 2265680"/>
                  <a:gd name="connsiteY50" fmla="*/ 695960 h 1930400"/>
                  <a:gd name="connsiteX51" fmla="*/ 398780 w 2265680"/>
                  <a:gd name="connsiteY51" fmla="*/ 665480 h 1930400"/>
                  <a:gd name="connsiteX52" fmla="*/ 393700 w 2265680"/>
                  <a:gd name="connsiteY52" fmla="*/ 627380 h 1930400"/>
                  <a:gd name="connsiteX53" fmla="*/ 381000 w 2265680"/>
                  <a:gd name="connsiteY53" fmla="*/ 584200 h 1930400"/>
                  <a:gd name="connsiteX54" fmla="*/ 396240 w 2265680"/>
                  <a:gd name="connsiteY54" fmla="*/ 548640 h 1930400"/>
                  <a:gd name="connsiteX55" fmla="*/ 426720 w 2265680"/>
                  <a:gd name="connsiteY55" fmla="*/ 530860 h 1930400"/>
                  <a:gd name="connsiteX56" fmla="*/ 426720 w 2265680"/>
                  <a:gd name="connsiteY56" fmla="*/ 502920 h 1930400"/>
                  <a:gd name="connsiteX57" fmla="*/ 426720 w 2265680"/>
                  <a:gd name="connsiteY57" fmla="*/ 467360 h 1930400"/>
                  <a:gd name="connsiteX58" fmla="*/ 403860 w 2265680"/>
                  <a:gd name="connsiteY58" fmla="*/ 411480 h 1930400"/>
                  <a:gd name="connsiteX59" fmla="*/ 386080 w 2265680"/>
                  <a:gd name="connsiteY59" fmla="*/ 381000 h 1930400"/>
                  <a:gd name="connsiteX60" fmla="*/ 350520 w 2265680"/>
                  <a:gd name="connsiteY60" fmla="*/ 381000 h 1930400"/>
                  <a:gd name="connsiteX61" fmla="*/ 304800 w 2265680"/>
                  <a:gd name="connsiteY61" fmla="*/ 391160 h 1930400"/>
                  <a:gd name="connsiteX62" fmla="*/ 279400 w 2265680"/>
                  <a:gd name="connsiteY62" fmla="*/ 381000 h 1930400"/>
                  <a:gd name="connsiteX63" fmla="*/ 264160 w 2265680"/>
                  <a:gd name="connsiteY63" fmla="*/ 358140 h 1930400"/>
                  <a:gd name="connsiteX64" fmla="*/ 264160 w 2265680"/>
                  <a:gd name="connsiteY64" fmla="*/ 304800 h 1930400"/>
                  <a:gd name="connsiteX65" fmla="*/ 266700 w 2265680"/>
                  <a:gd name="connsiteY65" fmla="*/ 276860 h 1930400"/>
                  <a:gd name="connsiteX66" fmla="*/ 276860 w 2265680"/>
                  <a:gd name="connsiteY66" fmla="*/ 251460 h 1930400"/>
                  <a:gd name="connsiteX67" fmla="*/ 307340 w 2265680"/>
                  <a:gd name="connsiteY67" fmla="*/ 238760 h 1930400"/>
                  <a:gd name="connsiteX68" fmla="*/ 317500 w 2265680"/>
                  <a:gd name="connsiteY68" fmla="*/ 223520 h 1930400"/>
                  <a:gd name="connsiteX69" fmla="*/ 302260 w 2265680"/>
                  <a:gd name="connsiteY69" fmla="*/ 203200 h 1930400"/>
                  <a:gd name="connsiteX70" fmla="*/ 264160 w 2265680"/>
                  <a:gd name="connsiteY70" fmla="*/ 193040 h 1930400"/>
                  <a:gd name="connsiteX71" fmla="*/ 238760 w 2265680"/>
                  <a:gd name="connsiteY71" fmla="*/ 215900 h 1930400"/>
                  <a:gd name="connsiteX72" fmla="*/ 236220 w 2265680"/>
                  <a:gd name="connsiteY72" fmla="*/ 251460 h 1930400"/>
                  <a:gd name="connsiteX73" fmla="*/ 220980 w 2265680"/>
                  <a:gd name="connsiteY73" fmla="*/ 276860 h 1930400"/>
                  <a:gd name="connsiteX74" fmla="*/ 205740 w 2265680"/>
                  <a:gd name="connsiteY74" fmla="*/ 309880 h 1930400"/>
                  <a:gd name="connsiteX75" fmla="*/ 213360 w 2265680"/>
                  <a:gd name="connsiteY75" fmla="*/ 378460 h 1930400"/>
                  <a:gd name="connsiteX76" fmla="*/ 213360 w 2265680"/>
                  <a:gd name="connsiteY76" fmla="*/ 414020 h 1930400"/>
                  <a:gd name="connsiteX77" fmla="*/ 203200 w 2265680"/>
                  <a:gd name="connsiteY77" fmla="*/ 434340 h 1930400"/>
                  <a:gd name="connsiteX78" fmla="*/ 185420 w 2265680"/>
                  <a:gd name="connsiteY78" fmla="*/ 439420 h 1930400"/>
                  <a:gd name="connsiteX79" fmla="*/ 109220 w 2265680"/>
                  <a:gd name="connsiteY79" fmla="*/ 444500 h 1930400"/>
                  <a:gd name="connsiteX80" fmla="*/ 71120 w 2265680"/>
                  <a:gd name="connsiteY80" fmla="*/ 436880 h 1930400"/>
                  <a:gd name="connsiteX81" fmla="*/ 33020 w 2265680"/>
                  <a:gd name="connsiteY81" fmla="*/ 431800 h 1930400"/>
                  <a:gd name="connsiteX82" fmla="*/ 2540 w 2265680"/>
                  <a:gd name="connsiteY82" fmla="*/ 447040 h 1930400"/>
                  <a:gd name="connsiteX83" fmla="*/ 0 w 2265680"/>
                  <a:gd name="connsiteY83" fmla="*/ 495300 h 1930400"/>
                  <a:gd name="connsiteX84" fmla="*/ 20320 w 2265680"/>
                  <a:gd name="connsiteY84" fmla="*/ 546100 h 1930400"/>
                  <a:gd name="connsiteX85" fmla="*/ 45720 w 2265680"/>
                  <a:gd name="connsiteY85" fmla="*/ 629920 h 1930400"/>
                  <a:gd name="connsiteX86" fmla="*/ 60960 w 2265680"/>
                  <a:gd name="connsiteY86" fmla="*/ 670560 h 1930400"/>
                  <a:gd name="connsiteX87" fmla="*/ 114300 w 2265680"/>
                  <a:gd name="connsiteY87" fmla="*/ 718820 h 1930400"/>
                  <a:gd name="connsiteX88" fmla="*/ 226060 w 2265680"/>
                  <a:gd name="connsiteY88" fmla="*/ 840740 h 1930400"/>
                  <a:gd name="connsiteX89" fmla="*/ 251460 w 2265680"/>
                  <a:gd name="connsiteY89" fmla="*/ 876300 h 1930400"/>
                  <a:gd name="connsiteX90" fmla="*/ 269240 w 2265680"/>
                  <a:gd name="connsiteY90" fmla="*/ 901700 h 1930400"/>
                  <a:gd name="connsiteX91" fmla="*/ 271780 w 2265680"/>
                  <a:gd name="connsiteY91" fmla="*/ 939800 h 1930400"/>
                  <a:gd name="connsiteX92" fmla="*/ 233680 w 2265680"/>
                  <a:gd name="connsiteY92" fmla="*/ 1028700 h 1930400"/>
                  <a:gd name="connsiteX93" fmla="*/ 208280 w 2265680"/>
                  <a:gd name="connsiteY93" fmla="*/ 1097280 h 1930400"/>
                  <a:gd name="connsiteX94" fmla="*/ 149860 w 2265680"/>
                  <a:gd name="connsiteY94" fmla="*/ 1239520 h 1930400"/>
                  <a:gd name="connsiteX95" fmla="*/ 119380 w 2265680"/>
                  <a:gd name="connsiteY95" fmla="*/ 1295400 h 1930400"/>
                  <a:gd name="connsiteX96" fmla="*/ 104140 w 2265680"/>
                  <a:gd name="connsiteY96" fmla="*/ 1371600 h 1930400"/>
                  <a:gd name="connsiteX97" fmla="*/ 101600 w 2265680"/>
                  <a:gd name="connsiteY97" fmla="*/ 1409700 h 1930400"/>
                  <a:gd name="connsiteX98" fmla="*/ 76200 w 2265680"/>
                  <a:gd name="connsiteY98" fmla="*/ 1452880 h 1930400"/>
                  <a:gd name="connsiteX99" fmla="*/ 76200 w 2265680"/>
                  <a:gd name="connsiteY99" fmla="*/ 1490980 h 1930400"/>
                  <a:gd name="connsiteX100" fmla="*/ 60960 w 2265680"/>
                  <a:gd name="connsiteY100" fmla="*/ 1529080 h 1930400"/>
                  <a:gd name="connsiteX101" fmla="*/ 58420 w 2265680"/>
                  <a:gd name="connsiteY101" fmla="*/ 1554480 h 1930400"/>
                  <a:gd name="connsiteX102" fmla="*/ 53340 w 2265680"/>
                  <a:gd name="connsiteY102" fmla="*/ 1579880 h 1930400"/>
                  <a:gd name="connsiteX103" fmla="*/ 63500 w 2265680"/>
                  <a:gd name="connsiteY103" fmla="*/ 1630680 h 1930400"/>
                  <a:gd name="connsiteX104" fmla="*/ 68580 w 2265680"/>
                  <a:gd name="connsiteY104" fmla="*/ 1658620 h 1930400"/>
                  <a:gd name="connsiteX105" fmla="*/ 91440 w 2265680"/>
                  <a:gd name="connsiteY105" fmla="*/ 1668780 h 1930400"/>
                  <a:gd name="connsiteX106" fmla="*/ 116840 w 2265680"/>
                  <a:gd name="connsiteY106" fmla="*/ 1648460 h 1930400"/>
                  <a:gd name="connsiteX107" fmla="*/ 162560 w 2265680"/>
                  <a:gd name="connsiteY107" fmla="*/ 1651000 h 1930400"/>
                  <a:gd name="connsiteX108" fmla="*/ 213360 w 2265680"/>
                  <a:gd name="connsiteY108" fmla="*/ 1653540 h 1930400"/>
                  <a:gd name="connsiteX109" fmla="*/ 289560 w 2265680"/>
                  <a:gd name="connsiteY109" fmla="*/ 1653540 h 1930400"/>
                  <a:gd name="connsiteX110" fmla="*/ 337820 w 2265680"/>
                  <a:gd name="connsiteY110" fmla="*/ 1645920 h 1930400"/>
                  <a:gd name="connsiteX111" fmla="*/ 388620 w 2265680"/>
                  <a:gd name="connsiteY111" fmla="*/ 1648460 h 1930400"/>
                  <a:gd name="connsiteX112" fmla="*/ 411480 w 2265680"/>
                  <a:gd name="connsiteY112" fmla="*/ 1658620 h 1930400"/>
                  <a:gd name="connsiteX113" fmla="*/ 434340 w 2265680"/>
                  <a:gd name="connsiteY113" fmla="*/ 1681480 h 1930400"/>
                  <a:gd name="connsiteX114" fmla="*/ 439420 w 2265680"/>
                  <a:gd name="connsiteY114" fmla="*/ 1719580 h 1930400"/>
                  <a:gd name="connsiteX115" fmla="*/ 434340 w 2265680"/>
                  <a:gd name="connsiteY115" fmla="*/ 1770380 h 1930400"/>
                  <a:gd name="connsiteX116" fmla="*/ 421640 w 2265680"/>
                  <a:gd name="connsiteY116" fmla="*/ 1793240 h 1930400"/>
                  <a:gd name="connsiteX117" fmla="*/ 403860 w 2265680"/>
                  <a:gd name="connsiteY117" fmla="*/ 1818640 h 1930400"/>
                  <a:gd name="connsiteX118" fmla="*/ 378460 w 2265680"/>
                  <a:gd name="connsiteY118" fmla="*/ 1823720 h 1930400"/>
                  <a:gd name="connsiteX119" fmla="*/ 365760 w 2265680"/>
                  <a:gd name="connsiteY119" fmla="*/ 1844040 h 1930400"/>
                  <a:gd name="connsiteX120" fmla="*/ 378460 w 2265680"/>
                  <a:gd name="connsiteY120" fmla="*/ 1884680 h 1930400"/>
                  <a:gd name="connsiteX121" fmla="*/ 434340 w 2265680"/>
                  <a:gd name="connsiteY121" fmla="*/ 1894840 h 1930400"/>
                  <a:gd name="connsiteX122" fmla="*/ 467360 w 2265680"/>
                  <a:gd name="connsiteY122" fmla="*/ 1905000 h 1930400"/>
                  <a:gd name="connsiteX123" fmla="*/ 515620 w 2265680"/>
                  <a:gd name="connsiteY123" fmla="*/ 1899920 h 1930400"/>
                  <a:gd name="connsiteX124" fmla="*/ 543560 w 2265680"/>
                  <a:gd name="connsiteY124" fmla="*/ 1905000 h 1930400"/>
                  <a:gd name="connsiteX125" fmla="*/ 571500 w 2265680"/>
                  <a:gd name="connsiteY125" fmla="*/ 1930400 h 1930400"/>
                  <a:gd name="connsiteX126" fmla="*/ 607060 w 2265680"/>
                  <a:gd name="connsiteY126" fmla="*/ 1930400 h 1930400"/>
                  <a:gd name="connsiteX127" fmla="*/ 604520 w 2265680"/>
                  <a:gd name="connsiteY127" fmla="*/ 1884680 h 1930400"/>
                  <a:gd name="connsiteX128" fmla="*/ 614680 w 2265680"/>
                  <a:gd name="connsiteY128" fmla="*/ 1861820 h 1930400"/>
                  <a:gd name="connsiteX129" fmla="*/ 637540 w 2265680"/>
                  <a:gd name="connsiteY129" fmla="*/ 1828800 h 1930400"/>
                  <a:gd name="connsiteX130" fmla="*/ 640080 w 2265680"/>
                  <a:gd name="connsiteY130" fmla="*/ 1800860 h 1930400"/>
                  <a:gd name="connsiteX131" fmla="*/ 650240 w 2265680"/>
                  <a:gd name="connsiteY131" fmla="*/ 1772920 h 1930400"/>
                  <a:gd name="connsiteX132" fmla="*/ 675640 w 2265680"/>
                  <a:gd name="connsiteY132" fmla="*/ 1750060 h 1930400"/>
                  <a:gd name="connsiteX133" fmla="*/ 695960 w 2265680"/>
                  <a:gd name="connsiteY133" fmla="*/ 1767840 h 1930400"/>
                  <a:gd name="connsiteX134" fmla="*/ 713740 w 2265680"/>
                  <a:gd name="connsiteY134" fmla="*/ 1757680 h 1930400"/>
                  <a:gd name="connsiteX135" fmla="*/ 728980 w 2265680"/>
                  <a:gd name="connsiteY135" fmla="*/ 1783080 h 1930400"/>
                  <a:gd name="connsiteX136" fmla="*/ 759460 w 2265680"/>
                  <a:gd name="connsiteY136" fmla="*/ 1775460 h 1930400"/>
                  <a:gd name="connsiteX137" fmla="*/ 764540 w 2265680"/>
                  <a:gd name="connsiteY137" fmla="*/ 1752600 h 1930400"/>
                  <a:gd name="connsiteX138" fmla="*/ 810260 w 2265680"/>
                  <a:gd name="connsiteY138" fmla="*/ 1701800 h 1930400"/>
                  <a:gd name="connsiteX139" fmla="*/ 828040 w 2265680"/>
                  <a:gd name="connsiteY139" fmla="*/ 1671320 h 1930400"/>
                  <a:gd name="connsiteX140" fmla="*/ 843280 w 2265680"/>
                  <a:gd name="connsiteY140" fmla="*/ 1645920 h 1930400"/>
                  <a:gd name="connsiteX141" fmla="*/ 876300 w 2265680"/>
                  <a:gd name="connsiteY141" fmla="*/ 1643380 h 1930400"/>
                  <a:gd name="connsiteX142" fmla="*/ 909320 w 2265680"/>
                  <a:gd name="connsiteY142" fmla="*/ 1628140 h 1930400"/>
                  <a:gd name="connsiteX143" fmla="*/ 985520 w 2265680"/>
                  <a:gd name="connsiteY143" fmla="*/ 1605280 h 1930400"/>
                  <a:gd name="connsiteX144" fmla="*/ 1016000 w 2265680"/>
                  <a:gd name="connsiteY144" fmla="*/ 1574800 h 1930400"/>
                  <a:gd name="connsiteX145" fmla="*/ 1038860 w 2265680"/>
                  <a:gd name="connsiteY145" fmla="*/ 1569720 h 1930400"/>
                  <a:gd name="connsiteX146" fmla="*/ 1066800 w 2265680"/>
                  <a:gd name="connsiteY146" fmla="*/ 1582420 h 1930400"/>
                  <a:gd name="connsiteX147" fmla="*/ 1087120 w 2265680"/>
                  <a:gd name="connsiteY147" fmla="*/ 1615440 h 1930400"/>
                  <a:gd name="connsiteX148" fmla="*/ 1115060 w 2265680"/>
                  <a:gd name="connsiteY148" fmla="*/ 1643380 h 1930400"/>
                  <a:gd name="connsiteX149" fmla="*/ 1158240 w 2265680"/>
                  <a:gd name="connsiteY149" fmla="*/ 1648460 h 1930400"/>
                  <a:gd name="connsiteX150" fmla="*/ 1203960 w 2265680"/>
                  <a:gd name="connsiteY150" fmla="*/ 1640840 h 1930400"/>
                  <a:gd name="connsiteX151" fmla="*/ 1236980 w 2265680"/>
                  <a:gd name="connsiteY151" fmla="*/ 1645920 h 1930400"/>
                  <a:gd name="connsiteX152" fmla="*/ 1264920 w 2265680"/>
                  <a:gd name="connsiteY152" fmla="*/ 1666240 h 1930400"/>
                  <a:gd name="connsiteX153" fmla="*/ 1267460 w 2265680"/>
                  <a:gd name="connsiteY153" fmla="*/ 1691640 h 1930400"/>
                  <a:gd name="connsiteX154" fmla="*/ 1267460 w 2265680"/>
                  <a:gd name="connsiteY154" fmla="*/ 1739900 h 1930400"/>
                  <a:gd name="connsiteX155" fmla="*/ 1300480 w 2265680"/>
                  <a:gd name="connsiteY155" fmla="*/ 1752600 h 1930400"/>
                  <a:gd name="connsiteX156" fmla="*/ 1356360 w 2265680"/>
                  <a:gd name="connsiteY156" fmla="*/ 1739900 h 1930400"/>
                  <a:gd name="connsiteX157" fmla="*/ 1384300 w 2265680"/>
                  <a:gd name="connsiteY157" fmla="*/ 1742440 h 1930400"/>
                  <a:gd name="connsiteX158" fmla="*/ 1427480 w 2265680"/>
                  <a:gd name="connsiteY158" fmla="*/ 1765300 h 1930400"/>
                  <a:gd name="connsiteX159" fmla="*/ 1422400 w 2265680"/>
                  <a:gd name="connsiteY159" fmla="*/ 1790700 h 1930400"/>
                  <a:gd name="connsiteX160" fmla="*/ 1435100 w 2265680"/>
                  <a:gd name="connsiteY160" fmla="*/ 1823720 h 1930400"/>
                  <a:gd name="connsiteX161" fmla="*/ 1483360 w 2265680"/>
                  <a:gd name="connsiteY161" fmla="*/ 1811020 h 1930400"/>
                  <a:gd name="connsiteX162" fmla="*/ 1501140 w 2265680"/>
                  <a:gd name="connsiteY162" fmla="*/ 1795780 h 1930400"/>
                  <a:gd name="connsiteX163" fmla="*/ 1546860 w 2265680"/>
                  <a:gd name="connsiteY163" fmla="*/ 1788160 h 1930400"/>
                  <a:gd name="connsiteX164" fmla="*/ 1625600 w 2265680"/>
                  <a:gd name="connsiteY164" fmla="*/ 1747520 h 1930400"/>
                  <a:gd name="connsiteX165" fmla="*/ 1686560 w 2265680"/>
                  <a:gd name="connsiteY165" fmla="*/ 1681480 h 1930400"/>
                  <a:gd name="connsiteX166" fmla="*/ 1727200 w 2265680"/>
                  <a:gd name="connsiteY166" fmla="*/ 1612900 h 1930400"/>
                  <a:gd name="connsiteX167" fmla="*/ 1760220 w 2265680"/>
                  <a:gd name="connsiteY167" fmla="*/ 1551940 h 1930400"/>
                  <a:gd name="connsiteX168" fmla="*/ 1821180 w 2265680"/>
                  <a:gd name="connsiteY168" fmla="*/ 1503680 h 1930400"/>
                  <a:gd name="connsiteX169" fmla="*/ 1869440 w 2265680"/>
                  <a:gd name="connsiteY169" fmla="*/ 1450340 h 1930400"/>
                  <a:gd name="connsiteX170" fmla="*/ 1882140 w 2265680"/>
                  <a:gd name="connsiteY170" fmla="*/ 1402080 h 1930400"/>
                  <a:gd name="connsiteX171" fmla="*/ 1897380 w 2265680"/>
                  <a:gd name="connsiteY171" fmla="*/ 1363980 h 1930400"/>
                  <a:gd name="connsiteX172" fmla="*/ 1892300 w 2265680"/>
                  <a:gd name="connsiteY172" fmla="*/ 1300480 h 1930400"/>
                  <a:gd name="connsiteX173" fmla="*/ 1887220 w 2265680"/>
                  <a:gd name="connsiteY173" fmla="*/ 1249680 h 1930400"/>
                  <a:gd name="connsiteX174" fmla="*/ 1892300 w 2265680"/>
                  <a:gd name="connsiteY174" fmla="*/ 1176020 h 1930400"/>
                  <a:gd name="connsiteX175" fmla="*/ 1887220 w 2265680"/>
                  <a:gd name="connsiteY175" fmla="*/ 1084580 h 1930400"/>
                  <a:gd name="connsiteX176" fmla="*/ 1884680 w 2265680"/>
                  <a:gd name="connsiteY176" fmla="*/ 1049020 h 1930400"/>
                  <a:gd name="connsiteX177" fmla="*/ 1887220 w 2265680"/>
                  <a:gd name="connsiteY177" fmla="*/ 1008380 h 1930400"/>
                  <a:gd name="connsiteX178" fmla="*/ 1902460 w 2265680"/>
                  <a:gd name="connsiteY178" fmla="*/ 985520 h 1930400"/>
                  <a:gd name="connsiteX179" fmla="*/ 1971040 w 2265680"/>
                  <a:gd name="connsiteY179" fmla="*/ 952500 h 1930400"/>
                  <a:gd name="connsiteX180" fmla="*/ 2001520 w 2265680"/>
                  <a:gd name="connsiteY180" fmla="*/ 919480 h 1930400"/>
                  <a:gd name="connsiteX181" fmla="*/ 2014220 w 2265680"/>
                  <a:gd name="connsiteY181" fmla="*/ 894080 h 1930400"/>
                  <a:gd name="connsiteX182" fmla="*/ 2014220 w 2265680"/>
                  <a:gd name="connsiteY182" fmla="*/ 894080 h 1930400"/>
                  <a:gd name="connsiteX183" fmla="*/ 2065020 w 2265680"/>
                  <a:gd name="connsiteY183" fmla="*/ 889000 h 1930400"/>
                  <a:gd name="connsiteX184" fmla="*/ 2136140 w 2265680"/>
                  <a:gd name="connsiteY184" fmla="*/ 889000 h 1930400"/>
                  <a:gd name="connsiteX185" fmla="*/ 2166620 w 2265680"/>
                  <a:gd name="connsiteY185" fmla="*/ 899160 h 1930400"/>
                  <a:gd name="connsiteX186" fmla="*/ 2192020 w 2265680"/>
                  <a:gd name="connsiteY186" fmla="*/ 886460 h 1930400"/>
                  <a:gd name="connsiteX187" fmla="*/ 2202180 w 2265680"/>
                  <a:gd name="connsiteY187" fmla="*/ 850900 h 1930400"/>
                  <a:gd name="connsiteX188" fmla="*/ 2227580 w 2265680"/>
                  <a:gd name="connsiteY188" fmla="*/ 787400 h 1930400"/>
                  <a:gd name="connsiteX189" fmla="*/ 2260600 w 2265680"/>
                  <a:gd name="connsiteY189" fmla="*/ 736600 h 1930400"/>
                  <a:gd name="connsiteX190" fmla="*/ 2265680 w 2265680"/>
                  <a:gd name="connsiteY190" fmla="*/ 695960 h 1930400"/>
                  <a:gd name="connsiteX191" fmla="*/ 2252980 w 2265680"/>
                  <a:gd name="connsiteY191" fmla="*/ 635000 h 1930400"/>
                  <a:gd name="connsiteX192" fmla="*/ 2250440 w 2265680"/>
                  <a:gd name="connsiteY192" fmla="*/ 584200 h 1930400"/>
                  <a:gd name="connsiteX193" fmla="*/ 2242820 w 2265680"/>
                  <a:gd name="connsiteY193" fmla="*/ 528320 h 1930400"/>
                  <a:gd name="connsiteX194" fmla="*/ 2232660 w 2265680"/>
                  <a:gd name="connsiteY194" fmla="*/ 492760 h 1930400"/>
                  <a:gd name="connsiteX195" fmla="*/ 2219960 w 2265680"/>
                  <a:gd name="connsiteY195" fmla="*/ 474980 h 1930400"/>
                  <a:gd name="connsiteX196" fmla="*/ 2227580 w 2265680"/>
                  <a:gd name="connsiteY196" fmla="*/ 411480 h 1930400"/>
                  <a:gd name="connsiteX197" fmla="*/ 2222500 w 2265680"/>
                  <a:gd name="connsiteY197" fmla="*/ 368300 h 1930400"/>
                  <a:gd name="connsiteX198" fmla="*/ 2197100 w 2265680"/>
                  <a:gd name="connsiteY198" fmla="*/ 350520 h 1930400"/>
                  <a:gd name="connsiteX199" fmla="*/ 2166620 w 2265680"/>
                  <a:gd name="connsiteY199" fmla="*/ 342900 h 1930400"/>
                  <a:gd name="connsiteX200" fmla="*/ 2115820 w 2265680"/>
                  <a:gd name="connsiteY200" fmla="*/ 322580 h 1930400"/>
                  <a:gd name="connsiteX201" fmla="*/ 2065020 w 2265680"/>
                  <a:gd name="connsiteY201" fmla="*/ 289560 h 1930400"/>
                  <a:gd name="connsiteX202" fmla="*/ 2016760 w 2265680"/>
                  <a:gd name="connsiteY202" fmla="*/ 259080 h 1930400"/>
                  <a:gd name="connsiteX203" fmla="*/ 1988820 w 2265680"/>
                  <a:gd name="connsiteY203" fmla="*/ 215900 h 1930400"/>
                  <a:gd name="connsiteX204" fmla="*/ 1965960 w 2265680"/>
                  <a:gd name="connsiteY204" fmla="*/ 175260 h 1930400"/>
                  <a:gd name="connsiteX205" fmla="*/ 1935480 w 2265680"/>
                  <a:gd name="connsiteY205" fmla="*/ 162560 h 1930400"/>
                  <a:gd name="connsiteX206" fmla="*/ 1887220 w 2265680"/>
                  <a:gd name="connsiteY206" fmla="*/ 187960 h 1930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</a:cxnLst>
                <a:rect l="l" t="t" r="r" b="b"/>
                <a:pathLst>
                  <a:path w="2265680" h="1930400">
                    <a:moveTo>
                      <a:pt x="1887220" y="187960"/>
                    </a:moveTo>
                    <a:lnTo>
                      <a:pt x="1772920" y="205740"/>
                    </a:lnTo>
                    <a:lnTo>
                      <a:pt x="1724660" y="203200"/>
                    </a:lnTo>
                    <a:lnTo>
                      <a:pt x="1699260" y="187960"/>
                    </a:lnTo>
                    <a:lnTo>
                      <a:pt x="1661160" y="177800"/>
                    </a:lnTo>
                    <a:lnTo>
                      <a:pt x="1600200" y="142240"/>
                    </a:lnTo>
                    <a:lnTo>
                      <a:pt x="1587500" y="116840"/>
                    </a:lnTo>
                    <a:lnTo>
                      <a:pt x="1562100" y="121920"/>
                    </a:lnTo>
                    <a:lnTo>
                      <a:pt x="1516380" y="91440"/>
                    </a:lnTo>
                    <a:lnTo>
                      <a:pt x="1478280" y="53340"/>
                    </a:lnTo>
                    <a:lnTo>
                      <a:pt x="1452880" y="12700"/>
                    </a:lnTo>
                    <a:lnTo>
                      <a:pt x="1445260" y="5080"/>
                    </a:lnTo>
                    <a:lnTo>
                      <a:pt x="1427480" y="0"/>
                    </a:lnTo>
                    <a:lnTo>
                      <a:pt x="1412240" y="20320"/>
                    </a:lnTo>
                    <a:lnTo>
                      <a:pt x="1412240" y="60960"/>
                    </a:lnTo>
                    <a:lnTo>
                      <a:pt x="1424940" y="154940"/>
                    </a:lnTo>
                    <a:lnTo>
                      <a:pt x="1422400" y="203200"/>
                    </a:lnTo>
                    <a:lnTo>
                      <a:pt x="1422400" y="246380"/>
                    </a:lnTo>
                    <a:lnTo>
                      <a:pt x="1430020" y="276860"/>
                    </a:lnTo>
                    <a:lnTo>
                      <a:pt x="1460500" y="294640"/>
                    </a:lnTo>
                    <a:lnTo>
                      <a:pt x="1490980" y="314960"/>
                    </a:lnTo>
                    <a:lnTo>
                      <a:pt x="1501140" y="353060"/>
                    </a:lnTo>
                    <a:lnTo>
                      <a:pt x="1498600" y="403860"/>
                    </a:lnTo>
                    <a:lnTo>
                      <a:pt x="1468120" y="421640"/>
                    </a:lnTo>
                    <a:lnTo>
                      <a:pt x="1445260" y="464820"/>
                    </a:lnTo>
                    <a:lnTo>
                      <a:pt x="1430020" y="502920"/>
                    </a:lnTo>
                    <a:lnTo>
                      <a:pt x="1437640" y="558800"/>
                    </a:lnTo>
                    <a:lnTo>
                      <a:pt x="1437640" y="657860"/>
                    </a:lnTo>
                    <a:lnTo>
                      <a:pt x="1430020" y="741680"/>
                    </a:lnTo>
                    <a:lnTo>
                      <a:pt x="1437640" y="797560"/>
                    </a:lnTo>
                    <a:lnTo>
                      <a:pt x="1437640" y="840740"/>
                    </a:lnTo>
                    <a:lnTo>
                      <a:pt x="1414780" y="868680"/>
                    </a:lnTo>
                    <a:lnTo>
                      <a:pt x="1348740" y="868680"/>
                    </a:lnTo>
                    <a:lnTo>
                      <a:pt x="1277620" y="873760"/>
                    </a:lnTo>
                    <a:lnTo>
                      <a:pt x="1183640" y="894080"/>
                    </a:lnTo>
                    <a:lnTo>
                      <a:pt x="1084580" y="916940"/>
                    </a:lnTo>
                    <a:lnTo>
                      <a:pt x="985520" y="955040"/>
                    </a:lnTo>
                    <a:lnTo>
                      <a:pt x="901700" y="995680"/>
                    </a:lnTo>
                    <a:lnTo>
                      <a:pt x="840740" y="1026160"/>
                    </a:lnTo>
                    <a:lnTo>
                      <a:pt x="795020" y="1051560"/>
                    </a:lnTo>
                    <a:lnTo>
                      <a:pt x="741680" y="1051560"/>
                    </a:lnTo>
                    <a:lnTo>
                      <a:pt x="690880" y="1038860"/>
                    </a:lnTo>
                    <a:lnTo>
                      <a:pt x="637540" y="1026160"/>
                    </a:lnTo>
                    <a:lnTo>
                      <a:pt x="584200" y="1003300"/>
                    </a:lnTo>
                    <a:lnTo>
                      <a:pt x="553720" y="962660"/>
                    </a:lnTo>
                    <a:lnTo>
                      <a:pt x="551180" y="919480"/>
                    </a:lnTo>
                    <a:lnTo>
                      <a:pt x="535940" y="891540"/>
                    </a:lnTo>
                    <a:lnTo>
                      <a:pt x="528320" y="835660"/>
                    </a:lnTo>
                    <a:lnTo>
                      <a:pt x="508000" y="802640"/>
                    </a:lnTo>
                    <a:lnTo>
                      <a:pt x="464820" y="751840"/>
                    </a:lnTo>
                    <a:lnTo>
                      <a:pt x="431800" y="695960"/>
                    </a:lnTo>
                    <a:lnTo>
                      <a:pt x="398780" y="665480"/>
                    </a:lnTo>
                    <a:lnTo>
                      <a:pt x="393700" y="627380"/>
                    </a:lnTo>
                    <a:lnTo>
                      <a:pt x="381000" y="584200"/>
                    </a:lnTo>
                    <a:lnTo>
                      <a:pt x="396240" y="548640"/>
                    </a:lnTo>
                    <a:lnTo>
                      <a:pt x="426720" y="530860"/>
                    </a:lnTo>
                    <a:lnTo>
                      <a:pt x="426720" y="502920"/>
                    </a:lnTo>
                    <a:lnTo>
                      <a:pt x="426720" y="467360"/>
                    </a:lnTo>
                    <a:lnTo>
                      <a:pt x="403860" y="411480"/>
                    </a:lnTo>
                    <a:lnTo>
                      <a:pt x="386080" y="381000"/>
                    </a:lnTo>
                    <a:lnTo>
                      <a:pt x="350520" y="381000"/>
                    </a:lnTo>
                    <a:lnTo>
                      <a:pt x="304800" y="391160"/>
                    </a:lnTo>
                    <a:lnTo>
                      <a:pt x="279400" y="381000"/>
                    </a:lnTo>
                    <a:lnTo>
                      <a:pt x="264160" y="358140"/>
                    </a:lnTo>
                    <a:lnTo>
                      <a:pt x="264160" y="304800"/>
                    </a:lnTo>
                    <a:lnTo>
                      <a:pt x="266700" y="276860"/>
                    </a:lnTo>
                    <a:lnTo>
                      <a:pt x="276860" y="251460"/>
                    </a:lnTo>
                    <a:lnTo>
                      <a:pt x="307340" y="238760"/>
                    </a:lnTo>
                    <a:lnTo>
                      <a:pt x="317500" y="223520"/>
                    </a:lnTo>
                    <a:lnTo>
                      <a:pt x="302260" y="203200"/>
                    </a:lnTo>
                    <a:lnTo>
                      <a:pt x="264160" y="193040"/>
                    </a:lnTo>
                    <a:lnTo>
                      <a:pt x="238760" y="215900"/>
                    </a:lnTo>
                    <a:lnTo>
                      <a:pt x="236220" y="251460"/>
                    </a:lnTo>
                    <a:lnTo>
                      <a:pt x="220980" y="276860"/>
                    </a:lnTo>
                    <a:lnTo>
                      <a:pt x="205740" y="309880"/>
                    </a:lnTo>
                    <a:lnTo>
                      <a:pt x="213360" y="378460"/>
                    </a:lnTo>
                    <a:lnTo>
                      <a:pt x="213360" y="414020"/>
                    </a:lnTo>
                    <a:lnTo>
                      <a:pt x="203200" y="434340"/>
                    </a:lnTo>
                    <a:lnTo>
                      <a:pt x="185420" y="439420"/>
                    </a:lnTo>
                    <a:lnTo>
                      <a:pt x="109220" y="444500"/>
                    </a:lnTo>
                    <a:lnTo>
                      <a:pt x="71120" y="436880"/>
                    </a:lnTo>
                    <a:lnTo>
                      <a:pt x="33020" y="431800"/>
                    </a:lnTo>
                    <a:lnTo>
                      <a:pt x="2540" y="447040"/>
                    </a:lnTo>
                    <a:lnTo>
                      <a:pt x="0" y="495300"/>
                    </a:lnTo>
                    <a:lnTo>
                      <a:pt x="20320" y="546100"/>
                    </a:lnTo>
                    <a:lnTo>
                      <a:pt x="45720" y="629920"/>
                    </a:lnTo>
                    <a:lnTo>
                      <a:pt x="60960" y="670560"/>
                    </a:lnTo>
                    <a:lnTo>
                      <a:pt x="114300" y="718820"/>
                    </a:lnTo>
                    <a:lnTo>
                      <a:pt x="226060" y="840740"/>
                    </a:lnTo>
                    <a:lnTo>
                      <a:pt x="251460" y="876300"/>
                    </a:lnTo>
                    <a:lnTo>
                      <a:pt x="269240" y="901700"/>
                    </a:lnTo>
                    <a:lnTo>
                      <a:pt x="271780" y="939800"/>
                    </a:lnTo>
                    <a:lnTo>
                      <a:pt x="233680" y="1028700"/>
                    </a:lnTo>
                    <a:lnTo>
                      <a:pt x="208280" y="1097280"/>
                    </a:lnTo>
                    <a:lnTo>
                      <a:pt x="149860" y="1239520"/>
                    </a:lnTo>
                    <a:lnTo>
                      <a:pt x="119380" y="1295400"/>
                    </a:lnTo>
                    <a:lnTo>
                      <a:pt x="104140" y="1371600"/>
                    </a:lnTo>
                    <a:lnTo>
                      <a:pt x="101600" y="1409700"/>
                    </a:lnTo>
                    <a:lnTo>
                      <a:pt x="76200" y="1452880"/>
                    </a:lnTo>
                    <a:lnTo>
                      <a:pt x="76200" y="1490980"/>
                    </a:lnTo>
                    <a:lnTo>
                      <a:pt x="60960" y="1529080"/>
                    </a:lnTo>
                    <a:lnTo>
                      <a:pt x="58420" y="1554480"/>
                    </a:lnTo>
                    <a:lnTo>
                      <a:pt x="53340" y="1579880"/>
                    </a:lnTo>
                    <a:lnTo>
                      <a:pt x="63500" y="1630680"/>
                    </a:lnTo>
                    <a:lnTo>
                      <a:pt x="68580" y="1658620"/>
                    </a:lnTo>
                    <a:lnTo>
                      <a:pt x="91440" y="1668780"/>
                    </a:lnTo>
                    <a:lnTo>
                      <a:pt x="116840" y="1648460"/>
                    </a:lnTo>
                    <a:lnTo>
                      <a:pt x="162560" y="1651000"/>
                    </a:lnTo>
                    <a:lnTo>
                      <a:pt x="213360" y="1653540"/>
                    </a:lnTo>
                    <a:lnTo>
                      <a:pt x="289560" y="1653540"/>
                    </a:lnTo>
                    <a:lnTo>
                      <a:pt x="337820" y="1645920"/>
                    </a:lnTo>
                    <a:lnTo>
                      <a:pt x="388620" y="1648460"/>
                    </a:lnTo>
                    <a:lnTo>
                      <a:pt x="411480" y="1658620"/>
                    </a:lnTo>
                    <a:lnTo>
                      <a:pt x="434340" y="1681480"/>
                    </a:lnTo>
                    <a:lnTo>
                      <a:pt x="439420" y="1719580"/>
                    </a:lnTo>
                    <a:lnTo>
                      <a:pt x="434340" y="1770380"/>
                    </a:lnTo>
                    <a:lnTo>
                      <a:pt x="421640" y="1793240"/>
                    </a:lnTo>
                    <a:lnTo>
                      <a:pt x="403860" y="1818640"/>
                    </a:lnTo>
                    <a:lnTo>
                      <a:pt x="378460" y="1823720"/>
                    </a:lnTo>
                    <a:lnTo>
                      <a:pt x="365760" y="1844040"/>
                    </a:lnTo>
                    <a:lnTo>
                      <a:pt x="378460" y="1884680"/>
                    </a:lnTo>
                    <a:lnTo>
                      <a:pt x="434340" y="1894840"/>
                    </a:lnTo>
                    <a:lnTo>
                      <a:pt x="467360" y="1905000"/>
                    </a:lnTo>
                    <a:lnTo>
                      <a:pt x="515620" y="1899920"/>
                    </a:lnTo>
                    <a:lnTo>
                      <a:pt x="543560" y="1905000"/>
                    </a:lnTo>
                    <a:lnTo>
                      <a:pt x="571500" y="1930400"/>
                    </a:lnTo>
                    <a:lnTo>
                      <a:pt x="607060" y="1930400"/>
                    </a:lnTo>
                    <a:lnTo>
                      <a:pt x="604520" y="1884680"/>
                    </a:lnTo>
                    <a:lnTo>
                      <a:pt x="614680" y="1861820"/>
                    </a:lnTo>
                    <a:lnTo>
                      <a:pt x="637540" y="1828800"/>
                    </a:lnTo>
                    <a:lnTo>
                      <a:pt x="640080" y="1800860"/>
                    </a:lnTo>
                    <a:lnTo>
                      <a:pt x="650240" y="1772920"/>
                    </a:lnTo>
                    <a:lnTo>
                      <a:pt x="675640" y="1750060"/>
                    </a:lnTo>
                    <a:lnTo>
                      <a:pt x="695960" y="1767840"/>
                    </a:lnTo>
                    <a:lnTo>
                      <a:pt x="713740" y="1757680"/>
                    </a:lnTo>
                    <a:lnTo>
                      <a:pt x="728980" y="1783080"/>
                    </a:lnTo>
                    <a:lnTo>
                      <a:pt x="759460" y="1775460"/>
                    </a:lnTo>
                    <a:lnTo>
                      <a:pt x="764540" y="1752600"/>
                    </a:lnTo>
                    <a:lnTo>
                      <a:pt x="810260" y="1701800"/>
                    </a:lnTo>
                    <a:lnTo>
                      <a:pt x="828040" y="1671320"/>
                    </a:lnTo>
                    <a:lnTo>
                      <a:pt x="843280" y="1645920"/>
                    </a:lnTo>
                    <a:lnTo>
                      <a:pt x="876300" y="1643380"/>
                    </a:lnTo>
                    <a:lnTo>
                      <a:pt x="909320" y="1628140"/>
                    </a:lnTo>
                    <a:lnTo>
                      <a:pt x="985520" y="1605280"/>
                    </a:lnTo>
                    <a:lnTo>
                      <a:pt x="1016000" y="1574800"/>
                    </a:lnTo>
                    <a:lnTo>
                      <a:pt x="1038860" y="1569720"/>
                    </a:lnTo>
                    <a:lnTo>
                      <a:pt x="1066800" y="1582420"/>
                    </a:lnTo>
                    <a:lnTo>
                      <a:pt x="1087120" y="1615440"/>
                    </a:lnTo>
                    <a:lnTo>
                      <a:pt x="1115060" y="1643380"/>
                    </a:lnTo>
                    <a:lnTo>
                      <a:pt x="1158240" y="1648460"/>
                    </a:lnTo>
                    <a:lnTo>
                      <a:pt x="1203960" y="1640840"/>
                    </a:lnTo>
                    <a:lnTo>
                      <a:pt x="1236980" y="1645920"/>
                    </a:lnTo>
                    <a:lnTo>
                      <a:pt x="1264920" y="1666240"/>
                    </a:lnTo>
                    <a:lnTo>
                      <a:pt x="1267460" y="1691640"/>
                    </a:lnTo>
                    <a:lnTo>
                      <a:pt x="1267460" y="1739900"/>
                    </a:lnTo>
                    <a:lnTo>
                      <a:pt x="1300480" y="1752600"/>
                    </a:lnTo>
                    <a:lnTo>
                      <a:pt x="1356360" y="1739900"/>
                    </a:lnTo>
                    <a:lnTo>
                      <a:pt x="1384300" y="1742440"/>
                    </a:lnTo>
                    <a:lnTo>
                      <a:pt x="1427480" y="1765300"/>
                    </a:lnTo>
                    <a:lnTo>
                      <a:pt x="1422400" y="1790700"/>
                    </a:lnTo>
                    <a:lnTo>
                      <a:pt x="1435100" y="1823720"/>
                    </a:lnTo>
                    <a:lnTo>
                      <a:pt x="1483360" y="1811020"/>
                    </a:lnTo>
                    <a:lnTo>
                      <a:pt x="1501140" y="1795780"/>
                    </a:lnTo>
                    <a:lnTo>
                      <a:pt x="1546860" y="1788160"/>
                    </a:lnTo>
                    <a:lnTo>
                      <a:pt x="1625600" y="1747520"/>
                    </a:lnTo>
                    <a:lnTo>
                      <a:pt x="1686560" y="1681480"/>
                    </a:lnTo>
                    <a:lnTo>
                      <a:pt x="1727200" y="1612900"/>
                    </a:lnTo>
                    <a:lnTo>
                      <a:pt x="1760220" y="1551940"/>
                    </a:lnTo>
                    <a:lnTo>
                      <a:pt x="1821180" y="1503680"/>
                    </a:lnTo>
                    <a:lnTo>
                      <a:pt x="1869440" y="1450340"/>
                    </a:lnTo>
                    <a:lnTo>
                      <a:pt x="1882140" y="1402080"/>
                    </a:lnTo>
                    <a:lnTo>
                      <a:pt x="1897380" y="1363980"/>
                    </a:lnTo>
                    <a:lnTo>
                      <a:pt x="1892300" y="1300480"/>
                    </a:lnTo>
                    <a:lnTo>
                      <a:pt x="1887220" y="1249680"/>
                    </a:lnTo>
                    <a:lnTo>
                      <a:pt x="1892300" y="1176020"/>
                    </a:lnTo>
                    <a:lnTo>
                      <a:pt x="1887220" y="1084580"/>
                    </a:lnTo>
                    <a:lnTo>
                      <a:pt x="1884680" y="1049020"/>
                    </a:lnTo>
                    <a:lnTo>
                      <a:pt x="1887220" y="1008380"/>
                    </a:lnTo>
                    <a:lnTo>
                      <a:pt x="1902460" y="985520"/>
                    </a:lnTo>
                    <a:lnTo>
                      <a:pt x="1971040" y="952500"/>
                    </a:lnTo>
                    <a:lnTo>
                      <a:pt x="2001520" y="919480"/>
                    </a:lnTo>
                    <a:lnTo>
                      <a:pt x="2014220" y="894080"/>
                    </a:lnTo>
                    <a:lnTo>
                      <a:pt x="2014220" y="894080"/>
                    </a:lnTo>
                    <a:lnTo>
                      <a:pt x="2065020" y="889000"/>
                    </a:lnTo>
                    <a:lnTo>
                      <a:pt x="2136140" y="889000"/>
                    </a:lnTo>
                    <a:lnTo>
                      <a:pt x="2166620" y="899160"/>
                    </a:lnTo>
                    <a:lnTo>
                      <a:pt x="2192020" y="886460"/>
                    </a:lnTo>
                    <a:lnTo>
                      <a:pt x="2202180" y="850900"/>
                    </a:lnTo>
                    <a:lnTo>
                      <a:pt x="2227580" y="787400"/>
                    </a:lnTo>
                    <a:lnTo>
                      <a:pt x="2260600" y="736600"/>
                    </a:lnTo>
                    <a:lnTo>
                      <a:pt x="2265680" y="695960"/>
                    </a:lnTo>
                    <a:lnTo>
                      <a:pt x="2252980" y="635000"/>
                    </a:lnTo>
                    <a:lnTo>
                      <a:pt x="2250440" y="584200"/>
                    </a:lnTo>
                    <a:lnTo>
                      <a:pt x="2242820" y="528320"/>
                    </a:lnTo>
                    <a:lnTo>
                      <a:pt x="2232660" y="492760"/>
                    </a:lnTo>
                    <a:lnTo>
                      <a:pt x="2219960" y="474980"/>
                    </a:lnTo>
                    <a:lnTo>
                      <a:pt x="2227580" y="411480"/>
                    </a:lnTo>
                    <a:lnTo>
                      <a:pt x="2222500" y="368300"/>
                    </a:lnTo>
                    <a:lnTo>
                      <a:pt x="2197100" y="350520"/>
                    </a:lnTo>
                    <a:lnTo>
                      <a:pt x="2166620" y="342900"/>
                    </a:lnTo>
                    <a:lnTo>
                      <a:pt x="2115820" y="322580"/>
                    </a:lnTo>
                    <a:lnTo>
                      <a:pt x="2065020" y="289560"/>
                    </a:lnTo>
                    <a:lnTo>
                      <a:pt x="2016760" y="259080"/>
                    </a:lnTo>
                    <a:lnTo>
                      <a:pt x="1988820" y="215900"/>
                    </a:lnTo>
                    <a:lnTo>
                      <a:pt x="1965960" y="175260"/>
                    </a:lnTo>
                    <a:lnTo>
                      <a:pt x="1935480" y="162560"/>
                    </a:lnTo>
                    <a:lnTo>
                      <a:pt x="1887220" y="187960"/>
                    </a:lnTo>
                    <a:close/>
                  </a:path>
                </a:pathLst>
              </a:custGeom>
              <a:grpFill/>
              <a:ln w="63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72" name="동작구">
                <a:extLst>
                  <a:ext uri="{FF2B5EF4-FFF2-40B4-BE49-F238E27FC236}">
                    <a16:creationId xmlns:a16="http://schemas.microsoft.com/office/drawing/2014/main" id="{23DCA3E0-E7E3-904A-B205-BCB195F29A4A}"/>
                  </a:ext>
                </a:extLst>
              </p:cNvPr>
              <p:cNvSpPr/>
              <p:nvPr/>
            </p:nvSpPr>
            <p:spPr>
              <a:xfrm>
                <a:off x="7988753" y="4679716"/>
                <a:ext cx="1039098" cy="684789"/>
              </a:xfrm>
              <a:custGeom>
                <a:avLst/>
                <a:gdLst>
                  <a:gd name="connsiteX0" fmla="*/ 1513840 w 2547620"/>
                  <a:gd name="connsiteY0" fmla="*/ 152400 h 1678940"/>
                  <a:gd name="connsiteX1" fmla="*/ 1404620 w 2547620"/>
                  <a:gd name="connsiteY1" fmla="*/ 111760 h 1678940"/>
                  <a:gd name="connsiteX2" fmla="*/ 1295400 w 2547620"/>
                  <a:gd name="connsiteY2" fmla="*/ 60960 h 1678940"/>
                  <a:gd name="connsiteX3" fmla="*/ 1259840 w 2547620"/>
                  <a:gd name="connsiteY3" fmla="*/ 27940 h 1678940"/>
                  <a:gd name="connsiteX4" fmla="*/ 1239520 w 2547620"/>
                  <a:gd name="connsiteY4" fmla="*/ 2540 h 1678940"/>
                  <a:gd name="connsiteX5" fmla="*/ 1201420 w 2547620"/>
                  <a:gd name="connsiteY5" fmla="*/ 0 h 1678940"/>
                  <a:gd name="connsiteX6" fmla="*/ 1143000 w 2547620"/>
                  <a:gd name="connsiteY6" fmla="*/ 20320 h 1678940"/>
                  <a:gd name="connsiteX7" fmla="*/ 1074420 w 2547620"/>
                  <a:gd name="connsiteY7" fmla="*/ 38100 h 1678940"/>
                  <a:gd name="connsiteX8" fmla="*/ 990600 w 2547620"/>
                  <a:gd name="connsiteY8" fmla="*/ 50800 h 1678940"/>
                  <a:gd name="connsiteX9" fmla="*/ 899160 w 2547620"/>
                  <a:gd name="connsiteY9" fmla="*/ 58420 h 1678940"/>
                  <a:gd name="connsiteX10" fmla="*/ 792480 w 2547620"/>
                  <a:gd name="connsiteY10" fmla="*/ 66040 h 1678940"/>
                  <a:gd name="connsiteX11" fmla="*/ 726440 w 2547620"/>
                  <a:gd name="connsiteY11" fmla="*/ 73660 h 1678940"/>
                  <a:gd name="connsiteX12" fmla="*/ 698500 w 2547620"/>
                  <a:gd name="connsiteY12" fmla="*/ 91440 h 1678940"/>
                  <a:gd name="connsiteX13" fmla="*/ 698500 w 2547620"/>
                  <a:gd name="connsiteY13" fmla="*/ 137160 h 1678940"/>
                  <a:gd name="connsiteX14" fmla="*/ 693420 w 2547620"/>
                  <a:gd name="connsiteY14" fmla="*/ 182880 h 1678940"/>
                  <a:gd name="connsiteX15" fmla="*/ 657860 w 2547620"/>
                  <a:gd name="connsiteY15" fmla="*/ 228600 h 1678940"/>
                  <a:gd name="connsiteX16" fmla="*/ 640080 w 2547620"/>
                  <a:gd name="connsiteY16" fmla="*/ 281940 h 1678940"/>
                  <a:gd name="connsiteX17" fmla="*/ 612140 w 2547620"/>
                  <a:gd name="connsiteY17" fmla="*/ 350520 h 1678940"/>
                  <a:gd name="connsiteX18" fmla="*/ 571500 w 2547620"/>
                  <a:gd name="connsiteY18" fmla="*/ 421640 h 1678940"/>
                  <a:gd name="connsiteX19" fmla="*/ 546100 w 2547620"/>
                  <a:gd name="connsiteY19" fmla="*/ 457200 h 1678940"/>
                  <a:gd name="connsiteX20" fmla="*/ 543560 w 2547620"/>
                  <a:gd name="connsiteY20" fmla="*/ 523240 h 1678940"/>
                  <a:gd name="connsiteX21" fmla="*/ 520700 w 2547620"/>
                  <a:gd name="connsiteY21" fmla="*/ 609600 h 1678940"/>
                  <a:gd name="connsiteX22" fmla="*/ 520700 w 2547620"/>
                  <a:gd name="connsiteY22" fmla="*/ 665480 h 1678940"/>
                  <a:gd name="connsiteX23" fmla="*/ 543560 w 2547620"/>
                  <a:gd name="connsiteY23" fmla="*/ 726440 h 1678940"/>
                  <a:gd name="connsiteX24" fmla="*/ 551180 w 2547620"/>
                  <a:gd name="connsiteY24" fmla="*/ 787400 h 1678940"/>
                  <a:gd name="connsiteX25" fmla="*/ 535940 w 2547620"/>
                  <a:gd name="connsiteY25" fmla="*/ 828040 h 1678940"/>
                  <a:gd name="connsiteX26" fmla="*/ 472440 w 2547620"/>
                  <a:gd name="connsiteY26" fmla="*/ 871220 h 1678940"/>
                  <a:gd name="connsiteX27" fmla="*/ 419100 w 2547620"/>
                  <a:gd name="connsiteY27" fmla="*/ 883920 h 1678940"/>
                  <a:gd name="connsiteX28" fmla="*/ 337820 w 2547620"/>
                  <a:gd name="connsiteY28" fmla="*/ 876300 h 1678940"/>
                  <a:gd name="connsiteX29" fmla="*/ 279400 w 2547620"/>
                  <a:gd name="connsiteY29" fmla="*/ 886460 h 1678940"/>
                  <a:gd name="connsiteX30" fmla="*/ 215900 w 2547620"/>
                  <a:gd name="connsiteY30" fmla="*/ 927100 h 1678940"/>
                  <a:gd name="connsiteX31" fmla="*/ 170180 w 2547620"/>
                  <a:gd name="connsiteY31" fmla="*/ 993140 h 1678940"/>
                  <a:gd name="connsiteX32" fmla="*/ 116840 w 2547620"/>
                  <a:gd name="connsiteY32" fmla="*/ 1102360 h 1678940"/>
                  <a:gd name="connsiteX33" fmla="*/ 81280 w 2547620"/>
                  <a:gd name="connsiteY33" fmla="*/ 1178560 h 1678940"/>
                  <a:gd name="connsiteX34" fmla="*/ 17780 w 2547620"/>
                  <a:gd name="connsiteY34" fmla="*/ 1247140 h 1678940"/>
                  <a:gd name="connsiteX35" fmla="*/ 0 w 2547620"/>
                  <a:gd name="connsiteY35" fmla="*/ 1285240 h 1678940"/>
                  <a:gd name="connsiteX36" fmla="*/ 33020 w 2547620"/>
                  <a:gd name="connsiteY36" fmla="*/ 1303020 h 1678940"/>
                  <a:gd name="connsiteX37" fmla="*/ 86360 w 2547620"/>
                  <a:gd name="connsiteY37" fmla="*/ 1249680 h 1678940"/>
                  <a:gd name="connsiteX38" fmla="*/ 175260 w 2547620"/>
                  <a:gd name="connsiteY38" fmla="*/ 1193800 h 1678940"/>
                  <a:gd name="connsiteX39" fmla="*/ 264160 w 2547620"/>
                  <a:gd name="connsiteY39" fmla="*/ 1143000 h 1678940"/>
                  <a:gd name="connsiteX40" fmla="*/ 317500 w 2547620"/>
                  <a:gd name="connsiteY40" fmla="*/ 1112520 h 1678940"/>
                  <a:gd name="connsiteX41" fmla="*/ 401320 w 2547620"/>
                  <a:gd name="connsiteY41" fmla="*/ 1094740 h 1678940"/>
                  <a:gd name="connsiteX42" fmla="*/ 485140 w 2547620"/>
                  <a:gd name="connsiteY42" fmla="*/ 1104900 h 1678940"/>
                  <a:gd name="connsiteX43" fmla="*/ 556260 w 2547620"/>
                  <a:gd name="connsiteY43" fmla="*/ 1104900 h 1678940"/>
                  <a:gd name="connsiteX44" fmla="*/ 579120 w 2547620"/>
                  <a:gd name="connsiteY44" fmla="*/ 1076960 h 1678940"/>
                  <a:gd name="connsiteX45" fmla="*/ 574040 w 2547620"/>
                  <a:gd name="connsiteY45" fmla="*/ 1036320 h 1678940"/>
                  <a:gd name="connsiteX46" fmla="*/ 599440 w 2547620"/>
                  <a:gd name="connsiteY46" fmla="*/ 995680 h 1678940"/>
                  <a:gd name="connsiteX47" fmla="*/ 660400 w 2547620"/>
                  <a:gd name="connsiteY47" fmla="*/ 975360 h 1678940"/>
                  <a:gd name="connsiteX48" fmla="*/ 678180 w 2547620"/>
                  <a:gd name="connsiteY48" fmla="*/ 939800 h 1678940"/>
                  <a:gd name="connsiteX49" fmla="*/ 695960 w 2547620"/>
                  <a:gd name="connsiteY49" fmla="*/ 899160 h 1678940"/>
                  <a:gd name="connsiteX50" fmla="*/ 744220 w 2547620"/>
                  <a:gd name="connsiteY50" fmla="*/ 891540 h 1678940"/>
                  <a:gd name="connsiteX51" fmla="*/ 779780 w 2547620"/>
                  <a:gd name="connsiteY51" fmla="*/ 919480 h 1678940"/>
                  <a:gd name="connsiteX52" fmla="*/ 833120 w 2547620"/>
                  <a:gd name="connsiteY52" fmla="*/ 949960 h 1678940"/>
                  <a:gd name="connsiteX53" fmla="*/ 853440 w 2547620"/>
                  <a:gd name="connsiteY53" fmla="*/ 982980 h 1678940"/>
                  <a:gd name="connsiteX54" fmla="*/ 876300 w 2547620"/>
                  <a:gd name="connsiteY54" fmla="*/ 985520 h 1678940"/>
                  <a:gd name="connsiteX55" fmla="*/ 916940 w 2547620"/>
                  <a:gd name="connsiteY55" fmla="*/ 985520 h 1678940"/>
                  <a:gd name="connsiteX56" fmla="*/ 977900 w 2547620"/>
                  <a:gd name="connsiteY56" fmla="*/ 982980 h 1678940"/>
                  <a:gd name="connsiteX57" fmla="*/ 1043940 w 2547620"/>
                  <a:gd name="connsiteY57" fmla="*/ 1016000 h 1678940"/>
                  <a:gd name="connsiteX58" fmla="*/ 1089660 w 2547620"/>
                  <a:gd name="connsiteY58" fmla="*/ 1049020 h 1678940"/>
                  <a:gd name="connsiteX59" fmla="*/ 1122680 w 2547620"/>
                  <a:gd name="connsiteY59" fmla="*/ 1026160 h 1678940"/>
                  <a:gd name="connsiteX60" fmla="*/ 1125220 w 2547620"/>
                  <a:gd name="connsiteY60" fmla="*/ 1000760 h 1678940"/>
                  <a:gd name="connsiteX61" fmla="*/ 1206500 w 2547620"/>
                  <a:gd name="connsiteY61" fmla="*/ 990600 h 1678940"/>
                  <a:gd name="connsiteX62" fmla="*/ 1285240 w 2547620"/>
                  <a:gd name="connsiteY62" fmla="*/ 1005840 h 1678940"/>
                  <a:gd name="connsiteX63" fmla="*/ 1333500 w 2547620"/>
                  <a:gd name="connsiteY63" fmla="*/ 1005840 h 1678940"/>
                  <a:gd name="connsiteX64" fmla="*/ 1361440 w 2547620"/>
                  <a:gd name="connsiteY64" fmla="*/ 970280 h 1678940"/>
                  <a:gd name="connsiteX65" fmla="*/ 1389380 w 2547620"/>
                  <a:gd name="connsiteY65" fmla="*/ 955040 h 1678940"/>
                  <a:gd name="connsiteX66" fmla="*/ 1414780 w 2547620"/>
                  <a:gd name="connsiteY66" fmla="*/ 937260 h 1678940"/>
                  <a:gd name="connsiteX67" fmla="*/ 1447800 w 2547620"/>
                  <a:gd name="connsiteY67" fmla="*/ 942340 h 1678940"/>
                  <a:gd name="connsiteX68" fmla="*/ 1465580 w 2547620"/>
                  <a:gd name="connsiteY68" fmla="*/ 980440 h 1678940"/>
                  <a:gd name="connsiteX69" fmla="*/ 1488440 w 2547620"/>
                  <a:gd name="connsiteY69" fmla="*/ 1016000 h 1678940"/>
                  <a:gd name="connsiteX70" fmla="*/ 1534160 w 2547620"/>
                  <a:gd name="connsiteY70" fmla="*/ 1043940 h 1678940"/>
                  <a:gd name="connsiteX71" fmla="*/ 1600200 w 2547620"/>
                  <a:gd name="connsiteY71" fmla="*/ 1054100 h 1678940"/>
                  <a:gd name="connsiteX72" fmla="*/ 1648460 w 2547620"/>
                  <a:gd name="connsiteY72" fmla="*/ 1043940 h 1678940"/>
                  <a:gd name="connsiteX73" fmla="*/ 1663700 w 2547620"/>
                  <a:gd name="connsiteY73" fmla="*/ 1016000 h 1678940"/>
                  <a:gd name="connsiteX74" fmla="*/ 1691640 w 2547620"/>
                  <a:gd name="connsiteY74" fmla="*/ 985520 h 1678940"/>
                  <a:gd name="connsiteX75" fmla="*/ 1719580 w 2547620"/>
                  <a:gd name="connsiteY75" fmla="*/ 955040 h 1678940"/>
                  <a:gd name="connsiteX76" fmla="*/ 1770380 w 2547620"/>
                  <a:gd name="connsiteY76" fmla="*/ 955040 h 1678940"/>
                  <a:gd name="connsiteX77" fmla="*/ 1823720 w 2547620"/>
                  <a:gd name="connsiteY77" fmla="*/ 990600 h 1678940"/>
                  <a:gd name="connsiteX78" fmla="*/ 1846580 w 2547620"/>
                  <a:gd name="connsiteY78" fmla="*/ 1031240 h 1678940"/>
                  <a:gd name="connsiteX79" fmla="*/ 1849120 w 2547620"/>
                  <a:gd name="connsiteY79" fmla="*/ 1082040 h 1678940"/>
                  <a:gd name="connsiteX80" fmla="*/ 1833880 w 2547620"/>
                  <a:gd name="connsiteY80" fmla="*/ 1148080 h 1678940"/>
                  <a:gd name="connsiteX81" fmla="*/ 1864360 w 2547620"/>
                  <a:gd name="connsiteY81" fmla="*/ 1234440 h 1678940"/>
                  <a:gd name="connsiteX82" fmla="*/ 1894840 w 2547620"/>
                  <a:gd name="connsiteY82" fmla="*/ 1272540 h 1678940"/>
                  <a:gd name="connsiteX83" fmla="*/ 1922780 w 2547620"/>
                  <a:gd name="connsiteY83" fmla="*/ 1305560 h 1678940"/>
                  <a:gd name="connsiteX84" fmla="*/ 1915160 w 2547620"/>
                  <a:gd name="connsiteY84" fmla="*/ 1376680 h 1678940"/>
                  <a:gd name="connsiteX85" fmla="*/ 1912620 w 2547620"/>
                  <a:gd name="connsiteY85" fmla="*/ 1427480 h 1678940"/>
                  <a:gd name="connsiteX86" fmla="*/ 1932940 w 2547620"/>
                  <a:gd name="connsiteY86" fmla="*/ 1493520 h 1678940"/>
                  <a:gd name="connsiteX87" fmla="*/ 2044700 w 2547620"/>
                  <a:gd name="connsiteY87" fmla="*/ 1638300 h 1678940"/>
                  <a:gd name="connsiteX88" fmla="*/ 2082800 w 2547620"/>
                  <a:gd name="connsiteY88" fmla="*/ 1671320 h 1678940"/>
                  <a:gd name="connsiteX89" fmla="*/ 2143760 w 2547620"/>
                  <a:gd name="connsiteY89" fmla="*/ 1673860 h 1678940"/>
                  <a:gd name="connsiteX90" fmla="*/ 2242820 w 2547620"/>
                  <a:gd name="connsiteY90" fmla="*/ 1678940 h 1678940"/>
                  <a:gd name="connsiteX91" fmla="*/ 2326640 w 2547620"/>
                  <a:gd name="connsiteY91" fmla="*/ 1656080 h 1678940"/>
                  <a:gd name="connsiteX92" fmla="*/ 2379980 w 2547620"/>
                  <a:gd name="connsiteY92" fmla="*/ 1663700 h 1678940"/>
                  <a:gd name="connsiteX93" fmla="*/ 2410460 w 2547620"/>
                  <a:gd name="connsiteY93" fmla="*/ 1651000 h 1678940"/>
                  <a:gd name="connsiteX94" fmla="*/ 2400300 w 2547620"/>
                  <a:gd name="connsiteY94" fmla="*/ 1600200 h 1678940"/>
                  <a:gd name="connsiteX95" fmla="*/ 2397760 w 2547620"/>
                  <a:gd name="connsiteY95" fmla="*/ 1536700 h 1678940"/>
                  <a:gd name="connsiteX96" fmla="*/ 2418080 w 2547620"/>
                  <a:gd name="connsiteY96" fmla="*/ 1465580 h 1678940"/>
                  <a:gd name="connsiteX97" fmla="*/ 2425700 w 2547620"/>
                  <a:gd name="connsiteY97" fmla="*/ 1407160 h 1678940"/>
                  <a:gd name="connsiteX98" fmla="*/ 2433320 w 2547620"/>
                  <a:gd name="connsiteY98" fmla="*/ 1277620 h 1678940"/>
                  <a:gd name="connsiteX99" fmla="*/ 2428240 w 2547620"/>
                  <a:gd name="connsiteY99" fmla="*/ 1193800 h 1678940"/>
                  <a:gd name="connsiteX100" fmla="*/ 2440940 w 2547620"/>
                  <a:gd name="connsiteY100" fmla="*/ 1112520 h 1678940"/>
                  <a:gd name="connsiteX101" fmla="*/ 2443480 w 2547620"/>
                  <a:gd name="connsiteY101" fmla="*/ 993140 h 1678940"/>
                  <a:gd name="connsiteX102" fmla="*/ 2446020 w 2547620"/>
                  <a:gd name="connsiteY102" fmla="*/ 922020 h 1678940"/>
                  <a:gd name="connsiteX103" fmla="*/ 2456180 w 2547620"/>
                  <a:gd name="connsiteY103" fmla="*/ 878840 h 1678940"/>
                  <a:gd name="connsiteX104" fmla="*/ 2506980 w 2547620"/>
                  <a:gd name="connsiteY104" fmla="*/ 848360 h 1678940"/>
                  <a:gd name="connsiteX105" fmla="*/ 2547620 w 2547620"/>
                  <a:gd name="connsiteY105" fmla="*/ 822960 h 1678940"/>
                  <a:gd name="connsiteX106" fmla="*/ 2542540 w 2547620"/>
                  <a:gd name="connsiteY106" fmla="*/ 792480 h 1678940"/>
                  <a:gd name="connsiteX107" fmla="*/ 2504440 w 2547620"/>
                  <a:gd name="connsiteY107" fmla="*/ 762000 h 1678940"/>
                  <a:gd name="connsiteX108" fmla="*/ 2463800 w 2547620"/>
                  <a:gd name="connsiteY108" fmla="*/ 701040 h 1678940"/>
                  <a:gd name="connsiteX109" fmla="*/ 2423160 w 2547620"/>
                  <a:gd name="connsiteY109" fmla="*/ 645160 h 1678940"/>
                  <a:gd name="connsiteX110" fmla="*/ 2379980 w 2547620"/>
                  <a:gd name="connsiteY110" fmla="*/ 579120 h 1678940"/>
                  <a:gd name="connsiteX111" fmla="*/ 2369820 w 2547620"/>
                  <a:gd name="connsiteY111" fmla="*/ 535940 h 1678940"/>
                  <a:gd name="connsiteX112" fmla="*/ 2369820 w 2547620"/>
                  <a:gd name="connsiteY112" fmla="*/ 490220 h 1678940"/>
                  <a:gd name="connsiteX113" fmla="*/ 2339340 w 2547620"/>
                  <a:gd name="connsiteY113" fmla="*/ 464820 h 1678940"/>
                  <a:gd name="connsiteX114" fmla="*/ 2273300 w 2547620"/>
                  <a:gd name="connsiteY114" fmla="*/ 449580 h 1678940"/>
                  <a:gd name="connsiteX115" fmla="*/ 2199640 w 2547620"/>
                  <a:gd name="connsiteY115" fmla="*/ 441960 h 1678940"/>
                  <a:gd name="connsiteX116" fmla="*/ 2098040 w 2547620"/>
                  <a:gd name="connsiteY116" fmla="*/ 452120 h 1678940"/>
                  <a:gd name="connsiteX117" fmla="*/ 2054860 w 2547620"/>
                  <a:gd name="connsiteY117" fmla="*/ 431800 h 1678940"/>
                  <a:gd name="connsiteX118" fmla="*/ 1991360 w 2547620"/>
                  <a:gd name="connsiteY118" fmla="*/ 403860 h 1678940"/>
                  <a:gd name="connsiteX119" fmla="*/ 1907540 w 2547620"/>
                  <a:gd name="connsiteY119" fmla="*/ 347980 h 1678940"/>
                  <a:gd name="connsiteX120" fmla="*/ 1800860 w 2547620"/>
                  <a:gd name="connsiteY120" fmla="*/ 297180 h 1678940"/>
                  <a:gd name="connsiteX121" fmla="*/ 1724660 w 2547620"/>
                  <a:gd name="connsiteY121" fmla="*/ 264160 h 1678940"/>
                  <a:gd name="connsiteX122" fmla="*/ 1633220 w 2547620"/>
                  <a:gd name="connsiteY122" fmla="*/ 233680 h 1678940"/>
                  <a:gd name="connsiteX123" fmla="*/ 1567180 w 2547620"/>
                  <a:gd name="connsiteY123" fmla="*/ 177800 h 1678940"/>
                  <a:gd name="connsiteX124" fmla="*/ 1513840 w 2547620"/>
                  <a:gd name="connsiteY124" fmla="*/ 152400 h 1678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</a:cxnLst>
                <a:rect l="l" t="t" r="r" b="b"/>
                <a:pathLst>
                  <a:path w="2547620" h="1678940">
                    <a:moveTo>
                      <a:pt x="1513840" y="152400"/>
                    </a:moveTo>
                    <a:lnTo>
                      <a:pt x="1404620" y="111760"/>
                    </a:lnTo>
                    <a:lnTo>
                      <a:pt x="1295400" y="60960"/>
                    </a:lnTo>
                    <a:lnTo>
                      <a:pt x="1259840" y="27940"/>
                    </a:lnTo>
                    <a:lnTo>
                      <a:pt x="1239520" y="2540"/>
                    </a:lnTo>
                    <a:lnTo>
                      <a:pt x="1201420" y="0"/>
                    </a:lnTo>
                    <a:lnTo>
                      <a:pt x="1143000" y="20320"/>
                    </a:lnTo>
                    <a:lnTo>
                      <a:pt x="1074420" y="38100"/>
                    </a:lnTo>
                    <a:lnTo>
                      <a:pt x="990600" y="50800"/>
                    </a:lnTo>
                    <a:lnTo>
                      <a:pt x="899160" y="58420"/>
                    </a:lnTo>
                    <a:lnTo>
                      <a:pt x="792480" y="66040"/>
                    </a:lnTo>
                    <a:lnTo>
                      <a:pt x="726440" y="73660"/>
                    </a:lnTo>
                    <a:lnTo>
                      <a:pt x="698500" y="91440"/>
                    </a:lnTo>
                    <a:lnTo>
                      <a:pt x="698500" y="137160"/>
                    </a:lnTo>
                    <a:lnTo>
                      <a:pt x="693420" y="182880"/>
                    </a:lnTo>
                    <a:lnTo>
                      <a:pt x="657860" y="228600"/>
                    </a:lnTo>
                    <a:lnTo>
                      <a:pt x="640080" y="281940"/>
                    </a:lnTo>
                    <a:lnTo>
                      <a:pt x="612140" y="350520"/>
                    </a:lnTo>
                    <a:lnTo>
                      <a:pt x="571500" y="421640"/>
                    </a:lnTo>
                    <a:lnTo>
                      <a:pt x="546100" y="457200"/>
                    </a:lnTo>
                    <a:cubicBezTo>
                      <a:pt x="545253" y="479213"/>
                      <a:pt x="544407" y="501227"/>
                      <a:pt x="543560" y="523240"/>
                    </a:cubicBezTo>
                    <a:lnTo>
                      <a:pt x="520700" y="609600"/>
                    </a:lnTo>
                    <a:lnTo>
                      <a:pt x="520700" y="665480"/>
                    </a:lnTo>
                    <a:lnTo>
                      <a:pt x="543560" y="726440"/>
                    </a:lnTo>
                    <a:lnTo>
                      <a:pt x="551180" y="787400"/>
                    </a:lnTo>
                    <a:lnTo>
                      <a:pt x="535940" y="828040"/>
                    </a:lnTo>
                    <a:lnTo>
                      <a:pt x="472440" y="871220"/>
                    </a:lnTo>
                    <a:lnTo>
                      <a:pt x="419100" y="883920"/>
                    </a:lnTo>
                    <a:lnTo>
                      <a:pt x="337820" y="876300"/>
                    </a:lnTo>
                    <a:lnTo>
                      <a:pt x="279400" y="886460"/>
                    </a:lnTo>
                    <a:lnTo>
                      <a:pt x="215900" y="927100"/>
                    </a:lnTo>
                    <a:lnTo>
                      <a:pt x="170180" y="993140"/>
                    </a:lnTo>
                    <a:lnTo>
                      <a:pt x="116840" y="1102360"/>
                    </a:lnTo>
                    <a:lnTo>
                      <a:pt x="81280" y="1178560"/>
                    </a:lnTo>
                    <a:lnTo>
                      <a:pt x="17780" y="1247140"/>
                    </a:lnTo>
                    <a:lnTo>
                      <a:pt x="0" y="1285240"/>
                    </a:lnTo>
                    <a:lnTo>
                      <a:pt x="33020" y="1303020"/>
                    </a:lnTo>
                    <a:lnTo>
                      <a:pt x="86360" y="1249680"/>
                    </a:lnTo>
                    <a:lnTo>
                      <a:pt x="175260" y="1193800"/>
                    </a:lnTo>
                    <a:lnTo>
                      <a:pt x="264160" y="1143000"/>
                    </a:lnTo>
                    <a:lnTo>
                      <a:pt x="317500" y="1112520"/>
                    </a:lnTo>
                    <a:lnTo>
                      <a:pt x="401320" y="1094740"/>
                    </a:lnTo>
                    <a:lnTo>
                      <a:pt x="485140" y="1104900"/>
                    </a:lnTo>
                    <a:lnTo>
                      <a:pt x="556260" y="1104900"/>
                    </a:lnTo>
                    <a:lnTo>
                      <a:pt x="579120" y="1076960"/>
                    </a:lnTo>
                    <a:lnTo>
                      <a:pt x="574040" y="1036320"/>
                    </a:lnTo>
                    <a:lnTo>
                      <a:pt x="599440" y="995680"/>
                    </a:lnTo>
                    <a:lnTo>
                      <a:pt x="660400" y="975360"/>
                    </a:lnTo>
                    <a:lnTo>
                      <a:pt x="678180" y="939800"/>
                    </a:lnTo>
                    <a:lnTo>
                      <a:pt x="695960" y="899160"/>
                    </a:lnTo>
                    <a:lnTo>
                      <a:pt x="744220" y="891540"/>
                    </a:lnTo>
                    <a:lnTo>
                      <a:pt x="779780" y="919480"/>
                    </a:lnTo>
                    <a:lnTo>
                      <a:pt x="833120" y="949960"/>
                    </a:lnTo>
                    <a:lnTo>
                      <a:pt x="853440" y="982980"/>
                    </a:lnTo>
                    <a:lnTo>
                      <a:pt x="876300" y="985520"/>
                    </a:lnTo>
                    <a:lnTo>
                      <a:pt x="916940" y="985520"/>
                    </a:lnTo>
                    <a:lnTo>
                      <a:pt x="977900" y="982980"/>
                    </a:lnTo>
                    <a:lnTo>
                      <a:pt x="1043940" y="1016000"/>
                    </a:lnTo>
                    <a:lnTo>
                      <a:pt x="1089660" y="1049020"/>
                    </a:lnTo>
                    <a:lnTo>
                      <a:pt x="1122680" y="1026160"/>
                    </a:lnTo>
                    <a:lnTo>
                      <a:pt x="1125220" y="1000760"/>
                    </a:lnTo>
                    <a:lnTo>
                      <a:pt x="1206500" y="990600"/>
                    </a:lnTo>
                    <a:lnTo>
                      <a:pt x="1285240" y="1005840"/>
                    </a:lnTo>
                    <a:lnTo>
                      <a:pt x="1333500" y="1005840"/>
                    </a:lnTo>
                    <a:lnTo>
                      <a:pt x="1361440" y="970280"/>
                    </a:lnTo>
                    <a:lnTo>
                      <a:pt x="1389380" y="955040"/>
                    </a:lnTo>
                    <a:lnTo>
                      <a:pt x="1414780" y="937260"/>
                    </a:lnTo>
                    <a:lnTo>
                      <a:pt x="1447800" y="942340"/>
                    </a:lnTo>
                    <a:lnTo>
                      <a:pt x="1465580" y="980440"/>
                    </a:lnTo>
                    <a:lnTo>
                      <a:pt x="1488440" y="1016000"/>
                    </a:lnTo>
                    <a:lnTo>
                      <a:pt x="1534160" y="1043940"/>
                    </a:lnTo>
                    <a:lnTo>
                      <a:pt x="1600200" y="1054100"/>
                    </a:lnTo>
                    <a:lnTo>
                      <a:pt x="1648460" y="1043940"/>
                    </a:lnTo>
                    <a:lnTo>
                      <a:pt x="1663700" y="1016000"/>
                    </a:lnTo>
                    <a:lnTo>
                      <a:pt x="1691640" y="985520"/>
                    </a:lnTo>
                    <a:lnTo>
                      <a:pt x="1719580" y="955040"/>
                    </a:lnTo>
                    <a:lnTo>
                      <a:pt x="1770380" y="955040"/>
                    </a:lnTo>
                    <a:lnTo>
                      <a:pt x="1823720" y="990600"/>
                    </a:lnTo>
                    <a:lnTo>
                      <a:pt x="1846580" y="1031240"/>
                    </a:lnTo>
                    <a:lnTo>
                      <a:pt x="1849120" y="1082040"/>
                    </a:lnTo>
                    <a:lnTo>
                      <a:pt x="1833880" y="1148080"/>
                    </a:lnTo>
                    <a:lnTo>
                      <a:pt x="1864360" y="1234440"/>
                    </a:lnTo>
                    <a:lnTo>
                      <a:pt x="1894840" y="1272540"/>
                    </a:lnTo>
                    <a:lnTo>
                      <a:pt x="1922780" y="1305560"/>
                    </a:lnTo>
                    <a:lnTo>
                      <a:pt x="1915160" y="1376680"/>
                    </a:lnTo>
                    <a:lnTo>
                      <a:pt x="1912620" y="1427480"/>
                    </a:lnTo>
                    <a:lnTo>
                      <a:pt x="1932940" y="1493520"/>
                    </a:lnTo>
                    <a:lnTo>
                      <a:pt x="2044700" y="1638300"/>
                    </a:lnTo>
                    <a:lnTo>
                      <a:pt x="2082800" y="1671320"/>
                    </a:lnTo>
                    <a:lnTo>
                      <a:pt x="2143760" y="1673860"/>
                    </a:lnTo>
                    <a:lnTo>
                      <a:pt x="2242820" y="1678940"/>
                    </a:lnTo>
                    <a:lnTo>
                      <a:pt x="2326640" y="1656080"/>
                    </a:lnTo>
                    <a:lnTo>
                      <a:pt x="2379980" y="1663700"/>
                    </a:lnTo>
                    <a:lnTo>
                      <a:pt x="2410460" y="1651000"/>
                    </a:lnTo>
                    <a:lnTo>
                      <a:pt x="2400300" y="1600200"/>
                    </a:lnTo>
                    <a:lnTo>
                      <a:pt x="2397760" y="1536700"/>
                    </a:lnTo>
                    <a:lnTo>
                      <a:pt x="2418080" y="1465580"/>
                    </a:lnTo>
                    <a:lnTo>
                      <a:pt x="2425700" y="1407160"/>
                    </a:lnTo>
                    <a:lnTo>
                      <a:pt x="2433320" y="1277620"/>
                    </a:lnTo>
                    <a:lnTo>
                      <a:pt x="2428240" y="1193800"/>
                    </a:lnTo>
                    <a:lnTo>
                      <a:pt x="2440940" y="1112520"/>
                    </a:lnTo>
                    <a:cubicBezTo>
                      <a:pt x="2441787" y="1072727"/>
                      <a:pt x="2442633" y="1032933"/>
                      <a:pt x="2443480" y="993140"/>
                    </a:cubicBezTo>
                    <a:cubicBezTo>
                      <a:pt x="2444327" y="969433"/>
                      <a:pt x="2445173" y="945727"/>
                      <a:pt x="2446020" y="922020"/>
                    </a:cubicBezTo>
                    <a:lnTo>
                      <a:pt x="2456180" y="878840"/>
                    </a:lnTo>
                    <a:lnTo>
                      <a:pt x="2506980" y="848360"/>
                    </a:lnTo>
                    <a:lnTo>
                      <a:pt x="2547620" y="822960"/>
                    </a:lnTo>
                    <a:lnTo>
                      <a:pt x="2542540" y="792480"/>
                    </a:lnTo>
                    <a:lnTo>
                      <a:pt x="2504440" y="762000"/>
                    </a:lnTo>
                    <a:lnTo>
                      <a:pt x="2463800" y="701040"/>
                    </a:lnTo>
                    <a:lnTo>
                      <a:pt x="2423160" y="645160"/>
                    </a:lnTo>
                    <a:lnTo>
                      <a:pt x="2379980" y="579120"/>
                    </a:lnTo>
                    <a:lnTo>
                      <a:pt x="2369820" y="535940"/>
                    </a:lnTo>
                    <a:lnTo>
                      <a:pt x="2369820" y="490220"/>
                    </a:lnTo>
                    <a:lnTo>
                      <a:pt x="2339340" y="464820"/>
                    </a:lnTo>
                    <a:lnTo>
                      <a:pt x="2273300" y="449580"/>
                    </a:lnTo>
                    <a:lnTo>
                      <a:pt x="2199640" y="441960"/>
                    </a:lnTo>
                    <a:lnTo>
                      <a:pt x="2098040" y="452120"/>
                    </a:lnTo>
                    <a:lnTo>
                      <a:pt x="2054860" y="431800"/>
                    </a:lnTo>
                    <a:lnTo>
                      <a:pt x="1991360" y="403860"/>
                    </a:lnTo>
                    <a:lnTo>
                      <a:pt x="1907540" y="347980"/>
                    </a:lnTo>
                    <a:lnTo>
                      <a:pt x="1800860" y="297180"/>
                    </a:lnTo>
                    <a:lnTo>
                      <a:pt x="1724660" y="264160"/>
                    </a:lnTo>
                    <a:lnTo>
                      <a:pt x="1633220" y="233680"/>
                    </a:lnTo>
                    <a:lnTo>
                      <a:pt x="1567180" y="177800"/>
                    </a:lnTo>
                    <a:lnTo>
                      <a:pt x="1513840" y="152400"/>
                    </a:lnTo>
                    <a:close/>
                  </a:path>
                </a:pathLst>
              </a:custGeom>
              <a:grpFill/>
              <a:ln w="63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70" name="금천구">
                <a:extLst>
                  <a:ext uri="{FF2B5EF4-FFF2-40B4-BE49-F238E27FC236}">
                    <a16:creationId xmlns:a16="http://schemas.microsoft.com/office/drawing/2014/main" id="{05E297AA-82DA-9641-AB3C-758017B521B7}"/>
                  </a:ext>
                </a:extLst>
              </p:cNvPr>
              <p:cNvSpPr/>
              <p:nvPr/>
            </p:nvSpPr>
            <p:spPr>
              <a:xfrm>
                <a:off x="7545867" y="5175437"/>
                <a:ext cx="742805" cy="909081"/>
              </a:xfrm>
              <a:custGeom>
                <a:avLst/>
                <a:gdLst>
                  <a:gd name="connsiteX0" fmla="*/ 582930 w 1821180"/>
                  <a:gd name="connsiteY0" fmla="*/ 422910 h 2228850"/>
                  <a:gd name="connsiteX1" fmla="*/ 449580 w 1821180"/>
                  <a:gd name="connsiteY1" fmla="*/ 297180 h 2228850"/>
                  <a:gd name="connsiteX2" fmla="*/ 419100 w 1821180"/>
                  <a:gd name="connsiteY2" fmla="*/ 255270 h 2228850"/>
                  <a:gd name="connsiteX3" fmla="*/ 400050 w 1821180"/>
                  <a:gd name="connsiteY3" fmla="*/ 213360 h 2228850"/>
                  <a:gd name="connsiteX4" fmla="*/ 400050 w 1821180"/>
                  <a:gd name="connsiteY4" fmla="*/ 167640 h 2228850"/>
                  <a:gd name="connsiteX5" fmla="*/ 400050 w 1821180"/>
                  <a:gd name="connsiteY5" fmla="*/ 125730 h 2228850"/>
                  <a:gd name="connsiteX6" fmla="*/ 400050 w 1821180"/>
                  <a:gd name="connsiteY6" fmla="*/ 125730 h 2228850"/>
                  <a:gd name="connsiteX7" fmla="*/ 342900 w 1821180"/>
                  <a:gd name="connsiteY7" fmla="*/ 91440 h 2228850"/>
                  <a:gd name="connsiteX8" fmla="*/ 293370 w 1821180"/>
                  <a:gd name="connsiteY8" fmla="*/ 60960 h 2228850"/>
                  <a:gd name="connsiteX9" fmla="*/ 270510 w 1821180"/>
                  <a:gd name="connsiteY9" fmla="*/ 22860 h 2228850"/>
                  <a:gd name="connsiteX10" fmla="*/ 240030 w 1821180"/>
                  <a:gd name="connsiteY10" fmla="*/ 22860 h 2228850"/>
                  <a:gd name="connsiteX11" fmla="*/ 167640 w 1821180"/>
                  <a:gd name="connsiteY11" fmla="*/ 19050 h 2228850"/>
                  <a:gd name="connsiteX12" fmla="*/ 118110 w 1821180"/>
                  <a:gd name="connsiteY12" fmla="*/ 0 h 2228850"/>
                  <a:gd name="connsiteX13" fmla="*/ 80010 w 1821180"/>
                  <a:gd name="connsiteY13" fmla="*/ 3810 h 2228850"/>
                  <a:gd name="connsiteX14" fmla="*/ 38100 w 1821180"/>
                  <a:gd name="connsiteY14" fmla="*/ 41910 h 2228850"/>
                  <a:gd name="connsiteX15" fmla="*/ 0 w 1821180"/>
                  <a:gd name="connsiteY15" fmla="*/ 76200 h 2228850"/>
                  <a:gd name="connsiteX16" fmla="*/ 15240 w 1821180"/>
                  <a:gd name="connsiteY16" fmla="*/ 163830 h 2228850"/>
                  <a:gd name="connsiteX17" fmla="*/ 41910 w 1821180"/>
                  <a:gd name="connsiteY17" fmla="*/ 236220 h 2228850"/>
                  <a:gd name="connsiteX18" fmla="*/ 45720 w 1821180"/>
                  <a:gd name="connsiteY18" fmla="*/ 289560 h 2228850"/>
                  <a:gd name="connsiteX19" fmla="*/ 41910 w 1821180"/>
                  <a:gd name="connsiteY19" fmla="*/ 331470 h 2228850"/>
                  <a:gd name="connsiteX20" fmla="*/ 72390 w 1821180"/>
                  <a:gd name="connsiteY20" fmla="*/ 407670 h 2228850"/>
                  <a:gd name="connsiteX21" fmla="*/ 186690 w 1821180"/>
                  <a:gd name="connsiteY21" fmla="*/ 563880 h 2228850"/>
                  <a:gd name="connsiteX22" fmla="*/ 232410 w 1821180"/>
                  <a:gd name="connsiteY22" fmla="*/ 685800 h 2228850"/>
                  <a:gd name="connsiteX23" fmla="*/ 335280 w 1821180"/>
                  <a:gd name="connsiteY23" fmla="*/ 796290 h 2228850"/>
                  <a:gd name="connsiteX24" fmla="*/ 369570 w 1821180"/>
                  <a:gd name="connsiteY24" fmla="*/ 838200 h 2228850"/>
                  <a:gd name="connsiteX25" fmla="*/ 400050 w 1821180"/>
                  <a:gd name="connsiteY25" fmla="*/ 895350 h 2228850"/>
                  <a:gd name="connsiteX26" fmla="*/ 445770 w 1821180"/>
                  <a:gd name="connsiteY26" fmla="*/ 937260 h 2228850"/>
                  <a:gd name="connsiteX27" fmla="*/ 487680 w 1821180"/>
                  <a:gd name="connsiteY27" fmla="*/ 971550 h 2228850"/>
                  <a:gd name="connsiteX28" fmla="*/ 491490 w 1821180"/>
                  <a:gd name="connsiteY28" fmla="*/ 1040130 h 2228850"/>
                  <a:gd name="connsiteX29" fmla="*/ 495300 w 1821180"/>
                  <a:gd name="connsiteY29" fmla="*/ 1101090 h 2228850"/>
                  <a:gd name="connsiteX30" fmla="*/ 476250 w 1821180"/>
                  <a:gd name="connsiteY30" fmla="*/ 1154430 h 2228850"/>
                  <a:gd name="connsiteX31" fmla="*/ 441960 w 1821180"/>
                  <a:gd name="connsiteY31" fmla="*/ 1184910 h 2228850"/>
                  <a:gd name="connsiteX32" fmla="*/ 441960 w 1821180"/>
                  <a:gd name="connsiteY32" fmla="*/ 1184910 h 2228850"/>
                  <a:gd name="connsiteX33" fmla="*/ 472440 w 1821180"/>
                  <a:gd name="connsiteY33" fmla="*/ 1242060 h 2228850"/>
                  <a:gd name="connsiteX34" fmla="*/ 556260 w 1821180"/>
                  <a:gd name="connsiteY34" fmla="*/ 1303020 h 2228850"/>
                  <a:gd name="connsiteX35" fmla="*/ 598170 w 1821180"/>
                  <a:gd name="connsiteY35" fmla="*/ 1371600 h 2228850"/>
                  <a:gd name="connsiteX36" fmla="*/ 613410 w 1821180"/>
                  <a:gd name="connsiteY36" fmla="*/ 1432560 h 2228850"/>
                  <a:gd name="connsiteX37" fmla="*/ 659130 w 1821180"/>
                  <a:gd name="connsiteY37" fmla="*/ 1455420 h 2228850"/>
                  <a:gd name="connsiteX38" fmla="*/ 712470 w 1821180"/>
                  <a:gd name="connsiteY38" fmla="*/ 1455420 h 2228850"/>
                  <a:gd name="connsiteX39" fmla="*/ 731520 w 1821180"/>
                  <a:gd name="connsiteY39" fmla="*/ 1447800 h 2228850"/>
                  <a:gd name="connsiteX40" fmla="*/ 765810 w 1821180"/>
                  <a:gd name="connsiteY40" fmla="*/ 1463040 h 2228850"/>
                  <a:gd name="connsiteX41" fmla="*/ 819150 w 1821180"/>
                  <a:gd name="connsiteY41" fmla="*/ 1531620 h 2228850"/>
                  <a:gd name="connsiteX42" fmla="*/ 842010 w 1821180"/>
                  <a:gd name="connsiteY42" fmla="*/ 1584960 h 2228850"/>
                  <a:gd name="connsiteX43" fmla="*/ 861060 w 1821180"/>
                  <a:gd name="connsiteY43" fmla="*/ 1619250 h 2228850"/>
                  <a:gd name="connsiteX44" fmla="*/ 849630 w 1821180"/>
                  <a:gd name="connsiteY44" fmla="*/ 1645920 h 2228850"/>
                  <a:gd name="connsiteX45" fmla="*/ 819150 w 1821180"/>
                  <a:gd name="connsiteY45" fmla="*/ 1661160 h 2228850"/>
                  <a:gd name="connsiteX46" fmla="*/ 803910 w 1821180"/>
                  <a:gd name="connsiteY46" fmla="*/ 1672590 h 2228850"/>
                  <a:gd name="connsiteX47" fmla="*/ 807720 w 1821180"/>
                  <a:gd name="connsiteY47" fmla="*/ 1691640 h 2228850"/>
                  <a:gd name="connsiteX48" fmla="*/ 845820 w 1821180"/>
                  <a:gd name="connsiteY48" fmla="*/ 1725930 h 2228850"/>
                  <a:gd name="connsiteX49" fmla="*/ 876300 w 1821180"/>
                  <a:gd name="connsiteY49" fmla="*/ 1767840 h 2228850"/>
                  <a:gd name="connsiteX50" fmla="*/ 899160 w 1821180"/>
                  <a:gd name="connsiteY50" fmla="*/ 1809750 h 2228850"/>
                  <a:gd name="connsiteX51" fmla="*/ 941070 w 1821180"/>
                  <a:gd name="connsiteY51" fmla="*/ 1851660 h 2228850"/>
                  <a:gd name="connsiteX52" fmla="*/ 971550 w 1821180"/>
                  <a:gd name="connsiteY52" fmla="*/ 1866900 h 2228850"/>
                  <a:gd name="connsiteX53" fmla="*/ 979170 w 1821180"/>
                  <a:gd name="connsiteY53" fmla="*/ 1912620 h 2228850"/>
                  <a:gd name="connsiteX54" fmla="*/ 952500 w 1821180"/>
                  <a:gd name="connsiteY54" fmla="*/ 1920240 h 2228850"/>
                  <a:gd name="connsiteX55" fmla="*/ 941070 w 1821180"/>
                  <a:gd name="connsiteY55" fmla="*/ 1954530 h 2228850"/>
                  <a:gd name="connsiteX56" fmla="*/ 948690 w 1821180"/>
                  <a:gd name="connsiteY56" fmla="*/ 2007870 h 2228850"/>
                  <a:gd name="connsiteX57" fmla="*/ 990600 w 1821180"/>
                  <a:gd name="connsiteY57" fmla="*/ 2106930 h 2228850"/>
                  <a:gd name="connsiteX58" fmla="*/ 1002030 w 1821180"/>
                  <a:gd name="connsiteY58" fmla="*/ 2156460 h 2228850"/>
                  <a:gd name="connsiteX59" fmla="*/ 994410 w 1821180"/>
                  <a:gd name="connsiteY59" fmla="*/ 2198370 h 2228850"/>
                  <a:gd name="connsiteX60" fmla="*/ 1017270 w 1821180"/>
                  <a:gd name="connsiteY60" fmla="*/ 2217420 h 2228850"/>
                  <a:gd name="connsiteX61" fmla="*/ 1066800 w 1821180"/>
                  <a:gd name="connsiteY61" fmla="*/ 2198370 h 2228850"/>
                  <a:gd name="connsiteX62" fmla="*/ 1112520 w 1821180"/>
                  <a:gd name="connsiteY62" fmla="*/ 2205990 h 2228850"/>
                  <a:gd name="connsiteX63" fmla="*/ 1143000 w 1821180"/>
                  <a:gd name="connsiteY63" fmla="*/ 2228850 h 2228850"/>
                  <a:gd name="connsiteX64" fmla="*/ 1188720 w 1821180"/>
                  <a:gd name="connsiteY64" fmla="*/ 2217420 h 2228850"/>
                  <a:gd name="connsiteX65" fmla="*/ 1215390 w 1821180"/>
                  <a:gd name="connsiteY65" fmla="*/ 2164080 h 2228850"/>
                  <a:gd name="connsiteX66" fmla="*/ 1257300 w 1821180"/>
                  <a:gd name="connsiteY66" fmla="*/ 2095500 h 2228850"/>
                  <a:gd name="connsiteX67" fmla="*/ 1299210 w 1821180"/>
                  <a:gd name="connsiteY67" fmla="*/ 2057400 h 2228850"/>
                  <a:gd name="connsiteX68" fmla="*/ 1318260 w 1821180"/>
                  <a:gd name="connsiteY68" fmla="*/ 2000250 h 2228850"/>
                  <a:gd name="connsiteX69" fmla="*/ 1341120 w 1821180"/>
                  <a:gd name="connsiteY69" fmla="*/ 1962150 h 2228850"/>
                  <a:gd name="connsiteX70" fmla="*/ 1379220 w 1821180"/>
                  <a:gd name="connsiteY70" fmla="*/ 1962150 h 2228850"/>
                  <a:gd name="connsiteX71" fmla="*/ 1417320 w 1821180"/>
                  <a:gd name="connsiteY71" fmla="*/ 1977390 h 2228850"/>
                  <a:gd name="connsiteX72" fmla="*/ 1482090 w 1821180"/>
                  <a:gd name="connsiteY72" fmla="*/ 1973580 h 2228850"/>
                  <a:gd name="connsiteX73" fmla="*/ 1512570 w 1821180"/>
                  <a:gd name="connsiteY73" fmla="*/ 1962150 h 2228850"/>
                  <a:gd name="connsiteX74" fmla="*/ 1516380 w 1821180"/>
                  <a:gd name="connsiteY74" fmla="*/ 1920240 h 2228850"/>
                  <a:gd name="connsiteX75" fmla="*/ 1550670 w 1821180"/>
                  <a:gd name="connsiteY75" fmla="*/ 1832610 h 2228850"/>
                  <a:gd name="connsiteX76" fmla="*/ 1577340 w 1821180"/>
                  <a:gd name="connsiteY76" fmla="*/ 1779270 h 2228850"/>
                  <a:gd name="connsiteX77" fmla="*/ 1596390 w 1821180"/>
                  <a:gd name="connsiteY77" fmla="*/ 1733550 h 2228850"/>
                  <a:gd name="connsiteX78" fmla="*/ 1649730 w 1821180"/>
                  <a:gd name="connsiteY78" fmla="*/ 1691640 h 2228850"/>
                  <a:gd name="connsiteX79" fmla="*/ 1706880 w 1821180"/>
                  <a:gd name="connsiteY79" fmla="*/ 1664970 h 2228850"/>
                  <a:gd name="connsiteX80" fmla="*/ 1752600 w 1821180"/>
                  <a:gd name="connsiteY80" fmla="*/ 1645920 h 2228850"/>
                  <a:gd name="connsiteX81" fmla="*/ 1790700 w 1821180"/>
                  <a:gd name="connsiteY81" fmla="*/ 1623060 h 2228850"/>
                  <a:gd name="connsiteX82" fmla="*/ 1821180 w 1821180"/>
                  <a:gd name="connsiteY82" fmla="*/ 1600200 h 2228850"/>
                  <a:gd name="connsiteX83" fmla="*/ 1779270 w 1821180"/>
                  <a:gd name="connsiteY83" fmla="*/ 1569720 h 2228850"/>
                  <a:gd name="connsiteX84" fmla="*/ 1737360 w 1821180"/>
                  <a:gd name="connsiteY84" fmla="*/ 1516380 h 2228850"/>
                  <a:gd name="connsiteX85" fmla="*/ 1714500 w 1821180"/>
                  <a:gd name="connsiteY85" fmla="*/ 1459230 h 2228850"/>
                  <a:gd name="connsiteX86" fmla="*/ 1672590 w 1821180"/>
                  <a:gd name="connsiteY86" fmla="*/ 1375410 h 2228850"/>
                  <a:gd name="connsiteX87" fmla="*/ 1653540 w 1821180"/>
                  <a:gd name="connsiteY87" fmla="*/ 1325880 h 2228850"/>
                  <a:gd name="connsiteX88" fmla="*/ 1611630 w 1821180"/>
                  <a:gd name="connsiteY88" fmla="*/ 1318260 h 2228850"/>
                  <a:gd name="connsiteX89" fmla="*/ 1550670 w 1821180"/>
                  <a:gd name="connsiteY89" fmla="*/ 1329690 h 2228850"/>
                  <a:gd name="connsiteX90" fmla="*/ 1504950 w 1821180"/>
                  <a:gd name="connsiteY90" fmla="*/ 1337310 h 2228850"/>
                  <a:gd name="connsiteX91" fmla="*/ 1466850 w 1821180"/>
                  <a:gd name="connsiteY91" fmla="*/ 1325880 h 2228850"/>
                  <a:gd name="connsiteX92" fmla="*/ 1421130 w 1821180"/>
                  <a:gd name="connsiteY92" fmla="*/ 1291590 h 2228850"/>
                  <a:gd name="connsiteX93" fmla="*/ 1398270 w 1821180"/>
                  <a:gd name="connsiteY93" fmla="*/ 1226820 h 2228850"/>
                  <a:gd name="connsiteX94" fmla="*/ 1398270 w 1821180"/>
                  <a:gd name="connsiteY94" fmla="*/ 1154430 h 2228850"/>
                  <a:gd name="connsiteX95" fmla="*/ 1402080 w 1821180"/>
                  <a:gd name="connsiteY95" fmla="*/ 1123950 h 2228850"/>
                  <a:gd name="connsiteX96" fmla="*/ 1409700 w 1821180"/>
                  <a:gd name="connsiteY96" fmla="*/ 1085850 h 2228850"/>
                  <a:gd name="connsiteX97" fmla="*/ 1440180 w 1821180"/>
                  <a:gd name="connsiteY97" fmla="*/ 1070610 h 2228850"/>
                  <a:gd name="connsiteX98" fmla="*/ 1474470 w 1821180"/>
                  <a:gd name="connsiteY98" fmla="*/ 1055370 h 2228850"/>
                  <a:gd name="connsiteX99" fmla="*/ 1466850 w 1821180"/>
                  <a:gd name="connsiteY99" fmla="*/ 1024890 h 2228850"/>
                  <a:gd name="connsiteX100" fmla="*/ 1432560 w 1821180"/>
                  <a:gd name="connsiteY100" fmla="*/ 998220 h 2228850"/>
                  <a:gd name="connsiteX101" fmla="*/ 1386840 w 1821180"/>
                  <a:gd name="connsiteY101" fmla="*/ 944880 h 2228850"/>
                  <a:gd name="connsiteX102" fmla="*/ 1371600 w 1821180"/>
                  <a:gd name="connsiteY102" fmla="*/ 899160 h 2228850"/>
                  <a:gd name="connsiteX103" fmla="*/ 1367790 w 1821180"/>
                  <a:gd name="connsiteY103" fmla="*/ 842010 h 2228850"/>
                  <a:gd name="connsiteX104" fmla="*/ 1352550 w 1821180"/>
                  <a:gd name="connsiteY104" fmla="*/ 811530 h 2228850"/>
                  <a:gd name="connsiteX105" fmla="*/ 1337310 w 1821180"/>
                  <a:gd name="connsiteY105" fmla="*/ 781050 h 2228850"/>
                  <a:gd name="connsiteX106" fmla="*/ 1325880 w 1821180"/>
                  <a:gd name="connsiteY106" fmla="*/ 735330 h 2228850"/>
                  <a:gd name="connsiteX107" fmla="*/ 1341120 w 1821180"/>
                  <a:gd name="connsiteY107" fmla="*/ 704850 h 2228850"/>
                  <a:gd name="connsiteX108" fmla="*/ 1360170 w 1821180"/>
                  <a:gd name="connsiteY108" fmla="*/ 681990 h 2228850"/>
                  <a:gd name="connsiteX109" fmla="*/ 1398270 w 1821180"/>
                  <a:gd name="connsiteY109" fmla="*/ 678180 h 2228850"/>
                  <a:gd name="connsiteX110" fmla="*/ 1398270 w 1821180"/>
                  <a:gd name="connsiteY110" fmla="*/ 678180 h 2228850"/>
                  <a:gd name="connsiteX111" fmla="*/ 1474470 w 1821180"/>
                  <a:gd name="connsiteY111" fmla="*/ 697230 h 2228850"/>
                  <a:gd name="connsiteX112" fmla="*/ 1512570 w 1821180"/>
                  <a:gd name="connsiteY112" fmla="*/ 670560 h 2228850"/>
                  <a:gd name="connsiteX113" fmla="*/ 1504950 w 1821180"/>
                  <a:gd name="connsiteY113" fmla="*/ 647700 h 2228850"/>
                  <a:gd name="connsiteX114" fmla="*/ 1531620 w 1821180"/>
                  <a:gd name="connsiteY114" fmla="*/ 628650 h 2228850"/>
                  <a:gd name="connsiteX115" fmla="*/ 1554480 w 1821180"/>
                  <a:gd name="connsiteY115" fmla="*/ 605790 h 2228850"/>
                  <a:gd name="connsiteX116" fmla="*/ 1546860 w 1821180"/>
                  <a:gd name="connsiteY116" fmla="*/ 571500 h 2228850"/>
                  <a:gd name="connsiteX117" fmla="*/ 1512570 w 1821180"/>
                  <a:gd name="connsiteY117" fmla="*/ 552450 h 2228850"/>
                  <a:gd name="connsiteX118" fmla="*/ 1459230 w 1821180"/>
                  <a:gd name="connsiteY118" fmla="*/ 537210 h 2228850"/>
                  <a:gd name="connsiteX119" fmla="*/ 1432560 w 1821180"/>
                  <a:gd name="connsiteY119" fmla="*/ 518160 h 2228850"/>
                  <a:gd name="connsiteX120" fmla="*/ 1383030 w 1821180"/>
                  <a:gd name="connsiteY120" fmla="*/ 472440 h 2228850"/>
                  <a:gd name="connsiteX121" fmla="*/ 1383030 w 1821180"/>
                  <a:gd name="connsiteY121" fmla="*/ 419100 h 2228850"/>
                  <a:gd name="connsiteX122" fmla="*/ 1379220 w 1821180"/>
                  <a:gd name="connsiteY122" fmla="*/ 381000 h 2228850"/>
                  <a:gd name="connsiteX123" fmla="*/ 1394460 w 1821180"/>
                  <a:gd name="connsiteY123" fmla="*/ 369570 h 2228850"/>
                  <a:gd name="connsiteX124" fmla="*/ 1428750 w 1821180"/>
                  <a:gd name="connsiteY124" fmla="*/ 358140 h 2228850"/>
                  <a:gd name="connsiteX125" fmla="*/ 1466850 w 1821180"/>
                  <a:gd name="connsiteY125" fmla="*/ 354330 h 2228850"/>
                  <a:gd name="connsiteX126" fmla="*/ 1451610 w 1821180"/>
                  <a:gd name="connsiteY126" fmla="*/ 327660 h 2228850"/>
                  <a:gd name="connsiteX127" fmla="*/ 1394460 w 1821180"/>
                  <a:gd name="connsiteY127" fmla="*/ 323850 h 2228850"/>
                  <a:gd name="connsiteX128" fmla="*/ 1333500 w 1821180"/>
                  <a:gd name="connsiteY128" fmla="*/ 339090 h 2228850"/>
                  <a:gd name="connsiteX129" fmla="*/ 1272540 w 1821180"/>
                  <a:gd name="connsiteY129" fmla="*/ 361950 h 2228850"/>
                  <a:gd name="connsiteX130" fmla="*/ 1188720 w 1821180"/>
                  <a:gd name="connsiteY130" fmla="*/ 381000 h 2228850"/>
                  <a:gd name="connsiteX131" fmla="*/ 1104900 w 1821180"/>
                  <a:gd name="connsiteY131" fmla="*/ 381000 h 2228850"/>
                  <a:gd name="connsiteX132" fmla="*/ 1021080 w 1821180"/>
                  <a:gd name="connsiteY132" fmla="*/ 396240 h 2228850"/>
                  <a:gd name="connsiteX133" fmla="*/ 982980 w 1821180"/>
                  <a:gd name="connsiteY133" fmla="*/ 403860 h 2228850"/>
                  <a:gd name="connsiteX134" fmla="*/ 960120 w 1821180"/>
                  <a:gd name="connsiteY134" fmla="*/ 441960 h 2228850"/>
                  <a:gd name="connsiteX135" fmla="*/ 902970 w 1821180"/>
                  <a:gd name="connsiteY135" fmla="*/ 438150 h 2228850"/>
                  <a:gd name="connsiteX136" fmla="*/ 822960 w 1821180"/>
                  <a:gd name="connsiteY136" fmla="*/ 441960 h 2228850"/>
                  <a:gd name="connsiteX137" fmla="*/ 765810 w 1821180"/>
                  <a:gd name="connsiteY137" fmla="*/ 441960 h 2228850"/>
                  <a:gd name="connsiteX138" fmla="*/ 697230 w 1821180"/>
                  <a:gd name="connsiteY138" fmla="*/ 438150 h 2228850"/>
                  <a:gd name="connsiteX139" fmla="*/ 651510 w 1821180"/>
                  <a:gd name="connsiteY139" fmla="*/ 434340 h 2228850"/>
                  <a:gd name="connsiteX140" fmla="*/ 582930 w 1821180"/>
                  <a:gd name="connsiteY140" fmla="*/ 422910 h 2228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</a:cxnLst>
                <a:rect l="l" t="t" r="r" b="b"/>
                <a:pathLst>
                  <a:path w="1821180" h="2228850">
                    <a:moveTo>
                      <a:pt x="582930" y="422910"/>
                    </a:moveTo>
                    <a:lnTo>
                      <a:pt x="449580" y="297180"/>
                    </a:lnTo>
                    <a:lnTo>
                      <a:pt x="419100" y="255270"/>
                    </a:lnTo>
                    <a:lnTo>
                      <a:pt x="400050" y="213360"/>
                    </a:lnTo>
                    <a:lnTo>
                      <a:pt x="400050" y="167640"/>
                    </a:lnTo>
                    <a:lnTo>
                      <a:pt x="400050" y="125730"/>
                    </a:lnTo>
                    <a:lnTo>
                      <a:pt x="400050" y="125730"/>
                    </a:lnTo>
                    <a:lnTo>
                      <a:pt x="342900" y="91440"/>
                    </a:lnTo>
                    <a:lnTo>
                      <a:pt x="293370" y="60960"/>
                    </a:lnTo>
                    <a:lnTo>
                      <a:pt x="270510" y="22860"/>
                    </a:lnTo>
                    <a:lnTo>
                      <a:pt x="240030" y="22860"/>
                    </a:lnTo>
                    <a:lnTo>
                      <a:pt x="167640" y="19050"/>
                    </a:lnTo>
                    <a:lnTo>
                      <a:pt x="118110" y="0"/>
                    </a:lnTo>
                    <a:lnTo>
                      <a:pt x="80010" y="3810"/>
                    </a:lnTo>
                    <a:lnTo>
                      <a:pt x="38100" y="41910"/>
                    </a:lnTo>
                    <a:lnTo>
                      <a:pt x="0" y="76200"/>
                    </a:lnTo>
                    <a:lnTo>
                      <a:pt x="15240" y="163830"/>
                    </a:lnTo>
                    <a:lnTo>
                      <a:pt x="41910" y="236220"/>
                    </a:lnTo>
                    <a:lnTo>
                      <a:pt x="45720" y="289560"/>
                    </a:lnTo>
                    <a:lnTo>
                      <a:pt x="41910" y="331470"/>
                    </a:lnTo>
                    <a:lnTo>
                      <a:pt x="72390" y="407670"/>
                    </a:lnTo>
                    <a:lnTo>
                      <a:pt x="186690" y="563880"/>
                    </a:lnTo>
                    <a:lnTo>
                      <a:pt x="232410" y="685800"/>
                    </a:lnTo>
                    <a:lnTo>
                      <a:pt x="335280" y="796290"/>
                    </a:lnTo>
                    <a:lnTo>
                      <a:pt x="369570" y="838200"/>
                    </a:lnTo>
                    <a:lnTo>
                      <a:pt x="400050" y="895350"/>
                    </a:lnTo>
                    <a:lnTo>
                      <a:pt x="445770" y="937260"/>
                    </a:lnTo>
                    <a:lnTo>
                      <a:pt x="487680" y="971550"/>
                    </a:lnTo>
                    <a:lnTo>
                      <a:pt x="491490" y="1040130"/>
                    </a:lnTo>
                    <a:lnTo>
                      <a:pt x="495300" y="1101090"/>
                    </a:lnTo>
                    <a:lnTo>
                      <a:pt x="476250" y="1154430"/>
                    </a:lnTo>
                    <a:lnTo>
                      <a:pt x="441960" y="1184910"/>
                    </a:lnTo>
                    <a:lnTo>
                      <a:pt x="441960" y="1184910"/>
                    </a:lnTo>
                    <a:lnTo>
                      <a:pt x="472440" y="1242060"/>
                    </a:lnTo>
                    <a:lnTo>
                      <a:pt x="556260" y="1303020"/>
                    </a:lnTo>
                    <a:lnTo>
                      <a:pt x="598170" y="1371600"/>
                    </a:lnTo>
                    <a:lnTo>
                      <a:pt x="613410" y="1432560"/>
                    </a:lnTo>
                    <a:lnTo>
                      <a:pt x="659130" y="1455420"/>
                    </a:lnTo>
                    <a:lnTo>
                      <a:pt x="712470" y="1455420"/>
                    </a:lnTo>
                    <a:lnTo>
                      <a:pt x="731520" y="1447800"/>
                    </a:lnTo>
                    <a:lnTo>
                      <a:pt x="765810" y="1463040"/>
                    </a:lnTo>
                    <a:lnTo>
                      <a:pt x="819150" y="1531620"/>
                    </a:lnTo>
                    <a:lnTo>
                      <a:pt x="842010" y="1584960"/>
                    </a:lnTo>
                    <a:lnTo>
                      <a:pt x="861060" y="1619250"/>
                    </a:lnTo>
                    <a:lnTo>
                      <a:pt x="849630" y="1645920"/>
                    </a:lnTo>
                    <a:lnTo>
                      <a:pt x="819150" y="1661160"/>
                    </a:lnTo>
                    <a:lnTo>
                      <a:pt x="803910" y="1672590"/>
                    </a:lnTo>
                    <a:lnTo>
                      <a:pt x="807720" y="1691640"/>
                    </a:lnTo>
                    <a:lnTo>
                      <a:pt x="845820" y="1725930"/>
                    </a:lnTo>
                    <a:lnTo>
                      <a:pt x="876300" y="1767840"/>
                    </a:lnTo>
                    <a:lnTo>
                      <a:pt x="899160" y="1809750"/>
                    </a:lnTo>
                    <a:lnTo>
                      <a:pt x="941070" y="1851660"/>
                    </a:lnTo>
                    <a:lnTo>
                      <a:pt x="971550" y="1866900"/>
                    </a:lnTo>
                    <a:lnTo>
                      <a:pt x="979170" y="1912620"/>
                    </a:lnTo>
                    <a:lnTo>
                      <a:pt x="952500" y="1920240"/>
                    </a:lnTo>
                    <a:lnTo>
                      <a:pt x="941070" y="1954530"/>
                    </a:lnTo>
                    <a:lnTo>
                      <a:pt x="948690" y="2007870"/>
                    </a:lnTo>
                    <a:lnTo>
                      <a:pt x="990600" y="2106930"/>
                    </a:lnTo>
                    <a:lnTo>
                      <a:pt x="1002030" y="2156460"/>
                    </a:lnTo>
                    <a:lnTo>
                      <a:pt x="994410" y="2198370"/>
                    </a:lnTo>
                    <a:lnTo>
                      <a:pt x="1017270" y="2217420"/>
                    </a:lnTo>
                    <a:lnTo>
                      <a:pt x="1066800" y="2198370"/>
                    </a:lnTo>
                    <a:lnTo>
                      <a:pt x="1112520" y="2205990"/>
                    </a:lnTo>
                    <a:lnTo>
                      <a:pt x="1143000" y="2228850"/>
                    </a:lnTo>
                    <a:lnTo>
                      <a:pt x="1188720" y="2217420"/>
                    </a:lnTo>
                    <a:lnTo>
                      <a:pt x="1215390" y="2164080"/>
                    </a:lnTo>
                    <a:lnTo>
                      <a:pt x="1257300" y="2095500"/>
                    </a:lnTo>
                    <a:lnTo>
                      <a:pt x="1299210" y="2057400"/>
                    </a:lnTo>
                    <a:lnTo>
                      <a:pt x="1318260" y="2000250"/>
                    </a:lnTo>
                    <a:lnTo>
                      <a:pt x="1341120" y="1962150"/>
                    </a:lnTo>
                    <a:lnTo>
                      <a:pt x="1379220" y="1962150"/>
                    </a:lnTo>
                    <a:lnTo>
                      <a:pt x="1417320" y="1977390"/>
                    </a:lnTo>
                    <a:lnTo>
                      <a:pt x="1482090" y="1973580"/>
                    </a:lnTo>
                    <a:lnTo>
                      <a:pt x="1512570" y="1962150"/>
                    </a:lnTo>
                    <a:lnTo>
                      <a:pt x="1516380" y="1920240"/>
                    </a:lnTo>
                    <a:lnTo>
                      <a:pt x="1550670" y="1832610"/>
                    </a:lnTo>
                    <a:lnTo>
                      <a:pt x="1577340" y="1779270"/>
                    </a:lnTo>
                    <a:lnTo>
                      <a:pt x="1596390" y="1733550"/>
                    </a:lnTo>
                    <a:lnTo>
                      <a:pt x="1649730" y="1691640"/>
                    </a:lnTo>
                    <a:lnTo>
                      <a:pt x="1706880" y="1664970"/>
                    </a:lnTo>
                    <a:lnTo>
                      <a:pt x="1752600" y="1645920"/>
                    </a:lnTo>
                    <a:lnTo>
                      <a:pt x="1790700" y="1623060"/>
                    </a:lnTo>
                    <a:lnTo>
                      <a:pt x="1821180" y="1600200"/>
                    </a:lnTo>
                    <a:lnTo>
                      <a:pt x="1779270" y="1569720"/>
                    </a:lnTo>
                    <a:lnTo>
                      <a:pt x="1737360" y="1516380"/>
                    </a:lnTo>
                    <a:lnTo>
                      <a:pt x="1714500" y="1459230"/>
                    </a:lnTo>
                    <a:lnTo>
                      <a:pt x="1672590" y="1375410"/>
                    </a:lnTo>
                    <a:lnTo>
                      <a:pt x="1653540" y="1325880"/>
                    </a:lnTo>
                    <a:lnTo>
                      <a:pt x="1611630" y="1318260"/>
                    </a:lnTo>
                    <a:lnTo>
                      <a:pt x="1550670" y="1329690"/>
                    </a:lnTo>
                    <a:lnTo>
                      <a:pt x="1504950" y="1337310"/>
                    </a:lnTo>
                    <a:lnTo>
                      <a:pt x="1466850" y="1325880"/>
                    </a:lnTo>
                    <a:lnTo>
                      <a:pt x="1421130" y="1291590"/>
                    </a:lnTo>
                    <a:lnTo>
                      <a:pt x="1398270" y="1226820"/>
                    </a:lnTo>
                    <a:lnTo>
                      <a:pt x="1398270" y="1154430"/>
                    </a:lnTo>
                    <a:lnTo>
                      <a:pt x="1402080" y="1123950"/>
                    </a:lnTo>
                    <a:lnTo>
                      <a:pt x="1409700" y="1085850"/>
                    </a:lnTo>
                    <a:lnTo>
                      <a:pt x="1440180" y="1070610"/>
                    </a:lnTo>
                    <a:lnTo>
                      <a:pt x="1474470" y="1055370"/>
                    </a:lnTo>
                    <a:lnTo>
                      <a:pt x="1466850" y="1024890"/>
                    </a:lnTo>
                    <a:lnTo>
                      <a:pt x="1432560" y="998220"/>
                    </a:lnTo>
                    <a:lnTo>
                      <a:pt x="1386840" y="944880"/>
                    </a:lnTo>
                    <a:lnTo>
                      <a:pt x="1371600" y="899160"/>
                    </a:lnTo>
                    <a:lnTo>
                      <a:pt x="1367790" y="842010"/>
                    </a:lnTo>
                    <a:lnTo>
                      <a:pt x="1352550" y="811530"/>
                    </a:lnTo>
                    <a:lnTo>
                      <a:pt x="1337310" y="781050"/>
                    </a:lnTo>
                    <a:lnTo>
                      <a:pt x="1325880" y="735330"/>
                    </a:lnTo>
                    <a:lnTo>
                      <a:pt x="1341120" y="704850"/>
                    </a:lnTo>
                    <a:lnTo>
                      <a:pt x="1360170" y="681990"/>
                    </a:lnTo>
                    <a:lnTo>
                      <a:pt x="1398270" y="678180"/>
                    </a:lnTo>
                    <a:lnTo>
                      <a:pt x="1398270" y="678180"/>
                    </a:lnTo>
                    <a:lnTo>
                      <a:pt x="1474470" y="697230"/>
                    </a:lnTo>
                    <a:lnTo>
                      <a:pt x="1512570" y="670560"/>
                    </a:lnTo>
                    <a:lnTo>
                      <a:pt x="1504950" y="647700"/>
                    </a:lnTo>
                    <a:lnTo>
                      <a:pt x="1531620" y="628650"/>
                    </a:lnTo>
                    <a:lnTo>
                      <a:pt x="1554480" y="605790"/>
                    </a:lnTo>
                    <a:lnTo>
                      <a:pt x="1546860" y="571500"/>
                    </a:lnTo>
                    <a:lnTo>
                      <a:pt x="1512570" y="552450"/>
                    </a:lnTo>
                    <a:lnTo>
                      <a:pt x="1459230" y="537210"/>
                    </a:lnTo>
                    <a:lnTo>
                      <a:pt x="1432560" y="518160"/>
                    </a:lnTo>
                    <a:lnTo>
                      <a:pt x="1383030" y="472440"/>
                    </a:lnTo>
                    <a:lnTo>
                      <a:pt x="1383030" y="419100"/>
                    </a:lnTo>
                    <a:lnTo>
                      <a:pt x="1379220" y="381000"/>
                    </a:lnTo>
                    <a:lnTo>
                      <a:pt x="1394460" y="369570"/>
                    </a:lnTo>
                    <a:lnTo>
                      <a:pt x="1428750" y="358140"/>
                    </a:lnTo>
                    <a:lnTo>
                      <a:pt x="1466850" y="354330"/>
                    </a:lnTo>
                    <a:lnTo>
                      <a:pt x="1451610" y="327660"/>
                    </a:lnTo>
                    <a:lnTo>
                      <a:pt x="1394460" y="323850"/>
                    </a:lnTo>
                    <a:lnTo>
                      <a:pt x="1333500" y="339090"/>
                    </a:lnTo>
                    <a:lnTo>
                      <a:pt x="1272540" y="361950"/>
                    </a:lnTo>
                    <a:lnTo>
                      <a:pt x="1188720" y="381000"/>
                    </a:lnTo>
                    <a:lnTo>
                      <a:pt x="1104900" y="381000"/>
                    </a:lnTo>
                    <a:lnTo>
                      <a:pt x="1021080" y="396240"/>
                    </a:lnTo>
                    <a:lnTo>
                      <a:pt x="982980" y="403860"/>
                    </a:lnTo>
                    <a:lnTo>
                      <a:pt x="960120" y="441960"/>
                    </a:lnTo>
                    <a:lnTo>
                      <a:pt x="902970" y="438150"/>
                    </a:lnTo>
                    <a:lnTo>
                      <a:pt x="822960" y="441960"/>
                    </a:lnTo>
                    <a:lnTo>
                      <a:pt x="765810" y="441960"/>
                    </a:lnTo>
                    <a:lnTo>
                      <a:pt x="697230" y="438150"/>
                    </a:lnTo>
                    <a:lnTo>
                      <a:pt x="651510" y="434340"/>
                    </a:lnTo>
                    <a:lnTo>
                      <a:pt x="582930" y="422910"/>
                    </a:lnTo>
                    <a:close/>
                  </a:path>
                </a:pathLst>
              </a:custGeom>
              <a:grpFill/>
              <a:ln w="63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8" name="마포구">
                <a:extLst>
                  <a:ext uri="{FF2B5EF4-FFF2-40B4-BE49-F238E27FC236}">
                    <a16:creationId xmlns:a16="http://schemas.microsoft.com/office/drawing/2014/main" id="{F7F6B97D-6E23-AC49-B1DD-D3E27CBD4A90}"/>
                  </a:ext>
                </a:extLst>
              </p:cNvPr>
              <p:cNvSpPr/>
              <p:nvPr/>
            </p:nvSpPr>
            <p:spPr>
              <a:xfrm>
                <a:off x="7424967" y="3465744"/>
                <a:ext cx="1317779" cy="932391"/>
              </a:xfrm>
              <a:custGeom>
                <a:avLst/>
                <a:gdLst>
                  <a:gd name="connsiteX0" fmla="*/ 478536 w 3230880"/>
                  <a:gd name="connsiteY0" fmla="*/ 73152 h 2286000"/>
                  <a:gd name="connsiteX1" fmla="*/ 399288 w 3230880"/>
                  <a:gd name="connsiteY1" fmla="*/ 207264 h 2286000"/>
                  <a:gd name="connsiteX2" fmla="*/ 387096 w 3230880"/>
                  <a:gd name="connsiteY2" fmla="*/ 237744 h 2286000"/>
                  <a:gd name="connsiteX3" fmla="*/ 399288 w 3230880"/>
                  <a:gd name="connsiteY3" fmla="*/ 268224 h 2286000"/>
                  <a:gd name="connsiteX4" fmla="*/ 432816 w 3230880"/>
                  <a:gd name="connsiteY4" fmla="*/ 320040 h 2286000"/>
                  <a:gd name="connsiteX5" fmla="*/ 438912 w 3230880"/>
                  <a:gd name="connsiteY5" fmla="*/ 368808 h 2286000"/>
                  <a:gd name="connsiteX6" fmla="*/ 438912 w 3230880"/>
                  <a:gd name="connsiteY6" fmla="*/ 368808 h 2286000"/>
                  <a:gd name="connsiteX7" fmla="*/ 381000 w 3230880"/>
                  <a:gd name="connsiteY7" fmla="*/ 387096 h 2286000"/>
                  <a:gd name="connsiteX8" fmla="*/ 310896 w 3230880"/>
                  <a:gd name="connsiteY8" fmla="*/ 423672 h 2286000"/>
                  <a:gd name="connsiteX9" fmla="*/ 161544 w 3230880"/>
                  <a:gd name="connsiteY9" fmla="*/ 487680 h 2286000"/>
                  <a:gd name="connsiteX10" fmla="*/ 45720 w 3230880"/>
                  <a:gd name="connsiteY10" fmla="*/ 533400 h 2286000"/>
                  <a:gd name="connsiteX11" fmla="*/ 0 w 3230880"/>
                  <a:gd name="connsiteY11" fmla="*/ 563880 h 2286000"/>
                  <a:gd name="connsiteX12" fmla="*/ 0 w 3230880"/>
                  <a:gd name="connsiteY12" fmla="*/ 600456 h 2286000"/>
                  <a:gd name="connsiteX13" fmla="*/ 51816 w 3230880"/>
                  <a:gd name="connsiteY13" fmla="*/ 609600 h 2286000"/>
                  <a:gd name="connsiteX14" fmla="*/ 91440 w 3230880"/>
                  <a:gd name="connsiteY14" fmla="*/ 646176 h 2286000"/>
                  <a:gd name="connsiteX15" fmla="*/ 149352 w 3230880"/>
                  <a:gd name="connsiteY15" fmla="*/ 676656 h 2286000"/>
                  <a:gd name="connsiteX16" fmla="*/ 219456 w 3230880"/>
                  <a:gd name="connsiteY16" fmla="*/ 740664 h 2286000"/>
                  <a:gd name="connsiteX17" fmla="*/ 307848 w 3230880"/>
                  <a:gd name="connsiteY17" fmla="*/ 792480 h 2286000"/>
                  <a:gd name="connsiteX18" fmla="*/ 393192 w 3230880"/>
                  <a:gd name="connsiteY18" fmla="*/ 899160 h 2286000"/>
                  <a:gd name="connsiteX19" fmla="*/ 521208 w 3230880"/>
                  <a:gd name="connsiteY19" fmla="*/ 1005840 h 2286000"/>
                  <a:gd name="connsiteX20" fmla="*/ 679704 w 3230880"/>
                  <a:gd name="connsiteY20" fmla="*/ 1121664 h 2286000"/>
                  <a:gd name="connsiteX21" fmla="*/ 755904 w 3230880"/>
                  <a:gd name="connsiteY21" fmla="*/ 1203960 h 2286000"/>
                  <a:gd name="connsiteX22" fmla="*/ 838200 w 3230880"/>
                  <a:gd name="connsiteY22" fmla="*/ 1271016 h 2286000"/>
                  <a:gd name="connsiteX23" fmla="*/ 960120 w 3230880"/>
                  <a:gd name="connsiteY23" fmla="*/ 1368552 h 2286000"/>
                  <a:gd name="connsiteX24" fmla="*/ 1018032 w 3230880"/>
                  <a:gd name="connsiteY24" fmla="*/ 1420368 h 2286000"/>
                  <a:gd name="connsiteX25" fmla="*/ 1094232 w 3230880"/>
                  <a:gd name="connsiteY25" fmla="*/ 1508760 h 2286000"/>
                  <a:gd name="connsiteX26" fmla="*/ 1182624 w 3230880"/>
                  <a:gd name="connsiteY26" fmla="*/ 1612392 h 2286000"/>
                  <a:gd name="connsiteX27" fmla="*/ 1264920 w 3230880"/>
                  <a:gd name="connsiteY27" fmla="*/ 1700784 h 2286000"/>
                  <a:gd name="connsiteX28" fmla="*/ 1310640 w 3230880"/>
                  <a:gd name="connsiteY28" fmla="*/ 1780032 h 2286000"/>
                  <a:gd name="connsiteX29" fmla="*/ 1386840 w 3230880"/>
                  <a:gd name="connsiteY29" fmla="*/ 1825752 h 2286000"/>
                  <a:gd name="connsiteX30" fmla="*/ 1478280 w 3230880"/>
                  <a:gd name="connsiteY30" fmla="*/ 1886712 h 2286000"/>
                  <a:gd name="connsiteX31" fmla="*/ 1560576 w 3230880"/>
                  <a:gd name="connsiteY31" fmla="*/ 1944624 h 2286000"/>
                  <a:gd name="connsiteX32" fmla="*/ 1612392 w 3230880"/>
                  <a:gd name="connsiteY32" fmla="*/ 1972056 h 2286000"/>
                  <a:gd name="connsiteX33" fmla="*/ 1697736 w 3230880"/>
                  <a:gd name="connsiteY33" fmla="*/ 1978152 h 2286000"/>
                  <a:gd name="connsiteX34" fmla="*/ 1746504 w 3230880"/>
                  <a:gd name="connsiteY34" fmla="*/ 1965960 h 2286000"/>
                  <a:gd name="connsiteX35" fmla="*/ 1789176 w 3230880"/>
                  <a:gd name="connsiteY35" fmla="*/ 1959864 h 2286000"/>
                  <a:gd name="connsiteX36" fmla="*/ 1847088 w 3230880"/>
                  <a:gd name="connsiteY36" fmla="*/ 1953768 h 2286000"/>
                  <a:gd name="connsiteX37" fmla="*/ 1911096 w 3230880"/>
                  <a:gd name="connsiteY37" fmla="*/ 1953768 h 2286000"/>
                  <a:gd name="connsiteX38" fmla="*/ 1984248 w 3230880"/>
                  <a:gd name="connsiteY38" fmla="*/ 1981200 h 2286000"/>
                  <a:gd name="connsiteX39" fmla="*/ 2033016 w 3230880"/>
                  <a:gd name="connsiteY39" fmla="*/ 1999488 h 2286000"/>
                  <a:gd name="connsiteX40" fmla="*/ 2090928 w 3230880"/>
                  <a:gd name="connsiteY40" fmla="*/ 1996440 h 2286000"/>
                  <a:gd name="connsiteX41" fmla="*/ 2164080 w 3230880"/>
                  <a:gd name="connsiteY41" fmla="*/ 2036064 h 2286000"/>
                  <a:gd name="connsiteX42" fmla="*/ 2228088 w 3230880"/>
                  <a:gd name="connsiteY42" fmla="*/ 2066544 h 2286000"/>
                  <a:gd name="connsiteX43" fmla="*/ 2261616 w 3230880"/>
                  <a:gd name="connsiteY43" fmla="*/ 2069592 h 2286000"/>
                  <a:gd name="connsiteX44" fmla="*/ 2346960 w 3230880"/>
                  <a:gd name="connsiteY44" fmla="*/ 2124456 h 2286000"/>
                  <a:gd name="connsiteX45" fmla="*/ 2420112 w 3230880"/>
                  <a:gd name="connsiteY45" fmla="*/ 2185416 h 2286000"/>
                  <a:gd name="connsiteX46" fmla="*/ 2490216 w 3230880"/>
                  <a:gd name="connsiteY46" fmla="*/ 2218944 h 2286000"/>
                  <a:gd name="connsiteX47" fmla="*/ 2542032 w 3230880"/>
                  <a:gd name="connsiteY47" fmla="*/ 2267712 h 2286000"/>
                  <a:gd name="connsiteX48" fmla="*/ 2563368 w 3230880"/>
                  <a:gd name="connsiteY48" fmla="*/ 2286000 h 2286000"/>
                  <a:gd name="connsiteX49" fmla="*/ 2615184 w 3230880"/>
                  <a:gd name="connsiteY49" fmla="*/ 2282952 h 2286000"/>
                  <a:gd name="connsiteX50" fmla="*/ 2657856 w 3230880"/>
                  <a:gd name="connsiteY50" fmla="*/ 2237232 h 2286000"/>
                  <a:gd name="connsiteX51" fmla="*/ 2691384 w 3230880"/>
                  <a:gd name="connsiteY51" fmla="*/ 2206752 h 2286000"/>
                  <a:gd name="connsiteX52" fmla="*/ 2718816 w 3230880"/>
                  <a:gd name="connsiteY52" fmla="*/ 2185416 h 2286000"/>
                  <a:gd name="connsiteX53" fmla="*/ 2764536 w 3230880"/>
                  <a:gd name="connsiteY53" fmla="*/ 2182368 h 2286000"/>
                  <a:gd name="connsiteX54" fmla="*/ 2819400 w 3230880"/>
                  <a:gd name="connsiteY54" fmla="*/ 2185416 h 2286000"/>
                  <a:gd name="connsiteX55" fmla="*/ 2855976 w 3230880"/>
                  <a:gd name="connsiteY55" fmla="*/ 2182368 h 2286000"/>
                  <a:gd name="connsiteX56" fmla="*/ 2886456 w 3230880"/>
                  <a:gd name="connsiteY56" fmla="*/ 2161032 h 2286000"/>
                  <a:gd name="connsiteX57" fmla="*/ 2907792 w 3230880"/>
                  <a:gd name="connsiteY57" fmla="*/ 2121408 h 2286000"/>
                  <a:gd name="connsiteX58" fmla="*/ 2913888 w 3230880"/>
                  <a:gd name="connsiteY58" fmla="*/ 2090928 h 2286000"/>
                  <a:gd name="connsiteX59" fmla="*/ 2944368 w 3230880"/>
                  <a:gd name="connsiteY59" fmla="*/ 2054352 h 2286000"/>
                  <a:gd name="connsiteX60" fmla="*/ 2983992 w 3230880"/>
                  <a:gd name="connsiteY60" fmla="*/ 2033016 h 2286000"/>
                  <a:gd name="connsiteX61" fmla="*/ 2996184 w 3230880"/>
                  <a:gd name="connsiteY61" fmla="*/ 1996440 h 2286000"/>
                  <a:gd name="connsiteX62" fmla="*/ 2990088 w 3230880"/>
                  <a:gd name="connsiteY62" fmla="*/ 1965960 h 2286000"/>
                  <a:gd name="connsiteX63" fmla="*/ 3002280 w 3230880"/>
                  <a:gd name="connsiteY63" fmla="*/ 1923288 h 2286000"/>
                  <a:gd name="connsiteX64" fmla="*/ 3038856 w 3230880"/>
                  <a:gd name="connsiteY64" fmla="*/ 1828800 h 2286000"/>
                  <a:gd name="connsiteX65" fmla="*/ 3066288 w 3230880"/>
                  <a:gd name="connsiteY65" fmla="*/ 1776984 h 2286000"/>
                  <a:gd name="connsiteX66" fmla="*/ 3096768 w 3230880"/>
                  <a:gd name="connsiteY66" fmla="*/ 1764792 h 2286000"/>
                  <a:gd name="connsiteX67" fmla="*/ 3130296 w 3230880"/>
                  <a:gd name="connsiteY67" fmla="*/ 1767840 h 2286000"/>
                  <a:gd name="connsiteX68" fmla="*/ 3185160 w 3230880"/>
                  <a:gd name="connsiteY68" fmla="*/ 1752600 h 2286000"/>
                  <a:gd name="connsiteX69" fmla="*/ 3203448 w 3230880"/>
                  <a:gd name="connsiteY69" fmla="*/ 1706880 h 2286000"/>
                  <a:gd name="connsiteX70" fmla="*/ 3230880 w 3230880"/>
                  <a:gd name="connsiteY70" fmla="*/ 1673352 h 2286000"/>
                  <a:gd name="connsiteX71" fmla="*/ 3227832 w 3230880"/>
                  <a:gd name="connsiteY71" fmla="*/ 1636776 h 2286000"/>
                  <a:gd name="connsiteX72" fmla="*/ 3203448 w 3230880"/>
                  <a:gd name="connsiteY72" fmla="*/ 1609344 h 2286000"/>
                  <a:gd name="connsiteX73" fmla="*/ 3179064 w 3230880"/>
                  <a:gd name="connsiteY73" fmla="*/ 1600200 h 2286000"/>
                  <a:gd name="connsiteX74" fmla="*/ 3151632 w 3230880"/>
                  <a:gd name="connsiteY74" fmla="*/ 1572768 h 2286000"/>
                  <a:gd name="connsiteX75" fmla="*/ 3139440 w 3230880"/>
                  <a:gd name="connsiteY75" fmla="*/ 1517904 h 2286000"/>
                  <a:gd name="connsiteX76" fmla="*/ 3133344 w 3230880"/>
                  <a:gd name="connsiteY76" fmla="*/ 1466088 h 2286000"/>
                  <a:gd name="connsiteX77" fmla="*/ 3148584 w 3230880"/>
                  <a:gd name="connsiteY77" fmla="*/ 1432560 h 2286000"/>
                  <a:gd name="connsiteX78" fmla="*/ 3176016 w 3230880"/>
                  <a:gd name="connsiteY78" fmla="*/ 1426464 h 2286000"/>
                  <a:gd name="connsiteX79" fmla="*/ 3197352 w 3230880"/>
                  <a:gd name="connsiteY79" fmla="*/ 1405128 h 2286000"/>
                  <a:gd name="connsiteX80" fmla="*/ 3176016 w 3230880"/>
                  <a:gd name="connsiteY80" fmla="*/ 1356360 h 2286000"/>
                  <a:gd name="connsiteX81" fmla="*/ 3130296 w 3230880"/>
                  <a:gd name="connsiteY81" fmla="*/ 1353312 h 2286000"/>
                  <a:gd name="connsiteX82" fmla="*/ 3096768 w 3230880"/>
                  <a:gd name="connsiteY82" fmla="*/ 1356360 h 2286000"/>
                  <a:gd name="connsiteX83" fmla="*/ 3060192 w 3230880"/>
                  <a:gd name="connsiteY83" fmla="*/ 1365504 h 2286000"/>
                  <a:gd name="connsiteX84" fmla="*/ 3044952 w 3230880"/>
                  <a:gd name="connsiteY84" fmla="*/ 1380744 h 2286000"/>
                  <a:gd name="connsiteX85" fmla="*/ 3002280 w 3230880"/>
                  <a:gd name="connsiteY85" fmla="*/ 1399032 h 2286000"/>
                  <a:gd name="connsiteX86" fmla="*/ 2886456 w 3230880"/>
                  <a:gd name="connsiteY86" fmla="*/ 1392936 h 2286000"/>
                  <a:gd name="connsiteX87" fmla="*/ 2688336 w 3230880"/>
                  <a:gd name="connsiteY87" fmla="*/ 1377696 h 2286000"/>
                  <a:gd name="connsiteX88" fmla="*/ 2575560 w 3230880"/>
                  <a:gd name="connsiteY88" fmla="*/ 1389888 h 2286000"/>
                  <a:gd name="connsiteX89" fmla="*/ 2535936 w 3230880"/>
                  <a:gd name="connsiteY89" fmla="*/ 1389888 h 2286000"/>
                  <a:gd name="connsiteX90" fmla="*/ 2478024 w 3230880"/>
                  <a:gd name="connsiteY90" fmla="*/ 1411224 h 2286000"/>
                  <a:gd name="connsiteX91" fmla="*/ 2426208 w 3230880"/>
                  <a:gd name="connsiteY91" fmla="*/ 1432560 h 2286000"/>
                  <a:gd name="connsiteX92" fmla="*/ 2420112 w 3230880"/>
                  <a:gd name="connsiteY92" fmla="*/ 1438656 h 2286000"/>
                  <a:gd name="connsiteX93" fmla="*/ 2389632 w 3230880"/>
                  <a:gd name="connsiteY93" fmla="*/ 1447800 h 2286000"/>
                  <a:gd name="connsiteX94" fmla="*/ 2310384 w 3230880"/>
                  <a:gd name="connsiteY94" fmla="*/ 1432560 h 2286000"/>
                  <a:gd name="connsiteX95" fmla="*/ 2243328 w 3230880"/>
                  <a:gd name="connsiteY95" fmla="*/ 1417320 h 2286000"/>
                  <a:gd name="connsiteX96" fmla="*/ 2176272 w 3230880"/>
                  <a:gd name="connsiteY96" fmla="*/ 1405128 h 2286000"/>
                  <a:gd name="connsiteX97" fmla="*/ 2124456 w 3230880"/>
                  <a:gd name="connsiteY97" fmla="*/ 1392936 h 2286000"/>
                  <a:gd name="connsiteX98" fmla="*/ 2081784 w 3230880"/>
                  <a:gd name="connsiteY98" fmla="*/ 1356360 h 2286000"/>
                  <a:gd name="connsiteX99" fmla="*/ 2060448 w 3230880"/>
                  <a:gd name="connsiteY99" fmla="*/ 1322832 h 2286000"/>
                  <a:gd name="connsiteX100" fmla="*/ 2036064 w 3230880"/>
                  <a:gd name="connsiteY100" fmla="*/ 1292352 h 2286000"/>
                  <a:gd name="connsiteX101" fmla="*/ 2008632 w 3230880"/>
                  <a:gd name="connsiteY101" fmla="*/ 1264920 h 2286000"/>
                  <a:gd name="connsiteX102" fmla="*/ 2029968 w 3230880"/>
                  <a:gd name="connsiteY102" fmla="*/ 1228344 h 2286000"/>
                  <a:gd name="connsiteX103" fmla="*/ 2039112 w 3230880"/>
                  <a:gd name="connsiteY103" fmla="*/ 1176528 h 2286000"/>
                  <a:gd name="connsiteX104" fmla="*/ 2017776 w 3230880"/>
                  <a:gd name="connsiteY104" fmla="*/ 1130808 h 2286000"/>
                  <a:gd name="connsiteX105" fmla="*/ 1984248 w 3230880"/>
                  <a:gd name="connsiteY105" fmla="*/ 1069848 h 2286000"/>
                  <a:gd name="connsiteX106" fmla="*/ 1914144 w 3230880"/>
                  <a:gd name="connsiteY106" fmla="*/ 1027176 h 2286000"/>
                  <a:gd name="connsiteX107" fmla="*/ 1892808 w 3230880"/>
                  <a:gd name="connsiteY107" fmla="*/ 1008888 h 2286000"/>
                  <a:gd name="connsiteX108" fmla="*/ 1853184 w 3230880"/>
                  <a:gd name="connsiteY108" fmla="*/ 1014984 h 2286000"/>
                  <a:gd name="connsiteX109" fmla="*/ 1798320 w 3230880"/>
                  <a:gd name="connsiteY109" fmla="*/ 1042416 h 2286000"/>
                  <a:gd name="connsiteX110" fmla="*/ 1725168 w 3230880"/>
                  <a:gd name="connsiteY110" fmla="*/ 1018032 h 2286000"/>
                  <a:gd name="connsiteX111" fmla="*/ 1661160 w 3230880"/>
                  <a:gd name="connsiteY111" fmla="*/ 963168 h 2286000"/>
                  <a:gd name="connsiteX112" fmla="*/ 1606296 w 3230880"/>
                  <a:gd name="connsiteY112" fmla="*/ 908304 h 2286000"/>
                  <a:gd name="connsiteX113" fmla="*/ 1554480 w 3230880"/>
                  <a:gd name="connsiteY113" fmla="*/ 865632 h 2286000"/>
                  <a:gd name="connsiteX114" fmla="*/ 1472184 w 3230880"/>
                  <a:gd name="connsiteY114" fmla="*/ 826008 h 2286000"/>
                  <a:gd name="connsiteX115" fmla="*/ 1411224 w 3230880"/>
                  <a:gd name="connsiteY115" fmla="*/ 807720 h 2286000"/>
                  <a:gd name="connsiteX116" fmla="*/ 1335024 w 3230880"/>
                  <a:gd name="connsiteY116" fmla="*/ 762000 h 2286000"/>
                  <a:gd name="connsiteX117" fmla="*/ 1274064 w 3230880"/>
                  <a:gd name="connsiteY117" fmla="*/ 694944 h 2286000"/>
                  <a:gd name="connsiteX118" fmla="*/ 1216152 w 3230880"/>
                  <a:gd name="connsiteY118" fmla="*/ 646176 h 2286000"/>
                  <a:gd name="connsiteX119" fmla="*/ 1088136 w 3230880"/>
                  <a:gd name="connsiteY119" fmla="*/ 472440 h 2286000"/>
                  <a:gd name="connsiteX120" fmla="*/ 1030224 w 3230880"/>
                  <a:gd name="connsiteY120" fmla="*/ 445008 h 2286000"/>
                  <a:gd name="connsiteX121" fmla="*/ 978408 w 3230880"/>
                  <a:gd name="connsiteY121" fmla="*/ 417576 h 2286000"/>
                  <a:gd name="connsiteX122" fmla="*/ 935736 w 3230880"/>
                  <a:gd name="connsiteY122" fmla="*/ 347472 h 2286000"/>
                  <a:gd name="connsiteX123" fmla="*/ 890016 w 3230880"/>
                  <a:gd name="connsiteY123" fmla="*/ 301752 h 2286000"/>
                  <a:gd name="connsiteX124" fmla="*/ 819912 w 3230880"/>
                  <a:gd name="connsiteY124" fmla="*/ 252984 h 2286000"/>
                  <a:gd name="connsiteX125" fmla="*/ 771144 w 3230880"/>
                  <a:gd name="connsiteY125" fmla="*/ 201168 h 2286000"/>
                  <a:gd name="connsiteX126" fmla="*/ 737616 w 3230880"/>
                  <a:gd name="connsiteY126" fmla="*/ 176784 h 2286000"/>
                  <a:gd name="connsiteX127" fmla="*/ 697992 w 3230880"/>
                  <a:gd name="connsiteY127" fmla="*/ 167640 h 2286000"/>
                  <a:gd name="connsiteX128" fmla="*/ 664464 w 3230880"/>
                  <a:gd name="connsiteY128" fmla="*/ 124968 h 2286000"/>
                  <a:gd name="connsiteX129" fmla="*/ 609600 w 3230880"/>
                  <a:gd name="connsiteY129" fmla="*/ 79248 h 2286000"/>
                  <a:gd name="connsiteX130" fmla="*/ 560832 w 3230880"/>
                  <a:gd name="connsiteY130" fmla="*/ 24384 h 2286000"/>
                  <a:gd name="connsiteX131" fmla="*/ 524256 w 3230880"/>
                  <a:gd name="connsiteY131" fmla="*/ 0 h 2286000"/>
                  <a:gd name="connsiteX132" fmla="*/ 496824 w 3230880"/>
                  <a:gd name="connsiteY132" fmla="*/ 15240 h 2286000"/>
                  <a:gd name="connsiteX133" fmla="*/ 478536 w 3230880"/>
                  <a:gd name="connsiteY133" fmla="*/ 73152 h 2286000"/>
                  <a:gd name="connsiteX0" fmla="*/ 478536 w 3230880"/>
                  <a:gd name="connsiteY0" fmla="*/ 73152 h 2286000"/>
                  <a:gd name="connsiteX1" fmla="*/ 399288 w 3230880"/>
                  <a:gd name="connsiteY1" fmla="*/ 207264 h 2286000"/>
                  <a:gd name="connsiteX2" fmla="*/ 387096 w 3230880"/>
                  <a:gd name="connsiteY2" fmla="*/ 237744 h 2286000"/>
                  <a:gd name="connsiteX3" fmla="*/ 399288 w 3230880"/>
                  <a:gd name="connsiteY3" fmla="*/ 268224 h 2286000"/>
                  <a:gd name="connsiteX4" fmla="*/ 432816 w 3230880"/>
                  <a:gd name="connsiteY4" fmla="*/ 320040 h 2286000"/>
                  <a:gd name="connsiteX5" fmla="*/ 438912 w 3230880"/>
                  <a:gd name="connsiteY5" fmla="*/ 368808 h 2286000"/>
                  <a:gd name="connsiteX6" fmla="*/ 438912 w 3230880"/>
                  <a:gd name="connsiteY6" fmla="*/ 368808 h 2286000"/>
                  <a:gd name="connsiteX7" fmla="*/ 381000 w 3230880"/>
                  <a:gd name="connsiteY7" fmla="*/ 387096 h 2286000"/>
                  <a:gd name="connsiteX8" fmla="*/ 310896 w 3230880"/>
                  <a:gd name="connsiteY8" fmla="*/ 423672 h 2286000"/>
                  <a:gd name="connsiteX9" fmla="*/ 161544 w 3230880"/>
                  <a:gd name="connsiteY9" fmla="*/ 487680 h 2286000"/>
                  <a:gd name="connsiteX10" fmla="*/ 45720 w 3230880"/>
                  <a:gd name="connsiteY10" fmla="*/ 533400 h 2286000"/>
                  <a:gd name="connsiteX11" fmla="*/ 0 w 3230880"/>
                  <a:gd name="connsiteY11" fmla="*/ 563880 h 2286000"/>
                  <a:gd name="connsiteX12" fmla="*/ 0 w 3230880"/>
                  <a:gd name="connsiteY12" fmla="*/ 600456 h 2286000"/>
                  <a:gd name="connsiteX13" fmla="*/ 51816 w 3230880"/>
                  <a:gd name="connsiteY13" fmla="*/ 609600 h 2286000"/>
                  <a:gd name="connsiteX14" fmla="*/ 91440 w 3230880"/>
                  <a:gd name="connsiteY14" fmla="*/ 646176 h 2286000"/>
                  <a:gd name="connsiteX15" fmla="*/ 149352 w 3230880"/>
                  <a:gd name="connsiteY15" fmla="*/ 676656 h 2286000"/>
                  <a:gd name="connsiteX16" fmla="*/ 219456 w 3230880"/>
                  <a:gd name="connsiteY16" fmla="*/ 740664 h 2286000"/>
                  <a:gd name="connsiteX17" fmla="*/ 307848 w 3230880"/>
                  <a:gd name="connsiteY17" fmla="*/ 792480 h 2286000"/>
                  <a:gd name="connsiteX18" fmla="*/ 393192 w 3230880"/>
                  <a:gd name="connsiteY18" fmla="*/ 899160 h 2286000"/>
                  <a:gd name="connsiteX19" fmla="*/ 521208 w 3230880"/>
                  <a:gd name="connsiteY19" fmla="*/ 1005840 h 2286000"/>
                  <a:gd name="connsiteX20" fmla="*/ 679704 w 3230880"/>
                  <a:gd name="connsiteY20" fmla="*/ 1121664 h 2286000"/>
                  <a:gd name="connsiteX21" fmla="*/ 755904 w 3230880"/>
                  <a:gd name="connsiteY21" fmla="*/ 1203960 h 2286000"/>
                  <a:gd name="connsiteX22" fmla="*/ 838200 w 3230880"/>
                  <a:gd name="connsiteY22" fmla="*/ 1271016 h 2286000"/>
                  <a:gd name="connsiteX23" fmla="*/ 960120 w 3230880"/>
                  <a:gd name="connsiteY23" fmla="*/ 1368552 h 2286000"/>
                  <a:gd name="connsiteX24" fmla="*/ 1018032 w 3230880"/>
                  <a:gd name="connsiteY24" fmla="*/ 1420368 h 2286000"/>
                  <a:gd name="connsiteX25" fmla="*/ 1094232 w 3230880"/>
                  <a:gd name="connsiteY25" fmla="*/ 1508760 h 2286000"/>
                  <a:gd name="connsiteX26" fmla="*/ 1182624 w 3230880"/>
                  <a:gd name="connsiteY26" fmla="*/ 1612392 h 2286000"/>
                  <a:gd name="connsiteX27" fmla="*/ 1264920 w 3230880"/>
                  <a:gd name="connsiteY27" fmla="*/ 1700784 h 2286000"/>
                  <a:gd name="connsiteX28" fmla="*/ 1310640 w 3230880"/>
                  <a:gd name="connsiteY28" fmla="*/ 1780032 h 2286000"/>
                  <a:gd name="connsiteX29" fmla="*/ 1386840 w 3230880"/>
                  <a:gd name="connsiteY29" fmla="*/ 1825752 h 2286000"/>
                  <a:gd name="connsiteX30" fmla="*/ 1478280 w 3230880"/>
                  <a:gd name="connsiteY30" fmla="*/ 1886712 h 2286000"/>
                  <a:gd name="connsiteX31" fmla="*/ 1560576 w 3230880"/>
                  <a:gd name="connsiteY31" fmla="*/ 1944624 h 2286000"/>
                  <a:gd name="connsiteX32" fmla="*/ 1612392 w 3230880"/>
                  <a:gd name="connsiteY32" fmla="*/ 1972056 h 2286000"/>
                  <a:gd name="connsiteX33" fmla="*/ 1697736 w 3230880"/>
                  <a:gd name="connsiteY33" fmla="*/ 1978152 h 2286000"/>
                  <a:gd name="connsiteX34" fmla="*/ 1746504 w 3230880"/>
                  <a:gd name="connsiteY34" fmla="*/ 1965960 h 2286000"/>
                  <a:gd name="connsiteX35" fmla="*/ 1789176 w 3230880"/>
                  <a:gd name="connsiteY35" fmla="*/ 1959864 h 2286000"/>
                  <a:gd name="connsiteX36" fmla="*/ 1847088 w 3230880"/>
                  <a:gd name="connsiteY36" fmla="*/ 1953768 h 2286000"/>
                  <a:gd name="connsiteX37" fmla="*/ 1911096 w 3230880"/>
                  <a:gd name="connsiteY37" fmla="*/ 1953768 h 2286000"/>
                  <a:gd name="connsiteX38" fmla="*/ 1984248 w 3230880"/>
                  <a:gd name="connsiteY38" fmla="*/ 1981200 h 2286000"/>
                  <a:gd name="connsiteX39" fmla="*/ 2033016 w 3230880"/>
                  <a:gd name="connsiteY39" fmla="*/ 1999488 h 2286000"/>
                  <a:gd name="connsiteX40" fmla="*/ 2090928 w 3230880"/>
                  <a:gd name="connsiteY40" fmla="*/ 1996440 h 2286000"/>
                  <a:gd name="connsiteX41" fmla="*/ 2164080 w 3230880"/>
                  <a:gd name="connsiteY41" fmla="*/ 2036064 h 2286000"/>
                  <a:gd name="connsiteX42" fmla="*/ 2228088 w 3230880"/>
                  <a:gd name="connsiteY42" fmla="*/ 2066544 h 2286000"/>
                  <a:gd name="connsiteX43" fmla="*/ 2261616 w 3230880"/>
                  <a:gd name="connsiteY43" fmla="*/ 2069592 h 2286000"/>
                  <a:gd name="connsiteX44" fmla="*/ 2346960 w 3230880"/>
                  <a:gd name="connsiteY44" fmla="*/ 2124456 h 2286000"/>
                  <a:gd name="connsiteX45" fmla="*/ 2420112 w 3230880"/>
                  <a:gd name="connsiteY45" fmla="*/ 2185416 h 2286000"/>
                  <a:gd name="connsiteX46" fmla="*/ 2490216 w 3230880"/>
                  <a:gd name="connsiteY46" fmla="*/ 2218944 h 2286000"/>
                  <a:gd name="connsiteX47" fmla="*/ 2542032 w 3230880"/>
                  <a:gd name="connsiteY47" fmla="*/ 2267712 h 2286000"/>
                  <a:gd name="connsiteX48" fmla="*/ 2563368 w 3230880"/>
                  <a:gd name="connsiteY48" fmla="*/ 2286000 h 2286000"/>
                  <a:gd name="connsiteX49" fmla="*/ 2615184 w 3230880"/>
                  <a:gd name="connsiteY49" fmla="*/ 2282952 h 2286000"/>
                  <a:gd name="connsiteX50" fmla="*/ 2657856 w 3230880"/>
                  <a:gd name="connsiteY50" fmla="*/ 2237232 h 2286000"/>
                  <a:gd name="connsiteX51" fmla="*/ 2691384 w 3230880"/>
                  <a:gd name="connsiteY51" fmla="*/ 2206752 h 2286000"/>
                  <a:gd name="connsiteX52" fmla="*/ 2718816 w 3230880"/>
                  <a:gd name="connsiteY52" fmla="*/ 2185416 h 2286000"/>
                  <a:gd name="connsiteX53" fmla="*/ 2764536 w 3230880"/>
                  <a:gd name="connsiteY53" fmla="*/ 2182368 h 2286000"/>
                  <a:gd name="connsiteX54" fmla="*/ 2819400 w 3230880"/>
                  <a:gd name="connsiteY54" fmla="*/ 2185416 h 2286000"/>
                  <a:gd name="connsiteX55" fmla="*/ 2855976 w 3230880"/>
                  <a:gd name="connsiteY55" fmla="*/ 2182368 h 2286000"/>
                  <a:gd name="connsiteX56" fmla="*/ 2886456 w 3230880"/>
                  <a:gd name="connsiteY56" fmla="*/ 2161032 h 2286000"/>
                  <a:gd name="connsiteX57" fmla="*/ 2907792 w 3230880"/>
                  <a:gd name="connsiteY57" fmla="*/ 2121408 h 2286000"/>
                  <a:gd name="connsiteX58" fmla="*/ 2913888 w 3230880"/>
                  <a:gd name="connsiteY58" fmla="*/ 2090928 h 2286000"/>
                  <a:gd name="connsiteX59" fmla="*/ 2944368 w 3230880"/>
                  <a:gd name="connsiteY59" fmla="*/ 2054352 h 2286000"/>
                  <a:gd name="connsiteX60" fmla="*/ 2983992 w 3230880"/>
                  <a:gd name="connsiteY60" fmla="*/ 2033016 h 2286000"/>
                  <a:gd name="connsiteX61" fmla="*/ 2996184 w 3230880"/>
                  <a:gd name="connsiteY61" fmla="*/ 1996440 h 2286000"/>
                  <a:gd name="connsiteX62" fmla="*/ 2990088 w 3230880"/>
                  <a:gd name="connsiteY62" fmla="*/ 1965960 h 2286000"/>
                  <a:gd name="connsiteX63" fmla="*/ 3002280 w 3230880"/>
                  <a:gd name="connsiteY63" fmla="*/ 1923288 h 2286000"/>
                  <a:gd name="connsiteX64" fmla="*/ 3038856 w 3230880"/>
                  <a:gd name="connsiteY64" fmla="*/ 1828800 h 2286000"/>
                  <a:gd name="connsiteX65" fmla="*/ 3066288 w 3230880"/>
                  <a:gd name="connsiteY65" fmla="*/ 1776984 h 2286000"/>
                  <a:gd name="connsiteX66" fmla="*/ 3096768 w 3230880"/>
                  <a:gd name="connsiteY66" fmla="*/ 1764792 h 2286000"/>
                  <a:gd name="connsiteX67" fmla="*/ 3130296 w 3230880"/>
                  <a:gd name="connsiteY67" fmla="*/ 1767840 h 2286000"/>
                  <a:gd name="connsiteX68" fmla="*/ 3185160 w 3230880"/>
                  <a:gd name="connsiteY68" fmla="*/ 1752600 h 2286000"/>
                  <a:gd name="connsiteX69" fmla="*/ 3203448 w 3230880"/>
                  <a:gd name="connsiteY69" fmla="*/ 1706880 h 2286000"/>
                  <a:gd name="connsiteX70" fmla="*/ 3230880 w 3230880"/>
                  <a:gd name="connsiteY70" fmla="*/ 1673352 h 2286000"/>
                  <a:gd name="connsiteX71" fmla="*/ 3227832 w 3230880"/>
                  <a:gd name="connsiteY71" fmla="*/ 1636776 h 2286000"/>
                  <a:gd name="connsiteX72" fmla="*/ 3203448 w 3230880"/>
                  <a:gd name="connsiteY72" fmla="*/ 1609344 h 2286000"/>
                  <a:gd name="connsiteX73" fmla="*/ 3179064 w 3230880"/>
                  <a:gd name="connsiteY73" fmla="*/ 1600200 h 2286000"/>
                  <a:gd name="connsiteX74" fmla="*/ 3151632 w 3230880"/>
                  <a:gd name="connsiteY74" fmla="*/ 1572768 h 2286000"/>
                  <a:gd name="connsiteX75" fmla="*/ 3139440 w 3230880"/>
                  <a:gd name="connsiteY75" fmla="*/ 1517904 h 2286000"/>
                  <a:gd name="connsiteX76" fmla="*/ 3133344 w 3230880"/>
                  <a:gd name="connsiteY76" fmla="*/ 1466088 h 2286000"/>
                  <a:gd name="connsiteX77" fmla="*/ 3148584 w 3230880"/>
                  <a:gd name="connsiteY77" fmla="*/ 1432560 h 2286000"/>
                  <a:gd name="connsiteX78" fmla="*/ 3176016 w 3230880"/>
                  <a:gd name="connsiteY78" fmla="*/ 1426464 h 2286000"/>
                  <a:gd name="connsiteX79" fmla="*/ 3197352 w 3230880"/>
                  <a:gd name="connsiteY79" fmla="*/ 1405128 h 2286000"/>
                  <a:gd name="connsiteX80" fmla="*/ 3176016 w 3230880"/>
                  <a:gd name="connsiteY80" fmla="*/ 1356360 h 2286000"/>
                  <a:gd name="connsiteX81" fmla="*/ 3130296 w 3230880"/>
                  <a:gd name="connsiteY81" fmla="*/ 1353312 h 2286000"/>
                  <a:gd name="connsiteX82" fmla="*/ 3096768 w 3230880"/>
                  <a:gd name="connsiteY82" fmla="*/ 1356360 h 2286000"/>
                  <a:gd name="connsiteX83" fmla="*/ 3060192 w 3230880"/>
                  <a:gd name="connsiteY83" fmla="*/ 1365504 h 2286000"/>
                  <a:gd name="connsiteX84" fmla="*/ 3044952 w 3230880"/>
                  <a:gd name="connsiteY84" fmla="*/ 1380744 h 2286000"/>
                  <a:gd name="connsiteX85" fmla="*/ 3002280 w 3230880"/>
                  <a:gd name="connsiteY85" fmla="*/ 1399032 h 2286000"/>
                  <a:gd name="connsiteX86" fmla="*/ 2886456 w 3230880"/>
                  <a:gd name="connsiteY86" fmla="*/ 1392936 h 2286000"/>
                  <a:gd name="connsiteX87" fmla="*/ 2688336 w 3230880"/>
                  <a:gd name="connsiteY87" fmla="*/ 1377696 h 2286000"/>
                  <a:gd name="connsiteX88" fmla="*/ 2575560 w 3230880"/>
                  <a:gd name="connsiteY88" fmla="*/ 1389888 h 2286000"/>
                  <a:gd name="connsiteX89" fmla="*/ 2535936 w 3230880"/>
                  <a:gd name="connsiteY89" fmla="*/ 1389888 h 2286000"/>
                  <a:gd name="connsiteX90" fmla="*/ 2478024 w 3230880"/>
                  <a:gd name="connsiteY90" fmla="*/ 1411224 h 2286000"/>
                  <a:gd name="connsiteX91" fmla="*/ 2426208 w 3230880"/>
                  <a:gd name="connsiteY91" fmla="*/ 1432560 h 2286000"/>
                  <a:gd name="connsiteX92" fmla="*/ 2420112 w 3230880"/>
                  <a:gd name="connsiteY92" fmla="*/ 1438656 h 2286000"/>
                  <a:gd name="connsiteX93" fmla="*/ 2389632 w 3230880"/>
                  <a:gd name="connsiteY93" fmla="*/ 1447800 h 2286000"/>
                  <a:gd name="connsiteX94" fmla="*/ 2310384 w 3230880"/>
                  <a:gd name="connsiteY94" fmla="*/ 1432560 h 2286000"/>
                  <a:gd name="connsiteX95" fmla="*/ 2243328 w 3230880"/>
                  <a:gd name="connsiteY95" fmla="*/ 1417320 h 2286000"/>
                  <a:gd name="connsiteX96" fmla="*/ 2176272 w 3230880"/>
                  <a:gd name="connsiteY96" fmla="*/ 1405128 h 2286000"/>
                  <a:gd name="connsiteX97" fmla="*/ 2124456 w 3230880"/>
                  <a:gd name="connsiteY97" fmla="*/ 1392936 h 2286000"/>
                  <a:gd name="connsiteX98" fmla="*/ 2081784 w 3230880"/>
                  <a:gd name="connsiteY98" fmla="*/ 1356360 h 2286000"/>
                  <a:gd name="connsiteX99" fmla="*/ 2060448 w 3230880"/>
                  <a:gd name="connsiteY99" fmla="*/ 1322832 h 2286000"/>
                  <a:gd name="connsiteX100" fmla="*/ 2036064 w 3230880"/>
                  <a:gd name="connsiteY100" fmla="*/ 1292352 h 2286000"/>
                  <a:gd name="connsiteX101" fmla="*/ 2008632 w 3230880"/>
                  <a:gd name="connsiteY101" fmla="*/ 1264920 h 2286000"/>
                  <a:gd name="connsiteX102" fmla="*/ 2029968 w 3230880"/>
                  <a:gd name="connsiteY102" fmla="*/ 1228344 h 2286000"/>
                  <a:gd name="connsiteX103" fmla="*/ 2039112 w 3230880"/>
                  <a:gd name="connsiteY103" fmla="*/ 1176528 h 2286000"/>
                  <a:gd name="connsiteX104" fmla="*/ 2017776 w 3230880"/>
                  <a:gd name="connsiteY104" fmla="*/ 1130808 h 2286000"/>
                  <a:gd name="connsiteX105" fmla="*/ 1984248 w 3230880"/>
                  <a:gd name="connsiteY105" fmla="*/ 1069848 h 2286000"/>
                  <a:gd name="connsiteX106" fmla="*/ 1914144 w 3230880"/>
                  <a:gd name="connsiteY106" fmla="*/ 1027176 h 2286000"/>
                  <a:gd name="connsiteX107" fmla="*/ 1892808 w 3230880"/>
                  <a:gd name="connsiteY107" fmla="*/ 1008888 h 2286000"/>
                  <a:gd name="connsiteX108" fmla="*/ 1853184 w 3230880"/>
                  <a:gd name="connsiteY108" fmla="*/ 1014984 h 2286000"/>
                  <a:gd name="connsiteX109" fmla="*/ 1798320 w 3230880"/>
                  <a:gd name="connsiteY109" fmla="*/ 1042416 h 2286000"/>
                  <a:gd name="connsiteX110" fmla="*/ 1725168 w 3230880"/>
                  <a:gd name="connsiteY110" fmla="*/ 1018032 h 2286000"/>
                  <a:gd name="connsiteX111" fmla="*/ 1661160 w 3230880"/>
                  <a:gd name="connsiteY111" fmla="*/ 963168 h 2286000"/>
                  <a:gd name="connsiteX112" fmla="*/ 1606296 w 3230880"/>
                  <a:gd name="connsiteY112" fmla="*/ 908304 h 2286000"/>
                  <a:gd name="connsiteX113" fmla="*/ 1554480 w 3230880"/>
                  <a:gd name="connsiteY113" fmla="*/ 865632 h 2286000"/>
                  <a:gd name="connsiteX114" fmla="*/ 1472184 w 3230880"/>
                  <a:gd name="connsiteY114" fmla="*/ 826008 h 2286000"/>
                  <a:gd name="connsiteX115" fmla="*/ 1411224 w 3230880"/>
                  <a:gd name="connsiteY115" fmla="*/ 807720 h 2286000"/>
                  <a:gd name="connsiteX116" fmla="*/ 1335024 w 3230880"/>
                  <a:gd name="connsiteY116" fmla="*/ 762000 h 2286000"/>
                  <a:gd name="connsiteX117" fmla="*/ 1274064 w 3230880"/>
                  <a:gd name="connsiteY117" fmla="*/ 694944 h 2286000"/>
                  <a:gd name="connsiteX118" fmla="*/ 1216152 w 3230880"/>
                  <a:gd name="connsiteY118" fmla="*/ 646176 h 2286000"/>
                  <a:gd name="connsiteX119" fmla="*/ 1088136 w 3230880"/>
                  <a:gd name="connsiteY119" fmla="*/ 484632 h 2286000"/>
                  <a:gd name="connsiteX120" fmla="*/ 1030224 w 3230880"/>
                  <a:gd name="connsiteY120" fmla="*/ 445008 h 2286000"/>
                  <a:gd name="connsiteX121" fmla="*/ 978408 w 3230880"/>
                  <a:gd name="connsiteY121" fmla="*/ 417576 h 2286000"/>
                  <a:gd name="connsiteX122" fmla="*/ 935736 w 3230880"/>
                  <a:gd name="connsiteY122" fmla="*/ 347472 h 2286000"/>
                  <a:gd name="connsiteX123" fmla="*/ 890016 w 3230880"/>
                  <a:gd name="connsiteY123" fmla="*/ 301752 h 2286000"/>
                  <a:gd name="connsiteX124" fmla="*/ 819912 w 3230880"/>
                  <a:gd name="connsiteY124" fmla="*/ 252984 h 2286000"/>
                  <a:gd name="connsiteX125" fmla="*/ 771144 w 3230880"/>
                  <a:gd name="connsiteY125" fmla="*/ 201168 h 2286000"/>
                  <a:gd name="connsiteX126" fmla="*/ 737616 w 3230880"/>
                  <a:gd name="connsiteY126" fmla="*/ 176784 h 2286000"/>
                  <a:gd name="connsiteX127" fmla="*/ 697992 w 3230880"/>
                  <a:gd name="connsiteY127" fmla="*/ 167640 h 2286000"/>
                  <a:gd name="connsiteX128" fmla="*/ 664464 w 3230880"/>
                  <a:gd name="connsiteY128" fmla="*/ 124968 h 2286000"/>
                  <a:gd name="connsiteX129" fmla="*/ 609600 w 3230880"/>
                  <a:gd name="connsiteY129" fmla="*/ 79248 h 2286000"/>
                  <a:gd name="connsiteX130" fmla="*/ 560832 w 3230880"/>
                  <a:gd name="connsiteY130" fmla="*/ 24384 h 2286000"/>
                  <a:gd name="connsiteX131" fmla="*/ 524256 w 3230880"/>
                  <a:gd name="connsiteY131" fmla="*/ 0 h 2286000"/>
                  <a:gd name="connsiteX132" fmla="*/ 496824 w 3230880"/>
                  <a:gd name="connsiteY132" fmla="*/ 15240 h 2286000"/>
                  <a:gd name="connsiteX133" fmla="*/ 478536 w 3230880"/>
                  <a:gd name="connsiteY133" fmla="*/ 73152 h 2286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</a:cxnLst>
                <a:rect l="l" t="t" r="r" b="b"/>
                <a:pathLst>
                  <a:path w="3230880" h="2286000">
                    <a:moveTo>
                      <a:pt x="478536" y="73152"/>
                    </a:moveTo>
                    <a:lnTo>
                      <a:pt x="399288" y="207264"/>
                    </a:lnTo>
                    <a:lnTo>
                      <a:pt x="387096" y="237744"/>
                    </a:lnTo>
                    <a:lnTo>
                      <a:pt x="399288" y="268224"/>
                    </a:lnTo>
                    <a:lnTo>
                      <a:pt x="432816" y="320040"/>
                    </a:lnTo>
                    <a:lnTo>
                      <a:pt x="438912" y="368808"/>
                    </a:lnTo>
                    <a:lnTo>
                      <a:pt x="438912" y="368808"/>
                    </a:lnTo>
                    <a:lnTo>
                      <a:pt x="381000" y="387096"/>
                    </a:lnTo>
                    <a:lnTo>
                      <a:pt x="310896" y="423672"/>
                    </a:lnTo>
                    <a:lnTo>
                      <a:pt x="161544" y="487680"/>
                    </a:lnTo>
                    <a:lnTo>
                      <a:pt x="45720" y="533400"/>
                    </a:lnTo>
                    <a:lnTo>
                      <a:pt x="0" y="563880"/>
                    </a:lnTo>
                    <a:lnTo>
                      <a:pt x="0" y="600456"/>
                    </a:lnTo>
                    <a:lnTo>
                      <a:pt x="51816" y="609600"/>
                    </a:lnTo>
                    <a:lnTo>
                      <a:pt x="91440" y="646176"/>
                    </a:lnTo>
                    <a:lnTo>
                      <a:pt x="149352" y="676656"/>
                    </a:lnTo>
                    <a:lnTo>
                      <a:pt x="219456" y="740664"/>
                    </a:lnTo>
                    <a:lnTo>
                      <a:pt x="307848" y="792480"/>
                    </a:lnTo>
                    <a:lnTo>
                      <a:pt x="393192" y="899160"/>
                    </a:lnTo>
                    <a:lnTo>
                      <a:pt x="521208" y="1005840"/>
                    </a:lnTo>
                    <a:lnTo>
                      <a:pt x="679704" y="1121664"/>
                    </a:lnTo>
                    <a:lnTo>
                      <a:pt x="755904" y="1203960"/>
                    </a:lnTo>
                    <a:lnTo>
                      <a:pt x="838200" y="1271016"/>
                    </a:lnTo>
                    <a:lnTo>
                      <a:pt x="960120" y="1368552"/>
                    </a:lnTo>
                    <a:lnTo>
                      <a:pt x="1018032" y="1420368"/>
                    </a:lnTo>
                    <a:lnTo>
                      <a:pt x="1094232" y="1508760"/>
                    </a:lnTo>
                    <a:lnTo>
                      <a:pt x="1182624" y="1612392"/>
                    </a:lnTo>
                    <a:lnTo>
                      <a:pt x="1264920" y="1700784"/>
                    </a:lnTo>
                    <a:lnTo>
                      <a:pt x="1310640" y="1780032"/>
                    </a:lnTo>
                    <a:lnTo>
                      <a:pt x="1386840" y="1825752"/>
                    </a:lnTo>
                    <a:lnTo>
                      <a:pt x="1478280" y="1886712"/>
                    </a:lnTo>
                    <a:lnTo>
                      <a:pt x="1560576" y="1944624"/>
                    </a:lnTo>
                    <a:lnTo>
                      <a:pt x="1612392" y="1972056"/>
                    </a:lnTo>
                    <a:lnTo>
                      <a:pt x="1697736" y="1978152"/>
                    </a:lnTo>
                    <a:lnTo>
                      <a:pt x="1746504" y="1965960"/>
                    </a:lnTo>
                    <a:lnTo>
                      <a:pt x="1789176" y="1959864"/>
                    </a:lnTo>
                    <a:lnTo>
                      <a:pt x="1847088" y="1953768"/>
                    </a:lnTo>
                    <a:lnTo>
                      <a:pt x="1911096" y="1953768"/>
                    </a:lnTo>
                    <a:lnTo>
                      <a:pt x="1984248" y="1981200"/>
                    </a:lnTo>
                    <a:lnTo>
                      <a:pt x="2033016" y="1999488"/>
                    </a:lnTo>
                    <a:lnTo>
                      <a:pt x="2090928" y="1996440"/>
                    </a:lnTo>
                    <a:lnTo>
                      <a:pt x="2164080" y="2036064"/>
                    </a:lnTo>
                    <a:lnTo>
                      <a:pt x="2228088" y="2066544"/>
                    </a:lnTo>
                    <a:lnTo>
                      <a:pt x="2261616" y="2069592"/>
                    </a:lnTo>
                    <a:lnTo>
                      <a:pt x="2346960" y="2124456"/>
                    </a:lnTo>
                    <a:lnTo>
                      <a:pt x="2420112" y="2185416"/>
                    </a:lnTo>
                    <a:lnTo>
                      <a:pt x="2490216" y="2218944"/>
                    </a:lnTo>
                    <a:lnTo>
                      <a:pt x="2542032" y="2267712"/>
                    </a:lnTo>
                    <a:lnTo>
                      <a:pt x="2563368" y="2286000"/>
                    </a:lnTo>
                    <a:lnTo>
                      <a:pt x="2615184" y="2282952"/>
                    </a:lnTo>
                    <a:lnTo>
                      <a:pt x="2657856" y="2237232"/>
                    </a:lnTo>
                    <a:lnTo>
                      <a:pt x="2691384" y="2206752"/>
                    </a:lnTo>
                    <a:lnTo>
                      <a:pt x="2718816" y="2185416"/>
                    </a:lnTo>
                    <a:lnTo>
                      <a:pt x="2764536" y="2182368"/>
                    </a:lnTo>
                    <a:lnTo>
                      <a:pt x="2819400" y="2185416"/>
                    </a:lnTo>
                    <a:lnTo>
                      <a:pt x="2855976" y="2182368"/>
                    </a:lnTo>
                    <a:lnTo>
                      <a:pt x="2886456" y="2161032"/>
                    </a:lnTo>
                    <a:lnTo>
                      <a:pt x="2907792" y="2121408"/>
                    </a:lnTo>
                    <a:lnTo>
                      <a:pt x="2913888" y="2090928"/>
                    </a:lnTo>
                    <a:lnTo>
                      <a:pt x="2944368" y="2054352"/>
                    </a:lnTo>
                    <a:lnTo>
                      <a:pt x="2983992" y="2033016"/>
                    </a:lnTo>
                    <a:lnTo>
                      <a:pt x="2996184" y="1996440"/>
                    </a:lnTo>
                    <a:lnTo>
                      <a:pt x="2990088" y="1965960"/>
                    </a:lnTo>
                    <a:lnTo>
                      <a:pt x="3002280" y="1923288"/>
                    </a:lnTo>
                    <a:lnTo>
                      <a:pt x="3038856" y="1828800"/>
                    </a:lnTo>
                    <a:lnTo>
                      <a:pt x="3066288" y="1776984"/>
                    </a:lnTo>
                    <a:lnTo>
                      <a:pt x="3096768" y="1764792"/>
                    </a:lnTo>
                    <a:lnTo>
                      <a:pt x="3130296" y="1767840"/>
                    </a:lnTo>
                    <a:lnTo>
                      <a:pt x="3185160" y="1752600"/>
                    </a:lnTo>
                    <a:lnTo>
                      <a:pt x="3203448" y="1706880"/>
                    </a:lnTo>
                    <a:lnTo>
                      <a:pt x="3230880" y="1673352"/>
                    </a:lnTo>
                    <a:lnTo>
                      <a:pt x="3227832" y="1636776"/>
                    </a:lnTo>
                    <a:lnTo>
                      <a:pt x="3203448" y="1609344"/>
                    </a:lnTo>
                    <a:lnTo>
                      <a:pt x="3179064" y="1600200"/>
                    </a:lnTo>
                    <a:lnTo>
                      <a:pt x="3151632" y="1572768"/>
                    </a:lnTo>
                    <a:lnTo>
                      <a:pt x="3139440" y="1517904"/>
                    </a:lnTo>
                    <a:lnTo>
                      <a:pt x="3133344" y="1466088"/>
                    </a:lnTo>
                    <a:lnTo>
                      <a:pt x="3148584" y="1432560"/>
                    </a:lnTo>
                    <a:lnTo>
                      <a:pt x="3176016" y="1426464"/>
                    </a:lnTo>
                    <a:lnTo>
                      <a:pt x="3197352" y="1405128"/>
                    </a:lnTo>
                    <a:lnTo>
                      <a:pt x="3176016" y="1356360"/>
                    </a:lnTo>
                    <a:lnTo>
                      <a:pt x="3130296" y="1353312"/>
                    </a:lnTo>
                    <a:lnTo>
                      <a:pt x="3096768" y="1356360"/>
                    </a:lnTo>
                    <a:lnTo>
                      <a:pt x="3060192" y="1365504"/>
                    </a:lnTo>
                    <a:lnTo>
                      <a:pt x="3044952" y="1380744"/>
                    </a:lnTo>
                    <a:lnTo>
                      <a:pt x="3002280" y="1399032"/>
                    </a:lnTo>
                    <a:lnTo>
                      <a:pt x="2886456" y="1392936"/>
                    </a:lnTo>
                    <a:lnTo>
                      <a:pt x="2688336" y="1377696"/>
                    </a:lnTo>
                    <a:lnTo>
                      <a:pt x="2575560" y="1389888"/>
                    </a:lnTo>
                    <a:lnTo>
                      <a:pt x="2535936" y="1389888"/>
                    </a:lnTo>
                    <a:lnTo>
                      <a:pt x="2478024" y="1411224"/>
                    </a:lnTo>
                    <a:lnTo>
                      <a:pt x="2426208" y="1432560"/>
                    </a:lnTo>
                    <a:lnTo>
                      <a:pt x="2420112" y="1438656"/>
                    </a:lnTo>
                    <a:lnTo>
                      <a:pt x="2389632" y="1447800"/>
                    </a:lnTo>
                    <a:lnTo>
                      <a:pt x="2310384" y="1432560"/>
                    </a:lnTo>
                    <a:lnTo>
                      <a:pt x="2243328" y="1417320"/>
                    </a:lnTo>
                    <a:lnTo>
                      <a:pt x="2176272" y="1405128"/>
                    </a:lnTo>
                    <a:lnTo>
                      <a:pt x="2124456" y="1392936"/>
                    </a:lnTo>
                    <a:lnTo>
                      <a:pt x="2081784" y="1356360"/>
                    </a:lnTo>
                    <a:lnTo>
                      <a:pt x="2060448" y="1322832"/>
                    </a:lnTo>
                    <a:lnTo>
                      <a:pt x="2036064" y="1292352"/>
                    </a:lnTo>
                    <a:lnTo>
                      <a:pt x="2008632" y="1264920"/>
                    </a:lnTo>
                    <a:lnTo>
                      <a:pt x="2029968" y="1228344"/>
                    </a:lnTo>
                    <a:lnTo>
                      <a:pt x="2039112" y="1176528"/>
                    </a:lnTo>
                    <a:lnTo>
                      <a:pt x="2017776" y="1130808"/>
                    </a:lnTo>
                    <a:lnTo>
                      <a:pt x="1984248" y="1069848"/>
                    </a:lnTo>
                    <a:lnTo>
                      <a:pt x="1914144" y="1027176"/>
                    </a:lnTo>
                    <a:lnTo>
                      <a:pt x="1892808" y="1008888"/>
                    </a:lnTo>
                    <a:lnTo>
                      <a:pt x="1853184" y="1014984"/>
                    </a:lnTo>
                    <a:lnTo>
                      <a:pt x="1798320" y="1042416"/>
                    </a:lnTo>
                    <a:lnTo>
                      <a:pt x="1725168" y="1018032"/>
                    </a:lnTo>
                    <a:lnTo>
                      <a:pt x="1661160" y="963168"/>
                    </a:lnTo>
                    <a:lnTo>
                      <a:pt x="1606296" y="908304"/>
                    </a:lnTo>
                    <a:lnTo>
                      <a:pt x="1554480" y="865632"/>
                    </a:lnTo>
                    <a:lnTo>
                      <a:pt x="1472184" y="826008"/>
                    </a:lnTo>
                    <a:lnTo>
                      <a:pt x="1411224" y="807720"/>
                    </a:lnTo>
                    <a:lnTo>
                      <a:pt x="1335024" y="762000"/>
                    </a:lnTo>
                    <a:lnTo>
                      <a:pt x="1274064" y="694944"/>
                    </a:lnTo>
                    <a:lnTo>
                      <a:pt x="1216152" y="646176"/>
                    </a:lnTo>
                    <a:lnTo>
                      <a:pt x="1088136" y="484632"/>
                    </a:lnTo>
                    <a:lnTo>
                      <a:pt x="1030224" y="445008"/>
                    </a:lnTo>
                    <a:lnTo>
                      <a:pt x="978408" y="417576"/>
                    </a:lnTo>
                    <a:lnTo>
                      <a:pt x="935736" y="347472"/>
                    </a:lnTo>
                    <a:lnTo>
                      <a:pt x="890016" y="301752"/>
                    </a:lnTo>
                    <a:lnTo>
                      <a:pt x="819912" y="252984"/>
                    </a:lnTo>
                    <a:lnTo>
                      <a:pt x="771144" y="201168"/>
                    </a:lnTo>
                    <a:lnTo>
                      <a:pt x="737616" y="176784"/>
                    </a:lnTo>
                    <a:lnTo>
                      <a:pt x="697992" y="167640"/>
                    </a:lnTo>
                    <a:lnTo>
                      <a:pt x="664464" y="124968"/>
                    </a:lnTo>
                    <a:lnTo>
                      <a:pt x="609600" y="79248"/>
                    </a:lnTo>
                    <a:lnTo>
                      <a:pt x="560832" y="24384"/>
                    </a:lnTo>
                    <a:lnTo>
                      <a:pt x="524256" y="0"/>
                    </a:lnTo>
                    <a:lnTo>
                      <a:pt x="496824" y="15240"/>
                    </a:lnTo>
                    <a:lnTo>
                      <a:pt x="478536" y="73152"/>
                    </a:lnTo>
                    <a:close/>
                  </a:path>
                </a:pathLst>
              </a:custGeom>
              <a:grpFill/>
              <a:ln w="63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6" name="강동구">
                <a:extLst>
                  <a:ext uri="{FF2B5EF4-FFF2-40B4-BE49-F238E27FC236}">
                    <a16:creationId xmlns:a16="http://schemas.microsoft.com/office/drawing/2014/main" id="{7E7CBFE2-69DD-A441-A8F3-8BA05BF6D5D8}"/>
                  </a:ext>
                </a:extLst>
              </p:cNvPr>
              <p:cNvSpPr/>
              <p:nvPr/>
            </p:nvSpPr>
            <p:spPr>
              <a:xfrm>
                <a:off x="10660052" y="3675842"/>
                <a:ext cx="980564" cy="1011644"/>
              </a:xfrm>
              <a:custGeom>
                <a:avLst/>
                <a:gdLst>
                  <a:gd name="connsiteX0" fmla="*/ 2110740 w 2404110"/>
                  <a:gd name="connsiteY0" fmla="*/ 11430 h 2480310"/>
                  <a:gd name="connsiteX1" fmla="*/ 1977390 w 2404110"/>
                  <a:gd name="connsiteY1" fmla="*/ 49530 h 2480310"/>
                  <a:gd name="connsiteX2" fmla="*/ 1847850 w 2404110"/>
                  <a:gd name="connsiteY2" fmla="*/ 102870 h 2480310"/>
                  <a:gd name="connsiteX3" fmla="*/ 1756410 w 2404110"/>
                  <a:gd name="connsiteY3" fmla="*/ 144780 h 2480310"/>
                  <a:gd name="connsiteX4" fmla="*/ 1649730 w 2404110"/>
                  <a:gd name="connsiteY4" fmla="*/ 201930 h 2480310"/>
                  <a:gd name="connsiteX5" fmla="*/ 1520190 w 2404110"/>
                  <a:gd name="connsiteY5" fmla="*/ 266700 h 2480310"/>
                  <a:gd name="connsiteX6" fmla="*/ 1360170 w 2404110"/>
                  <a:gd name="connsiteY6" fmla="*/ 346710 h 2480310"/>
                  <a:gd name="connsiteX7" fmla="*/ 1249680 w 2404110"/>
                  <a:gd name="connsiteY7" fmla="*/ 403860 h 2480310"/>
                  <a:gd name="connsiteX8" fmla="*/ 1112520 w 2404110"/>
                  <a:gd name="connsiteY8" fmla="*/ 464820 h 2480310"/>
                  <a:gd name="connsiteX9" fmla="*/ 937260 w 2404110"/>
                  <a:gd name="connsiteY9" fmla="*/ 525780 h 2480310"/>
                  <a:gd name="connsiteX10" fmla="*/ 788670 w 2404110"/>
                  <a:gd name="connsiteY10" fmla="*/ 579120 h 2480310"/>
                  <a:gd name="connsiteX11" fmla="*/ 674370 w 2404110"/>
                  <a:gd name="connsiteY11" fmla="*/ 628650 h 2480310"/>
                  <a:gd name="connsiteX12" fmla="*/ 640080 w 2404110"/>
                  <a:gd name="connsiteY12" fmla="*/ 685800 h 2480310"/>
                  <a:gd name="connsiteX13" fmla="*/ 640080 w 2404110"/>
                  <a:gd name="connsiteY13" fmla="*/ 685800 h 2480310"/>
                  <a:gd name="connsiteX14" fmla="*/ 636270 w 2404110"/>
                  <a:gd name="connsiteY14" fmla="*/ 739140 h 2480310"/>
                  <a:gd name="connsiteX15" fmla="*/ 575310 w 2404110"/>
                  <a:gd name="connsiteY15" fmla="*/ 838200 h 2480310"/>
                  <a:gd name="connsiteX16" fmla="*/ 541020 w 2404110"/>
                  <a:gd name="connsiteY16" fmla="*/ 902970 h 2480310"/>
                  <a:gd name="connsiteX17" fmla="*/ 487680 w 2404110"/>
                  <a:gd name="connsiteY17" fmla="*/ 1017270 h 2480310"/>
                  <a:gd name="connsiteX18" fmla="*/ 400050 w 2404110"/>
                  <a:gd name="connsiteY18" fmla="*/ 1150620 h 2480310"/>
                  <a:gd name="connsiteX19" fmla="*/ 358140 w 2404110"/>
                  <a:gd name="connsiteY19" fmla="*/ 1238250 h 2480310"/>
                  <a:gd name="connsiteX20" fmla="*/ 259080 w 2404110"/>
                  <a:gd name="connsiteY20" fmla="*/ 1405890 h 2480310"/>
                  <a:gd name="connsiteX21" fmla="*/ 186690 w 2404110"/>
                  <a:gd name="connsiteY21" fmla="*/ 1558290 h 2480310"/>
                  <a:gd name="connsiteX22" fmla="*/ 110490 w 2404110"/>
                  <a:gd name="connsiteY22" fmla="*/ 1653540 h 2480310"/>
                  <a:gd name="connsiteX23" fmla="*/ 83820 w 2404110"/>
                  <a:gd name="connsiteY23" fmla="*/ 1725930 h 2480310"/>
                  <a:gd name="connsiteX24" fmla="*/ 30480 w 2404110"/>
                  <a:gd name="connsiteY24" fmla="*/ 1779270 h 2480310"/>
                  <a:gd name="connsiteX25" fmla="*/ 0 w 2404110"/>
                  <a:gd name="connsiteY25" fmla="*/ 1817370 h 2480310"/>
                  <a:gd name="connsiteX26" fmla="*/ 0 w 2404110"/>
                  <a:gd name="connsiteY26" fmla="*/ 1866900 h 2480310"/>
                  <a:gd name="connsiteX27" fmla="*/ 26670 w 2404110"/>
                  <a:gd name="connsiteY27" fmla="*/ 1954530 h 2480310"/>
                  <a:gd name="connsiteX28" fmla="*/ 53340 w 2404110"/>
                  <a:gd name="connsiteY28" fmla="*/ 2000250 h 2480310"/>
                  <a:gd name="connsiteX29" fmla="*/ 83820 w 2404110"/>
                  <a:gd name="connsiteY29" fmla="*/ 2038350 h 2480310"/>
                  <a:gd name="connsiteX30" fmla="*/ 140970 w 2404110"/>
                  <a:gd name="connsiteY30" fmla="*/ 2072640 h 2480310"/>
                  <a:gd name="connsiteX31" fmla="*/ 190500 w 2404110"/>
                  <a:gd name="connsiteY31" fmla="*/ 2087880 h 2480310"/>
                  <a:gd name="connsiteX32" fmla="*/ 232410 w 2404110"/>
                  <a:gd name="connsiteY32" fmla="*/ 2118360 h 2480310"/>
                  <a:gd name="connsiteX33" fmla="*/ 281940 w 2404110"/>
                  <a:gd name="connsiteY33" fmla="*/ 2125980 h 2480310"/>
                  <a:gd name="connsiteX34" fmla="*/ 300990 w 2404110"/>
                  <a:gd name="connsiteY34" fmla="*/ 2095500 h 2480310"/>
                  <a:gd name="connsiteX35" fmla="*/ 320040 w 2404110"/>
                  <a:gd name="connsiteY35" fmla="*/ 2057400 h 2480310"/>
                  <a:gd name="connsiteX36" fmla="*/ 342900 w 2404110"/>
                  <a:gd name="connsiteY36" fmla="*/ 2019300 h 2480310"/>
                  <a:gd name="connsiteX37" fmla="*/ 388620 w 2404110"/>
                  <a:gd name="connsiteY37" fmla="*/ 2000250 h 2480310"/>
                  <a:gd name="connsiteX38" fmla="*/ 415290 w 2404110"/>
                  <a:gd name="connsiteY38" fmla="*/ 2007870 h 2480310"/>
                  <a:gd name="connsiteX39" fmla="*/ 480060 w 2404110"/>
                  <a:gd name="connsiteY39" fmla="*/ 2057400 h 2480310"/>
                  <a:gd name="connsiteX40" fmla="*/ 586740 w 2404110"/>
                  <a:gd name="connsiteY40" fmla="*/ 2114550 h 2480310"/>
                  <a:gd name="connsiteX41" fmla="*/ 674370 w 2404110"/>
                  <a:gd name="connsiteY41" fmla="*/ 2179320 h 2480310"/>
                  <a:gd name="connsiteX42" fmla="*/ 765810 w 2404110"/>
                  <a:gd name="connsiteY42" fmla="*/ 2221230 h 2480310"/>
                  <a:gd name="connsiteX43" fmla="*/ 880110 w 2404110"/>
                  <a:gd name="connsiteY43" fmla="*/ 2293620 h 2480310"/>
                  <a:gd name="connsiteX44" fmla="*/ 960120 w 2404110"/>
                  <a:gd name="connsiteY44" fmla="*/ 2358390 h 2480310"/>
                  <a:gd name="connsiteX45" fmla="*/ 1051560 w 2404110"/>
                  <a:gd name="connsiteY45" fmla="*/ 2388870 h 2480310"/>
                  <a:gd name="connsiteX46" fmla="*/ 1120140 w 2404110"/>
                  <a:gd name="connsiteY46" fmla="*/ 2453640 h 2480310"/>
                  <a:gd name="connsiteX47" fmla="*/ 1192530 w 2404110"/>
                  <a:gd name="connsiteY47" fmla="*/ 2480310 h 2480310"/>
                  <a:gd name="connsiteX48" fmla="*/ 1215390 w 2404110"/>
                  <a:gd name="connsiteY48" fmla="*/ 2476500 h 2480310"/>
                  <a:gd name="connsiteX49" fmla="*/ 1207770 w 2404110"/>
                  <a:gd name="connsiteY49" fmla="*/ 2411730 h 2480310"/>
                  <a:gd name="connsiteX50" fmla="*/ 1169670 w 2404110"/>
                  <a:gd name="connsiteY50" fmla="*/ 2373630 h 2480310"/>
                  <a:gd name="connsiteX51" fmla="*/ 1162050 w 2404110"/>
                  <a:gd name="connsiteY51" fmla="*/ 2331720 h 2480310"/>
                  <a:gd name="connsiteX52" fmla="*/ 1139190 w 2404110"/>
                  <a:gd name="connsiteY52" fmla="*/ 2297430 h 2480310"/>
                  <a:gd name="connsiteX53" fmla="*/ 1139190 w 2404110"/>
                  <a:gd name="connsiteY53" fmla="*/ 2259330 h 2480310"/>
                  <a:gd name="connsiteX54" fmla="*/ 1162050 w 2404110"/>
                  <a:gd name="connsiteY54" fmla="*/ 2240280 h 2480310"/>
                  <a:gd name="connsiteX55" fmla="*/ 1226820 w 2404110"/>
                  <a:gd name="connsiteY55" fmla="*/ 2205990 h 2480310"/>
                  <a:gd name="connsiteX56" fmla="*/ 1287780 w 2404110"/>
                  <a:gd name="connsiteY56" fmla="*/ 2152650 h 2480310"/>
                  <a:gd name="connsiteX57" fmla="*/ 1329690 w 2404110"/>
                  <a:gd name="connsiteY57" fmla="*/ 2125980 h 2480310"/>
                  <a:gd name="connsiteX58" fmla="*/ 1371600 w 2404110"/>
                  <a:gd name="connsiteY58" fmla="*/ 2057400 h 2480310"/>
                  <a:gd name="connsiteX59" fmla="*/ 1394460 w 2404110"/>
                  <a:gd name="connsiteY59" fmla="*/ 1996440 h 2480310"/>
                  <a:gd name="connsiteX60" fmla="*/ 1428750 w 2404110"/>
                  <a:gd name="connsiteY60" fmla="*/ 1897380 h 2480310"/>
                  <a:gd name="connsiteX61" fmla="*/ 1478280 w 2404110"/>
                  <a:gd name="connsiteY61" fmla="*/ 1756410 h 2480310"/>
                  <a:gd name="connsiteX62" fmla="*/ 1508760 w 2404110"/>
                  <a:gd name="connsiteY62" fmla="*/ 1668780 h 2480310"/>
                  <a:gd name="connsiteX63" fmla="*/ 1508760 w 2404110"/>
                  <a:gd name="connsiteY63" fmla="*/ 1615440 h 2480310"/>
                  <a:gd name="connsiteX64" fmla="*/ 1527810 w 2404110"/>
                  <a:gd name="connsiteY64" fmla="*/ 1565910 h 2480310"/>
                  <a:gd name="connsiteX65" fmla="*/ 1527810 w 2404110"/>
                  <a:gd name="connsiteY65" fmla="*/ 1527810 h 2480310"/>
                  <a:gd name="connsiteX66" fmla="*/ 1550670 w 2404110"/>
                  <a:gd name="connsiteY66" fmla="*/ 1489710 h 2480310"/>
                  <a:gd name="connsiteX67" fmla="*/ 1817370 w 2404110"/>
                  <a:gd name="connsiteY67" fmla="*/ 1325880 h 2480310"/>
                  <a:gd name="connsiteX68" fmla="*/ 1901190 w 2404110"/>
                  <a:gd name="connsiteY68" fmla="*/ 1268730 h 2480310"/>
                  <a:gd name="connsiteX69" fmla="*/ 1916430 w 2404110"/>
                  <a:gd name="connsiteY69" fmla="*/ 1226820 h 2480310"/>
                  <a:gd name="connsiteX70" fmla="*/ 1962150 w 2404110"/>
                  <a:gd name="connsiteY70" fmla="*/ 1219200 h 2480310"/>
                  <a:gd name="connsiteX71" fmla="*/ 1985010 w 2404110"/>
                  <a:gd name="connsiteY71" fmla="*/ 1257300 h 2480310"/>
                  <a:gd name="connsiteX72" fmla="*/ 2045970 w 2404110"/>
                  <a:gd name="connsiteY72" fmla="*/ 1264920 h 2480310"/>
                  <a:gd name="connsiteX73" fmla="*/ 2137410 w 2404110"/>
                  <a:gd name="connsiteY73" fmla="*/ 1299210 h 2480310"/>
                  <a:gd name="connsiteX74" fmla="*/ 2198370 w 2404110"/>
                  <a:gd name="connsiteY74" fmla="*/ 1314450 h 2480310"/>
                  <a:gd name="connsiteX75" fmla="*/ 2266950 w 2404110"/>
                  <a:gd name="connsiteY75" fmla="*/ 1303020 h 2480310"/>
                  <a:gd name="connsiteX76" fmla="*/ 2301240 w 2404110"/>
                  <a:gd name="connsiteY76" fmla="*/ 1291590 h 2480310"/>
                  <a:gd name="connsiteX77" fmla="*/ 2358390 w 2404110"/>
                  <a:gd name="connsiteY77" fmla="*/ 1249680 h 2480310"/>
                  <a:gd name="connsiteX78" fmla="*/ 2400300 w 2404110"/>
                  <a:gd name="connsiteY78" fmla="*/ 1223010 h 2480310"/>
                  <a:gd name="connsiteX79" fmla="*/ 2404110 w 2404110"/>
                  <a:gd name="connsiteY79" fmla="*/ 1181100 h 2480310"/>
                  <a:gd name="connsiteX80" fmla="*/ 2392680 w 2404110"/>
                  <a:gd name="connsiteY80" fmla="*/ 1127760 h 2480310"/>
                  <a:gd name="connsiteX81" fmla="*/ 2377440 w 2404110"/>
                  <a:gd name="connsiteY81" fmla="*/ 1024890 h 2480310"/>
                  <a:gd name="connsiteX82" fmla="*/ 2388870 w 2404110"/>
                  <a:gd name="connsiteY82" fmla="*/ 918210 h 2480310"/>
                  <a:gd name="connsiteX83" fmla="*/ 2388870 w 2404110"/>
                  <a:gd name="connsiteY83" fmla="*/ 803910 h 2480310"/>
                  <a:gd name="connsiteX84" fmla="*/ 2400300 w 2404110"/>
                  <a:gd name="connsiteY84" fmla="*/ 723900 h 2480310"/>
                  <a:gd name="connsiteX85" fmla="*/ 2385060 w 2404110"/>
                  <a:gd name="connsiteY85" fmla="*/ 651510 h 2480310"/>
                  <a:gd name="connsiteX86" fmla="*/ 2377440 w 2404110"/>
                  <a:gd name="connsiteY86" fmla="*/ 586740 h 2480310"/>
                  <a:gd name="connsiteX87" fmla="*/ 2320290 w 2404110"/>
                  <a:gd name="connsiteY87" fmla="*/ 430530 h 2480310"/>
                  <a:gd name="connsiteX88" fmla="*/ 2282190 w 2404110"/>
                  <a:gd name="connsiteY88" fmla="*/ 304800 h 2480310"/>
                  <a:gd name="connsiteX89" fmla="*/ 2251710 w 2404110"/>
                  <a:gd name="connsiteY89" fmla="*/ 232410 h 2480310"/>
                  <a:gd name="connsiteX90" fmla="*/ 2205990 w 2404110"/>
                  <a:gd name="connsiteY90" fmla="*/ 102870 h 2480310"/>
                  <a:gd name="connsiteX91" fmla="*/ 2179320 w 2404110"/>
                  <a:gd name="connsiteY91" fmla="*/ 34290 h 2480310"/>
                  <a:gd name="connsiteX92" fmla="*/ 2167890 w 2404110"/>
                  <a:gd name="connsiteY92" fmla="*/ 0 h 2480310"/>
                  <a:gd name="connsiteX93" fmla="*/ 2110740 w 2404110"/>
                  <a:gd name="connsiteY93" fmla="*/ 11430 h 24803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</a:cxnLst>
                <a:rect l="l" t="t" r="r" b="b"/>
                <a:pathLst>
                  <a:path w="2404110" h="2480310">
                    <a:moveTo>
                      <a:pt x="2110740" y="11430"/>
                    </a:moveTo>
                    <a:lnTo>
                      <a:pt x="1977390" y="49530"/>
                    </a:lnTo>
                    <a:lnTo>
                      <a:pt x="1847850" y="102870"/>
                    </a:lnTo>
                    <a:lnTo>
                      <a:pt x="1756410" y="144780"/>
                    </a:lnTo>
                    <a:lnTo>
                      <a:pt x="1649730" y="201930"/>
                    </a:lnTo>
                    <a:lnTo>
                      <a:pt x="1520190" y="266700"/>
                    </a:lnTo>
                    <a:lnTo>
                      <a:pt x="1360170" y="346710"/>
                    </a:lnTo>
                    <a:lnTo>
                      <a:pt x="1249680" y="403860"/>
                    </a:lnTo>
                    <a:lnTo>
                      <a:pt x="1112520" y="464820"/>
                    </a:lnTo>
                    <a:lnTo>
                      <a:pt x="937260" y="525780"/>
                    </a:lnTo>
                    <a:lnTo>
                      <a:pt x="788670" y="579120"/>
                    </a:lnTo>
                    <a:lnTo>
                      <a:pt x="674370" y="628650"/>
                    </a:lnTo>
                    <a:lnTo>
                      <a:pt x="640080" y="685800"/>
                    </a:lnTo>
                    <a:lnTo>
                      <a:pt x="640080" y="685800"/>
                    </a:lnTo>
                    <a:lnTo>
                      <a:pt x="636270" y="739140"/>
                    </a:lnTo>
                    <a:lnTo>
                      <a:pt x="575310" y="838200"/>
                    </a:lnTo>
                    <a:lnTo>
                      <a:pt x="541020" y="902970"/>
                    </a:lnTo>
                    <a:lnTo>
                      <a:pt x="487680" y="1017270"/>
                    </a:lnTo>
                    <a:lnTo>
                      <a:pt x="400050" y="1150620"/>
                    </a:lnTo>
                    <a:lnTo>
                      <a:pt x="358140" y="1238250"/>
                    </a:lnTo>
                    <a:lnTo>
                      <a:pt x="259080" y="1405890"/>
                    </a:lnTo>
                    <a:lnTo>
                      <a:pt x="186690" y="1558290"/>
                    </a:lnTo>
                    <a:lnTo>
                      <a:pt x="110490" y="1653540"/>
                    </a:lnTo>
                    <a:lnTo>
                      <a:pt x="83820" y="1725930"/>
                    </a:lnTo>
                    <a:lnTo>
                      <a:pt x="30480" y="1779270"/>
                    </a:lnTo>
                    <a:lnTo>
                      <a:pt x="0" y="1817370"/>
                    </a:lnTo>
                    <a:lnTo>
                      <a:pt x="0" y="1866900"/>
                    </a:lnTo>
                    <a:lnTo>
                      <a:pt x="26670" y="1954530"/>
                    </a:lnTo>
                    <a:lnTo>
                      <a:pt x="53340" y="2000250"/>
                    </a:lnTo>
                    <a:lnTo>
                      <a:pt x="83820" y="2038350"/>
                    </a:lnTo>
                    <a:lnTo>
                      <a:pt x="140970" y="2072640"/>
                    </a:lnTo>
                    <a:lnTo>
                      <a:pt x="190500" y="2087880"/>
                    </a:lnTo>
                    <a:lnTo>
                      <a:pt x="232410" y="2118360"/>
                    </a:lnTo>
                    <a:lnTo>
                      <a:pt x="281940" y="2125980"/>
                    </a:lnTo>
                    <a:lnTo>
                      <a:pt x="300990" y="2095500"/>
                    </a:lnTo>
                    <a:lnTo>
                      <a:pt x="320040" y="2057400"/>
                    </a:lnTo>
                    <a:lnTo>
                      <a:pt x="342900" y="2019300"/>
                    </a:lnTo>
                    <a:lnTo>
                      <a:pt x="388620" y="2000250"/>
                    </a:lnTo>
                    <a:lnTo>
                      <a:pt x="415290" y="2007870"/>
                    </a:lnTo>
                    <a:lnTo>
                      <a:pt x="480060" y="2057400"/>
                    </a:lnTo>
                    <a:lnTo>
                      <a:pt x="586740" y="2114550"/>
                    </a:lnTo>
                    <a:lnTo>
                      <a:pt x="674370" y="2179320"/>
                    </a:lnTo>
                    <a:lnTo>
                      <a:pt x="765810" y="2221230"/>
                    </a:lnTo>
                    <a:lnTo>
                      <a:pt x="880110" y="2293620"/>
                    </a:lnTo>
                    <a:lnTo>
                      <a:pt x="960120" y="2358390"/>
                    </a:lnTo>
                    <a:lnTo>
                      <a:pt x="1051560" y="2388870"/>
                    </a:lnTo>
                    <a:lnTo>
                      <a:pt x="1120140" y="2453640"/>
                    </a:lnTo>
                    <a:lnTo>
                      <a:pt x="1192530" y="2480310"/>
                    </a:lnTo>
                    <a:lnTo>
                      <a:pt x="1215390" y="2476500"/>
                    </a:lnTo>
                    <a:lnTo>
                      <a:pt x="1207770" y="2411730"/>
                    </a:lnTo>
                    <a:lnTo>
                      <a:pt x="1169670" y="2373630"/>
                    </a:lnTo>
                    <a:lnTo>
                      <a:pt x="1162050" y="2331720"/>
                    </a:lnTo>
                    <a:lnTo>
                      <a:pt x="1139190" y="2297430"/>
                    </a:lnTo>
                    <a:lnTo>
                      <a:pt x="1139190" y="2259330"/>
                    </a:lnTo>
                    <a:lnTo>
                      <a:pt x="1162050" y="2240280"/>
                    </a:lnTo>
                    <a:lnTo>
                      <a:pt x="1226820" y="2205990"/>
                    </a:lnTo>
                    <a:lnTo>
                      <a:pt x="1287780" y="2152650"/>
                    </a:lnTo>
                    <a:lnTo>
                      <a:pt x="1329690" y="2125980"/>
                    </a:lnTo>
                    <a:lnTo>
                      <a:pt x="1371600" y="2057400"/>
                    </a:lnTo>
                    <a:lnTo>
                      <a:pt x="1394460" y="1996440"/>
                    </a:lnTo>
                    <a:lnTo>
                      <a:pt x="1428750" y="1897380"/>
                    </a:lnTo>
                    <a:lnTo>
                      <a:pt x="1478280" y="1756410"/>
                    </a:lnTo>
                    <a:lnTo>
                      <a:pt x="1508760" y="1668780"/>
                    </a:lnTo>
                    <a:lnTo>
                      <a:pt x="1508760" y="1615440"/>
                    </a:lnTo>
                    <a:lnTo>
                      <a:pt x="1527810" y="1565910"/>
                    </a:lnTo>
                    <a:lnTo>
                      <a:pt x="1527810" y="1527810"/>
                    </a:lnTo>
                    <a:lnTo>
                      <a:pt x="1550670" y="1489710"/>
                    </a:lnTo>
                    <a:lnTo>
                      <a:pt x="1817370" y="1325880"/>
                    </a:lnTo>
                    <a:lnTo>
                      <a:pt x="1901190" y="1268730"/>
                    </a:lnTo>
                    <a:lnTo>
                      <a:pt x="1916430" y="1226820"/>
                    </a:lnTo>
                    <a:lnTo>
                      <a:pt x="1962150" y="1219200"/>
                    </a:lnTo>
                    <a:lnTo>
                      <a:pt x="1985010" y="1257300"/>
                    </a:lnTo>
                    <a:lnTo>
                      <a:pt x="2045970" y="1264920"/>
                    </a:lnTo>
                    <a:lnTo>
                      <a:pt x="2137410" y="1299210"/>
                    </a:lnTo>
                    <a:lnTo>
                      <a:pt x="2198370" y="1314450"/>
                    </a:lnTo>
                    <a:lnTo>
                      <a:pt x="2266950" y="1303020"/>
                    </a:lnTo>
                    <a:lnTo>
                      <a:pt x="2301240" y="1291590"/>
                    </a:lnTo>
                    <a:lnTo>
                      <a:pt x="2358390" y="1249680"/>
                    </a:lnTo>
                    <a:lnTo>
                      <a:pt x="2400300" y="1223010"/>
                    </a:lnTo>
                    <a:lnTo>
                      <a:pt x="2404110" y="1181100"/>
                    </a:lnTo>
                    <a:lnTo>
                      <a:pt x="2392680" y="1127760"/>
                    </a:lnTo>
                    <a:lnTo>
                      <a:pt x="2377440" y="1024890"/>
                    </a:lnTo>
                    <a:lnTo>
                      <a:pt x="2388870" y="918210"/>
                    </a:lnTo>
                    <a:lnTo>
                      <a:pt x="2388870" y="803910"/>
                    </a:lnTo>
                    <a:lnTo>
                      <a:pt x="2400300" y="723900"/>
                    </a:lnTo>
                    <a:lnTo>
                      <a:pt x="2385060" y="651510"/>
                    </a:lnTo>
                    <a:lnTo>
                      <a:pt x="2377440" y="586740"/>
                    </a:lnTo>
                    <a:lnTo>
                      <a:pt x="2320290" y="430530"/>
                    </a:lnTo>
                    <a:lnTo>
                      <a:pt x="2282190" y="304800"/>
                    </a:lnTo>
                    <a:lnTo>
                      <a:pt x="2251710" y="232410"/>
                    </a:lnTo>
                    <a:lnTo>
                      <a:pt x="2205990" y="102870"/>
                    </a:lnTo>
                    <a:lnTo>
                      <a:pt x="2179320" y="34290"/>
                    </a:lnTo>
                    <a:lnTo>
                      <a:pt x="2167890" y="0"/>
                    </a:lnTo>
                    <a:lnTo>
                      <a:pt x="2110740" y="11430"/>
                    </a:lnTo>
                    <a:close/>
                  </a:path>
                </a:pathLst>
              </a:custGeom>
              <a:grpFill/>
              <a:ln w="63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4" name="용산구">
                <a:extLst>
                  <a:ext uri="{FF2B5EF4-FFF2-40B4-BE49-F238E27FC236}">
                    <a16:creationId xmlns:a16="http://schemas.microsoft.com/office/drawing/2014/main" id="{FA4957DF-92AC-9F42-825B-28780C1E9929}"/>
                  </a:ext>
                </a:extLst>
              </p:cNvPr>
              <p:cNvSpPr/>
              <p:nvPr/>
            </p:nvSpPr>
            <p:spPr>
              <a:xfrm>
                <a:off x="8515036" y="4069519"/>
                <a:ext cx="925138" cy="651637"/>
              </a:xfrm>
              <a:custGeom>
                <a:avLst/>
                <a:gdLst>
                  <a:gd name="connsiteX0" fmla="*/ 802640 w 2268220"/>
                  <a:gd name="connsiteY0" fmla="*/ 71120 h 1597660"/>
                  <a:gd name="connsiteX1" fmla="*/ 762000 w 2268220"/>
                  <a:gd name="connsiteY1" fmla="*/ 27940 h 1597660"/>
                  <a:gd name="connsiteX2" fmla="*/ 739140 w 2268220"/>
                  <a:gd name="connsiteY2" fmla="*/ 0 h 1597660"/>
                  <a:gd name="connsiteX3" fmla="*/ 693420 w 2268220"/>
                  <a:gd name="connsiteY3" fmla="*/ 15240 h 1597660"/>
                  <a:gd name="connsiteX4" fmla="*/ 665480 w 2268220"/>
                  <a:gd name="connsiteY4" fmla="*/ 48260 h 1597660"/>
                  <a:gd name="connsiteX5" fmla="*/ 635000 w 2268220"/>
                  <a:gd name="connsiteY5" fmla="*/ 60960 h 1597660"/>
                  <a:gd name="connsiteX6" fmla="*/ 609600 w 2268220"/>
                  <a:gd name="connsiteY6" fmla="*/ 76200 h 1597660"/>
                  <a:gd name="connsiteX7" fmla="*/ 579120 w 2268220"/>
                  <a:gd name="connsiteY7" fmla="*/ 91440 h 1597660"/>
                  <a:gd name="connsiteX8" fmla="*/ 589280 w 2268220"/>
                  <a:gd name="connsiteY8" fmla="*/ 119380 h 1597660"/>
                  <a:gd name="connsiteX9" fmla="*/ 617220 w 2268220"/>
                  <a:gd name="connsiteY9" fmla="*/ 139700 h 1597660"/>
                  <a:gd name="connsiteX10" fmla="*/ 629920 w 2268220"/>
                  <a:gd name="connsiteY10" fmla="*/ 185420 h 1597660"/>
                  <a:gd name="connsiteX11" fmla="*/ 622300 w 2268220"/>
                  <a:gd name="connsiteY11" fmla="*/ 231140 h 1597660"/>
                  <a:gd name="connsiteX12" fmla="*/ 584200 w 2268220"/>
                  <a:gd name="connsiteY12" fmla="*/ 284480 h 1597660"/>
                  <a:gd name="connsiteX13" fmla="*/ 551180 w 2268220"/>
                  <a:gd name="connsiteY13" fmla="*/ 327660 h 1597660"/>
                  <a:gd name="connsiteX14" fmla="*/ 485140 w 2268220"/>
                  <a:gd name="connsiteY14" fmla="*/ 358140 h 1597660"/>
                  <a:gd name="connsiteX15" fmla="*/ 439420 w 2268220"/>
                  <a:gd name="connsiteY15" fmla="*/ 375920 h 1597660"/>
                  <a:gd name="connsiteX16" fmla="*/ 401320 w 2268220"/>
                  <a:gd name="connsiteY16" fmla="*/ 416560 h 1597660"/>
                  <a:gd name="connsiteX17" fmla="*/ 393700 w 2268220"/>
                  <a:gd name="connsiteY17" fmla="*/ 480060 h 1597660"/>
                  <a:gd name="connsiteX18" fmla="*/ 383540 w 2268220"/>
                  <a:gd name="connsiteY18" fmla="*/ 523240 h 1597660"/>
                  <a:gd name="connsiteX19" fmla="*/ 388620 w 2268220"/>
                  <a:gd name="connsiteY19" fmla="*/ 581660 h 1597660"/>
                  <a:gd name="connsiteX20" fmla="*/ 337820 w 2268220"/>
                  <a:gd name="connsiteY20" fmla="*/ 614680 h 1597660"/>
                  <a:gd name="connsiteX21" fmla="*/ 312420 w 2268220"/>
                  <a:gd name="connsiteY21" fmla="*/ 635000 h 1597660"/>
                  <a:gd name="connsiteX22" fmla="*/ 307340 w 2268220"/>
                  <a:gd name="connsiteY22" fmla="*/ 670560 h 1597660"/>
                  <a:gd name="connsiteX23" fmla="*/ 269240 w 2268220"/>
                  <a:gd name="connsiteY23" fmla="*/ 713740 h 1597660"/>
                  <a:gd name="connsiteX24" fmla="*/ 241300 w 2268220"/>
                  <a:gd name="connsiteY24" fmla="*/ 751840 h 1597660"/>
                  <a:gd name="connsiteX25" fmla="*/ 215900 w 2268220"/>
                  <a:gd name="connsiteY25" fmla="*/ 774700 h 1597660"/>
                  <a:gd name="connsiteX26" fmla="*/ 170180 w 2268220"/>
                  <a:gd name="connsiteY26" fmla="*/ 782320 h 1597660"/>
                  <a:gd name="connsiteX27" fmla="*/ 101600 w 2268220"/>
                  <a:gd name="connsiteY27" fmla="*/ 782320 h 1597660"/>
                  <a:gd name="connsiteX28" fmla="*/ 68580 w 2268220"/>
                  <a:gd name="connsiteY28" fmla="*/ 792480 h 1597660"/>
                  <a:gd name="connsiteX29" fmla="*/ 17780 w 2268220"/>
                  <a:gd name="connsiteY29" fmla="*/ 825500 h 1597660"/>
                  <a:gd name="connsiteX30" fmla="*/ 2540 w 2268220"/>
                  <a:gd name="connsiteY30" fmla="*/ 848360 h 1597660"/>
                  <a:gd name="connsiteX31" fmla="*/ 0 w 2268220"/>
                  <a:gd name="connsiteY31" fmla="*/ 883920 h 1597660"/>
                  <a:gd name="connsiteX32" fmla="*/ 25400 w 2268220"/>
                  <a:gd name="connsiteY32" fmla="*/ 909320 h 1597660"/>
                  <a:gd name="connsiteX33" fmla="*/ 53340 w 2268220"/>
                  <a:gd name="connsiteY33" fmla="*/ 949960 h 1597660"/>
                  <a:gd name="connsiteX34" fmla="*/ 121920 w 2268220"/>
                  <a:gd name="connsiteY34" fmla="*/ 1016000 h 1597660"/>
                  <a:gd name="connsiteX35" fmla="*/ 162560 w 2268220"/>
                  <a:gd name="connsiteY35" fmla="*/ 1099820 h 1597660"/>
                  <a:gd name="connsiteX36" fmla="*/ 198120 w 2268220"/>
                  <a:gd name="connsiteY36" fmla="*/ 1155700 h 1597660"/>
                  <a:gd name="connsiteX37" fmla="*/ 266700 w 2268220"/>
                  <a:gd name="connsiteY37" fmla="*/ 1178560 h 1597660"/>
                  <a:gd name="connsiteX38" fmla="*/ 307340 w 2268220"/>
                  <a:gd name="connsiteY38" fmla="*/ 1231900 h 1597660"/>
                  <a:gd name="connsiteX39" fmla="*/ 370840 w 2268220"/>
                  <a:gd name="connsiteY39" fmla="*/ 1264920 h 1597660"/>
                  <a:gd name="connsiteX40" fmla="*/ 431800 w 2268220"/>
                  <a:gd name="connsiteY40" fmla="*/ 1290320 h 1597660"/>
                  <a:gd name="connsiteX41" fmla="*/ 490220 w 2268220"/>
                  <a:gd name="connsiteY41" fmla="*/ 1323340 h 1597660"/>
                  <a:gd name="connsiteX42" fmla="*/ 556260 w 2268220"/>
                  <a:gd name="connsiteY42" fmla="*/ 1341120 h 1597660"/>
                  <a:gd name="connsiteX43" fmla="*/ 640080 w 2268220"/>
                  <a:gd name="connsiteY43" fmla="*/ 1386840 h 1597660"/>
                  <a:gd name="connsiteX44" fmla="*/ 698500 w 2268220"/>
                  <a:gd name="connsiteY44" fmla="*/ 1430020 h 1597660"/>
                  <a:gd name="connsiteX45" fmla="*/ 833120 w 2268220"/>
                  <a:gd name="connsiteY45" fmla="*/ 1483360 h 1597660"/>
                  <a:gd name="connsiteX46" fmla="*/ 944880 w 2268220"/>
                  <a:gd name="connsiteY46" fmla="*/ 1516380 h 1597660"/>
                  <a:gd name="connsiteX47" fmla="*/ 1023620 w 2268220"/>
                  <a:gd name="connsiteY47" fmla="*/ 1534160 h 1597660"/>
                  <a:gd name="connsiteX48" fmla="*/ 1069340 w 2268220"/>
                  <a:gd name="connsiteY48" fmla="*/ 1551940 h 1597660"/>
                  <a:gd name="connsiteX49" fmla="*/ 1158240 w 2268220"/>
                  <a:gd name="connsiteY49" fmla="*/ 1582420 h 1597660"/>
                  <a:gd name="connsiteX50" fmla="*/ 1234440 w 2268220"/>
                  <a:gd name="connsiteY50" fmla="*/ 1597660 h 1597660"/>
                  <a:gd name="connsiteX51" fmla="*/ 1295400 w 2268220"/>
                  <a:gd name="connsiteY51" fmla="*/ 1590040 h 1597660"/>
                  <a:gd name="connsiteX52" fmla="*/ 1356360 w 2268220"/>
                  <a:gd name="connsiteY52" fmla="*/ 1564640 h 1597660"/>
                  <a:gd name="connsiteX53" fmla="*/ 1483360 w 2268220"/>
                  <a:gd name="connsiteY53" fmla="*/ 1534160 h 1597660"/>
                  <a:gd name="connsiteX54" fmla="*/ 1551940 w 2268220"/>
                  <a:gd name="connsiteY54" fmla="*/ 1511300 h 1597660"/>
                  <a:gd name="connsiteX55" fmla="*/ 1597660 w 2268220"/>
                  <a:gd name="connsiteY55" fmla="*/ 1501140 h 1597660"/>
                  <a:gd name="connsiteX56" fmla="*/ 1635760 w 2268220"/>
                  <a:gd name="connsiteY56" fmla="*/ 1488440 h 1597660"/>
                  <a:gd name="connsiteX57" fmla="*/ 1658620 w 2268220"/>
                  <a:gd name="connsiteY57" fmla="*/ 1457960 h 1597660"/>
                  <a:gd name="connsiteX58" fmla="*/ 1714500 w 2268220"/>
                  <a:gd name="connsiteY58" fmla="*/ 1409700 h 1597660"/>
                  <a:gd name="connsiteX59" fmla="*/ 1821180 w 2268220"/>
                  <a:gd name="connsiteY59" fmla="*/ 1346200 h 1597660"/>
                  <a:gd name="connsiteX60" fmla="*/ 1877060 w 2268220"/>
                  <a:gd name="connsiteY60" fmla="*/ 1287780 h 1597660"/>
                  <a:gd name="connsiteX61" fmla="*/ 1897380 w 2268220"/>
                  <a:gd name="connsiteY61" fmla="*/ 1280160 h 1597660"/>
                  <a:gd name="connsiteX62" fmla="*/ 1963420 w 2268220"/>
                  <a:gd name="connsiteY62" fmla="*/ 1244600 h 1597660"/>
                  <a:gd name="connsiteX63" fmla="*/ 2016760 w 2268220"/>
                  <a:gd name="connsiteY63" fmla="*/ 1186180 h 1597660"/>
                  <a:gd name="connsiteX64" fmla="*/ 2032000 w 2268220"/>
                  <a:gd name="connsiteY64" fmla="*/ 1168400 h 1597660"/>
                  <a:gd name="connsiteX65" fmla="*/ 2034540 w 2268220"/>
                  <a:gd name="connsiteY65" fmla="*/ 1130300 h 1597660"/>
                  <a:gd name="connsiteX66" fmla="*/ 2120900 w 2268220"/>
                  <a:gd name="connsiteY66" fmla="*/ 1018540 h 1597660"/>
                  <a:gd name="connsiteX67" fmla="*/ 2171700 w 2268220"/>
                  <a:gd name="connsiteY67" fmla="*/ 929640 h 1597660"/>
                  <a:gd name="connsiteX68" fmla="*/ 2214880 w 2268220"/>
                  <a:gd name="connsiteY68" fmla="*/ 853440 h 1597660"/>
                  <a:gd name="connsiteX69" fmla="*/ 2255520 w 2268220"/>
                  <a:gd name="connsiteY69" fmla="*/ 822960 h 1597660"/>
                  <a:gd name="connsiteX70" fmla="*/ 2268220 w 2268220"/>
                  <a:gd name="connsiteY70" fmla="*/ 792480 h 1597660"/>
                  <a:gd name="connsiteX71" fmla="*/ 2230120 w 2268220"/>
                  <a:gd name="connsiteY71" fmla="*/ 754380 h 1597660"/>
                  <a:gd name="connsiteX72" fmla="*/ 2192020 w 2268220"/>
                  <a:gd name="connsiteY72" fmla="*/ 711200 h 1597660"/>
                  <a:gd name="connsiteX73" fmla="*/ 2174240 w 2268220"/>
                  <a:gd name="connsiteY73" fmla="*/ 678180 h 1597660"/>
                  <a:gd name="connsiteX74" fmla="*/ 2153920 w 2268220"/>
                  <a:gd name="connsiteY74" fmla="*/ 650240 h 1597660"/>
                  <a:gd name="connsiteX75" fmla="*/ 2108200 w 2268220"/>
                  <a:gd name="connsiteY75" fmla="*/ 635000 h 1597660"/>
                  <a:gd name="connsiteX76" fmla="*/ 2062480 w 2268220"/>
                  <a:gd name="connsiteY76" fmla="*/ 624840 h 1597660"/>
                  <a:gd name="connsiteX77" fmla="*/ 2029460 w 2268220"/>
                  <a:gd name="connsiteY77" fmla="*/ 627380 h 1597660"/>
                  <a:gd name="connsiteX78" fmla="*/ 1996440 w 2268220"/>
                  <a:gd name="connsiteY78" fmla="*/ 619760 h 1597660"/>
                  <a:gd name="connsiteX79" fmla="*/ 1983740 w 2268220"/>
                  <a:gd name="connsiteY79" fmla="*/ 591820 h 1597660"/>
                  <a:gd name="connsiteX80" fmla="*/ 1983740 w 2268220"/>
                  <a:gd name="connsiteY80" fmla="*/ 520700 h 1597660"/>
                  <a:gd name="connsiteX81" fmla="*/ 1993900 w 2268220"/>
                  <a:gd name="connsiteY81" fmla="*/ 444500 h 1597660"/>
                  <a:gd name="connsiteX82" fmla="*/ 1976120 w 2268220"/>
                  <a:gd name="connsiteY82" fmla="*/ 416560 h 1597660"/>
                  <a:gd name="connsiteX83" fmla="*/ 1948180 w 2268220"/>
                  <a:gd name="connsiteY83" fmla="*/ 373380 h 1597660"/>
                  <a:gd name="connsiteX84" fmla="*/ 1932940 w 2268220"/>
                  <a:gd name="connsiteY84" fmla="*/ 337820 h 1597660"/>
                  <a:gd name="connsiteX85" fmla="*/ 1915160 w 2268220"/>
                  <a:gd name="connsiteY85" fmla="*/ 304800 h 1597660"/>
                  <a:gd name="connsiteX86" fmla="*/ 1905000 w 2268220"/>
                  <a:gd name="connsiteY86" fmla="*/ 271780 h 1597660"/>
                  <a:gd name="connsiteX87" fmla="*/ 1907540 w 2268220"/>
                  <a:gd name="connsiteY87" fmla="*/ 223520 h 1597660"/>
                  <a:gd name="connsiteX88" fmla="*/ 1899920 w 2268220"/>
                  <a:gd name="connsiteY88" fmla="*/ 193040 h 1597660"/>
                  <a:gd name="connsiteX89" fmla="*/ 1856740 w 2268220"/>
                  <a:gd name="connsiteY89" fmla="*/ 187960 h 1597660"/>
                  <a:gd name="connsiteX90" fmla="*/ 1793240 w 2268220"/>
                  <a:gd name="connsiteY90" fmla="*/ 198120 h 1597660"/>
                  <a:gd name="connsiteX91" fmla="*/ 1762760 w 2268220"/>
                  <a:gd name="connsiteY91" fmla="*/ 205740 h 1597660"/>
                  <a:gd name="connsiteX92" fmla="*/ 1755140 w 2268220"/>
                  <a:gd name="connsiteY92" fmla="*/ 248920 h 1597660"/>
                  <a:gd name="connsiteX93" fmla="*/ 1737360 w 2268220"/>
                  <a:gd name="connsiteY93" fmla="*/ 287020 h 1597660"/>
                  <a:gd name="connsiteX94" fmla="*/ 1699260 w 2268220"/>
                  <a:gd name="connsiteY94" fmla="*/ 312420 h 1597660"/>
                  <a:gd name="connsiteX95" fmla="*/ 1653540 w 2268220"/>
                  <a:gd name="connsiteY95" fmla="*/ 302260 h 1597660"/>
                  <a:gd name="connsiteX96" fmla="*/ 1595120 w 2268220"/>
                  <a:gd name="connsiteY96" fmla="*/ 320040 h 1597660"/>
                  <a:gd name="connsiteX97" fmla="*/ 1546860 w 2268220"/>
                  <a:gd name="connsiteY97" fmla="*/ 289560 h 1597660"/>
                  <a:gd name="connsiteX98" fmla="*/ 1529080 w 2268220"/>
                  <a:gd name="connsiteY98" fmla="*/ 246380 h 1597660"/>
                  <a:gd name="connsiteX99" fmla="*/ 1526540 w 2268220"/>
                  <a:gd name="connsiteY99" fmla="*/ 208280 h 1597660"/>
                  <a:gd name="connsiteX100" fmla="*/ 1513840 w 2268220"/>
                  <a:gd name="connsiteY100" fmla="*/ 187960 h 1597660"/>
                  <a:gd name="connsiteX101" fmla="*/ 1463040 w 2268220"/>
                  <a:gd name="connsiteY101" fmla="*/ 187960 h 1597660"/>
                  <a:gd name="connsiteX102" fmla="*/ 1409700 w 2268220"/>
                  <a:gd name="connsiteY102" fmla="*/ 182880 h 1597660"/>
                  <a:gd name="connsiteX103" fmla="*/ 1374140 w 2268220"/>
                  <a:gd name="connsiteY103" fmla="*/ 170180 h 1597660"/>
                  <a:gd name="connsiteX104" fmla="*/ 1351280 w 2268220"/>
                  <a:gd name="connsiteY104" fmla="*/ 147320 h 1597660"/>
                  <a:gd name="connsiteX105" fmla="*/ 1353820 w 2268220"/>
                  <a:gd name="connsiteY105" fmla="*/ 114300 h 1597660"/>
                  <a:gd name="connsiteX106" fmla="*/ 1369060 w 2268220"/>
                  <a:gd name="connsiteY106" fmla="*/ 93980 h 1597660"/>
                  <a:gd name="connsiteX107" fmla="*/ 1358900 w 2268220"/>
                  <a:gd name="connsiteY107" fmla="*/ 81280 h 1597660"/>
                  <a:gd name="connsiteX108" fmla="*/ 1320800 w 2268220"/>
                  <a:gd name="connsiteY108" fmla="*/ 73660 h 1597660"/>
                  <a:gd name="connsiteX109" fmla="*/ 1300480 w 2268220"/>
                  <a:gd name="connsiteY109" fmla="*/ 91440 h 1597660"/>
                  <a:gd name="connsiteX110" fmla="*/ 1285240 w 2268220"/>
                  <a:gd name="connsiteY110" fmla="*/ 106680 h 1597660"/>
                  <a:gd name="connsiteX111" fmla="*/ 1264920 w 2268220"/>
                  <a:gd name="connsiteY111" fmla="*/ 101600 h 1597660"/>
                  <a:gd name="connsiteX112" fmla="*/ 1262380 w 2268220"/>
                  <a:gd name="connsiteY112" fmla="*/ 78740 h 1597660"/>
                  <a:gd name="connsiteX113" fmla="*/ 1239520 w 2268220"/>
                  <a:gd name="connsiteY113" fmla="*/ 76200 h 1597660"/>
                  <a:gd name="connsiteX114" fmla="*/ 1214120 w 2268220"/>
                  <a:gd name="connsiteY114" fmla="*/ 86360 h 1597660"/>
                  <a:gd name="connsiteX115" fmla="*/ 1201420 w 2268220"/>
                  <a:gd name="connsiteY115" fmla="*/ 109220 h 1597660"/>
                  <a:gd name="connsiteX116" fmla="*/ 1178560 w 2268220"/>
                  <a:gd name="connsiteY116" fmla="*/ 106680 h 1597660"/>
                  <a:gd name="connsiteX117" fmla="*/ 1148080 w 2268220"/>
                  <a:gd name="connsiteY117" fmla="*/ 99060 h 1597660"/>
                  <a:gd name="connsiteX118" fmla="*/ 1109980 w 2268220"/>
                  <a:gd name="connsiteY118" fmla="*/ 76200 h 1597660"/>
                  <a:gd name="connsiteX119" fmla="*/ 1089660 w 2268220"/>
                  <a:gd name="connsiteY119" fmla="*/ 60960 h 1597660"/>
                  <a:gd name="connsiteX120" fmla="*/ 1097280 w 2268220"/>
                  <a:gd name="connsiteY120" fmla="*/ 30480 h 1597660"/>
                  <a:gd name="connsiteX121" fmla="*/ 1087120 w 2268220"/>
                  <a:gd name="connsiteY121" fmla="*/ 7620 h 1597660"/>
                  <a:gd name="connsiteX122" fmla="*/ 1061720 w 2268220"/>
                  <a:gd name="connsiteY122" fmla="*/ 10160 h 1597660"/>
                  <a:gd name="connsiteX123" fmla="*/ 1036320 w 2268220"/>
                  <a:gd name="connsiteY123" fmla="*/ 30480 h 1597660"/>
                  <a:gd name="connsiteX124" fmla="*/ 1028700 w 2268220"/>
                  <a:gd name="connsiteY124" fmla="*/ 58420 h 1597660"/>
                  <a:gd name="connsiteX125" fmla="*/ 1013460 w 2268220"/>
                  <a:gd name="connsiteY125" fmla="*/ 68580 h 1597660"/>
                  <a:gd name="connsiteX126" fmla="*/ 955040 w 2268220"/>
                  <a:gd name="connsiteY126" fmla="*/ 58420 h 1597660"/>
                  <a:gd name="connsiteX127" fmla="*/ 914400 w 2268220"/>
                  <a:gd name="connsiteY127" fmla="*/ 50800 h 1597660"/>
                  <a:gd name="connsiteX128" fmla="*/ 889000 w 2268220"/>
                  <a:gd name="connsiteY128" fmla="*/ 50800 h 1597660"/>
                  <a:gd name="connsiteX129" fmla="*/ 855980 w 2268220"/>
                  <a:gd name="connsiteY129" fmla="*/ 60960 h 1597660"/>
                  <a:gd name="connsiteX130" fmla="*/ 802640 w 2268220"/>
                  <a:gd name="connsiteY130" fmla="*/ 71120 h 15976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</a:cxnLst>
                <a:rect l="l" t="t" r="r" b="b"/>
                <a:pathLst>
                  <a:path w="2268220" h="1597660">
                    <a:moveTo>
                      <a:pt x="802640" y="71120"/>
                    </a:moveTo>
                    <a:lnTo>
                      <a:pt x="762000" y="27940"/>
                    </a:lnTo>
                    <a:lnTo>
                      <a:pt x="739140" y="0"/>
                    </a:lnTo>
                    <a:lnTo>
                      <a:pt x="693420" y="15240"/>
                    </a:lnTo>
                    <a:lnTo>
                      <a:pt x="665480" y="48260"/>
                    </a:lnTo>
                    <a:lnTo>
                      <a:pt x="635000" y="60960"/>
                    </a:lnTo>
                    <a:lnTo>
                      <a:pt x="609600" y="76200"/>
                    </a:lnTo>
                    <a:lnTo>
                      <a:pt x="579120" y="91440"/>
                    </a:lnTo>
                    <a:lnTo>
                      <a:pt x="589280" y="119380"/>
                    </a:lnTo>
                    <a:lnTo>
                      <a:pt x="617220" y="139700"/>
                    </a:lnTo>
                    <a:lnTo>
                      <a:pt x="629920" y="185420"/>
                    </a:lnTo>
                    <a:lnTo>
                      <a:pt x="622300" y="231140"/>
                    </a:lnTo>
                    <a:lnTo>
                      <a:pt x="584200" y="284480"/>
                    </a:lnTo>
                    <a:lnTo>
                      <a:pt x="551180" y="327660"/>
                    </a:lnTo>
                    <a:lnTo>
                      <a:pt x="485140" y="358140"/>
                    </a:lnTo>
                    <a:lnTo>
                      <a:pt x="439420" y="375920"/>
                    </a:lnTo>
                    <a:lnTo>
                      <a:pt x="401320" y="416560"/>
                    </a:lnTo>
                    <a:lnTo>
                      <a:pt x="393700" y="480060"/>
                    </a:lnTo>
                    <a:lnTo>
                      <a:pt x="383540" y="523240"/>
                    </a:lnTo>
                    <a:lnTo>
                      <a:pt x="388620" y="581660"/>
                    </a:lnTo>
                    <a:lnTo>
                      <a:pt x="337820" y="614680"/>
                    </a:lnTo>
                    <a:lnTo>
                      <a:pt x="312420" y="635000"/>
                    </a:lnTo>
                    <a:lnTo>
                      <a:pt x="307340" y="670560"/>
                    </a:lnTo>
                    <a:lnTo>
                      <a:pt x="269240" y="713740"/>
                    </a:lnTo>
                    <a:lnTo>
                      <a:pt x="241300" y="751840"/>
                    </a:lnTo>
                    <a:lnTo>
                      <a:pt x="215900" y="774700"/>
                    </a:lnTo>
                    <a:lnTo>
                      <a:pt x="170180" y="782320"/>
                    </a:lnTo>
                    <a:lnTo>
                      <a:pt x="101600" y="782320"/>
                    </a:lnTo>
                    <a:lnTo>
                      <a:pt x="68580" y="792480"/>
                    </a:lnTo>
                    <a:lnTo>
                      <a:pt x="17780" y="825500"/>
                    </a:lnTo>
                    <a:lnTo>
                      <a:pt x="2540" y="848360"/>
                    </a:lnTo>
                    <a:lnTo>
                      <a:pt x="0" y="883920"/>
                    </a:lnTo>
                    <a:lnTo>
                      <a:pt x="25400" y="909320"/>
                    </a:lnTo>
                    <a:lnTo>
                      <a:pt x="53340" y="949960"/>
                    </a:lnTo>
                    <a:lnTo>
                      <a:pt x="121920" y="1016000"/>
                    </a:lnTo>
                    <a:lnTo>
                      <a:pt x="162560" y="1099820"/>
                    </a:lnTo>
                    <a:lnTo>
                      <a:pt x="198120" y="1155700"/>
                    </a:lnTo>
                    <a:lnTo>
                      <a:pt x="266700" y="1178560"/>
                    </a:lnTo>
                    <a:lnTo>
                      <a:pt x="307340" y="1231900"/>
                    </a:lnTo>
                    <a:lnTo>
                      <a:pt x="370840" y="1264920"/>
                    </a:lnTo>
                    <a:lnTo>
                      <a:pt x="431800" y="1290320"/>
                    </a:lnTo>
                    <a:lnTo>
                      <a:pt x="490220" y="1323340"/>
                    </a:lnTo>
                    <a:lnTo>
                      <a:pt x="556260" y="1341120"/>
                    </a:lnTo>
                    <a:lnTo>
                      <a:pt x="640080" y="1386840"/>
                    </a:lnTo>
                    <a:lnTo>
                      <a:pt x="698500" y="1430020"/>
                    </a:lnTo>
                    <a:lnTo>
                      <a:pt x="833120" y="1483360"/>
                    </a:lnTo>
                    <a:lnTo>
                      <a:pt x="944880" y="1516380"/>
                    </a:lnTo>
                    <a:lnTo>
                      <a:pt x="1023620" y="1534160"/>
                    </a:lnTo>
                    <a:lnTo>
                      <a:pt x="1069340" y="1551940"/>
                    </a:lnTo>
                    <a:lnTo>
                      <a:pt x="1158240" y="1582420"/>
                    </a:lnTo>
                    <a:lnTo>
                      <a:pt x="1234440" y="1597660"/>
                    </a:lnTo>
                    <a:lnTo>
                      <a:pt x="1295400" y="1590040"/>
                    </a:lnTo>
                    <a:lnTo>
                      <a:pt x="1356360" y="1564640"/>
                    </a:lnTo>
                    <a:lnTo>
                      <a:pt x="1483360" y="1534160"/>
                    </a:lnTo>
                    <a:lnTo>
                      <a:pt x="1551940" y="1511300"/>
                    </a:lnTo>
                    <a:lnTo>
                      <a:pt x="1597660" y="1501140"/>
                    </a:lnTo>
                    <a:lnTo>
                      <a:pt x="1635760" y="1488440"/>
                    </a:lnTo>
                    <a:lnTo>
                      <a:pt x="1658620" y="1457960"/>
                    </a:lnTo>
                    <a:lnTo>
                      <a:pt x="1714500" y="1409700"/>
                    </a:lnTo>
                    <a:lnTo>
                      <a:pt x="1821180" y="1346200"/>
                    </a:lnTo>
                    <a:lnTo>
                      <a:pt x="1877060" y="1287780"/>
                    </a:lnTo>
                    <a:lnTo>
                      <a:pt x="1897380" y="1280160"/>
                    </a:lnTo>
                    <a:lnTo>
                      <a:pt x="1963420" y="1244600"/>
                    </a:lnTo>
                    <a:lnTo>
                      <a:pt x="2016760" y="1186180"/>
                    </a:lnTo>
                    <a:lnTo>
                      <a:pt x="2032000" y="1168400"/>
                    </a:lnTo>
                    <a:lnTo>
                      <a:pt x="2034540" y="1130300"/>
                    </a:lnTo>
                    <a:lnTo>
                      <a:pt x="2120900" y="1018540"/>
                    </a:lnTo>
                    <a:lnTo>
                      <a:pt x="2171700" y="929640"/>
                    </a:lnTo>
                    <a:lnTo>
                      <a:pt x="2214880" y="853440"/>
                    </a:lnTo>
                    <a:lnTo>
                      <a:pt x="2255520" y="822960"/>
                    </a:lnTo>
                    <a:lnTo>
                      <a:pt x="2268220" y="792480"/>
                    </a:lnTo>
                    <a:lnTo>
                      <a:pt x="2230120" y="754380"/>
                    </a:lnTo>
                    <a:lnTo>
                      <a:pt x="2192020" y="711200"/>
                    </a:lnTo>
                    <a:lnTo>
                      <a:pt x="2174240" y="678180"/>
                    </a:lnTo>
                    <a:lnTo>
                      <a:pt x="2153920" y="650240"/>
                    </a:lnTo>
                    <a:lnTo>
                      <a:pt x="2108200" y="635000"/>
                    </a:lnTo>
                    <a:lnTo>
                      <a:pt x="2062480" y="624840"/>
                    </a:lnTo>
                    <a:lnTo>
                      <a:pt x="2029460" y="627380"/>
                    </a:lnTo>
                    <a:lnTo>
                      <a:pt x="1996440" y="619760"/>
                    </a:lnTo>
                    <a:lnTo>
                      <a:pt x="1983740" y="591820"/>
                    </a:lnTo>
                    <a:lnTo>
                      <a:pt x="1983740" y="520700"/>
                    </a:lnTo>
                    <a:lnTo>
                      <a:pt x="1993900" y="444500"/>
                    </a:lnTo>
                    <a:lnTo>
                      <a:pt x="1976120" y="416560"/>
                    </a:lnTo>
                    <a:lnTo>
                      <a:pt x="1948180" y="373380"/>
                    </a:lnTo>
                    <a:lnTo>
                      <a:pt x="1932940" y="337820"/>
                    </a:lnTo>
                    <a:lnTo>
                      <a:pt x="1915160" y="304800"/>
                    </a:lnTo>
                    <a:lnTo>
                      <a:pt x="1905000" y="271780"/>
                    </a:lnTo>
                    <a:lnTo>
                      <a:pt x="1907540" y="223520"/>
                    </a:lnTo>
                    <a:lnTo>
                      <a:pt x="1899920" y="193040"/>
                    </a:lnTo>
                    <a:lnTo>
                      <a:pt x="1856740" y="187960"/>
                    </a:lnTo>
                    <a:lnTo>
                      <a:pt x="1793240" y="198120"/>
                    </a:lnTo>
                    <a:lnTo>
                      <a:pt x="1762760" y="205740"/>
                    </a:lnTo>
                    <a:lnTo>
                      <a:pt x="1755140" y="248920"/>
                    </a:lnTo>
                    <a:lnTo>
                      <a:pt x="1737360" y="287020"/>
                    </a:lnTo>
                    <a:lnTo>
                      <a:pt x="1699260" y="312420"/>
                    </a:lnTo>
                    <a:lnTo>
                      <a:pt x="1653540" y="302260"/>
                    </a:lnTo>
                    <a:lnTo>
                      <a:pt x="1595120" y="320040"/>
                    </a:lnTo>
                    <a:lnTo>
                      <a:pt x="1546860" y="289560"/>
                    </a:lnTo>
                    <a:lnTo>
                      <a:pt x="1529080" y="246380"/>
                    </a:lnTo>
                    <a:lnTo>
                      <a:pt x="1526540" y="208280"/>
                    </a:lnTo>
                    <a:lnTo>
                      <a:pt x="1513840" y="187960"/>
                    </a:lnTo>
                    <a:lnTo>
                      <a:pt x="1463040" y="187960"/>
                    </a:lnTo>
                    <a:lnTo>
                      <a:pt x="1409700" y="182880"/>
                    </a:lnTo>
                    <a:lnTo>
                      <a:pt x="1374140" y="170180"/>
                    </a:lnTo>
                    <a:lnTo>
                      <a:pt x="1351280" y="147320"/>
                    </a:lnTo>
                    <a:lnTo>
                      <a:pt x="1353820" y="114300"/>
                    </a:lnTo>
                    <a:lnTo>
                      <a:pt x="1369060" y="93980"/>
                    </a:lnTo>
                    <a:lnTo>
                      <a:pt x="1358900" y="81280"/>
                    </a:lnTo>
                    <a:lnTo>
                      <a:pt x="1320800" y="73660"/>
                    </a:lnTo>
                    <a:lnTo>
                      <a:pt x="1300480" y="91440"/>
                    </a:lnTo>
                    <a:lnTo>
                      <a:pt x="1285240" y="106680"/>
                    </a:lnTo>
                    <a:lnTo>
                      <a:pt x="1264920" y="101600"/>
                    </a:lnTo>
                    <a:lnTo>
                      <a:pt x="1262380" y="78740"/>
                    </a:lnTo>
                    <a:lnTo>
                      <a:pt x="1239520" y="76200"/>
                    </a:lnTo>
                    <a:lnTo>
                      <a:pt x="1214120" y="86360"/>
                    </a:lnTo>
                    <a:lnTo>
                      <a:pt x="1201420" y="109220"/>
                    </a:lnTo>
                    <a:lnTo>
                      <a:pt x="1178560" y="106680"/>
                    </a:lnTo>
                    <a:lnTo>
                      <a:pt x="1148080" y="99060"/>
                    </a:lnTo>
                    <a:lnTo>
                      <a:pt x="1109980" y="76200"/>
                    </a:lnTo>
                    <a:lnTo>
                      <a:pt x="1089660" y="60960"/>
                    </a:lnTo>
                    <a:lnTo>
                      <a:pt x="1097280" y="30480"/>
                    </a:lnTo>
                    <a:lnTo>
                      <a:pt x="1087120" y="7620"/>
                    </a:lnTo>
                    <a:lnTo>
                      <a:pt x="1061720" y="10160"/>
                    </a:lnTo>
                    <a:lnTo>
                      <a:pt x="1036320" y="30480"/>
                    </a:lnTo>
                    <a:lnTo>
                      <a:pt x="1028700" y="58420"/>
                    </a:lnTo>
                    <a:lnTo>
                      <a:pt x="1013460" y="68580"/>
                    </a:lnTo>
                    <a:lnTo>
                      <a:pt x="955040" y="58420"/>
                    </a:lnTo>
                    <a:lnTo>
                      <a:pt x="914400" y="50800"/>
                    </a:lnTo>
                    <a:lnTo>
                      <a:pt x="889000" y="50800"/>
                    </a:lnTo>
                    <a:lnTo>
                      <a:pt x="855980" y="60960"/>
                    </a:lnTo>
                    <a:lnTo>
                      <a:pt x="802640" y="71120"/>
                    </a:lnTo>
                    <a:close/>
                  </a:path>
                </a:pathLst>
              </a:custGeom>
              <a:grpFill/>
              <a:ln w="63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2" name="중구">
                <a:extLst>
                  <a:ext uri="{FF2B5EF4-FFF2-40B4-BE49-F238E27FC236}">
                    <a16:creationId xmlns:a16="http://schemas.microsoft.com/office/drawing/2014/main" id="{4AE29D11-4DEE-D646-9C0B-9970E1C3BA18}"/>
                  </a:ext>
                </a:extLst>
              </p:cNvPr>
              <p:cNvSpPr/>
              <p:nvPr/>
            </p:nvSpPr>
            <p:spPr>
              <a:xfrm>
                <a:off x="8733889" y="3796276"/>
                <a:ext cx="823611" cy="411806"/>
              </a:xfrm>
              <a:custGeom>
                <a:avLst/>
                <a:gdLst>
                  <a:gd name="connsiteX0" fmla="*/ 1163955 w 2019300"/>
                  <a:gd name="connsiteY0" fmla="*/ 24765 h 1009650"/>
                  <a:gd name="connsiteX1" fmla="*/ 1118235 w 2019300"/>
                  <a:gd name="connsiteY1" fmla="*/ 43815 h 1009650"/>
                  <a:gd name="connsiteX2" fmla="*/ 1089660 w 2019300"/>
                  <a:gd name="connsiteY2" fmla="*/ 78105 h 1009650"/>
                  <a:gd name="connsiteX3" fmla="*/ 1057275 w 2019300"/>
                  <a:gd name="connsiteY3" fmla="*/ 106680 h 1009650"/>
                  <a:gd name="connsiteX4" fmla="*/ 1011555 w 2019300"/>
                  <a:gd name="connsiteY4" fmla="*/ 118110 h 1009650"/>
                  <a:gd name="connsiteX5" fmla="*/ 868680 w 2019300"/>
                  <a:gd name="connsiteY5" fmla="*/ 120015 h 1009650"/>
                  <a:gd name="connsiteX6" fmla="*/ 847725 w 2019300"/>
                  <a:gd name="connsiteY6" fmla="*/ 120015 h 1009650"/>
                  <a:gd name="connsiteX7" fmla="*/ 803910 w 2019300"/>
                  <a:gd name="connsiteY7" fmla="*/ 110490 h 1009650"/>
                  <a:gd name="connsiteX8" fmla="*/ 741045 w 2019300"/>
                  <a:gd name="connsiteY8" fmla="*/ 87630 h 1009650"/>
                  <a:gd name="connsiteX9" fmla="*/ 716280 w 2019300"/>
                  <a:gd name="connsiteY9" fmla="*/ 87630 h 1009650"/>
                  <a:gd name="connsiteX10" fmla="*/ 661035 w 2019300"/>
                  <a:gd name="connsiteY10" fmla="*/ 91440 h 1009650"/>
                  <a:gd name="connsiteX11" fmla="*/ 643890 w 2019300"/>
                  <a:gd name="connsiteY11" fmla="*/ 93345 h 1009650"/>
                  <a:gd name="connsiteX12" fmla="*/ 571500 w 2019300"/>
                  <a:gd name="connsiteY12" fmla="*/ 83820 h 1009650"/>
                  <a:gd name="connsiteX13" fmla="*/ 556260 w 2019300"/>
                  <a:gd name="connsiteY13" fmla="*/ 78105 h 1009650"/>
                  <a:gd name="connsiteX14" fmla="*/ 550545 w 2019300"/>
                  <a:gd name="connsiteY14" fmla="*/ 76200 h 1009650"/>
                  <a:gd name="connsiteX15" fmla="*/ 520065 w 2019300"/>
                  <a:gd name="connsiteY15" fmla="*/ 64770 h 1009650"/>
                  <a:gd name="connsiteX16" fmla="*/ 499110 w 2019300"/>
                  <a:gd name="connsiteY16" fmla="*/ 64770 h 1009650"/>
                  <a:gd name="connsiteX17" fmla="*/ 422910 w 2019300"/>
                  <a:gd name="connsiteY17" fmla="*/ 64770 h 1009650"/>
                  <a:gd name="connsiteX18" fmla="*/ 344805 w 2019300"/>
                  <a:gd name="connsiteY18" fmla="*/ 59055 h 1009650"/>
                  <a:gd name="connsiteX19" fmla="*/ 295275 w 2019300"/>
                  <a:gd name="connsiteY19" fmla="*/ 28575 h 1009650"/>
                  <a:gd name="connsiteX20" fmla="*/ 255270 w 2019300"/>
                  <a:gd name="connsiteY20" fmla="*/ 43815 h 1009650"/>
                  <a:gd name="connsiteX21" fmla="*/ 224790 w 2019300"/>
                  <a:gd name="connsiteY21" fmla="*/ 74295 h 1009650"/>
                  <a:gd name="connsiteX22" fmla="*/ 192405 w 2019300"/>
                  <a:gd name="connsiteY22" fmla="*/ 93345 h 1009650"/>
                  <a:gd name="connsiteX23" fmla="*/ 140970 w 2019300"/>
                  <a:gd name="connsiteY23" fmla="*/ 81915 h 1009650"/>
                  <a:gd name="connsiteX24" fmla="*/ 114300 w 2019300"/>
                  <a:gd name="connsiteY24" fmla="*/ 93345 h 1009650"/>
                  <a:gd name="connsiteX25" fmla="*/ 102870 w 2019300"/>
                  <a:gd name="connsiteY25" fmla="*/ 135255 h 1009650"/>
                  <a:gd name="connsiteX26" fmla="*/ 125730 w 2019300"/>
                  <a:gd name="connsiteY26" fmla="*/ 220980 h 1009650"/>
                  <a:gd name="connsiteX27" fmla="*/ 160020 w 2019300"/>
                  <a:gd name="connsiteY27" fmla="*/ 297180 h 1009650"/>
                  <a:gd name="connsiteX28" fmla="*/ 184785 w 2019300"/>
                  <a:gd name="connsiteY28" fmla="*/ 342900 h 1009650"/>
                  <a:gd name="connsiteX29" fmla="*/ 184785 w 2019300"/>
                  <a:gd name="connsiteY29" fmla="*/ 375285 h 1009650"/>
                  <a:gd name="connsiteX30" fmla="*/ 146685 w 2019300"/>
                  <a:gd name="connsiteY30" fmla="*/ 400050 h 1009650"/>
                  <a:gd name="connsiteX31" fmla="*/ 100965 w 2019300"/>
                  <a:gd name="connsiteY31" fmla="*/ 421005 h 1009650"/>
                  <a:gd name="connsiteX32" fmla="*/ 59055 w 2019300"/>
                  <a:gd name="connsiteY32" fmla="*/ 422910 h 1009650"/>
                  <a:gd name="connsiteX33" fmla="*/ 22860 w 2019300"/>
                  <a:gd name="connsiteY33" fmla="*/ 445770 h 1009650"/>
                  <a:gd name="connsiteX34" fmla="*/ 0 w 2019300"/>
                  <a:gd name="connsiteY34" fmla="*/ 464820 h 1009650"/>
                  <a:gd name="connsiteX35" fmla="*/ 26670 w 2019300"/>
                  <a:gd name="connsiteY35" fmla="*/ 497205 h 1009650"/>
                  <a:gd name="connsiteX36" fmla="*/ 57150 w 2019300"/>
                  <a:gd name="connsiteY36" fmla="*/ 571500 h 1009650"/>
                  <a:gd name="connsiteX37" fmla="*/ 57150 w 2019300"/>
                  <a:gd name="connsiteY37" fmla="*/ 605790 h 1009650"/>
                  <a:gd name="connsiteX38" fmla="*/ 40005 w 2019300"/>
                  <a:gd name="connsiteY38" fmla="*/ 641985 h 1009650"/>
                  <a:gd name="connsiteX39" fmla="*/ 3810 w 2019300"/>
                  <a:gd name="connsiteY39" fmla="*/ 659130 h 1009650"/>
                  <a:gd name="connsiteX40" fmla="*/ 15240 w 2019300"/>
                  <a:gd name="connsiteY40" fmla="*/ 699135 h 1009650"/>
                  <a:gd name="connsiteX41" fmla="*/ 60960 w 2019300"/>
                  <a:gd name="connsiteY41" fmla="*/ 693420 h 1009650"/>
                  <a:gd name="connsiteX42" fmla="*/ 102870 w 2019300"/>
                  <a:gd name="connsiteY42" fmla="*/ 649605 h 1009650"/>
                  <a:gd name="connsiteX43" fmla="*/ 177165 w 2019300"/>
                  <a:gd name="connsiteY43" fmla="*/ 607695 h 1009650"/>
                  <a:gd name="connsiteX44" fmla="*/ 228600 w 2019300"/>
                  <a:gd name="connsiteY44" fmla="*/ 586740 h 1009650"/>
                  <a:gd name="connsiteX45" fmla="*/ 278130 w 2019300"/>
                  <a:gd name="connsiteY45" fmla="*/ 596265 h 1009650"/>
                  <a:gd name="connsiteX46" fmla="*/ 287655 w 2019300"/>
                  <a:gd name="connsiteY46" fmla="*/ 638175 h 1009650"/>
                  <a:gd name="connsiteX47" fmla="*/ 312420 w 2019300"/>
                  <a:gd name="connsiteY47" fmla="*/ 655320 h 1009650"/>
                  <a:gd name="connsiteX48" fmla="*/ 360045 w 2019300"/>
                  <a:gd name="connsiteY48" fmla="*/ 647700 h 1009650"/>
                  <a:gd name="connsiteX49" fmla="*/ 384810 w 2019300"/>
                  <a:gd name="connsiteY49" fmla="*/ 628650 h 1009650"/>
                  <a:gd name="connsiteX50" fmla="*/ 401955 w 2019300"/>
                  <a:gd name="connsiteY50" fmla="*/ 628650 h 1009650"/>
                  <a:gd name="connsiteX51" fmla="*/ 415290 w 2019300"/>
                  <a:gd name="connsiteY51" fmla="*/ 649605 h 1009650"/>
                  <a:gd name="connsiteX52" fmla="*/ 447675 w 2019300"/>
                  <a:gd name="connsiteY52" fmla="*/ 659130 h 1009650"/>
                  <a:gd name="connsiteX53" fmla="*/ 481965 w 2019300"/>
                  <a:gd name="connsiteY53" fmla="*/ 640080 h 1009650"/>
                  <a:gd name="connsiteX54" fmla="*/ 502920 w 2019300"/>
                  <a:gd name="connsiteY54" fmla="*/ 605790 h 1009650"/>
                  <a:gd name="connsiteX55" fmla="*/ 558165 w 2019300"/>
                  <a:gd name="connsiteY55" fmla="*/ 609600 h 1009650"/>
                  <a:gd name="connsiteX56" fmla="*/ 607695 w 2019300"/>
                  <a:gd name="connsiteY56" fmla="*/ 628650 h 1009650"/>
                  <a:gd name="connsiteX57" fmla="*/ 619125 w 2019300"/>
                  <a:gd name="connsiteY57" fmla="*/ 672465 h 1009650"/>
                  <a:gd name="connsiteX58" fmla="*/ 645795 w 2019300"/>
                  <a:gd name="connsiteY58" fmla="*/ 699135 h 1009650"/>
                  <a:gd name="connsiteX59" fmla="*/ 689610 w 2019300"/>
                  <a:gd name="connsiteY59" fmla="*/ 672465 h 1009650"/>
                  <a:gd name="connsiteX60" fmla="*/ 721995 w 2019300"/>
                  <a:gd name="connsiteY60" fmla="*/ 653415 h 1009650"/>
                  <a:gd name="connsiteX61" fmla="*/ 758190 w 2019300"/>
                  <a:gd name="connsiteY61" fmla="*/ 680085 h 1009650"/>
                  <a:gd name="connsiteX62" fmla="*/ 796290 w 2019300"/>
                  <a:gd name="connsiteY62" fmla="*/ 676275 h 1009650"/>
                  <a:gd name="connsiteX63" fmla="*/ 811530 w 2019300"/>
                  <a:gd name="connsiteY63" fmla="*/ 662940 h 1009650"/>
                  <a:gd name="connsiteX64" fmla="*/ 857250 w 2019300"/>
                  <a:gd name="connsiteY64" fmla="*/ 674370 h 1009650"/>
                  <a:gd name="connsiteX65" fmla="*/ 899160 w 2019300"/>
                  <a:gd name="connsiteY65" fmla="*/ 706755 h 1009650"/>
                  <a:gd name="connsiteX66" fmla="*/ 906780 w 2019300"/>
                  <a:gd name="connsiteY66" fmla="*/ 727710 h 1009650"/>
                  <a:gd name="connsiteX67" fmla="*/ 904875 w 2019300"/>
                  <a:gd name="connsiteY67" fmla="*/ 762000 h 1009650"/>
                  <a:gd name="connsiteX68" fmla="*/ 935355 w 2019300"/>
                  <a:gd name="connsiteY68" fmla="*/ 786765 h 1009650"/>
                  <a:gd name="connsiteX69" fmla="*/ 973455 w 2019300"/>
                  <a:gd name="connsiteY69" fmla="*/ 784860 h 1009650"/>
                  <a:gd name="connsiteX70" fmla="*/ 1013460 w 2019300"/>
                  <a:gd name="connsiteY70" fmla="*/ 796290 h 1009650"/>
                  <a:gd name="connsiteX71" fmla="*/ 1030605 w 2019300"/>
                  <a:gd name="connsiteY71" fmla="*/ 828675 h 1009650"/>
                  <a:gd name="connsiteX72" fmla="*/ 1055370 w 2019300"/>
                  <a:gd name="connsiteY72" fmla="*/ 882015 h 1009650"/>
                  <a:gd name="connsiteX73" fmla="*/ 1120140 w 2019300"/>
                  <a:gd name="connsiteY73" fmla="*/ 912495 h 1009650"/>
                  <a:gd name="connsiteX74" fmla="*/ 1156335 w 2019300"/>
                  <a:gd name="connsiteY74" fmla="*/ 882015 h 1009650"/>
                  <a:gd name="connsiteX75" fmla="*/ 1163955 w 2019300"/>
                  <a:gd name="connsiteY75" fmla="*/ 840105 h 1009650"/>
                  <a:gd name="connsiteX76" fmla="*/ 1167765 w 2019300"/>
                  <a:gd name="connsiteY76" fmla="*/ 819150 h 1009650"/>
                  <a:gd name="connsiteX77" fmla="*/ 1198245 w 2019300"/>
                  <a:gd name="connsiteY77" fmla="*/ 798195 h 1009650"/>
                  <a:gd name="connsiteX78" fmla="*/ 1223010 w 2019300"/>
                  <a:gd name="connsiteY78" fmla="*/ 788670 h 1009650"/>
                  <a:gd name="connsiteX79" fmla="*/ 1308735 w 2019300"/>
                  <a:gd name="connsiteY79" fmla="*/ 779145 h 1009650"/>
                  <a:gd name="connsiteX80" fmla="*/ 1405890 w 2019300"/>
                  <a:gd name="connsiteY80" fmla="*/ 782955 h 1009650"/>
                  <a:gd name="connsiteX81" fmla="*/ 1419225 w 2019300"/>
                  <a:gd name="connsiteY81" fmla="*/ 777240 h 1009650"/>
                  <a:gd name="connsiteX82" fmla="*/ 1455420 w 2019300"/>
                  <a:gd name="connsiteY82" fmla="*/ 798195 h 1009650"/>
                  <a:gd name="connsiteX83" fmla="*/ 1457325 w 2019300"/>
                  <a:gd name="connsiteY83" fmla="*/ 840105 h 1009650"/>
                  <a:gd name="connsiteX84" fmla="*/ 1442085 w 2019300"/>
                  <a:gd name="connsiteY84" fmla="*/ 885825 h 1009650"/>
                  <a:gd name="connsiteX85" fmla="*/ 1442085 w 2019300"/>
                  <a:gd name="connsiteY85" fmla="*/ 906780 h 1009650"/>
                  <a:gd name="connsiteX86" fmla="*/ 1447800 w 2019300"/>
                  <a:gd name="connsiteY86" fmla="*/ 952500 h 1009650"/>
                  <a:gd name="connsiteX87" fmla="*/ 1468755 w 2019300"/>
                  <a:gd name="connsiteY87" fmla="*/ 1003935 h 1009650"/>
                  <a:gd name="connsiteX88" fmla="*/ 1504950 w 2019300"/>
                  <a:gd name="connsiteY88" fmla="*/ 1009650 h 1009650"/>
                  <a:gd name="connsiteX89" fmla="*/ 1525905 w 2019300"/>
                  <a:gd name="connsiteY89" fmla="*/ 962025 h 1009650"/>
                  <a:gd name="connsiteX90" fmla="*/ 1527810 w 2019300"/>
                  <a:gd name="connsiteY90" fmla="*/ 923925 h 1009650"/>
                  <a:gd name="connsiteX91" fmla="*/ 1550670 w 2019300"/>
                  <a:gd name="connsiteY91" fmla="*/ 882015 h 1009650"/>
                  <a:gd name="connsiteX92" fmla="*/ 1617345 w 2019300"/>
                  <a:gd name="connsiteY92" fmla="*/ 838200 h 1009650"/>
                  <a:gd name="connsiteX93" fmla="*/ 1653540 w 2019300"/>
                  <a:gd name="connsiteY93" fmla="*/ 796290 h 1009650"/>
                  <a:gd name="connsiteX94" fmla="*/ 1668780 w 2019300"/>
                  <a:gd name="connsiteY94" fmla="*/ 750570 h 1009650"/>
                  <a:gd name="connsiteX95" fmla="*/ 1655445 w 2019300"/>
                  <a:gd name="connsiteY95" fmla="*/ 695325 h 1009650"/>
                  <a:gd name="connsiteX96" fmla="*/ 1678305 w 2019300"/>
                  <a:gd name="connsiteY96" fmla="*/ 649605 h 1009650"/>
                  <a:gd name="connsiteX97" fmla="*/ 1706880 w 2019300"/>
                  <a:gd name="connsiteY97" fmla="*/ 588645 h 1009650"/>
                  <a:gd name="connsiteX98" fmla="*/ 1765935 w 2019300"/>
                  <a:gd name="connsiteY98" fmla="*/ 563880 h 1009650"/>
                  <a:gd name="connsiteX99" fmla="*/ 1798320 w 2019300"/>
                  <a:gd name="connsiteY99" fmla="*/ 539115 h 1009650"/>
                  <a:gd name="connsiteX100" fmla="*/ 1809750 w 2019300"/>
                  <a:gd name="connsiteY100" fmla="*/ 491490 h 1009650"/>
                  <a:gd name="connsiteX101" fmla="*/ 1823085 w 2019300"/>
                  <a:gd name="connsiteY101" fmla="*/ 459105 h 1009650"/>
                  <a:gd name="connsiteX102" fmla="*/ 1863090 w 2019300"/>
                  <a:gd name="connsiteY102" fmla="*/ 455295 h 1009650"/>
                  <a:gd name="connsiteX103" fmla="*/ 1903095 w 2019300"/>
                  <a:gd name="connsiteY103" fmla="*/ 449580 h 1009650"/>
                  <a:gd name="connsiteX104" fmla="*/ 1912620 w 2019300"/>
                  <a:gd name="connsiteY104" fmla="*/ 396240 h 1009650"/>
                  <a:gd name="connsiteX105" fmla="*/ 1918335 w 2019300"/>
                  <a:gd name="connsiteY105" fmla="*/ 348615 h 1009650"/>
                  <a:gd name="connsiteX106" fmla="*/ 1965960 w 2019300"/>
                  <a:gd name="connsiteY106" fmla="*/ 287655 h 1009650"/>
                  <a:gd name="connsiteX107" fmla="*/ 2009775 w 2019300"/>
                  <a:gd name="connsiteY107" fmla="*/ 243840 h 1009650"/>
                  <a:gd name="connsiteX108" fmla="*/ 2019300 w 2019300"/>
                  <a:gd name="connsiteY108" fmla="*/ 217170 h 1009650"/>
                  <a:gd name="connsiteX109" fmla="*/ 1983105 w 2019300"/>
                  <a:gd name="connsiteY109" fmla="*/ 182880 h 1009650"/>
                  <a:gd name="connsiteX110" fmla="*/ 1958340 w 2019300"/>
                  <a:gd name="connsiteY110" fmla="*/ 133350 h 1009650"/>
                  <a:gd name="connsiteX111" fmla="*/ 1964055 w 2019300"/>
                  <a:gd name="connsiteY111" fmla="*/ 72390 h 1009650"/>
                  <a:gd name="connsiteX112" fmla="*/ 1967865 w 2019300"/>
                  <a:gd name="connsiteY112" fmla="*/ 26670 h 1009650"/>
                  <a:gd name="connsiteX113" fmla="*/ 1952625 w 2019300"/>
                  <a:gd name="connsiteY113" fmla="*/ 0 h 1009650"/>
                  <a:gd name="connsiteX114" fmla="*/ 1918335 w 2019300"/>
                  <a:gd name="connsiteY114" fmla="*/ 13335 h 1009650"/>
                  <a:gd name="connsiteX115" fmla="*/ 1864995 w 2019300"/>
                  <a:gd name="connsiteY115" fmla="*/ 36195 h 1009650"/>
                  <a:gd name="connsiteX116" fmla="*/ 1811655 w 2019300"/>
                  <a:gd name="connsiteY116" fmla="*/ 40005 h 1009650"/>
                  <a:gd name="connsiteX117" fmla="*/ 1750695 w 2019300"/>
                  <a:gd name="connsiteY117" fmla="*/ 55245 h 1009650"/>
                  <a:gd name="connsiteX118" fmla="*/ 1632585 w 2019300"/>
                  <a:gd name="connsiteY118" fmla="*/ 49530 h 1009650"/>
                  <a:gd name="connsiteX119" fmla="*/ 1514475 w 2019300"/>
                  <a:gd name="connsiteY119" fmla="*/ 43815 h 1009650"/>
                  <a:gd name="connsiteX120" fmla="*/ 1495425 w 2019300"/>
                  <a:gd name="connsiteY120" fmla="*/ 45720 h 1009650"/>
                  <a:gd name="connsiteX121" fmla="*/ 1373505 w 2019300"/>
                  <a:gd name="connsiteY121" fmla="*/ 59055 h 1009650"/>
                  <a:gd name="connsiteX122" fmla="*/ 1312545 w 2019300"/>
                  <a:gd name="connsiteY122" fmla="*/ 55245 h 1009650"/>
                  <a:gd name="connsiteX123" fmla="*/ 1268730 w 2019300"/>
                  <a:gd name="connsiteY123" fmla="*/ 66675 h 1009650"/>
                  <a:gd name="connsiteX124" fmla="*/ 1234440 w 2019300"/>
                  <a:gd name="connsiteY124" fmla="*/ 57150 h 1009650"/>
                  <a:gd name="connsiteX125" fmla="*/ 1163955 w 2019300"/>
                  <a:gd name="connsiteY125" fmla="*/ 24765 h 1009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</a:cxnLst>
                <a:rect l="l" t="t" r="r" b="b"/>
                <a:pathLst>
                  <a:path w="2019300" h="1009650">
                    <a:moveTo>
                      <a:pt x="1163955" y="24765"/>
                    </a:moveTo>
                    <a:lnTo>
                      <a:pt x="1118235" y="43815"/>
                    </a:lnTo>
                    <a:lnTo>
                      <a:pt x="1089660" y="78105"/>
                    </a:lnTo>
                    <a:lnTo>
                      <a:pt x="1057275" y="106680"/>
                    </a:lnTo>
                    <a:lnTo>
                      <a:pt x="1011555" y="118110"/>
                    </a:lnTo>
                    <a:lnTo>
                      <a:pt x="868680" y="120015"/>
                    </a:lnTo>
                    <a:lnTo>
                      <a:pt x="847725" y="120015"/>
                    </a:lnTo>
                    <a:lnTo>
                      <a:pt x="803910" y="110490"/>
                    </a:lnTo>
                    <a:lnTo>
                      <a:pt x="741045" y="87630"/>
                    </a:lnTo>
                    <a:lnTo>
                      <a:pt x="716280" y="87630"/>
                    </a:lnTo>
                    <a:lnTo>
                      <a:pt x="661035" y="91440"/>
                    </a:lnTo>
                    <a:lnTo>
                      <a:pt x="643890" y="93345"/>
                    </a:lnTo>
                    <a:lnTo>
                      <a:pt x="571500" y="83820"/>
                    </a:lnTo>
                    <a:lnTo>
                      <a:pt x="556260" y="78105"/>
                    </a:lnTo>
                    <a:cubicBezTo>
                      <a:pt x="554373" y="77419"/>
                      <a:pt x="550545" y="76200"/>
                      <a:pt x="550545" y="76200"/>
                    </a:cubicBezTo>
                    <a:lnTo>
                      <a:pt x="520065" y="64770"/>
                    </a:lnTo>
                    <a:lnTo>
                      <a:pt x="499110" y="64770"/>
                    </a:lnTo>
                    <a:lnTo>
                      <a:pt x="422910" y="64770"/>
                    </a:lnTo>
                    <a:lnTo>
                      <a:pt x="344805" y="59055"/>
                    </a:lnTo>
                    <a:lnTo>
                      <a:pt x="295275" y="28575"/>
                    </a:lnTo>
                    <a:lnTo>
                      <a:pt x="255270" y="43815"/>
                    </a:lnTo>
                    <a:lnTo>
                      <a:pt x="224790" y="74295"/>
                    </a:lnTo>
                    <a:lnTo>
                      <a:pt x="192405" y="93345"/>
                    </a:lnTo>
                    <a:lnTo>
                      <a:pt x="140970" y="81915"/>
                    </a:lnTo>
                    <a:lnTo>
                      <a:pt x="114300" y="93345"/>
                    </a:lnTo>
                    <a:lnTo>
                      <a:pt x="102870" y="135255"/>
                    </a:lnTo>
                    <a:lnTo>
                      <a:pt x="125730" y="220980"/>
                    </a:lnTo>
                    <a:lnTo>
                      <a:pt x="160020" y="297180"/>
                    </a:lnTo>
                    <a:lnTo>
                      <a:pt x="184785" y="342900"/>
                    </a:lnTo>
                    <a:lnTo>
                      <a:pt x="184785" y="375285"/>
                    </a:lnTo>
                    <a:lnTo>
                      <a:pt x="146685" y="400050"/>
                    </a:lnTo>
                    <a:lnTo>
                      <a:pt x="100965" y="421005"/>
                    </a:lnTo>
                    <a:lnTo>
                      <a:pt x="59055" y="422910"/>
                    </a:lnTo>
                    <a:lnTo>
                      <a:pt x="22860" y="445770"/>
                    </a:lnTo>
                    <a:lnTo>
                      <a:pt x="0" y="464820"/>
                    </a:lnTo>
                    <a:lnTo>
                      <a:pt x="26670" y="497205"/>
                    </a:lnTo>
                    <a:lnTo>
                      <a:pt x="57150" y="571500"/>
                    </a:lnTo>
                    <a:lnTo>
                      <a:pt x="57150" y="605790"/>
                    </a:lnTo>
                    <a:lnTo>
                      <a:pt x="40005" y="641985"/>
                    </a:lnTo>
                    <a:lnTo>
                      <a:pt x="3810" y="659130"/>
                    </a:lnTo>
                    <a:lnTo>
                      <a:pt x="15240" y="699135"/>
                    </a:lnTo>
                    <a:lnTo>
                      <a:pt x="60960" y="693420"/>
                    </a:lnTo>
                    <a:lnTo>
                      <a:pt x="102870" y="649605"/>
                    </a:lnTo>
                    <a:lnTo>
                      <a:pt x="177165" y="607695"/>
                    </a:lnTo>
                    <a:lnTo>
                      <a:pt x="228600" y="586740"/>
                    </a:lnTo>
                    <a:lnTo>
                      <a:pt x="278130" y="596265"/>
                    </a:lnTo>
                    <a:lnTo>
                      <a:pt x="287655" y="638175"/>
                    </a:lnTo>
                    <a:lnTo>
                      <a:pt x="312420" y="655320"/>
                    </a:lnTo>
                    <a:lnTo>
                      <a:pt x="360045" y="647700"/>
                    </a:lnTo>
                    <a:lnTo>
                      <a:pt x="384810" y="628650"/>
                    </a:lnTo>
                    <a:lnTo>
                      <a:pt x="401955" y="628650"/>
                    </a:lnTo>
                    <a:lnTo>
                      <a:pt x="415290" y="649605"/>
                    </a:lnTo>
                    <a:lnTo>
                      <a:pt x="447675" y="659130"/>
                    </a:lnTo>
                    <a:lnTo>
                      <a:pt x="481965" y="640080"/>
                    </a:lnTo>
                    <a:lnTo>
                      <a:pt x="502920" y="605790"/>
                    </a:lnTo>
                    <a:lnTo>
                      <a:pt x="558165" y="609600"/>
                    </a:lnTo>
                    <a:lnTo>
                      <a:pt x="607695" y="628650"/>
                    </a:lnTo>
                    <a:lnTo>
                      <a:pt x="619125" y="672465"/>
                    </a:lnTo>
                    <a:lnTo>
                      <a:pt x="645795" y="699135"/>
                    </a:lnTo>
                    <a:lnTo>
                      <a:pt x="689610" y="672465"/>
                    </a:lnTo>
                    <a:lnTo>
                      <a:pt x="721995" y="653415"/>
                    </a:lnTo>
                    <a:lnTo>
                      <a:pt x="758190" y="680085"/>
                    </a:lnTo>
                    <a:lnTo>
                      <a:pt x="796290" y="676275"/>
                    </a:lnTo>
                    <a:lnTo>
                      <a:pt x="811530" y="662940"/>
                    </a:lnTo>
                    <a:lnTo>
                      <a:pt x="857250" y="674370"/>
                    </a:lnTo>
                    <a:lnTo>
                      <a:pt x="899160" y="706755"/>
                    </a:lnTo>
                    <a:lnTo>
                      <a:pt x="906780" y="727710"/>
                    </a:lnTo>
                    <a:lnTo>
                      <a:pt x="904875" y="762000"/>
                    </a:lnTo>
                    <a:lnTo>
                      <a:pt x="935355" y="786765"/>
                    </a:lnTo>
                    <a:lnTo>
                      <a:pt x="973455" y="784860"/>
                    </a:lnTo>
                    <a:lnTo>
                      <a:pt x="1013460" y="796290"/>
                    </a:lnTo>
                    <a:lnTo>
                      <a:pt x="1030605" y="828675"/>
                    </a:lnTo>
                    <a:lnTo>
                      <a:pt x="1055370" y="882015"/>
                    </a:lnTo>
                    <a:lnTo>
                      <a:pt x="1120140" y="912495"/>
                    </a:lnTo>
                    <a:lnTo>
                      <a:pt x="1156335" y="882015"/>
                    </a:lnTo>
                    <a:lnTo>
                      <a:pt x="1163955" y="840105"/>
                    </a:lnTo>
                    <a:lnTo>
                      <a:pt x="1167765" y="819150"/>
                    </a:lnTo>
                    <a:lnTo>
                      <a:pt x="1198245" y="798195"/>
                    </a:lnTo>
                    <a:cubicBezTo>
                      <a:pt x="1220356" y="788144"/>
                      <a:pt x="1211527" y="788670"/>
                      <a:pt x="1223010" y="788670"/>
                    </a:cubicBezTo>
                    <a:lnTo>
                      <a:pt x="1308735" y="779145"/>
                    </a:lnTo>
                    <a:lnTo>
                      <a:pt x="1405890" y="782955"/>
                    </a:lnTo>
                    <a:lnTo>
                      <a:pt x="1419225" y="777240"/>
                    </a:lnTo>
                    <a:lnTo>
                      <a:pt x="1455420" y="798195"/>
                    </a:lnTo>
                    <a:lnTo>
                      <a:pt x="1457325" y="840105"/>
                    </a:lnTo>
                    <a:lnTo>
                      <a:pt x="1442085" y="885825"/>
                    </a:lnTo>
                    <a:lnTo>
                      <a:pt x="1442085" y="906780"/>
                    </a:lnTo>
                    <a:lnTo>
                      <a:pt x="1447800" y="952500"/>
                    </a:lnTo>
                    <a:lnTo>
                      <a:pt x="1468755" y="1003935"/>
                    </a:lnTo>
                    <a:lnTo>
                      <a:pt x="1504950" y="1009650"/>
                    </a:lnTo>
                    <a:lnTo>
                      <a:pt x="1525905" y="962025"/>
                    </a:lnTo>
                    <a:lnTo>
                      <a:pt x="1527810" y="923925"/>
                    </a:lnTo>
                    <a:lnTo>
                      <a:pt x="1550670" y="882015"/>
                    </a:lnTo>
                    <a:lnTo>
                      <a:pt x="1617345" y="838200"/>
                    </a:lnTo>
                    <a:lnTo>
                      <a:pt x="1653540" y="796290"/>
                    </a:lnTo>
                    <a:lnTo>
                      <a:pt x="1668780" y="750570"/>
                    </a:lnTo>
                    <a:lnTo>
                      <a:pt x="1655445" y="695325"/>
                    </a:lnTo>
                    <a:lnTo>
                      <a:pt x="1678305" y="649605"/>
                    </a:lnTo>
                    <a:lnTo>
                      <a:pt x="1706880" y="588645"/>
                    </a:lnTo>
                    <a:lnTo>
                      <a:pt x="1765935" y="563880"/>
                    </a:lnTo>
                    <a:lnTo>
                      <a:pt x="1798320" y="539115"/>
                    </a:lnTo>
                    <a:lnTo>
                      <a:pt x="1809750" y="491490"/>
                    </a:lnTo>
                    <a:lnTo>
                      <a:pt x="1823085" y="459105"/>
                    </a:lnTo>
                    <a:lnTo>
                      <a:pt x="1863090" y="455295"/>
                    </a:lnTo>
                    <a:lnTo>
                      <a:pt x="1903095" y="449580"/>
                    </a:lnTo>
                    <a:lnTo>
                      <a:pt x="1912620" y="396240"/>
                    </a:lnTo>
                    <a:lnTo>
                      <a:pt x="1918335" y="348615"/>
                    </a:lnTo>
                    <a:lnTo>
                      <a:pt x="1965960" y="287655"/>
                    </a:lnTo>
                    <a:lnTo>
                      <a:pt x="2009775" y="243840"/>
                    </a:lnTo>
                    <a:lnTo>
                      <a:pt x="2019300" y="217170"/>
                    </a:lnTo>
                    <a:lnTo>
                      <a:pt x="1983105" y="182880"/>
                    </a:lnTo>
                    <a:lnTo>
                      <a:pt x="1958340" y="133350"/>
                    </a:lnTo>
                    <a:lnTo>
                      <a:pt x="1964055" y="72390"/>
                    </a:lnTo>
                    <a:lnTo>
                      <a:pt x="1967865" y="26670"/>
                    </a:lnTo>
                    <a:lnTo>
                      <a:pt x="1952625" y="0"/>
                    </a:lnTo>
                    <a:lnTo>
                      <a:pt x="1918335" y="13335"/>
                    </a:lnTo>
                    <a:lnTo>
                      <a:pt x="1864995" y="36195"/>
                    </a:lnTo>
                    <a:lnTo>
                      <a:pt x="1811655" y="40005"/>
                    </a:lnTo>
                    <a:lnTo>
                      <a:pt x="1750695" y="55245"/>
                    </a:lnTo>
                    <a:lnTo>
                      <a:pt x="1632585" y="49530"/>
                    </a:lnTo>
                    <a:lnTo>
                      <a:pt x="1514475" y="43815"/>
                    </a:lnTo>
                    <a:lnTo>
                      <a:pt x="1495425" y="45720"/>
                    </a:lnTo>
                    <a:lnTo>
                      <a:pt x="1373505" y="59055"/>
                    </a:lnTo>
                    <a:lnTo>
                      <a:pt x="1312545" y="55245"/>
                    </a:lnTo>
                    <a:lnTo>
                      <a:pt x="1268730" y="66675"/>
                    </a:lnTo>
                    <a:lnTo>
                      <a:pt x="1234440" y="57150"/>
                    </a:lnTo>
                    <a:lnTo>
                      <a:pt x="1163955" y="24765"/>
                    </a:lnTo>
                    <a:close/>
                  </a:path>
                </a:pathLst>
              </a:custGeom>
              <a:grpFill/>
              <a:ln w="63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 b="1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78" name="그룹 77">
              <a:extLst>
                <a:ext uri="{FF2B5EF4-FFF2-40B4-BE49-F238E27FC236}">
                  <a16:creationId xmlns:a16="http://schemas.microsoft.com/office/drawing/2014/main" id="{785B17CC-12C0-3748-9439-81F93CF82E54}"/>
                </a:ext>
              </a:extLst>
            </p:cNvPr>
            <p:cNvGrpSpPr/>
            <p:nvPr/>
          </p:nvGrpSpPr>
          <p:grpSpPr>
            <a:xfrm>
              <a:off x="219493" y="3011325"/>
              <a:ext cx="4653664" cy="1771853"/>
              <a:chOff x="6096000" y="2763343"/>
              <a:chExt cx="4653664" cy="1771853"/>
            </a:xfrm>
            <a:solidFill>
              <a:srgbClr val="FFD579"/>
            </a:solidFill>
          </p:grpSpPr>
          <p:sp>
            <p:nvSpPr>
              <p:cNvPr id="95" name="강서구">
                <a:extLst>
                  <a:ext uri="{FF2B5EF4-FFF2-40B4-BE49-F238E27FC236}">
                    <a16:creationId xmlns:a16="http://schemas.microsoft.com/office/drawing/2014/main" id="{CE8160BD-B430-7144-B7EE-8283D63C1C95}"/>
                  </a:ext>
                </a:extLst>
              </p:cNvPr>
              <p:cNvSpPr/>
              <p:nvPr/>
            </p:nvSpPr>
            <p:spPr>
              <a:xfrm>
                <a:off x="6096000" y="3310656"/>
                <a:ext cx="1544660" cy="1224540"/>
              </a:xfrm>
              <a:custGeom>
                <a:avLst/>
                <a:gdLst>
                  <a:gd name="connsiteX0" fmla="*/ 2301240 w 3787140"/>
                  <a:gd name="connsiteY0" fmla="*/ 838200 h 3002280"/>
                  <a:gd name="connsiteX1" fmla="*/ 2225040 w 3787140"/>
                  <a:gd name="connsiteY1" fmla="*/ 777240 h 3002280"/>
                  <a:gd name="connsiteX2" fmla="*/ 2106930 w 3787140"/>
                  <a:gd name="connsiteY2" fmla="*/ 723900 h 3002280"/>
                  <a:gd name="connsiteX3" fmla="*/ 2019300 w 3787140"/>
                  <a:gd name="connsiteY3" fmla="*/ 647700 h 3002280"/>
                  <a:gd name="connsiteX4" fmla="*/ 1931670 w 3787140"/>
                  <a:gd name="connsiteY4" fmla="*/ 590550 h 3002280"/>
                  <a:gd name="connsiteX5" fmla="*/ 1859280 w 3787140"/>
                  <a:gd name="connsiteY5" fmla="*/ 548640 h 3002280"/>
                  <a:gd name="connsiteX6" fmla="*/ 1786890 w 3787140"/>
                  <a:gd name="connsiteY6" fmla="*/ 491490 h 3002280"/>
                  <a:gd name="connsiteX7" fmla="*/ 1703070 w 3787140"/>
                  <a:gd name="connsiteY7" fmla="*/ 438150 h 3002280"/>
                  <a:gd name="connsiteX8" fmla="*/ 1604010 w 3787140"/>
                  <a:gd name="connsiteY8" fmla="*/ 373380 h 3002280"/>
                  <a:gd name="connsiteX9" fmla="*/ 1516380 w 3787140"/>
                  <a:gd name="connsiteY9" fmla="*/ 312420 h 3002280"/>
                  <a:gd name="connsiteX10" fmla="*/ 1447800 w 3787140"/>
                  <a:gd name="connsiteY10" fmla="*/ 262890 h 3002280"/>
                  <a:gd name="connsiteX11" fmla="*/ 1383030 w 3787140"/>
                  <a:gd name="connsiteY11" fmla="*/ 220980 h 3002280"/>
                  <a:gd name="connsiteX12" fmla="*/ 1325880 w 3787140"/>
                  <a:gd name="connsiteY12" fmla="*/ 167640 h 3002280"/>
                  <a:gd name="connsiteX13" fmla="*/ 1283970 w 3787140"/>
                  <a:gd name="connsiteY13" fmla="*/ 129540 h 3002280"/>
                  <a:gd name="connsiteX14" fmla="*/ 1184910 w 3787140"/>
                  <a:gd name="connsiteY14" fmla="*/ 83820 h 3002280"/>
                  <a:gd name="connsiteX15" fmla="*/ 1154430 w 3787140"/>
                  <a:gd name="connsiteY15" fmla="*/ 49530 h 3002280"/>
                  <a:gd name="connsiteX16" fmla="*/ 1123950 w 3787140"/>
                  <a:gd name="connsiteY16" fmla="*/ 26670 h 3002280"/>
                  <a:gd name="connsiteX17" fmla="*/ 1078230 w 3787140"/>
                  <a:gd name="connsiteY17" fmla="*/ 0 h 3002280"/>
                  <a:gd name="connsiteX18" fmla="*/ 1055370 w 3787140"/>
                  <a:gd name="connsiteY18" fmla="*/ 22860 h 3002280"/>
                  <a:gd name="connsiteX19" fmla="*/ 1078230 w 3787140"/>
                  <a:gd name="connsiteY19" fmla="*/ 76200 h 3002280"/>
                  <a:gd name="connsiteX20" fmla="*/ 1093470 w 3787140"/>
                  <a:gd name="connsiteY20" fmla="*/ 129540 h 3002280"/>
                  <a:gd name="connsiteX21" fmla="*/ 1108710 w 3787140"/>
                  <a:gd name="connsiteY21" fmla="*/ 175260 h 3002280"/>
                  <a:gd name="connsiteX22" fmla="*/ 1131570 w 3787140"/>
                  <a:gd name="connsiteY22" fmla="*/ 247650 h 3002280"/>
                  <a:gd name="connsiteX23" fmla="*/ 1135380 w 3787140"/>
                  <a:gd name="connsiteY23" fmla="*/ 327660 h 3002280"/>
                  <a:gd name="connsiteX24" fmla="*/ 1120140 w 3787140"/>
                  <a:gd name="connsiteY24" fmla="*/ 419100 h 3002280"/>
                  <a:gd name="connsiteX25" fmla="*/ 1112520 w 3787140"/>
                  <a:gd name="connsiteY25" fmla="*/ 457200 h 3002280"/>
                  <a:gd name="connsiteX26" fmla="*/ 1070610 w 3787140"/>
                  <a:gd name="connsiteY26" fmla="*/ 518160 h 3002280"/>
                  <a:gd name="connsiteX27" fmla="*/ 1043940 w 3787140"/>
                  <a:gd name="connsiteY27" fmla="*/ 571500 h 3002280"/>
                  <a:gd name="connsiteX28" fmla="*/ 1005840 w 3787140"/>
                  <a:gd name="connsiteY28" fmla="*/ 636270 h 3002280"/>
                  <a:gd name="connsiteX29" fmla="*/ 979170 w 3787140"/>
                  <a:gd name="connsiteY29" fmla="*/ 689610 h 3002280"/>
                  <a:gd name="connsiteX30" fmla="*/ 975360 w 3787140"/>
                  <a:gd name="connsiteY30" fmla="*/ 762000 h 3002280"/>
                  <a:gd name="connsiteX31" fmla="*/ 986790 w 3787140"/>
                  <a:gd name="connsiteY31" fmla="*/ 834390 h 3002280"/>
                  <a:gd name="connsiteX32" fmla="*/ 941070 w 3787140"/>
                  <a:gd name="connsiteY32" fmla="*/ 861060 h 3002280"/>
                  <a:gd name="connsiteX33" fmla="*/ 872490 w 3787140"/>
                  <a:gd name="connsiteY33" fmla="*/ 914400 h 3002280"/>
                  <a:gd name="connsiteX34" fmla="*/ 792480 w 3787140"/>
                  <a:gd name="connsiteY34" fmla="*/ 944880 h 3002280"/>
                  <a:gd name="connsiteX35" fmla="*/ 727710 w 3787140"/>
                  <a:gd name="connsiteY35" fmla="*/ 979170 h 3002280"/>
                  <a:gd name="connsiteX36" fmla="*/ 670560 w 3787140"/>
                  <a:gd name="connsiteY36" fmla="*/ 1013460 h 3002280"/>
                  <a:gd name="connsiteX37" fmla="*/ 632460 w 3787140"/>
                  <a:gd name="connsiteY37" fmla="*/ 1059180 h 3002280"/>
                  <a:gd name="connsiteX38" fmla="*/ 601980 w 3787140"/>
                  <a:gd name="connsiteY38" fmla="*/ 1123950 h 3002280"/>
                  <a:gd name="connsiteX39" fmla="*/ 579120 w 3787140"/>
                  <a:gd name="connsiteY39" fmla="*/ 1184910 h 3002280"/>
                  <a:gd name="connsiteX40" fmla="*/ 544830 w 3787140"/>
                  <a:gd name="connsiteY40" fmla="*/ 1242060 h 3002280"/>
                  <a:gd name="connsiteX41" fmla="*/ 480060 w 3787140"/>
                  <a:gd name="connsiteY41" fmla="*/ 1268730 h 3002280"/>
                  <a:gd name="connsiteX42" fmla="*/ 422910 w 3787140"/>
                  <a:gd name="connsiteY42" fmla="*/ 1295400 h 3002280"/>
                  <a:gd name="connsiteX43" fmla="*/ 384810 w 3787140"/>
                  <a:gd name="connsiteY43" fmla="*/ 1310640 h 3002280"/>
                  <a:gd name="connsiteX44" fmla="*/ 358140 w 3787140"/>
                  <a:gd name="connsiteY44" fmla="*/ 1341120 h 3002280"/>
                  <a:gd name="connsiteX45" fmla="*/ 358140 w 3787140"/>
                  <a:gd name="connsiteY45" fmla="*/ 1383030 h 3002280"/>
                  <a:gd name="connsiteX46" fmla="*/ 392430 w 3787140"/>
                  <a:gd name="connsiteY46" fmla="*/ 1409700 h 3002280"/>
                  <a:gd name="connsiteX47" fmla="*/ 403860 w 3787140"/>
                  <a:gd name="connsiteY47" fmla="*/ 1470660 h 3002280"/>
                  <a:gd name="connsiteX48" fmla="*/ 415290 w 3787140"/>
                  <a:gd name="connsiteY48" fmla="*/ 1527810 h 3002280"/>
                  <a:gd name="connsiteX49" fmla="*/ 426720 w 3787140"/>
                  <a:gd name="connsiteY49" fmla="*/ 1565910 h 3002280"/>
                  <a:gd name="connsiteX50" fmla="*/ 426720 w 3787140"/>
                  <a:gd name="connsiteY50" fmla="*/ 1600200 h 3002280"/>
                  <a:gd name="connsiteX51" fmla="*/ 403860 w 3787140"/>
                  <a:gd name="connsiteY51" fmla="*/ 1619250 h 3002280"/>
                  <a:gd name="connsiteX52" fmla="*/ 342900 w 3787140"/>
                  <a:gd name="connsiteY52" fmla="*/ 1645920 h 3002280"/>
                  <a:gd name="connsiteX53" fmla="*/ 281940 w 3787140"/>
                  <a:gd name="connsiteY53" fmla="*/ 1676400 h 3002280"/>
                  <a:gd name="connsiteX54" fmla="*/ 152400 w 3787140"/>
                  <a:gd name="connsiteY54" fmla="*/ 1733550 h 3002280"/>
                  <a:gd name="connsiteX55" fmla="*/ 64770 w 3787140"/>
                  <a:gd name="connsiteY55" fmla="*/ 1786890 h 3002280"/>
                  <a:gd name="connsiteX56" fmla="*/ 22860 w 3787140"/>
                  <a:gd name="connsiteY56" fmla="*/ 1805940 h 3002280"/>
                  <a:gd name="connsiteX57" fmla="*/ 0 w 3787140"/>
                  <a:gd name="connsiteY57" fmla="*/ 1847850 h 3002280"/>
                  <a:gd name="connsiteX58" fmla="*/ 11430 w 3787140"/>
                  <a:gd name="connsiteY58" fmla="*/ 1878330 h 3002280"/>
                  <a:gd name="connsiteX59" fmla="*/ 30480 w 3787140"/>
                  <a:gd name="connsiteY59" fmla="*/ 1897380 h 3002280"/>
                  <a:gd name="connsiteX60" fmla="*/ 45720 w 3787140"/>
                  <a:gd name="connsiteY60" fmla="*/ 1965960 h 3002280"/>
                  <a:gd name="connsiteX61" fmla="*/ 53340 w 3787140"/>
                  <a:gd name="connsiteY61" fmla="*/ 2045970 h 3002280"/>
                  <a:gd name="connsiteX62" fmla="*/ 91440 w 3787140"/>
                  <a:gd name="connsiteY62" fmla="*/ 2110740 h 3002280"/>
                  <a:gd name="connsiteX63" fmla="*/ 182880 w 3787140"/>
                  <a:gd name="connsiteY63" fmla="*/ 2133600 h 3002280"/>
                  <a:gd name="connsiteX64" fmla="*/ 278130 w 3787140"/>
                  <a:gd name="connsiteY64" fmla="*/ 2129790 h 3002280"/>
                  <a:gd name="connsiteX65" fmla="*/ 422910 w 3787140"/>
                  <a:gd name="connsiteY65" fmla="*/ 2145030 h 3002280"/>
                  <a:gd name="connsiteX66" fmla="*/ 495300 w 3787140"/>
                  <a:gd name="connsiteY66" fmla="*/ 2167890 h 3002280"/>
                  <a:gd name="connsiteX67" fmla="*/ 560070 w 3787140"/>
                  <a:gd name="connsiteY67" fmla="*/ 2164080 h 3002280"/>
                  <a:gd name="connsiteX68" fmla="*/ 624840 w 3787140"/>
                  <a:gd name="connsiteY68" fmla="*/ 2171700 h 3002280"/>
                  <a:gd name="connsiteX69" fmla="*/ 712470 w 3787140"/>
                  <a:gd name="connsiteY69" fmla="*/ 2217420 h 3002280"/>
                  <a:gd name="connsiteX70" fmla="*/ 803910 w 3787140"/>
                  <a:gd name="connsiteY70" fmla="*/ 2251710 h 3002280"/>
                  <a:gd name="connsiteX71" fmla="*/ 899160 w 3787140"/>
                  <a:gd name="connsiteY71" fmla="*/ 2282190 h 3002280"/>
                  <a:gd name="connsiteX72" fmla="*/ 982980 w 3787140"/>
                  <a:gd name="connsiteY72" fmla="*/ 2308860 h 3002280"/>
                  <a:gd name="connsiteX73" fmla="*/ 1024890 w 3787140"/>
                  <a:gd name="connsiteY73" fmla="*/ 2327910 h 3002280"/>
                  <a:gd name="connsiteX74" fmla="*/ 1051560 w 3787140"/>
                  <a:gd name="connsiteY74" fmla="*/ 2366010 h 3002280"/>
                  <a:gd name="connsiteX75" fmla="*/ 1062990 w 3787140"/>
                  <a:gd name="connsiteY75" fmla="*/ 2419350 h 3002280"/>
                  <a:gd name="connsiteX76" fmla="*/ 1055370 w 3787140"/>
                  <a:gd name="connsiteY76" fmla="*/ 2484120 h 3002280"/>
                  <a:gd name="connsiteX77" fmla="*/ 1047750 w 3787140"/>
                  <a:gd name="connsiteY77" fmla="*/ 2548890 h 3002280"/>
                  <a:gd name="connsiteX78" fmla="*/ 1070610 w 3787140"/>
                  <a:gd name="connsiteY78" fmla="*/ 2571750 h 3002280"/>
                  <a:gd name="connsiteX79" fmla="*/ 1112520 w 3787140"/>
                  <a:gd name="connsiteY79" fmla="*/ 2518410 h 3002280"/>
                  <a:gd name="connsiteX80" fmla="*/ 1226820 w 3787140"/>
                  <a:gd name="connsiteY80" fmla="*/ 2453640 h 3002280"/>
                  <a:gd name="connsiteX81" fmla="*/ 1272540 w 3787140"/>
                  <a:gd name="connsiteY81" fmla="*/ 2404110 h 3002280"/>
                  <a:gd name="connsiteX82" fmla="*/ 1310640 w 3787140"/>
                  <a:gd name="connsiteY82" fmla="*/ 2373630 h 3002280"/>
                  <a:gd name="connsiteX83" fmla="*/ 1348740 w 3787140"/>
                  <a:gd name="connsiteY83" fmla="*/ 2350770 h 3002280"/>
                  <a:gd name="connsiteX84" fmla="*/ 1386840 w 3787140"/>
                  <a:gd name="connsiteY84" fmla="*/ 2343150 h 3002280"/>
                  <a:gd name="connsiteX85" fmla="*/ 1432560 w 3787140"/>
                  <a:gd name="connsiteY85" fmla="*/ 2335530 h 3002280"/>
                  <a:gd name="connsiteX86" fmla="*/ 1482090 w 3787140"/>
                  <a:gd name="connsiteY86" fmla="*/ 2335530 h 3002280"/>
                  <a:gd name="connsiteX87" fmla="*/ 1565910 w 3787140"/>
                  <a:gd name="connsiteY87" fmla="*/ 2339340 h 3002280"/>
                  <a:gd name="connsiteX88" fmla="*/ 1630680 w 3787140"/>
                  <a:gd name="connsiteY88" fmla="*/ 2343150 h 3002280"/>
                  <a:gd name="connsiteX89" fmla="*/ 1760220 w 3787140"/>
                  <a:gd name="connsiteY89" fmla="*/ 2331720 h 3002280"/>
                  <a:gd name="connsiteX90" fmla="*/ 1832610 w 3787140"/>
                  <a:gd name="connsiteY90" fmla="*/ 2339340 h 3002280"/>
                  <a:gd name="connsiteX91" fmla="*/ 1840230 w 3787140"/>
                  <a:gd name="connsiteY91" fmla="*/ 2373630 h 3002280"/>
                  <a:gd name="connsiteX92" fmla="*/ 1866900 w 3787140"/>
                  <a:gd name="connsiteY92" fmla="*/ 2396490 h 3002280"/>
                  <a:gd name="connsiteX93" fmla="*/ 1866900 w 3787140"/>
                  <a:gd name="connsiteY93" fmla="*/ 2396490 h 3002280"/>
                  <a:gd name="connsiteX94" fmla="*/ 1931670 w 3787140"/>
                  <a:gd name="connsiteY94" fmla="*/ 2381250 h 3002280"/>
                  <a:gd name="connsiteX95" fmla="*/ 1981200 w 3787140"/>
                  <a:gd name="connsiteY95" fmla="*/ 2400300 h 3002280"/>
                  <a:gd name="connsiteX96" fmla="*/ 2026920 w 3787140"/>
                  <a:gd name="connsiteY96" fmla="*/ 2381250 h 3002280"/>
                  <a:gd name="connsiteX97" fmla="*/ 2011680 w 3787140"/>
                  <a:gd name="connsiteY97" fmla="*/ 2339340 h 3002280"/>
                  <a:gd name="connsiteX98" fmla="*/ 2023110 w 3787140"/>
                  <a:gd name="connsiteY98" fmla="*/ 2259330 h 3002280"/>
                  <a:gd name="connsiteX99" fmla="*/ 2045970 w 3787140"/>
                  <a:gd name="connsiteY99" fmla="*/ 2209800 h 3002280"/>
                  <a:gd name="connsiteX100" fmla="*/ 2095500 w 3787140"/>
                  <a:gd name="connsiteY100" fmla="*/ 2167890 h 3002280"/>
                  <a:gd name="connsiteX101" fmla="*/ 2129790 w 3787140"/>
                  <a:gd name="connsiteY101" fmla="*/ 2110740 h 3002280"/>
                  <a:gd name="connsiteX102" fmla="*/ 2175510 w 3787140"/>
                  <a:gd name="connsiteY102" fmla="*/ 2110740 h 3002280"/>
                  <a:gd name="connsiteX103" fmla="*/ 2213610 w 3787140"/>
                  <a:gd name="connsiteY103" fmla="*/ 2148840 h 3002280"/>
                  <a:gd name="connsiteX104" fmla="*/ 2255520 w 3787140"/>
                  <a:gd name="connsiteY104" fmla="*/ 2194560 h 3002280"/>
                  <a:gd name="connsiteX105" fmla="*/ 2259330 w 3787140"/>
                  <a:gd name="connsiteY105" fmla="*/ 2240280 h 3002280"/>
                  <a:gd name="connsiteX106" fmla="*/ 2244090 w 3787140"/>
                  <a:gd name="connsiteY106" fmla="*/ 2274570 h 3002280"/>
                  <a:gd name="connsiteX107" fmla="*/ 2225040 w 3787140"/>
                  <a:gd name="connsiteY107" fmla="*/ 2289810 h 3002280"/>
                  <a:gd name="connsiteX108" fmla="*/ 2217420 w 3787140"/>
                  <a:gd name="connsiteY108" fmla="*/ 2331720 h 3002280"/>
                  <a:gd name="connsiteX109" fmla="*/ 2247900 w 3787140"/>
                  <a:gd name="connsiteY109" fmla="*/ 2339340 h 3002280"/>
                  <a:gd name="connsiteX110" fmla="*/ 2274570 w 3787140"/>
                  <a:gd name="connsiteY110" fmla="*/ 2324100 h 3002280"/>
                  <a:gd name="connsiteX111" fmla="*/ 2312670 w 3787140"/>
                  <a:gd name="connsiteY111" fmla="*/ 2339340 h 3002280"/>
                  <a:gd name="connsiteX112" fmla="*/ 2331720 w 3787140"/>
                  <a:gd name="connsiteY112" fmla="*/ 2385060 h 3002280"/>
                  <a:gd name="connsiteX113" fmla="*/ 2362200 w 3787140"/>
                  <a:gd name="connsiteY113" fmla="*/ 2392680 h 3002280"/>
                  <a:gd name="connsiteX114" fmla="*/ 2366010 w 3787140"/>
                  <a:gd name="connsiteY114" fmla="*/ 2426970 h 3002280"/>
                  <a:gd name="connsiteX115" fmla="*/ 2385060 w 3787140"/>
                  <a:gd name="connsiteY115" fmla="*/ 2472690 h 3002280"/>
                  <a:gd name="connsiteX116" fmla="*/ 2385060 w 3787140"/>
                  <a:gd name="connsiteY116" fmla="*/ 2503170 h 3002280"/>
                  <a:gd name="connsiteX117" fmla="*/ 2373630 w 3787140"/>
                  <a:gd name="connsiteY117" fmla="*/ 2548890 h 3002280"/>
                  <a:gd name="connsiteX118" fmla="*/ 2346960 w 3787140"/>
                  <a:gd name="connsiteY118" fmla="*/ 2571750 h 3002280"/>
                  <a:gd name="connsiteX119" fmla="*/ 2346960 w 3787140"/>
                  <a:gd name="connsiteY119" fmla="*/ 2621280 h 3002280"/>
                  <a:gd name="connsiteX120" fmla="*/ 2369820 w 3787140"/>
                  <a:gd name="connsiteY120" fmla="*/ 2667000 h 3002280"/>
                  <a:gd name="connsiteX121" fmla="*/ 2404110 w 3787140"/>
                  <a:gd name="connsiteY121" fmla="*/ 2705100 h 3002280"/>
                  <a:gd name="connsiteX122" fmla="*/ 2423160 w 3787140"/>
                  <a:gd name="connsiteY122" fmla="*/ 2758440 h 3002280"/>
                  <a:gd name="connsiteX123" fmla="*/ 2461260 w 3787140"/>
                  <a:gd name="connsiteY123" fmla="*/ 2785110 h 3002280"/>
                  <a:gd name="connsiteX124" fmla="*/ 2491740 w 3787140"/>
                  <a:gd name="connsiteY124" fmla="*/ 2891790 h 3002280"/>
                  <a:gd name="connsiteX125" fmla="*/ 2514600 w 3787140"/>
                  <a:gd name="connsiteY125" fmla="*/ 2948940 h 3002280"/>
                  <a:gd name="connsiteX126" fmla="*/ 2545080 w 3787140"/>
                  <a:gd name="connsiteY126" fmla="*/ 2975610 h 3002280"/>
                  <a:gd name="connsiteX127" fmla="*/ 2606040 w 3787140"/>
                  <a:gd name="connsiteY127" fmla="*/ 2990850 h 3002280"/>
                  <a:gd name="connsiteX128" fmla="*/ 2647950 w 3787140"/>
                  <a:gd name="connsiteY128" fmla="*/ 3002280 h 3002280"/>
                  <a:gd name="connsiteX129" fmla="*/ 2701290 w 3787140"/>
                  <a:gd name="connsiteY129" fmla="*/ 2975610 h 3002280"/>
                  <a:gd name="connsiteX130" fmla="*/ 2739390 w 3787140"/>
                  <a:gd name="connsiteY130" fmla="*/ 2937510 h 3002280"/>
                  <a:gd name="connsiteX131" fmla="*/ 2842260 w 3787140"/>
                  <a:gd name="connsiteY131" fmla="*/ 2891790 h 3002280"/>
                  <a:gd name="connsiteX132" fmla="*/ 2914650 w 3787140"/>
                  <a:gd name="connsiteY132" fmla="*/ 2868930 h 3002280"/>
                  <a:gd name="connsiteX133" fmla="*/ 2967990 w 3787140"/>
                  <a:gd name="connsiteY133" fmla="*/ 2861310 h 3002280"/>
                  <a:gd name="connsiteX134" fmla="*/ 3028950 w 3787140"/>
                  <a:gd name="connsiteY134" fmla="*/ 2838450 h 3002280"/>
                  <a:gd name="connsiteX135" fmla="*/ 3078480 w 3787140"/>
                  <a:gd name="connsiteY135" fmla="*/ 2827020 h 3002280"/>
                  <a:gd name="connsiteX136" fmla="*/ 3116580 w 3787140"/>
                  <a:gd name="connsiteY136" fmla="*/ 2827020 h 3002280"/>
                  <a:gd name="connsiteX137" fmla="*/ 3177540 w 3787140"/>
                  <a:gd name="connsiteY137" fmla="*/ 2811780 h 3002280"/>
                  <a:gd name="connsiteX138" fmla="*/ 3215640 w 3787140"/>
                  <a:gd name="connsiteY138" fmla="*/ 2830830 h 3002280"/>
                  <a:gd name="connsiteX139" fmla="*/ 3227070 w 3787140"/>
                  <a:gd name="connsiteY139" fmla="*/ 2800350 h 3002280"/>
                  <a:gd name="connsiteX140" fmla="*/ 3215640 w 3787140"/>
                  <a:gd name="connsiteY140" fmla="*/ 2720340 h 3002280"/>
                  <a:gd name="connsiteX141" fmla="*/ 3227070 w 3787140"/>
                  <a:gd name="connsiteY141" fmla="*/ 2606040 h 3002280"/>
                  <a:gd name="connsiteX142" fmla="*/ 3230880 w 3787140"/>
                  <a:gd name="connsiteY142" fmla="*/ 2548890 h 3002280"/>
                  <a:gd name="connsiteX143" fmla="*/ 3246120 w 3787140"/>
                  <a:gd name="connsiteY143" fmla="*/ 2518410 h 3002280"/>
                  <a:gd name="connsiteX144" fmla="*/ 3238500 w 3787140"/>
                  <a:gd name="connsiteY144" fmla="*/ 2465070 h 3002280"/>
                  <a:gd name="connsiteX145" fmla="*/ 3249930 w 3787140"/>
                  <a:gd name="connsiteY145" fmla="*/ 2426970 h 3002280"/>
                  <a:gd name="connsiteX146" fmla="*/ 3280410 w 3787140"/>
                  <a:gd name="connsiteY146" fmla="*/ 2407920 h 3002280"/>
                  <a:gd name="connsiteX147" fmla="*/ 3272790 w 3787140"/>
                  <a:gd name="connsiteY147" fmla="*/ 2373630 h 3002280"/>
                  <a:gd name="connsiteX148" fmla="*/ 3238500 w 3787140"/>
                  <a:gd name="connsiteY148" fmla="*/ 2362200 h 3002280"/>
                  <a:gd name="connsiteX149" fmla="*/ 3208020 w 3787140"/>
                  <a:gd name="connsiteY149" fmla="*/ 2331720 h 3002280"/>
                  <a:gd name="connsiteX150" fmla="*/ 3208020 w 3787140"/>
                  <a:gd name="connsiteY150" fmla="*/ 2259330 h 3002280"/>
                  <a:gd name="connsiteX151" fmla="*/ 3215640 w 3787140"/>
                  <a:gd name="connsiteY151" fmla="*/ 2175510 h 3002280"/>
                  <a:gd name="connsiteX152" fmla="*/ 3215640 w 3787140"/>
                  <a:gd name="connsiteY152" fmla="*/ 2095500 h 3002280"/>
                  <a:gd name="connsiteX153" fmla="*/ 3204210 w 3787140"/>
                  <a:gd name="connsiteY153" fmla="*/ 2030730 h 3002280"/>
                  <a:gd name="connsiteX154" fmla="*/ 3204210 w 3787140"/>
                  <a:gd name="connsiteY154" fmla="*/ 1973580 h 3002280"/>
                  <a:gd name="connsiteX155" fmla="*/ 3208020 w 3787140"/>
                  <a:gd name="connsiteY155" fmla="*/ 1931670 h 3002280"/>
                  <a:gd name="connsiteX156" fmla="*/ 3234690 w 3787140"/>
                  <a:gd name="connsiteY156" fmla="*/ 1908810 h 3002280"/>
                  <a:gd name="connsiteX157" fmla="*/ 3295650 w 3787140"/>
                  <a:gd name="connsiteY157" fmla="*/ 1927860 h 3002280"/>
                  <a:gd name="connsiteX158" fmla="*/ 3360420 w 3787140"/>
                  <a:gd name="connsiteY158" fmla="*/ 1988820 h 3002280"/>
                  <a:gd name="connsiteX159" fmla="*/ 3406140 w 3787140"/>
                  <a:gd name="connsiteY159" fmla="*/ 2042160 h 3002280"/>
                  <a:gd name="connsiteX160" fmla="*/ 3429000 w 3787140"/>
                  <a:gd name="connsiteY160" fmla="*/ 2049780 h 3002280"/>
                  <a:gd name="connsiteX161" fmla="*/ 3467100 w 3787140"/>
                  <a:gd name="connsiteY161" fmla="*/ 2057400 h 3002280"/>
                  <a:gd name="connsiteX162" fmla="*/ 3486150 w 3787140"/>
                  <a:gd name="connsiteY162" fmla="*/ 2087880 h 3002280"/>
                  <a:gd name="connsiteX163" fmla="*/ 3528060 w 3787140"/>
                  <a:gd name="connsiteY163" fmla="*/ 2118360 h 3002280"/>
                  <a:gd name="connsiteX164" fmla="*/ 3604260 w 3787140"/>
                  <a:gd name="connsiteY164" fmla="*/ 2141220 h 3002280"/>
                  <a:gd name="connsiteX165" fmla="*/ 3688080 w 3787140"/>
                  <a:gd name="connsiteY165" fmla="*/ 2145030 h 3002280"/>
                  <a:gd name="connsiteX166" fmla="*/ 3707130 w 3787140"/>
                  <a:gd name="connsiteY166" fmla="*/ 2125980 h 3002280"/>
                  <a:gd name="connsiteX167" fmla="*/ 3764280 w 3787140"/>
                  <a:gd name="connsiteY167" fmla="*/ 2141220 h 3002280"/>
                  <a:gd name="connsiteX168" fmla="*/ 3787140 w 3787140"/>
                  <a:gd name="connsiteY168" fmla="*/ 2129790 h 3002280"/>
                  <a:gd name="connsiteX169" fmla="*/ 3783330 w 3787140"/>
                  <a:gd name="connsiteY169" fmla="*/ 2099310 h 3002280"/>
                  <a:gd name="connsiteX170" fmla="*/ 3768090 w 3787140"/>
                  <a:gd name="connsiteY170" fmla="*/ 2068830 h 3002280"/>
                  <a:gd name="connsiteX171" fmla="*/ 3745230 w 3787140"/>
                  <a:gd name="connsiteY171" fmla="*/ 2007870 h 3002280"/>
                  <a:gd name="connsiteX172" fmla="*/ 3729990 w 3787140"/>
                  <a:gd name="connsiteY172" fmla="*/ 1988820 h 3002280"/>
                  <a:gd name="connsiteX173" fmla="*/ 3722370 w 3787140"/>
                  <a:gd name="connsiteY173" fmla="*/ 1935480 h 3002280"/>
                  <a:gd name="connsiteX174" fmla="*/ 3726180 w 3787140"/>
                  <a:gd name="connsiteY174" fmla="*/ 1893570 h 3002280"/>
                  <a:gd name="connsiteX175" fmla="*/ 3722370 w 3787140"/>
                  <a:gd name="connsiteY175" fmla="*/ 1855470 h 3002280"/>
                  <a:gd name="connsiteX176" fmla="*/ 3699510 w 3787140"/>
                  <a:gd name="connsiteY176" fmla="*/ 1851660 h 3002280"/>
                  <a:gd name="connsiteX177" fmla="*/ 3646170 w 3787140"/>
                  <a:gd name="connsiteY177" fmla="*/ 1832610 h 3002280"/>
                  <a:gd name="connsiteX178" fmla="*/ 3592830 w 3787140"/>
                  <a:gd name="connsiteY178" fmla="*/ 1817370 h 3002280"/>
                  <a:gd name="connsiteX179" fmla="*/ 3520440 w 3787140"/>
                  <a:gd name="connsiteY179" fmla="*/ 1752600 h 3002280"/>
                  <a:gd name="connsiteX180" fmla="*/ 3478530 w 3787140"/>
                  <a:gd name="connsiteY180" fmla="*/ 1699260 h 3002280"/>
                  <a:gd name="connsiteX181" fmla="*/ 3413760 w 3787140"/>
                  <a:gd name="connsiteY181" fmla="*/ 1642110 h 3002280"/>
                  <a:gd name="connsiteX182" fmla="*/ 3364230 w 3787140"/>
                  <a:gd name="connsiteY182" fmla="*/ 1565910 h 3002280"/>
                  <a:gd name="connsiteX183" fmla="*/ 3322320 w 3787140"/>
                  <a:gd name="connsiteY183" fmla="*/ 1508760 h 3002280"/>
                  <a:gd name="connsiteX184" fmla="*/ 3181350 w 3787140"/>
                  <a:gd name="connsiteY184" fmla="*/ 1428750 h 3002280"/>
                  <a:gd name="connsiteX185" fmla="*/ 3089910 w 3787140"/>
                  <a:gd name="connsiteY185" fmla="*/ 1375410 h 3002280"/>
                  <a:gd name="connsiteX186" fmla="*/ 2998470 w 3787140"/>
                  <a:gd name="connsiteY186" fmla="*/ 1299210 h 3002280"/>
                  <a:gd name="connsiteX187" fmla="*/ 2895600 w 3787140"/>
                  <a:gd name="connsiteY187" fmla="*/ 1242060 h 3002280"/>
                  <a:gd name="connsiteX188" fmla="*/ 2811780 w 3787140"/>
                  <a:gd name="connsiteY188" fmla="*/ 1169670 h 3002280"/>
                  <a:gd name="connsiteX189" fmla="*/ 2743200 w 3787140"/>
                  <a:gd name="connsiteY189" fmla="*/ 1123950 h 3002280"/>
                  <a:gd name="connsiteX190" fmla="*/ 2663190 w 3787140"/>
                  <a:gd name="connsiteY190" fmla="*/ 1085850 h 3002280"/>
                  <a:gd name="connsiteX191" fmla="*/ 2586990 w 3787140"/>
                  <a:gd name="connsiteY191" fmla="*/ 1017270 h 3002280"/>
                  <a:gd name="connsiteX192" fmla="*/ 2495550 w 3787140"/>
                  <a:gd name="connsiteY192" fmla="*/ 971550 h 3002280"/>
                  <a:gd name="connsiteX193" fmla="*/ 2426970 w 3787140"/>
                  <a:gd name="connsiteY193" fmla="*/ 906780 h 3002280"/>
                  <a:gd name="connsiteX194" fmla="*/ 2381250 w 3787140"/>
                  <a:gd name="connsiteY194" fmla="*/ 880110 h 3002280"/>
                  <a:gd name="connsiteX195" fmla="*/ 2301240 w 3787140"/>
                  <a:gd name="connsiteY195" fmla="*/ 838200 h 30022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</a:cxnLst>
                <a:rect l="l" t="t" r="r" b="b"/>
                <a:pathLst>
                  <a:path w="3787140" h="3002280">
                    <a:moveTo>
                      <a:pt x="2301240" y="838200"/>
                    </a:moveTo>
                    <a:lnTo>
                      <a:pt x="2225040" y="777240"/>
                    </a:lnTo>
                    <a:lnTo>
                      <a:pt x="2106930" y="723900"/>
                    </a:lnTo>
                    <a:lnTo>
                      <a:pt x="2019300" y="647700"/>
                    </a:lnTo>
                    <a:lnTo>
                      <a:pt x="1931670" y="590550"/>
                    </a:lnTo>
                    <a:lnTo>
                      <a:pt x="1859280" y="548640"/>
                    </a:lnTo>
                    <a:lnTo>
                      <a:pt x="1786890" y="491490"/>
                    </a:lnTo>
                    <a:lnTo>
                      <a:pt x="1703070" y="438150"/>
                    </a:lnTo>
                    <a:lnTo>
                      <a:pt x="1604010" y="373380"/>
                    </a:lnTo>
                    <a:lnTo>
                      <a:pt x="1516380" y="312420"/>
                    </a:lnTo>
                    <a:lnTo>
                      <a:pt x="1447800" y="262890"/>
                    </a:lnTo>
                    <a:lnTo>
                      <a:pt x="1383030" y="220980"/>
                    </a:lnTo>
                    <a:lnTo>
                      <a:pt x="1325880" y="167640"/>
                    </a:lnTo>
                    <a:lnTo>
                      <a:pt x="1283970" y="129540"/>
                    </a:lnTo>
                    <a:lnTo>
                      <a:pt x="1184910" y="83820"/>
                    </a:lnTo>
                    <a:lnTo>
                      <a:pt x="1154430" y="49530"/>
                    </a:lnTo>
                    <a:lnTo>
                      <a:pt x="1123950" y="26670"/>
                    </a:lnTo>
                    <a:lnTo>
                      <a:pt x="1078230" y="0"/>
                    </a:lnTo>
                    <a:lnTo>
                      <a:pt x="1055370" y="22860"/>
                    </a:lnTo>
                    <a:lnTo>
                      <a:pt x="1078230" y="76200"/>
                    </a:lnTo>
                    <a:lnTo>
                      <a:pt x="1093470" y="129540"/>
                    </a:lnTo>
                    <a:lnTo>
                      <a:pt x="1108710" y="175260"/>
                    </a:lnTo>
                    <a:lnTo>
                      <a:pt x="1131570" y="247650"/>
                    </a:lnTo>
                    <a:lnTo>
                      <a:pt x="1135380" y="327660"/>
                    </a:lnTo>
                    <a:lnTo>
                      <a:pt x="1120140" y="419100"/>
                    </a:lnTo>
                    <a:lnTo>
                      <a:pt x="1112520" y="457200"/>
                    </a:lnTo>
                    <a:lnTo>
                      <a:pt x="1070610" y="518160"/>
                    </a:lnTo>
                    <a:lnTo>
                      <a:pt x="1043940" y="571500"/>
                    </a:lnTo>
                    <a:lnTo>
                      <a:pt x="1005840" y="636270"/>
                    </a:lnTo>
                    <a:lnTo>
                      <a:pt x="979170" y="689610"/>
                    </a:lnTo>
                    <a:lnTo>
                      <a:pt x="975360" y="762000"/>
                    </a:lnTo>
                    <a:lnTo>
                      <a:pt x="986790" y="834390"/>
                    </a:lnTo>
                    <a:lnTo>
                      <a:pt x="941070" y="861060"/>
                    </a:lnTo>
                    <a:lnTo>
                      <a:pt x="872490" y="914400"/>
                    </a:lnTo>
                    <a:lnTo>
                      <a:pt x="792480" y="944880"/>
                    </a:lnTo>
                    <a:lnTo>
                      <a:pt x="727710" y="979170"/>
                    </a:lnTo>
                    <a:lnTo>
                      <a:pt x="670560" y="1013460"/>
                    </a:lnTo>
                    <a:lnTo>
                      <a:pt x="632460" y="1059180"/>
                    </a:lnTo>
                    <a:lnTo>
                      <a:pt x="601980" y="1123950"/>
                    </a:lnTo>
                    <a:lnTo>
                      <a:pt x="579120" y="1184910"/>
                    </a:lnTo>
                    <a:lnTo>
                      <a:pt x="544830" y="1242060"/>
                    </a:lnTo>
                    <a:lnTo>
                      <a:pt x="480060" y="1268730"/>
                    </a:lnTo>
                    <a:lnTo>
                      <a:pt x="422910" y="1295400"/>
                    </a:lnTo>
                    <a:lnTo>
                      <a:pt x="384810" y="1310640"/>
                    </a:lnTo>
                    <a:lnTo>
                      <a:pt x="358140" y="1341120"/>
                    </a:lnTo>
                    <a:lnTo>
                      <a:pt x="358140" y="1383030"/>
                    </a:lnTo>
                    <a:lnTo>
                      <a:pt x="392430" y="1409700"/>
                    </a:lnTo>
                    <a:lnTo>
                      <a:pt x="403860" y="1470660"/>
                    </a:lnTo>
                    <a:lnTo>
                      <a:pt x="415290" y="1527810"/>
                    </a:lnTo>
                    <a:lnTo>
                      <a:pt x="426720" y="1565910"/>
                    </a:lnTo>
                    <a:lnTo>
                      <a:pt x="426720" y="1600200"/>
                    </a:lnTo>
                    <a:lnTo>
                      <a:pt x="403860" y="1619250"/>
                    </a:lnTo>
                    <a:lnTo>
                      <a:pt x="342900" y="1645920"/>
                    </a:lnTo>
                    <a:lnTo>
                      <a:pt x="281940" y="1676400"/>
                    </a:lnTo>
                    <a:lnTo>
                      <a:pt x="152400" y="1733550"/>
                    </a:lnTo>
                    <a:lnTo>
                      <a:pt x="64770" y="1786890"/>
                    </a:lnTo>
                    <a:lnTo>
                      <a:pt x="22860" y="1805940"/>
                    </a:lnTo>
                    <a:lnTo>
                      <a:pt x="0" y="1847850"/>
                    </a:lnTo>
                    <a:lnTo>
                      <a:pt x="11430" y="1878330"/>
                    </a:lnTo>
                    <a:lnTo>
                      <a:pt x="30480" y="1897380"/>
                    </a:lnTo>
                    <a:lnTo>
                      <a:pt x="45720" y="1965960"/>
                    </a:lnTo>
                    <a:lnTo>
                      <a:pt x="53340" y="2045970"/>
                    </a:lnTo>
                    <a:lnTo>
                      <a:pt x="91440" y="2110740"/>
                    </a:lnTo>
                    <a:lnTo>
                      <a:pt x="182880" y="2133600"/>
                    </a:lnTo>
                    <a:lnTo>
                      <a:pt x="278130" y="2129790"/>
                    </a:lnTo>
                    <a:lnTo>
                      <a:pt x="422910" y="2145030"/>
                    </a:lnTo>
                    <a:lnTo>
                      <a:pt x="495300" y="2167890"/>
                    </a:lnTo>
                    <a:lnTo>
                      <a:pt x="560070" y="2164080"/>
                    </a:lnTo>
                    <a:lnTo>
                      <a:pt x="624840" y="2171700"/>
                    </a:lnTo>
                    <a:lnTo>
                      <a:pt x="712470" y="2217420"/>
                    </a:lnTo>
                    <a:lnTo>
                      <a:pt x="803910" y="2251710"/>
                    </a:lnTo>
                    <a:lnTo>
                      <a:pt x="899160" y="2282190"/>
                    </a:lnTo>
                    <a:lnTo>
                      <a:pt x="982980" y="2308860"/>
                    </a:lnTo>
                    <a:lnTo>
                      <a:pt x="1024890" y="2327910"/>
                    </a:lnTo>
                    <a:lnTo>
                      <a:pt x="1051560" y="2366010"/>
                    </a:lnTo>
                    <a:lnTo>
                      <a:pt x="1062990" y="2419350"/>
                    </a:lnTo>
                    <a:lnTo>
                      <a:pt x="1055370" y="2484120"/>
                    </a:lnTo>
                    <a:lnTo>
                      <a:pt x="1047750" y="2548890"/>
                    </a:lnTo>
                    <a:lnTo>
                      <a:pt x="1070610" y="2571750"/>
                    </a:lnTo>
                    <a:lnTo>
                      <a:pt x="1112520" y="2518410"/>
                    </a:lnTo>
                    <a:lnTo>
                      <a:pt x="1226820" y="2453640"/>
                    </a:lnTo>
                    <a:lnTo>
                      <a:pt x="1272540" y="2404110"/>
                    </a:lnTo>
                    <a:lnTo>
                      <a:pt x="1310640" y="2373630"/>
                    </a:lnTo>
                    <a:lnTo>
                      <a:pt x="1348740" y="2350770"/>
                    </a:lnTo>
                    <a:lnTo>
                      <a:pt x="1386840" y="2343150"/>
                    </a:lnTo>
                    <a:lnTo>
                      <a:pt x="1432560" y="2335530"/>
                    </a:lnTo>
                    <a:lnTo>
                      <a:pt x="1482090" y="2335530"/>
                    </a:lnTo>
                    <a:lnTo>
                      <a:pt x="1565910" y="2339340"/>
                    </a:lnTo>
                    <a:lnTo>
                      <a:pt x="1630680" y="2343150"/>
                    </a:lnTo>
                    <a:lnTo>
                      <a:pt x="1760220" y="2331720"/>
                    </a:lnTo>
                    <a:lnTo>
                      <a:pt x="1832610" y="2339340"/>
                    </a:lnTo>
                    <a:lnTo>
                      <a:pt x="1840230" y="2373630"/>
                    </a:lnTo>
                    <a:lnTo>
                      <a:pt x="1866900" y="2396490"/>
                    </a:lnTo>
                    <a:lnTo>
                      <a:pt x="1866900" y="2396490"/>
                    </a:lnTo>
                    <a:lnTo>
                      <a:pt x="1931670" y="2381250"/>
                    </a:lnTo>
                    <a:lnTo>
                      <a:pt x="1981200" y="2400300"/>
                    </a:lnTo>
                    <a:lnTo>
                      <a:pt x="2026920" y="2381250"/>
                    </a:lnTo>
                    <a:lnTo>
                      <a:pt x="2011680" y="2339340"/>
                    </a:lnTo>
                    <a:lnTo>
                      <a:pt x="2023110" y="2259330"/>
                    </a:lnTo>
                    <a:lnTo>
                      <a:pt x="2045970" y="2209800"/>
                    </a:lnTo>
                    <a:lnTo>
                      <a:pt x="2095500" y="2167890"/>
                    </a:lnTo>
                    <a:lnTo>
                      <a:pt x="2129790" y="2110740"/>
                    </a:lnTo>
                    <a:lnTo>
                      <a:pt x="2175510" y="2110740"/>
                    </a:lnTo>
                    <a:lnTo>
                      <a:pt x="2213610" y="2148840"/>
                    </a:lnTo>
                    <a:lnTo>
                      <a:pt x="2255520" y="2194560"/>
                    </a:lnTo>
                    <a:lnTo>
                      <a:pt x="2259330" y="2240280"/>
                    </a:lnTo>
                    <a:lnTo>
                      <a:pt x="2244090" y="2274570"/>
                    </a:lnTo>
                    <a:lnTo>
                      <a:pt x="2225040" y="2289810"/>
                    </a:lnTo>
                    <a:lnTo>
                      <a:pt x="2217420" y="2331720"/>
                    </a:lnTo>
                    <a:lnTo>
                      <a:pt x="2247900" y="2339340"/>
                    </a:lnTo>
                    <a:lnTo>
                      <a:pt x="2274570" y="2324100"/>
                    </a:lnTo>
                    <a:lnTo>
                      <a:pt x="2312670" y="2339340"/>
                    </a:lnTo>
                    <a:lnTo>
                      <a:pt x="2331720" y="2385060"/>
                    </a:lnTo>
                    <a:lnTo>
                      <a:pt x="2362200" y="2392680"/>
                    </a:lnTo>
                    <a:lnTo>
                      <a:pt x="2366010" y="2426970"/>
                    </a:lnTo>
                    <a:lnTo>
                      <a:pt x="2385060" y="2472690"/>
                    </a:lnTo>
                    <a:lnTo>
                      <a:pt x="2385060" y="2503170"/>
                    </a:lnTo>
                    <a:lnTo>
                      <a:pt x="2373630" y="2548890"/>
                    </a:lnTo>
                    <a:lnTo>
                      <a:pt x="2346960" y="2571750"/>
                    </a:lnTo>
                    <a:lnTo>
                      <a:pt x="2346960" y="2621280"/>
                    </a:lnTo>
                    <a:lnTo>
                      <a:pt x="2369820" y="2667000"/>
                    </a:lnTo>
                    <a:lnTo>
                      <a:pt x="2404110" y="2705100"/>
                    </a:lnTo>
                    <a:lnTo>
                      <a:pt x="2423160" y="2758440"/>
                    </a:lnTo>
                    <a:lnTo>
                      <a:pt x="2461260" y="2785110"/>
                    </a:lnTo>
                    <a:lnTo>
                      <a:pt x="2491740" y="2891790"/>
                    </a:lnTo>
                    <a:lnTo>
                      <a:pt x="2514600" y="2948940"/>
                    </a:lnTo>
                    <a:lnTo>
                      <a:pt x="2545080" y="2975610"/>
                    </a:lnTo>
                    <a:lnTo>
                      <a:pt x="2606040" y="2990850"/>
                    </a:lnTo>
                    <a:lnTo>
                      <a:pt x="2647950" y="3002280"/>
                    </a:lnTo>
                    <a:lnTo>
                      <a:pt x="2701290" y="2975610"/>
                    </a:lnTo>
                    <a:lnTo>
                      <a:pt x="2739390" y="2937510"/>
                    </a:lnTo>
                    <a:lnTo>
                      <a:pt x="2842260" y="2891790"/>
                    </a:lnTo>
                    <a:lnTo>
                      <a:pt x="2914650" y="2868930"/>
                    </a:lnTo>
                    <a:lnTo>
                      <a:pt x="2967990" y="2861310"/>
                    </a:lnTo>
                    <a:lnTo>
                      <a:pt x="3028950" y="2838450"/>
                    </a:lnTo>
                    <a:lnTo>
                      <a:pt x="3078480" y="2827020"/>
                    </a:lnTo>
                    <a:lnTo>
                      <a:pt x="3116580" y="2827020"/>
                    </a:lnTo>
                    <a:lnTo>
                      <a:pt x="3177540" y="2811780"/>
                    </a:lnTo>
                    <a:lnTo>
                      <a:pt x="3215640" y="2830830"/>
                    </a:lnTo>
                    <a:lnTo>
                      <a:pt x="3227070" y="2800350"/>
                    </a:lnTo>
                    <a:lnTo>
                      <a:pt x="3215640" y="2720340"/>
                    </a:lnTo>
                    <a:lnTo>
                      <a:pt x="3227070" y="2606040"/>
                    </a:lnTo>
                    <a:lnTo>
                      <a:pt x="3230880" y="2548890"/>
                    </a:lnTo>
                    <a:lnTo>
                      <a:pt x="3246120" y="2518410"/>
                    </a:lnTo>
                    <a:lnTo>
                      <a:pt x="3238500" y="2465070"/>
                    </a:lnTo>
                    <a:lnTo>
                      <a:pt x="3249930" y="2426970"/>
                    </a:lnTo>
                    <a:lnTo>
                      <a:pt x="3280410" y="2407920"/>
                    </a:lnTo>
                    <a:lnTo>
                      <a:pt x="3272790" y="2373630"/>
                    </a:lnTo>
                    <a:lnTo>
                      <a:pt x="3238500" y="2362200"/>
                    </a:lnTo>
                    <a:lnTo>
                      <a:pt x="3208020" y="2331720"/>
                    </a:lnTo>
                    <a:lnTo>
                      <a:pt x="3208020" y="2259330"/>
                    </a:lnTo>
                    <a:lnTo>
                      <a:pt x="3215640" y="2175510"/>
                    </a:lnTo>
                    <a:lnTo>
                      <a:pt x="3215640" y="2095500"/>
                    </a:lnTo>
                    <a:lnTo>
                      <a:pt x="3204210" y="2030730"/>
                    </a:lnTo>
                    <a:lnTo>
                      <a:pt x="3204210" y="1973580"/>
                    </a:lnTo>
                    <a:lnTo>
                      <a:pt x="3208020" y="1931670"/>
                    </a:lnTo>
                    <a:lnTo>
                      <a:pt x="3234690" y="1908810"/>
                    </a:lnTo>
                    <a:lnTo>
                      <a:pt x="3295650" y="1927860"/>
                    </a:lnTo>
                    <a:lnTo>
                      <a:pt x="3360420" y="1988820"/>
                    </a:lnTo>
                    <a:lnTo>
                      <a:pt x="3406140" y="2042160"/>
                    </a:lnTo>
                    <a:lnTo>
                      <a:pt x="3429000" y="2049780"/>
                    </a:lnTo>
                    <a:lnTo>
                      <a:pt x="3467100" y="2057400"/>
                    </a:lnTo>
                    <a:lnTo>
                      <a:pt x="3486150" y="2087880"/>
                    </a:lnTo>
                    <a:lnTo>
                      <a:pt x="3528060" y="2118360"/>
                    </a:lnTo>
                    <a:lnTo>
                      <a:pt x="3604260" y="2141220"/>
                    </a:lnTo>
                    <a:lnTo>
                      <a:pt x="3688080" y="2145030"/>
                    </a:lnTo>
                    <a:lnTo>
                      <a:pt x="3707130" y="2125980"/>
                    </a:lnTo>
                    <a:lnTo>
                      <a:pt x="3764280" y="2141220"/>
                    </a:lnTo>
                    <a:lnTo>
                      <a:pt x="3787140" y="2129790"/>
                    </a:lnTo>
                    <a:lnTo>
                      <a:pt x="3783330" y="2099310"/>
                    </a:lnTo>
                    <a:lnTo>
                      <a:pt x="3768090" y="2068830"/>
                    </a:lnTo>
                    <a:lnTo>
                      <a:pt x="3745230" y="2007870"/>
                    </a:lnTo>
                    <a:lnTo>
                      <a:pt x="3729990" y="1988820"/>
                    </a:lnTo>
                    <a:lnTo>
                      <a:pt x="3722370" y="1935480"/>
                    </a:lnTo>
                    <a:lnTo>
                      <a:pt x="3726180" y="1893570"/>
                    </a:lnTo>
                    <a:lnTo>
                      <a:pt x="3722370" y="1855470"/>
                    </a:lnTo>
                    <a:lnTo>
                      <a:pt x="3699510" y="1851660"/>
                    </a:lnTo>
                    <a:lnTo>
                      <a:pt x="3646170" y="1832610"/>
                    </a:lnTo>
                    <a:lnTo>
                      <a:pt x="3592830" y="1817370"/>
                    </a:lnTo>
                    <a:lnTo>
                      <a:pt x="3520440" y="1752600"/>
                    </a:lnTo>
                    <a:lnTo>
                      <a:pt x="3478530" y="1699260"/>
                    </a:lnTo>
                    <a:lnTo>
                      <a:pt x="3413760" y="1642110"/>
                    </a:lnTo>
                    <a:lnTo>
                      <a:pt x="3364230" y="1565910"/>
                    </a:lnTo>
                    <a:lnTo>
                      <a:pt x="3322320" y="1508760"/>
                    </a:lnTo>
                    <a:lnTo>
                      <a:pt x="3181350" y="1428750"/>
                    </a:lnTo>
                    <a:lnTo>
                      <a:pt x="3089910" y="1375410"/>
                    </a:lnTo>
                    <a:lnTo>
                      <a:pt x="2998470" y="1299210"/>
                    </a:lnTo>
                    <a:lnTo>
                      <a:pt x="2895600" y="1242060"/>
                    </a:lnTo>
                    <a:lnTo>
                      <a:pt x="2811780" y="1169670"/>
                    </a:lnTo>
                    <a:lnTo>
                      <a:pt x="2743200" y="1123950"/>
                    </a:lnTo>
                    <a:lnTo>
                      <a:pt x="2663190" y="1085850"/>
                    </a:lnTo>
                    <a:lnTo>
                      <a:pt x="2586990" y="1017270"/>
                    </a:lnTo>
                    <a:lnTo>
                      <a:pt x="2495550" y="971550"/>
                    </a:lnTo>
                    <a:lnTo>
                      <a:pt x="2426970" y="906780"/>
                    </a:lnTo>
                    <a:lnTo>
                      <a:pt x="2381250" y="880110"/>
                    </a:lnTo>
                    <a:lnTo>
                      <a:pt x="2301240" y="838200"/>
                    </a:lnTo>
                    <a:close/>
                  </a:path>
                </a:pathLst>
              </a:custGeom>
              <a:grpFill/>
              <a:ln w="63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93" name="서대문구">
                <a:extLst>
                  <a:ext uri="{FF2B5EF4-FFF2-40B4-BE49-F238E27FC236}">
                    <a16:creationId xmlns:a16="http://schemas.microsoft.com/office/drawing/2014/main" id="{868EA966-A93B-8C47-9DBE-6F6DE428FB7B}"/>
                  </a:ext>
                </a:extLst>
              </p:cNvPr>
              <p:cNvSpPr/>
              <p:nvPr/>
            </p:nvSpPr>
            <p:spPr>
              <a:xfrm>
                <a:off x="7952493" y="3189964"/>
                <a:ext cx="816360" cy="838116"/>
              </a:xfrm>
              <a:custGeom>
                <a:avLst/>
                <a:gdLst>
                  <a:gd name="connsiteX0" fmla="*/ 1490980 w 2001520"/>
                  <a:gd name="connsiteY0" fmla="*/ 0 h 2054860"/>
                  <a:gd name="connsiteX1" fmla="*/ 1419860 w 2001520"/>
                  <a:gd name="connsiteY1" fmla="*/ 7620 h 2054860"/>
                  <a:gd name="connsiteX2" fmla="*/ 1404620 w 2001520"/>
                  <a:gd name="connsiteY2" fmla="*/ 25400 h 2054860"/>
                  <a:gd name="connsiteX3" fmla="*/ 1386840 w 2001520"/>
                  <a:gd name="connsiteY3" fmla="*/ 53340 h 2054860"/>
                  <a:gd name="connsiteX4" fmla="*/ 1363980 w 2001520"/>
                  <a:gd name="connsiteY4" fmla="*/ 106680 h 2054860"/>
                  <a:gd name="connsiteX5" fmla="*/ 1356360 w 2001520"/>
                  <a:gd name="connsiteY5" fmla="*/ 129540 h 2054860"/>
                  <a:gd name="connsiteX6" fmla="*/ 1338580 w 2001520"/>
                  <a:gd name="connsiteY6" fmla="*/ 139700 h 2054860"/>
                  <a:gd name="connsiteX7" fmla="*/ 1295400 w 2001520"/>
                  <a:gd name="connsiteY7" fmla="*/ 134620 h 2054860"/>
                  <a:gd name="connsiteX8" fmla="*/ 1267460 w 2001520"/>
                  <a:gd name="connsiteY8" fmla="*/ 132080 h 2054860"/>
                  <a:gd name="connsiteX9" fmla="*/ 1236980 w 2001520"/>
                  <a:gd name="connsiteY9" fmla="*/ 142240 h 2054860"/>
                  <a:gd name="connsiteX10" fmla="*/ 1236980 w 2001520"/>
                  <a:gd name="connsiteY10" fmla="*/ 167640 h 2054860"/>
                  <a:gd name="connsiteX11" fmla="*/ 1254760 w 2001520"/>
                  <a:gd name="connsiteY11" fmla="*/ 208280 h 2054860"/>
                  <a:gd name="connsiteX12" fmla="*/ 1277620 w 2001520"/>
                  <a:gd name="connsiteY12" fmla="*/ 233680 h 2054860"/>
                  <a:gd name="connsiteX13" fmla="*/ 1282700 w 2001520"/>
                  <a:gd name="connsiteY13" fmla="*/ 276860 h 2054860"/>
                  <a:gd name="connsiteX14" fmla="*/ 1264920 w 2001520"/>
                  <a:gd name="connsiteY14" fmla="*/ 314960 h 2054860"/>
                  <a:gd name="connsiteX15" fmla="*/ 1254760 w 2001520"/>
                  <a:gd name="connsiteY15" fmla="*/ 342900 h 2054860"/>
                  <a:gd name="connsiteX16" fmla="*/ 1254760 w 2001520"/>
                  <a:gd name="connsiteY16" fmla="*/ 381000 h 2054860"/>
                  <a:gd name="connsiteX17" fmla="*/ 1229360 w 2001520"/>
                  <a:gd name="connsiteY17" fmla="*/ 408940 h 2054860"/>
                  <a:gd name="connsiteX18" fmla="*/ 1170940 w 2001520"/>
                  <a:gd name="connsiteY18" fmla="*/ 421640 h 2054860"/>
                  <a:gd name="connsiteX19" fmla="*/ 1140460 w 2001520"/>
                  <a:gd name="connsiteY19" fmla="*/ 447040 h 2054860"/>
                  <a:gd name="connsiteX20" fmla="*/ 1109980 w 2001520"/>
                  <a:gd name="connsiteY20" fmla="*/ 441960 h 2054860"/>
                  <a:gd name="connsiteX21" fmla="*/ 1069340 w 2001520"/>
                  <a:gd name="connsiteY21" fmla="*/ 424180 h 2054860"/>
                  <a:gd name="connsiteX22" fmla="*/ 1023620 w 2001520"/>
                  <a:gd name="connsiteY22" fmla="*/ 441960 h 2054860"/>
                  <a:gd name="connsiteX23" fmla="*/ 995680 w 2001520"/>
                  <a:gd name="connsiteY23" fmla="*/ 490220 h 2054860"/>
                  <a:gd name="connsiteX24" fmla="*/ 932180 w 2001520"/>
                  <a:gd name="connsiteY24" fmla="*/ 533400 h 2054860"/>
                  <a:gd name="connsiteX25" fmla="*/ 881380 w 2001520"/>
                  <a:gd name="connsiteY25" fmla="*/ 561340 h 2054860"/>
                  <a:gd name="connsiteX26" fmla="*/ 833120 w 2001520"/>
                  <a:gd name="connsiteY26" fmla="*/ 596900 h 2054860"/>
                  <a:gd name="connsiteX27" fmla="*/ 830580 w 2001520"/>
                  <a:gd name="connsiteY27" fmla="*/ 647700 h 2054860"/>
                  <a:gd name="connsiteX28" fmla="*/ 825500 w 2001520"/>
                  <a:gd name="connsiteY28" fmla="*/ 698500 h 2054860"/>
                  <a:gd name="connsiteX29" fmla="*/ 817880 w 2001520"/>
                  <a:gd name="connsiteY29" fmla="*/ 731520 h 2054860"/>
                  <a:gd name="connsiteX30" fmla="*/ 820420 w 2001520"/>
                  <a:gd name="connsiteY30" fmla="*/ 777240 h 2054860"/>
                  <a:gd name="connsiteX31" fmla="*/ 797560 w 2001520"/>
                  <a:gd name="connsiteY31" fmla="*/ 828040 h 2054860"/>
                  <a:gd name="connsiteX32" fmla="*/ 762000 w 2001520"/>
                  <a:gd name="connsiteY32" fmla="*/ 861060 h 2054860"/>
                  <a:gd name="connsiteX33" fmla="*/ 721360 w 2001520"/>
                  <a:gd name="connsiteY33" fmla="*/ 858520 h 2054860"/>
                  <a:gd name="connsiteX34" fmla="*/ 688340 w 2001520"/>
                  <a:gd name="connsiteY34" fmla="*/ 873760 h 2054860"/>
                  <a:gd name="connsiteX35" fmla="*/ 685800 w 2001520"/>
                  <a:gd name="connsiteY35" fmla="*/ 909320 h 2054860"/>
                  <a:gd name="connsiteX36" fmla="*/ 657860 w 2001520"/>
                  <a:gd name="connsiteY36" fmla="*/ 952500 h 2054860"/>
                  <a:gd name="connsiteX37" fmla="*/ 632460 w 2001520"/>
                  <a:gd name="connsiteY37" fmla="*/ 985520 h 2054860"/>
                  <a:gd name="connsiteX38" fmla="*/ 622300 w 2001520"/>
                  <a:gd name="connsiteY38" fmla="*/ 1026160 h 2054860"/>
                  <a:gd name="connsiteX39" fmla="*/ 601980 w 2001520"/>
                  <a:gd name="connsiteY39" fmla="*/ 1054100 h 2054860"/>
                  <a:gd name="connsiteX40" fmla="*/ 551180 w 2001520"/>
                  <a:gd name="connsiteY40" fmla="*/ 1066800 h 2054860"/>
                  <a:gd name="connsiteX41" fmla="*/ 502920 w 2001520"/>
                  <a:gd name="connsiteY41" fmla="*/ 1026160 h 2054860"/>
                  <a:gd name="connsiteX42" fmla="*/ 474980 w 2001520"/>
                  <a:gd name="connsiteY42" fmla="*/ 1003300 h 2054860"/>
                  <a:gd name="connsiteX43" fmla="*/ 419100 w 2001520"/>
                  <a:gd name="connsiteY43" fmla="*/ 1005840 h 2054860"/>
                  <a:gd name="connsiteX44" fmla="*/ 381000 w 2001520"/>
                  <a:gd name="connsiteY44" fmla="*/ 980440 h 2054860"/>
                  <a:gd name="connsiteX45" fmla="*/ 360680 w 2001520"/>
                  <a:gd name="connsiteY45" fmla="*/ 916940 h 2054860"/>
                  <a:gd name="connsiteX46" fmla="*/ 353060 w 2001520"/>
                  <a:gd name="connsiteY46" fmla="*/ 863600 h 2054860"/>
                  <a:gd name="connsiteX47" fmla="*/ 370840 w 2001520"/>
                  <a:gd name="connsiteY47" fmla="*/ 830580 h 2054860"/>
                  <a:gd name="connsiteX48" fmla="*/ 358140 w 2001520"/>
                  <a:gd name="connsiteY48" fmla="*/ 795020 h 2054860"/>
                  <a:gd name="connsiteX49" fmla="*/ 320040 w 2001520"/>
                  <a:gd name="connsiteY49" fmla="*/ 807720 h 2054860"/>
                  <a:gd name="connsiteX50" fmla="*/ 281940 w 2001520"/>
                  <a:gd name="connsiteY50" fmla="*/ 848360 h 2054860"/>
                  <a:gd name="connsiteX51" fmla="*/ 271780 w 2001520"/>
                  <a:gd name="connsiteY51" fmla="*/ 878840 h 2054860"/>
                  <a:gd name="connsiteX52" fmla="*/ 274320 w 2001520"/>
                  <a:gd name="connsiteY52" fmla="*/ 952500 h 2054860"/>
                  <a:gd name="connsiteX53" fmla="*/ 266700 w 2001520"/>
                  <a:gd name="connsiteY53" fmla="*/ 993140 h 2054860"/>
                  <a:gd name="connsiteX54" fmla="*/ 198120 w 2001520"/>
                  <a:gd name="connsiteY54" fmla="*/ 1018540 h 2054860"/>
                  <a:gd name="connsiteX55" fmla="*/ 137160 w 2001520"/>
                  <a:gd name="connsiteY55" fmla="*/ 1084580 h 2054860"/>
                  <a:gd name="connsiteX56" fmla="*/ 111760 w 2001520"/>
                  <a:gd name="connsiteY56" fmla="*/ 1135380 h 2054860"/>
                  <a:gd name="connsiteX57" fmla="*/ 88900 w 2001520"/>
                  <a:gd name="connsiteY57" fmla="*/ 1183640 h 2054860"/>
                  <a:gd name="connsiteX58" fmla="*/ 35560 w 2001520"/>
                  <a:gd name="connsiteY58" fmla="*/ 1234440 h 2054860"/>
                  <a:gd name="connsiteX59" fmla="*/ 2540 w 2001520"/>
                  <a:gd name="connsiteY59" fmla="*/ 1257300 h 2054860"/>
                  <a:gd name="connsiteX60" fmla="*/ 0 w 2001520"/>
                  <a:gd name="connsiteY60" fmla="*/ 1282700 h 2054860"/>
                  <a:gd name="connsiteX61" fmla="*/ 45720 w 2001520"/>
                  <a:gd name="connsiteY61" fmla="*/ 1323340 h 2054860"/>
                  <a:gd name="connsiteX62" fmla="*/ 104140 w 2001520"/>
                  <a:gd name="connsiteY62" fmla="*/ 1386840 h 2054860"/>
                  <a:gd name="connsiteX63" fmla="*/ 147320 w 2001520"/>
                  <a:gd name="connsiteY63" fmla="*/ 1419860 h 2054860"/>
                  <a:gd name="connsiteX64" fmla="*/ 190500 w 2001520"/>
                  <a:gd name="connsiteY64" fmla="*/ 1430020 h 2054860"/>
                  <a:gd name="connsiteX65" fmla="*/ 299720 w 2001520"/>
                  <a:gd name="connsiteY65" fmla="*/ 1475740 h 2054860"/>
                  <a:gd name="connsiteX66" fmla="*/ 337820 w 2001520"/>
                  <a:gd name="connsiteY66" fmla="*/ 1513840 h 2054860"/>
                  <a:gd name="connsiteX67" fmla="*/ 439420 w 2001520"/>
                  <a:gd name="connsiteY67" fmla="*/ 1587500 h 2054860"/>
                  <a:gd name="connsiteX68" fmla="*/ 477520 w 2001520"/>
                  <a:gd name="connsiteY68" fmla="*/ 1615440 h 2054860"/>
                  <a:gd name="connsiteX69" fmla="*/ 528320 w 2001520"/>
                  <a:gd name="connsiteY69" fmla="*/ 1630680 h 2054860"/>
                  <a:gd name="connsiteX70" fmla="*/ 566420 w 2001520"/>
                  <a:gd name="connsiteY70" fmla="*/ 1625600 h 2054860"/>
                  <a:gd name="connsiteX71" fmla="*/ 586740 w 2001520"/>
                  <a:gd name="connsiteY71" fmla="*/ 1615440 h 2054860"/>
                  <a:gd name="connsiteX72" fmla="*/ 591820 w 2001520"/>
                  <a:gd name="connsiteY72" fmla="*/ 1600200 h 2054860"/>
                  <a:gd name="connsiteX73" fmla="*/ 614680 w 2001520"/>
                  <a:gd name="connsiteY73" fmla="*/ 1597660 h 2054860"/>
                  <a:gd name="connsiteX74" fmla="*/ 706120 w 2001520"/>
                  <a:gd name="connsiteY74" fmla="*/ 1653540 h 2054860"/>
                  <a:gd name="connsiteX75" fmla="*/ 762000 w 2001520"/>
                  <a:gd name="connsiteY75" fmla="*/ 1714500 h 2054860"/>
                  <a:gd name="connsiteX76" fmla="*/ 784860 w 2001520"/>
                  <a:gd name="connsiteY76" fmla="*/ 1760220 h 2054860"/>
                  <a:gd name="connsiteX77" fmla="*/ 812800 w 2001520"/>
                  <a:gd name="connsiteY77" fmla="*/ 1808480 h 2054860"/>
                  <a:gd name="connsiteX78" fmla="*/ 817880 w 2001520"/>
                  <a:gd name="connsiteY78" fmla="*/ 1864360 h 2054860"/>
                  <a:gd name="connsiteX79" fmla="*/ 812800 w 2001520"/>
                  <a:gd name="connsiteY79" fmla="*/ 1920240 h 2054860"/>
                  <a:gd name="connsiteX80" fmla="*/ 830580 w 2001520"/>
                  <a:gd name="connsiteY80" fmla="*/ 1965960 h 2054860"/>
                  <a:gd name="connsiteX81" fmla="*/ 873760 w 2001520"/>
                  <a:gd name="connsiteY81" fmla="*/ 1991360 h 2054860"/>
                  <a:gd name="connsiteX82" fmla="*/ 934720 w 2001520"/>
                  <a:gd name="connsiteY82" fmla="*/ 2006600 h 2054860"/>
                  <a:gd name="connsiteX83" fmla="*/ 1000760 w 2001520"/>
                  <a:gd name="connsiteY83" fmla="*/ 2014220 h 2054860"/>
                  <a:gd name="connsiteX84" fmla="*/ 1038860 w 2001520"/>
                  <a:gd name="connsiteY84" fmla="*/ 2029460 h 2054860"/>
                  <a:gd name="connsiteX85" fmla="*/ 1092200 w 2001520"/>
                  <a:gd name="connsiteY85" fmla="*/ 2054860 h 2054860"/>
                  <a:gd name="connsiteX86" fmla="*/ 1160780 w 2001520"/>
                  <a:gd name="connsiteY86" fmla="*/ 2026920 h 2054860"/>
                  <a:gd name="connsiteX87" fmla="*/ 1193800 w 2001520"/>
                  <a:gd name="connsiteY87" fmla="*/ 2016760 h 2054860"/>
                  <a:gd name="connsiteX88" fmla="*/ 1242060 w 2001520"/>
                  <a:gd name="connsiteY88" fmla="*/ 1996440 h 2054860"/>
                  <a:gd name="connsiteX89" fmla="*/ 1264920 w 2001520"/>
                  <a:gd name="connsiteY89" fmla="*/ 1976120 h 2054860"/>
                  <a:gd name="connsiteX90" fmla="*/ 1442720 w 2001520"/>
                  <a:gd name="connsiteY90" fmla="*/ 1983740 h 2054860"/>
                  <a:gd name="connsiteX91" fmla="*/ 1557020 w 2001520"/>
                  <a:gd name="connsiteY91" fmla="*/ 1976120 h 2054860"/>
                  <a:gd name="connsiteX92" fmla="*/ 1684020 w 2001520"/>
                  <a:gd name="connsiteY92" fmla="*/ 1991360 h 2054860"/>
                  <a:gd name="connsiteX93" fmla="*/ 1755140 w 2001520"/>
                  <a:gd name="connsiteY93" fmla="*/ 1988820 h 2054860"/>
                  <a:gd name="connsiteX94" fmla="*/ 1785620 w 2001520"/>
                  <a:gd name="connsiteY94" fmla="*/ 1976120 h 2054860"/>
                  <a:gd name="connsiteX95" fmla="*/ 1805940 w 2001520"/>
                  <a:gd name="connsiteY95" fmla="*/ 1948180 h 2054860"/>
                  <a:gd name="connsiteX96" fmla="*/ 1899920 w 2001520"/>
                  <a:gd name="connsiteY96" fmla="*/ 1866900 h 2054860"/>
                  <a:gd name="connsiteX97" fmla="*/ 1943100 w 2001520"/>
                  <a:gd name="connsiteY97" fmla="*/ 1844040 h 2054860"/>
                  <a:gd name="connsiteX98" fmla="*/ 1998980 w 2001520"/>
                  <a:gd name="connsiteY98" fmla="*/ 1836420 h 2054860"/>
                  <a:gd name="connsiteX99" fmla="*/ 2001520 w 2001520"/>
                  <a:gd name="connsiteY99" fmla="*/ 1813560 h 2054860"/>
                  <a:gd name="connsiteX100" fmla="*/ 1988820 w 2001520"/>
                  <a:gd name="connsiteY100" fmla="*/ 1765300 h 2054860"/>
                  <a:gd name="connsiteX101" fmla="*/ 1953260 w 2001520"/>
                  <a:gd name="connsiteY101" fmla="*/ 1658620 h 2054860"/>
                  <a:gd name="connsiteX102" fmla="*/ 1927860 w 2001520"/>
                  <a:gd name="connsiteY102" fmla="*/ 1584960 h 2054860"/>
                  <a:gd name="connsiteX103" fmla="*/ 1902460 w 2001520"/>
                  <a:gd name="connsiteY103" fmla="*/ 1534160 h 2054860"/>
                  <a:gd name="connsiteX104" fmla="*/ 1854200 w 2001520"/>
                  <a:gd name="connsiteY104" fmla="*/ 1468120 h 2054860"/>
                  <a:gd name="connsiteX105" fmla="*/ 1831340 w 2001520"/>
                  <a:gd name="connsiteY105" fmla="*/ 1412240 h 2054860"/>
                  <a:gd name="connsiteX106" fmla="*/ 1803400 w 2001520"/>
                  <a:gd name="connsiteY106" fmla="*/ 1356360 h 2054860"/>
                  <a:gd name="connsiteX107" fmla="*/ 1778000 w 2001520"/>
                  <a:gd name="connsiteY107" fmla="*/ 1315720 h 2054860"/>
                  <a:gd name="connsiteX108" fmla="*/ 1778000 w 2001520"/>
                  <a:gd name="connsiteY108" fmla="*/ 1272540 h 2054860"/>
                  <a:gd name="connsiteX109" fmla="*/ 1760220 w 2001520"/>
                  <a:gd name="connsiteY109" fmla="*/ 1236980 h 2054860"/>
                  <a:gd name="connsiteX110" fmla="*/ 1744980 w 2001520"/>
                  <a:gd name="connsiteY110" fmla="*/ 1214120 h 2054860"/>
                  <a:gd name="connsiteX111" fmla="*/ 1724660 w 2001520"/>
                  <a:gd name="connsiteY111" fmla="*/ 1206500 h 2054860"/>
                  <a:gd name="connsiteX112" fmla="*/ 1699260 w 2001520"/>
                  <a:gd name="connsiteY112" fmla="*/ 1216660 h 2054860"/>
                  <a:gd name="connsiteX113" fmla="*/ 1668780 w 2001520"/>
                  <a:gd name="connsiteY113" fmla="*/ 1209040 h 2054860"/>
                  <a:gd name="connsiteX114" fmla="*/ 1643380 w 2001520"/>
                  <a:gd name="connsiteY114" fmla="*/ 1191260 h 2054860"/>
                  <a:gd name="connsiteX115" fmla="*/ 1633220 w 2001520"/>
                  <a:gd name="connsiteY115" fmla="*/ 1135380 h 2054860"/>
                  <a:gd name="connsiteX116" fmla="*/ 1633220 w 2001520"/>
                  <a:gd name="connsiteY116" fmla="*/ 1089660 h 2054860"/>
                  <a:gd name="connsiteX117" fmla="*/ 1645920 w 2001520"/>
                  <a:gd name="connsiteY117" fmla="*/ 1061720 h 2054860"/>
                  <a:gd name="connsiteX118" fmla="*/ 1678940 w 2001520"/>
                  <a:gd name="connsiteY118" fmla="*/ 1041400 h 2054860"/>
                  <a:gd name="connsiteX119" fmla="*/ 1717040 w 2001520"/>
                  <a:gd name="connsiteY119" fmla="*/ 1028700 h 2054860"/>
                  <a:gd name="connsiteX120" fmla="*/ 1744980 w 2001520"/>
                  <a:gd name="connsiteY120" fmla="*/ 1018540 h 2054860"/>
                  <a:gd name="connsiteX121" fmla="*/ 1772920 w 2001520"/>
                  <a:gd name="connsiteY121" fmla="*/ 1010920 h 2054860"/>
                  <a:gd name="connsiteX122" fmla="*/ 1760220 w 2001520"/>
                  <a:gd name="connsiteY122" fmla="*/ 975360 h 2054860"/>
                  <a:gd name="connsiteX123" fmla="*/ 1737360 w 2001520"/>
                  <a:gd name="connsiteY123" fmla="*/ 955040 h 2054860"/>
                  <a:gd name="connsiteX124" fmla="*/ 1717040 w 2001520"/>
                  <a:gd name="connsiteY124" fmla="*/ 937260 h 2054860"/>
                  <a:gd name="connsiteX125" fmla="*/ 1711960 w 2001520"/>
                  <a:gd name="connsiteY125" fmla="*/ 891540 h 2054860"/>
                  <a:gd name="connsiteX126" fmla="*/ 1719580 w 2001520"/>
                  <a:gd name="connsiteY126" fmla="*/ 855980 h 2054860"/>
                  <a:gd name="connsiteX127" fmla="*/ 1724660 w 2001520"/>
                  <a:gd name="connsiteY127" fmla="*/ 820420 h 2054860"/>
                  <a:gd name="connsiteX128" fmla="*/ 1719580 w 2001520"/>
                  <a:gd name="connsiteY128" fmla="*/ 769620 h 2054860"/>
                  <a:gd name="connsiteX129" fmla="*/ 1701800 w 2001520"/>
                  <a:gd name="connsiteY129" fmla="*/ 749300 h 2054860"/>
                  <a:gd name="connsiteX130" fmla="*/ 1711960 w 2001520"/>
                  <a:gd name="connsiteY130" fmla="*/ 711200 h 2054860"/>
                  <a:gd name="connsiteX131" fmla="*/ 1724660 w 2001520"/>
                  <a:gd name="connsiteY131" fmla="*/ 673100 h 2054860"/>
                  <a:gd name="connsiteX132" fmla="*/ 1727200 w 2001520"/>
                  <a:gd name="connsiteY132" fmla="*/ 619760 h 2054860"/>
                  <a:gd name="connsiteX133" fmla="*/ 1722120 w 2001520"/>
                  <a:gd name="connsiteY133" fmla="*/ 561340 h 2054860"/>
                  <a:gd name="connsiteX134" fmla="*/ 1717040 w 2001520"/>
                  <a:gd name="connsiteY134" fmla="*/ 520700 h 2054860"/>
                  <a:gd name="connsiteX135" fmla="*/ 1737360 w 2001520"/>
                  <a:gd name="connsiteY135" fmla="*/ 495300 h 2054860"/>
                  <a:gd name="connsiteX136" fmla="*/ 1737360 w 2001520"/>
                  <a:gd name="connsiteY136" fmla="*/ 495300 h 2054860"/>
                  <a:gd name="connsiteX137" fmla="*/ 1737360 w 2001520"/>
                  <a:gd name="connsiteY137" fmla="*/ 436880 h 2054860"/>
                  <a:gd name="connsiteX138" fmla="*/ 1717040 w 2001520"/>
                  <a:gd name="connsiteY138" fmla="*/ 411480 h 2054860"/>
                  <a:gd name="connsiteX139" fmla="*/ 1689100 w 2001520"/>
                  <a:gd name="connsiteY139" fmla="*/ 408940 h 2054860"/>
                  <a:gd name="connsiteX140" fmla="*/ 1663700 w 2001520"/>
                  <a:gd name="connsiteY140" fmla="*/ 414020 h 2054860"/>
                  <a:gd name="connsiteX141" fmla="*/ 1628140 w 2001520"/>
                  <a:gd name="connsiteY141" fmla="*/ 408940 h 2054860"/>
                  <a:gd name="connsiteX142" fmla="*/ 1605280 w 2001520"/>
                  <a:gd name="connsiteY142" fmla="*/ 378460 h 2054860"/>
                  <a:gd name="connsiteX143" fmla="*/ 1592580 w 2001520"/>
                  <a:gd name="connsiteY143" fmla="*/ 337820 h 2054860"/>
                  <a:gd name="connsiteX144" fmla="*/ 1579880 w 2001520"/>
                  <a:gd name="connsiteY144" fmla="*/ 302260 h 2054860"/>
                  <a:gd name="connsiteX145" fmla="*/ 1564640 w 2001520"/>
                  <a:gd name="connsiteY145" fmla="*/ 281940 h 2054860"/>
                  <a:gd name="connsiteX146" fmla="*/ 1564640 w 2001520"/>
                  <a:gd name="connsiteY146" fmla="*/ 223520 h 2054860"/>
                  <a:gd name="connsiteX147" fmla="*/ 1554480 w 2001520"/>
                  <a:gd name="connsiteY147" fmla="*/ 154940 h 2054860"/>
                  <a:gd name="connsiteX148" fmla="*/ 1574800 w 2001520"/>
                  <a:gd name="connsiteY148" fmla="*/ 116840 h 2054860"/>
                  <a:gd name="connsiteX149" fmla="*/ 1600200 w 2001520"/>
                  <a:gd name="connsiteY149" fmla="*/ 96520 h 2054860"/>
                  <a:gd name="connsiteX150" fmla="*/ 1587500 w 2001520"/>
                  <a:gd name="connsiteY150" fmla="*/ 63500 h 2054860"/>
                  <a:gd name="connsiteX151" fmla="*/ 1569720 w 2001520"/>
                  <a:gd name="connsiteY151" fmla="*/ 53340 h 2054860"/>
                  <a:gd name="connsiteX152" fmla="*/ 1490980 w 2001520"/>
                  <a:gd name="connsiteY152" fmla="*/ 0 h 20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</a:cxnLst>
                <a:rect l="l" t="t" r="r" b="b"/>
                <a:pathLst>
                  <a:path w="2001520" h="2054860">
                    <a:moveTo>
                      <a:pt x="1490980" y="0"/>
                    </a:moveTo>
                    <a:lnTo>
                      <a:pt x="1419860" y="7620"/>
                    </a:lnTo>
                    <a:lnTo>
                      <a:pt x="1404620" y="25400"/>
                    </a:lnTo>
                    <a:lnTo>
                      <a:pt x="1386840" y="53340"/>
                    </a:lnTo>
                    <a:lnTo>
                      <a:pt x="1363980" y="106680"/>
                    </a:lnTo>
                    <a:lnTo>
                      <a:pt x="1356360" y="129540"/>
                    </a:lnTo>
                    <a:lnTo>
                      <a:pt x="1338580" y="139700"/>
                    </a:lnTo>
                    <a:lnTo>
                      <a:pt x="1295400" y="134620"/>
                    </a:lnTo>
                    <a:lnTo>
                      <a:pt x="1267460" y="132080"/>
                    </a:lnTo>
                    <a:lnTo>
                      <a:pt x="1236980" y="142240"/>
                    </a:lnTo>
                    <a:lnTo>
                      <a:pt x="1236980" y="167640"/>
                    </a:lnTo>
                    <a:lnTo>
                      <a:pt x="1254760" y="208280"/>
                    </a:lnTo>
                    <a:lnTo>
                      <a:pt x="1277620" y="233680"/>
                    </a:lnTo>
                    <a:lnTo>
                      <a:pt x="1282700" y="276860"/>
                    </a:lnTo>
                    <a:lnTo>
                      <a:pt x="1264920" y="314960"/>
                    </a:lnTo>
                    <a:lnTo>
                      <a:pt x="1254760" y="342900"/>
                    </a:lnTo>
                    <a:lnTo>
                      <a:pt x="1254760" y="381000"/>
                    </a:lnTo>
                    <a:lnTo>
                      <a:pt x="1229360" y="408940"/>
                    </a:lnTo>
                    <a:lnTo>
                      <a:pt x="1170940" y="421640"/>
                    </a:lnTo>
                    <a:lnTo>
                      <a:pt x="1140460" y="447040"/>
                    </a:lnTo>
                    <a:lnTo>
                      <a:pt x="1109980" y="441960"/>
                    </a:lnTo>
                    <a:lnTo>
                      <a:pt x="1069340" y="424180"/>
                    </a:lnTo>
                    <a:lnTo>
                      <a:pt x="1023620" y="441960"/>
                    </a:lnTo>
                    <a:lnTo>
                      <a:pt x="995680" y="490220"/>
                    </a:lnTo>
                    <a:lnTo>
                      <a:pt x="932180" y="533400"/>
                    </a:lnTo>
                    <a:lnTo>
                      <a:pt x="881380" y="561340"/>
                    </a:lnTo>
                    <a:lnTo>
                      <a:pt x="833120" y="596900"/>
                    </a:lnTo>
                    <a:lnTo>
                      <a:pt x="830580" y="647700"/>
                    </a:lnTo>
                    <a:lnTo>
                      <a:pt x="825500" y="698500"/>
                    </a:lnTo>
                    <a:lnTo>
                      <a:pt x="817880" y="731520"/>
                    </a:lnTo>
                    <a:lnTo>
                      <a:pt x="820420" y="777240"/>
                    </a:lnTo>
                    <a:lnTo>
                      <a:pt x="797560" y="828040"/>
                    </a:lnTo>
                    <a:lnTo>
                      <a:pt x="762000" y="861060"/>
                    </a:lnTo>
                    <a:lnTo>
                      <a:pt x="721360" y="858520"/>
                    </a:lnTo>
                    <a:lnTo>
                      <a:pt x="688340" y="873760"/>
                    </a:lnTo>
                    <a:lnTo>
                      <a:pt x="685800" y="909320"/>
                    </a:lnTo>
                    <a:lnTo>
                      <a:pt x="657860" y="952500"/>
                    </a:lnTo>
                    <a:lnTo>
                      <a:pt x="632460" y="985520"/>
                    </a:lnTo>
                    <a:lnTo>
                      <a:pt x="622300" y="1026160"/>
                    </a:lnTo>
                    <a:lnTo>
                      <a:pt x="601980" y="1054100"/>
                    </a:lnTo>
                    <a:lnTo>
                      <a:pt x="551180" y="1066800"/>
                    </a:lnTo>
                    <a:lnTo>
                      <a:pt x="502920" y="1026160"/>
                    </a:lnTo>
                    <a:lnTo>
                      <a:pt x="474980" y="1003300"/>
                    </a:lnTo>
                    <a:lnTo>
                      <a:pt x="419100" y="1005840"/>
                    </a:lnTo>
                    <a:lnTo>
                      <a:pt x="381000" y="980440"/>
                    </a:lnTo>
                    <a:lnTo>
                      <a:pt x="360680" y="916940"/>
                    </a:lnTo>
                    <a:lnTo>
                      <a:pt x="353060" y="863600"/>
                    </a:lnTo>
                    <a:lnTo>
                      <a:pt x="370840" y="830580"/>
                    </a:lnTo>
                    <a:lnTo>
                      <a:pt x="358140" y="795020"/>
                    </a:lnTo>
                    <a:lnTo>
                      <a:pt x="320040" y="807720"/>
                    </a:lnTo>
                    <a:lnTo>
                      <a:pt x="281940" y="848360"/>
                    </a:lnTo>
                    <a:lnTo>
                      <a:pt x="271780" y="878840"/>
                    </a:lnTo>
                    <a:cubicBezTo>
                      <a:pt x="272627" y="903393"/>
                      <a:pt x="273473" y="927947"/>
                      <a:pt x="274320" y="952500"/>
                    </a:cubicBezTo>
                    <a:lnTo>
                      <a:pt x="266700" y="993140"/>
                    </a:lnTo>
                    <a:lnTo>
                      <a:pt x="198120" y="1018540"/>
                    </a:lnTo>
                    <a:lnTo>
                      <a:pt x="137160" y="1084580"/>
                    </a:lnTo>
                    <a:lnTo>
                      <a:pt x="111760" y="1135380"/>
                    </a:lnTo>
                    <a:lnTo>
                      <a:pt x="88900" y="1183640"/>
                    </a:lnTo>
                    <a:lnTo>
                      <a:pt x="35560" y="1234440"/>
                    </a:lnTo>
                    <a:lnTo>
                      <a:pt x="2540" y="1257300"/>
                    </a:lnTo>
                    <a:lnTo>
                      <a:pt x="0" y="1282700"/>
                    </a:lnTo>
                    <a:lnTo>
                      <a:pt x="45720" y="1323340"/>
                    </a:lnTo>
                    <a:lnTo>
                      <a:pt x="104140" y="1386840"/>
                    </a:lnTo>
                    <a:lnTo>
                      <a:pt x="147320" y="1419860"/>
                    </a:lnTo>
                    <a:lnTo>
                      <a:pt x="190500" y="1430020"/>
                    </a:lnTo>
                    <a:lnTo>
                      <a:pt x="299720" y="1475740"/>
                    </a:lnTo>
                    <a:lnTo>
                      <a:pt x="337820" y="1513840"/>
                    </a:lnTo>
                    <a:lnTo>
                      <a:pt x="439420" y="1587500"/>
                    </a:lnTo>
                    <a:lnTo>
                      <a:pt x="477520" y="1615440"/>
                    </a:lnTo>
                    <a:lnTo>
                      <a:pt x="528320" y="1630680"/>
                    </a:lnTo>
                    <a:lnTo>
                      <a:pt x="566420" y="1625600"/>
                    </a:lnTo>
                    <a:lnTo>
                      <a:pt x="586740" y="1615440"/>
                    </a:lnTo>
                    <a:lnTo>
                      <a:pt x="591820" y="1600200"/>
                    </a:lnTo>
                    <a:lnTo>
                      <a:pt x="614680" y="1597660"/>
                    </a:lnTo>
                    <a:lnTo>
                      <a:pt x="706120" y="1653540"/>
                    </a:lnTo>
                    <a:lnTo>
                      <a:pt x="762000" y="1714500"/>
                    </a:lnTo>
                    <a:lnTo>
                      <a:pt x="784860" y="1760220"/>
                    </a:lnTo>
                    <a:lnTo>
                      <a:pt x="812800" y="1808480"/>
                    </a:lnTo>
                    <a:lnTo>
                      <a:pt x="817880" y="1864360"/>
                    </a:lnTo>
                    <a:lnTo>
                      <a:pt x="812800" y="1920240"/>
                    </a:lnTo>
                    <a:lnTo>
                      <a:pt x="830580" y="1965960"/>
                    </a:lnTo>
                    <a:lnTo>
                      <a:pt x="873760" y="1991360"/>
                    </a:lnTo>
                    <a:lnTo>
                      <a:pt x="934720" y="2006600"/>
                    </a:lnTo>
                    <a:lnTo>
                      <a:pt x="1000760" y="2014220"/>
                    </a:lnTo>
                    <a:lnTo>
                      <a:pt x="1038860" y="2029460"/>
                    </a:lnTo>
                    <a:lnTo>
                      <a:pt x="1092200" y="2054860"/>
                    </a:lnTo>
                    <a:lnTo>
                      <a:pt x="1160780" y="2026920"/>
                    </a:lnTo>
                    <a:lnTo>
                      <a:pt x="1193800" y="2016760"/>
                    </a:lnTo>
                    <a:lnTo>
                      <a:pt x="1242060" y="1996440"/>
                    </a:lnTo>
                    <a:lnTo>
                      <a:pt x="1264920" y="1976120"/>
                    </a:lnTo>
                    <a:lnTo>
                      <a:pt x="1442720" y="1983740"/>
                    </a:lnTo>
                    <a:lnTo>
                      <a:pt x="1557020" y="1976120"/>
                    </a:lnTo>
                    <a:lnTo>
                      <a:pt x="1684020" y="1991360"/>
                    </a:lnTo>
                    <a:lnTo>
                      <a:pt x="1755140" y="1988820"/>
                    </a:lnTo>
                    <a:lnTo>
                      <a:pt x="1785620" y="1976120"/>
                    </a:lnTo>
                    <a:lnTo>
                      <a:pt x="1805940" y="1948180"/>
                    </a:lnTo>
                    <a:lnTo>
                      <a:pt x="1899920" y="1866900"/>
                    </a:lnTo>
                    <a:lnTo>
                      <a:pt x="1943100" y="1844040"/>
                    </a:lnTo>
                    <a:lnTo>
                      <a:pt x="1998980" y="1836420"/>
                    </a:lnTo>
                    <a:lnTo>
                      <a:pt x="2001520" y="1813560"/>
                    </a:lnTo>
                    <a:lnTo>
                      <a:pt x="1988820" y="1765300"/>
                    </a:lnTo>
                    <a:lnTo>
                      <a:pt x="1953260" y="1658620"/>
                    </a:lnTo>
                    <a:lnTo>
                      <a:pt x="1927860" y="1584960"/>
                    </a:lnTo>
                    <a:lnTo>
                      <a:pt x="1902460" y="1534160"/>
                    </a:lnTo>
                    <a:lnTo>
                      <a:pt x="1854200" y="1468120"/>
                    </a:lnTo>
                    <a:lnTo>
                      <a:pt x="1831340" y="1412240"/>
                    </a:lnTo>
                    <a:lnTo>
                      <a:pt x="1803400" y="1356360"/>
                    </a:lnTo>
                    <a:lnTo>
                      <a:pt x="1778000" y="1315720"/>
                    </a:lnTo>
                    <a:lnTo>
                      <a:pt x="1778000" y="1272540"/>
                    </a:lnTo>
                    <a:lnTo>
                      <a:pt x="1760220" y="1236980"/>
                    </a:lnTo>
                    <a:lnTo>
                      <a:pt x="1744980" y="1214120"/>
                    </a:lnTo>
                    <a:lnTo>
                      <a:pt x="1724660" y="1206500"/>
                    </a:lnTo>
                    <a:lnTo>
                      <a:pt x="1699260" y="1216660"/>
                    </a:lnTo>
                    <a:lnTo>
                      <a:pt x="1668780" y="1209040"/>
                    </a:lnTo>
                    <a:lnTo>
                      <a:pt x="1643380" y="1191260"/>
                    </a:lnTo>
                    <a:lnTo>
                      <a:pt x="1633220" y="1135380"/>
                    </a:lnTo>
                    <a:lnTo>
                      <a:pt x="1633220" y="1089660"/>
                    </a:lnTo>
                    <a:lnTo>
                      <a:pt x="1645920" y="1061720"/>
                    </a:lnTo>
                    <a:lnTo>
                      <a:pt x="1678940" y="1041400"/>
                    </a:lnTo>
                    <a:lnTo>
                      <a:pt x="1717040" y="1028700"/>
                    </a:lnTo>
                    <a:lnTo>
                      <a:pt x="1744980" y="1018540"/>
                    </a:lnTo>
                    <a:lnTo>
                      <a:pt x="1772920" y="1010920"/>
                    </a:lnTo>
                    <a:lnTo>
                      <a:pt x="1760220" y="975360"/>
                    </a:lnTo>
                    <a:lnTo>
                      <a:pt x="1737360" y="955040"/>
                    </a:lnTo>
                    <a:lnTo>
                      <a:pt x="1717040" y="937260"/>
                    </a:lnTo>
                    <a:lnTo>
                      <a:pt x="1711960" y="891540"/>
                    </a:lnTo>
                    <a:lnTo>
                      <a:pt x="1719580" y="855980"/>
                    </a:lnTo>
                    <a:lnTo>
                      <a:pt x="1724660" y="820420"/>
                    </a:lnTo>
                    <a:lnTo>
                      <a:pt x="1719580" y="769620"/>
                    </a:lnTo>
                    <a:lnTo>
                      <a:pt x="1701800" y="749300"/>
                    </a:lnTo>
                    <a:lnTo>
                      <a:pt x="1711960" y="711200"/>
                    </a:lnTo>
                    <a:lnTo>
                      <a:pt x="1724660" y="673100"/>
                    </a:lnTo>
                    <a:lnTo>
                      <a:pt x="1727200" y="619760"/>
                    </a:lnTo>
                    <a:lnTo>
                      <a:pt x="1722120" y="561340"/>
                    </a:lnTo>
                    <a:lnTo>
                      <a:pt x="1717040" y="520700"/>
                    </a:lnTo>
                    <a:lnTo>
                      <a:pt x="1737360" y="495300"/>
                    </a:lnTo>
                    <a:lnTo>
                      <a:pt x="1737360" y="495300"/>
                    </a:lnTo>
                    <a:lnTo>
                      <a:pt x="1737360" y="436880"/>
                    </a:lnTo>
                    <a:lnTo>
                      <a:pt x="1717040" y="411480"/>
                    </a:lnTo>
                    <a:lnTo>
                      <a:pt x="1689100" y="408940"/>
                    </a:lnTo>
                    <a:lnTo>
                      <a:pt x="1663700" y="414020"/>
                    </a:lnTo>
                    <a:lnTo>
                      <a:pt x="1628140" y="408940"/>
                    </a:lnTo>
                    <a:lnTo>
                      <a:pt x="1605280" y="378460"/>
                    </a:lnTo>
                    <a:lnTo>
                      <a:pt x="1592580" y="337820"/>
                    </a:lnTo>
                    <a:lnTo>
                      <a:pt x="1579880" y="302260"/>
                    </a:lnTo>
                    <a:lnTo>
                      <a:pt x="1564640" y="281940"/>
                    </a:lnTo>
                    <a:lnTo>
                      <a:pt x="1564640" y="223520"/>
                    </a:lnTo>
                    <a:lnTo>
                      <a:pt x="1554480" y="154940"/>
                    </a:lnTo>
                    <a:lnTo>
                      <a:pt x="1574800" y="116840"/>
                    </a:lnTo>
                    <a:lnTo>
                      <a:pt x="1600200" y="96520"/>
                    </a:lnTo>
                    <a:lnTo>
                      <a:pt x="1587500" y="63500"/>
                    </a:lnTo>
                    <a:lnTo>
                      <a:pt x="1569720" y="53340"/>
                    </a:lnTo>
                    <a:lnTo>
                      <a:pt x="1490980" y="0"/>
                    </a:lnTo>
                    <a:close/>
                  </a:path>
                </a:pathLst>
              </a:custGeom>
              <a:grpFill/>
              <a:ln w="63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1" name="광진구">
                <a:extLst>
                  <a:ext uri="{FF2B5EF4-FFF2-40B4-BE49-F238E27FC236}">
                    <a16:creationId xmlns:a16="http://schemas.microsoft.com/office/drawing/2014/main" id="{CE6FC4EE-A730-5246-8187-3EBD671F0454}"/>
                  </a:ext>
                </a:extLst>
              </p:cNvPr>
              <p:cNvSpPr/>
              <p:nvPr/>
            </p:nvSpPr>
            <p:spPr>
              <a:xfrm>
                <a:off x="10015148" y="3738002"/>
                <a:ext cx="734516" cy="787352"/>
              </a:xfrm>
              <a:custGeom>
                <a:avLst/>
                <a:gdLst>
                  <a:gd name="connsiteX0" fmla="*/ 1336040 w 1800860"/>
                  <a:gd name="connsiteY0" fmla="*/ 22860 h 1930400"/>
                  <a:gd name="connsiteX1" fmla="*/ 1280160 w 1800860"/>
                  <a:gd name="connsiteY1" fmla="*/ 22860 h 1930400"/>
                  <a:gd name="connsiteX2" fmla="*/ 1211580 w 1800860"/>
                  <a:gd name="connsiteY2" fmla="*/ 55880 h 1930400"/>
                  <a:gd name="connsiteX3" fmla="*/ 1153160 w 1800860"/>
                  <a:gd name="connsiteY3" fmla="*/ 73660 h 1930400"/>
                  <a:gd name="connsiteX4" fmla="*/ 1089660 w 1800860"/>
                  <a:gd name="connsiteY4" fmla="*/ 114300 h 1930400"/>
                  <a:gd name="connsiteX5" fmla="*/ 1064260 w 1800860"/>
                  <a:gd name="connsiteY5" fmla="*/ 139700 h 1930400"/>
                  <a:gd name="connsiteX6" fmla="*/ 1038860 w 1800860"/>
                  <a:gd name="connsiteY6" fmla="*/ 152400 h 1930400"/>
                  <a:gd name="connsiteX7" fmla="*/ 982980 w 1800860"/>
                  <a:gd name="connsiteY7" fmla="*/ 147320 h 1930400"/>
                  <a:gd name="connsiteX8" fmla="*/ 962660 w 1800860"/>
                  <a:gd name="connsiteY8" fmla="*/ 99060 h 1930400"/>
                  <a:gd name="connsiteX9" fmla="*/ 934720 w 1800860"/>
                  <a:gd name="connsiteY9" fmla="*/ 68580 h 1930400"/>
                  <a:gd name="connsiteX10" fmla="*/ 909320 w 1800860"/>
                  <a:gd name="connsiteY10" fmla="*/ 48260 h 1930400"/>
                  <a:gd name="connsiteX11" fmla="*/ 866140 w 1800860"/>
                  <a:gd name="connsiteY11" fmla="*/ 40640 h 1930400"/>
                  <a:gd name="connsiteX12" fmla="*/ 830580 w 1800860"/>
                  <a:gd name="connsiteY12" fmla="*/ 22860 h 1930400"/>
                  <a:gd name="connsiteX13" fmla="*/ 787400 w 1800860"/>
                  <a:gd name="connsiteY13" fmla="*/ 22860 h 1930400"/>
                  <a:gd name="connsiteX14" fmla="*/ 751840 w 1800860"/>
                  <a:gd name="connsiteY14" fmla="*/ 25400 h 1930400"/>
                  <a:gd name="connsiteX15" fmla="*/ 731520 w 1800860"/>
                  <a:gd name="connsiteY15" fmla="*/ 15240 h 1930400"/>
                  <a:gd name="connsiteX16" fmla="*/ 690880 w 1800860"/>
                  <a:gd name="connsiteY16" fmla="*/ 0 h 1930400"/>
                  <a:gd name="connsiteX17" fmla="*/ 652780 w 1800860"/>
                  <a:gd name="connsiteY17" fmla="*/ 0 h 1930400"/>
                  <a:gd name="connsiteX18" fmla="*/ 637540 w 1800860"/>
                  <a:gd name="connsiteY18" fmla="*/ 27940 h 1930400"/>
                  <a:gd name="connsiteX19" fmla="*/ 647700 w 1800860"/>
                  <a:gd name="connsiteY19" fmla="*/ 71120 h 1930400"/>
                  <a:gd name="connsiteX20" fmla="*/ 650240 w 1800860"/>
                  <a:gd name="connsiteY20" fmla="*/ 111760 h 1930400"/>
                  <a:gd name="connsiteX21" fmla="*/ 617220 w 1800860"/>
                  <a:gd name="connsiteY21" fmla="*/ 142240 h 1930400"/>
                  <a:gd name="connsiteX22" fmla="*/ 601980 w 1800860"/>
                  <a:gd name="connsiteY22" fmla="*/ 180340 h 1930400"/>
                  <a:gd name="connsiteX23" fmla="*/ 599440 w 1800860"/>
                  <a:gd name="connsiteY23" fmla="*/ 215900 h 1930400"/>
                  <a:gd name="connsiteX24" fmla="*/ 576580 w 1800860"/>
                  <a:gd name="connsiteY24" fmla="*/ 259080 h 1930400"/>
                  <a:gd name="connsiteX25" fmla="*/ 568960 w 1800860"/>
                  <a:gd name="connsiteY25" fmla="*/ 302260 h 1930400"/>
                  <a:gd name="connsiteX26" fmla="*/ 558800 w 1800860"/>
                  <a:gd name="connsiteY26" fmla="*/ 335280 h 1930400"/>
                  <a:gd name="connsiteX27" fmla="*/ 525780 w 1800860"/>
                  <a:gd name="connsiteY27" fmla="*/ 358140 h 1930400"/>
                  <a:gd name="connsiteX28" fmla="*/ 518160 w 1800860"/>
                  <a:gd name="connsiteY28" fmla="*/ 408940 h 1930400"/>
                  <a:gd name="connsiteX29" fmla="*/ 502920 w 1800860"/>
                  <a:gd name="connsiteY29" fmla="*/ 449580 h 1930400"/>
                  <a:gd name="connsiteX30" fmla="*/ 482600 w 1800860"/>
                  <a:gd name="connsiteY30" fmla="*/ 487680 h 1930400"/>
                  <a:gd name="connsiteX31" fmla="*/ 480060 w 1800860"/>
                  <a:gd name="connsiteY31" fmla="*/ 518160 h 1930400"/>
                  <a:gd name="connsiteX32" fmla="*/ 518160 w 1800860"/>
                  <a:gd name="connsiteY32" fmla="*/ 515620 h 1930400"/>
                  <a:gd name="connsiteX33" fmla="*/ 543560 w 1800860"/>
                  <a:gd name="connsiteY33" fmla="*/ 538480 h 1930400"/>
                  <a:gd name="connsiteX34" fmla="*/ 541020 w 1800860"/>
                  <a:gd name="connsiteY34" fmla="*/ 589280 h 1930400"/>
                  <a:gd name="connsiteX35" fmla="*/ 553720 w 1800860"/>
                  <a:gd name="connsiteY35" fmla="*/ 655320 h 1930400"/>
                  <a:gd name="connsiteX36" fmla="*/ 535940 w 1800860"/>
                  <a:gd name="connsiteY36" fmla="*/ 706120 h 1930400"/>
                  <a:gd name="connsiteX37" fmla="*/ 490220 w 1800860"/>
                  <a:gd name="connsiteY37" fmla="*/ 726440 h 1930400"/>
                  <a:gd name="connsiteX38" fmla="*/ 441960 w 1800860"/>
                  <a:gd name="connsiteY38" fmla="*/ 769620 h 1930400"/>
                  <a:gd name="connsiteX39" fmla="*/ 411480 w 1800860"/>
                  <a:gd name="connsiteY39" fmla="*/ 815340 h 1930400"/>
                  <a:gd name="connsiteX40" fmla="*/ 393700 w 1800860"/>
                  <a:gd name="connsiteY40" fmla="*/ 873760 h 1930400"/>
                  <a:gd name="connsiteX41" fmla="*/ 360680 w 1800860"/>
                  <a:gd name="connsiteY41" fmla="*/ 1005840 h 1930400"/>
                  <a:gd name="connsiteX42" fmla="*/ 360680 w 1800860"/>
                  <a:gd name="connsiteY42" fmla="*/ 1049020 h 1930400"/>
                  <a:gd name="connsiteX43" fmla="*/ 342900 w 1800860"/>
                  <a:gd name="connsiteY43" fmla="*/ 1089660 h 1930400"/>
                  <a:gd name="connsiteX44" fmla="*/ 337820 w 1800860"/>
                  <a:gd name="connsiteY44" fmla="*/ 1122680 h 1930400"/>
                  <a:gd name="connsiteX45" fmla="*/ 342900 w 1800860"/>
                  <a:gd name="connsiteY45" fmla="*/ 1160780 h 1930400"/>
                  <a:gd name="connsiteX46" fmla="*/ 307340 w 1800860"/>
                  <a:gd name="connsiteY46" fmla="*/ 1201420 h 1930400"/>
                  <a:gd name="connsiteX47" fmla="*/ 254000 w 1800860"/>
                  <a:gd name="connsiteY47" fmla="*/ 1252220 h 1930400"/>
                  <a:gd name="connsiteX48" fmla="*/ 160020 w 1800860"/>
                  <a:gd name="connsiteY48" fmla="*/ 1363980 h 1930400"/>
                  <a:gd name="connsiteX49" fmla="*/ 109220 w 1800860"/>
                  <a:gd name="connsiteY49" fmla="*/ 1397000 h 1930400"/>
                  <a:gd name="connsiteX50" fmla="*/ 78740 w 1800860"/>
                  <a:gd name="connsiteY50" fmla="*/ 1435100 h 1930400"/>
                  <a:gd name="connsiteX51" fmla="*/ 53340 w 1800860"/>
                  <a:gd name="connsiteY51" fmla="*/ 1450340 h 1930400"/>
                  <a:gd name="connsiteX52" fmla="*/ 48260 w 1800860"/>
                  <a:gd name="connsiteY52" fmla="*/ 1496060 h 1930400"/>
                  <a:gd name="connsiteX53" fmla="*/ 50800 w 1800860"/>
                  <a:gd name="connsiteY53" fmla="*/ 1539240 h 1930400"/>
                  <a:gd name="connsiteX54" fmla="*/ 30480 w 1800860"/>
                  <a:gd name="connsiteY54" fmla="*/ 1567180 h 1930400"/>
                  <a:gd name="connsiteX55" fmla="*/ 15240 w 1800860"/>
                  <a:gd name="connsiteY55" fmla="*/ 1617980 h 1930400"/>
                  <a:gd name="connsiteX56" fmla="*/ 15240 w 1800860"/>
                  <a:gd name="connsiteY56" fmla="*/ 1676400 h 1930400"/>
                  <a:gd name="connsiteX57" fmla="*/ 0 w 1800860"/>
                  <a:gd name="connsiteY57" fmla="*/ 1704340 h 1930400"/>
                  <a:gd name="connsiteX58" fmla="*/ 5080 w 1800860"/>
                  <a:gd name="connsiteY58" fmla="*/ 1724660 h 1930400"/>
                  <a:gd name="connsiteX59" fmla="*/ 53340 w 1800860"/>
                  <a:gd name="connsiteY59" fmla="*/ 1747520 h 1930400"/>
                  <a:gd name="connsiteX60" fmla="*/ 121920 w 1800860"/>
                  <a:gd name="connsiteY60" fmla="*/ 1762760 h 1930400"/>
                  <a:gd name="connsiteX61" fmla="*/ 228600 w 1800860"/>
                  <a:gd name="connsiteY61" fmla="*/ 1821180 h 1930400"/>
                  <a:gd name="connsiteX62" fmla="*/ 327660 w 1800860"/>
                  <a:gd name="connsiteY62" fmla="*/ 1828800 h 1930400"/>
                  <a:gd name="connsiteX63" fmla="*/ 416560 w 1800860"/>
                  <a:gd name="connsiteY63" fmla="*/ 1866900 h 1930400"/>
                  <a:gd name="connsiteX64" fmla="*/ 513080 w 1800860"/>
                  <a:gd name="connsiteY64" fmla="*/ 1871980 h 1930400"/>
                  <a:gd name="connsiteX65" fmla="*/ 561340 w 1800860"/>
                  <a:gd name="connsiteY65" fmla="*/ 1887220 h 1930400"/>
                  <a:gd name="connsiteX66" fmla="*/ 632460 w 1800860"/>
                  <a:gd name="connsiteY66" fmla="*/ 1912620 h 1930400"/>
                  <a:gd name="connsiteX67" fmla="*/ 688340 w 1800860"/>
                  <a:gd name="connsiteY67" fmla="*/ 1930400 h 1930400"/>
                  <a:gd name="connsiteX68" fmla="*/ 744220 w 1800860"/>
                  <a:gd name="connsiteY68" fmla="*/ 1922780 h 1930400"/>
                  <a:gd name="connsiteX69" fmla="*/ 769620 w 1800860"/>
                  <a:gd name="connsiteY69" fmla="*/ 1907540 h 1930400"/>
                  <a:gd name="connsiteX70" fmla="*/ 838200 w 1800860"/>
                  <a:gd name="connsiteY70" fmla="*/ 1912620 h 1930400"/>
                  <a:gd name="connsiteX71" fmla="*/ 894080 w 1800860"/>
                  <a:gd name="connsiteY71" fmla="*/ 1902460 h 1930400"/>
                  <a:gd name="connsiteX72" fmla="*/ 957580 w 1800860"/>
                  <a:gd name="connsiteY72" fmla="*/ 1856740 h 1930400"/>
                  <a:gd name="connsiteX73" fmla="*/ 1041400 w 1800860"/>
                  <a:gd name="connsiteY73" fmla="*/ 1775460 h 1930400"/>
                  <a:gd name="connsiteX74" fmla="*/ 1125220 w 1800860"/>
                  <a:gd name="connsiteY74" fmla="*/ 1709420 h 1930400"/>
                  <a:gd name="connsiteX75" fmla="*/ 1188720 w 1800860"/>
                  <a:gd name="connsiteY75" fmla="*/ 1661160 h 1930400"/>
                  <a:gd name="connsiteX76" fmla="*/ 1231900 w 1800860"/>
                  <a:gd name="connsiteY76" fmla="*/ 1620520 h 1930400"/>
                  <a:gd name="connsiteX77" fmla="*/ 1264920 w 1800860"/>
                  <a:gd name="connsiteY77" fmla="*/ 1579880 h 1930400"/>
                  <a:gd name="connsiteX78" fmla="*/ 1277620 w 1800860"/>
                  <a:gd name="connsiteY78" fmla="*/ 1534160 h 1930400"/>
                  <a:gd name="connsiteX79" fmla="*/ 1369060 w 1800860"/>
                  <a:gd name="connsiteY79" fmla="*/ 1419860 h 1930400"/>
                  <a:gd name="connsiteX80" fmla="*/ 1384300 w 1800860"/>
                  <a:gd name="connsiteY80" fmla="*/ 1366520 h 1930400"/>
                  <a:gd name="connsiteX81" fmla="*/ 1490980 w 1800860"/>
                  <a:gd name="connsiteY81" fmla="*/ 1226820 h 1930400"/>
                  <a:gd name="connsiteX82" fmla="*/ 1539240 w 1800860"/>
                  <a:gd name="connsiteY82" fmla="*/ 1160780 h 1930400"/>
                  <a:gd name="connsiteX83" fmla="*/ 1567180 w 1800860"/>
                  <a:gd name="connsiteY83" fmla="*/ 1082040 h 1930400"/>
                  <a:gd name="connsiteX84" fmla="*/ 1630680 w 1800860"/>
                  <a:gd name="connsiteY84" fmla="*/ 1003300 h 1930400"/>
                  <a:gd name="connsiteX85" fmla="*/ 1653540 w 1800860"/>
                  <a:gd name="connsiteY85" fmla="*/ 942340 h 1930400"/>
                  <a:gd name="connsiteX86" fmla="*/ 1701800 w 1800860"/>
                  <a:gd name="connsiteY86" fmla="*/ 891540 h 1930400"/>
                  <a:gd name="connsiteX87" fmla="*/ 1727200 w 1800860"/>
                  <a:gd name="connsiteY87" fmla="*/ 789940 h 1930400"/>
                  <a:gd name="connsiteX88" fmla="*/ 1739900 w 1800860"/>
                  <a:gd name="connsiteY88" fmla="*/ 718820 h 1930400"/>
                  <a:gd name="connsiteX89" fmla="*/ 1772920 w 1800860"/>
                  <a:gd name="connsiteY89" fmla="*/ 647700 h 1930400"/>
                  <a:gd name="connsiteX90" fmla="*/ 1798320 w 1800860"/>
                  <a:gd name="connsiteY90" fmla="*/ 596900 h 1930400"/>
                  <a:gd name="connsiteX91" fmla="*/ 1800860 w 1800860"/>
                  <a:gd name="connsiteY91" fmla="*/ 548640 h 1930400"/>
                  <a:gd name="connsiteX92" fmla="*/ 1767840 w 1800860"/>
                  <a:gd name="connsiteY92" fmla="*/ 533400 h 1930400"/>
                  <a:gd name="connsiteX93" fmla="*/ 1686560 w 1800860"/>
                  <a:gd name="connsiteY93" fmla="*/ 528320 h 1930400"/>
                  <a:gd name="connsiteX94" fmla="*/ 1569720 w 1800860"/>
                  <a:gd name="connsiteY94" fmla="*/ 546100 h 1930400"/>
                  <a:gd name="connsiteX95" fmla="*/ 1452880 w 1800860"/>
                  <a:gd name="connsiteY95" fmla="*/ 563880 h 1930400"/>
                  <a:gd name="connsiteX96" fmla="*/ 1407160 w 1800860"/>
                  <a:gd name="connsiteY96" fmla="*/ 561340 h 1930400"/>
                  <a:gd name="connsiteX97" fmla="*/ 1381760 w 1800860"/>
                  <a:gd name="connsiteY97" fmla="*/ 541020 h 1930400"/>
                  <a:gd name="connsiteX98" fmla="*/ 1386840 w 1800860"/>
                  <a:gd name="connsiteY98" fmla="*/ 500380 h 1930400"/>
                  <a:gd name="connsiteX99" fmla="*/ 1409700 w 1800860"/>
                  <a:gd name="connsiteY99" fmla="*/ 459740 h 1930400"/>
                  <a:gd name="connsiteX100" fmla="*/ 1419860 w 1800860"/>
                  <a:gd name="connsiteY100" fmla="*/ 398780 h 1930400"/>
                  <a:gd name="connsiteX101" fmla="*/ 1419860 w 1800860"/>
                  <a:gd name="connsiteY101" fmla="*/ 353060 h 1930400"/>
                  <a:gd name="connsiteX102" fmla="*/ 1414780 w 1800860"/>
                  <a:gd name="connsiteY102" fmla="*/ 297180 h 1930400"/>
                  <a:gd name="connsiteX103" fmla="*/ 1437640 w 1800860"/>
                  <a:gd name="connsiteY103" fmla="*/ 246380 h 1930400"/>
                  <a:gd name="connsiteX104" fmla="*/ 1440180 w 1800860"/>
                  <a:gd name="connsiteY104" fmla="*/ 185420 h 1930400"/>
                  <a:gd name="connsiteX105" fmla="*/ 1447800 w 1800860"/>
                  <a:gd name="connsiteY105" fmla="*/ 121920 h 1930400"/>
                  <a:gd name="connsiteX106" fmla="*/ 1442720 w 1800860"/>
                  <a:gd name="connsiteY106" fmla="*/ 78740 h 1930400"/>
                  <a:gd name="connsiteX107" fmla="*/ 1409700 w 1800860"/>
                  <a:gd name="connsiteY107" fmla="*/ 48260 h 1930400"/>
                  <a:gd name="connsiteX108" fmla="*/ 1336040 w 1800860"/>
                  <a:gd name="connsiteY108" fmla="*/ 22860 h 1930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</a:cxnLst>
                <a:rect l="l" t="t" r="r" b="b"/>
                <a:pathLst>
                  <a:path w="1800860" h="1930400">
                    <a:moveTo>
                      <a:pt x="1336040" y="22860"/>
                    </a:moveTo>
                    <a:lnTo>
                      <a:pt x="1280160" y="22860"/>
                    </a:lnTo>
                    <a:lnTo>
                      <a:pt x="1211580" y="55880"/>
                    </a:lnTo>
                    <a:lnTo>
                      <a:pt x="1153160" y="73660"/>
                    </a:lnTo>
                    <a:lnTo>
                      <a:pt x="1089660" y="114300"/>
                    </a:lnTo>
                    <a:lnTo>
                      <a:pt x="1064260" y="139700"/>
                    </a:lnTo>
                    <a:lnTo>
                      <a:pt x="1038860" y="152400"/>
                    </a:lnTo>
                    <a:lnTo>
                      <a:pt x="982980" y="147320"/>
                    </a:lnTo>
                    <a:lnTo>
                      <a:pt x="962660" y="99060"/>
                    </a:lnTo>
                    <a:lnTo>
                      <a:pt x="934720" y="68580"/>
                    </a:lnTo>
                    <a:lnTo>
                      <a:pt x="909320" y="48260"/>
                    </a:lnTo>
                    <a:lnTo>
                      <a:pt x="866140" y="40640"/>
                    </a:lnTo>
                    <a:lnTo>
                      <a:pt x="830580" y="22860"/>
                    </a:lnTo>
                    <a:lnTo>
                      <a:pt x="787400" y="22860"/>
                    </a:lnTo>
                    <a:lnTo>
                      <a:pt x="751840" y="25400"/>
                    </a:lnTo>
                    <a:lnTo>
                      <a:pt x="731520" y="15240"/>
                    </a:lnTo>
                    <a:lnTo>
                      <a:pt x="690880" y="0"/>
                    </a:lnTo>
                    <a:lnTo>
                      <a:pt x="652780" y="0"/>
                    </a:lnTo>
                    <a:lnTo>
                      <a:pt x="637540" y="27940"/>
                    </a:lnTo>
                    <a:lnTo>
                      <a:pt x="647700" y="71120"/>
                    </a:lnTo>
                    <a:lnTo>
                      <a:pt x="650240" y="111760"/>
                    </a:lnTo>
                    <a:lnTo>
                      <a:pt x="617220" y="142240"/>
                    </a:lnTo>
                    <a:lnTo>
                      <a:pt x="601980" y="180340"/>
                    </a:lnTo>
                    <a:lnTo>
                      <a:pt x="599440" y="215900"/>
                    </a:lnTo>
                    <a:lnTo>
                      <a:pt x="576580" y="259080"/>
                    </a:lnTo>
                    <a:lnTo>
                      <a:pt x="568960" y="302260"/>
                    </a:lnTo>
                    <a:lnTo>
                      <a:pt x="558800" y="335280"/>
                    </a:lnTo>
                    <a:lnTo>
                      <a:pt x="525780" y="358140"/>
                    </a:lnTo>
                    <a:lnTo>
                      <a:pt x="518160" y="408940"/>
                    </a:lnTo>
                    <a:lnTo>
                      <a:pt x="502920" y="449580"/>
                    </a:lnTo>
                    <a:lnTo>
                      <a:pt x="482600" y="487680"/>
                    </a:lnTo>
                    <a:lnTo>
                      <a:pt x="480060" y="518160"/>
                    </a:lnTo>
                    <a:lnTo>
                      <a:pt x="518160" y="515620"/>
                    </a:lnTo>
                    <a:lnTo>
                      <a:pt x="543560" y="538480"/>
                    </a:lnTo>
                    <a:lnTo>
                      <a:pt x="541020" y="589280"/>
                    </a:lnTo>
                    <a:lnTo>
                      <a:pt x="553720" y="655320"/>
                    </a:lnTo>
                    <a:lnTo>
                      <a:pt x="535940" y="706120"/>
                    </a:lnTo>
                    <a:lnTo>
                      <a:pt x="490220" y="726440"/>
                    </a:lnTo>
                    <a:lnTo>
                      <a:pt x="441960" y="769620"/>
                    </a:lnTo>
                    <a:lnTo>
                      <a:pt x="411480" y="815340"/>
                    </a:lnTo>
                    <a:lnTo>
                      <a:pt x="393700" y="873760"/>
                    </a:lnTo>
                    <a:lnTo>
                      <a:pt x="360680" y="1005840"/>
                    </a:lnTo>
                    <a:lnTo>
                      <a:pt x="360680" y="1049020"/>
                    </a:lnTo>
                    <a:lnTo>
                      <a:pt x="342900" y="1089660"/>
                    </a:lnTo>
                    <a:lnTo>
                      <a:pt x="337820" y="1122680"/>
                    </a:lnTo>
                    <a:lnTo>
                      <a:pt x="342900" y="1160780"/>
                    </a:lnTo>
                    <a:lnTo>
                      <a:pt x="307340" y="1201420"/>
                    </a:lnTo>
                    <a:lnTo>
                      <a:pt x="254000" y="1252220"/>
                    </a:lnTo>
                    <a:lnTo>
                      <a:pt x="160020" y="1363980"/>
                    </a:lnTo>
                    <a:lnTo>
                      <a:pt x="109220" y="1397000"/>
                    </a:lnTo>
                    <a:lnTo>
                      <a:pt x="78740" y="1435100"/>
                    </a:lnTo>
                    <a:lnTo>
                      <a:pt x="53340" y="1450340"/>
                    </a:lnTo>
                    <a:lnTo>
                      <a:pt x="48260" y="1496060"/>
                    </a:lnTo>
                    <a:lnTo>
                      <a:pt x="50800" y="1539240"/>
                    </a:lnTo>
                    <a:lnTo>
                      <a:pt x="30480" y="1567180"/>
                    </a:lnTo>
                    <a:lnTo>
                      <a:pt x="15240" y="1617980"/>
                    </a:lnTo>
                    <a:lnTo>
                      <a:pt x="15240" y="1676400"/>
                    </a:lnTo>
                    <a:lnTo>
                      <a:pt x="0" y="1704340"/>
                    </a:lnTo>
                    <a:lnTo>
                      <a:pt x="5080" y="1724660"/>
                    </a:lnTo>
                    <a:lnTo>
                      <a:pt x="53340" y="1747520"/>
                    </a:lnTo>
                    <a:lnTo>
                      <a:pt x="121920" y="1762760"/>
                    </a:lnTo>
                    <a:lnTo>
                      <a:pt x="228600" y="1821180"/>
                    </a:lnTo>
                    <a:lnTo>
                      <a:pt x="327660" y="1828800"/>
                    </a:lnTo>
                    <a:lnTo>
                      <a:pt x="416560" y="1866900"/>
                    </a:lnTo>
                    <a:lnTo>
                      <a:pt x="513080" y="1871980"/>
                    </a:lnTo>
                    <a:lnTo>
                      <a:pt x="561340" y="1887220"/>
                    </a:lnTo>
                    <a:lnTo>
                      <a:pt x="632460" y="1912620"/>
                    </a:lnTo>
                    <a:lnTo>
                      <a:pt x="688340" y="1930400"/>
                    </a:lnTo>
                    <a:lnTo>
                      <a:pt x="744220" y="1922780"/>
                    </a:lnTo>
                    <a:lnTo>
                      <a:pt x="769620" y="1907540"/>
                    </a:lnTo>
                    <a:lnTo>
                      <a:pt x="838200" y="1912620"/>
                    </a:lnTo>
                    <a:lnTo>
                      <a:pt x="894080" y="1902460"/>
                    </a:lnTo>
                    <a:lnTo>
                      <a:pt x="957580" y="1856740"/>
                    </a:lnTo>
                    <a:lnTo>
                      <a:pt x="1041400" y="1775460"/>
                    </a:lnTo>
                    <a:lnTo>
                      <a:pt x="1125220" y="1709420"/>
                    </a:lnTo>
                    <a:lnTo>
                      <a:pt x="1188720" y="1661160"/>
                    </a:lnTo>
                    <a:lnTo>
                      <a:pt x="1231900" y="1620520"/>
                    </a:lnTo>
                    <a:lnTo>
                      <a:pt x="1264920" y="1579880"/>
                    </a:lnTo>
                    <a:lnTo>
                      <a:pt x="1277620" y="1534160"/>
                    </a:lnTo>
                    <a:lnTo>
                      <a:pt x="1369060" y="1419860"/>
                    </a:lnTo>
                    <a:lnTo>
                      <a:pt x="1384300" y="1366520"/>
                    </a:lnTo>
                    <a:lnTo>
                      <a:pt x="1490980" y="1226820"/>
                    </a:lnTo>
                    <a:lnTo>
                      <a:pt x="1539240" y="1160780"/>
                    </a:lnTo>
                    <a:lnTo>
                      <a:pt x="1567180" y="1082040"/>
                    </a:lnTo>
                    <a:lnTo>
                      <a:pt x="1630680" y="1003300"/>
                    </a:lnTo>
                    <a:lnTo>
                      <a:pt x="1653540" y="942340"/>
                    </a:lnTo>
                    <a:lnTo>
                      <a:pt x="1701800" y="891540"/>
                    </a:lnTo>
                    <a:lnTo>
                      <a:pt x="1727200" y="789940"/>
                    </a:lnTo>
                    <a:lnTo>
                      <a:pt x="1739900" y="718820"/>
                    </a:lnTo>
                    <a:lnTo>
                      <a:pt x="1772920" y="647700"/>
                    </a:lnTo>
                    <a:lnTo>
                      <a:pt x="1798320" y="596900"/>
                    </a:lnTo>
                    <a:lnTo>
                      <a:pt x="1800860" y="548640"/>
                    </a:lnTo>
                    <a:lnTo>
                      <a:pt x="1767840" y="533400"/>
                    </a:lnTo>
                    <a:lnTo>
                      <a:pt x="1686560" y="528320"/>
                    </a:lnTo>
                    <a:lnTo>
                      <a:pt x="1569720" y="546100"/>
                    </a:lnTo>
                    <a:lnTo>
                      <a:pt x="1452880" y="563880"/>
                    </a:lnTo>
                    <a:lnTo>
                      <a:pt x="1407160" y="561340"/>
                    </a:lnTo>
                    <a:lnTo>
                      <a:pt x="1381760" y="541020"/>
                    </a:lnTo>
                    <a:lnTo>
                      <a:pt x="1386840" y="500380"/>
                    </a:lnTo>
                    <a:lnTo>
                      <a:pt x="1409700" y="459740"/>
                    </a:lnTo>
                    <a:lnTo>
                      <a:pt x="1419860" y="398780"/>
                    </a:lnTo>
                    <a:lnTo>
                      <a:pt x="1419860" y="353060"/>
                    </a:lnTo>
                    <a:lnTo>
                      <a:pt x="1414780" y="297180"/>
                    </a:lnTo>
                    <a:lnTo>
                      <a:pt x="1437640" y="246380"/>
                    </a:lnTo>
                    <a:lnTo>
                      <a:pt x="1440180" y="185420"/>
                    </a:lnTo>
                    <a:lnTo>
                      <a:pt x="1447800" y="121920"/>
                    </a:lnTo>
                    <a:lnTo>
                      <a:pt x="1442720" y="78740"/>
                    </a:lnTo>
                    <a:lnTo>
                      <a:pt x="1409700" y="48260"/>
                    </a:lnTo>
                    <a:lnTo>
                      <a:pt x="1336040" y="22860"/>
                    </a:lnTo>
                    <a:close/>
                  </a:path>
                </a:pathLst>
              </a:custGeom>
              <a:grpFill/>
              <a:ln w="63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89" name="성동구">
                <a:extLst>
                  <a:ext uri="{FF2B5EF4-FFF2-40B4-BE49-F238E27FC236}">
                    <a16:creationId xmlns:a16="http://schemas.microsoft.com/office/drawing/2014/main" id="{468BCC79-5A02-994E-9882-8FFC289549FE}"/>
                  </a:ext>
                </a:extLst>
              </p:cNvPr>
              <p:cNvSpPr/>
              <p:nvPr/>
            </p:nvSpPr>
            <p:spPr>
              <a:xfrm>
                <a:off x="9354187" y="3777370"/>
                <a:ext cx="852619" cy="649565"/>
              </a:xfrm>
              <a:custGeom>
                <a:avLst/>
                <a:gdLst>
                  <a:gd name="connsiteX0" fmla="*/ 1122680 w 2090420"/>
                  <a:gd name="connsiteY0" fmla="*/ 0 h 1592580"/>
                  <a:gd name="connsiteX1" fmla="*/ 947420 w 2090420"/>
                  <a:gd name="connsiteY1" fmla="*/ 10160 h 1592580"/>
                  <a:gd name="connsiteX2" fmla="*/ 886460 w 2090420"/>
                  <a:gd name="connsiteY2" fmla="*/ 43180 h 1592580"/>
                  <a:gd name="connsiteX3" fmla="*/ 853440 w 2090420"/>
                  <a:gd name="connsiteY3" fmla="*/ 81280 h 1592580"/>
                  <a:gd name="connsiteX4" fmla="*/ 817880 w 2090420"/>
                  <a:gd name="connsiteY4" fmla="*/ 88900 h 1592580"/>
                  <a:gd name="connsiteX5" fmla="*/ 769620 w 2090420"/>
                  <a:gd name="connsiteY5" fmla="*/ 76200 h 1592580"/>
                  <a:gd name="connsiteX6" fmla="*/ 660400 w 2090420"/>
                  <a:gd name="connsiteY6" fmla="*/ 71120 h 1592580"/>
                  <a:gd name="connsiteX7" fmla="*/ 584200 w 2090420"/>
                  <a:gd name="connsiteY7" fmla="*/ 60960 h 1592580"/>
                  <a:gd name="connsiteX8" fmla="*/ 523240 w 2090420"/>
                  <a:gd name="connsiteY8" fmla="*/ 55880 h 1592580"/>
                  <a:gd name="connsiteX9" fmla="*/ 500380 w 2090420"/>
                  <a:gd name="connsiteY9" fmla="*/ 71120 h 1592580"/>
                  <a:gd name="connsiteX10" fmla="*/ 518160 w 2090420"/>
                  <a:gd name="connsiteY10" fmla="*/ 109220 h 1592580"/>
                  <a:gd name="connsiteX11" fmla="*/ 525780 w 2090420"/>
                  <a:gd name="connsiteY11" fmla="*/ 160020 h 1592580"/>
                  <a:gd name="connsiteX12" fmla="*/ 556260 w 2090420"/>
                  <a:gd name="connsiteY12" fmla="*/ 195580 h 1592580"/>
                  <a:gd name="connsiteX13" fmla="*/ 584200 w 2090420"/>
                  <a:gd name="connsiteY13" fmla="*/ 218440 h 1592580"/>
                  <a:gd name="connsiteX14" fmla="*/ 601980 w 2090420"/>
                  <a:gd name="connsiteY14" fmla="*/ 259080 h 1592580"/>
                  <a:gd name="connsiteX15" fmla="*/ 568960 w 2090420"/>
                  <a:gd name="connsiteY15" fmla="*/ 297180 h 1592580"/>
                  <a:gd name="connsiteX16" fmla="*/ 530860 w 2090420"/>
                  <a:gd name="connsiteY16" fmla="*/ 353060 h 1592580"/>
                  <a:gd name="connsiteX17" fmla="*/ 457200 w 2090420"/>
                  <a:gd name="connsiteY17" fmla="*/ 469900 h 1592580"/>
                  <a:gd name="connsiteX18" fmla="*/ 441960 w 2090420"/>
                  <a:gd name="connsiteY18" fmla="*/ 497840 h 1592580"/>
                  <a:gd name="connsiteX19" fmla="*/ 444500 w 2090420"/>
                  <a:gd name="connsiteY19" fmla="*/ 551180 h 1592580"/>
                  <a:gd name="connsiteX20" fmla="*/ 434340 w 2090420"/>
                  <a:gd name="connsiteY20" fmla="*/ 574040 h 1592580"/>
                  <a:gd name="connsiteX21" fmla="*/ 381000 w 2090420"/>
                  <a:gd name="connsiteY21" fmla="*/ 574040 h 1592580"/>
                  <a:gd name="connsiteX22" fmla="*/ 345440 w 2090420"/>
                  <a:gd name="connsiteY22" fmla="*/ 584200 h 1592580"/>
                  <a:gd name="connsiteX23" fmla="*/ 342900 w 2090420"/>
                  <a:gd name="connsiteY23" fmla="*/ 612140 h 1592580"/>
                  <a:gd name="connsiteX24" fmla="*/ 342900 w 2090420"/>
                  <a:gd name="connsiteY24" fmla="*/ 635000 h 1592580"/>
                  <a:gd name="connsiteX25" fmla="*/ 312420 w 2090420"/>
                  <a:gd name="connsiteY25" fmla="*/ 657860 h 1592580"/>
                  <a:gd name="connsiteX26" fmla="*/ 246380 w 2090420"/>
                  <a:gd name="connsiteY26" fmla="*/ 685800 h 1592580"/>
                  <a:gd name="connsiteX27" fmla="*/ 215900 w 2090420"/>
                  <a:gd name="connsiteY27" fmla="*/ 723900 h 1592580"/>
                  <a:gd name="connsiteX28" fmla="*/ 203200 w 2090420"/>
                  <a:gd name="connsiteY28" fmla="*/ 795020 h 1592580"/>
                  <a:gd name="connsiteX29" fmla="*/ 205740 w 2090420"/>
                  <a:gd name="connsiteY29" fmla="*/ 840740 h 1592580"/>
                  <a:gd name="connsiteX30" fmla="*/ 213360 w 2090420"/>
                  <a:gd name="connsiteY30" fmla="*/ 871220 h 1592580"/>
                  <a:gd name="connsiteX31" fmla="*/ 185420 w 2090420"/>
                  <a:gd name="connsiteY31" fmla="*/ 904240 h 1592580"/>
                  <a:gd name="connsiteX32" fmla="*/ 111760 w 2090420"/>
                  <a:gd name="connsiteY32" fmla="*/ 952500 h 1592580"/>
                  <a:gd name="connsiteX33" fmla="*/ 66040 w 2090420"/>
                  <a:gd name="connsiteY33" fmla="*/ 1013460 h 1592580"/>
                  <a:gd name="connsiteX34" fmla="*/ 53340 w 2090420"/>
                  <a:gd name="connsiteY34" fmla="*/ 1059180 h 1592580"/>
                  <a:gd name="connsiteX35" fmla="*/ 25400 w 2090420"/>
                  <a:gd name="connsiteY35" fmla="*/ 1109980 h 1592580"/>
                  <a:gd name="connsiteX36" fmla="*/ 0 w 2090420"/>
                  <a:gd name="connsiteY36" fmla="*/ 1163320 h 1592580"/>
                  <a:gd name="connsiteX37" fmla="*/ 2540 w 2090420"/>
                  <a:gd name="connsiteY37" fmla="*/ 1236980 h 1592580"/>
                  <a:gd name="connsiteX38" fmla="*/ 22860 w 2090420"/>
                  <a:gd name="connsiteY38" fmla="*/ 1285240 h 1592580"/>
                  <a:gd name="connsiteX39" fmla="*/ 81280 w 2090420"/>
                  <a:gd name="connsiteY39" fmla="*/ 1292860 h 1592580"/>
                  <a:gd name="connsiteX40" fmla="*/ 111760 w 2090420"/>
                  <a:gd name="connsiteY40" fmla="*/ 1287780 h 1592580"/>
                  <a:gd name="connsiteX41" fmla="*/ 124460 w 2090420"/>
                  <a:gd name="connsiteY41" fmla="*/ 1308100 h 1592580"/>
                  <a:gd name="connsiteX42" fmla="*/ 160020 w 2090420"/>
                  <a:gd name="connsiteY42" fmla="*/ 1336040 h 1592580"/>
                  <a:gd name="connsiteX43" fmla="*/ 203200 w 2090420"/>
                  <a:gd name="connsiteY43" fmla="*/ 1402080 h 1592580"/>
                  <a:gd name="connsiteX44" fmla="*/ 243840 w 2090420"/>
                  <a:gd name="connsiteY44" fmla="*/ 1442720 h 1592580"/>
                  <a:gd name="connsiteX45" fmla="*/ 281940 w 2090420"/>
                  <a:gd name="connsiteY45" fmla="*/ 1427480 h 1592580"/>
                  <a:gd name="connsiteX46" fmla="*/ 304800 w 2090420"/>
                  <a:gd name="connsiteY46" fmla="*/ 1407160 h 1592580"/>
                  <a:gd name="connsiteX47" fmla="*/ 444500 w 2090420"/>
                  <a:gd name="connsiteY47" fmla="*/ 1333500 h 1592580"/>
                  <a:gd name="connsiteX48" fmla="*/ 492760 w 2090420"/>
                  <a:gd name="connsiteY48" fmla="*/ 1310640 h 1592580"/>
                  <a:gd name="connsiteX49" fmla="*/ 530860 w 2090420"/>
                  <a:gd name="connsiteY49" fmla="*/ 1252220 h 1592580"/>
                  <a:gd name="connsiteX50" fmla="*/ 591820 w 2090420"/>
                  <a:gd name="connsiteY50" fmla="*/ 1181100 h 1592580"/>
                  <a:gd name="connsiteX51" fmla="*/ 637540 w 2090420"/>
                  <a:gd name="connsiteY51" fmla="*/ 1132840 h 1592580"/>
                  <a:gd name="connsiteX52" fmla="*/ 660400 w 2090420"/>
                  <a:gd name="connsiteY52" fmla="*/ 1102360 h 1592580"/>
                  <a:gd name="connsiteX53" fmla="*/ 685800 w 2090420"/>
                  <a:gd name="connsiteY53" fmla="*/ 1097280 h 1592580"/>
                  <a:gd name="connsiteX54" fmla="*/ 708660 w 2090420"/>
                  <a:gd name="connsiteY54" fmla="*/ 1097280 h 1592580"/>
                  <a:gd name="connsiteX55" fmla="*/ 726440 w 2090420"/>
                  <a:gd name="connsiteY55" fmla="*/ 1117600 h 1592580"/>
                  <a:gd name="connsiteX56" fmla="*/ 728980 w 2090420"/>
                  <a:gd name="connsiteY56" fmla="*/ 1153160 h 1592580"/>
                  <a:gd name="connsiteX57" fmla="*/ 723900 w 2090420"/>
                  <a:gd name="connsiteY57" fmla="*/ 1193800 h 1592580"/>
                  <a:gd name="connsiteX58" fmla="*/ 698500 w 2090420"/>
                  <a:gd name="connsiteY58" fmla="*/ 1229360 h 1592580"/>
                  <a:gd name="connsiteX59" fmla="*/ 695960 w 2090420"/>
                  <a:gd name="connsiteY59" fmla="*/ 1259840 h 1592580"/>
                  <a:gd name="connsiteX60" fmla="*/ 708660 w 2090420"/>
                  <a:gd name="connsiteY60" fmla="*/ 1292860 h 1592580"/>
                  <a:gd name="connsiteX61" fmla="*/ 746760 w 2090420"/>
                  <a:gd name="connsiteY61" fmla="*/ 1290320 h 1592580"/>
                  <a:gd name="connsiteX62" fmla="*/ 789940 w 2090420"/>
                  <a:gd name="connsiteY62" fmla="*/ 1300480 h 1592580"/>
                  <a:gd name="connsiteX63" fmla="*/ 830580 w 2090420"/>
                  <a:gd name="connsiteY63" fmla="*/ 1328420 h 1592580"/>
                  <a:gd name="connsiteX64" fmla="*/ 896620 w 2090420"/>
                  <a:gd name="connsiteY64" fmla="*/ 1351280 h 1592580"/>
                  <a:gd name="connsiteX65" fmla="*/ 944880 w 2090420"/>
                  <a:gd name="connsiteY65" fmla="*/ 1363980 h 1592580"/>
                  <a:gd name="connsiteX66" fmla="*/ 1054100 w 2090420"/>
                  <a:gd name="connsiteY66" fmla="*/ 1409700 h 1592580"/>
                  <a:gd name="connsiteX67" fmla="*/ 1193800 w 2090420"/>
                  <a:gd name="connsiteY67" fmla="*/ 1460500 h 1592580"/>
                  <a:gd name="connsiteX68" fmla="*/ 1351280 w 2090420"/>
                  <a:gd name="connsiteY68" fmla="*/ 1531620 h 1592580"/>
                  <a:gd name="connsiteX69" fmla="*/ 1452880 w 2090420"/>
                  <a:gd name="connsiteY69" fmla="*/ 1562100 h 1592580"/>
                  <a:gd name="connsiteX70" fmla="*/ 1498600 w 2090420"/>
                  <a:gd name="connsiteY70" fmla="*/ 1592580 h 1592580"/>
                  <a:gd name="connsiteX71" fmla="*/ 1536700 w 2090420"/>
                  <a:gd name="connsiteY71" fmla="*/ 1590040 h 1592580"/>
                  <a:gd name="connsiteX72" fmla="*/ 1549400 w 2090420"/>
                  <a:gd name="connsiteY72" fmla="*/ 1554480 h 1592580"/>
                  <a:gd name="connsiteX73" fmla="*/ 1546860 w 2090420"/>
                  <a:gd name="connsiteY73" fmla="*/ 1508760 h 1592580"/>
                  <a:gd name="connsiteX74" fmla="*/ 1569720 w 2090420"/>
                  <a:gd name="connsiteY74" fmla="*/ 1452880 h 1592580"/>
                  <a:gd name="connsiteX75" fmla="*/ 1597660 w 2090420"/>
                  <a:gd name="connsiteY75" fmla="*/ 1399540 h 1592580"/>
                  <a:gd name="connsiteX76" fmla="*/ 1595120 w 2090420"/>
                  <a:gd name="connsiteY76" fmla="*/ 1346200 h 1592580"/>
                  <a:gd name="connsiteX77" fmla="*/ 1610360 w 2090420"/>
                  <a:gd name="connsiteY77" fmla="*/ 1305560 h 1592580"/>
                  <a:gd name="connsiteX78" fmla="*/ 1732280 w 2090420"/>
                  <a:gd name="connsiteY78" fmla="*/ 1196340 h 1592580"/>
                  <a:gd name="connsiteX79" fmla="*/ 1836420 w 2090420"/>
                  <a:gd name="connsiteY79" fmla="*/ 1097280 h 1592580"/>
                  <a:gd name="connsiteX80" fmla="*/ 1871980 w 2090420"/>
                  <a:gd name="connsiteY80" fmla="*/ 1056640 h 1592580"/>
                  <a:gd name="connsiteX81" fmla="*/ 1877060 w 2090420"/>
                  <a:gd name="connsiteY81" fmla="*/ 1018540 h 1592580"/>
                  <a:gd name="connsiteX82" fmla="*/ 1877060 w 2090420"/>
                  <a:gd name="connsiteY82" fmla="*/ 975360 h 1592580"/>
                  <a:gd name="connsiteX83" fmla="*/ 1894840 w 2090420"/>
                  <a:gd name="connsiteY83" fmla="*/ 929640 h 1592580"/>
                  <a:gd name="connsiteX84" fmla="*/ 1902460 w 2090420"/>
                  <a:gd name="connsiteY84" fmla="*/ 909320 h 1592580"/>
                  <a:gd name="connsiteX85" fmla="*/ 1907540 w 2090420"/>
                  <a:gd name="connsiteY85" fmla="*/ 855980 h 1592580"/>
                  <a:gd name="connsiteX86" fmla="*/ 1925320 w 2090420"/>
                  <a:gd name="connsiteY86" fmla="*/ 810260 h 1592580"/>
                  <a:gd name="connsiteX87" fmla="*/ 1945640 w 2090420"/>
                  <a:gd name="connsiteY87" fmla="*/ 746760 h 1592580"/>
                  <a:gd name="connsiteX88" fmla="*/ 1953260 w 2090420"/>
                  <a:gd name="connsiteY88" fmla="*/ 703580 h 1592580"/>
                  <a:gd name="connsiteX89" fmla="*/ 1953260 w 2090420"/>
                  <a:gd name="connsiteY89" fmla="*/ 665480 h 1592580"/>
                  <a:gd name="connsiteX90" fmla="*/ 1988820 w 2090420"/>
                  <a:gd name="connsiteY90" fmla="*/ 622300 h 1592580"/>
                  <a:gd name="connsiteX91" fmla="*/ 2037080 w 2090420"/>
                  <a:gd name="connsiteY91" fmla="*/ 589280 h 1592580"/>
                  <a:gd name="connsiteX92" fmla="*/ 2075180 w 2090420"/>
                  <a:gd name="connsiteY92" fmla="*/ 571500 h 1592580"/>
                  <a:gd name="connsiteX93" fmla="*/ 2090420 w 2090420"/>
                  <a:gd name="connsiteY93" fmla="*/ 535940 h 1592580"/>
                  <a:gd name="connsiteX94" fmla="*/ 2085340 w 2090420"/>
                  <a:gd name="connsiteY94" fmla="*/ 495300 h 1592580"/>
                  <a:gd name="connsiteX95" fmla="*/ 2057400 w 2090420"/>
                  <a:gd name="connsiteY95" fmla="*/ 482600 h 1592580"/>
                  <a:gd name="connsiteX96" fmla="*/ 1998980 w 2090420"/>
                  <a:gd name="connsiteY96" fmla="*/ 487680 h 1592580"/>
                  <a:gd name="connsiteX97" fmla="*/ 1938020 w 2090420"/>
                  <a:gd name="connsiteY97" fmla="*/ 464820 h 1592580"/>
                  <a:gd name="connsiteX98" fmla="*/ 1864360 w 2090420"/>
                  <a:gd name="connsiteY98" fmla="*/ 467360 h 1592580"/>
                  <a:gd name="connsiteX99" fmla="*/ 1757680 w 2090420"/>
                  <a:gd name="connsiteY99" fmla="*/ 457200 h 1592580"/>
                  <a:gd name="connsiteX100" fmla="*/ 1691640 w 2090420"/>
                  <a:gd name="connsiteY100" fmla="*/ 436880 h 1592580"/>
                  <a:gd name="connsiteX101" fmla="*/ 1666240 w 2090420"/>
                  <a:gd name="connsiteY101" fmla="*/ 411480 h 1592580"/>
                  <a:gd name="connsiteX102" fmla="*/ 1602740 w 2090420"/>
                  <a:gd name="connsiteY102" fmla="*/ 398780 h 1592580"/>
                  <a:gd name="connsiteX103" fmla="*/ 1557020 w 2090420"/>
                  <a:gd name="connsiteY103" fmla="*/ 365760 h 1592580"/>
                  <a:gd name="connsiteX104" fmla="*/ 1488440 w 2090420"/>
                  <a:gd name="connsiteY104" fmla="*/ 281940 h 1592580"/>
                  <a:gd name="connsiteX105" fmla="*/ 1412240 w 2090420"/>
                  <a:gd name="connsiteY105" fmla="*/ 193040 h 1592580"/>
                  <a:gd name="connsiteX106" fmla="*/ 1328420 w 2090420"/>
                  <a:gd name="connsiteY106" fmla="*/ 111760 h 1592580"/>
                  <a:gd name="connsiteX107" fmla="*/ 1287780 w 2090420"/>
                  <a:gd name="connsiteY107" fmla="*/ 60960 h 1592580"/>
                  <a:gd name="connsiteX108" fmla="*/ 1226820 w 2090420"/>
                  <a:gd name="connsiteY108" fmla="*/ 33020 h 1592580"/>
                  <a:gd name="connsiteX109" fmla="*/ 1191260 w 2090420"/>
                  <a:gd name="connsiteY109" fmla="*/ 30480 h 1592580"/>
                  <a:gd name="connsiteX110" fmla="*/ 1122680 w 2090420"/>
                  <a:gd name="connsiteY110" fmla="*/ 0 h 15925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</a:cxnLst>
                <a:rect l="l" t="t" r="r" b="b"/>
                <a:pathLst>
                  <a:path w="2090420" h="1592580">
                    <a:moveTo>
                      <a:pt x="1122680" y="0"/>
                    </a:moveTo>
                    <a:lnTo>
                      <a:pt x="947420" y="10160"/>
                    </a:lnTo>
                    <a:lnTo>
                      <a:pt x="886460" y="43180"/>
                    </a:lnTo>
                    <a:lnTo>
                      <a:pt x="853440" y="81280"/>
                    </a:lnTo>
                    <a:lnTo>
                      <a:pt x="817880" y="88900"/>
                    </a:lnTo>
                    <a:lnTo>
                      <a:pt x="769620" y="76200"/>
                    </a:lnTo>
                    <a:lnTo>
                      <a:pt x="660400" y="71120"/>
                    </a:lnTo>
                    <a:lnTo>
                      <a:pt x="584200" y="60960"/>
                    </a:lnTo>
                    <a:lnTo>
                      <a:pt x="523240" y="55880"/>
                    </a:lnTo>
                    <a:lnTo>
                      <a:pt x="500380" y="71120"/>
                    </a:lnTo>
                    <a:lnTo>
                      <a:pt x="518160" y="109220"/>
                    </a:lnTo>
                    <a:lnTo>
                      <a:pt x="525780" y="160020"/>
                    </a:lnTo>
                    <a:lnTo>
                      <a:pt x="556260" y="195580"/>
                    </a:lnTo>
                    <a:lnTo>
                      <a:pt x="584200" y="218440"/>
                    </a:lnTo>
                    <a:lnTo>
                      <a:pt x="601980" y="259080"/>
                    </a:lnTo>
                    <a:lnTo>
                      <a:pt x="568960" y="297180"/>
                    </a:lnTo>
                    <a:lnTo>
                      <a:pt x="530860" y="353060"/>
                    </a:lnTo>
                    <a:lnTo>
                      <a:pt x="457200" y="469900"/>
                    </a:lnTo>
                    <a:lnTo>
                      <a:pt x="441960" y="497840"/>
                    </a:lnTo>
                    <a:lnTo>
                      <a:pt x="444500" y="551180"/>
                    </a:lnTo>
                    <a:lnTo>
                      <a:pt x="434340" y="574040"/>
                    </a:lnTo>
                    <a:lnTo>
                      <a:pt x="381000" y="574040"/>
                    </a:lnTo>
                    <a:lnTo>
                      <a:pt x="345440" y="584200"/>
                    </a:lnTo>
                    <a:lnTo>
                      <a:pt x="342900" y="612140"/>
                    </a:lnTo>
                    <a:lnTo>
                      <a:pt x="342900" y="635000"/>
                    </a:lnTo>
                    <a:lnTo>
                      <a:pt x="312420" y="657860"/>
                    </a:lnTo>
                    <a:lnTo>
                      <a:pt x="246380" y="685800"/>
                    </a:lnTo>
                    <a:lnTo>
                      <a:pt x="215900" y="723900"/>
                    </a:lnTo>
                    <a:lnTo>
                      <a:pt x="203200" y="795020"/>
                    </a:lnTo>
                    <a:lnTo>
                      <a:pt x="205740" y="840740"/>
                    </a:lnTo>
                    <a:lnTo>
                      <a:pt x="213360" y="871220"/>
                    </a:lnTo>
                    <a:lnTo>
                      <a:pt x="185420" y="904240"/>
                    </a:lnTo>
                    <a:lnTo>
                      <a:pt x="111760" y="952500"/>
                    </a:lnTo>
                    <a:lnTo>
                      <a:pt x="66040" y="1013460"/>
                    </a:lnTo>
                    <a:lnTo>
                      <a:pt x="53340" y="1059180"/>
                    </a:lnTo>
                    <a:lnTo>
                      <a:pt x="25400" y="1109980"/>
                    </a:lnTo>
                    <a:lnTo>
                      <a:pt x="0" y="1163320"/>
                    </a:lnTo>
                    <a:cubicBezTo>
                      <a:pt x="847" y="1187873"/>
                      <a:pt x="1693" y="1212427"/>
                      <a:pt x="2540" y="1236980"/>
                    </a:cubicBezTo>
                    <a:lnTo>
                      <a:pt x="22860" y="1285240"/>
                    </a:lnTo>
                    <a:lnTo>
                      <a:pt x="81280" y="1292860"/>
                    </a:lnTo>
                    <a:lnTo>
                      <a:pt x="111760" y="1287780"/>
                    </a:lnTo>
                    <a:lnTo>
                      <a:pt x="124460" y="1308100"/>
                    </a:lnTo>
                    <a:lnTo>
                      <a:pt x="160020" y="1336040"/>
                    </a:lnTo>
                    <a:lnTo>
                      <a:pt x="203200" y="1402080"/>
                    </a:lnTo>
                    <a:lnTo>
                      <a:pt x="243840" y="1442720"/>
                    </a:lnTo>
                    <a:lnTo>
                      <a:pt x="281940" y="1427480"/>
                    </a:lnTo>
                    <a:lnTo>
                      <a:pt x="304800" y="1407160"/>
                    </a:lnTo>
                    <a:lnTo>
                      <a:pt x="444500" y="1333500"/>
                    </a:lnTo>
                    <a:lnTo>
                      <a:pt x="492760" y="1310640"/>
                    </a:lnTo>
                    <a:lnTo>
                      <a:pt x="530860" y="1252220"/>
                    </a:lnTo>
                    <a:lnTo>
                      <a:pt x="591820" y="1181100"/>
                    </a:lnTo>
                    <a:lnTo>
                      <a:pt x="637540" y="1132840"/>
                    </a:lnTo>
                    <a:lnTo>
                      <a:pt x="660400" y="1102360"/>
                    </a:lnTo>
                    <a:lnTo>
                      <a:pt x="685800" y="1097280"/>
                    </a:lnTo>
                    <a:lnTo>
                      <a:pt x="708660" y="1097280"/>
                    </a:lnTo>
                    <a:lnTo>
                      <a:pt x="726440" y="1117600"/>
                    </a:lnTo>
                    <a:lnTo>
                      <a:pt x="728980" y="1153160"/>
                    </a:lnTo>
                    <a:lnTo>
                      <a:pt x="723900" y="1193800"/>
                    </a:lnTo>
                    <a:lnTo>
                      <a:pt x="698500" y="1229360"/>
                    </a:lnTo>
                    <a:lnTo>
                      <a:pt x="695960" y="1259840"/>
                    </a:lnTo>
                    <a:lnTo>
                      <a:pt x="708660" y="1292860"/>
                    </a:lnTo>
                    <a:lnTo>
                      <a:pt x="746760" y="1290320"/>
                    </a:lnTo>
                    <a:lnTo>
                      <a:pt x="789940" y="1300480"/>
                    </a:lnTo>
                    <a:lnTo>
                      <a:pt x="830580" y="1328420"/>
                    </a:lnTo>
                    <a:lnTo>
                      <a:pt x="896620" y="1351280"/>
                    </a:lnTo>
                    <a:lnTo>
                      <a:pt x="944880" y="1363980"/>
                    </a:lnTo>
                    <a:lnTo>
                      <a:pt x="1054100" y="1409700"/>
                    </a:lnTo>
                    <a:lnTo>
                      <a:pt x="1193800" y="1460500"/>
                    </a:lnTo>
                    <a:lnTo>
                      <a:pt x="1351280" y="1531620"/>
                    </a:lnTo>
                    <a:lnTo>
                      <a:pt x="1452880" y="1562100"/>
                    </a:lnTo>
                    <a:lnTo>
                      <a:pt x="1498600" y="1592580"/>
                    </a:lnTo>
                    <a:lnTo>
                      <a:pt x="1536700" y="1590040"/>
                    </a:lnTo>
                    <a:lnTo>
                      <a:pt x="1549400" y="1554480"/>
                    </a:lnTo>
                    <a:lnTo>
                      <a:pt x="1546860" y="1508760"/>
                    </a:lnTo>
                    <a:lnTo>
                      <a:pt x="1569720" y="1452880"/>
                    </a:lnTo>
                    <a:lnTo>
                      <a:pt x="1597660" y="1399540"/>
                    </a:lnTo>
                    <a:lnTo>
                      <a:pt x="1595120" y="1346200"/>
                    </a:lnTo>
                    <a:lnTo>
                      <a:pt x="1610360" y="1305560"/>
                    </a:lnTo>
                    <a:lnTo>
                      <a:pt x="1732280" y="1196340"/>
                    </a:lnTo>
                    <a:lnTo>
                      <a:pt x="1836420" y="1097280"/>
                    </a:lnTo>
                    <a:lnTo>
                      <a:pt x="1871980" y="1056640"/>
                    </a:lnTo>
                    <a:lnTo>
                      <a:pt x="1877060" y="1018540"/>
                    </a:lnTo>
                    <a:lnTo>
                      <a:pt x="1877060" y="975360"/>
                    </a:lnTo>
                    <a:lnTo>
                      <a:pt x="1894840" y="929640"/>
                    </a:lnTo>
                    <a:lnTo>
                      <a:pt x="1902460" y="909320"/>
                    </a:lnTo>
                    <a:lnTo>
                      <a:pt x="1907540" y="855980"/>
                    </a:lnTo>
                    <a:lnTo>
                      <a:pt x="1925320" y="810260"/>
                    </a:lnTo>
                    <a:lnTo>
                      <a:pt x="1945640" y="746760"/>
                    </a:lnTo>
                    <a:lnTo>
                      <a:pt x="1953260" y="703580"/>
                    </a:lnTo>
                    <a:lnTo>
                      <a:pt x="1953260" y="665480"/>
                    </a:lnTo>
                    <a:lnTo>
                      <a:pt x="1988820" y="622300"/>
                    </a:lnTo>
                    <a:lnTo>
                      <a:pt x="2037080" y="589280"/>
                    </a:lnTo>
                    <a:lnTo>
                      <a:pt x="2075180" y="571500"/>
                    </a:lnTo>
                    <a:lnTo>
                      <a:pt x="2090420" y="535940"/>
                    </a:lnTo>
                    <a:lnTo>
                      <a:pt x="2085340" y="495300"/>
                    </a:lnTo>
                    <a:lnTo>
                      <a:pt x="2057400" y="482600"/>
                    </a:lnTo>
                    <a:lnTo>
                      <a:pt x="1998980" y="487680"/>
                    </a:lnTo>
                    <a:lnTo>
                      <a:pt x="1938020" y="464820"/>
                    </a:lnTo>
                    <a:lnTo>
                      <a:pt x="1864360" y="467360"/>
                    </a:lnTo>
                    <a:lnTo>
                      <a:pt x="1757680" y="457200"/>
                    </a:lnTo>
                    <a:lnTo>
                      <a:pt x="1691640" y="436880"/>
                    </a:lnTo>
                    <a:lnTo>
                      <a:pt x="1666240" y="411480"/>
                    </a:lnTo>
                    <a:lnTo>
                      <a:pt x="1602740" y="398780"/>
                    </a:lnTo>
                    <a:lnTo>
                      <a:pt x="1557020" y="365760"/>
                    </a:lnTo>
                    <a:lnTo>
                      <a:pt x="1488440" y="281940"/>
                    </a:lnTo>
                    <a:lnTo>
                      <a:pt x="1412240" y="193040"/>
                    </a:lnTo>
                    <a:lnTo>
                      <a:pt x="1328420" y="111760"/>
                    </a:lnTo>
                    <a:lnTo>
                      <a:pt x="1287780" y="60960"/>
                    </a:lnTo>
                    <a:lnTo>
                      <a:pt x="1226820" y="33020"/>
                    </a:lnTo>
                    <a:lnTo>
                      <a:pt x="1191260" y="30480"/>
                    </a:lnTo>
                    <a:lnTo>
                      <a:pt x="1122680" y="0"/>
                    </a:lnTo>
                    <a:close/>
                  </a:path>
                </a:pathLst>
              </a:custGeom>
              <a:grpFill/>
              <a:ln w="63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87" name="동대문구">
                <a:extLst>
                  <a:ext uri="{FF2B5EF4-FFF2-40B4-BE49-F238E27FC236}">
                    <a16:creationId xmlns:a16="http://schemas.microsoft.com/office/drawing/2014/main" id="{A5D0E791-167B-3947-9017-3C6D4A06AD5A}"/>
                  </a:ext>
                </a:extLst>
              </p:cNvPr>
              <p:cNvSpPr/>
              <p:nvPr/>
            </p:nvSpPr>
            <p:spPr>
              <a:xfrm>
                <a:off x="9549989" y="3174424"/>
                <a:ext cx="700329" cy="765596"/>
              </a:xfrm>
              <a:custGeom>
                <a:avLst/>
                <a:gdLst>
                  <a:gd name="connsiteX0" fmla="*/ 1498600 w 1717040"/>
                  <a:gd name="connsiteY0" fmla="*/ 1877060 h 1877060"/>
                  <a:gd name="connsiteX1" fmla="*/ 1498600 w 1717040"/>
                  <a:gd name="connsiteY1" fmla="*/ 1877060 h 1877060"/>
                  <a:gd name="connsiteX2" fmla="*/ 1262380 w 1717040"/>
                  <a:gd name="connsiteY2" fmla="*/ 1841500 h 1877060"/>
                  <a:gd name="connsiteX3" fmla="*/ 1209040 w 1717040"/>
                  <a:gd name="connsiteY3" fmla="*/ 1818640 h 1877060"/>
                  <a:gd name="connsiteX4" fmla="*/ 1153160 w 1717040"/>
                  <a:gd name="connsiteY4" fmla="*/ 1803400 h 1877060"/>
                  <a:gd name="connsiteX5" fmla="*/ 980440 w 1717040"/>
                  <a:gd name="connsiteY5" fmla="*/ 1612900 h 1877060"/>
                  <a:gd name="connsiteX6" fmla="*/ 932180 w 1717040"/>
                  <a:gd name="connsiteY6" fmla="*/ 1549400 h 1877060"/>
                  <a:gd name="connsiteX7" fmla="*/ 868680 w 1717040"/>
                  <a:gd name="connsiteY7" fmla="*/ 1496060 h 1877060"/>
                  <a:gd name="connsiteX8" fmla="*/ 797560 w 1717040"/>
                  <a:gd name="connsiteY8" fmla="*/ 1450340 h 1877060"/>
                  <a:gd name="connsiteX9" fmla="*/ 713740 w 1717040"/>
                  <a:gd name="connsiteY9" fmla="*/ 1409700 h 1877060"/>
                  <a:gd name="connsiteX10" fmla="*/ 680720 w 1717040"/>
                  <a:gd name="connsiteY10" fmla="*/ 1397000 h 1877060"/>
                  <a:gd name="connsiteX11" fmla="*/ 599440 w 1717040"/>
                  <a:gd name="connsiteY11" fmla="*/ 1397000 h 1877060"/>
                  <a:gd name="connsiteX12" fmla="*/ 535940 w 1717040"/>
                  <a:gd name="connsiteY12" fmla="*/ 1407160 h 1877060"/>
                  <a:gd name="connsiteX13" fmla="*/ 467360 w 1717040"/>
                  <a:gd name="connsiteY13" fmla="*/ 1414780 h 1877060"/>
                  <a:gd name="connsiteX14" fmla="*/ 414020 w 1717040"/>
                  <a:gd name="connsiteY14" fmla="*/ 1430020 h 1877060"/>
                  <a:gd name="connsiteX15" fmla="*/ 355600 w 1717040"/>
                  <a:gd name="connsiteY15" fmla="*/ 1475740 h 1877060"/>
                  <a:gd name="connsiteX16" fmla="*/ 304800 w 1717040"/>
                  <a:gd name="connsiteY16" fmla="*/ 1483360 h 1877060"/>
                  <a:gd name="connsiteX17" fmla="*/ 182880 w 1717040"/>
                  <a:gd name="connsiteY17" fmla="*/ 1470660 h 1877060"/>
                  <a:gd name="connsiteX18" fmla="*/ 134620 w 1717040"/>
                  <a:gd name="connsiteY18" fmla="*/ 1447800 h 1877060"/>
                  <a:gd name="connsiteX19" fmla="*/ 55880 w 1717040"/>
                  <a:gd name="connsiteY19" fmla="*/ 1450340 h 1877060"/>
                  <a:gd name="connsiteX20" fmla="*/ 12700 w 1717040"/>
                  <a:gd name="connsiteY20" fmla="*/ 1432560 h 1877060"/>
                  <a:gd name="connsiteX21" fmla="*/ 0 w 1717040"/>
                  <a:gd name="connsiteY21" fmla="*/ 1328420 h 1877060"/>
                  <a:gd name="connsiteX22" fmla="*/ 33020 w 1717040"/>
                  <a:gd name="connsiteY22" fmla="*/ 1287780 h 1877060"/>
                  <a:gd name="connsiteX23" fmla="*/ 58420 w 1717040"/>
                  <a:gd name="connsiteY23" fmla="*/ 1224280 h 1877060"/>
                  <a:gd name="connsiteX24" fmla="*/ 81280 w 1717040"/>
                  <a:gd name="connsiteY24" fmla="*/ 1178560 h 1877060"/>
                  <a:gd name="connsiteX25" fmla="*/ 116840 w 1717040"/>
                  <a:gd name="connsiteY25" fmla="*/ 1115060 h 1877060"/>
                  <a:gd name="connsiteX26" fmla="*/ 154940 w 1717040"/>
                  <a:gd name="connsiteY26" fmla="*/ 1079500 h 1877060"/>
                  <a:gd name="connsiteX27" fmla="*/ 289560 w 1717040"/>
                  <a:gd name="connsiteY27" fmla="*/ 970280 h 1877060"/>
                  <a:gd name="connsiteX28" fmla="*/ 342900 w 1717040"/>
                  <a:gd name="connsiteY28" fmla="*/ 919480 h 1877060"/>
                  <a:gd name="connsiteX29" fmla="*/ 368300 w 1717040"/>
                  <a:gd name="connsiteY29" fmla="*/ 866140 h 1877060"/>
                  <a:gd name="connsiteX30" fmla="*/ 381000 w 1717040"/>
                  <a:gd name="connsiteY30" fmla="*/ 807720 h 1877060"/>
                  <a:gd name="connsiteX31" fmla="*/ 396240 w 1717040"/>
                  <a:gd name="connsiteY31" fmla="*/ 772160 h 1877060"/>
                  <a:gd name="connsiteX32" fmla="*/ 414020 w 1717040"/>
                  <a:gd name="connsiteY32" fmla="*/ 759460 h 1877060"/>
                  <a:gd name="connsiteX33" fmla="*/ 452120 w 1717040"/>
                  <a:gd name="connsiteY33" fmla="*/ 754380 h 1877060"/>
                  <a:gd name="connsiteX34" fmla="*/ 492760 w 1717040"/>
                  <a:gd name="connsiteY34" fmla="*/ 723900 h 1877060"/>
                  <a:gd name="connsiteX35" fmla="*/ 505460 w 1717040"/>
                  <a:gd name="connsiteY35" fmla="*/ 693420 h 1877060"/>
                  <a:gd name="connsiteX36" fmla="*/ 520700 w 1717040"/>
                  <a:gd name="connsiteY36" fmla="*/ 662940 h 1877060"/>
                  <a:gd name="connsiteX37" fmla="*/ 548640 w 1717040"/>
                  <a:gd name="connsiteY37" fmla="*/ 619760 h 1877060"/>
                  <a:gd name="connsiteX38" fmla="*/ 601980 w 1717040"/>
                  <a:gd name="connsiteY38" fmla="*/ 571500 h 1877060"/>
                  <a:gd name="connsiteX39" fmla="*/ 635000 w 1717040"/>
                  <a:gd name="connsiteY39" fmla="*/ 541020 h 1877060"/>
                  <a:gd name="connsiteX40" fmla="*/ 650240 w 1717040"/>
                  <a:gd name="connsiteY40" fmla="*/ 502920 h 1877060"/>
                  <a:gd name="connsiteX41" fmla="*/ 647700 w 1717040"/>
                  <a:gd name="connsiteY41" fmla="*/ 482600 h 1877060"/>
                  <a:gd name="connsiteX42" fmla="*/ 657860 w 1717040"/>
                  <a:gd name="connsiteY42" fmla="*/ 464820 h 1877060"/>
                  <a:gd name="connsiteX43" fmla="*/ 678180 w 1717040"/>
                  <a:gd name="connsiteY43" fmla="*/ 469900 h 1877060"/>
                  <a:gd name="connsiteX44" fmla="*/ 706120 w 1717040"/>
                  <a:gd name="connsiteY44" fmla="*/ 492760 h 1877060"/>
                  <a:gd name="connsiteX45" fmla="*/ 789940 w 1717040"/>
                  <a:gd name="connsiteY45" fmla="*/ 482600 h 1877060"/>
                  <a:gd name="connsiteX46" fmla="*/ 815340 w 1717040"/>
                  <a:gd name="connsiteY46" fmla="*/ 462280 h 1877060"/>
                  <a:gd name="connsiteX47" fmla="*/ 843280 w 1717040"/>
                  <a:gd name="connsiteY47" fmla="*/ 429260 h 1877060"/>
                  <a:gd name="connsiteX48" fmla="*/ 845820 w 1717040"/>
                  <a:gd name="connsiteY48" fmla="*/ 396240 h 1877060"/>
                  <a:gd name="connsiteX49" fmla="*/ 838200 w 1717040"/>
                  <a:gd name="connsiteY49" fmla="*/ 368300 h 1877060"/>
                  <a:gd name="connsiteX50" fmla="*/ 850900 w 1717040"/>
                  <a:gd name="connsiteY50" fmla="*/ 337820 h 1877060"/>
                  <a:gd name="connsiteX51" fmla="*/ 883920 w 1717040"/>
                  <a:gd name="connsiteY51" fmla="*/ 330200 h 1877060"/>
                  <a:gd name="connsiteX52" fmla="*/ 906780 w 1717040"/>
                  <a:gd name="connsiteY52" fmla="*/ 317500 h 1877060"/>
                  <a:gd name="connsiteX53" fmla="*/ 927100 w 1717040"/>
                  <a:gd name="connsiteY53" fmla="*/ 302260 h 1877060"/>
                  <a:gd name="connsiteX54" fmla="*/ 952500 w 1717040"/>
                  <a:gd name="connsiteY54" fmla="*/ 304800 h 1877060"/>
                  <a:gd name="connsiteX55" fmla="*/ 949960 w 1717040"/>
                  <a:gd name="connsiteY55" fmla="*/ 335280 h 1877060"/>
                  <a:gd name="connsiteX56" fmla="*/ 982980 w 1717040"/>
                  <a:gd name="connsiteY56" fmla="*/ 337820 h 1877060"/>
                  <a:gd name="connsiteX57" fmla="*/ 1043940 w 1717040"/>
                  <a:gd name="connsiteY57" fmla="*/ 322580 h 1877060"/>
                  <a:gd name="connsiteX58" fmla="*/ 1094740 w 1717040"/>
                  <a:gd name="connsiteY58" fmla="*/ 320040 h 1877060"/>
                  <a:gd name="connsiteX59" fmla="*/ 1145540 w 1717040"/>
                  <a:gd name="connsiteY59" fmla="*/ 322580 h 1877060"/>
                  <a:gd name="connsiteX60" fmla="*/ 1186180 w 1717040"/>
                  <a:gd name="connsiteY60" fmla="*/ 337820 h 1877060"/>
                  <a:gd name="connsiteX61" fmla="*/ 1221740 w 1717040"/>
                  <a:gd name="connsiteY61" fmla="*/ 337820 h 1877060"/>
                  <a:gd name="connsiteX62" fmla="*/ 1229360 w 1717040"/>
                  <a:gd name="connsiteY62" fmla="*/ 312420 h 1877060"/>
                  <a:gd name="connsiteX63" fmla="*/ 1229360 w 1717040"/>
                  <a:gd name="connsiteY63" fmla="*/ 287020 h 1877060"/>
                  <a:gd name="connsiteX64" fmla="*/ 1219200 w 1717040"/>
                  <a:gd name="connsiteY64" fmla="*/ 271780 h 1877060"/>
                  <a:gd name="connsiteX65" fmla="*/ 1216660 w 1717040"/>
                  <a:gd name="connsiteY65" fmla="*/ 213360 h 1877060"/>
                  <a:gd name="connsiteX66" fmla="*/ 1229360 w 1717040"/>
                  <a:gd name="connsiteY66" fmla="*/ 195580 h 1877060"/>
                  <a:gd name="connsiteX67" fmla="*/ 1295400 w 1717040"/>
                  <a:gd name="connsiteY67" fmla="*/ 165100 h 1877060"/>
                  <a:gd name="connsiteX68" fmla="*/ 1315720 w 1717040"/>
                  <a:gd name="connsiteY68" fmla="*/ 137160 h 1877060"/>
                  <a:gd name="connsiteX69" fmla="*/ 1310640 w 1717040"/>
                  <a:gd name="connsiteY69" fmla="*/ 114300 h 1877060"/>
                  <a:gd name="connsiteX70" fmla="*/ 1295400 w 1717040"/>
                  <a:gd name="connsiteY70" fmla="*/ 93980 h 1877060"/>
                  <a:gd name="connsiteX71" fmla="*/ 1292860 w 1717040"/>
                  <a:gd name="connsiteY71" fmla="*/ 53340 h 1877060"/>
                  <a:gd name="connsiteX72" fmla="*/ 1315720 w 1717040"/>
                  <a:gd name="connsiteY72" fmla="*/ 40640 h 1877060"/>
                  <a:gd name="connsiteX73" fmla="*/ 1363980 w 1717040"/>
                  <a:gd name="connsiteY73" fmla="*/ 53340 h 1877060"/>
                  <a:gd name="connsiteX74" fmla="*/ 1402080 w 1717040"/>
                  <a:gd name="connsiteY74" fmla="*/ 53340 h 1877060"/>
                  <a:gd name="connsiteX75" fmla="*/ 1440180 w 1717040"/>
                  <a:gd name="connsiteY75" fmla="*/ 33020 h 1877060"/>
                  <a:gd name="connsiteX76" fmla="*/ 1463040 w 1717040"/>
                  <a:gd name="connsiteY76" fmla="*/ 20320 h 1877060"/>
                  <a:gd name="connsiteX77" fmla="*/ 1490980 w 1717040"/>
                  <a:gd name="connsiteY77" fmla="*/ 17780 h 1877060"/>
                  <a:gd name="connsiteX78" fmla="*/ 1526540 w 1717040"/>
                  <a:gd name="connsiteY78" fmla="*/ 0 h 1877060"/>
                  <a:gd name="connsiteX79" fmla="*/ 1557020 w 1717040"/>
                  <a:gd name="connsiteY79" fmla="*/ 0 h 1877060"/>
                  <a:gd name="connsiteX80" fmla="*/ 1577340 w 1717040"/>
                  <a:gd name="connsiteY80" fmla="*/ 17780 h 1877060"/>
                  <a:gd name="connsiteX81" fmla="*/ 1559560 w 1717040"/>
                  <a:gd name="connsiteY81" fmla="*/ 58420 h 1877060"/>
                  <a:gd name="connsiteX82" fmla="*/ 1577340 w 1717040"/>
                  <a:gd name="connsiteY82" fmla="*/ 78740 h 1877060"/>
                  <a:gd name="connsiteX83" fmla="*/ 1577340 w 1717040"/>
                  <a:gd name="connsiteY83" fmla="*/ 134620 h 1877060"/>
                  <a:gd name="connsiteX84" fmla="*/ 1600200 w 1717040"/>
                  <a:gd name="connsiteY84" fmla="*/ 165100 h 1877060"/>
                  <a:gd name="connsiteX85" fmla="*/ 1595120 w 1717040"/>
                  <a:gd name="connsiteY85" fmla="*/ 198120 h 1877060"/>
                  <a:gd name="connsiteX86" fmla="*/ 1567180 w 1717040"/>
                  <a:gd name="connsiteY86" fmla="*/ 236220 h 1877060"/>
                  <a:gd name="connsiteX87" fmla="*/ 1536700 w 1717040"/>
                  <a:gd name="connsiteY87" fmla="*/ 281940 h 1877060"/>
                  <a:gd name="connsiteX88" fmla="*/ 1513840 w 1717040"/>
                  <a:gd name="connsiteY88" fmla="*/ 322580 h 1877060"/>
                  <a:gd name="connsiteX89" fmla="*/ 1480820 w 1717040"/>
                  <a:gd name="connsiteY89" fmla="*/ 386080 h 1877060"/>
                  <a:gd name="connsiteX90" fmla="*/ 1480820 w 1717040"/>
                  <a:gd name="connsiteY90" fmla="*/ 414020 h 1877060"/>
                  <a:gd name="connsiteX91" fmla="*/ 1485900 w 1717040"/>
                  <a:gd name="connsiteY91" fmla="*/ 464820 h 1877060"/>
                  <a:gd name="connsiteX92" fmla="*/ 1480820 w 1717040"/>
                  <a:gd name="connsiteY92" fmla="*/ 518160 h 1877060"/>
                  <a:gd name="connsiteX93" fmla="*/ 1475740 w 1717040"/>
                  <a:gd name="connsiteY93" fmla="*/ 594360 h 1877060"/>
                  <a:gd name="connsiteX94" fmla="*/ 1470660 w 1717040"/>
                  <a:gd name="connsiteY94" fmla="*/ 637540 h 1877060"/>
                  <a:gd name="connsiteX95" fmla="*/ 1501140 w 1717040"/>
                  <a:gd name="connsiteY95" fmla="*/ 718820 h 1877060"/>
                  <a:gd name="connsiteX96" fmla="*/ 1506220 w 1717040"/>
                  <a:gd name="connsiteY96" fmla="*/ 762000 h 1877060"/>
                  <a:gd name="connsiteX97" fmla="*/ 1516380 w 1717040"/>
                  <a:gd name="connsiteY97" fmla="*/ 815340 h 1877060"/>
                  <a:gd name="connsiteX98" fmla="*/ 1546860 w 1717040"/>
                  <a:gd name="connsiteY98" fmla="*/ 873760 h 1877060"/>
                  <a:gd name="connsiteX99" fmla="*/ 1661160 w 1717040"/>
                  <a:gd name="connsiteY99" fmla="*/ 980440 h 1877060"/>
                  <a:gd name="connsiteX100" fmla="*/ 1694180 w 1717040"/>
                  <a:gd name="connsiteY100" fmla="*/ 1013460 h 1877060"/>
                  <a:gd name="connsiteX101" fmla="*/ 1706880 w 1717040"/>
                  <a:gd name="connsiteY101" fmla="*/ 1061720 h 1877060"/>
                  <a:gd name="connsiteX102" fmla="*/ 1704340 w 1717040"/>
                  <a:gd name="connsiteY102" fmla="*/ 1130300 h 1877060"/>
                  <a:gd name="connsiteX103" fmla="*/ 1694180 w 1717040"/>
                  <a:gd name="connsiteY103" fmla="*/ 1176020 h 1877060"/>
                  <a:gd name="connsiteX104" fmla="*/ 1706880 w 1717040"/>
                  <a:gd name="connsiteY104" fmla="*/ 1264920 h 1877060"/>
                  <a:gd name="connsiteX105" fmla="*/ 1717040 w 1717040"/>
                  <a:gd name="connsiteY105" fmla="*/ 1450340 h 1877060"/>
                  <a:gd name="connsiteX106" fmla="*/ 1691640 w 1717040"/>
                  <a:gd name="connsiteY106" fmla="*/ 1490980 h 1877060"/>
                  <a:gd name="connsiteX107" fmla="*/ 1666240 w 1717040"/>
                  <a:gd name="connsiteY107" fmla="*/ 1524000 h 1877060"/>
                  <a:gd name="connsiteX108" fmla="*/ 1602740 w 1717040"/>
                  <a:gd name="connsiteY108" fmla="*/ 1742440 h 1877060"/>
                  <a:gd name="connsiteX109" fmla="*/ 1562100 w 1717040"/>
                  <a:gd name="connsiteY109" fmla="*/ 1800860 h 1877060"/>
                  <a:gd name="connsiteX110" fmla="*/ 1551940 w 1717040"/>
                  <a:gd name="connsiteY110" fmla="*/ 1851660 h 1877060"/>
                  <a:gd name="connsiteX111" fmla="*/ 1498600 w 1717040"/>
                  <a:gd name="connsiteY111" fmla="*/ 1877060 h 18770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</a:cxnLst>
                <a:rect l="l" t="t" r="r" b="b"/>
                <a:pathLst>
                  <a:path w="1717040" h="1877060">
                    <a:moveTo>
                      <a:pt x="1498600" y="1877060"/>
                    </a:moveTo>
                    <a:lnTo>
                      <a:pt x="1498600" y="1877060"/>
                    </a:lnTo>
                    <a:lnTo>
                      <a:pt x="1262380" y="1841500"/>
                    </a:lnTo>
                    <a:lnTo>
                      <a:pt x="1209040" y="1818640"/>
                    </a:lnTo>
                    <a:lnTo>
                      <a:pt x="1153160" y="1803400"/>
                    </a:lnTo>
                    <a:lnTo>
                      <a:pt x="980440" y="1612900"/>
                    </a:lnTo>
                    <a:lnTo>
                      <a:pt x="932180" y="1549400"/>
                    </a:lnTo>
                    <a:lnTo>
                      <a:pt x="868680" y="1496060"/>
                    </a:lnTo>
                    <a:lnTo>
                      <a:pt x="797560" y="1450340"/>
                    </a:lnTo>
                    <a:lnTo>
                      <a:pt x="713740" y="1409700"/>
                    </a:lnTo>
                    <a:lnTo>
                      <a:pt x="680720" y="1397000"/>
                    </a:lnTo>
                    <a:lnTo>
                      <a:pt x="599440" y="1397000"/>
                    </a:lnTo>
                    <a:lnTo>
                      <a:pt x="535940" y="1407160"/>
                    </a:lnTo>
                    <a:lnTo>
                      <a:pt x="467360" y="1414780"/>
                    </a:lnTo>
                    <a:lnTo>
                      <a:pt x="414020" y="1430020"/>
                    </a:lnTo>
                    <a:lnTo>
                      <a:pt x="355600" y="1475740"/>
                    </a:lnTo>
                    <a:lnTo>
                      <a:pt x="304800" y="1483360"/>
                    </a:lnTo>
                    <a:lnTo>
                      <a:pt x="182880" y="1470660"/>
                    </a:lnTo>
                    <a:lnTo>
                      <a:pt x="134620" y="1447800"/>
                    </a:lnTo>
                    <a:lnTo>
                      <a:pt x="55880" y="1450340"/>
                    </a:lnTo>
                    <a:lnTo>
                      <a:pt x="12700" y="1432560"/>
                    </a:lnTo>
                    <a:lnTo>
                      <a:pt x="0" y="1328420"/>
                    </a:lnTo>
                    <a:lnTo>
                      <a:pt x="33020" y="1287780"/>
                    </a:lnTo>
                    <a:lnTo>
                      <a:pt x="58420" y="1224280"/>
                    </a:lnTo>
                    <a:lnTo>
                      <a:pt x="81280" y="1178560"/>
                    </a:lnTo>
                    <a:lnTo>
                      <a:pt x="116840" y="1115060"/>
                    </a:lnTo>
                    <a:lnTo>
                      <a:pt x="154940" y="1079500"/>
                    </a:lnTo>
                    <a:lnTo>
                      <a:pt x="289560" y="970280"/>
                    </a:lnTo>
                    <a:lnTo>
                      <a:pt x="342900" y="919480"/>
                    </a:lnTo>
                    <a:lnTo>
                      <a:pt x="368300" y="866140"/>
                    </a:lnTo>
                    <a:lnTo>
                      <a:pt x="381000" y="807720"/>
                    </a:lnTo>
                    <a:lnTo>
                      <a:pt x="396240" y="772160"/>
                    </a:lnTo>
                    <a:lnTo>
                      <a:pt x="414020" y="759460"/>
                    </a:lnTo>
                    <a:lnTo>
                      <a:pt x="452120" y="754380"/>
                    </a:lnTo>
                    <a:lnTo>
                      <a:pt x="492760" y="723900"/>
                    </a:lnTo>
                    <a:lnTo>
                      <a:pt x="505460" y="693420"/>
                    </a:lnTo>
                    <a:lnTo>
                      <a:pt x="520700" y="662940"/>
                    </a:lnTo>
                    <a:lnTo>
                      <a:pt x="548640" y="619760"/>
                    </a:lnTo>
                    <a:lnTo>
                      <a:pt x="601980" y="571500"/>
                    </a:lnTo>
                    <a:lnTo>
                      <a:pt x="635000" y="541020"/>
                    </a:lnTo>
                    <a:lnTo>
                      <a:pt x="650240" y="502920"/>
                    </a:lnTo>
                    <a:lnTo>
                      <a:pt x="647700" y="482600"/>
                    </a:lnTo>
                    <a:lnTo>
                      <a:pt x="657860" y="464820"/>
                    </a:lnTo>
                    <a:lnTo>
                      <a:pt x="678180" y="469900"/>
                    </a:lnTo>
                    <a:lnTo>
                      <a:pt x="706120" y="492760"/>
                    </a:lnTo>
                    <a:lnTo>
                      <a:pt x="789940" y="482600"/>
                    </a:lnTo>
                    <a:lnTo>
                      <a:pt x="815340" y="462280"/>
                    </a:lnTo>
                    <a:lnTo>
                      <a:pt x="843280" y="429260"/>
                    </a:lnTo>
                    <a:lnTo>
                      <a:pt x="845820" y="396240"/>
                    </a:lnTo>
                    <a:lnTo>
                      <a:pt x="838200" y="368300"/>
                    </a:lnTo>
                    <a:lnTo>
                      <a:pt x="850900" y="337820"/>
                    </a:lnTo>
                    <a:lnTo>
                      <a:pt x="883920" y="330200"/>
                    </a:lnTo>
                    <a:lnTo>
                      <a:pt x="906780" y="317500"/>
                    </a:lnTo>
                    <a:lnTo>
                      <a:pt x="927100" y="302260"/>
                    </a:lnTo>
                    <a:lnTo>
                      <a:pt x="952500" y="304800"/>
                    </a:lnTo>
                    <a:lnTo>
                      <a:pt x="949960" y="335280"/>
                    </a:lnTo>
                    <a:lnTo>
                      <a:pt x="982980" y="337820"/>
                    </a:lnTo>
                    <a:lnTo>
                      <a:pt x="1043940" y="322580"/>
                    </a:lnTo>
                    <a:lnTo>
                      <a:pt x="1094740" y="320040"/>
                    </a:lnTo>
                    <a:lnTo>
                      <a:pt x="1145540" y="322580"/>
                    </a:lnTo>
                    <a:lnTo>
                      <a:pt x="1186180" y="337820"/>
                    </a:lnTo>
                    <a:lnTo>
                      <a:pt x="1221740" y="337820"/>
                    </a:lnTo>
                    <a:lnTo>
                      <a:pt x="1229360" y="312420"/>
                    </a:lnTo>
                    <a:lnTo>
                      <a:pt x="1229360" y="287020"/>
                    </a:lnTo>
                    <a:lnTo>
                      <a:pt x="1219200" y="271780"/>
                    </a:lnTo>
                    <a:lnTo>
                      <a:pt x="1216660" y="213360"/>
                    </a:lnTo>
                    <a:lnTo>
                      <a:pt x="1229360" y="195580"/>
                    </a:lnTo>
                    <a:lnTo>
                      <a:pt x="1295400" y="165100"/>
                    </a:lnTo>
                    <a:lnTo>
                      <a:pt x="1315720" y="137160"/>
                    </a:lnTo>
                    <a:lnTo>
                      <a:pt x="1310640" y="114300"/>
                    </a:lnTo>
                    <a:lnTo>
                      <a:pt x="1295400" y="93980"/>
                    </a:lnTo>
                    <a:lnTo>
                      <a:pt x="1292860" y="53340"/>
                    </a:lnTo>
                    <a:lnTo>
                      <a:pt x="1315720" y="40640"/>
                    </a:lnTo>
                    <a:lnTo>
                      <a:pt x="1363980" y="53340"/>
                    </a:lnTo>
                    <a:lnTo>
                      <a:pt x="1402080" y="53340"/>
                    </a:lnTo>
                    <a:lnTo>
                      <a:pt x="1440180" y="33020"/>
                    </a:lnTo>
                    <a:lnTo>
                      <a:pt x="1463040" y="20320"/>
                    </a:lnTo>
                    <a:lnTo>
                      <a:pt x="1490980" y="17780"/>
                    </a:lnTo>
                    <a:lnTo>
                      <a:pt x="1526540" y="0"/>
                    </a:lnTo>
                    <a:lnTo>
                      <a:pt x="1557020" y="0"/>
                    </a:lnTo>
                    <a:lnTo>
                      <a:pt x="1577340" y="17780"/>
                    </a:lnTo>
                    <a:lnTo>
                      <a:pt x="1559560" y="58420"/>
                    </a:lnTo>
                    <a:lnTo>
                      <a:pt x="1577340" y="78740"/>
                    </a:lnTo>
                    <a:lnTo>
                      <a:pt x="1577340" y="134620"/>
                    </a:lnTo>
                    <a:lnTo>
                      <a:pt x="1600200" y="165100"/>
                    </a:lnTo>
                    <a:lnTo>
                      <a:pt x="1595120" y="198120"/>
                    </a:lnTo>
                    <a:lnTo>
                      <a:pt x="1567180" y="236220"/>
                    </a:lnTo>
                    <a:lnTo>
                      <a:pt x="1536700" y="281940"/>
                    </a:lnTo>
                    <a:lnTo>
                      <a:pt x="1513840" y="322580"/>
                    </a:lnTo>
                    <a:lnTo>
                      <a:pt x="1480820" y="386080"/>
                    </a:lnTo>
                    <a:lnTo>
                      <a:pt x="1480820" y="414020"/>
                    </a:lnTo>
                    <a:lnTo>
                      <a:pt x="1485900" y="464820"/>
                    </a:lnTo>
                    <a:lnTo>
                      <a:pt x="1480820" y="518160"/>
                    </a:lnTo>
                    <a:lnTo>
                      <a:pt x="1475740" y="594360"/>
                    </a:lnTo>
                    <a:lnTo>
                      <a:pt x="1470660" y="637540"/>
                    </a:lnTo>
                    <a:lnTo>
                      <a:pt x="1501140" y="718820"/>
                    </a:lnTo>
                    <a:lnTo>
                      <a:pt x="1506220" y="762000"/>
                    </a:lnTo>
                    <a:lnTo>
                      <a:pt x="1516380" y="815340"/>
                    </a:lnTo>
                    <a:lnTo>
                      <a:pt x="1546860" y="873760"/>
                    </a:lnTo>
                    <a:lnTo>
                      <a:pt x="1661160" y="980440"/>
                    </a:lnTo>
                    <a:lnTo>
                      <a:pt x="1694180" y="1013460"/>
                    </a:lnTo>
                    <a:lnTo>
                      <a:pt x="1706880" y="1061720"/>
                    </a:lnTo>
                    <a:cubicBezTo>
                      <a:pt x="1706033" y="1084580"/>
                      <a:pt x="1705187" y="1107440"/>
                      <a:pt x="1704340" y="1130300"/>
                    </a:cubicBezTo>
                    <a:lnTo>
                      <a:pt x="1694180" y="1176020"/>
                    </a:lnTo>
                    <a:lnTo>
                      <a:pt x="1706880" y="1264920"/>
                    </a:lnTo>
                    <a:lnTo>
                      <a:pt x="1717040" y="1450340"/>
                    </a:lnTo>
                    <a:lnTo>
                      <a:pt x="1691640" y="1490980"/>
                    </a:lnTo>
                    <a:lnTo>
                      <a:pt x="1666240" y="1524000"/>
                    </a:lnTo>
                    <a:lnTo>
                      <a:pt x="1602740" y="1742440"/>
                    </a:lnTo>
                    <a:lnTo>
                      <a:pt x="1562100" y="1800860"/>
                    </a:lnTo>
                    <a:lnTo>
                      <a:pt x="1551940" y="1851660"/>
                    </a:lnTo>
                    <a:lnTo>
                      <a:pt x="1498600" y="1877060"/>
                    </a:lnTo>
                    <a:close/>
                  </a:path>
                </a:pathLst>
              </a:custGeom>
              <a:grpFill/>
              <a:ln w="63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85" name="종로구">
                <a:extLst>
                  <a:ext uri="{FF2B5EF4-FFF2-40B4-BE49-F238E27FC236}">
                    <a16:creationId xmlns:a16="http://schemas.microsoft.com/office/drawing/2014/main" id="{AAEAF256-EFAA-7F4D-A518-584BA1F8A3C0}"/>
                  </a:ext>
                </a:extLst>
              </p:cNvPr>
              <p:cNvSpPr/>
              <p:nvPr/>
            </p:nvSpPr>
            <p:spPr>
              <a:xfrm>
                <a:off x="8578646" y="2763343"/>
                <a:ext cx="956011" cy="1048007"/>
              </a:xfrm>
              <a:custGeom>
                <a:avLst/>
                <a:gdLst>
                  <a:gd name="connsiteX0" fmla="*/ 768096 w 2343912"/>
                  <a:gd name="connsiteY0" fmla="*/ 18288 h 2569464"/>
                  <a:gd name="connsiteX1" fmla="*/ 704088 w 2343912"/>
                  <a:gd name="connsiteY1" fmla="*/ 0 h 2569464"/>
                  <a:gd name="connsiteX2" fmla="*/ 682752 w 2343912"/>
                  <a:gd name="connsiteY2" fmla="*/ 15240 h 2569464"/>
                  <a:gd name="connsiteX3" fmla="*/ 670560 w 2343912"/>
                  <a:gd name="connsiteY3" fmla="*/ 54864 h 2569464"/>
                  <a:gd name="connsiteX4" fmla="*/ 670560 w 2343912"/>
                  <a:gd name="connsiteY4" fmla="*/ 88392 h 2569464"/>
                  <a:gd name="connsiteX5" fmla="*/ 606552 w 2343912"/>
                  <a:gd name="connsiteY5" fmla="*/ 115824 h 2569464"/>
                  <a:gd name="connsiteX6" fmla="*/ 560832 w 2343912"/>
                  <a:gd name="connsiteY6" fmla="*/ 131064 h 2569464"/>
                  <a:gd name="connsiteX7" fmla="*/ 505968 w 2343912"/>
                  <a:gd name="connsiteY7" fmla="*/ 128016 h 2569464"/>
                  <a:gd name="connsiteX8" fmla="*/ 448056 w 2343912"/>
                  <a:gd name="connsiteY8" fmla="*/ 134112 h 2569464"/>
                  <a:gd name="connsiteX9" fmla="*/ 411480 w 2343912"/>
                  <a:gd name="connsiteY9" fmla="*/ 121920 h 2569464"/>
                  <a:gd name="connsiteX10" fmla="*/ 362712 w 2343912"/>
                  <a:gd name="connsiteY10" fmla="*/ 128016 h 2569464"/>
                  <a:gd name="connsiteX11" fmla="*/ 316992 w 2343912"/>
                  <a:gd name="connsiteY11" fmla="*/ 143256 h 2569464"/>
                  <a:gd name="connsiteX12" fmla="*/ 286512 w 2343912"/>
                  <a:gd name="connsiteY12" fmla="*/ 201168 h 2569464"/>
                  <a:gd name="connsiteX13" fmla="*/ 283464 w 2343912"/>
                  <a:gd name="connsiteY13" fmla="*/ 252984 h 2569464"/>
                  <a:gd name="connsiteX14" fmla="*/ 292608 w 2343912"/>
                  <a:gd name="connsiteY14" fmla="*/ 277368 h 2569464"/>
                  <a:gd name="connsiteX15" fmla="*/ 271272 w 2343912"/>
                  <a:gd name="connsiteY15" fmla="*/ 307848 h 2569464"/>
                  <a:gd name="connsiteX16" fmla="*/ 228600 w 2343912"/>
                  <a:gd name="connsiteY16" fmla="*/ 313944 h 2569464"/>
                  <a:gd name="connsiteX17" fmla="*/ 198120 w 2343912"/>
                  <a:gd name="connsiteY17" fmla="*/ 335280 h 2569464"/>
                  <a:gd name="connsiteX18" fmla="*/ 140208 w 2343912"/>
                  <a:gd name="connsiteY18" fmla="*/ 335280 h 2569464"/>
                  <a:gd name="connsiteX19" fmla="*/ 100584 w 2343912"/>
                  <a:gd name="connsiteY19" fmla="*/ 316992 h 2569464"/>
                  <a:gd name="connsiteX20" fmla="*/ 42672 w 2343912"/>
                  <a:gd name="connsiteY20" fmla="*/ 304800 h 2569464"/>
                  <a:gd name="connsiteX21" fmla="*/ 12192 w 2343912"/>
                  <a:gd name="connsiteY21" fmla="*/ 329184 h 2569464"/>
                  <a:gd name="connsiteX22" fmla="*/ 0 w 2343912"/>
                  <a:gd name="connsiteY22" fmla="*/ 384048 h 2569464"/>
                  <a:gd name="connsiteX23" fmla="*/ 15240 w 2343912"/>
                  <a:gd name="connsiteY23" fmla="*/ 435864 h 2569464"/>
                  <a:gd name="connsiteX24" fmla="*/ 30480 w 2343912"/>
                  <a:gd name="connsiteY24" fmla="*/ 505968 h 2569464"/>
                  <a:gd name="connsiteX25" fmla="*/ 39624 w 2343912"/>
                  <a:gd name="connsiteY25" fmla="*/ 554736 h 2569464"/>
                  <a:gd name="connsiteX26" fmla="*/ 45720 w 2343912"/>
                  <a:gd name="connsiteY26" fmla="*/ 603504 h 2569464"/>
                  <a:gd name="connsiteX27" fmla="*/ 30480 w 2343912"/>
                  <a:gd name="connsiteY27" fmla="*/ 640080 h 2569464"/>
                  <a:gd name="connsiteX28" fmla="*/ 30480 w 2343912"/>
                  <a:gd name="connsiteY28" fmla="*/ 737616 h 2569464"/>
                  <a:gd name="connsiteX29" fmla="*/ 30480 w 2343912"/>
                  <a:gd name="connsiteY29" fmla="*/ 975360 h 2569464"/>
                  <a:gd name="connsiteX30" fmla="*/ 54864 w 2343912"/>
                  <a:gd name="connsiteY30" fmla="*/ 1027176 h 2569464"/>
                  <a:gd name="connsiteX31" fmla="*/ 112776 w 2343912"/>
                  <a:gd name="connsiteY31" fmla="*/ 1072896 h 2569464"/>
                  <a:gd name="connsiteX32" fmla="*/ 149352 w 2343912"/>
                  <a:gd name="connsiteY32" fmla="*/ 1124712 h 2569464"/>
                  <a:gd name="connsiteX33" fmla="*/ 155448 w 2343912"/>
                  <a:gd name="connsiteY33" fmla="*/ 1167384 h 2569464"/>
                  <a:gd name="connsiteX34" fmla="*/ 118872 w 2343912"/>
                  <a:gd name="connsiteY34" fmla="*/ 1207008 h 2569464"/>
                  <a:gd name="connsiteX35" fmla="*/ 106680 w 2343912"/>
                  <a:gd name="connsiteY35" fmla="*/ 1267968 h 2569464"/>
                  <a:gd name="connsiteX36" fmla="*/ 109728 w 2343912"/>
                  <a:gd name="connsiteY36" fmla="*/ 1319784 h 2569464"/>
                  <a:gd name="connsiteX37" fmla="*/ 128016 w 2343912"/>
                  <a:gd name="connsiteY37" fmla="*/ 1350264 h 2569464"/>
                  <a:gd name="connsiteX38" fmla="*/ 134112 w 2343912"/>
                  <a:gd name="connsiteY38" fmla="*/ 1383792 h 2569464"/>
                  <a:gd name="connsiteX39" fmla="*/ 164592 w 2343912"/>
                  <a:gd name="connsiteY39" fmla="*/ 1408176 h 2569464"/>
                  <a:gd name="connsiteX40" fmla="*/ 213360 w 2343912"/>
                  <a:gd name="connsiteY40" fmla="*/ 1392936 h 2569464"/>
                  <a:gd name="connsiteX41" fmla="*/ 262128 w 2343912"/>
                  <a:gd name="connsiteY41" fmla="*/ 1408176 h 2569464"/>
                  <a:gd name="connsiteX42" fmla="*/ 277368 w 2343912"/>
                  <a:gd name="connsiteY42" fmla="*/ 1441704 h 2569464"/>
                  <a:gd name="connsiteX43" fmla="*/ 280416 w 2343912"/>
                  <a:gd name="connsiteY43" fmla="*/ 1490472 h 2569464"/>
                  <a:gd name="connsiteX44" fmla="*/ 286512 w 2343912"/>
                  <a:gd name="connsiteY44" fmla="*/ 1557528 h 2569464"/>
                  <a:gd name="connsiteX45" fmla="*/ 283464 w 2343912"/>
                  <a:gd name="connsiteY45" fmla="*/ 1597152 h 2569464"/>
                  <a:gd name="connsiteX46" fmla="*/ 259080 w 2343912"/>
                  <a:gd name="connsiteY46" fmla="*/ 1624584 h 2569464"/>
                  <a:gd name="connsiteX47" fmla="*/ 256032 w 2343912"/>
                  <a:gd name="connsiteY47" fmla="*/ 1664208 h 2569464"/>
                  <a:gd name="connsiteX48" fmla="*/ 274320 w 2343912"/>
                  <a:gd name="connsiteY48" fmla="*/ 1700784 h 2569464"/>
                  <a:gd name="connsiteX49" fmla="*/ 265176 w 2343912"/>
                  <a:gd name="connsiteY49" fmla="*/ 1746504 h 2569464"/>
                  <a:gd name="connsiteX50" fmla="*/ 240792 w 2343912"/>
                  <a:gd name="connsiteY50" fmla="*/ 1786128 h 2569464"/>
                  <a:gd name="connsiteX51" fmla="*/ 246888 w 2343912"/>
                  <a:gd name="connsiteY51" fmla="*/ 1831848 h 2569464"/>
                  <a:gd name="connsiteX52" fmla="*/ 262128 w 2343912"/>
                  <a:gd name="connsiteY52" fmla="*/ 1929384 h 2569464"/>
                  <a:gd name="connsiteX53" fmla="*/ 277368 w 2343912"/>
                  <a:gd name="connsiteY53" fmla="*/ 1990344 h 2569464"/>
                  <a:gd name="connsiteX54" fmla="*/ 301752 w 2343912"/>
                  <a:gd name="connsiteY54" fmla="*/ 2039112 h 2569464"/>
                  <a:gd name="connsiteX55" fmla="*/ 310896 w 2343912"/>
                  <a:gd name="connsiteY55" fmla="*/ 2081784 h 2569464"/>
                  <a:gd name="connsiteX56" fmla="*/ 289560 w 2343912"/>
                  <a:gd name="connsiteY56" fmla="*/ 2115312 h 2569464"/>
                  <a:gd name="connsiteX57" fmla="*/ 243840 w 2343912"/>
                  <a:gd name="connsiteY57" fmla="*/ 2130552 h 2569464"/>
                  <a:gd name="connsiteX58" fmla="*/ 243840 w 2343912"/>
                  <a:gd name="connsiteY58" fmla="*/ 2130552 h 2569464"/>
                  <a:gd name="connsiteX59" fmla="*/ 195072 w 2343912"/>
                  <a:gd name="connsiteY59" fmla="*/ 2139696 h 2569464"/>
                  <a:gd name="connsiteX60" fmla="*/ 188976 w 2343912"/>
                  <a:gd name="connsiteY60" fmla="*/ 2167128 h 2569464"/>
                  <a:gd name="connsiteX61" fmla="*/ 216408 w 2343912"/>
                  <a:gd name="connsiteY61" fmla="*/ 2194560 h 2569464"/>
                  <a:gd name="connsiteX62" fmla="*/ 283464 w 2343912"/>
                  <a:gd name="connsiteY62" fmla="*/ 2240280 h 2569464"/>
                  <a:gd name="connsiteX63" fmla="*/ 316992 w 2343912"/>
                  <a:gd name="connsiteY63" fmla="*/ 2276856 h 2569464"/>
                  <a:gd name="connsiteX64" fmla="*/ 316992 w 2343912"/>
                  <a:gd name="connsiteY64" fmla="*/ 2316480 h 2569464"/>
                  <a:gd name="connsiteX65" fmla="*/ 310896 w 2343912"/>
                  <a:gd name="connsiteY65" fmla="*/ 2350008 h 2569464"/>
                  <a:gd name="connsiteX66" fmla="*/ 356616 w 2343912"/>
                  <a:gd name="connsiteY66" fmla="*/ 2414016 h 2569464"/>
                  <a:gd name="connsiteX67" fmla="*/ 408432 w 2343912"/>
                  <a:gd name="connsiteY67" fmla="*/ 2493264 h 2569464"/>
                  <a:gd name="connsiteX68" fmla="*/ 411480 w 2343912"/>
                  <a:gd name="connsiteY68" fmla="*/ 2520696 h 2569464"/>
                  <a:gd name="connsiteX69" fmla="*/ 435864 w 2343912"/>
                  <a:gd name="connsiteY69" fmla="*/ 2560320 h 2569464"/>
                  <a:gd name="connsiteX70" fmla="*/ 460248 w 2343912"/>
                  <a:gd name="connsiteY70" fmla="*/ 2566416 h 2569464"/>
                  <a:gd name="connsiteX71" fmla="*/ 496824 w 2343912"/>
                  <a:gd name="connsiteY71" fmla="*/ 2538984 h 2569464"/>
                  <a:gd name="connsiteX72" fmla="*/ 496824 w 2343912"/>
                  <a:gd name="connsiteY72" fmla="*/ 2538984 h 2569464"/>
                  <a:gd name="connsiteX73" fmla="*/ 545592 w 2343912"/>
                  <a:gd name="connsiteY73" fmla="*/ 2526792 h 2569464"/>
                  <a:gd name="connsiteX74" fmla="*/ 573024 w 2343912"/>
                  <a:gd name="connsiteY74" fmla="*/ 2548128 h 2569464"/>
                  <a:gd name="connsiteX75" fmla="*/ 606552 w 2343912"/>
                  <a:gd name="connsiteY75" fmla="*/ 2542032 h 2569464"/>
                  <a:gd name="connsiteX76" fmla="*/ 627888 w 2343912"/>
                  <a:gd name="connsiteY76" fmla="*/ 2499360 h 2569464"/>
                  <a:gd name="connsiteX77" fmla="*/ 661416 w 2343912"/>
                  <a:gd name="connsiteY77" fmla="*/ 2496312 h 2569464"/>
                  <a:gd name="connsiteX78" fmla="*/ 731520 w 2343912"/>
                  <a:gd name="connsiteY78" fmla="*/ 2502408 h 2569464"/>
                  <a:gd name="connsiteX79" fmla="*/ 801624 w 2343912"/>
                  <a:gd name="connsiteY79" fmla="*/ 2520696 h 2569464"/>
                  <a:gd name="connsiteX80" fmla="*/ 896112 w 2343912"/>
                  <a:gd name="connsiteY80" fmla="*/ 2523744 h 2569464"/>
                  <a:gd name="connsiteX81" fmla="*/ 941832 w 2343912"/>
                  <a:gd name="connsiteY81" fmla="*/ 2538984 h 2569464"/>
                  <a:gd name="connsiteX82" fmla="*/ 1042416 w 2343912"/>
                  <a:gd name="connsiteY82" fmla="*/ 2542032 h 2569464"/>
                  <a:gd name="connsiteX83" fmla="*/ 1103376 w 2343912"/>
                  <a:gd name="connsiteY83" fmla="*/ 2535936 h 2569464"/>
                  <a:gd name="connsiteX84" fmla="*/ 1210056 w 2343912"/>
                  <a:gd name="connsiteY84" fmla="*/ 2560320 h 2569464"/>
                  <a:gd name="connsiteX85" fmla="*/ 1301496 w 2343912"/>
                  <a:gd name="connsiteY85" fmla="*/ 2569464 h 2569464"/>
                  <a:gd name="connsiteX86" fmla="*/ 1389888 w 2343912"/>
                  <a:gd name="connsiteY86" fmla="*/ 2569464 h 2569464"/>
                  <a:gd name="connsiteX87" fmla="*/ 1432560 w 2343912"/>
                  <a:gd name="connsiteY87" fmla="*/ 2557272 h 2569464"/>
                  <a:gd name="connsiteX88" fmla="*/ 1459992 w 2343912"/>
                  <a:gd name="connsiteY88" fmla="*/ 2529840 h 2569464"/>
                  <a:gd name="connsiteX89" fmla="*/ 1490472 w 2343912"/>
                  <a:gd name="connsiteY89" fmla="*/ 2502408 h 2569464"/>
                  <a:gd name="connsiteX90" fmla="*/ 1514856 w 2343912"/>
                  <a:gd name="connsiteY90" fmla="*/ 2478024 h 2569464"/>
                  <a:gd name="connsiteX91" fmla="*/ 1536192 w 2343912"/>
                  <a:gd name="connsiteY91" fmla="*/ 2465832 h 2569464"/>
                  <a:gd name="connsiteX92" fmla="*/ 1563624 w 2343912"/>
                  <a:gd name="connsiteY92" fmla="*/ 2468880 h 2569464"/>
                  <a:gd name="connsiteX93" fmla="*/ 1594104 w 2343912"/>
                  <a:gd name="connsiteY93" fmla="*/ 2493264 h 2569464"/>
                  <a:gd name="connsiteX94" fmla="*/ 1624584 w 2343912"/>
                  <a:gd name="connsiteY94" fmla="*/ 2511552 h 2569464"/>
                  <a:gd name="connsiteX95" fmla="*/ 1664208 w 2343912"/>
                  <a:gd name="connsiteY95" fmla="*/ 2520696 h 2569464"/>
                  <a:gd name="connsiteX96" fmla="*/ 1798320 w 2343912"/>
                  <a:gd name="connsiteY96" fmla="*/ 2520696 h 2569464"/>
                  <a:gd name="connsiteX97" fmla="*/ 1840992 w 2343912"/>
                  <a:gd name="connsiteY97" fmla="*/ 2508504 h 2569464"/>
                  <a:gd name="connsiteX98" fmla="*/ 1920240 w 2343912"/>
                  <a:gd name="connsiteY98" fmla="*/ 2511552 h 2569464"/>
                  <a:gd name="connsiteX99" fmla="*/ 1972056 w 2343912"/>
                  <a:gd name="connsiteY99" fmla="*/ 2499360 h 2569464"/>
                  <a:gd name="connsiteX100" fmla="*/ 2130552 w 2343912"/>
                  <a:gd name="connsiteY100" fmla="*/ 2514600 h 2569464"/>
                  <a:gd name="connsiteX101" fmla="*/ 2185416 w 2343912"/>
                  <a:gd name="connsiteY101" fmla="*/ 2499360 h 2569464"/>
                  <a:gd name="connsiteX102" fmla="*/ 2243328 w 2343912"/>
                  <a:gd name="connsiteY102" fmla="*/ 2484120 h 2569464"/>
                  <a:gd name="connsiteX103" fmla="*/ 2304288 w 2343912"/>
                  <a:gd name="connsiteY103" fmla="*/ 2484120 h 2569464"/>
                  <a:gd name="connsiteX104" fmla="*/ 2322576 w 2343912"/>
                  <a:gd name="connsiteY104" fmla="*/ 2459736 h 2569464"/>
                  <a:gd name="connsiteX105" fmla="*/ 2313432 w 2343912"/>
                  <a:gd name="connsiteY105" fmla="*/ 2386584 h 2569464"/>
                  <a:gd name="connsiteX106" fmla="*/ 2292096 w 2343912"/>
                  <a:gd name="connsiteY106" fmla="*/ 2346960 h 2569464"/>
                  <a:gd name="connsiteX107" fmla="*/ 2304288 w 2343912"/>
                  <a:gd name="connsiteY107" fmla="*/ 2322576 h 2569464"/>
                  <a:gd name="connsiteX108" fmla="*/ 2334768 w 2343912"/>
                  <a:gd name="connsiteY108" fmla="*/ 2286000 h 2569464"/>
                  <a:gd name="connsiteX109" fmla="*/ 2343912 w 2343912"/>
                  <a:gd name="connsiteY109" fmla="*/ 2258568 h 2569464"/>
                  <a:gd name="connsiteX110" fmla="*/ 2292096 w 2343912"/>
                  <a:gd name="connsiteY110" fmla="*/ 2264664 h 2569464"/>
                  <a:gd name="connsiteX111" fmla="*/ 2264664 w 2343912"/>
                  <a:gd name="connsiteY111" fmla="*/ 2295144 h 2569464"/>
                  <a:gd name="connsiteX112" fmla="*/ 2218944 w 2343912"/>
                  <a:gd name="connsiteY112" fmla="*/ 2295144 h 2569464"/>
                  <a:gd name="connsiteX113" fmla="*/ 2173224 w 2343912"/>
                  <a:gd name="connsiteY113" fmla="*/ 2267712 h 2569464"/>
                  <a:gd name="connsiteX114" fmla="*/ 2145792 w 2343912"/>
                  <a:gd name="connsiteY114" fmla="*/ 2237232 h 2569464"/>
                  <a:gd name="connsiteX115" fmla="*/ 2133600 w 2343912"/>
                  <a:gd name="connsiteY115" fmla="*/ 2203704 h 2569464"/>
                  <a:gd name="connsiteX116" fmla="*/ 2136648 w 2343912"/>
                  <a:gd name="connsiteY116" fmla="*/ 2176272 h 2569464"/>
                  <a:gd name="connsiteX117" fmla="*/ 2148840 w 2343912"/>
                  <a:gd name="connsiteY117" fmla="*/ 2154936 h 2569464"/>
                  <a:gd name="connsiteX118" fmla="*/ 2173224 w 2343912"/>
                  <a:gd name="connsiteY118" fmla="*/ 2136648 h 2569464"/>
                  <a:gd name="connsiteX119" fmla="*/ 2167128 w 2343912"/>
                  <a:gd name="connsiteY119" fmla="*/ 2090928 h 2569464"/>
                  <a:gd name="connsiteX120" fmla="*/ 2133600 w 2343912"/>
                  <a:gd name="connsiteY120" fmla="*/ 2075688 h 2569464"/>
                  <a:gd name="connsiteX121" fmla="*/ 2106168 w 2343912"/>
                  <a:gd name="connsiteY121" fmla="*/ 2100072 h 2569464"/>
                  <a:gd name="connsiteX122" fmla="*/ 2042160 w 2343912"/>
                  <a:gd name="connsiteY122" fmla="*/ 2103120 h 2569464"/>
                  <a:gd name="connsiteX123" fmla="*/ 2005584 w 2343912"/>
                  <a:gd name="connsiteY123" fmla="*/ 2139696 h 2569464"/>
                  <a:gd name="connsiteX124" fmla="*/ 1996440 w 2343912"/>
                  <a:gd name="connsiteY124" fmla="*/ 2176272 h 2569464"/>
                  <a:gd name="connsiteX125" fmla="*/ 1978152 w 2343912"/>
                  <a:gd name="connsiteY125" fmla="*/ 2200656 h 2569464"/>
                  <a:gd name="connsiteX126" fmla="*/ 1926336 w 2343912"/>
                  <a:gd name="connsiteY126" fmla="*/ 2218944 h 2569464"/>
                  <a:gd name="connsiteX127" fmla="*/ 1831848 w 2343912"/>
                  <a:gd name="connsiteY127" fmla="*/ 2167128 h 2569464"/>
                  <a:gd name="connsiteX128" fmla="*/ 1807464 w 2343912"/>
                  <a:gd name="connsiteY128" fmla="*/ 2142744 h 2569464"/>
                  <a:gd name="connsiteX129" fmla="*/ 1798320 w 2343912"/>
                  <a:gd name="connsiteY129" fmla="*/ 2106168 h 2569464"/>
                  <a:gd name="connsiteX130" fmla="*/ 1807464 w 2343912"/>
                  <a:gd name="connsiteY130" fmla="*/ 2069592 h 2569464"/>
                  <a:gd name="connsiteX131" fmla="*/ 1828800 w 2343912"/>
                  <a:gd name="connsiteY131" fmla="*/ 2036064 h 2569464"/>
                  <a:gd name="connsiteX132" fmla="*/ 1816608 w 2343912"/>
                  <a:gd name="connsiteY132" fmla="*/ 2005584 h 2569464"/>
                  <a:gd name="connsiteX133" fmla="*/ 1792224 w 2343912"/>
                  <a:gd name="connsiteY133" fmla="*/ 1993392 h 2569464"/>
                  <a:gd name="connsiteX134" fmla="*/ 1780032 w 2343912"/>
                  <a:gd name="connsiteY134" fmla="*/ 1965960 h 2569464"/>
                  <a:gd name="connsiteX135" fmla="*/ 1780032 w 2343912"/>
                  <a:gd name="connsiteY135" fmla="*/ 1941576 h 2569464"/>
                  <a:gd name="connsiteX136" fmla="*/ 1795272 w 2343912"/>
                  <a:gd name="connsiteY136" fmla="*/ 1905000 h 2569464"/>
                  <a:gd name="connsiteX137" fmla="*/ 1773936 w 2343912"/>
                  <a:gd name="connsiteY137" fmla="*/ 1862328 h 2569464"/>
                  <a:gd name="connsiteX138" fmla="*/ 1734312 w 2343912"/>
                  <a:gd name="connsiteY138" fmla="*/ 1847088 h 2569464"/>
                  <a:gd name="connsiteX139" fmla="*/ 1685544 w 2343912"/>
                  <a:gd name="connsiteY139" fmla="*/ 1801368 h 2569464"/>
                  <a:gd name="connsiteX140" fmla="*/ 1676400 w 2343912"/>
                  <a:gd name="connsiteY140" fmla="*/ 1752600 h 2569464"/>
                  <a:gd name="connsiteX141" fmla="*/ 1688592 w 2343912"/>
                  <a:gd name="connsiteY141" fmla="*/ 1722120 h 2569464"/>
                  <a:gd name="connsiteX142" fmla="*/ 1676400 w 2343912"/>
                  <a:gd name="connsiteY142" fmla="*/ 1685544 h 2569464"/>
                  <a:gd name="connsiteX143" fmla="*/ 1624584 w 2343912"/>
                  <a:gd name="connsiteY143" fmla="*/ 1676400 h 2569464"/>
                  <a:gd name="connsiteX144" fmla="*/ 1539240 w 2343912"/>
                  <a:gd name="connsiteY144" fmla="*/ 1670304 h 2569464"/>
                  <a:gd name="connsiteX145" fmla="*/ 1496568 w 2343912"/>
                  <a:gd name="connsiteY145" fmla="*/ 1676400 h 2569464"/>
                  <a:gd name="connsiteX146" fmla="*/ 1423416 w 2343912"/>
                  <a:gd name="connsiteY146" fmla="*/ 1703832 h 2569464"/>
                  <a:gd name="connsiteX147" fmla="*/ 1350264 w 2343912"/>
                  <a:gd name="connsiteY147" fmla="*/ 1716024 h 2569464"/>
                  <a:gd name="connsiteX148" fmla="*/ 1271016 w 2343912"/>
                  <a:gd name="connsiteY148" fmla="*/ 1716024 h 2569464"/>
                  <a:gd name="connsiteX149" fmla="*/ 1219200 w 2343912"/>
                  <a:gd name="connsiteY149" fmla="*/ 1664208 h 2569464"/>
                  <a:gd name="connsiteX150" fmla="*/ 1182624 w 2343912"/>
                  <a:gd name="connsiteY150" fmla="*/ 1609344 h 2569464"/>
                  <a:gd name="connsiteX151" fmla="*/ 1121664 w 2343912"/>
                  <a:gd name="connsiteY151" fmla="*/ 1578864 h 2569464"/>
                  <a:gd name="connsiteX152" fmla="*/ 1075944 w 2343912"/>
                  <a:gd name="connsiteY152" fmla="*/ 1575816 h 2569464"/>
                  <a:gd name="connsiteX153" fmla="*/ 1014984 w 2343912"/>
                  <a:gd name="connsiteY153" fmla="*/ 1575816 h 2569464"/>
                  <a:gd name="connsiteX154" fmla="*/ 978408 w 2343912"/>
                  <a:gd name="connsiteY154" fmla="*/ 1560576 h 2569464"/>
                  <a:gd name="connsiteX155" fmla="*/ 944880 w 2343912"/>
                  <a:gd name="connsiteY155" fmla="*/ 1469136 h 2569464"/>
                  <a:gd name="connsiteX156" fmla="*/ 938784 w 2343912"/>
                  <a:gd name="connsiteY156" fmla="*/ 1432560 h 2569464"/>
                  <a:gd name="connsiteX157" fmla="*/ 950976 w 2343912"/>
                  <a:gd name="connsiteY157" fmla="*/ 1392936 h 2569464"/>
                  <a:gd name="connsiteX158" fmla="*/ 1039368 w 2343912"/>
                  <a:gd name="connsiteY158" fmla="*/ 1301496 h 2569464"/>
                  <a:gd name="connsiteX159" fmla="*/ 1075944 w 2343912"/>
                  <a:gd name="connsiteY159" fmla="*/ 1261872 h 2569464"/>
                  <a:gd name="connsiteX160" fmla="*/ 1100328 w 2343912"/>
                  <a:gd name="connsiteY160" fmla="*/ 1261872 h 2569464"/>
                  <a:gd name="connsiteX161" fmla="*/ 1136904 w 2343912"/>
                  <a:gd name="connsiteY161" fmla="*/ 1277112 h 2569464"/>
                  <a:gd name="connsiteX162" fmla="*/ 1155192 w 2343912"/>
                  <a:gd name="connsiteY162" fmla="*/ 1249680 h 2569464"/>
                  <a:gd name="connsiteX163" fmla="*/ 1143000 w 2343912"/>
                  <a:gd name="connsiteY163" fmla="*/ 1210056 h 2569464"/>
                  <a:gd name="connsiteX164" fmla="*/ 1109472 w 2343912"/>
                  <a:gd name="connsiteY164" fmla="*/ 1167384 h 2569464"/>
                  <a:gd name="connsiteX165" fmla="*/ 1103376 w 2343912"/>
                  <a:gd name="connsiteY165" fmla="*/ 1124712 h 2569464"/>
                  <a:gd name="connsiteX166" fmla="*/ 1118616 w 2343912"/>
                  <a:gd name="connsiteY166" fmla="*/ 1088136 h 2569464"/>
                  <a:gd name="connsiteX167" fmla="*/ 1158240 w 2343912"/>
                  <a:gd name="connsiteY167" fmla="*/ 1024128 h 2569464"/>
                  <a:gd name="connsiteX168" fmla="*/ 1179576 w 2343912"/>
                  <a:gd name="connsiteY168" fmla="*/ 966216 h 2569464"/>
                  <a:gd name="connsiteX169" fmla="*/ 1182624 w 2343912"/>
                  <a:gd name="connsiteY169" fmla="*/ 798576 h 2569464"/>
                  <a:gd name="connsiteX170" fmla="*/ 1167384 w 2343912"/>
                  <a:gd name="connsiteY170" fmla="*/ 749808 h 2569464"/>
                  <a:gd name="connsiteX171" fmla="*/ 1130808 w 2343912"/>
                  <a:gd name="connsiteY171" fmla="*/ 725424 h 2569464"/>
                  <a:gd name="connsiteX172" fmla="*/ 1085088 w 2343912"/>
                  <a:gd name="connsiteY172" fmla="*/ 685800 h 2569464"/>
                  <a:gd name="connsiteX173" fmla="*/ 1021080 w 2343912"/>
                  <a:gd name="connsiteY173" fmla="*/ 627888 h 2569464"/>
                  <a:gd name="connsiteX174" fmla="*/ 999744 w 2343912"/>
                  <a:gd name="connsiteY174" fmla="*/ 582168 h 2569464"/>
                  <a:gd name="connsiteX175" fmla="*/ 987552 w 2343912"/>
                  <a:gd name="connsiteY175" fmla="*/ 545592 h 2569464"/>
                  <a:gd name="connsiteX176" fmla="*/ 984504 w 2343912"/>
                  <a:gd name="connsiteY176" fmla="*/ 496824 h 2569464"/>
                  <a:gd name="connsiteX177" fmla="*/ 987552 w 2343912"/>
                  <a:gd name="connsiteY177" fmla="*/ 451104 h 2569464"/>
                  <a:gd name="connsiteX178" fmla="*/ 978408 w 2343912"/>
                  <a:gd name="connsiteY178" fmla="*/ 405384 h 2569464"/>
                  <a:gd name="connsiteX179" fmla="*/ 950976 w 2343912"/>
                  <a:gd name="connsiteY179" fmla="*/ 368808 h 2569464"/>
                  <a:gd name="connsiteX180" fmla="*/ 917448 w 2343912"/>
                  <a:gd name="connsiteY180" fmla="*/ 347472 h 2569464"/>
                  <a:gd name="connsiteX181" fmla="*/ 911352 w 2343912"/>
                  <a:gd name="connsiteY181" fmla="*/ 320040 h 2569464"/>
                  <a:gd name="connsiteX182" fmla="*/ 932688 w 2343912"/>
                  <a:gd name="connsiteY182" fmla="*/ 295656 h 2569464"/>
                  <a:gd name="connsiteX183" fmla="*/ 938784 w 2343912"/>
                  <a:gd name="connsiteY183" fmla="*/ 268224 h 2569464"/>
                  <a:gd name="connsiteX184" fmla="*/ 911352 w 2343912"/>
                  <a:gd name="connsiteY184" fmla="*/ 222504 h 2569464"/>
                  <a:gd name="connsiteX185" fmla="*/ 896112 w 2343912"/>
                  <a:gd name="connsiteY185" fmla="*/ 182880 h 2569464"/>
                  <a:gd name="connsiteX186" fmla="*/ 862584 w 2343912"/>
                  <a:gd name="connsiteY186" fmla="*/ 173736 h 2569464"/>
                  <a:gd name="connsiteX187" fmla="*/ 832104 w 2343912"/>
                  <a:gd name="connsiteY187" fmla="*/ 192024 h 2569464"/>
                  <a:gd name="connsiteX188" fmla="*/ 801624 w 2343912"/>
                  <a:gd name="connsiteY188" fmla="*/ 188976 h 2569464"/>
                  <a:gd name="connsiteX189" fmla="*/ 783336 w 2343912"/>
                  <a:gd name="connsiteY189" fmla="*/ 164592 h 2569464"/>
                  <a:gd name="connsiteX190" fmla="*/ 780288 w 2343912"/>
                  <a:gd name="connsiteY190" fmla="*/ 121920 h 2569464"/>
                  <a:gd name="connsiteX191" fmla="*/ 789432 w 2343912"/>
                  <a:gd name="connsiteY191" fmla="*/ 79248 h 2569464"/>
                  <a:gd name="connsiteX192" fmla="*/ 768096 w 2343912"/>
                  <a:gd name="connsiteY192" fmla="*/ 18288 h 25694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</a:cxnLst>
                <a:rect l="l" t="t" r="r" b="b"/>
                <a:pathLst>
                  <a:path w="2343912" h="2569464">
                    <a:moveTo>
                      <a:pt x="768096" y="18288"/>
                    </a:moveTo>
                    <a:lnTo>
                      <a:pt x="704088" y="0"/>
                    </a:lnTo>
                    <a:lnTo>
                      <a:pt x="682752" y="15240"/>
                    </a:lnTo>
                    <a:lnTo>
                      <a:pt x="670560" y="54864"/>
                    </a:lnTo>
                    <a:lnTo>
                      <a:pt x="670560" y="88392"/>
                    </a:lnTo>
                    <a:lnTo>
                      <a:pt x="606552" y="115824"/>
                    </a:lnTo>
                    <a:lnTo>
                      <a:pt x="560832" y="131064"/>
                    </a:lnTo>
                    <a:lnTo>
                      <a:pt x="505968" y="128016"/>
                    </a:lnTo>
                    <a:lnTo>
                      <a:pt x="448056" y="134112"/>
                    </a:lnTo>
                    <a:lnTo>
                      <a:pt x="411480" y="121920"/>
                    </a:lnTo>
                    <a:lnTo>
                      <a:pt x="362712" y="128016"/>
                    </a:lnTo>
                    <a:lnTo>
                      <a:pt x="316992" y="143256"/>
                    </a:lnTo>
                    <a:lnTo>
                      <a:pt x="286512" y="201168"/>
                    </a:lnTo>
                    <a:lnTo>
                      <a:pt x="283464" y="252984"/>
                    </a:lnTo>
                    <a:lnTo>
                      <a:pt x="292608" y="277368"/>
                    </a:lnTo>
                    <a:lnTo>
                      <a:pt x="271272" y="307848"/>
                    </a:lnTo>
                    <a:lnTo>
                      <a:pt x="228600" y="313944"/>
                    </a:lnTo>
                    <a:lnTo>
                      <a:pt x="198120" y="335280"/>
                    </a:lnTo>
                    <a:lnTo>
                      <a:pt x="140208" y="335280"/>
                    </a:lnTo>
                    <a:lnTo>
                      <a:pt x="100584" y="316992"/>
                    </a:lnTo>
                    <a:lnTo>
                      <a:pt x="42672" y="304800"/>
                    </a:lnTo>
                    <a:lnTo>
                      <a:pt x="12192" y="329184"/>
                    </a:lnTo>
                    <a:lnTo>
                      <a:pt x="0" y="384048"/>
                    </a:lnTo>
                    <a:lnTo>
                      <a:pt x="15240" y="435864"/>
                    </a:lnTo>
                    <a:lnTo>
                      <a:pt x="30480" y="505968"/>
                    </a:lnTo>
                    <a:lnTo>
                      <a:pt x="39624" y="554736"/>
                    </a:lnTo>
                    <a:lnTo>
                      <a:pt x="45720" y="603504"/>
                    </a:lnTo>
                    <a:lnTo>
                      <a:pt x="30480" y="640080"/>
                    </a:lnTo>
                    <a:lnTo>
                      <a:pt x="30480" y="737616"/>
                    </a:lnTo>
                    <a:lnTo>
                      <a:pt x="30480" y="975360"/>
                    </a:lnTo>
                    <a:lnTo>
                      <a:pt x="54864" y="1027176"/>
                    </a:lnTo>
                    <a:lnTo>
                      <a:pt x="112776" y="1072896"/>
                    </a:lnTo>
                    <a:lnTo>
                      <a:pt x="149352" y="1124712"/>
                    </a:lnTo>
                    <a:lnTo>
                      <a:pt x="155448" y="1167384"/>
                    </a:lnTo>
                    <a:lnTo>
                      <a:pt x="118872" y="1207008"/>
                    </a:lnTo>
                    <a:lnTo>
                      <a:pt x="106680" y="1267968"/>
                    </a:lnTo>
                    <a:lnTo>
                      <a:pt x="109728" y="1319784"/>
                    </a:lnTo>
                    <a:lnTo>
                      <a:pt x="128016" y="1350264"/>
                    </a:lnTo>
                    <a:lnTo>
                      <a:pt x="134112" y="1383792"/>
                    </a:lnTo>
                    <a:lnTo>
                      <a:pt x="164592" y="1408176"/>
                    </a:lnTo>
                    <a:lnTo>
                      <a:pt x="213360" y="1392936"/>
                    </a:lnTo>
                    <a:lnTo>
                      <a:pt x="262128" y="1408176"/>
                    </a:lnTo>
                    <a:lnTo>
                      <a:pt x="277368" y="1441704"/>
                    </a:lnTo>
                    <a:lnTo>
                      <a:pt x="280416" y="1490472"/>
                    </a:lnTo>
                    <a:lnTo>
                      <a:pt x="286512" y="1557528"/>
                    </a:lnTo>
                    <a:lnTo>
                      <a:pt x="283464" y="1597152"/>
                    </a:lnTo>
                    <a:lnTo>
                      <a:pt x="259080" y="1624584"/>
                    </a:lnTo>
                    <a:lnTo>
                      <a:pt x="256032" y="1664208"/>
                    </a:lnTo>
                    <a:lnTo>
                      <a:pt x="274320" y="1700784"/>
                    </a:lnTo>
                    <a:lnTo>
                      <a:pt x="265176" y="1746504"/>
                    </a:lnTo>
                    <a:lnTo>
                      <a:pt x="240792" y="1786128"/>
                    </a:lnTo>
                    <a:lnTo>
                      <a:pt x="246888" y="1831848"/>
                    </a:lnTo>
                    <a:lnTo>
                      <a:pt x="262128" y="1929384"/>
                    </a:lnTo>
                    <a:lnTo>
                      <a:pt x="277368" y="1990344"/>
                    </a:lnTo>
                    <a:lnTo>
                      <a:pt x="301752" y="2039112"/>
                    </a:lnTo>
                    <a:lnTo>
                      <a:pt x="310896" y="2081784"/>
                    </a:lnTo>
                    <a:lnTo>
                      <a:pt x="289560" y="2115312"/>
                    </a:lnTo>
                    <a:lnTo>
                      <a:pt x="243840" y="2130552"/>
                    </a:lnTo>
                    <a:lnTo>
                      <a:pt x="243840" y="2130552"/>
                    </a:lnTo>
                    <a:lnTo>
                      <a:pt x="195072" y="2139696"/>
                    </a:lnTo>
                    <a:lnTo>
                      <a:pt x="188976" y="2167128"/>
                    </a:lnTo>
                    <a:lnTo>
                      <a:pt x="216408" y="2194560"/>
                    </a:lnTo>
                    <a:lnTo>
                      <a:pt x="283464" y="2240280"/>
                    </a:lnTo>
                    <a:lnTo>
                      <a:pt x="316992" y="2276856"/>
                    </a:lnTo>
                    <a:lnTo>
                      <a:pt x="316992" y="2316480"/>
                    </a:lnTo>
                    <a:lnTo>
                      <a:pt x="310896" y="2350008"/>
                    </a:lnTo>
                    <a:lnTo>
                      <a:pt x="356616" y="2414016"/>
                    </a:lnTo>
                    <a:lnTo>
                      <a:pt x="408432" y="2493264"/>
                    </a:lnTo>
                    <a:lnTo>
                      <a:pt x="411480" y="2520696"/>
                    </a:lnTo>
                    <a:lnTo>
                      <a:pt x="435864" y="2560320"/>
                    </a:lnTo>
                    <a:lnTo>
                      <a:pt x="460248" y="2566416"/>
                    </a:lnTo>
                    <a:lnTo>
                      <a:pt x="496824" y="2538984"/>
                    </a:lnTo>
                    <a:lnTo>
                      <a:pt x="496824" y="2538984"/>
                    </a:lnTo>
                    <a:lnTo>
                      <a:pt x="545592" y="2526792"/>
                    </a:lnTo>
                    <a:lnTo>
                      <a:pt x="573024" y="2548128"/>
                    </a:lnTo>
                    <a:lnTo>
                      <a:pt x="606552" y="2542032"/>
                    </a:lnTo>
                    <a:lnTo>
                      <a:pt x="627888" y="2499360"/>
                    </a:lnTo>
                    <a:lnTo>
                      <a:pt x="661416" y="2496312"/>
                    </a:lnTo>
                    <a:lnTo>
                      <a:pt x="731520" y="2502408"/>
                    </a:lnTo>
                    <a:lnTo>
                      <a:pt x="801624" y="2520696"/>
                    </a:lnTo>
                    <a:lnTo>
                      <a:pt x="896112" y="2523744"/>
                    </a:lnTo>
                    <a:lnTo>
                      <a:pt x="941832" y="2538984"/>
                    </a:lnTo>
                    <a:lnTo>
                      <a:pt x="1042416" y="2542032"/>
                    </a:lnTo>
                    <a:lnTo>
                      <a:pt x="1103376" y="2535936"/>
                    </a:lnTo>
                    <a:lnTo>
                      <a:pt x="1210056" y="2560320"/>
                    </a:lnTo>
                    <a:lnTo>
                      <a:pt x="1301496" y="2569464"/>
                    </a:lnTo>
                    <a:lnTo>
                      <a:pt x="1389888" y="2569464"/>
                    </a:lnTo>
                    <a:lnTo>
                      <a:pt x="1432560" y="2557272"/>
                    </a:lnTo>
                    <a:lnTo>
                      <a:pt x="1459992" y="2529840"/>
                    </a:lnTo>
                    <a:lnTo>
                      <a:pt x="1490472" y="2502408"/>
                    </a:lnTo>
                    <a:lnTo>
                      <a:pt x="1514856" y="2478024"/>
                    </a:lnTo>
                    <a:lnTo>
                      <a:pt x="1536192" y="2465832"/>
                    </a:lnTo>
                    <a:lnTo>
                      <a:pt x="1563624" y="2468880"/>
                    </a:lnTo>
                    <a:lnTo>
                      <a:pt x="1594104" y="2493264"/>
                    </a:lnTo>
                    <a:lnTo>
                      <a:pt x="1624584" y="2511552"/>
                    </a:lnTo>
                    <a:lnTo>
                      <a:pt x="1664208" y="2520696"/>
                    </a:lnTo>
                    <a:lnTo>
                      <a:pt x="1798320" y="2520696"/>
                    </a:lnTo>
                    <a:lnTo>
                      <a:pt x="1840992" y="2508504"/>
                    </a:lnTo>
                    <a:lnTo>
                      <a:pt x="1920240" y="2511552"/>
                    </a:lnTo>
                    <a:lnTo>
                      <a:pt x="1972056" y="2499360"/>
                    </a:lnTo>
                    <a:lnTo>
                      <a:pt x="2130552" y="2514600"/>
                    </a:lnTo>
                    <a:lnTo>
                      <a:pt x="2185416" y="2499360"/>
                    </a:lnTo>
                    <a:lnTo>
                      <a:pt x="2243328" y="2484120"/>
                    </a:lnTo>
                    <a:lnTo>
                      <a:pt x="2304288" y="2484120"/>
                    </a:lnTo>
                    <a:lnTo>
                      <a:pt x="2322576" y="2459736"/>
                    </a:lnTo>
                    <a:lnTo>
                      <a:pt x="2313432" y="2386584"/>
                    </a:lnTo>
                    <a:lnTo>
                      <a:pt x="2292096" y="2346960"/>
                    </a:lnTo>
                    <a:lnTo>
                      <a:pt x="2304288" y="2322576"/>
                    </a:lnTo>
                    <a:lnTo>
                      <a:pt x="2334768" y="2286000"/>
                    </a:lnTo>
                    <a:lnTo>
                      <a:pt x="2343912" y="2258568"/>
                    </a:lnTo>
                    <a:lnTo>
                      <a:pt x="2292096" y="2264664"/>
                    </a:lnTo>
                    <a:lnTo>
                      <a:pt x="2264664" y="2295144"/>
                    </a:lnTo>
                    <a:lnTo>
                      <a:pt x="2218944" y="2295144"/>
                    </a:lnTo>
                    <a:lnTo>
                      <a:pt x="2173224" y="2267712"/>
                    </a:lnTo>
                    <a:lnTo>
                      <a:pt x="2145792" y="2237232"/>
                    </a:lnTo>
                    <a:lnTo>
                      <a:pt x="2133600" y="2203704"/>
                    </a:lnTo>
                    <a:lnTo>
                      <a:pt x="2136648" y="2176272"/>
                    </a:lnTo>
                    <a:lnTo>
                      <a:pt x="2148840" y="2154936"/>
                    </a:lnTo>
                    <a:lnTo>
                      <a:pt x="2173224" y="2136648"/>
                    </a:lnTo>
                    <a:lnTo>
                      <a:pt x="2167128" y="2090928"/>
                    </a:lnTo>
                    <a:lnTo>
                      <a:pt x="2133600" y="2075688"/>
                    </a:lnTo>
                    <a:lnTo>
                      <a:pt x="2106168" y="2100072"/>
                    </a:lnTo>
                    <a:lnTo>
                      <a:pt x="2042160" y="2103120"/>
                    </a:lnTo>
                    <a:lnTo>
                      <a:pt x="2005584" y="2139696"/>
                    </a:lnTo>
                    <a:lnTo>
                      <a:pt x="1996440" y="2176272"/>
                    </a:lnTo>
                    <a:lnTo>
                      <a:pt x="1978152" y="2200656"/>
                    </a:lnTo>
                    <a:lnTo>
                      <a:pt x="1926336" y="2218944"/>
                    </a:lnTo>
                    <a:lnTo>
                      <a:pt x="1831848" y="2167128"/>
                    </a:lnTo>
                    <a:lnTo>
                      <a:pt x="1807464" y="2142744"/>
                    </a:lnTo>
                    <a:lnTo>
                      <a:pt x="1798320" y="2106168"/>
                    </a:lnTo>
                    <a:lnTo>
                      <a:pt x="1807464" y="2069592"/>
                    </a:lnTo>
                    <a:lnTo>
                      <a:pt x="1828800" y="2036064"/>
                    </a:lnTo>
                    <a:lnTo>
                      <a:pt x="1816608" y="2005584"/>
                    </a:lnTo>
                    <a:lnTo>
                      <a:pt x="1792224" y="1993392"/>
                    </a:lnTo>
                    <a:lnTo>
                      <a:pt x="1780032" y="1965960"/>
                    </a:lnTo>
                    <a:lnTo>
                      <a:pt x="1780032" y="1941576"/>
                    </a:lnTo>
                    <a:lnTo>
                      <a:pt x="1795272" y="1905000"/>
                    </a:lnTo>
                    <a:lnTo>
                      <a:pt x="1773936" y="1862328"/>
                    </a:lnTo>
                    <a:lnTo>
                      <a:pt x="1734312" y="1847088"/>
                    </a:lnTo>
                    <a:lnTo>
                      <a:pt x="1685544" y="1801368"/>
                    </a:lnTo>
                    <a:lnTo>
                      <a:pt x="1676400" y="1752600"/>
                    </a:lnTo>
                    <a:lnTo>
                      <a:pt x="1688592" y="1722120"/>
                    </a:lnTo>
                    <a:lnTo>
                      <a:pt x="1676400" y="1685544"/>
                    </a:lnTo>
                    <a:lnTo>
                      <a:pt x="1624584" y="1676400"/>
                    </a:lnTo>
                    <a:lnTo>
                      <a:pt x="1539240" y="1670304"/>
                    </a:lnTo>
                    <a:lnTo>
                      <a:pt x="1496568" y="1676400"/>
                    </a:lnTo>
                    <a:lnTo>
                      <a:pt x="1423416" y="1703832"/>
                    </a:lnTo>
                    <a:lnTo>
                      <a:pt x="1350264" y="1716024"/>
                    </a:lnTo>
                    <a:lnTo>
                      <a:pt x="1271016" y="1716024"/>
                    </a:lnTo>
                    <a:lnTo>
                      <a:pt x="1219200" y="1664208"/>
                    </a:lnTo>
                    <a:lnTo>
                      <a:pt x="1182624" y="1609344"/>
                    </a:lnTo>
                    <a:lnTo>
                      <a:pt x="1121664" y="1578864"/>
                    </a:lnTo>
                    <a:lnTo>
                      <a:pt x="1075944" y="1575816"/>
                    </a:lnTo>
                    <a:lnTo>
                      <a:pt x="1014984" y="1575816"/>
                    </a:lnTo>
                    <a:lnTo>
                      <a:pt x="978408" y="1560576"/>
                    </a:lnTo>
                    <a:lnTo>
                      <a:pt x="944880" y="1469136"/>
                    </a:lnTo>
                    <a:lnTo>
                      <a:pt x="938784" y="1432560"/>
                    </a:lnTo>
                    <a:lnTo>
                      <a:pt x="950976" y="1392936"/>
                    </a:lnTo>
                    <a:lnTo>
                      <a:pt x="1039368" y="1301496"/>
                    </a:lnTo>
                    <a:lnTo>
                      <a:pt x="1075944" y="1261872"/>
                    </a:lnTo>
                    <a:lnTo>
                      <a:pt x="1100328" y="1261872"/>
                    </a:lnTo>
                    <a:lnTo>
                      <a:pt x="1136904" y="1277112"/>
                    </a:lnTo>
                    <a:lnTo>
                      <a:pt x="1155192" y="1249680"/>
                    </a:lnTo>
                    <a:lnTo>
                      <a:pt x="1143000" y="1210056"/>
                    </a:lnTo>
                    <a:lnTo>
                      <a:pt x="1109472" y="1167384"/>
                    </a:lnTo>
                    <a:lnTo>
                      <a:pt x="1103376" y="1124712"/>
                    </a:lnTo>
                    <a:lnTo>
                      <a:pt x="1118616" y="1088136"/>
                    </a:lnTo>
                    <a:lnTo>
                      <a:pt x="1158240" y="1024128"/>
                    </a:lnTo>
                    <a:lnTo>
                      <a:pt x="1179576" y="966216"/>
                    </a:lnTo>
                    <a:lnTo>
                      <a:pt x="1182624" y="798576"/>
                    </a:lnTo>
                    <a:lnTo>
                      <a:pt x="1167384" y="749808"/>
                    </a:lnTo>
                    <a:lnTo>
                      <a:pt x="1130808" y="725424"/>
                    </a:lnTo>
                    <a:lnTo>
                      <a:pt x="1085088" y="685800"/>
                    </a:lnTo>
                    <a:lnTo>
                      <a:pt x="1021080" y="627888"/>
                    </a:lnTo>
                    <a:lnTo>
                      <a:pt x="999744" y="582168"/>
                    </a:lnTo>
                    <a:lnTo>
                      <a:pt x="987552" y="545592"/>
                    </a:lnTo>
                    <a:lnTo>
                      <a:pt x="984504" y="496824"/>
                    </a:lnTo>
                    <a:lnTo>
                      <a:pt x="987552" y="451104"/>
                    </a:lnTo>
                    <a:lnTo>
                      <a:pt x="978408" y="405384"/>
                    </a:lnTo>
                    <a:lnTo>
                      <a:pt x="950976" y="368808"/>
                    </a:lnTo>
                    <a:lnTo>
                      <a:pt x="917448" y="347472"/>
                    </a:lnTo>
                    <a:lnTo>
                      <a:pt x="911352" y="320040"/>
                    </a:lnTo>
                    <a:lnTo>
                      <a:pt x="932688" y="295656"/>
                    </a:lnTo>
                    <a:lnTo>
                      <a:pt x="938784" y="268224"/>
                    </a:lnTo>
                    <a:lnTo>
                      <a:pt x="911352" y="222504"/>
                    </a:lnTo>
                    <a:lnTo>
                      <a:pt x="896112" y="182880"/>
                    </a:lnTo>
                    <a:lnTo>
                      <a:pt x="862584" y="173736"/>
                    </a:lnTo>
                    <a:lnTo>
                      <a:pt x="832104" y="192024"/>
                    </a:lnTo>
                    <a:lnTo>
                      <a:pt x="801624" y="188976"/>
                    </a:lnTo>
                    <a:lnTo>
                      <a:pt x="783336" y="164592"/>
                    </a:lnTo>
                    <a:lnTo>
                      <a:pt x="780288" y="121920"/>
                    </a:lnTo>
                    <a:lnTo>
                      <a:pt x="789432" y="79248"/>
                    </a:lnTo>
                    <a:lnTo>
                      <a:pt x="768096" y="18288"/>
                    </a:lnTo>
                    <a:close/>
                  </a:path>
                </a:pathLst>
              </a:custGeom>
              <a:grpFill/>
              <a:ln w="63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 b="1">
                  <a:solidFill>
                    <a:schemeClr val="tx1"/>
                  </a:solidFill>
                </a:endParaRPr>
              </a:p>
            </p:txBody>
          </p:sp>
        </p:grpSp>
      </p:grpSp>
      <p:graphicFrame>
        <p:nvGraphicFramePr>
          <p:cNvPr id="97" name="표 96">
            <a:extLst>
              <a:ext uri="{FF2B5EF4-FFF2-40B4-BE49-F238E27FC236}">
                <a16:creationId xmlns:a16="http://schemas.microsoft.com/office/drawing/2014/main" id="{39442881-B307-C545-81D2-62280663A3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7301093"/>
              </p:ext>
            </p:extLst>
          </p:nvPr>
        </p:nvGraphicFramePr>
        <p:xfrm>
          <a:off x="4430347" y="1590430"/>
          <a:ext cx="7508688" cy="42821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42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136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6375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46965">
                  <a:extLst>
                    <a:ext uri="{9D8B030D-6E8A-4147-A177-3AD203B41FA5}">
                      <a16:colId xmlns:a16="http://schemas.microsoft.com/office/drawing/2014/main" val="3868448953"/>
                    </a:ext>
                  </a:extLst>
                </a:gridCol>
              </a:tblGrid>
              <a:tr h="1876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i="0" dirty="0">
                          <a:latin typeface="S-Core Dream 6 Bold" panose="020B0503030302020204" pitchFamily="34" charset="-127"/>
                          <a:ea typeface="S-Core Dream 6 Bold" panose="020B0503030302020204" pitchFamily="34" charset="-127"/>
                        </a:rPr>
                        <a:t>Cluster</a:t>
                      </a:r>
                      <a:endParaRPr lang="ko-KR" altLang="en-US" sz="1400" b="1" i="0" dirty="0">
                        <a:latin typeface="S-Core Dream 6 Bold" panose="020B0503030302020204" pitchFamily="34" charset="-127"/>
                        <a:ea typeface="S-Core Dream 6 Bold" panose="020B0503030302020204" pitchFamily="34" charset="-127"/>
                      </a:endParaRPr>
                    </a:p>
                  </a:txBody>
                  <a:tcPr marL="67280" marR="67280" marT="33640" marB="33640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rgbClr val="5B4E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5B4E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4E5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i="0" dirty="0">
                          <a:latin typeface="S-Core Dream 6 Bold" panose="020B0503030302020204" pitchFamily="34" charset="-127"/>
                          <a:ea typeface="S-Core Dream 6 Bold" panose="020B0503030302020204" pitchFamily="34" charset="-127"/>
                        </a:rPr>
                        <a:t>Cluster </a:t>
                      </a:r>
                      <a:r>
                        <a:rPr lang="ko-KR" altLang="en-US" sz="1400" b="1" i="0" dirty="0">
                          <a:latin typeface="S-Core Dream 6 Bold" panose="020B0503030302020204" pitchFamily="34" charset="-127"/>
                          <a:ea typeface="S-Core Dream 6 Bold" panose="020B0503030302020204" pitchFamily="34" charset="-127"/>
                        </a:rPr>
                        <a:t>특징</a:t>
                      </a:r>
                      <a:endParaRPr lang="en-US" altLang="ko-KR" sz="1400" b="1" i="0" dirty="0">
                        <a:latin typeface="S-Core Dream 6 Bold" panose="020B0503030302020204" pitchFamily="34" charset="-127"/>
                        <a:ea typeface="S-Core Dream 6 Bold" panose="020B0503030302020204" pitchFamily="34" charset="-127"/>
                      </a:endParaRPr>
                    </a:p>
                  </a:txBody>
                  <a:tcPr marL="67280" marR="67280" marT="33640" marB="33640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rgbClr val="5B4E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5B4E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4E55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i="0" dirty="0">
                          <a:latin typeface="S-Core Dream 6 Bold" panose="020B0503030302020204" pitchFamily="34" charset="-127"/>
                          <a:ea typeface="S-Core Dream 6 Bold" panose="020B0503030302020204" pitchFamily="34" charset="-127"/>
                        </a:rPr>
                        <a:t>CONTENTS</a:t>
                      </a:r>
                      <a:endParaRPr lang="ko-KR" altLang="en-US" sz="1400" b="1" i="0" dirty="0">
                        <a:latin typeface="S-Core Dream 6 Bold" panose="020B0503030302020204" pitchFamily="34" charset="-127"/>
                        <a:ea typeface="S-Core Dream 6 Bold" panose="020B0503030302020204" pitchFamily="34" charset="-127"/>
                      </a:endParaRPr>
                    </a:p>
                  </a:txBody>
                  <a:tcPr marL="67280" marR="67280" marT="33640" marB="33640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rgbClr val="5B4E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5B4E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4E5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1103">
                <a:tc rowSpan="4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kumimoji="0" lang="en-US" altLang="ko-KR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-Core Dream 6 Bold" panose="020B0503030302020204" pitchFamily="34" charset="-127"/>
                          <a:ea typeface="S-Core Dream 6 Bold" panose="020B0503030302020204" pitchFamily="34" charset="-127"/>
                          <a:cs typeface="+mn-cs"/>
                        </a:rPr>
                        <a:t>Custer 1</a:t>
                      </a:r>
                      <a:endParaRPr kumimoji="0" lang="ko-KR" altLang="en-US" sz="105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S-Core Dream 6 Bold" panose="020B0503030302020204" pitchFamily="34" charset="-127"/>
                        <a:ea typeface="S-Core Dream 6 Bold" panose="020B0503030302020204" pitchFamily="34" charset="-127"/>
                        <a:cs typeface="+mn-cs"/>
                      </a:endParaRPr>
                    </a:p>
                  </a:txBody>
                  <a:tcPr marL="67280" marR="67280" marT="33640" marB="33640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rgbClr val="5B4E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S-Core Dream 6 Bold" panose="020B0503030302020204" pitchFamily="34" charset="-127"/>
                          <a:ea typeface="S-Core Dream 6 Bold" panose="020B0503030302020204" pitchFamily="34" charset="-127"/>
                          <a:cs typeface="+mn-cs"/>
                        </a:rPr>
                        <a:t>대학교 밀집 지역</a:t>
                      </a:r>
                      <a:endParaRPr kumimoji="0" lang="en-US" altLang="ko-KR" sz="1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S-Core Dream 6 Bold" panose="020B0503030302020204" pitchFamily="34" charset="-127"/>
                        <a:ea typeface="S-Core Dream 6 Bold" panose="020B0503030302020204" pitchFamily="34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S-Core Dream 6 Bold" panose="020B0503030302020204" pitchFamily="34" charset="-127"/>
                          <a:ea typeface="S-Core Dream 6 Bold" panose="020B0503030302020204" pitchFamily="34" charset="-127"/>
                          <a:cs typeface="+mn-cs"/>
                        </a:rPr>
                        <a:t>교통 편리</a:t>
                      </a:r>
                      <a:endParaRPr kumimoji="0" lang="en-US" altLang="ko-KR" sz="1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S-Core Dream 6 Bold" panose="020B0503030302020204" pitchFamily="34" charset="-127"/>
                        <a:ea typeface="S-Core Dream 6 Bold" panose="020B0503030302020204" pitchFamily="34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S-Core Dream 6 Bold" panose="020B0503030302020204" pitchFamily="34" charset="-127"/>
                          <a:ea typeface="S-Core Dream 6 Bold" panose="020B0503030302020204" pitchFamily="34" charset="-127"/>
                          <a:cs typeface="+mn-cs"/>
                        </a:rPr>
                        <a:t>1</a:t>
                      </a:r>
                      <a:r>
                        <a:rPr kumimoji="0" lang="ko-KR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S-Core Dream 6 Bold" panose="020B0503030302020204" pitchFamily="34" charset="-127"/>
                          <a:ea typeface="S-Core Dream 6 Bold" panose="020B0503030302020204" pitchFamily="34" charset="-127"/>
                          <a:cs typeface="+mn-cs"/>
                        </a:rPr>
                        <a:t>인 가구</a:t>
                      </a: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S-Core Dream 6 Bold" panose="020B0503030302020204" pitchFamily="34" charset="-127"/>
                          <a:ea typeface="S-Core Dream 6 Bold" panose="020B0503030302020204" pitchFamily="34" charset="-127"/>
                          <a:cs typeface="+mn-cs"/>
                        </a:rPr>
                        <a:t> </a:t>
                      </a:r>
                      <a:r>
                        <a:rPr kumimoji="0" lang="ko-KR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S-Core Dream 6 Bold" panose="020B0503030302020204" pitchFamily="34" charset="-127"/>
                          <a:ea typeface="S-Core Dream 6 Bold" panose="020B0503030302020204" pitchFamily="34" charset="-127"/>
                          <a:cs typeface="+mn-cs"/>
                        </a:rPr>
                        <a:t>대학생 밀집</a:t>
                      </a:r>
                      <a:endParaRPr kumimoji="0" lang="en-US" altLang="ko-KR" sz="1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S-Core Dream 6 Bold" panose="020B0503030302020204" pitchFamily="34" charset="-127"/>
                        <a:ea typeface="S-Core Dream 6 Bold" panose="020B0503030302020204" pitchFamily="34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S-Core Dream 6 Bold" panose="020B0503030302020204" pitchFamily="34" charset="-127"/>
                          <a:ea typeface="S-Core Dream 6 Bold" panose="020B0503030302020204" pitchFamily="34" charset="-127"/>
                          <a:cs typeface="+mn-cs"/>
                        </a:rPr>
                        <a:t>20</a:t>
                      </a:r>
                      <a:r>
                        <a:rPr kumimoji="0" lang="ko-KR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S-Core Dream 6 Bold" panose="020B0503030302020204" pitchFamily="34" charset="-127"/>
                          <a:ea typeface="S-Core Dream 6 Bold" panose="020B0503030302020204" pitchFamily="34" charset="-127"/>
                          <a:cs typeface="+mn-cs"/>
                        </a:rPr>
                        <a:t>대 </a:t>
                      </a:r>
                      <a:r>
                        <a:rPr kumimoji="0" lang="ko-KR" altLang="en-US" sz="10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S-Core Dream 6 Bold" panose="020B0503030302020204" pitchFamily="34" charset="-127"/>
                          <a:ea typeface="S-Core Dream 6 Bold" panose="020B0503030302020204" pitchFamily="34" charset="-127"/>
                          <a:cs typeface="+mn-cs"/>
                        </a:rPr>
                        <a:t>중후반</a:t>
                      </a:r>
                      <a:r>
                        <a:rPr kumimoji="0" lang="ko-KR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S-Core Dream 6 Bold" panose="020B0503030302020204" pitchFamily="34" charset="-127"/>
                          <a:ea typeface="S-Core Dream 6 Bold" panose="020B0503030302020204" pitchFamily="34" charset="-127"/>
                          <a:cs typeface="+mn-cs"/>
                        </a:rPr>
                        <a:t> 청년 거주↑</a:t>
                      </a:r>
                    </a:p>
                  </a:txBody>
                  <a:tcPr marL="67280" marR="67280" marT="33640" marB="33640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rgbClr val="5B4E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S-Core Dream 6 Bold" panose="020B0503030302020204" pitchFamily="34" charset="-127"/>
                          <a:ea typeface="S-Core Dream 6 Bold" panose="020B0503030302020204" pitchFamily="34" charset="-127"/>
                          <a:cs typeface="+mn-cs"/>
                        </a:rPr>
                        <a:t>청년 비율</a:t>
                      </a:r>
                    </a:p>
                  </a:txBody>
                  <a:tcPr marL="67280" marR="67280" marT="33640" marB="33640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rgbClr val="5B4E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S-Core Dream 6 Bold" panose="020B0503030302020204" pitchFamily="34" charset="-127"/>
                          <a:ea typeface="S-Core Dream 6 Bold" panose="020B0503030302020204" pitchFamily="34" charset="-127"/>
                          <a:cs typeface="+mn-cs"/>
                        </a:rPr>
                        <a:t>33.11%</a:t>
                      </a:r>
                      <a:endParaRPr kumimoji="0" lang="ko-KR" altLang="en-US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S-Core Dream 6 Bold" panose="020B0503030302020204" pitchFamily="34" charset="-127"/>
                        <a:ea typeface="S-Core Dream 6 Bold" panose="020B0503030302020204" pitchFamily="34" charset="-127"/>
                        <a:cs typeface="+mn-cs"/>
                      </a:endParaRPr>
                    </a:p>
                  </a:txBody>
                  <a:tcPr marL="67280" marR="67280" marT="33640" marB="33640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rgbClr val="5B4E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1103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S-Core Dream 6 Bold" panose="020B0503030302020204" pitchFamily="34" charset="-127"/>
                          <a:ea typeface="S-Core Dream 6 Bold" panose="020B0503030302020204" pitchFamily="34" charset="-127"/>
                          <a:cs typeface="+mn-cs"/>
                        </a:rPr>
                        <a:t>청년 </a:t>
                      </a:r>
                      <a:r>
                        <a:rPr kumimoji="0" lang="en-US" altLang="ko-KR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S-Core Dream 6 Bold" panose="020B0503030302020204" pitchFamily="34" charset="-127"/>
                          <a:ea typeface="S-Core Dream 6 Bold" panose="020B0503030302020204" pitchFamily="34" charset="-127"/>
                          <a:cs typeface="+mn-cs"/>
                        </a:rPr>
                        <a:t>1</a:t>
                      </a: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S-Core Dream 6 Bold" panose="020B0503030302020204" pitchFamily="34" charset="-127"/>
                          <a:ea typeface="S-Core Dream 6 Bold" panose="020B0503030302020204" pitchFamily="34" charset="-127"/>
                          <a:cs typeface="+mn-cs"/>
                        </a:rPr>
                        <a:t>인 가구 비율</a:t>
                      </a:r>
                    </a:p>
                  </a:txBody>
                  <a:tcPr marL="67280" marR="67280" marT="33640" marB="33640" anchor="ctr"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S-Core Dream 6 Bold" panose="020B0503030302020204" pitchFamily="34" charset="-127"/>
                          <a:ea typeface="S-Core Dream 6 Bold" panose="020B0503030302020204" pitchFamily="34" charset="-127"/>
                          <a:cs typeface="+mn-cs"/>
                        </a:rPr>
                        <a:t>17.03%</a:t>
                      </a:r>
                      <a:endParaRPr kumimoji="0" lang="ko-KR" altLang="en-US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S-Core Dream 6 Bold" panose="020B0503030302020204" pitchFamily="34" charset="-127"/>
                        <a:ea typeface="S-Core Dream 6 Bold" panose="020B0503030302020204" pitchFamily="34" charset="-127"/>
                        <a:cs typeface="+mn-cs"/>
                      </a:endParaRPr>
                    </a:p>
                  </a:txBody>
                  <a:tcPr marL="67280" marR="67280" marT="33640" marB="33640"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871946"/>
                  </a:ext>
                </a:extLst>
              </a:tr>
              <a:tr h="121103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S-Core Dream 6 Bold" panose="020B0503030302020204" pitchFamily="34" charset="-127"/>
                          <a:ea typeface="S-Core Dream 6 Bold" panose="020B0503030302020204" pitchFamily="34" charset="-127"/>
                          <a:cs typeface="+mn-cs"/>
                        </a:rPr>
                        <a:t>의지할 수 있는 주변인 수</a:t>
                      </a:r>
                    </a:p>
                  </a:txBody>
                  <a:tcPr marL="67280" marR="67280" marT="33640" marB="33640" anchor="ctr"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S-Core Dream 6 Bold" panose="020B0503030302020204" pitchFamily="34" charset="-127"/>
                          <a:ea typeface="S-Core Dream 6 Bold" panose="020B0503030302020204" pitchFamily="34" charset="-127"/>
                          <a:cs typeface="+mn-cs"/>
                        </a:rPr>
                        <a:t>3.21</a:t>
                      </a: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S-Core Dream 6 Bold" panose="020B0503030302020204" pitchFamily="34" charset="-127"/>
                          <a:ea typeface="S-Core Dream 6 Bold" panose="020B0503030302020204" pitchFamily="34" charset="-127"/>
                          <a:cs typeface="+mn-cs"/>
                        </a:rPr>
                        <a:t>명</a:t>
                      </a:r>
                    </a:p>
                  </a:txBody>
                  <a:tcPr marL="67280" marR="67280" marT="33640" marB="33640"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3247862"/>
                  </a:ext>
                </a:extLst>
              </a:tr>
              <a:tr h="121103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S-Core Dream 6 Bold" panose="020B0503030302020204" pitchFamily="34" charset="-127"/>
                          <a:ea typeface="S-Core Dream 6 Bold" panose="020B0503030302020204" pitchFamily="34" charset="-127"/>
                          <a:cs typeface="+mn-cs"/>
                        </a:rPr>
                        <a:t>청년 고용률</a:t>
                      </a:r>
                    </a:p>
                  </a:txBody>
                  <a:tcPr marL="67280" marR="67280" marT="33640" marB="33640" anchor="ctr"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S-Core Dream 6 Bold" panose="020B0503030302020204" pitchFamily="34" charset="-127"/>
                          <a:ea typeface="S-Core Dream 6 Bold" panose="020B0503030302020204" pitchFamily="34" charset="-127"/>
                          <a:cs typeface="+mn-cs"/>
                        </a:rPr>
                        <a:t>61.45%</a:t>
                      </a:r>
                      <a:endParaRPr kumimoji="0" lang="ko-KR" altLang="en-US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S-Core Dream 6 Bold" panose="020B0503030302020204" pitchFamily="34" charset="-127"/>
                        <a:ea typeface="S-Core Dream 6 Bold" panose="020B0503030302020204" pitchFamily="34" charset="-127"/>
                        <a:cs typeface="+mn-cs"/>
                      </a:endParaRPr>
                    </a:p>
                  </a:txBody>
                  <a:tcPr marL="67280" marR="67280" marT="33640" marB="33640"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9999686"/>
                  </a:ext>
                </a:extLst>
              </a:tr>
              <a:tr h="121103">
                <a:tc rowSpan="4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kumimoji="0" lang="en-US" altLang="ko-KR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-Core Dream 6 Bold" panose="020B0503030302020204" pitchFamily="34" charset="-127"/>
                          <a:ea typeface="S-Core Dream 6 Bold" panose="020B0503030302020204" pitchFamily="34" charset="-127"/>
                          <a:cs typeface="+mn-cs"/>
                        </a:rPr>
                        <a:t>Cluster 2</a:t>
                      </a:r>
                      <a:endParaRPr kumimoji="0" lang="ko-KR" altLang="en-US" sz="105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S-Core Dream 6 Bold" panose="020B0503030302020204" pitchFamily="34" charset="-127"/>
                        <a:ea typeface="S-Core Dream 6 Bold" panose="020B0503030302020204" pitchFamily="34" charset="-127"/>
                        <a:cs typeface="+mn-cs"/>
                      </a:endParaRPr>
                    </a:p>
                  </a:txBody>
                  <a:tcPr marL="67280" marR="67280" marT="33640" marB="33640"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F7F1"/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S-Core Dream 6 Bold" panose="020B0503030302020204" pitchFamily="34" charset="-127"/>
                          <a:ea typeface="S-Core Dream 6 Bold" panose="020B0503030302020204" pitchFamily="34" charset="-127"/>
                          <a:cs typeface="+mn-cs"/>
                        </a:rPr>
                        <a:t>직장인 비중 ↑</a:t>
                      </a: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S-Core Dream 6 Bold" panose="020B0503030302020204" pitchFamily="34" charset="-127"/>
                          <a:ea typeface="S-Core Dream 6 Bold" panose="020B0503030302020204" pitchFamily="34" charset="-127"/>
                          <a:cs typeface="+mn-cs"/>
                        </a:rPr>
                        <a:t> (</a:t>
                      </a:r>
                      <a:r>
                        <a:rPr kumimoji="0" lang="ko-KR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S-Core Dream 6 Bold" panose="020B0503030302020204" pitchFamily="34" charset="-127"/>
                          <a:ea typeface="S-Core Dream 6 Bold" panose="020B0503030302020204" pitchFamily="34" charset="-127"/>
                          <a:cs typeface="+mn-cs"/>
                        </a:rPr>
                        <a:t>고용률 ↑</a:t>
                      </a: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S-Core Dream 6 Bold" panose="020B0503030302020204" pitchFamily="34" charset="-127"/>
                          <a:ea typeface="S-Core Dream 6 Bold" panose="020B0503030302020204" pitchFamily="34" charset="-127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S-Core Dream 6 Bold" panose="020B0503030302020204" pitchFamily="34" charset="-127"/>
                          <a:ea typeface="S-Core Dream 6 Bold" panose="020B0503030302020204" pitchFamily="34" charset="-127"/>
                          <a:cs typeface="+mn-cs"/>
                        </a:rPr>
                        <a:t>1</a:t>
                      </a:r>
                      <a:r>
                        <a:rPr kumimoji="0" lang="ko-KR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S-Core Dream 6 Bold" panose="020B0503030302020204" pitchFamily="34" charset="-127"/>
                          <a:ea typeface="S-Core Dream 6 Bold" panose="020B0503030302020204" pitchFamily="34" charset="-127"/>
                          <a:cs typeface="+mn-cs"/>
                        </a:rPr>
                        <a:t>인 가구 밀집 지역</a:t>
                      </a:r>
                      <a:endParaRPr kumimoji="0" lang="en-US" altLang="ko-KR" sz="1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S-Core Dream 6 Bold" panose="020B0503030302020204" pitchFamily="34" charset="-127"/>
                        <a:ea typeface="S-Core Dream 6 Bold" panose="020B0503030302020204" pitchFamily="34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S-Core Dream 6 Bold" panose="020B0503030302020204" pitchFamily="34" charset="-127"/>
                          <a:ea typeface="S-Core Dream 6 Bold" panose="020B0503030302020204" pitchFamily="34" charset="-127"/>
                          <a:cs typeface="+mn-cs"/>
                        </a:rPr>
                        <a:t>20</a:t>
                      </a:r>
                      <a:r>
                        <a:rPr kumimoji="0" lang="ko-KR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S-Core Dream 6 Bold" panose="020B0503030302020204" pitchFamily="34" charset="-127"/>
                          <a:ea typeface="S-Core Dream 6 Bold" panose="020B0503030302020204" pitchFamily="34" charset="-127"/>
                          <a:cs typeface="+mn-cs"/>
                        </a:rPr>
                        <a:t>대 </a:t>
                      </a:r>
                      <a:r>
                        <a:rPr kumimoji="0" lang="ko-KR" altLang="en-US" sz="10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S-Core Dream 6 Bold" panose="020B0503030302020204" pitchFamily="34" charset="-127"/>
                          <a:ea typeface="S-Core Dream 6 Bold" panose="020B0503030302020204" pitchFamily="34" charset="-127"/>
                          <a:cs typeface="+mn-cs"/>
                        </a:rPr>
                        <a:t>중후반</a:t>
                      </a:r>
                      <a:r>
                        <a:rPr kumimoji="0" lang="ko-KR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S-Core Dream 6 Bold" panose="020B0503030302020204" pitchFamily="34" charset="-127"/>
                          <a:ea typeface="S-Core Dream 6 Bold" panose="020B0503030302020204" pitchFamily="34" charset="-127"/>
                          <a:cs typeface="+mn-cs"/>
                        </a:rPr>
                        <a:t> 청년 거주↑</a:t>
                      </a:r>
                    </a:p>
                  </a:txBody>
                  <a:tcPr marL="67280" marR="67280" marT="33640" marB="33640"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F7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S-Core Dream 6 Bold" panose="020B0503030302020204" pitchFamily="34" charset="-127"/>
                          <a:ea typeface="S-Core Dream 6 Bold" panose="020B0503030302020204" pitchFamily="34" charset="-127"/>
                          <a:cs typeface="+mn-cs"/>
                        </a:rPr>
                        <a:t>청년 비율</a:t>
                      </a:r>
                    </a:p>
                  </a:txBody>
                  <a:tcPr marL="67280" marR="67280" marT="33640" marB="33640"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F7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S-Core Dream 6 Bold" panose="020B0503030302020204" pitchFamily="34" charset="-127"/>
                          <a:ea typeface="S-Core Dream 6 Bold" panose="020B0503030302020204" pitchFamily="34" charset="-127"/>
                          <a:cs typeface="+mn-cs"/>
                        </a:rPr>
                        <a:t>32.81%</a:t>
                      </a:r>
                      <a:endParaRPr kumimoji="0" lang="ko-KR" altLang="en-US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S-Core Dream 6 Bold" panose="020B0503030302020204" pitchFamily="34" charset="-127"/>
                        <a:ea typeface="S-Core Dream 6 Bold" panose="020B0503030302020204" pitchFamily="34" charset="-127"/>
                        <a:cs typeface="+mn-cs"/>
                      </a:endParaRPr>
                    </a:p>
                  </a:txBody>
                  <a:tcPr marL="67280" marR="67280" marT="33640" marB="33640"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F7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1103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S-Core Dream 6 Bold" panose="020B0503030302020204" pitchFamily="34" charset="-127"/>
                          <a:ea typeface="S-Core Dream 6 Bold" panose="020B0503030302020204" pitchFamily="34" charset="-127"/>
                          <a:cs typeface="+mn-cs"/>
                        </a:rPr>
                        <a:t>청년 </a:t>
                      </a:r>
                      <a:r>
                        <a:rPr kumimoji="0" lang="en-US" altLang="ko-KR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S-Core Dream 6 Bold" panose="020B0503030302020204" pitchFamily="34" charset="-127"/>
                          <a:ea typeface="S-Core Dream 6 Bold" panose="020B0503030302020204" pitchFamily="34" charset="-127"/>
                          <a:cs typeface="+mn-cs"/>
                        </a:rPr>
                        <a:t>1</a:t>
                      </a: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S-Core Dream 6 Bold" panose="020B0503030302020204" pitchFamily="34" charset="-127"/>
                          <a:ea typeface="S-Core Dream 6 Bold" panose="020B0503030302020204" pitchFamily="34" charset="-127"/>
                          <a:cs typeface="+mn-cs"/>
                        </a:rPr>
                        <a:t>인 가구 비율</a:t>
                      </a:r>
                    </a:p>
                  </a:txBody>
                  <a:tcPr marL="67280" marR="67280" marT="33640" marB="33640" anchor="ctr"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F7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S-Core Dream 6 Bold" panose="020B0503030302020204" pitchFamily="34" charset="-127"/>
                          <a:ea typeface="S-Core Dream 6 Bold" panose="020B0503030302020204" pitchFamily="34" charset="-127"/>
                          <a:cs typeface="+mn-cs"/>
                        </a:rPr>
                        <a:t>15.71%</a:t>
                      </a:r>
                      <a:endParaRPr kumimoji="0" lang="ko-KR" altLang="en-US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S-Core Dream 6 Bold" panose="020B0503030302020204" pitchFamily="34" charset="-127"/>
                        <a:ea typeface="S-Core Dream 6 Bold" panose="020B0503030302020204" pitchFamily="34" charset="-127"/>
                        <a:cs typeface="+mn-cs"/>
                      </a:endParaRPr>
                    </a:p>
                  </a:txBody>
                  <a:tcPr marL="67280" marR="67280" marT="33640" marB="33640"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F7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4782829"/>
                  </a:ext>
                </a:extLst>
              </a:tr>
              <a:tr h="121103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S-Core Dream 6 Bold" panose="020B0503030302020204" pitchFamily="34" charset="-127"/>
                          <a:ea typeface="S-Core Dream 6 Bold" panose="020B0503030302020204" pitchFamily="34" charset="-127"/>
                          <a:cs typeface="+mn-cs"/>
                        </a:rPr>
                        <a:t>의지할 수 있는 주변인 수</a:t>
                      </a:r>
                    </a:p>
                  </a:txBody>
                  <a:tcPr marL="67280" marR="67280" marT="33640" marB="33640" anchor="ctr"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F7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S-Core Dream 6 Bold" panose="020B0503030302020204" pitchFamily="34" charset="-127"/>
                          <a:ea typeface="S-Core Dream 6 Bold" panose="020B0503030302020204" pitchFamily="34" charset="-127"/>
                          <a:cs typeface="+mn-cs"/>
                        </a:rPr>
                        <a:t>3.18</a:t>
                      </a: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S-Core Dream 6 Bold" panose="020B0503030302020204" pitchFamily="34" charset="-127"/>
                          <a:ea typeface="S-Core Dream 6 Bold" panose="020B0503030302020204" pitchFamily="34" charset="-127"/>
                          <a:cs typeface="+mn-cs"/>
                        </a:rPr>
                        <a:t>명</a:t>
                      </a:r>
                    </a:p>
                  </a:txBody>
                  <a:tcPr marL="67280" marR="67280" marT="33640" marB="33640"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F7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5923602"/>
                  </a:ext>
                </a:extLst>
              </a:tr>
              <a:tr h="121103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S-Core Dream 6 Bold" panose="020B0503030302020204" pitchFamily="34" charset="-127"/>
                          <a:ea typeface="S-Core Dream 6 Bold" panose="020B0503030302020204" pitchFamily="34" charset="-127"/>
                          <a:cs typeface="+mn-cs"/>
                        </a:rPr>
                        <a:t>청년 고용률</a:t>
                      </a:r>
                    </a:p>
                  </a:txBody>
                  <a:tcPr marL="67280" marR="67280" marT="33640" marB="33640" anchor="ctr"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F7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S-Core Dream 6 Bold" panose="020B0503030302020204" pitchFamily="34" charset="-127"/>
                          <a:ea typeface="S-Core Dream 6 Bold" panose="020B0503030302020204" pitchFamily="34" charset="-127"/>
                          <a:cs typeface="+mn-cs"/>
                        </a:rPr>
                        <a:t>68.86%</a:t>
                      </a:r>
                      <a:endParaRPr kumimoji="0" lang="ko-KR" altLang="en-US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S-Core Dream 6 Bold" panose="020B0503030302020204" pitchFamily="34" charset="-127"/>
                        <a:ea typeface="S-Core Dream 6 Bold" panose="020B0503030302020204" pitchFamily="34" charset="-127"/>
                        <a:cs typeface="+mn-cs"/>
                      </a:endParaRPr>
                    </a:p>
                  </a:txBody>
                  <a:tcPr marL="67280" marR="67280" marT="33640" marB="33640"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F7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598445"/>
                  </a:ext>
                </a:extLst>
              </a:tr>
              <a:tr h="121103">
                <a:tc rowSpan="4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kumimoji="0" lang="en-US" altLang="ko-KR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-Core Dream 6 Bold" panose="020B0503030302020204" pitchFamily="34" charset="-127"/>
                          <a:ea typeface="S-Core Dream 6 Bold" panose="020B0503030302020204" pitchFamily="34" charset="-127"/>
                          <a:cs typeface="+mn-cs"/>
                        </a:rPr>
                        <a:t>Cluster 3</a:t>
                      </a:r>
                      <a:endParaRPr kumimoji="0" lang="ko-KR" altLang="en-US" sz="105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S-Core Dream 6 Bold" panose="020B0503030302020204" pitchFamily="34" charset="-127"/>
                        <a:ea typeface="S-Core Dream 6 Bold" panose="020B0503030302020204" pitchFamily="34" charset="-127"/>
                        <a:cs typeface="+mn-cs"/>
                      </a:endParaRPr>
                    </a:p>
                  </a:txBody>
                  <a:tcPr marL="67280" marR="67280" marT="33640" marB="33640"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S-Core Dream 6 Bold" panose="020B0503030302020204" pitchFamily="34" charset="-127"/>
                          <a:ea typeface="S-Core Dream 6 Bold" panose="020B0503030302020204" pitchFamily="34" charset="-127"/>
                          <a:cs typeface="+mn-cs"/>
                        </a:rPr>
                        <a:t>20</a:t>
                      </a:r>
                      <a:r>
                        <a:rPr kumimoji="0" lang="ko-KR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S-Core Dream 6 Bold" panose="020B0503030302020204" pitchFamily="34" charset="-127"/>
                          <a:ea typeface="S-Core Dream 6 Bold" panose="020B0503030302020204" pitchFamily="34" charset="-127"/>
                          <a:cs typeface="+mn-cs"/>
                        </a:rPr>
                        <a:t>대초 대학생 비중 ↑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S-Core Dream 6 Bold" panose="020B0503030302020204" pitchFamily="34" charset="-127"/>
                          <a:ea typeface="S-Core Dream 6 Bold" panose="020B0503030302020204" pitchFamily="34" charset="-127"/>
                          <a:cs typeface="+mn-cs"/>
                        </a:rPr>
                        <a:t>가족과 함께 사는 대학생 비율 ↑</a:t>
                      </a: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S-Core Dream 6 Bold" panose="020B0503030302020204" pitchFamily="34" charset="-127"/>
                          <a:ea typeface="S-Core Dream 6 Bold" panose="020B0503030302020204" pitchFamily="34" charset="-127"/>
                          <a:cs typeface="+mn-cs"/>
                        </a:rPr>
                        <a:t>(</a:t>
                      </a:r>
                      <a:r>
                        <a:rPr kumimoji="0" lang="ko-KR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S-Core Dream 6 Bold" panose="020B0503030302020204" pitchFamily="34" charset="-127"/>
                          <a:ea typeface="S-Core Dream 6 Bold" panose="020B0503030302020204" pitchFamily="34" charset="-127"/>
                          <a:cs typeface="+mn-cs"/>
                        </a:rPr>
                        <a:t> 취업 고민 ↑</a:t>
                      </a: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S-Core Dream 6 Bold" panose="020B0503030302020204" pitchFamily="34" charset="-127"/>
                          <a:ea typeface="S-Core Dream 6 Bold" panose="020B0503030302020204" pitchFamily="34" charset="-127"/>
                          <a:cs typeface="+mn-cs"/>
                        </a:rPr>
                        <a:t>)</a:t>
                      </a:r>
                      <a:endParaRPr kumimoji="0" lang="ko-KR" altLang="en-US" sz="1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S-Core Dream 6 Bold" panose="020B0503030302020204" pitchFamily="34" charset="-127"/>
                        <a:ea typeface="S-Core Dream 6 Bold" panose="020B0503030302020204" pitchFamily="34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S-Core Dream 6 Bold" panose="020B0503030302020204" pitchFamily="34" charset="-127"/>
                          <a:ea typeface="S-Core Dream 6 Bold" panose="020B0503030302020204" pitchFamily="34" charset="-127"/>
                          <a:cs typeface="+mn-cs"/>
                        </a:rPr>
                        <a:t>취업센터 필요성↑</a:t>
                      </a:r>
                    </a:p>
                  </a:txBody>
                  <a:tcPr marL="67280" marR="67280" marT="33640" marB="33640"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S-Core Dream 6 Bold" panose="020B0503030302020204" pitchFamily="34" charset="-127"/>
                          <a:ea typeface="S-Core Dream 6 Bold" panose="020B0503030302020204" pitchFamily="34" charset="-127"/>
                          <a:cs typeface="+mn-cs"/>
                        </a:rPr>
                        <a:t>청년 비율</a:t>
                      </a:r>
                    </a:p>
                  </a:txBody>
                  <a:tcPr marL="67280" marR="67280" marT="33640" marB="33640"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S-Core Dream 6 Bold" panose="020B0503030302020204" pitchFamily="34" charset="-127"/>
                          <a:ea typeface="S-Core Dream 6 Bold" panose="020B0503030302020204" pitchFamily="34" charset="-127"/>
                          <a:cs typeface="+mn-cs"/>
                        </a:rPr>
                        <a:t>27.19%</a:t>
                      </a:r>
                      <a:endParaRPr kumimoji="0" lang="ko-KR" altLang="en-US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S-Core Dream 6 Bold" panose="020B0503030302020204" pitchFamily="34" charset="-127"/>
                        <a:ea typeface="S-Core Dream 6 Bold" panose="020B0503030302020204" pitchFamily="34" charset="-127"/>
                        <a:cs typeface="+mn-cs"/>
                      </a:endParaRPr>
                    </a:p>
                  </a:txBody>
                  <a:tcPr marL="67280" marR="67280" marT="33640" marB="33640"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1103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S-Core Dream 6 Bold" panose="020B0503030302020204" pitchFamily="34" charset="-127"/>
                          <a:ea typeface="S-Core Dream 6 Bold" panose="020B0503030302020204" pitchFamily="34" charset="-127"/>
                          <a:cs typeface="+mn-cs"/>
                        </a:rPr>
                        <a:t>청년 </a:t>
                      </a:r>
                      <a:r>
                        <a:rPr kumimoji="0" lang="en-US" altLang="ko-KR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S-Core Dream 6 Bold" panose="020B0503030302020204" pitchFamily="34" charset="-127"/>
                          <a:ea typeface="S-Core Dream 6 Bold" panose="020B0503030302020204" pitchFamily="34" charset="-127"/>
                          <a:cs typeface="+mn-cs"/>
                        </a:rPr>
                        <a:t>1</a:t>
                      </a: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S-Core Dream 6 Bold" panose="020B0503030302020204" pitchFamily="34" charset="-127"/>
                          <a:ea typeface="S-Core Dream 6 Bold" panose="020B0503030302020204" pitchFamily="34" charset="-127"/>
                          <a:cs typeface="+mn-cs"/>
                        </a:rPr>
                        <a:t>인 가구 비율</a:t>
                      </a:r>
                    </a:p>
                  </a:txBody>
                  <a:tcPr marL="67280" marR="67280" marT="33640" marB="33640"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S-Core Dream 6 Bold" panose="020B0503030302020204" pitchFamily="34" charset="-127"/>
                          <a:ea typeface="S-Core Dream 6 Bold" panose="020B0503030302020204" pitchFamily="34" charset="-127"/>
                          <a:cs typeface="+mn-cs"/>
                        </a:rPr>
                        <a:t>11.01%</a:t>
                      </a:r>
                      <a:endParaRPr kumimoji="0" lang="ko-KR" altLang="en-US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S-Core Dream 6 Bold" panose="020B0503030302020204" pitchFamily="34" charset="-127"/>
                        <a:ea typeface="S-Core Dream 6 Bold" panose="020B0503030302020204" pitchFamily="34" charset="-127"/>
                        <a:cs typeface="+mn-cs"/>
                      </a:endParaRPr>
                    </a:p>
                  </a:txBody>
                  <a:tcPr marL="67280" marR="67280" marT="33640" marB="33640"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0394529"/>
                  </a:ext>
                </a:extLst>
              </a:tr>
              <a:tr h="121103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S-Core Dream 6 Bold" panose="020B0503030302020204" pitchFamily="34" charset="-127"/>
                          <a:ea typeface="S-Core Dream 6 Bold" panose="020B0503030302020204" pitchFamily="34" charset="-127"/>
                          <a:cs typeface="+mn-cs"/>
                        </a:rPr>
                        <a:t>의지할 수 있는 주변인 수</a:t>
                      </a:r>
                    </a:p>
                  </a:txBody>
                  <a:tcPr marL="67280" marR="67280" marT="33640" marB="33640"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S-Core Dream 6 Bold" panose="020B0503030302020204" pitchFamily="34" charset="-127"/>
                          <a:ea typeface="S-Core Dream 6 Bold" panose="020B0503030302020204" pitchFamily="34" charset="-127"/>
                          <a:cs typeface="+mn-cs"/>
                        </a:rPr>
                        <a:t>2.92</a:t>
                      </a: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S-Core Dream 6 Bold" panose="020B0503030302020204" pitchFamily="34" charset="-127"/>
                          <a:ea typeface="S-Core Dream 6 Bold" panose="020B0503030302020204" pitchFamily="34" charset="-127"/>
                          <a:cs typeface="+mn-cs"/>
                        </a:rPr>
                        <a:t>명</a:t>
                      </a:r>
                    </a:p>
                  </a:txBody>
                  <a:tcPr marL="67280" marR="67280" marT="33640" marB="33640"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8760506"/>
                  </a:ext>
                </a:extLst>
              </a:tr>
              <a:tr h="206938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S-Core Dream 6 Bold" panose="020B0503030302020204" pitchFamily="34" charset="-127"/>
                          <a:ea typeface="S-Core Dream 6 Bold" panose="020B0503030302020204" pitchFamily="34" charset="-127"/>
                          <a:cs typeface="+mn-cs"/>
                        </a:rPr>
                        <a:t>청년 고용률</a:t>
                      </a:r>
                    </a:p>
                  </a:txBody>
                  <a:tcPr marL="67280" marR="67280" marT="33640" marB="33640"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S-Core Dream 6 Bold" panose="020B0503030302020204" pitchFamily="34" charset="-127"/>
                          <a:ea typeface="S-Core Dream 6 Bold" panose="020B0503030302020204" pitchFamily="34" charset="-127"/>
                          <a:cs typeface="+mn-cs"/>
                        </a:rPr>
                        <a:t>54.32%</a:t>
                      </a:r>
                      <a:endParaRPr kumimoji="0" lang="ko-KR" altLang="en-US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S-Core Dream 6 Bold" panose="020B0503030302020204" pitchFamily="34" charset="-127"/>
                        <a:ea typeface="S-Core Dream 6 Bold" panose="020B0503030302020204" pitchFamily="34" charset="-127"/>
                        <a:cs typeface="+mn-cs"/>
                      </a:endParaRPr>
                    </a:p>
                  </a:txBody>
                  <a:tcPr marL="67280" marR="67280" marT="33640" marB="33640"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605975"/>
                  </a:ext>
                </a:extLst>
              </a:tr>
              <a:tr h="121103">
                <a:tc rowSpan="4">
                  <a:txBody>
                    <a:bodyPr/>
                    <a:lstStyle/>
                    <a:p>
                      <a:pPr algn="ctr"/>
                      <a:r>
                        <a:rPr lang="en-US" altLang="ko-KR" sz="1200" b="1" i="0" dirty="0">
                          <a:solidFill>
                            <a:srgbClr val="002060"/>
                          </a:solidFill>
                          <a:latin typeface="S-Core Dream 6 Bold" panose="020B0503030302020204" pitchFamily="34" charset="-127"/>
                          <a:ea typeface="S-Core Dream 6 Bold" panose="020B0503030302020204" pitchFamily="34" charset="-127"/>
                        </a:rPr>
                        <a:t>Outlier</a:t>
                      </a:r>
                    </a:p>
                  </a:txBody>
                  <a:tcPr marL="67280" marR="67280" marT="33640" marB="33640"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5B4E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F7F1"/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S-Core Dream 6 Bold" panose="020B0503030302020204" pitchFamily="34" charset="-127"/>
                          <a:ea typeface="S-Core Dream 6 Bold" panose="020B0503030302020204" pitchFamily="34" charset="-127"/>
                          <a:cs typeface="+mn-cs"/>
                        </a:rPr>
                        <a:t>1</a:t>
                      </a:r>
                      <a:r>
                        <a:rPr kumimoji="0" lang="ko-KR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S-Core Dream 6 Bold" panose="020B0503030302020204" pitchFamily="34" charset="-127"/>
                          <a:ea typeface="S-Core Dream 6 Bold" panose="020B0503030302020204" pitchFamily="34" charset="-127"/>
                          <a:cs typeface="+mn-cs"/>
                        </a:rPr>
                        <a:t>인 가구 비중 </a:t>
                      </a: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S-Core Dream 6 Bold" panose="020B0503030302020204" pitchFamily="34" charset="-127"/>
                          <a:ea typeface="S-Core Dream 6 Bold" panose="020B0503030302020204" pitchFamily="34" charset="-127"/>
                          <a:cs typeface="+mn-cs"/>
                        </a:rPr>
                        <a:t>1</a:t>
                      </a:r>
                      <a:r>
                        <a:rPr kumimoji="0" lang="ko-KR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S-Core Dream 6 Bold" panose="020B0503030302020204" pitchFamily="34" charset="-127"/>
                          <a:ea typeface="S-Core Dream 6 Bold" panose="020B0503030302020204" pitchFamily="34" charset="-127"/>
                          <a:cs typeface="+mn-cs"/>
                        </a:rPr>
                        <a:t>위 </a:t>
                      </a: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S-Core Dream 6 Bold" panose="020B0503030302020204" pitchFamily="34" charset="-127"/>
                          <a:ea typeface="S-Core Dream 6 Bold" panose="020B0503030302020204" pitchFamily="34" charset="-127"/>
                          <a:cs typeface="+mn-cs"/>
                        </a:rPr>
                        <a:t>(</a:t>
                      </a:r>
                      <a:r>
                        <a:rPr kumimoji="0" lang="ko-KR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S-Core Dream 6 Bold" panose="020B0503030302020204" pitchFamily="34" charset="-127"/>
                          <a:ea typeface="S-Core Dream 6 Bold" panose="020B0503030302020204" pitchFamily="34" charset="-127"/>
                          <a:cs typeface="+mn-cs"/>
                        </a:rPr>
                        <a:t>신림 </a:t>
                      </a:r>
                      <a:r>
                        <a:rPr kumimoji="0" lang="ko-KR" altLang="en-US" sz="10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S-Core Dream 6 Bold" panose="020B0503030302020204" pitchFamily="34" charset="-127"/>
                          <a:ea typeface="S-Core Dream 6 Bold" panose="020B0503030302020204" pitchFamily="34" charset="-127"/>
                          <a:cs typeface="+mn-cs"/>
                        </a:rPr>
                        <a:t>고시촌</a:t>
                      </a:r>
                      <a:r>
                        <a:rPr kumimoji="0" lang="ko-KR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S-Core Dream 6 Bold" panose="020B0503030302020204" pitchFamily="34" charset="-127"/>
                          <a:ea typeface="S-Core Dream 6 Bold" panose="020B0503030302020204" pitchFamily="34" charset="-127"/>
                          <a:cs typeface="+mn-cs"/>
                        </a:rPr>
                        <a:t> 자취생</a:t>
                      </a: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S-Core Dream 6 Bold" panose="020B0503030302020204" pitchFamily="34" charset="-127"/>
                          <a:ea typeface="S-Core Dream 6 Bold" panose="020B0503030302020204" pitchFamily="34" charset="-127"/>
                          <a:cs typeface="+mn-cs"/>
                        </a:rPr>
                        <a:t>)</a:t>
                      </a:r>
                      <a:endParaRPr kumimoji="0" lang="ko-KR" altLang="en-US" sz="1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S-Core Dream 6 Bold" panose="020B0503030302020204" pitchFamily="34" charset="-127"/>
                        <a:ea typeface="S-Core Dream 6 Bold" panose="020B0503030302020204" pitchFamily="34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S-Core Dream 6 Bold" panose="020B0503030302020204" pitchFamily="34" charset="-127"/>
                          <a:ea typeface="S-Core Dream 6 Bold" panose="020B0503030302020204" pitchFamily="34" charset="-127"/>
                          <a:cs typeface="+mn-cs"/>
                        </a:rPr>
                        <a:t>인근 직장에 출퇴근하는 직장인 거주 ↑</a:t>
                      </a:r>
                    </a:p>
                  </a:txBody>
                  <a:tcPr marL="67280" marR="67280" marT="33640" marB="33640"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5B4E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F7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S-Core Dream 6 Bold" panose="020B0503030302020204" pitchFamily="34" charset="-127"/>
                          <a:ea typeface="S-Core Dream 6 Bold" panose="020B0503030302020204" pitchFamily="34" charset="-127"/>
                          <a:cs typeface="+mn-cs"/>
                        </a:rPr>
                        <a:t>청년 비율</a:t>
                      </a:r>
                    </a:p>
                  </a:txBody>
                  <a:tcPr marL="67280" marR="67280" marT="33640" marB="33640"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F7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S-Core Dream 6 Bold" panose="020B0503030302020204" pitchFamily="34" charset="-127"/>
                          <a:ea typeface="S-Core Dream 6 Bold" panose="020B0503030302020204" pitchFamily="34" charset="-127"/>
                          <a:cs typeface="+mn-cs"/>
                        </a:rPr>
                        <a:t>40.94%</a:t>
                      </a:r>
                      <a:endParaRPr kumimoji="0" lang="ko-KR" altLang="en-US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S-Core Dream 6 Bold" panose="020B0503030302020204" pitchFamily="34" charset="-127"/>
                        <a:ea typeface="S-Core Dream 6 Bold" panose="020B0503030302020204" pitchFamily="34" charset="-127"/>
                        <a:cs typeface="+mn-cs"/>
                      </a:endParaRPr>
                    </a:p>
                  </a:txBody>
                  <a:tcPr marL="67280" marR="67280" marT="33640" marB="33640"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F7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880396"/>
                  </a:ext>
                </a:extLst>
              </a:tr>
              <a:tr h="121103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S-Core Dream 6 Bold" panose="020B0503030302020204" pitchFamily="34" charset="-127"/>
                          <a:ea typeface="S-Core Dream 6 Bold" panose="020B0503030302020204" pitchFamily="34" charset="-127"/>
                          <a:cs typeface="+mn-cs"/>
                        </a:rPr>
                        <a:t>청년 </a:t>
                      </a:r>
                      <a:r>
                        <a:rPr kumimoji="0" lang="en-US" altLang="ko-KR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S-Core Dream 6 Bold" panose="020B0503030302020204" pitchFamily="34" charset="-127"/>
                          <a:ea typeface="S-Core Dream 6 Bold" panose="020B0503030302020204" pitchFamily="34" charset="-127"/>
                          <a:cs typeface="+mn-cs"/>
                        </a:rPr>
                        <a:t>1</a:t>
                      </a: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S-Core Dream 6 Bold" panose="020B0503030302020204" pitchFamily="34" charset="-127"/>
                          <a:ea typeface="S-Core Dream 6 Bold" panose="020B0503030302020204" pitchFamily="34" charset="-127"/>
                          <a:cs typeface="+mn-cs"/>
                        </a:rPr>
                        <a:t>인 가구 비율</a:t>
                      </a:r>
                    </a:p>
                  </a:txBody>
                  <a:tcPr marL="67280" marR="67280" marT="33640" marB="33640"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F7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S-Core Dream 6 Bold" panose="020B0503030302020204" pitchFamily="34" charset="-127"/>
                          <a:ea typeface="S-Core Dream 6 Bold" panose="020B0503030302020204" pitchFamily="34" charset="-127"/>
                          <a:cs typeface="+mn-cs"/>
                        </a:rPr>
                        <a:t>31.06%</a:t>
                      </a:r>
                      <a:endParaRPr kumimoji="0" lang="ko-KR" altLang="en-US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S-Core Dream 6 Bold" panose="020B0503030302020204" pitchFamily="34" charset="-127"/>
                        <a:ea typeface="S-Core Dream 6 Bold" panose="020B0503030302020204" pitchFamily="34" charset="-127"/>
                        <a:cs typeface="+mn-cs"/>
                      </a:endParaRPr>
                    </a:p>
                  </a:txBody>
                  <a:tcPr marL="67280" marR="67280" marT="33640" marB="33640"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F7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1542527"/>
                  </a:ext>
                </a:extLst>
              </a:tr>
              <a:tr h="121103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S-Core Dream 6 Bold" panose="020B0503030302020204" pitchFamily="34" charset="-127"/>
                          <a:ea typeface="S-Core Dream 6 Bold" panose="020B0503030302020204" pitchFamily="34" charset="-127"/>
                          <a:cs typeface="+mn-cs"/>
                        </a:rPr>
                        <a:t>의지할 수 있는 주변인 수</a:t>
                      </a:r>
                    </a:p>
                  </a:txBody>
                  <a:tcPr marL="67280" marR="67280" marT="33640" marB="33640"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F7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S-Core Dream 6 Bold" panose="020B0503030302020204" pitchFamily="34" charset="-127"/>
                          <a:ea typeface="S-Core Dream 6 Bold" panose="020B0503030302020204" pitchFamily="34" charset="-127"/>
                          <a:cs typeface="+mn-cs"/>
                        </a:rPr>
                        <a:t>2.93</a:t>
                      </a: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S-Core Dream 6 Bold" panose="020B0503030302020204" pitchFamily="34" charset="-127"/>
                          <a:ea typeface="S-Core Dream 6 Bold" panose="020B0503030302020204" pitchFamily="34" charset="-127"/>
                          <a:cs typeface="+mn-cs"/>
                        </a:rPr>
                        <a:t>명</a:t>
                      </a:r>
                    </a:p>
                  </a:txBody>
                  <a:tcPr marL="67280" marR="67280" marT="33640" marB="33640"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F7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5422809"/>
                  </a:ext>
                </a:extLst>
              </a:tr>
              <a:tr h="121103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S-Core Dream 6 Bold" panose="020B0503030302020204" pitchFamily="34" charset="-127"/>
                          <a:ea typeface="S-Core Dream 6 Bold" panose="020B0503030302020204" pitchFamily="34" charset="-127"/>
                          <a:cs typeface="+mn-cs"/>
                        </a:rPr>
                        <a:t>청년 고용률</a:t>
                      </a:r>
                    </a:p>
                  </a:txBody>
                  <a:tcPr marL="67280" marR="67280" marT="33640" marB="33640"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5B4E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F7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S-Core Dream 6 Bold" panose="020B0503030302020204" pitchFamily="34" charset="-127"/>
                          <a:ea typeface="S-Core Dream 6 Bold" panose="020B0503030302020204" pitchFamily="34" charset="-127"/>
                          <a:cs typeface="+mn-cs"/>
                        </a:rPr>
                        <a:t>61.88%</a:t>
                      </a:r>
                      <a:endParaRPr kumimoji="0" lang="ko-KR" altLang="en-US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S-Core Dream 6 Bold" panose="020B0503030302020204" pitchFamily="34" charset="-127"/>
                        <a:ea typeface="S-Core Dream 6 Bold" panose="020B0503030302020204" pitchFamily="34" charset="-127"/>
                        <a:cs typeface="+mn-cs"/>
                      </a:endParaRPr>
                    </a:p>
                  </a:txBody>
                  <a:tcPr marL="67280" marR="67280" marT="33640" marB="33640"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5B4E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F7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1946221"/>
                  </a:ext>
                </a:extLst>
              </a:tr>
            </a:tbl>
          </a:graphicData>
        </a:graphic>
      </p:graphicFrame>
      <p:pic>
        <p:nvPicPr>
          <p:cNvPr id="98" name="내용 개체 틀 4">
            <a:extLst>
              <a:ext uri="{FF2B5EF4-FFF2-40B4-BE49-F238E27FC236}">
                <a16:creationId xmlns:a16="http://schemas.microsoft.com/office/drawing/2014/main" id="{B451017D-8496-7044-84B8-0EEF1CEB6B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131" t="10878" b="78909"/>
          <a:stretch/>
        </p:blipFill>
        <p:spPr>
          <a:xfrm>
            <a:off x="176724" y="1200740"/>
            <a:ext cx="1174866" cy="1010929"/>
          </a:xfrm>
        </p:spPr>
      </p:pic>
      <p:pic>
        <p:nvPicPr>
          <p:cNvPr id="65" name="그림 64" descr="가장이(가) 표시된 사진&#10;&#10;자동 생성된 설명">
            <a:extLst>
              <a:ext uri="{FF2B5EF4-FFF2-40B4-BE49-F238E27FC236}">
                <a16:creationId xmlns:a16="http://schemas.microsoft.com/office/drawing/2014/main" id="{8FF24572-D795-604D-9D8F-B8DDBF0BEA4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79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1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7219"/>
          <a:stretch/>
        </p:blipFill>
        <p:spPr>
          <a:xfrm>
            <a:off x="734177" y="4763209"/>
            <a:ext cx="3188656" cy="1134236"/>
          </a:xfrm>
          <a:prstGeom prst="rect">
            <a:avLst/>
          </a:prstGeom>
          <a:effectLst>
            <a:reflection blurRad="83356" stA="58000" endPos="35000" dir="5400000" sy="-100000" algn="bl" rotWithShape="0"/>
          </a:effectLst>
        </p:spPr>
      </p:pic>
      <p:sp>
        <p:nvSpPr>
          <p:cNvPr id="42" name="직사각형 41">
            <a:extLst>
              <a:ext uri="{FF2B5EF4-FFF2-40B4-BE49-F238E27FC236}">
                <a16:creationId xmlns:a16="http://schemas.microsoft.com/office/drawing/2014/main" id="{E0342600-3639-A849-81B0-C92963A28A80}"/>
              </a:ext>
            </a:extLst>
          </p:cNvPr>
          <p:cNvSpPr/>
          <p:nvPr/>
        </p:nvSpPr>
        <p:spPr>
          <a:xfrm>
            <a:off x="0" y="0"/>
            <a:ext cx="12192000" cy="1016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b="1">
              <a:latin typeface="Gmarket Sans Bold" panose="02000000000000000000" pitchFamily="2" charset="-128"/>
              <a:ea typeface="Gmarket Sans Bold" panose="02000000000000000000" pitchFamily="2" charset="-128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7EEE408-ABE5-AC44-82AD-82CFD3794530}"/>
              </a:ext>
            </a:extLst>
          </p:cNvPr>
          <p:cNvSpPr txBox="1"/>
          <p:nvPr/>
        </p:nvSpPr>
        <p:spPr>
          <a:xfrm>
            <a:off x="7544859" y="431225"/>
            <a:ext cx="4647141" cy="584775"/>
          </a:xfrm>
          <a:prstGeom prst="rect">
            <a:avLst/>
          </a:prstGeom>
          <a:noFill/>
          <a:effectLst>
            <a:reflection stA="45000" endPos="0" dist="50800" dir="5400000" sy="-100000" algn="bl" rotWithShape="0"/>
          </a:effectLst>
        </p:spPr>
        <p:txBody>
          <a:bodyPr wrap="square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>
                    <a:lumMod val="85000"/>
                  </a:schemeClr>
                </a:solidFill>
                <a:effectLst/>
                <a:latin typeface="Gmarket Sans Bold" panose="02000000000000000000" pitchFamily="2" charset="-128"/>
                <a:ea typeface="Gmarket Sans Bold" panose="02000000000000000000" pitchFamily="2" charset="-128"/>
              </a:rPr>
              <a:t>고립청년분석서</a:t>
            </a:r>
            <a:r>
              <a:rPr lang="ko-KR" altLang="en-US" sz="3200" b="1" dirty="0">
                <a:solidFill>
                  <a:schemeClr val="bg1">
                    <a:lumMod val="85000"/>
                  </a:schemeClr>
                </a:solidFill>
                <a:effectLst/>
                <a:latin typeface="Gmarket Sans Bold" panose="02000000000000000000" pitchFamily="2" charset="-128"/>
                <a:ea typeface="Gmarket Sans Bold" panose="02000000000000000000" pitchFamily="2" charset="-128"/>
              </a:rPr>
              <a:t> 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effectLst/>
                <a:latin typeface="Gmarket Sans Bold" panose="02000000000000000000" pitchFamily="2" charset="-128"/>
                <a:ea typeface="Gmarket Sans Bold" panose="02000000000000000000" pitchFamily="2" charset="-128"/>
                <a:cs typeface="Malgun Gothic Semilight" panose="020B0502040204020203" pitchFamily="34" charset="-128"/>
              </a:rPr>
              <a:t>청년은 어떻게 고립되어가는가 </a:t>
            </a:r>
            <a:endParaRPr lang="en-US" altLang="ko-KR" sz="100" b="1" dirty="0">
              <a:solidFill>
                <a:schemeClr val="bg1">
                  <a:lumMod val="85000"/>
                </a:schemeClr>
              </a:solidFill>
              <a:effectLst/>
              <a:latin typeface="Gmarket Sans Bold" panose="02000000000000000000" pitchFamily="2" charset="-128"/>
              <a:ea typeface="Gmarket Sans Bold" panose="02000000000000000000" pitchFamily="2" charset="-128"/>
              <a:cs typeface="Malgun Gothic Semilight" panose="020B0502040204020203" pitchFamily="34" charset="-128"/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2662ECF9-F86F-4247-95E6-B663008D7965}"/>
              </a:ext>
            </a:extLst>
          </p:cNvPr>
          <p:cNvSpPr/>
          <p:nvPr/>
        </p:nvSpPr>
        <p:spPr>
          <a:xfrm>
            <a:off x="10734123" y="224183"/>
            <a:ext cx="314325" cy="314325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b="1">
              <a:latin typeface="Gmarket Sans Bold" panose="02000000000000000000" pitchFamily="2" charset="-128"/>
              <a:ea typeface="Gmarket Sans Bold" panose="02000000000000000000" pitchFamily="2" charset="-128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B79ED83B-05C5-6E46-A789-1AB1F848F8E6}"/>
              </a:ext>
            </a:extLst>
          </p:cNvPr>
          <p:cNvSpPr/>
          <p:nvPr/>
        </p:nvSpPr>
        <p:spPr>
          <a:xfrm>
            <a:off x="11257998" y="219420"/>
            <a:ext cx="314325" cy="31432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b="1">
              <a:latin typeface="Gmarket Sans Bold" panose="02000000000000000000" pitchFamily="2" charset="-128"/>
              <a:ea typeface="Gmarket Sans Bold" panose="02000000000000000000" pitchFamily="2" charset="-128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F13F0617-7FD1-6940-B63E-74CE6B92AA70}"/>
              </a:ext>
            </a:extLst>
          </p:cNvPr>
          <p:cNvSpPr/>
          <p:nvPr/>
        </p:nvSpPr>
        <p:spPr>
          <a:xfrm>
            <a:off x="11781873" y="219420"/>
            <a:ext cx="314325" cy="3143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b="1">
              <a:latin typeface="Gmarket Sans Bold" panose="02000000000000000000" pitchFamily="2" charset="-128"/>
              <a:ea typeface="Gmarket Sans Bold" panose="02000000000000000000" pitchFamily="2" charset="-128"/>
            </a:endParaRPr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1C80F7C4-1E6A-9648-9A23-56C3FE4203C9}"/>
              </a:ext>
            </a:extLst>
          </p:cNvPr>
          <p:cNvSpPr/>
          <p:nvPr/>
        </p:nvSpPr>
        <p:spPr>
          <a:xfrm>
            <a:off x="1022498" y="159431"/>
            <a:ext cx="4647142" cy="720753"/>
          </a:xfrm>
          <a:prstGeom prst="roundRect">
            <a:avLst>
              <a:gd name="adj" fmla="val 44800"/>
            </a:avLst>
          </a:prstGeom>
          <a:solidFill>
            <a:schemeClr val="accent1">
              <a:lumMod val="60000"/>
              <a:lumOff val="40000"/>
            </a:schemeClr>
          </a:solidFill>
          <a:ln w="25400" cap="rnd">
            <a:solidFill>
              <a:schemeClr val="tx1">
                <a:lumMod val="65000"/>
                <a:lumOff val="35000"/>
              </a:schemeClr>
            </a:solidFill>
            <a:round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ore-KR" sz="2800" b="1" dirty="0">
                <a:latin typeface="Gmarket Sans Bold" panose="02000000000000000000" pitchFamily="2" charset="-128"/>
                <a:ea typeface="Gmarket Sans Bold" panose="02000000000000000000" pitchFamily="2" charset="-128"/>
              </a:rPr>
              <a:t>		</a:t>
            </a:r>
            <a:r>
              <a:rPr kumimoji="1" lang="ko-Kore-KR" altLang="en-US" sz="2800" b="1" dirty="0">
                <a:latin typeface="Gmarket Sans Bold" panose="02000000000000000000" pitchFamily="2" charset="-128"/>
                <a:ea typeface="Gmarket Sans Bold" panose="02000000000000000000" pitchFamily="2" charset="-128"/>
              </a:rPr>
              <a:t>데이터</a:t>
            </a:r>
            <a:r>
              <a:rPr kumimoji="1" lang="ko-KR" altLang="en-US" sz="2800" b="1" dirty="0">
                <a:latin typeface="Gmarket Sans Bold" panose="02000000000000000000" pitchFamily="2" charset="-128"/>
                <a:ea typeface="Gmarket Sans Bold" panose="02000000000000000000" pitchFamily="2" charset="-128"/>
              </a:rPr>
              <a:t> 분석</a:t>
            </a:r>
            <a:endParaRPr kumimoji="1" lang="ko-Kore-KR" altLang="en-US" sz="2800" b="1" dirty="0">
              <a:latin typeface="Gmarket Sans Bold" panose="02000000000000000000" pitchFamily="2" charset="-128"/>
              <a:ea typeface="Gmarket Sans Bold" panose="02000000000000000000" pitchFamily="2" charset="-128"/>
            </a:endParaRPr>
          </a:p>
        </p:txBody>
      </p:sp>
      <p:sp>
        <p:nvSpPr>
          <p:cNvPr id="54" name="모서리가 둥근 직사각형 53">
            <a:extLst>
              <a:ext uri="{FF2B5EF4-FFF2-40B4-BE49-F238E27FC236}">
                <a16:creationId xmlns:a16="http://schemas.microsoft.com/office/drawing/2014/main" id="{4396D2B3-87F0-4140-B004-6856E1A7553C}"/>
              </a:ext>
            </a:extLst>
          </p:cNvPr>
          <p:cNvSpPr/>
          <p:nvPr/>
        </p:nvSpPr>
        <p:spPr>
          <a:xfrm>
            <a:off x="219493" y="159431"/>
            <a:ext cx="1548587" cy="720753"/>
          </a:xfrm>
          <a:prstGeom prst="roundRect">
            <a:avLst>
              <a:gd name="adj" fmla="val 50000"/>
            </a:avLst>
          </a:prstGeom>
          <a:solidFill>
            <a:srgbClr val="8AB3DF"/>
          </a:solidFill>
          <a:ln w="25400">
            <a:solidFill>
              <a:srgbClr val="5B4E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>
                <a:solidFill>
                  <a:prstClr val="white"/>
                </a:solidFill>
                <a:latin typeface="Gmarket Sans Bold" panose="02000000000000000000" pitchFamily="2" charset="-128"/>
                <a:ea typeface="Gmarket Sans Bold" panose="02000000000000000000" pitchFamily="2" charset="-128"/>
              </a:rPr>
              <a:t>본론</a:t>
            </a:r>
            <a:endParaRPr lang="en-US" altLang="ko-KR" sz="3200" b="1" dirty="0">
              <a:solidFill>
                <a:prstClr val="white"/>
              </a:solidFill>
              <a:latin typeface="Gmarket Sans Bold" panose="02000000000000000000" pitchFamily="2" charset="-128"/>
              <a:ea typeface="Gmarket Sans Bold" panose="02000000000000000000" pitchFamily="2" charset="-128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A103E2-42A8-8649-A6EE-31C42FE6882B}"/>
              </a:ext>
            </a:extLst>
          </p:cNvPr>
          <p:cNvSpPr txBox="1"/>
          <p:nvPr/>
        </p:nvSpPr>
        <p:spPr>
          <a:xfrm>
            <a:off x="4335855" y="1144927"/>
            <a:ext cx="1622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클러스터</a:t>
            </a:r>
            <a:r>
              <a:rPr kumimoji="1" lang="ko-KR" altLang="en-US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 분석</a:t>
            </a:r>
            <a:endParaRPr kumimoji="1" lang="ko-Kore-KR" altLang="en-US" b="1" dirty="0"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3C162073-DC47-5248-9567-50DBDBF03C2E}"/>
              </a:ext>
            </a:extLst>
          </p:cNvPr>
          <p:cNvSpPr/>
          <p:nvPr/>
        </p:nvSpPr>
        <p:spPr>
          <a:xfrm>
            <a:off x="11257997" y="231250"/>
            <a:ext cx="314325" cy="31432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b="1">
              <a:latin typeface="Gmarket Sans Bold" panose="02000000000000000000" pitchFamily="2" charset="-128"/>
              <a:ea typeface="Gmarket Sans Bold" panose="02000000000000000000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004401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7F30094B-7448-CF47-B1CF-3D2027DE3C25}"/>
              </a:ext>
            </a:extLst>
          </p:cNvPr>
          <p:cNvGrpSpPr/>
          <p:nvPr/>
        </p:nvGrpSpPr>
        <p:grpSpPr>
          <a:xfrm>
            <a:off x="183358" y="1238610"/>
            <a:ext cx="4062344" cy="3352142"/>
            <a:chOff x="219493" y="1851500"/>
            <a:chExt cx="5544616" cy="4575275"/>
          </a:xfrm>
          <a:solidFill>
            <a:schemeClr val="bg1"/>
          </a:solidFill>
          <a:effectLst>
            <a:reflection blurRad="69438" stA="34000" endPos="44000" dir="5400000" sy="-100000" algn="bl" rotWithShape="0"/>
          </a:effectLst>
        </p:grpSpPr>
        <p:sp>
          <p:nvSpPr>
            <p:cNvPr id="18" name="한강">
              <a:extLst>
                <a:ext uri="{FF2B5EF4-FFF2-40B4-BE49-F238E27FC236}">
                  <a16:creationId xmlns:a16="http://schemas.microsoft.com/office/drawing/2014/main" id="{7EE504FA-4DCD-1D4D-9AF5-083016C7CC94}"/>
                </a:ext>
              </a:extLst>
            </p:cNvPr>
            <p:cNvSpPr/>
            <p:nvPr/>
          </p:nvSpPr>
          <p:spPr>
            <a:xfrm>
              <a:off x="660825" y="3395470"/>
              <a:ext cx="4787308" cy="1707311"/>
            </a:xfrm>
            <a:custGeom>
              <a:avLst/>
              <a:gdLst>
                <a:gd name="connsiteX0" fmla="*/ 68580 w 11681460"/>
                <a:gd name="connsiteY0" fmla="*/ 320040 h 4168140"/>
                <a:gd name="connsiteX1" fmla="*/ 121920 w 11681460"/>
                <a:gd name="connsiteY1" fmla="*/ 381000 h 4168140"/>
                <a:gd name="connsiteX2" fmla="*/ 198120 w 11681460"/>
                <a:gd name="connsiteY2" fmla="*/ 419100 h 4168140"/>
                <a:gd name="connsiteX3" fmla="*/ 320040 w 11681460"/>
                <a:gd name="connsiteY3" fmla="*/ 510540 h 4168140"/>
                <a:gd name="connsiteX4" fmla="*/ 411480 w 11681460"/>
                <a:gd name="connsiteY4" fmla="*/ 563880 h 4168140"/>
                <a:gd name="connsiteX5" fmla="*/ 472440 w 11681460"/>
                <a:gd name="connsiteY5" fmla="*/ 632460 h 4168140"/>
                <a:gd name="connsiteX6" fmla="*/ 601980 w 11681460"/>
                <a:gd name="connsiteY6" fmla="*/ 708660 h 4168140"/>
                <a:gd name="connsiteX7" fmla="*/ 739140 w 11681460"/>
                <a:gd name="connsiteY7" fmla="*/ 784860 h 4168140"/>
                <a:gd name="connsiteX8" fmla="*/ 861060 w 11681460"/>
                <a:gd name="connsiteY8" fmla="*/ 868680 h 4168140"/>
                <a:gd name="connsiteX9" fmla="*/ 944880 w 11681460"/>
                <a:gd name="connsiteY9" fmla="*/ 952500 h 4168140"/>
                <a:gd name="connsiteX10" fmla="*/ 1021080 w 11681460"/>
                <a:gd name="connsiteY10" fmla="*/ 1005840 h 4168140"/>
                <a:gd name="connsiteX11" fmla="*/ 1097280 w 11681460"/>
                <a:gd name="connsiteY11" fmla="*/ 1043940 h 4168140"/>
                <a:gd name="connsiteX12" fmla="*/ 1181100 w 11681460"/>
                <a:gd name="connsiteY12" fmla="*/ 1104900 h 4168140"/>
                <a:gd name="connsiteX13" fmla="*/ 1249680 w 11681460"/>
                <a:gd name="connsiteY13" fmla="*/ 1150620 h 4168140"/>
                <a:gd name="connsiteX14" fmla="*/ 1341120 w 11681460"/>
                <a:gd name="connsiteY14" fmla="*/ 1196340 h 4168140"/>
                <a:gd name="connsiteX15" fmla="*/ 1417320 w 11681460"/>
                <a:gd name="connsiteY15" fmla="*/ 1257300 h 4168140"/>
                <a:gd name="connsiteX16" fmla="*/ 1493520 w 11681460"/>
                <a:gd name="connsiteY16" fmla="*/ 1333500 h 4168140"/>
                <a:gd name="connsiteX17" fmla="*/ 1569720 w 11681460"/>
                <a:gd name="connsiteY17" fmla="*/ 1356360 h 4168140"/>
                <a:gd name="connsiteX18" fmla="*/ 1684020 w 11681460"/>
                <a:gd name="connsiteY18" fmla="*/ 1424940 h 4168140"/>
                <a:gd name="connsiteX19" fmla="*/ 1729740 w 11681460"/>
                <a:gd name="connsiteY19" fmla="*/ 1485900 h 4168140"/>
                <a:gd name="connsiteX20" fmla="*/ 1844040 w 11681460"/>
                <a:gd name="connsiteY20" fmla="*/ 1569720 h 4168140"/>
                <a:gd name="connsiteX21" fmla="*/ 1935480 w 11681460"/>
                <a:gd name="connsiteY21" fmla="*/ 1615440 h 4168140"/>
                <a:gd name="connsiteX22" fmla="*/ 2049780 w 11681460"/>
                <a:gd name="connsiteY22" fmla="*/ 1691640 h 4168140"/>
                <a:gd name="connsiteX23" fmla="*/ 2133600 w 11681460"/>
                <a:gd name="connsiteY23" fmla="*/ 1729740 h 4168140"/>
                <a:gd name="connsiteX24" fmla="*/ 2202180 w 11681460"/>
                <a:gd name="connsiteY24" fmla="*/ 1805940 h 4168140"/>
                <a:gd name="connsiteX25" fmla="*/ 2255520 w 11681460"/>
                <a:gd name="connsiteY25" fmla="*/ 1821180 h 4168140"/>
                <a:gd name="connsiteX26" fmla="*/ 2316480 w 11681460"/>
                <a:gd name="connsiteY26" fmla="*/ 1866900 h 4168140"/>
                <a:gd name="connsiteX27" fmla="*/ 2423160 w 11681460"/>
                <a:gd name="connsiteY27" fmla="*/ 2004060 h 4168140"/>
                <a:gd name="connsiteX28" fmla="*/ 2476500 w 11681460"/>
                <a:gd name="connsiteY28" fmla="*/ 2087880 h 4168140"/>
                <a:gd name="connsiteX29" fmla="*/ 2567940 w 11681460"/>
                <a:gd name="connsiteY29" fmla="*/ 2148840 h 4168140"/>
                <a:gd name="connsiteX30" fmla="*/ 2682240 w 11681460"/>
                <a:gd name="connsiteY30" fmla="*/ 2186940 h 4168140"/>
                <a:gd name="connsiteX31" fmla="*/ 2743200 w 11681460"/>
                <a:gd name="connsiteY31" fmla="*/ 2209800 h 4168140"/>
                <a:gd name="connsiteX32" fmla="*/ 2811780 w 11681460"/>
                <a:gd name="connsiteY32" fmla="*/ 2247900 h 4168140"/>
                <a:gd name="connsiteX33" fmla="*/ 2887980 w 11681460"/>
                <a:gd name="connsiteY33" fmla="*/ 2301240 h 4168140"/>
                <a:gd name="connsiteX34" fmla="*/ 2979420 w 11681460"/>
                <a:gd name="connsiteY34" fmla="*/ 2385060 h 4168140"/>
                <a:gd name="connsiteX35" fmla="*/ 3055620 w 11681460"/>
                <a:gd name="connsiteY35" fmla="*/ 2461260 h 4168140"/>
                <a:gd name="connsiteX36" fmla="*/ 3139440 w 11681460"/>
                <a:gd name="connsiteY36" fmla="*/ 2537460 h 4168140"/>
                <a:gd name="connsiteX37" fmla="*/ 3261360 w 11681460"/>
                <a:gd name="connsiteY37" fmla="*/ 2628900 h 4168140"/>
                <a:gd name="connsiteX38" fmla="*/ 3345180 w 11681460"/>
                <a:gd name="connsiteY38" fmla="*/ 2720340 h 4168140"/>
                <a:gd name="connsiteX39" fmla="*/ 3444240 w 11681460"/>
                <a:gd name="connsiteY39" fmla="*/ 2796540 h 4168140"/>
                <a:gd name="connsiteX40" fmla="*/ 3558540 w 11681460"/>
                <a:gd name="connsiteY40" fmla="*/ 2872740 h 4168140"/>
                <a:gd name="connsiteX41" fmla="*/ 3619500 w 11681460"/>
                <a:gd name="connsiteY41" fmla="*/ 2979420 h 4168140"/>
                <a:gd name="connsiteX42" fmla="*/ 3619500 w 11681460"/>
                <a:gd name="connsiteY42" fmla="*/ 2979420 h 4168140"/>
                <a:gd name="connsiteX43" fmla="*/ 3649980 w 11681460"/>
                <a:gd name="connsiteY43" fmla="*/ 3048000 h 4168140"/>
                <a:gd name="connsiteX44" fmla="*/ 3703320 w 11681460"/>
                <a:gd name="connsiteY44" fmla="*/ 3086100 h 4168140"/>
                <a:gd name="connsiteX45" fmla="*/ 3764280 w 11681460"/>
                <a:gd name="connsiteY45" fmla="*/ 3063240 h 4168140"/>
                <a:gd name="connsiteX46" fmla="*/ 3848100 w 11681460"/>
                <a:gd name="connsiteY46" fmla="*/ 3025140 h 4168140"/>
                <a:gd name="connsiteX47" fmla="*/ 3916680 w 11681460"/>
                <a:gd name="connsiteY47" fmla="*/ 3032760 h 4168140"/>
                <a:gd name="connsiteX48" fmla="*/ 4030980 w 11681460"/>
                <a:gd name="connsiteY48" fmla="*/ 3063240 h 4168140"/>
                <a:gd name="connsiteX49" fmla="*/ 4137660 w 11681460"/>
                <a:gd name="connsiteY49" fmla="*/ 3101340 h 4168140"/>
                <a:gd name="connsiteX50" fmla="*/ 4259580 w 11681460"/>
                <a:gd name="connsiteY50" fmla="*/ 3147060 h 4168140"/>
                <a:gd name="connsiteX51" fmla="*/ 4381500 w 11681460"/>
                <a:gd name="connsiteY51" fmla="*/ 3192780 h 4168140"/>
                <a:gd name="connsiteX52" fmla="*/ 4526280 w 11681460"/>
                <a:gd name="connsiteY52" fmla="*/ 3276600 h 4168140"/>
                <a:gd name="connsiteX53" fmla="*/ 4587240 w 11681460"/>
                <a:gd name="connsiteY53" fmla="*/ 3299460 h 4168140"/>
                <a:gd name="connsiteX54" fmla="*/ 4610100 w 11681460"/>
                <a:gd name="connsiteY54" fmla="*/ 3352800 h 4168140"/>
                <a:gd name="connsiteX55" fmla="*/ 4648200 w 11681460"/>
                <a:gd name="connsiteY55" fmla="*/ 3436620 h 4168140"/>
                <a:gd name="connsiteX56" fmla="*/ 4671060 w 11681460"/>
                <a:gd name="connsiteY56" fmla="*/ 3520440 h 4168140"/>
                <a:gd name="connsiteX57" fmla="*/ 4678680 w 11681460"/>
                <a:gd name="connsiteY57" fmla="*/ 3589020 h 4168140"/>
                <a:gd name="connsiteX58" fmla="*/ 4686300 w 11681460"/>
                <a:gd name="connsiteY58" fmla="*/ 3649980 h 4168140"/>
                <a:gd name="connsiteX59" fmla="*/ 4724400 w 11681460"/>
                <a:gd name="connsiteY59" fmla="*/ 3680460 h 4168140"/>
                <a:gd name="connsiteX60" fmla="*/ 4785360 w 11681460"/>
                <a:gd name="connsiteY60" fmla="*/ 3672840 h 4168140"/>
                <a:gd name="connsiteX61" fmla="*/ 4869180 w 11681460"/>
                <a:gd name="connsiteY61" fmla="*/ 3703320 h 4168140"/>
                <a:gd name="connsiteX62" fmla="*/ 4914900 w 11681460"/>
                <a:gd name="connsiteY62" fmla="*/ 3756660 h 4168140"/>
                <a:gd name="connsiteX63" fmla="*/ 5105400 w 11681460"/>
                <a:gd name="connsiteY63" fmla="*/ 3832860 h 4168140"/>
                <a:gd name="connsiteX64" fmla="*/ 5173980 w 11681460"/>
                <a:gd name="connsiteY64" fmla="*/ 3886200 h 4168140"/>
                <a:gd name="connsiteX65" fmla="*/ 5242560 w 11681460"/>
                <a:gd name="connsiteY65" fmla="*/ 3924300 h 4168140"/>
                <a:gd name="connsiteX66" fmla="*/ 5364480 w 11681460"/>
                <a:gd name="connsiteY66" fmla="*/ 3962400 h 4168140"/>
                <a:gd name="connsiteX67" fmla="*/ 5516880 w 11681460"/>
                <a:gd name="connsiteY67" fmla="*/ 4046220 h 4168140"/>
                <a:gd name="connsiteX68" fmla="*/ 5585460 w 11681460"/>
                <a:gd name="connsiteY68" fmla="*/ 4099560 h 4168140"/>
                <a:gd name="connsiteX69" fmla="*/ 5661660 w 11681460"/>
                <a:gd name="connsiteY69" fmla="*/ 4122420 h 4168140"/>
                <a:gd name="connsiteX70" fmla="*/ 5745480 w 11681460"/>
                <a:gd name="connsiteY70" fmla="*/ 4130040 h 4168140"/>
                <a:gd name="connsiteX71" fmla="*/ 5836920 w 11681460"/>
                <a:gd name="connsiteY71" fmla="*/ 4130040 h 4168140"/>
                <a:gd name="connsiteX72" fmla="*/ 5951220 w 11681460"/>
                <a:gd name="connsiteY72" fmla="*/ 4145280 h 4168140"/>
                <a:gd name="connsiteX73" fmla="*/ 6035040 w 11681460"/>
                <a:gd name="connsiteY73" fmla="*/ 4168140 h 4168140"/>
                <a:gd name="connsiteX74" fmla="*/ 6149340 w 11681460"/>
                <a:gd name="connsiteY74" fmla="*/ 4137660 h 4168140"/>
                <a:gd name="connsiteX75" fmla="*/ 6286500 w 11681460"/>
                <a:gd name="connsiteY75" fmla="*/ 4114800 h 4168140"/>
                <a:gd name="connsiteX76" fmla="*/ 6393180 w 11681460"/>
                <a:gd name="connsiteY76" fmla="*/ 4053840 h 4168140"/>
                <a:gd name="connsiteX77" fmla="*/ 6484620 w 11681460"/>
                <a:gd name="connsiteY77" fmla="*/ 4038600 h 4168140"/>
                <a:gd name="connsiteX78" fmla="*/ 6583680 w 11681460"/>
                <a:gd name="connsiteY78" fmla="*/ 3970020 h 4168140"/>
                <a:gd name="connsiteX79" fmla="*/ 6697980 w 11681460"/>
                <a:gd name="connsiteY79" fmla="*/ 3886200 h 4168140"/>
                <a:gd name="connsiteX80" fmla="*/ 6728460 w 11681460"/>
                <a:gd name="connsiteY80" fmla="*/ 3817620 h 4168140"/>
                <a:gd name="connsiteX81" fmla="*/ 6842760 w 11681460"/>
                <a:gd name="connsiteY81" fmla="*/ 3733800 h 4168140"/>
                <a:gd name="connsiteX82" fmla="*/ 6972300 w 11681460"/>
                <a:gd name="connsiteY82" fmla="*/ 3642360 h 4168140"/>
                <a:gd name="connsiteX83" fmla="*/ 7078980 w 11681460"/>
                <a:gd name="connsiteY83" fmla="*/ 3528060 h 4168140"/>
                <a:gd name="connsiteX84" fmla="*/ 7139940 w 11681460"/>
                <a:gd name="connsiteY84" fmla="*/ 3444240 h 4168140"/>
                <a:gd name="connsiteX85" fmla="*/ 7269480 w 11681460"/>
                <a:gd name="connsiteY85" fmla="*/ 3284220 h 4168140"/>
                <a:gd name="connsiteX86" fmla="*/ 7330440 w 11681460"/>
                <a:gd name="connsiteY86" fmla="*/ 3185160 h 4168140"/>
                <a:gd name="connsiteX87" fmla="*/ 7376160 w 11681460"/>
                <a:gd name="connsiteY87" fmla="*/ 3116580 h 4168140"/>
                <a:gd name="connsiteX88" fmla="*/ 7444740 w 11681460"/>
                <a:gd name="connsiteY88" fmla="*/ 3093720 h 4168140"/>
                <a:gd name="connsiteX89" fmla="*/ 7513320 w 11681460"/>
                <a:gd name="connsiteY89" fmla="*/ 3101340 h 4168140"/>
                <a:gd name="connsiteX90" fmla="*/ 7574280 w 11681460"/>
                <a:gd name="connsiteY90" fmla="*/ 3078480 h 4168140"/>
                <a:gd name="connsiteX91" fmla="*/ 7726680 w 11681460"/>
                <a:gd name="connsiteY91" fmla="*/ 3108960 h 4168140"/>
                <a:gd name="connsiteX92" fmla="*/ 7833360 w 11681460"/>
                <a:gd name="connsiteY92" fmla="*/ 3162300 h 4168140"/>
                <a:gd name="connsiteX93" fmla="*/ 7962900 w 11681460"/>
                <a:gd name="connsiteY93" fmla="*/ 3192780 h 4168140"/>
                <a:gd name="connsiteX94" fmla="*/ 8161020 w 11681460"/>
                <a:gd name="connsiteY94" fmla="*/ 3268980 h 4168140"/>
                <a:gd name="connsiteX95" fmla="*/ 8290560 w 11681460"/>
                <a:gd name="connsiteY95" fmla="*/ 3337560 h 4168140"/>
                <a:gd name="connsiteX96" fmla="*/ 8382000 w 11681460"/>
                <a:gd name="connsiteY96" fmla="*/ 3360420 h 4168140"/>
                <a:gd name="connsiteX97" fmla="*/ 8458200 w 11681460"/>
                <a:gd name="connsiteY97" fmla="*/ 3398520 h 4168140"/>
                <a:gd name="connsiteX98" fmla="*/ 8595360 w 11681460"/>
                <a:gd name="connsiteY98" fmla="*/ 3512820 h 4168140"/>
                <a:gd name="connsiteX99" fmla="*/ 8641080 w 11681460"/>
                <a:gd name="connsiteY99" fmla="*/ 3566160 h 4168140"/>
                <a:gd name="connsiteX100" fmla="*/ 8702040 w 11681460"/>
                <a:gd name="connsiteY100" fmla="*/ 3604260 h 4168140"/>
                <a:gd name="connsiteX101" fmla="*/ 8763000 w 11681460"/>
                <a:gd name="connsiteY101" fmla="*/ 3634740 h 4168140"/>
                <a:gd name="connsiteX102" fmla="*/ 8854440 w 11681460"/>
                <a:gd name="connsiteY102" fmla="*/ 3627120 h 4168140"/>
                <a:gd name="connsiteX103" fmla="*/ 8968740 w 11681460"/>
                <a:gd name="connsiteY103" fmla="*/ 3619500 h 4168140"/>
                <a:gd name="connsiteX104" fmla="*/ 9060180 w 11681460"/>
                <a:gd name="connsiteY104" fmla="*/ 3642360 h 4168140"/>
                <a:gd name="connsiteX105" fmla="*/ 9151620 w 11681460"/>
                <a:gd name="connsiteY105" fmla="*/ 3657600 h 4168140"/>
                <a:gd name="connsiteX106" fmla="*/ 9227820 w 11681460"/>
                <a:gd name="connsiteY106" fmla="*/ 3642360 h 4168140"/>
                <a:gd name="connsiteX107" fmla="*/ 9311640 w 11681460"/>
                <a:gd name="connsiteY107" fmla="*/ 3611880 h 4168140"/>
                <a:gd name="connsiteX108" fmla="*/ 9433560 w 11681460"/>
                <a:gd name="connsiteY108" fmla="*/ 3589020 h 4168140"/>
                <a:gd name="connsiteX109" fmla="*/ 9509760 w 11681460"/>
                <a:gd name="connsiteY109" fmla="*/ 3528060 h 4168140"/>
                <a:gd name="connsiteX110" fmla="*/ 9646920 w 11681460"/>
                <a:gd name="connsiteY110" fmla="*/ 3489960 h 4168140"/>
                <a:gd name="connsiteX111" fmla="*/ 9784080 w 11681460"/>
                <a:gd name="connsiteY111" fmla="*/ 3444240 h 4168140"/>
                <a:gd name="connsiteX112" fmla="*/ 9860280 w 11681460"/>
                <a:gd name="connsiteY112" fmla="*/ 3383280 h 4168140"/>
                <a:gd name="connsiteX113" fmla="*/ 9921240 w 11681460"/>
                <a:gd name="connsiteY113" fmla="*/ 3314700 h 4168140"/>
                <a:gd name="connsiteX114" fmla="*/ 9997440 w 11681460"/>
                <a:gd name="connsiteY114" fmla="*/ 3208020 h 4168140"/>
                <a:gd name="connsiteX115" fmla="*/ 10043160 w 11681460"/>
                <a:gd name="connsiteY115" fmla="*/ 3101340 h 4168140"/>
                <a:gd name="connsiteX116" fmla="*/ 10104120 w 11681460"/>
                <a:gd name="connsiteY116" fmla="*/ 3017520 h 4168140"/>
                <a:gd name="connsiteX117" fmla="*/ 10157460 w 11681460"/>
                <a:gd name="connsiteY117" fmla="*/ 2933700 h 4168140"/>
                <a:gd name="connsiteX118" fmla="*/ 10218420 w 11681460"/>
                <a:gd name="connsiteY118" fmla="*/ 2849880 h 4168140"/>
                <a:gd name="connsiteX119" fmla="*/ 10294620 w 11681460"/>
                <a:gd name="connsiteY119" fmla="*/ 2735580 h 4168140"/>
                <a:gd name="connsiteX120" fmla="*/ 10347960 w 11681460"/>
                <a:gd name="connsiteY120" fmla="*/ 2621280 h 4168140"/>
                <a:gd name="connsiteX121" fmla="*/ 10431780 w 11681460"/>
                <a:gd name="connsiteY121" fmla="*/ 2499360 h 4168140"/>
                <a:gd name="connsiteX122" fmla="*/ 10500360 w 11681460"/>
                <a:gd name="connsiteY122" fmla="*/ 2354580 h 4168140"/>
                <a:gd name="connsiteX123" fmla="*/ 10553700 w 11681460"/>
                <a:gd name="connsiteY123" fmla="*/ 2263140 h 4168140"/>
                <a:gd name="connsiteX124" fmla="*/ 10584180 w 11681460"/>
                <a:gd name="connsiteY124" fmla="*/ 2194560 h 4168140"/>
                <a:gd name="connsiteX125" fmla="*/ 10614660 w 11681460"/>
                <a:gd name="connsiteY125" fmla="*/ 2118360 h 4168140"/>
                <a:gd name="connsiteX126" fmla="*/ 10675620 w 11681460"/>
                <a:gd name="connsiteY126" fmla="*/ 2049780 h 4168140"/>
                <a:gd name="connsiteX127" fmla="*/ 10690860 w 11681460"/>
                <a:gd name="connsiteY127" fmla="*/ 1988820 h 4168140"/>
                <a:gd name="connsiteX128" fmla="*/ 10713720 w 11681460"/>
                <a:gd name="connsiteY128" fmla="*/ 1927860 h 4168140"/>
                <a:gd name="connsiteX129" fmla="*/ 10767060 w 11681460"/>
                <a:gd name="connsiteY129" fmla="*/ 1859280 h 4168140"/>
                <a:gd name="connsiteX130" fmla="*/ 10873740 w 11681460"/>
                <a:gd name="connsiteY130" fmla="*/ 1828800 h 4168140"/>
                <a:gd name="connsiteX131" fmla="*/ 11079480 w 11681460"/>
                <a:gd name="connsiteY131" fmla="*/ 1767840 h 4168140"/>
                <a:gd name="connsiteX132" fmla="*/ 11247120 w 11681460"/>
                <a:gd name="connsiteY132" fmla="*/ 1684020 h 4168140"/>
                <a:gd name="connsiteX133" fmla="*/ 11414760 w 11681460"/>
                <a:gd name="connsiteY133" fmla="*/ 1638300 h 4168140"/>
                <a:gd name="connsiteX134" fmla="*/ 11490960 w 11681460"/>
                <a:gd name="connsiteY134" fmla="*/ 1577340 h 4168140"/>
                <a:gd name="connsiteX135" fmla="*/ 11635740 w 11681460"/>
                <a:gd name="connsiteY135" fmla="*/ 1508760 h 4168140"/>
                <a:gd name="connsiteX136" fmla="*/ 11681460 w 11681460"/>
                <a:gd name="connsiteY136" fmla="*/ 1417320 h 4168140"/>
                <a:gd name="connsiteX137" fmla="*/ 11620500 w 11681460"/>
                <a:gd name="connsiteY137" fmla="*/ 1417320 h 4168140"/>
                <a:gd name="connsiteX138" fmla="*/ 11567160 w 11681460"/>
                <a:gd name="connsiteY138" fmla="*/ 1379220 h 4168140"/>
                <a:gd name="connsiteX139" fmla="*/ 11498580 w 11681460"/>
                <a:gd name="connsiteY139" fmla="*/ 1318260 h 4168140"/>
                <a:gd name="connsiteX140" fmla="*/ 11468100 w 11681460"/>
                <a:gd name="connsiteY140" fmla="*/ 1280160 h 4168140"/>
                <a:gd name="connsiteX141" fmla="*/ 11407140 w 11681460"/>
                <a:gd name="connsiteY141" fmla="*/ 1287780 h 4168140"/>
                <a:gd name="connsiteX142" fmla="*/ 11399520 w 11681460"/>
                <a:gd name="connsiteY142" fmla="*/ 1280160 h 4168140"/>
                <a:gd name="connsiteX143" fmla="*/ 11353800 w 11681460"/>
                <a:gd name="connsiteY143" fmla="*/ 1356360 h 4168140"/>
                <a:gd name="connsiteX144" fmla="*/ 11224260 w 11681460"/>
                <a:gd name="connsiteY144" fmla="*/ 1417320 h 4168140"/>
                <a:gd name="connsiteX145" fmla="*/ 11109960 w 11681460"/>
                <a:gd name="connsiteY145" fmla="*/ 1463040 h 4168140"/>
                <a:gd name="connsiteX146" fmla="*/ 10911840 w 11681460"/>
                <a:gd name="connsiteY146" fmla="*/ 1524000 h 4168140"/>
                <a:gd name="connsiteX147" fmla="*/ 10774680 w 11681460"/>
                <a:gd name="connsiteY147" fmla="*/ 1546860 h 4168140"/>
                <a:gd name="connsiteX148" fmla="*/ 10675620 w 11681460"/>
                <a:gd name="connsiteY148" fmla="*/ 1615440 h 4168140"/>
                <a:gd name="connsiteX149" fmla="*/ 10568940 w 11681460"/>
                <a:gd name="connsiteY149" fmla="*/ 1676400 h 4168140"/>
                <a:gd name="connsiteX150" fmla="*/ 10485120 w 11681460"/>
                <a:gd name="connsiteY150" fmla="*/ 1760220 h 4168140"/>
                <a:gd name="connsiteX151" fmla="*/ 10454640 w 11681460"/>
                <a:gd name="connsiteY151" fmla="*/ 1836420 h 4168140"/>
                <a:gd name="connsiteX152" fmla="*/ 10416540 w 11681460"/>
                <a:gd name="connsiteY152" fmla="*/ 1927860 h 4168140"/>
                <a:gd name="connsiteX153" fmla="*/ 10401300 w 11681460"/>
                <a:gd name="connsiteY153" fmla="*/ 2004060 h 4168140"/>
                <a:gd name="connsiteX154" fmla="*/ 10363200 w 11681460"/>
                <a:gd name="connsiteY154" fmla="*/ 2095500 h 4168140"/>
                <a:gd name="connsiteX155" fmla="*/ 10317480 w 11681460"/>
                <a:gd name="connsiteY155" fmla="*/ 2225040 h 4168140"/>
                <a:gd name="connsiteX156" fmla="*/ 10287000 w 11681460"/>
                <a:gd name="connsiteY156" fmla="*/ 2346960 h 4168140"/>
                <a:gd name="connsiteX157" fmla="*/ 10218420 w 11681460"/>
                <a:gd name="connsiteY157" fmla="*/ 2499360 h 4168140"/>
                <a:gd name="connsiteX158" fmla="*/ 10134600 w 11681460"/>
                <a:gd name="connsiteY158" fmla="*/ 2621280 h 4168140"/>
                <a:gd name="connsiteX159" fmla="*/ 10043160 w 11681460"/>
                <a:gd name="connsiteY159" fmla="*/ 2735580 h 4168140"/>
                <a:gd name="connsiteX160" fmla="*/ 9974580 w 11681460"/>
                <a:gd name="connsiteY160" fmla="*/ 2857500 h 4168140"/>
                <a:gd name="connsiteX161" fmla="*/ 9906000 w 11681460"/>
                <a:gd name="connsiteY161" fmla="*/ 2941320 h 4168140"/>
                <a:gd name="connsiteX162" fmla="*/ 9860280 w 11681460"/>
                <a:gd name="connsiteY162" fmla="*/ 3032760 h 4168140"/>
                <a:gd name="connsiteX163" fmla="*/ 9806940 w 11681460"/>
                <a:gd name="connsiteY163" fmla="*/ 3116580 h 4168140"/>
                <a:gd name="connsiteX164" fmla="*/ 9715500 w 11681460"/>
                <a:gd name="connsiteY164" fmla="*/ 3208020 h 4168140"/>
                <a:gd name="connsiteX165" fmla="*/ 9616440 w 11681460"/>
                <a:gd name="connsiteY165" fmla="*/ 3261360 h 4168140"/>
                <a:gd name="connsiteX166" fmla="*/ 9532620 w 11681460"/>
                <a:gd name="connsiteY166" fmla="*/ 3329940 h 4168140"/>
                <a:gd name="connsiteX167" fmla="*/ 9471660 w 11681460"/>
                <a:gd name="connsiteY167" fmla="*/ 3375660 h 4168140"/>
                <a:gd name="connsiteX168" fmla="*/ 9410700 w 11681460"/>
                <a:gd name="connsiteY168" fmla="*/ 3429000 h 4168140"/>
                <a:gd name="connsiteX169" fmla="*/ 9288780 w 11681460"/>
                <a:gd name="connsiteY169" fmla="*/ 3436620 h 4168140"/>
                <a:gd name="connsiteX170" fmla="*/ 9166860 w 11681460"/>
                <a:gd name="connsiteY170" fmla="*/ 3444240 h 4168140"/>
                <a:gd name="connsiteX171" fmla="*/ 9029700 w 11681460"/>
                <a:gd name="connsiteY171" fmla="*/ 3413760 h 4168140"/>
                <a:gd name="connsiteX172" fmla="*/ 8823960 w 11681460"/>
                <a:gd name="connsiteY172" fmla="*/ 3360420 h 4168140"/>
                <a:gd name="connsiteX173" fmla="*/ 8679180 w 11681460"/>
                <a:gd name="connsiteY173" fmla="*/ 3329940 h 4168140"/>
                <a:gd name="connsiteX174" fmla="*/ 8572500 w 11681460"/>
                <a:gd name="connsiteY174" fmla="*/ 3276600 h 4168140"/>
                <a:gd name="connsiteX175" fmla="*/ 8465820 w 11681460"/>
                <a:gd name="connsiteY175" fmla="*/ 3215640 h 4168140"/>
                <a:gd name="connsiteX176" fmla="*/ 8321040 w 11681460"/>
                <a:gd name="connsiteY176" fmla="*/ 3177540 h 4168140"/>
                <a:gd name="connsiteX177" fmla="*/ 8199120 w 11681460"/>
                <a:gd name="connsiteY177" fmla="*/ 3131820 h 4168140"/>
                <a:gd name="connsiteX178" fmla="*/ 8069580 w 11681460"/>
                <a:gd name="connsiteY178" fmla="*/ 3078480 h 4168140"/>
                <a:gd name="connsiteX179" fmla="*/ 7917180 w 11681460"/>
                <a:gd name="connsiteY179" fmla="*/ 2994660 h 4168140"/>
                <a:gd name="connsiteX180" fmla="*/ 7787640 w 11681460"/>
                <a:gd name="connsiteY180" fmla="*/ 2971800 h 4168140"/>
                <a:gd name="connsiteX181" fmla="*/ 7719060 w 11681460"/>
                <a:gd name="connsiteY181" fmla="*/ 2933700 h 4168140"/>
                <a:gd name="connsiteX182" fmla="*/ 7612380 w 11681460"/>
                <a:gd name="connsiteY182" fmla="*/ 2903220 h 4168140"/>
                <a:gd name="connsiteX183" fmla="*/ 7566660 w 11681460"/>
                <a:gd name="connsiteY183" fmla="*/ 2887980 h 4168140"/>
                <a:gd name="connsiteX184" fmla="*/ 7551420 w 11681460"/>
                <a:gd name="connsiteY184" fmla="*/ 2849880 h 4168140"/>
                <a:gd name="connsiteX185" fmla="*/ 7513320 w 11681460"/>
                <a:gd name="connsiteY185" fmla="*/ 2827020 h 4168140"/>
                <a:gd name="connsiteX186" fmla="*/ 7475220 w 11681460"/>
                <a:gd name="connsiteY186" fmla="*/ 2857500 h 4168140"/>
                <a:gd name="connsiteX187" fmla="*/ 7414260 w 11681460"/>
                <a:gd name="connsiteY187" fmla="*/ 2887980 h 4168140"/>
                <a:gd name="connsiteX188" fmla="*/ 7345680 w 11681460"/>
                <a:gd name="connsiteY188" fmla="*/ 2971800 h 4168140"/>
                <a:gd name="connsiteX189" fmla="*/ 7315200 w 11681460"/>
                <a:gd name="connsiteY189" fmla="*/ 2994660 h 4168140"/>
                <a:gd name="connsiteX190" fmla="*/ 7261860 w 11681460"/>
                <a:gd name="connsiteY190" fmla="*/ 3009900 h 4168140"/>
                <a:gd name="connsiteX191" fmla="*/ 7193280 w 11681460"/>
                <a:gd name="connsiteY191" fmla="*/ 3025140 h 4168140"/>
                <a:gd name="connsiteX192" fmla="*/ 7155180 w 11681460"/>
                <a:gd name="connsiteY192" fmla="*/ 3078480 h 4168140"/>
                <a:gd name="connsiteX193" fmla="*/ 7109460 w 11681460"/>
                <a:gd name="connsiteY193" fmla="*/ 3154680 h 4168140"/>
                <a:gd name="connsiteX194" fmla="*/ 7048500 w 11681460"/>
                <a:gd name="connsiteY194" fmla="*/ 3246120 h 4168140"/>
                <a:gd name="connsiteX195" fmla="*/ 6995160 w 11681460"/>
                <a:gd name="connsiteY195" fmla="*/ 3307080 h 4168140"/>
                <a:gd name="connsiteX196" fmla="*/ 6972300 w 11681460"/>
                <a:gd name="connsiteY196" fmla="*/ 3352800 h 4168140"/>
                <a:gd name="connsiteX197" fmla="*/ 6949440 w 11681460"/>
                <a:gd name="connsiteY197" fmla="*/ 3413760 h 4168140"/>
                <a:gd name="connsiteX198" fmla="*/ 6949440 w 11681460"/>
                <a:gd name="connsiteY198" fmla="*/ 3413760 h 4168140"/>
                <a:gd name="connsiteX199" fmla="*/ 6911340 w 11681460"/>
                <a:gd name="connsiteY199" fmla="*/ 3474720 h 4168140"/>
                <a:gd name="connsiteX200" fmla="*/ 6888480 w 11681460"/>
                <a:gd name="connsiteY200" fmla="*/ 3505200 h 4168140"/>
                <a:gd name="connsiteX201" fmla="*/ 6819900 w 11681460"/>
                <a:gd name="connsiteY201" fmla="*/ 3566160 h 4168140"/>
                <a:gd name="connsiteX202" fmla="*/ 6743700 w 11681460"/>
                <a:gd name="connsiteY202" fmla="*/ 3581400 h 4168140"/>
                <a:gd name="connsiteX203" fmla="*/ 6675120 w 11681460"/>
                <a:gd name="connsiteY203" fmla="*/ 3657600 h 4168140"/>
                <a:gd name="connsiteX204" fmla="*/ 6629400 w 11681460"/>
                <a:gd name="connsiteY204" fmla="*/ 3718560 h 4168140"/>
                <a:gd name="connsiteX205" fmla="*/ 6576060 w 11681460"/>
                <a:gd name="connsiteY205" fmla="*/ 3779520 h 4168140"/>
                <a:gd name="connsiteX206" fmla="*/ 6484620 w 11681460"/>
                <a:gd name="connsiteY206" fmla="*/ 3817620 h 4168140"/>
                <a:gd name="connsiteX207" fmla="*/ 6400800 w 11681460"/>
                <a:gd name="connsiteY207" fmla="*/ 3832860 h 4168140"/>
                <a:gd name="connsiteX208" fmla="*/ 6263640 w 11681460"/>
                <a:gd name="connsiteY208" fmla="*/ 3870960 h 4168140"/>
                <a:gd name="connsiteX209" fmla="*/ 6126480 w 11681460"/>
                <a:gd name="connsiteY209" fmla="*/ 3901440 h 4168140"/>
                <a:gd name="connsiteX210" fmla="*/ 6027420 w 11681460"/>
                <a:gd name="connsiteY210" fmla="*/ 3916680 h 4168140"/>
                <a:gd name="connsiteX211" fmla="*/ 5890260 w 11681460"/>
                <a:gd name="connsiteY211" fmla="*/ 3878580 h 4168140"/>
                <a:gd name="connsiteX212" fmla="*/ 5821680 w 11681460"/>
                <a:gd name="connsiteY212" fmla="*/ 3863340 h 4168140"/>
                <a:gd name="connsiteX213" fmla="*/ 5737860 w 11681460"/>
                <a:gd name="connsiteY213" fmla="*/ 3825240 h 4168140"/>
                <a:gd name="connsiteX214" fmla="*/ 5638800 w 11681460"/>
                <a:gd name="connsiteY214" fmla="*/ 3794760 h 4168140"/>
                <a:gd name="connsiteX215" fmla="*/ 5524500 w 11681460"/>
                <a:gd name="connsiteY215" fmla="*/ 3756660 h 4168140"/>
                <a:gd name="connsiteX216" fmla="*/ 5448300 w 11681460"/>
                <a:gd name="connsiteY216" fmla="*/ 3718560 h 4168140"/>
                <a:gd name="connsiteX217" fmla="*/ 5349240 w 11681460"/>
                <a:gd name="connsiteY217" fmla="*/ 3657600 h 4168140"/>
                <a:gd name="connsiteX218" fmla="*/ 5295900 w 11681460"/>
                <a:gd name="connsiteY218" fmla="*/ 3619500 h 4168140"/>
                <a:gd name="connsiteX219" fmla="*/ 5234940 w 11681460"/>
                <a:gd name="connsiteY219" fmla="*/ 3596640 h 4168140"/>
                <a:gd name="connsiteX220" fmla="*/ 5135880 w 11681460"/>
                <a:gd name="connsiteY220" fmla="*/ 3550920 h 4168140"/>
                <a:gd name="connsiteX221" fmla="*/ 5059680 w 11681460"/>
                <a:gd name="connsiteY221" fmla="*/ 3505200 h 4168140"/>
                <a:gd name="connsiteX222" fmla="*/ 5029200 w 11681460"/>
                <a:gd name="connsiteY222" fmla="*/ 3482340 h 4168140"/>
                <a:gd name="connsiteX223" fmla="*/ 4960620 w 11681460"/>
                <a:gd name="connsiteY223" fmla="*/ 3413760 h 4168140"/>
                <a:gd name="connsiteX224" fmla="*/ 4876800 w 11681460"/>
                <a:gd name="connsiteY224" fmla="*/ 3299460 h 4168140"/>
                <a:gd name="connsiteX225" fmla="*/ 4808220 w 11681460"/>
                <a:gd name="connsiteY225" fmla="*/ 3200400 h 4168140"/>
                <a:gd name="connsiteX226" fmla="*/ 4777740 w 11681460"/>
                <a:gd name="connsiteY226" fmla="*/ 3147060 h 4168140"/>
                <a:gd name="connsiteX227" fmla="*/ 4724400 w 11681460"/>
                <a:gd name="connsiteY227" fmla="*/ 3108960 h 4168140"/>
                <a:gd name="connsiteX228" fmla="*/ 4648200 w 11681460"/>
                <a:gd name="connsiteY228" fmla="*/ 3063240 h 4168140"/>
                <a:gd name="connsiteX229" fmla="*/ 4533900 w 11681460"/>
                <a:gd name="connsiteY229" fmla="*/ 2979420 h 4168140"/>
                <a:gd name="connsiteX230" fmla="*/ 4427220 w 11681460"/>
                <a:gd name="connsiteY230" fmla="*/ 2941320 h 4168140"/>
                <a:gd name="connsiteX231" fmla="*/ 4366260 w 11681460"/>
                <a:gd name="connsiteY231" fmla="*/ 2903220 h 4168140"/>
                <a:gd name="connsiteX232" fmla="*/ 4244340 w 11681460"/>
                <a:gd name="connsiteY232" fmla="*/ 2842260 h 4168140"/>
                <a:gd name="connsiteX233" fmla="*/ 4145280 w 11681460"/>
                <a:gd name="connsiteY233" fmla="*/ 2811780 h 4168140"/>
                <a:gd name="connsiteX234" fmla="*/ 4038600 w 11681460"/>
                <a:gd name="connsiteY234" fmla="*/ 2804160 h 4168140"/>
                <a:gd name="connsiteX235" fmla="*/ 3954780 w 11681460"/>
                <a:gd name="connsiteY235" fmla="*/ 2819400 h 4168140"/>
                <a:gd name="connsiteX236" fmla="*/ 3863340 w 11681460"/>
                <a:gd name="connsiteY236" fmla="*/ 2804160 h 4168140"/>
                <a:gd name="connsiteX237" fmla="*/ 3741420 w 11681460"/>
                <a:gd name="connsiteY237" fmla="*/ 2781300 h 4168140"/>
                <a:gd name="connsiteX238" fmla="*/ 3649980 w 11681460"/>
                <a:gd name="connsiteY238" fmla="*/ 2743200 h 4168140"/>
                <a:gd name="connsiteX239" fmla="*/ 3573780 w 11681460"/>
                <a:gd name="connsiteY239" fmla="*/ 2674620 h 4168140"/>
                <a:gd name="connsiteX240" fmla="*/ 3482340 w 11681460"/>
                <a:gd name="connsiteY240" fmla="*/ 2621280 h 4168140"/>
                <a:gd name="connsiteX241" fmla="*/ 3436620 w 11681460"/>
                <a:gd name="connsiteY241" fmla="*/ 2552700 h 4168140"/>
                <a:gd name="connsiteX242" fmla="*/ 3329940 w 11681460"/>
                <a:gd name="connsiteY242" fmla="*/ 2423160 h 4168140"/>
                <a:gd name="connsiteX243" fmla="*/ 3261360 w 11681460"/>
                <a:gd name="connsiteY243" fmla="*/ 2324100 h 4168140"/>
                <a:gd name="connsiteX244" fmla="*/ 3131820 w 11681460"/>
                <a:gd name="connsiteY244" fmla="*/ 2209800 h 4168140"/>
                <a:gd name="connsiteX245" fmla="*/ 3040380 w 11681460"/>
                <a:gd name="connsiteY245" fmla="*/ 2141220 h 4168140"/>
                <a:gd name="connsiteX246" fmla="*/ 2910840 w 11681460"/>
                <a:gd name="connsiteY246" fmla="*/ 2034540 h 4168140"/>
                <a:gd name="connsiteX247" fmla="*/ 2849880 w 11681460"/>
                <a:gd name="connsiteY247" fmla="*/ 1958340 h 4168140"/>
                <a:gd name="connsiteX248" fmla="*/ 2743200 w 11681460"/>
                <a:gd name="connsiteY248" fmla="*/ 1889760 h 4168140"/>
                <a:gd name="connsiteX249" fmla="*/ 2659380 w 11681460"/>
                <a:gd name="connsiteY249" fmla="*/ 1844040 h 4168140"/>
                <a:gd name="connsiteX250" fmla="*/ 2575560 w 11681460"/>
                <a:gd name="connsiteY250" fmla="*/ 1744980 h 4168140"/>
                <a:gd name="connsiteX251" fmla="*/ 2468880 w 11681460"/>
                <a:gd name="connsiteY251" fmla="*/ 1645920 h 4168140"/>
                <a:gd name="connsiteX252" fmla="*/ 2400300 w 11681460"/>
                <a:gd name="connsiteY252" fmla="*/ 1607820 h 4168140"/>
                <a:gd name="connsiteX253" fmla="*/ 2263140 w 11681460"/>
                <a:gd name="connsiteY253" fmla="*/ 1501140 h 4168140"/>
                <a:gd name="connsiteX254" fmla="*/ 2171700 w 11681460"/>
                <a:gd name="connsiteY254" fmla="*/ 1432560 h 4168140"/>
                <a:gd name="connsiteX255" fmla="*/ 2087880 w 11681460"/>
                <a:gd name="connsiteY255" fmla="*/ 1363980 h 4168140"/>
                <a:gd name="connsiteX256" fmla="*/ 1950720 w 11681460"/>
                <a:gd name="connsiteY256" fmla="*/ 1272540 h 4168140"/>
                <a:gd name="connsiteX257" fmla="*/ 1805940 w 11681460"/>
                <a:gd name="connsiteY257" fmla="*/ 1135380 h 4168140"/>
                <a:gd name="connsiteX258" fmla="*/ 1729740 w 11681460"/>
                <a:gd name="connsiteY258" fmla="*/ 1089660 h 4168140"/>
                <a:gd name="connsiteX259" fmla="*/ 1668780 w 11681460"/>
                <a:gd name="connsiteY259" fmla="*/ 1043940 h 4168140"/>
                <a:gd name="connsiteX260" fmla="*/ 1592580 w 11681460"/>
                <a:gd name="connsiteY260" fmla="*/ 990600 h 4168140"/>
                <a:gd name="connsiteX261" fmla="*/ 1470660 w 11681460"/>
                <a:gd name="connsiteY261" fmla="*/ 891540 h 4168140"/>
                <a:gd name="connsiteX262" fmla="*/ 1386840 w 11681460"/>
                <a:gd name="connsiteY262" fmla="*/ 845820 h 4168140"/>
                <a:gd name="connsiteX263" fmla="*/ 1318260 w 11681460"/>
                <a:gd name="connsiteY263" fmla="*/ 784860 h 4168140"/>
                <a:gd name="connsiteX264" fmla="*/ 1264920 w 11681460"/>
                <a:gd name="connsiteY264" fmla="*/ 723900 h 4168140"/>
                <a:gd name="connsiteX265" fmla="*/ 1181100 w 11681460"/>
                <a:gd name="connsiteY265" fmla="*/ 647700 h 4168140"/>
                <a:gd name="connsiteX266" fmla="*/ 1089660 w 11681460"/>
                <a:gd name="connsiteY266" fmla="*/ 624840 h 4168140"/>
                <a:gd name="connsiteX267" fmla="*/ 1021080 w 11681460"/>
                <a:gd name="connsiteY267" fmla="*/ 586740 h 4168140"/>
                <a:gd name="connsiteX268" fmla="*/ 937260 w 11681460"/>
                <a:gd name="connsiteY268" fmla="*/ 548640 h 4168140"/>
                <a:gd name="connsiteX269" fmla="*/ 830580 w 11681460"/>
                <a:gd name="connsiteY269" fmla="*/ 510540 h 4168140"/>
                <a:gd name="connsiteX270" fmla="*/ 754380 w 11681460"/>
                <a:gd name="connsiteY270" fmla="*/ 457200 h 4168140"/>
                <a:gd name="connsiteX271" fmla="*/ 708660 w 11681460"/>
                <a:gd name="connsiteY271" fmla="*/ 419100 h 4168140"/>
                <a:gd name="connsiteX272" fmla="*/ 609600 w 11681460"/>
                <a:gd name="connsiteY272" fmla="*/ 396240 h 4168140"/>
                <a:gd name="connsiteX273" fmla="*/ 548640 w 11681460"/>
                <a:gd name="connsiteY273" fmla="*/ 320040 h 4168140"/>
                <a:gd name="connsiteX274" fmla="*/ 510540 w 11681460"/>
                <a:gd name="connsiteY274" fmla="*/ 251460 h 4168140"/>
                <a:gd name="connsiteX275" fmla="*/ 464820 w 11681460"/>
                <a:gd name="connsiteY275" fmla="*/ 190500 h 4168140"/>
                <a:gd name="connsiteX276" fmla="*/ 411480 w 11681460"/>
                <a:gd name="connsiteY276" fmla="*/ 137160 h 4168140"/>
                <a:gd name="connsiteX277" fmla="*/ 373380 w 11681460"/>
                <a:gd name="connsiteY277" fmla="*/ 45720 h 4168140"/>
                <a:gd name="connsiteX278" fmla="*/ 342900 w 11681460"/>
                <a:gd name="connsiteY278" fmla="*/ 0 h 4168140"/>
                <a:gd name="connsiteX279" fmla="*/ 327660 w 11681460"/>
                <a:gd name="connsiteY279" fmla="*/ 60960 h 4168140"/>
                <a:gd name="connsiteX280" fmla="*/ 289560 w 11681460"/>
                <a:gd name="connsiteY280" fmla="*/ 91440 h 4168140"/>
                <a:gd name="connsiteX281" fmla="*/ 236220 w 11681460"/>
                <a:gd name="connsiteY281" fmla="*/ 114300 h 4168140"/>
                <a:gd name="connsiteX282" fmla="*/ 198120 w 11681460"/>
                <a:gd name="connsiteY282" fmla="*/ 175260 h 4168140"/>
                <a:gd name="connsiteX283" fmla="*/ 175260 w 11681460"/>
                <a:gd name="connsiteY283" fmla="*/ 228600 h 4168140"/>
                <a:gd name="connsiteX284" fmla="*/ 114300 w 11681460"/>
                <a:gd name="connsiteY284" fmla="*/ 236220 h 4168140"/>
                <a:gd name="connsiteX285" fmla="*/ 45720 w 11681460"/>
                <a:gd name="connsiteY285" fmla="*/ 251460 h 4168140"/>
                <a:gd name="connsiteX286" fmla="*/ 0 w 11681460"/>
                <a:gd name="connsiteY286" fmla="*/ 281940 h 4168140"/>
                <a:gd name="connsiteX287" fmla="*/ 68580 w 11681460"/>
                <a:gd name="connsiteY287" fmla="*/ 320040 h 4168140"/>
                <a:gd name="connsiteX0" fmla="*/ 68580 w 11681460"/>
                <a:gd name="connsiteY0" fmla="*/ 320040 h 4168140"/>
                <a:gd name="connsiteX1" fmla="*/ 121920 w 11681460"/>
                <a:gd name="connsiteY1" fmla="*/ 381000 h 4168140"/>
                <a:gd name="connsiteX2" fmla="*/ 198120 w 11681460"/>
                <a:gd name="connsiteY2" fmla="*/ 419100 h 4168140"/>
                <a:gd name="connsiteX3" fmla="*/ 320040 w 11681460"/>
                <a:gd name="connsiteY3" fmla="*/ 510540 h 4168140"/>
                <a:gd name="connsiteX4" fmla="*/ 411480 w 11681460"/>
                <a:gd name="connsiteY4" fmla="*/ 563880 h 4168140"/>
                <a:gd name="connsiteX5" fmla="*/ 472440 w 11681460"/>
                <a:gd name="connsiteY5" fmla="*/ 632460 h 4168140"/>
                <a:gd name="connsiteX6" fmla="*/ 601980 w 11681460"/>
                <a:gd name="connsiteY6" fmla="*/ 708660 h 4168140"/>
                <a:gd name="connsiteX7" fmla="*/ 739140 w 11681460"/>
                <a:gd name="connsiteY7" fmla="*/ 784860 h 4168140"/>
                <a:gd name="connsiteX8" fmla="*/ 861060 w 11681460"/>
                <a:gd name="connsiteY8" fmla="*/ 868680 h 4168140"/>
                <a:gd name="connsiteX9" fmla="*/ 944880 w 11681460"/>
                <a:gd name="connsiteY9" fmla="*/ 952500 h 4168140"/>
                <a:gd name="connsiteX10" fmla="*/ 1021080 w 11681460"/>
                <a:gd name="connsiteY10" fmla="*/ 1005840 h 4168140"/>
                <a:gd name="connsiteX11" fmla="*/ 1097280 w 11681460"/>
                <a:gd name="connsiteY11" fmla="*/ 1043940 h 4168140"/>
                <a:gd name="connsiteX12" fmla="*/ 1181100 w 11681460"/>
                <a:gd name="connsiteY12" fmla="*/ 1104900 h 4168140"/>
                <a:gd name="connsiteX13" fmla="*/ 1249680 w 11681460"/>
                <a:gd name="connsiteY13" fmla="*/ 1150620 h 4168140"/>
                <a:gd name="connsiteX14" fmla="*/ 1341120 w 11681460"/>
                <a:gd name="connsiteY14" fmla="*/ 1196340 h 4168140"/>
                <a:gd name="connsiteX15" fmla="*/ 1417320 w 11681460"/>
                <a:gd name="connsiteY15" fmla="*/ 1257300 h 4168140"/>
                <a:gd name="connsiteX16" fmla="*/ 1493520 w 11681460"/>
                <a:gd name="connsiteY16" fmla="*/ 1333500 h 4168140"/>
                <a:gd name="connsiteX17" fmla="*/ 1569720 w 11681460"/>
                <a:gd name="connsiteY17" fmla="*/ 1356360 h 4168140"/>
                <a:gd name="connsiteX18" fmla="*/ 1684020 w 11681460"/>
                <a:gd name="connsiteY18" fmla="*/ 1424940 h 4168140"/>
                <a:gd name="connsiteX19" fmla="*/ 1729740 w 11681460"/>
                <a:gd name="connsiteY19" fmla="*/ 1485900 h 4168140"/>
                <a:gd name="connsiteX20" fmla="*/ 1844040 w 11681460"/>
                <a:gd name="connsiteY20" fmla="*/ 1569720 h 4168140"/>
                <a:gd name="connsiteX21" fmla="*/ 1935480 w 11681460"/>
                <a:gd name="connsiteY21" fmla="*/ 1615440 h 4168140"/>
                <a:gd name="connsiteX22" fmla="*/ 2049780 w 11681460"/>
                <a:gd name="connsiteY22" fmla="*/ 1691640 h 4168140"/>
                <a:gd name="connsiteX23" fmla="*/ 2133600 w 11681460"/>
                <a:gd name="connsiteY23" fmla="*/ 1729740 h 4168140"/>
                <a:gd name="connsiteX24" fmla="*/ 2202180 w 11681460"/>
                <a:gd name="connsiteY24" fmla="*/ 1805940 h 4168140"/>
                <a:gd name="connsiteX25" fmla="*/ 2255520 w 11681460"/>
                <a:gd name="connsiteY25" fmla="*/ 1821180 h 4168140"/>
                <a:gd name="connsiteX26" fmla="*/ 2316480 w 11681460"/>
                <a:gd name="connsiteY26" fmla="*/ 1866900 h 4168140"/>
                <a:gd name="connsiteX27" fmla="*/ 2423160 w 11681460"/>
                <a:gd name="connsiteY27" fmla="*/ 2004060 h 4168140"/>
                <a:gd name="connsiteX28" fmla="*/ 2476500 w 11681460"/>
                <a:gd name="connsiteY28" fmla="*/ 2087880 h 4168140"/>
                <a:gd name="connsiteX29" fmla="*/ 2567940 w 11681460"/>
                <a:gd name="connsiteY29" fmla="*/ 2148840 h 4168140"/>
                <a:gd name="connsiteX30" fmla="*/ 2682240 w 11681460"/>
                <a:gd name="connsiteY30" fmla="*/ 2186940 h 4168140"/>
                <a:gd name="connsiteX31" fmla="*/ 2743200 w 11681460"/>
                <a:gd name="connsiteY31" fmla="*/ 2209800 h 4168140"/>
                <a:gd name="connsiteX32" fmla="*/ 2811780 w 11681460"/>
                <a:gd name="connsiteY32" fmla="*/ 2247900 h 4168140"/>
                <a:gd name="connsiteX33" fmla="*/ 2887980 w 11681460"/>
                <a:gd name="connsiteY33" fmla="*/ 2301240 h 4168140"/>
                <a:gd name="connsiteX34" fmla="*/ 2979420 w 11681460"/>
                <a:gd name="connsiteY34" fmla="*/ 2385060 h 4168140"/>
                <a:gd name="connsiteX35" fmla="*/ 3055620 w 11681460"/>
                <a:gd name="connsiteY35" fmla="*/ 2461260 h 4168140"/>
                <a:gd name="connsiteX36" fmla="*/ 3139440 w 11681460"/>
                <a:gd name="connsiteY36" fmla="*/ 2537460 h 4168140"/>
                <a:gd name="connsiteX37" fmla="*/ 3261360 w 11681460"/>
                <a:gd name="connsiteY37" fmla="*/ 2628900 h 4168140"/>
                <a:gd name="connsiteX38" fmla="*/ 3345180 w 11681460"/>
                <a:gd name="connsiteY38" fmla="*/ 2720340 h 4168140"/>
                <a:gd name="connsiteX39" fmla="*/ 3444240 w 11681460"/>
                <a:gd name="connsiteY39" fmla="*/ 2796540 h 4168140"/>
                <a:gd name="connsiteX40" fmla="*/ 3558540 w 11681460"/>
                <a:gd name="connsiteY40" fmla="*/ 2872740 h 4168140"/>
                <a:gd name="connsiteX41" fmla="*/ 3619500 w 11681460"/>
                <a:gd name="connsiteY41" fmla="*/ 2979420 h 4168140"/>
                <a:gd name="connsiteX42" fmla="*/ 3619500 w 11681460"/>
                <a:gd name="connsiteY42" fmla="*/ 2979420 h 4168140"/>
                <a:gd name="connsiteX43" fmla="*/ 3649980 w 11681460"/>
                <a:gd name="connsiteY43" fmla="*/ 3048000 h 4168140"/>
                <a:gd name="connsiteX44" fmla="*/ 3703320 w 11681460"/>
                <a:gd name="connsiteY44" fmla="*/ 3086100 h 4168140"/>
                <a:gd name="connsiteX45" fmla="*/ 3764280 w 11681460"/>
                <a:gd name="connsiteY45" fmla="*/ 3063240 h 4168140"/>
                <a:gd name="connsiteX46" fmla="*/ 3848100 w 11681460"/>
                <a:gd name="connsiteY46" fmla="*/ 3025140 h 4168140"/>
                <a:gd name="connsiteX47" fmla="*/ 3916680 w 11681460"/>
                <a:gd name="connsiteY47" fmla="*/ 3032760 h 4168140"/>
                <a:gd name="connsiteX48" fmla="*/ 4030980 w 11681460"/>
                <a:gd name="connsiteY48" fmla="*/ 3063240 h 4168140"/>
                <a:gd name="connsiteX49" fmla="*/ 4137660 w 11681460"/>
                <a:gd name="connsiteY49" fmla="*/ 3101340 h 4168140"/>
                <a:gd name="connsiteX50" fmla="*/ 4259580 w 11681460"/>
                <a:gd name="connsiteY50" fmla="*/ 3147060 h 4168140"/>
                <a:gd name="connsiteX51" fmla="*/ 4381500 w 11681460"/>
                <a:gd name="connsiteY51" fmla="*/ 3192780 h 4168140"/>
                <a:gd name="connsiteX52" fmla="*/ 4526280 w 11681460"/>
                <a:gd name="connsiteY52" fmla="*/ 3276600 h 4168140"/>
                <a:gd name="connsiteX53" fmla="*/ 4587240 w 11681460"/>
                <a:gd name="connsiteY53" fmla="*/ 3299460 h 4168140"/>
                <a:gd name="connsiteX54" fmla="*/ 4610100 w 11681460"/>
                <a:gd name="connsiteY54" fmla="*/ 3352800 h 4168140"/>
                <a:gd name="connsiteX55" fmla="*/ 4648200 w 11681460"/>
                <a:gd name="connsiteY55" fmla="*/ 3436620 h 4168140"/>
                <a:gd name="connsiteX56" fmla="*/ 4671060 w 11681460"/>
                <a:gd name="connsiteY56" fmla="*/ 3520440 h 4168140"/>
                <a:gd name="connsiteX57" fmla="*/ 4678680 w 11681460"/>
                <a:gd name="connsiteY57" fmla="*/ 3589020 h 4168140"/>
                <a:gd name="connsiteX58" fmla="*/ 4686300 w 11681460"/>
                <a:gd name="connsiteY58" fmla="*/ 3649980 h 4168140"/>
                <a:gd name="connsiteX59" fmla="*/ 4724400 w 11681460"/>
                <a:gd name="connsiteY59" fmla="*/ 3680460 h 4168140"/>
                <a:gd name="connsiteX60" fmla="*/ 4785360 w 11681460"/>
                <a:gd name="connsiteY60" fmla="*/ 3672840 h 4168140"/>
                <a:gd name="connsiteX61" fmla="*/ 4869180 w 11681460"/>
                <a:gd name="connsiteY61" fmla="*/ 3703320 h 4168140"/>
                <a:gd name="connsiteX62" fmla="*/ 4914900 w 11681460"/>
                <a:gd name="connsiteY62" fmla="*/ 3756660 h 4168140"/>
                <a:gd name="connsiteX63" fmla="*/ 5105400 w 11681460"/>
                <a:gd name="connsiteY63" fmla="*/ 3832860 h 4168140"/>
                <a:gd name="connsiteX64" fmla="*/ 5173980 w 11681460"/>
                <a:gd name="connsiteY64" fmla="*/ 3886200 h 4168140"/>
                <a:gd name="connsiteX65" fmla="*/ 5242560 w 11681460"/>
                <a:gd name="connsiteY65" fmla="*/ 3924300 h 4168140"/>
                <a:gd name="connsiteX66" fmla="*/ 5364480 w 11681460"/>
                <a:gd name="connsiteY66" fmla="*/ 3962400 h 4168140"/>
                <a:gd name="connsiteX67" fmla="*/ 5516880 w 11681460"/>
                <a:gd name="connsiteY67" fmla="*/ 4046220 h 4168140"/>
                <a:gd name="connsiteX68" fmla="*/ 5585460 w 11681460"/>
                <a:gd name="connsiteY68" fmla="*/ 4099560 h 4168140"/>
                <a:gd name="connsiteX69" fmla="*/ 5661660 w 11681460"/>
                <a:gd name="connsiteY69" fmla="*/ 4122420 h 4168140"/>
                <a:gd name="connsiteX70" fmla="*/ 5745480 w 11681460"/>
                <a:gd name="connsiteY70" fmla="*/ 4130040 h 4168140"/>
                <a:gd name="connsiteX71" fmla="*/ 5836920 w 11681460"/>
                <a:gd name="connsiteY71" fmla="*/ 4130040 h 4168140"/>
                <a:gd name="connsiteX72" fmla="*/ 5951220 w 11681460"/>
                <a:gd name="connsiteY72" fmla="*/ 4145280 h 4168140"/>
                <a:gd name="connsiteX73" fmla="*/ 6035040 w 11681460"/>
                <a:gd name="connsiteY73" fmla="*/ 4168140 h 4168140"/>
                <a:gd name="connsiteX74" fmla="*/ 6149340 w 11681460"/>
                <a:gd name="connsiteY74" fmla="*/ 4137660 h 4168140"/>
                <a:gd name="connsiteX75" fmla="*/ 6286500 w 11681460"/>
                <a:gd name="connsiteY75" fmla="*/ 4114800 h 4168140"/>
                <a:gd name="connsiteX76" fmla="*/ 6393180 w 11681460"/>
                <a:gd name="connsiteY76" fmla="*/ 4053840 h 4168140"/>
                <a:gd name="connsiteX77" fmla="*/ 6484620 w 11681460"/>
                <a:gd name="connsiteY77" fmla="*/ 4038600 h 4168140"/>
                <a:gd name="connsiteX78" fmla="*/ 6583680 w 11681460"/>
                <a:gd name="connsiteY78" fmla="*/ 3970020 h 4168140"/>
                <a:gd name="connsiteX79" fmla="*/ 6697980 w 11681460"/>
                <a:gd name="connsiteY79" fmla="*/ 3886200 h 4168140"/>
                <a:gd name="connsiteX80" fmla="*/ 6728460 w 11681460"/>
                <a:gd name="connsiteY80" fmla="*/ 3817620 h 4168140"/>
                <a:gd name="connsiteX81" fmla="*/ 6842760 w 11681460"/>
                <a:gd name="connsiteY81" fmla="*/ 3733800 h 4168140"/>
                <a:gd name="connsiteX82" fmla="*/ 6972300 w 11681460"/>
                <a:gd name="connsiteY82" fmla="*/ 3642360 h 4168140"/>
                <a:gd name="connsiteX83" fmla="*/ 7078980 w 11681460"/>
                <a:gd name="connsiteY83" fmla="*/ 3528060 h 4168140"/>
                <a:gd name="connsiteX84" fmla="*/ 7139940 w 11681460"/>
                <a:gd name="connsiteY84" fmla="*/ 3444240 h 4168140"/>
                <a:gd name="connsiteX85" fmla="*/ 7269480 w 11681460"/>
                <a:gd name="connsiteY85" fmla="*/ 3284220 h 4168140"/>
                <a:gd name="connsiteX86" fmla="*/ 7330440 w 11681460"/>
                <a:gd name="connsiteY86" fmla="*/ 3185160 h 4168140"/>
                <a:gd name="connsiteX87" fmla="*/ 7376160 w 11681460"/>
                <a:gd name="connsiteY87" fmla="*/ 3116580 h 4168140"/>
                <a:gd name="connsiteX88" fmla="*/ 7444740 w 11681460"/>
                <a:gd name="connsiteY88" fmla="*/ 3093720 h 4168140"/>
                <a:gd name="connsiteX89" fmla="*/ 7513320 w 11681460"/>
                <a:gd name="connsiteY89" fmla="*/ 3101340 h 4168140"/>
                <a:gd name="connsiteX90" fmla="*/ 7574280 w 11681460"/>
                <a:gd name="connsiteY90" fmla="*/ 3078480 h 4168140"/>
                <a:gd name="connsiteX91" fmla="*/ 7726680 w 11681460"/>
                <a:gd name="connsiteY91" fmla="*/ 3108960 h 4168140"/>
                <a:gd name="connsiteX92" fmla="*/ 7833360 w 11681460"/>
                <a:gd name="connsiteY92" fmla="*/ 3162300 h 4168140"/>
                <a:gd name="connsiteX93" fmla="*/ 7962900 w 11681460"/>
                <a:gd name="connsiteY93" fmla="*/ 3192780 h 4168140"/>
                <a:gd name="connsiteX94" fmla="*/ 8161020 w 11681460"/>
                <a:gd name="connsiteY94" fmla="*/ 3268980 h 4168140"/>
                <a:gd name="connsiteX95" fmla="*/ 8290560 w 11681460"/>
                <a:gd name="connsiteY95" fmla="*/ 3337560 h 4168140"/>
                <a:gd name="connsiteX96" fmla="*/ 8382000 w 11681460"/>
                <a:gd name="connsiteY96" fmla="*/ 3360420 h 4168140"/>
                <a:gd name="connsiteX97" fmla="*/ 8458200 w 11681460"/>
                <a:gd name="connsiteY97" fmla="*/ 3398520 h 4168140"/>
                <a:gd name="connsiteX98" fmla="*/ 8595360 w 11681460"/>
                <a:gd name="connsiteY98" fmla="*/ 3512820 h 4168140"/>
                <a:gd name="connsiteX99" fmla="*/ 8641080 w 11681460"/>
                <a:gd name="connsiteY99" fmla="*/ 3566160 h 4168140"/>
                <a:gd name="connsiteX100" fmla="*/ 8702040 w 11681460"/>
                <a:gd name="connsiteY100" fmla="*/ 3604260 h 4168140"/>
                <a:gd name="connsiteX101" fmla="*/ 8763000 w 11681460"/>
                <a:gd name="connsiteY101" fmla="*/ 3634740 h 4168140"/>
                <a:gd name="connsiteX102" fmla="*/ 8854440 w 11681460"/>
                <a:gd name="connsiteY102" fmla="*/ 3627120 h 4168140"/>
                <a:gd name="connsiteX103" fmla="*/ 8968740 w 11681460"/>
                <a:gd name="connsiteY103" fmla="*/ 3619500 h 4168140"/>
                <a:gd name="connsiteX104" fmla="*/ 9060180 w 11681460"/>
                <a:gd name="connsiteY104" fmla="*/ 3642360 h 4168140"/>
                <a:gd name="connsiteX105" fmla="*/ 9151620 w 11681460"/>
                <a:gd name="connsiteY105" fmla="*/ 3657600 h 4168140"/>
                <a:gd name="connsiteX106" fmla="*/ 9227820 w 11681460"/>
                <a:gd name="connsiteY106" fmla="*/ 3642360 h 4168140"/>
                <a:gd name="connsiteX107" fmla="*/ 9311640 w 11681460"/>
                <a:gd name="connsiteY107" fmla="*/ 3611880 h 4168140"/>
                <a:gd name="connsiteX108" fmla="*/ 9433560 w 11681460"/>
                <a:gd name="connsiteY108" fmla="*/ 3589020 h 4168140"/>
                <a:gd name="connsiteX109" fmla="*/ 9509760 w 11681460"/>
                <a:gd name="connsiteY109" fmla="*/ 3528060 h 4168140"/>
                <a:gd name="connsiteX110" fmla="*/ 9646920 w 11681460"/>
                <a:gd name="connsiteY110" fmla="*/ 3489960 h 4168140"/>
                <a:gd name="connsiteX111" fmla="*/ 9784080 w 11681460"/>
                <a:gd name="connsiteY111" fmla="*/ 3444240 h 4168140"/>
                <a:gd name="connsiteX112" fmla="*/ 9860280 w 11681460"/>
                <a:gd name="connsiteY112" fmla="*/ 3383280 h 4168140"/>
                <a:gd name="connsiteX113" fmla="*/ 9921240 w 11681460"/>
                <a:gd name="connsiteY113" fmla="*/ 3314700 h 4168140"/>
                <a:gd name="connsiteX114" fmla="*/ 9997440 w 11681460"/>
                <a:gd name="connsiteY114" fmla="*/ 3208020 h 4168140"/>
                <a:gd name="connsiteX115" fmla="*/ 10043160 w 11681460"/>
                <a:gd name="connsiteY115" fmla="*/ 3101340 h 4168140"/>
                <a:gd name="connsiteX116" fmla="*/ 10104120 w 11681460"/>
                <a:gd name="connsiteY116" fmla="*/ 3017520 h 4168140"/>
                <a:gd name="connsiteX117" fmla="*/ 10157460 w 11681460"/>
                <a:gd name="connsiteY117" fmla="*/ 2933700 h 4168140"/>
                <a:gd name="connsiteX118" fmla="*/ 10218420 w 11681460"/>
                <a:gd name="connsiteY118" fmla="*/ 2849880 h 4168140"/>
                <a:gd name="connsiteX119" fmla="*/ 10294620 w 11681460"/>
                <a:gd name="connsiteY119" fmla="*/ 2735580 h 4168140"/>
                <a:gd name="connsiteX120" fmla="*/ 10347960 w 11681460"/>
                <a:gd name="connsiteY120" fmla="*/ 2621280 h 4168140"/>
                <a:gd name="connsiteX121" fmla="*/ 10431780 w 11681460"/>
                <a:gd name="connsiteY121" fmla="*/ 2499360 h 4168140"/>
                <a:gd name="connsiteX122" fmla="*/ 10500360 w 11681460"/>
                <a:gd name="connsiteY122" fmla="*/ 2354580 h 4168140"/>
                <a:gd name="connsiteX123" fmla="*/ 10553700 w 11681460"/>
                <a:gd name="connsiteY123" fmla="*/ 2263140 h 4168140"/>
                <a:gd name="connsiteX124" fmla="*/ 10584180 w 11681460"/>
                <a:gd name="connsiteY124" fmla="*/ 2194560 h 4168140"/>
                <a:gd name="connsiteX125" fmla="*/ 10614660 w 11681460"/>
                <a:gd name="connsiteY125" fmla="*/ 2118360 h 4168140"/>
                <a:gd name="connsiteX126" fmla="*/ 10675620 w 11681460"/>
                <a:gd name="connsiteY126" fmla="*/ 2049780 h 4168140"/>
                <a:gd name="connsiteX127" fmla="*/ 10690860 w 11681460"/>
                <a:gd name="connsiteY127" fmla="*/ 1988820 h 4168140"/>
                <a:gd name="connsiteX128" fmla="*/ 10713720 w 11681460"/>
                <a:gd name="connsiteY128" fmla="*/ 1927860 h 4168140"/>
                <a:gd name="connsiteX129" fmla="*/ 10767060 w 11681460"/>
                <a:gd name="connsiteY129" fmla="*/ 1859280 h 4168140"/>
                <a:gd name="connsiteX130" fmla="*/ 10873740 w 11681460"/>
                <a:gd name="connsiteY130" fmla="*/ 1828800 h 4168140"/>
                <a:gd name="connsiteX131" fmla="*/ 11079480 w 11681460"/>
                <a:gd name="connsiteY131" fmla="*/ 1767840 h 4168140"/>
                <a:gd name="connsiteX132" fmla="*/ 11247120 w 11681460"/>
                <a:gd name="connsiteY132" fmla="*/ 1684020 h 4168140"/>
                <a:gd name="connsiteX133" fmla="*/ 11414760 w 11681460"/>
                <a:gd name="connsiteY133" fmla="*/ 1638300 h 4168140"/>
                <a:gd name="connsiteX134" fmla="*/ 11490960 w 11681460"/>
                <a:gd name="connsiteY134" fmla="*/ 1577340 h 4168140"/>
                <a:gd name="connsiteX135" fmla="*/ 11635740 w 11681460"/>
                <a:gd name="connsiteY135" fmla="*/ 1508760 h 4168140"/>
                <a:gd name="connsiteX136" fmla="*/ 11681460 w 11681460"/>
                <a:gd name="connsiteY136" fmla="*/ 1417320 h 4168140"/>
                <a:gd name="connsiteX137" fmla="*/ 11620500 w 11681460"/>
                <a:gd name="connsiteY137" fmla="*/ 1417320 h 4168140"/>
                <a:gd name="connsiteX138" fmla="*/ 11567160 w 11681460"/>
                <a:gd name="connsiteY138" fmla="*/ 1379220 h 4168140"/>
                <a:gd name="connsiteX139" fmla="*/ 11498580 w 11681460"/>
                <a:gd name="connsiteY139" fmla="*/ 1318260 h 4168140"/>
                <a:gd name="connsiteX140" fmla="*/ 11468100 w 11681460"/>
                <a:gd name="connsiteY140" fmla="*/ 1280160 h 4168140"/>
                <a:gd name="connsiteX141" fmla="*/ 11407140 w 11681460"/>
                <a:gd name="connsiteY141" fmla="*/ 1287780 h 4168140"/>
                <a:gd name="connsiteX142" fmla="*/ 11399520 w 11681460"/>
                <a:gd name="connsiteY142" fmla="*/ 1280160 h 4168140"/>
                <a:gd name="connsiteX143" fmla="*/ 11353800 w 11681460"/>
                <a:gd name="connsiteY143" fmla="*/ 1356360 h 4168140"/>
                <a:gd name="connsiteX144" fmla="*/ 11224260 w 11681460"/>
                <a:gd name="connsiteY144" fmla="*/ 1417320 h 4168140"/>
                <a:gd name="connsiteX145" fmla="*/ 11109960 w 11681460"/>
                <a:gd name="connsiteY145" fmla="*/ 1463040 h 4168140"/>
                <a:gd name="connsiteX146" fmla="*/ 10911840 w 11681460"/>
                <a:gd name="connsiteY146" fmla="*/ 1524000 h 4168140"/>
                <a:gd name="connsiteX147" fmla="*/ 10774680 w 11681460"/>
                <a:gd name="connsiteY147" fmla="*/ 1546860 h 4168140"/>
                <a:gd name="connsiteX148" fmla="*/ 10675620 w 11681460"/>
                <a:gd name="connsiteY148" fmla="*/ 1615440 h 4168140"/>
                <a:gd name="connsiteX149" fmla="*/ 10568940 w 11681460"/>
                <a:gd name="connsiteY149" fmla="*/ 1676400 h 4168140"/>
                <a:gd name="connsiteX150" fmla="*/ 10485120 w 11681460"/>
                <a:gd name="connsiteY150" fmla="*/ 1760220 h 4168140"/>
                <a:gd name="connsiteX151" fmla="*/ 10454640 w 11681460"/>
                <a:gd name="connsiteY151" fmla="*/ 1836420 h 4168140"/>
                <a:gd name="connsiteX152" fmla="*/ 10416540 w 11681460"/>
                <a:gd name="connsiteY152" fmla="*/ 1927860 h 4168140"/>
                <a:gd name="connsiteX153" fmla="*/ 10401300 w 11681460"/>
                <a:gd name="connsiteY153" fmla="*/ 2004060 h 4168140"/>
                <a:gd name="connsiteX154" fmla="*/ 10363200 w 11681460"/>
                <a:gd name="connsiteY154" fmla="*/ 2095500 h 4168140"/>
                <a:gd name="connsiteX155" fmla="*/ 10317480 w 11681460"/>
                <a:gd name="connsiteY155" fmla="*/ 2225040 h 4168140"/>
                <a:gd name="connsiteX156" fmla="*/ 10287000 w 11681460"/>
                <a:gd name="connsiteY156" fmla="*/ 2346960 h 4168140"/>
                <a:gd name="connsiteX157" fmla="*/ 10218420 w 11681460"/>
                <a:gd name="connsiteY157" fmla="*/ 2499360 h 4168140"/>
                <a:gd name="connsiteX158" fmla="*/ 10134600 w 11681460"/>
                <a:gd name="connsiteY158" fmla="*/ 2621280 h 4168140"/>
                <a:gd name="connsiteX159" fmla="*/ 10043160 w 11681460"/>
                <a:gd name="connsiteY159" fmla="*/ 2735580 h 4168140"/>
                <a:gd name="connsiteX160" fmla="*/ 9974580 w 11681460"/>
                <a:gd name="connsiteY160" fmla="*/ 2857500 h 4168140"/>
                <a:gd name="connsiteX161" fmla="*/ 9906000 w 11681460"/>
                <a:gd name="connsiteY161" fmla="*/ 2941320 h 4168140"/>
                <a:gd name="connsiteX162" fmla="*/ 9860280 w 11681460"/>
                <a:gd name="connsiteY162" fmla="*/ 3032760 h 4168140"/>
                <a:gd name="connsiteX163" fmla="*/ 9806940 w 11681460"/>
                <a:gd name="connsiteY163" fmla="*/ 3116580 h 4168140"/>
                <a:gd name="connsiteX164" fmla="*/ 9715500 w 11681460"/>
                <a:gd name="connsiteY164" fmla="*/ 3208020 h 4168140"/>
                <a:gd name="connsiteX165" fmla="*/ 9616440 w 11681460"/>
                <a:gd name="connsiteY165" fmla="*/ 3261360 h 4168140"/>
                <a:gd name="connsiteX166" fmla="*/ 9532620 w 11681460"/>
                <a:gd name="connsiteY166" fmla="*/ 3329940 h 4168140"/>
                <a:gd name="connsiteX167" fmla="*/ 9471660 w 11681460"/>
                <a:gd name="connsiteY167" fmla="*/ 3375660 h 4168140"/>
                <a:gd name="connsiteX168" fmla="*/ 9410700 w 11681460"/>
                <a:gd name="connsiteY168" fmla="*/ 3429000 h 4168140"/>
                <a:gd name="connsiteX169" fmla="*/ 9288780 w 11681460"/>
                <a:gd name="connsiteY169" fmla="*/ 3436620 h 4168140"/>
                <a:gd name="connsiteX170" fmla="*/ 9166860 w 11681460"/>
                <a:gd name="connsiteY170" fmla="*/ 3444240 h 4168140"/>
                <a:gd name="connsiteX171" fmla="*/ 9029700 w 11681460"/>
                <a:gd name="connsiteY171" fmla="*/ 3413760 h 4168140"/>
                <a:gd name="connsiteX172" fmla="*/ 8823960 w 11681460"/>
                <a:gd name="connsiteY172" fmla="*/ 3360420 h 4168140"/>
                <a:gd name="connsiteX173" fmla="*/ 8679180 w 11681460"/>
                <a:gd name="connsiteY173" fmla="*/ 3329940 h 4168140"/>
                <a:gd name="connsiteX174" fmla="*/ 8572500 w 11681460"/>
                <a:gd name="connsiteY174" fmla="*/ 3276600 h 4168140"/>
                <a:gd name="connsiteX175" fmla="*/ 8465820 w 11681460"/>
                <a:gd name="connsiteY175" fmla="*/ 3215640 h 4168140"/>
                <a:gd name="connsiteX176" fmla="*/ 8321040 w 11681460"/>
                <a:gd name="connsiteY176" fmla="*/ 3177540 h 4168140"/>
                <a:gd name="connsiteX177" fmla="*/ 8199120 w 11681460"/>
                <a:gd name="connsiteY177" fmla="*/ 3131820 h 4168140"/>
                <a:gd name="connsiteX178" fmla="*/ 8069580 w 11681460"/>
                <a:gd name="connsiteY178" fmla="*/ 3078480 h 4168140"/>
                <a:gd name="connsiteX179" fmla="*/ 7917180 w 11681460"/>
                <a:gd name="connsiteY179" fmla="*/ 2994660 h 4168140"/>
                <a:gd name="connsiteX180" fmla="*/ 7787640 w 11681460"/>
                <a:gd name="connsiteY180" fmla="*/ 2971800 h 4168140"/>
                <a:gd name="connsiteX181" fmla="*/ 7719060 w 11681460"/>
                <a:gd name="connsiteY181" fmla="*/ 2933700 h 4168140"/>
                <a:gd name="connsiteX182" fmla="*/ 7612380 w 11681460"/>
                <a:gd name="connsiteY182" fmla="*/ 2903220 h 4168140"/>
                <a:gd name="connsiteX183" fmla="*/ 7566660 w 11681460"/>
                <a:gd name="connsiteY183" fmla="*/ 2887980 h 4168140"/>
                <a:gd name="connsiteX184" fmla="*/ 7551420 w 11681460"/>
                <a:gd name="connsiteY184" fmla="*/ 2849880 h 4168140"/>
                <a:gd name="connsiteX185" fmla="*/ 7533640 w 11681460"/>
                <a:gd name="connsiteY185" fmla="*/ 2788920 h 4168140"/>
                <a:gd name="connsiteX186" fmla="*/ 7475220 w 11681460"/>
                <a:gd name="connsiteY186" fmla="*/ 2857500 h 4168140"/>
                <a:gd name="connsiteX187" fmla="*/ 7414260 w 11681460"/>
                <a:gd name="connsiteY187" fmla="*/ 2887980 h 4168140"/>
                <a:gd name="connsiteX188" fmla="*/ 7345680 w 11681460"/>
                <a:gd name="connsiteY188" fmla="*/ 2971800 h 4168140"/>
                <a:gd name="connsiteX189" fmla="*/ 7315200 w 11681460"/>
                <a:gd name="connsiteY189" fmla="*/ 2994660 h 4168140"/>
                <a:gd name="connsiteX190" fmla="*/ 7261860 w 11681460"/>
                <a:gd name="connsiteY190" fmla="*/ 3009900 h 4168140"/>
                <a:gd name="connsiteX191" fmla="*/ 7193280 w 11681460"/>
                <a:gd name="connsiteY191" fmla="*/ 3025140 h 4168140"/>
                <a:gd name="connsiteX192" fmla="*/ 7155180 w 11681460"/>
                <a:gd name="connsiteY192" fmla="*/ 3078480 h 4168140"/>
                <a:gd name="connsiteX193" fmla="*/ 7109460 w 11681460"/>
                <a:gd name="connsiteY193" fmla="*/ 3154680 h 4168140"/>
                <a:gd name="connsiteX194" fmla="*/ 7048500 w 11681460"/>
                <a:gd name="connsiteY194" fmla="*/ 3246120 h 4168140"/>
                <a:gd name="connsiteX195" fmla="*/ 6995160 w 11681460"/>
                <a:gd name="connsiteY195" fmla="*/ 3307080 h 4168140"/>
                <a:gd name="connsiteX196" fmla="*/ 6972300 w 11681460"/>
                <a:gd name="connsiteY196" fmla="*/ 3352800 h 4168140"/>
                <a:gd name="connsiteX197" fmla="*/ 6949440 w 11681460"/>
                <a:gd name="connsiteY197" fmla="*/ 3413760 h 4168140"/>
                <a:gd name="connsiteX198" fmla="*/ 6949440 w 11681460"/>
                <a:gd name="connsiteY198" fmla="*/ 3413760 h 4168140"/>
                <a:gd name="connsiteX199" fmla="*/ 6911340 w 11681460"/>
                <a:gd name="connsiteY199" fmla="*/ 3474720 h 4168140"/>
                <a:gd name="connsiteX200" fmla="*/ 6888480 w 11681460"/>
                <a:gd name="connsiteY200" fmla="*/ 3505200 h 4168140"/>
                <a:gd name="connsiteX201" fmla="*/ 6819900 w 11681460"/>
                <a:gd name="connsiteY201" fmla="*/ 3566160 h 4168140"/>
                <a:gd name="connsiteX202" fmla="*/ 6743700 w 11681460"/>
                <a:gd name="connsiteY202" fmla="*/ 3581400 h 4168140"/>
                <a:gd name="connsiteX203" fmla="*/ 6675120 w 11681460"/>
                <a:gd name="connsiteY203" fmla="*/ 3657600 h 4168140"/>
                <a:gd name="connsiteX204" fmla="*/ 6629400 w 11681460"/>
                <a:gd name="connsiteY204" fmla="*/ 3718560 h 4168140"/>
                <a:gd name="connsiteX205" fmla="*/ 6576060 w 11681460"/>
                <a:gd name="connsiteY205" fmla="*/ 3779520 h 4168140"/>
                <a:gd name="connsiteX206" fmla="*/ 6484620 w 11681460"/>
                <a:gd name="connsiteY206" fmla="*/ 3817620 h 4168140"/>
                <a:gd name="connsiteX207" fmla="*/ 6400800 w 11681460"/>
                <a:gd name="connsiteY207" fmla="*/ 3832860 h 4168140"/>
                <a:gd name="connsiteX208" fmla="*/ 6263640 w 11681460"/>
                <a:gd name="connsiteY208" fmla="*/ 3870960 h 4168140"/>
                <a:gd name="connsiteX209" fmla="*/ 6126480 w 11681460"/>
                <a:gd name="connsiteY209" fmla="*/ 3901440 h 4168140"/>
                <a:gd name="connsiteX210" fmla="*/ 6027420 w 11681460"/>
                <a:gd name="connsiteY210" fmla="*/ 3916680 h 4168140"/>
                <a:gd name="connsiteX211" fmla="*/ 5890260 w 11681460"/>
                <a:gd name="connsiteY211" fmla="*/ 3878580 h 4168140"/>
                <a:gd name="connsiteX212" fmla="*/ 5821680 w 11681460"/>
                <a:gd name="connsiteY212" fmla="*/ 3863340 h 4168140"/>
                <a:gd name="connsiteX213" fmla="*/ 5737860 w 11681460"/>
                <a:gd name="connsiteY213" fmla="*/ 3825240 h 4168140"/>
                <a:gd name="connsiteX214" fmla="*/ 5638800 w 11681460"/>
                <a:gd name="connsiteY214" fmla="*/ 3794760 h 4168140"/>
                <a:gd name="connsiteX215" fmla="*/ 5524500 w 11681460"/>
                <a:gd name="connsiteY215" fmla="*/ 3756660 h 4168140"/>
                <a:gd name="connsiteX216" fmla="*/ 5448300 w 11681460"/>
                <a:gd name="connsiteY216" fmla="*/ 3718560 h 4168140"/>
                <a:gd name="connsiteX217" fmla="*/ 5349240 w 11681460"/>
                <a:gd name="connsiteY217" fmla="*/ 3657600 h 4168140"/>
                <a:gd name="connsiteX218" fmla="*/ 5295900 w 11681460"/>
                <a:gd name="connsiteY218" fmla="*/ 3619500 h 4168140"/>
                <a:gd name="connsiteX219" fmla="*/ 5234940 w 11681460"/>
                <a:gd name="connsiteY219" fmla="*/ 3596640 h 4168140"/>
                <a:gd name="connsiteX220" fmla="*/ 5135880 w 11681460"/>
                <a:gd name="connsiteY220" fmla="*/ 3550920 h 4168140"/>
                <a:gd name="connsiteX221" fmla="*/ 5059680 w 11681460"/>
                <a:gd name="connsiteY221" fmla="*/ 3505200 h 4168140"/>
                <a:gd name="connsiteX222" fmla="*/ 5029200 w 11681460"/>
                <a:gd name="connsiteY222" fmla="*/ 3482340 h 4168140"/>
                <a:gd name="connsiteX223" fmla="*/ 4960620 w 11681460"/>
                <a:gd name="connsiteY223" fmla="*/ 3413760 h 4168140"/>
                <a:gd name="connsiteX224" fmla="*/ 4876800 w 11681460"/>
                <a:gd name="connsiteY224" fmla="*/ 3299460 h 4168140"/>
                <a:gd name="connsiteX225" fmla="*/ 4808220 w 11681460"/>
                <a:gd name="connsiteY225" fmla="*/ 3200400 h 4168140"/>
                <a:gd name="connsiteX226" fmla="*/ 4777740 w 11681460"/>
                <a:gd name="connsiteY226" fmla="*/ 3147060 h 4168140"/>
                <a:gd name="connsiteX227" fmla="*/ 4724400 w 11681460"/>
                <a:gd name="connsiteY227" fmla="*/ 3108960 h 4168140"/>
                <a:gd name="connsiteX228" fmla="*/ 4648200 w 11681460"/>
                <a:gd name="connsiteY228" fmla="*/ 3063240 h 4168140"/>
                <a:gd name="connsiteX229" fmla="*/ 4533900 w 11681460"/>
                <a:gd name="connsiteY229" fmla="*/ 2979420 h 4168140"/>
                <a:gd name="connsiteX230" fmla="*/ 4427220 w 11681460"/>
                <a:gd name="connsiteY230" fmla="*/ 2941320 h 4168140"/>
                <a:gd name="connsiteX231" fmla="*/ 4366260 w 11681460"/>
                <a:gd name="connsiteY231" fmla="*/ 2903220 h 4168140"/>
                <a:gd name="connsiteX232" fmla="*/ 4244340 w 11681460"/>
                <a:gd name="connsiteY232" fmla="*/ 2842260 h 4168140"/>
                <a:gd name="connsiteX233" fmla="*/ 4145280 w 11681460"/>
                <a:gd name="connsiteY233" fmla="*/ 2811780 h 4168140"/>
                <a:gd name="connsiteX234" fmla="*/ 4038600 w 11681460"/>
                <a:gd name="connsiteY234" fmla="*/ 2804160 h 4168140"/>
                <a:gd name="connsiteX235" fmla="*/ 3954780 w 11681460"/>
                <a:gd name="connsiteY235" fmla="*/ 2819400 h 4168140"/>
                <a:gd name="connsiteX236" fmla="*/ 3863340 w 11681460"/>
                <a:gd name="connsiteY236" fmla="*/ 2804160 h 4168140"/>
                <a:gd name="connsiteX237" fmla="*/ 3741420 w 11681460"/>
                <a:gd name="connsiteY237" fmla="*/ 2781300 h 4168140"/>
                <a:gd name="connsiteX238" fmla="*/ 3649980 w 11681460"/>
                <a:gd name="connsiteY238" fmla="*/ 2743200 h 4168140"/>
                <a:gd name="connsiteX239" fmla="*/ 3573780 w 11681460"/>
                <a:gd name="connsiteY239" fmla="*/ 2674620 h 4168140"/>
                <a:gd name="connsiteX240" fmla="*/ 3482340 w 11681460"/>
                <a:gd name="connsiteY240" fmla="*/ 2621280 h 4168140"/>
                <a:gd name="connsiteX241" fmla="*/ 3436620 w 11681460"/>
                <a:gd name="connsiteY241" fmla="*/ 2552700 h 4168140"/>
                <a:gd name="connsiteX242" fmla="*/ 3329940 w 11681460"/>
                <a:gd name="connsiteY242" fmla="*/ 2423160 h 4168140"/>
                <a:gd name="connsiteX243" fmla="*/ 3261360 w 11681460"/>
                <a:gd name="connsiteY243" fmla="*/ 2324100 h 4168140"/>
                <a:gd name="connsiteX244" fmla="*/ 3131820 w 11681460"/>
                <a:gd name="connsiteY244" fmla="*/ 2209800 h 4168140"/>
                <a:gd name="connsiteX245" fmla="*/ 3040380 w 11681460"/>
                <a:gd name="connsiteY245" fmla="*/ 2141220 h 4168140"/>
                <a:gd name="connsiteX246" fmla="*/ 2910840 w 11681460"/>
                <a:gd name="connsiteY246" fmla="*/ 2034540 h 4168140"/>
                <a:gd name="connsiteX247" fmla="*/ 2849880 w 11681460"/>
                <a:gd name="connsiteY247" fmla="*/ 1958340 h 4168140"/>
                <a:gd name="connsiteX248" fmla="*/ 2743200 w 11681460"/>
                <a:gd name="connsiteY248" fmla="*/ 1889760 h 4168140"/>
                <a:gd name="connsiteX249" fmla="*/ 2659380 w 11681460"/>
                <a:gd name="connsiteY249" fmla="*/ 1844040 h 4168140"/>
                <a:gd name="connsiteX250" fmla="*/ 2575560 w 11681460"/>
                <a:gd name="connsiteY250" fmla="*/ 1744980 h 4168140"/>
                <a:gd name="connsiteX251" fmla="*/ 2468880 w 11681460"/>
                <a:gd name="connsiteY251" fmla="*/ 1645920 h 4168140"/>
                <a:gd name="connsiteX252" fmla="*/ 2400300 w 11681460"/>
                <a:gd name="connsiteY252" fmla="*/ 1607820 h 4168140"/>
                <a:gd name="connsiteX253" fmla="*/ 2263140 w 11681460"/>
                <a:gd name="connsiteY253" fmla="*/ 1501140 h 4168140"/>
                <a:gd name="connsiteX254" fmla="*/ 2171700 w 11681460"/>
                <a:gd name="connsiteY254" fmla="*/ 1432560 h 4168140"/>
                <a:gd name="connsiteX255" fmla="*/ 2087880 w 11681460"/>
                <a:gd name="connsiteY255" fmla="*/ 1363980 h 4168140"/>
                <a:gd name="connsiteX256" fmla="*/ 1950720 w 11681460"/>
                <a:gd name="connsiteY256" fmla="*/ 1272540 h 4168140"/>
                <a:gd name="connsiteX257" fmla="*/ 1805940 w 11681460"/>
                <a:gd name="connsiteY257" fmla="*/ 1135380 h 4168140"/>
                <a:gd name="connsiteX258" fmla="*/ 1729740 w 11681460"/>
                <a:gd name="connsiteY258" fmla="*/ 1089660 h 4168140"/>
                <a:gd name="connsiteX259" fmla="*/ 1668780 w 11681460"/>
                <a:gd name="connsiteY259" fmla="*/ 1043940 h 4168140"/>
                <a:gd name="connsiteX260" fmla="*/ 1592580 w 11681460"/>
                <a:gd name="connsiteY260" fmla="*/ 990600 h 4168140"/>
                <a:gd name="connsiteX261" fmla="*/ 1470660 w 11681460"/>
                <a:gd name="connsiteY261" fmla="*/ 891540 h 4168140"/>
                <a:gd name="connsiteX262" fmla="*/ 1386840 w 11681460"/>
                <a:gd name="connsiteY262" fmla="*/ 845820 h 4168140"/>
                <a:gd name="connsiteX263" fmla="*/ 1318260 w 11681460"/>
                <a:gd name="connsiteY263" fmla="*/ 784860 h 4168140"/>
                <a:gd name="connsiteX264" fmla="*/ 1264920 w 11681460"/>
                <a:gd name="connsiteY264" fmla="*/ 723900 h 4168140"/>
                <a:gd name="connsiteX265" fmla="*/ 1181100 w 11681460"/>
                <a:gd name="connsiteY265" fmla="*/ 647700 h 4168140"/>
                <a:gd name="connsiteX266" fmla="*/ 1089660 w 11681460"/>
                <a:gd name="connsiteY266" fmla="*/ 624840 h 4168140"/>
                <a:gd name="connsiteX267" fmla="*/ 1021080 w 11681460"/>
                <a:gd name="connsiteY267" fmla="*/ 586740 h 4168140"/>
                <a:gd name="connsiteX268" fmla="*/ 937260 w 11681460"/>
                <a:gd name="connsiteY268" fmla="*/ 548640 h 4168140"/>
                <a:gd name="connsiteX269" fmla="*/ 830580 w 11681460"/>
                <a:gd name="connsiteY269" fmla="*/ 510540 h 4168140"/>
                <a:gd name="connsiteX270" fmla="*/ 754380 w 11681460"/>
                <a:gd name="connsiteY270" fmla="*/ 457200 h 4168140"/>
                <a:gd name="connsiteX271" fmla="*/ 708660 w 11681460"/>
                <a:gd name="connsiteY271" fmla="*/ 419100 h 4168140"/>
                <a:gd name="connsiteX272" fmla="*/ 609600 w 11681460"/>
                <a:gd name="connsiteY272" fmla="*/ 396240 h 4168140"/>
                <a:gd name="connsiteX273" fmla="*/ 548640 w 11681460"/>
                <a:gd name="connsiteY273" fmla="*/ 320040 h 4168140"/>
                <a:gd name="connsiteX274" fmla="*/ 510540 w 11681460"/>
                <a:gd name="connsiteY274" fmla="*/ 251460 h 4168140"/>
                <a:gd name="connsiteX275" fmla="*/ 464820 w 11681460"/>
                <a:gd name="connsiteY275" fmla="*/ 190500 h 4168140"/>
                <a:gd name="connsiteX276" fmla="*/ 411480 w 11681460"/>
                <a:gd name="connsiteY276" fmla="*/ 137160 h 4168140"/>
                <a:gd name="connsiteX277" fmla="*/ 373380 w 11681460"/>
                <a:gd name="connsiteY277" fmla="*/ 45720 h 4168140"/>
                <a:gd name="connsiteX278" fmla="*/ 342900 w 11681460"/>
                <a:gd name="connsiteY278" fmla="*/ 0 h 4168140"/>
                <a:gd name="connsiteX279" fmla="*/ 327660 w 11681460"/>
                <a:gd name="connsiteY279" fmla="*/ 60960 h 4168140"/>
                <a:gd name="connsiteX280" fmla="*/ 289560 w 11681460"/>
                <a:gd name="connsiteY280" fmla="*/ 91440 h 4168140"/>
                <a:gd name="connsiteX281" fmla="*/ 236220 w 11681460"/>
                <a:gd name="connsiteY281" fmla="*/ 114300 h 4168140"/>
                <a:gd name="connsiteX282" fmla="*/ 198120 w 11681460"/>
                <a:gd name="connsiteY282" fmla="*/ 175260 h 4168140"/>
                <a:gd name="connsiteX283" fmla="*/ 175260 w 11681460"/>
                <a:gd name="connsiteY283" fmla="*/ 228600 h 4168140"/>
                <a:gd name="connsiteX284" fmla="*/ 114300 w 11681460"/>
                <a:gd name="connsiteY284" fmla="*/ 236220 h 4168140"/>
                <a:gd name="connsiteX285" fmla="*/ 45720 w 11681460"/>
                <a:gd name="connsiteY285" fmla="*/ 251460 h 4168140"/>
                <a:gd name="connsiteX286" fmla="*/ 0 w 11681460"/>
                <a:gd name="connsiteY286" fmla="*/ 281940 h 4168140"/>
                <a:gd name="connsiteX287" fmla="*/ 68580 w 11681460"/>
                <a:gd name="connsiteY287" fmla="*/ 320040 h 4168140"/>
                <a:gd name="connsiteX0" fmla="*/ 68580 w 11681460"/>
                <a:gd name="connsiteY0" fmla="*/ 320040 h 4168140"/>
                <a:gd name="connsiteX1" fmla="*/ 121920 w 11681460"/>
                <a:gd name="connsiteY1" fmla="*/ 381000 h 4168140"/>
                <a:gd name="connsiteX2" fmla="*/ 198120 w 11681460"/>
                <a:gd name="connsiteY2" fmla="*/ 419100 h 4168140"/>
                <a:gd name="connsiteX3" fmla="*/ 320040 w 11681460"/>
                <a:gd name="connsiteY3" fmla="*/ 510540 h 4168140"/>
                <a:gd name="connsiteX4" fmla="*/ 411480 w 11681460"/>
                <a:gd name="connsiteY4" fmla="*/ 563880 h 4168140"/>
                <a:gd name="connsiteX5" fmla="*/ 472440 w 11681460"/>
                <a:gd name="connsiteY5" fmla="*/ 632460 h 4168140"/>
                <a:gd name="connsiteX6" fmla="*/ 601980 w 11681460"/>
                <a:gd name="connsiteY6" fmla="*/ 708660 h 4168140"/>
                <a:gd name="connsiteX7" fmla="*/ 739140 w 11681460"/>
                <a:gd name="connsiteY7" fmla="*/ 784860 h 4168140"/>
                <a:gd name="connsiteX8" fmla="*/ 861060 w 11681460"/>
                <a:gd name="connsiteY8" fmla="*/ 868680 h 4168140"/>
                <a:gd name="connsiteX9" fmla="*/ 944880 w 11681460"/>
                <a:gd name="connsiteY9" fmla="*/ 952500 h 4168140"/>
                <a:gd name="connsiteX10" fmla="*/ 1021080 w 11681460"/>
                <a:gd name="connsiteY10" fmla="*/ 1005840 h 4168140"/>
                <a:gd name="connsiteX11" fmla="*/ 1097280 w 11681460"/>
                <a:gd name="connsiteY11" fmla="*/ 1043940 h 4168140"/>
                <a:gd name="connsiteX12" fmla="*/ 1181100 w 11681460"/>
                <a:gd name="connsiteY12" fmla="*/ 1104900 h 4168140"/>
                <a:gd name="connsiteX13" fmla="*/ 1249680 w 11681460"/>
                <a:gd name="connsiteY13" fmla="*/ 1150620 h 4168140"/>
                <a:gd name="connsiteX14" fmla="*/ 1341120 w 11681460"/>
                <a:gd name="connsiteY14" fmla="*/ 1196340 h 4168140"/>
                <a:gd name="connsiteX15" fmla="*/ 1417320 w 11681460"/>
                <a:gd name="connsiteY15" fmla="*/ 1257300 h 4168140"/>
                <a:gd name="connsiteX16" fmla="*/ 1493520 w 11681460"/>
                <a:gd name="connsiteY16" fmla="*/ 1333500 h 4168140"/>
                <a:gd name="connsiteX17" fmla="*/ 1569720 w 11681460"/>
                <a:gd name="connsiteY17" fmla="*/ 1356360 h 4168140"/>
                <a:gd name="connsiteX18" fmla="*/ 1684020 w 11681460"/>
                <a:gd name="connsiteY18" fmla="*/ 1424940 h 4168140"/>
                <a:gd name="connsiteX19" fmla="*/ 1729740 w 11681460"/>
                <a:gd name="connsiteY19" fmla="*/ 1485900 h 4168140"/>
                <a:gd name="connsiteX20" fmla="*/ 1844040 w 11681460"/>
                <a:gd name="connsiteY20" fmla="*/ 1569720 h 4168140"/>
                <a:gd name="connsiteX21" fmla="*/ 1935480 w 11681460"/>
                <a:gd name="connsiteY21" fmla="*/ 1615440 h 4168140"/>
                <a:gd name="connsiteX22" fmla="*/ 2049780 w 11681460"/>
                <a:gd name="connsiteY22" fmla="*/ 1691640 h 4168140"/>
                <a:gd name="connsiteX23" fmla="*/ 2133600 w 11681460"/>
                <a:gd name="connsiteY23" fmla="*/ 1729740 h 4168140"/>
                <a:gd name="connsiteX24" fmla="*/ 2202180 w 11681460"/>
                <a:gd name="connsiteY24" fmla="*/ 1805940 h 4168140"/>
                <a:gd name="connsiteX25" fmla="*/ 2255520 w 11681460"/>
                <a:gd name="connsiteY25" fmla="*/ 1821180 h 4168140"/>
                <a:gd name="connsiteX26" fmla="*/ 2316480 w 11681460"/>
                <a:gd name="connsiteY26" fmla="*/ 1866900 h 4168140"/>
                <a:gd name="connsiteX27" fmla="*/ 2423160 w 11681460"/>
                <a:gd name="connsiteY27" fmla="*/ 2004060 h 4168140"/>
                <a:gd name="connsiteX28" fmla="*/ 2476500 w 11681460"/>
                <a:gd name="connsiteY28" fmla="*/ 2087880 h 4168140"/>
                <a:gd name="connsiteX29" fmla="*/ 2567940 w 11681460"/>
                <a:gd name="connsiteY29" fmla="*/ 2148840 h 4168140"/>
                <a:gd name="connsiteX30" fmla="*/ 2682240 w 11681460"/>
                <a:gd name="connsiteY30" fmla="*/ 2186940 h 4168140"/>
                <a:gd name="connsiteX31" fmla="*/ 2743200 w 11681460"/>
                <a:gd name="connsiteY31" fmla="*/ 2209800 h 4168140"/>
                <a:gd name="connsiteX32" fmla="*/ 2811780 w 11681460"/>
                <a:gd name="connsiteY32" fmla="*/ 2247900 h 4168140"/>
                <a:gd name="connsiteX33" fmla="*/ 2887980 w 11681460"/>
                <a:gd name="connsiteY33" fmla="*/ 2301240 h 4168140"/>
                <a:gd name="connsiteX34" fmla="*/ 2979420 w 11681460"/>
                <a:gd name="connsiteY34" fmla="*/ 2385060 h 4168140"/>
                <a:gd name="connsiteX35" fmla="*/ 3055620 w 11681460"/>
                <a:gd name="connsiteY35" fmla="*/ 2461260 h 4168140"/>
                <a:gd name="connsiteX36" fmla="*/ 3139440 w 11681460"/>
                <a:gd name="connsiteY36" fmla="*/ 2537460 h 4168140"/>
                <a:gd name="connsiteX37" fmla="*/ 3261360 w 11681460"/>
                <a:gd name="connsiteY37" fmla="*/ 2628900 h 4168140"/>
                <a:gd name="connsiteX38" fmla="*/ 3345180 w 11681460"/>
                <a:gd name="connsiteY38" fmla="*/ 2720340 h 4168140"/>
                <a:gd name="connsiteX39" fmla="*/ 3444240 w 11681460"/>
                <a:gd name="connsiteY39" fmla="*/ 2796540 h 4168140"/>
                <a:gd name="connsiteX40" fmla="*/ 3558540 w 11681460"/>
                <a:gd name="connsiteY40" fmla="*/ 2872740 h 4168140"/>
                <a:gd name="connsiteX41" fmla="*/ 3619500 w 11681460"/>
                <a:gd name="connsiteY41" fmla="*/ 2979420 h 4168140"/>
                <a:gd name="connsiteX42" fmla="*/ 3619500 w 11681460"/>
                <a:gd name="connsiteY42" fmla="*/ 2979420 h 4168140"/>
                <a:gd name="connsiteX43" fmla="*/ 3649980 w 11681460"/>
                <a:gd name="connsiteY43" fmla="*/ 3048000 h 4168140"/>
                <a:gd name="connsiteX44" fmla="*/ 3703320 w 11681460"/>
                <a:gd name="connsiteY44" fmla="*/ 3086100 h 4168140"/>
                <a:gd name="connsiteX45" fmla="*/ 3764280 w 11681460"/>
                <a:gd name="connsiteY45" fmla="*/ 3063240 h 4168140"/>
                <a:gd name="connsiteX46" fmla="*/ 3848100 w 11681460"/>
                <a:gd name="connsiteY46" fmla="*/ 3025140 h 4168140"/>
                <a:gd name="connsiteX47" fmla="*/ 3916680 w 11681460"/>
                <a:gd name="connsiteY47" fmla="*/ 3032760 h 4168140"/>
                <a:gd name="connsiteX48" fmla="*/ 4030980 w 11681460"/>
                <a:gd name="connsiteY48" fmla="*/ 3063240 h 4168140"/>
                <a:gd name="connsiteX49" fmla="*/ 4137660 w 11681460"/>
                <a:gd name="connsiteY49" fmla="*/ 3101340 h 4168140"/>
                <a:gd name="connsiteX50" fmla="*/ 4259580 w 11681460"/>
                <a:gd name="connsiteY50" fmla="*/ 3147060 h 4168140"/>
                <a:gd name="connsiteX51" fmla="*/ 4381500 w 11681460"/>
                <a:gd name="connsiteY51" fmla="*/ 3192780 h 4168140"/>
                <a:gd name="connsiteX52" fmla="*/ 4526280 w 11681460"/>
                <a:gd name="connsiteY52" fmla="*/ 3276600 h 4168140"/>
                <a:gd name="connsiteX53" fmla="*/ 4587240 w 11681460"/>
                <a:gd name="connsiteY53" fmla="*/ 3299460 h 4168140"/>
                <a:gd name="connsiteX54" fmla="*/ 4610100 w 11681460"/>
                <a:gd name="connsiteY54" fmla="*/ 3352800 h 4168140"/>
                <a:gd name="connsiteX55" fmla="*/ 4648200 w 11681460"/>
                <a:gd name="connsiteY55" fmla="*/ 3436620 h 4168140"/>
                <a:gd name="connsiteX56" fmla="*/ 4671060 w 11681460"/>
                <a:gd name="connsiteY56" fmla="*/ 3520440 h 4168140"/>
                <a:gd name="connsiteX57" fmla="*/ 4678680 w 11681460"/>
                <a:gd name="connsiteY57" fmla="*/ 3589020 h 4168140"/>
                <a:gd name="connsiteX58" fmla="*/ 4686300 w 11681460"/>
                <a:gd name="connsiteY58" fmla="*/ 3649980 h 4168140"/>
                <a:gd name="connsiteX59" fmla="*/ 4724400 w 11681460"/>
                <a:gd name="connsiteY59" fmla="*/ 3680460 h 4168140"/>
                <a:gd name="connsiteX60" fmla="*/ 4785360 w 11681460"/>
                <a:gd name="connsiteY60" fmla="*/ 3672840 h 4168140"/>
                <a:gd name="connsiteX61" fmla="*/ 4869180 w 11681460"/>
                <a:gd name="connsiteY61" fmla="*/ 3703320 h 4168140"/>
                <a:gd name="connsiteX62" fmla="*/ 4914900 w 11681460"/>
                <a:gd name="connsiteY62" fmla="*/ 3756660 h 4168140"/>
                <a:gd name="connsiteX63" fmla="*/ 5105400 w 11681460"/>
                <a:gd name="connsiteY63" fmla="*/ 3832860 h 4168140"/>
                <a:gd name="connsiteX64" fmla="*/ 5173980 w 11681460"/>
                <a:gd name="connsiteY64" fmla="*/ 3886200 h 4168140"/>
                <a:gd name="connsiteX65" fmla="*/ 5242560 w 11681460"/>
                <a:gd name="connsiteY65" fmla="*/ 3924300 h 4168140"/>
                <a:gd name="connsiteX66" fmla="*/ 5364480 w 11681460"/>
                <a:gd name="connsiteY66" fmla="*/ 3962400 h 4168140"/>
                <a:gd name="connsiteX67" fmla="*/ 5516880 w 11681460"/>
                <a:gd name="connsiteY67" fmla="*/ 4046220 h 4168140"/>
                <a:gd name="connsiteX68" fmla="*/ 5585460 w 11681460"/>
                <a:gd name="connsiteY68" fmla="*/ 4099560 h 4168140"/>
                <a:gd name="connsiteX69" fmla="*/ 5661660 w 11681460"/>
                <a:gd name="connsiteY69" fmla="*/ 4122420 h 4168140"/>
                <a:gd name="connsiteX70" fmla="*/ 5745480 w 11681460"/>
                <a:gd name="connsiteY70" fmla="*/ 4130040 h 4168140"/>
                <a:gd name="connsiteX71" fmla="*/ 5836920 w 11681460"/>
                <a:gd name="connsiteY71" fmla="*/ 4130040 h 4168140"/>
                <a:gd name="connsiteX72" fmla="*/ 5951220 w 11681460"/>
                <a:gd name="connsiteY72" fmla="*/ 4145280 h 4168140"/>
                <a:gd name="connsiteX73" fmla="*/ 6035040 w 11681460"/>
                <a:gd name="connsiteY73" fmla="*/ 4168140 h 4168140"/>
                <a:gd name="connsiteX74" fmla="*/ 6149340 w 11681460"/>
                <a:gd name="connsiteY74" fmla="*/ 4137660 h 4168140"/>
                <a:gd name="connsiteX75" fmla="*/ 6286500 w 11681460"/>
                <a:gd name="connsiteY75" fmla="*/ 4114800 h 4168140"/>
                <a:gd name="connsiteX76" fmla="*/ 6393180 w 11681460"/>
                <a:gd name="connsiteY76" fmla="*/ 4053840 h 4168140"/>
                <a:gd name="connsiteX77" fmla="*/ 6484620 w 11681460"/>
                <a:gd name="connsiteY77" fmla="*/ 4038600 h 4168140"/>
                <a:gd name="connsiteX78" fmla="*/ 6583680 w 11681460"/>
                <a:gd name="connsiteY78" fmla="*/ 3970020 h 4168140"/>
                <a:gd name="connsiteX79" fmla="*/ 6697980 w 11681460"/>
                <a:gd name="connsiteY79" fmla="*/ 3886200 h 4168140"/>
                <a:gd name="connsiteX80" fmla="*/ 6728460 w 11681460"/>
                <a:gd name="connsiteY80" fmla="*/ 3817620 h 4168140"/>
                <a:gd name="connsiteX81" fmla="*/ 6842760 w 11681460"/>
                <a:gd name="connsiteY81" fmla="*/ 3733800 h 4168140"/>
                <a:gd name="connsiteX82" fmla="*/ 6972300 w 11681460"/>
                <a:gd name="connsiteY82" fmla="*/ 3642360 h 4168140"/>
                <a:gd name="connsiteX83" fmla="*/ 7078980 w 11681460"/>
                <a:gd name="connsiteY83" fmla="*/ 3528060 h 4168140"/>
                <a:gd name="connsiteX84" fmla="*/ 7139940 w 11681460"/>
                <a:gd name="connsiteY84" fmla="*/ 3444240 h 4168140"/>
                <a:gd name="connsiteX85" fmla="*/ 7269480 w 11681460"/>
                <a:gd name="connsiteY85" fmla="*/ 3284220 h 4168140"/>
                <a:gd name="connsiteX86" fmla="*/ 7330440 w 11681460"/>
                <a:gd name="connsiteY86" fmla="*/ 3185160 h 4168140"/>
                <a:gd name="connsiteX87" fmla="*/ 7376160 w 11681460"/>
                <a:gd name="connsiteY87" fmla="*/ 3116580 h 4168140"/>
                <a:gd name="connsiteX88" fmla="*/ 7444740 w 11681460"/>
                <a:gd name="connsiteY88" fmla="*/ 3093720 h 4168140"/>
                <a:gd name="connsiteX89" fmla="*/ 7513320 w 11681460"/>
                <a:gd name="connsiteY89" fmla="*/ 3101340 h 4168140"/>
                <a:gd name="connsiteX90" fmla="*/ 7574280 w 11681460"/>
                <a:gd name="connsiteY90" fmla="*/ 3078480 h 4168140"/>
                <a:gd name="connsiteX91" fmla="*/ 7726680 w 11681460"/>
                <a:gd name="connsiteY91" fmla="*/ 3108960 h 4168140"/>
                <a:gd name="connsiteX92" fmla="*/ 7833360 w 11681460"/>
                <a:gd name="connsiteY92" fmla="*/ 3162300 h 4168140"/>
                <a:gd name="connsiteX93" fmla="*/ 7962900 w 11681460"/>
                <a:gd name="connsiteY93" fmla="*/ 3192780 h 4168140"/>
                <a:gd name="connsiteX94" fmla="*/ 8161020 w 11681460"/>
                <a:gd name="connsiteY94" fmla="*/ 3268980 h 4168140"/>
                <a:gd name="connsiteX95" fmla="*/ 8290560 w 11681460"/>
                <a:gd name="connsiteY95" fmla="*/ 3337560 h 4168140"/>
                <a:gd name="connsiteX96" fmla="*/ 8382000 w 11681460"/>
                <a:gd name="connsiteY96" fmla="*/ 3360420 h 4168140"/>
                <a:gd name="connsiteX97" fmla="*/ 8458200 w 11681460"/>
                <a:gd name="connsiteY97" fmla="*/ 3398520 h 4168140"/>
                <a:gd name="connsiteX98" fmla="*/ 8595360 w 11681460"/>
                <a:gd name="connsiteY98" fmla="*/ 3512820 h 4168140"/>
                <a:gd name="connsiteX99" fmla="*/ 8641080 w 11681460"/>
                <a:gd name="connsiteY99" fmla="*/ 3566160 h 4168140"/>
                <a:gd name="connsiteX100" fmla="*/ 8702040 w 11681460"/>
                <a:gd name="connsiteY100" fmla="*/ 3604260 h 4168140"/>
                <a:gd name="connsiteX101" fmla="*/ 8763000 w 11681460"/>
                <a:gd name="connsiteY101" fmla="*/ 3634740 h 4168140"/>
                <a:gd name="connsiteX102" fmla="*/ 8854440 w 11681460"/>
                <a:gd name="connsiteY102" fmla="*/ 3627120 h 4168140"/>
                <a:gd name="connsiteX103" fmla="*/ 8968740 w 11681460"/>
                <a:gd name="connsiteY103" fmla="*/ 3619500 h 4168140"/>
                <a:gd name="connsiteX104" fmla="*/ 9060180 w 11681460"/>
                <a:gd name="connsiteY104" fmla="*/ 3642360 h 4168140"/>
                <a:gd name="connsiteX105" fmla="*/ 9151620 w 11681460"/>
                <a:gd name="connsiteY105" fmla="*/ 3657600 h 4168140"/>
                <a:gd name="connsiteX106" fmla="*/ 9227820 w 11681460"/>
                <a:gd name="connsiteY106" fmla="*/ 3642360 h 4168140"/>
                <a:gd name="connsiteX107" fmla="*/ 9311640 w 11681460"/>
                <a:gd name="connsiteY107" fmla="*/ 3611880 h 4168140"/>
                <a:gd name="connsiteX108" fmla="*/ 9433560 w 11681460"/>
                <a:gd name="connsiteY108" fmla="*/ 3589020 h 4168140"/>
                <a:gd name="connsiteX109" fmla="*/ 9509760 w 11681460"/>
                <a:gd name="connsiteY109" fmla="*/ 3528060 h 4168140"/>
                <a:gd name="connsiteX110" fmla="*/ 9646920 w 11681460"/>
                <a:gd name="connsiteY110" fmla="*/ 3489960 h 4168140"/>
                <a:gd name="connsiteX111" fmla="*/ 9784080 w 11681460"/>
                <a:gd name="connsiteY111" fmla="*/ 3444240 h 4168140"/>
                <a:gd name="connsiteX112" fmla="*/ 9860280 w 11681460"/>
                <a:gd name="connsiteY112" fmla="*/ 3383280 h 4168140"/>
                <a:gd name="connsiteX113" fmla="*/ 9921240 w 11681460"/>
                <a:gd name="connsiteY113" fmla="*/ 3314700 h 4168140"/>
                <a:gd name="connsiteX114" fmla="*/ 9997440 w 11681460"/>
                <a:gd name="connsiteY114" fmla="*/ 3208020 h 4168140"/>
                <a:gd name="connsiteX115" fmla="*/ 10043160 w 11681460"/>
                <a:gd name="connsiteY115" fmla="*/ 3101340 h 4168140"/>
                <a:gd name="connsiteX116" fmla="*/ 10104120 w 11681460"/>
                <a:gd name="connsiteY116" fmla="*/ 3017520 h 4168140"/>
                <a:gd name="connsiteX117" fmla="*/ 10157460 w 11681460"/>
                <a:gd name="connsiteY117" fmla="*/ 2933700 h 4168140"/>
                <a:gd name="connsiteX118" fmla="*/ 10218420 w 11681460"/>
                <a:gd name="connsiteY118" fmla="*/ 2849880 h 4168140"/>
                <a:gd name="connsiteX119" fmla="*/ 10294620 w 11681460"/>
                <a:gd name="connsiteY119" fmla="*/ 2735580 h 4168140"/>
                <a:gd name="connsiteX120" fmla="*/ 10347960 w 11681460"/>
                <a:gd name="connsiteY120" fmla="*/ 2621280 h 4168140"/>
                <a:gd name="connsiteX121" fmla="*/ 10431780 w 11681460"/>
                <a:gd name="connsiteY121" fmla="*/ 2499360 h 4168140"/>
                <a:gd name="connsiteX122" fmla="*/ 10500360 w 11681460"/>
                <a:gd name="connsiteY122" fmla="*/ 2354580 h 4168140"/>
                <a:gd name="connsiteX123" fmla="*/ 10553700 w 11681460"/>
                <a:gd name="connsiteY123" fmla="*/ 2263140 h 4168140"/>
                <a:gd name="connsiteX124" fmla="*/ 10584180 w 11681460"/>
                <a:gd name="connsiteY124" fmla="*/ 2194560 h 4168140"/>
                <a:gd name="connsiteX125" fmla="*/ 10614660 w 11681460"/>
                <a:gd name="connsiteY125" fmla="*/ 2118360 h 4168140"/>
                <a:gd name="connsiteX126" fmla="*/ 10675620 w 11681460"/>
                <a:gd name="connsiteY126" fmla="*/ 2049780 h 4168140"/>
                <a:gd name="connsiteX127" fmla="*/ 10690860 w 11681460"/>
                <a:gd name="connsiteY127" fmla="*/ 1988820 h 4168140"/>
                <a:gd name="connsiteX128" fmla="*/ 10713720 w 11681460"/>
                <a:gd name="connsiteY128" fmla="*/ 1927860 h 4168140"/>
                <a:gd name="connsiteX129" fmla="*/ 10767060 w 11681460"/>
                <a:gd name="connsiteY129" fmla="*/ 1859280 h 4168140"/>
                <a:gd name="connsiteX130" fmla="*/ 10873740 w 11681460"/>
                <a:gd name="connsiteY130" fmla="*/ 1828800 h 4168140"/>
                <a:gd name="connsiteX131" fmla="*/ 11079480 w 11681460"/>
                <a:gd name="connsiteY131" fmla="*/ 1767840 h 4168140"/>
                <a:gd name="connsiteX132" fmla="*/ 11247120 w 11681460"/>
                <a:gd name="connsiteY132" fmla="*/ 1684020 h 4168140"/>
                <a:gd name="connsiteX133" fmla="*/ 11414760 w 11681460"/>
                <a:gd name="connsiteY133" fmla="*/ 1638300 h 4168140"/>
                <a:gd name="connsiteX134" fmla="*/ 11490960 w 11681460"/>
                <a:gd name="connsiteY134" fmla="*/ 1577340 h 4168140"/>
                <a:gd name="connsiteX135" fmla="*/ 11635740 w 11681460"/>
                <a:gd name="connsiteY135" fmla="*/ 1508760 h 4168140"/>
                <a:gd name="connsiteX136" fmla="*/ 11681460 w 11681460"/>
                <a:gd name="connsiteY136" fmla="*/ 1417320 h 4168140"/>
                <a:gd name="connsiteX137" fmla="*/ 11620500 w 11681460"/>
                <a:gd name="connsiteY137" fmla="*/ 1417320 h 4168140"/>
                <a:gd name="connsiteX138" fmla="*/ 11567160 w 11681460"/>
                <a:gd name="connsiteY138" fmla="*/ 1379220 h 4168140"/>
                <a:gd name="connsiteX139" fmla="*/ 11498580 w 11681460"/>
                <a:gd name="connsiteY139" fmla="*/ 1318260 h 4168140"/>
                <a:gd name="connsiteX140" fmla="*/ 11468100 w 11681460"/>
                <a:gd name="connsiteY140" fmla="*/ 1280160 h 4168140"/>
                <a:gd name="connsiteX141" fmla="*/ 11407140 w 11681460"/>
                <a:gd name="connsiteY141" fmla="*/ 1287780 h 4168140"/>
                <a:gd name="connsiteX142" fmla="*/ 11363960 w 11681460"/>
                <a:gd name="connsiteY142" fmla="*/ 1267460 h 4168140"/>
                <a:gd name="connsiteX143" fmla="*/ 11353800 w 11681460"/>
                <a:gd name="connsiteY143" fmla="*/ 1356360 h 4168140"/>
                <a:gd name="connsiteX144" fmla="*/ 11224260 w 11681460"/>
                <a:gd name="connsiteY144" fmla="*/ 1417320 h 4168140"/>
                <a:gd name="connsiteX145" fmla="*/ 11109960 w 11681460"/>
                <a:gd name="connsiteY145" fmla="*/ 1463040 h 4168140"/>
                <a:gd name="connsiteX146" fmla="*/ 10911840 w 11681460"/>
                <a:gd name="connsiteY146" fmla="*/ 1524000 h 4168140"/>
                <a:gd name="connsiteX147" fmla="*/ 10774680 w 11681460"/>
                <a:gd name="connsiteY147" fmla="*/ 1546860 h 4168140"/>
                <a:gd name="connsiteX148" fmla="*/ 10675620 w 11681460"/>
                <a:gd name="connsiteY148" fmla="*/ 1615440 h 4168140"/>
                <a:gd name="connsiteX149" fmla="*/ 10568940 w 11681460"/>
                <a:gd name="connsiteY149" fmla="*/ 1676400 h 4168140"/>
                <a:gd name="connsiteX150" fmla="*/ 10485120 w 11681460"/>
                <a:gd name="connsiteY150" fmla="*/ 1760220 h 4168140"/>
                <a:gd name="connsiteX151" fmla="*/ 10454640 w 11681460"/>
                <a:gd name="connsiteY151" fmla="*/ 1836420 h 4168140"/>
                <a:gd name="connsiteX152" fmla="*/ 10416540 w 11681460"/>
                <a:gd name="connsiteY152" fmla="*/ 1927860 h 4168140"/>
                <a:gd name="connsiteX153" fmla="*/ 10401300 w 11681460"/>
                <a:gd name="connsiteY153" fmla="*/ 2004060 h 4168140"/>
                <a:gd name="connsiteX154" fmla="*/ 10363200 w 11681460"/>
                <a:gd name="connsiteY154" fmla="*/ 2095500 h 4168140"/>
                <a:gd name="connsiteX155" fmla="*/ 10317480 w 11681460"/>
                <a:gd name="connsiteY155" fmla="*/ 2225040 h 4168140"/>
                <a:gd name="connsiteX156" fmla="*/ 10287000 w 11681460"/>
                <a:gd name="connsiteY156" fmla="*/ 2346960 h 4168140"/>
                <a:gd name="connsiteX157" fmla="*/ 10218420 w 11681460"/>
                <a:gd name="connsiteY157" fmla="*/ 2499360 h 4168140"/>
                <a:gd name="connsiteX158" fmla="*/ 10134600 w 11681460"/>
                <a:gd name="connsiteY158" fmla="*/ 2621280 h 4168140"/>
                <a:gd name="connsiteX159" fmla="*/ 10043160 w 11681460"/>
                <a:gd name="connsiteY159" fmla="*/ 2735580 h 4168140"/>
                <a:gd name="connsiteX160" fmla="*/ 9974580 w 11681460"/>
                <a:gd name="connsiteY160" fmla="*/ 2857500 h 4168140"/>
                <a:gd name="connsiteX161" fmla="*/ 9906000 w 11681460"/>
                <a:gd name="connsiteY161" fmla="*/ 2941320 h 4168140"/>
                <a:gd name="connsiteX162" fmla="*/ 9860280 w 11681460"/>
                <a:gd name="connsiteY162" fmla="*/ 3032760 h 4168140"/>
                <a:gd name="connsiteX163" fmla="*/ 9806940 w 11681460"/>
                <a:gd name="connsiteY163" fmla="*/ 3116580 h 4168140"/>
                <a:gd name="connsiteX164" fmla="*/ 9715500 w 11681460"/>
                <a:gd name="connsiteY164" fmla="*/ 3208020 h 4168140"/>
                <a:gd name="connsiteX165" fmla="*/ 9616440 w 11681460"/>
                <a:gd name="connsiteY165" fmla="*/ 3261360 h 4168140"/>
                <a:gd name="connsiteX166" fmla="*/ 9532620 w 11681460"/>
                <a:gd name="connsiteY166" fmla="*/ 3329940 h 4168140"/>
                <a:gd name="connsiteX167" fmla="*/ 9471660 w 11681460"/>
                <a:gd name="connsiteY167" fmla="*/ 3375660 h 4168140"/>
                <a:gd name="connsiteX168" fmla="*/ 9410700 w 11681460"/>
                <a:gd name="connsiteY168" fmla="*/ 3429000 h 4168140"/>
                <a:gd name="connsiteX169" fmla="*/ 9288780 w 11681460"/>
                <a:gd name="connsiteY169" fmla="*/ 3436620 h 4168140"/>
                <a:gd name="connsiteX170" fmla="*/ 9166860 w 11681460"/>
                <a:gd name="connsiteY170" fmla="*/ 3444240 h 4168140"/>
                <a:gd name="connsiteX171" fmla="*/ 9029700 w 11681460"/>
                <a:gd name="connsiteY171" fmla="*/ 3413760 h 4168140"/>
                <a:gd name="connsiteX172" fmla="*/ 8823960 w 11681460"/>
                <a:gd name="connsiteY172" fmla="*/ 3360420 h 4168140"/>
                <a:gd name="connsiteX173" fmla="*/ 8679180 w 11681460"/>
                <a:gd name="connsiteY173" fmla="*/ 3329940 h 4168140"/>
                <a:gd name="connsiteX174" fmla="*/ 8572500 w 11681460"/>
                <a:gd name="connsiteY174" fmla="*/ 3276600 h 4168140"/>
                <a:gd name="connsiteX175" fmla="*/ 8465820 w 11681460"/>
                <a:gd name="connsiteY175" fmla="*/ 3215640 h 4168140"/>
                <a:gd name="connsiteX176" fmla="*/ 8321040 w 11681460"/>
                <a:gd name="connsiteY176" fmla="*/ 3177540 h 4168140"/>
                <a:gd name="connsiteX177" fmla="*/ 8199120 w 11681460"/>
                <a:gd name="connsiteY177" fmla="*/ 3131820 h 4168140"/>
                <a:gd name="connsiteX178" fmla="*/ 8069580 w 11681460"/>
                <a:gd name="connsiteY178" fmla="*/ 3078480 h 4168140"/>
                <a:gd name="connsiteX179" fmla="*/ 7917180 w 11681460"/>
                <a:gd name="connsiteY179" fmla="*/ 2994660 h 4168140"/>
                <a:gd name="connsiteX180" fmla="*/ 7787640 w 11681460"/>
                <a:gd name="connsiteY180" fmla="*/ 2971800 h 4168140"/>
                <a:gd name="connsiteX181" fmla="*/ 7719060 w 11681460"/>
                <a:gd name="connsiteY181" fmla="*/ 2933700 h 4168140"/>
                <a:gd name="connsiteX182" fmla="*/ 7612380 w 11681460"/>
                <a:gd name="connsiteY182" fmla="*/ 2903220 h 4168140"/>
                <a:gd name="connsiteX183" fmla="*/ 7566660 w 11681460"/>
                <a:gd name="connsiteY183" fmla="*/ 2887980 h 4168140"/>
                <a:gd name="connsiteX184" fmla="*/ 7551420 w 11681460"/>
                <a:gd name="connsiteY184" fmla="*/ 2849880 h 4168140"/>
                <a:gd name="connsiteX185" fmla="*/ 7533640 w 11681460"/>
                <a:gd name="connsiteY185" fmla="*/ 2788920 h 4168140"/>
                <a:gd name="connsiteX186" fmla="*/ 7475220 w 11681460"/>
                <a:gd name="connsiteY186" fmla="*/ 2857500 h 4168140"/>
                <a:gd name="connsiteX187" fmla="*/ 7414260 w 11681460"/>
                <a:gd name="connsiteY187" fmla="*/ 2887980 h 4168140"/>
                <a:gd name="connsiteX188" fmla="*/ 7345680 w 11681460"/>
                <a:gd name="connsiteY188" fmla="*/ 2971800 h 4168140"/>
                <a:gd name="connsiteX189" fmla="*/ 7315200 w 11681460"/>
                <a:gd name="connsiteY189" fmla="*/ 2994660 h 4168140"/>
                <a:gd name="connsiteX190" fmla="*/ 7261860 w 11681460"/>
                <a:gd name="connsiteY190" fmla="*/ 3009900 h 4168140"/>
                <a:gd name="connsiteX191" fmla="*/ 7193280 w 11681460"/>
                <a:gd name="connsiteY191" fmla="*/ 3025140 h 4168140"/>
                <a:gd name="connsiteX192" fmla="*/ 7155180 w 11681460"/>
                <a:gd name="connsiteY192" fmla="*/ 3078480 h 4168140"/>
                <a:gd name="connsiteX193" fmla="*/ 7109460 w 11681460"/>
                <a:gd name="connsiteY193" fmla="*/ 3154680 h 4168140"/>
                <a:gd name="connsiteX194" fmla="*/ 7048500 w 11681460"/>
                <a:gd name="connsiteY194" fmla="*/ 3246120 h 4168140"/>
                <a:gd name="connsiteX195" fmla="*/ 6995160 w 11681460"/>
                <a:gd name="connsiteY195" fmla="*/ 3307080 h 4168140"/>
                <a:gd name="connsiteX196" fmla="*/ 6972300 w 11681460"/>
                <a:gd name="connsiteY196" fmla="*/ 3352800 h 4168140"/>
                <a:gd name="connsiteX197" fmla="*/ 6949440 w 11681460"/>
                <a:gd name="connsiteY197" fmla="*/ 3413760 h 4168140"/>
                <a:gd name="connsiteX198" fmla="*/ 6949440 w 11681460"/>
                <a:gd name="connsiteY198" fmla="*/ 3413760 h 4168140"/>
                <a:gd name="connsiteX199" fmla="*/ 6911340 w 11681460"/>
                <a:gd name="connsiteY199" fmla="*/ 3474720 h 4168140"/>
                <a:gd name="connsiteX200" fmla="*/ 6888480 w 11681460"/>
                <a:gd name="connsiteY200" fmla="*/ 3505200 h 4168140"/>
                <a:gd name="connsiteX201" fmla="*/ 6819900 w 11681460"/>
                <a:gd name="connsiteY201" fmla="*/ 3566160 h 4168140"/>
                <a:gd name="connsiteX202" fmla="*/ 6743700 w 11681460"/>
                <a:gd name="connsiteY202" fmla="*/ 3581400 h 4168140"/>
                <a:gd name="connsiteX203" fmla="*/ 6675120 w 11681460"/>
                <a:gd name="connsiteY203" fmla="*/ 3657600 h 4168140"/>
                <a:gd name="connsiteX204" fmla="*/ 6629400 w 11681460"/>
                <a:gd name="connsiteY204" fmla="*/ 3718560 h 4168140"/>
                <a:gd name="connsiteX205" fmla="*/ 6576060 w 11681460"/>
                <a:gd name="connsiteY205" fmla="*/ 3779520 h 4168140"/>
                <a:gd name="connsiteX206" fmla="*/ 6484620 w 11681460"/>
                <a:gd name="connsiteY206" fmla="*/ 3817620 h 4168140"/>
                <a:gd name="connsiteX207" fmla="*/ 6400800 w 11681460"/>
                <a:gd name="connsiteY207" fmla="*/ 3832860 h 4168140"/>
                <a:gd name="connsiteX208" fmla="*/ 6263640 w 11681460"/>
                <a:gd name="connsiteY208" fmla="*/ 3870960 h 4168140"/>
                <a:gd name="connsiteX209" fmla="*/ 6126480 w 11681460"/>
                <a:gd name="connsiteY209" fmla="*/ 3901440 h 4168140"/>
                <a:gd name="connsiteX210" fmla="*/ 6027420 w 11681460"/>
                <a:gd name="connsiteY210" fmla="*/ 3916680 h 4168140"/>
                <a:gd name="connsiteX211" fmla="*/ 5890260 w 11681460"/>
                <a:gd name="connsiteY211" fmla="*/ 3878580 h 4168140"/>
                <a:gd name="connsiteX212" fmla="*/ 5821680 w 11681460"/>
                <a:gd name="connsiteY212" fmla="*/ 3863340 h 4168140"/>
                <a:gd name="connsiteX213" fmla="*/ 5737860 w 11681460"/>
                <a:gd name="connsiteY213" fmla="*/ 3825240 h 4168140"/>
                <a:gd name="connsiteX214" fmla="*/ 5638800 w 11681460"/>
                <a:gd name="connsiteY214" fmla="*/ 3794760 h 4168140"/>
                <a:gd name="connsiteX215" fmla="*/ 5524500 w 11681460"/>
                <a:gd name="connsiteY215" fmla="*/ 3756660 h 4168140"/>
                <a:gd name="connsiteX216" fmla="*/ 5448300 w 11681460"/>
                <a:gd name="connsiteY216" fmla="*/ 3718560 h 4168140"/>
                <a:gd name="connsiteX217" fmla="*/ 5349240 w 11681460"/>
                <a:gd name="connsiteY217" fmla="*/ 3657600 h 4168140"/>
                <a:gd name="connsiteX218" fmla="*/ 5295900 w 11681460"/>
                <a:gd name="connsiteY218" fmla="*/ 3619500 h 4168140"/>
                <a:gd name="connsiteX219" fmla="*/ 5234940 w 11681460"/>
                <a:gd name="connsiteY219" fmla="*/ 3596640 h 4168140"/>
                <a:gd name="connsiteX220" fmla="*/ 5135880 w 11681460"/>
                <a:gd name="connsiteY220" fmla="*/ 3550920 h 4168140"/>
                <a:gd name="connsiteX221" fmla="*/ 5059680 w 11681460"/>
                <a:gd name="connsiteY221" fmla="*/ 3505200 h 4168140"/>
                <a:gd name="connsiteX222" fmla="*/ 5029200 w 11681460"/>
                <a:gd name="connsiteY222" fmla="*/ 3482340 h 4168140"/>
                <a:gd name="connsiteX223" fmla="*/ 4960620 w 11681460"/>
                <a:gd name="connsiteY223" fmla="*/ 3413760 h 4168140"/>
                <a:gd name="connsiteX224" fmla="*/ 4876800 w 11681460"/>
                <a:gd name="connsiteY224" fmla="*/ 3299460 h 4168140"/>
                <a:gd name="connsiteX225" fmla="*/ 4808220 w 11681460"/>
                <a:gd name="connsiteY225" fmla="*/ 3200400 h 4168140"/>
                <a:gd name="connsiteX226" fmla="*/ 4777740 w 11681460"/>
                <a:gd name="connsiteY226" fmla="*/ 3147060 h 4168140"/>
                <a:gd name="connsiteX227" fmla="*/ 4724400 w 11681460"/>
                <a:gd name="connsiteY227" fmla="*/ 3108960 h 4168140"/>
                <a:gd name="connsiteX228" fmla="*/ 4648200 w 11681460"/>
                <a:gd name="connsiteY228" fmla="*/ 3063240 h 4168140"/>
                <a:gd name="connsiteX229" fmla="*/ 4533900 w 11681460"/>
                <a:gd name="connsiteY229" fmla="*/ 2979420 h 4168140"/>
                <a:gd name="connsiteX230" fmla="*/ 4427220 w 11681460"/>
                <a:gd name="connsiteY230" fmla="*/ 2941320 h 4168140"/>
                <a:gd name="connsiteX231" fmla="*/ 4366260 w 11681460"/>
                <a:gd name="connsiteY231" fmla="*/ 2903220 h 4168140"/>
                <a:gd name="connsiteX232" fmla="*/ 4244340 w 11681460"/>
                <a:gd name="connsiteY232" fmla="*/ 2842260 h 4168140"/>
                <a:gd name="connsiteX233" fmla="*/ 4145280 w 11681460"/>
                <a:gd name="connsiteY233" fmla="*/ 2811780 h 4168140"/>
                <a:gd name="connsiteX234" fmla="*/ 4038600 w 11681460"/>
                <a:gd name="connsiteY234" fmla="*/ 2804160 h 4168140"/>
                <a:gd name="connsiteX235" fmla="*/ 3954780 w 11681460"/>
                <a:gd name="connsiteY235" fmla="*/ 2819400 h 4168140"/>
                <a:gd name="connsiteX236" fmla="*/ 3863340 w 11681460"/>
                <a:gd name="connsiteY236" fmla="*/ 2804160 h 4168140"/>
                <a:gd name="connsiteX237" fmla="*/ 3741420 w 11681460"/>
                <a:gd name="connsiteY237" fmla="*/ 2781300 h 4168140"/>
                <a:gd name="connsiteX238" fmla="*/ 3649980 w 11681460"/>
                <a:gd name="connsiteY238" fmla="*/ 2743200 h 4168140"/>
                <a:gd name="connsiteX239" fmla="*/ 3573780 w 11681460"/>
                <a:gd name="connsiteY239" fmla="*/ 2674620 h 4168140"/>
                <a:gd name="connsiteX240" fmla="*/ 3482340 w 11681460"/>
                <a:gd name="connsiteY240" fmla="*/ 2621280 h 4168140"/>
                <a:gd name="connsiteX241" fmla="*/ 3436620 w 11681460"/>
                <a:gd name="connsiteY241" fmla="*/ 2552700 h 4168140"/>
                <a:gd name="connsiteX242" fmla="*/ 3329940 w 11681460"/>
                <a:gd name="connsiteY242" fmla="*/ 2423160 h 4168140"/>
                <a:gd name="connsiteX243" fmla="*/ 3261360 w 11681460"/>
                <a:gd name="connsiteY243" fmla="*/ 2324100 h 4168140"/>
                <a:gd name="connsiteX244" fmla="*/ 3131820 w 11681460"/>
                <a:gd name="connsiteY244" fmla="*/ 2209800 h 4168140"/>
                <a:gd name="connsiteX245" fmla="*/ 3040380 w 11681460"/>
                <a:gd name="connsiteY245" fmla="*/ 2141220 h 4168140"/>
                <a:gd name="connsiteX246" fmla="*/ 2910840 w 11681460"/>
                <a:gd name="connsiteY246" fmla="*/ 2034540 h 4168140"/>
                <a:gd name="connsiteX247" fmla="*/ 2849880 w 11681460"/>
                <a:gd name="connsiteY247" fmla="*/ 1958340 h 4168140"/>
                <a:gd name="connsiteX248" fmla="*/ 2743200 w 11681460"/>
                <a:gd name="connsiteY248" fmla="*/ 1889760 h 4168140"/>
                <a:gd name="connsiteX249" fmla="*/ 2659380 w 11681460"/>
                <a:gd name="connsiteY249" fmla="*/ 1844040 h 4168140"/>
                <a:gd name="connsiteX250" fmla="*/ 2575560 w 11681460"/>
                <a:gd name="connsiteY250" fmla="*/ 1744980 h 4168140"/>
                <a:gd name="connsiteX251" fmla="*/ 2468880 w 11681460"/>
                <a:gd name="connsiteY251" fmla="*/ 1645920 h 4168140"/>
                <a:gd name="connsiteX252" fmla="*/ 2400300 w 11681460"/>
                <a:gd name="connsiteY252" fmla="*/ 1607820 h 4168140"/>
                <a:gd name="connsiteX253" fmla="*/ 2263140 w 11681460"/>
                <a:gd name="connsiteY253" fmla="*/ 1501140 h 4168140"/>
                <a:gd name="connsiteX254" fmla="*/ 2171700 w 11681460"/>
                <a:gd name="connsiteY254" fmla="*/ 1432560 h 4168140"/>
                <a:gd name="connsiteX255" fmla="*/ 2087880 w 11681460"/>
                <a:gd name="connsiteY255" fmla="*/ 1363980 h 4168140"/>
                <a:gd name="connsiteX256" fmla="*/ 1950720 w 11681460"/>
                <a:gd name="connsiteY256" fmla="*/ 1272540 h 4168140"/>
                <a:gd name="connsiteX257" fmla="*/ 1805940 w 11681460"/>
                <a:gd name="connsiteY257" fmla="*/ 1135380 h 4168140"/>
                <a:gd name="connsiteX258" fmla="*/ 1729740 w 11681460"/>
                <a:gd name="connsiteY258" fmla="*/ 1089660 h 4168140"/>
                <a:gd name="connsiteX259" fmla="*/ 1668780 w 11681460"/>
                <a:gd name="connsiteY259" fmla="*/ 1043940 h 4168140"/>
                <a:gd name="connsiteX260" fmla="*/ 1592580 w 11681460"/>
                <a:gd name="connsiteY260" fmla="*/ 990600 h 4168140"/>
                <a:gd name="connsiteX261" fmla="*/ 1470660 w 11681460"/>
                <a:gd name="connsiteY261" fmla="*/ 891540 h 4168140"/>
                <a:gd name="connsiteX262" fmla="*/ 1386840 w 11681460"/>
                <a:gd name="connsiteY262" fmla="*/ 845820 h 4168140"/>
                <a:gd name="connsiteX263" fmla="*/ 1318260 w 11681460"/>
                <a:gd name="connsiteY263" fmla="*/ 784860 h 4168140"/>
                <a:gd name="connsiteX264" fmla="*/ 1264920 w 11681460"/>
                <a:gd name="connsiteY264" fmla="*/ 723900 h 4168140"/>
                <a:gd name="connsiteX265" fmla="*/ 1181100 w 11681460"/>
                <a:gd name="connsiteY265" fmla="*/ 647700 h 4168140"/>
                <a:gd name="connsiteX266" fmla="*/ 1089660 w 11681460"/>
                <a:gd name="connsiteY266" fmla="*/ 624840 h 4168140"/>
                <a:gd name="connsiteX267" fmla="*/ 1021080 w 11681460"/>
                <a:gd name="connsiteY267" fmla="*/ 586740 h 4168140"/>
                <a:gd name="connsiteX268" fmla="*/ 937260 w 11681460"/>
                <a:gd name="connsiteY268" fmla="*/ 548640 h 4168140"/>
                <a:gd name="connsiteX269" fmla="*/ 830580 w 11681460"/>
                <a:gd name="connsiteY269" fmla="*/ 510540 h 4168140"/>
                <a:gd name="connsiteX270" fmla="*/ 754380 w 11681460"/>
                <a:gd name="connsiteY270" fmla="*/ 457200 h 4168140"/>
                <a:gd name="connsiteX271" fmla="*/ 708660 w 11681460"/>
                <a:gd name="connsiteY271" fmla="*/ 419100 h 4168140"/>
                <a:gd name="connsiteX272" fmla="*/ 609600 w 11681460"/>
                <a:gd name="connsiteY272" fmla="*/ 396240 h 4168140"/>
                <a:gd name="connsiteX273" fmla="*/ 548640 w 11681460"/>
                <a:gd name="connsiteY273" fmla="*/ 320040 h 4168140"/>
                <a:gd name="connsiteX274" fmla="*/ 510540 w 11681460"/>
                <a:gd name="connsiteY274" fmla="*/ 251460 h 4168140"/>
                <a:gd name="connsiteX275" fmla="*/ 464820 w 11681460"/>
                <a:gd name="connsiteY275" fmla="*/ 190500 h 4168140"/>
                <a:gd name="connsiteX276" fmla="*/ 411480 w 11681460"/>
                <a:gd name="connsiteY276" fmla="*/ 137160 h 4168140"/>
                <a:gd name="connsiteX277" fmla="*/ 373380 w 11681460"/>
                <a:gd name="connsiteY277" fmla="*/ 45720 h 4168140"/>
                <a:gd name="connsiteX278" fmla="*/ 342900 w 11681460"/>
                <a:gd name="connsiteY278" fmla="*/ 0 h 4168140"/>
                <a:gd name="connsiteX279" fmla="*/ 327660 w 11681460"/>
                <a:gd name="connsiteY279" fmla="*/ 60960 h 4168140"/>
                <a:gd name="connsiteX280" fmla="*/ 289560 w 11681460"/>
                <a:gd name="connsiteY280" fmla="*/ 91440 h 4168140"/>
                <a:gd name="connsiteX281" fmla="*/ 236220 w 11681460"/>
                <a:gd name="connsiteY281" fmla="*/ 114300 h 4168140"/>
                <a:gd name="connsiteX282" fmla="*/ 198120 w 11681460"/>
                <a:gd name="connsiteY282" fmla="*/ 175260 h 4168140"/>
                <a:gd name="connsiteX283" fmla="*/ 175260 w 11681460"/>
                <a:gd name="connsiteY283" fmla="*/ 228600 h 4168140"/>
                <a:gd name="connsiteX284" fmla="*/ 114300 w 11681460"/>
                <a:gd name="connsiteY284" fmla="*/ 236220 h 4168140"/>
                <a:gd name="connsiteX285" fmla="*/ 45720 w 11681460"/>
                <a:gd name="connsiteY285" fmla="*/ 251460 h 4168140"/>
                <a:gd name="connsiteX286" fmla="*/ 0 w 11681460"/>
                <a:gd name="connsiteY286" fmla="*/ 281940 h 4168140"/>
                <a:gd name="connsiteX287" fmla="*/ 68580 w 11681460"/>
                <a:gd name="connsiteY287" fmla="*/ 320040 h 4168140"/>
                <a:gd name="connsiteX0" fmla="*/ 68580 w 11681460"/>
                <a:gd name="connsiteY0" fmla="*/ 320040 h 4168140"/>
                <a:gd name="connsiteX1" fmla="*/ 121920 w 11681460"/>
                <a:gd name="connsiteY1" fmla="*/ 381000 h 4168140"/>
                <a:gd name="connsiteX2" fmla="*/ 198120 w 11681460"/>
                <a:gd name="connsiteY2" fmla="*/ 419100 h 4168140"/>
                <a:gd name="connsiteX3" fmla="*/ 320040 w 11681460"/>
                <a:gd name="connsiteY3" fmla="*/ 510540 h 4168140"/>
                <a:gd name="connsiteX4" fmla="*/ 411480 w 11681460"/>
                <a:gd name="connsiteY4" fmla="*/ 563880 h 4168140"/>
                <a:gd name="connsiteX5" fmla="*/ 472440 w 11681460"/>
                <a:gd name="connsiteY5" fmla="*/ 632460 h 4168140"/>
                <a:gd name="connsiteX6" fmla="*/ 601980 w 11681460"/>
                <a:gd name="connsiteY6" fmla="*/ 708660 h 4168140"/>
                <a:gd name="connsiteX7" fmla="*/ 739140 w 11681460"/>
                <a:gd name="connsiteY7" fmla="*/ 784860 h 4168140"/>
                <a:gd name="connsiteX8" fmla="*/ 861060 w 11681460"/>
                <a:gd name="connsiteY8" fmla="*/ 868680 h 4168140"/>
                <a:gd name="connsiteX9" fmla="*/ 944880 w 11681460"/>
                <a:gd name="connsiteY9" fmla="*/ 952500 h 4168140"/>
                <a:gd name="connsiteX10" fmla="*/ 1021080 w 11681460"/>
                <a:gd name="connsiteY10" fmla="*/ 1005840 h 4168140"/>
                <a:gd name="connsiteX11" fmla="*/ 1097280 w 11681460"/>
                <a:gd name="connsiteY11" fmla="*/ 1043940 h 4168140"/>
                <a:gd name="connsiteX12" fmla="*/ 1181100 w 11681460"/>
                <a:gd name="connsiteY12" fmla="*/ 1104900 h 4168140"/>
                <a:gd name="connsiteX13" fmla="*/ 1249680 w 11681460"/>
                <a:gd name="connsiteY13" fmla="*/ 1150620 h 4168140"/>
                <a:gd name="connsiteX14" fmla="*/ 1341120 w 11681460"/>
                <a:gd name="connsiteY14" fmla="*/ 1196340 h 4168140"/>
                <a:gd name="connsiteX15" fmla="*/ 1417320 w 11681460"/>
                <a:gd name="connsiteY15" fmla="*/ 1257300 h 4168140"/>
                <a:gd name="connsiteX16" fmla="*/ 1493520 w 11681460"/>
                <a:gd name="connsiteY16" fmla="*/ 1333500 h 4168140"/>
                <a:gd name="connsiteX17" fmla="*/ 1569720 w 11681460"/>
                <a:gd name="connsiteY17" fmla="*/ 1356360 h 4168140"/>
                <a:gd name="connsiteX18" fmla="*/ 1684020 w 11681460"/>
                <a:gd name="connsiteY18" fmla="*/ 1424940 h 4168140"/>
                <a:gd name="connsiteX19" fmla="*/ 1729740 w 11681460"/>
                <a:gd name="connsiteY19" fmla="*/ 1485900 h 4168140"/>
                <a:gd name="connsiteX20" fmla="*/ 1844040 w 11681460"/>
                <a:gd name="connsiteY20" fmla="*/ 1569720 h 4168140"/>
                <a:gd name="connsiteX21" fmla="*/ 1935480 w 11681460"/>
                <a:gd name="connsiteY21" fmla="*/ 1615440 h 4168140"/>
                <a:gd name="connsiteX22" fmla="*/ 2049780 w 11681460"/>
                <a:gd name="connsiteY22" fmla="*/ 1691640 h 4168140"/>
                <a:gd name="connsiteX23" fmla="*/ 2133600 w 11681460"/>
                <a:gd name="connsiteY23" fmla="*/ 1729740 h 4168140"/>
                <a:gd name="connsiteX24" fmla="*/ 2202180 w 11681460"/>
                <a:gd name="connsiteY24" fmla="*/ 1805940 h 4168140"/>
                <a:gd name="connsiteX25" fmla="*/ 2255520 w 11681460"/>
                <a:gd name="connsiteY25" fmla="*/ 1821180 h 4168140"/>
                <a:gd name="connsiteX26" fmla="*/ 2316480 w 11681460"/>
                <a:gd name="connsiteY26" fmla="*/ 1866900 h 4168140"/>
                <a:gd name="connsiteX27" fmla="*/ 2423160 w 11681460"/>
                <a:gd name="connsiteY27" fmla="*/ 2004060 h 4168140"/>
                <a:gd name="connsiteX28" fmla="*/ 2476500 w 11681460"/>
                <a:gd name="connsiteY28" fmla="*/ 2087880 h 4168140"/>
                <a:gd name="connsiteX29" fmla="*/ 2567940 w 11681460"/>
                <a:gd name="connsiteY29" fmla="*/ 2148840 h 4168140"/>
                <a:gd name="connsiteX30" fmla="*/ 2682240 w 11681460"/>
                <a:gd name="connsiteY30" fmla="*/ 2186940 h 4168140"/>
                <a:gd name="connsiteX31" fmla="*/ 2743200 w 11681460"/>
                <a:gd name="connsiteY31" fmla="*/ 2209800 h 4168140"/>
                <a:gd name="connsiteX32" fmla="*/ 2811780 w 11681460"/>
                <a:gd name="connsiteY32" fmla="*/ 2247900 h 4168140"/>
                <a:gd name="connsiteX33" fmla="*/ 2887980 w 11681460"/>
                <a:gd name="connsiteY33" fmla="*/ 2301240 h 4168140"/>
                <a:gd name="connsiteX34" fmla="*/ 2979420 w 11681460"/>
                <a:gd name="connsiteY34" fmla="*/ 2385060 h 4168140"/>
                <a:gd name="connsiteX35" fmla="*/ 3055620 w 11681460"/>
                <a:gd name="connsiteY35" fmla="*/ 2461260 h 4168140"/>
                <a:gd name="connsiteX36" fmla="*/ 3139440 w 11681460"/>
                <a:gd name="connsiteY36" fmla="*/ 2537460 h 4168140"/>
                <a:gd name="connsiteX37" fmla="*/ 3261360 w 11681460"/>
                <a:gd name="connsiteY37" fmla="*/ 2628900 h 4168140"/>
                <a:gd name="connsiteX38" fmla="*/ 3345180 w 11681460"/>
                <a:gd name="connsiteY38" fmla="*/ 2720340 h 4168140"/>
                <a:gd name="connsiteX39" fmla="*/ 3444240 w 11681460"/>
                <a:gd name="connsiteY39" fmla="*/ 2796540 h 4168140"/>
                <a:gd name="connsiteX40" fmla="*/ 3558540 w 11681460"/>
                <a:gd name="connsiteY40" fmla="*/ 2872740 h 4168140"/>
                <a:gd name="connsiteX41" fmla="*/ 3619500 w 11681460"/>
                <a:gd name="connsiteY41" fmla="*/ 2979420 h 4168140"/>
                <a:gd name="connsiteX42" fmla="*/ 3619500 w 11681460"/>
                <a:gd name="connsiteY42" fmla="*/ 2979420 h 4168140"/>
                <a:gd name="connsiteX43" fmla="*/ 3649980 w 11681460"/>
                <a:gd name="connsiteY43" fmla="*/ 3048000 h 4168140"/>
                <a:gd name="connsiteX44" fmla="*/ 3703320 w 11681460"/>
                <a:gd name="connsiteY44" fmla="*/ 3086100 h 4168140"/>
                <a:gd name="connsiteX45" fmla="*/ 3764280 w 11681460"/>
                <a:gd name="connsiteY45" fmla="*/ 3063240 h 4168140"/>
                <a:gd name="connsiteX46" fmla="*/ 3848100 w 11681460"/>
                <a:gd name="connsiteY46" fmla="*/ 3025140 h 4168140"/>
                <a:gd name="connsiteX47" fmla="*/ 3916680 w 11681460"/>
                <a:gd name="connsiteY47" fmla="*/ 3032760 h 4168140"/>
                <a:gd name="connsiteX48" fmla="*/ 4030980 w 11681460"/>
                <a:gd name="connsiteY48" fmla="*/ 3063240 h 4168140"/>
                <a:gd name="connsiteX49" fmla="*/ 4137660 w 11681460"/>
                <a:gd name="connsiteY49" fmla="*/ 3101340 h 4168140"/>
                <a:gd name="connsiteX50" fmla="*/ 4259580 w 11681460"/>
                <a:gd name="connsiteY50" fmla="*/ 3147060 h 4168140"/>
                <a:gd name="connsiteX51" fmla="*/ 4381500 w 11681460"/>
                <a:gd name="connsiteY51" fmla="*/ 3192780 h 4168140"/>
                <a:gd name="connsiteX52" fmla="*/ 4526280 w 11681460"/>
                <a:gd name="connsiteY52" fmla="*/ 3276600 h 4168140"/>
                <a:gd name="connsiteX53" fmla="*/ 4587240 w 11681460"/>
                <a:gd name="connsiteY53" fmla="*/ 3299460 h 4168140"/>
                <a:gd name="connsiteX54" fmla="*/ 4610100 w 11681460"/>
                <a:gd name="connsiteY54" fmla="*/ 3352800 h 4168140"/>
                <a:gd name="connsiteX55" fmla="*/ 4648200 w 11681460"/>
                <a:gd name="connsiteY55" fmla="*/ 3436620 h 4168140"/>
                <a:gd name="connsiteX56" fmla="*/ 4671060 w 11681460"/>
                <a:gd name="connsiteY56" fmla="*/ 3520440 h 4168140"/>
                <a:gd name="connsiteX57" fmla="*/ 4678680 w 11681460"/>
                <a:gd name="connsiteY57" fmla="*/ 3589020 h 4168140"/>
                <a:gd name="connsiteX58" fmla="*/ 4686300 w 11681460"/>
                <a:gd name="connsiteY58" fmla="*/ 3649980 h 4168140"/>
                <a:gd name="connsiteX59" fmla="*/ 4724400 w 11681460"/>
                <a:gd name="connsiteY59" fmla="*/ 3680460 h 4168140"/>
                <a:gd name="connsiteX60" fmla="*/ 4785360 w 11681460"/>
                <a:gd name="connsiteY60" fmla="*/ 3672840 h 4168140"/>
                <a:gd name="connsiteX61" fmla="*/ 4869180 w 11681460"/>
                <a:gd name="connsiteY61" fmla="*/ 3703320 h 4168140"/>
                <a:gd name="connsiteX62" fmla="*/ 4914900 w 11681460"/>
                <a:gd name="connsiteY62" fmla="*/ 3756660 h 4168140"/>
                <a:gd name="connsiteX63" fmla="*/ 5105400 w 11681460"/>
                <a:gd name="connsiteY63" fmla="*/ 3832860 h 4168140"/>
                <a:gd name="connsiteX64" fmla="*/ 5173980 w 11681460"/>
                <a:gd name="connsiteY64" fmla="*/ 3886200 h 4168140"/>
                <a:gd name="connsiteX65" fmla="*/ 5242560 w 11681460"/>
                <a:gd name="connsiteY65" fmla="*/ 3924300 h 4168140"/>
                <a:gd name="connsiteX66" fmla="*/ 5364480 w 11681460"/>
                <a:gd name="connsiteY66" fmla="*/ 3962400 h 4168140"/>
                <a:gd name="connsiteX67" fmla="*/ 5516880 w 11681460"/>
                <a:gd name="connsiteY67" fmla="*/ 4046220 h 4168140"/>
                <a:gd name="connsiteX68" fmla="*/ 5585460 w 11681460"/>
                <a:gd name="connsiteY68" fmla="*/ 4099560 h 4168140"/>
                <a:gd name="connsiteX69" fmla="*/ 5661660 w 11681460"/>
                <a:gd name="connsiteY69" fmla="*/ 4122420 h 4168140"/>
                <a:gd name="connsiteX70" fmla="*/ 5745480 w 11681460"/>
                <a:gd name="connsiteY70" fmla="*/ 4130040 h 4168140"/>
                <a:gd name="connsiteX71" fmla="*/ 5836920 w 11681460"/>
                <a:gd name="connsiteY71" fmla="*/ 4130040 h 4168140"/>
                <a:gd name="connsiteX72" fmla="*/ 5951220 w 11681460"/>
                <a:gd name="connsiteY72" fmla="*/ 4145280 h 4168140"/>
                <a:gd name="connsiteX73" fmla="*/ 6035040 w 11681460"/>
                <a:gd name="connsiteY73" fmla="*/ 4168140 h 4168140"/>
                <a:gd name="connsiteX74" fmla="*/ 6149340 w 11681460"/>
                <a:gd name="connsiteY74" fmla="*/ 4137660 h 4168140"/>
                <a:gd name="connsiteX75" fmla="*/ 6286500 w 11681460"/>
                <a:gd name="connsiteY75" fmla="*/ 4114800 h 4168140"/>
                <a:gd name="connsiteX76" fmla="*/ 6393180 w 11681460"/>
                <a:gd name="connsiteY76" fmla="*/ 4053840 h 4168140"/>
                <a:gd name="connsiteX77" fmla="*/ 6484620 w 11681460"/>
                <a:gd name="connsiteY77" fmla="*/ 4038600 h 4168140"/>
                <a:gd name="connsiteX78" fmla="*/ 6583680 w 11681460"/>
                <a:gd name="connsiteY78" fmla="*/ 3970020 h 4168140"/>
                <a:gd name="connsiteX79" fmla="*/ 6697980 w 11681460"/>
                <a:gd name="connsiteY79" fmla="*/ 3886200 h 4168140"/>
                <a:gd name="connsiteX80" fmla="*/ 6728460 w 11681460"/>
                <a:gd name="connsiteY80" fmla="*/ 3817620 h 4168140"/>
                <a:gd name="connsiteX81" fmla="*/ 6842760 w 11681460"/>
                <a:gd name="connsiteY81" fmla="*/ 3733800 h 4168140"/>
                <a:gd name="connsiteX82" fmla="*/ 6972300 w 11681460"/>
                <a:gd name="connsiteY82" fmla="*/ 3642360 h 4168140"/>
                <a:gd name="connsiteX83" fmla="*/ 7078980 w 11681460"/>
                <a:gd name="connsiteY83" fmla="*/ 3528060 h 4168140"/>
                <a:gd name="connsiteX84" fmla="*/ 7139940 w 11681460"/>
                <a:gd name="connsiteY84" fmla="*/ 3444240 h 4168140"/>
                <a:gd name="connsiteX85" fmla="*/ 7269480 w 11681460"/>
                <a:gd name="connsiteY85" fmla="*/ 3284220 h 4168140"/>
                <a:gd name="connsiteX86" fmla="*/ 7330440 w 11681460"/>
                <a:gd name="connsiteY86" fmla="*/ 3185160 h 4168140"/>
                <a:gd name="connsiteX87" fmla="*/ 7376160 w 11681460"/>
                <a:gd name="connsiteY87" fmla="*/ 3116580 h 4168140"/>
                <a:gd name="connsiteX88" fmla="*/ 7444740 w 11681460"/>
                <a:gd name="connsiteY88" fmla="*/ 3093720 h 4168140"/>
                <a:gd name="connsiteX89" fmla="*/ 7513320 w 11681460"/>
                <a:gd name="connsiteY89" fmla="*/ 3101340 h 4168140"/>
                <a:gd name="connsiteX90" fmla="*/ 7574280 w 11681460"/>
                <a:gd name="connsiteY90" fmla="*/ 3078480 h 4168140"/>
                <a:gd name="connsiteX91" fmla="*/ 7726680 w 11681460"/>
                <a:gd name="connsiteY91" fmla="*/ 3108960 h 4168140"/>
                <a:gd name="connsiteX92" fmla="*/ 7833360 w 11681460"/>
                <a:gd name="connsiteY92" fmla="*/ 3162300 h 4168140"/>
                <a:gd name="connsiteX93" fmla="*/ 7962900 w 11681460"/>
                <a:gd name="connsiteY93" fmla="*/ 3192780 h 4168140"/>
                <a:gd name="connsiteX94" fmla="*/ 8161020 w 11681460"/>
                <a:gd name="connsiteY94" fmla="*/ 3268980 h 4168140"/>
                <a:gd name="connsiteX95" fmla="*/ 8290560 w 11681460"/>
                <a:gd name="connsiteY95" fmla="*/ 3337560 h 4168140"/>
                <a:gd name="connsiteX96" fmla="*/ 8382000 w 11681460"/>
                <a:gd name="connsiteY96" fmla="*/ 3360420 h 4168140"/>
                <a:gd name="connsiteX97" fmla="*/ 8458200 w 11681460"/>
                <a:gd name="connsiteY97" fmla="*/ 3398520 h 4168140"/>
                <a:gd name="connsiteX98" fmla="*/ 8595360 w 11681460"/>
                <a:gd name="connsiteY98" fmla="*/ 3512820 h 4168140"/>
                <a:gd name="connsiteX99" fmla="*/ 8641080 w 11681460"/>
                <a:gd name="connsiteY99" fmla="*/ 3566160 h 4168140"/>
                <a:gd name="connsiteX100" fmla="*/ 8702040 w 11681460"/>
                <a:gd name="connsiteY100" fmla="*/ 3604260 h 4168140"/>
                <a:gd name="connsiteX101" fmla="*/ 8763000 w 11681460"/>
                <a:gd name="connsiteY101" fmla="*/ 3634740 h 4168140"/>
                <a:gd name="connsiteX102" fmla="*/ 8854440 w 11681460"/>
                <a:gd name="connsiteY102" fmla="*/ 3627120 h 4168140"/>
                <a:gd name="connsiteX103" fmla="*/ 8968740 w 11681460"/>
                <a:gd name="connsiteY103" fmla="*/ 3619500 h 4168140"/>
                <a:gd name="connsiteX104" fmla="*/ 9060180 w 11681460"/>
                <a:gd name="connsiteY104" fmla="*/ 3642360 h 4168140"/>
                <a:gd name="connsiteX105" fmla="*/ 9151620 w 11681460"/>
                <a:gd name="connsiteY105" fmla="*/ 3657600 h 4168140"/>
                <a:gd name="connsiteX106" fmla="*/ 9227820 w 11681460"/>
                <a:gd name="connsiteY106" fmla="*/ 3642360 h 4168140"/>
                <a:gd name="connsiteX107" fmla="*/ 9311640 w 11681460"/>
                <a:gd name="connsiteY107" fmla="*/ 3611880 h 4168140"/>
                <a:gd name="connsiteX108" fmla="*/ 9433560 w 11681460"/>
                <a:gd name="connsiteY108" fmla="*/ 3589020 h 4168140"/>
                <a:gd name="connsiteX109" fmla="*/ 9509760 w 11681460"/>
                <a:gd name="connsiteY109" fmla="*/ 3528060 h 4168140"/>
                <a:gd name="connsiteX110" fmla="*/ 9646920 w 11681460"/>
                <a:gd name="connsiteY110" fmla="*/ 3489960 h 4168140"/>
                <a:gd name="connsiteX111" fmla="*/ 9784080 w 11681460"/>
                <a:gd name="connsiteY111" fmla="*/ 3444240 h 4168140"/>
                <a:gd name="connsiteX112" fmla="*/ 9860280 w 11681460"/>
                <a:gd name="connsiteY112" fmla="*/ 3383280 h 4168140"/>
                <a:gd name="connsiteX113" fmla="*/ 9921240 w 11681460"/>
                <a:gd name="connsiteY113" fmla="*/ 3314700 h 4168140"/>
                <a:gd name="connsiteX114" fmla="*/ 9997440 w 11681460"/>
                <a:gd name="connsiteY114" fmla="*/ 3208020 h 4168140"/>
                <a:gd name="connsiteX115" fmla="*/ 10043160 w 11681460"/>
                <a:gd name="connsiteY115" fmla="*/ 3101340 h 4168140"/>
                <a:gd name="connsiteX116" fmla="*/ 10104120 w 11681460"/>
                <a:gd name="connsiteY116" fmla="*/ 3017520 h 4168140"/>
                <a:gd name="connsiteX117" fmla="*/ 10157460 w 11681460"/>
                <a:gd name="connsiteY117" fmla="*/ 2933700 h 4168140"/>
                <a:gd name="connsiteX118" fmla="*/ 10218420 w 11681460"/>
                <a:gd name="connsiteY118" fmla="*/ 2849880 h 4168140"/>
                <a:gd name="connsiteX119" fmla="*/ 10294620 w 11681460"/>
                <a:gd name="connsiteY119" fmla="*/ 2735580 h 4168140"/>
                <a:gd name="connsiteX120" fmla="*/ 10347960 w 11681460"/>
                <a:gd name="connsiteY120" fmla="*/ 2621280 h 4168140"/>
                <a:gd name="connsiteX121" fmla="*/ 10431780 w 11681460"/>
                <a:gd name="connsiteY121" fmla="*/ 2499360 h 4168140"/>
                <a:gd name="connsiteX122" fmla="*/ 10500360 w 11681460"/>
                <a:gd name="connsiteY122" fmla="*/ 2354580 h 4168140"/>
                <a:gd name="connsiteX123" fmla="*/ 10553700 w 11681460"/>
                <a:gd name="connsiteY123" fmla="*/ 2263140 h 4168140"/>
                <a:gd name="connsiteX124" fmla="*/ 10584180 w 11681460"/>
                <a:gd name="connsiteY124" fmla="*/ 2194560 h 4168140"/>
                <a:gd name="connsiteX125" fmla="*/ 10614660 w 11681460"/>
                <a:gd name="connsiteY125" fmla="*/ 2118360 h 4168140"/>
                <a:gd name="connsiteX126" fmla="*/ 10675620 w 11681460"/>
                <a:gd name="connsiteY126" fmla="*/ 2049780 h 4168140"/>
                <a:gd name="connsiteX127" fmla="*/ 10690860 w 11681460"/>
                <a:gd name="connsiteY127" fmla="*/ 1988820 h 4168140"/>
                <a:gd name="connsiteX128" fmla="*/ 10713720 w 11681460"/>
                <a:gd name="connsiteY128" fmla="*/ 1927860 h 4168140"/>
                <a:gd name="connsiteX129" fmla="*/ 10767060 w 11681460"/>
                <a:gd name="connsiteY129" fmla="*/ 1859280 h 4168140"/>
                <a:gd name="connsiteX130" fmla="*/ 10873740 w 11681460"/>
                <a:gd name="connsiteY130" fmla="*/ 1828800 h 4168140"/>
                <a:gd name="connsiteX131" fmla="*/ 11079480 w 11681460"/>
                <a:gd name="connsiteY131" fmla="*/ 1767840 h 4168140"/>
                <a:gd name="connsiteX132" fmla="*/ 11247120 w 11681460"/>
                <a:gd name="connsiteY132" fmla="*/ 1684020 h 4168140"/>
                <a:gd name="connsiteX133" fmla="*/ 11414760 w 11681460"/>
                <a:gd name="connsiteY133" fmla="*/ 1638300 h 4168140"/>
                <a:gd name="connsiteX134" fmla="*/ 11490960 w 11681460"/>
                <a:gd name="connsiteY134" fmla="*/ 1577340 h 4168140"/>
                <a:gd name="connsiteX135" fmla="*/ 11635740 w 11681460"/>
                <a:gd name="connsiteY135" fmla="*/ 1508760 h 4168140"/>
                <a:gd name="connsiteX136" fmla="*/ 11681460 w 11681460"/>
                <a:gd name="connsiteY136" fmla="*/ 1417320 h 4168140"/>
                <a:gd name="connsiteX137" fmla="*/ 11620500 w 11681460"/>
                <a:gd name="connsiteY137" fmla="*/ 1417320 h 4168140"/>
                <a:gd name="connsiteX138" fmla="*/ 11567160 w 11681460"/>
                <a:gd name="connsiteY138" fmla="*/ 1379220 h 4168140"/>
                <a:gd name="connsiteX139" fmla="*/ 11498580 w 11681460"/>
                <a:gd name="connsiteY139" fmla="*/ 1318260 h 4168140"/>
                <a:gd name="connsiteX140" fmla="*/ 11468100 w 11681460"/>
                <a:gd name="connsiteY140" fmla="*/ 1280160 h 4168140"/>
                <a:gd name="connsiteX141" fmla="*/ 11430000 w 11681460"/>
                <a:gd name="connsiteY141" fmla="*/ 1216660 h 4168140"/>
                <a:gd name="connsiteX142" fmla="*/ 11363960 w 11681460"/>
                <a:gd name="connsiteY142" fmla="*/ 1267460 h 4168140"/>
                <a:gd name="connsiteX143" fmla="*/ 11353800 w 11681460"/>
                <a:gd name="connsiteY143" fmla="*/ 1356360 h 4168140"/>
                <a:gd name="connsiteX144" fmla="*/ 11224260 w 11681460"/>
                <a:gd name="connsiteY144" fmla="*/ 1417320 h 4168140"/>
                <a:gd name="connsiteX145" fmla="*/ 11109960 w 11681460"/>
                <a:gd name="connsiteY145" fmla="*/ 1463040 h 4168140"/>
                <a:gd name="connsiteX146" fmla="*/ 10911840 w 11681460"/>
                <a:gd name="connsiteY146" fmla="*/ 1524000 h 4168140"/>
                <a:gd name="connsiteX147" fmla="*/ 10774680 w 11681460"/>
                <a:gd name="connsiteY147" fmla="*/ 1546860 h 4168140"/>
                <a:gd name="connsiteX148" fmla="*/ 10675620 w 11681460"/>
                <a:gd name="connsiteY148" fmla="*/ 1615440 h 4168140"/>
                <a:gd name="connsiteX149" fmla="*/ 10568940 w 11681460"/>
                <a:gd name="connsiteY149" fmla="*/ 1676400 h 4168140"/>
                <a:gd name="connsiteX150" fmla="*/ 10485120 w 11681460"/>
                <a:gd name="connsiteY150" fmla="*/ 1760220 h 4168140"/>
                <a:gd name="connsiteX151" fmla="*/ 10454640 w 11681460"/>
                <a:gd name="connsiteY151" fmla="*/ 1836420 h 4168140"/>
                <a:gd name="connsiteX152" fmla="*/ 10416540 w 11681460"/>
                <a:gd name="connsiteY152" fmla="*/ 1927860 h 4168140"/>
                <a:gd name="connsiteX153" fmla="*/ 10401300 w 11681460"/>
                <a:gd name="connsiteY153" fmla="*/ 2004060 h 4168140"/>
                <a:gd name="connsiteX154" fmla="*/ 10363200 w 11681460"/>
                <a:gd name="connsiteY154" fmla="*/ 2095500 h 4168140"/>
                <a:gd name="connsiteX155" fmla="*/ 10317480 w 11681460"/>
                <a:gd name="connsiteY155" fmla="*/ 2225040 h 4168140"/>
                <a:gd name="connsiteX156" fmla="*/ 10287000 w 11681460"/>
                <a:gd name="connsiteY156" fmla="*/ 2346960 h 4168140"/>
                <a:gd name="connsiteX157" fmla="*/ 10218420 w 11681460"/>
                <a:gd name="connsiteY157" fmla="*/ 2499360 h 4168140"/>
                <a:gd name="connsiteX158" fmla="*/ 10134600 w 11681460"/>
                <a:gd name="connsiteY158" fmla="*/ 2621280 h 4168140"/>
                <a:gd name="connsiteX159" fmla="*/ 10043160 w 11681460"/>
                <a:gd name="connsiteY159" fmla="*/ 2735580 h 4168140"/>
                <a:gd name="connsiteX160" fmla="*/ 9974580 w 11681460"/>
                <a:gd name="connsiteY160" fmla="*/ 2857500 h 4168140"/>
                <a:gd name="connsiteX161" fmla="*/ 9906000 w 11681460"/>
                <a:gd name="connsiteY161" fmla="*/ 2941320 h 4168140"/>
                <a:gd name="connsiteX162" fmla="*/ 9860280 w 11681460"/>
                <a:gd name="connsiteY162" fmla="*/ 3032760 h 4168140"/>
                <a:gd name="connsiteX163" fmla="*/ 9806940 w 11681460"/>
                <a:gd name="connsiteY163" fmla="*/ 3116580 h 4168140"/>
                <a:gd name="connsiteX164" fmla="*/ 9715500 w 11681460"/>
                <a:gd name="connsiteY164" fmla="*/ 3208020 h 4168140"/>
                <a:gd name="connsiteX165" fmla="*/ 9616440 w 11681460"/>
                <a:gd name="connsiteY165" fmla="*/ 3261360 h 4168140"/>
                <a:gd name="connsiteX166" fmla="*/ 9532620 w 11681460"/>
                <a:gd name="connsiteY166" fmla="*/ 3329940 h 4168140"/>
                <a:gd name="connsiteX167" fmla="*/ 9471660 w 11681460"/>
                <a:gd name="connsiteY167" fmla="*/ 3375660 h 4168140"/>
                <a:gd name="connsiteX168" fmla="*/ 9410700 w 11681460"/>
                <a:gd name="connsiteY168" fmla="*/ 3429000 h 4168140"/>
                <a:gd name="connsiteX169" fmla="*/ 9288780 w 11681460"/>
                <a:gd name="connsiteY169" fmla="*/ 3436620 h 4168140"/>
                <a:gd name="connsiteX170" fmla="*/ 9166860 w 11681460"/>
                <a:gd name="connsiteY170" fmla="*/ 3444240 h 4168140"/>
                <a:gd name="connsiteX171" fmla="*/ 9029700 w 11681460"/>
                <a:gd name="connsiteY171" fmla="*/ 3413760 h 4168140"/>
                <a:gd name="connsiteX172" fmla="*/ 8823960 w 11681460"/>
                <a:gd name="connsiteY172" fmla="*/ 3360420 h 4168140"/>
                <a:gd name="connsiteX173" fmla="*/ 8679180 w 11681460"/>
                <a:gd name="connsiteY173" fmla="*/ 3329940 h 4168140"/>
                <a:gd name="connsiteX174" fmla="*/ 8572500 w 11681460"/>
                <a:gd name="connsiteY174" fmla="*/ 3276600 h 4168140"/>
                <a:gd name="connsiteX175" fmla="*/ 8465820 w 11681460"/>
                <a:gd name="connsiteY175" fmla="*/ 3215640 h 4168140"/>
                <a:gd name="connsiteX176" fmla="*/ 8321040 w 11681460"/>
                <a:gd name="connsiteY176" fmla="*/ 3177540 h 4168140"/>
                <a:gd name="connsiteX177" fmla="*/ 8199120 w 11681460"/>
                <a:gd name="connsiteY177" fmla="*/ 3131820 h 4168140"/>
                <a:gd name="connsiteX178" fmla="*/ 8069580 w 11681460"/>
                <a:gd name="connsiteY178" fmla="*/ 3078480 h 4168140"/>
                <a:gd name="connsiteX179" fmla="*/ 7917180 w 11681460"/>
                <a:gd name="connsiteY179" fmla="*/ 2994660 h 4168140"/>
                <a:gd name="connsiteX180" fmla="*/ 7787640 w 11681460"/>
                <a:gd name="connsiteY180" fmla="*/ 2971800 h 4168140"/>
                <a:gd name="connsiteX181" fmla="*/ 7719060 w 11681460"/>
                <a:gd name="connsiteY181" fmla="*/ 2933700 h 4168140"/>
                <a:gd name="connsiteX182" fmla="*/ 7612380 w 11681460"/>
                <a:gd name="connsiteY182" fmla="*/ 2903220 h 4168140"/>
                <a:gd name="connsiteX183" fmla="*/ 7566660 w 11681460"/>
                <a:gd name="connsiteY183" fmla="*/ 2887980 h 4168140"/>
                <a:gd name="connsiteX184" fmla="*/ 7551420 w 11681460"/>
                <a:gd name="connsiteY184" fmla="*/ 2849880 h 4168140"/>
                <a:gd name="connsiteX185" fmla="*/ 7533640 w 11681460"/>
                <a:gd name="connsiteY185" fmla="*/ 2788920 h 4168140"/>
                <a:gd name="connsiteX186" fmla="*/ 7475220 w 11681460"/>
                <a:gd name="connsiteY186" fmla="*/ 2857500 h 4168140"/>
                <a:gd name="connsiteX187" fmla="*/ 7414260 w 11681460"/>
                <a:gd name="connsiteY187" fmla="*/ 2887980 h 4168140"/>
                <a:gd name="connsiteX188" fmla="*/ 7345680 w 11681460"/>
                <a:gd name="connsiteY188" fmla="*/ 2971800 h 4168140"/>
                <a:gd name="connsiteX189" fmla="*/ 7315200 w 11681460"/>
                <a:gd name="connsiteY189" fmla="*/ 2994660 h 4168140"/>
                <a:gd name="connsiteX190" fmla="*/ 7261860 w 11681460"/>
                <a:gd name="connsiteY190" fmla="*/ 3009900 h 4168140"/>
                <a:gd name="connsiteX191" fmla="*/ 7193280 w 11681460"/>
                <a:gd name="connsiteY191" fmla="*/ 3025140 h 4168140"/>
                <a:gd name="connsiteX192" fmla="*/ 7155180 w 11681460"/>
                <a:gd name="connsiteY192" fmla="*/ 3078480 h 4168140"/>
                <a:gd name="connsiteX193" fmla="*/ 7109460 w 11681460"/>
                <a:gd name="connsiteY193" fmla="*/ 3154680 h 4168140"/>
                <a:gd name="connsiteX194" fmla="*/ 7048500 w 11681460"/>
                <a:gd name="connsiteY194" fmla="*/ 3246120 h 4168140"/>
                <a:gd name="connsiteX195" fmla="*/ 6995160 w 11681460"/>
                <a:gd name="connsiteY195" fmla="*/ 3307080 h 4168140"/>
                <a:gd name="connsiteX196" fmla="*/ 6972300 w 11681460"/>
                <a:gd name="connsiteY196" fmla="*/ 3352800 h 4168140"/>
                <a:gd name="connsiteX197" fmla="*/ 6949440 w 11681460"/>
                <a:gd name="connsiteY197" fmla="*/ 3413760 h 4168140"/>
                <a:gd name="connsiteX198" fmla="*/ 6949440 w 11681460"/>
                <a:gd name="connsiteY198" fmla="*/ 3413760 h 4168140"/>
                <a:gd name="connsiteX199" fmla="*/ 6911340 w 11681460"/>
                <a:gd name="connsiteY199" fmla="*/ 3474720 h 4168140"/>
                <a:gd name="connsiteX200" fmla="*/ 6888480 w 11681460"/>
                <a:gd name="connsiteY200" fmla="*/ 3505200 h 4168140"/>
                <a:gd name="connsiteX201" fmla="*/ 6819900 w 11681460"/>
                <a:gd name="connsiteY201" fmla="*/ 3566160 h 4168140"/>
                <a:gd name="connsiteX202" fmla="*/ 6743700 w 11681460"/>
                <a:gd name="connsiteY202" fmla="*/ 3581400 h 4168140"/>
                <a:gd name="connsiteX203" fmla="*/ 6675120 w 11681460"/>
                <a:gd name="connsiteY203" fmla="*/ 3657600 h 4168140"/>
                <a:gd name="connsiteX204" fmla="*/ 6629400 w 11681460"/>
                <a:gd name="connsiteY204" fmla="*/ 3718560 h 4168140"/>
                <a:gd name="connsiteX205" fmla="*/ 6576060 w 11681460"/>
                <a:gd name="connsiteY205" fmla="*/ 3779520 h 4168140"/>
                <a:gd name="connsiteX206" fmla="*/ 6484620 w 11681460"/>
                <a:gd name="connsiteY206" fmla="*/ 3817620 h 4168140"/>
                <a:gd name="connsiteX207" fmla="*/ 6400800 w 11681460"/>
                <a:gd name="connsiteY207" fmla="*/ 3832860 h 4168140"/>
                <a:gd name="connsiteX208" fmla="*/ 6263640 w 11681460"/>
                <a:gd name="connsiteY208" fmla="*/ 3870960 h 4168140"/>
                <a:gd name="connsiteX209" fmla="*/ 6126480 w 11681460"/>
                <a:gd name="connsiteY209" fmla="*/ 3901440 h 4168140"/>
                <a:gd name="connsiteX210" fmla="*/ 6027420 w 11681460"/>
                <a:gd name="connsiteY210" fmla="*/ 3916680 h 4168140"/>
                <a:gd name="connsiteX211" fmla="*/ 5890260 w 11681460"/>
                <a:gd name="connsiteY211" fmla="*/ 3878580 h 4168140"/>
                <a:gd name="connsiteX212" fmla="*/ 5821680 w 11681460"/>
                <a:gd name="connsiteY212" fmla="*/ 3863340 h 4168140"/>
                <a:gd name="connsiteX213" fmla="*/ 5737860 w 11681460"/>
                <a:gd name="connsiteY213" fmla="*/ 3825240 h 4168140"/>
                <a:gd name="connsiteX214" fmla="*/ 5638800 w 11681460"/>
                <a:gd name="connsiteY214" fmla="*/ 3794760 h 4168140"/>
                <a:gd name="connsiteX215" fmla="*/ 5524500 w 11681460"/>
                <a:gd name="connsiteY215" fmla="*/ 3756660 h 4168140"/>
                <a:gd name="connsiteX216" fmla="*/ 5448300 w 11681460"/>
                <a:gd name="connsiteY216" fmla="*/ 3718560 h 4168140"/>
                <a:gd name="connsiteX217" fmla="*/ 5349240 w 11681460"/>
                <a:gd name="connsiteY217" fmla="*/ 3657600 h 4168140"/>
                <a:gd name="connsiteX218" fmla="*/ 5295900 w 11681460"/>
                <a:gd name="connsiteY218" fmla="*/ 3619500 h 4168140"/>
                <a:gd name="connsiteX219" fmla="*/ 5234940 w 11681460"/>
                <a:gd name="connsiteY219" fmla="*/ 3596640 h 4168140"/>
                <a:gd name="connsiteX220" fmla="*/ 5135880 w 11681460"/>
                <a:gd name="connsiteY220" fmla="*/ 3550920 h 4168140"/>
                <a:gd name="connsiteX221" fmla="*/ 5059680 w 11681460"/>
                <a:gd name="connsiteY221" fmla="*/ 3505200 h 4168140"/>
                <a:gd name="connsiteX222" fmla="*/ 5029200 w 11681460"/>
                <a:gd name="connsiteY222" fmla="*/ 3482340 h 4168140"/>
                <a:gd name="connsiteX223" fmla="*/ 4960620 w 11681460"/>
                <a:gd name="connsiteY223" fmla="*/ 3413760 h 4168140"/>
                <a:gd name="connsiteX224" fmla="*/ 4876800 w 11681460"/>
                <a:gd name="connsiteY224" fmla="*/ 3299460 h 4168140"/>
                <a:gd name="connsiteX225" fmla="*/ 4808220 w 11681460"/>
                <a:gd name="connsiteY225" fmla="*/ 3200400 h 4168140"/>
                <a:gd name="connsiteX226" fmla="*/ 4777740 w 11681460"/>
                <a:gd name="connsiteY226" fmla="*/ 3147060 h 4168140"/>
                <a:gd name="connsiteX227" fmla="*/ 4724400 w 11681460"/>
                <a:gd name="connsiteY227" fmla="*/ 3108960 h 4168140"/>
                <a:gd name="connsiteX228" fmla="*/ 4648200 w 11681460"/>
                <a:gd name="connsiteY228" fmla="*/ 3063240 h 4168140"/>
                <a:gd name="connsiteX229" fmla="*/ 4533900 w 11681460"/>
                <a:gd name="connsiteY229" fmla="*/ 2979420 h 4168140"/>
                <a:gd name="connsiteX230" fmla="*/ 4427220 w 11681460"/>
                <a:gd name="connsiteY230" fmla="*/ 2941320 h 4168140"/>
                <a:gd name="connsiteX231" fmla="*/ 4366260 w 11681460"/>
                <a:gd name="connsiteY231" fmla="*/ 2903220 h 4168140"/>
                <a:gd name="connsiteX232" fmla="*/ 4244340 w 11681460"/>
                <a:gd name="connsiteY232" fmla="*/ 2842260 h 4168140"/>
                <a:gd name="connsiteX233" fmla="*/ 4145280 w 11681460"/>
                <a:gd name="connsiteY233" fmla="*/ 2811780 h 4168140"/>
                <a:gd name="connsiteX234" fmla="*/ 4038600 w 11681460"/>
                <a:gd name="connsiteY234" fmla="*/ 2804160 h 4168140"/>
                <a:gd name="connsiteX235" fmla="*/ 3954780 w 11681460"/>
                <a:gd name="connsiteY235" fmla="*/ 2819400 h 4168140"/>
                <a:gd name="connsiteX236" fmla="*/ 3863340 w 11681460"/>
                <a:gd name="connsiteY236" fmla="*/ 2804160 h 4168140"/>
                <a:gd name="connsiteX237" fmla="*/ 3741420 w 11681460"/>
                <a:gd name="connsiteY237" fmla="*/ 2781300 h 4168140"/>
                <a:gd name="connsiteX238" fmla="*/ 3649980 w 11681460"/>
                <a:gd name="connsiteY238" fmla="*/ 2743200 h 4168140"/>
                <a:gd name="connsiteX239" fmla="*/ 3573780 w 11681460"/>
                <a:gd name="connsiteY239" fmla="*/ 2674620 h 4168140"/>
                <a:gd name="connsiteX240" fmla="*/ 3482340 w 11681460"/>
                <a:gd name="connsiteY240" fmla="*/ 2621280 h 4168140"/>
                <a:gd name="connsiteX241" fmla="*/ 3436620 w 11681460"/>
                <a:gd name="connsiteY241" fmla="*/ 2552700 h 4168140"/>
                <a:gd name="connsiteX242" fmla="*/ 3329940 w 11681460"/>
                <a:gd name="connsiteY242" fmla="*/ 2423160 h 4168140"/>
                <a:gd name="connsiteX243" fmla="*/ 3261360 w 11681460"/>
                <a:gd name="connsiteY243" fmla="*/ 2324100 h 4168140"/>
                <a:gd name="connsiteX244" fmla="*/ 3131820 w 11681460"/>
                <a:gd name="connsiteY244" fmla="*/ 2209800 h 4168140"/>
                <a:gd name="connsiteX245" fmla="*/ 3040380 w 11681460"/>
                <a:gd name="connsiteY245" fmla="*/ 2141220 h 4168140"/>
                <a:gd name="connsiteX246" fmla="*/ 2910840 w 11681460"/>
                <a:gd name="connsiteY246" fmla="*/ 2034540 h 4168140"/>
                <a:gd name="connsiteX247" fmla="*/ 2849880 w 11681460"/>
                <a:gd name="connsiteY247" fmla="*/ 1958340 h 4168140"/>
                <a:gd name="connsiteX248" fmla="*/ 2743200 w 11681460"/>
                <a:gd name="connsiteY248" fmla="*/ 1889760 h 4168140"/>
                <a:gd name="connsiteX249" fmla="*/ 2659380 w 11681460"/>
                <a:gd name="connsiteY249" fmla="*/ 1844040 h 4168140"/>
                <a:gd name="connsiteX250" fmla="*/ 2575560 w 11681460"/>
                <a:gd name="connsiteY250" fmla="*/ 1744980 h 4168140"/>
                <a:gd name="connsiteX251" fmla="*/ 2468880 w 11681460"/>
                <a:gd name="connsiteY251" fmla="*/ 1645920 h 4168140"/>
                <a:gd name="connsiteX252" fmla="*/ 2400300 w 11681460"/>
                <a:gd name="connsiteY252" fmla="*/ 1607820 h 4168140"/>
                <a:gd name="connsiteX253" fmla="*/ 2263140 w 11681460"/>
                <a:gd name="connsiteY253" fmla="*/ 1501140 h 4168140"/>
                <a:gd name="connsiteX254" fmla="*/ 2171700 w 11681460"/>
                <a:gd name="connsiteY254" fmla="*/ 1432560 h 4168140"/>
                <a:gd name="connsiteX255" fmla="*/ 2087880 w 11681460"/>
                <a:gd name="connsiteY255" fmla="*/ 1363980 h 4168140"/>
                <a:gd name="connsiteX256" fmla="*/ 1950720 w 11681460"/>
                <a:gd name="connsiteY256" fmla="*/ 1272540 h 4168140"/>
                <a:gd name="connsiteX257" fmla="*/ 1805940 w 11681460"/>
                <a:gd name="connsiteY257" fmla="*/ 1135380 h 4168140"/>
                <a:gd name="connsiteX258" fmla="*/ 1729740 w 11681460"/>
                <a:gd name="connsiteY258" fmla="*/ 1089660 h 4168140"/>
                <a:gd name="connsiteX259" fmla="*/ 1668780 w 11681460"/>
                <a:gd name="connsiteY259" fmla="*/ 1043940 h 4168140"/>
                <a:gd name="connsiteX260" fmla="*/ 1592580 w 11681460"/>
                <a:gd name="connsiteY260" fmla="*/ 990600 h 4168140"/>
                <a:gd name="connsiteX261" fmla="*/ 1470660 w 11681460"/>
                <a:gd name="connsiteY261" fmla="*/ 891540 h 4168140"/>
                <a:gd name="connsiteX262" fmla="*/ 1386840 w 11681460"/>
                <a:gd name="connsiteY262" fmla="*/ 845820 h 4168140"/>
                <a:gd name="connsiteX263" fmla="*/ 1318260 w 11681460"/>
                <a:gd name="connsiteY263" fmla="*/ 784860 h 4168140"/>
                <a:gd name="connsiteX264" fmla="*/ 1264920 w 11681460"/>
                <a:gd name="connsiteY264" fmla="*/ 723900 h 4168140"/>
                <a:gd name="connsiteX265" fmla="*/ 1181100 w 11681460"/>
                <a:gd name="connsiteY265" fmla="*/ 647700 h 4168140"/>
                <a:gd name="connsiteX266" fmla="*/ 1089660 w 11681460"/>
                <a:gd name="connsiteY266" fmla="*/ 624840 h 4168140"/>
                <a:gd name="connsiteX267" fmla="*/ 1021080 w 11681460"/>
                <a:gd name="connsiteY267" fmla="*/ 586740 h 4168140"/>
                <a:gd name="connsiteX268" fmla="*/ 937260 w 11681460"/>
                <a:gd name="connsiteY268" fmla="*/ 548640 h 4168140"/>
                <a:gd name="connsiteX269" fmla="*/ 830580 w 11681460"/>
                <a:gd name="connsiteY269" fmla="*/ 510540 h 4168140"/>
                <a:gd name="connsiteX270" fmla="*/ 754380 w 11681460"/>
                <a:gd name="connsiteY270" fmla="*/ 457200 h 4168140"/>
                <a:gd name="connsiteX271" fmla="*/ 708660 w 11681460"/>
                <a:gd name="connsiteY271" fmla="*/ 419100 h 4168140"/>
                <a:gd name="connsiteX272" fmla="*/ 609600 w 11681460"/>
                <a:gd name="connsiteY272" fmla="*/ 396240 h 4168140"/>
                <a:gd name="connsiteX273" fmla="*/ 548640 w 11681460"/>
                <a:gd name="connsiteY273" fmla="*/ 320040 h 4168140"/>
                <a:gd name="connsiteX274" fmla="*/ 510540 w 11681460"/>
                <a:gd name="connsiteY274" fmla="*/ 251460 h 4168140"/>
                <a:gd name="connsiteX275" fmla="*/ 464820 w 11681460"/>
                <a:gd name="connsiteY275" fmla="*/ 190500 h 4168140"/>
                <a:gd name="connsiteX276" fmla="*/ 411480 w 11681460"/>
                <a:gd name="connsiteY276" fmla="*/ 137160 h 4168140"/>
                <a:gd name="connsiteX277" fmla="*/ 373380 w 11681460"/>
                <a:gd name="connsiteY277" fmla="*/ 45720 h 4168140"/>
                <a:gd name="connsiteX278" fmla="*/ 342900 w 11681460"/>
                <a:gd name="connsiteY278" fmla="*/ 0 h 4168140"/>
                <a:gd name="connsiteX279" fmla="*/ 327660 w 11681460"/>
                <a:gd name="connsiteY279" fmla="*/ 60960 h 4168140"/>
                <a:gd name="connsiteX280" fmla="*/ 289560 w 11681460"/>
                <a:gd name="connsiteY280" fmla="*/ 91440 h 4168140"/>
                <a:gd name="connsiteX281" fmla="*/ 236220 w 11681460"/>
                <a:gd name="connsiteY281" fmla="*/ 114300 h 4168140"/>
                <a:gd name="connsiteX282" fmla="*/ 198120 w 11681460"/>
                <a:gd name="connsiteY282" fmla="*/ 175260 h 4168140"/>
                <a:gd name="connsiteX283" fmla="*/ 175260 w 11681460"/>
                <a:gd name="connsiteY283" fmla="*/ 228600 h 4168140"/>
                <a:gd name="connsiteX284" fmla="*/ 114300 w 11681460"/>
                <a:gd name="connsiteY284" fmla="*/ 236220 h 4168140"/>
                <a:gd name="connsiteX285" fmla="*/ 45720 w 11681460"/>
                <a:gd name="connsiteY285" fmla="*/ 251460 h 4168140"/>
                <a:gd name="connsiteX286" fmla="*/ 0 w 11681460"/>
                <a:gd name="connsiteY286" fmla="*/ 281940 h 4168140"/>
                <a:gd name="connsiteX287" fmla="*/ 68580 w 11681460"/>
                <a:gd name="connsiteY287" fmla="*/ 320040 h 4168140"/>
                <a:gd name="connsiteX0" fmla="*/ 68580 w 11681460"/>
                <a:gd name="connsiteY0" fmla="*/ 320040 h 4168140"/>
                <a:gd name="connsiteX1" fmla="*/ 121920 w 11681460"/>
                <a:gd name="connsiteY1" fmla="*/ 381000 h 4168140"/>
                <a:gd name="connsiteX2" fmla="*/ 198120 w 11681460"/>
                <a:gd name="connsiteY2" fmla="*/ 419100 h 4168140"/>
                <a:gd name="connsiteX3" fmla="*/ 320040 w 11681460"/>
                <a:gd name="connsiteY3" fmla="*/ 510540 h 4168140"/>
                <a:gd name="connsiteX4" fmla="*/ 411480 w 11681460"/>
                <a:gd name="connsiteY4" fmla="*/ 563880 h 4168140"/>
                <a:gd name="connsiteX5" fmla="*/ 472440 w 11681460"/>
                <a:gd name="connsiteY5" fmla="*/ 632460 h 4168140"/>
                <a:gd name="connsiteX6" fmla="*/ 601980 w 11681460"/>
                <a:gd name="connsiteY6" fmla="*/ 708660 h 4168140"/>
                <a:gd name="connsiteX7" fmla="*/ 739140 w 11681460"/>
                <a:gd name="connsiteY7" fmla="*/ 784860 h 4168140"/>
                <a:gd name="connsiteX8" fmla="*/ 861060 w 11681460"/>
                <a:gd name="connsiteY8" fmla="*/ 868680 h 4168140"/>
                <a:gd name="connsiteX9" fmla="*/ 944880 w 11681460"/>
                <a:gd name="connsiteY9" fmla="*/ 952500 h 4168140"/>
                <a:gd name="connsiteX10" fmla="*/ 1021080 w 11681460"/>
                <a:gd name="connsiteY10" fmla="*/ 1005840 h 4168140"/>
                <a:gd name="connsiteX11" fmla="*/ 1097280 w 11681460"/>
                <a:gd name="connsiteY11" fmla="*/ 1043940 h 4168140"/>
                <a:gd name="connsiteX12" fmla="*/ 1181100 w 11681460"/>
                <a:gd name="connsiteY12" fmla="*/ 1104900 h 4168140"/>
                <a:gd name="connsiteX13" fmla="*/ 1249680 w 11681460"/>
                <a:gd name="connsiteY13" fmla="*/ 1150620 h 4168140"/>
                <a:gd name="connsiteX14" fmla="*/ 1341120 w 11681460"/>
                <a:gd name="connsiteY14" fmla="*/ 1196340 h 4168140"/>
                <a:gd name="connsiteX15" fmla="*/ 1417320 w 11681460"/>
                <a:gd name="connsiteY15" fmla="*/ 1257300 h 4168140"/>
                <a:gd name="connsiteX16" fmla="*/ 1493520 w 11681460"/>
                <a:gd name="connsiteY16" fmla="*/ 1333500 h 4168140"/>
                <a:gd name="connsiteX17" fmla="*/ 1569720 w 11681460"/>
                <a:gd name="connsiteY17" fmla="*/ 1356360 h 4168140"/>
                <a:gd name="connsiteX18" fmla="*/ 1684020 w 11681460"/>
                <a:gd name="connsiteY18" fmla="*/ 1424940 h 4168140"/>
                <a:gd name="connsiteX19" fmla="*/ 1729740 w 11681460"/>
                <a:gd name="connsiteY19" fmla="*/ 1485900 h 4168140"/>
                <a:gd name="connsiteX20" fmla="*/ 1844040 w 11681460"/>
                <a:gd name="connsiteY20" fmla="*/ 1569720 h 4168140"/>
                <a:gd name="connsiteX21" fmla="*/ 1935480 w 11681460"/>
                <a:gd name="connsiteY21" fmla="*/ 1615440 h 4168140"/>
                <a:gd name="connsiteX22" fmla="*/ 2049780 w 11681460"/>
                <a:gd name="connsiteY22" fmla="*/ 1691640 h 4168140"/>
                <a:gd name="connsiteX23" fmla="*/ 2133600 w 11681460"/>
                <a:gd name="connsiteY23" fmla="*/ 1729740 h 4168140"/>
                <a:gd name="connsiteX24" fmla="*/ 2202180 w 11681460"/>
                <a:gd name="connsiteY24" fmla="*/ 1805940 h 4168140"/>
                <a:gd name="connsiteX25" fmla="*/ 2255520 w 11681460"/>
                <a:gd name="connsiteY25" fmla="*/ 1821180 h 4168140"/>
                <a:gd name="connsiteX26" fmla="*/ 2316480 w 11681460"/>
                <a:gd name="connsiteY26" fmla="*/ 1866900 h 4168140"/>
                <a:gd name="connsiteX27" fmla="*/ 2423160 w 11681460"/>
                <a:gd name="connsiteY27" fmla="*/ 2004060 h 4168140"/>
                <a:gd name="connsiteX28" fmla="*/ 2476500 w 11681460"/>
                <a:gd name="connsiteY28" fmla="*/ 2087880 h 4168140"/>
                <a:gd name="connsiteX29" fmla="*/ 2567940 w 11681460"/>
                <a:gd name="connsiteY29" fmla="*/ 2148840 h 4168140"/>
                <a:gd name="connsiteX30" fmla="*/ 2682240 w 11681460"/>
                <a:gd name="connsiteY30" fmla="*/ 2186940 h 4168140"/>
                <a:gd name="connsiteX31" fmla="*/ 2743200 w 11681460"/>
                <a:gd name="connsiteY31" fmla="*/ 2209800 h 4168140"/>
                <a:gd name="connsiteX32" fmla="*/ 2811780 w 11681460"/>
                <a:gd name="connsiteY32" fmla="*/ 2247900 h 4168140"/>
                <a:gd name="connsiteX33" fmla="*/ 2887980 w 11681460"/>
                <a:gd name="connsiteY33" fmla="*/ 2301240 h 4168140"/>
                <a:gd name="connsiteX34" fmla="*/ 2979420 w 11681460"/>
                <a:gd name="connsiteY34" fmla="*/ 2385060 h 4168140"/>
                <a:gd name="connsiteX35" fmla="*/ 3055620 w 11681460"/>
                <a:gd name="connsiteY35" fmla="*/ 2461260 h 4168140"/>
                <a:gd name="connsiteX36" fmla="*/ 3139440 w 11681460"/>
                <a:gd name="connsiteY36" fmla="*/ 2537460 h 4168140"/>
                <a:gd name="connsiteX37" fmla="*/ 3261360 w 11681460"/>
                <a:gd name="connsiteY37" fmla="*/ 2628900 h 4168140"/>
                <a:gd name="connsiteX38" fmla="*/ 3345180 w 11681460"/>
                <a:gd name="connsiteY38" fmla="*/ 2720340 h 4168140"/>
                <a:gd name="connsiteX39" fmla="*/ 3444240 w 11681460"/>
                <a:gd name="connsiteY39" fmla="*/ 2796540 h 4168140"/>
                <a:gd name="connsiteX40" fmla="*/ 3558540 w 11681460"/>
                <a:gd name="connsiteY40" fmla="*/ 2872740 h 4168140"/>
                <a:gd name="connsiteX41" fmla="*/ 3619500 w 11681460"/>
                <a:gd name="connsiteY41" fmla="*/ 2979420 h 4168140"/>
                <a:gd name="connsiteX42" fmla="*/ 3619500 w 11681460"/>
                <a:gd name="connsiteY42" fmla="*/ 2979420 h 4168140"/>
                <a:gd name="connsiteX43" fmla="*/ 3649980 w 11681460"/>
                <a:gd name="connsiteY43" fmla="*/ 3048000 h 4168140"/>
                <a:gd name="connsiteX44" fmla="*/ 3703320 w 11681460"/>
                <a:gd name="connsiteY44" fmla="*/ 3086100 h 4168140"/>
                <a:gd name="connsiteX45" fmla="*/ 3764280 w 11681460"/>
                <a:gd name="connsiteY45" fmla="*/ 3063240 h 4168140"/>
                <a:gd name="connsiteX46" fmla="*/ 3848100 w 11681460"/>
                <a:gd name="connsiteY46" fmla="*/ 3025140 h 4168140"/>
                <a:gd name="connsiteX47" fmla="*/ 3916680 w 11681460"/>
                <a:gd name="connsiteY47" fmla="*/ 3032760 h 4168140"/>
                <a:gd name="connsiteX48" fmla="*/ 4030980 w 11681460"/>
                <a:gd name="connsiteY48" fmla="*/ 3063240 h 4168140"/>
                <a:gd name="connsiteX49" fmla="*/ 4137660 w 11681460"/>
                <a:gd name="connsiteY49" fmla="*/ 3101340 h 4168140"/>
                <a:gd name="connsiteX50" fmla="*/ 4259580 w 11681460"/>
                <a:gd name="connsiteY50" fmla="*/ 3147060 h 4168140"/>
                <a:gd name="connsiteX51" fmla="*/ 4381500 w 11681460"/>
                <a:gd name="connsiteY51" fmla="*/ 3192780 h 4168140"/>
                <a:gd name="connsiteX52" fmla="*/ 4526280 w 11681460"/>
                <a:gd name="connsiteY52" fmla="*/ 3276600 h 4168140"/>
                <a:gd name="connsiteX53" fmla="*/ 4587240 w 11681460"/>
                <a:gd name="connsiteY53" fmla="*/ 3299460 h 4168140"/>
                <a:gd name="connsiteX54" fmla="*/ 4610100 w 11681460"/>
                <a:gd name="connsiteY54" fmla="*/ 3352800 h 4168140"/>
                <a:gd name="connsiteX55" fmla="*/ 4648200 w 11681460"/>
                <a:gd name="connsiteY55" fmla="*/ 3436620 h 4168140"/>
                <a:gd name="connsiteX56" fmla="*/ 4671060 w 11681460"/>
                <a:gd name="connsiteY56" fmla="*/ 3520440 h 4168140"/>
                <a:gd name="connsiteX57" fmla="*/ 4678680 w 11681460"/>
                <a:gd name="connsiteY57" fmla="*/ 3589020 h 4168140"/>
                <a:gd name="connsiteX58" fmla="*/ 4686300 w 11681460"/>
                <a:gd name="connsiteY58" fmla="*/ 3649980 h 4168140"/>
                <a:gd name="connsiteX59" fmla="*/ 4724400 w 11681460"/>
                <a:gd name="connsiteY59" fmla="*/ 3680460 h 4168140"/>
                <a:gd name="connsiteX60" fmla="*/ 4785360 w 11681460"/>
                <a:gd name="connsiteY60" fmla="*/ 3672840 h 4168140"/>
                <a:gd name="connsiteX61" fmla="*/ 4869180 w 11681460"/>
                <a:gd name="connsiteY61" fmla="*/ 3703320 h 4168140"/>
                <a:gd name="connsiteX62" fmla="*/ 4914900 w 11681460"/>
                <a:gd name="connsiteY62" fmla="*/ 3756660 h 4168140"/>
                <a:gd name="connsiteX63" fmla="*/ 5105400 w 11681460"/>
                <a:gd name="connsiteY63" fmla="*/ 3832860 h 4168140"/>
                <a:gd name="connsiteX64" fmla="*/ 5173980 w 11681460"/>
                <a:gd name="connsiteY64" fmla="*/ 3886200 h 4168140"/>
                <a:gd name="connsiteX65" fmla="*/ 5242560 w 11681460"/>
                <a:gd name="connsiteY65" fmla="*/ 3924300 h 4168140"/>
                <a:gd name="connsiteX66" fmla="*/ 5364480 w 11681460"/>
                <a:gd name="connsiteY66" fmla="*/ 3962400 h 4168140"/>
                <a:gd name="connsiteX67" fmla="*/ 5516880 w 11681460"/>
                <a:gd name="connsiteY67" fmla="*/ 4046220 h 4168140"/>
                <a:gd name="connsiteX68" fmla="*/ 5585460 w 11681460"/>
                <a:gd name="connsiteY68" fmla="*/ 4099560 h 4168140"/>
                <a:gd name="connsiteX69" fmla="*/ 5661660 w 11681460"/>
                <a:gd name="connsiteY69" fmla="*/ 4122420 h 4168140"/>
                <a:gd name="connsiteX70" fmla="*/ 5745480 w 11681460"/>
                <a:gd name="connsiteY70" fmla="*/ 4130040 h 4168140"/>
                <a:gd name="connsiteX71" fmla="*/ 5836920 w 11681460"/>
                <a:gd name="connsiteY71" fmla="*/ 4130040 h 4168140"/>
                <a:gd name="connsiteX72" fmla="*/ 5951220 w 11681460"/>
                <a:gd name="connsiteY72" fmla="*/ 4145280 h 4168140"/>
                <a:gd name="connsiteX73" fmla="*/ 6035040 w 11681460"/>
                <a:gd name="connsiteY73" fmla="*/ 4168140 h 4168140"/>
                <a:gd name="connsiteX74" fmla="*/ 6149340 w 11681460"/>
                <a:gd name="connsiteY74" fmla="*/ 4137660 h 4168140"/>
                <a:gd name="connsiteX75" fmla="*/ 6286500 w 11681460"/>
                <a:gd name="connsiteY75" fmla="*/ 4114800 h 4168140"/>
                <a:gd name="connsiteX76" fmla="*/ 6393180 w 11681460"/>
                <a:gd name="connsiteY76" fmla="*/ 4053840 h 4168140"/>
                <a:gd name="connsiteX77" fmla="*/ 6484620 w 11681460"/>
                <a:gd name="connsiteY77" fmla="*/ 4038600 h 4168140"/>
                <a:gd name="connsiteX78" fmla="*/ 6583680 w 11681460"/>
                <a:gd name="connsiteY78" fmla="*/ 3970020 h 4168140"/>
                <a:gd name="connsiteX79" fmla="*/ 6697980 w 11681460"/>
                <a:gd name="connsiteY79" fmla="*/ 3886200 h 4168140"/>
                <a:gd name="connsiteX80" fmla="*/ 6728460 w 11681460"/>
                <a:gd name="connsiteY80" fmla="*/ 3817620 h 4168140"/>
                <a:gd name="connsiteX81" fmla="*/ 6842760 w 11681460"/>
                <a:gd name="connsiteY81" fmla="*/ 3733800 h 4168140"/>
                <a:gd name="connsiteX82" fmla="*/ 6972300 w 11681460"/>
                <a:gd name="connsiteY82" fmla="*/ 3642360 h 4168140"/>
                <a:gd name="connsiteX83" fmla="*/ 7078980 w 11681460"/>
                <a:gd name="connsiteY83" fmla="*/ 3528060 h 4168140"/>
                <a:gd name="connsiteX84" fmla="*/ 7139940 w 11681460"/>
                <a:gd name="connsiteY84" fmla="*/ 3444240 h 4168140"/>
                <a:gd name="connsiteX85" fmla="*/ 7269480 w 11681460"/>
                <a:gd name="connsiteY85" fmla="*/ 3284220 h 4168140"/>
                <a:gd name="connsiteX86" fmla="*/ 7330440 w 11681460"/>
                <a:gd name="connsiteY86" fmla="*/ 3185160 h 4168140"/>
                <a:gd name="connsiteX87" fmla="*/ 7376160 w 11681460"/>
                <a:gd name="connsiteY87" fmla="*/ 3116580 h 4168140"/>
                <a:gd name="connsiteX88" fmla="*/ 7444740 w 11681460"/>
                <a:gd name="connsiteY88" fmla="*/ 3093720 h 4168140"/>
                <a:gd name="connsiteX89" fmla="*/ 7513320 w 11681460"/>
                <a:gd name="connsiteY89" fmla="*/ 3101340 h 4168140"/>
                <a:gd name="connsiteX90" fmla="*/ 7574280 w 11681460"/>
                <a:gd name="connsiteY90" fmla="*/ 3078480 h 4168140"/>
                <a:gd name="connsiteX91" fmla="*/ 7726680 w 11681460"/>
                <a:gd name="connsiteY91" fmla="*/ 3108960 h 4168140"/>
                <a:gd name="connsiteX92" fmla="*/ 7833360 w 11681460"/>
                <a:gd name="connsiteY92" fmla="*/ 3162300 h 4168140"/>
                <a:gd name="connsiteX93" fmla="*/ 7962900 w 11681460"/>
                <a:gd name="connsiteY93" fmla="*/ 3192780 h 4168140"/>
                <a:gd name="connsiteX94" fmla="*/ 8161020 w 11681460"/>
                <a:gd name="connsiteY94" fmla="*/ 3268980 h 4168140"/>
                <a:gd name="connsiteX95" fmla="*/ 8290560 w 11681460"/>
                <a:gd name="connsiteY95" fmla="*/ 3337560 h 4168140"/>
                <a:gd name="connsiteX96" fmla="*/ 8382000 w 11681460"/>
                <a:gd name="connsiteY96" fmla="*/ 3360420 h 4168140"/>
                <a:gd name="connsiteX97" fmla="*/ 8458200 w 11681460"/>
                <a:gd name="connsiteY97" fmla="*/ 3398520 h 4168140"/>
                <a:gd name="connsiteX98" fmla="*/ 8595360 w 11681460"/>
                <a:gd name="connsiteY98" fmla="*/ 3512820 h 4168140"/>
                <a:gd name="connsiteX99" fmla="*/ 8641080 w 11681460"/>
                <a:gd name="connsiteY99" fmla="*/ 3566160 h 4168140"/>
                <a:gd name="connsiteX100" fmla="*/ 8702040 w 11681460"/>
                <a:gd name="connsiteY100" fmla="*/ 3604260 h 4168140"/>
                <a:gd name="connsiteX101" fmla="*/ 8763000 w 11681460"/>
                <a:gd name="connsiteY101" fmla="*/ 3634740 h 4168140"/>
                <a:gd name="connsiteX102" fmla="*/ 8854440 w 11681460"/>
                <a:gd name="connsiteY102" fmla="*/ 3627120 h 4168140"/>
                <a:gd name="connsiteX103" fmla="*/ 8968740 w 11681460"/>
                <a:gd name="connsiteY103" fmla="*/ 3619500 h 4168140"/>
                <a:gd name="connsiteX104" fmla="*/ 9060180 w 11681460"/>
                <a:gd name="connsiteY104" fmla="*/ 3642360 h 4168140"/>
                <a:gd name="connsiteX105" fmla="*/ 9151620 w 11681460"/>
                <a:gd name="connsiteY105" fmla="*/ 3657600 h 4168140"/>
                <a:gd name="connsiteX106" fmla="*/ 9227820 w 11681460"/>
                <a:gd name="connsiteY106" fmla="*/ 3642360 h 4168140"/>
                <a:gd name="connsiteX107" fmla="*/ 9311640 w 11681460"/>
                <a:gd name="connsiteY107" fmla="*/ 3611880 h 4168140"/>
                <a:gd name="connsiteX108" fmla="*/ 9433560 w 11681460"/>
                <a:gd name="connsiteY108" fmla="*/ 3589020 h 4168140"/>
                <a:gd name="connsiteX109" fmla="*/ 9509760 w 11681460"/>
                <a:gd name="connsiteY109" fmla="*/ 3528060 h 4168140"/>
                <a:gd name="connsiteX110" fmla="*/ 9646920 w 11681460"/>
                <a:gd name="connsiteY110" fmla="*/ 3489960 h 4168140"/>
                <a:gd name="connsiteX111" fmla="*/ 9784080 w 11681460"/>
                <a:gd name="connsiteY111" fmla="*/ 3444240 h 4168140"/>
                <a:gd name="connsiteX112" fmla="*/ 9860280 w 11681460"/>
                <a:gd name="connsiteY112" fmla="*/ 3383280 h 4168140"/>
                <a:gd name="connsiteX113" fmla="*/ 9921240 w 11681460"/>
                <a:gd name="connsiteY113" fmla="*/ 3314700 h 4168140"/>
                <a:gd name="connsiteX114" fmla="*/ 9997440 w 11681460"/>
                <a:gd name="connsiteY114" fmla="*/ 3208020 h 4168140"/>
                <a:gd name="connsiteX115" fmla="*/ 10043160 w 11681460"/>
                <a:gd name="connsiteY115" fmla="*/ 3101340 h 4168140"/>
                <a:gd name="connsiteX116" fmla="*/ 10104120 w 11681460"/>
                <a:gd name="connsiteY116" fmla="*/ 3017520 h 4168140"/>
                <a:gd name="connsiteX117" fmla="*/ 10157460 w 11681460"/>
                <a:gd name="connsiteY117" fmla="*/ 2933700 h 4168140"/>
                <a:gd name="connsiteX118" fmla="*/ 10218420 w 11681460"/>
                <a:gd name="connsiteY118" fmla="*/ 2849880 h 4168140"/>
                <a:gd name="connsiteX119" fmla="*/ 10294620 w 11681460"/>
                <a:gd name="connsiteY119" fmla="*/ 2735580 h 4168140"/>
                <a:gd name="connsiteX120" fmla="*/ 10347960 w 11681460"/>
                <a:gd name="connsiteY120" fmla="*/ 2621280 h 4168140"/>
                <a:gd name="connsiteX121" fmla="*/ 10431780 w 11681460"/>
                <a:gd name="connsiteY121" fmla="*/ 2499360 h 4168140"/>
                <a:gd name="connsiteX122" fmla="*/ 10500360 w 11681460"/>
                <a:gd name="connsiteY122" fmla="*/ 2354580 h 4168140"/>
                <a:gd name="connsiteX123" fmla="*/ 10553700 w 11681460"/>
                <a:gd name="connsiteY123" fmla="*/ 2263140 h 4168140"/>
                <a:gd name="connsiteX124" fmla="*/ 10584180 w 11681460"/>
                <a:gd name="connsiteY124" fmla="*/ 2194560 h 4168140"/>
                <a:gd name="connsiteX125" fmla="*/ 10614660 w 11681460"/>
                <a:gd name="connsiteY125" fmla="*/ 2118360 h 4168140"/>
                <a:gd name="connsiteX126" fmla="*/ 10675620 w 11681460"/>
                <a:gd name="connsiteY126" fmla="*/ 2049780 h 4168140"/>
                <a:gd name="connsiteX127" fmla="*/ 10690860 w 11681460"/>
                <a:gd name="connsiteY127" fmla="*/ 1988820 h 4168140"/>
                <a:gd name="connsiteX128" fmla="*/ 10713720 w 11681460"/>
                <a:gd name="connsiteY128" fmla="*/ 1927860 h 4168140"/>
                <a:gd name="connsiteX129" fmla="*/ 10767060 w 11681460"/>
                <a:gd name="connsiteY129" fmla="*/ 1859280 h 4168140"/>
                <a:gd name="connsiteX130" fmla="*/ 10873740 w 11681460"/>
                <a:gd name="connsiteY130" fmla="*/ 1828800 h 4168140"/>
                <a:gd name="connsiteX131" fmla="*/ 11079480 w 11681460"/>
                <a:gd name="connsiteY131" fmla="*/ 1767840 h 4168140"/>
                <a:gd name="connsiteX132" fmla="*/ 11247120 w 11681460"/>
                <a:gd name="connsiteY132" fmla="*/ 1684020 h 4168140"/>
                <a:gd name="connsiteX133" fmla="*/ 11414760 w 11681460"/>
                <a:gd name="connsiteY133" fmla="*/ 1638300 h 4168140"/>
                <a:gd name="connsiteX134" fmla="*/ 11490960 w 11681460"/>
                <a:gd name="connsiteY134" fmla="*/ 1577340 h 4168140"/>
                <a:gd name="connsiteX135" fmla="*/ 11635740 w 11681460"/>
                <a:gd name="connsiteY135" fmla="*/ 1508760 h 4168140"/>
                <a:gd name="connsiteX136" fmla="*/ 11681460 w 11681460"/>
                <a:gd name="connsiteY136" fmla="*/ 1417320 h 4168140"/>
                <a:gd name="connsiteX137" fmla="*/ 11620500 w 11681460"/>
                <a:gd name="connsiteY137" fmla="*/ 1417320 h 4168140"/>
                <a:gd name="connsiteX138" fmla="*/ 11567160 w 11681460"/>
                <a:gd name="connsiteY138" fmla="*/ 1379220 h 4168140"/>
                <a:gd name="connsiteX139" fmla="*/ 11498580 w 11681460"/>
                <a:gd name="connsiteY139" fmla="*/ 1318260 h 4168140"/>
                <a:gd name="connsiteX140" fmla="*/ 11468100 w 11681460"/>
                <a:gd name="connsiteY140" fmla="*/ 1280160 h 4168140"/>
                <a:gd name="connsiteX141" fmla="*/ 11430000 w 11681460"/>
                <a:gd name="connsiteY141" fmla="*/ 1216660 h 4168140"/>
                <a:gd name="connsiteX142" fmla="*/ 11384280 w 11681460"/>
                <a:gd name="connsiteY142" fmla="*/ 1310640 h 4168140"/>
                <a:gd name="connsiteX143" fmla="*/ 11353800 w 11681460"/>
                <a:gd name="connsiteY143" fmla="*/ 1356360 h 4168140"/>
                <a:gd name="connsiteX144" fmla="*/ 11224260 w 11681460"/>
                <a:gd name="connsiteY144" fmla="*/ 1417320 h 4168140"/>
                <a:gd name="connsiteX145" fmla="*/ 11109960 w 11681460"/>
                <a:gd name="connsiteY145" fmla="*/ 1463040 h 4168140"/>
                <a:gd name="connsiteX146" fmla="*/ 10911840 w 11681460"/>
                <a:gd name="connsiteY146" fmla="*/ 1524000 h 4168140"/>
                <a:gd name="connsiteX147" fmla="*/ 10774680 w 11681460"/>
                <a:gd name="connsiteY147" fmla="*/ 1546860 h 4168140"/>
                <a:gd name="connsiteX148" fmla="*/ 10675620 w 11681460"/>
                <a:gd name="connsiteY148" fmla="*/ 1615440 h 4168140"/>
                <a:gd name="connsiteX149" fmla="*/ 10568940 w 11681460"/>
                <a:gd name="connsiteY149" fmla="*/ 1676400 h 4168140"/>
                <a:gd name="connsiteX150" fmla="*/ 10485120 w 11681460"/>
                <a:gd name="connsiteY150" fmla="*/ 1760220 h 4168140"/>
                <a:gd name="connsiteX151" fmla="*/ 10454640 w 11681460"/>
                <a:gd name="connsiteY151" fmla="*/ 1836420 h 4168140"/>
                <a:gd name="connsiteX152" fmla="*/ 10416540 w 11681460"/>
                <a:gd name="connsiteY152" fmla="*/ 1927860 h 4168140"/>
                <a:gd name="connsiteX153" fmla="*/ 10401300 w 11681460"/>
                <a:gd name="connsiteY153" fmla="*/ 2004060 h 4168140"/>
                <a:gd name="connsiteX154" fmla="*/ 10363200 w 11681460"/>
                <a:gd name="connsiteY154" fmla="*/ 2095500 h 4168140"/>
                <a:gd name="connsiteX155" fmla="*/ 10317480 w 11681460"/>
                <a:gd name="connsiteY155" fmla="*/ 2225040 h 4168140"/>
                <a:gd name="connsiteX156" fmla="*/ 10287000 w 11681460"/>
                <a:gd name="connsiteY156" fmla="*/ 2346960 h 4168140"/>
                <a:gd name="connsiteX157" fmla="*/ 10218420 w 11681460"/>
                <a:gd name="connsiteY157" fmla="*/ 2499360 h 4168140"/>
                <a:gd name="connsiteX158" fmla="*/ 10134600 w 11681460"/>
                <a:gd name="connsiteY158" fmla="*/ 2621280 h 4168140"/>
                <a:gd name="connsiteX159" fmla="*/ 10043160 w 11681460"/>
                <a:gd name="connsiteY159" fmla="*/ 2735580 h 4168140"/>
                <a:gd name="connsiteX160" fmla="*/ 9974580 w 11681460"/>
                <a:gd name="connsiteY160" fmla="*/ 2857500 h 4168140"/>
                <a:gd name="connsiteX161" fmla="*/ 9906000 w 11681460"/>
                <a:gd name="connsiteY161" fmla="*/ 2941320 h 4168140"/>
                <a:gd name="connsiteX162" fmla="*/ 9860280 w 11681460"/>
                <a:gd name="connsiteY162" fmla="*/ 3032760 h 4168140"/>
                <a:gd name="connsiteX163" fmla="*/ 9806940 w 11681460"/>
                <a:gd name="connsiteY163" fmla="*/ 3116580 h 4168140"/>
                <a:gd name="connsiteX164" fmla="*/ 9715500 w 11681460"/>
                <a:gd name="connsiteY164" fmla="*/ 3208020 h 4168140"/>
                <a:gd name="connsiteX165" fmla="*/ 9616440 w 11681460"/>
                <a:gd name="connsiteY165" fmla="*/ 3261360 h 4168140"/>
                <a:gd name="connsiteX166" fmla="*/ 9532620 w 11681460"/>
                <a:gd name="connsiteY166" fmla="*/ 3329940 h 4168140"/>
                <a:gd name="connsiteX167" fmla="*/ 9471660 w 11681460"/>
                <a:gd name="connsiteY167" fmla="*/ 3375660 h 4168140"/>
                <a:gd name="connsiteX168" fmla="*/ 9410700 w 11681460"/>
                <a:gd name="connsiteY168" fmla="*/ 3429000 h 4168140"/>
                <a:gd name="connsiteX169" fmla="*/ 9288780 w 11681460"/>
                <a:gd name="connsiteY169" fmla="*/ 3436620 h 4168140"/>
                <a:gd name="connsiteX170" fmla="*/ 9166860 w 11681460"/>
                <a:gd name="connsiteY170" fmla="*/ 3444240 h 4168140"/>
                <a:gd name="connsiteX171" fmla="*/ 9029700 w 11681460"/>
                <a:gd name="connsiteY171" fmla="*/ 3413760 h 4168140"/>
                <a:gd name="connsiteX172" fmla="*/ 8823960 w 11681460"/>
                <a:gd name="connsiteY172" fmla="*/ 3360420 h 4168140"/>
                <a:gd name="connsiteX173" fmla="*/ 8679180 w 11681460"/>
                <a:gd name="connsiteY173" fmla="*/ 3329940 h 4168140"/>
                <a:gd name="connsiteX174" fmla="*/ 8572500 w 11681460"/>
                <a:gd name="connsiteY174" fmla="*/ 3276600 h 4168140"/>
                <a:gd name="connsiteX175" fmla="*/ 8465820 w 11681460"/>
                <a:gd name="connsiteY175" fmla="*/ 3215640 h 4168140"/>
                <a:gd name="connsiteX176" fmla="*/ 8321040 w 11681460"/>
                <a:gd name="connsiteY176" fmla="*/ 3177540 h 4168140"/>
                <a:gd name="connsiteX177" fmla="*/ 8199120 w 11681460"/>
                <a:gd name="connsiteY177" fmla="*/ 3131820 h 4168140"/>
                <a:gd name="connsiteX178" fmla="*/ 8069580 w 11681460"/>
                <a:gd name="connsiteY178" fmla="*/ 3078480 h 4168140"/>
                <a:gd name="connsiteX179" fmla="*/ 7917180 w 11681460"/>
                <a:gd name="connsiteY179" fmla="*/ 2994660 h 4168140"/>
                <a:gd name="connsiteX180" fmla="*/ 7787640 w 11681460"/>
                <a:gd name="connsiteY180" fmla="*/ 2971800 h 4168140"/>
                <a:gd name="connsiteX181" fmla="*/ 7719060 w 11681460"/>
                <a:gd name="connsiteY181" fmla="*/ 2933700 h 4168140"/>
                <a:gd name="connsiteX182" fmla="*/ 7612380 w 11681460"/>
                <a:gd name="connsiteY182" fmla="*/ 2903220 h 4168140"/>
                <a:gd name="connsiteX183" fmla="*/ 7566660 w 11681460"/>
                <a:gd name="connsiteY183" fmla="*/ 2887980 h 4168140"/>
                <a:gd name="connsiteX184" fmla="*/ 7551420 w 11681460"/>
                <a:gd name="connsiteY184" fmla="*/ 2849880 h 4168140"/>
                <a:gd name="connsiteX185" fmla="*/ 7533640 w 11681460"/>
                <a:gd name="connsiteY185" fmla="*/ 2788920 h 4168140"/>
                <a:gd name="connsiteX186" fmla="*/ 7475220 w 11681460"/>
                <a:gd name="connsiteY186" fmla="*/ 2857500 h 4168140"/>
                <a:gd name="connsiteX187" fmla="*/ 7414260 w 11681460"/>
                <a:gd name="connsiteY187" fmla="*/ 2887980 h 4168140"/>
                <a:gd name="connsiteX188" fmla="*/ 7345680 w 11681460"/>
                <a:gd name="connsiteY188" fmla="*/ 2971800 h 4168140"/>
                <a:gd name="connsiteX189" fmla="*/ 7315200 w 11681460"/>
                <a:gd name="connsiteY189" fmla="*/ 2994660 h 4168140"/>
                <a:gd name="connsiteX190" fmla="*/ 7261860 w 11681460"/>
                <a:gd name="connsiteY190" fmla="*/ 3009900 h 4168140"/>
                <a:gd name="connsiteX191" fmla="*/ 7193280 w 11681460"/>
                <a:gd name="connsiteY191" fmla="*/ 3025140 h 4168140"/>
                <a:gd name="connsiteX192" fmla="*/ 7155180 w 11681460"/>
                <a:gd name="connsiteY192" fmla="*/ 3078480 h 4168140"/>
                <a:gd name="connsiteX193" fmla="*/ 7109460 w 11681460"/>
                <a:gd name="connsiteY193" fmla="*/ 3154680 h 4168140"/>
                <a:gd name="connsiteX194" fmla="*/ 7048500 w 11681460"/>
                <a:gd name="connsiteY194" fmla="*/ 3246120 h 4168140"/>
                <a:gd name="connsiteX195" fmla="*/ 6995160 w 11681460"/>
                <a:gd name="connsiteY195" fmla="*/ 3307080 h 4168140"/>
                <a:gd name="connsiteX196" fmla="*/ 6972300 w 11681460"/>
                <a:gd name="connsiteY196" fmla="*/ 3352800 h 4168140"/>
                <a:gd name="connsiteX197" fmla="*/ 6949440 w 11681460"/>
                <a:gd name="connsiteY197" fmla="*/ 3413760 h 4168140"/>
                <a:gd name="connsiteX198" fmla="*/ 6949440 w 11681460"/>
                <a:gd name="connsiteY198" fmla="*/ 3413760 h 4168140"/>
                <a:gd name="connsiteX199" fmla="*/ 6911340 w 11681460"/>
                <a:gd name="connsiteY199" fmla="*/ 3474720 h 4168140"/>
                <a:gd name="connsiteX200" fmla="*/ 6888480 w 11681460"/>
                <a:gd name="connsiteY200" fmla="*/ 3505200 h 4168140"/>
                <a:gd name="connsiteX201" fmla="*/ 6819900 w 11681460"/>
                <a:gd name="connsiteY201" fmla="*/ 3566160 h 4168140"/>
                <a:gd name="connsiteX202" fmla="*/ 6743700 w 11681460"/>
                <a:gd name="connsiteY202" fmla="*/ 3581400 h 4168140"/>
                <a:gd name="connsiteX203" fmla="*/ 6675120 w 11681460"/>
                <a:gd name="connsiteY203" fmla="*/ 3657600 h 4168140"/>
                <a:gd name="connsiteX204" fmla="*/ 6629400 w 11681460"/>
                <a:gd name="connsiteY204" fmla="*/ 3718560 h 4168140"/>
                <a:gd name="connsiteX205" fmla="*/ 6576060 w 11681460"/>
                <a:gd name="connsiteY205" fmla="*/ 3779520 h 4168140"/>
                <a:gd name="connsiteX206" fmla="*/ 6484620 w 11681460"/>
                <a:gd name="connsiteY206" fmla="*/ 3817620 h 4168140"/>
                <a:gd name="connsiteX207" fmla="*/ 6400800 w 11681460"/>
                <a:gd name="connsiteY207" fmla="*/ 3832860 h 4168140"/>
                <a:gd name="connsiteX208" fmla="*/ 6263640 w 11681460"/>
                <a:gd name="connsiteY208" fmla="*/ 3870960 h 4168140"/>
                <a:gd name="connsiteX209" fmla="*/ 6126480 w 11681460"/>
                <a:gd name="connsiteY209" fmla="*/ 3901440 h 4168140"/>
                <a:gd name="connsiteX210" fmla="*/ 6027420 w 11681460"/>
                <a:gd name="connsiteY210" fmla="*/ 3916680 h 4168140"/>
                <a:gd name="connsiteX211" fmla="*/ 5890260 w 11681460"/>
                <a:gd name="connsiteY211" fmla="*/ 3878580 h 4168140"/>
                <a:gd name="connsiteX212" fmla="*/ 5821680 w 11681460"/>
                <a:gd name="connsiteY212" fmla="*/ 3863340 h 4168140"/>
                <a:gd name="connsiteX213" fmla="*/ 5737860 w 11681460"/>
                <a:gd name="connsiteY213" fmla="*/ 3825240 h 4168140"/>
                <a:gd name="connsiteX214" fmla="*/ 5638800 w 11681460"/>
                <a:gd name="connsiteY214" fmla="*/ 3794760 h 4168140"/>
                <a:gd name="connsiteX215" fmla="*/ 5524500 w 11681460"/>
                <a:gd name="connsiteY215" fmla="*/ 3756660 h 4168140"/>
                <a:gd name="connsiteX216" fmla="*/ 5448300 w 11681460"/>
                <a:gd name="connsiteY216" fmla="*/ 3718560 h 4168140"/>
                <a:gd name="connsiteX217" fmla="*/ 5349240 w 11681460"/>
                <a:gd name="connsiteY217" fmla="*/ 3657600 h 4168140"/>
                <a:gd name="connsiteX218" fmla="*/ 5295900 w 11681460"/>
                <a:gd name="connsiteY218" fmla="*/ 3619500 h 4168140"/>
                <a:gd name="connsiteX219" fmla="*/ 5234940 w 11681460"/>
                <a:gd name="connsiteY219" fmla="*/ 3596640 h 4168140"/>
                <a:gd name="connsiteX220" fmla="*/ 5135880 w 11681460"/>
                <a:gd name="connsiteY220" fmla="*/ 3550920 h 4168140"/>
                <a:gd name="connsiteX221" fmla="*/ 5059680 w 11681460"/>
                <a:gd name="connsiteY221" fmla="*/ 3505200 h 4168140"/>
                <a:gd name="connsiteX222" fmla="*/ 5029200 w 11681460"/>
                <a:gd name="connsiteY222" fmla="*/ 3482340 h 4168140"/>
                <a:gd name="connsiteX223" fmla="*/ 4960620 w 11681460"/>
                <a:gd name="connsiteY223" fmla="*/ 3413760 h 4168140"/>
                <a:gd name="connsiteX224" fmla="*/ 4876800 w 11681460"/>
                <a:gd name="connsiteY224" fmla="*/ 3299460 h 4168140"/>
                <a:gd name="connsiteX225" fmla="*/ 4808220 w 11681460"/>
                <a:gd name="connsiteY225" fmla="*/ 3200400 h 4168140"/>
                <a:gd name="connsiteX226" fmla="*/ 4777740 w 11681460"/>
                <a:gd name="connsiteY226" fmla="*/ 3147060 h 4168140"/>
                <a:gd name="connsiteX227" fmla="*/ 4724400 w 11681460"/>
                <a:gd name="connsiteY227" fmla="*/ 3108960 h 4168140"/>
                <a:gd name="connsiteX228" fmla="*/ 4648200 w 11681460"/>
                <a:gd name="connsiteY228" fmla="*/ 3063240 h 4168140"/>
                <a:gd name="connsiteX229" fmla="*/ 4533900 w 11681460"/>
                <a:gd name="connsiteY229" fmla="*/ 2979420 h 4168140"/>
                <a:gd name="connsiteX230" fmla="*/ 4427220 w 11681460"/>
                <a:gd name="connsiteY230" fmla="*/ 2941320 h 4168140"/>
                <a:gd name="connsiteX231" fmla="*/ 4366260 w 11681460"/>
                <a:gd name="connsiteY231" fmla="*/ 2903220 h 4168140"/>
                <a:gd name="connsiteX232" fmla="*/ 4244340 w 11681460"/>
                <a:gd name="connsiteY232" fmla="*/ 2842260 h 4168140"/>
                <a:gd name="connsiteX233" fmla="*/ 4145280 w 11681460"/>
                <a:gd name="connsiteY233" fmla="*/ 2811780 h 4168140"/>
                <a:gd name="connsiteX234" fmla="*/ 4038600 w 11681460"/>
                <a:gd name="connsiteY234" fmla="*/ 2804160 h 4168140"/>
                <a:gd name="connsiteX235" fmla="*/ 3954780 w 11681460"/>
                <a:gd name="connsiteY235" fmla="*/ 2819400 h 4168140"/>
                <a:gd name="connsiteX236" fmla="*/ 3863340 w 11681460"/>
                <a:gd name="connsiteY236" fmla="*/ 2804160 h 4168140"/>
                <a:gd name="connsiteX237" fmla="*/ 3741420 w 11681460"/>
                <a:gd name="connsiteY237" fmla="*/ 2781300 h 4168140"/>
                <a:gd name="connsiteX238" fmla="*/ 3649980 w 11681460"/>
                <a:gd name="connsiteY238" fmla="*/ 2743200 h 4168140"/>
                <a:gd name="connsiteX239" fmla="*/ 3573780 w 11681460"/>
                <a:gd name="connsiteY239" fmla="*/ 2674620 h 4168140"/>
                <a:gd name="connsiteX240" fmla="*/ 3482340 w 11681460"/>
                <a:gd name="connsiteY240" fmla="*/ 2621280 h 4168140"/>
                <a:gd name="connsiteX241" fmla="*/ 3436620 w 11681460"/>
                <a:gd name="connsiteY241" fmla="*/ 2552700 h 4168140"/>
                <a:gd name="connsiteX242" fmla="*/ 3329940 w 11681460"/>
                <a:gd name="connsiteY242" fmla="*/ 2423160 h 4168140"/>
                <a:gd name="connsiteX243" fmla="*/ 3261360 w 11681460"/>
                <a:gd name="connsiteY243" fmla="*/ 2324100 h 4168140"/>
                <a:gd name="connsiteX244" fmla="*/ 3131820 w 11681460"/>
                <a:gd name="connsiteY244" fmla="*/ 2209800 h 4168140"/>
                <a:gd name="connsiteX245" fmla="*/ 3040380 w 11681460"/>
                <a:gd name="connsiteY245" fmla="*/ 2141220 h 4168140"/>
                <a:gd name="connsiteX246" fmla="*/ 2910840 w 11681460"/>
                <a:gd name="connsiteY246" fmla="*/ 2034540 h 4168140"/>
                <a:gd name="connsiteX247" fmla="*/ 2849880 w 11681460"/>
                <a:gd name="connsiteY247" fmla="*/ 1958340 h 4168140"/>
                <a:gd name="connsiteX248" fmla="*/ 2743200 w 11681460"/>
                <a:gd name="connsiteY248" fmla="*/ 1889760 h 4168140"/>
                <a:gd name="connsiteX249" fmla="*/ 2659380 w 11681460"/>
                <a:gd name="connsiteY249" fmla="*/ 1844040 h 4168140"/>
                <a:gd name="connsiteX250" fmla="*/ 2575560 w 11681460"/>
                <a:gd name="connsiteY250" fmla="*/ 1744980 h 4168140"/>
                <a:gd name="connsiteX251" fmla="*/ 2468880 w 11681460"/>
                <a:gd name="connsiteY251" fmla="*/ 1645920 h 4168140"/>
                <a:gd name="connsiteX252" fmla="*/ 2400300 w 11681460"/>
                <a:gd name="connsiteY252" fmla="*/ 1607820 h 4168140"/>
                <a:gd name="connsiteX253" fmla="*/ 2263140 w 11681460"/>
                <a:gd name="connsiteY253" fmla="*/ 1501140 h 4168140"/>
                <a:gd name="connsiteX254" fmla="*/ 2171700 w 11681460"/>
                <a:gd name="connsiteY254" fmla="*/ 1432560 h 4168140"/>
                <a:gd name="connsiteX255" fmla="*/ 2087880 w 11681460"/>
                <a:gd name="connsiteY255" fmla="*/ 1363980 h 4168140"/>
                <a:gd name="connsiteX256" fmla="*/ 1950720 w 11681460"/>
                <a:gd name="connsiteY256" fmla="*/ 1272540 h 4168140"/>
                <a:gd name="connsiteX257" fmla="*/ 1805940 w 11681460"/>
                <a:gd name="connsiteY257" fmla="*/ 1135380 h 4168140"/>
                <a:gd name="connsiteX258" fmla="*/ 1729740 w 11681460"/>
                <a:gd name="connsiteY258" fmla="*/ 1089660 h 4168140"/>
                <a:gd name="connsiteX259" fmla="*/ 1668780 w 11681460"/>
                <a:gd name="connsiteY259" fmla="*/ 1043940 h 4168140"/>
                <a:gd name="connsiteX260" fmla="*/ 1592580 w 11681460"/>
                <a:gd name="connsiteY260" fmla="*/ 990600 h 4168140"/>
                <a:gd name="connsiteX261" fmla="*/ 1470660 w 11681460"/>
                <a:gd name="connsiteY261" fmla="*/ 891540 h 4168140"/>
                <a:gd name="connsiteX262" fmla="*/ 1386840 w 11681460"/>
                <a:gd name="connsiteY262" fmla="*/ 845820 h 4168140"/>
                <a:gd name="connsiteX263" fmla="*/ 1318260 w 11681460"/>
                <a:gd name="connsiteY263" fmla="*/ 784860 h 4168140"/>
                <a:gd name="connsiteX264" fmla="*/ 1264920 w 11681460"/>
                <a:gd name="connsiteY264" fmla="*/ 723900 h 4168140"/>
                <a:gd name="connsiteX265" fmla="*/ 1181100 w 11681460"/>
                <a:gd name="connsiteY265" fmla="*/ 647700 h 4168140"/>
                <a:gd name="connsiteX266" fmla="*/ 1089660 w 11681460"/>
                <a:gd name="connsiteY266" fmla="*/ 624840 h 4168140"/>
                <a:gd name="connsiteX267" fmla="*/ 1021080 w 11681460"/>
                <a:gd name="connsiteY267" fmla="*/ 586740 h 4168140"/>
                <a:gd name="connsiteX268" fmla="*/ 937260 w 11681460"/>
                <a:gd name="connsiteY268" fmla="*/ 548640 h 4168140"/>
                <a:gd name="connsiteX269" fmla="*/ 830580 w 11681460"/>
                <a:gd name="connsiteY269" fmla="*/ 510540 h 4168140"/>
                <a:gd name="connsiteX270" fmla="*/ 754380 w 11681460"/>
                <a:gd name="connsiteY270" fmla="*/ 457200 h 4168140"/>
                <a:gd name="connsiteX271" fmla="*/ 708660 w 11681460"/>
                <a:gd name="connsiteY271" fmla="*/ 419100 h 4168140"/>
                <a:gd name="connsiteX272" fmla="*/ 609600 w 11681460"/>
                <a:gd name="connsiteY272" fmla="*/ 396240 h 4168140"/>
                <a:gd name="connsiteX273" fmla="*/ 548640 w 11681460"/>
                <a:gd name="connsiteY273" fmla="*/ 320040 h 4168140"/>
                <a:gd name="connsiteX274" fmla="*/ 510540 w 11681460"/>
                <a:gd name="connsiteY274" fmla="*/ 251460 h 4168140"/>
                <a:gd name="connsiteX275" fmla="*/ 464820 w 11681460"/>
                <a:gd name="connsiteY275" fmla="*/ 190500 h 4168140"/>
                <a:gd name="connsiteX276" fmla="*/ 411480 w 11681460"/>
                <a:gd name="connsiteY276" fmla="*/ 137160 h 4168140"/>
                <a:gd name="connsiteX277" fmla="*/ 373380 w 11681460"/>
                <a:gd name="connsiteY277" fmla="*/ 45720 h 4168140"/>
                <a:gd name="connsiteX278" fmla="*/ 342900 w 11681460"/>
                <a:gd name="connsiteY278" fmla="*/ 0 h 4168140"/>
                <a:gd name="connsiteX279" fmla="*/ 327660 w 11681460"/>
                <a:gd name="connsiteY279" fmla="*/ 60960 h 4168140"/>
                <a:gd name="connsiteX280" fmla="*/ 289560 w 11681460"/>
                <a:gd name="connsiteY280" fmla="*/ 91440 h 4168140"/>
                <a:gd name="connsiteX281" fmla="*/ 236220 w 11681460"/>
                <a:gd name="connsiteY281" fmla="*/ 114300 h 4168140"/>
                <a:gd name="connsiteX282" fmla="*/ 198120 w 11681460"/>
                <a:gd name="connsiteY282" fmla="*/ 175260 h 4168140"/>
                <a:gd name="connsiteX283" fmla="*/ 175260 w 11681460"/>
                <a:gd name="connsiteY283" fmla="*/ 228600 h 4168140"/>
                <a:gd name="connsiteX284" fmla="*/ 114300 w 11681460"/>
                <a:gd name="connsiteY284" fmla="*/ 236220 h 4168140"/>
                <a:gd name="connsiteX285" fmla="*/ 45720 w 11681460"/>
                <a:gd name="connsiteY285" fmla="*/ 251460 h 4168140"/>
                <a:gd name="connsiteX286" fmla="*/ 0 w 11681460"/>
                <a:gd name="connsiteY286" fmla="*/ 281940 h 4168140"/>
                <a:gd name="connsiteX287" fmla="*/ 68580 w 11681460"/>
                <a:gd name="connsiteY287" fmla="*/ 320040 h 4168140"/>
                <a:gd name="connsiteX0" fmla="*/ 68580 w 11722100"/>
                <a:gd name="connsiteY0" fmla="*/ 320040 h 4168140"/>
                <a:gd name="connsiteX1" fmla="*/ 121920 w 11722100"/>
                <a:gd name="connsiteY1" fmla="*/ 381000 h 4168140"/>
                <a:gd name="connsiteX2" fmla="*/ 198120 w 11722100"/>
                <a:gd name="connsiteY2" fmla="*/ 419100 h 4168140"/>
                <a:gd name="connsiteX3" fmla="*/ 320040 w 11722100"/>
                <a:gd name="connsiteY3" fmla="*/ 510540 h 4168140"/>
                <a:gd name="connsiteX4" fmla="*/ 411480 w 11722100"/>
                <a:gd name="connsiteY4" fmla="*/ 563880 h 4168140"/>
                <a:gd name="connsiteX5" fmla="*/ 472440 w 11722100"/>
                <a:gd name="connsiteY5" fmla="*/ 632460 h 4168140"/>
                <a:gd name="connsiteX6" fmla="*/ 601980 w 11722100"/>
                <a:gd name="connsiteY6" fmla="*/ 708660 h 4168140"/>
                <a:gd name="connsiteX7" fmla="*/ 739140 w 11722100"/>
                <a:gd name="connsiteY7" fmla="*/ 784860 h 4168140"/>
                <a:gd name="connsiteX8" fmla="*/ 861060 w 11722100"/>
                <a:gd name="connsiteY8" fmla="*/ 868680 h 4168140"/>
                <a:gd name="connsiteX9" fmla="*/ 944880 w 11722100"/>
                <a:gd name="connsiteY9" fmla="*/ 952500 h 4168140"/>
                <a:gd name="connsiteX10" fmla="*/ 1021080 w 11722100"/>
                <a:gd name="connsiteY10" fmla="*/ 1005840 h 4168140"/>
                <a:gd name="connsiteX11" fmla="*/ 1097280 w 11722100"/>
                <a:gd name="connsiteY11" fmla="*/ 1043940 h 4168140"/>
                <a:gd name="connsiteX12" fmla="*/ 1181100 w 11722100"/>
                <a:gd name="connsiteY12" fmla="*/ 1104900 h 4168140"/>
                <a:gd name="connsiteX13" fmla="*/ 1249680 w 11722100"/>
                <a:gd name="connsiteY13" fmla="*/ 1150620 h 4168140"/>
                <a:gd name="connsiteX14" fmla="*/ 1341120 w 11722100"/>
                <a:gd name="connsiteY14" fmla="*/ 1196340 h 4168140"/>
                <a:gd name="connsiteX15" fmla="*/ 1417320 w 11722100"/>
                <a:gd name="connsiteY15" fmla="*/ 1257300 h 4168140"/>
                <a:gd name="connsiteX16" fmla="*/ 1493520 w 11722100"/>
                <a:gd name="connsiteY16" fmla="*/ 1333500 h 4168140"/>
                <a:gd name="connsiteX17" fmla="*/ 1569720 w 11722100"/>
                <a:gd name="connsiteY17" fmla="*/ 1356360 h 4168140"/>
                <a:gd name="connsiteX18" fmla="*/ 1684020 w 11722100"/>
                <a:gd name="connsiteY18" fmla="*/ 1424940 h 4168140"/>
                <a:gd name="connsiteX19" fmla="*/ 1729740 w 11722100"/>
                <a:gd name="connsiteY19" fmla="*/ 1485900 h 4168140"/>
                <a:gd name="connsiteX20" fmla="*/ 1844040 w 11722100"/>
                <a:gd name="connsiteY20" fmla="*/ 1569720 h 4168140"/>
                <a:gd name="connsiteX21" fmla="*/ 1935480 w 11722100"/>
                <a:gd name="connsiteY21" fmla="*/ 1615440 h 4168140"/>
                <a:gd name="connsiteX22" fmla="*/ 2049780 w 11722100"/>
                <a:gd name="connsiteY22" fmla="*/ 1691640 h 4168140"/>
                <a:gd name="connsiteX23" fmla="*/ 2133600 w 11722100"/>
                <a:gd name="connsiteY23" fmla="*/ 1729740 h 4168140"/>
                <a:gd name="connsiteX24" fmla="*/ 2202180 w 11722100"/>
                <a:gd name="connsiteY24" fmla="*/ 1805940 h 4168140"/>
                <a:gd name="connsiteX25" fmla="*/ 2255520 w 11722100"/>
                <a:gd name="connsiteY25" fmla="*/ 1821180 h 4168140"/>
                <a:gd name="connsiteX26" fmla="*/ 2316480 w 11722100"/>
                <a:gd name="connsiteY26" fmla="*/ 1866900 h 4168140"/>
                <a:gd name="connsiteX27" fmla="*/ 2423160 w 11722100"/>
                <a:gd name="connsiteY27" fmla="*/ 2004060 h 4168140"/>
                <a:gd name="connsiteX28" fmla="*/ 2476500 w 11722100"/>
                <a:gd name="connsiteY28" fmla="*/ 2087880 h 4168140"/>
                <a:gd name="connsiteX29" fmla="*/ 2567940 w 11722100"/>
                <a:gd name="connsiteY29" fmla="*/ 2148840 h 4168140"/>
                <a:gd name="connsiteX30" fmla="*/ 2682240 w 11722100"/>
                <a:gd name="connsiteY30" fmla="*/ 2186940 h 4168140"/>
                <a:gd name="connsiteX31" fmla="*/ 2743200 w 11722100"/>
                <a:gd name="connsiteY31" fmla="*/ 2209800 h 4168140"/>
                <a:gd name="connsiteX32" fmla="*/ 2811780 w 11722100"/>
                <a:gd name="connsiteY32" fmla="*/ 2247900 h 4168140"/>
                <a:gd name="connsiteX33" fmla="*/ 2887980 w 11722100"/>
                <a:gd name="connsiteY33" fmla="*/ 2301240 h 4168140"/>
                <a:gd name="connsiteX34" fmla="*/ 2979420 w 11722100"/>
                <a:gd name="connsiteY34" fmla="*/ 2385060 h 4168140"/>
                <a:gd name="connsiteX35" fmla="*/ 3055620 w 11722100"/>
                <a:gd name="connsiteY35" fmla="*/ 2461260 h 4168140"/>
                <a:gd name="connsiteX36" fmla="*/ 3139440 w 11722100"/>
                <a:gd name="connsiteY36" fmla="*/ 2537460 h 4168140"/>
                <a:gd name="connsiteX37" fmla="*/ 3261360 w 11722100"/>
                <a:gd name="connsiteY37" fmla="*/ 2628900 h 4168140"/>
                <a:gd name="connsiteX38" fmla="*/ 3345180 w 11722100"/>
                <a:gd name="connsiteY38" fmla="*/ 2720340 h 4168140"/>
                <a:gd name="connsiteX39" fmla="*/ 3444240 w 11722100"/>
                <a:gd name="connsiteY39" fmla="*/ 2796540 h 4168140"/>
                <a:gd name="connsiteX40" fmla="*/ 3558540 w 11722100"/>
                <a:gd name="connsiteY40" fmla="*/ 2872740 h 4168140"/>
                <a:gd name="connsiteX41" fmla="*/ 3619500 w 11722100"/>
                <a:gd name="connsiteY41" fmla="*/ 2979420 h 4168140"/>
                <a:gd name="connsiteX42" fmla="*/ 3619500 w 11722100"/>
                <a:gd name="connsiteY42" fmla="*/ 2979420 h 4168140"/>
                <a:gd name="connsiteX43" fmla="*/ 3649980 w 11722100"/>
                <a:gd name="connsiteY43" fmla="*/ 3048000 h 4168140"/>
                <a:gd name="connsiteX44" fmla="*/ 3703320 w 11722100"/>
                <a:gd name="connsiteY44" fmla="*/ 3086100 h 4168140"/>
                <a:gd name="connsiteX45" fmla="*/ 3764280 w 11722100"/>
                <a:gd name="connsiteY45" fmla="*/ 3063240 h 4168140"/>
                <a:gd name="connsiteX46" fmla="*/ 3848100 w 11722100"/>
                <a:gd name="connsiteY46" fmla="*/ 3025140 h 4168140"/>
                <a:gd name="connsiteX47" fmla="*/ 3916680 w 11722100"/>
                <a:gd name="connsiteY47" fmla="*/ 3032760 h 4168140"/>
                <a:gd name="connsiteX48" fmla="*/ 4030980 w 11722100"/>
                <a:gd name="connsiteY48" fmla="*/ 3063240 h 4168140"/>
                <a:gd name="connsiteX49" fmla="*/ 4137660 w 11722100"/>
                <a:gd name="connsiteY49" fmla="*/ 3101340 h 4168140"/>
                <a:gd name="connsiteX50" fmla="*/ 4259580 w 11722100"/>
                <a:gd name="connsiteY50" fmla="*/ 3147060 h 4168140"/>
                <a:gd name="connsiteX51" fmla="*/ 4381500 w 11722100"/>
                <a:gd name="connsiteY51" fmla="*/ 3192780 h 4168140"/>
                <a:gd name="connsiteX52" fmla="*/ 4526280 w 11722100"/>
                <a:gd name="connsiteY52" fmla="*/ 3276600 h 4168140"/>
                <a:gd name="connsiteX53" fmla="*/ 4587240 w 11722100"/>
                <a:gd name="connsiteY53" fmla="*/ 3299460 h 4168140"/>
                <a:gd name="connsiteX54" fmla="*/ 4610100 w 11722100"/>
                <a:gd name="connsiteY54" fmla="*/ 3352800 h 4168140"/>
                <a:gd name="connsiteX55" fmla="*/ 4648200 w 11722100"/>
                <a:gd name="connsiteY55" fmla="*/ 3436620 h 4168140"/>
                <a:gd name="connsiteX56" fmla="*/ 4671060 w 11722100"/>
                <a:gd name="connsiteY56" fmla="*/ 3520440 h 4168140"/>
                <a:gd name="connsiteX57" fmla="*/ 4678680 w 11722100"/>
                <a:gd name="connsiteY57" fmla="*/ 3589020 h 4168140"/>
                <a:gd name="connsiteX58" fmla="*/ 4686300 w 11722100"/>
                <a:gd name="connsiteY58" fmla="*/ 3649980 h 4168140"/>
                <a:gd name="connsiteX59" fmla="*/ 4724400 w 11722100"/>
                <a:gd name="connsiteY59" fmla="*/ 3680460 h 4168140"/>
                <a:gd name="connsiteX60" fmla="*/ 4785360 w 11722100"/>
                <a:gd name="connsiteY60" fmla="*/ 3672840 h 4168140"/>
                <a:gd name="connsiteX61" fmla="*/ 4869180 w 11722100"/>
                <a:gd name="connsiteY61" fmla="*/ 3703320 h 4168140"/>
                <a:gd name="connsiteX62" fmla="*/ 4914900 w 11722100"/>
                <a:gd name="connsiteY62" fmla="*/ 3756660 h 4168140"/>
                <a:gd name="connsiteX63" fmla="*/ 5105400 w 11722100"/>
                <a:gd name="connsiteY63" fmla="*/ 3832860 h 4168140"/>
                <a:gd name="connsiteX64" fmla="*/ 5173980 w 11722100"/>
                <a:gd name="connsiteY64" fmla="*/ 3886200 h 4168140"/>
                <a:gd name="connsiteX65" fmla="*/ 5242560 w 11722100"/>
                <a:gd name="connsiteY65" fmla="*/ 3924300 h 4168140"/>
                <a:gd name="connsiteX66" fmla="*/ 5364480 w 11722100"/>
                <a:gd name="connsiteY66" fmla="*/ 3962400 h 4168140"/>
                <a:gd name="connsiteX67" fmla="*/ 5516880 w 11722100"/>
                <a:gd name="connsiteY67" fmla="*/ 4046220 h 4168140"/>
                <a:gd name="connsiteX68" fmla="*/ 5585460 w 11722100"/>
                <a:gd name="connsiteY68" fmla="*/ 4099560 h 4168140"/>
                <a:gd name="connsiteX69" fmla="*/ 5661660 w 11722100"/>
                <a:gd name="connsiteY69" fmla="*/ 4122420 h 4168140"/>
                <a:gd name="connsiteX70" fmla="*/ 5745480 w 11722100"/>
                <a:gd name="connsiteY70" fmla="*/ 4130040 h 4168140"/>
                <a:gd name="connsiteX71" fmla="*/ 5836920 w 11722100"/>
                <a:gd name="connsiteY71" fmla="*/ 4130040 h 4168140"/>
                <a:gd name="connsiteX72" fmla="*/ 5951220 w 11722100"/>
                <a:gd name="connsiteY72" fmla="*/ 4145280 h 4168140"/>
                <a:gd name="connsiteX73" fmla="*/ 6035040 w 11722100"/>
                <a:gd name="connsiteY73" fmla="*/ 4168140 h 4168140"/>
                <a:gd name="connsiteX74" fmla="*/ 6149340 w 11722100"/>
                <a:gd name="connsiteY74" fmla="*/ 4137660 h 4168140"/>
                <a:gd name="connsiteX75" fmla="*/ 6286500 w 11722100"/>
                <a:gd name="connsiteY75" fmla="*/ 4114800 h 4168140"/>
                <a:gd name="connsiteX76" fmla="*/ 6393180 w 11722100"/>
                <a:gd name="connsiteY76" fmla="*/ 4053840 h 4168140"/>
                <a:gd name="connsiteX77" fmla="*/ 6484620 w 11722100"/>
                <a:gd name="connsiteY77" fmla="*/ 4038600 h 4168140"/>
                <a:gd name="connsiteX78" fmla="*/ 6583680 w 11722100"/>
                <a:gd name="connsiteY78" fmla="*/ 3970020 h 4168140"/>
                <a:gd name="connsiteX79" fmla="*/ 6697980 w 11722100"/>
                <a:gd name="connsiteY79" fmla="*/ 3886200 h 4168140"/>
                <a:gd name="connsiteX80" fmla="*/ 6728460 w 11722100"/>
                <a:gd name="connsiteY80" fmla="*/ 3817620 h 4168140"/>
                <a:gd name="connsiteX81" fmla="*/ 6842760 w 11722100"/>
                <a:gd name="connsiteY81" fmla="*/ 3733800 h 4168140"/>
                <a:gd name="connsiteX82" fmla="*/ 6972300 w 11722100"/>
                <a:gd name="connsiteY82" fmla="*/ 3642360 h 4168140"/>
                <a:gd name="connsiteX83" fmla="*/ 7078980 w 11722100"/>
                <a:gd name="connsiteY83" fmla="*/ 3528060 h 4168140"/>
                <a:gd name="connsiteX84" fmla="*/ 7139940 w 11722100"/>
                <a:gd name="connsiteY84" fmla="*/ 3444240 h 4168140"/>
                <a:gd name="connsiteX85" fmla="*/ 7269480 w 11722100"/>
                <a:gd name="connsiteY85" fmla="*/ 3284220 h 4168140"/>
                <a:gd name="connsiteX86" fmla="*/ 7330440 w 11722100"/>
                <a:gd name="connsiteY86" fmla="*/ 3185160 h 4168140"/>
                <a:gd name="connsiteX87" fmla="*/ 7376160 w 11722100"/>
                <a:gd name="connsiteY87" fmla="*/ 3116580 h 4168140"/>
                <a:gd name="connsiteX88" fmla="*/ 7444740 w 11722100"/>
                <a:gd name="connsiteY88" fmla="*/ 3093720 h 4168140"/>
                <a:gd name="connsiteX89" fmla="*/ 7513320 w 11722100"/>
                <a:gd name="connsiteY89" fmla="*/ 3101340 h 4168140"/>
                <a:gd name="connsiteX90" fmla="*/ 7574280 w 11722100"/>
                <a:gd name="connsiteY90" fmla="*/ 3078480 h 4168140"/>
                <a:gd name="connsiteX91" fmla="*/ 7726680 w 11722100"/>
                <a:gd name="connsiteY91" fmla="*/ 3108960 h 4168140"/>
                <a:gd name="connsiteX92" fmla="*/ 7833360 w 11722100"/>
                <a:gd name="connsiteY92" fmla="*/ 3162300 h 4168140"/>
                <a:gd name="connsiteX93" fmla="*/ 7962900 w 11722100"/>
                <a:gd name="connsiteY93" fmla="*/ 3192780 h 4168140"/>
                <a:gd name="connsiteX94" fmla="*/ 8161020 w 11722100"/>
                <a:gd name="connsiteY94" fmla="*/ 3268980 h 4168140"/>
                <a:gd name="connsiteX95" fmla="*/ 8290560 w 11722100"/>
                <a:gd name="connsiteY95" fmla="*/ 3337560 h 4168140"/>
                <a:gd name="connsiteX96" fmla="*/ 8382000 w 11722100"/>
                <a:gd name="connsiteY96" fmla="*/ 3360420 h 4168140"/>
                <a:gd name="connsiteX97" fmla="*/ 8458200 w 11722100"/>
                <a:gd name="connsiteY97" fmla="*/ 3398520 h 4168140"/>
                <a:gd name="connsiteX98" fmla="*/ 8595360 w 11722100"/>
                <a:gd name="connsiteY98" fmla="*/ 3512820 h 4168140"/>
                <a:gd name="connsiteX99" fmla="*/ 8641080 w 11722100"/>
                <a:gd name="connsiteY99" fmla="*/ 3566160 h 4168140"/>
                <a:gd name="connsiteX100" fmla="*/ 8702040 w 11722100"/>
                <a:gd name="connsiteY100" fmla="*/ 3604260 h 4168140"/>
                <a:gd name="connsiteX101" fmla="*/ 8763000 w 11722100"/>
                <a:gd name="connsiteY101" fmla="*/ 3634740 h 4168140"/>
                <a:gd name="connsiteX102" fmla="*/ 8854440 w 11722100"/>
                <a:gd name="connsiteY102" fmla="*/ 3627120 h 4168140"/>
                <a:gd name="connsiteX103" fmla="*/ 8968740 w 11722100"/>
                <a:gd name="connsiteY103" fmla="*/ 3619500 h 4168140"/>
                <a:gd name="connsiteX104" fmla="*/ 9060180 w 11722100"/>
                <a:gd name="connsiteY104" fmla="*/ 3642360 h 4168140"/>
                <a:gd name="connsiteX105" fmla="*/ 9151620 w 11722100"/>
                <a:gd name="connsiteY105" fmla="*/ 3657600 h 4168140"/>
                <a:gd name="connsiteX106" fmla="*/ 9227820 w 11722100"/>
                <a:gd name="connsiteY106" fmla="*/ 3642360 h 4168140"/>
                <a:gd name="connsiteX107" fmla="*/ 9311640 w 11722100"/>
                <a:gd name="connsiteY107" fmla="*/ 3611880 h 4168140"/>
                <a:gd name="connsiteX108" fmla="*/ 9433560 w 11722100"/>
                <a:gd name="connsiteY108" fmla="*/ 3589020 h 4168140"/>
                <a:gd name="connsiteX109" fmla="*/ 9509760 w 11722100"/>
                <a:gd name="connsiteY109" fmla="*/ 3528060 h 4168140"/>
                <a:gd name="connsiteX110" fmla="*/ 9646920 w 11722100"/>
                <a:gd name="connsiteY110" fmla="*/ 3489960 h 4168140"/>
                <a:gd name="connsiteX111" fmla="*/ 9784080 w 11722100"/>
                <a:gd name="connsiteY111" fmla="*/ 3444240 h 4168140"/>
                <a:gd name="connsiteX112" fmla="*/ 9860280 w 11722100"/>
                <a:gd name="connsiteY112" fmla="*/ 3383280 h 4168140"/>
                <a:gd name="connsiteX113" fmla="*/ 9921240 w 11722100"/>
                <a:gd name="connsiteY113" fmla="*/ 3314700 h 4168140"/>
                <a:gd name="connsiteX114" fmla="*/ 9997440 w 11722100"/>
                <a:gd name="connsiteY114" fmla="*/ 3208020 h 4168140"/>
                <a:gd name="connsiteX115" fmla="*/ 10043160 w 11722100"/>
                <a:gd name="connsiteY115" fmla="*/ 3101340 h 4168140"/>
                <a:gd name="connsiteX116" fmla="*/ 10104120 w 11722100"/>
                <a:gd name="connsiteY116" fmla="*/ 3017520 h 4168140"/>
                <a:gd name="connsiteX117" fmla="*/ 10157460 w 11722100"/>
                <a:gd name="connsiteY117" fmla="*/ 2933700 h 4168140"/>
                <a:gd name="connsiteX118" fmla="*/ 10218420 w 11722100"/>
                <a:gd name="connsiteY118" fmla="*/ 2849880 h 4168140"/>
                <a:gd name="connsiteX119" fmla="*/ 10294620 w 11722100"/>
                <a:gd name="connsiteY119" fmla="*/ 2735580 h 4168140"/>
                <a:gd name="connsiteX120" fmla="*/ 10347960 w 11722100"/>
                <a:gd name="connsiteY120" fmla="*/ 2621280 h 4168140"/>
                <a:gd name="connsiteX121" fmla="*/ 10431780 w 11722100"/>
                <a:gd name="connsiteY121" fmla="*/ 2499360 h 4168140"/>
                <a:gd name="connsiteX122" fmla="*/ 10500360 w 11722100"/>
                <a:gd name="connsiteY122" fmla="*/ 2354580 h 4168140"/>
                <a:gd name="connsiteX123" fmla="*/ 10553700 w 11722100"/>
                <a:gd name="connsiteY123" fmla="*/ 2263140 h 4168140"/>
                <a:gd name="connsiteX124" fmla="*/ 10584180 w 11722100"/>
                <a:gd name="connsiteY124" fmla="*/ 2194560 h 4168140"/>
                <a:gd name="connsiteX125" fmla="*/ 10614660 w 11722100"/>
                <a:gd name="connsiteY125" fmla="*/ 2118360 h 4168140"/>
                <a:gd name="connsiteX126" fmla="*/ 10675620 w 11722100"/>
                <a:gd name="connsiteY126" fmla="*/ 2049780 h 4168140"/>
                <a:gd name="connsiteX127" fmla="*/ 10690860 w 11722100"/>
                <a:gd name="connsiteY127" fmla="*/ 1988820 h 4168140"/>
                <a:gd name="connsiteX128" fmla="*/ 10713720 w 11722100"/>
                <a:gd name="connsiteY128" fmla="*/ 1927860 h 4168140"/>
                <a:gd name="connsiteX129" fmla="*/ 10767060 w 11722100"/>
                <a:gd name="connsiteY129" fmla="*/ 1859280 h 4168140"/>
                <a:gd name="connsiteX130" fmla="*/ 10873740 w 11722100"/>
                <a:gd name="connsiteY130" fmla="*/ 1828800 h 4168140"/>
                <a:gd name="connsiteX131" fmla="*/ 11079480 w 11722100"/>
                <a:gd name="connsiteY131" fmla="*/ 1767840 h 4168140"/>
                <a:gd name="connsiteX132" fmla="*/ 11247120 w 11722100"/>
                <a:gd name="connsiteY132" fmla="*/ 1684020 h 4168140"/>
                <a:gd name="connsiteX133" fmla="*/ 11414760 w 11722100"/>
                <a:gd name="connsiteY133" fmla="*/ 1638300 h 4168140"/>
                <a:gd name="connsiteX134" fmla="*/ 11490960 w 11722100"/>
                <a:gd name="connsiteY134" fmla="*/ 1577340 h 4168140"/>
                <a:gd name="connsiteX135" fmla="*/ 11635740 w 11722100"/>
                <a:gd name="connsiteY135" fmla="*/ 1508760 h 4168140"/>
                <a:gd name="connsiteX136" fmla="*/ 11722100 w 11722100"/>
                <a:gd name="connsiteY136" fmla="*/ 1437640 h 4168140"/>
                <a:gd name="connsiteX137" fmla="*/ 11620500 w 11722100"/>
                <a:gd name="connsiteY137" fmla="*/ 1417320 h 4168140"/>
                <a:gd name="connsiteX138" fmla="*/ 11567160 w 11722100"/>
                <a:gd name="connsiteY138" fmla="*/ 1379220 h 4168140"/>
                <a:gd name="connsiteX139" fmla="*/ 11498580 w 11722100"/>
                <a:gd name="connsiteY139" fmla="*/ 1318260 h 4168140"/>
                <a:gd name="connsiteX140" fmla="*/ 11468100 w 11722100"/>
                <a:gd name="connsiteY140" fmla="*/ 1280160 h 4168140"/>
                <a:gd name="connsiteX141" fmla="*/ 11430000 w 11722100"/>
                <a:gd name="connsiteY141" fmla="*/ 1216660 h 4168140"/>
                <a:gd name="connsiteX142" fmla="*/ 11384280 w 11722100"/>
                <a:gd name="connsiteY142" fmla="*/ 1310640 h 4168140"/>
                <a:gd name="connsiteX143" fmla="*/ 11353800 w 11722100"/>
                <a:gd name="connsiteY143" fmla="*/ 1356360 h 4168140"/>
                <a:gd name="connsiteX144" fmla="*/ 11224260 w 11722100"/>
                <a:gd name="connsiteY144" fmla="*/ 1417320 h 4168140"/>
                <a:gd name="connsiteX145" fmla="*/ 11109960 w 11722100"/>
                <a:gd name="connsiteY145" fmla="*/ 1463040 h 4168140"/>
                <a:gd name="connsiteX146" fmla="*/ 10911840 w 11722100"/>
                <a:gd name="connsiteY146" fmla="*/ 1524000 h 4168140"/>
                <a:gd name="connsiteX147" fmla="*/ 10774680 w 11722100"/>
                <a:gd name="connsiteY147" fmla="*/ 1546860 h 4168140"/>
                <a:gd name="connsiteX148" fmla="*/ 10675620 w 11722100"/>
                <a:gd name="connsiteY148" fmla="*/ 1615440 h 4168140"/>
                <a:gd name="connsiteX149" fmla="*/ 10568940 w 11722100"/>
                <a:gd name="connsiteY149" fmla="*/ 1676400 h 4168140"/>
                <a:gd name="connsiteX150" fmla="*/ 10485120 w 11722100"/>
                <a:gd name="connsiteY150" fmla="*/ 1760220 h 4168140"/>
                <a:gd name="connsiteX151" fmla="*/ 10454640 w 11722100"/>
                <a:gd name="connsiteY151" fmla="*/ 1836420 h 4168140"/>
                <a:gd name="connsiteX152" fmla="*/ 10416540 w 11722100"/>
                <a:gd name="connsiteY152" fmla="*/ 1927860 h 4168140"/>
                <a:gd name="connsiteX153" fmla="*/ 10401300 w 11722100"/>
                <a:gd name="connsiteY153" fmla="*/ 2004060 h 4168140"/>
                <a:gd name="connsiteX154" fmla="*/ 10363200 w 11722100"/>
                <a:gd name="connsiteY154" fmla="*/ 2095500 h 4168140"/>
                <a:gd name="connsiteX155" fmla="*/ 10317480 w 11722100"/>
                <a:gd name="connsiteY155" fmla="*/ 2225040 h 4168140"/>
                <a:gd name="connsiteX156" fmla="*/ 10287000 w 11722100"/>
                <a:gd name="connsiteY156" fmla="*/ 2346960 h 4168140"/>
                <a:gd name="connsiteX157" fmla="*/ 10218420 w 11722100"/>
                <a:gd name="connsiteY157" fmla="*/ 2499360 h 4168140"/>
                <a:gd name="connsiteX158" fmla="*/ 10134600 w 11722100"/>
                <a:gd name="connsiteY158" fmla="*/ 2621280 h 4168140"/>
                <a:gd name="connsiteX159" fmla="*/ 10043160 w 11722100"/>
                <a:gd name="connsiteY159" fmla="*/ 2735580 h 4168140"/>
                <a:gd name="connsiteX160" fmla="*/ 9974580 w 11722100"/>
                <a:gd name="connsiteY160" fmla="*/ 2857500 h 4168140"/>
                <a:gd name="connsiteX161" fmla="*/ 9906000 w 11722100"/>
                <a:gd name="connsiteY161" fmla="*/ 2941320 h 4168140"/>
                <a:gd name="connsiteX162" fmla="*/ 9860280 w 11722100"/>
                <a:gd name="connsiteY162" fmla="*/ 3032760 h 4168140"/>
                <a:gd name="connsiteX163" fmla="*/ 9806940 w 11722100"/>
                <a:gd name="connsiteY163" fmla="*/ 3116580 h 4168140"/>
                <a:gd name="connsiteX164" fmla="*/ 9715500 w 11722100"/>
                <a:gd name="connsiteY164" fmla="*/ 3208020 h 4168140"/>
                <a:gd name="connsiteX165" fmla="*/ 9616440 w 11722100"/>
                <a:gd name="connsiteY165" fmla="*/ 3261360 h 4168140"/>
                <a:gd name="connsiteX166" fmla="*/ 9532620 w 11722100"/>
                <a:gd name="connsiteY166" fmla="*/ 3329940 h 4168140"/>
                <a:gd name="connsiteX167" fmla="*/ 9471660 w 11722100"/>
                <a:gd name="connsiteY167" fmla="*/ 3375660 h 4168140"/>
                <a:gd name="connsiteX168" fmla="*/ 9410700 w 11722100"/>
                <a:gd name="connsiteY168" fmla="*/ 3429000 h 4168140"/>
                <a:gd name="connsiteX169" fmla="*/ 9288780 w 11722100"/>
                <a:gd name="connsiteY169" fmla="*/ 3436620 h 4168140"/>
                <a:gd name="connsiteX170" fmla="*/ 9166860 w 11722100"/>
                <a:gd name="connsiteY170" fmla="*/ 3444240 h 4168140"/>
                <a:gd name="connsiteX171" fmla="*/ 9029700 w 11722100"/>
                <a:gd name="connsiteY171" fmla="*/ 3413760 h 4168140"/>
                <a:gd name="connsiteX172" fmla="*/ 8823960 w 11722100"/>
                <a:gd name="connsiteY172" fmla="*/ 3360420 h 4168140"/>
                <a:gd name="connsiteX173" fmla="*/ 8679180 w 11722100"/>
                <a:gd name="connsiteY173" fmla="*/ 3329940 h 4168140"/>
                <a:gd name="connsiteX174" fmla="*/ 8572500 w 11722100"/>
                <a:gd name="connsiteY174" fmla="*/ 3276600 h 4168140"/>
                <a:gd name="connsiteX175" fmla="*/ 8465820 w 11722100"/>
                <a:gd name="connsiteY175" fmla="*/ 3215640 h 4168140"/>
                <a:gd name="connsiteX176" fmla="*/ 8321040 w 11722100"/>
                <a:gd name="connsiteY176" fmla="*/ 3177540 h 4168140"/>
                <a:gd name="connsiteX177" fmla="*/ 8199120 w 11722100"/>
                <a:gd name="connsiteY177" fmla="*/ 3131820 h 4168140"/>
                <a:gd name="connsiteX178" fmla="*/ 8069580 w 11722100"/>
                <a:gd name="connsiteY178" fmla="*/ 3078480 h 4168140"/>
                <a:gd name="connsiteX179" fmla="*/ 7917180 w 11722100"/>
                <a:gd name="connsiteY179" fmla="*/ 2994660 h 4168140"/>
                <a:gd name="connsiteX180" fmla="*/ 7787640 w 11722100"/>
                <a:gd name="connsiteY180" fmla="*/ 2971800 h 4168140"/>
                <a:gd name="connsiteX181" fmla="*/ 7719060 w 11722100"/>
                <a:gd name="connsiteY181" fmla="*/ 2933700 h 4168140"/>
                <a:gd name="connsiteX182" fmla="*/ 7612380 w 11722100"/>
                <a:gd name="connsiteY182" fmla="*/ 2903220 h 4168140"/>
                <a:gd name="connsiteX183" fmla="*/ 7566660 w 11722100"/>
                <a:gd name="connsiteY183" fmla="*/ 2887980 h 4168140"/>
                <a:gd name="connsiteX184" fmla="*/ 7551420 w 11722100"/>
                <a:gd name="connsiteY184" fmla="*/ 2849880 h 4168140"/>
                <a:gd name="connsiteX185" fmla="*/ 7533640 w 11722100"/>
                <a:gd name="connsiteY185" fmla="*/ 2788920 h 4168140"/>
                <a:gd name="connsiteX186" fmla="*/ 7475220 w 11722100"/>
                <a:gd name="connsiteY186" fmla="*/ 2857500 h 4168140"/>
                <a:gd name="connsiteX187" fmla="*/ 7414260 w 11722100"/>
                <a:gd name="connsiteY187" fmla="*/ 2887980 h 4168140"/>
                <a:gd name="connsiteX188" fmla="*/ 7345680 w 11722100"/>
                <a:gd name="connsiteY188" fmla="*/ 2971800 h 4168140"/>
                <a:gd name="connsiteX189" fmla="*/ 7315200 w 11722100"/>
                <a:gd name="connsiteY189" fmla="*/ 2994660 h 4168140"/>
                <a:gd name="connsiteX190" fmla="*/ 7261860 w 11722100"/>
                <a:gd name="connsiteY190" fmla="*/ 3009900 h 4168140"/>
                <a:gd name="connsiteX191" fmla="*/ 7193280 w 11722100"/>
                <a:gd name="connsiteY191" fmla="*/ 3025140 h 4168140"/>
                <a:gd name="connsiteX192" fmla="*/ 7155180 w 11722100"/>
                <a:gd name="connsiteY192" fmla="*/ 3078480 h 4168140"/>
                <a:gd name="connsiteX193" fmla="*/ 7109460 w 11722100"/>
                <a:gd name="connsiteY193" fmla="*/ 3154680 h 4168140"/>
                <a:gd name="connsiteX194" fmla="*/ 7048500 w 11722100"/>
                <a:gd name="connsiteY194" fmla="*/ 3246120 h 4168140"/>
                <a:gd name="connsiteX195" fmla="*/ 6995160 w 11722100"/>
                <a:gd name="connsiteY195" fmla="*/ 3307080 h 4168140"/>
                <a:gd name="connsiteX196" fmla="*/ 6972300 w 11722100"/>
                <a:gd name="connsiteY196" fmla="*/ 3352800 h 4168140"/>
                <a:gd name="connsiteX197" fmla="*/ 6949440 w 11722100"/>
                <a:gd name="connsiteY197" fmla="*/ 3413760 h 4168140"/>
                <a:gd name="connsiteX198" fmla="*/ 6949440 w 11722100"/>
                <a:gd name="connsiteY198" fmla="*/ 3413760 h 4168140"/>
                <a:gd name="connsiteX199" fmla="*/ 6911340 w 11722100"/>
                <a:gd name="connsiteY199" fmla="*/ 3474720 h 4168140"/>
                <a:gd name="connsiteX200" fmla="*/ 6888480 w 11722100"/>
                <a:gd name="connsiteY200" fmla="*/ 3505200 h 4168140"/>
                <a:gd name="connsiteX201" fmla="*/ 6819900 w 11722100"/>
                <a:gd name="connsiteY201" fmla="*/ 3566160 h 4168140"/>
                <a:gd name="connsiteX202" fmla="*/ 6743700 w 11722100"/>
                <a:gd name="connsiteY202" fmla="*/ 3581400 h 4168140"/>
                <a:gd name="connsiteX203" fmla="*/ 6675120 w 11722100"/>
                <a:gd name="connsiteY203" fmla="*/ 3657600 h 4168140"/>
                <a:gd name="connsiteX204" fmla="*/ 6629400 w 11722100"/>
                <a:gd name="connsiteY204" fmla="*/ 3718560 h 4168140"/>
                <a:gd name="connsiteX205" fmla="*/ 6576060 w 11722100"/>
                <a:gd name="connsiteY205" fmla="*/ 3779520 h 4168140"/>
                <a:gd name="connsiteX206" fmla="*/ 6484620 w 11722100"/>
                <a:gd name="connsiteY206" fmla="*/ 3817620 h 4168140"/>
                <a:gd name="connsiteX207" fmla="*/ 6400800 w 11722100"/>
                <a:gd name="connsiteY207" fmla="*/ 3832860 h 4168140"/>
                <a:gd name="connsiteX208" fmla="*/ 6263640 w 11722100"/>
                <a:gd name="connsiteY208" fmla="*/ 3870960 h 4168140"/>
                <a:gd name="connsiteX209" fmla="*/ 6126480 w 11722100"/>
                <a:gd name="connsiteY209" fmla="*/ 3901440 h 4168140"/>
                <a:gd name="connsiteX210" fmla="*/ 6027420 w 11722100"/>
                <a:gd name="connsiteY210" fmla="*/ 3916680 h 4168140"/>
                <a:gd name="connsiteX211" fmla="*/ 5890260 w 11722100"/>
                <a:gd name="connsiteY211" fmla="*/ 3878580 h 4168140"/>
                <a:gd name="connsiteX212" fmla="*/ 5821680 w 11722100"/>
                <a:gd name="connsiteY212" fmla="*/ 3863340 h 4168140"/>
                <a:gd name="connsiteX213" fmla="*/ 5737860 w 11722100"/>
                <a:gd name="connsiteY213" fmla="*/ 3825240 h 4168140"/>
                <a:gd name="connsiteX214" fmla="*/ 5638800 w 11722100"/>
                <a:gd name="connsiteY214" fmla="*/ 3794760 h 4168140"/>
                <a:gd name="connsiteX215" fmla="*/ 5524500 w 11722100"/>
                <a:gd name="connsiteY215" fmla="*/ 3756660 h 4168140"/>
                <a:gd name="connsiteX216" fmla="*/ 5448300 w 11722100"/>
                <a:gd name="connsiteY216" fmla="*/ 3718560 h 4168140"/>
                <a:gd name="connsiteX217" fmla="*/ 5349240 w 11722100"/>
                <a:gd name="connsiteY217" fmla="*/ 3657600 h 4168140"/>
                <a:gd name="connsiteX218" fmla="*/ 5295900 w 11722100"/>
                <a:gd name="connsiteY218" fmla="*/ 3619500 h 4168140"/>
                <a:gd name="connsiteX219" fmla="*/ 5234940 w 11722100"/>
                <a:gd name="connsiteY219" fmla="*/ 3596640 h 4168140"/>
                <a:gd name="connsiteX220" fmla="*/ 5135880 w 11722100"/>
                <a:gd name="connsiteY220" fmla="*/ 3550920 h 4168140"/>
                <a:gd name="connsiteX221" fmla="*/ 5059680 w 11722100"/>
                <a:gd name="connsiteY221" fmla="*/ 3505200 h 4168140"/>
                <a:gd name="connsiteX222" fmla="*/ 5029200 w 11722100"/>
                <a:gd name="connsiteY222" fmla="*/ 3482340 h 4168140"/>
                <a:gd name="connsiteX223" fmla="*/ 4960620 w 11722100"/>
                <a:gd name="connsiteY223" fmla="*/ 3413760 h 4168140"/>
                <a:gd name="connsiteX224" fmla="*/ 4876800 w 11722100"/>
                <a:gd name="connsiteY224" fmla="*/ 3299460 h 4168140"/>
                <a:gd name="connsiteX225" fmla="*/ 4808220 w 11722100"/>
                <a:gd name="connsiteY225" fmla="*/ 3200400 h 4168140"/>
                <a:gd name="connsiteX226" fmla="*/ 4777740 w 11722100"/>
                <a:gd name="connsiteY226" fmla="*/ 3147060 h 4168140"/>
                <a:gd name="connsiteX227" fmla="*/ 4724400 w 11722100"/>
                <a:gd name="connsiteY227" fmla="*/ 3108960 h 4168140"/>
                <a:gd name="connsiteX228" fmla="*/ 4648200 w 11722100"/>
                <a:gd name="connsiteY228" fmla="*/ 3063240 h 4168140"/>
                <a:gd name="connsiteX229" fmla="*/ 4533900 w 11722100"/>
                <a:gd name="connsiteY229" fmla="*/ 2979420 h 4168140"/>
                <a:gd name="connsiteX230" fmla="*/ 4427220 w 11722100"/>
                <a:gd name="connsiteY230" fmla="*/ 2941320 h 4168140"/>
                <a:gd name="connsiteX231" fmla="*/ 4366260 w 11722100"/>
                <a:gd name="connsiteY231" fmla="*/ 2903220 h 4168140"/>
                <a:gd name="connsiteX232" fmla="*/ 4244340 w 11722100"/>
                <a:gd name="connsiteY232" fmla="*/ 2842260 h 4168140"/>
                <a:gd name="connsiteX233" fmla="*/ 4145280 w 11722100"/>
                <a:gd name="connsiteY233" fmla="*/ 2811780 h 4168140"/>
                <a:gd name="connsiteX234" fmla="*/ 4038600 w 11722100"/>
                <a:gd name="connsiteY234" fmla="*/ 2804160 h 4168140"/>
                <a:gd name="connsiteX235" fmla="*/ 3954780 w 11722100"/>
                <a:gd name="connsiteY235" fmla="*/ 2819400 h 4168140"/>
                <a:gd name="connsiteX236" fmla="*/ 3863340 w 11722100"/>
                <a:gd name="connsiteY236" fmla="*/ 2804160 h 4168140"/>
                <a:gd name="connsiteX237" fmla="*/ 3741420 w 11722100"/>
                <a:gd name="connsiteY237" fmla="*/ 2781300 h 4168140"/>
                <a:gd name="connsiteX238" fmla="*/ 3649980 w 11722100"/>
                <a:gd name="connsiteY238" fmla="*/ 2743200 h 4168140"/>
                <a:gd name="connsiteX239" fmla="*/ 3573780 w 11722100"/>
                <a:gd name="connsiteY239" fmla="*/ 2674620 h 4168140"/>
                <a:gd name="connsiteX240" fmla="*/ 3482340 w 11722100"/>
                <a:gd name="connsiteY240" fmla="*/ 2621280 h 4168140"/>
                <a:gd name="connsiteX241" fmla="*/ 3436620 w 11722100"/>
                <a:gd name="connsiteY241" fmla="*/ 2552700 h 4168140"/>
                <a:gd name="connsiteX242" fmla="*/ 3329940 w 11722100"/>
                <a:gd name="connsiteY242" fmla="*/ 2423160 h 4168140"/>
                <a:gd name="connsiteX243" fmla="*/ 3261360 w 11722100"/>
                <a:gd name="connsiteY243" fmla="*/ 2324100 h 4168140"/>
                <a:gd name="connsiteX244" fmla="*/ 3131820 w 11722100"/>
                <a:gd name="connsiteY244" fmla="*/ 2209800 h 4168140"/>
                <a:gd name="connsiteX245" fmla="*/ 3040380 w 11722100"/>
                <a:gd name="connsiteY245" fmla="*/ 2141220 h 4168140"/>
                <a:gd name="connsiteX246" fmla="*/ 2910840 w 11722100"/>
                <a:gd name="connsiteY246" fmla="*/ 2034540 h 4168140"/>
                <a:gd name="connsiteX247" fmla="*/ 2849880 w 11722100"/>
                <a:gd name="connsiteY247" fmla="*/ 1958340 h 4168140"/>
                <a:gd name="connsiteX248" fmla="*/ 2743200 w 11722100"/>
                <a:gd name="connsiteY248" fmla="*/ 1889760 h 4168140"/>
                <a:gd name="connsiteX249" fmla="*/ 2659380 w 11722100"/>
                <a:gd name="connsiteY249" fmla="*/ 1844040 h 4168140"/>
                <a:gd name="connsiteX250" fmla="*/ 2575560 w 11722100"/>
                <a:gd name="connsiteY250" fmla="*/ 1744980 h 4168140"/>
                <a:gd name="connsiteX251" fmla="*/ 2468880 w 11722100"/>
                <a:gd name="connsiteY251" fmla="*/ 1645920 h 4168140"/>
                <a:gd name="connsiteX252" fmla="*/ 2400300 w 11722100"/>
                <a:gd name="connsiteY252" fmla="*/ 1607820 h 4168140"/>
                <a:gd name="connsiteX253" fmla="*/ 2263140 w 11722100"/>
                <a:gd name="connsiteY253" fmla="*/ 1501140 h 4168140"/>
                <a:gd name="connsiteX254" fmla="*/ 2171700 w 11722100"/>
                <a:gd name="connsiteY254" fmla="*/ 1432560 h 4168140"/>
                <a:gd name="connsiteX255" fmla="*/ 2087880 w 11722100"/>
                <a:gd name="connsiteY255" fmla="*/ 1363980 h 4168140"/>
                <a:gd name="connsiteX256" fmla="*/ 1950720 w 11722100"/>
                <a:gd name="connsiteY256" fmla="*/ 1272540 h 4168140"/>
                <a:gd name="connsiteX257" fmla="*/ 1805940 w 11722100"/>
                <a:gd name="connsiteY257" fmla="*/ 1135380 h 4168140"/>
                <a:gd name="connsiteX258" fmla="*/ 1729740 w 11722100"/>
                <a:gd name="connsiteY258" fmla="*/ 1089660 h 4168140"/>
                <a:gd name="connsiteX259" fmla="*/ 1668780 w 11722100"/>
                <a:gd name="connsiteY259" fmla="*/ 1043940 h 4168140"/>
                <a:gd name="connsiteX260" fmla="*/ 1592580 w 11722100"/>
                <a:gd name="connsiteY260" fmla="*/ 990600 h 4168140"/>
                <a:gd name="connsiteX261" fmla="*/ 1470660 w 11722100"/>
                <a:gd name="connsiteY261" fmla="*/ 891540 h 4168140"/>
                <a:gd name="connsiteX262" fmla="*/ 1386840 w 11722100"/>
                <a:gd name="connsiteY262" fmla="*/ 845820 h 4168140"/>
                <a:gd name="connsiteX263" fmla="*/ 1318260 w 11722100"/>
                <a:gd name="connsiteY263" fmla="*/ 784860 h 4168140"/>
                <a:gd name="connsiteX264" fmla="*/ 1264920 w 11722100"/>
                <a:gd name="connsiteY264" fmla="*/ 723900 h 4168140"/>
                <a:gd name="connsiteX265" fmla="*/ 1181100 w 11722100"/>
                <a:gd name="connsiteY265" fmla="*/ 647700 h 4168140"/>
                <a:gd name="connsiteX266" fmla="*/ 1089660 w 11722100"/>
                <a:gd name="connsiteY266" fmla="*/ 624840 h 4168140"/>
                <a:gd name="connsiteX267" fmla="*/ 1021080 w 11722100"/>
                <a:gd name="connsiteY267" fmla="*/ 586740 h 4168140"/>
                <a:gd name="connsiteX268" fmla="*/ 937260 w 11722100"/>
                <a:gd name="connsiteY268" fmla="*/ 548640 h 4168140"/>
                <a:gd name="connsiteX269" fmla="*/ 830580 w 11722100"/>
                <a:gd name="connsiteY269" fmla="*/ 510540 h 4168140"/>
                <a:gd name="connsiteX270" fmla="*/ 754380 w 11722100"/>
                <a:gd name="connsiteY270" fmla="*/ 457200 h 4168140"/>
                <a:gd name="connsiteX271" fmla="*/ 708660 w 11722100"/>
                <a:gd name="connsiteY271" fmla="*/ 419100 h 4168140"/>
                <a:gd name="connsiteX272" fmla="*/ 609600 w 11722100"/>
                <a:gd name="connsiteY272" fmla="*/ 396240 h 4168140"/>
                <a:gd name="connsiteX273" fmla="*/ 548640 w 11722100"/>
                <a:gd name="connsiteY273" fmla="*/ 320040 h 4168140"/>
                <a:gd name="connsiteX274" fmla="*/ 510540 w 11722100"/>
                <a:gd name="connsiteY274" fmla="*/ 251460 h 4168140"/>
                <a:gd name="connsiteX275" fmla="*/ 464820 w 11722100"/>
                <a:gd name="connsiteY275" fmla="*/ 190500 h 4168140"/>
                <a:gd name="connsiteX276" fmla="*/ 411480 w 11722100"/>
                <a:gd name="connsiteY276" fmla="*/ 137160 h 4168140"/>
                <a:gd name="connsiteX277" fmla="*/ 373380 w 11722100"/>
                <a:gd name="connsiteY277" fmla="*/ 45720 h 4168140"/>
                <a:gd name="connsiteX278" fmla="*/ 342900 w 11722100"/>
                <a:gd name="connsiteY278" fmla="*/ 0 h 4168140"/>
                <a:gd name="connsiteX279" fmla="*/ 327660 w 11722100"/>
                <a:gd name="connsiteY279" fmla="*/ 60960 h 4168140"/>
                <a:gd name="connsiteX280" fmla="*/ 289560 w 11722100"/>
                <a:gd name="connsiteY280" fmla="*/ 91440 h 4168140"/>
                <a:gd name="connsiteX281" fmla="*/ 236220 w 11722100"/>
                <a:gd name="connsiteY281" fmla="*/ 114300 h 4168140"/>
                <a:gd name="connsiteX282" fmla="*/ 198120 w 11722100"/>
                <a:gd name="connsiteY282" fmla="*/ 175260 h 4168140"/>
                <a:gd name="connsiteX283" fmla="*/ 175260 w 11722100"/>
                <a:gd name="connsiteY283" fmla="*/ 228600 h 4168140"/>
                <a:gd name="connsiteX284" fmla="*/ 114300 w 11722100"/>
                <a:gd name="connsiteY284" fmla="*/ 236220 h 4168140"/>
                <a:gd name="connsiteX285" fmla="*/ 45720 w 11722100"/>
                <a:gd name="connsiteY285" fmla="*/ 251460 h 4168140"/>
                <a:gd name="connsiteX286" fmla="*/ 0 w 11722100"/>
                <a:gd name="connsiteY286" fmla="*/ 281940 h 4168140"/>
                <a:gd name="connsiteX287" fmla="*/ 68580 w 11722100"/>
                <a:gd name="connsiteY287" fmla="*/ 320040 h 4168140"/>
                <a:gd name="connsiteX0" fmla="*/ 68580 w 11737340"/>
                <a:gd name="connsiteY0" fmla="*/ 320040 h 4168140"/>
                <a:gd name="connsiteX1" fmla="*/ 121920 w 11737340"/>
                <a:gd name="connsiteY1" fmla="*/ 381000 h 4168140"/>
                <a:gd name="connsiteX2" fmla="*/ 198120 w 11737340"/>
                <a:gd name="connsiteY2" fmla="*/ 419100 h 4168140"/>
                <a:gd name="connsiteX3" fmla="*/ 320040 w 11737340"/>
                <a:gd name="connsiteY3" fmla="*/ 510540 h 4168140"/>
                <a:gd name="connsiteX4" fmla="*/ 411480 w 11737340"/>
                <a:gd name="connsiteY4" fmla="*/ 563880 h 4168140"/>
                <a:gd name="connsiteX5" fmla="*/ 472440 w 11737340"/>
                <a:gd name="connsiteY5" fmla="*/ 632460 h 4168140"/>
                <a:gd name="connsiteX6" fmla="*/ 601980 w 11737340"/>
                <a:gd name="connsiteY6" fmla="*/ 708660 h 4168140"/>
                <a:gd name="connsiteX7" fmla="*/ 739140 w 11737340"/>
                <a:gd name="connsiteY7" fmla="*/ 784860 h 4168140"/>
                <a:gd name="connsiteX8" fmla="*/ 861060 w 11737340"/>
                <a:gd name="connsiteY8" fmla="*/ 868680 h 4168140"/>
                <a:gd name="connsiteX9" fmla="*/ 944880 w 11737340"/>
                <a:gd name="connsiteY9" fmla="*/ 952500 h 4168140"/>
                <a:gd name="connsiteX10" fmla="*/ 1021080 w 11737340"/>
                <a:gd name="connsiteY10" fmla="*/ 1005840 h 4168140"/>
                <a:gd name="connsiteX11" fmla="*/ 1097280 w 11737340"/>
                <a:gd name="connsiteY11" fmla="*/ 1043940 h 4168140"/>
                <a:gd name="connsiteX12" fmla="*/ 1181100 w 11737340"/>
                <a:gd name="connsiteY12" fmla="*/ 1104900 h 4168140"/>
                <a:gd name="connsiteX13" fmla="*/ 1249680 w 11737340"/>
                <a:gd name="connsiteY13" fmla="*/ 1150620 h 4168140"/>
                <a:gd name="connsiteX14" fmla="*/ 1341120 w 11737340"/>
                <a:gd name="connsiteY14" fmla="*/ 1196340 h 4168140"/>
                <a:gd name="connsiteX15" fmla="*/ 1417320 w 11737340"/>
                <a:gd name="connsiteY15" fmla="*/ 1257300 h 4168140"/>
                <a:gd name="connsiteX16" fmla="*/ 1493520 w 11737340"/>
                <a:gd name="connsiteY16" fmla="*/ 1333500 h 4168140"/>
                <a:gd name="connsiteX17" fmla="*/ 1569720 w 11737340"/>
                <a:gd name="connsiteY17" fmla="*/ 1356360 h 4168140"/>
                <a:gd name="connsiteX18" fmla="*/ 1684020 w 11737340"/>
                <a:gd name="connsiteY18" fmla="*/ 1424940 h 4168140"/>
                <a:gd name="connsiteX19" fmla="*/ 1729740 w 11737340"/>
                <a:gd name="connsiteY19" fmla="*/ 1485900 h 4168140"/>
                <a:gd name="connsiteX20" fmla="*/ 1844040 w 11737340"/>
                <a:gd name="connsiteY20" fmla="*/ 1569720 h 4168140"/>
                <a:gd name="connsiteX21" fmla="*/ 1935480 w 11737340"/>
                <a:gd name="connsiteY21" fmla="*/ 1615440 h 4168140"/>
                <a:gd name="connsiteX22" fmla="*/ 2049780 w 11737340"/>
                <a:gd name="connsiteY22" fmla="*/ 1691640 h 4168140"/>
                <a:gd name="connsiteX23" fmla="*/ 2133600 w 11737340"/>
                <a:gd name="connsiteY23" fmla="*/ 1729740 h 4168140"/>
                <a:gd name="connsiteX24" fmla="*/ 2202180 w 11737340"/>
                <a:gd name="connsiteY24" fmla="*/ 1805940 h 4168140"/>
                <a:gd name="connsiteX25" fmla="*/ 2255520 w 11737340"/>
                <a:gd name="connsiteY25" fmla="*/ 1821180 h 4168140"/>
                <a:gd name="connsiteX26" fmla="*/ 2316480 w 11737340"/>
                <a:gd name="connsiteY26" fmla="*/ 1866900 h 4168140"/>
                <a:gd name="connsiteX27" fmla="*/ 2423160 w 11737340"/>
                <a:gd name="connsiteY27" fmla="*/ 2004060 h 4168140"/>
                <a:gd name="connsiteX28" fmla="*/ 2476500 w 11737340"/>
                <a:gd name="connsiteY28" fmla="*/ 2087880 h 4168140"/>
                <a:gd name="connsiteX29" fmla="*/ 2567940 w 11737340"/>
                <a:gd name="connsiteY29" fmla="*/ 2148840 h 4168140"/>
                <a:gd name="connsiteX30" fmla="*/ 2682240 w 11737340"/>
                <a:gd name="connsiteY30" fmla="*/ 2186940 h 4168140"/>
                <a:gd name="connsiteX31" fmla="*/ 2743200 w 11737340"/>
                <a:gd name="connsiteY31" fmla="*/ 2209800 h 4168140"/>
                <a:gd name="connsiteX32" fmla="*/ 2811780 w 11737340"/>
                <a:gd name="connsiteY32" fmla="*/ 2247900 h 4168140"/>
                <a:gd name="connsiteX33" fmla="*/ 2887980 w 11737340"/>
                <a:gd name="connsiteY33" fmla="*/ 2301240 h 4168140"/>
                <a:gd name="connsiteX34" fmla="*/ 2979420 w 11737340"/>
                <a:gd name="connsiteY34" fmla="*/ 2385060 h 4168140"/>
                <a:gd name="connsiteX35" fmla="*/ 3055620 w 11737340"/>
                <a:gd name="connsiteY35" fmla="*/ 2461260 h 4168140"/>
                <a:gd name="connsiteX36" fmla="*/ 3139440 w 11737340"/>
                <a:gd name="connsiteY36" fmla="*/ 2537460 h 4168140"/>
                <a:gd name="connsiteX37" fmla="*/ 3261360 w 11737340"/>
                <a:gd name="connsiteY37" fmla="*/ 2628900 h 4168140"/>
                <a:gd name="connsiteX38" fmla="*/ 3345180 w 11737340"/>
                <a:gd name="connsiteY38" fmla="*/ 2720340 h 4168140"/>
                <a:gd name="connsiteX39" fmla="*/ 3444240 w 11737340"/>
                <a:gd name="connsiteY39" fmla="*/ 2796540 h 4168140"/>
                <a:gd name="connsiteX40" fmla="*/ 3558540 w 11737340"/>
                <a:gd name="connsiteY40" fmla="*/ 2872740 h 4168140"/>
                <a:gd name="connsiteX41" fmla="*/ 3619500 w 11737340"/>
                <a:gd name="connsiteY41" fmla="*/ 2979420 h 4168140"/>
                <a:gd name="connsiteX42" fmla="*/ 3619500 w 11737340"/>
                <a:gd name="connsiteY42" fmla="*/ 2979420 h 4168140"/>
                <a:gd name="connsiteX43" fmla="*/ 3649980 w 11737340"/>
                <a:gd name="connsiteY43" fmla="*/ 3048000 h 4168140"/>
                <a:gd name="connsiteX44" fmla="*/ 3703320 w 11737340"/>
                <a:gd name="connsiteY44" fmla="*/ 3086100 h 4168140"/>
                <a:gd name="connsiteX45" fmla="*/ 3764280 w 11737340"/>
                <a:gd name="connsiteY45" fmla="*/ 3063240 h 4168140"/>
                <a:gd name="connsiteX46" fmla="*/ 3848100 w 11737340"/>
                <a:gd name="connsiteY46" fmla="*/ 3025140 h 4168140"/>
                <a:gd name="connsiteX47" fmla="*/ 3916680 w 11737340"/>
                <a:gd name="connsiteY47" fmla="*/ 3032760 h 4168140"/>
                <a:gd name="connsiteX48" fmla="*/ 4030980 w 11737340"/>
                <a:gd name="connsiteY48" fmla="*/ 3063240 h 4168140"/>
                <a:gd name="connsiteX49" fmla="*/ 4137660 w 11737340"/>
                <a:gd name="connsiteY49" fmla="*/ 3101340 h 4168140"/>
                <a:gd name="connsiteX50" fmla="*/ 4259580 w 11737340"/>
                <a:gd name="connsiteY50" fmla="*/ 3147060 h 4168140"/>
                <a:gd name="connsiteX51" fmla="*/ 4381500 w 11737340"/>
                <a:gd name="connsiteY51" fmla="*/ 3192780 h 4168140"/>
                <a:gd name="connsiteX52" fmla="*/ 4526280 w 11737340"/>
                <a:gd name="connsiteY52" fmla="*/ 3276600 h 4168140"/>
                <a:gd name="connsiteX53" fmla="*/ 4587240 w 11737340"/>
                <a:gd name="connsiteY53" fmla="*/ 3299460 h 4168140"/>
                <a:gd name="connsiteX54" fmla="*/ 4610100 w 11737340"/>
                <a:gd name="connsiteY54" fmla="*/ 3352800 h 4168140"/>
                <a:gd name="connsiteX55" fmla="*/ 4648200 w 11737340"/>
                <a:gd name="connsiteY55" fmla="*/ 3436620 h 4168140"/>
                <a:gd name="connsiteX56" fmla="*/ 4671060 w 11737340"/>
                <a:gd name="connsiteY56" fmla="*/ 3520440 h 4168140"/>
                <a:gd name="connsiteX57" fmla="*/ 4678680 w 11737340"/>
                <a:gd name="connsiteY57" fmla="*/ 3589020 h 4168140"/>
                <a:gd name="connsiteX58" fmla="*/ 4686300 w 11737340"/>
                <a:gd name="connsiteY58" fmla="*/ 3649980 h 4168140"/>
                <a:gd name="connsiteX59" fmla="*/ 4724400 w 11737340"/>
                <a:gd name="connsiteY59" fmla="*/ 3680460 h 4168140"/>
                <a:gd name="connsiteX60" fmla="*/ 4785360 w 11737340"/>
                <a:gd name="connsiteY60" fmla="*/ 3672840 h 4168140"/>
                <a:gd name="connsiteX61" fmla="*/ 4869180 w 11737340"/>
                <a:gd name="connsiteY61" fmla="*/ 3703320 h 4168140"/>
                <a:gd name="connsiteX62" fmla="*/ 4914900 w 11737340"/>
                <a:gd name="connsiteY62" fmla="*/ 3756660 h 4168140"/>
                <a:gd name="connsiteX63" fmla="*/ 5105400 w 11737340"/>
                <a:gd name="connsiteY63" fmla="*/ 3832860 h 4168140"/>
                <a:gd name="connsiteX64" fmla="*/ 5173980 w 11737340"/>
                <a:gd name="connsiteY64" fmla="*/ 3886200 h 4168140"/>
                <a:gd name="connsiteX65" fmla="*/ 5242560 w 11737340"/>
                <a:gd name="connsiteY65" fmla="*/ 3924300 h 4168140"/>
                <a:gd name="connsiteX66" fmla="*/ 5364480 w 11737340"/>
                <a:gd name="connsiteY66" fmla="*/ 3962400 h 4168140"/>
                <a:gd name="connsiteX67" fmla="*/ 5516880 w 11737340"/>
                <a:gd name="connsiteY67" fmla="*/ 4046220 h 4168140"/>
                <a:gd name="connsiteX68" fmla="*/ 5585460 w 11737340"/>
                <a:gd name="connsiteY68" fmla="*/ 4099560 h 4168140"/>
                <a:gd name="connsiteX69" fmla="*/ 5661660 w 11737340"/>
                <a:gd name="connsiteY69" fmla="*/ 4122420 h 4168140"/>
                <a:gd name="connsiteX70" fmla="*/ 5745480 w 11737340"/>
                <a:gd name="connsiteY70" fmla="*/ 4130040 h 4168140"/>
                <a:gd name="connsiteX71" fmla="*/ 5836920 w 11737340"/>
                <a:gd name="connsiteY71" fmla="*/ 4130040 h 4168140"/>
                <a:gd name="connsiteX72" fmla="*/ 5951220 w 11737340"/>
                <a:gd name="connsiteY72" fmla="*/ 4145280 h 4168140"/>
                <a:gd name="connsiteX73" fmla="*/ 6035040 w 11737340"/>
                <a:gd name="connsiteY73" fmla="*/ 4168140 h 4168140"/>
                <a:gd name="connsiteX74" fmla="*/ 6149340 w 11737340"/>
                <a:gd name="connsiteY74" fmla="*/ 4137660 h 4168140"/>
                <a:gd name="connsiteX75" fmla="*/ 6286500 w 11737340"/>
                <a:gd name="connsiteY75" fmla="*/ 4114800 h 4168140"/>
                <a:gd name="connsiteX76" fmla="*/ 6393180 w 11737340"/>
                <a:gd name="connsiteY76" fmla="*/ 4053840 h 4168140"/>
                <a:gd name="connsiteX77" fmla="*/ 6484620 w 11737340"/>
                <a:gd name="connsiteY77" fmla="*/ 4038600 h 4168140"/>
                <a:gd name="connsiteX78" fmla="*/ 6583680 w 11737340"/>
                <a:gd name="connsiteY78" fmla="*/ 3970020 h 4168140"/>
                <a:gd name="connsiteX79" fmla="*/ 6697980 w 11737340"/>
                <a:gd name="connsiteY79" fmla="*/ 3886200 h 4168140"/>
                <a:gd name="connsiteX80" fmla="*/ 6728460 w 11737340"/>
                <a:gd name="connsiteY80" fmla="*/ 3817620 h 4168140"/>
                <a:gd name="connsiteX81" fmla="*/ 6842760 w 11737340"/>
                <a:gd name="connsiteY81" fmla="*/ 3733800 h 4168140"/>
                <a:gd name="connsiteX82" fmla="*/ 6972300 w 11737340"/>
                <a:gd name="connsiteY82" fmla="*/ 3642360 h 4168140"/>
                <a:gd name="connsiteX83" fmla="*/ 7078980 w 11737340"/>
                <a:gd name="connsiteY83" fmla="*/ 3528060 h 4168140"/>
                <a:gd name="connsiteX84" fmla="*/ 7139940 w 11737340"/>
                <a:gd name="connsiteY84" fmla="*/ 3444240 h 4168140"/>
                <a:gd name="connsiteX85" fmla="*/ 7269480 w 11737340"/>
                <a:gd name="connsiteY85" fmla="*/ 3284220 h 4168140"/>
                <a:gd name="connsiteX86" fmla="*/ 7330440 w 11737340"/>
                <a:gd name="connsiteY86" fmla="*/ 3185160 h 4168140"/>
                <a:gd name="connsiteX87" fmla="*/ 7376160 w 11737340"/>
                <a:gd name="connsiteY87" fmla="*/ 3116580 h 4168140"/>
                <a:gd name="connsiteX88" fmla="*/ 7444740 w 11737340"/>
                <a:gd name="connsiteY88" fmla="*/ 3093720 h 4168140"/>
                <a:gd name="connsiteX89" fmla="*/ 7513320 w 11737340"/>
                <a:gd name="connsiteY89" fmla="*/ 3101340 h 4168140"/>
                <a:gd name="connsiteX90" fmla="*/ 7574280 w 11737340"/>
                <a:gd name="connsiteY90" fmla="*/ 3078480 h 4168140"/>
                <a:gd name="connsiteX91" fmla="*/ 7726680 w 11737340"/>
                <a:gd name="connsiteY91" fmla="*/ 3108960 h 4168140"/>
                <a:gd name="connsiteX92" fmla="*/ 7833360 w 11737340"/>
                <a:gd name="connsiteY92" fmla="*/ 3162300 h 4168140"/>
                <a:gd name="connsiteX93" fmla="*/ 7962900 w 11737340"/>
                <a:gd name="connsiteY93" fmla="*/ 3192780 h 4168140"/>
                <a:gd name="connsiteX94" fmla="*/ 8161020 w 11737340"/>
                <a:gd name="connsiteY94" fmla="*/ 3268980 h 4168140"/>
                <a:gd name="connsiteX95" fmla="*/ 8290560 w 11737340"/>
                <a:gd name="connsiteY95" fmla="*/ 3337560 h 4168140"/>
                <a:gd name="connsiteX96" fmla="*/ 8382000 w 11737340"/>
                <a:gd name="connsiteY96" fmla="*/ 3360420 h 4168140"/>
                <a:gd name="connsiteX97" fmla="*/ 8458200 w 11737340"/>
                <a:gd name="connsiteY97" fmla="*/ 3398520 h 4168140"/>
                <a:gd name="connsiteX98" fmla="*/ 8595360 w 11737340"/>
                <a:gd name="connsiteY98" fmla="*/ 3512820 h 4168140"/>
                <a:gd name="connsiteX99" fmla="*/ 8641080 w 11737340"/>
                <a:gd name="connsiteY99" fmla="*/ 3566160 h 4168140"/>
                <a:gd name="connsiteX100" fmla="*/ 8702040 w 11737340"/>
                <a:gd name="connsiteY100" fmla="*/ 3604260 h 4168140"/>
                <a:gd name="connsiteX101" fmla="*/ 8763000 w 11737340"/>
                <a:gd name="connsiteY101" fmla="*/ 3634740 h 4168140"/>
                <a:gd name="connsiteX102" fmla="*/ 8854440 w 11737340"/>
                <a:gd name="connsiteY102" fmla="*/ 3627120 h 4168140"/>
                <a:gd name="connsiteX103" fmla="*/ 8968740 w 11737340"/>
                <a:gd name="connsiteY103" fmla="*/ 3619500 h 4168140"/>
                <a:gd name="connsiteX104" fmla="*/ 9060180 w 11737340"/>
                <a:gd name="connsiteY104" fmla="*/ 3642360 h 4168140"/>
                <a:gd name="connsiteX105" fmla="*/ 9151620 w 11737340"/>
                <a:gd name="connsiteY105" fmla="*/ 3657600 h 4168140"/>
                <a:gd name="connsiteX106" fmla="*/ 9227820 w 11737340"/>
                <a:gd name="connsiteY106" fmla="*/ 3642360 h 4168140"/>
                <a:gd name="connsiteX107" fmla="*/ 9311640 w 11737340"/>
                <a:gd name="connsiteY107" fmla="*/ 3611880 h 4168140"/>
                <a:gd name="connsiteX108" fmla="*/ 9433560 w 11737340"/>
                <a:gd name="connsiteY108" fmla="*/ 3589020 h 4168140"/>
                <a:gd name="connsiteX109" fmla="*/ 9509760 w 11737340"/>
                <a:gd name="connsiteY109" fmla="*/ 3528060 h 4168140"/>
                <a:gd name="connsiteX110" fmla="*/ 9646920 w 11737340"/>
                <a:gd name="connsiteY110" fmla="*/ 3489960 h 4168140"/>
                <a:gd name="connsiteX111" fmla="*/ 9784080 w 11737340"/>
                <a:gd name="connsiteY111" fmla="*/ 3444240 h 4168140"/>
                <a:gd name="connsiteX112" fmla="*/ 9860280 w 11737340"/>
                <a:gd name="connsiteY112" fmla="*/ 3383280 h 4168140"/>
                <a:gd name="connsiteX113" fmla="*/ 9921240 w 11737340"/>
                <a:gd name="connsiteY113" fmla="*/ 3314700 h 4168140"/>
                <a:gd name="connsiteX114" fmla="*/ 9997440 w 11737340"/>
                <a:gd name="connsiteY114" fmla="*/ 3208020 h 4168140"/>
                <a:gd name="connsiteX115" fmla="*/ 10043160 w 11737340"/>
                <a:gd name="connsiteY115" fmla="*/ 3101340 h 4168140"/>
                <a:gd name="connsiteX116" fmla="*/ 10104120 w 11737340"/>
                <a:gd name="connsiteY116" fmla="*/ 3017520 h 4168140"/>
                <a:gd name="connsiteX117" fmla="*/ 10157460 w 11737340"/>
                <a:gd name="connsiteY117" fmla="*/ 2933700 h 4168140"/>
                <a:gd name="connsiteX118" fmla="*/ 10218420 w 11737340"/>
                <a:gd name="connsiteY118" fmla="*/ 2849880 h 4168140"/>
                <a:gd name="connsiteX119" fmla="*/ 10294620 w 11737340"/>
                <a:gd name="connsiteY119" fmla="*/ 2735580 h 4168140"/>
                <a:gd name="connsiteX120" fmla="*/ 10347960 w 11737340"/>
                <a:gd name="connsiteY120" fmla="*/ 2621280 h 4168140"/>
                <a:gd name="connsiteX121" fmla="*/ 10431780 w 11737340"/>
                <a:gd name="connsiteY121" fmla="*/ 2499360 h 4168140"/>
                <a:gd name="connsiteX122" fmla="*/ 10500360 w 11737340"/>
                <a:gd name="connsiteY122" fmla="*/ 2354580 h 4168140"/>
                <a:gd name="connsiteX123" fmla="*/ 10553700 w 11737340"/>
                <a:gd name="connsiteY123" fmla="*/ 2263140 h 4168140"/>
                <a:gd name="connsiteX124" fmla="*/ 10584180 w 11737340"/>
                <a:gd name="connsiteY124" fmla="*/ 2194560 h 4168140"/>
                <a:gd name="connsiteX125" fmla="*/ 10614660 w 11737340"/>
                <a:gd name="connsiteY125" fmla="*/ 2118360 h 4168140"/>
                <a:gd name="connsiteX126" fmla="*/ 10675620 w 11737340"/>
                <a:gd name="connsiteY126" fmla="*/ 2049780 h 4168140"/>
                <a:gd name="connsiteX127" fmla="*/ 10690860 w 11737340"/>
                <a:gd name="connsiteY127" fmla="*/ 1988820 h 4168140"/>
                <a:gd name="connsiteX128" fmla="*/ 10713720 w 11737340"/>
                <a:gd name="connsiteY128" fmla="*/ 1927860 h 4168140"/>
                <a:gd name="connsiteX129" fmla="*/ 10767060 w 11737340"/>
                <a:gd name="connsiteY129" fmla="*/ 1859280 h 4168140"/>
                <a:gd name="connsiteX130" fmla="*/ 10873740 w 11737340"/>
                <a:gd name="connsiteY130" fmla="*/ 1828800 h 4168140"/>
                <a:gd name="connsiteX131" fmla="*/ 11079480 w 11737340"/>
                <a:gd name="connsiteY131" fmla="*/ 1767840 h 4168140"/>
                <a:gd name="connsiteX132" fmla="*/ 11247120 w 11737340"/>
                <a:gd name="connsiteY132" fmla="*/ 1684020 h 4168140"/>
                <a:gd name="connsiteX133" fmla="*/ 11414760 w 11737340"/>
                <a:gd name="connsiteY133" fmla="*/ 1638300 h 4168140"/>
                <a:gd name="connsiteX134" fmla="*/ 11490960 w 11737340"/>
                <a:gd name="connsiteY134" fmla="*/ 1577340 h 4168140"/>
                <a:gd name="connsiteX135" fmla="*/ 11635740 w 11737340"/>
                <a:gd name="connsiteY135" fmla="*/ 1508760 h 4168140"/>
                <a:gd name="connsiteX136" fmla="*/ 11737340 w 11737340"/>
                <a:gd name="connsiteY136" fmla="*/ 1442720 h 4168140"/>
                <a:gd name="connsiteX137" fmla="*/ 11620500 w 11737340"/>
                <a:gd name="connsiteY137" fmla="*/ 1417320 h 4168140"/>
                <a:gd name="connsiteX138" fmla="*/ 11567160 w 11737340"/>
                <a:gd name="connsiteY138" fmla="*/ 1379220 h 4168140"/>
                <a:gd name="connsiteX139" fmla="*/ 11498580 w 11737340"/>
                <a:gd name="connsiteY139" fmla="*/ 1318260 h 4168140"/>
                <a:gd name="connsiteX140" fmla="*/ 11468100 w 11737340"/>
                <a:gd name="connsiteY140" fmla="*/ 1280160 h 4168140"/>
                <a:gd name="connsiteX141" fmla="*/ 11430000 w 11737340"/>
                <a:gd name="connsiteY141" fmla="*/ 1216660 h 4168140"/>
                <a:gd name="connsiteX142" fmla="*/ 11384280 w 11737340"/>
                <a:gd name="connsiteY142" fmla="*/ 1310640 h 4168140"/>
                <a:gd name="connsiteX143" fmla="*/ 11353800 w 11737340"/>
                <a:gd name="connsiteY143" fmla="*/ 1356360 h 4168140"/>
                <a:gd name="connsiteX144" fmla="*/ 11224260 w 11737340"/>
                <a:gd name="connsiteY144" fmla="*/ 1417320 h 4168140"/>
                <a:gd name="connsiteX145" fmla="*/ 11109960 w 11737340"/>
                <a:gd name="connsiteY145" fmla="*/ 1463040 h 4168140"/>
                <a:gd name="connsiteX146" fmla="*/ 10911840 w 11737340"/>
                <a:gd name="connsiteY146" fmla="*/ 1524000 h 4168140"/>
                <a:gd name="connsiteX147" fmla="*/ 10774680 w 11737340"/>
                <a:gd name="connsiteY147" fmla="*/ 1546860 h 4168140"/>
                <a:gd name="connsiteX148" fmla="*/ 10675620 w 11737340"/>
                <a:gd name="connsiteY148" fmla="*/ 1615440 h 4168140"/>
                <a:gd name="connsiteX149" fmla="*/ 10568940 w 11737340"/>
                <a:gd name="connsiteY149" fmla="*/ 1676400 h 4168140"/>
                <a:gd name="connsiteX150" fmla="*/ 10485120 w 11737340"/>
                <a:gd name="connsiteY150" fmla="*/ 1760220 h 4168140"/>
                <a:gd name="connsiteX151" fmla="*/ 10454640 w 11737340"/>
                <a:gd name="connsiteY151" fmla="*/ 1836420 h 4168140"/>
                <a:gd name="connsiteX152" fmla="*/ 10416540 w 11737340"/>
                <a:gd name="connsiteY152" fmla="*/ 1927860 h 4168140"/>
                <a:gd name="connsiteX153" fmla="*/ 10401300 w 11737340"/>
                <a:gd name="connsiteY153" fmla="*/ 2004060 h 4168140"/>
                <a:gd name="connsiteX154" fmla="*/ 10363200 w 11737340"/>
                <a:gd name="connsiteY154" fmla="*/ 2095500 h 4168140"/>
                <a:gd name="connsiteX155" fmla="*/ 10317480 w 11737340"/>
                <a:gd name="connsiteY155" fmla="*/ 2225040 h 4168140"/>
                <a:gd name="connsiteX156" fmla="*/ 10287000 w 11737340"/>
                <a:gd name="connsiteY156" fmla="*/ 2346960 h 4168140"/>
                <a:gd name="connsiteX157" fmla="*/ 10218420 w 11737340"/>
                <a:gd name="connsiteY157" fmla="*/ 2499360 h 4168140"/>
                <a:gd name="connsiteX158" fmla="*/ 10134600 w 11737340"/>
                <a:gd name="connsiteY158" fmla="*/ 2621280 h 4168140"/>
                <a:gd name="connsiteX159" fmla="*/ 10043160 w 11737340"/>
                <a:gd name="connsiteY159" fmla="*/ 2735580 h 4168140"/>
                <a:gd name="connsiteX160" fmla="*/ 9974580 w 11737340"/>
                <a:gd name="connsiteY160" fmla="*/ 2857500 h 4168140"/>
                <a:gd name="connsiteX161" fmla="*/ 9906000 w 11737340"/>
                <a:gd name="connsiteY161" fmla="*/ 2941320 h 4168140"/>
                <a:gd name="connsiteX162" fmla="*/ 9860280 w 11737340"/>
                <a:gd name="connsiteY162" fmla="*/ 3032760 h 4168140"/>
                <a:gd name="connsiteX163" fmla="*/ 9806940 w 11737340"/>
                <a:gd name="connsiteY163" fmla="*/ 3116580 h 4168140"/>
                <a:gd name="connsiteX164" fmla="*/ 9715500 w 11737340"/>
                <a:gd name="connsiteY164" fmla="*/ 3208020 h 4168140"/>
                <a:gd name="connsiteX165" fmla="*/ 9616440 w 11737340"/>
                <a:gd name="connsiteY165" fmla="*/ 3261360 h 4168140"/>
                <a:gd name="connsiteX166" fmla="*/ 9532620 w 11737340"/>
                <a:gd name="connsiteY166" fmla="*/ 3329940 h 4168140"/>
                <a:gd name="connsiteX167" fmla="*/ 9471660 w 11737340"/>
                <a:gd name="connsiteY167" fmla="*/ 3375660 h 4168140"/>
                <a:gd name="connsiteX168" fmla="*/ 9410700 w 11737340"/>
                <a:gd name="connsiteY168" fmla="*/ 3429000 h 4168140"/>
                <a:gd name="connsiteX169" fmla="*/ 9288780 w 11737340"/>
                <a:gd name="connsiteY169" fmla="*/ 3436620 h 4168140"/>
                <a:gd name="connsiteX170" fmla="*/ 9166860 w 11737340"/>
                <a:gd name="connsiteY170" fmla="*/ 3444240 h 4168140"/>
                <a:gd name="connsiteX171" fmla="*/ 9029700 w 11737340"/>
                <a:gd name="connsiteY171" fmla="*/ 3413760 h 4168140"/>
                <a:gd name="connsiteX172" fmla="*/ 8823960 w 11737340"/>
                <a:gd name="connsiteY172" fmla="*/ 3360420 h 4168140"/>
                <a:gd name="connsiteX173" fmla="*/ 8679180 w 11737340"/>
                <a:gd name="connsiteY173" fmla="*/ 3329940 h 4168140"/>
                <a:gd name="connsiteX174" fmla="*/ 8572500 w 11737340"/>
                <a:gd name="connsiteY174" fmla="*/ 3276600 h 4168140"/>
                <a:gd name="connsiteX175" fmla="*/ 8465820 w 11737340"/>
                <a:gd name="connsiteY175" fmla="*/ 3215640 h 4168140"/>
                <a:gd name="connsiteX176" fmla="*/ 8321040 w 11737340"/>
                <a:gd name="connsiteY176" fmla="*/ 3177540 h 4168140"/>
                <a:gd name="connsiteX177" fmla="*/ 8199120 w 11737340"/>
                <a:gd name="connsiteY177" fmla="*/ 3131820 h 4168140"/>
                <a:gd name="connsiteX178" fmla="*/ 8069580 w 11737340"/>
                <a:gd name="connsiteY178" fmla="*/ 3078480 h 4168140"/>
                <a:gd name="connsiteX179" fmla="*/ 7917180 w 11737340"/>
                <a:gd name="connsiteY179" fmla="*/ 2994660 h 4168140"/>
                <a:gd name="connsiteX180" fmla="*/ 7787640 w 11737340"/>
                <a:gd name="connsiteY180" fmla="*/ 2971800 h 4168140"/>
                <a:gd name="connsiteX181" fmla="*/ 7719060 w 11737340"/>
                <a:gd name="connsiteY181" fmla="*/ 2933700 h 4168140"/>
                <a:gd name="connsiteX182" fmla="*/ 7612380 w 11737340"/>
                <a:gd name="connsiteY182" fmla="*/ 2903220 h 4168140"/>
                <a:gd name="connsiteX183" fmla="*/ 7566660 w 11737340"/>
                <a:gd name="connsiteY183" fmla="*/ 2887980 h 4168140"/>
                <a:gd name="connsiteX184" fmla="*/ 7551420 w 11737340"/>
                <a:gd name="connsiteY184" fmla="*/ 2849880 h 4168140"/>
                <a:gd name="connsiteX185" fmla="*/ 7533640 w 11737340"/>
                <a:gd name="connsiteY185" fmla="*/ 2788920 h 4168140"/>
                <a:gd name="connsiteX186" fmla="*/ 7475220 w 11737340"/>
                <a:gd name="connsiteY186" fmla="*/ 2857500 h 4168140"/>
                <a:gd name="connsiteX187" fmla="*/ 7414260 w 11737340"/>
                <a:gd name="connsiteY187" fmla="*/ 2887980 h 4168140"/>
                <a:gd name="connsiteX188" fmla="*/ 7345680 w 11737340"/>
                <a:gd name="connsiteY188" fmla="*/ 2971800 h 4168140"/>
                <a:gd name="connsiteX189" fmla="*/ 7315200 w 11737340"/>
                <a:gd name="connsiteY189" fmla="*/ 2994660 h 4168140"/>
                <a:gd name="connsiteX190" fmla="*/ 7261860 w 11737340"/>
                <a:gd name="connsiteY190" fmla="*/ 3009900 h 4168140"/>
                <a:gd name="connsiteX191" fmla="*/ 7193280 w 11737340"/>
                <a:gd name="connsiteY191" fmla="*/ 3025140 h 4168140"/>
                <a:gd name="connsiteX192" fmla="*/ 7155180 w 11737340"/>
                <a:gd name="connsiteY192" fmla="*/ 3078480 h 4168140"/>
                <a:gd name="connsiteX193" fmla="*/ 7109460 w 11737340"/>
                <a:gd name="connsiteY193" fmla="*/ 3154680 h 4168140"/>
                <a:gd name="connsiteX194" fmla="*/ 7048500 w 11737340"/>
                <a:gd name="connsiteY194" fmla="*/ 3246120 h 4168140"/>
                <a:gd name="connsiteX195" fmla="*/ 6995160 w 11737340"/>
                <a:gd name="connsiteY195" fmla="*/ 3307080 h 4168140"/>
                <a:gd name="connsiteX196" fmla="*/ 6972300 w 11737340"/>
                <a:gd name="connsiteY196" fmla="*/ 3352800 h 4168140"/>
                <a:gd name="connsiteX197" fmla="*/ 6949440 w 11737340"/>
                <a:gd name="connsiteY197" fmla="*/ 3413760 h 4168140"/>
                <a:gd name="connsiteX198" fmla="*/ 6949440 w 11737340"/>
                <a:gd name="connsiteY198" fmla="*/ 3413760 h 4168140"/>
                <a:gd name="connsiteX199" fmla="*/ 6911340 w 11737340"/>
                <a:gd name="connsiteY199" fmla="*/ 3474720 h 4168140"/>
                <a:gd name="connsiteX200" fmla="*/ 6888480 w 11737340"/>
                <a:gd name="connsiteY200" fmla="*/ 3505200 h 4168140"/>
                <a:gd name="connsiteX201" fmla="*/ 6819900 w 11737340"/>
                <a:gd name="connsiteY201" fmla="*/ 3566160 h 4168140"/>
                <a:gd name="connsiteX202" fmla="*/ 6743700 w 11737340"/>
                <a:gd name="connsiteY202" fmla="*/ 3581400 h 4168140"/>
                <a:gd name="connsiteX203" fmla="*/ 6675120 w 11737340"/>
                <a:gd name="connsiteY203" fmla="*/ 3657600 h 4168140"/>
                <a:gd name="connsiteX204" fmla="*/ 6629400 w 11737340"/>
                <a:gd name="connsiteY204" fmla="*/ 3718560 h 4168140"/>
                <a:gd name="connsiteX205" fmla="*/ 6576060 w 11737340"/>
                <a:gd name="connsiteY205" fmla="*/ 3779520 h 4168140"/>
                <a:gd name="connsiteX206" fmla="*/ 6484620 w 11737340"/>
                <a:gd name="connsiteY206" fmla="*/ 3817620 h 4168140"/>
                <a:gd name="connsiteX207" fmla="*/ 6400800 w 11737340"/>
                <a:gd name="connsiteY207" fmla="*/ 3832860 h 4168140"/>
                <a:gd name="connsiteX208" fmla="*/ 6263640 w 11737340"/>
                <a:gd name="connsiteY208" fmla="*/ 3870960 h 4168140"/>
                <a:gd name="connsiteX209" fmla="*/ 6126480 w 11737340"/>
                <a:gd name="connsiteY209" fmla="*/ 3901440 h 4168140"/>
                <a:gd name="connsiteX210" fmla="*/ 6027420 w 11737340"/>
                <a:gd name="connsiteY210" fmla="*/ 3916680 h 4168140"/>
                <a:gd name="connsiteX211" fmla="*/ 5890260 w 11737340"/>
                <a:gd name="connsiteY211" fmla="*/ 3878580 h 4168140"/>
                <a:gd name="connsiteX212" fmla="*/ 5821680 w 11737340"/>
                <a:gd name="connsiteY212" fmla="*/ 3863340 h 4168140"/>
                <a:gd name="connsiteX213" fmla="*/ 5737860 w 11737340"/>
                <a:gd name="connsiteY213" fmla="*/ 3825240 h 4168140"/>
                <a:gd name="connsiteX214" fmla="*/ 5638800 w 11737340"/>
                <a:gd name="connsiteY214" fmla="*/ 3794760 h 4168140"/>
                <a:gd name="connsiteX215" fmla="*/ 5524500 w 11737340"/>
                <a:gd name="connsiteY215" fmla="*/ 3756660 h 4168140"/>
                <a:gd name="connsiteX216" fmla="*/ 5448300 w 11737340"/>
                <a:gd name="connsiteY216" fmla="*/ 3718560 h 4168140"/>
                <a:gd name="connsiteX217" fmla="*/ 5349240 w 11737340"/>
                <a:gd name="connsiteY217" fmla="*/ 3657600 h 4168140"/>
                <a:gd name="connsiteX218" fmla="*/ 5295900 w 11737340"/>
                <a:gd name="connsiteY218" fmla="*/ 3619500 h 4168140"/>
                <a:gd name="connsiteX219" fmla="*/ 5234940 w 11737340"/>
                <a:gd name="connsiteY219" fmla="*/ 3596640 h 4168140"/>
                <a:gd name="connsiteX220" fmla="*/ 5135880 w 11737340"/>
                <a:gd name="connsiteY220" fmla="*/ 3550920 h 4168140"/>
                <a:gd name="connsiteX221" fmla="*/ 5059680 w 11737340"/>
                <a:gd name="connsiteY221" fmla="*/ 3505200 h 4168140"/>
                <a:gd name="connsiteX222" fmla="*/ 5029200 w 11737340"/>
                <a:gd name="connsiteY222" fmla="*/ 3482340 h 4168140"/>
                <a:gd name="connsiteX223" fmla="*/ 4960620 w 11737340"/>
                <a:gd name="connsiteY223" fmla="*/ 3413760 h 4168140"/>
                <a:gd name="connsiteX224" fmla="*/ 4876800 w 11737340"/>
                <a:gd name="connsiteY224" fmla="*/ 3299460 h 4168140"/>
                <a:gd name="connsiteX225" fmla="*/ 4808220 w 11737340"/>
                <a:gd name="connsiteY225" fmla="*/ 3200400 h 4168140"/>
                <a:gd name="connsiteX226" fmla="*/ 4777740 w 11737340"/>
                <a:gd name="connsiteY226" fmla="*/ 3147060 h 4168140"/>
                <a:gd name="connsiteX227" fmla="*/ 4724400 w 11737340"/>
                <a:gd name="connsiteY227" fmla="*/ 3108960 h 4168140"/>
                <a:gd name="connsiteX228" fmla="*/ 4648200 w 11737340"/>
                <a:gd name="connsiteY228" fmla="*/ 3063240 h 4168140"/>
                <a:gd name="connsiteX229" fmla="*/ 4533900 w 11737340"/>
                <a:gd name="connsiteY229" fmla="*/ 2979420 h 4168140"/>
                <a:gd name="connsiteX230" fmla="*/ 4427220 w 11737340"/>
                <a:gd name="connsiteY230" fmla="*/ 2941320 h 4168140"/>
                <a:gd name="connsiteX231" fmla="*/ 4366260 w 11737340"/>
                <a:gd name="connsiteY231" fmla="*/ 2903220 h 4168140"/>
                <a:gd name="connsiteX232" fmla="*/ 4244340 w 11737340"/>
                <a:gd name="connsiteY232" fmla="*/ 2842260 h 4168140"/>
                <a:gd name="connsiteX233" fmla="*/ 4145280 w 11737340"/>
                <a:gd name="connsiteY233" fmla="*/ 2811780 h 4168140"/>
                <a:gd name="connsiteX234" fmla="*/ 4038600 w 11737340"/>
                <a:gd name="connsiteY234" fmla="*/ 2804160 h 4168140"/>
                <a:gd name="connsiteX235" fmla="*/ 3954780 w 11737340"/>
                <a:gd name="connsiteY235" fmla="*/ 2819400 h 4168140"/>
                <a:gd name="connsiteX236" fmla="*/ 3863340 w 11737340"/>
                <a:gd name="connsiteY236" fmla="*/ 2804160 h 4168140"/>
                <a:gd name="connsiteX237" fmla="*/ 3741420 w 11737340"/>
                <a:gd name="connsiteY237" fmla="*/ 2781300 h 4168140"/>
                <a:gd name="connsiteX238" fmla="*/ 3649980 w 11737340"/>
                <a:gd name="connsiteY238" fmla="*/ 2743200 h 4168140"/>
                <a:gd name="connsiteX239" fmla="*/ 3573780 w 11737340"/>
                <a:gd name="connsiteY239" fmla="*/ 2674620 h 4168140"/>
                <a:gd name="connsiteX240" fmla="*/ 3482340 w 11737340"/>
                <a:gd name="connsiteY240" fmla="*/ 2621280 h 4168140"/>
                <a:gd name="connsiteX241" fmla="*/ 3436620 w 11737340"/>
                <a:gd name="connsiteY241" fmla="*/ 2552700 h 4168140"/>
                <a:gd name="connsiteX242" fmla="*/ 3329940 w 11737340"/>
                <a:gd name="connsiteY242" fmla="*/ 2423160 h 4168140"/>
                <a:gd name="connsiteX243" fmla="*/ 3261360 w 11737340"/>
                <a:gd name="connsiteY243" fmla="*/ 2324100 h 4168140"/>
                <a:gd name="connsiteX244" fmla="*/ 3131820 w 11737340"/>
                <a:gd name="connsiteY244" fmla="*/ 2209800 h 4168140"/>
                <a:gd name="connsiteX245" fmla="*/ 3040380 w 11737340"/>
                <a:gd name="connsiteY245" fmla="*/ 2141220 h 4168140"/>
                <a:gd name="connsiteX246" fmla="*/ 2910840 w 11737340"/>
                <a:gd name="connsiteY246" fmla="*/ 2034540 h 4168140"/>
                <a:gd name="connsiteX247" fmla="*/ 2849880 w 11737340"/>
                <a:gd name="connsiteY247" fmla="*/ 1958340 h 4168140"/>
                <a:gd name="connsiteX248" fmla="*/ 2743200 w 11737340"/>
                <a:gd name="connsiteY248" fmla="*/ 1889760 h 4168140"/>
                <a:gd name="connsiteX249" fmla="*/ 2659380 w 11737340"/>
                <a:gd name="connsiteY249" fmla="*/ 1844040 h 4168140"/>
                <a:gd name="connsiteX250" fmla="*/ 2575560 w 11737340"/>
                <a:gd name="connsiteY250" fmla="*/ 1744980 h 4168140"/>
                <a:gd name="connsiteX251" fmla="*/ 2468880 w 11737340"/>
                <a:gd name="connsiteY251" fmla="*/ 1645920 h 4168140"/>
                <a:gd name="connsiteX252" fmla="*/ 2400300 w 11737340"/>
                <a:gd name="connsiteY252" fmla="*/ 1607820 h 4168140"/>
                <a:gd name="connsiteX253" fmla="*/ 2263140 w 11737340"/>
                <a:gd name="connsiteY253" fmla="*/ 1501140 h 4168140"/>
                <a:gd name="connsiteX254" fmla="*/ 2171700 w 11737340"/>
                <a:gd name="connsiteY254" fmla="*/ 1432560 h 4168140"/>
                <a:gd name="connsiteX255" fmla="*/ 2087880 w 11737340"/>
                <a:gd name="connsiteY255" fmla="*/ 1363980 h 4168140"/>
                <a:gd name="connsiteX256" fmla="*/ 1950720 w 11737340"/>
                <a:gd name="connsiteY256" fmla="*/ 1272540 h 4168140"/>
                <a:gd name="connsiteX257" fmla="*/ 1805940 w 11737340"/>
                <a:gd name="connsiteY257" fmla="*/ 1135380 h 4168140"/>
                <a:gd name="connsiteX258" fmla="*/ 1729740 w 11737340"/>
                <a:gd name="connsiteY258" fmla="*/ 1089660 h 4168140"/>
                <a:gd name="connsiteX259" fmla="*/ 1668780 w 11737340"/>
                <a:gd name="connsiteY259" fmla="*/ 1043940 h 4168140"/>
                <a:gd name="connsiteX260" fmla="*/ 1592580 w 11737340"/>
                <a:gd name="connsiteY260" fmla="*/ 990600 h 4168140"/>
                <a:gd name="connsiteX261" fmla="*/ 1470660 w 11737340"/>
                <a:gd name="connsiteY261" fmla="*/ 891540 h 4168140"/>
                <a:gd name="connsiteX262" fmla="*/ 1386840 w 11737340"/>
                <a:gd name="connsiteY262" fmla="*/ 845820 h 4168140"/>
                <a:gd name="connsiteX263" fmla="*/ 1318260 w 11737340"/>
                <a:gd name="connsiteY263" fmla="*/ 784860 h 4168140"/>
                <a:gd name="connsiteX264" fmla="*/ 1264920 w 11737340"/>
                <a:gd name="connsiteY264" fmla="*/ 723900 h 4168140"/>
                <a:gd name="connsiteX265" fmla="*/ 1181100 w 11737340"/>
                <a:gd name="connsiteY265" fmla="*/ 647700 h 4168140"/>
                <a:gd name="connsiteX266" fmla="*/ 1089660 w 11737340"/>
                <a:gd name="connsiteY266" fmla="*/ 624840 h 4168140"/>
                <a:gd name="connsiteX267" fmla="*/ 1021080 w 11737340"/>
                <a:gd name="connsiteY267" fmla="*/ 586740 h 4168140"/>
                <a:gd name="connsiteX268" fmla="*/ 937260 w 11737340"/>
                <a:gd name="connsiteY268" fmla="*/ 548640 h 4168140"/>
                <a:gd name="connsiteX269" fmla="*/ 830580 w 11737340"/>
                <a:gd name="connsiteY269" fmla="*/ 510540 h 4168140"/>
                <a:gd name="connsiteX270" fmla="*/ 754380 w 11737340"/>
                <a:gd name="connsiteY270" fmla="*/ 457200 h 4168140"/>
                <a:gd name="connsiteX271" fmla="*/ 708660 w 11737340"/>
                <a:gd name="connsiteY271" fmla="*/ 419100 h 4168140"/>
                <a:gd name="connsiteX272" fmla="*/ 609600 w 11737340"/>
                <a:gd name="connsiteY272" fmla="*/ 396240 h 4168140"/>
                <a:gd name="connsiteX273" fmla="*/ 548640 w 11737340"/>
                <a:gd name="connsiteY273" fmla="*/ 320040 h 4168140"/>
                <a:gd name="connsiteX274" fmla="*/ 510540 w 11737340"/>
                <a:gd name="connsiteY274" fmla="*/ 251460 h 4168140"/>
                <a:gd name="connsiteX275" fmla="*/ 464820 w 11737340"/>
                <a:gd name="connsiteY275" fmla="*/ 190500 h 4168140"/>
                <a:gd name="connsiteX276" fmla="*/ 411480 w 11737340"/>
                <a:gd name="connsiteY276" fmla="*/ 137160 h 4168140"/>
                <a:gd name="connsiteX277" fmla="*/ 373380 w 11737340"/>
                <a:gd name="connsiteY277" fmla="*/ 45720 h 4168140"/>
                <a:gd name="connsiteX278" fmla="*/ 342900 w 11737340"/>
                <a:gd name="connsiteY278" fmla="*/ 0 h 4168140"/>
                <a:gd name="connsiteX279" fmla="*/ 327660 w 11737340"/>
                <a:gd name="connsiteY279" fmla="*/ 60960 h 4168140"/>
                <a:gd name="connsiteX280" fmla="*/ 289560 w 11737340"/>
                <a:gd name="connsiteY280" fmla="*/ 91440 h 4168140"/>
                <a:gd name="connsiteX281" fmla="*/ 236220 w 11737340"/>
                <a:gd name="connsiteY281" fmla="*/ 114300 h 4168140"/>
                <a:gd name="connsiteX282" fmla="*/ 198120 w 11737340"/>
                <a:gd name="connsiteY282" fmla="*/ 175260 h 4168140"/>
                <a:gd name="connsiteX283" fmla="*/ 175260 w 11737340"/>
                <a:gd name="connsiteY283" fmla="*/ 228600 h 4168140"/>
                <a:gd name="connsiteX284" fmla="*/ 114300 w 11737340"/>
                <a:gd name="connsiteY284" fmla="*/ 236220 h 4168140"/>
                <a:gd name="connsiteX285" fmla="*/ 45720 w 11737340"/>
                <a:gd name="connsiteY285" fmla="*/ 251460 h 4168140"/>
                <a:gd name="connsiteX286" fmla="*/ 0 w 11737340"/>
                <a:gd name="connsiteY286" fmla="*/ 281940 h 4168140"/>
                <a:gd name="connsiteX287" fmla="*/ 68580 w 11737340"/>
                <a:gd name="connsiteY287" fmla="*/ 320040 h 4168140"/>
                <a:gd name="connsiteX0" fmla="*/ 68580 w 11737340"/>
                <a:gd name="connsiteY0" fmla="*/ 320040 h 4168140"/>
                <a:gd name="connsiteX1" fmla="*/ 121920 w 11737340"/>
                <a:gd name="connsiteY1" fmla="*/ 381000 h 4168140"/>
                <a:gd name="connsiteX2" fmla="*/ 198120 w 11737340"/>
                <a:gd name="connsiteY2" fmla="*/ 419100 h 4168140"/>
                <a:gd name="connsiteX3" fmla="*/ 320040 w 11737340"/>
                <a:gd name="connsiteY3" fmla="*/ 510540 h 4168140"/>
                <a:gd name="connsiteX4" fmla="*/ 411480 w 11737340"/>
                <a:gd name="connsiteY4" fmla="*/ 563880 h 4168140"/>
                <a:gd name="connsiteX5" fmla="*/ 472440 w 11737340"/>
                <a:gd name="connsiteY5" fmla="*/ 632460 h 4168140"/>
                <a:gd name="connsiteX6" fmla="*/ 601980 w 11737340"/>
                <a:gd name="connsiteY6" fmla="*/ 708660 h 4168140"/>
                <a:gd name="connsiteX7" fmla="*/ 739140 w 11737340"/>
                <a:gd name="connsiteY7" fmla="*/ 784860 h 4168140"/>
                <a:gd name="connsiteX8" fmla="*/ 861060 w 11737340"/>
                <a:gd name="connsiteY8" fmla="*/ 868680 h 4168140"/>
                <a:gd name="connsiteX9" fmla="*/ 944880 w 11737340"/>
                <a:gd name="connsiteY9" fmla="*/ 952500 h 4168140"/>
                <a:gd name="connsiteX10" fmla="*/ 1021080 w 11737340"/>
                <a:gd name="connsiteY10" fmla="*/ 1005840 h 4168140"/>
                <a:gd name="connsiteX11" fmla="*/ 1097280 w 11737340"/>
                <a:gd name="connsiteY11" fmla="*/ 1043940 h 4168140"/>
                <a:gd name="connsiteX12" fmla="*/ 1181100 w 11737340"/>
                <a:gd name="connsiteY12" fmla="*/ 1104900 h 4168140"/>
                <a:gd name="connsiteX13" fmla="*/ 1249680 w 11737340"/>
                <a:gd name="connsiteY13" fmla="*/ 1150620 h 4168140"/>
                <a:gd name="connsiteX14" fmla="*/ 1341120 w 11737340"/>
                <a:gd name="connsiteY14" fmla="*/ 1196340 h 4168140"/>
                <a:gd name="connsiteX15" fmla="*/ 1417320 w 11737340"/>
                <a:gd name="connsiteY15" fmla="*/ 1257300 h 4168140"/>
                <a:gd name="connsiteX16" fmla="*/ 1493520 w 11737340"/>
                <a:gd name="connsiteY16" fmla="*/ 1333500 h 4168140"/>
                <a:gd name="connsiteX17" fmla="*/ 1569720 w 11737340"/>
                <a:gd name="connsiteY17" fmla="*/ 1356360 h 4168140"/>
                <a:gd name="connsiteX18" fmla="*/ 1684020 w 11737340"/>
                <a:gd name="connsiteY18" fmla="*/ 1424940 h 4168140"/>
                <a:gd name="connsiteX19" fmla="*/ 1729740 w 11737340"/>
                <a:gd name="connsiteY19" fmla="*/ 1485900 h 4168140"/>
                <a:gd name="connsiteX20" fmla="*/ 1844040 w 11737340"/>
                <a:gd name="connsiteY20" fmla="*/ 1569720 h 4168140"/>
                <a:gd name="connsiteX21" fmla="*/ 1935480 w 11737340"/>
                <a:gd name="connsiteY21" fmla="*/ 1615440 h 4168140"/>
                <a:gd name="connsiteX22" fmla="*/ 2049780 w 11737340"/>
                <a:gd name="connsiteY22" fmla="*/ 1691640 h 4168140"/>
                <a:gd name="connsiteX23" fmla="*/ 2133600 w 11737340"/>
                <a:gd name="connsiteY23" fmla="*/ 1729740 h 4168140"/>
                <a:gd name="connsiteX24" fmla="*/ 2202180 w 11737340"/>
                <a:gd name="connsiteY24" fmla="*/ 1805940 h 4168140"/>
                <a:gd name="connsiteX25" fmla="*/ 2255520 w 11737340"/>
                <a:gd name="connsiteY25" fmla="*/ 1821180 h 4168140"/>
                <a:gd name="connsiteX26" fmla="*/ 2316480 w 11737340"/>
                <a:gd name="connsiteY26" fmla="*/ 1866900 h 4168140"/>
                <a:gd name="connsiteX27" fmla="*/ 2423160 w 11737340"/>
                <a:gd name="connsiteY27" fmla="*/ 2004060 h 4168140"/>
                <a:gd name="connsiteX28" fmla="*/ 2476500 w 11737340"/>
                <a:gd name="connsiteY28" fmla="*/ 2087880 h 4168140"/>
                <a:gd name="connsiteX29" fmla="*/ 2567940 w 11737340"/>
                <a:gd name="connsiteY29" fmla="*/ 2148840 h 4168140"/>
                <a:gd name="connsiteX30" fmla="*/ 2682240 w 11737340"/>
                <a:gd name="connsiteY30" fmla="*/ 2186940 h 4168140"/>
                <a:gd name="connsiteX31" fmla="*/ 2743200 w 11737340"/>
                <a:gd name="connsiteY31" fmla="*/ 2209800 h 4168140"/>
                <a:gd name="connsiteX32" fmla="*/ 2811780 w 11737340"/>
                <a:gd name="connsiteY32" fmla="*/ 2247900 h 4168140"/>
                <a:gd name="connsiteX33" fmla="*/ 2887980 w 11737340"/>
                <a:gd name="connsiteY33" fmla="*/ 2301240 h 4168140"/>
                <a:gd name="connsiteX34" fmla="*/ 2979420 w 11737340"/>
                <a:gd name="connsiteY34" fmla="*/ 2385060 h 4168140"/>
                <a:gd name="connsiteX35" fmla="*/ 3055620 w 11737340"/>
                <a:gd name="connsiteY35" fmla="*/ 2461260 h 4168140"/>
                <a:gd name="connsiteX36" fmla="*/ 3139440 w 11737340"/>
                <a:gd name="connsiteY36" fmla="*/ 2537460 h 4168140"/>
                <a:gd name="connsiteX37" fmla="*/ 3261360 w 11737340"/>
                <a:gd name="connsiteY37" fmla="*/ 2628900 h 4168140"/>
                <a:gd name="connsiteX38" fmla="*/ 3345180 w 11737340"/>
                <a:gd name="connsiteY38" fmla="*/ 2720340 h 4168140"/>
                <a:gd name="connsiteX39" fmla="*/ 3444240 w 11737340"/>
                <a:gd name="connsiteY39" fmla="*/ 2796540 h 4168140"/>
                <a:gd name="connsiteX40" fmla="*/ 3558540 w 11737340"/>
                <a:gd name="connsiteY40" fmla="*/ 2872740 h 4168140"/>
                <a:gd name="connsiteX41" fmla="*/ 3619500 w 11737340"/>
                <a:gd name="connsiteY41" fmla="*/ 2979420 h 4168140"/>
                <a:gd name="connsiteX42" fmla="*/ 3619500 w 11737340"/>
                <a:gd name="connsiteY42" fmla="*/ 2979420 h 4168140"/>
                <a:gd name="connsiteX43" fmla="*/ 3649980 w 11737340"/>
                <a:gd name="connsiteY43" fmla="*/ 3048000 h 4168140"/>
                <a:gd name="connsiteX44" fmla="*/ 3703320 w 11737340"/>
                <a:gd name="connsiteY44" fmla="*/ 3086100 h 4168140"/>
                <a:gd name="connsiteX45" fmla="*/ 3764280 w 11737340"/>
                <a:gd name="connsiteY45" fmla="*/ 3063240 h 4168140"/>
                <a:gd name="connsiteX46" fmla="*/ 3848100 w 11737340"/>
                <a:gd name="connsiteY46" fmla="*/ 3025140 h 4168140"/>
                <a:gd name="connsiteX47" fmla="*/ 3916680 w 11737340"/>
                <a:gd name="connsiteY47" fmla="*/ 3032760 h 4168140"/>
                <a:gd name="connsiteX48" fmla="*/ 4030980 w 11737340"/>
                <a:gd name="connsiteY48" fmla="*/ 3063240 h 4168140"/>
                <a:gd name="connsiteX49" fmla="*/ 4137660 w 11737340"/>
                <a:gd name="connsiteY49" fmla="*/ 3101340 h 4168140"/>
                <a:gd name="connsiteX50" fmla="*/ 4259580 w 11737340"/>
                <a:gd name="connsiteY50" fmla="*/ 3147060 h 4168140"/>
                <a:gd name="connsiteX51" fmla="*/ 4381500 w 11737340"/>
                <a:gd name="connsiteY51" fmla="*/ 3192780 h 4168140"/>
                <a:gd name="connsiteX52" fmla="*/ 4526280 w 11737340"/>
                <a:gd name="connsiteY52" fmla="*/ 3276600 h 4168140"/>
                <a:gd name="connsiteX53" fmla="*/ 4587240 w 11737340"/>
                <a:gd name="connsiteY53" fmla="*/ 3299460 h 4168140"/>
                <a:gd name="connsiteX54" fmla="*/ 4610100 w 11737340"/>
                <a:gd name="connsiteY54" fmla="*/ 3352800 h 4168140"/>
                <a:gd name="connsiteX55" fmla="*/ 4648200 w 11737340"/>
                <a:gd name="connsiteY55" fmla="*/ 3436620 h 4168140"/>
                <a:gd name="connsiteX56" fmla="*/ 4671060 w 11737340"/>
                <a:gd name="connsiteY56" fmla="*/ 3520440 h 4168140"/>
                <a:gd name="connsiteX57" fmla="*/ 4678680 w 11737340"/>
                <a:gd name="connsiteY57" fmla="*/ 3589020 h 4168140"/>
                <a:gd name="connsiteX58" fmla="*/ 4686300 w 11737340"/>
                <a:gd name="connsiteY58" fmla="*/ 3649980 h 4168140"/>
                <a:gd name="connsiteX59" fmla="*/ 4724400 w 11737340"/>
                <a:gd name="connsiteY59" fmla="*/ 3680460 h 4168140"/>
                <a:gd name="connsiteX60" fmla="*/ 4785360 w 11737340"/>
                <a:gd name="connsiteY60" fmla="*/ 3672840 h 4168140"/>
                <a:gd name="connsiteX61" fmla="*/ 4869180 w 11737340"/>
                <a:gd name="connsiteY61" fmla="*/ 3703320 h 4168140"/>
                <a:gd name="connsiteX62" fmla="*/ 4914900 w 11737340"/>
                <a:gd name="connsiteY62" fmla="*/ 3756660 h 4168140"/>
                <a:gd name="connsiteX63" fmla="*/ 5105400 w 11737340"/>
                <a:gd name="connsiteY63" fmla="*/ 3832860 h 4168140"/>
                <a:gd name="connsiteX64" fmla="*/ 5173980 w 11737340"/>
                <a:gd name="connsiteY64" fmla="*/ 3886200 h 4168140"/>
                <a:gd name="connsiteX65" fmla="*/ 5242560 w 11737340"/>
                <a:gd name="connsiteY65" fmla="*/ 3924300 h 4168140"/>
                <a:gd name="connsiteX66" fmla="*/ 5364480 w 11737340"/>
                <a:gd name="connsiteY66" fmla="*/ 3962400 h 4168140"/>
                <a:gd name="connsiteX67" fmla="*/ 5516880 w 11737340"/>
                <a:gd name="connsiteY67" fmla="*/ 4046220 h 4168140"/>
                <a:gd name="connsiteX68" fmla="*/ 5585460 w 11737340"/>
                <a:gd name="connsiteY68" fmla="*/ 4099560 h 4168140"/>
                <a:gd name="connsiteX69" fmla="*/ 5661660 w 11737340"/>
                <a:gd name="connsiteY69" fmla="*/ 4122420 h 4168140"/>
                <a:gd name="connsiteX70" fmla="*/ 5745480 w 11737340"/>
                <a:gd name="connsiteY70" fmla="*/ 4130040 h 4168140"/>
                <a:gd name="connsiteX71" fmla="*/ 5836920 w 11737340"/>
                <a:gd name="connsiteY71" fmla="*/ 4130040 h 4168140"/>
                <a:gd name="connsiteX72" fmla="*/ 5951220 w 11737340"/>
                <a:gd name="connsiteY72" fmla="*/ 4145280 h 4168140"/>
                <a:gd name="connsiteX73" fmla="*/ 6035040 w 11737340"/>
                <a:gd name="connsiteY73" fmla="*/ 4168140 h 4168140"/>
                <a:gd name="connsiteX74" fmla="*/ 6149340 w 11737340"/>
                <a:gd name="connsiteY74" fmla="*/ 4137660 h 4168140"/>
                <a:gd name="connsiteX75" fmla="*/ 6286500 w 11737340"/>
                <a:gd name="connsiteY75" fmla="*/ 4114800 h 4168140"/>
                <a:gd name="connsiteX76" fmla="*/ 6393180 w 11737340"/>
                <a:gd name="connsiteY76" fmla="*/ 4053840 h 4168140"/>
                <a:gd name="connsiteX77" fmla="*/ 6484620 w 11737340"/>
                <a:gd name="connsiteY77" fmla="*/ 4038600 h 4168140"/>
                <a:gd name="connsiteX78" fmla="*/ 6583680 w 11737340"/>
                <a:gd name="connsiteY78" fmla="*/ 3970020 h 4168140"/>
                <a:gd name="connsiteX79" fmla="*/ 6697980 w 11737340"/>
                <a:gd name="connsiteY79" fmla="*/ 3886200 h 4168140"/>
                <a:gd name="connsiteX80" fmla="*/ 6728460 w 11737340"/>
                <a:gd name="connsiteY80" fmla="*/ 3817620 h 4168140"/>
                <a:gd name="connsiteX81" fmla="*/ 6842760 w 11737340"/>
                <a:gd name="connsiteY81" fmla="*/ 3733800 h 4168140"/>
                <a:gd name="connsiteX82" fmla="*/ 6972300 w 11737340"/>
                <a:gd name="connsiteY82" fmla="*/ 3642360 h 4168140"/>
                <a:gd name="connsiteX83" fmla="*/ 7078980 w 11737340"/>
                <a:gd name="connsiteY83" fmla="*/ 3528060 h 4168140"/>
                <a:gd name="connsiteX84" fmla="*/ 7139940 w 11737340"/>
                <a:gd name="connsiteY84" fmla="*/ 3444240 h 4168140"/>
                <a:gd name="connsiteX85" fmla="*/ 7269480 w 11737340"/>
                <a:gd name="connsiteY85" fmla="*/ 3284220 h 4168140"/>
                <a:gd name="connsiteX86" fmla="*/ 7330440 w 11737340"/>
                <a:gd name="connsiteY86" fmla="*/ 3185160 h 4168140"/>
                <a:gd name="connsiteX87" fmla="*/ 7376160 w 11737340"/>
                <a:gd name="connsiteY87" fmla="*/ 3116580 h 4168140"/>
                <a:gd name="connsiteX88" fmla="*/ 7444740 w 11737340"/>
                <a:gd name="connsiteY88" fmla="*/ 3093720 h 4168140"/>
                <a:gd name="connsiteX89" fmla="*/ 7513320 w 11737340"/>
                <a:gd name="connsiteY89" fmla="*/ 3101340 h 4168140"/>
                <a:gd name="connsiteX90" fmla="*/ 7574280 w 11737340"/>
                <a:gd name="connsiteY90" fmla="*/ 3078480 h 4168140"/>
                <a:gd name="connsiteX91" fmla="*/ 7726680 w 11737340"/>
                <a:gd name="connsiteY91" fmla="*/ 3108960 h 4168140"/>
                <a:gd name="connsiteX92" fmla="*/ 7833360 w 11737340"/>
                <a:gd name="connsiteY92" fmla="*/ 3162300 h 4168140"/>
                <a:gd name="connsiteX93" fmla="*/ 7962900 w 11737340"/>
                <a:gd name="connsiteY93" fmla="*/ 3192780 h 4168140"/>
                <a:gd name="connsiteX94" fmla="*/ 8161020 w 11737340"/>
                <a:gd name="connsiteY94" fmla="*/ 3268980 h 4168140"/>
                <a:gd name="connsiteX95" fmla="*/ 8290560 w 11737340"/>
                <a:gd name="connsiteY95" fmla="*/ 3337560 h 4168140"/>
                <a:gd name="connsiteX96" fmla="*/ 8382000 w 11737340"/>
                <a:gd name="connsiteY96" fmla="*/ 3360420 h 4168140"/>
                <a:gd name="connsiteX97" fmla="*/ 8458200 w 11737340"/>
                <a:gd name="connsiteY97" fmla="*/ 3398520 h 4168140"/>
                <a:gd name="connsiteX98" fmla="*/ 8595360 w 11737340"/>
                <a:gd name="connsiteY98" fmla="*/ 3512820 h 4168140"/>
                <a:gd name="connsiteX99" fmla="*/ 8641080 w 11737340"/>
                <a:gd name="connsiteY99" fmla="*/ 3566160 h 4168140"/>
                <a:gd name="connsiteX100" fmla="*/ 8702040 w 11737340"/>
                <a:gd name="connsiteY100" fmla="*/ 3604260 h 4168140"/>
                <a:gd name="connsiteX101" fmla="*/ 8763000 w 11737340"/>
                <a:gd name="connsiteY101" fmla="*/ 3634740 h 4168140"/>
                <a:gd name="connsiteX102" fmla="*/ 8854440 w 11737340"/>
                <a:gd name="connsiteY102" fmla="*/ 3627120 h 4168140"/>
                <a:gd name="connsiteX103" fmla="*/ 8968740 w 11737340"/>
                <a:gd name="connsiteY103" fmla="*/ 3619500 h 4168140"/>
                <a:gd name="connsiteX104" fmla="*/ 9060180 w 11737340"/>
                <a:gd name="connsiteY104" fmla="*/ 3642360 h 4168140"/>
                <a:gd name="connsiteX105" fmla="*/ 9151620 w 11737340"/>
                <a:gd name="connsiteY105" fmla="*/ 3657600 h 4168140"/>
                <a:gd name="connsiteX106" fmla="*/ 9227820 w 11737340"/>
                <a:gd name="connsiteY106" fmla="*/ 3642360 h 4168140"/>
                <a:gd name="connsiteX107" fmla="*/ 9311640 w 11737340"/>
                <a:gd name="connsiteY107" fmla="*/ 3611880 h 4168140"/>
                <a:gd name="connsiteX108" fmla="*/ 9433560 w 11737340"/>
                <a:gd name="connsiteY108" fmla="*/ 3589020 h 4168140"/>
                <a:gd name="connsiteX109" fmla="*/ 9509760 w 11737340"/>
                <a:gd name="connsiteY109" fmla="*/ 3528060 h 4168140"/>
                <a:gd name="connsiteX110" fmla="*/ 9646920 w 11737340"/>
                <a:gd name="connsiteY110" fmla="*/ 3489960 h 4168140"/>
                <a:gd name="connsiteX111" fmla="*/ 9784080 w 11737340"/>
                <a:gd name="connsiteY111" fmla="*/ 3444240 h 4168140"/>
                <a:gd name="connsiteX112" fmla="*/ 9860280 w 11737340"/>
                <a:gd name="connsiteY112" fmla="*/ 3383280 h 4168140"/>
                <a:gd name="connsiteX113" fmla="*/ 9921240 w 11737340"/>
                <a:gd name="connsiteY113" fmla="*/ 3314700 h 4168140"/>
                <a:gd name="connsiteX114" fmla="*/ 9997440 w 11737340"/>
                <a:gd name="connsiteY114" fmla="*/ 3208020 h 4168140"/>
                <a:gd name="connsiteX115" fmla="*/ 10043160 w 11737340"/>
                <a:gd name="connsiteY115" fmla="*/ 3101340 h 4168140"/>
                <a:gd name="connsiteX116" fmla="*/ 10104120 w 11737340"/>
                <a:gd name="connsiteY116" fmla="*/ 3017520 h 4168140"/>
                <a:gd name="connsiteX117" fmla="*/ 10157460 w 11737340"/>
                <a:gd name="connsiteY117" fmla="*/ 2933700 h 4168140"/>
                <a:gd name="connsiteX118" fmla="*/ 10218420 w 11737340"/>
                <a:gd name="connsiteY118" fmla="*/ 2849880 h 4168140"/>
                <a:gd name="connsiteX119" fmla="*/ 10294620 w 11737340"/>
                <a:gd name="connsiteY119" fmla="*/ 2735580 h 4168140"/>
                <a:gd name="connsiteX120" fmla="*/ 10347960 w 11737340"/>
                <a:gd name="connsiteY120" fmla="*/ 2621280 h 4168140"/>
                <a:gd name="connsiteX121" fmla="*/ 10431780 w 11737340"/>
                <a:gd name="connsiteY121" fmla="*/ 2499360 h 4168140"/>
                <a:gd name="connsiteX122" fmla="*/ 10500360 w 11737340"/>
                <a:gd name="connsiteY122" fmla="*/ 2354580 h 4168140"/>
                <a:gd name="connsiteX123" fmla="*/ 10553700 w 11737340"/>
                <a:gd name="connsiteY123" fmla="*/ 2263140 h 4168140"/>
                <a:gd name="connsiteX124" fmla="*/ 10584180 w 11737340"/>
                <a:gd name="connsiteY124" fmla="*/ 2194560 h 4168140"/>
                <a:gd name="connsiteX125" fmla="*/ 10614660 w 11737340"/>
                <a:gd name="connsiteY125" fmla="*/ 2118360 h 4168140"/>
                <a:gd name="connsiteX126" fmla="*/ 10675620 w 11737340"/>
                <a:gd name="connsiteY126" fmla="*/ 2049780 h 4168140"/>
                <a:gd name="connsiteX127" fmla="*/ 10690860 w 11737340"/>
                <a:gd name="connsiteY127" fmla="*/ 1988820 h 4168140"/>
                <a:gd name="connsiteX128" fmla="*/ 10713720 w 11737340"/>
                <a:gd name="connsiteY128" fmla="*/ 1927860 h 4168140"/>
                <a:gd name="connsiteX129" fmla="*/ 10767060 w 11737340"/>
                <a:gd name="connsiteY129" fmla="*/ 1859280 h 4168140"/>
                <a:gd name="connsiteX130" fmla="*/ 10873740 w 11737340"/>
                <a:gd name="connsiteY130" fmla="*/ 1828800 h 4168140"/>
                <a:gd name="connsiteX131" fmla="*/ 11079480 w 11737340"/>
                <a:gd name="connsiteY131" fmla="*/ 1767840 h 4168140"/>
                <a:gd name="connsiteX132" fmla="*/ 11247120 w 11737340"/>
                <a:gd name="connsiteY132" fmla="*/ 1684020 h 4168140"/>
                <a:gd name="connsiteX133" fmla="*/ 11414760 w 11737340"/>
                <a:gd name="connsiteY133" fmla="*/ 1638300 h 4168140"/>
                <a:gd name="connsiteX134" fmla="*/ 11490960 w 11737340"/>
                <a:gd name="connsiteY134" fmla="*/ 1577340 h 4168140"/>
                <a:gd name="connsiteX135" fmla="*/ 11635740 w 11737340"/>
                <a:gd name="connsiteY135" fmla="*/ 1508760 h 4168140"/>
                <a:gd name="connsiteX136" fmla="*/ 11737340 w 11737340"/>
                <a:gd name="connsiteY136" fmla="*/ 1442720 h 4168140"/>
                <a:gd name="connsiteX137" fmla="*/ 11620500 w 11737340"/>
                <a:gd name="connsiteY137" fmla="*/ 1417320 h 4168140"/>
                <a:gd name="connsiteX138" fmla="*/ 11567160 w 11737340"/>
                <a:gd name="connsiteY138" fmla="*/ 1379220 h 4168140"/>
                <a:gd name="connsiteX139" fmla="*/ 11498580 w 11737340"/>
                <a:gd name="connsiteY139" fmla="*/ 1318260 h 4168140"/>
                <a:gd name="connsiteX140" fmla="*/ 11468100 w 11737340"/>
                <a:gd name="connsiteY140" fmla="*/ 1280160 h 4168140"/>
                <a:gd name="connsiteX141" fmla="*/ 11442700 w 11737340"/>
                <a:gd name="connsiteY141" fmla="*/ 1231900 h 4168140"/>
                <a:gd name="connsiteX142" fmla="*/ 11384280 w 11737340"/>
                <a:gd name="connsiteY142" fmla="*/ 1310640 h 4168140"/>
                <a:gd name="connsiteX143" fmla="*/ 11353800 w 11737340"/>
                <a:gd name="connsiteY143" fmla="*/ 1356360 h 4168140"/>
                <a:gd name="connsiteX144" fmla="*/ 11224260 w 11737340"/>
                <a:gd name="connsiteY144" fmla="*/ 1417320 h 4168140"/>
                <a:gd name="connsiteX145" fmla="*/ 11109960 w 11737340"/>
                <a:gd name="connsiteY145" fmla="*/ 1463040 h 4168140"/>
                <a:gd name="connsiteX146" fmla="*/ 10911840 w 11737340"/>
                <a:gd name="connsiteY146" fmla="*/ 1524000 h 4168140"/>
                <a:gd name="connsiteX147" fmla="*/ 10774680 w 11737340"/>
                <a:gd name="connsiteY147" fmla="*/ 1546860 h 4168140"/>
                <a:gd name="connsiteX148" fmla="*/ 10675620 w 11737340"/>
                <a:gd name="connsiteY148" fmla="*/ 1615440 h 4168140"/>
                <a:gd name="connsiteX149" fmla="*/ 10568940 w 11737340"/>
                <a:gd name="connsiteY149" fmla="*/ 1676400 h 4168140"/>
                <a:gd name="connsiteX150" fmla="*/ 10485120 w 11737340"/>
                <a:gd name="connsiteY150" fmla="*/ 1760220 h 4168140"/>
                <a:gd name="connsiteX151" fmla="*/ 10454640 w 11737340"/>
                <a:gd name="connsiteY151" fmla="*/ 1836420 h 4168140"/>
                <a:gd name="connsiteX152" fmla="*/ 10416540 w 11737340"/>
                <a:gd name="connsiteY152" fmla="*/ 1927860 h 4168140"/>
                <a:gd name="connsiteX153" fmla="*/ 10401300 w 11737340"/>
                <a:gd name="connsiteY153" fmla="*/ 2004060 h 4168140"/>
                <a:gd name="connsiteX154" fmla="*/ 10363200 w 11737340"/>
                <a:gd name="connsiteY154" fmla="*/ 2095500 h 4168140"/>
                <a:gd name="connsiteX155" fmla="*/ 10317480 w 11737340"/>
                <a:gd name="connsiteY155" fmla="*/ 2225040 h 4168140"/>
                <a:gd name="connsiteX156" fmla="*/ 10287000 w 11737340"/>
                <a:gd name="connsiteY156" fmla="*/ 2346960 h 4168140"/>
                <a:gd name="connsiteX157" fmla="*/ 10218420 w 11737340"/>
                <a:gd name="connsiteY157" fmla="*/ 2499360 h 4168140"/>
                <a:gd name="connsiteX158" fmla="*/ 10134600 w 11737340"/>
                <a:gd name="connsiteY158" fmla="*/ 2621280 h 4168140"/>
                <a:gd name="connsiteX159" fmla="*/ 10043160 w 11737340"/>
                <a:gd name="connsiteY159" fmla="*/ 2735580 h 4168140"/>
                <a:gd name="connsiteX160" fmla="*/ 9974580 w 11737340"/>
                <a:gd name="connsiteY160" fmla="*/ 2857500 h 4168140"/>
                <a:gd name="connsiteX161" fmla="*/ 9906000 w 11737340"/>
                <a:gd name="connsiteY161" fmla="*/ 2941320 h 4168140"/>
                <a:gd name="connsiteX162" fmla="*/ 9860280 w 11737340"/>
                <a:gd name="connsiteY162" fmla="*/ 3032760 h 4168140"/>
                <a:gd name="connsiteX163" fmla="*/ 9806940 w 11737340"/>
                <a:gd name="connsiteY163" fmla="*/ 3116580 h 4168140"/>
                <a:gd name="connsiteX164" fmla="*/ 9715500 w 11737340"/>
                <a:gd name="connsiteY164" fmla="*/ 3208020 h 4168140"/>
                <a:gd name="connsiteX165" fmla="*/ 9616440 w 11737340"/>
                <a:gd name="connsiteY165" fmla="*/ 3261360 h 4168140"/>
                <a:gd name="connsiteX166" fmla="*/ 9532620 w 11737340"/>
                <a:gd name="connsiteY166" fmla="*/ 3329940 h 4168140"/>
                <a:gd name="connsiteX167" fmla="*/ 9471660 w 11737340"/>
                <a:gd name="connsiteY167" fmla="*/ 3375660 h 4168140"/>
                <a:gd name="connsiteX168" fmla="*/ 9410700 w 11737340"/>
                <a:gd name="connsiteY168" fmla="*/ 3429000 h 4168140"/>
                <a:gd name="connsiteX169" fmla="*/ 9288780 w 11737340"/>
                <a:gd name="connsiteY169" fmla="*/ 3436620 h 4168140"/>
                <a:gd name="connsiteX170" fmla="*/ 9166860 w 11737340"/>
                <a:gd name="connsiteY170" fmla="*/ 3444240 h 4168140"/>
                <a:gd name="connsiteX171" fmla="*/ 9029700 w 11737340"/>
                <a:gd name="connsiteY171" fmla="*/ 3413760 h 4168140"/>
                <a:gd name="connsiteX172" fmla="*/ 8823960 w 11737340"/>
                <a:gd name="connsiteY172" fmla="*/ 3360420 h 4168140"/>
                <a:gd name="connsiteX173" fmla="*/ 8679180 w 11737340"/>
                <a:gd name="connsiteY173" fmla="*/ 3329940 h 4168140"/>
                <a:gd name="connsiteX174" fmla="*/ 8572500 w 11737340"/>
                <a:gd name="connsiteY174" fmla="*/ 3276600 h 4168140"/>
                <a:gd name="connsiteX175" fmla="*/ 8465820 w 11737340"/>
                <a:gd name="connsiteY175" fmla="*/ 3215640 h 4168140"/>
                <a:gd name="connsiteX176" fmla="*/ 8321040 w 11737340"/>
                <a:gd name="connsiteY176" fmla="*/ 3177540 h 4168140"/>
                <a:gd name="connsiteX177" fmla="*/ 8199120 w 11737340"/>
                <a:gd name="connsiteY177" fmla="*/ 3131820 h 4168140"/>
                <a:gd name="connsiteX178" fmla="*/ 8069580 w 11737340"/>
                <a:gd name="connsiteY178" fmla="*/ 3078480 h 4168140"/>
                <a:gd name="connsiteX179" fmla="*/ 7917180 w 11737340"/>
                <a:gd name="connsiteY179" fmla="*/ 2994660 h 4168140"/>
                <a:gd name="connsiteX180" fmla="*/ 7787640 w 11737340"/>
                <a:gd name="connsiteY180" fmla="*/ 2971800 h 4168140"/>
                <a:gd name="connsiteX181" fmla="*/ 7719060 w 11737340"/>
                <a:gd name="connsiteY181" fmla="*/ 2933700 h 4168140"/>
                <a:gd name="connsiteX182" fmla="*/ 7612380 w 11737340"/>
                <a:gd name="connsiteY182" fmla="*/ 2903220 h 4168140"/>
                <a:gd name="connsiteX183" fmla="*/ 7566660 w 11737340"/>
                <a:gd name="connsiteY183" fmla="*/ 2887980 h 4168140"/>
                <a:gd name="connsiteX184" fmla="*/ 7551420 w 11737340"/>
                <a:gd name="connsiteY184" fmla="*/ 2849880 h 4168140"/>
                <a:gd name="connsiteX185" fmla="*/ 7533640 w 11737340"/>
                <a:gd name="connsiteY185" fmla="*/ 2788920 h 4168140"/>
                <a:gd name="connsiteX186" fmla="*/ 7475220 w 11737340"/>
                <a:gd name="connsiteY186" fmla="*/ 2857500 h 4168140"/>
                <a:gd name="connsiteX187" fmla="*/ 7414260 w 11737340"/>
                <a:gd name="connsiteY187" fmla="*/ 2887980 h 4168140"/>
                <a:gd name="connsiteX188" fmla="*/ 7345680 w 11737340"/>
                <a:gd name="connsiteY188" fmla="*/ 2971800 h 4168140"/>
                <a:gd name="connsiteX189" fmla="*/ 7315200 w 11737340"/>
                <a:gd name="connsiteY189" fmla="*/ 2994660 h 4168140"/>
                <a:gd name="connsiteX190" fmla="*/ 7261860 w 11737340"/>
                <a:gd name="connsiteY190" fmla="*/ 3009900 h 4168140"/>
                <a:gd name="connsiteX191" fmla="*/ 7193280 w 11737340"/>
                <a:gd name="connsiteY191" fmla="*/ 3025140 h 4168140"/>
                <a:gd name="connsiteX192" fmla="*/ 7155180 w 11737340"/>
                <a:gd name="connsiteY192" fmla="*/ 3078480 h 4168140"/>
                <a:gd name="connsiteX193" fmla="*/ 7109460 w 11737340"/>
                <a:gd name="connsiteY193" fmla="*/ 3154680 h 4168140"/>
                <a:gd name="connsiteX194" fmla="*/ 7048500 w 11737340"/>
                <a:gd name="connsiteY194" fmla="*/ 3246120 h 4168140"/>
                <a:gd name="connsiteX195" fmla="*/ 6995160 w 11737340"/>
                <a:gd name="connsiteY195" fmla="*/ 3307080 h 4168140"/>
                <a:gd name="connsiteX196" fmla="*/ 6972300 w 11737340"/>
                <a:gd name="connsiteY196" fmla="*/ 3352800 h 4168140"/>
                <a:gd name="connsiteX197" fmla="*/ 6949440 w 11737340"/>
                <a:gd name="connsiteY197" fmla="*/ 3413760 h 4168140"/>
                <a:gd name="connsiteX198" fmla="*/ 6949440 w 11737340"/>
                <a:gd name="connsiteY198" fmla="*/ 3413760 h 4168140"/>
                <a:gd name="connsiteX199" fmla="*/ 6911340 w 11737340"/>
                <a:gd name="connsiteY199" fmla="*/ 3474720 h 4168140"/>
                <a:gd name="connsiteX200" fmla="*/ 6888480 w 11737340"/>
                <a:gd name="connsiteY200" fmla="*/ 3505200 h 4168140"/>
                <a:gd name="connsiteX201" fmla="*/ 6819900 w 11737340"/>
                <a:gd name="connsiteY201" fmla="*/ 3566160 h 4168140"/>
                <a:gd name="connsiteX202" fmla="*/ 6743700 w 11737340"/>
                <a:gd name="connsiteY202" fmla="*/ 3581400 h 4168140"/>
                <a:gd name="connsiteX203" fmla="*/ 6675120 w 11737340"/>
                <a:gd name="connsiteY203" fmla="*/ 3657600 h 4168140"/>
                <a:gd name="connsiteX204" fmla="*/ 6629400 w 11737340"/>
                <a:gd name="connsiteY204" fmla="*/ 3718560 h 4168140"/>
                <a:gd name="connsiteX205" fmla="*/ 6576060 w 11737340"/>
                <a:gd name="connsiteY205" fmla="*/ 3779520 h 4168140"/>
                <a:gd name="connsiteX206" fmla="*/ 6484620 w 11737340"/>
                <a:gd name="connsiteY206" fmla="*/ 3817620 h 4168140"/>
                <a:gd name="connsiteX207" fmla="*/ 6400800 w 11737340"/>
                <a:gd name="connsiteY207" fmla="*/ 3832860 h 4168140"/>
                <a:gd name="connsiteX208" fmla="*/ 6263640 w 11737340"/>
                <a:gd name="connsiteY208" fmla="*/ 3870960 h 4168140"/>
                <a:gd name="connsiteX209" fmla="*/ 6126480 w 11737340"/>
                <a:gd name="connsiteY209" fmla="*/ 3901440 h 4168140"/>
                <a:gd name="connsiteX210" fmla="*/ 6027420 w 11737340"/>
                <a:gd name="connsiteY210" fmla="*/ 3916680 h 4168140"/>
                <a:gd name="connsiteX211" fmla="*/ 5890260 w 11737340"/>
                <a:gd name="connsiteY211" fmla="*/ 3878580 h 4168140"/>
                <a:gd name="connsiteX212" fmla="*/ 5821680 w 11737340"/>
                <a:gd name="connsiteY212" fmla="*/ 3863340 h 4168140"/>
                <a:gd name="connsiteX213" fmla="*/ 5737860 w 11737340"/>
                <a:gd name="connsiteY213" fmla="*/ 3825240 h 4168140"/>
                <a:gd name="connsiteX214" fmla="*/ 5638800 w 11737340"/>
                <a:gd name="connsiteY214" fmla="*/ 3794760 h 4168140"/>
                <a:gd name="connsiteX215" fmla="*/ 5524500 w 11737340"/>
                <a:gd name="connsiteY215" fmla="*/ 3756660 h 4168140"/>
                <a:gd name="connsiteX216" fmla="*/ 5448300 w 11737340"/>
                <a:gd name="connsiteY216" fmla="*/ 3718560 h 4168140"/>
                <a:gd name="connsiteX217" fmla="*/ 5349240 w 11737340"/>
                <a:gd name="connsiteY217" fmla="*/ 3657600 h 4168140"/>
                <a:gd name="connsiteX218" fmla="*/ 5295900 w 11737340"/>
                <a:gd name="connsiteY218" fmla="*/ 3619500 h 4168140"/>
                <a:gd name="connsiteX219" fmla="*/ 5234940 w 11737340"/>
                <a:gd name="connsiteY219" fmla="*/ 3596640 h 4168140"/>
                <a:gd name="connsiteX220" fmla="*/ 5135880 w 11737340"/>
                <a:gd name="connsiteY220" fmla="*/ 3550920 h 4168140"/>
                <a:gd name="connsiteX221" fmla="*/ 5059680 w 11737340"/>
                <a:gd name="connsiteY221" fmla="*/ 3505200 h 4168140"/>
                <a:gd name="connsiteX222" fmla="*/ 5029200 w 11737340"/>
                <a:gd name="connsiteY222" fmla="*/ 3482340 h 4168140"/>
                <a:gd name="connsiteX223" fmla="*/ 4960620 w 11737340"/>
                <a:gd name="connsiteY223" fmla="*/ 3413760 h 4168140"/>
                <a:gd name="connsiteX224" fmla="*/ 4876800 w 11737340"/>
                <a:gd name="connsiteY224" fmla="*/ 3299460 h 4168140"/>
                <a:gd name="connsiteX225" fmla="*/ 4808220 w 11737340"/>
                <a:gd name="connsiteY225" fmla="*/ 3200400 h 4168140"/>
                <a:gd name="connsiteX226" fmla="*/ 4777740 w 11737340"/>
                <a:gd name="connsiteY226" fmla="*/ 3147060 h 4168140"/>
                <a:gd name="connsiteX227" fmla="*/ 4724400 w 11737340"/>
                <a:gd name="connsiteY227" fmla="*/ 3108960 h 4168140"/>
                <a:gd name="connsiteX228" fmla="*/ 4648200 w 11737340"/>
                <a:gd name="connsiteY228" fmla="*/ 3063240 h 4168140"/>
                <a:gd name="connsiteX229" fmla="*/ 4533900 w 11737340"/>
                <a:gd name="connsiteY229" fmla="*/ 2979420 h 4168140"/>
                <a:gd name="connsiteX230" fmla="*/ 4427220 w 11737340"/>
                <a:gd name="connsiteY230" fmla="*/ 2941320 h 4168140"/>
                <a:gd name="connsiteX231" fmla="*/ 4366260 w 11737340"/>
                <a:gd name="connsiteY231" fmla="*/ 2903220 h 4168140"/>
                <a:gd name="connsiteX232" fmla="*/ 4244340 w 11737340"/>
                <a:gd name="connsiteY232" fmla="*/ 2842260 h 4168140"/>
                <a:gd name="connsiteX233" fmla="*/ 4145280 w 11737340"/>
                <a:gd name="connsiteY233" fmla="*/ 2811780 h 4168140"/>
                <a:gd name="connsiteX234" fmla="*/ 4038600 w 11737340"/>
                <a:gd name="connsiteY234" fmla="*/ 2804160 h 4168140"/>
                <a:gd name="connsiteX235" fmla="*/ 3954780 w 11737340"/>
                <a:gd name="connsiteY235" fmla="*/ 2819400 h 4168140"/>
                <a:gd name="connsiteX236" fmla="*/ 3863340 w 11737340"/>
                <a:gd name="connsiteY236" fmla="*/ 2804160 h 4168140"/>
                <a:gd name="connsiteX237" fmla="*/ 3741420 w 11737340"/>
                <a:gd name="connsiteY237" fmla="*/ 2781300 h 4168140"/>
                <a:gd name="connsiteX238" fmla="*/ 3649980 w 11737340"/>
                <a:gd name="connsiteY238" fmla="*/ 2743200 h 4168140"/>
                <a:gd name="connsiteX239" fmla="*/ 3573780 w 11737340"/>
                <a:gd name="connsiteY239" fmla="*/ 2674620 h 4168140"/>
                <a:gd name="connsiteX240" fmla="*/ 3482340 w 11737340"/>
                <a:gd name="connsiteY240" fmla="*/ 2621280 h 4168140"/>
                <a:gd name="connsiteX241" fmla="*/ 3436620 w 11737340"/>
                <a:gd name="connsiteY241" fmla="*/ 2552700 h 4168140"/>
                <a:gd name="connsiteX242" fmla="*/ 3329940 w 11737340"/>
                <a:gd name="connsiteY242" fmla="*/ 2423160 h 4168140"/>
                <a:gd name="connsiteX243" fmla="*/ 3261360 w 11737340"/>
                <a:gd name="connsiteY243" fmla="*/ 2324100 h 4168140"/>
                <a:gd name="connsiteX244" fmla="*/ 3131820 w 11737340"/>
                <a:gd name="connsiteY244" fmla="*/ 2209800 h 4168140"/>
                <a:gd name="connsiteX245" fmla="*/ 3040380 w 11737340"/>
                <a:gd name="connsiteY245" fmla="*/ 2141220 h 4168140"/>
                <a:gd name="connsiteX246" fmla="*/ 2910840 w 11737340"/>
                <a:gd name="connsiteY246" fmla="*/ 2034540 h 4168140"/>
                <a:gd name="connsiteX247" fmla="*/ 2849880 w 11737340"/>
                <a:gd name="connsiteY247" fmla="*/ 1958340 h 4168140"/>
                <a:gd name="connsiteX248" fmla="*/ 2743200 w 11737340"/>
                <a:gd name="connsiteY248" fmla="*/ 1889760 h 4168140"/>
                <a:gd name="connsiteX249" fmla="*/ 2659380 w 11737340"/>
                <a:gd name="connsiteY249" fmla="*/ 1844040 h 4168140"/>
                <a:gd name="connsiteX250" fmla="*/ 2575560 w 11737340"/>
                <a:gd name="connsiteY250" fmla="*/ 1744980 h 4168140"/>
                <a:gd name="connsiteX251" fmla="*/ 2468880 w 11737340"/>
                <a:gd name="connsiteY251" fmla="*/ 1645920 h 4168140"/>
                <a:gd name="connsiteX252" fmla="*/ 2400300 w 11737340"/>
                <a:gd name="connsiteY252" fmla="*/ 1607820 h 4168140"/>
                <a:gd name="connsiteX253" fmla="*/ 2263140 w 11737340"/>
                <a:gd name="connsiteY253" fmla="*/ 1501140 h 4168140"/>
                <a:gd name="connsiteX254" fmla="*/ 2171700 w 11737340"/>
                <a:gd name="connsiteY254" fmla="*/ 1432560 h 4168140"/>
                <a:gd name="connsiteX255" fmla="*/ 2087880 w 11737340"/>
                <a:gd name="connsiteY255" fmla="*/ 1363980 h 4168140"/>
                <a:gd name="connsiteX256" fmla="*/ 1950720 w 11737340"/>
                <a:gd name="connsiteY256" fmla="*/ 1272540 h 4168140"/>
                <a:gd name="connsiteX257" fmla="*/ 1805940 w 11737340"/>
                <a:gd name="connsiteY257" fmla="*/ 1135380 h 4168140"/>
                <a:gd name="connsiteX258" fmla="*/ 1729740 w 11737340"/>
                <a:gd name="connsiteY258" fmla="*/ 1089660 h 4168140"/>
                <a:gd name="connsiteX259" fmla="*/ 1668780 w 11737340"/>
                <a:gd name="connsiteY259" fmla="*/ 1043940 h 4168140"/>
                <a:gd name="connsiteX260" fmla="*/ 1592580 w 11737340"/>
                <a:gd name="connsiteY260" fmla="*/ 990600 h 4168140"/>
                <a:gd name="connsiteX261" fmla="*/ 1470660 w 11737340"/>
                <a:gd name="connsiteY261" fmla="*/ 891540 h 4168140"/>
                <a:gd name="connsiteX262" fmla="*/ 1386840 w 11737340"/>
                <a:gd name="connsiteY262" fmla="*/ 845820 h 4168140"/>
                <a:gd name="connsiteX263" fmla="*/ 1318260 w 11737340"/>
                <a:gd name="connsiteY263" fmla="*/ 784860 h 4168140"/>
                <a:gd name="connsiteX264" fmla="*/ 1264920 w 11737340"/>
                <a:gd name="connsiteY264" fmla="*/ 723900 h 4168140"/>
                <a:gd name="connsiteX265" fmla="*/ 1181100 w 11737340"/>
                <a:gd name="connsiteY265" fmla="*/ 647700 h 4168140"/>
                <a:gd name="connsiteX266" fmla="*/ 1089660 w 11737340"/>
                <a:gd name="connsiteY266" fmla="*/ 624840 h 4168140"/>
                <a:gd name="connsiteX267" fmla="*/ 1021080 w 11737340"/>
                <a:gd name="connsiteY267" fmla="*/ 586740 h 4168140"/>
                <a:gd name="connsiteX268" fmla="*/ 937260 w 11737340"/>
                <a:gd name="connsiteY268" fmla="*/ 548640 h 4168140"/>
                <a:gd name="connsiteX269" fmla="*/ 830580 w 11737340"/>
                <a:gd name="connsiteY269" fmla="*/ 510540 h 4168140"/>
                <a:gd name="connsiteX270" fmla="*/ 754380 w 11737340"/>
                <a:gd name="connsiteY270" fmla="*/ 457200 h 4168140"/>
                <a:gd name="connsiteX271" fmla="*/ 708660 w 11737340"/>
                <a:gd name="connsiteY271" fmla="*/ 419100 h 4168140"/>
                <a:gd name="connsiteX272" fmla="*/ 609600 w 11737340"/>
                <a:gd name="connsiteY272" fmla="*/ 396240 h 4168140"/>
                <a:gd name="connsiteX273" fmla="*/ 548640 w 11737340"/>
                <a:gd name="connsiteY273" fmla="*/ 320040 h 4168140"/>
                <a:gd name="connsiteX274" fmla="*/ 510540 w 11737340"/>
                <a:gd name="connsiteY274" fmla="*/ 251460 h 4168140"/>
                <a:gd name="connsiteX275" fmla="*/ 464820 w 11737340"/>
                <a:gd name="connsiteY275" fmla="*/ 190500 h 4168140"/>
                <a:gd name="connsiteX276" fmla="*/ 411480 w 11737340"/>
                <a:gd name="connsiteY276" fmla="*/ 137160 h 4168140"/>
                <a:gd name="connsiteX277" fmla="*/ 373380 w 11737340"/>
                <a:gd name="connsiteY277" fmla="*/ 45720 h 4168140"/>
                <a:gd name="connsiteX278" fmla="*/ 342900 w 11737340"/>
                <a:gd name="connsiteY278" fmla="*/ 0 h 4168140"/>
                <a:gd name="connsiteX279" fmla="*/ 327660 w 11737340"/>
                <a:gd name="connsiteY279" fmla="*/ 60960 h 4168140"/>
                <a:gd name="connsiteX280" fmla="*/ 289560 w 11737340"/>
                <a:gd name="connsiteY280" fmla="*/ 91440 h 4168140"/>
                <a:gd name="connsiteX281" fmla="*/ 236220 w 11737340"/>
                <a:gd name="connsiteY281" fmla="*/ 114300 h 4168140"/>
                <a:gd name="connsiteX282" fmla="*/ 198120 w 11737340"/>
                <a:gd name="connsiteY282" fmla="*/ 175260 h 4168140"/>
                <a:gd name="connsiteX283" fmla="*/ 175260 w 11737340"/>
                <a:gd name="connsiteY283" fmla="*/ 228600 h 4168140"/>
                <a:gd name="connsiteX284" fmla="*/ 114300 w 11737340"/>
                <a:gd name="connsiteY284" fmla="*/ 236220 h 4168140"/>
                <a:gd name="connsiteX285" fmla="*/ 45720 w 11737340"/>
                <a:gd name="connsiteY285" fmla="*/ 251460 h 4168140"/>
                <a:gd name="connsiteX286" fmla="*/ 0 w 11737340"/>
                <a:gd name="connsiteY286" fmla="*/ 281940 h 4168140"/>
                <a:gd name="connsiteX287" fmla="*/ 68580 w 11737340"/>
                <a:gd name="connsiteY287" fmla="*/ 320040 h 4168140"/>
                <a:gd name="connsiteX0" fmla="*/ 68580 w 11737340"/>
                <a:gd name="connsiteY0" fmla="*/ 320040 h 4168140"/>
                <a:gd name="connsiteX1" fmla="*/ 121920 w 11737340"/>
                <a:gd name="connsiteY1" fmla="*/ 381000 h 4168140"/>
                <a:gd name="connsiteX2" fmla="*/ 198120 w 11737340"/>
                <a:gd name="connsiteY2" fmla="*/ 419100 h 4168140"/>
                <a:gd name="connsiteX3" fmla="*/ 320040 w 11737340"/>
                <a:gd name="connsiteY3" fmla="*/ 510540 h 4168140"/>
                <a:gd name="connsiteX4" fmla="*/ 411480 w 11737340"/>
                <a:gd name="connsiteY4" fmla="*/ 563880 h 4168140"/>
                <a:gd name="connsiteX5" fmla="*/ 472440 w 11737340"/>
                <a:gd name="connsiteY5" fmla="*/ 632460 h 4168140"/>
                <a:gd name="connsiteX6" fmla="*/ 601980 w 11737340"/>
                <a:gd name="connsiteY6" fmla="*/ 708660 h 4168140"/>
                <a:gd name="connsiteX7" fmla="*/ 739140 w 11737340"/>
                <a:gd name="connsiteY7" fmla="*/ 784860 h 4168140"/>
                <a:gd name="connsiteX8" fmla="*/ 861060 w 11737340"/>
                <a:gd name="connsiteY8" fmla="*/ 868680 h 4168140"/>
                <a:gd name="connsiteX9" fmla="*/ 944880 w 11737340"/>
                <a:gd name="connsiteY9" fmla="*/ 952500 h 4168140"/>
                <a:gd name="connsiteX10" fmla="*/ 1021080 w 11737340"/>
                <a:gd name="connsiteY10" fmla="*/ 1005840 h 4168140"/>
                <a:gd name="connsiteX11" fmla="*/ 1097280 w 11737340"/>
                <a:gd name="connsiteY11" fmla="*/ 1043940 h 4168140"/>
                <a:gd name="connsiteX12" fmla="*/ 1181100 w 11737340"/>
                <a:gd name="connsiteY12" fmla="*/ 1104900 h 4168140"/>
                <a:gd name="connsiteX13" fmla="*/ 1249680 w 11737340"/>
                <a:gd name="connsiteY13" fmla="*/ 1150620 h 4168140"/>
                <a:gd name="connsiteX14" fmla="*/ 1341120 w 11737340"/>
                <a:gd name="connsiteY14" fmla="*/ 1196340 h 4168140"/>
                <a:gd name="connsiteX15" fmla="*/ 1417320 w 11737340"/>
                <a:gd name="connsiteY15" fmla="*/ 1257300 h 4168140"/>
                <a:gd name="connsiteX16" fmla="*/ 1493520 w 11737340"/>
                <a:gd name="connsiteY16" fmla="*/ 1333500 h 4168140"/>
                <a:gd name="connsiteX17" fmla="*/ 1569720 w 11737340"/>
                <a:gd name="connsiteY17" fmla="*/ 1356360 h 4168140"/>
                <a:gd name="connsiteX18" fmla="*/ 1684020 w 11737340"/>
                <a:gd name="connsiteY18" fmla="*/ 1424940 h 4168140"/>
                <a:gd name="connsiteX19" fmla="*/ 1729740 w 11737340"/>
                <a:gd name="connsiteY19" fmla="*/ 1485900 h 4168140"/>
                <a:gd name="connsiteX20" fmla="*/ 1844040 w 11737340"/>
                <a:gd name="connsiteY20" fmla="*/ 1569720 h 4168140"/>
                <a:gd name="connsiteX21" fmla="*/ 1935480 w 11737340"/>
                <a:gd name="connsiteY21" fmla="*/ 1615440 h 4168140"/>
                <a:gd name="connsiteX22" fmla="*/ 2049780 w 11737340"/>
                <a:gd name="connsiteY22" fmla="*/ 1691640 h 4168140"/>
                <a:gd name="connsiteX23" fmla="*/ 2133600 w 11737340"/>
                <a:gd name="connsiteY23" fmla="*/ 1729740 h 4168140"/>
                <a:gd name="connsiteX24" fmla="*/ 2202180 w 11737340"/>
                <a:gd name="connsiteY24" fmla="*/ 1805940 h 4168140"/>
                <a:gd name="connsiteX25" fmla="*/ 2255520 w 11737340"/>
                <a:gd name="connsiteY25" fmla="*/ 1821180 h 4168140"/>
                <a:gd name="connsiteX26" fmla="*/ 2316480 w 11737340"/>
                <a:gd name="connsiteY26" fmla="*/ 1866900 h 4168140"/>
                <a:gd name="connsiteX27" fmla="*/ 2423160 w 11737340"/>
                <a:gd name="connsiteY27" fmla="*/ 2004060 h 4168140"/>
                <a:gd name="connsiteX28" fmla="*/ 2476500 w 11737340"/>
                <a:gd name="connsiteY28" fmla="*/ 2087880 h 4168140"/>
                <a:gd name="connsiteX29" fmla="*/ 2567940 w 11737340"/>
                <a:gd name="connsiteY29" fmla="*/ 2148840 h 4168140"/>
                <a:gd name="connsiteX30" fmla="*/ 2682240 w 11737340"/>
                <a:gd name="connsiteY30" fmla="*/ 2186940 h 4168140"/>
                <a:gd name="connsiteX31" fmla="*/ 2743200 w 11737340"/>
                <a:gd name="connsiteY31" fmla="*/ 2209800 h 4168140"/>
                <a:gd name="connsiteX32" fmla="*/ 2811780 w 11737340"/>
                <a:gd name="connsiteY32" fmla="*/ 2247900 h 4168140"/>
                <a:gd name="connsiteX33" fmla="*/ 2887980 w 11737340"/>
                <a:gd name="connsiteY33" fmla="*/ 2301240 h 4168140"/>
                <a:gd name="connsiteX34" fmla="*/ 2979420 w 11737340"/>
                <a:gd name="connsiteY34" fmla="*/ 2385060 h 4168140"/>
                <a:gd name="connsiteX35" fmla="*/ 3055620 w 11737340"/>
                <a:gd name="connsiteY35" fmla="*/ 2461260 h 4168140"/>
                <a:gd name="connsiteX36" fmla="*/ 3139440 w 11737340"/>
                <a:gd name="connsiteY36" fmla="*/ 2537460 h 4168140"/>
                <a:gd name="connsiteX37" fmla="*/ 3261360 w 11737340"/>
                <a:gd name="connsiteY37" fmla="*/ 2628900 h 4168140"/>
                <a:gd name="connsiteX38" fmla="*/ 3345180 w 11737340"/>
                <a:gd name="connsiteY38" fmla="*/ 2720340 h 4168140"/>
                <a:gd name="connsiteX39" fmla="*/ 3444240 w 11737340"/>
                <a:gd name="connsiteY39" fmla="*/ 2796540 h 4168140"/>
                <a:gd name="connsiteX40" fmla="*/ 3558540 w 11737340"/>
                <a:gd name="connsiteY40" fmla="*/ 2872740 h 4168140"/>
                <a:gd name="connsiteX41" fmla="*/ 3619500 w 11737340"/>
                <a:gd name="connsiteY41" fmla="*/ 2979420 h 4168140"/>
                <a:gd name="connsiteX42" fmla="*/ 3619500 w 11737340"/>
                <a:gd name="connsiteY42" fmla="*/ 2979420 h 4168140"/>
                <a:gd name="connsiteX43" fmla="*/ 3649980 w 11737340"/>
                <a:gd name="connsiteY43" fmla="*/ 3048000 h 4168140"/>
                <a:gd name="connsiteX44" fmla="*/ 3703320 w 11737340"/>
                <a:gd name="connsiteY44" fmla="*/ 3086100 h 4168140"/>
                <a:gd name="connsiteX45" fmla="*/ 3764280 w 11737340"/>
                <a:gd name="connsiteY45" fmla="*/ 3063240 h 4168140"/>
                <a:gd name="connsiteX46" fmla="*/ 3848100 w 11737340"/>
                <a:gd name="connsiteY46" fmla="*/ 3025140 h 4168140"/>
                <a:gd name="connsiteX47" fmla="*/ 3916680 w 11737340"/>
                <a:gd name="connsiteY47" fmla="*/ 3032760 h 4168140"/>
                <a:gd name="connsiteX48" fmla="*/ 4030980 w 11737340"/>
                <a:gd name="connsiteY48" fmla="*/ 3063240 h 4168140"/>
                <a:gd name="connsiteX49" fmla="*/ 4137660 w 11737340"/>
                <a:gd name="connsiteY49" fmla="*/ 3101340 h 4168140"/>
                <a:gd name="connsiteX50" fmla="*/ 4259580 w 11737340"/>
                <a:gd name="connsiteY50" fmla="*/ 3147060 h 4168140"/>
                <a:gd name="connsiteX51" fmla="*/ 4381500 w 11737340"/>
                <a:gd name="connsiteY51" fmla="*/ 3192780 h 4168140"/>
                <a:gd name="connsiteX52" fmla="*/ 4526280 w 11737340"/>
                <a:gd name="connsiteY52" fmla="*/ 3276600 h 4168140"/>
                <a:gd name="connsiteX53" fmla="*/ 4587240 w 11737340"/>
                <a:gd name="connsiteY53" fmla="*/ 3299460 h 4168140"/>
                <a:gd name="connsiteX54" fmla="*/ 4610100 w 11737340"/>
                <a:gd name="connsiteY54" fmla="*/ 3352800 h 4168140"/>
                <a:gd name="connsiteX55" fmla="*/ 4648200 w 11737340"/>
                <a:gd name="connsiteY55" fmla="*/ 3436620 h 4168140"/>
                <a:gd name="connsiteX56" fmla="*/ 4671060 w 11737340"/>
                <a:gd name="connsiteY56" fmla="*/ 3520440 h 4168140"/>
                <a:gd name="connsiteX57" fmla="*/ 4678680 w 11737340"/>
                <a:gd name="connsiteY57" fmla="*/ 3589020 h 4168140"/>
                <a:gd name="connsiteX58" fmla="*/ 4686300 w 11737340"/>
                <a:gd name="connsiteY58" fmla="*/ 3649980 h 4168140"/>
                <a:gd name="connsiteX59" fmla="*/ 4724400 w 11737340"/>
                <a:gd name="connsiteY59" fmla="*/ 3680460 h 4168140"/>
                <a:gd name="connsiteX60" fmla="*/ 4785360 w 11737340"/>
                <a:gd name="connsiteY60" fmla="*/ 3672840 h 4168140"/>
                <a:gd name="connsiteX61" fmla="*/ 4869180 w 11737340"/>
                <a:gd name="connsiteY61" fmla="*/ 3703320 h 4168140"/>
                <a:gd name="connsiteX62" fmla="*/ 4914900 w 11737340"/>
                <a:gd name="connsiteY62" fmla="*/ 3756660 h 4168140"/>
                <a:gd name="connsiteX63" fmla="*/ 5105400 w 11737340"/>
                <a:gd name="connsiteY63" fmla="*/ 3832860 h 4168140"/>
                <a:gd name="connsiteX64" fmla="*/ 5173980 w 11737340"/>
                <a:gd name="connsiteY64" fmla="*/ 3886200 h 4168140"/>
                <a:gd name="connsiteX65" fmla="*/ 5242560 w 11737340"/>
                <a:gd name="connsiteY65" fmla="*/ 3924300 h 4168140"/>
                <a:gd name="connsiteX66" fmla="*/ 5364480 w 11737340"/>
                <a:gd name="connsiteY66" fmla="*/ 3962400 h 4168140"/>
                <a:gd name="connsiteX67" fmla="*/ 5516880 w 11737340"/>
                <a:gd name="connsiteY67" fmla="*/ 4046220 h 4168140"/>
                <a:gd name="connsiteX68" fmla="*/ 5585460 w 11737340"/>
                <a:gd name="connsiteY68" fmla="*/ 4099560 h 4168140"/>
                <a:gd name="connsiteX69" fmla="*/ 5661660 w 11737340"/>
                <a:gd name="connsiteY69" fmla="*/ 4122420 h 4168140"/>
                <a:gd name="connsiteX70" fmla="*/ 5745480 w 11737340"/>
                <a:gd name="connsiteY70" fmla="*/ 4130040 h 4168140"/>
                <a:gd name="connsiteX71" fmla="*/ 5836920 w 11737340"/>
                <a:gd name="connsiteY71" fmla="*/ 4130040 h 4168140"/>
                <a:gd name="connsiteX72" fmla="*/ 5951220 w 11737340"/>
                <a:gd name="connsiteY72" fmla="*/ 4145280 h 4168140"/>
                <a:gd name="connsiteX73" fmla="*/ 6035040 w 11737340"/>
                <a:gd name="connsiteY73" fmla="*/ 4168140 h 4168140"/>
                <a:gd name="connsiteX74" fmla="*/ 6149340 w 11737340"/>
                <a:gd name="connsiteY74" fmla="*/ 4137660 h 4168140"/>
                <a:gd name="connsiteX75" fmla="*/ 6286500 w 11737340"/>
                <a:gd name="connsiteY75" fmla="*/ 4114800 h 4168140"/>
                <a:gd name="connsiteX76" fmla="*/ 6393180 w 11737340"/>
                <a:gd name="connsiteY76" fmla="*/ 4053840 h 4168140"/>
                <a:gd name="connsiteX77" fmla="*/ 6484620 w 11737340"/>
                <a:gd name="connsiteY77" fmla="*/ 4038600 h 4168140"/>
                <a:gd name="connsiteX78" fmla="*/ 6583680 w 11737340"/>
                <a:gd name="connsiteY78" fmla="*/ 3970020 h 4168140"/>
                <a:gd name="connsiteX79" fmla="*/ 6697980 w 11737340"/>
                <a:gd name="connsiteY79" fmla="*/ 3886200 h 4168140"/>
                <a:gd name="connsiteX80" fmla="*/ 6728460 w 11737340"/>
                <a:gd name="connsiteY80" fmla="*/ 3817620 h 4168140"/>
                <a:gd name="connsiteX81" fmla="*/ 6842760 w 11737340"/>
                <a:gd name="connsiteY81" fmla="*/ 3733800 h 4168140"/>
                <a:gd name="connsiteX82" fmla="*/ 6972300 w 11737340"/>
                <a:gd name="connsiteY82" fmla="*/ 3642360 h 4168140"/>
                <a:gd name="connsiteX83" fmla="*/ 7078980 w 11737340"/>
                <a:gd name="connsiteY83" fmla="*/ 3528060 h 4168140"/>
                <a:gd name="connsiteX84" fmla="*/ 7139940 w 11737340"/>
                <a:gd name="connsiteY84" fmla="*/ 3444240 h 4168140"/>
                <a:gd name="connsiteX85" fmla="*/ 7269480 w 11737340"/>
                <a:gd name="connsiteY85" fmla="*/ 3284220 h 4168140"/>
                <a:gd name="connsiteX86" fmla="*/ 7330440 w 11737340"/>
                <a:gd name="connsiteY86" fmla="*/ 3185160 h 4168140"/>
                <a:gd name="connsiteX87" fmla="*/ 7376160 w 11737340"/>
                <a:gd name="connsiteY87" fmla="*/ 3116580 h 4168140"/>
                <a:gd name="connsiteX88" fmla="*/ 7444740 w 11737340"/>
                <a:gd name="connsiteY88" fmla="*/ 3093720 h 4168140"/>
                <a:gd name="connsiteX89" fmla="*/ 7513320 w 11737340"/>
                <a:gd name="connsiteY89" fmla="*/ 3101340 h 4168140"/>
                <a:gd name="connsiteX90" fmla="*/ 7574280 w 11737340"/>
                <a:gd name="connsiteY90" fmla="*/ 3078480 h 4168140"/>
                <a:gd name="connsiteX91" fmla="*/ 7726680 w 11737340"/>
                <a:gd name="connsiteY91" fmla="*/ 3108960 h 4168140"/>
                <a:gd name="connsiteX92" fmla="*/ 7833360 w 11737340"/>
                <a:gd name="connsiteY92" fmla="*/ 3162300 h 4168140"/>
                <a:gd name="connsiteX93" fmla="*/ 7962900 w 11737340"/>
                <a:gd name="connsiteY93" fmla="*/ 3192780 h 4168140"/>
                <a:gd name="connsiteX94" fmla="*/ 8161020 w 11737340"/>
                <a:gd name="connsiteY94" fmla="*/ 3268980 h 4168140"/>
                <a:gd name="connsiteX95" fmla="*/ 8290560 w 11737340"/>
                <a:gd name="connsiteY95" fmla="*/ 3337560 h 4168140"/>
                <a:gd name="connsiteX96" fmla="*/ 8382000 w 11737340"/>
                <a:gd name="connsiteY96" fmla="*/ 3360420 h 4168140"/>
                <a:gd name="connsiteX97" fmla="*/ 8458200 w 11737340"/>
                <a:gd name="connsiteY97" fmla="*/ 3398520 h 4168140"/>
                <a:gd name="connsiteX98" fmla="*/ 8595360 w 11737340"/>
                <a:gd name="connsiteY98" fmla="*/ 3512820 h 4168140"/>
                <a:gd name="connsiteX99" fmla="*/ 8641080 w 11737340"/>
                <a:gd name="connsiteY99" fmla="*/ 3566160 h 4168140"/>
                <a:gd name="connsiteX100" fmla="*/ 8702040 w 11737340"/>
                <a:gd name="connsiteY100" fmla="*/ 3604260 h 4168140"/>
                <a:gd name="connsiteX101" fmla="*/ 8763000 w 11737340"/>
                <a:gd name="connsiteY101" fmla="*/ 3634740 h 4168140"/>
                <a:gd name="connsiteX102" fmla="*/ 8854440 w 11737340"/>
                <a:gd name="connsiteY102" fmla="*/ 3627120 h 4168140"/>
                <a:gd name="connsiteX103" fmla="*/ 8968740 w 11737340"/>
                <a:gd name="connsiteY103" fmla="*/ 3619500 h 4168140"/>
                <a:gd name="connsiteX104" fmla="*/ 9060180 w 11737340"/>
                <a:gd name="connsiteY104" fmla="*/ 3642360 h 4168140"/>
                <a:gd name="connsiteX105" fmla="*/ 9151620 w 11737340"/>
                <a:gd name="connsiteY105" fmla="*/ 3657600 h 4168140"/>
                <a:gd name="connsiteX106" fmla="*/ 9227820 w 11737340"/>
                <a:gd name="connsiteY106" fmla="*/ 3642360 h 4168140"/>
                <a:gd name="connsiteX107" fmla="*/ 9311640 w 11737340"/>
                <a:gd name="connsiteY107" fmla="*/ 3611880 h 4168140"/>
                <a:gd name="connsiteX108" fmla="*/ 9433560 w 11737340"/>
                <a:gd name="connsiteY108" fmla="*/ 3589020 h 4168140"/>
                <a:gd name="connsiteX109" fmla="*/ 9509760 w 11737340"/>
                <a:gd name="connsiteY109" fmla="*/ 3528060 h 4168140"/>
                <a:gd name="connsiteX110" fmla="*/ 9646920 w 11737340"/>
                <a:gd name="connsiteY110" fmla="*/ 3489960 h 4168140"/>
                <a:gd name="connsiteX111" fmla="*/ 9784080 w 11737340"/>
                <a:gd name="connsiteY111" fmla="*/ 3444240 h 4168140"/>
                <a:gd name="connsiteX112" fmla="*/ 9860280 w 11737340"/>
                <a:gd name="connsiteY112" fmla="*/ 3383280 h 4168140"/>
                <a:gd name="connsiteX113" fmla="*/ 9921240 w 11737340"/>
                <a:gd name="connsiteY113" fmla="*/ 3314700 h 4168140"/>
                <a:gd name="connsiteX114" fmla="*/ 9997440 w 11737340"/>
                <a:gd name="connsiteY114" fmla="*/ 3208020 h 4168140"/>
                <a:gd name="connsiteX115" fmla="*/ 10043160 w 11737340"/>
                <a:gd name="connsiteY115" fmla="*/ 3101340 h 4168140"/>
                <a:gd name="connsiteX116" fmla="*/ 10104120 w 11737340"/>
                <a:gd name="connsiteY116" fmla="*/ 3017520 h 4168140"/>
                <a:gd name="connsiteX117" fmla="*/ 10157460 w 11737340"/>
                <a:gd name="connsiteY117" fmla="*/ 2933700 h 4168140"/>
                <a:gd name="connsiteX118" fmla="*/ 10218420 w 11737340"/>
                <a:gd name="connsiteY118" fmla="*/ 2849880 h 4168140"/>
                <a:gd name="connsiteX119" fmla="*/ 10294620 w 11737340"/>
                <a:gd name="connsiteY119" fmla="*/ 2735580 h 4168140"/>
                <a:gd name="connsiteX120" fmla="*/ 10347960 w 11737340"/>
                <a:gd name="connsiteY120" fmla="*/ 2621280 h 4168140"/>
                <a:gd name="connsiteX121" fmla="*/ 10431780 w 11737340"/>
                <a:gd name="connsiteY121" fmla="*/ 2499360 h 4168140"/>
                <a:gd name="connsiteX122" fmla="*/ 10500360 w 11737340"/>
                <a:gd name="connsiteY122" fmla="*/ 2354580 h 4168140"/>
                <a:gd name="connsiteX123" fmla="*/ 10553700 w 11737340"/>
                <a:gd name="connsiteY123" fmla="*/ 2263140 h 4168140"/>
                <a:gd name="connsiteX124" fmla="*/ 10584180 w 11737340"/>
                <a:gd name="connsiteY124" fmla="*/ 2194560 h 4168140"/>
                <a:gd name="connsiteX125" fmla="*/ 10624820 w 11737340"/>
                <a:gd name="connsiteY125" fmla="*/ 2125980 h 4168140"/>
                <a:gd name="connsiteX126" fmla="*/ 10675620 w 11737340"/>
                <a:gd name="connsiteY126" fmla="*/ 2049780 h 4168140"/>
                <a:gd name="connsiteX127" fmla="*/ 10690860 w 11737340"/>
                <a:gd name="connsiteY127" fmla="*/ 1988820 h 4168140"/>
                <a:gd name="connsiteX128" fmla="*/ 10713720 w 11737340"/>
                <a:gd name="connsiteY128" fmla="*/ 1927860 h 4168140"/>
                <a:gd name="connsiteX129" fmla="*/ 10767060 w 11737340"/>
                <a:gd name="connsiteY129" fmla="*/ 1859280 h 4168140"/>
                <a:gd name="connsiteX130" fmla="*/ 10873740 w 11737340"/>
                <a:gd name="connsiteY130" fmla="*/ 1828800 h 4168140"/>
                <a:gd name="connsiteX131" fmla="*/ 11079480 w 11737340"/>
                <a:gd name="connsiteY131" fmla="*/ 1767840 h 4168140"/>
                <a:gd name="connsiteX132" fmla="*/ 11247120 w 11737340"/>
                <a:gd name="connsiteY132" fmla="*/ 1684020 h 4168140"/>
                <a:gd name="connsiteX133" fmla="*/ 11414760 w 11737340"/>
                <a:gd name="connsiteY133" fmla="*/ 1638300 h 4168140"/>
                <a:gd name="connsiteX134" fmla="*/ 11490960 w 11737340"/>
                <a:gd name="connsiteY134" fmla="*/ 1577340 h 4168140"/>
                <a:gd name="connsiteX135" fmla="*/ 11635740 w 11737340"/>
                <a:gd name="connsiteY135" fmla="*/ 1508760 h 4168140"/>
                <a:gd name="connsiteX136" fmla="*/ 11737340 w 11737340"/>
                <a:gd name="connsiteY136" fmla="*/ 1442720 h 4168140"/>
                <a:gd name="connsiteX137" fmla="*/ 11620500 w 11737340"/>
                <a:gd name="connsiteY137" fmla="*/ 1417320 h 4168140"/>
                <a:gd name="connsiteX138" fmla="*/ 11567160 w 11737340"/>
                <a:gd name="connsiteY138" fmla="*/ 1379220 h 4168140"/>
                <a:gd name="connsiteX139" fmla="*/ 11498580 w 11737340"/>
                <a:gd name="connsiteY139" fmla="*/ 1318260 h 4168140"/>
                <a:gd name="connsiteX140" fmla="*/ 11468100 w 11737340"/>
                <a:gd name="connsiteY140" fmla="*/ 1280160 h 4168140"/>
                <a:gd name="connsiteX141" fmla="*/ 11442700 w 11737340"/>
                <a:gd name="connsiteY141" fmla="*/ 1231900 h 4168140"/>
                <a:gd name="connsiteX142" fmla="*/ 11384280 w 11737340"/>
                <a:gd name="connsiteY142" fmla="*/ 1310640 h 4168140"/>
                <a:gd name="connsiteX143" fmla="*/ 11353800 w 11737340"/>
                <a:gd name="connsiteY143" fmla="*/ 1356360 h 4168140"/>
                <a:gd name="connsiteX144" fmla="*/ 11224260 w 11737340"/>
                <a:gd name="connsiteY144" fmla="*/ 1417320 h 4168140"/>
                <a:gd name="connsiteX145" fmla="*/ 11109960 w 11737340"/>
                <a:gd name="connsiteY145" fmla="*/ 1463040 h 4168140"/>
                <a:gd name="connsiteX146" fmla="*/ 10911840 w 11737340"/>
                <a:gd name="connsiteY146" fmla="*/ 1524000 h 4168140"/>
                <a:gd name="connsiteX147" fmla="*/ 10774680 w 11737340"/>
                <a:gd name="connsiteY147" fmla="*/ 1546860 h 4168140"/>
                <a:gd name="connsiteX148" fmla="*/ 10675620 w 11737340"/>
                <a:gd name="connsiteY148" fmla="*/ 1615440 h 4168140"/>
                <a:gd name="connsiteX149" fmla="*/ 10568940 w 11737340"/>
                <a:gd name="connsiteY149" fmla="*/ 1676400 h 4168140"/>
                <a:gd name="connsiteX150" fmla="*/ 10485120 w 11737340"/>
                <a:gd name="connsiteY150" fmla="*/ 1760220 h 4168140"/>
                <a:gd name="connsiteX151" fmla="*/ 10454640 w 11737340"/>
                <a:gd name="connsiteY151" fmla="*/ 1836420 h 4168140"/>
                <a:gd name="connsiteX152" fmla="*/ 10416540 w 11737340"/>
                <a:gd name="connsiteY152" fmla="*/ 1927860 h 4168140"/>
                <a:gd name="connsiteX153" fmla="*/ 10401300 w 11737340"/>
                <a:gd name="connsiteY153" fmla="*/ 2004060 h 4168140"/>
                <a:gd name="connsiteX154" fmla="*/ 10363200 w 11737340"/>
                <a:gd name="connsiteY154" fmla="*/ 2095500 h 4168140"/>
                <a:gd name="connsiteX155" fmla="*/ 10317480 w 11737340"/>
                <a:gd name="connsiteY155" fmla="*/ 2225040 h 4168140"/>
                <a:gd name="connsiteX156" fmla="*/ 10287000 w 11737340"/>
                <a:gd name="connsiteY156" fmla="*/ 2346960 h 4168140"/>
                <a:gd name="connsiteX157" fmla="*/ 10218420 w 11737340"/>
                <a:gd name="connsiteY157" fmla="*/ 2499360 h 4168140"/>
                <a:gd name="connsiteX158" fmla="*/ 10134600 w 11737340"/>
                <a:gd name="connsiteY158" fmla="*/ 2621280 h 4168140"/>
                <a:gd name="connsiteX159" fmla="*/ 10043160 w 11737340"/>
                <a:gd name="connsiteY159" fmla="*/ 2735580 h 4168140"/>
                <a:gd name="connsiteX160" fmla="*/ 9974580 w 11737340"/>
                <a:gd name="connsiteY160" fmla="*/ 2857500 h 4168140"/>
                <a:gd name="connsiteX161" fmla="*/ 9906000 w 11737340"/>
                <a:gd name="connsiteY161" fmla="*/ 2941320 h 4168140"/>
                <a:gd name="connsiteX162" fmla="*/ 9860280 w 11737340"/>
                <a:gd name="connsiteY162" fmla="*/ 3032760 h 4168140"/>
                <a:gd name="connsiteX163" fmla="*/ 9806940 w 11737340"/>
                <a:gd name="connsiteY163" fmla="*/ 3116580 h 4168140"/>
                <a:gd name="connsiteX164" fmla="*/ 9715500 w 11737340"/>
                <a:gd name="connsiteY164" fmla="*/ 3208020 h 4168140"/>
                <a:gd name="connsiteX165" fmla="*/ 9616440 w 11737340"/>
                <a:gd name="connsiteY165" fmla="*/ 3261360 h 4168140"/>
                <a:gd name="connsiteX166" fmla="*/ 9532620 w 11737340"/>
                <a:gd name="connsiteY166" fmla="*/ 3329940 h 4168140"/>
                <a:gd name="connsiteX167" fmla="*/ 9471660 w 11737340"/>
                <a:gd name="connsiteY167" fmla="*/ 3375660 h 4168140"/>
                <a:gd name="connsiteX168" fmla="*/ 9410700 w 11737340"/>
                <a:gd name="connsiteY168" fmla="*/ 3429000 h 4168140"/>
                <a:gd name="connsiteX169" fmla="*/ 9288780 w 11737340"/>
                <a:gd name="connsiteY169" fmla="*/ 3436620 h 4168140"/>
                <a:gd name="connsiteX170" fmla="*/ 9166860 w 11737340"/>
                <a:gd name="connsiteY170" fmla="*/ 3444240 h 4168140"/>
                <a:gd name="connsiteX171" fmla="*/ 9029700 w 11737340"/>
                <a:gd name="connsiteY171" fmla="*/ 3413760 h 4168140"/>
                <a:gd name="connsiteX172" fmla="*/ 8823960 w 11737340"/>
                <a:gd name="connsiteY172" fmla="*/ 3360420 h 4168140"/>
                <a:gd name="connsiteX173" fmla="*/ 8679180 w 11737340"/>
                <a:gd name="connsiteY173" fmla="*/ 3329940 h 4168140"/>
                <a:gd name="connsiteX174" fmla="*/ 8572500 w 11737340"/>
                <a:gd name="connsiteY174" fmla="*/ 3276600 h 4168140"/>
                <a:gd name="connsiteX175" fmla="*/ 8465820 w 11737340"/>
                <a:gd name="connsiteY175" fmla="*/ 3215640 h 4168140"/>
                <a:gd name="connsiteX176" fmla="*/ 8321040 w 11737340"/>
                <a:gd name="connsiteY176" fmla="*/ 3177540 h 4168140"/>
                <a:gd name="connsiteX177" fmla="*/ 8199120 w 11737340"/>
                <a:gd name="connsiteY177" fmla="*/ 3131820 h 4168140"/>
                <a:gd name="connsiteX178" fmla="*/ 8069580 w 11737340"/>
                <a:gd name="connsiteY178" fmla="*/ 3078480 h 4168140"/>
                <a:gd name="connsiteX179" fmla="*/ 7917180 w 11737340"/>
                <a:gd name="connsiteY179" fmla="*/ 2994660 h 4168140"/>
                <a:gd name="connsiteX180" fmla="*/ 7787640 w 11737340"/>
                <a:gd name="connsiteY180" fmla="*/ 2971800 h 4168140"/>
                <a:gd name="connsiteX181" fmla="*/ 7719060 w 11737340"/>
                <a:gd name="connsiteY181" fmla="*/ 2933700 h 4168140"/>
                <a:gd name="connsiteX182" fmla="*/ 7612380 w 11737340"/>
                <a:gd name="connsiteY182" fmla="*/ 2903220 h 4168140"/>
                <a:gd name="connsiteX183" fmla="*/ 7566660 w 11737340"/>
                <a:gd name="connsiteY183" fmla="*/ 2887980 h 4168140"/>
                <a:gd name="connsiteX184" fmla="*/ 7551420 w 11737340"/>
                <a:gd name="connsiteY184" fmla="*/ 2849880 h 4168140"/>
                <a:gd name="connsiteX185" fmla="*/ 7533640 w 11737340"/>
                <a:gd name="connsiteY185" fmla="*/ 2788920 h 4168140"/>
                <a:gd name="connsiteX186" fmla="*/ 7475220 w 11737340"/>
                <a:gd name="connsiteY186" fmla="*/ 2857500 h 4168140"/>
                <a:gd name="connsiteX187" fmla="*/ 7414260 w 11737340"/>
                <a:gd name="connsiteY187" fmla="*/ 2887980 h 4168140"/>
                <a:gd name="connsiteX188" fmla="*/ 7345680 w 11737340"/>
                <a:gd name="connsiteY188" fmla="*/ 2971800 h 4168140"/>
                <a:gd name="connsiteX189" fmla="*/ 7315200 w 11737340"/>
                <a:gd name="connsiteY189" fmla="*/ 2994660 h 4168140"/>
                <a:gd name="connsiteX190" fmla="*/ 7261860 w 11737340"/>
                <a:gd name="connsiteY190" fmla="*/ 3009900 h 4168140"/>
                <a:gd name="connsiteX191" fmla="*/ 7193280 w 11737340"/>
                <a:gd name="connsiteY191" fmla="*/ 3025140 h 4168140"/>
                <a:gd name="connsiteX192" fmla="*/ 7155180 w 11737340"/>
                <a:gd name="connsiteY192" fmla="*/ 3078480 h 4168140"/>
                <a:gd name="connsiteX193" fmla="*/ 7109460 w 11737340"/>
                <a:gd name="connsiteY193" fmla="*/ 3154680 h 4168140"/>
                <a:gd name="connsiteX194" fmla="*/ 7048500 w 11737340"/>
                <a:gd name="connsiteY194" fmla="*/ 3246120 h 4168140"/>
                <a:gd name="connsiteX195" fmla="*/ 6995160 w 11737340"/>
                <a:gd name="connsiteY195" fmla="*/ 3307080 h 4168140"/>
                <a:gd name="connsiteX196" fmla="*/ 6972300 w 11737340"/>
                <a:gd name="connsiteY196" fmla="*/ 3352800 h 4168140"/>
                <a:gd name="connsiteX197" fmla="*/ 6949440 w 11737340"/>
                <a:gd name="connsiteY197" fmla="*/ 3413760 h 4168140"/>
                <a:gd name="connsiteX198" fmla="*/ 6949440 w 11737340"/>
                <a:gd name="connsiteY198" fmla="*/ 3413760 h 4168140"/>
                <a:gd name="connsiteX199" fmla="*/ 6911340 w 11737340"/>
                <a:gd name="connsiteY199" fmla="*/ 3474720 h 4168140"/>
                <a:gd name="connsiteX200" fmla="*/ 6888480 w 11737340"/>
                <a:gd name="connsiteY200" fmla="*/ 3505200 h 4168140"/>
                <a:gd name="connsiteX201" fmla="*/ 6819900 w 11737340"/>
                <a:gd name="connsiteY201" fmla="*/ 3566160 h 4168140"/>
                <a:gd name="connsiteX202" fmla="*/ 6743700 w 11737340"/>
                <a:gd name="connsiteY202" fmla="*/ 3581400 h 4168140"/>
                <a:gd name="connsiteX203" fmla="*/ 6675120 w 11737340"/>
                <a:gd name="connsiteY203" fmla="*/ 3657600 h 4168140"/>
                <a:gd name="connsiteX204" fmla="*/ 6629400 w 11737340"/>
                <a:gd name="connsiteY204" fmla="*/ 3718560 h 4168140"/>
                <a:gd name="connsiteX205" fmla="*/ 6576060 w 11737340"/>
                <a:gd name="connsiteY205" fmla="*/ 3779520 h 4168140"/>
                <a:gd name="connsiteX206" fmla="*/ 6484620 w 11737340"/>
                <a:gd name="connsiteY206" fmla="*/ 3817620 h 4168140"/>
                <a:gd name="connsiteX207" fmla="*/ 6400800 w 11737340"/>
                <a:gd name="connsiteY207" fmla="*/ 3832860 h 4168140"/>
                <a:gd name="connsiteX208" fmla="*/ 6263640 w 11737340"/>
                <a:gd name="connsiteY208" fmla="*/ 3870960 h 4168140"/>
                <a:gd name="connsiteX209" fmla="*/ 6126480 w 11737340"/>
                <a:gd name="connsiteY209" fmla="*/ 3901440 h 4168140"/>
                <a:gd name="connsiteX210" fmla="*/ 6027420 w 11737340"/>
                <a:gd name="connsiteY210" fmla="*/ 3916680 h 4168140"/>
                <a:gd name="connsiteX211" fmla="*/ 5890260 w 11737340"/>
                <a:gd name="connsiteY211" fmla="*/ 3878580 h 4168140"/>
                <a:gd name="connsiteX212" fmla="*/ 5821680 w 11737340"/>
                <a:gd name="connsiteY212" fmla="*/ 3863340 h 4168140"/>
                <a:gd name="connsiteX213" fmla="*/ 5737860 w 11737340"/>
                <a:gd name="connsiteY213" fmla="*/ 3825240 h 4168140"/>
                <a:gd name="connsiteX214" fmla="*/ 5638800 w 11737340"/>
                <a:gd name="connsiteY214" fmla="*/ 3794760 h 4168140"/>
                <a:gd name="connsiteX215" fmla="*/ 5524500 w 11737340"/>
                <a:gd name="connsiteY215" fmla="*/ 3756660 h 4168140"/>
                <a:gd name="connsiteX216" fmla="*/ 5448300 w 11737340"/>
                <a:gd name="connsiteY216" fmla="*/ 3718560 h 4168140"/>
                <a:gd name="connsiteX217" fmla="*/ 5349240 w 11737340"/>
                <a:gd name="connsiteY217" fmla="*/ 3657600 h 4168140"/>
                <a:gd name="connsiteX218" fmla="*/ 5295900 w 11737340"/>
                <a:gd name="connsiteY218" fmla="*/ 3619500 h 4168140"/>
                <a:gd name="connsiteX219" fmla="*/ 5234940 w 11737340"/>
                <a:gd name="connsiteY219" fmla="*/ 3596640 h 4168140"/>
                <a:gd name="connsiteX220" fmla="*/ 5135880 w 11737340"/>
                <a:gd name="connsiteY220" fmla="*/ 3550920 h 4168140"/>
                <a:gd name="connsiteX221" fmla="*/ 5059680 w 11737340"/>
                <a:gd name="connsiteY221" fmla="*/ 3505200 h 4168140"/>
                <a:gd name="connsiteX222" fmla="*/ 5029200 w 11737340"/>
                <a:gd name="connsiteY222" fmla="*/ 3482340 h 4168140"/>
                <a:gd name="connsiteX223" fmla="*/ 4960620 w 11737340"/>
                <a:gd name="connsiteY223" fmla="*/ 3413760 h 4168140"/>
                <a:gd name="connsiteX224" fmla="*/ 4876800 w 11737340"/>
                <a:gd name="connsiteY224" fmla="*/ 3299460 h 4168140"/>
                <a:gd name="connsiteX225" fmla="*/ 4808220 w 11737340"/>
                <a:gd name="connsiteY225" fmla="*/ 3200400 h 4168140"/>
                <a:gd name="connsiteX226" fmla="*/ 4777740 w 11737340"/>
                <a:gd name="connsiteY226" fmla="*/ 3147060 h 4168140"/>
                <a:gd name="connsiteX227" fmla="*/ 4724400 w 11737340"/>
                <a:gd name="connsiteY227" fmla="*/ 3108960 h 4168140"/>
                <a:gd name="connsiteX228" fmla="*/ 4648200 w 11737340"/>
                <a:gd name="connsiteY228" fmla="*/ 3063240 h 4168140"/>
                <a:gd name="connsiteX229" fmla="*/ 4533900 w 11737340"/>
                <a:gd name="connsiteY229" fmla="*/ 2979420 h 4168140"/>
                <a:gd name="connsiteX230" fmla="*/ 4427220 w 11737340"/>
                <a:gd name="connsiteY230" fmla="*/ 2941320 h 4168140"/>
                <a:gd name="connsiteX231" fmla="*/ 4366260 w 11737340"/>
                <a:gd name="connsiteY231" fmla="*/ 2903220 h 4168140"/>
                <a:gd name="connsiteX232" fmla="*/ 4244340 w 11737340"/>
                <a:gd name="connsiteY232" fmla="*/ 2842260 h 4168140"/>
                <a:gd name="connsiteX233" fmla="*/ 4145280 w 11737340"/>
                <a:gd name="connsiteY233" fmla="*/ 2811780 h 4168140"/>
                <a:gd name="connsiteX234" fmla="*/ 4038600 w 11737340"/>
                <a:gd name="connsiteY234" fmla="*/ 2804160 h 4168140"/>
                <a:gd name="connsiteX235" fmla="*/ 3954780 w 11737340"/>
                <a:gd name="connsiteY235" fmla="*/ 2819400 h 4168140"/>
                <a:gd name="connsiteX236" fmla="*/ 3863340 w 11737340"/>
                <a:gd name="connsiteY236" fmla="*/ 2804160 h 4168140"/>
                <a:gd name="connsiteX237" fmla="*/ 3741420 w 11737340"/>
                <a:gd name="connsiteY237" fmla="*/ 2781300 h 4168140"/>
                <a:gd name="connsiteX238" fmla="*/ 3649980 w 11737340"/>
                <a:gd name="connsiteY238" fmla="*/ 2743200 h 4168140"/>
                <a:gd name="connsiteX239" fmla="*/ 3573780 w 11737340"/>
                <a:gd name="connsiteY239" fmla="*/ 2674620 h 4168140"/>
                <a:gd name="connsiteX240" fmla="*/ 3482340 w 11737340"/>
                <a:gd name="connsiteY240" fmla="*/ 2621280 h 4168140"/>
                <a:gd name="connsiteX241" fmla="*/ 3436620 w 11737340"/>
                <a:gd name="connsiteY241" fmla="*/ 2552700 h 4168140"/>
                <a:gd name="connsiteX242" fmla="*/ 3329940 w 11737340"/>
                <a:gd name="connsiteY242" fmla="*/ 2423160 h 4168140"/>
                <a:gd name="connsiteX243" fmla="*/ 3261360 w 11737340"/>
                <a:gd name="connsiteY243" fmla="*/ 2324100 h 4168140"/>
                <a:gd name="connsiteX244" fmla="*/ 3131820 w 11737340"/>
                <a:gd name="connsiteY244" fmla="*/ 2209800 h 4168140"/>
                <a:gd name="connsiteX245" fmla="*/ 3040380 w 11737340"/>
                <a:gd name="connsiteY245" fmla="*/ 2141220 h 4168140"/>
                <a:gd name="connsiteX246" fmla="*/ 2910840 w 11737340"/>
                <a:gd name="connsiteY246" fmla="*/ 2034540 h 4168140"/>
                <a:gd name="connsiteX247" fmla="*/ 2849880 w 11737340"/>
                <a:gd name="connsiteY247" fmla="*/ 1958340 h 4168140"/>
                <a:gd name="connsiteX248" fmla="*/ 2743200 w 11737340"/>
                <a:gd name="connsiteY248" fmla="*/ 1889760 h 4168140"/>
                <a:gd name="connsiteX249" fmla="*/ 2659380 w 11737340"/>
                <a:gd name="connsiteY249" fmla="*/ 1844040 h 4168140"/>
                <a:gd name="connsiteX250" fmla="*/ 2575560 w 11737340"/>
                <a:gd name="connsiteY250" fmla="*/ 1744980 h 4168140"/>
                <a:gd name="connsiteX251" fmla="*/ 2468880 w 11737340"/>
                <a:gd name="connsiteY251" fmla="*/ 1645920 h 4168140"/>
                <a:gd name="connsiteX252" fmla="*/ 2400300 w 11737340"/>
                <a:gd name="connsiteY252" fmla="*/ 1607820 h 4168140"/>
                <a:gd name="connsiteX253" fmla="*/ 2263140 w 11737340"/>
                <a:gd name="connsiteY253" fmla="*/ 1501140 h 4168140"/>
                <a:gd name="connsiteX254" fmla="*/ 2171700 w 11737340"/>
                <a:gd name="connsiteY254" fmla="*/ 1432560 h 4168140"/>
                <a:gd name="connsiteX255" fmla="*/ 2087880 w 11737340"/>
                <a:gd name="connsiteY255" fmla="*/ 1363980 h 4168140"/>
                <a:gd name="connsiteX256" fmla="*/ 1950720 w 11737340"/>
                <a:gd name="connsiteY256" fmla="*/ 1272540 h 4168140"/>
                <a:gd name="connsiteX257" fmla="*/ 1805940 w 11737340"/>
                <a:gd name="connsiteY257" fmla="*/ 1135380 h 4168140"/>
                <a:gd name="connsiteX258" fmla="*/ 1729740 w 11737340"/>
                <a:gd name="connsiteY258" fmla="*/ 1089660 h 4168140"/>
                <a:gd name="connsiteX259" fmla="*/ 1668780 w 11737340"/>
                <a:gd name="connsiteY259" fmla="*/ 1043940 h 4168140"/>
                <a:gd name="connsiteX260" fmla="*/ 1592580 w 11737340"/>
                <a:gd name="connsiteY260" fmla="*/ 990600 h 4168140"/>
                <a:gd name="connsiteX261" fmla="*/ 1470660 w 11737340"/>
                <a:gd name="connsiteY261" fmla="*/ 891540 h 4168140"/>
                <a:gd name="connsiteX262" fmla="*/ 1386840 w 11737340"/>
                <a:gd name="connsiteY262" fmla="*/ 845820 h 4168140"/>
                <a:gd name="connsiteX263" fmla="*/ 1318260 w 11737340"/>
                <a:gd name="connsiteY263" fmla="*/ 784860 h 4168140"/>
                <a:gd name="connsiteX264" fmla="*/ 1264920 w 11737340"/>
                <a:gd name="connsiteY264" fmla="*/ 723900 h 4168140"/>
                <a:gd name="connsiteX265" fmla="*/ 1181100 w 11737340"/>
                <a:gd name="connsiteY265" fmla="*/ 647700 h 4168140"/>
                <a:gd name="connsiteX266" fmla="*/ 1089660 w 11737340"/>
                <a:gd name="connsiteY266" fmla="*/ 624840 h 4168140"/>
                <a:gd name="connsiteX267" fmla="*/ 1021080 w 11737340"/>
                <a:gd name="connsiteY267" fmla="*/ 586740 h 4168140"/>
                <a:gd name="connsiteX268" fmla="*/ 937260 w 11737340"/>
                <a:gd name="connsiteY268" fmla="*/ 548640 h 4168140"/>
                <a:gd name="connsiteX269" fmla="*/ 830580 w 11737340"/>
                <a:gd name="connsiteY269" fmla="*/ 510540 h 4168140"/>
                <a:gd name="connsiteX270" fmla="*/ 754380 w 11737340"/>
                <a:gd name="connsiteY270" fmla="*/ 457200 h 4168140"/>
                <a:gd name="connsiteX271" fmla="*/ 708660 w 11737340"/>
                <a:gd name="connsiteY271" fmla="*/ 419100 h 4168140"/>
                <a:gd name="connsiteX272" fmla="*/ 609600 w 11737340"/>
                <a:gd name="connsiteY272" fmla="*/ 396240 h 4168140"/>
                <a:gd name="connsiteX273" fmla="*/ 548640 w 11737340"/>
                <a:gd name="connsiteY273" fmla="*/ 320040 h 4168140"/>
                <a:gd name="connsiteX274" fmla="*/ 510540 w 11737340"/>
                <a:gd name="connsiteY274" fmla="*/ 251460 h 4168140"/>
                <a:gd name="connsiteX275" fmla="*/ 464820 w 11737340"/>
                <a:gd name="connsiteY275" fmla="*/ 190500 h 4168140"/>
                <a:gd name="connsiteX276" fmla="*/ 411480 w 11737340"/>
                <a:gd name="connsiteY276" fmla="*/ 137160 h 4168140"/>
                <a:gd name="connsiteX277" fmla="*/ 373380 w 11737340"/>
                <a:gd name="connsiteY277" fmla="*/ 45720 h 4168140"/>
                <a:gd name="connsiteX278" fmla="*/ 342900 w 11737340"/>
                <a:gd name="connsiteY278" fmla="*/ 0 h 4168140"/>
                <a:gd name="connsiteX279" fmla="*/ 327660 w 11737340"/>
                <a:gd name="connsiteY279" fmla="*/ 60960 h 4168140"/>
                <a:gd name="connsiteX280" fmla="*/ 289560 w 11737340"/>
                <a:gd name="connsiteY280" fmla="*/ 91440 h 4168140"/>
                <a:gd name="connsiteX281" fmla="*/ 236220 w 11737340"/>
                <a:gd name="connsiteY281" fmla="*/ 114300 h 4168140"/>
                <a:gd name="connsiteX282" fmla="*/ 198120 w 11737340"/>
                <a:gd name="connsiteY282" fmla="*/ 175260 h 4168140"/>
                <a:gd name="connsiteX283" fmla="*/ 175260 w 11737340"/>
                <a:gd name="connsiteY283" fmla="*/ 228600 h 4168140"/>
                <a:gd name="connsiteX284" fmla="*/ 114300 w 11737340"/>
                <a:gd name="connsiteY284" fmla="*/ 236220 h 4168140"/>
                <a:gd name="connsiteX285" fmla="*/ 45720 w 11737340"/>
                <a:gd name="connsiteY285" fmla="*/ 251460 h 4168140"/>
                <a:gd name="connsiteX286" fmla="*/ 0 w 11737340"/>
                <a:gd name="connsiteY286" fmla="*/ 281940 h 4168140"/>
                <a:gd name="connsiteX287" fmla="*/ 68580 w 11737340"/>
                <a:gd name="connsiteY287" fmla="*/ 320040 h 4168140"/>
                <a:gd name="connsiteX0" fmla="*/ 68580 w 11737340"/>
                <a:gd name="connsiteY0" fmla="*/ 320040 h 4168140"/>
                <a:gd name="connsiteX1" fmla="*/ 121920 w 11737340"/>
                <a:gd name="connsiteY1" fmla="*/ 381000 h 4168140"/>
                <a:gd name="connsiteX2" fmla="*/ 198120 w 11737340"/>
                <a:gd name="connsiteY2" fmla="*/ 419100 h 4168140"/>
                <a:gd name="connsiteX3" fmla="*/ 320040 w 11737340"/>
                <a:gd name="connsiteY3" fmla="*/ 510540 h 4168140"/>
                <a:gd name="connsiteX4" fmla="*/ 411480 w 11737340"/>
                <a:gd name="connsiteY4" fmla="*/ 563880 h 4168140"/>
                <a:gd name="connsiteX5" fmla="*/ 472440 w 11737340"/>
                <a:gd name="connsiteY5" fmla="*/ 632460 h 4168140"/>
                <a:gd name="connsiteX6" fmla="*/ 601980 w 11737340"/>
                <a:gd name="connsiteY6" fmla="*/ 708660 h 4168140"/>
                <a:gd name="connsiteX7" fmla="*/ 739140 w 11737340"/>
                <a:gd name="connsiteY7" fmla="*/ 784860 h 4168140"/>
                <a:gd name="connsiteX8" fmla="*/ 861060 w 11737340"/>
                <a:gd name="connsiteY8" fmla="*/ 868680 h 4168140"/>
                <a:gd name="connsiteX9" fmla="*/ 944880 w 11737340"/>
                <a:gd name="connsiteY9" fmla="*/ 952500 h 4168140"/>
                <a:gd name="connsiteX10" fmla="*/ 1021080 w 11737340"/>
                <a:gd name="connsiteY10" fmla="*/ 1005840 h 4168140"/>
                <a:gd name="connsiteX11" fmla="*/ 1097280 w 11737340"/>
                <a:gd name="connsiteY11" fmla="*/ 1043940 h 4168140"/>
                <a:gd name="connsiteX12" fmla="*/ 1181100 w 11737340"/>
                <a:gd name="connsiteY12" fmla="*/ 1104900 h 4168140"/>
                <a:gd name="connsiteX13" fmla="*/ 1249680 w 11737340"/>
                <a:gd name="connsiteY13" fmla="*/ 1150620 h 4168140"/>
                <a:gd name="connsiteX14" fmla="*/ 1341120 w 11737340"/>
                <a:gd name="connsiteY14" fmla="*/ 1196340 h 4168140"/>
                <a:gd name="connsiteX15" fmla="*/ 1417320 w 11737340"/>
                <a:gd name="connsiteY15" fmla="*/ 1257300 h 4168140"/>
                <a:gd name="connsiteX16" fmla="*/ 1493520 w 11737340"/>
                <a:gd name="connsiteY16" fmla="*/ 1333500 h 4168140"/>
                <a:gd name="connsiteX17" fmla="*/ 1569720 w 11737340"/>
                <a:gd name="connsiteY17" fmla="*/ 1356360 h 4168140"/>
                <a:gd name="connsiteX18" fmla="*/ 1684020 w 11737340"/>
                <a:gd name="connsiteY18" fmla="*/ 1424940 h 4168140"/>
                <a:gd name="connsiteX19" fmla="*/ 1729740 w 11737340"/>
                <a:gd name="connsiteY19" fmla="*/ 1485900 h 4168140"/>
                <a:gd name="connsiteX20" fmla="*/ 1844040 w 11737340"/>
                <a:gd name="connsiteY20" fmla="*/ 1569720 h 4168140"/>
                <a:gd name="connsiteX21" fmla="*/ 1935480 w 11737340"/>
                <a:gd name="connsiteY21" fmla="*/ 1615440 h 4168140"/>
                <a:gd name="connsiteX22" fmla="*/ 2049780 w 11737340"/>
                <a:gd name="connsiteY22" fmla="*/ 1691640 h 4168140"/>
                <a:gd name="connsiteX23" fmla="*/ 2133600 w 11737340"/>
                <a:gd name="connsiteY23" fmla="*/ 1729740 h 4168140"/>
                <a:gd name="connsiteX24" fmla="*/ 2202180 w 11737340"/>
                <a:gd name="connsiteY24" fmla="*/ 1805940 h 4168140"/>
                <a:gd name="connsiteX25" fmla="*/ 2255520 w 11737340"/>
                <a:gd name="connsiteY25" fmla="*/ 1821180 h 4168140"/>
                <a:gd name="connsiteX26" fmla="*/ 2316480 w 11737340"/>
                <a:gd name="connsiteY26" fmla="*/ 1866900 h 4168140"/>
                <a:gd name="connsiteX27" fmla="*/ 2423160 w 11737340"/>
                <a:gd name="connsiteY27" fmla="*/ 2004060 h 4168140"/>
                <a:gd name="connsiteX28" fmla="*/ 2476500 w 11737340"/>
                <a:gd name="connsiteY28" fmla="*/ 2087880 h 4168140"/>
                <a:gd name="connsiteX29" fmla="*/ 2567940 w 11737340"/>
                <a:gd name="connsiteY29" fmla="*/ 2148840 h 4168140"/>
                <a:gd name="connsiteX30" fmla="*/ 2682240 w 11737340"/>
                <a:gd name="connsiteY30" fmla="*/ 2186940 h 4168140"/>
                <a:gd name="connsiteX31" fmla="*/ 2743200 w 11737340"/>
                <a:gd name="connsiteY31" fmla="*/ 2209800 h 4168140"/>
                <a:gd name="connsiteX32" fmla="*/ 2811780 w 11737340"/>
                <a:gd name="connsiteY32" fmla="*/ 2247900 h 4168140"/>
                <a:gd name="connsiteX33" fmla="*/ 2887980 w 11737340"/>
                <a:gd name="connsiteY33" fmla="*/ 2301240 h 4168140"/>
                <a:gd name="connsiteX34" fmla="*/ 2979420 w 11737340"/>
                <a:gd name="connsiteY34" fmla="*/ 2385060 h 4168140"/>
                <a:gd name="connsiteX35" fmla="*/ 3055620 w 11737340"/>
                <a:gd name="connsiteY35" fmla="*/ 2461260 h 4168140"/>
                <a:gd name="connsiteX36" fmla="*/ 3139440 w 11737340"/>
                <a:gd name="connsiteY36" fmla="*/ 2537460 h 4168140"/>
                <a:gd name="connsiteX37" fmla="*/ 3261360 w 11737340"/>
                <a:gd name="connsiteY37" fmla="*/ 2628900 h 4168140"/>
                <a:gd name="connsiteX38" fmla="*/ 3345180 w 11737340"/>
                <a:gd name="connsiteY38" fmla="*/ 2720340 h 4168140"/>
                <a:gd name="connsiteX39" fmla="*/ 3444240 w 11737340"/>
                <a:gd name="connsiteY39" fmla="*/ 2796540 h 4168140"/>
                <a:gd name="connsiteX40" fmla="*/ 3558540 w 11737340"/>
                <a:gd name="connsiteY40" fmla="*/ 2872740 h 4168140"/>
                <a:gd name="connsiteX41" fmla="*/ 3619500 w 11737340"/>
                <a:gd name="connsiteY41" fmla="*/ 2979420 h 4168140"/>
                <a:gd name="connsiteX42" fmla="*/ 3619500 w 11737340"/>
                <a:gd name="connsiteY42" fmla="*/ 2979420 h 4168140"/>
                <a:gd name="connsiteX43" fmla="*/ 3649980 w 11737340"/>
                <a:gd name="connsiteY43" fmla="*/ 3048000 h 4168140"/>
                <a:gd name="connsiteX44" fmla="*/ 3703320 w 11737340"/>
                <a:gd name="connsiteY44" fmla="*/ 3086100 h 4168140"/>
                <a:gd name="connsiteX45" fmla="*/ 3764280 w 11737340"/>
                <a:gd name="connsiteY45" fmla="*/ 3063240 h 4168140"/>
                <a:gd name="connsiteX46" fmla="*/ 3848100 w 11737340"/>
                <a:gd name="connsiteY46" fmla="*/ 3025140 h 4168140"/>
                <a:gd name="connsiteX47" fmla="*/ 3916680 w 11737340"/>
                <a:gd name="connsiteY47" fmla="*/ 3032760 h 4168140"/>
                <a:gd name="connsiteX48" fmla="*/ 4030980 w 11737340"/>
                <a:gd name="connsiteY48" fmla="*/ 3063240 h 4168140"/>
                <a:gd name="connsiteX49" fmla="*/ 4137660 w 11737340"/>
                <a:gd name="connsiteY49" fmla="*/ 3101340 h 4168140"/>
                <a:gd name="connsiteX50" fmla="*/ 4259580 w 11737340"/>
                <a:gd name="connsiteY50" fmla="*/ 3147060 h 4168140"/>
                <a:gd name="connsiteX51" fmla="*/ 4381500 w 11737340"/>
                <a:gd name="connsiteY51" fmla="*/ 3192780 h 4168140"/>
                <a:gd name="connsiteX52" fmla="*/ 4526280 w 11737340"/>
                <a:gd name="connsiteY52" fmla="*/ 3276600 h 4168140"/>
                <a:gd name="connsiteX53" fmla="*/ 4587240 w 11737340"/>
                <a:gd name="connsiteY53" fmla="*/ 3299460 h 4168140"/>
                <a:gd name="connsiteX54" fmla="*/ 4610100 w 11737340"/>
                <a:gd name="connsiteY54" fmla="*/ 3352800 h 4168140"/>
                <a:gd name="connsiteX55" fmla="*/ 4648200 w 11737340"/>
                <a:gd name="connsiteY55" fmla="*/ 3436620 h 4168140"/>
                <a:gd name="connsiteX56" fmla="*/ 4671060 w 11737340"/>
                <a:gd name="connsiteY56" fmla="*/ 3520440 h 4168140"/>
                <a:gd name="connsiteX57" fmla="*/ 4678680 w 11737340"/>
                <a:gd name="connsiteY57" fmla="*/ 3589020 h 4168140"/>
                <a:gd name="connsiteX58" fmla="*/ 4686300 w 11737340"/>
                <a:gd name="connsiteY58" fmla="*/ 3649980 h 4168140"/>
                <a:gd name="connsiteX59" fmla="*/ 4724400 w 11737340"/>
                <a:gd name="connsiteY59" fmla="*/ 3680460 h 4168140"/>
                <a:gd name="connsiteX60" fmla="*/ 4785360 w 11737340"/>
                <a:gd name="connsiteY60" fmla="*/ 3672840 h 4168140"/>
                <a:gd name="connsiteX61" fmla="*/ 4869180 w 11737340"/>
                <a:gd name="connsiteY61" fmla="*/ 3703320 h 4168140"/>
                <a:gd name="connsiteX62" fmla="*/ 4914900 w 11737340"/>
                <a:gd name="connsiteY62" fmla="*/ 3756660 h 4168140"/>
                <a:gd name="connsiteX63" fmla="*/ 5105400 w 11737340"/>
                <a:gd name="connsiteY63" fmla="*/ 3832860 h 4168140"/>
                <a:gd name="connsiteX64" fmla="*/ 5173980 w 11737340"/>
                <a:gd name="connsiteY64" fmla="*/ 3886200 h 4168140"/>
                <a:gd name="connsiteX65" fmla="*/ 5242560 w 11737340"/>
                <a:gd name="connsiteY65" fmla="*/ 3924300 h 4168140"/>
                <a:gd name="connsiteX66" fmla="*/ 5364480 w 11737340"/>
                <a:gd name="connsiteY66" fmla="*/ 3962400 h 4168140"/>
                <a:gd name="connsiteX67" fmla="*/ 5516880 w 11737340"/>
                <a:gd name="connsiteY67" fmla="*/ 4046220 h 4168140"/>
                <a:gd name="connsiteX68" fmla="*/ 5585460 w 11737340"/>
                <a:gd name="connsiteY68" fmla="*/ 4099560 h 4168140"/>
                <a:gd name="connsiteX69" fmla="*/ 5661660 w 11737340"/>
                <a:gd name="connsiteY69" fmla="*/ 4122420 h 4168140"/>
                <a:gd name="connsiteX70" fmla="*/ 5745480 w 11737340"/>
                <a:gd name="connsiteY70" fmla="*/ 4130040 h 4168140"/>
                <a:gd name="connsiteX71" fmla="*/ 5836920 w 11737340"/>
                <a:gd name="connsiteY71" fmla="*/ 4130040 h 4168140"/>
                <a:gd name="connsiteX72" fmla="*/ 5951220 w 11737340"/>
                <a:gd name="connsiteY72" fmla="*/ 4145280 h 4168140"/>
                <a:gd name="connsiteX73" fmla="*/ 6035040 w 11737340"/>
                <a:gd name="connsiteY73" fmla="*/ 4168140 h 4168140"/>
                <a:gd name="connsiteX74" fmla="*/ 6149340 w 11737340"/>
                <a:gd name="connsiteY74" fmla="*/ 4137660 h 4168140"/>
                <a:gd name="connsiteX75" fmla="*/ 6286500 w 11737340"/>
                <a:gd name="connsiteY75" fmla="*/ 4114800 h 4168140"/>
                <a:gd name="connsiteX76" fmla="*/ 6393180 w 11737340"/>
                <a:gd name="connsiteY76" fmla="*/ 4053840 h 4168140"/>
                <a:gd name="connsiteX77" fmla="*/ 6484620 w 11737340"/>
                <a:gd name="connsiteY77" fmla="*/ 4038600 h 4168140"/>
                <a:gd name="connsiteX78" fmla="*/ 6583680 w 11737340"/>
                <a:gd name="connsiteY78" fmla="*/ 3970020 h 4168140"/>
                <a:gd name="connsiteX79" fmla="*/ 6697980 w 11737340"/>
                <a:gd name="connsiteY79" fmla="*/ 3886200 h 4168140"/>
                <a:gd name="connsiteX80" fmla="*/ 6728460 w 11737340"/>
                <a:gd name="connsiteY80" fmla="*/ 3817620 h 4168140"/>
                <a:gd name="connsiteX81" fmla="*/ 6842760 w 11737340"/>
                <a:gd name="connsiteY81" fmla="*/ 3733800 h 4168140"/>
                <a:gd name="connsiteX82" fmla="*/ 6972300 w 11737340"/>
                <a:gd name="connsiteY82" fmla="*/ 3642360 h 4168140"/>
                <a:gd name="connsiteX83" fmla="*/ 7078980 w 11737340"/>
                <a:gd name="connsiteY83" fmla="*/ 3528060 h 4168140"/>
                <a:gd name="connsiteX84" fmla="*/ 7139940 w 11737340"/>
                <a:gd name="connsiteY84" fmla="*/ 3444240 h 4168140"/>
                <a:gd name="connsiteX85" fmla="*/ 7269480 w 11737340"/>
                <a:gd name="connsiteY85" fmla="*/ 3284220 h 4168140"/>
                <a:gd name="connsiteX86" fmla="*/ 7330440 w 11737340"/>
                <a:gd name="connsiteY86" fmla="*/ 3185160 h 4168140"/>
                <a:gd name="connsiteX87" fmla="*/ 7376160 w 11737340"/>
                <a:gd name="connsiteY87" fmla="*/ 3116580 h 4168140"/>
                <a:gd name="connsiteX88" fmla="*/ 7444740 w 11737340"/>
                <a:gd name="connsiteY88" fmla="*/ 3093720 h 4168140"/>
                <a:gd name="connsiteX89" fmla="*/ 7513320 w 11737340"/>
                <a:gd name="connsiteY89" fmla="*/ 3101340 h 4168140"/>
                <a:gd name="connsiteX90" fmla="*/ 7574280 w 11737340"/>
                <a:gd name="connsiteY90" fmla="*/ 3078480 h 4168140"/>
                <a:gd name="connsiteX91" fmla="*/ 7726680 w 11737340"/>
                <a:gd name="connsiteY91" fmla="*/ 3108960 h 4168140"/>
                <a:gd name="connsiteX92" fmla="*/ 7833360 w 11737340"/>
                <a:gd name="connsiteY92" fmla="*/ 3162300 h 4168140"/>
                <a:gd name="connsiteX93" fmla="*/ 7962900 w 11737340"/>
                <a:gd name="connsiteY93" fmla="*/ 3192780 h 4168140"/>
                <a:gd name="connsiteX94" fmla="*/ 8161020 w 11737340"/>
                <a:gd name="connsiteY94" fmla="*/ 3268980 h 4168140"/>
                <a:gd name="connsiteX95" fmla="*/ 8290560 w 11737340"/>
                <a:gd name="connsiteY95" fmla="*/ 3337560 h 4168140"/>
                <a:gd name="connsiteX96" fmla="*/ 8382000 w 11737340"/>
                <a:gd name="connsiteY96" fmla="*/ 3360420 h 4168140"/>
                <a:gd name="connsiteX97" fmla="*/ 8458200 w 11737340"/>
                <a:gd name="connsiteY97" fmla="*/ 3398520 h 4168140"/>
                <a:gd name="connsiteX98" fmla="*/ 8595360 w 11737340"/>
                <a:gd name="connsiteY98" fmla="*/ 3512820 h 4168140"/>
                <a:gd name="connsiteX99" fmla="*/ 8641080 w 11737340"/>
                <a:gd name="connsiteY99" fmla="*/ 3566160 h 4168140"/>
                <a:gd name="connsiteX100" fmla="*/ 8702040 w 11737340"/>
                <a:gd name="connsiteY100" fmla="*/ 3604260 h 4168140"/>
                <a:gd name="connsiteX101" fmla="*/ 8763000 w 11737340"/>
                <a:gd name="connsiteY101" fmla="*/ 3634740 h 4168140"/>
                <a:gd name="connsiteX102" fmla="*/ 8854440 w 11737340"/>
                <a:gd name="connsiteY102" fmla="*/ 3627120 h 4168140"/>
                <a:gd name="connsiteX103" fmla="*/ 8968740 w 11737340"/>
                <a:gd name="connsiteY103" fmla="*/ 3619500 h 4168140"/>
                <a:gd name="connsiteX104" fmla="*/ 9060180 w 11737340"/>
                <a:gd name="connsiteY104" fmla="*/ 3642360 h 4168140"/>
                <a:gd name="connsiteX105" fmla="*/ 9151620 w 11737340"/>
                <a:gd name="connsiteY105" fmla="*/ 3657600 h 4168140"/>
                <a:gd name="connsiteX106" fmla="*/ 9227820 w 11737340"/>
                <a:gd name="connsiteY106" fmla="*/ 3642360 h 4168140"/>
                <a:gd name="connsiteX107" fmla="*/ 9311640 w 11737340"/>
                <a:gd name="connsiteY107" fmla="*/ 3611880 h 4168140"/>
                <a:gd name="connsiteX108" fmla="*/ 9433560 w 11737340"/>
                <a:gd name="connsiteY108" fmla="*/ 3589020 h 4168140"/>
                <a:gd name="connsiteX109" fmla="*/ 9509760 w 11737340"/>
                <a:gd name="connsiteY109" fmla="*/ 3528060 h 4168140"/>
                <a:gd name="connsiteX110" fmla="*/ 9646920 w 11737340"/>
                <a:gd name="connsiteY110" fmla="*/ 3489960 h 4168140"/>
                <a:gd name="connsiteX111" fmla="*/ 9784080 w 11737340"/>
                <a:gd name="connsiteY111" fmla="*/ 3444240 h 4168140"/>
                <a:gd name="connsiteX112" fmla="*/ 9860280 w 11737340"/>
                <a:gd name="connsiteY112" fmla="*/ 3383280 h 4168140"/>
                <a:gd name="connsiteX113" fmla="*/ 9921240 w 11737340"/>
                <a:gd name="connsiteY113" fmla="*/ 3314700 h 4168140"/>
                <a:gd name="connsiteX114" fmla="*/ 9997440 w 11737340"/>
                <a:gd name="connsiteY114" fmla="*/ 3208020 h 4168140"/>
                <a:gd name="connsiteX115" fmla="*/ 10043160 w 11737340"/>
                <a:gd name="connsiteY115" fmla="*/ 3101340 h 4168140"/>
                <a:gd name="connsiteX116" fmla="*/ 10104120 w 11737340"/>
                <a:gd name="connsiteY116" fmla="*/ 3017520 h 4168140"/>
                <a:gd name="connsiteX117" fmla="*/ 10157460 w 11737340"/>
                <a:gd name="connsiteY117" fmla="*/ 2933700 h 4168140"/>
                <a:gd name="connsiteX118" fmla="*/ 10218420 w 11737340"/>
                <a:gd name="connsiteY118" fmla="*/ 2849880 h 4168140"/>
                <a:gd name="connsiteX119" fmla="*/ 10294620 w 11737340"/>
                <a:gd name="connsiteY119" fmla="*/ 2735580 h 4168140"/>
                <a:gd name="connsiteX120" fmla="*/ 10347960 w 11737340"/>
                <a:gd name="connsiteY120" fmla="*/ 2621280 h 4168140"/>
                <a:gd name="connsiteX121" fmla="*/ 10431780 w 11737340"/>
                <a:gd name="connsiteY121" fmla="*/ 2499360 h 4168140"/>
                <a:gd name="connsiteX122" fmla="*/ 10500360 w 11737340"/>
                <a:gd name="connsiteY122" fmla="*/ 2354580 h 4168140"/>
                <a:gd name="connsiteX123" fmla="*/ 10553700 w 11737340"/>
                <a:gd name="connsiteY123" fmla="*/ 2263140 h 4168140"/>
                <a:gd name="connsiteX124" fmla="*/ 10584180 w 11737340"/>
                <a:gd name="connsiteY124" fmla="*/ 2194560 h 4168140"/>
                <a:gd name="connsiteX125" fmla="*/ 10624820 w 11737340"/>
                <a:gd name="connsiteY125" fmla="*/ 2125980 h 4168140"/>
                <a:gd name="connsiteX126" fmla="*/ 10675620 w 11737340"/>
                <a:gd name="connsiteY126" fmla="*/ 2049780 h 4168140"/>
                <a:gd name="connsiteX127" fmla="*/ 10690860 w 11737340"/>
                <a:gd name="connsiteY127" fmla="*/ 1988820 h 4168140"/>
                <a:gd name="connsiteX128" fmla="*/ 10713720 w 11737340"/>
                <a:gd name="connsiteY128" fmla="*/ 1927860 h 4168140"/>
                <a:gd name="connsiteX129" fmla="*/ 10767060 w 11737340"/>
                <a:gd name="connsiteY129" fmla="*/ 1859280 h 4168140"/>
                <a:gd name="connsiteX130" fmla="*/ 10873740 w 11737340"/>
                <a:gd name="connsiteY130" fmla="*/ 1828800 h 4168140"/>
                <a:gd name="connsiteX131" fmla="*/ 11079480 w 11737340"/>
                <a:gd name="connsiteY131" fmla="*/ 1767840 h 4168140"/>
                <a:gd name="connsiteX132" fmla="*/ 11247120 w 11737340"/>
                <a:gd name="connsiteY132" fmla="*/ 1684020 h 4168140"/>
                <a:gd name="connsiteX133" fmla="*/ 11407140 w 11737340"/>
                <a:gd name="connsiteY133" fmla="*/ 1628140 h 4168140"/>
                <a:gd name="connsiteX134" fmla="*/ 11490960 w 11737340"/>
                <a:gd name="connsiteY134" fmla="*/ 1577340 h 4168140"/>
                <a:gd name="connsiteX135" fmla="*/ 11635740 w 11737340"/>
                <a:gd name="connsiteY135" fmla="*/ 1508760 h 4168140"/>
                <a:gd name="connsiteX136" fmla="*/ 11737340 w 11737340"/>
                <a:gd name="connsiteY136" fmla="*/ 1442720 h 4168140"/>
                <a:gd name="connsiteX137" fmla="*/ 11620500 w 11737340"/>
                <a:gd name="connsiteY137" fmla="*/ 1417320 h 4168140"/>
                <a:gd name="connsiteX138" fmla="*/ 11567160 w 11737340"/>
                <a:gd name="connsiteY138" fmla="*/ 1379220 h 4168140"/>
                <a:gd name="connsiteX139" fmla="*/ 11498580 w 11737340"/>
                <a:gd name="connsiteY139" fmla="*/ 1318260 h 4168140"/>
                <a:gd name="connsiteX140" fmla="*/ 11468100 w 11737340"/>
                <a:gd name="connsiteY140" fmla="*/ 1280160 h 4168140"/>
                <a:gd name="connsiteX141" fmla="*/ 11442700 w 11737340"/>
                <a:gd name="connsiteY141" fmla="*/ 1231900 h 4168140"/>
                <a:gd name="connsiteX142" fmla="*/ 11384280 w 11737340"/>
                <a:gd name="connsiteY142" fmla="*/ 1310640 h 4168140"/>
                <a:gd name="connsiteX143" fmla="*/ 11353800 w 11737340"/>
                <a:gd name="connsiteY143" fmla="*/ 1356360 h 4168140"/>
                <a:gd name="connsiteX144" fmla="*/ 11224260 w 11737340"/>
                <a:gd name="connsiteY144" fmla="*/ 1417320 h 4168140"/>
                <a:gd name="connsiteX145" fmla="*/ 11109960 w 11737340"/>
                <a:gd name="connsiteY145" fmla="*/ 1463040 h 4168140"/>
                <a:gd name="connsiteX146" fmla="*/ 10911840 w 11737340"/>
                <a:gd name="connsiteY146" fmla="*/ 1524000 h 4168140"/>
                <a:gd name="connsiteX147" fmla="*/ 10774680 w 11737340"/>
                <a:gd name="connsiteY147" fmla="*/ 1546860 h 4168140"/>
                <a:gd name="connsiteX148" fmla="*/ 10675620 w 11737340"/>
                <a:gd name="connsiteY148" fmla="*/ 1615440 h 4168140"/>
                <a:gd name="connsiteX149" fmla="*/ 10568940 w 11737340"/>
                <a:gd name="connsiteY149" fmla="*/ 1676400 h 4168140"/>
                <a:gd name="connsiteX150" fmla="*/ 10485120 w 11737340"/>
                <a:gd name="connsiteY150" fmla="*/ 1760220 h 4168140"/>
                <a:gd name="connsiteX151" fmla="*/ 10454640 w 11737340"/>
                <a:gd name="connsiteY151" fmla="*/ 1836420 h 4168140"/>
                <a:gd name="connsiteX152" fmla="*/ 10416540 w 11737340"/>
                <a:gd name="connsiteY152" fmla="*/ 1927860 h 4168140"/>
                <a:gd name="connsiteX153" fmla="*/ 10401300 w 11737340"/>
                <a:gd name="connsiteY153" fmla="*/ 2004060 h 4168140"/>
                <a:gd name="connsiteX154" fmla="*/ 10363200 w 11737340"/>
                <a:gd name="connsiteY154" fmla="*/ 2095500 h 4168140"/>
                <a:gd name="connsiteX155" fmla="*/ 10317480 w 11737340"/>
                <a:gd name="connsiteY155" fmla="*/ 2225040 h 4168140"/>
                <a:gd name="connsiteX156" fmla="*/ 10287000 w 11737340"/>
                <a:gd name="connsiteY156" fmla="*/ 2346960 h 4168140"/>
                <a:gd name="connsiteX157" fmla="*/ 10218420 w 11737340"/>
                <a:gd name="connsiteY157" fmla="*/ 2499360 h 4168140"/>
                <a:gd name="connsiteX158" fmla="*/ 10134600 w 11737340"/>
                <a:gd name="connsiteY158" fmla="*/ 2621280 h 4168140"/>
                <a:gd name="connsiteX159" fmla="*/ 10043160 w 11737340"/>
                <a:gd name="connsiteY159" fmla="*/ 2735580 h 4168140"/>
                <a:gd name="connsiteX160" fmla="*/ 9974580 w 11737340"/>
                <a:gd name="connsiteY160" fmla="*/ 2857500 h 4168140"/>
                <a:gd name="connsiteX161" fmla="*/ 9906000 w 11737340"/>
                <a:gd name="connsiteY161" fmla="*/ 2941320 h 4168140"/>
                <a:gd name="connsiteX162" fmla="*/ 9860280 w 11737340"/>
                <a:gd name="connsiteY162" fmla="*/ 3032760 h 4168140"/>
                <a:gd name="connsiteX163" fmla="*/ 9806940 w 11737340"/>
                <a:gd name="connsiteY163" fmla="*/ 3116580 h 4168140"/>
                <a:gd name="connsiteX164" fmla="*/ 9715500 w 11737340"/>
                <a:gd name="connsiteY164" fmla="*/ 3208020 h 4168140"/>
                <a:gd name="connsiteX165" fmla="*/ 9616440 w 11737340"/>
                <a:gd name="connsiteY165" fmla="*/ 3261360 h 4168140"/>
                <a:gd name="connsiteX166" fmla="*/ 9532620 w 11737340"/>
                <a:gd name="connsiteY166" fmla="*/ 3329940 h 4168140"/>
                <a:gd name="connsiteX167" fmla="*/ 9471660 w 11737340"/>
                <a:gd name="connsiteY167" fmla="*/ 3375660 h 4168140"/>
                <a:gd name="connsiteX168" fmla="*/ 9410700 w 11737340"/>
                <a:gd name="connsiteY168" fmla="*/ 3429000 h 4168140"/>
                <a:gd name="connsiteX169" fmla="*/ 9288780 w 11737340"/>
                <a:gd name="connsiteY169" fmla="*/ 3436620 h 4168140"/>
                <a:gd name="connsiteX170" fmla="*/ 9166860 w 11737340"/>
                <a:gd name="connsiteY170" fmla="*/ 3444240 h 4168140"/>
                <a:gd name="connsiteX171" fmla="*/ 9029700 w 11737340"/>
                <a:gd name="connsiteY171" fmla="*/ 3413760 h 4168140"/>
                <a:gd name="connsiteX172" fmla="*/ 8823960 w 11737340"/>
                <a:gd name="connsiteY172" fmla="*/ 3360420 h 4168140"/>
                <a:gd name="connsiteX173" fmla="*/ 8679180 w 11737340"/>
                <a:gd name="connsiteY173" fmla="*/ 3329940 h 4168140"/>
                <a:gd name="connsiteX174" fmla="*/ 8572500 w 11737340"/>
                <a:gd name="connsiteY174" fmla="*/ 3276600 h 4168140"/>
                <a:gd name="connsiteX175" fmla="*/ 8465820 w 11737340"/>
                <a:gd name="connsiteY175" fmla="*/ 3215640 h 4168140"/>
                <a:gd name="connsiteX176" fmla="*/ 8321040 w 11737340"/>
                <a:gd name="connsiteY176" fmla="*/ 3177540 h 4168140"/>
                <a:gd name="connsiteX177" fmla="*/ 8199120 w 11737340"/>
                <a:gd name="connsiteY177" fmla="*/ 3131820 h 4168140"/>
                <a:gd name="connsiteX178" fmla="*/ 8069580 w 11737340"/>
                <a:gd name="connsiteY178" fmla="*/ 3078480 h 4168140"/>
                <a:gd name="connsiteX179" fmla="*/ 7917180 w 11737340"/>
                <a:gd name="connsiteY179" fmla="*/ 2994660 h 4168140"/>
                <a:gd name="connsiteX180" fmla="*/ 7787640 w 11737340"/>
                <a:gd name="connsiteY180" fmla="*/ 2971800 h 4168140"/>
                <a:gd name="connsiteX181" fmla="*/ 7719060 w 11737340"/>
                <a:gd name="connsiteY181" fmla="*/ 2933700 h 4168140"/>
                <a:gd name="connsiteX182" fmla="*/ 7612380 w 11737340"/>
                <a:gd name="connsiteY182" fmla="*/ 2903220 h 4168140"/>
                <a:gd name="connsiteX183" fmla="*/ 7566660 w 11737340"/>
                <a:gd name="connsiteY183" fmla="*/ 2887980 h 4168140"/>
                <a:gd name="connsiteX184" fmla="*/ 7551420 w 11737340"/>
                <a:gd name="connsiteY184" fmla="*/ 2849880 h 4168140"/>
                <a:gd name="connsiteX185" fmla="*/ 7533640 w 11737340"/>
                <a:gd name="connsiteY185" fmla="*/ 2788920 h 4168140"/>
                <a:gd name="connsiteX186" fmla="*/ 7475220 w 11737340"/>
                <a:gd name="connsiteY186" fmla="*/ 2857500 h 4168140"/>
                <a:gd name="connsiteX187" fmla="*/ 7414260 w 11737340"/>
                <a:gd name="connsiteY187" fmla="*/ 2887980 h 4168140"/>
                <a:gd name="connsiteX188" fmla="*/ 7345680 w 11737340"/>
                <a:gd name="connsiteY188" fmla="*/ 2971800 h 4168140"/>
                <a:gd name="connsiteX189" fmla="*/ 7315200 w 11737340"/>
                <a:gd name="connsiteY189" fmla="*/ 2994660 h 4168140"/>
                <a:gd name="connsiteX190" fmla="*/ 7261860 w 11737340"/>
                <a:gd name="connsiteY190" fmla="*/ 3009900 h 4168140"/>
                <a:gd name="connsiteX191" fmla="*/ 7193280 w 11737340"/>
                <a:gd name="connsiteY191" fmla="*/ 3025140 h 4168140"/>
                <a:gd name="connsiteX192" fmla="*/ 7155180 w 11737340"/>
                <a:gd name="connsiteY192" fmla="*/ 3078480 h 4168140"/>
                <a:gd name="connsiteX193" fmla="*/ 7109460 w 11737340"/>
                <a:gd name="connsiteY193" fmla="*/ 3154680 h 4168140"/>
                <a:gd name="connsiteX194" fmla="*/ 7048500 w 11737340"/>
                <a:gd name="connsiteY194" fmla="*/ 3246120 h 4168140"/>
                <a:gd name="connsiteX195" fmla="*/ 6995160 w 11737340"/>
                <a:gd name="connsiteY195" fmla="*/ 3307080 h 4168140"/>
                <a:gd name="connsiteX196" fmla="*/ 6972300 w 11737340"/>
                <a:gd name="connsiteY196" fmla="*/ 3352800 h 4168140"/>
                <a:gd name="connsiteX197" fmla="*/ 6949440 w 11737340"/>
                <a:gd name="connsiteY197" fmla="*/ 3413760 h 4168140"/>
                <a:gd name="connsiteX198" fmla="*/ 6949440 w 11737340"/>
                <a:gd name="connsiteY198" fmla="*/ 3413760 h 4168140"/>
                <a:gd name="connsiteX199" fmla="*/ 6911340 w 11737340"/>
                <a:gd name="connsiteY199" fmla="*/ 3474720 h 4168140"/>
                <a:gd name="connsiteX200" fmla="*/ 6888480 w 11737340"/>
                <a:gd name="connsiteY200" fmla="*/ 3505200 h 4168140"/>
                <a:gd name="connsiteX201" fmla="*/ 6819900 w 11737340"/>
                <a:gd name="connsiteY201" fmla="*/ 3566160 h 4168140"/>
                <a:gd name="connsiteX202" fmla="*/ 6743700 w 11737340"/>
                <a:gd name="connsiteY202" fmla="*/ 3581400 h 4168140"/>
                <a:gd name="connsiteX203" fmla="*/ 6675120 w 11737340"/>
                <a:gd name="connsiteY203" fmla="*/ 3657600 h 4168140"/>
                <a:gd name="connsiteX204" fmla="*/ 6629400 w 11737340"/>
                <a:gd name="connsiteY204" fmla="*/ 3718560 h 4168140"/>
                <a:gd name="connsiteX205" fmla="*/ 6576060 w 11737340"/>
                <a:gd name="connsiteY205" fmla="*/ 3779520 h 4168140"/>
                <a:gd name="connsiteX206" fmla="*/ 6484620 w 11737340"/>
                <a:gd name="connsiteY206" fmla="*/ 3817620 h 4168140"/>
                <a:gd name="connsiteX207" fmla="*/ 6400800 w 11737340"/>
                <a:gd name="connsiteY207" fmla="*/ 3832860 h 4168140"/>
                <a:gd name="connsiteX208" fmla="*/ 6263640 w 11737340"/>
                <a:gd name="connsiteY208" fmla="*/ 3870960 h 4168140"/>
                <a:gd name="connsiteX209" fmla="*/ 6126480 w 11737340"/>
                <a:gd name="connsiteY209" fmla="*/ 3901440 h 4168140"/>
                <a:gd name="connsiteX210" fmla="*/ 6027420 w 11737340"/>
                <a:gd name="connsiteY210" fmla="*/ 3916680 h 4168140"/>
                <a:gd name="connsiteX211" fmla="*/ 5890260 w 11737340"/>
                <a:gd name="connsiteY211" fmla="*/ 3878580 h 4168140"/>
                <a:gd name="connsiteX212" fmla="*/ 5821680 w 11737340"/>
                <a:gd name="connsiteY212" fmla="*/ 3863340 h 4168140"/>
                <a:gd name="connsiteX213" fmla="*/ 5737860 w 11737340"/>
                <a:gd name="connsiteY213" fmla="*/ 3825240 h 4168140"/>
                <a:gd name="connsiteX214" fmla="*/ 5638800 w 11737340"/>
                <a:gd name="connsiteY214" fmla="*/ 3794760 h 4168140"/>
                <a:gd name="connsiteX215" fmla="*/ 5524500 w 11737340"/>
                <a:gd name="connsiteY215" fmla="*/ 3756660 h 4168140"/>
                <a:gd name="connsiteX216" fmla="*/ 5448300 w 11737340"/>
                <a:gd name="connsiteY216" fmla="*/ 3718560 h 4168140"/>
                <a:gd name="connsiteX217" fmla="*/ 5349240 w 11737340"/>
                <a:gd name="connsiteY217" fmla="*/ 3657600 h 4168140"/>
                <a:gd name="connsiteX218" fmla="*/ 5295900 w 11737340"/>
                <a:gd name="connsiteY218" fmla="*/ 3619500 h 4168140"/>
                <a:gd name="connsiteX219" fmla="*/ 5234940 w 11737340"/>
                <a:gd name="connsiteY219" fmla="*/ 3596640 h 4168140"/>
                <a:gd name="connsiteX220" fmla="*/ 5135880 w 11737340"/>
                <a:gd name="connsiteY220" fmla="*/ 3550920 h 4168140"/>
                <a:gd name="connsiteX221" fmla="*/ 5059680 w 11737340"/>
                <a:gd name="connsiteY221" fmla="*/ 3505200 h 4168140"/>
                <a:gd name="connsiteX222" fmla="*/ 5029200 w 11737340"/>
                <a:gd name="connsiteY222" fmla="*/ 3482340 h 4168140"/>
                <a:gd name="connsiteX223" fmla="*/ 4960620 w 11737340"/>
                <a:gd name="connsiteY223" fmla="*/ 3413760 h 4168140"/>
                <a:gd name="connsiteX224" fmla="*/ 4876800 w 11737340"/>
                <a:gd name="connsiteY224" fmla="*/ 3299460 h 4168140"/>
                <a:gd name="connsiteX225" fmla="*/ 4808220 w 11737340"/>
                <a:gd name="connsiteY225" fmla="*/ 3200400 h 4168140"/>
                <a:gd name="connsiteX226" fmla="*/ 4777740 w 11737340"/>
                <a:gd name="connsiteY226" fmla="*/ 3147060 h 4168140"/>
                <a:gd name="connsiteX227" fmla="*/ 4724400 w 11737340"/>
                <a:gd name="connsiteY227" fmla="*/ 3108960 h 4168140"/>
                <a:gd name="connsiteX228" fmla="*/ 4648200 w 11737340"/>
                <a:gd name="connsiteY228" fmla="*/ 3063240 h 4168140"/>
                <a:gd name="connsiteX229" fmla="*/ 4533900 w 11737340"/>
                <a:gd name="connsiteY229" fmla="*/ 2979420 h 4168140"/>
                <a:gd name="connsiteX230" fmla="*/ 4427220 w 11737340"/>
                <a:gd name="connsiteY230" fmla="*/ 2941320 h 4168140"/>
                <a:gd name="connsiteX231" fmla="*/ 4366260 w 11737340"/>
                <a:gd name="connsiteY231" fmla="*/ 2903220 h 4168140"/>
                <a:gd name="connsiteX232" fmla="*/ 4244340 w 11737340"/>
                <a:gd name="connsiteY232" fmla="*/ 2842260 h 4168140"/>
                <a:gd name="connsiteX233" fmla="*/ 4145280 w 11737340"/>
                <a:gd name="connsiteY233" fmla="*/ 2811780 h 4168140"/>
                <a:gd name="connsiteX234" fmla="*/ 4038600 w 11737340"/>
                <a:gd name="connsiteY234" fmla="*/ 2804160 h 4168140"/>
                <a:gd name="connsiteX235" fmla="*/ 3954780 w 11737340"/>
                <a:gd name="connsiteY235" fmla="*/ 2819400 h 4168140"/>
                <a:gd name="connsiteX236" fmla="*/ 3863340 w 11737340"/>
                <a:gd name="connsiteY236" fmla="*/ 2804160 h 4168140"/>
                <a:gd name="connsiteX237" fmla="*/ 3741420 w 11737340"/>
                <a:gd name="connsiteY237" fmla="*/ 2781300 h 4168140"/>
                <a:gd name="connsiteX238" fmla="*/ 3649980 w 11737340"/>
                <a:gd name="connsiteY238" fmla="*/ 2743200 h 4168140"/>
                <a:gd name="connsiteX239" fmla="*/ 3573780 w 11737340"/>
                <a:gd name="connsiteY239" fmla="*/ 2674620 h 4168140"/>
                <a:gd name="connsiteX240" fmla="*/ 3482340 w 11737340"/>
                <a:gd name="connsiteY240" fmla="*/ 2621280 h 4168140"/>
                <a:gd name="connsiteX241" fmla="*/ 3436620 w 11737340"/>
                <a:gd name="connsiteY241" fmla="*/ 2552700 h 4168140"/>
                <a:gd name="connsiteX242" fmla="*/ 3329940 w 11737340"/>
                <a:gd name="connsiteY242" fmla="*/ 2423160 h 4168140"/>
                <a:gd name="connsiteX243" fmla="*/ 3261360 w 11737340"/>
                <a:gd name="connsiteY243" fmla="*/ 2324100 h 4168140"/>
                <a:gd name="connsiteX244" fmla="*/ 3131820 w 11737340"/>
                <a:gd name="connsiteY244" fmla="*/ 2209800 h 4168140"/>
                <a:gd name="connsiteX245" fmla="*/ 3040380 w 11737340"/>
                <a:gd name="connsiteY245" fmla="*/ 2141220 h 4168140"/>
                <a:gd name="connsiteX246" fmla="*/ 2910840 w 11737340"/>
                <a:gd name="connsiteY246" fmla="*/ 2034540 h 4168140"/>
                <a:gd name="connsiteX247" fmla="*/ 2849880 w 11737340"/>
                <a:gd name="connsiteY247" fmla="*/ 1958340 h 4168140"/>
                <a:gd name="connsiteX248" fmla="*/ 2743200 w 11737340"/>
                <a:gd name="connsiteY248" fmla="*/ 1889760 h 4168140"/>
                <a:gd name="connsiteX249" fmla="*/ 2659380 w 11737340"/>
                <a:gd name="connsiteY249" fmla="*/ 1844040 h 4168140"/>
                <a:gd name="connsiteX250" fmla="*/ 2575560 w 11737340"/>
                <a:gd name="connsiteY250" fmla="*/ 1744980 h 4168140"/>
                <a:gd name="connsiteX251" fmla="*/ 2468880 w 11737340"/>
                <a:gd name="connsiteY251" fmla="*/ 1645920 h 4168140"/>
                <a:gd name="connsiteX252" fmla="*/ 2400300 w 11737340"/>
                <a:gd name="connsiteY252" fmla="*/ 1607820 h 4168140"/>
                <a:gd name="connsiteX253" fmla="*/ 2263140 w 11737340"/>
                <a:gd name="connsiteY253" fmla="*/ 1501140 h 4168140"/>
                <a:gd name="connsiteX254" fmla="*/ 2171700 w 11737340"/>
                <a:gd name="connsiteY254" fmla="*/ 1432560 h 4168140"/>
                <a:gd name="connsiteX255" fmla="*/ 2087880 w 11737340"/>
                <a:gd name="connsiteY255" fmla="*/ 1363980 h 4168140"/>
                <a:gd name="connsiteX256" fmla="*/ 1950720 w 11737340"/>
                <a:gd name="connsiteY256" fmla="*/ 1272540 h 4168140"/>
                <a:gd name="connsiteX257" fmla="*/ 1805940 w 11737340"/>
                <a:gd name="connsiteY257" fmla="*/ 1135380 h 4168140"/>
                <a:gd name="connsiteX258" fmla="*/ 1729740 w 11737340"/>
                <a:gd name="connsiteY258" fmla="*/ 1089660 h 4168140"/>
                <a:gd name="connsiteX259" fmla="*/ 1668780 w 11737340"/>
                <a:gd name="connsiteY259" fmla="*/ 1043940 h 4168140"/>
                <a:gd name="connsiteX260" fmla="*/ 1592580 w 11737340"/>
                <a:gd name="connsiteY260" fmla="*/ 990600 h 4168140"/>
                <a:gd name="connsiteX261" fmla="*/ 1470660 w 11737340"/>
                <a:gd name="connsiteY261" fmla="*/ 891540 h 4168140"/>
                <a:gd name="connsiteX262" fmla="*/ 1386840 w 11737340"/>
                <a:gd name="connsiteY262" fmla="*/ 845820 h 4168140"/>
                <a:gd name="connsiteX263" fmla="*/ 1318260 w 11737340"/>
                <a:gd name="connsiteY263" fmla="*/ 784860 h 4168140"/>
                <a:gd name="connsiteX264" fmla="*/ 1264920 w 11737340"/>
                <a:gd name="connsiteY264" fmla="*/ 723900 h 4168140"/>
                <a:gd name="connsiteX265" fmla="*/ 1181100 w 11737340"/>
                <a:gd name="connsiteY265" fmla="*/ 647700 h 4168140"/>
                <a:gd name="connsiteX266" fmla="*/ 1089660 w 11737340"/>
                <a:gd name="connsiteY266" fmla="*/ 624840 h 4168140"/>
                <a:gd name="connsiteX267" fmla="*/ 1021080 w 11737340"/>
                <a:gd name="connsiteY267" fmla="*/ 586740 h 4168140"/>
                <a:gd name="connsiteX268" fmla="*/ 937260 w 11737340"/>
                <a:gd name="connsiteY268" fmla="*/ 548640 h 4168140"/>
                <a:gd name="connsiteX269" fmla="*/ 830580 w 11737340"/>
                <a:gd name="connsiteY269" fmla="*/ 510540 h 4168140"/>
                <a:gd name="connsiteX270" fmla="*/ 754380 w 11737340"/>
                <a:gd name="connsiteY270" fmla="*/ 457200 h 4168140"/>
                <a:gd name="connsiteX271" fmla="*/ 708660 w 11737340"/>
                <a:gd name="connsiteY271" fmla="*/ 419100 h 4168140"/>
                <a:gd name="connsiteX272" fmla="*/ 609600 w 11737340"/>
                <a:gd name="connsiteY272" fmla="*/ 396240 h 4168140"/>
                <a:gd name="connsiteX273" fmla="*/ 548640 w 11737340"/>
                <a:gd name="connsiteY273" fmla="*/ 320040 h 4168140"/>
                <a:gd name="connsiteX274" fmla="*/ 510540 w 11737340"/>
                <a:gd name="connsiteY274" fmla="*/ 251460 h 4168140"/>
                <a:gd name="connsiteX275" fmla="*/ 464820 w 11737340"/>
                <a:gd name="connsiteY275" fmla="*/ 190500 h 4168140"/>
                <a:gd name="connsiteX276" fmla="*/ 411480 w 11737340"/>
                <a:gd name="connsiteY276" fmla="*/ 137160 h 4168140"/>
                <a:gd name="connsiteX277" fmla="*/ 373380 w 11737340"/>
                <a:gd name="connsiteY277" fmla="*/ 45720 h 4168140"/>
                <a:gd name="connsiteX278" fmla="*/ 342900 w 11737340"/>
                <a:gd name="connsiteY278" fmla="*/ 0 h 4168140"/>
                <a:gd name="connsiteX279" fmla="*/ 327660 w 11737340"/>
                <a:gd name="connsiteY279" fmla="*/ 60960 h 4168140"/>
                <a:gd name="connsiteX280" fmla="*/ 289560 w 11737340"/>
                <a:gd name="connsiteY280" fmla="*/ 91440 h 4168140"/>
                <a:gd name="connsiteX281" fmla="*/ 236220 w 11737340"/>
                <a:gd name="connsiteY281" fmla="*/ 114300 h 4168140"/>
                <a:gd name="connsiteX282" fmla="*/ 198120 w 11737340"/>
                <a:gd name="connsiteY282" fmla="*/ 175260 h 4168140"/>
                <a:gd name="connsiteX283" fmla="*/ 175260 w 11737340"/>
                <a:gd name="connsiteY283" fmla="*/ 228600 h 4168140"/>
                <a:gd name="connsiteX284" fmla="*/ 114300 w 11737340"/>
                <a:gd name="connsiteY284" fmla="*/ 236220 h 4168140"/>
                <a:gd name="connsiteX285" fmla="*/ 45720 w 11737340"/>
                <a:gd name="connsiteY285" fmla="*/ 251460 h 4168140"/>
                <a:gd name="connsiteX286" fmla="*/ 0 w 11737340"/>
                <a:gd name="connsiteY286" fmla="*/ 281940 h 4168140"/>
                <a:gd name="connsiteX287" fmla="*/ 68580 w 11737340"/>
                <a:gd name="connsiteY287" fmla="*/ 320040 h 4168140"/>
                <a:gd name="connsiteX0" fmla="*/ 68580 w 11737340"/>
                <a:gd name="connsiteY0" fmla="*/ 320040 h 4168140"/>
                <a:gd name="connsiteX1" fmla="*/ 121920 w 11737340"/>
                <a:gd name="connsiteY1" fmla="*/ 381000 h 4168140"/>
                <a:gd name="connsiteX2" fmla="*/ 198120 w 11737340"/>
                <a:gd name="connsiteY2" fmla="*/ 419100 h 4168140"/>
                <a:gd name="connsiteX3" fmla="*/ 320040 w 11737340"/>
                <a:gd name="connsiteY3" fmla="*/ 510540 h 4168140"/>
                <a:gd name="connsiteX4" fmla="*/ 411480 w 11737340"/>
                <a:gd name="connsiteY4" fmla="*/ 563880 h 4168140"/>
                <a:gd name="connsiteX5" fmla="*/ 472440 w 11737340"/>
                <a:gd name="connsiteY5" fmla="*/ 632460 h 4168140"/>
                <a:gd name="connsiteX6" fmla="*/ 601980 w 11737340"/>
                <a:gd name="connsiteY6" fmla="*/ 708660 h 4168140"/>
                <a:gd name="connsiteX7" fmla="*/ 739140 w 11737340"/>
                <a:gd name="connsiteY7" fmla="*/ 784860 h 4168140"/>
                <a:gd name="connsiteX8" fmla="*/ 861060 w 11737340"/>
                <a:gd name="connsiteY8" fmla="*/ 868680 h 4168140"/>
                <a:gd name="connsiteX9" fmla="*/ 944880 w 11737340"/>
                <a:gd name="connsiteY9" fmla="*/ 952500 h 4168140"/>
                <a:gd name="connsiteX10" fmla="*/ 1021080 w 11737340"/>
                <a:gd name="connsiteY10" fmla="*/ 1005840 h 4168140"/>
                <a:gd name="connsiteX11" fmla="*/ 1097280 w 11737340"/>
                <a:gd name="connsiteY11" fmla="*/ 1043940 h 4168140"/>
                <a:gd name="connsiteX12" fmla="*/ 1181100 w 11737340"/>
                <a:gd name="connsiteY12" fmla="*/ 1104900 h 4168140"/>
                <a:gd name="connsiteX13" fmla="*/ 1249680 w 11737340"/>
                <a:gd name="connsiteY13" fmla="*/ 1150620 h 4168140"/>
                <a:gd name="connsiteX14" fmla="*/ 1341120 w 11737340"/>
                <a:gd name="connsiteY14" fmla="*/ 1196340 h 4168140"/>
                <a:gd name="connsiteX15" fmla="*/ 1417320 w 11737340"/>
                <a:gd name="connsiteY15" fmla="*/ 1257300 h 4168140"/>
                <a:gd name="connsiteX16" fmla="*/ 1493520 w 11737340"/>
                <a:gd name="connsiteY16" fmla="*/ 1333500 h 4168140"/>
                <a:gd name="connsiteX17" fmla="*/ 1569720 w 11737340"/>
                <a:gd name="connsiteY17" fmla="*/ 1356360 h 4168140"/>
                <a:gd name="connsiteX18" fmla="*/ 1684020 w 11737340"/>
                <a:gd name="connsiteY18" fmla="*/ 1424940 h 4168140"/>
                <a:gd name="connsiteX19" fmla="*/ 1729740 w 11737340"/>
                <a:gd name="connsiteY19" fmla="*/ 1485900 h 4168140"/>
                <a:gd name="connsiteX20" fmla="*/ 1844040 w 11737340"/>
                <a:gd name="connsiteY20" fmla="*/ 1569720 h 4168140"/>
                <a:gd name="connsiteX21" fmla="*/ 1935480 w 11737340"/>
                <a:gd name="connsiteY21" fmla="*/ 1615440 h 4168140"/>
                <a:gd name="connsiteX22" fmla="*/ 2049780 w 11737340"/>
                <a:gd name="connsiteY22" fmla="*/ 1691640 h 4168140"/>
                <a:gd name="connsiteX23" fmla="*/ 2133600 w 11737340"/>
                <a:gd name="connsiteY23" fmla="*/ 1729740 h 4168140"/>
                <a:gd name="connsiteX24" fmla="*/ 2202180 w 11737340"/>
                <a:gd name="connsiteY24" fmla="*/ 1805940 h 4168140"/>
                <a:gd name="connsiteX25" fmla="*/ 2255520 w 11737340"/>
                <a:gd name="connsiteY25" fmla="*/ 1821180 h 4168140"/>
                <a:gd name="connsiteX26" fmla="*/ 2316480 w 11737340"/>
                <a:gd name="connsiteY26" fmla="*/ 1866900 h 4168140"/>
                <a:gd name="connsiteX27" fmla="*/ 2423160 w 11737340"/>
                <a:gd name="connsiteY27" fmla="*/ 2004060 h 4168140"/>
                <a:gd name="connsiteX28" fmla="*/ 2476500 w 11737340"/>
                <a:gd name="connsiteY28" fmla="*/ 2087880 h 4168140"/>
                <a:gd name="connsiteX29" fmla="*/ 2567940 w 11737340"/>
                <a:gd name="connsiteY29" fmla="*/ 2148840 h 4168140"/>
                <a:gd name="connsiteX30" fmla="*/ 2682240 w 11737340"/>
                <a:gd name="connsiteY30" fmla="*/ 2186940 h 4168140"/>
                <a:gd name="connsiteX31" fmla="*/ 2743200 w 11737340"/>
                <a:gd name="connsiteY31" fmla="*/ 2209800 h 4168140"/>
                <a:gd name="connsiteX32" fmla="*/ 2811780 w 11737340"/>
                <a:gd name="connsiteY32" fmla="*/ 2247900 h 4168140"/>
                <a:gd name="connsiteX33" fmla="*/ 2887980 w 11737340"/>
                <a:gd name="connsiteY33" fmla="*/ 2301240 h 4168140"/>
                <a:gd name="connsiteX34" fmla="*/ 2979420 w 11737340"/>
                <a:gd name="connsiteY34" fmla="*/ 2385060 h 4168140"/>
                <a:gd name="connsiteX35" fmla="*/ 3055620 w 11737340"/>
                <a:gd name="connsiteY35" fmla="*/ 2461260 h 4168140"/>
                <a:gd name="connsiteX36" fmla="*/ 3139440 w 11737340"/>
                <a:gd name="connsiteY36" fmla="*/ 2537460 h 4168140"/>
                <a:gd name="connsiteX37" fmla="*/ 3261360 w 11737340"/>
                <a:gd name="connsiteY37" fmla="*/ 2628900 h 4168140"/>
                <a:gd name="connsiteX38" fmla="*/ 3345180 w 11737340"/>
                <a:gd name="connsiteY38" fmla="*/ 2720340 h 4168140"/>
                <a:gd name="connsiteX39" fmla="*/ 3444240 w 11737340"/>
                <a:gd name="connsiteY39" fmla="*/ 2796540 h 4168140"/>
                <a:gd name="connsiteX40" fmla="*/ 3558540 w 11737340"/>
                <a:gd name="connsiteY40" fmla="*/ 2872740 h 4168140"/>
                <a:gd name="connsiteX41" fmla="*/ 3619500 w 11737340"/>
                <a:gd name="connsiteY41" fmla="*/ 2979420 h 4168140"/>
                <a:gd name="connsiteX42" fmla="*/ 3619500 w 11737340"/>
                <a:gd name="connsiteY42" fmla="*/ 2979420 h 4168140"/>
                <a:gd name="connsiteX43" fmla="*/ 3649980 w 11737340"/>
                <a:gd name="connsiteY43" fmla="*/ 3048000 h 4168140"/>
                <a:gd name="connsiteX44" fmla="*/ 3703320 w 11737340"/>
                <a:gd name="connsiteY44" fmla="*/ 3086100 h 4168140"/>
                <a:gd name="connsiteX45" fmla="*/ 3764280 w 11737340"/>
                <a:gd name="connsiteY45" fmla="*/ 3063240 h 4168140"/>
                <a:gd name="connsiteX46" fmla="*/ 3848100 w 11737340"/>
                <a:gd name="connsiteY46" fmla="*/ 3025140 h 4168140"/>
                <a:gd name="connsiteX47" fmla="*/ 3916680 w 11737340"/>
                <a:gd name="connsiteY47" fmla="*/ 3032760 h 4168140"/>
                <a:gd name="connsiteX48" fmla="*/ 4030980 w 11737340"/>
                <a:gd name="connsiteY48" fmla="*/ 3063240 h 4168140"/>
                <a:gd name="connsiteX49" fmla="*/ 4137660 w 11737340"/>
                <a:gd name="connsiteY49" fmla="*/ 3101340 h 4168140"/>
                <a:gd name="connsiteX50" fmla="*/ 4259580 w 11737340"/>
                <a:gd name="connsiteY50" fmla="*/ 3147060 h 4168140"/>
                <a:gd name="connsiteX51" fmla="*/ 4381500 w 11737340"/>
                <a:gd name="connsiteY51" fmla="*/ 3192780 h 4168140"/>
                <a:gd name="connsiteX52" fmla="*/ 4526280 w 11737340"/>
                <a:gd name="connsiteY52" fmla="*/ 3276600 h 4168140"/>
                <a:gd name="connsiteX53" fmla="*/ 4587240 w 11737340"/>
                <a:gd name="connsiteY53" fmla="*/ 3299460 h 4168140"/>
                <a:gd name="connsiteX54" fmla="*/ 4610100 w 11737340"/>
                <a:gd name="connsiteY54" fmla="*/ 3352800 h 4168140"/>
                <a:gd name="connsiteX55" fmla="*/ 4648200 w 11737340"/>
                <a:gd name="connsiteY55" fmla="*/ 3436620 h 4168140"/>
                <a:gd name="connsiteX56" fmla="*/ 4671060 w 11737340"/>
                <a:gd name="connsiteY56" fmla="*/ 3520440 h 4168140"/>
                <a:gd name="connsiteX57" fmla="*/ 4678680 w 11737340"/>
                <a:gd name="connsiteY57" fmla="*/ 3589020 h 4168140"/>
                <a:gd name="connsiteX58" fmla="*/ 4686300 w 11737340"/>
                <a:gd name="connsiteY58" fmla="*/ 3649980 h 4168140"/>
                <a:gd name="connsiteX59" fmla="*/ 4724400 w 11737340"/>
                <a:gd name="connsiteY59" fmla="*/ 3680460 h 4168140"/>
                <a:gd name="connsiteX60" fmla="*/ 4785360 w 11737340"/>
                <a:gd name="connsiteY60" fmla="*/ 3672840 h 4168140"/>
                <a:gd name="connsiteX61" fmla="*/ 4869180 w 11737340"/>
                <a:gd name="connsiteY61" fmla="*/ 3703320 h 4168140"/>
                <a:gd name="connsiteX62" fmla="*/ 4914900 w 11737340"/>
                <a:gd name="connsiteY62" fmla="*/ 3756660 h 4168140"/>
                <a:gd name="connsiteX63" fmla="*/ 5105400 w 11737340"/>
                <a:gd name="connsiteY63" fmla="*/ 3832860 h 4168140"/>
                <a:gd name="connsiteX64" fmla="*/ 5173980 w 11737340"/>
                <a:gd name="connsiteY64" fmla="*/ 3886200 h 4168140"/>
                <a:gd name="connsiteX65" fmla="*/ 5242560 w 11737340"/>
                <a:gd name="connsiteY65" fmla="*/ 3924300 h 4168140"/>
                <a:gd name="connsiteX66" fmla="*/ 5364480 w 11737340"/>
                <a:gd name="connsiteY66" fmla="*/ 3962400 h 4168140"/>
                <a:gd name="connsiteX67" fmla="*/ 5516880 w 11737340"/>
                <a:gd name="connsiteY67" fmla="*/ 4046220 h 4168140"/>
                <a:gd name="connsiteX68" fmla="*/ 5585460 w 11737340"/>
                <a:gd name="connsiteY68" fmla="*/ 4099560 h 4168140"/>
                <a:gd name="connsiteX69" fmla="*/ 5661660 w 11737340"/>
                <a:gd name="connsiteY69" fmla="*/ 4122420 h 4168140"/>
                <a:gd name="connsiteX70" fmla="*/ 5745480 w 11737340"/>
                <a:gd name="connsiteY70" fmla="*/ 4130040 h 4168140"/>
                <a:gd name="connsiteX71" fmla="*/ 5836920 w 11737340"/>
                <a:gd name="connsiteY71" fmla="*/ 4130040 h 4168140"/>
                <a:gd name="connsiteX72" fmla="*/ 5951220 w 11737340"/>
                <a:gd name="connsiteY72" fmla="*/ 4145280 h 4168140"/>
                <a:gd name="connsiteX73" fmla="*/ 6035040 w 11737340"/>
                <a:gd name="connsiteY73" fmla="*/ 4168140 h 4168140"/>
                <a:gd name="connsiteX74" fmla="*/ 6149340 w 11737340"/>
                <a:gd name="connsiteY74" fmla="*/ 4137660 h 4168140"/>
                <a:gd name="connsiteX75" fmla="*/ 6286500 w 11737340"/>
                <a:gd name="connsiteY75" fmla="*/ 4114800 h 4168140"/>
                <a:gd name="connsiteX76" fmla="*/ 6393180 w 11737340"/>
                <a:gd name="connsiteY76" fmla="*/ 4053840 h 4168140"/>
                <a:gd name="connsiteX77" fmla="*/ 6484620 w 11737340"/>
                <a:gd name="connsiteY77" fmla="*/ 4038600 h 4168140"/>
                <a:gd name="connsiteX78" fmla="*/ 6583680 w 11737340"/>
                <a:gd name="connsiteY78" fmla="*/ 3970020 h 4168140"/>
                <a:gd name="connsiteX79" fmla="*/ 6697980 w 11737340"/>
                <a:gd name="connsiteY79" fmla="*/ 3886200 h 4168140"/>
                <a:gd name="connsiteX80" fmla="*/ 6728460 w 11737340"/>
                <a:gd name="connsiteY80" fmla="*/ 3817620 h 4168140"/>
                <a:gd name="connsiteX81" fmla="*/ 6842760 w 11737340"/>
                <a:gd name="connsiteY81" fmla="*/ 3733800 h 4168140"/>
                <a:gd name="connsiteX82" fmla="*/ 6972300 w 11737340"/>
                <a:gd name="connsiteY82" fmla="*/ 3642360 h 4168140"/>
                <a:gd name="connsiteX83" fmla="*/ 7078980 w 11737340"/>
                <a:gd name="connsiteY83" fmla="*/ 3528060 h 4168140"/>
                <a:gd name="connsiteX84" fmla="*/ 7139940 w 11737340"/>
                <a:gd name="connsiteY84" fmla="*/ 3444240 h 4168140"/>
                <a:gd name="connsiteX85" fmla="*/ 7269480 w 11737340"/>
                <a:gd name="connsiteY85" fmla="*/ 3284220 h 4168140"/>
                <a:gd name="connsiteX86" fmla="*/ 7330440 w 11737340"/>
                <a:gd name="connsiteY86" fmla="*/ 3185160 h 4168140"/>
                <a:gd name="connsiteX87" fmla="*/ 7376160 w 11737340"/>
                <a:gd name="connsiteY87" fmla="*/ 3116580 h 4168140"/>
                <a:gd name="connsiteX88" fmla="*/ 7444740 w 11737340"/>
                <a:gd name="connsiteY88" fmla="*/ 3093720 h 4168140"/>
                <a:gd name="connsiteX89" fmla="*/ 7513320 w 11737340"/>
                <a:gd name="connsiteY89" fmla="*/ 3101340 h 4168140"/>
                <a:gd name="connsiteX90" fmla="*/ 7574280 w 11737340"/>
                <a:gd name="connsiteY90" fmla="*/ 3078480 h 4168140"/>
                <a:gd name="connsiteX91" fmla="*/ 7726680 w 11737340"/>
                <a:gd name="connsiteY91" fmla="*/ 3108960 h 4168140"/>
                <a:gd name="connsiteX92" fmla="*/ 7833360 w 11737340"/>
                <a:gd name="connsiteY92" fmla="*/ 3162300 h 4168140"/>
                <a:gd name="connsiteX93" fmla="*/ 7962900 w 11737340"/>
                <a:gd name="connsiteY93" fmla="*/ 3192780 h 4168140"/>
                <a:gd name="connsiteX94" fmla="*/ 8161020 w 11737340"/>
                <a:gd name="connsiteY94" fmla="*/ 3268980 h 4168140"/>
                <a:gd name="connsiteX95" fmla="*/ 8290560 w 11737340"/>
                <a:gd name="connsiteY95" fmla="*/ 3337560 h 4168140"/>
                <a:gd name="connsiteX96" fmla="*/ 8382000 w 11737340"/>
                <a:gd name="connsiteY96" fmla="*/ 3360420 h 4168140"/>
                <a:gd name="connsiteX97" fmla="*/ 8458200 w 11737340"/>
                <a:gd name="connsiteY97" fmla="*/ 3398520 h 4168140"/>
                <a:gd name="connsiteX98" fmla="*/ 8595360 w 11737340"/>
                <a:gd name="connsiteY98" fmla="*/ 3512820 h 4168140"/>
                <a:gd name="connsiteX99" fmla="*/ 8641080 w 11737340"/>
                <a:gd name="connsiteY99" fmla="*/ 3566160 h 4168140"/>
                <a:gd name="connsiteX100" fmla="*/ 8702040 w 11737340"/>
                <a:gd name="connsiteY100" fmla="*/ 3604260 h 4168140"/>
                <a:gd name="connsiteX101" fmla="*/ 8763000 w 11737340"/>
                <a:gd name="connsiteY101" fmla="*/ 3634740 h 4168140"/>
                <a:gd name="connsiteX102" fmla="*/ 8854440 w 11737340"/>
                <a:gd name="connsiteY102" fmla="*/ 3627120 h 4168140"/>
                <a:gd name="connsiteX103" fmla="*/ 8968740 w 11737340"/>
                <a:gd name="connsiteY103" fmla="*/ 3634740 h 4168140"/>
                <a:gd name="connsiteX104" fmla="*/ 9060180 w 11737340"/>
                <a:gd name="connsiteY104" fmla="*/ 3642360 h 4168140"/>
                <a:gd name="connsiteX105" fmla="*/ 9151620 w 11737340"/>
                <a:gd name="connsiteY105" fmla="*/ 3657600 h 4168140"/>
                <a:gd name="connsiteX106" fmla="*/ 9227820 w 11737340"/>
                <a:gd name="connsiteY106" fmla="*/ 3642360 h 4168140"/>
                <a:gd name="connsiteX107" fmla="*/ 9311640 w 11737340"/>
                <a:gd name="connsiteY107" fmla="*/ 3611880 h 4168140"/>
                <a:gd name="connsiteX108" fmla="*/ 9433560 w 11737340"/>
                <a:gd name="connsiteY108" fmla="*/ 3589020 h 4168140"/>
                <a:gd name="connsiteX109" fmla="*/ 9509760 w 11737340"/>
                <a:gd name="connsiteY109" fmla="*/ 3528060 h 4168140"/>
                <a:gd name="connsiteX110" fmla="*/ 9646920 w 11737340"/>
                <a:gd name="connsiteY110" fmla="*/ 3489960 h 4168140"/>
                <a:gd name="connsiteX111" fmla="*/ 9784080 w 11737340"/>
                <a:gd name="connsiteY111" fmla="*/ 3444240 h 4168140"/>
                <a:gd name="connsiteX112" fmla="*/ 9860280 w 11737340"/>
                <a:gd name="connsiteY112" fmla="*/ 3383280 h 4168140"/>
                <a:gd name="connsiteX113" fmla="*/ 9921240 w 11737340"/>
                <a:gd name="connsiteY113" fmla="*/ 3314700 h 4168140"/>
                <a:gd name="connsiteX114" fmla="*/ 9997440 w 11737340"/>
                <a:gd name="connsiteY114" fmla="*/ 3208020 h 4168140"/>
                <a:gd name="connsiteX115" fmla="*/ 10043160 w 11737340"/>
                <a:gd name="connsiteY115" fmla="*/ 3101340 h 4168140"/>
                <a:gd name="connsiteX116" fmla="*/ 10104120 w 11737340"/>
                <a:gd name="connsiteY116" fmla="*/ 3017520 h 4168140"/>
                <a:gd name="connsiteX117" fmla="*/ 10157460 w 11737340"/>
                <a:gd name="connsiteY117" fmla="*/ 2933700 h 4168140"/>
                <a:gd name="connsiteX118" fmla="*/ 10218420 w 11737340"/>
                <a:gd name="connsiteY118" fmla="*/ 2849880 h 4168140"/>
                <a:gd name="connsiteX119" fmla="*/ 10294620 w 11737340"/>
                <a:gd name="connsiteY119" fmla="*/ 2735580 h 4168140"/>
                <a:gd name="connsiteX120" fmla="*/ 10347960 w 11737340"/>
                <a:gd name="connsiteY120" fmla="*/ 2621280 h 4168140"/>
                <a:gd name="connsiteX121" fmla="*/ 10431780 w 11737340"/>
                <a:gd name="connsiteY121" fmla="*/ 2499360 h 4168140"/>
                <a:gd name="connsiteX122" fmla="*/ 10500360 w 11737340"/>
                <a:gd name="connsiteY122" fmla="*/ 2354580 h 4168140"/>
                <a:gd name="connsiteX123" fmla="*/ 10553700 w 11737340"/>
                <a:gd name="connsiteY123" fmla="*/ 2263140 h 4168140"/>
                <a:gd name="connsiteX124" fmla="*/ 10584180 w 11737340"/>
                <a:gd name="connsiteY124" fmla="*/ 2194560 h 4168140"/>
                <a:gd name="connsiteX125" fmla="*/ 10624820 w 11737340"/>
                <a:gd name="connsiteY125" fmla="*/ 2125980 h 4168140"/>
                <a:gd name="connsiteX126" fmla="*/ 10675620 w 11737340"/>
                <a:gd name="connsiteY126" fmla="*/ 2049780 h 4168140"/>
                <a:gd name="connsiteX127" fmla="*/ 10690860 w 11737340"/>
                <a:gd name="connsiteY127" fmla="*/ 1988820 h 4168140"/>
                <a:gd name="connsiteX128" fmla="*/ 10713720 w 11737340"/>
                <a:gd name="connsiteY128" fmla="*/ 1927860 h 4168140"/>
                <a:gd name="connsiteX129" fmla="*/ 10767060 w 11737340"/>
                <a:gd name="connsiteY129" fmla="*/ 1859280 h 4168140"/>
                <a:gd name="connsiteX130" fmla="*/ 10873740 w 11737340"/>
                <a:gd name="connsiteY130" fmla="*/ 1828800 h 4168140"/>
                <a:gd name="connsiteX131" fmla="*/ 11079480 w 11737340"/>
                <a:gd name="connsiteY131" fmla="*/ 1767840 h 4168140"/>
                <a:gd name="connsiteX132" fmla="*/ 11247120 w 11737340"/>
                <a:gd name="connsiteY132" fmla="*/ 1684020 h 4168140"/>
                <a:gd name="connsiteX133" fmla="*/ 11407140 w 11737340"/>
                <a:gd name="connsiteY133" fmla="*/ 1628140 h 4168140"/>
                <a:gd name="connsiteX134" fmla="*/ 11490960 w 11737340"/>
                <a:gd name="connsiteY134" fmla="*/ 1577340 h 4168140"/>
                <a:gd name="connsiteX135" fmla="*/ 11635740 w 11737340"/>
                <a:gd name="connsiteY135" fmla="*/ 1508760 h 4168140"/>
                <a:gd name="connsiteX136" fmla="*/ 11737340 w 11737340"/>
                <a:gd name="connsiteY136" fmla="*/ 1442720 h 4168140"/>
                <a:gd name="connsiteX137" fmla="*/ 11620500 w 11737340"/>
                <a:gd name="connsiteY137" fmla="*/ 1417320 h 4168140"/>
                <a:gd name="connsiteX138" fmla="*/ 11567160 w 11737340"/>
                <a:gd name="connsiteY138" fmla="*/ 1379220 h 4168140"/>
                <a:gd name="connsiteX139" fmla="*/ 11498580 w 11737340"/>
                <a:gd name="connsiteY139" fmla="*/ 1318260 h 4168140"/>
                <a:gd name="connsiteX140" fmla="*/ 11468100 w 11737340"/>
                <a:gd name="connsiteY140" fmla="*/ 1280160 h 4168140"/>
                <a:gd name="connsiteX141" fmla="*/ 11442700 w 11737340"/>
                <a:gd name="connsiteY141" fmla="*/ 1231900 h 4168140"/>
                <a:gd name="connsiteX142" fmla="*/ 11384280 w 11737340"/>
                <a:gd name="connsiteY142" fmla="*/ 1310640 h 4168140"/>
                <a:gd name="connsiteX143" fmla="*/ 11353800 w 11737340"/>
                <a:gd name="connsiteY143" fmla="*/ 1356360 h 4168140"/>
                <a:gd name="connsiteX144" fmla="*/ 11224260 w 11737340"/>
                <a:gd name="connsiteY144" fmla="*/ 1417320 h 4168140"/>
                <a:gd name="connsiteX145" fmla="*/ 11109960 w 11737340"/>
                <a:gd name="connsiteY145" fmla="*/ 1463040 h 4168140"/>
                <a:gd name="connsiteX146" fmla="*/ 10911840 w 11737340"/>
                <a:gd name="connsiteY146" fmla="*/ 1524000 h 4168140"/>
                <a:gd name="connsiteX147" fmla="*/ 10774680 w 11737340"/>
                <a:gd name="connsiteY147" fmla="*/ 1546860 h 4168140"/>
                <a:gd name="connsiteX148" fmla="*/ 10675620 w 11737340"/>
                <a:gd name="connsiteY148" fmla="*/ 1615440 h 4168140"/>
                <a:gd name="connsiteX149" fmla="*/ 10568940 w 11737340"/>
                <a:gd name="connsiteY149" fmla="*/ 1676400 h 4168140"/>
                <a:gd name="connsiteX150" fmla="*/ 10485120 w 11737340"/>
                <a:gd name="connsiteY150" fmla="*/ 1760220 h 4168140"/>
                <a:gd name="connsiteX151" fmla="*/ 10454640 w 11737340"/>
                <a:gd name="connsiteY151" fmla="*/ 1836420 h 4168140"/>
                <a:gd name="connsiteX152" fmla="*/ 10416540 w 11737340"/>
                <a:gd name="connsiteY152" fmla="*/ 1927860 h 4168140"/>
                <a:gd name="connsiteX153" fmla="*/ 10401300 w 11737340"/>
                <a:gd name="connsiteY153" fmla="*/ 2004060 h 4168140"/>
                <a:gd name="connsiteX154" fmla="*/ 10363200 w 11737340"/>
                <a:gd name="connsiteY154" fmla="*/ 2095500 h 4168140"/>
                <a:gd name="connsiteX155" fmla="*/ 10317480 w 11737340"/>
                <a:gd name="connsiteY155" fmla="*/ 2225040 h 4168140"/>
                <a:gd name="connsiteX156" fmla="*/ 10287000 w 11737340"/>
                <a:gd name="connsiteY156" fmla="*/ 2346960 h 4168140"/>
                <a:gd name="connsiteX157" fmla="*/ 10218420 w 11737340"/>
                <a:gd name="connsiteY157" fmla="*/ 2499360 h 4168140"/>
                <a:gd name="connsiteX158" fmla="*/ 10134600 w 11737340"/>
                <a:gd name="connsiteY158" fmla="*/ 2621280 h 4168140"/>
                <a:gd name="connsiteX159" fmla="*/ 10043160 w 11737340"/>
                <a:gd name="connsiteY159" fmla="*/ 2735580 h 4168140"/>
                <a:gd name="connsiteX160" fmla="*/ 9974580 w 11737340"/>
                <a:gd name="connsiteY160" fmla="*/ 2857500 h 4168140"/>
                <a:gd name="connsiteX161" fmla="*/ 9906000 w 11737340"/>
                <a:gd name="connsiteY161" fmla="*/ 2941320 h 4168140"/>
                <a:gd name="connsiteX162" fmla="*/ 9860280 w 11737340"/>
                <a:gd name="connsiteY162" fmla="*/ 3032760 h 4168140"/>
                <a:gd name="connsiteX163" fmla="*/ 9806940 w 11737340"/>
                <a:gd name="connsiteY163" fmla="*/ 3116580 h 4168140"/>
                <a:gd name="connsiteX164" fmla="*/ 9715500 w 11737340"/>
                <a:gd name="connsiteY164" fmla="*/ 3208020 h 4168140"/>
                <a:gd name="connsiteX165" fmla="*/ 9616440 w 11737340"/>
                <a:gd name="connsiteY165" fmla="*/ 3261360 h 4168140"/>
                <a:gd name="connsiteX166" fmla="*/ 9532620 w 11737340"/>
                <a:gd name="connsiteY166" fmla="*/ 3329940 h 4168140"/>
                <a:gd name="connsiteX167" fmla="*/ 9471660 w 11737340"/>
                <a:gd name="connsiteY167" fmla="*/ 3375660 h 4168140"/>
                <a:gd name="connsiteX168" fmla="*/ 9410700 w 11737340"/>
                <a:gd name="connsiteY168" fmla="*/ 3429000 h 4168140"/>
                <a:gd name="connsiteX169" fmla="*/ 9288780 w 11737340"/>
                <a:gd name="connsiteY169" fmla="*/ 3436620 h 4168140"/>
                <a:gd name="connsiteX170" fmla="*/ 9166860 w 11737340"/>
                <a:gd name="connsiteY170" fmla="*/ 3444240 h 4168140"/>
                <a:gd name="connsiteX171" fmla="*/ 9029700 w 11737340"/>
                <a:gd name="connsiteY171" fmla="*/ 3413760 h 4168140"/>
                <a:gd name="connsiteX172" fmla="*/ 8823960 w 11737340"/>
                <a:gd name="connsiteY172" fmla="*/ 3360420 h 4168140"/>
                <a:gd name="connsiteX173" fmla="*/ 8679180 w 11737340"/>
                <a:gd name="connsiteY173" fmla="*/ 3329940 h 4168140"/>
                <a:gd name="connsiteX174" fmla="*/ 8572500 w 11737340"/>
                <a:gd name="connsiteY174" fmla="*/ 3276600 h 4168140"/>
                <a:gd name="connsiteX175" fmla="*/ 8465820 w 11737340"/>
                <a:gd name="connsiteY175" fmla="*/ 3215640 h 4168140"/>
                <a:gd name="connsiteX176" fmla="*/ 8321040 w 11737340"/>
                <a:gd name="connsiteY176" fmla="*/ 3177540 h 4168140"/>
                <a:gd name="connsiteX177" fmla="*/ 8199120 w 11737340"/>
                <a:gd name="connsiteY177" fmla="*/ 3131820 h 4168140"/>
                <a:gd name="connsiteX178" fmla="*/ 8069580 w 11737340"/>
                <a:gd name="connsiteY178" fmla="*/ 3078480 h 4168140"/>
                <a:gd name="connsiteX179" fmla="*/ 7917180 w 11737340"/>
                <a:gd name="connsiteY179" fmla="*/ 2994660 h 4168140"/>
                <a:gd name="connsiteX180" fmla="*/ 7787640 w 11737340"/>
                <a:gd name="connsiteY180" fmla="*/ 2971800 h 4168140"/>
                <a:gd name="connsiteX181" fmla="*/ 7719060 w 11737340"/>
                <a:gd name="connsiteY181" fmla="*/ 2933700 h 4168140"/>
                <a:gd name="connsiteX182" fmla="*/ 7612380 w 11737340"/>
                <a:gd name="connsiteY182" fmla="*/ 2903220 h 4168140"/>
                <a:gd name="connsiteX183" fmla="*/ 7566660 w 11737340"/>
                <a:gd name="connsiteY183" fmla="*/ 2887980 h 4168140"/>
                <a:gd name="connsiteX184" fmla="*/ 7551420 w 11737340"/>
                <a:gd name="connsiteY184" fmla="*/ 2849880 h 4168140"/>
                <a:gd name="connsiteX185" fmla="*/ 7533640 w 11737340"/>
                <a:gd name="connsiteY185" fmla="*/ 2788920 h 4168140"/>
                <a:gd name="connsiteX186" fmla="*/ 7475220 w 11737340"/>
                <a:gd name="connsiteY186" fmla="*/ 2857500 h 4168140"/>
                <a:gd name="connsiteX187" fmla="*/ 7414260 w 11737340"/>
                <a:gd name="connsiteY187" fmla="*/ 2887980 h 4168140"/>
                <a:gd name="connsiteX188" fmla="*/ 7345680 w 11737340"/>
                <a:gd name="connsiteY188" fmla="*/ 2971800 h 4168140"/>
                <a:gd name="connsiteX189" fmla="*/ 7315200 w 11737340"/>
                <a:gd name="connsiteY189" fmla="*/ 2994660 h 4168140"/>
                <a:gd name="connsiteX190" fmla="*/ 7261860 w 11737340"/>
                <a:gd name="connsiteY190" fmla="*/ 3009900 h 4168140"/>
                <a:gd name="connsiteX191" fmla="*/ 7193280 w 11737340"/>
                <a:gd name="connsiteY191" fmla="*/ 3025140 h 4168140"/>
                <a:gd name="connsiteX192" fmla="*/ 7155180 w 11737340"/>
                <a:gd name="connsiteY192" fmla="*/ 3078480 h 4168140"/>
                <a:gd name="connsiteX193" fmla="*/ 7109460 w 11737340"/>
                <a:gd name="connsiteY193" fmla="*/ 3154680 h 4168140"/>
                <a:gd name="connsiteX194" fmla="*/ 7048500 w 11737340"/>
                <a:gd name="connsiteY194" fmla="*/ 3246120 h 4168140"/>
                <a:gd name="connsiteX195" fmla="*/ 6995160 w 11737340"/>
                <a:gd name="connsiteY195" fmla="*/ 3307080 h 4168140"/>
                <a:gd name="connsiteX196" fmla="*/ 6972300 w 11737340"/>
                <a:gd name="connsiteY196" fmla="*/ 3352800 h 4168140"/>
                <a:gd name="connsiteX197" fmla="*/ 6949440 w 11737340"/>
                <a:gd name="connsiteY197" fmla="*/ 3413760 h 4168140"/>
                <a:gd name="connsiteX198" fmla="*/ 6949440 w 11737340"/>
                <a:gd name="connsiteY198" fmla="*/ 3413760 h 4168140"/>
                <a:gd name="connsiteX199" fmla="*/ 6911340 w 11737340"/>
                <a:gd name="connsiteY199" fmla="*/ 3474720 h 4168140"/>
                <a:gd name="connsiteX200" fmla="*/ 6888480 w 11737340"/>
                <a:gd name="connsiteY200" fmla="*/ 3505200 h 4168140"/>
                <a:gd name="connsiteX201" fmla="*/ 6819900 w 11737340"/>
                <a:gd name="connsiteY201" fmla="*/ 3566160 h 4168140"/>
                <a:gd name="connsiteX202" fmla="*/ 6743700 w 11737340"/>
                <a:gd name="connsiteY202" fmla="*/ 3581400 h 4168140"/>
                <a:gd name="connsiteX203" fmla="*/ 6675120 w 11737340"/>
                <a:gd name="connsiteY203" fmla="*/ 3657600 h 4168140"/>
                <a:gd name="connsiteX204" fmla="*/ 6629400 w 11737340"/>
                <a:gd name="connsiteY204" fmla="*/ 3718560 h 4168140"/>
                <a:gd name="connsiteX205" fmla="*/ 6576060 w 11737340"/>
                <a:gd name="connsiteY205" fmla="*/ 3779520 h 4168140"/>
                <a:gd name="connsiteX206" fmla="*/ 6484620 w 11737340"/>
                <a:gd name="connsiteY206" fmla="*/ 3817620 h 4168140"/>
                <a:gd name="connsiteX207" fmla="*/ 6400800 w 11737340"/>
                <a:gd name="connsiteY207" fmla="*/ 3832860 h 4168140"/>
                <a:gd name="connsiteX208" fmla="*/ 6263640 w 11737340"/>
                <a:gd name="connsiteY208" fmla="*/ 3870960 h 4168140"/>
                <a:gd name="connsiteX209" fmla="*/ 6126480 w 11737340"/>
                <a:gd name="connsiteY209" fmla="*/ 3901440 h 4168140"/>
                <a:gd name="connsiteX210" fmla="*/ 6027420 w 11737340"/>
                <a:gd name="connsiteY210" fmla="*/ 3916680 h 4168140"/>
                <a:gd name="connsiteX211" fmla="*/ 5890260 w 11737340"/>
                <a:gd name="connsiteY211" fmla="*/ 3878580 h 4168140"/>
                <a:gd name="connsiteX212" fmla="*/ 5821680 w 11737340"/>
                <a:gd name="connsiteY212" fmla="*/ 3863340 h 4168140"/>
                <a:gd name="connsiteX213" fmla="*/ 5737860 w 11737340"/>
                <a:gd name="connsiteY213" fmla="*/ 3825240 h 4168140"/>
                <a:gd name="connsiteX214" fmla="*/ 5638800 w 11737340"/>
                <a:gd name="connsiteY214" fmla="*/ 3794760 h 4168140"/>
                <a:gd name="connsiteX215" fmla="*/ 5524500 w 11737340"/>
                <a:gd name="connsiteY215" fmla="*/ 3756660 h 4168140"/>
                <a:gd name="connsiteX216" fmla="*/ 5448300 w 11737340"/>
                <a:gd name="connsiteY216" fmla="*/ 3718560 h 4168140"/>
                <a:gd name="connsiteX217" fmla="*/ 5349240 w 11737340"/>
                <a:gd name="connsiteY217" fmla="*/ 3657600 h 4168140"/>
                <a:gd name="connsiteX218" fmla="*/ 5295900 w 11737340"/>
                <a:gd name="connsiteY218" fmla="*/ 3619500 h 4168140"/>
                <a:gd name="connsiteX219" fmla="*/ 5234940 w 11737340"/>
                <a:gd name="connsiteY219" fmla="*/ 3596640 h 4168140"/>
                <a:gd name="connsiteX220" fmla="*/ 5135880 w 11737340"/>
                <a:gd name="connsiteY220" fmla="*/ 3550920 h 4168140"/>
                <a:gd name="connsiteX221" fmla="*/ 5059680 w 11737340"/>
                <a:gd name="connsiteY221" fmla="*/ 3505200 h 4168140"/>
                <a:gd name="connsiteX222" fmla="*/ 5029200 w 11737340"/>
                <a:gd name="connsiteY222" fmla="*/ 3482340 h 4168140"/>
                <a:gd name="connsiteX223" fmla="*/ 4960620 w 11737340"/>
                <a:gd name="connsiteY223" fmla="*/ 3413760 h 4168140"/>
                <a:gd name="connsiteX224" fmla="*/ 4876800 w 11737340"/>
                <a:gd name="connsiteY224" fmla="*/ 3299460 h 4168140"/>
                <a:gd name="connsiteX225" fmla="*/ 4808220 w 11737340"/>
                <a:gd name="connsiteY225" fmla="*/ 3200400 h 4168140"/>
                <a:gd name="connsiteX226" fmla="*/ 4777740 w 11737340"/>
                <a:gd name="connsiteY226" fmla="*/ 3147060 h 4168140"/>
                <a:gd name="connsiteX227" fmla="*/ 4724400 w 11737340"/>
                <a:gd name="connsiteY227" fmla="*/ 3108960 h 4168140"/>
                <a:gd name="connsiteX228" fmla="*/ 4648200 w 11737340"/>
                <a:gd name="connsiteY228" fmla="*/ 3063240 h 4168140"/>
                <a:gd name="connsiteX229" fmla="*/ 4533900 w 11737340"/>
                <a:gd name="connsiteY229" fmla="*/ 2979420 h 4168140"/>
                <a:gd name="connsiteX230" fmla="*/ 4427220 w 11737340"/>
                <a:gd name="connsiteY230" fmla="*/ 2941320 h 4168140"/>
                <a:gd name="connsiteX231" fmla="*/ 4366260 w 11737340"/>
                <a:gd name="connsiteY231" fmla="*/ 2903220 h 4168140"/>
                <a:gd name="connsiteX232" fmla="*/ 4244340 w 11737340"/>
                <a:gd name="connsiteY232" fmla="*/ 2842260 h 4168140"/>
                <a:gd name="connsiteX233" fmla="*/ 4145280 w 11737340"/>
                <a:gd name="connsiteY233" fmla="*/ 2811780 h 4168140"/>
                <a:gd name="connsiteX234" fmla="*/ 4038600 w 11737340"/>
                <a:gd name="connsiteY234" fmla="*/ 2804160 h 4168140"/>
                <a:gd name="connsiteX235" fmla="*/ 3954780 w 11737340"/>
                <a:gd name="connsiteY235" fmla="*/ 2819400 h 4168140"/>
                <a:gd name="connsiteX236" fmla="*/ 3863340 w 11737340"/>
                <a:gd name="connsiteY236" fmla="*/ 2804160 h 4168140"/>
                <a:gd name="connsiteX237" fmla="*/ 3741420 w 11737340"/>
                <a:gd name="connsiteY237" fmla="*/ 2781300 h 4168140"/>
                <a:gd name="connsiteX238" fmla="*/ 3649980 w 11737340"/>
                <a:gd name="connsiteY238" fmla="*/ 2743200 h 4168140"/>
                <a:gd name="connsiteX239" fmla="*/ 3573780 w 11737340"/>
                <a:gd name="connsiteY239" fmla="*/ 2674620 h 4168140"/>
                <a:gd name="connsiteX240" fmla="*/ 3482340 w 11737340"/>
                <a:gd name="connsiteY240" fmla="*/ 2621280 h 4168140"/>
                <a:gd name="connsiteX241" fmla="*/ 3436620 w 11737340"/>
                <a:gd name="connsiteY241" fmla="*/ 2552700 h 4168140"/>
                <a:gd name="connsiteX242" fmla="*/ 3329940 w 11737340"/>
                <a:gd name="connsiteY242" fmla="*/ 2423160 h 4168140"/>
                <a:gd name="connsiteX243" fmla="*/ 3261360 w 11737340"/>
                <a:gd name="connsiteY243" fmla="*/ 2324100 h 4168140"/>
                <a:gd name="connsiteX244" fmla="*/ 3131820 w 11737340"/>
                <a:gd name="connsiteY244" fmla="*/ 2209800 h 4168140"/>
                <a:gd name="connsiteX245" fmla="*/ 3040380 w 11737340"/>
                <a:gd name="connsiteY245" fmla="*/ 2141220 h 4168140"/>
                <a:gd name="connsiteX246" fmla="*/ 2910840 w 11737340"/>
                <a:gd name="connsiteY246" fmla="*/ 2034540 h 4168140"/>
                <a:gd name="connsiteX247" fmla="*/ 2849880 w 11737340"/>
                <a:gd name="connsiteY247" fmla="*/ 1958340 h 4168140"/>
                <a:gd name="connsiteX248" fmla="*/ 2743200 w 11737340"/>
                <a:gd name="connsiteY248" fmla="*/ 1889760 h 4168140"/>
                <a:gd name="connsiteX249" fmla="*/ 2659380 w 11737340"/>
                <a:gd name="connsiteY249" fmla="*/ 1844040 h 4168140"/>
                <a:gd name="connsiteX250" fmla="*/ 2575560 w 11737340"/>
                <a:gd name="connsiteY250" fmla="*/ 1744980 h 4168140"/>
                <a:gd name="connsiteX251" fmla="*/ 2468880 w 11737340"/>
                <a:gd name="connsiteY251" fmla="*/ 1645920 h 4168140"/>
                <a:gd name="connsiteX252" fmla="*/ 2400300 w 11737340"/>
                <a:gd name="connsiteY252" fmla="*/ 1607820 h 4168140"/>
                <a:gd name="connsiteX253" fmla="*/ 2263140 w 11737340"/>
                <a:gd name="connsiteY253" fmla="*/ 1501140 h 4168140"/>
                <a:gd name="connsiteX254" fmla="*/ 2171700 w 11737340"/>
                <a:gd name="connsiteY254" fmla="*/ 1432560 h 4168140"/>
                <a:gd name="connsiteX255" fmla="*/ 2087880 w 11737340"/>
                <a:gd name="connsiteY255" fmla="*/ 1363980 h 4168140"/>
                <a:gd name="connsiteX256" fmla="*/ 1950720 w 11737340"/>
                <a:gd name="connsiteY256" fmla="*/ 1272540 h 4168140"/>
                <a:gd name="connsiteX257" fmla="*/ 1805940 w 11737340"/>
                <a:gd name="connsiteY257" fmla="*/ 1135380 h 4168140"/>
                <a:gd name="connsiteX258" fmla="*/ 1729740 w 11737340"/>
                <a:gd name="connsiteY258" fmla="*/ 1089660 h 4168140"/>
                <a:gd name="connsiteX259" fmla="*/ 1668780 w 11737340"/>
                <a:gd name="connsiteY259" fmla="*/ 1043940 h 4168140"/>
                <a:gd name="connsiteX260" fmla="*/ 1592580 w 11737340"/>
                <a:gd name="connsiteY260" fmla="*/ 990600 h 4168140"/>
                <a:gd name="connsiteX261" fmla="*/ 1470660 w 11737340"/>
                <a:gd name="connsiteY261" fmla="*/ 891540 h 4168140"/>
                <a:gd name="connsiteX262" fmla="*/ 1386840 w 11737340"/>
                <a:gd name="connsiteY262" fmla="*/ 845820 h 4168140"/>
                <a:gd name="connsiteX263" fmla="*/ 1318260 w 11737340"/>
                <a:gd name="connsiteY263" fmla="*/ 784860 h 4168140"/>
                <a:gd name="connsiteX264" fmla="*/ 1264920 w 11737340"/>
                <a:gd name="connsiteY264" fmla="*/ 723900 h 4168140"/>
                <a:gd name="connsiteX265" fmla="*/ 1181100 w 11737340"/>
                <a:gd name="connsiteY265" fmla="*/ 647700 h 4168140"/>
                <a:gd name="connsiteX266" fmla="*/ 1089660 w 11737340"/>
                <a:gd name="connsiteY266" fmla="*/ 624840 h 4168140"/>
                <a:gd name="connsiteX267" fmla="*/ 1021080 w 11737340"/>
                <a:gd name="connsiteY267" fmla="*/ 586740 h 4168140"/>
                <a:gd name="connsiteX268" fmla="*/ 937260 w 11737340"/>
                <a:gd name="connsiteY268" fmla="*/ 548640 h 4168140"/>
                <a:gd name="connsiteX269" fmla="*/ 830580 w 11737340"/>
                <a:gd name="connsiteY269" fmla="*/ 510540 h 4168140"/>
                <a:gd name="connsiteX270" fmla="*/ 754380 w 11737340"/>
                <a:gd name="connsiteY270" fmla="*/ 457200 h 4168140"/>
                <a:gd name="connsiteX271" fmla="*/ 708660 w 11737340"/>
                <a:gd name="connsiteY271" fmla="*/ 419100 h 4168140"/>
                <a:gd name="connsiteX272" fmla="*/ 609600 w 11737340"/>
                <a:gd name="connsiteY272" fmla="*/ 396240 h 4168140"/>
                <a:gd name="connsiteX273" fmla="*/ 548640 w 11737340"/>
                <a:gd name="connsiteY273" fmla="*/ 320040 h 4168140"/>
                <a:gd name="connsiteX274" fmla="*/ 510540 w 11737340"/>
                <a:gd name="connsiteY274" fmla="*/ 251460 h 4168140"/>
                <a:gd name="connsiteX275" fmla="*/ 464820 w 11737340"/>
                <a:gd name="connsiteY275" fmla="*/ 190500 h 4168140"/>
                <a:gd name="connsiteX276" fmla="*/ 411480 w 11737340"/>
                <a:gd name="connsiteY276" fmla="*/ 137160 h 4168140"/>
                <a:gd name="connsiteX277" fmla="*/ 373380 w 11737340"/>
                <a:gd name="connsiteY277" fmla="*/ 45720 h 4168140"/>
                <a:gd name="connsiteX278" fmla="*/ 342900 w 11737340"/>
                <a:gd name="connsiteY278" fmla="*/ 0 h 4168140"/>
                <a:gd name="connsiteX279" fmla="*/ 327660 w 11737340"/>
                <a:gd name="connsiteY279" fmla="*/ 60960 h 4168140"/>
                <a:gd name="connsiteX280" fmla="*/ 289560 w 11737340"/>
                <a:gd name="connsiteY280" fmla="*/ 91440 h 4168140"/>
                <a:gd name="connsiteX281" fmla="*/ 236220 w 11737340"/>
                <a:gd name="connsiteY281" fmla="*/ 114300 h 4168140"/>
                <a:gd name="connsiteX282" fmla="*/ 198120 w 11737340"/>
                <a:gd name="connsiteY282" fmla="*/ 175260 h 4168140"/>
                <a:gd name="connsiteX283" fmla="*/ 175260 w 11737340"/>
                <a:gd name="connsiteY283" fmla="*/ 228600 h 4168140"/>
                <a:gd name="connsiteX284" fmla="*/ 114300 w 11737340"/>
                <a:gd name="connsiteY284" fmla="*/ 236220 h 4168140"/>
                <a:gd name="connsiteX285" fmla="*/ 45720 w 11737340"/>
                <a:gd name="connsiteY285" fmla="*/ 251460 h 4168140"/>
                <a:gd name="connsiteX286" fmla="*/ 0 w 11737340"/>
                <a:gd name="connsiteY286" fmla="*/ 281940 h 4168140"/>
                <a:gd name="connsiteX287" fmla="*/ 68580 w 11737340"/>
                <a:gd name="connsiteY287" fmla="*/ 320040 h 4168140"/>
                <a:gd name="connsiteX0" fmla="*/ 68580 w 11737340"/>
                <a:gd name="connsiteY0" fmla="*/ 320040 h 4168140"/>
                <a:gd name="connsiteX1" fmla="*/ 121920 w 11737340"/>
                <a:gd name="connsiteY1" fmla="*/ 381000 h 4168140"/>
                <a:gd name="connsiteX2" fmla="*/ 198120 w 11737340"/>
                <a:gd name="connsiteY2" fmla="*/ 419100 h 4168140"/>
                <a:gd name="connsiteX3" fmla="*/ 320040 w 11737340"/>
                <a:gd name="connsiteY3" fmla="*/ 510540 h 4168140"/>
                <a:gd name="connsiteX4" fmla="*/ 411480 w 11737340"/>
                <a:gd name="connsiteY4" fmla="*/ 563880 h 4168140"/>
                <a:gd name="connsiteX5" fmla="*/ 472440 w 11737340"/>
                <a:gd name="connsiteY5" fmla="*/ 632460 h 4168140"/>
                <a:gd name="connsiteX6" fmla="*/ 601980 w 11737340"/>
                <a:gd name="connsiteY6" fmla="*/ 708660 h 4168140"/>
                <a:gd name="connsiteX7" fmla="*/ 739140 w 11737340"/>
                <a:gd name="connsiteY7" fmla="*/ 784860 h 4168140"/>
                <a:gd name="connsiteX8" fmla="*/ 861060 w 11737340"/>
                <a:gd name="connsiteY8" fmla="*/ 868680 h 4168140"/>
                <a:gd name="connsiteX9" fmla="*/ 944880 w 11737340"/>
                <a:gd name="connsiteY9" fmla="*/ 952500 h 4168140"/>
                <a:gd name="connsiteX10" fmla="*/ 1021080 w 11737340"/>
                <a:gd name="connsiteY10" fmla="*/ 1005840 h 4168140"/>
                <a:gd name="connsiteX11" fmla="*/ 1097280 w 11737340"/>
                <a:gd name="connsiteY11" fmla="*/ 1043940 h 4168140"/>
                <a:gd name="connsiteX12" fmla="*/ 1181100 w 11737340"/>
                <a:gd name="connsiteY12" fmla="*/ 1104900 h 4168140"/>
                <a:gd name="connsiteX13" fmla="*/ 1249680 w 11737340"/>
                <a:gd name="connsiteY13" fmla="*/ 1150620 h 4168140"/>
                <a:gd name="connsiteX14" fmla="*/ 1341120 w 11737340"/>
                <a:gd name="connsiteY14" fmla="*/ 1196340 h 4168140"/>
                <a:gd name="connsiteX15" fmla="*/ 1417320 w 11737340"/>
                <a:gd name="connsiteY15" fmla="*/ 1257300 h 4168140"/>
                <a:gd name="connsiteX16" fmla="*/ 1493520 w 11737340"/>
                <a:gd name="connsiteY16" fmla="*/ 1333500 h 4168140"/>
                <a:gd name="connsiteX17" fmla="*/ 1569720 w 11737340"/>
                <a:gd name="connsiteY17" fmla="*/ 1356360 h 4168140"/>
                <a:gd name="connsiteX18" fmla="*/ 1684020 w 11737340"/>
                <a:gd name="connsiteY18" fmla="*/ 1424940 h 4168140"/>
                <a:gd name="connsiteX19" fmla="*/ 1729740 w 11737340"/>
                <a:gd name="connsiteY19" fmla="*/ 1485900 h 4168140"/>
                <a:gd name="connsiteX20" fmla="*/ 1844040 w 11737340"/>
                <a:gd name="connsiteY20" fmla="*/ 1569720 h 4168140"/>
                <a:gd name="connsiteX21" fmla="*/ 1935480 w 11737340"/>
                <a:gd name="connsiteY21" fmla="*/ 1615440 h 4168140"/>
                <a:gd name="connsiteX22" fmla="*/ 2049780 w 11737340"/>
                <a:gd name="connsiteY22" fmla="*/ 1691640 h 4168140"/>
                <a:gd name="connsiteX23" fmla="*/ 2133600 w 11737340"/>
                <a:gd name="connsiteY23" fmla="*/ 1729740 h 4168140"/>
                <a:gd name="connsiteX24" fmla="*/ 2202180 w 11737340"/>
                <a:gd name="connsiteY24" fmla="*/ 1805940 h 4168140"/>
                <a:gd name="connsiteX25" fmla="*/ 2255520 w 11737340"/>
                <a:gd name="connsiteY25" fmla="*/ 1821180 h 4168140"/>
                <a:gd name="connsiteX26" fmla="*/ 2316480 w 11737340"/>
                <a:gd name="connsiteY26" fmla="*/ 1866900 h 4168140"/>
                <a:gd name="connsiteX27" fmla="*/ 2423160 w 11737340"/>
                <a:gd name="connsiteY27" fmla="*/ 2004060 h 4168140"/>
                <a:gd name="connsiteX28" fmla="*/ 2476500 w 11737340"/>
                <a:gd name="connsiteY28" fmla="*/ 2087880 h 4168140"/>
                <a:gd name="connsiteX29" fmla="*/ 2567940 w 11737340"/>
                <a:gd name="connsiteY29" fmla="*/ 2148840 h 4168140"/>
                <a:gd name="connsiteX30" fmla="*/ 2682240 w 11737340"/>
                <a:gd name="connsiteY30" fmla="*/ 2186940 h 4168140"/>
                <a:gd name="connsiteX31" fmla="*/ 2743200 w 11737340"/>
                <a:gd name="connsiteY31" fmla="*/ 2209800 h 4168140"/>
                <a:gd name="connsiteX32" fmla="*/ 2811780 w 11737340"/>
                <a:gd name="connsiteY32" fmla="*/ 2247900 h 4168140"/>
                <a:gd name="connsiteX33" fmla="*/ 2887980 w 11737340"/>
                <a:gd name="connsiteY33" fmla="*/ 2301240 h 4168140"/>
                <a:gd name="connsiteX34" fmla="*/ 2979420 w 11737340"/>
                <a:gd name="connsiteY34" fmla="*/ 2385060 h 4168140"/>
                <a:gd name="connsiteX35" fmla="*/ 3055620 w 11737340"/>
                <a:gd name="connsiteY35" fmla="*/ 2461260 h 4168140"/>
                <a:gd name="connsiteX36" fmla="*/ 3139440 w 11737340"/>
                <a:gd name="connsiteY36" fmla="*/ 2537460 h 4168140"/>
                <a:gd name="connsiteX37" fmla="*/ 3261360 w 11737340"/>
                <a:gd name="connsiteY37" fmla="*/ 2628900 h 4168140"/>
                <a:gd name="connsiteX38" fmla="*/ 3345180 w 11737340"/>
                <a:gd name="connsiteY38" fmla="*/ 2720340 h 4168140"/>
                <a:gd name="connsiteX39" fmla="*/ 3444240 w 11737340"/>
                <a:gd name="connsiteY39" fmla="*/ 2796540 h 4168140"/>
                <a:gd name="connsiteX40" fmla="*/ 3558540 w 11737340"/>
                <a:gd name="connsiteY40" fmla="*/ 2872740 h 4168140"/>
                <a:gd name="connsiteX41" fmla="*/ 3619500 w 11737340"/>
                <a:gd name="connsiteY41" fmla="*/ 2979420 h 4168140"/>
                <a:gd name="connsiteX42" fmla="*/ 3619500 w 11737340"/>
                <a:gd name="connsiteY42" fmla="*/ 2979420 h 4168140"/>
                <a:gd name="connsiteX43" fmla="*/ 3649980 w 11737340"/>
                <a:gd name="connsiteY43" fmla="*/ 3048000 h 4168140"/>
                <a:gd name="connsiteX44" fmla="*/ 3703320 w 11737340"/>
                <a:gd name="connsiteY44" fmla="*/ 3086100 h 4168140"/>
                <a:gd name="connsiteX45" fmla="*/ 3764280 w 11737340"/>
                <a:gd name="connsiteY45" fmla="*/ 3063240 h 4168140"/>
                <a:gd name="connsiteX46" fmla="*/ 3848100 w 11737340"/>
                <a:gd name="connsiteY46" fmla="*/ 3025140 h 4168140"/>
                <a:gd name="connsiteX47" fmla="*/ 3916680 w 11737340"/>
                <a:gd name="connsiteY47" fmla="*/ 3032760 h 4168140"/>
                <a:gd name="connsiteX48" fmla="*/ 4030980 w 11737340"/>
                <a:gd name="connsiteY48" fmla="*/ 3063240 h 4168140"/>
                <a:gd name="connsiteX49" fmla="*/ 4137660 w 11737340"/>
                <a:gd name="connsiteY49" fmla="*/ 3101340 h 4168140"/>
                <a:gd name="connsiteX50" fmla="*/ 4259580 w 11737340"/>
                <a:gd name="connsiteY50" fmla="*/ 3147060 h 4168140"/>
                <a:gd name="connsiteX51" fmla="*/ 4381500 w 11737340"/>
                <a:gd name="connsiteY51" fmla="*/ 3192780 h 4168140"/>
                <a:gd name="connsiteX52" fmla="*/ 4526280 w 11737340"/>
                <a:gd name="connsiteY52" fmla="*/ 3276600 h 4168140"/>
                <a:gd name="connsiteX53" fmla="*/ 4587240 w 11737340"/>
                <a:gd name="connsiteY53" fmla="*/ 3299460 h 4168140"/>
                <a:gd name="connsiteX54" fmla="*/ 4610100 w 11737340"/>
                <a:gd name="connsiteY54" fmla="*/ 3352800 h 4168140"/>
                <a:gd name="connsiteX55" fmla="*/ 4648200 w 11737340"/>
                <a:gd name="connsiteY55" fmla="*/ 3436620 h 4168140"/>
                <a:gd name="connsiteX56" fmla="*/ 4671060 w 11737340"/>
                <a:gd name="connsiteY56" fmla="*/ 3520440 h 4168140"/>
                <a:gd name="connsiteX57" fmla="*/ 4678680 w 11737340"/>
                <a:gd name="connsiteY57" fmla="*/ 3589020 h 4168140"/>
                <a:gd name="connsiteX58" fmla="*/ 4686300 w 11737340"/>
                <a:gd name="connsiteY58" fmla="*/ 3649980 h 4168140"/>
                <a:gd name="connsiteX59" fmla="*/ 4724400 w 11737340"/>
                <a:gd name="connsiteY59" fmla="*/ 3680460 h 4168140"/>
                <a:gd name="connsiteX60" fmla="*/ 4785360 w 11737340"/>
                <a:gd name="connsiteY60" fmla="*/ 3672840 h 4168140"/>
                <a:gd name="connsiteX61" fmla="*/ 4869180 w 11737340"/>
                <a:gd name="connsiteY61" fmla="*/ 3703320 h 4168140"/>
                <a:gd name="connsiteX62" fmla="*/ 4914900 w 11737340"/>
                <a:gd name="connsiteY62" fmla="*/ 3756660 h 4168140"/>
                <a:gd name="connsiteX63" fmla="*/ 5105400 w 11737340"/>
                <a:gd name="connsiteY63" fmla="*/ 3832860 h 4168140"/>
                <a:gd name="connsiteX64" fmla="*/ 5173980 w 11737340"/>
                <a:gd name="connsiteY64" fmla="*/ 3886200 h 4168140"/>
                <a:gd name="connsiteX65" fmla="*/ 5242560 w 11737340"/>
                <a:gd name="connsiteY65" fmla="*/ 3924300 h 4168140"/>
                <a:gd name="connsiteX66" fmla="*/ 5364480 w 11737340"/>
                <a:gd name="connsiteY66" fmla="*/ 3962400 h 4168140"/>
                <a:gd name="connsiteX67" fmla="*/ 5516880 w 11737340"/>
                <a:gd name="connsiteY67" fmla="*/ 4046220 h 4168140"/>
                <a:gd name="connsiteX68" fmla="*/ 5585460 w 11737340"/>
                <a:gd name="connsiteY68" fmla="*/ 4099560 h 4168140"/>
                <a:gd name="connsiteX69" fmla="*/ 5661660 w 11737340"/>
                <a:gd name="connsiteY69" fmla="*/ 4122420 h 4168140"/>
                <a:gd name="connsiteX70" fmla="*/ 5745480 w 11737340"/>
                <a:gd name="connsiteY70" fmla="*/ 4130040 h 4168140"/>
                <a:gd name="connsiteX71" fmla="*/ 5836920 w 11737340"/>
                <a:gd name="connsiteY71" fmla="*/ 4130040 h 4168140"/>
                <a:gd name="connsiteX72" fmla="*/ 5951220 w 11737340"/>
                <a:gd name="connsiteY72" fmla="*/ 4145280 h 4168140"/>
                <a:gd name="connsiteX73" fmla="*/ 6035040 w 11737340"/>
                <a:gd name="connsiteY73" fmla="*/ 4168140 h 4168140"/>
                <a:gd name="connsiteX74" fmla="*/ 6149340 w 11737340"/>
                <a:gd name="connsiteY74" fmla="*/ 4137660 h 4168140"/>
                <a:gd name="connsiteX75" fmla="*/ 6286500 w 11737340"/>
                <a:gd name="connsiteY75" fmla="*/ 4114800 h 4168140"/>
                <a:gd name="connsiteX76" fmla="*/ 6393180 w 11737340"/>
                <a:gd name="connsiteY76" fmla="*/ 4053840 h 4168140"/>
                <a:gd name="connsiteX77" fmla="*/ 6484620 w 11737340"/>
                <a:gd name="connsiteY77" fmla="*/ 4038600 h 4168140"/>
                <a:gd name="connsiteX78" fmla="*/ 6583680 w 11737340"/>
                <a:gd name="connsiteY78" fmla="*/ 3970020 h 4168140"/>
                <a:gd name="connsiteX79" fmla="*/ 6697980 w 11737340"/>
                <a:gd name="connsiteY79" fmla="*/ 3886200 h 4168140"/>
                <a:gd name="connsiteX80" fmla="*/ 6728460 w 11737340"/>
                <a:gd name="connsiteY80" fmla="*/ 3817620 h 4168140"/>
                <a:gd name="connsiteX81" fmla="*/ 6842760 w 11737340"/>
                <a:gd name="connsiteY81" fmla="*/ 3733800 h 4168140"/>
                <a:gd name="connsiteX82" fmla="*/ 6972300 w 11737340"/>
                <a:gd name="connsiteY82" fmla="*/ 3642360 h 4168140"/>
                <a:gd name="connsiteX83" fmla="*/ 7078980 w 11737340"/>
                <a:gd name="connsiteY83" fmla="*/ 3528060 h 4168140"/>
                <a:gd name="connsiteX84" fmla="*/ 7139940 w 11737340"/>
                <a:gd name="connsiteY84" fmla="*/ 3444240 h 4168140"/>
                <a:gd name="connsiteX85" fmla="*/ 7269480 w 11737340"/>
                <a:gd name="connsiteY85" fmla="*/ 3284220 h 4168140"/>
                <a:gd name="connsiteX86" fmla="*/ 7330440 w 11737340"/>
                <a:gd name="connsiteY86" fmla="*/ 3185160 h 4168140"/>
                <a:gd name="connsiteX87" fmla="*/ 7376160 w 11737340"/>
                <a:gd name="connsiteY87" fmla="*/ 3116580 h 4168140"/>
                <a:gd name="connsiteX88" fmla="*/ 7444740 w 11737340"/>
                <a:gd name="connsiteY88" fmla="*/ 3093720 h 4168140"/>
                <a:gd name="connsiteX89" fmla="*/ 7513320 w 11737340"/>
                <a:gd name="connsiteY89" fmla="*/ 3101340 h 4168140"/>
                <a:gd name="connsiteX90" fmla="*/ 7574280 w 11737340"/>
                <a:gd name="connsiteY90" fmla="*/ 3078480 h 4168140"/>
                <a:gd name="connsiteX91" fmla="*/ 7726680 w 11737340"/>
                <a:gd name="connsiteY91" fmla="*/ 3108960 h 4168140"/>
                <a:gd name="connsiteX92" fmla="*/ 7833360 w 11737340"/>
                <a:gd name="connsiteY92" fmla="*/ 3162300 h 4168140"/>
                <a:gd name="connsiteX93" fmla="*/ 7962900 w 11737340"/>
                <a:gd name="connsiteY93" fmla="*/ 3192780 h 4168140"/>
                <a:gd name="connsiteX94" fmla="*/ 8161020 w 11737340"/>
                <a:gd name="connsiteY94" fmla="*/ 3268980 h 4168140"/>
                <a:gd name="connsiteX95" fmla="*/ 8290560 w 11737340"/>
                <a:gd name="connsiteY95" fmla="*/ 3337560 h 4168140"/>
                <a:gd name="connsiteX96" fmla="*/ 8382000 w 11737340"/>
                <a:gd name="connsiteY96" fmla="*/ 3360420 h 4168140"/>
                <a:gd name="connsiteX97" fmla="*/ 8458200 w 11737340"/>
                <a:gd name="connsiteY97" fmla="*/ 3398520 h 4168140"/>
                <a:gd name="connsiteX98" fmla="*/ 8595360 w 11737340"/>
                <a:gd name="connsiteY98" fmla="*/ 3512820 h 4168140"/>
                <a:gd name="connsiteX99" fmla="*/ 8641080 w 11737340"/>
                <a:gd name="connsiteY99" fmla="*/ 3566160 h 4168140"/>
                <a:gd name="connsiteX100" fmla="*/ 8702040 w 11737340"/>
                <a:gd name="connsiteY100" fmla="*/ 3604260 h 4168140"/>
                <a:gd name="connsiteX101" fmla="*/ 8763000 w 11737340"/>
                <a:gd name="connsiteY101" fmla="*/ 3634740 h 4168140"/>
                <a:gd name="connsiteX102" fmla="*/ 8846820 w 11737340"/>
                <a:gd name="connsiteY102" fmla="*/ 3632200 h 4168140"/>
                <a:gd name="connsiteX103" fmla="*/ 8968740 w 11737340"/>
                <a:gd name="connsiteY103" fmla="*/ 3634740 h 4168140"/>
                <a:gd name="connsiteX104" fmla="*/ 9060180 w 11737340"/>
                <a:gd name="connsiteY104" fmla="*/ 3642360 h 4168140"/>
                <a:gd name="connsiteX105" fmla="*/ 9151620 w 11737340"/>
                <a:gd name="connsiteY105" fmla="*/ 3657600 h 4168140"/>
                <a:gd name="connsiteX106" fmla="*/ 9227820 w 11737340"/>
                <a:gd name="connsiteY106" fmla="*/ 3642360 h 4168140"/>
                <a:gd name="connsiteX107" fmla="*/ 9311640 w 11737340"/>
                <a:gd name="connsiteY107" fmla="*/ 3611880 h 4168140"/>
                <a:gd name="connsiteX108" fmla="*/ 9433560 w 11737340"/>
                <a:gd name="connsiteY108" fmla="*/ 3589020 h 4168140"/>
                <a:gd name="connsiteX109" fmla="*/ 9509760 w 11737340"/>
                <a:gd name="connsiteY109" fmla="*/ 3528060 h 4168140"/>
                <a:gd name="connsiteX110" fmla="*/ 9646920 w 11737340"/>
                <a:gd name="connsiteY110" fmla="*/ 3489960 h 4168140"/>
                <a:gd name="connsiteX111" fmla="*/ 9784080 w 11737340"/>
                <a:gd name="connsiteY111" fmla="*/ 3444240 h 4168140"/>
                <a:gd name="connsiteX112" fmla="*/ 9860280 w 11737340"/>
                <a:gd name="connsiteY112" fmla="*/ 3383280 h 4168140"/>
                <a:gd name="connsiteX113" fmla="*/ 9921240 w 11737340"/>
                <a:gd name="connsiteY113" fmla="*/ 3314700 h 4168140"/>
                <a:gd name="connsiteX114" fmla="*/ 9997440 w 11737340"/>
                <a:gd name="connsiteY114" fmla="*/ 3208020 h 4168140"/>
                <a:gd name="connsiteX115" fmla="*/ 10043160 w 11737340"/>
                <a:gd name="connsiteY115" fmla="*/ 3101340 h 4168140"/>
                <a:gd name="connsiteX116" fmla="*/ 10104120 w 11737340"/>
                <a:gd name="connsiteY116" fmla="*/ 3017520 h 4168140"/>
                <a:gd name="connsiteX117" fmla="*/ 10157460 w 11737340"/>
                <a:gd name="connsiteY117" fmla="*/ 2933700 h 4168140"/>
                <a:gd name="connsiteX118" fmla="*/ 10218420 w 11737340"/>
                <a:gd name="connsiteY118" fmla="*/ 2849880 h 4168140"/>
                <a:gd name="connsiteX119" fmla="*/ 10294620 w 11737340"/>
                <a:gd name="connsiteY119" fmla="*/ 2735580 h 4168140"/>
                <a:gd name="connsiteX120" fmla="*/ 10347960 w 11737340"/>
                <a:gd name="connsiteY120" fmla="*/ 2621280 h 4168140"/>
                <a:gd name="connsiteX121" fmla="*/ 10431780 w 11737340"/>
                <a:gd name="connsiteY121" fmla="*/ 2499360 h 4168140"/>
                <a:gd name="connsiteX122" fmla="*/ 10500360 w 11737340"/>
                <a:gd name="connsiteY122" fmla="*/ 2354580 h 4168140"/>
                <a:gd name="connsiteX123" fmla="*/ 10553700 w 11737340"/>
                <a:gd name="connsiteY123" fmla="*/ 2263140 h 4168140"/>
                <a:gd name="connsiteX124" fmla="*/ 10584180 w 11737340"/>
                <a:gd name="connsiteY124" fmla="*/ 2194560 h 4168140"/>
                <a:gd name="connsiteX125" fmla="*/ 10624820 w 11737340"/>
                <a:gd name="connsiteY125" fmla="*/ 2125980 h 4168140"/>
                <a:gd name="connsiteX126" fmla="*/ 10675620 w 11737340"/>
                <a:gd name="connsiteY126" fmla="*/ 2049780 h 4168140"/>
                <a:gd name="connsiteX127" fmla="*/ 10690860 w 11737340"/>
                <a:gd name="connsiteY127" fmla="*/ 1988820 h 4168140"/>
                <a:gd name="connsiteX128" fmla="*/ 10713720 w 11737340"/>
                <a:gd name="connsiteY128" fmla="*/ 1927860 h 4168140"/>
                <a:gd name="connsiteX129" fmla="*/ 10767060 w 11737340"/>
                <a:gd name="connsiteY129" fmla="*/ 1859280 h 4168140"/>
                <a:gd name="connsiteX130" fmla="*/ 10873740 w 11737340"/>
                <a:gd name="connsiteY130" fmla="*/ 1828800 h 4168140"/>
                <a:gd name="connsiteX131" fmla="*/ 11079480 w 11737340"/>
                <a:gd name="connsiteY131" fmla="*/ 1767840 h 4168140"/>
                <a:gd name="connsiteX132" fmla="*/ 11247120 w 11737340"/>
                <a:gd name="connsiteY132" fmla="*/ 1684020 h 4168140"/>
                <a:gd name="connsiteX133" fmla="*/ 11407140 w 11737340"/>
                <a:gd name="connsiteY133" fmla="*/ 1628140 h 4168140"/>
                <a:gd name="connsiteX134" fmla="*/ 11490960 w 11737340"/>
                <a:gd name="connsiteY134" fmla="*/ 1577340 h 4168140"/>
                <a:gd name="connsiteX135" fmla="*/ 11635740 w 11737340"/>
                <a:gd name="connsiteY135" fmla="*/ 1508760 h 4168140"/>
                <a:gd name="connsiteX136" fmla="*/ 11737340 w 11737340"/>
                <a:gd name="connsiteY136" fmla="*/ 1442720 h 4168140"/>
                <a:gd name="connsiteX137" fmla="*/ 11620500 w 11737340"/>
                <a:gd name="connsiteY137" fmla="*/ 1417320 h 4168140"/>
                <a:gd name="connsiteX138" fmla="*/ 11567160 w 11737340"/>
                <a:gd name="connsiteY138" fmla="*/ 1379220 h 4168140"/>
                <a:gd name="connsiteX139" fmla="*/ 11498580 w 11737340"/>
                <a:gd name="connsiteY139" fmla="*/ 1318260 h 4168140"/>
                <a:gd name="connsiteX140" fmla="*/ 11468100 w 11737340"/>
                <a:gd name="connsiteY140" fmla="*/ 1280160 h 4168140"/>
                <a:gd name="connsiteX141" fmla="*/ 11442700 w 11737340"/>
                <a:gd name="connsiteY141" fmla="*/ 1231900 h 4168140"/>
                <a:gd name="connsiteX142" fmla="*/ 11384280 w 11737340"/>
                <a:gd name="connsiteY142" fmla="*/ 1310640 h 4168140"/>
                <a:gd name="connsiteX143" fmla="*/ 11353800 w 11737340"/>
                <a:gd name="connsiteY143" fmla="*/ 1356360 h 4168140"/>
                <a:gd name="connsiteX144" fmla="*/ 11224260 w 11737340"/>
                <a:gd name="connsiteY144" fmla="*/ 1417320 h 4168140"/>
                <a:gd name="connsiteX145" fmla="*/ 11109960 w 11737340"/>
                <a:gd name="connsiteY145" fmla="*/ 1463040 h 4168140"/>
                <a:gd name="connsiteX146" fmla="*/ 10911840 w 11737340"/>
                <a:gd name="connsiteY146" fmla="*/ 1524000 h 4168140"/>
                <a:gd name="connsiteX147" fmla="*/ 10774680 w 11737340"/>
                <a:gd name="connsiteY147" fmla="*/ 1546860 h 4168140"/>
                <a:gd name="connsiteX148" fmla="*/ 10675620 w 11737340"/>
                <a:gd name="connsiteY148" fmla="*/ 1615440 h 4168140"/>
                <a:gd name="connsiteX149" fmla="*/ 10568940 w 11737340"/>
                <a:gd name="connsiteY149" fmla="*/ 1676400 h 4168140"/>
                <a:gd name="connsiteX150" fmla="*/ 10485120 w 11737340"/>
                <a:gd name="connsiteY150" fmla="*/ 1760220 h 4168140"/>
                <a:gd name="connsiteX151" fmla="*/ 10454640 w 11737340"/>
                <a:gd name="connsiteY151" fmla="*/ 1836420 h 4168140"/>
                <a:gd name="connsiteX152" fmla="*/ 10416540 w 11737340"/>
                <a:gd name="connsiteY152" fmla="*/ 1927860 h 4168140"/>
                <a:gd name="connsiteX153" fmla="*/ 10401300 w 11737340"/>
                <a:gd name="connsiteY153" fmla="*/ 2004060 h 4168140"/>
                <a:gd name="connsiteX154" fmla="*/ 10363200 w 11737340"/>
                <a:gd name="connsiteY154" fmla="*/ 2095500 h 4168140"/>
                <a:gd name="connsiteX155" fmla="*/ 10317480 w 11737340"/>
                <a:gd name="connsiteY155" fmla="*/ 2225040 h 4168140"/>
                <a:gd name="connsiteX156" fmla="*/ 10287000 w 11737340"/>
                <a:gd name="connsiteY156" fmla="*/ 2346960 h 4168140"/>
                <a:gd name="connsiteX157" fmla="*/ 10218420 w 11737340"/>
                <a:gd name="connsiteY157" fmla="*/ 2499360 h 4168140"/>
                <a:gd name="connsiteX158" fmla="*/ 10134600 w 11737340"/>
                <a:gd name="connsiteY158" fmla="*/ 2621280 h 4168140"/>
                <a:gd name="connsiteX159" fmla="*/ 10043160 w 11737340"/>
                <a:gd name="connsiteY159" fmla="*/ 2735580 h 4168140"/>
                <a:gd name="connsiteX160" fmla="*/ 9974580 w 11737340"/>
                <a:gd name="connsiteY160" fmla="*/ 2857500 h 4168140"/>
                <a:gd name="connsiteX161" fmla="*/ 9906000 w 11737340"/>
                <a:gd name="connsiteY161" fmla="*/ 2941320 h 4168140"/>
                <a:gd name="connsiteX162" fmla="*/ 9860280 w 11737340"/>
                <a:gd name="connsiteY162" fmla="*/ 3032760 h 4168140"/>
                <a:gd name="connsiteX163" fmla="*/ 9806940 w 11737340"/>
                <a:gd name="connsiteY163" fmla="*/ 3116580 h 4168140"/>
                <a:gd name="connsiteX164" fmla="*/ 9715500 w 11737340"/>
                <a:gd name="connsiteY164" fmla="*/ 3208020 h 4168140"/>
                <a:gd name="connsiteX165" fmla="*/ 9616440 w 11737340"/>
                <a:gd name="connsiteY165" fmla="*/ 3261360 h 4168140"/>
                <a:gd name="connsiteX166" fmla="*/ 9532620 w 11737340"/>
                <a:gd name="connsiteY166" fmla="*/ 3329940 h 4168140"/>
                <a:gd name="connsiteX167" fmla="*/ 9471660 w 11737340"/>
                <a:gd name="connsiteY167" fmla="*/ 3375660 h 4168140"/>
                <a:gd name="connsiteX168" fmla="*/ 9410700 w 11737340"/>
                <a:gd name="connsiteY168" fmla="*/ 3429000 h 4168140"/>
                <a:gd name="connsiteX169" fmla="*/ 9288780 w 11737340"/>
                <a:gd name="connsiteY169" fmla="*/ 3436620 h 4168140"/>
                <a:gd name="connsiteX170" fmla="*/ 9166860 w 11737340"/>
                <a:gd name="connsiteY170" fmla="*/ 3444240 h 4168140"/>
                <a:gd name="connsiteX171" fmla="*/ 9029700 w 11737340"/>
                <a:gd name="connsiteY171" fmla="*/ 3413760 h 4168140"/>
                <a:gd name="connsiteX172" fmla="*/ 8823960 w 11737340"/>
                <a:gd name="connsiteY172" fmla="*/ 3360420 h 4168140"/>
                <a:gd name="connsiteX173" fmla="*/ 8679180 w 11737340"/>
                <a:gd name="connsiteY173" fmla="*/ 3329940 h 4168140"/>
                <a:gd name="connsiteX174" fmla="*/ 8572500 w 11737340"/>
                <a:gd name="connsiteY174" fmla="*/ 3276600 h 4168140"/>
                <a:gd name="connsiteX175" fmla="*/ 8465820 w 11737340"/>
                <a:gd name="connsiteY175" fmla="*/ 3215640 h 4168140"/>
                <a:gd name="connsiteX176" fmla="*/ 8321040 w 11737340"/>
                <a:gd name="connsiteY176" fmla="*/ 3177540 h 4168140"/>
                <a:gd name="connsiteX177" fmla="*/ 8199120 w 11737340"/>
                <a:gd name="connsiteY177" fmla="*/ 3131820 h 4168140"/>
                <a:gd name="connsiteX178" fmla="*/ 8069580 w 11737340"/>
                <a:gd name="connsiteY178" fmla="*/ 3078480 h 4168140"/>
                <a:gd name="connsiteX179" fmla="*/ 7917180 w 11737340"/>
                <a:gd name="connsiteY179" fmla="*/ 2994660 h 4168140"/>
                <a:gd name="connsiteX180" fmla="*/ 7787640 w 11737340"/>
                <a:gd name="connsiteY180" fmla="*/ 2971800 h 4168140"/>
                <a:gd name="connsiteX181" fmla="*/ 7719060 w 11737340"/>
                <a:gd name="connsiteY181" fmla="*/ 2933700 h 4168140"/>
                <a:gd name="connsiteX182" fmla="*/ 7612380 w 11737340"/>
                <a:gd name="connsiteY182" fmla="*/ 2903220 h 4168140"/>
                <a:gd name="connsiteX183" fmla="*/ 7566660 w 11737340"/>
                <a:gd name="connsiteY183" fmla="*/ 2887980 h 4168140"/>
                <a:gd name="connsiteX184" fmla="*/ 7551420 w 11737340"/>
                <a:gd name="connsiteY184" fmla="*/ 2849880 h 4168140"/>
                <a:gd name="connsiteX185" fmla="*/ 7533640 w 11737340"/>
                <a:gd name="connsiteY185" fmla="*/ 2788920 h 4168140"/>
                <a:gd name="connsiteX186" fmla="*/ 7475220 w 11737340"/>
                <a:gd name="connsiteY186" fmla="*/ 2857500 h 4168140"/>
                <a:gd name="connsiteX187" fmla="*/ 7414260 w 11737340"/>
                <a:gd name="connsiteY187" fmla="*/ 2887980 h 4168140"/>
                <a:gd name="connsiteX188" fmla="*/ 7345680 w 11737340"/>
                <a:gd name="connsiteY188" fmla="*/ 2971800 h 4168140"/>
                <a:gd name="connsiteX189" fmla="*/ 7315200 w 11737340"/>
                <a:gd name="connsiteY189" fmla="*/ 2994660 h 4168140"/>
                <a:gd name="connsiteX190" fmla="*/ 7261860 w 11737340"/>
                <a:gd name="connsiteY190" fmla="*/ 3009900 h 4168140"/>
                <a:gd name="connsiteX191" fmla="*/ 7193280 w 11737340"/>
                <a:gd name="connsiteY191" fmla="*/ 3025140 h 4168140"/>
                <a:gd name="connsiteX192" fmla="*/ 7155180 w 11737340"/>
                <a:gd name="connsiteY192" fmla="*/ 3078480 h 4168140"/>
                <a:gd name="connsiteX193" fmla="*/ 7109460 w 11737340"/>
                <a:gd name="connsiteY193" fmla="*/ 3154680 h 4168140"/>
                <a:gd name="connsiteX194" fmla="*/ 7048500 w 11737340"/>
                <a:gd name="connsiteY194" fmla="*/ 3246120 h 4168140"/>
                <a:gd name="connsiteX195" fmla="*/ 6995160 w 11737340"/>
                <a:gd name="connsiteY195" fmla="*/ 3307080 h 4168140"/>
                <a:gd name="connsiteX196" fmla="*/ 6972300 w 11737340"/>
                <a:gd name="connsiteY196" fmla="*/ 3352800 h 4168140"/>
                <a:gd name="connsiteX197" fmla="*/ 6949440 w 11737340"/>
                <a:gd name="connsiteY197" fmla="*/ 3413760 h 4168140"/>
                <a:gd name="connsiteX198" fmla="*/ 6949440 w 11737340"/>
                <a:gd name="connsiteY198" fmla="*/ 3413760 h 4168140"/>
                <a:gd name="connsiteX199" fmla="*/ 6911340 w 11737340"/>
                <a:gd name="connsiteY199" fmla="*/ 3474720 h 4168140"/>
                <a:gd name="connsiteX200" fmla="*/ 6888480 w 11737340"/>
                <a:gd name="connsiteY200" fmla="*/ 3505200 h 4168140"/>
                <a:gd name="connsiteX201" fmla="*/ 6819900 w 11737340"/>
                <a:gd name="connsiteY201" fmla="*/ 3566160 h 4168140"/>
                <a:gd name="connsiteX202" fmla="*/ 6743700 w 11737340"/>
                <a:gd name="connsiteY202" fmla="*/ 3581400 h 4168140"/>
                <a:gd name="connsiteX203" fmla="*/ 6675120 w 11737340"/>
                <a:gd name="connsiteY203" fmla="*/ 3657600 h 4168140"/>
                <a:gd name="connsiteX204" fmla="*/ 6629400 w 11737340"/>
                <a:gd name="connsiteY204" fmla="*/ 3718560 h 4168140"/>
                <a:gd name="connsiteX205" fmla="*/ 6576060 w 11737340"/>
                <a:gd name="connsiteY205" fmla="*/ 3779520 h 4168140"/>
                <a:gd name="connsiteX206" fmla="*/ 6484620 w 11737340"/>
                <a:gd name="connsiteY206" fmla="*/ 3817620 h 4168140"/>
                <a:gd name="connsiteX207" fmla="*/ 6400800 w 11737340"/>
                <a:gd name="connsiteY207" fmla="*/ 3832860 h 4168140"/>
                <a:gd name="connsiteX208" fmla="*/ 6263640 w 11737340"/>
                <a:gd name="connsiteY208" fmla="*/ 3870960 h 4168140"/>
                <a:gd name="connsiteX209" fmla="*/ 6126480 w 11737340"/>
                <a:gd name="connsiteY209" fmla="*/ 3901440 h 4168140"/>
                <a:gd name="connsiteX210" fmla="*/ 6027420 w 11737340"/>
                <a:gd name="connsiteY210" fmla="*/ 3916680 h 4168140"/>
                <a:gd name="connsiteX211" fmla="*/ 5890260 w 11737340"/>
                <a:gd name="connsiteY211" fmla="*/ 3878580 h 4168140"/>
                <a:gd name="connsiteX212" fmla="*/ 5821680 w 11737340"/>
                <a:gd name="connsiteY212" fmla="*/ 3863340 h 4168140"/>
                <a:gd name="connsiteX213" fmla="*/ 5737860 w 11737340"/>
                <a:gd name="connsiteY213" fmla="*/ 3825240 h 4168140"/>
                <a:gd name="connsiteX214" fmla="*/ 5638800 w 11737340"/>
                <a:gd name="connsiteY214" fmla="*/ 3794760 h 4168140"/>
                <a:gd name="connsiteX215" fmla="*/ 5524500 w 11737340"/>
                <a:gd name="connsiteY215" fmla="*/ 3756660 h 4168140"/>
                <a:gd name="connsiteX216" fmla="*/ 5448300 w 11737340"/>
                <a:gd name="connsiteY216" fmla="*/ 3718560 h 4168140"/>
                <a:gd name="connsiteX217" fmla="*/ 5349240 w 11737340"/>
                <a:gd name="connsiteY217" fmla="*/ 3657600 h 4168140"/>
                <a:gd name="connsiteX218" fmla="*/ 5295900 w 11737340"/>
                <a:gd name="connsiteY218" fmla="*/ 3619500 h 4168140"/>
                <a:gd name="connsiteX219" fmla="*/ 5234940 w 11737340"/>
                <a:gd name="connsiteY219" fmla="*/ 3596640 h 4168140"/>
                <a:gd name="connsiteX220" fmla="*/ 5135880 w 11737340"/>
                <a:gd name="connsiteY220" fmla="*/ 3550920 h 4168140"/>
                <a:gd name="connsiteX221" fmla="*/ 5059680 w 11737340"/>
                <a:gd name="connsiteY221" fmla="*/ 3505200 h 4168140"/>
                <a:gd name="connsiteX222" fmla="*/ 5029200 w 11737340"/>
                <a:gd name="connsiteY222" fmla="*/ 3482340 h 4168140"/>
                <a:gd name="connsiteX223" fmla="*/ 4960620 w 11737340"/>
                <a:gd name="connsiteY223" fmla="*/ 3413760 h 4168140"/>
                <a:gd name="connsiteX224" fmla="*/ 4876800 w 11737340"/>
                <a:gd name="connsiteY224" fmla="*/ 3299460 h 4168140"/>
                <a:gd name="connsiteX225" fmla="*/ 4808220 w 11737340"/>
                <a:gd name="connsiteY225" fmla="*/ 3200400 h 4168140"/>
                <a:gd name="connsiteX226" fmla="*/ 4777740 w 11737340"/>
                <a:gd name="connsiteY226" fmla="*/ 3147060 h 4168140"/>
                <a:gd name="connsiteX227" fmla="*/ 4724400 w 11737340"/>
                <a:gd name="connsiteY227" fmla="*/ 3108960 h 4168140"/>
                <a:gd name="connsiteX228" fmla="*/ 4648200 w 11737340"/>
                <a:gd name="connsiteY228" fmla="*/ 3063240 h 4168140"/>
                <a:gd name="connsiteX229" fmla="*/ 4533900 w 11737340"/>
                <a:gd name="connsiteY229" fmla="*/ 2979420 h 4168140"/>
                <a:gd name="connsiteX230" fmla="*/ 4427220 w 11737340"/>
                <a:gd name="connsiteY230" fmla="*/ 2941320 h 4168140"/>
                <a:gd name="connsiteX231" fmla="*/ 4366260 w 11737340"/>
                <a:gd name="connsiteY231" fmla="*/ 2903220 h 4168140"/>
                <a:gd name="connsiteX232" fmla="*/ 4244340 w 11737340"/>
                <a:gd name="connsiteY232" fmla="*/ 2842260 h 4168140"/>
                <a:gd name="connsiteX233" fmla="*/ 4145280 w 11737340"/>
                <a:gd name="connsiteY233" fmla="*/ 2811780 h 4168140"/>
                <a:gd name="connsiteX234" fmla="*/ 4038600 w 11737340"/>
                <a:gd name="connsiteY234" fmla="*/ 2804160 h 4168140"/>
                <a:gd name="connsiteX235" fmla="*/ 3954780 w 11737340"/>
                <a:gd name="connsiteY235" fmla="*/ 2819400 h 4168140"/>
                <a:gd name="connsiteX236" fmla="*/ 3863340 w 11737340"/>
                <a:gd name="connsiteY236" fmla="*/ 2804160 h 4168140"/>
                <a:gd name="connsiteX237" fmla="*/ 3741420 w 11737340"/>
                <a:gd name="connsiteY237" fmla="*/ 2781300 h 4168140"/>
                <a:gd name="connsiteX238" fmla="*/ 3649980 w 11737340"/>
                <a:gd name="connsiteY238" fmla="*/ 2743200 h 4168140"/>
                <a:gd name="connsiteX239" fmla="*/ 3573780 w 11737340"/>
                <a:gd name="connsiteY239" fmla="*/ 2674620 h 4168140"/>
                <a:gd name="connsiteX240" fmla="*/ 3482340 w 11737340"/>
                <a:gd name="connsiteY240" fmla="*/ 2621280 h 4168140"/>
                <a:gd name="connsiteX241" fmla="*/ 3436620 w 11737340"/>
                <a:gd name="connsiteY241" fmla="*/ 2552700 h 4168140"/>
                <a:gd name="connsiteX242" fmla="*/ 3329940 w 11737340"/>
                <a:gd name="connsiteY242" fmla="*/ 2423160 h 4168140"/>
                <a:gd name="connsiteX243" fmla="*/ 3261360 w 11737340"/>
                <a:gd name="connsiteY243" fmla="*/ 2324100 h 4168140"/>
                <a:gd name="connsiteX244" fmla="*/ 3131820 w 11737340"/>
                <a:gd name="connsiteY244" fmla="*/ 2209800 h 4168140"/>
                <a:gd name="connsiteX245" fmla="*/ 3040380 w 11737340"/>
                <a:gd name="connsiteY245" fmla="*/ 2141220 h 4168140"/>
                <a:gd name="connsiteX246" fmla="*/ 2910840 w 11737340"/>
                <a:gd name="connsiteY246" fmla="*/ 2034540 h 4168140"/>
                <a:gd name="connsiteX247" fmla="*/ 2849880 w 11737340"/>
                <a:gd name="connsiteY247" fmla="*/ 1958340 h 4168140"/>
                <a:gd name="connsiteX248" fmla="*/ 2743200 w 11737340"/>
                <a:gd name="connsiteY248" fmla="*/ 1889760 h 4168140"/>
                <a:gd name="connsiteX249" fmla="*/ 2659380 w 11737340"/>
                <a:gd name="connsiteY249" fmla="*/ 1844040 h 4168140"/>
                <a:gd name="connsiteX250" fmla="*/ 2575560 w 11737340"/>
                <a:gd name="connsiteY250" fmla="*/ 1744980 h 4168140"/>
                <a:gd name="connsiteX251" fmla="*/ 2468880 w 11737340"/>
                <a:gd name="connsiteY251" fmla="*/ 1645920 h 4168140"/>
                <a:gd name="connsiteX252" fmla="*/ 2400300 w 11737340"/>
                <a:gd name="connsiteY252" fmla="*/ 1607820 h 4168140"/>
                <a:gd name="connsiteX253" fmla="*/ 2263140 w 11737340"/>
                <a:gd name="connsiteY253" fmla="*/ 1501140 h 4168140"/>
                <a:gd name="connsiteX254" fmla="*/ 2171700 w 11737340"/>
                <a:gd name="connsiteY254" fmla="*/ 1432560 h 4168140"/>
                <a:gd name="connsiteX255" fmla="*/ 2087880 w 11737340"/>
                <a:gd name="connsiteY255" fmla="*/ 1363980 h 4168140"/>
                <a:gd name="connsiteX256" fmla="*/ 1950720 w 11737340"/>
                <a:gd name="connsiteY256" fmla="*/ 1272540 h 4168140"/>
                <a:gd name="connsiteX257" fmla="*/ 1805940 w 11737340"/>
                <a:gd name="connsiteY257" fmla="*/ 1135380 h 4168140"/>
                <a:gd name="connsiteX258" fmla="*/ 1729740 w 11737340"/>
                <a:gd name="connsiteY258" fmla="*/ 1089660 h 4168140"/>
                <a:gd name="connsiteX259" fmla="*/ 1668780 w 11737340"/>
                <a:gd name="connsiteY259" fmla="*/ 1043940 h 4168140"/>
                <a:gd name="connsiteX260" fmla="*/ 1592580 w 11737340"/>
                <a:gd name="connsiteY260" fmla="*/ 990600 h 4168140"/>
                <a:gd name="connsiteX261" fmla="*/ 1470660 w 11737340"/>
                <a:gd name="connsiteY261" fmla="*/ 891540 h 4168140"/>
                <a:gd name="connsiteX262" fmla="*/ 1386840 w 11737340"/>
                <a:gd name="connsiteY262" fmla="*/ 845820 h 4168140"/>
                <a:gd name="connsiteX263" fmla="*/ 1318260 w 11737340"/>
                <a:gd name="connsiteY263" fmla="*/ 784860 h 4168140"/>
                <a:gd name="connsiteX264" fmla="*/ 1264920 w 11737340"/>
                <a:gd name="connsiteY264" fmla="*/ 723900 h 4168140"/>
                <a:gd name="connsiteX265" fmla="*/ 1181100 w 11737340"/>
                <a:gd name="connsiteY265" fmla="*/ 647700 h 4168140"/>
                <a:gd name="connsiteX266" fmla="*/ 1089660 w 11737340"/>
                <a:gd name="connsiteY266" fmla="*/ 624840 h 4168140"/>
                <a:gd name="connsiteX267" fmla="*/ 1021080 w 11737340"/>
                <a:gd name="connsiteY267" fmla="*/ 586740 h 4168140"/>
                <a:gd name="connsiteX268" fmla="*/ 937260 w 11737340"/>
                <a:gd name="connsiteY268" fmla="*/ 548640 h 4168140"/>
                <a:gd name="connsiteX269" fmla="*/ 830580 w 11737340"/>
                <a:gd name="connsiteY269" fmla="*/ 510540 h 4168140"/>
                <a:gd name="connsiteX270" fmla="*/ 754380 w 11737340"/>
                <a:gd name="connsiteY270" fmla="*/ 457200 h 4168140"/>
                <a:gd name="connsiteX271" fmla="*/ 708660 w 11737340"/>
                <a:gd name="connsiteY271" fmla="*/ 419100 h 4168140"/>
                <a:gd name="connsiteX272" fmla="*/ 609600 w 11737340"/>
                <a:gd name="connsiteY272" fmla="*/ 396240 h 4168140"/>
                <a:gd name="connsiteX273" fmla="*/ 548640 w 11737340"/>
                <a:gd name="connsiteY273" fmla="*/ 320040 h 4168140"/>
                <a:gd name="connsiteX274" fmla="*/ 510540 w 11737340"/>
                <a:gd name="connsiteY274" fmla="*/ 251460 h 4168140"/>
                <a:gd name="connsiteX275" fmla="*/ 464820 w 11737340"/>
                <a:gd name="connsiteY275" fmla="*/ 190500 h 4168140"/>
                <a:gd name="connsiteX276" fmla="*/ 411480 w 11737340"/>
                <a:gd name="connsiteY276" fmla="*/ 137160 h 4168140"/>
                <a:gd name="connsiteX277" fmla="*/ 373380 w 11737340"/>
                <a:gd name="connsiteY277" fmla="*/ 45720 h 4168140"/>
                <a:gd name="connsiteX278" fmla="*/ 342900 w 11737340"/>
                <a:gd name="connsiteY278" fmla="*/ 0 h 4168140"/>
                <a:gd name="connsiteX279" fmla="*/ 327660 w 11737340"/>
                <a:gd name="connsiteY279" fmla="*/ 60960 h 4168140"/>
                <a:gd name="connsiteX280" fmla="*/ 289560 w 11737340"/>
                <a:gd name="connsiteY280" fmla="*/ 91440 h 4168140"/>
                <a:gd name="connsiteX281" fmla="*/ 236220 w 11737340"/>
                <a:gd name="connsiteY281" fmla="*/ 114300 h 4168140"/>
                <a:gd name="connsiteX282" fmla="*/ 198120 w 11737340"/>
                <a:gd name="connsiteY282" fmla="*/ 175260 h 4168140"/>
                <a:gd name="connsiteX283" fmla="*/ 175260 w 11737340"/>
                <a:gd name="connsiteY283" fmla="*/ 228600 h 4168140"/>
                <a:gd name="connsiteX284" fmla="*/ 114300 w 11737340"/>
                <a:gd name="connsiteY284" fmla="*/ 236220 h 4168140"/>
                <a:gd name="connsiteX285" fmla="*/ 45720 w 11737340"/>
                <a:gd name="connsiteY285" fmla="*/ 251460 h 4168140"/>
                <a:gd name="connsiteX286" fmla="*/ 0 w 11737340"/>
                <a:gd name="connsiteY286" fmla="*/ 281940 h 4168140"/>
                <a:gd name="connsiteX287" fmla="*/ 68580 w 11737340"/>
                <a:gd name="connsiteY287" fmla="*/ 320040 h 4168140"/>
                <a:gd name="connsiteX0" fmla="*/ 68580 w 11737340"/>
                <a:gd name="connsiteY0" fmla="*/ 320040 h 4168140"/>
                <a:gd name="connsiteX1" fmla="*/ 121920 w 11737340"/>
                <a:gd name="connsiteY1" fmla="*/ 381000 h 4168140"/>
                <a:gd name="connsiteX2" fmla="*/ 198120 w 11737340"/>
                <a:gd name="connsiteY2" fmla="*/ 419100 h 4168140"/>
                <a:gd name="connsiteX3" fmla="*/ 320040 w 11737340"/>
                <a:gd name="connsiteY3" fmla="*/ 510540 h 4168140"/>
                <a:gd name="connsiteX4" fmla="*/ 411480 w 11737340"/>
                <a:gd name="connsiteY4" fmla="*/ 563880 h 4168140"/>
                <a:gd name="connsiteX5" fmla="*/ 472440 w 11737340"/>
                <a:gd name="connsiteY5" fmla="*/ 632460 h 4168140"/>
                <a:gd name="connsiteX6" fmla="*/ 601980 w 11737340"/>
                <a:gd name="connsiteY6" fmla="*/ 708660 h 4168140"/>
                <a:gd name="connsiteX7" fmla="*/ 739140 w 11737340"/>
                <a:gd name="connsiteY7" fmla="*/ 784860 h 4168140"/>
                <a:gd name="connsiteX8" fmla="*/ 861060 w 11737340"/>
                <a:gd name="connsiteY8" fmla="*/ 868680 h 4168140"/>
                <a:gd name="connsiteX9" fmla="*/ 944880 w 11737340"/>
                <a:gd name="connsiteY9" fmla="*/ 952500 h 4168140"/>
                <a:gd name="connsiteX10" fmla="*/ 1021080 w 11737340"/>
                <a:gd name="connsiteY10" fmla="*/ 1005840 h 4168140"/>
                <a:gd name="connsiteX11" fmla="*/ 1097280 w 11737340"/>
                <a:gd name="connsiteY11" fmla="*/ 1043940 h 4168140"/>
                <a:gd name="connsiteX12" fmla="*/ 1181100 w 11737340"/>
                <a:gd name="connsiteY12" fmla="*/ 1104900 h 4168140"/>
                <a:gd name="connsiteX13" fmla="*/ 1249680 w 11737340"/>
                <a:gd name="connsiteY13" fmla="*/ 1150620 h 4168140"/>
                <a:gd name="connsiteX14" fmla="*/ 1341120 w 11737340"/>
                <a:gd name="connsiteY14" fmla="*/ 1196340 h 4168140"/>
                <a:gd name="connsiteX15" fmla="*/ 1417320 w 11737340"/>
                <a:gd name="connsiteY15" fmla="*/ 1257300 h 4168140"/>
                <a:gd name="connsiteX16" fmla="*/ 1493520 w 11737340"/>
                <a:gd name="connsiteY16" fmla="*/ 1333500 h 4168140"/>
                <a:gd name="connsiteX17" fmla="*/ 1569720 w 11737340"/>
                <a:gd name="connsiteY17" fmla="*/ 1356360 h 4168140"/>
                <a:gd name="connsiteX18" fmla="*/ 1684020 w 11737340"/>
                <a:gd name="connsiteY18" fmla="*/ 1424940 h 4168140"/>
                <a:gd name="connsiteX19" fmla="*/ 1729740 w 11737340"/>
                <a:gd name="connsiteY19" fmla="*/ 1485900 h 4168140"/>
                <a:gd name="connsiteX20" fmla="*/ 1844040 w 11737340"/>
                <a:gd name="connsiteY20" fmla="*/ 1569720 h 4168140"/>
                <a:gd name="connsiteX21" fmla="*/ 1935480 w 11737340"/>
                <a:gd name="connsiteY21" fmla="*/ 1615440 h 4168140"/>
                <a:gd name="connsiteX22" fmla="*/ 2049780 w 11737340"/>
                <a:gd name="connsiteY22" fmla="*/ 1691640 h 4168140"/>
                <a:gd name="connsiteX23" fmla="*/ 2133600 w 11737340"/>
                <a:gd name="connsiteY23" fmla="*/ 1729740 h 4168140"/>
                <a:gd name="connsiteX24" fmla="*/ 2202180 w 11737340"/>
                <a:gd name="connsiteY24" fmla="*/ 1805940 h 4168140"/>
                <a:gd name="connsiteX25" fmla="*/ 2255520 w 11737340"/>
                <a:gd name="connsiteY25" fmla="*/ 1821180 h 4168140"/>
                <a:gd name="connsiteX26" fmla="*/ 2316480 w 11737340"/>
                <a:gd name="connsiteY26" fmla="*/ 1866900 h 4168140"/>
                <a:gd name="connsiteX27" fmla="*/ 2423160 w 11737340"/>
                <a:gd name="connsiteY27" fmla="*/ 2004060 h 4168140"/>
                <a:gd name="connsiteX28" fmla="*/ 2476500 w 11737340"/>
                <a:gd name="connsiteY28" fmla="*/ 2087880 h 4168140"/>
                <a:gd name="connsiteX29" fmla="*/ 2567940 w 11737340"/>
                <a:gd name="connsiteY29" fmla="*/ 2148840 h 4168140"/>
                <a:gd name="connsiteX30" fmla="*/ 2682240 w 11737340"/>
                <a:gd name="connsiteY30" fmla="*/ 2186940 h 4168140"/>
                <a:gd name="connsiteX31" fmla="*/ 2743200 w 11737340"/>
                <a:gd name="connsiteY31" fmla="*/ 2209800 h 4168140"/>
                <a:gd name="connsiteX32" fmla="*/ 2811780 w 11737340"/>
                <a:gd name="connsiteY32" fmla="*/ 2247900 h 4168140"/>
                <a:gd name="connsiteX33" fmla="*/ 2887980 w 11737340"/>
                <a:gd name="connsiteY33" fmla="*/ 2301240 h 4168140"/>
                <a:gd name="connsiteX34" fmla="*/ 2979420 w 11737340"/>
                <a:gd name="connsiteY34" fmla="*/ 2385060 h 4168140"/>
                <a:gd name="connsiteX35" fmla="*/ 3055620 w 11737340"/>
                <a:gd name="connsiteY35" fmla="*/ 2461260 h 4168140"/>
                <a:gd name="connsiteX36" fmla="*/ 3139440 w 11737340"/>
                <a:gd name="connsiteY36" fmla="*/ 2537460 h 4168140"/>
                <a:gd name="connsiteX37" fmla="*/ 3261360 w 11737340"/>
                <a:gd name="connsiteY37" fmla="*/ 2628900 h 4168140"/>
                <a:gd name="connsiteX38" fmla="*/ 3345180 w 11737340"/>
                <a:gd name="connsiteY38" fmla="*/ 2720340 h 4168140"/>
                <a:gd name="connsiteX39" fmla="*/ 3444240 w 11737340"/>
                <a:gd name="connsiteY39" fmla="*/ 2796540 h 4168140"/>
                <a:gd name="connsiteX40" fmla="*/ 3558540 w 11737340"/>
                <a:gd name="connsiteY40" fmla="*/ 2872740 h 4168140"/>
                <a:gd name="connsiteX41" fmla="*/ 3619500 w 11737340"/>
                <a:gd name="connsiteY41" fmla="*/ 2979420 h 4168140"/>
                <a:gd name="connsiteX42" fmla="*/ 3619500 w 11737340"/>
                <a:gd name="connsiteY42" fmla="*/ 2979420 h 4168140"/>
                <a:gd name="connsiteX43" fmla="*/ 3649980 w 11737340"/>
                <a:gd name="connsiteY43" fmla="*/ 3048000 h 4168140"/>
                <a:gd name="connsiteX44" fmla="*/ 3703320 w 11737340"/>
                <a:gd name="connsiteY44" fmla="*/ 3086100 h 4168140"/>
                <a:gd name="connsiteX45" fmla="*/ 3764280 w 11737340"/>
                <a:gd name="connsiteY45" fmla="*/ 3063240 h 4168140"/>
                <a:gd name="connsiteX46" fmla="*/ 3848100 w 11737340"/>
                <a:gd name="connsiteY46" fmla="*/ 3025140 h 4168140"/>
                <a:gd name="connsiteX47" fmla="*/ 3916680 w 11737340"/>
                <a:gd name="connsiteY47" fmla="*/ 3032760 h 4168140"/>
                <a:gd name="connsiteX48" fmla="*/ 4030980 w 11737340"/>
                <a:gd name="connsiteY48" fmla="*/ 3063240 h 4168140"/>
                <a:gd name="connsiteX49" fmla="*/ 4137660 w 11737340"/>
                <a:gd name="connsiteY49" fmla="*/ 3101340 h 4168140"/>
                <a:gd name="connsiteX50" fmla="*/ 4259580 w 11737340"/>
                <a:gd name="connsiteY50" fmla="*/ 3147060 h 4168140"/>
                <a:gd name="connsiteX51" fmla="*/ 4381500 w 11737340"/>
                <a:gd name="connsiteY51" fmla="*/ 3192780 h 4168140"/>
                <a:gd name="connsiteX52" fmla="*/ 4526280 w 11737340"/>
                <a:gd name="connsiteY52" fmla="*/ 3276600 h 4168140"/>
                <a:gd name="connsiteX53" fmla="*/ 4587240 w 11737340"/>
                <a:gd name="connsiteY53" fmla="*/ 3299460 h 4168140"/>
                <a:gd name="connsiteX54" fmla="*/ 4610100 w 11737340"/>
                <a:gd name="connsiteY54" fmla="*/ 3352800 h 4168140"/>
                <a:gd name="connsiteX55" fmla="*/ 4648200 w 11737340"/>
                <a:gd name="connsiteY55" fmla="*/ 3436620 h 4168140"/>
                <a:gd name="connsiteX56" fmla="*/ 4671060 w 11737340"/>
                <a:gd name="connsiteY56" fmla="*/ 3520440 h 4168140"/>
                <a:gd name="connsiteX57" fmla="*/ 4678680 w 11737340"/>
                <a:gd name="connsiteY57" fmla="*/ 3589020 h 4168140"/>
                <a:gd name="connsiteX58" fmla="*/ 4686300 w 11737340"/>
                <a:gd name="connsiteY58" fmla="*/ 3649980 h 4168140"/>
                <a:gd name="connsiteX59" fmla="*/ 4724400 w 11737340"/>
                <a:gd name="connsiteY59" fmla="*/ 3680460 h 4168140"/>
                <a:gd name="connsiteX60" fmla="*/ 4785360 w 11737340"/>
                <a:gd name="connsiteY60" fmla="*/ 3672840 h 4168140"/>
                <a:gd name="connsiteX61" fmla="*/ 4869180 w 11737340"/>
                <a:gd name="connsiteY61" fmla="*/ 3703320 h 4168140"/>
                <a:gd name="connsiteX62" fmla="*/ 4914900 w 11737340"/>
                <a:gd name="connsiteY62" fmla="*/ 3756660 h 4168140"/>
                <a:gd name="connsiteX63" fmla="*/ 5105400 w 11737340"/>
                <a:gd name="connsiteY63" fmla="*/ 3832860 h 4168140"/>
                <a:gd name="connsiteX64" fmla="*/ 5173980 w 11737340"/>
                <a:gd name="connsiteY64" fmla="*/ 3886200 h 4168140"/>
                <a:gd name="connsiteX65" fmla="*/ 5242560 w 11737340"/>
                <a:gd name="connsiteY65" fmla="*/ 3924300 h 4168140"/>
                <a:gd name="connsiteX66" fmla="*/ 5364480 w 11737340"/>
                <a:gd name="connsiteY66" fmla="*/ 3962400 h 4168140"/>
                <a:gd name="connsiteX67" fmla="*/ 5516880 w 11737340"/>
                <a:gd name="connsiteY67" fmla="*/ 4046220 h 4168140"/>
                <a:gd name="connsiteX68" fmla="*/ 5585460 w 11737340"/>
                <a:gd name="connsiteY68" fmla="*/ 4099560 h 4168140"/>
                <a:gd name="connsiteX69" fmla="*/ 5661660 w 11737340"/>
                <a:gd name="connsiteY69" fmla="*/ 4122420 h 4168140"/>
                <a:gd name="connsiteX70" fmla="*/ 5745480 w 11737340"/>
                <a:gd name="connsiteY70" fmla="*/ 4130040 h 4168140"/>
                <a:gd name="connsiteX71" fmla="*/ 5836920 w 11737340"/>
                <a:gd name="connsiteY71" fmla="*/ 4130040 h 4168140"/>
                <a:gd name="connsiteX72" fmla="*/ 5951220 w 11737340"/>
                <a:gd name="connsiteY72" fmla="*/ 4145280 h 4168140"/>
                <a:gd name="connsiteX73" fmla="*/ 6035040 w 11737340"/>
                <a:gd name="connsiteY73" fmla="*/ 4168140 h 4168140"/>
                <a:gd name="connsiteX74" fmla="*/ 6149340 w 11737340"/>
                <a:gd name="connsiteY74" fmla="*/ 4137660 h 4168140"/>
                <a:gd name="connsiteX75" fmla="*/ 6286500 w 11737340"/>
                <a:gd name="connsiteY75" fmla="*/ 4114800 h 4168140"/>
                <a:gd name="connsiteX76" fmla="*/ 6393180 w 11737340"/>
                <a:gd name="connsiteY76" fmla="*/ 4053840 h 4168140"/>
                <a:gd name="connsiteX77" fmla="*/ 6484620 w 11737340"/>
                <a:gd name="connsiteY77" fmla="*/ 4038600 h 4168140"/>
                <a:gd name="connsiteX78" fmla="*/ 6583680 w 11737340"/>
                <a:gd name="connsiteY78" fmla="*/ 3970020 h 4168140"/>
                <a:gd name="connsiteX79" fmla="*/ 6697980 w 11737340"/>
                <a:gd name="connsiteY79" fmla="*/ 3886200 h 4168140"/>
                <a:gd name="connsiteX80" fmla="*/ 6728460 w 11737340"/>
                <a:gd name="connsiteY80" fmla="*/ 3817620 h 4168140"/>
                <a:gd name="connsiteX81" fmla="*/ 6842760 w 11737340"/>
                <a:gd name="connsiteY81" fmla="*/ 3733800 h 4168140"/>
                <a:gd name="connsiteX82" fmla="*/ 6972300 w 11737340"/>
                <a:gd name="connsiteY82" fmla="*/ 3642360 h 4168140"/>
                <a:gd name="connsiteX83" fmla="*/ 7078980 w 11737340"/>
                <a:gd name="connsiteY83" fmla="*/ 3528060 h 4168140"/>
                <a:gd name="connsiteX84" fmla="*/ 7139940 w 11737340"/>
                <a:gd name="connsiteY84" fmla="*/ 3444240 h 4168140"/>
                <a:gd name="connsiteX85" fmla="*/ 7269480 w 11737340"/>
                <a:gd name="connsiteY85" fmla="*/ 3284220 h 4168140"/>
                <a:gd name="connsiteX86" fmla="*/ 7330440 w 11737340"/>
                <a:gd name="connsiteY86" fmla="*/ 3185160 h 4168140"/>
                <a:gd name="connsiteX87" fmla="*/ 7376160 w 11737340"/>
                <a:gd name="connsiteY87" fmla="*/ 3116580 h 4168140"/>
                <a:gd name="connsiteX88" fmla="*/ 7444740 w 11737340"/>
                <a:gd name="connsiteY88" fmla="*/ 3093720 h 4168140"/>
                <a:gd name="connsiteX89" fmla="*/ 7513320 w 11737340"/>
                <a:gd name="connsiteY89" fmla="*/ 3101340 h 4168140"/>
                <a:gd name="connsiteX90" fmla="*/ 7574280 w 11737340"/>
                <a:gd name="connsiteY90" fmla="*/ 3078480 h 4168140"/>
                <a:gd name="connsiteX91" fmla="*/ 7726680 w 11737340"/>
                <a:gd name="connsiteY91" fmla="*/ 3108960 h 4168140"/>
                <a:gd name="connsiteX92" fmla="*/ 7833360 w 11737340"/>
                <a:gd name="connsiteY92" fmla="*/ 3162300 h 4168140"/>
                <a:gd name="connsiteX93" fmla="*/ 7962900 w 11737340"/>
                <a:gd name="connsiteY93" fmla="*/ 3192780 h 4168140"/>
                <a:gd name="connsiteX94" fmla="*/ 8161020 w 11737340"/>
                <a:gd name="connsiteY94" fmla="*/ 3268980 h 4168140"/>
                <a:gd name="connsiteX95" fmla="*/ 8290560 w 11737340"/>
                <a:gd name="connsiteY95" fmla="*/ 3337560 h 4168140"/>
                <a:gd name="connsiteX96" fmla="*/ 8382000 w 11737340"/>
                <a:gd name="connsiteY96" fmla="*/ 3360420 h 4168140"/>
                <a:gd name="connsiteX97" fmla="*/ 8458200 w 11737340"/>
                <a:gd name="connsiteY97" fmla="*/ 3398520 h 4168140"/>
                <a:gd name="connsiteX98" fmla="*/ 8595360 w 11737340"/>
                <a:gd name="connsiteY98" fmla="*/ 3512820 h 4168140"/>
                <a:gd name="connsiteX99" fmla="*/ 8641080 w 11737340"/>
                <a:gd name="connsiteY99" fmla="*/ 3566160 h 4168140"/>
                <a:gd name="connsiteX100" fmla="*/ 8702040 w 11737340"/>
                <a:gd name="connsiteY100" fmla="*/ 3604260 h 4168140"/>
                <a:gd name="connsiteX101" fmla="*/ 8763000 w 11737340"/>
                <a:gd name="connsiteY101" fmla="*/ 3634740 h 4168140"/>
                <a:gd name="connsiteX102" fmla="*/ 8846820 w 11737340"/>
                <a:gd name="connsiteY102" fmla="*/ 3632200 h 4168140"/>
                <a:gd name="connsiteX103" fmla="*/ 8968740 w 11737340"/>
                <a:gd name="connsiteY103" fmla="*/ 3634740 h 4168140"/>
                <a:gd name="connsiteX104" fmla="*/ 9060180 w 11737340"/>
                <a:gd name="connsiteY104" fmla="*/ 3642360 h 4168140"/>
                <a:gd name="connsiteX105" fmla="*/ 9151620 w 11737340"/>
                <a:gd name="connsiteY105" fmla="*/ 3657600 h 4168140"/>
                <a:gd name="connsiteX106" fmla="*/ 9230360 w 11737340"/>
                <a:gd name="connsiteY106" fmla="*/ 3657600 h 4168140"/>
                <a:gd name="connsiteX107" fmla="*/ 9311640 w 11737340"/>
                <a:gd name="connsiteY107" fmla="*/ 3611880 h 4168140"/>
                <a:gd name="connsiteX108" fmla="*/ 9433560 w 11737340"/>
                <a:gd name="connsiteY108" fmla="*/ 3589020 h 4168140"/>
                <a:gd name="connsiteX109" fmla="*/ 9509760 w 11737340"/>
                <a:gd name="connsiteY109" fmla="*/ 3528060 h 4168140"/>
                <a:gd name="connsiteX110" fmla="*/ 9646920 w 11737340"/>
                <a:gd name="connsiteY110" fmla="*/ 3489960 h 4168140"/>
                <a:gd name="connsiteX111" fmla="*/ 9784080 w 11737340"/>
                <a:gd name="connsiteY111" fmla="*/ 3444240 h 4168140"/>
                <a:gd name="connsiteX112" fmla="*/ 9860280 w 11737340"/>
                <a:gd name="connsiteY112" fmla="*/ 3383280 h 4168140"/>
                <a:gd name="connsiteX113" fmla="*/ 9921240 w 11737340"/>
                <a:gd name="connsiteY113" fmla="*/ 3314700 h 4168140"/>
                <a:gd name="connsiteX114" fmla="*/ 9997440 w 11737340"/>
                <a:gd name="connsiteY114" fmla="*/ 3208020 h 4168140"/>
                <a:gd name="connsiteX115" fmla="*/ 10043160 w 11737340"/>
                <a:gd name="connsiteY115" fmla="*/ 3101340 h 4168140"/>
                <a:gd name="connsiteX116" fmla="*/ 10104120 w 11737340"/>
                <a:gd name="connsiteY116" fmla="*/ 3017520 h 4168140"/>
                <a:gd name="connsiteX117" fmla="*/ 10157460 w 11737340"/>
                <a:gd name="connsiteY117" fmla="*/ 2933700 h 4168140"/>
                <a:gd name="connsiteX118" fmla="*/ 10218420 w 11737340"/>
                <a:gd name="connsiteY118" fmla="*/ 2849880 h 4168140"/>
                <a:gd name="connsiteX119" fmla="*/ 10294620 w 11737340"/>
                <a:gd name="connsiteY119" fmla="*/ 2735580 h 4168140"/>
                <a:gd name="connsiteX120" fmla="*/ 10347960 w 11737340"/>
                <a:gd name="connsiteY120" fmla="*/ 2621280 h 4168140"/>
                <a:gd name="connsiteX121" fmla="*/ 10431780 w 11737340"/>
                <a:gd name="connsiteY121" fmla="*/ 2499360 h 4168140"/>
                <a:gd name="connsiteX122" fmla="*/ 10500360 w 11737340"/>
                <a:gd name="connsiteY122" fmla="*/ 2354580 h 4168140"/>
                <a:gd name="connsiteX123" fmla="*/ 10553700 w 11737340"/>
                <a:gd name="connsiteY123" fmla="*/ 2263140 h 4168140"/>
                <a:gd name="connsiteX124" fmla="*/ 10584180 w 11737340"/>
                <a:gd name="connsiteY124" fmla="*/ 2194560 h 4168140"/>
                <a:gd name="connsiteX125" fmla="*/ 10624820 w 11737340"/>
                <a:gd name="connsiteY125" fmla="*/ 2125980 h 4168140"/>
                <a:gd name="connsiteX126" fmla="*/ 10675620 w 11737340"/>
                <a:gd name="connsiteY126" fmla="*/ 2049780 h 4168140"/>
                <a:gd name="connsiteX127" fmla="*/ 10690860 w 11737340"/>
                <a:gd name="connsiteY127" fmla="*/ 1988820 h 4168140"/>
                <a:gd name="connsiteX128" fmla="*/ 10713720 w 11737340"/>
                <a:gd name="connsiteY128" fmla="*/ 1927860 h 4168140"/>
                <a:gd name="connsiteX129" fmla="*/ 10767060 w 11737340"/>
                <a:gd name="connsiteY129" fmla="*/ 1859280 h 4168140"/>
                <a:gd name="connsiteX130" fmla="*/ 10873740 w 11737340"/>
                <a:gd name="connsiteY130" fmla="*/ 1828800 h 4168140"/>
                <a:gd name="connsiteX131" fmla="*/ 11079480 w 11737340"/>
                <a:gd name="connsiteY131" fmla="*/ 1767840 h 4168140"/>
                <a:gd name="connsiteX132" fmla="*/ 11247120 w 11737340"/>
                <a:gd name="connsiteY132" fmla="*/ 1684020 h 4168140"/>
                <a:gd name="connsiteX133" fmla="*/ 11407140 w 11737340"/>
                <a:gd name="connsiteY133" fmla="*/ 1628140 h 4168140"/>
                <a:gd name="connsiteX134" fmla="*/ 11490960 w 11737340"/>
                <a:gd name="connsiteY134" fmla="*/ 1577340 h 4168140"/>
                <a:gd name="connsiteX135" fmla="*/ 11635740 w 11737340"/>
                <a:gd name="connsiteY135" fmla="*/ 1508760 h 4168140"/>
                <a:gd name="connsiteX136" fmla="*/ 11737340 w 11737340"/>
                <a:gd name="connsiteY136" fmla="*/ 1442720 h 4168140"/>
                <a:gd name="connsiteX137" fmla="*/ 11620500 w 11737340"/>
                <a:gd name="connsiteY137" fmla="*/ 1417320 h 4168140"/>
                <a:gd name="connsiteX138" fmla="*/ 11567160 w 11737340"/>
                <a:gd name="connsiteY138" fmla="*/ 1379220 h 4168140"/>
                <a:gd name="connsiteX139" fmla="*/ 11498580 w 11737340"/>
                <a:gd name="connsiteY139" fmla="*/ 1318260 h 4168140"/>
                <a:gd name="connsiteX140" fmla="*/ 11468100 w 11737340"/>
                <a:gd name="connsiteY140" fmla="*/ 1280160 h 4168140"/>
                <a:gd name="connsiteX141" fmla="*/ 11442700 w 11737340"/>
                <a:gd name="connsiteY141" fmla="*/ 1231900 h 4168140"/>
                <a:gd name="connsiteX142" fmla="*/ 11384280 w 11737340"/>
                <a:gd name="connsiteY142" fmla="*/ 1310640 h 4168140"/>
                <a:gd name="connsiteX143" fmla="*/ 11353800 w 11737340"/>
                <a:gd name="connsiteY143" fmla="*/ 1356360 h 4168140"/>
                <a:gd name="connsiteX144" fmla="*/ 11224260 w 11737340"/>
                <a:gd name="connsiteY144" fmla="*/ 1417320 h 4168140"/>
                <a:gd name="connsiteX145" fmla="*/ 11109960 w 11737340"/>
                <a:gd name="connsiteY145" fmla="*/ 1463040 h 4168140"/>
                <a:gd name="connsiteX146" fmla="*/ 10911840 w 11737340"/>
                <a:gd name="connsiteY146" fmla="*/ 1524000 h 4168140"/>
                <a:gd name="connsiteX147" fmla="*/ 10774680 w 11737340"/>
                <a:gd name="connsiteY147" fmla="*/ 1546860 h 4168140"/>
                <a:gd name="connsiteX148" fmla="*/ 10675620 w 11737340"/>
                <a:gd name="connsiteY148" fmla="*/ 1615440 h 4168140"/>
                <a:gd name="connsiteX149" fmla="*/ 10568940 w 11737340"/>
                <a:gd name="connsiteY149" fmla="*/ 1676400 h 4168140"/>
                <a:gd name="connsiteX150" fmla="*/ 10485120 w 11737340"/>
                <a:gd name="connsiteY150" fmla="*/ 1760220 h 4168140"/>
                <a:gd name="connsiteX151" fmla="*/ 10454640 w 11737340"/>
                <a:gd name="connsiteY151" fmla="*/ 1836420 h 4168140"/>
                <a:gd name="connsiteX152" fmla="*/ 10416540 w 11737340"/>
                <a:gd name="connsiteY152" fmla="*/ 1927860 h 4168140"/>
                <a:gd name="connsiteX153" fmla="*/ 10401300 w 11737340"/>
                <a:gd name="connsiteY153" fmla="*/ 2004060 h 4168140"/>
                <a:gd name="connsiteX154" fmla="*/ 10363200 w 11737340"/>
                <a:gd name="connsiteY154" fmla="*/ 2095500 h 4168140"/>
                <a:gd name="connsiteX155" fmla="*/ 10317480 w 11737340"/>
                <a:gd name="connsiteY155" fmla="*/ 2225040 h 4168140"/>
                <a:gd name="connsiteX156" fmla="*/ 10287000 w 11737340"/>
                <a:gd name="connsiteY156" fmla="*/ 2346960 h 4168140"/>
                <a:gd name="connsiteX157" fmla="*/ 10218420 w 11737340"/>
                <a:gd name="connsiteY157" fmla="*/ 2499360 h 4168140"/>
                <a:gd name="connsiteX158" fmla="*/ 10134600 w 11737340"/>
                <a:gd name="connsiteY158" fmla="*/ 2621280 h 4168140"/>
                <a:gd name="connsiteX159" fmla="*/ 10043160 w 11737340"/>
                <a:gd name="connsiteY159" fmla="*/ 2735580 h 4168140"/>
                <a:gd name="connsiteX160" fmla="*/ 9974580 w 11737340"/>
                <a:gd name="connsiteY160" fmla="*/ 2857500 h 4168140"/>
                <a:gd name="connsiteX161" fmla="*/ 9906000 w 11737340"/>
                <a:gd name="connsiteY161" fmla="*/ 2941320 h 4168140"/>
                <a:gd name="connsiteX162" fmla="*/ 9860280 w 11737340"/>
                <a:gd name="connsiteY162" fmla="*/ 3032760 h 4168140"/>
                <a:gd name="connsiteX163" fmla="*/ 9806940 w 11737340"/>
                <a:gd name="connsiteY163" fmla="*/ 3116580 h 4168140"/>
                <a:gd name="connsiteX164" fmla="*/ 9715500 w 11737340"/>
                <a:gd name="connsiteY164" fmla="*/ 3208020 h 4168140"/>
                <a:gd name="connsiteX165" fmla="*/ 9616440 w 11737340"/>
                <a:gd name="connsiteY165" fmla="*/ 3261360 h 4168140"/>
                <a:gd name="connsiteX166" fmla="*/ 9532620 w 11737340"/>
                <a:gd name="connsiteY166" fmla="*/ 3329940 h 4168140"/>
                <a:gd name="connsiteX167" fmla="*/ 9471660 w 11737340"/>
                <a:gd name="connsiteY167" fmla="*/ 3375660 h 4168140"/>
                <a:gd name="connsiteX168" fmla="*/ 9410700 w 11737340"/>
                <a:gd name="connsiteY168" fmla="*/ 3429000 h 4168140"/>
                <a:gd name="connsiteX169" fmla="*/ 9288780 w 11737340"/>
                <a:gd name="connsiteY169" fmla="*/ 3436620 h 4168140"/>
                <a:gd name="connsiteX170" fmla="*/ 9166860 w 11737340"/>
                <a:gd name="connsiteY170" fmla="*/ 3444240 h 4168140"/>
                <a:gd name="connsiteX171" fmla="*/ 9029700 w 11737340"/>
                <a:gd name="connsiteY171" fmla="*/ 3413760 h 4168140"/>
                <a:gd name="connsiteX172" fmla="*/ 8823960 w 11737340"/>
                <a:gd name="connsiteY172" fmla="*/ 3360420 h 4168140"/>
                <a:gd name="connsiteX173" fmla="*/ 8679180 w 11737340"/>
                <a:gd name="connsiteY173" fmla="*/ 3329940 h 4168140"/>
                <a:gd name="connsiteX174" fmla="*/ 8572500 w 11737340"/>
                <a:gd name="connsiteY174" fmla="*/ 3276600 h 4168140"/>
                <a:gd name="connsiteX175" fmla="*/ 8465820 w 11737340"/>
                <a:gd name="connsiteY175" fmla="*/ 3215640 h 4168140"/>
                <a:gd name="connsiteX176" fmla="*/ 8321040 w 11737340"/>
                <a:gd name="connsiteY176" fmla="*/ 3177540 h 4168140"/>
                <a:gd name="connsiteX177" fmla="*/ 8199120 w 11737340"/>
                <a:gd name="connsiteY177" fmla="*/ 3131820 h 4168140"/>
                <a:gd name="connsiteX178" fmla="*/ 8069580 w 11737340"/>
                <a:gd name="connsiteY178" fmla="*/ 3078480 h 4168140"/>
                <a:gd name="connsiteX179" fmla="*/ 7917180 w 11737340"/>
                <a:gd name="connsiteY179" fmla="*/ 2994660 h 4168140"/>
                <a:gd name="connsiteX180" fmla="*/ 7787640 w 11737340"/>
                <a:gd name="connsiteY180" fmla="*/ 2971800 h 4168140"/>
                <a:gd name="connsiteX181" fmla="*/ 7719060 w 11737340"/>
                <a:gd name="connsiteY181" fmla="*/ 2933700 h 4168140"/>
                <a:gd name="connsiteX182" fmla="*/ 7612380 w 11737340"/>
                <a:gd name="connsiteY182" fmla="*/ 2903220 h 4168140"/>
                <a:gd name="connsiteX183" fmla="*/ 7566660 w 11737340"/>
                <a:gd name="connsiteY183" fmla="*/ 2887980 h 4168140"/>
                <a:gd name="connsiteX184" fmla="*/ 7551420 w 11737340"/>
                <a:gd name="connsiteY184" fmla="*/ 2849880 h 4168140"/>
                <a:gd name="connsiteX185" fmla="*/ 7533640 w 11737340"/>
                <a:gd name="connsiteY185" fmla="*/ 2788920 h 4168140"/>
                <a:gd name="connsiteX186" fmla="*/ 7475220 w 11737340"/>
                <a:gd name="connsiteY186" fmla="*/ 2857500 h 4168140"/>
                <a:gd name="connsiteX187" fmla="*/ 7414260 w 11737340"/>
                <a:gd name="connsiteY187" fmla="*/ 2887980 h 4168140"/>
                <a:gd name="connsiteX188" fmla="*/ 7345680 w 11737340"/>
                <a:gd name="connsiteY188" fmla="*/ 2971800 h 4168140"/>
                <a:gd name="connsiteX189" fmla="*/ 7315200 w 11737340"/>
                <a:gd name="connsiteY189" fmla="*/ 2994660 h 4168140"/>
                <a:gd name="connsiteX190" fmla="*/ 7261860 w 11737340"/>
                <a:gd name="connsiteY190" fmla="*/ 3009900 h 4168140"/>
                <a:gd name="connsiteX191" fmla="*/ 7193280 w 11737340"/>
                <a:gd name="connsiteY191" fmla="*/ 3025140 h 4168140"/>
                <a:gd name="connsiteX192" fmla="*/ 7155180 w 11737340"/>
                <a:gd name="connsiteY192" fmla="*/ 3078480 h 4168140"/>
                <a:gd name="connsiteX193" fmla="*/ 7109460 w 11737340"/>
                <a:gd name="connsiteY193" fmla="*/ 3154680 h 4168140"/>
                <a:gd name="connsiteX194" fmla="*/ 7048500 w 11737340"/>
                <a:gd name="connsiteY194" fmla="*/ 3246120 h 4168140"/>
                <a:gd name="connsiteX195" fmla="*/ 6995160 w 11737340"/>
                <a:gd name="connsiteY195" fmla="*/ 3307080 h 4168140"/>
                <a:gd name="connsiteX196" fmla="*/ 6972300 w 11737340"/>
                <a:gd name="connsiteY196" fmla="*/ 3352800 h 4168140"/>
                <a:gd name="connsiteX197" fmla="*/ 6949440 w 11737340"/>
                <a:gd name="connsiteY197" fmla="*/ 3413760 h 4168140"/>
                <a:gd name="connsiteX198" fmla="*/ 6949440 w 11737340"/>
                <a:gd name="connsiteY198" fmla="*/ 3413760 h 4168140"/>
                <a:gd name="connsiteX199" fmla="*/ 6911340 w 11737340"/>
                <a:gd name="connsiteY199" fmla="*/ 3474720 h 4168140"/>
                <a:gd name="connsiteX200" fmla="*/ 6888480 w 11737340"/>
                <a:gd name="connsiteY200" fmla="*/ 3505200 h 4168140"/>
                <a:gd name="connsiteX201" fmla="*/ 6819900 w 11737340"/>
                <a:gd name="connsiteY201" fmla="*/ 3566160 h 4168140"/>
                <a:gd name="connsiteX202" fmla="*/ 6743700 w 11737340"/>
                <a:gd name="connsiteY202" fmla="*/ 3581400 h 4168140"/>
                <a:gd name="connsiteX203" fmla="*/ 6675120 w 11737340"/>
                <a:gd name="connsiteY203" fmla="*/ 3657600 h 4168140"/>
                <a:gd name="connsiteX204" fmla="*/ 6629400 w 11737340"/>
                <a:gd name="connsiteY204" fmla="*/ 3718560 h 4168140"/>
                <a:gd name="connsiteX205" fmla="*/ 6576060 w 11737340"/>
                <a:gd name="connsiteY205" fmla="*/ 3779520 h 4168140"/>
                <a:gd name="connsiteX206" fmla="*/ 6484620 w 11737340"/>
                <a:gd name="connsiteY206" fmla="*/ 3817620 h 4168140"/>
                <a:gd name="connsiteX207" fmla="*/ 6400800 w 11737340"/>
                <a:gd name="connsiteY207" fmla="*/ 3832860 h 4168140"/>
                <a:gd name="connsiteX208" fmla="*/ 6263640 w 11737340"/>
                <a:gd name="connsiteY208" fmla="*/ 3870960 h 4168140"/>
                <a:gd name="connsiteX209" fmla="*/ 6126480 w 11737340"/>
                <a:gd name="connsiteY209" fmla="*/ 3901440 h 4168140"/>
                <a:gd name="connsiteX210" fmla="*/ 6027420 w 11737340"/>
                <a:gd name="connsiteY210" fmla="*/ 3916680 h 4168140"/>
                <a:gd name="connsiteX211" fmla="*/ 5890260 w 11737340"/>
                <a:gd name="connsiteY211" fmla="*/ 3878580 h 4168140"/>
                <a:gd name="connsiteX212" fmla="*/ 5821680 w 11737340"/>
                <a:gd name="connsiteY212" fmla="*/ 3863340 h 4168140"/>
                <a:gd name="connsiteX213" fmla="*/ 5737860 w 11737340"/>
                <a:gd name="connsiteY213" fmla="*/ 3825240 h 4168140"/>
                <a:gd name="connsiteX214" fmla="*/ 5638800 w 11737340"/>
                <a:gd name="connsiteY214" fmla="*/ 3794760 h 4168140"/>
                <a:gd name="connsiteX215" fmla="*/ 5524500 w 11737340"/>
                <a:gd name="connsiteY215" fmla="*/ 3756660 h 4168140"/>
                <a:gd name="connsiteX216" fmla="*/ 5448300 w 11737340"/>
                <a:gd name="connsiteY216" fmla="*/ 3718560 h 4168140"/>
                <a:gd name="connsiteX217" fmla="*/ 5349240 w 11737340"/>
                <a:gd name="connsiteY217" fmla="*/ 3657600 h 4168140"/>
                <a:gd name="connsiteX218" fmla="*/ 5295900 w 11737340"/>
                <a:gd name="connsiteY218" fmla="*/ 3619500 h 4168140"/>
                <a:gd name="connsiteX219" fmla="*/ 5234940 w 11737340"/>
                <a:gd name="connsiteY219" fmla="*/ 3596640 h 4168140"/>
                <a:gd name="connsiteX220" fmla="*/ 5135880 w 11737340"/>
                <a:gd name="connsiteY220" fmla="*/ 3550920 h 4168140"/>
                <a:gd name="connsiteX221" fmla="*/ 5059680 w 11737340"/>
                <a:gd name="connsiteY221" fmla="*/ 3505200 h 4168140"/>
                <a:gd name="connsiteX222" fmla="*/ 5029200 w 11737340"/>
                <a:gd name="connsiteY222" fmla="*/ 3482340 h 4168140"/>
                <a:gd name="connsiteX223" fmla="*/ 4960620 w 11737340"/>
                <a:gd name="connsiteY223" fmla="*/ 3413760 h 4168140"/>
                <a:gd name="connsiteX224" fmla="*/ 4876800 w 11737340"/>
                <a:gd name="connsiteY224" fmla="*/ 3299460 h 4168140"/>
                <a:gd name="connsiteX225" fmla="*/ 4808220 w 11737340"/>
                <a:gd name="connsiteY225" fmla="*/ 3200400 h 4168140"/>
                <a:gd name="connsiteX226" fmla="*/ 4777740 w 11737340"/>
                <a:gd name="connsiteY226" fmla="*/ 3147060 h 4168140"/>
                <a:gd name="connsiteX227" fmla="*/ 4724400 w 11737340"/>
                <a:gd name="connsiteY227" fmla="*/ 3108960 h 4168140"/>
                <a:gd name="connsiteX228" fmla="*/ 4648200 w 11737340"/>
                <a:gd name="connsiteY228" fmla="*/ 3063240 h 4168140"/>
                <a:gd name="connsiteX229" fmla="*/ 4533900 w 11737340"/>
                <a:gd name="connsiteY229" fmla="*/ 2979420 h 4168140"/>
                <a:gd name="connsiteX230" fmla="*/ 4427220 w 11737340"/>
                <a:gd name="connsiteY230" fmla="*/ 2941320 h 4168140"/>
                <a:gd name="connsiteX231" fmla="*/ 4366260 w 11737340"/>
                <a:gd name="connsiteY231" fmla="*/ 2903220 h 4168140"/>
                <a:gd name="connsiteX232" fmla="*/ 4244340 w 11737340"/>
                <a:gd name="connsiteY232" fmla="*/ 2842260 h 4168140"/>
                <a:gd name="connsiteX233" fmla="*/ 4145280 w 11737340"/>
                <a:gd name="connsiteY233" fmla="*/ 2811780 h 4168140"/>
                <a:gd name="connsiteX234" fmla="*/ 4038600 w 11737340"/>
                <a:gd name="connsiteY234" fmla="*/ 2804160 h 4168140"/>
                <a:gd name="connsiteX235" fmla="*/ 3954780 w 11737340"/>
                <a:gd name="connsiteY235" fmla="*/ 2819400 h 4168140"/>
                <a:gd name="connsiteX236" fmla="*/ 3863340 w 11737340"/>
                <a:gd name="connsiteY236" fmla="*/ 2804160 h 4168140"/>
                <a:gd name="connsiteX237" fmla="*/ 3741420 w 11737340"/>
                <a:gd name="connsiteY237" fmla="*/ 2781300 h 4168140"/>
                <a:gd name="connsiteX238" fmla="*/ 3649980 w 11737340"/>
                <a:gd name="connsiteY238" fmla="*/ 2743200 h 4168140"/>
                <a:gd name="connsiteX239" fmla="*/ 3573780 w 11737340"/>
                <a:gd name="connsiteY239" fmla="*/ 2674620 h 4168140"/>
                <a:gd name="connsiteX240" fmla="*/ 3482340 w 11737340"/>
                <a:gd name="connsiteY240" fmla="*/ 2621280 h 4168140"/>
                <a:gd name="connsiteX241" fmla="*/ 3436620 w 11737340"/>
                <a:gd name="connsiteY241" fmla="*/ 2552700 h 4168140"/>
                <a:gd name="connsiteX242" fmla="*/ 3329940 w 11737340"/>
                <a:gd name="connsiteY242" fmla="*/ 2423160 h 4168140"/>
                <a:gd name="connsiteX243" fmla="*/ 3261360 w 11737340"/>
                <a:gd name="connsiteY243" fmla="*/ 2324100 h 4168140"/>
                <a:gd name="connsiteX244" fmla="*/ 3131820 w 11737340"/>
                <a:gd name="connsiteY244" fmla="*/ 2209800 h 4168140"/>
                <a:gd name="connsiteX245" fmla="*/ 3040380 w 11737340"/>
                <a:gd name="connsiteY245" fmla="*/ 2141220 h 4168140"/>
                <a:gd name="connsiteX246" fmla="*/ 2910840 w 11737340"/>
                <a:gd name="connsiteY246" fmla="*/ 2034540 h 4168140"/>
                <a:gd name="connsiteX247" fmla="*/ 2849880 w 11737340"/>
                <a:gd name="connsiteY247" fmla="*/ 1958340 h 4168140"/>
                <a:gd name="connsiteX248" fmla="*/ 2743200 w 11737340"/>
                <a:gd name="connsiteY248" fmla="*/ 1889760 h 4168140"/>
                <a:gd name="connsiteX249" fmla="*/ 2659380 w 11737340"/>
                <a:gd name="connsiteY249" fmla="*/ 1844040 h 4168140"/>
                <a:gd name="connsiteX250" fmla="*/ 2575560 w 11737340"/>
                <a:gd name="connsiteY250" fmla="*/ 1744980 h 4168140"/>
                <a:gd name="connsiteX251" fmla="*/ 2468880 w 11737340"/>
                <a:gd name="connsiteY251" fmla="*/ 1645920 h 4168140"/>
                <a:gd name="connsiteX252" fmla="*/ 2400300 w 11737340"/>
                <a:gd name="connsiteY252" fmla="*/ 1607820 h 4168140"/>
                <a:gd name="connsiteX253" fmla="*/ 2263140 w 11737340"/>
                <a:gd name="connsiteY253" fmla="*/ 1501140 h 4168140"/>
                <a:gd name="connsiteX254" fmla="*/ 2171700 w 11737340"/>
                <a:gd name="connsiteY254" fmla="*/ 1432560 h 4168140"/>
                <a:gd name="connsiteX255" fmla="*/ 2087880 w 11737340"/>
                <a:gd name="connsiteY255" fmla="*/ 1363980 h 4168140"/>
                <a:gd name="connsiteX256" fmla="*/ 1950720 w 11737340"/>
                <a:gd name="connsiteY256" fmla="*/ 1272540 h 4168140"/>
                <a:gd name="connsiteX257" fmla="*/ 1805940 w 11737340"/>
                <a:gd name="connsiteY257" fmla="*/ 1135380 h 4168140"/>
                <a:gd name="connsiteX258" fmla="*/ 1729740 w 11737340"/>
                <a:gd name="connsiteY258" fmla="*/ 1089660 h 4168140"/>
                <a:gd name="connsiteX259" fmla="*/ 1668780 w 11737340"/>
                <a:gd name="connsiteY259" fmla="*/ 1043940 h 4168140"/>
                <a:gd name="connsiteX260" fmla="*/ 1592580 w 11737340"/>
                <a:gd name="connsiteY260" fmla="*/ 990600 h 4168140"/>
                <a:gd name="connsiteX261" fmla="*/ 1470660 w 11737340"/>
                <a:gd name="connsiteY261" fmla="*/ 891540 h 4168140"/>
                <a:gd name="connsiteX262" fmla="*/ 1386840 w 11737340"/>
                <a:gd name="connsiteY262" fmla="*/ 845820 h 4168140"/>
                <a:gd name="connsiteX263" fmla="*/ 1318260 w 11737340"/>
                <a:gd name="connsiteY263" fmla="*/ 784860 h 4168140"/>
                <a:gd name="connsiteX264" fmla="*/ 1264920 w 11737340"/>
                <a:gd name="connsiteY264" fmla="*/ 723900 h 4168140"/>
                <a:gd name="connsiteX265" fmla="*/ 1181100 w 11737340"/>
                <a:gd name="connsiteY265" fmla="*/ 647700 h 4168140"/>
                <a:gd name="connsiteX266" fmla="*/ 1089660 w 11737340"/>
                <a:gd name="connsiteY266" fmla="*/ 624840 h 4168140"/>
                <a:gd name="connsiteX267" fmla="*/ 1021080 w 11737340"/>
                <a:gd name="connsiteY267" fmla="*/ 586740 h 4168140"/>
                <a:gd name="connsiteX268" fmla="*/ 937260 w 11737340"/>
                <a:gd name="connsiteY268" fmla="*/ 548640 h 4168140"/>
                <a:gd name="connsiteX269" fmla="*/ 830580 w 11737340"/>
                <a:gd name="connsiteY269" fmla="*/ 510540 h 4168140"/>
                <a:gd name="connsiteX270" fmla="*/ 754380 w 11737340"/>
                <a:gd name="connsiteY270" fmla="*/ 457200 h 4168140"/>
                <a:gd name="connsiteX271" fmla="*/ 708660 w 11737340"/>
                <a:gd name="connsiteY271" fmla="*/ 419100 h 4168140"/>
                <a:gd name="connsiteX272" fmla="*/ 609600 w 11737340"/>
                <a:gd name="connsiteY272" fmla="*/ 396240 h 4168140"/>
                <a:gd name="connsiteX273" fmla="*/ 548640 w 11737340"/>
                <a:gd name="connsiteY273" fmla="*/ 320040 h 4168140"/>
                <a:gd name="connsiteX274" fmla="*/ 510540 w 11737340"/>
                <a:gd name="connsiteY274" fmla="*/ 251460 h 4168140"/>
                <a:gd name="connsiteX275" fmla="*/ 464820 w 11737340"/>
                <a:gd name="connsiteY275" fmla="*/ 190500 h 4168140"/>
                <a:gd name="connsiteX276" fmla="*/ 411480 w 11737340"/>
                <a:gd name="connsiteY276" fmla="*/ 137160 h 4168140"/>
                <a:gd name="connsiteX277" fmla="*/ 373380 w 11737340"/>
                <a:gd name="connsiteY277" fmla="*/ 45720 h 4168140"/>
                <a:gd name="connsiteX278" fmla="*/ 342900 w 11737340"/>
                <a:gd name="connsiteY278" fmla="*/ 0 h 4168140"/>
                <a:gd name="connsiteX279" fmla="*/ 327660 w 11737340"/>
                <a:gd name="connsiteY279" fmla="*/ 60960 h 4168140"/>
                <a:gd name="connsiteX280" fmla="*/ 289560 w 11737340"/>
                <a:gd name="connsiteY280" fmla="*/ 91440 h 4168140"/>
                <a:gd name="connsiteX281" fmla="*/ 236220 w 11737340"/>
                <a:gd name="connsiteY281" fmla="*/ 114300 h 4168140"/>
                <a:gd name="connsiteX282" fmla="*/ 198120 w 11737340"/>
                <a:gd name="connsiteY282" fmla="*/ 175260 h 4168140"/>
                <a:gd name="connsiteX283" fmla="*/ 175260 w 11737340"/>
                <a:gd name="connsiteY283" fmla="*/ 228600 h 4168140"/>
                <a:gd name="connsiteX284" fmla="*/ 114300 w 11737340"/>
                <a:gd name="connsiteY284" fmla="*/ 236220 h 4168140"/>
                <a:gd name="connsiteX285" fmla="*/ 45720 w 11737340"/>
                <a:gd name="connsiteY285" fmla="*/ 251460 h 4168140"/>
                <a:gd name="connsiteX286" fmla="*/ 0 w 11737340"/>
                <a:gd name="connsiteY286" fmla="*/ 281940 h 4168140"/>
                <a:gd name="connsiteX287" fmla="*/ 68580 w 11737340"/>
                <a:gd name="connsiteY287" fmla="*/ 320040 h 4168140"/>
                <a:gd name="connsiteX0" fmla="*/ 68580 w 11737340"/>
                <a:gd name="connsiteY0" fmla="*/ 320040 h 4168140"/>
                <a:gd name="connsiteX1" fmla="*/ 121920 w 11737340"/>
                <a:gd name="connsiteY1" fmla="*/ 381000 h 4168140"/>
                <a:gd name="connsiteX2" fmla="*/ 198120 w 11737340"/>
                <a:gd name="connsiteY2" fmla="*/ 419100 h 4168140"/>
                <a:gd name="connsiteX3" fmla="*/ 320040 w 11737340"/>
                <a:gd name="connsiteY3" fmla="*/ 510540 h 4168140"/>
                <a:gd name="connsiteX4" fmla="*/ 411480 w 11737340"/>
                <a:gd name="connsiteY4" fmla="*/ 563880 h 4168140"/>
                <a:gd name="connsiteX5" fmla="*/ 472440 w 11737340"/>
                <a:gd name="connsiteY5" fmla="*/ 632460 h 4168140"/>
                <a:gd name="connsiteX6" fmla="*/ 601980 w 11737340"/>
                <a:gd name="connsiteY6" fmla="*/ 708660 h 4168140"/>
                <a:gd name="connsiteX7" fmla="*/ 739140 w 11737340"/>
                <a:gd name="connsiteY7" fmla="*/ 784860 h 4168140"/>
                <a:gd name="connsiteX8" fmla="*/ 861060 w 11737340"/>
                <a:gd name="connsiteY8" fmla="*/ 868680 h 4168140"/>
                <a:gd name="connsiteX9" fmla="*/ 944880 w 11737340"/>
                <a:gd name="connsiteY9" fmla="*/ 952500 h 4168140"/>
                <a:gd name="connsiteX10" fmla="*/ 1021080 w 11737340"/>
                <a:gd name="connsiteY10" fmla="*/ 1005840 h 4168140"/>
                <a:gd name="connsiteX11" fmla="*/ 1097280 w 11737340"/>
                <a:gd name="connsiteY11" fmla="*/ 1043940 h 4168140"/>
                <a:gd name="connsiteX12" fmla="*/ 1181100 w 11737340"/>
                <a:gd name="connsiteY12" fmla="*/ 1104900 h 4168140"/>
                <a:gd name="connsiteX13" fmla="*/ 1249680 w 11737340"/>
                <a:gd name="connsiteY13" fmla="*/ 1150620 h 4168140"/>
                <a:gd name="connsiteX14" fmla="*/ 1341120 w 11737340"/>
                <a:gd name="connsiteY14" fmla="*/ 1196340 h 4168140"/>
                <a:gd name="connsiteX15" fmla="*/ 1417320 w 11737340"/>
                <a:gd name="connsiteY15" fmla="*/ 1257300 h 4168140"/>
                <a:gd name="connsiteX16" fmla="*/ 1493520 w 11737340"/>
                <a:gd name="connsiteY16" fmla="*/ 1333500 h 4168140"/>
                <a:gd name="connsiteX17" fmla="*/ 1569720 w 11737340"/>
                <a:gd name="connsiteY17" fmla="*/ 1356360 h 4168140"/>
                <a:gd name="connsiteX18" fmla="*/ 1684020 w 11737340"/>
                <a:gd name="connsiteY18" fmla="*/ 1424940 h 4168140"/>
                <a:gd name="connsiteX19" fmla="*/ 1729740 w 11737340"/>
                <a:gd name="connsiteY19" fmla="*/ 1485900 h 4168140"/>
                <a:gd name="connsiteX20" fmla="*/ 1844040 w 11737340"/>
                <a:gd name="connsiteY20" fmla="*/ 1569720 h 4168140"/>
                <a:gd name="connsiteX21" fmla="*/ 1935480 w 11737340"/>
                <a:gd name="connsiteY21" fmla="*/ 1615440 h 4168140"/>
                <a:gd name="connsiteX22" fmla="*/ 2049780 w 11737340"/>
                <a:gd name="connsiteY22" fmla="*/ 1691640 h 4168140"/>
                <a:gd name="connsiteX23" fmla="*/ 2133600 w 11737340"/>
                <a:gd name="connsiteY23" fmla="*/ 1729740 h 4168140"/>
                <a:gd name="connsiteX24" fmla="*/ 2202180 w 11737340"/>
                <a:gd name="connsiteY24" fmla="*/ 1805940 h 4168140"/>
                <a:gd name="connsiteX25" fmla="*/ 2255520 w 11737340"/>
                <a:gd name="connsiteY25" fmla="*/ 1821180 h 4168140"/>
                <a:gd name="connsiteX26" fmla="*/ 2316480 w 11737340"/>
                <a:gd name="connsiteY26" fmla="*/ 1866900 h 4168140"/>
                <a:gd name="connsiteX27" fmla="*/ 2423160 w 11737340"/>
                <a:gd name="connsiteY27" fmla="*/ 2004060 h 4168140"/>
                <a:gd name="connsiteX28" fmla="*/ 2476500 w 11737340"/>
                <a:gd name="connsiteY28" fmla="*/ 2087880 h 4168140"/>
                <a:gd name="connsiteX29" fmla="*/ 2567940 w 11737340"/>
                <a:gd name="connsiteY29" fmla="*/ 2148840 h 4168140"/>
                <a:gd name="connsiteX30" fmla="*/ 2682240 w 11737340"/>
                <a:gd name="connsiteY30" fmla="*/ 2186940 h 4168140"/>
                <a:gd name="connsiteX31" fmla="*/ 2743200 w 11737340"/>
                <a:gd name="connsiteY31" fmla="*/ 2209800 h 4168140"/>
                <a:gd name="connsiteX32" fmla="*/ 2811780 w 11737340"/>
                <a:gd name="connsiteY32" fmla="*/ 2247900 h 4168140"/>
                <a:gd name="connsiteX33" fmla="*/ 2887980 w 11737340"/>
                <a:gd name="connsiteY33" fmla="*/ 2301240 h 4168140"/>
                <a:gd name="connsiteX34" fmla="*/ 2979420 w 11737340"/>
                <a:gd name="connsiteY34" fmla="*/ 2385060 h 4168140"/>
                <a:gd name="connsiteX35" fmla="*/ 3055620 w 11737340"/>
                <a:gd name="connsiteY35" fmla="*/ 2461260 h 4168140"/>
                <a:gd name="connsiteX36" fmla="*/ 3139440 w 11737340"/>
                <a:gd name="connsiteY36" fmla="*/ 2537460 h 4168140"/>
                <a:gd name="connsiteX37" fmla="*/ 3261360 w 11737340"/>
                <a:gd name="connsiteY37" fmla="*/ 2628900 h 4168140"/>
                <a:gd name="connsiteX38" fmla="*/ 3345180 w 11737340"/>
                <a:gd name="connsiteY38" fmla="*/ 2720340 h 4168140"/>
                <a:gd name="connsiteX39" fmla="*/ 3444240 w 11737340"/>
                <a:gd name="connsiteY39" fmla="*/ 2796540 h 4168140"/>
                <a:gd name="connsiteX40" fmla="*/ 3558540 w 11737340"/>
                <a:gd name="connsiteY40" fmla="*/ 2872740 h 4168140"/>
                <a:gd name="connsiteX41" fmla="*/ 3619500 w 11737340"/>
                <a:gd name="connsiteY41" fmla="*/ 2979420 h 4168140"/>
                <a:gd name="connsiteX42" fmla="*/ 3619500 w 11737340"/>
                <a:gd name="connsiteY42" fmla="*/ 2979420 h 4168140"/>
                <a:gd name="connsiteX43" fmla="*/ 3649980 w 11737340"/>
                <a:gd name="connsiteY43" fmla="*/ 3048000 h 4168140"/>
                <a:gd name="connsiteX44" fmla="*/ 3703320 w 11737340"/>
                <a:gd name="connsiteY44" fmla="*/ 3086100 h 4168140"/>
                <a:gd name="connsiteX45" fmla="*/ 3764280 w 11737340"/>
                <a:gd name="connsiteY45" fmla="*/ 3063240 h 4168140"/>
                <a:gd name="connsiteX46" fmla="*/ 3848100 w 11737340"/>
                <a:gd name="connsiteY46" fmla="*/ 3025140 h 4168140"/>
                <a:gd name="connsiteX47" fmla="*/ 3916680 w 11737340"/>
                <a:gd name="connsiteY47" fmla="*/ 3032760 h 4168140"/>
                <a:gd name="connsiteX48" fmla="*/ 4030980 w 11737340"/>
                <a:gd name="connsiteY48" fmla="*/ 3063240 h 4168140"/>
                <a:gd name="connsiteX49" fmla="*/ 4137660 w 11737340"/>
                <a:gd name="connsiteY49" fmla="*/ 3101340 h 4168140"/>
                <a:gd name="connsiteX50" fmla="*/ 4259580 w 11737340"/>
                <a:gd name="connsiteY50" fmla="*/ 3147060 h 4168140"/>
                <a:gd name="connsiteX51" fmla="*/ 4381500 w 11737340"/>
                <a:gd name="connsiteY51" fmla="*/ 3192780 h 4168140"/>
                <a:gd name="connsiteX52" fmla="*/ 4526280 w 11737340"/>
                <a:gd name="connsiteY52" fmla="*/ 3276600 h 4168140"/>
                <a:gd name="connsiteX53" fmla="*/ 4587240 w 11737340"/>
                <a:gd name="connsiteY53" fmla="*/ 3299460 h 4168140"/>
                <a:gd name="connsiteX54" fmla="*/ 4610100 w 11737340"/>
                <a:gd name="connsiteY54" fmla="*/ 3352800 h 4168140"/>
                <a:gd name="connsiteX55" fmla="*/ 4648200 w 11737340"/>
                <a:gd name="connsiteY55" fmla="*/ 3436620 h 4168140"/>
                <a:gd name="connsiteX56" fmla="*/ 4671060 w 11737340"/>
                <a:gd name="connsiteY56" fmla="*/ 3520440 h 4168140"/>
                <a:gd name="connsiteX57" fmla="*/ 4678680 w 11737340"/>
                <a:gd name="connsiteY57" fmla="*/ 3589020 h 4168140"/>
                <a:gd name="connsiteX58" fmla="*/ 4686300 w 11737340"/>
                <a:gd name="connsiteY58" fmla="*/ 3649980 h 4168140"/>
                <a:gd name="connsiteX59" fmla="*/ 4724400 w 11737340"/>
                <a:gd name="connsiteY59" fmla="*/ 3680460 h 4168140"/>
                <a:gd name="connsiteX60" fmla="*/ 4785360 w 11737340"/>
                <a:gd name="connsiteY60" fmla="*/ 3672840 h 4168140"/>
                <a:gd name="connsiteX61" fmla="*/ 4869180 w 11737340"/>
                <a:gd name="connsiteY61" fmla="*/ 3703320 h 4168140"/>
                <a:gd name="connsiteX62" fmla="*/ 4914900 w 11737340"/>
                <a:gd name="connsiteY62" fmla="*/ 3756660 h 4168140"/>
                <a:gd name="connsiteX63" fmla="*/ 5105400 w 11737340"/>
                <a:gd name="connsiteY63" fmla="*/ 3832860 h 4168140"/>
                <a:gd name="connsiteX64" fmla="*/ 5173980 w 11737340"/>
                <a:gd name="connsiteY64" fmla="*/ 3886200 h 4168140"/>
                <a:gd name="connsiteX65" fmla="*/ 5242560 w 11737340"/>
                <a:gd name="connsiteY65" fmla="*/ 3924300 h 4168140"/>
                <a:gd name="connsiteX66" fmla="*/ 5364480 w 11737340"/>
                <a:gd name="connsiteY66" fmla="*/ 3962400 h 4168140"/>
                <a:gd name="connsiteX67" fmla="*/ 5516880 w 11737340"/>
                <a:gd name="connsiteY67" fmla="*/ 4046220 h 4168140"/>
                <a:gd name="connsiteX68" fmla="*/ 5585460 w 11737340"/>
                <a:gd name="connsiteY68" fmla="*/ 4099560 h 4168140"/>
                <a:gd name="connsiteX69" fmla="*/ 5661660 w 11737340"/>
                <a:gd name="connsiteY69" fmla="*/ 4122420 h 4168140"/>
                <a:gd name="connsiteX70" fmla="*/ 5745480 w 11737340"/>
                <a:gd name="connsiteY70" fmla="*/ 4130040 h 4168140"/>
                <a:gd name="connsiteX71" fmla="*/ 5836920 w 11737340"/>
                <a:gd name="connsiteY71" fmla="*/ 4130040 h 4168140"/>
                <a:gd name="connsiteX72" fmla="*/ 5951220 w 11737340"/>
                <a:gd name="connsiteY72" fmla="*/ 4145280 h 4168140"/>
                <a:gd name="connsiteX73" fmla="*/ 6035040 w 11737340"/>
                <a:gd name="connsiteY73" fmla="*/ 4168140 h 4168140"/>
                <a:gd name="connsiteX74" fmla="*/ 6149340 w 11737340"/>
                <a:gd name="connsiteY74" fmla="*/ 4137660 h 4168140"/>
                <a:gd name="connsiteX75" fmla="*/ 6286500 w 11737340"/>
                <a:gd name="connsiteY75" fmla="*/ 4114800 h 4168140"/>
                <a:gd name="connsiteX76" fmla="*/ 6393180 w 11737340"/>
                <a:gd name="connsiteY76" fmla="*/ 4053840 h 4168140"/>
                <a:gd name="connsiteX77" fmla="*/ 6484620 w 11737340"/>
                <a:gd name="connsiteY77" fmla="*/ 4038600 h 4168140"/>
                <a:gd name="connsiteX78" fmla="*/ 6583680 w 11737340"/>
                <a:gd name="connsiteY78" fmla="*/ 3970020 h 4168140"/>
                <a:gd name="connsiteX79" fmla="*/ 6697980 w 11737340"/>
                <a:gd name="connsiteY79" fmla="*/ 3886200 h 4168140"/>
                <a:gd name="connsiteX80" fmla="*/ 6728460 w 11737340"/>
                <a:gd name="connsiteY80" fmla="*/ 3817620 h 4168140"/>
                <a:gd name="connsiteX81" fmla="*/ 6842760 w 11737340"/>
                <a:gd name="connsiteY81" fmla="*/ 3733800 h 4168140"/>
                <a:gd name="connsiteX82" fmla="*/ 6972300 w 11737340"/>
                <a:gd name="connsiteY82" fmla="*/ 3642360 h 4168140"/>
                <a:gd name="connsiteX83" fmla="*/ 7078980 w 11737340"/>
                <a:gd name="connsiteY83" fmla="*/ 3528060 h 4168140"/>
                <a:gd name="connsiteX84" fmla="*/ 7139940 w 11737340"/>
                <a:gd name="connsiteY84" fmla="*/ 3444240 h 4168140"/>
                <a:gd name="connsiteX85" fmla="*/ 7269480 w 11737340"/>
                <a:gd name="connsiteY85" fmla="*/ 3284220 h 4168140"/>
                <a:gd name="connsiteX86" fmla="*/ 7330440 w 11737340"/>
                <a:gd name="connsiteY86" fmla="*/ 3185160 h 4168140"/>
                <a:gd name="connsiteX87" fmla="*/ 7376160 w 11737340"/>
                <a:gd name="connsiteY87" fmla="*/ 3116580 h 4168140"/>
                <a:gd name="connsiteX88" fmla="*/ 7444740 w 11737340"/>
                <a:gd name="connsiteY88" fmla="*/ 3093720 h 4168140"/>
                <a:gd name="connsiteX89" fmla="*/ 7513320 w 11737340"/>
                <a:gd name="connsiteY89" fmla="*/ 3101340 h 4168140"/>
                <a:gd name="connsiteX90" fmla="*/ 7574280 w 11737340"/>
                <a:gd name="connsiteY90" fmla="*/ 3078480 h 4168140"/>
                <a:gd name="connsiteX91" fmla="*/ 7726680 w 11737340"/>
                <a:gd name="connsiteY91" fmla="*/ 3108960 h 4168140"/>
                <a:gd name="connsiteX92" fmla="*/ 7833360 w 11737340"/>
                <a:gd name="connsiteY92" fmla="*/ 3162300 h 4168140"/>
                <a:gd name="connsiteX93" fmla="*/ 7962900 w 11737340"/>
                <a:gd name="connsiteY93" fmla="*/ 3192780 h 4168140"/>
                <a:gd name="connsiteX94" fmla="*/ 8161020 w 11737340"/>
                <a:gd name="connsiteY94" fmla="*/ 3268980 h 4168140"/>
                <a:gd name="connsiteX95" fmla="*/ 8290560 w 11737340"/>
                <a:gd name="connsiteY95" fmla="*/ 3337560 h 4168140"/>
                <a:gd name="connsiteX96" fmla="*/ 8382000 w 11737340"/>
                <a:gd name="connsiteY96" fmla="*/ 3360420 h 4168140"/>
                <a:gd name="connsiteX97" fmla="*/ 8458200 w 11737340"/>
                <a:gd name="connsiteY97" fmla="*/ 3398520 h 4168140"/>
                <a:gd name="connsiteX98" fmla="*/ 8595360 w 11737340"/>
                <a:gd name="connsiteY98" fmla="*/ 3512820 h 4168140"/>
                <a:gd name="connsiteX99" fmla="*/ 8641080 w 11737340"/>
                <a:gd name="connsiteY99" fmla="*/ 3566160 h 4168140"/>
                <a:gd name="connsiteX100" fmla="*/ 8702040 w 11737340"/>
                <a:gd name="connsiteY100" fmla="*/ 3604260 h 4168140"/>
                <a:gd name="connsiteX101" fmla="*/ 8763000 w 11737340"/>
                <a:gd name="connsiteY101" fmla="*/ 3634740 h 4168140"/>
                <a:gd name="connsiteX102" fmla="*/ 8846820 w 11737340"/>
                <a:gd name="connsiteY102" fmla="*/ 3632200 h 4168140"/>
                <a:gd name="connsiteX103" fmla="*/ 8968740 w 11737340"/>
                <a:gd name="connsiteY103" fmla="*/ 3634740 h 4168140"/>
                <a:gd name="connsiteX104" fmla="*/ 9060180 w 11737340"/>
                <a:gd name="connsiteY104" fmla="*/ 3642360 h 4168140"/>
                <a:gd name="connsiteX105" fmla="*/ 9151620 w 11737340"/>
                <a:gd name="connsiteY105" fmla="*/ 3657600 h 4168140"/>
                <a:gd name="connsiteX106" fmla="*/ 9230360 w 11737340"/>
                <a:gd name="connsiteY106" fmla="*/ 3657600 h 4168140"/>
                <a:gd name="connsiteX107" fmla="*/ 9331960 w 11737340"/>
                <a:gd name="connsiteY107" fmla="*/ 3629660 h 4168140"/>
                <a:gd name="connsiteX108" fmla="*/ 9433560 w 11737340"/>
                <a:gd name="connsiteY108" fmla="*/ 3589020 h 4168140"/>
                <a:gd name="connsiteX109" fmla="*/ 9509760 w 11737340"/>
                <a:gd name="connsiteY109" fmla="*/ 3528060 h 4168140"/>
                <a:gd name="connsiteX110" fmla="*/ 9646920 w 11737340"/>
                <a:gd name="connsiteY110" fmla="*/ 3489960 h 4168140"/>
                <a:gd name="connsiteX111" fmla="*/ 9784080 w 11737340"/>
                <a:gd name="connsiteY111" fmla="*/ 3444240 h 4168140"/>
                <a:gd name="connsiteX112" fmla="*/ 9860280 w 11737340"/>
                <a:gd name="connsiteY112" fmla="*/ 3383280 h 4168140"/>
                <a:gd name="connsiteX113" fmla="*/ 9921240 w 11737340"/>
                <a:gd name="connsiteY113" fmla="*/ 3314700 h 4168140"/>
                <a:gd name="connsiteX114" fmla="*/ 9997440 w 11737340"/>
                <a:gd name="connsiteY114" fmla="*/ 3208020 h 4168140"/>
                <a:gd name="connsiteX115" fmla="*/ 10043160 w 11737340"/>
                <a:gd name="connsiteY115" fmla="*/ 3101340 h 4168140"/>
                <a:gd name="connsiteX116" fmla="*/ 10104120 w 11737340"/>
                <a:gd name="connsiteY116" fmla="*/ 3017520 h 4168140"/>
                <a:gd name="connsiteX117" fmla="*/ 10157460 w 11737340"/>
                <a:gd name="connsiteY117" fmla="*/ 2933700 h 4168140"/>
                <a:gd name="connsiteX118" fmla="*/ 10218420 w 11737340"/>
                <a:gd name="connsiteY118" fmla="*/ 2849880 h 4168140"/>
                <a:gd name="connsiteX119" fmla="*/ 10294620 w 11737340"/>
                <a:gd name="connsiteY119" fmla="*/ 2735580 h 4168140"/>
                <a:gd name="connsiteX120" fmla="*/ 10347960 w 11737340"/>
                <a:gd name="connsiteY120" fmla="*/ 2621280 h 4168140"/>
                <a:gd name="connsiteX121" fmla="*/ 10431780 w 11737340"/>
                <a:gd name="connsiteY121" fmla="*/ 2499360 h 4168140"/>
                <a:gd name="connsiteX122" fmla="*/ 10500360 w 11737340"/>
                <a:gd name="connsiteY122" fmla="*/ 2354580 h 4168140"/>
                <a:gd name="connsiteX123" fmla="*/ 10553700 w 11737340"/>
                <a:gd name="connsiteY123" fmla="*/ 2263140 h 4168140"/>
                <a:gd name="connsiteX124" fmla="*/ 10584180 w 11737340"/>
                <a:gd name="connsiteY124" fmla="*/ 2194560 h 4168140"/>
                <a:gd name="connsiteX125" fmla="*/ 10624820 w 11737340"/>
                <a:gd name="connsiteY125" fmla="*/ 2125980 h 4168140"/>
                <a:gd name="connsiteX126" fmla="*/ 10675620 w 11737340"/>
                <a:gd name="connsiteY126" fmla="*/ 2049780 h 4168140"/>
                <a:gd name="connsiteX127" fmla="*/ 10690860 w 11737340"/>
                <a:gd name="connsiteY127" fmla="*/ 1988820 h 4168140"/>
                <a:gd name="connsiteX128" fmla="*/ 10713720 w 11737340"/>
                <a:gd name="connsiteY128" fmla="*/ 1927860 h 4168140"/>
                <a:gd name="connsiteX129" fmla="*/ 10767060 w 11737340"/>
                <a:gd name="connsiteY129" fmla="*/ 1859280 h 4168140"/>
                <a:gd name="connsiteX130" fmla="*/ 10873740 w 11737340"/>
                <a:gd name="connsiteY130" fmla="*/ 1828800 h 4168140"/>
                <a:gd name="connsiteX131" fmla="*/ 11079480 w 11737340"/>
                <a:gd name="connsiteY131" fmla="*/ 1767840 h 4168140"/>
                <a:gd name="connsiteX132" fmla="*/ 11247120 w 11737340"/>
                <a:gd name="connsiteY132" fmla="*/ 1684020 h 4168140"/>
                <a:gd name="connsiteX133" fmla="*/ 11407140 w 11737340"/>
                <a:gd name="connsiteY133" fmla="*/ 1628140 h 4168140"/>
                <a:gd name="connsiteX134" fmla="*/ 11490960 w 11737340"/>
                <a:gd name="connsiteY134" fmla="*/ 1577340 h 4168140"/>
                <a:gd name="connsiteX135" fmla="*/ 11635740 w 11737340"/>
                <a:gd name="connsiteY135" fmla="*/ 1508760 h 4168140"/>
                <a:gd name="connsiteX136" fmla="*/ 11737340 w 11737340"/>
                <a:gd name="connsiteY136" fmla="*/ 1442720 h 4168140"/>
                <a:gd name="connsiteX137" fmla="*/ 11620500 w 11737340"/>
                <a:gd name="connsiteY137" fmla="*/ 1417320 h 4168140"/>
                <a:gd name="connsiteX138" fmla="*/ 11567160 w 11737340"/>
                <a:gd name="connsiteY138" fmla="*/ 1379220 h 4168140"/>
                <a:gd name="connsiteX139" fmla="*/ 11498580 w 11737340"/>
                <a:gd name="connsiteY139" fmla="*/ 1318260 h 4168140"/>
                <a:gd name="connsiteX140" fmla="*/ 11468100 w 11737340"/>
                <a:gd name="connsiteY140" fmla="*/ 1280160 h 4168140"/>
                <a:gd name="connsiteX141" fmla="*/ 11442700 w 11737340"/>
                <a:gd name="connsiteY141" fmla="*/ 1231900 h 4168140"/>
                <a:gd name="connsiteX142" fmla="*/ 11384280 w 11737340"/>
                <a:gd name="connsiteY142" fmla="*/ 1310640 h 4168140"/>
                <a:gd name="connsiteX143" fmla="*/ 11353800 w 11737340"/>
                <a:gd name="connsiteY143" fmla="*/ 1356360 h 4168140"/>
                <a:gd name="connsiteX144" fmla="*/ 11224260 w 11737340"/>
                <a:gd name="connsiteY144" fmla="*/ 1417320 h 4168140"/>
                <a:gd name="connsiteX145" fmla="*/ 11109960 w 11737340"/>
                <a:gd name="connsiteY145" fmla="*/ 1463040 h 4168140"/>
                <a:gd name="connsiteX146" fmla="*/ 10911840 w 11737340"/>
                <a:gd name="connsiteY146" fmla="*/ 1524000 h 4168140"/>
                <a:gd name="connsiteX147" fmla="*/ 10774680 w 11737340"/>
                <a:gd name="connsiteY147" fmla="*/ 1546860 h 4168140"/>
                <a:gd name="connsiteX148" fmla="*/ 10675620 w 11737340"/>
                <a:gd name="connsiteY148" fmla="*/ 1615440 h 4168140"/>
                <a:gd name="connsiteX149" fmla="*/ 10568940 w 11737340"/>
                <a:gd name="connsiteY149" fmla="*/ 1676400 h 4168140"/>
                <a:gd name="connsiteX150" fmla="*/ 10485120 w 11737340"/>
                <a:gd name="connsiteY150" fmla="*/ 1760220 h 4168140"/>
                <a:gd name="connsiteX151" fmla="*/ 10454640 w 11737340"/>
                <a:gd name="connsiteY151" fmla="*/ 1836420 h 4168140"/>
                <a:gd name="connsiteX152" fmla="*/ 10416540 w 11737340"/>
                <a:gd name="connsiteY152" fmla="*/ 1927860 h 4168140"/>
                <a:gd name="connsiteX153" fmla="*/ 10401300 w 11737340"/>
                <a:gd name="connsiteY153" fmla="*/ 2004060 h 4168140"/>
                <a:gd name="connsiteX154" fmla="*/ 10363200 w 11737340"/>
                <a:gd name="connsiteY154" fmla="*/ 2095500 h 4168140"/>
                <a:gd name="connsiteX155" fmla="*/ 10317480 w 11737340"/>
                <a:gd name="connsiteY155" fmla="*/ 2225040 h 4168140"/>
                <a:gd name="connsiteX156" fmla="*/ 10287000 w 11737340"/>
                <a:gd name="connsiteY156" fmla="*/ 2346960 h 4168140"/>
                <a:gd name="connsiteX157" fmla="*/ 10218420 w 11737340"/>
                <a:gd name="connsiteY157" fmla="*/ 2499360 h 4168140"/>
                <a:gd name="connsiteX158" fmla="*/ 10134600 w 11737340"/>
                <a:gd name="connsiteY158" fmla="*/ 2621280 h 4168140"/>
                <a:gd name="connsiteX159" fmla="*/ 10043160 w 11737340"/>
                <a:gd name="connsiteY159" fmla="*/ 2735580 h 4168140"/>
                <a:gd name="connsiteX160" fmla="*/ 9974580 w 11737340"/>
                <a:gd name="connsiteY160" fmla="*/ 2857500 h 4168140"/>
                <a:gd name="connsiteX161" fmla="*/ 9906000 w 11737340"/>
                <a:gd name="connsiteY161" fmla="*/ 2941320 h 4168140"/>
                <a:gd name="connsiteX162" fmla="*/ 9860280 w 11737340"/>
                <a:gd name="connsiteY162" fmla="*/ 3032760 h 4168140"/>
                <a:gd name="connsiteX163" fmla="*/ 9806940 w 11737340"/>
                <a:gd name="connsiteY163" fmla="*/ 3116580 h 4168140"/>
                <a:gd name="connsiteX164" fmla="*/ 9715500 w 11737340"/>
                <a:gd name="connsiteY164" fmla="*/ 3208020 h 4168140"/>
                <a:gd name="connsiteX165" fmla="*/ 9616440 w 11737340"/>
                <a:gd name="connsiteY165" fmla="*/ 3261360 h 4168140"/>
                <a:gd name="connsiteX166" fmla="*/ 9532620 w 11737340"/>
                <a:gd name="connsiteY166" fmla="*/ 3329940 h 4168140"/>
                <a:gd name="connsiteX167" fmla="*/ 9471660 w 11737340"/>
                <a:gd name="connsiteY167" fmla="*/ 3375660 h 4168140"/>
                <a:gd name="connsiteX168" fmla="*/ 9410700 w 11737340"/>
                <a:gd name="connsiteY168" fmla="*/ 3429000 h 4168140"/>
                <a:gd name="connsiteX169" fmla="*/ 9288780 w 11737340"/>
                <a:gd name="connsiteY169" fmla="*/ 3436620 h 4168140"/>
                <a:gd name="connsiteX170" fmla="*/ 9166860 w 11737340"/>
                <a:gd name="connsiteY170" fmla="*/ 3444240 h 4168140"/>
                <a:gd name="connsiteX171" fmla="*/ 9029700 w 11737340"/>
                <a:gd name="connsiteY171" fmla="*/ 3413760 h 4168140"/>
                <a:gd name="connsiteX172" fmla="*/ 8823960 w 11737340"/>
                <a:gd name="connsiteY172" fmla="*/ 3360420 h 4168140"/>
                <a:gd name="connsiteX173" fmla="*/ 8679180 w 11737340"/>
                <a:gd name="connsiteY173" fmla="*/ 3329940 h 4168140"/>
                <a:gd name="connsiteX174" fmla="*/ 8572500 w 11737340"/>
                <a:gd name="connsiteY174" fmla="*/ 3276600 h 4168140"/>
                <a:gd name="connsiteX175" fmla="*/ 8465820 w 11737340"/>
                <a:gd name="connsiteY175" fmla="*/ 3215640 h 4168140"/>
                <a:gd name="connsiteX176" fmla="*/ 8321040 w 11737340"/>
                <a:gd name="connsiteY176" fmla="*/ 3177540 h 4168140"/>
                <a:gd name="connsiteX177" fmla="*/ 8199120 w 11737340"/>
                <a:gd name="connsiteY177" fmla="*/ 3131820 h 4168140"/>
                <a:gd name="connsiteX178" fmla="*/ 8069580 w 11737340"/>
                <a:gd name="connsiteY178" fmla="*/ 3078480 h 4168140"/>
                <a:gd name="connsiteX179" fmla="*/ 7917180 w 11737340"/>
                <a:gd name="connsiteY179" fmla="*/ 2994660 h 4168140"/>
                <a:gd name="connsiteX180" fmla="*/ 7787640 w 11737340"/>
                <a:gd name="connsiteY180" fmla="*/ 2971800 h 4168140"/>
                <a:gd name="connsiteX181" fmla="*/ 7719060 w 11737340"/>
                <a:gd name="connsiteY181" fmla="*/ 2933700 h 4168140"/>
                <a:gd name="connsiteX182" fmla="*/ 7612380 w 11737340"/>
                <a:gd name="connsiteY182" fmla="*/ 2903220 h 4168140"/>
                <a:gd name="connsiteX183" fmla="*/ 7566660 w 11737340"/>
                <a:gd name="connsiteY183" fmla="*/ 2887980 h 4168140"/>
                <a:gd name="connsiteX184" fmla="*/ 7551420 w 11737340"/>
                <a:gd name="connsiteY184" fmla="*/ 2849880 h 4168140"/>
                <a:gd name="connsiteX185" fmla="*/ 7533640 w 11737340"/>
                <a:gd name="connsiteY185" fmla="*/ 2788920 h 4168140"/>
                <a:gd name="connsiteX186" fmla="*/ 7475220 w 11737340"/>
                <a:gd name="connsiteY186" fmla="*/ 2857500 h 4168140"/>
                <a:gd name="connsiteX187" fmla="*/ 7414260 w 11737340"/>
                <a:gd name="connsiteY187" fmla="*/ 2887980 h 4168140"/>
                <a:gd name="connsiteX188" fmla="*/ 7345680 w 11737340"/>
                <a:gd name="connsiteY188" fmla="*/ 2971800 h 4168140"/>
                <a:gd name="connsiteX189" fmla="*/ 7315200 w 11737340"/>
                <a:gd name="connsiteY189" fmla="*/ 2994660 h 4168140"/>
                <a:gd name="connsiteX190" fmla="*/ 7261860 w 11737340"/>
                <a:gd name="connsiteY190" fmla="*/ 3009900 h 4168140"/>
                <a:gd name="connsiteX191" fmla="*/ 7193280 w 11737340"/>
                <a:gd name="connsiteY191" fmla="*/ 3025140 h 4168140"/>
                <a:gd name="connsiteX192" fmla="*/ 7155180 w 11737340"/>
                <a:gd name="connsiteY192" fmla="*/ 3078480 h 4168140"/>
                <a:gd name="connsiteX193" fmla="*/ 7109460 w 11737340"/>
                <a:gd name="connsiteY193" fmla="*/ 3154680 h 4168140"/>
                <a:gd name="connsiteX194" fmla="*/ 7048500 w 11737340"/>
                <a:gd name="connsiteY194" fmla="*/ 3246120 h 4168140"/>
                <a:gd name="connsiteX195" fmla="*/ 6995160 w 11737340"/>
                <a:gd name="connsiteY195" fmla="*/ 3307080 h 4168140"/>
                <a:gd name="connsiteX196" fmla="*/ 6972300 w 11737340"/>
                <a:gd name="connsiteY196" fmla="*/ 3352800 h 4168140"/>
                <a:gd name="connsiteX197" fmla="*/ 6949440 w 11737340"/>
                <a:gd name="connsiteY197" fmla="*/ 3413760 h 4168140"/>
                <a:gd name="connsiteX198" fmla="*/ 6949440 w 11737340"/>
                <a:gd name="connsiteY198" fmla="*/ 3413760 h 4168140"/>
                <a:gd name="connsiteX199" fmla="*/ 6911340 w 11737340"/>
                <a:gd name="connsiteY199" fmla="*/ 3474720 h 4168140"/>
                <a:gd name="connsiteX200" fmla="*/ 6888480 w 11737340"/>
                <a:gd name="connsiteY200" fmla="*/ 3505200 h 4168140"/>
                <a:gd name="connsiteX201" fmla="*/ 6819900 w 11737340"/>
                <a:gd name="connsiteY201" fmla="*/ 3566160 h 4168140"/>
                <a:gd name="connsiteX202" fmla="*/ 6743700 w 11737340"/>
                <a:gd name="connsiteY202" fmla="*/ 3581400 h 4168140"/>
                <a:gd name="connsiteX203" fmla="*/ 6675120 w 11737340"/>
                <a:gd name="connsiteY203" fmla="*/ 3657600 h 4168140"/>
                <a:gd name="connsiteX204" fmla="*/ 6629400 w 11737340"/>
                <a:gd name="connsiteY204" fmla="*/ 3718560 h 4168140"/>
                <a:gd name="connsiteX205" fmla="*/ 6576060 w 11737340"/>
                <a:gd name="connsiteY205" fmla="*/ 3779520 h 4168140"/>
                <a:gd name="connsiteX206" fmla="*/ 6484620 w 11737340"/>
                <a:gd name="connsiteY206" fmla="*/ 3817620 h 4168140"/>
                <a:gd name="connsiteX207" fmla="*/ 6400800 w 11737340"/>
                <a:gd name="connsiteY207" fmla="*/ 3832860 h 4168140"/>
                <a:gd name="connsiteX208" fmla="*/ 6263640 w 11737340"/>
                <a:gd name="connsiteY208" fmla="*/ 3870960 h 4168140"/>
                <a:gd name="connsiteX209" fmla="*/ 6126480 w 11737340"/>
                <a:gd name="connsiteY209" fmla="*/ 3901440 h 4168140"/>
                <a:gd name="connsiteX210" fmla="*/ 6027420 w 11737340"/>
                <a:gd name="connsiteY210" fmla="*/ 3916680 h 4168140"/>
                <a:gd name="connsiteX211" fmla="*/ 5890260 w 11737340"/>
                <a:gd name="connsiteY211" fmla="*/ 3878580 h 4168140"/>
                <a:gd name="connsiteX212" fmla="*/ 5821680 w 11737340"/>
                <a:gd name="connsiteY212" fmla="*/ 3863340 h 4168140"/>
                <a:gd name="connsiteX213" fmla="*/ 5737860 w 11737340"/>
                <a:gd name="connsiteY213" fmla="*/ 3825240 h 4168140"/>
                <a:gd name="connsiteX214" fmla="*/ 5638800 w 11737340"/>
                <a:gd name="connsiteY214" fmla="*/ 3794760 h 4168140"/>
                <a:gd name="connsiteX215" fmla="*/ 5524500 w 11737340"/>
                <a:gd name="connsiteY215" fmla="*/ 3756660 h 4168140"/>
                <a:gd name="connsiteX216" fmla="*/ 5448300 w 11737340"/>
                <a:gd name="connsiteY216" fmla="*/ 3718560 h 4168140"/>
                <a:gd name="connsiteX217" fmla="*/ 5349240 w 11737340"/>
                <a:gd name="connsiteY217" fmla="*/ 3657600 h 4168140"/>
                <a:gd name="connsiteX218" fmla="*/ 5295900 w 11737340"/>
                <a:gd name="connsiteY218" fmla="*/ 3619500 h 4168140"/>
                <a:gd name="connsiteX219" fmla="*/ 5234940 w 11737340"/>
                <a:gd name="connsiteY219" fmla="*/ 3596640 h 4168140"/>
                <a:gd name="connsiteX220" fmla="*/ 5135880 w 11737340"/>
                <a:gd name="connsiteY220" fmla="*/ 3550920 h 4168140"/>
                <a:gd name="connsiteX221" fmla="*/ 5059680 w 11737340"/>
                <a:gd name="connsiteY221" fmla="*/ 3505200 h 4168140"/>
                <a:gd name="connsiteX222" fmla="*/ 5029200 w 11737340"/>
                <a:gd name="connsiteY222" fmla="*/ 3482340 h 4168140"/>
                <a:gd name="connsiteX223" fmla="*/ 4960620 w 11737340"/>
                <a:gd name="connsiteY223" fmla="*/ 3413760 h 4168140"/>
                <a:gd name="connsiteX224" fmla="*/ 4876800 w 11737340"/>
                <a:gd name="connsiteY224" fmla="*/ 3299460 h 4168140"/>
                <a:gd name="connsiteX225" fmla="*/ 4808220 w 11737340"/>
                <a:gd name="connsiteY225" fmla="*/ 3200400 h 4168140"/>
                <a:gd name="connsiteX226" fmla="*/ 4777740 w 11737340"/>
                <a:gd name="connsiteY226" fmla="*/ 3147060 h 4168140"/>
                <a:gd name="connsiteX227" fmla="*/ 4724400 w 11737340"/>
                <a:gd name="connsiteY227" fmla="*/ 3108960 h 4168140"/>
                <a:gd name="connsiteX228" fmla="*/ 4648200 w 11737340"/>
                <a:gd name="connsiteY228" fmla="*/ 3063240 h 4168140"/>
                <a:gd name="connsiteX229" fmla="*/ 4533900 w 11737340"/>
                <a:gd name="connsiteY229" fmla="*/ 2979420 h 4168140"/>
                <a:gd name="connsiteX230" fmla="*/ 4427220 w 11737340"/>
                <a:gd name="connsiteY230" fmla="*/ 2941320 h 4168140"/>
                <a:gd name="connsiteX231" fmla="*/ 4366260 w 11737340"/>
                <a:gd name="connsiteY231" fmla="*/ 2903220 h 4168140"/>
                <a:gd name="connsiteX232" fmla="*/ 4244340 w 11737340"/>
                <a:gd name="connsiteY232" fmla="*/ 2842260 h 4168140"/>
                <a:gd name="connsiteX233" fmla="*/ 4145280 w 11737340"/>
                <a:gd name="connsiteY233" fmla="*/ 2811780 h 4168140"/>
                <a:gd name="connsiteX234" fmla="*/ 4038600 w 11737340"/>
                <a:gd name="connsiteY234" fmla="*/ 2804160 h 4168140"/>
                <a:gd name="connsiteX235" fmla="*/ 3954780 w 11737340"/>
                <a:gd name="connsiteY235" fmla="*/ 2819400 h 4168140"/>
                <a:gd name="connsiteX236" fmla="*/ 3863340 w 11737340"/>
                <a:gd name="connsiteY236" fmla="*/ 2804160 h 4168140"/>
                <a:gd name="connsiteX237" fmla="*/ 3741420 w 11737340"/>
                <a:gd name="connsiteY237" fmla="*/ 2781300 h 4168140"/>
                <a:gd name="connsiteX238" fmla="*/ 3649980 w 11737340"/>
                <a:gd name="connsiteY238" fmla="*/ 2743200 h 4168140"/>
                <a:gd name="connsiteX239" fmla="*/ 3573780 w 11737340"/>
                <a:gd name="connsiteY239" fmla="*/ 2674620 h 4168140"/>
                <a:gd name="connsiteX240" fmla="*/ 3482340 w 11737340"/>
                <a:gd name="connsiteY240" fmla="*/ 2621280 h 4168140"/>
                <a:gd name="connsiteX241" fmla="*/ 3436620 w 11737340"/>
                <a:gd name="connsiteY241" fmla="*/ 2552700 h 4168140"/>
                <a:gd name="connsiteX242" fmla="*/ 3329940 w 11737340"/>
                <a:gd name="connsiteY242" fmla="*/ 2423160 h 4168140"/>
                <a:gd name="connsiteX243" fmla="*/ 3261360 w 11737340"/>
                <a:gd name="connsiteY243" fmla="*/ 2324100 h 4168140"/>
                <a:gd name="connsiteX244" fmla="*/ 3131820 w 11737340"/>
                <a:gd name="connsiteY244" fmla="*/ 2209800 h 4168140"/>
                <a:gd name="connsiteX245" fmla="*/ 3040380 w 11737340"/>
                <a:gd name="connsiteY245" fmla="*/ 2141220 h 4168140"/>
                <a:gd name="connsiteX246" fmla="*/ 2910840 w 11737340"/>
                <a:gd name="connsiteY246" fmla="*/ 2034540 h 4168140"/>
                <a:gd name="connsiteX247" fmla="*/ 2849880 w 11737340"/>
                <a:gd name="connsiteY247" fmla="*/ 1958340 h 4168140"/>
                <a:gd name="connsiteX248" fmla="*/ 2743200 w 11737340"/>
                <a:gd name="connsiteY248" fmla="*/ 1889760 h 4168140"/>
                <a:gd name="connsiteX249" fmla="*/ 2659380 w 11737340"/>
                <a:gd name="connsiteY249" fmla="*/ 1844040 h 4168140"/>
                <a:gd name="connsiteX250" fmla="*/ 2575560 w 11737340"/>
                <a:gd name="connsiteY250" fmla="*/ 1744980 h 4168140"/>
                <a:gd name="connsiteX251" fmla="*/ 2468880 w 11737340"/>
                <a:gd name="connsiteY251" fmla="*/ 1645920 h 4168140"/>
                <a:gd name="connsiteX252" fmla="*/ 2400300 w 11737340"/>
                <a:gd name="connsiteY252" fmla="*/ 1607820 h 4168140"/>
                <a:gd name="connsiteX253" fmla="*/ 2263140 w 11737340"/>
                <a:gd name="connsiteY253" fmla="*/ 1501140 h 4168140"/>
                <a:gd name="connsiteX254" fmla="*/ 2171700 w 11737340"/>
                <a:gd name="connsiteY254" fmla="*/ 1432560 h 4168140"/>
                <a:gd name="connsiteX255" fmla="*/ 2087880 w 11737340"/>
                <a:gd name="connsiteY255" fmla="*/ 1363980 h 4168140"/>
                <a:gd name="connsiteX256" fmla="*/ 1950720 w 11737340"/>
                <a:gd name="connsiteY256" fmla="*/ 1272540 h 4168140"/>
                <a:gd name="connsiteX257" fmla="*/ 1805940 w 11737340"/>
                <a:gd name="connsiteY257" fmla="*/ 1135380 h 4168140"/>
                <a:gd name="connsiteX258" fmla="*/ 1729740 w 11737340"/>
                <a:gd name="connsiteY258" fmla="*/ 1089660 h 4168140"/>
                <a:gd name="connsiteX259" fmla="*/ 1668780 w 11737340"/>
                <a:gd name="connsiteY259" fmla="*/ 1043940 h 4168140"/>
                <a:gd name="connsiteX260" fmla="*/ 1592580 w 11737340"/>
                <a:gd name="connsiteY260" fmla="*/ 990600 h 4168140"/>
                <a:gd name="connsiteX261" fmla="*/ 1470660 w 11737340"/>
                <a:gd name="connsiteY261" fmla="*/ 891540 h 4168140"/>
                <a:gd name="connsiteX262" fmla="*/ 1386840 w 11737340"/>
                <a:gd name="connsiteY262" fmla="*/ 845820 h 4168140"/>
                <a:gd name="connsiteX263" fmla="*/ 1318260 w 11737340"/>
                <a:gd name="connsiteY263" fmla="*/ 784860 h 4168140"/>
                <a:gd name="connsiteX264" fmla="*/ 1264920 w 11737340"/>
                <a:gd name="connsiteY264" fmla="*/ 723900 h 4168140"/>
                <a:gd name="connsiteX265" fmla="*/ 1181100 w 11737340"/>
                <a:gd name="connsiteY265" fmla="*/ 647700 h 4168140"/>
                <a:gd name="connsiteX266" fmla="*/ 1089660 w 11737340"/>
                <a:gd name="connsiteY266" fmla="*/ 624840 h 4168140"/>
                <a:gd name="connsiteX267" fmla="*/ 1021080 w 11737340"/>
                <a:gd name="connsiteY267" fmla="*/ 586740 h 4168140"/>
                <a:gd name="connsiteX268" fmla="*/ 937260 w 11737340"/>
                <a:gd name="connsiteY268" fmla="*/ 548640 h 4168140"/>
                <a:gd name="connsiteX269" fmla="*/ 830580 w 11737340"/>
                <a:gd name="connsiteY269" fmla="*/ 510540 h 4168140"/>
                <a:gd name="connsiteX270" fmla="*/ 754380 w 11737340"/>
                <a:gd name="connsiteY270" fmla="*/ 457200 h 4168140"/>
                <a:gd name="connsiteX271" fmla="*/ 708660 w 11737340"/>
                <a:gd name="connsiteY271" fmla="*/ 419100 h 4168140"/>
                <a:gd name="connsiteX272" fmla="*/ 609600 w 11737340"/>
                <a:gd name="connsiteY272" fmla="*/ 396240 h 4168140"/>
                <a:gd name="connsiteX273" fmla="*/ 548640 w 11737340"/>
                <a:gd name="connsiteY273" fmla="*/ 320040 h 4168140"/>
                <a:gd name="connsiteX274" fmla="*/ 510540 w 11737340"/>
                <a:gd name="connsiteY274" fmla="*/ 251460 h 4168140"/>
                <a:gd name="connsiteX275" fmla="*/ 464820 w 11737340"/>
                <a:gd name="connsiteY275" fmla="*/ 190500 h 4168140"/>
                <a:gd name="connsiteX276" fmla="*/ 411480 w 11737340"/>
                <a:gd name="connsiteY276" fmla="*/ 137160 h 4168140"/>
                <a:gd name="connsiteX277" fmla="*/ 373380 w 11737340"/>
                <a:gd name="connsiteY277" fmla="*/ 45720 h 4168140"/>
                <a:gd name="connsiteX278" fmla="*/ 342900 w 11737340"/>
                <a:gd name="connsiteY278" fmla="*/ 0 h 4168140"/>
                <a:gd name="connsiteX279" fmla="*/ 327660 w 11737340"/>
                <a:gd name="connsiteY279" fmla="*/ 60960 h 4168140"/>
                <a:gd name="connsiteX280" fmla="*/ 289560 w 11737340"/>
                <a:gd name="connsiteY280" fmla="*/ 91440 h 4168140"/>
                <a:gd name="connsiteX281" fmla="*/ 236220 w 11737340"/>
                <a:gd name="connsiteY281" fmla="*/ 114300 h 4168140"/>
                <a:gd name="connsiteX282" fmla="*/ 198120 w 11737340"/>
                <a:gd name="connsiteY282" fmla="*/ 175260 h 4168140"/>
                <a:gd name="connsiteX283" fmla="*/ 175260 w 11737340"/>
                <a:gd name="connsiteY283" fmla="*/ 228600 h 4168140"/>
                <a:gd name="connsiteX284" fmla="*/ 114300 w 11737340"/>
                <a:gd name="connsiteY284" fmla="*/ 236220 h 4168140"/>
                <a:gd name="connsiteX285" fmla="*/ 45720 w 11737340"/>
                <a:gd name="connsiteY285" fmla="*/ 251460 h 4168140"/>
                <a:gd name="connsiteX286" fmla="*/ 0 w 11737340"/>
                <a:gd name="connsiteY286" fmla="*/ 281940 h 4168140"/>
                <a:gd name="connsiteX287" fmla="*/ 68580 w 11737340"/>
                <a:gd name="connsiteY287" fmla="*/ 320040 h 4168140"/>
                <a:gd name="connsiteX0" fmla="*/ 68580 w 11737340"/>
                <a:gd name="connsiteY0" fmla="*/ 320040 h 4168140"/>
                <a:gd name="connsiteX1" fmla="*/ 121920 w 11737340"/>
                <a:gd name="connsiteY1" fmla="*/ 381000 h 4168140"/>
                <a:gd name="connsiteX2" fmla="*/ 198120 w 11737340"/>
                <a:gd name="connsiteY2" fmla="*/ 419100 h 4168140"/>
                <a:gd name="connsiteX3" fmla="*/ 320040 w 11737340"/>
                <a:gd name="connsiteY3" fmla="*/ 510540 h 4168140"/>
                <a:gd name="connsiteX4" fmla="*/ 411480 w 11737340"/>
                <a:gd name="connsiteY4" fmla="*/ 563880 h 4168140"/>
                <a:gd name="connsiteX5" fmla="*/ 472440 w 11737340"/>
                <a:gd name="connsiteY5" fmla="*/ 632460 h 4168140"/>
                <a:gd name="connsiteX6" fmla="*/ 601980 w 11737340"/>
                <a:gd name="connsiteY6" fmla="*/ 708660 h 4168140"/>
                <a:gd name="connsiteX7" fmla="*/ 739140 w 11737340"/>
                <a:gd name="connsiteY7" fmla="*/ 784860 h 4168140"/>
                <a:gd name="connsiteX8" fmla="*/ 861060 w 11737340"/>
                <a:gd name="connsiteY8" fmla="*/ 868680 h 4168140"/>
                <a:gd name="connsiteX9" fmla="*/ 944880 w 11737340"/>
                <a:gd name="connsiteY9" fmla="*/ 952500 h 4168140"/>
                <a:gd name="connsiteX10" fmla="*/ 1021080 w 11737340"/>
                <a:gd name="connsiteY10" fmla="*/ 1005840 h 4168140"/>
                <a:gd name="connsiteX11" fmla="*/ 1097280 w 11737340"/>
                <a:gd name="connsiteY11" fmla="*/ 1043940 h 4168140"/>
                <a:gd name="connsiteX12" fmla="*/ 1181100 w 11737340"/>
                <a:gd name="connsiteY12" fmla="*/ 1104900 h 4168140"/>
                <a:gd name="connsiteX13" fmla="*/ 1249680 w 11737340"/>
                <a:gd name="connsiteY13" fmla="*/ 1150620 h 4168140"/>
                <a:gd name="connsiteX14" fmla="*/ 1341120 w 11737340"/>
                <a:gd name="connsiteY14" fmla="*/ 1196340 h 4168140"/>
                <a:gd name="connsiteX15" fmla="*/ 1417320 w 11737340"/>
                <a:gd name="connsiteY15" fmla="*/ 1257300 h 4168140"/>
                <a:gd name="connsiteX16" fmla="*/ 1493520 w 11737340"/>
                <a:gd name="connsiteY16" fmla="*/ 1333500 h 4168140"/>
                <a:gd name="connsiteX17" fmla="*/ 1569720 w 11737340"/>
                <a:gd name="connsiteY17" fmla="*/ 1356360 h 4168140"/>
                <a:gd name="connsiteX18" fmla="*/ 1684020 w 11737340"/>
                <a:gd name="connsiteY18" fmla="*/ 1424940 h 4168140"/>
                <a:gd name="connsiteX19" fmla="*/ 1729740 w 11737340"/>
                <a:gd name="connsiteY19" fmla="*/ 1485900 h 4168140"/>
                <a:gd name="connsiteX20" fmla="*/ 1844040 w 11737340"/>
                <a:gd name="connsiteY20" fmla="*/ 1569720 h 4168140"/>
                <a:gd name="connsiteX21" fmla="*/ 1935480 w 11737340"/>
                <a:gd name="connsiteY21" fmla="*/ 1615440 h 4168140"/>
                <a:gd name="connsiteX22" fmla="*/ 2049780 w 11737340"/>
                <a:gd name="connsiteY22" fmla="*/ 1691640 h 4168140"/>
                <a:gd name="connsiteX23" fmla="*/ 2133600 w 11737340"/>
                <a:gd name="connsiteY23" fmla="*/ 1729740 h 4168140"/>
                <a:gd name="connsiteX24" fmla="*/ 2202180 w 11737340"/>
                <a:gd name="connsiteY24" fmla="*/ 1805940 h 4168140"/>
                <a:gd name="connsiteX25" fmla="*/ 2255520 w 11737340"/>
                <a:gd name="connsiteY25" fmla="*/ 1821180 h 4168140"/>
                <a:gd name="connsiteX26" fmla="*/ 2316480 w 11737340"/>
                <a:gd name="connsiteY26" fmla="*/ 1866900 h 4168140"/>
                <a:gd name="connsiteX27" fmla="*/ 2423160 w 11737340"/>
                <a:gd name="connsiteY27" fmla="*/ 2004060 h 4168140"/>
                <a:gd name="connsiteX28" fmla="*/ 2476500 w 11737340"/>
                <a:gd name="connsiteY28" fmla="*/ 2087880 h 4168140"/>
                <a:gd name="connsiteX29" fmla="*/ 2567940 w 11737340"/>
                <a:gd name="connsiteY29" fmla="*/ 2148840 h 4168140"/>
                <a:gd name="connsiteX30" fmla="*/ 2682240 w 11737340"/>
                <a:gd name="connsiteY30" fmla="*/ 2186940 h 4168140"/>
                <a:gd name="connsiteX31" fmla="*/ 2743200 w 11737340"/>
                <a:gd name="connsiteY31" fmla="*/ 2209800 h 4168140"/>
                <a:gd name="connsiteX32" fmla="*/ 2811780 w 11737340"/>
                <a:gd name="connsiteY32" fmla="*/ 2247900 h 4168140"/>
                <a:gd name="connsiteX33" fmla="*/ 2887980 w 11737340"/>
                <a:gd name="connsiteY33" fmla="*/ 2301240 h 4168140"/>
                <a:gd name="connsiteX34" fmla="*/ 2979420 w 11737340"/>
                <a:gd name="connsiteY34" fmla="*/ 2385060 h 4168140"/>
                <a:gd name="connsiteX35" fmla="*/ 3055620 w 11737340"/>
                <a:gd name="connsiteY35" fmla="*/ 2461260 h 4168140"/>
                <a:gd name="connsiteX36" fmla="*/ 3139440 w 11737340"/>
                <a:gd name="connsiteY36" fmla="*/ 2537460 h 4168140"/>
                <a:gd name="connsiteX37" fmla="*/ 3261360 w 11737340"/>
                <a:gd name="connsiteY37" fmla="*/ 2628900 h 4168140"/>
                <a:gd name="connsiteX38" fmla="*/ 3345180 w 11737340"/>
                <a:gd name="connsiteY38" fmla="*/ 2720340 h 4168140"/>
                <a:gd name="connsiteX39" fmla="*/ 3444240 w 11737340"/>
                <a:gd name="connsiteY39" fmla="*/ 2796540 h 4168140"/>
                <a:gd name="connsiteX40" fmla="*/ 3558540 w 11737340"/>
                <a:gd name="connsiteY40" fmla="*/ 2872740 h 4168140"/>
                <a:gd name="connsiteX41" fmla="*/ 3619500 w 11737340"/>
                <a:gd name="connsiteY41" fmla="*/ 2979420 h 4168140"/>
                <a:gd name="connsiteX42" fmla="*/ 3619500 w 11737340"/>
                <a:gd name="connsiteY42" fmla="*/ 2979420 h 4168140"/>
                <a:gd name="connsiteX43" fmla="*/ 3649980 w 11737340"/>
                <a:gd name="connsiteY43" fmla="*/ 3048000 h 4168140"/>
                <a:gd name="connsiteX44" fmla="*/ 3703320 w 11737340"/>
                <a:gd name="connsiteY44" fmla="*/ 3086100 h 4168140"/>
                <a:gd name="connsiteX45" fmla="*/ 3764280 w 11737340"/>
                <a:gd name="connsiteY45" fmla="*/ 3063240 h 4168140"/>
                <a:gd name="connsiteX46" fmla="*/ 3848100 w 11737340"/>
                <a:gd name="connsiteY46" fmla="*/ 3025140 h 4168140"/>
                <a:gd name="connsiteX47" fmla="*/ 3916680 w 11737340"/>
                <a:gd name="connsiteY47" fmla="*/ 3032760 h 4168140"/>
                <a:gd name="connsiteX48" fmla="*/ 4030980 w 11737340"/>
                <a:gd name="connsiteY48" fmla="*/ 3063240 h 4168140"/>
                <a:gd name="connsiteX49" fmla="*/ 4137660 w 11737340"/>
                <a:gd name="connsiteY49" fmla="*/ 3101340 h 4168140"/>
                <a:gd name="connsiteX50" fmla="*/ 4259580 w 11737340"/>
                <a:gd name="connsiteY50" fmla="*/ 3147060 h 4168140"/>
                <a:gd name="connsiteX51" fmla="*/ 4381500 w 11737340"/>
                <a:gd name="connsiteY51" fmla="*/ 3192780 h 4168140"/>
                <a:gd name="connsiteX52" fmla="*/ 4526280 w 11737340"/>
                <a:gd name="connsiteY52" fmla="*/ 3276600 h 4168140"/>
                <a:gd name="connsiteX53" fmla="*/ 4587240 w 11737340"/>
                <a:gd name="connsiteY53" fmla="*/ 3299460 h 4168140"/>
                <a:gd name="connsiteX54" fmla="*/ 4610100 w 11737340"/>
                <a:gd name="connsiteY54" fmla="*/ 3352800 h 4168140"/>
                <a:gd name="connsiteX55" fmla="*/ 4648200 w 11737340"/>
                <a:gd name="connsiteY55" fmla="*/ 3436620 h 4168140"/>
                <a:gd name="connsiteX56" fmla="*/ 4671060 w 11737340"/>
                <a:gd name="connsiteY56" fmla="*/ 3520440 h 4168140"/>
                <a:gd name="connsiteX57" fmla="*/ 4678680 w 11737340"/>
                <a:gd name="connsiteY57" fmla="*/ 3589020 h 4168140"/>
                <a:gd name="connsiteX58" fmla="*/ 4686300 w 11737340"/>
                <a:gd name="connsiteY58" fmla="*/ 3649980 h 4168140"/>
                <a:gd name="connsiteX59" fmla="*/ 4724400 w 11737340"/>
                <a:gd name="connsiteY59" fmla="*/ 3680460 h 4168140"/>
                <a:gd name="connsiteX60" fmla="*/ 4785360 w 11737340"/>
                <a:gd name="connsiteY60" fmla="*/ 3672840 h 4168140"/>
                <a:gd name="connsiteX61" fmla="*/ 4869180 w 11737340"/>
                <a:gd name="connsiteY61" fmla="*/ 3703320 h 4168140"/>
                <a:gd name="connsiteX62" fmla="*/ 4914900 w 11737340"/>
                <a:gd name="connsiteY62" fmla="*/ 3756660 h 4168140"/>
                <a:gd name="connsiteX63" fmla="*/ 5105400 w 11737340"/>
                <a:gd name="connsiteY63" fmla="*/ 3832860 h 4168140"/>
                <a:gd name="connsiteX64" fmla="*/ 5173980 w 11737340"/>
                <a:gd name="connsiteY64" fmla="*/ 3886200 h 4168140"/>
                <a:gd name="connsiteX65" fmla="*/ 5242560 w 11737340"/>
                <a:gd name="connsiteY65" fmla="*/ 3924300 h 4168140"/>
                <a:gd name="connsiteX66" fmla="*/ 5364480 w 11737340"/>
                <a:gd name="connsiteY66" fmla="*/ 3962400 h 4168140"/>
                <a:gd name="connsiteX67" fmla="*/ 5516880 w 11737340"/>
                <a:gd name="connsiteY67" fmla="*/ 4046220 h 4168140"/>
                <a:gd name="connsiteX68" fmla="*/ 5585460 w 11737340"/>
                <a:gd name="connsiteY68" fmla="*/ 4099560 h 4168140"/>
                <a:gd name="connsiteX69" fmla="*/ 5661660 w 11737340"/>
                <a:gd name="connsiteY69" fmla="*/ 4122420 h 4168140"/>
                <a:gd name="connsiteX70" fmla="*/ 5745480 w 11737340"/>
                <a:gd name="connsiteY70" fmla="*/ 4130040 h 4168140"/>
                <a:gd name="connsiteX71" fmla="*/ 5836920 w 11737340"/>
                <a:gd name="connsiteY71" fmla="*/ 4130040 h 4168140"/>
                <a:gd name="connsiteX72" fmla="*/ 5951220 w 11737340"/>
                <a:gd name="connsiteY72" fmla="*/ 4145280 h 4168140"/>
                <a:gd name="connsiteX73" fmla="*/ 6035040 w 11737340"/>
                <a:gd name="connsiteY73" fmla="*/ 4168140 h 4168140"/>
                <a:gd name="connsiteX74" fmla="*/ 6149340 w 11737340"/>
                <a:gd name="connsiteY74" fmla="*/ 4137660 h 4168140"/>
                <a:gd name="connsiteX75" fmla="*/ 6286500 w 11737340"/>
                <a:gd name="connsiteY75" fmla="*/ 4114800 h 4168140"/>
                <a:gd name="connsiteX76" fmla="*/ 6393180 w 11737340"/>
                <a:gd name="connsiteY76" fmla="*/ 4053840 h 4168140"/>
                <a:gd name="connsiteX77" fmla="*/ 6484620 w 11737340"/>
                <a:gd name="connsiteY77" fmla="*/ 4038600 h 4168140"/>
                <a:gd name="connsiteX78" fmla="*/ 6583680 w 11737340"/>
                <a:gd name="connsiteY78" fmla="*/ 3970020 h 4168140"/>
                <a:gd name="connsiteX79" fmla="*/ 6697980 w 11737340"/>
                <a:gd name="connsiteY79" fmla="*/ 3886200 h 4168140"/>
                <a:gd name="connsiteX80" fmla="*/ 6728460 w 11737340"/>
                <a:gd name="connsiteY80" fmla="*/ 3817620 h 4168140"/>
                <a:gd name="connsiteX81" fmla="*/ 6842760 w 11737340"/>
                <a:gd name="connsiteY81" fmla="*/ 3733800 h 4168140"/>
                <a:gd name="connsiteX82" fmla="*/ 6972300 w 11737340"/>
                <a:gd name="connsiteY82" fmla="*/ 3642360 h 4168140"/>
                <a:gd name="connsiteX83" fmla="*/ 7078980 w 11737340"/>
                <a:gd name="connsiteY83" fmla="*/ 3528060 h 4168140"/>
                <a:gd name="connsiteX84" fmla="*/ 7139940 w 11737340"/>
                <a:gd name="connsiteY84" fmla="*/ 3444240 h 4168140"/>
                <a:gd name="connsiteX85" fmla="*/ 7269480 w 11737340"/>
                <a:gd name="connsiteY85" fmla="*/ 3284220 h 4168140"/>
                <a:gd name="connsiteX86" fmla="*/ 7330440 w 11737340"/>
                <a:gd name="connsiteY86" fmla="*/ 3185160 h 4168140"/>
                <a:gd name="connsiteX87" fmla="*/ 7376160 w 11737340"/>
                <a:gd name="connsiteY87" fmla="*/ 3116580 h 4168140"/>
                <a:gd name="connsiteX88" fmla="*/ 7444740 w 11737340"/>
                <a:gd name="connsiteY88" fmla="*/ 3093720 h 4168140"/>
                <a:gd name="connsiteX89" fmla="*/ 7513320 w 11737340"/>
                <a:gd name="connsiteY89" fmla="*/ 3101340 h 4168140"/>
                <a:gd name="connsiteX90" fmla="*/ 7574280 w 11737340"/>
                <a:gd name="connsiteY90" fmla="*/ 3078480 h 4168140"/>
                <a:gd name="connsiteX91" fmla="*/ 7726680 w 11737340"/>
                <a:gd name="connsiteY91" fmla="*/ 3108960 h 4168140"/>
                <a:gd name="connsiteX92" fmla="*/ 7833360 w 11737340"/>
                <a:gd name="connsiteY92" fmla="*/ 3162300 h 4168140"/>
                <a:gd name="connsiteX93" fmla="*/ 7962900 w 11737340"/>
                <a:gd name="connsiteY93" fmla="*/ 3192780 h 4168140"/>
                <a:gd name="connsiteX94" fmla="*/ 8161020 w 11737340"/>
                <a:gd name="connsiteY94" fmla="*/ 3268980 h 4168140"/>
                <a:gd name="connsiteX95" fmla="*/ 8290560 w 11737340"/>
                <a:gd name="connsiteY95" fmla="*/ 3337560 h 4168140"/>
                <a:gd name="connsiteX96" fmla="*/ 8382000 w 11737340"/>
                <a:gd name="connsiteY96" fmla="*/ 3360420 h 4168140"/>
                <a:gd name="connsiteX97" fmla="*/ 8458200 w 11737340"/>
                <a:gd name="connsiteY97" fmla="*/ 3398520 h 4168140"/>
                <a:gd name="connsiteX98" fmla="*/ 8595360 w 11737340"/>
                <a:gd name="connsiteY98" fmla="*/ 3512820 h 4168140"/>
                <a:gd name="connsiteX99" fmla="*/ 8641080 w 11737340"/>
                <a:gd name="connsiteY99" fmla="*/ 3566160 h 4168140"/>
                <a:gd name="connsiteX100" fmla="*/ 8702040 w 11737340"/>
                <a:gd name="connsiteY100" fmla="*/ 3604260 h 4168140"/>
                <a:gd name="connsiteX101" fmla="*/ 8763000 w 11737340"/>
                <a:gd name="connsiteY101" fmla="*/ 3634740 h 4168140"/>
                <a:gd name="connsiteX102" fmla="*/ 8846820 w 11737340"/>
                <a:gd name="connsiteY102" fmla="*/ 3632200 h 4168140"/>
                <a:gd name="connsiteX103" fmla="*/ 8968740 w 11737340"/>
                <a:gd name="connsiteY103" fmla="*/ 3634740 h 4168140"/>
                <a:gd name="connsiteX104" fmla="*/ 9060180 w 11737340"/>
                <a:gd name="connsiteY104" fmla="*/ 3642360 h 4168140"/>
                <a:gd name="connsiteX105" fmla="*/ 9151620 w 11737340"/>
                <a:gd name="connsiteY105" fmla="*/ 3657600 h 4168140"/>
                <a:gd name="connsiteX106" fmla="*/ 9230360 w 11737340"/>
                <a:gd name="connsiteY106" fmla="*/ 3657600 h 4168140"/>
                <a:gd name="connsiteX107" fmla="*/ 9331960 w 11737340"/>
                <a:gd name="connsiteY107" fmla="*/ 3629660 h 4168140"/>
                <a:gd name="connsiteX108" fmla="*/ 9433560 w 11737340"/>
                <a:gd name="connsiteY108" fmla="*/ 3589020 h 4168140"/>
                <a:gd name="connsiteX109" fmla="*/ 9509760 w 11737340"/>
                <a:gd name="connsiteY109" fmla="*/ 3528060 h 4168140"/>
                <a:gd name="connsiteX110" fmla="*/ 9646920 w 11737340"/>
                <a:gd name="connsiteY110" fmla="*/ 3489960 h 4168140"/>
                <a:gd name="connsiteX111" fmla="*/ 9784080 w 11737340"/>
                <a:gd name="connsiteY111" fmla="*/ 3444240 h 4168140"/>
                <a:gd name="connsiteX112" fmla="*/ 9860280 w 11737340"/>
                <a:gd name="connsiteY112" fmla="*/ 3383280 h 4168140"/>
                <a:gd name="connsiteX113" fmla="*/ 9921240 w 11737340"/>
                <a:gd name="connsiteY113" fmla="*/ 3314700 h 4168140"/>
                <a:gd name="connsiteX114" fmla="*/ 9997440 w 11737340"/>
                <a:gd name="connsiteY114" fmla="*/ 3208020 h 4168140"/>
                <a:gd name="connsiteX115" fmla="*/ 10043160 w 11737340"/>
                <a:gd name="connsiteY115" fmla="*/ 3101340 h 4168140"/>
                <a:gd name="connsiteX116" fmla="*/ 10104120 w 11737340"/>
                <a:gd name="connsiteY116" fmla="*/ 3017520 h 4168140"/>
                <a:gd name="connsiteX117" fmla="*/ 10157460 w 11737340"/>
                <a:gd name="connsiteY117" fmla="*/ 2933700 h 4168140"/>
                <a:gd name="connsiteX118" fmla="*/ 10218420 w 11737340"/>
                <a:gd name="connsiteY118" fmla="*/ 2849880 h 4168140"/>
                <a:gd name="connsiteX119" fmla="*/ 10294620 w 11737340"/>
                <a:gd name="connsiteY119" fmla="*/ 2735580 h 4168140"/>
                <a:gd name="connsiteX120" fmla="*/ 10347960 w 11737340"/>
                <a:gd name="connsiteY120" fmla="*/ 2621280 h 4168140"/>
                <a:gd name="connsiteX121" fmla="*/ 10431780 w 11737340"/>
                <a:gd name="connsiteY121" fmla="*/ 2499360 h 4168140"/>
                <a:gd name="connsiteX122" fmla="*/ 10500360 w 11737340"/>
                <a:gd name="connsiteY122" fmla="*/ 2354580 h 4168140"/>
                <a:gd name="connsiteX123" fmla="*/ 10553700 w 11737340"/>
                <a:gd name="connsiteY123" fmla="*/ 2263140 h 4168140"/>
                <a:gd name="connsiteX124" fmla="*/ 10584180 w 11737340"/>
                <a:gd name="connsiteY124" fmla="*/ 2194560 h 4168140"/>
                <a:gd name="connsiteX125" fmla="*/ 10624820 w 11737340"/>
                <a:gd name="connsiteY125" fmla="*/ 2125980 h 4168140"/>
                <a:gd name="connsiteX126" fmla="*/ 10675620 w 11737340"/>
                <a:gd name="connsiteY126" fmla="*/ 2049780 h 4168140"/>
                <a:gd name="connsiteX127" fmla="*/ 10690860 w 11737340"/>
                <a:gd name="connsiteY127" fmla="*/ 1988820 h 4168140"/>
                <a:gd name="connsiteX128" fmla="*/ 10713720 w 11737340"/>
                <a:gd name="connsiteY128" fmla="*/ 1927860 h 4168140"/>
                <a:gd name="connsiteX129" fmla="*/ 10767060 w 11737340"/>
                <a:gd name="connsiteY129" fmla="*/ 1859280 h 4168140"/>
                <a:gd name="connsiteX130" fmla="*/ 10873740 w 11737340"/>
                <a:gd name="connsiteY130" fmla="*/ 1828800 h 4168140"/>
                <a:gd name="connsiteX131" fmla="*/ 11079480 w 11737340"/>
                <a:gd name="connsiteY131" fmla="*/ 1767840 h 4168140"/>
                <a:gd name="connsiteX132" fmla="*/ 11247120 w 11737340"/>
                <a:gd name="connsiteY132" fmla="*/ 1684020 h 4168140"/>
                <a:gd name="connsiteX133" fmla="*/ 11407140 w 11737340"/>
                <a:gd name="connsiteY133" fmla="*/ 1628140 h 4168140"/>
                <a:gd name="connsiteX134" fmla="*/ 11490960 w 11737340"/>
                <a:gd name="connsiteY134" fmla="*/ 1577340 h 4168140"/>
                <a:gd name="connsiteX135" fmla="*/ 11635740 w 11737340"/>
                <a:gd name="connsiteY135" fmla="*/ 1508760 h 4168140"/>
                <a:gd name="connsiteX136" fmla="*/ 11737340 w 11737340"/>
                <a:gd name="connsiteY136" fmla="*/ 1442720 h 4168140"/>
                <a:gd name="connsiteX137" fmla="*/ 11620500 w 11737340"/>
                <a:gd name="connsiteY137" fmla="*/ 1417320 h 4168140"/>
                <a:gd name="connsiteX138" fmla="*/ 11567160 w 11737340"/>
                <a:gd name="connsiteY138" fmla="*/ 1379220 h 4168140"/>
                <a:gd name="connsiteX139" fmla="*/ 11498580 w 11737340"/>
                <a:gd name="connsiteY139" fmla="*/ 1318260 h 4168140"/>
                <a:gd name="connsiteX140" fmla="*/ 11468100 w 11737340"/>
                <a:gd name="connsiteY140" fmla="*/ 1280160 h 4168140"/>
                <a:gd name="connsiteX141" fmla="*/ 11442700 w 11737340"/>
                <a:gd name="connsiteY141" fmla="*/ 1231900 h 4168140"/>
                <a:gd name="connsiteX142" fmla="*/ 11384280 w 11737340"/>
                <a:gd name="connsiteY142" fmla="*/ 1310640 h 4168140"/>
                <a:gd name="connsiteX143" fmla="*/ 11353800 w 11737340"/>
                <a:gd name="connsiteY143" fmla="*/ 1356360 h 4168140"/>
                <a:gd name="connsiteX144" fmla="*/ 11224260 w 11737340"/>
                <a:gd name="connsiteY144" fmla="*/ 1417320 h 4168140"/>
                <a:gd name="connsiteX145" fmla="*/ 11109960 w 11737340"/>
                <a:gd name="connsiteY145" fmla="*/ 1463040 h 4168140"/>
                <a:gd name="connsiteX146" fmla="*/ 10911840 w 11737340"/>
                <a:gd name="connsiteY146" fmla="*/ 1524000 h 4168140"/>
                <a:gd name="connsiteX147" fmla="*/ 10774680 w 11737340"/>
                <a:gd name="connsiteY147" fmla="*/ 1546860 h 4168140"/>
                <a:gd name="connsiteX148" fmla="*/ 10675620 w 11737340"/>
                <a:gd name="connsiteY148" fmla="*/ 1615440 h 4168140"/>
                <a:gd name="connsiteX149" fmla="*/ 10568940 w 11737340"/>
                <a:gd name="connsiteY149" fmla="*/ 1676400 h 4168140"/>
                <a:gd name="connsiteX150" fmla="*/ 10485120 w 11737340"/>
                <a:gd name="connsiteY150" fmla="*/ 1760220 h 4168140"/>
                <a:gd name="connsiteX151" fmla="*/ 10454640 w 11737340"/>
                <a:gd name="connsiteY151" fmla="*/ 1836420 h 4168140"/>
                <a:gd name="connsiteX152" fmla="*/ 10416540 w 11737340"/>
                <a:gd name="connsiteY152" fmla="*/ 1927860 h 4168140"/>
                <a:gd name="connsiteX153" fmla="*/ 10401300 w 11737340"/>
                <a:gd name="connsiteY153" fmla="*/ 2004060 h 4168140"/>
                <a:gd name="connsiteX154" fmla="*/ 10363200 w 11737340"/>
                <a:gd name="connsiteY154" fmla="*/ 2095500 h 4168140"/>
                <a:gd name="connsiteX155" fmla="*/ 10317480 w 11737340"/>
                <a:gd name="connsiteY155" fmla="*/ 2225040 h 4168140"/>
                <a:gd name="connsiteX156" fmla="*/ 10287000 w 11737340"/>
                <a:gd name="connsiteY156" fmla="*/ 2346960 h 4168140"/>
                <a:gd name="connsiteX157" fmla="*/ 10218420 w 11737340"/>
                <a:gd name="connsiteY157" fmla="*/ 2499360 h 4168140"/>
                <a:gd name="connsiteX158" fmla="*/ 10134600 w 11737340"/>
                <a:gd name="connsiteY158" fmla="*/ 2621280 h 4168140"/>
                <a:gd name="connsiteX159" fmla="*/ 10043160 w 11737340"/>
                <a:gd name="connsiteY159" fmla="*/ 2735580 h 4168140"/>
                <a:gd name="connsiteX160" fmla="*/ 9974580 w 11737340"/>
                <a:gd name="connsiteY160" fmla="*/ 2857500 h 4168140"/>
                <a:gd name="connsiteX161" fmla="*/ 9906000 w 11737340"/>
                <a:gd name="connsiteY161" fmla="*/ 2941320 h 4168140"/>
                <a:gd name="connsiteX162" fmla="*/ 9860280 w 11737340"/>
                <a:gd name="connsiteY162" fmla="*/ 3032760 h 4168140"/>
                <a:gd name="connsiteX163" fmla="*/ 9806940 w 11737340"/>
                <a:gd name="connsiteY163" fmla="*/ 3116580 h 4168140"/>
                <a:gd name="connsiteX164" fmla="*/ 9715500 w 11737340"/>
                <a:gd name="connsiteY164" fmla="*/ 3208020 h 4168140"/>
                <a:gd name="connsiteX165" fmla="*/ 9616440 w 11737340"/>
                <a:gd name="connsiteY165" fmla="*/ 3261360 h 4168140"/>
                <a:gd name="connsiteX166" fmla="*/ 9532620 w 11737340"/>
                <a:gd name="connsiteY166" fmla="*/ 3329940 h 4168140"/>
                <a:gd name="connsiteX167" fmla="*/ 9471660 w 11737340"/>
                <a:gd name="connsiteY167" fmla="*/ 3375660 h 4168140"/>
                <a:gd name="connsiteX168" fmla="*/ 9410700 w 11737340"/>
                <a:gd name="connsiteY168" fmla="*/ 3429000 h 4168140"/>
                <a:gd name="connsiteX169" fmla="*/ 9288780 w 11737340"/>
                <a:gd name="connsiteY169" fmla="*/ 3436620 h 4168140"/>
                <a:gd name="connsiteX170" fmla="*/ 9166860 w 11737340"/>
                <a:gd name="connsiteY170" fmla="*/ 3444240 h 4168140"/>
                <a:gd name="connsiteX171" fmla="*/ 9029700 w 11737340"/>
                <a:gd name="connsiteY171" fmla="*/ 3413760 h 4168140"/>
                <a:gd name="connsiteX172" fmla="*/ 8823960 w 11737340"/>
                <a:gd name="connsiteY172" fmla="*/ 3360420 h 4168140"/>
                <a:gd name="connsiteX173" fmla="*/ 8679180 w 11737340"/>
                <a:gd name="connsiteY173" fmla="*/ 3329940 h 4168140"/>
                <a:gd name="connsiteX174" fmla="*/ 8572500 w 11737340"/>
                <a:gd name="connsiteY174" fmla="*/ 3276600 h 4168140"/>
                <a:gd name="connsiteX175" fmla="*/ 8465820 w 11737340"/>
                <a:gd name="connsiteY175" fmla="*/ 3215640 h 4168140"/>
                <a:gd name="connsiteX176" fmla="*/ 8321040 w 11737340"/>
                <a:gd name="connsiteY176" fmla="*/ 3177540 h 4168140"/>
                <a:gd name="connsiteX177" fmla="*/ 8199120 w 11737340"/>
                <a:gd name="connsiteY177" fmla="*/ 3131820 h 4168140"/>
                <a:gd name="connsiteX178" fmla="*/ 8069580 w 11737340"/>
                <a:gd name="connsiteY178" fmla="*/ 3078480 h 4168140"/>
                <a:gd name="connsiteX179" fmla="*/ 7917180 w 11737340"/>
                <a:gd name="connsiteY179" fmla="*/ 2994660 h 4168140"/>
                <a:gd name="connsiteX180" fmla="*/ 7787640 w 11737340"/>
                <a:gd name="connsiteY180" fmla="*/ 2971800 h 4168140"/>
                <a:gd name="connsiteX181" fmla="*/ 7719060 w 11737340"/>
                <a:gd name="connsiteY181" fmla="*/ 2933700 h 4168140"/>
                <a:gd name="connsiteX182" fmla="*/ 7612380 w 11737340"/>
                <a:gd name="connsiteY182" fmla="*/ 2903220 h 4168140"/>
                <a:gd name="connsiteX183" fmla="*/ 7566660 w 11737340"/>
                <a:gd name="connsiteY183" fmla="*/ 2887980 h 4168140"/>
                <a:gd name="connsiteX184" fmla="*/ 7551420 w 11737340"/>
                <a:gd name="connsiteY184" fmla="*/ 2849880 h 4168140"/>
                <a:gd name="connsiteX185" fmla="*/ 7533640 w 11737340"/>
                <a:gd name="connsiteY185" fmla="*/ 2788920 h 4168140"/>
                <a:gd name="connsiteX186" fmla="*/ 7475220 w 11737340"/>
                <a:gd name="connsiteY186" fmla="*/ 2857500 h 4168140"/>
                <a:gd name="connsiteX187" fmla="*/ 7414260 w 11737340"/>
                <a:gd name="connsiteY187" fmla="*/ 2887980 h 4168140"/>
                <a:gd name="connsiteX188" fmla="*/ 7345680 w 11737340"/>
                <a:gd name="connsiteY188" fmla="*/ 2971800 h 4168140"/>
                <a:gd name="connsiteX189" fmla="*/ 7315200 w 11737340"/>
                <a:gd name="connsiteY189" fmla="*/ 2994660 h 4168140"/>
                <a:gd name="connsiteX190" fmla="*/ 7261860 w 11737340"/>
                <a:gd name="connsiteY190" fmla="*/ 3009900 h 4168140"/>
                <a:gd name="connsiteX191" fmla="*/ 7193280 w 11737340"/>
                <a:gd name="connsiteY191" fmla="*/ 3025140 h 4168140"/>
                <a:gd name="connsiteX192" fmla="*/ 7155180 w 11737340"/>
                <a:gd name="connsiteY192" fmla="*/ 3078480 h 4168140"/>
                <a:gd name="connsiteX193" fmla="*/ 7109460 w 11737340"/>
                <a:gd name="connsiteY193" fmla="*/ 3154680 h 4168140"/>
                <a:gd name="connsiteX194" fmla="*/ 7048500 w 11737340"/>
                <a:gd name="connsiteY194" fmla="*/ 3246120 h 4168140"/>
                <a:gd name="connsiteX195" fmla="*/ 6995160 w 11737340"/>
                <a:gd name="connsiteY195" fmla="*/ 3307080 h 4168140"/>
                <a:gd name="connsiteX196" fmla="*/ 6972300 w 11737340"/>
                <a:gd name="connsiteY196" fmla="*/ 3352800 h 4168140"/>
                <a:gd name="connsiteX197" fmla="*/ 6949440 w 11737340"/>
                <a:gd name="connsiteY197" fmla="*/ 3413760 h 4168140"/>
                <a:gd name="connsiteX198" fmla="*/ 6949440 w 11737340"/>
                <a:gd name="connsiteY198" fmla="*/ 3413760 h 4168140"/>
                <a:gd name="connsiteX199" fmla="*/ 6911340 w 11737340"/>
                <a:gd name="connsiteY199" fmla="*/ 3474720 h 4168140"/>
                <a:gd name="connsiteX200" fmla="*/ 6888480 w 11737340"/>
                <a:gd name="connsiteY200" fmla="*/ 3505200 h 4168140"/>
                <a:gd name="connsiteX201" fmla="*/ 6819900 w 11737340"/>
                <a:gd name="connsiteY201" fmla="*/ 3566160 h 4168140"/>
                <a:gd name="connsiteX202" fmla="*/ 6743700 w 11737340"/>
                <a:gd name="connsiteY202" fmla="*/ 3581400 h 4168140"/>
                <a:gd name="connsiteX203" fmla="*/ 6675120 w 11737340"/>
                <a:gd name="connsiteY203" fmla="*/ 3657600 h 4168140"/>
                <a:gd name="connsiteX204" fmla="*/ 6629400 w 11737340"/>
                <a:gd name="connsiteY204" fmla="*/ 3718560 h 4168140"/>
                <a:gd name="connsiteX205" fmla="*/ 6576060 w 11737340"/>
                <a:gd name="connsiteY205" fmla="*/ 3779520 h 4168140"/>
                <a:gd name="connsiteX206" fmla="*/ 6484620 w 11737340"/>
                <a:gd name="connsiteY206" fmla="*/ 3817620 h 4168140"/>
                <a:gd name="connsiteX207" fmla="*/ 6400800 w 11737340"/>
                <a:gd name="connsiteY207" fmla="*/ 3832860 h 4168140"/>
                <a:gd name="connsiteX208" fmla="*/ 6263640 w 11737340"/>
                <a:gd name="connsiteY208" fmla="*/ 3870960 h 4168140"/>
                <a:gd name="connsiteX209" fmla="*/ 6126480 w 11737340"/>
                <a:gd name="connsiteY209" fmla="*/ 3901440 h 4168140"/>
                <a:gd name="connsiteX210" fmla="*/ 6027420 w 11737340"/>
                <a:gd name="connsiteY210" fmla="*/ 3916680 h 4168140"/>
                <a:gd name="connsiteX211" fmla="*/ 5890260 w 11737340"/>
                <a:gd name="connsiteY211" fmla="*/ 3878580 h 4168140"/>
                <a:gd name="connsiteX212" fmla="*/ 5821680 w 11737340"/>
                <a:gd name="connsiteY212" fmla="*/ 3863340 h 4168140"/>
                <a:gd name="connsiteX213" fmla="*/ 5737860 w 11737340"/>
                <a:gd name="connsiteY213" fmla="*/ 3825240 h 4168140"/>
                <a:gd name="connsiteX214" fmla="*/ 5638800 w 11737340"/>
                <a:gd name="connsiteY214" fmla="*/ 3794760 h 4168140"/>
                <a:gd name="connsiteX215" fmla="*/ 5524500 w 11737340"/>
                <a:gd name="connsiteY215" fmla="*/ 3756660 h 4168140"/>
                <a:gd name="connsiteX216" fmla="*/ 5448300 w 11737340"/>
                <a:gd name="connsiteY216" fmla="*/ 3718560 h 4168140"/>
                <a:gd name="connsiteX217" fmla="*/ 5349240 w 11737340"/>
                <a:gd name="connsiteY217" fmla="*/ 3657600 h 4168140"/>
                <a:gd name="connsiteX218" fmla="*/ 5295900 w 11737340"/>
                <a:gd name="connsiteY218" fmla="*/ 3619500 h 4168140"/>
                <a:gd name="connsiteX219" fmla="*/ 5234940 w 11737340"/>
                <a:gd name="connsiteY219" fmla="*/ 3596640 h 4168140"/>
                <a:gd name="connsiteX220" fmla="*/ 5135880 w 11737340"/>
                <a:gd name="connsiteY220" fmla="*/ 3550920 h 4168140"/>
                <a:gd name="connsiteX221" fmla="*/ 5059680 w 11737340"/>
                <a:gd name="connsiteY221" fmla="*/ 3505200 h 4168140"/>
                <a:gd name="connsiteX222" fmla="*/ 5029200 w 11737340"/>
                <a:gd name="connsiteY222" fmla="*/ 3482340 h 4168140"/>
                <a:gd name="connsiteX223" fmla="*/ 4960620 w 11737340"/>
                <a:gd name="connsiteY223" fmla="*/ 3413760 h 4168140"/>
                <a:gd name="connsiteX224" fmla="*/ 4876800 w 11737340"/>
                <a:gd name="connsiteY224" fmla="*/ 3299460 h 4168140"/>
                <a:gd name="connsiteX225" fmla="*/ 4808220 w 11737340"/>
                <a:gd name="connsiteY225" fmla="*/ 3200400 h 4168140"/>
                <a:gd name="connsiteX226" fmla="*/ 4777740 w 11737340"/>
                <a:gd name="connsiteY226" fmla="*/ 3147060 h 4168140"/>
                <a:gd name="connsiteX227" fmla="*/ 4724400 w 11737340"/>
                <a:gd name="connsiteY227" fmla="*/ 3108960 h 4168140"/>
                <a:gd name="connsiteX228" fmla="*/ 4648200 w 11737340"/>
                <a:gd name="connsiteY228" fmla="*/ 3063240 h 4168140"/>
                <a:gd name="connsiteX229" fmla="*/ 4533900 w 11737340"/>
                <a:gd name="connsiteY229" fmla="*/ 2979420 h 4168140"/>
                <a:gd name="connsiteX230" fmla="*/ 4427220 w 11737340"/>
                <a:gd name="connsiteY230" fmla="*/ 2941320 h 4168140"/>
                <a:gd name="connsiteX231" fmla="*/ 4366260 w 11737340"/>
                <a:gd name="connsiteY231" fmla="*/ 2903220 h 4168140"/>
                <a:gd name="connsiteX232" fmla="*/ 4244340 w 11737340"/>
                <a:gd name="connsiteY232" fmla="*/ 2842260 h 4168140"/>
                <a:gd name="connsiteX233" fmla="*/ 4145280 w 11737340"/>
                <a:gd name="connsiteY233" fmla="*/ 2811780 h 4168140"/>
                <a:gd name="connsiteX234" fmla="*/ 4038600 w 11737340"/>
                <a:gd name="connsiteY234" fmla="*/ 2804160 h 4168140"/>
                <a:gd name="connsiteX235" fmla="*/ 3954780 w 11737340"/>
                <a:gd name="connsiteY235" fmla="*/ 2819400 h 4168140"/>
                <a:gd name="connsiteX236" fmla="*/ 3863340 w 11737340"/>
                <a:gd name="connsiteY236" fmla="*/ 2804160 h 4168140"/>
                <a:gd name="connsiteX237" fmla="*/ 3741420 w 11737340"/>
                <a:gd name="connsiteY237" fmla="*/ 2781300 h 4168140"/>
                <a:gd name="connsiteX238" fmla="*/ 3649980 w 11737340"/>
                <a:gd name="connsiteY238" fmla="*/ 2743200 h 4168140"/>
                <a:gd name="connsiteX239" fmla="*/ 3573780 w 11737340"/>
                <a:gd name="connsiteY239" fmla="*/ 2674620 h 4168140"/>
                <a:gd name="connsiteX240" fmla="*/ 3482340 w 11737340"/>
                <a:gd name="connsiteY240" fmla="*/ 2621280 h 4168140"/>
                <a:gd name="connsiteX241" fmla="*/ 3436620 w 11737340"/>
                <a:gd name="connsiteY241" fmla="*/ 2552700 h 4168140"/>
                <a:gd name="connsiteX242" fmla="*/ 3329940 w 11737340"/>
                <a:gd name="connsiteY242" fmla="*/ 2423160 h 4168140"/>
                <a:gd name="connsiteX243" fmla="*/ 3261360 w 11737340"/>
                <a:gd name="connsiteY243" fmla="*/ 2324100 h 4168140"/>
                <a:gd name="connsiteX244" fmla="*/ 3131820 w 11737340"/>
                <a:gd name="connsiteY244" fmla="*/ 2209800 h 4168140"/>
                <a:gd name="connsiteX245" fmla="*/ 3040380 w 11737340"/>
                <a:gd name="connsiteY245" fmla="*/ 2141220 h 4168140"/>
                <a:gd name="connsiteX246" fmla="*/ 2910840 w 11737340"/>
                <a:gd name="connsiteY246" fmla="*/ 2034540 h 4168140"/>
                <a:gd name="connsiteX247" fmla="*/ 2849880 w 11737340"/>
                <a:gd name="connsiteY247" fmla="*/ 1958340 h 4168140"/>
                <a:gd name="connsiteX248" fmla="*/ 2743200 w 11737340"/>
                <a:gd name="connsiteY248" fmla="*/ 1889760 h 4168140"/>
                <a:gd name="connsiteX249" fmla="*/ 2659380 w 11737340"/>
                <a:gd name="connsiteY249" fmla="*/ 1844040 h 4168140"/>
                <a:gd name="connsiteX250" fmla="*/ 2575560 w 11737340"/>
                <a:gd name="connsiteY250" fmla="*/ 1744980 h 4168140"/>
                <a:gd name="connsiteX251" fmla="*/ 2468880 w 11737340"/>
                <a:gd name="connsiteY251" fmla="*/ 1645920 h 4168140"/>
                <a:gd name="connsiteX252" fmla="*/ 2400300 w 11737340"/>
                <a:gd name="connsiteY252" fmla="*/ 1607820 h 4168140"/>
                <a:gd name="connsiteX253" fmla="*/ 2263140 w 11737340"/>
                <a:gd name="connsiteY253" fmla="*/ 1501140 h 4168140"/>
                <a:gd name="connsiteX254" fmla="*/ 2171700 w 11737340"/>
                <a:gd name="connsiteY254" fmla="*/ 1432560 h 4168140"/>
                <a:gd name="connsiteX255" fmla="*/ 2087880 w 11737340"/>
                <a:gd name="connsiteY255" fmla="*/ 1363980 h 4168140"/>
                <a:gd name="connsiteX256" fmla="*/ 1950720 w 11737340"/>
                <a:gd name="connsiteY256" fmla="*/ 1272540 h 4168140"/>
                <a:gd name="connsiteX257" fmla="*/ 1805940 w 11737340"/>
                <a:gd name="connsiteY257" fmla="*/ 1135380 h 4168140"/>
                <a:gd name="connsiteX258" fmla="*/ 1729740 w 11737340"/>
                <a:gd name="connsiteY258" fmla="*/ 1089660 h 4168140"/>
                <a:gd name="connsiteX259" fmla="*/ 1668780 w 11737340"/>
                <a:gd name="connsiteY259" fmla="*/ 1043940 h 4168140"/>
                <a:gd name="connsiteX260" fmla="*/ 1592580 w 11737340"/>
                <a:gd name="connsiteY260" fmla="*/ 990600 h 4168140"/>
                <a:gd name="connsiteX261" fmla="*/ 1470660 w 11737340"/>
                <a:gd name="connsiteY261" fmla="*/ 891540 h 4168140"/>
                <a:gd name="connsiteX262" fmla="*/ 1386840 w 11737340"/>
                <a:gd name="connsiteY262" fmla="*/ 845820 h 4168140"/>
                <a:gd name="connsiteX263" fmla="*/ 1318260 w 11737340"/>
                <a:gd name="connsiteY263" fmla="*/ 784860 h 4168140"/>
                <a:gd name="connsiteX264" fmla="*/ 1264920 w 11737340"/>
                <a:gd name="connsiteY264" fmla="*/ 723900 h 4168140"/>
                <a:gd name="connsiteX265" fmla="*/ 1181100 w 11737340"/>
                <a:gd name="connsiteY265" fmla="*/ 647700 h 4168140"/>
                <a:gd name="connsiteX266" fmla="*/ 1089660 w 11737340"/>
                <a:gd name="connsiteY266" fmla="*/ 624840 h 4168140"/>
                <a:gd name="connsiteX267" fmla="*/ 1021080 w 11737340"/>
                <a:gd name="connsiteY267" fmla="*/ 586740 h 4168140"/>
                <a:gd name="connsiteX268" fmla="*/ 937260 w 11737340"/>
                <a:gd name="connsiteY268" fmla="*/ 548640 h 4168140"/>
                <a:gd name="connsiteX269" fmla="*/ 830580 w 11737340"/>
                <a:gd name="connsiteY269" fmla="*/ 510540 h 4168140"/>
                <a:gd name="connsiteX270" fmla="*/ 754380 w 11737340"/>
                <a:gd name="connsiteY270" fmla="*/ 457200 h 4168140"/>
                <a:gd name="connsiteX271" fmla="*/ 708660 w 11737340"/>
                <a:gd name="connsiteY271" fmla="*/ 419100 h 4168140"/>
                <a:gd name="connsiteX272" fmla="*/ 609600 w 11737340"/>
                <a:gd name="connsiteY272" fmla="*/ 396240 h 4168140"/>
                <a:gd name="connsiteX273" fmla="*/ 548640 w 11737340"/>
                <a:gd name="connsiteY273" fmla="*/ 320040 h 4168140"/>
                <a:gd name="connsiteX274" fmla="*/ 510540 w 11737340"/>
                <a:gd name="connsiteY274" fmla="*/ 251460 h 4168140"/>
                <a:gd name="connsiteX275" fmla="*/ 464820 w 11737340"/>
                <a:gd name="connsiteY275" fmla="*/ 190500 h 4168140"/>
                <a:gd name="connsiteX276" fmla="*/ 411480 w 11737340"/>
                <a:gd name="connsiteY276" fmla="*/ 137160 h 4168140"/>
                <a:gd name="connsiteX277" fmla="*/ 373380 w 11737340"/>
                <a:gd name="connsiteY277" fmla="*/ 45720 h 4168140"/>
                <a:gd name="connsiteX278" fmla="*/ 342900 w 11737340"/>
                <a:gd name="connsiteY278" fmla="*/ 0 h 4168140"/>
                <a:gd name="connsiteX279" fmla="*/ 327660 w 11737340"/>
                <a:gd name="connsiteY279" fmla="*/ 60960 h 4168140"/>
                <a:gd name="connsiteX280" fmla="*/ 289560 w 11737340"/>
                <a:gd name="connsiteY280" fmla="*/ 91440 h 4168140"/>
                <a:gd name="connsiteX281" fmla="*/ 236220 w 11737340"/>
                <a:gd name="connsiteY281" fmla="*/ 114300 h 4168140"/>
                <a:gd name="connsiteX282" fmla="*/ 198120 w 11737340"/>
                <a:gd name="connsiteY282" fmla="*/ 175260 h 4168140"/>
                <a:gd name="connsiteX283" fmla="*/ 175260 w 11737340"/>
                <a:gd name="connsiteY283" fmla="*/ 228600 h 4168140"/>
                <a:gd name="connsiteX284" fmla="*/ 114300 w 11737340"/>
                <a:gd name="connsiteY284" fmla="*/ 236220 h 4168140"/>
                <a:gd name="connsiteX285" fmla="*/ 45720 w 11737340"/>
                <a:gd name="connsiteY285" fmla="*/ 251460 h 4168140"/>
                <a:gd name="connsiteX286" fmla="*/ 0 w 11737340"/>
                <a:gd name="connsiteY286" fmla="*/ 281940 h 4168140"/>
                <a:gd name="connsiteX287" fmla="*/ 68580 w 11737340"/>
                <a:gd name="connsiteY287" fmla="*/ 320040 h 4168140"/>
                <a:gd name="connsiteX0" fmla="*/ 68580 w 11737340"/>
                <a:gd name="connsiteY0" fmla="*/ 320040 h 4168140"/>
                <a:gd name="connsiteX1" fmla="*/ 121920 w 11737340"/>
                <a:gd name="connsiteY1" fmla="*/ 381000 h 4168140"/>
                <a:gd name="connsiteX2" fmla="*/ 198120 w 11737340"/>
                <a:gd name="connsiteY2" fmla="*/ 419100 h 4168140"/>
                <a:gd name="connsiteX3" fmla="*/ 320040 w 11737340"/>
                <a:gd name="connsiteY3" fmla="*/ 510540 h 4168140"/>
                <a:gd name="connsiteX4" fmla="*/ 411480 w 11737340"/>
                <a:gd name="connsiteY4" fmla="*/ 563880 h 4168140"/>
                <a:gd name="connsiteX5" fmla="*/ 472440 w 11737340"/>
                <a:gd name="connsiteY5" fmla="*/ 632460 h 4168140"/>
                <a:gd name="connsiteX6" fmla="*/ 601980 w 11737340"/>
                <a:gd name="connsiteY6" fmla="*/ 708660 h 4168140"/>
                <a:gd name="connsiteX7" fmla="*/ 739140 w 11737340"/>
                <a:gd name="connsiteY7" fmla="*/ 784860 h 4168140"/>
                <a:gd name="connsiteX8" fmla="*/ 861060 w 11737340"/>
                <a:gd name="connsiteY8" fmla="*/ 868680 h 4168140"/>
                <a:gd name="connsiteX9" fmla="*/ 944880 w 11737340"/>
                <a:gd name="connsiteY9" fmla="*/ 952500 h 4168140"/>
                <a:gd name="connsiteX10" fmla="*/ 1021080 w 11737340"/>
                <a:gd name="connsiteY10" fmla="*/ 1005840 h 4168140"/>
                <a:gd name="connsiteX11" fmla="*/ 1097280 w 11737340"/>
                <a:gd name="connsiteY11" fmla="*/ 1043940 h 4168140"/>
                <a:gd name="connsiteX12" fmla="*/ 1181100 w 11737340"/>
                <a:gd name="connsiteY12" fmla="*/ 1104900 h 4168140"/>
                <a:gd name="connsiteX13" fmla="*/ 1249680 w 11737340"/>
                <a:gd name="connsiteY13" fmla="*/ 1150620 h 4168140"/>
                <a:gd name="connsiteX14" fmla="*/ 1341120 w 11737340"/>
                <a:gd name="connsiteY14" fmla="*/ 1196340 h 4168140"/>
                <a:gd name="connsiteX15" fmla="*/ 1417320 w 11737340"/>
                <a:gd name="connsiteY15" fmla="*/ 1257300 h 4168140"/>
                <a:gd name="connsiteX16" fmla="*/ 1493520 w 11737340"/>
                <a:gd name="connsiteY16" fmla="*/ 1333500 h 4168140"/>
                <a:gd name="connsiteX17" fmla="*/ 1569720 w 11737340"/>
                <a:gd name="connsiteY17" fmla="*/ 1356360 h 4168140"/>
                <a:gd name="connsiteX18" fmla="*/ 1684020 w 11737340"/>
                <a:gd name="connsiteY18" fmla="*/ 1424940 h 4168140"/>
                <a:gd name="connsiteX19" fmla="*/ 1729740 w 11737340"/>
                <a:gd name="connsiteY19" fmla="*/ 1485900 h 4168140"/>
                <a:gd name="connsiteX20" fmla="*/ 1844040 w 11737340"/>
                <a:gd name="connsiteY20" fmla="*/ 1569720 h 4168140"/>
                <a:gd name="connsiteX21" fmla="*/ 1935480 w 11737340"/>
                <a:gd name="connsiteY21" fmla="*/ 1615440 h 4168140"/>
                <a:gd name="connsiteX22" fmla="*/ 2049780 w 11737340"/>
                <a:gd name="connsiteY22" fmla="*/ 1691640 h 4168140"/>
                <a:gd name="connsiteX23" fmla="*/ 2133600 w 11737340"/>
                <a:gd name="connsiteY23" fmla="*/ 1729740 h 4168140"/>
                <a:gd name="connsiteX24" fmla="*/ 2202180 w 11737340"/>
                <a:gd name="connsiteY24" fmla="*/ 1805940 h 4168140"/>
                <a:gd name="connsiteX25" fmla="*/ 2255520 w 11737340"/>
                <a:gd name="connsiteY25" fmla="*/ 1821180 h 4168140"/>
                <a:gd name="connsiteX26" fmla="*/ 2316480 w 11737340"/>
                <a:gd name="connsiteY26" fmla="*/ 1866900 h 4168140"/>
                <a:gd name="connsiteX27" fmla="*/ 2423160 w 11737340"/>
                <a:gd name="connsiteY27" fmla="*/ 2004060 h 4168140"/>
                <a:gd name="connsiteX28" fmla="*/ 2476500 w 11737340"/>
                <a:gd name="connsiteY28" fmla="*/ 2087880 h 4168140"/>
                <a:gd name="connsiteX29" fmla="*/ 2567940 w 11737340"/>
                <a:gd name="connsiteY29" fmla="*/ 2148840 h 4168140"/>
                <a:gd name="connsiteX30" fmla="*/ 2682240 w 11737340"/>
                <a:gd name="connsiteY30" fmla="*/ 2186940 h 4168140"/>
                <a:gd name="connsiteX31" fmla="*/ 2743200 w 11737340"/>
                <a:gd name="connsiteY31" fmla="*/ 2209800 h 4168140"/>
                <a:gd name="connsiteX32" fmla="*/ 2811780 w 11737340"/>
                <a:gd name="connsiteY32" fmla="*/ 2247900 h 4168140"/>
                <a:gd name="connsiteX33" fmla="*/ 2887980 w 11737340"/>
                <a:gd name="connsiteY33" fmla="*/ 2301240 h 4168140"/>
                <a:gd name="connsiteX34" fmla="*/ 2979420 w 11737340"/>
                <a:gd name="connsiteY34" fmla="*/ 2385060 h 4168140"/>
                <a:gd name="connsiteX35" fmla="*/ 3055620 w 11737340"/>
                <a:gd name="connsiteY35" fmla="*/ 2461260 h 4168140"/>
                <a:gd name="connsiteX36" fmla="*/ 3139440 w 11737340"/>
                <a:gd name="connsiteY36" fmla="*/ 2537460 h 4168140"/>
                <a:gd name="connsiteX37" fmla="*/ 3261360 w 11737340"/>
                <a:gd name="connsiteY37" fmla="*/ 2628900 h 4168140"/>
                <a:gd name="connsiteX38" fmla="*/ 3345180 w 11737340"/>
                <a:gd name="connsiteY38" fmla="*/ 2720340 h 4168140"/>
                <a:gd name="connsiteX39" fmla="*/ 3444240 w 11737340"/>
                <a:gd name="connsiteY39" fmla="*/ 2796540 h 4168140"/>
                <a:gd name="connsiteX40" fmla="*/ 3558540 w 11737340"/>
                <a:gd name="connsiteY40" fmla="*/ 2872740 h 4168140"/>
                <a:gd name="connsiteX41" fmla="*/ 3619500 w 11737340"/>
                <a:gd name="connsiteY41" fmla="*/ 2979420 h 4168140"/>
                <a:gd name="connsiteX42" fmla="*/ 3619500 w 11737340"/>
                <a:gd name="connsiteY42" fmla="*/ 2979420 h 4168140"/>
                <a:gd name="connsiteX43" fmla="*/ 3649980 w 11737340"/>
                <a:gd name="connsiteY43" fmla="*/ 3048000 h 4168140"/>
                <a:gd name="connsiteX44" fmla="*/ 3703320 w 11737340"/>
                <a:gd name="connsiteY44" fmla="*/ 3086100 h 4168140"/>
                <a:gd name="connsiteX45" fmla="*/ 3764280 w 11737340"/>
                <a:gd name="connsiteY45" fmla="*/ 3063240 h 4168140"/>
                <a:gd name="connsiteX46" fmla="*/ 3848100 w 11737340"/>
                <a:gd name="connsiteY46" fmla="*/ 3025140 h 4168140"/>
                <a:gd name="connsiteX47" fmla="*/ 3916680 w 11737340"/>
                <a:gd name="connsiteY47" fmla="*/ 3032760 h 4168140"/>
                <a:gd name="connsiteX48" fmla="*/ 4030980 w 11737340"/>
                <a:gd name="connsiteY48" fmla="*/ 3063240 h 4168140"/>
                <a:gd name="connsiteX49" fmla="*/ 4137660 w 11737340"/>
                <a:gd name="connsiteY49" fmla="*/ 3101340 h 4168140"/>
                <a:gd name="connsiteX50" fmla="*/ 4259580 w 11737340"/>
                <a:gd name="connsiteY50" fmla="*/ 3147060 h 4168140"/>
                <a:gd name="connsiteX51" fmla="*/ 4381500 w 11737340"/>
                <a:gd name="connsiteY51" fmla="*/ 3192780 h 4168140"/>
                <a:gd name="connsiteX52" fmla="*/ 4526280 w 11737340"/>
                <a:gd name="connsiteY52" fmla="*/ 3276600 h 4168140"/>
                <a:gd name="connsiteX53" fmla="*/ 4587240 w 11737340"/>
                <a:gd name="connsiteY53" fmla="*/ 3299460 h 4168140"/>
                <a:gd name="connsiteX54" fmla="*/ 4610100 w 11737340"/>
                <a:gd name="connsiteY54" fmla="*/ 3352800 h 4168140"/>
                <a:gd name="connsiteX55" fmla="*/ 4648200 w 11737340"/>
                <a:gd name="connsiteY55" fmla="*/ 3436620 h 4168140"/>
                <a:gd name="connsiteX56" fmla="*/ 4671060 w 11737340"/>
                <a:gd name="connsiteY56" fmla="*/ 3520440 h 4168140"/>
                <a:gd name="connsiteX57" fmla="*/ 4678680 w 11737340"/>
                <a:gd name="connsiteY57" fmla="*/ 3589020 h 4168140"/>
                <a:gd name="connsiteX58" fmla="*/ 4686300 w 11737340"/>
                <a:gd name="connsiteY58" fmla="*/ 3649980 h 4168140"/>
                <a:gd name="connsiteX59" fmla="*/ 4724400 w 11737340"/>
                <a:gd name="connsiteY59" fmla="*/ 3680460 h 4168140"/>
                <a:gd name="connsiteX60" fmla="*/ 4785360 w 11737340"/>
                <a:gd name="connsiteY60" fmla="*/ 3672840 h 4168140"/>
                <a:gd name="connsiteX61" fmla="*/ 4869180 w 11737340"/>
                <a:gd name="connsiteY61" fmla="*/ 3703320 h 4168140"/>
                <a:gd name="connsiteX62" fmla="*/ 4914900 w 11737340"/>
                <a:gd name="connsiteY62" fmla="*/ 3756660 h 4168140"/>
                <a:gd name="connsiteX63" fmla="*/ 5105400 w 11737340"/>
                <a:gd name="connsiteY63" fmla="*/ 3832860 h 4168140"/>
                <a:gd name="connsiteX64" fmla="*/ 5173980 w 11737340"/>
                <a:gd name="connsiteY64" fmla="*/ 3886200 h 4168140"/>
                <a:gd name="connsiteX65" fmla="*/ 5242560 w 11737340"/>
                <a:gd name="connsiteY65" fmla="*/ 3924300 h 4168140"/>
                <a:gd name="connsiteX66" fmla="*/ 5364480 w 11737340"/>
                <a:gd name="connsiteY66" fmla="*/ 3962400 h 4168140"/>
                <a:gd name="connsiteX67" fmla="*/ 5516880 w 11737340"/>
                <a:gd name="connsiteY67" fmla="*/ 4046220 h 4168140"/>
                <a:gd name="connsiteX68" fmla="*/ 5585460 w 11737340"/>
                <a:gd name="connsiteY68" fmla="*/ 4099560 h 4168140"/>
                <a:gd name="connsiteX69" fmla="*/ 5661660 w 11737340"/>
                <a:gd name="connsiteY69" fmla="*/ 4122420 h 4168140"/>
                <a:gd name="connsiteX70" fmla="*/ 5745480 w 11737340"/>
                <a:gd name="connsiteY70" fmla="*/ 4130040 h 4168140"/>
                <a:gd name="connsiteX71" fmla="*/ 5836920 w 11737340"/>
                <a:gd name="connsiteY71" fmla="*/ 4130040 h 4168140"/>
                <a:gd name="connsiteX72" fmla="*/ 5951220 w 11737340"/>
                <a:gd name="connsiteY72" fmla="*/ 4145280 h 4168140"/>
                <a:gd name="connsiteX73" fmla="*/ 6035040 w 11737340"/>
                <a:gd name="connsiteY73" fmla="*/ 4168140 h 4168140"/>
                <a:gd name="connsiteX74" fmla="*/ 6149340 w 11737340"/>
                <a:gd name="connsiteY74" fmla="*/ 4137660 h 4168140"/>
                <a:gd name="connsiteX75" fmla="*/ 6286500 w 11737340"/>
                <a:gd name="connsiteY75" fmla="*/ 4114800 h 4168140"/>
                <a:gd name="connsiteX76" fmla="*/ 6393180 w 11737340"/>
                <a:gd name="connsiteY76" fmla="*/ 4053840 h 4168140"/>
                <a:gd name="connsiteX77" fmla="*/ 6484620 w 11737340"/>
                <a:gd name="connsiteY77" fmla="*/ 4038600 h 4168140"/>
                <a:gd name="connsiteX78" fmla="*/ 6583680 w 11737340"/>
                <a:gd name="connsiteY78" fmla="*/ 3970020 h 4168140"/>
                <a:gd name="connsiteX79" fmla="*/ 6697980 w 11737340"/>
                <a:gd name="connsiteY79" fmla="*/ 3886200 h 4168140"/>
                <a:gd name="connsiteX80" fmla="*/ 6728460 w 11737340"/>
                <a:gd name="connsiteY80" fmla="*/ 3817620 h 4168140"/>
                <a:gd name="connsiteX81" fmla="*/ 6842760 w 11737340"/>
                <a:gd name="connsiteY81" fmla="*/ 3733800 h 4168140"/>
                <a:gd name="connsiteX82" fmla="*/ 6972300 w 11737340"/>
                <a:gd name="connsiteY82" fmla="*/ 3642360 h 4168140"/>
                <a:gd name="connsiteX83" fmla="*/ 7078980 w 11737340"/>
                <a:gd name="connsiteY83" fmla="*/ 3528060 h 4168140"/>
                <a:gd name="connsiteX84" fmla="*/ 7139940 w 11737340"/>
                <a:gd name="connsiteY84" fmla="*/ 3444240 h 4168140"/>
                <a:gd name="connsiteX85" fmla="*/ 7269480 w 11737340"/>
                <a:gd name="connsiteY85" fmla="*/ 3284220 h 4168140"/>
                <a:gd name="connsiteX86" fmla="*/ 7330440 w 11737340"/>
                <a:gd name="connsiteY86" fmla="*/ 3185160 h 4168140"/>
                <a:gd name="connsiteX87" fmla="*/ 7376160 w 11737340"/>
                <a:gd name="connsiteY87" fmla="*/ 3116580 h 4168140"/>
                <a:gd name="connsiteX88" fmla="*/ 7444740 w 11737340"/>
                <a:gd name="connsiteY88" fmla="*/ 3093720 h 4168140"/>
                <a:gd name="connsiteX89" fmla="*/ 7513320 w 11737340"/>
                <a:gd name="connsiteY89" fmla="*/ 3101340 h 4168140"/>
                <a:gd name="connsiteX90" fmla="*/ 7574280 w 11737340"/>
                <a:gd name="connsiteY90" fmla="*/ 3078480 h 4168140"/>
                <a:gd name="connsiteX91" fmla="*/ 7726680 w 11737340"/>
                <a:gd name="connsiteY91" fmla="*/ 3108960 h 4168140"/>
                <a:gd name="connsiteX92" fmla="*/ 7833360 w 11737340"/>
                <a:gd name="connsiteY92" fmla="*/ 3162300 h 4168140"/>
                <a:gd name="connsiteX93" fmla="*/ 7962900 w 11737340"/>
                <a:gd name="connsiteY93" fmla="*/ 3192780 h 4168140"/>
                <a:gd name="connsiteX94" fmla="*/ 8161020 w 11737340"/>
                <a:gd name="connsiteY94" fmla="*/ 3268980 h 4168140"/>
                <a:gd name="connsiteX95" fmla="*/ 8290560 w 11737340"/>
                <a:gd name="connsiteY95" fmla="*/ 3337560 h 4168140"/>
                <a:gd name="connsiteX96" fmla="*/ 8382000 w 11737340"/>
                <a:gd name="connsiteY96" fmla="*/ 3360420 h 4168140"/>
                <a:gd name="connsiteX97" fmla="*/ 8458200 w 11737340"/>
                <a:gd name="connsiteY97" fmla="*/ 3398520 h 4168140"/>
                <a:gd name="connsiteX98" fmla="*/ 8595360 w 11737340"/>
                <a:gd name="connsiteY98" fmla="*/ 3512820 h 4168140"/>
                <a:gd name="connsiteX99" fmla="*/ 8641080 w 11737340"/>
                <a:gd name="connsiteY99" fmla="*/ 3566160 h 4168140"/>
                <a:gd name="connsiteX100" fmla="*/ 8702040 w 11737340"/>
                <a:gd name="connsiteY100" fmla="*/ 3604260 h 4168140"/>
                <a:gd name="connsiteX101" fmla="*/ 8763000 w 11737340"/>
                <a:gd name="connsiteY101" fmla="*/ 3634740 h 4168140"/>
                <a:gd name="connsiteX102" fmla="*/ 8846820 w 11737340"/>
                <a:gd name="connsiteY102" fmla="*/ 3632200 h 4168140"/>
                <a:gd name="connsiteX103" fmla="*/ 8968740 w 11737340"/>
                <a:gd name="connsiteY103" fmla="*/ 3634740 h 4168140"/>
                <a:gd name="connsiteX104" fmla="*/ 9060180 w 11737340"/>
                <a:gd name="connsiteY104" fmla="*/ 3642360 h 4168140"/>
                <a:gd name="connsiteX105" fmla="*/ 9151620 w 11737340"/>
                <a:gd name="connsiteY105" fmla="*/ 3657600 h 4168140"/>
                <a:gd name="connsiteX106" fmla="*/ 9230360 w 11737340"/>
                <a:gd name="connsiteY106" fmla="*/ 3657600 h 4168140"/>
                <a:gd name="connsiteX107" fmla="*/ 9331960 w 11737340"/>
                <a:gd name="connsiteY107" fmla="*/ 3629660 h 4168140"/>
                <a:gd name="connsiteX108" fmla="*/ 9433560 w 11737340"/>
                <a:gd name="connsiteY108" fmla="*/ 3589020 h 4168140"/>
                <a:gd name="connsiteX109" fmla="*/ 9535160 w 11737340"/>
                <a:gd name="connsiteY109" fmla="*/ 3540760 h 4168140"/>
                <a:gd name="connsiteX110" fmla="*/ 9646920 w 11737340"/>
                <a:gd name="connsiteY110" fmla="*/ 3489960 h 4168140"/>
                <a:gd name="connsiteX111" fmla="*/ 9784080 w 11737340"/>
                <a:gd name="connsiteY111" fmla="*/ 3444240 h 4168140"/>
                <a:gd name="connsiteX112" fmla="*/ 9860280 w 11737340"/>
                <a:gd name="connsiteY112" fmla="*/ 3383280 h 4168140"/>
                <a:gd name="connsiteX113" fmla="*/ 9921240 w 11737340"/>
                <a:gd name="connsiteY113" fmla="*/ 3314700 h 4168140"/>
                <a:gd name="connsiteX114" fmla="*/ 9997440 w 11737340"/>
                <a:gd name="connsiteY114" fmla="*/ 3208020 h 4168140"/>
                <a:gd name="connsiteX115" fmla="*/ 10043160 w 11737340"/>
                <a:gd name="connsiteY115" fmla="*/ 3101340 h 4168140"/>
                <a:gd name="connsiteX116" fmla="*/ 10104120 w 11737340"/>
                <a:gd name="connsiteY116" fmla="*/ 3017520 h 4168140"/>
                <a:gd name="connsiteX117" fmla="*/ 10157460 w 11737340"/>
                <a:gd name="connsiteY117" fmla="*/ 2933700 h 4168140"/>
                <a:gd name="connsiteX118" fmla="*/ 10218420 w 11737340"/>
                <a:gd name="connsiteY118" fmla="*/ 2849880 h 4168140"/>
                <a:gd name="connsiteX119" fmla="*/ 10294620 w 11737340"/>
                <a:gd name="connsiteY119" fmla="*/ 2735580 h 4168140"/>
                <a:gd name="connsiteX120" fmla="*/ 10347960 w 11737340"/>
                <a:gd name="connsiteY120" fmla="*/ 2621280 h 4168140"/>
                <a:gd name="connsiteX121" fmla="*/ 10431780 w 11737340"/>
                <a:gd name="connsiteY121" fmla="*/ 2499360 h 4168140"/>
                <a:gd name="connsiteX122" fmla="*/ 10500360 w 11737340"/>
                <a:gd name="connsiteY122" fmla="*/ 2354580 h 4168140"/>
                <a:gd name="connsiteX123" fmla="*/ 10553700 w 11737340"/>
                <a:gd name="connsiteY123" fmla="*/ 2263140 h 4168140"/>
                <a:gd name="connsiteX124" fmla="*/ 10584180 w 11737340"/>
                <a:gd name="connsiteY124" fmla="*/ 2194560 h 4168140"/>
                <a:gd name="connsiteX125" fmla="*/ 10624820 w 11737340"/>
                <a:gd name="connsiteY125" fmla="*/ 2125980 h 4168140"/>
                <a:gd name="connsiteX126" fmla="*/ 10675620 w 11737340"/>
                <a:gd name="connsiteY126" fmla="*/ 2049780 h 4168140"/>
                <a:gd name="connsiteX127" fmla="*/ 10690860 w 11737340"/>
                <a:gd name="connsiteY127" fmla="*/ 1988820 h 4168140"/>
                <a:gd name="connsiteX128" fmla="*/ 10713720 w 11737340"/>
                <a:gd name="connsiteY128" fmla="*/ 1927860 h 4168140"/>
                <a:gd name="connsiteX129" fmla="*/ 10767060 w 11737340"/>
                <a:gd name="connsiteY129" fmla="*/ 1859280 h 4168140"/>
                <a:gd name="connsiteX130" fmla="*/ 10873740 w 11737340"/>
                <a:gd name="connsiteY130" fmla="*/ 1828800 h 4168140"/>
                <a:gd name="connsiteX131" fmla="*/ 11079480 w 11737340"/>
                <a:gd name="connsiteY131" fmla="*/ 1767840 h 4168140"/>
                <a:gd name="connsiteX132" fmla="*/ 11247120 w 11737340"/>
                <a:gd name="connsiteY132" fmla="*/ 1684020 h 4168140"/>
                <a:gd name="connsiteX133" fmla="*/ 11407140 w 11737340"/>
                <a:gd name="connsiteY133" fmla="*/ 1628140 h 4168140"/>
                <a:gd name="connsiteX134" fmla="*/ 11490960 w 11737340"/>
                <a:gd name="connsiteY134" fmla="*/ 1577340 h 4168140"/>
                <a:gd name="connsiteX135" fmla="*/ 11635740 w 11737340"/>
                <a:gd name="connsiteY135" fmla="*/ 1508760 h 4168140"/>
                <a:gd name="connsiteX136" fmla="*/ 11737340 w 11737340"/>
                <a:gd name="connsiteY136" fmla="*/ 1442720 h 4168140"/>
                <a:gd name="connsiteX137" fmla="*/ 11620500 w 11737340"/>
                <a:gd name="connsiteY137" fmla="*/ 1417320 h 4168140"/>
                <a:gd name="connsiteX138" fmla="*/ 11567160 w 11737340"/>
                <a:gd name="connsiteY138" fmla="*/ 1379220 h 4168140"/>
                <a:gd name="connsiteX139" fmla="*/ 11498580 w 11737340"/>
                <a:gd name="connsiteY139" fmla="*/ 1318260 h 4168140"/>
                <a:gd name="connsiteX140" fmla="*/ 11468100 w 11737340"/>
                <a:gd name="connsiteY140" fmla="*/ 1280160 h 4168140"/>
                <a:gd name="connsiteX141" fmla="*/ 11442700 w 11737340"/>
                <a:gd name="connsiteY141" fmla="*/ 1231900 h 4168140"/>
                <a:gd name="connsiteX142" fmla="*/ 11384280 w 11737340"/>
                <a:gd name="connsiteY142" fmla="*/ 1310640 h 4168140"/>
                <a:gd name="connsiteX143" fmla="*/ 11353800 w 11737340"/>
                <a:gd name="connsiteY143" fmla="*/ 1356360 h 4168140"/>
                <a:gd name="connsiteX144" fmla="*/ 11224260 w 11737340"/>
                <a:gd name="connsiteY144" fmla="*/ 1417320 h 4168140"/>
                <a:gd name="connsiteX145" fmla="*/ 11109960 w 11737340"/>
                <a:gd name="connsiteY145" fmla="*/ 1463040 h 4168140"/>
                <a:gd name="connsiteX146" fmla="*/ 10911840 w 11737340"/>
                <a:gd name="connsiteY146" fmla="*/ 1524000 h 4168140"/>
                <a:gd name="connsiteX147" fmla="*/ 10774680 w 11737340"/>
                <a:gd name="connsiteY147" fmla="*/ 1546860 h 4168140"/>
                <a:gd name="connsiteX148" fmla="*/ 10675620 w 11737340"/>
                <a:gd name="connsiteY148" fmla="*/ 1615440 h 4168140"/>
                <a:gd name="connsiteX149" fmla="*/ 10568940 w 11737340"/>
                <a:gd name="connsiteY149" fmla="*/ 1676400 h 4168140"/>
                <a:gd name="connsiteX150" fmla="*/ 10485120 w 11737340"/>
                <a:gd name="connsiteY150" fmla="*/ 1760220 h 4168140"/>
                <a:gd name="connsiteX151" fmla="*/ 10454640 w 11737340"/>
                <a:gd name="connsiteY151" fmla="*/ 1836420 h 4168140"/>
                <a:gd name="connsiteX152" fmla="*/ 10416540 w 11737340"/>
                <a:gd name="connsiteY152" fmla="*/ 1927860 h 4168140"/>
                <a:gd name="connsiteX153" fmla="*/ 10401300 w 11737340"/>
                <a:gd name="connsiteY153" fmla="*/ 2004060 h 4168140"/>
                <a:gd name="connsiteX154" fmla="*/ 10363200 w 11737340"/>
                <a:gd name="connsiteY154" fmla="*/ 2095500 h 4168140"/>
                <a:gd name="connsiteX155" fmla="*/ 10317480 w 11737340"/>
                <a:gd name="connsiteY155" fmla="*/ 2225040 h 4168140"/>
                <a:gd name="connsiteX156" fmla="*/ 10287000 w 11737340"/>
                <a:gd name="connsiteY156" fmla="*/ 2346960 h 4168140"/>
                <a:gd name="connsiteX157" fmla="*/ 10218420 w 11737340"/>
                <a:gd name="connsiteY157" fmla="*/ 2499360 h 4168140"/>
                <a:gd name="connsiteX158" fmla="*/ 10134600 w 11737340"/>
                <a:gd name="connsiteY158" fmla="*/ 2621280 h 4168140"/>
                <a:gd name="connsiteX159" fmla="*/ 10043160 w 11737340"/>
                <a:gd name="connsiteY159" fmla="*/ 2735580 h 4168140"/>
                <a:gd name="connsiteX160" fmla="*/ 9974580 w 11737340"/>
                <a:gd name="connsiteY160" fmla="*/ 2857500 h 4168140"/>
                <a:gd name="connsiteX161" fmla="*/ 9906000 w 11737340"/>
                <a:gd name="connsiteY161" fmla="*/ 2941320 h 4168140"/>
                <a:gd name="connsiteX162" fmla="*/ 9860280 w 11737340"/>
                <a:gd name="connsiteY162" fmla="*/ 3032760 h 4168140"/>
                <a:gd name="connsiteX163" fmla="*/ 9806940 w 11737340"/>
                <a:gd name="connsiteY163" fmla="*/ 3116580 h 4168140"/>
                <a:gd name="connsiteX164" fmla="*/ 9715500 w 11737340"/>
                <a:gd name="connsiteY164" fmla="*/ 3208020 h 4168140"/>
                <a:gd name="connsiteX165" fmla="*/ 9616440 w 11737340"/>
                <a:gd name="connsiteY165" fmla="*/ 3261360 h 4168140"/>
                <a:gd name="connsiteX166" fmla="*/ 9532620 w 11737340"/>
                <a:gd name="connsiteY166" fmla="*/ 3329940 h 4168140"/>
                <a:gd name="connsiteX167" fmla="*/ 9471660 w 11737340"/>
                <a:gd name="connsiteY167" fmla="*/ 3375660 h 4168140"/>
                <a:gd name="connsiteX168" fmla="*/ 9410700 w 11737340"/>
                <a:gd name="connsiteY168" fmla="*/ 3429000 h 4168140"/>
                <a:gd name="connsiteX169" fmla="*/ 9288780 w 11737340"/>
                <a:gd name="connsiteY169" fmla="*/ 3436620 h 4168140"/>
                <a:gd name="connsiteX170" fmla="*/ 9166860 w 11737340"/>
                <a:gd name="connsiteY170" fmla="*/ 3444240 h 4168140"/>
                <a:gd name="connsiteX171" fmla="*/ 9029700 w 11737340"/>
                <a:gd name="connsiteY171" fmla="*/ 3413760 h 4168140"/>
                <a:gd name="connsiteX172" fmla="*/ 8823960 w 11737340"/>
                <a:gd name="connsiteY172" fmla="*/ 3360420 h 4168140"/>
                <a:gd name="connsiteX173" fmla="*/ 8679180 w 11737340"/>
                <a:gd name="connsiteY173" fmla="*/ 3329940 h 4168140"/>
                <a:gd name="connsiteX174" fmla="*/ 8572500 w 11737340"/>
                <a:gd name="connsiteY174" fmla="*/ 3276600 h 4168140"/>
                <a:gd name="connsiteX175" fmla="*/ 8465820 w 11737340"/>
                <a:gd name="connsiteY175" fmla="*/ 3215640 h 4168140"/>
                <a:gd name="connsiteX176" fmla="*/ 8321040 w 11737340"/>
                <a:gd name="connsiteY176" fmla="*/ 3177540 h 4168140"/>
                <a:gd name="connsiteX177" fmla="*/ 8199120 w 11737340"/>
                <a:gd name="connsiteY177" fmla="*/ 3131820 h 4168140"/>
                <a:gd name="connsiteX178" fmla="*/ 8069580 w 11737340"/>
                <a:gd name="connsiteY178" fmla="*/ 3078480 h 4168140"/>
                <a:gd name="connsiteX179" fmla="*/ 7917180 w 11737340"/>
                <a:gd name="connsiteY179" fmla="*/ 2994660 h 4168140"/>
                <a:gd name="connsiteX180" fmla="*/ 7787640 w 11737340"/>
                <a:gd name="connsiteY180" fmla="*/ 2971800 h 4168140"/>
                <a:gd name="connsiteX181" fmla="*/ 7719060 w 11737340"/>
                <a:gd name="connsiteY181" fmla="*/ 2933700 h 4168140"/>
                <a:gd name="connsiteX182" fmla="*/ 7612380 w 11737340"/>
                <a:gd name="connsiteY182" fmla="*/ 2903220 h 4168140"/>
                <a:gd name="connsiteX183" fmla="*/ 7566660 w 11737340"/>
                <a:gd name="connsiteY183" fmla="*/ 2887980 h 4168140"/>
                <a:gd name="connsiteX184" fmla="*/ 7551420 w 11737340"/>
                <a:gd name="connsiteY184" fmla="*/ 2849880 h 4168140"/>
                <a:gd name="connsiteX185" fmla="*/ 7533640 w 11737340"/>
                <a:gd name="connsiteY185" fmla="*/ 2788920 h 4168140"/>
                <a:gd name="connsiteX186" fmla="*/ 7475220 w 11737340"/>
                <a:gd name="connsiteY186" fmla="*/ 2857500 h 4168140"/>
                <a:gd name="connsiteX187" fmla="*/ 7414260 w 11737340"/>
                <a:gd name="connsiteY187" fmla="*/ 2887980 h 4168140"/>
                <a:gd name="connsiteX188" fmla="*/ 7345680 w 11737340"/>
                <a:gd name="connsiteY188" fmla="*/ 2971800 h 4168140"/>
                <a:gd name="connsiteX189" fmla="*/ 7315200 w 11737340"/>
                <a:gd name="connsiteY189" fmla="*/ 2994660 h 4168140"/>
                <a:gd name="connsiteX190" fmla="*/ 7261860 w 11737340"/>
                <a:gd name="connsiteY190" fmla="*/ 3009900 h 4168140"/>
                <a:gd name="connsiteX191" fmla="*/ 7193280 w 11737340"/>
                <a:gd name="connsiteY191" fmla="*/ 3025140 h 4168140"/>
                <a:gd name="connsiteX192" fmla="*/ 7155180 w 11737340"/>
                <a:gd name="connsiteY192" fmla="*/ 3078480 h 4168140"/>
                <a:gd name="connsiteX193" fmla="*/ 7109460 w 11737340"/>
                <a:gd name="connsiteY193" fmla="*/ 3154680 h 4168140"/>
                <a:gd name="connsiteX194" fmla="*/ 7048500 w 11737340"/>
                <a:gd name="connsiteY194" fmla="*/ 3246120 h 4168140"/>
                <a:gd name="connsiteX195" fmla="*/ 6995160 w 11737340"/>
                <a:gd name="connsiteY195" fmla="*/ 3307080 h 4168140"/>
                <a:gd name="connsiteX196" fmla="*/ 6972300 w 11737340"/>
                <a:gd name="connsiteY196" fmla="*/ 3352800 h 4168140"/>
                <a:gd name="connsiteX197" fmla="*/ 6949440 w 11737340"/>
                <a:gd name="connsiteY197" fmla="*/ 3413760 h 4168140"/>
                <a:gd name="connsiteX198" fmla="*/ 6949440 w 11737340"/>
                <a:gd name="connsiteY198" fmla="*/ 3413760 h 4168140"/>
                <a:gd name="connsiteX199" fmla="*/ 6911340 w 11737340"/>
                <a:gd name="connsiteY199" fmla="*/ 3474720 h 4168140"/>
                <a:gd name="connsiteX200" fmla="*/ 6888480 w 11737340"/>
                <a:gd name="connsiteY200" fmla="*/ 3505200 h 4168140"/>
                <a:gd name="connsiteX201" fmla="*/ 6819900 w 11737340"/>
                <a:gd name="connsiteY201" fmla="*/ 3566160 h 4168140"/>
                <a:gd name="connsiteX202" fmla="*/ 6743700 w 11737340"/>
                <a:gd name="connsiteY202" fmla="*/ 3581400 h 4168140"/>
                <a:gd name="connsiteX203" fmla="*/ 6675120 w 11737340"/>
                <a:gd name="connsiteY203" fmla="*/ 3657600 h 4168140"/>
                <a:gd name="connsiteX204" fmla="*/ 6629400 w 11737340"/>
                <a:gd name="connsiteY204" fmla="*/ 3718560 h 4168140"/>
                <a:gd name="connsiteX205" fmla="*/ 6576060 w 11737340"/>
                <a:gd name="connsiteY205" fmla="*/ 3779520 h 4168140"/>
                <a:gd name="connsiteX206" fmla="*/ 6484620 w 11737340"/>
                <a:gd name="connsiteY206" fmla="*/ 3817620 h 4168140"/>
                <a:gd name="connsiteX207" fmla="*/ 6400800 w 11737340"/>
                <a:gd name="connsiteY207" fmla="*/ 3832860 h 4168140"/>
                <a:gd name="connsiteX208" fmla="*/ 6263640 w 11737340"/>
                <a:gd name="connsiteY208" fmla="*/ 3870960 h 4168140"/>
                <a:gd name="connsiteX209" fmla="*/ 6126480 w 11737340"/>
                <a:gd name="connsiteY209" fmla="*/ 3901440 h 4168140"/>
                <a:gd name="connsiteX210" fmla="*/ 6027420 w 11737340"/>
                <a:gd name="connsiteY210" fmla="*/ 3916680 h 4168140"/>
                <a:gd name="connsiteX211" fmla="*/ 5890260 w 11737340"/>
                <a:gd name="connsiteY211" fmla="*/ 3878580 h 4168140"/>
                <a:gd name="connsiteX212" fmla="*/ 5821680 w 11737340"/>
                <a:gd name="connsiteY212" fmla="*/ 3863340 h 4168140"/>
                <a:gd name="connsiteX213" fmla="*/ 5737860 w 11737340"/>
                <a:gd name="connsiteY213" fmla="*/ 3825240 h 4168140"/>
                <a:gd name="connsiteX214" fmla="*/ 5638800 w 11737340"/>
                <a:gd name="connsiteY214" fmla="*/ 3794760 h 4168140"/>
                <a:gd name="connsiteX215" fmla="*/ 5524500 w 11737340"/>
                <a:gd name="connsiteY215" fmla="*/ 3756660 h 4168140"/>
                <a:gd name="connsiteX216" fmla="*/ 5448300 w 11737340"/>
                <a:gd name="connsiteY216" fmla="*/ 3718560 h 4168140"/>
                <a:gd name="connsiteX217" fmla="*/ 5349240 w 11737340"/>
                <a:gd name="connsiteY217" fmla="*/ 3657600 h 4168140"/>
                <a:gd name="connsiteX218" fmla="*/ 5295900 w 11737340"/>
                <a:gd name="connsiteY218" fmla="*/ 3619500 h 4168140"/>
                <a:gd name="connsiteX219" fmla="*/ 5234940 w 11737340"/>
                <a:gd name="connsiteY219" fmla="*/ 3596640 h 4168140"/>
                <a:gd name="connsiteX220" fmla="*/ 5135880 w 11737340"/>
                <a:gd name="connsiteY220" fmla="*/ 3550920 h 4168140"/>
                <a:gd name="connsiteX221" fmla="*/ 5059680 w 11737340"/>
                <a:gd name="connsiteY221" fmla="*/ 3505200 h 4168140"/>
                <a:gd name="connsiteX222" fmla="*/ 5029200 w 11737340"/>
                <a:gd name="connsiteY222" fmla="*/ 3482340 h 4168140"/>
                <a:gd name="connsiteX223" fmla="*/ 4960620 w 11737340"/>
                <a:gd name="connsiteY223" fmla="*/ 3413760 h 4168140"/>
                <a:gd name="connsiteX224" fmla="*/ 4876800 w 11737340"/>
                <a:gd name="connsiteY224" fmla="*/ 3299460 h 4168140"/>
                <a:gd name="connsiteX225" fmla="*/ 4808220 w 11737340"/>
                <a:gd name="connsiteY225" fmla="*/ 3200400 h 4168140"/>
                <a:gd name="connsiteX226" fmla="*/ 4777740 w 11737340"/>
                <a:gd name="connsiteY226" fmla="*/ 3147060 h 4168140"/>
                <a:gd name="connsiteX227" fmla="*/ 4724400 w 11737340"/>
                <a:gd name="connsiteY227" fmla="*/ 3108960 h 4168140"/>
                <a:gd name="connsiteX228" fmla="*/ 4648200 w 11737340"/>
                <a:gd name="connsiteY228" fmla="*/ 3063240 h 4168140"/>
                <a:gd name="connsiteX229" fmla="*/ 4533900 w 11737340"/>
                <a:gd name="connsiteY229" fmla="*/ 2979420 h 4168140"/>
                <a:gd name="connsiteX230" fmla="*/ 4427220 w 11737340"/>
                <a:gd name="connsiteY230" fmla="*/ 2941320 h 4168140"/>
                <a:gd name="connsiteX231" fmla="*/ 4366260 w 11737340"/>
                <a:gd name="connsiteY231" fmla="*/ 2903220 h 4168140"/>
                <a:gd name="connsiteX232" fmla="*/ 4244340 w 11737340"/>
                <a:gd name="connsiteY232" fmla="*/ 2842260 h 4168140"/>
                <a:gd name="connsiteX233" fmla="*/ 4145280 w 11737340"/>
                <a:gd name="connsiteY233" fmla="*/ 2811780 h 4168140"/>
                <a:gd name="connsiteX234" fmla="*/ 4038600 w 11737340"/>
                <a:gd name="connsiteY234" fmla="*/ 2804160 h 4168140"/>
                <a:gd name="connsiteX235" fmla="*/ 3954780 w 11737340"/>
                <a:gd name="connsiteY235" fmla="*/ 2819400 h 4168140"/>
                <a:gd name="connsiteX236" fmla="*/ 3863340 w 11737340"/>
                <a:gd name="connsiteY236" fmla="*/ 2804160 h 4168140"/>
                <a:gd name="connsiteX237" fmla="*/ 3741420 w 11737340"/>
                <a:gd name="connsiteY237" fmla="*/ 2781300 h 4168140"/>
                <a:gd name="connsiteX238" fmla="*/ 3649980 w 11737340"/>
                <a:gd name="connsiteY238" fmla="*/ 2743200 h 4168140"/>
                <a:gd name="connsiteX239" fmla="*/ 3573780 w 11737340"/>
                <a:gd name="connsiteY239" fmla="*/ 2674620 h 4168140"/>
                <a:gd name="connsiteX240" fmla="*/ 3482340 w 11737340"/>
                <a:gd name="connsiteY240" fmla="*/ 2621280 h 4168140"/>
                <a:gd name="connsiteX241" fmla="*/ 3436620 w 11737340"/>
                <a:gd name="connsiteY241" fmla="*/ 2552700 h 4168140"/>
                <a:gd name="connsiteX242" fmla="*/ 3329940 w 11737340"/>
                <a:gd name="connsiteY242" fmla="*/ 2423160 h 4168140"/>
                <a:gd name="connsiteX243" fmla="*/ 3261360 w 11737340"/>
                <a:gd name="connsiteY243" fmla="*/ 2324100 h 4168140"/>
                <a:gd name="connsiteX244" fmla="*/ 3131820 w 11737340"/>
                <a:gd name="connsiteY244" fmla="*/ 2209800 h 4168140"/>
                <a:gd name="connsiteX245" fmla="*/ 3040380 w 11737340"/>
                <a:gd name="connsiteY245" fmla="*/ 2141220 h 4168140"/>
                <a:gd name="connsiteX246" fmla="*/ 2910840 w 11737340"/>
                <a:gd name="connsiteY246" fmla="*/ 2034540 h 4168140"/>
                <a:gd name="connsiteX247" fmla="*/ 2849880 w 11737340"/>
                <a:gd name="connsiteY247" fmla="*/ 1958340 h 4168140"/>
                <a:gd name="connsiteX248" fmla="*/ 2743200 w 11737340"/>
                <a:gd name="connsiteY248" fmla="*/ 1889760 h 4168140"/>
                <a:gd name="connsiteX249" fmla="*/ 2659380 w 11737340"/>
                <a:gd name="connsiteY249" fmla="*/ 1844040 h 4168140"/>
                <a:gd name="connsiteX250" fmla="*/ 2575560 w 11737340"/>
                <a:gd name="connsiteY250" fmla="*/ 1744980 h 4168140"/>
                <a:gd name="connsiteX251" fmla="*/ 2468880 w 11737340"/>
                <a:gd name="connsiteY251" fmla="*/ 1645920 h 4168140"/>
                <a:gd name="connsiteX252" fmla="*/ 2400300 w 11737340"/>
                <a:gd name="connsiteY252" fmla="*/ 1607820 h 4168140"/>
                <a:gd name="connsiteX253" fmla="*/ 2263140 w 11737340"/>
                <a:gd name="connsiteY253" fmla="*/ 1501140 h 4168140"/>
                <a:gd name="connsiteX254" fmla="*/ 2171700 w 11737340"/>
                <a:gd name="connsiteY254" fmla="*/ 1432560 h 4168140"/>
                <a:gd name="connsiteX255" fmla="*/ 2087880 w 11737340"/>
                <a:gd name="connsiteY255" fmla="*/ 1363980 h 4168140"/>
                <a:gd name="connsiteX256" fmla="*/ 1950720 w 11737340"/>
                <a:gd name="connsiteY256" fmla="*/ 1272540 h 4168140"/>
                <a:gd name="connsiteX257" fmla="*/ 1805940 w 11737340"/>
                <a:gd name="connsiteY257" fmla="*/ 1135380 h 4168140"/>
                <a:gd name="connsiteX258" fmla="*/ 1729740 w 11737340"/>
                <a:gd name="connsiteY258" fmla="*/ 1089660 h 4168140"/>
                <a:gd name="connsiteX259" fmla="*/ 1668780 w 11737340"/>
                <a:gd name="connsiteY259" fmla="*/ 1043940 h 4168140"/>
                <a:gd name="connsiteX260" fmla="*/ 1592580 w 11737340"/>
                <a:gd name="connsiteY260" fmla="*/ 990600 h 4168140"/>
                <a:gd name="connsiteX261" fmla="*/ 1470660 w 11737340"/>
                <a:gd name="connsiteY261" fmla="*/ 891540 h 4168140"/>
                <a:gd name="connsiteX262" fmla="*/ 1386840 w 11737340"/>
                <a:gd name="connsiteY262" fmla="*/ 845820 h 4168140"/>
                <a:gd name="connsiteX263" fmla="*/ 1318260 w 11737340"/>
                <a:gd name="connsiteY263" fmla="*/ 784860 h 4168140"/>
                <a:gd name="connsiteX264" fmla="*/ 1264920 w 11737340"/>
                <a:gd name="connsiteY264" fmla="*/ 723900 h 4168140"/>
                <a:gd name="connsiteX265" fmla="*/ 1181100 w 11737340"/>
                <a:gd name="connsiteY265" fmla="*/ 647700 h 4168140"/>
                <a:gd name="connsiteX266" fmla="*/ 1089660 w 11737340"/>
                <a:gd name="connsiteY266" fmla="*/ 624840 h 4168140"/>
                <a:gd name="connsiteX267" fmla="*/ 1021080 w 11737340"/>
                <a:gd name="connsiteY267" fmla="*/ 586740 h 4168140"/>
                <a:gd name="connsiteX268" fmla="*/ 937260 w 11737340"/>
                <a:gd name="connsiteY268" fmla="*/ 548640 h 4168140"/>
                <a:gd name="connsiteX269" fmla="*/ 830580 w 11737340"/>
                <a:gd name="connsiteY269" fmla="*/ 510540 h 4168140"/>
                <a:gd name="connsiteX270" fmla="*/ 754380 w 11737340"/>
                <a:gd name="connsiteY270" fmla="*/ 457200 h 4168140"/>
                <a:gd name="connsiteX271" fmla="*/ 708660 w 11737340"/>
                <a:gd name="connsiteY271" fmla="*/ 419100 h 4168140"/>
                <a:gd name="connsiteX272" fmla="*/ 609600 w 11737340"/>
                <a:gd name="connsiteY272" fmla="*/ 396240 h 4168140"/>
                <a:gd name="connsiteX273" fmla="*/ 548640 w 11737340"/>
                <a:gd name="connsiteY273" fmla="*/ 320040 h 4168140"/>
                <a:gd name="connsiteX274" fmla="*/ 510540 w 11737340"/>
                <a:gd name="connsiteY274" fmla="*/ 251460 h 4168140"/>
                <a:gd name="connsiteX275" fmla="*/ 464820 w 11737340"/>
                <a:gd name="connsiteY275" fmla="*/ 190500 h 4168140"/>
                <a:gd name="connsiteX276" fmla="*/ 411480 w 11737340"/>
                <a:gd name="connsiteY276" fmla="*/ 137160 h 4168140"/>
                <a:gd name="connsiteX277" fmla="*/ 373380 w 11737340"/>
                <a:gd name="connsiteY277" fmla="*/ 45720 h 4168140"/>
                <a:gd name="connsiteX278" fmla="*/ 342900 w 11737340"/>
                <a:gd name="connsiteY278" fmla="*/ 0 h 4168140"/>
                <a:gd name="connsiteX279" fmla="*/ 327660 w 11737340"/>
                <a:gd name="connsiteY279" fmla="*/ 60960 h 4168140"/>
                <a:gd name="connsiteX280" fmla="*/ 289560 w 11737340"/>
                <a:gd name="connsiteY280" fmla="*/ 91440 h 4168140"/>
                <a:gd name="connsiteX281" fmla="*/ 236220 w 11737340"/>
                <a:gd name="connsiteY281" fmla="*/ 114300 h 4168140"/>
                <a:gd name="connsiteX282" fmla="*/ 198120 w 11737340"/>
                <a:gd name="connsiteY282" fmla="*/ 175260 h 4168140"/>
                <a:gd name="connsiteX283" fmla="*/ 175260 w 11737340"/>
                <a:gd name="connsiteY283" fmla="*/ 228600 h 4168140"/>
                <a:gd name="connsiteX284" fmla="*/ 114300 w 11737340"/>
                <a:gd name="connsiteY284" fmla="*/ 236220 h 4168140"/>
                <a:gd name="connsiteX285" fmla="*/ 45720 w 11737340"/>
                <a:gd name="connsiteY285" fmla="*/ 251460 h 4168140"/>
                <a:gd name="connsiteX286" fmla="*/ 0 w 11737340"/>
                <a:gd name="connsiteY286" fmla="*/ 281940 h 4168140"/>
                <a:gd name="connsiteX287" fmla="*/ 68580 w 11737340"/>
                <a:gd name="connsiteY287" fmla="*/ 320040 h 4168140"/>
                <a:gd name="connsiteX0" fmla="*/ 68580 w 11737340"/>
                <a:gd name="connsiteY0" fmla="*/ 320040 h 4168140"/>
                <a:gd name="connsiteX1" fmla="*/ 121920 w 11737340"/>
                <a:gd name="connsiteY1" fmla="*/ 381000 h 4168140"/>
                <a:gd name="connsiteX2" fmla="*/ 198120 w 11737340"/>
                <a:gd name="connsiteY2" fmla="*/ 419100 h 4168140"/>
                <a:gd name="connsiteX3" fmla="*/ 320040 w 11737340"/>
                <a:gd name="connsiteY3" fmla="*/ 510540 h 4168140"/>
                <a:gd name="connsiteX4" fmla="*/ 411480 w 11737340"/>
                <a:gd name="connsiteY4" fmla="*/ 563880 h 4168140"/>
                <a:gd name="connsiteX5" fmla="*/ 472440 w 11737340"/>
                <a:gd name="connsiteY5" fmla="*/ 632460 h 4168140"/>
                <a:gd name="connsiteX6" fmla="*/ 601980 w 11737340"/>
                <a:gd name="connsiteY6" fmla="*/ 708660 h 4168140"/>
                <a:gd name="connsiteX7" fmla="*/ 739140 w 11737340"/>
                <a:gd name="connsiteY7" fmla="*/ 784860 h 4168140"/>
                <a:gd name="connsiteX8" fmla="*/ 861060 w 11737340"/>
                <a:gd name="connsiteY8" fmla="*/ 868680 h 4168140"/>
                <a:gd name="connsiteX9" fmla="*/ 944880 w 11737340"/>
                <a:gd name="connsiteY9" fmla="*/ 952500 h 4168140"/>
                <a:gd name="connsiteX10" fmla="*/ 1021080 w 11737340"/>
                <a:gd name="connsiteY10" fmla="*/ 1005840 h 4168140"/>
                <a:gd name="connsiteX11" fmla="*/ 1097280 w 11737340"/>
                <a:gd name="connsiteY11" fmla="*/ 1043940 h 4168140"/>
                <a:gd name="connsiteX12" fmla="*/ 1181100 w 11737340"/>
                <a:gd name="connsiteY12" fmla="*/ 1104900 h 4168140"/>
                <a:gd name="connsiteX13" fmla="*/ 1249680 w 11737340"/>
                <a:gd name="connsiteY13" fmla="*/ 1150620 h 4168140"/>
                <a:gd name="connsiteX14" fmla="*/ 1341120 w 11737340"/>
                <a:gd name="connsiteY14" fmla="*/ 1196340 h 4168140"/>
                <a:gd name="connsiteX15" fmla="*/ 1417320 w 11737340"/>
                <a:gd name="connsiteY15" fmla="*/ 1257300 h 4168140"/>
                <a:gd name="connsiteX16" fmla="*/ 1493520 w 11737340"/>
                <a:gd name="connsiteY16" fmla="*/ 1333500 h 4168140"/>
                <a:gd name="connsiteX17" fmla="*/ 1569720 w 11737340"/>
                <a:gd name="connsiteY17" fmla="*/ 1356360 h 4168140"/>
                <a:gd name="connsiteX18" fmla="*/ 1684020 w 11737340"/>
                <a:gd name="connsiteY18" fmla="*/ 1424940 h 4168140"/>
                <a:gd name="connsiteX19" fmla="*/ 1729740 w 11737340"/>
                <a:gd name="connsiteY19" fmla="*/ 1485900 h 4168140"/>
                <a:gd name="connsiteX20" fmla="*/ 1844040 w 11737340"/>
                <a:gd name="connsiteY20" fmla="*/ 1569720 h 4168140"/>
                <a:gd name="connsiteX21" fmla="*/ 1935480 w 11737340"/>
                <a:gd name="connsiteY21" fmla="*/ 1615440 h 4168140"/>
                <a:gd name="connsiteX22" fmla="*/ 2049780 w 11737340"/>
                <a:gd name="connsiteY22" fmla="*/ 1691640 h 4168140"/>
                <a:gd name="connsiteX23" fmla="*/ 2133600 w 11737340"/>
                <a:gd name="connsiteY23" fmla="*/ 1729740 h 4168140"/>
                <a:gd name="connsiteX24" fmla="*/ 2202180 w 11737340"/>
                <a:gd name="connsiteY24" fmla="*/ 1805940 h 4168140"/>
                <a:gd name="connsiteX25" fmla="*/ 2255520 w 11737340"/>
                <a:gd name="connsiteY25" fmla="*/ 1821180 h 4168140"/>
                <a:gd name="connsiteX26" fmla="*/ 2316480 w 11737340"/>
                <a:gd name="connsiteY26" fmla="*/ 1866900 h 4168140"/>
                <a:gd name="connsiteX27" fmla="*/ 2423160 w 11737340"/>
                <a:gd name="connsiteY27" fmla="*/ 2004060 h 4168140"/>
                <a:gd name="connsiteX28" fmla="*/ 2476500 w 11737340"/>
                <a:gd name="connsiteY28" fmla="*/ 2087880 h 4168140"/>
                <a:gd name="connsiteX29" fmla="*/ 2567940 w 11737340"/>
                <a:gd name="connsiteY29" fmla="*/ 2148840 h 4168140"/>
                <a:gd name="connsiteX30" fmla="*/ 2682240 w 11737340"/>
                <a:gd name="connsiteY30" fmla="*/ 2186940 h 4168140"/>
                <a:gd name="connsiteX31" fmla="*/ 2743200 w 11737340"/>
                <a:gd name="connsiteY31" fmla="*/ 2209800 h 4168140"/>
                <a:gd name="connsiteX32" fmla="*/ 2811780 w 11737340"/>
                <a:gd name="connsiteY32" fmla="*/ 2247900 h 4168140"/>
                <a:gd name="connsiteX33" fmla="*/ 2887980 w 11737340"/>
                <a:gd name="connsiteY33" fmla="*/ 2301240 h 4168140"/>
                <a:gd name="connsiteX34" fmla="*/ 2979420 w 11737340"/>
                <a:gd name="connsiteY34" fmla="*/ 2385060 h 4168140"/>
                <a:gd name="connsiteX35" fmla="*/ 3055620 w 11737340"/>
                <a:gd name="connsiteY35" fmla="*/ 2461260 h 4168140"/>
                <a:gd name="connsiteX36" fmla="*/ 3139440 w 11737340"/>
                <a:gd name="connsiteY36" fmla="*/ 2537460 h 4168140"/>
                <a:gd name="connsiteX37" fmla="*/ 3261360 w 11737340"/>
                <a:gd name="connsiteY37" fmla="*/ 2628900 h 4168140"/>
                <a:gd name="connsiteX38" fmla="*/ 3345180 w 11737340"/>
                <a:gd name="connsiteY38" fmla="*/ 2720340 h 4168140"/>
                <a:gd name="connsiteX39" fmla="*/ 3444240 w 11737340"/>
                <a:gd name="connsiteY39" fmla="*/ 2796540 h 4168140"/>
                <a:gd name="connsiteX40" fmla="*/ 3558540 w 11737340"/>
                <a:gd name="connsiteY40" fmla="*/ 2872740 h 4168140"/>
                <a:gd name="connsiteX41" fmla="*/ 3619500 w 11737340"/>
                <a:gd name="connsiteY41" fmla="*/ 2979420 h 4168140"/>
                <a:gd name="connsiteX42" fmla="*/ 3619500 w 11737340"/>
                <a:gd name="connsiteY42" fmla="*/ 2979420 h 4168140"/>
                <a:gd name="connsiteX43" fmla="*/ 3649980 w 11737340"/>
                <a:gd name="connsiteY43" fmla="*/ 3048000 h 4168140"/>
                <a:gd name="connsiteX44" fmla="*/ 3703320 w 11737340"/>
                <a:gd name="connsiteY44" fmla="*/ 3086100 h 4168140"/>
                <a:gd name="connsiteX45" fmla="*/ 3764280 w 11737340"/>
                <a:gd name="connsiteY45" fmla="*/ 3063240 h 4168140"/>
                <a:gd name="connsiteX46" fmla="*/ 3848100 w 11737340"/>
                <a:gd name="connsiteY46" fmla="*/ 3025140 h 4168140"/>
                <a:gd name="connsiteX47" fmla="*/ 3916680 w 11737340"/>
                <a:gd name="connsiteY47" fmla="*/ 3032760 h 4168140"/>
                <a:gd name="connsiteX48" fmla="*/ 4030980 w 11737340"/>
                <a:gd name="connsiteY48" fmla="*/ 3063240 h 4168140"/>
                <a:gd name="connsiteX49" fmla="*/ 4137660 w 11737340"/>
                <a:gd name="connsiteY49" fmla="*/ 3101340 h 4168140"/>
                <a:gd name="connsiteX50" fmla="*/ 4259580 w 11737340"/>
                <a:gd name="connsiteY50" fmla="*/ 3147060 h 4168140"/>
                <a:gd name="connsiteX51" fmla="*/ 4381500 w 11737340"/>
                <a:gd name="connsiteY51" fmla="*/ 3192780 h 4168140"/>
                <a:gd name="connsiteX52" fmla="*/ 4526280 w 11737340"/>
                <a:gd name="connsiteY52" fmla="*/ 3276600 h 4168140"/>
                <a:gd name="connsiteX53" fmla="*/ 4587240 w 11737340"/>
                <a:gd name="connsiteY53" fmla="*/ 3299460 h 4168140"/>
                <a:gd name="connsiteX54" fmla="*/ 4610100 w 11737340"/>
                <a:gd name="connsiteY54" fmla="*/ 3352800 h 4168140"/>
                <a:gd name="connsiteX55" fmla="*/ 4648200 w 11737340"/>
                <a:gd name="connsiteY55" fmla="*/ 3436620 h 4168140"/>
                <a:gd name="connsiteX56" fmla="*/ 4671060 w 11737340"/>
                <a:gd name="connsiteY56" fmla="*/ 3520440 h 4168140"/>
                <a:gd name="connsiteX57" fmla="*/ 4678680 w 11737340"/>
                <a:gd name="connsiteY57" fmla="*/ 3589020 h 4168140"/>
                <a:gd name="connsiteX58" fmla="*/ 4686300 w 11737340"/>
                <a:gd name="connsiteY58" fmla="*/ 3649980 h 4168140"/>
                <a:gd name="connsiteX59" fmla="*/ 4724400 w 11737340"/>
                <a:gd name="connsiteY59" fmla="*/ 3680460 h 4168140"/>
                <a:gd name="connsiteX60" fmla="*/ 4785360 w 11737340"/>
                <a:gd name="connsiteY60" fmla="*/ 3672840 h 4168140"/>
                <a:gd name="connsiteX61" fmla="*/ 4869180 w 11737340"/>
                <a:gd name="connsiteY61" fmla="*/ 3703320 h 4168140"/>
                <a:gd name="connsiteX62" fmla="*/ 4914900 w 11737340"/>
                <a:gd name="connsiteY62" fmla="*/ 3756660 h 4168140"/>
                <a:gd name="connsiteX63" fmla="*/ 5105400 w 11737340"/>
                <a:gd name="connsiteY63" fmla="*/ 3832860 h 4168140"/>
                <a:gd name="connsiteX64" fmla="*/ 5173980 w 11737340"/>
                <a:gd name="connsiteY64" fmla="*/ 3886200 h 4168140"/>
                <a:gd name="connsiteX65" fmla="*/ 5242560 w 11737340"/>
                <a:gd name="connsiteY65" fmla="*/ 3924300 h 4168140"/>
                <a:gd name="connsiteX66" fmla="*/ 5364480 w 11737340"/>
                <a:gd name="connsiteY66" fmla="*/ 3962400 h 4168140"/>
                <a:gd name="connsiteX67" fmla="*/ 5516880 w 11737340"/>
                <a:gd name="connsiteY67" fmla="*/ 4046220 h 4168140"/>
                <a:gd name="connsiteX68" fmla="*/ 5585460 w 11737340"/>
                <a:gd name="connsiteY68" fmla="*/ 4099560 h 4168140"/>
                <a:gd name="connsiteX69" fmla="*/ 5661660 w 11737340"/>
                <a:gd name="connsiteY69" fmla="*/ 4122420 h 4168140"/>
                <a:gd name="connsiteX70" fmla="*/ 5745480 w 11737340"/>
                <a:gd name="connsiteY70" fmla="*/ 4130040 h 4168140"/>
                <a:gd name="connsiteX71" fmla="*/ 5836920 w 11737340"/>
                <a:gd name="connsiteY71" fmla="*/ 4130040 h 4168140"/>
                <a:gd name="connsiteX72" fmla="*/ 5951220 w 11737340"/>
                <a:gd name="connsiteY72" fmla="*/ 4145280 h 4168140"/>
                <a:gd name="connsiteX73" fmla="*/ 6035040 w 11737340"/>
                <a:gd name="connsiteY73" fmla="*/ 4168140 h 4168140"/>
                <a:gd name="connsiteX74" fmla="*/ 6149340 w 11737340"/>
                <a:gd name="connsiteY74" fmla="*/ 4137660 h 4168140"/>
                <a:gd name="connsiteX75" fmla="*/ 6286500 w 11737340"/>
                <a:gd name="connsiteY75" fmla="*/ 4114800 h 4168140"/>
                <a:gd name="connsiteX76" fmla="*/ 6393180 w 11737340"/>
                <a:gd name="connsiteY76" fmla="*/ 4053840 h 4168140"/>
                <a:gd name="connsiteX77" fmla="*/ 6484620 w 11737340"/>
                <a:gd name="connsiteY77" fmla="*/ 4038600 h 4168140"/>
                <a:gd name="connsiteX78" fmla="*/ 6583680 w 11737340"/>
                <a:gd name="connsiteY78" fmla="*/ 3970020 h 4168140"/>
                <a:gd name="connsiteX79" fmla="*/ 6697980 w 11737340"/>
                <a:gd name="connsiteY79" fmla="*/ 3886200 h 4168140"/>
                <a:gd name="connsiteX80" fmla="*/ 6728460 w 11737340"/>
                <a:gd name="connsiteY80" fmla="*/ 3817620 h 4168140"/>
                <a:gd name="connsiteX81" fmla="*/ 6842760 w 11737340"/>
                <a:gd name="connsiteY81" fmla="*/ 3733800 h 4168140"/>
                <a:gd name="connsiteX82" fmla="*/ 6972300 w 11737340"/>
                <a:gd name="connsiteY82" fmla="*/ 3642360 h 4168140"/>
                <a:gd name="connsiteX83" fmla="*/ 7078980 w 11737340"/>
                <a:gd name="connsiteY83" fmla="*/ 3528060 h 4168140"/>
                <a:gd name="connsiteX84" fmla="*/ 7139940 w 11737340"/>
                <a:gd name="connsiteY84" fmla="*/ 3444240 h 4168140"/>
                <a:gd name="connsiteX85" fmla="*/ 7269480 w 11737340"/>
                <a:gd name="connsiteY85" fmla="*/ 3284220 h 4168140"/>
                <a:gd name="connsiteX86" fmla="*/ 7330440 w 11737340"/>
                <a:gd name="connsiteY86" fmla="*/ 3185160 h 4168140"/>
                <a:gd name="connsiteX87" fmla="*/ 7376160 w 11737340"/>
                <a:gd name="connsiteY87" fmla="*/ 3116580 h 4168140"/>
                <a:gd name="connsiteX88" fmla="*/ 7444740 w 11737340"/>
                <a:gd name="connsiteY88" fmla="*/ 3093720 h 4168140"/>
                <a:gd name="connsiteX89" fmla="*/ 7513320 w 11737340"/>
                <a:gd name="connsiteY89" fmla="*/ 3101340 h 4168140"/>
                <a:gd name="connsiteX90" fmla="*/ 7576820 w 11737340"/>
                <a:gd name="connsiteY90" fmla="*/ 3093720 h 4168140"/>
                <a:gd name="connsiteX91" fmla="*/ 7726680 w 11737340"/>
                <a:gd name="connsiteY91" fmla="*/ 3108960 h 4168140"/>
                <a:gd name="connsiteX92" fmla="*/ 7833360 w 11737340"/>
                <a:gd name="connsiteY92" fmla="*/ 3162300 h 4168140"/>
                <a:gd name="connsiteX93" fmla="*/ 7962900 w 11737340"/>
                <a:gd name="connsiteY93" fmla="*/ 3192780 h 4168140"/>
                <a:gd name="connsiteX94" fmla="*/ 8161020 w 11737340"/>
                <a:gd name="connsiteY94" fmla="*/ 3268980 h 4168140"/>
                <a:gd name="connsiteX95" fmla="*/ 8290560 w 11737340"/>
                <a:gd name="connsiteY95" fmla="*/ 3337560 h 4168140"/>
                <a:gd name="connsiteX96" fmla="*/ 8382000 w 11737340"/>
                <a:gd name="connsiteY96" fmla="*/ 3360420 h 4168140"/>
                <a:gd name="connsiteX97" fmla="*/ 8458200 w 11737340"/>
                <a:gd name="connsiteY97" fmla="*/ 3398520 h 4168140"/>
                <a:gd name="connsiteX98" fmla="*/ 8595360 w 11737340"/>
                <a:gd name="connsiteY98" fmla="*/ 3512820 h 4168140"/>
                <a:gd name="connsiteX99" fmla="*/ 8641080 w 11737340"/>
                <a:gd name="connsiteY99" fmla="*/ 3566160 h 4168140"/>
                <a:gd name="connsiteX100" fmla="*/ 8702040 w 11737340"/>
                <a:gd name="connsiteY100" fmla="*/ 3604260 h 4168140"/>
                <a:gd name="connsiteX101" fmla="*/ 8763000 w 11737340"/>
                <a:gd name="connsiteY101" fmla="*/ 3634740 h 4168140"/>
                <a:gd name="connsiteX102" fmla="*/ 8846820 w 11737340"/>
                <a:gd name="connsiteY102" fmla="*/ 3632200 h 4168140"/>
                <a:gd name="connsiteX103" fmla="*/ 8968740 w 11737340"/>
                <a:gd name="connsiteY103" fmla="*/ 3634740 h 4168140"/>
                <a:gd name="connsiteX104" fmla="*/ 9060180 w 11737340"/>
                <a:gd name="connsiteY104" fmla="*/ 3642360 h 4168140"/>
                <a:gd name="connsiteX105" fmla="*/ 9151620 w 11737340"/>
                <a:gd name="connsiteY105" fmla="*/ 3657600 h 4168140"/>
                <a:gd name="connsiteX106" fmla="*/ 9230360 w 11737340"/>
                <a:gd name="connsiteY106" fmla="*/ 3657600 h 4168140"/>
                <a:gd name="connsiteX107" fmla="*/ 9331960 w 11737340"/>
                <a:gd name="connsiteY107" fmla="*/ 3629660 h 4168140"/>
                <a:gd name="connsiteX108" fmla="*/ 9433560 w 11737340"/>
                <a:gd name="connsiteY108" fmla="*/ 3589020 h 4168140"/>
                <a:gd name="connsiteX109" fmla="*/ 9535160 w 11737340"/>
                <a:gd name="connsiteY109" fmla="*/ 3540760 h 4168140"/>
                <a:gd name="connsiteX110" fmla="*/ 9646920 w 11737340"/>
                <a:gd name="connsiteY110" fmla="*/ 3489960 h 4168140"/>
                <a:gd name="connsiteX111" fmla="*/ 9784080 w 11737340"/>
                <a:gd name="connsiteY111" fmla="*/ 3444240 h 4168140"/>
                <a:gd name="connsiteX112" fmla="*/ 9860280 w 11737340"/>
                <a:gd name="connsiteY112" fmla="*/ 3383280 h 4168140"/>
                <a:gd name="connsiteX113" fmla="*/ 9921240 w 11737340"/>
                <a:gd name="connsiteY113" fmla="*/ 3314700 h 4168140"/>
                <a:gd name="connsiteX114" fmla="*/ 9997440 w 11737340"/>
                <a:gd name="connsiteY114" fmla="*/ 3208020 h 4168140"/>
                <a:gd name="connsiteX115" fmla="*/ 10043160 w 11737340"/>
                <a:gd name="connsiteY115" fmla="*/ 3101340 h 4168140"/>
                <a:gd name="connsiteX116" fmla="*/ 10104120 w 11737340"/>
                <a:gd name="connsiteY116" fmla="*/ 3017520 h 4168140"/>
                <a:gd name="connsiteX117" fmla="*/ 10157460 w 11737340"/>
                <a:gd name="connsiteY117" fmla="*/ 2933700 h 4168140"/>
                <a:gd name="connsiteX118" fmla="*/ 10218420 w 11737340"/>
                <a:gd name="connsiteY118" fmla="*/ 2849880 h 4168140"/>
                <a:gd name="connsiteX119" fmla="*/ 10294620 w 11737340"/>
                <a:gd name="connsiteY119" fmla="*/ 2735580 h 4168140"/>
                <a:gd name="connsiteX120" fmla="*/ 10347960 w 11737340"/>
                <a:gd name="connsiteY120" fmla="*/ 2621280 h 4168140"/>
                <a:gd name="connsiteX121" fmla="*/ 10431780 w 11737340"/>
                <a:gd name="connsiteY121" fmla="*/ 2499360 h 4168140"/>
                <a:gd name="connsiteX122" fmla="*/ 10500360 w 11737340"/>
                <a:gd name="connsiteY122" fmla="*/ 2354580 h 4168140"/>
                <a:gd name="connsiteX123" fmla="*/ 10553700 w 11737340"/>
                <a:gd name="connsiteY123" fmla="*/ 2263140 h 4168140"/>
                <a:gd name="connsiteX124" fmla="*/ 10584180 w 11737340"/>
                <a:gd name="connsiteY124" fmla="*/ 2194560 h 4168140"/>
                <a:gd name="connsiteX125" fmla="*/ 10624820 w 11737340"/>
                <a:gd name="connsiteY125" fmla="*/ 2125980 h 4168140"/>
                <a:gd name="connsiteX126" fmla="*/ 10675620 w 11737340"/>
                <a:gd name="connsiteY126" fmla="*/ 2049780 h 4168140"/>
                <a:gd name="connsiteX127" fmla="*/ 10690860 w 11737340"/>
                <a:gd name="connsiteY127" fmla="*/ 1988820 h 4168140"/>
                <a:gd name="connsiteX128" fmla="*/ 10713720 w 11737340"/>
                <a:gd name="connsiteY128" fmla="*/ 1927860 h 4168140"/>
                <a:gd name="connsiteX129" fmla="*/ 10767060 w 11737340"/>
                <a:gd name="connsiteY129" fmla="*/ 1859280 h 4168140"/>
                <a:gd name="connsiteX130" fmla="*/ 10873740 w 11737340"/>
                <a:gd name="connsiteY130" fmla="*/ 1828800 h 4168140"/>
                <a:gd name="connsiteX131" fmla="*/ 11079480 w 11737340"/>
                <a:gd name="connsiteY131" fmla="*/ 1767840 h 4168140"/>
                <a:gd name="connsiteX132" fmla="*/ 11247120 w 11737340"/>
                <a:gd name="connsiteY132" fmla="*/ 1684020 h 4168140"/>
                <a:gd name="connsiteX133" fmla="*/ 11407140 w 11737340"/>
                <a:gd name="connsiteY133" fmla="*/ 1628140 h 4168140"/>
                <a:gd name="connsiteX134" fmla="*/ 11490960 w 11737340"/>
                <a:gd name="connsiteY134" fmla="*/ 1577340 h 4168140"/>
                <a:gd name="connsiteX135" fmla="*/ 11635740 w 11737340"/>
                <a:gd name="connsiteY135" fmla="*/ 1508760 h 4168140"/>
                <a:gd name="connsiteX136" fmla="*/ 11737340 w 11737340"/>
                <a:gd name="connsiteY136" fmla="*/ 1442720 h 4168140"/>
                <a:gd name="connsiteX137" fmla="*/ 11620500 w 11737340"/>
                <a:gd name="connsiteY137" fmla="*/ 1417320 h 4168140"/>
                <a:gd name="connsiteX138" fmla="*/ 11567160 w 11737340"/>
                <a:gd name="connsiteY138" fmla="*/ 1379220 h 4168140"/>
                <a:gd name="connsiteX139" fmla="*/ 11498580 w 11737340"/>
                <a:gd name="connsiteY139" fmla="*/ 1318260 h 4168140"/>
                <a:gd name="connsiteX140" fmla="*/ 11468100 w 11737340"/>
                <a:gd name="connsiteY140" fmla="*/ 1280160 h 4168140"/>
                <a:gd name="connsiteX141" fmla="*/ 11442700 w 11737340"/>
                <a:gd name="connsiteY141" fmla="*/ 1231900 h 4168140"/>
                <a:gd name="connsiteX142" fmla="*/ 11384280 w 11737340"/>
                <a:gd name="connsiteY142" fmla="*/ 1310640 h 4168140"/>
                <a:gd name="connsiteX143" fmla="*/ 11353800 w 11737340"/>
                <a:gd name="connsiteY143" fmla="*/ 1356360 h 4168140"/>
                <a:gd name="connsiteX144" fmla="*/ 11224260 w 11737340"/>
                <a:gd name="connsiteY144" fmla="*/ 1417320 h 4168140"/>
                <a:gd name="connsiteX145" fmla="*/ 11109960 w 11737340"/>
                <a:gd name="connsiteY145" fmla="*/ 1463040 h 4168140"/>
                <a:gd name="connsiteX146" fmla="*/ 10911840 w 11737340"/>
                <a:gd name="connsiteY146" fmla="*/ 1524000 h 4168140"/>
                <a:gd name="connsiteX147" fmla="*/ 10774680 w 11737340"/>
                <a:gd name="connsiteY147" fmla="*/ 1546860 h 4168140"/>
                <a:gd name="connsiteX148" fmla="*/ 10675620 w 11737340"/>
                <a:gd name="connsiteY148" fmla="*/ 1615440 h 4168140"/>
                <a:gd name="connsiteX149" fmla="*/ 10568940 w 11737340"/>
                <a:gd name="connsiteY149" fmla="*/ 1676400 h 4168140"/>
                <a:gd name="connsiteX150" fmla="*/ 10485120 w 11737340"/>
                <a:gd name="connsiteY150" fmla="*/ 1760220 h 4168140"/>
                <a:gd name="connsiteX151" fmla="*/ 10454640 w 11737340"/>
                <a:gd name="connsiteY151" fmla="*/ 1836420 h 4168140"/>
                <a:gd name="connsiteX152" fmla="*/ 10416540 w 11737340"/>
                <a:gd name="connsiteY152" fmla="*/ 1927860 h 4168140"/>
                <a:gd name="connsiteX153" fmla="*/ 10401300 w 11737340"/>
                <a:gd name="connsiteY153" fmla="*/ 2004060 h 4168140"/>
                <a:gd name="connsiteX154" fmla="*/ 10363200 w 11737340"/>
                <a:gd name="connsiteY154" fmla="*/ 2095500 h 4168140"/>
                <a:gd name="connsiteX155" fmla="*/ 10317480 w 11737340"/>
                <a:gd name="connsiteY155" fmla="*/ 2225040 h 4168140"/>
                <a:gd name="connsiteX156" fmla="*/ 10287000 w 11737340"/>
                <a:gd name="connsiteY156" fmla="*/ 2346960 h 4168140"/>
                <a:gd name="connsiteX157" fmla="*/ 10218420 w 11737340"/>
                <a:gd name="connsiteY157" fmla="*/ 2499360 h 4168140"/>
                <a:gd name="connsiteX158" fmla="*/ 10134600 w 11737340"/>
                <a:gd name="connsiteY158" fmla="*/ 2621280 h 4168140"/>
                <a:gd name="connsiteX159" fmla="*/ 10043160 w 11737340"/>
                <a:gd name="connsiteY159" fmla="*/ 2735580 h 4168140"/>
                <a:gd name="connsiteX160" fmla="*/ 9974580 w 11737340"/>
                <a:gd name="connsiteY160" fmla="*/ 2857500 h 4168140"/>
                <a:gd name="connsiteX161" fmla="*/ 9906000 w 11737340"/>
                <a:gd name="connsiteY161" fmla="*/ 2941320 h 4168140"/>
                <a:gd name="connsiteX162" fmla="*/ 9860280 w 11737340"/>
                <a:gd name="connsiteY162" fmla="*/ 3032760 h 4168140"/>
                <a:gd name="connsiteX163" fmla="*/ 9806940 w 11737340"/>
                <a:gd name="connsiteY163" fmla="*/ 3116580 h 4168140"/>
                <a:gd name="connsiteX164" fmla="*/ 9715500 w 11737340"/>
                <a:gd name="connsiteY164" fmla="*/ 3208020 h 4168140"/>
                <a:gd name="connsiteX165" fmla="*/ 9616440 w 11737340"/>
                <a:gd name="connsiteY165" fmla="*/ 3261360 h 4168140"/>
                <a:gd name="connsiteX166" fmla="*/ 9532620 w 11737340"/>
                <a:gd name="connsiteY166" fmla="*/ 3329940 h 4168140"/>
                <a:gd name="connsiteX167" fmla="*/ 9471660 w 11737340"/>
                <a:gd name="connsiteY167" fmla="*/ 3375660 h 4168140"/>
                <a:gd name="connsiteX168" fmla="*/ 9410700 w 11737340"/>
                <a:gd name="connsiteY168" fmla="*/ 3429000 h 4168140"/>
                <a:gd name="connsiteX169" fmla="*/ 9288780 w 11737340"/>
                <a:gd name="connsiteY169" fmla="*/ 3436620 h 4168140"/>
                <a:gd name="connsiteX170" fmla="*/ 9166860 w 11737340"/>
                <a:gd name="connsiteY170" fmla="*/ 3444240 h 4168140"/>
                <a:gd name="connsiteX171" fmla="*/ 9029700 w 11737340"/>
                <a:gd name="connsiteY171" fmla="*/ 3413760 h 4168140"/>
                <a:gd name="connsiteX172" fmla="*/ 8823960 w 11737340"/>
                <a:gd name="connsiteY172" fmla="*/ 3360420 h 4168140"/>
                <a:gd name="connsiteX173" fmla="*/ 8679180 w 11737340"/>
                <a:gd name="connsiteY173" fmla="*/ 3329940 h 4168140"/>
                <a:gd name="connsiteX174" fmla="*/ 8572500 w 11737340"/>
                <a:gd name="connsiteY174" fmla="*/ 3276600 h 4168140"/>
                <a:gd name="connsiteX175" fmla="*/ 8465820 w 11737340"/>
                <a:gd name="connsiteY175" fmla="*/ 3215640 h 4168140"/>
                <a:gd name="connsiteX176" fmla="*/ 8321040 w 11737340"/>
                <a:gd name="connsiteY176" fmla="*/ 3177540 h 4168140"/>
                <a:gd name="connsiteX177" fmla="*/ 8199120 w 11737340"/>
                <a:gd name="connsiteY177" fmla="*/ 3131820 h 4168140"/>
                <a:gd name="connsiteX178" fmla="*/ 8069580 w 11737340"/>
                <a:gd name="connsiteY178" fmla="*/ 3078480 h 4168140"/>
                <a:gd name="connsiteX179" fmla="*/ 7917180 w 11737340"/>
                <a:gd name="connsiteY179" fmla="*/ 2994660 h 4168140"/>
                <a:gd name="connsiteX180" fmla="*/ 7787640 w 11737340"/>
                <a:gd name="connsiteY180" fmla="*/ 2971800 h 4168140"/>
                <a:gd name="connsiteX181" fmla="*/ 7719060 w 11737340"/>
                <a:gd name="connsiteY181" fmla="*/ 2933700 h 4168140"/>
                <a:gd name="connsiteX182" fmla="*/ 7612380 w 11737340"/>
                <a:gd name="connsiteY182" fmla="*/ 2903220 h 4168140"/>
                <a:gd name="connsiteX183" fmla="*/ 7566660 w 11737340"/>
                <a:gd name="connsiteY183" fmla="*/ 2887980 h 4168140"/>
                <a:gd name="connsiteX184" fmla="*/ 7551420 w 11737340"/>
                <a:gd name="connsiteY184" fmla="*/ 2849880 h 4168140"/>
                <a:gd name="connsiteX185" fmla="*/ 7533640 w 11737340"/>
                <a:gd name="connsiteY185" fmla="*/ 2788920 h 4168140"/>
                <a:gd name="connsiteX186" fmla="*/ 7475220 w 11737340"/>
                <a:gd name="connsiteY186" fmla="*/ 2857500 h 4168140"/>
                <a:gd name="connsiteX187" fmla="*/ 7414260 w 11737340"/>
                <a:gd name="connsiteY187" fmla="*/ 2887980 h 4168140"/>
                <a:gd name="connsiteX188" fmla="*/ 7345680 w 11737340"/>
                <a:gd name="connsiteY188" fmla="*/ 2971800 h 4168140"/>
                <a:gd name="connsiteX189" fmla="*/ 7315200 w 11737340"/>
                <a:gd name="connsiteY189" fmla="*/ 2994660 h 4168140"/>
                <a:gd name="connsiteX190" fmla="*/ 7261860 w 11737340"/>
                <a:gd name="connsiteY190" fmla="*/ 3009900 h 4168140"/>
                <a:gd name="connsiteX191" fmla="*/ 7193280 w 11737340"/>
                <a:gd name="connsiteY191" fmla="*/ 3025140 h 4168140"/>
                <a:gd name="connsiteX192" fmla="*/ 7155180 w 11737340"/>
                <a:gd name="connsiteY192" fmla="*/ 3078480 h 4168140"/>
                <a:gd name="connsiteX193" fmla="*/ 7109460 w 11737340"/>
                <a:gd name="connsiteY193" fmla="*/ 3154680 h 4168140"/>
                <a:gd name="connsiteX194" fmla="*/ 7048500 w 11737340"/>
                <a:gd name="connsiteY194" fmla="*/ 3246120 h 4168140"/>
                <a:gd name="connsiteX195" fmla="*/ 6995160 w 11737340"/>
                <a:gd name="connsiteY195" fmla="*/ 3307080 h 4168140"/>
                <a:gd name="connsiteX196" fmla="*/ 6972300 w 11737340"/>
                <a:gd name="connsiteY196" fmla="*/ 3352800 h 4168140"/>
                <a:gd name="connsiteX197" fmla="*/ 6949440 w 11737340"/>
                <a:gd name="connsiteY197" fmla="*/ 3413760 h 4168140"/>
                <a:gd name="connsiteX198" fmla="*/ 6949440 w 11737340"/>
                <a:gd name="connsiteY198" fmla="*/ 3413760 h 4168140"/>
                <a:gd name="connsiteX199" fmla="*/ 6911340 w 11737340"/>
                <a:gd name="connsiteY199" fmla="*/ 3474720 h 4168140"/>
                <a:gd name="connsiteX200" fmla="*/ 6888480 w 11737340"/>
                <a:gd name="connsiteY200" fmla="*/ 3505200 h 4168140"/>
                <a:gd name="connsiteX201" fmla="*/ 6819900 w 11737340"/>
                <a:gd name="connsiteY201" fmla="*/ 3566160 h 4168140"/>
                <a:gd name="connsiteX202" fmla="*/ 6743700 w 11737340"/>
                <a:gd name="connsiteY202" fmla="*/ 3581400 h 4168140"/>
                <a:gd name="connsiteX203" fmla="*/ 6675120 w 11737340"/>
                <a:gd name="connsiteY203" fmla="*/ 3657600 h 4168140"/>
                <a:gd name="connsiteX204" fmla="*/ 6629400 w 11737340"/>
                <a:gd name="connsiteY204" fmla="*/ 3718560 h 4168140"/>
                <a:gd name="connsiteX205" fmla="*/ 6576060 w 11737340"/>
                <a:gd name="connsiteY205" fmla="*/ 3779520 h 4168140"/>
                <a:gd name="connsiteX206" fmla="*/ 6484620 w 11737340"/>
                <a:gd name="connsiteY206" fmla="*/ 3817620 h 4168140"/>
                <a:gd name="connsiteX207" fmla="*/ 6400800 w 11737340"/>
                <a:gd name="connsiteY207" fmla="*/ 3832860 h 4168140"/>
                <a:gd name="connsiteX208" fmla="*/ 6263640 w 11737340"/>
                <a:gd name="connsiteY208" fmla="*/ 3870960 h 4168140"/>
                <a:gd name="connsiteX209" fmla="*/ 6126480 w 11737340"/>
                <a:gd name="connsiteY209" fmla="*/ 3901440 h 4168140"/>
                <a:gd name="connsiteX210" fmla="*/ 6027420 w 11737340"/>
                <a:gd name="connsiteY210" fmla="*/ 3916680 h 4168140"/>
                <a:gd name="connsiteX211" fmla="*/ 5890260 w 11737340"/>
                <a:gd name="connsiteY211" fmla="*/ 3878580 h 4168140"/>
                <a:gd name="connsiteX212" fmla="*/ 5821680 w 11737340"/>
                <a:gd name="connsiteY212" fmla="*/ 3863340 h 4168140"/>
                <a:gd name="connsiteX213" fmla="*/ 5737860 w 11737340"/>
                <a:gd name="connsiteY213" fmla="*/ 3825240 h 4168140"/>
                <a:gd name="connsiteX214" fmla="*/ 5638800 w 11737340"/>
                <a:gd name="connsiteY214" fmla="*/ 3794760 h 4168140"/>
                <a:gd name="connsiteX215" fmla="*/ 5524500 w 11737340"/>
                <a:gd name="connsiteY215" fmla="*/ 3756660 h 4168140"/>
                <a:gd name="connsiteX216" fmla="*/ 5448300 w 11737340"/>
                <a:gd name="connsiteY216" fmla="*/ 3718560 h 4168140"/>
                <a:gd name="connsiteX217" fmla="*/ 5349240 w 11737340"/>
                <a:gd name="connsiteY217" fmla="*/ 3657600 h 4168140"/>
                <a:gd name="connsiteX218" fmla="*/ 5295900 w 11737340"/>
                <a:gd name="connsiteY218" fmla="*/ 3619500 h 4168140"/>
                <a:gd name="connsiteX219" fmla="*/ 5234940 w 11737340"/>
                <a:gd name="connsiteY219" fmla="*/ 3596640 h 4168140"/>
                <a:gd name="connsiteX220" fmla="*/ 5135880 w 11737340"/>
                <a:gd name="connsiteY220" fmla="*/ 3550920 h 4168140"/>
                <a:gd name="connsiteX221" fmla="*/ 5059680 w 11737340"/>
                <a:gd name="connsiteY221" fmla="*/ 3505200 h 4168140"/>
                <a:gd name="connsiteX222" fmla="*/ 5029200 w 11737340"/>
                <a:gd name="connsiteY222" fmla="*/ 3482340 h 4168140"/>
                <a:gd name="connsiteX223" fmla="*/ 4960620 w 11737340"/>
                <a:gd name="connsiteY223" fmla="*/ 3413760 h 4168140"/>
                <a:gd name="connsiteX224" fmla="*/ 4876800 w 11737340"/>
                <a:gd name="connsiteY224" fmla="*/ 3299460 h 4168140"/>
                <a:gd name="connsiteX225" fmla="*/ 4808220 w 11737340"/>
                <a:gd name="connsiteY225" fmla="*/ 3200400 h 4168140"/>
                <a:gd name="connsiteX226" fmla="*/ 4777740 w 11737340"/>
                <a:gd name="connsiteY226" fmla="*/ 3147060 h 4168140"/>
                <a:gd name="connsiteX227" fmla="*/ 4724400 w 11737340"/>
                <a:gd name="connsiteY227" fmla="*/ 3108960 h 4168140"/>
                <a:gd name="connsiteX228" fmla="*/ 4648200 w 11737340"/>
                <a:gd name="connsiteY228" fmla="*/ 3063240 h 4168140"/>
                <a:gd name="connsiteX229" fmla="*/ 4533900 w 11737340"/>
                <a:gd name="connsiteY229" fmla="*/ 2979420 h 4168140"/>
                <a:gd name="connsiteX230" fmla="*/ 4427220 w 11737340"/>
                <a:gd name="connsiteY230" fmla="*/ 2941320 h 4168140"/>
                <a:gd name="connsiteX231" fmla="*/ 4366260 w 11737340"/>
                <a:gd name="connsiteY231" fmla="*/ 2903220 h 4168140"/>
                <a:gd name="connsiteX232" fmla="*/ 4244340 w 11737340"/>
                <a:gd name="connsiteY232" fmla="*/ 2842260 h 4168140"/>
                <a:gd name="connsiteX233" fmla="*/ 4145280 w 11737340"/>
                <a:gd name="connsiteY233" fmla="*/ 2811780 h 4168140"/>
                <a:gd name="connsiteX234" fmla="*/ 4038600 w 11737340"/>
                <a:gd name="connsiteY234" fmla="*/ 2804160 h 4168140"/>
                <a:gd name="connsiteX235" fmla="*/ 3954780 w 11737340"/>
                <a:gd name="connsiteY235" fmla="*/ 2819400 h 4168140"/>
                <a:gd name="connsiteX236" fmla="*/ 3863340 w 11737340"/>
                <a:gd name="connsiteY236" fmla="*/ 2804160 h 4168140"/>
                <a:gd name="connsiteX237" fmla="*/ 3741420 w 11737340"/>
                <a:gd name="connsiteY237" fmla="*/ 2781300 h 4168140"/>
                <a:gd name="connsiteX238" fmla="*/ 3649980 w 11737340"/>
                <a:gd name="connsiteY238" fmla="*/ 2743200 h 4168140"/>
                <a:gd name="connsiteX239" fmla="*/ 3573780 w 11737340"/>
                <a:gd name="connsiteY239" fmla="*/ 2674620 h 4168140"/>
                <a:gd name="connsiteX240" fmla="*/ 3482340 w 11737340"/>
                <a:gd name="connsiteY240" fmla="*/ 2621280 h 4168140"/>
                <a:gd name="connsiteX241" fmla="*/ 3436620 w 11737340"/>
                <a:gd name="connsiteY241" fmla="*/ 2552700 h 4168140"/>
                <a:gd name="connsiteX242" fmla="*/ 3329940 w 11737340"/>
                <a:gd name="connsiteY242" fmla="*/ 2423160 h 4168140"/>
                <a:gd name="connsiteX243" fmla="*/ 3261360 w 11737340"/>
                <a:gd name="connsiteY243" fmla="*/ 2324100 h 4168140"/>
                <a:gd name="connsiteX244" fmla="*/ 3131820 w 11737340"/>
                <a:gd name="connsiteY244" fmla="*/ 2209800 h 4168140"/>
                <a:gd name="connsiteX245" fmla="*/ 3040380 w 11737340"/>
                <a:gd name="connsiteY245" fmla="*/ 2141220 h 4168140"/>
                <a:gd name="connsiteX246" fmla="*/ 2910840 w 11737340"/>
                <a:gd name="connsiteY246" fmla="*/ 2034540 h 4168140"/>
                <a:gd name="connsiteX247" fmla="*/ 2849880 w 11737340"/>
                <a:gd name="connsiteY247" fmla="*/ 1958340 h 4168140"/>
                <a:gd name="connsiteX248" fmla="*/ 2743200 w 11737340"/>
                <a:gd name="connsiteY248" fmla="*/ 1889760 h 4168140"/>
                <a:gd name="connsiteX249" fmla="*/ 2659380 w 11737340"/>
                <a:gd name="connsiteY249" fmla="*/ 1844040 h 4168140"/>
                <a:gd name="connsiteX250" fmla="*/ 2575560 w 11737340"/>
                <a:gd name="connsiteY250" fmla="*/ 1744980 h 4168140"/>
                <a:gd name="connsiteX251" fmla="*/ 2468880 w 11737340"/>
                <a:gd name="connsiteY251" fmla="*/ 1645920 h 4168140"/>
                <a:gd name="connsiteX252" fmla="*/ 2400300 w 11737340"/>
                <a:gd name="connsiteY252" fmla="*/ 1607820 h 4168140"/>
                <a:gd name="connsiteX253" fmla="*/ 2263140 w 11737340"/>
                <a:gd name="connsiteY253" fmla="*/ 1501140 h 4168140"/>
                <a:gd name="connsiteX254" fmla="*/ 2171700 w 11737340"/>
                <a:gd name="connsiteY254" fmla="*/ 1432560 h 4168140"/>
                <a:gd name="connsiteX255" fmla="*/ 2087880 w 11737340"/>
                <a:gd name="connsiteY255" fmla="*/ 1363980 h 4168140"/>
                <a:gd name="connsiteX256" fmla="*/ 1950720 w 11737340"/>
                <a:gd name="connsiteY256" fmla="*/ 1272540 h 4168140"/>
                <a:gd name="connsiteX257" fmla="*/ 1805940 w 11737340"/>
                <a:gd name="connsiteY257" fmla="*/ 1135380 h 4168140"/>
                <a:gd name="connsiteX258" fmla="*/ 1729740 w 11737340"/>
                <a:gd name="connsiteY258" fmla="*/ 1089660 h 4168140"/>
                <a:gd name="connsiteX259" fmla="*/ 1668780 w 11737340"/>
                <a:gd name="connsiteY259" fmla="*/ 1043940 h 4168140"/>
                <a:gd name="connsiteX260" fmla="*/ 1592580 w 11737340"/>
                <a:gd name="connsiteY260" fmla="*/ 990600 h 4168140"/>
                <a:gd name="connsiteX261" fmla="*/ 1470660 w 11737340"/>
                <a:gd name="connsiteY261" fmla="*/ 891540 h 4168140"/>
                <a:gd name="connsiteX262" fmla="*/ 1386840 w 11737340"/>
                <a:gd name="connsiteY262" fmla="*/ 845820 h 4168140"/>
                <a:gd name="connsiteX263" fmla="*/ 1318260 w 11737340"/>
                <a:gd name="connsiteY263" fmla="*/ 784860 h 4168140"/>
                <a:gd name="connsiteX264" fmla="*/ 1264920 w 11737340"/>
                <a:gd name="connsiteY264" fmla="*/ 723900 h 4168140"/>
                <a:gd name="connsiteX265" fmla="*/ 1181100 w 11737340"/>
                <a:gd name="connsiteY265" fmla="*/ 647700 h 4168140"/>
                <a:gd name="connsiteX266" fmla="*/ 1089660 w 11737340"/>
                <a:gd name="connsiteY266" fmla="*/ 624840 h 4168140"/>
                <a:gd name="connsiteX267" fmla="*/ 1021080 w 11737340"/>
                <a:gd name="connsiteY267" fmla="*/ 586740 h 4168140"/>
                <a:gd name="connsiteX268" fmla="*/ 937260 w 11737340"/>
                <a:gd name="connsiteY268" fmla="*/ 548640 h 4168140"/>
                <a:gd name="connsiteX269" fmla="*/ 830580 w 11737340"/>
                <a:gd name="connsiteY269" fmla="*/ 510540 h 4168140"/>
                <a:gd name="connsiteX270" fmla="*/ 754380 w 11737340"/>
                <a:gd name="connsiteY270" fmla="*/ 457200 h 4168140"/>
                <a:gd name="connsiteX271" fmla="*/ 708660 w 11737340"/>
                <a:gd name="connsiteY271" fmla="*/ 419100 h 4168140"/>
                <a:gd name="connsiteX272" fmla="*/ 609600 w 11737340"/>
                <a:gd name="connsiteY272" fmla="*/ 396240 h 4168140"/>
                <a:gd name="connsiteX273" fmla="*/ 548640 w 11737340"/>
                <a:gd name="connsiteY273" fmla="*/ 320040 h 4168140"/>
                <a:gd name="connsiteX274" fmla="*/ 510540 w 11737340"/>
                <a:gd name="connsiteY274" fmla="*/ 251460 h 4168140"/>
                <a:gd name="connsiteX275" fmla="*/ 464820 w 11737340"/>
                <a:gd name="connsiteY275" fmla="*/ 190500 h 4168140"/>
                <a:gd name="connsiteX276" fmla="*/ 411480 w 11737340"/>
                <a:gd name="connsiteY276" fmla="*/ 137160 h 4168140"/>
                <a:gd name="connsiteX277" fmla="*/ 373380 w 11737340"/>
                <a:gd name="connsiteY277" fmla="*/ 45720 h 4168140"/>
                <a:gd name="connsiteX278" fmla="*/ 342900 w 11737340"/>
                <a:gd name="connsiteY278" fmla="*/ 0 h 4168140"/>
                <a:gd name="connsiteX279" fmla="*/ 327660 w 11737340"/>
                <a:gd name="connsiteY279" fmla="*/ 60960 h 4168140"/>
                <a:gd name="connsiteX280" fmla="*/ 289560 w 11737340"/>
                <a:gd name="connsiteY280" fmla="*/ 91440 h 4168140"/>
                <a:gd name="connsiteX281" fmla="*/ 236220 w 11737340"/>
                <a:gd name="connsiteY281" fmla="*/ 114300 h 4168140"/>
                <a:gd name="connsiteX282" fmla="*/ 198120 w 11737340"/>
                <a:gd name="connsiteY282" fmla="*/ 175260 h 4168140"/>
                <a:gd name="connsiteX283" fmla="*/ 175260 w 11737340"/>
                <a:gd name="connsiteY283" fmla="*/ 228600 h 4168140"/>
                <a:gd name="connsiteX284" fmla="*/ 114300 w 11737340"/>
                <a:gd name="connsiteY284" fmla="*/ 236220 h 4168140"/>
                <a:gd name="connsiteX285" fmla="*/ 45720 w 11737340"/>
                <a:gd name="connsiteY285" fmla="*/ 251460 h 4168140"/>
                <a:gd name="connsiteX286" fmla="*/ 0 w 11737340"/>
                <a:gd name="connsiteY286" fmla="*/ 281940 h 4168140"/>
                <a:gd name="connsiteX287" fmla="*/ 68580 w 11737340"/>
                <a:gd name="connsiteY287" fmla="*/ 320040 h 4168140"/>
                <a:gd name="connsiteX0" fmla="*/ 68580 w 11737340"/>
                <a:gd name="connsiteY0" fmla="*/ 320040 h 4168140"/>
                <a:gd name="connsiteX1" fmla="*/ 121920 w 11737340"/>
                <a:gd name="connsiteY1" fmla="*/ 381000 h 4168140"/>
                <a:gd name="connsiteX2" fmla="*/ 198120 w 11737340"/>
                <a:gd name="connsiteY2" fmla="*/ 419100 h 4168140"/>
                <a:gd name="connsiteX3" fmla="*/ 320040 w 11737340"/>
                <a:gd name="connsiteY3" fmla="*/ 510540 h 4168140"/>
                <a:gd name="connsiteX4" fmla="*/ 411480 w 11737340"/>
                <a:gd name="connsiteY4" fmla="*/ 563880 h 4168140"/>
                <a:gd name="connsiteX5" fmla="*/ 472440 w 11737340"/>
                <a:gd name="connsiteY5" fmla="*/ 632460 h 4168140"/>
                <a:gd name="connsiteX6" fmla="*/ 601980 w 11737340"/>
                <a:gd name="connsiteY6" fmla="*/ 708660 h 4168140"/>
                <a:gd name="connsiteX7" fmla="*/ 739140 w 11737340"/>
                <a:gd name="connsiteY7" fmla="*/ 784860 h 4168140"/>
                <a:gd name="connsiteX8" fmla="*/ 861060 w 11737340"/>
                <a:gd name="connsiteY8" fmla="*/ 868680 h 4168140"/>
                <a:gd name="connsiteX9" fmla="*/ 944880 w 11737340"/>
                <a:gd name="connsiteY9" fmla="*/ 952500 h 4168140"/>
                <a:gd name="connsiteX10" fmla="*/ 1021080 w 11737340"/>
                <a:gd name="connsiteY10" fmla="*/ 1005840 h 4168140"/>
                <a:gd name="connsiteX11" fmla="*/ 1097280 w 11737340"/>
                <a:gd name="connsiteY11" fmla="*/ 1043940 h 4168140"/>
                <a:gd name="connsiteX12" fmla="*/ 1181100 w 11737340"/>
                <a:gd name="connsiteY12" fmla="*/ 1104900 h 4168140"/>
                <a:gd name="connsiteX13" fmla="*/ 1249680 w 11737340"/>
                <a:gd name="connsiteY13" fmla="*/ 1150620 h 4168140"/>
                <a:gd name="connsiteX14" fmla="*/ 1341120 w 11737340"/>
                <a:gd name="connsiteY14" fmla="*/ 1196340 h 4168140"/>
                <a:gd name="connsiteX15" fmla="*/ 1417320 w 11737340"/>
                <a:gd name="connsiteY15" fmla="*/ 1257300 h 4168140"/>
                <a:gd name="connsiteX16" fmla="*/ 1493520 w 11737340"/>
                <a:gd name="connsiteY16" fmla="*/ 1333500 h 4168140"/>
                <a:gd name="connsiteX17" fmla="*/ 1569720 w 11737340"/>
                <a:gd name="connsiteY17" fmla="*/ 1356360 h 4168140"/>
                <a:gd name="connsiteX18" fmla="*/ 1684020 w 11737340"/>
                <a:gd name="connsiteY18" fmla="*/ 1424940 h 4168140"/>
                <a:gd name="connsiteX19" fmla="*/ 1729740 w 11737340"/>
                <a:gd name="connsiteY19" fmla="*/ 1485900 h 4168140"/>
                <a:gd name="connsiteX20" fmla="*/ 1844040 w 11737340"/>
                <a:gd name="connsiteY20" fmla="*/ 1569720 h 4168140"/>
                <a:gd name="connsiteX21" fmla="*/ 1935480 w 11737340"/>
                <a:gd name="connsiteY21" fmla="*/ 1615440 h 4168140"/>
                <a:gd name="connsiteX22" fmla="*/ 2049780 w 11737340"/>
                <a:gd name="connsiteY22" fmla="*/ 1691640 h 4168140"/>
                <a:gd name="connsiteX23" fmla="*/ 2133600 w 11737340"/>
                <a:gd name="connsiteY23" fmla="*/ 1729740 h 4168140"/>
                <a:gd name="connsiteX24" fmla="*/ 2202180 w 11737340"/>
                <a:gd name="connsiteY24" fmla="*/ 1805940 h 4168140"/>
                <a:gd name="connsiteX25" fmla="*/ 2255520 w 11737340"/>
                <a:gd name="connsiteY25" fmla="*/ 1821180 h 4168140"/>
                <a:gd name="connsiteX26" fmla="*/ 2316480 w 11737340"/>
                <a:gd name="connsiteY26" fmla="*/ 1866900 h 4168140"/>
                <a:gd name="connsiteX27" fmla="*/ 2423160 w 11737340"/>
                <a:gd name="connsiteY27" fmla="*/ 2004060 h 4168140"/>
                <a:gd name="connsiteX28" fmla="*/ 2476500 w 11737340"/>
                <a:gd name="connsiteY28" fmla="*/ 2087880 h 4168140"/>
                <a:gd name="connsiteX29" fmla="*/ 2567940 w 11737340"/>
                <a:gd name="connsiteY29" fmla="*/ 2148840 h 4168140"/>
                <a:gd name="connsiteX30" fmla="*/ 2682240 w 11737340"/>
                <a:gd name="connsiteY30" fmla="*/ 2186940 h 4168140"/>
                <a:gd name="connsiteX31" fmla="*/ 2743200 w 11737340"/>
                <a:gd name="connsiteY31" fmla="*/ 2209800 h 4168140"/>
                <a:gd name="connsiteX32" fmla="*/ 2811780 w 11737340"/>
                <a:gd name="connsiteY32" fmla="*/ 2247900 h 4168140"/>
                <a:gd name="connsiteX33" fmla="*/ 2887980 w 11737340"/>
                <a:gd name="connsiteY33" fmla="*/ 2301240 h 4168140"/>
                <a:gd name="connsiteX34" fmla="*/ 2979420 w 11737340"/>
                <a:gd name="connsiteY34" fmla="*/ 2385060 h 4168140"/>
                <a:gd name="connsiteX35" fmla="*/ 3055620 w 11737340"/>
                <a:gd name="connsiteY35" fmla="*/ 2461260 h 4168140"/>
                <a:gd name="connsiteX36" fmla="*/ 3139440 w 11737340"/>
                <a:gd name="connsiteY36" fmla="*/ 2537460 h 4168140"/>
                <a:gd name="connsiteX37" fmla="*/ 3261360 w 11737340"/>
                <a:gd name="connsiteY37" fmla="*/ 2628900 h 4168140"/>
                <a:gd name="connsiteX38" fmla="*/ 3345180 w 11737340"/>
                <a:gd name="connsiteY38" fmla="*/ 2720340 h 4168140"/>
                <a:gd name="connsiteX39" fmla="*/ 3444240 w 11737340"/>
                <a:gd name="connsiteY39" fmla="*/ 2796540 h 4168140"/>
                <a:gd name="connsiteX40" fmla="*/ 3558540 w 11737340"/>
                <a:gd name="connsiteY40" fmla="*/ 2872740 h 4168140"/>
                <a:gd name="connsiteX41" fmla="*/ 3619500 w 11737340"/>
                <a:gd name="connsiteY41" fmla="*/ 2979420 h 4168140"/>
                <a:gd name="connsiteX42" fmla="*/ 3619500 w 11737340"/>
                <a:gd name="connsiteY42" fmla="*/ 2979420 h 4168140"/>
                <a:gd name="connsiteX43" fmla="*/ 3649980 w 11737340"/>
                <a:gd name="connsiteY43" fmla="*/ 3048000 h 4168140"/>
                <a:gd name="connsiteX44" fmla="*/ 3703320 w 11737340"/>
                <a:gd name="connsiteY44" fmla="*/ 3086100 h 4168140"/>
                <a:gd name="connsiteX45" fmla="*/ 3764280 w 11737340"/>
                <a:gd name="connsiteY45" fmla="*/ 3063240 h 4168140"/>
                <a:gd name="connsiteX46" fmla="*/ 3848100 w 11737340"/>
                <a:gd name="connsiteY46" fmla="*/ 3025140 h 4168140"/>
                <a:gd name="connsiteX47" fmla="*/ 3916680 w 11737340"/>
                <a:gd name="connsiteY47" fmla="*/ 3032760 h 4168140"/>
                <a:gd name="connsiteX48" fmla="*/ 4030980 w 11737340"/>
                <a:gd name="connsiteY48" fmla="*/ 3063240 h 4168140"/>
                <a:gd name="connsiteX49" fmla="*/ 4137660 w 11737340"/>
                <a:gd name="connsiteY49" fmla="*/ 3101340 h 4168140"/>
                <a:gd name="connsiteX50" fmla="*/ 4259580 w 11737340"/>
                <a:gd name="connsiteY50" fmla="*/ 3147060 h 4168140"/>
                <a:gd name="connsiteX51" fmla="*/ 4381500 w 11737340"/>
                <a:gd name="connsiteY51" fmla="*/ 3192780 h 4168140"/>
                <a:gd name="connsiteX52" fmla="*/ 4526280 w 11737340"/>
                <a:gd name="connsiteY52" fmla="*/ 3276600 h 4168140"/>
                <a:gd name="connsiteX53" fmla="*/ 4587240 w 11737340"/>
                <a:gd name="connsiteY53" fmla="*/ 3299460 h 4168140"/>
                <a:gd name="connsiteX54" fmla="*/ 4610100 w 11737340"/>
                <a:gd name="connsiteY54" fmla="*/ 3352800 h 4168140"/>
                <a:gd name="connsiteX55" fmla="*/ 4648200 w 11737340"/>
                <a:gd name="connsiteY55" fmla="*/ 3436620 h 4168140"/>
                <a:gd name="connsiteX56" fmla="*/ 4671060 w 11737340"/>
                <a:gd name="connsiteY56" fmla="*/ 3520440 h 4168140"/>
                <a:gd name="connsiteX57" fmla="*/ 4678680 w 11737340"/>
                <a:gd name="connsiteY57" fmla="*/ 3589020 h 4168140"/>
                <a:gd name="connsiteX58" fmla="*/ 4686300 w 11737340"/>
                <a:gd name="connsiteY58" fmla="*/ 3649980 h 4168140"/>
                <a:gd name="connsiteX59" fmla="*/ 4724400 w 11737340"/>
                <a:gd name="connsiteY59" fmla="*/ 3680460 h 4168140"/>
                <a:gd name="connsiteX60" fmla="*/ 4785360 w 11737340"/>
                <a:gd name="connsiteY60" fmla="*/ 3672840 h 4168140"/>
                <a:gd name="connsiteX61" fmla="*/ 4869180 w 11737340"/>
                <a:gd name="connsiteY61" fmla="*/ 3703320 h 4168140"/>
                <a:gd name="connsiteX62" fmla="*/ 4914900 w 11737340"/>
                <a:gd name="connsiteY62" fmla="*/ 3756660 h 4168140"/>
                <a:gd name="connsiteX63" fmla="*/ 5105400 w 11737340"/>
                <a:gd name="connsiteY63" fmla="*/ 3832860 h 4168140"/>
                <a:gd name="connsiteX64" fmla="*/ 5173980 w 11737340"/>
                <a:gd name="connsiteY64" fmla="*/ 3886200 h 4168140"/>
                <a:gd name="connsiteX65" fmla="*/ 5242560 w 11737340"/>
                <a:gd name="connsiteY65" fmla="*/ 3924300 h 4168140"/>
                <a:gd name="connsiteX66" fmla="*/ 5364480 w 11737340"/>
                <a:gd name="connsiteY66" fmla="*/ 3962400 h 4168140"/>
                <a:gd name="connsiteX67" fmla="*/ 5516880 w 11737340"/>
                <a:gd name="connsiteY67" fmla="*/ 4046220 h 4168140"/>
                <a:gd name="connsiteX68" fmla="*/ 5585460 w 11737340"/>
                <a:gd name="connsiteY68" fmla="*/ 4099560 h 4168140"/>
                <a:gd name="connsiteX69" fmla="*/ 5661660 w 11737340"/>
                <a:gd name="connsiteY69" fmla="*/ 4122420 h 4168140"/>
                <a:gd name="connsiteX70" fmla="*/ 5745480 w 11737340"/>
                <a:gd name="connsiteY70" fmla="*/ 4130040 h 4168140"/>
                <a:gd name="connsiteX71" fmla="*/ 5836920 w 11737340"/>
                <a:gd name="connsiteY71" fmla="*/ 4130040 h 4168140"/>
                <a:gd name="connsiteX72" fmla="*/ 5951220 w 11737340"/>
                <a:gd name="connsiteY72" fmla="*/ 4145280 h 4168140"/>
                <a:gd name="connsiteX73" fmla="*/ 6035040 w 11737340"/>
                <a:gd name="connsiteY73" fmla="*/ 4168140 h 4168140"/>
                <a:gd name="connsiteX74" fmla="*/ 6149340 w 11737340"/>
                <a:gd name="connsiteY74" fmla="*/ 4137660 h 4168140"/>
                <a:gd name="connsiteX75" fmla="*/ 6286500 w 11737340"/>
                <a:gd name="connsiteY75" fmla="*/ 4114800 h 4168140"/>
                <a:gd name="connsiteX76" fmla="*/ 6393180 w 11737340"/>
                <a:gd name="connsiteY76" fmla="*/ 4053840 h 4168140"/>
                <a:gd name="connsiteX77" fmla="*/ 6484620 w 11737340"/>
                <a:gd name="connsiteY77" fmla="*/ 4038600 h 4168140"/>
                <a:gd name="connsiteX78" fmla="*/ 6583680 w 11737340"/>
                <a:gd name="connsiteY78" fmla="*/ 3970020 h 4168140"/>
                <a:gd name="connsiteX79" fmla="*/ 6697980 w 11737340"/>
                <a:gd name="connsiteY79" fmla="*/ 3886200 h 4168140"/>
                <a:gd name="connsiteX80" fmla="*/ 6728460 w 11737340"/>
                <a:gd name="connsiteY80" fmla="*/ 3817620 h 4168140"/>
                <a:gd name="connsiteX81" fmla="*/ 6842760 w 11737340"/>
                <a:gd name="connsiteY81" fmla="*/ 3733800 h 4168140"/>
                <a:gd name="connsiteX82" fmla="*/ 6972300 w 11737340"/>
                <a:gd name="connsiteY82" fmla="*/ 3642360 h 4168140"/>
                <a:gd name="connsiteX83" fmla="*/ 7078980 w 11737340"/>
                <a:gd name="connsiteY83" fmla="*/ 3528060 h 4168140"/>
                <a:gd name="connsiteX84" fmla="*/ 7139940 w 11737340"/>
                <a:gd name="connsiteY84" fmla="*/ 3444240 h 4168140"/>
                <a:gd name="connsiteX85" fmla="*/ 7269480 w 11737340"/>
                <a:gd name="connsiteY85" fmla="*/ 3284220 h 4168140"/>
                <a:gd name="connsiteX86" fmla="*/ 7330440 w 11737340"/>
                <a:gd name="connsiteY86" fmla="*/ 3185160 h 4168140"/>
                <a:gd name="connsiteX87" fmla="*/ 7376160 w 11737340"/>
                <a:gd name="connsiteY87" fmla="*/ 3116580 h 4168140"/>
                <a:gd name="connsiteX88" fmla="*/ 7444740 w 11737340"/>
                <a:gd name="connsiteY88" fmla="*/ 3093720 h 4168140"/>
                <a:gd name="connsiteX89" fmla="*/ 7513320 w 11737340"/>
                <a:gd name="connsiteY89" fmla="*/ 3101340 h 4168140"/>
                <a:gd name="connsiteX90" fmla="*/ 7576820 w 11737340"/>
                <a:gd name="connsiteY90" fmla="*/ 3093720 h 4168140"/>
                <a:gd name="connsiteX91" fmla="*/ 7729220 w 11737340"/>
                <a:gd name="connsiteY91" fmla="*/ 3136900 h 4168140"/>
                <a:gd name="connsiteX92" fmla="*/ 7833360 w 11737340"/>
                <a:gd name="connsiteY92" fmla="*/ 3162300 h 4168140"/>
                <a:gd name="connsiteX93" fmla="*/ 7962900 w 11737340"/>
                <a:gd name="connsiteY93" fmla="*/ 3192780 h 4168140"/>
                <a:gd name="connsiteX94" fmla="*/ 8161020 w 11737340"/>
                <a:gd name="connsiteY94" fmla="*/ 3268980 h 4168140"/>
                <a:gd name="connsiteX95" fmla="*/ 8290560 w 11737340"/>
                <a:gd name="connsiteY95" fmla="*/ 3337560 h 4168140"/>
                <a:gd name="connsiteX96" fmla="*/ 8382000 w 11737340"/>
                <a:gd name="connsiteY96" fmla="*/ 3360420 h 4168140"/>
                <a:gd name="connsiteX97" fmla="*/ 8458200 w 11737340"/>
                <a:gd name="connsiteY97" fmla="*/ 3398520 h 4168140"/>
                <a:gd name="connsiteX98" fmla="*/ 8595360 w 11737340"/>
                <a:gd name="connsiteY98" fmla="*/ 3512820 h 4168140"/>
                <a:gd name="connsiteX99" fmla="*/ 8641080 w 11737340"/>
                <a:gd name="connsiteY99" fmla="*/ 3566160 h 4168140"/>
                <a:gd name="connsiteX100" fmla="*/ 8702040 w 11737340"/>
                <a:gd name="connsiteY100" fmla="*/ 3604260 h 4168140"/>
                <a:gd name="connsiteX101" fmla="*/ 8763000 w 11737340"/>
                <a:gd name="connsiteY101" fmla="*/ 3634740 h 4168140"/>
                <a:gd name="connsiteX102" fmla="*/ 8846820 w 11737340"/>
                <a:gd name="connsiteY102" fmla="*/ 3632200 h 4168140"/>
                <a:gd name="connsiteX103" fmla="*/ 8968740 w 11737340"/>
                <a:gd name="connsiteY103" fmla="*/ 3634740 h 4168140"/>
                <a:gd name="connsiteX104" fmla="*/ 9060180 w 11737340"/>
                <a:gd name="connsiteY104" fmla="*/ 3642360 h 4168140"/>
                <a:gd name="connsiteX105" fmla="*/ 9151620 w 11737340"/>
                <a:gd name="connsiteY105" fmla="*/ 3657600 h 4168140"/>
                <a:gd name="connsiteX106" fmla="*/ 9230360 w 11737340"/>
                <a:gd name="connsiteY106" fmla="*/ 3657600 h 4168140"/>
                <a:gd name="connsiteX107" fmla="*/ 9331960 w 11737340"/>
                <a:gd name="connsiteY107" fmla="*/ 3629660 h 4168140"/>
                <a:gd name="connsiteX108" fmla="*/ 9433560 w 11737340"/>
                <a:gd name="connsiteY108" fmla="*/ 3589020 h 4168140"/>
                <a:gd name="connsiteX109" fmla="*/ 9535160 w 11737340"/>
                <a:gd name="connsiteY109" fmla="*/ 3540760 h 4168140"/>
                <a:gd name="connsiteX110" fmla="*/ 9646920 w 11737340"/>
                <a:gd name="connsiteY110" fmla="*/ 3489960 h 4168140"/>
                <a:gd name="connsiteX111" fmla="*/ 9784080 w 11737340"/>
                <a:gd name="connsiteY111" fmla="*/ 3444240 h 4168140"/>
                <a:gd name="connsiteX112" fmla="*/ 9860280 w 11737340"/>
                <a:gd name="connsiteY112" fmla="*/ 3383280 h 4168140"/>
                <a:gd name="connsiteX113" fmla="*/ 9921240 w 11737340"/>
                <a:gd name="connsiteY113" fmla="*/ 3314700 h 4168140"/>
                <a:gd name="connsiteX114" fmla="*/ 9997440 w 11737340"/>
                <a:gd name="connsiteY114" fmla="*/ 3208020 h 4168140"/>
                <a:gd name="connsiteX115" fmla="*/ 10043160 w 11737340"/>
                <a:gd name="connsiteY115" fmla="*/ 3101340 h 4168140"/>
                <a:gd name="connsiteX116" fmla="*/ 10104120 w 11737340"/>
                <a:gd name="connsiteY116" fmla="*/ 3017520 h 4168140"/>
                <a:gd name="connsiteX117" fmla="*/ 10157460 w 11737340"/>
                <a:gd name="connsiteY117" fmla="*/ 2933700 h 4168140"/>
                <a:gd name="connsiteX118" fmla="*/ 10218420 w 11737340"/>
                <a:gd name="connsiteY118" fmla="*/ 2849880 h 4168140"/>
                <a:gd name="connsiteX119" fmla="*/ 10294620 w 11737340"/>
                <a:gd name="connsiteY119" fmla="*/ 2735580 h 4168140"/>
                <a:gd name="connsiteX120" fmla="*/ 10347960 w 11737340"/>
                <a:gd name="connsiteY120" fmla="*/ 2621280 h 4168140"/>
                <a:gd name="connsiteX121" fmla="*/ 10431780 w 11737340"/>
                <a:gd name="connsiteY121" fmla="*/ 2499360 h 4168140"/>
                <a:gd name="connsiteX122" fmla="*/ 10500360 w 11737340"/>
                <a:gd name="connsiteY122" fmla="*/ 2354580 h 4168140"/>
                <a:gd name="connsiteX123" fmla="*/ 10553700 w 11737340"/>
                <a:gd name="connsiteY123" fmla="*/ 2263140 h 4168140"/>
                <a:gd name="connsiteX124" fmla="*/ 10584180 w 11737340"/>
                <a:gd name="connsiteY124" fmla="*/ 2194560 h 4168140"/>
                <a:gd name="connsiteX125" fmla="*/ 10624820 w 11737340"/>
                <a:gd name="connsiteY125" fmla="*/ 2125980 h 4168140"/>
                <a:gd name="connsiteX126" fmla="*/ 10675620 w 11737340"/>
                <a:gd name="connsiteY126" fmla="*/ 2049780 h 4168140"/>
                <a:gd name="connsiteX127" fmla="*/ 10690860 w 11737340"/>
                <a:gd name="connsiteY127" fmla="*/ 1988820 h 4168140"/>
                <a:gd name="connsiteX128" fmla="*/ 10713720 w 11737340"/>
                <a:gd name="connsiteY128" fmla="*/ 1927860 h 4168140"/>
                <a:gd name="connsiteX129" fmla="*/ 10767060 w 11737340"/>
                <a:gd name="connsiteY129" fmla="*/ 1859280 h 4168140"/>
                <a:gd name="connsiteX130" fmla="*/ 10873740 w 11737340"/>
                <a:gd name="connsiteY130" fmla="*/ 1828800 h 4168140"/>
                <a:gd name="connsiteX131" fmla="*/ 11079480 w 11737340"/>
                <a:gd name="connsiteY131" fmla="*/ 1767840 h 4168140"/>
                <a:gd name="connsiteX132" fmla="*/ 11247120 w 11737340"/>
                <a:gd name="connsiteY132" fmla="*/ 1684020 h 4168140"/>
                <a:gd name="connsiteX133" fmla="*/ 11407140 w 11737340"/>
                <a:gd name="connsiteY133" fmla="*/ 1628140 h 4168140"/>
                <a:gd name="connsiteX134" fmla="*/ 11490960 w 11737340"/>
                <a:gd name="connsiteY134" fmla="*/ 1577340 h 4168140"/>
                <a:gd name="connsiteX135" fmla="*/ 11635740 w 11737340"/>
                <a:gd name="connsiteY135" fmla="*/ 1508760 h 4168140"/>
                <a:gd name="connsiteX136" fmla="*/ 11737340 w 11737340"/>
                <a:gd name="connsiteY136" fmla="*/ 1442720 h 4168140"/>
                <a:gd name="connsiteX137" fmla="*/ 11620500 w 11737340"/>
                <a:gd name="connsiteY137" fmla="*/ 1417320 h 4168140"/>
                <a:gd name="connsiteX138" fmla="*/ 11567160 w 11737340"/>
                <a:gd name="connsiteY138" fmla="*/ 1379220 h 4168140"/>
                <a:gd name="connsiteX139" fmla="*/ 11498580 w 11737340"/>
                <a:gd name="connsiteY139" fmla="*/ 1318260 h 4168140"/>
                <a:gd name="connsiteX140" fmla="*/ 11468100 w 11737340"/>
                <a:gd name="connsiteY140" fmla="*/ 1280160 h 4168140"/>
                <a:gd name="connsiteX141" fmla="*/ 11442700 w 11737340"/>
                <a:gd name="connsiteY141" fmla="*/ 1231900 h 4168140"/>
                <a:gd name="connsiteX142" fmla="*/ 11384280 w 11737340"/>
                <a:gd name="connsiteY142" fmla="*/ 1310640 h 4168140"/>
                <a:gd name="connsiteX143" fmla="*/ 11353800 w 11737340"/>
                <a:gd name="connsiteY143" fmla="*/ 1356360 h 4168140"/>
                <a:gd name="connsiteX144" fmla="*/ 11224260 w 11737340"/>
                <a:gd name="connsiteY144" fmla="*/ 1417320 h 4168140"/>
                <a:gd name="connsiteX145" fmla="*/ 11109960 w 11737340"/>
                <a:gd name="connsiteY145" fmla="*/ 1463040 h 4168140"/>
                <a:gd name="connsiteX146" fmla="*/ 10911840 w 11737340"/>
                <a:gd name="connsiteY146" fmla="*/ 1524000 h 4168140"/>
                <a:gd name="connsiteX147" fmla="*/ 10774680 w 11737340"/>
                <a:gd name="connsiteY147" fmla="*/ 1546860 h 4168140"/>
                <a:gd name="connsiteX148" fmla="*/ 10675620 w 11737340"/>
                <a:gd name="connsiteY148" fmla="*/ 1615440 h 4168140"/>
                <a:gd name="connsiteX149" fmla="*/ 10568940 w 11737340"/>
                <a:gd name="connsiteY149" fmla="*/ 1676400 h 4168140"/>
                <a:gd name="connsiteX150" fmla="*/ 10485120 w 11737340"/>
                <a:gd name="connsiteY150" fmla="*/ 1760220 h 4168140"/>
                <a:gd name="connsiteX151" fmla="*/ 10454640 w 11737340"/>
                <a:gd name="connsiteY151" fmla="*/ 1836420 h 4168140"/>
                <a:gd name="connsiteX152" fmla="*/ 10416540 w 11737340"/>
                <a:gd name="connsiteY152" fmla="*/ 1927860 h 4168140"/>
                <a:gd name="connsiteX153" fmla="*/ 10401300 w 11737340"/>
                <a:gd name="connsiteY153" fmla="*/ 2004060 h 4168140"/>
                <a:gd name="connsiteX154" fmla="*/ 10363200 w 11737340"/>
                <a:gd name="connsiteY154" fmla="*/ 2095500 h 4168140"/>
                <a:gd name="connsiteX155" fmla="*/ 10317480 w 11737340"/>
                <a:gd name="connsiteY155" fmla="*/ 2225040 h 4168140"/>
                <a:gd name="connsiteX156" fmla="*/ 10287000 w 11737340"/>
                <a:gd name="connsiteY156" fmla="*/ 2346960 h 4168140"/>
                <a:gd name="connsiteX157" fmla="*/ 10218420 w 11737340"/>
                <a:gd name="connsiteY157" fmla="*/ 2499360 h 4168140"/>
                <a:gd name="connsiteX158" fmla="*/ 10134600 w 11737340"/>
                <a:gd name="connsiteY158" fmla="*/ 2621280 h 4168140"/>
                <a:gd name="connsiteX159" fmla="*/ 10043160 w 11737340"/>
                <a:gd name="connsiteY159" fmla="*/ 2735580 h 4168140"/>
                <a:gd name="connsiteX160" fmla="*/ 9974580 w 11737340"/>
                <a:gd name="connsiteY160" fmla="*/ 2857500 h 4168140"/>
                <a:gd name="connsiteX161" fmla="*/ 9906000 w 11737340"/>
                <a:gd name="connsiteY161" fmla="*/ 2941320 h 4168140"/>
                <a:gd name="connsiteX162" fmla="*/ 9860280 w 11737340"/>
                <a:gd name="connsiteY162" fmla="*/ 3032760 h 4168140"/>
                <a:gd name="connsiteX163" fmla="*/ 9806940 w 11737340"/>
                <a:gd name="connsiteY163" fmla="*/ 3116580 h 4168140"/>
                <a:gd name="connsiteX164" fmla="*/ 9715500 w 11737340"/>
                <a:gd name="connsiteY164" fmla="*/ 3208020 h 4168140"/>
                <a:gd name="connsiteX165" fmla="*/ 9616440 w 11737340"/>
                <a:gd name="connsiteY165" fmla="*/ 3261360 h 4168140"/>
                <a:gd name="connsiteX166" fmla="*/ 9532620 w 11737340"/>
                <a:gd name="connsiteY166" fmla="*/ 3329940 h 4168140"/>
                <a:gd name="connsiteX167" fmla="*/ 9471660 w 11737340"/>
                <a:gd name="connsiteY167" fmla="*/ 3375660 h 4168140"/>
                <a:gd name="connsiteX168" fmla="*/ 9410700 w 11737340"/>
                <a:gd name="connsiteY168" fmla="*/ 3429000 h 4168140"/>
                <a:gd name="connsiteX169" fmla="*/ 9288780 w 11737340"/>
                <a:gd name="connsiteY169" fmla="*/ 3436620 h 4168140"/>
                <a:gd name="connsiteX170" fmla="*/ 9166860 w 11737340"/>
                <a:gd name="connsiteY170" fmla="*/ 3444240 h 4168140"/>
                <a:gd name="connsiteX171" fmla="*/ 9029700 w 11737340"/>
                <a:gd name="connsiteY171" fmla="*/ 3413760 h 4168140"/>
                <a:gd name="connsiteX172" fmla="*/ 8823960 w 11737340"/>
                <a:gd name="connsiteY172" fmla="*/ 3360420 h 4168140"/>
                <a:gd name="connsiteX173" fmla="*/ 8679180 w 11737340"/>
                <a:gd name="connsiteY173" fmla="*/ 3329940 h 4168140"/>
                <a:gd name="connsiteX174" fmla="*/ 8572500 w 11737340"/>
                <a:gd name="connsiteY174" fmla="*/ 3276600 h 4168140"/>
                <a:gd name="connsiteX175" fmla="*/ 8465820 w 11737340"/>
                <a:gd name="connsiteY175" fmla="*/ 3215640 h 4168140"/>
                <a:gd name="connsiteX176" fmla="*/ 8321040 w 11737340"/>
                <a:gd name="connsiteY176" fmla="*/ 3177540 h 4168140"/>
                <a:gd name="connsiteX177" fmla="*/ 8199120 w 11737340"/>
                <a:gd name="connsiteY177" fmla="*/ 3131820 h 4168140"/>
                <a:gd name="connsiteX178" fmla="*/ 8069580 w 11737340"/>
                <a:gd name="connsiteY178" fmla="*/ 3078480 h 4168140"/>
                <a:gd name="connsiteX179" fmla="*/ 7917180 w 11737340"/>
                <a:gd name="connsiteY179" fmla="*/ 2994660 h 4168140"/>
                <a:gd name="connsiteX180" fmla="*/ 7787640 w 11737340"/>
                <a:gd name="connsiteY180" fmla="*/ 2971800 h 4168140"/>
                <a:gd name="connsiteX181" fmla="*/ 7719060 w 11737340"/>
                <a:gd name="connsiteY181" fmla="*/ 2933700 h 4168140"/>
                <a:gd name="connsiteX182" fmla="*/ 7612380 w 11737340"/>
                <a:gd name="connsiteY182" fmla="*/ 2903220 h 4168140"/>
                <a:gd name="connsiteX183" fmla="*/ 7566660 w 11737340"/>
                <a:gd name="connsiteY183" fmla="*/ 2887980 h 4168140"/>
                <a:gd name="connsiteX184" fmla="*/ 7551420 w 11737340"/>
                <a:gd name="connsiteY184" fmla="*/ 2849880 h 4168140"/>
                <a:gd name="connsiteX185" fmla="*/ 7533640 w 11737340"/>
                <a:gd name="connsiteY185" fmla="*/ 2788920 h 4168140"/>
                <a:gd name="connsiteX186" fmla="*/ 7475220 w 11737340"/>
                <a:gd name="connsiteY186" fmla="*/ 2857500 h 4168140"/>
                <a:gd name="connsiteX187" fmla="*/ 7414260 w 11737340"/>
                <a:gd name="connsiteY187" fmla="*/ 2887980 h 4168140"/>
                <a:gd name="connsiteX188" fmla="*/ 7345680 w 11737340"/>
                <a:gd name="connsiteY188" fmla="*/ 2971800 h 4168140"/>
                <a:gd name="connsiteX189" fmla="*/ 7315200 w 11737340"/>
                <a:gd name="connsiteY189" fmla="*/ 2994660 h 4168140"/>
                <a:gd name="connsiteX190" fmla="*/ 7261860 w 11737340"/>
                <a:gd name="connsiteY190" fmla="*/ 3009900 h 4168140"/>
                <a:gd name="connsiteX191" fmla="*/ 7193280 w 11737340"/>
                <a:gd name="connsiteY191" fmla="*/ 3025140 h 4168140"/>
                <a:gd name="connsiteX192" fmla="*/ 7155180 w 11737340"/>
                <a:gd name="connsiteY192" fmla="*/ 3078480 h 4168140"/>
                <a:gd name="connsiteX193" fmla="*/ 7109460 w 11737340"/>
                <a:gd name="connsiteY193" fmla="*/ 3154680 h 4168140"/>
                <a:gd name="connsiteX194" fmla="*/ 7048500 w 11737340"/>
                <a:gd name="connsiteY194" fmla="*/ 3246120 h 4168140"/>
                <a:gd name="connsiteX195" fmla="*/ 6995160 w 11737340"/>
                <a:gd name="connsiteY195" fmla="*/ 3307080 h 4168140"/>
                <a:gd name="connsiteX196" fmla="*/ 6972300 w 11737340"/>
                <a:gd name="connsiteY196" fmla="*/ 3352800 h 4168140"/>
                <a:gd name="connsiteX197" fmla="*/ 6949440 w 11737340"/>
                <a:gd name="connsiteY197" fmla="*/ 3413760 h 4168140"/>
                <a:gd name="connsiteX198" fmla="*/ 6949440 w 11737340"/>
                <a:gd name="connsiteY198" fmla="*/ 3413760 h 4168140"/>
                <a:gd name="connsiteX199" fmla="*/ 6911340 w 11737340"/>
                <a:gd name="connsiteY199" fmla="*/ 3474720 h 4168140"/>
                <a:gd name="connsiteX200" fmla="*/ 6888480 w 11737340"/>
                <a:gd name="connsiteY200" fmla="*/ 3505200 h 4168140"/>
                <a:gd name="connsiteX201" fmla="*/ 6819900 w 11737340"/>
                <a:gd name="connsiteY201" fmla="*/ 3566160 h 4168140"/>
                <a:gd name="connsiteX202" fmla="*/ 6743700 w 11737340"/>
                <a:gd name="connsiteY202" fmla="*/ 3581400 h 4168140"/>
                <a:gd name="connsiteX203" fmla="*/ 6675120 w 11737340"/>
                <a:gd name="connsiteY203" fmla="*/ 3657600 h 4168140"/>
                <a:gd name="connsiteX204" fmla="*/ 6629400 w 11737340"/>
                <a:gd name="connsiteY204" fmla="*/ 3718560 h 4168140"/>
                <a:gd name="connsiteX205" fmla="*/ 6576060 w 11737340"/>
                <a:gd name="connsiteY205" fmla="*/ 3779520 h 4168140"/>
                <a:gd name="connsiteX206" fmla="*/ 6484620 w 11737340"/>
                <a:gd name="connsiteY206" fmla="*/ 3817620 h 4168140"/>
                <a:gd name="connsiteX207" fmla="*/ 6400800 w 11737340"/>
                <a:gd name="connsiteY207" fmla="*/ 3832860 h 4168140"/>
                <a:gd name="connsiteX208" fmla="*/ 6263640 w 11737340"/>
                <a:gd name="connsiteY208" fmla="*/ 3870960 h 4168140"/>
                <a:gd name="connsiteX209" fmla="*/ 6126480 w 11737340"/>
                <a:gd name="connsiteY209" fmla="*/ 3901440 h 4168140"/>
                <a:gd name="connsiteX210" fmla="*/ 6027420 w 11737340"/>
                <a:gd name="connsiteY210" fmla="*/ 3916680 h 4168140"/>
                <a:gd name="connsiteX211" fmla="*/ 5890260 w 11737340"/>
                <a:gd name="connsiteY211" fmla="*/ 3878580 h 4168140"/>
                <a:gd name="connsiteX212" fmla="*/ 5821680 w 11737340"/>
                <a:gd name="connsiteY212" fmla="*/ 3863340 h 4168140"/>
                <a:gd name="connsiteX213" fmla="*/ 5737860 w 11737340"/>
                <a:gd name="connsiteY213" fmla="*/ 3825240 h 4168140"/>
                <a:gd name="connsiteX214" fmla="*/ 5638800 w 11737340"/>
                <a:gd name="connsiteY214" fmla="*/ 3794760 h 4168140"/>
                <a:gd name="connsiteX215" fmla="*/ 5524500 w 11737340"/>
                <a:gd name="connsiteY215" fmla="*/ 3756660 h 4168140"/>
                <a:gd name="connsiteX216" fmla="*/ 5448300 w 11737340"/>
                <a:gd name="connsiteY216" fmla="*/ 3718560 h 4168140"/>
                <a:gd name="connsiteX217" fmla="*/ 5349240 w 11737340"/>
                <a:gd name="connsiteY217" fmla="*/ 3657600 h 4168140"/>
                <a:gd name="connsiteX218" fmla="*/ 5295900 w 11737340"/>
                <a:gd name="connsiteY218" fmla="*/ 3619500 h 4168140"/>
                <a:gd name="connsiteX219" fmla="*/ 5234940 w 11737340"/>
                <a:gd name="connsiteY219" fmla="*/ 3596640 h 4168140"/>
                <a:gd name="connsiteX220" fmla="*/ 5135880 w 11737340"/>
                <a:gd name="connsiteY220" fmla="*/ 3550920 h 4168140"/>
                <a:gd name="connsiteX221" fmla="*/ 5059680 w 11737340"/>
                <a:gd name="connsiteY221" fmla="*/ 3505200 h 4168140"/>
                <a:gd name="connsiteX222" fmla="*/ 5029200 w 11737340"/>
                <a:gd name="connsiteY222" fmla="*/ 3482340 h 4168140"/>
                <a:gd name="connsiteX223" fmla="*/ 4960620 w 11737340"/>
                <a:gd name="connsiteY223" fmla="*/ 3413760 h 4168140"/>
                <a:gd name="connsiteX224" fmla="*/ 4876800 w 11737340"/>
                <a:gd name="connsiteY224" fmla="*/ 3299460 h 4168140"/>
                <a:gd name="connsiteX225" fmla="*/ 4808220 w 11737340"/>
                <a:gd name="connsiteY225" fmla="*/ 3200400 h 4168140"/>
                <a:gd name="connsiteX226" fmla="*/ 4777740 w 11737340"/>
                <a:gd name="connsiteY226" fmla="*/ 3147060 h 4168140"/>
                <a:gd name="connsiteX227" fmla="*/ 4724400 w 11737340"/>
                <a:gd name="connsiteY227" fmla="*/ 3108960 h 4168140"/>
                <a:gd name="connsiteX228" fmla="*/ 4648200 w 11737340"/>
                <a:gd name="connsiteY228" fmla="*/ 3063240 h 4168140"/>
                <a:gd name="connsiteX229" fmla="*/ 4533900 w 11737340"/>
                <a:gd name="connsiteY229" fmla="*/ 2979420 h 4168140"/>
                <a:gd name="connsiteX230" fmla="*/ 4427220 w 11737340"/>
                <a:gd name="connsiteY230" fmla="*/ 2941320 h 4168140"/>
                <a:gd name="connsiteX231" fmla="*/ 4366260 w 11737340"/>
                <a:gd name="connsiteY231" fmla="*/ 2903220 h 4168140"/>
                <a:gd name="connsiteX232" fmla="*/ 4244340 w 11737340"/>
                <a:gd name="connsiteY232" fmla="*/ 2842260 h 4168140"/>
                <a:gd name="connsiteX233" fmla="*/ 4145280 w 11737340"/>
                <a:gd name="connsiteY233" fmla="*/ 2811780 h 4168140"/>
                <a:gd name="connsiteX234" fmla="*/ 4038600 w 11737340"/>
                <a:gd name="connsiteY234" fmla="*/ 2804160 h 4168140"/>
                <a:gd name="connsiteX235" fmla="*/ 3954780 w 11737340"/>
                <a:gd name="connsiteY235" fmla="*/ 2819400 h 4168140"/>
                <a:gd name="connsiteX236" fmla="*/ 3863340 w 11737340"/>
                <a:gd name="connsiteY236" fmla="*/ 2804160 h 4168140"/>
                <a:gd name="connsiteX237" fmla="*/ 3741420 w 11737340"/>
                <a:gd name="connsiteY237" fmla="*/ 2781300 h 4168140"/>
                <a:gd name="connsiteX238" fmla="*/ 3649980 w 11737340"/>
                <a:gd name="connsiteY238" fmla="*/ 2743200 h 4168140"/>
                <a:gd name="connsiteX239" fmla="*/ 3573780 w 11737340"/>
                <a:gd name="connsiteY239" fmla="*/ 2674620 h 4168140"/>
                <a:gd name="connsiteX240" fmla="*/ 3482340 w 11737340"/>
                <a:gd name="connsiteY240" fmla="*/ 2621280 h 4168140"/>
                <a:gd name="connsiteX241" fmla="*/ 3436620 w 11737340"/>
                <a:gd name="connsiteY241" fmla="*/ 2552700 h 4168140"/>
                <a:gd name="connsiteX242" fmla="*/ 3329940 w 11737340"/>
                <a:gd name="connsiteY242" fmla="*/ 2423160 h 4168140"/>
                <a:gd name="connsiteX243" fmla="*/ 3261360 w 11737340"/>
                <a:gd name="connsiteY243" fmla="*/ 2324100 h 4168140"/>
                <a:gd name="connsiteX244" fmla="*/ 3131820 w 11737340"/>
                <a:gd name="connsiteY244" fmla="*/ 2209800 h 4168140"/>
                <a:gd name="connsiteX245" fmla="*/ 3040380 w 11737340"/>
                <a:gd name="connsiteY245" fmla="*/ 2141220 h 4168140"/>
                <a:gd name="connsiteX246" fmla="*/ 2910840 w 11737340"/>
                <a:gd name="connsiteY246" fmla="*/ 2034540 h 4168140"/>
                <a:gd name="connsiteX247" fmla="*/ 2849880 w 11737340"/>
                <a:gd name="connsiteY247" fmla="*/ 1958340 h 4168140"/>
                <a:gd name="connsiteX248" fmla="*/ 2743200 w 11737340"/>
                <a:gd name="connsiteY248" fmla="*/ 1889760 h 4168140"/>
                <a:gd name="connsiteX249" fmla="*/ 2659380 w 11737340"/>
                <a:gd name="connsiteY249" fmla="*/ 1844040 h 4168140"/>
                <a:gd name="connsiteX250" fmla="*/ 2575560 w 11737340"/>
                <a:gd name="connsiteY250" fmla="*/ 1744980 h 4168140"/>
                <a:gd name="connsiteX251" fmla="*/ 2468880 w 11737340"/>
                <a:gd name="connsiteY251" fmla="*/ 1645920 h 4168140"/>
                <a:gd name="connsiteX252" fmla="*/ 2400300 w 11737340"/>
                <a:gd name="connsiteY252" fmla="*/ 1607820 h 4168140"/>
                <a:gd name="connsiteX253" fmla="*/ 2263140 w 11737340"/>
                <a:gd name="connsiteY253" fmla="*/ 1501140 h 4168140"/>
                <a:gd name="connsiteX254" fmla="*/ 2171700 w 11737340"/>
                <a:gd name="connsiteY254" fmla="*/ 1432560 h 4168140"/>
                <a:gd name="connsiteX255" fmla="*/ 2087880 w 11737340"/>
                <a:gd name="connsiteY255" fmla="*/ 1363980 h 4168140"/>
                <a:gd name="connsiteX256" fmla="*/ 1950720 w 11737340"/>
                <a:gd name="connsiteY256" fmla="*/ 1272540 h 4168140"/>
                <a:gd name="connsiteX257" fmla="*/ 1805940 w 11737340"/>
                <a:gd name="connsiteY257" fmla="*/ 1135380 h 4168140"/>
                <a:gd name="connsiteX258" fmla="*/ 1729740 w 11737340"/>
                <a:gd name="connsiteY258" fmla="*/ 1089660 h 4168140"/>
                <a:gd name="connsiteX259" fmla="*/ 1668780 w 11737340"/>
                <a:gd name="connsiteY259" fmla="*/ 1043940 h 4168140"/>
                <a:gd name="connsiteX260" fmla="*/ 1592580 w 11737340"/>
                <a:gd name="connsiteY260" fmla="*/ 990600 h 4168140"/>
                <a:gd name="connsiteX261" fmla="*/ 1470660 w 11737340"/>
                <a:gd name="connsiteY261" fmla="*/ 891540 h 4168140"/>
                <a:gd name="connsiteX262" fmla="*/ 1386840 w 11737340"/>
                <a:gd name="connsiteY262" fmla="*/ 845820 h 4168140"/>
                <a:gd name="connsiteX263" fmla="*/ 1318260 w 11737340"/>
                <a:gd name="connsiteY263" fmla="*/ 784860 h 4168140"/>
                <a:gd name="connsiteX264" fmla="*/ 1264920 w 11737340"/>
                <a:gd name="connsiteY264" fmla="*/ 723900 h 4168140"/>
                <a:gd name="connsiteX265" fmla="*/ 1181100 w 11737340"/>
                <a:gd name="connsiteY265" fmla="*/ 647700 h 4168140"/>
                <a:gd name="connsiteX266" fmla="*/ 1089660 w 11737340"/>
                <a:gd name="connsiteY266" fmla="*/ 624840 h 4168140"/>
                <a:gd name="connsiteX267" fmla="*/ 1021080 w 11737340"/>
                <a:gd name="connsiteY267" fmla="*/ 586740 h 4168140"/>
                <a:gd name="connsiteX268" fmla="*/ 937260 w 11737340"/>
                <a:gd name="connsiteY268" fmla="*/ 548640 h 4168140"/>
                <a:gd name="connsiteX269" fmla="*/ 830580 w 11737340"/>
                <a:gd name="connsiteY269" fmla="*/ 510540 h 4168140"/>
                <a:gd name="connsiteX270" fmla="*/ 754380 w 11737340"/>
                <a:gd name="connsiteY270" fmla="*/ 457200 h 4168140"/>
                <a:gd name="connsiteX271" fmla="*/ 708660 w 11737340"/>
                <a:gd name="connsiteY271" fmla="*/ 419100 h 4168140"/>
                <a:gd name="connsiteX272" fmla="*/ 609600 w 11737340"/>
                <a:gd name="connsiteY272" fmla="*/ 396240 h 4168140"/>
                <a:gd name="connsiteX273" fmla="*/ 548640 w 11737340"/>
                <a:gd name="connsiteY273" fmla="*/ 320040 h 4168140"/>
                <a:gd name="connsiteX274" fmla="*/ 510540 w 11737340"/>
                <a:gd name="connsiteY274" fmla="*/ 251460 h 4168140"/>
                <a:gd name="connsiteX275" fmla="*/ 464820 w 11737340"/>
                <a:gd name="connsiteY275" fmla="*/ 190500 h 4168140"/>
                <a:gd name="connsiteX276" fmla="*/ 411480 w 11737340"/>
                <a:gd name="connsiteY276" fmla="*/ 137160 h 4168140"/>
                <a:gd name="connsiteX277" fmla="*/ 373380 w 11737340"/>
                <a:gd name="connsiteY277" fmla="*/ 45720 h 4168140"/>
                <a:gd name="connsiteX278" fmla="*/ 342900 w 11737340"/>
                <a:gd name="connsiteY278" fmla="*/ 0 h 4168140"/>
                <a:gd name="connsiteX279" fmla="*/ 327660 w 11737340"/>
                <a:gd name="connsiteY279" fmla="*/ 60960 h 4168140"/>
                <a:gd name="connsiteX280" fmla="*/ 289560 w 11737340"/>
                <a:gd name="connsiteY280" fmla="*/ 91440 h 4168140"/>
                <a:gd name="connsiteX281" fmla="*/ 236220 w 11737340"/>
                <a:gd name="connsiteY281" fmla="*/ 114300 h 4168140"/>
                <a:gd name="connsiteX282" fmla="*/ 198120 w 11737340"/>
                <a:gd name="connsiteY282" fmla="*/ 175260 h 4168140"/>
                <a:gd name="connsiteX283" fmla="*/ 175260 w 11737340"/>
                <a:gd name="connsiteY283" fmla="*/ 228600 h 4168140"/>
                <a:gd name="connsiteX284" fmla="*/ 114300 w 11737340"/>
                <a:gd name="connsiteY284" fmla="*/ 236220 h 4168140"/>
                <a:gd name="connsiteX285" fmla="*/ 45720 w 11737340"/>
                <a:gd name="connsiteY285" fmla="*/ 251460 h 4168140"/>
                <a:gd name="connsiteX286" fmla="*/ 0 w 11737340"/>
                <a:gd name="connsiteY286" fmla="*/ 281940 h 4168140"/>
                <a:gd name="connsiteX287" fmla="*/ 68580 w 11737340"/>
                <a:gd name="connsiteY287" fmla="*/ 320040 h 4168140"/>
                <a:gd name="connsiteX0" fmla="*/ 68580 w 11737340"/>
                <a:gd name="connsiteY0" fmla="*/ 320040 h 4168140"/>
                <a:gd name="connsiteX1" fmla="*/ 121920 w 11737340"/>
                <a:gd name="connsiteY1" fmla="*/ 381000 h 4168140"/>
                <a:gd name="connsiteX2" fmla="*/ 198120 w 11737340"/>
                <a:gd name="connsiteY2" fmla="*/ 419100 h 4168140"/>
                <a:gd name="connsiteX3" fmla="*/ 320040 w 11737340"/>
                <a:gd name="connsiteY3" fmla="*/ 510540 h 4168140"/>
                <a:gd name="connsiteX4" fmla="*/ 411480 w 11737340"/>
                <a:gd name="connsiteY4" fmla="*/ 563880 h 4168140"/>
                <a:gd name="connsiteX5" fmla="*/ 472440 w 11737340"/>
                <a:gd name="connsiteY5" fmla="*/ 632460 h 4168140"/>
                <a:gd name="connsiteX6" fmla="*/ 601980 w 11737340"/>
                <a:gd name="connsiteY6" fmla="*/ 708660 h 4168140"/>
                <a:gd name="connsiteX7" fmla="*/ 739140 w 11737340"/>
                <a:gd name="connsiteY7" fmla="*/ 784860 h 4168140"/>
                <a:gd name="connsiteX8" fmla="*/ 861060 w 11737340"/>
                <a:gd name="connsiteY8" fmla="*/ 868680 h 4168140"/>
                <a:gd name="connsiteX9" fmla="*/ 944880 w 11737340"/>
                <a:gd name="connsiteY9" fmla="*/ 952500 h 4168140"/>
                <a:gd name="connsiteX10" fmla="*/ 1021080 w 11737340"/>
                <a:gd name="connsiteY10" fmla="*/ 1005840 h 4168140"/>
                <a:gd name="connsiteX11" fmla="*/ 1097280 w 11737340"/>
                <a:gd name="connsiteY11" fmla="*/ 1043940 h 4168140"/>
                <a:gd name="connsiteX12" fmla="*/ 1181100 w 11737340"/>
                <a:gd name="connsiteY12" fmla="*/ 1104900 h 4168140"/>
                <a:gd name="connsiteX13" fmla="*/ 1249680 w 11737340"/>
                <a:gd name="connsiteY13" fmla="*/ 1150620 h 4168140"/>
                <a:gd name="connsiteX14" fmla="*/ 1341120 w 11737340"/>
                <a:gd name="connsiteY14" fmla="*/ 1196340 h 4168140"/>
                <a:gd name="connsiteX15" fmla="*/ 1417320 w 11737340"/>
                <a:gd name="connsiteY15" fmla="*/ 1257300 h 4168140"/>
                <a:gd name="connsiteX16" fmla="*/ 1493520 w 11737340"/>
                <a:gd name="connsiteY16" fmla="*/ 1333500 h 4168140"/>
                <a:gd name="connsiteX17" fmla="*/ 1569720 w 11737340"/>
                <a:gd name="connsiteY17" fmla="*/ 1356360 h 4168140"/>
                <a:gd name="connsiteX18" fmla="*/ 1684020 w 11737340"/>
                <a:gd name="connsiteY18" fmla="*/ 1424940 h 4168140"/>
                <a:gd name="connsiteX19" fmla="*/ 1729740 w 11737340"/>
                <a:gd name="connsiteY19" fmla="*/ 1485900 h 4168140"/>
                <a:gd name="connsiteX20" fmla="*/ 1844040 w 11737340"/>
                <a:gd name="connsiteY20" fmla="*/ 1569720 h 4168140"/>
                <a:gd name="connsiteX21" fmla="*/ 1935480 w 11737340"/>
                <a:gd name="connsiteY21" fmla="*/ 1615440 h 4168140"/>
                <a:gd name="connsiteX22" fmla="*/ 2049780 w 11737340"/>
                <a:gd name="connsiteY22" fmla="*/ 1691640 h 4168140"/>
                <a:gd name="connsiteX23" fmla="*/ 2133600 w 11737340"/>
                <a:gd name="connsiteY23" fmla="*/ 1729740 h 4168140"/>
                <a:gd name="connsiteX24" fmla="*/ 2202180 w 11737340"/>
                <a:gd name="connsiteY24" fmla="*/ 1805940 h 4168140"/>
                <a:gd name="connsiteX25" fmla="*/ 2255520 w 11737340"/>
                <a:gd name="connsiteY25" fmla="*/ 1821180 h 4168140"/>
                <a:gd name="connsiteX26" fmla="*/ 2316480 w 11737340"/>
                <a:gd name="connsiteY26" fmla="*/ 1866900 h 4168140"/>
                <a:gd name="connsiteX27" fmla="*/ 2423160 w 11737340"/>
                <a:gd name="connsiteY27" fmla="*/ 2004060 h 4168140"/>
                <a:gd name="connsiteX28" fmla="*/ 2476500 w 11737340"/>
                <a:gd name="connsiteY28" fmla="*/ 2087880 h 4168140"/>
                <a:gd name="connsiteX29" fmla="*/ 2567940 w 11737340"/>
                <a:gd name="connsiteY29" fmla="*/ 2148840 h 4168140"/>
                <a:gd name="connsiteX30" fmla="*/ 2682240 w 11737340"/>
                <a:gd name="connsiteY30" fmla="*/ 2186940 h 4168140"/>
                <a:gd name="connsiteX31" fmla="*/ 2743200 w 11737340"/>
                <a:gd name="connsiteY31" fmla="*/ 2209800 h 4168140"/>
                <a:gd name="connsiteX32" fmla="*/ 2811780 w 11737340"/>
                <a:gd name="connsiteY32" fmla="*/ 2247900 h 4168140"/>
                <a:gd name="connsiteX33" fmla="*/ 2887980 w 11737340"/>
                <a:gd name="connsiteY33" fmla="*/ 2301240 h 4168140"/>
                <a:gd name="connsiteX34" fmla="*/ 2979420 w 11737340"/>
                <a:gd name="connsiteY34" fmla="*/ 2385060 h 4168140"/>
                <a:gd name="connsiteX35" fmla="*/ 3055620 w 11737340"/>
                <a:gd name="connsiteY35" fmla="*/ 2461260 h 4168140"/>
                <a:gd name="connsiteX36" fmla="*/ 3139440 w 11737340"/>
                <a:gd name="connsiteY36" fmla="*/ 2537460 h 4168140"/>
                <a:gd name="connsiteX37" fmla="*/ 3261360 w 11737340"/>
                <a:gd name="connsiteY37" fmla="*/ 2628900 h 4168140"/>
                <a:gd name="connsiteX38" fmla="*/ 3345180 w 11737340"/>
                <a:gd name="connsiteY38" fmla="*/ 2720340 h 4168140"/>
                <a:gd name="connsiteX39" fmla="*/ 3444240 w 11737340"/>
                <a:gd name="connsiteY39" fmla="*/ 2796540 h 4168140"/>
                <a:gd name="connsiteX40" fmla="*/ 3558540 w 11737340"/>
                <a:gd name="connsiteY40" fmla="*/ 2872740 h 4168140"/>
                <a:gd name="connsiteX41" fmla="*/ 3619500 w 11737340"/>
                <a:gd name="connsiteY41" fmla="*/ 2979420 h 4168140"/>
                <a:gd name="connsiteX42" fmla="*/ 3619500 w 11737340"/>
                <a:gd name="connsiteY42" fmla="*/ 2979420 h 4168140"/>
                <a:gd name="connsiteX43" fmla="*/ 3649980 w 11737340"/>
                <a:gd name="connsiteY43" fmla="*/ 3048000 h 4168140"/>
                <a:gd name="connsiteX44" fmla="*/ 3703320 w 11737340"/>
                <a:gd name="connsiteY44" fmla="*/ 3086100 h 4168140"/>
                <a:gd name="connsiteX45" fmla="*/ 3764280 w 11737340"/>
                <a:gd name="connsiteY45" fmla="*/ 3063240 h 4168140"/>
                <a:gd name="connsiteX46" fmla="*/ 3848100 w 11737340"/>
                <a:gd name="connsiteY46" fmla="*/ 3025140 h 4168140"/>
                <a:gd name="connsiteX47" fmla="*/ 3916680 w 11737340"/>
                <a:gd name="connsiteY47" fmla="*/ 3032760 h 4168140"/>
                <a:gd name="connsiteX48" fmla="*/ 4030980 w 11737340"/>
                <a:gd name="connsiteY48" fmla="*/ 3063240 h 4168140"/>
                <a:gd name="connsiteX49" fmla="*/ 4137660 w 11737340"/>
                <a:gd name="connsiteY49" fmla="*/ 3101340 h 4168140"/>
                <a:gd name="connsiteX50" fmla="*/ 4259580 w 11737340"/>
                <a:gd name="connsiteY50" fmla="*/ 3147060 h 4168140"/>
                <a:gd name="connsiteX51" fmla="*/ 4381500 w 11737340"/>
                <a:gd name="connsiteY51" fmla="*/ 3192780 h 4168140"/>
                <a:gd name="connsiteX52" fmla="*/ 4526280 w 11737340"/>
                <a:gd name="connsiteY52" fmla="*/ 3276600 h 4168140"/>
                <a:gd name="connsiteX53" fmla="*/ 4587240 w 11737340"/>
                <a:gd name="connsiteY53" fmla="*/ 3299460 h 4168140"/>
                <a:gd name="connsiteX54" fmla="*/ 4610100 w 11737340"/>
                <a:gd name="connsiteY54" fmla="*/ 3352800 h 4168140"/>
                <a:gd name="connsiteX55" fmla="*/ 4648200 w 11737340"/>
                <a:gd name="connsiteY55" fmla="*/ 3436620 h 4168140"/>
                <a:gd name="connsiteX56" fmla="*/ 4671060 w 11737340"/>
                <a:gd name="connsiteY56" fmla="*/ 3520440 h 4168140"/>
                <a:gd name="connsiteX57" fmla="*/ 4678680 w 11737340"/>
                <a:gd name="connsiteY57" fmla="*/ 3589020 h 4168140"/>
                <a:gd name="connsiteX58" fmla="*/ 4686300 w 11737340"/>
                <a:gd name="connsiteY58" fmla="*/ 3649980 h 4168140"/>
                <a:gd name="connsiteX59" fmla="*/ 4724400 w 11737340"/>
                <a:gd name="connsiteY59" fmla="*/ 3680460 h 4168140"/>
                <a:gd name="connsiteX60" fmla="*/ 4785360 w 11737340"/>
                <a:gd name="connsiteY60" fmla="*/ 3672840 h 4168140"/>
                <a:gd name="connsiteX61" fmla="*/ 4869180 w 11737340"/>
                <a:gd name="connsiteY61" fmla="*/ 3703320 h 4168140"/>
                <a:gd name="connsiteX62" fmla="*/ 4914900 w 11737340"/>
                <a:gd name="connsiteY62" fmla="*/ 3756660 h 4168140"/>
                <a:gd name="connsiteX63" fmla="*/ 5105400 w 11737340"/>
                <a:gd name="connsiteY63" fmla="*/ 3832860 h 4168140"/>
                <a:gd name="connsiteX64" fmla="*/ 5173980 w 11737340"/>
                <a:gd name="connsiteY64" fmla="*/ 3886200 h 4168140"/>
                <a:gd name="connsiteX65" fmla="*/ 5242560 w 11737340"/>
                <a:gd name="connsiteY65" fmla="*/ 3924300 h 4168140"/>
                <a:gd name="connsiteX66" fmla="*/ 5364480 w 11737340"/>
                <a:gd name="connsiteY66" fmla="*/ 3962400 h 4168140"/>
                <a:gd name="connsiteX67" fmla="*/ 5516880 w 11737340"/>
                <a:gd name="connsiteY67" fmla="*/ 4046220 h 4168140"/>
                <a:gd name="connsiteX68" fmla="*/ 5585460 w 11737340"/>
                <a:gd name="connsiteY68" fmla="*/ 4099560 h 4168140"/>
                <a:gd name="connsiteX69" fmla="*/ 5661660 w 11737340"/>
                <a:gd name="connsiteY69" fmla="*/ 4122420 h 4168140"/>
                <a:gd name="connsiteX70" fmla="*/ 5745480 w 11737340"/>
                <a:gd name="connsiteY70" fmla="*/ 4130040 h 4168140"/>
                <a:gd name="connsiteX71" fmla="*/ 5836920 w 11737340"/>
                <a:gd name="connsiteY71" fmla="*/ 4130040 h 4168140"/>
                <a:gd name="connsiteX72" fmla="*/ 5951220 w 11737340"/>
                <a:gd name="connsiteY72" fmla="*/ 4145280 h 4168140"/>
                <a:gd name="connsiteX73" fmla="*/ 6035040 w 11737340"/>
                <a:gd name="connsiteY73" fmla="*/ 4168140 h 4168140"/>
                <a:gd name="connsiteX74" fmla="*/ 6149340 w 11737340"/>
                <a:gd name="connsiteY74" fmla="*/ 4137660 h 4168140"/>
                <a:gd name="connsiteX75" fmla="*/ 6286500 w 11737340"/>
                <a:gd name="connsiteY75" fmla="*/ 4114800 h 4168140"/>
                <a:gd name="connsiteX76" fmla="*/ 6393180 w 11737340"/>
                <a:gd name="connsiteY76" fmla="*/ 4053840 h 4168140"/>
                <a:gd name="connsiteX77" fmla="*/ 6484620 w 11737340"/>
                <a:gd name="connsiteY77" fmla="*/ 4038600 h 4168140"/>
                <a:gd name="connsiteX78" fmla="*/ 6583680 w 11737340"/>
                <a:gd name="connsiteY78" fmla="*/ 3970020 h 4168140"/>
                <a:gd name="connsiteX79" fmla="*/ 6697980 w 11737340"/>
                <a:gd name="connsiteY79" fmla="*/ 3886200 h 4168140"/>
                <a:gd name="connsiteX80" fmla="*/ 6728460 w 11737340"/>
                <a:gd name="connsiteY80" fmla="*/ 3817620 h 4168140"/>
                <a:gd name="connsiteX81" fmla="*/ 6842760 w 11737340"/>
                <a:gd name="connsiteY81" fmla="*/ 3733800 h 4168140"/>
                <a:gd name="connsiteX82" fmla="*/ 6972300 w 11737340"/>
                <a:gd name="connsiteY82" fmla="*/ 3642360 h 4168140"/>
                <a:gd name="connsiteX83" fmla="*/ 7078980 w 11737340"/>
                <a:gd name="connsiteY83" fmla="*/ 3528060 h 4168140"/>
                <a:gd name="connsiteX84" fmla="*/ 7139940 w 11737340"/>
                <a:gd name="connsiteY84" fmla="*/ 3444240 h 4168140"/>
                <a:gd name="connsiteX85" fmla="*/ 7269480 w 11737340"/>
                <a:gd name="connsiteY85" fmla="*/ 3284220 h 4168140"/>
                <a:gd name="connsiteX86" fmla="*/ 7330440 w 11737340"/>
                <a:gd name="connsiteY86" fmla="*/ 3185160 h 4168140"/>
                <a:gd name="connsiteX87" fmla="*/ 7376160 w 11737340"/>
                <a:gd name="connsiteY87" fmla="*/ 3116580 h 4168140"/>
                <a:gd name="connsiteX88" fmla="*/ 7444740 w 11737340"/>
                <a:gd name="connsiteY88" fmla="*/ 3093720 h 4168140"/>
                <a:gd name="connsiteX89" fmla="*/ 7513320 w 11737340"/>
                <a:gd name="connsiteY89" fmla="*/ 3101340 h 4168140"/>
                <a:gd name="connsiteX90" fmla="*/ 7576820 w 11737340"/>
                <a:gd name="connsiteY90" fmla="*/ 3093720 h 4168140"/>
                <a:gd name="connsiteX91" fmla="*/ 7729220 w 11737340"/>
                <a:gd name="connsiteY91" fmla="*/ 3136900 h 4168140"/>
                <a:gd name="connsiteX92" fmla="*/ 7833360 w 11737340"/>
                <a:gd name="connsiteY92" fmla="*/ 3180080 h 4168140"/>
                <a:gd name="connsiteX93" fmla="*/ 7962900 w 11737340"/>
                <a:gd name="connsiteY93" fmla="*/ 3192780 h 4168140"/>
                <a:gd name="connsiteX94" fmla="*/ 8161020 w 11737340"/>
                <a:gd name="connsiteY94" fmla="*/ 3268980 h 4168140"/>
                <a:gd name="connsiteX95" fmla="*/ 8290560 w 11737340"/>
                <a:gd name="connsiteY95" fmla="*/ 3337560 h 4168140"/>
                <a:gd name="connsiteX96" fmla="*/ 8382000 w 11737340"/>
                <a:gd name="connsiteY96" fmla="*/ 3360420 h 4168140"/>
                <a:gd name="connsiteX97" fmla="*/ 8458200 w 11737340"/>
                <a:gd name="connsiteY97" fmla="*/ 3398520 h 4168140"/>
                <a:gd name="connsiteX98" fmla="*/ 8595360 w 11737340"/>
                <a:gd name="connsiteY98" fmla="*/ 3512820 h 4168140"/>
                <a:gd name="connsiteX99" fmla="*/ 8641080 w 11737340"/>
                <a:gd name="connsiteY99" fmla="*/ 3566160 h 4168140"/>
                <a:gd name="connsiteX100" fmla="*/ 8702040 w 11737340"/>
                <a:gd name="connsiteY100" fmla="*/ 3604260 h 4168140"/>
                <a:gd name="connsiteX101" fmla="*/ 8763000 w 11737340"/>
                <a:gd name="connsiteY101" fmla="*/ 3634740 h 4168140"/>
                <a:gd name="connsiteX102" fmla="*/ 8846820 w 11737340"/>
                <a:gd name="connsiteY102" fmla="*/ 3632200 h 4168140"/>
                <a:gd name="connsiteX103" fmla="*/ 8968740 w 11737340"/>
                <a:gd name="connsiteY103" fmla="*/ 3634740 h 4168140"/>
                <a:gd name="connsiteX104" fmla="*/ 9060180 w 11737340"/>
                <a:gd name="connsiteY104" fmla="*/ 3642360 h 4168140"/>
                <a:gd name="connsiteX105" fmla="*/ 9151620 w 11737340"/>
                <a:gd name="connsiteY105" fmla="*/ 3657600 h 4168140"/>
                <a:gd name="connsiteX106" fmla="*/ 9230360 w 11737340"/>
                <a:gd name="connsiteY106" fmla="*/ 3657600 h 4168140"/>
                <a:gd name="connsiteX107" fmla="*/ 9331960 w 11737340"/>
                <a:gd name="connsiteY107" fmla="*/ 3629660 h 4168140"/>
                <a:gd name="connsiteX108" fmla="*/ 9433560 w 11737340"/>
                <a:gd name="connsiteY108" fmla="*/ 3589020 h 4168140"/>
                <a:gd name="connsiteX109" fmla="*/ 9535160 w 11737340"/>
                <a:gd name="connsiteY109" fmla="*/ 3540760 h 4168140"/>
                <a:gd name="connsiteX110" fmla="*/ 9646920 w 11737340"/>
                <a:gd name="connsiteY110" fmla="*/ 3489960 h 4168140"/>
                <a:gd name="connsiteX111" fmla="*/ 9784080 w 11737340"/>
                <a:gd name="connsiteY111" fmla="*/ 3444240 h 4168140"/>
                <a:gd name="connsiteX112" fmla="*/ 9860280 w 11737340"/>
                <a:gd name="connsiteY112" fmla="*/ 3383280 h 4168140"/>
                <a:gd name="connsiteX113" fmla="*/ 9921240 w 11737340"/>
                <a:gd name="connsiteY113" fmla="*/ 3314700 h 4168140"/>
                <a:gd name="connsiteX114" fmla="*/ 9997440 w 11737340"/>
                <a:gd name="connsiteY114" fmla="*/ 3208020 h 4168140"/>
                <a:gd name="connsiteX115" fmla="*/ 10043160 w 11737340"/>
                <a:gd name="connsiteY115" fmla="*/ 3101340 h 4168140"/>
                <a:gd name="connsiteX116" fmla="*/ 10104120 w 11737340"/>
                <a:gd name="connsiteY116" fmla="*/ 3017520 h 4168140"/>
                <a:gd name="connsiteX117" fmla="*/ 10157460 w 11737340"/>
                <a:gd name="connsiteY117" fmla="*/ 2933700 h 4168140"/>
                <a:gd name="connsiteX118" fmla="*/ 10218420 w 11737340"/>
                <a:gd name="connsiteY118" fmla="*/ 2849880 h 4168140"/>
                <a:gd name="connsiteX119" fmla="*/ 10294620 w 11737340"/>
                <a:gd name="connsiteY119" fmla="*/ 2735580 h 4168140"/>
                <a:gd name="connsiteX120" fmla="*/ 10347960 w 11737340"/>
                <a:gd name="connsiteY120" fmla="*/ 2621280 h 4168140"/>
                <a:gd name="connsiteX121" fmla="*/ 10431780 w 11737340"/>
                <a:gd name="connsiteY121" fmla="*/ 2499360 h 4168140"/>
                <a:gd name="connsiteX122" fmla="*/ 10500360 w 11737340"/>
                <a:gd name="connsiteY122" fmla="*/ 2354580 h 4168140"/>
                <a:gd name="connsiteX123" fmla="*/ 10553700 w 11737340"/>
                <a:gd name="connsiteY123" fmla="*/ 2263140 h 4168140"/>
                <a:gd name="connsiteX124" fmla="*/ 10584180 w 11737340"/>
                <a:gd name="connsiteY124" fmla="*/ 2194560 h 4168140"/>
                <a:gd name="connsiteX125" fmla="*/ 10624820 w 11737340"/>
                <a:gd name="connsiteY125" fmla="*/ 2125980 h 4168140"/>
                <a:gd name="connsiteX126" fmla="*/ 10675620 w 11737340"/>
                <a:gd name="connsiteY126" fmla="*/ 2049780 h 4168140"/>
                <a:gd name="connsiteX127" fmla="*/ 10690860 w 11737340"/>
                <a:gd name="connsiteY127" fmla="*/ 1988820 h 4168140"/>
                <a:gd name="connsiteX128" fmla="*/ 10713720 w 11737340"/>
                <a:gd name="connsiteY128" fmla="*/ 1927860 h 4168140"/>
                <a:gd name="connsiteX129" fmla="*/ 10767060 w 11737340"/>
                <a:gd name="connsiteY129" fmla="*/ 1859280 h 4168140"/>
                <a:gd name="connsiteX130" fmla="*/ 10873740 w 11737340"/>
                <a:gd name="connsiteY130" fmla="*/ 1828800 h 4168140"/>
                <a:gd name="connsiteX131" fmla="*/ 11079480 w 11737340"/>
                <a:gd name="connsiteY131" fmla="*/ 1767840 h 4168140"/>
                <a:gd name="connsiteX132" fmla="*/ 11247120 w 11737340"/>
                <a:gd name="connsiteY132" fmla="*/ 1684020 h 4168140"/>
                <a:gd name="connsiteX133" fmla="*/ 11407140 w 11737340"/>
                <a:gd name="connsiteY133" fmla="*/ 1628140 h 4168140"/>
                <a:gd name="connsiteX134" fmla="*/ 11490960 w 11737340"/>
                <a:gd name="connsiteY134" fmla="*/ 1577340 h 4168140"/>
                <a:gd name="connsiteX135" fmla="*/ 11635740 w 11737340"/>
                <a:gd name="connsiteY135" fmla="*/ 1508760 h 4168140"/>
                <a:gd name="connsiteX136" fmla="*/ 11737340 w 11737340"/>
                <a:gd name="connsiteY136" fmla="*/ 1442720 h 4168140"/>
                <a:gd name="connsiteX137" fmla="*/ 11620500 w 11737340"/>
                <a:gd name="connsiteY137" fmla="*/ 1417320 h 4168140"/>
                <a:gd name="connsiteX138" fmla="*/ 11567160 w 11737340"/>
                <a:gd name="connsiteY138" fmla="*/ 1379220 h 4168140"/>
                <a:gd name="connsiteX139" fmla="*/ 11498580 w 11737340"/>
                <a:gd name="connsiteY139" fmla="*/ 1318260 h 4168140"/>
                <a:gd name="connsiteX140" fmla="*/ 11468100 w 11737340"/>
                <a:gd name="connsiteY140" fmla="*/ 1280160 h 4168140"/>
                <a:gd name="connsiteX141" fmla="*/ 11442700 w 11737340"/>
                <a:gd name="connsiteY141" fmla="*/ 1231900 h 4168140"/>
                <a:gd name="connsiteX142" fmla="*/ 11384280 w 11737340"/>
                <a:gd name="connsiteY142" fmla="*/ 1310640 h 4168140"/>
                <a:gd name="connsiteX143" fmla="*/ 11353800 w 11737340"/>
                <a:gd name="connsiteY143" fmla="*/ 1356360 h 4168140"/>
                <a:gd name="connsiteX144" fmla="*/ 11224260 w 11737340"/>
                <a:gd name="connsiteY144" fmla="*/ 1417320 h 4168140"/>
                <a:gd name="connsiteX145" fmla="*/ 11109960 w 11737340"/>
                <a:gd name="connsiteY145" fmla="*/ 1463040 h 4168140"/>
                <a:gd name="connsiteX146" fmla="*/ 10911840 w 11737340"/>
                <a:gd name="connsiteY146" fmla="*/ 1524000 h 4168140"/>
                <a:gd name="connsiteX147" fmla="*/ 10774680 w 11737340"/>
                <a:gd name="connsiteY147" fmla="*/ 1546860 h 4168140"/>
                <a:gd name="connsiteX148" fmla="*/ 10675620 w 11737340"/>
                <a:gd name="connsiteY148" fmla="*/ 1615440 h 4168140"/>
                <a:gd name="connsiteX149" fmla="*/ 10568940 w 11737340"/>
                <a:gd name="connsiteY149" fmla="*/ 1676400 h 4168140"/>
                <a:gd name="connsiteX150" fmla="*/ 10485120 w 11737340"/>
                <a:gd name="connsiteY150" fmla="*/ 1760220 h 4168140"/>
                <a:gd name="connsiteX151" fmla="*/ 10454640 w 11737340"/>
                <a:gd name="connsiteY151" fmla="*/ 1836420 h 4168140"/>
                <a:gd name="connsiteX152" fmla="*/ 10416540 w 11737340"/>
                <a:gd name="connsiteY152" fmla="*/ 1927860 h 4168140"/>
                <a:gd name="connsiteX153" fmla="*/ 10401300 w 11737340"/>
                <a:gd name="connsiteY153" fmla="*/ 2004060 h 4168140"/>
                <a:gd name="connsiteX154" fmla="*/ 10363200 w 11737340"/>
                <a:gd name="connsiteY154" fmla="*/ 2095500 h 4168140"/>
                <a:gd name="connsiteX155" fmla="*/ 10317480 w 11737340"/>
                <a:gd name="connsiteY155" fmla="*/ 2225040 h 4168140"/>
                <a:gd name="connsiteX156" fmla="*/ 10287000 w 11737340"/>
                <a:gd name="connsiteY156" fmla="*/ 2346960 h 4168140"/>
                <a:gd name="connsiteX157" fmla="*/ 10218420 w 11737340"/>
                <a:gd name="connsiteY157" fmla="*/ 2499360 h 4168140"/>
                <a:gd name="connsiteX158" fmla="*/ 10134600 w 11737340"/>
                <a:gd name="connsiteY158" fmla="*/ 2621280 h 4168140"/>
                <a:gd name="connsiteX159" fmla="*/ 10043160 w 11737340"/>
                <a:gd name="connsiteY159" fmla="*/ 2735580 h 4168140"/>
                <a:gd name="connsiteX160" fmla="*/ 9974580 w 11737340"/>
                <a:gd name="connsiteY160" fmla="*/ 2857500 h 4168140"/>
                <a:gd name="connsiteX161" fmla="*/ 9906000 w 11737340"/>
                <a:gd name="connsiteY161" fmla="*/ 2941320 h 4168140"/>
                <a:gd name="connsiteX162" fmla="*/ 9860280 w 11737340"/>
                <a:gd name="connsiteY162" fmla="*/ 3032760 h 4168140"/>
                <a:gd name="connsiteX163" fmla="*/ 9806940 w 11737340"/>
                <a:gd name="connsiteY163" fmla="*/ 3116580 h 4168140"/>
                <a:gd name="connsiteX164" fmla="*/ 9715500 w 11737340"/>
                <a:gd name="connsiteY164" fmla="*/ 3208020 h 4168140"/>
                <a:gd name="connsiteX165" fmla="*/ 9616440 w 11737340"/>
                <a:gd name="connsiteY165" fmla="*/ 3261360 h 4168140"/>
                <a:gd name="connsiteX166" fmla="*/ 9532620 w 11737340"/>
                <a:gd name="connsiteY166" fmla="*/ 3329940 h 4168140"/>
                <a:gd name="connsiteX167" fmla="*/ 9471660 w 11737340"/>
                <a:gd name="connsiteY167" fmla="*/ 3375660 h 4168140"/>
                <a:gd name="connsiteX168" fmla="*/ 9410700 w 11737340"/>
                <a:gd name="connsiteY168" fmla="*/ 3429000 h 4168140"/>
                <a:gd name="connsiteX169" fmla="*/ 9288780 w 11737340"/>
                <a:gd name="connsiteY169" fmla="*/ 3436620 h 4168140"/>
                <a:gd name="connsiteX170" fmla="*/ 9166860 w 11737340"/>
                <a:gd name="connsiteY170" fmla="*/ 3444240 h 4168140"/>
                <a:gd name="connsiteX171" fmla="*/ 9029700 w 11737340"/>
                <a:gd name="connsiteY171" fmla="*/ 3413760 h 4168140"/>
                <a:gd name="connsiteX172" fmla="*/ 8823960 w 11737340"/>
                <a:gd name="connsiteY172" fmla="*/ 3360420 h 4168140"/>
                <a:gd name="connsiteX173" fmla="*/ 8679180 w 11737340"/>
                <a:gd name="connsiteY173" fmla="*/ 3329940 h 4168140"/>
                <a:gd name="connsiteX174" fmla="*/ 8572500 w 11737340"/>
                <a:gd name="connsiteY174" fmla="*/ 3276600 h 4168140"/>
                <a:gd name="connsiteX175" fmla="*/ 8465820 w 11737340"/>
                <a:gd name="connsiteY175" fmla="*/ 3215640 h 4168140"/>
                <a:gd name="connsiteX176" fmla="*/ 8321040 w 11737340"/>
                <a:gd name="connsiteY176" fmla="*/ 3177540 h 4168140"/>
                <a:gd name="connsiteX177" fmla="*/ 8199120 w 11737340"/>
                <a:gd name="connsiteY177" fmla="*/ 3131820 h 4168140"/>
                <a:gd name="connsiteX178" fmla="*/ 8069580 w 11737340"/>
                <a:gd name="connsiteY178" fmla="*/ 3078480 h 4168140"/>
                <a:gd name="connsiteX179" fmla="*/ 7917180 w 11737340"/>
                <a:gd name="connsiteY179" fmla="*/ 2994660 h 4168140"/>
                <a:gd name="connsiteX180" fmla="*/ 7787640 w 11737340"/>
                <a:gd name="connsiteY180" fmla="*/ 2971800 h 4168140"/>
                <a:gd name="connsiteX181" fmla="*/ 7719060 w 11737340"/>
                <a:gd name="connsiteY181" fmla="*/ 2933700 h 4168140"/>
                <a:gd name="connsiteX182" fmla="*/ 7612380 w 11737340"/>
                <a:gd name="connsiteY182" fmla="*/ 2903220 h 4168140"/>
                <a:gd name="connsiteX183" fmla="*/ 7566660 w 11737340"/>
                <a:gd name="connsiteY183" fmla="*/ 2887980 h 4168140"/>
                <a:gd name="connsiteX184" fmla="*/ 7551420 w 11737340"/>
                <a:gd name="connsiteY184" fmla="*/ 2849880 h 4168140"/>
                <a:gd name="connsiteX185" fmla="*/ 7533640 w 11737340"/>
                <a:gd name="connsiteY185" fmla="*/ 2788920 h 4168140"/>
                <a:gd name="connsiteX186" fmla="*/ 7475220 w 11737340"/>
                <a:gd name="connsiteY186" fmla="*/ 2857500 h 4168140"/>
                <a:gd name="connsiteX187" fmla="*/ 7414260 w 11737340"/>
                <a:gd name="connsiteY187" fmla="*/ 2887980 h 4168140"/>
                <a:gd name="connsiteX188" fmla="*/ 7345680 w 11737340"/>
                <a:gd name="connsiteY188" fmla="*/ 2971800 h 4168140"/>
                <a:gd name="connsiteX189" fmla="*/ 7315200 w 11737340"/>
                <a:gd name="connsiteY189" fmla="*/ 2994660 h 4168140"/>
                <a:gd name="connsiteX190" fmla="*/ 7261860 w 11737340"/>
                <a:gd name="connsiteY190" fmla="*/ 3009900 h 4168140"/>
                <a:gd name="connsiteX191" fmla="*/ 7193280 w 11737340"/>
                <a:gd name="connsiteY191" fmla="*/ 3025140 h 4168140"/>
                <a:gd name="connsiteX192" fmla="*/ 7155180 w 11737340"/>
                <a:gd name="connsiteY192" fmla="*/ 3078480 h 4168140"/>
                <a:gd name="connsiteX193" fmla="*/ 7109460 w 11737340"/>
                <a:gd name="connsiteY193" fmla="*/ 3154680 h 4168140"/>
                <a:gd name="connsiteX194" fmla="*/ 7048500 w 11737340"/>
                <a:gd name="connsiteY194" fmla="*/ 3246120 h 4168140"/>
                <a:gd name="connsiteX195" fmla="*/ 6995160 w 11737340"/>
                <a:gd name="connsiteY195" fmla="*/ 3307080 h 4168140"/>
                <a:gd name="connsiteX196" fmla="*/ 6972300 w 11737340"/>
                <a:gd name="connsiteY196" fmla="*/ 3352800 h 4168140"/>
                <a:gd name="connsiteX197" fmla="*/ 6949440 w 11737340"/>
                <a:gd name="connsiteY197" fmla="*/ 3413760 h 4168140"/>
                <a:gd name="connsiteX198" fmla="*/ 6949440 w 11737340"/>
                <a:gd name="connsiteY198" fmla="*/ 3413760 h 4168140"/>
                <a:gd name="connsiteX199" fmla="*/ 6911340 w 11737340"/>
                <a:gd name="connsiteY199" fmla="*/ 3474720 h 4168140"/>
                <a:gd name="connsiteX200" fmla="*/ 6888480 w 11737340"/>
                <a:gd name="connsiteY200" fmla="*/ 3505200 h 4168140"/>
                <a:gd name="connsiteX201" fmla="*/ 6819900 w 11737340"/>
                <a:gd name="connsiteY201" fmla="*/ 3566160 h 4168140"/>
                <a:gd name="connsiteX202" fmla="*/ 6743700 w 11737340"/>
                <a:gd name="connsiteY202" fmla="*/ 3581400 h 4168140"/>
                <a:gd name="connsiteX203" fmla="*/ 6675120 w 11737340"/>
                <a:gd name="connsiteY203" fmla="*/ 3657600 h 4168140"/>
                <a:gd name="connsiteX204" fmla="*/ 6629400 w 11737340"/>
                <a:gd name="connsiteY204" fmla="*/ 3718560 h 4168140"/>
                <a:gd name="connsiteX205" fmla="*/ 6576060 w 11737340"/>
                <a:gd name="connsiteY205" fmla="*/ 3779520 h 4168140"/>
                <a:gd name="connsiteX206" fmla="*/ 6484620 w 11737340"/>
                <a:gd name="connsiteY206" fmla="*/ 3817620 h 4168140"/>
                <a:gd name="connsiteX207" fmla="*/ 6400800 w 11737340"/>
                <a:gd name="connsiteY207" fmla="*/ 3832860 h 4168140"/>
                <a:gd name="connsiteX208" fmla="*/ 6263640 w 11737340"/>
                <a:gd name="connsiteY208" fmla="*/ 3870960 h 4168140"/>
                <a:gd name="connsiteX209" fmla="*/ 6126480 w 11737340"/>
                <a:gd name="connsiteY209" fmla="*/ 3901440 h 4168140"/>
                <a:gd name="connsiteX210" fmla="*/ 6027420 w 11737340"/>
                <a:gd name="connsiteY210" fmla="*/ 3916680 h 4168140"/>
                <a:gd name="connsiteX211" fmla="*/ 5890260 w 11737340"/>
                <a:gd name="connsiteY211" fmla="*/ 3878580 h 4168140"/>
                <a:gd name="connsiteX212" fmla="*/ 5821680 w 11737340"/>
                <a:gd name="connsiteY212" fmla="*/ 3863340 h 4168140"/>
                <a:gd name="connsiteX213" fmla="*/ 5737860 w 11737340"/>
                <a:gd name="connsiteY213" fmla="*/ 3825240 h 4168140"/>
                <a:gd name="connsiteX214" fmla="*/ 5638800 w 11737340"/>
                <a:gd name="connsiteY214" fmla="*/ 3794760 h 4168140"/>
                <a:gd name="connsiteX215" fmla="*/ 5524500 w 11737340"/>
                <a:gd name="connsiteY215" fmla="*/ 3756660 h 4168140"/>
                <a:gd name="connsiteX216" fmla="*/ 5448300 w 11737340"/>
                <a:gd name="connsiteY216" fmla="*/ 3718560 h 4168140"/>
                <a:gd name="connsiteX217" fmla="*/ 5349240 w 11737340"/>
                <a:gd name="connsiteY217" fmla="*/ 3657600 h 4168140"/>
                <a:gd name="connsiteX218" fmla="*/ 5295900 w 11737340"/>
                <a:gd name="connsiteY218" fmla="*/ 3619500 h 4168140"/>
                <a:gd name="connsiteX219" fmla="*/ 5234940 w 11737340"/>
                <a:gd name="connsiteY219" fmla="*/ 3596640 h 4168140"/>
                <a:gd name="connsiteX220" fmla="*/ 5135880 w 11737340"/>
                <a:gd name="connsiteY220" fmla="*/ 3550920 h 4168140"/>
                <a:gd name="connsiteX221" fmla="*/ 5059680 w 11737340"/>
                <a:gd name="connsiteY221" fmla="*/ 3505200 h 4168140"/>
                <a:gd name="connsiteX222" fmla="*/ 5029200 w 11737340"/>
                <a:gd name="connsiteY222" fmla="*/ 3482340 h 4168140"/>
                <a:gd name="connsiteX223" fmla="*/ 4960620 w 11737340"/>
                <a:gd name="connsiteY223" fmla="*/ 3413760 h 4168140"/>
                <a:gd name="connsiteX224" fmla="*/ 4876800 w 11737340"/>
                <a:gd name="connsiteY224" fmla="*/ 3299460 h 4168140"/>
                <a:gd name="connsiteX225" fmla="*/ 4808220 w 11737340"/>
                <a:gd name="connsiteY225" fmla="*/ 3200400 h 4168140"/>
                <a:gd name="connsiteX226" fmla="*/ 4777740 w 11737340"/>
                <a:gd name="connsiteY226" fmla="*/ 3147060 h 4168140"/>
                <a:gd name="connsiteX227" fmla="*/ 4724400 w 11737340"/>
                <a:gd name="connsiteY227" fmla="*/ 3108960 h 4168140"/>
                <a:gd name="connsiteX228" fmla="*/ 4648200 w 11737340"/>
                <a:gd name="connsiteY228" fmla="*/ 3063240 h 4168140"/>
                <a:gd name="connsiteX229" fmla="*/ 4533900 w 11737340"/>
                <a:gd name="connsiteY229" fmla="*/ 2979420 h 4168140"/>
                <a:gd name="connsiteX230" fmla="*/ 4427220 w 11737340"/>
                <a:gd name="connsiteY230" fmla="*/ 2941320 h 4168140"/>
                <a:gd name="connsiteX231" fmla="*/ 4366260 w 11737340"/>
                <a:gd name="connsiteY231" fmla="*/ 2903220 h 4168140"/>
                <a:gd name="connsiteX232" fmla="*/ 4244340 w 11737340"/>
                <a:gd name="connsiteY232" fmla="*/ 2842260 h 4168140"/>
                <a:gd name="connsiteX233" fmla="*/ 4145280 w 11737340"/>
                <a:gd name="connsiteY233" fmla="*/ 2811780 h 4168140"/>
                <a:gd name="connsiteX234" fmla="*/ 4038600 w 11737340"/>
                <a:gd name="connsiteY234" fmla="*/ 2804160 h 4168140"/>
                <a:gd name="connsiteX235" fmla="*/ 3954780 w 11737340"/>
                <a:gd name="connsiteY235" fmla="*/ 2819400 h 4168140"/>
                <a:gd name="connsiteX236" fmla="*/ 3863340 w 11737340"/>
                <a:gd name="connsiteY236" fmla="*/ 2804160 h 4168140"/>
                <a:gd name="connsiteX237" fmla="*/ 3741420 w 11737340"/>
                <a:gd name="connsiteY237" fmla="*/ 2781300 h 4168140"/>
                <a:gd name="connsiteX238" fmla="*/ 3649980 w 11737340"/>
                <a:gd name="connsiteY238" fmla="*/ 2743200 h 4168140"/>
                <a:gd name="connsiteX239" fmla="*/ 3573780 w 11737340"/>
                <a:gd name="connsiteY239" fmla="*/ 2674620 h 4168140"/>
                <a:gd name="connsiteX240" fmla="*/ 3482340 w 11737340"/>
                <a:gd name="connsiteY240" fmla="*/ 2621280 h 4168140"/>
                <a:gd name="connsiteX241" fmla="*/ 3436620 w 11737340"/>
                <a:gd name="connsiteY241" fmla="*/ 2552700 h 4168140"/>
                <a:gd name="connsiteX242" fmla="*/ 3329940 w 11737340"/>
                <a:gd name="connsiteY242" fmla="*/ 2423160 h 4168140"/>
                <a:gd name="connsiteX243" fmla="*/ 3261360 w 11737340"/>
                <a:gd name="connsiteY243" fmla="*/ 2324100 h 4168140"/>
                <a:gd name="connsiteX244" fmla="*/ 3131820 w 11737340"/>
                <a:gd name="connsiteY244" fmla="*/ 2209800 h 4168140"/>
                <a:gd name="connsiteX245" fmla="*/ 3040380 w 11737340"/>
                <a:gd name="connsiteY245" fmla="*/ 2141220 h 4168140"/>
                <a:gd name="connsiteX246" fmla="*/ 2910840 w 11737340"/>
                <a:gd name="connsiteY246" fmla="*/ 2034540 h 4168140"/>
                <a:gd name="connsiteX247" fmla="*/ 2849880 w 11737340"/>
                <a:gd name="connsiteY247" fmla="*/ 1958340 h 4168140"/>
                <a:gd name="connsiteX248" fmla="*/ 2743200 w 11737340"/>
                <a:gd name="connsiteY248" fmla="*/ 1889760 h 4168140"/>
                <a:gd name="connsiteX249" fmla="*/ 2659380 w 11737340"/>
                <a:gd name="connsiteY249" fmla="*/ 1844040 h 4168140"/>
                <a:gd name="connsiteX250" fmla="*/ 2575560 w 11737340"/>
                <a:gd name="connsiteY250" fmla="*/ 1744980 h 4168140"/>
                <a:gd name="connsiteX251" fmla="*/ 2468880 w 11737340"/>
                <a:gd name="connsiteY251" fmla="*/ 1645920 h 4168140"/>
                <a:gd name="connsiteX252" fmla="*/ 2400300 w 11737340"/>
                <a:gd name="connsiteY252" fmla="*/ 1607820 h 4168140"/>
                <a:gd name="connsiteX253" fmla="*/ 2263140 w 11737340"/>
                <a:gd name="connsiteY253" fmla="*/ 1501140 h 4168140"/>
                <a:gd name="connsiteX254" fmla="*/ 2171700 w 11737340"/>
                <a:gd name="connsiteY254" fmla="*/ 1432560 h 4168140"/>
                <a:gd name="connsiteX255" fmla="*/ 2087880 w 11737340"/>
                <a:gd name="connsiteY255" fmla="*/ 1363980 h 4168140"/>
                <a:gd name="connsiteX256" fmla="*/ 1950720 w 11737340"/>
                <a:gd name="connsiteY256" fmla="*/ 1272540 h 4168140"/>
                <a:gd name="connsiteX257" fmla="*/ 1805940 w 11737340"/>
                <a:gd name="connsiteY257" fmla="*/ 1135380 h 4168140"/>
                <a:gd name="connsiteX258" fmla="*/ 1729740 w 11737340"/>
                <a:gd name="connsiteY258" fmla="*/ 1089660 h 4168140"/>
                <a:gd name="connsiteX259" fmla="*/ 1668780 w 11737340"/>
                <a:gd name="connsiteY259" fmla="*/ 1043940 h 4168140"/>
                <a:gd name="connsiteX260" fmla="*/ 1592580 w 11737340"/>
                <a:gd name="connsiteY260" fmla="*/ 990600 h 4168140"/>
                <a:gd name="connsiteX261" fmla="*/ 1470660 w 11737340"/>
                <a:gd name="connsiteY261" fmla="*/ 891540 h 4168140"/>
                <a:gd name="connsiteX262" fmla="*/ 1386840 w 11737340"/>
                <a:gd name="connsiteY262" fmla="*/ 845820 h 4168140"/>
                <a:gd name="connsiteX263" fmla="*/ 1318260 w 11737340"/>
                <a:gd name="connsiteY263" fmla="*/ 784860 h 4168140"/>
                <a:gd name="connsiteX264" fmla="*/ 1264920 w 11737340"/>
                <a:gd name="connsiteY264" fmla="*/ 723900 h 4168140"/>
                <a:gd name="connsiteX265" fmla="*/ 1181100 w 11737340"/>
                <a:gd name="connsiteY265" fmla="*/ 647700 h 4168140"/>
                <a:gd name="connsiteX266" fmla="*/ 1089660 w 11737340"/>
                <a:gd name="connsiteY266" fmla="*/ 624840 h 4168140"/>
                <a:gd name="connsiteX267" fmla="*/ 1021080 w 11737340"/>
                <a:gd name="connsiteY267" fmla="*/ 586740 h 4168140"/>
                <a:gd name="connsiteX268" fmla="*/ 937260 w 11737340"/>
                <a:gd name="connsiteY268" fmla="*/ 548640 h 4168140"/>
                <a:gd name="connsiteX269" fmla="*/ 830580 w 11737340"/>
                <a:gd name="connsiteY269" fmla="*/ 510540 h 4168140"/>
                <a:gd name="connsiteX270" fmla="*/ 754380 w 11737340"/>
                <a:gd name="connsiteY270" fmla="*/ 457200 h 4168140"/>
                <a:gd name="connsiteX271" fmla="*/ 708660 w 11737340"/>
                <a:gd name="connsiteY271" fmla="*/ 419100 h 4168140"/>
                <a:gd name="connsiteX272" fmla="*/ 609600 w 11737340"/>
                <a:gd name="connsiteY272" fmla="*/ 396240 h 4168140"/>
                <a:gd name="connsiteX273" fmla="*/ 548640 w 11737340"/>
                <a:gd name="connsiteY273" fmla="*/ 320040 h 4168140"/>
                <a:gd name="connsiteX274" fmla="*/ 510540 w 11737340"/>
                <a:gd name="connsiteY274" fmla="*/ 251460 h 4168140"/>
                <a:gd name="connsiteX275" fmla="*/ 464820 w 11737340"/>
                <a:gd name="connsiteY275" fmla="*/ 190500 h 4168140"/>
                <a:gd name="connsiteX276" fmla="*/ 411480 w 11737340"/>
                <a:gd name="connsiteY276" fmla="*/ 137160 h 4168140"/>
                <a:gd name="connsiteX277" fmla="*/ 373380 w 11737340"/>
                <a:gd name="connsiteY277" fmla="*/ 45720 h 4168140"/>
                <a:gd name="connsiteX278" fmla="*/ 342900 w 11737340"/>
                <a:gd name="connsiteY278" fmla="*/ 0 h 4168140"/>
                <a:gd name="connsiteX279" fmla="*/ 327660 w 11737340"/>
                <a:gd name="connsiteY279" fmla="*/ 60960 h 4168140"/>
                <a:gd name="connsiteX280" fmla="*/ 289560 w 11737340"/>
                <a:gd name="connsiteY280" fmla="*/ 91440 h 4168140"/>
                <a:gd name="connsiteX281" fmla="*/ 236220 w 11737340"/>
                <a:gd name="connsiteY281" fmla="*/ 114300 h 4168140"/>
                <a:gd name="connsiteX282" fmla="*/ 198120 w 11737340"/>
                <a:gd name="connsiteY282" fmla="*/ 175260 h 4168140"/>
                <a:gd name="connsiteX283" fmla="*/ 175260 w 11737340"/>
                <a:gd name="connsiteY283" fmla="*/ 228600 h 4168140"/>
                <a:gd name="connsiteX284" fmla="*/ 114300 w 11737340"/>
                <a:gd name="connsiteY284" fmla="*/ 236220 h 4168140"/>
                <a:gd name="connsiteX285" fmla="*/ 45720 w 11737340"/>
                <a:gd name="connsiteY285" fmla="*/ 251460 h 4168140"/>
                <a:gd name="connsiteX286" fmla="*/ 0 w 11737340"/>
                <a:gd name="connsiteY286" fmla="*/ 281940 h 4168140"/>
                <a:gd name="connsiteX287" fmla="*/ 68580 w 11737340"/>
                <a:gd name="connsiteY287" fmla="*/ 320040 h 4168140"/>
                <a:gd name="connsiteX0" fmla="*/ 68580 w 11737340"/>
                <a:gd name="connsiteY0" fmla="*/ 320040 h 4168140"/>
                <a:gd name="connsiteX1" fmla="*/ 121920 w 11737340"/>
                <a:gd name="connsiteY1" fmla="*/ 381000 h 4168140"/>
                <a:gd name="connsiteX2" fmla="*/ 198120 w 11737340"/>
                <a:gd name="connsiteY2" fmla="*/ 419100 h 4168140"/>
                <a:gd name="connsiteX3" fmla="*/ 320040 w 11737340"/>
                <a:gd name="connsiteY3" fmla="*/ 510540 h 4168140"/>
                <a:gd name="connsiteX4" fmla="*/ 411480 w 11737340"/>
                <a:gd name="connsiteY4" fmla="*/ 563880 h 4168140"/>
                <a:gd name="connsiteX5" fmla="*/ 472440 w 11737340"/>
                <a:gd name="connsiteY5" fmla="*/ 632460 h 4168140"/>
                <a:gd name="connsiteX6" fmla="*/ 601980 w 11737340"/>
                <a:gd name="connsiteY6" fmla="*/ 708660 h 4168140"/>
                <a:gd name="connsiteX7" fmla="*/ 739140 w 11737340"/>
                <a:gd name="connsiteY7" fmla="*/ 784860 h 4168140"/>
                <a:gd name="connsiteX8" fmla="*/ 861060 w 11737340"/>
                <a:gd name="connsiteY8" fmla="*/ 868680 h 4168140"/>
                <a:gd name="connsiteX9" fmla="*/ 944880 w 11737340"/>
                <a:gd name="connsiteY9" fmla="*/ 952500 h 4168140"/>
                <a:gd name="connsiteX10" fmla="*/ 1021080 w 11737340"/>
                <a:gd name="connsiteY10" fmla="*/ 1005840 h 4168140"/>
                <a:gd name="connsiteX11" fmla="*/ 1097280 w 11737340"/>
                <a:gd name="connsiteY11" fmla="*/ 1043940 h 4168140"/>
                <a:gd name="connsiteX12" fmla="*/ 1181100 w 11737340"/>
                <a:gd name="connsiteY12" fmla="*/ 1104900 h 4168140"/>
                <a:gd name="connsiteX13" fmla="*/ 1249680 w 11737340"/>
                <a:gd name="connsiteY13" fmla="*/ 1150620 h 4168140"/>
                <a:gd name="connsiteX14" fmla="*/ 1341120 w 11737340"/>
                <a:gd name="connsiteY14" fmla="*/ 1196340 h 4168140"/>
                <a:gd name="connsiteX15" fmla="*/ 1417320 w 11737340"/>
                <a:gd name="connsiteY15" fmla="*/ 1257300 h 4168140"/>
                <a:gd name="connsiteX16" fmla="*/ 1493520 w 11737340"/>
                <a:gd name="connsiteY16" fmla="*/ 1333500 h 4168140"/>
                <a:gd name="connsiteX17" fmla="*/ 1569720 w 11737340"/>
                <a:gd name="connsiteY17" fmla="*/ 1356360 h 4168140"/>
                <a:gd name="connsiteX18" fmla="*/ 1684020 w 11737340"/>
                <a:gd name="connsiteY18" fmla="*/ 1424940 h 4168140"/>
                <a:gd name="connsiteX19" fmla="*/ 1729740 w 11737340"/>
                <a:gd name="connsiteY19" fmla="*/ 1485900 h 4168140"/>
                <a:gd name="connsiteX20" fmla="*/ 1844040 w 11737340"/>
                <a:gd name="connsiteY20" fmla="*/ 1569720 h 4168140"/>
                <a:gd name="connsiteX21" fmla="*/ 1935480 w 11737340"/>
                <a:gd name="connsiteY21" fmla="*/ 1615440 h 4168140"/>
                <a:gd name="connsiteX22" fmla="*/ 2049780 w 11737340"/>
                <a:gd name="connsiteY22" fmla="*/ 1691640 h 4168140"/>
                <a:gd name="connsiteX23" fmla="*/ 2133600 w 11737340"/>
                <a:gd name="connsiteY23" fmla="*/ 1729740 h 4168140"/>
                <a:gd name="connsiteX24" fmla="*/ 2202180 w 11737340"/>
                <a:gd name="connsiteY24" fmla="*/ 1805940 h 4168140"/>
                <a:gd name="connsiteX25" fmla="*/ 2255520 w 11737340"/>
                <a:gd name="connsiteY25" fmla="*/ 1821180 h 4168140"/>
                <a:gd name="connsiteX26" fmla="*/ 2316480 w 11737340"/>
                <a:gd name="connsiteY26" fmla="*/ 1866900 h 4168140"/>
                <a:gd name="connsiteX27" fmla="*/ 2423160 w 11737340"/>
                <a:gd name="connsiteY27" fmla="*/ 2004060 h 4168140"/>
                <a:gd name="connsiteX28" fmla="*/ 2476500 w 11737340"/>
                <a:gd name="connsiteY28" fmla="*/ 2087880 h 4168140"/>
                <a:gd name="connsiteX29" fmla="*/ 2567940 w 11737340"/>
                <a:gd name="connsiteY29" fmla="*/ 2148840 h 4168140"/>
                <a:gd name="connsiteX30" fmla="*/ 2682240 w 11737340"/>
                <a:gd name="connsiteY30" fmla="*/ 2186940 h 4168140"/>
                <a:gd name="connsiteX31" fmla="*/ 2743200 w 11737340"/>
                <a:gd name="connsiteY31" fmla="*/ 2209800 h 4168140"/>
                <a:gd name="connsiteX32" fmla="*/ 2811780 w 11737340"/>
                <a:gd name="connsiteY32" fmla="*/ 2247900 h 4168140"/>
                <a:gd name="connsiteX33" fmla="*/ 2887980 w 11737340"/>
                <a:gd name="connsiteY33" fmla="*/ 2301240 h 4168140"/>
                <a:gd name="connsiteX34" fmla="*/ 2979420 w 11737340"/>
                <a:gd name="connsiteY34" fmla="*/ 2385060 h 4168140"/>
                <a:gd name="connsiteX35" fmla="*/ 3055620 w 11737340"/>
                <a:gd name="connsiteY35" fmla="*/ 2461260 h 4168140"/>
                <a:gd name="connsiteX36" fmla="*/ 3139440 w 11737340"/>
                <a:gd name="connsiteY36" fmla="*/ 2537460 h 4168140"/>
                <a:gd name="connsiteX37" fmla="*/ 3261360 w 11737340"/>
                <a:gd name="connsiteY37" fmla="*/ 2628900 h 4168140"/>
                <a:gd name="connsiteX38" fmla="*/ 3345180 w 11737340"/>
                <a:gd name="connsiteY38" fmla="*/ 2720340 h 4168140"/>
                <a:gd name="connsiteX39" fmla="*/ 3444240 w 11737340"/>
                <a:gd name="connsiteY39" fmla="*/ 2796540 h 4168140"/>
                <a:gd name="connsiteX40" fmla="*/ 3558540 w 11737340"/>
                <a:gd name="connsiteY40" fmla="*/ 2872740 h 4168140"/>
                <a:gd name="connsiteX41" fmla="*/ 3619500 w 11737340"/>
                <a:gd name="connsiteY41" fmla="*/ 2979420 h 4168140"/>
                <a:gd name="connsiteX42" fmla="*/ 3619500 w 11737340"/>
                <a:gd name="connsiteY42" fmla="*/ 2979420 h 4168140"/>
                <a:gd name="connsiteX43" fmla="*/ 3649980 w 11737340"/>
                <a:gd name="connsiteY43" fmla="*/ 3048000 h 4168140"/>
                <a:gd name="connsiteX44" fmla="*/ 3703320 w 11737340"/>
                <a:gd name="connsiteY44" fmla="*/ 3086100 h 4168140"/>
                <a:gd name="connsiteX45" fmla="*/ 3764280 w 11737340"/>
                <a:gd name="connsiteY45" fmla="*/ 3063240 h 4168140"/>
                <a:gd name="connsiteX46" fmla="*/ 3848100 w 11737340"/>
                <a:gd name="connsiteY46" fmla="*/ 3025140 h 4168140"/>
                <a:gd name="connsiteX47" fmla="*/ 3916680 w 11737340"/>
                <a:gd name="connsiteY47" fmla="*/ 3032760 h 4168140"/>
                <a:gd name="connsiteX48" fmla="*/ 4030980 w 11737340"/>
                <a:gd name="connsiteY48" fmla="*/ 3063240 h 4168140"/>
                <a:gd name="connsiteX49" fmla="*/ 4137660 w 11737340"/>
                <a:gd name="connsiteY49" fmla="*/ 3101340 h 4168140"/>
                <a:gd name="connsiteX50" fmla="*/ 4259580 w 11737340"/>
                <a:gd name="connsiteY50" fmla="*/ 3147060 h 4168140"/>
                <a:gd name="connsiteX51" fmla="*/ 4381500 w 11737340"/>
                <a:gd name="connsiteY51" fmla="*/ 3192780 h 4168140"/>
                <a:gd name="connsiteX52" fmla="*/ 4526280 w 11737340"/>
                <a:gd name="connsiteY52" fmla="*/ 3276600 h 4168140"/>
                <a:gd name="connsiteX53" fmla="*/ 4587240 w 11737340"/>
                <a:gd name="connsiteY53" fmla="*/ 3299460 h 4168140"/>
                <a:gd name="connsiteX54" fmla="*/ 4610100 w 11737340"/>
                <a:gd name="connsiteY54" fmla="*/ 3352800 h 4168140"/>
                <a:gd name="connsiteX55" fmla="*/ 4648200 w 11737340"/>
                <a:gd name="connsiteY55" fmla="*/ 3436620 h 4168140"/>
                <a:gd name="connsiteX56" fmla="*/ 4671060 w 11737340"/>
                <a:gd name="connsiteY56" fmla="*/ 3520440 h 4168140"/>
                <a:gd name="connsiteX57" fmla="*/ 4678680 w 11737340"/>
                <a:gd name="connsiteY57" fmla="*/ 3589020 h 4168140"/>
                <a:gd name="connsiteX58" fmla="*/ 4686300 w 11737340"/>
                <a:gd name="connsiteY58" fmla="*/ 3649980 h 4168140"/>
                <a:gd name="connsiteX59" fmla="*/ 4724400 w 11737340"/>
                <a:gd name="connsiteY59" fmla="*/ 3680460 h 4168140"/>
                <a:gd name="connsiteX60" fmla="*/ 4785360 w 11737340"/>
                <a:gd name="connsiteY60" fmla="*/ 3672840 h 4168140"/>
                <a:gd name="connsiteX61" fmla="*/ 4869180 w 11737340"/>
                <a:gd name="connsiteY61" fmla="*/ 3703320 h 4168140"/>
                <a:gd name="connsiteX62" fmla="*/ 4914900 w 11737340"/>
                <a:gd name="connsiteY62" fmla="*/ 3756660 h 4168140"/>
                <a:gd name="connsiteX63" fmla="*/ 5105400 w 11737340"/>
                <a:gd name="connsiteY63" fmla="*/ 3832860 h 4168140"/>
                <a:gd name="connsiteX64" fmla="*/ 5173980 w 11737340"/>
                <a:gd name="connsiteY64" fmla="*/ 3886200 h 4168140"/>
                <a:gd name="connsiteX65" fmla="*/ 5242560 w 11737340"/>
                <a:gd name="connsiteY65" fmla="*/ 3924300 h 4168140"/>
                <a:gd name="connsiteX66" fmla="*/ 5364480 w 11737340"/>
                <a:gd name="connsiteY66" fmla="*/ 3962400 h 4168140"/>
                <a:gd name="connsiteX67" fmla="*/ 5516880 w 11737340"/>
                <a:gd name="connsiteY67" fmla="*/ 4046220 h 4168140"/>
                <a:gd name="connsiteX68" fmla="*/ 5585460 w 11737340"/>
                <a:gd name="connsiteY68" fmla="*/ 4099560 h 4168140"/>
                <a:gd name="connsiteX69" fmla="*/ 5661660 w 11737340"/>
                <a:gd name="connsiteY69" fmla="*/ 4122420 h 4168140"/>
                <a:gd name="connsiteX70" fmla="*/ 5745480 w 11737340"/>
                <a:gd name="connsiteY70" fmla="*/ 4130040 h 4168140"/>
                <a:gd name="connsiteX71" fmla="*/ 5836920 w 11737340"/>
                <a:gd name="connsiteY71" fmla="*/ 4130040 h 4168140"/>
                <a:gd name="connsiteX72" fmla="*/ 5951220 w 11737340"/>
                <a:gd name="connsiteY72" fmla="*/ 4145280 h 4168140"/>
                <a:gd name="connsiteX73" fmla="*/ 6035040 w 11737340"/>
                <a:gd name="connsiteY73" fmla="*/ 4168140 h 4168140"/>
                <a:gd name="connsiteX74" fmla="*/ 6149340 w 11737340"/>
                <a:gd name="connsiteY74" fmla="*/ 4137660 h 4168140"/>
                <a:gd name="connsiteX75" fmla="*/ 6286500 w 11737340"/>
                <a:gd name="connsiteY75" fmla="*/ 4114800 h 4168140"/>
                <a:gd name="connsiteX76" fmla="*/ 6393180 w 11737340"/>
                <a:gd name="connsiteY76" fmla="*/ 4053840 h 4168140"/>
                <a:gd name="connsiteX77" fmla="*/ 6484620 w 11737340"/>
                <a:gd name="connsiteY77" fmla="*/ 4038600 h 4168140"/>
                <a:gd name="connsiteX78" fmla="*/ 6583680 w 11737340"/>
                <a:gd name="connsiteY78" fmla="*/ 3970020 h 4168140"/>
                <a:gd name="connsiteX79" fmla="*/ 6697980 w 11737340"/>
                <a:gd name="connsiteY79" fmla="*/ 3886200 h 4168140"/>
                <a:gd name="connsiteX80" fmla="*/ 6728460 w 11737340"/>
                <a:gd name="connsiteY80" fmla="*/ 3817620 h 4168140"/>
                <a:gd name="connsiteX81" fmla="*/ 6842760 w 11737340"/>
                <a:gd name="connsiteY81" fmla="*/ 3733800 h 4168140"/>
                <a:gd name="connsiteX82" fmla="*/ 6972300 w 11737340"/>
                <a:gd name="connsiteY82" fmla="*/ 3642360 h 4168140"/>
                <a:gd name="connsiteX83" fmla="*/ 7078980 w 11737340"/>
                <a:gd name="connsiteY83" fmla="*/ 3528060 h 4168140"/>
                <a:gd name="connsiteX84" fmla="*/ 7139940 w 11737340"/>
                <a:gd name="connsiteY84" fmla="*/ 3444240 h 4168140"/>
                <a:gd name="connsiteX85" fmla="*/ 7269480 w 11737340"/>
                <a:gd name="connsiteY85" fmla="*/ 3284220 h 4168140"/>
                <a:gd name="connsiteX86" fmla="*/ 7330440 w 11737340"/>
                <a:gd name="connsiteY86" fmla="*/ 3185160 h 4168140"/>
                <a:gd name="connsiteX87" fmla="*/ 7376160 w 11737340"/>
                <a:gd name="connsiteY87" fmla="*/ 3116580 h 4168140"/>
                <a:gd name="connsiteX88" fmla="*/ 7444740 w 11737340"/>
                <a:gd name="connsiteY88" fmla="*/ 3093720 h 4168140"/>
                <a:gd name="connsiteX89" fmla="*/ 7513320 w 11737340"/>
                <a:gd name="connsiteY89" fmla="*/ 3101340 h 4168140"/>
                <a:gd name="connsiteX90" fmla="*/ 7576820 w 11737340"/>
                <a:gd name="connsiteY90" fmla="*/ 3093720 h 4168140"/>
                <a:gd name="connsiteX91" fmla="*/ 7729220 w 11737340"/>
                <a:gd name="connsiteY91" fmla="*/ 3136900 h 4168140"/>
                <a:gd name="connsiteX92" fmla="*/ 7833360 w 11737340"/>
                <a:gd name="connsiteY92" fmla="*/ 3180080 h 4168140"/>
                <a:gd name="connsiteX93" fmla="*/ 7967980 w 11737340"/>
                <a:gd name="connsiteY93" fmla="*/ 3208020 h 4168140"/>
                <a:gd name="connsiteX94" fmla="*/ 8161020 w 11737340"/>
                <a:gd name="connsiteY94" fmla="*/ 3268980 h 4168140"/>
                <a:gd name="connsiteX95" fmla="*/ 8290560 w 11737340"/>
                <a:gd name="connsiteY95" fmla="*/ 3337560 h 4168140"/>
                <a:gd name="connsiteX96" fmla="*/ 8382000 w 11737340"/>
                <a:gd name="connsiteY96" fmla="*/ 3360420 h 4168140"/>
                <a:gd name="connsiteX97" fmla="*/ 8458200 w 11737340"/>
                <a:gd name="connsiteY97" fmla="*/ 3398520 h 4168140"/>
                <a:gd name="connsiteX98" fmla="*/ 8595360 w 11737340"/>
                <a:gd name="connsiteY98" fmla="*/ 3512820 h 4168140"/>
                <a:gd name="connsiteX99" fmla="*/ 8641080 w 11737340"/>
                <a:gd name="connsiteY99" fmla="*/ 3566160 h 4168140"/>
                <a:gd name="connsiteX100" fmla="*/ 8702040 w 11737340"/>
                <a:gd name="connsiteY100" fmla="*/ 3604260 h 4168140"/>
                <a:gd name="connsiteX101" fmla="*/ 8763000 w 11737340"/>
                <a:gd name="connsiteY101" fmla="*/ 3634740 h 4168140"/>
                <a:gd name="connsiteX102" fmla="*/ 8846820 w 11737340"/>
                <a:gd name="connsiteY102" fmla="*/ 3632200 h 4168140"/>
                <a:gd name="connsiteX103" fmla="*/ 8968740 w 11737340"/>
                <a:gd name="connsiteY103" fmla="*/ 3634740 h 4168140"/>
                <a:gd name="connsiteX104" fmla="*/ 9060180 w 11737340"/>
                <a:gd name="connsiteY104" fmla="*/ 3642360 h 4168140"/>
                <a:gd name="connsiteX105" fmla="*/ 9151620 w 11737340"/>
                <a:gd name="connsiteY105" fmla="*/ 3657600 h 4168140"/>
                <a:gd name="connsiteX106" fmla="*/ 9230360 w 11737340"/>
                <a:gd name="connsiteY106" fmla="*/ 3657600 h 4168140"/>
                <a:gd name="connsiteX107" fmla="*/ 9331960 w 11737340"/>
                <a:gd name="connsiteY107" fmla="*/ 3629660 h 4168140"/>
                <a:gd name="connsiteX108" fmla="*/ 9433560 w 11737340"/>
                <a:gd name="connsiteY108" fmla="*/ 3589020 h 4168140"/>
                <a:gd name="connsiteX109" fmla="*/ 9535160 w 11737340"/>
                <a:gd name="connsiteY109" fmla="*/ 3540760 h 4168140"/>
                <a:gd name="connsiteX110" fmla="*/ 9646920 w 11737340"/>
                <a:gd name="connsiteY110" fmla="*/ 3489960 h 4168140"/>
                <a:gd name="connsiteX111" fmla="*/ 9784080 w 11737340"/>
                <a:gd name="connsiteY111" fmla="*/ 3444240 h 4168140"/>
                <a:gd name="connsiteX112" fmla="*/ 9860280 w 11737340"/>
                <a:gd name="connsiteY112" fmla="*/ 3383280 h 4168140"/>
                <a:gd name="connsiteX113" fmla="*/ 9921240 w 11737340"/>
                <a:gd name="connsiteY113" fmla="*/ 3314700 h 4168140"/>
                <a:gd name="connsiteX114" fmla="*/ 9997440 w 11737340"/>
                <a:gd name="connsiteY114" fmla="*/ 3208020 h 4168140"/>
                <a:gd name="connsiteX115" fmla="*/ 10043160 w 11737340"/>
                <a:gd name="connsiteY115" fmla="*/ 3101340 h 4168140"/>
                <a:gd name="connsiteX116" fmla="*/ 10104120 w 11737340"/>
                <a:gd name="connsiteY116" fmla="*/ 3017520 h 4168140"/>
                <a:gd name="connsiteX117" fmla="*/ 10157460 w 11737340"/>
                <a:gd name="connsiteY117" fmla="*/ 2933700 h 4168140"/>
                <a:gd name="connsiteX118" fmla="*/ 10218420 w 11737340"/>
                <a:gd name="connsiteY118" fmla="*/ 2849880 h 4168140"/>
                <a:gd name="connsiteX119" fmla="*/ 10294620 w 11737340"/>
                <a:gd name="connsiteY119" fmla="*/ 2735580 h 4168140"/>
                <a:gd name="connsiteX120" fmla="*/ 10347960 w 11737340"/>
                <a:gd name="connsiteY120" fmla="*/ 2621280 h 4168140"/>
                <a:gd name="connsiteX121" fmla="*/ 10431780 w 11737340"/>
                <a:gd name="connsiteY121" fmla="*/ 2499360 h 4168140"/>
                <a:gd name="connsiteX122" fmla="*/ 10500360 w 11737340"/>
                <a:gd name="connsiteY122" fmla="*/ 2354580 h 4168140"/>
                <a:gd name="connsiteX123" fmla="*/ 10553700 w 11737340"/>
                <a:gd name="connsiteY123" fmla="*/ 2263140 h 4168140"/>
                <a:gd name="connsiteX124" fmla="*/ 10584180 w 11737340"/>
                <a:gd name="connsiteY124" fmla="*/ 2194560 h 4168140"/>
                <a:gd name="connsiteX125" fmla="*/ 10624820 w 11737340"/>
                <a:gd name="connsiteY125" fmla="*/ 2125980 h 4168140"/>
                <a:gd name="connsiteX126" fmla="*/ 10675620 w 11737340"/>
                <a:gd name="connsiteY126" fmla="*/ 2049780 h 4168140"/>
                <a:gd name="connsiteX127" fmla="*/ 10690860 w 11737340"/>
                <a:gd name="connsiteY127" fmla="*/ 1988820 h 4168140"/>
                <a:gd name="connsiteX128" fmla="*/ 10713720 w 11737340"/>
                <a:gd name="connsiteY128" fmla="*/ 1927860 h 4168140"/>
                <a:gd name="connsiteX129" fmla="*/ 10767060 w 11737340"/>
                <a:gd name="connsiteY129" fmla="*/ 1859280 h 4168140"/>
                <a:gd name="connsiteX130" fmla="*/ 10873740 w 11737340"/>
                <a:gd name="connsiteY130" fmla="*/ 1828800 h 4168140"/>
                <a:gd name="connsiteX131" fmla="*/ 11079480 w 11737340"/>
                <a:gd name="connsiteY131" fmla="*/ 1767840 h 4168140"/>
                <a:gd name="connsiteX132" fmla="*/ 11247120 w 11737340"/>
                <a:gd name="connsiteY132" fmla="*/ 1684020 h 4168140"/>
                <a:gd name="connsiteX133" fmla="*/ 11407140 w 11737340"/>
                <a:gd name="connsiteY133" fmla="*/ 1628140 h 4168140"/>
                <a:gd name="connsiteX134" fmla="*/ 11490960 w 11737340"/>
                <a:gd name="connsiteY134" fmla="*/ 1577340 h 4168140"/>
                <a:gd name="connsiteX135" fmla="*/ 11635740 w 11737340"/>
                <a:gd name="connsiteY135" fmla="*/ 1508760 h 4168140"/>
                <a:gd name="connsiteX136" fmla="*/ 11737340 w 11737340"/>
                <a:gd name="connsiteY136" fmla="*/ 1442720 h 4168140"/>
                <a:gd name="connsiteX137" fmla="*/ 11620500 w 11737340"/>
                <a:gd name="connsiteY137" fmla="*/ 1417320 h 4168140"/>
                <a:gd name="connsiteX138" fmla="*/ 11567160 w 11737340"/>
                <a:gd name="connsiteY138" fmla="*/ 1379220 h 4168140"/>
                <a:gd name="connsiteX139" fmla="*/ 11498580 w 11737340"/>
                <a:gd name="connsiteY139" fmla="*/ 1318260 h 4168140"/>
                <a:gd name="connsiteX140" fmla="*/ 11468100 w 11737340"/>
                <a:gd name="connsiteY140" fmla="*/ 1280160 h 4168140"/>
                <a:gd name="connsiteX141" fmla="*/ 11442700 w 11737340"/>
                <a:gd name="connsiteY141" fmla="*/ 1231900 h 4168140"/>
                <a:gd name="connsiteX142" fmla="*/ 11384280 w 11737340"/>
                <a:gd name="connsiteY142" fmla="*/ 1310640 h 4168140"/>
                <a:gd name="connsiteX143" fmla="*/ 11353800 w 11737340"/>
                <a:gd name="connsiteY143" fmla="*/ 1356360 h 4168140"/>
                <a:gd name="connsiteX144" fmla="*/ 11224260 w 11737340"/>
                <a:gd name="connsiteY144" fmla="*/ 1417320 h 4168140"/>
                <a:gd name="connsiteX145" fmla="*/ 11109960 w 11737340"/>
                <a:gd name="connsiteY145" fmla="*/ 1463040 h 4168140"/>
                <a:gd name="connsiteX146" fmla="*/ 10911840 w 11737340"/>
                <a:gd name="connsiteY146" fmla="*/ 1524000 h 4168140"/>
                <a:gd name="connsiteX147" fmla="*/ 10774680 w 11737340"/>
                <a:gd name="connsiteY147" fmla="*/ 1546860 h 4168140"/>
                <a:gd name="connsiteX148" fmla="*/ 10675620 w 11737340"/>
                <a:gd name="connsiteY148" fmla="*/ 1615440 h 4168140"/>
                <a:gd name="connsiteX149" fmla="*/ 10568940 w 11737340"/>
                <a:gd name="connsiteY149" fmla="*/ 1676400 h 4168140"/>
                <a:gd name="connsiteX150" fmla="*/ 10485120 w 11737340"/>
                <a:gd name="connsiteY150" fmla="*/ 1760220 h 4168140"/>
                <a:gd name="connsiteX151" fmla="*/ 10454640 w 11737340"/>
                <a:gd name="connsiteY151" fmla="*/ 1836420 h 4168140"/>
                <a:gd name="connsiteX152" fmla="*/ 10416540 w 11737340"/>
                <a:gd name="connsiteY152" fmla="*/ 1927860 h 4168140"/>
                <a:gd name="connsiteX153" fmla="*/ 10401300 w 11737340"/>
                <a:gd name="connsiteY153" fmla="*/ 2004060 h 4168140"/>
                <a:gd name="connsiteX154" fmla="*/ 10363200 w 11737340"/>
                <a:gd name="connsiteY154" fmla="*/ 2095500 h 4168140"/>
                <a:gd name="connsiteX155" fmla="*/ 10317480 w 11737340"/>
                <a:gd name="connsiteY155" fmla="*/ 2225040 h 4168140"/>
                <a:gd name="connsiteX156" fmla="*/ 10287000 w 11737340"/>
                <a:gd name="connsiteY156" fmla="*/ 2346960 h 4168140"/>
                <a:gd name="connsiteX157" fmla="*/ 10218420 w 11737340"/>
                <a:gd name="connsiteY157" fmla="*/ 2499360 h 4168140"/>
                <a:gd name="connsiteX158" fmla="*/ 10134600 w 11737340"/>
                <a:gd name="connsiteY158" fmla="*/ 2621280 h 4168140"/>
                <a:gd name="connsiteX159" fmla="*/ 10043160 w 11737340"/>
                <a:gd name="connsiteY159" fmla="*/ 2735580 h 4168140"/>
                <a:gd name="connsiteX160" fmla="*/ 9974580 w 11737340"/>
                <a:gd name="connsiteY160" fmla="*/ 2857500 h 4168140"/>
                <a:gd name="connsiteX161" fmla="*/ 9906000 w 11737340"/>
                <a:gd name="connsiteY161" fmla="*/ 2941320 h 4168140"/>
                <a:gd name="connsiteX162" fmla="*/ 9860280 w 11737340"/>
                <a:gd name="connsiteY162" fmla="*/ 3032760 h 4168140"/>
                <a:gd name="connsiteX163" fmla="*/ 9806940 w 11737340"/>
                <a:gd name="connsiteY163" fmla="*/ 3116580 h 4168140"/>
                <a:gd name="connsiteX164" fmla="*/ 9715500 w 11737340"/>
                <a:gd name="connsiteY164" fmla="*/ 3208020 h 4168140"/>
                <a:gd name="connsiteX165" fmla="*/ 9616440 w 11737340"/>
                <a:gd name="connsiteY165" fmla="*/ 3261360 h 4168140"/>
                <a:gd name="connsiteX166" fmla="*/ 9532620 w 11737340"/>
                <a:gd name="connsiteY166" fmla="*/ 3329940 h 4168140"/>
                <a:gd name="connsiteX167" fmla="*/ 9471660 w 11737340"/>
                <a:gd name="connsiteY167" fmla="*/ 3375660 h 4168140"/>
                <a:gd name="connsiteX168" fmla="*/ 9410700 w 11737340"/>
                <a:gd name="connsiteY168" fmla="*/ 3429000 h 4168140"/>
                <a:gd name="connsiteX169" fmla="*/ 9288780 w 11737340"/>
                <a:gd name="connsiteY169" fmla="*/ 3436620 h 4168140"/>
                <a:gd name="connsiteX170" fmla="*/ 9166860 w 11737340"/>
                <a:gd name="connsiteY170" fmla="*/ 3444240 h 4168140"/>
                <a:gd name="connsiteX171" fmla="*/ 9029700 w 11737340"/>
                <a:gd name="connsiteY171" fmla="*/ 3413760 h 4168140"/>
                <a:gd name="connsiteX172" fmla="*/ 8823960 w 11737340"/>
                <a:gd name="connsiteY172" fmla="*/ 3360420 h 4168140"/>
                <a:gd name="connsiteX173" fmla="*/ 8679180 w 11737340"/>
                <a:gd name="connsiteY173" fmla="*/ 3329940 h 4168140"/>
                <a:gd name="connsiteX174" fmla="*/ 8572500 w 11737340"/>
                <a:gd name="connsiteY174" fmla="*/ 3276600 h 4168140"/>
                <a:gd name="connsiteX175" fmla="*/ 8465820 w 11737340"/>
                <a:gd name="connsiteY175" fmla="*/ 3215640 h 4168140"/>
                <a:gd name="connsiteX176" fmla="*/ 8321040 w 11737340"/>
                <a:gd name="connsiteY176" fmla="*/ 3177540 h 4168140"/>
                <a:gd name="connsiteX177" fmla="*/ 8199120 w 11737340"/>
                <a:gd name="connsiteY177" fmla="*/ 3131820 h 4168140"/>
                <a:gd name="connsiteX178" fmla="*/ 8069580 w 11737340"/>
                <a:gd name="connsiteY178" fmla="*/ 3078480 h 4168140"/>
                <a:gd name="connsiteX179" fmla="*/ 7917180 w 11737340"/>
                <a:gd name="connsiteY179" fmla="*/ 2994660 h 4168140"/>
                <a:gd name="connsiteX180" fmla="*/ 7787640 w 11737340"/>
                <a:gd name="connsiteY180" fmla="*/ 2971800 h 4168140"/>
                <a:gd name="connsiteX181" fmla="*/ 7719060 w 11737340"/>
                <a:gd name="connsiteY181" fmla="*/ 2933700 h 4168140"/>
                <a:gd name="connsiteX182" fmla="*/ 7612380 w 11737340"/>
                <a:gd name="connsiteY182" fmla="*/ 2903220 h 4168140"/>
                <a:gd name="connsiteX183" fmla="*/ 7566660 w 11737340"/>
                <a:gd name="connsiteY183" fmla="*/ 2887980 h 4168140"/>
                <a:gd name="connsiteX184" fmla="*/ 7551420 w 11737340"/>
                <a:gd name="connsiteY184" fmla="*/ 2849880 h 4168140"/>
                <a:gd name="connsiteX185" fmla="*/ 7533640 w 11737340"/>
                <a:gd name="connsiteY185" fmla="*/ 2788920 h 4168140"/>
                <a:gd name="connsiteX186" fmla="*/ 7475220 w 11737340"/>
                <a:gd name="connsiteY186" fmla="*/ 2857500 h 4168140"/>
                <a:gd name="connsiteX187" fmla="*/ 7414260 w 11737340"/>
                <a:gd name="connsiteY187" fmla="*/ 2887980 h 4168140"/>
                <a:gd name="connsiteX188" fmla="*/ 7345680 w 11737340"/>
                <a:gd name="connsiteY188" fmla="*/ 2971800 h 4168140"/>
                <a:gd name="connsiteX189" fmla="*/ 7315200 w 11737340"/>
                <a:gd name="connsiteY189" fmla="*/ 2994660 h 4168140"/>
                <a:gd name="connsiteX190" fmla="*/ 7261860 w 11737340"/>
                <a:gd name="connsiteY190" fmla="*/ 3009900 h 4168140"/>
                <a:gd name="connsiteX191" fmla="*/ 7193280 w 11737340"/>
                <a:gd name="connsiteY191" fmla="*/ 3025140 h 4168140"/>
                <a:gd name="connsiteX192" fmla="*/ 7155180 w 11737340"/>
                <a:gd name="connsiteY192" fmla="*/ 3078480 h 4168140"/>
                <a:gd name="connsiteX193" fmla="*/ 7109460 w 11737340"/>
                <a:gd name="connsiteY193" fmla="*/ 3154680 h 4168140"/>
                <a:gd name="connsiteX194" fmla="*/ 7048500 w 11737340"/>
                <a:gd name="connsiteY194" fmla="*/ 3246120 h 4168140"/>
                <a:gd name="connsiteX195" fmla="*/ 6995160 w 11737340"/>
                <a:gd name="connsiteY195" fmla="*/ 3307080 h 4168140"/>
                <a:gd name="connsiteX196" fmla="*/ 6972300 w 11737340"/>
                <a:gd name="connsiteY196" fmla="*/ 3352800 h 4168140"/>
                <a:gd name="connsiteX197" fmla="*/ 6949440 w 11737340"/>
                <a:gd name="connsiteY197" fmla="*/ 3413760 h 4168140"/>
                <a:gd name="connsiteX198" fmla="*/ 6949440 w 11737340"/>
                <a:gd name="connsiteY198" fmla="*/ 3413760 h 4168140"/>
                <a:gd name="connsiteX199" fmla="*/ 6911340 w 11737340"/>
                <a:gd name="connsiteY199" fmla="*/ 3474720 h 4168140"/>
                <a:gd name="connsiteX200" fmla="*/ 6888480 w 11737340"/>
                <a:gd name="connsiteY200" fmla="*/ 3505200 h 4168140"/>
                <a:gd name="connsiteX201" fmla="*/ 6819900 w 11737340"/>
                <a:gd name="connsiteY201" fmla="*/ 3566160 h 4168140"/>
                <a:gd name="connsiteX202" fmla="*/ 6743700 w 11737340"/>
                <a:gd name="connsiteY202" fmla="*/ 3581400 h 4168140"/>
                <a:gd name="connsiteX203" fmla="*/ 6675120 w 11737340"/>
                <a:gd name="connsiteY203" fmla="*/ 3657600 h 4168140"/>
                <a:gd name="connsiteX204" fmla="*/ 6629400 w 11737340"/>
                <a:gd name="connsiteY204" fmla="*/ 3718560 h 4168140"/>
                <a:gd name="connsiteX205" fmla="*/ 6576060 w 11737340"/>
                <a:gd name="connsiteY205" fmla="*/ 3779520 h 4168140"/>
                <a:gd name="connsiteX206" fmla="*/ 6484620 w 11737340"/>
                <a:gd name="connsiteY206" fmla="*/ 3817620 h 4168140"/>
                <a:gd name="connsiteX207" fmla="*/ 6400800 w 11737340"/>
                <a:gd name="connsiteY207" fmla="*/ 3832860 h 4168140"/>
                <a:gd name="connsiteX208" fmla="*/ 6263640 w 11737340"/>
                <a:gd name="connsiteY208" fmla="*/ 3870960 h 4168140"/>
                <a:gd name="connsiteX209" fmla="*/ 6126480 w 11737340"/>
                <a:gd name="connsiteY209" fmla="*/ 3901440 h 4168140"/>
                <a:gd name="connsiteX210" fmla="*/ 6027420 w 11737340"/>
                <a:gd name="connsiteY210" fmla="*/ 3916680 h 4168140"/>
                <a:gd name="connsiteX211" fmla="*/ 5890260 w 11737340"/>
                <a:gd name="connsiteY211" fmla="*/ 3878580 h 4168140"/>
                <a:gd name="connsiteX212" fmla="*/ 5821680 w 11737340"/>
                <a:gd name="connsiteY212" fmla="*/ 3863340 h 4168140"/>
                <a:gd name="connsiteX213" fmla="*/ 5737860 w 11737340"/>
                <a:gd name="connsiteY213" fmla="*/ 3825240 h 4168140"/>
                <a:gd name="connsiteX214" fmla="*/ 5638800 w 11737340"/>
                <a:gd name="connsiteY214" fmla="*/ 3794760 h 4168140"/>
                <a:gd name="connsiteX215" fmla="*/ 5524500 w 11737340"/>
                <a:gd name="connsiteY215" fmla="*/ 3756660 h 4168140"/>
                <a:gd name="connsiteX216" fmla="*/ 5448300 w 11737340"/>
                <a:gd name="connsiteY216" fmla="*/ 3718560 h 4168140"/>
                <a:gd name="connsiteX217" fmla="*/ 5349240 w 11737340"/>
                <a:gd name="connsiteY217" fmla="*/ 3657600 h 4168140"/>
                <a:gd name="connsiteX218" fmla="*/ 5295900 w 11737340"/>
                <a:gd name="connsiteY218" fmla="*/ 3619500 h 4168140"/>
                <a:gd name="connsiteX219" fmla="*/ 5234940 w 11737340"/>
                <a:gd name="connsiteY219" fmla="*/ 3596640 h 4168140"/>
                <a:gd name="connsiteX220" fmla="*/ 5135880 w 11737340"/>
                <a:gd name="connsiteY220" fmla="*/ 3550920 h 4168140"/>
                <a:gd name="connsiteX221" fmla="*/ 5059680 w 11737340"/>
                <a:gd name="connsiteY221" fmla="*/ 3505200 h 4168140"/>
                <a:gd name="connsiteX222" fmla="*/ 5029200 w 11737340"/>
                <a:gd name="connsiteY222" fmla="*/ 3482340 h 4168140"/>
                <a:gd name="connsiteX223" fmla="*/ 4960620 w 11737340"/>
                <a:gd name="connsiteY223" fmla="*/ 3413760 h 4168140"/>
                <a:gd name="connsiteX224" fmla="*/ 4876800 w 11737340"/>
                <a:gd name="connsiteY224" fmla="*/ 3299460 h 4168140"/>
                <a:gd name="connsiteX225" fmla="*/ 4808220 w 11737340"/>
                <a:gd name="connsiteY225" fmla="*/ 3200400 h 4168140"/>
                <a:gd name="connsiteX226" fmla="*/ 4777740 w 11737340"/>
                <a:gd name="connsiteY226" fmla="*/ 3147060 h 4168140"/>
                <a:gd name="connsiteX227" fmla="*/ 4724400 w 11737340"/>
                <a:gd name="connsiteY227" fmla="*/ 3108960 h 4168140"/>
                <a:gd name="connsiteX228" fmla="*/ 4648200 w 11737340"/>
                <a:gd name="connsiteY228" fmla="*/ 3063240 h 4168140"/>
                <a:gd name="connsiteX229" fmla="*/ 4533900 w 11737340"/>
                <a:gd name="connsiteY229" fmla="*/ 2979420 h 4168140"/>
                <a:gd name="connsiteX230" fmla="*/ 4427220 w 11737340"/>
                <a:gd name="connsiteY230" fmla="*/ 2941320 h 4168140"/>
                <a:gd name="connsiteX231" fmla="*/ 4366260 w 11737340"/>
                <a:gd name="connsiteY231" fmla="*/ 2903220 h 4168140"/>
                <a:gd name="connsiteX232" fmla="*/ 4244340 w 11737340"/>
                <a:gd name="connsiteY232" fmla="*/ 2842260 h 4168140"/>
                <a:gd name="connsiteX233" fmla="*/ 4145280 w 11737340"/>
                <a:gd name="connsiteY233" fmla="*/ 2811780 h 4168140"/>
                <a:gd name="connsiteX234" fmla="*/ 4038600 w 11737340"/>
                <a:gd name="connsiteY234" fmla="*/ 2804160 h 4168140"/>
                <a:gd name="connsiteX235" fmla="*/ 3954780 w 11737340"/>
                <a:gd name="connsiteY235" fmla="*/ 2819400 h 4168140"/>
                <a:gd name="connsiteX236" fmla="*/ 3863340 w 11737340"/>
                <a:gd name="connsiteY236" fmla="*/ 2804160 h 4168140"/>
                <a:gd name="connsiteX237" fmla="*/ 3741420 w 11737340"/>
                <a:gd name="connsiteY237" fmla="*/ 2781300 h 4168140"/>
                <a:gd name="connsiteX238" fmla="*/ 3649980 w 11737340"/>
                <a:gd name="connsiteY238" fmla="*/ 2743200 h 4168140"/>
                <a:gd name="connsiteX239" fmla="*/ 3573780 w 11737340"/>
                <a:gd name="connsiteY239" fmla="*/ 2674620 h 4168140"/>
                <a:gd name="connsiteX240" fmla="*/ 3482340 w 11737340"/>
                <a:gd name="connsiteY240" fmla="*/ 2621280 h 4168140"/>
                <a:gd name="connsiteX241" fmla="*/ 3436620 w 11737340"/>
                <a:gd name="connsiteY241" fmla="*/ 2552700 h 4168140"/>
                <a:gd name="connsiteX242" fmla="*/ 3329940 w 11737340"/>
                <a:gd name="connsiteY242" fmla="*/ 2423160 h 4168140"/>
                <a:gd name="connsiteX243" fmla="*/ 3261360 w 11737340"/>
                <a:gd name="connsiteY243" fmla="*/ 2324100 h 4168140"/>
                <a:gd name="connsiteX244" fmla="*/ 3131820 w 11737340"/>
                <a:gd name="connsiteY244" fmla="*/ 2209800 h 4168140"/>
                <a:gd name="connsiteX245" fmla="*/ 3040380 w 11737340"/>
                <a:gd name="connsiteY245" fmla="*/ 2141220 h 4168140"/>
                <a:gd name="connsiteX246" fmla="*/ 2910840 w 11737340"/>
                <a:gd name="connsiteY246" fmla="*/ 2034540 h 4168140"/>
                <a:gd name="connsiteX247" fmla="*/ 2849880 w 11737340"/>
                <a:gd name="connsiteY247" fmla="*/ 1958340 h 4168140"/>
                <a:gd name="connsiteX248" fmla="*/ 2743200 w 11737340"/>
                <a:gd name="connsiteY248" fmla="*/ 1889760 h 4168140"/>
                <a:gd name="connsiteX249" fmla="*/ 2659380 w 11737340"/>
                <a:gd name="connsiteY249" fmla="*/ 1844040 h 4168140"/>
                <a:gd name="connsiteX250" fmla="*/ 2575560 w 11737340"/>
                <a:gd name="connsiteY250" fmla="*/ 1744980 h 4168140"/>
                <a:gd name="connsiteX251" fmla="*/ 2468880 w 11737340"/>
                <a:gd name="connsiteY251" fmla="*/ 1645920 h 4168140"/>
                <a:gd name="connsiteX252" fmla="*/ 2400300 w 11737340"/>
                <a:gd name="connsiteY252" fmla="*/ 1607820 h 4168140"/>
                <a:gd name="connsiteX253" fmla="*/ 2263140 w 11737340"/>
                <a:gd name="connsiteY253" fmla="*/ 1501140 h 4168140"/>
                <a:gd name="connsiteX254" fmla="*/ 2171700 w 11737340"/>
                <a:gd name="connsiteY254" fmla="*/ 1432560 h 4168140"/>
                <a:gd name="connsiteX255" fmla="*/ 2087880 w 11737340"/>
                <a:gd name="connsiteY255" fmla="*/ 1363980 h 4168140"/>
                <a:gd name="connsiteX256" fmla="*/ 1950720 w 11737340"/>
                <a:gd name="connsiteY256" fmla="*/ 1272540 h 4168140"/>
                <a:gd name="connsiteX257" fmla="*/ 1805940 w 11737340"/>
                <a:gd name="connsiteY257" fmla="*/ 1135380 h 4168140"/>
                <a:gd name="connsiteX258" fmla="*/ 1729740 w 11737340"/>
                <a:gd name="connsiteY258" fmla="*/ 1089660 h 4168140"/>
                <a:gd name="connsiteX259" fmla="*/ 1668780 w 11737340"/>
                <a:gd name="connsiteY259" fmla="*/ 1043940 h 4168140"/>
                <a:gd name="connsiteX260" fmla="*/ 1592580 w 11737340"/>
                <a:gd name="connsiteY260" fmla="*/ 990600 h 4168140"/>
                <a:gd name="connsiteX261" fmla="*/ 1470660 w 11737340"/>
                <a:gd name="connsiteY261" fmla="*/ 891540 h 4168140"/>
                <a:gd name="connsiteX262" fmla="*/ 1386840 w 11737340"/>
                <a:gd name="connsiteY262" fmla="*/ 845820 h 4168140"/>
                <a:gd name="connsiteX263" fmla="*/ 1318260 w 11737340"/>
                <a:gd name="connsiteY263" fmla="*/ 784860 h 4168140"/>
                <a:gd name="connsiteX264" fmla="*/ 1264920 w 11737340"/>
                <a:gd name="connsiteY264" fmla="*/ 723900 h 4168140"/>
                <a:gd name="connsiteX265" fmla="*/ 1181100 w 11737340"/>
                <a:gd name="connsiteY265" fmla="*/ 647700 h 4168140"/>
                <a:gd name="connsiteX266" fmla="*/ 1089660 w 11737340"/>
                <a:gd name="connsiteY266" fmla="*/ 624840 h 4168140"/>
                <a:gd name="connsiteX267" fmla="*/ 1021080 w 11737340"/>
                <a:gd name="connsiteY267" fmla="*/ 586740 h 4168140"/>
                <a:gd name="connsiteX268" fmla="*/ 937260 w 11737340"/>
                <a:gd name="connsiteY268" fmla="*/ 548640 h 4168140"/>
                <a:gd name="connsiteX269" fmla="*/ 830580 w 11737340"/>
                <a:gd name="connsiteY269" fmla="*/ 510540 h 4168140"/>
                <a:gd name="connsiteX270" fmla="*/ 754380 w 11737340"/>
                <a:gd name="connsiteY270" fmla="*/ 457200 h 4168140"/>
                <a:gd name="connsiteX271" fmla="*/ 708660 w 11737340"/>
                <a:gd name="connsiteY271" fmla="*/ 419100 h 4168140"/>
                <a:gd name="connsiteX272" fmla="*/ 609600 w 11737340"/>
                <a:gd name="connsiteY272" fmla="*/ 396240 h 4168140"/>
                <a:gd name="connsiteX273" fmla="*/ 548640 w 11737340"/>
                <a:gd name="connsiteY273" fmla="*/ 320040 h 4168140"/>
                <a:gd name="connsiteX274" fmla="*/ 510540 w 11737340"/>
                <a:gd name="connsiteY274" fmla="*/ 251460 h 4168140"/>
                <a:gd name="connsiteX275" fmla="*/ 464820 w 11737340"/>
                <a:gd name="connsiteY275" fmla="*/ 190500 h 4168140"/>
                <a:gd name="connsiteX276" fmla="*/ 411480 w 11737340"/>
                <a:gd name="connsiteY276" fmla="*/ 137160 h 4168140"/>
                <a:gd name="connsiteX277" fmla="*/ 373380 w 11737340"/>
                <a:gd name="connsiteY277" fmla="*/ 45720 h 4168140"/>
                <a:gd name="connsiteX278" fmla="*/ 342900 w 11737340"/>
                <a:gd name="connsiteY278" fmla="*/ 0 h 4168140"/>
                <a:gd name="connsiteX279" fmla="*/ 327660 w 11737340"/>
                <a:gd name="connsiteY279" fmla="*/ 60960 h 4168140"/>
                <a:gd name="connsiteX280" fmla="*/ 289560 w 11737340"/>
                <a:gd name="connsiteY280" fmla="*/ 91440 h 4168140"/>
                <a:gd name="connsiteX281" fmla="*/ 236220 w 11737340"/>
                <a:gd name="connsiteY281" fmla="*/ 114300 h 4168140"/>
                <a:gd name="connsiteX282" fmla="*/ 198120 w 11737340"/>
                <a:gd name="connsiteY282" fmla="*/ 175260 h 4168140"/>
                <a:gd name="connsiteX283" fmla="*/ 175260 w 11737340"/>
                <a:gd name="connsiteY283" fmla="*/ 228600 h 4168140"/>
                <a:gd name="connsiteX284" fmla="*/ 114300 w 11737340"/>
                <a:gd name="connsiteY284" fmla="*/ 236220 h 4168140"/>
                <a:gd name="connsiteX285" fmla="*/ 45720 w 11737340"/>
                <a:gd name="connsiteY285" fmla="*/ 251460 h 4168140"/>
                <a:gd name="connsiteX286" fmla="*/ 0 w 11737340"/>
                <a:gd name="connsiteY286" fmla="*/ 281940 h 4168140"/>
                <a:gd name="connsiteX287" fmla="*/ 68580 w 11737340"/>
                <a:gd name="connsiteY287" fmla="*/ 320040 h 4168140"/>
                <a:gd name="connsiteX0" fmla="*/ 68580 w 11737340"/>
                <a:gd name="connsiteY0" fmla="*/ 320040 h 4168140"/>
                <a:gd name="connsiteX1" fmla="*/ 121920 w 11737340"/>
                <a:gd name="connsiteY1" fmla="*/ 381000 h 4168140"/>
                <a:gd name="connsiteX2" fmla="*/ 198120 w 11737340"/>
                <a:gd name="connsiteY2" fmla="*/ 419100 h 4168140"/>
                <a:gd name="connsiteX3" fmla="*/ 320040 w 11737340"/>
                <a:gd name="connsiteY3" fmla="*/ 510540 h 4168140"/>
                <a:gd name="connsiteX4" fmla="*/ 411480 w 11737340"/>
                <a:gd name="connsiteY4" fmla="*/ 563880 h 4168140"/>
                <a:gd name="connsiteX5" fmla="*/ 472440 w 11737340"/>
                <a:gd name="connsiteY5" fmla="*/ 632460 h 4168140"/>
                <a:gd name="connsiteX6" fmla="*/ 601980 w 11737340"/>
                <a:gd name="connsiteY6" fmla="*/ 708660 h 4168140"/>
                <a:gd name="connsiteX7" fmla="*/ 739140 w 11737340"/>
                <a:gd name="connsiteY7" fmla="*/ 784860 h 4168140"/>
                <a:gd name="connsiteX8" fmla="*/ 861060 w 11737340"/>
                <a:gd name="connsiteY8" fmla="*/ 868680 h 4168140"/>
                <a:gd name="connsiteX9" fmla="*/ 944880 w 11737340"/>
                <a:gd name="connsiteY9" fmla="*/ 952500 h 4168140"/>
                <a:gd name="connsiteX10" fmla="*/ 1021080 w 11737340"/>
                <a:gd name="connsiteY10" fmla="*/ 1005840 h 4168140"/>
                <a:gd name="connsiteX11" fmla="*/ 1097280 w 11737340"/>
                <a:gd name="connsiteY11" fmla="*/ 1043940 h 4168140"/>
                <a:gd name="connsiteX12" fmla="*/ 1181100 w 11737340"/>
                <a:gd name="connsiteY12" fmla="*/ 1104900 h 4168140"/>
                <a:gd name="connsiteX13" fmla="*/ 1249680 w 11737340"/>
                <a:gd name="connsiteY13" fmla="*/ 1150620 h 4168140"/>
                <a:gd name="connsiteX14" fmla="*/ 1341120 w 11737340"/>
                <a:gd name="connsiteY14" fmla="*/ 1196340 h 4168140"/>
                <a:gd name="connsiteX15" fmla="*/ 1417320 w 11737340"/>
                <a:gd name="connsiteY15" fmla="*/ 1257300 h 4168140"/>
                <a:gd name="connsiteX16" fmla="*/ 1493520 w 11737340"/>
                <a:gd name="connsiteY16" fmla="*/ 1333500 h 4168140"/>
                <a:gd name="connsiteX17" fmla="*/ 1569720 w 11737340"/>
                <a:gd name="connsiteY17" fmla="*/ 1356360 h 4168140"/>
                <a:gd name="connsiteX18" fmla="*/ 1684020 w 11737340"/>
                <a:gd name="connsiteY18" fmla="*/ 1424940 h 4168140"/>
                <a:gd name="connsiteX19" fmla="*/ 1729740 w 11737340"/>
                <a:gd name="connsiteY19" fmla="*/ 1485900 h 4168140"/>
                <a:gd name="connsiteX20" fmla="*/ 1844040 w 11737340"/>
                <a:gd name="connsiteY20" fmla="*/ 1569720 h 4168140"/>
                <a:gd name="connsiteX21" fmla="*/ 1935480 w 11737340"/>
                <a:gd name="connsiteY21" fmla="*/ 1615440 h 4168140"/>
                <a:gd name="connsiteX22" fmla="*/ 2049780 w 11737340"/>
                <a:gd name="connsiteY22" fmla="*/ 1691640 h 4168140"/>
                <a:gd name="connsiteX23" fmla="*/ 2133600 w 11737340"/>
                <a:gd name="connsiteY23" fmla="*/ 1729740 h 4168140"/>
                <a:gd name="connsiteX24" fmla="*/ 2202180 w 11737340"/>
                <a:gd name="connsiteY24" fmla="*/ 1805940 h 4168140"/>
                <a:gd name="connsiteX25" fmla="*/ 2255520 w 11737340"/>
                <a:gd name="connsiteY25" fmla="*/ 1821180 h 4168140"/>
                <a:gd name="connsiteX26" fmla="*/ 2316480 w 11737340"/>
                <a:gd name="connsiteY26" fmla="*/ 1866900 h 4168140"/>
                <a:gd name="connsiteX27" fmla="*/ 2423160 w 11737340"/>
                <a:gd name="connsiteY27" fmla="*/ 2004060 h 4168140"/>
                <a:gd name="connsiteX28" fmla="*/ 2476500 w 11737340"/>
                <a:gd name="connsiteY28" fmla="*/ 2087880 h 4168140"/>
                <a:gd name="connsiteX29" fmla="*/ 2567940 w 11737340"/>
                <a:gd name="connsiteY29" fmla="*/ 2148840 h 4168140"/>
                <a:gd name="connsiteX30" fmla="*/ 2682240 w 11737340"/>
                <a:gd name="connsiteY30" fmla="*/ 2186940 h 4168140"/>
                <a:gd name="connsiteX31" fmla="*/ 2743200 w 11737340"/>
                <a:gd name="connsiteY31" fmla="*/ 2209800 h 4168140"/>
                <a:gd name="connsiteX32" fmla="*/ 2811780 w 11737340"/>
                <a:gd name="connsiteY32" fmla="*/ 2247900 h 4168140"/>
                <a:gd name="connsiteX33" fmla="*/ 2887980 w 11737340"/>
                <a:gd name="connsiteY33" fmla="*/ 2301240 h 4168140"/>
                <a:gd name="connsiteX34" fmla="*/ 2979420 w 11737340"/>
                <a:gd name="connsiteY34" fmla="*/ 2385060 h 4168140"/>
                <a:gd name="connsiteX35" fmla="*/ 3055620 w 11737340"/>
                <a:gd name="connsiteY35" fmla="*/ 2461260 h 4168140"/>
                <a:gd name="connsiteX36" fmla="*/ 3139440 w 11737340"/>
                <a:gd name="connsiteY36" fmla="*/ 2537460 h 4168140"/>
                <a:gd name="connsiteX37" fmla="*/ 3261360 w 11737340"/>
                <a:gd name="connsiteY37" fmla="*/ 2628900 h 4168140"/>
                <a:gd name="connsiteX38" fmla="*/ 3345180 w 11737340"/>
                <a:gd name="connsiteY38" fmla="*/ 2720340 h 4168140"/>
                <a:gd name="connsiteX39" fmla="*/ 3444240 w 11737340"/>
                <a:gd name="connsiteY39" fmla="*/ 2796540 h 4168140"/>
                <a:gd name="connsiteX40" fmla="*/ 3558540 w 11737340"/>
                <a:gd name="connsiteY40" fmla="*/ 2872740 h 4168140"/>
                <a:gd name="connsiteX41" fmla="*/ 3619500 w 11737340"/>
                <a:gd name="connsiteY41" fmla="*/ 2979420 h 4168140"/>
                <a:gd name="connsiteX42" fmla="*/ 3619500 w 11737340"/>
                <a:gd name="connsiteY42" fmla="*/ 2979420 h 4168140"/>
                <a:gd name="connsiteX43" fmla="*/ 3649980 w 11737340"/>
                <a:gd name="connsiteY43" fmla="*/ 3048000 h 4168140"/>
                <a:gd name="connsiteX44" fmla="*/ 3703320 w 11737340"/>
                <a:gd name="connsiteY44" fmla="*/ 3086100 h 4168140"/>
                <a:gd name="connsiteX45" fmla="*/ 3764280 w 11737340"/>
                <a:gd name="connsiteY45" fmla="*/ 3063240 h 4168140"/>
                <a:gd name="connsiteX46" fmla="*/ 3848100 w 11737340"/>
                <a:gd name="connsiteY46" fmla="*/ 3025140 h 4168140"/>
                <a:gd name="connsiteX47" fmla="*/ 3916680 w 11737340"/>
                <a:gd name="connsiteY47" fmla="*/ 3032760 h 4168140"/>
                <a:gd name="connsiteX48" fmla="*/ 4030980 w 11737340"/>
                <a:gd name="connsiteY48" fmla="*/ 3063240 h 4168140"/>
                <a:gd name="connsiteX49" fmla="*/ 4137660 w 11737340"/>
                <a:gd name="connsiteY49" fmla="*/ 3101340 h 4168140"/>
                <a:gd name="connsiteX50" fmla="*/ 4259580 w 11737340"/>
                <a:gd name="connsiteY50" fmla="*/ 3147060 h 4168140"/>
                <a:gd name="connsiteX51" fmla="*/ 4381500 w 11737340"/>
                <a:gd name="connsiteY51" fmla="*/ 3192780 h 4168140"/>
                <a:gd name="connsiteX52" fmla="*/ 4526280 w 11737340"/>
                <a:gd name="connsiteY52" fmla="*/ 3276600 h 4168140"/>
                <a:gd name="connsiteX53" fmla="*/ 4587240 w 11737340"/>
                <a:gd name="connsiteY53" fmla="*/ 3299460 h 4168140"/>
                <a:gd name="connsiteX54" fmla="*/ 4610100 w 11737340"/>
                <a:gd name="connsiteY54" fmla="*/ 3352800 h 4168140"/>
                <a:gd name="connsiteX55" fmla="*/ 4648200 w 11737340"/>
                <a:gd name="connsiteY55" fmla="*/ 3436620 h 4168140"/>
                <a:gd name="connsiteX56" fmla="*/ 4671060 w 11737340"/>
                <a:gd name="connsiteY56" fmla="*/ 3520440 h 4168140"/>
                <a:gd name="connsiteX57" fmla="*/ 4678680 w 11737340"/>
                <a:gd name="connsiteY57" fmla="*/ 3589020 h 4168140"/>
                <a:gd name="connsiteX58" fmla="*/ 4686300 w 11737340"/>
                <a:gd name="connsiteY58" fmla="*/ 3649980 h 4168140"/>
                <a:gd name="connsiteX59" fmla="*/ 4724400 w 11737340"/>
                <a:gd name="connsiteY59" fmla="*/ 3680460 h 4168140"/>
                <a:gd name="connsiteX60" fmla="*/ 4785360 w 11737340"/>
                <a:gd name="connsiteY60" fmla="*/ 3672840 h 4168140"/>
                <a:gd name="connsiteX61" fmla="*/ 4869180 w 11737340"/>
                <a:gd name="connsiteY61" fmla="*/ 3703320 h 4168140"/>
                <a:gd name="connsiteX62" fmla="*/ 4914900 w 11737340"/>
                <a:gd name="connsiteY62" fmla="*/ 3756660 h 4168140"/>
                <a:gd name="connsiteX63" fmla="*/ 5105400 w 11737340"/>
                <a:gd name="connsiteY63" fmla="*/ 3832860 h 4168140"/>
                <a:gd name="connsiteX64" fmla="*/ 5173980 w 11737340"/>
                <a:gd name="connsiteY64" fmla="*/ 3886200 h 4168140"/>
                <a:gd name="connsiteX65" fmla="*/ 5242560 w 11737340"/>
                <a:gd name="connsiteY65" fmla="*/ 3924300 h 4168140"/>
                <a:gd name="connsiteX66" fmla="*/ 5364480 w 11737340"/>
                <a:gd name="connsiteY66" fmla="*/ 3962400 h 4168140"/>
                <a:gd name="connsiteX67" fmla="*/ 5516880 w 11737340"/>
                <a:gd name="connsiteY67" fmla="*/ 4046220 h 4168140"/>
                <a:gd name="connsiteX68" fmla="*/ 5585460 w 11737340"/>
                <a:gd name="connsiteY68" fmla="*/ 4099560 h 4168140"/>
                <a:gd name="connsiteX69" fmla="*/ 5661660 w 11737340"/>
                <a:gd name="connsiteY69" fmla="*/ 4122420 h 4168140"/>
                <a:gd name="connsiteX70" fmla="*/ 5745480 w 11737340"/>
                <a:gd name="connsiteY70" fmla="*/ 4130040 h 4168140"/>
                <a:gd name="connsiteX71" fmla="*/ 5836920 w 11737340"/>
                <a:gd name="connsiteY71" fmla="*/ 4130040 h 4168140"/>
                <a:gd name="connsiteX72" fmla="*/ 5951220 w 11737340"/>
                <a:gd name="connsiteY72" fmla="*/ 4145280 h 4168140"/>
                <a:gd name="connsiteX73" fmla="*/ 6035040 w 11737340"/>
                <a:gd name="connsiteY73" fmla="*/ 4168140 h 4168140"/>
                <a:gd name="connsiteX74" fmla="*/ 6149340 w 11737340"/>
                <a:gd name="connsiteY74" fmla="*/ 4137660 h 4168140"/>
                <a:gd name="connsiteX75" fmla="*/ 6286500 w 11737340"/>
                <a:gd name="connsiteY75" fmla="*/ 4114800 h 4168140"/>
                <a:gd name="connsiteX76" fmla="*/ 6393180 w 11737340"/>
                <a:gd name="connsiteY76" fmla="*/ 4053840 h 4168140"/>
                <a:gd name="connsiteX77" fmla="*/ 6484620 w 11737340"/>
                <a:gd name="connsiteY77" fmla="*/ 4038600 h 4168140"/>
                <a:gd name="connsiteX78" fmla="*/ 6583680 w 11737340"/>
                <a:gd name="connsiteY78" fmla="*/ 3970020 h 4168140"/>
                <a:gd name="connsiteX79" fmla="*/ 6697980 w 11737340"/>
                <a:gd name="connsiteY79" fmla="*/ 3886200 h 4168140"/>
                <a:gd name="connsiteX80" fmla="*/ 6728460 w 11737340"/>
                <a:gd name="connsiteY80" fmla="*/ 3817620 h 4168140"/>
                <a:gd name="connsiteX81" fmla="*/ 6842760 w 11737340"/>
                <a:gd name="connsiteY81" fmla="*/ 3733800 h 4168140"/>
                <a:gd name="connsiteX82" fmla="*/ 6972300 w 11737340"/>
                <a:gd name="connsiteY82" fmla="*/ 3642360 h 4168140"/>
                <a:gd name="connsiteX83" fmla="*/ 7078980 w 11737340"/>
                <a:gd name="connsiteY83" fmla="*/ 3528060 h 4168140"/>
                <a:gd name="connsiteX84" fmla="*/ 7139940 w 11737340"/>
                <a:gd name="connsiteY84" fmla="*/ 3444240 h 4168140"/>
                <a:gd name="connsiteX85" fmla="*/ 7269480 w 11737340"/>
                <a:gd name="connsiteY85" fmla="*/ 3284220 h 4168140"/>
                <a:gd name="connsiteX86" fmla="*/ 7330440 w 11737340"/>
                <a:gd name="connsiteY86" fmla="*/ 3185160 h 4168140"/>
                <a:gd name="connsiteX87" fmla="*/ 7376160 w 11737340"/>
                <a:gd name="connsiteY87" fmla="*/ 3116580 h 4168140"/>
                <a:gd name="connsiteX88" fmla="*/ 7444740 w 11737340"/>
                <a:gd name="connsiteY88" fmla="*/ 3093720 h 4168140"/>
                <a:gd name="connsiteX89" fmla="*/ 7513320 w 11737340"/>
                <a:gd name="connsiteY89" fmla="*/ 3101340 h 4168140"/>
                <a:gd name="connsiteX90" fmla="*/ 7576820 w 11737340"/>
                <a:gd name="connsiteY90" fmla="*/ 3093720 h 4168140"/>
                <a:gd name="connsiteX91" fmla="*/ 7729220 w 11737340"/>
                <a:gd name="connsiteY91" fmla="*/ 3136900 h 4168140"/>
                <a:gd name="connsiteX92" fmla="*/ 7833360 w 11737340"/>
                <a:gd name="connsiteY92" fmla="*/ 3180080 h 4168140"/>
                <a:gd name="connsiteX93" fmla="*/ 7967980 w 11737340"/>
                <a:gd name="connsiteY93" fmla="*/ 3208020 h 4168140"/>
                <a:gd name="connsiteX94" fmla="*/ 8161020 w 11737340"/>
                <a:gd name="connsiteY94" fmla="*/ 3296920 h 4168140"/>
                <a:gd name="connsiteX95" fmla="*/ 8290560 w 11737340"/>
                <a:gd name="connsiteY95" fmla="*/ 3337560 h 4168140"/>
                <a:gd name="connsiteX96" fmla="*/ 8382000 w 11737340"/>
                <a:gd name="connsiteY96" fmla="*/ 3360420 h 4168140"/>
                <a:gd name="connsiteX97" fmla="*/ 8458200 w 11737340"/>
                <a:gd name="connsiteY97" fmla="*/ 3398520 h 4168140"/>
                <a:gd name="connsiteX98" fmla="*/ 8595360 w 11737340"/>
                <a:gd name="connsiteY98" fmla="*/ 3512820 h 4168140"/>
                <a:gd name="connsiteX99" fmla="*/ 8641080 w 11737340"/>
                <a:gd name="connsiteY99" fmla="*/ 3566160 h 4168140"/>
                <a:gd name="connsiteX100" fmla="*/ 8702040 w 11737340"/>
                <a:gd name="connsiteY100" fmla="*/ 3604260 h 4168140"/>
                <a:gd name="connsiteX101" fmla="*/ 8763000 w 11737340"/>
                <a:gd name="connsiteY101" fmla="*/ 3634740 h 4168140"/>
                <a:gd name="connsiteX102" fmla="*/ 8846820 w 11737340"/>
                <a:gd name="connsiteY102" fmla="*/ 3632200 h 4168140"/>
                <a:gd name="connsiteX103" fmla="*/ 8968740 w 11737340"/>
                <a:gd name="connsiteY103" fmla="*/ 3634740 h 4168140"/>
                <a:gd name="connsiteX104" fmla="*/ 9060180 w 11737340"/>
                <a:gd name="connsiteY104" fmla="*/ 3642360 h 4168140"/>
                <a:gd name="connsiteX105" fmla="*/ 9151620 w 11737340"/>
                <a:gd name="connsiteY105" fmla="*/ 3657600 h 4168140"/>
                <a:gd name="connsiteX106" fmla="*/ 9230360 w 11737340"/>
                <a:gd name="connsiteY106" fmla="*/ 3657600 h 4168140"/>
                <a:gd name="connsiteX107" fmla="*/ 9331960 w 11737340"/>
                <a:gd name="connsiteY107" fmla="*/ 3629660 h 4168140"/>
                <a:gd name="connsiteX108" fmla="*/ 9433560 w 11737340"/>
                <a:gd name="connsiteY108" fmla="*/ 3589020 h 4168140"/>
                <a:gd name="connsiteX109" fmla="*/ 9535160 w 11737340"/>
                <a:gd name="connsiteY109" fmla="*/ 3540760 h 4168140"/>
                <a:gd name="connsiteX110" fmla="*/ 9646920 w 11737340"/>
                <a:gd name="connsiteY110" fmla="*/ 3489960 h 4168140"/>
                <a:gd name="connsiteX111" fmla="*/ 9784080 w 11737340"/>
                <a:gd name="connsiteY111" fmla="*/ 3444240 h 4168140"/>
                <a:gd name="connsiteX112" fmla="*/ 9860280 w 11737340"/>
                <a:gd name="connsiteY112" fmla="*/ 3383280 h 4168140"/>
                <a:gd name="connsiteX113" fmla="*/ 9921240 w 11737340"/>
                <a:gd name="connsiteY113" fmla="*/ 3314700 h 4168140"/>
                <a:gd name="connsiteX114" fmla="*/ 9997440 w 11737340"/>
                <a:gd name="connsiteY114" fmla="*/ 3208020 h 4168140"/>
                <a:gd name="connsiteX115" fmla="*/ 10043160 w 11737340"/>
                <a:gd name="connsiteY115" fmla="*/ 3101340 h 4168140"/>
                <a:gd name="connsiteX116" fmla="*/ 10104120 w 11737340"/>
                <a:gd name="connsiteY116" fmla="*/ 3017520 h 4168140"/>
                <a:gd name="connsiteX117" fmla="*/ 10157460 w 11737340"/>
                <a:gd name="connsiteY117" fmla="*/ 2933700 h 4168140"/>
                <a:gd name="connsiteX118" fmla="*/ 10218420 w 11737340"/>
                <a:gd name="connsiteY118" fmla="*/ 2849880 h 4168140"/>
                <a:gd name="connsiteX119" fmla="*/ 10294620 w 11737340"/>
                <a:gd name="connsiteY119" fmla="*/ 2735580 h 4168140"/>
                <a:gd name="connsiteX120" fmla="*/ 10347960 w 11737340"/>
                <a:gd name="connsiteY120" fmla="*/ 2621280 h 4168140"/>
                <a:gd name="connsiteX121" fmla="*/ 10431780 w 11737340"/>
                <a:gd name="connsiteY121" fmla="*/ 2499360 h 4168140"/>
                <a:gd name="connsiteX122" fmla="*/ 10500360 w 11737340"/>
                <a:gd name="connsiteY122" fmla="*/ 2354580 h 4168140"/>
                <a:gd name="connsiteX123" fmla="*/ 10553700 w 11737340"/>
                <a:gd name="connsiteY123" fmla="*/ 2263140 h 4168140"/>
                <a:gd name="connsiteX124" fmla="*/ 10584180 w 11737340"/>
                <a:gd name="connsiteY124" fmla="*/ 2194560 h 4168140"/>
                <a:gd name="connsiteX125" fmla="*/ 10624820 w 11737340"/>
                <a:gd name="connsiteY125" fmla="*/ 2125980 h 4168140"/>
                <a:gd name="connsiteX126" fmla="*/ 10675620 w 11737340"/>
                <a:gd name="connsiteY126" fmla="*/ 2049780 h 4168140"/>
                <a:gd name="connsiteX127" fmla="*/ 10690860 w 11737340"/>
                <a:gd name="connsiteY127" fmla="*/ 1988820 h 4168140"/>
                <a:gd name="connsiteX128" fmla="*/ 10713720 w 11737340"/>
                <a:gd name="connsiteY128" fmla="*/ 1927860 h 4168140"/>
                <a:gd name="connsiteX129" fmla="*/ 10767060 w 11737340"/>
                <a:gd name="connsiteY129" fmla="*/ 1859280 h 4168140"/>
                <a:gd name="connsiteX130" fmla="*/ 10873740 w 11737340"/>
                <a:gd name="connsiteY130" fmla="*/ 1828800 h 4168140"/>
                <a:gd name="connsiteX131" fmla="*/ 11079480 w 11737340"/>
                <a:gd name="connsiteY131" fmla="*/ 1767840 h 4168140"/>
                <a:gd name="connsiteX132" fmla="*/ 11247120 w 11737340"/>
                <a:gd name="connsiteY132" fmla="*/ 1684020 h 4168140"/>
                <a:gd name="connsiteX133" fmla="*/ 11407140 w 11737340"/>
                <a:gd name="connsiteY133" fmla="*/ 1628140 h 4168140"/>
                <a:gd name="connsiteX134" fmla="*/ 11490960 w 11737340"/>
                <a:gd name="connsiteY134" fmla="*/ 1577340 h 4168140"/>
                <a:gd name="connsiteX135" fmla="*/ 11635740 w 11737340"/>
                <a:gd name="connsiteY135" fmla="*/ 1508760 h 4168140"/>
                <a:gd name="connsiteX136" fmla="*/ 11737340 w 11737340"/>
                <a:gd name="connsiteY136" fmla="*/ 1442720 h 4168140"/>
                <a:gd name="connsiteX137" fmla="*/ 11620500 w 11737340"/>
                <a:gd name="connsiteY137" fmla="*/ 1417320 h 4168140"/>
                <a:gd name="connsiteX138" fmla="*/ 11567160 w 11737340"/>
                <a:gd name="connsiteY138" fmla="*/ 1379220 h 4168140"/>
                <a:gd name="connsiteX139" fmla="*/ 11498580 w 11737340"/>
                <a:gd name="connsiteY139" fmla="*/ 1318260 h 4168140"/>
                <a:gd name="connsiteX140" fmla="*/ 11468100 w 11737340"/>
                <a:gd name="connsiteY140" fmla="*/ 1280160 h 4168140"/>
                <a:gd name="connsiteX141" fmla="*/ 11442700 w 11737340"/>
                <a:gd name="connsiteY141" fmla="*/ 1231900 h 4168140"/>
                <a:gd name="connsiteX142" fmla="*/ 11384280 w 11737340"/>
                <a:gd name="connsiteY142" fmla="*/ 1310640 h 4168140"/>
                <a:gd name="connsiteX143" fmla="*/ 11353800 w 11737340"/>
                <a:gd name="connsiteY143" fmla="*/ 1356360 h 4168140"/>
                <a:gd name="connsiteX144" fmla="*/ 11224260 w 11737340"/>
                <a:gd name="connsiteY144" fmla="*/ 1417320 h 4168140"/>
                <a:gd name="connsiteX145" fmla="*/ 11109960 w 11737340"/>
                <a:gd name="connsiteY145" fmla="*/ 1463040 h 4168140"/>
                <a:gd name="connsiteX146" fmla="*/ 10911840 w 11737340"/>
                <a:gd name="connsiteY146" fmla="*/ 1524000 h 4168140"/>
                <a:gd name="connsiteX147" fmla="*/ 10774680 w 11737340"/>
                <a:gd name="connsiteY147" fmla="*/ 1546860 h 4168140"/>
                <a:gd name="connsiteX148" fmla="*/ 10675620 w 11737340"/>
                <a:gd name="connsiteY148" fmla="*/ 1615440 h 4168140"/>
                <a:gd name="connsiteX149" fmla="*/ 10568940 w 11737340"/>
                <a:gd name="connsiteY149" fmla="*/ 1676400 h 4168140"/>
                <a:gd name="connsiteX150" fmla="*/ 10485120 w 11737340"/>
                <a:gd name="connsiteY150" fmla="*/ 1760220 h 4168140"/>
                <a:gd name="connsiteX151" fmla="*/ 10454640 w 11737340"/>
                <a:gd name="connsiteY151" fmla="*/ 1836420 h 4168140"/>
                <a:gd name="connsiteX152" fmla="*/ 10416540 w 11737340"/>
                <a:gd name="connsiteY152" fmla="*/ 1927860 h 4168140"/>
                <a:gd name="connsiteX153" fmla="*/ 10401300 w 11737340"/>
                <a:gd name="connsiteY153" fmla="*/ 2004060 h 4168140"/>
                <a:gd name="connsiteX154" fmla="*/ 10363200 w 11737340"/>
                <a:gd name="connsiteY154" fmla="*/ 2095500 h 4168140"/>
                <a:gd name="connsiteX155" fmla="*/ 10317480 w 11737340"/>
                <a:gd name="connsiteY155" fmla="*/ 2225040 h 4168140"/>
                <a:gd name="connsiteX156" fmla="*/ 10287000 w 11737340"/>
                <a:gd name="connsiteY156" fmla="*/ 2346960 h 4168140"/>
                <a:gd name="connsiteX157" fmla="*/ 10218420 w 11737340"/>
                <a:gd name="connsiteY157" fmla="*/ 2499360 h 4168140"/>
                <a:gd name="connsiteX158" fmla="*/ 10134600 w 11737340"/>
                <a:gd name="connsiteY158" fmla="*/ 2621280 h 4168140"/>
                <a:gd name="connsiteX159" fmla="*/ 10043160 w 11737340"/>
                <a:gd name="connsiteY159" fmla="*/ 2735580 h 4168140"/>
                <a:gd name="connsiteX160" fmla="*/ 9974580 w 11737340"/>
                <a:gd name="connsiteY160" fmla="*/ 2857500 h 4168140"/>
                <a:gd name="connsiteX161" fmla="*/ 9906000 w 11737340"/>
                <a:gd name="connsiteY161" fmla="*/ 2941320 h 4168140"/>
                <a:gd name="connsiteX162" fmla="*/ 9860280 w 11737340"/>
                <a:gd name="connsiteY162" fmla="*/ 3032760 h 4168140"/>
                <a:gd name="connsiteX163" fmla="*/ 9806940 w 11737340"/>
                <a:gd name="connsiteY163" fmla="*/ 3116580 h 4168140"/>
                <a:gd name="connsiteX164" fmla="*/ 9715500 w 11737340"/>
                <a:gd name="connsiteY164" fmla="*/ 3208020 h 4168140"/>
                <a:gd name="connsiteX165" fmla="*/ 9616440 w 11737340"/>
                <a:gd name="connsiteY165" fmla="*/ 3261360 h 4168140"/>
                <a:gd name="connsiteX166" fmla="*/ 9532620 w 11737340"/>
                <a:gd name="connsiteY166" fmla="*/ 3329940 h 4168140"/>
                <a:gd name="connsiteX167" fmla="*/ 9471660 w 11737340"/>
                <a:gd name="connsiteY167" fmla="*/ 3375660 h 4168140"/>
                <a:gd name="connsiteX168" fmla="*/ 9410700 w 11737340"/>
                <a:gd name="connsiteY168" fmla="*/ 3429000 h 4168140"/>
                <a:gd name="connsiteX169" fmla="*/ 9288780 w 11737340"/>
                <a:gd name="connsiteY169" fmla="*/ 3436620 h 4168140"/>
                <a:gd name="connsiteX170" fmla="*/ 9166860 w 11737340"/>
                <a:gd name="connsiteY170" fmla="*/ 3444240 h 4168140"/>
                <a:gd name="connsiteX171" fmla="*/ 9029700 w 11737340"/>
                <a:gd name="connsiteY171" fmla="*/ 3413760 h 4168140"/>
                <a:gd name="connsiteX172" fmla="*/ 8823960 w 11737340"/>
                <a:gd name="connsiteY172" fmla="*/ 3360420 h 4168140"/>
                <a:gd name="connsiteX173" fmla="*/ 8679180 w 11737340"/>
                <a:gd name="connsiteY173" fmla="*/ 3329940 h 4168140"/>
                <a:gd name="connsiteX174" fmla="*/ 8572500 w 11737340"/>
                <a:gd name="connsiteY174" fmla="*/ 3276600 h 4168140"/>
                <a:gd name="connsiteX175" fmla="*/ 8465820 w 11737340"/>
                <a:gd name="connsiteY175" fmla="*/ 3215640 h 4168140"/>
                <a:gd name="connsiteX176" fmla="*/ 8321040 w 11737340"/>
                <a:gd name="connsiteY176" fmla="*/ 3177540 h 4168140"/>
                <a:gd name="connsiteX177" fmla="*/ 8199120 w 11737340"/>
                <a:gd name="connsiteY177" fmla="*/ 3131820 h 4168140"/>
                <a:gd name="connsiteX178" fmla="*/ 8069580 w 11737340"/>
                <a:gd name="connsiteY178" fmla="*/ 3078480 h 4168140"/>
                <a:gd name="connsiteX179" fmla="*/ 7917180 w 11737340"/>
                <a:gd name="connsiteY179" fmla="*/ 2994660 h 4168140"/>
                <a:gd name="connsiteX180" fmla="*/ 7787640 w 11737340"/>
                <a:gd name="connsiteY180" fmla="*/ 2971800 h 4168140"/>
                <a:gd name="connsiteX181" fmla="*/ 7719060 w 11737340"/>
                <a:gd name="connsiteY181" fmla="*/ 2933700 h 4168140"/>
                <a:gd name="connsiteX182" fmla="*/ 7612380 w 11737340"/>
                <a:gd name="connsiteY182" fmla="*/ 2903220 h 4168140"/>
                <a:gd name="connsiteX183" fmla="*/ 7566660 w 11737340"/>
                <a:gd name="connsiteY183" fmla="*/ 2887980 h 4168140"/>
                <a:gd name="connsiteX184" fmla="*/ 7551420 w 11737340"/>
                <a:gd name="connsiteY184" fmla="*/ 2849880 h 4168140"/>
                <a:gd name="connsiteX185" fmla="*/ 7533640 w 11737340"/>
                <a:gd name="connsiteY185" fmla="*/ 2788920 h 4168140"/>
                <a:gd name="connsiteX186" fmla="*/ 7475220 w 11737340"/>
                <a:gd name="connsiteY186" fmla="*/ 2857500 h 4168140"/>
                <a:gd name="connsiteX187" fmla="*/ 7414260 w 11737340"/>
                <a:gd name="connsiteY187" fmla="*/ 2887980 h 4168140"/>
                <a:gd name="connsiteX188" fmla="*/ 7345680 w 11737340"/>
                <a:gd name="connsiteY188" fmla="*/ 2971800 h 4168140"/>
                <a:gd name="connsiteX189" fmla="*/ 7315200 w 11737340"/>
                <a:gd name="connsiteY189" fmla="*/ 2994660 h 4168140"/>
                <a:gd name="connsiteX190" fmla="*/ 7261860 w 11737340"/>
                <a:gd name="connsiteY190" fmla="*/ 3009900 h 4168140"/>
                <a:gd name="connsiteX191" fmla="*/ 7193280 w 11737340"/>
                <a:gd name="connsiteY191" fmla="*/ 3025140 h 4168140"/>
                <a:gd name="connsiteX192" fmla="*/ 7155180 w 11737340"/>
                <a:gd name="connsiteY192" fmla="*/ 3078480 h 4168140"/>
                <a:gd name="connsiteX193" fmla="*/ 7109460 w 11737340"/>
                <a:gd name="connsiteY193" fmla="*/ 3154680 h 4168140"/>
                <a:gd name="connsiteX194" fmla="*/ 7048500 w 11737340"/>
                <a:gd name="connsiteY194" fmla="*/ 3246120 h 4168140"/>
                <a:gd name="connsiteX195" fmla="*/ 6995160 w 11737340"/>
                <a:gd name="connsiteY195" fmla="*/ 3307080 h 4168140"/>
                <a:gd name="connsiteX196" fmla="*/ 6972300 w 11737340"/>
                <a:gd name="connsiteY196" fmla="*/ 3352800 h 4168140"/>
                <a:gd name="connsiteX197" fmla="*/ 6949440 w 11737340"/>
                <a:gd name="connsiteY197" fmla="*/ 3413760 h 4168140"/>
                <a:gd name="connsiteX198" fmla="*/ 6949440 w 11737340"/>
                <a:gd name="connsiteY198" fmla="*/ 3413760 h 4168140"/>
                <a:gd name="connsiteX199" fmla="*/ 6911340 w 11737340"/>
                <a:gd name="connsiteY199" fmla="*/ 3474720 h 4168140"/>
                <a:gd name="connsiteX200" fmla="*/ 6888480 w 11737340"/>
                <a:gd name="connsiteY200" fmla="*/ 3505200 h 4168140"/>
                <a:gd name="connsiteX201" fmla="*/ 6819900 w 11737340"/>
                <a:gd name="connsiteY201" fmla="*/ 3566160 h 4168140"/>
                <a:gd name="connsiteX202" fmla="*/ 6743700 w 11737340"/>
                <a:gd name="connsiteY202" fmla="*/ 3581400 h 4168140"/>
                <a:gd name="connsiteX203" fmla="*/ 6675120 w 11737340"/>
                <a:gd name="connsiteY203" fmla="*/ 3657600 h 4168140"/>
                <a:gd name="connsiteX204" fmla="*/ 6629400 w 11737340"/>
                <a:gd name="connsiteY204" fmla="*/ 3718560 h 4168140"/>
                <a:gd name="connsiteX205" fmla="*/ 6576060 w 11737340"/>
                <a:gd name="connsiteY205" fmla="*/ 3779520 h 4168140"/>
                <a:gd name="connsiteX206" fmla="*/ 6484620 w 11737340"/>
                <a:gd name="connsiteY206" fmla="*/ 3817620 h 4168140"/>
                <a:gd name="connsiteX207" fmla="*/ 6400800 w 11737340"/>
                <a:gd name="connsiteY207" fmla="*/ 3832860 h 4168140"/>
                <a:gd name="connsiteX208" fmla="*/ 6263640 w 11737340"/>
                <a:gd name="connsiteY208" fmla="*/ 3870960 h 4168140"/>
                <a:gd name="connsiteX209" fmla="*/ 6126480 w 11737340"/>
                <a:gd name="connsiteY209" fmla="*/ 3901440 h 4168140"/>
                <a:gd name="connsiteX210" fmla="*/ 6027420 w 11737340"/>
                <a:gd name="connsiteY210" fmla="*/ 3916680 h 4168140"/>
                <a:gd name="connsiteX211" fmla="*/ 5890260 w 11737340"/>
                <a:gd name="connsiteY211" fmla="*/ 3878580 h 4168140"/>
                <a:gd name="connsiteX212" fmla="*/ 5821680 w 11737340"/>
                <a:gd name="connsiteY212" fmla="*/ 3863340 h 4168140"/>
                <a:gd name="connsiteX213" fmla="*/ 5737860 w 11737340"/>
                <a:gd name="connsiteY213" fmla="*/ 3825240 h 4168140"/>
                <a:gd name="connsiteX214" fmla="*/ 5638800 w 11737340"/>
                <a:gd name="connsiteY214" fmla="*/ 3794760 h 4168140"/>
                <a:gd name="connsiteX215" fmla="*/ 5524500 w 11737340"/>
                <a:gd name="connsiteY215" fmla="*/ 3756660 h 4168140"/>
                <a:gd name="connsiteX216" fmla="*/ 5448300 w 11737340"/>
                <a:gd name="connsiteY216" fmla="*/ 3718560 h 4168140"/>
                <a:gd name="connsiteX217" fmla="*/ 5349240 w 11737340"/>
                <a:gd name="connsiteY217" fmla="*/ 3657600 h 4168140"/>
                <a:gd name="connsiteX218" fmla="*/ 5295900 w 11737340"/>
                <a:gd name="connsiteY218" fmla="*/ 3619500 h 4168140"/>
                <a:gd name="connsiteX219" fmla="*/ 5234940 w 11737340"/>
                <a:gd name="connsiteY219" fmla="*/ 3596640 h 4168140"/>
                <a:gd name="connsiteX220" fmla="*/ 5135880 w 11737340"/>
                <a:gd name="connsiteY220" fmla="*/ 3550920 h 4168140"/>
                <a:gd name="connsiteX221" fmla="*/ 5059680 w 11737340"/>
                <a:gd name="connsiteY221" fmla="*/ 3505200 h 4168140"/>
                <a:gd name="connsiteX222" fmla="*/ 5029200 w 11737340"/>
                <a:gd name="connsiteY222" fmla="*/ 3482340 h 4168140"/>
                <a:gd name="connsiteX223" fmla="*/ 4960620 w 11737340"/>
                <a:gd name="connsiteY223" fmla="*/ 3413760 h 4168140"/>
                <a:gd name="connsiteX224" fmla="*/ 4876800 w 11737340"/>
                <a:gd name="connsiteY224" fmla="*/ 3299460 h 4168140"/>
                <a:gd name="connsiteX225" fmla="*/ 4808220 w 11737340"/>
                <a:gd name="connsiteY225" fmla="*/ 3200400 h 4168140"/>
                <a:gd name="connsiteX226" fmla="*/ 4777740 w 11737340"/>
                <a:gd name="connsiteY226" fmla="*/ 3147060 h 4168140"/>
                <a:gd name="connsiteX227" fmla="*/ 4724400 w 11737340"/>
                <a:gd name="connsiteY227" fmla="*/ 3108960 h 4168140"/>
                <a:gd name="connsiteX228" fmla="*/ 4648200 w 11737340"/>
                <a:gd name="connsiteY228" fmla="*/ 3063240 h 4168140"/>
                <a:gd name="connsiteX229" fmla="*/ 4533900 w 11737340"/>
                <a:gd name="connsiteY229" fmla="*/ 2979420 h 4168140"/>
                <a:gd name="connsiteX230" fmla="*/ 4427220 w 11737340"/>
                <a:gd name="connsiteY230" fmla="*/ 2941320 h 4168140"/>
                <a:gd name="connsiteX231" fmla="*/ 4366260 w 11737340"/>
                <a:gd name="connsiteY231" fmla="*/ 2903220 h 4168140"/>
                <a:gd name="connsiteX232" fmla="*/ 4244340 w 11737340"/>
                <a:gd name="connsiteY232" fmla="*/ 2842260 h 4168140"/>
                <a:gd name="connsiteX233" fmla="*/ 4145280 w 11737340"/>
                <a:gd name="connsiteY233" fmla="*/ 2811780 h 4168140"/>
                <a:gd name="connsiteX234" fmla="*/ 4038600 w 11737340"/>
                <a:gd name="connsiteY234" fmla="*/ 2804160 h 4168140"/>
                <a:gd name="connsiteX235" fmla="*/ 3954780 w 11737340"/>
                <a:gd name="connsiteY235" fmla="*/ 2819400 h 4168140"/>
                <a:gd name="connsiteX236" fmla="*/ 3863340 w 11737340"/>
                <a:gd name="connsiteY236" fmla="*/ 2804160 h 4168140"/>
                <a:gd name="connsiteX237" fmla="*/ 3741420 w 11737340"/>
                <a:gd name="connsiteY237" fmla="*/ 2781300 h 4168140"/>
                <a:gd name="connsiteX238" fmla="*/ 3649980 w 11737340"/>
                <a:gd name="connsiteY238" fmla="*/ 2743200 h 4168140"/>
                <a:gd name="connsiteX239" fmla="*/ 3573780 w 11737340"/>
                <a:gd name="connsiteY239" fmla="*/ 2674620 h 4168140"/>
                <a:gd name="connsiteX240" fmla="*/ 3482340 w 11737340"/>
                <a:gd name="connsiteY240" fmla="*/ 2621280 h 4168140"/>
                <a:gd name="connsiteX241" fmla="*/ 3436620 w 11737340"/>
                <a:gd name="connsiteY241" fmla="*/ 2552700 h 4168140"/>
                <a:gd name="connsiteX242" fmla="*/ 3329940 w 11737340"/>
                <a:gd name="connsiteY242" fmla="*/ 2423160 h 4168140"/>
                <a:gd name="connsiteX243" fmla="*/ 3261360 w 11737340"/>
                <a:gd name="connsiteY243" fmla="*/ 2324100 h 4168140"/>
                <a:gd name="connsiteX244" fmla="*/ 3131820 w 11737340"/>
                <a:gd name="connsiteY244" fmla="*/ 2209800 h 4168140"/>
                <a:gd name="connsiteX245" fmla="*/ 3040380 w 11737340"/>
                <a:gd name="connsiteY245" fmla="*/ 2141220 h 4168140"/>
                <a:gd name="connsiteX246" fmla="*/ 2910840 w 11737340"/>
                <a:gd name="connsiteY246" fmla="*/ 2034540 h 4168140"/>
                <a:gd name="connsiteX247" fmla="*/ 2849880 w 11737340"/>
                <a:gd name="connsiteY247" fmla="*/ 1958340 h 4168140"/>
                <a:gd name="connsiteX248" fmla="*/ 2743200 w 11737340"/>
                <a:gd name="connsiteY248" fmla="*/ 1889760 h 4168140"/>
                <a:gd name="connsiteX249" fmla="*/ 2659380 w 11737340"/>
                <a:gd name="connsiteY249" fmla="*/ 1844040 h 4168140"/>
                <a:gd name="connsiteX250" fmla="*/ 2575560 w 11737340"/>
                <a:gd name="connsiteY250" fmla="*/ 1744980 h 4168140"/>
                <a:gd name="connsiteX251" fmla="*/ 2468880 w 11737340"/>
                <a:gd name="connsiteY251" fmla="*/ 1645920 h 4168140"/>
                <a:gd name="connsiteX252" fmla="*/ 2400300 w 11737340"/>
                <a:gd name="connsiteY252" fmla="*/ 1607820 h 4168140"/>
                <a:gd name="connsiteX253" fmla="*/ 2263140 w 11737340"/>
                <a:gd name="connsiteY253" fmla="*/ 1501140 h 4168140"/>
                <a:gd name="connsiteX254" fmla="*/ 2171700 w 11737340"/>
                <a:gd name="connsiteY254" fmla="*/ 1432560 h 4168140"/>
                <a:gd name="connsiteX255" fmla="*/ 2087880 w 11737340"/>
                <a:gd name="connsiteY255" fmla="*/ 1363980 h 4168140"/>
                <a:gd name="connsiteX256" fmla="*/ 1950720 w 11737340"/>
                <a:gd name="connsiteY256" fmla="*/ 1272540 h 4168140"/>
                <a:gd name="connsiteX257" fmla="*/ 1805940 w 11737340"/>
                <a:gd name="connsiteY257" fmla="*/ 1135380 h 4168140"/>
                <a:gd name="connsiteX258" fmla="*/ 1729740 w 11737340"/>
                <a:gd name="connsiteY258" fmla="*/ 1089660 h 4168140"/>
                <a:gd name="connsiteX259" fmla="*/ 1668780 w 11737340"/>
                <a:gd name="connsiteY259" fmla="*/ 1043940 h 4168140"/>
                <a:gd name="connsiteX260" fmla="*/ 1592580 w 11737340"/>
                <a:gd name="connsiteY260" fmla="*/ 990600 h 4168140"/>
                <a:gd name="connsiteX261" fmla="*/ 1470660 w 11737340"/>
                <a:gd name="connsiteY261" fmla="*/ 891540 h 4168140"/>
                <a:gd name="connsiteX262" fmla="*/ 1386840 w 11737340"/>
                <a:gd name="connsiteY262" fmla="*/ 845820 h 4168140"/>
                <a:gd name="connsiteX263" fmla="*/ 1318260 w 11737340"/>
                <a:gd name="connsiteY263" fmla="*/ 784860 h 4168140"/>
                <a:gd name="connsiteX264" fmla="*/ 1264920 w 11737340"/>
                <a:gd name="connsiteY264" fmla="*/ 723900 h 4168140"/>
                <a:gd name="connsiteX265" fmla="*/ 1181100 w 11737340"/>
                <a:gd name="connsiteY265" fmla="*/ 647700 h 4168140"/>
                <a:gd name="connsiteX266" fmla="*/ 1089660 w 11737340"/>
                <a:gd name="connsiteY266" fmla="*/ 624840 h 4168140"/>
                <a:gd name="connsiteX267" fmla="*/ 1021080 w 11737340"/>
                <a:gd name="connsiteY267" fmla="*/ 586740 h 4168140"/>
                <a:gd name="connsiteX268" fmla="*/ 937260 w 11737340"/>
                <a:gd name="connsiteY268" fmla="*/ 548640 h 4168140"/>
                <a:gd name="connsiteX269" fmla="*/ 830580 w 11737340"/>
                <a:gd name="connsiteY269" fmla="*/ 510540 h 4168140"/>
                <a:gd name="connsiteX270" fmla="*/ 754380 w 11737340"/>
                <a:gd name="connsiteY270" fmla="*/ 457200 h 4168140"/>
                <a:gd name="connsiteX271" fmla="*/ 708660 w 11737340"/>
                <a:gd name="connsiteY271" fmla="*/ 419100 h 4168140"/>
                <a:gd name="connsiteX272" fmla="*/ 609600 w 11737340"/>
                <a:gd name="connsiteY272" fmla="*/ 396240 h 4168140"/>
                <a:gd name="connsiteX273" fmla="*/ 548640 w 11737340"/>
                <a:gd name="connsiteY273" fmla="*/ 320040 h 4168140"/>
                <a:gd name="connsiteX274" fmla="*/ 510540 w 11737340"/>
                <a:gd name="connsiteY274" fmla="*/ 251460 h 4168140"/>
                <a:gd name="connsiteX275" fmla="*/ 464820 w 11737340"/>
                <a:gd name="connsiteY275" fmla="*/ 190500 h 4168140"/>
                <a:gd name="connsiteX276" fmla="*/ 411480 w 11737340"/>
                <a:gd name="connsiteY276" fmla="*/ 137160 h 4168140"/>
                <a:gd name="connsiteX277" fmla="*/ 373380 w 11737340"/>
                <a:gd name="connsiteY277" fmla="*/ 45720 h 4168140"/>
                <a:gd name="connsiteX278" fmla="*/ 342900 w 11737340"/>
                <a:gd name="connsiteY278" fmla="*/ 0 h 4168140"/>
                <a:gd name="connsiteX279" fmla="*/ 327660 w 11737340"/>
                <a:gd name="connsiteY279" fmla="*/ 60960 h 4168140"/>
                <a:gd name="connsiteX280" fmla="*/ 289560 w 11737340"/>
                <a:gd name="connsiteY280" fmla="*/ 91440 h 4168140"/>
                <a:gd name="connsiteX281" fmla="*/ 236220 w 11737340"/>
                <a:gd name="connsiteY281" fmla="*/ 114300 h 4168140"/>
                <a:gd name="connsiteX282" fmla="*/ 198120 w 11737340"/>
                <a:gd name="connsiteY282" fmla="*/ 175260 h 4168140"/>
                <a:gd name="connsiteX283" fmla="*/ 175260 w 11737340"/>
                <a:gd name="connsiteY283" fmla="*/ 228600 h 4168140"/>
                <a:gd name="connsiteX284" fmla="*/ 114300 w 11737340"/>
                <a:gd name="connsiteY284" fmla="*/ 236220 h 4168140"/>
                <a:gd name="connsiteX285" fmla="*/ 45720 w 11737340"/>
                <a:gd name="connsiteY285" fmla="*/ 251460 h 4168140"/>
                <a:gd name="connsiteX286" fmla="*/ 0 w 11737340"/>
                <a:gd name="connsiteY286" fmla="*/ 281940 h 4168140"/>
                <a:gd name="connsiteX287" fmla="*/ 68580 w 11737340"/>
                <a:gd name="connsiteY287" fmla="*/ 320040 h 4168140"/>
                <a:gd name="connsiteX0" fmla="*/ 68580 w 11737340"/>
                <a:gd name="connsiteY0" fmla="*/ 320040 h 4168140"/>
                <a:gd name="connsiteX1" fmla="*/ 121920 w 11737340"/>
                <a:gd name="connsiteY1" fmla="*/ 381000 h 4168140"/>
                <a:gd name="connsiteX2" fmla="*/ 198120 w 11737340"/>
                <a:gd name="connsiteY2" fmla="*/ 419100 h 4168140"/>
                <a:gd name="connsiteX3" fmla="*/ 320040 w 11737340"/>
                <a:gd name="connsiteY3" fmla="*/ 510540 h 4168140"/>
                <a:gd name="connsiteX4" fmla="*/ 411480 w 11737340"/>
                <a:gd name="connsiteY4" fmla="*/ 563880 h 4168140"/>
                <a:gd name="connsiteX5" fmla="*/ 472440 w 11737340"/>
                <a:gd name="connsiteY5" fmla="*/ 632460 h 4168140"/>
                <a:gd name="connsiteX6" fmla="*/ 601980 w 11737340"/>
                <a:gd name="connsiteY6" fmla="*/ 708660 h 4168140"/>
                <a:gd name="connsiteX7" fmla="*/ 739140 w 11737340"/>
                <a:gd name="connsiteY7" fmla="*/ 784860 h 4168140"/>
                <a:gd name="connsiteX8" fmla="*/ 861060 w 11737340"/>
                <a:gd name="connsiteY8" fmla="*/ 868680 h 4168140"/>
                <a:gd name="connsiteX9" fmla="*/ 944880 w 11737340"/>
                <a:gd name="connsiteY9" fmla="*/ 952500 h 4168140"/>
                <a:gd name="connsiteX10" fmla="*/ 1021080 w 11737340"/>
                <a:gd name="connsiteY10" fmla="*/ 1005840 h 4168140"/>
                <a:gd name="connsiteX11" fmla="*/ 1097280 w 11737340"/>
                <a:gd name="connsiteY11" fmla="*/ 1043940 h 4168140"/>
                <a:gd name="connsiteX12" fmla="*/ 1181100 w 11737340"/>
                <a:gd name="connsiteY12" fmla="*/ 1104900 h 4168140"/>
                <a:gd name="connsiteX13" fmla="*/ 1249680 w 11737340"/>
                <a:gd name="connsiteY13" fmla="*/ 1150620 h 4168140"/>
                <a:gd name="connsiteX14" fmla="*/ 1341120 w 11737340"/>
                <a:gd name="connsiteY14" fmla="*/ 1196340 h 4168140"/>
                <a:gd name="connsiteX15" fmla="*/ 1417320 w 11737340"/>
                <a:gd name="connsiteY15" fmla="*/ 1257300 h 4168140"/>
                <a:gd name="connsiteX16" fmla="*/ 1493520 w 11737340"/>
                <a:gd name="connsiteY16" fmla="*/ 1333500 h 4168140"/>
                <a:gd name="connsiteX17" fmla="*/ 1569720 w 11737340"/>
                <a:gd name="connsiteY17" fmla="*/ 1356360 h 4168140"/>
                <a:gd name="connsiteX18" fmla="*/ 1684020 w 11737340"/>
                <a:gd name="connsiteY18" fmla="*/ 1424940 h 4168140"/>
                <a:gd name="connsiteX19" fmla="*/ 1729740 w 11737340"/>
                <a:gd name="connsiteY19" fmla="*/ 1485900 h 4168140"/>
                <a:gd name="connsiteX20" fmla="*/ 1844040 w 11737340"/>
                <a:gd name="connsiteY20" fmla="*/ 1569720 h 4168140"/>
                <a:gd name="connsiteX21" fmla="*/ 1935480 w 11737340"/>
                <a:gd name="connsiteY21" fmla="*/ 1615440 h 4168140"/>
                <a:gd name="connsiteX22" fmla="*/ 2049780 w 11737340"/>
                <a:gd name="connsiteY22" fmla="*/ 1691640 h 4168140"/>
                <a:gd name="connsiteX23" fmla="*/ 2133600 w 11737340"/>
                <a:gd name="connsiteY23" fmla="*/ 1729740 h 4168140"/>
                <a:gd name="connsiteX24" fmla="*/ 2202180 w 11737340"/>
                <a:gd name="connsiteY24" fmla="*/ 1805940 h 4168140"/>
                <a:gd name="connsiteX25" fmla="*/ 2255520 w 11737340"/>
                <a:gd name="connsiteY25" fmla="*/ 1821180 h 4168140"/>
                <a:gd name="connsiteX26" fmla="*/ 2316480 w 11737340"/>
                <a:gd name="connsiteY26" fmla="*/ 1866900 h 4168140"/>
                <a:gd name="connsiteX27" fmla="*/ 2423160 w 11737340"/>
                <a:gd name="connsiteY27" fmla="*/ 2004060 h 4168140"/>
                <a:gd name="connsiteX28" fmla="*/ 2476500 w 11737340"/>
                <a:gd name="connsiteY28" fmla="*/ 2087880 h 4168140"/>
                <a:gd name="connsiteX29" fmla="*/ 2567940 w 11737340"/>
                <a:gd name="connsiteY29" fmla="*/ 2148840 h 4168140"/>
                <a:gd name="connsiteX30" fmla="*/ 2682240 w 11737340"/>
                <a:gd name="connsiteY30" fmla="*/ 2186940 h 4168140"/>
                <a:gd name="connsiteX31" fmla="*/ 2743200 w 11737340"/>
                <a:gd name="connsiteY31" fmla="*/ 2209800 h 4168140"/>
                <a:gd name="connsiteX32" fmla="*/ 2811780 w 11737340"/>
                <a:gd name="connsiteY32" fmla="*/ 2247900 h 4168140"/>
                <a:gd name="connsiteX33" fmla="*/ 2887980 w 11737340"/>
                <a:gd name="connsiteY33" fmla="*/ 2301240 h 4168140"/>
                <a:gd name="connsiteX34" fmla="*/ 2979420 w 11737340"/>
                <a:gd name="connsiteY34" fmla="*/ 2385060 h 4168140"/>
                <a:gd name="connsiteX35" fmla="*/ 3055620 w 11737340"/>
                <a:gd name="connsiteY35" fmla="*/ 2461260 h 4168140"/>
                <a:gd name="connsiteX36" fmla="*/ 3139440 w 11737340"/>
                <a:gd name="connsiteY36" fmla="*/ 2537460 h 4168140"/>
                <a:gd name="connsiteX37" fmla="*/ 3261360 w 11737340"/>
                <a:gd name="connsiteY37" fmla="*/ 2628900 h 4168140"/>
                <a:gd name="connsiteX38" fmla="*/ 3345180 w 11737340"/>
                <a:gd name="connsiteY38" fmla="*/ 2720340 h 4168140"/>
                <a:gd name="connsiteX39" fmla="*/ 3444240 w 11737340"/>
                <a:gd name="connsiteY39" fmla="*/ 2796540 h 4168140"/>
                <a:gd name="connsiteX40" fmla="*/ 3558540 w 11737340"/>
                <a:gd name="connsiteY40" fmla="*/ 2872740 h 4168140"/>
                <a:gd name="connsiteX41" fmla="*/ 3619500 w 11737340"/>
                <a:gd name="connsiteY41" fmla="*/ 2979420 h 4168140"/>
                <a:gd name="connsiteX42" fmla="*/ 3619500 w 11737340"/>
                <a:gd name="connsiteY42" fmla="*/ 2979420 h 4168140"/>
                <a:gd name="connsiteX43" fmla="*/ 3649980 w 11737340"/>
                <a:gd name="connsiteY43" fmla="*/ 3048000 h 4168140"/>
                <a:gd name="connsiteX44" fmla="*/ 3703320 w 11737340"/>
                <a:gd name="connsiteY44" fmla="*/ 3086100 h 4168140"/>
                <a:gd name="connsiteX45" fmla="*/ 3764280 w 11737340"/>
                <a:gd name="connsiteY45" fmla="*/ 3063240 h 4168140"/>
                <a:gd name="connsiteX46" fmla="*/ 3848100 w 11737340"/>
                <a:gd name="connsiteY46" fmla="*/ 3025140 h 4168140"/>
                <a:gd name="connsiteX47" fmla="*/ 3916680 w 11737340"/>
                <a:gd name="connsiteY47" fmla="*/ 3032760 h 4168140"/>
                <a:gd name="connsiteX48" fmla="*/ 4030980 w 11737340"/>
                <a:gd name="connsiteY48" fmla="*/ 3063240 h 4168140"/>
                <a:gd name="connsiteX49" fmla="*/ 4137660 w 11737340"/>
                <a:gd name="connsiteY49" fmla="*/ 3101340 h 4168140"/>
                <a:gd name="connsiteX50" fmla="*/ 4259580 w 11737340"/>
                <a:gd name="connsiteY50" fmla="*/ 3147060 h 4168140"/>
                <a:gd name="connsiteX51" fmla="*/ 4381500 w 11737340"/>
                <a:gd name="connsiteY51" fmla="*/ 3192780 h 4168140"/>
                <a:gd name="connsiteX52" fmla="*/ 4526280 w 11737340"/>
                <a:gd name="connsiteY52" fmla="*/ 3276600 h 4168140"/>
                <a:gd name="connsiteX53" fmla="*/ 4587240 w 11737340"/>
                <a:gd name="connsiteY53" fmla="*/ 3299460 h 4168140"/>
                <a:gd name="connsiteX54" fmla="*/ 4610100 w 11737340"/>
                <a:gd name="connsiteY54" fmla="*/ 3352800 h 4168140"/>
                <a:gd name="connsiteX55" fmla="*/ 4648200 w 11737340"/>
                <a:gd name="connsiteY55" fmla="*/ 3436620 h 4168140"/>
                <a:gd name="connsiteX56" fmla="*/ 4671060 w 11737340"/>
                <a:gd name="connsiteY56" fmla="*/ 3520440 h 4168140"/>
                <a:gd name="connsiteX57" fmla="*/ 4678680 w 11737340"/>
                <a:gd name="connsiteY57" fmla="*/ 3589020 h 4168140"/>
                <a:gd name="connsiteX58" fmla="*/ 4686300 w 11737340"/>
                <a:gd name="connsiteY58" fmla="*/ 3649980 h 4168140"/>
                <a:gd name="connsiteX59" fmla="*/ 4724400 w 11737340"/>
                <a:gd name="connsiteY59" fmla="*/ 3680460 h 4168140"/>
                <a:gd name="connsiteX60" fmla="*/ 4785360 w 11737340"/>
                <a:gd name="connsiteY60" fmla="*/ 3672840 h 4168140"/>
                <a:gd name="connsiteX61" fmla="*/ 4869180 w 11737340"/>
                <a:gd name="connsiteY61" fmla="*/ 3703320 h 4168140"/>
                <a:gd name="connsiteX62" fmla="*/ 4914900 w 11737340"/>
                <a:gd name="connsiteY62" fmla="*/ 3756660 h 4168140"/>
                <a:gd name="connsiteX63" fmla="*/ 5105400 w 11737340"/>
                <a:gd name="connsiteY63" fmla="*/ 3832860 h 4168140"/>
                <a:gd name="connsiteX64" fmla="*/ 5173980 w 11737340"/>
                <a:gd name="connsiteY64" fmla="*/ 3886200 h 4168140"/>
                <a:gd name="connsiteX65" fmla="*/ 5242560 w 11737340"/>
                <a:gd name="connsiteY65" fmla="*/ 3924300 h 4168140"/>
                <a:gd name="connsiteX66" fmla="*/ 5364480 w 11737340"/>
                <a:gd name="connsiteY66" fmla="*/ 3962400 h 4168140"/>
                <a:gd name="connsiteX67" fmla="*/ 5516880 w 11737340"/>
                <a:gd name="connsiteY67" fmla="*/ 4046220 h 4168140"/>
                <a:gd name="connsiteX68" fmla="*/ 5585460 w 11737340"/>
                <a:gd name="connsiteY68" fmla="*/ 4099560 h 4168140"/>
                <a:gd name="connsiteX69" fmla="*/ 5661660 w 11737340"/>
                <a:gd name="connsiteY69" fmla="*/ 4122420 h 4168140"/>
                <a:gd name="connsiteX70" fmla="*/ 5745480 w 11737340"/>
                <a:gd name="connsiteY70" fmla="*/ 4130040 h 4168140"/>
                <a:gd name="connsiteX71" fmla="*/ 5836920 w 11737340"/>
                <a:gd name="connsiteY71" fmla="*/ 4130040 h 4168140"/>
                <a:gd name="connsiteX72" fmla="*/ 5951220 w 11737340"/>
                <a:gd name="connsiteY72" fmla="*/ 4145280 h 4168140"/>
                <a:gd name="connsiteX73" fmla="*/ 6035040 w 11737340"/>
                <a:gd name="connsiteY73" fmla="*/ 4168140 h 4168140"/>
                <a:gd name="connsiteX74" fmla="*/ 6149340 w 11737340"/>
                <a:gd name="connsiteY74" fmla="*/ 4137660 h 4168140"/>
                <a:gd name="connsiteX75" fmla="*/ 6286500 w 11737340"/>
                <a:gd name="connsiteY75" fmla="*/ 4114800 h 4168140"/>
                <a:gd name="connsiteX76" fmla="*/ 6393180 w 11737340"/>
                <a:gd name="connsiteY76" fmla="*/ 4053840 h 4168140"/>
                <a:gd name="connsiteX77" fmla="*/ 6484620 w 11737340"/>
                <a:gd name="connsiteY77" fmla="*/ 4038600 h 4168140"/>
                <a:gd name="connsiteX78" fmla="*/ 6583680 w 11737340"/>
                <a:gd name="connsiteY78" fmla="*/ 3970020 h 4168140"/>
                <a:gd name="connsiteX79" fmla="*/ 6697980 w 11737340"/>
                <a:gd name="connsiteY79" fmla="*/ 3886200 h 4168140"/>
                <a:gd name="connsiteX80" fmla="*/ 6728460 w 11737340"/>
                <a:gd name="connsiteY80" fmla="*/ 3817620 h 4168140"/>
                <a:gd name="connsiteX81" fmla="*/ 6842760 w 11737340"/>
                <a:gd name="connsiteY81" fmla="*/ 3733800 h 4168140"/>
                <a:gd name="connsiteX82" fmla="*/ 6972300 w 11737340"/>
                <a:gd name="connsiteY82" fmla="*/ 3642360 h 4168140"/>
                <a:gd name="connsiteX83" fmla="*/ 7078980 w 11737340"/>
                <a:gd name="connsiteY83" fmla="*/ 3528060 h 4168140"/>
                <a:gd name="connsiteX84" fmla="*/ 7139940 w 11737340"/>
                <a:gd name="connsiteY84" fmla="*/ 3444240 h 4168140"/>
                <a:gd name="connsiteX85" fmla="*/ 7269480 w 11737340"/>
                <a:gd name="connsiteY85" fmla="*/ 3284220 h 4168140"/>
                <a:gd name="connsiteX86" fmla="*/ 7330440 w 11737340"/>
                <a:gd name="connsiteY86" fmla="*/ 3185160 h 4168140"/>
                <a:gd name="connsiteX87" fmla="*/ 7376160 w 11737340"/>
                <a:gd name="connsiteY87" fmla="*/ 3116580 h 4168140"/>
                <a:gd name="connsiteX88" fmla="*/ 7444740 w 11737340"/>
                <a:gd name="connsiteY88" fmla="*/ 3093720 h 4168140"/>
                <a:gd name="connsiteX89" fmla="*/ 7513320 w 11737340"/>
                <a:gd name="connsiteY89" fmla="*/ 3101340 h 4168140"/>
                <a:gd name="connsiteX90" fmla="*/ 7576820 w 11737340"/>
                <a:gd name="connsiteY90" fmla="*/ 3093720 h 4168140"/>
                <a:gd name="connsiteX91" fmla="*/ 7729220 w 11737340"/>
                <a:gd name="connsiteY91" fmla="*/ 3136900 h 4168140"/>
                <a:gd name="connsiteX92" fmla="*/ 7833360 w 11737340"/>
                <a:gd name="connsiteY92" fmla="*/ 3180080 h 4168140"/>
                <a:gd name="connsiteX93" fmla="*/ 7967980 w 11737340"/>
                <a:gd name="connsiteY93" fmla="*/ 3208020 h 4168140"/>
                <a:gd name="connsiteX94" fmla="*/ 8161020 w 11737340"/>
                <a:gd name="connsiteY94" fmla="*/ 3296920 h 4168140"/>
                <a:gd name="connsiteX95" fmla="*/ 8293100 w 11737340"/>
                <a:gd name="connsiteY95" fmla="*/ 3370580 h 4168140"/>
                <a:gd name="connsiteX96" fmla="*/ 8382000 w 11737340"/>
                <a:gd name="connsiteY96" fmla="*/ 3360420 h 4168140"/>
                <a:gd name="connsiteX97" fmla="*/ 8458200 w 11737340"/>
                <a:gd name="connsiteY97" fmla="*/ 3398520 h 4168140"/>
                <a:gd name="connsiteX98" fmla="*/ 8595360 w 11737340"/>
                <a:gd name="connsiteY98" fmla="*/ 3512820 h 4168140"/>
                <a:gd name="connsiteX99" fmla="*/ 8641080 w 11737340"/>
                <a:gd name="connsiteY99" fmla="*/ 3566160 h 4168140"/>
                <a:gd name="connsiteX100" fmla="*/ 8702040 w 11737340"/>
                <a:gd name="connsiteY100" fmla="*/ 3604260 h 4168140"/>
                <a:gd name="connsiteX101" fmla="*/ 8763000 w 11737340"/>
                <a:gd name="connsiteY101" fmla="*/ 3634740 h 4168140"/>
                <a:gd name="connsiteX102" fmla="*/ 8846820 w 11737340"/>
                <a:gd name="connsiteY102" fmla="*/ 3632200 h 4168140"/>
                <a:gd name="connsiteX103" fmla="*/ 8968740 w 11737340"/>
                <a:gd name="connsiteY103" fmla="*/ 3634740 h 4168140"/>
                <a:gd name="connsiteX104" fmla="*/ 9060180 w 11737340"/>
                <a:gd name="connsiteY104" fmla="*/ 3642360 h 4168140"/>
                <a:gd name="connsiteX105" fmla="*/ 9151620 w 11737340"/>
                <a:gd name="connsiteY105" fmla="*/ 3657600 h 4168140"/>
                <a:gd name="connsiteX106" fmla="*/ 9230360 w 11737340"/>
                <a:gd name="connsiteY106" fmla="*/ 3657600 h 4168140"/>
                <a:gd name="connsiteX107" fmla="*/ 9331960 w 11737340"/>
                <a:gd name="connsiteY107" fmla="*/ 3629660 h 4168140"/>
                <a:gd name="connsiteX108" fmla="*/ 9433560 w 11737340"/>
                <a:gd name="connsiteY108" fmla="*/ 3589020 h 4168140"/>
                <a:gd name="connsiteX109" fmla="*/ 9535160 w 11737340"/>
                <a:gd name="connsiteY109" fmla="*/ 3540760 h 4168140"/>
                <a:gd name="connsiteX110" fmla="*/ 9646920 w 11737340"/>
                <a:gd name="connsiteY110" fmla="*/ 3489960 h 4168140"/>
                <a:gd name="connsiteX111" fmla="*/ 9784080 w 11737340"/>
                <a:gd name="connsiteY111" fmla="*/ 3444240 h 4168140"/>
                <a:gd name="connsiteX112" fmla="*/ 9860280 w 11737340"/>
                <a:gd name="connsiteY112" fmla="*/ 3383280 h 4168140"/>
                <a:gd name="connsiteX113" fmla="*/ 9921240 w 11737340"/>
                <a:gd name="connsiteY113" fmla="*/ 3314700 h 4168140"/>
                <a:gd name="connsiteX114" fmla="*/ 9997440 w 11737340"/>
                <a:gd name="connsiteY114" fmla="*/ 3208020 h 4168140"/>
                <a:gd name="connsiteX115" fmla="*/ 10043160 w 11737340"/>
                <a:gd name="connsiteY115" fmla="*/ 3101340 h 4168140"/>
                <a:gd name="connsiteX116" fmla="*/ 10104120 w 11737340"/>
                <a:gd name="connsiteY116" fmla="*/ 3017520 h 4168140"/>
                <a:gd name="connsiteX117" fmla="*/ 10157460 w 11737340"/>
                <a:gd name="connsiteY117" fmla="*/ 2933700 h 4168140"/>
                <a:gd name="connsiteX118" fmla="*/ 10218420 w 11737340"/>
                <a:gd name="connsiteY118" fmla="*/ 2849880 h 4168140"/>
                <a:gd name="connsiteX119" fmla="*/ 10294620 w 11737340"/>
                <a:gd name="connsiteY119" fmla="*/ 2735580 h 4168140"/>
                <a:gd name="connsiteX120" fmla="*/ 10347960 w 11737340"/>
                <a:gd name="connsiteY120" fmla="*/ 2621280 h 4168140"/>
                <a:gd name="connsiteX121" fmla="*/ 10431780 w 11737340"/>
                <a:gd name="connsiteY121" fmla="*/ 2499360 h 4168140"/>
                <a:gd name="connsiteX122" fmla="*/ 10500360 w 11737340"/>
                <a:gd name="connsiteY122" fmla="*/ 2354580 h 4168140"/>
                <a:gd name="connsiteX123" fmla="*/ 10553700 w 11737340"/>
                <a:gd name="connsiteY123" fmla="*/ 2263140 h 4168140"/>
                <a:gd name="connsiteX124" fmla="*/ 10584180 w 11737340"/>
                <a:gd name="connsiteY124" fmla="*/ 2194560 h 4168140"/>
                <a:gd name="connsiteX125" fmla="*/ 10624820 w 11737340"/>
                <a:gd name="connsiteY125" fmla="*/ 2125980 h 4168140"/>
                <a:gd name="connsiteX126" fmla="*/ 10675620 w 11737340"/>
                <a:gd name="connsiteY126" fmla="*/ 2049780 h 4168140"/>
                <a:gd name="connsiteX127" fmla="*/ 10690860 w 11737340"/>
                <a:gd name="connsiteY127" fmla="*/ 1988820 h 4168140"/>
                <a:gd name="connsiteX128" fmla="*/ 10713720 w 11737340"/>
                <a:gd name="connsiteY128" fmla="*/ 1927860 h 4168140"/>
                <a:gd name="connsiteX129" fmla="*/ 10767060 w 11737340"/>
                <a:gd name="connsiteY129" fmla="*/ 1859280 h 4168140"/>
                <a:gd name="connsiteX130" fmla="*/ 10873740 w 11737340"/>
                <a:gd name="connsiteY130" fmla="*/ 1828800 h 4168140"/>
                <a:gd name="connsiteX131" fmla="*/ 11079480 w 11737340"/>
                <a:gd name="connsiteY131" fmla="*/ 1767840 h 4168140"/>
                <a:gd name="connsiteX132" fmla="*/ 11247120 w 11737340"/>
                <a:gd name="connsiteY132" fmla="*/ 1684020 h 4168140"/>
                <a:gd name="connsiteX133" fmla="*/ 11407140 w 11737340"/>
                <a:gd name="connsiteY133" fmla="*/ 1628140 h 4168140"/>
                <a:gd name="connsiteX134" fmla="*/ 11490960 w 11737340"/>
                <a:gd name="connsiteY134" fmla="*/ 1577340 h 4168140"/>
                <a:gd name="connsiteX135" fmla="*/ 11635740 w 11737340"/>
                <a:gd name="connsiteY135" fmla="*/ 1508760 h 4168140"/>
                <a:gd name="connsiteX136" fmla="*/ 11737340 w 11737340"/>
                <a:gd name="connsiteY136" fmla="*/ 1442720 h 4168140"/>
                <a:gd name="connsiteX137" fmla="*/ 11620500 w 11737340"/>
                <a:gd name="connsiteY137" fmla="*/ 1417320 h 4168140"/>
                <a:gd name="connsiteX138" fmla="*/ 11567160 w 11737340"/>
                <a:gd name="connsiteY138" fmla="*/ 1379220 h 4168140"/>
                <a:gd name="connsiteX139" fmla="*/ 11498580 w 11737340"/>
                <a:gd name="connsiteY139" fmla="*/ 1318260 h 4168140"/>
                <a:gd name="connsiteX140" fmla="*/ 11468100 w 11737340"/>
                <a:gd name="connsiteY140" fmla="*/ 1280160 h 4168140"/>
                <a:gd name="connsiteX141" fmla="*/ 11442700 w 11737340"/>
                <a:gd name="connsiteY141" fmla="*/ 1231900 h 4168140"/>
                <a:gd name="connsiteX142" fmla="*/ 11384280 w 11737340"/>
                <a:gd name="connsiteY142" fmla="*/ 1310640 h 4168140"/>
                <a:gd name="connsiteX143" fmla="*/ 11353800 w 11737340"/>
                <a:gd name="connsiteY143" fmla="*/ 1356360 h 4168140"/>
                <a:gd name="connsiteX144" fmla="*/ 11224260 w 11737340"/>
                <a:gd name="connsiteY144" fmla="*/ 1417320 h 4168140"/>
                <a:gd name="connsiteX145" fmla="*/ 11109960 w 11737340"/>
                <a:gd name="connsiteY145" fmla="*/ 1463040 h 4168140"/>
                <a:gd name="connsiteX146" fmla="*/ 10911840 w 11737340"/>
                <a:gd name="connsiteY146" fmla="*/ 1524000 h 4168140"/>
                <a:gd name="connsiteX147" fmla="*/ 10774680 w 11737340"/>
                <a:gd name="connsiteY147" fmla="*/ 1546860 h 4168140"/>
                <a:gd name="connsiteX148" fmla="*/ 10675620 w 11737340"/>
                <a:gd name="connsiteY148" fmla="*/ 1615440 h 4168140"/>
                <a:gd name="connsiteX149" fmla="*/ 10568940 w 11737340"/>
                <a:gd name="connsiteY149" fmla="*/ 1676400 h 4168140"/>
                <a:gd name="connsiteX150" fmla="*/ 10485120 w 11737340"/>
                <a:gd name="connsiteY150" fmla="*/ 1760220 h 4168140"/>
                <a:gd name="connsiteX151" fmla="*/ 10454640 w 11737340"/>
                <a:gd name="connsiteY151" fmla="*/ 1836420 h 4168140"/>
                <a:gd name="connsiteX152" fmla="*/ 10416540 w 11737340"/>
                <a:gd name="connsiteY152" fmla="*/ 1927860 h 4168140"/>
                <a:gd name="connsiteX153" fmla="*/ 10401300 w 11737340"/>
                <a:gd name="connsiteY153" fmla="*/ 2004060 h 4168140"/>
                <a:gd name="connsiteX154" fmla="*/ 10363200 w 11737340"/>
                <a:gd name="connsiteY154" fmla="*/ 2095500 h 4168140"/>
                <a:gd name="connsiteX155" fmla="*/ 10317480 w 11737340"/>
                <a:gd name="connsiteY155" fmla="*/ 2225040 h 4168140"/>
                <a:gd name="connsiteX156" fmla="*/ 10287000 w 11737340"/>
                <a:gd name="connsiteY156" fmla="*/ 2346960 h 4168140"/>
                <a:gd name="connsiteX157" fmla="*/ 10218420 w 11737340"/>
                <a:gd name="connsiteY157" fmla="*/ 2499360 h 4168140"/>
                <a:gd name="connsiteX158" fmla="*/ 10134600 w 11737340"/>
                <a:gd name="connsiteY158" fmla="*/ 2621280 h 4168140"/>
                <a:gd name="connsiteX159" fmla="*/ 10043160 w 11737340"/>
                <a:gd name="connsiteY159" fmla="*/ 2735580 h 4168140"/>
                <a:gd name="connsiteX160" fmla="*/ 9974580 w 11737340"/>
                <a:gd name="connsiteY160" fmla="*/ 2857500 h 4168140"/>
                <a:gd name="connsiteX161" fmla="*/ 9906000 w 11737340"/>
                <a:gd name="connsiteY161" fmla="*/ 2941320 h 4168140"/>
                <a:gd name="connsiteX162" fmla="*/ 9860280 w 11737340"/>
                <a:gd name="connsiteY162" fmla="*/ 3032760 h 4168140"/>
                <a:gd name="connsiteX163" fmla="*/ 9806940 w 11737340"/>
                <a:gd name="connsiteY163" fmla="*/ 3116580 h 4168140"/>
                <a:gd name="connsiteX164" fmla="*/ 9715500 w 11737340"/>
                <a:gd name="connsiteY164" fmla="*/ 3208020 h 4168140"/>
                <a:gd name="connsiteX165" fmla="*/ 9616440 w 11737340"/>
                <a:gd name="connsiteY165" fmla="*/ 3261360 h 4168140"/>
                <a:gd name="connsiteX166" fmla="*/ 9532620 w 11737340"/>
                <a:gd name="connsiteY166" fmla="*/ 3329940 h 4168140"/>
                <a:gd name="connsiteX167" fmla="*/ 9471660 w 11737340"/>
                <a:gd name="connsiteY167" fmla="*/ 3375660 h 4168140"/>
                <a:gd name="connsiteX168" fmla="*/ 9410700 w 11737340"/>
                <a:gd name="connsiteY168" fmla="*/ 3429000 h 4168140"/>
                <a:gd name="connsiteX169" fmla="*/ 9288780 w 11737340"/>
                <a:gd name="connsiteY169" fmla="*/ 3436620 h 4168140"/>
                <a:gd name="connsiteX170" fmla="*/ 9166860 w 11737340"/>
                <a:gd name="connsiteY170" fmla="*/ 3444240 h 4168140"/>
                <a:gd name="connsiteX171" fmla="*/ 9029700 w 11737340"/>
                <a:gd name="connsiteY171" fmla="*/ 3413760 h 4168140"/>
                <a:gd name="connsiteX172" fmla="*/ 8823960 w 11737340"/>
                <a:gd name="connsiteY172" fmla="*/ 3360420 h 4168140"/>
                <a:gd name="connsiteX173" fmla="*/ 8679180 w 11737340"/>
                <a:gd name="connsiteY173" fmla="*/ 3329940 h 4168140"/>
                <a:gd name="connsiteX174" fmla="*/ 8572500 w 11737340"/>
                <a:gd name="connsiteY174" fmla="*/ 3276600 h 4168140"/>
                <a:gd name="connsiteX175" fmla="*/ 8465820 w 11737340"/>
                <a:gd name="connsiteY175" fmla="*/ 3215640 h 4168140"/>
                <a:gd name="connsiteX176" fmla="*/ 8321040 w 11737340"/>
                <a:gd name="connsiteY176" fmla="*/ 3177540 h 4168140"/>
                <a:gd name="connsiteX177" fmla="*/ 8199120 w 11737340"/>
                <a:gd name="connsiteY177" fmla="*/ 3131820 h 4168140"/>
                <a:gd name="connsiteX178" fmla="*/ 8069580 w 11737340"/>
                <a:gd name="connsiteY178" fmla="*/ 3078480 h 4168140"/>
                <a:gd name="connsiteX179" fmla="*/ 7917180 w 11737340"/>
                <a:gd name="connsiteY179" fmla="*/ 2994660 h 4168140"/>
                <a:gd name="connsiteX180" fmla="*/ 7787640 w 11737340"/>
                <a:gd name="connsiteY180" fmla="*/ 2971800 h 4168140"/>
                <a:gd name="connsiteX181" fmla="*/ 7719060 w 11737340"/>
                <a:gd name="connsiteY181" fmla="*/ 2933700 h 4168140"/>
                <a:gd name="connsiteX182" fmla="*/ 7612380 w 11737340"/>
                <a:gd name="connsiteY182" fmla="*/ 2903220 h 4168140"/>
                <a:gd name="connsiteX183" fmla="*/ 7566660 w 11737340"/>
                <a:gd name="connsiteY183" fmla="*/ 2887980 h 4168140"/>
                <a:gd name="connsiteX184" fmla="*/ 7551420 w 11737340"/>
                <a:gd name="connsiteY184" fmla="*/ 2849880 h 4168140"/>
                <a:gd name="connsiteX185" fmla="*/ 7533640 w 11737340"/>
                <a:gd name="connsiteY185" fmla="*/ 2788920 h 4168140"/>
                <a:gd name="connsiteX186" fmla="*/ 7475220 w 11737340"/>
                <a:gd name="connsiteY186" fmla="*/ 2857500 h 4168140"/>
                <a:gd name="connsiteX187" fmla="*/ 7414260 w 11737340"/>
                <a:gd name="connsiteY187" fmla="*/ 2887980 h 4168140"/>
                <a:gd name="connsiteX188" fmla="*/ 7345680 w 11737340"/>
                <a:gd name="connsiteY188" fmla="*/ 2971800 h 4168140"/>
                <a:gd name="connsiteX189" fmla="*/ 7315200 w 11737340"/>
                <a:gd name="connsiteY189" fmla="*/ 2994660 h 4168140"/>
                <a:gd name="connsiteX190" fmla="*/ 7261860 w 11737340"/>
                <a:gd name="connsiteY190" fmla="*/ 3009900 h 4168140"/>
                <a:gd name="connsiteX191" fmla="*/ 7193280 w 11737340"/>
                <a:gd name="connsiteY191" fmla="*/ 3025140 h 4168140"/>
                <a:gd name="connsiteX192" fmla="*/ 7155180 w 11737340"/>
                <a:gd name="connsiteY192" fmla="*/ 3078480 h 4168140"/>
                <a:gd name="connsiteX193" fmla="*/ 7109460 w 11737340"/>
                <a:gd name="connsiteY193" fmla="*/ 3154680 h 4168140"/>
                <a:gd name="connsiteX194" fmla="*/ 7048500 w 11737340"/>
                <a:gd name="connsiteY194" fmla="*/ 3246120 h 4168140"/>
                <a:gd name="connsiteX195" fmla="*/ 6995160 w 11737340"/>
                <a:gd name="connsiteY195" fmla="*/ 3307080 h 4168140"/>
                <a:gd name="connsiteX196" fmla="*/ 6972300 w 11737340"/>
                <a:gd name="connsiteY196" fmla="*/ 3352800 h 4168140"/>
                <a:gd name="connsiteX197" fmla="*/ 6949440 w 11737340"/>
                <a:gd name="connsiteY197" fmla="*/ 3413760 h 4168140"/>
                <a:gd name="connsiteX198" fmla="*/ 6949440 w 11737340"/>
                <a:gd name="connsiteY198" fmla="*/ 3413760 h 4168140"/>
                <a:gd name="connsiteX199" fmla="*/ 6911340 w 11737340"/>
                <a:gd name="connsiteY199" fmla="*/ 3474720 h 4168140"/>
                <a:gd name="connsiteX200" fmla="*/ 6888480 w 11737340"/>
                <a:gd name="connsiteY200" fmla="*/ 3505200 h 4168140"/>
                <a:gd name="connsiteX201" fmla="*/ 6819900 w 11737340"/>
                <a:gd name="connsiteY201" fmla="*/ 3566160 h 4168140"/>
                <a:gd name="connsiteX202" fmla="*/ 6743700 w 11737340"/>
                <a:gd name="connsiteY202" fmla="*/ 3581400 h 4168140"/>
                <a:gd name="connsiteX203" fmla="*/ 6675120 w 11737340"/>
                <a:gd name="connsiteY203" fmla="*/ 3657600 h 4168140"/>
                <a:gd name="connsiteX204" fmla="*/ 6629400 w 11737340"/>
                <a:gd name="connsiteY204" fmla="*/ 3718560 h 4168140"/>
                <a:gd name="connsiteX205" fmla="*/ 6576060 w 11737340"/>
                <a:gd name="connsiteY205" fmla="*/ 3779520 h 4168140"/>
                <a:gd name="connsiteX206" fmla="*/ 6484620 w 11737340"/>
                <a:gd name="connsiteY206" fmla="*/ 3817620 h 4168140"/>
                <a:gd name="connsiteX207" fmla="*/ 6400800 w 11737340"/>
                <a:gd name="connsiteY207" fmla="*/ 3832860 h 4168140"/>
                <a:gd name="connsiteX208" fmla="*/ 6263640 w 11737340"/>
                <a:gd name="connsiteY208" fmla="*/ 3870960 h 4168140"/>
                <a:gd name="connsiteX209" fmla="*/ 6126480 w 11737340"/>
                <a:gd name="connsiteY209" fmla="*/ 3901440 h 4168140"/>
                <a:gd name="connsiteX210" fmla="*/ 6027420 w 11737340"/>
                <a:gd name="connsiteY210" fmla="*/ 3916680 h 4168140"/>
                <a:gd name="connsiteX211" fmla="*/ 5890260 w 11737340"/>
                <a:gd name="connsiteY211" fmla="*/ 3878580 h 4168140"/>
                <a:gd name="connsiteX212" fmla="*/ 5821680 w 11737340"/>
                <a:gd name="connsiteY212" fmla="*/ 3863340 h 4168140"/>
                <a:gd name="connsiteX213" fmla="*/ 5737860 w 11737340"/>
                <a:gd name="connsiteY213" fmla="*/ 3825240 h 4168140"/>
                <a:gd name="connsiteX214" fmla="*/ 5638800 w 11737340"/>
                <a:gd name="connsiteY214" fmla="*/ 3794760 h 4168140"/>
                <a:gd name="connsiteX215" fmla="*/ 5524500 w 11737340"/>
                <a:gd name="connsiteY215" fmla="*/ 3756660 h 4168140"/>
                <a:gd name="connsiteX216" fmla="*/ 5448300 w 11737340"/>
                <a:gd name="connsiteY216" fmla="*/ 3718560 h 4168140"/>
                <a:gd name="connsiteX217" fmla="*/ 5349240 w 11737340"/>
                <a:gd name="connsiteY217" fmla="*/ 3657600 h 4168140"/>
                <a:gd name="connsiteX218" fmla="*/ 5295900 w 11737340"/>
                <a:gd name="connsiteY218" fmla="*/ 3619500 h 4168140"/>
                <a:gd name="connsiteX219" fmla="*/ 5234940 w 11737340"/>
                <a:gd name="connsiteY219" fmla="*/ 3596640 h 4168140"/>
                <a:gd name="connsiteX220" fmla="*/ 5135880 w 11737340"/>
                <a:gd name="connsiteY220" fmla="*/ 3550920 h 4168140"/>
                <a:gd name="connsiteX221" fmla="*/ 5059680 w 11737340"/>
                <a:gd name="connsiteY221" fmla="*/ 3505200 h 4168140"/>
                <a:gd name="connsiteX222" fmla="*/ 5029200 w 11737340"/>
                <a:gd name="connsiteY222" fmla="*/ 3482340 h 4168140"/>
                <a:gd name="connsiteX223" fmla="*/ 4960620 w 11737340"/>
                <a:gd name="connsiteY223" fmla="*/ 3413760 h 4168140"/>
                <a:gd name="connsiteX224" fmla="*/ 4876800 w 11737340"/>
                <a:gd name="connsiteY224" fmla="*/ 3299460 h 4168140"/>
                <a:gd name="connsiteX225" fmla="*/ 4808220 w 11737340"/>
                <a:gd name="connsiteY225" fmla="*/ 3200400 h 4168140"/>
                <a:gd name="connsiteX226" fmla="*/ 4777740 w 11737340"/>
                <a:gd name="connsiteY226" fmla="*/ 3147060 h 4168140"/>
                <a:gd name="connsiteX227" fmla="*/ 4724400 w 11737340"/>
                <a:gd name="connsiteY227" fmla="*/ 3108960 h 4168140"/>
                <a:gd name="connsiteX228" fmla="*/ 4648200 w 11737340"/>
                <a:gd name="connsiteY228" fmla="*/ 3063240 h 4168140"/>
                <a:gd name="connsiteX229" fmla="*/ 4533900 w 11737340"/>
                <a:gd name="connsiteY229" fmla="*/ 2979420 h 4168140"/>
                <a:gd name="connsiteX230" fmla="*/ 4427220 w 11737340"/>
                <a:gd name="connsiteY230" fmla="*/ 2941320 h 4168140"/>
                <a:gd name="connsiteX231" fmla="*/ 4366260 w 11737340"/>
                <a:gd name="connsiteY231" fmla="*/ 2903220 h 4168140"/>
                <a:gd name="connsiteX232" fmla="*/ 4244340 w 11737340"/>
                <a:gd name="connsiteY232" fmla="*/ 2842260 h 4168140"/>
                <a:gd name="connsiteX233" fmla="*/ 4145280 w 11737340"/>
                <a:gd name="connsiteY233" fmla="*/ 2811780 h 4168140"/>
                <a:gd name="connsiteX234" fmla="*/ 4038600 w 11737340"/>
                <a:gd name="connsiteY234" fmla="*/ 2804160 h 4168140"/>
                <a:gd name="connsiteX235" fmla="*/ 3954780 w 11737340"/>
                <a:gd name="connsiteY235" fmla="*/ 2819400 h 4168140"/>
                <a:gd name="connsiteX236" fmla="*/ 3863340 w 11737340"/>
                <a:gd name="connsiteY236" fmla="*/ 2804160 h 4168140"/>
                <a:gd name="connsiteX237" fmla="*/ 3741420 w 11737340"/>
                <a:gd name="connsiteY237" fmla="*/ 2781300 h 4168140"/>
                <a:gd name="connsiteX238" fmla="*/ 3649980 w 11737340"/>
                <a:gd name="connsiteY238" fmla="*/ 2743200 h 4168140"/>
                <a:gd name="connsiteX239" fmla="*/ 3573780 w 11737340"/>
                <a:gd name="connsiteY239" fmla="*/ 2674620 h 4168140"/>
                <a:gd name="connsiteX240" fmla="*/ 3482340 w 11737340"/>
                <a:gd name="connsiteY240" fmla="*/ 2621280 h 4168140"/>
                <a:gd name="connsiteX241" fmla="*/ 3436620 w 11737340"/>
                <a:gd name="connsiteY241" fmla="*/ 2552700 h 4168140"/>
                <a:gd name="connsiteX242" fmla="*/ 3329940 w 11737340"/>
                <a:gd name="connsiteY242" fmla="*/ 2423160 h 4168140"/>
                <a:gd name="connsiteX243" fmla="*/ 3261360 w 11737340"/>
                <a:gd name="connsiteY243" fmla="*/ 2324100 h 4168140"/>
                <a:gd name="connsiteX244" fmla="*/ 3131820 w 11737340"/>
                <a:gd name="connsiteY244" fmla="*/ 2209800 h 4168140"/>
                <a:gd name="connsiteX245" fmla="*/ 3040380 w 11737340"/>
                <a:gd name="connsiteY245" fmla="*/ 2141220 h 4168140"/>
                <a:gd name="connsiteX246" fmla="*/ 2910840 w 11737340"/>
                <a:gd name="connsiteY246" fmla="*/ 2034540 h 4168140"/>
                <a:gd name="connsiteX247" fmla="*/ 2849880 w 11737340"/>
                <a:gd name="connsiteY247" fmla="*/ 1958340 h 4168140"/>
                <a:gd name="connsiteX248" fmla="*/ 2743200 w 11737340"/>
                <a:gd name="connsiteY248" fmla="*/ 1889760 h 4168140"/>
                <a:gd name="connsiteX249" fmla="*/ 2659380 w 11737340"/>
                <a:gd name="connsiteY249" fmla="*/ 1844040 h 4168140"/>
                <a:gd name="connsiteX250" fmla="*/ 2575560 w 11737340"/>
                <a:gd name="connsiteY250" fmla="*/ 1744980 h 4168140"/>
                <a:gd name="connsiteX251" fmla="*/ 2468880 w 11737340"/>
                <a:gd name="connsiteY251" fmla="*/ 1645920 h 4168140"/>
                <a:gd name="connsiteX252" fmla="*/ 2400300 w 11737340"/>
                <a:gd name="connsiteY252" fmla="*/ 1607820 h 4168140"/>
                <a:gd name="connsiteX253" fmla="*/ 2263140 w 11737340"/>
                <a:gd name="connsiteY253" fmla="*/ 1501140 h 4168140"/>
                <a:gd name="connsiteX254" fmla="*/ 2171700 w 11737340"/>
                <a:gd name="connsiteY254" fmla="*/ 1432560 h 4168140"/>
                <a:gd name="connsiteX255" fmla="*/ 2087880 w 11737340"/>
                <a:gd name="connsiteY255" fmla="*/ 1363980 h 4168140"/>
                <a:gd name="connsiteX256" fmla="*/ 1950720 w 11737340"/>
                <a:gd name="connsiteY256" fmla="*/ 1272540 h 4168140"/>
                <a:gd name="connsiteX257" fmla="*/ 1805940 w 11737340"/>
                <a:gd name="connsiteY257" fmla="*/ 1135380 h 4168140"/>
                <a:gd name="connsiteX258" fmla="*/ 1729740 w 11737340"/>
                <a:gd name="connsiteY258" fmla="*/ 1089660 h 4168140"/>
                <a:gd name="connsiteX259" fmla="*/ 1668780 w 11737340"/>
                <a:gd name="connsiteY259" fmla="*/ 1043940 h 4168140"/>
                <a:gd name="connsiteX260" fmla="*/ 1592580 w 11737340"/>
                <a:gd name="connsiteY260" fmla="*/ 990600 h 4168140"/>
                <a:gd name="connsiteX261" fmla="*/ 1470660 w 11737340"/>
                <a:gd name="connsiteY261" fmla="*/ 891540 h 4168140"/>
                <a:gd name="connsiteX262" fmla="*/ 1386840 w 11737340"/>
                <a:gd name="connsiteY262" fmla="*/ 845820 h 4168140"/>
                <a:gd name="connsiteX263" fmla="*/ 1318260 w 11737340"/>
                <a:gd name="connsiteY263" fmla="*/ 784860 h 4168140"/>
                <a:gd name="connsiteX264" fmla="*/ 1264920 w 11737340"/>
                <a:gd name="connsiteY264" fmla="*/ 723900 h 4168140"/>
                <a:gd name="connsiteX265" fmla="*/ 1181100 w 11737340"/>
                <a:gd name="connsiteY265" fmla="*/ 647700 h 4168140"/>
                <a:gd name="connsiteX266" fmla="*/ 1089660 w 11737340"/>
                <a:gd name="connsiteY266" fmla="*/ 624840 h 4168140"/>
                <a:gd name="connsiteX267" fmla="*/ 1021080 w 11737340"/>
                <a:gd name="connsiteY267" fmla="*/ 586740 h 4168140"/>
                <a:gd name="connsiteX268" fmla="*/ 937260 w 11737340"/>
                <a:gd name="connsiteY268" fmla="*/ 548640 h 4168140"/>
                <a:gd name="connsiteX269" fmla="*/ 830580 w 11737340"/>
                <a:gd name="connsiteY269" fmla="*/ 510540 h 4168140"/>
                <a:gd name="connsiteX270" fmla="*/ 754380 w 11737340"/>
                <a:gd name="connsiteY270" fmla="*/ 457200 h 4168140"/>
                <a:gd name="connsiteX271" fmla="*/ 708660 w 11737340"/>
                <a:gd name="connsiteY271" fmla="*/ 419100 h 4168140"/>
                <a:gd name="connsiteX272" fmla="*/ 609600 w 11737340"/>
                <a:gd name="connsiteY272" fmla="*/ 396240 h 4168140"/>
                <a:gd name="connsiteX273" fmla="*/ 548640 w 11737340"/>
                <a:gd name="connsiteY273" fmla="*/ 320040 h 4168140"/>
                <a:gd name="connsiteX274" fmla="*/ 510540 w 11737340"/>
                <a:gd name="connsiteY274" fmla="*/ 251460 h 4168140"/>
                <a:gd name="connsiteX275" fmla="*/ 464820 w 11737340"/>
                <a:gd name="connsiteY275" fmla="*/ 190500 h 4168140"/>
                <a:gd name="connsiteX276" fmla="*/ 411480 w 11737340"/>
                <a:gd name="connsiteY276" fmla="*/ 137160 h 4168140"/>
                <a:gd name="connsiteX277" fmla="*/ 373380 w 11737340"/>
                <a:gd name="connsiteY277" fmla="*/ 45720 h 4168140"/>
                <a:gd name="connsiteX278" fmla="*/ 342900 w 11737340"/>
                <a:gd name="connsiteY278" fmla="*/ 0 h 4168140"/>
                <a:gd name="connsiteX279" fmla="*/ 327660 w 11737340"/>
                <a:gd name="connsiteY279" fmla="*/ 60960 h 4168140"/>
                <a:gd name="connsiteX280" fmla="*/ 289560 w 11737340"/>
                <a:gd name="connsiteY280" fmla="*/ 91440 h 4168140"/>
                <a:gd name="connsiteX281" fmla="*/ 236220 w 11737340"/>
                <a:gd name="connsiteY281" fmla="*/ 114300 h 4168140"/>
                <a:gd name="connsiteX282" fmla="*/ 198120 w 11737340"/>
                <a:gd name="connsiteY282" fmla="*/ 175260 h 4168140"/>
                <a:gd name="connsiteX283" fmla="*/ 175260 w 11737340"/>
                <a:gd name="connsiteY283" fmla="*/ 228600 h 4168140"/>
                <a:gd name="connsiteX284" fmla="*/ 114300 w 11737340"/>
                <a:gd name="connsiteY284" fmla="*/ 236220 h 4168140"/>
                <a:gd name="connsiteX285" fmla="*/ 45720 w 11737340"/>
                <a:gd name="connsiteY285" fmla="*/ 251460 h 4168140"/>
                <a:gd name="connsiteX286" fmla="*/ 0 w 11737340"/>
                <a:gd name="connsiteY286" fmla="*/ 281940 h 4168140"/>
                <a:gd name="connsiteX287" fmla="*/ 68580 w 11737340"/>
                <a:gd name="connsiteY287" fmla="*/ 320040 h 4168140"/>
                <a:gd name="connsiteX0" fmla="*/ 68580 w 11737340"/>
                <a:gd name="connsiteY0" fmla="*/ 320040 h 4168140"/>
                <a:gd name="connsiteX1" fmla="*/ 121920 w 11737340"/>
                <a:gd name="connsiteY1" fmla="*/ 381000 h 4168140"/>
                <a:gd name="connsiteX2" fmla="*/ 198120 w 11737340"/>
                <a:gd name="connsiteY2" fmla="*/ 419100 h 4168140"/>
                <a:gd name="connsiteX3" fmla="*/ 320040 w 11737340"/>
                <a:gd name="connsiteY3" fmla="*/ 510540 h 4168140"/>
                <a:gd name="connsiteX4" fmla="*/ 411480 w 11737340"/>
                <a:gd name="connsiteY4" fmla="*/ 563880 h 4168140"/>
                <a:gd name="connsiteX5" fmla="*/ 472440 w 11737340"/>
                <a:gd name="connsiteY5" fmla="*/ 632460 h 4168140"/>
                <a:gd name="connsiteX6" fmla="*/ 601980 w 11737340"/>
                <a:gd name="connsiteY6" fmla="*/ 708660 h 4168140"/>
                <a:gd name="connsiteX7" fmla="*/ 739140 w 11737340"/>
                <a:gd name="connsiteY7" fmla="*/ 784860 h 4168140"/>
                <a:gd name="connsiteX8" fmla="*/ 861060 w 11737340"/>
                <a:gd name="connsiteY8" fmla="*/ 868680 h 4168140"/>
                <a:gd name="connsiteX9" fmla="*/ 944880 w 11737340"/>
                <a:gd name="connsiteY9" fmla="*/ 952500 h 4168140"/>
                <a:gd name="connsiteX10" fmla="*/ 1021080 w 11737340"/>
                <a:gd name="connsiteY10" fmla="*/ 1005840 h 4168140"/>
                <a:gd name="connsiteX11" fmla="*/ 1097280 w 11737340"/>
                <a:gd name="connsiteY11" fmla="*/ 1043940 h 4168140"/>
                <a:gd name="connsiteX12" fmla="*/ 1181100 w 11737340"/>
                <a:gd name="connsiteY12" fmla="*/ 1104900 h 4168140"/>
                <a:gd name="connsiteX13" fmla="*/ 1249680 w 11737340"/>
                <a:gd name="connsiteY13" fmla="*/ 1150620 h 4168140"/>
                <a:gd name="connsiteX14" fmla="*/ 1341120 w 11737340"/>
                <a:gd name="connsiteY14" fmla="*/ 1196340 h 4168140"/>
                <a:gd name="connsiteX15" fmla="*/ 1417320 w 11737340"/>
                <a:gd name="connsiteY15" fmla="*/ 1257300 h 4168140"/>
                <a:gd name="connsiteX16" fmla="*/ 1493520 w 11737340"/>
                <a:gd name="connsiteY16" fmla="*/ 1333500 h 4168140"/>
                <a:gd name="connsiteX17" fmla="*/ 1569720 w 11737340"/>
                <a:gd name="connsiteY17" fmla="*/ 1356360 h 4168140"/>
                <a:gd name="connsiteX18" fmla="*/ 1684020 w 11737340"/>
                <a:gd name="connsiteY18" fmla="*/ 1424940 h 4168140"/>
                <a:gd name="connsiteX19" fmla="*/ 1729740 w 11737340"/>
                <a:gd name="connsiteY19" fmla="*/ 1485900 h 4168140"/>
                <a:gd name="connsiteX20" fmla="*/ 1844040 w 11737340"/>
                <a:gd name="connsiteY20" fmla="*/ 1569720 h 4168140"/>
                <a:gd name="connsiteX21" fmla="*/ 1935480 w 11737340"/>
                <a:gd name="connsiteY21" fmla="*/ 1615440 h 4168140"/>
                <a:gd name="connsiteX22" fmla="*/ 2049780 w 11737340"/>
                <a:gd name="connsiteY22" fmla="*/ 1691640 h 4168140"/>
                <a:gd name="connsiteX23" fmla="*/ 2133600 w 11737340"/>
                <a:gd name="connsiteY23" fmla="*/ 1729740 h 4168140"/>
                <a:gd name="connsiteX24" fmla="*/ 2202180 w 11737340"/>
                <a:gd name="connsiteY24" fmla="*/ 1805940 h 4168140"/>
                <a:gd name="connsiteX25" fmla="*/ 2255520 w 11737340"/>
                <a:gd name="connsiteY25" fmla="*/ 1821180 h 4168140"/>
                <a:gd name="connsiteX26" fmla="*/ 2316480 w 11737340"/>
                <a:gd name="connsiteY26" fmla="*/ 1866900 h 4168140"/>
                <a:gd name="connsiteX27" fmla="*/ 2423160 w 11737340"/>
                <a:gd name="connsiteY27" fmla="*/ 2004060 h 4168140"/>
                <a:gd name="connsiteX28" fmla="*/ 2476500 w 11737340"/>
                <a:gd name="connsiteY28" fmla="*/ 2087880 h 4168140"/>
                <a:gd name="connsiteX29" fmla="*/ 2567940 w 11737340"/>
                <a:gd name="connsiteY29" fmla="*/ 2148840 h 4168140"/>
                <a:gd name="connsiteX30" fmla="*/ 2682240 w 11737340"/>
                <a:gd name="connsiteY30" fmla="*/ 2186940 h 4168140"/>
                <a:gd name="connsiteX31" fmla="*/ 2743200 w 11737340"/>
                <a:gd name="connsiteY31" fmla="*/ 2209800 h 4168140"/>
                <a:gd name="connsiteX32" fmla="*/ 2811780 w 11737340"/>
                <a:gd name="connsiteY32" fmla="*/ 2247900 h 4168140"/>
                <a:gd name="connsiteX33" fmla="*/ 2887980 w 11737340"/>
                <a:gd name="connsiteY33" fmla="*/ 2301240 h 4168140"/>
                <a:gd name="connsiteX34" fmla="*/ 2979420 w 11737340"/>
                <a:gd name="connsiteY34" fmla="*/ 2385060 h 4168140"/>
                <a:gd name="connsiteX35" fmla="*/ 3055620 w 11737340"/>
                <a:gd name="connsiteY35" fmla="*/ 2461260 h 4168140"/>
                <a:gd name="connsiteX36" fmla="*/ 3139440 w 11737340"/>
                <a:gd name="connsiteY36" fmla="*/ 2537460 h 4168140"/>
                <a:gd name="connsiteX37" fmla="*/ 3261360 w 11737340"/>
                <a:gd name="connsiteY37" fmla="*/ 2628900 h 4168140"/>
                <a:gd name="connsiteX38" fmla="*/ 3345180 w 11737340"/>
                <a:gd name="connsiteY38" fmla="*/ 2720340 h 4168140"/>
                <a:gd name="connsiteX39" fmla="*/ 3444240 w 11737340"/>
                <a:gd name="connsiteY39" fmla="*/ 2796540 h 4168140"/>
                <a:gd name="connsiteX40" fmla="*/ 3558540 w 11737340"/>
                <a:gd name="connsiteY40" fmla="*/ 2872740 h 4168140"/>
                <a:gd name="connsiteX41" fmla="*/ 3619500 w 11737340"/>
                <a:gd name="connsiteY41" fmla="*/ 2979420 h 4168140"/>
                <a:gd name="connsiteX42" fmla="*/ 3619500 w 11737340"/>
                <a:gd name="connsiteY42" fmla="*/ 2979420 h 4168140"/>
                <a:gd name="connsiteX43" fmla="*/ 3649980 w 11737340"/>
                <a:gd name="connsiteY43" fmla="*/ 3048000 h 4168140"/>
                <a:gd name="connsiteX44" fmla="*/ 3703320 w 11737340"/>
                <a:gd name="connsiteY44" fmla="*/ 3086100 h 4168140"/>
                <a:gd name="connsiteX45" fmla="*/ 3764280 w 11737340"/>
                <a:gd name="connsiteY45" fmla="*/ 3063240 h 4168140"/>
                <a:gd name="connsiteX46" fmla="*/ 3848100 w 11737340"/>
                <a:gd name="connsiteY46" fmla="*/ 3025140 h 4168140"/>
                <a:gd name="connsiteX47" fmla="*/ 3916680 w 11737340"/>
                <a:gd name="connsiteY47" fmla="*/ 3032760 h 4168140"/>
                <a:gd name="connsiteX48" fmla="*/ 4030980 w 11737340"/>
                <a:gd name="connsiteY48" fmla="*/ 3063240 h 4168140"/>
                <a:gd name="connsiteX49" fmla="*/ 4137660 w 11737340"/>
                <a:gd name="connsiteY49" fmla="*/ 3101340 h 4168140"/>
                <a:gd name="connsiteX50" fmla="*/ 4259580 w 11737340"/>
                <a:gd name="connsiteY50" fmla="*/ 3147060 h 4168140"/>
                <a:gd name="connsiteX51" fmla="*/ 4381500 w 11737340"/>
                <a:gd name="connsiteY51" fmla="*/ 3192780 h 4168140"/>
                <a:gd name="connsiteX52" fmla="*/ 4526280 w 11737340"/>
                <a:gd name="connsiteY52" fmla="*/ 3276600 h 4168140"/>
                <a:gd name="connsiteX53" fmla="*/ 4587240 w 11737340"/>
                <a:gd name="connsiteY53" fmla="*/ 3299460 h 4168140"/>
                <a:gd name="connsiteX54" fmla="*/ 4610100 w 11737340"/>
                <a:gd name="connsiteY54" fmla="*/ 3352800 h 4168140"/>
                <a:gd name="connsiteX55" fmla="*/ 4648200 w 11737340"/>
                <a:gd name="connsiteY55" fmla="*/ 3436620 h 4168140"/>
                <a:gd name="connsiteX56" fmla="*/ 4671060 w 11737340"/>
                <a:gd name="connsiteY56" fmla="*/ 3520440 h 4168140"/>
                <a:gd name="connsiteX57" fmla="*/ 4678680 w 11737340"/>
                <a:gd name="connsiteY57" fmla="*/ 3589020 h 4168140"/>
                <a:gd name="connsiteX58" fmla="*/ 4686300 w 11737340"/>
                <a:gd name="connsiteY58" fmla="*/ 3649980 h 4168140"/>
                <a:gd name="connsiteX59" fmla="*/ 4724400 w 11737340"/>
                <a:gd name="connsiteY59" fmla="*/ 3680460 h 4168140"/>
                <a:gd name="connsiteX60" fmla="*/ 4785360 w 11737340"/>
                <a:gd name="connsiteY60" fmla="*/ 3672840 h 4168140"/>
                <a:gd name="connsiteX61" fmla="*/ 4869180 w 11737340"/>
                <a:gd name="connsiteY61" fmla="*/ 3703320 h 4168140"/>
                <a:gd name="connsiteX62" fmla="*/ 4914900 w 11737340"/>
                <a:gd name="connsiteY62" fmla="*/ 3756660 h 4168140"/>
                <a:gd name="connsiteX63" fmla="*/ 5105400 w 11737340"/>
                <a:gd name="connsiteY63" fmla="*/ 3832860 h 4168140"/>
                <a:gd name="connsiteX64" fmla="*/ 5173980 w 11737340"/>
                <a:gd name="connsiteY64" fmla="*/ 3886200 h 4168140"/>
                <a:gd name="connsiteX65" fmla="*/ 5242560 w 11737340"/>
                <a:gd name="connsiteY65" fmla="*/ 3924300 h 4168140"/>
                <a:gd name="connsiteX66" fmla="*/ 5364480 w 11737340"/>
                <a:gd name="connsiteY66" fmla="*/ 3962400 h 4168140"/>
                <a:gd name="connsiteX67" fmla="*/ 5516880 w 11737340"/>
                <a:gd name="connsiteY67" fmla="*/ 4046220 h 4168140"/>
                <a:gd name="connsiteX68" fmla="*/ 5585460 w 11737340"/>
                <a:gd name="connsiteY68" fmla="*/ 4099560 h 4168140"/>
                <a:gd name="connsiteX69" fmla="*/ 5661660 w 11737340"/>
                <a:gd name="connsiteY69" fmla="*/ 4122420 h 4168140"/>
                <a:gd name="connsiteX70" fmla="*/ 5745480 w 11737340"/>
                <a:gd name="connsiteY70" fmla="*/ 4130040 h 4168140"/>
                <a:gd name="connsiteX71" fmla="*/ 5836920 w 11737340"/>
                <a:gd name="connsiteY71" fmla="*/ 4130040 h 4168140"/>
                <a:gd name="connsiteX72" fmla="*/ 5951220 w 11737340"/>
                <a:gd name="connsiteY72" fmla="*/ 4145280 h 4168140"/>
                <a:gd name="connsiteX73" fmla="*/ 6035040 w 11737340"/>
                <a:gd name="connsiteY73" fmla="*/ 4168140 h 4168140"/>
                <a:gd name="connsiteX74" fmla="*/ 6149340 w 11737340"/>
                <a:gd name="connsiteY74" fmla="*/ 4137660 h 4168140"/>
                <a:gd name="connsiteX75" fmla="*/ 6286500 w 11737340"/>
                <a:gd name="connsiteY75" fmla="*/ 4114800 h 4168140"/>
                <a:gd name="connsiteX76" fmla="*/ 6393180 w 11737340"/>
                <a:gd name="connsiteY76" fmla="*/ 4053840 h 4168140"/>
                <a:gd name="connsiteX77" fmla="*/ 6484620 w 11737340"/>
                <a:gd name="connsiteY77" fmla="*/ 4038600 h 4168140"/>
                <a:gd name="connsiteX78" fmla="*/ 6583680 w 11737340"/>
                <a:gd name="connsiteY78" fmla="*/ 3970020 h 4168140"/>
                <a:gd name="connsiteX79" fmla="*/ 6697980 w 11737340"/>
                <a:gd name="connsiteY79" fmla="*/ 3886200 h 4168140"/>
                <a:gd name="connsiteX80" fmla="*/ 6728460 w 11737340"/>
                <a:gd name="connsiteY80" fmla="*/ 3817620 h 4168140"/>
                <a:gd name="connsiteX81" fmla="*/ 6842760 w 11737340"/>
                <a:gd name="connsiteY81" fmla="*/ 3733800 h 4168140"/>
                <a:gd name="connsiteX82" fmla="*/ 6972300 w 11737340"/>
                <a:gd name="connsiteY82" fmla="*/ 3642360 h 4168140"/>
                <a:gd name="connsiteX83" fmla="*/ 7078980 w 11737340"/>
                <a:gd name="connsiteY83" fmla="*/ 3528060 h 4168140"/>
                <a:gd name="connsiteX84" fmla="*/ 7139940 w 11737340"/>
                <a:gd name="connsiteY84" fmla="*/ 3444240 h 4168140"/>
                <a:gd name="connsiteX85" fmla="*/ 7269480 w 11737340"/>
                <a:gd name="connsiteY85" fmla="*/ 3284220 h 4168140"/>
                <a:gd name="connsiteX86" fmla="*/ 7330440 w 11737340"/>
                <a:gd name="connsiteY86" fmla="*/ 3185160 h 4168140"/>
                <a:gd name="connsiteX87" fmla="*/ 7376160 w 11737340"/>
                <a:gd name="connsiteY87" fmla="*/ 3116580 h 4168140"/>
                <a:gd name="connsiteX88" fmla="*/ 7444740 w 11737340"/>
                <a:gd name="connsiteY88" fmla="*/ 3093720 h 4168140"/>
                <a:gd name="connsiteX89" fmla="*/ 7513320 w 11737340"/>
                <a:gd name="connsiteY89" fmla="*/ 3101340 h 4168140"/>
                <a:gd name="connsiteX90" fmla="*/ 7576820 w 11737340"/>
                <a:gd name="connsiteY90" fmla="*/ 3093720 h 4168140"/>
                <a:gd name="connsiteX91" fmla="*/ 7729220 w 11737340"/>
                <a:gd name="connsiteY91" fmla="*/ 3136900 h 4168140"/>
                <a:gd name="connsiteX92" fmla="*/ 7833360 w 11737340"/>
                <a:gd name="connsiteY92" fmla="*/ 3180080 h 4168140"/>
                <a:gd name="connsiteX93" fmla="*/ 7967980 w 11737340"/>
                <a:gd name="connsiteY93" fmla="*/ 3208020 h 4168140"/>
                <a:gd name="connsiteX94" fmla="*/ 8161020 w 11737340"/>
                <a:gd name="connsiteY94" fmla="*/ 3296920 h 4168140"/>
                <a:gd name="connsiteX95" fmla="*/ 8293100 w 11737340"/>
                <a:gd name="connsiteY95" fmla="*/ 3370580 h 4168140"/>
                <a:gd name="connsiteX96" fmla="*/ 8371840 w 11737340"/>
                <a:gd name="connsiteY96" fmla="*/ 3395980 h 4168140"/>
                <a:gd name="connsiteX97" fmla="*/ 8458200 w 11737340"/>
                <a:gd name="connsiteY97" fmla="*/ 3398520 h 4168140"/>
                <a:gd name="connsiteX98" fmla="*/ 8595360 w 11737340"/>
                <a:gd name="connsiteY98" fmla="*/ 3512820 h 4168140"/>
                <a:gd name="connsiteX99" fmla="*/ 8641080 w 11737340"/>
                <a:gd name="connsiteY99" fmla="*/ 3566160 h 4168140"/>
                <a:gd name="connsiteX100" fmla="*/ 8702040 w 11737340"/>
                <a:gd name="connsiteY100" fmla="*/ 3604260 h 4168140"/>
                <a:gd name="connsiteX101" fmla="*/ 8763000 w 11737340"/>
                <a:gd name="connsiteY101" fmla="*/ 3634740 h 4168140"/>
                <a:gd name="connsiteX102" fmla="*/ 8846820 w 11737340"/>
                <a:gd name="connsiteY102" fmla="*/ 3632200 h 4168140"/>
                <a:gd name="connsiteX103" fmla="*/ 8968740 w 11737340"/>
                <a:gd name="connsiteY103" fmla="*/ 3634740 h 4168140"/>
                <a:gd name="connsiteX104" fmla="*/ 9060180 w 11737340"/>
                <a:gd name="connsiteY104" fmla="*/ 3642360 h 4168140"/>
                <a:gd name="connsiteX105" fmla="*/ 9151620 w 11737340"/>
                <a:gd name="connsiteY105" fmla="*/ 3657600 h 4168140"/>
                <a:gd name="connsiteX106" fmla="*/ 9230360 w 11737340"/>
                <a:gd name="connsiteY106" fmla="*/ 3657600 h 4168140"/>
                <a:gd name="connsiteX107" fmla="*/ 9331960 w 11737340"/>
                <a:gd name="connsiteY107" fmla="*/ 3629660 h 4168140"/>
                <a:gd name="connsiteX108" fmla="*/ 9433560 w 11737340"/>
                <a:gd name="connsiteY108" fmla="*/ 3589020 h 4168140"/>
                <a:gd name="connsiteX109" fmla="*/ 9535160 w 11737340"/>
                <a:gd name="connsiteY109" fmla="*/ 3540760 h 4168140"/>
                <a:gd name="connsiteX110" fmla="*/ 9646920 w 11737340"/>
                <a:gd name="connsiteY110" fmla="*/ 3489960 h 4168140"/>
                <a:gd name="connsiteX111" fmla="*/ 9784080 w 11737340"/>
                <a:gd name="connsiteY111" fmla="*/ 3444240 h 4168140"/>
                <a:gd name="connsiteX112" fmla="*/ 9860280 w 11737340"/>
                <a:gd name="connsiteY112" fmla="*/ 3383280 h 4168140"/>
                <a:gd name="connsiteX113" fmla="*/ 9921240 w 11737340"/>
                <a:gd name="connsiteY113" fmla="*/ 3314700 h 4168140"/>
                <a:gd name="connsiteX114" fmla="*/ 9997440 w 11737340"/>
                <a:gd name="connsiteY114" fmla="*/ 3208020 h 4168140"/>
                <a:gd name="connsiteX115" fmla="*/ 10043160 w 11737340"/>
                <a:gd name="connsiteY115" fmla="*/ 3101340 h 4168140"/>
                <a:gd name="connsiteX116" fmla="*/ 10104120 w 11737340"/>
                <a:gd name="connsiteY116" fmla="*/ 3017520 h 4168140"/>
                <a:gd name="connsiteX117" fmla="*/ 10157460 w 11737340"/>
                <a:gd name="connsiteY117" fmla="*/ 2933700 h 4168140"/>
                <a:gd name="connsiteX118" fmla="*/ 10218420 w 11737340"/>
                <a:gd name="connsiteY118" fmla="*/ 2849880 h 4168140"/>
                <a:gd name="connsiteX119" fmla="*/ 10294620 w 11737340"/>
                <a:gd name="connsiteY119" fmla="*/ 2735580 h 4168140"/>
                <a:gd name="connsiteX120" fmla="*/ 10347960 w 11737340"/>
                <a:gd name="connsiteY120" fmla="*/ 2621280 h 4168140"/>
                <a:gd name="connsiteX121" fmla="*/ 10431780 w 11737340"/>
                <a:gd name="connsiteY121" fmla="*/ 2499360 h 4168140"/>
                <a:gd name="connsiteX122" fmla="*/ 10500360 w 11737340"/>
                <a:gd name="connsiteY122" fmla="*/ 2354580 h 4168140"/>
                <a:gd name="connsiteX123" fmla="*/ 10553700 w 11737340"/>
                <a:gd name="connsiteY123" fmla="*/ 2263140 h 4168140"/>
                <a:gd name="connsiteX124" fmla="*/ 10584180 w 11737340"/>
                <a:gd name="connsiteY124" fmla="*/ 2194560 h 4168140"/>
                <a:gd name="connsiteX125" fmla="*/ 10624820 w 11737340"/>
                <a:gd name="connsiteY125" fmla="*/ 2125980 h 4168140"/>
                <a:gd name="connsiteX126" fmla="*/ 10675620 w 11737340"/>
                <a:gd name="connsiteY126" fmla="*/ 2049780 h 4168140"/>
                <a:gd name="connsiteX127" fmla="*/ 10690860 w 11737340"/>
                <a:gd name="connsiteY127" fmla="*/ 1988820 h 4168140"/>
                <a:gd name="connsiteX128" fmla="*/ 10713720 w 11737340"/>
                <a:gd name="connsiteY128" fmla="*/ 1927860 h 4168140"/>
                <a:gd name="connsiteX129" fmla="*/ 10767060 w 11737340"/>
                <a:gd name="connsiteY129" fmla="*/ 1859280 h 4168140"/>
                <a:gd name="connsiteX130" fmla="*/ 10873740 w 11737340"/>
                <a:gd name="connsiteY130" fmla="*/ 1828800 h 4168140"/>
                <a:gd name="connsiteX131" fmla="*/ 11079480 w 11737340"/>
                <a:gd name="connsiteY131" fmla="*/ 1767840 h 4168140"/>
                <a:gd name="connsiteX132" fmla="*/ 11247120 w 11737340"/>
                <a:gd name="connsiteY132" fmla="*/ 1684020 h 4168140"/>
                <a:gd name="connsiteX133" fmla="*/ 11407140 w 11737340"/>
                <a:gd name="connsiteY133" fmla="*/ 1628140 h 4168140"/>
                <a:gd name="connsiteX134" fmla="*/ 11490960 w 11737340"/>
                <a:gd name="connsiteY134" fmla="*/ 1577340 h 4168140"/>
                <a:gd name="connsiteX135" fmla="*/ 11635740 w 11737340"/>
                <a:gd name="connsiteY135" fmla="*/ 1508760 h 4168140"/>
                <a:gd name="connsiteX136" fmla="*/ 11737340 w 11737340"/>
                <a:gd name="connsiteY136" fmla="*/ 1442720 h 4168140"/>
                <a:gd name="connsiteX137" fmla="*/ 11620500 w 11737340"/>
                <a:gd name="connsiteY137" fmla="*/ 1417320 h 4168140"/>
                <a:gd name="connsiteX138" fmla="*/ 11567160 w 11737340"/>
                <a:gd name="connsiteY138" fmla="*/ 1379220 h 4168140"/>
                <a:gd name="connsiteX139" fmla="*/ 11498580 w 11737340"/>
                <a:gd name="connsiteY139" fmla="*/ 1318260 h 4168140"/>
                <a:gd name="connsiteX140" fmla="*/ 11468100 w 11737340"/>
                <a:gd name="connsiteY140" fmla="*/ 1280160 h 4168140"/>
                <a:gd name="connsiteX141" fmla="*/ 11442700 w 11737340"/>
                <a:gd name="connsiteY141" fmla="*/ 1231900 h 4168140"/>
                <a:gd name="connsiteX142" fmla="*/ 11384280 w 11737340"/>
                <a:gd name="connsiteY142" fmla="*/ 1310640 h 4168140"/>
                <a:gd name="connsiteX143" fmla="*/ 11353800 w 11737340"/>
                <a:gd name="connsiteY143" fmla="*/ 1356360 h 4168140"/>
                <a:gd name="connsiteX144" fmla="*/ 11224260 w 11737340"/>
                <a:gd name="connsiteY144" fmla="*/ 1417320 h 4168140"/>
                <a:gd name="connsiteX145" fmla="*/ 11109960 w 11737340"/>
                <a:gd name="connsiteY145" fmla="*/ 1463040 h 4168140"/>
                <a:gd name="connsiteX146" fmla="*/ 10911840 w 11737340"/>
                <a:gd name="connsiteY146" fmla="*/ 1524000 h 4168140"/>
                <a:gd name="connsiteX147" fmla="*/ 10774680 w 11737340"/>
                <a:gd name="connsiteY147" fmla="*/ 1546860 h 4168140"/>
                <a:gd name="connsiteX148" fmla="*/ 10675620 w 11737340"/>
                <a:gd name="connsiteY148" fmla="*/ 1615440 h 4168140"/>
                <a:gd name="connsiteX149" fmla="*/ 10568940 w 11737340"/>
                <a:gd name="connsiteY149" fmla="*/ 1676400 h 4168140"/>
                <a:gd name="connsiteX150" fmla="*/ 10485120 w 11737340"/>
                <a:gd name="connsiteY150" fmla="*/ 1760220 h 4168140"/>
                <a:gd name="connsiteX151" fmla="*/ 10454640 w 11737340"/>
                <a:gd name="connsiteY151" fmla="*/ 1836420 h 4168140"/>
                <a:gd name="connsiteX152" fmla="*/ 10416540 w 11737340"/>
                <a:gd name="connsiteY152" fmla="*/ 1927860 h 4168140"/>
                <a:gd name="connsiteX153" fmla="*/ 10401300 w 11737340"/>
                <a:gd name="connsiteY153" fmla="*/ 2004060 h 4168140"/>
                <a:gd name="connsiteX154" fmla="*/ 10363200 w 11737340"/>
                <a:gd name="connsiteY154" fmla="*/ 2095500 h 4168140"/>
                <a:gd name="connsiteX155" fmla="*/ 10317480 w 11737340"/>
                <a:gd name="connsiteY155" fmla="*/ 2225040 h 4168140"/>
                <a:gd name="connsiteX156" fmla="*/ 10287000 w 11737340"/>
                <a:gd name="connsiteY156" fmla="*/ 2346960 h 4168140"/>
                <a:gd name="connsiteX157" fmla="*/ 10218420 w 11737340"/>
                <a:gd name="connsiteY157" fmla="*/ 2499360 h 4168140"/>
                <a:gd name="connsiteX158" fmla="*/ 10134600 w 11737340"/>
                <a:gd name="connsiteY158" fmla="*/ 2621280 h 4168140"/>
                <a:gd name="connsiteX159" fmla="*/ 10043160 w 11737340"/>
                <a:gd name="connsiteY159" fmla="*/ 2735580 h 4168140"/>
                <a:gd name="connsiteX160" fmla="*/ 9974580 w 11737340"/>
                <a:gd name="connsiteY160" fmla="*/ 2857500 h 4168140"/>
                <a:gd name="connsiteX161" fmla="*/ 9906000 w 11737340"/>
                <a:gd name="connsiteY161" fmla="*/ 2941320 h 4168140"/>
                <a:gd name="connsiteX162" fmla="*/ 9860280 w 11737340"/>
                <a:gd name="connsiteY162" fmla="*/ 3032760 h 4168140"/>
                <a:gd name="connsiteX163" fmla="*/ 9806940 w 11737340"/>
                <a:gd name="connsiteY163" fmla="*/ 3116580 h 4168140"/>
                <a:gd name="connsiteX164" fmla="*/ 9715500 w 11737340"/>
                <a:gd name="connsiteY164" fmla="*/ 3208020 h 4168140"/>
                <a:gd name="connsiteX165" fmla="*/ 9616440 w 11737340"/>
                <a:gd name="connsiteY165" fmla="*/ 3261360 h 4168140"/>
                <a:gd name="connsiteX166" fmla="*/ 9532620 w 11737340"/>
                <a:gd name="connsiteY166" fmla="*/ 3329940 h 4168140"/>
                <a:gd name="connsiteX167" fmla="*/ 9471660 w 11737340"/>
                <a:gd name="connsiteY167" fmla="*/ 3375660 h 4168140"/>
                <a:gd name="connsiteX168" fmla="*/ 9410700 w 11737340"/>
                <a:gd name="connsiteY168" fmla="*/ 3429000 h 4168140"/>
                <a:gd name="connsiteX169" fmla="*/ 9288780 w 11737340"/>
                <a:gd name="connsiteY169" fmla="*/ 3436620 h 4168140"/>
                <a:gd name="connsiteX170" fmla="*/ 9166860 w 11737340"/>
                <a:gd name="connsiteY170" fmla="*/ 3444240 h 4168140"/>
                <a:gd name="connsiteX171" fmla="*/ 9029700 w 11737340"/>
                <a:gd name="connsiteY171" fmla="*/ 3413760 h 4168140"/>
                <a:gd name="connsiteX172" fmla="*/ 8823960 w 11737340"/>
                <a:gd name="connsiteY172" fmla="*/ 3360420 h 4168140"/>
                <a:gd name="connsiteX173" fmla="*/ 8679180 w 11737340"/>
                <a:gd name="connsiteY173" fmla="*/ 3329940 h 4168140"/>
                <a:gd name="connsiteX174" fmla="*/ 8572500 w 11737340"/>
                <a:gd name="connsiteY174" fmla="*/ 3276600 h 4168140"/>
                <a:gd name="connsiteX175" fmla="*/ 8465820 w 11737340"/>
                <a:gd name="connsiteY175" fmla="*/ 3215640 h 4168140"/>
                <a:gd name="connsiteX176" fmla="*/ 8321040 w 11737340"/>
                <a:gd name="connsiteY176" fmla="*/ 3177540 h 4168140"/>
                <a:gd name="connsiteX177" fmla="*/ 8199120 w 11737340"/>
                <a:gd name="connsiteY177" fmla="*/ 3131820 h 4168140"/>
                <a:gd name="connsiteX178" fmla="*/ 8069580 w 11737340"/>
                <a:gd name="connsiteY178" fmla="*/ 3078480 h 4168140"/>
                <a:gd name="connsiteX179" fmla="*/ 7917180 w 11737340"/>
                <a:gd name="connsiteY179" fmla="*/ 2994660 h 4168140"/>
                <a:gd name="connsiteX180" fmla="*/ 7787640 w 11737340"/>
                <a:gd name="connsiteY180" fmla="*/ 2971800 h 4168140"/>
                <a:gd name="connsiteX181" fmla="*/ 7719060 w 11737340"/>
                <a:gd name="connsiteY181" fmla="*/ 2933700 h 4168140"/>
                <a:gd name="connsiteX182" fmla="*/ 7612380 w 11737340"/>
                <a:gd name="connsiteY182" fmla="*/ 2903220 h 4168140"/>
                <a:gd name="connsiteX183" fmla="*/ 7566660 w 11737340"/>
                <a:gd name="connsiteY183" fmla="*/ 2887980 h 4168140"/>
                <a:gd name="connsiteX184" fmla="*/ 7551420 w 11737340"/>
                <a:gd name="connsiteY184" fmla="*/ 2849880 h 4168140"/>
                <a:gd name="connsiteX185" fmla="*/ 7533640 w 11737340"/>
                <a:gd name="connsiteY185" fmla="*/ 2788920 h 4168140"/>
                <a:gd name="connsiteX186" fmla="*/ 7475220 w 11737340"/>
                <a:gd name="connsiteY186" fmla="*/ 2857500 h 4168140"/>
                <a:gd name="connsiteX187" fmla="*/ 7414260 w 11737340"/>
                <a:gd name="connsiteY187" fmla="*/ 2887980 h 4168140"/>
                <a:gd name="connsiteX188" fmla="*/ 7345680 w 11737340"/>
                <a:gd name="connsiteY188" fmla="*/ 2971800 h 4168140"/>
                <a:gd name="connsiteX189" fmla="*/ 7315200 w 11737340"/>
                <a:gd name="connsiteY189" fmla="*/ 2994660 h 4168140"/>
                <a:gd name="connsiteX190" fmla="*/ 7261860 w 11737340"/>
                <a:gd name="connsiteY190" fmla="*/ 3009900 h 4168140"/>
                <a:gd name="connsiteX191" fmla="*/ 7193280 w 11737340"/>
                <a:gd name="connsiteY191" fmla="*/ 3025140 h 4168140"/>
                <a:gd name="connsiteX192" fmla="*/ 7155180 w 11737340"/>
                <a:gd name="connsiteY192" fmla="*/ 3078480 h 4168140"/>
                <a:gd name="connsiteX193" fmla="*/ 7109460 w 11737340"/>
                <a:gd name="connsiteY193" fmla="*/ 3154680 h 4168140"/>
                <a:gd name="connsiteX194" fmla="*/ 7048500 w 11737340"/>
                <a:gd name="connsiteY194" fmla="*/ 3246120 h 4168140"/>
                <a:gd name="connsiteX195" fmla="*/ 6995160 w 11737340"/>
                <a:gd name="connsiteY195" fmla="*/ 3307080 h 4168140"/>
                <a:gd name="connsiteX196" fmla="*/ 6972300 w 11737340"/>
                <a:gd name="connsiteY196" fmla="*/ 3352800 h 4168140"/>
                <a:gd name="connsiteX197" fmla="*/ 6949440 w 11737340"/>
                <a:gd name="connsiteY197" fmla="*/ 3413760 h 4168140"/>
                <a:gd name="connsiteX198" fmla="*/ 6949440 w 11737340"/>
                <a:gd name="connsiteY198" fmla="*/ 3413760 h 4168140"/>
                <a:gd name="connsiteX199" fmla="*/ 6911340 w 11737340"/>
                <a:gd name="connsiteY199" fmla="*/ 3474720 h 4168140"/>
                <a:gd name="connsiteX200" fmla="*/ 6888480 w 11737340"/>
                <a:gd name="connsiteY200" fmla="*/ 3505200 h 4168140"/>
                <a:gd name="connsiteX201" fmla="*/ 6819900 w 11737340"/>
                <a:gd name="connsiteY201" fmla="*/ 3566160 h 4168140"/>
                <a:gd name="connsiteX202" fmla="*/ 6743700 w 11737340"/>
                <a:gd name="connsiteY202" fmla="*/ 3581400 h 4168140"/>
                <a:gd name="connsiteX203" fmla="*/ 6675120 w 11737340"/>
                <a:gd name="connsiteY203" fmla="*/ 3657600 h 4168140"/>
                <a:gd name="connsiteX204" fmla="*/ 6629400 w 11737340"/>
                <a:gd name="connsiteY204" fmla="*/ 3718560 h 4168140"/>
                <a:gd name="connsiteX205" fmla="*/ 6576060 w 11737340"/>
                <a:gd name="connsiteY205" fmla="*/ 3779520 h 4168140"/>
                <a:gd name="connsiteX206" fmla="*/ 6484620 w 11737340"/>
                <a:gd name="connsiteY206" fmla="*/ 3817620 h 4168140"/>
                <a:gd name="connsiteX207" fmla="*/ 6400800 w 11737340"/>
                <a:gd name="connsiteY207" fmla="*/ 3832860 h 4168140"/>
                <a:gd name="connsiteX208" fmla="*/ 6263640 w 11737340"/>
                <a:gd name="connsiteY208" fmla="*/ 3870960 h 4168140"/>
                <a:gd name="connsiteX209" fmla="*/ 6126480 w 11737340"/>
                <a:gd name="connsiteY209" fmla="*/ 3901440 h 4168140"/>
                <a:gd name="connsiteX210" fmla="*/ 6027420 w 11737340"/>
                <a:gd name="connsiteY210" fmla="*/ 3916680 h 4168140"/>
                <a:gd name="connsiteX211" fmla="*/ 5890260 w 11737340"/>
                <a:gd name="connsiteY211" fmla="*/ 3878580 h 4168140"/>
                <a:gd name="connsiteX212" fmla="*/ 5821680 w 11737340"/>
                <a:gd name="connsiteY212" fmla="*/ 3863340 h 4168140"/>
                <a:gd name="connsiteX213" fmla="*/ 5737860 w 11737340"/>
                <a:gd name="connsiteY213" fmla="*/ 3825240 h 4168140"/>
                <a:gd name="connsiteX214" fmla="*/ 5638800 w 11737340"/>
                <a:gd name="connsiteY214" fmla="*/ 3794760 h 4168140"/>
                <a:gd name="connsiteX215" fmla="*/ 5524500 w 11737340"/>
                <a:gd name="connsiteY215" fmla="*/ 3756660 h 4168140"/>
                <a:gd name="connsiteX216" fmla="*/ 5448300 w 11737340"/>
                <a:gd name="connsiteY216" fmla="*/ 3718560 h 4168140"/>
                <a:gd name="connsiteX217" fmla="*/ 5349240 w 11737340"/>
                <a:gd name="connsiteY217" fmla="*/ 3657600 h 4168140"/>
                <a:gd name="connsiteX218" fmla="*/ 5295900 w 11737340"/>
                <a:gd name="connsiteY218" fmla="*/ 3619500 h 4168140"/>
                <a:gd name="connsiteX219" fmla="*/ 5234940 w 11737340"/>
                <a:gd name="connsiteY219" fmla="*/ 3596640 h 4168140"/>
                <a:gd name="connsiteX220" fmla="*/ 5135880 w 11737340"/>
                <a:gd name="connsiteY220" fmla="*/ 3550920 h 4168140"/>
                <a:gd name="connsiteX221" fmla="*/ 5059680 w 11737340"/>
                <a:gd name="connsiteY221" fmla="*/ 3505200 h 4168140"/>
                <a:gd name="connsiteX222" fmla="*/ 5029200 w 11737340"/>
                <a:gd name="connsiteY222" fmla="*/ 3482340 h 4168140"/>
                <a:gd name="connsiteX223" fmla="*/ 4960620 w 11737340"/>
                <a:gd name="connsiteY223" fmla="*/ 3413760 h 4168140"/>
                <a:gd name="connsiteX224" fmla="*/ 4876800 w 11737340"/>
                <a:gd name="connsiteY224" fmla="*/ 3299460 h 4168140"/>
                <a:gd name="connsiteX225" fmla="*/ 4808220 w 11737340"/>
                <a:gd name="connsiteY225" fmla="*/ 3200400 h 4168140"/>
                <a:gd name="connsiteX226" fmla="*/ 4777740 w 11737340"/>
                <a:gd name="connsiteY226" fmla="*/ 3147060 h 4168140"/>
                <a:gd name="connsiteX227" fmla="*/ 4724400 w 11737340"/>
                <a:gd name="connsiteY227" fmla="*/ 3108960 h 4168140"/>
                <a:gd name="connsiteX228" fmla="*/ 4648200 w 11737340"/>
                <a:gd name="connsiteY228" fmla="*/ 3063240 h 4168140"/>
                <a:gd name="connsiteX229" fmla="*/ 4533900 w 11737340"/>
                <a:gd name="connsiteY229" fmla="*/ 2979420 h 4168140"/>
                <a:gd name="connsiteX230" fmla="*/ 4427220 w 11737340"/>
                <a:gd name="connsiteY230" fmla="*/ 2941320 h 4168140"/>
                <a:gd name="connsiteX231" fmla="*/ 4366260 w 11737340"/>
                <a:gd name="connsiteY231" fmla="*/ 2903220 h 4168140"/>
                <a:gd name="connsiteX232" fmla="*/ 4244340 w 11737340"/>
                <a:gd name="connsiteY232" fmla="*/ 2842260 h 4168140"/>
                <a:gd name="connsiteX233" fmla="*/ 4145280 w 11737340"/>
                <a:gd name="connsiteY233" fmla="*/ 2811780 h 4168140"/>
                <a:gd name="connsiteX234" fmla="*/ 4038600 w 11737340"/>
                <a:gd name="connsiteY234" fmla="*/ 2804160 h 4168140"/>
                <a:gd name="connsiteX235" fmla="*/ 3954780 w 11737340"/>
                <a:gd name="connsiteY235" fmla="*/ 2819400 h 4168140"/>
                <a:gd name="connsiteX236" fmla="*/ 3863340 w 11737340"/>
                <a:gd name="connsiteY236" fmla="*/ 2804160 h 4168140"/>
                <a:gd name="connsiteX237" fmla="*/ 3741420 w 11737340"/>
                <a:gd name="connsiteY237" fmla="*/ 2781300 h 4168140"/>
                <a:gd name="connsiteX238" fmla="*/ 3649980 w 11737340"/>
                <a:gd name="connsiteY238" fmla="*/ 2743200 h 4168140"/>
                <a:gd name="connsiteX239" fmla="*/ 3573780 w 11737340"/>
                <a:gd name="connsiteY239" fmla="*/ 2674620 h 4168140"/>
                <a:gd name="connsiteX240" fmla="*/ 3482340 w 11737340"/>
                <a:gd name="connsiteY240" fmla="*/ 2621280 h 4168140"/>
                <a:gd name="connsiteX241" fmla="*/ 3436620 w 11737340"/>
                <a:gd name="connsiteY241" fmla="*/ 2552700 h 4168140"/>
                <a:gd name="connsiteX242" fmla="*/ 3329940 w 11737340"/>
                <a:gd name="connsiteY242" fmla="*/ 2423160 h 4168140"/>
                <a:gd name="connsiteX243" fmla="*/ 3261360 w 11737340"/>
                <a:gd name="connsiteY243" fmla="*/ 2324100 h 4168140"/>
                <a:gd name="connsiteX244" fmla="*/ 3131820 w 11737340"/>
                <a:gd name="connsiteY244" fmla="*/ 2209800 h 4168140"/>
                <a:gd name="connsiteX245" fmla="*/ 3040380 w 11737340"/>
                <a:gd name="connsiteY245" fmla="*/ 2141220 h 4168140"/>
                <a:gd name="connsiteX246" fmla="*/ 2910840 w 11737340"/>
                <a:gd name="connsiteY246" fmla="*/ 2034540 h 4168140"/>
                <a:gd name="connsiteX247" fmla="*/ 2849880 w 11737340"/>
                <a:gd name="connsiteY247" fmla="*/ 1958340 h 4168140"/>
                <a:gd name="connsiteX248" fmla="*/ 2743200 w 11737340"/>
                <a:gd name="connsiteY248" fmla="*/ 1889760 h 4168140"/>
                <a:gd name="connsiteX249" fmla="*/ 2659380 w 11737340"/>
                <a:gd name="connsiteY249" fmla="*/ 1844040 h 4168140"/>
                <a:gd name="connsiteX250" fmla="*/ 2575560 w 11737340"/>
                <a:gd name="connsiteY250" fmla="*/ 1744980 h 4168140"/>
                <a:gd name="connsiteX251" fmla="*/ 2468880 w 11737340"/>
                <a:gd name="connsiteY251" fmla="*/ 1645920 h 4168140"/>
                <a:gd name="connsiteX252" fmla="*/ 2400300 w 11737340"/>
                <a:gd name="connsiteY252" fmla="*/ 1607820 h 4168140"/>
                <a:gd name="connsiteX253" fmla="*/ 2263140 w 11737340"/>
                <a:gd name="connsiteY253" fmla="*/ 1501140 h 4168140"/>
                <a:gd name="connsiteX254" fmla="*/ 2171700 w 11737340"/>
                <a:gd name="connsiteY254" fmla="*/ 1432560 h 4168140"/>
                <a:gd name="connsiteX255" fmla="*/ 2087880 w 11737340"/>
                <a:gd name="connsiteY255" fmla="*/ 1363980 h 4168140"/>
                <a:gd name="connsiteX256" fmla="*/ 1950720 w 11737340"/>
                <a:gd name="connsiteY256" fmla="*/ 1272540 h 4168140"/>
                <a:gd name="connsiteX257" fmla="*/ 1805940 w 11737340"/>
                <a:gd name="connsiteY257" fmla="*/ 1135380 h 4168140"/>
                <a:gd name="connsiteX258" fmla="*/ 1729740 w 11737340"/>
                <a:gd name="connsiteY258" fmla="*/ 1089660 h 4168140"/>
                <a:gd name="connsiteX259" fmla="*/ 1668780 w 11737340"/>
                <a:gd name="connsiteY259" fmla="*/ 1043940 h 4168140"/>
                <a:gd name="connsiteX260" fmla="*/ 1592580 w 11737340"/>
                <a:gd name="connsiteY260" fmla="*/ 990600 h 4168140"/>
                <a:gd name="connsiteX261" fmla="*/ 1470660 w 11737340"/>
                <a:gd name="connsiteY261" fmla="*/ 891540 h 4168140"/>
                <a:gd name="connsiteX262" fmla="*/ 1386840 w 11737340"/>
                <a:gd name="connsiteY262" fmla="*/ 845820 h 4168140"/>
                <a:gd name="connsiteX263" fmla="*/ 1318260 w 11737340"/>
                <a:gd name="connsiteY263" fmla="*/ 784860 h 4168140"/>
                <a:gd name="connsiteX264" fmla="*/ 1264920 w 11737340"/>
                <a:gd name="connsiteY264" fmla="*/ 723900 h 4168140"/>
                <a:gd name="connsiteX265" fmla="*/ 1181100 w 11737340"/>
                <a:gd name="connsiteY265" fmla="*/ 647700 h 4168140"/>
                <a:gd name="connsiteX266" fmla="*/ 1089660 w 11737340"/>
                <a:gd name="connsiteY266" fmla="*/ 624840 h 4168140"/>
                <a:gd name="connsiteX267" fmla="*/ 1021080 w 11737340"/>
                <a:gd name="connsiteY267" fmla="*/ 586740 h 4168140"/>
                <a:gd name="connsiteX268" fmla="*/ 937260 w 11737340"/>
                <a:gd name="connsiteY268" fmla="*/ 548640 h 4168140"/>
                <a:gd name="connsiteX269" fmla="*/ 830580 w 11737340"/>
                <a:gd name="connsiteY269" fmla="*/ 510540 h 4168140"/>
                <a:gd name="connsiteX270" fmla="*/ 754380 w 11737340"/>
                <a:gd name="connsiteY270" fmla="*/ 457200 h 4168140"/>
                <a:gd name="connsiteX271" fmla="*/ 708660 w 11737340"/>
                <a:gd name="connsiteY271" fmla="*/ 419100 h 4168140"/>
                <a:gd name="connsiteX272" fmla="*/ 609600 w 11737340"/>
                <a:gd name="connsiteY272" fmla="*/ 396240 h 4168140"/>
                <a:gd name="connsiteX273" fmla="*/ 548640 w 11737340"/>
                <a:gd name="connsiteY273" fmla="*/ 320040 h 4168140"/>
                <a:gd name="connsiteX274" fmla="*/ 510540 w 11737340"/>
                <a:gd name="connsiteY274" fmla="*/ 251460 h 4168140"/>
                <a:gd name="connsiteX275" fmla="*/ 464820 w 11737340"/>
                <a:gd name="connsiteY275" fmla="*/ 190500 h 4168140"/>
                <a:gd name="connsiteX276" fmla="*/ 411480 w 11737340"/>
                <a:gd name="connsiteY276" fmla="*/ 137160 h 4168140"/>
                <a:gd name="connsiteX277" fmla="*/ 373380 w 11737340"/>
                <a:gd name="connsiteY277" fmla="*/ 45720 h 4168140"/>
                <a:gd name="connsiteX278" fmla="*/ 342900 w 11737340"/>
                <a:gd name="connsiteY278" fmla="*/ 0 h 4168140"/>
                <a:gd name="connsiteX279" fmla="*/ 327660 w 11737340"/>
                <a:gd name="connsiteY279" fmla="*/ 60960 h 4168140"/>
                <a:gd name="connsiteX280" fmla="*/ 289560 w 11737340"/>
                <a:gd name="connsiteY280" fmla="*/ 91440 h 4168140"/>
                <a:gd name="connsiteX281" fmla="*/ 236220 w 11737340"/>
                <a:gd name="connsiteY281" fmla="*/ 114300 h 4168140"/>
                <a:gd name="connsiteX282" fmla="*/ 198120 w 11737340"/>
                <a:gd name="connsiteY282" fmla="*/ 175260 h 4168140"/>
                <a:gd name="connsiteX283" fmla="*/ 175260 w 11737340"/>
                <a:gd name="connsiteY283" fmla="*/ 228600 h 4168140"/>
                <a:gd name="connsiteX284" fmla="*/ 114300 w 11737340"/>
                <a:gd name="connsiteY284" fmla="*/ 236220 h 4168140"/>
                <a:gd name="connsiteX285" fmla="*/ 45720 w 11737340"/>
                <a:gd name="connsiteY285" fmla="*/ 251460 h 4168140"/>
                <a:gd name="connsiteX286" fmla="*/ 0 w 11737340"/>
                <a:gd name="connsiteY286" fmla="*/ 281940 h 4168140"/>
                <a:gd name="connsiteX287" fmla="*/ 68580 w 11737340"/>
                <a:gd name="connsiteY287" fmla="*/ 320040 h 4168140"/>
                <a:gd name="connsiteX0" fmla="*/ 68580 w 11737340"/>
                <a:gd name="connsiteY0" fmla="*/ 320040 h 4168140"/>
                <a:gd name="connsiteX1" fmla="*/ 121920 w 11737340"/>
                <a:gd name="connsiteY1" fmla="*/ 381000 h 4168140"/>
                <a:gd name="connsiteX2" fmla="*/ 198120 w 11737340"/>
                <a:gd name="connsiteY2" fmla="*/ 419100 h 4168140"/>
                <a:gd name="connsiteX3" fmla="*/ 320040 w 11737340"/>
                <a:gd name="connsiteY3" fmla="*/ 510540 h 4168140"/>
                <a:gd name="connsiteX4" fmla="*/ 411480 w 11737340"/>
                <a:gd name="connsiteY4" fmla="*/ 563880 h 4168140"/>
                <a:gd name="connsiteX5" fmla="*/ 472440 w 11737340"/>
                <a:gd name="connsiteY5" fmla="*/ 632460 h 4168140"/>
                <a:gd name="connsiteX6" fmla="*/ 601980 w 11737340"/>
                <a:gd name="connsiteY6" fmla="*/ 708660 h 4168140"/>
                <a:gd name="connsiteX7" fmla="*/ 739140 w 11737340"/>
                <a:gd name="connsiteY7" fmla="*/ 784860 h 4168140"/>
                <a:gd name="connsiteX8" fmla="*/ 861060 w 11737340"/>
                <a:gd name="connsiteY8" fmla="*/ 868680 h 4168140"/>
                <a:gd name="connsiteX9" fmla="*/ 944880 w 11737340"/>
                <a:gd name="connsiteY9" fmla="*/ 952500 h 4168140"/>
                <a:gd name="connsiteX10" fmla="*/ 1021080 w 11737340"/>
                <a:gd name="connsiteY10" fmla="*/ 1005840 h 4168140"/>
                <a:gd name="connsiteX11" fmla="*/ 1097280 w 11737340"/>
                <a:gd name="connsiteY11" fmla="*/ 1043940 h 4168140"/>
                <a:gd name="connsiteX12" fmla="*/ 1181100 w 11737340"/>
                <a:gd name="connsiteY12" fmla="*/ 1104900 h 4168140"/>
                <a:gd name="connsiteX13" fmla="*/ 1249680 w 11737340"/>
                <a:gd name="connsiteY13" fmla="*/ 1150620 h 4168140"/>
                <a:gd name="connsiteX14" fmla="*/ 1341120 w 11737340"/>
                <a:gd name="connsiteY14" fmla="*/ 1196340 h 4168140"/>
                <a:gd name="connsiteX15" fmla="*/ 1417320 w 11737340"/>
                <a:gd name="connsiteY15" fmla="*/ 1257300 h 4168140"/>
                <a:gd name="connsiteX16" fmla="*/ 1493520 w 11737340"/>
                <a:gd name="connsiteY16" fmla="*/ 1333500 h 4168140"/>
                <a:gd name="connsiteX17" fmla="*/ 1569720 w 11737340"/>
                <a:gd name="connsiteY17" fmla="*/ 1356360 h 4168140"/>
                <a:gd name="connsiteX18" fmla="*/ 1684020 w 11737340"/>
                <a:gd name="connsiteY18" fmla="*/ 1424940 h 4168140"/>
                <a:gd name="connsiteX19" fmla="*/ 1729740 w 11737340"/>
                <a:gd name="connsiteY19" fmla="*/ 1485900 h 4168140"/>
                <a:gd name="connsiteX20" fmla="*/ 1844040 w 11737340"/>
                <a:gd name="connsiteY20" fmla="*/ 1569720 h 4168140"/>
                <a:gd name="connsiteX21" fmla="*/ 1935480 w 11737340"/>
                <a:gd name="connsiteY21" fmla="*/ 1615440 h 4168140"/>
                <a:gd name="connsiteX22" fmla="*/ 2049780 w 11737340"/>
                <a:gd name="connsiteY22" fmla="*/ 1691640 h 4168140"/>
                <a:gd name="connsiteX23" fmla="*/ 2133600 w 11737340"/>
                <a:gd name="connsiteY23" fmla="*/ 1729740 h 4168140"/>
                <a:gd name="connsiteX24" fmla="*/ 2202180 w 11737340"/>
                <a:gd name="connsiteY24" fmla="*/ 1805940 h 4168140"/>
                <a:gd name="connsiteX25" fmla="*/ 2255520 w 11737340"/>
                <a:gd name="connsiteY25" fmla="*/ 1821180 h 4168140"/>
                <a:gd name="connsiteX26" fmla="*/ 2316480 w 11737340"/>
                <a:gd name="connsiteY26" fmla="*/ 1866900 h 4168140"/>
                <a:gd name="connsiteX27" fmla="*/ 2423160 w 11737340"/>
                <a:gd name="connsiteY27" fmla="*/ 2004060 h 4168140"/>
                <a:gd name="connsiteX28" fmla="*/ 2476500 w 11737340"/>
                <a:gd name="connsiteY28" fmla="*/ 2087880 h 4168140"/>
                <a:gd name="connsiteX29" fmla="*/ 2567940 w 11737340"/>
                <a:gd name="connsiteY29" fmla="*/ 2148840 h 4168140"/>
                <a:gd name="connsiteX30" fmla="*/ 2682240 w 11737340"/>
                <a:gd name="connsiteY30" fmla="*/ 2186940 h 4168140"/>
                <a:gd name="connsiteX31" fmla="*/ 2743200 w 11737340"/>
                <a:gd name="connsiteY31" fmla="*/ 2209800 h 4168140"/>
                <a:gd name="connsiteX32" fmla="*/ 2811780 w 11737340"/>
                <a:gd name="connsiteY32" fmla="*/ 2247900 h 4168140"/>
                <a:gd name="connsiteX33" fmla="*/ 2887980 w 11737340"/>
                <a:gd name="connsiteY33" fmla="*/ 2301240 h 4168140"/>
                <a:gd name="connsiteX34" fmla="*/ 2979420 w 11737340"/>
                <a:gd name="connsiteY34" fmla="*/ 2385060 h 4168140"/>
                <a:gd name="connsiteX35" fmla="*/ 3055620 w 11737340"/>
                <a:gd name="connsiteY35" fmla="*/ 2461260 h 4168140"/>
                <a:gd name="connsiteX36" fmla="*/ 3139440 w 11737340"/>
                <a:gd name="connsiteY36" fmla="*/ 2537460 h 4168140"/>
                <a:gd name="connsiteX37" fmla="*/ 3261360 w 11737340"/>
                <a:gd name="connsiteY37" fmla="*/ 2628900 h 4168140"/>
                <a:gd name="connsiteX38" fmla="*/ 3345180 w 11737340"/>
                <a:gd name="connsiteY38" fmla="*/ 2720340 h 4168140"/>
                <a:gd name="connsiteX39" fmla="*/ 3444240 w 11737340"/>
                <a:gd name="connsiteY39" fmla="*/ 2796540 h 4168140"/>
                <a:gd name="connsiteX40" fmla="*/ 3558540 w 11737340"/>
                <a:gd name="connsiteY40" fmla="*/ 2872740 h 4168140"/>
                <a:gd name="connsiteX41" fmla="*/ 3619500 w 11737340"/>
                <a:gd name="connsiteY41" fmla="*/ 2979420 h 4168140"/>
                <a:gd name="connsiteX42" fmla="*/ 3619500 w 11737340"/>
                <a:gd name="connsiteY42" fmla="*/ 2979420 h 4168140"/>
                <a:gd name="connsiteX43" fmla="*/ 3649980 w 11737340"/>
                <a:gd name="connsiteY43" fmla="*/ 3048000 h 4168140"/>
                <a:gd name="connsiteX44" fmla="*/ 3703320 w 11737340"/>
                <a:gd name="connsiteY44" fmla="*/ 3086100 h 4168140"/>
                <a:gd name="connsiteX45" fmla="*/ 3764280 w 11737340"/>
                <a:gd name="connsiteY45" fmla="*/ 3063240 h 4168140"/>
                <a:gd name="connsiteX46" fmla="*/ 3848100 w 11737340"/>
                <a:gd name="connsiteY46" fmla="*/ 3025140 h 4168140"/>
                <a:gd name="connsiteX47" fmla="*/ 3916680 w 11737340"/>
                <a:gd name="connsiteY47" fmla="*/ 3032760 h 4168140"/>
                <a:gd name="connsiteX48" fmla="*/ 4030980 w 11737340"/>
                <a:gd name="connsiteY48" fmla="*/ 3063240 h 4168140"/>
                <a:gd name="connsiteX49" fmla="*/ 4137660 w 11737340"/>
                <a:gd name="connsiteY49" fmla="*/ 3101340 h 4168140"/>
                <a:gd name="connsiteX50" fmla="*/ 4259580 w 11737340"/>
                <a:gd name="connsiteY50" fmla="*/ 3147060 h 4168140"/>
                <a:gd name="connsiteX51" fmla="*/ 4381500 w 11737340"/>
                <a:gd name="connsiteY51" fmla="*/ 3192780 h 4168140"/>
                <a:gd name="connsiteX52" fmla="*/ 4526280 w 11737340"/>
                <a:gd name="connsiteY52" fmla="*/ 3276600 h 4168140"/>
                <a:gd name="connsiteX53" fmla="*/ 4587240 w 11737340"/>
                <a:gd name="connsiteY53" fmla="*/ 3299460 h 4168140"/>
                <a:gd name="connsiteX54" fmla="*/ 4610100 w 11737340"/>
                <a:gd name="connsiteY54" fmla="*/ 3352800 h 4168140"/>
                <a:gd name="connsiteX55" fmla="*/ 4648200 w 11737340"/>
                <a:gd name="connsiteY55" fmla="*/ 3436620 h 4168140"/>
                <a:gd name="connsiteX56" fmla="*/ 4671060 w 11737340"/>
                <a:gd name="connsiteY56" fmla="*/ 3520440 h 4168140"/>
                <a:gd name="connsiteX57" fmla="*/ 4678680 w 11737340"/>
                <a:gd name="connsiteY57" fmla="*/ 3589020 h 4168140"/>
                <a:gd name="connsiteX58" fmla="*/ 4686300 w 11737340"/>
                <a:gd name="connsiteY58" fmla="*/ 3649980 h 4168140"/>
                <a:gd name="connsiteX59" fmla="*/ 4724400 w 11737340"/>
                <a:gd name="connsiteY59" fmla="*/ 3680460 h 4168140"/>
                <a:gd name="connsiteX60" fmla="*/ 4785360 w 11737340"/>
                <a:gd name="connsiteY60" fmla="*/ 3672840 h 4168140"/>
                <a:gd name="connsiteX61" fmla="*/ 4869180 w 11737340"/>
                <a:gd name="connsiteY61" fmla="*/ 3703320 h 4168140"/>
                <a:gd name="connsiteX62" fmla="*/ 4914900 w 11737340"/>
                <a:gd name="connsiteY62" fmla="*/ 3756660 h 4168140"/>
                <a:gd name="connsiteX63" fmla="*/ 5105400 w 11737340"/>
                <a:gd name="connsiteY63" fmla="*/ 3832860 h 4168140"/>
                <a:gd name="connsiteX64" fmla="*/ 5173980 w 11737340"/>
                <a:gd name="connsiteY64" fmla="*/ 3886200 h 4168140"/>
                <a:gd name="connsiteX65" fmla="*/ 5242560 w 11737340"/>
                <a:gd name="connsiteY65" fmla="*/ 3924300 h 4168140"/>
                <a:gd name="connsiteX66" fmla="*/ 5364480 w 11737340"/>
                <a:gd name="connsiteY66" fmla="*/ 3962400 h 4168140"/>
                <a:gd name="connsiteX67" fmla="*/ 5516880 w 11737340"/>
                <a:gd name="connsiteY67" fmla="*/ 4046220 h 4168140"/>
                <a:gd name="connsiteX68" fmla="*/ 5585460 w 11737340"/>
                <a:gd name="connsiteY68" fmla="*/ 4099560 h 4168140"/>
                <a:gd name="connsiteX69" fmla="*/ 5661660 w 11737340"/>
                <a:gd name="connsiteY69" fmla="*/ 4122420 h 4168140"/>
                <a:gd name="connsiteX70" fmla="*/ 5745480 w 11737340"/>
                <a:gd name="connsiteY70" fmla="*/ 4130040 h 4168140"/>
                <a:gd name="connsiteX71" fmla="*/ 5836920 w 11737340"/>
                <a:gd name="connsiteY71" fmla="*/ 4130040 h 4168140"/>
                <a:gd name="connsiteX72" fmla="*/ 5951220 w 11737340"/>
                <a:gd name="connsiteY72" fmla="*/ 4145280 h 4168140"/>
                <a:gd name="connsiteX73" fmla="*/ 6035040 w 11737340"/>
                <a:gd name="connsiteY73" fmla="*/ 4168140 h 4168140"/>
                <a:gd name="connsiteX74" fmla="*/ 6149340 w 11737340"/>
                <a:gd name="connsiteY74" fmla="*/ 4137660 h 4168140"/>
                <a:gd name="connsiteX75" fmla="*/ 6286500 w 11737340"/>
                <a:gd name="connsiteY75" fmla="*/ 4114800 h 4168140"/>
                <a:gd name="connsiteX76" fmla="*/ 6393180 w 11737340"/>
                <a:gd name="connsiteY76" fmla="*/ 4053840 h 4168140"/>
                <a:gd name="connsiteX77" fmla="*/ 6484620 w 11737340"/>
                <a:gd name="connsiteY77" fmla="*/ 4038600 h 4168140"/>
                <a:gd name="connsiteX78" fmla="*/ 6583680 w 11737340"/>
                <a:gd name="connsiteY78" fmla="*/ 3970020 h 4168140"/>
                <a:gd name="connsiteX79" fmla="*/ 6697980 w 11737340"/>
                <a:gd name="connsiteY79" fmla="*/ 3886200 h 4168140"/>
                <a:gd name="connsiteX80" fmla="*/ 6728460 w 11737340"/>
                <a:gd name="connsiteY80" fmla="*/ 3817620 h 4168140"/>
                <a:gd name="connsiteX81" fmla="*/ 6842760 w 11737340"/>
                <a:gd name="connsiteY81" fmla="*/ 3733800 h 4168140"/>
                <a:gd name="connsiteX82" fmla="*/ 6972300 w 11737340"/>
                <a:gd name="connsiteY82" fmla="*/ 3642360 h 4168140"/>
                <a:gd name="connsiteX83" fmla="*/ 7078980 w 11737340"/>
                <a:gd name="connsiteY83" fmla="*/ 3528060 h 4168140"/>
                <a:gd name="connsiteX84" fmla="*/ 7139940 w 11737340"/>
                <a:gd name="connsiteY84" fmla="*/ 3444240 h 4168140"/>
                <a:gd name="connsiteX85" fmla="*/ 7269480 w 11737340"/>
                <a:gd name="connsiteY85" fmla="*/ 3284220 h 4168140"/>
                <a:gd name="connsiteX86" fmla="*/ 7330440 w 11737340"/>
                <a:gd name="connsiteY86" fmla="*/ 3185160 h 4168140"/>
                <a:gd name="connsiteX87" fmla="*/ 7376160 w 11737340"/>
                <a:gd name="connsiteY87" fmla="*/ 3116580 h 4168140"/>
                <a:gd name="connsiteX88" fmla="*/ 7444740 w 11737340"/>
                <a:gd name="connsiteY88" fmla="*/ 3093720 h 4168140"/>
                <a:gd name="connsiteX89" fmla="*/ 7513320 w 11737340"/>
                <a:gd name="connsiteY89" fmla="*/ 3101340 h 4168140"/>
                <a:gd name="connsiteX90" fmla="*/ 7576820 w 11737340"/>
                <a:gd name="connsiteY90" fmla="*/ 3093720 h 4168140"/>
                <a:gd name="connsiteX91" fmla="*/ 7729220 w 11737340"/>
                <a:gd name="connsiteY91" fmla="*/ 3136900 h 4168140"/>
                <a:gd name="connsiteX92" fmla="*/ 7833360 w 11737340"/>
                <a:gd name="connsiteY92" fmla="*/ 3180080 h 4168140"/>
                <a:gd name="connsiteX93" fmla="*/ 7967980 w 11737340"/>
                <a:gd name="connsiteY93" fmla="*/ 3208020 h 4168140"/>
                <a:gd name="connsiteX94" fmla="*/ 8161020 w 11737340"/>
                <a:gd name="connsiteY94" fmla="*/ 3296920 h 4168140"/>
                <a:gd name="connsiteX95" fmla="*/ 8293100 w 11737340"/>
                <a:gd name="connsiteY95" fmla="*/ 3370580 h 4168140"/>
                <a:gd name="connsiteX96" fmla="*/ 8371840 w 11737340"/>
                <a:gd name="connsiteY96" fmla="*/ 3395980 h 4168140"/>
                <a:gd name="connsiteX97" fmla="*/ 8468360 w 11737340"/>
                <a:gd name="connsiteY97" fmla="*/ 3434080 h 4168140"/>
                <a:gd name="connsiteX98" fmla="*/ 8595360 w 11737340"/>
                <a:gd name="connsiteY98" fmla="*/ 3512820 h 4168140"/>
                <a:gd name="connsiteX99" fmla="*/ 8641080 w 11737340"/>
                <a:gd name="connsiteY99" fmla="*/ 3566160 h 4168140"/>
                <a:gd name="connsiteX100" fmla="*/ 8702040 w 11737340"/>
                <a:gd name="connsiteY100" fmla="*/ 3604260 h 4168140"/>
                <a:gd name="connsiteX101" fmla="*/ 8763000 w 11737340"/>
                <a:gd name="connsiteY101" fmla="*/ 3634740 h 4168140"/>
                <a:gd name="connsiteX102" fmla="*/ 8846820 w 11737340"/>
                <a:gd name="connsiteY102" fmla="*/ 3632200 h 4168140"/>
                <a:gd name="connsiteX103" fmla="*/ 8968740 w 11737340"/>
                <a:gd name="connsiteY103" fmla="*/ 3634740 h 4168140"/>
                <a:gd name="connsiteX104" fmla="*/ 9060180 w 11737340"/>
                <a:gd name="connsiteY104" fmla="*/ 3642360 h 4168140"/>
                <a:gd name="connsiteX105" fmla="*/ 9151620 w 11737340"/>
                <a:gd name="connsiteY105" fmla="*/ 3657600 h 4168140"/>
                <a:gd name="connsiteX106" fmla="*/ 9230360 w 11737340"/>
                <a:gd name="connsiteY106" fmla="*/ 3657600 h 4168140"/>
                <a:gd name="connsiteX107" fmla="*/ 9331960 w 11737340"/>
                <a:gd name="connsiteY107" fmla="*/ 3629660 h 4168140"/>
                <a:gd name="connsiteX108" fmla="*/ 9433560 w 11737340"/>
                <a:gd name="connsiteY108" fmla="*/ 3589020 h 4168140"/>
                <a:gd name="connsiteX109" fmla="*/ 9535160 w 11737340"/>
                <a:gd name="connsiteY109" fmla="*/ 3540760 h 4168140"/>
                <a:gd name="connsiteX110" fmla="*/ 9646920 w 11737340"/>
                <a:gd name="connsiteY110" fmla="*/ 3489960 h 4168140"/>
                <a:gd name="connsiteX111" fmla="*/ 9784080 w 11737340"/>
                <a:gd name="connsiteY111" fmla="*/ 3444240 h 4168140"/>
                <a:gd name="connsiteX112" fmla="*/ 9860280 w 11737340"/>
                <a:gd name="connsiteY112" fmla="*/ 3383280 h 4168140"/>
                <a:gd name="connsiteX113" fmla="*/ 9921240 w 11737340"/>
                <a:gd name="connsiteY113" fmla="*/ 3314700 h 4168140"/>
                <a:gd name="connsiteX114" fmla="*/ 9997440 w 11737340"/>
                <a:gd name="connsiteY114" fmla="*/ 3208020 h 4168140"/>
                <a:gd name="connsiteX115" fmla="*/ 10043160 w 11737340"/>
                <a:gd name="connsiteY115" fmla="*/ 3101340 h 4168140"/>
                <a:gd name="connsiteX116" fmla="*/ 10104120 w 11737340"/>
                <a:gd name="connsiteY116" fmla="*/ 3017520 h 4168140"/>
                <a:gd name="connsiteX117" fmla="*/ 10157460 w 11737340"/>
                <a:gd name="connsiteY117" fmla="*/ 2933700 h 4168140"/>
                <a:gd name="connsiteX118" fmla="*/ 10218420 w 11737340"/>
                <a:gd name="connsiteY118" fmla="*/ 2849880 h 4168140"/>
                <a:gd name="connsiteX119" fmla="*/ 10294620 w 11737340"/>
                <a:gd name="connsiteY119" fmla="*/ 2735580 h 4168140"/>
                <a:gd name="connsiteX120" fmla="*/ 10347960 w 11737340"/>
                <a:gd name="connsiteY120" fmla="*/ 2621280 h 4168140"/>
                <a:gd name="connsiteX121" fmla="*/ 10431780 w 11737340"/>
                <a:gd name="connsiteY121" fmla="*/ 2499360 h 4168140"/>
                <a:gd name="connsiteX122" fmla="*/ 10500360 w 11737340"/>
                <a:gd name="connsiteY122" fmla="*/ 2354580 h 4168140"/>
                <a:gd name="connsiteX123" fmla="*/ 10553700 w 11737340"/>
                <a:gd name="connsiteY123" fmla="*/ 2263140 h 4168140"/>
                <a:gd name="connsiteX124" fmla="*/ 10584180 w 11737340"/>
                <a:gd name="connsiteY124" fmla="*/ 2194560 h 4168140"/>
                <a:gd name="connsiteX125" fmla="*/ 10624820 w 11737340"/>
                <a:gd name="connsiteY125" fmla="*/ 2125980 h 4168140"/>
                <a:gd name="connsiteX126" fmla="*/ 10675620 w 11737340"/>
                <a:gd name="connsiteY126" fmla="*/ 2049780 h 4168140"/>
                <a:gd name="connsiteX127" fmla="*/ 10690860 w 11737340"/>
                <a:gd name="connsiteY127" fmla="*/ 1988820 h 4168140"/>
                <a:gd name="connsiteX128" fmla="*/ 10713720 w 11737340"/>
                <a:gd name="connsiteY128" fmla="*/ 1927860 h 4168140"/>
                <a:gd name="connsiteX129" fmla="*/ 10767060 w 11737340"/>
                <a:gd name="connsiteY129" fmla="*/ 1859280 h 4168140"/>
                <a:gd name="connsiteX130" fmla="*/ 10873740 w 11737340"/>
                <a:gd name="connsiteY130" fmla="*/ 1828800 h 4168140"/>
                <a:gd name="connsiteX131" fmla="*/ 11079480 w 11737340"/>
                <a:gd name="connsiteY131" fmla="*/ 1767840 h 4168140"/>
                <a:gd name="connsiteX132" fmla="*/ 11247120 w 11737340"/>
                <a:gd name="connsiteY132" fmla="*/ 1684020 h 4168140"/>
                <a:gd name="connsiteX133" fmla="*/ 11407140 w 11737340"/>
                <a:gd name="connsiteY133" fmla="*/ 1628140 h 4168140"/>
                <a:gd name="connsiteX134" fmla="*/ 11490960 w 11737340"/>
                <a:gd name="connsiteY134" fmla="*/ 1577340 h 4168140"/>
                <a:gd name="connsiteX135" fmla="*/ 11635740 w 11737340"/>
                <a:gd name="connsiteY135" fmla="*/ 1508760 h 4168140"/>
                <a:gd name="connsiteX136" fmla="*/ 11737340 w 11737340"/>
                <a:gd name="connsiteY136" fmla="*/ 1442720 h 4168140"/>
                <a:gd name="connsiteX137" fmla="*/ 11620500 w 11737340"/>
                <a:gd name="connsiteY137" fmla="*/ 1417320 h 4168140"/>
                <a:gd name="connsiteX138" fmla="*/ 11567160 w 11737340"/>
                <a:gd name="connsiteY138" fmla="*/ 1379220 h 4168140"/>
                <a:gd name="connsiteX139" fmla="*/ 11498580 w 11737340"/>
                <a:gd name="connsiteY139" fmla="*/ 1318260 h 4168140"/>
                <a:gd name="connsiteX140" fmla="*/ 11468100 w 11737340"/>
                <a:gd name="connsiteY140" fmla="*/ 1280160 h 4168140"/>
                <a:gd name="connsiteX141" fmla="*/ 11442700 w 11737340"/>
                <a:gd name="connsiteY141" fmla="*/ 1231900 h 4168140"/>
                <a:gd name="connsiteX142" fmla="*/ 11384280 w 11737340"/>
                <a:gd name="connsiteY142" fmla="*/ 1310640 h 4168140"/>
                <a:gd name="connsiteX143" fmla="*/ 11353800 w 11737340"/>
                <a:gd name="connsiteY143" fmla="*/ 1356360 h 4168140"/>
                <a:gd name="connsiteX144" fmla="*/ 11224260 w 11737340"/>
                <a:gd name="connsiteY144" fmla="*/ 1417320 h 4168140"/>
                <a:gd name="connsiteX145" fmla="*/ 11109960 w 11737340"/>
                <a:gd name="connsiteY145" fmla="*/ 1463040 h 4168140"/>
                <a:gd name="connsiteX146" fmla="*/ 10911840 w 11737340"/>
                <a:gd name="connsiteY146" fmla="*/ 1524000 h 4168140"/>
                <a:gd name="connsiteX147" fmla="*/ 10774680 w 11737340"/>
                <a:gd name="connsiteY147" fmla="*/ 1546860 h 4168140"/>
                <a:gd name="connsiteX148" fmla="*/ 10675620 w 11737340"/>
                <a:gd name="connsiteY148" fmla="*/ 1615440 h 4168140"/>
                <a:gd name="connsiteX149" fmla="*/ 10568940 w 11737340"/>
                <a:gd name="connsiteY149" fmla="*/ 1676400 h 4168140"/>
                <a:gd name="connsiteX150" fmla="*/ 10485120 w 11737340"/>
                <a:gd name="connsiteY150" fmla="*/ 1760220 h 4168140"/>
                <a:gd name="connsiteX151" fmla="*/ 10454640 w 11737340"/>
                <a:gd name="connsiteY151" fmla="*/ 1836420 h 4168140"/>
                <a:gd name="connsiteX152" fmla="*/ 10416540 w 11737340"/>
                <a:gd name="connsiteY152" fmla="*/ 1927860 h 4168140"/>
                <a:gd name="connsiteX153" fmla="*/ 10401300 w 11737340"/>
                <a:gd name="connsiteY153" fmla="*/ 2004060 h 4168140"/>
                <a:gd name="connsiteX154" fmla="*/ 10363200 w 11737340"/>
                <a:gd name="connsiteY154" fmla="*/ 2095500 h 4168140"/>
                <a:gd name="connsiteX155" fmla="*/ 10317480 w 11737340"/>
                <a:gd name="connsiteY155" fmla="*/ 2225040 h 4168140"/>
                <a:gd name="connsiteX156" fmla="*/ 10287000 w 11737340"/>
                <a:gd name="connsiteY156" fmla="*/ 2346960 h 4168140"/>
                <a:gd name="connsiteX157" fmla="*/ 10218420 w 11737340"/>
                <a:gd name="connsiteY157" fmla="*/ 2499360 h 4168140"/>
                <a:gd name="connsiteX158" fmla="*/ 10134600 w 11737340"/>
                <a:gd name="connsiteY158" fmla="*/ 2621280 h 4168140"/>
                <a:gd name="connsiteX159" fmla="*/ 10043160 w 11737340"/>
                <a:gd name="connsiteY159" fmla="*/ 2735580 h 4168140"/>
                <a:gd name="connsiteX160" fmla="*/ 9974580 w 11737340"/>
                <a:gd name="connsiteY160" fmla="*/ 2857500 h 4168140"/>
                <a:gd name="connsiteX161" fmla="*/ 9906000 w 11737340"/>
                <a:gd name="connsiteY161" fmla="*/ 2941320 h 4168140"/>
                <a:gd name="connsiteX162" fmla="*/ 9860280 w 11737340"/>
                <a:gd name="connsiteY162" fmla="*/ 3032760 h 4168140"/>
                <a:gd name="connsiteX163" fmla="*/ 9806940 w 11737340"/>
                <a:gd name="connsiteY163" fmla="*/ 3116580 h 4168140"/>
                <a:gd name="connsiteX164" fmla="*/ 9715500 w 11737340"/>
                <a:gd name="connsiteY164" fmla="*/ 3208020 h 4168140"/>
                <a:gd name="connsiteX165" fmla="*/ 9616440 w 11737340"/>
                <a:gd name="connsiteY165" fmla="*/ 3261360 h 4168140"/>
                <a:gd name="connsiteX166" fmla="*/ 9532620 w 11737340"/>
                <a:gd name="connsiteY166" fmla="*/ 3329940 h 4168140"/>
                <a:gd name="connsiteX167" fmla="*/ 9471660 w 11737340"/>
                <a:gd name="connsiteY167" fmla="*/ 3375660 h 4168140"/>
                <a:gd name="connsiteX168" fmla="*/ 9410700 w 11737340"/>
                <a:gd name="connsiteY168" fmla="*/ 3429000 h 4168140"/>
                <a:gd name="connsiteX169" fmla="*/ 9288780 w 11737340"/>
                <a:gd name="connsiteY169" fmla="*/ 3436620 h 4168140"/>
                <a:gd name="connsiteX170" fmla="*/ 9166860 w 11737340"/>
                <a:gd name="connsiteY170" fmla="*/ 3444240 h 4168140"/>
                <a:gd name="connsiteX171" fmla="*/ 9029700 w 11737340"/>
                <a:gd name="connsiteY171" fmla="*/ 3413760 h 4168140"/>
                <a:gd name="connsiteX172" fmla="*/ 8823960 w 11737340"/>
                <a:gd name="connsiteY172" fmla="*/ 3360420 h 4168140"/>
                <a:gd name="connsiteX173" fmla="*/ 8679180 w 11737340"/>
                <a:gd name="connsiteY173" fmla="*/ 3329940 h 4168140"/>
                <a:gd name="connsiteX174" fmla="*/ 8572500 w 11737340"/>
                <a:gd name="connsiteY174" fmla="*/ 3276600 h 4168140"/>
                <a:gd name="connsiteX175" fmla="*/ 8465820 w 11737340"/>
                <a:gd name="connsiteY175" fmla="*/ 3215640 h 4168140"/>
                <a:gd name="connsiteX176" fmla="*/ 8321040 w 11737340"/>
                <a:gd name="connsiteY176" fmla="*/ 3177540 h 4168140"/>
                <a:gd name="connsiteX177" fmla="*/ 8199120 w 11737340"/>
                <a:gd name="connsiteY177" fmla="*/ 3131820 h 4168140"/>
                <a:gd name="connsiteX178" fmla="*/ 8069580 w 11737340"/>
                <a:gd name="connsiteY178" fmla="*/ 3078480 h 4168140"/>
                <a:gd name="connsiteX179" fmla="*/ 7917180 w 11737340"/>
                <a:gd name="connsiteY179" fmla="*/ 2994660 h 4168140"/>
                <a:gd name="connsiteX180" fmla="*/ 7787640 w 11737340"/>
                <a:gd name="connsiteY180" fmla="*/ 2971800 h 4168140"/>
                <a:gd name="connsiteX181" fmla="*/ 7719060 w 11737340"/>
                <a:gd name="connsiteY181" fmla="*/ 2933700 h 4168140"/>
                <a:gd name="connsiteX182" fmla="*/ 7612380 w 11737340"/>
                <a:gd name="connsiteY182" fmla="*/ 2903220 h 4168140"/>
                <a:gd name="connsiteX183" fmla="*/ 7566660 w 11737340"/>
                <a:gd name="connsiteY183" fmla="*/ 2887980 h 4168140"/>
                <a:gd name="connsiteX184" fmla="*/ 7551420 w 11737340"/>
                <a:gd name="connsiteY184" fmla="*/ 2849880 h 4168140"/>
                <a:gd name="connsiteX185" fmla="*/ 7533640 w 11737340"/>
                <a:gd name="connsiteY185" fmla="*/ 2788920 h 4168140"/>
                <a:gd name="connsiteX186" fmla="*/ 7475220 w 11737340"/>
                <a:gd name="connsiteY186" fmla="*/ 2857500 h 4168140"/>
                <a:gd name="connsiteX187" fmla="*/ 7414260 w 11737340"/>
                <a:gd name="connsiteY187" fmla="*/ 2887980 h 4168140"/>
                <a:gd name="connsiteX188" fmla="*/ 7345680 w 11737340"/>
                <a:gd name="connsiteY188" fmla="*/ 2971800 h 4168140"/>
                <a:gd name="connsiteX189" fmla="*/ 7315200 w 11737340"/>
                <a:gd name="connsiteY189" fmla="*/ 2994660 h 4168140"/>
                <a:gd name="connsiteX190" fmla="*/ 7261860 w 11737340"/>
                <a:gd name="connsiteY190" fmla="*/ 3009900 h 4168140"/>
                <a:gd name="connsiteX191" fmla="*/ 7193280 w 11737340"/>
                <a:gd name="connsiteY191" fmla="*/ 3025140 h 4168140"/>
                <a:gd name="connsiteX192" fmla="*/ 7155180 w 11737340"/>
                <a:gd name="connsiteY192" fmla="*/ 3078480 h 4168140"/>
                <a:gd name="connsiteX193" fmla="*/ 7109460 w 11737340"/>
                <a:gd name="connsiteY193" fmla="*/ 3154680 h 4168140"/>
                <a:gd name="connsiteX194" fmla="*/ 7048500 w 11737340"/>
                <a:gd name="connsiteY194" fmla="*/ 3246120 h 4168140"/>
                <a:gd name="connsiteX195" fmla="*/ 6995160 w 11737340"/>
                <a:gd name="connsiteY195" fmla="*/ 3307080 h 4168140"/>
                <a:gd name="connsiteX196" fmla="*/ 6972300 w 11737340"/>
                <a:gd name="connsiteY196" fmla="*/ 3352800 h 4168140"/>
                <a:gd name="connsiteX197" fmla="*/ 6949440 w 11737340"/>
                <a:gd name="connsiteY197" fmla="*/ 3413760 h 4168140"/>
                <a:gd name="connsiteX198" fmla="*/ 6949440 w 11737340"/>
                <a:gd name="connsiteY198" fmla="*/ 3413760 h 4168140"/>
                <a:gd name="connsiteX199" fmla="*/ 6911340 w 11737340"/>
                <a:gd name="connsiteY199" fmla="*/ 3474720 h 4168140"/>
                <a:gd name="connsiteX200" fmla="*/ 6888480 w 11737340"/>
                <a:gd name="connsiteY200" fmla="*/ 3505200 h 4168140"/>
                <a:gd name="connsiteX201" fmla="*/ 6819900 w 11737340"/>
                <a:gd name="connsiteY201" fmla="*/ 3566160 h 4168140"/>
                <a:gd name="connsiteX202" fmla="*/ 6743700 w 11737340"/>
                <a:gd name="connsiteY202" fmla="*/ 3581400 h 4168140"/>
                <a:gd name="connsiteX203" fmla="*/ 6675120 w 11737340"/>
                <a:gd name="connsiteY203" fmla="*/ 3657600 h 4168140"/>
                <a:gd name="connsiteX204" fmla="*/ 6629400 w 11737340"/>
                <a:gd name="connsiteY204" fmla="*/ 3718560 h 4168140"/>
                <a:gd name="connsiteX205" fmla="*/ 6576060 w 11737340"/>
                <a:gd name="connsiteY205" fmla="*/ 3779520 h 4168140"/>
                <a:gd name="connsiteX206" fmla="*/ 6484620 w 11737340"/>
                <a:gd name="connsiteY206" fmla="*/ 3817620 h 4168140"/>
                <a:gd name="connsiteX207" fmla="*/ 6400800 w 11737340"/>
                <a:gd name="connsiteY207" fmla="*/ 3832860 h 4168140"/>
                <a:gd name="connsiteX208" fmla="*/ 6263640 w 11737340"/>
                <a:gd name="connsiteY208" fmla="*/ 3870960 h 4168140"/>
                <a:gd name="connsiteX209" fmla="*/ 6126480 w 11737340"/>
                <a:gd name="connsiteY209" fmla="*/ 3901440 h 4168140"/>
                <a:gd name="connsiteX210" fmla="*/ 6027420 w 11737340"/>
                <a:gd name="connsiteY210" fmla="*/ 3916680 h 4168140"/>
                <a:gd name="connsiteX211" fmla="*/ 5890260 w 11737340"/>
                <a:gd name="connsiteY211" fmla="*/ 3878580 h 4168140"/>
                <a:gd name="connsiteX212" fmla="*/ 5821680 w 11737340"/>
                <a:gd name="connsiteY212" fmla="*/ 3863340 h 4168140"/>
                <a:gd name="connsiteX213" fmla="*/ 5737860 w 11737340"/>
                <a:gd name="connsiteY213" fmla="*/ 3825240 h 4168140"/>
                <a:gd name="connsiteX214" fmla="*/ 5638800 w 11737340"/>
                <a:gd name="connsiteY214" fmla="*/ 3794760 h 4168140"/>
                <a:gd name="connsiteX215" fmla="*/ 5524500 w 11737340"/>
                <a:gd name="connsiteY215" fmla="*/ 3756660 h 4168140"/>
                <a:gd name="connsiteX216" fmla="*/ 5448300 w 11737340"/>
                <a:gd name="connsiteY216" fmla="*/ 3718560 h 4168140"/>
                <a:gd name="connsiteX217" fmla="*/ 5349240 w 11737340"/>
                <a:gd name="connsiteY217" fmla="*/ 3657600 h 4168140"/>
                <a:gd name="connsiteX218" fmla="*/ 5295900 w 11737340"/>
                <a:gd name="connsiteY218" fmla="*/ 3619500 h 4168140"/>
                <a:gd name="connsiteX219" fmla="*/ 5234940 w 11737340"/>
                <a:gd name="connsiteY219" fmla="*/ 3596640 h 4168140"/>
                <a:gd name="connsiteX220" fmla="*/ 5135880 w 11737340"/>
                <a:gd name="connsiteY220" fmla="*/ 3550920 h 4168140"/>
                <a:gd name="connsiteX221" fmla="*/ 5059680 w 11737340"/>
                <a:gd name="connsiteY221" fmla="*/ 3505200 h 4168140"/>
                <a:gd name="connsiteX222" fmla="*/ 5029200 w 11737340"/>
                <a:gd name="connsiteY222" fmla="*/ 3482340 h 4168140"/>
                <a:gd name="connsiteX223" fmla="*/ 4960620 w 11737340"/>
                <a:gd name="connsiteY223" fmla="*/ 3413760 h 4168140"/>
                <a:gd name="connsiteX224" fmla="*/ 4876800 w 11737340"/>
                <a:gd name="connsiteY224" fmla="*/ 3299460 h 4168140"/>
                <a:gd name="connsiteX225" fmla="*/ 4808220 w 11737340"/>
                <a:gd name="connsiteY225" fmla="*/ 3200400 h 4168140"/>
                <a:gd name="connsiteX226" fmla="*/ 4777740 w 11737340"/>
                <a:gd name="connsiteY226" fmla="*/ 3147060 h 4168140"/>
                <a:gd name="connsiteX227" fmla="*/ 4724400 w 11737340"/>
                <a:gd name="connsiteY227" fmla="*/ 3108960 h 4168140"/>
                <a:gd name="connsiteX228" fmla="*/ 4648200 w 11737340"/>
                <a:gd name="connsiteY228" fmla="*/ 3063240 h 4168140"/>
                <a:gd name="connsiteX229" fmla="*/ 4533900 w 11737340"/>
                <a:gd name="connsiteY229" fmla="*/ 2979420 h 4168140"/>
                <a:gd name="connsiteX230" fmla="*/ 4427220 w 11737340"/>
                <a:gd name="connsiteY230" fmla="*/ 2941320 h 4168140"/>
                <a:gd name="connsiteX231" fmla="*/ 4366260 w 11737340"/>
                <a:gd name="connsiteY231" fmla="*/ 2903220 h 4168140"/>
                <a:gd name="connsiteX232" fmla="*/ 4244340 w 11737340"/>
                <a:gd name="connsiteY232" fmla="*/ 2842260 h 4168140"/>
                <a:gd name="connsiteX233" fmla="*/ 4145280 w 11737340"/>
                <a:gd name="connsiteY233" fmla="*/ 2811780 h 4168140"/>
                <a:gd name="connsiteX234" fmla="*/ 4038600 w 11737340"/>
                <a:gd name="connsiteY234" fmla="*/ 2804160 h 4168140"/>
                <a:gd name="connsiteX235" fmla="*/ 3954780 w 11737340"/>
                <a:gd name="connsiteY235" fmla="*/ 2819400 h 4168140"/>
                <a:gd name="connsiteX236" fmla="*/ 3863340 w 11737340"/>
                <a:gd name="connsiteY236" fmla="*/ 2804160 h 4168140"/>
                <a:gd name="connsiteX237" fmla="*/ 3741420 w 11737340"/>
                <a:gd name="connsiteY237" fmla="*/ 2781300 h 4168140"/>
                <a:gd name="connsiteX238" fmla="*/ 3649980 w 11737340"/>
                <a:gd name="connsiteY238" fmla="*/ 2743200 h 4168140"/>
                <a:gd name="connsiteX239" fmla="*/ 3573780 w 11737340"/>
                <a:gd name="connsiteY239" fmla="*/ 2674620 h 4168140"/>
                <a:gd name="connsiteX240" fmla="*/ 3482340 w 11737340"/>
                <a:gd name="connsiteY240" fmla="*/ 2621280 h 4168140"/>
                <a:gd name="connsiteX241" fmla="*/ 3436620 w 11737340"/>
                <a:gd name="connsiteY241" fmla="*/ 2552700 h 4168140"/>
                <a:gd name="connsiteX242" fmla="*/ 3329940 w 11737340"/>
                <a:gd name="connsiteY242" fmla="*/ 2423160 h 4168140"/>
                <a:gd name="connsiteX243" fmla="*/ 3261360 w 11737340"/>
                <a:gd name="connsiteY243" fmla="*/ 2324100 h 4168140"/>
                <a:gd name="connsiteX244" fmla="*/ 3131820 w 11737340"/>
                <a:gd name="connsiteY244" fmla="*/ 2209800 h 4168140"/>
                <a:gd name="connsiteX245" fmla="*/ 3040380 w 11737340"/>
                <a:gd name="connsiteY245" fmla="*/ 2141220 h 4168140"/>
                <a:gd name="connsiteX246" fmla="*/ 2910840 w 11737340"/>
                <a:gd name="connsiteY246" fmla="*/ 2034540 h 4168140"/>
                <a:gd name="connsiteX247" fmla="*/ 2849880 w 11737340"/>
                <a:gd name="connsiteY247" fmla="*/ 1958340 h 4168140"/>
                <a:gd name="connsiteX248" fmla="*/ 2743200 w 11737340"/>
                <a:gd name="connsiteY248" fmla="*/ 1889760 h 4168140"/>
                <a:gd name="connsiteX249" fmla="*/ 2659380 w 11737340"/>
                <a:gd name="connsiteY249" fmla="*/ 1844040 h 4168140"/>
                <a:gd name="connsiteX250" fmla="*/ 2575560 w 11737340"/>
                <a:gd name="connsiteY250" fmla="*/ 1744980 h 4168140"/>
                <a:gd name="connsiteX251" fmla="*/ 2468880 w 11737340"/>
                <a:gd name="connsiteY251" fmla="*/ 1645920 h 4168140"/>
                <a:gd name="connsiteX252" fmla="*/ 2400300 w 11737340"/>
                <a:gd name="connsiteY252" fmla="*/ 1607820 h 4168140"/>
                <a:gd name="connsiteX253" fmla="*/ 2263140 w 11737340"/>
                <a:gd name="connsiteY253" fmla="*/ 1501140 h 4168140"/>
                <a:gd name="connsiteX254" fmla="*/ 2171700 w 11737340"/>
                <a:gd name="connsiteY254" fmla="*/ 1432560 h 4168140"/>
                <a:gd name="connsiteX255" fmla="*/ 2087880 w 11737340"/>
                <a:gd name="connsiteY255" fmla="*/ 1363980 h 4168140"/>
                <a:gd name="connsiteX256" fmla="*/ 1950720 w 11737340"/>
                <a:gd name="connsiteY256" fmla="*/ 1272540 h 4168140"/>
                <a:gd name="connsiteX257" fmla="*/ 1805940 w 11737340"/>
                <a:gd name="connsiteY257" fmla="*/ 1135380 h 4168140"/>
                <a:gd name="connsiteX258" fmla="*/ 1729740 w 11737340"/>
                <a:gd name="connsiteY258" fmla="*/ 1089660 h 4168140"/>
                <a:gd name="connsiteX259" fmla="*/ 1668780 w 11737340"/>
                <a:gd name="connsiteY259" fmla="*/ 1043940 h 4168140"/>
                <a:gd name="connsiteX260" fmla="*/ 1592580 w 11737340"/>
                <a:gd name="connsiteY260" fmla="*/ 990600 h 4168140"/>
                <a:gd name="connsiteX261" fmla="*/ 1470660 w 11737340"/>
                <a:gd name="connsiteY261" fmla="*/ 891540 h 4168140"/>
                <a:gd name="connsiteX262" fmla="*/ 1386840 w 11737340"/>
                <a:gd name="connsiteY262" fmla="*/ 845820 h 4168140"/>
                <a:gd name="connsiteX263" fmla="*/ 1318260 w 11737340"/>
                <a:gd name="connsiteY263" fmla="*/ 784860 h 4168140"/>
                <a:gd name="connsiteX264" fmla="*/ 1264920 w 11737340"/>
                <a:gd name="connsiteY264" fmla="*/ 723900 h 4168140"/>
                <a:gd name="connsiteX265" fmla="*/ 1181100 w 11737340"/>
                <a:gd name="connsiteY265" fmla="*/ 647700 h 4168140"/>
                <a:gd name="connsiteX266" fmla="*/ 1089660 w 11737340"/>
                <a:gd name="connsiteY266" fmla="*/ 624840 h 4168140"/>
                <a:gd name="connsiteX267" fmla="*/ 1021080 w 11737340"/>
                <a:gd name="connsiteY267" fmla="*/ 586740 h 4168140"/>
                <a:gd name="connsiteX268" fmla="*/ 937260 w 11737340"/>
                <a:gd name="connsiteY268" fmla="*/ 548640 h 4168140"/>
                <a:gd name="connsiteX269" fmla="*/ 830580 w 11737340"/>
                <a:gd name="connsiteY269" fmla="*/ 510540 h 4168140"/>
                <a:gd name="connsiteX270" fmla="*/ 754380 w 11737340"/>
                <a:gd name="connsiteY270" fmla="*/ 457200 h 4168140"/>
                <a:gd name="connsiteX271" fmla="*/ 708660 w 11737340"/>
                <a:gd name="connsiteY271" fmla="*/ 419100 h 4168140"/>
                <a:gd name="connsiteX272" fmla="*/ 609600 w 11737340"/>
                <a:gd name="connsiteY272" fmla="*/ 396240 h 4168140"/>
                <a:gd name="connsiteX273" fmla="*/ 548640 w 11737340"/>
                <a:gd name="connsiteY273" fmla="*/ 320040 h 4168140"/>
                <a:gd name="connsiteX274" fmla="*/ 510540 w 11737340"/>
                <a:gd name="connsiteY274" fmla="*/ 251460 h 4168140"/>
                <a:gd name="connsiteX275" fmla="*/ 464820 w 11737340"/>
                <a:gd name="connsiteY275" fmla="*/ 190500 h 4168140"/>
                <a:gd name="connsiteX276" fmla="*/ 411480 w 11737340"/>
                <a:gd name="connsiteY276" fmla="*/ 137160 h 4168140"/>
                <a:gd name="connsiteX277" fmla="*/ 373380 w 11737340"/>
                <a:gd name="connsiteY277" fmla="*/ 45720 h 4168140"/>
                <a:gd name="connsiteX278" fmla="*/ 342900 w 11737340"/>
                <a:gd name="connsiteY278" fmla="*/ 0 h 4168140"/>
                <a:gd name="connsiteX279" fmla="*/ 327660 w 11737340"/>
                <a:gd name="connsiteY279" fmla="*/ 60960 h 4168140"/>
                <a:gd name="connsiteX280" fmla="*/ 289560 w 11737340"/>
                <a:gd name="connsiteY280" fmla="*/ 91440 h 4168140"/>
                <a:gd name="connsiteX281" fmla="*/ 236220 w 11737340"/>
                <a:gd name="connsiteY281" fmla="*/ 114300 h 4168140"/>
                <a:gd name="connsiteX282" fmla="*/ 198120 w 11737340"/>
                <a:gd name="connsiteY282" fmla="*/ 175260 h 4168140"/>
                <a:gd name="connsiteX283" fmla="*/ 175260 w 11737340"/>
                <a:gd name="connsiteY283" fmla="*/ 228600 h 4168140"/>
                <a:gd name="connsiteX284" fmla="*/ 114300 w 11737340"/>
                <a:gd name="connsiteY284" fmla="*/ 236220 h 4168140"/>
                <a:gd name="connsiteX285" fmla="*/ 45720 w 11737340"/>
                <a:gd name="connsiteY285" fmla="*/ 251460 h 4168140"/>
                <a:gd name="connsiteX286" fmla="*/ 0 w 11737340"/>
                <a:gd name="connsiteY286" fmla="*/ 281940 h 4168140"/>
                <a:gd name="connsiteX287" fmla="*/ 68580 w 11737340"/>
                <a:gd name="connsiteY287" fmla="*/ 320040 h 4168140"/>
                <a:gd name="connsiteX0" fmla="*/ 68580 w 11737340"/>
                <a:gd name="connsiteY0" fmla="*/ 320040 h 4168140"/>
                <a:gd name="connsiteX1" fmla="*/ 121920 w 11737340"/>
                <a:gd name="connsiteY1" fmla="*/ 381000 h 4168140"/>
                <a:gd name="connsiteX2" fmla="*/ 198120 w 11737340"/>
                <a:gd name="connsiteY2" fmla="*/ 419100 h 4168140"/>
                <a:gd name="connsiteX3" fmla="*/ 320040 w 11737340"/>
                <a:gd name="connsiteY3" fmla="*/ 510540 h 4168140"/>
                <a:gd name="connsiteX4" fmla="*/ 411480 w 11737340"/>
                <a:gd name="connsiteY4" fmla="*/ 563880 h 4168140"/>
                <a:gd name="connsiteX5" fmla="*/ 472440 w 11737340"/>
                <a:gd name="connsiteY5" fmla="*/ 632460 h 4168140"/>
                <a:gd name="connsiteX6" fmla="*/ 601980 w 11737340"/>
                <a:gd name="connsiteY6" fmla="*/ 708660 h 4168140"/>
                <a:gd name="connsiteX7" fmla="*/ 739140 w 11737340"/>
                <a:gd name="connsiteY7" fmla="*/ 784860 h 4168140"/>
                <a:gd name="connsiteX8" fmla="*/ 861060 w 11737340"/>
                <a:gd name="connsiteY8" fmla="*/ 868680 h 4168140"/>
                <a:gd name="connsiteX9" fmla="*/ 944880 w 11737340"/>
                <a:gd name="connsiteY9" fmla="*/ 952500 h 4168140"/>
                <a:gd name="connsiteX10" fmla="*/ 1021080 w 11737340"/>
                <a:gd name="connsiteY10" fmla="*/ 1005840 h 4168140"/>
                <a:gd name="connsiteX11" fmla="*/ 1097280 w 11737340"/>
                <a:gd name="connsiteY11" fmla="*/ 1043940 h 4168140"/>
                <a:gd name="connsiteX12" fmla="*/ 1181100 w 11737340"/>
                <a:gd name="connsiteY12" fmla="*/ 1104900 h 4168140"/>
                <a:gd name="connsiteX13" fmla="*/ 1249680 w 11737340"/>
                <a:gd name="connsiteY13" fmla="*/ 1150620 h 4168140"/>
                <a:gd name="connsiteX14" fmla="*/ 1341120 w 11737340"/>
                <a:gd name="connsiteY14" fmla="*/ 1196340 h 4168140"/>
                <a:gd name="connsiteX15" fmla="*/ 1417320 w 11737340"/>
                <a:gd name="connsiteY15" fmla="*/ 1257300 h 4168140"/>
                <a:gd name="connsiteX16" fmla="*/ 1493520 w 11737340"/>
                <a:gd name="connsiteY16" fmla="*/ 1333500 h 4168140"/>
                <a:gd name="connsiteX17" fmla="*/ 1569720 w 11737340"/>
                <a:gd name="connsiteY17" fmla="*/ 1356360 h 4168140"/>
                <a:gd name="connsiteX18" fmla="*/ 1684020 w 11737340"/>
                <a:gd name="connsiteY18" fmla="*/ 1424940 h 4168140"/>
                <a:gd name="connsiteX19" fmla="*/ 1729740 w 11737340"/>
                <a:gd name="connsiteY19" fmla="*/ 1485900 h 4168140"/>
                <a:gd name="connsiteX20" fmla="*/ 1844040 w 11737340"/>
                <a:gd name="connsiteY20" fmla="*/ 1569720 h 4168140"/>
                <a:gd name="connsiteX21" fmla="*/ 1935480 w 11737340"/>
                <a:gd name="connsiteY21" fmla="*/ 1615440 h 4168140"/>
                <a:gd name="connsiteX22" fmla="*/ 2049780 w 11737340"/>
                <a:gd name="connsiteY22" fmla="*/ 1691640 h 4168140"/>
                <a:gd name="connsiteX23" fmla="*/ 2133600 w 11737340"/>
                <a:gd name="connsiteY23" fmla="*/ 1729740 h 4168140"/>
                <a:gd name="connsiteX24" fmla="*/ 2202180 w 11737340"/>
                <a:gd name="connsiteY24" fmla="*/ 1805940 h 4168140"/>
                <a:gd name="connsiteX25" fmla="*/ 2255520 w 11737340"/>
                <a:gd name="connsiteY25" fmla="*/ 1821180 h 4168140"/>
                <a:gd name="connsiteX26" fmla="*/ 2316480 w 11737340"/>
                <a:gd name="connsiteY26" fmla="*/ 1866900 h 4168140"/>
                <a:gd name="connsiteX27" fmla="*/ 2423160 w 11737340"/>
                <a:gd name="connsiteY27" fmla="*/ 2004060 h 4168140"/>
                <a:gd name="connsiteX28" fmla="*/ 2476500 w 11737340"/>
                <a:gd name="connsiteY28" fmla="*/ 2087880 h 4168140"/>
                <a:gd name="connsiteX29" fmla="*/ 2567940 w 11737340"/>
                <a:gd name="connsiteY29" fmla="*/ 2148840 h 4168140"/>
                <a:gd name="connsiteX30" fmla="*/ 2682240 w 11737340"/>
                <a:gd name="connsiteY30" fmla="*/ 2186940 h 4168140"/>
                <a:gd name="connsiteX31" fmla="*/ 2743200 w 11737340"/>
                <a:gd name="connsiteY31" fmla="*/ 2209800 h 4168140"/>
                <a:gd name="connsiteX32" fmla="*/ 2811780 w 11737340"/>
                <a:gd name="connsiteY32" fmla="*/ 2247900 h 4168140"/>
                <a:gd name="connsiteX33" fmla="*/ 2887980 w 11737340"/>
                <a:gd name="connsiteY33" fmla="*/ 2301240 h 4168140"/>
                <a:gd name="connsiteX34" fmla="*/ 2979420 w 11737340"/>
                <a:gd name="connsiteY34" fmla="*/ 2385060 h 4168140"/>
                <a:gd name="connsiteX35" fmla="*/ 3055620 w 11737340"/>
                <a:gd name="connsiteY35" fmla="*/ 2461260 h 4168140"/>
                <a:gd name="connsiteX36" fmla="*/ 3139440 w 11737340"/>
                <a:gd name="connsiteY36" fmla="*/ 2537460 h 4168140"/>
                <a:gd name="connsiteX37" fmla="*/ 3261360 w 11737340"/>
                <a:gd name="connsiteY37" fmla="*/ 2628900 h 4168140"/>
                <a:gd name="connsiteX38" fmla="*/ 3345180 w 11737340"/>
                <a:gd name="connsiteY38" fmla="*/ 2720340 h 4168140"/>
                <a:gd name="connsiteX39" fmla="*/ 3444240 w 11737340"/>
                <a:gd name="connsiteY39" fmla="*/ 2796540 h 4168140"/>
                <a:gd name="connsiteX40" fmla="*/ 3558540 w 11737340"/>
                <a:gd name="connsiteY40" fmla="*/ 2872740 h 4168140"/>
                <a:gd name="connsiteX41" fmla="*/ 3619500 w 11737340"/>
                <a:gd name="connsiteY41" fmla="*/ 2979420 h 4168140"/>
                <a:gd name="connsiteX42" fmla="*/ 3619500 w 11737340"/>
                <a:gd name="connsiteY42" fmla="*/ 2979420 h 4168140"/>
                <a:gd name="connsiteX43" fmla="*/ 3649980 w 11737340"/>
                <a:gd name="connsiteY43" fmla="*/ 3048000 h 4168140"/>
                <a:gd name="connsiteX44" fmla="*/ 3703320 w 11737340"/>
                <a:gd name="connsiteY44" fmla="*/ 3086100 h 4168140"/>
                <a:gd name="connsiteX45" fmla="*/ 3764280 w 11737340"/>
                <a:gd name="connsiteY45" fmla="*/ 3063240 h 4168140"/>
                <a:gd name="connsiteX46" fmla="*/ 3848100 w 11737340"/>
                <a:gd name="connsiteY46" fmla="*/ 3025140 h 4168140"/>
                <a:gd name="connsiteX47" fmla="*/ 3916680 w 11737340"/>
                <a:gd name="connsiteY47" fmla="*/ 3032760 h 4168140"/>
                <a:gd name="connsiteX48" fmla="*/ 4030980 w 11737340"/>
                <a:gd name="connsiteY48" fmla="*/ 3063240 h 4168140"/>
                <a:gd name="connsiteX49" fmla="*/ 4137660 w 11737340"/>
                <a:gd name="connsiteY49" fmla="*/ 3101340 h 4168140"/>
                <a:gd name="connsiteX50" fmla="*/ 4259580 w 11737340"/>
                <a:gd name="connsiteY50" fmla="*/ 3147060 h 4168140"/>
                <a:gd name="connsiteX51" fmla="*/ 4381500 w 11737340"/>
                <a:gd name="connsiteY51" fmla="*/ 3192780 h 4168140"/>
                <a:gd name="connsiteX52" fmla="*/ 4526280 w 11737340"/>
                <a:gd name="connsiteY52" fmla="*/ 3276600 h 4168140"/>
                <a:gd name="connsiteX53" fmla="*/ 4587240 w 11737340"/>
                <a:gd name="connsiteY53" fmla="*/ 3299460 h 4168140"/>
                <a:gd name="connsiteX54" fmla="*/ 4610100 w 11737340"/>
                <a:gd name="connsiteY54" fmla="*/ 3352800 h 4168140"/>
                <a:gd name="connsiteX55" fmla="*/ 4648200 w 11737340"/>
                <a:gd name="connsiteY55" fmla="*/ 3436620 h 4168140"/>
                <a:gd name="connsiteX56" fmla="*/ 4671060 w 11737340"/>
                <a:gd name="connsiteY56" fmla="*/ 3520440 h 4168140"/>
                <a:gd name="connsiteX57" fmla="*/ 4678680 w 11737340"/>
                <a:gd name="connsiteY57" fmla="*/ 3589020 h 4168140"/>
                <a:gd name="connsiteX58" fmla="*/ 4686300 w 11737340"/>
                <a:gd name="connsiteY58" fmla="*/ 3649980 h 4168140"/>
                <a:gd name="connsiteX59" fmla="*/ 4724400 w 11737340"/>
                <a:gd name="connsiteY59" fmla="*/ 3680460 h 4168140"/>
                <a:gd name="connsiteX60" fmla="*/ 4785360 w 11737340"/>
                <a:gd name="connsiteY60" fmla="*/ 3672840 h 4168140"/>
                <a:gd name="connsiteX61" fmla="*/ 4869180 w 11737340"/>
                <a:gd name="connsiteY61" fmla="*/ 3703320 h 4168140"/>
                <a:gd name="connsiteX62" fmla="*/ 4914900 w 11737340"/>
                <a:gd name="connsiteY62" fmla="*/ 3756660 h 4168140"/>
                <a:gd name="connsiteX63" fmla="*/ 5105400 w 11737340"/>
                <a:gd name="connsiteY63" fmla="*/ 3832860 h 4168140"/>
                <a:gd name="connsiteX64" fmla="*/ 5173980 w 11737340"/>
                <a:gd name="connsiteY64" fmla="*/ 3886200 h 4168140"/>
                <a:gd name="connsiteX65" fmla="*/ 5242560 w 11737340"/>
                <a:gd name="connsiteY65" fmla="*/ 3924300 h 4168140"/>
                <a:gd name="connsiteX66" fmla="*/ 5364480 w 11737340"/>
                <a:gd name="connsiteY66" fmla="*/ 3962400 h 4168140"/>
                <a:gd name="connsiteX67" fmla="*/ 5516880 w 11737340"/>
                <a:gd name="connsiteY67" fmla="*/ 4046220 h 4168140"/>
                <a:gd name="connsiteX68" fmla="*/ 5585460 w 11737340"/>
                <a:gd name="connsiteY68" fmla="*/ 4099560 h 4168140"/>
                <a:gd name="connsiteX69" fmla="*/ 5661660 w 11737340"/>
                <a:gd name="connsiteY69" fmla="*/ 4122420 h 4168140"/>
                <a:gd name="connsiteX70" fmla="*/ 5745480 w 11737340"/>
                <a:gd name="connsiteY70" fmla="*/ 4130040 h 4168140"/>
                <a:gd name="connsiteX71" fmla="*/ 5836920 w 11737340"/>
                <a:gd name="connsiteY71" fmla="*/ 4130040 h 4168140"/>
                <a:gd name="connsiteX72" fmla="*/ 5951220 w 11737340"/>
                <a:gd name="connsiteY72" fmla="*/ 4145280 h 4168140"/>
                <a:gd name="connsiteX73" fmla="*/ 6035040 w 11737340"/>
                <a:gd name="connsiteY73" fmla="*/ 4168140 h 4168140"/>
                <a:gd name="connsiteX74" fmla="*/ 6149340 w 11737340"/>
                <a:gd name="connsiteY74" fmla="*/ 4137660 h 4168140"/>
                <a:gd name="connsiteX75" fmla="*/ 6286500 w 11737340"/>
                <a:gd name="connsiteY75" fmla="*/ 4114800 h 4168140"/>
                <a:gd name="connsiteX76" fmla="*/ 6393180 w 11737340"/>
                <a:gd name="connsiteY76" fmla="*/ 4053840 h 4168140"/>
                <a:gd name="connsiteX77" fmla="*/ 6484620 w 11737340"/>
                <a:gd name="connsiteY77" fmla="*/ 4038600 h 4168140"/>
                <a:gd name="connsiteX78" fmla="*/ 6583680 w 11737340"/>
                <a:gd name="connsiteY78" fmla="*/ 3970020 h 4168140"/>
                <a:gd name="connsiteX79" fmla="*/ 6697980 w 11737340"/>
                <a:gd name="connsiteY79" fmla="*/ 3886200 h 4168140"/>
                <a:gd name="connsiteX80" fmla="*/ 6728460 w 11737340"/>
                <a:gd name="connsiteY80" fmla="*/ 3817620 h 4168140"/>
                <a:gd name="connsiteX81" fmla="*/ 6842760 w 11737340"/>
                <a:gd name="connsiteY81" fmla="*/ 3733800 h 4168140"/>
                <a:gd name="connsiteX82" fmla="*/ 6972300 w 11737340"/>
                <a:gd name="connsiteY82" fmla="*/ 3642360 h 4168140"/>
                <a:gd name="connsiteX83" fmla="*/ 7078980 w 11737340"/>
                <a:gd name="connsiteY83" fmla="*/ 3528060 h 4168140"/>
                <a:gd name="connsiteX84" fmla="*/ 7139940 w 11737340"/>
                <a:gd name="connsiteY84" fmla="*/ 3444240 h 4168140"/>
                <a:gd name="connsiteX85" fmla="*/ 7269480 w 11737340"/>
                <a:gd name="connsiteY85" fmla="*/ 3284220 h 4168140"/>
                <a:gd name="connsiteX86" fmla="*/ 7330440 w 11737340"/>
                <a:gd name="connsiteY86" fmla="*/ 3185160 h 4168140"/>
                <a:gd name="connsiteX87" fmla="*/ 7376160 w 11737340"/>
                <a:gd name="connsiteY87" fmla="*/ 3116580 h 4168140"/>
                <a:gd name="connsiteX88" fmla="*/ 7444740 w 11737340"/>
                <a:gd name="connsiteY88" fmla="*/ 3093720 h 4168140"/>
                <a:gd name="connsiteX89" fmla="*/ 7513320 w 11737340"/>
                <a:gd name="connsiteY89" fmla="*/ 3101340 h 4168140"/>
                <a:gd name="connsiteX90" fmla="*/ 7576820 w 11737340"/>
                <a:gd name="connsiteY90" fmla="*/ 3093720 h 4168140"/>
                <a:gd name="connsiteX91" fmla="*/ 7729220 w 11737340"/>
                <a:gd name="connsiteY91" fmla="*/ 3136900 h 4168140"/>
                <a:gd name="connsiteX92" fmla="*/ 7833360 w 11737340"/>
                <a:gd name="connsiteY92" fmla="*/ 3180080 h 4168140"/>
                <a:gd name="connsiteX93" fmla="*/ 7967980 w 11737340"/>
                <a:gd name="connsiteY93" fmla="*/ 3208020 h 4168140"/>
                <a:gd name="connsiteX94" fmla="*/ 8161020 w 11737340"/>
                <a:gd name="connsiteY94" fmla="*/ 3296920 h 4168140"/>
                <a:gd name="connsiteX95" fmla="*/ 8293100 w 11737340"/>
                <a:gd name="connsiteY95" fmla="*/ 3370580 h 4168140"/>
                <a:gd name="connsiteX96" fmla="*/ 8371840 w 11737340"/>
                <a:gd name="connsiteY96" fmla="*/ 3395980 h 4168140"/>
                <a:gd name="connsiteX97" fmla="*/ 8468360 w 11737340"/>
                <a:gd name="connsiteY97" fmla="*/ 3434080 h 4168140"/>
                <a:gd name="connsiteX98" fmla="*/ 8582660 w 11737340"/>
                <a:gd name="connsiteY98" fmla="*/ 3528060 h 4168140"/>
                <a:gd name="connsiteX99" fmla="*/ 8641080 w 11737340"/>
                <a:gd name="connsiteY99" fmla="*/ 3566160 h 4168140"/>
                <a:gd name="connsiteX100" fmla="*/ 8702040 w 11737340"/>
                <a:gd name="connsiteY100" fmla="*/ 3604260 h 4168140"/>
                <a:gd name="connsiteX101" fmla="*/ 8763000 w 11737340"/>
                <a:gd name="connsiteY101" fmla="*/ 3634740 h 4168140"/>
                <a:gd name="connsiteX102" fmla="*/ 8846820 w 11737340"/>
                <a:gd name="connsiteY102" fmla="*/ 3632200 h 4168140"/>
                <a:gd name="connsiteX103" fmla="*/ 8968740 w 11737340"/>
                <a:gd name="connsiteY103" fmla="*/ 3634740 h 4168140"/>
                <a:gd name="connsiteX104" fmla="*/ 9060180 w 11737340"/>
                <a:gd name="connsiteY104" fmla="*/ 3642360 h 4168140"/>
                <a:gd name="connsiteX105" fmla="*/ 9151620 w 11737340"/>
                <a:gd name="connsiteY105" fmla="*/ 3657600 h 4168140"/>
                <a:gd name="connsiteX106" fmla="*/ 9230360 w 11737340"/>
                <a:gd name="connsiteY106" fmla="*/ 3657600 h 4168140"/>
                <a:gd name="connsiteX107" fmla="*/ 9331960 w 11737340"/>
                <a:gd name="connsiteY107" fmla="*/ 3629660 h 4168140"/>
                <a:gd name="connsiteX108" fmla="*/ 9433560 w 11737340"/>
                <a:gd name="connsiteY108" fmla="*/ 3589020 h 4168140"/>
                <a:gd name="connsiteX109" fmla="*/ 9535160 w 11737340"/>
                <a:gd name="connsiteY109" fmla="*/ 3540760 h 4168140"/>
                <a:gd name="connsiteX110" fmla="*/ 9646920 w 11737340"/>
                <a:gd name="connsiteY110" fmla="*/ 3489960 h 4168140"/>
                <a:gd name="connsiteX111" fmla="*/ 9784080 w 11737340"/>
                <a:gd name="connsiteY111" fmla="*/ 3444240 h 4168140"/>
                <a:gd name="connsiteX112" fmla="*/ 9860280 w 11737340"/>
                <a:gd name="connsiteY112" fmla="*/ 3383280 h 4168140"/>
                <a:gd name="connsiteX113" fmla="*/ 9921240 w 11737340"/>
                <a:gd name="connsiteY113" fmla="*/ 3314700 h 4168140"/>
                <a:gd name="connsiteX114" fmla="*/ 9997440 w 11737340"/>
                <a:gd name="connsiteY114" fmla="*/ 3208020 h 4168140"/>
                <a:gd name="connsiteX115" fmla="*/ 10043160 w 11737340"/>
                <a:gd name="connsiteY115" fmla="*/ 3101340 h 4168140"/>
                <a:gd name="connsiteX116" fmla="*/ 10104120 w 11737340"/>
                <a:gd name="connsiteY116" fmla="*/ 3017520 h 4168140"/>
                <a:gd name="connsiteX117" fmla="*/ 10157460 w 11737340"/>
                <a:gd name="connsiteY117" fmla="*/ 2933700 h 4168140"/>
                <a:gd name="connsiteX118" fmla="*/ 10218420 w 11737340"/>
                <a:gd name="connsiteY118" fmla="*/ 2849880 h 4168140"/>
                <a:gd name="connsiteX119" fmla="*/ 10294620 w 11737340"/>
                <a:gd name="connsiteY119" fmla="*/ 2735580 h 4168140"/>
                <a:gd name="connsiteX120" fmla="*/ 10347960 w 11737340"/>
                <a:gd name="connsiteY120" fmla="*/ 2621280 h 4168140"/>
                <a:gd name="connsiteX121" fmla="*/ 10431780 w 11737340"/>
                <a:gd name="connsiteY121" fmla="*/ 2499360 h 4168140"/>
                <a:gd name="connsiteX122" fmla="*/ 10500360 w 11737340"/>
                <a:gd name="connsiteY122" fmla="*/ 2354580 h 4168140"/>
                <a:gd name="connsiteX123" fmla="*/ 10553700 w 11737340"/>
                <a:gd name="connsiteY123" fmla="*/ 2263140 h 4168140"/>
                <a:gd name="connsiteX124" fmla="*/ 10584180 w 11737340"/>
                <a:gd name="connsiteY124" fmla="*/ 2194560 h 4168140"/>
                <a:gd name="connsiteX125" fmla="*/ 10624820 w 11737340"/>
                <a:gd name="connsiteY125" fmla="*/ 2125980 h 4168140"/>
                <a:gd name="connsiteX126" fmla="*/ 10675620 w 11737340"/>
                <a:gd name="connsiteY126" fmla="*/ 2049780 h 4168140"/>
                <a:gd name="connsiteX127" fmla="*/ 10690860 w 11737340"/>
                <a:gd name="connsiteY127" fmla="*/ 1988820 h 4168140"/>
                <a:gd name="connsiteX128" fmla="*/ 10713720 w 11737340"/>
                <a:gd name="connsiteY128" fmla="*/ 1927860 h 4168140"/>
                <a:gd name="connsiteX129" fmla="*/ 10767060 w 11737340"/>
                <a:gd name="connsiteY129" fmla="*/ 1859280 h 4168140"/>
                <a:gd name="connsiteX130" fmla="*/ 10873740 w 11737340"/>
                <a:gd name="connsiteY130" fmla="*/ 1828800 h 4168140"/>
                <a:gd name="connsiteX131" fmla="*/ 11079480 w 11737340"/>
                <a:gd name="connsiteY131" fmla="*/ 1767840 h 4168140"/>
                <a:gd name="connsiteX132" fmla="*/ 11247120 w 11737340"/>
                <a:gd name="connsiteY132" fmla="*/ 1684020 h 4168140"/>
                <a:gd name="connsiteX133" fmla="*/ 11407140 w 11737340"/>
                <a:gd name="connsiteY133" fmla="*/ 1628140 h 4168140"/>
                <a:gd name="connsiteX134" fmla="*/ 11490960 w 11737340"/>
                <a:gd name="connsiteY134" fmla="*/ 1577340 h 4168140"/>
                <a:gd name="connsiteX135" fmla="*/ 11635740 w 11737340"/>
                <a:gd name="connsiteY135" fmla="*/ 1508760 h 4168140"/>
                <a:gd name="connsiteX136" fmla="*/ 11737340 w 11737340"/>
                <a:gd name="connsiteY136" fmla="*/ 1442720 h 4168140"/>
                <a:gd name="connsiteX137" fmla="*/ 11620500 w 11737340"/>
                <a:gd name="connsiteY137" fmla="*/ 1417320 h 4168140"/>
                <a:gd name="connsiteX138" fmla="*/ 11567160 w 11737340"/>
                <a:gd name="connsiteY138" fmla="*/ 1379220 h 4168140"/>
                <a:gd name="connsiteX139" fmla="*/ 11498580 w 11737340"/>
                <a:gd name="connsiteY139" fmla="*/ 1318260 h 4168140"/>
                <a:gd name="connsiteX140" fmla="*/ 11468100 w 11737340"/>
                <a:gd name="connsiteY140" fmla="*/ 1280160 h 4168140"/>
                <a:gd name="connsiteX141" fmla="*/ 11442700 w 11737340"/>
                <a:gd name="connsiteY141" fmla="*/ 1231900 h 4168140"/>
                <a:gd name="connsiteX142" fmla="*/ 11384280 w 11737340"/>
                <a:gd name="connsiteY142" fmla="*/ 1310640 h 4168140"/>
                <a:gd name="connsiteX143" fmla="*/ 11353800 w 11737340"/>
                <a:gd name="connsiteY143" fmla="*/ 1356360 h 4168140"/>
                <a:gd name="connsiteX144" fmla="*/ 11224260 w 11737340"/>
                <a:gd name="connsiteY144" fmla="*/ 1417320 h 4168140"/>
                <a:gd name="connsiteX145" fmla="*/ 11109960 w 11737340"/>
                <a:gd name="connsiteY145" fmla="*/ 1463040 h 4168140"/>
                <a:gd name="connsiteX146" fmla="*/ 10911840 w 11737340"/>
                <a:gd name="connsiteY146" fmla="*/ 1524000 h 4168140"/>
                <a:gd name="connsiteX147" fmla="*/ 10774680 w 11737340"/>
                <a:gd name="connsiteY147" fmla="*/ 1546860 h 4168140"/>
                <a:gd name="connsiteX148" fmla="*/ 10675620 w 11737340"/>
                <a:gd name="connsiteY148" fmla="*/ 1615440 h 4168140"/>
                <a:gd name="connsiteX149" fmla="*/ 10568940 w 11737340"/>
                <a:gd name="connsiteY149" fmla="*/ 1676400 h 4168140"/>
                <a:gd name="connsiteX150" fmla="*/ 10485120 w 11737340"/>
                <a:gd name="connsiteY150" fmla="*/ 1760220 h 4168140"/>
                <a:gd name="connsiteX151" fmla="*/ 10454640 w 11737340"/>
                <a:gd name="connsiteY151" fmla="*/ 1836420 h 4168140"/>
                <a:gd name="connsiteX152" fmla="*/ 10416540 w 11737340"/>
                <a:gd name="connsiteY152" fmla="*/ 1927860 h 4168140"/>
                <a:gd name="connsiteX153" fmla="*/ 10401300 w 11737340"/>
                <a:gd name="connsiteY153" fmla="*/ 2004060 h 4168140"/>
                <a:gd name="connsiteX154" fmla="*/ 10363200 w 11737340"/>
                <a:gd name="connsiteY154" fmla="*/ 2095500 h 4168140"/>
                <a:gd name="connsiteX155" fmla="*/ 10317480 w 11737340"/>
                <a:gd name="connsiteY155" fmla="*/ 2225040 h 4168140"/>
                <a:gd name="connsiteX156" fmla="*/ 10287000 w 11737340"/>
                <a:gd name="connsiteY156" fmla="*/ 2346960 h 4168140"/>
                <a:gd name="connsiteX157" fmla="*/ 10218420 w 11737340"/>
                <a:gd name="connsiteY157" fmla="*/ 2499360 h 4168140"/>
                <a:gd name="connsiteX158" fmla="*/ 10134600 w 11737340"/>
                <a:gd name="connsiteY158" fmla="*/ 2621280 h 4168140"/>
                <a:gd name="connsiteX159" fmla="*/ 10043160 w 11737340"/>
                <a:gd name="connsiteY159" fmla="*/ 2735580 h 4168140"/>
                <a:gd name="connsiteX160" fmla="*/ 9974580 w 11737340"/>
                <a:gd name="connsiteY160" fmla="*/ 2857500 h 4168140"/>
                <a:gd name="connsiteX161" fmla="*/ 9906000 w 11737340"/>
                <a:gd name="connsiteY161" fmla="*/ 2941320 h 4168140"/>
                <a:gd name="connsiteX162" fmla="*/ 9860280 w 11737340"/>
                <a:gd name="connsiteY162" fmla="*/ 3032760 h 4168140"/>
                <a:gd name="connsiteX163" fmla="*/ 9806940 w 11737340"/>
                <a:gd name="connsiteY163" fmla="*/ 3116580 h 4168140"/>
                <a:gd name="connsiteX164" fmla="*/ 9715500 w 11737340"/>
                <a:gd name="connsiteY164" fmla="*/ 3208020 h 4168140"/>
                <a:gd name="connsiteX165" fmla="*/ 9616440 w 11737340"/>
                <a:gd name="connsiteY165" fmla="*/ 3261360 h 4168140"/>
                <a:gd name="connsiteX166" fmla="*/ 9532620 w 11737340"/>
                <a:gd name="connsiteY166" fmla="*/ 3329940 h 4168140"/>
                <a:gd name="connsiteX167" fmla="*/ 9471660 w 11737340"/>
                <a:gd name="connsiteY167" fmla="*/ 3375660 h 4168140"/>
                <a:gd name="connsiteX168" fmla="*/ 9410700 w 11737340"/>
                <a:gd name="connsiteY168" fmla="*/ 3429000 h 4168140"/>
                <a:gd name="connsiteX169" fmla="*/ 9288780 w 11737340"/>
                <a:gd name="connsiteY169" fmla="*/ 3436620 h 4168140"/>
                <a:gd name="connsiteX170" fmla="*/ 9166860 w 11737340"/>
                <a:gd name="connsiteY170" fmla="*/ 3444240 h 4168140"/>
                <a:gd name="connsiteX171" fmla="*/ 9029700 w 11737340"/>
                <a:gd name="connsiteY171" fmla="*/ 3413760 h 4168140"/>
                <a:gd name="connsiteX172" fmla="*/ 8823960 w 11737340"/>
                <a:gd name="connsiteY172" fmla="*/ 3360420 h 4168140"/>
                <a:gd name="connsiteX173" fmla="*/ 8679180 w 11737340"/>
                <a:gd name="connsiteY173" fmla="*/ 3329940 h 4168140"/>
                <a:gd name="connsiteX174" fmla="*/ 8572500 w 11737340"/>
                <a:gd name="connsiteY174" fmla="*/ 3276600 h 4168140"/>
                <a:gd name="connsiteX175" fmla="*/ 8465820 w 11737340"/>
                <a:gd name="connsiteY175" fmla="*/ 3215640 h 4168140"/>
                <a:gd name="connsiteX176" fmla="*/ 8321040 w 11737340"/>
                <a:gd name="connsiteY176" fmla="*/ 3177540 h 4168140"/>
                <a:gd name="connsiteX177" fmla="*/ 8199120 w 11737340"/>
                <a:gd name="connsiteY177" fmla="*/ 3131820 h 4168140"/>
                <a:gd name="connsiteX178" fmla="*/ 8069580 w 11737340"/>
                <a:gd name="connsiteY178" fmla="*/ 3078480 h 4168140"/>
                <a:gd name="connsiteX179" fmla="*/ 7917180 w 11737340"/>
                <a:gd name="connsiteY179" fmla="*/ 2994660 h 4168140"/>
                <a:gd name="connsiteX180" fmla="*/ 7787640 w 11737340"/>
                <a:gd name="connsiteY180" fmla="*/ 2971800 h 4168140"/>
                <a:gd name="connsiteX181" fmla="*/ 7719060 w 11737340"/>
                <a:gd name="connsiteY181" fmla="*/ 2933700 h 4168140"/>
                <a:gd name="connsiteX182" fmla="*/ 7612380 w 11737340"/>
                <a:gd name="connsiteY182" fmla="*/ 2903220 h 4168140"/>
                <a:gd name="connsiteX183" fmla="*/ 7566660 w 11737340"/>
                <a:gd name="connsiteY183" fmla="*/ 2887980 h 4168140"/>
                <a:gd name="connsiteX184" fmla="*/ 7551420 w 11737340"/>
                <a:gd name="connsiteY184" fmla="*/ 2849880 h 4168140"/>
                <a:gd name="connsiteX185" fmla="*/ 7533640 w 11737340"/>
                <a:gd name="connsiteY185" fmla="*/ 2788920 h 4168140"/>
                <a:gd name="connsiteX186" fmla="*/ 7475220 w 11737340"/>
                <a:gd name="connsiteY186" fmla="*/ 2857500 h 4168140"/>
                <a:gd name="connsiteX187" fmla="*/ 7414260 w 11737340"/>
                <a:gd name="connsiteY187" fmla="*/ 2887980 h 4168140"/>
                <a:gd name="connsiteX188" fmla="*/ 7345680 w 11737340"/>
                <a:gd name="connsiteY188" fmla="*/ 2971800 h 4168140"/>
                <a:gd name="connsiteX189" fmla="*/ 7315200 w 11737340"/>
                <a:gd name="connsiteY189" fmla="*/ 2994660 h 4168140"/>
                <a:gd name="connsiteX190" fmla="*/ 7261860 w 11737340"/>
                <a:gd name="connsiteY190" fmla="*/ 3009900 h 4168140"/>
                <a:gd name="connsiteX191" fmla="*/ 7193280 w 11737340"/>
                <a:gd name="connsiteY191" fmla="*/ 3025140 h 4168140"/>
                <a:gd name="connsiteX192" fmla="*/ 7155180 w 11737340"/>
                <a:gd name="connsiteY192" fmla="*/ 3078480 h 4168140"/>
                <a:gd name="connsiteX193" fmla="*/ 7109460 w 11737340"/>
                <a:gd name="connsiteY193" fmla="*/ 3154680 h 4168140"/>
                <a:gd name="connsiteX194" fmla="*/ 7048500 w 11737340"/>
                <a:gd name="connsiteY194" fmla="*/ 3246120 h 4168140"/>
                <a:gd name="connsiteX195" fmla="*/ 6995160 w 11737340"/>
                <a:gd name="connsiteY195" fmla="*/ 3307080 h 4168140"/>
                <a:gd name="connsiteX196" fmla="*/ 6972300 w 11737340"/>
                <a:gd name="connsiteY196" fmla="*/ 3352800 h 4168140"/>
                <a:gd name="connsiteX197" fmla="*/ 6949440 w 11737340"/>
                <a:gd name="connsiteY197" fmla="*/ 3413760 h 4168140"/>
                <a:gd name="connsiteX198" fmla="*/ 6949440 w 11737340"/>
                <a:gd name="connsiteY198" fmla="*/ 3413760 h 4168140"/>
                <a:gd name="connsiteX199" fmla="*/ 6911340 w 11737340"/>
                <a:gd name="connsiteY199" fmla="*/ 3474720 h 4168140"/>
                <a:gd name="connsiteX200" fmla="*/ 6888480 w 11737340"/>
                <a:gd name="connsiteY200" fmla="*/ 3505200 h 4168140"/>
                <a:gd name="connsiteX201" fmla="*/ 6819900 w 11737340"/>
                <a:gd name="connsiteY201" fmla="*/ 3566160 h 4168140"/>
                <a:gd name="connsiteX202" fmla="*/ 6743700 w 11737340"/>
                <a:gd name="connsiteY202" fmla="*/ 3581400 h 4168140"/>
                <a:gd name="connsiteX203" fmla="*/ 6675120 w 11737340"/>
                <a:gd name="connsiteY203" fmla="*/ 3657600 h 4168140"/>
                <a:gd name="connsiteX204" fmla="*/ 6629400 w 11737340"/>
                <a:gd name="connsiteY204" fmla="*/ 3718560 h 4168140"/>
                <a:gd name="connsiteX205" fmla="*/ 6576060 w 11737340"/>
                <a:gd name="connsiteY205" fmla="*/ 3779520 h 4168140"/>
                <a:gd name="connsiteX206" fmla="*/ 6484620 w 11737340"/>
                <a:gd name="connsiteY206" fmla="*/ 3817620 h 4168140"/>
                <a:gd name="connsiteX207" fmla="*/ 6400800 w 11737340"/>
                <a:gd name="connsiteY207" fmla="*/ 3832860 h 4168140"/>
                <a:gd name="connsiteX208" fmla="*/ 6263640 w 11737340"/>
                <a:gd name="connsiteY208" fmla="*/ 3870960 h 4168140"/>
                <a:gd name="connsiteX209" fmla="*/ 6126480 w 11737340"/>
                <a:gd name="connsiteY209" fmla="*/ 3901440 h 4168140"/>
                <a:gd name="connsiteX210" fmla="*/ 6027420 w 11737340"/>
                <a:gd name="connsiteY210" fmla="*/ 3916680 h 4168140"/>
                <a:gd name="connsiteX211" fmla="*/ 5890260 w 11737340"/>
                <a:gd name="connsiteY211" fmla="*/ 3878580 h 4168140"/>
                <a:gd name="connsiteX212" fmla="*/ 5821680 w 11737340"/>
                <a:gd name="connsiteY212" fmla="*/ 3863340 h 4168140"/>
                <a:gd name="connsiteX213" fmla="*/ 5737860 w 11737340"/>
                <a:gd name="connsiteY213" fmla="*/ 3825240 h 4168140"/>
                <a:gd name="connsiteX214" fmla="*/ 5638800 w 11737340"/>
                <a:gd name="connsiteY214" fmla="*/ 3794760 h 4168140"/>
                <a:gd name="connsiteX215" fmla="*/ 5524500 w 11737340"/>
                <a:gd name="connsiteY215" fmla="*/ 3756660 h 4168140"/>
                <a:gd name="connsiteX216" fmla="*/ 5448300 w 11737340"/>
                <a:gd name="connsiteY216" fmla="*/ 3718560 h 4168140"/>
                <a:gd name="connsiteX217" fmla="*/ 5349240 w 11737340"/>
                <a:gd name="connsiteY217" fmla="*/ 3657600 h 4168140"/>
                <a:gd name="connsiteX218" fmla="*/ 5295900 w 11737340"/>
                <a:gd name="connsiteY218" fmla="*/ 3619500 h 4168140"/>
                <a:gd name="connsiteX219" fmla="*/ 5234940 w 11737340"/>
                <a:gd name="connsiteY219" fmla="*/ 3596640 h 4168140"/>
                <a:gd name="connsiteX220" fmla="*/ 5135880 w 11737340"/>
                <a:gd name="connsiteY220" fmla="*/ 3550920 h 4168140"/>
                <a:gd name="connsiteX221" fmla="*/ 5059680 w 11737340"/>
                <a:gd name="connsiteY221" fmla="*/ 3505200 h 4168140"/>
                <a:gd name="connsiteX222" fmla="*/ 5029200 w 11737340"/>
                <a:gd name="connsiteY222" fmla="*/ 3482340 h 4168140"/>
                <a:gd name="connsiteX223" fmla="*/ 4960620 w 11737340"/>
                <a:gd name="connsiteY223" fmla="*/ 3413760 h 4168140"/>
                <a:gd name="connsiteX224" fmla="*/ 4876800 w 11737340"/>
                <a:gd name="connsiteY224" fmla="*/ 3299460 h 4168140"/>
                <a:gd name="connsiteX225" fmla="*/ 4808220 w 11737340"/>
                <a:gd name="connsiteY225" fmla="*/ 3200400 h 4168140"/>
                <a:gd name="connsiteX226" fmla="*/ 4777740 w 11737340"/>
                <a:gd name="connsiteY226" fmla="*/ 3147060 h 4168140"/>
                <a:gd name="connsiteX227" fmla="*/ 4724400 w 11737340"/>
                <a:gd name="connsiteY227" fmla="*/ 3108960 h 4168140"/>
                <a:gd name="connsiteX228" fmla="*/ 4648200 w 11737340"/>
                <a:gd name="connsiteY228" fmla="*/ 3063240 h 4168140"/>
                <a:gd name="connsiteX229" fmla="*/ 4533900 w 11737340"/>
                <a:gd name="connsiteY229" fmla="*/ 2979420 h 4168140"/>
                <a:gd name="connsiteX230" fmla="*/ 4427220 w 11737340"/>
                <a:gd name="connsiteY230" fmla="*/ 2941320 h 4168140"/>
                <a:gd name="connsiteX231" fmla="*/ 4366260 w 11737340"/>
                <a:gd name="connsiteY231" fmla="*/ 2903220 h 4168140"/>
                <a:gd name="connsiteX232" fmla="*/ 4244340 w 11737340"/>
                <a:gd name="connsiteY232" fmla="*/ 2842260 h 4168140"/>
                <a:gd name="connsiteX233" fmla="*/ 4145280 w 11737340"/>
                <a:gd name="connsiteY233" fmla="*/ 2811780 h 4168140"/>
                <a:gd name="connsiteX234" fmla="*/ 4038600 w 11737340"/>
                <a:gd name="connsiteY234" fmla="*/ 2804160 h 4168140"/>
                <a:gd name="connsiteX235" fmla="*/ 3954780 w 11737340"/>
                <a:gd name="connsiteY235" fmla="*/ 2819400 h 4168140"/>
                <a:gd name="connsiteX236" fmla="*/ 3863340 w 11737340"/>
                <a:gd name="connsiteY236" fmla="*/ 2804160 h 4168140"/>
                <a:gd name="connsiteX237" fmla="*/ 3741420 w 11737340"/>
                <a:gd name="connsiteY237" fmla="*/ 2781300 h 4168140"/>
                <a:gd name="connsiteX238" fmla="*/ 3649980 w 11737340"/>
                <a:gd name="connsiteY238" fmla="*/ 2743200 h 4168140"/>
                <a:gd name="connsiteX239" fmla="*/ 3573780 w 11737340"/>
                <a:gd name="connsiteY239" fmla="*/ 2674620 h 4168140"/>
                <a:gd name="connsiteX240" fmla="*/ 3482340 w 11737340"/>
                <a:gd name="connsiteY240" fmla="*/ 2621280 h 4168140"/>
                <a:gd name="connsiteX241" fmla="*/ 3436620 w 11737340"/>
                <a:gd name="connsiteY241" fmla="*/ 2552700 h 4168140"/>
                <a:gd name="connsiteX242" fmla="*/ 3329940 w 11737340"/>
                <a:gd name="connsiteY242" fmla="*/ 2423160 h 4168140"/>
                <a:gd name="connsiteX243" fmla="*/ 3261360 w 11737340"/>
                <a:gd name="connsiteY243" fmla="*/ 2324100 h 4168140"/>
                <a:gd name="connsiteX244" fmla="*/ 3131820 w 11737340"/>
                <a:gd name="connsiteY244" fmla="*/ 2209800 h 4168140"/>
                <a:gd name="connsiteX245" fmla="*/ 3040380 w 11737340"/>
                <a:gd name="connsiteY245" fmla="*/ 2141220 h 4168140"/>
                <a:gd name="connsiteX246" fmla="*/ 2910840 w 11737340"/>
                <a:gd name="connsiteY246" fmla="*/ 2034540 h 4168140"/>
                <a:gd name="connsiteX247" fmla="*/ 2849880 w 11737340"/>
                <a:gd name="connsiteY247" fmla="*/ 1958340 h 4168140"/>
                <a:gd name="connsiteX248" fmla="*/ 2743200 w 11737340"/>
                <a:gd name="connsiteY248" fmla="*/ 1889760 h 4168140"/>
                <a:gd name="connsiteX249" fmla="*/ 2659380 w 11737340"/>
                <a:gd name="connsiteY249" fmla="*/ 1844040 h 4168140"/>
                <a:gd name="connsiteX250" fmla="*/ 2575560 w 11737340"/>
                <a:gd name="connsiteY250" fmla="*/ 1744980 h 4168140"/>
                <a:gd name="connsiteX251" fmla="*/ 2468880 w 11737340"/>
                <a:gd name="connsiteY251" fmla="*/ 1645920 h 4168140"/>
                <a:gd name="connsiteX252" fmla="*/ 2400300 w 11737340"/>
                <a:gd name="connsiteY252" fmla="*/ 1607820 h 4168140"/>
                <a:gd name="connsiteX253" fmla="*/ 2263140 w 11737340"/>
                <a:gd name="connsiteY253" fmla="*/ 1501140 h 4168140"/>
                <a:gd name="connsiteX254" fmla="*/ 2171700 w 11737340"/>
                <a:gd name="connsiteY254" fmla="*/ 1432560 h 4168140"/>
                <a:gd name="connsiteX255" fmla="*/ 2087880 w 11737340"/>
                <a:gd name="connsiteY255" fmla="*/ 1363980 h 4168140"/>
                <a:gd name="connsiteX256" fmla="*/ 1950720 w 11737340"/>
                <a:gd name="connsiteY256" fmla="*/ 1272540 h 4168140"/>
                <a:gd name="connsiteX257" fmla="*/ 1805940 w 11737340"/>
                <a:gd name="connsiteY257" fmla="*/ 1135380 h 4168140"/>
                <a:gd name="connsiteX258" fmla="*/ 1729740 w 11737340"/>
                <a:gd name="connsiteY258" fmla="*/ 1089660 h 4168140"/>
                <a:gd name="connsiteX259" fmla="*/ 1668780 w 11737340"/>
                <a:gd name="connsiteY259" fmla="*/ 1043940 h 4168140"/>
                <a:gd name="connsiteX260" fmla="*/ 1592580 w 11737340"/>
                <a:gd name="connsiteY260" fmla="*/ 990600 h 4168140"/>
                <a:gd name="connsiteX261" fmla="*/ 1470660 w 11737340"/>
                <a:gd name="connsiteY261" fmla="*/ 891540 h 4168140"/>
                <a:gd name="connsiteX262" fmla="*/ 1386840 w 11737340"/>
                <a:gd name="connsiteY262" fmla="*/ 845820 h 4168140"/>
                <a:gd name="connsiteX263" fmla="*/ 1318260 w 11737340"/>
                <a:gd name="connsiteY263" fmla="*/ 784860 h 4168140"/>
                <a:gd name="connsiteX264" fmla="*/ 1264920 w 11737340"/>
                <a:gd name="connsiteY264" fmla="*/ 723900 h 4168140"/>
                <a:gd name="connsiteX265" fmla="*/ 1181100 w 11737340"/>
                <a:gd name="connsiteY265" fmla="*/ 647700 h 4168140"/>
                <a:gd name="connsiteX266" fmla="*/ 1089660 w 11737340"/>
                <a:gd name="connsiteY266" fmla="*/ 624840 h 4168140"/>
                <a:gd name="connsiteX267" fmla="*/ 1021080 w 11737340"/>
                <a:gd name="connsiteY267" fmla="*/ 586740 h 4168140"/>
                <a:gd name="connsiteX268" fmla="*/ 937260 w 11737340"/>
                <a:gd name="connsiteY268" fmla="*/ 548640 h 4168140"/>
                <a:gd name="connsiteX269" fmla="*/ 830580 w 11737340"/>
                <a:gd name="connsiteY269" fmla="*/ 510540 h 4168140"/>
                <a:gd name="connsiteX270" fmla="*/ 754380 w 11737340"/>
                <a:gd name="connsiteY270" fmla="*/ 457200 h 4168140"/>
                <a:gd name="connsiteX271" fmla="*/ 708660 w 11737340"/>
                <a:gd name="connsiteY271" fmla="*/ 419100 h 4168140"/>
                <a:gd name="connsiteX272" fmla="*/ 609600 w 11737340"/>
                <a:gd name="connsiteY272" fmla="*/ 396240 h 4168140"/>
                <a:gd name="connsiteX273" fmla="*/ 548640 w 11737340"/>
                <a:gd name="connsiteY273" fmla="*/ 320040 h 4168140"/>
                <a:gd name="connsiteX274" fmla="*/ 510540 w 11737340"/>
                <a:gd name="connsiteY274" fmla="*/ 251460 h 4168140"/>
                <a:gd name="connsiteX275" fmla="*/ 464820 w 11737340"/>
                <a:gd name="connsiteY275" fmla="*/ 190500 h 4168140"/>
                <a:gd name="connsiteX276" fmla="*/ 411480 w 11737340"/>
                <a:gd name="connsiteY276" fmla="*/ 137160 h 4168140"/>
                <a:gd name="connsiteX277" fmla="*/ 373380 w 11737340"/>
                <a:gd name="connsiteY277" fmla="*/ 45720 h 4168140"/>
                <a:gd name="connsiteX278" fmla="*/ 342900 w 11737340"/>
                <a:gd name="connsiteY278" fmla="*/ 0 h 4168140"/>
                <a:gd name="connsiteX279" fmla="*/ 327660 w 11737340"/>
                <a:gd name="connsiteY279" fmla="*/ 60960 h 4168140"/>
                <a:gd name="connsiteX280" fmla="*/ 289560 w 11737340"/>
                <a:gd name="connsiteY280" fmla="*/ 91440 h 4168140"/>
                <a:gd name="connsiteX281" fmla="*/ 236220 w 11737340"/>
                <a:gd name="connsiteY281" fmla="*/ 114300 h 4168140"/>
                <a:gd name="connsiteX282" fmla="*/ 198120 w 11737340"/>
                <a:gd name="connsiteY282" fmla="*/ 175260 h 4168140"/>
                <a:gd name="connsiteX283" fmla="*/ 175260 w 11737340"/>
                <a:gd name="connsiteY283" fmla="*/ 228600 h 4168140"/>
                <a:gd name="connsiteX284" fmla="*/ 114300 w 11737340"/>
                <a:gd name="connsiteY284" fmla="*/ 236220 h 4168140"/>
                <a:gd name="connsiteX285" fmla="*/ 45720 w 11737340"/>
                <a:gd name="connsiteY285" fmla="*/ 251460 h 4168140"/>
                <a:gd name="connsiteX286" fmla="*/ 0 w 11737340"/>
                <a:gd name="connsiteY286" fmla="*/ 281940 h 4168140"/>
                <a:gd name="connsiteX287" fmla="*/ 68580 w 11737340"/>
                <a:gd name="connsiteY287" fmla="*/ 320040 h 4168140"/>
                <a:gd name="connsiteX0" fmla="*/ 68580 w 11737340"/>
                <a:gd name="connsiteY0" fmla="*/ 320040 h 4168140"/>
                <a:gd name="connsiteX1" fmla="*/ 121920 w 11737340"/>
                <a:gd name="connsiteY1" fmla="*/ 381000 h 4168140"/>
                <a:gd name="connsiteX2" fmla="*/ 198120 w 11737340"/>
                <a:gd name="connsiteY2" fmla="*/ 419100 h 4168140"/>
                <a:gd name="connsiteX3" fmla="*/ 320040 w 11737340"/>
                <a:gd name="connsiteY3" fmla="*/ 510540 h 4168140"/>
                <a:gd name="connsiteX4" fmla="*/ 411480 w 11737340"/>
                <a:gd name="connsiteY4" fmla="*/ 563880 h 4168140"/>
                <a:gd name="connsiteX5" fmla="*/ 472440 w 11737340"/>
                <a:gd name="connsiteY5" fmla="*/ 632460 h 4168140"/>
                <a:gd name="connsiteX6" fmla="*/ 601980 w 11737340"/>
                <a:gd name="connsiteY6" fmla="*/ 708660 h 4168140"/>
                <a:gd name="connsiteX7" fmla="*/ 739140 w 11737340"/>
                <a:gd name="connsiteY7" fmla="*/ 784860 h 4168140"/>
                <a:gd name="connsiteX8" fmla="*/ 861060 w 11737340"/>
                <a:gd name="connsiteY8" fmla="*/ 868680 h 4168140"/>
                <a:gd name="connsiteX9" fmla="*/ 944880 w 11737340"/>
                <a:gd name="connsiteY9" fmla="*/ 952500 h 4168140"/>
                <a:gd name="connsiteX10" fmla="*/ 1021080 w 11737340"/>
                <a:gd name="connsiteY10" fmla="*/ 1005840 h 4168140"/>
                <a:gd name="connsiteX11" fmla="*/ 1097280 w 11737340"/>
                <a:gd name="connsiteY11" fmla="*/ 1043940 h 4168140"/>
                <a:gd name="connsiteX12" fmla="*/ 1181100 w 11737340"/>
                <a:gd name="connsiteY12" fmla="*/ 1104900 h 4168140"/>
                <a:gd name="connsiteX13" fmla="*/ 1249680 w 11737340"/>
                <a:gd name="connsiteY13" fmla="*/ 1150620 h 4168140"/>
                <a:gd name="connsiteX14" fmla="*/ 1341120 w 11737340"/>
                <a:gd name="connsiteY14" fmla="*/ 1196340 h 4168140"/>
                <a:gd name="connsiteX15" fmla="*/ 1417320 w 11737340"/>
                <a:gd name="connsiteY15" fmla="*/ 1257300 h 4168140"/>
                <a:gd name="connsiteX16" fmla="*/ 1493520 w 11737340"/>
                <a:gd name="connsiteY16" fmla="*/ 1333500 h 4168140"/>
                <a:gd name="connsiteX17" fmla="*/ 1569720 w 11737340"/>
                <a:gd name="connsiteY17" fmla="*/ 1356360 h 4168140"/>
                <a:gd name="connsiteX18" fmla="*/ 1684020 w 11737340"/>
                <a:gd name="connsiteY18" fmla="*/ 1424940 h 4168140"/>
                <a:gd name="connsiteX19" fmla="*/ 1729740 w 11737340"/>
                <a:gd name="connsiteY19" fmla="*/ 1485900 h 4168140"/>
                <a:gd name="connsiteX20" fmla="*/ 1844040 w 11737340"/>
                <a:gd name="connsiteY20" fmla="*/ 1569720 h 4168140"/>
                <a:gd name="connsiteX21" fmla="*/ 1935480 w 11737340"/>
                <a:gd name="connsiteY21" fmla="*/ 1615440 h 4168140"/>
                <a:gd name="connsiteX22" fmla="*/ 2049780 w 11737340"/>
                <a:gd name="connsiteY22" fmla="*/ 1691640 h 4168140"/>
                <a:gd name="connsiteX23" fmla="*/ 2133600 w 11737340"/>
                <a:gd name="connsiteY23" fmla="*/ 1729740 h 4168140"/>
                <a:gd name="connsiteX24" fmla="*/ 2202180 w 11737340"/>
                <a:gd name="connsiteY24" fmla="*/ 1805940 h 4168140"/>
                <a:gd name="connsiteX25" fmla="*/ 2255520 w 11737340"/>
                <a:gd name="connsiteY25" fmla="*/ 1821180 h 4168140"/>
                <a:gd name="connsiteX26" fmla="*/ 2316480 w 11737340"/>
                <a:gd name="connsiteY26" fmla="*/ 1866900 h 4168140"/>
                <a:gd name="connsiteX27" fmla="*/ 2423160 w 11737340"/>
                <a:gd name="connsiteY27" fmla="*/ 2004060 h 4168140"/>
                <a:gd name="connsiteX28" fmla="*/ 2476500 w 11737340"/>
                <a:gd name="connsiteY28" fmla="*/ 2087880 h 4168140"/>
                <a:gd name="connsiteX29" fmla="*/ 2567940 w 11737340"/>
                <a:gd name="connsiteY29" fmla="*/ 2148840 h 4168140"/>
                <a:gd name="connsiteX30" fmla="*/ 2682240 w 11737340"/>
                <a:gd name="connsiteY30" fmla="*/ 2186940 h 4168140"/>
                <a:gd name="connsiteX31" fmla="*/ 2743200 w 11737340"/>
                <a:gd name="connsiteY31" fmla="*/ 2209800 h 4168140"/>
                <a:gd name="connsiteX32" fmla="*/ 2811780 w 11737340"/>
                <a:gd name="connsiteY32" fmla="*/ 2247900 h 4168140"/>
                <a:gd name="connsiteX33" fmla="*/ 2887980 w 11737340"/>
                <a:gd name="connsiteY33" fmla="*/ 2301240 h 4168140"/>
                <a:gd name="connsiteX34" fmla="*/ 2979420 w 11737340"/>
                <a:gd name="connsiteY34" fmla="*/ 2385060 h 4168140"/>
                <a:gd name="connsiteX35" fmla="*/ 3055620 w 11737340"/>
                <a:gd name="connsiteY35" fmla="*/ 2461260 h 4168140"/>
                <a:gd name="connsiteX36" fmla="*/ 3139440 w 11737340"/>
                <a:gd name="connsiteY36" fmla="*/ 2537460 h 4168140"/>
                <a:gd name="connsiteX37" fmla="*/ 3261360 w 11737340"/>
                <a:gd name="connsiteY37" fmla="*/ 2628900 h 4168140"/>
                <a:gd name="connsiteX38" fmla="*/ 3345180 w 11737340"/>
                <a:gd name="connsiteY38" fmla="*/ 2720340 h 4168140"/>
                <a:gd name="connsiteX39" fmla="*/ 3444240 w 11737340"/>
                <a:gd name="connsiteY39" fmla="*/ 2796540 h 4168140"/>
                <a:gd name="connsiteX40" fmla="*/ 3558540 w 11737340"/>
                <a:gd name="connsiteY40" fmla="*/ 2872740 h 4168140"/>
                <a:gd name="connsiteX41" fmla="*/ 3619500 w 11737340"/>
                <a:gd name="connsiteY41" fmla="*/ 2979420 h 4168140"/>
                <a:gd name="connsiteX42" fmla="*/ 3619500 w 11737340"/>
                <a:gd name="connsiteY42" fmla="*/ 2979420 h 4168140"/>
                <a:gd name="connsiteX43" fmla="*/ 3649980 w 11737340"/>
                <a:gd name="connsiteY43" fmla="*/ 3048000 h 4168140"/>
                <a:gd name="connsiteX44" fmla="*/ 3703320 w 11737340"/>
                <a:gd name="connsiteY44" fmla="*/ 3086100 h 4168140"/>
                <a:gd name="connsiteX45" fmla="*/ 3764280 w 11737340"/>
                <a:gd name="connsiteY45" fmla="*/ 3063240 h 4168140"/>
                <a:gd name="connsiteX46" fmla="*/ 3848100 w 11737340"/>
                <a:gd name="connsiteY46" fmla="*/ 3025140 h 4168140"/>
                <a:gd name="connsiteX47" fmla="*/ 3916680 w 11737340"/>
                <a:gd name="connsiteY47" fmla="*/ 3032760 h 4168140"/>
                <a:gd name="connsiteX48" fmla="*/ 4030980 w 11737340"/>
                <a:gd name="connsiteY48" fmla="*/ 3063240 h 4168140"/>
                <a:gd name="connsiteX49" fmla="*/ 4137660 w 11737340"/>
                <a:gd name="connsiteY49" fmla="*/ 3101340 h 4168140"/>
                <a:gd name="connsiteX50" fmla="*/ 4259580 w 11737340"/>
                <a:gd name="connsiteY50" fmla="*/ 3147060 h 4168140"/>
                <a:gd name="connsiteX51" fmla="*/ 4381500 w 11737340"/>
                <a:gd name="connsiteY51" fmla="*/ 3192780 h 4168140"/>
                <a:gd name="connsiteX52" fmla="*/ 4526280 w 11737340"/>
                <a:gd name="connsiteY52" fmla="*/ 3276600 h 4168140"/>
                <a:gd name="connsiteX53" fmla="*/ 4587240 w 11737340"/>
                <a:gd name="connsiteY53" fmla="*/ 3299460 h 4168140"/>
                <a:gd name="connsiteX54" fmla="*/ 4610100 w 11737340"/>
                <a:gd name="connsiteY54" fmla="*/ 3352800 h 4168140"/>
                <a:gd name="connsiteX55" fmla="*/ 4648200 w 11737340"/>
                <a:gd name="connsiteY55" fmla="*/ 3436620 h 4168140"/>
                <a:gd name="connsiteX56" fmla="*/ 4671060 w 11737340"/>
                <a:gd name="connsiteY56" fmla="*/ 3520440 h 4168140"/>
                <a:gd name="connsiteX57" fmla="*/ 4678680 w 11737340"/>
                <a:gd name="connsiteY57" fmla="*/ 3589020 h 4168140"/>
                <a:gd name="connsiteX58" fmla="*/ 4686300 w 11737340"/>
                <a:gd name="connsiteY58" fmla="*/ 3649980 h 4168140"/>
                <a:gd name="connsiteX59" fmla="*/ 4724400 w 11737340"/>
                <a:gd name="connsiteY59" fmla="*/ 3680460 h 4168140"/>
                <a:gd name="connsiteX60" fmla="*/ 4785360 w 11737340"/>
                <a:gd name="connsiteY60" fmla="*/ 3672840 h 4168140"/>
                <a:gd name="connsiteX61" fmla="*/ 4869180 w 11737340"/>
                <a:gd name="connsiteY61" fmla="*/ 3703320 h 4168140"/>
                <a:gd name="connsiteX62" fmla="*/ 4914900 w 11737340"/>
                <a:gd name="connsiteY62" fmla="*/ 3756660 h 4168140"/>
                <a:gd name="connsiteX63" fmla="*/ 5105400 w 11737340"/>
                <a:gd name="connsiteY63" fmla="*/ 3832860 h 4168140"/>
                <a:gd name="connsiteX64" fmla="*/ 5173980 w 11737340"/>
                <a:gd name="connsiteY64" fmla="*/ 3886200 h 4168140"/>
                <a:gd name="connsiteX65" fmla="*/ 5242560 w 11737340"/>
                <a:gd name="connsiteY65" fmla="*/ 3924300 h 4168140"/>
                <a:gd name="connsiteX66" fmla="*/ 5364480 w 11737340"/>
                <a:gd name="connsiteY66" fmla="*/ 3962400 h 4168140"/>
                <a:gd name="connsiteX67" fmla="*/ 5516880 w 11737340"/>
                <a:gd name="connsiteY67" fmla="*/ 4046220 h 4168140"/>
                <a:gd name="connsiteX68" fmla="*/ 5585460 w 11737340"/>
                <a:gd name="connsiteY68" fmla="*/ 4099560 h 4168140"/>
                <a:gd name="connsiteX69" fmla="*/ 5661660 w 11737340"/>
                <a:gd name="connsiteY69" fmla="*/ 4122420 h 4168140"/>
                <a:gd name="connsiteX70" fmla="*/ 5745480 w 11737340"/>
                <a:gd name="connsiteY70" fmla="*/ 4130040 h 4168140"/>
                <a:gd name="connsiteX71" fmla="*/ 5836920 w 11737340"/>
                <a:gd name="connsiteY71" fmla="*/ 4130040 h 4168140"/>
                <a:gd name="connsiteX72" fmla="*/ 5951220 w 11737340"/>
                <a:gd name="connsiteY72" fmla="*/ 4145280 h 4168140"/>
                <a:gd name="connsiteX73" fmla="*/ 6035040 w 11737340"/>
                <a:gd name="connsiteY73" fmla="*/ 4168140 h 4168140"/>
                <a:gd name="connsiteX74" fmla="*/ 6149340 w 11737340"/>
                <a:gd name="connsiteY74" fmla="*/ 4137660 h 4168140"/>
                <a:gd name="connsiteX75" fmla="*/ 6286500 w 11737340"/>
                <a:gd name="connsiteY75" fmla="*/ 4114800 h 4168140"/>
                <a:gd name="connsiteX76" fmla="*/ 6393180 w 11737340"/>
                <a:gd name="connsiteY76" fmla="*/ 4053840 h 4168140"/>
                <a:gd name="connsiteX77" fmla="*/ 6484620 w 11737340"/>
                <a:gd name="connsiteY77" fmla="*/ 4038600 h 4168140"/>
                <a:gd name="connsiteX78" fmla="*/ 6583680 w 11737340"/>
                <a:gd name="connsiteY78" fmla="*/ 3970020 h 4168140"/>
                <a:gd name="connsiteX79" fmla="*/ 6697980 w 11737340"/>
                <a:gd name="connsiteY79" fmla="*/ 3886200 h 4168140"/>
                <a:gd name="connsiteX80" fmla="*/ 6728460 w 11737340"/>
                <a:gd name="connsiteY80" fmla="*/ 3817620 h 4168140"/>
                <a:gd name="connsiteX81" fmla="*/ 6842760 w 11737340"/>
                <a:gd name="connsiteY81" fmla="*/ 3733800 h 4168140"/>
                <a:gd name="connsiteX82" fmla="*/ 6972300 w 11737340"/>
                <a:gd name="connsiteY82" fmla="*/ 3642360 h 4168140"/>
                <a:gd name="connsiteX83" fmla="*/ 7078980 w 11737340"/>
                <a:gd name="connsiteY83" fmla="*/ 3528060 h 4168140"/>
                <a:gd name="connsiteX84" fmla="*/ 7165340 w 11737340"/>
                <a:gd name="connsiteY84" fmla="*/ 3454400 h 4168140"/>
                <a:gd name="connsiteX85" fmla="*/ 7269480 w 11737340"/>
                <a:gd name="connsiteY85" fmla="*/ 3284220 h 4168140"/>
                <a:gd name="connsiteX86" fmla="*/ 7330440 w 11737340"/>
                <a:gd name="connsiteY86" fmla="*/ 3185160 h 4168140"/>
                <a:gd name="connsiteX87" fmla="*/ 7376160 w 11737340"/>
                <a:gd name="connsiteY87" fmla="*/ 3116580 h 4168140"/>
                <a:gd name="connsiteX88" fmla="*/ 7444740 w 11737340"/>
                <a:gd name="connsiteY88" fmla="*/ 3093720 h 4168140"/>
                <a:gd name="connsiteX89" fmla="*/ 7513320 w 11737340"/>
                <a:gd name="connsiteY89" fmla="*/ 3101340 h 4168140"/>
                <a:gd name="connsiteX90" fmla="*/ 7576820 w 11737340"/>
                <a:gd name="connsiteY90" fmla="*/ 3093720 h 4168140"/>
                <a:gd name="connsiteX91" fmla="*/ 7729220 w 11737340"/>
                <a:gd name="connsiteY91" fmla="*/ 3136900 h 4168140"/>
                <a:gd name="connsiteX92" fmla="*/ 7833360 w 11737340"/>
                <a:gd name="connsiteY92" fmla="*/ 3180080 h 4168140"/>
                <a:gd name="connsiteX93" fmla="*/ 7967980 w 11737340"/>
                <a:gd name="connsiteY93" fmla="*/ 3208020 h 4168140"/>
                <a:gd name="connsiteX94" fmla="*/ 8161020 w 11737340"/>
                <a:gd name="connsiteY94" fmla="*/ 3296920 h 4168140"/>
                <a:gd name="connsiteX95" fmla="*/ 8293100 w 11737340"/>
                <a:gd name="connsiteY95" fmla="*/ 3370580 h 4168140"/>
                <a:gd name="connsiteX96" fmla="*/ 8371840 w 11737340"/>
                <a:gd name="connsiteY96" fmla="*/ 3395980 h 4168140"/>
                <a:gd name="connsiteX97" fmla="*/ 8468360 w 11737340"/>
                <a:gd name="connsiteY97" fmla="*/ 3434080 h 4168140"/>
                <a:gd name="connsiteX98" fmla="*/ 8582660 w 11737340"/>
                <a:gd name="connsiteY98" fmla="*/ 3528060 h 4168140"/>
                <a:gd name="connsiteX99" fmla="*/ 8641080 w 11737340"/>
                <a:gd name="connsiteY99" fmla="*/ 3566160 h 4168140"/>
                <a:gd name="connsiteX100" fmla="*/ 8702040 w 11737340"/>
                <a:gd name="connsiteY100" fmla="*/ 3604260 h 4168140"/>
                <a:gd name="connsiteX101" fmla="*/ 8763000 w 11737340"/>
                <a:gd name="connsiteY101" fmla="*/ 3634740 h 4168140"/>
                <a:gd name="connsiteX102" fmla="*/ 8846820 w 11737340"/>
                <a:gd name="connsiteY102" fmla="*/ 3632200 h 4168140"/>
                <a:gd name="connsiteX103" fmla="*/ 8968740 w 11737340"/>
                <a:gd name="connsiteY103" fmla="*/ 3634740 h 4168140"/>
                <a:gd name="connsiteX104" fmla="*/ 9060180 w 11737340"/>
                <a:gd name="connsiteY104" fmla="*/ 3642360 h 4168140"/>
                <a:gd name="connsiteX105" fmla="*/ 9151620 w 11737340"/>
                <a:gd name="connsiteY105" fmla="*/ 3657600 h 4168140"/>
                <a:gd name="connsiteX106" fmla="*/ 9230360 w 11737340"/>
                <a:gd name="connsiteY106" fmla="*/ 3657600 h 4168140"/>
                <a:gd name="connsiteX107" fmla="*/ 9331960 w 11737340"/>
                <a:gd name="connsiteY107" fmla="*/ 3629660 h 4168140"/>
                <a:gd name="connsiteX108" fmla="*/ 9433560 w 11737340"/>
                <a:gd name="connsiteY108" fmla="*/ 3589020 h 4168140"/>
                <a:gd name="connsiteX109" fmla="*/ 9535160 w 11737340"/>
                <a:gd name="connsiteY109" fmla="*/ 3540760 h 4168140"/>
                <a:gd name="connsiteX110" fmla="*/ 9646920 w 11737340"/>
                <a:gd name="connsiteY110" fmla="*/ 3489960 h 4168140"/>
                <a:gd name="connsiteX111" fmla="*/ 9784080 w 11737340"/>
                <a:gd name="connsiteY111" fmla="*/ 3444240 h 4168140"/>
                <a:gd name="connsiteX112" fmla="*/ 9860280 w 11737340"/>
                <a:gd name="connsiteY112" fmla="*/ 3383280 h 4168140"/>
                <a:gd name="connsiteX113" fmla="*/ 9921240 w 11737340"/>
                <a:gd name="connsiteY113" fmla="*/ 3314700 h 4168140"/>
                <a:gd name="connsiteX114" fmla="*/ 9997440 w 11737340"/>
                <a:gd name="connsiteY114" fmla="*/ 3208020 h 4168140"/>
                <a:gd name="connsiteX115" fmla="*/ 10043160 w 11737340"/>
                <a:gd name="connsiteY115" fmla="*/ 3101340 h 4168140"/>
                <a:gd name="connsiteX116" fmla="*/ 10104120 w 11737340"/>
                <a:gd name="connsiteY116" fmla="*/ 3017520 h 4168140"/>
                <a:gd name="connsiteX117" fmla="*/ 10157460 w 11737340"/>
                <a:gd name="connsiteY117" fmla="*/ 2933700 h 4168140"/>
                <a:gd name="connsiteX118" fmla="*/ 10218420 w 11737340"/>
                <a:gd name="connsiteY118" fmla="*/ 2849880 h 4168140"/>
                <a:gd name="connsiteX119" fmla="*/ 10294620 w 11737340"/>
                <a:gd name="connsiteY119" fmla="*/ 2735580 h 4168140"/>
                <a:gd name="connsiteX120" fmla="*/ 10347960 w 11737340"/>
                <a:gd name="connsiteY120" fmla="*/ 2621280 h 4168140"/>
                <a:gd name="connsiteX121" fmla="*/ 10431780 w 11737340"/>
                <a:gd name="connsiteY121" fmla="*/ 2499360 h 4168140"/>
                <a:gd name="connsiteX122" fmla="*/ 10500360 w 11737340"/>
                <a:gd name="connsiteY122" fmla="*/ 2354580 h 4168140"/>
                <a:gd name="connsiteX123" fmla="*/ 10553700 w 11737340"/>
                <a:gd name="connsiteY123" fmla="*/ 2263140 h 4168140"/>
                <a:gd name="connsiteX124" fmla="*/ 10584180 w 11737340"/>
                <a:gd name="connsiteY124" fmla="*/ 2194560 h 4168140"/>
                <a:gd name="connsiteX125" fmla="*/ 10624820 w 11737340"/>
                <a:gd name="connsiteY125" fmla="*/ 2125980 h 4168140"/>
                <a:gd name="connsiteX126" fmla="*/ 10675620 w 11737340"/>
                <a:gd name="connsiteY126" fmla="*/ 2049780 h 4168140"/>
                <a:gd name="connsiteX127" fmla="*/ 10690860 w 11737340"/>
                <a:gd name="connsiteY127" fmla="*/ 1988820 h 4168140"/>
                <a:gd name="connsiteX128" fmla="*/ 10713720 w 11737340"/>
                <a:gd name="connsiteY128" fmla="*/ 1927860 h 4168140"/>
                <a:gd name="connsiteX129" fmla="*/ 10767060 w 11737340"/>
                <a:gd name="connsiteY129" fmla="*/ 1859280 h 4168140"/>
                <a:gd name="connsiteX130" fmla="*/ 10873740 w 11737340"/>
                <a:gd name="connsiteY130" fmla="*/ 1828800 h 4168140"/>
                <a:gd name="connsiteX131" fmla="*/ 11079480 w 11737340"/>
                <a:gd name="connsiteY131" fmla="*/ 1767840 h 4168140"/>
                <a:gd name="connsiteX132" fmla="*/ 11247120 w 11737340"/>
                <a:gd name="connsiteY132" fmla="*/ 1684020 h 4168140"/>
                <a:gd name="connsiteX133" fmla="*/ 11407140 w 11737340"/>
                <a:gd name="connsiteY133" fmla="*/ 1628140 h 4168140"/>
                <a:gd name="connsiteX134" fmla="*/ 11490960 w 11737340"/>
                <a:gd name="connsiteY134" fmla="*/ 1577340 h 4168140"/>
                <a:gd name="connsiteX135" fmla="*/ 11635740 w 11737340"/>
                <a:gd name="connsiteY135" fmla="*/ 1508760 h 4168140"/>
                <a:gd name="connsiteX136" fmla="*/ 11737340 w 11737340"/>
                <a:gd name="connsiteY136" fmla="*/ 1442720 h 4168140"/>
                <a:gd name="connsiteX137" fmla="*/ 11620500 w 11737340"/>
                <a:gd name="connsiteY137" fmla="*/ 1417320 h 4168140"/>
                <a:gd name="connsiteX138" fmla="*/ 11567160 w 11737340"/>
                <a:gd name="connsiteY138" fmla="*/ 1379220 h 4168140"/>
                <a:gd name="connsiteX139" fmla="*/ 11498580 w 11737340"/>
                <a:gd name="connsiteY139" fmla="*/ 1318260 h 4168140"/>
                <a:gd name="connsiteX140" fmla="*/ 11468100 w 11737340"/>
                <a:gd name="connsiteY140" fmla="*/ 1280160 h 4168140"/>
                <a:gd name="connsiteX141" fmla="*/ 11442700 w 11737340"/>
                <a:gd name="connsiteY141" fmla="*/ 1231900 h 4168140"/>
                <a:gd name="connsiteX142" fmla="*/ 11384280 w 11737340"/>
                <a:gd name="connsiteY142" fmla="*/ 1310640 h 4168140"/>
                <a:gd name="connsiteX143" fmla="*/ 11353800 w 11737340"/>
                <a:gd name="connsiteY143" fmla="*/ 1356360 h 4168140"/>
                <a:gd name="connsiteX144" fmla="*/ 11224260 w 11737340"/>
                <a:gd name="connsiteY144" fmla="*/ 1417320 h 4168140"/>
                <a:gd name="connsiteX145" fmla="*/ 11109960 w 11737340"/>
                <a:gd name="connsiteY145" fmla="*/ 1463040 h 4168140"/>
                <a:gd name="connsiteX146" fmla="*/ 10911840 w 11737340"/>
                <a:gd name="connsiteY146" fmla="*/ 1524000 h 4168140"/>
                <a:gd name="connsiteX147" fmla="*/ 10774680 w 11737340"/>
                <a:gd name="connsiteY147" fmla="*/ 1546860 h 4168140"/>
                <a:gd name="connsiteX148" fmla="*/ 10675620 w 11737340"/>
                <a:gd name="connsiteY148" fmla="*/ 1615440 h 4168140"/>
                <a:gd name="connsiteX149" fmla="*/ 10568940 w 11737340"/>
                <a:gd name="connsiteY149" fmla="*/ 1676400 h 4168140"/>
                <a:gd name="connsiteX150" fmla="*/ 10485120 w 11737340"/>
                <a:gd name="connsiteY150" fmla="*/ 1760220 h 4168140"/>
                <a:gd name="connsiteX151" fmla="*/ 10454640 w 11737340"/>
                <a:gd name="connsiteY151" fmla="*/ 1836420 h 4168140"/>
                <a:gd name="connsiteX152" fmla="*/ 10416540 w 11737340"/>
                <a:gd name="connsiteY152" fmla="*/ 1927860 h 4168140"/>
                <a:gd name="connsiteX153" fmla="*/ 10401300 w 11737340"/>
                <a:gd name="connsiteY153" fmla="*/ 2004060 h 4168140"/>
                <a:gd name="connsiteX154" fmla="*/ 10363200 w 11737340"/>
                <a:gd name="connsiteY154" fmla="*/ 2095500 h 4168140"/>
                <a:gd name="connsiteX155" fmla="*/ 10317480 w 11737340"/>
                <a:gd name="connsiteY155" fmla="*/ 2225040 h 4168140"/>
                <a:gd name="connsiteX156" fmla="*/ 10287000 w 11737340"/>
                <a:gd name="connsiteY156" fmla="*/ 2346960 h 4168140"/>
                <a:gd name="connsiteX157" fmla="*/ 10218420 w 11737340"/>
                <a:gd name="connsiteY157" fmla="*/ 2499360 h 4168140"/>
                <a:gd name="connsiteX158" fmla="*/ 10134600 w 11737340"/>
                <a:gd name="connsiteY158" fmla="*/ 2621280 h 4168140"/>
                <a:gd name="connsiteX159" fmla="*/ 10043160 w 11737340"/>
                <a:gd name="connsiteY159" fmla="*/ 2735580 h 4168140"/>
                <a:gd name="connsiteX160" fmla="*/ 9974580 w 11737340"/>
                <a:gd name="connsiteY160" fmla="*/ 2857500 h 4168140"/>
                <a:gd name="connsiteX161" fmla="*/ 9906000 w 11737340"/>
                <a:gd name="connsiteY161" fmla="*/ 2941320 h 4168140"/>
                <a:gd name="connsiteX162" fmla="*/ 9860280 w 11737340"/>
                <a:gd name="connsiteY162" fmla="*/ 3032760 h 4168140"/>
                <a:gd name="connsiteX163" fmla="*/ 9806940 w 11737340"/>
                <a:gd name="connsiteY163" fmla="*/ 3116580 h 4168140"/>
                <a:gd name="connsiteX164" fmla="*/ 9715500 w 11737340"/>
                <a:gd name="connsiteY164" fmla="*/ 3208020 h 4168140"/>
                <a:gd name="connsiteX165" fmla="*/ 9616440 w 11737340"/>
                <a:gd name="connsiteY165" fmla="*/ 3261360 h 4168140"/>
                <a:gd name="connsiteX166" fmla="*/ 9532620 w 11737340"/>
                <a:gd name="connsiteY166" fmla="*/ 3329940 h 4168140"/>
                <a:gd name="connsiteX167" fmla="*/ 9471660 w 11737340"/>
                <a:gd name="connsiteY167" fmla="*/ 3375660 h 4168140"/>
                <a:gd name="connsiteX168" fmla="*/ 9410700 w 11737340"/>
                <a:gd name="connsiteY168" fmla="*/ 3429000 h 4168140"/>
                <a:gd name="connsiteX169" fmla="*/ 9288780 w 11737340"/>
                <a:gd name="connsiteY169" fmla="*/ 3436620 h 4168140"/>
                <a:gd name="connsiteX170" fmla="*/ 9166860 w 11737340"/>
                <a:gd name="connsiteY170" fmla="*/ 3444240 h 4168140"/>
                <a:gd name="connsiteX171" fmla="*/ 9029700 w 11737340"/>
                <a:gd name="connsiteY171" fmla="*/ 3413760 h 4168140"/>
                <a:gd name="connsiteX172" fmla="*/ 8823960 w 11737340"/>
                <a:gd name="connsiteY172" fmla="*/ 3360420 h 4168140"/>
                <a:gd name="connsiteX173" fmla="*/ 8679180 w 11737340"/>
                <a:gd name="connsiteY173" fmla="*/ 3329940 h 4168140"/>
                <a:gd name="connsiteX174" fmla="*/ 8572500 w 11737340"/>
                <a:gd name="connsiteY174" fmla="*/ 3276600 h 4168140"/>
                <a:gd name="connsiteX175" fmla="*/ 8465820 w 11737340"/>
                <a:gd name="connsiteY175" fmla="*/ 3215640 h 4168140"/>
                <a:gd name="connsiteX176" fmla="*/ 8321040 w 11737340"/>
                <a:gd name="connsiteY176" fmla="*/ 3177540 h 4168140"/>
                <a:gd name="connsiteX177" fmla="*/ 8199120 w 11737340"/>
                <a:gd name="connsiteY177" fmla="*/ 3131820 h 4168140"/>
                <a:gd name="connsiteX178" fmla="*/ 8069580 w 11737340"/>
                <a:gd name="connsiteY178" fmla="*/ 3078480 h 4168140"/>
                <a:gd name="connsiteX179" fmla="*/ 7917180 w 11737340"/>
                <a:gd name="connsiteY179" fmla="*/ 2994660 h 4168140"/>
                <a:gd name="connsiteX180" fmla="*/ 7787640 w 11737340"/>
                <a:gd name="connsiteY180" fmla="*/ 2971800 h 4168140"/>
                <a:gd name="connsiteX181" fmla="*/ 7719060 w 11737340"/>
                <a:gd name="connsiteY181" fmla="*/ 2933700 h 4168140"/>
                <a:gd name="connsiteX182" fmla="*/ 7612380 w 11737340"/>
                <a:gd name="connsiteY182" fmla="*/ 2903220 h 4168140"/>
                <a:gd name="connsiteX183" fmla="*/ 7566660 w 11737340"/>
                <a:gd name="connsiteY183" fmla="*/ 2887980 h 4168140"/>
                <a:gd name="connsiteX184" fmla="*/ 7551420 w 11737340"/>
                <a:gd name="connsiteY184" fmla="*/ 2849880 h 4168140"/>
                <a:gd name="connsiteX185" fmla="*/ 7533640 w 11737340"/>
                <a:gd name="connsiteY185" fmla="*/ 2788920 h 4168140"/>
                <a:gd name="connsiteX186" fmla="*/ 7475220 w 11737340"/>
                <a:gd name="connsiteY186" fmla="*/ 2857500 h 4168140"/>
                <a:gd name="connsiteX187" fmla="*/ 7414260 w 11737340"/>
                <a:gd name="connsiteY187" fmla="*/ 2887980 h 4168140"/>
                <a:gd name="connsiteX188" fmla="*/ 7345680 w 11737340"/>
                <a:gd name="connsiteY188" fmla="*/ 2971800 h 4168140"/>
                <a:gd name="connsiteX189" fmla="*/ 7315200 w 11737340"/>
                <a:gd name="connsiteY189" fmla="*/ 2994660 h 4168140"/>
                <a:gd name="connsiteX190" fmla="*/ 7261860 w 11737340"/>
                <a:gd name="connsiteY190" fmla="*/ 3009900 h 4168140"/>
                <a:gd name="connsiteX191" fmla="*/ 7193280 w 11737340"/>
                <a:gd name="connsiteY191" fmla="*/ 3025140 h 4168140"/>
                <a:gd name="connsiteX192" fmla="*/ 7155180 w 11737340"/>
                <a:gd name="connsiteY192" fmla="*/ 3078480 h 4168140"/>
                <a:gd name="connsiteX193" fmla="*/ 7109460 w 11737340"/>
                <a:gd name="connsiteY193" fmla="*/ 3154680 h 4168140"/>
                <a:gd name="connsiteX194" fmla="*/ 7048500 w 11737340"/>
                <a:gd name="connsiteY194" fmla="*/ 3246120 h 4168140"/>
                <a:gd name="connsiteX195" fmla="*/ 6995160 w 11737340"/>
                <a:gd name="connsiteY195" fmla="*/ 3307080 h 4168140"/>
                <a:gd name="connsiteX196" fmla="*/ 6972300 w 11737340"/>
                <a:gd name="connsiteY196" fmla="*/ 3352800 h 4168140"/>
                <a:gd name="connsiteX197" fmla="*/ 6949440 w 11737340"/>
                <a:gd name="connsiteY197" fmla="*/ 3413760 h 4168140"/>
                <a:gd name="connsiteX198" fmla="*/ 6949440 w 11737340"/>
                <a:gd name="connsiteY198" fmla="*/ 3413760 h 4168140"/>
                <a:gd name="connsiteX199" fmla="*/ 6911340 w 11737340"/>
                <a:gd name="connsiteY199" fmla="*/ 3474720 h 4168140"/>
                <a:gd name="connsiteX200" fmla="*/ 6888480 w 11737340"/>
                <a:gd name="connsiteY200" fmla="*/ 3505200 h 4168140"/>
                <a:gd name="connsiteX201" fmla="*/ 6819900 w 11737340"/>
                <a:gd name="connsiteY201" fmla="*/ 3566160 h 4168140"/>
                <a:gd name="connsiteX202" fmla="*/ 6743700 w 11737340"/>
                <a:gd name="connsiteY202" fmla="*/ 3581400 h 4168140"/>
                <a:gd name="connsiteX203" fmla="*/ 6675120 w 11737340"/>
                <a:gd name="connsiteY203" fmla="*/ 3657600 h 4168140"/>
                <a:gd name="connsiteX204" fmla="*/ 6629400 w 11737340"/>
                <a:gd name="connsiteY204" fmla="*/ 3718560 h 4168140"/>
                <a:gd name="connsiteX205" fmla="*/ 6576060 w 11737340"/>
                <a:gd name="connsiteY205" fmla="*/ 3779520 h 4168140"/>
                <a:gd name="connsiteX206" fmla="*/ 6484620 w 11737340"/>
                <a:gd name="connsiteY206" fmla="*/ 3817620 h 4168140"/>
                <a:gd name="connsiteX207" fmla="*/ 6400800 w 11737340"/>
                <a:gd name="connsiteY207" fmla="*/ 3832860 h 4168140"/>
                <a:gd name="connsiteX208" fmla="*/ 6263640 w 11737340"/>
                <a:gd name="connsiteY208" fmla="*/ 3870960 h 4168140"/>
                <a:gd name="connsiteX209" fmla="*/ 6126480 w 11737340"/>
                <a:gd name="connsiteY209" fmla="*/ 3901440 h 4168140"/>
                <a:gd name="connsiteX210" fmla="*/ 6027420 w 11737340"/>
                <a:gd name="connsiteY210" fmla="*/ 3916680 h 4168140"/>
                <a:gd name="connsiteX211" fmla="*/ 5890260 w 11737340"/>
                <a:gd name="connsiteY211" fmla="*/ 3878580 h 4168140"/>
                <a:gd name="connsiteX212" fmla="*/ 5821680 w 11737340"/>
                <a:gd name="connsiteY212" fmla="*/ 3863340 h 4168140"/>
                <a:gd name="connsiteX213" fmla="*/ 5737860 w 11737340"/>
                <a:gd name="connsiteY213" fmla="*/ 3825240 h 4168140"/>
                <a:gd name="connsiteX214" fmla="*/ 5638800 w 11737340"/>
                <a:gd name="connsiteY214" fmla="*/ 3794760 h 4168140"/>
                <a:gd name="connsiteX215" fmla="*/ 5524500 w 11737340"/>
                <a:gd name="connsiteY215" fmla="*/ 3756660 h 4168140"/>
                <a:gd name="connsiteX216" fmla="*/ 5448300 w 11737340"/>
                <a:gd name="connsiteY216" fmla="*/ 3718560 h 4168140"/>
                <a:gd name="connsiteX217" fmla="*/ 5349240 w 11737340"/>
                <a:gd name="connsiteY217" fmla="*/ 3657600 h 4168140"/>
                <a:gd name="connsiteX218" fmla="*/ 5295900 w 11737340"/>
                <a:gd name="connsiteY218" fmla="*/ 3619500 h 4168140"/>
                <a:gd name="connsiteX219" fmla="*/ 5234940 w 11737340"/>
                <a:gd name="connsiteY219" fmla="*/ 3596640 h 4168140"/>
                <a:gd name="connsiteX220" fmla="*/ 5135880 w 11737340"/>
                <a:gd name="connsiteY220" fmla="*/ 3550920 h 4168140"/>
                <a:gd name="connsiteX221" fmla="*/ 5059680 w 11737340"/>
                <a:gd name="connsiteY221" fmla="*/ 3505200 h 4168140"/>
                <a:gd name="connsiteX222" fmla="*/ 5029200 w 11737340"/>
                <a:gd name="connsiteY222" fmla="*/ 3482340 h 4168140"/>
                <a:gd name="connsiteX223" fmla="*/ 4960620 w 11737340"/>
                <a:gd name="connsiteY223" fmla="*/ 3413760 h 4168140"/>
                <a:gd name="connsiteX224" fmla="*/ 4876800 w 11737340"/>
                <a:gd name="connsiteY224" fmla="*/ 3299460 h 4168140"/>
                <a:gd name="connsiteX225" fmla="*/ 4808220 w 11737340"/>
                <a:gd name="connsiteY225" fmla="*/ 3200400 h 4168140"/>
                <a:gd name="connsiteX226" fmla="*/ 4777740 w 11737340"/>
                <a:gd name="connsiteY226" fmla="*/ 3147060 h 4168140"/>
                <a:gd name="connsiteX227" fmla="*/ 4724400 w 11737340"/>
                <a:gd name="connsiteY227" fmla="*/ 3108960 h 4168140"/>
                <a:gd name="connsiteX228" fmla="*/ 4648200 w 11737340"/>
                <a:gd name="connsiteY228" fmla="*/ 3063240 h 4168140"/>
                <a:gd name="connsiteX229" fmla="*/ 4533900 w 11737340"/>
                <a:gd name="connsiteY229" fmla="*/ 2979420 h 4168140"/>
                <a:gd name="connsiteX230" fmla="*/ 4427220 w 11737340"/>
                <a:gd name="connsiteY230" fmla="*/ 2941320 h 4168140"/>
                <a:gd name="connsiteX231" fmla="*/ 4366260 w 11737340"/>
                <a:gd name="connsiteY231" fmla="*/ 2903220 h 4168140"/>
                <a:gd name="connsiteX232" fmla="*/ 4244340 w 11737340"/>
                <a:gd name="connsiteY232" fmla="*/ 2842260 h 4168140"/>
                <a:gd name="connsiteX233" fmla="*/ 4145280 w 11737340"/>
                <a:gd name="connsiteY233" fmla="*/ 2811780 h 4168140"/>
                <a:gd name="connsiteX234" fmla="*/ 4038600 w 11737340"/>
                <a:gd name="connsiteY234" fmla="*/ 2804160 h 4168140"/>
                <a:gd name="connsiteX235" fmla="*/ 3954780 w 11737340"/>
                <a:gd name="connsiteY235" fmla="*/ 2819400 h 4168140"/>
                <a:gd name="connsiteX236" fmla="*/ 3863340 w 11737340"/>
                <a:gd name="connsiteY236" fmla="*/ 2804160 h 4168140"/>
                <a:gd name="connsiteX237" fmla="*/ 3741420 w 11737340"/>
                <a:gd name="connsiteY237" fmla="*/ 2781300 h 4168140"/>
                <a:gd name="connsiteX238" fmla="*/ 3649980 w 11737340"/>
                <a:gd name="connsiteY238" fmla="*/ 2743200 h 4168140"/>
                <a:gd name="connsiteX239" fmla="*/ 3573780 w 11737340"/>
                <a:gd name="connsiteY239" fmla="*/ 2674620 h 4168140"/>
                <a:gd name="connsiteX240" fmla="*/ 3482340 w 11737340"/>
                <a:gd name="connsiteY240" fmla="*/ 2621280 h 4168140"/>
                <a:gd name="connsiteX241" fmla="*/ 3436620 w 11737340"/>
                <a:gd name="connsiteY241" fmla="*/ 2552700 h 4168140"/>
                <a:gd name="connsiteX242" fmla="*/ 3329940 w 11737340"/>
                <a:gd name="connsiteY242" fmla="*/ 2423160 h 4168140"/>
                <a:gd name="connsiteX243" fmla="*/ 3261360 w 11737340"/>
                <a:gd name="connsiteY243" fmla="*/ 2324100 h 4168140"/>
                <a:gd name="connsiteX244" fmla="*/ 3131820 w 11737340"/>
                <a:gd name="connsiteY244" fmla="*/ 2209800 h 4168140"/>
                <a:gd name="connsiteX245" fmla="*/ 3040380 w 11737340"/>
                <a:gd name="connsiteY245" fmla="*/ 2141220 h 4168140"/>
                <a:gd name="connsiteX246" fmla="*/ 2910840 w 11737340"/>
                <a:gd name="connsiteY246" fmla="*/ 2034540 h 4168140"/>
                <a:gd name="connsiteX247" fmla="*/ 2849880 w 11737340"/>
                <a:gd name="connsiteY247" fmla="*/ 1958340 h 4168140"/>
                <a:gd name="connsiteX248" fmla="*/ 2743200 w 11737340"/>
                <a:gd name="connsiteY248" fmla="*/ 1889760 h 4168140"/>
                <a:gd name="connsiteX249" fmla="*/ 2659380 w 11737340"/>
                <a:gd name="connsiteY249" fmla="*/ 1844040 h 4168140"/>
                <a:gd name="connsiteX250" fmla="*/ 2575560 w 11737340"/>
                <a:gd name="connsiteY250" fmla="*/ 1744980 h 4168140"/>
                <a:gd name="connsiteX251" fmla="*/ 2468880 w 11737340"/>
                <a:gd name="connsiteY251" fmla="*/ 1645920 h 4168140"/>
                <a:gd name="connsiteX252" fmla="*/ 2400300 w 11737340"/>
                <a:gd name="connsiteY252" fmla="*/ 1607820 h 4168140"/>
                <a:gd name="connsiteX253" fmla="*/ 2263140 w 11737340"/>
                <a:gd name="connsiteY253" fmla="*/ 1501140 h 4168140"/>
                <a:gd name="connsiteX254" fmla="*/ 2171700 w 11737340"/>
                <a:gd name="connsiteY254" fmla="*/ 1432560 h 4168140"/>
                <a:gd name="connsiteX255" fmla="*/ 2087880 w 11737340"/>
                <a:gd name="connsiteY255" fmla="*/ 1363980 h 4168140"/>
                <a:gd name="connsiteX256" fmla="*/ 1950720 w 11737340"/>
                <a:gd name="connsiteY256" fmla="*/ 1272540 h 4168140"/>
                <a:gd name="connsiteX257" fmla="*/ 1805940 w 11737340"/>
                <a:gd name="connsiteY257" fmla="*/ 1135380 h 4168140"/>
                <a:gd name="connsiteX258" fmla="*/ 1729740 w 11737340"/>
                <a:gd name="connsiteY258" fmla="*/ 1089660 h 4168140"/>
                <a:gd name="connsiteX259" fmla="*/ 1668780 w 11737340"/>
                <a:gd name="connsiteY259" fmla="*/ 1043940 h 4168140"/>
                <a:gd name="connsiteX260" fmla="*/ 1592580 w 11737340"/>
                <a:gd name="connsiteY260" fmla="*/ 990600 h 4168140"/>
                <a:gd name="connsiteX261" fmla="*/ 1470660 w 11737340"/>
                <a:gd name="connsiteY261" fmla="*/ 891540 h 4168140"/>
                <a:gd name="connsiteX262" fmla="*/ 1386840 w 11737340"/>
                <a:gd name="connsiteY262" fmla="*/ 845820 h 4168140"/>
                <a:gd name="connsiteX263" fmla="*/ 1318260 w 11737340"/>
                <a:gd name="connsiteY263" fmla="*/ 784860 h 4168140"/>
                <a:gd name="connsiteX264" fmla="*/ 1264920 w 11737340"/>
                <a:gd name="connsiteY264" fmla="*/ 723900 h 4168140"/>
                <a:gd name="connsiteX265" fmla="*/ 1181100 w 11737340"/>
                <a:gd name="connsiteY265" fmla="*/ 647700 h 4168140"/>
                <a:gd name="connsiteX266" fmla="*/ 1089660 w 11737340"/>
                <a:gd name="connsiteY266" fmla="*/ 624840 h 4168140"/>
                <a:gd name="connsiteX267" fmla="*/ 1021080 w 11737340"/>
                <a:gd name="connsiteY267" fmla="*/ 586740 h 4168140"/>
                <a:gd name="connsiteX268" fmla="*/ 937260 w 11737340"/>
                <a:gd name="connsiteY268" fmla="*/ 548640 h 4168140"/>
                <a:gd name="connsiteX269" fmla="*/ 830580 w 11737340"/>
                <a:gd name="connsiteY269" fmla="*/ 510540 h 4168140"/>
                <a:gd name="connsiteX270" fmla="*/ 754380 w 11737340"/>
                <a:gd name="connsiteY270" fmla="*/ 457200 h 4168140"/>
                <a:gd name="connsiteX271" fmla="*/ 708660 w 11737340"/>
                <a:gd name="connsiteY271" fmla="*/ 419100 h 4168140"/>
                <a:gd name="connsiteX272" fmla="*/ 609600 w 11737340"/>
                <a:gd name="connsiteY272" fmla="*/ 396240 h 4168140"/>
                <a:gd name="connsiteX273" fmla="*/ 548640 w 11737340"/>
                <a:gd name="connsiteY273" fmla="*/ 320040 h 4168140"/>
                <a:gd name="connsiteX274" fmla="*/ 510540 w 11737340"/>
                <a:gd name="connsiteY274" fmla="*/ 251460 h 4168140"/>
                <a:gd name="connsiteX275" fmla="*/ 464820 w 11737340"/>
                <a:gd name="connsiteY275" fmla="*/ 190500 h 4168140"/>
                <a:gd name="connsiteX276" fmla="*/ 411480 w 11737340"/>
                <a:gd name="connsiteY276" fmla="*/ 137160 h 4168140"/>
                <a:gd name="connsiteX277" fmla="*/ 373380 w 11737340"/>
                <a:gd name="connsiteY277" fmla="*/ 45720 h 4168140"/>
                <a:gd name="connsiteX278" fmla="*/ 342900 w 11737340"/>
                <a:gd name="connsiteY278" fmla="*/ 0 h 4168140"/>
                <a:gd name="connsiteX279" fmla="*/ 327660 w 11737340"/>
                <a:gd name="connsiteY279" fmla="*/ 60960 h 4168140"/>
                <a:gd name="connsiteX280" fmla="*/ 289560 w 11737340"/>
                <a:gd name="connsiteY280" fmla="*/ 91440 h 4168140"/>
                <a:gd name="connsiteX281" fmla="*/ 236220 w 11737340"/>
                <a:gd name="connsiteY281" fmla="*/ 114300 h 4168140"/>
                <a:gd name="connsiteX282" fmla="*/ 198120 w 11737340"/>
                <a:gd name="connsiteY282" fmla="*/ 175260 h 4168140"/>
                <a:gd name="connsiteX283" fmla="*/ 175260 w 11737340"/>
                <a:gd name="connsiteY283" fmla="*/ 228600 h 4168140"/>
                <a:gd name="connsiteX284" fmla="*/ 114300 w 11737340"/>
                <a:gd name="connsiteY284" fmla="*/ 236220 h 4168140"/>
                <a:gd name="connsiteX285" fmla="*/ 45720 w 11737340"/>
                <a:gd name="connsiteY285" fmla="*/ 251460 h 4168140"/>
                <a:gd name="connsiteX286" fmla="*/ 0 w 11737340"/>
                <a:gd name="connsiteY286" fmla="*/ 281940 h 4168140"/>
                <a:gd name="connsiteX287" fmla="*/ 68580 w 11737340"/>
                <a:gd name="connsiteY287" fmla="*/ 320040 h 4168140"/>
                <a:gd name="connsiteX0" fmla="*/ 68580 w 11737340"/>
                <a:gd name="connsiteY0" fmla="*/ 320040 h 4168140"/>
                <a:gd name="connsiteX1" fmla="*/ 121920 w 11737340"/>
                <a:gd name="connsiteY1" fmla="*/ 381000 h 4168140"/>
                <a:gd name="connsiteX2" fmla="*/ 198120 w 11737340"/>
                <a:gd name="connsiteY2" fmla="*/ 419100 h 4168140"/>
                <a:gd name="connsiteX3" fmla="*/ 320040 w 11737340"/>
                <a:gd name="connsiteY3" fmla="*/ 510540 h 4168140"/>
                <a:gd name="connsiteX4" fmla="*/ 411480 w 11737340"/>
                <a:gd name="connsiteY4" fmla="*/ 563880 h 4168140"/>
                <a:gd name="connsiteX5" fmla="*/ 472440 w 11737340"/>
                <a:gd name="connsiteY5" fmla="*/ 632460 h 4168140"/>
                <a:gd name="connsiteX6" fmla="*/ 601980 w 11737340"/>
                <a:gd name="connsiteY6" fmla="*/ 708660 h 4168140"/>
                <a:gd name="connsiteX7" fmla="*/ 739140 w 11737340"/>
                <a:gd name="connsiteY7" fmla="*/ 784860 h 4168140"/>
                <a:gd name="connsiteX8" fmla="*/ 861060 w 11737340"/>
                <a:gd name="connsiteY8" fmla="*/ 868680 h 4168140"/>
                <a:gd name="connsiteX9" fmla="*/ 944880 w 11737340"/>
                <a:gd name="connsiteY9" fmla="*/ 952500 h 4168140"/>
                <a:gd name="connsiteX10" fmla="*/ 1021080 w 11737340"/>
                <a:gd name="connsiteY10" fmla="*/ 1005840 h 4168140"/>
                <a:gd name="connsiteX11" fmla="*/ 1097280 w 11737340"/>
                <a:gd name="connsiteY11" fmla="*/ 1043940 h 4168140"/>
                <a:gd name="connsiteX12" fmla="*/ 1181100 w 11737340"/>
                <a:gd name="connsiteY12" fmla="*/ 1104900 h 4168140"/>
                <a:gd name="connsiteX13" fmla="*/ 1249680 w 11737340"/>
                <a:gd name="connsiteY13" fmla="*/ 1150620 h 4168140"/>
                <a:gd name="connsiteX14" fmla="*/ 1341120 w 11737340"/>
                <a:gd name="connsiteY14" fmla="*/ 1196340 h 4168140"/>
                <a:gd name="connsiteX15" fmla="*/ 1417320 w 11737340"/>
                <a:gd name="connsiteY15" fmla="*/ 1257300 h 4168140"/>
                <a:gd name="connsiteX16" fmla="*/ 1493520 w 11737340"/>
                <a:gd name="connsiteY16" fmla="*/ 1333500 h 4168140"/>
                <a:gd name="connsiteX17" fmla="*/ 1569720 w 11737340"/>
                <a:gd name="connsiteY17" fmla="*/ 1356360 h 4168140"/>
                <a:gd name="connsiteX18" fmla="*/ 1684020 w 11737340"/>
                <a:gd name="connsiteY18" fmla="*/ 1424940 h 4168140"/>
                <a:gd name="connsiteX19" fmla="*/ 1729740 w 11737340"/>
                <a:gd name="connsiteY19" fmla="*/ 1485900 h 4168140"/>
                <a:gd name="connsiteX20" fmla="*/ 1844040 w 11737340"/>
                <a:gd name="connsiteY20" fmla="*/ 1569720 h 4168140"/>
                <a:gd name="connsiteX21" fmla="*/ 1935480 w 11737340"/>
                <a:gd name="connsiteY21" fmla="*/ 1615440 h 4168140"/>
                <a:gd name="connsiteX22" fmla="*/ 2049780 w 11737340"/>
                <a:gd name="connsiteY22" fmla="*/ 1691640 h 4168140"/>
                <a:gd name="connsiteX23" fmla="*/ 2133600 w 11737340"/>
                <a:gd name="connsiteY23" fmla="*/ 1729740 h 4168140"/>
                <a:gd name="connsiteX24" fmla="*/ 2202180 w 11737340"/>
                <a:gd name="connsiteY24" fmla="*/ 1805940 h 4168140"/>
                <a:gd name="connsiteX25" fmla="*/ 2255520 w 11737340"/>
                <a:gd name="connsiteY25" fmla="*/ 1821180 h 4168140"/>
                <a:gd name="connsiteX26" fmla="*/ 2316480 w 11737340"/>
                <a:gd name="connsiteY26" fmla="*/ 1866900 h 4168140"/>
                <a:gd name="connsiteX27" fmla="*/ 2423160 w 11737340"/>
                <a:gd name="connsiteY27" fmla="*/ 2004060 h 4168140"/>
                <a:gd name="connsiteX28" fmla="*/ 2476500 w 11737340"/>
                <a:gd name="connsiteY28" fmla="*/ 2087880 h 4168140"/>
                <a:gd name="connsiteX29" fmla="*/ 2567940 w 11737340"/>
                <a:gd name="connsiteY29" fmla="*/ 2148840 h 4168140"/>
                <a:gd name="connsiteX30" fmla="*/ 2682240 w 11737340"/>
                <a:gd name="connsiteY30" fmla="*/ 2186940 h 4168140"/>
                <a:gd name="connsiteX31" fmla="*/ 2743200 w 11737340"/>
                <a:gd name="connsiteY31" fmla="*/ 2209800 h 4168140"/>
                <a:gd name="connsiteX32" fmla="*/ 2811780 w 11737340"/>
                <a:gd name="connsiteY32" fmla="*/ 2247900 h 4168140"/>
                <a:gd name="connsiteX33" fmla="*/ 2887980 w 11737340"/>
                <a:gd name="connsiteY33" fmla="*/ 2301240 h 4168140"/>
                <a:gd name="connsiteX34" fmla="*/ 2979420 w 11737340"/>
                <a:gd name="connsiteY34" fmla="*/ 2385060 h 4168140"/>
                <a:gd name="connsiteX35" fmla="*/ 3055620 w 11737340"/>
                <a:gd name="connsiteY35" fmla="*/ 2461260 h 4168140"/>
                <a:gd name="connsiteX36" fmla="*/ 3139440 w 11737340"/>
                <a:gd name="connsiteY36" fmla="*/ 2537460 h 4168140"/>
                <a:gd name="connsiteX37" fmla="*/ 3261360 w 11737340"/>
                <a:gd name="connsiteY37" fmla="*/ 2628900 h 4168140"/>
                <a:gd name="connsiteX38" fmla="*/ 3345180 w 11737340"/>
                <a:gd name="connsiteY38" fmla="*/ 2720340 h 4168140"/>
                <a:gd name="connsiteX39" fmla="*/ 3444240 w 11737340"/>
                <a:gd name="connsiteY39" fmla="*/ 2796540 h 4168140"/>
                <a:gd name="connsiteX40" fmla="*/ 3558540 w 11737340"/>
                <a:gd name="connsiteY40" fmla="*/ 2872740 h 4168140"/>
                <a:gd name="connsiteX41" fmla="*/ 3619500 w 11737340"/>
                <a:gd name="connsiteY41" fmla="*/ 2979420 h 4168140"/>
                <a:gd name="connsiteX42" fmla="*/ 3619500 w 11737340"/>
                <a:gd name="connsiteY42" fmla="*/ 2979420 h 4168140"/>
                <a:gd name="connsiteX43" fmla="*/ 3649980 w 11737340"/>
                <a:gd name="connsiteY43" fmla="*/ 3048000 h 4168140"/>
                <a:gd name="connsiteX44" fmla="*/ 3703320 w 11737340"/>
                <a:gd name="connsiteY44" fmla="*/ 3086100 h 4168140"/>
                <a:gd name="connsiteX45" fmla="*/ 3764280 w 11737340"/>
                <a:gd name="connsiteY45" fmla="*/ 3063240 h 4168140"/>
                <a:gd name="connsiteX46" fmla="*/ 3848100 w 11737340"/>
                <a:gd name="connsiteY46" fmla="*/ 3025140 h 4168140"/>
                <a:gd name="connsiteX47" fmla="*/ 3916680 w 11737340"/>
                <a:gd name="connsiteY47" fmla="*/ 3032760 h 4168140"/>
                <a:gd name="connsiteX48" fmla="*/ 4030980 w 11737340"/>
                <a:gd name="connsiteY48" fmla="*/ 3063240 h 4168140"/>
                <a:gd name="connsiteX49" fmla="*/ 4137660 w 11737340"/>
                <a:gd name="connsiteY49" fmla="*/ 3101340 h 4168140"/>
                <a:gd name="connsiteX50" fmla="*/ 4259580 w 11737340"/>
                <a:gd name="connsiteY50" fmla="*/ 3147060 h 4168140"/>
                <a:gd name="connsiteX51" fmla="*/ 4381500 w 11737340"/>
                <a:gd name="connsiteY51" fmla="*/ 3192780 h 4168140"/>
                <a:gd name="connsiteX52" fmla="*/ 4526280 w 11737340"/>
                <a:gd name="connsiteY52" fmla="*/ 3276600 h 4168140"/>
                <a:gd name="connsiteX53" fmla="*/ 4587240 w 11737340"/>
                <a:gd name="connsiteY53" fmla="*/ 3299460 h 4168140"/>
                <a:gd name="connsiteX54" fmla="*/ 4610100 w 11737340"/>
                <a:gd name="connsiteY54" fmla="*/ 3352800 h 4168140"/>
                <a:gd name="connsiteX55" fmla="*/ 4648200 w 11737340"/>
                <a:gd name="connsiteY55" fmla="*/ 3436620 h 4168140"/>
                <a:gd name="connsiteX56" fmla="*/ 4671060 w 11737340"/>
                <a:gd name="connsiteY56" fmla="*/ 3520440 h 4168140"/>
                <a:gd name="connsiteX57" fmla="*/ 4678680 w 11737340"/>
                <a:gd name="connsiteY57" fmla="*/ 3589020 h 4168140"/>
                <a:gd name="connsiteX58" fmla="*/ 4686300 w 11737340"/>
                <a:gd name="connsiteY58" fmla="*/ 3649980 h 4168140"/>
                <a:gd name="connsiteX59" fmla="*/ 4724400 w 11737340"/>
                <a:gd name="connsiteY59" fmla="*/ 3680460 h 4168140"/>
                <a:gd name="connsiteX60" fmla="*/ 4785360 w 11737340"/>
                <a:gd name="connsiteY60" fmla="*/ 3672840 h 4168140"/>
                <a:gd name="connsiteX61" fmla="*/ 4869180 w 11737340"/>
                <a:gd name="connsiteY61" fmla="*/ 3703320 h 4168140"/>
                <a:gd name="connsiteX62" fmla="*/ 4914900 w 11737340"/>
                <a:gd name="connsiteY62" fmla="*/ 3756660 h 4168140"/>
                <a:gd name="connsiteX63" fmla="*/ 5105400 w 11737340"/>
                <a:gd name="connsiteY63" fmla="*/ 3832860 h 4168140"/>
                <a:gd name="connsiteX64" fmla="*/ 5173980 w 11737340"/>
                <a:gd name="connsiteY64" fmla="*/ 3886200 h 4168140"/>
                <a:gd name="connsiteX65" fmla="*/ 5242560 w 11737340"/>
                <a:gd name="connsiteY65" fmla="*/ 3924300 h 4168140"/>
                <a:gd name="connsiteX66" fmla="*/ 5364480 w 11737340"/>
                <a:gd name="connsiteY66" fmla="*/ 3962400 h 4168140"/>
                <a:gd name="connsiteX67" fmla="*/ 5516880 w 11737340"/>
                <a:gd name="connsiteY67" fmla="*/ 4046220 h 4168140"/>
                <a:gd name="connsiteX68" fmla="*/ 5585460 w 11737340"/>
                <a:gd name="connsiteY68" fmla="*/ 4099560 h 4168140"/>
                <a:gd name="connsiteX69" fmla="*/ 5661660 w 11737340"/>
                <a:gd name="connsiteY69" fmla="*/ 4122420 h 4168140"/>
                <a:gd name="connsiteX70" fmla="*/ 5745480 w 11737340"/>
                <a:gd name="connsiteY70" fmla="*/ 4130040 h 4168140"/>
                <a:gd name="connsiteX71" fmla="*/ 5836920 w 11737340"/>
                <a:gd name="connsiteY71" fmla="*/ 4130040 h 4168140"/>
                <a:gd name="connsiteX72" fmla="*/ 5951220 w 11737340"/>
                <a:gd name="connsiteY72" fmla="*/ 4145280 h 4168140"/>
                <a:gd name="connsiteX73" fmla="*/ 6035040 w 11737340"/>
                <a:gd name="connsiteY73" fmla="*/ 4168140 h 4168140"/>
                <a:gd name="connsiteX74" fmla="*/ 6149340 w 11737340"/>
                <a:gd name="connsiteY74" fmla="*/ 4137660 h 4168140"/>
                <a:gd name="connsiteX75" fmla="*/ 6286500 w 11737340"/>
                <a:gd name="connsiteY75" fmla="*/ 4114800 h 4168140"/>
                <a:gd name="connsiteX76" fmla="*/ 6393180 w 11737340"/>
                <a:gd name="connsiteY76" fmla="*/ 4053840 h 4168140"/>
                <a:gd name="connsiteX77" fmla="*/ 6484620 w 11737340"/>
                <a:gd name="connsiteY77" fmla="*/ 4038600 h 4168140"/>
                <a:gd name="connsiteX78" fmla="*/ 6583680 w 11737340"/>
                <a:gd name="connsiteY78" fmla="*/ 3970020 h 4168140"/>
                <a:gd name="connsiteX79" fmla="*/ 6697980 w 11737340"/>
                <a:gd name="connsiteY79" fmla="*/ 3886200 h 4168140"/>
                <a:gd name="connsiteX80" fmla="*/ 6728460 w 11737340"/>
                <a:gd name="connsiteY80" fmla="*/ 3817620 h 4168140"/>
                <a:gd name="connsiteX81" fmla="*/ 6842760 w 11737340"/>
                <a:gd name="connsiteY81" fmla="*/ 3733800 h 4168140"/>
                <a:gd name="connsiteX82" fmla="*/ 6972300 w 11737340"/>
                <a:gd name="connsiteY82" fmla="*/ 3642360 h 4168140"/>
                <a:gd name="connsiteX83" fmla="*/ 7078980 w 11737340"/>
                <a:gd name="connsiteY83" fmla="*/ 3528060 h 4168140"/>
                <a:gd name="connsiteX84" fmla="*/ 7165340 w 11737340"/>
                <a:gd name="connsiteY84" fmla="*/ 3454400 h 4168140"/>
                <a:gd name="connsiteX85" fmla="*/ 7287260 w 11737340"/>
                <a:gd name="connsiteY85" fmla="*/ 3296920 h 4168140"/>
                <a:gd name="connsiteX86" fmla="*/ 7330440 w 11737340"/>
                <a:gd name="connsiteY86" fmla="*/ 3185160 h 4168140"/>
                <a:gd name="connsiteX87" fmla="*/ 7376160 w 11737340"/>
                <a:gd name="connsiteY87" fmla="*/ 3116580 h 4168140"/>
                <a:gd name="connsiteX88" fmla="*/ 7444740 w 11737340"/>
                <a:gd name="connsiteY88" fmla="*/ 3093720 h 4168140"/>
                <a:gd name="connsiteX89" fmla="*/ 7513320 w 11737340"/>
                <a:gd name="connsiteY89" fmla="*/ 3101340 h 4168140"/>
                <a:gd name="connsiteX90" fmla="*/ 7576820 w 11737340"/>
                <a:gd name="connsiteY90" fmla="*/ 3093720 h 4168140"/>
                <a:gd name="connsiteX91" fmla="*/ 7729220 w 11737340"/>
                <a:gd name="connsiteY91" fmla="*/ 3136900 h 4168140"/>
                <a:gd name="connsiteX92" fmla="*/ 7833360 w 11737340"/>
                <a:gd name="connsiteY92" fmla="*/ 3180080 h 4168140"/>
                <a:gd name="connsiteX93" fmla="*/ 7967980 w 11737340"/>
                <a:gd name="connsiteY93" fmla="*/ 3208020 h 4168140"/>
                <a:gd name="connsiteX94" fmla="*/ 8161020 w 11737340"/>
                <a:gd name="connsiteY94" fmla="*/ 3296920 h 4168140"/>
                <a:gd name="connsiteX95" fmla="*/ 8293100 w 11737340"/>
                <a:gd name="connsiteY95" fmla="*/ 3370580 h 4168140"/>
                <a:gd name="connsiteX96" fmla="*/ 8371840 w 11737340"/>
                <a:gd name="connsiteY96" fmla="*/ 3395980 h 4168140"/>
                <a:gd name="connsiteX97" fmla="*/ 8468360 w 11737340"/>
                <a:gd name="connsiteY97" fmla="*/ 3434080 h 4168140"/>
                <a:gd name="connsiteX98" fmla="*/ 8582660 w 11737340"/>
                <a:gd name="connsiteY98" fmla="*/ 3528060 h 4168140"/>
                <a:gd name="connsiteX99" fmla="*/ 8641080 w 11737340"/>
                <a:gd name="connsiteY99" fmla="*/ 3566160 h 4168140"/>
                <a:gd name="connsiteX100" fmla="*/ 8702040 w 11737340"/>
                <a:gd name="connsiteY100" fmla="*/ 3604260 h 4168140"/>
                <a:gd name="connsiteX101" fmla="*/ 8763000 w 11737340"/>
                <a:gd name="connsiteY101" fmla="*/ 3634740 h 4168140"/>
                <a:gd name="connsiteX102" fmla="*/ 8846820 w 11737340"/>
                <a:gd name="connsiteY102" fmla="*/ 3632200 h 4168140"/>
                <a:gd name="connsiteX103" fmla="*/ 8968740 w 11737340"/>
                <a:gd name="connsiteY103" fmla="*/ 3634740 h 4168140"/>
                <a:gd name="connsiteX104" fmla="*/ 9060180 w 11737340"/>
                <a:gd name="connsiteY104" fmla="*/ 3642360 h 4168140"/>
                <a:gd name="connsiteX105" fmla="*/ 9151620 w 11737340"/>
                <a:gd name="connsiteY105" fmla="*/ 3657600 h 4168140"/>
                <a:gd name="connsiteX106" fmla="*/ 9230360 w 11737340"/>
                <a:gd name="connsiteY106" fmla="*/ 3657600 h 4168140"/>
                <a:gd name="connsiteX107" fmla="*/ 9331960 w 11737340"/>
                <a:gd name="connsiteY107" fmla="*/ 3629660 h 4168140"/>
                <a:gd name="connsiteX108" fmla="*/ 9433560 w 11737340"/>
                <a:gd name="connsiteY108" fmla="*/ 3589020 h 4168140"/>
                <a:gd name="connsiteX109" fmla="*/ 9535160 w 11737340"/>
                <a:gd name="connsiteY109" fmla="*/ 3540760 h 4168140"/>
                <a:gd name="connsiteX110" fmla="*/ 9646920 w 11737340"/>
                <a:gd name="connsiteY110" fmla="*/ 3489960 h 4168140"/>
                <a:gd name="connsiteX111" fmla="*/ 9784080 w 11737340"/>
                <a:gd name="connsiteY111" fmla="*/ 3444240 h 4168140"/>
                <a:gd name="connsiteX112" fmla="*/ 9860280 w 11737340"/>
                <a:gd name="connsiteY112" fmla="*/ 3383280 h 4168140"/>
                <a:gd name="connsiteX113" fmla="*/ 9921240 w 11737340"/>
                <a:gd name="connsiteY113" fmla="*/ 3314700 h 4168140"/>
                <a:gd name="connsiteX114" fmla="*/ 9997440 w 11737340"/>
                <a:gd name="connsiteY114" fmla="*/ 3208020 h 4168140"/>
                <a:gd name="connsiteX115" fmla="*/ 10043160 w 11737340"/>
                <a:gd name="connsiteY115" fmla="*/ 3101340 h 4168140"/>
                <a:gd name="connsiteX116" fmla="*/ 10104120 w 11737340"/>
                <a:gd name="connsiteY116" fmla="*/ 3017520 h 4168140"/>
                <a:gd name="connsiteX117" fmla="*/ 10157460 w 11737340"/>
                <a:gd name="connsiteY117" fmla="*/ 2933700 h 4168140"/>
                <a:gd name="connsiteX118" fmla="*/ 10218420 w 11737340"/>
                <a:gd name="connsiteY118" fmla="*/ 2849880 h 4168140"/>
                <a:gd name="connsiteX119" fmla="*/ 10294620 w 11737340"/>
                <a:gd name="connsiteY119" fmla="*/ 2735580 h 4168140"/>
                <a:gd name="connsiteX120" fmla="*/ 10347960 w 11737340"/>
                <a:gd name="connsiteY120" fmla="*/ 2621280 h 4168140"/>
                <a:gd name="connsiteX121" fmla="*/ 10431780 w 11737340"/>
                <a:gd name="connsiteY121" fmla="*/ 2499360 h 4168140"/>
                <a:gd name="connsiteX122" fmla="*/ 10500360 w 11737340"/>
                <a:gd name="connsiteY122" fmla="*/ 2354580 h 4168140"/>
                <a:gd name="connsiteX123" fmla="*/ 10553700 w 11737340"/>
                <a:gd name="connsiteY123" fmla="*/ 2263140 h 4168140"/>
                <a:gd name="connsiteX124" fmla="*/ 10584180 w 11737340"/>
                <a:gd name="connsiteY124" fmla="*/ 2194560 h 4168140"/>
                <a:gd name="connsiteX125" fmla="*/ 10624820 w 11737340"/>
                <a:gd name="connsiteY125" fmla="*/ 2125980 h 4168140"/>
                <a:gd name="connsiteX126" fmla="*/ 10675620 w 11737340"/>
                <a:gd name="connsiteY126" fmla="*/ 2049780 h 4168140"/>
                <a:gd name="connsiteX127" fmla="*/ 10690860 w 11737340"/>
                <a:gd name="connsiteY127" fmla="*/ 1988820 h 4168140"/>
                <a:gd name="connsiteX128" fmla="*/ 10713720 w 11737340"/>
                <a:gd name="connsiteY128" fmla="*/ 1927860 h 4168140"/>
                <a:gd name="connsiteX129" fmla="*/ 10767060 w 11737340"/>
                <a:gd name="connsiteY129" fmla="*/ 1859280 h 4168140"/>
                <a:gd name="connsiteX130" fmla="*/ 10873740 w 11737340"/>
                <a:gd name="connsiteY130" fmla="*/ 1828800 h 4168140"/>
                <a:gd name="connsiteX131" fmla="*/ 11079480 w 11737340"/>
                <a:gd name="connsiteY131" fmla="*/ 1767840 h 4168140"/>
                <a:gd name="connsiteX132" fmla="*/ 11247120 w 11737340"/>
                <a:gd name="connsiteY132" fmla="*/ 1684020 h 4168140"/>
                <a:gd name="connsiteX133" fmla="*/ 11407140 w 11737340"/>
                <a:gd name="connsiteY133" fmla="*/ 1628140 h 4168140"/>
                <a:gd name="connsiteX134" fmla="*/ 11490960 w 11737340"/>
                <a:gd name="connsiteY134" fmla="*/ 1577340 h 4168140"/>
                <a:gd name="connsiteX135" fmla="*/ 11635740 w 11737340"/>
                <a:gd name="connsiteY135" fmla="*/ 1508760 h 4168140"/>
                <a:gd name="connsiteX136" fmla="*/ 11737340 w 11737340"/>
                <a:gd name="connsiteY136" fmla="*/ 1442720 h 4168140"/>
                <a:gd name="connsiteX137" fmla="*/ 11620500 w 11737340"/>
                <a:gd name="connsiteY137" fmla="*/ 1417320 h 4168140"/>
                <a:gd name="connsiteX138" fmla="*/ 11567160 w 11737340"/>
                <a:gd name="connsiteY138" fmla="*/ 1379220 h 4168140"/>
                <a:gd name="connsiteX139" fmla="*/ 11498580 w 11737340"/>
                <a:gd name="connsiteY139" fmla="*/ 1318260 h 4168140"/>
                <a:gd name="connsiteX140" fmla="*/ 11468100 w 11737340"/>
                <a:gd name="connsiteY140" fmla="*/ 1280160 h 4168140"/>
                <a:gd name="connsiteX141" fmla="*/ 11442700 w 11737340"/>
                <a:gd name="connsiteY141" fmla="*/ 1231900 h 4168140"/>
                <a:gd name="connsiteX142" fmla="*/ 11384280 w 11737340"/>
                <a:gd name="connsiteY142" fmla="*/ 1310640 h 4168140"/>
                <a:gd name="connsiteX143" fmla="*/ 11353800 w 11737340"/>
                <a:gd name="connsiteY143" fmla="*/ 1356360 h 4168140"/>
                <a:gd name="connsiteX144" fmla="*/ 11224260 w 11737340"/>
                <a:gd name="connsiteY144" fmla="*/ 1417320 h 4168140"/>
                <a:gd name="connsiteX145" fmla="*/ 11109960 w 11737340"/>
                <a:gd name="connsiteY145" fmla="*/ 1463040 h 4168140"/>
                <a:gd name="connsiteX146" fmla="*/ 10911840 w 11737340"/>
                <a:gd name="connsiteY146" fmla="*/ 1524000 h 4168140"/>
                <a:gd name="connsiteX147" fmla="*/ 10774680 w 11737340"/>
                <a:gd name="connsiteY147" fmla="*/ 1546860 h 4168140"/>
                <a:gd name="connsiteX148" fmla="*/ 10675620 w 11737340"/>
                <a:gd name="connsiteY148" fmla="*/ 1615440 h 4168140"/>
                <a:gd name="connsiteX149" fmla="*/ 10568940 w 11737340"/>
                <a:gd name="connsiteY149" fmla="*/ 1676400 h 4168140"/>
                <a:gd name="connsiteX150" fmla="*/ 10485120 w 11737340"/>
                <a:gd name="connsiteY150" fmla="*/ 1760220 h 4168140"/>
                <a:gd name="connsiteX151" fmla="*/ 10454640 w 11737340"/>
                <a:gd name="connsiteY151" fmla="*/ 1836420 h 4168140"/>
                <a:gd name="connsiteX152" fmla="*/ 10416540 w 11737340"/>
                <a:gd name="connsiteY152" fmla="*/ 1927860 h 4168140"/>
                <a:gd name="connsiteX153" fmla="*/ 10401300 w 11737340"/>
                <a:gd name="connsiteY153" fmla="*/ 2004060 h 4168140"/>
                <a:gd name="connsiteX154" fmla="*/ 10363200 w 11737340"/>
                <a:gd name="connsiteY154" fmla="*/ 2095500 h 4168140"/>
                <a:gd name="connsiteX155" fmla="*/ 10317480 w 11737340"/>
                <a:gd name="connsiteY155" fmla="*/ 2225040 h 4168140"/>
                <a:gd name="connsiteX156" fmla="*/ 10287000 w 11737340"/>
                <a:gd name="connsiteY156" fmla="*/ 2346960 h 4168140"/>
                <a:gd name="connsiteX157" fmla="*/ 10218420 w 11737340"/>
                <a:gd name="connsiteY157" fmla="*/ 2499360 h 4168140"/>
                <a:gd name="connsiteX158" fmla="*/ 10134600 w 11737340"/>
                <a:gd name="connsiteY158" fmla="*/ 2621280 h 4168140"/>
                <a:gd name="connsiteX159" fmla="*/ 10043160 w 11737340"/>
                <a:gd name="connsiteY159" fmla="*/ 2735580 h 4168140"/>
                <a:gd name="connsiteX160" fmla="*/ 9974580 w 11737340"/>
                <a:gd name="connsiteY160" fmla="*/ 2857500 h 4168140"/>
                <a:gd name="connsiteX161" fmla="*/ 9906000 w 11737340"/>
                <a:gd name="connsiteY161" fmla="*/ 2941320 h 4168140"/>
                <a:gd name="connsiteX162" fmla="*/ 9860280 w 11737340"/>
                <a:gd name="connsiteY162" fmla="*/ 3032760 h 4168140"/>
                <a:gd name="connsiteX163" fmla="*/ 9806940 w 11737340"/>
                <a:gd name="connsiteY163" fmla="*/ 3116580 h 4168140"/>
                <a:gd name="connsiteX164" fmla="*/ 9715500 w 11737340"/>
                <a:gd name="connsiteY164" fmla="*/ 3208020 h 4168140"/>
                <a:gd name="connsiteX165" fmla="*/ 9616440 w 11737340"/>
                <a:gd name="connsiteY165" fmla="*/ 3261360 h 4168140"/>
                <a:gd name="connsiteX166" fmla="*/ 9532620 w 11737340"/>
                <a:gd name="connsiteY166" fmla="*/ 3329940 h 4168140"/>
                <a:gd name="connsiteX167" fmla="*/ 9471660 w 11737340"/>
                <a:gd name="connsiteY167" fmla="*/ 3375660 h 4168140"/>
                <a:gd name="connsiteX168" fmla="*/ 9410700 w 11737340"/>
                <a:gd name="connsiteY168" fmla="*/ 3429000 h 4168140"/>
                <a:gd name="connsiteX169" fmla="*/ 9288780 w 11737340"/>
                <a:gd name="connsiteY169" fmla="*/ 3436620 h 4168140"/>
                <a:gd name="connsiteX170" fmla="*/ 9166860 w 11737340"/>
                <a:gd name="connsiteY170" fmla="*/ 3444240 h 4168140"/>
                <a:gd name="connsiteX171" fmla="*/ 9029700 w 11737340"/>
                <a:gd name="connsiteY171" fmla="*/ 3413760 h 4168140"/>
                <a:gd name="connsiteX172" fmla="*/ 8823960 w 11737340"/>
                <a:gd name="connsiteY172" fmla="*/ 3360420 h 4168140"/>
                <a:gd name="connsiteX173" fmla="*/ 8679180 w 11737340"/>
                <a:gd name="connsiteY173" fmla="*/ 3329940 h 4168140"/>
                <a:gd name="connsiteX174" fmla="*/ 8572500 w 11737340"/>
                <a:gd name="connsiteY174" fmla="*/ 3276600 h 4168140"/>
                <a:gd name="connsiteX175" fmla="*/ 8465820 w 11737340"/>
                <a:gd name="connsiteY175" fmla="*/ 3215640 h 4168140"/>
                <a:gd name="connsiteX176" fmla="*/ 8321040 w 11737340"/>
                <a:gd name="connsiteY176" fmla="*/ 3177540 h 4168140"/>
                <a:gd name="connsiteX177" fmla="*/ 8199120 w 11737340"/>
                <a:gd name="connsiteY177" fmla="*/ 3131820 h 4168140"/>
                <a:gd name="connsiteX178" fmla="*/ 8069580 w 11737340"/>
                <a:gd name="connsiteY178" fmla="*/ 3078480 h 4168140"/>
                <a:gd name="connsiteX179" fmla="*/ 7917180 w 11737340"/>
                <a:gd name="connsiteY179" fmla="*/ 2994660 h 4168140"/>
                <a:gd name="connsiteX180" fmla="*/ 7787640 w 11737340"/>
                <a:gd name="connsiteY180" fmla="*/ 2971800 h 4168140"/>
                <a:gd name="connsiteX181" fmla="*/ 7719060 w 11737340"/>
                <a:gd name="connsiteY181" fmla="*/ 2933700 h 4168140"/>
                <a:gd name="connsiteX182" fmla="*/ 7612380 w 11737340"/>
                <a:gd name="connsiteY182" fmla="*/ 2903220 h 4168140"/>
                <a:gd name="connsiteX183" fmla="*/ 7566660 w 11737340"/>
                <a:gd name="connsiteY183" fmla="*/ 2887980 h 4168140"/>
                <a:gd name="connsiteX184" fmla="*/ 7551420 w 11737340"/>
                <a:gd name="connsiteY184" fmla="*/ 2849880 h 4168140"/>
                <a:gd name="connsiteX185" fmla="*/ 7533640 w 11737340"/>
                <a:gd name="connsiteY185" fmla="*/ 2788920 h 4168140"/>
                <a:gd name="connsiteX186" fmla="*/ 7475220 w 11737340"/>
                <a:gd name="connsiteY186" fmla="*/ 2857500 h 4168140"/>
                <a:gd name="connsiteX187" fmla="*/ 7414260 w 11737340"/>
                <a:gd name="connsiteY187" fmla="*/ 2887980 h 4168140"/>
                <a:gd name="connsiteX188" fmla="*/ 7345680 w 11737340"/>
                <a:gd name="connsiteY188" fmla="*/ 2971800 h 4168140"/>
                <a:gd name="connsiteX189" fmla="*/ 7315200 w 11737340"/>
                <a:gd name="connsiteY189" fmla="*/ 2994660 h 4168140"/>
                <a:gd name="connsiteX190" fmla="*/ 7261860 w 11737340"/>
                <a:gd name="connsiteY190" fmla="*/ 3009900 h 4168140"/>
                <a:gd name="connsiteX191" fmla="*/ 7193280 w 11737340"/>
                <a:gd name="connsiteY191" fmla="*/ 3025140 h 4168140"/>
                <a:gd name="connsiteX192" fmla="*/ 7155180 w 11737340"/>
                <a:gd name="connsiteY192" fmla="*/ 3078480 h 4168140"/>
                <a:gd name="connsiteX193" fmla="*/ 7109460 w 11737340"/>
                <a:gd name="connsiteY193" fmla="*/ 3154680 h 4168140"/>
                <a:gd name="connsiteX194" fmla="*/ 7048500 w 11737340"/>
                <a:gd name="connsiteY194" fmla="*/ 3246120 h 4168140"/>
                <a:gd name="connsiteX195" fmla="*/ 6995160 w 11737340"/>
                <a:gd name="connsiteY195" fmla="*/ 3307080 h 4168140"/>
                <a:gd name="connsiteX196" fmla="*/ 6972300 w 11737340"/>
                <a:gd name="connsiteY196" fmla="*/ 3352800 h 4168140"/>
                <a:gd name="connsiteX197" fmla="*/ 6949440 w 11737340"/>
                <a:gd name="connsiteY197" fmla="*/ 3413760 h 4168140"/>
                <a:gd name="connsiteX198" fmla="*/ 6949440 w 11737340"/>
                <a:gd name="connsiteY198" fmla="*/ 3413760 h 4168140"/>
                <a:gd name="connsiteX199" fmla="*/ 6911340 w 11737340"/>
                <a:gd name="connsiteY199" fmla="*/ 3474720 h 4168140"/>
                <a:gd name="connsiteX200" fmla="*/ 6888480 w 11737340"/>
                <a:gd name="connsiteY200" fmla="*/ 3505200 h 4168140"/>
                <a:gd name="connsiteX201" fmla="*/ 6819900 w 11737340"/>
                <a:gd name="connsiteY201" fmla="*/ 3566160 h 4168140"/>
                <a:gd name="connsiteX202" fmla="*/ 6743700 w 11737340"/>
                <a:gd name="connsiteY202" fmla="*/ 3581400 h 4168140"/>
                <a:gd name="connsiteX203" fmla="*/ 6675120 w 11737340"/>
                <a:gd name="connsiteY203" fmla="*/ 3657600 h 4168140"/>
                <a:gd name="connsiteX204" fmla="*/ 6629400 w 11737340"/>
                <a:gd name="connsiteY204" fmla="*/ 3718560 h 4168140"/>
                <a:gd name="connsiteX205" fmla="*/ 6576060 w 11737340"/>
                <a:gd name="connsiteY205" fmla="*/ 3779520 h 4168140"/>
                <a:gd name="connsiteX206" fmla="*/ 6484620 w 11737340"/>
                <a:gd name="connsiteY206" fmla="*/ 3817620 h 4168140"/>
                <a:gd name="connsiteX207" fmla="*/ 6400800 w 11737340"/>
                <a:gd name="connsiteY207" fmla="*/ 3832860 h 4168140"/>
                <a:gd name="connsiteX208" fmla="*/ 6263640 w 11737340"/>
                <a:gd name="connsiteY208" fmla="*/ 3870960 h 4168140"/>
                <a:gd name="connsiteX209" fmla="*/ 6126480 w 11737340"/>
                <a:gd name="connsiteY209" fmla="*/ 3901440 h 4168140"/>
                <a:gd name="connsiteX210" fmla="*/ 6027420 w 11737340"/>
                <a:gd name="connsiteY210" fmla="*/ 3916680 h 4168140"/>
                <a:gd name="connsiteX211" fmla="*/ 5890260 w 11737340"/>
                <a:gd name="connsiteY211" fmla="*/ 3878580 h 4168140"/>
                <a:gd name="connsiteX212" fmla="*/ 5821680 w 11737340"/>
                <a:gd name="connsiteY212" fmla="*/ 3863340 h 4168140"/>
                <a:gd name="connsiteX213" fmla="*/ 5737860 w 11737340"/>
                <a:gd name="connsiteY213" fmla="*/ 3825240 h 4168140"/>
                <a:gd name="connsiteX214" fmla="*/ 5638800 w 11737340"/>
                <a:gd name="connsiteY214" fmla="*/ 3794760 h 4168140"/>
                <a:gd name="connsiteX215" fmla="*/ 5524500 w 11737340"/>
                <a:gd name="connsiteY215" fmla="*/ 3756660 h 4168140"/>
                <a:gd name="connsiteX216" fmla="*/ 5448300 w 11737340"/>
                <a:gd name="connsiteY216" fmla="*/ 3718560 h 4168140"/>
                <a:gd name="connsiteX217" fmla="*/ 5349240 w 11737340"/>
                <a:gd name="connsiteY217" fmla="*/ 3657600 h 4168140"/>
                <a:gd name="connsiteX218" fmla="*/ 5295900 w 11737340"/>
                <a:gd name="connsiteY218" fmla="*/ 3619500 h 4168140"/>
                <a:gd name="connsiteX219" fmla="*/ 5234940 w 11737340"/>
                <a:gd name="connsiteY219" fmla="*/ 3596640 h 4168140"/>
                <a:gd name="connsiteX220" fmla="*/ 5135880 w 11737340"/>
                <a:gd name="connsiteY220" fmla="*/ 3550920 h 4168140"/>
                <a:gd name="connsiteX221" fmla="*/ 5059680 w 11737340"/>
                <a:gd name="connsiteY221" fmla="*/ 3505200 h 4168140"/>
                <a:gd name="connsiteX222" fmla="*/ 5029200 w 11737340"/>
                <a:gd name="connsiteY222" fmla="*/ 3482340 h 4168140"/>
                <a:gd name="connsiteX223" fmla="*/ 4960620 w 11737340"/>
                <a:gd name="connsiteY223" fmla="*/ 3413760 h 4168140"/>
                <a:gd name="connsiteX224" fmla="*/ 4876800 w 11737340"/>
                <a:gd name="connsiteY224" fmla="*/ 3299460 h 4168140"/>
                <a:gd name="connsiteX225" fmla="*/ 4808220 w 11737340"/>
                <a:gd name="connsiteY225" fmla="*/ 3200400 h 4168140"/>
                <a:gd name="connsiteX226" fmla="*/ 4777740 w 11737340"/>
                <a:gd name="connsiteY226" fmla="*/ 3147060 h 4168140"/>
                <a:gd name="connsiteX227" fmla="*/ 4724400 w 11737340"/>
                <a:gd name="connsiteY227" fmla="*/ 3108960 h 4168140"/>
                <a:gd name="connsiteX228" fmla="*/ 4648200 w 11737340"/>
                <a:gd name="connsiteY228" fmla="*/ 3063240 h 4168140"/>
                <a:gd name="connsiteX229" fmla="*/ 4533900 w 11737340"/>
                <a:gd name="connsiteY229" fmla="*/ 2979420 h 4168140"/>
                <a:gd name="connsiteX230" fmla="*/ 4427220 w 11737340"/>
                <a:gd name="connsiteY230" fmla="*/ 2941320 h 4168140"/>
                <a:gd name="connsiteX231" fmla="*/ 4366260 w 11737340"/>
                <a:gd name="connsiteY231" fmla="*/ 2903220 h 4168140"/>
                <a:gd name="connsiteX232" fmla="*/ 4244340 w 11737340"/>
                <a:gd name="connsiteY232" fmla="*/ 2842260 h 4168140"/>
                <a:gd name="connsiteX233" fmla="*/ 4145280 w 11737340"/>
                <a:gd name="connsiteY233" fmla="*/ 2811780 h 4168140"/>
                <a:gd name="connsiteX234" fmla="*/ 4038600 w 11737340"/>
                <a:gd name="connsiteY234" fmla="*/ 2804160 h 4168140"/>
                <a:gd name="connsiteX235" fmla="*/ 3954780 w 11737340"/>
                <a:gd name="connsiteY235" fmla="*/ 2819400 h 4168140"/>
                <a:gd name="connsiteX236" fmla="*/ 3863340 w 11737340"/>
                <a:gd name="connsiteY236" fmla="*/ 2804160 h 4168140"/>
                <a:gd name="connsiteX237" fmla="*/ 3741420 w 11737340"/>
                <a:gd name="connsiteY237" fmla="*/ 2781300 h 4168140"/>
                <a:gd name="connsiteX238" fmla="*/ 3649980 w 11737340"/>
                <a:gd name="connsiteY238" fmla="*/ 2743200 h 4168140"/>
                <a:gd name="connsiteX239" fmla="*/ 3573780 w 11737340"/>
                <a:gd name="connsiteY239" fmla="*/ 2674620 h 4168140"/>
                <a:gd name="connsiteX240" fmla="*/ 3482340 w 11737340"/>
                <a:gd name="connsiteY240" fmla="*/ 2621280 h 4168140"/>
                <a:gd name="connsiteX241" fmla="*/ 3436620 w 11737340"/>
                <a:gd name="connsiteY241" fmla="*/ 2552700 h 4168140"/>
                <a:gd name="connsiteX242" fmla="*/ 3329940 w 11737340"/>
                <a:gd name="connsiteY242" fmla="*/ 2423160 h 4168140"/>
                <a:gd name="connsiteX243" fmla="*/ 3261360 w 11737340"/>
                <a:gd name="connsiteY243" fmla="*/ 2324100 h 4168140"/>
                <a:gd name="connsiteX244" fmla="*/ 3131820 w 11737340"/>
                <a:gd name="connsiteY244" fmla="*/ 2209800 h 4168140"/>
                <a:gd name="connsiteX245" fmla="*/ 3040380 w 11737340"/>
                <a:gd name="connsiteY245" fmla="*/ 2141220 h 4168140"/>
                <a:gd name="connsiteX246" fmla="*/ 2910840 w 11737340"/>
                <a:gd name="connsiteY246" fmla="*/ 2034540 h 4168140"/>
                <a:gd name="connsiteX247" fmla="*/ 2849880 w 11737340"/>
                <a:gd name="connsiteY247" fmla="*/ 1958340 h 4168140"/>
                <a:gd name="connsiteX248" fmla="*/ 2743200 w 11737340"/>
                <a:gd name="connsiteY248" fmla="*/ 1889760 h 4168140"/>
                <a:gd name="connsiteX249" fmla="*/ 2659380 w 11737340"/>
                <a:gd name="connsiteY249" fmla="*/ 1844040 h 4168140"/>
                <a:gd name="connsiteX250" fmla="*/ 2575560 w 11737340"/>
                <a:gd name="connsiteY250" fmla="*/ 1744980 h 4168140"/>
                <a:gd name="connsiteX251" fmla="*/ 2468880 w 11737340"/>
                <a:gd name="connsiteY251" fmla="*/ 1645920 h 4168140"/>
                <a:gd name="connsiteX252" fmla="*/ 2400300 w 11737340"/>
                <a:gd name="connsiteY252" fmla="*/ 1607820 h 4168140"/>
                <a:gd name="connsiteX253" fmla="*/ 2263140 w 11737340"/>
                <a:gd name="connsiteY253" fmla="*/ 1501140 h 4168140"/>
                <a:gd name="connsiteX254" fmla="*/ 2171700 w 11737340"/>
                <a:gd name="connsiteY254" fmla="*/ 1432560 h 4168140"/>
                <a:gd name="connsiteX255" fmla="*/ 2087880 w 11737340"/>
                <a:gd name="connsiteY255" fmla="*/ 1363980 h 4168140"/>
                <a:gd name="connsiteX256" fmla="*/ 1950720 w 11737340"/>
                <a:gd name="connsiteY256" fmla="*/ 1272540 h 4168140"/>
                <a:gd name="connsiteX257" fmla="*/ 1805940 w 11737340"/>
                <a:gd name="connsiteY257" fmla="*/ 1135380 h 4168140"/>
                <a:gd name="connsiteX258" fmla="*/ 1729740 w 11737340"/>
                <a:gd name="connsiteY258" fmla="*/ 1089660 h 4168140"/>
                <a:gd name="connsiteX259" fmla="*/ 1668780 w 11737340"/>
                <a:gd name="connsiteY259" fmla="*/ 1043940 h 4168140"/>
                <a:gd name="connsiteX260" fmla="*/ 1592580 w 11737340"/>
                <a:gd name="connsiteY260" fmla="*/ 990600 h 4168140"/>
                <a:gd name="connsiteX261" fmla="*/ 1470660 w 11737340"/>
                <a:gd name="connsiteY261" fmla="*/ 891540 h 4168140"/>
                <a:gd name="connsiteX262" fmla="*/ 1386840 w 11737340"/>
                <a:gd name="connsiteY262" fmla="*/ 845820 h 4168140"/>
                <a:gd name="connsiteX263" fmla="*/ 1318260 w 11737340"/>
                <a:gd name="connsiteY263" fmla="*/ 784860 h 4168140"/>
                <a:gd name="connsiteX264" fmla="*/ 1264920 w 11737340"/>
                <a:gd name="connsiteY264" fmla="*/ 723900 h 4168140"/>
                <a:gd name="connsiteX265" fmla="*/ 1181100 w 11737340"/>
                <a:gd name="connsiteY265" fmla="*/ 647700 h 4168140"/>
                <a:gd name="connsiteX266" fmla="*/ 1089660 w 11737340"/>
                <a:gd name="connsiteY266" fmla="*/ 624840 h 4168140"/>
                <a:gd name="connsiteX267" fmla="*/ 1021080 w 11737340"/>
                <a:gd name="connsiteY267" fmla="*/ 586740 h 4168140"/>
                <a:gd name="connsiteX268" fmla="*/ 937260 w 11737340"/>
                <a:gd name="connsiteY268" fmla="*/ 548640 h 4168140"/>
                <a:gd name="connsiteX269" fmla="*/ 830580 w 11737340"/>
                <a:gd name="connsiteY269" fmla="*/ 510540 h 4168140"/>
                <a:gd name="connsiteX270" fmla="*/ 754380 w 11737340"/>
                <a:gd name="connsiteY270" fmla="*/ 457200 h 4168140"/>
                <a:gd name="connsiteX271" fmla="*/ 708660 w 11737340"/>
                <a:gd name="connsiteY271" fmla="*/ 419100 h 4168140"/>
                <a:gd name="connsiteX272" fmla="*/ 609600 w 11737340"/>
                <a:gd name="connsiteY272" fmla="*/ 396240 h 4168140"/>
                <a:gd name="connsiteX273" fmla="*/ 548640 w 11737340"/>
                <a:gd name="connsiteY273" fmla="*/ 320040 h 4168140"/>
                <a:gd name="connsiteX274" fmla="*/ 510540 w 11737340"/>
                <a:gd name="connsiteY274" fmla="*/ 251460 h 4168140"/>
                <a:gd name="connsiteX275" fmla="*/ 464820 w 11737340"/>
                <a:gd name="connsiteY275" fmla="*/ 190500 h 4168140"/>
                <a:gd name="connsiteX276" fmla="*/ 411480 w 11737340"/>
                <a:gd name="connsiteY276" fmla="*/ 137160 h 4168140"/>
                <a:gd name="connsiteX277" fmla="*/ 373380 w 11737340"/>
                <a:gd name="connsiteY277" fmla="*/ 45720 h 4168140"/>
                <a:gd name="connsiteX278" fmla="*/ 342900 w 11737340"/>
                <a:gd name="connsiteY278" fmla="*/ 0 h 4168140"/>
                <a:gd name="connsiteX279" fmla="*/ 327660 w 11737340"/>
                <a:gd name="connsiteY279" fmla="*/ 60960 h 4168140"/>
                <a:gd name="connsiteX280" fmla="*/ 289560 w 11737340"/>
                <a:gd name="connsiteY280" fmla="*/ 91440 h 4168140"/>
                <a:gd name="connsiteX281" fmla="*/ 236220 w 11737340"/>
                <a:gd name="connsiteY281" fmla="*/ 114300 h 4168140"/>
                <a:gd name="connsiteX282" fmla="*/ 198120 w 11737340"/>
                <a:gd name="connsiteY282" fmla="*/ 175260 h 4168140"/>
                <a:gd name="connsiteX283" fmla="*/ 175260 w 11737340"/>
                <a:gd name="connsiteY283" fmla="*/ 228600 h 4168140"/>
                <a:gd name="connsiteX284" fmla="*/ 114300 w 11737340"/>
                <a:gd name="connsiteY284" fmla="*/ 236220 h 4168140"/>
                <a:gd name="connsiteX285" fmla="*/ 45720 w 11737340"/>
                <a:gd name="connsiteY285" fmla="*/ 251460 h 4168140"/>
                <a:gd name="connsiteX286" fmla="*/ 0 w 11737340"/>
                <a:gd name="connsiteY286" fmla="*/ 281940 h 4168140"/>
                <a:gd name="connsiteX287" fmla="*/ 68580 w 11737340"/>
                <a:gd name="connsiteY287" fmla="*/ 320040 h 4168140"/>
                <a:gd name="connsiteX0" fmla="*/ 68580 w 11737340"/>
                <a:gd name="connsiteY0" fmla="*/ 320040 h 4168140"/>
                <a:gd name="connsiteX1" fmla="*/ 121920 w 11737340"/>
                <a:gd name="connsiteY1" fmla="*/ 381000 h 4168140"/>
                <a:gd name="connsiteX2" fmla="*/ 198120 w 11737340"/>
                <a:gd name="connsiteY2" fmla="*/ 419100 h 4168140"/>
                <a:gd name="connsiteX3" fmla="*/ 320040 w 11737340"/>
                <a:gd name="connsiteY3" fmla="*/ 510540 h 4168140"/>
                <a:gd name="connsiteX4" fmla="*/ 411480 w 11737340"/>
                <a:gd name="connsiteY4" fmla="*/ 563880 h 4168140"/>
                <a:gd name="connsiteX5" fmla="*/ 472440 w 11737340"/>
                <a:gd name="connsiteY5" fmla="*/ 632460 h 4168140"/>
                <a:gd name="connsiteX6" fmla="*/ 601980 w 11737340"/>
                <a:gd name="connsiteY6" fmla="*/ 708660 h 4168140"/>
                <a:gd name="connsiteX7" fmla="*/ 739140 w 11737340"/>
                <a:gd name="connsiteY7" fmla="*/ 784860 h 4168140"/>
                <a:gd name="connsiteX8" fmla="*/ 861060 w 11737340"/>
                <a:gd name="connsiteY8" fmla="*/ 868680 h 4168140"/>
                <a:gd name="connsiteX9" fmla="*/ 944880 w 11737340"/>
                <a:gd name="connsiteY9" fmla="*/ 952500 h 4168140"/>
                <a:gd name="connsiteX10" fmla="*/ 1021080 w 11737340"/>
                <a:gd name="connsiteY10" fmla="*/ 1005840 h 4168140"/>
                <a:gd name="connsiteX11" fmla="*/ 1097280 w 11737340"/>
                <a:gd name="connsiteY11" fmla="*/ 1043940 h 4168140"/>
                <a:gd name="connsiteX12" fmla="*/ 1181100 w 11737340"/>
                <a:gd name="connsiteY12" fmla="*/ 1104900 h 4168140"/>
                <a:gd name="connsiteX13" fmla="*/ 1249680 w 11737340"/>
                <a:gd name="connsiteY13" fmla="*/ 1150620 h 4168140"/>
                <a:gd name="connsiteX14" fmla="*/ 1341120 w 11737340"/>
                <a:gd name="connsiteY14" fmla="*/ 1196340 h 4168140"/>
                <a:gd name="connsiteX15" fmla="*/ 1417320 w 11737340"/>
                <a:gd name="connsiteY15" fmla="*/ 1257300 h 4168140"/>
                <a:gd name="connsiteX16" fmla="*/ 1493520 w 11737340"/>
                <a:gd name="connsiteY16" fmla="*/ 1333500 h 4168140"/>
                <a:gd name="connsiteX17" fmla="*/ 1569720 w 11737340"/>
                <a:gd name="connsiteY17" fmla="*/ 1356360 h 4168140"/>
                <a:gd name="connsiteX18" fmla="*/ 1684020 w 11737340"/>
                <a:gd name="connsiteY18" fmla="*/ 1424940 h 4168140"/>
                <a:gd name="connsiteX19" fmla="*/ 1729740 w 11737340"/>
                <a:gd name="connsiteY19" fmla="*/ 1485900 h 4168140"/>
                <a:gd name="connsiteX20" fmla="*/ 1844040 w 11737340"/>
                <a:gd name="connsiteY20" fmla="*/ 1569720 h 4168140"/>
                <a:gd name="connsiteX21" fmla="*/ 1935480 w 11737340"/>
                <a:gd name="connsiteY21" fmla="*/ 1615440 h 4168140"/>
                <a:gd name="connsiteX22" fmla="*/ 2049780 w 11737340"/>
                <a:gd name="connsiteY22" fmla="*/ 1691640 h 4168140"/>
                <a:gd name="connsiteX23" fmla="*/ 2133600 w 11737340"/>
                <a:gd name="connsiteY23" fmla="*/ 1729740 h 4168140"/>
                <a:gd name="connsiteX24" fmla="*/ 2202180 w 11737340"/>
                <a:gd name="connsiteY24" fmla="*/ 1805940 h 4168140"/>
                <a:gd name="connsiteX25" fmla="*/ 2255520 w 11737340"/>
                <a:gd name="connsiteY25" fmla="*/ 1821180 h 4168140"/>
                <a:gd name="connsiteX26" fmla="*/ 2316480 w 11737340"/>
                <a:gd name="connsiteY26" fmla="*/ 1866900 h 4168140"/>
                <a:gd name="connsiteX27" fmla="*/ 2423160 w 11737340"/>
                <a:gd name="connsiteY27" fmla="*/ 2004060 h 4168140"/>
                <a:gd name="connsiteX28" fmla="*/ 2476500 w 11737340"/>
                <a:gd name="connsiteY28" fmla="*/ 2087880 h 4168140"/>
                <a:gd name="connsiteX29" fmla="*/ 2567940 w 11737340"/>
                <a:gd name="connsiteY29" fmla="*/ 2148840 h 4168140"/>
                <a:gd name="connsiteX30" fmla="*/ 2682240 w 11737340"/>
                <a:gd name="connsiteY30" fmla="*/ 2186940 h 4168140"/>
                <a:gd name="connsiteX31" fmla="*/ 2743200 w 11737340"/>
                <a:gd name="connsiteY31" fmla="*/ 2209800 h 4168140"/>
                <a:gd name="connsiteX32" fmla="*/ 2811780 w 11737340"/>
                <a:gd name="connsiteY32" fmla="*/ 2247900 h 4168140"/>
                <a:gd name="connsiteX33" fmla="*/ 2887980 w 11737340"/>
                <a:gd name="connsiteY33" fmla="*/ 2301240 h 4168140"/>
                <a:gd name="connsiteX34" fmla="*/ 2979420 w 11737340"/>
                <a:gd name="connsiteY34" fmla="*/ 2385060 h 4168140"/>
                <a:gd name="connsiteX35" fmla="*/ 3055620 w 11737340"/>
                <a:gd name="connsiteY35" fmla="*/ 2461260 h 4168140"/>
                <a:gd name="connsiteX36" fmla="*/ 3139440 w 11737340"/>
                <a:gd name="connsiteY36" fmla="*/ 2537460 h 4168140"/>
                <a:gd name="connsiteX37" fmla="*/ 3261360 w 11737340"/>
                <a:gd name="connsiteY37" fmla="*/ 2628900 h 4168140"/>
                <a:gd name="connsiteX38" fmla="*/ 3345180 w 11737340"/>
                <a:gd name="connsiteY38" fmla="*/ 2720340 h 4168140"/>
                <a:gd name="connsiteX39" fmla="*/ 3444240 w 11737340"/>
                <a:gd name="connsiteY39" fmla="*/ 2796540 h 4168140"/>
                <a:gd name="connsiteX40" fmla="*/ 3558540 w 11737340"/>
                <a:gd name="connsiteY40" fmla="*/ 2872740 h 4168140"/>
                <a:gd name="connsiteX41" fmla="*/ 3619500 w 11737340"/>
                <a:gd name="connsiteY41" fmla="*/ 2979420 h 4168140"/>
                <a:gd name="connsiteX42" fmla="*/ 3619500 w 11737340"/>
                <a:gd name="connsiteY42" fmla="*/ 2979420 h 4168140"/>
                <a:gd name="connsiteX43" fmla="*/ 3649980 w 11737340"/>
                <a:gd name="connsiteY43" fmla="*/ 3048000 h 4168140"/>
                <a:gd name="connsiteX44" fmla="*/ 3703320 w 11737340"/>
                <a:gd name="connsiteY44" fmla="*/ 3086100 h 4168140"/>
                <a:gd name="connsiteX45" fmla="*/ 3764280 w 11737340"/>
                <a:gd name="connsiteY45" fmla="*/ 3063240 h 4168140"/>
                <a:gd name="connsiteX46" fmla="*/ 3848100 w 11737340"/>
                <a:gd name="connsiteY46" fmla="*/ 3025140 h 4168140"/>
                <a:gd name="connsiteX47" fmla="*/ 3916680 w 11737340"/>
                <a:gd name="connsiteY47" fmla="*/ 3032760 h 4168140"/>
                <a:gd name="connsiteX48" fmla="*/ 4030980 w 11737340"/>
                <a:gd name="connsiteY48" fmla="*/ 3063240 h 4168140"/>
                <a:gd name="connsiteX49" fmla="*/ 4137660 w 11737340"/>
                <a:gd name="connsiteY49" fmla="*/ 3101340 h 4168140"/>
                <a:gd name="connsiteX50" fmla="*/ 4259580 w 11737340"/>
                <a:gd name="connsiteY50" fmla="*/ 3147060 h 4168140"/>
                <a:gd name="connsiteX51" fmla="*/ 4381500 w 11737340"/>
                <a:gd name="connsiteY51" fmla="*/ 3192780 h 4168140"/>
                <a:gd name="connsiteX52" fmla="*/ 4526280 w 11737340"/>
                <a:gd name="connsiteY52" fmla="*/ 3276600 h 4168140"/>
                <a:gd name="connsiteX53" fmla="*/ 4587240 w 11737340"/>
                <a:gd name="connsiteY53" fmla="*/ 3299460 h 4168140"/>
                <a:gd name="connsiteX54" fmla="*/ 4610100 w 11737340"/>
                <a:gd name="connsiteY54" fmla="*/ 3352800 h 4168140"/>
                <a:gd name="connsiteX55" fmla="*/ 4648200 w 11737340"/>
                <a:gd name="connsiteY55" fmla="*/ 3436620 h 4168140"/>
                <a:gd name="connsiteX56" fmla="*/ 4671060 w 11737340"/>
                <a:gd name="connsiteY56" fmla="*/ 3520440 h 4168140"/>
                <a:gd name="connsiteX57" fmla="*/ 4678680 w 11737340"/>
                <a:gd name="connsiteY57" fmla="*/ 3589020 h 4168140"/>
                <a:gd name="connsiteX58" fmla="*/ 4686300 w 11737340"/>
                <a:gd name="connsiteY58" fmla="*/ 3649980 h 4168140"/>
                <a:gd name="connsiteX59" fmla="*/ 4724400 w 11737340"/>
                <a:gd name="connsiteY59" fmla="*/ 3680460 h 4168140"/>
                <a:gd name="connsiteX60" fmla="*/ 4785360 w 11737340"/>
                <a:gd name="connsiteY60" fmla="*/ 3672840 h 4168140"/>
                <a:gd name="connsiteX61" fmla="*/ 4869180 w 11737340"/>
                <a:gd name="connsiteY61" fmla="*/ 3703320 h 4168140"/>
                <a:gd name="connsiteX62" fmla="*/ 4914900 w 11737340"/>
                <a:gd name="connsiteY62" fmla="*/ 3756660 h 4168140"/>
                <a:gd name="connsiteX63" fmla="*/ 5105400 w 11737340"/>
                <a:gd name="connsiteY63" fmla="*/ 3832860 h 4168140"/>
                <a:gd name="connsiteX64" fmla="*/ 5173980 w 11737340"/>
                <a:gd name="connsiteY64" fmla="*/ 3886200 h 4168140"/>
                <a:gd name="connsiteX65" fmla="*/ 5242560 w 11737340"/>
                <a:gd name="connsiteY65" fmla="*/ 3924300 h 4168140"/>
                <a:gd name="connsiteX66" fmla="*/ 5364480 w 11737340"/>
                <a:gd name="connsiteY66" fmla="*/ 3962400 h 4168140"/>
                <a:gd name="connsiteX67" fmla="*/ 5516880 w 11737340"/>
                <a:gd name="connsiteY67" fmla="*/ 4046220 h 4168140"/>
                <a:gd name="connsiteX68" fmla="*/ 5585460 w 11737340"/>
                <a:gd name="connsiteY68" fmla="*/ 4099560 h 4168140"/>
                <a:gd name="connsiteX69" fmla="*/ 5661660 w 11737340"/>
                <a:gd name="connsiteY69" fmla="*/ 4122420 h 4168140"/>
                <a:gd name="connsiteX70" fmla="*/ 5745480 w 11737340"/>
                <a:gd name="connsiteY70" fmla="*/ 4130040 h 4168140"/>
                <a:gd name="connsiteX71" fmla="*/ 5836920 w 11737340"/>
                <a:gd name="connsiteY71" fmla="*/ 4130040 h 4168140"/>
                <a:gd name="connsiteX72" fmla="*/ 5951220 w 11737340"/>
                <a:gd name="connsiteY72" fmla="*/ 4145280 h 4168140"/>
                <a:gd name="connsiteX73" fmla="*/ 6035040 w 11737340"/>
                <a:gd name="connsiteY73" fmla="*/ 4168140 h 4168140"/>
                <a:gd name="connsiteX74" fmla="*/ 6149340 w 11737340"/>
                <a:gd name="connsiteY74" fmla="*/ 4137660 h 4168140"/>
                <a:gd name="connsiteX75" fmla="*/ 6286500 w 11737340"/>
                <a:gd name="connsiteY75" fmla="*/ 4114800 h 4168140"/>
                <a:gd name="connsiteX76" fmla="*/ 6393180 w 11737340"/>
                <a:gd name="connsiteY76" fmla="*/ 4053840 h 4168140"/>
                <a:gd name="connsiteX77" fmla="*/ 6484620 w 11737340"/>
                <a:gd name="connsiteY77" fmla="*/ 4038600 h 4168140"/>
                <a:gd name="connsiteX78" fmla="*/ 6583680 w 11737340"/>
                <a:gd name="connsiteY78" fmla="*/ 3970020 h 4168140"/>
                <a:gd name="connsiteX79" fmla="*/ 6697980 w 11737340"/>
                <a:gd name="connsiteY79" fmla="*/ 3886200 h 4168140"/>
                <a:gd name="connsiteX80" fmla="*/ 6728460 w 11737340"/>
                <a:gd name="connsiteY80" fmla="*/ 3817620 h 4168140"/>
                <a:gd name="connsiteX81" fmla="*/ 6842760 w 11737340"/>
                <a:gd name="connsiteY81" fmla="*/ 3733800 h 4168140"/>
                <a:gd name="connsiteX82" fmla="*/ 6972300 w 11737340"/>
                <a:gd name="connsiteY82" fmla="*/ 3642360 h 4168140"/>
                <a:gd name="connsiteX83" fmla="*/ 7078980 w 11737340"/>
                <a:gd name="connsiteY83" fmla="*/ 3528060 h 4168140"/>
                <a:gd name="connsiteX84" fmla="*/ 7165340 w 11737340"/>
                <a:gd name="connsiteY84" fmla="*/ 3454400 h 4168140"/>
                <a:gd name="connsiteX85" fmla="*/ 7287260 w 11737340"/>
                <a:gd name="connsiteY85" fmla="*/ 3296920 h 4168140"/>
                <a:gd name="connsiteX86" fmla="*/ 7338060 w 11737340"/>
                <a:gd name="connsiteY86" fmla="*/ 3200400 h 4168140"/>
                <a:gd name="connsiteX87" fmla="*/ 7376160 w 11737340"/>
                <a:gd name="connsiteY87" fmla="*/ 3116580 h 4168140"/>
                <a:gd name="connsiteX88" fmla="*/ 7444740 w 11737340"/>
                <a:gd name="connsiteY88" fmla="*/ 3093720 h 4168140"/>
                <a:gd name="connsiteX89" fmla="*/ 7513320 w 11737340"/>
                <a:gd name="connsiteY89" fmla="*/ 3101340 h 4168140"/>
                <a:gd name="connsiteX90" fmla="*/ 7576820 w 11737340"/>
                <a:gd name="connsiteY90" fmla="*/ 3093720 h 4168140"/>
                <a:gd name="connsiteX91" fmla="*/ 7729220 w 11737340"/>
                <a:gd name="connsiteY91" fmla="*/ 3136900 h 4168140"/>
                <a:gd name="connsiteX92" fmla="*/ 7833360 w 11737340"/>
                <a:gd name="connsiteY92" fmla="*/ 3180080 h 4168140"/>
                <a:gd name="connsiteX93" fmla="*/ 7967980 w 11737340"/>
                <a:gd name="connsiteY93" fmla="*/ 3208020 h 4168140"/>
                <a:gd name="connsiteX94" fmla="*/ 8161020 w 11737340"/>
                <a:gd name="connsiteY94" fmla="*/ 3296920 h 4168140"/>
                <a:gd name="connsiteX95" fmla="*/ 8293100 w 11737340"/>
                <a:gd name="connsiteY95" fmla="*/ 3370580 h 4168140"/>
                <a:gd name="connsiteX96" fmla="*/ 8371840 w 11737340"/>
                <a:gd name="connsiteY96" fmla="*/ 3395980 h 4168140"/>
                <a:gd name="connsiteX97" fmla="*/ 8468360 w 11737340"/>
                <a:gd name="connsiteY97" fmla="*/ 3434080 h 4168140"/>
                <a:gd name="connsiteX98" fmla="*/ 8582660 w 11737340"/>
                <a:gd name="connsiteY98" fmla="*/ 3528060 h 4168140"/>
                <a:gd name="connsiteX99" fmla="*/ 8641080 w 11737340"/>
                <a:gd name="connsiteY99" fmla="*/ 3566160 h 4168140"/>
                <a:gd name="connsiteX100" fmla="*/ 8702040 w 11737340"/>
                <a:gd name="connsiteY100" fmla="*/ 3604260 h 4168140"/>
                <a:gd name="connsiteX101" fmla="*/ 8763000 w 11737340"/>
                <a:gd name="connsiteY101" fmla="*/ 3634740 h 4168140"/>
                <a:gd name="connsiteX102" fmla="*/ 8846820 w 11737340"/>
                <a:gd name="connsiteY102" fmla="*/ 3632200 h 4168140"/>
                <a:gd name="connsiteX103" fmla="*/ 8968740 w 11737340"/>
                <a:gd name="connsiteY103" fmla="*/ 3634740 h 4168140"/>
                <a:gd name="connsiteX104" fmla="*/ 9060180 w 11737340"/>
                <a:gd name="connsiteY104" fmla="*/ 3642360 h 4168140"/>
                <a:gd name="connsiteX105" fmla="*/ 9151620 w 11737340"/>
                <a:gd name="connsiteY105" fmla="*/ 3657600 h 4168140"/>
                <a:gd name="connsiteX106" fmla="*/ 9230360 w 11737340"/>
                <a:gd name="connsiteY106" fmla="*/ 3657600 h 4168140"/>
                <a:gd name="connsiteX107" fmla="*/ 9331960 w 11737340"/>
                <a:gd name="connsiteY107" fmla="*/ 3629660 h 4168140"/>
                <a:gd name="connsiteX108" fmla="*/ 9433560 w 11737340"/>
                <a:gd name="connsiteY108" fmla="*/ 3589020 h 4168140"/>
                <a:gd name="connsiteX109" fmla="*/ 9535160 w 11737340"/>
                <a:gd name="connsiteY109" fmla="*/ 3540760 h 4168140"/>
                <a:gd name="connsiteX110" fmla="*/ 9646920 w 11737340"/>
                <a:gd name="connsiteY110" fmla="*/ 3489960 h 4168140"/>
                <a:gd name="connsiteX111" fmla="*/ 9784080 w 11737340"/>
                <a:gd name="connsiteY111" fmla="*/ 3444240 h 4168140"/>
                <a:gd name="connsiteX112" fmla="*/ 9860280 w 11737340"/>
                <a:gd name="connsiteY112" fmla="*/ 3383280 h 4168140"/>
                <a:gd name="connsiteX113" fmla="*/ 9921240 w 11737340"/>
                <a:gd name="connsiteY113" fmla="*/ 3314700 h 4168140"/>
                <a:gd name="connsiteX114" fmla="*/ 9997440 w 11737340"/>
                <a:gd name="connsiteY114" fmla="*/ 3208020 h 4168140"/>
                <a:gd name="connsiteX115" fmla="*/ 10043160 w 11737340"/>
                <a:gd name="connsiteY115" fmla="*/ 3101340 h 4168140"/>
                <a:gd name="connsiteX116" fmla="*/ 10104120 w 11737340"/>
                <a:gd name="connsiteY116" fmla="*/ 3017520 h 4168140"/>
                <a:gd name="connsiteX117" fmla="*/ 10157460 w 11737340"/>
                <a:gd name="connsiteY117" fmla="*/ 2933700 h 4168140"/>
                <a:gd name="connsiteX118" fmla="*/ 10218420 w 11737340"/>
                <a:gd name="connsiteY118" fmla="*/ 2849880 h 4168140"/>
                <a:gd name="connsiteX119" fmla="*/ 10294620 w 11737340"/>
                <a:gd name="connsiteY119" fmla="*/ 2735580 h 4168140"/>
                <a:gd name="connsiteX120" fmla="*/ 10347960 w 11737340"/>
                <a:gd name="connsiteY120" fmla="*/ 2621280 h 4168140"/>
                <a:gd name="connsiteX121" fmla="*/ 10431780 w 11737340"/>
                <a:gd name="connsiteY121" fmla="*/ 2499360 h 4168140"/>
                <a:gd name="connsiteX122" fmla="*/ 10500360 w 11737340"/>
                <a:gd name="connsiteY122" fmla="*/ 2354580 h 4168140"/>
                <a:gd name="connsiteX123" fmla="*/ 10553700 w 11737340"/>
                <a:gd name="connsiteY123" fmla="*/ 2263140 h 4168140"/>
                <a:gd name="connsiteX124" fmla="*/ 10584180 w 11737340"/>
                <a:gd name="connsiteY124" fmla="*/ 2194560 h 4168140"/>
                <a:gd name="connsiteX125" fmla="*/ 10624820 w 11737340"/>
                <a:gd name="connsiteY125" fmla="*/ 2125980 h 4168140"/>
                <a:gd name="connsiteX126" fmla="*/ 10675620 w 11737340"/>
                <a:gd name="connsiteY126" fmla="*/ 2049780 h 4168140"/>
                <a:gd name="connsiteX127" fmla="*/ 10690860 w 11737340"/>
                <a:gd name="connsiteY127" fmla="*/ 1988820 h 4168140"/>
                <a:gd name="connsiteX128" fmla="*/ 10713720 w 11737340"/>
                <a:gd name="connsiteY128" fmla="*/ 1927860 h 4168140"/>
                <a:gd name="connsiteX129" fmla="*/ 10767060 w 11737340"/>
                <a:gd name="connsiteY129" fmla="*/ 1859280 h 4168140"/>
                <a:gd name="connsiteX130" fmla="*/ 10873740 w 11737340"/>
                <a:gd name="connsiteY130" fmla="*/ 1828800 h 4168140"/>
                <a:gd name="connsiteX131" fmla="*/ 11079480 w 11737340"/>
                <a:gd name="connsiteY131" fmla="*/ 1767840 h 4168140"/>
                <a:gd name="connsiteX132" fmla="*/ 11247120 w 11737340"/>
                <a:gd name="connsiteY132" fmla="*/ 1684020 h 4168140"/>
                <a:gd name="connsiteX133" fmla="*/ 11407140 w 11737340"/>
                <a:gd name="connsiteY133" fmla="*/ 1628140 h 4168140"/>
                <a:gd name="connsiteX134" fmla="*/ 11490960 w 11737340"/>
                <a:gd name="connsiteY134" fmla="*/ 1577340 h 4168140"/>
                <a:gd name="connsiteX135" fmla="*/ 11635740 w 11737340"/>
                <a:gd name="connsiteY135" fmla="*/ 1508760 h 4168140"/>
                <a:gd name="connsiteX136" fmla="*/ 11737340 w 11737340"/>
                <a:gd name="connsiteY136" fmla="*/ 1442720 h 4168140"/>
                <a:gd name="connsiteX137" fmla="*/ 11620500 w 11737340"/>
                <a:gd name="connsiteY137" fmla="*/ 1417320 h 4168140"/>
                <a:gd name="connsiteX138" fmla="*/ 11567160 w 11737340"/>
                <a:gd name="connsiteY138" fmla="*/ 1379220 h 4168140"/>
                <a:gd name="connsiteX139" fmla="*/ 11498580 w 11737340"/>
                <a:gd name="connsiteY139" fmla="*/ 1318260 h 4168140"/>
                <a:gd name="connsiteX140" fmla="*/ 11468100 w 11737340"/>
                <a:gd name="connsiteY140" fmla="*/ 1280160 h 4168140"/>
                <a:gd name="connsiteX141" fmla="*/ 11442700 w 11737340"/>
                <a:gd name="connsiteY141" fmla="*/ 1231900 h 4168140"/>
                <a:gd name="connsiteX142" fmla="*/ 11384280 w 11737340"/>
                <a:gd name="connsiteY142" fmla="*/ 1310640 h 4168140"/>
                <a:gd name="connsiteX143" fmla="*/ 11353800 w 11737340"/>
                <a:gd name="connsiteY143" fmla="*/ 1356360 h 4168140"/>
                <a:gd name="connsiteX144" fmla="*/ 11224260 w 11737340"/>
                <a:gd name="connsiteY144" fmla="*/ 1417320 h 4168140"/>
                <a:gd name="connsiteX145" fmla="*/ 11109960 w 11737340"/>
                <a:gd name="connsiteY145" fmla="*/ 1463040 h 4168140"/>
                <a:gd name="connsiteX146" fmla="*/ 10911840 w 11737340"/>
                <a:gd name="connsiteY146" fmla="*/ 1524000 h 4168140"/>
                <a:gd name="connsiteX147" fmla="*/ 10774680 w 11737340"/>
                <a:gd name="connsiteY147" fmla="*/ 1546860 h 4168140"/>
                <a:gd name="connsiteX148" fmla="*/ 10675620 w 11737340"/>
                <a:gd name="connsiteY148" fmla="*/ 1615440 h 4168140"/>
                <a:gd name="connsiteX149" fmla="*/ 10568940 w 11737340"/>
                <a:gd name="connsiteY149" fmla="*/ 1676400 h 4168140"/>
                <a:gd name="connsiteX150" fmla="*/ 10485120 w 11737340"/>
                <a:gd name="connsiteY150" fmla="*/ 1760220 h 4168140"/>
                <a:gd name="connsiteX151" fmla="*/ 10454640 w 11737340"/>
                <a:gd name="connsiteY151" fmla="*/ 1836420 h 4168140"/>
                <a:gd name="connsiteX152" fmla="*/ 10416540 w 11737340"/>
                <a:gd name="connsiteY152" fmla="*/ 1927860 h 4168140"/>
                <a:gd name="connsiteX153" fmla="*/ 10401300 w 11737340"/>
                <a:gd name="connsiteY153" fmla="*/ 2004060 h 4168140"/>
                <a:gd name="connsiteX154" fmla="*/ 10363200 w 11737340"/>
                <a:gd name="connsiteY154" fmla="*/ 2095500 h 4168140"/>
                <a:gd name="connsiteX155" fmla="*/ 10317480 w 11737340"/>
                <a:gd name="connsiteY155" fmla="*/ 2225040 h 4168140"/>
                <a:gd name="connsiteX156" fmla="*/ 10287000 w 11737340"/>
                <a:gd name="connsiteY156" fmla="*/ 2346960 h 4168140"/>
                <a:gd name="connsiteX157" fmla="*/ 10218420 w 11737340"/>
                <a:gd name="connsiteY157" fmla="*/ 2499360 h 4168140"/>
                <a:gd name="connsiteX158" fmla="*/ 10134600 w 11737340"/>
                <a:gd name="connsiteY158" fmla="*/ 2621280 h 4168140"/>
                <a:gd name="connsiteX159" fmla="*/ 10043160 w 11737340"/>
                <a:gd name="connsiteY159" fmla="*/ 2735580 h 4168140"/>
                <a:gd name="connsiteX160" fmla="*/ 9974580 w 11737340"/>
                <a:gd name="connsiteY160" fmla="*/ 2857500 h 4168140"/>
                <a:gd name="connsiteX161" fmla="*/ 9906000 w 11737340"/>
                <a:gd name="connsiteY161" fmla="*/ 2941320 h 4168140"/>
                <a:gd name="connsiteX162" fmla="*/ 9860280 w 11737340"/>
                <a:gd name="connsiteY162" fmla="*/ 3032760 h 4168140"/>
                <a:gd name="connsiteX163" fmla="*/ 9806940 w 11737340"/>
                <a:gd name="connsiteY163" fmla="*/ 3116580 h 4168140"/>
                <a:gd name="connsiteX164" fmla="*/ 9715500 w 11737340"/>
                <a:gd name="connsiteY164" fmla="*/ 3208020 h 4168140"/>
                <a:gd name="connsiteX165" fmla="*/ 9616440 w 11737340"/>
                <a:gd name="connsiteY165" fmla="*/ 3261360 h 4168140"/>
                <a:gd name="connsiteX166" fmla="*/ 9532620 w 11737340"/>
                <a:gd name="connsiteY166" fmla="*/ 3329940 h 4168140"/>
                <a:gd name="connsiteX167" fmla="*/ 9471660 w 11737340"/>
                <a:gd name="connsiteY167" fmla="*/ 3375660 h 4168140"/>
                <a:gd name="connsiteX168" fmla="*/ 9410700 w 11737340"/>
                <a:gd name="connsiteY168" fmla="*/ 3429000 h 4168140"/>
                <a:gd name="connsiteX169" fmla="*/ 9288780 w 11737340"/>
                <a:gd name="connsiteY169" fmla="*/ 3436620 h 4168140"/>
                <a:gd name="connsiteX170" fmla="*/ 9166860 w 11737340"/>
                <a:gd name="connsiteY170" fmla="*/ 3444240 h 4168140"/>
                <a:gd name="connsiteX171" fmla="*/ 9029700 w 11737340"/>
                <a:gd name="connsiteY171" fmla="*/ 3413760 h 4168140"/>
                <a:gd name="connsiteX172" fmla="*/ 8823960 w 11737340"/>
                <a:gd name="connsiteY172" fmla="*/ 3360420 h 4168140"/>
                <a:gd name="connsiteX173" fmla="*/ 8679180 w 11737340"/>
                <a:gd name="connsiteY173" fmla="*/ 3329940 h 4168140"/>
                <a:gd name="connsiteX174" fmla="*/ 8572500 w 11737340"/>
                <a:gd name="connsiteY174" fmla="*/ 3276600 h 4168140"/>
                <a:gd name="connsiteX175" fmla="*/ 8465820 w 11737340"/>
                <a:gd name="connsiteY175" fmla="*/ 3215640 h 4168140"/>
                <a:gd name="connsiteX176" fmla="*/ 8321040 w 11737340"/>
                <a:gd name="connsiteY176" fmla="*/ 3177540 h 4168140"/>
                <a:gd name="connsiteX177" fmla="*/ 8199120 w 11737340"/>
                <a:gd name="connsiteY177" fmla="*/ 3131820 h 4168140"/>
                <a:gd name="connsiteX178" fmla="*/ 8069580 w 11737340"/>
                <a:gd name="connsiteY178" fmla="*/ 3078480 h 4168140"/>
                <a:gd name="connsiteX179" fmla="*/ 7917180 w 11737340"/>
                <a:gd name="connsiteY179" fmla="*/ 2994660 h 4168140"/>
                <a:gd name="connsiteX180" fmla="*/ 7787640 w 11737340"/>
                <a:gd name="connsiteY180" fmla="*/ 2971800 h 4168140"/>
                <a:gd name="connsiteX181" fmla="*/ 7719060 w 11737340"/>
                <a:gd name="connsiteY181" fmla="*/ 2933700 h 4168140"/>
                <a:gd name="connsiteX182" fmla="*/ 7612380 w 11737340"/>
                <a:gd name="connsiteY182" fmla="*/ 2903220 h 4168140"/>
                <a:gd name="connsiteX183" fmla="*/ 7566660 w 11737340"/>
                <a:gd name="connsiteY183" fmla="*/ 2887980 h 4168140"/>
                <a:gd name="connsiteX184" fmla="*/ 7551420 w 11737340"/>
                <a:gd name="connsiteY184" fmla="*/ 2849880 h 4168140"/>
                <a:gd name="connsiteX185" fmla="*/ 7533640 w 11737340"/>
                <a:gd name="connsiteY185" fmla="*/ 2788920 h 4168140"/>
                <a:gd name="connsiteX186" fmla="*/ 7475220 w 11737340"/>
                <a:gd name="connsiteY186" fmla="*/ 2857500 h 4168140"/>
                <a:gd name="connsiteX187" fmla="*/ 7414260 w 11737340"/>
                <a:gd name="connsiteY187" fmla="*/ 2887980 h 4168140"/>
                <a:gd name="connsiteX188" fmla="*/ 7345680 w 11737340"/>
                <a:gd name="connsiteY188" fmla="*/ 2971800 h 4168140"/>
                <a:gd name="connsiteX189" fmla="*/ 7315200 w 11737340"/>
                <a:gd name="connsiteY189" fmla="*/ 2994660 h 4168140"/>
                <a:gd name="connsiteX190" fmla="*/ 7261860 w 11737340"/>
                <a:gd name="connsiteY190" fmla="*/ 3009900 h 4168140"/>
                <a:gd name="connsiteX191" fmla="*/ 7193280 w 11737340"/>
                <a:gd name="connsiteY191" fmla="*/ 3025140 h 4168140"/>
                <a:gd name="connsiteX192" fmla="*/ 7155180 w 11737340"/>
                <a:gd name="connsiteY192" fmla="*/ 3078480 h 4168140"/>
                <a:gd name="connsiteX193" fmla="*/ 7109460 w 11737340"/>
                <a:gd name="connsiteY193" fmla="*/ 3154680 h 4168140"/>
                <a:gd name="connsiteX194" fmla="*/ 7048500 w 11737340"/>
                <a:gd name="connsiteY194" fmla="*/ 3246120 h 4168140"/>
                <a:gd name="connsiteX195" fmla="*/ 6995160 w 11737340"/>
                <a:gd name="connsiteY195" fmla="*/ 3307080 h 4168140"/>
                <a:gd name="connsiteX196" fmla="*/ 6972300 w 11737340"/>
                <a:gd name="connsiteY196" fmla="*/ 3352800 h 4168140"/>
                <a:gd name="connsiteX197" fmla="*/ 6949440 w 11737340"/>
                <a:gd name="connsiteY197" fmla="*/ 3413760 h 4168140"/>
                <a:gd name="connsiteX198" fmla="*/ 6949440 w 11737340"/>
                <a:gd name="connsiteY198" fmla="*/ 3413760 h 4168140"/>
                <a:gd name="connsiteX199" fmla="*/ 6911340 w 11737340"/>
                <a:gd name="connsiteY199" fmla="*/ 3474720 h 4168140"/>
                <a:gd name="connsiteX200" fmla="*/ 6888480 w 11737340"/>
                <a:gd name="connsiteY200" fmla="*/ 3505200 h 4168140"/>
                <a:gd name="connsiteX201" fmla="*/ 6819900 w 11737340"/>
                <a:gd name="connsiteY201" fmla="*/ 3566160 h 4168140"/>
                <a:gd name="connsiteX202" fmla="*/ 6743700 w 11737340"/>
                <a:gd name="connsiteY202" fmla="*/ 3581400 h 4168140"/>
                <a:gd name="connsiteX203" fmla="*/ 6675120 w 11737340"/>
                <a:gd name="connsiteY203" fmla="*/ 3657600 h 4168140"/>
                <a:gd name="connsiteX204" fmla="*/ 6629400 w 11737340"/>
                <a:gd name="connsiteY204" fmla="*/ 3718560 h 4168140"/>
                <a:gd name="connsiteX205" fmla="*/ 6576060 w 11737340"/>
                <a:gd name="connsiteY205" fmla="*/ 3779520 h 4168140"/>
                <a:gd name="connsiteX206" fmla="*/ 6484620 w 11737340"/>
                <a:gd name="connsiteY206" fmla="*/ 3817620 h 4168140"/>
                <a:gd name="connsiteX207" fmla="*/ 6400800 w 11737340"/>
                <a:gd name="connsiteY207" fmla="*/ 3832860 h 4168140"/>
                <a:gd name="connsiteX208" fmla="*/ 6263640 w 11737340"/>
                <a:gd name="connsiteY208" fmla="*/ 3870960 h 4168140"/>
                <a:gd name="connsiteX209" fmla="*/ 6126480 w 11737340"/>
                <a:gd name="connsiteY209" fmla="*/ 3901440 h 4168140"/>
                <a:gd name="connsiteX210" fmla="*/ 6027420 w 11737340"/>
                <a:gd name="connsiteY210" fmla="*/ 3916680 h 4168140"/>
                <a:gd name="connsiteX211" fmla="*/ 5890260 w 11737340"/>
                <a:gd name="connsiteY211" fmla="*/ 3878580 h 4168140"/>
                <a:gd name="connsiteX212" fmla="*/ 5821680 w 11737340"/>
                <a:gd name="connsiteY212" fmla="*/ 3863340 h 4168140"/>
                <a:gd name="connsiteX213" fmla="*/ 5737860 w 11737340"/>
                <a:gd name="connsiteY213" fmla="*/ 3825240 h 4168140"/>
                <a:gd name="connsiteX214" fmla="*/ 5638800 w 11737340"/>
                <a:gd name="connsiteY214" fmla="*/ 3794760 h 4168140"/>
                <a:gd name="connsiteX215" fmla="*/ 5524500 w 11737340"/>
                <a:gd name="connsiteY215" fmla="*/ 3756660 h 4168140"/>
                <a:gd name="connsiteX216" fmla="*/ 5448300 w 11737340"/>
                <a:gd name="connsiteY216" fmla="*/ 3718560 h 4168140"/>
                <a:gd name="connsiteX217" fmla="*/ 5349240 w 11737340"/>
                <a:gd name="connsiteY217" fmla="*/ 3657600 h 4168140"/>
                <a:gd name="connsiteX218" fmla="*/ 5295900 w 11737340"/>
                <a:gd name="connsiteY218" fmla="*/ 3619500 h 4168140"/>
                <a:gd name="connsiteX219" fmla="*/ 5234940 w 11737340"/>
                <a:gd name="connsiteY219" fmla="*/ 3596640 h 4168140"/>
                <a:gd name="connsiteX220" fmla="*/ 5135880 w 11737340"/>
                <a:gd name="connsiteY220" fmla="*/ 3550920 h 4168140"/>
                <a:gd name="connsiteX221" fmla="*/ 5059680 w 11737340"/>
                <a:gd name="connsiteY221" fmla="*/ 3505200 h 4168140"/>
                <a:gd name="connsiteX222" fmla="*/ 5029200 w 11737340"/>
                <a:gd name="connsiteY222" fmla="*/ 3482340 h 4168140"/>
                <a:gd name="connsiteX223" fmla="*/ 4960620 w 11737340"/>
                <a:gd name="connsiteY223" fmla="*/ 3413760 h 4168140"/>
                <a:gd name="connsiteX224" fmla="*/ 4876800 w 11737340"/>
                <a:gd name="connsiteY224" fmla="*/ 3299460 h 4168140"/>
                <a:gd name="connsiteX225" fmla="*/ 4808220 w 11737340"/>
                <a:gd name="connsiteY225" fmla="*/ 3200400 h 4168140"/>
                <a:gd name="connsiteX226" fmla="*/ 4777740 w 11737340"/>
                <a:gd name="connsiteY226" fmla="*/ 3147060 h 4168140"/>
                <a:gd name="connsiteX227" fmla="*/ 4724400 w 11737340"/>
                <a:gd name="connsiteY227" fmla="*/ 3108960 h 4168140"/>
                <a:gd name="connsiteX228" fmla="*/ 4648200 w 11737340"/>
                <a:gd name="connsiteY228" fmla="*/ 3063240 h 4168140"/>
                <a:gd name="connsiteX229" fmla="*/ 4533900 w 11737340"/>
                <a:gd name="connsiteY229" fmla="*/ 2979420 h 4168140"/>
                <a:gd name="connsiteX230" fmla="*/ 4427220 w 11737340"/>
                <a:gd name="connsiteY230" fmla="*/ 2941320 h 4168140"/>
                <a:gd name="connsiteX231" fmla="*/ 4366260 w 11737340"/>
                <a:gd name="connsiteY231" fmla="*/ 2903220 h 4168140"/>
                <a:gd name="connsiteX232" fmla="*/ 4244340 w 11737340"/>
                <a:gd name="connsiteY232" fmla="*/ 2842260 h 4168140"/>
                <a:gd name="connsiteX233" fmla="*/ 4145280 w 11737340"/>
                <a:gd name="connsiteY233" fmla="*/ 2811780 h 4168140"/>
                <a:gd name="connsiteX234" fmla="*/ 4038600 w 11737340"/>
                <a:gd name="connsiteY234" fmla="*/ 2804160 h 4168140"/>
                <a:gd name="connsiteX235" fmla="*/ 3954780 w 11737340"/>
                <a:gd name="connsiteY235" fmla="*/ 2819400 h 4168140"/>
                <a:gd name="connsiteX236" fmla="*/ 3863340 w 11737340"/>
                <a:gd name="connsiteY236" fmla="*/ 2804160 h 4168140"/>
                <a:gd name="connsiteX237" fmla="*/ 3741420 w 11737340"/>
                <a:gd name="connsiteY237" fmla="*/ 2781300 h 4168140"/>
                <a:gd name="connsiteX238" fmla="*/ 3649980 w 11737340"/>
                <a:gd name="connsiteY238" fmla="*/ 2743200 h 4168140"/>
                <a:gd name="connsiteX239" fmla="*/ 3573780 w 11737340"/>
                <a:gd name="connsiteY239" fmla="*/ 2674620 h 4168140"/>
                <a:gd name="connsiteX240" fmla="*/ 3482340 w 11737340"/>
                <a:gd name="connsiteY240" fmla="*/ 2621280 h 4168140"/>
                <a:gd name="connsiteX241" fmla="*/ 3436620 w 11737340"/>
                <a:gd name="connsiteY241" fmla="*/ 2552700 h 4168140"/>
                <a:gd name="connsiteX242" fmla="*/ 3329940 w 11737340"/>
                <a:gd name="connsiteY242" fmla="*/ 2423160 h 4168140"/>
                <a:gd name="connsiteX243" fmla="*/ 3261360 w 11737340"/>
                <a:gd name="connsiteY243" fmla="*/ 2324100 h 4168140"/>
                <a:gd name="connsiteX244" fmla="*/ 3131820 w 11737340"/>
                <a:gd name="connsiteY244" fmla="*/ 2209800 h 4168140"/>
                <a:gd name="connsiteX245" fmla="*/ 3040380 w 11737340"/>
                <a:gd name="connsiteY245" fmla="*/ 2141220 h 4168140"/>
                <a:gd name="connsiteX246" fmla="*/ 2910840 w 11737340"/>
                <a:gd name="connsiteY246" fmla="*/ 2034540 h 4168140"/>
                <a:gd name="connsiteX247" fmla="*/ 2849880 w 11737340"/>
                <a:gd name="connsiteY247" fmla="*/ 1958340 h 4168140"/>
                <a:gd name="connsiteX248" fmla="*/ 2743200 w 11737340"/>
                <a:gd name="connsiteY248" fmla="*/ 1889760 h 4168140"/>
                <a:gd name="connsiteX249" fmla="*/ 2659380 w 11737340"/>
                <a:gd name="connsiteY249" fmla="*/ 1844040 h 4168140"/>
                <a:gd name="connsiteX250" fmla="*/ 2575560 w 11737340"/>
                <a:gd name="connsiteY250" fmla="*/ 1744980 h 4168140"/>
                <a:gd name="connsiteX251" fmla="*/ 2468880 w 11737340"/>
                <a:gd name="connsiteY251" fmla="*/ 1645920 h 4168140"/>
                <a:gd name="connsiteX252" fmla="*/ 2400300 w 11737340"/>
                <a:gd name="connsiteY252" fmla="*/ 1607820 h 4168140"/>
                <a:gd name="connsiteX253" fmla="*/ 2263140 w 11737340"/>
                <a:gd name="connsiteY253" fmla="*/ 1501140 h 4168140"/>
                <a:gd name="connsiteX254" fmla="*/ 2171700 w 11737340"/>
                <a:gd name="connsiteY254" fmla="*/ 1432560 h 4168140"/>
                <a:gd name="connsiteX255" fmla="*/ 2087880 w 11737340"/>
                <a:gd name="connsiteY255" fmla="*/ 1363980 h 4168140"/>
                <a:gd name="connsiteX256" fmla="*/ 1950720 w 11737340"/>
                <a:gd name="connsiteY256" fmla="*/ 1272540 h 4168140"/>
                <a:gd name="connsiteX257" fmla="*/ 1805940 w 11737340"/>
                <a:gd name="connsiteY257" fmla="*/ 1135380 h 4168140"/>
                <a:gd name="connsiteX258" fmla="*/ 1729740 w 11737340"/>
                <a:gd name="connsiteY258" fmla="*/ 1089660 h 4168140"/>
                <a:gd name="connsiteX259" fmla="*/ 1668780 w 11737340"/>
                <a:gd name="connsiteY259" fmla="*/ 1043940 h 4168140"/>
                <a:gd name="connsiteX260" fmla="*/ 1592580 w 11737340"/>
                <a:gd name="connsiteY260" fmla="*/ 990600 h 4168140"/>
                <a:gd name="connsiteX261" fmla="*/ 1470660 w 11737340"/>
                <a:gd name="connsiteY261" fmla="*/ 891540 h 4168140"/>
                <a:gd name="connsiteX262" fmla="*/ 1386840 w 11737340"/>
                <a:gd name="connsiteY262" fmla="*/ 845820 h 4168140"/>
                <a:gd name="connsiteX263" fmla="*/ 1318260 w 11737340"/>
                <a:gd name="connsiteY263" fmla="*/ 784860 h 4168140"/>
                <a:gd name="connsiteX264" fmla="*/ 1264920 w 11737340"/>
                <a:gd name="connsiteY264" fmla="*/ 723900 h 4168140"/>
                <a:gd name="connsiteX265" fmla="*/ 1181100 w 11737340"/>
                <a:gd name="connsiteY265" fmla="*/ 647700 h 4168140"/>
                <a:gd name="connsiteX266" fmla="*/ 1089660 w 11737340"/>
                <a:gd name="connsiteY266" fmla="*/ 624840 h 4168140"/>
                <a:gd name="connsiteX267" fmla="*/ 1021080 w 11737340"/>
                <a:gd name="connsiteY267" fmla="*/ 586740 h 4168140"/>
                <a:gd name="connsiteX268" fmla="*/ 937260 w 11737340"/>
                <a:gd name="connsiteY268" fmla="*/ 548640 h 4168140"/>
                <a:gd name="connsiteX269" fmla="*/ 830580 w 11737340"/>
                <a:gd name="connsiteY269" fmla="*/ 510540 h 4168140"/>
                <a:gd name="connsiteX270" fmla="*/ 754380 w 11737340"/>
                <a:gd name="connsiteY270" fmla="*/ 457200 h 4168140"/>
                <a:gd name="connsiteX271" fmla="*/ 708660 w 11737340"/>
                <a:gd name="connsiteY271" fmla="*/ 419100 h 4168140"/>
                <a:gd name="connsiteX272" fmla="*/ 609600 w 11737340"/>
                <a:gd name="connsiteY272" fmla="*/ 396240 h 4168140"/>
                <a:gd name="connsiteX273" fmla="*/ 548640 w 11737340"/>
                <a:gd name="connsiteY273" fmla="*/ 320040 h 4168140"/>
                <a:gd name="connsiteX274" fmla="*/ 510540 w 11737340"/>
                <a:gd name="connsiteY274" fmla="*/ 251460 h 4168140"/>
                <a:gd name="connsiteX275" fmla="*/ 464820 w 11737340"/>
                <a:gd name="connsiteY275" fmla="*/ 190500 h 4168140"/>
                <a:gd name="connsiteX276" fmla="*/ 411480 w 11737340"/>
                <a:gd name="connsiteY276" fmla="*/ 137160 h 4168140"/>
                <a:gd name="connsiteX277" fmla="*/ 373380 w 11737340"/>
                <a:gd name="connsiteY277" fmla="*/ 45720 h 4168140"/>
                <a:gd name="connsiteX278" fmla="*/ 342900 w 11737340"/>
                <a:gd name="connsiteY278" fmla="*/ 0 h 4168140"/>
                <a:gd name="connsiteX279" fmla="*/ 327660 w 11737340"/>
                <a:gd name="connsiteY279" fmla="*/ 60960 h 4168140"/>
                <a:gd name="connsiteX280" fmla="*/ 289560 w 11737340"/>
                <a:gd name="connsiteY280" fmla="*/ 91440 h 4168140"/>
                <a:gd name="connsiteX281" fmla="*/ 236220 w 11737340"/>
                <a:gd name="connsiteY281" fmla="*/ 114300 h 4168140"/>
                <a:gd name="connsiteX282" fmla="*/ 198120 w 11737340"/>
                <a:gd name="connsiteY282" fmla="*/ 175260 h 4168140"/>
                <a:gd name="connsiteX283" fmla="*/ 175260 w 11737340"/>
                <a:gd name="connsiteY283" fmla="*/ 228600 h 4168140"/>
                <a:gd name="connsiteX284" fmla="*/ 114300 w 11737340"/>
                <a:gd name="connsiteY284" fmla="*/ 236220 h 4168140"/>
                <a:gd name="connsiteX285" fmla="*/ 45720 w 11737340"/>
                <a:gd name="connsiteY285" fmla="*/ 251460 h 4168140"/>
                <a:gd name="connsiteX286" fmla="*/ 0 w 11737340"/>
                <a:gd name="connsiteY286" fmla="*/ 281940 h 4168140"/>
                <a:gd name="connsiteX287" fmla="*/ 68580 w 11737340"/>
                <a:gd name="connsiteY287" fmla="*/ 320040 h 4168140"/>
                <a:gd name="connsiteX0" fmla="*/ 68580 w 11737340"/>
                <a:gd name="connsiteY0" fmla="*/ 320040 h 4168140"/>
                <a:gd name="connsiteX1" fmla="*/ 121920 w 11737340"/>
                <a:gd name="connsiteY1" fmla="*/ 381000 h 4168140"/>
                <a:gd name="connsiteX2" fmla="*/ 198120 w 11737340"/>
                <a:gd name="connsiteY2" fmla="*/ 419100 h 4168140"/>
                <a:gd name="connsiteX3" fmla="*/ 320040 w 11737340"/>
                <a:gd name="connsiteY3" fmla="*/ 510540 h 4168140"/>
                <a:gd name="connsiteX4" fmla="*/ 411480 w 11737340"/>
                <a:gd name="connsiteY4" fmla="*/ 563880 h 4168140"/>
                <a:gd name="connsiteX5" fmla="*/ 472440 w 11737340"/>
                <a:gd name="connsiteY5" fmla="*/ 632460 h 4168140"/>
                <a:gd name="connsiteX6" fmla="*/ 601980 w 11737340"/>
                <a:gd name="connsiteY6" fmla="*/ 708660 h 4168140"/>
                <a:gd name="connsiteX7" fmla="*/ 739140 w 11737340"/>
                <a:gd name="connsiteY7" fmla="*/ 784860 h 4168140"/>
                <a:gd name="connsiteX8" fmla="*/ 861060 w 11737340"/>
                <a:gd name="connsiteY8" fmla="*/ 868680 h 4168140"/>
                <a:gd name="connsiteX9" fmla="*/ 944880 w 11737340"/>
                <a:gd name="connsiteY9" fmla="*/ 952500 h 4168140"/>
                <a:gd name="connsiteX10" fmla="*/ 1021080 w 11737340"/>
                <a:gd name="connsiteY10" fmla="*/ 1005840 h 4168140"/>
                <a:gd name="connsiteX11" fmla="*/ 1097280 w 11737340"/>
                <a:gd name="connsiteY11" fmla="*/ 1043940 h 4168140"/>
                <a:gd name="connsiteX12" fmla="*/ 1181100 w 11737340"/>
                <a:gd name="connsiteY12" fmla="*/ 1104900 h 4168140"/>
                <a:gd name="connsiteX13" fmla="*/ 1249680 w 11737340"/>
                <a:gd name="connsiteY13" fmla="*/ 1150620 h 4168140"/>
                <a:gd name="connsiteX14" fmla="*/ 1341120 w 11737340"/>
                <a:gd name="connsiteY14" fmla="*/ 1196340 h 4168140"/>
                <a:gd name="connsiteX15" fmla="*/ 1417320 w 11737340"/>
                <a:gd name="connsiteY15" fmla="*/ 1257300 h 4168140"/>
                <a:gd name="connsiteX16" fmla="*/ 1493520 w 11737340"/>
                <a:gd name="connsiteY16" fmla="*/ 1333500 h 4168140"/>
                <a:gd name="connsiteX17" fmla="*/ 1569720 w 11737340"/>
                <a:gd name="connsiteY17" fmla="*/ 1356360 h 4168140"/>
                <a:gd name="connsiteX18" fmla="*/ 1684020 w 11737340"/>
                <a:gd name="connsiteY18" fmla="*/ 1424940 h 4168140"/>
                <a:gd name="connsiteX19" fmla="*/ 1729740 w 11737340"/>
                <a:gd name="connsiteY19" fmla="*/ 1485900 h 4168140"/>
                <a:gd name="connsiteX20" fmla="*/ 1844040 w 11737340"/>
                <a:gd name="connsiteY20" fmla="*/ 1569720 h 4168140"/>
                <a:gd name="connsiteX21" fmla="*/ 1935480 w 11737340"/>
                <a:gd name="connsiteY21" fmla="*/ 1615440 h 4168140"/>
                <a:gd name="connsiteX22" fmla="*/ 2049780 w 11737340"/>
                <a:gd name="connsiteY22" fmla="*/ 1691640 h 4168140"/>
                <a:gd name="connsiteX23" fmla="*/ 2133600 w 11737340"/>
                <a:gd name="connsiteY23" fmla="*/ 1729740 h 4168140"/>
                <a:gd name="connsiteX24" fmla="*/ 2202180 w 11737340"/>
                <a:gd name="connsiteY24" fmla="*/ 1805940 h 4168140"/>
                <a:gd name="connsiteX25" fmla="*/ 2255520 w 11737340"/>
                <a:gd name="connsiteY25" fmla="*/ 1821180 h 4168140"/>
                <a:gd name="connsiteX26" fmla="*/ 2316480 w 11737340"/>
                <a:gd name="connsiteY26" fmla="*/ 1866900 h 4168140"/>
                <a:gd name="connsiteX27" fmla="*/ 2423160 w 11737340"/>
                <a:gd name="connsiteY27" fmla="*/ 2004060 h 4168140"/>
                <a:gd name="connsiteX28" fmla="*/ 2476500 w 11737340"/>
                <a:gd name="connsiteY28" fmla="*/ 2087880 h 4168140"/>
                <a:gd name="connsiteX29" fmla="*/ 2567940 w 11737340"/>
                <a:gd name="connsiteY29" fmla="*/ 2148840 h 4168140"/>
                <a:gd name="connsiteX30" fmla="*/ 2682240 w 11737340"/>
                <a:gd name="connsiteY30" fmla="*/ 2186940 h 4168140"/>
                <a:gd name="connsiteX31" fmla="*/ 2743200 w 11737340"/>
                <a:gd name="connsiteY31" fmla="*/ 2209800 h 4168140"/>
                <a:gd name="connsiteX32" fmla="*/ 2811780 w 11737340"/>
                <a:gd name="connsiteY32" fmla="*/ 2247900 h 4168140"/>
                <a:gd name="connsiteX33" fmla="*/ 2887980 w 11737340"/>
                <a:gd name="connsiteY33" fmla="*/ 2301240 h 4168140"/>
                <a:gd name="connsiteX34" fmla="*/ 2979420 w 11737340"/>
                <a:gd name="connsiteY34" fmla="*/ 2385060 h 4168140"/>
                <a:gd name="connsiteX35" fmla="*/ 3055620 w 11737340"/>
                <a:gd name="connsiteY35" fmla="*/ 2461260 h 4168140"/>
                <a:gd name="connsiteX36" fmla="*/ 3139440 w 11737340"/>
                <a:gd name="connsiteY36" fmla="*/ 2537460 h 4168140"/>
                <a:gd name="connsiteX37" fmla="*/ 3261360 w 11737340"/>
                <a:gd name="connsiteY37" fmla="*/ 2628900 h 4168140"/>
                <a:gd name="connsiteX38" fmla="*/ 3345180 w 11737340"/>
                <a:gd name="connsiteY38" fmla="*/ 2720340 h 4168140"/>
                <a:gd name="connsiteX39" fmla="*/ 3444240 w 11737340"/>
                <a:gd name="connsiteY39" fmla="*/ 2796540 h 4168140"/>
                <a:gd name="connsiteX40" fmla="*/ 3558540 w 11737340"/>
                <a:gd name="connsiteY40" fmla="*/ 2872740 h 4168140"/>
                <a:gd name="connsiteX41" fmla="*/ 3619500 w 11737340"/>
                <a:gd name="connsiteY41" fmla="*/ 2979420 h 4168140"/>
                <a:gd name="connsiteX42" fmla="*/ 3619500 w 11737340"/>
                <a:gd name="connsiteY42" fmla="*/ 2979420 h 4168140"/>
                <a:gd name="connsiteX43" fmla="*/ 3649980 w 11737340"/>
                <a:gd name="connsiteY43" fmla="*/ 3048000 h 4168140"/>
                <a:gd name="connsiteX44" fmla="*/ 3703320 w 11737340"/>
                <a:gd name="connsiteY44" fmla="*/ 3086100 h 4168140"/>
                <a:gd name="connsiteX45" fmla="*/ 3764280 w 11737340"/>
                <a:gd name="connsiteY45" fmla="*/ 3063240 h 4168140"/>
                <a:gd name="connsiteX46" fmla="*/ 3848100 w 11737340"/>
                <a:gd name="connsiteY46" fmla="*/ 3025140 h 4168140"/>
                <a:gd name="connsiteX47" fmla="*/ 3916680 w 11737340"/>
                <a:gd name="connsiteY47" fmla="*/ 3032760 h 4168140"/>
                <a:gd name="connsiteX48" fmla="*/ 4030980 w 11737340"/>
                <a:gd name="connsiteY48" fmla="*/ 3063240 h 4168140"/>
                <a:gd name="connsiteX49" fmla="*/ 4137660 w 11737340"/>
                <a:gd name="connsiteY49" fmla="*/ 3101340 h 4168140"/>
                <a:gd name="connsiteX50" fmla="*/ 4259580 w 11737340"/>
                <a:gd name="connsiteY50" fmla="*/ 3147060 h 4168140"/>
                <a:gd name="connsiteX51" fmla="*/ 4381500 w 11737340"/>
                <a:gd name="connsiteY51" fmla="*/ 3192780 h 4168140"/>
                <a:gd name="connsiteX52" fmla="*/ 4526280 w 11737340"/>
                <a:gd name="connsiteY52" fmla="*/ 3276600 h 4168140"/>
                <a:gd name="connsiteX53" fmla="*/ 4587240 w 11737340"/>
                <a:gd name="connsiteY53" fmla="*/ 3299460 h 4168140"/>
                <a:gd name="connsiteX54" fmla="*/ 4610100 w 11737340"/>
                <a:gd name="connsiteY54" fmla="*/ 3352800 h 4168140"/>
                <a:gd name="connsiteX55" fmla="*/ 4648200 w 11737340"/>
                <a:gd name="connsiteY55" fmla="*/ 3436620 h 4168140"/>
                <a:gd name="connsiteX56" fmla="*/ 4671060 w 11737340"/>
                <a:gd name="connsiteY56" fmla="*/ 3520440 h 4168140"/>
                <a:gd name="connsiteX57" fmla="*/ 4678680 w 11737340"/>
                <a:gd name="connsiteY57" fmla="*/ 3589020 h 4168140"/>
                <a:gd name="connsiteX58" fmla="*/ 4686300 w 11737340"/>
                <a:gd name="connsiteY58" fmla="*/ 3649980 h 4168140"/>
                <a:gd name="connsiteX59" fmla="*/ 4724400 w 11737340"/>
                <a:gd name="connsiteY59" fmla="*/ 3680460 h 4168140"/>
                <a:gd name="connsiteX60" fmla="*/ 4785360 w 11737340"/>
                <a:gd name="connsiteY60" fmla="*/ 3672840 h 4168140"/>
                <a:gd name="connsiteX61" fmla="*/ 4869180 w 11737340"/>
                <a:gd name="connsiteY61" fmla="*/ 3703320 h 4168140"/>
                <a:gd name="connsiteX62" fmla="*/ 4914900 w 11737340"/>
                <a:gd name="connsiteY62" fmla="*/ 3756660 h 4168140"/>
                <a:gd name="connsiteX63" fmla="*/ 5105400 w 11737340"/>
                <a:gd name="connsiteY63" fmla="*/ 3832860 h 4168140"/>
                <a:gd name="connsiteX64" fmla="*/ 5173980 w 11737340"/>
                <a:gd name="connsiteY64" fmla="*/ 3886200 h 4168140"/>
                <a:gd name="connsiteX65" fmla="*/ 5242560 w 11737340"/>
                <a:gd name="connsiteY65" fmla="*/ 3924300 h 4168140"/>
                <a:gd name="connsiteX66" fmla="*/ 5364480 w 11737340"/>
                <a:gd name="connsiteY66" fmla="*/ 3962400 h 4168140"/>
                <a:gd name="connsiteX67" fmla="*/ 5516880 w 11737340"/>
                <a:gd name="connsiteY67" fmla="*/ 4046220 h 4168140"/>
                <a:gd name="connsiteX68" fmla="*/ 5585460 w 11737340"/>
                <a:gd name="connsiteY68" fmla="*/ 4099560 h 4168140"/>
                <a:gd name="connsiteX69" fmla="*/ 5661660 w 11737340"/>
                <a:gd name="connsiteY69" fmla="*/ 4122420 h 4168140"/>
                <a:gd name="connsiteX70" fmla="*/ 5745480 w 11737340"/>
                <a:gd name="connsiteY70" fmla="*/ 4130040 h 4168140"/>
                <a:gd name="connsiteX71" fmla="*/ 5836920 w 11737340"/>
                <a:gd name="connsiteY71" fmla="*/ 4130040 h 4168140"/>
                <a:gd name="connsiteX72" fmla="*/ 5951220 w 11737340"/>
                <a:gd name="connsiteY72" fmla="*/ 4145280 h 4168140"/>
                <a:gd name="connsiteX73" fmla="*/ 6035040 w 11737340"/>
                <a:gd name="connsiteY73" fmla="*/ 4168140 h 4168140"/>
                <a:gd name="connsiteX74" fmla="*/ 6149340 w 11737340"/>
                <a:gd name="connsiteY74" fmla="*/ 4137660 h 4168140"/>
                <a:gd name="connsiteX75" fmla="*/ 6286500 w 11737340"/>
                <a:gd name="connsiteY75" fmla="*/ 4114800 h 4168140"/>
                <a:gd name="connsiteX76" fmla="*/ 6393180 w 11737340"/>
                <a:gd name="connsiteY76" fmla="*/ 4053840 h 4168140"/>
                <a:gd name="connsiteX77" fmla="*/ 6484620 w 11737340"/>
                <a:gd name="connsiteY77" fmla="*/ 4038600 h 4168140"/>
                <a:gd name="connsiteX78" fmla="*/ 6583680 w 11737340"/>
                <a:gd name="connsiteY78" fmla="*/ 3970020 h 4168140"/>
                <a:gd name="connsiteX79" fmla="*/ 6697980 w 11737340"/>
                <a:gd name="connsiteY79" fmla="*/ 3886200 h 4168140"/>
                <a:gd name="connsiteX80" fmla="*/ 6728460 w 11737340"/>
                <a:gd name="connsiteY80" fmla="*/ 3817620 h 4168140"/>
                <a:gd name="connsiteX81" fmla="*/ 6842760 w 11737340"/>
                <a:gd name="connsiteY81" fmla="*/ 3733800 h 4168140"/>
                <a:gd name="connsiteX82" fmla="*/ 6972300 w 11737340"/>
                <a:gd name="connsiteY82" fmla="*/ 3642360 h 4168140"/>
                <a:gd name="connsiteX83" fmla="*/ 7078980 w 11737340"/>
                <a:gd name="connsiteY83" fmla="*/ 3528060 h 4168140"/>
                <a:gd name="connsiteX84" fmla="*/ 7165340 w 11737340"/>
                <a:gd name="connsiteY84" fmla="*/ 3454400 h 4168140"/>
                <a:gd name="connsiteX85" fmla="*/ 7287260 w 11737340"/>
                <a:gd name="connsiteY85" fmla="*/ 3296920 h 4168140"/>
                <a:gd name="connsiteX86" fmla="*/ 7338060 w 11737340"/>
                <a:gd name="connsiteY86" fmla="*/ 3200400 h 4168140"/>
                <a:gd name="connsiteX87" fmla="*/ 7381240 w 11737340"/>
                <a:gd name="connsiteY87" fmla="*/ 3129280 h 4168140"/>
                <a:gd name="connsiteX88" fmla="*/ 7444740 w 11737340"/>
                <a:gd name="connsiteY88" fmla="*/ 3093720 h 4168140"/>
                <a:gd name="connsiteX89" fmla="*/ 7513320 w 11737340"/>
                <a:gd name="connsiteY89" fmla="*/ 3101340 h 4168140"/>
                <a:gd name="connsiteX90" fmla="*/ 7576820 w 11737340"/>
                <a:gd name="connsiteY90" fmla="*/ 3093720 h 4168140"/>
                <a:gd name="connsiteX91" fmla="*/ 7729220 w 11737340"/>
                <a:gd name="connsiteY91" fmla="*/ 3136900 h 4168140"/>
                <a:gd name="connsiteX92" fmla="*/ 7833360 w 11737340"/>
                <a:gd name="connsiteY92" fmla="*/ 3180080 h 4168140"/>
                <a:gd name="connsiteX93" fmla="*/ 7967980 w 11737340"/>
                <a:gd name="connsiteY93" fmla="*/ 3208020 h 4168140"/>
                <a:gd name="connsiteX94" fmla="*/ 8161020 w 11737340"/>
                <a:gd name="connsiteY94" fmla="*/ 3296920 h 4168140"/>
                <a:gd name="connsiteX95" fmla="*/ 8293100 w 11737340"/>
                <a:gd name="connsiteY95" fmla="*/ 3370580 h 4168140"/>
                <a:gd name="connsiteX96" fmla="*/ 8371840 w 11737340"/>
                <a:gd name="connsiteY96" fmla="*/ 3395980 h 4168140"/>
                <a:gd name="connsiteX97" fmla="*/ 8468360 w 11737340"/>
                <a:gd name="connsiteY97" fmla="*/ 3434080 h 4168140"/>
                <a:gd name="connsiteX98" fmla="*/ 8582660 w 11737340"/>
                <a:gd name="connsiteY98" fmla="*/ 3528060 h 4168140"/>
                <a:gd name="connsiteX99" fmla="*/ 8641080 w 11737340"/>
                <a:gd name="connsiteY99" fmla="*/ 3566160 h 4168140"/>
                <a:gd name="connsiteX100" fmla="*/ 8702040 w 11737340"/>
                <a:gd name="connsiteY100" fmla="*/ 3604260 h 4168140"/>
                <a:gd name="connsiteX101" fmla="*/ 8763000 w 11737340"/>
                <a:gd name="connsiteY101" fmla="*/ 3634740 h 4168140"/>
                <a:gd name="connsiteX102" fmla="*/ 8846820 w 11737340"/>
                <a:gd name="connsiteY102" fmla="*/ 3632200 h 4168140"/>
                <a:gd name="connsiteX103" fmla="*/ 8968740 w 11737340"/>
                <a:gd name="connsiteY103" fmla="*/ 3634740 h 4168140"/>
                <a:gd name="connsiteX104" fmla="*/ 9060180 w 11737340"/>
                <a:gd name="connsiteY104" fmla="*/ 3642360 h 4168140"/>
                <a:gd name="connsiteX105" fmla="*/ 9151620 w 11737340"/>
                <a:gd name="connsiteY105" fmla="*/ 3657600 h 4168140"/>
                <a:gd name="connsiteX106" fmla="*/ 9230360 w 11737340"/>
                <a:gd name="connsiteY106" fmla="*/ 3657600 h 4168140"/>
                <a:gd name="connsiteX107" fmla="*/ 9331960 w 11737340"/>
                <a:gd name="connsiteY107" fmla="*/ 3629660 h 4168140"/>
                <a:gd name="connsiteX108" fmla="*/ 9433560 w 11737340"/>
                <a:gd name="connsiteY108" fmla="*/ 3589020 h 4168140"/>
                <a:gd name="connsiteX109" fmla="*/ 9535160 w 11737340"/>
                <a:gd name="connsiteY109" fmla="*/ 3540760 h 4168140"/>
                <a:gd name="connsiteX110" fmla="*/ 9646920 w 11737340"/>
                <a:gd name="connsiteY110" fmla="*/ 3489960 h 4168140"/>
                <a:gd name="connsiteX111" fmla="*/ 9784080 w 11737340"/>
                <a:gd name="connsiteY111" fmla="*/ 3444240 h 4168140"/>
                <a:gd name="connsiteX112" fmla="*/ 9860280 w 11737340"/>
                <a:gd name="connsiteY112" fmla="*/ 3383280 h 4168140"/>
                <a:gd name="connsiteX113" fmla="*/ 9921240 w 11737340"/>
                <a:gd name="connsiteY113" fmla="*/ 3314700 h 4168140"/>
                <a:gd name="connsiteX114" fmla="*/ 9997440 w 11737340"/>
                <a:gd name="connsiteY114" fmla="*/ 3208020 h 4168140"/>
                <a:gd name="connsiteX115" fmla="*/ 10043160 w 11737340"/>
                <a:gd name="connsiteY115" fmla="*/ 3101340 h 4168140"/>
                <a:gd name="connsiteX116" fmla="*/ 10104120 w 11737340"/>
                <a:gd name="connsiteY116" fmla="*/ 3017520 h 4168140"/>
                <a:gd name="connsiteX117" fmla="*/ 10157460 w 11737340"/>
                <a:gd name="connsiteY117" fmla="*/ 2933700 h 4168140"/>
                <a:gd name="connsiteX118" fmla="*/ 10218420 w 11737340"/>
                <a:gd name="connsiteY118" fmla="*/ 2849880 h 4168140"/>
                <a:gd name="connsiteX119" fmla="*/ 10294620 w 11737340"/>
                <a:gd name="connsiteY119" fmla="*/ 2735580 h 4168140"/>
                <a:gd name="connsiteX120" fmla="*/ 10347960 w 11737340"/>
                <a:gd name="connsiteY120" fmla="*/ 2621280 h 4168140"/>
                <a:gd name="connsiteX121" fmla="*/ 10431780 w 11737340"/>
                <a:gd name="connsiteY121" fmla="*/ 2499360 h 4168140"/>
                <a:gd name="connsiteX122" fmla="*/ 10500360 w 11737340"/>
                <a:gd name="connsiteY122" fmla="*/ 2354580 h 4168140"/>
                <a:gd name="connsiteX123" fmla="*/ 10553700 w 11737340"/>
                <a:gd name="connsiteY123" fmla="*/ 2263140 h 4168140"/>
                <a:gd name="connsiteX124" fmla="*/ 10584180 w 11737340"/>
                <a:gd name="connsiteY124" fmla="*/ 2194560 h 4168140"/>
                <a:gd name="connsiteX125" fmla="*/ 10624820 w 11737340"/>
                <a:gd name="connsiteY125" fmla="*/ 2125980 h 4168140"/>
                <a:gd name="connsiteX126" fmla="*/ 10675620 w 11737340"/>
                <a:gd name="connsiteY126" fmla="*/ 2049780 h 4168140"/>
                <a:gd name="connsiteX127" fmla="*/ 10690860 w 11737340"/>
                <a:gd name="connsiteY127" fmla="*/ 1988820 h 4168140"/>
                <a:gd name="connsiteX128" fmla="*/ 10713720 w 11737340"/>
                <a:gd name="connsiteY128" fmla="*/ 1927860 h 4168140"/>
                <a:gd name="connsiteX129" fmla="*/ 10767060 w 11737340"/>
                <a:gd name="connsiteY129" fmla="*/ 1859280 h 4168140"/>
                <a:gd name="connsiteX130" fmla="*/ 10873740 w 11737340"/>
                <a:gd name="connsiteY130" fmla="*/ 1828800 h 4168140"/>
                <a:gd name="connsiteX131" fmla="*/ 11079480 w 11737340"/>
                <a:gd name="connsiteY131" fmla="*/ 1767840 h 4168140"/>
                <a:gd name="connsiteX132" fmla="*/ 11247120 w 11737340"/>
                <a:gd name="connsiteY132" fmla="*/ 1684020 h 4168140"/>
                <a:gd name="connsiteX133" fmla="*/ 11407140 w 11737340"/>
                <a:gd name="connsiteY133" fmla="*/ 1628140 h 4168140"/>
                <a:gd name="connsiteX134" fmla="*/ 11490960 w 11737340"/>
                <a:gd name="connsiteY134" fmla="*/ 1577340 h 4168140"/>
                <a:gd name="connsiteX135" fmla="*/ 11635740 w 11737340"/>
                <a:gd name="connsiteY135" fmla="*/ 1508760 h 4168140"/>
                <a:gd name="connsiteX136" fmla="*/ 11737340 w 11737340"/>
                <a:gd name="connsiteY136" fmla="*/ 1442720 h 4168140"/>
                <a:gd name="connsiteX137" fmla="*/ 11620500 w 11737340"/>
                <a:gd name="connsiteY137" fmla="*/ 1417320 h 4168140"/>
                <a:gd name="connsiteX138" fmla="*/ 11567160 w 11737340"/>
                <a:gd name="connsiteY138" fmla="*/ 1379220 h 4168140"/>
                <a:gd name="connsiteX139" fmla="*/ 11498580 w 11737340"/>
                <a:gd name="connsiteY139" fmla="*/ 1318260 h 4168140"/>
                <a:gd name="connsiteX140" fmla="*/ 11468100 w 11737340"/>
                <a:gd name="connsiteY140" fmla="*/ 1280160 h 4168140"/>
                <a:gd name="connsiteX141" fmla="*/ 11442700 w 11737340"/>
                <a:gd name="connsiteY141" fmla="*/ 1231900 h 4168140"/>
                <a:gd name="connsiteX142" fmla="*/ 11384280 w 11737340"/>
                <a:gd name="connsiteY142" fmla="*/ 1310640 h 4168140"/>
                <a:gd name="connsiteX143" fmla="*/ 11353800 w 11737340"/>
                <a:gd name="connsiteY143" fmla="*/ 1356360 h 4168140"/>
                <a:gd name="connsiteX144" fmla="*/ 11224260 w 11737340"/>
                <a:gd name="connsiteY144" fmla="*/ 1417320 h 4168140"/>
                <a:gd name="connsiteX145" fmla="*/ 11109960 w 11737340"/>
                <a:gd name="connsiteY145" fmla="*/ 1463040 h 4168140"/>
                <a:gd name="connsiteX146" fmla="*/ 10911840 w 11737340"/>
                <a:gd name="connsiteY146" fmla="*/ 1524000 h 4168140"/>
                <a:gd name="connsiteX147" fmla="*/ 10774680 w 11737340"/>
                <a:gd name="connsiteY147" fmla="*/ 1546860 h 4168140"/>
                <a:gd name="connsiteX148" fmla="*/ 10675620 w 11737340"/>
                <a:gd name="connsiteY148" fmla="*/ 1615440 h 4168140"/>
                <a:gd name="connsiteX149" fmla="*/ 10568940 w 11737340"/>
                <a:gd name="connsiteY149" fmla="*/ 1676400 h 4168140"/>
                <a:gd name="connsiteX150" fmla="*/ 10485120 w 11737340"/>
                <a:gd name="connsiteY150" fmla="*/ 1760220 h 4168140"/>
                <a:gd name="connsiteX151" fmla="*/ 10454640 w 11737340"/>
                <a:gd name="connsiteY151" fmla="*/ 1836420 h 4168140"/>
                <a:gd name="connsiteX152" fmla="*/ 10416540 w 11737340"/>
                <a:gd name="connsiteY152" fmla="*/ 1927860 h 4168140"/>
                <a:gd name="connsiteX153" fmla="*/ 10401300 w 11737340"/>
                <a:gd name="connsiteY153" fmla="*/ 2004060 h 4168140"/>
                <a:gd name="connsiteX154" fmla="*/ 10363200 w 11737340"/>
                <a:gd name="connsiteY154" fmla="*/ 2095500 h 4168140"/>
                <a:gd name="connsiteX155" fmla="*/ 10317480 w 11737340"/>
                <a:gd name="connsiteY155" fmla="*/ 2225040 h 4168140"/>
                <a:gd name="connsiteX156" fmla="*/ 10287000 w 11737340"/>
                <a:gd name="connsiteY156" fmla="*/ 2346960 h 4168140"/>
                <a:gd name="connsiteX157" fmla="*/ 10218420 w 11737340"/>
                <a:gd name="connsiteY157" fmla="*/ 2499360 h 4168140"/>
                <a:gd name="connsiteX158" fmla="*/ 10134600 w 11737340"/>
                <a:gd name="connsiteY158" fmla="*/ 2621280 h 4168140"/>
                <a:gd name="connsiteX159" fmla="*/ 10043160 w 11737340"/>
                <a:gd name="connsiteY159" fmla="*/ 2735580 h 4168140"/>
                <a:gd name="connsiteX160" fmla="*/ 9974580 w 11737340"/>
                <a:gd name="connsiteY160" fmla="*/ 2857500 h 4168140"/>
                <a:gd name="connsiteX161" fmla="*/ 9906000 w 11737340"/>
                <a:gd name="connsiteY161" fmla="*/ 2941320 h 4168140"/>
                <a:gd name="connsiteX162" fmla="*/ 9860280 w 11737340"/>
                <a:gd name="connsiteY162" fmla="*/ 3032760 h 4168140"/>
                <a:gd name="connsiteX163" fmla="*/ 9806940 w 11737340"/>
                <a:gd name="connsiteY163" fmla="*/ 3116580 h 4168140"/>
                <a:gd name="connsiteX164" fmla="*/ 9715500 w 11737340"/>
                <a:gd name="connsiteY164" fmla="*/ 3208020 h 4168140"/>
                <a:gd name="connsiteX165" fmla="*/ 9616440 w 11737340"/>
                <a:gd name="connsiteY165" fmla="*/ 3261360 h 4168140"/>
                <a:gd name="connsiteX166" fmla="*/ 9532620 w 11737340"/>
                <a:gd name="connsiteY166" fmla="*/ 3329940 h 4168140"/>
                <a:gd name="connsiteX167" fmla="*/ 9471660 w 11737340"/>
                <a:gd name="connsiteY167" fmla="*/ 3375660 h 4168140"/>
                <a:gd name="connsiteX168" fmla="*/ 9410700 w 11737340"/>
                <a:gd name="connsiteY168" fmla="*/ 3429000 h 4168140"/>
                <a:gd name="connsiteX169" fmla="*/ 9288780 w 11737340"/>
                <a:gd name="connsiteY169" fmla="*/ 3436620 h 4168140"/>
                <a:gd name="connsiteX170" fmla="*/ 9166860 w 11737340"/>
                <a:gd name="connsiteY170" fmla="*/ 3444240 h 4168140"/>
                <a:gd name="connsiteX171" fmla="*/ 9029700 w 11737340"/>
                <a:gd name="connsiteY171" fmla="*/ 3413760 h 4168140"/>
                <a:gd name="connsiteX172" fmla="*/ 8823960 w 11737340"/>
                <a:gd name="connsiteY172" fmla="*/ 3360420 h 4168140"/>
                <a:gd name="connsiteX173" fmla="*/ 8679180 w 11737340"/>
                <a:gd name="connsiteY173" fmla="*/ 3329940 h 4168140"/>
                <a:gd name="connsiteX174" fmla="*/ 8572500 w 11737340"/>
                <a:gd name="connsiteY174" fmla="*/ 3276600 h 4168140"/>
                <a:gd name="connsiteX175" fmla="*/ 8465820 w 11737340"/>
                <a:gd name="connsiteY175" fmla="*/ 3215640 h 4168140"/>
                <a:gd name="connsiteX176" fmla="*/ 8321040 w 11737340"/>
                <a:gd name="connsiteY176" fmla="*/ 3177540 h 4168140"/>
                <a:gd name="connsiteX177" fmla="*/ 8199120 w 11737340"/>
                <a:gd name="connsiteY177" fmla="*/ 3131820 h 4168140"/>
                <a:gd name="connsiteX178" fmla="*/ 8069580 w 11737340"/>
                <a:gd name="connsiteY178" fmla="*/ 3078480 h 4168140"/>
                <a:gd name="connsiteX179" fmla="*/ 7917180 w 11737340"/>
                <a:gd name="connsiteY179" fmla="*/ 2994660 h 4168140"/>
                <a:gd name="connsiteX180" fmla="*/ 7787640 w 11737340"/>
                <a:gd name="connsiteY180" fmla="*/ 2971800 h 4168140"/>
                <a:gd name="connsiteX181" fmla="*/ 7719060 w 11737340"/>
                <a:gd name="connsiteY181" fmla="*/ 2933700 h 4168140"/>
                <a:gd name="connsiteX182" fmla="*/ 7612380 w 11737340"/>
                <a:gd name="connsiteY182" fmla="*/ 2903220 h 4168140"/>
                <a:gd name="connsiteX183" fmla="*/ 7566660 w 11737340"/>
                <a:gd name="connsiteY183" fmla="*/ 2887980 h 4168140"/>
                <a:gd name="connsiteX184" fmla="*/ 7551420 w 11737340"/>
                <a:gd name="connsiteY184" fmla="*/ 2849880 h 4168140"/>
                <a:gd name="connsiteX185" fmla="*/ 7533640 w 11737340"/>
                <a:gd name="connsiteY185" fmla="*/ 2788920 h 4168140"/>
                <a:gd name="connsiteX186" fmla="*/ 7475220 w 11737340"/>
                <a:gd name="connsiteY186" fmla="*/ 2857500 h 4168140"/>
                <a:gd name="connsiteX187" fmla="*/ 7414260 w 11737340"/>
                <a:gd name="connsiteY187" fmla="*/ 2887980 h 4168140"/>
                <a:gd name="connsiteX188" fmla="*/ 7345680 w 11737340"/>
                <a:gd name="connsiteY188" fmla="*/ 2971800 h 4168140"/>
                <a:gd name="connsiteX189" fmla="*/ 7315200 w 11737340"/>
                <a:gd name="connsiteY189" fmla="*/ 2994660 h 4168140"/>
                <a:gd name="connsiteX190" fmla="*/ 7261860 w 11737340"/>
                <a:gd name="connsiteY190" fmla="*/ 3009900 h 4168140"/>
                <a:gd name="connsiteX191" fmla="*/ 7193280 w 11737340"/>
                <a:gd name="connsiteY191" fmla="*/ 3025140 h 4168140"/>
                <a:gd name="connsiteX192" fmla="*/ 7155180 w 11737340"/>
                <a:gd name="connsiteY192" fmla="*/ 3078480 h 4168140"/>
                <a:gd name="connsiteX193" fmla="*/ 7109460 w 11737340"/>
                <a:gd name="connsiteY193" fmla="*/ 3154680 h 4168140"/>
                <a:gd name="connsiteX194" fmla="*/ 7048500 w 11737340"/>
                <a:gd name="connsiteY194" fmla="*/ 3246120 h 4168140"/>
                <a:gd name="connsiteX195" fmla="*/ 6995160 w 11737340"/>
                <a:gd name="connsiteY195" fmla="*/ 3307080 h 4168140"/>
                <a:gd name="connsiteX196" fmla="*/ 6972300 w 11737340"/>
                <a:gd name="connsiteY196" fmla="*/ 3352800 h 4168140"/>
                <a:gd name="connsiteX197" fmla="*/ 6949440 w 11737340"/>
                <a:gd name="connsiteY197" fmla="*/ 3413760 h 4168140"/>
                <a:gd name="connsiteX198" fmla="*/ 6949440 w 11737340"/>
                <a:gd name="connsiteY198" fmla="*/ 3413760 h 4168140"/>
                <a:gd name="connsiteX199" fmla="*/ 6911340 w 11737340"/>
                <a:gd name="connsiteY199" fmla="*/ 3474720 h 4168140"/>
                <a:gd name="connsiteX200" fmla="*/ 6888480 w 11737340"/>
                <a:gd name="connsiteY200" fmla="*/ 3505200 h 4168140"/>
                <a:gd name="connsiteX201" fmla="*/ 6819900 w 11737340"/>
                <a:gd name="connsiteY201" fmla="*/ 3566160 h 4168140"/>
                <a:gd name="connsiteX202" fmla="*/ 6743700 w 11737340"/>
                <a:gd name="connsiteY202" fmla="*/ 3581400 h 4168140"/>
                <a:gd name="connsiteX203" fmla="*/ 6675120 w 11737340"/>
                <a:gd name="connsiteY203" fmla="*/ 3657600 h 4168140"/>
                <a:gd name="connsiteX204" fmla="*/ 6629400 w 11737340"/>
                <a:gd name="connsiteY204" fmla="*/ 3718560 h 4168140"/>
                <a:gd name="connsiteX205" fmla="*/ 6576060 w 11737340"/>
                <a:gd name="connsiteY205" fmla="*/ 3779520 h 4168140"/>
                <a:gd name="connsiteX206" fmla="*/ 6484620 w 11737340"/>
                <a:gd name="connsiteY206" fmla="*/ 3817620 h 4168140"/>
                <a:gd name="connsiteX207" fmla="*/ 6400800 w 11737340"/>
                <a:gd name="connsiteY207" fmla="*/ 3832860 h 4168140"/>
                <a:gd name="connsiteX208" fmla="*/ 6263640 w 11737340"/>
                <a:gd name="connsiteY208" fmla="*/ 3870960 h 4168140"/>
                <a:gd name="connsiteX209" fmla="*/ 6126480 w 11737340"/>
                <a:gd name="connsiteY209" fmla="*/ 3901440 h 4168140"/>
                <a:gd name="connsiteX210" fmla="*/ 6027420 w 11737340"/>
                <a:gd name="connsiteY210" fmla="*/ 3916680 h 4168140"/>
                <a:gd name="connsiteX211" fmla="*/ 5890260 w 11737340"/>
                <a:gd name="connsiteY211" fmla="*/ 3878580 h 4168140"/>
                <a:gd name="connsiteX212" fmla="*/ 5821680 w 11737340"/>
                <a:gd name="connsiteY212" fmla="*/ 3863340 h 4168140"/>
                <a:gd name="connsiteX213" fmla="*/ 5737860 w 11737340"/>
                <a:gd name="connsiteY213" fmla="*/ 3825240 h 4168140"/>
                <a:gd name="connsiteX214" fmla="*/ 5638800 w 11737340"/>
                <a:gd name="connsiteY214" fmla="*/ 3794760 h 4168140"/>
                <a:gd name="connsiteX215" fmla="*/ 5524500 w 11737340"/>
                <a:gd name="connsiteY215" fmla="*/ 3756660 h 4168140"/>
                <a:gd name="connsiteX216" fmla="*/ 5448300 w 11737340"/>
                <a:gd name="connsiteY216" fmla="*/ 3718560 h 4168140"/>
                <a:gd name="connsiteX217" fmla="*/ 5349240 w 11737340"/>
                <a:gd name="connsiteY217" fmla="*/ 3657600 h 4168140"/>
                <a:gd name="connsiteX218" fmla="*/ 5295900 w 11737340"/>
                <a:gd name="connsiteY218" fmla="*/ 3619500 h 4168140"/>
                <a:gd name="connsiteX219" fmla="*/ 5234940 w 11737340"/>
                <a:gd name="connsiteY219" fmla="*/ 3596640 h 4168140"/>
                <a:gd name="connsiteX220" fmla="*/ 5135880 w 11737340"/>
                <a:gd name="connsiteY220" fmla="*/ 3550920 h 4168140"/>
                <a:gd name="connsiteX221" fmla="*/ 5059680 w 11737340"/>
                <a:gd name="connsiteY221" fmla="*/ 3505200 h 4168140"/>
                <a:gd name="connsiteX222" fmla="*/ 5029200 w 11737340"/>
                <a:gd name="connsiteY222" fmla="*/ 3482340 h 4168140"/>
                <a:gd name="connsiteX223" fmla="*/ 4960620 w 11737340"/>
                <a:gd name="connsiteY223" fmla="*/ 3413760 h 4168140"/>
                <a:gd name="connsiteX224" fmla="*/ 4876800 w 11737340"/>
                <a:gd name="connsiteY224" fmla="*/ 3299460 h 4168140"/>
                <a:gd name="connsiteX225" fmla="*/ 4808220 w 11737340"/>
                <a:gd name="connsiteY225" fmla="*/ 3200400 h 4168140"/>
                <a:gd name="connsiteX226" fmla="*/ 4777740 w 11737340"/>
                <a:gd name="connsiteY226" fmla="*/ 3147060 h 4168140"/>
                <a:gd name="connsiteX227" fmla="*/ 4724400 w 11737340"/>
                <a:gd name="connsiteY227" fmla="*/ 3108960 h 4168140"/>
                <a:gd name="connsiteX228" fmla="*/ 4648200 w 11737340"/>
                <a:gd name="connsiteY228" fmla="*/ 3063240 h 4168140"/>
                <a:gd name="connsiteX229" fmla="*/ 4533900 w 11737340"/>
                <a:gd name="connsiteY229" fmla="*/ 2979420 h 4168140"/>
                <a:gd name="connsiteX230" fmla="*/ 4427220 w 11737340"/>
                <a:gd name="connsiteY230" fmla="*/ 2941320 h 4168140"/>
                <a:gd name="connsiteX231" fmla="*/ 4366260 w 11737340"/>
                <a:gd name="connsiteY231" fmla="*/ 2903220 h 4168140"/>
                <a:gd name="connsiteX232" fmla="*/ 4244340 w 11737340"/>
                <a:gd name="connsiteY232" fmla="*/ 2842260 h 4168140"/>
                <a:gd name="connsiteX233" fmla="*/ 4145280 w 11737340"/>
                <a:gd name="connsiteY233" fmla="*/ 2811780 h 4168140"/>
                <a:gd name="connsiteX234" fmla="*/ 4038600 w 11737340"/>
                <a:gd name="connsiteY234" fmla="*/ 2804160 h 4168140"/>
                <a:gd name="connsiteX235" fmla="*/ 3954780 w 11737340"/>
                <a:gd name="connsiteY235" fmla="*/ 2819400 h 4168140"/>
                <a:gd name="connsiteX236" fmla="*/ 3863340 w 11737340"/>
                <a:gd name="connsiteY236" fmla="*/ 2804160 h 4168140"/>
                <a:gd name="connsiteX237" fmla="*/ 3741420 w 11737340"/>
                <a:gd name="connsiteY237" fmla="*/ 2781300 h 4168140"/>
                <a:gd name="connsiteX238" fmla="*/ 3649980 w 11737340"/>
                <a:gd name="connsiteY238" fmla="*/ 2743200 h 4168140"/>
                <a:gd name="connsiteX239" fmla="*/ 3573780 w 11737340"/>
                <a:gd name="connsiteY239" fmla="*/ 2674620 h 4168140"/>
                <a:gd name="connsiteX240" fmla="*/ 3482340 w 11737340"/>
                <a:gd name="connsiteY240" fmla="*/ 2621280 h 4168140"/>
                <a:gd name="connsiteX241" fmla="*/ 3436620 w 11737340"/>
                <a:gd name="connsiteY241" fmla="*/ 2552700 h 4168140"/>
                <a:gd name="connsiteX242" fmla="*/ 3329940 w 11737340"/>
                <a:gd name="connsiteY242" fmla="*/ 2423160 h 4168140"/>
                <a:gd name="connsiteX243" fmla="*/ 3261360 w 11737340"/>
                <a:gd name="connsiteY243" fmla="*/ 2324100 h 4168140"/>
                <a:gd name="connsiteX244" fmla="*/ 3131820 w 11737340"/>
                <a:gd name="connsiteY244" fmla="*/ 2209800 h 4168140"/>
                <a:gd name="connsiteX245" fmla="*/ 3040380 w 11737340"/>
                <a:gd name="connsiteY245" fmla="*/ 2141220 h 4168140"/>
                <a:gd name="connsiteX246" fmla="*/ 2910840 w 11737340"/>
                <a:gd name="connsiteY246" fmla="*/ 2034540 h 4168140"/>
                <a:gd name="connsiteX247" fmla="*/ 2849880 w 11737340"/>
                <a:gd name="connsiteY247" fmla="*/ 1958340 h 4168140"/>
                <a:gd name="connsiteX248" fmla="*/ 2743200 w 11737340"/>
                <a:gd name="connsiteY248" fmla="*/ 1889760 h 4168140"/>
                <a:gd name="connsiteX249" fmla="*/ 2659380 w 11737340"/>
                <a:gd name="connsiteY249" fmla="*/ 1844040 h 4168140"/>
                <a:gd name="connsiteX250" fmla="*/ 2575560 w 11737340"/>
                <a:gd name="connsiteY250" fmla="*/ 1744980 h 4168140"/>
                <a:gd name="connsiteX251" fmla="*/ 2468880 w 11737340"/>
                <a:gd name="connsiteY251" fmla="*/ 1645920 h 4168140"/>
                <a:gd name="connsiteX252" fmla="*/ 2400300 w 11737340"/>
                <a:gd name="connsiteY252" fmla="*/ 1607820 h 4168140"/>
                <a:gd name="connsiteX253" fmla="*/ 2263140 w 11737340"/>
                <a:gd name="connsiteY253" fmla="*/ 1501140 h 4168140"/>
                <a:gd name="connsiteX254" fmla="*/ 2171700 w 11737340"/>
                <a:gd name="connsiteY254" fmla="*/ 1432560 h 4168140"/>
                <a:gd name="connsiteX255" fmla="*/ 2087880 w 11737340"/>
                <a:gd name="connsiteY255" fmla="*/ 1363980 h 4168140"/>
                <a:gd name="connsiteX256" fmla="*/ 1950720 w 11737340"/>
                <a:gd name="connsiteY256" fmla="*/ 1272540 h 4168140"/>
                <a:gd name="connsiteX257" fmla="*/ 1805940 w 11737340"/>
                <a:gd name="connsiteY257" fmla="*/ 1135380 h 4168140"/>
                <a:gd name="connsiteX258" fmla="*/ 1729740 w 11737340"/>
                <a:gd name="connsiteY258" fmla="*/ 1089660 h 4168140"/>
                <a:gd name="connsiteX259" fmla="*/ 1668780 w 11737340"/>
                <a:gd name="connsiteY259" fmla="*/ 1043940 h 4168140"/>
                <a:gd name="connsiteX260" fmla="*/ 1592580 w 11737340"/>
                <a:gd name="connsiteY260" fmla="*/ 990600 h 4168140"/>
                <a:gd name="connsiteX261" fmla="*/ 1470660 w 11737340"/>
                <a:gd name="connsiteY261" fmla="*/ 891540 h 4168140"/>
                <a:gd name="connsiteX262" fmla="*/ 1386840 w 11737340"/>
                <a:gd name="connsiteY262" fmla="*/ 845820 h 4168140"/>
                <a:gd name="connsiteX263" fmla="*/ 1318260 w 11737340"/>
                <a:gd name="connsiteY263" fmla="*/ 784860 h 4168140"/>
                <a:gd name="connsiteX264" fmla="*/ 1264920 w 11737340"/>
                <a:gd name="connsiteY264" fmla="*/ 723900 h 4168140"/>
                <a:gd name="connsiteX265" fmla="*/ 1181100 w 11737340"/>
                <a:gd name="connsiteY265" fmla="*/ 647700 h 4168140"/>
                <a:gd name="connsiteX266" fmla="*/ 1089660 w 11737340"/>
                <a:gd name="connsiteY266" fmla="*/ 624840 h 4168140"/>
                <a:gd name="connsiteX267" fmla="*/ 1021080 w 11737340"/>
                <a:gd name="connsiteY267" fmla="*/ 586740 h 4168140"/>
                <a:gd name="connsiteX268" fmla="*/ 937260 w 11737340"/>
                <a:gd name="connsiteY268" fmla="*/ 548640 h 4168140"/>
                <a:gd name="connsiteX269" fmla="*/ 830580 w 11737340"/>
                <a:gd name="connsiteY269" fmla="*/ 510540 h 4168140"/>
                <a:gd name="connsiteX270" fmla="*/ 754380 w 11737340"/>
                <a:gd name="connsiteY270" fmla="*/ 457200 h 4168140"/>
                <a:gd name="connsiteX271" fmla="*/ 708660 w 11737340"/>
                <a:gd name="connsiteY271" fmla="*/ 419100 h 4168140"/>
                <a:gd name="connsiteX272" fmla="*/ 609600 w 11737340"/>
                <a:gd name="connsiteY272" fmla="*/ 396240 h 4168140"/>
                <a:gd name="connsiteX273" fmla="*/ 548640 w 11737340"/>
                <a:gd name="connsiteY273" fmla="*/ 320040 h 4168140"/>
                <a:gd name="connsiteX274" fmla="*/ 510540 w 11737340"/>
                <a:gd name="connsiteY274" fmla="*/ 251460 h 4168140"/>
                <a:gd name="connsiteX275" fmla="*/ 464820 w 11737340"/>
                <a:gd name="connsiteY275" fmla="*/ 190500 h 4168140"/>
                <a:gd name="connsiteX276" fmla="*/ 411480 w 11737340"/>
                <a:gd name="connsiteY276" fmla="*/ 137160 h 4168140"/>
                <a:gd name="connsiteX277" fmla="*/ 373380 w 11737340"/>
                <a:gd name="connsiteY277" fmla="*/ 45720 h 4168140"/>
                <a:gd name="connsiteX278" fmla="*/ 342900 w 11737340"/>
                <a:gd name="connsiteY278" fmla="*/ 0 h 4168140"/>
                <a:gd name="connsiteX279" fmla="*/ 327660 w 11737340"/>
                <a:gd name="connsiteY279" fmla="*/ 60960 h 4168140"/>
                <a:gd name="connsiteX280" fmla="*/ 289560 w 11737340"/>
                <a:gd name="connsiteY280" fmla="*/ 91440 h 4168140"/>
                <a:gd name="connsiteX281" fmla="*/ 236220 w 11737340"/>
                <a:gd name="connsiteY281" fmla="*/ 114300 h 4168140"/>
                <a:gd name="connsiteX282" fmla="*/ 198120 w 11737340"/>
                <a:gd name="connsiteY282" fmla="*/ 175260 h 4168140"/>
                <a:gd name="connsiteX283" fmla="*/ 175260 w 11737340"/>
                <a:gd name="connsiteY283" fmla="*/ 228600 h 4168140"/>
                <a:gd name="connsiteX284" fmla="*/ 114300 w 11737340"/>
                <a:gd name="connsiteY284" fmla="*/ 236220 h 4168140"/>
                <a:gd name="connsiteX285" fmla="*/ 45720 w 11737340"/>
                <a:gd name="connsiteY285" fmla="*/ 251460 h 4168140"/>
                <a:gd name="connsiteX286" fmla="*/ 0 w 11737340"/>
                <a:gd name="connsiteY286" fmla="*/ 281940 h 4168140"/>
                <a:gd name="connsiteX287" fmla="*/ 68580 w 11737340"/>
                <a:gd name="connsiteY287" fmla="*/ 320040 h 4168140"/>
                <a:gd name="connsiteX0" fmla="*/ 68580 w 11737340"/>
                <a:gd name="connsiteY0" fmla="*/ 320040 h 4168140"/>
                <a:gd name="connsiteX1" fmla="*/ 121920 w 11737340"/>
                <a:gd name="connsiteY1" fmla="*/ 381000 h 4168140"/>
                <a:gd name="connsiteX2" fmla="*/ 198120 w 11737340"/>
                <a:gd name="connsiteY2" fmla="*/ 419100 h 4168140"/>
                <a:gd name="connsiteX3" fmla="*/ 320040 w 11737340"/>
                <a:gd name="connsiteY3" fmla="*/ 510540 h 4168140"/>
                <a:gd name="connsiteX4" fmla="*/ 411480 w 11737340"/>
                <a:gd name="connsiteY4" fmla="*/ 563880 h 4168140"/>
                <a:gd name="connsiteX5" fmla="*/ 472440 w 11737340"/>
                <a:gd name="connsiteY5" fmla="*/ 632460 h 4168140"/>
                <a:gd name="connsiteX6" fmla="*/ 601980 w 11737340"/>
                <a:gd name="connsiteY6" fmla="*/ 708660 h 4168140"/>
                <a:gd name="connsiteX7" fmla="*/ 739140 w 11737340"/>
                <a:gd name="connsiteY7" fmla="*/ 784860 h 4168140"/>
                <a:gd name="connsiteX8" fmla="*/ 861060 w 11737340"/>
                <a:gd name="connsiteY8" fmla="*/ 868680 h 4168140"/>
                <a:gd name="connsiteX9" fmla="*/ 944880 w 11737340"/>
                <a:gd name="connsiteY9" fmla="*/ 952500 h 4168140"/>
                <a:gd name="connsiteX10" fmla="*/ 1021080 w 11737340"/>
                <a:gd name="connsiteY10" fmla="*/ 1005840 h 4168140"/>
                <a:gd name="connsiteX11" fmla="*/ 1097280 w 11737340"/>
                <a:gd name="connsiteY11" fmla="*/ 1043940 h 4168140"/>
                <a:gd name="connsiteX12" fmla="*/ 1181100 w 11737340"/>
                <a:gd name="connsiteY12" fmla="*/ 1104900 h 4168140"/>
                <a:gd name="connsiteX13" fmla="*/ 1249680 w 11737340"/>
                <a:gd name="connsiteY13" fmla="*/ 1150620 h 4168140"/>
                <a:gd name="connsiteX14" fmla="*/ 1341120 w 11737340"/>
                <a:gd name="connsiteY14" fmla="*/ 1196340 h 4168140"/>
                <a:gd name="connsiteX15" fmla="*/ 1417320 w 11737340"/>
                <a:gd name="connsiteY15" fmla="*/ 1257300 h 4168140"/>
                <a:gd name="connsiteX16" fmla="*/ 1493520 w 11737340"/>
                <a:gd name="connsiteY16" fmla="*/ 1333500 h 4168140"/>
                <a:gd name="connsiteX17" fmla="*/ 1569720 w 11737340"/>
                <a:gd name="connsiteY17" fmla="*/ 1356360 h 4168140"/>
                <a:gd name="connsiteX18" fmla="*/ 1684020 w 11737340"/>
                <a:gd name="connsiteY18" fmla="*/ 1424940 h 4168140"/>
                <a:gd name="connsiteX19" fmla="*/ 1729740 w 11737340"/>
                <a:gd name="connsiteY19" fmla="*/ 1485900 h 4168140"/>
                <a:gd name="connsiteX20" fmla="*/ 1844040 w 11737340"/>
                <a:gd name="connsiteY20" fmla="*/ 1569720 h 4168140"/>
                <a:gd name="connsiteX21" fmla="*/ 1935480 w 11737340"/>
                <a:gd name="connsiteY21" fmla="*/ 1615440 h 4168140"/>
                <a:gd name="connsiteX22" fmla="*/ 2049780 w 11737340"/>
                <a:gd name="connsiteY22" fmla="*/ 1691640 h 4168140"/>
                <a:gd name="connsiteX23" fmla="*/ 2133600 w 11737340"/>
                <a:gd name="connsiteY23" fmla="*/ 1729740 h 4168140"/>
                <a:gd name="connsiteX24" fmla="*/ 2202180 w 11737340"/>
                <a:gd name="connsiteY24" fmla="*/ 1805940 h 4168140"/>
                <a:gd name="connsiteX25" fmla="*/ 2255520 w 11737340"/>
                <a:gd name="connsiteY25" fmla="*/ 1821180 h 4168140"/>
                <a:gd name="connsiteX26" fmla="*/ 2316480 w 11737340"/>
                <a:gd name="connsiteY26" fmla="*/ 1866900 h 4168140"/>
                <a:gd name="connsiteX27" fmla="*/ 2423160 w 11737340"/>
                <a:gd name="connsiteY27" fmla="*/ 2004060 h 4168140"/>
                <a:gd name="connsiteX28" fmla="*/ 2476500 w 11737340"/>
                <a:gd name="connsiteY28" fmla="*/ 2087880 h 4168140"/>
                <a:gd name="connsiteX29" fmla="*/ 2567940 w 11737340"/>
                <a:gd name="connsiteY29" fmla="*/ 2148840 h 4168140"/>
                <a:gd name="connsiteX30" fmla="*/ 2682240 w 11737340"/>
                <a:gd name="connsiteY30" fmla="*/ 2186940 h 4168140"/>
                <a:gd name="connsiteX31" fmla="*/ 2743200 w 11737340"/>
                <a:gd name="connsiteY31" fmla="*/ 2209800 h 4168140"/>
                <a:gd name="connsiteX32" fmla="*/ 2811780 w 11737340"/>
                <a:gd name="connsiteY32" fmla="*/ 2247900 h 4168140"/>
                <a:gd name="connsiteX33" fmla="*/ 2887980 w 11737340"/>
                <a:gd name="connsiteY33" fmla="*/ 2301240 h 4168140"/>
                <a:gd name="connsiteX34" fmla="*/ 2979420 w 11737340"/>
                <a:gd name="connsiteY34" fmla="*/ 2385060 h 4168140"/>
                <a:gd name="connsiteX35" fmla="*/ 3055620 w 11737340"/>
                <a:gd name="connsiteY35" fmla="*/ 2461260 h 4168140"/>
                <a:gd name="connsiteX36" fmla="*/ 3139440 w 11737340"/>
                <a:gd name="connsiteY36" fmla="*/ 2537460 h 4168140"/>
                <a:gd name="connsiteX37" fmla="*/ 3261360 w 11737340"/>
                <a:gd name="connsiteY37" fmla="*/ 2628900 h 4168140"/>
                <a:gd name="connsiteX38" fmla="*/ 3345180 w 11737340"/>
                <a:gd name="connsiteY38" fmla="*/ 2720340 h 4168140"/>
                <a:gd name="connsiteX39" fmla="*/ 3444240 w 11737340"/>
                <a:gd name="connsiteY39" fmla="*/ 2796540 h 4168140"/>
                <a:gd name="connsiteX40" fmla="*/ 3558540 w 11737340"/>
                <a:gd name="connsiteY40" fmla="*/ 2872740 h 4168140"/>
                <a:gd name="connsiteX41" fmla="*/ 3619500 w 11737340"/>
                <a:gd name="connsiteY41" fmla="*/ 2979420 h 4168140"/>
                <a:gd name="connsiteX42" fmla="*/ 3619500 w 11737340"/>
                <a:gd name="connsiteY42" fmla="*/ 2979420 h 4168140"/>
                <a:gd name="connsiteX43" fmla="*/ 3649980 w 11737340"/>
                <a:gd name="connsiteY43" fmla="*/ 3048000 h 4168140"/>
                <a:gd name="connsiteX44" fmla="*/ 3703320 w 11737340"/>
                <a:gd name="connsiteY44" fmla="*/ 3086100 h 4168140"/>
                <a:gd name="connsiteX45" fmla="*/ 3764280 w 11737340"/>
                <a:gd name="connsiteY45" fmla="*/ 3063240 h 4168140"/>
                <a:gd name="connsiteX46" fmla="*/ 3848100 w 11737340"/>
                <a:gd name="connsiteY46" fmla="*/ 3025140 h 4168140"/>
                <a:gd name="connsiteX47" fmla="*/ 3916680 w 11737340"/>
                <a:gd name="connsiteY47" fmla="*/ 3032760 h 4168140"/>
                <a:gd name="connsiteX48" fmla="*/ 4030980 w 11737340"/>
                <a:gd name="connsiteY48" fmla="*/ 3063240 h 4168140"/>
                <a:gd name="connsiteX49" fmla="*/ 4137660 w 11737340"/>
                <a:gd name="connsiteY49" fmla="*/ 3101340 h 4168140"/>
                <a:gd name="connsiteX50" fmla="*/ 4259580 w 11737340"/>
                <a:gd name="connsiteY50" fmla="*/ 3147060 h 4168140"/>
                <a:gd name="connsiteX51" fmla="*/ 4381500 w 11737340"/>
                <a:gd name="connsiteY51" fmla="*/ 3192780 h 4168140"/>
                <a:gd name="connsiteX52" fmla="*/ 4526280 w 11737340"/>
                <a:gd name="connsiteY52" fmla="*/ 3276600 h 4168140"/>
                <a:gd name="connsiteX53" fmla="*/ 4587240 w 11737340"/>
                <a:gd name="connsiteY53" fmla="*/ 3299460 h 4168140"/>
                <a:gd name="connsiteX54" fmla="*/ 4610100 w 11737340"/>
                <a:gd name="connsiteY54" fmla="*/ 3352800 h 4168140"/>
                <a:gd name="connsiteX55" fmla="*/ 4648200 w 11737340"/>
                <a:gd name="connsiteY55" fmla="*/ 3436620 h 4168140"/>
                <a:gd name="connsiteX56" fmla="*/ 4671060 w 11737340"/>
                <a:gd name="connsiteY56" fmla="*/ 3520440 h 4168140"/>
                <a:gd name="connsiteX57" fmla="*/ 4678680 w 11737340"/>
                <a:gd name="connsiteY57" fmla="*/ 3589020 h 4168140"/>
                <a:gd name="connsiteX58" fmla="*/ 4686300 w 11737340"/>
                <a:gd name="connsiteY58" fmla="*/ 3649980 h 4168140"/>
                <a:gd name="connsiteX59" fmla="*/ 4724400 w 11737340"/>
                <a:gd name="connsiteY59" fmla="*/ 3680460 h 4168140"/>
                <a:gd name="connsiteX60" fmla="*/ 4785360 w 11737340"/>
                <a:gd name="connsiteY60" fmla="*/ 3672840 h 4168140"/>
                <a:gd name="connsiteX61" fmla="*/ 4869180 w 11737340"/>
                <a:gd name="connsiteY61" fmla="*/ 3703320 h 4168140"/>
                <a:gd name="connsiteX62" fmla="*/ 4914900 w 11737340"/>
                <a:gd name="connsiteY62" fmla="*/ 3756660 h 4168140"/>
                <a:gd name="connsiteX63" fmla="*/ 5105400 w 11737340"/>
                <a:gd name="connsiteY63" fmla="*/ 3832860 h 4168140"/>
                <a:gd name="connsiteX64" fmla="*/ 5173980 w 11737340"/>
                <a:gd name="connsiteY64" fmla="*/ 3886200 h 4168140"/>
                <a:gd name="connsiteX65" fmla="*/ 5242560 w 11737340"/>
                <a:gd name="connsiteY65" fmla="*/ 3924300 h 4168140"/>
                <a:gd name="connsiteX66" fmla="*/ 5364480 w 11737340"/>
                <a:gd name="connsiteY66" fmla="*/ 3962400 h 4168140"/>
                <a:gd name="connsiteX67" fmla="*/ 5516880 w 11737340"/>
                <a:gd name="connsiteY67" fmla="*/ 4046220 h 4168140"/>
                <a:gd name="connsiteX68" fmla="*/ 5585460 w 11737340"/>
                <a:gd name="connsiteY68" fmla="*/ 4099560 h 4168140"/>
                <a:gd name="connsiteX69" fmla="*/ 5661660 w 11737340"/>
                <a:gd name="connsiteY69" fmla="*/ 4122420 h 4168140"/>
                <a:gd name="connsiteX70" fmla="*/ 5745480 w 11737340"/>
                <a:gd name="connsiteY70" fmla="*/ 4130040 h 4168140"/>
                <a:gd name="connsiteX71" fmla="*/ 5836920 w 11737340"/>
                <a:gd name="connsiteY71" fmla="*/ 4130040 h 4168140"/>
                <a:gd name="connsiteX72" fmla="*/ 5951220 w 11737340"/>
                <a:gd name="connsiteY72" fmla="*/ 4145280 h 4168140"/>
                <a:gd name="connsiteX73" fmla="*/ 6035040 w 11737340"/>
                <a:gd name="connsiteY73" fmla="*/ 4168140 h 4168140"/>
                <a:gd name="connsiteX74" fmla="*/ 6149340 w 11737340"/>
                <a:gd name="connsiteY74" fmla="*/ 4137660 h 4168140"/>
                <a:gd name="connsiteX75" fmla="*/ 6286500 w 11737340"/>
                <a:gd name="connsiteY75" fmla="*/ 4114800 h 4168140"/>
                <a:gd name="connsiteX76" fmla="*/ 6393180 w 11737340"/>
                <a:gd name="connsiteY76" fmla="*/ 4053840 h 4168140"/>
                <a:gd name="connsiteX77" fmla="*/ 6484620 w 11737340"/>
                <a:gd name="connsiteY77" fmla="*/ 4038600 h 4168140"/>
                <a:gd name="connsiteX78" fmla="*/ 6583680 w 11737340"/>
                <a:gd name="connsiteY78" fmla="*/ 3970020 h 4168140"/>
                <a:gd name="connsiteX79" fmla="*/ 6697980 w 11737340"/>
                <a:gd name="connsiteY79" fmla="*/ 3886200 h 4168140"/>
                <a:gd name="connsiteX80" fmla="*/ 6728460 w 11737340"/>
                <a:gd name="connsiteY80" fmla="*/ 3817620 h 4168140"/>
                <a:gd name="connsiteX81" fmla="*/ 6842760 w 11737340"/>
                <a:gd name="connsiteY81" fmla="*/ 3733800 h 4168140"/>
                <a:gd name="connsiteX82" fmla="*/ 6972300 w 11737340"/>
                <a:gd name="connsiteY82" fmla="*/ 3642360 h 4168140"/>
                <a:gd name="connsiteX83" fmla="*/ 7078980 w 11737340"/>
                <a:gd name="connsiteY83" fmla="*/ 3528060 h 4168140"/>
                <a:gd name="connsiteX84" fmla="*/ 7165340 w 11737340"/>
                <a:gd name="connsiteY84" fmla="*/ 3454400 h 4168140"/>
                <a:gd name="connsiteX85" fmla="*/ 7287260 w 11737340"/>
                <a:gd name="connsiteY85" fmla="*/ 3296920 h 4168140"/>
                <a:gd name="connsiteX86" fmla="*/ 7338060 w 11737340"/>
                <a:gd name="connsiteY86" fmla="*/ 3200400 h 4168140"/>
                <a:gd name="connsiteX87" fmla="*/ 7383780 w 11737340"/>
                <a:gd name="connsiteY87" fmla="*/ 3144520 h 4168140"/>
                <a:gd name="connsiteX88" fmla="*/ 7444740 w 11737340"/>
                <a:gd name="connsiteY88" fmla="*/ 3093720 h 4168140"/>
                <a:gd name="connsiteX89" fmla="*/ 7513320 w 11737340"/>
                <a:gd name="connsiteY89" fmla="*/ 3101340 h 4168140"/>
                <a:gd name="connsiteX90" fmla="*/ 7576820 w 11737340"/>
                <a:gd name="connsiteY90" fmla="*/ 3093720 h 4168140"/>
                <a:gd name="connsiteX91" fmla="*/ 7729220 w 11737340"/>
                <a:gd name="connsiteY91" fmla="*/ 3136900 h 4168140"/>
                <a:gd name="connsiteX92" fmla="*/ 7833360 w 11737340"/>
                <a:gd name="connsiteY92" fmla="*/ 3180080 h 4168140"/>
                <a:gd name="connsiteX93" fmla="*/ 7967980 w 11737340"/>
                <a:gd name="connsiteY93" fmla="*/ 3208020 h 4168140"/>
                <a:gd name="connsiteX94" fmla="*/ 8161020 w 11737340"/>
                <a:gd name="connsiteY94" fmla="*/ 3296920 h 4168140"/>
                <a:gd name="connsiteX95" fmla="*/ 8293100 w 11737340"/>
                <a:gd name="connsiteY95" fmla="*/ 3370580 h 4168140"/>
                <a:gd name="connsiteX96" fmla="*/ 8371840 w 11737340"/>
                <a:gd name="connsiteY96" fmla="*/ 3395980 h 4168140"/>
                <a:gd name="connsiteX97" fmla="*/ 8468360 w 11737340"/>
                <a:gd name="connsiteY97" fmla="*/ 3434080 h 4168140"/>
                <a:gd name="connsiteX98" fmla="*/ 8582660 w 11737340"/>
                <a:gd name="connsiteY98" fmla="*/ 3528060 h 4168140"/>
                <a:gd name="connsiteX99" fmla="*/ 8641080 w 11737340"/>
                <a:gd name="connsiteY99" fmla="*/ 3566160 h 4168140"/>
                <a:gd name="connsiteX100" fmla="*/ 8702040 w 11737340"/>
                <a:gd name="connsiteY100" fmla="*/ 3604260 h 4168140"/>
                <a:gd name="connsiteX101" fmla="*/ 8763000 w 11737340"/>
                <a:gd name="connsiteY101" fmla="*/ 3634740 h 4168140"/>
                <a:gd name="connsiteX102" fmla="*/ 8846820 w 11737340"/>
                <a:gd name="connsiteY102" fmla="*/ 3632200 h 4168140"/>
                <a:gd name="connsiteX103" fmla="*/ 8968740 w 11737340"/>
                <a:gd name="connsiteY103" fmla="*/ 3634740 h 4168140"/>
                <a:gd name="connsiteX104" fmla="*/ 9060180 w 11737340"/>
                <a:gd name="connsiteY104" fmla="*/ 3642360 h 4168140"/>
                <a:gd name="connsiteX105" fmla="*/ 9151620 w 11737340"/>
                <a:gd name="connsiteY105" fmla="*/ 3657600 h 4168140"/>
                <a:gd name="connsiteX106" fmla="*/ 9230360 w 11737340"/>
                <a:gd name="connsiteY106" fmla="*/ 3657600 h 4168140"/>
                <a:gd name="connsiteX107" fmla="*/ 9331960 w 11737340"/>
                <a:gd name="connsiteY107" fmla="*/ 3629660 h 4168140"/>
                <a:gd name="connsiteX108" fmla="*/ 9433560 w 11737340"/>
                <a:gd name="connsiteY108" fmla="*/ 3589020 h 4168140"/>
                <a:gd name="connsiteX109" fmla="*/ 9535160 w 11737340"/>
                <a:gd name="connsiteY109" fmla="*/ 3540760 h 4168140"/>
                <a:gd name="connsiteX110" fmla="*/ 9646920 w 11737340"/>
                <a:gd name="connsiteY110" fmla="*/ 3489960 h 4168140"/>
                <a:gd name="connsiteX111" fmla="*/ 9784080 w 11737340"/>
                <a:gd name="connsiteY111" fmla="*/ 3444240 h 4168140"/>
                <a:gd name="connsiteX112" fmla="*/ 9860280 w 11737340"/>
                <a:gd name="connsiteY112" fmla="*/ 3383280 h 4168140"/>
                <a:gd name="connsiteX113" fmla="*/ 9921240 w 11737340"/>
                <a:gd name="connsiteY113" fmla="*/ 3314700 h 4168140"/>
                <a:gd name="connsiteX114" fmla="*/ 9997440 w 11737340"/>
                <a:gd name="connsiteY114" fmla="*/ 3208020 h 4168140"/>
                <a:gd name="connsiteX115" fmla="*/ 10043160 w 11737340"/>
                <a:gd name="connsiteY115" fmla="*/ 3101340 h 4168140"/>
                <a:gd name="connsiteX116" fmla="*/ 10104120 w 11737340"/>
                <a:gd name="connsiteY116" fmla="*/ 3017520 h 4168140"/>
                <a:gd name="connsiteX117" fmla="*/ 10157460 w 11737340"/>
                <a:gd name="connsiteY117" fmla="*/ 2933700 h 4168140"/>
                <a:gd name="connsiteX118" fmla="*/ 10218420 w 11737340"/>
                <a:gd name="connsiteY118" fmla="*/ 2849880 h 4168140"/>
                <a:gd name="connsiteX119" fmla="*/ 10294620 w 11737340"/>
                <a:gd name="connsiteY119" fmla="*/ 2735580 h 4168140"/>
                <a:gd name="connsiteX120" fmla="*/ 10347960 w 11737340"/>
                <a:gd name="connsiteY120" fmla="*/ 2621280 h 4168140"/>
                <a:gd name="connsiteX121" fmla="*/ 10431780 w 11737340"/>
                <a:gd name="connsiteY121" fmla="*/ 2499360 h 4168140"/>
                <a:gd name="connsiteX122" fmla="*/ 10500360 w 11737340"/>
                <a:gd name="connsiteY122" fmla="*/ 2354580 h 4168140"/>
                <a:gd name="connsiteX123" fmla="*/ 10553700 w 11737340"/>
                <a:gd name="connsiteY123" fmla="*/ 2263140 h 4168140"/>
                <a:gd name="connsiteX124" fmla="*/ 10584180 w 11737340"/>
                <a:gd name="connsiteY124" fmla="*/ 2194560 h 4168140"/>
                <a:gd name="connsiteX125" fmla="*/ 10624820 w 11737340"/>
                <a:gd name="connsiteY125" fmla="*/ 2125980 h 4168140"/>
                <a:gd name="connsiteX126" fmla="*/ 10675620 w 11737340"/>
                <a:gd name="connsiteY126" fmla="*/ 2049780 h 4168140"/>
                <a:gd name="connsiteX127" fmla="*/ 10690860 w 11737340"/>
                <a:gd name="connsiteY127" fmla="*/ 1988820 h 4168140"/>
                <a:gd name="connsiteX128" fmla="*/ 10713720 w 11737340"/>
                <a:gd name="connsiteY128" fmla="*/ 1927860 h 4168140"/>
                <a:gd name="connsiteX129" fmla="*/ 10767060 w 11737340"/>
                <a:gd name="connsiteY129" fmla="*/ 1859280 h 4168140"/>
                <a:gd name="connsiteX130" fmla="*/ 10873740 w 11737340"/>
                <a:gd name="connsiteY130" fmla="*/ 1828800 h 4168140"/>
                <a:gd name="connsiteX131" fmla="*/ 11079480 w 11737340"/>
                <a:gd name="connsiteY131" fmla="*/ 1767840 h 4168140"/>
                <a:gd name="connsiteX132" fmla="*/ 11247120 w 11737340"/>
                <a:gd name="connsiteY132" fmla="*/ 1684020 h 4168140"/>
                <a:gd name="connsiteX133" fmla="*/ 11407140 w 11737340"/>
                <a:gd name="connsiteY133" fmla="*/ 1628140 h 4168140"/>
                <a:gd name="connsiteX134" fmla="*/ 11490960 w 11737340"/>
                <a:gd name="connsiteY134" fmla="*/ 1577340 h 4168140"/>
                <a:gd name="connsiteX135" fmla="*/ 11635740 w 11737340"/>
                <a:gd name="connsiteY135" fmla="*/ 1508760 h 4168140"/>
                <a:gd name="connsiteX136" fmla="*/ 11737340 w 11737340"/>
                <a:gd name="connsiteY136" fmla="*/ 1442720 h 4168140"/>
                <a:gd name="connsiteX137" fmla="*/ 11620500 w 11737340"/>
                <a:gd name="connsiteY137" fmla="*/ 1417320 h 4168140"/>
                <a:gd name="connsiteX138" fmla="*/ 11567160 w 11737340"/>
                <a:gd name="connsiteY138" fmla="*/ 1379220 h 4168140"/>
                <a:gd name="connsiteX139" fmla="*/ 11498580 w 11737340"/>
                <a:gd name="connsiteY139" fmla="*/ 1318260 h 4168140"/>
                <a:gd name="connsiteX140" fmla="*/ 11468100 w 11737340"/>
                <a:gd name="connsiteY140" fmla="*/ 1280160 h 4168140"/>
                <a:gd name="connsiteX141" fmla="*/ 11442700 w 11737340"/>
                <a:gd name="connsiteY141" fmla="*/ 1231900 h 4168140"/>
                <a:gd name="connsiteX142" fmla="*/ 11384280 w 11737340"/>
                <a:gd name="connsiteY142" fmla="*/ 1310640 h 4168140"/>
                <a:gd name="connsiteX143" fmla="*/ 11353800 w 11737340"/>
                <a:gd name="connsiteY143" fmla="*/ 1356360 h 4168140"/>
                <a:gd name="connsiteX144" fmla="*/ 11224260 w 11737340"/>
                <a:gd name="connsiteY144" fmla="*/ 1417320 h 4168140"/>
                <a:gd name="connsiteX145" fmla="*/ 11109960 w 11737340"/>
                <a:gd name="connsiteY145" fmla="*/ 1463040 h 4168140"/>
                <a:gd name="connsiteX146" fmla="*/ 10911840 w 11737340"/>
                <a:gd name="connsiteY146" fmla="*/ 1524000 h 4168140"/>
                <a:gd name="connsiteX147" fmla="*/ 10774680 w 11737340"/>
                <a:gd name="connsiteY147" fmla="*/ 1546860 h 4168140"/>
                <a:gd name="connsiteX148" fmla="*/ 10675620 w 11737340"/>
                <a:gd name="connsiteY148" fmla="*/ 1615440 h 4168140"/>
                <a:gd name="connsiteX149" fmla="*/ 10568940 w 11737340"/>
                <a:gd name="connsiteY149" fmla="*/ 1676400 h 4168140"/>
                <a:gd name="connsiteX150" fmla="*/ 10485120 w 11737340"/>
                <a:gd name="connsiteY150" fmla="*/ 1760220 h 4168140"/>
                <a:gd name="connsiteX151" fmla="*/ 10454640 w 11737340"/>
                <a:gd name="connsiteY151" fmla="*/ 1836420 h 4168140"/>
                <a:gd name="connsiteX152" fmla="*/ 10416540 w 11737340"/>
                <a:gd name="connsiteY152" fmla="*/ 1927860 h 4168140"/>
                <a:gd name="connsiteX153" fmla="*/ 10401300 w 11737340"/>
                <a:gd name="connsiteY153" fmla="*/ 2004060 h 4168140"/>
                <a:gd name="connsiteX154" fmla="*/ 10363200 w 11737340"/>
                <a:gd name="connsiteY154" fmla="*/ 2095500 h 4168140"/>
                <a:gd name="connsiteX155" fmla="*/ 10317480 w 11737340"/>
                <a:gd name="connsiteY155" fmla="*/ 2225040 h 4168140"/>
                <a:gd name="connsiteX156" fmla="*/ 10287000 w 11737340"/>
                <a:gd name="connsiteY156" fmla="*/ 2346960 h 4168140"/>
                <a:gd name="connsiteX157" fmla="*/ 10218420 w 11737340"/>
                <a:gd name="connsiteY157" fmla="*/ 2499360 h 4168140"/>
                <a:gd name="connsiteX158" fmla="*/ 10134600 w 11737340"/>
                <a:gd name="connsiteY158" fmla="*/ 2621280 h 4168140"/>
                <a:gd name="connsiteX159" fmla="*/ 10043160 w 11737340"/>
                <a:gd name="connsiteY159" fmla="*/ 2735580 h 4168140"/>
                <a:gd name="connsiteX160" fmla="*/ 9974580 w 11737340"/>
                <a:gd name="connsiteY160" fmla="*/ 2857500 h 4168140"/>
                <a:gd name="connsiteX161" fmla="*/ 9906000 w 11737340"/>
                <a:gd name="connsiteY161" fmla="*/ 2941320 h 4168140"/>
                <a:gd name="connsiteX162" fmla="*/ 9860280 w 11737340"/>
                <a:gd name="connsiteY162" fmla="*/ 3032760 h 4168140"/>
                <a:gd name="connsiteX163" fmla="*/ 9806940 w 11737340"/>
                <a:gd name="connsiteY163" fmla="*/ 3116580 h 4168140"/>
                <a:gd name="connsiteX164" fmla="*/ 9715500 w 11737340"/>
                <a:gd name="connsiteY164" fmla="*/ 3208020 h 4168140"/>
                <a:gd name="connsiteX165" fmla="*/ 9616440 w 11737340"/>
                <a:gd name="connsiteY165" fmla="*/ 3261360 h 4168140"/>
                <a:gd name="connsiteX166" fmla="*/ 9532620 w 11737340"/>
                <a:gd name="connsiteY166" fmla="*/ 3329940 h 4168140"/>
                <a:gd name="connsiteX167" fmla="*/ 9471660 w 11737340"/>
                <a:gd name="connsiteY167" fmla="*/ 3375660 h 4168140"/>
                <a:gd name="connsiteX168" fmla="*/ 9410700 w 11737340"/>
                <a:gd name="connsiteY168" fmla="*/ 3429000 h 4168140"/>
                <a:gd name="connsiteX169" fmla="*/ 9288780 w 11737340"/>
                <a:gd name="connsiteY169" fmla="*/ 3436620 h 4168140"/>
                <a:gd name="connsiteX170" fmla="*/ 9166860 w 11737340"/>
                <a:gd name="connsiteY170" fmla="*/ 3444240 h 4168140"/>
                <a:gd name="connsiteX171" fmla="*/ 9029700 w 11737340"/>
                <a:gd name="connsiteY171" fmla="*/ 3413760 h 4168140"/>
                <a:gd name="connsiteX172" fmla="*/ 8823960 w 11737340"/>
                <a:gd name="connsiteY172" fmla="*/ 3360420 h 4168140"/>
                <a:gd name="connsiteX173" fmla="*/ 8679180 w 11737340"/>
                <a:gd name="connsiteY173" fmla="*/ 3329940 h 4168140"/>
                <a:gd name="connsiteX174" fmla="*/ 8572500 w 11737340"/>
                <a:gd name="connsiteY174" fmla="*/ 3276600 h 4168140"/>
                <a:gd name="connsiteX175" fmla="*/ 8465820 w 11737340"/>
                <a:gd name="connsiteY175" fmla="*/ 3215640 h 4168140"/>
                <a:gd name="connsiteX176" fmla="*/ 8321040 w 11737340"/>
                <a:gd name="connsiteY176" fmla="*/ 3177540 h 4168140"/>
                <a:gd name="connsiteX177" fmla="*/ 8199120 w 11737340"/>
                <a:gd name="connsiteY177" fmla="*/ 3131820 h 4168140"/>
                <a:gd name="connsiteX178" fmla="*/ 8069580 w 11737340"/>
                <a:gd name="connsiteY178" fmla="*/ 3078480 h 4168140"/>
                <a:gd name="connsiteX179" fmla="*/ 7917180 w 11737340"/>
                <a:gd name="connsiteY179" fmla="*/ 2994660 h 4168140"/>
                <a:gd name="connsiteX180" fmla="*/ 7787640 w 11737340"/>
                <a:gd name="connsiteY180" fmla="*/ 2971800 h 4168140"/>
                <a:gd name="connsiteX181" fmla="*/ 7719060 w 11737340"/>
                <a:gd name="connsiteY181" fmla="*/ 2933700 h 4168140"/>
                <a:gd name="connsiteX182" fmla="*/ 7612380 w 11737340"/>
                <a:gd name="connsiteY182" fmla="*/ 2903220 h 4168140"/>
                <a:gd name="connsiteX183" fmla="*/ 7566660 w 11737340"/>
                <a:gd name="connsiteY183" fmla="*/ 2887980 h 4168140"/>
                <a:gd name="connsiteX184" fmla="*/ 7551420 w 11737340"/>
                <a:gd name="connsiteY184" fmla="*/ 2849880 h 4168140"/>
                <a:gd name="connsiteX185" fmla="*/ 7533640 w 11737340"/>
                <a:gd name="connsiteY185" fmla="*/ 2788920 h 4168140"/>
                <a:gd name="connsiteX186" fmla="*/ 7475220 w 11737340"/>
                <a:gd name="connsiteY186" fmla="*/ 2857500 h 4168140"/>
                <a:gd name="connsiteX187" fmla="*/ 7414260 w 11737340"/>
                <a:gd name="connsiteY187" fmla="*/ 2887980 h 4168140"/>
                <a:gd name="connsiteX188" fmla="*/ 7345680 w 11737340"/>
                <a:gd name="connsiteY188" fmla="*/ 2971800 h 4168140"/>
                <a:gd name="connsiteX189" fmla="*/ 7315200 w 11737340"/>
                <a:gd name="connsiteY189" fmla="*/ 2994660 h 4168140"/>
                <a:gd name="connsiteX190" fmla="*/ 7261860 w 11737340"/>
                <a:gd name="connsiteY190" fmla="*/ 3009900 h 4168140"/>
                <a:gd name="connsiteX191" fmla="*/ 7193280 w 11737340"/>
                <a:gd name="connsiteY191" fmla="*/ 3025140 h 4168140"/>
                <a:gd name="connsiteX192" fmla="*/ 7155180 w 11737340"/>
                <a:gd name="connsiteY192" fmla="*/ 3078480 h 4168140"/>
                <a:gd name="connsiteX193" fmla="*/ 7109460 w 11737340"/>
                <a:gd name="connsiteY193" fmla="*/ 3154680 h 4168140"/>
                <a:gd name="connsiteX194" fmla="*/ 7048500 w 11737340"/>
                <a:gd name="connsiteY194" fmla="*/ 3246120 h 4168140"/>
                <a:gd name="connsiteX195" fmla="*/ 6995160 w 11737340"/>
                <a:gd name="connsiteY195" fmla="*/ 3307080 h 4168140"/>
                <a:gd name="connsiteX196" fmla="*/ 6972300 w 11737340"/>
                <a:gd name="connsiteY196" fmla="*/ 3352800 h 4168140"/>
                <a:gd name="connsiteX197" fmla="*/ 6949440 w 11737340"/>
                <a:gd name="connsiteY197" fmla="*/ 3413760 h 4168140"/>
                <a:gd name="connsiteX198" fmla="*/ 6949440 w 11737340"/>
                <a:gd name="connsiteY198" fmla="*/ 3413760 h 4168140"/>
                <a:gd name="connsiteX199" fmla="*/ 6911340 w 11737340"/>
                <a:gd name="connsiteY199" fmla="*/ 3474720 h 4168140"/>
                <a:gd name="connsiteX200" fmla="*/ 6888480 w 11737340"/>
                <a:gd name="connsiteY200" fmla="*/ 3505200 h 4168140"/>
                <a:gd name="connsiteX201" fmla="*/ 6819900 w 11737340"/>
                <a:gd name="connsiteY201" fmla="*/ 3566160 h 4168140"/>
                <a:gd name="connsiteX202" fmla="*/ 6743700 w 11737340"/>
                <a:gd name="connsiteY202" fmla="*/ 3581400 h 4168140"/>
                <a:gd name="connsiteX203" fmla="*/ 6675120 w 11737340"/>
                <a:gd name="connsiteY203" fmla="*/ 3657600 h 4168140"/>
                <a:gd name="connsiteX204" fmla="*/ 6629400 w 11737340"/>
                <a:gd name="connsiteY204" fmla="*/ 3718560 h 4168140"/>
                <a:gd name="connsiteX205" fmla="*/ 6576060 w 11737340"/>
                <a:gd name="connsiteY205" fmla="*/ 3779520 h 4168140"/>
                <a:gd name="connsiteX206" fmla="*/ 6484620 w 11737340"/>
                <a:gd name="connsiteY206" fmla="*/ 3817620 h 4168140"/>
                <a:gd name="connsiteX207" fmla="*/ 6400800 w 11737340"/>
                <a:gd name="connsiteY207" fmla="*/ 3832860 h 4168140"/>
                <a:gd name="connsiteX208" fmla="*/ 6263640 w 11737340"/>
                <a:gd name="connsiteY208" fmla="*/ 3870960 h 4168140"/>
                <a:gd name="connsiteX209" fmla="*/ 6126480 w 11737340"/>
                <a:gd name="connsiteY209" fmla="*/ 3901440 h 4168140"/>
                <a:gd name="connsiteX210" fmla="*/ 6027420 w 11737340"/>
                <a:gd name="connsiteY210" fmla="*/ 3916680 h 4168140"/>
                <a:gd name="connsiteX211" fmla="*/ 5890260 w 11737340"/>
                <a:gd name="connsiteY211" fmla="*/ 3878580 h 4168140"/>
                <a:gd name="connsiteX212" fmla="*/ 5821680 w 11737340"/>
                <a:gd name="connsiteY212" fmla="*/ 3863340 h 4168140"/>
                <a:gd name="connsiteX213" fmla="*/ 5737860 w 11737340"/>
                <a:gd name="connsiteY213" fmla="*/ 3825240 h 4168140"/>
                <a:gd name="connsiteX214" fmla="*/ 5638800 w 11737340"/>
                <a:gd name="connsiteY214" fmla="*/ 3794760 h 4168140"/>
                <a:gd name="connsiteX215" fmla="*/ 5524500 w 11737340"/>
                <a:gd name="connsiteY215" fmla="*/ 3756660 h 4168140"/>
                <a:gd name="connsiteX216" fmla="*/ 5448300 w 11737340"/>
                <a:gd name="connsiteY216" fmla="*/ 3718560 h 4168140"/>
                <a:gd name="connsiteX217" fmla="*/ 5349240 w 11737340"/>
                <a:gd name="connsiteY217" fmla="*/ 3657600 h 4168140"/>
                <a:gd name="connsiteX218" fmla="*/ 5295900 w 11737340"/>
                <a:gd name="connsiteY218" fmla="*/ 3619500 h 4168140"/>
                <a:gd name="connsiteX219" fmla="*/ 5234940 w 11737340"/>
                <a:gd name="connsiteY219" fmla="*/ 3596640 h 4168140"/>
                <a:gd name="connsiteX220" fmla="*/ 5135880 w 11737340"/>
                <a:gd name="connsiteY220" fmla="*/ 3550920 h 4168140"/>
                <a:gd name="connsiteX221" fmla="*/ 5059680 w 11737340"/>
                <a:gd name="connsiteY221" fmla="*/ 3505200 h 4168140"/>
                <a:gd name="connsiteX222" fmla="*/ 5029200 w 11737340"/>
                <a:gd name="connsiteY222" fmla="*/ 3482340 h 4168140"/>
                <a:gd name="connsiteX223" fmla="*/ 4960620 w 11737340"/>
                <a:gd name="connsiteY223" fmla="*/ 3413760 h 4168140"/>
                <a:gd name="connsiteX224" fmla="*/ 4876800 w 11737340"/>
                <a:gd name="connsiteY224" fmla="*/ 3299460 h 4168140"/>
                <a:gd name="connsiteX225" fmla="*/ 4808220 w 11737340"/>
                <a:gd name="connsiteY225" fmla="*/ 3200400 h 4168140"/>
                <a:gd name="connsiteX226" fmla="*/ 4777740 w 11737340"/>
                <a:gd name="connsiteY226" fmla="*/ 3147060 h 4168140"/>
                <a:gd name="connsiteX227" fmla="*/ 4724400 w 11737340"/>
                <a:gd name="connsiteY227" fmla="*/ 3108960 h 4168140"/>
                <a:gd name="connsiteX228" fmla="*/ 4648200 w 11737340"/>
                <a:gd name="connsiteY228" fmla="*/ 3063240 h 4168140"/>
                <a:gd name="connsiteX229" fmla="*/ 4533900 w 11737340"/>
                <a:gd name="connsiteY229" fmla="*/ 2979420 h 4168140"/>
                <a:gd name="connsiteX230" fmla="*/ 4427220 w 11737340"/>
                <a:gd name="connsiteY230" fmla="*/ 2941320 h 4168140"/>
                <a:gd name="connsiteX231" fmla="*/ 4366260 w 11737340"/>
                <a:gd name="connsiteY231" fmla="*/ 2903220 h 4168140"/>
                <a:gd name="connsiteX232" fmla="*/ 4244340 w 11737340"/>
                <a:gd name="connsiteY232" fmla="*/ 2842260 h 4168140"/>
                <a:gd name="connsiteX233" fmla="*/ 4145280 w 11737340"/>
                <a:gd name="connsiteY233" fmla="*/ 2811780 h 4168140"/>
                <a:gd name="connsiteX234" fmla="*/ 4038600 w 11737340"/>
                <a:gd name="connsiteY234" fmla="*/ 2804160 h 4168140"/>
                <a:gd name="connsiteX235" fmla="*/ 3954780 w 11737340"/>
                <a:gd name="connsiteY235" fmla="*/ 2819400 h 4168140"/>
                <a:gd name="connsiteX236" fmla="*/ 3863340 w 11737340"/>
                <a:gd name="connsiteY236" fmla="*/ 2804160 h 4168140"/>
                <a:gd name="connsiteX237" fmla="*/ 3741420 w 11737340"/>
                <a:gd name="connsiteY237" fmla="*/ 2781300 h 4168140"/>
                <a:gd name="connsiteX238" fmla="*/ 3649980 w 11737340"/>
                <a:gd name="connsiteY238" fmla="*/ 2743200 h 4168140"/>
                <a:gd name="connsiteX239" fmla="*/ 3573780 w 11737340"/>
                <a:gd name="connsiteY239" fmla="*/ 2674620 h 4168140"/>
                <a:gd name="connsiteX240" fmla="*/ 3482340 w 11737340"/>
                <a:gd name="connsiteY240" fmla="*/ 2621280 h 4168140"/>
                <a:gd name="connsiteX241" fmla="*/ 3436620 w 11737340"/>
                <a:gd name="connsiteY241" fmla="*/ 2552700 h 4168140"/>
                <a:gd name="connsiteX242" fmla="*/ 3329940 w 11737340"/>
                <a:gd name="connsiteY242" fmla="*/ 2423160 h 4168140"/>
                <a:gd name="connsiteX243" fmla="*/ 3261360 w 11737340"/>
                <a:gd name="connsiteY243" fmla="*/ 2324100 h 4168140"/>
                <a:gd name="connsiteX244" fmla="*/ 3131820 w 11737340"/>
                <a:gd name="connsiteY244" fmla="*/ 2209800 h 4168140"/>
                <a:gd name="connsiteX245" fmla="*/ 3040380 w 11737340"/>
                <a:gd name="connsiteY245" fmla="*/ 2141220 h 4168140"/>
                <a:gd name="connsiteX246" fmla="*/ 2910840 w 11737340"/>
                <a:gd name="connsiteY246" fmla="*/ 2034540 h 4168140"/>
                <a:gd name="connsiteX247" fmla="*/ 2849880 w 11737340"/>
                <a:gd name="connsiteY247" fmla="*/ 1958340 h 4168140"/>
                <a:gd name="connsiteX248" fmla="*/ 2743200 w 11737340"/>
                <a:gd name="connsiteY248" fmla="*/ 1889760 h 4168140"/>
                <a:gd name="connsiteX249" fmla="*/ 2659380 w 11737340"/>
                <a:gd name="connsiteY249" fmla="*/ 1844040 h 4168140"/>
                <a:gd name="connsiteX250" fmla="*/ 2575560 w 11737340"/>
                <a:gd name="connsiteY250" fmla="*/ 1744980 h 4168140"/>
                <a:gd name="connsiteX251" fmla="*/ 2468880 w 11737340"/>
                <a:gd name="connsiteY251" fmla="*/ 1645920 h 4168140"/>
                <a:gd name="connsiteX252" fmla="*/ 2400300 w 11737340"/>
                <a:gd name="connsiteY252" fmla="*/ 1607820 h 4168140"/>
                <a:gd name="connsiteX253" fmla="*/ 2263140 w 11737340"/>
                <a:gd name="connsiteY253" fmla="*/ 1501140 h 4168140"/>
                <a:gd name="connsiteX254" fmla="*/ 2171700 w 11737340"/>
                <a:gd name="connsiteY254" fmla="*/ 1432560 h 4168140"/>
                <a:gd name="connsiteX255" fmla="*/ 2087880 w 11737340"/>
                <a:gd name="connsiteY255" fmla="*/ 1363980 h 4168140"/>
                <a:gd name="connsiteX256" fmla="*/ 1950720 w 11737340"/>
                <a:gd name="connsiteY256" fmla="*/ 1272540 h 4168140"/>
                <a:gd name="connsiteX257" fmla="*/ 1805940 w 11737340"/>
                <a:gd name="connsiteY257" fmla="*/ 1135380 h 4168140"/>
                <a:gd name="connsiteX258" fmla="*/ 1729740 w 11737340"/>
                <a:gd name="connsiteY258" fmla="*/ 1089660 h 4168140"/>
                <a:gd name="connsiteX259" fmla="*/ 1668780 w 11737340"/>
                <a:gd name="connsiteY259" fmla="*/ 1043940 h 4168140"/>
                <a:gd name="connsiteX260" fmla="*/ 1592580 w 11737340"/>
                <a:gd name="connsiteY260" fmla="*/ 990600 h 4168140"/>
                <a:gd name="connsiteX261" fmla="*/ 1470660 w 11737340"/>
                <a:gd name="connsiteY261" fmla="*/ 891540 h 4168140"/>
                <a:gd name="connsiteX262" fmla="*/ 1386840 w 11737340"/>
                <a:gd name="connsiteY262" fmla="*/ 845820 h 4168140"/>
                <a:gd name="connsiteX263" fmla="*/ 1318260 w 11737340"/>
                <a:gd name="connsiteY263" fmla="*/ 784860 h 4168140"/>
                <a:gd name="connsiteX264" fmla="*/ 1264920 w 11737340"/>
                <a:gd name="connsiteY264" fmla="*/ 723900 h 4168140"/>
                <a:gd name="connsiteX265" fmla="*/ 1181100 w 11737340"/>
                <a:gd name="connsiteY265" fmla="*/ 647700 h 4168140"/>
                <a:gd name="connsiteX266" fmla="*/ 1089660 w 11737340"/>
                <a:gd name="connsiteY266" fmla="*/ 624840 h 4168140"/>
                <a:gd name="connsiteX267" fmla="*/ 1021080 w 11737340"/>
                <a:gd name="connsiteY267" fmla="*/ 586740 h 4168140"/>
                <a:gd name="connsiteX268" fmla="*/ 937260 w 11737340"/>
                <a:gd name="connsiteY268" fmla="*/ 548640 h 4168140"/>
                <a:gd name="connsiteX269" fmla="*/ 830580 w 11737340"/>
                <a:gd name="connsiteY269" fmla="*/ 510540 h 4168140"/>
                <a:gd name="connsiteX270" fmla="*/ 754380 w 11737340"/>
                <a:gd name="connsiteY270" fmla="*/ 457200 h 4168140"/>
                <a:gd name="connsiteX271" fmla="*/ 708660 w 11737340"/>
                <a:gd name="connsiteY271" fmla="*/ 419100 h 4168140"/>
                <a:gd name="connsiteX272" fmla="*/ 609600 w 11737340"/>
                <a:gd name="connsiteY272" fmla="*/ 396240 h 4168140"/>
                <a:gd name="connsiteX273" fmla="*/ 548640 w 11737340"/>
                <a:gd name="connsiteY273" fmla="*/ 320040 h 4168140"/>
                <a:gd name="connsiteX274" fmla="*/ 510540 w 11737340"/>
                <a:gd name="connsiteY274" fmla="*/ 251460 h 4168140"/>
                <a:gd name="connsiteX275" fmla="*/ 464820 w 11737340"/>
                <a:gd name="connsiteY275" fmla="*/ 190500 h 4168140"/>
                <a:gd name="connsiteX276" fmla="*/ 411480 w 11737340"/>
                <a:gd name="connsiteY276" fmla="*/ 137160 h 4168140"/>
                <a:gd name="connsiteX277" fmla="*/ 373380 w 11737340"/>
                <a:gd name="connsiteY277" fmla="*/ 45720 h 4168140"/>
                <a:gd name="connsiteX278" fmla="*/ 342900 w 11737340"/>
                <a:gd name="connsiteY278" fmla="*/ 0 h 4168140"/>
                <a:gd name="connsiteX279" fmla="*/ 327660 w 11737340"/>
                <a:gd name="connsiteY279" fmla="*/ 60960 h 4168140"/>
                <a:gd name="connsiteX280" fmla="*/ 289560 w 11737340"/>
                <a:gd name="connsiteY280" fmla="*/ 91440 h 4168140"/>
                <a:gd name="connsiteX281" fmla="*/ 236220 w 11737340"/>
                <a:gd name="connsiteY281" fmla="*/ 114300 h 4168140"/>
                <a:gd name="connsiteX282" fmla="*/ 198120 w 11737340"/>
                <a:gd name="connsiteY282" fmla="*/ 175260 h 4168140"/>
                <a:gd name="connsiteX283" fmla="*/ 175260 w 11737340"/>
                <a:gd name="connsiteY283" fmla="*/ 228600 h 4168140"/>
                <a:gd name="connsiteX284" fmla="*/ 114300 w 11737340"/>
                <a:gd name="connsiteY284" fmla="*/ 236220 h 4168140"/>
                <a:gd name="connsiteX285" fmla="*/ 45720 w 11737340"/>
                <a:gd name="connsiteY285" fmla="*/ 251460 h 4168140"/>
                <a:gd name="connsiteX286" fmla="*/ 0 w 11737340"/>
                <a:gd name="connsiteY286" fmla="*/ 281940 h 4168140"/>
                <a:gd name="connsiteX287" fmla="*/ 68580 w 11737340"/>
                <a:gd name="connsiteY287" fmla="*/ 320040 h 4168140"/>
                <a:gd name="connsiteX0" fmla="*/ 68580 w 11737340"/>
                <a:gd name="connsiteY0" fmla="*/ 320040 h 4168140"/>
                <a:gd name="connsiteX1" fmla="*/ 121920 w 11737340"/>
                <a:gd name="connsiteY1" fmla="*/ 381000 h 4168140"/>
                <a:gd name="connsiteX2" fmla="*/ 198120 w 11737340"/>
                <a:gd name="connsiteY2" fmla="*/ 419100 h 4168140"/>
                <a:gd name="connsiteX3" fmla="*/ 320040 w 11737340"/>
                <a:gd name="connsiteY3" fmla="*/ 510540 h 4168140"/>
                <a:gd name="connsiteX4" fmla="*/ 411480 w 11737340"/>
                <a:gd name="connsiteY4" fmla="*/ 563880 h 4168140"/>
                <a:gd name="connsiteX5" fmla="*/ 472440 w 11737340"/>
                <a:gd name="connsiteY5" fmla="*/ 632460 h 4168140"/>
                <a:gd name="connsiteX6" fmla="*/ 601980 w 11737340"/>
                <a:gd name="connsiteY6" fmla="*/ 708660 h 4168140"/>
                <a:gd name="connsiteX7" fmla="*/ 739140 w 11737340"/>
                <a:gd name="connsiteY7" fmla="*/ 784860 h 4168140"/>
                <a:gd name="connsiteX8" fmla="*/ 861060 w 11737340"/>
                <a:gd name="connsiteY8" fmla="*/ 868680 h 4168140"/>
                <a:gd name="connsiteX9" fmla="*/ 944880 w 11737340"/>
                <a:gd name="connsiteY9" fmla="*/ 952500 h 4168140"/>
                <a:gd name="connsiteX10" fmla="*/ 1021080 w 11737340"/>
                <a:gd name="connsiteY10" fmla="*/ 1005840 h 4168140"/>
                <a:gd name="connsiteX11" fmla="*/ 1097280 w 11737340"/>
                <a:gd name="connsiteY11" fmla="*/ 1043940 h 4168140"/>
                <a:gd name="connsiteX12" fmla="*/ 1181100 w 11737340"/>
                <a:gd name="connsiteY12" fmla="*/ 1104900 h 4168140"/>
                <a:gd name="connsiteX13" fmla="*/ 1249680 w 11737340"/>
                <a:gd name="connsiteY13" fmla="*/ 1150620 h 4168140"/>
                <a:gd name="connsiteX14" fmla="*/ 1341120 w 11737340"/>
                <a:gd name="connsiteY14" fmla="*/ 1196340 h 4168140"/>
                <a:gd name="connsiteX15" fmla="*/ 1417320 w 11737340"/>
                <a:gd name="connsiteY15" fmla="*/ 1257300 h 4168140"/>
                <a:gd name="connsiteX16" fmla="*/ 1493520 w 11737340"/>
                <a:gd name="connsiteY16" fmla="*/ 1333500 h 4168140"/>
                <a:gd name="connsiteX17" fmla="*/ 1569720 w 11737340"/>
                <a:gd name="connsiteY17" fmla="*/ 1356360 h 4168140"/>
                <a:gd name="connsiteX18" fmla="*/ 1684020 w 11737340"/>
                <a:gd name="connsiteY18" fmla="*/ 1424940 h 4168140"/>
                <a:gd name="connsiteX19" fmla="*/ 1729740 w 11737340"/>
                <a:gd name="connsiteY19" fmla="*/ 1485900 h 4168140"/>
                <a:gd name="connsiteX20" fmla="*/ 1844040 w 11737340"/>
                <a:gd name="connsiteY20" fmla="*/ 1569720 h 4168140"/>
                <a:gd name="connsiteX21" fmla="*/ 1935480 w 11737340"/>
                <a:gd name="connsiteY21" fmla="*/ 1615440 h 4168140"/>
                <a:gd name="connsiteX22" fmla="*/ 2049780 w 11737340"/>
                <a:gd name="connsiteY22" fmla="*/ 1691640 h 4168140"/>
                <a:gd name="connsiteX23" fmla="*/ 2133600 w 11737340"/>
                <a:gd name="connsiteY23" fmla="*/ 1729740 h 4168140"/>
                <a:gd name="connsiteX24" fmla="*/ 2202180 w 11737340"/>
                <a:gd name="connsiteY24" fmla="*/ 1805940 h 4168140"/>
                <a:gd name="connsiteX25" fmla="*/ 2255520 w 11737340"/>
                <a:gd name="connsiteY25" fmla="*/ 1821180 h 4168140"/>
                <a:gd name="connsiteX26" fmla="*/ 2316480 w 11737340"/>
                <a:gd name="connsiteY26" fmla="*/ 1866900 h 4168140"/>
                <a:gd name="connsiteX27" fmla="*/ 2423160 w 11737340"/>
                <a:gd name="connsiteY27" fmla="*/ 2004060 h 4168140"/>
                <a:gd name="connsiteX28" fmla="*/ 2476500 w 11737340"/>
                <a:gd name="connsiteY28" fmla="*/ 2087880 h 4168140"/>
                <a:gd name="connsiteX29" fmla="*/ 2567940 w 11737340"/>
                <a:gd name="connsiteY29" fmla="*/ 2148840 h 4168140"/>
                <a:gd name="connsiteX30" fmla="*/ 2682240 w 11737340"/>
                <a:gd name="connsiteY30" fmla="*/ 2186940 h 4168140"/>
                <a:gd name="connsiteX31" fmla="*/ 2743200 w 11737340"/>
                <a:gd name="connsiteY31" fmla="*/ 2209800 h 4168140"/>
                <a:gd name="connsiteX32" fmla="*/ 2811780 w 11737340"/>
                <a:gd name="connsiteY32" fmla="*/ 2247900 h 4168140"/>
                <a:gd name="connsiteX33" fmla="*/ 2887980 w 11737340"/>
                <a:gd name="connsiteY33" fmla="*/ 2301240 h 4168140"/>
                <a:gd name="connsiteX34" fmla="*/ 2979420 w 11737340"/>
                <a:gd name="connsiteY34" fmla="*/ 2385060 h 4168140"/>
                <a:gd name="connsiteX35" fmla="*/ 3055620 w 11737340"/>
                <a:gd name="connsiteY35" fmla="*/ 2461260 h 4168140"/>
                <a:gd name="connsiteX36" fmla="*/ 3139440 w 11737340"/>
                <a:gd name="connsiteY36" fmla="*/ 2537460 h 4168140"/>
                <a:gd name="connsiteX37" fmla="*/ 3261360 w 11737340"/>
                <a:gd name="connsiteY37" fmla="*/ 2628900 h 4168140"/>
                <a:gd name="connsiteX38" fmla="*/ 3345180 w 11737340"/>
                <a:gd name="connsiteY38" fmla="*/ 2720340 h 4168140"/>
                <a:gd name="connsiteX39" fmla="*/ 3444240 w 11737340"/>
                <a:gd name="connsiteY39" fmla="*/ 2796540 h 4168140"/>
                <a:gd name="connsiteX40" fmla="*/ 3558540 w 11737340"/>
                <a:gd name="connsiteY40" fmla="*/ 2872740 h 4168140"/>
                <a:gd name="connsiteX41" fmla="*/ 3619500 w 11737340"/>
                <a:gd name="connsiteY41" fmla="*/ 2979420 h 4168140"/>
                <a:gd name="connsiteX42" fmla="*/ 3619500 w 11737340"/>
                <a:gd name="connsiteY42" fmla="*/ 2979420 h 4168140"/>
                <a:gd name="connsiteX43" fmla="*/ 3649980 w 11737340"/>
                <a:gd name="connsiteY43" fmla="*/ 3048000 h 4168140"/>
                <a:gd name="connsiteX44" fmla="*/ 3703320 w 11737340"/>
                <a:gd name="connsiteY44" fmla="*/ 3086100 h 4168140"/>
                <a:gd name="connsiteX45" fmla="*/ 3764280 w 11737340"/>
                <a:gd name="connsiteY45" fmla="*/ 3063240 h 4168140"/>
                <a:gd name="connsiteX46" fmla="*/ 3848100 w 11737340"/>
                <a:gd name="connsiteY46" fmla="*/ 3025140 h 4168140"/>
                <a:gd name="connsiteX47" fmla="*/ 3916680 w 11737340"/>
                <a:gd name="connsiteY47" fmla="*/ 3032760 h 4168140"/>
                <a:gd name="connsiteX48" fmla="*/ 4030980 w 11737340"/>
                <a:gd name="connsiteY48" fmla="*/ 3063240 h 4168140"/>
                <a:gd name="connsiteX49" fmla="*/ 4137660 w 11737340"/>
                <a:gd name="connsiteY49" fmla="*/ 3101340 h 4168140"/>
                <a:gd name="connsiteX50" fmla="*/ 4259580 w 11737340"/>
                <a:gd name="connsiteY50" fmla="*/ 3147060 h 4168140"/>
                <a:gd name="connsiteX51" fmla="*/ 4381500 w 11737340"/>
                <a:gd name="connsiteY51" fmla="*/ 3192780 h 4168140"/>
                <a:gd name="connsiteX52" fmla="*/ 4526280 w 11737340"/>
                <a:gd name="connsiteY52" fmla="*/ 3276600 h 4168140"/>
                <a:gd name="connsiteX53" fmla="*/ 4587240 w 11737340"/>
                <a:gd name="connsiteY53" fmla="*/ 3299460 h 4168140"/>
                <a:gd name="connsiteX54" fmla="*/ 4610100 w 11737340"/>
                <a:gd name="connsiteY54" fmla="*/ 3352800 h 4168140"/>
                <a:gd name="connsiteX55" fmla="*/ 4648200 w 11737340"/>
                <a:gd name="connsiteY55" fmla="*/ 3436620 h 4168140"/>
                <a:gd name="connsiteX56" fmla="*/ 4671060 w 11737340"/>
                <a:gd name="connsiteY56" fmla="*/ 3520440 h 4168140"/>
                <a:gd name="connsiteX57" fmla="*/ 4678680 w 11737340"/>
                <a:gd name="connsiteY57" fmla="*/ 3589020 h 4168140"/>
                <a:gd name="connsiteX58" fmla="*/ 4686300 w 11737340"/>
                <a:gd name="connsiteY58" fmla="*/ 3649980 h 4168140"/>
                <a:gd name="connsiteX59" fmla="*/ 4724400 w 11737340"/>
                <a:gd name="connsiteY59" fmla="*/ 3680460 h 4168140"/>
                <a:gd name="connsiteX60" fmla="*/ 4785360 w 11737340"/>
                <a:gd name="connsiteY60" fmla="*/ 3672840 h 4168140"/>
                <a:gd name="connsiteX61" fmla="*/ 4869180 w 11737340"/>
                <a:gd name="connsiteY61" fmla="*/ 3703320 h 4168140"/>
                <a:gd name="connsiteX62" fmla="*/ 4914900 w 11737340"/>
                <a:gd name="connsiteY62" fmla="*/ 3756660 h 4168140"/>
                <a:gd name="connsiteX63" fmla="*/ 5105400 w 11737340"/>
                <a:gd name="connsiteY63" fmla="*/ 3832860 h 4168140"/>
                <a:gd name="connsiteX64" fmla="*/ 5173980 w 11737340"/>
                <a:gd name="connsiteY64" fmla="*/ 3886200 h 4168140"/>
                <a:gd name="connsiteX65" fmla="*/ 5242560 w 11737340"/>
                <a:gd name="connsiteY65" fmla="*/ 3924300 h 4168140"/>
                <a:gd name="connsiteX66" fmla="*/ 5364480 w 11737340"/>
                <a:gd name="connsiteY66" fmla="*/ 3962400 h 4168140"/>
                <a:gd name="connsiteX67" fmla="*/ 5516880 w 11737340"/>
                <a:gd name="connsiteY67" fmla="*/ 4046220 h 4168140"/>
                <a:gd name="connsiteX68" fmla="*/ 5585460 w 11737340"/>
                <a:gd name="connsiteY68" fmla="*/ 4099560 h 4168140"/>
                <a:gd name="connsiteX69" fmla="*/ 5661660 w 11737340"/>
                <a:gd name="connsiteY69" fmla="*/ 4122420 h 4168140"/>
                <a:gd name="connsiteX70" fmla="*/ 5745480 w 11737340"/>
                <a:gd name="connsiteY70" fmla="*/ 4130040 h 4168140"/>
                <a:gd name="connsiteX71" fmla="*/ 5836920 w 11737340"/>
                <a:gd name="connsiteY71" fmla="*/ 4130040 h 4168140"/>
                <a:gd name="connsiteX72" fmla="*/ 5951220 w 11737340"/>
                <a:gd name="connsiteY72" fmla="*/ 4145280 h 4168140"/>
                <a:gd name="connsiteX73" fmla="*/ 6035040 w 11737340"/>
                <a:gd name="connsiteY73" fmla="*/ 4168140 h 4168140"/>
                <a:gd name="connsiteX74" fmla="*/ 6149340 w 11737340"/>
                <a:gd name="connsiteY74" fmla="*/ 4137660 h 4168140"/>
                <a:gd name="connsiteX75" fmla="*/ 6286500 w 11737340"/>
                <a:gd name="connsiteY75" fmla="*/ 4114800 h 4168140"/>
                <a:gd name="connsiteX76" fmla="*/ 6393180 w 11737340"/>
                <a:gd name="connsiteY76" fmla="*/ 4053840 h 4168140"/>
                <a:gd name="connsiteX77" fmla="*/ 6484620 w 11737340"/>
                <a:gd name="connsiteY77" fmla="*/ 4038600 h 4168140"/>
                <a:gd name="connsiteX78" fmla="*/ 6583680 w 11737340"/>
                <a:gd name="connsiteY78" fmla="*/ 3970020 h 4168140"/>
                <a:gd name="connsiteX79" fmla="*/ 6697980 w 11737340"/>
                <a:gd name="connsiteY79" fmla="*/ 3886200 h 4168140"/>
                <a:gd name="connsiteX80" fmla="*/ 6751320 w 11737340"/>
                <a:gd name="connsiteY80" fmla="*/ 3822700 h 4168140"/>
                <a:gd name="connsiteX81" fmla="*/ 6842760 w 11737340"/>
                <a:gd name="connsiteY81" fmla="*/ 3733800 h 4168140"/>
                <a:gd name="connsiteX82" fmla="*/ 6972300 w 11737340"/>
                <a:gd name="connsiteY82" fmla="*/ 3642360 h 4168140"/>
                <a:gd name="connsiteX83" fmla="*/ 7078980 w 11737340"/>
                <a:gd name="connsiteY83" fmla="*/ 3528060 h 4168140"/>
                <a:gd name="connsiteX84" fmla="*/ 7165340 w 11737340"/>
                <a:gd name="connsiteY84" fmla="*/ 3454400 h 4168140"/>
                <a:gd name="connsiteX85" fmla="*/ 7287260 w 11737340"/>
                <a:gd name="connsiteY85" fmla="*/ 3296920 h 4168140"/>
                <a:gd name="connsiteX86" fmla="*/ 7338060 w 11737340"/>
                <a:gd name="connsiteY86" fmla="*/ 3200400 h 4168140"/>
                <a:gd name="connsiteX87" fmla="*/ 7383780 w 11737340"/>
                <a:gd name="connsiteY87" fmla="*/ 3144520 h 4168140"/>
                <a:gd name="connsiteX88" fmla="*/ 7444740 w 11737340"/>
                <a:gd name="connsiteY88" fmla="*/ 3093720 h 4168140"/>
                <a:gd name="connsiteX89" fmla="*/ 7513320 w 11737340"/>
                <a:gd name="connsiteY89" fmla="*/ 3101340 h 4168140"/>
                <a:gd name="connsiteX90" fmla="*/ 7576820 w 11737340"/>
                <a:gd name="connsiteY90" fmla="*/ 3093720 h 4168140"/>
                <a:gd name="connsiteX91" fmla="*/ 7729220 w 11737340"/>
                <a:gd name="connsiteY91" fmla="*/ 3136900 h 4168140"/>
                <a:gd name="connsiteX92" fmla="*/ 7833360 w 11737340"/>
                <a:gd name="connsiteY92" fmla="*/ 3180080 h 4168140"/>
                <a:gd name="connsiteX93" fmla="*/ 7967980 w 11737340"/>
                <a:gd name="connsiteY93" fmla="*/ 3208020 h 4168140"/>
                <a:gd name="connsiteX94" fmla="*/ 8161020 w 11737340"/>
                <a:gd name="connsiteY94" fmla="*/ 3296920 h 4168140"/>
                <a:gd name="connsiteX95" fmla="*/ 8293100 w 11737340"/>
                <a:gd name="connsiteY95" fmla="*/ 3370580 h 4168140"/>
                <a:gd name="connsiteX96" fmla="*/ 8371840 w 11737340"/>
                <a:gd name="connsiteY96" fmla="*/ 3395980 h 4168140"/>
                <a:gd name="connsiteX97" fmla="*/ 8468360 w 11737340"/>
                <a:gd name="connsiteY97" fmla="*/ 3434080 h 4168140"/>
                <a:gd name="connsiteX98" fmla="*/ 8582660 w 11737340"/>
                <a:gd name="connsiteY98" fmla="*/ 3528060 h 4168140"/>
                <a:gd name="connsiteX99" fmla="*/ 8641080 w 11737340"/>
                <a:gd name="connsiteY99" fmla="*/ 3566160 h 4168140"/>
                <a:gd name="connsiteX100" fmla="*/ 8702040 w 11737340"/>
                <a:gd name="connsiteY100" fmla="*/ 3604260 h 4168140"/>
                <a:gd name="connsiteX101" fmla="*/ 8763000 w 11737340"/>
                <a:gd name="connsiteY101" fmla="*/ 3634740 h 4168140"/>
                <a:gd name="connsiteX102" fmla="*/ 8846820 w 11737340"/>
                <a:gd name="connsiteY102" fmla="*/ 3632200 h 4168140"/>
                <a:gd name="connsiteX103" fmla="*/ 8968740 w 11737340"/>
                <a:gd name="connsiteY103" fmla="*/ 3634740 h 4168140"/>
                <a:gd name="connsiteX104" fmla="*/ 9060180 w 11737340"/>
                <a:gd name="connsiteY104" fmla="*/ 3642360 h 4168140"/>
                <a:gd name="connsiteX105" fmla="*/ 9151620 w 11737340"/>
                <a:gd name="connsiteY105" fmla="*/ 3657600 h 4168140"/>
                <a:gd name="connsiteX106" fmla="*/ 9230360 w 11737340"/>
                <a:gd name="connsiteY106" fmla="*/ 3657600 h 4168140"/>
                <a:gd name="connsiteX107" fmla="*/ 9331960 w 11737340"/>
                <a:gd name="connsiteY107" fmla="*/ 3629660 h 4168140"/>
                <a:gd name="connsiteX108" fmla="*/ 9433560 w 11737340"/>
                <a:gd name="connsiteY108" fmla="*/ 3589020 h 4168140"/>
                <a:gd name="connsiteX109" fmla="*/ 9535160 w 11737340"/>
                <a:gd name="connsiteY109" fmla="*/ 3540760 h 4168140"/>
                <a:gd name="connsiteX110" fmla="*/ 9646920 w 11737340"/>
                <a:gd name="connsiteY110" fmla="*/ 3489960 h 4168140"/>
                <a:gd name="connsiteX111" fmla="*/ 9784080 w 11737340"/>
                <a:gd name="connsiteY111" fmla="*/ 3444240 h 4168140"/>
                <a:gd name="connsiteX112" fmla="*/ 9860280 w 11737340"/>
                <a:gd name="connsiteY112" fmla="*/ 3383280 h 4168140"/>
                <a:gd name="connsiteX113" fmla="*/ 9921240 w 11737340"/>
                <a:gd name="connsiteY113" fmla="*/ 3314700 h 4168140"/>
                <a:gd name="connsiteX114" fmla="*/ 9997440 w 11737340"/>
                <a:gd name="connsiteY114" fmla="*/ 3208020 h 4168140"/>
                <a:gd name="connsiteX115" fmla="*/ 10043160 w 11737340"/>
                <a:gd name="connsiteY115" fmla="*/ 3101340 h 4168140"/>
                <a:gd name="connsiteX116" fmla="*/ 10104120 w 11737340"/>
                <a:gd name="connsiteY116" fmla="*/ 3017520 h 4168140"/>
                <a:gd name="connsiteX117" fmla="*/ 10157460 w 11737340"/>
                <a:gd name="connsiteY117" fmla="*/ 2933700 h 4168140"/>
                <a:gd name="connsiteX118" fmla="*/ 10218420 w 11737340"/>
                <a:gd name="connsiteY118" fmla="*/ 2849880 h 4168140"/>
                <a:gd name="connsiteX119" fmla="*/ 10294620 w 11737340"/>
                <a:gd name="connsiteY119" fmla="*/ 2735580 h 4168140"/>
                <a:gd name="connsiteX120" fmla="*/ 10347960 w 11737340"/>
                <a:gd name="connsiteY120" fmla="*/ 2621280 h 4168140"/>
                <a:gd name="connsiteX121" fmla="*/ 10431780 w 11737340"/>
                <a:gd name="connsiteY121" fmla="*/ 2499360 h 4168140"/>
                <a:gd name="connsiteX122" fmla="*/ 10500360 w 11737340"/>
                <a:gd name="connsiteY122" fmla="*/ 2354580 h 4168140"/>
                <a:gd name="connsiteX123" fmla="*/ 10553700 w 11737340"/>
                <a:gd name="connsiteY123" fmla="*/ 2263140 h 4168140"/>
                <a:gd name="connsiteX124" fmla="*/ 10584180 w 11737340"/>
                <a:gd name="connsiteY124" fmla="*/ 2194560 h 4168140"/>
                <a:gd name="connsiteX125" fmla="*/ 10624820 w 11737340"/>
                <a:gd name="connsiteY125" fmla="*/ 2125980 h 4168140"/>
                <a:gd name="connsiteX126" fmla="*/ 10675620 w 11737340"/>
                <a:gd name="connsiteY126" fmla="*/ 2049780 h 4168140"/>
                <a:gd name="connsiteX127" fmla="*/ 10690860 w 11737340"/>
                <a:gd name="connsiteY127" fmla="*/ 1988820 h 4168140"/>
                <a:gd name="connsiteX128" fmla="*/ 10713720 w 11737340"/>
                <a:gd name="connsiteY128" fmla="*/ 1927860 h 4168140"/>
                <a:gd name="connsiteX129" fmla="*/ 10767060 w 11737340"/>
                <a:gd name="connsiteY129" fmla="*/ 1859280 h 4168140"/>
                <a:gd name="connsiteX130" fmla="*/ 10873740 w 11737340"/>
                <a:gd name="connsiteY130" fmla="*/ 1828800 h 4168140"/>
                <a:gd name="connsiteX131" fmla="*/ 11079480 w 11737340"/>
                <a:gd name="connsiteY131" fmla="*/ 1767840 h 4168140"/>
                <a:gd name="connsiteX132" fmla="*/ 11247120 w 11737340"/>
                <a:gd name="connsiteY132" fmla="*/ 1684020 h 4168140"/>
                <a:gd name="connsiteX133" fmla="*/ 11407140 w 11737340"/>
                <a:gd name="connsiteY133" fmla="*/ 1628140 h 4168140"/>
                <a:gd name="connsiteX134" fmla="*/ 11490960 w 11737340"/>
                <a:gd name="connsiteY134" fmla="*/ 1577340 h 4168140"/>
                <a:gd name="connsiteX135" fmla="*/ 11635740 w 11737340"/>
                <a:gd name="connsiteY135" fmla="*/ 1508760 h 4168140"/>
                <a:gd name="connsiteX136" fmla="*/ 11737340 w 11737340"/>
                <a:gd name="connsiteY136" fmla="*/ 1442720 h 4168140"/>
                <a:gd name="connsiteX137" fmla="*/ 11620500 w 11737340"/>
                <a:gd name="connsiteY137" fmla="*/ 1417320 h 4168140"/>
                <a:gd name="connsiteX138" fmla="*/ 11567160 w 11737340"/>
                <a:gd name="connsiteY138" fmla="*/ 1379220 h 4168140"/>
                <a:gd name="connsiteX139" fmla="*/ 11498580 w 11737340"/>
                <a:gd name="connsiteY139" fmla="*/ 1318260 h 4168140"/>
                <a:gd name="connsiteX140" fmla="*/ 11468100 w 11737340"/>
                <a:gd name="connsiteY140" fmla="*/ 1280160 h 4168140"/>
                <a:gd name="connsiteX141" fmla="*/ 11442700 w 11737340"/>
                <a:gd name="connsiteY141" fmla="*/ 1231900 h 4168140"/>
                <a:gd name="connsiteX142" fmla="*/ 11384280 w 11737340"/>
                <a:gd name="connsiteY142" fmla="*/ 1310640 h 4168140"/>
                <a:gd name="connsiteX143" fmla="*/ 11353800 w 11737340"/>
                <a:gd name="connsiteY143" fmla="*/ 1356360 h 4168140"/>
                <a:gd name="connsiteX144" fmla="*/ 11224260 w 11737340"/>
                <a:gd name="connsiteY144" fmla="*/ 1417320 h 4168140"/>
                <a:gd name="connsiteX145" fmla="*/ 11109960 w 11737340"/>
                <a:gd name="connsiteY145" fmla="*/ 1463040 h 4168140"/>
                <a:gd name="connsiteX146" fmla="*/ 10911840 w 11737340"/>
                <a:gd name="connsiteY146" fmla="*/ 1524000 h 4168140"/>
                <a:gd name="connsiteX147" fmla="*/ 10774680 w 11737340"/>
                <a:gd name="connsiteY147" fmla="*/ 1546860 h 4168140"/>
                <a:gd name="connsiteX148" fmla="*/ 10675620 w 11737340"/>
                <a:gd name="connsiteY148" fmla="*/ 1615440 h 4168140"/>
                <a:gd name="connsiteX149" fmla="*/ 10568940 w 11737340"/>
                <a:gd name="connsiteY149" fmla="*/ 1676400 h 4168140"/>
                <a:gd name="connsiteX150" fmla="*/ 10485120 w 11737340"/>
                <a:gd name="connsiteY150" fmla="*/ 1760220 h 4168140"/>
                <a:gd name="connsiteX151" fmla="*/ 10454640 w 11737340"/>
                <a:gd name="connsiteY151" fmla="*/ 1836420 h 4168140"/>
                <a:gd name="connsiteX152" fmla="*/ 10416540 w 11737340"/>
                <a:gd name="connsiteY152" fmla="*/ 1927860 h 4168140"/>
                <a:gd name="connsiteX153" fmla="*/ 10401300 w 11737340"/>
                <a:gd name="connsiteY153" fmla="*/ 2004060 h 4168140"/>
                <a:gd name="connsiteX154" fmla="*/ 10363200 w 11737340"/>
                <a:gd name="connsiteY154" fmla="*/ 2095500 h 4168140"/>
                <a:gd name="connsiteX155" fmla="*/ 10317480 w 11737340"/>
                <a:gd name="connsiteY155" fmla="*/ 2225040 h 4168140"/>
                <a:gd name="connsiteX156" fmla="*/ 10287000 w 11737340"/>
                <a:gd name="connsiteY156" fmla="*/ 2346960 h 4168140"/>
                <a:gd name="connsiteX157" fmla="*/ 10218420 w 11737340"/>
                <a:gd name="connsiteY157" fmla="*/ 2499360 h 4168140"/>
                <a:gd name="connsiteX158" fmla="*/ 10134600 w 11737340"/>
                <a:gd name="connsiteY158" fmla="*/ 2621280 h 4168140"/>
                <a:gd name="connsiteX159" fmla="*/ 10043160 w 11737340"/>
                <a:gd name="connsiteY159" fmla="*/ 2735580 h 4168140"/>
                <a:gd name="connsiteX160" fmla="*/ 9974580 w 11737340"/>
                <a:gd name="connsiteY160" fmla="*/ 2857500 h 4168140"/>
                <a:gd name="connsiteX161" fmla="*/ 9906000 w 11737340"/>
                <a:gd name="connsiteY161" fmla="*/ 2941320 h 4168140"/>
                <a:gd name="connsiteX162" fmla="*/ 9860280 w 11737340"/>
                <a:gd name="connsiteY162" fmla="*/ 3032760 h 4168140"/>
                <a:gd name="connsiteX163" fmla="*/ 9806940 w 11737340"/>
                <a:gd name="connsiteY163" fmla="*/ 3116580 h 4168140"/>
                <a:gd name="connsiteX164" fmla="*/ 9715500 w 11737340"/>
                <a:gd name="connsiteY164" fmla="*/ 3208020 h 4168140"/>
                <a:gd name="connsiteX165" fmla="*/ 9616440 w 11737340"/>
                <a:gd name="connsiteY165" fmla="*/ 3261360 h 4168140"/>
                <a:gd name="connsiteX166" fmla="*/ 9532620 w 11737340"/>
                <a:gd name="connsiteY166" fmla="*/ 3329940 h 4168140"/>
                <a:gd name="connsiteX167" fmla="*/ 9471660 w 11737340"/>
                <a:gd name="connsiteY167" fmla="*/ 3375660 h 4168140"/>
                <a:gd name="connsiteX168" fmla="*/ 9410700 w 11737340"/>
                <a:gd name="connsiteY168" fmla="*/ 3429000 h 4168140"/>
                <a:gd name="connsiteX169" fmla="*/ 9288780 w 11737340"/>
                <a:gd name="connsiteY169" fmla="*/ 3436620 h 4168140"/>
                <a:gd name="connsiteX170" fmla="*/ 9166860 w 11737340"/>
                <a:gd name="connsiteY170" fmla="*/ 3444240 h 4168140"/>
                <a:gd name="connsiteX171" fmla="*/ 9029700 w 11737340"/>
                <a:gd name="connsiteY171" fmla="*/ 3413760 h 4168140"/>
                <a:gd name="connsiteX172" fmla="*/ 8823960 w 11737340"/>
                <a:gd name="connsiteY172" fmla="*/ 3360420 h 4168140"/>
                <a:gd name="connsiteX173" fmla="*/ 8679180 w 11737340"/>
                <a:gd name="connsiteY173" fmla="*/ 3329940 h 4168140"/>
                <a:gd name="connsiteX174" fmla="*/ 8572500 w 11737340"/>
                <a:gd name="connsiteY174" fmla="*/ 3276600 h 4168140"/>
                <a:gd name="connsiteX175" fmla="*/ 8465820 w 11737340"/>
                <a:gd name="connsiteY175" fmla="*/ 3215640 h 4168140"/>
                <a:gd name="connsiteX176" fmla="*/ 8321040 w 11737340"/>
                <a:gd name="connsiteY176" fmla="*/ 3177540 h 4168140"/>
                <a:gd name="connsiteX177" fmla="*/ 8199120 w 11737340"/>
                <a:gd name="connsiteY177" fmla="*/ 3131820 h 4168140"/>
                <a:gd name="connsiteX178" fmla="*/ 8069580 w 11737340"/>
                <a:gd name="connsiteY178" fmla="*/ 3078480 h 4168140"/>
                <a:gd name="connsiteX179" fmla="*/ 7917180 w 11737340"/>
                <a:gd name="connsiteY179" fmla="*/ 2994660 h 4168140"/>
                <a:gd name="connsiteX180" fmla="*/ 7787640 w 11737340"/>
                <a:gd name="connsiteY180" fmla="*/ 2971800 h 4168140"/>
                <a:gd name="connsiteX181" fmla="*/ 7719060 w 11737340"/>
                <a:gd name="connsiteY181" fmla="*/ 2933700 h 4168140"/>
                <a:gd name="connsiteX182" fmla="*/ 7612380 w 11737340"/>
                <a:gd name="connsiteY182" fmla="*/ 2903220 h 4168140"/>
                <a:gd name="connsiteX183" fmla="*/ 7566660 w 11737340"/>
                <a:gd name="connsiteY183" fmla="*/ 2887980 h 4168140"/>
                <a:gd name="connsiteX184" fmla="*/ 7551420 w 11737340"/>
                <a:gd name="connsiteY184" fmla="*/ 2849880 h 4168140"/>
                <a:gd name="connsiteX185" fmla="*/ 7533640 w 11737340"/>
                <a:gd name="connsiteY185" fmla="*/ 2788920 h 4168140"/>
                <a:gd name="connsiteX186" fmla="*/ 7475220 w 11737340"/>
                <a:gd name="connsiteY186" fmla="*/ 2857500 h 4168140"/>
                <a:gd name="connsiteX187" fmla="*/ 7414260 w 11737340"/>
                <a:gd name="connsiteY187" fmla="*/ 2887980 h 4168140"/>
                <a:gd name="connsiteX188" fmla="*/ 7345680 w 11737340"/>
                <a:gd name="connsiteY188" fmla="*/ 2971800 h 4168140"/>
                <a:gd name="connsiteX189" fmla="*/ 7315200 w 11737340"/>
                <a:gd name="connsiteY189" fmla="*/ 2994660 h 4168140"/>
                <a:gd name="connsiteX190" fmla="*/ 7261860 w 11737340"/>
                <a:gd name="connsiteY190" fmla="*/ 3009900 h 4168140"/>
                <a:gd name="connsiteX191" fmla="*/ 7193280 w 11737340"/>
                <a:gd name="connsiteY191" fmla="*/ 3025140 h 4168140"/>
                <a:gd name="connsiteX192" fmla="*/ 7155180 w 11737340"/>
                <a:gd name="connsiteY192" fmla="*/ 3078480 h 4168140"/>
                <a:gd name="connsiteX193" fmla="*/ 7109460 w 11737340"/>
                <a:gd name="connsiteY193" fmla="*/ 3154680 h 4168140"/>
                <a:gd name="connsiteX194" fmla="*/ 7048500 w 11737340"/>
                <a:gd name="connsiteY194" fmla="*/ 3246120 h 4168140"/>
                <a:gd name="connsiteX195" fmla="*/ 6995160 w 11737340"/>
                <a:gd name="connsiteY195" fmla="*/ 3307080 h 4168140"/>
                <a:gd name="connsiteX196" fmla="*/ 6972300 w 11737340"/>
                <a:gd name="connsiteY196" fmla="*/ 3352800 h 4168140"/>
                <a:gd name="connsiteX197" fmla="*/ 6949440 w 11737340"/>
                <a:gd name="connsiteY197" fmla="*/ 3413760 h 4168140"/>
                <a:gd name="connsiteX198" fmla="*/ 6949440 w 11737340"/>
                <a:gd name="connsiteY198" fmla="*/ 3413760 h 4168140"/>
                <a:gd name="connsiteX199" fmla="*/ 6911340 w 11737340"/>
                <a:gd name="connsiteY199" fmla="*/ 3474720 h 4168140"/>
                <a:gd name="connsiteX200" fmla="*/ 6888480 w 11737340"/>
                <a:gd name="connsiteY200" fmla="*/ 3505200 h 4168140"/>
                <a:gd name="connsiteX201" fmla="*/ 6819900 w 11737340"/>
                <a:gd name="connsiteY201" fmla="*/ 3566160 h 4168140"/>
                <a:gd name="connsiteX202" fmla="*/ 6743700 w 11737340"/>
                <a:gd name="connsiteY202" fmla="*/ 3581400 h 4168140"/>
                <a:gd name="connsiteX203" fmla="*/ 6675120 w 11737340"/>
                <a:gd name="connsiteY203" fmla="*/ 3657600 h 4168140"/>
                <a:gd name="connsiteX204" fmla="*/ 6629400 w 11737340"/>
                <a:gd name="connsiteY204" fmla="*/ 3718560 h 4168140"/>
                <a:gd name="connsiteX205" fmla="*/ 6576060 w 11737340"/>
                <a:gd name="connsiteY205" fmla="*/ 3779520 h 4168140"/>
                <a:gd name="connsiteX206" fmla="*/ 6484620 w 11737340"/>
                <a:gd name="connsiteY206" fmla="*/ 3817620 h 4168140"/>
                <a:gd name="connsiteX207" fmla="*/ 6400800 w 11737340"/>
                <a:gd name="connsiteY207" fmla="*/ 3832860 h 4168140"/>
                <a:gd name="connsiteX208" fmla="*/ 6263640 w 11737340"/>
                <a:gd name="connsiteY208" fmla="*/ 3870960 h 4168140"/>
                <a:gd name="connsiteX209" fmla="*/ 6126480 w 11737340"/>
                <a:gd name="connsiteY209" fmla="*/ 3901440 h 4168140"/>
                <a:gd name="connsiteX210" fmla="*/ 6027420 w 11737340"/>
                <a:gd name="connsiteY210" fmla="*/ 3916680 h 4168140"/>
                <a:gd name="connsiteX211" fmla="*/ 5890260 w 11737340"/>
                <a:gd name="connsiteY211" fmla="*/ 3878580 h 4168140"/>
                <a:gd name="connsiteX212" fmla="*/ 5821680 w 11737340"/>
                <a:gd name="connsiteY212" fmla="*/ 3863340 h 4168140"/>
                <a:gd name="connsiteX213" fmla="*/ 5737860 w 11737340"/>
                <a:gd name="connsiteY213" fmla="*/ 3825240 h 4168140"/>
                <a:gd name="connsiteX214" fmla="*/ 5638800 w 11737340"/>
                <a:gd name="connsiteY214" fmla="*/ 3794760 h 4168140"/>
                <a:gd name="connsiteX215" fmla="*/ 5524500 w 11737340"/>
                <a:gd name="connsiteY215" fmla="*/ 3756660 h 4168140"/>
                <a:gd name="connsiteX216" fmla="*/ 5448300 w 11737340"/>
                <a:gd name="connsiteY216" fmla="*/ 3718560 h 4168140"/>
                <a:gd name="connsiteX217" fmla="*/ 5349240 w 11737340"/>
                <a:gd name="connsiteY217" fmla="*/ 3657600 h 4168140"/>
                <a:gd name="connsiteX218" fmla="*/ 5295900 w 11737340"/>
                <a:gd name="connsiteY218" fmla="*/ 3619500 h 4168140"/>
                <a:gd name="connsiteX219" fmla="*/ 5234940 w 11737340"/>
                <a:gd name="connsiteY219" fmla="*/ 3596640 h 4168140"/>
                <a:gd name="connsiteX220" fmla="*/ 5135880 w 11737340"/>
                <a:gd name="connsiteY220" fmla="*/ 3550920 h 4168140"/>
                <a:gd name="connsiteX221" fmla="*/ 5059680 w 11737340"/>
                <a:gd name="connsiteY221" fmla="*/ 3505200 h 4168140"/>
                <a:gd name="connsiteX222" fmla="*/ 5029200 w 11737340"/>
                <a:gd name="connsiteY222" fmla="*/ 3482340 h 4168140"/>
                <a:gd name="connsiteX223" fmla="*/ 4960620 w 11737340"/>
                <a:gd name="connsiteY223" fmla="*/ 3413760 h 4168140"/>
                <a:gd name="connsiteX224" fmla="*/ 4876800 w 11737340"/>
                <a:gd name="connsiteY224" fmla="*/ 3299460 h 4168140"/>
                <a:gd name="connsiteX225" fmla="*/ 4808220 w 11737340"/>
                <a:gd name="connsiteY225" fmla="*/ 3200400 h 4168140"/>
                <a:gd name="connsiteX226" fmla="*/ 4777740 w 11737340"/>
                <a:gd name="connsiteY226" fmla="*/ 3147060 h 4168140"/>
                <a:gd name="connsiteX227" fmla="*/ 4724400 w 11737340"/>
                <a:gd name="connsiteY227" fmla="*/ 3108960 h 4168140"/>
                <a:gd name="connsiteX228" fmla="*/ 4648200 w 11737340"/>
                <a:gd name="connsiteY228" fmla="*/ 3063240 h 4168140"/>
                <a:gd name="connsiteX229" fmla="*/ 4533900 w 11737340"/>
                <a:gd name="connsiteY229" fmla="*/ 2979420 h 4168140"/>
                <a:gd name="connsiteX230" fmla="*/ 4427220 w 11737340"/>
                <a:gd name="connsiteY230" fmla="*/ 2941320 h 4168140"/>
                <a:gd name="connsiteX231" fmla="*/ 4366260 w 11737340"/>
                <a:gd name="connsiteY231" fmla="*/ 2903220 h 4168140"/>
                <a:gd name="connsiteX232" fmla="*/ 4244340 w 11737340"/>
                <a:gd name="connsiteY232" fmla="*/ 2842260 h 4168140"/>
                <a:gd name="connsiteX233" fmla="*/ 4145280 w 11737340"/>
                <a:gd name="connsiteY233" fmla="*/ 2811780 h 4168140"/>
                <a:gd name="connsiteX234" fmla="*/ 4038600 w 11737340"/>
                <a:gd name="connsiteY234" fmla="*/ 2804160 h 4168140"/>
                <a:gd name="connsiteX235" fmla="*/ 3954780 w 11737340"/>
                <a:gd name="connsiteY235" fmla="*/ 2819400 h 4168140"/>
                <a:gd name="connsiteX236" fmla="*/ 3863340 w 11737340"/>
                <a:gd name="connsiteY236" fmla="*/ 2804160 h 4168140"/>
                <a:gd name="connsiteX237" fmla="*/ 3741420 w 11737340"/>
                <a:gd name="connsiteY237" fmla="*/ 2781300 h 4168140"/>
                <a:gd name="connsiteX238" fmla="*/ 3649980 w 11737340"/>
                <a:gd name="connsiteY238" fmla="*/ 2743200 h 4168140"/>
                <a:gd name="connsiteX239" fmla="*/ 3573780 w 11737340"/>
                <a:gd name="connsiteY239" fmla="*/ 2674620 h 4168140"/>
                <a:gd name="connsiteX240" fmla="*/ 3482340 w 11737340"/>
                <a:gd name="connsiteY240" fmla="*/ 2621280 h 4168140"/>
                <a:gd name="connsiteX241" fmla="*/ 3436620 w 11737340"/>
                <a:gd name="connsiteY241" fmla="*/ 2552700 h 4168140"/>
                <a:gd name="connsiteX242" fmla="*/ 3329940 w 11737340"/>
                <a:gd name="connsiteY242" fmla="*/ 2423160 h 4168140"/>
                <a:gd name="connsiteX243" fmla="*/ 3261360 w 11737340"/>
                <a:gd name="connsiteY243" fmla="*/ 2324100 h 4168140"/>
                <a:gd name="connsiteX244" fmla="*/ 3131820 w 11737340"/>
                <a:gd name="connsiteY244" fmla="*/ 2209800 h 4168140"/>
                <a:gd name="connsiteX245" fmla="*/ 3040380 w 11737340"/>
                <a:gd name="connsiteY245" fmla="*/ 2141220 h 4168140"/>
                <a:gd name="connsiteX246" fmla="*/ 2910840 w 11737340"/>
                <a:gd name="connsiteY246" fmla="*/ 2034540 h 4168140"/>
                <a:gd name="connsiteX247" fmla="*/ 2849880 w 11737340"/>
                <a:gd name="connsiteY247" fmla="*/ 1958340 h 4168140"/>
                <a:gd name="connsiteX248" fmla="*/ 2743200 w 11737340"/>
                <a:gd name="connsiteY248" fmla="*/ 1889760 h 4168140"/>
                <a:gd name="connsiteX249" fmla="*/ 2659380 w 11737340"/>
                <a:gd name="connsiteY249" fmla="*/ 1844040 h 4168140"/>
                <a:gd name="connsiteX250" fmla="*/ 2575560 w 11737340"/>
                <a:gd name="connsiteY250" fmla="*/ 1744980 h 4168140"/>
                <a:gd name="connsiteX251" fmla="*/ 2468880 w 11737340"/>
                <a:gd name="connsiteY251" fmla="*/ 1645920 h 4168140"/>
                <a:gd name="connsiteX252" fmla="*/ 2400300 w 11737340"/>
                <a:gd name="connsiteY252" fmla="*/ 1607820 h 4168140"/>
                <a:gd name="connsiteX253" fmla="*/ 2263140 w 11737340"/>
                <a:gd name="connsiteY253" fmla="*/ 1501140 h 4168140"/>
                <a:gd name="connsiteX254" fmla="*/ 2171700 w 11737340"/>
                <a:gd name="connsiteY254" fmla="*/ 1432560 h 4168140"/>
                <a:gd name="connsiteX255" fmla="*/ 2087880 w 11737340"/>
                <a:gd name="connsiteY255" fmla="*/ 1363980 h 4168140"/>
                <a:gd name="connsiteX256" fmla="*/ 1950720 w 11737340"/>
                <a:gd name="connsiteY256" fmla="*/ 1272540 h 4168140"/>
                <a:gd name="connsiteX257" fmla="*/ 1805940 w 11737340"/>
                <a:gd name="connsiteY257" fmla="*/ 1135380 h 4168140"/>
                <a:gd name="connsiteX258" fmla="*/ 1729740 w 11737340"/>
                <a:gd name="connsiteY258" fmla="*/ 1089660 h 4168140"/>
                <a:gd name="connsiteX259" fmla="*/ 1668780 w 11737340"/>
                <a:gd name="connsiteY259" fmla="*/ 1043940 h 4168140"/>
                <a:gd name="connsiteX260" fmla="*/ 1592580 w 11737340"/>
                <a:gd name="connsiteY260" fmla="*/ 990600 h 4168140"/>
                <a:gd name="connsiteX261" fmla="*/ 1470660 w 11737340"/>
                <a:gd name="connsiteY261" fmla="*/ 891540 h 4168140"/>
                <a:gd name="connsiteX262" fmla="*/ 1386840 w 11737340"/>
                <a:gd name="connsiteY262" fmla="*/ 845820 h 4168140"/>
                <a:gd name="connsiteX263" fmla="*/ 1318260 w 11737340"/>
                <a:gd name="connsiteY263" fmla="*/ 784860 h 4168140"/>
                <a:gd name="connsiteX264" fmla="*/ 1264920 w 11737340"/>
                <a:gd name="connsiteY264" fmla="*/ 723900 h 4168140"/>
                <a:gd name="connsiteX265" fmla="*/ 1181100 w 11737340"/>
                <a:gd name="connsiteY265" fmla="*/ 647700 h 4168140"/>
                <a:gd name="connsiteX266" fmla="*/ 1089660 w 11737340"/>
                <a:gd name="connsiteY266" fmla="*/ 624840 h 4168140"/>
                <a:gd name="connsiteX267" fmla="*/ 1021080 w 11737340"/>
                <a:gd name="connsiteY267" fmla="*/ 586740 h 4168140"/>
                <a:gd name="connsiteX268" fmla="*/ 937260 w 11737340"/>
                <a:gd name="connsiteY268" fmla="*/ 548640 h 4168140"/>
                <a:gd name="connsiteX269" fmla="*/ 830580 w 11737340"/>
                <a:gd name="connsiteY269" fmla="*/ 510540 h 4168140"/>
                <a:gd name="connsiteX270" fmla="*/ 754380 w 11737340"/>
                <a:gd name="connsiteY270" fmla="*/ 457200 h 4168140"/>
                <a:gd name="connsiteX271" fmla="*/ 708660 w 11737340"/>
                <a:gd name="connsiteY271" fmla="*/ 419100 h 4168140"/>
                <a:gd name="connsiteX272" fmla="*/ 609600 w 11737340"/>
                <a:gd name="connsiteY272" fmla="*/ 396240 h 4168140"/>
                <a:gd name="connsiteX273" fmla="*/ 548640 w 11737340"/>
                <a:gd name="connsiteY273" fmla="*/ 320040 h 4168140"/>
                <a:gd name="connsiteX274" fmla="*/ 510540 w 11737340"/>
                <a:gd name="connsiteY274" fmla="*/ 251460 h 4168140"/>
                <a:gd name="connsiteX275" fmla="*/ 464820 w 11737340"/>
                <a:gd name="connsiteY275" fmla="*/ 190500 h 4168140"/>
                <a:gd name="connsiteX276" fmla="*/ 411480 w 11737340"/>
                <a:gd name="connsiteY276" fmla="*/ 137160 h 4168140"/>
                <a:gd name="connsiteX277" fmla="*/ 373380 w 11737340"/>
                <a:gd name="connsiteY277" fmla="*/ 45720 h 4168140"/>
                <a:gd name="connsiteX278" fmla="*/ 342900 w 11737340"/>
                <a:gd name="connsiteY278" fmla="*/ 0 h 4168140"/>
                <a:gd name="connsiteX279" fmla="*/ 327660 w 11737340"/>
                <a:gd name="connsiteY279" fmla="*/ 60960 h 4168140"/>
                <a:gd name="connsiteX280" fmla="*/ 289560 w 11737340"/>
                <a:gd name="connsiteY280" fmla="*/ 91440 h 4168140"/>
                <a:gd name="connsiteX281" fmla="*/ 236220 w 11737340"/>
                <a:gd name="connsiteY281" fmla="*/ 114300 h 4168140"/>
                <a:gd name="connsiteX282" fmla="*/ 198120 w 11737340"/>
                <a:gd name="connsiteY282" fmla="*/ 175260 h 4168140"/>
                <a:gd name="connsiteX283" fmla="*/ 175260 w 11737340"/>
                <a:gd name="connsiteY283" fmla="*/ 228600 h 4168140"/>
                <a:gd name="connsiteX284" fmla="*/ 114300 w 11737340"/>
                <a:gd name="connsiteY284" fmla="*/ 236220 h 4168140"/>
                <a:gd name="connsiteX285" fmla="*/ 45720 w 11737340"/>
                <a:gd name="connsiteY285" fmla="*/ 251460 h 4168140"/>
                <a:gd name="connsiteX286" fmla="*/ 0 w 11737340"/>
                <a:gd name="connsiteY286" fmla="*/ 281940 h 4168140"/>
                <a:gd name="connsiteX287" fmla="*/ 68580 w 11737340"/>
                <a:gd name="connsiteY287" fmla="*/ 320040 h 4168140"/>
                <a:gd name="connsiteX0" fmla="*/ 68580 w 11737340"/>
                <a:gd name="connsiteY0" fmla="*/ 320040 h 4168140"/>
                <a:gd name="connsiteX1" fmla="*/ 121920 w 11737340"/>
                <a:gd name="connsiteY1" fmla="*/ 381000 h 4168140"/>
                <a:gd name="connsiteX2" fmla="*/ 198120 w 11737340"/>
                <a:gd name="connsiteY2" fmla="*/ 419100 h 4168140"/>
                <a:gd name="connsiteX3" fmla="*/ 320040 w 11737340"/>
                <a:gd name="connsiteY3" fmla="*/ 510540 h 4168140"/>
                <a:gd name="connsiteX4" fmla="*/ 411480 w 11737340"/>
                <a:gd name="connsiteY4" fmla="*/ 563880 h 4168140"/>
                <a:gd name="connsiteX5" fmla="*/ 472440 w 11737340"/>
                <a:gd name="connsiteY5" fmla="*/ 632460 h 4168140"/>
                <a:gd name="connsiteX6" fmla="*/ 601980 w 11737340"/>
                <a:gd name="connsiteY6" fmla="*/ 708660 h 4168140"/>
                <a:gd name="connsiteX7" fmla="*/ 739140 w 11737340"/>
                <a:gd name="connsiteY7" fmla="*/ 784860 h 4168140"/>
                <a:gd name="connsiteX8" fmla="*/ 861060 w 11737340"/>
                <a:gd name="connsiteY8" fmla="*/ 868680 h 4168140"/>
                <a:gd name="connsiteX9" fmla="*/ 944880 w 11737340"/>
                <a:gd name="connsiteY9" fmla="*/ 952500 h 4168140"/>
                <a:gd name="connsiteX10" fmla="*/ 1021080 w 11737340"/>
                <a:gd name="connsiteY10" fmla="*/ 1005840 h 4168140"/>
                <a:gd name="connsiteX11" fmla="*/ 1097280 w 11737340"/>
                <a:gd name="connsiteY11" fmla="*/ 1043940 h 4168140"/>
                <a:gd name="connsiteX12" fmla="*/ 1181100 w 11737340"/>
                <a:gd name="connsiteY12" fmla="*/ 1104900 h 4168140"/>
                <a:gd name="connsiteX13" fmla="*/ 1249680 w 11737340"/>
                <a:gd name="connsiteY13" fmla="*/ 1150620 h 4168140"/>
                <a:gd name="connsiteX14" fmla="*/ 1341120 w 11737340"/>
                <a:gd name="connsiteY14" fmla="*/ 1196340 h 4168140"/>
                <a:gd name="connsiteX15" fmla="*/ 1417320 w 11737340"/>
                <a:gd name="connsiteY15" fmla="*/ 1257300 h 4168140"/>
                <a:gd name="connsiteX16" fmla="*/ 1493520 w 11737340"/>
                <a:gd name="connsiteY16" fmla="*/ 1333500 h 4168140"/>
                <a:gd name="connsiteX17" fmla="*/ 1569720 w 11737340"/>
                <a:gd name="connsiteY17" fmla="*/ 1356360 h 4168140"/>
                <a:gd name="connsiteX18" fmla="*/ 1684020 w 11737340"/>
                <a:gd name="connsiteY18" fmla="*/ 1424940 h 4168140"/>
                <a:gd name="connsiteX19" fmla="*/ 1729740 w 11737340"/>
                <a:gd name="connsiteY19" fmla="*/ 1485900 h 4168140"/>
                <a:gd name="connsiteX20" fmla="*/ 1844040 w 11737340"/>
                <a:gd name="connsiteY20" fmla="*/ 1569720 h 4168140"/>
                <a:gd name="connsiteX21" fmla="*/ 1935480 w 11737340"/>
                <a:gd name="connsiteY21" fmla="*/ 1615440 h 4168140"/>
                <a:gd name="connsiteX22" fmla="*/ 2049780 w 11737340"/>
                <a:gd name="connsiteY22" fmla="*/ 1691640 h 4168140"/>
                <a:gd name="connsiteX23" fmla="*/ 2133600 w 11737340"/>
                <a:gd name="connsiteY23" fmla="*/ 1729740 h 4168140"/>
                <a:gd name="connsiteX24" fmla="*/ 2202180 w 11737340"/>
                <a:gd name="connsiteY24" fmla="*/ 1805940 h 4168140"/>
                <a:gd name="connsiteX25" fmla="*/ 2255520 w 11737340"/>
                <a:gd name="connsiteY25" fmla="*/ 1821180 h 4168140"/>
                <a:gd name="connsiteX26" fmla="*/ 2316480 w 11737340"/>
                <a:gd name="connsiteY26" fmla="*/ 1866900 h 4168140"/>
                <a:gd name="connsiteX27" fmla="*/ 2423160 w 11737340"/>
                <a:gd name="connsiteY27" fmla="*/ 2004060 h 4168140"/>
                <a:gd name="connsiteX28" fmla="*/ 2476500 w 11737340"/>
                <a:gd name="connsiteY28" fmla="*/ 2087880 h 4168140"/>
                <a:gd name="connsiteX29" fmla="*/ 2567940 w 11737340"/>
                <a:gd name="connsiteY29" fmla="*/ 2148840 h 4168140"/>
                <a:gd name="connsiteX30" fmla="*/ 2682240 w 11737340"/>
                <a:gd name="connsiteY30" fmla="*/ 2186940 h 4168140"/>
                <a:gd name="connsiteX31" fmla="*/ 2743200 w 11737340"/>
                <a:gd name="connsiteY31" fmla="*/ 2209800 h 4168140"/>
                <a:gd name="connsiteX32" fmla="*/ 2811780 w 11737340"/>
                <a:gd name="connsiteY32" fmla="*/ 2247900 h 4168140"/>
                <a:gd name="connsiteX33" fmla="*/ 2887980 w 11737340"/>
                <a:gd name="connsiteY33" fmla="*/ 2301240 h 4168140"/>
                <a:gd name="connsiteX34" fmla="*/ 2979420 w 11737340"/>
                <a:gd name="connsiteY34" fmla="*/ 2385060 h 4168140"/>
                <a:gd name="connsiteX35" fmla="*/ 3055620 w 11737340"/>
                <a:gd name="connsiteY35" fmla="*/ 2461260 h 4168140"/>
                <a:gd name="connsiteX36" fmla="*/ 3139440 w 11737340"/>
                <a:gd name="connsiteY36" fmla="*/ 2537460 h 4168140"/>
                <a:gd name="connsiteX37" fmla="*/ 3261360 w 11737340"/>
                <a:gd name="connsiteY37" fmla="*/ 2628900 h 4168140"/>
                <a:gd name="connsiteX38" fmla="*/ 3345180 w 11737340"/>
                <a:gd name="connsiteY38" fmla="*/ 2720340 h 4168140"/>
                <a:gd name="connsiteX39" fmla="*/ 3444240 w 11737340"/>
                <a:gd name="connsiteY39" fmla="*/ 2796540 h 4168140"/>
                <a:gd name="connsiteX40" fmla="*/ 3558540 w 11737340"/>
                <a:gd name="connsiteY40" fmla="*/ 2872740 h 4168140"/>
                <a:gd name="connsiteX41" fmla="*/ 3619500 w 11737340"/>
                <a:gd name="connsiteY41" fmla="*/ 2979420 h 4168140"/>
                <a:gd name="connsiteX42" fmla="*/ 3619500 w 11737340"/>
                <a:gd name="connsiteY42" fmla="*/ 2979420 h 4168140"/>
                <a:gd name="connsiteX43" fmla="*/ 3649980 w 11737340"/>
                <a:gd name="connsiteY43" fmla="*/ 3048000 h 4168140"/>
                <a:gd name="connsiteX44" fmla="*/ 3703320 w 11737340"/>
                <a:gd name="connsiteY44" fmla="*/ 3086100 h 4168140"/>
                <a:gd name="connsiteX45" fmla="*/ 3764280 w 11737340"/>
                <a:gd name="connsiteY45" fmla="*/ 3063240 h 4168140"/>
                <a:gd name="connsiteX46" fmla="*/ 3848100 w 11737340"/>
                <a:gd name="connsiteY46" fmla="*/ 3025140 h 4168140"/>
                <a:gd name="connsiteX47" fmla="*/ 3916680 w 11737340"/>
                <a:gd name="connsiteY47" fmla="*/ 3032760 h 4168140"/>
                <a:gd name="connsiteX48" fmla="*/ 4030980 w 11737340"/>
                <a:gd name="connsiteY48" fmla="*/ 3063240 h 4168140"/>
                <a:gd name="connsiteX49" fmla="*/ 4137660 w 11737340"/>
                <a:gd name="connsiteY49" fmla="*/ 3101340 h 4168140"/>
                <a:gd name="connsiteX50" fmla="*/ 4259580 w 11737340"/>
                <a:gd name="connsiteY50" fmla="*/ 3147060 h 4168140"/>
                <a:gd name="connsiteX51" fmla="*/ 4381500 w 11737340"/>
                <a:gd name="connsiteY51" fmla="*/ 3192780 h 4168140"/>
                <a:gd name="connsiteX52" fmla="*/ 4526280 w 11737340"/>
                <a:gd name="connsiteY52" fmla="*/ 3276600 h 4168140"/>
                <a:gd name="connsiteX53" fmla="*/ 4587240 w 11737340"/>
                <a:gd name="connsiteY53" fmla="*/ 3299460 h 4168140"/>
                <a:gd name="connsiteX54" fmla="*/ 4610100 w 11737340"/>
                <a:gd name="connsiteY54" fmla="*/ 3352800 h 4168140"/>
                <a:gd name="connsiteX55" fmla="*/ 4648200 w 11737340"/>
                <a:gd name="connsiteY55" fmla="*/ 3436620 h 4168140"/>
                <a:gd name="connsiteX56" fmla="*/ 4671060 w 11737340"/>
                <a:gd name="connsiteY56" fmla="*/ 3520440 h 4168140"/>
                <a:gd name="connsiteX57" fmla="*/ 4678680 w 11737340"/>
                <a:gd name="connsiteY57" fmla="*/ 3589020 h 4168140"/>
                <a:gd name="connsiteX58" fmla="*/ 4686300 w 11737340"/>
                <a:gd name="connsiteY58" fmla="*/ 3649980 h 4168140"/>
                <a:gd name="connsiteX59" fmla="*/ 4724400 w 11737340"/>
                <a:gd name="connsiteY59" fmla="*/ 3680460 h 4168140"/>
                <a:gd name="connsiteX60" fmla="*/ 4785360 w 11737340"/>
                <a:gd name="connsiteY60" fmla="*/ 3672840 h 4168140"/>
                <a:gd name="connsiteX61" fmla="*/ 4869180 w 11737340"/>
                <a:gd name="connsiteY61" fmla="*/ 3703320 h 4168140"/>
                <a:gd name="connsiteX62" fmla="*/ 4914900 w 11737340"/>
                <a:gd name="connsiteY62" fmla="*/ 3756660 h 4168140"/>
                <a:gd name="connsiteX63" fmla="*/ 5105400 w 11737340"/>
                <a:gd name="connsiteY63" fmla="*/ 3832860 h 4168140"/>
                <a:gd name="connsiteX64" fmla="*/ 5173980 w 11737340"/>
                <a:gd name="connsiteY64" fmla="*/ 3886200 h 4168140"/>
                <a:gd name="connsiteX65" fmla="*/ 5242560 w 11737340"/>
                <a:gd name="connsiteY65" fmla="*/ 3924300 h 4168140"/>
                <a:gd name="connsiteX66" fmla="*/ 5364480 w 11737340"/>
                <a:gd name="connsiteY66" fmla="*/ 3962400 h 4168140"/>
                <a:gd name="connsiteX67" fmla="*/ 5516880 w 11737340"/>
                <a:gd name="connsiteY67" fmla="*/ 4046220 h 4168140"/>
                <a:gd name="connsiteX68" fmla="*/ 5585460 w 11737340"/>
                <a:gd name="connsiteY68" fmla="*/ 4099560 h 4168140"/>
                <a:gd name="connsiteX69" fmla="*/ 5661660 w 11737340"/>
                <a:gd name="connsiteY69" fmla="*/ 4122420 h 4168140"/>
                <a:gd name="connsiteX70" fmla="*/ 5745480 w 11737340"/>
                <a:gd name="connsiteY70" fmla="*/ 4130040 h 4168140"/>
                <a:gd name="connsiteX71" fmla="*/ 5836920 w 11737340"/>
                <a:gd name="connsiteY71" fmla="*/ 4130040 h 4168140"/>
                <a:gd name="connsiteX72" fmla="*/ 5951220 w 11737340"/>
                <a:gd name="connsiteY72" fmla="*/ 4145280 h 4168140"/>
                <a:gd name="connsiteX73" fmla="*/ 6035040 w 11737340"/>
                <a:gd name="connsiteY73" fmla="*/ 4168140 h 4168140"/>
                <a:gd name="connsiteX74" fmla="*/ 6149340 w 11737340"/>
                <a:gd name="connsiteY74" fmla="*/ 4137660 h 4168140"/>
                <a:gd name="connsiteX75" fmla="*/ 6286500 w 11737340"/>
                <a:gd name="connsiteY75" fmla="*/ 4114800 h 4168140"/>
                <a:gd name="connsiteX76" fmla="*/ 6393180 w 11737340"/>
                <a:gd name="connsiteY76" fmla="*/ 4053840 h 4168140"/>
                <a:gd name="connsiteX77" fmla="*/ 6484620 w 11737340"/>
                <a:gd name="connsiteY77" fmla="*/ 4038600 h 4168140"/>
                <a:gd name="connsiteX78" fmla="*/ 6583680 w 11737340"/>
                <a:gd name="connsiteY78" fmla="*/ 3970020 h 4168140"/>
                <a:gd name="connsiteX79" fmla="*/ 6697980 w 11737340"/>
                <a:gd name="connsiteY79" fmla="*/ 3886200 h 4168140"/>
                <a:gd name="connsiteX80" fmla="*/ 6751320 w 11737340"/>
                <a:gd name="connsiteY80" fmla="*/ 3822700 h 4168140"/>
                <a:gd name="connsiteX81" fmla="*/ 6855460 w 11737340"/>
                <a:gd name="connsiteY81" fmla="*/ 3764280 h 4168140"/>
                <a:gd name="connsiteX82" fmla="*/ 6972300 w 11737340"/>
                <a:gd name="connsiteY82" fmla="*/ 3642360 h 4168140"/>
                <a:gd name="connsiteX83" fmla="*/ 7078980 w 11737340"/>
                <a:gd name="connsiteY83" fmla="*/ 3528060 h 4168140"/>
                <a:gd name="connsiteX84" fmla="*/ 7165340 w 11737340"/>
                <a:gd name="connsiteY84" fmla="*/ 3454400 h 4168140"/>
                <a:gd name="connsiteX85" fmla="*/ 7287260 w 11737340"/>
                <a:gd name="connsiteY85" fmla="*/ 3296920 h 4168140"/>
                <a:gd name="connsiteX86" fmla="*/ 7338060 w 11737340"/>
                <a:gd name="connsiteY86" fmla="*/ 3200400 h 4168140"/>
                <a:gd name="connsiteX87" fmla="*/ 7383780 w 11737340"/>
                <a:gd name="connsiteY87" fmla="*/ 3144520 h 4168140"/>
                <a:gd name="connsiteX88" fmla="*/ 7444740 w 11737340"/>
                <a:gd name="connsiteY88" fmla="*/ 3093720 h 4168140"/>
                <a:gd name="connsiteX89" fmla="*/ 7513320 w 11737340"/>
                <a:gd name="connsiteY89" fmla="*/ 3101340 h 4168140"/>
                <a:gd name="connsiteX90" fmla="*/ 7576820 w 11737340"/>
                <a:gd name="connsiteY90" fmla="*/ 3093720 h 4168140"/>
                <a:gd name="connsiteX91" fmla="*/ 7729220 w 11737340"/>
                <a:gd name="connsiteY91" fmla="*/ 3136900 h 4168140"/>
                <a:gd name="connsiteX92" fmla="*/ 7833360 w 11737340"/>
                <a:gd name="connsiteY92" fmla="*/ 3180080 h 4168140"/>
                <a:gd name="connsiteX93" fmla="*/ 7967980 w 11737340"/>
                <a:gd name="connsiteY93" fmla="*/ 3208020 h 4168140"/>
                <a:gd name="connsiteX94" fmla="*/ 8161020 w 11737340"/>
                <a:gd name="connsiteY94" fmla="*/ 3296920 h 4168140"/>
                <a:gd name="connsiteX95" fmla="*/ 8293100 w 11737340"/>
                <a:gd name="connsiteY95" fmla="*/ 3370580 h 4168140"/>
                <a:gd name="connsiteX96" fmla="*/ 8371840 w 11737340"/>
                <a:gd name="connsiteY96" fmla="*/ 3395980 h 4168140"/>
                <a:gd name="connsiteX97" fmla="*/ 8468360 w 11737340"/>
                <a:gd name="connsiteY97" fmla="*/ 3434080 h 4168140"/>
                <a:gd name="connsiteX98" fmla="*/ 8582660 w 11737340"/>
                <a:gd name="connsiteY98" fmla="*/ 3528060 h 4168140"/>
                <a:gd name="connsiteX99" fmla="*/ 8641080 w 11737340"/>
                <a:gd name="connsiteY99" fmla="*/ 3566160 h 4168140"/>
                <a:gd name="connsiteX100" fmla="*/ 8702040 w 11737340"/>
                <a:gd name="connsiteY100" fmla="*/ 3604260 h 4168140"/>
                <a:gd name="connsiteX101" fmla="*/ 8763000 w 11737340"/>
                <a:gd name="connsiteY101" fmla="*/ 3634740 h 4168140"/>
                <a:gd name="connsiteX102" fmla="*/ 8846820 w 11737340"/>
                <a:gd name="connsiteY102" fmla="*/ 3632200 h 4168140"/>
                <a:gd name="connsiteX103" fmla="*/ 8968740 w 11737340"/>
                <a:gd name="connsiteY103" fmla="*/ 3634740 h 4168140"/>
                <a:gd name="connsiteX104" fmla="*/ 9060180 w 11737340"/>
                <a:gd name="connsiteY104" fmla="*/ 3642360 h 4168140"/>
                <a:gd name="connsiteX105" fmla="*/ 9151620 w 11737340"/>
                <a:gd name="connsiteY105" fmla="*/ 3657600 h 4168140"/>
                <a:gd name="connsiteX106" fmla="*/ 9230360 w 11737340"/>
                <a:gd name="connsiteY106" fmla="*/ 3657600 h 4168140"/>
                <a:gd name="connsiteX107" fmla="*/ 9331960 w 11737340"/>
                <a:gd name="connsiteY107" fmla="*/ 3629660 h 4168140"/>
                <a:gd name="connsiteX108" fmla="*/ 9433560 w 11737340"/>
                <a:gd name="connsiteY108" fmla="*/ 3589020 h 4168140"/>
                <a:gd name="connsiteX109" fmla="*/ 9535160 w 11737340"/>
                <a:gd name="connsiteY109" fmla="*/ 3540760 h 4168140"/>
                <a:gd name="connsiteX110" fmla="*/ 9646920 w 11737340"/>
                <a:gd name="connsiteY110" fmla="*/ 3489960 h 4168140"/>
                <a:gd name="connsiteX111" fmla="*/ 9784080 w 11737340"/>
                <a:gd name="connsiteY111" fmla="*/ 3444240 h 4168140"/>
                <a:gd name="connsiteX112" fmla="*/ 9860280 w 11737340"/>
                <a:gd name="connsiteY112" fmla="*/ 3383280 h 4168140"/>
                <a:gd name="connsiteX113" fmla="*/ 9921240 w 11737340"/>
                <a:gd name="connsiteY113" fmla="*/ 3314700 h 4168140"/>
                <a:gd name="connsiteX114" fmla="*/ 9997440 w 11737340"/>
                <a:gd name="connsiteY114" fmla="*/ 3208020 h 4168140"/>
                <a:gd name="connsiteX115" fmla="*/ 10043160 w 11737340"/>
                <a:gd name="connsiteY115" fmla="*/ 3101340 h 4168140"/>
                <a:gd name="connsiteX116" fmla="*/ 10104120 w 11737340"/>
                <a:gd name="connsiteY116" fmla="*/ 3017520 h 4168140"/>
                <a:gd name="connsiteX117" fmla="*/ 10157460 w 11737340"/>
                <a:gd name="connsiteY117" fmla="*/ 2933700 h 4168140"/>
                <a:gd name="connsiteX118" fmla="*/ 10218420 w 11737340"/>
                <a:gd name="connsiteY118" fmla="*/ 2849880 h 4168140"/>
                <a:gd name="connsiteX119" fmla="*/ 10294620 w 11737340"/>
                <a:gd name="connsiteY119" fmla="*/ 2735580 h 4168140"/>
                <a:gd name="connsiteX120" fmla="*/ 10347960 w 11737340"/>
                <a:gd name="connsiteY120" fmla="*/ 2621280 h 4168140"/>
                <a:gd name="connsiteX121" fmla="*/ 10431780 w 11737340"/>
                <a:gd name="connsiteY121" fmla="*/ 2499360 h 4168140"/>
                <a:gd name="connsiteX122" fmla="*/ 10500360 w 11737340"/>
                <a:gd name="connsiteY122" fmla="*/ 2354580 h 4168140"/>
                <a:gd name="connsiteX123" fmla="*/ 10553700 w 11737340"/>
                <a:gd name="connsiteY123" fmla="*/ 2263140 h 4168140"/>
                <a:gd name="connsiteX124" fmla="*/ 10584180 w 11737340"/>
                <a:gd name="connsiteY124" fmla="*/ 2194560 h 4168140"/>
                <a:gd name="connsiteX125" fmla="*/ 10624820 w 11737340"/>
                <a:gd name="connsiteY125" fmla="*/ 2125980 h 4168140"/>
                <a:gd name="connsiteX126" fmla="*/ 10675620 w 11737340"/>
                <a:gd name="connsiteY126" fmla="*/ 2049780 h 4168140"/>
                <a:gd name="connsiteX127" fmla="*/ 10690860 w 11737340"/>
                <a:gd name="connsiteY127" fmla="*/ 1988820 h 4168140"/>
                <a:gd name="connsiteX128" fmla="*/ 10713720 w 11737340"/>
                <a:gd name="connsiteY128" fmla="*/ 1927860 h 4168140"/>
                <a:gd name="connsiteX129" fmla="*/ 10767060 w 11737340"/>
                <a:gd name="connsiteY129" fmla="*/ 1859280 h 4168140"/>
                <a:gd name="connsiteX130" fmla="*/ 10873740 w 11737340"/>
                <a:gd name="connsiteY130" fmla="*/ 1828800 h 4168140"/>
                <a:gd name="connsiteX131" fmla="*/ 11079480 w 11737340"/>
                <a:gd name="connsiteY131" fmla="*/ 1767840 h 4168140"/>
                <a:gd name="connsiteX132" fmla="*/ 11247120 w 11737340"/>
                <a:gd name="connsiteY132" fmla="*/ 1684020 h 4168140"/>
                <a:gd name="connsiteX133" fmla="*/ 11407140 w 11737340"/>
                <a:gd name="connsiteY133" fmla="*/ 1628140 h 4168140"/>
                <a:gd name="connsiteX134" fmla="*/ 11490960 w 11737340"/>
                <a:gd name="connsiteY134" fmla="*/ 1577340 h 4168140"/>
                <a:gd name="connsiteX135" fmla="*/ 11635740 w 11737340"/>
                <a:gd name="connsiteY135" fmla="*/ 1508760 h 4168140"/>
                <a:gd name="connsiteX136" fmla="*/ 11737340 w 11737340"/>
                <a:gd name="connsiteY136" fmla="*/ 1442720 h 4168140"/>
                <a:gd name="connsiteX137" fmla="*/ 11620500 w 11737340"/>
                <a:gd name="connsiteY137" fmla="*/ 1417320 h 4168140"/>
                <a:gd name="connsiteX138" fmla="*/ 11567160 w 11737340"/>
                <a:gd name="connsiteY138" fmla="*/ 1379220 h 4168140"/>
                <a:gd name="connsiteX139" fmla="*/ 11498580 w 11737340"/>
                <a:gd name="connsiteY139" fmla="*/ 1318260 h 4168140"/>
                <a:gd name="connsiteX140" fmla="*/ 11468100 w 11737340"/>
                <a:gd name="connsiteY140" fmla="*/ 1280160 h 4168140"/>
                <a:gd name="connsiteX141" fmla="*/ 11442700 w 11737340"/>
                <a:gd name="connsiteY141" fmla="*/ 1231900 h 4168140"/>
                <a:gd name="connsiteX142" fmla="*/ 11384280 w 11737340"/>
                <a:gd name="connsiteY142" fmla="*/ 1310640 h 4168140"/>
                <a:gd name="connsiteX143" fmla="*/ 11353800 w 11737340"/>
                <a:gd name="connsiteY143" fmla="*/ 1356360 h 4168140"/>
                <a:gd name="connsiteX144" fmla="*/ 11224260 w 11737340"/>
                <a:gd name="connsiteY144" fmla="*/ 1417320 h 4168140"/>
                <a:gd name="connsiteX145" fmla="*/ 11109960 w 11737340"/>
                <a:gd name="connsiteY145" fmla="*/ 1463040 h 4168140"/>
                <a:gd name="connsiteX146" fmla="*/ 10911840 w 11737340"/>
                <a:gd name="connsiteY146" fmla="*/ 1524000 h 4168140"/>
                <a:gd name="connsiteX147" fmla="*/ 10774680 w 11737340"/>
                <a:gd name="connsiteY147" fmla="*/ 1546860 h 4168140"/>
                <a:gd name="connsiteX148" fmla="*/ 10675620 w 11737340"/>
                <a:gd name="connsiteY148" fmla="*/ 1615440 h 4168140"/>
                <a:gd name="connsiteX149" fmla="*/ 10568940 w 11737340"/>
                <a:gd name="connsiteY149" fmla="*/ 1676400 h 4168140"/>
                <a:gd name="connsiteX150" fmla="*/ 10485120 w 11737340"/>
                <a:gd name="connsiteY150" fmla="*/ 1760220 h 4168140"/>
                <a:gd name="connsiteX151" fmla="*/ 10454640 w 11737340"/>
                <a:gd name="connsiteY151" fmla="*/ 1836420 h 4168140"/>
                <a:gd name="connsiteX152" fmla="*/ 10416540 w 11737340"/>
                <a:gd name="connsiteY152" fmla="*/ 1927860 h 4168140"/>
                <a:gd name="connsiteX153" fmla="*/ 10401300 w 11737340"/>
                <a:gd name="connsiteY153" fmla="*/ 2004060 h 4168140"/>
                <a:gd name="connsiteX154" fmla="*/ 10363200 w 11737340"/>
                <a:gd name="connsiteY154" fmla="*/ 2095500 h 4168140"/>
                <a:gd name="connsiteX155" fmla="*/ 10317480 w 11737340"/>
                <a:gd name="connsiteY155" fmla="*/ 2225040 h 4168140"/>
                <a:gd name="connsiteX156" fmla="*/ 10287000 w 11737340"/>
                <a:gd name="connsiteY156" fmla="*/ 2346960 h 4168140"/>
                <a:gd name="connsiteX157" fmla="*/ 10218420 w 11737340"/>
                <a:gd name="connsiteY157" fmla="*/ 2499360 h 4168140"/>
                <a:gd name="connsiteX158" fmla="*/ 10134600 w 11737340"/>
                <a:gd name="connsiteY158" fmla="*/ 2621280 h 4168140"/>
                <a:gd name="connsiteX159" fmla="*/ 10043160 w 11737340"/>
                <a:gd name="connsiteY159" fmla="*/ 2735580 h 4168140"/>
                <a:gd name="connsiteX160" fmla="*/ 9974580 w 11737340"/>
                <a:gd name="connsiteY160" fmla="*/ 2857500 h 4168140"/>
                <a:gd name="connsiteX161" fmla="*/ 9906000 w 11737340"/>
                <a:gd name="connsiteY161" fmla="*/ 2941320 h 4168140"/>
                <a:gd name="connsiteX162" fmla="*/ 9860280 w 11737340"/>
                <a:gd name="connsiteY162" fmla="*/ 3032760 h 4168140"/>
                <a:gd name="connsiteX163" fmla="*/ 9806940 w 11737340"/>
                <a:gd name="connsiteY163" fmla="*/ 3116580 h 4168140"/>
                <a:gd name="connsiteX164" fmla="*/ 9715500 w 11737340"/>
                <a:gd name="connsiteY164" fmla="*/ 3208020 h 4168140"/>
                <a:gd name="connsiteX165" fmla="*/ 9616440 w 11737340"/>
                <a:gd name="connsiteY165" fmla="*/ 3261360 h 4168140"/>
                <a:gd name="connsiteX166" fmla="*/ 9532620 w 11737340"/>
                <a:gd name="connsiteY166" fmla="*/ 3329940 h 4168140"/>
                <a:gd name="connsiteX167" fmla="*/ 9471660 w 11737340"/>
                <a:gd name="connsiteY167" fmla="*/ 3375660 h 4168140"/>
                <a:gd name="connsiteX168" fmla="*/ 9410700 w 11737340"/>
                <a:gd name="connsiteY168" fmla="*/ 3429000 h 4168140"/>
                <a:gd name="connsiteX169" fmla="*/ 9288780 w 11737340"/>
                <a:gd name="connsiteY169" fmla="*/ 3436620 h 4168140"/>
                <a:gd name="connsiteX170" fmla="*/ 9166860 w 11737340"/>
                <a:gd name="connsiteY170" fmla="*/ 3444240 h 4168140"/>
                <a:gd name="connsiteX171" fmla="*/ 9029700 w 11737340"/>
                <a:gd name="connsiteY171" fmla="*/ 3413760 h 4168140"/>
                <a:gd name="connsiteX172" fmla="*/ 8823960 w 11737340"/>
                <a:gd name="connsiteY172" fmla="*/ 3360420 h 4168140"/>
                <a:gd name="connsiteX173" fmla="*/ 8679180 w 11737340"/>
                <a:gd name="connsiteY173" fmla="*/ 3329940 h 4168140"/>
                <a:gd name="connsiteX174" fmla="*/ 8572500 w 11737340"/>
                <a:gd name="connsiteY174" fmla="*/ 3276600 h 4168140"/>
                <a:gd name="connsiteX175" fmla="*/ 8465820 w 11737340"/>
                <a:gd name="connsiteY175" fmla="*/ 3215640 h 4168140"/>
                <a:gd name="connsiteX176" fmla="*/ 8321040 w 11737340"/>
                <a:gd name="connsiteY176" fmla="*/ 3177540 h 4168140"/>
                <a:gd name="connsiteX177" fmla="*/ 8199120 w 11737340"/>
                <a:gd name="connsiteY177" fmla="*/ 3131820 h 4168140"/>
                <a:gd name="connsiteX178" fmla="*/ 8069580 w 11737340"/>
                <a:gd name="connsiteY178" fmla="*/ 3078480 h 4168140"/>
                <a:gd name="connsiteX179" fmla="*/ 7917180 w 11737340"/>
                <a:gd name="connsiteY179" fmla="*/ 2994660 h 4168140"/>
                <a:gd name="connsiteX180" fmla="*/ 7787640 w 11737340"/>
                <a:gd name="connsiteY180" fmla="*/ 2971800 h 4168140"/>
                <a:gd name="connsiteX181" fmla="*/ 7719060 w 11737340"/>
                <a:gd name="connsiteY181" fmla="*/ 2933700 h 4168140"/>
                <a:gd name="connsiteX182" fmla="*/ 7612380 w 11737340"/>
                <a:gd name="connsiteY182" fmla="*/ 2903220 h 4168140"/>
                <a:gd name="connsiteX183" fmla="*/ 7566660 w 11737340"/>
                <a:gd name="connsiteY183" fmla="*/ 2887980 h 4168140"/>
                <a:gd name="connsiteX184" fmla="*/ 7551420 w 11737340"/>
                <a:gd name="connsiteY184" fmla="*/ 2849880 h 4168140"/>
                <a:gd name="connsiteX185" fmla="*/ 7533640 w 11737340"/>
                <a:gd name="connsiteY185" fmla="*/ 2788920 h 4168140"/>
                <a:gd name="connsiteX186" fmla="*/ 7475220 w 11737340"/>
                <a:gd name="connsiteY186" fmla="*/ 2857500 h 4168140"/>
                <a:gd name="connsiteX187" fmla="*/ 7414260 w 11737340"/>
                <a:gd name="connsiteY187" fmla="*/ 2887980 h 4168140"/>
                <a:gd name="connsiteX188" fmla="*/ 7345680 w 11737340"/>
                <a:gd name="connsiteY188" fmla="*/ 2971800 h 4168140"/>
                <a:gd name="connsiteX189" fmla="*/ 7315200 w 11737340"/>
                <a:gd name="connsiteY189" fmla="*/ 2994660 h 4168140"/>
                <a:gd name="connsiteX190" fmla="*/ 7261860 w 11737340"/>
                <a:gd name="connsiteY190" fmla="*/ 3009900 h 4168140"/>
                <a:gd name="connsiteX191" fmla="*/ 7193280 w 11737340"/>
                <a:gd name="connsiteY191" fmla="*/ 3025140 h 4168140"/>
                <a:gd name="connsiteX192" fmla="*/ 7155180 w 11737340"/>
                <a:gd name="connsiteY192" fmla="*/ 3078480 h 4168140"/>
                <a:gd name="connsiteX193" fmla="*/ 7109460 w 11737340"/>
                <a:gd name="connsiteY193" fmla="*/ 3154680 h 4168140"/>
                <a:gd name="connsiteX194" fmla="*/ 7048500 w 11737340"/>
                <a:gd name="connsiteY194" fmla="*/ 3246120 h 4168140"/>
                <a:gd name="connsiteX195" fmla="*/ 6995160 w 11737340"/>
                <a:gd name="connsiteY195" fmla="*/ 3307080 h 4168140"/>
                <a:gd name="connsiteX196" fmla="*/ 6972300 w 11737340"/>
                <a:gd name="connsiteY196" fmla="*/ 3352800 h 4168140"/>
                <a:gd name="connsiteX197" fmla="*/ 6949440 w 11737340"/>
                <a:gd name="connsiteY197" fmla="*/ 3413760 h 4168140"/>
                <a:gd name="connsiteX198" fmla="*/ 6949440 w 11737340"/>
                <a:gd name="connsiteY198" fmla="*/ 3413760 h 4168140"/>
                <a:gd name="connsiteX199" fmla="*/ 6911340 w 11737340"/>
                <a:gd name="connsiteY199" fmla="*/ 3474720 h 4168140"/>
                <a:gd name="connsiteX200" fmla="*/ 6888480 w 11737340"/>
                <a:gd name="connsiteY200" fmla="*/ 3505200 h 4168140"/>
                <a:gd name="connsiteX201" fmla="*/ 6819900 w 11737340"/>
                <a:gd name="connsiteY201" fmla="*/ 3566160 h 4168140"/>
                <a:gd name="connsiteX202" fmla="*/ 6743700 w 11737340"/>
                <a:gd name="connsiteY202" fmla="*/ 3581400 h 4168140"/>
                <a:gd name="connsiteX203" fmla="*/ 6675120 w 11737340"/>
                <a:gd name="connsiteY203" fmla="*/ 3657600 h 4168140"/>
                <a:gd name="connsiteX204" fmla="*/ 6629400 w 11737340"/>
                <a:gd name="connsiteY204" fmla="*/ 3718560 h 4168140"/>
                <a:gd name="connsiteX205" fmla="*/ 6576060 w 11737340"/>
                <a:gd name="connsiteY205" fmla="*/ 3779520 h 4168140"/>
                <a:gd name="connsiteX206" fmla="*/ 6484620 w 11737340"/>
                <a:gd name="connsiteY206" fmla="*/ 3817620 h 4168140"/>
                <a:gd name="connsiteX207" fmla="*/ 6400800 w 11737340"/>
                <a:gd name="connsiteY207" fmla="*/ 3832860 h 4168140"/>
                <a:gd name="connsiteX208" fmla="*/ 6263640 w 11737340"/>
                <a:gd name="connsiteY208" fmla="*/ 3870960 h 4168140"/>
                <a:gd name="connsiteX209" fmla="*/ 6126480 w 11737340"/>
                <a:gd name="connsiteY209" fmla="*/ 3901440 h 4168140"/>
                <a:gd name="connsiteX210" fmla="*/ 6027420 w 11737340"/>
                <a:gd name="connsiteY210" fmla="*/ 3916680 h 4168140"/>
                <a:gd name="connsiteX211" fmla="*/ 5890260 w 11737340"/>
                <a:gd name="connsiteY211" fmla="*/ 3878580 h 4168140"/>
                <a:gd name="connsiteX212" fmla="*/ 5821680 w 11737340"/>
                <a:gd name="connsiteY212" fmla="*/ 3863340 h 4168140"/>
                <a:gd name="connsiteX213" fmla="*/ 5737860 w 11737340"/>
                <a:gd name="connsiteY213" fmla="*/ 3825240 h 4168140"/>
                <a:gd name="connsiteX214" fmla="*/ 5638800 w 11737340"/>
                <a:gd name="connsiteY214" fmla="*/ 3794760 h 4168140"/>
                <a:gd name="connsiteX215" fmla="*/ 5524500 w 11737340"/>
                <a:gd name="connsiteY215" fmla="*/ 3756660 h 4168140"/>
                <a:gd name="connsiteX216" fmla="*/ 5448300 w 11737340"/>
                <a:gd name="connsiteY216" fmla="*/ 3718560 h 4168140"/>
                <a:gd name="connsiteX217" fmla="*/ 5349240 w 11737340"/>
                <a:gd name="connsiteY217" fmla="*/ 3657600 h 4168140"/>
                <a:gd name="connsiteX218" fmla="*/ 5295900 w 11737340"/>
                <a:gd name="connsiteY218" fmla="*/ 3619500 h 4168140"/>
                <a:gd name="connsiteX219" fmla="*/ 5234940 w 11737340"/>
                <a:gd name="connsiteY219" fmla="*/ 3596640 h 4168140"/>
                <a:gd name="connsiteX220" fmla="*/ 5135880 w 11737340"/>
                <a:gd name="connsiteY220" fmla="*/ 3550920 h 4168140"/>
                <a:gd name="connsiteX221" fmla="*/ 5059680 w 11737340"/>
                <a:gd name="connsiteY221" fmla="*/ 3505200 h 4168140"/>
                <a:gd name="connsiteX222" fmla="*/ 5029200 w 11737340"/>
                <a:gd name="connsiteY222" fmla="*/ 3482340 h 4168140"/>
                <a:gd name="connsiteX223" fmla="*/ 4960620 w 11737340"/>
                <a:gd name="connsiteY223" fmla="*/ 3413760 h 4168140"/>
                <a:gd name="connsiteX224" fmla="*/ 4876800 w 11737340"/>
                <a:gd name="connsiteY224" fmla="*/ 3299460 h 4168140"/>
                <a:gd name="connsiteX225" fmla="*/ 4808220 w 11737340"/>
                <a:gd name="connsiteY225" fmla="*/ 3200400 h 4168140"/>
                <a:gd name="connsiteX226" fmla="*/ 4777740 w 11737340"/>
                <a:gd name="connsiteY226" fmla="*/ 3147060 h 4168140"/>
                <a:gd name="connsiteX227" fmla="*/ 4724400 w 11737340"/>
                <a:gd name="connsiteY227" fmla="*/ 3108960 h 4168140"/>
                <a:gd name="connsiteX228" fmla="*/ 4648200 w 11737340"/>
                <a:gd name="connsiteY228" fmla="*/ 3063240 h 4168140"/>
                <a:gd name="connsiteX229" fmla="*/ 4533900 w 11737340"/>
                <a:gd name="connsiteY229" fmla="*/ 2979420 h 4168140"/>
                <a:gd name="connsiteX230" fmla="*/ 4427220 w 11737340"/>
                <a:gd name="connsiteY230" fmla="*/ 2941320 h 4168140"/>
                <a:gd name="connsiteX231" fmla="*/ 4366260 w 11737340"/>
                <a:gd name="connsiteY231" fmla="*/ 2903220 h 4168140"/>
                <a:gd name="connsiteX232" fmla="*/ 4244340 w 11737340"/>
                <a:gd name="connsiteY232" fmla="*/ 2842260 h 4168140"/>
                <a:gd name="connsiteX233" fmla="*/ 4145280 w 11737340"/>
                <a:gd name="connsiteY233" fmla="*/ 2811780 h 4168140"/>
                <a:gd name="connsiteX234" fmla="*/ 4038600 w 11737340"/>
                <a:gd name="connsiteY234" fmla="*/ 2804160 h 4168140"/>
                <a:gd name="connsiteX235" fmla="*/ 3954780 w 11737340"/>
                <a:gd name="connsiteY235" fmla="*/ 2819400 h 4168140"/>
                <a:gd name="connsiteX236" fmla="*/ 3863340 w 11737340"/>
                <a:gd name="connsiteY236" fmla="*/ 2804160 h 4168140"/>
                <a:gd name="connsiteX237" fmla="*/ 3741420 w 11737340"/>
                <a:gd name="connsiteY237" fmla="*/ 2781300 h 4168140"/>
                <a:gd name="connsiteX238" fmla="*/ 3649980 w 11737340"/>
                <a:gd name="connsiteY238" fmla="*/ 2743200 h 4168140"/>
                <a:gd name="connsiteX239" fmla="*/ 3573780 w 11737340"/>
                <a:gd name="connsiteY239" fmla="*/ 2674620 h 4168140"/>
                <a:gd name="connsiteX240" fmla="*/ 3482340 w 11737340"/>
                <a:gd name="connsiteY240" fmla="*/ 2621280 h 4168140"/>
                <a:gd name="connsiteX241" fmla="*/ 3436620 w 11737340"/>
                <a:gd name="connsiteY241" fmla="*/ 2552700 h 4168140"/>
                <a:gd name="connsiteX242" fmla="*/ 3329940 w 11737340"/>
                <a:gd name="connsiteY242" fmla="*/ 2423160 h 4168140"/>
                <a:gd name="connsiteX243" fmla="*/ 3261360 w 11737340"/>
                <a:gd name="connsiteY243" fmla="*/ 2324100 h 4168140"/>
                <a:gd name="connsiteX244" fmla="*/ 3131820 w 11737340"/>
                <a:gd name="connsiteY244" fmla="*/ 2209800 h 4168140"/>
                <a:gd name="connsiteX245" fmla="*/ 3040380 w 11737340"/>
                <a:gd name="connsiteY245" fmla="*/ 2141220 h 4168140"/>
                <a:gd name="connsiteX246" fmla="*/ 2910840 w 11737340"/>
                <a:gd name="connsiteY246" fmla="*/ 2034540 h 4168140"/>
                <a:gd name="connsiteX247" fmla="*/ 2849880 w 11737340"/>
                <a:gd name="connsiteY247" fmla="*/ 1958340 h 4168140"/>
                <a:gd name="connsiteX248" fmla="*/ 2743200 w 11737340"/>
                <a:gd name="connsiteY248" fmla="*/ 1889760 h 4168140"/>
                <a:gd name="connsiteX249" fmla="*/ 2659380 w 11737340"/>
                <a:gd name="connsiteY249" fmla="*/ 1844040 h 4168140"/>
                <a:gd name="connsiteX250" fmla="*/ 2575560 w 11737340"/>
                <a:gd name="connsiteY250" fmla="*/ 1744980 h 4168140"/>
                <a:gd name="connsiteX251" fmla="*/ 2468880 w 11737340"/>
                <a:gd name="connsiteY251" fmla="*/ 1645920 h 4168140"/>
                <a:gd name="connsiteX252" fmla="*/ 2400300 w 11737340"/>
                <a:gd name="connsiteY252" fmla="*/ 1607820 h 4168140"/>
                <a:gd name="connsiteX253" fmla="*/ 2263140 w 11737340"/>
                <a:gd name="connsiteY253" fmla="*/ 1501140 h 4168140"/>
                <a:gd name="connsiteX254" fmla="*/ 2171700 w 11737340"/>
                <a:gd name="connsiteY254" fmla="*/ 1432560 h 4168140"/>
                <a:gd name="connsiteX255" fmla="*/ 2087880 w 11737340"/>
                <a:gd name="connsiteY255" fmla="*/ 1363980 h 4168140"/>
                <a:gd name="connsiteX256" fmla="*/ 1950720 w 11737340"/>
                <a:gd name="connsiteY256" fmla="*/ 1272540 h 4168140"/>
                <a:gd name="connsiteX257" fmla="*/ 1805940 w 11737340"/>
                <a:gd name="connsiteY257" fmla="*/ 1135380 h 4168140"/>
                <a:gd name="connsiteX258" fmla="*/ 1729740 w 11737340"/>
                <a:gd name="connsiteY258" fmla="*/ 1089660 h 4168140"/>
                <a:gd name="connsiteX259" fmla="*/ 1668780 w 11737340"/>
                <a:gd name="connsiteY259" fmla="*/ 1043940 h 4168140"/>
                <a:gd name="connsiteX260" fmla="*/ 1592580 w 11737340"/>
                <a:gd name="connsiteY260" fmla="*/ 990600 h 4168140"/>
                <a:gd name="connsiteX261" fmla="*/ 1470660 w 11737340"/>
                <a:gd name="connsiteY261" fmla="*/ 891540 h 4168140"/>
                <a:gd name="connsiteX262" fmla="*/ 1386840 w 11737340"/>
                <a:gd name="connsiteY262" fmla="*/ 845820 h 4168140"/>
                <a:gd name="connsiteX263" fmla="*/ 1318260 w 11737340"/>
                <a:gd name="connsiteY263" fmla="*/ 784860 h 4168140"/>
                <a:gd name="connsiteX264" fmla="*/ 1264920 w 11737340"/>
                <a:gd name="connsiteY264" fmla="*/ 723900 h 4168140"/>
                <a:gd name="connsiteX265" fmla="*/ 1181100 w 11737340"/>
                <a:gd name="connsiteY265" fmla="*/ 647700 h 4168140"/>
                <a:gd name="connsiteX266" fmla="*/ 1089660 w 11737340"/>
                <a:gd name="connsiteY266" fmla="*/ 624840 h 4168140"/>
                <a:gd name="connsiteX267" fmla="*/ 1021080 w 11737340"/>
                <a:gd name="connsiteY267" fmla="*/ 586740 h 4168140"/>
                <a:gd name="connsiteX268" fmla="*/ 937260 w 11737340"/>
                <a:gd name="connsiteY268" fmla="*/ 548640 h 4168140"/>
                <a:gd name="connsiteX269" fmla="*/ 830580 w 11737340"/>
                <a:gd name="connsiteY269" fmla="*/ 510540 h 4168140"/>
                <a:gd name="connsiteX270" fmla="*/ 754380 w 11737340"/>
                <a:gd name="connsiteY270" fmla="*/ 457200 h 4168140"/>
                <a:gd name="connsiteX271" fmla="*/ 708660 w 11737340"/>
                <a:gd name="connsiteY271" fmla="*/ 419100 h 4168140"/>
                <a:gd name="connsiteX272" fmla="*/ 609600 w 11737340"/>
                <a:gd name="connsiteY272" fmla="*/ 396240 h 4168140"/>
                <a:gd name="connsiteX273" fmla="*/ 548640 w 11737340"/>
                <a:gd name="connsiteY273" fmla="*/ 320040 h 4168140"/>
                <a:gd name="connsiteX274" fmla="*/ 510540 w 11737340"/>
                <a:gd name="connsiteY274" fmla="*/ 251460 h 4168140"/>
                <a:gd name="connsiteX275" fmla="*/ 464820 w 11737340"/>
                <a:gd name="connsiteY275" fmla="*/ 190500 h 4168140"/>
                <a:gd name="connsiteX276" fmla="*/ 411480 w 11737340"/>
                <a:gd name="connsiteY276" fmla="*/ 137160 h 4168140"/>
                <a:gd name="connsiteX277" fmla="*/ 373380 w 11737340"/>
                <a:gd name="connsiteY277" fmla="*/ 45720 h 4168140"/>
                <a:gd name="connsiteX278" fmla="*/ 342900 w 11737340"/>
                <a:gd name="connsiteY278" fmla="*/ 0 h 4168140"/>
                <a:gd name="connsiteX279" fmla="*/ 327660 w 11737340"/>
                <a:gd name="connsiteY279" fmla="*/ 60960 h 4168140"/>
                <a:gd name="connsiteX280" fmla="*/ 289560 w 11737340"/>
                <a:gd name="connsiteY280" fmla="*/ 91440 h 4168140"/>
                <a:gd name="connsiteX281" fmla="*/ 236220 w 11737340"/>
                <a:gd name="connsiteY281" fmla="*/ 114300 h 4168140"/>
                <a:gd name="connsiteX282" fmla="*/ 198120 w 11737340"/>
                <a:gd name="connsiteY282" fmla="*/ 175260 h 4168140"/>
                <a:gd name="connsiteX283" fmla="*/ 175260 w 11737340"/>
                <a:gd name="connsiteY283" fmla="*/ 228600 h 4168140"/>
                <a:gd name="connsiteX284" fmla="*/ 114300 w 11737340"/>
                <a:gd name="connsiteY284" fmla="*/ 236220 h 4168140"/>
                <a:gd name="connsiteX285" fmla="*/ 45720 w 11737340"/>
                <a:gd name="connsiteY285" fmla="*/ 251460 h 4168140"/>
                <a:gd name="connsiteX286" fmla="*/ 0 w 11737340"/>
                <a:gd name="connsiteY286" fmla="*/ 281940 h 4168140"/>
                <a:gd name="connsiteX287" fmla="*/ 68580 w 11737340"/>
                <a:gd name="connsiteY287" fmla="*/ 320040 h 4168140"/>
                <a:gd name="connsiteX0" fmla="*/ 68580 w 11737340"/>
                <a:gd name="connsiteY0" fmla="*/ 320040 h 4168140"/>
                <a:gd name="connsiteX1" fmla="*/ 121920 w 11737340"/>
                <a:gd name="connsiteY1" fmla="*/ 381000 h 4168140"/>
                <a:gd name="connsiteX2" fmla="*/ 198120 w 11737340"/>
                <a:gd name="connsiteY2" fmla="*/ 419100 h 4168140"/>
                <a:gd name="connsiteX3" fmla="*/ 320040 w 11737340"/>
                <a:gd name="connsiteY3" fmla="*/ 510540 h 4168140"/>
                <a:gd name="connsiteX4" fmla="*/ 411480 w 11737340"/>
                <a:gd name="connsiteY4" fmla="*/ 563880 h 4168140"/>
                <a:gd name="connsiteX5" fmla="*/ 472440 w 11737340"/>
                <a:gd name="connsiteY5" fmla="*/ 632460 h 4168140"/>
                <a:gd name="connsiteX6" fmla="*/ 601980 w 11737340"/>
                <a:gd name="connsiteY6" fmla="*/ 708660 h 4168140"/>
                <a:gd name="connsiteX7" fmla="*/ 739140 w 11737340"/>
                <a:gd name="connsiteY7" fmla="*/ 784860 h 4168140"/>
                <a:gd name="connsiteX8" fmla="*/ 861060 w 11737340"/>
                <a:gd name="connsiteY8" fmla="*/ 868680 h 4168140"/>
                <a:gd name="connsiteX9" fmla="*/ 944880 w 11737340"/>
                <a:gd name="connsiteY9" fmla="*/ 952500 h 4168140"/>
                <a:gd name="connsiteX10" fmla="*/ 1021080 w 11737340"/>
                <a:gd name="connsiteY10" fmla="*/ 1005840 h 4168140"/>
                <a:gd name="connsiteX11" fmla="*/ 1097280 w 11737340"/>
                <a:gd name="connsiteY11" fmla="*/ 1043940 h 4168140"/>
                <a:gd name="connsiteX12" fmla="*/ 1181100 w 11737340"/>
                <a:gd name="connsiteY12" fmla="*/ 1104900 h 4168140"/>
                <a:gd name="connsiteX13" fmla="*/ 1249680 w 11737340"/>
                <a:gd name="connsiteY13" fmla="*/ 1150620 h 4168140"/>
                <a:gd name="connsiteX14" fmla="*/ 1341120 w 11737340"/>
                <a:gd name="connsiteY14" fmla="*/ 1196340 h 4168140"/>
                <a:gd name="connsiteX15" fmla="*/ 1417320 w 11737340"/>
                <a:gd name="connsiteY15" fmla="*/ 1257300 h 4168140"/>
                <a:gd name="connsiteX16" fmla="*/ 1493520 w 11737340"/>
                <a:gd name="connsiteY16" fmla="*/ 1333500 h 4168140"/>
                <a:gd name="connsiteX17" fmla="*/ 1569720 w 11737340"/>
                <a:gd name="connsiteY17" fmla="*/ 1356360 h 4168140"/>
                <a:gd name="connsiteX18" fmla="*/ 1684020 w 11737340"/>
                <a:gd name="connsiteY18" fmla="*/ 1424940 h 4168140"/>
                <a:gd name="connsiteX19" fmla="*/ 1729740 w 11737340"/>
                <a:gd name="connsiteY19" fmla="*/ 1485900 h 4168140"/>
                <a:gd name="connsiteX20" fmla="*/ 1844040 w 11737340"/>
                <a:gd name="connsiteY20" fmla="*/ 1569720 h 4168140"/>
                <a:gd name="connsiteX21" fmla="*/ 1935480 w 11737340"/>
                <a:gd name="connsiteY21" fmla="*/ 1615440 h 4168140"/>
                <a:gd name="connsiteX22" fmla="*/ 2049780 w 11737340"/>
                <a:gd name="connsiteY22" fmla="*/ 1691640 h 4168140"/>
                <a:gd name="connsiteX23" fmla="*/ 2133600 w 11737340"/>
                <a:gd name="connsiteY23" fmla="*/ 1729740 h 4168140"/>
                <a:gd name="connsiteX24" fmla="*/ 2202180 w 11737340"/>
                <a:gd name="connsiteY24" fmla="*/ 1805940 h 4168140"/>
                <a:gd name="connsiteX25" fmla="*/ 2255520 w 11737340"/>
                <a:gd name="connsiteY25" fmla="*/ 1821180 h 4168140"/>
                <a:gd name="connsiteX26" fmla="*/ 2316480 w 11737340"/>
                <a:gd name="connsiteY26" fmla="*/ 1866900 h 4168140"/>
                <a:gd name="connsiteX27" fmla="*/ 2423160 w 11737340"/>
                <a:gd name="connsiteY27" fmla="*/ 2004060 h 4168140"/>
                <a:gd name="connsiteX28" fmla="*/ 2476500 w 11737340"/>
                <a:gd name="connsiteY28" fmla="*/ 2087880 h 4168140"/>
                <a:gd name="connsiteX29" fmla="*/ 2567940 w 11737340"/>
                <a:gd name="connsiteY29" fmla="*/ 2148840 h 4168140"/>
                <a:gd name="connsiteX30" fmla="*/ 2682240 w 11737340"/>
                <a:gd name="connsiteY30" fmla="*/ 2186940 h 4168140"/>
                <a:gd name="connsiteX31" fmla="*/ 2743200 w 11737340"/>
                <a:gd name="connsiteY31" fmla="*/ 2209800 h 4168140"/>
                <a:gd name="connsiteX32" fmla="*/ 2811780 w 11737340"/>
                <a:gd name="connsiteY32" fmla="*/ 2247900 h 4168140"/>
                <a:gd name="connsiteX33" fmla="*/ 2887980 w 11737340"/>
                <a:gd name="connsiteY33" fmla="*/ 2301240 h 4168140"/>
                <a:gd name="connsiteX34" fmla="*/ 2979420 w 11737340"/>
                <a:gd name="connsiteY34" fmla="*/ 2385060 h 4168140"/>
                <a:gd name="connsiteX35" fmla="*/ 3055620 w 11737340"/>
                <a:gd name="connsiteY35" fmla="*/ 2461260 h 4168140"/>
                <a:gd name="connsiteX36" fmla="*/ 3139440 w 11737340"/>
                <a:gd name="connsiteY36" fmla="*/ 2537460 h 4168140"/>
                <a:gd name="connsiteX37" fmla="*/ 3261360 w 11737340"/>
                <a:gd name="connsiteY37" fmla="*/ 2628900 h 4168140"/>
                <a:gd name="connsiteX38" fmla="*/ 3345180 w 11737340"/>
                <a:gd name="connsiteY38" fmla="*/ 2720340 h 4168140"/>
                <a:gd name="connsiteX39" fmla="*/ 3444240 w 11737340"/>
                <a:gd name="connsiteY39" fmla="*/ 2796540 h 4168140"/>
                <a:gd name="connsiteX40" fmla="*/ 3558540 w 11737340"/>
                <a:gd name="connsiteY40" fmla="*/ 2872740 h 4168140"/>
                <a:gd name="connsiteX41" fmla="*/ 3619500 w 11737340"/>
                <a:gd name="connsiteY41" fmla="*/ 2979420 h 4168140"/>
                <a:gd name="connsiteX42" fmla="*/ 3619500 w 11737340"/>
                <a:gd name="connsiteY42" fmla="*/ 2979420 h 4168140"/>
                <a:gd name="connsiteX43" fmla="*/ 3649980 w 11737340"/>
                <a:gd name="connsiteY43" fmla="*/ 3048000 h 4168140"/>
                <a:gd name="connsiteX44" fmla="*/ 3703320 w 11737340"/>
                <a:gd name="connsiteY44" fmla="*/ 3086100 h 4168140"/>
                <a:gd name="connsiteX45" fmla="*/ 3764280 w 11737340"/>
                <a:gd name="connsiteY45" fmla="*/ 3063240 h 4168140"/>
                <a:gd name="connsiteX46" fmla="*/ 3848100 w 11737340"/>
                <a:gd name="connsiteY46" fmla="*/ 3025140 h 4168140"/>
                <a:gd name="connsiteX47" fmla="*/ 3916680 w 11737340"/>
                <a:gd name="connsiteY47" fmla="*/ 3032760 h 4168140"/>
                <a:gd name="connsiteX48" fmla="*/ 4030980 w 11737340"/>
                <a:gd name="connsiteY48" fmla="*/ 3063240 h 4168140"/>
                <a:gd name="connsiteX49" fmla="*/ 4137660 w 11737340"/>
                <a:gd name="connsiteY49" fmla="*/ 3101340 h 4168140"/>
                <a:gd name="connsiteX50" fmla="*/ 4259580 w 11737340"/>
                <a:gd name="connsiteY50" fmla="*/ 3147060 h 4168140"/>
                <a:gd name="connsiteX51" fmla="*/ 4381500 w 11737340"/>
                <a:gd name="connsiteY51" fmla="*/ 3192780 h 4168140"/>
                <a:gd name="connsiteX52" fmla="*/ 4526280 w 11737340"/>
                <a:gd name="connsiteY52" fmla="*/ 3276600 h 4168140"/>
                <a:gd name="connsiteX53" fmla="*/ 4587240 w 11737340"/>
                <a:gd name="connsiteY53" fmla="*/ 3299460 h 4168140"/>
                <a:gd name="connsiteX54" fmla="*/ 4610100 w 11737340"/>
                <a:gd name="connsiteY54" fmla="*/ 3352800 h 4168140"/>
                <a:gd name="connsiteX55" fmla="*/ 4648200 w 11737340"/>
                <a:gd name="connsiteY55" fmla="*/ 3436620 h 4168140"/>
                <a:gd name="connsiteX56" fmla="*/ 4671060 w 11737340"/>
                <a:gd name="connsiteY56" fmla="*/ 3520440 h 4168140"/>
                <a:gd name="connsiteX57" fmla="*/ 4678680 w 11737340"/>
                <a:gd name="connsiteY57" fmla="*/ 3589020 h 4168140"/>
                <a:gd name="connsiteX58" fmla="*/ 4686300 w 11737340"/>
                <a:gd name="connsiteY58" fmla="*/ 3649980 h 4168140"/>
                <a:gd name="connsiteX59" fmla="*/ 4724400 w 11737340"/>
                <a:gd name="connsiteY59" fmla="*/ 3680460 h 4168140"/>
                <a:gd name="connsiteX60" fmla="*/ 4785360 w 11737340"/>
                <a:gd name="connsiteY60" fmla="*/ 3672840 h 4168140"/>
                <a:gd name="connsiteX61" fmla="*/ 4869180 w 11737340"/>
                <a:gd name="connsiteY61" fmla="*/ 3703320 h 4168140"/>
                <a:gd name="connsiteX62" fmla="*/ 4914900 w 11737340"/>
                <a:gd name="connsiteY62" fmla="*/ 3756660 h 4168140"/>
                <a:gd name="connsiteX63" fmla="*/ 5105400 w 11737340"/>
                <a:gd name="connsiteY63" fmla="*/ 3832860 h 4168140"/>
                <a:gd name="connsiteX64" fmla="*/ 5173980 w 11737340"/>
                <a:gd name="connsiteY64" fmla="*/ 3886200 h 4168140"/>
                <a:gd name="connsiteX65" fmla="*/ 5242560 w 11737340"/>
                <a:gd name="connsiteY65" fmla="*/ 3924300 h 4168140"/>
                <a:gd name="connsiteX66" fmla="*/ 5364480 w 11737340"/>
                <a:gd name="connsiteY66" fmla="*/ 3962400 h 4168140"/>
                <a:gd name="connsiteX67" fmla="*/ 5516880 w 11737340"/>
                <a:gd name="connsiteY67" fmla="*/ 4046220 h 4168140"/>
                <a:gd name="connsiteX68" fmla="*/ 5585460 w 11737340"/>
                <a:gd name="connsiteY68" fmla="*/ 4099560 h 4168140"/>
                <a:gd name="connsiteX69" fmla="*/ 5661660 w 11737340"/>
                <a:gd name="connsiteY69" fmla="*/ 4122420 h 4168140"/>
                <a:gd name="connsiteX70" fmla="*/ 5745480 w 11737340"/>
                <a:gd name="connsiteY70" fmla="*/ 4130040 h 4168140"/>
                <a:gd name="connsiteX71" fmla="*/ 5836920 w 11737340"/>
                <a:gd name="connsiteY71" fmla="*/ 4130040 h 4168140"/>
                <a:gd name="connsiteX72" fmla="*/ 5951220 w 11737340"/>
                <a:gd name="connsiteY72" fmla="*/ 4145280 h 4168140"/>
                <a:gd name="connsiteX73" fmla="*/ 6035040 w 11737340"/>
                <a:gd name="connsiteY73" fmla="*/ 4168140 h 4168140"/>
                <a:gd name="connsiteX74" fmla="*/ 6149340 w 11737340"/>
                <a:gd name="connsiteY74" fmla="*/ 4137660 h 4168140"/>
                <a:gd name="connsiteX75" fmla="*/ 6286500 w 11737340"/>
                <a:gd name="connsiteY75" fmla="*/ 4114800 h 4168140"/>
                <a:gd name="connsiteX76" fmla="*/ 6393180 w 11737340"/>
                <a:gd name="connsiteY76" fmla="*/ 4053840 h 4168140"/>
                <a:gd name="connsiteX77" fmla="*/ 6484620 w 11737340"/>
                <a:gd name="connsiteY77" fmla="*/ 4038600 h 4168140"/>
                <a:gd name="connsiteX78" fmla="*/ 6583680 w 11737340"/>
                <a:gd name="connsiteY78" fmla="*/ 3970020 h 4168140"/>
                <a:gd name="connsiteX79" fmla="*/ 6697980 w 11737340"/>
                <a:gd name="connsiteY79" fmla="*/ 3886200 h 4168140"/>
                <a:gd name="connsiteX80" fmla="*/ 6751320 w 11737340"/>
                <a:gd name="connsiteY80" fmla="*/ 3822700 h 4168140"/>
                <a:gd name="connsiteX81" fmla="*/ 6855460 w 11737340"/>
                <a:gd name="connsiteY81" fmla="*/ 3764280 h 4168140"/>
                <a:gd name="connsiteX82" fmla="*/ 6972300 w 11737340"/>
                <a:gd name="connsiteY82" fmla="*/ 3642360 h 4168140"/>
                <a:gd name="connsiteX83" fmla="*/ 7056120 w 11737340"/>
                <a:gd name="connsiteY83" fmla="*/ 3528060 h 4168140"/>
                <a:gd name="connsiteX84" fmla="*/ 7165340 w 11737340"/>
                <a:gd name="connsiteY84" fmla="*/ 3454400 h 4168140"/>
                <a:gd name="connsiteX85" fmla="*/ 7287260 w 11737340"/>
                <a:gd name="connsiteY85" fmla="*/ 3296920 h 4168140"/>
                <a:gd name="connsiteX86" fmla="*/ 7338060 w 11737340"/>
                <a:gd name="connsiteY86" fmla="*/ 3200400 h 4168140"/>
                <a:gd name="connsiteX87" fmla="*/ 7383780 w 11737340"/>
                <a:gd name="connsiteY87" fmla="*/ 3144520 h 4168140"/>
                <a:gd name="connsiteX88" fmla="*/ 7444740 w 11737340"/>
                <a:gd name="connsiteY88" fmla="*/ 3093720 h 4168140"/>
                <a:gd name="connsiteX89" fmla="*/ 7513320 w 11737340"/>
                <a:gd name="connsiteY89" fmla="*/ 3101340 h 4168140"/>
                <a:gd name="connsiteX90" fmla="*/ 7576820 w 11737340"/>
                <a:gd name="connsiteY90" fmla="*/ 3093720 h 4168140"/>
                <a:gd name="connsiteX91" fmla="*/ 7729220 w 11737340"/>
                <a:gd name="connsiteY91" fmla="*/ 3136900 h 4168140"/>
                <a:gd name="connsiteX92" fmla="*/ 7833360 w 11737340"/>
                <a:gd name="connsiteY92" fmla="*/ 3180080 h 4168140"/>
                <a:gd name="connsiteX93" fmla="*/ 7967980 w 11737340"/>
                <a:gd name="connsiteY93" fmla="*/ 3208020 h 4168140"/>
                <a:gd name="connsiteX94" fmla="*/ 8161020 w 11737340"/>
                <a:gd name="connsiteY94" fmla="*/ 3296920 h 4168140"/>
                <a:gd name="connsiteX95" fmla="*/ 8293100 w 11737340"/>
                <a:gd name="connsiteY95" fmla="*/ 3370580 h 4168140"/>
                <a:gd name="connsiteX96" fmla="*/ 8371840 w 11737340"/>
                <a:gd name="connsiteY96" fmla="*/ 3395980 h 4168140"/>
                <a:gd name="connsiteX97" fmla="*/ 8468360 w 11737340"/>
                <a:gd name="connsiteY97" fmla="*/ 3434080 h 4168140"/>
                <a:gd name="connsiteX98" fmla="*/ 8582660 w 11737340"/>
                <a:gd name="connsiteY98" fmla="*/ 3528060 h 4168140"/>
                <a:gd name="connsiteX99" fmla="*/ 8641080 w 11737340"/>
                <a:gd name="connsiteY99" fmla="*/ 3566160 h 4168140"/>
                <a:gd name="connsiteX100" fmla="*/ 8702040 w 11737340"/>
                <a:gd name="connsiteY100" fmla="*/ 3604260 h 4168140"/>
                <a:gd name="connsiteX101" fmla="*/ 8763000 w 11737340"/>
                <a:gd name="connsiteY101" fmla="*/ 3634740 h 4168140"/>
                <a:gd name="connsiteX102" fmla="*/ 8846820 w 11737340"/>
                <a:gd name="connsiteY102" fmla="*/ 3632200 h 4168140"/>
                <a:gd name="connsiteX103" fmla="*/ 8968740 w 11737340"/>
                <a:gd name="connsiteY103" fmla="*/ 3634740 h 4168140"/>
                <a:gd name="connsiteX104" fmla="*/ 9060180 w 11737340"/>
                <a:gd name="connsiteY104" fmla="*/ 3642360 h 4168140"/>
                <a:gd name="connsiteX105" fmla="*/ 9151620 w 11737340"/>
                <a:gd name="connsiteY105" fmla="*/ 3657600 h 4168140"/>
                <a:gd name="connsiteX106" fmla="*/ 9230360 w 11737340"/>
                <a:gd name="connsiteY106" fmla="*/ 3657600 h 4168140"/>
                <a:gd name="connsiteX107" fmla="*/ 9331960 w 11737340"/>
                <a:gd name="connsiteY107" fmla="*/ 3629660 h 4168140"/>
                <a:gd name="connsiteX108" fmla="*/ 9433560 w 11737340"/>
                <a:gd name="connsiteY108" fmla="*/ 3589020 h 4168140"/>
                <a:gd name="connsiteX109" fmla="*/ 9535160 w 11737340"/>
                <a:gd name="connsiteY109" fmla="*/ 3540760 h 4168140"/>
                <a:gd name="connsiteX110" fmla="*/ 9646920 w 11737340"/>
                <a:gd name="connsiteY110" fmla="*/ 3489960 h 4168140"/>
                <a:gd name="connsiteX111" fmla="*/ 9784080 w 11737340"/>
                <a:gd name="connsiteY111" fmla="*/ 3444240 h 4168140"/>
                <a:gd name="connsiteX112" fmla="*/ 9860280 w 11737340"/>
                <a:gd name="connsiteY112" fmla="*/ 3383280 h 4168140"/>
                <a:gd name="connsiteX113" fmla="*/ 9921240 w 11737340"/>
                <a:gd name="connsiteY113" fmla="*/ 3314700 h 4168140"/>
                <a:gd name="connsiteX114" fmla="*/ 9997440 w 11737340"/>
                <a:gd name="connsiteY114" fmla="*/ 3208020 h 4168140"/>
                <a:gd name="connsiteX115" fmla="*/ 10043160 w 11737340"/>
                <a:gd name="connsiteY115" fmla="*/ 3101340 h 4168140"/>
                <a:gd name="connsiteX116" fmla="*/ 10104120 w 11737340"/>
                <a:gd name="connsiteY116" fmla="*/ 3017520 h 4168140"/>
                <a:gd name="connsiteX117" fmla="*/ 10157460 w 11737340"/>
                <a:gd name="connsiteY117" fmla="*/ 2933700 h 4168140"/>
                <a:gd name="connsiteX118" fmla="*/ 10218420 w 11737340"/>
                <a:gd name="connsiteY118" fmla="*/ 2849880 h 4168140"/>
                <a:gd name="connsiteX119" fmla="*/ 10294620 w 11737340"/>
                <a:gd name="connsiteY119" fmla="*/ 2735580 h 4168140"/>
                <a:gd name="connsiteX120" fmla="*/ 10347960 w 11737340"/>
                <a:gd name="connsiteY120" fmla="*/ 2621280 h 4168140"/>
                <a:gd name="connsiteX121" fmla="*/ 10431780 w 11737340"/>
                <a:gd name="connsiteY121" fmla="*/ 2499360 h 4168140"/>
                <a:gd name="connsiteX122" fmla="*/ 10500360 w 11737340"/>
                <a:gd name="connsiteY122" fmla="*/ 2354580 h 4168140"/>
                <a:gd name="connsiteX123" fmla="*/ 10553700 w 11737340"/>
                <a:gd name="connsiteY123" fmla="*/ 2263140 h 4168140"/>
                <a:gd name="connsiteX124" fmla="*/ 10584180 w 11737340"/>
                <a:gd name="connsiteY124" fmla="*/ 2194560 h 4168140"/>
                <a:gd name="connsiteX125" fmla="*/ 10624820 w 11737340"/>
                <a:gd name="connsiteY125" fmla="*/ 2125980 h 4168140"/>
                <a:gd name="connsiteX126" fmla="*/ 10675620 w 11737340"/>
                <a:gd name="connsiteY126" fmla="*/ 2049780 h 4168140"/>
                <a:gd name="connsiteX127" fmla="*/ 10690860 w 11737340"/>
                <a:gd name="connsiteY127" fmla="*/ 1988820 h 4168140"/>
                <a:gd name="connsiteX128" fmla="*/ 10713720 w 11737340"/>
                <a:gd name="connsiteY128" fmla="*/ 1927860 h 4168140"/>
                <a:gd name="connsiteX129" fmla="*/ 10767060 w 11737340"/>
                <a:gd name="connsiteY129" fmla="*/ 1859280 h 4168140"/>
                <a:gd name="connsiteX130" fmla="*/ 10873740 w 11737340"/>
                <a:gd name="connsiteY130" fmla="*/ 1828800 h 4168140"/>
                <a:gd name="connsiteX131" fmla="*/ 11079480 w 11737340"/>
                <a:gd name="connsiteY131" fmla="*/ 1767840 h 4168140"/>
                <a:gd name="connsiteX132" fmla="*/ 11247120 w 11737340"/>
                <a:gd name="connsiteY132" fmla="*/ 1684020 h 4168140"/>
                <a:gd name="connsiteX133" fmla="*/ 11407140 w 11737340"/>
                <a:gd name="connsiteY133" fmla="*/ 1628140 h 4168140"/>
                <a:gd name="connsiteX134" fmla="*/ 11490960 w 11737340"/>
                <a:gd name="connsiteY134" fmla="*/ 1577340 h 4168140"/>
                <a:gd name="connsiteX135" fmla="*/ 11635740 w 11737340"/>
                <a:gd name="connsiteY135" fmla="*/ 1508760 h 4168140"/>
                <a:gd name="connsiteX136" fmla="*/ 11737340 w 11737340"/>
                <a:gd name="connsiteY136" fmla="*/ 1442720 h 4168140"/>
                <a:gd name="connsiteX137" fmla="*/ 11620500 w 11737340"/>
                <a:gd name="connsiteY137" fmla="*/ 1417320 h 4168140"/>
                <a:gd name="connsiteX138" fmla="*/ 11567160 w 11737340"/>
                <a:gd name="connsiteY138" fmla="*/ 1379220 h 4168140"/>
                <a:gd name="connsiteX139" fmla="*/ 11498580 w 11737340"/>
                <a:gd name="connsiteY139" fmla="*/ 1318260 h 4168140"/>
                <a:gd name="connsiteX140" fmla="*/ 11468100 w 11737340"/>
                <a:gd name="connsiteY140" fmla="*/ 1280160 h 4168140"/>
                <a:gd name="connsiteX141" fmla="*/ 11442700 w 11737340"/>
                <a:gd name="connsiteY141" fmla="*/ 1231900 h 4168140"/>
                <a:gd name="connsiteX142" fmla="*/ 11384280 w 11737340"/>
                <a:gd name="connsiteY142" fmla="*/ 1310640 h 4168140"/>
                <a:gd name="connsiteX143" fmla="*/ 11353800 w 11737340"/>
                <a:gd name="connsiteY143" fmla="*/ 1356360 h 4168140"/>
                <a:gd name="connsiteX144" fmla="*/ 11224260 w 11737340"/>
                <a:gd name="connsiteY144" fmla="*/ 1417320 h 4168140"/>
                <a:gd name="connsiteX145" fmla="*/ 11109960 w 11737340"/>
                <a:gd name="connsiteY145" fmla="*/ 1463040 h 4168140"/>
                <a:gd name="connsiteX146" fmla="*/ 10911840 w 11737340"/>
                <a:gd name="connsiteY146" fmla="*/ 1524000 h 4168140"/>
                <a:gd name="connsiteX147" fmla="*/ 10774680 w 11737340"/>
                <a:gd name="connsiteY147" fmla="*/ 1546860 h 4168140"/>
                <a:gd name="connsiteX148" fmla="*/ 10675620 w 11737340"/>
                <a:gd name="connsiteY148" fmla="*/ 1615440 h 4168140"/>
                <a:gd name="connsiteX149" fmla="*/ 10568940 w 11737340"/>
                <a:gd name="connsiteY149" fmla="*/ 1676400 h 4168140"/>
                <a:gd name="connsiteX150" fmla="*/ 10485120 w 11737340"/>
                <a:gd name="connsiteY150" fmla="*/ 1760220 h 4168140"/>
                <a:gd name="connsiteX151" fmla="*/ 10454640 w 11737340"/>
                <a:gd name="connsiteY151" fmla="*/ 1836420 h 4168140"/>
                <a:gd name="connsiteX152" fmla="*/ 10416540 w 11737340"/>
                <a:gd name="connsiteY152" fmla="*/ 1927860 h 4168140"/>
                <a:gd name="connsiteX153" fmla="*/ 10401300 w 11737340"/>
                <a:gd name="connsiteY153" fmla="*/ 2004060 h 4168140"/>
                <a:gd name="connsiteX154" fmla="*/ 10363200 w 11737340"/>
                <a:gd name="connsiteY154" fmla="*/ 2095500 h 4168140"/>
                <a:gd name="connsiteX155" fmla="*/ 10317480 w 11737340"/>
                <a:gd name="connsiteY155" fmla="*/ 2225040 h 4168140"/>
                <a:gd name="connsiteX156" fmla="*/ 10287000 w 11737340"/>
                <a:gd name="connsiteY156" fmla="*/ 2346960 h 4168140"/>
                <a:gd name="connsiteX157" fmla="*/ 10218420 w 11737340"/>
                <a:gd name="connsiteY157" fmla="*/ 2499360 h 4168140"/>
                <a:gd name="connsiteX158" fmla="*/ 10134600 w 11737340"/>
                <a:gd name="connsiteY158" fmla="*/ 2621280 h 4168140"/>
                <a:gd name="connsiteX159" fmla="*/ 10043160 w 11737340"/>
                <a:gd name="connsiteY159" fmla="*/ 2735580 h 4168140"/>
                <a:gd name="connsiteX160" fmla="*/ 9974580 w 11737340"/>
                <a:gd name="connsiteY160" fmla="*/ 2857500 h 4168140"/>
                <a:gd name="connsiteX161" fmla="*/ 9906000 w 11737340"/>
                <a:gd name="connsiteY161" fmla="*/ 2941320 h 4168140"/>
                <a:gd name="connsiteX162" fmla="*/ 9860280 w 11737340"/>
                <a:gd name="connsiteY162" fmla="*/ 3032760 h 4168140"/>
                <a:gd name="connsiteX163" fmla="*/ 9806940 w 11737340"/>
                <a:gd name="connsiteY163" fmla="*/ 3116580 h 4168140"/>
                <a:gd name="connsiteX164" fmla="*/ 9715500 w 11737340"/>
                <a:gd name="connsiteY164" fmla="*/ 3208020 h 4168140"/>
                <a:gd name="connsiteX165" fmla="*/ 9616440 w 11737340"/>
                <a:gd name="connsiteY165" fmla="*/ 3261360 h 4168140"/>
                <a:gd name="connsiteX166" fmla="*/ 9532620 w 11737340"/>
                <a:gd name="connsiteY166" fmla="*/ 3329940 h 4168140"/>
                <a:gd name="connsiteX167" fmla="*/ 9471660 w 11737340"/>
                <a:gd name="connsiteY167" fmla="*/ 3375660 h 4168140"/>
                <a:gd name="connsiteX168" fmla="*/ 9410700 w 11737340"/>
                <a:gd name="connsiteY168" fmla="*/ 3429000 h 4168140"/>
                <a:gd name="connsiteX169" fmla="*/ 9288780 w 11737340"/>
                <a:gd name="connsiteY169" fmla="*/ 3436620 h 4168140"/>
                <a:gd name="connsiteX170" fmla="*/ 9166860 w 11737340"/>
                <a:gd name="connsiteY170" fmla="*/ 3444240 h 4168140"/>
                <a:gd name="connsiteX171" fmla="*/ 9029700 w 11737340"/>
                <a:gd name="connsiteY171" fmla="*/ 3413760 h 4168140"/>
                <a:gd name="connsiteX172" fmla="*/ 8823960 w 11737340"/>
                <a:gd name="connsiteY172" fmla="*/ 3360420 h 4168140"/>
                <a:gd name="connsiteX173" fmla="*/ 8679180 w 11737340"/>
                <a:gd name="connsiteY173" fmla="*/ 3329940 h 4168140"/>
                <a:gd name="connsiteX174" fmla="*/ 8572500 w 11737340"/>
                <a:gd name="connsiteY174" fmla="*/ 3276600 h 4168140"/>
                <a:gd name="connsiteX175" fmla="*/ 8465820 w 11737340"/>
                <a:gd name="connsiteY175" fmla="*/ 3215640 h 4168140"/>
                <a:gd name="connsiteX176" fmla="*/ 8321040 w 11737340"/>
                <a:gd name="connsiteY176" fmla="*/ 3177540 h 4168140"/>
                <a:gd name="connsiteX177" fmla="*/ 8199120 w 11737340"/>
                <a:gd name="connsiteY177" fmla="*/ 3131820 h 4168140"/>
                <a:gd name="connsiteX178" fmla="*/ 8069580 w 11737340"/>
                <a:gd name="connsiteY178" fmla="*/ 3078480 h 4168140"/>
                <a:gd name="connsiteX179" fmla="*/ 7917180 w 11737340"/>
                <a:gd name="connsiteY179" fmla="*/ 2994660 h 4168140"/>
                <a:gd name="connsiteX180" fmla="*/ 7787640 w 11737340"/>
                <a:gd name="connsiteY180" fmla="*/ 2971800 h 4168140"/>
                <a:gd name="connsiteX181" fmla="*/ 7719060 w 11737340"/>
                <a:gd name="connsiteY181" fmla="*/ 2933700 h 4168140"/>
                <a:gd name="connsiteX182" fmla="*/ 7612380 w 11737340"/>
                <a:gd name="connsiteY182" fmla="*/ 2903220 h 4168140"/>
                <a:gd name="connsiteX183" fmla="*/ 7566660 w 11737340"/>
                <a:gd name="connsiteY183" fmla="*/ 2887980 h 4168140"/>
                <a:gd name="connsiteX184" fmla="*/ 7551420 w 11737340"/>
                <a:gd name="connsiteY184" fmla="*/ 2849880 h 4168140"/>
                <a:gd name="connsiteX185" fmla="*/ 7533640 w 11737340"/>
                <a:gd name="connsiteY185" fmla="*/ 2788920 h 4168140"/>
                <a:gd name="connsiteX186" fmla="*/ 7475220 w 11737340"/>
                <a:gd name="connsiteY186" fmla="*/ 2857500 h 4168140"/>
                <a:gd name="connsiteX187" fmla="*/ 7414260 w 11737340"/>
                <a:gd name="connsiteY187" fmla="*/ 2887980 h 4168140"/>
                <a:gd name="connsiteX188" fmla="*/ 7345680 w 11737340"/>
                <a:gd name="connsiteY188" fmla="*/ 2971800 h 4168140"/>
                <a:gd name="connsiteX189" fmla="*/ 7315200 w 11737340"/>
                <a:gd name="connsiteY189" fmla="*/ 2994660 h 4168140"/>
                <a:gd name="connsiteX190" fmla="*/ 7261860 w 11737340"/>
                <a:gd name="connsiteY190" fmla="*/ 3009900 h 4168140"/>
                <a:gd name="connsiteX191" fmla="*/ 7193280 w 11737340"/>
                <a:gd name="connsiteY191" fmla="*/ 3025140 h 4168140"/>
                <a:gd name="connsiteX192" fmla="*/ 7155180 w 11737340"/>
                <a:gd name="connsiteY192" fmla="*/ 3078480 h 4168140"/>
                <a:gd name="connsiteX193" fmla="*/ 7109460 w 11737340"/>
                <a:gd name="connsiteY193" fmla="*/ 3154680 h 4168140"/>
                <a:gd name="connsiteX194" fmla="*/ 7048500 w 11737340"/>
                <a:gd name="connsiteY194" fmla="*/ 3246120 h 4168140"/>
                <a:gd name="connsiteX195" fmla="*/ 6995160 w 11737340"/>
                <a:gd name="connsiteY195" fmla="*/ 3307080 h 4168140"/>
                <a:gd name="connsiteX196" fmla="*/ 6972300 w 11737340"/>
                <a:gd name="connsiteY196" fmla="*/ 3352800 h 4168140"/>
                <a:gd name="connsiteX197" fmla="*/ 6949440 w 11737340"/>
                <a:gd name="connsiteY197" fmla="*/ 3413760 h 4168140"/>
                <a:gd name="connsiteX198" fmla="*/ 6949440 w 11737340"/>
                <a:gd name="connsiteY198" fmla="*/ 3413760 h 4168140"/>
                <a:gd name="connsiteX199" fmla="*/ 6911340 w 11737340"/>
                <a:gd name="connsiteY199" fmla="*/ 3474720 h 4168140"/>
                <a:gd name="connsiteX200" fmla="*/ 6888480 w 11737340"/>
                <a:gd name="connsiteY200" fmla="*/ 3505200 h 4168140"/>
                <a:gd name="connsiteX201" fmla="*/ 6819900 w 11737340"/>
                <a:gd name="connsiteY201" fmla="*/ 3566160 h 4168140"/>
                <a:gd name="connsiteX202" fmla="*/ 6743700 w 11737340"/>
                <a:gd name="connsiteY202" fmla="*/ 3581400 h 4168140"/>
                <a:gd name="connsiteX203" fmla="*/ 6675120 w 11737340"/>
                <a:gd name="connsiteY203" fmla="*/ 3657600 h 4168140"/>
                <a:gd name="connsiteX204" fmla="*/ 6629400 w 11737340"/>
                <a:gd name="connsiteY204" fmla="*/ 3718560 h 4168140"/>
                <a:gd name="connsiteX205" fmla="*/ 6576060 w 11737340"/>
                <a:gd name="connsiteY205" fmla="*/ 3779520 h 4168140"/>
                <a:gd name="connsiteX206" fmla="*/ 6484620 w 11737340"/>
                <a:gd name="connsiteY206" fmla="*/ 3817620 h 4168140"/>
                <a:gd name="connsiteX207" fmla="*/ 6400800 w 11737340"/>
                <a:gd name="connsiteY207" fmla="*/ 3832860 h 4168140"/>
                <a:gd name="connsiteX208" fmla="*/ 6263640 w 11737340"/>
                <a:gd name="connsiteY208" fmla="*/ 3870960 h 4168140"/>
                <a:gd name="connsiteX209" fmla="*/ 6126480 w 11737340"/>
                <a:gd name="connsiteY209" fmla="*/ 3901440 h 4168140"/>
                <a:gd name="connsiteX210" fmla="*/ 6027420 w 11737340"/>
                <a:gd name="connsiteY210" fmla="*/ 3916680 h 4168140"/>
                <a:gd name="connsiteX211" fmla="*/ 5890260 w 11737340"/>
                <a:gd name="connsiteY211" fmla="*/ 3878580 h 4168140"/>
                <a:gd name="connsiteX212" fmla="*/ 5821680 w 11737340"/>
                <a:gd name="connsiteY212" fmla="*/ 3863340 h 4168140"/>
                <a:gd name="connsiteX213" fmla="*/ 5737860 w 11737340"/>
                <a:gd name="connsiteY213" fmla="*/ 3825240 h 4168140"/>
                <a:gd name="connsiteX214" fmla="*/ 5638800 w 11737340"/>
                <a:gd name="connsiteY214" fmla="*/ 3794760 h 4168140"/>
                <a:gd name="connsiteX215" fmla="*/ 5524500 w 11737340"/>
                <a:gd name="connsiteY215" fmla="*/ 3756660 h 4168140"/>
                <a:gd name="connsiteX216" fmla="*/ 5448300 w 11737340"/>
                <a:gd name="connsiteY216" fmla="*/ 3718560 h 4168140"/>
                <a:gd name="connsiteX217" fmla="*/ 5349240 w 11737340"/>
                <a:gd name="connsiteY217" fmla="*/ 3657600 h 4168140"/>
                <a:gd name="connsiteX218" fmla="*/ 5295900 w 11737340"/>
                <a:gd name="connsiteY218" fmla="*/ 3619500 h 4168140"/>
                <a:gd name="connsiteX219" fmla="*/ 5234940 w 11737340"/>
                <a:gd name="connsiteY219" fmla="*/ 3596640 h 4168140"/>
                <a:gd name="connsiteX220" fmla="*/ 5135880 w 11737340"/>
                <a:gd name="connsiteY220" fmla="*/ 3550920 h 4168140"/>
                <a:gd name="connsiteX221" fmla="*/ 5059680 w 11737340"/>
                <a:gd name="connsiteY221" fmla="*/ 3505200 h 4168140"/>
                <a:gd name="connsiteX222" fmla="*/ 5029200 w 11737340"/>
                <a:gd name="connsiteY222" fmla="*/ 3482340 h 4168140"/>
                <a:gd name="connsiteX223" fmla="*/ 4960620 w 11737340"/>
                <a:gd name="connsiteY223" fmla="*/ 3413760 h 4168140"/>
                <a:gd name="connsiteX224" fmla="*/ 4876800 w 11737340"/>
                <a:gd name="connsiteY224" fmla="*/ 3299460 h 4168140"/>
                <a:gd name="connsiteX225" fmla="*/ 4808220 w 11737340"/>
                <a:gd name="connsiteY225" fmla="*/ 3200400 h 4168140"/>
                <a:gd name="connsiteX226" fmla="*/ 4777740 w 11737340"/>
                <a:gd name="connsiteY226" fmla="*/ 3147060 h 4168140"/>
                <a:gd name="connsiteX227" fmla="*/ 4724400 w 11737340"/>
                <a:gd name="connsiteY227" fmla="*/ 3108960 h 4168140"/>
                <a:gd name="connsiteX228" fmla="*/ 4648200 w 11737340"/>
                <a:gd name="connsiteY228" fmla="*/ 3063240 h 4168140"/>
                <a:gd name="connsiteX229" fmla="*/ 4533900 w 11737340"/>
                <a:gd name="connsiteY229" fmla="*/ 2979420 h 4168140"/>
                <a:gd name="connsiteX230" fmla="*/ 4427220 w 11737340"/>
                <a:gd name="connsiteY230" fmla="*/ 2941320 h 4168140"/>
                <a:gd name="connsiteX231" fmla="*/ 4366260 w 11737340"/>
                <a:gd name="connsiteY231" fmla="*/ 2903220 h 4168140"/>
                <a:gd name="connsiteX232" fmla="*/ 4244340 w 11737340"/>
                <a:gd name="connsiteY232" fmla="*/ 2842260 h 4168140"/>
                <a:gd name="connsiteX233" fmla="*/ 4145280 w 11737340"/>
                <a:gd name="connsiteY233" fmla="*/ 2811780 h 4168140"/>
                <a:gd name="connsiteX234" fmla="*/ 4038600 w 11737340"/>
                <a:gd name="connsiteY234" fmla="*/ 2804160 h 4168140"/>
                <a:gd name="connsiteX235" fmla="*/ 3954780 w 11737340"/>
                <a:gd name="connsiteY235" fmla="*/ 2819400 h 4168140"/>
                <a:gd name="connsiteX236" fmla="*/ 3863340 w 11737340"/>
                <a:gd name="connsiteY236" fmla="*/ 2804160 h 4168140"/>
                <a:gd name="connsiteX237" fmla="*/ 3741420 w 11737340"/>
                <a:gd name="connsiteY237" fmla="*/ 2781300 h 4168140"/>
                <a:gd name="connsiteX238" fmla="*/ 3649980 w 11737340"/>
                <a:gd name="connsiteY238" fmla="*/ 2743200 h 4168140"/>
                <a:gd name="connsiteX239" fmla="*/ 3573780 w 11737340"/>
                <a:gd name="connsiteY239" fmla="*/ 2674620 h 4168140"/>
                <a:gd name="connsiteX240" fmla="*/ 3482340 w 11737340"/>
                <a:gd name="connsiteY240" fmla="*/ 2621280 h 4168140"/>
                <a:gd name="connsiteX241" fmla="*/ 3436620 w 11737340"/>
                <a:gd name="connsiteY241" fmla="*/ 2552700 h 4168140"/>
                <a:gd name="connsiteX242" fmla="*/ 3329940 w 11737340"/>
                <a:gd name="connsiteY242" fmla="*/ 2423160 h 4168140"/>
                <a:gd name="connsiteX243" fmla="*/ 3261360 w 11737340"/>
                <a:gd name="connsiteY243" fmla="*/ 2324100 h 4168140"/>
                <a:gd name="connsiteX244" fmla="*/ 3131820 w 11737340"/>
                <a:gd name="connsiteY244" fmla="*/ 2209800 h 4168140"/>
                <a:gd name="connsiteX245" fmla="*/ 3040380 w 11737340"/>
                <a:gd name="connsiteY245" fmla="*/ 2141220 h 4168140"/>
                <a:gd name="connsiteX246" fmla="*/ 2910840 w 11737340"/>
                <a:gd name="connsiteY246" fmla="*/ 2034540 h 4168140"/>
                <a:gd name="connsiteX247" fmla="*/ 2849880 w 11737340"/>
                <a:gd name="connsiteY247" fmla="*/ 1958340 h 4168140"/>
                <a:gd name="connsiteX248" fmla="*/ 2743200 w 11737340"/>
                <a:gd name="connsiteY248" fmla="*/ 1889760 h 4168140"/>
                <a:gd name="connsiteX249" fmla="*/ 2659380 w 11737340"/>
                <a:gd name="connsiteY249" fmla="*/ 1844040 h 4168140"/>
                <a:gd name="connsiteX250" fmla="*/ 2575560 w 11737340"/>
                <a:gd name="connsiteY250" fmla="*/ 1744980 h 4168140"/>
                <a:gd name="connsiteX251" fmla="*/ 2468880 w 11737340"/>
                <a:gd name="connsiteY251" fmla="*/ 1645920 h 4168140"/>
                <a:gd name="connsiteX252" fmla="*/ 2400300 w 11737340"/>
                <a:gd name="connsiteY252" fmla="*/ 1607820 h 4168140"/>
                <a:gd name="connsiteX253" fmla="*/ 2263140 w 11737340"/>
                <a:gd name="connsiteY253" fmla="*/ 1501140 h 4168140"/>
                <a:gd name="connsiteX254" fmla="*/ 2171700 w 11737340"/>
                <a:gd name="connsiteY254" fmla="*/ 1432560 h 4168140"/>
                <a:gd name="connsiteX255" fmla="*/ 2087880 w 11737340"/>
                <a:gd name="connsiteY255" fmla="*/ 1363980 h 4168140"/>
                <a:gd name="connsiteX256" fmla="*/ 1950720 w 11737340"/>
                <a:gd name="connsiteY256" fmla="*/ 1272540 h 4168140"/>
                <a:gd name="connsiteX257" fmla="*/ 1805940 w 11737340"/>
                <a:gd name="connsiteY257" fmla="*/ 1135380 h 4168140"/>
                <a:gd name="connsiteX258" fmla="*/ 1729740 w 11737340"/>
                <a:gd name="connsiteY258" fmla="*/ 1089660 h 4168140"/>
                <a:gd name="connsiteX259" fmla="*/ 1668780 w 11737340"/>
                <a:gd name="connsiteY259" fmla="*/ 1043940 h 4168140"/>
                <a:gd name="connsiteX260" fmla="*/ 1592580 w 11737340"/>
                <a:gd name="connsiteY260" fmla="*/ 990600 h 4168140"/>
                <a:gd name="connsiteX261" fmla="*/ 1470660 w 11737340"/>
                <a:gd name="connsiteY261" fmla="*/ 891540 h 4168140"/>
                <a:gd name="connsiteX262" fmla="*/ 1386840 w 11737340"/>
                <a:gd name="connsiteY262" fmla="*/ 845820 h 4168140"/>
                <a:gd name="connsiteX263" fmla="*/ 1318260 w 11737340"/>
                <a:gd name="connsiteY263" fmla="*/ 784860 h 4168140"/>
                <a:gd name="connsiteX264" fmla="*/ 1264920 w 11737340"/>
                <a:gd name="connsiteY264" fmla="*/ 723900 h 4168140"/>
                <a:gd name="connsiteX265" fmla="*/ 1181100 w 11737340"/>
                <a:gd name="connsiteY265" fmla="*/ 647700 h 4168140"/>
                <a:gd name="connsiteX266" fmla="*/ 1089660 w 11737340"/>
                <a:gd name="connsiteY266" fmla="*/ 624840 h 4168140"/>
                <a:gd name="connsiteX267" fmla="*/ 1021080 w 11737340"/>
                <a:gd name="connsiteY267" fmla="*/ 586740 h 4168140"/>
                <a:gd name="connsiteX268" fmla="*/ 937260 w 11737340"/>
                <a:gd name="connsiteY268" fmla="*/ 548640 h 4168140"/>
                <a:gd name="connsiteX269" fmla="*/ 830580 w 11737340"/>
                <a:gd name="connsiteY269" fmla="*/ 510540 h 4168140"/>
                <a:gd name="connsiteX270" fmla="*/ 754380 w 11737340"/>
                <a:gd name="connsiteY270" fmla="*/ 457200 h 4168140"/>
                <a:gd name="connsiteX271" fmla="*/ 708660 w 11737340"/>
                <a:gd name="connsiteY271" fmla="*/ 419100 h 4168140"/>
                <a:gd name="connsiteX272" fmla="*/ 609600 w 11737340"/>
                <a:gd name="connsiteY272" fmla="*/ 396240 h 4168140"/>
                <a:gd name="connsiteX273" fmla="*/ 548640 w 11737340"/>
                <a:gd name="connsiteY273" fmla="*/ 320040 h 4168140"/>
                <a:gd name="connsiteX274" fmla="*/ 510540 w 11737340"/>
                <a:gd name="connsiteY274" fmla="*/ 251460 h 4168140"/>
                <a:gd name="connsiteX275" fmla="*/ 464820 w 11737340"/>
                <a:gd name="connsiteY275" fmla="*/ 190500 h 4168140"/>
                <a:gd name="connsiteX276" fmla="*/ 411480 w 11737340"/>
                <a:gd name="connsiteY276" fmla="*/ 137160 h 4168140"/>
                <a:gd name="connsiteX277" fmla="*/ 373380 w 11737340"/>
                <a:gd name="connsiteY277" fmla="*/ 45720 h 4168140"/>
                <a:gd name="connsiteX278" fmla="*/ 342900 w 11737340"/>
                <a:gd name="connsiteY278" fmla="*/ 0 h 4168140"/>
                <a:gd name="connsiteX279" fmla="*/ 327660 w 11737340"/>
                <a:gd name="connsiteY279" fmla="*/ 60960 h 4168140"/>
                <a:gd name="connsiteX280" fmla="*/ 289560 w 11737340"/>
                <a:gd name="connsiteY280" fmla="*/ 91440 h 4168140"/>
                <a:gd name="connsiteX281" fmla="*/ 236220 w 11737340"/>
                <a:gd name="connsiteY281" fmla="*/ 114300 h 4168140"/>
                <a:gd name="connsiteX282" fmla="*/ 198120 w 11737340"/>
                <a:gd name="connsiteY282" fmla="*/ 175260 h 4168140"/>
                <a:gd name="connsiteX283" fmla="*/ 175260 w 11737340"/>
                <a:gd name="connsiteY283" fmla="*/ 228600 h 4168140"/>
                <a:gd name="connsiteX284" fmla="*/ 114300 w 11737340"/>
                <a:gd name="connsiteY284" fmla="*/ 236220 h 4168140"/>
                <a:gd name="connsiteX285" fmla="*/ 45720 w 11737340"/>
                <a:gd name="connsiteY285" fmla="*/ 251460 h 4168140"/>
                <a:gd name="connsiteX286" fmla="*/ 0 w 11737340"/>
                <a:gd name="connsiteY286" fmla="*/ 281940 h 4168140"/>
                <a:gd name="connsiteX287" fmla="*/ 68580 w 11737340"/>
                <a:gd name="connsiteY287" fmla="*/ 320040 h 4168140"/>
                <a:gd name="connsiteX0" fmla="*/ 68580 w 11737340"/>
                <a:gd name="connsiteY0" fmla="*/ 320040 h 4168140"/>
                <a:gd name="connsiteX1" fmla="*/ 121920 w 11737340"/>
                <a:gd name="connsiteY1" fmla="*/ 381000 h 4168140"/>
                <a:gd name="connsiteX2" fmla="*/ 198120 w 11737340"/>
                <a:gd name="connsiteY2" fmla="*/ 419100 h 4168140"/>
                <a:gd name="connsiteX3" fmla="*/ 320040 w 11737340"/>
                <a:gd name="connsiteY3" fmla="*/ 510540 h 4168140"/>
                <a:gd name="connsiteX4" fmla="*/ 411480 w 11737340"/>
                <a:gd name="connsiteY4" fmla="*/ 563880 h 4168140"/>
                <a:gd name="connsiteX5" fmla="*/ 472440 w 11737340"/>
                <a:gd name="connsiteY5" fmla="*/ 632460 h 4168140"/>
                <a:gd name="connsiteX6" fmla="*/ 601980 w 11737340"/>
                <a:gd name="connsiteY6" fmla="*/ 708660 h 4168140"/>
                <a:gd name="connsiteX7" fmla="*/ 739140 w 11737340"/>
                <a:gd name="connsiteY7" fmla="*/ 784860 h 4168140"/>
                <a:gd name="connsiteX8" fmla="*/ 861060 w 11737340"/>
                <a:gd name="connsiteY8" fmla="*/ 868680 h 4168140"/>
                <a:gd name="connsiteX9" fmla="*/ 944880 w 11737340"/>
                <a:gd name="connsiteY9" fmla="*/ 952500 h 4168140"/>
                <a:gd name="connsiteX10" fmla="*/ 1021080 w 11737340"/>
                <a:gd name="connsiteY10" fmla="*/ 1005840 h 4168140"/>
                <a:gd name="connsiteX11" fmla="*/ 1097280 w 11737340"/>
                <a:gd name="connsiteY11" fmla="*/ 1043940 h 4168140"/>
                <a:gd name="connsiteX12" fmla="*/ 1181100 w 11737340"/>
                <a:gd name="connsiteY12" fmla="*/ 1104900 h 4168140"/>
                <a:gd name="connsiteX13" fmla="*/ 1249680 w 11737340"/>
                <a:gd name="connsiteY13" fmla="*/ 1150620 h 4168140"/>
                <a:gd name="connsiteX14" fmla="*/ 1341120 w 11737340"/>
                <a:gd name="connsiteY14" fmla="*/ 1196340 h 4168140"/>
                <a:gd name="connsiteX15" fmla="*/ 1417320 w 11737340"/>
                <a:gd name="connsiteY15" fmla="*/ 1257300 h 4168140"/>
                <a:gd name="connsiteX16" fmla="*/ 1493520 w 11737340"/>
                <a:gd name="connsiteY16" fmla="*/ 1333500 h 4168140"/>
                <a:gd name="connsiteX17" fmla="*/ 1569720 w 11737340"/>
                <a:gd name="connsiteY17" fmla="*/ 1356360 h 4168140"/>
                <a:gd name="connsiteX18" fmla="*/ 1684020 w 11737340"/>
                <a:gd name="connsiteY18" fmla="*/ 1424940 h 4168140"/>
                <a:gd name="connsiteX19" fmla="*/ 1729740 w 11737340"/>
                <a:gd name="connsiteY19" fmla="*/ 1485900 h 4168140"/>
                <a:gd name="connsiteX20" fmla="*/ 1844040 w 11737340"/>
                <a:gd name="connsiteY20" fmla="*/ 1569720 h 4168140"/>
                <a:gd name="connsiteX21" fmla="*/ 1935480 w 11737340"/>
                <a:gd name="connsiteY21" fmla="*/ 1615440 h 4168140"/>
                <a:gd name="connsiteX22" fmla="*/ 2049780 w 11737340"/>
                <a:gd name="connsiteY22" fmla="*/ 1691640 h 4168140"/>
                <a:gd name="connsiteX23" fmla="*/ 2133600 w 11737340"/>
                <a:gd name="connsiteY23" fmla="*/ 1729740 h 4168140"/>
                <a:gd name="connsiteX24" fmla="*/ 2202180 w 11737340"/>
                <a:gd name="connsiteY24" fmla="*/ 1805940 h 4168140"/>
                <a:gd name="connsiteX25" fmla="*/ 2255520 w 11737340"/>
                <a:gd name="connsiteY25" fmla="*/ 1821180 h 4168140"/>
                <a:gd name="connsiteX26" fmla="*/ 2316480 w 11737340"/>
                <a:gd name="connsiteY26" fmla="*/ 1866900 h 4168140"/>
                <a:gd name="connsiteX27" fmla="*/ 2423160 w 11737340"/>
                <a:gd name="connsiteY27" fmla="*/ 2004060 h 4168140"/>
                <a:gd name="connsiteX28" fmla="*/ 2476500 w 11737340"/>
                <a:gd name="connsiteY28" fmla="*/ 2087880 h 4168140"/>
                <a:gd name="connsiteX29" fmla="*/ 2567940 w 11737340"/>
                <a:gd name="connsiteY29" fmla="*/ 2148840 h 4168140"/>
                <a:gd name="connsiteX30" fmla="*/ 2682240 w 11737340"/>
                <a:gd name="connsiteY30" fmla="*/ 2186940 h 4168140"/>
                <a:gd name="connsiteX31" fmla="*/ 2743200 w 11737340"/>
                <a:gd name="connsiteY31" fmla="*/ 2209800 h 4168140"/>
                <a:gd name="connsiteX32" fmla="*/ 2811780 w 11737340"/>
                <a:gd name="connsiteY32" fmla="*/ 2247900 h 4168140"/>
                <a:gd name="connsiteX33" fmla="*/ 2887980 w 11737340"/>
                <a:gd name="connsiteY33" fmla="*/ 2301240 h 4168140"/>
                <a:gd name="connsiteX34" fmla="*/ 2979420 w 11737340"/>
                <a:gd name="connsiteY34" fmla="*/ 2385060 h 4168140"/>
                <a:gd name="connsiteX35" fmla="*/ 3055620 w 11737340"/>
                <a:gd name="connsiteY35" fmla="*/ 2461260 h 4168140"/>
                <a:gd name="connsiteX36" fmla="*/ 3139440 w 11737340"/>
                <a:gd name="connsiteY36" fmla="*/ 2537460 h 4168140"/>
                <a:gd name="connsiteX37" fmla="*/ 3261360 w 11737340"/>
                <a:gd name="connsiteY37" fmla="*/ 2628900 h 4168140"/>
                <a:gd name="connsiteX38" fmla="*/ 3345180 w 11737340"/>
                <a:gd name="connsiteY38" fmla="*/ 2720340 h 4168140"/>
                <a:gd name="connsiteX39" fmla="*/ 3444240 w 11737340"/>
                <a:gd name="connsiteY39" fmla="*/ 2796540 h 4168140"/>
                <a:gd name="connsiteX40" fmla="*/ 3558540 w 11737340"/>
                <a:gd name="connsiteY40" fmla="*/ 2872740 h 4168140"/>
                <a:gd name="connsiteX41" fmla="*/ 3619500 w 11737340"/>
                <a:gd name="connsiteY41" fmla="*/ 2979420 h 4168140"/>
                <a:gd name="connsiteX42" fmla="*/ 3619500 w 11737340"/>
                <a:gd name="connsiteY42" fmla="*/ 2979420 h 4168140"/>
                <a:gd name="connsiteX43" fmla="*/ 3649980 w 11737340"/>
                <a:gd name="connsiteY43" fmla="*/ 3048000 h 4168140"/>
                <a:gd name="connsiteX44" fmla="*/ 3703320 w 11737340"/>
                <a:gd name="connsiteY44" fmla="*/ 3086100 h 4168140"/>
                <a:gd name="connsiteX45" fmla="*/ 3764280 w 11737340"/>
                <a:gd name="connsiteY45" fmla="*/ 3063240 h 4168140"/>
                <a:gd name="connsiteX46" fmla="*/ 3848100 w 11737340"/>
                <a:gd name="connsiteY46" fmla="*/ 3025140 h 4168140"/>
                <a:gd name="connsiteX47" fmla="*/ 3916680 w 11737340"/>
                <a:gd name="connsiteY47" fmla="*/ 3032760 h 4168140"/>
                <a:gd name="connsiteX48" fmla="*/ 4030980 w 11737340"/>
                <a:gd name="connsiteY48" fmla="*/ 3063240 h 4168140"/>
                <a:gd name="connsiteX49" fmla="*/ 4137660 w 11737340"/>
                <a:gd name="connsiteY49" fmla="*/ 3101340 h 4168140"/>
                <a:gd name="connsiteX50" fmla="*/ 4259580 w 11737340"/>
                <a:gd name="connsiteY50" fmla="*/ 3147060 h 4168140"/>
                <a:gd name="connsiteX51" fmla="*/ 4381500 w 11737340"/>
                <a:gd name="connsiteY51" fmla="*/ 3192780 h 4168140"/>
                <a:gd name="connsiteX52" fmla="*/ 4526280 w 11737340"/>
                <a:gd name="connsiteY52" fmla="*/ 3276600 h 4168140"/>
                <a:gd name="connsiteX53" fmla="*/ 4587240 w 11737340"/>
                <a:gd name="connsiteY53" fmla="*/ 3299460 h 4168140"/>
                <a:gd name="connsiteX54" fmla="*/ 4610100 w 11737340"/>
                <a:gd name="connsiteY54" fmla="*/ 3352800 h 4168140"/>
                <a:gd name="connsiteX55" fmla="*/ 4648200 w 11737340"/>
                <a:gd name="connsiteY55" fmla="*/ 3436620 h 4168140"/>
                <a:gd name="connsiteX56" fmla="*/ 4671060 w 11737340"/>
                <a:gd name="connsiteY56" fmla="*/ 3520440 h 4168140"/>
                <a:gd name="connsiteX57" fmla="*/ 4678680 w 11737340"/>
                <a:gd name="connsiteY57" fmla="*/ 3589020 h 4168140"/>
                <a:gd name="connsiteX58" fmla="*/ 4686300 w 11737340"/>
                <a:gd name="connsiteY58" fmla="*/ 3649980 h 4168140"/>
                <a:gd name="connsiteX59" fmla="*/ 4724400 w 11737340"/>
                <a:gd name="connsiteY59" fmla="*/ 3680460 h 4168140"/>
                <a:gd name="connsiteX60" fmla="*/ 4785360 w 11737340"/>
                <a:gd name="connsiteY60" fmla="*/ 3672840 h 4168140"/>
                <a:gd name="connsiteX61" fmla="*/ 4869180 w 11737340"/>
                <a:gd name="connsiteY61" fmla="*/ 3703320 h 4168140"/>
                <a:gd name="connsiteX62" fmla="*/ 4914900 w 11737340"/>
                <a:gd name="connsiteY62" fmla="*/ 3756660 h 4168140"/>
                <a:gd name="connsiteX63" fmla="*/ 5105400 w 11737340"/>
                <a:gd name="connsiteY63" fmla="*/ 3832860 h 4168140"/>
                <a:gd name="connsiteX64" fmla="*/ 5173980 w 11737340"/>
                <a:gd name="connsiteY64" fmla="*/ 3886200 h 4168140"/>
                <a:gd name="connsiteX65" fmla="*/ 5242560 w 11737340"/>
                <a:gd name="connsiteY65" fmla="*/ 3924300 h 4168140"/>
                <a:gd name="connsiteX66" fmla="*/ 5364480 w 11737340"/>
                <a:gd name="connsiteY66" fmla="*/ 3962400 h 4168140"/>
                <a:gd name="connsiteX67" fmla="*/ 5516880 w 11737340"/>
                <a:gd name="connsiteY67" fmla="*/ 4046220 h 4168140"/>
                <a:gd name="connsiteX68" fmla="*/ 5585460 w 11737340"/>
                <a:gd name="connsiteY68" fmla="*/ 4099560 h 4168140"/>
                <a:gd name="connsiteX69" fmla="*/ 5661660 w 11737340"/>
                <a:gd name="connsiteY69" fmla="*/ 4122420 h 4168140"/>
                <a:gd name="connsiteX70" fmla="*/ 5745480 w 11737340"/>
                <a:gd name="connsiteY70" fmla="*/ 4130040 h 4168140"/>
                <a:gd name="connsiteX71" fmla="*/ 5836920 w 11737340"/>
                <a:gd name="connsiteY71" fmla="*/ 4130040 h 4168140"/>
                <a:gd name="connsiteX72" fmla="*/ 5951220 w 11737340"/>
                <a:gd name="connsiteY72" fmla="*/ 4145280 h 4168140"/>
                <a:gd name="connsiteX73" fmla="*/ 6035040 w 11737340"/>
                <a:gd name="connsiteY73" fmla="*/ 4168140 h 4168140"/>
                <a:gd name="connsiteX74" fmla="*/ 6149340 w 11737340"/>
                <a:gd name="connsiteY74" fmla="*/ 4137660 h 4168140"/>
                <a:gd name="connsiteX75" fmla="*/ 6286500 w 11737340"/>
                <a:gd name="connsiteY75" fmla="*/ 4114800 h 4168140"/>
                <a:gd name="connsiteX76" fmla="*/ 6393180 w 11737340"/>
                <a:gd name="connsiteY76" fmla="*/ 4053840 h 4168140"/>
                <a:gd name="connsiteX77" fmla="*/ 6484620 w 11737340"/>
                <a:gd name="connsiteY77" fmla="*/ 4038600 h 4168140"/>
                <a:gd name="connsiteX78" fmla="*/ 6583680 w 11737340"/>
                <a:gd name="connsiteY78" fmla="*/ 3970020 h 4168140"/>
                <a:gd name="connsiteX79" fmla="*/ 6697980 w 11737340"/>
                <a:gd name="connsiteY79" fmla="*/ 3886200 h 4168140"/>
                <a:gd name="connsiteX80" fmla="*/ 6751320 w 11737340"/>
                <a:gd name="connsiteY80" fmla="*/ 3822700 h 4168140"/>
                <a:gd name="connsiteX81" fmla="*/ 6855460 w 11737340"/>
                <a:gd name="connsiteY81" fmla="*/ 3764280 h 4168140"/>
                <a:gd name="connsiteX82" fmla="*/ 6959600 w 11737340"/>
                <a:gd name="connsiteY82" fmla="*/ 3629660 h 4168140"/>
                <a:gd name="connsiteX83" fmla="*/ 7056120 w 11737340"/>
                <a:gd name="connsiteY83" fmla="*/ 3528060 h 4168140"/>
                <a:gd name="connsiteX84" fmla="*/ 7165340 w 11737340"/>
                <a:gd name="connsiteY84" fmla="*/ 3454400 h 4168140"/>
                <a:gd name="connsiteX85" fmla="*/ 7287260 w 11737340"/>
                <a:gd name="connsiteY85" fmla="*/ 3296920 h 4168140"/>
                <a:gd name="connsiteX86" fmla="*/ 7338060 w 11737340"/>
                <a:gd name="connsiteY86" fmla="*/ 3200400 h 4168140"/>
                <a:gd name="connsiteX87" fmla="*/ 7383780 w 11737340"/>
                <a:gd name="connsiteY87" fmla="*/ 3144520 h 4168140"/>
                <a:gd name="connsiteX88" fmla="*/ 7444740 w 11737340"/>
                <a:gd name="connsiteY88" fmla="*/ 3093720 h 4168140"/>
                <a:gd name="connsiteX89" fmla="*/ 7513320 w 11737340"/>
                <a:gd name="connsiteY89" fmla="*/ 3101340 h 4168140"/>
                <a:gd name="connsiteX90" fmla="*/ 7576820 w 11737340"/>
                <a:gd name="connsiteY90" fmla="*/ 3093720 h 4168140"/>
                <a:gd name="connsiteX91" fmla="*/ 7729220 w 11737340"/>
                <a:gd name="connsiteY91" fmla="*/ 3136900 h 4168140"/>
                <a:gd name="connsiteX92" fmla="*/ 7833360 w 11737340"/>
                <a:gd name="connsiteY92" fmla="*/ 3180080 h 4168140"/>
                <a:gd name="connsiteX93" fmla="*/ 7967980 w 11737340"/>
                <a:gd name="connsiteY93" fmla="*/ 3208020 h 4168140"/>
                <a:gd name="connsiteX94" fmla="*/ 8161020 w 11737340"/>
                <a:gd name="connsiteY94" fmla="*/ 3296920 h 4168140"/>
                <a:gd name="connsiteX95" fmla="*/ 8293100 w 11737340"/>
                <a:gd name="connsiteY95" fmla="*/ 3370580 h 4168140"/>
                <a:gd name="connsiteX96" fmla="*/ 8371840 w 11737340"/>
                <a:gd name="connsiteY96" fmla="*/ 3395980 h 4168140"/>
                <a:gd name="connsiteX97" fmla="*/ 8468360 w 11737340"/>
                <a:gd name="connsiteY97" fmla="*/ 3434080 h 4168140"/>
                <a:gd name="connsiteX98" fmla="*/ 8582660 w 11737340"/>
                <a:gd name="connsiteY98" fmla="*/ 3528060 h 4168140"/>
                <a:gd name="connsiteX99" fmla="*/ 8641080 w 11737340"/>
                <a:gd name="connsiteY99" fmla="*/ 3566160 h 4168140"/>
                <a:gd name="connsiteX100" fmla="*/ 8702040 w 11737340"/>
                <a:gd name="connsiteY100" fmla="*/ 3604260 h 4168140"/>
                <a:gd name="connsiteX101" fmla="*/ 8763000 w 11737340"/>
                <a:gd name="connsiteY101" fmla="*/ 3634740 h 4168140"/>
                <a:gd name="connsiteX102" fmla="*/ 8846820 w 11737340"/>
                <a:gd name="connsiteY102" fmla="*/ 3632200 h 4168140"/>
                <a:gd name="connsiteX103" fmla="*/ 8968740 w 11737340"/>
                <a:gd name="connsiteY103" fmla="*/ 3634740 h 4168140"/>
                <a:gd name="connsiteX104" fmla="*/ 9060180 w 11737340"/>
                <a:gd name="connsiteY104" fmla="*/ 3642360 h 4168140"/>
                <a:gd name="connsiteX105" fmla="*/ 9151620 w 11737340"/>
                <a:gd name="connsiteY105" fmla="*/ 3657600 h 4168140"/>
                <a:gd name="connsiteX106" fmla="*/ 9230360 w 11737340"/>
                <a:gd name="connsiteY106" fmla="*/ 3657600 h 4168140"/>
                <a:gd name="connsiteX107" fmla="*/ 9331960 w 11737340"/>
                <a:gd name="connsiteY107" fmla="*/ 3629660 h 4168140"/>
                <a:gd name="connsiteX108" fmla="*/ 9433560 w 11737340"/>
                <a:gd name="connsiteY108" fmla="*/ 3589020 h 4168140"/>
                <a:gd name="connsiteX109" fmla="*/ 9535160 w 11737340"/>
                <a:gd name="connsiteY109" fmla="*/ 3540760 h 4168140"/>
                <a:gd name="connsiteX110" fmla="*/ 9646920 w 11737340"/>
                <a:gd name="connsiteY110" fmla="*/ 3489960 h 4168140"/>
                <a:gd name="connsiteX111" fmla="*/ 9784080 w 11737340"/>
                <a:gd name="connsiteY111" fmla="*/ 3444240 h 4168140"/>
                <a:gd name="connsiteX112" fmla="*/ 9860280 w 11737340"/>
                <a:gd name="connsiteY112" fmla="*/ 3383280 h 4168140"/>
                <a:gd name="connsiteX113" fmla="*/ 9921240 w 11737340"/>
                <a:gd name="connsiteY113" fmla="*/ 3314700 h 4168140"/>
                <a:gd name="connsiteX114" fmla="*/ 9997440 w 11737340"/>
                <a:gd name="connsiteY114" fmla="*/ 3208020 h 4168140"/>
                <a:gd name="connsiteX115" fmla="*/ 10043160 w 11737340"/>
                <a:gd name="connsiteY115" fmla="*/ 3101340 h 4168140"/>
                <a:gd name="connsiteX116" fmla="*/ 10104120 w 11737340"/>
                <a:gd name="connsiteY116" fmla="*/ 3017520 h 4168140"/>
                <a:gd name="connsiteX117" fmla="*/ 10157460 w 11737340"/>
                <a:gd name="connsiteY117" fmla="*/ 2933700 h 4168140"/>
                <a:gd name="connsiteX118" fmla="*/ 10218420 w 11737340"/>
                <a:gd name="connsiteY118" fmla="*/ 2849880 h 4168140"/>
                <a:gd name="connsiteX119" fmla="*/ 10294620 w 11737340"/>
                <a:gd name="connsiteY119" fmla="*/ 2735580 h 4168140"/>
                <a:gd name="connsiteX120" fmla="*/ 10347960 w 11737340"/>
                <a:gd name="connsiteY120" fmla="*/ 2621280 h 4168140"/>
                <a:gd name="connsiteX121" fmla="*/ 10431780 w 11737340"/>
                <a:gd name="connsiteY121" fmla="*/ 2499360 h 4168140"/>
                <a:gd name="connsiteX122" fmla="*/ 10500360 w 11737340"/>
                <a:gd name="connsiteY122" fmla="*/ 2354580 h 4168140"/>
                <a:gd name="connsiteX123" fmla="*/ 10553700 w 11737340"/>
                <a:gd name="connsiteY123" fmla="*/ 2263140 h 4168140"/>
                <a:gd name="connsiteX124" fmla="*/ 10584180 w 11737340"/>
                <a:gd name="connsiteY124" fmla="*/ 2194560 h 4168140"/>
                <a:gd name="connsiteX125" fmla="*/ 10624820 w 11737340"/>
                <a:gd name="connsiteY125" fmla="*/ 2125980 h 4168140"/>
                <a:gd name="connsiteX126" fmla="*/ 10675620 w 11737340"/>
                <a:gd name="connsiteY126" fmla="*/ 2049780 h 4168140"/>
                <a:gd name="connsiteX127" fmla="*/ 10690860 w 11737340"/>
                <a:gd name="connsiteY127" fmla="*/ 1988820 h 4168140"/>
                <a:gd name="connsiteX128" fmla="*/ 10713720 w 11737340"/>
                <a:gd name="connsiteY128" fmla="*/ 1927860 h 4168140"/>
                <a:gd name="connsiteX129" fmla="*/ 10767060 w 11737340"/>
                <a:gd name="connsiteY129" fmla="*/ 1859280 h 4168140"/>
                <a:gd name="connsiteX130" fmla="*/ 10873740 w 11737340"/>
                <a:gd name="connsiteY130" fmla="*/ 1828800 h 4168140"/>
                <a:gd name="connsiteX131" fmla="*/ 11079480 w 11737340"/>
                <a:gd name="connsiteY131" fmla="*/ 1767840 h 4168140"/>
                <a:gd name="connsiteX132" fmla="*/ 11247120 w 11737340"/>
                <a:gd name="connsiteY132" fmla="*/ 1684020 h 4168140"/>
                <a:gd name="connsiteX133" fmla="*/ 11407140 w 11737340"/>
                <a:gd name="connsiteY133" fmla="*/ 1628140 h 4168140"/>
                <a:gd name="connsiteX134" fmla="*/ 11490960 w 11737340"/>
                <a:gd name="connsiteY134" fmla="*/ 1577340 h 4168140"/>
                <a:gd name="connsiteX135" fmla="*/ 11635740 w 11737340"/>
                <a:gd name="connsiteY135" fmla="*/ 1508760 h 4168140"/>
                <a:gd name="connsiteX136" fmla="*/ 11737340 w 11737340"/>
                <a:gd name="connsiteY136" fmla="*/ 1442720 h 4168140"/>
                <a:gd name="connsiteX137" fmla="*/ 11620500 w 11737340"/>
                <a:gd name="connsiteY137" fmla="*/ 1417320 h 4168140"/>
                <a:gd name="connsiteX138" fmla="*/ 11567160 w 11737340"/>
                <a:gd name="connsiteY138" fmla="*/ 1379220 h 4168140"/>
                <a:gd name="connsiteX139" fmla="*/ 11498580 w 11737340"/>
                <a:gd name="connsiteY139" fmla="*/ 1318260 h 4168140"/>
                <a:gd name="connsiteX140" fmla="*/ 11468100 w 11737340"/>
                <a:gd name="connsiteY140" fmla="*/ 1280160 h 4168140"/>
                <a:gd name="connsiteX141" fmla="*/ 11442700 w 11737340"/>
                <a:gd name="connsiteY141" fmla="*/ 1231900 h 4168140"/>
                <a:gd name="connsiteX142" fmla="*/ 11384280 w 11737340"/>
                <a:gd name="connsiteY142" fmla="*/ 1310640 h 4168140"/>
                <a:gd name="connsiteX143" fmla="*/ 11353800 w 11737340"/>
                <a:gd name="connsiteY143" fmla="*/ 1356360 h 4168140"/>
                <a:gd name="connsiteX144" fmla="*/ 11224260 w 11737340"/>
                <a:gd name="connsiteY144" fmla="*/ 1417320 h 4168140"/>
                <a:gd name="connsiteX145" fmla="*/ 11109960 w 11737340"/>
                <a:gd name="connsiteY145" fmla="*/ 1463040 h 4168140"/>
                <a:gd name="connsiteX146" fmla="*/ 10911840 w 11737340"/>
                <a:gd name="connsiteY146" fmla="*/ 1524000 h 4168140"/>
                <a:gd name="connsiteX147" fmla="*/ 10774680 w 11737340"/>
                <a:gd name="connsiteY147" fmla="*/ 1546860 h 4168140"/>
                <a:gd name="connsiteX148" fmla="*/ 10675620 w 11737340"/>
                <a:gd name="connsiteY148" fmla="*/ 1615440 h 4168140"/>
                <a:gd name="connsiteX149" fmla="*/ 10568940 w 11737340"/>
                <a:gd name="connsiteY149" fmla="*/ 1676400 h 4168140"/>
                <a:gd name="connsiteX150" fmla="*/ 10485120 w 11737340"/>
                <a:gd name="connsiteY150" fmla="*/ 1760220 h 4168140"/>
                <a:gd name="connsiteX151" fmla="*/ 10454640 w 11737340"/>
                <a:gd name="connsiteY151" fmla="*/ 1836420 h 4168140"/>
                <a:gd name="connsiteX152" fmla="*/ 10416540 w 11737340"/>
                <a:gd name="connsiteY152" fmla="*/ 1927860 h 4168140"/>
                <a:gd name="connsiteX153" fmla="*/ 10401300 w 11737340"/>
                <a:gd name="connsiteY153" fmla="*/ 2004060 h 4168140"/>
                <a:gd name="connsiteX154" fmla="*/ 10363200 w 11737340"/>
                <a:gd name="connsiteY154" fmla="*/ 2095500 h 4168140"/>
                <a:gd name="connsiteX155" fmla="*/ 10317480 w 11737340"/>
                <a:gd name="connsiteY155" fmla="*/ 2225040 h 4168140"/>
                <a:gd name="connsiteX156" fmla="*/ 10287000 w 11737340"/>
                <a:gd name="connsiteY156" fmla="*/ 2346960 h 4168140"/>
                <a:gd name="connsiteX157" fmla="*/ 10218420 w 11737340"/>
                <a:gd name="connsiteY157" fmla="*/ 2499360 h 4168140"/>
                <a:gd name="connsiteX158" fmla="*/ 10134600 w 11737340"/>
                <a:gd name="connsiteY158" fmla="*/ 2621280 h 4168140"/>
                <a:gd name="connsiteX159" fmla="*/ 10043160 w 11737340"/>
                <a:gd name="connsiteY159" fmla="*/ 2735580 h 4168140"/>
                <a:gd name="connsiteX160" fmla="*/ 9974580 w 11737340"/>
                <a:gd name="connsiteY160" fmla="*/ 2857500 h 4168140"/>
                <a:gd name="connsiteX161" fmla="*/ 9906000 w 11737340"/>
                <a:gd name="connsiteY161" fmla="*/ 2941320 h 4168140"/>
                <a:gd name="connsiteX162" fmla="*/ 9860280 w 11737340"/>
                <a:gd name="connsiteY162" fmla="*/ 3032760 h 4168140"/>
                <a:gd name="connsiteX163" fmla="*/ 9806940 w 11737340"/>
                <a:gd name="connsiteY163" fmla="*/ 3116580 h 4168140"/>
                <a:gd name="connsiteX164" fmla="*/ 9715500 w 11737340"/>
                <a:gd name="connsiteY164" fmla="*/ 3208020 h 4168140"/>
                <a:gd name="connsiteX165" fmla="*/ 9616440 w 11737340"/>
                <a:gd name="connsiteY165" fmla="*/ 3261360 h 4168140"/>
                <a:gd name="connsiteX166" fmla="*/ 9532620 w 11737340"/>
                <a:gd name="connsiteY166" fmla="*/ 3329940 h 4168140"/>
                <a:gd name="connsiteX167" fmla="*/ 9471660 w 11737340"/>
                <a:gd name="connsiteY167" fmla="*/ 3375660 h 4168140"/>
                <a:gd name="connsiteX168" fmla="*/ 9410700 w 11737340"/>
                <a:gd name="connsiteY168" fmla="*/ 3429000 h 4168140"/>
                <a:gd name="connsiteX169" fmla="*/ 9288780 w 11737340"/>
                <a:gd name="connsiteY169" fmla="*/ 3436620 h 4168140"/>
                <a:gd name="connsiteX170" fmla="*/ 9166860 w 11737340"/>
                <a:gd name="connsiteY170" fmla="*/ 3444240 h 4168140"/>
                <a:gd name="connsiteX171" fmla="*/ 9029700 w 11737340"/>
                <a:gd name="connsiteY171" fmla="*/ 3413760 h 4168140"/>
                <a:gd name="connsiteX172" fmla="*/ 8823960 w 11737340"/>
                <a:gd name="connsiteY172" fmla="*/ 3360420 h 4168140"/>
                <a:gd name="connsiteX173" fmla="*/ 8679180 w 11737340"/>
                <a:gd name="connsiteY173" fmla="*/ 3329940 h 4168140"/>
                <a:gd name="connsiteX174" fmla="*/ 8572500 w 11737340"/>
                <a:gd name="connsiteY174" fmla="*/ 3276600 h 4168140"/>
                <a:gd name="connsiteX175" fmla="*/ 8465820 w 11737340"/>
                <a:gd name="connsiteY175" fmla="*/ 3215640 h 4168140"/>
                <a:gd name="connsiteX176" fmla="*/ 8321040 w 11737340"/>
                <a:gd name="connsiteY176" fmla="*/ 3177540 h 4168140"/>
                <a:gd name="connsiteX177" fmla="*/ 8199120 w 11737340"/>
                <a:gd name="connsiteY177" fmla="*/ 3131820 h 4168140"/>
                <a:gd name="connsiteX178" fmla="*/ 8069580 w 11737340"/>
                <a:gd name="connsiteY178" fmla="*/ 3078480 h 4168140"/>
                <a:gd name="connsiteX179" fmla="*/ 7917180 w 11737340"/>
                <a:gd name="connsiteY179" fmla="*/ 2994660 h 4168140"/>
                <a:gd name="connsiteX180" fmla="*/ 7787640 w 11737340"/>
                <a:gd name="connsiteY180" fmla="*/ 2971800 h 4168140"/>
                <a:gd name="connsiteX181" fmla="*/ 7719060 w 11737340"/>
                <a:gd name="connsiteY181" fmla="*/ 2933700 h 4168140"/>
                <a:gd name="connsiteX182" fmla="*/ 7612380 w 11737340"/>
                <a:gd name="connsiteY182" fmla="*/ 2903220 h 4168140"/>
                <a:gd name="connsiteX183" fmla="*/ 7566660 w 11737340"/>
                <a:gd name="connsiteY183" fmla="*/ 2887980 h 4168140"/>
                <a:gd name="connsiteX184" fmla="*/ 7551420 w 11737340"/>
                <a:gd name="connsiteY184" fmla="*/ 2849880 h 4168140"/>
                <a:gd name="connsiteX185" fmla="*/ 7533640 w 11737340"/>
                <a:gd name="connsiteY185" fmla="*/ 2788920 h 4168140"/>
                <a:gd name="connsiteX186" fmla="*/ 7475220 w 11737340"/>
                <a:gd name="connsiteY186" fmla="*/ 2857500 h 4168140"/>
                <a:gd name="connsiteX187" fmla="*/ 7414260 w 11737340"/>
                <a:gd name="connsiteY187" fmla="*/ 2887980 h 4168140"/>
                <a:gd name="connsiteX188" fmla="*/ 7345680 w 11737340"/>
                <a:gd name="connsiteY188" fmla="*/ 2971800 h 4168140"/>
                <a:gd name="connsiteX189" fmla="*/ 7315200 w 11737340"/>
                <a:gd name="connsiteY189" fmla="*/ 2994660 h 4168140"/>
                <a:gd name="connsiteX190" fmla="*/ 7261860 w 11737340"/>
                <a:gd name="connsiteY190" fmla="*/ 3009900 h 4168140"/>
                <a:gd name="connsiteX191" fmla="*/ 7193280 w 11737340"/>
                <a:gd name="connsiteY191" fmla="*/ 3025140 h 4168140"/>
                <a:gd name="connsiteX192" fmla="*/ 7155180 w 11737340"/>
                <a:gd name="connsiteY192" fmla="*/ 3078480 h 4168140"/>
                <a:gd name="connsiteX193" fmla="*/ 7109460 w 11737340"/>
                <a:gd name="connsiteY193" fmla="*/ 3154680 h 4168140"/>
                <a:gd name="connsiteX194" fmla="*/ 7048500 w 11737340"/>
                <a:gd name="connsiteY194" fmla="*/ 3246120 h 4168140"/>
                <a:gd name="connsiteX195" fmla="*/ 6995160 w 11737340"/>
                <a:gd name="connsiteY195" fmla="*/ 3307080 h 4168140"/>
                <a:gd name="connsiteX196" fmla="*/ 6972300 w 11737340"/>
                <a:gd name="connsiteY196" fmla="*/ 3352800 h 4168140"/>
                <a:gd name="connsiteX197" fmla="*/ 6949440 w 11737340"/>
                <a:gd name="connsiteY197" fmla="*/ 3413760 h 4168140"/>
                <a:gd name="connsiteX198" fmla="*/ 6949440 w 11737340"/>
                <a:gd name="connsiteY198" fmla="*/ 3413760 h 4168140"/>
                <a:gd name="connsiteX199" fmla="*/ 6911340 w 11737340"/>
                <a:gd name="connsiteY199" fmla="*/ 3474720 h 4168140"/>
                <a:gd name="connsiteX200" fmla="*/ 6888480 w 11737340"/>
                <a:gd name="connsiteY200" fmla="*/ 3505200 h 4168140"/>
                <a:gd name="connsiteX201" fmla="*/ 6819900 w 11737340"/>
                <a:gd name="connsiteY201" fmla="*/ 3566160 h 4168140"/>
                <a:gd name="connsiteX202" fmla="*/ 6743700 w 11737340"/>
                <a:gd name="connsiteY202" fmla="*/ 3581400 h 4168140"/>
                <a:gd name="connsiteX203" fmla="*/ 6675120 w 11737340"/>
                <a:gd name="connsiteY203" fmla="*/ 3657600 h 4168140"/>
                <a:gd name="connsiteX204" fmla="*/ 6629400 w 11737340"/>
                <a:gd name="connsiteY204" fmla="*/ 3718560 h 4168140"/>
                <a:gd name="connsiteX205" fmla="*/ 6576060 w 11737340"/>
                <a:gd name="connsiteY205" fmla="*/ 3779520 h 4168140"/>
                <a:gd name="connsiteX206" fmla="*/ 6484620 w 11737340"/>
                <a:gd name="connsiteY206" fmla="*/ 3817620 h 4168140"/>
                <a:gd name="connsiteX207" fmla="*/ 6400800 w 11737340"/>
                <a:gd name="connsiteY207" fmla="*/ 3832860 h 4168140"/>
                <a:gd name="connsiteX208" fmla="*/ 6263640 w 11737340"/>
                <a:gd name="connsiteY208" fmla="*/ 3870960 h 4168140"/>
                <a:gd name="connsiteX209" fmla="*/ 6126480 w 11737340"/>
                <a:gd name="connsiteY209" fmla="*/ 3901440 h 4168140"/>
                <a:gd name="connsiteX210" fmla="*/ 6027420 w 11737340"/>
                <a:gd name="connsiteY210" fmla="*/ 3916680 h 4168140"/>
                <a:gd name="connsiteX211" fmla="*/ 5890260 w 11737340"/>
                <a:gd name="connsiteY211" fmla="*/ 3878580 h 4168140"/>
                <a:gd name="connsiteX212" fmla="*/ 5821680 w 11737340"/>
                <a:gd name="connsiteY212" fmla="*/ 3863340 h 4168140"/>
                <a:gd name="connsiteX213" fmla="*/ 5737860 w 11737340"/>
                <a:gd name="connsiteY213" fmla="*/ 3825240 h 4168140"/>
                <a:gd name="connsiteX214" fmla="*/ 5638800 w 11737340"/>
                <a:gd name="connsiteY214" fmla="*/ 3794760 h 4168140"/>
                <a:gd name="connsiteX215" fmla="*/ 5524500 w 11737340"/>
                <a:gd name="connsiteY215" fmla="*/ 3756660 h 4168140"/>
                <a:gd name="connsiteX216" fmla="*/ 5448300 w 11737340"/>
                <a:gd name="connsiteY216" fmla="*/ 3718560 h 4168140"/>
                <a:gd name="connsiteX217" fmla="*/ 5349240 w 11737340"/>
                <a:gd name="connsiteY217" fmla="*/ 3657600 h 4168140"/>
                <a:gd name="connsiteX218" fmla="*/ 5295900 w 11737340"/>
                <a:gd name="connsiteY218" fmla="*/ 3619500 h 4168140"/>
                <a:gd name="connsiteX219" fmla="*/ 5234940 w 11737340"/>
                <a:gd name="connsiteY219" fmla="*/ 3596640 h 4168140"/>
                <a:gd name="connsiteX220" fmla="*/ 5135880 w 11737340"/>
                <a:gd name="connsiteY220" fmla="*/ 3550920 h 4168140"/>
                <a:gd name="connsiteX221" fmla="*/ 5059680 w 11737340"/>
                <a:gd name="connsiteY221" fmla="*/ 3505200 h 4168140"/>
                <a:gd name="connsiteX222" fmla="*/ 5029200 w 11737340"/>
                <a:gd name="connsiteY222" fmla="*/ 3482340 h 4168140"/>
                <a:gd name="connsiteX223" fmla="*/ 4960620 w 11737340"/>
                <a:gd name="connsiteY223" fmla="*/ 3413760 h 4168140"/>
                <a:gd name="connsiteX224" fmla="*/ 4876800 w 11737340"/>
                <a:gd name="connsiteY224" fmla="*/ 3299460 h 4168140"/>
                <a:gd name="connsiteX225" fmla="*/ 4808220 w 11737340"/>
                <a:gd name="connsiteY225" fmla="*/ 3200400 h 4168140"/>
                <a:gd name="connsiteX226" fmla="*/ 4777740 w 11737340"/>
                <a:gd name="connsiteY226" fmla="*/ 3147060 h 4168140"/>
                <a:gd name="connsiteX227" fmla="*/ 4724400 w 11737340"/>
                <a:gd name="connsiteY227" fmla="*/ 3108960 h 4168140"/>
                <a:gd name="connsiteX228" fmla="*/ 4648200 w 11737340"/>
                <a:gd name="connsiteY228" fmla="*/ 3063240 h 4168140"/>
                <a:gd name="connsiteX229" fmla="*/ 4533900 w 11737340"/>
                <a:gd name="connsiteY229" fmla="*/ 2979420 h 4168140"/>
                <a:gd name="connsiteX230" fmla="*/ 4427220 w 11737340"/>
                <a:gd name="connsiteY230" fmla="*/ 2941320 h 4168140"/>
                <a:gd name="connsiteX231" fmla="*/ 4366260 w 11737340"/>
                <a:gd name="connsiteY231" fmla="*/ 2903220 h 4168140"/>
                <a:gd name="connsiteX232" fmla="*/ 4244340 w 11737340"/>
                <a:gd name="connsiteY232" fmla="*/ 2842260 h 4168140"/>
                <a:gd name="connsiteX233" fmla="*/ 4145280 w 11737340"/>
                <a:gd name="connsiteY233" fmla="*/ 2811780 h 4168140"/>
                <a:gd name="connsiteX234" fmla="*/ 4038600 w 11737340"/>
                <a:gd name="connsiteY234" fmla="*/ 2804160 h 4168140"/>
                <a:gd name="connsiteX235" fmla="*/ 3954780 w 11737340"/>
                <a:gd name="connsiteY235" fmla="*/ 2819400 h 4168140"/>
                <a:gd name="connsiteX236" fmla="*/ 3863340 w 11737340"/>
                <a:gd name="connsiteY236" fmla="*/ 2804160 h 4168140"/>
                <a:gd name="connsiteX237" fmla="*/ 3741420 w 11737340"/>
                <a:gd name="connsiteY237" fmla="*/ 2781300 h 4168140"/>
                <a:gd name="connsiteX238" fmla="*/ 3649980 w 11737340"/>
                <a:gd name="connsiteY238" fmla="*/ 2743200 h 4168140"/>
                <a:gd name="connsiteX239" fmla="*/ 3573780 w 11737340"/>
                <a:gd name="connsiteY239" fmla="*/ 2674620 h 4168140"/>
                <a:gd name="connsiteX240" fmla="*/ 3482340 w 11737340"/>
                <a:gd name="connsiteY240" fmla="*/ 2621280 h 4168140"/>
                <a:gd name="connsiteX241" fmla="*/ 3436620 w 11737340"/>
                <a:gd name="connsiteY241" fmla="*/ 2552700 h 4168140"/>
                <a:gd name="connsiteX242" fmla="*/ 3329940 w 11737340"/>
                <a:gd name="connsiteY242" fmla="*/ 2423160 h 4168140"/>
                <a:gd name="connsiteX243" fmla="*/ 3261360 w 11737340"/>
                <a:gd name="connsiteY243" fmla="*/ 2324100 h 4168140"/>
                <a:gd name="connsiteX244" fmla="*/ 3131820 w 11737340"/>
                <a:gd name="connsiteY244" fmla="*/ 2209800 h 4168140"/>
                <a:gd name="connsiteX245" fmla="*/ 3040380 w 11737340"/>
                <a:gd name="connsiteY245" fmla="*/ 2141220 h 4168140"/>
                <a:gd name="connsiteX246" fmla="*/ 2910840 w 11737340"/>
                <a:gd name="connsiteY246" fmla="*/ 2034540 h 4168140"/>
                <a:gd name="connsiteX247" fmla="*/ 2849880 w 11737340"/>
                <a:gd name="connsiteY247" fmla="*/ 1958340 h 4168140"/>
                <a:gd name="connsiteX248" fmla="*/ 2743200 w 11737340"/>
                <a:gd name="connsiteY248" fmla="*/ 1889760 h 4168140"/>
                <a:gd name="connsiteX249" fmla="*/ 2659380 w 11737340"/>
                <a:gd name="connsiteY249" fmla="*/ 1844040 h 4168140"/>
                <a:gd name="connsiteX250" fmla="*/ 2575560 w 11737340"/>
                <a:gd name="connsiteY250" fmla="*/ 1744980 h 4168140"/>
                <a:gd name="connsiteX251" fmla="*/ 2468880 w 11737340"/>
                <a:gd name="connsiteY251" fmla="*/ 1645920 h 4168140"/>
                <a:gd name="connsiteX252" fmla="*/ 2400300 w 11737340"/>
                <a:gd name="connsiteY252" fmla="*/ 1607820 h 4168140"/>
                <a:gd name="connsiteX253" fmla="*/ 2263140 w 11737340"/>
                <a:gd name="connsiteY253" fmla="*/ 1501140 h 4168140"/>
                <a:gd name="connsiteX254" fmla="*/ 2171700 w 11737340"/>
                <a:gd name="connsiteY254" fmla="*/ 1432560 h 4168140"/>
                <a:gd name="connsiteX255" fmla="*/ 2087880 w 11737340"/>
                <a:gd name="connsiteY255" fmla="*/ 1363980 h 4168140"/>
                <a:gd name="connsiteX256" fmla="*/ 1950720 w 11737340"/>
                <a:gd name="connsiteY256" fmla="*/ 1272540 h 4168140"/>
                <a:gd name="connsiteX257" fmla="*/ 1805940 w 11737340"/>
                <a:gd name="connsiteY257" fmla="*/ 1135380 h 4168140"/>
                <a:gd name="connsiteX258" fmla="*/ 1729740 w 11737340"/>
                <a:gd name="connsiteY258" fmla="*/ 1089660 h 4168140"/>
                <a:gd name="connsiteX259" fmla="*/ 1668780 w 11737340"/>
                <a:gd name="connsiteY259" fmla="*/ 1043940 h 4168140"/>
                <a:gd name="connsiteX260" fmla="*/ 1592580 w 11737340"/>
                <a:gd name="connsiteY260" fmla="*/ 990600 h 4168140"/>
                <a:gd name="connsiteX261" fmla="*/ 1470660 w 11737340"/>
                <a:gd name="connsiteY261" fmla="*/ 891540 h 4168140"/>
                <a:gd name="connsiteX262" fmla="*/ 1386840 w 11737340"/>
                <a:gd name="connsiteY262" fmla="*/ 845820 h 4168140"/>
                <a:gd name="connsiteX263" fmla="*/ 1318260 w 11737340"/>
                <a:gd name="connsiteY263" fmla="*/ 784860 h 4168140"/>
                <a:gd name="connsiteX264" fmla="*/ 1264920 w 11737340"/>
                <a:gd name="connsiteY264" fmla="*/ 723900 h 4168140"/>
                <a:gd name="connsiteX265" fmla="*/ 1181100 w 11737340"/>
                <a:gd name="connsiteY265" fmla="*/ 647700 h 4168140"/>
                <a:gd name="connsiteX266" fmla="*/ 1089660 w 11737340"/>
                <a:gd name="connsiteY266" fmla="*/ 624840 h 4168140"/>
                <a:gd name="connsiteX267" fmla="*/ 1021080 w 11737340"/>
                <a:gd name="connsiteY267" fmla="*/ 586740 h 4168140"/>
                <a:gd name="connsiteX268" fmla="*/ 937260 w 11737340"/>
                <a:gd name="connsiteY268" fmla="*/ 548640 h 4168140"/>
                <a:gd name="connsiteX269" fmla="*/ 830580 w 11737340"/>
                <a:gd name="connsiteY269" fmla="*/ 510540 h 4168140"/>
                <a:gd name="connsiteX270" fmla="*/ 754380 w 11737340"/>
                <a:gd name="connsiteY270" fmla="*/ 457200 h 4168140"/>
                <a:gd name="connsiteX271" fmla="*/ 708660 w 11737340"/>
                <a:gd name="connsiteY271" fmla="*/ 419100 h 4168140"/>
                <a:gd name="connsiteX272" fmla="*/ 609600 w 11737340"/>
                <a:gd name="connsiteY272" fmla="*/ 396240 h 4168140"/>
                <a:gd name="connsiteX273" fmla="*/ 548640 w 11737340"/>
                <a:gd name="connsiteY273" fmla="*/ 320040 h 4168140"/>
                <a:gd name="connsiteX274" fmla="*/ 510540 w 11737340"/>
                <a:gd name="connsiteY274" fmla="*/ 251460 h 4168140"/>
                <a:gd name="connsiteX275" fmla="*/ 464820 w 11737340"/>
                <a:gd name="connsiteY275" fmla="*/ 190500 h 4168140"/>
                <a:gd name="connsiteX276" fmla="*/ 411480 w 11737340"/>
                <a:gd name="connsiteY276" fmla="*/ 137160 h 4168140"/>
                <a:gd name="connsiteX277" fmla="*/ 373380 w 11737340"/>
                <a:gd name="connsiteY277" fmla="*/ 45720 h 4168140"/>
                <a:gd name="connsiteX278" fmla="*/ 342900 w 11737340"/>
                <a:gd name="connsiteY278" fmla="*/ 0 h 4168140"/>
                <a:gd name="connsiteX279" fmla="*/ 327660 w 11737340"/>
                <a:gd name="connsiteY279" fmla="*/ 60960 h 4168140"/>
                <a:gd name="connsiteX280" fmla="*/ 289560 w 11737340"/>
                <a:gd name="connsiteY280" fmla="*/ 91440 h 4168140"/>
                <a:gd name="connsiteX281" fmla="*/ 236220 w 11737340"/>
                <a:gd name="connsiteY281" fmla="*/ 114300 h 4168140"/>
                <a:gd name="connsiteX282" fmla="*/ 198120 w 11737340"/>
                <a:gd name="connsiteY282" fmla="*/ 175260 h 4168140"/>
                <a:gd name="connsiteX283" fmla="*/ 175260 w 11737340"/>
                <a:gd name="connsiteY283" fmla="*/ 228600 h 4168140"/>
                <a:gd name="connsiteX284" fmla="*/ 114300 w 11737340"/>
                <a:gd name="connsiteY284" fmla="*/ 236220 h 4168140"/>
                <a:gd name="connsiteX285" fmla="*/ 45720 w 11737340"/>
                <a:gd name="connsiteY285" fmla="*/ 251460 h 4168140"/>
                <a:gd name="connsiteX286" fmla="*/ 0 w 11737340"/>
                <a:gd name="connsiteY286" fmla="*/ 281940 h 4168140"/>
                <a:gd name="connsiteX287" fmla="*/ 68580 w 11737340"/>
                <a:gd name="connsiteY287" fmla="*/ 320040 h 4168140"/>
                <a:gd name="connsiteX0" fmla="*/ 68580 w 11737340"/>
                <a:gd name="connsiteY0" fmla="*/ 320040 h 4168140"/>
                <a:gd name="connsiteX1" fmla="*/ 121920 w 11737340"/>
                <a:gd name="connsiteY1" fmla="*/ 381000 h 4168140"/>
                <a:gd name="connsiteX2" fmla="*/ 198120 w 11737340"/>
                <a:gd name="connsiteY2" fmla="*/ 419100 h 4168140"/>
                <a:gd name="connsiteX3" fmla="*/ 320040 w 11737340"/>
                <a:gd name="connsiteY3" fmla="*/ 510540 h 4168140"/>
                <a:gd name="connsiteX4" fmla="*/ 411480 w 11737340"/>
                <a:gd name="connsiteY4" fmla="*/ 563880 h 4168140"/>
                <a:gd name="connsiteX5" fmla="*/ 472440 w 11737340"/>
                <a:gd name="connsiteY5" fmla="*/ 632460 h 4168140"/>
                <a:gd name="connsiteX6" fmla="*/ 601980 w 11737340"/>
                <a:gd name="connsiteY6" fmla="*/ 708660 h 4168140"/>
                <a:gd name="connsiteX7" fmla="*/ 739140 w 11737340"/>
                <a:gd name="connsiteY7" fmla="*/ 784860 h 4168140"/>
                <a:gd name="connsiteX8" fmla="*/ 861060 w 11737340"/>
                <a:gd name="connsiteY8" fmla="*/ 868680 h 4168140"/>
                <a:gd name="connsiteX9" fmla="*/ 944880 w 11737340"/>
                <a:gd name="connsiteY9" fmla="*/ 952500 h 4168140"/>
                <a:gd name="connsiteX10" fmla="*/ 1021080 w 11737340"/>
                <a:gd name="connsiteY10" fmla="*/ 1005840 h 4168140"/>
                <a:gd name="connsiteX11" fmla="*/ 1097280 w 11737340"/>
                <a:gd name="connsiteY11" fmla="*/ 1043940 h 4168140"/>
                <a:gd name="connsiteX12" fmla="*/ 1181100 w 11737340"/>
                <a:gd name="connsiteY12" fmla="*/ 1104900 h 4168140"/>
                <a:gd name="connsiteX13" fmla="*/ 1249680 w 11737340"/>
                <a:gd name="connsiteY13" fmla="*/ 1150620 h 4168140"/>
                <a:gd name="connsiteX14" fmla="*/ 1341120 w 11737340"/>
                <a:gd name="connsiteY14" fmla="*/ 1196340 h 4168140"/>
                <a:gd name="connsiteX15" fmla="*/ 1417320 w 11737340"/>
                <a:gd name="connsiteY15" fmla="*/ 1257300 h 4168140"/>
                <a:gd name="connsiteX16" fmla="*/ 1493520 w 11737340"/>
                <a:gd name="connsiteY16" fmla="*/ 1333500 h 4168140"/>
                <a:gd name="connsiteX17" fmla="*/ 1569720 w 11737340"/>
                <a:gd name="connsiteY17" fmla="*/ 1356360 h 4168140"/>
                <a:gd name="connsiteX18" fmla="*/ 1684020 w 11737340"/>
                <a:gd name="connsiteY18" fmla="*/ 1424940 h 4168140"/>
                <a:gd name="connsiteX19" fmla="*/ 1729740 w 11737340"/>
                <a:gd name="connsiteY19" fmla="*/ 1485900 h 4168140"/>
                <a:gd name="connsiteX20" fmla="*/ 1844040 w 11737340"/>
                <a:gd name="connsiteY20" fmla="*/ 1569720 h 4168140"/>
                <a:gd name="connsiteX21" fmla="*/ 1935480 w 11737340"/>
                <a:gd name="connsiteY21" fmla="*/ 1615440 h 4168140"/>
                <a:gd name="connsiteX22" fmla="*/ 2049780 w 11737340"/>
                <a:gd name="connsiteY22" fmla="*/ 1691640 h 4168140"/>
                <a:gd name="connsiteX23" fmla="*/ 2133600 w 11737340"/>
                <a:gd name="connsiteY23" fmla="*/ 1729740 h 4168140"/>
                <a:gd name="connsiteX24" fmla="*/ 2202180 w 11737340"/>
                <a:gd name="connsiteY24" fmla="*/ 1805940 h 4168140"/>
                <a:gd name="connsiteX25" fmla="*/ 2255520 w 11737340"/>
                <a:gd name="connsiteY25" fmla="*/ 1821180 h 4168140"/>
                <a:gd name="connsiteX26" fmla="*/ 2316480 w 11737340"/>
                <a:gd name="connsiteY26" fmla="*/ 1866900 h 4168140"/>
                <a:gd name="connsiteX27" fmla="*/ 2423160 w 11737340"/>
                <a:gd name="connsiteY27" fmla="*/ 2004060 h 4168140"/>
                <a:gd name="connsiteX28" fmla="*/ 2476500 w 11737340"/>
                <a:gd name="connsiteY28" fmla="*/ 2087880 h 4168140"/>
                <a:gd name="connsiteX29" fmla="*/ 2567940 w 11737340"/>
                <a:gd name="connsiteY29" fmla="*/ 2148840 h 4168140"/>
                <a:gd name="connsiteX30" fmla="*/ 2682240 w 11737340"/>
                <a:gd name="connsiteY30" fmla="*/ 2186940 h 4168140"/>
                <a:gd name="connsiteX31" fmla="*/ 2743200 w 11737340"/>
                <a:gd name="connsiteY31" fmla="*/ 2209800 h 4168140"/>
                <a:gd name="connsiteX32" fmla="*/ 2811780 w 11737340"/>
                <a:gd name="connsiteY32" fmla="*/ 2247900 h 4168140"/>
                <a:gd name="connsiteX33" fmla="*/ 2887980 w 11737340"/>
                <a:gd name="connsiteY33" fmla="*/ 2301240 h 4168140"/>
                <a:gd name="connsiteX34" fmla="*/ 2979420 w 11737340"/>
                <a:gd name="connsiteY34" fmla="*/ 2385060 h 4168140"/>
                <a:gd name="connsiteX35" fmla="*/ 3055620 w 11737340"/>
                <a:gd name="connsiteY35" fmla="*/ 2461260 h 4168140"/>
                <a:gd name="connsiteX36" fmla="*/ 3139440 w 11737340"/>
                <a:gd name="connsiteY36" fmla="*/ 2537460 h 4168140"/>
                <a:gd name="connsiteX37" fmla="*/ 3261360 w 11737340"/>
                <a:gd name="connsiteY37" fmla="*/ 2628900 h 4168140"/>
                <a:gd name="connsiteX38" fmla="*/ 3345180 w 11737340"/>
                <a:gd name="connsiteY38" fmla="*/ 2720340 h 4168140"/>
                <a:gd name="connsiteX39" fmla="*/ 3444240 w 11737340"/>
                <a:gd name="connsiteY39" fmla="*/ 2796540 h 4168140"/>
                <a:gd name="connsiteX40" fmla="*/ 3558540 w 11737340"/>
                <a:gd name="connsiteY40" fmla="*/ 2872740 h 4168140"/>
                <a:gd name="connsiteX41" fmla="*/ 3619500 w 11737340"/>
                <a:gd name="connsiteY41" fmla="*/ 2979420 h 4168140"/>
                <a:gd name="connsiteX42" fmla="*/ 3619500 w 11737340"/>
                <a:gd name="connsiteY42" fmla="*/ 2979420 h 4168140"/>
                <a:gd name="connsiteX43" fmla="*/ 3649980 w 11737340"/>
                <a:gd name="connsiteY43" fmla="*/ 3048000 h 4168140"/>
                <a:gd name="connsiteX44" fmla="*/ 3703320 w 11737340"/>
                <a:gd name="connsiteY44" fmla="*/ 3086100 h 4168140"/>
                <a:gd name="connsiteX45" fmla="*/ 3764280 w 11737340"/>
                <a:gd name="connsiteY45" fmla="*/ 3063240 h 4168140"/>
                <a:gd name="connsiteX46" fmla="*/ 3848100 w 11737340"/>
                <a:gd name="connsiteY46" fmla="*/ 3025140 h 4168140"/>
                <a:gd name="connsiteX47" fmla="*/ 3916680 w 11737340"/>
                <a:gd name="connsiteY47" fmla="*/ 3032760 h 4168140"/>
                <a:gd name="connsiteX48" fmla="*/ 4030980 w 11737340"/>
                <a:gd name="connsiteY48" fmla="*/ 3063240 h 4168140"/>
                <a:gd name="connsiteX49" fmla="*/ 4137660 w 11737340"/>
                <a:gd name="connsiteY49" fmla="*/ 3101340 h 4168140"/>
                <a:gd name="connsiteX50" fmla="*/ 4259580 w 11737340"/>
                <a:gd name="connsiteY50" fmla="*/ 3147060 h 4168140"/>
                <a:gd name="connsiteX51" fmla="*/ 4381500 w 11737340"/>
                <a:gd name="connsiteY51" fmla="*/ 3192780 h 4168140"/>
                <a:gd name="connsiteX52" fmla="*/ 4526280 w 11737340"/>
                <a:gd name="connsiteY52" fmla="*/ 3276600 h 4168140"/>
                <a:gd name="connsiteX53" fmla="*/ 4587240 w 11737340"/>
                <a:gd name="connsiteY53" fmla="*/ 3299460 h 4168140"/>
                <a:gd name="connsiteX54" fmla="*/ 4610100 w 11737340"/>
                <a:gd name="connsiteY54" fmla="*/ 3352800 h 4168140"/>
                <a:gd name="connsiteX55" fmla="*/ 4648200 w 11737340"/>
                <a:gd name="connsiteY55" fmla="*/ 3436620 h 4168140"/>
                <a:gd name="connsiteX56" fmla="*/ 4671060 w 11737340"/>
                <a:gd name="connsiteY56" fmla="*/ 3520440 h 4168140"/>
                <a:gd name="connsiteX57" fmla="*/ 4678680 w 11737340"/>
                <a:gd name="connsiteY57" fmla="*/ 3589020 h 4168140"/>
                <a:gd name="connsiteX58" fmla="*/ 4686300 w 11737340"/>
                <a:gd name="connsiteY58" fmla="*/ 3649980 h 4168140"/>
                <a:gd name="connsiteX59" fmla="*/ 4724400 w 11737340"/>
                <a:gd name="connsiteY59" fmla="*/ 3680460 h 4168140"/>
                <a:gd name="connsiteX60" fmla="*/ 4785360 w 11737340"/>
                <a:gd name="connsiteY60" fmla="*/ 3672840 h 4168140"/>
                <a:gd name="connsiteX61" fmla="*/ 4869180 w 11737340"/>
                <a:gd name="connsiteY61" fmla="*/ 3703320 h 4168140"/>
                <a:gd name="connsiteX62" fmla="*/ 4914900 w 11737340"/>
                <a:gd name="connsiteY62" fmla="*/ 3756660 h 4168140"/>
                <a:gd name="connsiteX63" fmla="*/ 5105400 w 11737340"/>
                <a:gd name="connsiteY63" fmla="*/ 3832860 h 4168140"/>
                <a:gd name="connsiteX64" fmla="*/ 5173980 w 11737340"/>
                <a:gd name="connsiteY64" fmla="*/ 3886200 h 4168140"/>
                <a:gd name="connsiteX65" fmla="*/ 5242560 w 11737340"/>
                <a:gd name="connsiteY65" fmla="*/ 3924300 h 4168140"/>
                <a:gd name="connsiteX66" fmla="*/ 5364480 w 11737340"/>
                <a:gd name="connsiteY66" fmla="*/ 3962400 h 4168140"/>
                <a:gd name="connsiteX67" fmla="*/ 5516880 w 11737340"/>
                <a:gd name="connsiteY67" fmla="*/ 4046220 h 4168140"/>
                <a:gd name="connsiteX68" fmla="*/ 5585460 w 11737340"/>
                <a:gd name="connsiteY68" fmla="*/ 4099560 h 4168140"/>
                <a:gd name="connsiteX69" fmla="*/ 5661660 w 11737340"/>
                <a:gd name="connsiteY69" fmla="*/ 4122420 h 4168140"/>
                <a:gd name="connsiteX70" fmla="*/ 5745480 w 11737340"/>
                <a:gd name="connsiteY70" fmla="*/ 4130040 h 4168140"/>
                <a:gd name="connsiteX71" fmla="*/ 5836920 w 11737340"/>
                <a:gd name="connsiteY71" fmla="*/ 4130040 h 4168140"/>
                <a:gd name="connsiteX72" fmla="*/ 5951220 w 11737340"/>
                <a:gd name="connsiteY72" fmla="*/ 4145280 h 4168140"/>
                <a:gd name="connsiteX73" fmla="*/ 6035040 w 11737340"/>
                <a:gd name="connsiteY73" fmla="*/ 4168140 h 4168140"/>
                <a:gd name="connsiteX74" fmla="*/ 6149340 w 11737340"/>
                <a:gd name="connsiteY74" fmla="*/ 4137660 h 4168140"/>
                <a:gd name="connsiteX75" fmla="*/ 6286500 w 11737340"/>
                <a:gd name="connsiteY75" fmla="*/ 4114800 h 4168140"/>
                <a:gd name="connsiteX76" fmla="*/ 6393180 w 11737340"/>
                <a:gd name="connsiteY76" fmla="*/ 4053840 h 4168140"/>
                <a:gd name="connsiteX77" fmla="*/ 6484620 w 11737340"/>
                <a:gd name="connsiteY77" fmla="*/ 4038600 h 4168140"/>
                <a:gd name="connsiteX78" fmla="*/ 6583680 w 11737340"/>
                <a:gd name="connsiteY78" fmla="*/ 3970020 h 4168140"/>
                <a:gd name="connsiteX79" fmla="*/ 6697980 w 11737340"/>
                <a:gd name="connsiteY79" fmla="*/ 3886200 h 4168140"/>
                <a:gd name="connsiteX80" fmla="*/ 6751320 w 11737340"/>
                <a:gd name="connsiteY80" fmla="*/ 3822700 h 4168140"/>
                <a:gd name="connsiteX81" fmla="*/ 6855460 w 11737340"/>
                <a:gd name="connsiteY81" fmla="*/ 3764280 h 4168140"/>
                <a:gd name="connsiteX82" fmla="*/ 6959600 w 11737340"/>
                <a:gd name="connsiteY82" fmla="*/ 3629660 h 4168140"/>
                <a:gd name="connsiteX83" fmla="*/ 7056120 w 11737340"/>
                <a:gd name="connsiteY83" fmla="*/ 3528060 h 4168140"/>
                <a:gd name="connsiteX84" fmla="*/ 7165340 w 11737340"/>
                <a:gd name="connsiteY84" fmla="*/ 3454400 h 4168140"/>
                <a:gd name="connsiteX85" fmla="*/ 7287260 w 11737340"/>
                <a:gd name="connsiteY85" fmla="*/ 3296920 h 4168140"/>
                <a:gd name="connsiteX86" fmla="*/ 7338060 w 11737340"/>
                <a:gd name="connsiteY86" fmla="*/ 3200400 h 4168140"/>
                <a:gd name="connsiteX87" fmla="*/ 7383780 w 11737340"/>
                <a:gd name="connsiteY87" fmla="*/ 3144520 h 4168140"/>
                <a:gd name="connsiteX88" fmla="*/ 7444740 w 11737340"/>
                <a:gd name="connsiteY88" fmla="*/ 3093720 h 4168140"/>
                <a:gd name="connsiteX89" fmla="*/ 7513320 w 11737340"/>
                <a:gd name="connsiteY89" fmla="*/ 3101340 h 4168140"/>
                <a:gd name="connsiteX90" fmla="*/ 7576820 w 11737340"/>
                <a:gd name="connsiteY90" fmla="*/ 3093720 h 4168140"/>
                <a:gd name="connsiteX91" fmla="*/ 7729220 w 11737340"/>
                <a:gd name="connsiteY91" fmla="*/ 3136900 h 4168140"/>
                <a:gd name="connsiteX92" fmla="*/ 7833360 w 11737340"/>
                <a:gd name="connsiteY92" fmla="*/ 3180080 h 4168140"/>
                <a:gd name="connsiteX93" fmla="*/ 7967980 w 11737340"/>
                <a:gd name="connsiteY93" fmla="*/ 3208020 h 4168140"/>
                <a:gd name="connsiteX94" fmla="*/ 8161020 w 11737340"/>
                <a:gd name="connsiteY94" fmla="*/ 3296920 h 4168140"/>
                <a:gd name="connsiteX95" fmla="*/ 8293100 w 11737340"/>
                <a:gd name="connsiteY95" fmla="*/ 3370580 h 4168140"/>
                <a:gd name="connsiteX96" fmla="*/ 8371840 w 11737340"/>
                <a:gd name="connsiteY96" fmla="*/ 3395980 h 4168140"/>
                <a:gd name="connsiteX97" fmla="*/ 8468360 w 11737340"/>
                <a:gd name="connsiteY97" fmla="*/ 3434080 h 4168140"/>
                <a:gd name="connsiteX98" fmla="*/ 8582660 w 11737340"/>
                <a:gd name="connsiteY98" fmla="*/ 3528060 h 4168140"/>
                <a:gd name="connsiteX99" fmla="*/ 8641080 w 11737340"/>
                <a:gd name="connsiteY99" fmla="*/ 3566160 h 4168140"/>
                <a:gd name="connsiteX100" fmla="*/ 8702040 w 11737340"/>
                <a:gd name="connsiteY100" fmla="*/ 3604260 h 4168140"/>
                <a:gd name="connsiteX101" fmla="*/ 8763000 w 11737340"/>
                <a:gd name="connsiteY101" fmla="*/ 3634740 h 4168140"/>
                <a:gd name="connsiteX102" fmla="*/ 8846820 w 11737340"/>
                <a:gd name="connsiteY102" fmla="*/ 3632200 h 4168140"/>
                <a:gd name="connsiteX103" fmla="*/ 8968740 w 11737340"/>
                <a:gd name="connsiteY103" fmla="*/ 3634740 h 4168140"/>
                <a:gd name="connsiteX104" fmla="*/ 9060180 w 11737340"/>
                <a:gd name="connsiteY104" fmla="*/ 3642360 h 4168140"/>
                <a:gd name="connsiteX105" fmla="*/ 9151620 w 11737340"/>
                <a:gd name="connsiteY105" fmla="*/ 3657600 h 4168140"/>
                <a:gd name="connsiteX106" fmla="*/ 9230360 w 11737340"/>
                <a:gd name="connsiteY106" fmla="*/ 3657600 h 4168140"/>
                <a:gd name="connsiteX107" fmla="*/ 9331960 w 11737340"/>
                <a:gd name="connsiteY107" fmla="*/ 3629660 h 4168140"/>
                <a:gd name="connsiteX108" fmla="*/ 9433560 w 11737340"/>
                <a:gd name="connsiteY108" fmla="*/ 3589020 h 4168140"/>
                <a:gd name="connsiteX109" fmla="*/ 9535160 w 11737340"/>
                <a:gd name="connsiteY109" fmla="*/ 3540760 h 4168140"/>
                <a:gd name="connsiteX110" fmla="*/ 9646920 w 11737340"/>
                <a:gd name="connsiteY110" fmla="*/ 3489960 h 4168140"/>
                <a:gd name="connsiteX111" fmla="*/ 9784080 w 11737340"/>
                <a:gd name="connsiteY111" fmla="*/ 3444240 h 4168140"/>
                <a:gd name="connsiteX112" fmla="*/ 9860280 w 11737340"/>
                <a:gd name="connsiteY112" fmla="*/ 3383280 h 4168140"/>
                <a:gd name="connsiteX113" fmla="*/ 9921240 w 11737340"/>
                <a:gd name="connsiteY113" fmla="*/ 3314700 h 4168140"/>
                <a:gd name="connsiteX114" fmla="*/ 9997440 w 11737340"/>
                <a:gd name="connsiteY114" fmla="*/ 3208020 h 4168140"/>
                <a:gd name="connsiteX115" fmla="*/ 10043160 w 11737340"/>
                <a:gd name="connsiteY115" fmla="*/ 3101340 h 4168140"/>
                <a:gd name="connsiteX116" fmla="*/ 10104120 w 11737340"/>
                <a:gd name="connsiteY116" fmla="*/ 3017520 h 4168140"/>
                <a:gd name="connsiteX117" fmla="*/ 10157460 w 11737340"/>
                <a:gd name="connsiteY117" fmla="*/ 2933700 h 4168140"/>
                <a:gd name="connsiteX118" fmla="*/ 10218420 w 11737340"/>
                <a:gd name="connsiteY118" fmla="*/ 2849880 h 4168140"/>
                <a:gd name="connsiteX119" fmla="*/ 10294620 w 11737340"/>
                <a:gd name="connsiteY119" fmla="*/ 2735580 h 4168140"/>
                <a:gd name="connsiteX120" fmla="*/ 10347960 w 11737340"/>
                <a:gd name="connsiteY120" fmla="*/ 2621280 h 4168140"/>
                <a:gd name="connsiteX121" fmla="*/ 10431780 w 11737340"/>
                <a:gd name="connsiteY121" fmla="*/ 2499360 h 4168140"/>
                <a:gd name="connsiteX122" fmla="*/ 10500360 w 11737340"/>
                <a:gd name="connsiteY122" fmla="*/ 2354580 h 4168140"/>
                <a:gd name="connsiteX123" fmla="*/ 10553700 w 11737340"/>
                <a:gd name="connsiteY123" fmla="*/ 2263140 h 4168140"/>
                <a:gd name="connsiteX124" fmla="*/ 10584180 w 11737340"/>
                <a:gd name="connsiteY124" fmla="*/ 2194560 h 4168140"/>
                <a:gd name="connsiteX125" fmla="*/ 10624820 w 11737340"/>
                <a:gd name="connsiteY125" fmla="*/ 2125980 h 4168140"/>
                <a:gd name="connsiteX126" fmla="*/ 10675620 w 11737340"/>
                <a:gd name="connsiteY126" fmla="*/ 2049780 h 4168140"/>
                <a:gd name="connsiteX127" fmla="*/ 10690860 w 11737340"/>
                <a:gd name="connsiteY127" fmla="*/ 1988820 h 4168140"/>
                <a:gd name="connsiteX128" fmla="*/ 10713720 w 11737340"/>
                <a:gd name="connsiteY128" fmla="*/ 1927860 h 4168140"/>
                <a:gd name="connsiteX129" fmla="*/ 10767060 w 11737340"/>
                <a:gd name="connsiteY129" fmla="*/ 1859280 h 4168140"/>
                <a:gd name="connsiteX130" fmla="*/ 10873740 w 11737340"/>
                <a:gd name="connsiteY130" fmla="*/ 1828800 h 4168140"/>
                <a:gd name="connsiteX131" fmla="*/ 11079480 w 11737340"/>
                <a:gd name="connsiteY131" fmla="*/ 1767840 h 4168140"/>
                <a:gd name="connsiteX132" fmla="*/ 11247120 w 11737340"/>
                <a:gd name="connsiteY132" fmla="*/ 1684020 h 4168140"/>
                <a:gd name="connsiteX133" fmla="*/ 11407140 w 11737340"/>
                <a:gd name="connsiteY133" fmla="*/ 1628140 h 4168140"/>
                <a:gd name="connsiteX134" fmla="*/ 11490960 w 11737340"/>
                <a:gd name="connsiteY134" fmla="*/ 1577340 h 4168140"/>
                <a:gd name="connsiteX135" fmla="*/ 11635740 w 11737340"/>
                <a:gd name="connsiteY135" fmla="*/ 1508760 h 4168140"/>
                <a:gd name="connsiteX136" fmla="*/ 11737340 w 11737340"/>
                <a:gd name="connsiteY136" fmla="*/ 1442720 h 4168140"/>
                <a:gd name="connsiteX137" fmla="*/ 11620500 w 11737340"/>
                <a:gd name="connsiteY137" fmla="*/ 1417320 h 4168140"/>
                <a:gd name="connsiteX138" fmla="*/ 11567160 w 11737340"/>
                <a:gd name="connsiteY138" fmla="*/ 1379220 h 4168140"/>
                <a:gd name="connsiteX139" fmla="*/ 11498580 w 11737340"/>
                <a:gd name="connsiteY139" fmla="*/ 1318260 h 4168140"/>
                <a:gd name="connsiteX140" fmla="*/ 11468100 w 11737340"/>
                <a:gd name="connsiteY140" fmla="*/ 1280160 h 4168140"/>
                <a:gd name="connsiteX141" fmla="*/ 11442700 w 11737340"/>
                <a:gd name="connsiteY141" fmla="*/ 1231900 h 4168140"/>
                <a:gd name="connsiteX142" fmla="*/ 11384280 w 11737340"/>
                <a:gd name="connsiteY142" fmla="*/ 1310640 h 4168140"/>
                <a:gd name="connsiteX143" fmla="*/ 11353800 w 11737340"/>
                <a:gd name="connsiteY143" fmla="*/ 1356360 h 4168140"/>
                <a:gd name="connsiteX144" fmla="*/ 11224260 w 11737340"/>
                <a:gd name="connsiteY144" fmla="*/ 1417320 h 4168140"/>
                <a:gd name="connsiteX145" fmla="*/ 11109960 w 11737340"/>
                <a:gd name="connsiteY145" fmla="*/ 1463040 h 4168140"/>
                <a:gd name="connsiteX146" fmla="*/ 10911840 w 11737340"/>
                <a:gd name="connsiteY146" fmla="*/ 1524000 h 4168140"/>
                <a:gd name="connsiteX147" fmla="*/ 10774680 w 11737340"/>
                <a:gd name="connsiteY147" fmla="*/ 1546860 h 4168140"/>
                <a:gd name="connsiteX148" fmla="*/ 10675620 w 11737340"/>
                <a:gd name="connsiteY148" fmla="*/ 1615440 h 4168140"/>
                <a:gd name="connsiteX149" fmla="*/ 10568940 w 11737340"/>
                <a:gd name="connsiteY149" fmla="*/ 1676400 h 4168140"/>
                <a:gd name="connsiteX150" fmla="*/ 10485120 w 11737340"/>
                <a:gd name="connsiteY150" fmla="*/ 1760220 h 4168140"/>
                <a:gd name="connsiteX151" fmla="*/ 10454640 w 11737340"/>
                <a:gd name="connsiteY151" fmla="*/ 1836420 h 4168140"/>
                <a:gd name="connsiteX152" fmla="*/ 10416540 w 11737340"/>
                <a:gd name="connsiteY152" fmla="*/ 1927860 h 4168140"/>
                <a:gd name="connsiteX153" fmla="*/ 10401300 w 11737340"/>
                <a:gd name="connsiteY153" fmla="*/ 2004060 h 4168140"/>
                <a:gd name="connsiteX154" fmla="*/ 10363200 w 11737340"/>
                <a:gd name="connsiteY154" fmla="*/ 2095500 h 4168140"/>
                <a:gd name="connsiteX155" fmla="*/ 10317480 w 11737340"/>
                <a:gd name="connsiteY155" fmla="*/ 2225040 h 4168140"/>
                <a:gd name="connsiteX156" fmla="*/ 10287000 w 11737340"/>
                <a:gd name="connsiteY156" fmla="*/ 2346960 h 4168140"/>
                <a:gd name="connsiteX157" fmla="*/ 10218420 w 11737340"/>
                <a:gd name="connsiteY157" fmla="*/ 2499360 h 4168140"/>
                <a:gd name="connsiteX158" fmla="*/ 10134600 w 11737340"/>
                <a:gd name="connsiteY158" fmla="*/ 2621280 h 4168140"/>
                <a:gd name="connsiteX159" fmla="*/ 10043160 w 11737340"/>
                <a:gd name="connsiteY159" fmla="*/ 2735580 h 4168140"/>
                <a:gd name="connsiteX160" fmla="*/ 9974580 w 11737340"/>
                <a:gd name="connsiteY160" fmla="*/ 2857500 h 4168140"/>
                <a:gd name="connsiteX161" fmla="*/ 9906000 w 11737340"/>
                <a:gd name="connsiteY161" fmla="*/ 2941320 h 4168140"/>
                <a:gd name="connsiteX162" fmla="*/ 9860280 w 11737340"/>
                <a:gd name="connsiteY162" fmla="*/ 3032760 h 4168140"/>
                <a:gd name="connsiteX163" fmla="*/ 9806940 w 11737340"/>
                <a:gd name="connsiteY163" fmla="*/ 3116580 h 4168140"/>
                <a:gd name="connsiteX164" fmla="*/ 9715500 w 11737340"/>
                <a:gd name="connsiteY164" fmla="*/ 3208020 h 4168140"/>
                <a:gd name="connsiteX165" fmla="*/ 9616440 w 11737340"/>
                <a:gd name="connsiteY165" fmla="*/ 3261360 h 4168140"/>
                <a:gd name="connsiteX166" fmla="*/ 9532620 w 11737340"/>
                <a:gd name="connsiteY166" fmla="*/ 3329940 h 4168140"/>
                <a:gd name="connsiteX167" fmla="*/ 9471660 w 11737340"/>
                <a:gd name="connsiteY167" fmla="*/ 3375660 h 4168140"/>
                <a:gd name="connsiteX168" fmla="*/ 9410700 w 11737340"/>
                <a:gd name="connsiteY168" fmla="*/ 3429000 h 4168140"/>
                <a:gd name="connsiteX169" fmla="*/ 9288780 w 11737340"/>
                <a:gd name="connsiteY169" fmla="*/ 3436620 h 4168140"/>
                <a:gd name="connsiteX170" fmla="*/ 9166860 w 11737340"/>
                <a:gd name="connsiteY170" fmla="*/ 3444240 h 4168140"/>
                <a:gd name="connsiteX171" fmla="*/ 9029700 w 11737340"/>
                <a:gd name="connsiteY171" fmla="*/ 3413760 h 4168140"/>
                <a:gd name="connsiteX172" fmla="*/ 8823960 w 11737340"/>
                <a:gd name="connsiteY172" fmla="*/ 3360420 h 4168140"/>
                <a:gd name="connsiteX173" fmla="*/ 8679180 w 11737340"/>
                <a:gd name="connsiteY173" fmla="*/ 3329940 h 4168140"/>
                <a:gd name="connsiteX174" fmla="*/ 8572500 w 11737340"/>
                <a:gd name="connsiteY174" fmla="*/ 3276600 h 4168140"/>
                <a:gd name="connsiteX175" fmla="*/ 8465820 w 11737340"/>
                <a:gd name="connsiteY175" fmla="*/ 3215640 h 4168140"/>
                <a:gd name="connsiteX176" fmla="*/ 8321040 w 11737340"/>
                <a:gd name="connsiteY176" fmla="*/ 3177540 h 4168140"/>
                <a:gd name="connsiteX177" fmla="*/ 8199120 w 11737340"/>
                <a:gd name="connsiteY177" fmla="*/ 3131820 h 4168140"/>
                <a:gd name="connsiteX178" fmla="*/ 8069580 w 11737340"/>
                <a:gd name="connsiteY178" fmla="*/ 3078480 h 4168140"/>
                <a:gd name="connsiteX179" fmla="*/ 7917180 w 11737340"/>
                <a:gd name="connsiteY179" fmla="*/ 2994660 h 4168140"/>
                <a:gd name="connsiteX180" fmla="*/ 7787640 w 11737340"/>
                <a:gd name="connsiteY180" fmla="*/ 2971800 h 4168140"/>
                <a:gd name="connsiteX181" fmla="*/ 7719060 w 11737340"/>
                <a:gd name="connsiteY181" fmla="*/ 2933700 h 4168140"/>
                <a:gd name="connsiteX182" fmla="*/ 7612380 w 11737340"/>
                <a:gd name="connsiteY182" fmla="*/ 2903220 h 4168140"/>
                <a:gd name="connsiteX183" fmla="*/ 7566660 w 11737340"/>
                <a:gd name="connsiteY183" fmla="*/ 2887980 h 4168140"/>
                <a:gd name="connsiteX184" fmla="*/ 7551420 w 11737340"/>
                <a:gd name="connsiteY184" fmla="*/ 2849880 h 4168140"/>
                <a:gd name="connsiteX185" fmla="*/ 7533640 w 11737340"/>
                <a:gd name="connsiteY185" fmla="*/ 2788920 h 4168140"/>
                <a:gd name="connsiteX186" fmla="*/ 7475220 w 11737340"/>
                <a:gd name="connsiteY186" fmla="*/ 2857500 h 4168140"/>
                <a:gd name="connsiteX187" fmla="*/ 7414260 w 11737340"/>
                <a:gd name="connsiteY187" fmla="*/ 2887980 h 4168140"/>
                <a:gd name="connsiteX188" fmla="*/ 7345680 w 11737340"/>
                <a:gd name="connsiteY188" fmla="*/ 2971800 h 4168140"/>
                <a:gd name="connsiteX189" fmla="*/ 7315200 w 11737340"/>
                <a:gd name="connsiteY189" fmla="*/ 2994660 h 4168140"/>
                <a:gd name="connsiteX190" fmla="*/ 7261860 w 11737340"/>
                <a:gd name="connsiteY190" fmla="*/ 3009900 h 4168140"/>
                <a:gd name="connsiteX191" fmla="*/ 7193280 w 11737340"/>
                <a:gd name="connsiteY191" fmla="*/ 3025140 h 4168140"/>
                <a:gd name="connsiteX192" fmla="*/ 7155180 w 11737340"/>
                <a:gd name="connsiteY192" fmla="*/ 3078480 h 4168140"/>
                <a:gd name="connsiteX193" fmla="*/ 7109460 w 11737340"/>
                <a:gd name="connsiteY193" fmla="*/ 3154680 h 4168140"/>
                <a:gd name="connsiteX194" fmla="*/ 7048500 w 11737340"/>
                <a:gd name="connsiteY194" fmla="*/ 3246120 h 4168140"/>
                <a:gd name="connsiteX195" fmla="*/ 6995160 w 11737340"/>
                <a:gd name="connsiteY195" fmla="*/ 3307080 h 4168140"/>
                <a:gd name="connsiteX196" fmla="*/ 6972300 w 11737340"/>
                <a:gd name="connsiteY196" fmla="*/ 3352800 h 4168140"/>
                <a:gd name="connsiteX197" fmla="*/ 6949440 w 11737340"/>
                <a:gd name="connsiteY197" fmla="*/ 3413760 h 4168140"/>
                <a:gd name="connsiteX198" fmla="*/ 6949440 w 11737340"/>
                <a:gd name="connsiteY198" fmla="*/ 3413760 h 4168140"/>
                <a:gd name="connsiteX199" fmla="*/ 6911340 w 11737340"/>
                <a:gd name="connsiteY199" fmla="*/ 3474720 h 4168140"/>
                <a:gd name="connsiteX200" fmla="*/ 6888480 w 11737340"/>
                <a:gd name="connsiteY200" fmla="*/ 3505200 h 4168140"/>
                <a:gd name="connsiteX201" fmla="*/ 6819900 w 11737340"/>
                <a:gd name="connsiteY201" fmla="*/ 3566160 h 4168140"/>
                <a:gd name="connsiteX202" fmla="*/ 6731000 w 11737340"/>
                <a:gd name="connsiteY202" fmla="*/ 3599180 h 4168140"/>
                <a:gd name="connsiteX203" fmla="*/ 6675120 w 11737340"/>
                <a:gd name="connsiteY203" fmla="*/ 3657600 h 4168140"/>
                <a:gd name="connsiteX204" fmla="*/ 6629400 w 11737340"/>
                <a:gd name="connsiteY204" fmla="*/ 3718560 h 4168140"/>
                <a:gd name="connsiteX205" fmla="*/ 6576060 w 11737340"/>
                <a:gd name="connsiteY205" fmla="*/ 3779520 h 4168140"/>
                <a:gd name="connsiteX206" fmla="*/ 6484620 w 11737340"/>
                <a:gd name="connsiteY206" fmla="*/ 3817620 h 4168140"/>
                <a:gd name="connsiteX207" fmla="*/ 6400800 w 11737340"/>
                <a:gd name="connsiteY207" fmla="*/ 3832860 h 4168140"/>
                <a:gd name="connsiteX208" fmla="*/ 6263640 w 11737340"/>
                <a:gd name="connsiteY208" fmla="*/ 3870960 h 4168140"/>
                <a:gd name="connsiteX209" fmla="*/ 6126480 w 11737340"/>
                <a:gd name="connsiteY209" fmla="*/ 3901440 h 4168140"/>
                <a:gd name="connsiteX210" fmla="*/ 6027420 w 11737340"/>
                <a:gd name="connsiteY210" fmla="*/ 3916680 h 4168140"/>
                <a:gd name="connsiteX211" fmla="*/ 5890260 w 11737340"/>
                <a:gd name="connsiteY211" fmla="*/ 3878580 h 4168140"/>
                <a:gd name="connsiteX212" fmla="*/ 5821680 w 11737340"/>
                <a:gd name="connsiteY212" fmla="*/ 3863340 h 4168140"/>
                <a:gd name="connsiteX213" fmla="*/ 5737860 w 11737340"/>
                <a:gd name="connsiteY213" fmla="*/ 3825240 h 4168140"/>
                <a:gd name="connsiteX214" fmla="*/ 5638800 w 11737340"/>
                <a:gd name="connsiteY214" fmla="*/ 3794760 h 4168140"/>
                <a:gd name="connsiteX215" fmla="*/ 5524500 w 11737340"/>
                <a:gd name="connsiteY215" fmla="*/ 3756660 h 4168140"/>
                <a:gd name="connsiteX216" fmla="*/ 5448300 w 11737340"/>
                <a:gd name="connsiteY216" fmla="*/ 3718560 h 4168140"/>
                <a:gd name="connsiteX217" fmla="*/ 5349240 w 11737340"/>
                <a:gd name="connsiteY217" fmla="*/ 3657600 h 4168140"/>
                <a:gd name="connsiteX218" fmla="*/ 5295900 w 11737340"/>
                <a:gd name="connsiteY218" fmla="*/ 3619500 h 4168140"/>
                <a:gd name="connsiteX219" fmla="*/ 5234940 w 11737340"/>
                <a:gd name="connsiteY219" fmla="*/ 3596640 h 4168140"/>
                <a:gd name="connsiteX220" fmla="*/ 5135880 w 11737340"/>
                <a:gd name="connsiteY220" fmla="*/ 3550920 h 4168140"/>
                <a:gd name="connsiteX221" fmla="*/ 5059680 w 11737340"/>
                <a:gd name="connsiteY221" fmla="*/ 3505200 h 4168140"/>
                <a:gd name="connsiteX222" fmla="*/ 5029200 w 11737340"/>
                <a:gd name="connsiteY222" fmla="*/ 3482340 h 4168140"/>
                <a:gd name="connsiteX223" fmla="*/ 4960620 w 11737340"/>
                <a:gd name="connsiteY223" fmla="*/ 3413760 h 4168140"/>
                <a:gd name="connsiteX224" fmla="*/ 4876800 w 11737340"/>
                <a:gd name="connsiteY224" fmla="*/ 3299460 h 4168140"/>
                <a:gd name="connsiteX225" fmla="*/ 4808220 w 11737340"/>
                <a:gd name="connsiteY225" fmla="*/ 3200400 h 4168140"/>
                <a:gd name="connsiteX226" fmla="*/ 4777740 w 11737340"/>
                <a:gd name="connsiteY226" fmla="*/ 3147060 h 4168140"/>
                <a:gd name="connsiteX227" fmla="*/ 4724400 w 11737340"/>
                <a:gd name="connsiteY227" fmla="*/ 3108960 h 4168140"/>
                <a:gd name="connsiteX228" fmla="*/ 4648200 w 11737340"/>
                <a:gd name="connsiteY228" fmla="*/ 3063240 h 4168140"/>
                <a:gd name="connsiteX229" fmla="*/ 4533900 w 11737340"/>
                <a:gd name="connsiteY229" fmla="*/ 2979420 h 4168140"/>
                <a:gd name="connsiteX230" fmla="*/ 4427220 w 11737340"/>
                <a:gd name="connsiteY230" fmla="*/ 2941320 h 4168140"/>
                <a:gd name="connsiteX231" fmla="*/ 4366260 w 11737340"/>
                <a:gd name="connsiteY231" fmla="*/ 2903220 h 4168140"/>
                <a:gd name="connsiteX232" fmla="*/ 4244340 w 11737340"/>
                <a:gd name="connsiteY232" fmla="*/ 2842260 h 4168140"/>
                <a:gd name="connsiteX233" fmla="*/ 4145280 w 11737340"/>
                <a:gd name="connsiteY233" fmla="*/ 2811780 h 4168140"/>
                <a:gd name="connsiteX234" fmla="*/ 4038600 w 11737340"/>
                <a:gd name="connsiteY234" fmla="*/ 2804160 h 4168140"/>
                <a:gd name="connsiteX235" fmla="*/ 3954780 w 11737340"/>
                <a:gd name="connsiteY235" fmla="*/ 2819400 h 4168140"/>
                <a:gd name="connsiteX236" fmla="*/ 3863340 w 11737340"/>
                <a:gd name="connsiteY236" fmla="*/ 2804160 h 4168140"/>
                <a:gd name="connsiteX237" fmla="*/ 3741420 w 11737340"/>
                <a:gd name="connsiteY237" fmla="*/ 2781300 h 4168140"/>
                <a:gd name="connsiteX238" fmla="*/ 3649980 w 11737340"/>
                <a:gd name="connsiteY238" fmla="*/ 2743200 h 4168140"/>
                <a:gd name="connsiteX239" fmla="*/ 3573780 w 11737340"/>
                <a:gd name="connsiteY239" fmla="*/ 2674620 h 4168140"/>
                <a:gd name="connsiteX240" fmla="*/ 3482340 w 11737340"/>
                <a:gd name="connsiteY240" fmla="*/ 2621280 h 4168140"/>
                <a:gd name="connsiteX241" fmla="*/ 3436620 w 11737340"/>
                <a:gd name="connsiteY241" fmla="*/ 2552700 h 4168140"/>
                <a:gd name="connsiteX242" fmla="*/ 3329940 w 11737340"/>
                <a:gd name="connsiteY242" fmla="*/ 2423160 h 4168140"/>
                <a:gd name="connsiteX243" fmla="*/ 3261360 w 11737340"/>
                <a:gd name="connsiteY243" fmla="*/ 2324100 h 4168140"/>
                <a:gd name="connsiteX244" fmla="*/ 3131820 w 11737340"/>
                <a:gd name="connsiteY244" fmla="*/ 2209800 h 4168140"/>
                <a:gd name="connsiteX245" fmla="*/ 3040380 w 11737340"/>
                <a:gd name="connsiteY245" fmla="*/ 2141220 h 4168140"/>
                <a:gd name="connsiteX246" fmla="*/ 2910840 w 11737340"/>
                <a:gd name="connsiteY246" fmla="*/ 2034540 h 4168140"/>
                <a:gd name="connsiteX247" fmla="*/ 2849880 w 11737340"/>
                <a:gd name="connsiteY247" fmla="*/ 1958340 h 4168140"/>
                <a:gd name="connsiteX248" fmla="*/ 2743200 w 11737340"/>
                <a:gd name="connsiteY248" fmla="*/ 1889760 h 4168140"/>
                <a:gd name="connsiteX249" fmla="*/ 2659380 w 11737340"/>
                <a:gd name="connsiteY249" fmla="*/ 1844040 h 4168140"/>
                <a:gd name="connsiteX250" fmla="*/ 2575560 w 11737340"/>
                <a:gd name="connsiteY250" fmla="*/ 1744980 h 4168140"/>
                <a:gd name="connsiteX251" fmla="*/ 2468880 w 11737340"/>
                <a:gd name="connsiteY251" fmla="*/ 1645920 h 4168140"/>
                <a:gd name="connsiteX252" fmla="*/ 2400300 w 11737340"/>
                <a:gd name="connsiteY252" fmla="*/ 1607820 h 4168140"/>
                <a:gd name="connsiteX253" fmla="*/ 2263140 w 11737340"/>
                <a:gd name="connsiteY253" fmla="*/ 1501140 h 4168140"/>
                <a:gd name="connsiteX254" fmla="*/ 2171700 w 11737340"/>
                <a:gd name="connsiteY254" fmla="*/ 1432560 h 4168140"/>
                <a:gd name="connsiteX255" fmla="*/ 2087880 w 11737340"/>
                <a:gd name="connsiteY255" fmla="*/ 1363980 h 4168140"/>
                <a:gd name="connsiteX256" fmla="*/ 1950720 w 11737340"/>
                <a:gd name="connsiteY256" fmla="*/ 1272540 h 4168140"/>
                <a:gd name="connsiteX257" fmla="*/ 1805940 w 11737340"/>
                <a:gd name="connsiteY257" fmla="*/ 1135380 h 4168140"/>
                <a:gd name="connsiteX258" fmla="*/ 1729740 w 11737340"/>
                <a:gd name="connsiteY258" fmla="*/ 1089660 h 4168140"/>
                <a:gd name="connsiteX259" fmla="*/ 1668780 w 11737340"/>
                <a:gd name="connsiteY259" fmla="*/ 1043940 h 4168140"/>
                <a:gd name="connsiteX260" fmla="*/ 1592580 w 11737340"/>
                <a:gd name="connsiteY260" fmla="*/ 990600 h 4168140"/>
                <a:gd name="connsiteX261" fmla="*/ 1470660 w 11737340"/>
                <a:gd name="connsiteY261" fmla="*/ 891540 h 4168140"/>
                <a:gd name="connsiteX262" fmla="*/ 1386840 w 11737340"/>
                <a:gd name="connsiteY262" fmla="*/ 845820 h 4168140"/>
                <a:gd name="connsiteX263" fmla="*/ 1318260 w 11737340"/>
                <a:gd name="connsiteY263" fmla="*/ 784860 h 4168140"/>
                <a:gd name="connsiteX264" fmla="*/ 1264920 w 11737340"/>
                <a:gd name="connsiteY264" fmla="*/ 723900 h 4168140"/>
                <a:gd name="connsiteX265" fmla="*/ 1181100 w 11737340"/>
                <a:gd name="connsiteY265" fmla="*/ 647700 h 4168140"/>
                <a:gd name="connsiteX266" fmla="*/ 1089660 w 11737340"/>
                <a:gd name="connsiteY266" fmla="*/ 624840 h 4168140"/>
                <a:gd name="connsiteX267" fmla="*/ 1021080 w 11737340"/>
                <a:gd name="connsiteY267" fmla="*/ 586740 h 4168140"/>
                <a:gd name="connsiteX268" fmla="*/ 937260 w 11737340"/>
                <a:gd name="connsiteY268" fmla="*/ 548640 h 4168140"/>
                <a:gd name="connsiteX269" fmla="*/ 830580 w 11737340"/>
                <a:gd name="connsiteY269" fmla="*/ 510540 h 4168140"/>
                <a:gd name="connsiteX270" fmla="*/ 754380 w 11737340"/>
                <a:gd name="connsiteY270" fmla="*/ 457200 h 4168140"/>
                <a:gd name="connsiteX271" fmla="*/ 708660 w 11737340"/>
                <a:gd name="connsiteY271" fmla="*/ 419100 h 4168140"/>
                <a:gd name="connsiteX272" fmla="*/ 609600 w 11737340"/>
                <a:gd name="connsiteY272" fmla="*/ 396240 h 4168140"/>
                <a:gd name="connsiteX273" fmla="*/ 548640 w 11737340"/>
                <a:gd name="connsiteY273" fmla="*/ 320040 h 4168140"/>
                <a:gd name="connsiteX274" fmla="*/ 510540 w 11737340"/>
                <a:gd name="connsiteY274" fmla="*/ 251460 h 4168140"/>
                <a:gd name="connsiteX275" fmla="*/ 464820 w 11737340"/>
                <a:gd name="connsiteY275" fmla="*/ 190500 h 4168140"/>
                <a:gd name="connsiteX276" fmla="*/ 411480 w 11737340"/>
                <a:gd name="connsiteY276" fmla="*/ 137160 h 4168140"/>
                <a:gd name="connsiteX277" fmla="*/ 373380 w 11737340"/>
                <a:gd name="connsiteY277" fmla="*/ 45720 h 4168140"/>
                <a:gd name="connsiteX278" fmla="*/ 342900 w 11737340"/>
                <a:gd name="connsiteY278" fmla="*/ 0 h 4168140"/>
                <a:gd name="connsiteX279" fmla="*/ 327660 w 11737340"/>
                <a:gd name="connsiteY279" fmla="*/ 60960 h 4168140"/>
                <a:gd name="connsiteX280" fmla="*/ 289560 w 11737340"/>
                <a:gd name="connsiteY280" fmla="*/ 91440 h 4168140"/>
                <a:gd name="connsiteX281" fmla="*/ 236220 w 11737340"/>
                <a:gd name="connsiteY281" fmla="*/ 114300 h 4168140"/>
                <a:gd name="connsiteX282" fmla="*/ 198120 w 11737340"/>
                <a:gd name="connsiteY282" fmla="*/ 175260 h 4168140"/>
                <a:gd name="connsiteX283" fmla="*/ 175260 w 11737340"/>
                <a:gd name="connsiteY283" fmla="*/ 228600 h 4168140"/>
                <a:gd name="connsiteX284" fmla="*/ 114300 w 11737340"/>
                <a:gd name="connsiteY284" fmla="*/ 236220 h 4168140"/>
                <a:gd name="connsiteX285" fmla="*/ 45720 w 11737340"/>
                <a:gd name="connsiteY285" fmla="*/ 251460 h 4168140"/>
                <a:gd name="connsiteX286" fmla="*/ 0 w 11737340"/>
                <a:gd name="connsiteY286" fmla="*/ 281940 h 4168140"/>
                <a:gd name="connsiteX287" fmla="*/ 68580 w 11737340"/>
                <a:gd name="connsiteY287" fmla="*/ 320040 h 4168140"/>
                <a:gd name="connsiteX0" fmla="*/ 68580 w 11737340"/>
                <a:gd name="connsiteY0" fmla="*/ 320040 h 4168140"/>
                <a:gd name="connsiteX1" fmla="*/ 121920 w 11737340"/>
                <a:gd name="connsiteY1" fmla="*/ 381000 h 4168140"/>
                <a:gd name="connsiteX2" fmla="*/ 198120 w 11737340"/>
                <a:gd name="connsiteY2" fmla="*/ 419100 h 4168140"/>
                <a:gd name="connsiteX3" fmla="*/ 320040 w 11737340"/>
                <a:gd name="connsiteY3" fmla="*/ 510540 h 4168140"/>
                <a:gd name="connsiteX4" fmla="*/ 411480 w 11737340"/>
                <a:gd name="connsiteY4" fmla="*/ 563880 h 4168140"/>
                <a:gd name="connsiteX5" fmla="*/ 472440 w 11737340"/>
                <a:gd name="connsiteY5" fmla="*/ 632460 h 4168140"/>
                <a:gd name="connsiteX6" fmla="*/ 601980 w 11737340"/>
                <a:gd name="connsiteY6" fmla="*/ 708660 h 4168140"/>
                <a:gd name="connsiteX7" fmla="*/ 739140 w 11737340"/>
                <a:gd name="connsiteY7" fmla="*/ 784860 h 4168140"/>
                <a:gd name="connsiteX8" fmla="*/ 861060 w 11737340"/>
                <a:gd name="connsiteY8" fmla="*/ 868680 h 4168140"/>
                <a:gd name="connsiteX9" fmla="*/ 944880 w 11737340"/>
                <a:gd name="connsiteY9" fmla="*/ 952500 h 4168140"/>
                <a:gd name="connsiteX10" fmla="*/ 1021080 w 11737340"/>
                <a:gd name="connsiteY10" fmla="*/ 1005840 h 4168140"/>
                <a:gd name="connsiteX11" fmla="*/ 1097280 w 11737340"/>
                <a:gd name="connsiteY11" fmla="*/ 1043940 h 4168140"/>
                <a:gd name="connsiteX12" fmla="*/ 1181100 w 11737340"/>
                <a:gd name="connsiteY12" fmla="*/ 1104900 h 4168140"/>
                <a:gd name="connsiteX13" fmla="*/ 1249680 w 11737340"/>
                <a:gd name="connsiteY13" fmla="*/ 1150620 h 4168140"/>
                <a:gd name="connsiteX14" fmla="*/ 1341120 w 11737340"/>
                <a:gd name="connsiteY14" fmla="*/ 1196340 h 4168140"/>
                <a:gd name="connsiteX15" fmla="*/ 1417320 w 11737340"/>
                <a:gd name="connsiteY15" fmla="*/ 1257300 h 4168140"/>
                <a:gd name="connsiteX16" fmla="*/ 1493520 w 11737340"/>
                <a:gd name="connsiteY16" fmla="*/ 1333500 h 4168140"/>
                <a:gd name="connsiteX17" fmla="*/ 1569720 w 11737340"/>
                <a:gd name="connsiteY17" fmla="*/ 1356360 h 4168140"/>
                <a:gd name="connsiteX18" fmla="*/ 1684020 w 11737340"/>
                <a:gd name="connsiteY18" fmla="*/ 1424940 h 4168140"/>
                <a:gd name="connsiteX19" fmla="*/ 1729740 w 11737340"/>
                <a:gd name="connsiteY19" fmla="*/ 1485900 h 4168140"/>
                <a:gd name="connsiteX20" fmla="*/ 1844040 w 11737340"/>
                <a:gd name="connsiteY20" fmla="*/ 1569720 h 4168140"/>
                <a:gd name="connsiteX21" fmla="*/ 1935480 w 11737340"/>
                <a:gd name="connsiteY21" fmla="*/ 1615440 h 4168140"/>
                <a:gd name="connsiteX22" fmla="*/ 2049780 w 11737340"/>
                <a:gd name="connsiteY22" fmla="*/ 1691640 h 4168140"/>
                <a:gd name="connsiteX23" fmla="*/ 2133600 w 11737340"/>
                <a:gd name="connsiteY23" fmla="*/ 1729740 h 4168140"/>
                <a:gd name="connsiteX24" fmla="*/ 2202180 w 11737340"/>
                <a:gd name="connsiteY24" fmla="*/ 1805940 h 4168140"/>
                <a:gd name="connsiteX25" fmla="*/ 2255520 w 11737340"/>
                <a:gd name="connsiteY25" fmla="*/ 1821180 h 4168140"/>
                <a:gd name="connsiteX26" fmla="*/ 2316480 w 11737340"/>
                <a:gd name="connsiteY26" fmla="*/ 1866900 h 4168140"/>
                <a:gd name="connsiteX27" fmla="*/ 2423160 w 11737340"/>
                <a:gd name="connsiteY27" fmla="*/ 2004060 h 4168140"/>
                <a:gd name="connsiteX28" fmla="*/ 2476500 w 11737340"/>
                <a:gd name="connsiteY28" fmla="*/ 2087880 h 4168140"/>
                <a:gd name="connsiteX29" fmla="*/ 2567940 w 11737340"/>
                <a:gd name="connsiteY29" fmla="*/ 2148840 h 4168140"/>
                <a:gd name="connsiteX30" fmla="*/ 2682240 w 11737340"/>
                <a:gd name="connsiteY30" fmla="*/ 2186940 h 4168140"/>
                <a:gd name="connsiteX31" fmla="*/ 2743200 w 11737340"/>
                <a:gd name="connsiteY31" fmla="*/ 2209800 h 4168140"/>
                <a:gd name="connsiteX32" fmla="*/ 2811780 w 11737340"/>
                <a:gd name="connsiteY32" fmla="*/ 2247900 h 4168140"/>
                <a:gd name="connsiteX33" fmla="*/ 2887980 w 11737340"/>
                <a:gd name="connsiteY33" fmla="*/ 2301240 h 4168140"/>
                <a:gd name="connsiteX34" fmla="*/ 2979420 w 11737340"/>
                <a:gd name="connsiteY34" fmla="*/ 2385060 h 4168140"/>
                <a:gd name="connsiteX35" fmla="*/ 3055620 w 11737340"/>
                <a:gd name="connsiteY35" fmla="*/ 2461260 h 4168140"/>
                <a:gd name="connsiteX36" fmla="*/ 3139440 w 11737340"/>
                <a:gd name="connsiteY36" fmla="*/ 2537460 h 4168140"/>
                <a:gd name="connsiteX37" fmla="*/ 3261360 w 11737340"/>
                <a:gd name="connsiteY37" fmla="*/ 2628900 h 4168140"/>
                <a:gd name="connsiteX38" fmla="*/ 3345180 w 11737340"/>
                <a:gd name="connsiteY38" fmla="*/ 2720340 h 4168140"/>
                <a:gd name="connsiteX39" fmla="*/ 3444240 w 11737340"/>
                <a:gd name="connsiteY39" fmla="*/ 2796540 h 4168140"/>
                <a:gd name="connsiteX40" fmla="*/ 3558540 w 11737340"/>
                <a:gd name="connsiteY40" fmla="*/ 2872740 h 4168140"/>
                <a:gd name="connsiteX41" fmla="*/ 3619500 w 11737340"/>
                <a:gd name="connsiteY41" fmla="*/ 2979420 h 4168140"/>
                <a:gd name="connsiteX42" fmla="*/ 3619500 w 11737340"/>
                <a:gd name="connsiteY42" fmla="*/ 2979420 h 4168140"/>
                <a:gd name="connsiteX43" fmla="*/ 3649980 w 11737340"/>
                <a:gd name="connsiteY43" fmla="*/ 3048000 h 4168140"/>
                <a:gd name="connsiteX44" fmla="*/ 3703320 w 11737340"/>
                <a:gd name="connsiteY44" fmla="*/ 3086100 h 4168140"/>
                <a:gd name="connsiteX45" fmla="*/ 3764280 w 11737340"/>
                <a:gd name="connsiteY45" fmla="*/ 3063240 h 4168140"/>
                <a:gd name="connsiteX46" fmla="*/ 3848100 w 11737340"/>
                <a:gd name="connsiteY46" fmla="*/ 3025140 h 4168140"/>
                <a:gd name="connsiteX47" fmla="*/ 3916680 w 11737340"/>
                <a:gd name="connsiteY47" fmla="*/ 3032760 h 4168140"/>
                <a:gd name="connsiteX48" fmla="*/ 4030980 w 11737340"/>
                <a:gd name="connsiteY48" fmla="*/ 3063240 h 4168140"/>
                <a:gd name="connsiteX49" fmla="*/ 4137660 w 11737340"/>
                <a:gd name="connsiteY49" fmla="*/ 3101340 h 4168140"/>
                <a:gd name="connsiteX50" fmla="*/ 4259580 w 11737340"/>
                <a:gd name="connsiteY50" fmla="*/ 3147060 h 4168140"/>
                <a:gd name="connsiteX51" fmla="*/ 4381500 w 11737340"/>
                <a:gd name="connsiteY51" fmla="*/ 3192780 h 4168140"/>
                <a:gd name="connsiteX52" fmla="*/ 4526280 w 11737340"/>
                <a:gd name="connsiteY52" fmla="*/ 3276600 h 4168140"/>
                <a:gd name="connsiteX53" fmla="*/ 4587240 w 11737340"/>
                <a:gd name="connsiteY53" fmla="*/ 3299460 h 4168140"/>
                <a:gd name="connsiteX54" fmla="*/ 4610100 w 11737340"/>
                <a:gd name="connsiteY54" fmla="*/ 3352800 h 4168140"/>
                <a:gd name="connsiteX55" fmla="*/ 4648200 w 11737340"/>
                <a:gd name="connsiteY55" fmla="*/ 3436620 h 4168140"/>
                <a:gd name="connsiteX56" fmla="*/ 4671060 w 11737340"/>
                <a:gd name="connsiteY56" fmla="*/ 3520440 h 4168140"/>
                <a:gd name="connsiteX57" fmla="*/ 4678680 w 11737340"/>
                <a:gd name="connsiteY57" fmla="*/ 3589020 h 4168140"/>
                <a:gd name="connsiteX58" fmla="*/ 4686300 w 11737340"/>
                <a:gd name="connsiteY58" fmla="*/ 3649980 h 4168140"/>
                <a:gd name="connsiteX59" fmla="*/ 4724400 w 11737340"/>
                <a:gd name="connsiteY59" fmla="*/ 3680460 h 4168140"/>
                <a:gd name="connsiteX60" fmla="*/ 4785360 w 11737340"/>
                <a:gd name="connsiteY60" fmla="*/ 3672840 h 4168140"/>
                <a:gd name="connsiteX61" fmla="*/ 4869180 w 11737340"/>
                <a:gd name="connsiteY61" fmla="*/ 3703320 h 4168140"/>
                <a:gd name="connsiteX62" fmla="*/ 4914900 w 11737340"/>
                <a:gd name="connsiteY62" fmla="*/ 3756660 h 4168140"/>
                <a:gd name="connsiteX63" fmla="*/ 5105400 w 11737340"/>
                <a:gd name="connsiteY63" fmla="*/ 3832860 h 4168140"/>
                <a:gd name="connsiteX64" fmla="*/ 5173980 w 11737340"/>
                <a:gd name="connsiteY64" fmla="*/ 3886200 h 4168140"/>
                <a:gd name="connsiteX65" fmla="*/ 5242560 w 11737340"/>
                <a:gd name="connsiteY65" fmla="*/ 3924300 h 4168140"/>
                <a:gd name="connsiteX66" fmla="*/ 5364480 w 11737340"/>
                <a:gd name="connsiteY66" fmla="*/ 3962400 h 4168140"/>
                <a:gd name="connsiteX67" fmla="*/ 5516880 w 11737340"/>
                <a:gd name="connsiteY67" fmla="*/ 4046220 h 4168140"/>
                <a:gd name="connsiteX68" fmla="*/ 5585460 w 11737340"/>
                <a:gd name="connsiteY68" fmla="*/ 4099560 h 4168140"/>
                <a:gd name="connsiteX69" fmla="*/ 5661660 w 11737340"/>
                <a:gd name="connsiteY69" fmla="*/ 4122420 h 4168140"/>
                <a:gd name="connsiteX70" fmla="*/ 5745480 w 11737340"/>
                <a:gd name="connsiteY70" fmla="*/ 4130040 h 4168140"/>
                <a:gd name="connsiteX71" fmla="*/ 5836920 w 11737340"/>
                <a:gd name="connsiteY71" fmla="*/ 4130040 h 4168140"/>
                <a:gd name="connsiteX72" fmla="*/ 5943600 w 11737340"/>
                <a:gd name="connsiteY72" fmla="*/ 4165600 h 4168140"/>
                <a:gd name="connsiteX73" fmla="*/ 6035040 w 11737340"/>
                <a:gd name="connsiteY73" fmla="*/ 4168140 h 4168140"/>
                <a:gd name="connsiteX74" fmla="*/ 6149340 w 11737340"/>
                <a:gd name="connsiteY74" fmla="*/ 4137660 h 4168140"/>
                <a:gd name="connsiteX75" fmla="*/ 6286500 w 11737340"/>
                <a:gd name="connsiteY75" fmla="*/ 4114800 h 4168140"/>
                <a:gd name="connsiteX76" fmla="*/ 6393180 w 11737340"/>
                <a:gd name="connsiteY76" fmla="*/ 4053840 h 4168140"/>
                <a:gd name="connsiteX77" fmla="*/ 6484620 w 11737340"/>
                <a:gd name="connsiteY77" fmla="*/ 4038600 h 4168140"/>
                <a:gd name="connsiteX78" fmla="*/ 6583680 w 11737340"/>
                <a:gd name="connsiteY78" fmla="*/ 3970020 h 4168140"/>
                <a:gd name="connsiteX79" fmla="*/ 6697980 w 11737340"/>
                <a:gd name="connsiteY79" fmla="*/ 3886200 h 4168140"/>
                <a:gd name="connsiteX80" fmla="*/ 6751320 w 11737340"/>
                <a:gd name="connsiteY80" fmla="*/ 3822700 h 4168140"/>
                <a:gd name="connsiteX81" fmla="*/ 6855460 w 11737340"/>
                <a:gd name="connsiteY81" fmla="*/ 3764280 h 4168140"/>
                <a:gd name="connsiteX82" fmla="*/ 6959600 w 11737340"/>
                <a:gd name="connsiteY82" fmla="*/ 3629660 h 4168140"/>
                <a:gd name="connsiteX83" fmla="*/ 7056120 w 11737340"/>
                <a:gd name="connsiteY83" fmla="*/ 3528060 h 4168140"/>
                <a:gd name="connsiteX84" fmla="*/ 7165340 w 11737340"/>
                <a:gd name="connsiteY84" fmla="*/ 3454400 h 4168140"/>
                <a:gd name="connsiteX85" fmla="*/ 7287260 w 11737340"/>
                <a:gd name="connsiteY85" fmla="*/ 3296920 h 4168140"/>
                <a:gd name="connsiteX86" fmla="*/ 7338060 w 11737340"/>
                <a:gd name="connsiteY86" fmla="*/ 3200400 h 4168140"/>
                <a:gd name="connsiteX87" fmla="*/ 7383780 w 11737340"/>
                <a:gd name="connsiteY87" fmla="*/ 3144520 h 4168140"/>
                <a:gd name="connsiteX88" fmla="*/ 7444740 w 11737340"/>
                <a:gd name="connsiteY88" fmla="*/ 3093720 h 4168140"/>
                <a:gd name="connsiteX89" fmla="*/ 7513320 w 11737340"/>
                <a:gd name="connsiteY89" fmla="*/ 3101340 h 4168140"/>
                <a:gd name="connsiteX90" fmla="*/ 7576820 w 11737340"/>
                <a:gd name="connsiteY90" fmla="*/ 3093720 h 4168140"/>
                <a:gd name="connsiteX91" fmla="*/ 7729220 w 11737340"/>
                <a:gd name="connsiteY91" fmla="*/ 3136900 h 4168140"/>
                <a:gd name="connsiteX92" fmla="*/ 7833360 w 11737340"/>
                <a:gd name="connsiteY92" fmla="*/ 3180080 h 4168140"/>
                <a:gd name="connsiteX93" fmla="*/ 7967980 w 11737340"/>
                <a:gd name="connsiteY93" fmla="*/ 3208020 h 4168140"/>
                <a:gd name="connsiteX94" fmla="*/ 8161020 w 11737340"/>
                <a:gd name="connsiteY94" fmla="*/ 3296920 h 4168140"/>
                <a:gd name="connsiteX95" fmla="*/ 8293100 w 11737340"/>
                <a:gd name="connsiteY95" fmla="*/ 3370580 h 4168140"/>
                <a:gd name="connsiteX96" fmla="*/ 8371840 w 11737340"/>
                <a:gd name="connsiteY96" fmla="*/ 3395980 h 4168140"/>
                <a:gd name="connsiteX97" fmla="*/ 8468360 w 11737340"/>
                <a:gd name="connsiteY97" fmla="*/ 3434080 h 4168140"/>
                <a:gd name="connsiteX98" fmla="*/ 8582660 w 11737340"/>
                <a:gd name="connsiteY98" fmla="*/ 3528060 h 4168140"/>
                <a:gd name="connsiteX99" fmla="*/ 8641080 w 11737340"/>
                <a:gd name="connsiteY99" fmla="*/ 3566160 h 4168140"/>
                <a:gd name="connsiteX100" fmla="*/ 8702040 w 11737340"/>
                <a:gd name="connsiteY100" fmla="*/ 3604260 h 4168140"/>
                <a:gd name="connsiteX101" fmla="*/ 8763000 w 11737340"/>
                <a:gd name="connsiteY101" fmla="*/ 3634740 h 4168140"/>
                <a:gd name="connsiteX102" fmla="*/ 8846820 w 11737340"/>
                <a:gd name="connsiteY102" fmla="*/ 3632200 h 4168140"/>
                <a:gd name="connsiteX103" fmla="*/ 8968740 w 11737340"/>
                <a:gd name="connsiteY103" fmla="*/ 3634740 h 4168140"/>
                <a:gd name="connsiteX104" fmla="*/ 9060180 w 11737340"/>
                <a:gd name="connsiteY104" fmla="*/ 3642360 h 4168140"/>
                <a:gd name="connsiteX105" fmla="*/ 9151620 w 11737340"/>
                <a:gd name="connsiteY105" fmla="*/ 3657600 h 4168140"/>
                <a:gd name="connsiteX106" fmla="*/ 9230360 w 11737340"/>
                <a:gd name="connsiteY106" fmla="*/ 3657600 h 4168140"/>
                <a:gd name="connsiteX107" fmla="*/ 9331960 w 11737340"/>
                <a:gd name="connsiteY107" fmla="*/ 3629660 h 4168140"/>
                <a:gd name="connsiteX108" fmla="*/ 9433560 w 11737340"/>
                <a:gd name="connsiteY108" fmla="*/ 3589020 h 4168140"/>
                <a:gd name="connsiteX109" fmla="*/ 9535160 w 11737340"/>
                <a:gd name="connsiteY109" fmla="*/ 3540760 h 4168140"/>
                <a:gd name="connsiteX110" fmla="*/ 9646920 w 11737340"/>
                <a:gd name="connsiteY110" fmla="*/ 3489960 h 4168140"/>
                <a:gd name="connsiteX111" fmla="*/ 9784080 w 11737340"/>
                <a:gd name="connsiteY111" fmla="*/ 3444240 h 4168140"/>
                <a:gd name="connsiteX112" fmla="*/ 9860280 w 11737340"/>
                <a:gd name="connsiteY112" fmla="*/ 3383280 h 4168140"/>
                <a:gd name="connsiteX113" fmla="*/ 9921240 w 11737340"/>
                <a:gd name="connsiteY113" fmla="*/ 3314700 h 4168140"/>
                <a:gd name="connsiteX114" fmla="*/ 9997440 w 11737340"/>
                <a:gd name="connsiteY114" fmla="*/ 3208020 h 4168140"/>
                <a:gd name="connsiteX115" fmla="*/ 10043160 w 11737340"/>
                <a:gd name="connsiteY115" fmla="*/ 3101340 h 4168140"/>
                <a:gd name="connsiteX116" fmla="*/ 10104120 w 11737340"/>
                <a:gd name="connsiteY116" fmla="*/ 3017520 h 4168140"/>
                <a:gd name="connsiteX117" fmla="*/ 10157460 w 11737340"/>
                <a:gd name="connsiteY117" fmla="*/ 2933700 h 4168140"/>
                <a:gd name="connsiteX118" fmla="*/ 10218420 w 11737340"/>
                <a:gd name="connsiteY118" fmla="*/ 2849880 h 4168140"/>
                <a:gd name="connsiteX119" fmla="*/ 10294620 w 11737340"/>
                <a:gd name="connsiteY119" fmla="*/ 2735580 h 4168140"/>
                <a:gd name="connsiteX120" fmla="*/ 10347960 w 11737340"/>
                <a:gd name="connsiteY120" fmla="*/ 2621280 h 4168140"/>
                <a:gd name="connsiteX121" fmla="*/ 10431780 w 11737340"/>
                <a:gd name="connsiteY121" fmla="*/ 2499360 h 4168140"/>
                <a:gd name="connsiteX122" fmla="*/ 10500360 w 11737340"/>
                <a:gd name="connsiteY122" fmla="*/ 2354580 h 4168140"/>
                <a:gd name="connsiteX123" fmla="*/ 10553700 w 11737340"/>
                <a:gd name="connsiteY123" fmla="*/ 2263140 h 4168140"/>
                <a:gd name="connsiteX124" fmla="*/ 10584180 w 11737340"/>
                <a:gd name="connsiteY124" fmla="*/ 2194560 h 4168140"/>
                <a:gd name="connsiteX125" fmla="*/ 10624820 w 11737340"/>
                <a:gd name="connsiteY125" fmla="*/ 2125980 h 4168140"/>
                <a:gd name="connsiteX126" fmla="*/ 10675620 w 11737340"/>
                <a:gd name="connsiteY126" fmla="*/ 2049780 h 4168140"/>
                <a:gd name="connsiteX127" fmla="*/ 10690860 w 11737340"/>
                <a:gd name="connsiteY127" fmla="*/ 1988820 h 4168140"/>
                <a:gd name="connsiteX128" fmla="*/ 10713720 w 11737340"/>
                <a:gd name="connsiteY128" fmla="*/ 1927860 h 4168140"/>
                <a:gd name="connsiteX129" fmla="*/ 10767060 w 11737340"/>
                <a:gd name="connsiteY129" fmla="*/ 1859280 h 4168140"/>
                <a:gd name="connsiteX130" fmla="*/ 10873740 w 11737340"/>
                <a:gd name="connsiteY130" fmla="*/ 1828800 h 4168140"/>
                <a:gd name="connsiteX131" fmla="*/ 11079480 w 11737340"/>
                <a:gd name="connsiteY131" fmla="*/ 1767840 h 4168140"/>
                <a:gd name="connsiteX132" fmla="*/ 11247120 w 11737340"/>
                <a:gd name="connsiteY132" fmla="*/ 1684020 h 4168140"/>
                <a:gd name="connsiteX133" fmla="*/ 11407140 w 11737340"/>
                <a:gd name="connsiteY133" fmla="*/ 1628140 h 4168140"/>
                <a:gd name="connsiteX134" fmla="*/ 11490960 w 11737340"/>
                <a:gd name="connsiteY134" fmla="*/ 1577340 h 4168140"/>
                <a:gd name="connsiteX135" fmla="*/ 11635740 w 11737340"/>
                <a:gd name="connsiteY135" fmla="*/ 1508760 h 4168140"/>
                <a:gd name="connsiteX136" fmla="*/ 11737340 w 11737340"/>
                <a:gd name="connsiteY136" fmla="*/ 1442720 h 4168140"/>
                <a:gd name="connsiteX137" fmla="*/ 11620500 w 11737340"/>
                <a:gd name="connsiteY137" fmla="*/ 1417320 h 4168140"/>
                <a:gd name="connsiteX138" fmla="*/ 11567160 w 11737340"/>
                <a:gd name="connsiteY138" fmla="*/ 1379220 h 4168140"/>
                <a:gd name="connsiteX139" fmla="*/ 11498580 w 11737340"/>
                <a:gd name="connsiteY139" fmla="*/ 1318260 h 4168140"/>
                <a:gd name="connsiteX140" fmla="*/ 11468100 w 11737340"/>
                <a:gd name="connsiteY140" fmla="*/ 1280160 h 4168140"/>
                <a:gd name="connsiteX141" fmla="*/ 11442700 w 11737340"/>
                <a:gd name="connsiteY141" fmla="*/ 1231900 h 4168140"/>
                <a:gd name="connsiteX142" fmla="*/ 11384280 w 11737340"/>
                <a:gd name="connsiteY142" fmla="*/ 1310640 h 4168140"/>
                <a:gd name="connsiteX143" fmla="*/ 11353800 w 11737340"/>
                <a:gd name="connsiteY143" fmla="*/ 1356360 h 4168140"/>
                <a:gd name="connsiteX144" fmla="*/ 11224260 w 11737340"/>
                <a:gd name="connsiteY144" fmla="*/ 1417320 h 4168140"/>
                <a:gd name="connsiteX145" fmla="*/ 11109960 w 11737340"/>
                <a:gd name="connsiteY145" fmla="*/ 1463040 h 4168140"/>
                <a:gd name="connsiteX146" fmla="*/ 10911840 w 11737340"/>
                <a:gd name="connsiteY146" fmla="*/ 1524000 h 4168140"/>
                <a:gd name="connsiteX147" fmla="*/ 10774680 w 11737340"/>
                <a:gd name="connsiteY147" fmla="*/ 1546860 h 4168140"/>
                <a:gd name="connsiteX148" fmla="*/ 10675620 w 11737340"/>
                <a:gd name="connsiteY148" fmla="*/ 1615440 h 4168140"/>
                <a:gd name="connsiteX149" fmla="*/ 10568940 w 11737340"/>
                <a:gd name="connsiteY149" fmla="*/ 1676400 h 4168140"/>
                <a:gd name="connsiteX150" fmla="*/ 10485120 w 11737340"/>
                <a:gd name="connsiteY150" fmla="*/ 1760220 h 4168140"/>
                <a:gd name="connsiteX151" fmla="*/ 10454640 w 11737340"/>
                <a:gd name="connsiteY151" fmla="*/ 1836420 h 4168140"/>
                <a:gd name="connsiteX152" fmla="*/ 10416540 w 11737340"/>
                <a:gd name="connsiteY152" fmla="*/ 1927860 h 4168140"/>
                <a:gd name="connsiteX153" fmla="*/ 10401300 w 11737340"/>
                <a:gd name="connsiteY153" fmla="*/ 2004060 h 4168140"/>
                <a:gd name="connsiteX154" fmla="*/ 10363200 w 11737340"/>
                <a:gd name="connsiteY154" fmla="*/ 2095500 h 4168140"/>
                <a:gd name="connsiteX155" fmla="*/ 10317480 w 11737340"/>
                <a:gd name="connsiteY155" fmla="*/ 2225040 h 4168140"/>
                <a:gd name="connsiteX156" fmla="*/ 10287000 w 11737340"/>
                <a:gd name="connsiteY156" fmla="*/ 2346960 h 4168140"/>
                <a:gd name="connsiteX157" fmla="*/ 10218420 w 11737340"/>
                <a:gd name="connsiteY157" fmla="*/ 2499360 h 4168140"/>
                <a:gd name="connsiteX158" fmla="*/ 10134600 w 11737340"/>
                <a:gd name="connsiteY158" fmla="*/ 2621280 h 4168140"/>
                <a:gd name="connsiteX159" fmla="*/ 10043160 w 11737340"/>
                <a:gd name="connsiteY159" fmla="*/ 2735580 h 4168140"/>
                <a:gd name="connsiteX160" fmla="*/ 9974580 w 11737340"/>
                <a:gd name="connsiteY160" fmla="*/ 2857500 h 4168140"/>
                <a:gd name="connsiteX161" fmla="*/ 9906000 w 11737340"/>
                <a:gd name="connsiteY161" fmla="*/ 2941320 h 4168140"/>
                <a:gd name="connsiteX162" fmla="*/ 9860280 w 11737340"/>
                <a:gd name="connsiteY162" fmla="*/ 3032760 h 4168140"/>
                <a:gd name="connsiteX163" fmla="*/ 9806940 w 11737340"/>
                <a:gd name="connsiteY163" fmla="*/ 3116580 h 4168140"/>
                <a:gd name="connsiteX164" fmla="*/ 9715500 w 11737340"/>
                <a:gd name="connsiteY164" fmla="*/ 3208020 h 4168140"/>
                <a:gd name="connsiteX165" fmla="*/ 9616440 w 11737340"/>
                <a:gd name="connsiteY165" fmla="*/ 3261360 h 4168140"/>
                <a:gd name="connsiteX166" fmla="*/ 9532620 w 11737340"/>
                <a:gd name="connsiteY166" fmla="*/ 3329940 h 4168140"/>
                <a:gd name="connsiteX167" fmla="*/ 9471660 w 11737340"/>
                <a:gd name="connsiteY167" fmla="*/ 3375660 h 4168140"/>
                <a:gd name="connsiteX168" fmla="*/ 9410700 w 11737340"/>
                <a:gd name="connsiteY168" fmla="*/ 3429000 h 4168140"/>
                <a:gd name="connsiteX169" fmla="*/ 9288780 w 11737340"/>
                <a:gd name="connsiteY169" fmla="*/ 3436620 h 4168140"/>
                <a:gd name="connsiteX170" fmla="*/ 9166860 w 11737340"/>
                <a:gd name="connsiteY170" fmla="*/ 3444240 h 4168140"/>
                <a:gd name="connsiteX171" fmla="*/ 9029700 w 11737340"/>
                <a:gd name="connsiteY171" fmla="*/ 3413760 h 4168140"/>
                <a:gd name="connsiteX172" fmla="*/ 8823960 w 11737340"/>
                <a:gd name="connsiteY172" fmla="*/ 3360420 h 4168140"/>
                <a:gd name="connsiteX173" fmla="*/ 8679180 w 11737340"/>
                <a:gd name="connsiteY173" fmla="*/ 3329940 h 4168140"/>
                <a:gd name="connsiteX174" fmla="*/ 8572500 w 11737340"/>
                <a:gd name="connsiteY174" fmla="*/ 3276600 h 4168140"/>
                <a:gd name="connsiteX175" fmla="*/ 8465820 w 11737340"/>
                <a:gd name="connsiteY175" fmla="*/ 3215640 h 4168140"/>
                <a:gd name="connsiteX176" fmla="*/ 8321040 w 11737340"/>
                <a:gd name="connsiteY176" fmla="*/ 3177540 h 4168140"/>
                <a:gd name="connsiteX177" fmla="*/ 8199120 w 11737340"/>
                <a:gd name="connsiteY177" fmla="*/ 3131820 h 4168140"/>
                <a:gd name="connsiteX178" fmla="*/ 8069580 w 11737340"/>
                <a:gd name="connsiteY178" fmla="*/ 3078480 h 4168140"/>
                <a:gd name="connsiteX179" fmla="*/ 7917180 w 11737340"/>
                <a:gd name="connsiteY179" fmla="*/ 2994660 h 4168140"/>
                <a:gd name="connsiteX180" fmla="*/ 7787640 w 11737340"/>
                <a:gd name="connsiteY180" fmla="*/ 2971800 h 4168140"/>
                <a:gd name="connsiteX181" fmla="*/ 7719060 w 11737340"/>
                <a:gd name="connsiteY181" fmla="*/ 2933700 h 4168140"/>
                <a:gd name="connsiteX182" fmla="*/ 7612380 w 11737340"/>
                <a:gd name="connsiteY182" fmla="*/ 2903220 h 4168140"/>
                <a:gd name="connsiteX183" fmla="*/ 7566660 w 11737340"/>
                <a:gd name="connsiteY183" fmla="*/ 2887980 h 4168140"/>
                <a:gd name="connsiteX184" fmla="*/ 7551420 w 11737340"/>
                <a:gd name="connsiteY184" fmla="*/ 2849880 h 4168140"/>
                <a:gd name="connsiteX185" fmla="*/ 7533640 w 11737340"/>
                <a:gd name="connsiteY185" fmla="*/ 2788920 h 4168140"/>
                <a:gd name="connsiteX186" fmla="*/ 7475220 w 11737340"/>
                <a:gd name="connsiteY186" fmla="*/ 2857500 h 4168140"/>
                <a:gd name="connsiteX187" fmla="*/ 7414260 w 11737340"/>
                <a:gd name="connsiteY187" fmla="*/ 2887980 h 4168140"/>
                <a:gd name="connsiteX188" fmla="*/ 7345680 w 11737340"/>
                <a:gd name="connsiteY188" fmla="*/ 2971800 h 4168140"/>
                <a:gd name="connsiteX189" fmla="*/ 7315200 w 11737340"/>
                <a:gd name="connsiteY189" fmla="*/ 2994660 h 4168140"/>
                <a:gd name="connsiteX190" fmla="*/ 7261860 w 11737340"/>
                <a:gd name="connsiteY190" fmla="*/ 3009900 h 4168140"/>
                <a:gd name="connsiteX191" fmla="*/ 7193280 w 11737340"/>
                <a:gd name="connsiteY191" fmla="*/ 3025140 h 4168140"/>
                <a:gd name="connsiteX192" fmla="*/ 7155180 w 11737340"/>
                <a:gd name="connsiteY192" fmla="*/ 3078480 h 4168140"/>
                <a:gd name="connsiteX193" fmla="*/ 7109460 w 11737340"/>
                <a:gd name="connsiteY193" fmla="*/ 3154680 h 4168140"/>
                <a:gd name="connsiteX194" fmla="*/ 7048500 w 11737340"/>
                <a:gd name="connsiteY194" fmla="*/ 3246120 h 4168140"/>
                <a:gd name="connsiteX195" fmla="*/ 6995160 w 11737340"/>
                <a:gd name="connsiteY195" fmla="*/ 3307080 h 4168140"/>
                <a:gd name="connsiteX196" fmla="*/ 6972300 w 11737340"/>
                <a:gd name="connsiteY196" fmla="*/ 3352800 h 4168140"/>
                <a:gd name="connsiteX197" fmla="*/ 6949440 w 11737340"/>
                <a:gd name="connsiteY197" fmla="*/ 3413760 h 4168140"/>
                <a:gd name="connsiteX198" fmla="*/ 6949440 w 11737340"/>
                <a:gd name="connsiteY198" fmla="*/ 3413760 h 4168140"/>
                <a:gd name="connsiteX199" fmla="*/ 6911340 w 11737340"/>
                <a:gd name="connsiteY199" fmla="*/ 3474720 h 4168140"/>
                <a:gd name="connsiteX200" fmla="*/ 6888480 w 11737340"/>
                <a:gd name="connsiteY200" fmla="*/ 3505200 h 4168140"/>
                <a:gd name="connsiteX201" fmla="*/ 6819900 w 11737340"/>
                <a:gd name="connsiteY201" fmla="*/ 3566160 h 4168140"/>
                <a:gd name="connsiteX202" fmla="*/ 6731000 w 11737340"/>
                <a:gd name="connsiteY202" fmla="*/ 3599180 h 4168140"/>
                <a:gd name="connsiteX203" fmla="*/ 6675120 w 11737340"/>
                <a:gd name="connsiteY203" fmla="*/ 3657600 h 4168140"/>
                <a:gd name="connsiteX204" fmla="*/ 6629400 w 11737340"/>
                <a:gd name="connsiteY204" fmla="*/ 3718560 h 4168140"/>
                <a:gd name="connsiteX205" fmla="*/ 6576060 w 11737340"/>
                <a:gd name="connsiteY205" fmla="*/ 3779520 h 4168140"/>
                <a:gd name="connsiteX206" fmla="*/ 6484620 w 11737340"/>
                <a:gd name="connsiteY206" fmla="*/ 3817620 h 4168140"/>
                <a:gd name="connsiteX207" fmla="*/ 6400800 w 11737340"/>
                <a:gd name="connsiteY207" fmla="*/ 3832860 h 4168140"/>
                <a:gd name="connsiteX208" fmla="*/ 6263640 w 11737340"/>
                <a:gd name="connsiteY208" fmla="*/ 3870960 h 4168140"/>
                <a:gd name="connsiteX209" fmla="*/ 6126480 w 11737340"/>
                <a:gd name="connsiteY209" fmla="*/ 3901440 h 4168140"/>
                <a:gd name="connsiteX210" fmla="*/ 6027420 w 11737340"/>
                <a:gd name="connsiteY210" fmla="*/ 3916680 h 4168140"/>
                <a:gd name="connsiteX211" fmla="*/ 5890260 w 11737340"/>
                <a:gd name="connsiteY211" fmla="*/ 3878580 h 4168140"/>
                <a:gd name="connsiteX212" fmla="*/ 5821680 w 11737340"/>
                <a:gd name="connsiteY212" fmla="*/ 3863340 h 4168140"/>
                <a:gd name="connsiteX213" fmla="*/ 5737860 w 11737340"/>
                <a:gd name="connsiteY213" fmla="*/ 3825240 h 4168140"/>
                <a:gd name="connsiteX214" fmla="*/ 5638800 w 11737340"/>
                <a:gd name="connsiteY214" fmla="*/ 3794760 h 4168140"/>
                <a:gd name="connsiteX215" fmla="*/ 5524500 w 11737340"/>
                <a:gd name="connsiteY215" fmla="*/ 3756660 h 4168140"/>
                <a:gd name="connsiteX216" fmla="*/ 5448300 w 11737340"/>
                <a:gd name="connsiteY216" fmla="*/ 3718560 h 4168140"/>
                <a:gd name="connsiteX217" fmla="*/ 5349240 w 11737340"/>
                <a:gd name="connsiteY217" fmla="*/ 3657600 h 4168140"/>
                <a:gd name="connsiteX218" fmla="*/ 5295900 w 11737340"/>
                <a:gd name="connsiteY218" fmla="*/ 3619500 h 4168140"/>
                <a:gd name="connsiteX219" fmla="*/ 5234940 w 11737340"/>
                <a:gd name="connsiteY219" fmla="*/ 3596640 h 4168140"/>
                <a:gd name="connsiteX220" fmla="*/ 5135880 w 11737340"/>
                <a:gd name="connsiteY220" fmla="*/ 3550920 h 4168140"/>
                <a:gd name="connsiteX221" fmla="*/ 5059680 w 11737340"/>
                <a:gd name="connsiteY221" fmla="*/ 3505200 h 4168140"/>
                <a:gd name="connsiteX222" fmla="*/ 5029200 w 11737340"/>
                <a:gd name="connsiteY222" fmla="*/ 3482340 h 4168140"/>
                <a:gd name="connsiteX223" fmla="*/ 4960620 w 11737340"/>
                <a:gd name="connsiteY223" fmla="*/ 3413760 h 4168140"/>
                <a:gd name="connsiteX224" fmla="*/ 4876800 w 11737340"/>
                <a:gd name="connsiteY224" fmla="*/ 3299460 h 4168140"/>
                <a:gd name="connsiteX225" fmla="*/ 4808220 w 11737340"/>
                <a:gd name="connsiteY225" fmla="*/ 3200400 h 4168140"/>
                <a:gd name="connsiteX226" fmla="*/ 4777740 w 11737340"/>
                <a:gd name="connsiteY226" fmla="*/ 3147060 h 4168140"/>
                <a:gd name="connsiteX227" fmla="*/ 4724400 w 11737340"/>
                <a:gd name="connsiteY227" fmla="*/ 3108960 h 4168140"/>
                <a:gd name="connsiteX228" fmla="*/ 4648200 w 11737340"/>
                <a:gd name="connsiteY228" fmla="*/ 3063240 h 4168140"/>
                <a:gd name="connsiteX229" fmla="*/ 4533900 w 11737340"/>
                <a:gd name="connsiteY229" fmla="*/ 2979420 h 4168140"/>
                <a:gd name="connsiteX230" fmla="*/ 4427220 w 11737340"/>
                <a:gd name="connsiteY230" fmla="*/ 2941320 h 4168140"/>
                <a:gd name="connsiteX231" fmla="*/ 4366260 w 11737340"/>
                <a:gd name="connsiteY231" fmla="*/ 2903220 h 4168140"/>
                <a:gd name="connsiteX232" fmla="*/ 4244340 w 11737340"/>
                <a:gd name="connsiteY232" fmla="*/ 2842260 h 4168140"/>
                <a:gd name="connsiteX233" fmla="*/ 4145280 w 11737340"/>
                <a:gd name="connsiteY233" fmla="*/ 2811780 h 4168140"/>
                <a:gd name="connsiteX234" fmla="*/ 4038600 w 11737340"/>
                <a:gd name="connsiteY234" fmla="*/ 2804160 h 4168140"/>
                <a:gd name="connsiteX235" fmla="*/ 3954780 w 11737340"/>
                <a:gd name="connsiteY235" fmla="*/ 2819400 h 4168140"/>
                <a:gd name="connsiteX236" fmla="*/ 3863340 w 11737340"/>
                <a:gd name="connsiteY236" fmla="*/ 2804160 h 4168140"/>
                <a:gd name="connsiteX237" fmla="*/ 3741420 w 11737340"/>
                <a:gd name="connsiteY237" fmla="*/ 2781300 h 4168140"/>
                <a:gd name="connsiteX238" fmla="*/ 3649980 w 11737340"/>
                <a:gd name="connsiteY238" fmla="*/ 2743200 h 4168140"/>
                <a:gd name="connsiteX239" fmla="*/ 3573780 w 11737340"/>
                <a:gd name="connsiteY239" fmla="*/ 2674620 h 4168140"/>
                <a:gd name="connsiteX240" fmla="*/ 3482340 w 11737340"/>
                <a:gd name="connsiteY240" fmla="*/ 2621280 h 4168140"/>
                <a:gd name="connsiteX241" fmla="*/ 3436620 w 11737340"/>
                <a:gd name="connsiteY241" fmla="*/ 2552700 h 4168140"/>
                <a:gd name="connsiteX242" fmla="*/ 3329940 w 11737340"/>
                <a:gd name="connsiteY242" fmla="*/ 2423160 h 4168140"/>
                <a:gd name="connsiteX243" fmla="*/ 3261360 w 11737340"/>
                <a:gd name="connsiteY243" fmla="*/ 2324100 h 4168140"/>
                <a:gd name="connsiteX244" fmla="*/ 3131820 w 11737340"/>
                <a:gd name="connsiteY244" fmla="*/ 2209800 h 4168140"/>
                <a:gd name="connsiteX245" fmla="*/ 3040380 w 11737340"/>
                <a:gd name="connsiteY245" fmla="*/ 2141220 h 4168140"/>
                <a:gd name="connsiteX246" fmla="*/ 2910840 w 11737340"/>
                <a:gd name="connsiteY246" fmla="*/ 2034540 h 4168140"/>
                <a:gd name="connsiteX247" fmla="*/ 2849880 w 11737340"/>
                <a:gd name="connsiteY247" fmla="*/ 1958340 h 4168140"/>
                <a:gd name="connsiteX248" fmla="*/ 2743200 w 11737340"/>
                <a:gd name="connsiteY248" fmla="*/ 1889760 h 4168140"/>
                <a:gd name="connsiteX249" fmla="*/ 2659380 w 11737340"/>
                <a:gd name="connsiteY249" fmla="*/ 1844040 h 4168140"/>
                <a:gd name="connsiteX250" fmla="*/ 2575560 w 11737340"/>
                <a:gd name="connsiteY250" fmla="*/ 1744980 h 4168140"/>
                <a:gd name="connsiteX251" fmla="*/ 2468880 w 11737340"/>
                <a:gd name="connsiteY251" fmla="*/ 1645920 h 4168140"/>
                <a:gd name="connsiteX252" fmla="*/ 2400300 w 11737340"/>
                <a:gd name="connsiteY252" fmla="*/ 1607820 h 4168140"/>
                <a:gd name="connsiteX253" fmla="*/ 2263140 w 11737340"/>
                <a:gd name="connsiteY253" fmla="*/ 1501140 h 4168140"/>
                <a:gd name="connsiteX254" fmla="*/ 2171700 w 11737340"/>
                <a:gd name="connsiteY254" fmla="*/ 1432560 h 4168140"/>
                <a:gd name="connsiteX255" fmla="*/ 2087880 w 11737340"/>
                <a:gd name="connsiteY255" fmla="*/ 1363980 h 4168140"/>
                <a:gd name="connsiteX256" fmla="*/ 1950720 w 11737340"/>
                <a:gd name="connsiteY256" fmla="*/ 1272540 h 4168140"/>
                <a:gd name="connsiteX257" fmla="*/ 1805940 w 11737340"/>
                <a:gd name="connsiteY257" fmla="*/ 1135380 h 4168140"/>
                <a:gd name="connsiteX258" fmla="*/ 1729740 w 11737340"/>
                <a:gd name="connsiteY258" fmla="*/ 1089660 h 4168140"/>
                <a:gd name="connsiteX259" fmla="*/ 1668780 w 11737340"/>
                <a:gd name="connsiteY259" fmla="*/ 1043940 h 4168140"/>
                <a:gd name="connsiteX260" fmla="*/ 1592580 w 11737340"/>
                <a:gd name="connsiteY260" fmla="*/ 990600 h 4168140"/>
                <a:gd name="connsiteX261" fmla="*/ 1470660 w 11737340"/>
                <a:gd name="connsiteY261" fmla="*/ 891540 h 4168140"/>
                <a:gd name="connsiteX262" fmla="*/ 1386840 w 11737340"/>
                <a:gd name="connsiteY262" fmla="*/ 845820 h 4168140"/>
                <a:gd name="connsiteX263" fmla="*/ 1318260 w 11737340"/>
                <a:gd name="connsiteY263" fmla="*/ 784860 h 4168140"/>
                <a:gd name="connsiteX264" fmla="*/ 1264920 w 11737340"/>
                <a:gd name="connsiteY264" fmla="*/ 723900 h 4168140"/>
                <a:gd name="connsiteX265" fmla="*/ 1181100 w 11737340"/>
                <a:gd name="connsiteY265" fmla="*/ 647700 h 4168140"/>
                <a:gd name="connsiteX266" fmla="*/ 1089660 w 11737340"/>
                <a:gd name="connsiteY266" fmla="*/ 624840 h 4168140"/>
                <a:gd name="connsiteX267" fmla="*/ 1021080 w 11737340"/>
                <a:gd name="connsiteY267" fmla="*/ 586740 h 4168140"/>
                <a:gd name="connsiteX268" fmla="*/ 937260 w 11737340"/>
                <a:gd name="connsiteY268" fmla="*/ 548640 h 4168140"/>
                <a:gd name="connsiteX269" fmla="*/ 830580 w 11737340"/>
                <a:gd name="connsiteY269" fmla="*/ 510540 h 4168140"/>
                <a:gd name="connsiteX270" fmla="*/ 754380 w 11737340"/>
                <a:gd name="connsiteY270" fmla="*/ 457200 h 4168140"/>
                <a:gd name="connsiteX271" fmla="*/ 708660 w 11737340"/>
                <a:gd name="connsiteY271" fmla="*/ 419100 h 4168140"/>
                <a:gd name="connsiteX272" fmla="*/ 609600 w 11737340"/>
                <a:gd name="connsiteY272" fmla="*/ 396240 h 4168140"/>
                <a:gd name="connsiteX273" fmla="*/ 548640 w 11737340"/>
                <a:gd name="connsiteY273" fmla="*/ 320040 h 4168140"/>
                <a:gd name="connsiteX274" fmla="*/ 510540 w 11737340"/>
                <a:gd name="connsiteY274" fmla="*/ 251460 h 4168140"/>
                <a:gd name="connsiteX275" fmla="*/ 464820 w 11737340"/>
                <a:gd name="connsiteY275" fmla="*/ 190500 h 4168140"/>
                <a:gd name="connsiteX276" fmla="*/ 411480 w 11737340"/>
                <a:gd name="connsiteY276" fmla="*/ 137160 h 4168140"/>
                <a:gd name="connsiteX277" fmla="*/ 373380 w 11737340"/>
                <a:gd name="connsiteY277" fmla="*/ 45720 h 4168140"/>
                <a:gd name="connsiteX278" fmla="*/ 342900 w 11737340"/>
                <a:gd name="connsiteY278" fmla="*/ 0 h 4168140"/>
                <a:gd name="connsiteX279" fmla="*/ 327660 w 11737340"/>
                <a:gd name="connsiteY279" fmla="*/ 60960 h 4168140"/>
                <a:gd name="connsiteX280" fmla="*/ 289560 w 11737340"/>
                <a:gd name="connsiteY280" fmla="*/ 91440 h 4168140"/>
                <a:gd name="connsiteX281" fmla="*/ 236220 w 11737340"/>
                <a:gd name="connsiteY281" fmla="*/ 114300 h 4168140"/>
                <a:gd name="connsiteX282" fmla="*/ 198120 w 11737340"/>
                <a:gd name="connsiteY282" fmla="*/ 175260 h 4168140"/>
                <a:gd name="connsiteX283" fmla="*/ 175260 w 11737340"/>
                <a:gd name="connsiteY283" fmla="*/ 228600 h 4168140"/>
                <a:gd name="connsiteX284" fmla="*/ 114300 w 11737340"/>
                <a:gd name="connsiteY284" fmla="*/ 236220 h 4168140"/>
                <a:gd name="connsiteX285" fmla="*/ 45720 w 11737340"/>
                <a:gd name="connsiteY285" fmla="*/ 251460 h 4168140"/>
                <a:gd name="connsiteX286" fmla="*/ 0 w 11737340"/>
                <a:gd name="connsiteY286" fmla="*/ 281940 h 4168140"/>
                <a:gd name="connsiteX287" fmla="*/ 68580 w 11737340"/>
                <a:gd name="connsiteY287" fmla="*/ 320040 h 4168140"/>
                <a:gd name="connsiteX0" fmla="*/ 68580 w 11737340"/>
                <a:gd name="connsiteY0" fmla="*/ 320040 h 4185920"/>
                <a:gd name="connsiteX1" fmla="*/ 121920 w 11737340"/>
                <a:gd name="connsiteY1" fmla="*/ 381000 h 4185920"/>
                <a:gd name="connsiteX2" fmla="*/ 198120 w 11737340"/>
                <a:gd name="connsiteY2" fmla="*/ 419100 h 4185920"/>
                <a:gd name="connsiteX3" fmla="*/ 320040 w 11737340"/>
                <a:gd name="connsiteY3" fmla="*/ 510540 h 4185920"/>
                <a:gd name="connsiteX4" fmla="*/ 411480 w 11737340"/>
                <a:gd name="connsiteY4" fmla="*/ 563880 h 4185920"/>
                <a:gd name="connsiteX5" fmla="*/ 472440 w 11737340"/>
                <a:gd name="connsiteY5" fmla="*/ 632460 h 4185920"/>
                <a:gd name="connsiteX6" fmla="*/ 601980 w 11737340"/>
                <a:gd name="connsiteY6" fmla="*/ 708660 h 4185920"/>
                <a:gd name="connsiteX7" fmla="*/ 739140 w 11737340"/>
                <a:gd name="connsiteY7" fmla="*/ 784860 h 4185920"/>
                <a:gd name="connsiteX8" fmla="*/ 861060 w 11737340"/>
                <a:gd name="connsiteY8" fmla="*/ 868680 h 4185920"/>
                <a:gd name="connsiteX9" fmla="*/ 944880 w 11737340"/>
                <a:gd name="connsiteY9" fmla="*/ 952500 h 4185920"/>
                <a:gd name="connsiteX10" fmla="*/ 1021080 w 11737340"/>
                <a:gd name="connsiteY10" fmla="*/ 1005840 h 4185920"/>
                <a:gd name="connsiteX11" fmla="*/ 1097280 w 11737340"/>
                <a:gd name="connsiteY11" fmla="*/ 1043940 h 4185920"/>
                <a:gd name="connsiteX12" fmla="*/ 1181100 w 11737340"/>
                <a:gd name="connsiteY12" fmla="*/ 1104900 h 4185920"/>
                <a:gd name="connsiteX13" fmla="*/ 1249680 w 11737340"/>
                <a:gd name="connsiteY13" fmla="*/ 1150620 h 4185920"/>
                <a:gd name="connsiteX14" fmla="*/ 1341120 w 11737340"/>
                <a:gd name="connsiteY14" fmla="*/ 1196340 h 4185920"/>
                <a:gd name="connsiteX15" fmla="*/ 1417320 w 11737340"/>
                <a:gd name="connsiteY15" fmla="*/ 1257300 h 4185920"/>
                <a:gd name="connsiteX16" fmla="*/ 1493520 w 11737340"/>
                <a:gd name="connsiteY16" fmla="*/ 1333500 h 4185920"/>
                <a:gd name="connsiteX17" fmla="*/ 1569720 w 11737340"/>
                <a:gd name="connsiteY17" fmla="*/ 1356360 h 4185920"/>
                <a:gd name="connsiteX18" fmla="*/ 1684020 w 11737340"/>
                <a:gd name="connsiteY18" fmla="*/ 1424940 h 4185920"/>
                <a:gd name="connsiteX19" fmla="*/ 1729740 w 11737340"/>
                <a:gd name="connsiteY19" fmla="*/ 1485900 h 4185920"/>
                <a:gd name="connsiteX20" fmla="*/ 1844040 w 11737340"/>
                <a:gd name="connsiteY20" fmla="*/ 1569720 h 4185920"/>
                <a:gd name="connsiteX21" fmla="*/ 1935480 w 11737340"/>
                <a:gd name="connsiteY21" fmla="*/ 1615440 h 4185920"/>
                <a:gd name="connsiteX22" fmla="*/ 2049780 w 11737340"/>
                <a:gd name="connsiteY22" fmla="*/ 1691640 h 4185920"/>
                <a:gd name="connsiteX23" fmla="*/ 2133600 w 11737340"/>
                <a:gd name="connsiteY23" fmla="*/ 1729740 h 4185920"/>
                <a:gd name="connsiteX24" fmla="*/ 2202180 w 11737340"/>
                <a:gd name="connsiteY24" fmla="*/ 1805940 h 4185920"/>
                <a:gd name="connsiteX25" fmla="*/ 2255520 w 11737340"/>
                <a:gd name="connsiteY25" fmla="*/ 1821180 h 4185920"/>
                <a:gd name="connsiteX26" fmla="*/ 2316480 w 11737340"/>
                <a:gd name="connsiteY26" fmla="*/ 1866900 h 4185920"/>
                <a:gd name="connsiteX27" fmla="*/ 2423160 w 11737340"/>
                <a:gd name="connsiteY27" fmla="*/ 2004060 h 4185920"/>
                <a:gd name="connsiteX28" fmla="*/ 2476500 w 11737340"/>
                <a:gd name="connsiteY28" fmla="*/ 2087880 h 4185920"/>
                <a:gd name="connsiteX29" fmla="*/ 2567940 w 11737340"/>
                <a:gd name="connsiteY29" fmla="*/ 2148840 h 4185920"/>
                <a:gd name="connsiteX30" fmla="*/ 2682240 w 11737340"/>
                <a:gd name="connsiteY30" fmla="*/ 2186940 h 4185920"/>
                <a:gd name="connsiteX31" fmla="*/ 2743200 w 11737340"/>
                <a:gd name="connsiteY31" fmla="*/ 2209800 h 4185920"/>
                <a:gd name="connsiteX32" fmla="*/ 2811780 w 11737340"/>
                <a:gd name="connsiteY32" fmla="*/ 2247900 h 4185920"/>
                <a:gd name="connsiteX33" fmla="*/ 2887980 w 11737340"/>
                <a:gd name="connsiteY33" fmla="*/ 2301240 h 4185920"/>
                <a:gd name="connsiteX34" fmla="*/ 2979420 w 11737340"/>
                <a:gd name="connsiteY34" fmla="*/ 2385060 h 4185920"/>
                <a:gd name="connsiteX35" fmla="*/ 3055620 w 11737340"/>
                <a:gd name="connsiteY35" fmla="*/ 2461260 h 4185920"/>
                <a:gd name="connsiteX36" fmla="*/ 3139440 w 11737340"/>
                <a:gd name="connsiteY36" fmla="*/ 2537460 h 4185920"/>
                <a:gd name="connsiteX37" fmla="*/ 3261360 w 11737340"/>
                <a:gd name="connsiteY37" fmla="*/ 2628900 h 4185920"/>
                <a:gd name="connsiteX38" fmla="*/ 3345180 w 11737340"/>
                <a:gd name="connsiteY38" fmla="*/ 2720340 h 4185920"/>
                <a:gd name="connsiteX39" fmla="*/ 3444240 w 11737340"/>
                <a:gd name="connsiteY39" fmla="*/ 2796540 h 4185920"/>
                <a:gd name="connsiteX40" fmla="*/ 3558540 w 11737340"/>
                <a:gd name="connsiteY40" fmla="*/ 2872740 h 4185920"/>
                <a:gd name="connsiteX41" fmla="*/ 3619500 w 11737340"/>
                <a:gd name="connsiteY41" fmla="*/ 2979420 h 4185920"/>
                <a:gd name="connsiteX42" fmla="*/ 3619500 w 11737340"/>
                <a:gd name="connsiteY42" fmla="*/ 2979420 h 4185920"/>
                <a:gd name="connsiteX43" fmla="*/ 3649980 w 11737340"/>
                <a:gd name="connsiteY43" fmla="*/ 3048000 h 4185920"/>
                <a:gd name="connsiteX44" fmla="*/ 3703320 w 11737340"/>
                <a:gd name="connsiteY44" fmla="*/ 3086100 h 4185920"/>
                <a:gd name="connsiteX45" fmla="*/ 3764280 w 11737340"/>
                <a:gd name="connsiteY45" fmla="*/ 3063240 h 4185920"/>
                <a:gd name="connsiteX46" fmla="*/ 3848100 w 11737340"/>
                <a:gd name="connsiteY46" fmla="*/ 3025140 h 4185920"/>
                <a:gd name="connsiteX47" fmla="*/ 3916680 w 11737340"/>
                <a:gd name="connsiteY47" fmla="*/ 3032760 h 4185920"/>
                <a:gd name="connsiteX48" fmla="*/ 4030980 w 11737340"/>
                <a:gd name="connsiteY48" fmla="*/ 3063240 h 4185920"/>
                <a:gd name="connsiteX49" fmla="*/ 4137660 w 11737340"/>
                <a:gd name="connsiteY49" fmla="*/ 3101340 h 4185920"/>
                <a:gd name="connsiteX50" fmla="*/ 4259580 w 11737340"/>
                <a:gd name="connsiteY50" fmla="*/ 3147060 h 4185920"/>
                <a:gd name="connsiteX51" fmla="*/ 4381500 w 11737340"/>
                <a:gd name="connsiteY51" fmla="*/ 3192780 h 4185920"/>
                <a:gd name="connsiteX52" fmla="*/ 4526280 w 11737340"/>
                <a:gd name="connsiteY52" fmla="*/ 3276600 h 4185920"/>
                <a:gd name="connsiteX53" fmla="*/ 4587240 w 11737340"/>
                <a:gd name="connsiteY53" fmla="*/ 3299460 h 4185920"/>
                <a:gd name="connsiteX54" fmla="*/ 4610100 w 11737340"/>
                <a:gd name="connsiteY54" fmla="*/ 3352800 h 4185920"/>
                <a:gd name="connsiteX55" fmla="*/ 4648200 w 11737340"/>
                <a:gd name="connsiteY55" fmla="*/ 3436620 h 4185920"/>
                <a:gd name="connsiteX56" fmla="*/ 4671060 w 11737340"/>
                <a:gd name="connsiteY56" fmla="*/ 3520440 h 4185920"/>
                <a:gd name="connsiteX57" fmla="*/ 4678680 w 11737340"/>
                <a:gd name="connsiteY57" fmla="*/ 3589020 h 4185920"/>
                <a:gd name="connsiteX58" fmla="*/ 4686300 w 11737340"/>
                <a:gd name="connsiteY58" fmla="*/ 3649980 h 4185920"/>
                <a:gd name="connsiteX59" fmla="*/ 4724400 w 11737340"/>
                <a:gd name="connsiteY59" fmla="*/ 3680460 h 4185920"/>
                <a:gd name="connsiteX60" fmla="*/ 4785360 w 11737340"/>
                <a:gd name="connsiteY60" fmla="*/ 3672840 h 4185920"/>
                <a:gd name="connsiteX61" fmla="*/ 4869180 w 11737340"/>
                <a:gd name="connsiteY61" fmla="*/ 3703320 h 4185920"/>
                <a:gd name="connsiteX62" fmla="*/ 4914900 w 11737340"/>
                <a:gd name="connsiteY62" fmla="*/ 3756660 h 4185920"/>
                <a:gd name="connsiteX63" fmla="*/ 5105400 w 11737340"/>
                <a:gd name="connsiteY63" fmla="*/ 3832860 h 4185920"/>
                <a:gd name="connsiteX64" fmla="*/ 5173980 w 11737340"/>
                <a:gd name="connsiteY64" fmla="*/ 3886200 h 4185920"/>
                <a:gd name="connsiteX65" fmla="*/ 5242560 w 11737340"/>
                <a:gd name="connsiteY65" fmla="*/ 3924300 h 4185920"/>
                <a:gd name="connsiteX66" fmla="*/ 5364480 w 11737340"/>
                <a:gd name="connsiteY66" fmla="*/ 3962400 h 4185920"/>
                <a:gd name="connsiteX67" fmla="*/ 5516880 w 11737340"/>
                <a:gd name="connsiteY67" fmla="*/ 4046220 h 4185920"/>
                <a:gd name="connsiteX68" fmla="*/ 5585460 w 11737340"/>
                <a:gd name="connsiteY68" fmla="*/ 4099560 h 4185920"/>
                <a:gd name="connsiteX69" fmla="*/ 5661660 w 11737340"/>
                <a:gd name="connsiteY69" fmla="*/ 4122420 h 4185920"/>
                <a:gd name="connsiteX70" fmla="*/ 5745480 w 11737340"/>
                <a:gd name="connsiteY70" fmla="*/ 4130040 h 4185920"/>
                <a:gd name="connsiteX71" fmla="*/ 5836920 w 11737340"/>
                <a:gd name="connsiteY71" fmla="*/ 4130040 h 4185920"/>
                <a:gd name="connsiteX72" fmla="*/ 5943600 w 11737340"/>
                <a:gd name="connsiteY72" fmla="*/ 4165600 h 4185920"/>
                <a:gd name="connsiteX73" fmla="*/ 6042660 w 11737340"/>
                <a:gd name="connsiteY73" fmla="*/ 4185920 h 4185920"/>
                <a:gd name="connsiteX74" fmla="*/ 6149340 w 11737340"/>
                <a:gd name="connsiteY74" fmla="*/ 4137660 h 4185920"/>
                <a:gd name="connsiteX75" fmla="*/ 6286500 w 11737340"/>
                <a:gd name="connsiteY75" fmla="*/ 4114800 h 4185920"/>
                <a:gd name="connsiteX76" fmla="*/ 6393180 w 11737340"/>
                <a:gd name="connsiteY76" fmla="*/ 4053840 h 4185920"/>
                <a:gd name="connsiteX77" fmla="*/ 6484620 w 11737340"/>
                <a:gd name="connsiteY77" fmla="*/ 4038600 h 4185920"/>
                <a:gd name="connsiteX78" fmla="*/ 6583680 w 11737340"/>
                <a:gd name="connsiteY78" fmla="*/ 3970020 h 4185920"/>
                <a:gd name="connsiteX79" fmla="*/ 6697980 w 11737340"/>
                <a:gd name="connsiteY79" fmla="*/ 3886200 h 4185920"/>
                <a:gd name="connsiteX80" fmla="*/ 6751320 w 11737340"/>
                <a:gd name="connsiteY80" fmla="*/ 3822700 h 4185920"/>
                <a:gd name="connsiteX81" fmla="*/ 6855460 w 11737340"/>
                <a:gd name="connsiteY81" fmla="*/ 3764280 h 4185920"/>
                <a:gd name="connsiteX82" fmla="*/ 6959600 w 11737340"/>
                <a:gd name="connsiteY82" fmla="*/ 3629660 h 4185920"/>
                <a:gd name="connsiteX83" fmla="*/ 7056120 w 11737340"/>
                <a:gd name="connsiteY83" fmla="*/ 3528060 h 4185920"/>
                <a:gd name="connsiteX84" fmla="*/ 7165340 w 11737340"/>
                <a:gd name="connsiteY84" fmla="*/ 3454400 h 4185920"/>
                <a:gd name="connsiteX85" fmla="*/ 7287260 w 11737340"/>
                <a:gd name="connsiteY85" fmla="*/ 3296920 h 4185920"/>
                <a:gd name="connsiteX86" fmla="*/ 7338060 w 11737340"/>
                <a:gd name="connsiteY86" fmla="*/ 3200400 h 4185920"/>
                <a:gd name="connsiteX87" fmla="*/ 7383780 w 11737340"/>
                <a:gd name="connsiteY87" fmla="*/ 3144520 h 4185920"/>
                <a:gd name="connsiteX88" fmla="*/ 7444740 w 11737340"/>
                <a:gd name="connsiteY88" fmla="*/ 3093720 h 4185920"/>
                <a:gd name="connsiteX89" fmla="*/ 7513320 w 11737340"/>
                <a:gd name="connsiteY89" fmla="*/ 3101340 h 4185920"/>
                <a:gd name="connsiteX90" fmla="*/ 7576820 w 11737340"/>
                <a:gd name="connsiteY90" fmla="*/ 3093720 h 4185920"/>
                <a:gd name="connsiteX91" fmla="*/ 7729220 w 11737340"/>
                <a:gd name="connsiteY91" fmla="*/ 3136900 h 4185920"/>
                <a:gd name="connsiteX92" fmla="*/ 7833360 w 11737340"/>
                <a:gd name="connsiteY92" fmla="*/ 3180080 h 4185920"/>
                <a:gd name="connsiteX93" fmla="*/ 7967980 w 11737340"/>
                <a:gd name="connsiteY93" fmla="*/ 3208020 h 4185920"/>
                <a:gd name="connsiteX94" fmla="*/ 8161020 w 11737340"/>
                <a:gd name="connsiteY94" fmla="*/ 3296920 h 4185920"/>
                <a:gd name="connsiteX95" fmla="*/ 8293100 w 11737340"/>
                <a:gd name="connsiteY95" fmla="*/ 3370580 h 4185920"/>
                <a:gd name="connsiteX96" fmla="*/ 8371840 w 11737340"/>
                <a:gd name="connsiteY96" fmla="*/ 3395980 h 4185920"/>
                <a:gd name="connsiteX97" fmla="*/ 8468360 w 11737340"/>
                <a:gd name="connsiteY97" fmla="*/ 3434080 h 4185920"/>
                <a:gd name="connsiteX98" fmla="*/ 8582660 w 11737340"/>
                <a:gd name="connsiteY98" fmla="*/ 3528060 h 4185920"/>
                <a:gd name="connsiteX99" fmla="*/ 8641080 w 11737340"/>
                <a:gd name="connsiteY99" fmla="*/ 3566160 h 4185920"/>
                <a:gd name="connsiteX100" fmla="*/ 8702040 w 11737340"/>
                <a:gd name="connsiteY100" fmla="*/ 3604260 h 4185920"/>
                <a:gd name="connsiteX101" fmla="*/ 8763000 w 11737340"/>
                <a:gd name="connsiteY101" fmla="*/ 3634740 h 4185920"/>
                <a:gd name="connsiteX102" fmla="*/ 8846820 w 11737340"/>
                <a:gd name="connsiteY102" fmla="*/ 3632200 h 4185920"/>
                <a:gd name="connsiteX103" fmla="*/ 8968740 w 11737340"/>
                <a:gd name="connsiteY103" fmla="*/ 3634740 h 4185920"/>
                <a:gd name="connsiteX104" fmla="*/ 9060180 w 11737340"/>
                <a:gd name="connsiteY104" fmla="*/ 3642360 h 4185920"/>
                <a:gd name="connsiteX105" fmla="*/ 9151620 w 11737340"/>
                <a:gd name="connsiteY105" fmla="*/ 3657600 h 4185920"/>
                <a:gd name="connsiteX106" fmla="*/ 9230360 w 11737340"/>
                <a:gd name="connsiteY106" fmla="*/ 3657600 h 4185920"/>
                <a:gd name="connsiteX107" fmla="*/ 9331960 w 11737340"/>
                <a:gd name="connsiteY107" fmla="*/ 3629660 h 4185920"/>
                <a:gd name="connsiteX108" fmla="*/ 9433560 w 11737340"/>
                <a:gd name="connsiteY108" fmla="*/ 3589020 h 4185920"/>
                <a:gd name="connsiteX109" fmla="*/ 9535160 w 11737340"/>
                <a:gd name="connsiteY109" fmla="*/ 3540760 h 4185920"/>
                <a:gd name="connsiteX110" fmla="*/ 9646920 w 11737340"/>
                <a:gd name="connsiteY110" fmla="*/ 3489960 h 4185920"/>
                <a:gd name="connsiteX111" fmla="*/ 9784080 w 11737340"/>
                <a:gd name="connsiteY111" fmla="*/ 3444240 h 4185920"/>
                <a:gd name="connsiteX112" fmla="*/ 9860280 w 11737340"/>
                <a:gd name="connsiteY112" fmla="*/ 3383280 h 4185920"/>
                <a:gd name="connsiteX113" fmla="*/ 9921240 w 11737340"/>
                <a:gd name="connsiteY113" fmla="*/ 3314700 h 4185920"/>
                <a:gd name="connsiteX114" fmla="*/ 9997440 w 11737340"/>
                <a:gd name="connsiteY114" fmla="*/ 3208020 h 4185920"/>
                <a:gd name="connsiteX115" fmla="*/ 10043160 w 11737340"/>
                <a:gd name="connsiteY115" fmla="*/ 3101340 h 4185920"/>
                <a:gd name="connsiteX116" fmla="*/ 10104120 w 11737340"/>
                <a:gd name="connsiteY116" fmla="*/ 3017520 h 4185920"/>
                <a:gd name="connsiteX117" fmla="*/ 10157460 w 11737340"/>
                <a:gd name="connsiteY117" fmla="*/ 2933700 h 4185920"/>
                <a:gd name="connsiteX118" fmla="*/ 10218420 w 11737340"/>
                <a:gd name="connsiteY118" fmla="*/ 2849880 h 4185920"/>
                <a:gd name="connsiteX119" fmla="*/ 10294620 w 11737340"/>
                <a:gd name="connsiteY119" fmla="*/ 2735580 h 4185920"/>
                <a:gd name="connsiteX120" fmla="*/ 10347960 w 11737340"/>
                <a:gd name="connsiteY120" fmla="*/ 2621280 h 4185920"/>
                <a:gd name="connsiteX121" fmla="*/ 10431780 w 11737340"/>
                <a:gd name="connsiteY121" fmla="*/ 2499360 h 4185920"/>
                <a:gd name="connsiteX122" fmla="*/ 10500360 w 11737340"/>
                <a:gd name="connsiteY122" fmla="*/ 2354580 h 4185920"/>
                <a:gd name="connsiteX123" fmla="*/ 10553700 w 11737340"/>
                <a:gd name="connsiteY123" fmla="*/ 2263140 h 4185920"/>
                <a:gd name="connsiteX124" fmla="*/ 10584180 w 11737340"/>
                <a:gd name="connsiteY124" fmla="*/ 2194560 h 4185920"/>
                <a:gd name="connsiteX125" fmla="*/ 10624820 w 11737340"/>
                <a:gd name="connsiteY125" fmla="*/ 2125980 h 4185920"/>
                <a:gd name="connsiteX126" fmla="*/ 10675620 w 11737340"/>
                <a:gd name="connsiteY126" fmla="*/ 2049780 h 4185920"/>
                <a:gd name="connsiteX127" fmla="*/ 10690860 w 11737340"/>
                <a:gd name="connsiteY127" fmla="*/ 1988820 h 4185920"/>
                <a:gd name="connsiteX128" fmla="*/ 10713720 w 11737340"/>
                <a:gd name="connsiteY128" fmla="*/ 1927860 h 4185920"/>
                <a:gd name="connsiteX129" fmla="*/ 10767060 w 11737340"/>
                <a:gd name="connsiteY129" fmla="*/ 1859280 h 4185920"/>
                <a:gd name="connsiteX130" fmla="*/ 10873740 w 11737340"/>
                <a:gd name="connsiteY130" fmla="*/ 1828800 h 4185920"/>
                <a:gd name="connsiteX131" fmla="*/ 11079480 w 11737340"/>
                <a:gd name="connsiteY131" fmla="*/ 1767840 h 4185920"/>
                <a:gd name="connsiteX132" fmla="*/ 11247120 w 11737340"/>
                <a:gd name="connsiteY132" fmla="*/ 1684020 h 4185920"/>
                <a:gd name="connsiteX133" fmla="*/ 11407140 w 11737340"/>
                <a:gd name="connsiteY133" fmla="*/ 1628140 h 4185920"/>
                <a:gd name="connsiteX134" fmla="*/ 11490960 w 11737340"/>
                <a:gd name="connsiteY134" fmla="*/ 1577340 h 4185920"/>
                <a:gd name="connsiteX135" fmla="*/ 11635740 w 11737340"/>
                <a:gd name="connsiteY135" fmla="*/ 1508760 h 4185920"/>
                <a:gd name="connsiteX136" fmla="*/ 11737340 w 11737340"/>
                <a:gd name="connsiteY136" fmla="*/ 1442720 h 4185920"/>
                <a:gd name="connsiteX137" fmla="*/ 11620500 w 11737340"/>
                <a:gd name="connsiteY137" fmla="*/ 1417320 h 4185920"/>
                <a:gd name="connsiteX138" fmla="*/ 11567160 w 11737340"/>
                <a:gd name="connsiteY138" fmla="*/ 1379220 h 4185920"/>
                <a:gd name="connsiteX139" fmla="*/ 11498580 w 11737340"/>
                <a:gd name="connsiteY139" fmla="*/ 1318260 h 4185920"/>
                <a:gd name="connsiteX140" fmla="*/ 11468100 w 11737340"/>
                <a:gd name="connsiteY140" fmla="*/ 1280160 h 4185920"/>
                <a:gd name="connsiteX141" fmla="*/ 11442700 w 11737340"/>
                <a:gd name="connsiteY141" fmla="*/ 1231900 h 4185920"/>
                <a:gd name="connsiteX142" fmla="*/ 11384280 w 11737340"/>
                <a:gd name="connsiteY142" fmla="*/ 1310640 h 4185920"/>
                <a:gd name="connsiteX143" fmla="*/ 11353800 w 11737340"/>
                <a:gd name="connsiteY143" fmla="*/ 1356360 h 4185920"/>
                <a:gd name="connsiteX144" fmla="*/ 11224260 w 11737340"/>
                <a:gd name="connsiteY144" fmla="*/ 1417320 h 4185920"/>
                <a:gd name="connsiteX145" fmla="*/ 11109960 w 11737340"/>
                <a:gd name="connsiteY145" fmla="*/ 1463040 h 4185920"/>
                <a:gd name="connsiteX146" fmla="*/ 10911840 w 11737340"/>
                <a:gd name="connsiteY146" fmla="*/ 1524000 h 4185920"/>
                <a:gd name="connsiteX147" fmla="*/ 10774680 w 11737340"/>
                <a:gd name="connsiteY147" fmla="*/ 1546860 h 4185920"/>
                <a:gd name="connsiteX148" fmla="*/ 10675620 w 11737340"/>
                <a:gd name="connsiteY148" fmla="*/ 1615440 h 4185920"/>
                <a:gd name="connsiteX149" fmla="*/ 10568940 w 11737340"/>
                <a:gd name="connsiteY149" fmla="*/ 1676400 h 4185920"/>
                <a:gd name="connsiteX150" fmla="*/ 10485120 w 11737340"/>
                <a:gd name="connsiteY150" fmla="*/ 1760220 h 4185920"/>
                <a:gd name="connsiteX151" fmla="*/ 10454640 w 11737340"/>
                <a:gd name="connsiteY151" fmla="*/ 1836420 h 4185920"/>
                <a:gd name="connsiteX152" fmla="*/ 10416540 w 11737340"/>
                <a:gd name="connsiteY152" fmla="*/ 1927860 h 4185920"/>
                <a:gd name="connsiteX153" fmla="*/ 10401300 w 11737340"/>
                <a:gd name="connsiteY153" fmla="*/ 2004060 h 4185920"/>
                <a:gd name="connsiteX154" fmla="*/ 10363200 w 11737340"/>
                <a:gd name="connsiteY154" fmla="*/ 2095500 h 4185920"/>
                <a:gd name="connsiteX155" fmla="*/ 10317480 w 11737340"/>
                <a:gd name="connsiteY155" fmla="*/ 2225040 h 4185920"/>
                <a:gd name="connsiteX156" fmla="*/ 10287000 w 11737340"/>
                <a:gd name="connsiteY156" fmla="*/ 2346960 h 4185920"/>
                <a:gd name="connsiteX157" fmla="*/ 10218420 w 11737340"/>
                <a:gd name="connsiteY157" fmla="*/ 2499360 h 4185920"/>
                <a:gd name="connsiteX158" fmla="*/ 10134600 w 11737340"/>
                <a:gd name="connsiteY158" fmla="*/ 2621280 h 4185920"/>
                <a:gd name="connsiteX159" fmla="*/ 10043160 w 11737340"/>
                <a:gd name="connsiteY159" fmla="*/ 2735580 h 4185920"/>
                <a:gd name="connsiteX160" fmla="*/ 9974580 w 11737340"/>
                <a:gd name="connsiteY160" fmla="*/ 2857500 h 4185920"/>
                <a:gd name="connsiteX161" fmla="*/ 9906000 w 11737340"/>
                <a:gd name="connsiteY161" fmla="*/ 2941320 h 4185920"/>
                <a:gd name="connsiteX162" fmla="*/ 9860280 w 11737340"/>
                <a:gd name="connsiteY162" fmla="*/ 3032760 h 4185920"/>
                <a:gd name="connsiteX163" fmla="*/ 9806940 w 11737340"/>
                <a:gd name="connsiteY163" fmla="*/ 3116580 h 4185920"/>
                <a:gd name="connsiteX164" fmla="*/ 9715500 w 11737340"/>
                <a:gd name="connsiteY164" fmla="*/ 3208020 h 4185920"/>
                <a:gd name="connsiteX165" fmla="*/ 9616440 w 11737340"/>
                <a:gd name="connsiteY165" fmla="*/ 3261360 h 4185920"/>
                <a:gd name="connsiteX166" fmla="*/ 9532620 w 11737340"/>
                <a:gd name="connsiteY166" fmla="*/ 3329940 h 4185920"/>
                <a:gd name="connsiteX167" fmla="*/ 9471660 w 11737340"/>
                <a:gd name="connsiteY167" fmla="*/ 3375660 h 4185920"/>
                <a:gd name="connsiteX168" fmla="*/ 9410700 w 11737340"/>
                <a:gd name="connsiteY168" fmla="*/ 3429000 h 4185920"/>
                <a:gd name="connsiteX169" fmla="*/ 9288780 w 11737340"/>
                <a:gd name="connsiteY169" fmla="*/ 3436620 h 4185920"/>
                <a:gd name="connsiteX170" fmla="*/ 9166860 w 11737340"/>
                <a:gd name="connsiteY170" fmla="*/ 3444240 h 4185920"/>
                <a:gd name="connsiteX171" fmla="*/ 9029700 w 11737340"/>
                <a:gd name="connsiteY171" fmla="*/ 3413760 h 4185920"/>
                <a:gd name="connsiteX172" fmla="*/ 8823960 w 11737340"/>
                <a:gd name="connsiteY172" fmla="*/ 3360420 h 4185920"/>
                <a:gd name="connsiteX173" fmla="*/ 8679180 w 11737340"/>
                <a:gd name="connsiteY173" fmla="*/ 3329940 h 4185920"/>
                <a:gd name="connsiteX174" fmla="*/ 8572500 w 11737340"/>
                <a:gd name="connsiteY174" fmla="*/ 3276600 h 4185920"/>
                <a:gd name="connsiteX175" fmla="*/ 8465820 w 11737340"/>
                <a:gd name="connsiteY175" fmla="*/ 3215640 h 4185920"/>
                <a:gd name="connsiteX176" fmla="*/ 8321040 w 11737340"/>
                <a:gd name="connsiteY176" fmla="*/ 3177540 h 4185920"/>
                <a:gd name="connsiteX177" fmla="*/ 8199120 w 11737340"/>
                <a:gd name="connsiteY177" fmla="*/ 3131820 h 4185920"/>
                <a:gd name="connsiteX178" fmla="*/ 8069580 w 11737340"/>
                <a:gd name="connsiteY178" fmla="*/ 3078480 h 4185920"/>
                <a:gd name="connsiteX179" fmla="*/ 7917180 w 11737340"/>
                <a:gd name="connsiteY179" fmla="*/ 2994660 h 4185920"/>
                <a:gd name="connsiteX180" fmla="*/ 7787640 w 11737340"/>
                <a:gd name="connsiteY180" fmla="*/ 2971800 h 4185920"/>
                <a:gd name="connsiteX181" fmla="*/ 7719060 w 11737340"/>
                <a:gd name="connsiteY181" fmla="*/ 2933700 h 4185920"/>
                <a:gd name="connsiteX182" fmla="*/ 7612380 w 11737340"/>
                <a:gd name="connsiteY182" fmla="*/ 2903220 h 4185920"/>
                <a:gd name="connsiteX183" fmla="*/ 7566660 w 11737340"/>
                <a:gd name="connsiteY183" fmla="*/ 2887980 h 4185920"/>
                <a:gd name="connsiteX184" fmla="*/ 7551420 w 11737340"/>
                <a:gd name="connsiteY184" fmla="*/ 2849880 h 4185920"/>
                <a:gd name="connsiteX185" fmla="*/ 7533640 w 11737340"/>
                <a:gd name="connsiteY185" fmla="*/ 2788920 h 4185920"/>
                <a:gd name="connsiteX186" fmla="*/ 7475220 w 11737340"/>
                <a:gd name="connsiteY186" fmla="*/ 2857500 h 4185920"/>
                <a:gd name="connsiteX187" fmla="*/ 7414260 w 11737340"/>
                <a:gd name="connsiteY187" fmla="*/ 2887980 h 4185920"/>
                <a:gd name="connsiteX188" fmla="*/ 7345680 w 11737340"/>
                <a:gd name="connsiteY188" fmla="*/ 2971800 h 4185920"/>
                <a:gd name="connsiteX189" fmla="*/ 7315200 w 11737340"/>
                <a:gd name="connsiteY189" fmla="*/ 2994660 h 4185920"/>
                <a:gd name="connsiteX190" fmla="*/ 7261860 w 11737340"/>
                <a:gd name="connsiteY190" fmla="*/ 3009900 h 4185920"/>
                <a:gd name="connsiteX191" fmla="*/ 7193280 w 11737340"/>
                <a:gd name="connsiteY191" fmla="*/ 3025140 h 4185920"/>
                <a:gd name="connsiteX192" fmla="*/ 7155180 w 11737340"/>
                <a:gd name="connsiteY192" fmla="*/ 3078480 h 4185920"/>
                <a:gd name="connsiteX193" fmla="*/ 7109460 w 11737340"/>
                <a:gd name="connsiteY193" fmla="*/ 3154680 h 4185920"/>
                <a:gd name="connsiteX194" fmla="*/ 7048500 w 11737340"/>
                <a:gd name="connsiteY194" fmla="*/ 3246120 h 4185920"/>
                <a:gd name="connsiteX195" fmla="*/ 6995160 w 11737340"/>
                <a:gd name="connsiteY195" fmla="*/ 3307080 h 4185920"/>
                <a:gd name="connsiteX196" fmla="*/ 6972300 w 11737340"/>
                <a:gd name="connsiteY196" fmla="*/ 3352800 h 4185920"/>
                <a:gd name="connsiteX197" fmla="*/ 6949440 w 11737340"/>
                <a:gd name="connsiteY197" fmla="*/ 3413760 h 4185920"/>
                <a:gd name="connsiteX198" fmla="*/ 6949440 w 11737340"/>
                <a:gd name="connsiteY198" fmla="*/ 3413760 h 4185920"/>
                <a:gd name="connsiteX199" fmla="*/ 6911340 w 11737340"/>
                <a:gd name="connsiteY199" fmla="*/ 3474720 h 4185920"/>
                <a:gd name="connsiteX200" fmla="*/ 6888480 w 11737340"/>
                <a:gd name="connsiteY200" fmla="*/ 3505200 h 4185920"/>
                <a:gd name="connsiteX201" fmla="*/ 6819900 w 11737340"/>
                <a:gd name="connsiteY201" fmla="*/ 3566160 h 4185920"/>
                <a:gd name="connsiteX202" fmla="*/ 6731000 w 11737340"/>
                <a:gd name="connsiteY202" fmla="*/ 3599180 h 4185920"/>
                <a:gd name="connsiteX203" fmla="*/ 6675120 w 11737340"/>
                <a:gd name="connsiteY203" fmla="*/ 3657600 h 4185920"/>
                <a:gd name="connsiteX204" fmla="*/ 6629400 w 11737340"/>
                <a:gd name="connsiteY204" fmla="*/ 3718560 h 4185920"/>
                <a:gd name="connsiteX205" fmla="*/ 6576060 w 11737340"/>
                <a:gd name="connsiteY205" fmla="*/ 3779520 h 4185920"/>
                <a:gd name="connsiteX206" fmla="*/ 6484620 w 11737340"/>
                <a:gd name="connsiteY206" fmla="*/ 3817620 h 4185920"/>
                <a:gd name="connsiteX207" fmla="*/ 6400800 w 11737340"/>
                <a:gd name="connsiteY207" fmla="*/ 3832860 h 4185920"/>
                <a:gd name="connsiteX208" fmla="*/ 6263640 w 11737340"/>
                <a:gd name="connsiteY208" fmla="*/ 3870960 h 4185920"/>
                <a:gd name="connsiteX209" fmla="*/ 6126480 w 11737340"/>
                <a:gd name="connsiteY209" fmla="*/ 3901440 h 4185920"/>
                <a:gd name="connsiteX210" fmla="*/ 6027420 w 11737340"/>
                <a:gd name="connsiteY210" fmla="*/ 3916680 h 4185920"/>
                <a:gd name="connsiteX211" fmla="*/ 5890260 w 11737340"/>
                <a:gd name="connsiteY211" fmla="*/ 3878580 h 4185920"/>
                <a:gd name="connsiteX212" fmla="*/ 5821680 w 11737340"/>
                <a:gd name="connsiteY212" fmla="*/ 3863340 h 4185920"/>
                <a:gd name="connsiteX213" fmla="*/ 5737860 w 11737340"/>
                <a:gd name="connsiteY213" fmla="*/ 3825240 h 4185920"/>
                <a:gd name="connsiteX214" fmla="*/ 5638800 w 11737340"/>
                <a:gd name="connsiteY214" fmla="*/ 3794760 h 4185920"/>
                <a:gd name="connsiteX215" fmla="*/ 5524500 w 11737340"/>
                <a:gd name="connsiteY215" fmla="*/ 3756660 h 4185920"/>
                <a:gd name="connsiteX216" fmla="*/ 5448300 w 11737340"/>
                <a:gd name="connsiteY216" fmla="*/ 3718560 h 4185920"/>
                <a:gd name="connsiteX217" fmla="*/ 5349240 w 11737340"/>
                <a:gd name="connsiteY217" fmla="*/ 3657600 h 4185920"/>
                <a:gd name="connsiteX218" fmla="*/ 5295900 w 11737340"/>
                <a:gd name="connsiteY218" fmla="*/ 3619500 h 4185920"/>
                <a:gd name="connsiteX219" fmla="*/ 5234940 w 11737340"/>
                <a:gd name="connsiteY219" fmla="*/ 3596640 h 4185920"/>
                <a:gd name="connsiteX220" fmla="*/ 5135880 w 11737340"/>
                <a:gd name="connsiteY220" fmla="*/ 3550920 h 4185920"/>
                <a:gd name="connsiteX221" fmla="*/ 5059680 w 11737340"/>
                <a:gd name="connsiteY221" fmla="*/ 3505200 h 4185920"/>
                <a:gd name="connsiteX222" fmla="*/ 5029200 w 11737340"/>
                <a:gd name="connsiteY222" fmla="*/ 3482340 h 4185920"/>
                <a:gd name="connsiteX223" fmla="*/ 4960620 w 11737340"/>
                <a:gd name="connsiteY223" fmla="*/ 3413760 h 4185920"/>
                <a:gd name="connsiteX224" fmla="*/ 4876800 w 11737340"/>
                <a:gd name="connsiteY224" fmla="*/ 3299460 h 4185920"/>
                <a:gd name="connsiteX225" fmla="*/ 4808220 w 11737340"/>
                <a:gd name="connsiteY225" fmla="*/ 3200400 h 4185920"/>
                <a:gd name="connsiteX226" fmla="*/ 4777740 w 11737340"/>
                <a:gd name="connsiteY226" fmla="*/ 3147060 h 4185920"/>
                <a:gd name="connsiteX227" fmla="*/ 4724400 w 11737340"/>
                <a:gd name="connsiteY227" fmla="*/ 3108960 h 4185920"/>
                <a:gd name="connsiteX228" fmla="*/ 4648200 w 11737340"/>
                <a:gd name="connsiteY228" fmla="*/ 3063240 h 4185920"/>
                <a:gd name="connsiteX229" fmla="*/ 4533900 w 11737340"/>
                <a:gd name="connsiteY229" fmla="*/ 2979420 h 4185920"/>
                <a:gd name="connsiteX230" fmla="*/ 4427220 w 11737340"/>
                <a:gd name="connsiteY230" fmla="*/ 2941320 h 4185920"/>
                <a:gd name="connsiteX231" fmla="*/ 4366260 w 11737340"/>
                <a:gd name="connsiteY231" fmla="*/ 2903220 h 4185920"/>
                <a:gd name="connsiteX232" fmla="*/ 4244340 w 11737340"/>
                <a:gd name="connsiteY232" fmla="*/ 2842260 h 4185920"/>
                <a:gd name="connsiteX233" fmla="*/ 4145280 w 11737340"/>
                <a:gd name="connsiteY233" fmla="*/ 2811780 h 4185920"/>
                <a:gd name="connsiteX234" fmla="*/ 4038600 w 11737340"/>
                <a:gd name="connsiteY234" fmla="*/ 2804160 h 4185920"/>
                <a:gd name="connsiteX235" fmla="*/ 3954780 w 11737340"/>
                <a:gd name="connsiteY235" fmla="*/ 2819400 h 4185920"/>
                <a:gd name="connsiteX236" fmla="*/ 3863340 w 11737340"/>
                <a:gd name="connsiteY236" fmla="*/ 2804160 h 4185920"/>
                <a:gd name="connsiteX237" fmla="*/ 3741420 w 11737340"/>
                <a:gd name="connsiteY237" fmla="*/ 2781300 h 4185920"/>
                <a:gd name="connsiteX238" fmla="*/ 3649980 w 11737340"/>
                <a:gd name="connsiteY238" fmla="*/ 2743200 h 4185920"/>
                <a:gd name="connsiteX239" fmla="*/ 3573780 w 11737340"/>
                <a:gd name="connsiteY239" fmla="*/ 2674620 h 4185920"/>
                <a:gd name="connsiteX240" fmla="*/ 3482340 w 11737340"/>
                <a:gd name="connsiteY240" fmla="*/ 2621280 h 4185920"/>
                <a:gd name="connsiteX241" fmla="*/ 3436620 w 11737340"/>
                <a:gd name="connsiteY241" fmla="*/ 2552700 h 4185920"/>
                <a:gd name="connsiteX242" fmla="*/ 3329940 w 11737340"/>
                <a:gd name="connsiteY242" fmla="*/ 2423160 h 4185920"/>
                <a:gd name="connsiteX243" fmla="*/ 3261360 w 11737340"/>
                <a:gd name="connsiteY243" fmla="*/ 2324100 h 4185920"/>
                <a:gd name="connsiteX244" fmla="*/ 3131820 w 11737340"/>
                <a:gd name="connsiteY244" fmla="*/ 2209800 h 4185920"/>
                <a:gd name="connsiteX245" fmla="*/ 3040380 w 11737340"/>
                <a:gd name="connsiteY245" fmla="*/ 2141220 h 4185920"/>
                <a:gd name="connsiteX246" fmla="*/ 2910840 w 11737340"/>
                <a:gd name="connsiteY246" fmla="*/ 2034540 h 4185920"/>
                <a:gd name="connsiteX247" fmla="*/ 2849880 w 11737340"/>
                <a:gd name="connsiteY247" fmla="*/ 1958340 h 4185920"/>
                <a:gd name="connsiteX248" fmla="*/ 2743200 w 11737340"/>
                <a:gd name="connsiteY248" fmla="*/ 1889760 h 4185920"/>
                <a:gd name="connsiteX249" fmla="*/ 2659380 w 11737340"/>
                <a:gd name="connsiteY249" fmla="*/ 1844040 h 4185920"/>
                <a:gd name="connsiteX250" fmla="*/ 2575560 w 11737340"/>
                <a:gd name="connsiteY250" fmla="*/ 1744980 h 4185920"/>
                <a:gd name="connsiteX251" fmla="*/ 2468880 w 11737340"/>
                <a:gd name="connsiteY251" fmla="*/ 1645920 h 4185920"/>
                <a:gd name="connsiteX252" fmla="*/ 2400300 w 11737340"/>
                <a:gd name="connsiteY252" fmla="*/ 1607820 h 4185920"/>
                <a:gd name="connsiteX253" fmla="*/ 2263140 w 11737340"/>
                <a:gd name="connsiteY253" fmla="*/ 1501140 h 4185920"/>
                <a:gd name="connsiteX254" fmla="*/ 2171700 w 11737340"/>
                <a:gd name="connsiteY254" fmla="*/ 1432560 h 4185920"/>
                <a:gd name="connsiteX255" fmla="*/ 2087880 w 11737340"/>
                <a:gd name="connsiteY255" fmla="*/ 1363980 h 4185920"/>
                <a:gd name="connsiteX256" fmla="*/ 1950720 w 11737340"/>
                <a:gd name="connsiteY256" fmla="*/ 1272540 h 4185920"/>
                <a:gd name="connsiteX257" fmla="*/ 1805940 w 11737340"/>
                <a:gd name="connsiteY257" fmla="*/ 1135380 h 4185920"/>
                <a:gd name="connsiteX258" fmla="*/ 1729740 w 11737340"/>
                <a:gd name="connsiteY258" fmla="*/ 1089660 h 4185920"/>
                <a:gd name="connsiteX259" fmla="*/ 1668780 w 11737340"/>
                <a:gd name="connsiteY259" fmla="*/ 1043940 h 4185920"/>
                <a:gd name="connsiteX260" fmla="*/ 1592580 w 11737340"/>
                <a:gd name="connsiteY260" fmla="*/ 990600 h 4185920"/>
                <a:gd name="connsiteX261" fmla="*/ 1470660 w 11737340"/>
                <a:gd name="connsiteY261" fmla="*/ 891540 h 4185920"/>
                <a:gd name="connsiteX262" fmla="*/ 1386840 w 11737340"/>
                <a:gd name="connsiteY262" fmla="*/ 845820 h 4185920"/>
                <a:gd name="connsiteX263" fmla="*/ 1318260 w 11737340"/>
                <a:gd name="connsiteY263" fmla="*/ 784860 h 4185920"/>
                <a:gd name="connsiteX264" fmla="*/ 1264920 w 11737340"/>
                <a:gd name="connsiteY264" fmla="*/ 723900 h 4185920"/>
                <a:gd name="connsiteX265" fmla="*/ 1181100 w 11737340"/>
                <a:gd name="connsiteY265" fmla="*/ 647700 h 4185920"/>
                <a:gd name="connsiteX266" fmla="*/ 1089660 w 11737340"/>
                <a:gd name="connsiteY266" fmla="*/ 624840 h 4185920"/>
                <a:gd name="connsiteX267" fmla="*/ 1021080 w 11737340"/>
                <a:gd name="connsiteY267" fmla="*/ 586740 h 4185920"/>
                <a:gd name="connsiteX268" fmla="*/ 937260 w 11737340"/>
                <a:gd name="connsiteY268" fmla="*/ 548640 h 4185920"/>
                <a:gd name="connsiteX269" fmla="*/ 830580 w 11737340"/>
                <a:gd name="connsiteY269" fmla="*/ 510540 h 4185920"/>
                <a:gd name="connsiteX270" fmla="*/ 754380 w 11737340"/>
                <a:gd name="connsiteY270" fmla="*/ 457200 h 4185920"/>
                <a:gd name="connsiteX271" fmla="*/ 708660 w 11737340"/>
                <a:gd name="connsiteY271" fmla="*/ 419100 h 4185920"/>
                <a:gd name="connsiteX272" fmla="*/ 609600 w 11737340"/>
                <a:gd name="connsiteY272" fmla="*/ 396240 h 4185920"/>
                <a:gd name="connsiteX273" fmla="*/ 548640 w 11737340"/>
                <a:gd name="connsiteY273" fmla="*/ 320040 h 4185920"/>
                <a:gd name="connsiteX274" fmla="*/ 510540 w 11737340"/>
                <a:gd name="connsiteY274" fmla="*/ 251460 h 4185920"/>
                <a:gd name="connsiteX275" fmla="*/ 464820 w 11737340"/>
                <a:gd name="connsiteY275" fmla="*/ 190500 h 4185920"/>
                <a:gd name="connsiteX276" fmla="*/ 411480 w 11737340"/>
                <a:gd name="connsiteY276" fmla="*/ 137160 h 4185920"/>
                <a:gd name="connsiteX277" fmla="*/ 373380 w 11737340"/>
                <a:gd name="connsiteY277" fmla="*/ 45720 h 4185920"/>
                <a:gd name="connsiteX278" fmla="*/ 342900 w 11737340"/>
                <a:gd name="connsiteY278" fmla="*/ 0 h 4185920"/>
                <a:gd name="connsiteX279" fmla="*/ 327660 w 11737340"/>
                <a:gd name="connsiteY279" fmla="*/ 60960 h 4185920"/>
                <a:gd name="connsiteX280" fmla="*/ 289560 w 11737340"/>
                <a:gd name="connsiteY280" fmla="*/ 91440 h 4185920"/>
                <a:gd name="connsiteX281" fmla="*/ 236220 w 11737340"/>
                <a:gd name="connsiteY281" fmla="*/ 114300 h 4185920"/>
                <a:gd name="connsiteX282" fmla="*/ 198120 w 11737340"/>
                <a:gd name="connsiteY282" fmla="*/ 175260 h 4185920"/>
                <a:gd name="connsiteX283" fmla="*/ 175260 w 11737340"/>
                <a:gd name="connsiteY283" fmla="*/ 228600 h 4185920"/>
                <a:gd name="connsiteX284" fmla="*/ 114300 w 11737340"/>
                <a:gd name="connsiteY284" fmla="*/ 236220 h 4185920"/>
                <a:gd name="connsiteX285" fmla="*/ 45720 w 11737340"/>
                <a:gd name="connsiteY285" fmla="*/ 251460 h 4185920"/>
                <a:gd name="connsiteX286" fmla="*/ 0 w 11737340"/>
                <a:gd name="connsiteY286" fmla="*/ 281940 h 4185920"/>
                <a:gd name="connsiteX287" fmla="*/ 68580 w 11737340"/>
                <a:gd name="connsiteY287" fmla="*/ 320040 h 4185920"/>
                <a:gd name="connsiteX0" fmla="*/ 68580 w 11737340"/>
                <a:gd name="connsiteY0" fmla="*/ 320040 h 4185920"/>
                <a:gd name="connsiteX1" fmla="*/ 121920 w 11737340"/>
                <a:gd name="connsiteY1" fmla="*/ 381000 h 4185920"/>
                <a:gd name="connsiteX2" fmla="*/ 198120 w 11737340"/>
                <a:gd name="connsiteY2" fmla="*/ 419100 h 4185920"/>
                <a:gd name="connsiteX3" fmla="*/ 320040 w 11737340"/>
                <a:gd name="connsiteY3" fmla="*/ 510540 h 4185920"/>
                <a:gd name="connsiteX4" fmla="*/ 411480 w 11737340"/>
                <a:gd name="connsiteY4" fmla="*/ 563880 h 4185920"/>
                <a:gd name="connsiteX5" fmla="*/ 472440 w 11737340"/>
                <a:gd name="connsiteY5" fmla="*/ 632460 h 4185920"/>
                <a:gd name="connsiteX6" fmla="*/ 601980 w 11737340"/>
                <a:gd name="connsiteY6" fmla="*/ 708660 h 4185920"/>
                <a:gd name="connsiteX7" fmla="*/ 739140 w 11737340"/>
                <a:gd name="connsiteY7" fmla="*/ 784860 h 4185920"/>
                <a:gd name="connsiteX8" fmla="*/ 861060 w 11737340"/>
                <a:gd name="connsiteY8" fmla="*/ 868680 h 4185920"/>
                <a:gd name="connsiteX9" fmla="*/ 944880 w 11737340"/>
                <a:gd name="connsiteY9" fmla="*/ 952500 h 4185920"/>
                <a:gd name="connsiteX10" fmla="*/ 1021080 w 11737340"/>
                <a:gd name="connsiteY10" fmla="*/ 1005840 h 4185920"/>
                <a:gd name="connsiteX11" fmla="*/ 1097280 w 11737340"/>
                <a:gd name="connsiteY11" fmla="*/ 1043940 h 4185920"/>
                <a:gd name="connsiteX12" fmla="*/ 1181100 w 11737340"/>
                <a:gd name="connsiteY12" fmla="*/ 1104900 h 4185920"/>
                <a:gd name="connsiteX13" fmla="*/ 1249680 w 11737340"/>
                <a:gd name="connsiteY13" fmla="*/ 1150620 h 4185920"/>
                <a:gd name="connsiteX14" fmla="*/ 1341120 w 11737340"/>
                <a:gd name="connsiteY14" fmla="*/ 1196340 h 4185920"/>
                <a:gd name="connsiteX15" fmla="*/ 1417320 w 11737340"/>
                <a:gd name="connsiteY15" fmla="*/ 1257300 h 4185920"/>
                <a:gd name="connsiteX16" fmla="*/ 1493520 w 11737340"/>
                <a:gd name="connsiteY16" fmla="*/ 1333500 h 4185920"/>
                <a:gd name="connsiteX17" fmla="*/ 1569720 w 11737340"/>
                <a:gd name="connsiteY17" fmla="*/ 1356360 h 4185920"/>
                <a:gd name="connsiteX18" fmla="*/ 1684020 w 11737340"/>
                <a:gd name="connsiteY18" fmla="*/ 1424940 h 4185920"/>
                <a:gd name="connsiteX19" fmla="*/ 1729740 w 11737340"/>
                <a:gd name="connsiteY19" fmla="*/ 1485900 h 4185920"/>
                <a:gd name="connsiteX20" fmla="*/ 1844040 w 11737340"/>
                <a:gd name="connsiteY20" fmla="*/ 1569720 h 4185920"/>
                <a:gd name="connsiteX21" fmla="*/ 1935480 w 11737340"/>
                <a:gd name="connsiteY21" fmla="*/ 1615440 h 4185920"/>
                <a:gd name="connsiteX22" fmla="*/ 2049780 w 11737340"/>
                <a:gd name="connsiteY22" fmla="*/ 1691640 h 4185920"/>
                <a:gd name="connsiteX23" fmla="*/ 2133600 w 11737340"/>
                <a:gd name="connsiteY23" fmla="*/ 1729740 h 4185920"/>
                <a:gd name="connsiteX24" fmla="*/ 2202180 w 11737340"/>
                <a:gd name="connsiteY24" fmla="*/ 1805940 h 4185920"/>
                <a:gd name="connsiteX25" fmla="*/ 2255520 w 11737340"/>
                <a:gd name="connsiteY25" fmla="*/ 1821180 h 4185920"/>
                <a:gd name="connsiteX26" fmla="*/ 2316480 w 11737340"/>
                <a:gd name="connsiteY26" fmla="*/ 1866900 h 4185920"/>
                <a:gd name="connsiteX27" fmla="*/ 2423160 w 11737340"/>
                <a:gd name="connsiteY27" fmla="*/ 2004060 h 4185920"/>
                <a:gd name="connsiteX28" fmla="*/ 2476500 w 11737340"/>
                <a:gd name="connsiteY28" fmla="*/ 2087880 h 4185920"/>
                <a:gd name="connsiteX29" fmla="*/ 2567940 w 11737340"/>
                <a:gd name="connsiteY29" fmla="*/ 2148840 h 4185920"/>
                <a:gd name="connsiteX30" fmla="*/ 2682240 w 11737340"/>
                <a:gd name="connsiteY30" fmla="*/ 2186940 h 4185920"/>
                <a:gd name="connsiteX31" fmla="*/ 2743200 w 11737340"/>
                <a:gd name="connsiteY31" fmla="*/ 2209800 h 4185920"/>
                <a:gd name="connsiteX32" fmla="*/ 2811780 w 11737340"/>
                <a:gd name="connsiteY32" fmla="*/ 2247900 h 4185920"/>
                <a:gd name="connsiteX33" fmla="*/ 2887980 w 11737340"/>
                <a:gd name="connsiteY33" fmla="*/ 2301240 h 4185920"/>
                <a:gd name="connsiteX34" fmla="*/ 2979420 w 11737340"/>
                <a:gd name="connsiteY34" fmla="*/ 2385060 h 4185920"/>
                <a:gd name="connsiteX35" fmla="*/ 3055620 w 11737340"/>
                <a:gd name="connsiteY35" fmla="*/ 2461260 h 4185920"/>
                <a:gd name="connsiteX36" fmla="*/ 3139440 w 11737340"/>
                <a:gd name="connsiteY36" fmla="*/ 2537460 h 4185920"/>
                <a:gd name="connsiteX37" fmla="*/ 3261360 w 11737340"/>
                <a:gd name="connsiteY37" fmla="*/ 2628900 h 4185920"/>
                <a:gd name="connsiteX38" fmla="*/ 3345180 w 11737340"/>
                <a:gd name="connsiteY38" fmla="*/ 2720340 h 4185920"/>
                <a:gd name="connsiteX39" fmla="*/ 3444240 w 11737340"/>
                <a:gd name="connsiteY39" fmla="*/ 2796540 h 4185920"/>
                <a:gd name="connsiteX40" fmla="*/ 3558540 w 11737340"/>
                <a:gd name="connsiteY40" fmla="*/ 2872740 h 4185920"/>
                <a:gd name="connsiteX41" fmla="*/ 3619500 w 11737340"/>
                <a:gd name="connsiteY41" fmla="*/ 2979420 h 4185920"/>
                <a:gd name="connsiteX42" fmla="*/ 3619500 w 11737340"/>
                <a:gd name="connsiteY42" fmla="*/ 2979420 h 4185920"/>
                <a:gd name="connsiteX43" fmla="*/ 3649980 w 11737340"/>
                <a:gd name="connsiteY43" fmla="*/ 3048000 h 4185920"/>
                <a:gd name="connsiteX44" fmla="*/ 3703320 w 11737340"/>
                <a:gd name="connsiteY44" fmla="*/ 3086100 h 4185920"/>
                <a:gd name="connsiteX45" fmla="*/ 3764280 w 11737340"/>
                <a:gd name="connsiteY45" fmla="*/ 3063240 h 4185920"/>
                <a:gd name="connsiteX46" fmla="*/ 3848100 w 11737340"/>
                <a:gd name="connsiteY46" fmla="*/ 3025140 h 4185920"/>
                <a:gd name="connsiteX47" fmla="*/ 3916680 w 11737340"/>
                <a:gd name="connsiteY47" fmla="*/ 3032760 h 4185920"/>
                <a:gd name="connsiteX48" fmla="*/ 4030980 w 11737340"/>
                <a:gd name="connsiteY48" fmla="*/ 3063240 h 4185920"/>
                <a:gd name="connsiteX49" fmla="*/ 4137660 w 11737340"/>
                <a:gd name="connsiteY49" fmla="*/ 3101340 h 4185920"/>
                <a:gd name="connsiteX50" fmla="*/ 4259580 w 11737340"/>
                <a:gd name="connsiteY50" fmla="*/ 3147060 h 4185920"/>
                <a:gd name="connsiteX51" fmla="*/ 4381500 w 11737340"/>
                <a:gd name="connsiteY51" fmla="*/ 3192780 h 4185920"/>
                <a:gd name="connsiteX52" fmla="*/ 4526280 w 11737340"/>
                <a:gd name="connsiteY52" fmla="*/ 3276600 h 4185920"/>
                <a:gd name="connsiteX53" fmla="*/ 4587240 w 11737340"/>
                <a:gd name="connsiteY53" fmla="*/ 3299460 h 4185920"/>
                <a:gd name="connsiteX54" fmla="*/ 4610100 w 11737340"/>
                <a:gd name="connsiteY54" fmla="*/ 3352800 h 4185920"/>
                <a:gd name="connsiteX55" fmla="*/ 4648200 w 11737340"/>
                <a:gd name="connsiteY55" fmla="*/ 3436620 h 4185920"/>
                <a:gd name="connsiteX56" fmla="*/ 4671060 w 11737340"/>
                <a:gd name="connsiteY56" fmla="*/ 3520440 h 4185920"/>
                <a:gd name="connsiteX57" fmla="*/ 4678680 w 11737340"/>
                <a:gd name="connsiteY57" fmla="*/ 3589020 h 4185920"/>
                <a:gd name="connsiteX58" fmla="*/ 4686300 w 11737340"/>
                <a:gd name="connsiteY58" fmla="*/ 3649980 h 4185920"/>
                <a:gd name="connsiteX59" fmla="*/ 4724400 w 11737340"/>
                <a:gd name="connsiteY59" fmla="*/ 3680460 h 4185920"/>
                <a:gd name="connsiteX60" fmla="*/ 4785360 w 11737340"/>
                <a:gd name="connsiteY60" fmla="*/ 3672840 h 4185920"/>
                <a:gd name="connsiteX61" fmla="*/ 4869180 w 11737340"/>
                <a:gd name="connsiteY61" fmla="*/ 3703320 h 4185920"/>
                <a:gd name="connsiteX62" fmla="*/ 4914900 w 11737340"/>
                <a:gd name="connsiteY62" fmla="*/ 3756660 h 4185920"/>
                <a:gd name="connsiteX63" fmla="*/ 5105400 w 11737340"/>
                <a:gd name="connsiteY63" fmla="*/ 3832860 h 4185920"/>
                <a:gd name="connsiteX64" fmla="*/ 5173980 w 11737340"/>
                <a:gd name="connsiteY64" fmla="*/ 3886200 h 4185920"/>
                <a:gd name="connsiteX65" fmla="*/ 5242560 w 11737340"/>
                <a:gd name="connsiteY65" fmla="*/ 3924300 h 4185920"/>
                <a:gd name="connsiteX66" fmla="*/ 5364480 w 11737340"/>
                <a:gd name="connsiteY66" fmla="*/ 3962400 h 4185920"/>
                <a:gd name="connsiteX67" fmla="*/ 5516880 w 11737340"/>
                <a:gd name="connsiteY67" fmla="*/ 4046220 h 4185920"/>
                <a:gd name="connsiteX68" fmla="*/ 5585460 w 11737340"/>
                <a:gd name="connsiteY68" fmla="*/ 4099560 h 4185920"/>
                <a:gd name="connsiteX69" fmla="*/ 5661660 w 11737340"/>
                <a:gd name="connsiteY69" fmla="*/ 4122420 h 4185920"/>
                <a:gd name="connsiteX70" fmla="*/ 5745480 w 11737340"/>
                <a:gd name="connsiteY70" fmla="*/ 4130040 h 4185920"/>
                <a:gd name="connsiteX71" fmla="*/ 5836920 w 11737340"/>
                <a:gd name="connsiteY71" fmla="*/ 4130040 h 4185920"/>
                <a:gd name="connsiteX72" fmla="*/ 5943600 w 11737340"/>
                <a:gd name="connsiteY72" fmla="*/ 4165600 h 4185920"/>
                <a:gd name="connsiteX73" fmla="*/ 6042660 w 11737340"/>
                <a:gd name="connsiteY73" fmla="*/ 4185920 h 4185920"/>
                <a:gd name="connsiteX74" fmla="*/ 6167120 w 11737340"/>
                <a:gd name="connsiteY74" fmla="*/ 4160520 h 4185920"/>
                <a:gd name="connsiteX75" fmla="*/ 6286500 w 11737340"/>
                <a:gd name="connsiteY75" fmla="*/ 4114800 h 4185920"/>
                <a:gd name="connsiteX76" fmla="*/ 6393180 w 11737340"/>
                <a:gd name="connsiteY76" fmla="*/ 4053840 h 4185920"/>
                <a:gd name="connsiteX77" fmla="*/ 6484620 w 11737340"/>
                <a:gd name="connsiteY77" fmla="*/ 4038600 h 4185920"/>
                <a:gd name="connsiteX78" fmla="*/ 6583680 w 11737340"/>
                <a:gd name="connsiteY78" fmla="*/ 3970020 h 4185920"/>
                <a:gd name="connsiteX79" fmla="*/ 6697980 w 11737340"/>
                <a:gd name="connsiteY79" fmla="*/ 3886200 h 4185920"/>
                <a:gd name="connsiteX80" fmla="*/ 6751320 w 11737340"/>
                <a:gd name="connsiteY80" fmla="*/ 3822700 h 4185920"/>
                <a:gd name="connsiteX81" fmla="*/ 6855460 w 11737340"/>
                <a:gd name="connsiteY81" fmla="*/ 3764280 h 4185920"/>
                <a:gd name="connsiteX82" fmla="*/ 6959600 w 11737340"/>
                <a:gd name="connsiteY82" fmla="*/ 3629660 h 4185920"/>
                <a:gd name="connsiteX83" fmla="*/ 7056120 w 11737340"/>
                <a:gd name="connsiteY83" fmla="*/ 3528060 h 4185920"/>
                <a:gd name="connsiteX84" fmla="*/ 7165340 w 11737340"/>
                <a:gd name="connsiteY84" fmla="*/ 3454400 h 4185920"/>
                <a:gd name="connsiteX85" fmla="*/ 7287260 w 11737340"/>
                <a:gd name="connsiteY85" fmla="*/ 3296920 h 4185920"/>
                <a:gd name="connsiteX86" fmla="*/ 7338060 w 11737340"/>
                <a:gd name="connsiteY86" fmla="*/ 3200400 h 4185920"/>
                <a:gd name="connsiteX87" fmla="*/ 7383780 w 11737340"/>
                <a:gd name="connsiteY87" fmla="*/ 3144520 h 4185920"/>
                <a:gd name="connsiteX88" fmla="*/ 7444740 w 11737340"/>
                <a:gd name="connsiteY88" fmla="*/ 3093720 h 4185920"/>
                <a:gd name="connsiteX89" fmla="*/ 7513320 w 11737340"/>
                <a:gd name="connsiteY89" fmla="*/ 3101340 h 4185920"/>
                <a:gd name="connsiteX90" fmla="*/ 7576820 w 11737340"/>
                <a:gd name="connsiteY90" fmla="*/ 3093720 h 4185920"/>
                <a:gd name="connsiteX91" fmla="*/ 7729220 w 11737340"/>
                <a:gd name="connsiteY91" fmla="*/ 3136900 h 4185920"/>
                <a:gd name="connsiteX92" fmla="*/ 7833360 w 11737340"/>
                <a:gd name="connsiteY92" fmla="*/ 3180080 h 4185920"/>
                <a:gd name="connsiteX93" fmla="*/ 7967980 w 11737340"/>
                <a:gd name="connsiteY93" fmla="*/ 3208020 h 4185920"/>
                <a:gd name="connsiteX94" fmla="*/ 8161020 w 11737340"/>
                <a:gd name="connsiteY94" fmla="*/ 3296920 h 4185920"/>
                <a:gd name="connsiteX95" fmla="*/ 8293100 w 11737340"/>
                <a:gd name="connsiteY95" fmla="*/ 3370580 h 4185920"/>
                <a:gd name="connsiteX96" fmla="*/ 8371840 w 11737340"/>
                <a:gd name="connsiteY96" fmla="*/ 3395980 h 4185920"/>
                <a:gd name="connsiteX97" fmla="*/ 8468360 w 11737340"/>
                <a:gd name="connsiteY97" fmla="*/ 3434080 h 4185920"/>
                <a:gd name="connsiteX98" fmla="*/ 8582660 w 11737340"/>
                <a:gd name="connsiteY98" fmla="*/ 3528060 h 4185920"/>
                <a:gd name="connsiteX99" fmla="*/ 8641080 w 11737340"/>
                <a:gd name="connsiteY99" fmla="*/ 3566160 h 4185920"/>
                <a:gd name="connsiteX100" fmla="*/ 8702040 w 11737340"/>
                <a:gd name="connsiteY100" fmla="*/ 3604260 h 4185920"/>
                <a:gd name="connsiteX101" fmla="*/ 8763000 w 11737340"/>
                <a:gd name="connsiteY101" fmla="*/ 3634740 h 4185920"/>
                <a:gd name="connsiteX102" fmla="*/ 8846820 w 11737340"/>
                <a:gd name="connsiteY102" fmla="*/ 3632200 h 4185920"/>
                <a:gd name="connsiteX103" fmla="*/ 8968740 w 11737340"/>
                <a:gd name="connsiteY103" fmla="*/ 3634740 h 4185920"/>
                <a:gd name="connsiteX104" fmla="*/ 9060180 w 11737340"/>
                <a:gd name="connsiteY104" fmla="*/ 3642360 h 4185920"/>
                <a:gd name="connsiteX105" fmla="*/ 9151620 w 11737340"/>
                <a:gd name="connsiteY105" fmla="*/ 3657600 h 4185920"/>
                <a:gd name="connsiteX106" fmla="*/ 9230360 w 11737340"/>
                <a:gd name="connsiteY106" fmla="*/ 3657600 h 4185920"/>
                <a:gd name="connsiteX107" fmla="*/ 9331960 w 11737340"/>
                <a:gd name="connsiteY107" fmla="*/ 3629660 h 4185920"/>
                <a:gd name="connsiteX108" fmla="*/ 9433560 w 11737340"/>
                <a:gd name="connsiteY108" fmla="*/ 3589020 h 4185920"/>
                <a:gd name="connsiteX109" fmla="*/ 9535160 w 11737340"/>
                <a:gd name="connsiteY109" fmla="*/ 3540760 h 4185920"/>
                <a:gd name="connsiteX110" fmla="*/ 9646920 w 11737340"/>
                <a:gd name="connsiteY110" fmla="*/ 3489960 h 4185920"/>
                <a:gd name="connsiteX111" fmla="*/ 9784080 w 11737340"/>
                <a:gd name="connsiteY111" fmla="*/ 3444240 h 4185920"/>
                <a:gd name="connsiteX112" fmla="*/ 9860280 w 11737340"/>
                <a:gd name="connsiteY112" fmla="*/ 3383280 h 4185920"/>
                <a:gd name="connsiteX113" fmla="*/ 9921240 w 11737340"/>
                <a:gd name="connsiteY113" fmla="*/ 3314700 h 4185920"/>
                <a:gd name="connsiteX114" fmla="*/ 9997440 w 11737340"/>
                <a:gd name="connsiteY114" fmla="*/ 3208020 h 4185920"/>
                <a:gd name="connsiteX115" fmla="*/ 10043160 w 11737340"/>
                <a:gd name="connsiteY115" fmla="*/ 3101340 h 4185920"/>
                <a:gd name="connsiteX116" fmla="*/ 10104120 w 11737340"/>
                <a:gd name="connsiteY116" fmla="*/ 3017520 h 4185920"/>
                <a:gd name="connsiteX117" fmla="*/ 10157460 w 11737340"/>
                <a:gd name="connsiteY117" fmla="*/ 2933700 h 4185920"/>
                <a:gd name="connsiteX118" fmla="*/ 10218420 w 11737340"/>
                <a:gd name="connsiteY118" fmla="*/ 2849880 h 4185920"/>
                <a:gd name="connsiteX119" fmla="*/ 10294620 w 11737340"/>
                <a:gd name="connsiteY119" fmla="*/ 2735580 h 4185920"/>
                <a:gd name="connsiteX120" fmla="*/ 10347960 w 11737340"/>
                <a:gd name="connsiteY120" fmla="*/ 2621280 h 4185920"/>
                <a:gd name="connsiteX121" fmla="*/ 10431780 w 11737340"/>
                <a:gd name="connsiteY121" fmla="*/ 2499360 h 4185920"/>
                <a:gd name="connsiteX122" fmla="*/ 10500360 w 11737340"/>
                <a:gd name="connsiteY122" fmla="*/ 2354580 h 4185920"/>
                <a:gd name="connsiteX123" fmla="*/ 10553700 w 11737340"/>
                <a:gd name="connsiteY123" fmla="*/ 2263140 h 4185920"/>
                <a:gd name="connsiteX124" fmla="*/ 10584180 w 11737340"/>
                <a:gd name="connsiteY124" fmla="*/ 2194560 h 4185920"/>
                <a:gd name="connsiteX125" fmla="*/ 10624820 w 11737340"/>
                <a:gd name="connsiteY125" fmla="*/ 2125980 h 4185920"/>
                <a:gd name="connsiteX126" fmla="*/ 10675620 w 11737340"/>
                <a:gd name="connsiteY126" fmla="*/ 2049780 h 4185920"/>
                <a:gd name="connsiteX127" fmla="*/ 10690860 w 11737340"/>
                <a:gd name="connsiteY127" fmla="*/ 1988820 h 4185920"/>
                <a:gd name="connsiteX128" fmla="*/ 10713720 w 11737340"/>
                <a:gd name="connsiteY128" fmla="*/ 1927860 h 4185920"/>
                <a:gd name="connsiteX129" fmla="*/ 10767060 w 11737340"/>
                <a:gd name="connsiteY129" fmla="*/ 1859280 h 4185920"/>
                <a:gd name="connsiteX130" fmla="*/ 10873740 w 11737340"/>
                <a:gd name="connsiteY130" fmla="*/ 1828800 h 4185920"/>
                <a:gd name="connsiteX131" fmla="*/ 11079480 w 11737340"/>
                <a:gd name="connsiteY131" fmla="*/ 1767840 h 4185920"/>
                <a:gd name="connsiteX132" fmla="*/ 11247120 w 11737340"/>
                <a:gd name="connsiteY132" fmla="*/ 1684020 h 4185920"/>
                <a:gd name="connsiteX133" fmla="*/ 11407140 w 11737340"/>
                <a:gd name="connsiteY133" fmla="*/ 1628140 h 4185920"/>
                <a:gd name="connsiteX134" fmla="*/ 11490960 w 11737340"/>
                <a:gd name="connsiteY134" fmla="*/ 1577340 h 4185920"/>
                <a:gd name="connsiteX135" fmla="*/ 11635740 w 11737340"/>
                <a:gd name="connsiteY135" fmla="*/ 1508760 h 4185920"/>
                <a:gd name="connsiteX136" fmla="*/ 11737340 w 11737340"/>
                <a:gd name="connsiteY136" fmla="*/ 1442720 h 4185920"/>
                <a:gd name="connsiteX137" fmla="*/ 11620500 w 11737340"/>
                <a:gd name="connsiteY137" fmla="*/ 1417320 h 4185920"/>
                <a:gd name="connsiteX138" fmla="*/ 11567160 w 11737340"/>
                <a:gd name="connsiteY138" fmla="*/ 1379220 h 4185920"/>
                <a:gd name="connsiteX139" fmla="*/ 11498580 w 11737340"/>
                <a:gd name="connsiteY139" fmla="*/ 1318260 h 4185920"/>
                <a:gd name="connsiteX140" fmla="*/ 11468100 w 11737340"/>
                <a:gd name="connsiteY140" fmla="*/ 1280160 h 4185920"/>
                <a:gd name="connsiteX141" fmla="*/ 11442700 w 11737340"/>
                <a:gd name="connsiteY141" fmla="*/ 1231900 h 4185920"/>
                <a:gd name="connsiteX142" fmla="*/ 11384280 w 11737340"/>
                <a:gd name="connsiteY142" fmla="*/ 1310640 h 4185920"/>
                <a:gd name="connsiteX143" fmla="*/ 11353800 w 11737340"/>
                <a:gd name="connsiteY143" fmla="*/ 1356360 h 4185920"/>
                <a:gd name="connsiteX144" fmla="*/ 11224260 w 11737340"/>
                <a:gd name="connsiteY144" fmla="*/ 1417320 h 4185920"/>
                <a:gd name="connsiteX145" fmla="*/ 11109960 w 11737340"/>
                <a:gd name="connsiteY145" fmla="*/ 1463040 h 4185920"/>
                <a:gd name="connsiteX146" fmla="*/ 10911840 w 11737340"/>
                <a:gd name="connsiteY146" fmla="*/ 1524000 h 4185920"/>
                <a:gd name="connsiteX147" fmla="*/ 10774680 w 11737340"/>
                <a:gd name="connsiteY147" fmla="*/ 1546860 h 4185920"/>
                <a:gd name="connsiteX148" fmla="*/ 10675620 w 11737340"/>
                <a:gd name="connsiteY148" fmla="*/ 1615440 h 4185920"/>
                <a:gd name="connsiteX149" fmla="*/ 10568940 w 11737340"/>
                <a:gd name="connsiteY149" fmla="*/ 1676400 h 4185920"/>
                <a:gd name="connsiteX150" fmla="*/ 10485120 w 11737340"/>
                <a:gd name="connsiteY150" fmla="*/ 1760220 h 4185920"/>
                <a:gd name="connsiteX151" fmla="*/ 10454640 w 11737340"/>
                <a:gd name="connsiteY151" fmla="*/ 1836420 h 4185920"/>
                <a:gd name="connsiteX152" fmla="*/ 10416540 w 11737340"/>
                <a:gd name="connsiteY152" fmla="*/ 1927860 h 4185920"/>
                <a:gd name="connsiteX153" fmla="*/ 10401300 w 11737340"/>
                <a:gd name="connsiteY153" fmla="*/ 2004060 h 4185920"/>
                <a:gd name="connsiteX154" fmla="*/ 10363200 w 11737340"/>
                <a:gd name="connsiteY154" fmla="*/ 2095500 h 4185920"/>
                <a:gd name="connsiteX155" fmla="*/ 10317480 w 11737340"/>
                <a:gd name="connsiteY155" fmla="*/ 2225040 h 4185920"/>
                <a:gd name="connsiteX156" fmla="*/ 10287000 w 11737340"/>
                <a:gd name="connsiteY156" fmla="*/ 2346960 h 4185920"/>
                <a:gd name="connsiteX157" fmla="*/ 10218420 w 11737340"/>
                <a:gd name="connsiteY157" fmla="*/ 2499360 h 4185920"/>
                <a:gd name="connsiteX158" fmla="*/ 10134600 w 11737340"/>
                <a:gd name="connsiteY158" fmla="*/ 2621280 h 4185920"/>
                <a:gd name="connsiteX159" fmla="*/ 10043160 w 11737340"/>
                <a:gd name="connsiteY159" fmla="*/ 2735580 h 4185920"/>
                <a:gd name="connsiteX160" fmla="*/ 9974580 w 11737340"/>
                <a:gd name="connsiteY160" fmla="*/ 2857500 h 4185920"/>
                <a:gd name="connsiteX161" fmla="*/ 9906000 w 11737340"/>
                <a:gd name="connsiteY161" fmla="*/ 2941320 h 4185920"/>
                <a:gd name="connsiteX162" fmla="*/ 9860280 w 11737340"/>
                <a:gd name="connsiteY162" fmla="*/ 3032760 h 4185920"/>
                <a:gd name="connsiteX163" fmla="*/ 9806940 w 11737340"/>
                <a:gd name="connsiteY163" fmla="*/ 3116580 h 4185920"/>
                <a:gd name="connsiteX164" fmla="*/ 9715500 w 11737340"/>
                <a:gd name="connsiteY164" fmla="*/ 3208020 h 4185920"/>
                <a:gd name="connsiteX165" fmla="*/ 9616440 w 11737340"/>
                <a:gd name="connsiteY165" fmla="*/ 3261360 h 4185920"/>
                <a:gd name="connsiteX166" fmla="*/ 9532620 w 11737340"/>
                <a:gd name="connsiteY166" fmla="*/ 3329940 h 4185920"/>
                <a:gd name="connsiteX167" fmla="*/ 9471660 w 11737340"/>
                <a:gd name="connsiteY167" fmla="*/ 3375660 h 4185920"/>
                <a:gd name="connsiteX168" fmla="*/ 9410700 w 11737340"/>
                <a:gd name="connsiteY168" fmla="*/ 3429000 h 4185920"/>
                <a:gd name="connsiteX169" fmla="*/ 9288780 w 11737340"/>
                <a:gd name="connsiteY169" fmla="*/ 3436620 h 4185920"/>
                <a:gd name="connsiteX170" fmla="*/ 9166860 w 11737340"/>
                <a:gd name="connsiteY170" fmla="*/ 3444240 h 4185920"/>
                <a:gd name="connsiteX171" fmla="*/ 9029700 w 11737340"/>
                <a:gd name="connsiteY171" fmla="*/ 3413760 h 4185920"/>
                <a:gd name="connsiteX172" fmla="*/ 8823960 w 11737340"/>
                <a:gd name="connsiteY172" fmla="*/ 3360420 h 4185920"/>
                <a:gd name="connsiteX173" fmla="*/ 8679180 w 11737340"/>
                <a:gd name="connsiteY173" fmla="*/ 3329940 h 4185920"/>
                <a:gd name="connsiteX174" fmla="*/ 8572500 w 11737340"/>
                <a:gd name="connsiteY174" fmla="*/ 3276600 h 4185920"/>
                <a:gd name="connsiteX175" fmla="*/ 8465820 w 11737340"/>
                <a:gd name="connsiteY175" fmla="*/ 3215640 h 4185920"/>
                <a:gd name="connsiteX176" fmla="*/ 8321040 w 11737340"/>
                <a:gd name="connsiteY176" fmla="*/ 3177540 h 4185920"/>
                <a:gd name="connsiteX177" fmla="*/ 8199120 w 11737340"/>
                <a:gd name="connsiteY177" fmla="*/ 3131820 h 4185920"/>
                <a:gd name="connsiteX178" fmla="*/ 8069580 w 11737340"/>
                <a:gd name="connsiteY178" fmla="*/ 3078480 h 4185920"/>
                <a:gd name="connsiteX179" fmla="*/ 7917180 w 11737340"/>
                <a:gd name="connsiteY179" fmla="*/ 2994660 h 4185920"/>
                <a:gd name="connsiteX180" fmla="*/ 7787640 w 11737340"/>
                <a:gd name="connsiteY180" fmla="*/ 2971800 h 4185920"/>
                <a:gd name="connsiteX181" fmla="*/ 7719060 w 11737340"/>
                <a:gd name="connsiteY181" fmla="*/ 2933700 h 4185920"/>
                <a:gd name="connsiteX182" fmla="*/ 7612380 w 11737340"/>
                <a:gd name="connsiteY182" fmla="*/ 2903220 h 4185920"/>
                <a:gd name="connsiteX183" fmla="*/ 7566660 w 11737340"/>
                <a:gd name="connsiteY183" fmla="*/ 2887980 h 4185920"/>
                <a:gd name="connsiteX184" fmla="*/ 7551420 w 11737340"/>
                <a:gd name="connsiteY184" fmla="*/ 2849880 h 4185920"/>
                <a:gd name="connsiteX185" fmla="*/ 7533640 w 11737340"/>
                <a:gd name="connsiteY185" fmla="*/ 2788920 h 4185920"/>
                <a:gd name="connsiteX186" fmla="*/ 7475220 w 11737340"/>
                <a:gd name="connsiteY186" fmla="*/ 2857500 h 4185920"/>
                <a:gd name="connsiteX187" fmla="*/ 7414260 w 11737340"/>
                <a:gd name="connsiteY187" fmla="*/ 2887980 h 4185920"/>
                <a:gd name="connsiteX188" fmla="*/ 7345680 w 11737340"/>
                <a:gd name="connsiteY188" fmla="*/ 2971800 h 4185920"/>
                <a:gd name="connsiteX189" fmla="*/ 7315200 w 11737340"/>
                <a:gd name="connsiteY189" fmla="*/ 2994660 h 4185920"/>
                <a:gd name="connsiteX190" fmla="*/ 7261860 w 11737340"/>
                <a:gd name="connsiteY190" fmla="*/ 3009900 h 4185920"/>
                <a:gd name="connsiteX191" fmla="*/ 7193280 w 11737340"/>
                <a:gd name="connsiteY191" fmla="*/ 3025140 h 4185920"/>
                <a:gd name="connsiteX192" fmla="*/ 7155180 w 11737340"/>
                <a:gd name="connsiteY192" fmla="*/ 3078480 h 4185920"/>
                <a:gd name="connsiteX193" fmla="*/ 7109460 w 11737340"/>
                <a:gd name="connsiteY193" fmla="*/ 3154680 h 4185920"/>
                <a:gd name="connsiteX194" fmla="*/ 7048500 w 11737340"/>
                <a:gd name="connsiteY194" fmla="*/ 3246120 h 4185920"/>
                <a:gd name="connsiteX195" fmla="*/ 6995160 w 11737340"/>
                <a:gd name="connsiteY195" fmla="*/ 3307080 h 4185920"/>
                <a:gd name="connsiteX196" fmla="*/ 6972300 w 11737340"/>
                <a:gd name="connsiteY196" fmla="*/ 3352800 h 4185920"/>
                <a:gd name="connsiteX197" fmla="*/ 6949440 w 11737340"/>
                <a:gd name="connsiteY197" fmla="*/ 3413760 h 4185920"/>
                <a:gd name="connsiteX198" fmla="*/ 6949440 w 11737340"/>
                <a:gd name="connsiteY198" fmla="*/ 3413760 h 4185920"/>
                <a:gd name="connsiteX199" fmla="*/ 6911340 w 11737340"/>
                <a:gd name="connsiteY199" fmla="*/ 3474720 h 4185920"/>
                <a:gd name="connsiteX200" fmla="*/ 6888480 w 11737340"/>
                <a:gd name="connsiteY200" fmla="*/ 3505200 h 4185920"/>
                <a:gd name="connsiteX201" fmla="*/ 6819900 w 11737340"/>
                <a:gd name="connsiteY201" fmla="*/ 3566160 h 4185920"/>
                <a:gd name="connsiteX202" fmla="*/ 6731000 w 11737340"/>
                <a:gd name="connsiteY202" fmla="*/ 3599180 h 4185920"/>
                <a:gd name="connsiteX203" fmla="*/ 6675120 w 11737340"/>
                <a:gd name="connsiteY203" fmla="*/ 3657600 h 4185920"/>
                <a:gd name="connsiteX204" fmla="*/ 6629400 w 11737340"/>
                <a:gd name="connsiteY204" fmla="*/ 3718560 h 4185920"/>
                <a:gd name="connsiteX205" fmla="*/ 6576060 w 11737340"/>
                <a:gd name="connsiteY205" fmla="*/ 3779520 h 4185920"/>
                <a:gd name="connsiteX206" fmla="*/ 6484620 w 11737340"/>
                <a:gd name="connsiteY206" fmla="*/ 3817620 h 4185920"/>
                <a:gd name="connsiteX207" fmla="*/ 6400800 w 11737340"/>
                <a:gd name="connsiteY207" fmla="*/ 3832860 h 4185920"/>
                <a:gd name="connsiteX208" fmla="*/ 6263640 w 11737340"/>
                <a:gd name="connsiteY208" fmla="*/ 3870960 h 4185920"/>
                <a:gd name="connsiteX209" fmla="*/ 6126480 w 11737340"/>
                <a:gd name="connsiteY209" fmla="*/ 3901440 h 4185920"/>
                <a:gd name="connsiteX210" fmla="*/ 6027420 w 11737340"/>
                <a:gd name="connsiteY210" fmla="*/ 3916680 h 4185920"/>
                <a:gd name="connsiteX211" fmla="*/ 5890260 w 11737340"/>
                <a:gd name="connsiteY211" fmla="*/ 3878580 h 4185920"/>
                <a:gd name="connsiteX212" fmla="*/ 5821680 w 11737340"/>
                <a:gd name="connsiteY212" fmla="*/ 3863340 h 4185920"/>
                <a:gd name="connsiteX213" fmla="*/ 5737860 w 11737340"/>
                <a:gd name="connsiteY213" fmla="*/ 3825240 h 4185920"/>
                <a:gd name="connsiteX214" fmla="*/ 5638800 w 11737340"/>
                <a:gd name="connsiteY214" fmla="*/ 3794760 h 4185920"/>
                <a:gd name="connsiteX215" fmla="*/ 5524500 w 11737340"/>
                <a:gd name="connsiteY215" fmla="*/ 3756660 h 4185920"/>
                <a:gd name="connsiteX216" fmla="*/ 5448300 w 11737340"/>
                <a:gd name="connsiteY216" fmla="*/ 3718560 h 4185920"/>
                <a:gd name="connsiteX217" fmla="*/ 5349240 w 11737340"/>
                <a:gd name="connsiteY217" fmla="*/ 3657600 h 4185920"/>
                <a:gd name="connsiteX218" fmla="*/ 5295900 w 11737340"/>
                <a:gd name="connsiteY218" fmla="*/ 3619500 h 4185920"/>
                <a:gd name="connsiteX219" fmla="*/ 5234940 w 11737340"/>
                <a:gd name="connsiteY219" fmla="*/ 3596640 h 4185920"/>
                <a:gd name="connsiteX220" fmla="*/ 5135880 w 11737340"/>
                <a:gd name="connsiteY220" fmla="*/ 3550920 h 4185920"/>
                <a:gd name="connsiteX221" fmla="*/ 5059680 w 11737340"/>
                <a:gd name="connsiteY221" fmla="*/ 3505200 h 4185920"/>
                <a:gd name="connsiteX222" fmla="*/ 5029200 w 11737340"/>
                <a:gd name="connsiteY222" fmla="*/ 3482340 h 4185920"/>
                <a:gd name="connsiteX223" fmla="*/ 4960620 w 11737340"/>
                <a:gd name="connsiteY223" fmla="*/ 3413760 h 4185920"/>
                <a:gd name="connsiteX224" fmla="*/ 4876800 w 11737340"/>
                <a:gd name="connsiteY224" fmla="*/ 3299460 h 4185920"/>
                <a:gd name="connsiteX225" fmla="*/ 4808220 w 11737340"/>
                <a:gd name="connsiteY225" fmla="*/ 3200400 h 4185920"/>
                <a:gd name="connsiteX226" fmla="*/ 4777740 w 11737340"/>
                <a:gd name="connsiteY226" fmla="*/ 3147060 h 4185920"/>
                <a:gd name="connsiteX227" fmla="*/ 4724400 w 11737340"/>
                <a:gd name="connsiteY227" fmla="*/ 3108960 h 4185920"/>
                <a:gd name="connsiteX228" fmla="*/ 4648200 w 11737340"/>
                <a:gd name="connsiteY228" fmla="*/ 3063240 h 4185920"/>
                <a:gd name="connsiteX229" fmla="*/ 4533900 w 11737340"/>
                <a:gd name="connsiteY229" fmla="*/ 2979420 h 4185920"/>
                <a:gd name="connsiteX230" fmla="*/ 4427220 w 11737340"/>
                <a:gd name="connsiteY230" fmla="*/ 2941320 h 4185920"/>
                <a:gd name="connsiteX231" fmla="*/ 4366260 w 11737340"/>
                <a:gd name="connsiteY231" fmla="*/ 2903220 h 4185920"/>
                <a:gd name="connsiteX232" fmla="*/ 4244340 w 11737340"/>
                <a:gd name="connsiteY232" fmla="*/ 2842260 h 4185920"/>
                <a:gd name="connsiteX233" fmla="*/ 4145280 w 11737340"/>
                <a:gd name="connsiteY233" fmla="*/ 2811780 h 4185920"/>
                <a:gd name="connsiteX234" fmla="*/ 4038600 w 11737340"/>
                <a:gd name="connsiteY234" fmla="*/ 2804160 h 4185920"/>
                <a:gd name="connsiteX235" fmla="*/ 3954780 w 11737340"/>
                <a:gd name="connsiteY235" fmla="*/ 2819400 h 4185920"/>
                <a:gd name="connsiteX236" fmla="*/ 3863340 w 11737340"/>
                <a:gd name="connsiteY236" fmla="*/ 2804160 h 4185920"/>
                <a:gd name="connsiteX237" fmla="*/ 3741420 w 11737340"/>
                <a:gd name="connsiteY237" fmla="*/ 2781300 h 4185920"/>
                <a:gd name="connsiteX238" fmla="*/ 3649980 w 11737340"/>
                <a:gd name="connsiteY238" fmla="*/ 2743200 h 4185920"/>
                <a:gd name="connsiteX239" fmla="*/ 3573780 w 11737340"/>
                <a:gd name="connsiteY239" fmla="*/ 2674620 h 4185920"/>
                <a:gd name="connsiteX240" fmla="*/ 3482340 w 11737340"/>
                <a:gd name="connsiteY240" fmla="*/ 2621280 h 4185920"/>
                <a:gd name="connsiteX241" fmla="*/ 3436620 w 11737340"/>
                <a:gd name="connsiteY241" fmla="*/ 2552700 h 4185920"/>
                <a:gd name="connsiteX242" fmla="*/ 3329940 w 11737340"/>
                <a:gd name="connsiteY242" fmla="*/ 2423160 h 4185920"/>
                <a:gd name="connsiteX243" fmla="*/ 3261360 w 11737340"/>
                <a:gd name="connsiteY243" fmla="*/ 2324100 h 4185920"/>
                <a:gd name="connsiteX244" fmla="*/ 3131820 w 11737340"/>
                <a:gd name="connsiteY244" fmla="*/ 2209800 h 4185920"/>
                <a:gd name="connsiteX245" fmla="*/ 3040380 w 11737340"/>
                <a:gd name="connsiteY245" fmla="*/ 2141220 h 4185920"/>
                <a:gd name="connsiteX246" fmla="*/ 2910840 w 11737340"/>
                <a:gd name="connsiteY246" fmla="*/ 2034540 h 4185920"/>
                <a:gd name="connsiteX247" fmla="*/ 2849880 w 11737340"/>
                <a:gd name="connsiteY247" fmla="*/ 1958340 h 4185920"/>
                <a:gd name="connsiteX248" fmla="*/ 2743200 w 11737340"/>
                <a:gd name="connsiteY248" fmla="*/ 1889760 h 4185920"/>
                <a:gd name="connsiteX249" fmla="*/ 2659380 w 11737340"/>
                <a:gd name="connsiteY249" fmla="*/ 1844040 h 4185920"/>
                <a:gd name="connsiteX250" fmla="*/ 2575560 w 11737340"/>
                <a:gd name="connsiteY250" fmla="*/ 1744980 h 4185920"/>
                <a:gd name="connsiteX251" fmla="*/ 2468880 w 11737340"/>
                <a:gd name="connsiteY251" fmla="*/ 1645920 h 4185920"/>
                <a:gd name="connsiteX252" fmla="*/ 2400300 w 11737340"/>
                <a:gd name="connsiteY252" fmla="*/ 1607820 h 4185920"/>
                <a:gd name="connsiteX253" fmla="*/ 2263140 w 11737340"/>
                <a:gd name="connsiteY253" fmla="*/ 1501140 h 4185920"/>
                <a:gd name="connsiteX254" fmla="*/ 2171700 w 11737340"/>
                <a:gd name="connsiteY254" fmla="*/ 1432560 h 4185920"/>
                <a:gd name="connsiteX255" fmla="*/ 2087880 w 11737340"/>
                <a:gd name="connsiteY255" fmla="*/ 1363980 h 4185920"/>
                <a:gd name="connsiteX256" fmla="*/ 1950720 w 11737340"/>
                <a:gd name="connsiteY256" fmla="*/ 1272540 h 4185920"/>
                <a:gd name="connsiteX257" fmla="*/ 1805940 w 11737340"/>
                <a:gd name="connsiteY257" fmla="*/ 1135380 h 4185920"/>
                <a:gd name="connsiteX258" fmla="*/ 1729740 w 11737340"/>
                <a:gd name="connsiteY258" fmla="*/ 1089660 h 4185920"/>
                <a:gd name="connsiteX259" fmla="*/ 1668780 w 11737340"/>
                <a:gd name="connsiteY259" fmla="*/ 1043940 h 4185920"/>
                <a:gd name="connsiteX260" fmla="*/ 1592580 w 11737340"/>
                <a:gd name="connsiteY260" fmla="*/ 990600 h 4185920"/>
                <a:gd name="connsiteX261" fmla="*/ 1470660 w 11737340"/>
                <a:gd name="connsiteY261" fmla="*/ 891540 h 4185920"/>
                <a:gd name="connsiteX262" fmla="*/ 1386840 w 11737340"/>
                <a:gd name="connsiteY262" fmla="*/ 845820 h 4185920"/>
                <a:gd name="connsiteX263" fmla="*/ 1318260 w 11737340"/>
                <a:gd name="connsiteY263" fmla="*/ 784860 h 4185920"/>
                <a:gd name="connsiteX264" fmla="*/ 1264920 w 11737340"/>
                <a:gd name="connsiteY264" fmla="*/ 723900 h 4185920"/>
                <a:gd name="connsiteX265" fmla="*/ 1181100 w 11737340"/>
                <a:gd name="connsiteY265" fmla="*/ 647700 h 4185920"/>
                <a:gd name="connsiteX266" fmla="*/ 1089660 w 11737340"/>
                <a:gd name="connsiteY266" fmla="*/ 624840 h 4185920"/>
                <a:gd name="connsiteX267" fmla="*/ 1021080 w 11737340"/>
                <a:gd name="connsiteY267" fmla="*/ 586740 h 4185920"/>
                <a:gd name="connsiteX268" fmla="*/ 937260 w 11737340"/>
                <a:gd name="connsiteY268" fmla="*/ 548640 h 4185920"/>
                <a:gd name="connsiteX269" fmla="*/ 830580 w 11737340"/>
                <a:gd name="connsiteY269" fmla="*/ 510540 h 4185920"/>
                <a:gd name="connsiteX270" fmla="*/ 754380 w 11737340"/>
                <a:gd name="connsiteY270" fmla="*/ 457200 h 4185920"/>
                <a:gd name="connsiteX271" fmla="*/ 708660 w 11737340"/>
                <a:gd name="connsiteY271" fmla="*/ 419100 h 4185920"/>
                <a:gd name="connsiteX272" fmla="*/ 609600 w 11737340"/>
                <a:gd name="connsiteY272" fmla="*/ 396240 h 4185920"/>
                <a:gd name="connsiteX273" fmla="*/ 548640 w 11737340"/>
                <a:gd name="connsiteY273" fmla="*/ 320040 h 4185920"/>
                <a:gd name="connsiteX274" fmla="*/ 510540 w 11737340"/>
                <a:gd name="connsiteY274" fmla="*/ 251460 h 4185920"/>
                <a:gd name="connsiteX275" fmla="*/ 464820 w 11737340"/>
                <a:gd name="connsiteY275" fmla="*/ 190500 h 4185920"/>
                <a:gd name="connsiteX276" fmla="*/ 411480 w 11737340"/>
                <a:gd name="connsiteY276" fmla="*/ 137160 h 4185920"/>
                <a:gd name="connsiteX277" fmla="*/ 373380 w 11737340"/>
                <a:gd name="connsiteY277" fmla="*/ 45720 h 4185920"/>
                <a:gd name="connsiteX278" fmla="*/ 342900 w 11737340"/>
                <a:gd name="connsiteY278" fmla="*/ 0 h 4185920"/>
                <a:gd name="connsiteX279" fmla="*/ 327660 w 11737340"/>
                <a:gd name="connsiteY279" fmla="*/ 60960 h 4185920"/>
                <a:gd name="connsiteX280" fmla="*/ 289560 w 11737340"/>
                <a:gd name="connsiteY280" fmla="*/ 91440 h 4185920"/>
                <a:gd name="connsiteX281" fmla="*/ 236220 w 11737340"/>
                <a:gd name="connsiteY281" fmla="*/ 114300 h 4185920"/>
                <a:gd name="connsiteX282" fmla="*/ 198120 w 11737340"/>
                <a:gd name="connsiteY282" fmla="*/ 175260 h 4185920"/>
                <a:gd name="connsiteX283" fmla="*/ 175260 w 11737340"/>
                <a:gd name="connsiteY283" fmla="*/ 228600 h 4185920"/>
                <a:gd name="connsiteX284" fmla="*/ 114300 w 11737340"/>
                <a:gd name="connsiteY284" fmla="*/ 236220 h 4185920"/>
                <a:gd name="connsiteX285" fmla="*/ 45720 w 11737340"/>
                <a:gd name="connsiteY285" fmla="*/ 251460 h 4185920"/>
                <a:gd name="connsiteX286" fmla="*/ 0 w 11737340"/>
                <a:gd name="connsiteY286" fmla="*/ 281940 h 4185920"/>
                <a:gd name="connsiteX287" fmla="*/ 68580 w 11737340"/>
                <a:gd name="connsiteY287" fmla="*/ 320040 h 4185920"/>
                <a:gd name="connsiteX0" fmla="*/ 68580 w 11737340"/>
                <a:gd name="connsiteY0" fmla="*/ 320040 h 4185920"/>
                <a:gd name="connsiteX1" fmla="*/ 121920 w 11737340"/>
                <a:gd name="connsiteY1" fmla="*/ 381000 h 4185920"/>
                <a:gd name="connsiteX2" fmla="*/ 198120 w 11737340"/>
                <a:gd name="connsiteY2" fmla="*/ 419100 h 4185920"/>
                <a:gd name="connsiteX3" fmla="*/ 320040 w 11737340"/>
                <a:gd name="connsiteY3" fmla="*/ 510540 h 4185920"/>
                <a:gd name="connsiteX4" fmla="*/ 411480 w 11737340"/>
                <a:gd name="connsiteY4" fmla="*/ 563880 h 4185920"/>
                <a:gd name="connsiteX5" fmla="*/ 472440 w 11737340"/>
                <a:gd name="connsiteY5" fmla="*/ 632460 h 4185920"/>
                <a:gd name="connsiteX6" fmla="*/ 601980 w 11737340"/>
                <a:gd name="connsiteY6" fmla="*/ 708660 h 4185920"/>
                <a:gd name="connsiteX7" fmla="*/ 739140 w 11737340"/>
                <a:gd name="connsiteY7" fmla="*/ 784860 h 4185920"/>
                <a:gd name="connsiteX8" fmla="*/ 861060 w 11737340"/>
                <a:gd name="connsiteY8" fmla="*/ 868680 h 4185920"/>
                <a:gd name="connsiteX9" fmla="*/ 944880 w 11737340"/>
                <a:gd name="connsiteY9" fmla="*/ 952500 h 4185920"/>
                <a:gd name="connsiteX10" fmla="*/ 1021080 w 11737340"/>
                <a:gd name="connsiteY10" fmla="*/ 1005840 h 4185920"/>
                <a:gd name="connsiteX11" fmla="*/ 1097280 w 11737340"/>
                <a:gd name="connsiteY11" fmla="*/ 1043940 h 4185920"/>
                <a:gd name="connsiteX12" fmla="*/ 1181100 w 11737340"/>
                <a:gd name="connsiteY12" fmla="*/ 1104900 h 4185920"/>
                <a:gd name="connsiteX13" fmla="*/ 1249680 w 11737340"/>
                <a:gd name="connsiteY13" fmla="*/ 1150620 h 4185920"/>
                <a:gd name="connsiteX14" fmla="*/ 1341120 w 11737340"/>
                <a:gd name="connsiteY14" fmla="*/ 1196340 h 4185920"/>
                <a:gd name="connsiteX15" fmla="*/ 1417320 w 11737340"/>
                <a:gd name="connsiteY15" fmla="*/ 1257300 h 4185920"/>
                <a:gd name="connsiteX16" fmla="*/ 1493520 w 11737340"/>
                <a:gd name="connsiteY16" fmla="*/ 1333500 h 4185920"/>
                <a:gd name="connsiteX17" fmla="*/ 1569720 w 11737340"/>
                <a:gd name="connsiteY17" fmla="*/ 1356360 h 4185920"/>
                <a:gd name="connsiteX18" fmla="*/ 1684020 w 11737340"/>
                <a:gd name="connsiteY18" fmla="*/ 1424940 h 4185920"/>
                <a:gd name="connsiteX19" fmla="*/ 1729740 w 11737340"/>
                <a:gd name="connsiteY19" fmla="*/ 1485900 h 4185920"/>
                <a:gd name="connsiteX20" fmla="*/ 1844040 w 11737340"/>
                <a:gd name="connsiteY20" fmla="*/ 1569720 h 4185920"/>
                <a:gd name="connsiteX21" fmla="*/ 1935480 w 11737340"/>
                <a:gd name="connsiteY21" fmla="*/ 1615440 h 4185920"/>
                <a:gd name="connsiteX22" fmla="*/ 2049780 w 11737340"/>
                <a:gd name="connsiteY22" fmla="*/ 1691640 h 4185920"/>
                <a:gd name="connsiteX23" fmla="*/ 2133600 w 11737340"/>
                <a:gd name="connsiteY23" fmla="*/ 1729740 h 4185920"/>
                <a:gd name="connsiteX24" fmla="*/ 2202180 w 11737340"/>
                <a:gd name="connsiteY24" fmla="*/ 1805940 h 4185920"/>
                <a:gd name="connsiteX25" fmla="*/ 2255520 w 11737340"/>
                <a:gd name="connsiteY25" fmla="*/ 1821180 h 4185920"/>
                <a:gd name="connsiteX26" fmla="*/ 2316480 w 11737340"/>
                <a:gd name="connsiteY26" fmla="*/ 1866900 h 4185920"/>
                <a:gd name="connsiteX27" fmla="*/ 2423160 w 11737340"/>
                <a:gd name="connsiteY27" fmla="*/ 2004060 h 4185920"/>
                <a:gd name="connsiteX28" fmla="*/ 2476500 w 11737340"/>
                <a:gd name="connsiteY28" fmla="*/ 2087880 h 4185920"/>
                <a:gd name="connsiteX29" fmla="*/ 2567940 w 11737340"/>
                <a:gd name="connsiteY29" fmla="*/ 2148840 h 4185920"/>
                <a:gd name="connsiteX30" fmla="*/ 2682240 w 11737340"/>
                <a:gd name="connsiteY30" fmla="*/ 2186940 h 4185920"/>
                <a:gd name="connsiteX31" fmla="*/ 2743200 w 11737340"/>
                <a:gd name="connsiteY31" fmla="*/ 2209800 h 4185920"/>
                <a:gd name="connsiteX32" fmla="*/ 2811780 w 11737340"/>
                <a:gd name="connsiteY32" fmla="*/ 2247900 h 4185920"/>
                <a:gd name="connsiteX33" fmla="*/ 2887980 w 11737340"/>
                <a:gd name="connsiteY33" fmla="*/ 2301240 h 4185920"/>
                <a:gd name="connsiteX34" fmla="*/ 2979420 w 11737340"/>
                <a:gd name="connsiteY34" fmla="*/ 2385060 h 4185920"/>
                <a:gd name="connsiteX35" fmla="*/ 3055620 w 11737340"/>
                <a:gd name="connsiteY35" fmla="*/ 2461260 h 4185920"/>
                <a:gd name="connsiteX36" fmla="*/ 3139440 w 11737340"/>
                <a:gd name="connsiteY36" fmla="*/ 2537460 h 4185920"/>
                <a:gd name="connsiteX37" fmla="*/ 3261360 w 11737340"/>
                <a:gd name="connsiteY37" fmla="*/ 2628900 h 4185920"/>
                <a:gd name="connsiteX38" fmla="*/ 3345180 w 11737340"/>
                <a:gd name="connsiteY38" fmla="*/ 2720340 h 4185920"/>
                <a:gd name="connsiteX39" fmla="*/ 3444240 w 11737340"/>
                <a:gd name="connsiteY39" fmla="*/ 2796540 h 4185920"/>
                <a:gd name="connsiteX40" fmla="*/ 3558540 w 11737340"/>
                <a:gd name="connsiteY40" fmla="*/ 2872740 h 4185920"/>
                <a:gd name="connsiteX41" fmla="*/ 3619500 w 11737340"/>
                <a:gd name="connsiteY41" fmla="*/ 2979420 h 4185920"/>
                <a:gd name="connsiteX42" fmla="*/ 3619500 w 11737340"/>
                <a:gd name="connsiteY42" fmla="*/ 2979420 h 4185920"/>
                <a:gd name="connsiteX43" fmla="*/ 3649980 w 11737340"/>
                <a:gd name="connsiteY43" fmla="*/ 3048000 h 4185920"/>
                <a:gd name="connsiteX44" fmla="*/ 3703320 w 11737340"/>
                <a:gd name="connsiteY44" fmla="*/ 3086100 h 4185920"/>
                <a:gd name="connsiteX45" fmla="*/ 3764280 w 11737340"/>
                <a:gd name="connsiteY45" fmla="*/ 3063240 h 4185920"/>
                <a:gd name="connsiteX46" fmla="*/ 3848100 w 11737340"/>
                <a:gd name="connsiteY46" fmla="*/ 3025140 h 4185920"/>
                <a:gd name="connsiteX47" fmla="*/ 3916680 w 11737340"/>
                <a:gd name="connsiteY47" fmla="*/ 3032760 h 4185920"/>
                <a:gd name="connsiteX48" fmla="*/ 4030980 w 11737340"/>
                <a:gd name="connsiteY48" fmla="*/ 3063240 h 4185920"/>
                <a:gd name="connsiteX49" fmla="*/ 4137660 w 11737340"/>
                <a:gd name="connsiteY49" fmla="*/ 3101340 h 4185920"/>
                <a:gd name="connsiteX50" fmla="*/ 4259580 w 11737340"/>
                <a:gd name="connsiteY50" fmla="*/ 3147060 h 4185920"/>
                <a:gd name="connsiteX51" fmla="*/ 4381500 w 11737340"/>
                <a:gd name="connsiteY51" fmla="*/ 3192780 h 4185920"/>
                <a:gd name="connsiteX52" fmla="*/ 4526280 w 11737340"/>
                <a:gd name="connsiteY52" fmla="*/ 3276600 h 4185920"/>
                <a:gd name="connsiteX53" fmla="*/ 4587240 w 11737340"/>
                <a:gd name="connsiteY53" fmla="*/ 3299460 h 4185920"/>
                <a:gd name="connsiteX54" fmla="*/ 4610100 w 11737340"/>
                <a:gd name="connsiteY54" fmla="*/ 3352800 h 4185920"/>
                <a:gd name="connsiteX55" fmla="*/ 4648200 w 11737340"/>
                <a:gd name="connsiteY55" fmla="*/ 3436620 h 4185920"/>
                <a:gd name="connsiteX56" fmla="*/ 4671060 w 11737340"/>
                <a:gd name="connsiteY56" fmla="*/ 3520440 h 4185920"/>
                <a:gd name="connsiteX57" fmla="*/ 4678680 w 11737340"/>
                <a:gd name="connsiteY57" fmla="*/ 3589020 h 4185920"/>
                <a:gd name="connsiteX58" fmla="*/ 4686300 w 11737340"/>
                <a:gd name="connsiteY58" fmla="*/ 3649980 h 4185920"/>
                <a:gd name="connsiteX59" fmla="*/ 4724400 w 11737340"/>
                <a:gd name="connsiteY59" fmla="*/ 3680460 h 4185920"/>
                <a:gd name="connsiteX60" fmla="*/ 4785360 w 11737340"/>
                <a:gd name="connsiteY60" fmla="*/ 3672840 h 4185920"/>
                <a:gd name="connsiteX61" fmla="*/ 4869180 w 11737340"/>
                <a:gd name="connsiteY61" fmla="*/ 3703320 h 4185920"/>
                <a:gd name="connsiteX62" fmla="*/ 4914900 w 11737340"/>
                <a:gd name="connsiteY62" fmla="*/ 3756660 h 4185920"/>
                <a:gd name="connsiteX63" fmla="*/ 5105400 w 11737340"/>
                <a:gd name="connsiteY63" fmla="*/ 3832860 h 4185920"/>
                <a:gd name="connsiteX64" fmla="*/ 5173980 w 11737340"/>
                <a:gd name="connsiteY64" fmla="*/ 3886200 h 4185920"/>
                <a:gd name="connsiteX65" fmla="*/ 5242560 w 11737340"/>
                <a:gd name="connsiteY65" fmla="*/ 3924300 h 4185920"/>
                <a:gd name="connsiteX66" fmla="*/ 5364480 w 11737340"/>
                <a:gd name="connsiteY66" fmla="*/ 3962400 h 4185920"/>
                <a:gd name="connsiteX67" fmla="*/ 5516880 w 11737340"/>
                <a:gd name="connsiteY67" fmla="*/ 4046220 h 4185920"/>
                <a:gd name="connsiteX68" fmla="*/ 5585460 w 11737340"/>
                <a:gd name="connsiteY68" fmla="*/ 4099560 h 4185920"/>
                <a:gd name="connsiteX69" fmla="*/ 5661660 w 11737340"/>
                <a:gd name="connsiteY69" fmla="*/ 4122420 h 4185920"/>
                <a:gd name="connsiteX70" fmla="*/ 5745480 w 11737340"/>
                <a:gd name="connsiteY70" fmla="*/ 4130040 h 4185920"/>
                <a:gd name="connsiteX71" fmla="*/ 5836920 w 11737340"/>
                <a:gd name="connsiteY71" fmla="*/ 4130040 h 4185920"/>
                <a:gd name="connsiteX72" fmla="*/ 5943600 w 11737340"/>
                <a:gd name="connsiteY72" fmla="*/ 4165600 h 4185920"/>
                <a:gd name="connsiteX73" fmla="*/ 6042660 w 11737340"/>
                <a:gd name="connsiteY73" fmla="*/ 4185920 h 4185920"/>
                <a:gd name="connsiteX74" fmla="*/ 6167120 w 11737340"/>
                <a:gd name="connsiteY74" fmla="*/ 4160520 h 4185920"/>
                <a:gd name="connsiteX75" fmla="*/ 6286500 w 11737340"/>
                <a:gd name="connsiteY75" fmla="*/ 4114800 h 4185920"/>
                <a:gd name="connsiteX76" fmla="*/ 6393180 w 11737340"/>
                <a:gd name="connsiteY76" fmla="*/ 4071620 h 4185920"/>
                <a:gd name="connsiteX77" fmla="*/ 6484620 w 11737340"/>
                <a:gd name="connsiteY77" fmla="*/ 4038600 h 4185920"/>
                <a:gd name="connsiteX78" fmla="*/ 6583680 w 11737340"/>
                <a:gd name="connsiteY78" fmla="*/ 3970020 h 4185920"/>
                <a:gd name="connsiteX79" fmla="*/ 6697980 w 11737340"/>
                <a:gd name="connsiteY79" fmla="*/ 3886200 h 4185920"/>
                <a:gd name="connsiteX80" fmla="*/ 6751320 w 11737340"/>
                <a:gd name="connsiteY80" fmla="*/ 3822700 h 4185920"/>
                <a:gd name="connsiteX81" fmla="*/ 6855460 w 11737340"/>
                <a:gd name="connsiteY81" fmla="*/ 3764280 h 4185920"/>
                <a:gd name="connsiteX82" fmla="*/ 6959600 w 11737340"/>
                <a:gd name="connsiteY82" fmla="*/ 3629660 h 4185920"/>
                <a:gd name="connsiteX83" fmla="*/ 7056120 w 11737340"/>
                <a:gd name="connsiteY83" fmla="*/ 3528060 h 4185920"/>
                <a:gd name="connsiteX84" fmla="*/ 7165340 w 11737340"/>
                <a:gd name="connsiteY84" fmla="*/ 3454400 h 4185920"/>
                <a:gd name="connsiteX85" fmla="*/ 7287260 w 11737340"/>
                <a:gd name="connsiteY85" fmla="*/ 3296920 h 4185920"/>
                <a:gd name="connsiteX86" fmla="*/ 7338060 w 11737340"/>
                <a:gd name="connsiteY86" fmla="*/ 3200400 h 4185920"/>
                <a:gd name="connsiteX87" fmla="*/ 7383780 w 11737340"/>
                <a:gd name="connsiteY87" fmla="*/ 3144520 h 4185920"/>
                <a:gd name="connsiteX88" fmla="*/ 7444740 w 11737340"/>
                <a:gd name="connsiteY88" fmla="*/ 3093720 h 4185920"/>
                <a:gd name="connsiteX89" fmla="*/ 7513320 w 11737340"/>
                <a:gd name="connsiteY89" fmla="*/ 3101340 h 4185920"/>
                <a:gd name="connsiteX90" fmla="*/ 7576820 w 11737340"/>
                <a:gd name="connsiteY90" fmla="*/ 3093720 h 4185920"/>
                <a:gd name="connsiteX91" fmla="*/ 7729220 w 11737340"/>
                <a:gd name="connsiteY91" fmla="*/ 3136900 h 4185920"/>
                <a:gd name="connsiteX92" fmla="*/ 7833360 w 11737340"/>
                <a:gd name="connsiteY92" fmla="*/ 3180080 h 4185920"/>
                <a:gd name="connsiteX93" fmla="*/ 7967980 w 11737340"/>
                <a:gd name="connsiteY93" fmla="*/ 3208020 h 4185920"/>
                <a:gd name="connsiteX94" fmla="*/ 8161020 w 11737340"/>
                <a:gd name="connsiteY94" fmla="*/ 3296920 h 4185920"/>
                <a:gd name="connsiteX95" fmla="*/ 8293100 w 11737340"/>
                <a:gd name="connsiteY95" fmla="*/ 3370580 h 4185920"/>
                <a:gd name="connsiteX96" fmla="*/ 8371840 w 11737340"/>
                <a:gd name="connsiteY96" fmla="*/ 3395980 h 4185920"/>
                <a:gd name="connsiteX97" fmla="*/ 8468360 w 11737340"/>
                <a:gd name="connsiteY97" fmla="*/ 3434080 h 4185920"/>
                <a:gd name="connsiteX98" fmla="*/ 8582660 w 11737340"/>
                <a:gd name="connsiteY98" fmla="*/ 3528060 h 4185920"/>
                <a:gd name="connsiteX99" fmla="*/ 8641080 w 11737340"/>
                <a:gd name="connsiteY99" fmla="*/ 3566160 h 4185920"/>
                <a:gd name="connsiteX100" fmla="*/ 8702040 w 11737340"/>
                <a:gd name="connsiteY100" fmla="*/ 3604260 h 4185920"/>
                <a:gd name="connsiteX101" fmla="*/ 8763000 w 11737340"/>
                <a:gd name="connsiteY101" fmla="*/ 3634740 h 4185920"/>
                <a:gd name="connsiteX102" fmla="*/ 8846820 w 11737340"/>
                <a:gd name="connsiteY102" fmla="*/ 3632200 h 4185920"/>
                <a:gd name="connsiteX103" fmla="*/ 8968740 w 11737340"/>
                <a:gd name="connsiteY103" fmla="*/ 3634740 h 4185920"/>
                <a:gd name="connsiteX104" fmla="*/ 9060180 w 11737340"/>
                <a:gd name="connsiteY104" fmla="*/ 3642360 h 4185920"/>
                <a:gd name="connsiteX105" fmla="*/ 9151620 w 11737340"/>
                <a:gd name="connsiteY105" fmla="*/ 3657600 h 4185920"/>
                <a:gd name="connsiteX106" fmla="*/ 9230360 w 11737340"/>
                <a:gd name="connsiteY106" fmla="*/ 3657600 h 4185920"/>
                <a:gd name="connsiteX107" fmla="*/ 9331960 w 11737340"/>
                <a:gd name="connsiteY107" fmla="*/ 3629660 h 4185920"/>
                <a:gd name="connsiteX108" fmla="*/ 9433560 w 11737340"/>
                <a:gd name="connsiteY108" fmla="*/ 3589020 h 4185920"/>
                <a:gd name="connsiteX109" fmla="*/ 9535160 w 11737340"/>
                <a:gd name="connsiteY109" fmla="*/ 3540760 h 4185920"/>
                <a:gd name="connsiteX110" fmla="*/ 9646920 w 11737340"/>
                <a:gd name="connsiteY110" fmla="*/ 3489960 h 4185920"/>
                <a:gd name="connsiteX111" fmla="*/ 9784080 w 11737340"/>
                <a:gd name="connsiteY111" fmla="*/ 3444240 h 4185920"/>
                <a:gd name="connsiteX112" fmla="*/ 9860280 w 11737340"/>
                <a:gd name="connsiteY112" fmla="*/ 3383280 h 4185920"/>
                <a:gd name="connsiteX113" fmla="*/ 9921240 w 11737340"/>
                <a:gd name="connsiteY113" fmla="*/ 3314700 h 4185920"/>
                <a:gd name="connsiteX114" fmla="*/ 9997440 w 11737340"/>
                <a:gd name="connsiteY114" fmla="*/ 3208020 h 4185920"/>
                <a:gd name="connsiteX115" fmla="*/ 10043160 w 11737340"/>
                <a:gd name="connsiteY115" fmla="*/ 3101340 h 4185920"/>
                <a:gd name="connsiteX116" fmla="*/ 10104120 w 11737340"/>
                <a:gd name="connsiteY116" fmla="*/ 3017520 h 4185920"/>
                <a:gd name="connsiteX117" fmla="*/ 10157460 w 11737340"/>
                <a:gd name="connsiteY117" fmla="*/ 2933700 h 4185920"/>
                <a:gd name="connsiteX118" fmla="*/ 10218420 w 11737340"/>
                <a:gd name="connsiteY118" fmla="*/ 2849880 h 4185920"/>
                <a:gd name="connsiteX119" fmla="*/ 10294620 w 11737340"/>
                <a:gd name="connsiteY119" fmla="*/ 2735580 h 4185920"/>
                <a:gd name="connsiteX120" fmla="*/ 10347960 w 11737340"/>
                <a:gd name="connsiteY120" fmla="*/ 2621280 h 4185920"/>
                <a:gd name="connsiteX121" fmla="*/ 10431780 w 11737340"/>
                <a:gd name="connsiteY121" fmla="*/ 2499360 h 4185920"/>
                <a:gd name="connsiteX122" fmla="*/ 10500360 w 11737340"/>
                <a:gd name="connsiteY122" fmla="*/ 2354580 h 4185920"/>
                <a:gd name="connsiteX123" fmla="*/ 10553700 w 11737340"/>
                <a:gd name="connsiteY123" fmla="*/ 2263140 h 4185920"/>
                <a:gd name="connsiteX124" fmla="*/ 10584180 w 11737340"/>
                <a:gd name="connsiteY124" fmla="*/ 2194560 h 4185920"/>
                <a:gd name="connsiteX125" fmla="*/ 10624820 w 11737340"/>
                <a:gd name="connsiteY125" fmla="*/ 2125980 h 4185920"/>
                <a:gd name="connsiteX126" fmla="*/ 10675620 w 11737340"/>
                <a:gd name="connsiteY126" fmla="*/ 2049780 h 4185920"/>
                <a:gd name="connsiteX127" fmla="*/ 10690860 w 11737340"/>
                <a:gd name="connsiteY127" fmla="*/ 1988820 h 4185920"/>
                <a:gd name="connsiteX128" fmla="*/ 10713720 w 11737340"/>
                <a:gd name="connsiteY128" fmla="*/ 1927860 h 4185920"/>
                <a:gd name="connsiteX129" fmla="*/ 10767060 w 11737340"/>
                <a:gd name="connsiteY129" fmla="*/ 1859280 h 4185920"/>
                <a:gd name="connsiteX130" fmla="*/ 10873740 w 11737340"/>
                <a:gd name="connsiteY130" fmla="*/ 1828800 h 4185920"/>
                <a:gd name="connsiteX131" fmla="*/ 11079480 w 11737340"/>
                <a:gd name="connsiteY131" fmla="*/ 1767840 h 4185920"/>
                <a:gd name="connsiteX132" fmla="*/ 11247120 w 11737340"/>
                <a:gd name="connsiteY132" fmla="*/ 1684020 h 4185920"/>
                <a:gd name="connsiteX133" fmla="*/ 11407140 w 11737340"/>
                <a:gd name="connsiteY133" fmla="*/ 1628140 h 4185920"/>
                <a:gd name="connsiteX134" fmla="*/ 11490960 w 11737340"/>
                <a:gd name="connsiteY134" fmla="*/ 1577340 h 4185920"/>
                <a:gd name="connsiteX135" fmla="*/ 11635740 w 11737340"/>
                <a:gd name="connsiteY135" fmla="*/ 1508760 h 4185920"/>
                <a:gd name="connsiteX136" fmla="*/ 11737340 w 11737340"/>
                <a:gd name="connsiteY136" fmla="*/ 1442720 h 4185920"/>
                <a:gd name="connsiteX137" fmla="*/ 11620500 w 11737340"/>
                <a:gd name="connsiteY137" fmla="*/ 1417320 h 4185920"/>
                <a:gd name="connsiteX138" fmla="*/ 11567160 w 11737340"/>
                <a:gd name="connsiteY138" fmla="*/ 1379220 h 4185920"/>
                <a:gd name="connsiteX139" fmla="*/ 11498580 w 11737340"/>
                <a:gd name="connsiteY139" fmla="*/ 1318260 h 4185920"/>
                <a:gd name="connsiteX140" fmla="*/ 11468100 w 11737340"/>
                <a:gd name="connsiteY140" fmla="*/ 1280160 h 4185920"/>
                <a:gd name="connsiteX141" fmla="*/ 11442700 w 11737340"/>
                <a:gd name="connsiteY141" fmla="*/ 1231900 h 4185920"/>
                <a:gd name="connsiteX142" fmla="*/ 11384280 w 11737340"/>
                <a:gd name="connsiteY142" fmla="*/ 1310640 h 4185920"/>
                <a:gd name="connsiteX143" fmla="*/ 11353800 w 11737340"/>
                <a:gd name="connsiteY143" fmla="*/ 1356360 h 4185920"/>
                <a:gd name="connsiteX144" fmla="*/ 11224260 w 11737340"/>
                <a:gd name="connsiteY144" fmla="*/ 1417320 h 4185920"/>
                <a:gd name="connsiteX145" fmla="*/ 11109960 w 11737340"/>
                <a:gd name="connsiteY145" fmla="*/ 1463040 h 4185920"/>
                <a:gd name="connsiteX146" fmla="*/ 10911840 w 11737340"/>
                <a:gd name="connsiteY146" fmla="*/ 1524000 h 4185920"/>
                <a:gd name="connsiteX147" fmla="*/ 10774680 w 11737340"/>
                <a:gd name="connsiteY147" fmla="*/ 1546860 h 4185920"/>
                <a:gd name="connsiteX148" fmla="*/ 10675620 w 11737340"/>
                <a:gd name="connsiteY148" fmla="*/ 1615440 h 4185920"/>
                <a:gd name="connsiteX149" fmla="*/ 10568940 w 11737340"/>
                <a:gd name="connsiteY149" fmla="*/ 1676400 h 4185920"/>
                <a:gd name="connsiteX150" fmla="*/ 10485120 w 11737340"/>
                <a:gd name="connsiteY150" fmla="*/ 1760220 h 4185920"/>
                <a:gd name="connsiteX151" fmla="*/ 10454640 w 11737340"/>
                <a:gd name="connsiteY151" fmla="*/ 1836420 h 4185920"/>
                <a:gd name="connsiteX152" fmla="*/ 10416540 w 11737340"/>
                <a:gd name="connsiteY152" fmla="*/ 1927860 h 4185920"/>
                <a:gd name="connsiteX153" fmla="*/ 10401300 w 11737340"/>
                <a:gd name="connsiteY153" fmla="*/ 2004060 h 4185920"/>
                <a:gd name="connsiteX154" fmla="*/ 10363200 w 11737340"/>
                <a:gd name="connsiteY154" fmla="*/ 2095500 h 4185920"/>
                <a:gd name="connsiteX155" fmla="*/ 10317480 w 11737340"/>
                <a:gd name="connsiteY155" fmla="*/ 2225040 h 4185920"/>
                <a:gd name="connsiteX156" fmla="*/ 10287000 w 11737340"/>
                <a:gd name="connsiteY156" fmla="*/ 2346960 h 4185920"/>
                <a:gd name="connsiteX157" fmla="*/ 10218420 w 11737340"/>
                <a:gd name="connsiteY157" fmla="*/ 2499360 h 4185920"/>
                <a:gd name="connsiteX158" fmla="*/ 10134600 w 11737340"/>
                <a:gd name="connsiteY158" fmla="*/ 2621280 h 4185920"/>
                <a:gd name="connsiteX159" fmla="*/ 10043160 w 11737340"/>
                <a:gd name="connsiteY159" fmla="*/ 2735580 h 4185920"/>
                <a:gd name="connsiteX160" fmla="*/ 9974580 w 11737340"/>
                <a:gd name="connsiteY160" fmla="*/ 2857500 h 4185920"/>
                <a:gd name="connsiteX161" fmla="*/ 9906000 w 11737340"/>
                <a:gd name="connsiteY161" fmla="*/ 2941320 h 4185920"/>
                <a:gd name="connsiteX162" fmla="*/ 9860280 w 11737340"/>
                <a:gd name="connsiteY162" fmla="*/ 3032760 h 4185920"/>
                <a:gd name="connsiteX163" fmla="*/ 9806940 w 11737340"/>
                <a:gd name="connsiteY163" fmla="*/ 3116580 h 4185920"/>
                <a:gd name="connsiteX164" fmla="*/ 9715500 w 11737340"/>
                <a:gd name="connsiteY164" fmla="*/ 3208020 h 4185920"/>
                <a:gd name="connsiteX165" fmla="*/ 9616440 w 11737340"/>
                <a:gd name="connsiteY165" fmla="*/ 3261360 h 4185920"/>
                <a:gd name="connsiteX166" fmla="*/ 9532620 w 11737340"/>
                <a:gd name="connsiteY166" fmla="*/ 3329940 h 4185920"/>
                <a:gd name="connsiteX167" fmla="*/ 9471660 w 11737340"/>
                <a:gd name="connsiteY167" fmla="*/ 3375660 h 4185920"/>
                <a:gd name="connsiteX168" fmla="*/ 9410700 w 11737340"/>
                <a:gd name="connsiteY168" fmla="*/ 3429000 h 4185920"/>
                <a:gd name="connsiteX169" fmla="*/ 9288780 w 11737340"/>
                <a:gd name="connsiteY169" fmla="*/ 3436620 h 4185920"/>
                <a:gd name="connsiteX170" fmla="*/ 9166860 w 11737340"/>
                <a:gd name="connsiteY170" fmla="*/ 3444240 h 4185920"/>
                <a:gd name="connsiteX171" fmla="*/ 9029700 w 11737340"/>
                <a:gd name="connsiteY171" fmla="*/ 3413760 h 4185920"/>
                <a:gd name="connsiteX172" fmla="*/ 8823960 w 11737340"/>
                <a:gd name="connsiteY172" fmla="*/ 3360420 h 4185920"/>
                <a:gd name="connsiteX173" fmla="*/ 8679180 w 11737340"/>
                <a:gd name="connsiteY173" fmla="*/ 3329940 h 4185920"/>
                <a:gd name="connsiteX174" fmla="*/ 8572500 w 11737340"/>
                <a:gd name="connsiteY174" fmla="*/ 3276600 h 4185920"/>
                <a:gd name="connsiteX175" fmla="*/ 8465820 w 11737340"/>
                <a:gd name="connsiteY175" fmla="*/ 3215640 h 4185920"/>
                <a:gd name="connsiteX176" fmla="*/ 8321040 w 11737340"/>
                <a:gd name="connsiteY176" fmla="*/ 3177540 h 4185920"/>
                <a:gd name="connsiteX177" fmla="*/ 8199120 w 11737340"/>
                <a:gd name="connsiteY177" fmla="*/ 3131820 h 4185920"/>
                <a:gd name="connsiteX178" fmla="*/ 8069580 w 11737340"/>
                <a:gd name="connsiteY178" fmla="*/ 3078480 h 4185920"/>
                <a:gd name="connsiteX179" fmla="*/ 7917180 w 11737340"/>
                <a:gd name="connsiteY179" fmla="*/ 2994660 h 4185920"/>
                <a:gd name="connsiteX180" fmla="*/ 7787640 w 11737340"/>
                <a:gd name="connsiteY180" fmla="*/ 2971800 h 4185920"/>
                <a:gd name="connsiteX181" fmla="*/ 7719060 w 11737340"/>
                <a:gd name="connsiteY181" fmla="*/ 2933700 h 4185920"/>
                <a:gd name="connsiteX182" fmla="*/ 7612380 w 11737340"/>
                <a:gd name="connsiteY182" fmla="*/ 2903220 h 4185920"/>
                <a:gd name="connsiteX183" fmla="*/ 7566660 w 11737340"/>
                <a:gd name="connsiteY183" fmla="*/ 2887980 h 4185920"/>
                <a:gd name="connsiteX184" fmla="*/ 7551420 w 11737340"/>
                <a:gd name="connsiteY184" fmla="*/ 2849880 h 4185920"/>
                <a:gd name="connsiteX185" fmla="*/ 7533640 w 11737340"/>
                <a:gd name="connsiteY185" fmla="*/ 2788920 h 4185920"/>
                <a:gd name="connsiteX186" fmla="*/ 7475220 w 11737340"/>
                <a:gd name="connsiteY186" fmla="*/ 2857500 h 4185920"/>
                <a:gd name="connsiteX187" fmla="*/ 7414260 w 11737340"/>
                <a:gd name="connsiteY187" fmla="*/ 2887980 h 4185920"/>
                <a:gd name="connsiteX188" fmla="*/ 7345680 w 11737340"/>
                <a:gd name="connsiteY188" fmla="*/ 2971800 h 4185920"/>
                <a:gd name="connsiteX189" fmla="*/ 7315200 w 11737340"/>
                <a:gd name="connsiteY189" fmla="*/ 2994660 h 4185920"/>
                <a:gd name="connsiteX190" fmla="*/ 7261860 w 11737340"/>
                <a:gd name="connsiteY190" fmla="*/ 3009900 h 4185920"/>
                <a:gd name="connsiteX191" fmla="*/ 7193280 w 11737340"/>
                <a:gd name="connsiteY191" fmla="*/ 3025140 h 4185920"/>
                <a:gd name="connsiteX192" fmla="*/ 7155180 w 11737340"/>
                <a:gd name="connsiteY192" fmla="*/ 3078480 h 4185920"/>
                <a:gd name="connsiteX193" fmla="*/ 7109460 w 11737340"/>
                <a:gd name="connsiteY193" fmla="*/ 3154680 h 4185920"/>
                <a:gd name="connsiteX194" fmla="*/ 7048500 w 11737340"/>
                <a:gd name="connsiteY194" fmla="*/ 3246120 h 4185920"/>
                <a:gd name="connsiteX195" fmla="*/ 6995160 w 11737340"/>
                <a:gd name="connsiteY195" fmla="*/ 3307080 h 4185920"/>
                <a:gd name="connsiteX196" fmla="*/ 6972300 w 11737340"/>
                <a:gd name="connsiteY196" fmla="*/ 3352800 h 4185920"/>
                <a:gd name="connsiteX197" fmla="*/ 6949440 w 11737340"/>
                <a:gd name="connsiteY197" fmla="*/ 3413760 h 4185920"/>
                <a:gd name="connsiteX198" fmla="*/ 6949440 w 11737340"/>
                <a:gd name="connsiteY198" fmla="*/ 3413760 h 4185920"/>
                <a:gd name="connsiteX199" fmla="*/ 6911340 w 11737340"/>
                <a:gd name="connsiteY199" fmla="*/ 3474720 h 4185920"/>
                <a:gd name="connsiteX200" fmla="*/ 6888480 w 11737340"/>
                <a:gd name="connsiteY200" fmla="*/ 3505200 h 4185920"/>
                <a:gd name="connsiteX201" fmla="*/ 6819900 w 11737340"/>
                <a:gd name="connsiteY201" fmla="*/ 3566160 h 4185920"/>
                <a:gd name="connsiteX202" fmla="*/ 6731000 w 11737340"/>
                <a:gd name="connsiteY202" fmla="*/ 3599180 h 4185920"/>
                <a:gd name="connsiteX203" fmla="*/ 6675120 w 11737340"/>
                <a:gd name="connsiteY203" fmla="*/ 3657600 h 4185920"/>
                <a:gd name="connsiteX204" fmla="*/ 6629400 w 11737340"/>
                <a:gd name="connsiteY204" fmla="*/ 3718560 h 4185920"/>
                <a:gd name="connsiteX205" fmla="*/ 6576060 w 11737340"/>
                <a:gd name="connsiteY205" fmla="*/ 3779520 h 4185920"/>
                <a:gd name="connsiteX206" fmla="*/ 6484620 w 11737340"/>
                <a:gd name="connsiteY206" fmla="*/ 3817620 h 4185920"/>
                <a:gd name="connsiteX207" fmla="*/ 6400800 w 11737340"/>
                <a:gd name="connsiteY207" fmla="*/ 3832860 h 4185920"/>
                <a:gd name="connsiteX208" fmla="*/ 6263640 w 11737340"/>
                <a:gd name="connsiteY208" fmla="*/ 3870960 h 4185920"/>
                <a:gd name="connsiteX209" fmla="*/ 6126480 w 11737340"/>
                <a:gd name="connsiteY209" fmla="*/ 3901440 h 4185920"/>
                <a:gd name="connsiteX210" fmla="*/ 6027420 w 11737340"/>
                <a:gd name="connsiteY210" fmla="*/ 3916680 h 4185920"/>
                <a:gd name="connsiteX211" fmla="*/ 5890260 w 11737340"/>
                <a:gd name="connsiteY211" fmla="*/ 3878580 h 4185920"/>
                <a:gd name="connsiteX212" fmla="*/ 5821680 w 11737340"/>
                <a:gd name="connsiteY212" fmla="*/ 3863340 h 4185920"/>
                <a:gd name="connsiteX213" fmla="*/ 5737860 w 11737340"/>
                <a:gd name="connsiteY213" fmla="*/ 3825240 h 4185920"/>
                <a:gd name="connsiteX214" fmla="*/ 5638800 w 11737340"/>
                <a:gd name="connsiteY214" fmla="*/ 3794760 h 4185920"/>
                <a:gd name="connsiteX215" fmla="*/ 5524500 w 11737340"/>
                <a:gd name="connsiteY215" fmla="*/ 3756660 h 4185920"/>
                <a:gd name="connsiteX216" fmla="*/ 5448300 w 11737340"/>
                <a:gd name="connsiteY216" fmla="*/ 3718560 h 4185920"/>
                <a:gd name="connsiteX217" fmla="*/ 5349240 w 11737340"/>
                <a:gd name="connsiteY217" fmla="*/ 3657600 h 4185920"/>
                <a:gd name="connsiteX218" fmla="*/ 5295900 w 11737340"/>
                <a:gd name="connsiteY218" fmla="*/ 3619500 h 4185920"/>
                <a:gd name="connsiteX219" fmla="*/ 5234940 w 11737340"/>
                <a:gd name="connsiteY219" fmla="*/ 3596640 h 4185920"/>
                <a:gd name="connsiteX220" fmla="*/ 5135880 w 11737340"/>
                <a:gd name="connsiteY220" fmla="*/ 3550920 h 4185920"/>
                <a:gd name="connsiteX221" fmla="*/ 5059680 w 11737340"/>
                <a:gd name="connsiteY221" fmla="*/ 3505200 h 4185920"/>
                <a:gd name="connsiteX222" fmla="*/ 5029200 w 11737340"/>
                <a:gd name="connsiteY222" fmla="*/ 3482340 h 4185920"/>
                <a:gd name="connsiteX223" fmla="*/ 4960620 w 11737340"/>
                <a:gd name="connsiteY223" fmla="*/ 3413760 h 4185920"/>
                <a:gd name="connsiteX224" fmla="*/ 4876800 w 11737340"/>
                <a:gd name="connsiteY224" fmla="*/ 3299460 h 4185920"/>
                <a:gd name="connsiteX225" fmla="*/ 4808220 w 11737340"/>
                <a:gd name="connsiteY225" fmla="*/ 3200400 h 4185920"/>
                <a:gd name="connsiteX226" fmla="*/ 4777740 w 11737340"/>
                <a:gd name="connsiteY226" fmla="*/ 3147060 h 4185920"/>
                <a:gd name="connsiteX227" fmla="*/ 4724400 w 11737340"/>
                <a:gd name="connsiteY227" fmla="*/ 3108960 h 4185920"/>
                <a:gd name="connsiteX228" fmla="*/ 4648200 w 11737340"/>
                <a:gd name="connsiteY228" fmla="*/ 3063240 h 4185920"/>
                <a:gd name="connsiteX229" fmla="*/ 4533900 w 11737340"/>
                <a:gd name="connsiteY229" fmla="*/ 2979420 h 4185920"/>
                <a:gd name="connsiteX230" fmla="*/ 4427220 w 11737340"/>
                <a:gd name="connsiteY230" fmla="*/ 2941320 h 4185920"/>
                <a:gd name="connsiteX231" fmla="*/ 4366260 w 11737340"/>
                <a:gd name="connsiteY231" fmla="*/ 2903220 h 4185920"/>
                <a:gd name="connsiteX232" fmla="*/ 4244340 w 11737340"/>
                <a:gd name="connsiteY232" fmla="*/ 2842260 h 4185920"/>
                <a:gd name="connsiteX233" fmla="*/ 4145280 w 11737340"/>
                <a:gd name="connsiteY233" fmla="*/ 2811780 h 4185920"/>
                <a:gd name="connsiteX234" fmla="*/ 4038600 w 11737340"/>
                <a:gd name="connsiteY234" fmla="*/ 2804160 h 4185920"/>
                <a:gd name="connsiteX235" fmla="*/ 3954780 w 11737340"/>
                <a:gd name="connsiteY235" fmla="*/ 2819400 h 4185920"/>
                <a:gd name="connsiteX236" fmla="*/ 3863340 w 11737340"/>
                <a:gd name="connsiteY236" fmla="*/ 2804160 h 4185920"/>
                <a:gd name="connsiteX237" fmla="*/ 3741420 w 11737340"/>
                <a:gd name="connsiteY237" fmla="*/ 2781300 h 4185920"/>
                <a:gd name="connsiteX238" fmla="*/ 3649980 w 11737340"/>
                <a:gd name="connsiteY238" fmla="*/ 2743200 h 4185920"/>
                <a:gd name="connsiteX239" fmla="*/ 3573780 w 11737340"/>
                <a:gd name="connsiteY239" fmla="*/ 2674620 h 4185920"/>
                <a:gd name="connsiteX240" fmla="*/ 3482340 w 11737340"/>
                <a:gd name="connsiteY240" fmla="*/ 2621280 h 4185920"/>
                <a:gd name="connsiteX241" fmla="*/ 3436620 w 11737340"/>
                <a:gd name="connsiteY241" fmla="*/ 2552700 h 4185920"/>
                <a:gd name="connsiteX242" fmla="*/ 3329940 w 11737340"/>
                <a:gd name="connsiteY242" fmla="*/ 2423160 h 4185920"/>
                <a:gd name="connsiteX243" fmla="*/ 3261360 w 11737340"/>
                <a:gd name="connsiteY243" fmla="*/ 2324100 h 4185920"/>
                <a:gd name="connsiteX244" fmla="*/ 3131820 w 11737340"/>
                <a:gd name="connsiteY244" fmla="*/ 2209800 h 4185920"/>
                <a:gd name="connsiteX245" fmla="*/ 3040380 w 11737340"/>
                <a:gd name="connsiteY245" fmla="*/ 2141220 h 4185920"/>
                <a:gd name="connsiteX246" fmla="*/ 2910840 w 11737340"/>
                <a:gd name="connsiteY246" fmla="*/ 2034540 h 4185920"/>
                <a:gd name="connsiteX247" fmla="*/ 2849880 w 11737340"/>
                <a:gd name="connsiteY247" fmla="*/ 1958340 h 4185920"/>
                <a:gd name="connsiteX248" fmla="*/ 2743200 w 11737340"/>
                <a:gd name="connsiteY248" fmla="*/ 1889760 h 4185920"/>
                <a:gd name="connsiteX249" fmla="*/ 2659380 w 11737340"/>
                <a:gd name="connsiteY249" fmla="*/ 1844040 h 4185920"/>
                <a:gd name="connsiteX250" fmla="*/ 2575560 w 11737340"/>
                <a:gd name="connsiteY250" fmla="*/ 1744980 h 4185920"/>
                <a:gd name="connsiteX251" fmla="*/ 2468880 w 11737340"/>
                <a:gd name="connsiteY251" fmla="*/ 1645920 h 4185920"/>
                <a:gd name="connsiteX252" fmla="*/ 2400300 w 11737340"/>
                <a:gd name="connsiteY252" fmla="*/ 1607820 h 4185920"/>
                <a:gd name="connsiteX253" fmla="*/ 2263140 w 11737340"/>
                <a:gd name="connsiteY253" fmla="*/ 1501140 h 4185920"/>
                <a:gd name="connsiteX254" fmla="*/ 2171700 w 11737340"/>
                <a:gd name="connsiteY254" fmla="*/ 1432560 h 4185920"/>
                <a:gd name="connsiteX255" fmla="*/ 2087880 w 11737340"/>
                <a:gd name="connsiteY255" fmla="*/ 1363980 h 4185920"/>
                <a:gd name="connsiteX256" fmla="*/ 1950720 w 11737340"/>
                <a:gd name="connsiteY256" fmla="*/ 1272540 h 4185920"/>
                <a:gd name="connsiteX257" fmla="*/ 1805940 w 11737340"/>
                <a:gd name="connsiteY257" fmla="*/ 1135380 h 4185920"/>
                <a:gd name="connsiteX258" fmla="*/ 1729740 w 11737340"/>
                <a:gd name="connsiteY258" fmla="*/ 1089660 h 4185920"/>
                <a:gd name="connsiteX259" fmla="*/ 1668780 w 11737340"/>
                <a:gd name="connsiteY259" fmla="*/ 1043940 h 4185920"/>
                <a:gd name="connsiteX260" fmla="*/ 1592580 w 11737340"/>
                <a:gd name="connsiteY260" fmla="*/ 990600 h 4185920"/>
                <a:gd name="connsiteX261" fmla="*/ 1470660 w 11737340"/>
                <a:gd name="connsiteY261" fmla="*/ 891540 h 4185920"/>
                <a:gd name="connsiteX262" fmla="*/ 1386840 w 11737340"/>
                <a:gd name="connsiteY262" fmla="*/ 845820 h 4185920"/>
                <a:gd name="connsiteX263" fmla="*/ 1318260 w 11737340"/>
                <a:gd name="connsiteY263" fmla="*/ 784860 h 4185920"/>
                <a:gd name="connsiteX264" fmla="*/ 1264920 w 11737340"/>
                <a:gd name="connsiteY264" fmla="*/ 723900 h 4185920"/>
                <a:gd name="connsiteX265" fmla="*/ 1181100 w 11737340"/>
                <a:gd name="connsiteY265" fmla="*/ 647700 h 4185920"/>
                <a:gd name="connsiteX266" fmla="*/ 1089660 w 11737340"/>
                <a:gd name="connsiteY266" fmla="*/ 624840 h 4185920"/>
                <a:gd name="connsiteX267" fmla="*/ 1021080 w 11737340"/>
                <a:gd name="connsiteY267" fmla="*/ 586740 h 4185920"/>
                <a:gd name="connsiteX268" fmla="*/ 937260 w 11737340"/>
                <a:gd name="connsiteY268" fmla="*/ 548640 h 4185920"/>
                <a:gd name="connsiteX269" fmla="*/ 830580 w 11737340"/>
                <a:gd name="connsiteY269" fmla="*/ 510540 h 4185920"/>
                <a:gd name="connsiteX270" fmla="*/ 754380 w 11737340"/>
                <a:gd name="connsiteY270" fmla="*/ 457200 h 4185920"/>
                <a:gd name="connsiteX271" fmla="*/ 708660 w 11737340"/>
                <a:gd name="connsiteY271" fmla="*/ 419100 h 4185920"/>
                <a:gd name="connsiteX272" fmla="*/ 609600 w 11737340"/>
                <a:gd name="connsiteY272" fmla="*/ 396240 h 4185920"/>
                <a:gd name="connsiteX273" fmla="*/ 548640 w 11737340"/>
                <a:gd name="connsiteY273" fmla="*/ 320040 h 4185920"/>
                <a:gd name="connsiteX274" fmla="*/ 510540 w 11737340"/>
                <a:gd name="connsiteY274" fmla="*/ 251460 h 4185920"/>
                <a:gd name="connsiteX275" fmla="*/ 464820 w 11737340"/>
                <a:gd name="connsiteY275" fmla="*/ 190500 h 4185920"/>
                <a:gd name="connsiteX276" fmla="*/ 411480 w 11737340"/>
                <a:gd name="connsiteY276" fmla="*/ 137160 h 4185920"/>
                <a:gd name="connsiteX277" fmla="*/ 373380 w 11737340"/>
                <a:gd name="connsiteY277" fmla="*/ 45720 h 4185920"/>
                <a:gd name="connsiteX278" fmla="*/ 342900 w 11737340"/>
                <a:gd name="connsiteY278" fmla="*/ 0 h 4185920"/>
                <a:gd name="connsiteX279" fmla="*/ 327660 w 11737340"/>
                <a:gd name="connsiteY279" fmla="*/ 60960 h 4185920"/>
                <a:gd name="connsiteX280" fmla="*/ 289560 w 11737340"/>
                <a:gd name="connsiteY280" fmla="*/ 91440 h 4185920"/>
                <a:gd name="connsiteX281" fmla="*/ 236220 w 11737340"/>
                <a:gd name="connsiteY281" fmla="*/ 114300 h 4185920"/>
                <a:gd name="connsiteX282" fmla="*/ 198120 w 11737340"/>
                <a:gd name="connsiteY282" fmla="*/ 175260 h 4185920"/>
                <a:gd name="connsiteX283" fmla="*/ 175260 w 11737340"/>
                <a:gd name="connsiteY283" fmla="*/ 228600 h 4185920"/>
                <a:gd name="connsiteX284" fmla="*/ 114300 w 11737340"/>
                <a:gd name="connsiteY284" fmla="*/ 236220 h 4185920"/>
                <a:gd name="connsiteX285" fmla="*/ 45720 w 11737340"/>
                <a:gd name="connsiteY285" fmla="*/ 251460 h 4185920"/>
                <a:gd name="connsiteX286" fmla="*/ 0 w 11737340"/>
                <a:gd name="connsiteY286" fmla="*/ 281940 h 4185920"/>
                <a:gd name="connsiteX287" fmla="*/ 68580 w 11737340"/>
                <a:gd name="connsiteY287" fmla="*/ 320040 h 4185920"/>
                <a:gd name="connsiteX0" fmla="*/ 68580 w 11737340"/>
                <a:gd name="connsiteY0" fmla="*/ 320040 h 4185920"/>
                <a:gd name="connsiteX1" fmla="*/ 121920 w 11737340"/>
                <a:gd name="connsiteY1" fmla="*/ 381000 h 4185920"/>
                <a:gd name="connsiteX2" fmla="*/ 198120 w 11737340"/>
                <a:gd name="connsiteY2" fmla="*/ 419100 h 4185920"/>
                <a:gd name="connsiteX3" fmla="*/ 320040 w 11737340"/>
                <a:gd name="connsiteY3" fmla="*/ 510540 h 4185920"/>
                <a:gd name="connsiteX4" fmla="*/ 411480 w 11737340"/>
                <a:gd name="connsiteY4" fmla="*/ 563880 h 4185920"/>
                <a:gd name="connsiteX5" fmla="*/ 472440 w 11737340"/>
                <a:gd name="connsiteY5" fmla="*/ 632460 h 4185920"/>
                <a:gd name="connsiteX6" fmla="*/ 601980 w 11737340"/>
                <a:gd name="connsiteY6" fmla="*/ 708660 h 4185920"/>
                <a:gd name="connsiteX7" fmla="*/ 739140 w 11737340"/>
                <a:gd name="connsiteY7" fmla="*/ 784860 h 4185920"/>
                <a:gd name="connsiteX8" fmla="*/ 861060 w 11737340"/>
                <a:gd name="connsiteY8" fmla="*/ 868680 h 4185920"/>
                <a:gd name="connsiteX9" fmla="*/ 944880 w 11737340"/>
                <a:gd name="connsiteY9" fmla="*/ 952500 h 4185920"/>
                <a:gd name="connsiteX10" fmla="*/ 1021080 w 11737340"/>
                <a:gd name="connsiteY10" fmla="*/ 1005840 h 4185920"/>
                <a:gd name="connsiteX11" fmla="*/ 1097280 w 11737340"/>
                <a:gd name="connsiteY11" fmla="*/ 1043940 h 4185920"/>
                <a:gd name="connsiteX12" fmla="*/ 1181100 w 11737340"/>
                <a:gd name="connsiteY12" fmla="*/ 1104900 h 4185920"/>
                <a:gd name="connsiteX13" fmla="*/ 1249680 w 11737340"/>
                <a:gd name="connsiteY13" fmla="*/ 1150620 h 4185920"/>
                <a:gd name="connsiteX14" fmla="*/ 1341120 w 11737340"/>
                <a:gd name="connsiteY14" fmla="*/ 1196340 h 4185920"/>
                <a:gd name="connsiteX15" fmla="*/ 1417320 w 11737340"/>
                <a:gd name="connsiteY15" fmla="*/ 1257300 h 4185920"/>
                <a:gd name="connsiteX16" fmla="*/ 1493520 w 11737340"/>
                <a:gd name="connsiteY16" fmla="*/ 1333500 h 4185920"/>
                <a:gd name="connsiteX17" fmla="*/ 1569720 w 11737340"/>
                <a:gd name="connsiteY17" fmla="*/ 1356360 h 4185920"/>
                <a:gd name="connsiteX18" fmla="*/ 1684020 w 11737340"/>
                <a:gd name="connsiteY18" fmla="*/ 1424940 h 4185920"/>
                <a:gd name="connsiteX19" fmla="*/ 1729740 w 11737340"/>
                <a:gd name="connsiteY19" fmla="*/ 1485900 h 4185920"/>
                <a:gd name="connsiteX20" fmla="*/ 1844040 w 11737340"/>
                <a:gd name="connsiteY20" fmla="*/ 1569720 h 4185920"/>
                <a:gd name="connsiteX21" fmla="*/ 1935480 w 11737340"/>
                <a:gd name="connsiteY21" fmla="*/ 1615440 h 4185920"/>
                <a:gd name="connsiteX22" fmla="*/ 2049780 w 11737340"/>
                <a:gd name="connsiteY22" fmla="*/ 1691640 h 4185920"/>
                <a:gd name="connsiteX23" fmla="*/ 2133600 w 11737340"/>
                <a:gd name="connsiteY23" fmla="*/ 1729740 h 4185920"/>
                <a:gd name="connsiteX24" fmla="*/ 2202180 w 11737340"/>
                <a:gd name="connsiteY24" fmla="*/ 1805940 h 4185920"/>
                <a:gd name="connsiteX25" fmla="*/ 2255520 w 11737340"/>
                <a:gd name="connsiteY25" fmla="*/ 1821180 h 4185920"/>
                <a:gd name="connsiteX26" fmla="*/ 2316480 w 11737340"/>
                <a:gd name="connsiteY26" fmla="*/ 1866900 h 4185920"/>
                <a:gd name="connsiteX27" fmla="*/ 2423160 w 11737340"/>
                <a:gd name="connsiteY27" fmla="*/ 2004060 h 4185920"/>
                <a:gd name="connsiteX28" fmla="*/ 2476500 w 11737340"/>
                <a:gd name="connsiteY28" fmla="*/ 2087880 h 4185920"/>
                <a:gd name="connsiteX29" fmla="*/ 2567940 w 11737340"/>
                <a:gd name="connsiteY29" fmla="*/ 2148840 h 4185920"/>
                <a:gd name="connsiteX30" fmla="*/ 2682240 w 11737340"/>
                <a:gd name="connsiteY30" fmla="*/ 2186940 h 4185920"/>
                <a:gd name="connsiteX31" fmla="*/ 2743200 w 11737340"/>
                <a:gd name="connsiteY31" fmla="*/ 2209800 h 4185920"/>
                <a:gd name="connsiteX32" fmla="*/ 2811780 w 11737340"/>
                <a:gd name="connsiteY32" fmla="*/ 2247900 h 4185920"/>
                <a:gd name="connsiteX33" fmla="*/ 2887980 w 11737340"/>
                <a:gd name="connsiteY33" fmla="*/ 2301240 h 4185920"/>
                <a:gd name="connsiteX34" fmla="*/ 2979420 w 11737340"/>
                <a:gd name="connsiteY34" fmla="*/ 2385060 h 4185920"/>
                <a:gd name="connsiteX35" fmla="*/ 3055620 w 11737340"/>
                <a:gd name="connsiteY35" fmla="*/ 2461260 h 4185920"/>
                <a:gd name="connsiteX36" fmla="*/ 3139440 w 11737340"/>
                <a:gd name="connsiteY36" fmla="*/ 2537460 h 4185920"/>
                <a:gd name="connsiteX37" fmla="*/ 3261360 w 11737340"/>
                <a:gd name="connsiteY37" fmla="*/ 2628900 h 4185920"/>
                <a:gd name="connsiteX38" fmla="*/ 3345180 w 11737340"/>
                <a:gd name="connsiteY38" fmla="*/ 2720340 h 4185920"/>
                <a:gd name="connsiteX39" fmla="*/ 3444240 w 11737340"/>
                <a:gd name="connsiteY39" fmla="*/ 2796540 h 4185920"/>
                <a:gd name="connsiteX40" fmla="*/ 3558540 w 11737340"/>
                <a:gd name="connsiteY40" fmla="*/ 2872740 h 4185920"/>
                <a:gd name="connsiteX41" fmla="*/ 3619500 w 11737340"/>
                <a:gd name="connsiteY41" fmla="*/ 2979420 h 4185920"/>
                <a:gd name="connsiteX42" fmla="*/ 3619500 w 11737340"/>
                <a:gd name="connsiteY42" fmla="*/ 2979420 h 4185920"/>
                <a:gd name="connsiteX43" fmla="*/ 3649980 w 11737340"/>
                <a:gd name="connsiteY43" fmla="*/ 3048000 h 4185920"/>
                <a:gd name="connsiteX44" fmla="*/ 3703320 w 11737340"/>
                <a:gd name="connsiteY44" fmla="*/ 3086100 h 4185920"/>
                <a:gd name="connsiteX45" fmla="*/ 3764280 w 11737340"/>
                <a:gd name="connsiteY45" fmla="*/ 3063240 h 4185920"/>
                <a:gd name="connsiteX46" fmla="*/ 3850640 w 11737340"/>
                <a:gd name="connsiteY46" fmla="*/ 3040380 h 4185920"/>
                <a:gd name="connsiteX47" fmla="*/ 3916680 w 11737340"/>
                <a:gd name="connsiteY47" fmla="*/ 3032760 h 4185920"/>
                <a:gd name="connsiteX48" fmla="*/ 4030980 w 11737340"/>
                <a:gd name="connsiteY48" fmla="*/ 3063240 h 4185920"/>
                <a:gd name="connsiteX49" fmla="*/ 4137660 w 11737340"/>
                <a:gd name="connsiteY49" fmla="*/ 3101340 h 4185920"/>
                <a:gd name="connsiteX50" fmla="*/ 4259580 w 11737340"/>
                <a:gd name="connsiteY50" fmla="*/ 3147060 h 4185920"/>
                <a:gd name="connsiteX51" fmla="*/ 4381500 w 11737340"/>
                <a:gd name="connsiteY51" fmla="*/ 3192780 h 4185920"/>
                <a:gd name="connsiteX52" fmla="*/ 4526280 w 11737340"/>
                <a:gd name="connsiteY52" fmla="*/ 3276600 h 4185920"/>
                <a:gd name="connsiteX53" fmla="*/ 4587240 w 11737340"/>
                <a:gd name="connsiteY53" fmla="*/ 3299460 h 4185920"/>
                <a:gd name="connsiteX54" fmla="*/ 4610100 w 11737340"/>
                <a:gd name="connsiteY54" fmla="*/ 3352800 h 4185920"/>
                <a:gd name="connsiteX55" fmla="*/ 4648200 w 11737340"/>
                <a:gd name="connsiteY55" fmla="*/ 3436620 h 4185920"/>
                <a:gd name="connsiteX56" fmla="*/ 4671060 w 11737340"/>
                <a:gd name="connsiteY56" fmla="*/ 3520440 h 4185920"/>
                <a:gd name="connsiteX57" fmla="*/ 4678680 w 11737340"/>
                <a:gd name="connsiteY57" fmla="*/ 3589020 h 4185920"/>
                <a:gd name="connsiteX58" fmla="*/ 4686300 w 11737340"/>
                <a:gd name="connsiteY58" fmla="*/ 3649980 h 4185920"/>
                <a:gd name="connsiteX59" fmla="*/ 4724400 w 11737340"/>
                <a:gd name="connsiteY59" fmla="*/ 3680460 h 4185920"/>
                <a:gd name="connsiteX60" fmla="*/ 4785360 w 11737340"/>
                <a:gd name="connsiteY60" fmla="*/ 3672840 h 4185920"/>
                <a:gd name="connsiteX61" fmla="*/ 4869180 w 11737340"/>
                <a:gd name="connsiteY61" fmla="*/ 3703320 h 4185920"/>
                <a:gd name="connsiteX62" fmla="*/ 4914900 w 11737340"/>
                <a:gd name="connsiteY62" fmla="*/ 3756660 h 4185920"/>
                <a:gd name="connsiteX63" fmla="*/ 5105400 w 11737340"/>
                <a:gd name="connsiteY63" fmla="*/ 3832860 h 4185920"/>
                <a:gd name="connsiteX64" fmla="*/ 5173980 w 11737340"/>
                <a:gd name="connsiteY64" fmla="*/ 3886200 h 4185920"/>
                <a:gd name="connsiteX65" fmla="*/ 5242560 w 11737340"/>
                <a:gd name="connsiteY65" fmla="*/ 3924300 h 4185920"/>
                <a:gd name="connsiteX66" fmla="*/ 5364480 w 11737340"/>
                <a:gd name="connsiteY66" fmla="*/ 3962400 h 4185920"/>
                <a:gd name="connsiteX67" fmla="*/ 5516880 w 11737340"/>
                <a:gd name="connsiteY67" fmla="*/ 4046220 h 4185920"/>
                <a:gd name="connsiteX68" fmla="*/ 5585460 w 11737340"/>
                <a:gd name="connsiteY68" fmla="*/ 4099560 h 4185920"/>
                <a:gd name="connsiteX69" fmla="*/ 5661660 w 11737340"/>
                <a:gd name="connsiteY69" fmla="*/ 4122420 h 4185920"/>
                <a:gd name="connsiteX70" fmla="*/ 5745480 w 11737340"/>
                <a:gd name="connsiteY70" fmla="*/ 4130040 h 4185920"/>
                <a:gd name="connsiteX71" fmla="*/ 5836920 w 11737340"/>
                <a:gd name="connsiteY71" fmla="*/ 4130040 h 4185920"/>
                <a:gd name="connsiteX72" fmla="*/ 5943600 w 11737340"/>
                <a:gd name="connsiteY72" fmla="*/ 4165600 h 4185920"/>
                <a:gd name="connsiteX73" fmla="*/ 6042660 w 11737340"/>
                <a:gd name="connsiteY73" fmla="*/ 4185920 h 4185920"/>
                <a:gd name="connsiteX74" fmla="*/ 6167120 w 11737340"/>
                <a:gd name="connsiteY74" fmla="*/ 4160520 h 4185920"/>
                <a:gd name="connsiteX75" fmla="*/ 6286500 w 11737340"/>
                <a:gd name="connsiteY75" fmla="*/ 4114800 h 4185920"/>
                <a:gd name="connsiteX76" fmla="*/ 6393180 w 11737340"/>
                <a:gd name="connsiteY76" fmla="*/ 4071620 h 4185920"/>
                <a:gd name="connsiteX77" fmla="*/ 6484620 w 11737340"/>
                <a:gd name="connsiteY77" fmla="*/ 4038600 h 4185920"/>
                <a:gd name="connsiteX78" fmla="*/ 6583680 w 11737340"/>
                <a:gd name="connsiteY78" fmla="*/ 3970020 h 4185920"/>
                <a:gd name="connsiteX79" fmla="*/ 6697980 w 11737340"/>
                <a:gd name="connsiteY79" fmla="*/ 3886200 h 4185920"/>
                <a:gd name="connsiteX80" fmla="*/ 6751320 w 11737340"/>
                <a:gd name="connsiteY80" fmla="*/ 3822700 h 4185920"/>
                <a:gd name="connsiteX81" fmla="*/ 6855460 w 11737340"/>
                <a:gd name="connsiteY81" fmla="*/ 3764280 h 4185920"/>
                <a:gd name="connsiteX82" fmla="*/ 6959600 w 11737340"/>
                <a:gd name="connsiteY82" fmla="*/ 3629660 h 4185920"/>
                <a:gd name="connsiteX83" fmla="*/ 7056120 w 11737340"/>
                <a:gd name="connsiteY83" fmla="*/ 3528060 h 4185920"/>
                <a:gd name="connsiteX84" fmla="*/ 7165340 w 11737340"/>
                <a:gd name="connsiteY84" fmla="*/ 3454400 h 4185920"/>
                <a:gd name="connsiteX85" fmla="*/ 7287260 w 11737340"/>
                <a:gd name="connsiteY85" fmla="*/ 3296920 h 4185920"/>
                <a:gd name="connsiteX86" fmla="*/ 7338060 w 11737340"/>
                <a:gd name="connsiteY86" fmla="*/ 3200400 h 4185920"/>
                <a:gd name="connsiteX87" fmla="*/ 7383780 w 11737340"/>
                <a:gd name="connsiteY87" fmla="*/ 3144520 h 4185920"/>
                <a:gd name="connsiteX88" fmla="*/ 7444740 w 11737340"/>
                <a:gd name="connsiteY88" fmla="*/ 3093720 h 4185920"/>
                <a:gd name="connsiteX89" fmla="*/ 7513320 w 11737340"/>
                <a:gd name="connsiteY89" fmla="*/ 3101340 h 4185920"/>
                <a:gd name="connsiteX90" fmla="*/ 7576820 w 11737340"/>
                <a:gd name="connsiteY90" fmla="*/ 3093720 h 4185920"/>
                <a:gd name="connsiteX91" fmla="*/ 7729220 w 11737340"/>
                <a:gd name="connsiteY91" fmla="*/ 3136900 h 4185920"/>
                <a:gd name="connsiteX92" fmla="*/ 7833360 w 11737340"/>
                <a:gd name="connsiteY92" fmla="*/ 3180080 h 4185920"/>
                <a:gd name="connsiteX93" fmla="*/ 7967980 w 11737340"/>
                <a:gd name="connsiteY93" fmla="*/ 3208020 h 4185920"/>
                <a:gd name="connsiteX94" fmla="*/ 8161020 w 11737340"/>
                <a:gd name="connsiteY94" fmla="*/ 3296920 h 4185920"/>
                <a:gd name="connsiteX95" fmla="*/ 8293100 w 11737340"/>
                <a:gd name="connsiteY95" fmla="*/ 3370580 h 4185920"/>
                <a:gd name="connsiteX96" fmla="*/ 8371840 w 11737340"/>
                <a:gd name="connsiteY96" fmla="*/ 3395980 h 4185920"/>
                <a:gd name="connsiteX97" fmla="*/ 8468360 w 11737340"/>
                <a:gd name="connsiteY97" fmla="*/ 3434080 h 4185920"/>
                <a:gd name="connsiteX98" fmla="*/ 8582660 w 11737340"/>
                <a:gd name="connsiteY98" fmla="*/ 3528060 h 4185920"/>
                <a:gd name="connsiteX99" fmla="*/ 8641080 w 11737340"/>
                <a:gd name="connsiteY99" fmla="*/ 3566160 h 4185920"/>
                <a:gd name="connsiteX100" fmla="*/ 8702040 w 11737340"/>
                <a:gd name="connsiteY100" fmla="*/ 3604260 h 4185920"/>
                <a:gd name="connsiteX101" fmla="*/ 8763000 w 11737340"/>
                <a:gd name="connsiteY101" fmla="*/ 3634740 h 4185920"/>
                <a:gd name="connsiteX102" fmla="*/ 8846820 w 11737340"/>
                <a:gd name="connsiteY102" fmla="*/ 3632200 h 4185920"/>
                <a:gd name="connsiteX103" fmla="*/ 8968740 w 11737340"/>
                <a:gd name="connsiteY103" fmla="*/ 3634740 h 4185920"/>
                <a:gd name="connsiteX104" fmla="*/ 9060180 w 11737340"/>
                <a:gd name="connsiteY104" fmla="*/ 3642360 h 4185920"/>
                <a:gd name="connsiteX105" fmla="*/ 9151620 w 11737340"/>
                <a:gd name="connsiteY105" fmla="*/ 3657600 h 4185920"/>
                <a:gd name="connsiteX106" fmla="*/ 9230360 w 11737340"/>
                <a:gd name="connsiteY106" fmla="*/ 3657600 h 4185920"/>
                <a:gd name="connsiteX107" fmla="*/ 9331960 w 11737340"/>
                <a:gd name="connsiteY107" fmla="*/ 3629660 h 4185920"/>
                <a:gd name="connsiteX108" fmla="*/ 9433560 w 11737340"/>
                <a:gd name="connsiteY108" fmla="*/ 3589020 h 4185920"/>
                <a:gd name="connsiteX109" fmla="*/ 9535160 w 11737340"/>
                <a:gd name="connsiteY109" fmla="*/ 3540760 h 4185920"/>
                <a:gd name="connsiteX110" fmla="*/ 9646920 w 11737340"/>
                <a:gd name="connsiteY110" fmla="*/ 3489960 h 4185920"/>
                <a:gd name="connsiteX111" fmla="*/ 9784080 w 11737340"/>
                <a:gd name="connsiteY111" fmla="*/ 3444240 h 4185920"/>
                <a:gd name="connsiteX112" fmla="*/ 9860280 w 11737340"/>
                <a:gd name="connsiteY112" fmla="*/ 3383280 h 4185920"/>
                <a:gd name="connsiteX113" fmla="*/ 9921240 w 11737340"/>
                <a:gd name="connsiteY113" fmla="*/ 3314700 h 4185920"/>
                <a:gd name="connsiteX114" fmla="*/ 9997440 w 11737340"/>
                <a:gd name="connsiteY114" fmla="*/ 3208020 h 4185920"/>
                <a:gd name="connsiteX115" fmla="*/ 10043160 w 11737340"/>
                <a:gd name="connsiteY115" fmla="*/ 3101340 h 4185920"/>
                <a:gd name="connsiteX116" fmla="*/ 10104120 w 11737340"/>
                <a:gd name="connsiteY116" fmla="*/ 3017520 h 4185920"/>
                <a:gd name="connsiteX117" fmla="*/ 10157460 w 11737340"/>
                <a:gd name="connsiteY117" fmla="*/ 2933700 h 4185920"/>
                <a:gd name="connsiteX118" fmla="*/ 10218420 w 11737340"/>
                <a:gd name="connsiteY118" fmla="*/ 2849880 h 4185920"/>
                <a:gd name="connsiteX119" fmla="*/ 10294620 w 11737340"/>
                <a:gd name="connsiteY119" fmla="*/ 2735580 h 4185920"/>
                <a:gd name="connsiteX120" fmla="*/ 10347960 w 11737340"/>
                <a:gd name="connsiteY120" fmla="*/ 2621280 h 4185920"/>
                <a:gd name="connsiteX121" fmla="*/ 10431780 w 11737340"/>
                <a:gd name="connsiteY121" fmla="*/ 2499360 h 4185920"/>
                <a:gd name="connsiteX122" fmla="*/ 10500360 w 11737340"/>
                <a:gd name="connsiteY122" fmla="*/ 2354580 h 4185920"/>
                <a:gd name="connsiteX123" fmla="*/ 10553700 w 11737340"/>
                <a:gd name="connsiteY123" fmla="*/ 2263140 h 4185920"/>
                <a:gd name="connsiteX124" fmla="*/ 10584180 w 11737340"/>
                <a:gd name="connsiteY124" fmla="*/ 2194560 h 4185920"/>
                <a:gd name="connsiteX125" fmla="*/ 10624820 w 11737340"/>
                <a:gd name="connsiteY125" fmla="*/ 2125980 h 4185920"/>
                <a:gd name="connsiteX126" fmla="*/ 10675620 w 11737340"/>
                <a:gd name="connsiteY126" fmla="*/ 2049780 h 4185920"/>
                <a:gd name="connsiteX127" fmla="*/ 10690860 w 11737340"/>
                <a:gd name="connsiteY127" fmla="*/ 1988820 h 4185920"/>
                <a:gd name="connsiteX128" fmla="*/ 10713720 w 11737340"/>
                <a:gd name="connsiteY128" fmla="*/ 1927860 h 4185920"/>
                <a:gd name="connsiteX129" fmla="*/ 10767060 w 11737340"/>
                <a:gd name="connsiteY129" fmla="*/ 1859280 h 4185920"/>
                <a:gd name="connsiteX130" fmla="*/ 10873740 w 11737340"/>
                <a:gd name="connsiteY130" fmla="*/ 1828800 h 4185920"/>
                <a:gd name="connsiteX131" fmla="*/ 11079480 w 11737340"/>
                <a:gd name="connsiteY131" fmla="*/ 1767840 h 4185920"/>
                <a:gd name="connsiteX132" fmla="*/ 11247120 w 11737340"/>
                <a:gd name="connsiteY132" fmla="*/ 1684020 h 4185920"/>
                <a:gd name="connsiteX133" fmla="*/ 11407140 w 11737340"/>
                <a:gd name="connsiteY133" fmla="*/ 1628140 h 4185920"/>
                <a:gd name="connsiteX134" fmla="*/ 11490960 w 11737340"/>
                <a:gd name="connsiteY134" fmla="*/ 1577340 h 4185920"/>
                <a:gd name="connsiteX135" fmla="*/ 11635740 w 11737340"/>
                <a:gd name="connsiteY135" fmla="*/ 1508760 h 4185920"/>
                <a:gd name="connsiteX136" fmla="*/ 11737340 w 11737340"/>
                <a:gd name="connsiteY136" fmla="*/ 1442720 h 4185920"/>
                <a:gd name="connsiteX137" fmla="*/ 11620500 w 11737340"/>
                <a:gd name="connsiteY137" fmla="*/ 1417320 h 4185920"/>
                <a:gd name="connsiteX138" fmla="*/ 11567160 w 11737340"/>
                <a:gd name="connsiteY138" fmla="*/ 1379220 h 4185920"/>
                <a:gd name="connsiteX139" fmla="*/ 11498580 w 11737340"/>
                <a:gd name="connsiteY139" fmla="*/ 1318260 h 4185920"/>
                <a:gd name="connsiteX140" fmla="*/ 11468100 w 11737340"/>
                <a:gd name="connsiteY140" fmla="*/ 1280160 h 4185920"/>
                <a:gd name="connsiteX141" fmla="*/ 11442700 w 11737340"/>
                <a:gd name="connsiteY141" fmla="*/ 1231900 h 4185920"/>
                <a:gd name="connsiteX142" fmla="*/ 11384280 w 11737340"/>
                <a:gd name="connsiteY142" fmla="*/ 1310640 h 4185920"/>
                <a:gd name="connsiteX143" fmla="*/ 11353800 w 11737340"/>
                <a:gd name="connsiteY143" fmla="*/ 1356360 h 4185920"/>
                <a:gd name="connsiteX144" fmla="*/ 11224260 w 11737340"/>
                <a:gd name="connsiteY144" fmla="*/ 1417320 h 4185920"/>
                <a:gd name="connsiteX145" fmla="*/ 11109960 w 11737340"/>
                <a:gd name="connsiteY145" fmla="*/ 1463040 h 4185920"/>
                <a:gd name="connsiteX146" fmla="*/ 10911840 w 11737340"/>
                <a:gd name="connsiteY146" fmla="*/ 1524000 h 4185920"/>
                <a:gd name="connsiteX147" fmla="*/ 10774680 w 11737340"/>
                <a:gd name="connsiteY147" fmla="*/ 1546860 h 4185920"/>
                <a:gd name="connsiteX148" fmla="*/ 10675620 w 11737340"/>
                <a:gd name="connsiteY148" fmla="*/ 1615440 h 4185920"/>
                <a:gd name="connsiteX149" fmla="*/ 10568940 w 11737340"/>
                <a:gd name="connsiteY149" fmla="*/ 1676400 h 4185920"/>
                <a:gd name="connsiteX150" fmla="*/ 10485120 w 11737340"/>
                <a:gd name="connsiteY150" fmla="*/ 1760220 h 4185920"/>
                <a:gd name="connsiteX151" fmla="*/ 10454640 w 11737340"/>
                <a:gd name="connsiteY151" fmla="*/ 1836420 h 4185920"/>
                <a:gd name="connsiteX152" fmla="*/ 10416540 w 11737340"/>
                <a:gd name="connsiteY152" fmla="*/ 1927860 h 4185920"/>
                <a:gd name="connsiteX153" fmla="*/ 10401300 w 11737340"/>
                <a:gd name="connsiteY153" fmla="*/ 2004060 h 4185920"/>
                <a:gd name="connsiteX154" fmla="*/ 10363200 w 11737340"/>
                <a:gd name="connsiteY154" fmla="*/ 2095500 h 4185920"/>
                <a:gd name="connsiteX155" fmla="*/ 10317480 w 11737340"/>
                <a:gd name="connsiteY155" fmla="*/ 2225040 h 4185920"/>
                <a:gd name="connsiteX156" fmla="*/ 10287000 w 11737340"/>
                <a:gd name="connsiteY156" fmla="*/ 2346960 h 4185920"/>
                <a:gd name="connsiteX157" fmla="*/ 10218420 w 11737340"/>
                <a:gd name="connsiteY157" fmla="*/ 2499360 h 4185920"/>
                <a:gd name="connsiteX158" fmla="*/ 10134600 w 11737340"/>
                <a:gd name="connsiteY158" fmla="*/ 2621280 h 4185920"/>
                <a:gd name="connsiteX159" fmla="*/ 10043160 w 11737340"/>
                <a:gd name="connsiteY159" fmla="*/ 2735580 h 4185920"/>
                <a:gd name="connsiteX160" fmla="*/ 9974580 w 11737340"/>
                <a:gd name="connsiteY160" fmla="*/ 2857500 h 4185920"/>
                <a:gd name="connsiteX161" fmla="*/ 9906000 w 11737340"/>
                <a:gd name="connsiteY161" fmla="*/ 2941320 h 4185920"/>
                <a:gd name="connsiteX162" fmla="*/ 9860280 w 11737340"/>
                <a:gd name="connsiteY162" fmla="*/ 3032760 h 4185920"/>
                <a:gd name="connsiteX163" fmla="*/ 9806940 w 11737340"/>
                <a:gd name="connsiteY163" fmla="*/ 3116580 h 4185920"/>
                <a:gd name="connsiteX164" fmla="*/ 9715500 w 11737340"/>
                <a:gd name="connsiteY164" fmla="*/ 3208020 h 4185920"/>
                <a:gd name="connsiteX165" fmla="*/ 9616440 w 11737340"/>
                <a:gd name="connsiteY165" fmla="*/ 3261360 h 4185920"/>
                <a:gd name="connsiteX166" fmla="*/ 9532620 w 11737340"/>
                <a:gd name="connsiteY166" fmla="*/ 3329940 h 4185920"/>
                <a:gd name="connsiteX167" fmla="*/ 9471660 w 11737340"/>
                <a:gd name="connsiteY167" fmla="*/ 3375660 h 4185920"/>
                <a:gd name="connsiteX168" fmla="*/ 9410700 w 11737340"/>
                <a:gd name="connsiteY168" fmla="*/ 3429000 h 4185920"/>
                <a:gd name="connsiteX169" fmla="*/ 9288780 w 11737340"/>
                <a:gd name="connsiteY169" fmla="*/ 3436620 h 4185920"/>
                <a:gd name="connsiteX170" fmla="*/ 9166860 w 11737340"/>
                <a:gd name="connsiteY170" fmla="*/ 3444240 h 4185920"/>
                <a:gd name="connsiteX171" fmla="*/ 9029700 w 11737340"/>
                <a:gd name="connsiteY171" fmla="*/ 3413760 h 4185920"/>
                <a:gd name="connsiteX172" fmla="*/ 8823960 w 11737340"/>
                <a:gd name="connsiteY172" fmla="*/ 3360420 h 4185920"/>
                <a:gd name="connsiteX173" fmla="*/ 8679180 w 11737340"/>
                <a:gd name="connsiteY173" fmla="*/ 3329940 h 4185920"/>
                <a:gd name="connsiteX174" fmla="*/ 8572500 w 11737340"/>
                <a:gd name="connsiteY174" fmla="*/ 3276600 h 4185920"/>
                <a:gd name="connsiteX175" fmla="*/ 8465820 w 11737340"/>
                <a:gd name="connsiteY175" fmla="*/ 3215640 h 4185920"/>
                <a:gd name="connsiteX176" fmla="*/ 8321040 w 11737340"/>
                <a:gd name="connsiteY176" fmla="*/ 3177540 h 4185920"/>
                <a:gd name="connsiteX177" fmla="*/ 8199120 w 11737340"/>
                <a:gd name="connsiteY177" fmla="*/ 3131820 h 4185920"/>
                <a:gd name="connsiteX178" fmla="*/ 8069580 w 11737340"/>
                <a:gd name="connsiteY178" fmla="*/ 3078480 h 4185920"/>
                <a:gd name="connsiteX179" fmla="*/ 7917180 w 11737340"/>
                <a:gd name="connsiteY179" fmla="*/ 2994660 h 4185920"/>
                <a:gd name="connsiteX180" fmla="*/ 7787640 w 11737340"/>
                <a:gd name="connsiteY180" fmla="*/ 2971800 h 4185920"/>
                <a:gd name="connsiteX181" fmla="*/ 7719060 w 11737340"/>
                <a:gd name="connsiteY181" fmla="*/ 2933700 h 4185920"/>
                <a:gd name="connsiteX182" fmla="*/ 7612380 w 11737340"/>
                <a:gd name="connsiteY182" fmla="*/ 2903220 h 4185920"/>
                <a:gd name="connsiteX183" fmla="*/ 7566660 w 11737340"/>
                <a:gd name="connsiteY183" fmla="*/ 2887980 h 4185920"/>
                <a:gd name="connsiteX184" fmla="*/ 7551420 w 11737340"/>
                <a:gd name="connsiteY184" fmla="*/ 2849880 h 4185920"/>
                <a:gd name="connsiteX185" fmla="*/ 7533640 w 11737340"/>
                <a:gd name="connsiteY185" fmla="*/ 2788920 h 4185920"/>
                <a:gd name="connsiteX186" fmla="*/ 7475220 w 11737340"/>
                <a:gd name="connsiteY186" fmla="*/ 2857500 h 4185920"/>
                <a:gd name="connsiteX187" fmla="*/ 7414260 w 11737340"/>
                <a:gd name="connsiteY187" fmla="*/ 2887980 h 4185920"/>
                <a:gd name="connsiteX188" fmla="*/ 7345680 w 11737340"/>
                <a:gd name="connsiteY188" fmla="*/ 2971800 h 4185920"/>
                <a:gd name="connsiteX189" fmla="*/ 7315200 w 11737340"/>
                <a:gd name="connsiteY189" fmla="*/ 2994660 h 4185920"/>
                <a:gd name="connsiteX190" fmla="*/ 7261860 w 11737340"/>
                <a:gd name="connsiteY190" fmla="*/ 3009900 h 4185920"/>
                <a:gd name="connsiteX191" fmla="*/ 7193280 w 11737340"/>
                <a:gd name="connsiteY191" fmla="*/ 3025140 h 4185920"/>
                <a:gd name="connsiteX192" fmla="*/ 7155180 w 11737340"/>
                <a:gd name="connsiteY192" fmla="*/ 3078480 h 4185920"/>
                <a:gd name="connsiteX193" fmla="*/ 7109460 w 11737340"/>
                <a:gd name="connsiteY193" fmla="*/ 3154680 h 4185920"/>
                <a:gd name="connsiteX194" fmla="*/ 7048500 w 11737340"/>
                <a:gd name="connsiteY194" fmla="*/ 3246120 h 4185920"/>
                <a:gd name="connsiteX195" fmla="*/ 6995160 w 11737340"/>
                <a:gd name="connsiteY195" fmla="*/ 3307080 h 4185920"/>
                <a:gd name="connsiteX196" fmla="*/ 6972300 w 11737340"/>
                <a:gd name="connsiteY196" fmla="*/ 3352800 h 4185920"/>
                <a:gd name="connsiteX197" fmla="*/ 6949440 w 11737340"/>
                <a:gd name="connsiteY197" fmla="*/ 3413760 h 4185920"/>
                <a:gd name="connsiteX198" fmla="*/ 6949440 w 11737340"/>
                <a:gd name="connsiteY198" fmla="*/ 3413760 h 4185920"/>
                <a:gd name="connsiteX199" fmla="*/ 6911340 w 11737340"/>
                <a:gd name="connsiteY199" fmla="*/ 3474720 h 4185920"/>
                <a:gd name="connsiteX200" fmla="*/ 6888480 w 11737340"/>
                <a:gd name="connsiteY200" fmla="*/ 3505200 h 4185920"/>
                <a:gd name="connsiteX201" fmla="*/ 6819900 w 11737340"/>
                <a:gd name="connsiteY201" fmla="*/ 3566160 h 4185920"/>
                <a:gd name="connsiteX202" fmla="*/ 6731000 w 11737340"/>
                <a:gd name="connsiteY202" fmla="*/ 3599180 h 4185920"/>
                <a:gd name="connsiteX203" fmla="*/ 6675120 w 11737340"/>
                <a:gd name="connsiteY203" fmla="*/ 3657600 h 4185920"/>
                <a:gd name="connsiteX204" fmla="*/ 6629400 w 11737340"/>
                <a:gd name="connsiteY204" fmla="*/ 3718560 h 4185920"/>
                <a:gd name="connsiteX205" fmla="*/ 6576060 w 11737340"/>
                <a:gd name="connsiteY205" fmla="*/ 3779520 h 4185920"/>
                <a:gd name="connsiteX206" fmla="*/ 6484620 w 11737340"/>
                <a:gd name="connsiteY206" fmla="*/ 3817620 h 4185920"/>
                <a:gd name="connsiteX207" fmla="*/ 6400800 w 11737340"/>
                <a:gd name="connsiteY207" fmla="*/ 3832860 h 4185920"/>
                <a:gd name="connsiteX208" fmla="*/ 6263640 w 11737340"/>
                <a:gd name="connsiteY208" fmla="*/ 3870960 h 4185920"/>
                <a:gd name="connsiteX209" fmla="*/ 6126480 w 11737340"/>
                <a:gd name="connsiteY209" fmla="*/ 3901440 h 4185920"/>
                <a:gd name="connsiteX210" fmla="*/ 6027420 w 11737340"/>
                <a:gd name="connsiteY210" fmla="*/ 3916680 h 4185920"/>
                <a:gd name="connsiteX211" fmla="*/ 5890260 w 11737340"/>
                <a:gd name="connsiteY211" fmla="*/ 3878580 h 4185920"/>
                <a:gd name="connsiteX212" fmla="*/ 5821680 w 11737340"/>
                <a:gd name="connsiteY212" fmla="*/ 3863340 h 4185920"/>
                <a:gd name="connsiteX213" fmla="*/ 5737860 w 11737340"/>
                <a:gd name="connsiteY213" fmla="*/ 3825240 h 4185920"/>
                <a:gd name="connsiteX214" fmla="*/ 5638800 w 11737340"/>
                <a:gd name="connsiteY214" fmla="*/ 3794760 h 4185920"/>
                <a:gd name="connsiteX215" fmla="*/ 5524500 w 11737340"/>
                <a:gd name="connsiteY215" fmla="*/ 3756660 h 4185920"/>
                <a:gd name="connsiteX216" fmla="*/ 5448300 w 11737340"/>
                <a:gd name="connsiteY216" fmla="*/ 3718560 h 4185920"/>
                <a:gd name="connsiteX217" fmla="*/ 5349240 w 11737340"/>
                <a:gd name="connsiteY217" fmla="*/ 3657600 h 4185920"/>
                <a:gd name="connsiteX218" fmla="*/ 5295900 w 11737340"/>
                <a:gd name="connsiteY218" fmla="*/ 3619500 h 4185920"/>
                <a:gd name="connsiteX219" fmla="*/ 5234940 w 11737340"/>
                <a:gd name="connsiteY219" fmla="*/ 3596640 h 4185920"/>
                <a:gd name="connsiteX220" fmla="*/ 5135880 w 11737340"/>
                <a:gd name="connsiteY220" fmla="*/ 3550920 h 4185920"/>
                <a:gd name="connsiteX221" fmla="*/ 5059680 w 11737340"/>
                <a:gd name="connsiteY221" fmla="*/ 3505200 h 4185920"/>
                <a:gd name="connsiteX222" fmla="*/ 5029200 w 11737340"/>
                <a:gd name="connsiteY222" fmla="*/ 3482340 h 4185920"/>
                <a:gd name="connsiteX223" fmla="*/ 4960620 w 11737340"/>
                <a:gd name="connsiteY223" fmla="*/ 3413760 h 4185920"/>
                <a:gd name="connsiteX224" fmla="*/ 4876800 w 11737340"/>
                <a:gd name="connsiteY224" fmla="*/ 3299460 h 4185920"/>
                <a:gd name="connsiteX225" fmla="*/ 4808220 w 11737340"/>
                <a:gd name="connsiteY225" fmla="*/ 3200400 h 4185920"/>
                <a:gd name="connsiteX226" fmla="*/ 4777740 w 11737340"/>
                <a:gd name="connsiteY226" fmla="*/ 3147060 h 4185920"/>
                <a:gd name="connsiteX227" fmla="*/ 4724400 w 11737340"/>
                <a:gd name="connsiteY227" fmla="*/ 3108960 h 4185920"/>
                <a:gd name="connsiteX228" fmla="*/ 4648200 w 11737340"/>
                <a:gd name="connsiteY228" fmla="*/ 3063240 h 4185920"/>
                <a:gd name="connsiteX229" fmla="*/ 4533900 w 11737340"/>
                <a:gd name="connsiteY229" fmla="*/ 2979420 h 4185920"/>
                <a:gd name="connsiteX230" fmla="*/ 4427220 w 11737340"/>
                <a:gd name="connsiteY230" fmla="*/ 2941320 h 4185920"/>
                <a:gd name="connsiteX231" fmla="*/ 4366260 w 11737340"/>
                <a:gd name="connsiteY231" fmla="*/ 2903220 h 4185920"/>
                <a:gd name="connsiteX232" fmla="*/ 4244340 w 11737340"/>
                <a:gd name="connsiteY232" fmla="*/ 2842260 h 4185920"/>
                <a:gd name="connsiteX233" fmla="*/ 4145280 w 11737340"/>
                <a:gd name="connsiteY233" fmla="*/ 2811780 h 4185920"/>
                <a:gd name="connsiteX234" fmla="*/ 4038600 w 11737340"/>
                <a:gd name="connsiteY234" fmla="*/ 2804160 h 4185920"/>
                <a:gd name="connsiteX235" fmla="*/ 3954780 w 11737340"/>
                <a:gd name="connsiteY235" fmla="*/ 2819400 h 4185920"/>
                <a:gd name="connsiteX236" fmla="*/ 3863340 w 11737340"/>
                <a:gd name="connsiteY236" fmla="*/ 2804160 h 4185920"/>
                <a:gd name="connsiteX237" fmla="*/ 3741420 w 11737340"/>
                <a:gd name="connsiteY237" fmla="*/ 2781300 h 4185920"/>
                <a:gd name="connsiteX238" fmla="*/ 3649980 w 11737340"/>
                <a:gd name="connsiteY238" fmla="*/ 2743200 h 4185920"/>
                <a:gd name="connsiteX239" fmla="*/ 3573780 w 11737340"/>
                <a:gd name="connsiteY239" fmla="*/ 2674620 h 4185920"/>
                <a:gd name="connsiteX240" fmla="*/ 3482340 w 11737340"/>
                <a:gd name="connsiteY240" fmla="*/ 2621280 h 4185920"/>
                <a:gd name="connsiteX241" fmla="*/ 3436620 w 11737340"/>
                <a:gd name="connsiteY241" fmla="*/ 2552700 h 4185920"/>
                <a:gd name="connsiteX242" fmla="*/ 3329940 w 11737340"/>
                <a:gd name="connsiteY242" fmla="*/ 2423160 h 4185920"/>
                <a:gd name="connsiteX243" fmla="*/ 3261360 w 11737340"/>
                <a:gd name="connsiteY243" fmla="*/ 2324100 h 4185920"/>
                <a:gd name="connsiteX244" fmla="*/ 3131820 w 11737340"/>
                <a:gd name="connsiteY244" fmla="*/ 2209800 h 4185920"/>
                <a:gd name="connsiteX245" fmla="*/ 3040380 w 11737340"/>
                <a:gd name="connsiteY245" fmla="*/ 2141220 h 4185920"/>
                <a:gd name="connsiteX246" fmla="*/ 2910840 w 11737340"/>
                <a:gd name="connsiteY246" fmla="*/ 2034540 h 4185920"/>
                <a:gd name="connsiteX247" fmla="*/ 2849880 w 11737340"/>
                <a:gd name="connsiteY247" fmla="*/ 1958340 h 4185920"/>
                <a:gd name="connsiteX248" fmla="*/ 2743200 w 11737340"/>
                <a:gd name="connsiteY248" fmla="*/ 1889760 h 4185920"/>
                <a:gd name="connsiteX249" fmla="*/ 2659380 w 11737340"/>
                <a:gd name="connsiteY249" fmla="*/ 1844040 h 4185920"/>
                <a:gd name="connsiteX250" fmla="*/ 2575560 w 11737340"/>
                <a:gd name="connsiteY250" fmla="*/ 1744980 h 4185920"/>
                <a:gd name="connsiteX251" fmla="*/ 2468880 w 11737340"/>
                <a:gd name="connsiteY251" fmla="*/ 1645920 h 4185920"/>
                <a:gd name="connsiteX252" fmla="*/ 2400300 w 11737340"/>
                <a:gd name="connsiteY252" fmla="*/ 1607820 h 4185920"/>
                <a:gd name="connsiteX253" fmla="*/ 2263140 w 11737340"/>
                <a:gd name="connsiteY253" fmla="*/ 1501140 h 4185920"/>
                <a:gd name="connsiteX254" fmla="*/ 2171700 w 11737340"/>
                <a:gd name="connsiteY254" fmla="*/ 1432560 h 4185920"/>
                <a:gd name="connsiteX255" fmla="*/ 2087880 w 11737340"/>
                <a:gd name="connsiteY255" fmla="*/ 1363980 h 4185920"/>
                <a:gd name="connsiteX256" fmla="*/ 1950720 w 11737340"/>
                <a:gd name="connsiteY256" fmla="*/ 1272540 h 4185920"/>
                <a:gd name="connsiteX257" fmla="*/ 1805940 w 11737340"/>
                <a:gd name="connsiteY257" fmla="*/ 1135380 h 4185920"/>
                <a:gd name="connsiteX258" fmla="*/ 1729740 w 11737340"/>
                <a:gd name="connsiteY258" fmla="*/ 1089660 h 4185920"/>
                <a:gd name="connsiteX259" fmla="*/ 1668780 w 11737340"/>
                <a:gd name="connsiteY259" fmla="*/ 1043940 h 4185920"/>
                <a:gd name="connsiteX260" fmla="*/ 1592580 w 11737340"/>
                <a:gd name="connsiteY260" fmla="*/ 990600 h 4185920"/>
                <a:gd name="connsiteX261" fmla="*/ 1470660 w 11737340"/>
                <a:gd name="connsiteY261" fmla="*/ 891540 h 4185920"/>
                <a:gd name="connsiteX262" fmla="*/ 1386840 w 11737340"/>
                <a:gd name="connsiteY262" fmla="*/ 845820 h 4185920"/>
                <a:gd name="connsiteX263" fmla="*/ 1318260 w 11737340"/>
                <a:gd name="connsiteY263" fmla="*/ 784860 h 4185920"/>
                <a:gd name="connsiteX264" fmla="*/ 1264920 w 11737340"/>
                <a:gd name="connsiteY264" fmla="*/ 723900 h 4185920"/>
                <a:gd name="connsiteX265" fmla="*/ 1181100 w 11737340"/>
                <a:gd name="connsiteY265" fmla="*/ 647700 h 4185920"/>
                <a:gd name="connsiteX266" fmla="*/ 1089660 w 11737340"/>
                <a:gd name="connsiteY266" fmla="*/ 624840 h 4185920"/>
                <a:gd name="connsiteX267" fmla="*/ 1021080 w 11737340"/>
                <a:gd name="connsiteY267" fmla="*/ 586740 h 4185920"/>
                <a:gd name="connsiteX268" fmla="*/ 937260 w 11737340"/>
                <a:gd name="connsiteY268" fmla="*/ 548640 h 4185920"/>
                <a:gd name="connsiteX269" fmla="*/ 830580 w 11737340"/>
                <a:gd name="connsiteY269" fmla="*/ 510540 h 4185920"/>
                <a:gd name="connsiteX270" fmla="*/ 754380 w 11737340"/>
                <a:gd name="connsiteY270" fmla="*/ 457200 h 4185920"/>
                <a:gd name="connsiteX271" fmla="*/ 708660 w 11737340"/>
                <a:gd name="connsiteY271" fmla="*/ 419100 h 4185920"/>
                <a:gd name="connsiteX272" fmla="*/ 609600 w 11737340"/>
                <a:gd name="connsiteY272" fmla="*/ 396240 h 4185920"/>
                <a:gd name="connsiteX273" fmla="*/ 548640 w 11737340"/>
                <a:gd name="connsiteY273" fmla="*/ 320040 h 4185920"/>
                <a:gd name="connsiteX274" fmla="*/ 510540 w 11737340"/>
                <a:gd name="connsiteY274" fmla="*/ 251460 h 4185920"/>
                <a:gd name="connsiteX275" fmla="*/ 464820 w 11737340"/>
                <a:gd name="connsiteY275" fmla="*/ 190500 h 4185920"/>
                <a:gd name="connsiteX276" fmla="*/ 411480 w 11737340"/>
                <a:gd name="connsiteY276" fmla="*/ 137160 h 4185920"/>
                <a:gd name="connsiteX277" fmla="*/ 373380 w 11737340"/>
                <a:gd name="connsiteY277" fmla="*/ 45720 h 4185920"/>
                <a:gd name="connsiteX278" fmla="*/ 342900 w 11737340"/>
                <a:gd name="connsiteY278" fmla="*/ 0 h 4185920"/>
                <a:gd name="connsiteX279" fmla="*/ 327660 w 11737340"/>
                <a:gd name="connsiteY279" fmla="*/ 60960 h 4185920"/>
                <a:gd name="connsiteX280" fmla="*/ 289560 w 11737340"/>
                <a:gd name="connsiteY280" fmla="*/ 91440 h 4185920"/>
                <a:gd name="connsiteX281" fmla="*/ 236220 w 11737340"/>
                <a:gd name="connsiteY281" fmla="*/ 114300 h 4185920"/>
                <a:gd name="connsiteX282" fmla="*/ 198120 w 11737340"/>
                <a:gd name="connsiteY282" fmla="*/ 175260 h 4185920"/>
                <a:gd name="connsiteX283" fmla="*/ 175260 w 11737340"/>
                <a:gd name="connsiteY283" fmla="*/ 228600 h 4185920"/>
                <a:gd name="connsiteX284" fmla="*/ 114300 w 11737340"/>
                <a:gd name="connsiteY284" fmla="*/ 236220 h 4185920"/>
                <a:gd name="connsiteX285" fmla="*/ 45720 w 11737340"/>
                <a:gd name="connsiteY285" fmla="*/ 251460 h 4185920"/>
                <a:gd name="connsiteX286" fmla="*/ 0 w 11737340"/>
                <a:gd name="connsiteY286" fmla="*/ 281940 h 4185920"/>
                <a:gd name="connsiteX287" fmla="*/ 68580 w 11737340"/>
                <a:gd name="connsiteY287" fmla="*/ 320040 h 4185920"/>
                <a:gd name="connsiteX0" fmla="*/ 68580 w 11737340"/>
                <a:gd name="connsiteY0" fmla="*/ 320040 h 4185920"/>
                <a:gd name="connsiteX1" fmla="*/ 121920 w 11737340"/>
                <a:gd name="connsiteY1" fmla="*/ 381000 h 4185920"/>
                <a:gd name="connsiteX2" fmla="*/ 198120 w 11737340"/>
                <a:gd name="connsiteY2" fmla="*/ 419100 h 4185920"/>
                <a:gd name="connsiteX3" fmla="*/ 320040 w 11737340"/>
                <a:gd name="connsiteY3" fmla="*/ 510540 h 4185920"/>
                <a:gd name="connsiteX4" fmla="*/ 411480 w 11737340"/>
                <a:gd name="connsiteY4" fmla="*/ 563880 h 4185920"/>
                <a:gd name="connsiteX5" fmla="*/ 472440 w 11737340"/>
                <a:gd name="connsiteY5" fmla="*/ 632460 h 4185920"/>
                <a:gd name="connsiteX6" fmla="*/ 601980 w 11737340"/>
                <a:gd name="connsiteY6" fmla="*/ 708660 h 4185920"/>
                <a:gd name="connsiteX7" fmla="*/ 739140 w 11737340"/>
                <a:gd name="connsiteY7" fmla="*/ 784860 h 4185920"/>
                <a:gd name="connsiteX8" fmla="*/ 861060 w 11737340"/>
                <a:gd name="connsiteY8" fmla="*/ 868680 h 4185920"/>
                <a:gd name="connsiteX9" fmla="*/ 944880 w 11737340"/>
                <a:gd name="connsiteY9" fmla="*/ 952500 h 4185920"/>
                <a:gd name="connsiteX10" fmla="*/ 1021080 w 11737340"/>
                <a:gd name="connsiteY10" fmla="*/ 1005840 h 4185920"/>
                <a:gd name="connsiteX11" fmla="*/ 1097280 w 11737340"/>
                <a:gd name="connsiteY11" fmla="*/ 1043940 h 4185920"/>
                <a:gd name="connsiteX12" fmla="*/ 1181100 w 11737340"/>
                <a:gd name="connsiteY12" fmla="*/ 1104900 h 4185920"/>
                <a:gd name="connsiteX13" fmla="*/ 1249680 w 11737340"/>
                <a:gd name="connsiteY13" fmla="*/ 1150620 h 4185920"/>
                <a:gd name="connsiteX14" fmla="*/ 1341120 w 11737340"/>
                <a:gd name="connsiteY14" fmla="*/ 1196340 h 4185920"/>
                <a:gd name="connsiteX15" fmla="*/ 1417320 w 11737340"/>
                <a:gd name="connsiteY15" fmla="*/ 1257300 h 4185920"/>
                <a:gd name="connsiteX16" fmla="*/ 1493520 w 11737340"/>
                <a:gd name="connsiteY16" fmla="*/ 1333500 h 4185920"/>
                <a:gd name="connsiteX17" fmla="*/ 1569720 w 11737340"/>
                <a:gd name="connsiteY17" fmla="*/ 1356360 h 4185920"/>
                <a:gd name="connsiteX18" fmla="*/ 1684020 w 11737340"/>
                <a:gd name="connsiteY18" fmla="*/ 1424940 h 4185920"/>
                <a:gd name="connsiteX19" fmla="*/ 1729740 w 11737340"/>
                <a:gd name="connsiteY19" fmla="*/ 1485900 h 4185920"/>
                <a:gd name="connsiteX20" fmla="*/ 1844040 w 11737340"/>
                <a:gd name="connsiteY20" fmla="*/ 1569720 h 4185920"/>
                <a:gd name="connsiteX21" fmla="*/ 1935480 w 11737340"/>
                <a:gd name="connsiteY21" fmla="*/ 1615440 h 4185920"/>
                <a:gd name="connsiteX22" fmla="*/ 2049780 w 11737340"/>
                <a:gd name="connsiteY22" fmla="*/ 1691640 h 4185920"/>
                <a:gd name="connsiteX23" fmla="*/ 2133600 w 11737340"/>
                <a:gd name="connsiteY23" fmla="*/ 1729740 h 4185920"/>
                <a:gd name="connsiteX24" fmla="*/ 2202180 w 11737340"/>
                <a:gd name="connsiteY24" fmla="*/ 1805940 h 4185920"/>
                <a:gd name="connsiteX25" fmla="*/ 2255520 w 11737340"/>
                <a:gd name="connsiteY25" fmla="*/ 1821180 h 4185920"/>
                <a:gd name="connsiteX26" fmla="*/ 2316480 w 11737340"/>
                <a:gd name="connsiteY26" fmla="*/ 1866900 h 4185920"/>
                <a:gd name="connsiteX27" fmla="*/ 2423160 w 11737340"/>
                <a:gd name="connsiteY27" fmla="*/ 2004060 h 4185920"/>
                <a:gd name="connsiteX28" fmla="*/ 2476500 w 11737340"/>
                <a:gd name="connsiteY28" fmla="*/ 2087880 h 4185920"/>
                <a:gd name="connsiteX29" fmla="*/ 2567940 w 11737340"/>
                <a:gd name="connsiteY29" fmla="*/ 2148840 h 4185920"/>
                <a:gd name="connsiteX30" fmla="*/ 2682240 w 11737340"/>
                <a:gd name="connsiteY30" fmla="*/ 2186940 h 4185920"/>
                <a:gd name="connsiteX31" fmla="*/ 2743200 w 11737340"/>
                <a:gd name="connsiteY31" fmla="*/ 2209800 h 4185920"/>
                <a:gd name="connsiteX32" fmla="*/ 2811780 w 11737340"/>
                <a:gd name="connsiteY32" fmla="*/ 2247900 h 4185920"/>
                <a:gd name="connsiteX33" fmla="*/ 2887980 w 11737340"/>
                <a:gd name="connsiteY33" fmla="*/ 2301240 h 4185920"/>
                <a:gd name="connsiteX34" fmla="*/ 2979420 w 11737340"/>
                <a:gd name="connsiteY34" fmla="*/ 2385060 h 4185920"/>
                <a:gd name="connsiteX35" fmla="*/ 3055620 w 11737340"/>
                <a:gd name="connsiteY35" fmla="*/ 2461260 h 4185920"/>
                <a:gd name="connsiteX36" fmla="*/ 3134360 w 11737340"/>
                <a:gd name="connsiteY36" fmla="*/ 2555240 h 4185920"/>
                <a:gd name="connsiteX37" fmla="*/ 3261360 w 11737340"/>
                <a:gd name="connsiteY37" fmla="*/ 2628900 h 4185920"/>
                <a:gd name="connsiteX38" fmla="*/ 3345180 w 11737340"/>
                <a:gd name="connsiteY38" fmla="*/ 2720340 h 4185920"/>
                <a:gd name="connsiteX39" fmla="*/ 3444240 w 11737340"/>
                <a:gd name="connsiteY39" fmla="*/ 2796540 h 4185920"/>
                <a:gd name="connsiteX40" fmla="*/ 3558540 w 11737340"/>
                <a:gd name="connsiteY40" fmla="*/ 2872740 h 4185920"/>
                <a:gd name="connsiteX41" fmla="*/ 3619500 w 11737340"/>
                <a:gd name="connsiteY41" fmla="*/ 2979420 h 4185920"/>
                <a:gd name="connsiteX42" fmla="*/ 3619500 w 11737340"/>
                <a:gd name="connsiteY42" fmla="*/ 2979420 h 4185920"/>
                <a:gd name="connsiteX43" fmla="*/ 3649980 w 11737340"/>
                <a:gd name="connsiteY43" fmla="*/ 3048000 h 4185920"/>
                <a:gd name="connsiteX44" fmla="*/ 3703320 w 11737340"/>
                <a:gd name="connsiteY44" fmla="*/ 3086100 h 4185920"/>
                <a:gd name="connsiteX45" fmla="*/ 3764280 w 11737340"/>
                <a:gd name="connsiteY45" fmla="*/ 3063240 h 4185920"/>
                <a:gd name="connsiteX46" fmla="*/ 3850640 w 11737340"/>
                <a:gd name="connsiteY46" fmla="*/ 3040380 h 4185920"/>
                <a:gd name="connsiteX47" fmla="*/ 3916680 w 11737340"/>
                <a:gd name="connsiteY47" fmla="*/ 3032760 h 4185920"/>
                <a:gd name="connsiteX48" fmla="*/ 4030980 w 11737340"/>
                <a:gd name="connsiteY48" fmla="*/ 3063240 h 4185920"/>
                <a:gd name="connsiteX49" fmla="*/ 4137660 w 11737340"/>
                <a:gd name="connsiteY49" fmla="*/ 3101340 h 4185920"/>
                <a:gd name="connsiteX50" fmla="*/ 4259580 w 11737340"/>
                <a:gd name="connsiteY50" fmla="*/ 3147060 h 4185920"/>
                <a:gd name="connsiteX51" fmla="*/ 4381500 w 11737340"/>
                <a:gd name="connsiteY51" fmla="*/ 3192780 h 4185920"/>
                <a:gd name="connsiteX52" fmla="*/ 4526280 w 11737340"/>
                <a:gd name="connsiteY52" fmla="*/ 3276600 h 4185920"/>
                <a:gd name="connsiteX53" fmla="*/ 4587240 w 11737340"/>
                <a:gd name="connsiteY53" fmla="*/ 3299460 h 4185920"/>
                <a:gd name="connsiteX54" fmla="*/ 4610100 w 11737340"/>
                <a:gd name="connsiteY54" fmla="*/ 3352800 h 4185920"/>
                <a:gd name="connsiteX55" fmla="*/ 4648200 w 11737340"/>
                <a:gd name="connsiteY55" fmla="*/ 3436620 h 4185920"/>
                <a:gd name="connsiteX56" fmla="*/ 4671060 w 11737340"/>
                <a:gd name="connsiteY56" fmla="*/ 3520440 h 4185920"/>
                <a:gd name="connsiteX57" fmla="*/ 4678680 w 11737340"/>
                <a:gd name="connsiteY57" fmla="*/ 3589020 h 4185920"/>
                <a:gd name="connsiteX58" fmla="*/ 4686300 w 11737340"/>
                <a:gd name="connsiteY58" fmla="*/ 3649980 h 4185920"/>
                <a:gd name="connsiteX59" fmla="*/ 4724400 w 11737340"/>
                <a:gd name="connsiteY59" fmla="*/ 3680460 h 4185920"/>
                <a:gd name="connsiteX60" fmla="*/ 4785360 w 11737340"/>
                <a:gd name="connsiteY60" fmla="*/ 3672840 h 4185920"/>
                <a:gd name="connsiteX61" fmla="*/ 4869180 w 11737340"/>
                <a:gd name="connsiteY61" fmla="*/ 3703320 h 4185920"/>
                <a:gd name="connsiteX62" fmla="*/ 4914900 w 11737340"/>
                <a:gd name="connsiteY62" fmla="*/ 3756660 h 4185920"/>
                <a:gd name="connsiteX63" fmla="*/ 5105400 w 11737340"/>
                <a:gd name="connsiteY63" fmla="*/ 3832860 h 4185920"/>
                <a:gd name="connsiteX64" fmla="*/ 5173980 w 11737340"/>
                <a:gd name="connsiteY64" fmla="*/ 3886200 h 4185920"/>
                <a:gd name="connsiteX65" fmla="*/ 5242560 w 11737340"/>
                <a:gd name="connsiteY65" fmla="*/ 3924300 h 4185920"/>
                <a:gd name="connsiteX66" fmla="*/ 5364480 w 11737340"/>
                <a:gd name="connsiteY66" fmla="*/ 3962400 h 4185920"/>
                <a:gd name="connsiteX67" fmla="*/ 5516880 w 11737340"/>
                <a:gd name="connsiteY67" fmla="*/ 4046220 h 4185920"/>
                <a:gd name="connsiteX68" fmla="*/ 5585460 w 11737340"/>
                <a:gd name="connsiteY68" fmla="*/ 4099560 h 4185920"/>
                <a:gd name="connsiteX69" fmla="*/ 5661660 w 11737340"/>
                <a:gd name="connsiteY69" fmla="*/ 4122420 h 4185920"/>
                <a:gd name="connsiteX70" fmla="*/ 5745480 w 11737340"/>
                <a:gd name="connsiteY70" fmla="*/ 4130040 h 4185920"/>
                <a:gd name="connsiteX71" fmla="*/ 5836920 w 11737340"/>
                <a:gd name="connsiteY71" fmla="*/ 4130040 h 4185920"/>
                <a:gd name="connsiteX72" fmla="*/ 5943600 w 11737340"/>
                <a:gd name="connsiteY72" fmla="*/ 4165600 h 4185920"/>
                <a:gd name="connsiteX73" fmla="*/ 6042660 w 11737340"/>
                <a:gd name="connsiteY73" fmla="*/ 4185920 h 4185920"/>
                <a:gd name="connsiteX74" fmla="*/ 6167120 w 11737340"/>
                <a:gd name="connsiteY74" fmla="*/ 4160520 h 4185920"/>
                <a:gd name="connsiteX75" fmla="*/ 6286500 w 11737340"/>
                <a:gd name="connsiteY75" fmla="*/ 4114800 h 4185920"/>
                <a:gd name="connsiteX76" fmla="*/ 6393180 w 11737340"/>
                <a:gd name="connsiteY76" fmla="*/ 4071620 h 4185920"/>
                <a:gd name="connsiteX77" fmla="*/ 6484620 w 11737340"/>
                <a:gd name="connsiteY77" fmla="*/ 4038600 h 4185920"/>
                <a:gd name="connsiteX78" fmla="*/ 6583680 w 11737340"/>
                <a:gd name="connsiteY78" fmla="*/ 3970020 h 4185920"/>
                <a:gd name="connsiteX79" fmla="*/ 6697980 w 11737340"/>
                <a:gd name="connsiteY79" fmla="*/ 3886200 h 4185920"/>
                <a:gd name="connsiteX80" fmla="*/ 6751320 w 11737340"/>
                <a:gd name="connsiteY80" fmla="*/ 3822700 h 4185920"/>
                <a:gd name="connsiteX81" fmla="*/ 6855460 w 11737340"/>
                <a:gd name="connsiteY81" fmla="*/ 3764280 h 4185920"/>
                <a:gd name="connsiteX82" fmla="*/ 6959600 w 11737340"/>
                <a:gd name="connsiteY82" fmla="*/ 3629660 h 4185920"/>
                <a:gd name="connsiteX83" fmla="*/ 7056120 w 11737340"/>
                <a:gd name="connsiteY83" fmla="*/ 3528060 h 4185920"/>
                <a:gd name="connsiteX84" fmla="*/ 7165340 w 11737340"/>
                <a:gd name="connsiteY84" fmla="*/ 3454400 h 4185920"/>
                <a:gd name="connsiteX85" fmla="*/ 7287260 w 11737340"/>
                <a:gd name="connsiteY85" fmla="*/ 3296920 h 4185920"/>
                <a:gd name="connsiteX86" fmla="*/ 7338060 w 11737340"/>
                <a:gd name="connsiteY86" fmla="*/ 3200400 h 4185920"/>
                <a:gd name="connsiteX87" fmla="*/ 7383780 w 11737340"/>
                <a:gd name="connsiteY87" fmla="*/ 3144520 h 4185920"/>
                <a:gd name="connsiteX88" fmla="*/ 7444740 w 11737340"/>
                <a:gd name="connsiteY88" fmla="*/ 3093720 h 4185920"/>
                <a:gd name="connsiteX89" fmla="*/ 7513320 w 11737340"/>
                <a:gd name="connsiteY89" fmla="*/ 3101340 h 4185920"/>
                <a:gd name="connsiteX90" fmla="*/ 7576820 w 11737340"/>
                <a:gd name="connsiteY90" fmla="*/ 3093720 h 4185920"/>
                <a:gd name="connsiteX91" fmla="*/ 7729220 w 11737340"/>
                <a:gd name="connsiteY91" fmla="*/ 3136900 h 4185920"/>
                <a:gd name="connsiteX92" fmla="*/ 7833360 w 11737340"/>
                <a:gd name="connsiteY92" fmla="*/ 3180080 h 4185920"/>
                <a:gd name="connsiteX93" fmla="*/ 7967980 w 11737340"/>
                <a:gd name="connsiteY93" fmla="*/ 3208020 h 4185920"/>
                <a:gd name="connsiteX94" fmla="*/ 8161020 w 11737340"/>
                <a:gd name="connsiteY94" fmla="*/ 3296920 h 4185920"/>
                <a:gd name="connsiteX95" fmla="*/ 8293100 w 11737340"/>
                <a:gd name="connsiteY95" fmla="*/ 3370580 h 4185920"/>
                <a:gd name="connsiteX96" fmla="*/ 8371840 w 11737340"/>
                <a:gd name="connsiteY96" fmla="*/ 3395980 h 4185920"/>
                <a:gd name="connsiteX97" fmla="*/ 8468360 w 11737340"/>
                <a:gd name="connsiteY97" fmla="*/ 3434080 h 4185920"/>
                <a:gd name="connsiteX98" fmla="*/ 8582660 w 11737340"/>
                <a:gd name="connsiteY98" fmla="*/ 3528060 h 4185920"/>
                <a:gd name="connsiteX99" fmla="*/ 8641080 w 11737340"/>
                <a:gd name="connsiteY99" fmla="*/ 3566160 h 4185920"/>
                <a:gd name="connsiteX100" fmla="*/ 8702040 w 11737340"/>
                <a:gd name="connsiteY100" fmla="*/ 3604260 h 4185920"/>
                <a:gd name="connsiteX101" fmla="*/ 8763000 w 11737340"/>
                <a:gd name="connsiteY101" fmla="*/ 3634740 h 4185920"/>
                <a:gd name="connsiteX102" fmla="*/ 8846820 w 11737340"/>
                <a:gd name="connsiteY102" fmla="*/ 3632200 h 4185920"/>
                <a:gd name="connsiteX103" fmla="*/ 8968740 w 11737340"/>
                <a:gd name="connsiteY103" fmla="*/ 3634740 h 4185920"/>
                <a:gd name="connsiteX104" fmla="*/ 9060180 w 11737340"/>
                <a:gd name="connsiteY104" fmla="*/ 3642360 h 4185920"/>
                <a:gd name="connsiteX105" fmla="*/ 9151620 w 11737340"/>
                <a:gd name="connsiteY105" fmla="*/ 3657600 h 4185920"/>
                <a:gd name="connsiteX106" fmla="*/ 9230360 w 11737340"/>
                <a:gd name="connsiteY106" fmla="*/ 3657600 h 4185920"/>
                <a:gd name="connsiteX107" fmla="*/ 9331960 w 11737340"/>
                <a:gd name="connsiteY107" fmla="*/ 3629660 h 4185920"/>
                <a:gd name="connsiteX108" fmla="*/ 9433560 w 11737340"/>
                <a:gd name="connsiteY108" fmla="*/ 3589020 h 4185920"/>
                <a:gd name="connsiteX109" fmla="*/ 9535160 w 11737340"/>
                <a:gd name="connsiteY109" fmla="*/ 3540760 h 4185920"/>
                <a:gd name="connsiteX110" fmla="*/ 9646920 w 11737340"/>
                <a:gd name="connsiteY110" fmla="*/ 3489960 h 4185920"/>
                <a:gd name="connsiteX111" fmla="*/ 9784080 w 11737340"/>
                <a:gd name="connsiteY111" fmla="*/ 3444240 h 4185920"/>
                <a:gd name="connsiteX112" fmla="*/ 9860280 w 11737340"/>
                <a:gd name="connsiteY112" fmla="*/ 3383280 h 4185920"/>
                <a:gd name="connsiteX113" fmla="*/ 9921240 w 11737340"/>
                <a:gd name="connsiteY113" fmla="*/ 3314700 h 4185920"/>
                <a:gd name="connsiteX114" fmla="*/ 9997440 w 11737340"/>
                <a:gd name="connsiteY114" fmla="*/ 3208020 h 4185920"/>
                <a:gd name="connsiteX115" fmla="*/ 10043160 w 11737340"/>
                <a:gd name="connsiteY115" fmla="*/ 3101340 h 4185920"/>
                <a:gd name="connsiteX116" fmla="*/ 10104120 w 11737340"/>
                <a:gd name="connsiteY116" fmla="*/ 3017520 h 4185920"/>
                <a:gd name="connsiteX117" fmla="*/ 10157460 w 11737340"/>
                <a:gd name="connsiteY117" fmla="*/ 2933700 h 4185920"/>
                <a:gd name="connsiteX118" fmla="*/ 10218420 w 11737340"/>
                <a:gd name="connsiteY118" fmla="*/ 2849880 h 4185920"/>
                <a:gd name="connsiteX119" fmla="*/ 10294620 w 11737340"/>
                <a:gd name="connsiteY119" fmla="*/ 2735580 h 4185920"/>
                <a:gd name="connsiteX120" fmla="*/ 10347960 w 11737340"/>
                <a:gd name="connsiteY120" fmla="*/ 2621280 h 4185920"/>
                <a:gd name="connsiteX121" fmla="*/ 10431780 w 11737340"/>
                <a:gd name="connsiteY121" fmla="*/ 2499360 h 4185920"/>
                <a:gd name="connsiteX122" fmla="*/ 10500360 w 11737340"/>
                <a:gd name="connsiteY122" fmla="*/ 2354580 h 4185920"/>
                <a:gd name="connsiteX123" fmla="*/ 10553700 w 11737340"/>
                <a:gd name="connsiteY123" fmla="*/ 2263140 h 4185920"/>
                <a:gd name="connsiteX124" fmla="*/ 10584180 w 11737340"/>
                <a:gd name="connsiteY124" fmla="*/ 2194560 h 4185920"/>
                <a:gd name="connsiteX125" fmla="*/ 10624820 w 11737340"/>
                <a:gd name="connsiteY125" fmla="*/ 2125980 h 4185920"/>
                <a:gd name="connsiteX126" fmla="*/ 10675620 w 11737340"/>
                <a:gd name="connsiteY126" fmla="*/ 2049780 h 4185920"/>
                <a:gd name="connsiteX127" fmla="*/ 10690860 w 11737340"/>
                <a:gd name="connsiteY127" fmla="*/ 1988820 h 4185920"/>
                <a:gd name="connsiteX128" fmla="*/ 10713720 w 11737340"/>
                <a:gd name="connsiteY128" fmla="*/ 1927860 h 4185920"/>
                <a:gd name="connsiteX129" fmla="*/ 10767060 w 11737340"/>
                <a:gd name="connsiteY129" fmla="*/ 1859280 h 4185920"/>
                <a:gd name="connsiteX130" fmla="*/ 10873740 w 11737340"/>
                <a:gd name="connsiteY130" fmla="*/ 1828800 h 4185920"/>
                <a:gd name="connsiteX131" fmla="*/ 11079480 w 11737340"/>
                <a:gd name="connsiteY131" fmla="*/ 1767840 h 4185920"/>
                <a:gd name="connsiteX132" fmla="*/ 11247120 w 11737340"/>
                <a:gd name="connsiteY132" fmla="*/ 1684020 h 4185920"/>
                <a:gd name="connsiteX133" fmla="*/ 11407140 w 11737340"/>
                <a:gd name="connsiteY133" fmla="*/ 1628140 h 4185920"/>
                <a:gd name="connsiteX134" fmla="*/ 11490960 w 11737340"/>
                <a:gd name="connsiteY134" fmla="*/ 1577340 h 4185920"/>
                <a:gd name="connsiteX135" fmla="*/ 11635740 w 11737340"/>
                <a:gd name="connsiteY135" fmla="*/ 1508760 h 4185920"/>
                <a:gd name="connsiteX136" fmla="*/ 11737340 w 11737340"/>
                <a:gd name="connsiteY136" fmla="*/ 1442720 h 4185920"/>
                <a:gd name="connsiteX137" fmla="*/ 11620500 w 11737340"/>
                <a:gd name="connsiteY137" fmla="*/ 1417320 h 4185920"/>
                <a:gd name="connsiteX138" fmla="*/ 11567160 w 11737340"/>
                <a:gd name="connsiteY138" fmla="*/ 1379220 h 4185920"/>
                <a:gd name="connsiteX139" fmla="*/ 11498580 w 11737340"/>
                <a:gd name="connsiteY139" fmla="*/ 1318260 h 4185920"/>
                <a:gd name="connsiteX140" fmla="*/ 11468100 w 11737340"/>
                <a:gd name="connsiteY140" fmla="*/ 1280160 h 4185920"/>
                <a:gd name="connsiteX141" fmla="*/ 11442700 w 11737340"/>
                <a:gd name="connsiteY141" fmla="*/ 1231900 h 4185920"/>
                <a:gd name="connsiteX142" fmla="*/ 11384280 w 11737340"/>
                <a:gd name="connsiteY142" fmla="*/ 1310640 h 4185920"/>
                <a:gd name="connsiteX143" fmla="*/ 11353800 w 11737340"/>
                <a:gd name="connsiteY143" fmla="*/ 1356360 h 4185920"/>
                <a:gd name="connsiteX144" fmla="*/ 11224260 w 11737340"/>
                <a:gd name="connsiteY144" fmla="*/ 1417320 h 4185920"/>
                <a:gd name="connsiteX145" fmla="*/ 11109960 w 11737340"/>
                <a:gd name="connsiteY145" fmla="*/ 1463040 h 4185920"/>
                <a:gd name="connsiteX146" fmla="*/ 10911840 w 11737340"/>
                <a:gd name="connsiteY146" fmla="*/ 1524000 h 4185920"/>
                <a:gd name="connsiteX147" fmla="*/ 10774680 w 11737340"/>
                <a:gd name="connsiteY147" fmla="*/ 1546860 h 4185920"/>
                <a:gd name="connsiteX148" fmla="*/ 10675620 w 11737340"/>
                <a:gd name="connsiteY148" fmla="*/ 1615440 h 4185920"/>
                <a:gd name="connsiteX149" fmla="*/ 10568940 w 11737340"/>
                <a:gd name="connsiteY149" fmla="*/ 1676400 h 4185920"/>
                <a:gd name="connsiteX150" fmla="*/ 10485120 w 11737340"/>
                <a:gd name="connsiteY150" fmla="*/ 1760220 h 4185920"/>
                <a:gd name="connsiteX151" fmla="*/ 10454640 w 11737340"/>
                <a:gd name="connsiteY151" fmla="*/ 1836420 h 4185920"/>
                <a:gd name="connsiteX152" fmla="*/ 10416540 w 11737340"/>
                <a:gd name="connsiteY152" fmla="*/ 1927860 h 4185920"/>
                <a:gd name="connsiteX153" fmla="*/ 10401300 w 11737340"/>
                <a:gd name="connsiteY153" fmla="*/ 2004060 h 4185920"/>
                <a:gd name="connsiteX154" fmla="*/ 10363200 w 11737340"/>
                <a:gd name="connsiteY154" fmla="*/ 2095500 h 4185920"/>
                <a:gd name="connsiteX155" fmla="*/ 10317480 w 11737340"/>
                <a:gd name="connsiteY155" fmla="*/ 2225040 h 4185920"/>
                <a:gd name="connsiteX156" fmla="*/ 10287000 w 11737340"/>
                <a:gd name="connsiteY156" fmla="*/ 2346960 h 4185920"/>
                <a:gd name="connsiteX157" fmla="*/ 10218420 w 11737340"/>
                <a:gd name="connsiteY157" fmla="*/ 2499360 h 4185920"/>
                <a:gd name="connsiteX158" fmla="*/ 10134600 w 11737340"/>
                <a:gd name="connsiteY158" fmla="*/ 2621280 h 4185920"/>
                <a:gd name="connsiteX159" fmla="*/ 10043160 w 11737340"/>
                <a:gd name="connsiteY159" fmla="*/ 2735580 h 4185920"/>
                <a:gd name="connsiteX160" fmla="*/ 9974580 w 11737340"/>
                <a:gd name="connsiteY160" fmla="*/ 2857500 h 4185920"/>
                <a:gd name="connsiteX161" fmla="*/ 9906000 w 11737340"/>
                <a:gd name="connsiteY161" fmla="*/ 2941320 h 4185920"/>
                <a:gd name="connsiteX162" fmla="*/ 9860280 w 11737340"/>
                <a:gd name="connsiteY162" fmla="*/ 3032760 h 4185920"/>
                <a:gd name="connsiteX163" fmla="*/ 9806940 w 11737340"/>
                <a:gd name="connsiteY163" fmla="*/ 3116580 h 4185920"/>
                <a:gd name="connsiteX164" fmla="*/ 9715500 w 11737340"/>
                <a:gd name="connsiteY164" fmla="*/ 3208020 h 4185920"/>
                <a:gd name="connsiteX165" fmla="*/ 9616440 w 11737340"/>
                <a:gd name="connsiteY165" fmla="*/ 3261360 h 4185920"/>
                <a:gd name="connsiteX166" fmla="*/ 9532620 w 11737340"/>
                <a:gd name="connsiteY166" fmla="*/ 3329940 h 4185920"/>
                <a:gd name="connsiteX167" fmla="*/ 9471660 w 11737340"/>
                <a:gd name="connsiteY167" fmla="*/ 3375660 h 4185920"/>
                <a:gd name="connsiteX168" fmla="*/ 9410700 w 11737340"/>
                <a:gd name="connsiteY168" fmla="*/ 3429000 h 4185920"/>
                <a:gd name="connsiteX169" fmla="*/ 9288780 w 11737340"/>
                <a:gd name="connsiteY169" fmla="*/ 3436620 h 4185920"/>
                <a:gd name="connsiteX170" fmla="*/ 9166860 w 11737340"/>
                <a:gd name="connsiteY170" fmla="*/ 3444240 h 4185920"/>
                <a:gd name="connsiteX171" fmla="*/ 9029700 w 11737340"/>
                <a:gd name="connsiteY171" fmla="*/ 3413760 h 4185920"/>
                <a:gd name="connsiteX172" fmla="*/ 8823960 w 11737340"/>
                <a:gd name="connsiteY172" fmla="*/ 3360420 h 4185920"/>
                <a:gd name="connsiteX173" fmla="*/ 8679180 w 11737340"/>
                <a:gd name="connsiteY173" fmla="*/ 3329940 h 4185920"/>
                <a:gd name="connsiteX174" fmla="*/ 8572500 w 11737340"/>
                <a:gd name="connsiteY174" fmla="*/ 3276600 h 4185920"/>
                <a:gd name="connsiteX175" fmla="*/ 8465820 w 11737340"/>
                <a:gd name="connsiteY175" fmla="*/ 3215640 h 4185920"/>
                <a:gd name="connsiteX176" fmla="*/ 8321040 w 11737340"/>
                <a:gd name="connsiteY176" fmla="*/ 3177540 h 4185920"/>
                <a:gd name="connsiteX177" fmla="*/ 8199120 w 11737340"/>
                <a:gd name="connsiteY177" fmla="*/ 3131820 h 4185920"/>
                <a:gd name="connsiteX178" fmla="*/ 8069580 w 11737340"/>
                <a:gd name="connsiteY178" fmla="*/ 3078480 h 4185920"/>
                <a:gd name="connsiteX179" fmla="*/ 7917180 w 11737340"/>
                <a:gd name="connsiteY179" fmla="*/ 2994660 h 4185920"/>
                <a:gd name="connsiteX180" fmla="*/ 7787640 w 11737340"/>
                <a:gd name="connsiteY180" fmla="*/ 2971800 h 4185920"/>
                <a:gd name="connsiteX181" fmla="*/ 7719060 w 11737340"/>
                <a:gd name="connsiteY181" fmla="*/ 2933700 h 4185920"/>
                <a:gd name="connsiteX182" fmla="*/ 7612380 w 11737340"/>
                <a:gd name="connsiteY182" fmla="*/ 2903220 h 4185920"/>
                <a:gd name="connsiteX183" fmla="*/ 7566660 w 11737340"/>
                <a:gd name="connsiteY183" fmla="*/ 2887980 h 4185920"/>
                <a:gd name="connsiteX184" fmla="*/ 7551420 w 11737340"/>
                <a:gd name="connsiteY184" fmla="*/ 2849880 h 4185920"/>
                <a:gd name="connsiteX185" fmla="*/ 7533640 w 11737340"/>
                <a:gd name="connsiteY185" fmla="*/ 2788920 h 4185920"/>
                <a:gd name="connsiteX186" fmla="*/ 7475220 w 11737340"/>
                <a:gd name="connsiteY186" fmla="*/ 2857500 h 4185920"/>
                <a:gd name="connsiteX187" fmla="*/ 7414260 w 11737340"/>
                <a:gd name="connsiteY187" fmla="*/ 2887980 h 4185920"/>
                <a:gd name="connsiteX188" fmla="*/ 7345680 w 11737340"/>
                <a:gd name="connsiteY188" fmla="*/ 2971800 h 4185920"/>
                <a:gd name="connsiteX189" fmla="*/ 7315200 w 11737340"/>
                <a:gd name="connsiteY189" fmla="*/ 2994660 h 4185920"/>
                <a:gd name="connsiteX190" fmla="*/ 7261860 w 11737340"/>
                <a:gd name="connsiteY190" fmla="*/ 3009900 h 4185920"/>
                <a:gd name="connsiteX191" fmla="*/ 7193280 w 11737340"/>
                <a:gd name="connsiteY191" fmla="*/ 3025140 h 4185920"/>
                <a:gd name="connsiteX192" fmla="*/ 7155180 w 11737340"/>
                <a:gd name="connsiteY192" fmla="*/ 3078480 h 4185920"/>
                <a:gd name="connsiteX193" fmla="*/ 7109460 w 11737340"/>
                <a:gd name="connsiteY193" fmla="*/ 3154680 h 4185920"/>
                <a:gd name="connsiteX194" fmla="*/ 7048500 w 11737340"/>
                <a:gd name="connsiteY194" fmla="*/ 3246120 h 4185920"/>
                <a:gd name="connsiteX195" fmla="*/ 6995160 w 11737340"/>
                <a:gd name="connsiteY195" fmla="*/ 3307080 h 4185920"/>
                <a:gd name="connsiteX196" fmla="*/ 6972300 w 11737340"/>
                <a:gd name="connsiteY196" fmla="*/ 3352800 h 4185920"/>
                <a:gd name="connsiteX197" fmla="*/ 6949440 w 11737340"/>
                <a:gd name="connsiteY197" fmla="*/ 3413760 h 4185920"/>
                <a:gd name="connsiteX198" fmla="*/ 6949440 w 11737340"/>
                <a:gd name="connsiteY198" fmla="*/ 3413760 h 4185920"/>
                <a:gd name="connsiteX199" fmla="*/ 6911340 w 11737340"/>
                <a:gd name="connsiteY199" fmla="*/ 3474720 h 4185920"/>
                <a:gd name="connsiteX200" fmla="*/ 6888480 w 11737340"/>
                <a:gd name="connsiteY200" fmla="*/ 3505200 h 4185920"/>
                <a:gd name="connsiteX201" fmla="*/ 6819900 w 11737340"/>
                <a:gd name="connsiteY201" fmla="*/ 3566160 h 4185920"/>
                <a:gd name="connsiteX202" fmla="*/ 6731000 w 11737340"/>
                <a:gd name="connsiteY202" fmla="*/ 3599180 h 4185920"/>
                <a:gd name="connsiteX203" fmla="*/ 6675120 w 11737340"/>
                <a:gd name="connsiteY203" fmla="*/ 3657600 h 4185920"/>
                <a:gd name="connsiteX204" fmla="*/ 6629400 w 11737340"/>
                <a:gd name="connsiteY204" fmla="*/ 3718560 h 4185920"/>
                <a:gd name="connsiteX205" fmla="*/ 6576060 w 11737340"/>
                <a:gd name="connsiteY205" fmla="*/ 3779520 h 4185920"/>
                <a:gd name="connsiteX206" fmla="*/ 6484620 w 11737340"/>
                <a:gd name="connsiteY206" fmla="*/ 3817620 h 4185920"/>
                <a:gd name="connsiteX207" fmla="*/ 6400800 w 11737340"/>
                <a:gd name="connsiteY207" fmla="*/ 3832860 h 4185920"/>
                <a:gd name="connsiteX208" fmla="*/ 6263640 w 11737340"/>
                <a:gd name="connsiteY208" fmla="*/ 3870960 h 4185920"/>
                <a:gd name="connsiteX209" fmla="*/ 6126480 w 11737340"/>
                <a:gd name="connsiteY209" fmla="*/ 3901440 h 4185920"/>
                <a:gd name="connsiteX210" fmla="*/ 6027420 w 11737340"/>
                <a:gd name="connsiteY210" fmla="*/ 3916680 h 4185920"/>
                <a:gd name="connsiteX211" fmla="*/ 5890260 w 11737340"/>
                <a:gd name="connsiteY211" fmla="*/ 3878580 h 4185920"/>
                <a:gd name="connsiteX212" fmla="*/ 5821680 w 11737340"/>
                <a:gd name="connsiteY212" fmla="*/ 3863340 h 4185920"/>
                <a:gd name="connsiteX213" fmla="*/ 5737860 w 11737340"/>
                <a:gd name="connsiteY213" fmla="*/ 3825240 h 4185920"/>
                <a:gd name="connsiteX214" fmla="*/ 5638800 w 11737340"/>
                <a:gd name="connsiteY214" fmla="*/ 3794760 h 4185920"/>
                <a:gd name="connsiteX215" fmla="*/ 5524500 w 11737340"/>
                <a:gd name="connsiteY215" fmla="*/ 3756660 h 4185920"/>
                <a:gd name="connsiteX216" fmla="*/ 5448300 w 11737340"/>
                <a:gd name="connsiteY216" fmla="*/ 3718560 h 4185920"/>
                <a:gd name="connsiteX217" fmla="*/ 5349240 w 11737340"/>
                <a:gd name="connsiteY217" fmla="*/ 3657600 h 4185920"/>
                <a:gd name="connsiteX218" fmla="*/ 5295900 w 11737340"/>
                <a:gd name="connsiteY218" fmla="*/ 3619500 h 4185920"/>
                <a:gd name="connsiteX219" fmla="*/ 5234940 w 11737340"/>
                <a:gd name="connsiteY219" fmla="*/ 3596640 h 4185920"/>
                <a:gd name="connsiteX220" fmla="*/ 5135880 w 11737340"/>
                <a:gd name="connsiteY220" fmla="*/ 3550920 h 4185920"/>
                <a:gd name="connsiteX221" fmla="*/ 5059680 w 11737340"/>
                <a:gd name="connsiteY221" fmla="*/ 3505200 h 4185920"/>
                <a:gd name="connsiteX222" fmla="*/ 5029200 w 11737340"/>
                <a:gd name="connsiteY222" fmla="*/ 3482340 h 4185920"/>
                <a:gd name="connsiteX223" fmla="*/ 4960620 w 11737340"/>
                <a:gd name="connsiteY223" fmla="*/ 3413760 h 4185920"/>
                <a:gd name="connsiteX224" fmla="*/ 4876800 w 11737340"/>
                <a:gd name="connsiteY224" fmla="*/ 3299460 h 4185920"/>
                <a:gd name="connsiteX225" fmla="*/ 4808220 w 11737340"/>
                <a:gd name="connsiteY225" fmla="*/ 3200400 h 4185920"/>
                <a:gd name="connsiteX226" fmla="*/ 4777740 w 11737340"/>
                <a:gd name="connsiteY226" fmla="*/ 3147060 h 4185920"/>
                <a:gd name="connsiteX227" fmla="*/ 4724400 w 11737340"/>
                <a:gd name="connsiteY227" fmla="*/ 3108960 h 4185920"/>
                <a:gd name="connsiteX228" fmla="*/ 4648200 w 11737340"/>
                <a:gd name="connsiteY228" fmla="*/ 3063240 h 4185920"/>
                <a:gd name="connsiteX229" fmla="*/ 4533900 w 11737340"/>
                <a:gd name="connsiteY229" fmla="*/ 2979420 h 4185920"/>
                <a:gd name="connsiteX230" fmla="*/ 4427220 w 11737340"/>
                <a:gd name="connsiteY230" fmla="*/ 2941320 h 4185920"/>
                <a:gd name="connsiteX231" fmla="*/ 4366260 w 11737340"/>
                <a:gd name="connsiteY231" fmla="*/ 2903220 h 4185920"/>
                <a:gd name="connsiteX232" fmla="*/ 4244340 w 11737340"/>
                <a:gd name="connsiteY232" fmla="*/ 2842260 h 4185920"/>
                <a:gd name="connsiteX233" fmla="*/ 4145280 w 11737340"/>
                <a:gd name="connsiteY233" fmla="*/ 2811780 h 4185920"/>
                <a:gd name="connsiteX234" fmla="*/ 4038600 w 11737340"/>
                <a:gd name="connsiteY234" fmla="*/ 2804160 h 4185920"/>
                <a:gd name="connsiteX235" fmla="*/ 3954780 w 11737340"/>
                <a:gd name="connsiteY235" fmla="*/ 2819400 h 4185920"/>
                <a:gd name="connsiteX236" fmla="*/ 3863340 w 11737340"/>
                <a:gd name="connsiteY236" fmla="*/ 2804160 h 4185920"/>
                <a:gd name="connsiteX237" fmla="*/ 3741420 w 11737340"/>
                <a:gd name="connsiteY237" fmla="*/ 2781300 h 4185920"/>
                <a:gd name="connsiteX238" fmla="*/ 3649980 w 11737340"/>
                <a:gd name="connsiteY238" fmla="*/ 2743200 h 4185920"/>
                <a:gd name="connsiteX239" fmla="*/ 3573780 w 11737340"/>
                <a:gd name="connsiteY239" fmla="*/ 2674620 h 4185920"/>
                <a:gd name="connsiteX240" fmla="*/ 3482340 w 11737340"/>
                <a:gd name="connsiteY240" fmla="*/ 2621280 h 4185920"/>
                <a:gd name="connsiteX241" fmla="*/ 3436620 w 11737340"/>
                <a:gd name="connsiteY241" fmla="*/ 2552700 h 4185920"/>
                <a:gd name="connsiteX242" fmla="*/ 3329940 w 11737340"/>
                <a:gd name="connsiteY242" fmla="*/ 2423160 h 4185920"/>
                <a:gd name="connsiteX243" fmla="*/ 3261360 w 11737340"/>
                <a:gd name="connsiteY243" fmla="*/ 2324100 h 4185920"/>
                <a:gd name="connsiteX244" fmla="*/ 3131820 w 11737340"/>
                <a:gd name="connsiteY244" fmla="*/ 2209800 h 4185920"/>
                <a:gd name="connsiteX245" fmla="*/ 3040380 w 11737340"/>
                <a:gd name="connsiteY245" fmla="*/ 2141220 h 4185920"/>
                <a:gd name="connsiteX246" fmla="*/ 2910840 w 11737340"/>
                <a:gd name="connsiteY246" fmla="*/ 2034540 h 4185920"/>
                <a:gd name="connsiteX247" fmla="*/ 2849880 w 11737340"/>
                <a:gd name="connsiteY247" fmla="*/ 1958340 h 4185920"/>
                <a:gd name="connsiteX248" fmla="*/ 2743200 w 11737340"/>
                <a:gd name="connsiteY248" fmla="*/ 1889760 h 4185920"/>
                <a:gd name="connsiteX249" fmla="*/ 2659380 w 11737340"/>
                <a:gd name="connsiteY249" fmla="*/ 1844040 h 4185920"/>
                <a:gd name="connsiteX250" fmla="*/ 2575560 w 11737340"/>
                <a:gd name="connsiteY250" fmla="*/ 1744980 h 4185920"/>
                <a:gd name="connsiteX251" fmla="*/ 2468880 w 11737340"/>
                <a:gd name="connsiteY251" fmla="*/ 1645920 h 4185920"/>
                <a:gd name="connsiteX252" fmla="*/ 2400300 w 11737340"/>
                <a:gd name="connsiteY252" fmla="*/ 1607820 h 4185920"/>
                <a:gd name="connsiteX253" fmla="*/ 2263140 w 11737340"/>
                <a:gd name="connsiteY253" fmla="*/ 1501140 h 4185920"/>
                <a:gd name="connsiteX254" fmla="*/ 2171700 w 11737340"/>
                <a:gd name="connsiteY254" fmla="*/ 1432560 h 4185920"/>
                <a:gd name="connsiteX255" fmla="*/ 2087880 w 11737340"/>
                <a:gd name="connsiteY255" fmla="*/ 1363980 h 4185920"/>
                <a:gd name="connsiteX256" fmla="*/ 1950720 w 11737340"/>
                <a:gd name="connsiteY256" fmla="*/ 1272540 h 4185920"/>
                <a:gd name="connsiteX257" fmla="*/ 1805940 w 11737340"/>
                <a:gd name="connsiteY257" fmla="*/ 1135380 h 4185920"/>
                <a:gd name="connsiteX258" fmla="*/ 1729740 w 11737340"/>
                <a:gd name="connsiteY258" fmla="*/ 1089660 h 4185920"/>
                <a:gd name="connsiteX259" fmla="*/ 1668780 w 11737340"/>
                <a:gd name="connsiteY259" fmla="*/ 1043940 h 4185920"/>
                <a:gd name="connsiteX260" fmla="*/ 1592580 w 11737340"/>
                <a:gd name="connsiteY260" fmla="*/ 990600 h 4185920"/>
                <a:gd name="connsiteX261" fmla="*/ 1470660 w 11737340"/>
                <a:gd name="connsiteY261" fmla="*/ 891540 h 4185920"/>
                <a:gd name="connsiteX262" fmla="*/ 1386840 w 11737340"/>
                <a:gd name="connsiteY262" fmla="*/ 845820 h 4185920"/>
                <a:gd name="connsiteX263" fmla="*/ 1318260 w 11737340"/>
                <a:gd name="connsiteY263" fmla="*/ 784860 h 4185920"/>
                <a:gd name="connsiteX264" fmla="*/ 1264920 w 11737340"/>
                <a:gd name="connsiteY264" fmla="*/ 723900 h 4185920"/>
                <a:gd name="connsiteX265" fmla="*/ 1181100 w 11737340"/>
                <a:gd name="connsiteY265" fmla="*/ 647700 h 4185920"/>
                <a:gd name="connsiteX266" fmla="*/ 1089660 w 11737340"/>
                <a:gd name="connsiteY266" fmla="*/ 624840 h 4185920"/>
                <a:gd name="connsiteX267" fmla="*/ 1021080 w 11737340"/>
                <a:gd name="connsiteY267" fmla="*/ 586740 h 4185920"/>
                <a:gd name="connsiteX268" fmla="*/ 937260 w 11737340"/>
                <a:gd name="connsiteY268" fmla="*/ 548640 h 4185920"/>
                <a:gd name="connsiteX269" fmla="*/ 830580 w 11737340"/>
                <a:gd name="connsiteY269" fmla="*/ 510540 h 4185920"/>
                <a:gd name="connsiteX270" fmla="*/ 754380 w 11737340"/>
                <a:gd name="connsiteY270" fmla="*/ 457200 h 4185920"/>
                <a:gd name="connsiteX271" fmla="*/ 708660 w 11737340"/>
                <a:gd name="connsiteY271" fmla="*/ 419100 h 4185920"/>
                <a:gd name="connsiteX272" fmla="*/ 609600 w 11737340"/>
                <a:gd name="connsiteY272" fmla="*/ 396240 h 4185920"/>
                <a:gd name="connsiteX273" fmla="*/ 548640 w 11737340"/>
                <a:gd name="connsiteY273" fmla="*/ 320040 h 4185920"/>
                <a:gd name="connsiteX274" fmla="*/ 510540 w 11737340"/>
                <a:gd name="connsiteY274" fmla="*/ 251460 h 4185920"/>
                <a:gd name="connsiteX275" fmla="*/ 464820 w 11737340"/>
                <a:gd name="connsiteY275" fmla="*/ 190500 h 4185920"/>
                <a:gd name="connsiteX276" fmla="*/ 411480 w 11737340"/>
                <a:gd name="connsiteY276" fmla="*/ 137160 h 4185920"/>
                <a:gd name="connsiteX277" fmla="*/ 373380 w 11737340"/>
                <a:gd name="connsiteY277" fmla="*/ 45720 h 4185920"/>
                <a:gd name="connsiteX278" fmla="*/ 342900 w 11737340"/>
                <a:gd name="connsiteY278" fmla="*/ 0 h 4185920"/>
                <a:gd name="connsiteX279" fmla="*/ 327660 w 11737340"/>
                <a:gd name="connsiteY279" fmla="*/ 60960 h 4185920"/>
                <a:gd name="connsiteX280" fmla="*/ 289560 w 11737340"/>
                <a:gd name="connsiteY280" fmla="*/ 91440 h 4185920"/>
                <a:gd name="connsiteX281" fmla="*/ 236220 w 11737340"/>
                <a:gd name="connsiteY281" fmla="*/ 114300 h 4185920"/>
                <a:gd name="connsiteX282" fmla="*/ 198120 w 11737340"/>
                <a:gd name="connsiteY282" fmla="*/ 175260 h 4185920"/>
                <a:gd name="connsiteX283" fmla="*/ 175260 w 11737340"/>
                <a:gd name="connsiteY283" fmla="*/ 228600 h 4185920"/>
                <a:gd name="connsiteX284" fmla="*/ 114300 w 11737340"/>
                <a:gd name="connsiteY284" fmla="*/ 236220 h 4185920"/>
                <a:gd name="connsiteX285" fmla="*/ 45720 w 11737340"/>
                <a:gd name="connsiteY285" fmla="*/ 251460 h 4185920"/>
                <a:gd name="connsiteX286" fmla="*/ 0 w 11737340"/>
                <a:gd name="connsiteY286" fmla="*/ 281940 h 4185920"/>
                <a:gd name="connsiteX287" fmla="*/ 68580 w 11737340"/>
                <a:gd name="connsiteY287" fmla="*/ 320040 h 4185920"/>
                <a:gd name="connsiteX0" fmla="*/ 68580 w 11737340"/>
                <a:gd name="connsiteY0" fmla="*/ 320040 h 4185920"/>
                <a:gd name="connsiteX1" fmla="*/ 121920 w 11737340"/>
                <a:gd name="connsiteY1" fmla="*/ 381000 h 4185920"/>
                <a:gd name="connsiteX2" fmla="*/ 198120 w 11737340"/>
                <a:gd name="connsiteY2" fmla="*/ 419100 h 4185920"/>
                <a:gd name="connsiteX3" fmla="*/ 320040 w 11737340"/>
                <a:gd name="connsiteY3" fmla="*/ 510540 h 4185920"/>
                <a:gd name="connsiteX4" fmla="*/ 411480 w 11737340"/>
                <a:gd name="connsiteY4" fmla="*/ 563880 h 4185920"/>
                <a:gd name="connsiteX5" fmla="*/ 472440 w 11737340"/>
                <a:gd name="connsiteY5" fmla="*/ 632460 h 4185920"/>
                <a:gd name="connsiteX6" fmla="*/ 601980 w 11737340"/>
                <a:gd name="connsiteY6" fmla="*/ 708660 h 4185920"/>
                <a:gd name="connsiteX7" fmla="*/ 739140 w 11737340"/>
                <a:gd name="connsiteY7" fmla="*/ 784860 h 4185920"/>
                <a:gd name="connsiteX8" fmla="*/ 861060 w 11737340"/>
                <a:gd name="connsiteY8" fmla="*/ 868680 h 4185920"/>
                <a:gd name="connsiteX9" fmla="*/ 944880 w 11737340"/>
                <a:gd name="connsiteY9" fmla="*/ 952500 h 4185920"/>
                <a:gd name="connsiteX10" fmla="*/ 1021080 w 11737340"/>
                <a:gd name="connsiteY10" fmla="*/ 1005840 h 4185920"/>
                <a:gd name="connsiteX11" fmla="*/ 1097280 w 11737340"/>
                <a:gd name="connsiteY11" fmla="*/ 1043940 h 4185920"/>
                <a:gd name="connsiteX12" fmla="*/ 1181100 w 11737340"/>
                <a:gd name="connsiteY12" fmla="*/ 1104900 h 4185920"/>
                <a:gd name="connsiteX13" fmla="*/ 1249680 w 11737340"/>
                <a:gd name="connsiteY13" fmla="*/ 1150620 h 4185920"/>
                <a:gd name="connsiteX14" fmla="*/ 1341120 w 11737340"/>
                <a:gd name="connsiteY14" fmla="*/ 1196340 h 4185920"/>
                <a:gd name="connsiteX15" fmla="*/ 1417320 w 11737340"/>
                <a:gd name="connsiteY15" fmla="*/ 1257300 h 4185920"/>
                <a:gd name="connsiteX16" fmla="*/ 1493520 w 11737340"/>
                <a:gd name="connsiteY16" fmla="*/ 1333500 h 4185920"/>
                <a:gd name="connsiteX17" fmla="*/ 1569720 w 11737340"/>
                <a:gd name="connsiteY17" fmla="*/ 1356360 h 4185920"/>
                <a:gd name="connsiteX18" fmla="*/ 1684020 w 11737340"/>
                <a:gd name="connsiteY18" fmla="*/ 1424940 h 4185920"/>
                <a:gd name="connsiteX19" fmla="*/ 1729740 w 11737340"/>
                <a:gd name="connsiteY19" fmla="*/ 1485900 h 4185920"/>
                <a:gd name="connsiteX20" fmla="*/ 1844040 w 11737340"/>
                <a:gd name="connsiteY20" fmla="*/ 1569720 h 4185920"/>
                <a:gd name="connsiteX21" fmla="*/ 1935480 w 11737340"/>
                <a:gd name="connsiteY21" fmla="*/ 1615440 h 4185920"/>
                <a:gd name="connsiteX22" fmla="*/ 2049780 w 11737340"/>
                <a:gd name="connsiteY22" fmla="*/ 1691640 h 4185920"/>
                <a:gd name="connsiteX23" fmla="*/ 2133600 w 11737340"/>
                <a:gd name="connsiteY23" fmla="*/ 1729740 h 4185920"/>
                <a:gd name="connsiteX24" fmla="*/ 2202180 w 11737340"/>
                <a:gd name="connsiteY24" fmla="*/ 1805940 h 4185920"/>
                <a:gd name="connsiteX25" fmla="*/ 2255520 w 11737340"/>
                <a:gd name="connsiteY25" fmla="*/ 1821180 h 4185920"/>
                <a:gd name="connsiteX26" fmla="*/ 2316480 w 11737340"/>
                <a:gd name="connsiteY26" fmla="*/ 1866900 h 4185920"/>
                <a:gd name="connsiteX27" fmla="*/ 2423160 w 11737340"/>
                <a:gd name="connsiteY27" fmla="*/ 2004060 h 4185920"/>
                <a:gd name="connsiteX28" fmla="*/ 2476500 w 11737340"/>
                <a:gd name="connsiteY28" fmla="*/ 2087880 h 4185920"/>
                <a:gd name="connsiteX29" fmla="*/ 2567940 w 11737340"/>
                <a:gd name="connsiteY29" fmla="*/ 2148840 h 4185920"/>
                <a:gd name="connsiteX30" fmla="*/ 2682240 w 11737340"/>
                <a:gd name="connsiteY30" fmla="*/ 2186940 h 4185920"/>
                <a:gd name="connsiteX31" fmla="*/ 2743200 w 11737340"/>
                <a:gd name="connsiteY31" fmla="*/ 2209800 h 4185920"/>
                <a:gd name="connsiteX32" fmla="*/ 2811780 w 11737340"/>
                <a:gd name="connsiteY32" fmla="*/ 2247900 h 4185920"/>
                <a:gd name="connsiteX33" fmla="*/ 2887980 w 11737340"/>
                <a:gd name="connsiteY33" fmla="*/ 2301240 h 4185920"/>
                <a:gd name="connsiteX34" fmla="*/ 2979420 w 11737340"/>
                <a:gd name="connsiteY34" fmla="*/ 2385060 h 4185920"/>
                <a:gd name="connsiteX35" fmla="*/ 3055620 w 11737340"/>
                <a:gd name="connsiteY35" fmla="*/ 2461260 h 4185920"/>
                <a:gd name="connsiteX36" fmla="*/ 3134360 w 11737340"/>
                <a:gd name="connsiteY36" fmla="*/ 2555240 h 4185920"/>
                <a:gd name="connsiteX37" fmla="*/ 3248660 w 11737340"/>
                <a:gd name="connsiteY37" fmla="*/ 2654300 h 4185920"/>
                <a:gd name="connsiteX38" fmla="*/ 3345180 w 11737340"/>
                <a:gd name="connsiteY38" fmla="*/ 2720340 h 4185920"/>
                <a:gd name="connsiteX39" fmla="*/ 3444240 w 11737340"/>
                <a:gd name="connsiteY39" fmla="*/ 2796540 h 4185920"/>
                <a:gd name="connsiteX40" fmla="*/ 3558540 w 11737340"/>
                <a:gd name="connsiteY40" fmla="*/ 2872740 h 4185920"/>
                <a:gd name="connsiteX41" fmla="*/ 3619500 w 11737340"/>
                <a:gd name="connsiteY41" fmla="*/ 2979420 h 4185920"/>
                <a:gd name="connsiteX42" fmla="*/ 3619500 w 11737340"/>
                <a:gd name="connsiteY42" fmla="*/ 2979420 h 4185920"/>
                <a:gd name="connsiteX43" fmla="*/ 3649980 w 11737340"/>
                <a:gd name="connsiteY43" fmla="*/ 3048000 h 4185920"/>
                <a:gd name="connsiteX44" fmla="*/ 3703320 w 11737340"/>
                <a:gd name="connsiteY44" fmla="*/ 3086100 h 4185920"/>
                <a:gd name="connsiteX45" fmla="*/ 3764280 w 11737340"/>
                <a:gd name="connsiteY45" fmla="*/ 3063240 h 4185920"/>
                <a:gd name="connsiteX46" fmla="*/ 3850640 w 11737340"/>
                <a:gd name="connsiteY46" fmla="*/ 3040380 h 4185920"/>
                <a:gd name="connsiteX47" fmla="*/ 3916680 w 11737340"/>
                <a:gd name="connsiteY47" fmla="*/ 3032760 h 4185920"/>
                <a:gd name="connsiteX48" fmla="*/ 4030980 w 11737340"/>
                <a:gd name="connsiteY48" fmla="*/ 3063240 h 4185920"/>
                <a:gd name="connsiteX49" fmla="*/ 4137660 w 11737340"/>
                <a:gd name="connsiteY49" fmla="*/ 3101340 h 4185920"/>
                <a:gd name="connsiteX50" fmla="*/ 4259580 w 11737340"/>
                <a:gd name="connsiteY50" fmla="*/ 3147060 h 4185920"/>
                <a:gd name="connsiteX51" fmla="*/ 4381500 w 11737340"/>
                <a:gd name="connsiteY51" fmla="*/ 3192780 h 4185920"/>
                <a:gd name="connsiteX52" fmla="*/ 4526280 w 11737340"/>
                <a:gd name="connsiteY52" fmla="*/ 3276600 h 4185920"/>
                <a:gd name="connsiteX53" fmla="*/ 4587240 w 11737340"/>
                <a:gd name="connsiteY53" fmla="*/ 3299460 h 4185920"/>
                <a:gd name="connsiteX54" fmla="*/ 4610100 w 11737340"/>
                <a:gd name="connsiteY54" fmla="*/ 3352800 h 4185920"/>
                <a:gd name="connsiteX55" fmla="*/ 4648200 w 11737340"/>
                <a:gd name="connsiteY55" fmla="*/ 3436620 h 4185920"/>
                <a:gd name="connsiteX56" fmla="*/ 4671060 w 11737340"/>
                <a:gd name="connsiteY56" fmla="*/ 3520440 h 4185920"/>
                <a:gd name="connsiteX57" fmla="*/ 4678680 w 11737340"/>
                <a:gd name="connsiteY57" fmla="*/ 3589020 h 4185920"/>
                <a:gd name="connsiteX58" fmla="*/ 4686300 w 11737340"/>
                <a:gd name="connsiteY58" fmla="*/ 3649980 h 4185920"/>
                <a:gd name="connsiteX59" fmla="*/ 4724400 w 11737340"/>
                <a:gd name="connsiteY59" fmla="*/ 3680460 h 4185920"/>
                <a:gd name="connsiteX60" fmla="*/ 4785360 w 11737340"/>
                <a:gd name="connsiteY60" fmla="*/ 3672840 h 4185920"/>
                <a:gd name="connsiteX61" fmla="*/ 4869180 w 11737340"/>
                <a:gd name="connsiteY61" fmla="*/ 3703320 h 4185920"/>
                <a:gd name="connsiteX62" fmla="*/ 4914900 w 11737340"/>
                <a:gd name="connsiteY62" fmla="*/ 3756660 h 4185920"/>
                <a:gd name="connsiteX63" fmla="*/ 5105400 w 11737340"/>
                <a:gd name="connsiteY63" fmla="*/ 3832860 h 4185920"/>
                <a:gd name="connsiteX64" fmla="*/ 5173980 w 11737340"/>
                <a:gd name="connsiteY64" fmla="*/ 3886200 h 4185920"/>
                <a:gd name="connsiteX65" fmla="*/ 5242560 w 11737340"/>
                <a:gd name="connsiteY65" fmla="*/ 3924300 h 4185920"/>
                <a:gd name="connsiteX66" fmla="*/ 5364480 w 11737340"/>
                <a:gd name="connsiteY66" fmla="*/ 3962400 h 4185920"/>
                <a:gd name="connsiteX67" fmla="*/ 5516880 w 11737340"/>
                <a:gd name="connsiteY67" fmla="*/ 4046220 h 4185920"/>
                <a:gd name="connsiteX68" fmla="*/ 5585460 w 11737340"/>
                <a:gd name="connsiteY68" fmla="*/ 4099560 h 4185920"/>
                <a:gd name="connsiteX69" fmla="*/ 5661660 w 11737340"/>
                <a:gd name="connsiteY69" fmla="*/ 4122420 h 4185920"/>
                <a:gd name="connsiteX70" fmla="*/ 5745480 w 11737340"/>
                <a:gd name="connsiteY70" fmla="*/ 4130040 h 4185920"/>
                <a:gd name="connsiteX71" fmla="*/ 5836920 w 11737340"/>
                <a:gd name="connsiteY71" fmla="*/ 4130040 h 4185920"/>
                <a:gd name="connsiteX72" fmla="*/ 5943600 w 11737340"/>
                <a:gd name="connsiteY72" fmla="*/ 4165600 h 4185920"/>
                <a:gd name="connsiteX73" fmla="*/ 6042660 w 11737340"/>
                <a:gd name="connsiteY73" fmla="*/ 4185920 h 4185920"/>
                <a:gd name="connsiteX74" fmla="*/ 6167120 w 11737340"/>
                <a:gd name="connsiteY74" fmla="*/ 4160520 h 4185920"/>
                <a:gd name="connsiteX75" fmla="*/ 6286500 w 11737340"/>
                <a:gd name="connsiteY75" fmla="*/ 4114800 h 4185920"/>
                <a:gd name="connsiteX76" fmla="*/ 6393180 w 11737340"/>
                <a:gd name="connsiteY76" fmla="*/ 4071620 h 4185920"/>
                <a:gd name="connsiteX77" fmla="*/ 6484620 w 11737340"/>
                <a:gd name="connsiteY77" fmla="*/ 4038600 h 4185920"/>
                <a:gd name="connsiteX78" fmla="*/ 6583680 w 11737340"/>
                <a:gd name="connsiteY78" fmla="*/ 3970020 h 4185920"/>
                <a:gd name="connsiteX79" fmla="*/ 6697980 w 11737340"/>
                <a:gd name="connsiteY79" fmla="*/ 3886200 h 4185920"/>
                <a:gd name="connsiteX80" fmla="*/ 6751320 w 11737340"/>
                <a:gd name="connsiteY80" fmla="*/ 3822700 h 4185920"/>
                <a:gd name="connsiteX81" fmla="*/ 6855460 w 11737340"/>
                <a:gd name="connsiteY81" fmla="*/ 3764280 h 4185920"/>
                <a:gd name="connsiteX82" fmla="*/ 6959600 w 11737340"/>
                <a:gd name="connsiteY82" fmla="*/ 3629660 h 4185920"/>
                <a:gd name="connsiteX83" fmla="*/ 7056120 w 11737340"/>
                <a:gd name="connsiteY83" fmla="*/ 3528060 h 4185920"/>
                <a:gd name="connsiteX84" fmla="*/ 7165340 w 11737340"/>
                <a:gd name="connsiteY84" fmla="*/ 3454400 h 4185920"/>
                <a:gd name="connsiteX85" fmla="*/ 7287260 w 11737340"/>
                <a:gd name="connsiteY85" fmla="*/ 3296920 h 4185920"/>
                <a:gd name="connsiteX86" fmla="*/ 7338060 w 11737340"/>
                <a:gd name="connsiteY86" fmla="*/ 3200400 h 4185920"/>
                <a:gd name="connsiteX87" fmla="*/ 7383780 w 11737340"/>
                <a:gd name="connsiteY87" fmla="*/ 3144520 h 4185920"/>
                <a:gd name="connsiteX88" fmla="*/ 7444740 w 11737340"/>
                <a:gd name="connsiteY88" fmla="*/ 3093720 h 4185920"/>
                <a:gd name="connsiteX89" fmla="*/ 7513320 w 11737340"/>
                <a:gd name="connsiteY89" fmla="*/ 3101340 h 4185920"/>
                <a:gd name="connsiteX90" fmla="*/ 7576820 w 11737340"/>
                <a:gd name="connsiteY90" fmla="*/ 3093720 h 4185920"/>
                <a:gd name="connsiteX91" fmla="*/ 7729220 w 11737340"/>
                <a:gd name="connsiteY91" fmla="*/ 3136900 h 4185920"/>
                <a:gd name="connsiteX92" fmla="*/ 7833360 w 11737340"/>
                <a:gd name="connsiteY92" fmla="*/ 3180080 h 4185920"/>
                <a:gd name="connsiteX93" fmla="*/ 7967980 w 11737340"/>
                <a:gd name="connsiteY93" fmla="*/ 3208020 h 4185920"/>
                <a:gd name="connsiteX94" fmla="*/ 8161020 w 11737340"/>
                <a:gd name="connsiteY94" fmla="*/ 3296920 h 4185920"/>
                <a:gd name="connsiteX95" fmla="*/ 8293100 w 11737340"/>
                <a:gd name="connsiteY95" fmla="*/ 3370580 h 4185920"/>
                <a:gd name="connsiteX96" fmla="*/ 8371840 w 11737340"/>
                <a:gd name="connsiteY96" fmla="*/ 3395980 h 4185920"/>
                <a:gd name="connsiteX97" fmla="*/ 8468360 w 11737340"/>
                <a:gd name="connsiteY97" fmla="*/ 3434080 h 4185920"/>
                <a:gd name="connsiteX98" fmla="*/ 8582660 w 11737340"/>
                <a:gd name="connsiteY98" fmla="*/ 3528060 h 4185920"/>
                <a:gd name="connsiteX99" fmla="*/ 8641080 w 11737340"/>
                <a:gd name="connsiteY99" fmla="*/ 3566160 h 4185920"/>
                <a:gd name="connsiteX100" fmla="*/ 8702040 w 11737340"/>
                <a:gd name="connsiteY100" fmla="*/ 3604260 h 4185920"/>
                <a:gd name="connsiteX101" fmla="*/ 8763000 w 11737340"/>
                <a:gd name="connsiteY101" fmla="*/ 3634740 h 4185920"/>
                <a:gd name="connsiteX102" fmla="*/ 8846820 w 11737340"/>
                <a:gd name="connsiteY102" fmla="*/ 3632200 h 4185920"/>
                <a:gd name="connsiteX103" fmla="*/ 8968740 w 11737340"/>
                <a:gd name="connsiteY103" fmla="*/ 3634740 h 4185920"/>
                <a:gd name="connsiteX104" fmla="*/ 9060180 w 11737340"/>
                <a:gd name="connsiteY104" fmla="*/ 3642360 h 4185920"/>
                <a:gd name="connsiteX105" fmla="*/ 9151620 w 11737340"/>
                <a:gd name="connsiteY105" fmla="*/ 3657600 h 4185920"/>
                <a:gd name="connsiteX106" fmla="*/ 9230360 w 11737340"/>
                <a:gd name="connsiteY106" fmla="*/ 3657600 h 4185920"/>
                <a:gd name="connsiteX107" fmla="*/ 9331960 w 11737340"/>
                <a:gd name="connsiteY107" fmla="*/ 3629660 h 4185920"/>
                <a:gd name="connsiteX108" fmla="*/ 9433560 w 11737340"/>
                <a:gd name="connsiteY108" fmla="*/ 3589020 h 4185920"/>
                <a:gd name="connsiteX109" fmla="*/ 9535160 w 11737340"/>
                <a:gd name="connsiteY109" fmla="*/ 3540760 h 4185920"/>
                <a:gd name="connsiteX110" fmla="*/ 9646920 w 11737340"/>
                <a:gd name="connsiteY110" fmla="*/ 3489960 h 4185920"/>
                <a:gd name="connsiteX111" fmla="*/ 9784080 w 11737340"/>
                <a:gd name="connsiteY111" fmla="*/ 3444240 h 4185920"/>
                <a:gd name="connsiteX112" fmla="*/ 9860280 w 11737340"/>
                <a:gd name="connsiteY112" fmla="*/ 3383280 h 4185920"/>
                <a:gd name="connsiteX113" fmla="*/ 9921240 w 11737340"/>
                <a:gd name="connsiteY113" fmla="*/ 3314700 h 4185920"/>
                <a:gd name="connsiteX114" fmla="*/ 9997440 w 11737340"/>
                <a:gd name="connsiteY114" fmla="*/ 3208020 h 4185920"/>
                <a:gd name="connsiteX115" fmla="*/ 10043160 w 11737340"/>
                <a:gd name="connsiteY115" fmla="*/ 3101340 h 4185920"/>
                <a:gd name="connsiteX116" fmla="*/ 10104120 w 11737340"/>
                <a:gd name="connsiteY116" fmla="*/ 3017520 h 4185920"/>
                <a:gd name="connsiteX117" fmla="*/ 10157460 w 11737340"/>
                <a:gd name="connsiteY117" fmla="*/ 2933700 h 4185920"/>
                <a:gd name="connsiteX118" fmla="*/ 10218420 w 11737340"/>
                <a:gd name="connsiteY118" fmla="*/ 2849880 h 4185920"/>
                <a:gd name="connsiteX119" fmla="*/ 10294620 w 11737340"/>
                <a:gd name="connsiteY119" fmla="*/ 2735580 h 4185920"/>
                <a:gd name="connsiteX120" fmla="*/ 10347960 w 11737340"/>
                <a:gd name="connsiteY120" fmla="*/ 2621280 h 4185920"/>
                <a:gd name="connsiteX121" fmla="*/ 10431780 w 11737340"/>
                <a:gd name="connsiteY121" fmla="*/ 2499360 h 4185920"/>
                <a:gd name="connsiteX122" fmla="*/ 10500360 w 11737340"/>
                <a:gd name="connsiteY122" fmla="*/ 2354580 h 4185920"/>
                <a:gd name="connsiteX123" fmla="*/ 10553700 w 11737340"/>
                <a:gd name="connsiteY123" fmla="*/ 2263140 h 4185920"/>
                <a:gd name="connsiteX124" fmla="*/ 10584180 w 11737340"/>
                <a:gd name="connsiteY124" fmla="*/ 2194560 h 4185920"/>
                <a:gd name="connsiteX125" fmla="*/ 10624820 w 11737340"/>
                <a:gd name="connsiteY125" fmla="*/ 2125980 h 4185920"/>
                <a:gd name="connsiteX126" fmla="*/ 10675620 w 11737340"/>
                <a:gd name="connsiteY126" fmla="*/ 2049780 h 4185920"/>
                <a:gd name="connsiteX127" fmla="*/ 10690860 w 11737340"/>
                <a:gd name="connsiteY127" fmla="*/ 1988820 h 4185920"/>
                <a:gd name="connsiteX128" fmla="*/ 10713720 w 11737340"/>
                <a:gd name="connsiteY128" fmla="*/ 1927860 h 4185920"/>
                <a:gd name="connsiteX129" fmla="*/ 10767060 w 11737340"/>
                <a:gd name="connsiteY129" fmla="*/ 1859280 h 4185920"/>
                <a:gd name="connsiteX130" fmla="*/ 10873740 w 11737340"/>
                <a:gd name="connsiteY130" fmla="*/ 1828800 h 4185920"/>
                <a:gd name="connsiteX131" fmla="*/ 11079480 w 11737340"/>
                <a:gd name="connsiteY131" fmla="*/ 1767840 h 4185920"/>
                <a:gd name="connsiteX132" fmla="*/ 11247120 w 11737340"/>
                <a:gd name="connsiteY132" fmla="*/ 1684020 h 4185920"/>
                <a:gd name="connsiteX133" fmla="*/ 11407140 w 11737340"/>
                <a:gd name="connsiteY133" fmla="*/ 1628140 h 4185920"/>
                <a:gd name="connsiteX134" fmla="*/ 11490960 w 11737340"/>
                <a:gd name="connsiteY134" fmla="*/ 1577340 h 4185920"/>
                <a:gd name="connsiteX135" fmla="*/ 11635740 w 11737340"/>
                <a:gd name="connsiteY135" fmla="*/ 1508760 h 4185920"/>
                <a:gd name="connsiteX136" fmla="*/ 11737340 w 11737340"/>
                <a:gd name="connsiteY136" fmla="*/ 1442720 h 4185920"/>
                <a:gd name="connsiteX137" fmla="*/ 11620500 w 11737340"/>
                <a:gd name="connsiteY137" fmla="*/ 1417320 h 4185920"/>
                <a:gd name="connsiteX138" fmla="*/ 11567160 w 11737340"/>
                <a:gd name="connsiteY138" fmla="*/ 1379220 h 4185920"/>
                <a:gd name="connsiteX139" fmla="*/ 11498580 w 11737340"/>
                <a:gd name="connsiteY139" fmla="*/ 1318260 h 4185920"/>
                <a:gd name="connsiteX140" fmla="*/ 11468100 w 11737340"/>
                <a:gd name="connsiteY140" fmla="*/ 1280160 h 4185920"/>
                <a:gd name="connsiteX141" fmla="*/ 11442700 w 11737340"/>
                <a:gd name="connsiteY141" fmla="*/ 1231900 h 4185920"/>
                <a:gd name="connsiteX142" fmla="*/ 11384280 w 11737340"/>
                <a:gd name="connsiteY142" fmla="*/ 1310640 h 4185920"/>
                <a:gd name="connsiteX143" fmla="*/ 11353800 w 11737340"/>
                <a:gd name="connsiteY143" fmla="*/ 1356360 h 4185920"/>
                <a:gd name="connsiteX144" fmla="*/ 11224260 w 11737340"/>
                <a:gd name="connsiteY144" fmla="*/ 1417320 h 4185920"/>
                <a:gd name="connsiteX145" fmla="*/ 11109960 w 11737340"/>
                <a:gd name="connsiteY145" fmla="*/ 1463040 h 4185920"/>
                <a:gd name="connsiteX146" fmla="*/ 10911840 w 11737340"/>
                <a:gd name="connsiteY146" fmla="*/ 1524000 h 4185920"/>
                <a:gd name="connsiteX147" fmla="*/ 10774680 w 11737340"/>
                <a:gd name="connsiteY147" fmla="*/ 1546860 h 4185920"/>
                <a:gd name="connsiteX148" fmla="*/ 10675620 w 11737340"/>
                <a:gd name="connsiteY148" fmla="*/ 1615440 h 4185920"/>
                <a:gd name="connsiteX149" fmla="*/ 10568940 w 11737340"/>
                <a:gd name="connsiteY149" fmla="*/ 1676400 h 4185920"/>
                <a:gd name="connsiteX150" fmla="*/ 10485120 w 11737340"/>
                <a:gd name="connsiteY150" fmla="*/ 1760220 h 4185920"/>
                <a:gd name="connsiteX151" fmla="*/ 10454640 w 11737340"/>
                <a:gd name="connsiteY151" fmla="*/ 1836420 h 4185920"/>
                <a:gd name="connsiteX152" fmla="*/ 10416540 w 11737340"/>
                <a:gd name="connsiteY152" fmla="*/ 1927860 h 4185920"/>
                <a:gd name="connsiteX153" fmla="*/ 10401300 w 11737340"/>
                <a:gd name="connsiteY153" fmla="*/ 2004060 h 4185920"/>
                <a:gd name="connsiteX154" fmla="*/ 10363200 w 11737340"/>
                <a:gd name="connsiteY154" fmla="*/ 2095500 h 4185920"/>
                <a:gd name="connsiteX155" fmla="*/ 10317480 w 11737340"/>
                <a:gd name="connsiteY155" fmla="*/ 2225040 h 4185920"/>
                <a:gd name="connsiteX156" fmla="*/ 10287000 w 11737340"/>
                <a:gd name="connsiteY156" fmla="*/ 2346960 h 4185920"/>
                <a:gd name="connsiteX157" fmla="*/ 10218420 w 11737340"/>
                <a:gd name="connsiteY157" fmla="*/ 2499360 h 4185920"/>
                <a:gd name="connsiteX158" fmla="*/ 10134600 w 11737340"/>
                <a:gd name="connsiteY158" fmla="*/ 2621280 h 4185920"/>
                <a:gd name="connsiteX159" fmla="*/ 10043160 w 11737340"/>
                <a:gd name="connsiteY159" fmla="*/ 2735580 h 4185920"/>
                <a:gd name="connsiteX160" fmla="*/ 9974580 w 11737340"/>
                <a:gd name="connsiteY160" fmla="*/ 2857500 h 4185920"/>
                <a:gd name="connsiteX161" fmla="*/ 9906000 w 11737340"/>
                <a:gd name="connsiteY161" fmla="*/ 2941320 h 4185920"/>
                <a:gd name="connsiteX162" fmla="*/ 9860280 w 11737340"/>
                <a:gd name="connsiteY162" fmla="*/ 3032760 h 4185920"/>
                <a:gd name="connsiteX163" fmla="*/ 9806940 w 11737340"/>
                <a:gd name="connsiteY163" fmla="*/ 3116580 h 4185920"/>
                <a:gd name="connsiteX164" fmla="*/ 9715500 w 11737340"/>
                <a:gd name="connsiteY164" fmla="*/ 3208020 h 4185920"/>
                <a:gd name="connsiteX165" fmla="*/ 9616440 w 11737340"/>
                <a:gd name="connsiteY165" fmla="*/ 3261360 h 4185920"/>
                <a:gd name="connsiteX166" fmla="*/ 9532620 w 11737340"/>
                <a:gd name="connsiteY166" fmla="*/ 3329940 h 4185920"/>
                <a:gd name="connsiteX167" fmla="*/ 9471660 w 11737340"/>
                <a:gd name="connsiteY167" fmla="*/ 3375660 h 4185920"/>
                <a:gd name="connsiteX168" fmla="*/ 9410700 w 11737340"/>
                <a:gd name="connsiteY168" fmla="*/ 3429000 h 4185920"/>
                <a:gd name="connsiteX169" fmla="*/ 9288780 w 11737340"/>
                <a:gd name="connsiteY169" fmla="*/ 3436620 h 4185920"/>
                <a:gd name="connsiteX170" fmla="*/ 9166860 w 11737340"/>
                <a:gd name="connsiteY170" fmla="*/ 3444240 h 4185920"/>
                <a:gd name="connsiteX171" fmla="*/ 9029700 w 11737340"/>
                <a:gd name="connsiteY171" fmla="*/ 3413760 h 4185920"/>
                <a:gd name="connsiteX172" fmla="*/ 8823960 w 11737340"/>
                <a:gd name="connsiteY172" fmla="*/ 3360420 h 4185920"/>
                <a:gd name="connsiteX173" fmla="*/ 8679180 w 11737340"/>
                <a:gd name="connsiteY173" fmla="*/ 3329940 h 4185920"/>
                <a:gd name="connsiteX174" fmla="*/ 8572500 w 11737340"/>
                <a:gd name="connsiteY174" fmla="*/ 3276600 h 4185920"/>
                <a:gd name="connsiteX175" fmla="*/ 8465820 w 11737340"/>
                <a:gd name="connsiteY175" fmla="*/ 3215640 h 4185920"/>
                <a:gd name="connsiteX176" fmla="*/ 8321040 w 11737340"/>
                <a:gd name="connsiteY176" fmla="*/ 3177540 h 4185920"/>
                <a:gd name="connsiteX177" fmla="*/ 8199120 w 11737340"/>
                <a:gd name="connsiteY177" fmla="*/ 3131820 h 4185920"/>
                <a:gd name="connsiteX178" fmla="*/ 8069580 w 11737340"/>
                <a:gd name="connsiteY178" fmla="*/ 3078480 h 4185920"/>
                <a:gd name="connsiteX179" fmla="*/ 7917180 w 11737340"/>
                <a:gd name="connsiteY179" fmla="*/ 2994660 h 4185920"/>
                <a:gd name="connsiteX180" fmla="*/ 7787640 w 11737340"/>
                <a:gd name="connsiteY180" fmla="*/ 2971800 h 4185920"/>
                <a:gd name="connsiteX181" fmla="*/ 7719060 w 11737340"/>
                <a:gd name="connsiteY181" fmla="*/ 2933700 h 4185920"/>
                <a:gd name="connsiteX182" fmla="*/ 7612380 w 11737340"/>
                <a:gd name="connsiteY182" fmla="*/ 2903220 h 4185920"/>
                <a:gd name="connsiteX183" fmla="*/ 7566660 w 11737340"/>
                <a:gd name="connsiteY183" fmla="*/ 2887980 h 4185920"/>
                <a:gd name="connsiteX184" fmla="*/ 7551420 w 11737340"/>
                <a:gd name="connsiteY184" fmla="*/ 2849880 h 4185920"/>
                <a:gd name="connsiteX185" fmla="*/ 7533640 w 11737340"/>
                <a:gd name="connsiteY185" fmla="*/ 2788920 h 4185920"/>
                <a:gd name="connsiteX186" fmla="*/ 7475220 w 11737340"/>
                <a:gd name="connsiteY186" fmla="*/ 2857500 h 4185920"/>
                <a:gd name="connsiteX187" fmla="*/ 7414260 w 11737340"/>
                <a:gd name="connsiteY187" fmla="*/ 2887980 h 4185920"/>
                <a:gd name="connsiteX188" fmla="*/ 7345680 w 11737340"/>
                <a:gd name="connsiteY188" fmla="*/ 2971800 h 4185920"/>
                <a:gd name="connsiteX189" fmla="*/ 7315200 w 11737340"/>
                <a:gd name="connsiteY189" fmla="*/ 2994660 h 4185920"/>
                <a:gd name="connsiteX190" fmla="*/ 7261860 w 11737340"/>
                <a:gd name="connsiteY190" fmla="*/ 3009900 h 4185920"/>
                <a:gd name="connsiteX191" fmla="*/ 7193280 w 11737340"/>
                <a:gd name="connsiteY191" fmla="*/ 3025140 h 4185920"/>
                <a:gd name="connsiteX192" fmla="*/ 7155180 w 11737340"/>
                <a:gd name="connsiteY192" fmla="*/ 3078480 h 4185920"/>
                <a:gd name="connsiteX193" fmla="*/ 7109460 w 11737340"/>
                <a:gd name="connsiteY193" fmla="*/ 3154680 h 4185920"/>
                <a:gd name="connsiteX194" fmla="*/ 7048500 w 11737340"/>
                <a:gd name="connsiteY194" fmla="*/ 3246120 h 4185920"/>
                <a:gd name="connsiteX195" fmla="*/ 6995160 w 11737340"/>
                <a:gd name="connsiteY195" fmla="*/ 3307080 h 4185920"/>
                <a:gd name="connsiteX196" fmla="*/ 6972300 w 11737340"/>
                <a:gd name="connsiteY196" fmla="*/ 3352800 h 4185920"/>
                <a:gd name="connsiteX197" fmla="*/ 6949440 w 11737340"/>
                <a:gd name="connsiteY197" fmla="*/ 3413760 h 4185920"/>
                <a:gd name="connsiteX198" fmla="*/ 6949440 w 11737340"/>
                <a:gd name="connsiteY198" fmla="*/ 3413760 h 4185920"/>
                <a:gd name="connsiteX199" fmla="*/ 6911340 w 11737340"/>
                <a:gd name="connsiteY199" fmla="*/ 3474720 h 4185920"/>
                <a:gd name="connsiteX200" fmla="*/ 6888480 w 11737340"/>
                <a:gd name="connsiteY200" fmla="*/ 3505200 h 4185920"/>
                <a:gd name="connsiteX201" fmla="*/ 6819900 w 11737340"/>
                <a:gd name="connsiteY201" fmla="*/ 3566160 h 4185920"/>
                <a:gd name="connsiteX202" fmla="*/ 6731000 w 11737340"/>
                <a:gd name="connsiteY202" fmla="*/ 3599180 h 4185920"/>
                <a:gd name="connsiteX203" fmla="*/ 6675120 w 11737340"/>
                <a:gd name="connsiteY203" fmla="*/ 3657600 h 4185920"/>
                <a:gd name="connsiteX204" fmla="*/ 6629400 w 11737340"/>
                <a:gd name="connsiteY204" fmla="*/ 3718560 h 4185920"/>
                <a:gd name="connsiteX205" fmla="*/ 6576060 w 11737340"/>
                <a:gd name="connsiteY205" fmla="*/ 3779520 h 4185920"/>
                <a:gd name="connsiteX206" fmla="*/ 6484620 w 11737340"/>
                <a:gd name="connsiteY206" fmla="*/ 3817620 h 4185920"/>
                <a:gd name="connsiteX207" fmla="*/ 6400800 w 11737340"/>
                <a:gd name="connsiteY207" fmla="*/ 3832860 h 4185920"/>
                <a:gd name="connsiteX208" fmla="*/ 6263640 w 11737340"/>
                <a:gd name="connsiteY208" fmla="*/ 3870960 h 4185920"/>
                <a:gd name="connsiteX209" fmla="*/ 6126480 w 11737340"/>
                <a:gd name="connsiteY209" fmla="*/ 3901440 h 4185920"/>
                <a:gd name="connsiteX210" fmla="*/ 6027420 w 11737340"/>
                <a:gd name="connsiteY210" fmla="*/ 3916680 h 4185920"/>
                <a:gd name="connsiteX211" fmla="*/ 5890260 w 11737340"/>
                <a:gd name="connsiteY211" fmla="*/ 3878580 h 4185920"/>
                <a:gd name="connsiteX212" fmla="*/ 5821680 w 11737340"/>
                <a:gd name="connsiteY212" fmla="*/ 3863340 h 4185920"/>
                <a:gd name="connsiteX213" fmla="*/ 5737860 w 11737340"/>
                <a:gd name="connsiteY213" fmla="*/ 3825240 h 4185920"/>
                <a:gd name="connsiteX214" fmla="*/ 5638800 w 11737340"/>
                <a:gd name="connsiteY214" fmla="*/ 3794760 h 4185920"/>
                <a:gd name="connsiteX215" fmla="*/ 5524500 w 11737340"/>
                <a:gd name="connsiteY215" fmla="*/ 3756660 h 4185920"/>
                <a:gd name="connsiteX216" fmla="*/ 5448300 w 11737340"/>
                <a:gd name="connsiteY216" fmla="*/ 3718560 h 4185920"/>
                <a:gd name="connsiteX217" fmla="*/ 5349240 w 11737340"/>
                <a:gd name="connsiteY217" fmla="*/ 3657600 h 4185920"/>
                <a:gd name="connsiteX218" fmla="*/ 5295900 w 11737340"/>
                <a:gd name="connsiteY218" fmla="*/ 3619500 h 4185920"/>
                <a:gd name="connsiteX219" fmla="*/ 5234940 w 11737340"/>
                <a:gd name="connsiteY219" fmla="*/ 3596640 h 4185920"/>
                <a:gd name="connsiteX220" fmla="*/ 5135880 w 11737340"/>
                <a:gd name="connsiteY220" fmla="*/ 3550920 h 4185920"/>
                <a:gd name="connsiteX221" fmla="*/ 5059680 w 11737340"/>
                <a:gd name="connsiteY221" fmla="*/ 3505200 h 4185920"/>
                <a:gd name="connsiteX222" fmla="*/ 5029200 w 11737340"/>
                <a:gd name="connsiteY222" fmla="*/ 3482340 h 4185920"/>
                <a:gd name="connsiteX223" fmla="*/ 4960620 w 11737340"/>
                <a:gd name="connsiteY223" fmla="*/ 3413760 h 4185920"/>
                <a:gd name="connsiteX224" fmla="*/ 4876800 w 11737340"/>
                <a:gd name="connsiteY224" fmla="*/ 3299460 h 4185920"/>
                <a:gd name="connsiteX225" fmla="*/ 4808220 w 11737340"/>
                <a:gd name="connsiteY225" fmla="*/ 3200400 h 4185920"/>
                <a:gd name="connsiteX226" fmla="*/ 4777740 w 11737340"/>
                <a:gd name="connsiteY226" fmla="*/ 3147060 h 4185920"/>
                <a:gd name="connsiteX227" fmla="*/ 4724400 w 11737340"/>
                <a:gd name="connsiteY227" fmla="*/ 3108960 h 4185920"/>
                <a:gd name="connsiteX228" fmla="*/ 4648200 w 11737340"/>
                <a:gd name="connsiteY228" fmla="*/ 3063240 h 4185920"/>
                <a:gd name="connsiteX229" fmla="*/ 4533900 w 11737340"/>
                <a:gd name="connsiteY229" fmla="*/ 2979420 h 4185920"/>
                <a:gd name="connsiteX230" fmla="*/ 4427220 w 11737340"/>
                <a:gd name="connsiteY230" fmla="*/ 2941320 h 4185920"/>
                <a:gd name="connsiteX231" fmla="*/ 4366260 w 11737340"/>
                <a:gd name="connsiteY231" fmla="*/ 2903220 h 4185920"/>
                <a:gd name="connsiteX232" fmla="*/ 4244340 w 11737340"/>
                <a:gd name="connsiteY232" fmla="*/ 2842260 h 4185920"/>
                <a:gd name="connsiteX233" fmla="*/ 4145280 w 11737340"/>
                <a:gd name="connsiteY233" fmla="*/ 2811780 h 4185920"/>
                <a:gd name="connsiteX234" fmla="*/ 4038600 w 11737340"/>
                <a:gd name="connsiteY234" fmla="*/ 2804160 h 4185920"/>
                <a:gd name="connsiteX235" fmla="*/ 3954780 w 11737340"/>
                <a:gd name="connsiteY235" fmla="*/ 2819400 h 4185920"/>
                <a:gd name="connsiteX236" fmla="*/ 3863340 w 11737340"/>
                <a:gd name="connsiteY236" fmla="*/ 2804160 h 4185920"/>
                <a:gd name="connsiteX237" fmla="*/ 3741420 w 11737340"/>
                <a:gd name="connsiteY237" fmla="*/ 2781300 h 4185920"/>
                <a:gd name="connsiteX238" fmla="*/ 3649980 w 11737340"/>
                <a:gd name="connsiteY238" fmla="*/ 2743200 h 4185920"/>
                <a:gd name="connsiteX239" fmla="*/ 3573780 w 11737340"/>
                <a:gd name="connsiteY239" fmla="*/ 2674620 h 4185920"/>
                <a:gd name="connsiteX240" fmla="*/ 3482340 w 11737340"/>
                <a:gd name="connsiteY240" fmla="*/ 2621280 h 4185920"/>
                <a:gd name="connsiteX241" fmla="*/ 3436620 w 11737340"/>
                <a:gd name="connsiteY241" fmla="*/ 2552700 h 4185920"/>
                <a:gd name="connsiteX242" fmla="*/ 3329940 w 11737340"/>
                <a:gd name="connsiteY242" fmla="*/ 2423160 h 4185920"/>
                <a:gd name="connsiteX243" fmla="*/ 3261360 w 11737340"/>
                <a:gd name="connsiteY243" fmla="*/ 2324100 h 4185920"/>
                <a:gd name="connsiteX244" fmla="*/ 3131820 w 11737340"/>
                <a:gd name="connsiteY244" fmla="*/ 2209800 h 4185920"/>
                <a:gd name="connsiteX245" fmla="*/ 3040380 w 11737340"/>
                <a:gd name="connsiteY245" fmla="*/ 2141220 h 4185920"/>
                <a:gd name="connsiteX246" fmla="*/ 2910840 w 11737340"/>
                <a:gd name="connsiteY246" fmla="*/ 2034540 h 4185920"/>
                <a:gd name="connsiteX247" fmla="*/ 2849880 w 11737340"/>
                <a:gd name="connsiteY247" fmla="*/ 1958340 h 4185920"/>
                <a:gd name="connsiteX248" fmla="*/ 2743200 w 11737340"/>
                <a:gd name="connsiteY248" fmla="*/ 1889760 h 4185920"/>
                <a:gd name="connsiteX249" fmla="*/ 2659380 w 11737340"/>
                <a:gd name="connsiteY249" fmla="*/ 1844040 h 4185920"/>
                <a:gd name="connsiteX250" fmla="*/ 2575560 w 11737340"/>
                <a:gd name="connsiteY250" fmla="*/ 1744980 h 4185920"/>
                <a:gd name="connsiteX251" fmla="*/ 2468880 w 11737340"/>
                <a:gd name="connsiteY251" fmla="*/ 1645920 h 4185920"/>
                <a:gd name="connsiteX252" fmla="*/ 2400300 w 11737340"/>
                <a:gd name="connsiteY252" fmla="*/ 1607820 h 4185920"/>
                <a:gd name="connsiteX253" fmla="*/ 2263140 w 11737340"/>
                <a:gd name="connsiteY253" fmla="*/ 1501140 h 4185920"/>
                <a:gd name="connsiteX254" fmla="*/ 2171700 w 11737340"/>
                <a:gd name="connsiteY254" fmla="*/ 1432560 h 4185920"/>
                <a:gd name="connsiteX255" fmla="*/ 2087880 w 11737340"/>
                <a:gd name="connsiteY255" fmla="*/ 1363980 h 4185920"/>
                <a:gd name="connsiteX256" fmla="*/ 1950720 w 11737340"/>
                <a:gd name="connsiteY256" fmla="*/ 1272540 h 4185920"/>
                <a:gd name="connsiteX257" fmla="*/ 1805940 w 11737340"/>
                <a:gd name="connsiteY257" fmla="*/ 1135380 h 4185920"/>
                <a:gd name="connsiteX258" fmla="*/ 1729740 w 11737340"/>
                <a:gd name="connsiteY258" fmla="*/ 1089660 h 4185920"/>
                <a:gd name="connsiteX259" fmla="*/ 1668780 w 11737340"/>
                <a:gd name="connsiteY259" fmla="*/ 1043940 h 4185920"/>
                <a:gd name="connsiteX260" fmla="*/ 1592580 w 11737340"/>
                <a:gd name="connsiteY260" fmla="*/ 990600 h 4185920"/>
                <a:gd name="connsiteX261" fmla="*/ 1470660 w 11737340"/>
                <a:gd name="connsiteY261" fmla="*/ 891540 h 4185920"/>
                <a:gd name="connsiteX262" fmla="*/ 1386840 w 11737340"/>
                <a:gd name="connsiteY262" fmla="*/ 845820 h 4185920"/>
                <a:gd name="connsiteX263" fmla="*/ 1318260 w 11737340"/>
                <a:gd name="connsiteY263" fmla="*/ 784860 h 4185920"/>
                <a:gd name="connsiteX264" fmla="*/ 1264920 w 11737340"/>
                <a:gd name="connsiteY264" fmla="*/ 723900 h 4185920"/>
                <a:gd name="connsiteX265" fmla="*/ 1181100 w 11737340"/>
                <a:gd name="connsiteY265" fmla="*/ 647700 h 4185920"/>
                <a:gd name="connsiteX266" fmla="*/ 1089660 w 11737340"/>
                <a:gd name="connsiteY266" fmla="*/ 624840 h 4185920"/>
                <a:gd name="connsiteX267" fmla="*/ 1021080 w 11737340"/>
                <a:gd name="connsiteY267" fmla="*/ 586740 h 4185920"/>
                <a:gd name="connsiteX268" fmla="*/ 937260 w 11737340"/>
                <a:gd name="connsiteY268" fmla="*/ 548640 h 4185920"/>
                <a:gd name="connsiteX269" fmla="*/ 830580 w 11737340"/>
                <a:gd name="connsiteY269" fmla="*/ 510540 h 4185920"/>
                <a:gd name="connsiteX270" fmla="*/ 754380 w 11737340"/>
                <a:gd name="connsiteY270" fmla="*/ 457200 h 4185920"/>
                <a:gd name="connsiteX271" fmla="*/ 708660 w 11737340"/>
                <a:gd name="connsiteY271" fmla="*/ 419100 h 4185920"/>
                <a:gd name="connsiteX272" fmla="*/ 609600 w 11737340"/>
                <a:gd name="connsiteY272" fmla="*/ 396240 h 4185920"/>
                <a:gd name="connsiteX273" fmla="*/ 548640 w 11737340"/>
                <a:gd name="connsiteY273" fmla="*/ 320040 h 4185920"/>
                <a:gd name="connsiteX274" fmla="*/ 510540 w 11737340"/>
                <a:gd name="connsiteY274" fmla="*/ 251460 h 4185920"/>
                <a:gd name="connsiteX275" fmla="*/ 464820 w 11737340"/>
                <a:gd name="connsiteY275" fmla="*/ 190500 h 4185920"/>
                <a:gd name="connsiteX276" fmla="*/ 411480 w 11737340"/>
                <a:gd name="connsiteY276" fmla="*/ 137160 h 4185920"/>
                <a:gd name="connsiteX277" fmla="*/ 373380 w 11737340"/>
                <a:gd name="connsiteY277" fmla="*/ 45720 h 4185920"/>
                <a:gd name="connsiteX278" fmla="*/ 342900 w 11737340"/>
                <a:gd name="connsiteY278" fmla="*/ 0 h 4185920"/>
                <a:gd name="connsiteX279" fmla="*/ 327660 w 11737340"/>
                <a:gd name="connsiteY279" fmla="*/ 60960 h 4185920"/>
                <a:gd name="connsiteX280" fmla="*/ 289560 w 11737340"/>
                <a:gd name="connsiteY280" fmla="*/ 91440 h 4185920"/>
                <a:gd name="connsiteX281" fmla="*/ 236220 w 11737340"/>
                <a:gd name="connsiteY281" fmla="*/ 114300 h 4185920"/>
                <a:gd name="connsiteX282" fmla="*/ 198120 w 11737340"/>
                <a:gd name="connsiteY282" fmla="*/ 175260 h 4185920"/>
                <a:gd name="connsiteX283" fmla="*/ 175260 w 11737340"/>
                <a:gd name="connsiteY283" fmla="*/ 228600 h 4185920"/>
                <a:gd name="connsiteX284" fmla="*/ 114300 w 11737340"/>
                <a:gd name="connsiteY284" fmla="*/ 236220 h 4185920"/>
                <a:gd name="connsiteX285" fmla="*/ 45720 w 11737340"/>
                <a:gd name="connsiteY285" fmla="*/ 251460 h 4185920"/>
                <a:gd name="connsiteX286" fmla="*/ 0 w 11737340"/>
                <a:gd name="connsiteY286" fmla="*/ 281940 h 4185920"/>
                <a:gd name="connsiteX287" fmla="*/ 68580 w 11737340"/>
                <a:gd name="connsiteY287" fmla="*/ 320040 h 4185920"/>
                <a:gd name="connsiteX0" fmla="*/ 68580 w 11737340"/>
                <a:gd name="connsiteY0" fmla="*/ 320040 h 4185920"/>
                <a:gd name="connsiteX1" fmla="*/ 121920 w 11737340"/>
                <a:gd name="connsiteY1" fmla="*/ 381000 h 4185920"/>
                <a:gd name="connsiteX2" fmla="*/ 198120 w 11737340"/>
                <a:gd name="connsiteY2" fmla="*/ 419100 h 4185920"/>
                <a:gd name="connsiteX3" fmla="*/ 320040 w 11737340"/>
                <a:gd name="connsiteY3" fmla="*/ 510540 h 4185920"/>
                <a:gd name="connsiteX4" fmla="*/ 411480 w 11737340"/>
                <a:gd name="connsiteY4" fmla="*/ 563880 h 4185920"/>
                <a:gd name="connsiteX5" fmla="*/ 472440 w 11737340"/>
                <a:gd name="connsiteY5" fmla="*/ 632460 h 4185920"/>
                <a:gd name="connsiteX6" fmla="*/ 601980 w 11737340"/>
                <a:gd name="connsiteY6" fmla="*/ 708660 h 4185920"/>
                <a:gd name="connsiteX7" fmla="*/ 739140 w 11737340"/>
                <a:gd name="connsiteY7" fmla="*/ 784860 h 4185920"/>
                <a:gd name="connsiteX8" fmla="*/ 861060 w 11737340"/>
                <a:gd name="connsiteY8" fmla="*/ 868680 h 4185920"/>
                <a:gd name="connsiteX9" fmla="*/ 944880 w 11737340"/>
                <a:gd name="connsiteY9" fmla="*/ 952500 h 4185920"/>
                <a:gd name="connsiteX10" fmla="*/ 1021080 w 11737340"/>
                <a:gd name="connsiteY10" fmla="*/ 1005840 h 4185920"/>
                <a:gd name="connsiteX11" fmla="*/ 1097280 w 11737340"/>
                <a:gd name="connsiteY11" fmla="*/ 1043940 h 4185920"/>
                <a:gd name="connsiteX12" fmla="*/ 1181100 w 11737340"/>
                <a:gd name="connsiteY12" fmla="*/ 1104900 h 4185920"/>
                <a:gd name="connsiteX13" fmla="*/ 1249680 w 11737340"/>
                <a:gd name="connsiteY13" fmla="*/ 1150620 h 4185920"/>
                <a:gd name="connsiteX14" fmla="*/ 1341120 w 11737340"/>
                <a:gd name="connsiteY14" fmla="*/ 1196340 h 4185920"/>
                <a:gd name="connsiteX15" fmla="*/ 1417320 w 11737340"/>
                <a:gd name="connsiteY15" fmla="*/ 1257300 h 4185920"/>
                <a:gd name="connsiteX16" fmla="*/ 1493520 w 11737340"/>
                <a:gd name="connsiteY16" fmla="*/ 1333500 h 4185920"/>
                <a:gd name="connsiteX17" fmla="*/ 1569720 w 11737340"/>
                <a:gd name="connsiteY17" fmla="*/ 1356360 h 4185920"/>
                <a:gd name="connsiteX18" fmla="*/ 1684020 w 11737340"/>
                <a:gd name="connsiteY18" fmla="*/ 1424940 h 4185920"/>
                <a:gd name="connsiteX19" fmla="*/ 1729740 w 11737340"/>
                <a:gd name="connsiteY19" fmla="*/ 1485900 h 4185920"/>
                <a:gd name="connsiteX20" fmla="*/ 1844040 w 11737340"/>
                <a:gd name="connsiteY20" fmla="*/ 1569720 h 4185920"/>
                <a:gd name="connsiteX21" fmla="*/ 1935480 w 11737340"/>
                <a:gd name="connsiteY21" fmla="*/ 1615440 h 4185920"/>
                <a:gd name="connsiteX22" fmla="*/ 2049780 w 11737340"/>
                <a:gd name="connsiteY22" fmla="*/ 1691640 h 4185920"/>
                <a:gd name="connsiteX23" fmla="*/ 2133600 w 11737340"/>
                <a:gd name="connsiteY23" fmla="*/ 1729740 h 4185920"/>
                <a:gd name="connsiteX24" fmla="*/ 2202180 w 11737340"/>
                <a:gd name="connsiteY24" fmla="*/ 1805940 h 4185920"/>
                <a:gd name="connsiteX25" fmla="*/ 2255520 w 11737340"/>
                <a:gd name="connsiteY25" fmla="*/ 1821180 h 4185920"/>
                <a:gd name="connsiteX26" fmla="*/ 2316480 w 11737340"/>
                <a:gd name="connsiteY26" fmla="*/ 1866900 h 4185920"/>
                <a:gd name="connsiteX27" fmla="*/ 2423160 w 11737340"/>
                <a:gd name="connsiteY27" fmla="*/ 2004060 h 4185920"/>
                <a:gd name="connsiteX28" fmla="*/ 2476500 w 11737340"/>
                <a:gd name="connsiteY28" fmla="*/ 2087880 h 4185920"/>
                <a:gd name="connsiteX29" fmla="*/ 2567940 w 11737340"/>
                <a:gd name="connsiteY29" fmla="*/ 2148840 h 4185920"/>
                <a:gd name="connsiteX30" fmla="*/ 2682240 w 11737340"/>
                <a:gd name="connsiteY30" fmla="*/ 2186940 h 4185920"/>
                <a:gd name="connsiteX31" fmla="*/ 2743200 w 11737340"/>
                <a:gd name="connsiteY31" fmla="*/ 2209800 h 4185920"/>
                <a:gd name="connsiteX32" fmla="*/ 2811780 w 11737340"/>
                <a:gd name="connsiteY32" fmla="*/ 2247900 h 4185920"/>
                <a:gd name="connsiteX33" fmla="*/ 2887980 w 11737340"/>
                <a:gd name="connsiteY33" fmla="*/ 2301240 h 4185920"/>
                <a:gd name="connsiteX34" fmla="*/ 2979420 w 11737340"/>
                <a:gd name="connsiteY34" fmla="*/ 2385060 h 4185920"/>
                <a:gd name="connsiteX35" fmla="*/ 3055620 w 11737340"/>
                <a:gd name="connsiteY35" fmla="*/ 2461260 h 4185920"/>
                <a:gd name="connsiteX36" fmla="*/ 3134360 w 11737340"/>
                <a:gd name="connsiteY36" fmla="*/ 2555240 h 4185920"/>
                <a:gd name="connsiteX37" fmla="*/ 3248660 w 11737340"/>
                <a:gd name="connsiteY37" fmla="*/ 2654300 h 4185920"/>
                <a:gd name="connsiteX38" fmla="*/ 3345180 w 11737340"/>
                <a:gd name="connsiteY38" fmla="*/ 2720340 h 4185920"/>
                <a:gd name="connsiteX39" fmla="*/ 3444240 w 11737340"/>
                <a:gd name="connsiteY39" fmla="*/ 2796540 h 4185920"/>
                <a:gd name="connsiteX40" fmla="*/ 3558540 w 11737340"/>
                <a:gd name="connsiteY40" fmla="*/ 2872740 h 4185920"/>
                <a:gd name="connsiteX41" fmla="*/ 3619500 w 11737340"/>
                <a:gd name="connsiteY41" fmla="*/ 2979420 h 4185920"/>
                <a:gd name="connsiteX42" fmla="*/ 3619500 w 11737340"/>
                <a:gd name="connsiteY42" fmla="*/ 2979420 h 4185920"/>
                <a:gd name="connsiteX43" fmla="*/ 3649980 w 11737340"/>
                <a:gd name="connsiteY43" fmla="*/ 3048000 h 4185920"/>
                <a:gd name="connsiteX44" fmla="*/ 3703320 w 11737340"/>
                <a:gd name="connsiteY44" fmla="*/ 3086100 h 4185920"/>
                <a:gd name="connsiteX45" fmla="*/ 3764280 w 11737340"/>
                <a:gd name="connsiteY45" fmla="*/ 3063240 h 4185920"/>
                <a:gd name="connsiteX46" fmla="*/ 3850640 w 11737340"/>
                <a:gd name="connsiteY46" fmla="*/ 3040380 h 4185920"/>
                <a:gd name="connsiteX47" fmla="*/ 3916680 w 11737340"/>
                <a:gd name="connsiteY47" fmla="*/ 3032760 h 4185920"/>
                <a:gd name="connsiteX48" fmla="*/ 4030980 w 11737340"/>
                <a:gd name="connsiteY48" fmla="*/ 3063240 h 4185920"/>
                <a:gd name="connsiteX49" fmla="*/ 4137660 w 11737340"/>
                <a:gd name="connsiteY49" fmla="*/ 3101340 h 4185920"/>
                <a:gd name="connsiteX50" fmla="*/ 4259580 w 11737340"/>
                <a:gd name="connsiteY50" fmla="*/ 3147060 h 4185920"/>
                <a:gd name="connsiteX51" fmla="*/ 4381500 w 11737340"/>
                <a:gd name="connsiteY51" fmla="*/ 3192780 h 4185920"/>
                <a:gd name="connsiteX52" fmla="*/ 4526280 w 11737340"/>
                <a:gd name="connsiteY52" fmla="*/ 3276600 h 4185920"/>
                <a:gd name="connsiteX53" fmla="*/ 4587240 w 11737340"/>
                <a:gd name="connsiteY53" fmla="*/ 3299460 h 4185920"/>
                <a:gd name="connsiteX54" fmla="*/ 4610100 w 11737340"/>
                <a:gd name="connsiteY54" fmla="*/ 3352800 h 4185920"/>
                <a:gd name="connsiteX55" fmla="*/ 4648200 w 11737340"/>
                <a:gd name="connsiteY55" fmla="*/ 3436620 h 4185920"/>
                <a:gd name="connsiteX56" fmla="*/ 4671060 w 11737340"/>
                <a:gd name="connsiteY56" fmla="*/ 3520440 h 4185920"/>
                <a:gd name="connsiteX57" fmla="*/ 4678680 w 11737340"/>
                <a:gd name="connsiteY57" fmla="*/ 3589020 h 4185920"/>
                <a:gd name="connsiteX58" fmla="*/ 4686300 w 11737340"/>
                <a:gd name="connsiteY58" fmla="*/ 3649980 h 4185920"/>
                <a:gd name="connsiteX59" fmla="*/ 4724400 w 11737340"/>
                <a:gd name="connsiteY59" fmla="*/ 3680460 h 4185920"/>
                <a:gd name="connsiteX60" fmla="*/ 4785360 w 11737340"/>
                <a:gd name="connsiteY60" fmla="*/ 3672840 h 4185920"/>
                <a:gd name="connsiteX61" fmla="*/ 4869180 w 11737340"/>
                <a:gd name="connsiteY61" fmla="*/ 3703320 h 4185920"/>
                <a:gd name="connsiteX62" fmla="*/ 4914900 w 11737340"/>
                <a:gd name="connsiteY62" fmla="*/ 3756660 h 4185920"/>
                <a:gd name="connsiteX63" fmla="*/ 5105400 w 11737340"/>
                <a:gd name="connsiteY63" fmla="*/ 3832860 h 4185920"/>
                <a:gd name="connsiteX64" fmla="*/ 5173980 w 11737340"/>
                <a:gd name="connsiteY64" fmla="*/ 3886200 h 4185920"/>
                <a:gd name="connsiteX65" fmla="*/ 5242560 w 11737340"/>
                <a:gd name="connsiteY65" fmla="*/ 3924300 h 4185920"/>
                <a:gd name="connsiteX66" fmla="*/ 5364480 w 11737340"/>
                <a:gd name="connsiteY66" fmla="*/ 3962400 h 4185920"/>
                <a:gd name="connsiteX67" fmla="*/ 5516880 w 11737340"/>
                <a:gd name="connsiteY67" fmla="*/ 4046220 h 4185920"/>
                <a:gd name="connsiteX68" fmla="*/ 5585460 w 11737340"/>
                <a:gd name="connsiteY68" fmla="*/ 4099560 h 4185920"/>
                <a:gd name="connsiteX69" fmla="*/ 5661660 w 11737340"/>
                <a:gd name="connsiteY69" fmla="*/ 4122420 h 4185920"/>
                <a:gd name="connsiteX70" fmla="*/ 5745480 w 11737340"/>
                <a:gd name="connsiteY70" fmla="*/ 4130040 h 4185920"/>
                <a:gd name="connsiteX71" fmla="*/ 5836920 w 11737340"/>
                <a:gd name="connsiteY71" fmla="*/ 4130040 h 4185920"/>
                <a:gd name="connsiteX72" fmla="*/ 5943600 w 11737340"/>
                <a:gd name="connsiteY72" fmla="*/ 4165600 h 4185920"/>
                <a:gd name="connsiteX73" fmla="*/ 6042660 w 11737340"/>
                <a:gd name="connsiteY73" fmla="*/ 4185920 h 4185920"/>
                <a:gd name="connsiteX74" fmla="*/ 6167120 w 11737340"/>
                <a:gd name="connsiteY74" fmla="*/ 4160520 h 4185920"/>
                <a:gd name="connsiteX75" fmla="*/ 6286500 w 11737340"/>
                <a:gd name="connsiteY75" fmla="*/ 4114800 h 4185920"/>
                <a:gd name="connsiteX76" fmla="*/ 6393180 w 11737340"/>
                <a:gd name="connsiteY76" fmla="*/ 4071620 h 4185920"/>
                <a:gd name="connsiteX77" fmla="*/ 6484620 w 11737340"/>
                <a:gd name="connsiteY77" fmla="*/ 4038600 h 4185920"/>
                <a:gd name="connsiteX78" fmla="*/ 6583680 w 11737340"/>
                <a:gd name="connsiteY78" fmla="*/ 3970020 h 4185920"/>
                <a:gd name="connsiteX79" fmla="*/ 6697980 w 11737340"/>
                <a:gd name="connsiteY79" fmla="*/ 3886200 h 4185920"/>
                <a:gd name="connsiteX80" fmla="*/ 6751320 w 11737340"/>
                <a:gd name="connsiteY80" fmla="*/ 3822700 h 4185920"/>
                <a:gd name="connsiteX81" fmla="*/ 6855460 w 11737340"/>
                <a:gd name="connsiteY81" fmla="*/ 3764280 h 4185920"/>
                <a:gd name="connsiteX82" fmla="*/ 6959600 w 11737340"/>
                <a:gd name="connsiteY82" fmla="*/ 3629660 h 4185920"/>
                <a:gd name="connsiteX83" fmla="*/ 7056120 w 11737340"/>
                <a:gd name="connsiteY83" fmla="*/ 3528060 h 4185920"/>
                <a:gd name="connsiteX84" fmla="*/ 7165340 w 11737340"/>
                <a:gd name="connsiteY84" fmla="*/ 3454400 h 4185920"/>
                <a:gd name="connsiteX85" fmla="*/ 7287260 w 11737340"/>
                <a:gd name="connsiteY85" fmla="*/ 3296920 h 4185920"/>
                <a:gd name="connsiteX86" fmla="*/ 7338060 w 11737340"/>
                <a:gd name="connsiteY86" fmla="*/ 3200400 h 4185920"/>
                <a:gd name="connsiteX87" fmla="*/ 7383780 w 11737340"/>
                <a:gd name="connsiteY87" fmla="*/ 3144520 h 4185920"/>
                <a:gd name="connsiteX88" fmla="*/ 7444740 w 11737340"/>
                <a:gd name="connsiteY88" fmla="*/ 3093720 h 4185920"/>
                <a:gd name="connsiteX89" fmla="*/ 7513320 w 11737340"/>
                <a:gd name="connsiteY89" fmla="*/ 3101340 h 4185920"/>
                <a:gd name="connsiteX90" fmla="*/ 7576820 w 11737340"/>
                <a:gd name="connsiteY90" fmla="*/ 3093720 h 4185920"/>
                <a:gd name="connsiteX91" fmla="*/ 7729220 w 11737340"/>
                <a:gd name="connsiteY91" fmla="*/ 3136900 h 4185920"/>
                <a:gd name="connsiteX92" fmla="*/ 7833360 w 11737340"/>
                <a:gd name="connsiteY92" fmla="*/ 3180080 h 4185920"/>
                <a:gd name="connsiteX93" fmla="*/ 7967980 w 11737340"/>
                <a:gd name="connsiteY93" fmla="*/ 3208020 h 4185920"/>
                <a:gd name="connsiteX94" fmla="*/ 8161020 w 11737340"/>
                <a:gd name="connsiteY94" fmla="*/ 3296920 h 4185920"/>
                <a:gd name="connsiteX95" fmla="*/ 8293100 w 11737340"/>
                <a:gd name="connsiteY95" fmla="*/ 3370580 h 4185920"/>
                <a:gd name="connsiteX96" fmla="*/ 8371840 w 11737340"/>
                <a:gd name="connsiteY96" fmla="*/ 3395980 h 4185920"/>
                <a:gd name="connsiteX97" fmla="*/ 8468360 w 11737340"/>
                <a:gd name="connsiteY97" fmla="*/ 3434080 h 4185920"/>
                <a:gd name="connsiteX98" fmla="*/ 8582660 w 11737340"/>
                <a:gd name="connsiteY98" fmla="*/ 3528060 h 4185920"/>
                <a:gd name="connsiteX99" fmla="*/ 8641080 w 11737340"/>
                <a:gd name="connsiteY99" fmla="*/ 3566160 h 4185920"/>
                <a:gd name="connsiteX100" fmla="*/ 8702040 w 11737340"/>
                <a:gd name="connsiteY100" fmla="*/ 3604260 h 4185920"/>
                <a:gd name="connsiteX101" fmla="*/ 8763000 w 11737340"/>
                <a:gd name="connsiteY101" fmla="*/ 3634740 h 4185920"/>
                <a:gd name="connsiteX102" fmla="*/ 8846820 w 11737340"/>
                <a:gd name="connsiteY102" fmla="*/ 3632200 h 4185920"/>
                <a:gd name="connsiteX103" fmla="*/ 8968740 w 11737340"/>
                <a:gd name="connsiteY103" fmla="*/ 3634740 h 4185920"/>
                <a:gd name="connsiteX104" fmla="*/ 9060180 w 11737340"/>
                <a:gd name="connsiteY104" fmla="*/ 3642360 h 4185920"/>
                <a:gd name="connsiteX105" fmla="*/ 9151620 w 11737340"/>
                <a:gd name="connsiteY105" fmla="*/ 3657600 h 4185920"/>
                <a:gd name="connsiteX106" fmla="*/ 9230360 w 11737340"/>
                <a:gd name="connsiteY106" fmla="*/ 3657600 h 4185920"/>
                <a:gd name="connsiteX107" fmla="*/ 9331960 w 11737340"/>
                <a:gd name="connsiteY107" fmla="*/ 3629660 h 4185920"/>
                <a:gd name="connsiteX108" fmla="*/ 9433560 w 11737340"/>
                <a:gd name="connsiteY108" fmla="*/ 3589020 h 4185920"/>
                <a:gd name="connsiteX109" fmla="*/ 9535160 w 11737340"/>
                <a:gd name="connsiteY109" fmla="*/ 3540760 h 4185920"/>
                <a:gd name="connsiteX110" fmla="*/ 9646920 w 11737340"/>
                <a:gd name="connsiteY110" fmla="*/ 3489960 h 4185920"/>
                <a:gd name="connsiteX111" fmla="*/ 9784080 w 11737340"/>
                <a:gd name="connsiteY111" fmla="*/ 3444240 h 4185920"/>
                <a:gd name="connsiteX112" fmla="*/ 9860280 w 11737340"/>
                <a:gd name="connsiteY112" fmla="*/ 3383280 h 4185920"/>
                <a:gd name="connsiteX113" fmla="*/ 9921240 w 11737340"/>
                <a:gd name="connsiteY113" fmla="*/ 3314700 h 4185920"/>
                <a:gd name="connsiteX114" fmla="*/ 9997440 w 11737340"/>
                <a:gd name="connsiteY114" fmla="*/ 3208020 h 4185920"/>
                <a:gd name="connsiteX115" fmla="*/ 10043160 w 11737340"/>
                <a:gd name="connsiteY115" fmla="*/ 3101340 h 4185920"/>
                <a:gd name="connsiteX116" fmla="*/ 10104120 w 11737340"/>
                <a:gd name="connsiteY116" fmla="*/ 3017520 h 4185920"/>
                <a:gd name="connsiteX117" fmla="*/ 10157460 w 11737340"/>
                <a:gd name="connsiteY117" fmla="*/ 2933700 h 4185920"/>
                <a:gd name="connsiteX118" fmla="*/ 10218420 w 11737340"/>
                <a:gd name="connsiteY118" fmla="*/ 2849880 h 4185920"/>
                <a:gd name="connsiteX119" fmla="*/ 10294620 w 11737340"/>
                <a:gd name="connsiteY119" fmla="*/ 2735580 h 4185920"/>
                <a:gd name="connsiteX120" fmla="*/ 10347960 w 11737340"/>
                <a:gd name="connsiteY120" fmla="*/ 2621280 h 4185920"/>
                <a:gd name="connsiteX121" fmla="*/ 10431780 w 11737340"/>
                <a:gd name="connsiteY121" fmla="*/ 2499360 h 4185920"/>
                <a:gd name="connsiteX122" fmla="*/ 10500360 w 11737340"/>
                <a:gd name="connsiteY122" fmla="*/ 2354580 h 4185920"/>
                <a:gd name="connsiteX123" fmla="*/ 10553700 w 11737340"/>
                <a:gd name="connsiteY123" fmla="*/ 2263140 h 4185920"/>
                <a:gd name="connsiteX124" fmla="*/ 10584180 w 11737340"/>
                <a:gd name="connsiteY124" fmla="*/ 2194560 h 4185920"/>
                <a:gd name="connsiteX125" fmla="*/ 10624820 w 11737340"/>
                <a:gd name="connsiteY125" fmla="*/ 2125980 h 4185920"/>
                <a:gd name="connsiteX126" fmla="*/ 10675620 w 11737340"/>
                <a:gd name="connsiteY126" fmla="*/ 2049780 h 4185920"/>
                <a:gd name="connsiteX127" fmla="*/ 10690860 w 11737340"/>
                <a:gd name="connsiteY127" fmla="*/ 1988820 h 4185920"/>
                <a:gd name="connsiteX128" fmla="*/ 10713720 w 11737340"/>
                <a:gd name="connsiteY128" fmla="*/ 1927860 h 4185920"/>
                <a:gd name="connsiteX129" fmla="*/ 10767060 w 11737340"/>
                <a:gd name="connsiteY129" fmla="*/ 1859280 h 4185920"/>
                <a:gd name="connsiteX130" fmla="*/ 10873740 w 11737340"/>
                <a:gd name="connsiteY130" fmla="*/ 1828800 h 4185920"/>
                <a:gd name="connsiteX131" fmla="*/ 11079480 w 11737340"/>
                <a:gd name="connsiteY131" fmla="*/ 1767840 h 4185920"/>
                <a:gd name="connsiteX132" fmla="*/ 11247120 w 11737340"/>
                <a:gd name="connsiteY132" fmla="*/ 1684020 h 4185920"/>
                <a:gd name="connsiteX133" fmla="*/ 11407140 w 11737340"/>
                <a:gd name="connsiteY133" fmla="*/ 1628140 h 4185920"/>
                <a:gd name="connsiteX134" fmla="*/ 11490960 w 11737340"/>
                <a:gd name="connsiteY134" fmla="*/ 1577340 h 4185920"/>
                <a:gd name="connsiteX135" fmla="*/ 11635740 w 11737340"/>
                <a:gd name="connsiteY135" fmla="*/ 1508760 h 4185920"/>
                <a:gd name="connsiteX136" fmla="*/ 11737340 w 11737340"/>
                <a:gd name="connsiteY136" fmla="*/ 1442720 h 4185920"/>
                <a:gd name="connsiteX137" fmla="*/ 11620500 w 11737340"/>
                <a:gd name="connsiteY137" fmla="*/ 1417320 h 4185920"/>
                <a:gd name="connsiteX138" fmla="*/ 11567160 w 11737340"/>
                <a:gd name="connsiteY138" fmla="*/ 1379220 h 4185920"/>
                <a:gd name="connsiteX139" fmla="*/ 11498580 w 11737340"/>
                <a:gd name="connsiteY139" fmla="*/ 1318260 h 4185920"/>
                <a:gd name="connsiteX140" fmla="*/ 11468100 w 11737340"/>
                <a:gd name="connsiteY140" fmla="*/ 1280160 h 4185920"/>
                <a:gd name="connsiteX141" fmla="*/ 11442700 w 11737340"/>
                <a:gd name="connsiteY141" fmla="*/ 1231900 h 4185920"/>
                <a:gd name="connsiteX142" fmla="*/ 11384280 w 11737340"/>
                <a:gd name="connsiteY142" fmla="*/ 1310640 h 4185920"/>
                <a:gd name="connsiteX143" fmla="*/ 11353800 w 11737340"/>
                <a:gd name="connsiteY143" fmla="*/ 1356360 h 4185920"/>
                <a:gd name="connsiteX144" fmla="*/ 11224260 w 11737340"/>
                <a:gd name="connsiteY144" fmla="*/ 1417320 h 4185920"/>
                <a:gd name="connsiteX145" fmla="*/ 11109960 w 11737340"/>
                <a:gd name="connsiteY145" fmla="*/ 1463040 h 4185920"/>
                <a:gd name="connsiteX146" fmla="*/ 10911840 w 11737340"/>
                <a:gd name="connsiteY146" fmla="*/ 1524000 h 4185920"/>
                <a:gd name="connsiteX147" fmla="*/ 10774680 w 11737340"/>
                <a:gd name="connsiteY147" fmla="*/ 1546860 h 4185920"/>
                <a:gd name="connsiteX148" fmla="*/ 10675620 w 11737340"/>
                <a:gd name="connsiteY148" fmla="*/ 1615440 h 4185920"/>
                <a:gd name="connsiteX149" fmla="*/ 10568940 w 11737340"/>
                <a:gd name="connsiteY149" fmla="*/ 1676400 h 4185920"/>
                <a:gd name="connsiteX150" fmla="*/ 10485120 w 11737340"/>
                <a:gd name="connsiteY150" fmla="*/ 1760220 h 4185920"/>
                <a:gd name="connsiteX151" fmla="*/ 10454640 w 11737340"/>
                <a:gd name="connsiteY151" fmla="*/ 1836420 h 4185920"/>
                <a:gd name="connsiteX152" fmla="*/ 10416540 w 11737340"/>
                <a:gd name="connsiteY152" fmla="*/ 1927860 h 4185920"/>
                <a:gd name="connsiteX153" fmla="*/ 10401300 w 11737340"/>
                <a:gd name="connsiteY153" fmla="*/ 2004060 h 4185920"/>
                <a:gd name="connsiteX154" fmla="*/ 10363200 w 11737340"/>
                <a:gd name="connsiteY154" fmla="*/ 2095500 h 4185920"/>
                <a:gd name="connsiteX155" fmla="*/ 10317480 w 11737340"/>
                <a:gd name="connsiteY155" fmla="*/ 2225040 h 4185920"/>
                <a:gd name="connsiteX156" fmla="*/ 10287000 w 11737340"/>
                <a:gd name="connsiteY156" fmla="*/ 2346960 h 4185920"/>
                <a:gd name="connsiteX157" fmla="*/ 10218420 w 11737340"/>
                <a:gd name="connsiteY157" fmla="*/ 2499360 h 4185920"/>
                <a:gd name="connsiteX158" fmla="*/ 10134600 w 11737340"/>
                <a:gd name="connsiteY158" fmla="*/ 2621280 h 4185920"/>
                <a:gd name="connsiteX159" fmla="*/ 10043160 w 11737340"/>
                <a:gd name="connsiteY159" fmla="*/ 2735580 h 4185920"/>
                <a:gd name="connsiteX160" fmla="*/ 9974580 w 11737340"/>
                <a:gd name="connsiteY160" fmla="*/ 2857500 h 4185920"/>
                <a:gd name="connsiteX161" fmla="*/ 9906000 w 11737340"/>
                <a:gd name="connsiteY161" fmla="*/ 2941320 h 4185920"/>
                <a:gd name="connsiteX162" fmla="*/ 9860280 w 11737340"/>
                <a:gd name="connsiteY162" fmla="*/ 3032760 h 4185920"/>
                <a:gd name="connsiteX163" fmla="*/ 9806940 w 11737340"/>
                <a:gd name="connsiteY163" fmla="*/ 3116580 h 4185920"/>
                <a:gd name="connsiteX164" fmla="*/ 9715500 w 11737340"/>
                <a:gd name="connsiteY164" fmla="*/ 3208020 h 4185920"/>
                <a:gd name="connsiteX165" fmla="*/ 9616440 w 11737340"/>
                <a:gd name="connsiteY165" fmla="*/ 3261360 h 4185920"/>
                <a:gd name="connsiteX166" fmla="*/ 9532620 w 11737340"/>
                <a:gd name="connsiteY166" fmla="*/ 3329940 h 4185920"/>
                <a:gd name="connsiteX167" fmla="*/ 9471660 w 11737340"/>
                <a:gd name="connsiteY167" fmla="*/ 3375660 h 4185920"/>
                <a:gd name="connsiteX168" fmla="*/ 9410700 w 11737340"/>
                <a:gd name="connsiteY168" fmla="*/ 3429000 h 4185920"/>
                <a:gd name="connsiteX169" fmla="*/ 9288780 w 11737340"/>
                <a:gd name="connsiteY169" fmla="*/ 3436620 h 4185920"/>
                <a:gd name="connsiteX170" fmla="*/ 9166860 w 11737340"/>
                <a:gd name="connsiteY170" fmla="*/ 3444240 h 4185920"/>
                <a:gd name="connsiteX171" fmla="*/ 9029700 w 11737340"/>
                <a:gd name="connsiteY171" fmla="*/ 3413760 h 4185920"/>
                <a:gd name="connsiteX172" fmla="*/ 8823960 w 11737340"/>
                <a:gd name="connsiteY172" fmla="*/ 3360420 h 4185920"/>
                <a:gd name="connsiteX173" fmla="*/ 8679180 w 11737340"/>
                <a:gd name="connsiteY173" fmla="*/ 3329940 h 4185920"/>
                <a:gd name="connsiteX174" fmla="*/ 8572500 w 11737340"/>
                <a:gd name="connsiteY174" fmla="*/ 3276600 h 4185920"/>
                <a:gd name="connsiteX175" fmla="*/ 8465820 w 11737340"/>
                <a:gd name="connsiteY175" fmla="*/ 3215640 h 4185920"/>
                <a:gd name="connsiteX176" fmla="*/ 8321040 w 11737340"/>
                <a:gd name="connsiteY176" fmla="*/ 3177540 h 4185920"/>
                <a:gd name="connsiteX177" fmla="*/ 8199120 w 11737340"/>
                <a:gd name="connsiteY177" fmla="*/ 3131820 h 4185920"/>
                <a:gd name="connsiteX178" fmla="*/ 8069580 w 11737340"/>
                <a:gd name="connsiteY178" fmla="*/ 3078480 h 4185920"/>
                <a:gd name="connsiteX179" fmla="*/ 7917180 w 11737340"/>
                <a:gd name="connsiteY179" fmla="*/ 2994660 h 4185920"/>
                <a:gd name="connsiteX180" fmla="*/ 7787640 w 11737340"/>
                <a:gd name="connsiteY180" fmla="*/ 2971800 h 4185920"/>
                <a:gd name="connsiteX181" fmla="*/ 7719060 w 11737340"/>
                <a:gd name="connsiteY181" fmla="*/ 2933700 h 4185920"/>
                <a:gd name="connsiteX182" fmla="*/ 7612380 w 11737340"/>
                <a:gd name="connsiteY182" fmla="*/ 2903220 h 4185920"/>
                <a:gd name="connsiteX183" fmla="*/ 7566660 w 11737340"/>
                <a:gd name="connsiteY183" fmla="*/ 2887980 h 4185920"/>
                <a:gd name="connsiteX184" fmla="*/ 7551420 w 11737340"/>
                <a:gd name="connsiteY184" fmla="*/ 2849880 h 4185920"/>
                <a:gd name="connsiteX185" fmla="*/ 7533640 w 11737340"/>
                <a:gd name="connsiteY185" fmla="*/ 2788920 h 4185920"/>
                <a:gd name="connsiteX186" fmla="*/ 7475220 w 11737340"/>
                <a:gd name="connsiteY186" fmla="*/ 2857500 h 4185920"/>
                <a:gd name="connsiteX187" fmla="*/ 7414260 w 11737340"/>
                <a:gd name="connsiteY187" fmla="*/ 2887980 h 4185920"/>
                <a:gd name="connsiteX188" fmla="*/ 7345680 w 11737340"/>
                <a:gd name="connsiteY188" fmla="*/ 2971800 h 4185920"/>
                <a:gd name="connsiteX189" fmla="*/ 7315200 w 11737340"/>
                <a:gd name="connsiteY189" fmla="*/ 2994660 h 4185920"/>
                <a:gd name="connsiteX190" fmla="*/ 7261860 w 11737340"/>
                <a:gd name="connsiteY190" fmla="*/ 3009900 h 4185920"/>
                <a:gd name="connsiteX191" fmla="*/ 7193280 w 11737340"/>
                <a:gd name="connsiteY191" fmla="*/ 3025140 h 4185920"/>
                <a:gd name="connsiteX192" fmla="*/ 7155180 w 11737340"/>
                <a:gd name="connsiteY192" fmla="*/ 3078480 h 4185920"/>
                <a:gd name="connsiteX193" fmla="*/ 7109460 w 11737340"/>
                <a:gd name="connsiteY193" fmla="*/ 3154680 h 4185920"/>
                <a:gd name="connsiteX194" fmla="*/ 7048500 w 11737340"/>
                <a:gd name="connsiteY194" fmla="*/ 3246120 h 4185920"/>
                <a:gd name="connsiteX195" fmla="*/ 6995160 w 11737340"/>
                <a:gd name="connsiteY195" fmla="*/ 3307080 h 4185920"/>
                <a:gd name="connsiteX196" fmla="*/ 6972300 w 11737340"/>
                <a:gd name="connsiteY196" fmla="*/ 3352800 h 4185920"/>
                <a:gd name="connsiteX197" fmla="*/ 6949440 w 11737340"/>
                <a:gd name="connsiteY197" fmla="*/ 3413760 h 4185920"/>
                <a:gd name="connsiteX198" fmla="*/ 6949440 w 11737340"/>
                <a:gd name="connsiteY198" fmla="*/ 3413760 h 4185920"/>
                <a:gd name="connsiteX199" fmla="*/ 6911340 w 11737340"/>
                <a:gd name="connsiteY199" fmla="*/ 3474720 h 4185920"/>
                <a:gd name="connsiteX200" fmla="*/ 6888480 w 11737340"/>
                <a:gd name="connsiteY200" fmla="*/ 3505200 h 4185920"/>
                <a:gd name="connsiteX201" fmla="*/ 6819900 w 11737340"/>
                <a:gd name="connsiteY201" fmla="*/ 3566160 h 4185920"/>
                <a:gd name="connsiteX202" fmla="*/ 6731000 w 11737340"/>
                <a:gd name="connsiteY202" fmla="*/ 3599180 h 4185920"/>
                <a:gd name="connsiteX203" fmla="*/ 6675120 w 11737340"/>
                <a:gd name="connsiteY203" fmla="*/ 3657600 h 4185920"/>
                <a:gd name="connsiteX204" fmla="*/ 6629400 w 11737340"/>
                <a:gd name="connsiteY204" fmla="*/ 3718560 h 4185920"/>
                <a:gd name="connsiteX205" fmla="*/ 6576060 w 11737340"/>
                <a:gd name="connsiteY205" fmla="*/ 3779520 h 4185920"/>
                <a:gd name="connsiteX206" fmla="*/ 6484620 w 11737340"/>
                <a:gd name="connsiteY206" fmla="*/ 3817620 h 4185920"/>
                <a:gd name="connsiteX207" fmla="*/ 6400800 w 11737340"/>
                <a:gd name="connsiteY207" fmla="*/ 3832860 h 4185920"/>
                <a:gd name="connsiteX208" fmla="*/ 6263640 w 11737340"/>
                <a:gd name="connsiteY208" fmla="*/ 3870960 h 4185920"/>
                <a:gd name="connsiteX209" fmla="*/ 6126480 w 11737340"/>
                <a:gd name="connsiteY209" fmla="*/ 3901440 h 4185920"/>
                <a:gd name="connsiteX210" fmla="*/ 6027420 w 11737340"/>
                <a:gd name="connsiteY210" fmla="*/ 3916680 h 4185920"/>
                <a:gd name="connsiteX211" fmla="*/ 5890260 w 11737340"/>
                <a:gd name="connsiteY211" fmla="*/ 3878580 h 4185920"/>
                <a:gd name="connsiteX212" fmla="*/ 5821680 w 11737340"/>
                <a:gd name="connsiteY212" fmla="*/ 3863340 h 4185920"/>
                <a:gd name="connsiteX213" fmla="*/ 5737860 w 11737340"/>
                <a:gd name="connsiteY213" fmla="*/ 3825240 h 4185920"/>
                <a:gd name="connsiteX214" fmla="*/ 5638800 w 11737340"/>
                <a:gd name="connsiteY214" fmla="*/ 3794760 h 4185920"/>
                <a:gd name="connsiteX215" fmla="*/ 5524500 w 11737340"/>
                <a:gd name="connsiteY215" fmla="*/ 3756660 h 4185920"/>
                <a:gd name="connsiteX216" fmla="*/ 5448300 w 11737340"/>
                <a:gd name="connsiteY216" fmla="*/ 3718560 h 4185920"/>
                <a:gd name="connsiteX217" fmla="*/ 5349240 w 11737340"/>
                <a:gd name="connsiteY217" fmla="*/ 3657600 h 4185920"/>
                <a:gd name="connsiteX218" fmla="*/ 5295900 w 11737340"/>
                <a:gd name="connsiteY218" fmla="*/ 3619500 h 4185920"/>
                <a:gd name="connsiteX219" fmla="*/ 5234940 w 11737340"/>
                <a:gd name="connsiteY219" fmla="*/ 3596640 h 4185920"/>
                <a:gd name="connsiteX220" fmla="*/ 5135880 w 11737340"/>
                <a:gd name="connsiteY220" fmla="*/ 3550920 h 4185920"/>
                <a:gd name="connsiteX221" fmla="*/ 5059680 w 11737340"/>
                <a:gd name="connsiteY221" fmla="*/ 3505200 h 4185920"/>
                <a:gd name="connsiteX222" fmla="*/ 5029200 w 11737340"/>
                <a:gd name="connsiteY222" fmla="*/ 3482340 h 4185920"/>
                <a:gd name="connsiteX223" fmla="*/ 4960620 w 11737340"/>
                <a:gd name="connsiteY223" fmla="*/ 3413760 h 4185920"/>
                <a:gd name="connsiteX224" fmla="*/ 4876800 w 11737340"/>
                <a:gd name="connsiteY224" fmla="*/ 3299460 h 4185920"/>
                <a:gd name="connsiteX225" fmla="*/ 4808220 w 11737340"/>
                <a:gd name="connsiteY225" fmla="*/ 3200400 h 4185920"/>
                <a:gd name="connsiteX226" fmla="*/ 4777740 w 11737340"/>
                <a:gd name="connsiteY226" fmla="*/ 3147060 h 4185920"/>
                <a:gd name="connsiteX227" fmla="*/ 4724400 w 11737340"/>
                <a:gd name="connsiteY227" fmla="*/ 3108960 h 4185920"/>
                <a:gd name="connsiteX228" fmla="*/ 4648200 w 11737340"/>
                <a:gd name="connsiteY228" fmla="*/ 3063240 h 4185920"/>
                <a:gd name="connsiteX229" fmla="*/ 4533900 w 11737340"/>
                <a:gd name="connsiteY229" fmla="*/ 2979420 h 4185920"/>
                <a:gd name="connsiteX230" fmla="*/ 4427220 w 11737340"/>
                <a:gd name="connsiteY230" fmla="*/ 2941320 h 4185920"/>
                <a:gd name="connsiteX231" fmla="*/ 4366260 w 11737340"/>
                <a:gd name="connsiteY231" fmla="*/ 2903220 h 4185920"/>
                <a:gd name="connsiteX232" fmla="*/ 4244340 w 11737340"/>
                <a:gd name="connsiteY232" fmla="*/ 2842260 h 4185920"/>
                <a:gd name="connsiteX233" fmla="*/ 4145280 w 11737340"/>
                <a:gd name="connsiteY233" fmla="*/ 2811780 h 4185920"/>
                <a:gd name="connsiteX234" fmla="*/ 4038600 w 11737340"/>
                <a:gd name="connsiteY234" fmla="*/ 2804160 h 4185920"/>
                <a:gd name="connsiteX235" fmla="*/ 3954780 w 11737340"/>
                <a:gd name="connsiteY235" fmla="*/ 2819400 h 4185920"/>
                <a:gd name="connsiteX236" fmla="*/ 3863340 w 11737340"/>
                <a:gd name="connsiteY236" fmla="*/ 2804160 h 4185920"/>
                <a:gd name="connsiteX237" fmla="*/ 3741420 w 11737340"/>
                <a:gd name="connsiteY237" fmla="*/ 2781300 h 4185920"/>
                <a:gd name="connsiteX238" fmla="*/ 3649980 w 11737340"/>
                <a:gd name="connsiteY238" fmla="*/ 2743200 h 4185920"/>
                <a:gd name="connsiteX239" fmla="*/ 3573780 w 11737340"/>
                <a:gd name="connsiteY239" fmla="*/ 2674620 h 4185920"/>
                <a:gd name="connsiteX240" fmla="*/ 3482340 w 11737340"/>
                <a:gd name="connsiteY240" fmla="*/ 2621280 h 4185920"/>
                <a:gd name="connsiteX241" fmla="*/ 3436620 w 11737340"/>
                <a:gd name="connsiteY241" fmla="*/ 2552700 h 4185920"/>
                <a:gd name="connsiteX242" fmla="*/ 3329940 w 11737340"/>
                <a:gd name="connsiteY242" fmla="*/ 2423160 h 4185920"/>
                <a:gd name="connsiteX243" fmla="*/ 3261360 w 11737340"/>
                <a:gd name="connsiteY243" fmla="*/ 2324100 h 4185920"/>
                <a:gd name="connsiteX244" fmla="*/ 3131820 w 11737340"/>
                <a:gd name="connsiteY244" fmla="*/ 2209800 h 4185920"/>
                <a:gd name="connsiteX245" fmla="*/ 3040380 w 11737340"/>
                <a:gd name="connsiteY245" fmla="*/ 2141220 h 4185920"/>
                <a:gd name="connsiteX246" fmla="*/ 2910840 w 11737340"/>
                <a:gd name="connsiteY246" fmla="*/ 2034540 h 4185920"/>
                <a:gd name="connsiteX247" fmla="*/ 2849880 w 11737340"/>
                <a:gd name="connsiteY247" fmla="*/ 1958340 h 4185920"/>
                <a:gd name="connsiteX248" fmla="*/ 2743200 w 11737340"/>
                <a:gd name="connsiteY248" fmla="*/ 1889760 h 4185920"/>
                <a:gd name="connsiteX249" fmla="*/ 2659380 w 11737340"/>
                <a:gd name="connsiteY249" fmla="*/ 1844040 h 4185920"/>
                <a:gd name="connsiteX250" fmla="*/ 2575560 w 11737340"/>
                <a:gd name="connsiteY250" fmla="*/ 1744980 h 4185920"/>
                <a:gd name="connsiteX251" fmla="*/ 2468880 w 11737340"/>
                <a:gd name="connsiteY251" fmla="*/ 1645920 h 4185920"/>
                <a:gd name="connsiteX252" fmla="*/ 2400300 w 11737340"/>
                <a:gd name="connsiteY252" fmla="*/ 1607820 h 4185920"/>
                <a:gd name="connsiteX253" fmla="*/ 2263140 w 11737340"/>
                <a:gd name="connsiteY253" fmla="*/ 1501140 h 4185920"/>
                <a:gd name="connsiteX254" fmla="*/ 2171700 w 11737340"/>
                <a:gd name="connsiteY254" fmla="*/ 1432560 h 4185920"/>
                <a:gd name="connsiteX255" fmla="*/ 2087880 w 11737340"/>
                <a:gd name="connsiteY255" fmla="*/ 1363980 h 4185920"/>
                <a:gd name="connsiteX256" fmla="*/ 1950720 w 11737340"/>
                <a:gd name="connsiteY256" fmla="*/ 1272540 h 4185920"/>
                <a:gd name="connsiteX257" fmla="*/ 1805940 w 11737340"/>
                <a:gd name="connsiteY257" fmla="*/ 1135380 h 4185920"/>
                <a:gd name="connsiteX258" fmla="*/ 1729740 w 11737340"/>
                <a:gd name="connsiteY258" fmla="*/ 1089660 h 4185920"/>
                <a:gd name="connsiteX259" fmla="*/ 1668780 w 11737340"/>
                <a:gd name="connsiteY259" fmla="*/ 1043940 h 4185920"/>
                <a:gd name="connsiteX260" fmla="*/ 1592580 w 11737340"/>
                <a:gd name="connsiteY260" fmla="*/ 990600 h 4185920"/>
                <a:gd name="connsiteX261" fmla="*/ 1470660 w 11737340"/>
                <a:gd name="connsiteY261" fmla="*/ 891540 h 4185920"/>
                <a:gd name="connsiteX262" fmla="*/ 1386840 w 11737340"/>
                <a:gd name="connsiteY262" fmla="*/ 845820 h 4185920"/>
                <a:gd name="connsiteX263" fmla="*/ 1318260 w 11737340"/>
                <a:gd name="connsiteY263" fmla="*/ 784860 h 4185920"/>
                <a:gd name="connsiteX264" fmla="*/ 1264920 w 11737340"/>
                <a:gd name="connsiteY264" fmla="*/ 723900 h 4185920"/>
                <a:gd name="connsiteX265" fmla="*/ 1181100 w 11737340"/>
                <a:gd name="connsiteY265" fmla="*/ 647700 h 4185920"/>
                <a:gd name="connsiteX266" fmla="*/ 1089660 w 11737340"/>
                <a:gd name="connsiteY266" fmla="*/ 624840 h 4185920"/>
                <a:gd name="connsiteX267" fmla="*/ 1021080 w 11737340"/>
                <a:gd name="connsiteY267" fmla="*/ 586740 h 4185920"/>
                <a:gd name="connsiteX268" fmla="*/ 937260 w 11737340"/>
                <a:gd name="connsiteY268" fmla="*/ 548640 h 4185920"/>
                <a:gd name="connsiteX269" fmla="*/ 830580 w 11737340"/>
                <a:gd name="connsiteY269" fmla="*/ 510540 h 4185920"/>
                <a:gd name="connsiteX270" fmla="*/ 754380 w 11737340"/>
                <a:gd name="connsiteY270" fmla="*/ 457200 h 4185920"/>
                <a:gd name="connsiteX271" fmla="*/ 708660 w 11737340"/>
                <a:gd name="connsiteY271" fmla="*/ 419100 h 4185920"/>
                <a:gd name="connsiteX272" fmla="*/ 609600 w 11737340"/>
                <a:gd name="connsiteY272" fmla="*/ 396240 h 4185920"/>
                <a:gd name="connsiteX273" fmla="*/ 548640 w 11737340"/>
                <a:gd name="connsiteY273" fmla="*/ 320040 h 4185920"/>
                <a:gd name="connsiteX274" fmla="*/ 510540 w 11737340"/>
                <a:gd name="connsiteY274" fmla="*/ 251460 h 4185920"/>
                <a:gd name="connsiteX275" fmla="*/ 464820 w 11737340"/>
                <a:gd name="connsiteY275" fmla="*/ 190500 h 4185920"/>
                <a:gd name="connsiteX276" fmla="*/ 411480 w 11737340"/>
                <a:gd name="connsiteY276" fmla="*/ 137160 h 4185920"/>
                <a:gd name="connsiteX277" fmla="*/ 373380 w 11737340"/>
                <a:gd name="connsiteY277" fmla="*/ 45720 h 4185920"/>
                <a:gd name="connsiteX278" fmla="*/ 342900 w 11737340"/>
                <a:gd name="connsiteY278" fmla="*/ 0 h 4185920"/>
                <a:gd name="connsiteX279" fmla="*/ 327660 w 11737340"/>
                <a:gd name="connsiteY279" fmla="*/ 60960 h 4185920"/>
                <a:gd name="connsiteX280" fmla="*/ 289560 w 11737340"/>
                <a:gd name="connsiteY280" fmla="*/ 91440 h 4185920"/>
                <a:gd name="connsiteX281" fmla="*/ 236220 w 11737340"/>
                <a:gd name="connsiteY281" fmla="*/ 114300 h 4185920"/>
                <a:gd name="connsiteX282" fmla="*/ 198120 w 11737340"/>
                <a:gd name="connsiteY282" fmla="*/ 175260 h 4185920"/>
                <a:gd name="connsiteX283" fmla="*/ 165100 w 11737340"/>
                <a:gd name="connsiteY283" fmla="*/ 220980 h 4185920"/>
                <a:gd name="connsiteX284" fmla="*/ 114300 w 11737340"/>
                <a:gd name="connsiteY284" fmla="*/ 236220 h 4185920"/>
                <a:gd name="connsiteX285" fmla="*/ 45720 w 11737340"/>
                <a:gd name="connsiteY285" fmla="*/ 251460 h 4185920"/>
                <a:gd name="connsiteX286" fmla="*/ 0 w 11737340"/>
                <a:gd name="connsiteY286" fmla="*/ 281940 h 4185920"/>
                <a:gd name="connsiteX287" fmla="*/ 68580 w 11737340"/>
                <a:gd name="connsiteY287" fmla="*/ 320040 h 4185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</a:cxnLst>
              <a:rect l="l" t="t" r="r" b="b"/>
              <a:pathLst>
                <a:path w="11737340" h="4185920">
                  <a:moveTo>
                    <a:pt x="68580" y="320040"/>
                  </a:moveTo>
                  <a:lnTo>
                    <a:pt x="121920" y="381000"/>
                  </a:lnTo>
                  <a:lnTo>
                    <a:pt x="198120" y="419100"/>
                  </a:lnTo>
                  <a:lnTo>
                    <a:pt x="320040" y="510540"/>
                  </a:lnTo>
                  <a:lnTo>
                    <a:pt x="411480" y="563880"/>
                  </a:lnTo>
                  <a:lnTo>
                    <a:pt x="472440" y="632460"/>
                  </a:lnTo>
                  <a:lnTo>
                    <a:pt x="601980" y="708660"/>
                  </a:lnTo>
                  <a:lnTo>
                    <a:pt x="739140" y="784860"/>
                  </a:lnTo>
                  <a:lnTo>
                    <a:pt x="861060" y="868680"/>
                  </a:lnTo>
                  <a:lnTo>
                    <a:pt x="944880" y="952500"/>
                  </a:lnTo>
                  <a:lnTo>
                    <a:pt x="1021080" y="1005840"/>
                  </a:lnTo>
                  <a:lnTo>
                    <a:pt x="1097280" y="1043940"/>
                  </a:lnTo>
                  <a:lnTo>
                    <a:pt x="1181100" y="1104900"/>
                  </a:lnTo>
                  <a:lnTo>
                    <a:pt x="1249680" y="1150620"/>
                  </a:lnTo>
                  <a:lnTo>
                    <a:pt x="1341120" y="1196340"/>
                  </a:lnTo>
                  <a:lnTo>
                    <a:pt x="1417320" y="1257300"/>
                  </a:lnTo>
                  <a:lnTo>
                    <a:pt x="1493520" y="1333500"/>
                  </a:lnTo>
                  <a:lnTo>
                    <a:pt x="1569720" y="1356360"/>
                  </a:lnTo>
                  <a:lnTo>
                    <a:pt x="1684020" y="1424940"/>
                  </a:lnTo>
                  <a:lnTo>
                    <a:pt x="1729740" y="1485900"/>
                  </a:lnTo>
                  <a:lnTo>
                    <a:pt x="1844040" y="1569720"/>
                  </a:lnTo>
                  <a:lnTo>
                    <a:pt x="1935480" y="1615440"/>
                  </a:lnTo>
                  <a:lnTo>
                    <a:pt x="2049780" y="1691640"/>
                  </a:lnTo>
                  <a:lnTo>
                    <a:pt x="2133600" y="1729740"/>
                  </a:lnTo>
                  <a:lnTo>
                    <a:pt x="2202180" y="1805940"/>
                  </a:lnTo>
                  <a:lnTo>
                    <a:pt x="2255520" y="1821180"/>
                  </a:lnTo>
                  <a:lnTo>
                    <a:pt x="2316480" y="1866900"/>
                  </a:lnTo>
                  <a:lnTo>
                    <a:pt x="2423160" y="2004060"/>
                  </a:lnTo>
                  <a:lnTo>
                    <a:pt x="2476500" y="2087880"/>
                  </a:lnTo>
                  <a:lnTo>
                    <a:pt x="2567940" y="2148840"/>
                  </a:lnTo>
                  <a:lnTo>
                    <a:pt x="2682240" y="2186940"/>
                  </a:lnTo>
                  <a:lnTo>
                    <a:pt x="2743200" y="2209800"/>
                  </a:lnTo>
                  <a:lnTo>
                    <a:pt x="2811780" y="2247900"/>
                  </a:lnTo>
                  <a:lnTo>
                    <a:pt x="2887980" y="2301240"/>
                  </a:lnTo>
                  <a:lnTo>
                    <a:pt x="2979420" y="2385060"/>
                  </a:lnTo>
                  <a:lnTo>
                    <a:pt x="3055620" y="2461260"/>
                  </a:lnTo>
                  <a:lnTo>
                    <a:pt x="3134360" y="2555240"/>
                  </a:lnTo>
                  <a:lnTo>
                    <a:pt x="3248660" y="2654300"/>
                  </a:lnTo>
                  <a:lnTo>
                    <a:pt x="3345180" y="2720340"/>
                  </a:lnTo>
                  <a:lnTo>
                    <a:pt x="3444240" y="2796540"/>
                  </a:lnTo>
                  <a:lnTo>
                    <a:pt x="3558540" y="2872740"/>
                  </a:lnTo>
                  <a:lnTo>
                    <a:pt x="3619500" y="2979420"/>
                  </a:lnTo>
                  <a:lnTo>
                    <a:pt x="3619500" y="2979420"/>
                  </a:lnTo>
                  <a:lnTo>
                    <a:pt x="3649980" y="3048000"/>
                  </a:lnTo>
                  <a:lnTo>
                    <a:pt x="3703320" y="3086100"/>
                  </a:lnTo>
                  <a:lnTo>
                    <a:pt x="3764280" y="3063240"/>
                  </a:lnTo>
                  <a:lnTo>
                    <a:pt x="3850640" y="3040380"/>
                  </a:lnTo>
                  <a:lnTo>
                    <a:pt x="3916680" y="3032760"/>
                  </a:lnTo>
                  <a:lnTo>
                    <a:pt x="4030980" y="3063240"/>
                  </a:lnTo>
                  <a:lnTo>
                    <a:pt x="4137660" y="3101340"/>
                  </a:lnTo>
                  <a:lnTo>
                    <a:pt x="4259580" y="3147060"/>
                  </a:lnTo>
                  <a:lnTo>
                    <a:pt x="4381500" y="3192780"/>
                  </a:lnTo>
                  <a:lnTo>
                    <a:pt x="4526280" y="3276600"/>
                  </a:lnTo>
                  <a:lnTo>
                    <a:pt x="4587240" y="3299460"/>
                  </a:lnTo>
                  <a:lnTo>
                    <a:pt x="4610100" y="3352800"/>
                  </a:lnTo>
                  <a:lnTo>
                    <a:pt x="4648200" y="3436620"/>
                  </a:lnTo>
                  <a:lnTo>
                    <a:pt x="4671060" y="3520440"/>
                  </a:lnTo>
                  <a:lnTo>
                    <a:pt x="4678680" y="3589020"/>
                  </a:lnTo>
                  <a:lnTo>
                    <a:pt x="4686300" y="3649980"/>
                  </a:lnTo>
                  <a:lnTo>
                    <a:pt x="4724400" y="3680460"/>
                  </a:lnTo>
                  <a:lnTo>
                    <a:pt x="4785360" y="3672840"/>
                  </a:lnTo>
                  <a:lnTo>
                    <a:pt x="4869180" y="3703320"/>
                  </a:lnTo>
                  <a:lnTo>
                    <a:pt x="4914900" y="3756660"/>
                  </a:lnTo>
                  <a:lnTo>
                    <a:pt x="5105400" y="3832860"/>
                  </a:lnTo>
                  <a:lnTo>
                    <a:pt x="5173980" y="3886200"/>
                  </a:lnTo>
                  <a:lnTo>
                    <a:pt x="5242560" y="3924300"/>
                  </a:lnTo>
                  <a:lnTo>
                    <a:pt x="5364480" y="3962400"/>
                  </a:lnTo>
                  <a:lnTo>
                    <a:pt x="5516880" y="4046220"/>
                  </a:lnTo>
                  <a:lnTo>
                    <a:pt x="5585460" y="4099560"/>
                  </a:lnTo>
                  <a:lnTo>
                    <a:pt x="5661660" y="4122420"/>
                  </a:lnTo>
                  <a:lnTo>
                    <a:pt x="5745480" y="4130040"/>
                  </a:lnTo>
                  <a:lnTo>
                    <a:pt x="5836920" y="4130040"/>
                  </a:lnTo>
                  <a:lnTo>
                    <a:pt x="5943600" y="4165600"/>
                  </a:lnTo>
                  <a:lnTo>
                    <a:pt x="6042660" y="4185920"/>
                  </a:lnTo>
                  <a:lnTo>
                    <a:pt x="6167120" y="4160520"/>
                  </a:lnTo>
                  <a:lnTo>
                    <a:pt x="6286500" y="4114800"/>
                  </a:lnTo>
                  <a:lnTo>
                    <a:pt x="6393180" y="4071620"/>
                  </a:lnTo>
                  <a:lnTo>
                    <a:pt x="6484620" y="4038600"/>
                  </a:lnTo>
                  <a:lnTo>
                    <a:pt x="6583680" y="3970020"/>
                  </a:lnTo>
                  <a:lnTo>
                    <a:pt x="6697980" y="3886200"/>
                  </a:lnTo>
                  <a:lnTo>
                    <a:pt x="6751320" y="3822700"/>
                  </a:lnTo>
                  <a:lnTo>
                    <a:pt x="6855460" y="3764280"/>
                  </a:lnTo>
                  <a:lnTo>
                    <a:pt x="6959600" y="3629660"/>
                  </a:lnTo>
                  <a:lnTo>
                    <a:pt x="7056120" y="3528060"/>
                  </a:lnTo>
                  <a:lnTo>
                    <a:pt x="7165340" y="3454400"/>
                  </a:lnTo>
                  <a:lnTo>
                    <a:pt x="7287260" y="3296920"/>
                  </a:lnTo>
                  <a:lnTo>
                    <a:pt x="7338060" y="3200400"/>
                  </a:lnTo>
                  <a:lnTo>
                    <a:pt x="7383780" y="3144520"/>
                  </a:lnTo>
                  <a:cubicBezTo>
                    <a:pt x="7404947" y="3132667"/>
                    <a:pt x="7423150" y="3100917"/>
                    <a:pt x="7444740" y="3093720"/>
                  </a:cubicBezTo>
                  <a:cubicBezTo>
                    <a:pt x="7466330" y="3086523"/>
                    <a:pt x="7490460" y="3098800"/>
                    <a:pt x="7513320" y="3101340"/>
                  </a:cubicBezTo>
                  <a:lnTo>
                    <a:pt x="7576820" y="3093720"/>
                  </a:lnTo>
                  <a:lnTo>
                    <a:pt x="7729220" y="3136900"/>
                  </a:lnTo>
                  <a:lnTo>
                    <a:pt x="7833360" y="3180080"/>
                  </a:lnTo>
                  <a:lnTo>
                    <a:pt x="7967980" y="3208020"/>
                  </a:lnTo>
                  <a:lnTo>
                    <a:pt x="8161020" y="3296920"/>
                  </a:lnTo>
                  <a:lnTo>
                    <a:pt x="8293100" y="3370580"/>
                  </a:lnTo>
                  <a:lnTo>
                    <a:pt x="8371840" y="3395980"/>
                  </a:lnTo>
                  <a:lnTo>
                    <a:pt x="8468360" y="3434080"/>
                  </a:lnTo>
                  <a:lnTo>
                    <a:pt x="8582660" y="3528060"/>
                  </a:lnTo>
                  <a:lnTo>
                    <a:pt x="8641080" y="3566160"/>
                  </a:lnTo>
                  <a:lnTo>
                    <a:pt x="8702040" y="3604260"/>
                  </a:lnTo>
                  <a:lnTo>
                    <a:pt x="8763000" y="3634740"/>
                  </a:lnTo>
                  <a:cubicBezTo>
                    <a:pt x="8793480" y="3632200"/>
                    <a:pt x="8812530" y="3632200"/>
                    <a:pt x="8846820" y="3632200"/>
                  </a:cubicBezTo>
                  <a:cubicBezTo>
                    <a:pt x="8881110" y="3632200"/>
                    <a:pt x="8930640" y="3632200"/>
                    <a:pt x="8968740" y="3634740"/>
                  </a:cubicBezTo>
                  <a:lnTo>
                    <a:pt x="9060180" y="3642360"/>
                  </a:lnTo>
                  <a:lnTo>
                    <a:pt x="9151620" y="3657600"/>
                  </a:lnTo>
                  <a:lnTo>
                    <a:pt x="9230360" y="3657600"/>
                  </a:lnTo>
                  <a:cubicBezTo>
                    <a:pt x="9264227" y="3648287"/>
                    <a:pt x="9298093" y="3646593"/>
                    <a:pt x="9331960" y="3629660"/>
                  </a:cubicBezTo>
                  <a:lnTo>
                    <a:pt x="9433560" y="3589020"/>
                  </a:lnTo>
                  <a:lnTo>
                    <a:pt x="9535160" y="3540760"/>
                  </a:lnTo>
                  <a:lnTo>
                    <a:pt x="9646920" y="3489960"/>
                  </a:lnTo>
                  <a:lnTo>
                    <a:pt x="9784080" y="3444240"/>
                  </a:lnTo>
                  <a:lnTo>
                    <a:pt x="9860280" y="3383280"/>
                  </a:lnTo>
                  <a:lnTo>
                    <a:pt x="9921240" y="3314700"/>
                  </a:lnTo>
                  <a:lnTo>
                    <a:pt x="9997440" y="3208020"/>
                  </a:lnTo>
                  <a:lnTo>
                    <a:pt x="10043160" y="3101340"/>
                  </a:lnTo>
                  <a:lnTo>
                    <a:pt x="10104120" y="3017520"/>
                  </a:lnTo>
                  <a:lnTo>
                    <a:pt x="10157460" y="2933700"/>
                  </a:lnTo>
                  <a:lnTo>
                    <a:pt x="10218420" y="2849880"/>
                  </a:lnTo>
                  <a:lnTo>
                    <a:pt x="10294620" y="2735580"/>
                  </a:lnTo>
                  <a:lnTo>
                    <a:pt x="10347960" y="2621280"/>
                  </a:lnTo>
                  <a:lnTo>
                    <a:pt x="10431780" y="2499360"/>
                  </a:lnTo>
                  <a:lnTo>
                    <a:pt x="10500360" y="2354580"/>
                  </a:lnTo>
                  <a:lnTo>
                    <a:pt x="10553700" y="2263140"/>
                  </a:lnTo>
                  <a:lnTo>
                    <a:pt x="10584180" y="2194560"/>
                  </a:lnTo>
                  <a:lnTo>
                    <a:pt x="10624820" y="2125980"/>
                  </a:lnTo>
                  <a:lnTo>
                    <a:pt x="10675620" y="2049780"/>
                  </a:lnTo>
                  <a:lnTo>
                    <a:pt x="10690860" y="1988820"/>
                  </a:lnTo>
                  <a:lnTo>
                    <a:pt x="10713720" y="1927860"/>
                  </a:lnTo>
                  <a:lnTo>
                    <a:pt x="10767060" y="1859280"/>
                  </a:lnTo>
                  <a:lnTo>
                    <a:pt x="10873740" y="1828800"/>
                  </a:lnTo>
                  <a:lnTo>
                    <a:pt x="11079480" y="1767840"/>
                  </a:lnTo>
                  <a:lnTo>
                    <a:pt x="11247120" y="1684020"/>
                  </a:lnTo>
                  <a:lnTo>
                    <a:pt x="11407140" y="1628140"/>
                  </a:lnTo>
                  <a:lnTo>
                    <a:pt x="11490960" y="1577340"/>
                  </a:lnTo>
                  <a:lnTo>
                    <a:pt x="11635740" y="1508760"/>
                  </a:lnTo>
                  <a:lnTo>
                    <a:pt x="11737340" y="1442720"/>
                  </a:lnTo>
                  <a:lnTo>
                    <a:pt x="11620500" y="1417320"/>
                  </a:lnTo>
                  <a:lnTo>
                    <a:pt x="11567160" y="1379220"/>
                  </a:lnTo>
                  <a:lnTo>
                    <a:pt x="11498580" y="1318260"/>
                  </a:lnTo>
                  <a:lnTo>
                    <a:pt x="11468100" y="1280160"/>
                  </a:lnTo>
                  <a:lnTo>
                    <a:pt x="11442700" y="1231900"/>
                  </a:lnTo>
                  <a:lnTo>
                    <a:pt x="11384280" y="1310640"/>
                  </a:lnTo>
                  <a:lnTo>
                    <a:pt x="11353800" y="1356360"/>
                  </a:lnTo>
                  <a:lnTo>
                    <a:pt x="11224260" y="1417320"/>
                  </a:lnTo>
                  <a:lnTo>
                    <a:pt x="11109960" y="1463040"/>
                  </a:lnTo>
                  <a:lnTo>
                    <a:pt x="10911840" y="1524000"/>
                  </a:lnTo>
                  <a:lnTo>
                    <a:pt x="10774680" y="1546860"/>
                  </a:lnTo>
                  <a:lnTo>
                    <a:pt x="10675620" y="1615440"/>
                  </a:lnTo>
                  <a:lnTo>
                    <a:pt x="10568940" y="1676400"/>
                  </a:lnTo>
                  <a:lnTo>
                    <a:pt x="10485120" y="1760220"/>
                  </a:lnTo>
                  <a:lnTo>
                    <a:pt x="10454640" y="1836420"/>
                  </a:lnTo>
                  <a:lnTo>
                    <a:pt x="10416540" y="1927860"/>
                  </a:lnTo>
                  <a:lnTo>
                    <a:pt x="10401300" y="2004060"/>
                  </a:lnTo>
                  <a:lnTo>
                    <a:pt x="10363200" y="2095500"/>
                  </a:lnTo>
                  <a:lnTo>
                    <a:pt x="10317480" y="2225040"/>
                  </a:lnTo>
                  <a:lnTo>
                    <a:pt x="10287000" y="2346960"/>
                  </a:lnTo>
                  <a:lnTo>
                    <a:pt x="10218420" y="2499360"/>
                  </a:lnTo>
                  <a:lnTo>
                    <a:pt x="10134600" y="2621280"/>
                  </a:lnTo>
                  <a:lnTo>
                    <a:pt x="10043160" y="2735580"/>
                  </a:lnTo>
                  <a:lnTo>
                    <a:pt x="9974580" y="2857500"/>
                  </a:lnTo>
                  <a:lnTo>
                    <a:pt x="9906000" y="2941320"/>
                  </a:lnTo>
                  <a:lnTo>
                    <a:pt x="9860280" y="3032760"/>
                  </a:lnTo>
                  <a:lnTo>
                    <a:pt x="9806940" y="3116580"/>
                  </a:lnTo>
                  <a:lnTo>
                    <a:pt x="9715500" y="3208020"/>
                  </a:lnTo>
                  <a:lnTo>
                    <a:pt x="9616440" y="3261360"/>
                  </a:lnTo>
                  <a:lnTo>
                    <a:pt x="9532620" y="3329940"/>
                  </a:lnTo>
                  <a:lnTo>
                    <a:pt x="9471660" y="3375660"/>
                  </a:lnTo>
                  <a:lnTo>
                    <a:pt x="9410700" y="3429000"/>
                  </a:lnTo>
                  <a:lnTo>
                    <a:pt x="9288780" y="3436620"/>
                  </a:lnTo>
                  <a:lnTo>
                    <a:pt x="9166860" y="3444240"/>
                  </a:lnTo>
                  <a:lnTo>
                    <a:pt x="9029700" y="3413760"/>
                  </a:lnTo>
                  <a:lnTo>
                    <a:pt x="8823960" y="3360420"/>
                  </a:lnTo>
                  <a:lnTo>
                    <a:pt x="8679180" y="3329940"/>
                  </a:lnTo>
                  <a:lnTo>
                    <a:pt x="8572500" y="3276600"/>
                  </a:lnTo>
                  <a:lnTo>
                    <a:pt x="8465820" y="3215640"/>
                  </a:lnTo>
                  <a:lnTo>
                    <a:pt x="8321040" y="3177540"/>
                  </a:lnTo>
                  <a:lnTo>
                    <a:pt x="8199120" y="3131820"/>
                  </a:lnTo>
                  <a:lnTo>
                    <a:pt x="8069580" y="3078480"/>
                  </a:lnTo>
                  <a:lnTo>
                    <a:pt x="7917180" y="2994660"/>
                  </a:lnTo>
                  <a:lnTo>
                    <a:pt x="7787640" y="2971800"/>
                  </a:lnTo>
                  <a:lnTo>
                    <a:pt x="7719060" y="2933700"/>
                  </a:lnTo>
                  <a:lnTo>
                    <a:pt x="7612380" y="2903220"/>
                  </a:lnTo>
                  <a:lnTo>
                    <a:pt x="7566660" y="2887980"/>
                  </a:lnTo>
                  <a:lnTo>
                    <a:pt x="7551420" y="2849880"/>
                  </a:lnTo>
                  <a:lnTo>
                    <a:pt x="7533640" y="2788920"/>
                  </a:lnTo>
                  <a:lnTo>
                    <a:pt x="7475220" y="2857500"/>
                  </a:lnTo>
                  <a:lnTo>
                    <a:pt x="7414260" y="2887980"/>
                  </a:lnTo>
                  <a:lnTo>
                    <a:pt x="7345680" y="2971800"/>
                  </a:lnTo>
                  <a:lnTo>
                    <a:pt x="7315200" y="2994660"/>
                  </a:lnTo>
                  <a:lnTo>
                    <a:pt x="7261860" y="3009900"/>
                  </a:lnTo>
                  <a:lnTo>
                    <a:pt x="7193280" y="3025140"/>
                  </a:lnTo>
                  <a:lnTo>
                    <a:pt x="7155180" y="3078480"/>
                  </a:lnTo>
                  <a:lnTo>
                    <a:pt x="7109460" y="3154680"/>
                  </a:lnTo>
                  <a:lnTo>
                    <a:pt x="7048500" y="3246120"/>
                  </a:lnTo>
                  <a:lnTo>
                    <a:pt x="6995160" y="3307080"/>
                  </a:lnTo>
                  <a:lnTo>
                    <a:pt x="6972300" y="3352800"/>
                  </a:lnTo>
                  <a:lnTo>
                    <a:pt x="6949440" y="3413760"/>
                  </a:lnTo>
                  <a:lnTo>
                    <a:pt x="6949440" y="3413760"/>
                  </a:lnTo>
                  <a:lnTo>
                    <a:pt x="6911340" y="3474720"/>
                  </a:lnTo>
                  <a:lnTo>
                    <a:pt x="6888480" y="3505200"/>
                  </a:lnTo>
                  <a:lnTo>
                    <a:pt x="6819900" y="3566160"/>
                  </a:lnTo>
                  <a:lnTo>
                    <a:pt x="6731000" y="3599180"/>
                  </a:lnTo>
                  <a:lnTo>
                    <a:pt x="6675120" y="3657600"/>
                  </a:lnTo>
                  <a:lnTo>
                    <a:pt x="6629400" y="3718560"/>
                  </a:lnTo>
                  <a:lnTo>
                    <a:pt x="6576060" y="3779520"/>
                  </a:lnTo>
                  <a:lnTo>
                    <a:pt x="6484620" y="3817620"/>
                  </a:lnTo>
                  <a:lnTo>
                    <a:pt x="6400800" y="3832860"/>
                  </a:lnTo>
                  <a:lnTo>
                    <a:pt x="6263640" y="3870960"/>
                  </a:lnTo>
                  <a:lnTo>
                    <a:pt x="6126480" y="3901440"/>
                  </a:lnTo>
                  <a:lnTo>
                    <a:pt x="6027420" y="3916680"/>
                  </a:lnTo>
                  <a:lnTo>
                    <a:pt x="5890260" y="3878580"/>
                  </a:lnTo>
                  <a:lnTo>
                    <a:pt x="5821680" y="3863340"/>
                  </a:lnTo>
                  <a:lnTo>
                    <a:pt x="5737860" y="3825240"/>
                  </a:lnTo>
                  <a:lnTo>
                    <a:pt x="5638800" y="3794760"/>
                  </a:lnTo>
                  <a:lnTo>
                    <a:pt x="5524500" y="3756660"/>
                  </a:lnTo>
                  <a:lnTo>
                    <a:pt x="5448300" y="3718560"/>
                  </a:lnTo>
                  <a:lnTo>
                    <a:pt x="5349240" y="3657600"/>
                  </a:lnTo>
                  <a:lnTo>
                    <a:pt x="5295900" y="3619500"/>
                  </a:lnTo>
                  <a:lnTo>
                    <a:pt x="5234940" y="3596640"/>
                  </a:lnTo>
                  <a:lnTo>
                    <a:pt x="5135880" y="3550920"/>
                  </a:lnTo>
                  <a:lnTo>
                    <a:pt x="5059680" y="3505200"/>
                  </a:lnTo>
                  <a:lnTo>
                    <a:pt x="5029200" y="3482340"/>
                  </a:lnTo>
                  <a:lnTo>
                    <a:pt x="4960620" y="3413760"/>
                  </a:lnTo>
                  <a:lnTo>
                    <a:pt x="4876800" y="3299460"/>
                  </a:lnTo>
                  <a:lnTo>
                    <a:pt x="4808220" y="3200400"/>
                  </a:lnTo>
                  <a:lnTo>
                    <a:pt x="4777740" y="3147060"/>
                  </a:lnTo>
                  <a:lnTo>
                    <a:pt x="4724400" y="3108960"/>
                  </a:lnTo>
                  <a:lnTo>
                    <a:pt x="4648200" y="3063240"/>
                  </a:lnTo>
                  <a:lnTo>
                    <a:pt x="4533900" y="2979420"/>
                  </a:lnTo>
                  <a:lnTo>
                    <a:pt x="4427220" y="2941320"/>
                  </a:lnTo>
                  <a:lnTo>
                    <a:pt x="4366260" y="2903220"/>
                  </a:lnTo>
                  <a:lnTo>
                    <a:pt x="4244340" y="2842260"/>
                  </a:lnTo>
                  <a:lnTo>
                    <a:pt x="4145280" y="2811780"/>
                  </a:lnTo>
                  <a:lnTo>
                    <a:pt x="4038600" y="2804160"/>
                  </a:lnTo>
                  <a:lnTo>
                    <a:pt x="3954780" y="2819400"/>
                  </a:lnTo>
                  <a:lnTo>
                    <a:pt x="3863340" y="2804160"/>
                  </a:lnTo>
                  <a:lnTo>
                    <a:pt x="3741420" y="2781300"/>
                  </a:lnTo>
                  <a:lnTo>
                    <a:pt x="3649980" y="2743200"/>
                  </a:lnTo>
                  <a:lnTo>
                    <a:pt x="3573780" y="2674620"/>
                  </a:lnTo>
                  <a:lnTo>
                    <a:pt x="3482340" y="2621280"/>
                  </a:lnTo>
                  <a:lnTo>
                    <a:pt x="3436620" y="2552700"/>
                  </a:lnTo>
                  <a:lnTo>
                    <a:pt x="3329940" y="2423160"/>
                  </a:lnTo>
                  <a:lnTo>
                    <a:pt x="3261360" y="2324100"/>
                  </a:lnTo>
                  <a:lnTo>
                    <a:pt x="3131820" y="2209800"/>
                  </a:lnTo>
                  <a:lnTo>
                    <a:pt x="3040380" y="2141220"/>
                  </a:lnTo>
                  <a:lnTo>
                    <a:pt x="2910840" y="2034540"/>
                  </a:lnTo>
                  <a:lnTo>
                    <a:pt x="2849880" y="1958340"/>
                  </a:lnTo>
                  <a:lnTo>
                    <a:pt x="2743200" y="1889760"/>
                  </a:lnTo>
                  <a:lnTo>
                    <a:pt x="2659380" y="1844040"/>
                  </a:lnTo>
                  <a:lnTo>
                    <a:pt x="2575560" y="1744980"/>
                  </a:lnTo>
                  <a:lnTo>
                    <a:pt x="2468880" y="1645920"/>
                  </a:lnTo>
                  <a:lnTo>
                    <a:pt x="2400300" y="1607820"/>
                  </a:lnTo>
                  <a:lnTo>
                    <a:pt x="2263140" y="1501140"/>
                  </a:lnTo>
                  <a:lnTo>
                    <a:pt x="2171700" y="1432560"/>
                  </a:lnTo>
                  <a:lnTo>
                    <a:pt x="2087880" y="1363980"/>
                  </a:lnTo>
                  <a:lnTo>
                    <a:pt x="1950720" y="1272540"/>
                  </a:lnTo>
                  <a:lnTo>
                    <a:pt x="1805940" y="1135380"/>
                  </a:lnTo>
                  <a:lnTo>
                    <a:pt x="1729740" y="1089660"/>
                  </a:lnTo>
                  <a:lnTo>
                    <a:pt x="1668780" y="1043940"/>
                  </a:lnTo>
                  <a:lnTo>
                    <a:pt x="1592580" y="990600"/>
                  </a:lnTo>
                  <a:lnTo>
                    <a:pt x="1470660" y="891540"/>
                  </a:lnTo>
                  <a:lnTo>
                    <a:pt x="1386840" y="845820"/>
                  </a:lnTo>
                  <a:lnTo>
                    <a:pt x="1318260" y="784860"/>
                  </a:lnTo>
                  <a:lnTo>
                    <a:pt x="1264920" y="723900"/>
                  </a:lnTo>
                  <a:lnTo>
                    <a:pt x="1181100" y="647700"/>
                  </a:lnTo>
                  <a:lnTo>
                    <a:pt x="1089660" y="624840"/>
                  </a:lnTo>
                  <a:lnTo>
                    <a:pt x="1021080" y="586740"/>
                  </a:lnTo>
                  <a:lnTo>
                    <a:pt x="937260" y="548640"/>
                  </a:lnTo>
                  <a:lnTo>
                    <a:pt x="830580" y="510540"/>
                  </a:lnTo>
                  <a:lnTo>
                    <a:pt x="754380" y="457200"/>
                  </a:lnTo>
                  <a:lnTo>
                    <a:pt x="708660" y="419100"/>
                  </a:lnTo>
                  <a:lnTo>
                    <a:pt x="609600" y="396240"/>
                  </a:lnTo>
                  <a:lnTo>
                    <a:pt x="548640" y="320040"/>
                  </a:lnTo>
                  <a:lnTo>
                    <a:pt x="510540" y="251460"/>
                  </a:lnTo>
                  <a:lnTo>
                    <a:pt x="464820" y="190500"/>
                  </a:lnTo>
                  <a:lnTo>
                    <a:pt x="411480" y="137160"/>
                  </a:lnTo>
                  <a:lnTo>
                    <a:pt x="373380" y="45720"/>
                  </a:lnTo>
                  <a:lnTo>
                    <a:pt x="342900" y="0"/>
                  </a:lnTo>
                  <a:lnTo>
                    <a:pt x="327660" y="60960"/>
                  </a:lnTo>
                  <a:lnTo>
                    <a:pt x="289560" y="91440"/>
                  </a:lnTo>
                  <a:lnTo>
                    <a:pt x="236220" y="114300"/>
                  </a:lnTo>
                  <a:lnTo>
                    <a:pt x="198120" y="175260"/>
                  </a:lnTo>
                  <a:lnTo>
                    <a:pt x="165100" y="220980"/>
                  </a:lnTo>
                  <a:lnTo>
                    <a:pt x="114300" y="236220"/>
                  </a:lnTo>
                  <a:lnTo>
                    <a:pt x="45720" y="251460"/>
                  </a:lnTo>
                  <a:lnTo>
                    <a:pt x="0" y="281940"/>
                  </a:lnTo>
                  <a:lnTo>
                    <a:pt x="68580" y="32004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20" name="관악구">
              <a:extLst>
                <a:ext uri="{FF2B5EF4-FFF2-40B4-BE49-F238E27FC236}">
                  <a16:creationId xmlns:a16="http://schemas.microsoft.com/office/drawing/2014/main" id="{714C62D7-3D6F-B94E-8F42-9584C43520BC}"/>
                </a:ext>
              </a:extLst>
            </p:cNvPr>
            <p:cNvSpPr/>
            <p:nvPr/>
          </p:nvSpPr>
          <p:spPr>
            <a:xfrm>
              <a:off x="2077776" y="5343883"/>
              <a:ext cx="1117456" cy="960645"/>
            </a:xfrm>
            <a:custGeom>
              <a:avLst/>
              <a:gdLst>
                <a:gd name="connsiteX0" fmla="*/ 2019300 w 2739737"/>
                <a:gd name="connsiteY0" fmla="*/ 1943100 h 2355273"/>
                <a:gd name="connsiteX1" fmla="*/ 2112818 w 2739737"/>
                <a:gd name="connsiteY1" fmla="*/ 1918855 h 2355273"/>
                <a:gd name="connsiteX2" fmla="*/ 2147455 w 2739737"/>
                <a:gd name="connsiteY2" fmla="*/ 1891146 h 2355273"/>
                <a:gd name="connsiteX3" fmla="*/ 2185555 w 2739737"/>
                <a:gd name="connsiteY3" fmla="*/ 1894609 h 2355273"/>
                <a:gd name="connsiteX4" fmla="*/ 2240973 w 2739737"/>
                <a:gd name="connsiteY4" fmla="*/ 1887682 h 2355273"/>
                <a:gd name="connsiteX5" fmla="*/ 2279073 w 2739737"/>
                <a:gd name="connsiteY5" fmla="*/ 1842655 h 2355273"/>
                <a:gd name="connsiteX6" fmla="*/ 2341418 w 2739737"/>
                <a:gd name="connsiteY6" fmla="*/ 1783773 h 2355273"/>
                <a:gd name="connsiteX7" fmla="*/ 2393373 w 2739737"/>
                <a:gd name="connsiteY7" fmla="*/ 1749137 h 2355273"/>
                <a:gd name="connsiteX8" fmla="*/ 2438400 w 2739737"/>
                <a:gd name="connsiteY8" fmla="*/ 1714500 h 2355273"/>
                <a:gd name="connsiteX9" fmla="*/ 2462646 w 2739737"/>
                <a:gd name="connsiteY9" fmla="*/ 1652155 h 2355273"/>
                <a:gd name="connsiteX10" fmla="*/ 2490355 w 2739737"/>
                <a:gd name="connsiteY10" fmla="*/ 1593273 h 2355273"/>
                <a:gd name="connsiteX11" fmla="*/ 2500746 w 2739737"/>
                <a:gd name="connsiteY11" fmla="*/ 1548246 h 2355273"/>
                <a:gd name="connsiteX12" fmla="*/ 2545773 w 2739737"/>
                <a:gd name="connsiteY12" fmla="*/ 1510146 h 2355273"/>
                <a:gd name="connsiteX13" fmla="*/ 2660073 w 2739737"/>
                <a:gd name="connsiteY13" fmla="*/ 1465118 h 2355273"/>
                <a:gd name="connsiteX14" fmla="*/ 2701637 w 2739737"/>
                <a:gd name="connsiteY14" fmla="*/ 1447800 h 2355273"/>
                <a:gd name="connsiteX15" fmla="*/ 2732809 w 2739737"/>
                <a:gd name="connsiteY15" fmla="*/ 1392382 h 2355273"/>
                <a:gd name="connsiteX16" fmla="*/ 2715491 w 2739737"/>
                <a:gd name="connsiteY16" fmla="*/ 1333500 h 2355273"/>
                <a:gd name="connsiteX17" fmla="*/ 2718955 w 2739737"/>
                <a:gd name="connsiteY17" fmla="*/ 1184564 h 2355273"/>
                <a:gd name="connsiteX18" fmla="*/ 2739737 w 2739737"/>
                <a:gd name="connsiteY18" fmla="*/ 1115291 h 2355273"/>
                <a:gd name="connsiteX19" fmla="*/ 2715491 w 2739737"/>
                <a:gd name="connsiteY19" fmla="*/ 1070264 h 2355273"/>
                <a:gd name="connsiteX20" fmla="*/ 2635828 w 2739737"/>
                <a:gd name="connsiteY20" fmla="*/ 1011382 h 2355273"/>
                <a:gd name="connsiteX21" fmla="*/ 2601191 w 2739737"/>
                <a:gd name="connsiteY21" fmla="*/ 976746 h 2355273"/>
                <a:gd name="connsiteX22" fmla="*/ 2559628 w 2739737"/>
                <a:gd name="connsiteY22" fmla="*/ 883228 h 2355273"/>
                <a:gd name="connsiteX23" fmla="*/ 2538846 w 2739737"/>
                <a:gd name="connsiteY23" fmla="*/ 796637 h 2355273"/>
                <a:gd name="connsiteX24" fmla="*/ 2524991 w 2739737"/>
                <a:gd name="connsiteY24" fmla="*/ 751609 h 2355273"/>
                <a:gd name="connsiteX25" fmla="*/ 2511137 w 2739737"/>
                <a:gd name="connsiteY25" fmla="*/ 703118 h 2355273"/>
                <a:gd name="connsiteX26" fmla="*/ 2459182 w 2739737"/>
                <a:gd name="connsiteY26" fmla="*/ 703118 h 2355273"/>
                <a:gd name="connsiteX27" fmla="*/ 2431473 w 2739737"/>
                <a:gd name="connsiteY27" fmla="*/ 730828 h 2355273"/>
                <a:gd name="connsiteX28" fmla="*/ 2337955 w 2739737"/>
                <a:gd name="connsiteY28" fmla="*/ 734291 h 2355273"/>
                <a:gd name="connsiteX29" fmla="*/ 2240973 w 2739737"/>
                <a:gd name="connsiteY29" fmla="*/ 748146 h 2355273"/>
                <a:gd name="connsiteX30" fmla="*/ 2182091 w 2739737"/>
                <a:gd name="connsiteY30" fmla="*/ 751609 h 2355273"/>
                <a:gd name="connsiteX31" fmla="*/ 2133600 w 2739737"/>
                <a:gd name="connsiteY31" fmla="*/ 741218 h 2355273"/>
                <a:gd name="connsiteX32" fmla="*/ 2095500 w 2739737"/>
                <a:gd name="connsiteY32" fmla="*/ 723900 h 2355273"/>
                <a:gd name="connsiteX33" fmla="*/ 2047009 w 2739737"/>
                <a:gd name="connsiteY33" fmla="*/ 665018 h 2355273"/>
                <a:gd name="connsiteX34" fmla="*/ 2005446 w 2739737"/>
                <a:gd name="connsiteY34" fmla="*/ 592282 h 2355273"/>
                <a:gd name="connsiteX35" fmla="*/ 1977737 w 2739737"/>
                <a:gd name="connsiteY35" fmla="*/ 540328 h 2355273"/>
                <a:gd name="connsiteX36" fmla="*/ 1929246 w 2739737"/>
                <a:gd name="connsiteY36" fmla="*/ 498764 h 2355273"/>
                <a:gd name="connsiteX37" fmla="*/ 1898073 w 2739737"/>
                <a:gd name="connsiteY37" fmla="*/ 471055 h 2355273"/>
                <a:gd name="connsiteX38" fmla="*/ 1894609 w 2739737"/>
                <a:gd name="connsiteY38" fmla="*/ 422564 h 2355273"/>
                <a:gd name="connsiteX39" fmla="*/ 1918855 w 2739737"/>
                <a:gd name="connsiteY39" fmla="*/ 367146 h 2355273"/>
                <a:gd name="connsiteX40" fmla="*/ 1922318 w 2739737"/>
                <a:gd name="connsiteY40" fmla="*/ 322118 h 2355273"/>
                <a:gd name="connsiteX41" fmla="*/ 1887682 w 2739737"/>
                <a:gd name="connsiteY41" fmla="*/ 287482 h 2355273"/>
                <a:gd name="connsiteX42" fmla="*/ 1856509 w 2739737"/>
                <a:gd name="connsiteY42" fmla="*/ 252846 h 2355273"/>
                <a:gd name="connsiteX43" fmla="*/ 1849582 w 2739737"/>
                <a:gd name="connsiteY43" fmla="*/ 166255 h 2355273"/>
                <a:gd name="connsiteX44" fmla="*/ 1849582 w 2739737"/>
                <a:gd name="connsiteY44" fmla="*/ 124691 h 2355273"/>
                <a:gd name="connsiteX45" fmla="*/ 1856509 w 2739737"/>
                <a:gd name="connsiteY45" fmla="*/ 83128 h 2355273"/>
                <a:gd name="connsiteX46" fmla="*/ 1859973 w 2739737"/>
                <a:gd name="connsiteY46" fmla="*/ 41564 h 2355273"/>
                <a:gd name="connsiteX47" fmla="*/ 1842655 w 2739737"/>
                <a:gd name="connsiteY47" fmla="*/ 17318 h 2355273"/>
                <a:gd name="connsiteX48" fmla="*/ 1814946 w 2739737"/>
                <a:gd name="connsiteY48" fmla="*/ 20782 h 2355273"/>
                <a:gd name="connsiteX49" fmla="*/ 1783773 w 2739737"/>
                <a:gd name="connsiteY49" fmla="*/ 65809 h 2355273"/>
                <a:gd name="connsiteX50" fmla="*/ 1745673 w 2739737"/>
                <a:gd name="connsiteY50" fmla="*/ 103909 h 2355273"/>
                <a:gd name="connsiteX51" fmla="*/ 1700646 w 2739737"/>
                <a:gd name="connsiteY51" fmla="*/ 114300 h 2355273"/>
                <a:gd name="connsiteX52" fmla="*/ 1652155 w 2739737"/>
                <a:gd name="connsiteY52" fmla="*/ 96982 h 2355273"/>
                <a:gd name="connsiteX53" fmla="*/ 1593273 w 2739737"/>
                <a:gd name="connsiteY53" fmla="*/ 96982 h 2355273"/>
                <a:gd name="connsiteX54" fmla="*/ 1548246 w 2739737"/>
                <a:gd name="connsiteY54" fmla="*/ 90055 h 2355273"/>
                <a:gd name="connsiteX55" fmla="*/ 1520537 w 2739737"/>
                <a:gd name="connsiteY55" fmla="*/ 45028 h 2355273"/>
                <a:gd name="connsiteX56" fmla="*/ 1492828 w 2739737"/>
                <a:gd name="connsiteY56" fmla="*/ 17318 h 2355273"/>
                <a:gd name="connsiteX57" fmla="*/ 1440873 w 2739737"/>
                <a:gd name="connsiteY57" fmla="*/ 58882 h 2355273"/>
                <a:gd name="connsiteX58" fmla="*/ 1385455 w 2739737"/>
                <a:gd name="connsiteY58" fmla="*/ 65809 h 2355273"/>
                <a:gd name="connsiteX59" fmla="*/ 1336964 w 2739737"/>
                <a:gd name="connsiteY59" fmla="*/ 69273 h 2355273"/>
                <a:gd name="connsiteX60" fmla="*/ 1264228 w 2739737"/>
                <a:gd name="connsiteY60" fmla="*/ 62346 h 2355273"/>
                <a:gd name="connsiteX61" fmla="*/ 1222664 w 2739737"/>
                <a:gd name="connsiteY61" fmla="*/ 72737 h 2355273"/>
                <a:gd name="connsiteX62" fmla="*/ 1194955 w 2739737"/>
                <a:gd name="connsiteY62" fmla="*/ 103909 h 2355273"/>
                <a:gd name="connsiteX63" fmla="*/ 1163782 w 2739737"/>
                <a:gd name="connsiteY63" fmla="*/ 121228 h 2355273"/>
                <a:gd name="connsiteX64" fmla="*/ 1132609 w 2739737"/>
                <a:gd name="connsiteY64" fmla="*/ 103909 h 2355273"/>
                <a:gd name="connsiteX65" fmla="*/ 1049482 w 2739737"/>
                <a:gd name="connsiteY65" fmla="*/ 58882 h 2355273"/>
                <a:gd name="connsiteX66" fmla="*/ 1018309 w 2739737"/>
                <a:gd name="connsiteY66" fmla="*/ 38100 h 2355273"/>
                <a:gd name="connsiteX67" fmla="*/ 952500 w 2739737"/>
                <a:gd name="connsiteY67" fmla="*/ 38100 h 2355273"/>
                <a:gd name="connsiteX68" fmla="*/ 897082 w 2739737"/>
                <a:gd name="connsiteY68" fmla="*/ 24246 h 2355273"/>
                <a:gd name="connsiteX69" fmla="*/ 848591 w 2739737"/>
                <a:gd name="connsiteY69" fmla="*/ 0 h 2355273"/>
                <a:gd name="connsiteX70" fmla="*/ 848591 w 2739737"/>
                <a:gd name="connsiteY70" fmla="*/ 0 h 2355273"/>
                <a:gd name="connsiteX71" fmla="*/ 786246 w 2739737"/>
                <a:gd name="connsiteY71" fmla="*/ 0 h 2355273"/>
                <a:gd name="connsiteX72" fmla="*/ 768928 w 2739737"/>
                <a:gd name="connsiteY72" fmla="*/ 24246 h 2355273"/>
                <a:gd name="connsiteX73" fmla="*/ 720437 w 2739737"/>
                <a:gd name="connsiteY73" fmla="*/ 58882 h 2355273"/>
                <a:gd name="connsiteX74" fmla="*/ 696191 w 2739737"/>
                <a:gd name="connsiteY74" fmla="*/ 110837 h 2355273"/>
                <a:gd name="connsiteX75" fmla="*/ 699655 w 2739737"/>
                <a:gd name="connsiteY75" fmla="*/ 148937 h 2355273"/>
                <a:gd name="connsiteX76" fmla="*/ 675409 w 2739737"/>
                <a:gd name="connsiteY76" fmla="*/ 166255 h 2355273"/>
                <a:gd name="connsiteX77" fmla="*/ 571500 w 2739737"/>
                <a:gd name="connsiteY77" fmla="*/ 169718 h 2355273"/>
                <a:gd name="connsiteX78" fmla="*/ 457200 w 2739737"/>
                <a:gd name="connsiteY78" fmla="*/ 166255 h 2355273"/>
                <a:gd name="connsiteX79" fmla="*/ 394855 w 2739737"/>
                <a:gd name="connsiteY79" fmla="*/ 166255 h 2355273"/>
                <a:gd name="connsiteX80" fmla="*/ 356755 w 2739737"/>
                <a:gd name="connsiteY80" fmla="*/ 193964 h 2355273"/>
                <a:gd name="connsiteX81" fmla="*/ 342900 w 2739737"/>
                <a:gd name="connsiteY81" fmla="*/ 221673 h 2355273"/>
                <a:gd name="connsiteX82" fmla="*/ 235528 w 2739737"/>
                <a:gd name="connsiteY82" fmla="*/ 263237 h 2355273"/>
                <a:gd name="connsiteX83" fmla="*/ 187037 w 2739737"/>
                <a:gd name="connsiteY83" fmla="*/ 325582 h 2355273"/>
                <a:gd name="connsiteX84" fmla="*/ 124691 w 2739737"/>
                <a:gd name="connsiteY84" fmla="*/ 349828 h 2355273"/>
                <a:gd name="connsiteX85" fmla="*/ 86591 w 2739737"/>
                <a:gd name="connsiteY85" fmla="*/ 370609 h 2355273"/>
                <a:gd name="connsiteX86" fmla="*/ 48491 w 2739737"/>
                <a:gd name="connsiteY86" fmla="*/ 370609 h 2355273"/>
                <a:gd name="connsiteX87" fmla="*/ 20782 w 2739737"/>
                <a:gd name="connsiteY87" fmla="*/ 387928 h 2355273"/>
                <a:gd name="connsiteX88" fmla="*/ 20782 w 2739737"/>
                <a:gd name="connsiteY88" fmla="*/ 426028 h 2355273"/>
                <a:gd name="connsiteX89" fmla="*/ 20782 w 2739737"/>
                <a:gd name="connsiteY89" fmla="*/ 446809 h 2355273"/>
                <a:gd name="connsiteX90" fmla="*/ 3464 w 2739737"/>
                <a:gd name="connsiteY90" fmla="*/ 474518 h 2355273"/>
                <a:gd name="connsiteX91" fmla="*/ 0 w 2739737"/>
                <a:gd name="connsiteY91" fmla="*/ 529937 h 2355273"/>
                <a:gd name="connsiteX92" fmla="*/ 48491 w 2739737"/>
                <a:gd name="connsiteY92" fmla="*/ 523009 h 2355273"/>
                <a:gd name="connsiteX93" fmla="*/ 145473 w 2739737"/>
                <a:gd name="connsiteY93" fmla="*/ 498764 h 2355273"/>
                <a:gd name="connsiteX94" fmla="*/ 218209 w 2739737"/>
                <a:gd name="connsiteY94" fmla="*/ 498764 h 2355273"/>
                <a:gd name="connsiteX95" fmla="*/ 297873 w 2739737"/>
                <a:gd name="connsiteY95" fmla="*/ 467591 h 2355273"/>
                <a:gd name="connsiteX96" fmla="*/ 367146 w 2739737"/>
                <a:gd name="connsiteY96" fmla="*/ 453737 h 2355273"/>
                <a:gd name="connsiteX97" fmla="*/ 464128 w 2739737"/>
                <a:gd name="connsiteY97" fmla="*/ 457200 h 2355273"/>
                <a:gd name="connsiteX98" fmla="*/ 523009 w 2739737"/>
                <a:gd name="connsiteY98" fmla="*/ 484909 h 2355273"/>
                <a:gd name="connsiteX99" fmla="*/ 540328 w 2739737"/>
                <a:gd name="connsiteY99" fmla="*/ 529937 h 2355273"/>
                <a:gd name="connsiteX100" fmla="*/ 536864 w 2739737"/>
                <a:gd name="connsiteY100" fmla="*/ 595746 h 2355273"/>
                <a:gd name="connsiteX101" fmla="*/ 536864 w 2739737"/>
                <a:gd name="connsiteY101" fmla="*/ 595746 h 2355273"/>
                <a:gd name="connsiteX102" fmla="*/ 484909 w 2739737"/>
                <a:gd name="connsiteY102" fmla="*/ 619991 h 2355273"/>
                <a:gd name="connsiteX103" fmla="*/ 495300 w 2739737"/>
                <a:gd name="connsiteY103" fmla="*/ 668482 h 2355273"/>
                <a:gd name="connsiteX104" fmla="*/ 540328 w 2739737"/>
                <a:gd name="connsiteY104" fmla="*/ 678873 h 2355273"/>
                <a:gd name="connsiteX105" fmla="*/ 599209 w 2739737"/>
                <a:gd name="connsiteY105" fmla="*/ 706582 h 2355273"/>
                <a:gd name="connsiteX106" fmla="*/ 619991 w 2739737"/>
                <a:gd name="connsiteY106" fmla="*/ 751609 h 2355273"/>
                <a:gd name="connsiteX107" fmla="*/ 651164 w 2739737"/>
                <a:gd name="connsiteY107" fmla="*/ 775855 h 2355273"/>
                <a:gd name="connsiteX108" fmla="*/ 637309 w 2739737"/>
                <a:gd name="connsiteY108" fmla="*/ 820882 h 2355273"/>
                <a:gd name="connsiteX109" fmla="*/ 599209 w 2739737"/>
                <a:gd name="connsiteY109" fmla="*/ 848591 h 2355273"/>
                <a:gd name="connsiteX110" fmla="*/ 578428 w 2739737"/>
                <a:gd name="connsiteY110" fmla="*/ 883228 h 2355273"/>
                <a:gd name="connsiteX111" fmla="*/ 574964 w 2739737"/>
                <a:gd name="connsiteY111" fmla="*/ 942109 h 2355273"/>
                <a:gd name="connsiteX112" fmla="*/ 533400 w 2739737"/>
                <a:gd name="connsiteY112" fmla="*/ 962891 h 2355273"/>
                <a:gd name="connsiteX113" fmla="*/ 491837 w 2739737"/>
                <a:gd name="connsiteY113" fmla="*/ 962891 h 2355273"/>
                <a:gd name="connsiteX114" fmla="*/ 439882 w 2739737"/>
                <a:gd name="connsiteY114" fmla="*/ 955964 h 2355273"/>
                <a:gd name="connsiteX115" fmla="*/ 429491 w 2739737"/>
                <a:gd name="connsiteY115" fmla="*/ 987137 h 2355273"/>
                <a:gd name="connsiteX116" fmla="*/ 450273 w 2739737"/>
                <a:gd name="connsiteY116" fmla="*/ 1042555 h 2355273"/>
                <a:gd name="connsiteX117" fmla="*/ 474518 w 2739737"/>
                <a:gd name="connsiteY117" fmla="*/ 1122218 h 2355273"/>
                <a:gd name="connsiteX118" fmla="*/ 536864 w 2739737"/>
                <a:gd name="connsiteY118" fmla="*/ 1184564 h 2355273"/>
                <a:gd name="connsiteX119" fmla="*/ 550718 w 2739737"/>
                <a:gd name="connsiteY119" fmla="*/ 1222664 h 2355273"/>
                <a:gd name="connsiteX120" fmla="*/ 561109 w 2739737"/>
                <a:gd name="connsiteY120" fmla="*/ 1250373 h 2355273"/>
                <a:gd name="connsiteX121" fmla="*/ 540328 w 2739737"/>
                <a:gd name="connsiteY121" fmla="*/ 1278082 h 2355273"/>
                <a:gd name="connsiteX122" fmla="*/ 495300 w 2739737"/>
                <a:gd name="connsiteY122" fmla="*/ 1312718 h 2355273"/>
                <a:gd name="connsiteX123" fmla="*/ 488373 w 2739737"/>
                <a:gd name="connsiteY123" fmla="*/ 1364673 h 2355273"/>
                <a:gd name="connsiteX124" fmla="*/ 491837 w 2739737"/>
                <a:gd name="connsiteY124" fmla="*/ 1440873 h 2355273"/>
                <a:gd name="connsiteX125" fmla="*/ 533400 w 2739737"/>
                <a:gd name="connsiteY125" fmla="*/ 1468582 h 2355273"/>
                <a:gd name="connsiteX126" fmla="*/ 592282 w 2739737"/>
                <a:gd name="connsiteY126" fmla="*/ 1447800 h 2355273"/>
                <a:gd name="connsiteX127" fmla="*/ 630382 w 2739737"/>
                <a:gd name="connsiteY127" fmla="*/ 1433946 h 2355273"/>
                <a:gd name="connsiteX128" fmla="*/ 678873 w 2739737"/>
                <a:gd name="connsiteY128" fmla="*/ 1451264 h 2355273"/>
                <a:gd name="connsiteX129" fmla="*/ 720437 w 2739737"/>
                <a:gd name="connsiteY129" fmla="*/ 1485900 h 2355273"/>
                <a:gd name="connsiteX130" fmla="*/ 768928 w 2739737"/>
                <a:gd name="connsiteY130" fmla="*/ 1582882 h 2355273"/>
                <a:gd name="connsiteX131" fmla="*/ 800100 w 2739737"/>
                <a:gd name="connsiteY131" fmla="*/ 1659082 h 2355273"/>
                <a:gd name="connsiteX132" fmla="*/ 834737 w 2739737"/>
                <a:gd name="connsiteY132" fmla="*/ 1693718 h 2355273"/>
                <a:gd name="connsiteX133" fmla="*/ 865909 w 2739737"/>
                <a:gd name="connsiteY133" fmla="*/ 1728355 h 2355273"/>
                <a:gd name="connsiteX134" fmla="*/ 886691 w 2739737"/>
                <a:gd name="connsiteY134" fmla="*/ 1797628 h 2355273"/>
                <a:gd name="connsiteX135" fmla="*/ 869373 w 2739737"/>
                <a:gd name="connsiteY135" fmla="*/ 1898073 h 2355273"/>
                <a:gd name="connsiteX136" fmla="*/ 886691 w 2739737"/>
                <a:gd name="connsiteY136" fmla="*/ 1963882 h 2355273"/>
                <a:gd name="connsiteX137" fmla="*/ 879764 w 2739737"/>
                <a:gd name="connsiteY137" fmla="*/ 2008909 h 2355273"/>
                <a:gd name="connsiteX138" fmla="*/ 897082 w 2739737"/>
                <a:gd name="connsiteY138" fmla="*/ 2043546 h 2355273"/>
                <a:gd name="connsiteX139" fmla="*/ 959428 w 2739737"/>
                <a:gd name="connsiteY139" fmla="*/ 2064328 h 2355273"/>
                <a:gd name="connsiteX140" fmla="*/ 1004455 w 2739737"/>
                <a:gd name="connsiteY140" fmla="*/ 2060864 h 2355273"/>
                <a:gd name="connsiteX141" fmla="*/ 1052946 w 2739737"/>
                <a:gd name="connsiteY141" fmla="*/ 2085109 h 2355273"/>
                <a:gd name="connsiteX142" fmla="*/ 1108364 w 2739737"/>
                <a:gd name="connsiteY142" fmla="*/ 2092037 h 2355273"/>
                <a:gd name="connsiteX143" fmla="*/ 1125682 w 2739737"/>
                <a:gd name="connsiteY143" fmla="*/ 2112818 h 2355273"/>
                <a:gd name="connsiteX144" fmla="*/ 1136073 w 2739737"/>
                <a:gd name="connsiteY144" fmla="*/ 2168237 h 2355273"/>
                <a:gd name="connsiteX145" fmla="*/ 1156855 w 2739737"/>
                <a:gd name="connsiteY145" fmla="*/ 2265218 h 2355273"/>
                <a:gd name="connsiteX146" fmla="*/ 1167246 w 2739737"/>
                <a:gd name="connsiteY146" fmla="*/ 2313709 h 2355273"/>
                <a:gd name="connsiteX147" fmla="*/ 1191491 w 2739737"/>
                <a:gd name="connsiteY147" fmla="*/ 2348346 h 2355273"/>
                <a:gd name="connsiteX148" fmla="*/ 1260764 w 2739737"/>
                <a:gd name="connsiteY148" fmla="*/ 2355273 h 2355273"/>
                <a:gd name="connsiteX149" fmla="*/ 1319646 w 2739737"/>
                <a:gd name="connsiteY149" fmla="*/ 2324100 h 2355273"/>
                <a:gd name="connsiteX150" fmla="*/ 1423555 w 2739737"/>
                <a:gd name="connsiteY150" fmla="*/ 2282537 h 2355273"/>
                <a:gd name="connsiteX151" fmla="*/ 1520537 w 2739737"/>
                <a:gd name="connsiteY151" fmla="*/ 2272146 h 2355273"/>
                <a:gd name="connsiteX152" fmla="*/ 1666009 w 2739737"/>
                <a:gd name="connsiteY152" fmla="*/ 2240973 h 2355273"/>
                <a:gd name="connsiteX153" fmla="*/ 1756064 w 2739737"/>
                <a:gd name="connsiteY153" fmla="*/ 2206337 h 2355273"/>
                <a:gd name="connsiteX154" fmla="*/ 1835728 w 2739737"/>
                <a:gd name="connsiteY154" fmla="*/ 2189018 h 2355273"/>
                <a:gd name="connsiteX155" fmla="*/ 1898073 w 2739737"/>
                <a:gd name="connsiteY155" fmla="*/ 2175164 h 2355273"/>
                <a:gd name="connsiteX156" fmla="*/ 1932709 w 2739737"/>
                <a:gd name="connsiteY156" fmla="*/ 2189018 h 2355273"/>
                <a:gd name="connsiteX157" fmla="*/ 1960418 w 2739737"/>
                <a:gd name="connsiteY157" fmla="*/ 2154382 h 2355273"/>
                <a:gd name="connsiteX158" fmla="*/ 1950028 w 2739737"/>
                <a:gd name="connsiteY158" fmla="*/ 2112818 h 2355273"/>
                <a:gd name="connsiteX159" fmla="*/ 1960418 w 2739737"/>
                <a:gd name="connsiteY159" fmla="*/ 2022764 h 2355273"/>
                <a:gd name="connsiteX160" fmla="*/ 1950028 w 2739737"/>
                <a:gd name="connsiteY160" fmla="*/ 1974273 h 2355273"/>
                <a:gd name="connsiteX161" fmla="*/ 1956955 w 2739737"/>
                <a:gd name="connsiteY161" fmla="*/ 1950028 h 2355273"/>
                <a:gd name="connsiteX162" fmla="*/ 2019300 w 2739737"/>
                <a:gd name="connsiteY162" fmla="*/ 1943100 h 2355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</a:cxnLst>
              <a:rect l="l" t="t" r="r" b="b"/>
              <a:pathLst>
                <a:path w="2739737" h="2355273">
                  <a:moveTo>
                    <a:pt x="2019300" y="1943100"/>
                  </a:moveTo>
                  <a:lnTo>
                    <a:pt x="2112818" y="1918855"/>
                  </a:lnTo>
                  <a:lnTo>
                    <a:pt x="2147455" y="1891146"/>
                  </a:lnTo>
                  <a:lnTo>
                    <a:pt x="2185555" y="1894609"/>
                  </a:lnTo>
                  <a:lnTo>
                    <a:pt x="2240973" y="1887682"/>
                  </a:lnTo>
                  <a:lnTo>
                    <a:pt x="2279073" y="1842655"/>
                  </a:lnTo>
                  <a:lnTo>
                    <a:pt x="2341418" y="1783773"/>
                  </a:lnTo>
                  <a:lnTo>
                    <a:pt x="2393373" y="1749137"/>
                  </a:lnTo>
                  <a:lnTo>
                    <a:pt x="2438400" y="1714500"/>
                  </a:lnTo>
                  <a:lnTo>
                    <a:pt x="2462646" y="1652155"/>
                  </a:lnTo>
                  <a:lnTo>
                    <a:pt x="2490355" y="1593273"/>
                  </a:lnTo>
                  <a:lnTo>
                    <a:pt x="2500746" y="1548246"/>
                  </a:lnTo>
                  <a:lnTo>
                    <a:pt x="2545773" y="1510146"/>
                  </a:lnTo>
                  <a:lnTo>
                    <a:pt x="2660073" y="1465118"/>
                  </a:lnTo>
                  <a:lnTo>
                    <a:pt x="2701637" y="1447800"/>
                  </a:lnTo>
                  <a:lnTo>
                    <a:pt x="2732809" y="1392382"/>
                  </a:lnTo>
                  <a:lnTo>
                    <a:pt x="2715491" y="1333500"/>
                  </a:lnTo>
                  <a:cubicBezTo>
                    <a:pt x="2716646" y="1283855"/>
                    <a:pt x="2717800" y="1234209"/>
                    <a:pt x="2718955" y="1184564"/>
                  </a:cubicBezTo>
                  <a:lnTo>
                    <a:pt x="2739737" y="1115291"/>
                  </a:lnTo>
                  <a:lnTo>
                    <a:pt x="2715491" y="1070264"/>
                  </a:lnTo>
                  <a:lnTo>
                    <a:pt x="2635828" y="1011382"/>
                  </a:lnTo>
                  <a:lnTo>
                    <a:pt x="2601191" y="976746"/>
                  </a:lnTo>
                  <a:lnTo>
                    <a:pt x="2559628" y="883228"/>
                  </a:lnTo>
                  <a:lnTo>
                    <a:pt x="2538846" y="796637"/>
                  </a:lnTo>
                  <a:lnTo>
                    <a:pt x="2524991" y="751609"/>
                  </a:lnTo>
                  <a:lnTo>
                    <a:pt x="2511137" y="703118"/>
                  </a:lnTo>
                  <a:lnTo>
                    <a:pt x="2459182" y="703118"/>
                  </a:lnTo>
                  <a:lnTo>
                    <a:pt x="2431473" y="730828"/>
                  </a:lnTo>
                  <a:lnTo>
                    <a:pt x="2337955" y="734291"/>
                  </a:lnTo>
                  <a:lnTo>
                    <a:pt x="2240973" y="748146"/>
                  </a:lnTo>
                  <a:lnTo>
                    <a:pt x="2182091" y="751609"/>
                  </a:lnTo>
                  <a:lnTo>
                    <a:pt x="2133600" y="741218"/>
                  </a:lnTo>
                  <a:lnTo>
                    <a:pt x="2095500" y="723900"/>
                  </a:lnTo>
                  <a:lnTo>
                    <a:pt x="2047009" y="665018"/>
                  </a:lnTo>
                  <a:lnTo>
                    <a:pt x="2005446" y="592282"/>
                  </a:lnTo>
                  <a:lnTo>
                    <a:pt x="1977737" y="540328"/>
                  </a:lnTo>
                  <a:lnTo>
                    <a:pt x="1929246" y="498764"/>
                  </a:lnTo>
                  <a:lnTo>
                    <a:pt x="1898073" y="471055"/>
                  </a:lnTo>
                  <a:lnTo>
                    <a:pt x="1894609" y="422564"/>
                  </a:lnTo>
                  <a:lnTo>
                    <a:pt x="1918855" y="367146"/>
                  </a:lnTo>
                  <a:lnTo>
                    <a:pt x="1922318" y="322118"/>
                  </a:lnTo>
                  <a:lnTo>
                    <a:pt x="1887682" y="287482"/>
                  </a:lnTo>
                  <a:lnTo>
                    <a:pt x="1856509" y="252846"/>
                  </a:lnTo>
                  <a:lnTo>
                    <a:pt x="1849582" y="166255"/>
                  </a:lnTo>
                  <a:lnTo>
                    <a:pt x="1849582" y="124691"/>
                  </a:lnTo>
                  <a:lnTo>
                    <a:pt x="1856509" y="83128"/>
                  </a:lnTo>
                  <a:lnTo>
                    <a:pt x="1859973" y="41564"/>
                  </a:lnTo>
                  <a:lnTo>
                    <a:pt x="1842655" y="17318"/>
                  </a:lnTo>
                  <a:lnTo>
                    <a:pt x="1814946" y="20782"/>
                  </a:lnTo>
                  <a:lnTo>
                    <a:pt x="1783773" y="65809"/>
                  </a:lnTo>
                  <a:lnTo>
                    <a:pt x="1745673" y="103909"/>
                  </a:lnTo>
                  <a:lnTo>
                    <a:pt x="1700646" y="114300"/>
                  </a:lnTo>
                  <a:lnTo>
                    <a:pt x="1652155" y="96982"/>
                  </a:lnTo>
                  <a:lnTo>
                    <a:pt x="1593273" y="96982"/>
                  </a:lnTo>
                  <a:lnTo>
                    <a:pt x="1548246" y="90055"/>
                  </a:lnTo>
                  <a:lnTo>
                    <a:pt x="1520537" y="45028"/>
                  </a:lnTo>
                  <a:lnTo>
                    <a:pt x="1492828" y="17318"/>
                  </a:lnTo>
                  <a:lnTo>
                    <a:pt x="1440873" y="58882"/>
                  </a:lnTo>
                  <a:lnTo>
                    <a:pt x="1385455" y="65809"/>
                  </a:lnTo>
                  <a:lnTo>
                    <a:pt x="1336964" y="69273"/>
                  </a:lnTo>
                  <a:lnTo>
                    <a:pt x="1264228" y="62346"/>
                  </a:lnTo>
                  <a:lnTo>
                    <a:pt x="1222664" y="72737"/>
                  </a:lnTo>
                  <a:lnTo>
                    <a:pt x="1194955" y="103909"/>
                  </a:lnTo>
                  <a:lnTo>
                    <a:pt x="1163782" y="121228"/>
                  </a:lnTo>
                  <a:lnTo>
                    <a:pt x="1132609" y="103909"/>
                  </a:lnTo>
                  <a:lnTo>
                    <a:pt x="1049482" y="58882"/>
                  </a:lnTo>
                  <a:lnTo>
                    <a:pt x="1018309" y="38100"/>
                  </a:lnTo>
                  <a:lnTo>
                    <a:pt x="952500" y="38100"/>
                  </a:lnTo>
                  <a:lnTo>
                    <a:pt x="897082" y="24246"/>
                  </a:lnTo>
                  <a:lnTo>
                    <a:pt x="848591" y="0"/>
                  </a:lnTo>
                  <a:lnTo>
                    <a:pt x="848591" y="0"/>
                  </a:lnTo>
                  <a:lnTo>
                    <a:pt x="786246" y="0"/>
                  </a:lnTo>
                  <a:lnTo>
                    <a:pt x="768928" y="24246"/>
                  </a:lnTo>
                  <a:lnTo>
                    <a:pt x="720437" y="58882"/>
                  </a:lnTo>
                  <a:lnTo>
                    <a:pt x="696191" y="110837"/>
                  </a:lnTo>
                  <a:lnTo>
                    <a:pt x="699655" y="148937"/>
                  </a:lnTo>
                  <a:lnTo>
                    <a:pt x="675409" y="166255"/>
                  </a:lnTo>
                  <a:lnTo>
                    <a:pt x="571500" y="169718"/>
                  </a:lnTo>
                  <a:lnTo>
                    <a:pt x="457200" y="166255"/>
                  </a:lnTo>
                  <a:lnTo>
                    <a:pt x="394855" y="166255"/>
                  </a:lnTo>
                  <a:lnTo>
                    <a:pt x="356755" y="193964"/>
                  </a:lnTo>
                  <a:lnTo>
                    <a:pt x="342900" y="221673"/>
                  </a:lnTo>
                  <a:lnTo>
                    <a:pt x="235528" y="263237"/>
                  </a:lnTo>
                  <a:lnTo>
                    <a:pt x="187037" y="325582"/>
                  </a:lnTo>
                  <a:lnTo>
                    <a:pt x="124691" y="349828"/>
                  </a:lnTo>
                  <a:lnTo>
                    <a:pt x="86591" y="370609"/>
                  </a:lnTo>
                  <a:lnTo>
                    <a:pt x="48491" y="370609"/>
                  </a:lnTo>
                  <a:lnTo>
                    <a:pt x="20782" y="387928"/>
                  </a:lnTo>
                  <a:lnTo>
                    <a:pt x="20782" y="426028"/>
                  </a:lnTo>
                  <a:lnTo>
                    <a:pt x="20782" y="446809"/>
                  </a:lnTo>
                  <a:lnTo>
                    <a:pt x="3464" y="474518"/>
                  </a:lnTo>
                  <a:lnTo>
                    <a:pt x="0" y="529937"/>
                  </a:lnTo>
                  <a:lnTo>
                    <a:pt x="48491" y="523009"/>
                  </a:lnTo>
                  <a:lnTo>
                    <a:pt x="145473" y="498764"/>
                  </a:lnTo>
                  <a:lnTo>
                    <a:pt x="218209" y="498764"/>
                  </a:lnTo>
                  <a:lnTo>
                    <a:pt x="297873" y="467591"/>
                  </a:lnTo>
                  <a:lnTo>
                    <a:pt x="367146" y="453737"/>
                  </a:lnTo>
                  <a:lnTo>
                    <a:pt x="464128" y="457200"/>
                  </a:lnTo>
                  <a:lnTo>
                    <a:pt x="523009" y="484909"/>
                  </a:lnTo>
                  <a:lnTo>
                    <a:pt x="540328" y="529937"/>
                  </a:lnTo>
                  <a:lnTo>
                    <a:pt x="536864" y="595746"/>
                  </a:lnTo>
                  <a:lnTo>
                    <a:pt x="536864" y="595746"/>
                  </a:lnTo>
                  <a:lnTo>
                    <a:pt x="484909" y="619991"/>
                  </a:lnTo>
                  <a:lnTo>
                    <a:pt x="495300" y="668482"/>
                  </a:lnTo>
                  <a:lnTo>
                    <a:pt x="540328" y="678873"/>
                  </a:lnTo>
                  <a:lnTo>
                    <a:pt x="599209" y="706582"/>
                  </a:lnTo>
                  <a:lnTo>
                    <a:pt x="619991" y="751609"/>
                  </a:lnTo>
                  <a:lnTo>
                    <a:pt x="651164" y="775855"/>
                  </a:lnTo>
                  <a:lnTo>
                    <a:pt x="637309" y="820882"/>
                  </a:lnTo>
                  <a:lnTo>
                    <a:pt x="599209" y="848591"/>
                  </a:lnTo>
                  <a:lnTo>
                    <a:pt x="578428" y="883228"/>
                  </a:lnTo>
                  <a:lnTo>
                    <a:pt x="574964" y="942109"/>
                  </a:lnTo>
                  <a:lnTo>
                    <a:pt x="533400" y="962891"/>
                  </a:lnTo>
                  <a:lnTo>
                    <a:pt x="491837" y="962891"/>
                  </a:lnTo>
                  <a:lnTo>
                    <a:pt x="439882" y="955964"/>
                  </a:lnTo>
                  <a:lnTo>
                    <a:pt x="429491" y="987137"/>
                  </a:lnTo>
                  <a:lnTo>
                    <a:pt x="450273" y="1042555"/>
                  </a:lnTo>
                  <a:lnTo>
                    <a:pt x="474518" y="1122218"/>
                  </a:lnTo>
                  <a:lnTo>
                    <a:pt x="536864" y="1184564"/>
                  </a:lnTo>
                  <a:lnTo>
                    <a:pt x="550718" y="1222664"/>
                  </a:lnTo>
                  <a:lnTo>
                    <a:pt x="561109" y="1250373"/>
                  </a:lnTo>
                  <a:lnTo>
                    <a:pt x="540328" y="1278082"/>
                  </a:lnTo>
                  <a:lnTo>
                    <a:pt x="495300" y="1312718"/>
                  </a:lnTo>
                  <a:lnTo>
                    <a:pt x="488373" y="1364673"/>
                  </a:lnTo>
                  <a:lnTo>
                    <a:pt x="491837" y="1440873"/>
                  </a:lnTo>
                  <a:lnTo>
                    <a:pt x="533400" y="1468582"/>
                  </a:lnTo>
                  <a:lnTo>
                    <a:pt x="592282" y="1447800"/>
                  </a:lnTo>
                  <a:lnTo>
                    <a:pt x="630382" y="1433946"/>
                  </a:lnTo>
                  <a:lnTo>
                    <a:pt x="678873" y="1451264"/>
                  </a:lnTo>
                  <a:lnTo>
                    <a:pt x="720437" y="1485900"/>
                  </a:lnTo>
                  <a:lnTo>
                    <a:pt x="768928" y="1582882"/>
                  </a:lnTo>
                  <a:lnTo>
                    <a:pt x="800100" y="1659082"/>
                  </a:lnTo>
                  <a:lnTo>
                    <a:pt x="834737" y="1693718"/>
                  </a:lnTo>
                  <a:lnTo>
                    <a:pt x="865909" y="1728355"/>
                  </a:lnTo>
                  <a:lnTo>
                    <a:pt x="886691" y="1797628"/>
                  </a:lnTo>
                  <a:lnTo>
                    <a:pt x="869373" y="1898073"/>
                  </a:lnTo>
                  <a:lnTo>
                    <a:pt x="886691" y="1963882"/>
                  </a:lnTo>
                  <a:lnTo>
                    <a:pt x="879764" y="2008909"/>
                  </a:lnTo>
                  <a:lnTo>
                    <a:pt x="897082" y="2043546"/>
                  </a:lnTo>
                  <a:lnTo>
                    <a:pt x="959428" y="2064328"/>
                  </a:lnTo>
                  <a:lnTo>
                    <a:pt x="1004455" y="2060864"/>
                  </a:lnTo>
                  <a:lnTo>
                    <a:pt x="1052946" y="2085109"/>
                  </a:lnTo>
                  <a:lnTo>
                    <a:pt x="1108364" y="2092037"/>
                  </a:lnTo>
                  <a:lnTo>
                    <a:pt x="1125682" y="2112818"/>
                  </a:lnTo>
                  <a:lnTo>
                    <a:pt x="1136073" y="2168237"/>
                  </a:lnTo>
                  <a:lnTo>
                    <a:pt x="1156855" y="2265218"/>
                  </a:lnTo>
                  <a:lnTo>
                    <a:pt x="1167246" y="2313709"/>
                  </a:lnTo>
                  <a:lnTo>
                    <a:pt x="1191491" y="2348346"/>
                  </a:lnTo>
                  <a:lnTo>
                    <a:pt x="1260764" y="2355273"/>
                  </a:lnTo>
                  <a:lnTo>
                    <a:pt x="1319646" y="2324100"/>
                  </a:lnTo>
                  <a:lnTo>
                    <a:pt x="1423555" y="2282537"/>
                  </a:lnTo>
                  <a:lnTo>
                    <a:pt x="1520537" y="2272146"/>
                  </a:lnTo>
                  <a:lnTo>
                    <a:pt x="1666009" y="2240973"/>
                  </a:lnTo>
                  <a:lnTo>
                    <a:pt x="1756064" y="2206337"/>
                  </a:lnTo>
                  <a:lnTo>
                    <a:pt x="1835728" y="2189018"/>
                  </a:lnTo>
                  <a:lnTo>
                    <a:pt x="1898073" y="2175164"/>
                  </a:lnTo>
                  <a:lnTo>
                    <a:pt x="1932709" y="2189018"/>
                  </a:lnTo>
                  <a:lnTo>
                    <a:pt x="1960418" y="2154382"/>
                  </a:lnTo>
                  <a:lnTo>
                    <a:pt x="1950028" y="2112818"/>
                  </a:lnTo>
                  <a:lnTo>
                    <a:pt x="1960418" y="2022764"/>
                  </a:lnTo>
                  <a:lnTo>
                    <a:pt x="1950028" y="1974273"/>
                  </a:lnTo>
                  <a:lnTo>
                    <a:pt x="1956955" y="1950028"/>
                  </a:lnTo>
                  <a:lnTo>
                    <a:pt x="2019300" y="1943100"/>
                  </a:lnTo>
                  <a:close/>
                </a:path>
              </a:pathLst>
            </a:custGeom>
            <a:grpFill/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b="1">
                <a:solidFill>
                  <a:schemeClr val="tx1"/>
                </a:solidFill>
              </a:endParaRP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040554C1-7247-BB4F-AEC6-A8B0CED3C6FB}"/>
                </a:ext>
              </a:extLst>
            </p:cNvPr>
            <p:cNvGrpSpPr/>
            <p:nvPr/>
          </p:nvGrpSpPr>
          <p:grpSpPr>
            <a:xfrm>
              <a:off x="868022" y="1851500"/>
              <a:ext cx="4636572" cy="4575275"/>
              <a:chOff x="6744529" y="1603518"/>
              <a:chExt cx="4636572" cy="4575275"/>
            </a:xfrm>
            <a:grpFill/>
          </p:grpSpPr>
          <p:sp>
            <p:nvSpPr>
              <p:cNvPr id="51" name="구로구">
                <a:extLst>
                  <a:ext uri="{FF2B5EF4-FFF2-40B4-BE49-F238E27FC236}">
                    <a16:creationId xmlns:a16="http://schemas.microsoft.com/office/drawing/2014/main" id="{004E8DBF-7478-0D4C-82E0-3C45687FFDEF}"/>
                  </a:ext>
                </a:extLst>
              </p:cNvPr>
              <p:cNvSpPr/>
              <p:nvPr/>
            </p:nvSpPr>
            <p:spPr>
              <a:xfrm>
                <a:off x="6744529" y="4707688"/>
                <a:ext cx="1201748" cy="707581"/>
              </a:xfrm>
              <a:custGeom>
                <a:avLst/>
                <a:gdLst>
                  <a:gd name="connsiteX0" fmla="*/ 2123440 w 2946400"/>
                  <a:gd name="connsiteY0" fmla="*/ 180340 h 1734820"/>
                  <a:gd name="connsiteX1" fmla="*/ 2085340 w 2946400"/>
                  <a:gd name="connsiteY1" fmla="*/ 218440 h 1734820"/>
                  <a:gd name="connsiteX2" fmla="*/ 2054860 w 2946400"/>
                  <a:gd name="connsiteY2" fmla="*/ 248920 h 1734820"/>
                  <a:gd name="connsiteX3" fmla="*/ 2037080 w 2946400"/>
                  <a:gd name="connsiteY3" fmla="*/ 297180 h 1734820"/>
                  <a:gd name="connsiteX4" fmla="*/ 2004060 w 2946400"/>
                  <a:gd name="connsiteY4" fmla="*/ 347980 h 1734820"/>
                  <a:gd name="connsiteX5" fmla="*/ 1950720 w 2946400"/>
                  <a:gd name="connsiteY5" fmla="*/ 406400 h 1734820"/>
                  <a:gd name="connsiteX6" fmla="*/ 1887220 w 2946400"/>
                  <a:gd name="connsiteY6" fmla="*/ 434340 h 1734820"/>
                  <a:gd name="connsiteX7" fmla="*/ 1831340 w 2946400"/>
                  <a:gd name="connsiteY7" fmla="*/ 452120 h 1734820"/>
                  <a:gd name="connsiteX8" fmla="*/ 1739900 w 2946400"/>
                  <a:gd name="connsiteY8" fmla="*/ 490220 h 1734820"/>
                  <a:gd name="connsiteX9" fmla="*/ 1706880 w 2946400"/>
                  <a:gd name="connsiteY9" fmla="*/ 510540 h 1734820"/>
                  <a:gd name="connsiteX10" fmla="*/ 1678940 w 2946400"/>
                  <a:gd name="connsiteY10" fmla="*/ 518160 h 1734820"/>
                  <a:gd name="connsiteX11" fmla="*/ 1656080 w 2946400"/>
                  <a:gd name="connsiteY11" fmla="*/ 505460 h 1734820"/>
                  <a:gd name="connsiteX12" fmla="*/ 1645920 w 2946400"/>
                  <a:gd name="connsiteY12" fmla="*/ 464820 h 1734820"/>
                  <a:gd name="connsiteX13" fmla="*/ 1628140 w 2946400"/>
                  <a:gd name="connsiteY13" fmla="*/ 431800 h 1734820"/>
                  <a:gd name="connsiteX14" fmla="*/ 1602740 w 2946400"/>
                  <a:gd name="connsiteY14" fmla="*/ 411480 h 1734820"/>
                  <a:gd name="connsiteX15" fmla="*/ 1551940 w 2946400"/>
                  <a:gd name="connsiteY15" fmla="*/ 424180 h 1734820"/>
                  <a:gd name="connsiteX16" fmla="*/ 1516380 w 2946400"/>
                  <a:gd name="connsiteY16" fmla="*/ 439420 h 1734820"/>
                  <a:gd name="connsiteX17" fmla="*/ 1488440 w 2946400"/>
                  <a:gd name="connsiteY17" fmla="*/ 419100 h 1734820"/>
                  <a:gd name="connsiteX18" fmla="*/ 1480820 w 2946400"/>
                  <a:gd name="connsiteY18" fmla="*/ 393700 h 1734820"/>
                  <a:gd name="connsiteX19" fmla="*/ 1490980 w 2946400"/>
                  <a:gd name="connsiteY19" fmla="*/ 370840 h 1734820"/>
                  <a:gd name="connsiteX20" fmla="*/ 1478280 w 2946400"/>
                  <a:gd name="connsiteY20" fmla="*/ 332740 h 1734820"/>
                  <a:gd name="connsiteX21" fmla="*/ 1460500 w 2946400"/>
                  <a:gd name="connsiteY21" fmla="*/ 314960 h 1734820"/>
                  <a:gd name="connsiteX22" fmla="*/ 1424940 w 2946400"/>
                  <a:gd name="connsiteY22" fmla="*/ 317500 h 1734820"/>
                  <a:gd name="connsiteX23" fmla="*/ 1399540 w 2946400"/>
                  <a:gd name="connsiteY23" fmla="*/ 330200 h 1734820"/>
                  <a:gd name="connsiteX24" fmla="*/ 1374140 w 2946400"/>
                  <a:gd name="connsiteY24" fmla="*/ 307340 h 1734820"/>
                  <a:gd name="connsiteX25" fmla="*/ 1338580 w 2946400"/>
                  <a:gd name="connsiteY25" fmla="*/ 266700 h 1734820"/>
                  <a:gd name="connsiteX26" fmla="*/ 1308100 w 2946400"/>
                  <a:gd name="connsiteY26" fmla="*/ 241300 h 1734820"/>
                  <a:gd name="connsiteX27" fmla="*/ 1254760 w 2946400"/>
                  <a:gd name="connsiteY27" fmla="*/ 259080 h 1734820"/>
                  <a:gd name="connsiteX28" fmla="*/ 1234440 w 2946400"/>
                  <a:gd name="connsiteY28" fmla="*/ 294640 h 1734820"/>
                  <a:gd name="connsiteX29" fmla="*/ 1193800 w 2946400"/>
                  <a:gd name="connsiteY29" fmla="*/ 307340 h 1734820"/>
                  <a:gd name="connsiteX30" fmla="*/ 1155700 w 2946400"/>
                  <a:gd name="connsiteY30" fmla="*/ 317500 h 1734820"/>
                  <a:gd name="connsiteX31" fmla="*/ 1115060 w 2946400"/>
                  <a:gd name="connsiteY31" fmla="*/ 365760 h 1734820"/>
                  <a:gd name="connsiteX32" fmla="*/ 1087120 w 2946400"/>
                  <a:gd name="connsiteY32" fmla="*/ 419100 h 1734820"/>
                  <a:gd name="connsiteX33" fmla="*/ 1069340 w 2946400"/>
                  <a:gd name="connsiteY33" fmla="*/ 449580 h 1734820"/>
                  <a:gd name="connsiteX34" fmla="*/ 1036320 w 2946400"/>
                  <a:gd name="connsiteY34" fmla="*/ 474980 h 1734820"/>
                  <a:gd name="connsiteX35" fmla="*/ 1010920 w 2946400"/>
                  <a:gd name="connsiteY35" fmla="*/ 482600 h 1734820"/>
                  <a:gd name="connsiteX36" fmla="*/ 967740 w 2946400"/>
                  <a:gd name="connsiteY36" fmla="*/ 464820 h 1734820"/>
                  <a:gd name="connsiteX37" fmla="*/ 944880 w 2946400"/>
                  <a:gd name="connsiteY37" fmla="*/ 485140 h 1734820"/>
                  <a:gd name="connsiteX38" fmla="*/ 942340 w 2946400"/>
                  <a:gd name="connsiteY38" fmla="*/ 528320 h 1734820"/>
                  <a:gd name="connsiteX39" fmla="*/ 944880 w 2946400"/>
                  <a:gd name="connsiteY39" fmla="*/ 576580 h 1734820"/>
                  <a:gd name="connsiteX40" fmla="*/ 937260 w 2946400"/>
                  <a:gd name="connsiteY40" fmla="*/ 632460 h 1734820"/>
                  <a:gd name="connsiteX41" fmla="*/ 894080 w 2946400"/>
                  <a:gd name="connsiteY41" fmla="*/ 675640 h 1734820"/>
                  <a:gd name="connsiteX42" fmla="*/ 866140 w 2946400"/>
                  <a:gd name="connsiteY42" fmla="*/ 685800 h 1734820"/>
                  <a:gd name="connsiteX43" fmla="*/ 828040 w 2946400"/>
                  <a:gd name="connsiteY43" fmla="*/ 678180 h 1734820"/>
                  <a:gd name="connsiteX44" fmla="*/ 825500 w 2946400"/>
                  <a:gd name="connsiteY44" fmla="*/ 642620 h 1734820"/>
                  <a:gd name="connsiteX45" fmla="*/ 812800 w 2946400"/>
                  <a:gd name="connsiteY45" fmla="*/ 612140 h 1734820"/>
                  <a:gd name="connsiteX46" fmla="*/ 795020 w 2946400"/>
                  <a:gd name="connsiteY46" fmla="*/ 581660 h 1734820"/>
                  <a:gd name="connsiteX47" fmla="*/ 769620 w 2946400"/>
                  <a:gd name="connsiteY47" fmla="*/ 571500 h 1734820"/>
                  <a:gd name="connsiteX48" fmla="*/ 723900 w 2946400"/>
                  <a:gd name="connsiteY48" fmla="*/ 579120 h 1734820"/>
                  <a:gd name="connsiteX49" fmla="*/ 680720 w 2946400"/>
                  <a:gd name="connsiteY49" fmla="*/ 566420 h 1734820"/>
                  <a:gd name="connsiteX50" fmla="*/ 660400 w 2946400"/>
                  <a:gd name="connsiteY50" fmla="*/ 553720 h 1734820"/>
                  <a:gd name="connsiteX51" fmla="*/ 612140 w 2946400"/>
                  <a:gd name="connsiteY51" fmla="*/ 546100 h 1734820"/>
                  <a:gd name="connsiteX52" fmla="*/ 584200 w 2946400"/>
                  <a:gd name="connsiteY52" fmla="*/ 533400 h 1734820"/>
                  <a:gd name="connsiteX53" fmla="*/ 568960 w 2946400"/>
                  <a:gd name="connsiteY53" fmla="*/ 495300 h 1734820"/>
                  <a:gd name="connsiteX54" fmla="*/ 568960 w 2946400"/>
                  <a:gd name="connsiteY54" fmla="*/ 452120 h 1734820"/>
                  <a:gd name="connsiteX55" fmla="*/ 568960 w 2946400"/>
                  <a:gd name="connsiteY55" fmla="*/ 411480 h 1734820"/>
                  <a:gd name="connsiteX56" fmla="*/ 566420 w 2946400"/>
                  <a:gd name="connsiteY56" fmla="*/ 378460 h 1734820"/>
                  <a:gd name="connsiteX57" fmla="*/ 591820 w 2946400"/>
                  <a:gd name="connsiteY57" fmla="*/ 365760 h 1734820"/>
                  <a:gd name="connsiteX58" fmla="*/ 624840 w 2946400"/>
                  <a:gd name="connsiteY58" fmla="*/ 355600 h 1734820"/>
                  <a:gd name="connsiteX59" fmla="*/ 637540 w 2946400"/>
                  <a:gd name="connsiteY59" fmla="*/ 330200 h 1734820"/>
                  <a:gd name="connsiteX60" fmla="*/ 617220 w 2946400"/>
                  <a:gd name="connsiteY60" fmla="*/ 314960 h 1734820"/>
                  <a:gd name="connsiteX61" fmla="*/ 574040 w 2946400"/>
                  <a:gd name="connsiteY61" fmla="*/ 317500 h 1734820"/>
                  <a:gd name="connsiteX62" fmla="*/ 548640 w 2946400"/>
                  <a:gd name="connsiteY62" fmla="*/ 325120 h 1734820"/>
                  <a:gd name="connsiteX63" fmla="*/ 487680 w 2946400"/>
                  <a:gd name="connsiteY63" fmla="*/ 317500 h 1734820"/>
                  <a:gd name="connsiteX64" fmla="*/ 439420 w 2946400"/>
                  <a:gd name="connsiteY64" fmla="*/ 320040 h 1734820"/>
                  <a:gd name="connsiteX65" fmla="*/ 393700 w 2946400"/>
                  <a:gd name="connsiteY65" fmla="*/ 320040 h 1734820"/>
                  <a:gd name="connsiteX66" fmla="*/ 365760 w 2946400"/>
                  <a:gd name="connsiteY66" fmla="*/ 327660 h 1734820"/>
                  <a:gd name="connsiteX67" fmla="*/ 335280 w 2946400"/>
                  <a:gd name="connsiteY67" fmla="*/ 345440 h 1734820"/>
                  <a:gd name="connsiteX68" fmla="*/ 327660 w 2946400"/>
                  <a:gd name="connsiteY68" fmla="*/ 381000 h 1734820"/>
                  <a:gd name="connsiteX69" fmla="*/ 335280 w 2946400"/>
                  <a:gd name="connsiteY69" fmla="*/ 439420 h 1734820"/>
                  <a:gd name="connsiteX70" fmla="*/ 337820 w 2946400"/>
                  <a:gd name="connsiteY70" fmla="*/ 495300 h 1734820"/>
                  <a:gd name="connsiteX71" fmla="*/ 332740 w 2946400"/>
                  <a:gd name="connsiteY71" fmla="*/ 543560 h 1734820"/>
                  <a:gd name="connsiteX72" fmla="*/ 297180 w 2946400"/>
                  <a:gd name="connsiteY72" fmla="*/ 571500 h 1734820"/>
                  <a:gd name="connsiteX73" fmla="*/ 254000 w 2946400"/>
                  <a:gd name="connsiteY73" fmla="*/ 612140 h 1734820"/>
                  <a:gd name="connsiteX74" fmla="*/ 213360 w 2946400"/>
                  <a:gd name="connsiteY74" fmla="*/ 642620 h 1734820"/>
                  <a:gd name="connsiteX75" fmla="*/ 154940 w 2946400"/>
                  <a:gd name="connsiteY75" fmla="*/ 657860 h 1734820"/>
                  <a:gd name="connsiteX76" fmla="*/ 83820 w 2946400"/>
                  <a:gd name="connsiteY76" fmla="*/ 685800 h 1734820"/>
                  <a:gd name="connsiteX77" fmla="*/ 53340 w 2946400"/>
                  <a:gd name="connsiteY77" fmla="*/ 706120 h 1734820"/>
                  <a:gd name="connsiteX78" fmla="*/ 7620 w 2946400"/>
                  <a:gd name="connsiteY78" fmla="*/ 703580 h 1734820"/>
                  <a:gd name="connsiteX79" fmla="*/ 0 w 2946400"/>
                  <a:gd name="connsiteY79" fmla="*/ 736600 h 1734820"/>
                  <a:gd name="connsiteX80" fmla="*/ 30480 w 2946400"/>
                  <a:gd name="connsiteY80" fmla="*/ 784860 h 1734820"/>
                  <a:gd name="connsiteX81" fmla="*/ 58420 w 2946400"/>
                  <a:gd name="connsiteY81" fmla="*/ 850900 h 1734820"/>
                  <a:gd name="connsiteX82" fmla="*/ 101600 w 2946400"/>
                  <a:gd name="connsiteY82" fmla="*/ 904240 h 1734820"/>
                  <a:gd name="connsiteX83" fmla="*/ 142240 w 2946400"/>
                  <a:gd name="connsiteY83" fmla="*/ 990600 h 1734820"/>
                  <a:gd name="connsiteX84" fmla="*/ 162560 w 2946400"/>
                  <a:gd name="connsiteY84" fmla="*/ 1028700 h 1734820"/>
                  <a:gd name="connsiteX85" fmla="*/ 182880 w 2946400"/>
                  <a:gd name="connsiteY85" fmla="*/ 1051560 h 1734820"/>
                  <a:gd name="connsiteX86" fmla="*/ 223520 w 2946400"/>
                  <a:gd name="connsiteY86" fmla="*/ 1046480 h 1734820"/>
                  <a:gd name="connsiteX87" fmla="*/ 266700 w 2946400"/>
                  <a:gd name="connsiteY87" fmla="*/ 1051560 h 1734820"/>
                  <a:gd name="connsiteX88" fmla="*/ 279400 w 2946400"/>
                  <a:gd name="connsiteY88" fmla="*/ 1066800 h 1734820"/>
                  <a:gd name="connsiteX89" fmla="*/ 287020 w 2946400"/>
                  <a:gd name="connsiteY89" fmla="*/ 1104900 h 1734820"/>
                  <a:gd name="connsiteX90" fmla="*/ 279400 w 2946400"/>
                  <a:gd name="connsiteY90" fmla="*/ 1160780 h 1734820"/>
                  <a:gd name="connsiteX91" fmla="*/ 256540 w 2946400"/>
                  <a:gd name="connsiteY91" fmla="*/ 1211580 h 1734820"/>
                  <a:gd name="connsiteX92" fmla="*/ 241300 w 2946400"/>
                  <a:gd name="connsiteY92" fmla="*/ 1270000 h 1734820"/>
                  <a:gd name="connsiteX93" fmla="*/ 215900 w 2946400"/>
                  <a:gd name="connsiteY93" fmla="*/ 1330960 h 1734820"/>
                  <a:gd name="connsiteX94" fmla="*/ 226060 w 2946400"/>
                  <a:gd name="connsiteY94" fmla="*/ 1432560 h 1734820"/>
                  <a:gd name="connsiteX95" fmla="*/ 233680 w 2946400"/>
                  <a:gd name="connsiteY95" fmla="*/ 1513840 h 1734820"/>
                  <a:gd name="connsiteX96" fmla="*/ 231140 w 2946400"/>
                  <a:gd name="connsiteY96" fmla="*/ 1564640 h 1734820"/>
                  <a:gd name="connsiteX97" fmla="*/ 243840 w 2946400"/>
                  <a:gd name="connsiteY97" fmla="*/ 1623060 h 1734820"/>
                  <a:gd name="connsiteX98" fmla="*/ 276860 w 2946400"/>
                  <a:gd name="connsiteY98" fmla="*/ 1653540 h 1734820"/>
                  <a:gd name="connsiteX99" fmla="*/ 365760 w 2946400"/>
                  <a:gd name="connsiteY99" fmla="*/ 1673860 h 1734820"/>
                  <a:gd name="connsiteX100" fmla="*/ 421640 w 2946400"/>
                  <a:gd name="connsiteY100" fmla="*/ 1696720 h 1734820"/>
                  <a:gd name="connsiteX101" fmla="*/ 474980 w 2946400"/>
                  <a:gd name="connsiteY101" fmla="*/ 1717040 h 1734820"/>
                  <a:gd name="connsiteX102" fmla="*/ 535940 w 2946400"/>
                  <a:gd name="connsiteY102" fmla="*/ 1717040 h 1734820"/>
                  <a:gd name="connsiteX103" fmla="*/ 568960 w 2946400"/>
                  <a:gd name="connsiteY103" fmla="*/ 1673860 h 1734820"/>
                  <a:gd name="connsiteX104" fmla="*/ 604520 w 2946400"/>
                  <a:gd name="connsiteY104" fmla="*/ 1640840 h 1734820"/>
                  <a:gd name="connsiteX105" fmla="*/ 640080 w 2946400"/>
                  <a:gd name="connsiteY105" fmla="*/ 1638300 h 1734820"/>
                  <a:gd name="connsiteX106" fmla="*/ 685800 w 2946400"/>
                  <a:gd name="connsiteY106" fmla="*/ 1671320 h 1734820"/>
                  <a:gd name="connsiteX107" fmla="*/ 728980 w 2946400"/>
                  <a:gd name="connsiteY107" fmla="*/ 1701800 h 1734820"/>
                  <a:gd name="connsiteX108" fmla="*/ 779780 w 2946400"/>
                  <a:gd name="connsiteY108" fmla="*/ 1719580 h 1734820"/>
                  <a:gd name="connsiteX109" fmla="*/ 853440 w 2946400"/>
                  <a:gd name="connsiteY109" fmla="*/ 1724660 h 1734820"/>
                  <a:gd name="connsiteX110" fmla="*/ 975360 w 2946400"/>
                  <a:gd name="connsiteY110" fmla="*/ 1734820 h 1734820"/>
                  <a:gd name="connsiteX111" fmla="*/ 1051560 w 2946400"/>
                  <a:gd name="connsiteY111" fmla="*/ 1727200 h 1734820"/>
                  <a:gd name="connsiteX112" fmla="*/ 1089660 w 2946400"/>
                  <a:gd name="connsiteY112" fmla="*/ 1676400 h 1734820"/>
                  <a:gd name="connsiteX113" fmla="*/ 1087120 w 2946400"/>
                  <a:gd name="connsiteY113" fmla="*/ 1607820 h 1734820"/>
                  <a:gd name="connsiteX114" fmla="*/ 1079500 w 2946400"/>
                  <a:gd name="connsiteY114" fmla="*/ 1531620 h 1734820"/>
                  <a:gd name="connsiteX115" fmla="*/ 1084580 w 2946400"/>
                  <a:gd name="connsiteY115" fmla="*/ 1483360 h 1734820"/>
                  <a:gd name="connsiteX116" fmla="*/ 1109980 w 2946400"/>
                  <a:gd name="connsiteY116" fmla="*/ 1442720 h 1734820"/>
                  <a:gd name="connsiteX117" fmla="*/ 1170940 w 2946400"/>
                  <a:gd name="connsiteY117" fmla="*/ 1417320 h 1734820"/>
                  <a:gd name="connsiteX118" fmla="*/ 1221740 w 2946400"/>
                  <a:gd name="connsiteY118" fmla="*/ 1424940 h 1734820"/>
                  <a:gd name="connsiteX119" fmla="*/ 1295400 w 2946400"/>
                  <a:gd name="connsiteY119" fmla="*/ 1417320 h 1734820"/>
                  <a:gd name="connsiteX120" fmla="*/ 1333500 w 2946400"/>
                  <a:gd name="connsiteY120" fmla="*/ 1424940 h 1734820"/>
                  <a:gd name="connsiteX121" fmla="*/ 1386840 w 2946400"/>
                  <a:gd name="connsiteY121" fmla="*/ 1427480 h 1734820"/>
                  <a:gd name="connsiteX122" fmla="*/ 1419860 w 2946400"/>
                  <a:gd name="connsiteY122" fmla="*/ 1386840 h 1734820"/>
                  <a:gd name="connsiteX123" fmla="*/ 1445260 w 2946400"/>
                  <a:gd name="connsiteY123" fmla="*/ 1323340 h 1734820"/>
                  <a:gd name="connsiteX124" fmla="*/ 1483360 w 2946400"/>
                  <a:gd name="connsiteY124" fmla="*/ 1280160 h 1734820"/>
                  <a:gd name="connsiteX125" fmla="*/ 1534160 w 2946400"/>
                  <a:gd name="connsiteY125" fmla="*/ 1242060 h 1734820"/>
                  <a:gd name="connsiteX126" fmla="*/ 1554480 w 2946400"/>
                  <a:gd name="connsiteY126" fmla="*/ 1229360 h 1734820"/>
                  <a:gd name="connsiteX127" fmla="*/ 1582420 w 2946400"/>
                  <a:gd name="connsiteY127" fmla="*/ 1160780 h 1734820"/>
                  <a:gd name="connsiteX128" fmla="*/ 1630680 w 2946400"/>
                  <a:gd name="connsiteY128" fmla="*/ 1097280 h 1734820"/>
                  <a:gd name="connsiteX129" fmla="*/ 1704340 w 2946400"/>
                  <a:gd name="connsiteY129" fmla="*/ 1018540 h 1734820"/>
                  <a:gd name="connsiteX130" fmla="*/ 1737360 w 2946400"/>
                  <a:gd name="connsiteY130" fmla="*/ 965200 h 1734820"/>
                  <a:gd name="connsiteX131" fmla="*/ 1775460 w 2946400"/>
                  <a:gd name="connsiteY131" fmla="*/ 922020 h 1734820"/>
                  <a:gd name="connsiteX132" fmla="*/ 1813560 w 2946400"/>
                  <a:gd name="connsiteY132" fmla="*/ 883920 h 1734820"/>
                  <a:gd name="connsiteX133" fmla="*/ 1823720 w 2946400"/>
                  <a:gd name="connsiteY133" fmla="*/ 853440 h 1734820"/>
                  <a:gd name="connsiteX134" fmla="*/ 1831340 w 2946400"/>
                  <a:gd name="connsiteY134" fmla="*/ 838200 h 1734820"/>
                  <a:gd name="connsiteX135" fmla="*/ 1874520 w 2946400"/>
                  <a:gd name="connsiteY135" fmla="*/ 843280 h 1734820"/>
                  <a:gd name="connsiteX136" fmla="*/ 1902460 w 2946400"/>
                  <a:gd name="connsiteY136" fmla="*/ 889000 h 1734820"/>
                  <a:gd name="connsiteX137" fmla="*/ 1938020 w 2946400"/>
                  <a:gd name="connsiteY137" fmla="*/ 944880 h 1734820"/>
                  <a:gd name="connsiteX138" fmla="*/ 1986280 w 2946400"/>
                  <a:gd name="connsiteY138" fmla="*/ 1013460 h 1734820"/>
                  <a:gd name="connsiteX139" fmla="*/ 2021840 w 2946400"/>
                  <a:gd name="connsiteY139" fmla="*/ 1046480 h 1734820"/>
                  <a:gd name="connsiteX140" fmla="*/ 2039620 w 2946400"/>
                  <a:gd name="connsiteY140" fmla="*/ 1084580 h 1734820"/>
                  <a:gd name="connsiteX141" fmla="*/ 2077720 w 2946400"/>
                  <a:gd name="connsiteY141" fmla="*/ 1102360 h 1734820"/>
                  <a:gd name="connsiteX142" fmla="*/ 2125980 w 2946400"/>
                  <a:gd name="connsiteY142" fmla="*/ 1079500 h 1734820"/>
                  <a:gd name="connsiteX143" fmla="*/ 2174240 w 2946400"/>
                  <a:gd name="connsiteY143" fmla="*/ 1071880 h 1734820"/>
                  <a:gd name="connsiteX144" fmla="*/ 2247900 w 2946400"/>
                  <a:gd name="connsiteY144" fmla="*/ 1079500 h 1734820"/>
                  <a:gd name="connsiteX145" fmla="*/ 2283460 w 2946400"/>
                  <a:gd name="connsiteY145" fmla="*/ 1107440 h 1734820"/>
                  <a:gd name="connsiteX146" fmla="*/ 2321560 w 2946400"/>
                  <a:gd name="connsiteY146" fmla="*/ 1150620 h 1734820"/>
                  <a:gd name="connsiteX147" fmla="*/ 2390140 w 2946400"/>
                  <a:gd name="connsiteY147" fmla="*/ 1181100 h 1734820"/>
                  <a:gd name="connsiteX148" fmla="*/ 2440940 w 2946400"/>
                  <a:gd name="connsiteY148" fmla="*/ 1229360 h 1734820"/>
                  <a:gd name="connsiteX149" fmla="*/ 2456180 w 2946400"/>
                  <a:gd name="connsiteY149" fmla="*/ 1282700 h 1734820"/>
                  <a:gd name="connsiteX150" fmla="*/ 2458720 w 2946400"/>
                  <a:gd name="connsiteY150" fmla="*/ 1346200 h 1734820"/>
                  <a:gd name="connsiteX151" fmla="*/ 2499360 w 2946400"/>
                  <a:gd name="connsiteY151" fmla="*/ 1404620 h 1734820"/>
                  <a:gd name="connsiteX152" fmla="*/ 2578100 w 2946400"/>
                  <a:gd name="connsiteY152" fmla="*/ 1478280 h 1734820"/>
                  <a:gd name="connsiteX153" fmla="*/ 2633980 w 2946400"/>
                  <a:gd name="connsiteY153" fmla="*/ 1501140 h 1734820"/>
                  <a:gd name="connsiteX154" fmla="*/ 2692400 w 2946400"/>
                  <a:gd name="connsiteY154" fmla="*/ 1490980 h 1734820"/>
                  <a:gd name="connsiteX155" fmla="*/ 2778760 w 2946400"/>
                  <a:gd name="connsiteY155" fmla="*/ 1490980 h 1734820"/>
                  <a:gd name="connsiteX156" fmla="*/ 2839720 w 2946400"/>
                  <a:gd name="connsiteY156" fmla="*/ 1508760 h 1734820"/>
                  <a:gd name="connsiteX157" fmla="*/ 2877820 w 2946400"/>
                  <a:gd name="connsiteY157" fmla="*/ 1506220 h 1734820"/>
                  <a:gd name="connsiteX158" fmla="*/ 2890520 w 2946400"/>
                  <a:gd name="connsiteY158" fmla="*/ 1468120 h 1734820"/>
                  <a:gd name="connsiteX159" fmla="*/ 2887980 w 2946400"/>
                  <a:gd name="connsiteY159" fmla="*/ 1440180 h 1734820"/>
                  <a:gd name="connsiteX160" fmla="*/ 2918460 w 2946400"/>
                  <a:gd name="connsiteY160" fmla="*/ 1386840 h 1734820"/>
                  <a:gd name="connsiteX161" fmla="*/ 2918460 w 2946400"/>
                  <a:gd name="connsiteY161" fmla="*/ 1356360 h 1734820"/>
                  <a:gd name="connsiteX162" fmla="*/ 2941320 w 2946400"/>
                  <a:gd name="connsiteY162" fmla="*/ 1330960 h 1734820"/>
                  <a:gd name="connsiteX163" fmla="*/ 2946400 w 2946400"/>
                  <a:gd name="connsiteY163" fmla="*/ 1292860 h 1734820"/>
                  <a:gd name="connsiteX164" fmla="*/ 2918460 w 2946400"/>
                  <a:gd name="connsiteY164" fmla="*/ 1264920 h 1734820"/>
                  <a:gd name="connsiteX165" fmla="*/ 2862580 w 2946400"/>
                  <a:gd name="connsiteY165" fmla="*/ 1264920 h 1734820"/>
                  <a:gd name="connsiteX166" fmla="*/ 2811780 w 2946400"/>
                  <a:gd name="connsiteY166" fmla="*/ 1229360 h 1734820"/>
                  <a:gd name="connsiteX167" fmla="*/ 2778760 w 2946400"/>
                  <a:gd name="connsiteY167" fmla="*/ 1214120 h 1734820"/>
                  <a:gd name="connsiteX168" fmla="*/ 2735580 w 2946400"/>
                  <a:gd name="connsiteY168" fmla="*/ 1168400 h 1734820"/>
                  <a:gd name="connsiteX169" fmla="*/ 2720340 w 2946400"/>
                  <a:gd name="connsiteY169" fmla="*/ 1115060 h 1734820"/>
                  <a:gd name="connsiteX170" fmla="*/ 2694940 w 2946400"/>
                  <a:gd name="connsiteY170" fmla="*/ 1079500 h 1734820"/>
                  <a:gd name="connsiteX171" fmla="*/ 2659380 w 2946400"/>
                  <a:gd name="connsiteY171" fmla="*/ 1051560 h 1734820"/>
                  <a:gd name="connsiteX172" fmla="*/ 2644140 w 2946400"/>
                  <a:gd name="connsiteY172" fmla="*/ 1003300 h 1734820"/>
                  <a:gd name="connsiteX173" fmla="*/ 2641600 w 2946400"/>
                  <a:gd name="connsiteY173" fmla="*/ 922020 h 1734820"/>
                  <a:gd name="connsiteX174" fmla="*/ 2646680 w 2946400"/>
                  <a:gd name="connsiteY174" fmla="*/ 817880 h 1734820"/>
                  <a:gd name="connsiteX175" fmla="*/ 2618740 w 2946400"/>
                  <a:gd name="connsiteY175" fmla="*/ 756920 h 1734820"/>
                  <a:gd name="connsiteX176" fmla="*/ 2618740 w 2946400"/>
                  <a:gd name="connsiteY176" fmla="*/ 660400 h 1734820"/>
                  <a:gd name="connsiteX177" fmla="*/ 2618740 w 2946400"/>
                  <a:gd name="connsiteY177" fmla="*/ 604520 h 1734820"/>
                  <a:gd name="connsiteX178" fmla="*/ 2603500 w 2946400"/>
                  <a:gd name="connsiteY178" fmla="*/ 548640 h 1734820"/>
                  <a:gd name="connsiteX179" fmla="*/ 2600960 w 2946400"/>
                  <a:gd name="connsiteY179" fmla="*/ 495300 h 1734820"/>
                  <a:gd name="connsiteX180" fmla="*/ 2603500 w 2946400"/>
                  <a:gd name="connsiteY180" fmla="*/ 426720 h 1734820"/>
                  <a:gd name="connsiteX181" fmla="*/ 2603500 w 2946400"/>
                  <a:gd name="connsiteY181" fmla="*/ 370840 h 1734820"/>
                  <a:gd name="connsiteX182" fmla="*/ 2626360 w 2946400"/>
                  <a:gd name="connsiteY182" fmla="*/ 340360 h 1734820"/>
                  <a:gd name="connsiteX183" fmla="*/ 2623820 w 2946400"/>
                  <a:gd name="connsiteY183" fmla="*/ 297180 h 1734820"/>
                  <a:gd name="connsiteX184" fmla="*/ 2593340 w 2946400"/>
                  <a:gd name="connsiteY184" fmla="*/ 274320 h 1734820"/>
                  <a:gd name="connsiteX185" fmla="*/ 2560320 w 2946400"/>
                  <a:gd name="connsiteY185" fmla="*/ 241300 h 1734820"/>
                  <a:gd name="connsiteX186" fmla="*/ 2527300 w 2946400"/>
                  <a:gd name="connsiteY186" fmla="*/ 180340 h 1734820"/>
                  <a:gd name="connsiteX187" fmla="*/ 2479040 w 2946400"/>
                  <a:gd name="connsiteY187" fmla="*/ 152400 h 1734820"/>
                  <a:gd name="connsiteX188" fmla="*/ 2433320 w 2946400"/>
                  <a:gd name="connsiteY188" fmla="*/ 121920 h 1734820"/>
                  <a:gd name="connsiteX189" fmla="*/ 2369820 w 2946400"/>
                  <a:gd name="connsiteY189" fmla="*/ 83820 h 1734820"/>
                  <a:gd name="connsiteX190" fmla="*/ 2321560 w 2946400"/>
                  <a:gd name="connsiteY190" fmla="*/ 45720 h 1734820"/>
                  <a:gd name="connsiteX191" fmla="*/ 2306320 w 2946400"/>
                  <a:gd name="connsiteY191" fmla="*/ 12700 h 1734820"/>
                  <a:gd name="connsiteX192" fmla="*/ 2275840 w 2946400"/>
                  <a:gd name="connsiteY192" fmla="*/ 0 h 1734820"/>
                  <a:gd name="connsiteX193" fmla="*/ 2247900 w 2946400"/>
                  <a:gd name="connsiteY193" fmla="*/ 0 h 1734820"/>
                  <a:gd name="connsiteX194" fmla="*/ 2227580 w 2946400"/>
                  <a:gd name="connsiteY194" fmla="*/ 27940 h 1734820"/>
                  <a:gd name="connsiteX195" fmla="*/ 2212340 w 2946400"/>
                  <a:gd name="connsiteY195" fmla="*/ 71120 h 1734820"/>
                  <a:gd name="connsiteX196" fmla="*/ 2179320 w 2946400"/>
                  <a:gd name="connsiteY196" fmla="*/ 111760 h 1734820"/>
                  <a:gd name="connsiteX197" fmla="*/ 2181860 w 2946400"/>
                  <a:gd name="connsiteY197" fmla="*/ 142240 h 1734820"/>
                  <a:gd name="connsiteX198" fmla="*/ 2123440 w 2946400"/>
                  <a:gd name="connsiteY198" fmla="*/ 180340 h 17348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</a:cxnLst>
                <a:rect l="l" t="t" r="r" b="b"/>
                <a:pathLst>
                  <a:path w="2946400" h="1734820">
                    <a:moveTo>
                      <a:pt x="2123440" y="180340"/>
                    </a:moveTo>
                    <a:lnTo>
                      <a:pt x="2085340" y="218440"/>
                    </a:lnTo>
                    <a:lnTo>
                      <a:pt x="2054860" y="248920"/>
                    </a:lnTo>
                    <a:lnTo>
                      <a:pt x="2037080" y="297180"/>
                    </a:lnTo>
                    <a:lnTo>
                      <a:pt x="2004060" y="347980"/>
                    </a:lnTo>
                    <a:lnTo>
                      <a:pt x="1950720" y="406400"/>
                    </a:lnTo>
                    <a:lnTo>
                      <a:pt x="1887220" y="434340"/>
                    </a:lnTo>
                    <a:lnTo>
                      <a:pt x="1831340" y="452120"/>
                    </a:lnTo>
                    <a:lnTo>
                      <a:pt x="1739900" y="490220"/>
                    </a:lnTo>
                    <a:lnTo>
                      <a:pt x="1706880" y="510540"/>
                    </a:lnTo>
                    <a:lnTo>
                      <a:pt x="1678940" y="518160"/>
                    </a:lnTo>
                    <a:lnTo>
                      <a:pt x="1656080" y="505460"/>
                    </a:lnTo>
                    <a:lnTo>
                      <a:pt x="1645920" y="464820"/>
                    </a:lnTo>
                    <a:lnTo>
                      <a:pt x="1628140" y="431800"/>
                    </a:lnTo>
                    <a:lnTo>
                      <a:pt x="1602740" y="411480"/>
                    </a:lnTo>
                    <a:lnTo>
                      <a:pt x="1551940" y="424180"/>
                    </a:lnTo>
                    <a:lnTo>
                      <a:pt x="1516380" y="439420"/>
                    </a:lnTo>
                    <a:lnTo>
                      <a:pt x="1488440" y="419100"/>
                    </a:lnTo>
                    <a:lnTo>
                      <a:pt x="1480820" y="393700"/>
                    </a:lnTo>
                    <a:lnTo>
                      <a:pt x="1490980" y="370840"/>
                    </a:lnTo>
                    <a:lnTo>
                      <a:pt x="1478280" y="332740"/>
                    </a:lnTo>
                    <a:lnTo>
                      <a:pt x="1460500" y="314960"/>
                    </a:lnTo>
                    <a:lnTo>
                      <a:pt x="1424940" y="317500"/>
                    </a:lnTo>
                    <a:lnTo>
                      <a:pt x="1399540" y="330200"/>
                    </a:lnTo>
                    <a:lnTo>
                      <a:pt x="1374140" y="307340"/>
                    </a:lnTo>
                    <a:lnTo>
                      <a:pt x="1338580" y="266700"/>
                    </a:lnTo>
                    <a:lnTo>
                      <a:pt x="1308100" y="241300"/>
                    </a:lnTo>
                    <a:lnTo>
                      <a:pt x="1254760" y="259080"/>
                    </a:lnTo>
                    <a:lnTo>
                      <a:pt x="1234440" y="294640"/>
                    </a:lnTo>
                    <a:lnTo>
                      <a:pt x="1193800" y="307340"/>
                    </a:lnTo>
                    <a:lnTo>
                      <a:pt x="1155700" y="317500"/>
                    </a:lnTo>
                    <a:lnTo>
                      <a:pt x="1115060" y="365760"/>
                    </a:lnTo>
                    <a:lnTo>
                      <a:pt x="1087120" y="419100"/>
                    </a:lnTo>
                    <a:lnTo>
                      <a:pt x="1069340" y="449580"/>
                    </a:lnTo>
                    <a:lnTo>
                      <a:pt x="1036320" y="474980"/>
                    </a:lnTo>
                    <a:lnTo>
                      <a:pt x="1010920" y="482600"/>
                    </a:lnTo>
                    <a:lnTo>
                      <a:pt x="967740" y="464820"/>
                    </a:lnTo>
                    <a:lnTo>
                      <a:pt x="944880" y="485140"/>
                    </a:lnTo>
                    <a:lnTo>
                      <a:pt x="942340" y="528320"/>
                    </a:lnTo>
                    <a:lnTo>
                      <a:pt x="944880" y="576580"/>
                    </a:lnTo>
                    <a:lnTo>
                      <a:pt x="937260" y="632460"/>
                    </a:lnTo>
                    <a:lnTo>
                      <a:pt x="894080" y="675640"/>
                    </a:lnTo>
                    <a:lnTo>
                      <a:pt x="866140" y="685800"/>
                    </a:lnTo>
                    <a:lnTo>
                      <a:pt x="828040" y="678180"/>
                    </a:lnTo>
                    <a:lnTo>
                      <a:pt x="825500" y="642620"/>
                    </a:lnTo>
                    <a:lnTo>
                      <a:pt x="812800" y="612140"/>
                    </a:lnTo>
                    <a:lnTo>
                      <a:pt x="795020" y="581660"/>
                    </a:lnTo>
                    <a:lnTo>
                      <a:pt x="769620" y="571500"/>
                    </a:lnTo>
                    <a:lnTo>
                      <a:pt x="723900" y="579120"/>
                    </a:lnTo>
                    <a:lnTo>
                      <a:pt x="680720" y="566420"/>
                    </a:lnTo>
                    <a:lnTo>
                      <a:pt x="660400" y="553720"/>
                    </a:lnTo>
                    <a:lnTo>
                      <a:pt x="612140" y="546100"/>
                    </a:lnTo>
                    <a:lnTo>
                      <a:pt x="584200" y="533400"/>
                    </a:lnTo>
                    <a:lnTo>
                      <a:pt x="568960" y="495300"/>
                    </a:lnTo>
                    <a:lnTo>
                      <a:pt x="568960" y="452120"/>
                    </a:lnTo>
                    <a:lnTo>
                      <a:pt x="568960" y="411480"/>
                    </a:lnTo>
                    <a:lnTo>
                      <a:pt x="566420" y="378460"/>
                    </a:lnTo>
                    <a:lnTo>
                      <a:pt x="591820" y="365760"/>
                    </a:lnTo>
                    <a:lnTo>
                      <a:pt x="624840" y="355600"/>
                    </a:lnTo>
                    <a:lnTo>
                      <a:pt x="637540" y="330200"/>
                    </a:lnTo>
                    <a:lnTo>
                      <a:pt x="617220" y="314960"/>
                    </a:lnTo>
                    <a:lnTo>
                      <a:pt x="574040" y="317500"/>
                    </a:lnTo>
                    <a:lnTo>
                      <a:pt x="548640" y="325120"/>
                    </a:lnTo>
                    <a:lnTo>
                      <a:pt x="487680" y="317500"/>
                    </a:lnTo>
                    <a:lnTo>
                      <a:pt x="439420" y="320040"/>
                    </a:lnTo>
                    <a:lnTo>
                      <a:pt x="393700" y="320040"/>
                    </a:lnTo>
                    <a:lnTo>
                      <a:pt x="365760" y="327660"/>
                    </a:lnTo>
                    <a:lnTo>
                      <a:pt x="335280" y="345440"/>
                    </a:lnTo>
                    <a:lnTo>
                      <a:pt x="327660" y="381000"/>
                    </a:lnTo>
                    <a:lnTo>
                      <a:pt x="335280" y="439420"/>
                    </a:lnTo>
                    <a:lnTo>
                      <a:pt x="337820" y="495300"/>
                    </a:lnTo>
                    <a:lnTo>
                      <a:pt x="332740" y="543560"/>
                    </a:lnTo>
                    <a:lnTo>
                      <a:pt x="297180" y="571500"/>
                    </a:lnTo>
                    <a:lnTo>
                      <a:pt x="254000" y="612140"/>
                    </a:lnTo>
                    <a:lnTo>
                      <a:pt x="213360" y="642620"/>
                    </a:lnTo>
                    <a:lnTo>
                      <a:pt x="154940" y="657860"/>
                    </a:lnTo>
                    <a:lnTo>
                      <a:pt x="83820" y="685800"/>
                    </a:lnTo>
                    <a:lnTo>
                      <a:pt x="53340" y="706120"/>
                    </a:lnTo>
                    <a:lnTo>
                      <a:pt x="7620" y="703580"/>
                    </a:lnTo>
                    <a:lnTo>
                      <a:pt x="0" y="736600"/>
                    </a:lnTo>
                    <a:lnTo>
                      <a:pt x="30480" y="784860"/>
                    </a:lnTo>
                    <a:lnTo>
                      <a:pt x="58420" y="850900"/>
                    </a:lnTo>
                    <a:lnTo>
                      <a:pt x="101600" y="904240"/>
                    </a:lnTo>
                    <a:lnTo>
                      <a:pt x="142240" y="990600"/>
                    </a:lnTo>
                    <a:lnTo>
                      <a:pt x="162560" y="1028700"/>
                    </a:lnTo>
                    <a:lnTo>
                      <a:pt x="182880" y="1051560"/>
                    </a:lnTo>
                    <a:lnTo>
                      <a:pt x="223520" y="1046480"/>
                    </a:lnTo>
                    <a:lnTo>
                      <a:pt x="266700" y="1051560"/>
                    </a:lnTo>
                    <a:lnTo>
                      <a:pt x="279400" y="1066800"/>
                    </a:lnTo>
                    <a:lnTo>
                      <a:pt x="287020" y="1104900"/>
                    </a:lnTo>
                    <a:lnTo>
                      <a:pt x="279400" y="1160780"/>
                    </a:lnTo>
                    <a:lnTo>
                      <a:pt x="256540" y="1211580"/>
                    </a:lnTo>
                    <a:lnTo>
                      <a:pt x="241300" y="1270000"/>
                    </a:lnTo>
                    <a:lnTo>
                      <a:pt x="215900" y="1330960"/>
                    </a:lnTo>
                    <a:lnTo>
                      <a:pt x="226060" y="1432560"/>
                    </a:lnTo>
                    <a:lnTo>
                      <a:pt x="233680" y="1513840"/>
                    </a:lnTo>
                    <a:lnTo>
                      <a:pt x="231140" y="1564640"/>
                    </a:lnTo>
                    <a:lnTo>
                      <a:pt x="243840" y="1623060"/>
                    </a:lnTo>
                    <a:lnTo>
                      <a:pt x="276860" y="1653540"/>
                    </a:lnTo>
                    <a:lnTo>
                      <a:pt x="365760" y="1673860"/>
                    </a:lnTo>
                    <a:lnTo>
                      <a:pt x="421640" y="1696720"/>
                    </a:lnTo>
                    <a:lnTo>
                      <a:pt x="474980" y="1717040"/>
                    </a:lnTo>
                    <a:lnTo>
                      <a:pt x="535940" y="1717040"/>
                    </a:lnTo>
                    <a:lnTo>
                      <a:pt x="568960" y="1673860"/>
                    </a:lnTo>
                    <a:lnTo>
                      <a:pt x="604520" y="1640840"/>
                    </a:lnTo>
                    <a:lnTo>
                      <a:pt x="640080" y="1638300"/>
                    </a:lnTo>
                    <a:lnTo>
                      <a:pt x="685800" y="1671320"/>
                    </a:lnTo>
                    <a:lnTo>
                      <a:pt x="728980" y="1701800"/>
                    </a:lnTo>
                    <a:lnTo>
                      <a:pt x="779780" y="1719580"/>
                    </a:lnTo>
                    <a:lnTo>
                      <a:pt x="853440" y="1724660"/>
                    </a:lnTo>
                    <a:lnTo>
                      <a:pt x="975360" y="1734820"/>
                    </a:lnTo>
                    <a:lnTo>
                      <a:pt x="1051560" y="1727200"/>
                    </a:lnTo>
                    <a:lnTo>
                      <a:pt x="1089660" y="1676400"/>
                    </a:lnTo>
                    <a:cubicBezTo>
                      <a:pt x="1088813" y="1653540"/>
                      <a:pt x="1087967" y="1630680"/>
                      <a:pt x="1087120" y="1607820"/>
                    </a:cubicBezTo>
                    <a:lnTo>
                      <a:pt x="1079500" y="1531620"/>
                    </a:lnTo>
                    <a:lnTo>
                      <a:pt x="1084580" y="1483360"/>
                    </a:lnTo>
                    <a:lnTo>
                      <a:pt x="1109980" y="1442720"/>
                    </a:lnTo>
                    <a:lnTo>
                      <a:pt x="1170940" y="1417320"/>
                    </a:lnTo>
                    <a:lnTo>
                      <a:pt x="1221740" y="1424940"/>
                    </a:lnTo>
                    <a:lnTo>
                      <a:pt x="1295400" y="1417320"/>
                    </a:lnTo>
                    <a:lnTo>
                      <a:pt x="1333500" y="1424940"/>
                    </a:lnTo>
                    <a:lnTo>
                      <a:pt x="1386840" y="1427480"/>
                    </a:lnTo>
                    <a:lnTo>
                      <a:pt x="1419860" y="1386840"/>
                    </a:lnTo>
                    <a:lnTo>
                      <a:pt x="1445260" y="1323340"/>
                    </a:lnTo>
                    <a:lnTo>
                      <a:pt x="1483360" y="1280160"/>
                    </a:lnTo>
                    <a:lnTo>
                      <a:pt x="1534160" y="1242060"/>
                    </a:lnTo>
                    <a:lnTo>
                      <a:pt x="1554480" y="1229360"/>
                    </a:lnTo>
                    <a:lnTo>
                      <a:pt x="1582420" y="1160780"/>
                    </a:lnTo>
                    <a:lnTo>
                      <a:pt x="1630680" y="1097280"/>
                    </a:lnTo>
                    <a:lnTo>
                      <a:pt x="1704340" y="1018540"/>
                    </a:lnTo>
                    <a:lnTo>
                      <a:pt x="1737360" y="965200"/>
                    </a:lnTo>
                    <a:lnTo>
                      <a:pt x="1775460" y="922020"/>
                    </a:lnTo>
                    <a:lnTo>
                      <a:pt x="1813560" y="883920"/>
                    </a:lnTo>
                    <a:lnTo>
                      <a:pt x="1823720" y="853440"/>
                    </a:lnTo>
                    <a:lnTo>
                      <a:pt x="1831340" y="838200"/>
                    </a:lnTo>
                    <a:lnTo>
                      <a:pt x="1874520" y="843280"/>
                    </a:lnTo>
                    <a:lnTo>
                      <a:pt x="1902460" y="889000"/>
                    </a:lnTo>
                    <a:lnTo>
                      <a:pt x="1938020" y="944880"/>
                    </a:lnTo>
                    <a:lnTo>
                      <a:pt x="1986280" y="1013460"/>
                    </a:lnTo>
                    <a:lnTo>
                      <a:pt x="2021840" y="1046480"/>
                    </a:lnTo>
                    <a:lnTo>
                      <a:pt x="2039620" y="1084580"/>
                    </a:lnTo>
                    <a:lnTo>
                      <a:pt x="2077720" y="1102360"/>
                    </a:lnTo>
                    <a:lnTo>
                      <a:pt x="2125980" y="1079500"/>
                    </a:lnTo>
                    <a:lnTo>
                      <a:pt x="2174240" y="1071880"/>
                    </a:lnTo>
                    <a:lnTo>
                      <a:pt x="2247900" y="1079500"/>
                    </a:lnTo>
                    <a:lnTo>
                      <a:pt x="2283460" y="1107440"/>
                    </a:lnTo>
                    <a:lnTo>
                      <a:pt x="2321560" y="1150620"/>
                    </a:lnTo>
                    <a:lnTo>
                      <a:pt x="2390140" y="1181100"/>
                    </a:lnTo>
                    <a:lnTo>
                      <a:pt x="2440940" y="1229360"/>
                    </a:lnTo>
                    <a:lnTo>
                      <a:pt x="2456180" y="1282700"/>
                    </a:lnTo>
                    <a:lnTo>
                      <a:pt x="2458720" y="1346200"/>
                    </a:lnTo>
                    <a:lnTo>
                      <a:pt x="2499360" y="1404620"/>
                    </a:lnTo>
                    <a:lnTo>
                      <a:pt x="2578100" y="1478280"/>
                    </a:lnTo>
                    <a:lnTo>
                      <a:pt x="2633980" y="1501140"/>
                    </a:lnTo>
                    <a:lnTo>
                      <a:pt x="2692400" y="1490980"/>
                    </a:lnTo>
                    <a:lnTo>
                      <a:pt x="2778760" y="1490980"/>
                    </a:lnTo>
                    <a:lnTo>
                      <a:pt x="2839720" y="1508760"/>
                    </a:lnTo>
                    <a:lnTo>
                      <a:pt x="2877820" y="1506220"/>
                    </a:lnTo>
                    <a:lnTo>
                      <a:pt x="2890520" y="1468120"/>
                    </a:lnTo>
                    <a:lnTo>
                      <a:pt x="2887980" y="1440180"/>
                    </a:lnTo>
                    <a:lnTo>
                      <a:pt x="2918460" y="1386840"/>
                    </a:lnTo>
                    <a:lnTo>
                      <a:pt x="2918460" y="1356360"/>
                    </a:lnTo>
                    <a:lnTo>
                      <a:pt x="2941320" y="1330960"/>
                    </a:lnTo>
                    <a:lnTo>
                      <a:pt x="2946400" y="1292860"/>
                    </a:lnTo>
                    <a:lnTo>
                      <a:pt x="2918460" y="1264920"/>
                    </a:lnTo>
                    <a:lnTo>
                      <a:pt x="2862580" y="1264920"/>
                    </a:lnTo>
                    <a:lnTo>
                      <a:pt x="2811780" y="1229360"/>
                    </a:lnTo>
                    <a:lnTo>
                      <a:pt x="2778760" y="1214120"/>
                    </a:lnTo>
                    <a:lnTo>
                      <a:pt x="2735580" y="1168400"/>
                    </a:lnTo>
                    <a:lnTo>
                      <a:pt x="2720340" y="1115060"/>
                    </a:lnTo>
                    <a:lnTo>
                      <a:pt x="2694940" y="1079500"/>
                    </a:lnTo>
                    <a:lnTo>
                      <a:pt x="2659380" y="1051560"/>
                    </a:lnTo>
                    <a:lnTo>
                      <a:pt x="2644140" y="1003300"/>
                    </a:lnTo>
                    <a:cubicBezTo>
                      <a:pt x="2643293" y="976207"/>
                      <a:pt x="2642447" y="949113"/>
                      <a:pt x="2641600" y="922020"/>
                    </a:cubicBezTo>
                    <a:lnTo>
                      <a:pt x="2646680" y="817880"/>
                    </a:lnTo>
                    <a:lnTo>
                      <a:pt x="2618740" y="756920"/>
                    </a:lnTo>
                    <a:lnTo>
                      <a:pt x="2618740" y="660400"/>
                    </a:lnTo>
                    <a:lnTo>
                      <a:pt x="2618740" y="604520"/>
                    </a:lnTo>
                    <a:lnTo>
                      <a:pt x="2603500" y="548640"/>
                    </a:lnTo>
                    <a:lnTo>
                      <a:pt x="2600960" y="495300"/>
                    </a:lnTo>
                    <a:cubicBezTo>
                      <a:pt x="2601807" y="472440"/>
                      <a:pt x="2602653" y="449580"/>
                      <a:pt x="2603500" y="426720"/>
                    </a:cubicBezTo>
                    <a:lnTo>
                      <a:pt x="2603500" y="370840"/>
                    </a:lnTo>
                    <a:lnTo>
                      <a:pt x="2626360" y="340360"/>
                    </a:lnTo>
                    <a:lnTo>
                      <a:pt x="2623820" y="297180"/>
                    </a:lnTo>
                    <a:lnTo>
                      <a:pt x="2593340" y="274320"/>
                    </a:lnTo>
                    <a:lnTo>
                      <a:pt x="2560320" y="241300"/>
                    </a:lnTo>
                    <a:lnTo>
                      <a:pt x="2527300" y="180340"/>
                    </a:lnTo>
                    <a:lnTo>
                      <a:pt x="2479040" y="152400"/>
                    </a:lnTo>
                    <a:lnTo>
                      <a:pt x="2433320" y="121920"/>
                    </a:lnTo>
                    <a:lnTo>
                      <a:pt x="2369820" y="83820"/>
                    </a:lnTo>
                    <a:lnTo>
                      <a:pt x="2321560" y="45720"/>
                    </a:lnTo>
                    <a:lnTo>
                      <a:pt x="2306320" y="12700"/>
                    </a:lnTo>
                    <a:lnTo>
                      <a:pt x="2275840" y="0"/>
                    </a:lnTo>
                    <a:lnTo>
                      <a:pt x="2247900" y="0"/>
                    </a:lnTo>
                    <a:lnTo>
                      <a:pt x="2227580" y="27940"/>
                    </a:lnTo>
                    <a:lnTo>
                      <a:pt x="2212340" y="71120"/>
                    </a:lnTo>
                    <a:lnTo>
                      <a:pt x="2179320" y="111760"/>
                    </a:lnTo>
                    <a:lnTo>
                      <a:pt x="2181860" y="142240"/>
                    </a:lnTo>
                    <a:lnTo>
                      <a:pt x="2123440" y="180340"/>
                    </a:lnTo>
                    <a:close/>
                  </a:path>
                </a:pathLst>
              </a:custGeom>
              <a:grpFill/>
              <a:ln w="63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9" name="은평구">
                <a:extLst>
                  <a:ext uri="{FF2B5EF4-FFF2-40B4-BE49-F238E27FC236}">
                    <a16:creationId xmlns:a16="http://schemas.microsoft.com/office/drawing/2014/main" id="{39362CA4-48AE-8D47-9BD9-27D2117A597B}"/>
                  </a:ext>
                </a:extLst>
              </p:cNvPr>
              <p:cNvSpPr/>
              <p:nvPr/>
            </p:nvSpPr>
            <p:spPr>
              <a:xfrm>
                <a:off x="7670704" y="2285545"/>
                <a:ext cx="1171186" cy="1400658"/>
              </a:xfrm>
              <a:custGeom>
                <a:avLst/>
                <a:gdLst>
                  <a:gd name="connsiteX0" fmla="*/ 1981200 w 2890520"/>
                  <a:gd name="connsiteY0" fmla="*/ 55880 h 3434080"/>
                  <a:gd name="connsiteX1" fmla="*/ 1899920 w 2890520"/>
                  <a:gd name="connsiteY1" fmla="*/ 127000 h 3434080"/>
                  <a:gd name="connsiteX2" fmla="*/ 1854200 w 2890520"/>
                  <a:gd name="connsiteY2" fmla="*/ 162560 h 3434080"/>
                  <a:gd name="connsiteX3" fmla="*/ 1798320 w 2890520"/>
                  <a:gd name="connsiteY3" fmla="*/ 198120 h 3434080"/>
                  <a:gd name="connsiteX4" fmla="*/ 1747520 w 2890520"/>
                  <a:gd name="connsiteY4" fmla="*/ 223520 h 3434080"/>
                  <a:gd name="connsiteX5" fmla="*/ 1732280 w 2890520"/>
                  <a:gd name="connsiteY5" fmla="*/ 274320 h 3434080"/>
                  <a:gd name="connsiteX6" fmla="*/ 1691640 w 2890520"/>
                  <a:gd name="connsiteY6" fmla="*/ 355600 h 3434080"/>
                  <a:gd name="connsiteX7" fmla="*/ 1676400 w 2890520"/>
                  <a:gd name="connsiteY7" fmla="*/ 391160 h 3434080"/>
                  <a:gd name="connsiteX8" fmla="*/ 1645920 w 2890520"/>
                  <a:gd name="connsiteY8" fmla="*/ 416560 h 3434080"/>
                  <a:gd name="connsiteX9" fmla="*/ 1564640 w 2890520"/>
                  <a:gd name="connsiteY9" fmla="*/ 421640 h 3434080"/>
                  <a:gd name="connsiteX10" fmla="*/ 1488440 w 2890520"/>
                  <a:gd name="connsiteY10" fmla="*/ 411480 h 3434080"/>
                  <a:gd name="connsiteX11" fmla="*/ 1432560 w 2890520"/>
                  <a:gd name="connsiteY11" fmla="*/ 416560 h 3434080"/>
                  <a:gd name="connsiteX12" fmla="*/ 1386840 w 2890520"/>
                  <a:gd name="connsiteY12" fmla="*/ 452120 h 3434080"/>
                  <a:gd name="connsiteX13" fmla="*/ 1259840 w 2890520"/>
                  <a:gd name="connsiteY13" fmla="*/ 548640 h 3434080"/>
                  <a:gd name="connsiteX14" fmla="*/ 1137920 w 2890520"/>
                  <a:gd name="connsiteY14" fmla="*/ 614680 h 3434080"/>
                  <a:gd name="connsiteX15" fmla="*/ 1031240 w 2890520"/>
                  <a:gd name="connsiteY15" fmla="*/ 665480 h 3434080"/>
                  <a:gd name="connsiteX16" fmla="*/ 975360 w 2890520"/>
                  <a:gd name="connsiteY16" fmla="*/ 701040 h 3434080"/>
                  <a:gd name="connsiteX17" fmla="*/ 929640 w 2890520"/>
                  <a:gd name="connsiteY17" fmla="*/ 721360 h 3434080"/>
                  <a:gd name="connsiteX18" fmla="*/ 939800 w 2890520"/>
                  <a:gd name="connsiteY18" fmla="*/ 817880 h 3434080"/>
                  <a:gd name="connsiteX19" fmla="*/ 955040 w 2890520"/>
                  <a:gd name="connsiteY19" fmla="*/ 863600 h 3434080"/>
                  <a:gd name="connsiteX20" fmla="*/ 980440 w 2890520"/>
                  <a:gd name="connsiteY20" fmla="*/ 904240 h 3434080"/>
                  <a:gd name="connsiteX21" fmla="*/ 975360 w 2890520"/>
                  <a:gd name="connsiteY21" fmla="*/ 980440 h 3434080"/>
                  <a:gd name="connsiteX22" fmla="*/ 990600 w 2890520"/>
                  <a:gd name="connsiteY22" fmla="*/ 1021080 h 3434080"/>
                  <a:gd name="connsiteX23" fmla="*/ 990600 w 2890520"/>
                  <a:gd name="connsiteY23" fmla="*/ 1066800 h 3434080"/>
                  <a:gd name="connsiteX24" fmla="*/ 960120 w 2890520"/>
                  <a:gd name="connsiteY24" fmla="*/ 1087120 h 3434080"/>
                  <a:gd name="connsiteX25" fmla="*/ 914400 w 2890520"/>
                  <a:gd name="connsiteY25" fmla="*/ 1087120 h 3434080"/>
                  <a:gd name="connsiteX26" fmla="*/ 894080 w 2890520"/>
                  <a:gd name="connsiteY26" fmla="*/ 1061720 h 3434080"/>
                  <a:gd name="connsiteX27" fmla="*/ 843280 w 2890520"/>
                  <a:gd name="connsiteY27" fmla="*/ 1046480 h 3434080"/>
                  <a:gd name="connsiteX28" fmla="*/ 777240 w 2890520"/>
                  <a:gd name="connsiteY28" fmla="*/ 1046480 h 3434080"/>
                  <a:gd name="connsiteX29" fmla="*/ 777240 w 2890520"/>
                  <a:gd name="connsiteY29" fmla="*/ 1046480 h 3434080"/>
                  <a:gd name="connsiteX30" fmla="*/ 756920 w 2890520"/>
                  <a:gd name="connsiteY30" fmla="*/ 1117600 h 3434080"/>
                  <a:gd name="connsiteX31" fmla="*/ 726440 w 2890520"/>
                  <a:gd name="connsiteY31" fmla="*/ 1148080 h 3434080"/>
                  <a:gd name="connsiteX32" fmla="*/ 716280 w 2890520"/>
                  <a:gd name="connsiteY32" fmla="*/ 1183640 h 3434080"/>
                  <a:gd name="connsiteX33" fmla="*/ 736600 w 2890520"/>
                  <a:gd name="connsiteY33" fmla="*/ 1209040 h 3434080"/>
                  <a:gd name="connsiteX34" fmla="*/ 817880 w 2890520"/>
                  <a:gd name="connsiteY34" fmla="*/ 1285240 h 3434080"/>
                  <a:gd name="connsiteX35" fmla="*/ 833120 w 2890520"/>
                  <a:gd name="connsiteY35" fmla="*/ 1341120 h 3434080"/>
                  <a:gd name="connsiteX36" fmla="*/ 817880 w 2890520"/>
                  <a:gd name="connsiteY36" fmla="*/ 1397000 h 3434080"/>
                  <a:gd name="connsiteX37" fmla="*/ 782320 w 2890520"/>
                  <a:gd name="connsiteY37" fmla="*/ 1483360 h 3434080"/>
                  <a:gd name="connsiteX38" fmla="*/ 756920 w 2890520"/>
                  <a:gd name="connsiteY38" fmla="*/ 1549400 h 3434080"/>
                  <a:gd name="connsiteX39" fmla="*/ 746760 w 2890520"/>
                  <a:gd name="connsiteY39" fmla="*/ 1615440 h 3434080"/>
                  <a:gd name="connsiteX40" fmla="*/ 685800 w 2890520"/>
                  <a:gd name="connsiteY40" fmla="*/ 1686560 h 3434080"/>
                  <a:gd name="connsiteX41" fmla="*/ 650240 w 2890520"/>
                  <a:gd name="connsiteY41" fmla="*/ 1742440 h 3434080"/>
                  <a:gd name="connsiteX42" fmla="*/ 629920 w 2890520"/>
                  <a:gd name="connsiteY42" fmla="*/ 1828800 h 3434080"/>
                  <a:gd name="connsiteX43" fmla="*/ 640080 w 2890520"/>
                  <a:gd name="connsiteY43" fmla="*/ 1981200 h 3434080"/>
                  <a:gd name="connsiteX44" fmla="*/ 640080 w 2890520"/>
                  <a:gd name="connsiteY44" fmla="*/ 2199640 h 3434080"/>
                  <a:gd name="connsiteX45" fmla="*/ 650240 w 2890520"/>
                  <a:gd name="connsiteY45" fmla="*/ 2499360 h 3434080"/>
                  <a:gd name="connsiteX46" fmla="*/ 640080 w 2890520"/>
                  <a:gd name="connsiteY46" fmla="*/ 2565400 h 3434080"/>
                  <a:gd name="connsiteX47" fmla="*/ 624840 w 2890520"/>
                  <a:gd name="connsiteY47" fmla="*/ 2616200 h 3434080"/>
                  <a:gd name="connsiteX48" fmla="*/ 624840 w 2890520"/>
                  <a:gd name="connsiteY48" fmla="*/ 2667000 h 3434080"/>
                  <a:gd name="connsiteX49" fmla="*/ 609600 w 2890520"/>
                  <a:gd name="connsiteY49" fmla="*/ 2753360 h 3434080"/>
                  <a:gd name="connsiteX50" fmla="*/ 584200 w 2890520"/>
                  <a:gd name="connsiteY50" fmla="*/ 2799080 h 3434080"/>
                  <a:gd name="connsiteX51" fmla="*/ 528320 w 2890520"/>
                  <a:gd name="connsiteY51" fmla="*/ 2814320 h 3434080"/>
                  <a:gd name="connsiteX52" fmla="*/ 462280 w 2890520"/>
                  <a:gd name="connsiteY52" fmla="*/ 2824480 h 3434080"/>
                  <a:gd name="connsiteX53" fmla="*/ 391160 w 2890520"/>
                  <a:gd name="connsiteY53" fmla="*/ 2824480 h 3434080"/>
                  <a:gd name="connsiteX54" fmla="*/ 335280 w 2890520"/>
                  <a:gd name="connsiteY54" fmla="*/ 2844800 h 3434080"/>
                  <a:gd name="connsiteX55" fmla="*/ 264160 w 2890520"/>
                  <a:gd name="connsiteY55" fmla="*/ 2854960 h 3434080"/>
                  <a:gd name="connsiteX56" fmla="*/ 213360 w 2890520"/>
                  <a:gd name="connsiteY56" fmla="*/ 2860040 h 3434080"/>
                  <a:gd name="connsiteX57" fmla="*/ 213360 w 2890520"/>
                  <a:gd name="connsiteY57" fmla="*/ 2860040 h 3434080"/>
                  <a:gd name="connsiteX58" fmla="*/ 167640 w 2890520"/>
                  <a:gd name="connsiteY58" fmla="*/ 2804160 h 3434080"/>
                  <a:gd name="connsiteX59" fmla="*/ 142240 w 2890520"/>
                  <a:gd name="connsiteY59" fmla="*/ 2753360 h 3434080"/>
                  <a:gd name="connsiteX60" fmla="*/ 142240 w 2890520"/>
                  <a:gd name="connsiteY60" fmla="*/ 2753360 h 3434080"/>
                  <a:gd name="connsiteX61" fmla="*/ 96520 w 2890520"/>
                  <a:gd name="connsiteY61" fmla="*/ 2743200 h 3434080"/>
                  <a:gd name="connsiteX62" fmla="*/ 55880 w 2890520"/>
                  <a:gd name="connsiteY62" fmla="*/ 2783840 h 3434080"/>
                  <a:gd name="connsiteX63" fmla="*/ 0 w 2890520"/>
                  <a:gd name="connsiteY63" fmla="*/ 2844800 h 3434080"/>
                  <a:gd name="connsiteX64" fmla="*/ 15240 w 2890520"/>
                  <a:gd name="connsiteY64" fmla="*/ 2880360 h 3434080"/>
                  <a:gd name="connsiteX65" fmla="*/ 55880 w 2890520"/>
                  <a:gd name="connsiteY65" fmla="*/ 2905760 h 3434080"/>
                  <a:gd name="connsiteX66" fmla="*/ 91440 w 2890520"/>
                  <a:gd name="connsiteY66" fmla="*/ 2946400 h 3434080"/>
                  <a:gd name="connsiteX67" fmla="*/ 142240 w 2890520"/>
                  <a:gd name="connsiteY67" fmla="*/ 2976880 h 3434080"/>
                  <a:gd name="connsiteX68" fmla="*/ 193040 w 2890520"/>
                  <a:gd name="connsiteY68" fmla="*/ 3007360 h 3434080"/>
                  <a:gd name="connsiteX69" fmla="*/ 269240 w 2890520"/>
                  <a:gd name="connsiteY69" fmla="*/ 3058160 h 3434080"/>
                  <a:gd name="connsiteX70" fmla="*/ 335280 w 2890520"/>
                  <a:gd name="connsiteY70" fmla="*/ 3139440 h 3434080"/>
                  <a:gd name="connsiteX71" fmla="*/ 426720 w 2890520"/>
                  <a:gd name="connsiteY71" fmla="*/ 3225800 h 3434080"/>
                  <a:gd name="connsiteX72" fmla="*/ 467360 w 2890520"/>
                  <a:gd name="connsiteY72" fmla="*/ 3276600 h 3434080"/>
                  <a:gd name="connsiteX73" fmla="*/ 523240 w 2890520"/>
                  <a:gd name="connsiteY73" fmla="*/ 3291840 h 3434080"/>
                  <a:gd name="connsiteX74" fmla="*/ 589280 w 2890520"/>
                  <a:gd name="connsiteY74" fmla="*/ 3383280 h 3434080"/>
                  <a:gd name="connsiteX75" fmla="*/ 589280 w 2890520"/>
                  <a:gd name="connsiteY75" fmla="*/ 3383280 h 3434080"/>
                  <a:gd name="connsiteX76" fmla="*/ 650240 w 2890520"/>
                  <a:gd name="connsiteY76" fmla="*/ 3434080 h 3434080"/>
                  <a:gd name="connsiteX77" fmla="*/ 690880 w 2890520"/>
                  <a:gd name="connsiteY77" fmla="*/ 3378200 h 3434080"/>
                  <a:gd name="connsiteX78" fmla="*/ 741680 w 2890520"/>
                  <a:gd name="connsiteY78" fmla="*/ 3286760 h 3434080"/>
                  <a:gd name="connsiteX79" fmla="*/ 777240 w 2890520"/>
                  <a:gd name="connsiteY79" fmla="*/ 3246120 h 3434080"/>
                  <a:gd name="connsiteX80" fmla="*/ 812800 w 2890520"/>
                  <a:gd name="connsiteY80" fmla="*/ 3225800 h 3434080"/>
                  <a:gd name="connsiteX81" fmla="*/ 868680 w 2890520"/>
                  <a:gd name="connsiteY81" fmla="*/ 3185160 h 3434080"/>
                  <a:gd name="connsiteX82" fmla="*/ 899160 w 2890520"/>
                  <a:gd name="connsiteY82" fmla="*/ 3134360 h 3434080"/>
                  <a:gd name="connsiteX83" fmla="*/ 894080 w 2890520"/>
                  <a:gd name="connsiteY83" fmla="*/ 3078480 h 3434080"/>
                  <a:gd name="connsiteX84" fmla="*/ 894080 w 2890520"/>
                  <a:gd name="connsiteY84" fmla="*/ 3032760 h 3434080"/>
                  <a:gd name="connsiteX85" fmla="*/ 939800 w 2890520"/>
                  <a:gd name="connsiteY85" fmla="*/ 2971800 h 3434080"/>
                  <a:gd name="connsiteX86" fmla="*/ 980440 w 2890520"/>
                  <a:gd name="connsiteY86" fmla="*/ 2951480 h 3434080"/>
                  <a:gd name="connsiteX87" fmla="*/ 980440 w 2890520"/>
                  <a:gd name="connsiteY87" fmla="*/ 2951480 h 3434080"/>
                  <a:gd name="connsiteX88" fmla="*/ 1076960 w 2890520"/>
                  <a:gd name="connsiteY88" fmla="*/ 2961640 h 3434080"/>
                  <a:gd name="connsiteX89" fmla="*/ 1143000 w 2890520"/>
                  <a:gd name="connsiteY89" fmla="*/ 2981960 h 3434080"/>
                  <a:gd name="connsiteX90" fmla="*/ 1168400 w 2890520"/>
                  <a:gd name="connsiteY90" fmla="*/ 3012440 h 3434080"/>
                  <a:gd name="connsiteX91" fmla="*/ 1158240 w 2890520"/>
                  <a:gd name="connsiteY91" fmla="*/ 3042920 h 3434080"/>
                  <a:gd name="connsiteX92" fmla="*/ 1132840 w 2890520"/>
                  <a:gd name="connsiteY92" fmla="*/ 3058160 h 3434080"/>
                  <a:gd name="connsiteX93" fmla="*/ 1127760 w 2890520"/>
                  <a:gd name="connsiteY93" fmla="*/ 3088640 h 3434080"/>
                  <a:gd name="connsiteX94" fmla="*/ 1153160 w 2890520"/>
                  <a:gd name="connsiteY94" fmla="*/ 3129280 h 3434080"/>
                  <a:gd name="connsiteX95" fmla="*/ 1188720 w 2890520"/>
                  <a:gd name="connsiteY95" fmla="*/ 3154680 h 3434080"/>
                  <a:gd name="connsiteX96" fmla="*/ 1224280 w 2890520"/>
                  <a:gd name="connsiteY96" fmla="*/ 3139440 h 3434080"/>
                  <a:gd name="connsiteX97" fmla="*/ 1249680 w 2890520"/>
                  <a:gd name="connsiteY97" fmla="*/ 3154680 h 3434080"/>
                  <a:gd name="connsiteX98" fmla="*/ 1295400 w 2890520"/>
                  <a:gd name="connsiteY98" fmla="*/ 3114040 h 3434080"/>
                  <a:gd name="connsiteX99" fmla="*/ 1305560 w 2890520"/>
                  <a:gd name="connsiteY99" fmla="*/ 3063240 h 3434080"/>
                  <a:gd name="connsiteX100" fmla="*/ 1315720 w 2890520"/>
                  <a:gd name="connsiteY100" fmla="*/ 3022600 h 3434080"/>
                  <a:gd name="connsiteX101" fmla="*/ 1330960 w 2890520"/>
                  <a:gd name="connsiteY101" fmla="*/ 2997200 h 3434080"/>
                  <a:gd name="connsiteX102" fmla="*/ 1366520 w 2890520"/>
                  <a:gd name="connsiteY102" fmla="*/ 3007360 h 3434080"/>
                  <a:gd name="connsiteX103" fmla="*/ 1407160 w 2890520"/>
                  <a:gd name="connsiteY103" fmla="*/ 3007360 h 3434080"/>
                  <a:gd name="connsiteX104" fmla="*/ 1422400 w 2890520"/>
                  <a:gd name="connsiteY104" fmla="*/ 2961640 h 3434080"/>
                  <a:gd name="connsiteX105" fmla="*/ 1417320 w 2890520"/>
                  <a:gd name="connsiteY105" fmla="*/ 2895600 h 3434080"/>
                  <a:gd name="connsiteX106" fmla="*/ 1447800 w 2890520"/>
                  <a:gd name="connsiteY106" fmla="*/ 2799080 h 3434080"/>
                  <a:gd name="connsiteX107" fmla="*/ 1493520 w 2890520"/>
                  <a:gd name="connsiteY107" fmla="*/ 2738120 h 3434080"/>
                  <a:gd name="connsiteX108" fmla="*/ 1534160 w 2890520"/>
                  <a:gd name="connsiteY108" fmla="*/ 2687320 h 3434080"/>
                  <a:gd name="connsiteX109" fmla="*/ 1584960 w 2890520"/>
                  <a:gd name="connsiteY109" fmla="*/ 2672080 h 3434080"/>
                  <a:gd name="connsiteX110" fmla="*/ 1661160 w 2890520"/>
                  <a:gd name="connsiteY110" fmla="*/ 2606040 h 3434080"/>
                  <a:gd name="connsiteX111" fmla="*/ 1711960 w 2890520"/>
                  <a:gd name="connsiteY111" fmla="*/ 2565400 h 3434080"/>
                  <a:gd name="connsiteX112" fmla="*/ 1772920 w 2890520"/>
                  <a:gd name="connsiteY112" fmla="*/ 2555240 h 3434080"/>
                  <a:gd name="connsiteX113" fmla="*/ 1823720 w 2890520"/>
                  <a:gd name="connsiteY113" fmla="*/ 2575560 h 3434080"/>
                  <a:gd name="connsiteX114" fmla="*/ 1864360 w 2890520"/>
                  <a:gd name="connsiteY114" fmla="*/ 2550160 h 3434080"/>
                  <a:gd name="connsiteX115" fmla="*/ 1879600 w 2890520"/>
                  <a:gd name="connsiteY115" fmla="*/ 2484120 h 3434080"/>
                  <a:gd name="connsiteX116" fmla="*/ 1869440 w 2890520"/>
                  <a:gd name="connsiteY116" fmla="*/ 2418080 h 3434080"/>
                  <a:gd name="connsiteX117" fmla="*/ 1833880 w 2890520"/>
                  <a:gd name="connsiteY117" fmla="*/ 2387600 h 3434080"/>
                  <a:gd name="connsiteX118" fmla="*/ 1833880 w 2890520"/>
                  <a:gd name="connsiteY118" fmla="*/ 2346960 h 3434080"/>
                  <a:gd name="connsiteX119" fmla="*/ 1869440 w 2890520"/>
                  <a:gd name="connsiteY119" fmla="*/ 2311400 h 3434080"/>
                  <a:gd name="connsiteX120" fmla="*/ 1899920 w 2890520"/>
                  <a:gd name="connsiteY120" fmla="*/ 2270760 h 3434080"/>
                  <a:gd name="connsiteX121" fmla="*/ 1935480 w 2890520"/>
                  <a:gd name="connsiteY121" fmla="*/ 2270760 h 3434080"/>
                  <a:gd name="connsiteX122" fmla="*/ 1991360 w 2890520"/>
                  <a:gd name="connsiteY122" fmla="*/ 2260600 h 3434080"/>
                  <a:gd name="connsiteX123" fmla="*/ 2016760 w 2890520"/>
                  <a:gd name="connsiteY123" fmla="*/ 2219960 h 3434080"/>
                  <a:gd name="connsiteX124" fmla="*/ 2026920 w 2890520"/>
                  <a:gd name="connsiteY124" fmla="*/ 2179320 h 3434080"/>
                  <a:gd name="connsiteX125" fmla="*/ 2052320 w 2890520"/>
                  <a:gd name="connsiteY125" fmla="*/ 2138680 h 3434080"/>
                  <a:gd name="connsiteX126" fmla="*/ 2098040 w 2890520"/>
                  <a:gd name="connsiteY126" fmla="*/ 2133600 h 3434080"/>
                  <a:gd name="connsiteX127" fmla="*/ 2133600 w 2890520"/>
                  <a:gd name="connsiteY127" fmla="*/ 2148840 h 3434080"/>
                  <a:gd name="connsiteX128" fmla="*/ 2189480 w 2890520"/>
                  <a:gd name="connsiteY128" fmla="*/ 2133600 h 3434080"/>
                  <a:gd name="connsiteX129" fmla="*/ 2189480 w 2890520"/>
                  <a:gd name="connsiteY129" fmla="*/ 2077720 h 3434080"/>
                  <a:gd name="connsiteX130" fmla="*/ 2174240 w 2890520"/>
                  <a:gd name="connsiteY130" fmla="*/ 2047240 h 3434080"/>
                  <a:gd name="connsiteX131" fmla="*/ 2174240 w 2890520"/>
                  <a:gd name="connsiteY131" fmla="*/ 1905000 h 3434080"/>
                  <a:gd name="connsiteX132" fmla="*/ 2174240 w 2890520"/>
                  <a:gd name="connsiteY132" fmla="*/ 1803400 h 3434080"/>
                  <a:gd name="connsiteX133" fmla="*/ 2199640 w 2890520"/>
                  <a:gd name="connsiteY133" fmla="*/ 1747520 h 3434080"/>
                  <a:gd name="connsiteX134" fmla="*/ 2189480 w 2890520"/>
                  <a:gd name="connsiteY134" fmla="*/ 1691640 h 3434080"/>
                  <a:gd name="connsiteX135" fmla="*/ 2159000 w 2890520"/>
                  <a:gd name="connsiteY135" fmla="*/ 1600200 h 3434080"/>
                  <a:gd name="connsiteX136" fmla="*/ 2159000 w 2890520"/>
                  <a:gd name="connsiteY136" fmla="*/ 1534160 h 3434080"/>
                  <a:gd name="connsiteX137" fmla="*/ 2169160 w 2890520"/>
                  <a:gd name="connsiteY137" fmla="*/ 1468120 h 3434080"/>
                  <a:gd name="connsiteX138" fmla="*/ 2209800 w 2890520"/>
                  <a:gd name="connsiteY138" fmla="*/ 1407160 h 3434080"/>
                  <a:gd name="connsiteX139" fmla="*/ 2240280 w 2890520"/>
                  <a:gd name="connsiteY139" fmla="*/ 1381760 h 3434080"/>
                  <a:gd name="connsiteX140" fmla="*/ 2291080 w 2890520"/>
                  <a:gd name="connsiteY140" fmla="*/ 1381760 h 3434080"/>
                  <a:gd name="connsiteX141" fmla="*/ 2321560 w 2890520"/>
                  <a:gd name="connsiteY141" fmla="*/ 1417320 h 3434080"/>
                  <a:gd name="connsiteX142" fmla="*/ 2367280 w 2890520"/>
                  <a:gd name="connsiteY142" fmla="*/ 1427480 h 3434080"/>
                  <a:gd name="connsiteX143" fmla="*/ 2438400 w 2890520"/>
                  <a:gd name="connsiteY143" fmla="*/ 1427480 h 3434080"/>
                  <a:gd name="connsiteX144" fmla="*/ 2453640 w 2890520"/>
                  <a:gd name="connsiteY144" fmla="*/ 1381760 h 3434080"/>
                  <a:gd name="connsiteX145" fmla="*/ 2438400 w 2890520"/>
                  <a:gd name="connsiteY145" fmla="*/ 1361440 h 3434080"/>
                  <a:gd name="connsiteX146" fmla="*/ 2458720 w 2890520"/>
                  <a:gd name="connsiteY146" fmla="*/ 1290320 h 3434080"/>
                  <a:gd name="connsiteX147" fmla="*/ 2524760 w 2890520"/>
                  <a:gd name="connsiteY147" fmla="*/ 1229360 h 3434080"/>
                  <a:gd name="connsiteX148" fmla="*/ 2580640 w 2890520"/>
                  <a:gd name="connsiteY148" fmla="*/ 1198880 h 3434080"/>
                  <a:gd name="connsiteX149" fmla="*/ 2636520 w 2890520"/>
                  <a:gd name="connsiteY149" fmla="*/ 1214120 h 3434080"/>
                  <a:gd name="connsiteX150" fmla="*/ 2677160 w 2890520"/>
                  <a:gd name="connsiteY150" fmla="*/ 1203960 h 3434080"/>
                  <a:gd name="connsiteX151" fmla="*/ 2733040 w 2890520"/>
                  <a:gd name="connsiteY151" fmla="*/ 1229360 h 3434080"/>
                  <a:gd name="connsiteX152" fmla="*/ 2783840 w 2890520"/>
                  <a:gd name="connsiteY152" fmla="*/ 1224280 h 3434080"/>
                  <a:gd name="connsiteX153" fmla="*/ 2839720 w 2890520"/>
                  <a:gd name="connsiteY153" fmla="*/ 1168400 h 3434080"/>
                  <a:gd name="connsiteX154" fmla="*/ 2890520 w 2890520"/>
                  <a:gd name="connsiteY154" fmla="*/ 1122680 h 3434080"/>
                  <a:gd name="connsiteX155" fmla="*/ 2839720 w 2890520"/>
                  <a:gd name="connsiteY155" fmla="*/ 1066800 h 3434080"/>
                  <a:gd name="connsiteX156" fmla="*/ 2829560 w 2890520"/>
                  <a:gd name="connsiteY156" fmla="*/ 960120 h 3434080"/>
                  <a:gd name="connsiteX157" fmla="*/ 2819400 w 2890520"/>
                  <a:gd name="connsiteY157" fmla="*/ 914400 h 3434080"/>
                  <a:gd name="connsiteX158" fmla="*/ 2824480 w 2890520"/>
                  <a:gd name="connsiteY158" fmla="*/ 812800 h 3434080"/>
                  <a:gd name="connsiteX159" fmla="*/ 2814320 w 2890520"/>
                  <a:gd name="connsiteY159" fmla="*/ 762000 h 3434080"/>
                  <a:gd name="connsiteX160" fmla="*/ 2758440 w 2890520"/>
                  <a:gd name="connsiteY160" fmla="*/ 741680 h 3434080"/>
                  <a:gd name="connsiteX161" fmla="*/ 2677160 w 2890520"/>
                  <a:gd name="connsiteY161" fmla="*/ 711200 h 3434080"/>
                  <a:gd name="connsiteX162" fmla="*/ 2621280 w 2890520"/>
                  <a:gd name="connsiteY162" fmla="*/ 665480 h 3434080"/>
                  <a:gd name="connsiteX163" fmla="*/ 2555240 w 2890520"/>
                  <a:gd name="connsiteY163" fmla="*/ 568960 h 3434080"/>
                  <a:gd name="connsiteX164" fmla="*/ 2524760 w 2890520"/>
                  <a:gd name="connsiteY164" fmla="*/ 513080 h 3434080"/>
                  <a:gd name="connsiteX165" fmla="*/ 2473960 w 2890520"/>
                  <a:gd name="connsiteY165" fmla="*/ 452120 h 3434080"/>
                  <a:gd name="connsiteX166" fmla="*/ 2443480 w 2890520"/>
                  <a:gd name="connsiteY166" fmla="*/ 406400 h 3434080"/>
                  <a:gd name="connsiteX167" fmla="*/ 2438400 w 2890520"/>
                  <a:gd name="connsiteY167" fmla="*/ 381000 h 3434080"/>
                  <a:gd name="connsiteX168" fmla="*/ 2443480 w 2890520"/>
                  <a:gd name="connsiteY168" fmla="*/ 309880 h 3434080"/>
                  <a:gd name="connsiteX169" fmla="*/ 2443480 w 2890520"/>
                  <a:gd name="connsiteY169" fmla="*/ 248920 h 3434080"/>
                  <a:gd name="connsiteX170" fmla="*/ 2413000 w 2890520"/>
                  <a:gd name="connsiteY170" fmla="*/ 223520 h 3434080"/>
                  <a:gd name="connsiteX171" fmla="*/ 2367280 w 2890520"/>
                  <a:gd name="connsiteY171" fmla="*/ 223520 h 3434080"/>
                  <a:gd name="connsiteX172" fmla="*/ 2311400 w 2890520"/>
                  <a:gd name="connsiteY172" fmla="*/ 213360 h 3434080"/>
                  <a:gd name="connsiteX173" fmla="*/ 2260600 w 2890520"/>
                  <a:gd name="connsiteY173" fmla="*/ 208280 h 3434080"/>
                  <a:gd name="connsiteX174" fmla="*/ 2199640 w 2890520"/>
                  <a:gd name="connsiteY174" fmla="*/ 116840 h 3434080"/>
                  <a:gd name="connsiteX175" fmla="*/ 2113280 w 2890520"/>
                  <a:gd name="connsiteY175" fmla="*/ 45720 h 3434080"/>
                  <a:gd name="connsiteX176" fmla="*/ 2072640 w 2890520"/>
                  <a:gd name="connsiteY176" fmla="*/ 15240 h 3434080"/>
                  <a:gd name="connsiteX177" fmla="*/ 2032000 w 2890520"/>
                  <a:gd name="connsiteY177" fmla="*/ 0 h 3434080"/>
                  <a:gd name="connsiteX178" fmla="*/ 1981200 w 2890520"/>
                  <a:gd name="connsiteY178" fmla="*/ 55880 h 3434080"/>
                  <a:gd name="connsiteX0" fmla="*/ 1981200 w 2871470"/>
                  <a:gd name="connsiteY0" fmla="*/ 55880 h 3434080"/>
                  <a:gd name="connsiteX1" fmla="*/ 1899920 w 2871470"/>
                  <a:gd name="connsiteY1" fmla="*/ 127000 h 3434080"/>
                  <a:gd name="connsiteX2" fmla="*/ 1854200 w 2871470"/>
                  <a:gd name="connsiteY2" fmla="*/ 162560 h 3434080"/>
                  <a:gd name="connsiteX3" fmla="*/ 1798320 w 2871470"/>
                  <a:gd name="connsiteY3" fmla="*/ 198120 h 3434080"/>
                  <a:gd name="connsiteX4" fmla="*/ 1747520 w 2871470"/>
                  <a:gd name="connsiteY4" fmla="*/ 223520 h 3434080"/>
                  <a:gd name="connsiteX5" fmla="*/ 1732280 w 2871470"/>
                  <a:gd name="connsiteY5" fmla="*/ 274320 h 3434080"/>
                  <a:gd name="connsiteX6" fmla="*/ 1691640 w 2871470"/>
                  <a:gd name="connsiteY6" fmla="*/ 355600 h 3434080"/>
                  <a:gd name="connsiteX7" fmla="*/ 1676400 w 2871470"/>
                  <a:gd name="connsiteY7" fmla="*/ 391160 h 3434080"/>
                  <a:gd name="connsiteX8" fmla="*/ 1645920 w 2871470"/>
                  <a:gd name="connsiteY8" fmla="*/ 416560 h 3434080"/>
                  <a:gd name="connsiteX9" fmla="*/ 1564640 w 2871470"/>
                  <a:gd name="connsiteY9" fmla="*/ 421640 h 3434080"/>
                  <a:gd name="connsiteX10" fmla="*/ 1488440 w 2871470"/>
                  <a:gd name="connsiteY10" fmla="*/ 411480 h 3434080"/>
                  <a:gd name="connsiteX11" fmla="*/ 1432560 w 2871470"/>
                  <a:gd name="connsiteY11" fmla="*/ 416560 h 3434080"/>
                  <a:gd name="connsiteX12" fmla="*/ 1386840 w 2871470"/>
                  <a:gd name="connsiteY12" fmla="*/ 452120 h 3434080"/>
                  <a:gd name="connsiteX13" fmla="*/ 1259840 w 2871470"/>
                  <a:gd name="connsiteY13" fmla="*/ 548640 h 3434080"/>
                  <a:gd name="connsiteX14" fmla="*/ 1137920 w 2871470"/>
                  <a:gd name="connsiteY14" fmla="*/ 614680 h 3434080"/>
                  <a:gd name="connsiteX15" fmla="*/ 1031240 w 2871470"/>
                  <a:gd name="connsiteY15" fmla="*/ 665480 h 3434080"/>
                  <a:gd name="connsiteX16" fmla="*/ 975360 w 2871470"/>
                  <a:gd name="connsiteY16" fmla="*/ 701040 h 3434080"/>
                  <a:gd name="connsiteX17" fmla="*/ 929640 w 2871470"/>
                  <a:gd name="connsiteY17" fmla="*/ 721360 h 3434080"/>
                  <a:gd name="connsiteX18" fmla="*/ 939800 w 2871470"/>
                  <a:gd name="connsiteY18" fmla="*/ 817880 h 3434080"/>
                  <a:gd name="connsiteX19" fmla="*/ 955040 w 2871470"/>
                  <a:gd name="connsiteY19" fmla="*/ 863600 h 3434080"/>
                  <a:gd name="connsiteX20" fmla="*/ 980440 w 2871470"/>
                  <a:gd name="connsiteY20" fmla="*/ 904240 h 3434080"/>
                  <a:gd name="connsiteX21" fmla="*/ 975360 w 2871470"/>
                  <a:gd name="connsiteY21" fmla="*/ 980440 h 3434080"/>
                  <a:gd name="connsiteX22" fmla="*/ 990600 w 2871470"/>
                  <a:gd name="connsiteY22" fmla="*/ 1021080 h 3434080"/>
                  <a:gd name="connsiteX23" fmla="*/ 990600 w 2871470"/>
                  <a:gd name="connsiteY23" fmla="*/ 1066800 h 3434080"/>
                  <a:gd name="connsiteX24" fmla="*/ 960120 w 2871470"/>
                  <a:gd name="connsiteY24" fmla="*/ 1087120 h 3434080"/>
                  <a:gd name="connsiteX25" fmla="*/ 914400 w 2871470"/>
                  <a:gd name="connsiteY25" fmla="*/ 1087120 h 3434080"/>
                  <a:gd name="connsiteX26" fmla="*/ 894080 w 2871470"/>
                  <a:gd name="connsiteY26" fmla="*/ 1061720 h 3434080"/>
                  <a:gd name="connsiteX27" fmla="*/ 843280 w 2871470"/>
                  <a:gd name="connsiteY27" fmla="*/ 1046480 h 3434080"/>
                  <a:gd name="connsiteX28" fmla="*/ 777240 w 2871470"/>
                  <a:gd name="connsiteY28" fmla="*/ 1046480 h 3434080"/>
                  <a:gd name="connsiteX29" fmla="*/ 777240 w 2871470"/>
                  <a:gd name="connsiteY29" fmla="*/ 1046480 h 3434080"/>
                  <a:gd name="connsiteX30" fmla="*/ 756920 w 2871470"/>
                  <a:gd name="connsiteY30" fmla="*/ 1117600 h 3434080"/>
                  <a:gd name="connsiteX31" fmla="*/ 726440 w 2871470"/>
                  <a:gd name="connsiteY31" fmla="*/ 1148080 h 3434080"/>
                  <a:gd name="connsiteX32" fmla="*/ 716280 w 2871470"/>
                  <a:gd name="connsiteY32" fmla="*/ 1183640 h 3434080"/>
                  <a:gd name="connsiteX33" fmla="*/ 736600 w 2871470"/>
                  <a:gd name="connsiteY33" fmla="*/ 1209040 h 3434080"/>
                  <a:gd name="connsiteX34" fmla="*/ 817880 w 2871470"/>
                  <a:gd name="connsiteY34" fmla="*/ 1285240 h 3434080"/>
                  <a:gd name="connsiteX35" fmla="*/ 833120 w 2871470"/>
                  <a:gd name="connsiteY35" fmla="*/ 1341120 h 3434080"/>
                  <a:gd name="connsiteX36" fmla="*/ 817880 w 2871470"/>
                  <a:gd name="connsiteY36" fmla="*/ 1397000 h 3434080"/>
                  <a:gd name="connsiteX37" fmla="*/ 782320 w 2871470"/>
                  <a:gd name="connsiteY37" fmla="*/ 1483360 h 3434080"/>
                  <a:gd name="connsiteX38" fmla="*/ 756920 w 2871470"/>
                  <a:gd name="connsiteY38" fmla="*/ 1549400 h 3434080"/>
                  <a:gd name="connsiteX39" fmla="*/ 746760 w 2871470"/>
                  <a:gd name="connsiteY39" fmla="*/ 1615440 h 3434080"/>
                  <a:gd name="connsiteX40" fmla="*/ 685800 w 2871470"/>
                  <a:gd name="connsiteY40" fmla="*/ 1686560 h 3434080"/>
                  <a:gd name="connsiteX41" fmla="*/ 650240 w 2871470"/>
                  <a:gd name="connsiteY41" fmla="*/ 1742440 h 3434080"/>
                  <a:gd name="connsiteX42" fmla="*/ 629920 w 2871470"/>
                  <a:gd name="connsiteY42" fmla="*/ 1828800 h 3434080"/>
                  <a:gd name="connsiteX43" fmla="*/ 640080 w 2871470"/>
                  <a:gd name="connsiteY43" fmla="*/ 1981200 h 3434080"/>
                  <a:gd name="connsiteX44" fmla="*/ 640080 w 2871470"/>
                  <a:gd name="connsiteY44" fmla="*/ 2199640 h 3434080"/>
                  <a:gd name="connsiteX45" fmla="*/ 650240 w 2871470"/>
                  <a:gd name="connsiteY45" fmla="*/ 2499360 h 3434080"/>
                  <a:gd name="connsiteX46" fmla="*/ 640080 w 2871470"/>
                  <a:gd name="connsiteY46" fmla="*/ 2565400 h 3434080"/>
                  <a:gd name="connsiteX47" fmla="*/ 624840 w 2871470"/>
                  <a:gd name="connsiteY47" fmla="*/ 2616200 h 3434080"/>
                  <a:gd name="connsiteX48" fmla="*/ 624840 w 2871470"/>
                  <a:gd name="connsiteY48" fmla="*/ 2667000 h 3434080"/>
                  <a:gd name="connsiteX49" fmla="*/ 609600 w 2871470"/>
                  <a:gd name="connsiteY49" fmla="*/ 2753360 h 3434080"/>
                  <a:gd name="connsiteX50" fmla="*/ 584200 w 2871470"/>
                  <a:gd name="connsiteY50" fmla="*/ 2799080 h 3434080"/>
                  <a:gd name="connsiteX51" fmla="*/ 528320 w 2871470"/>
                  <a:gd name="connsiteY51" fmla="*/ 2814320 h 3434080"/>
                  <a:gd name="connsiteX52" fmla="*/ 462280 w 2871470"/>
                  <a:gd name="connsiteY52" fmla="*/ 2824480 h 3434080"/>
                  <a:gd name="connsiteX53" fmla="*/ 391160 w 2871470"/>
                  <a:gd name="connsiteY53" fmla="*/ 2824480 h 3434080"/>
                  <a:gd name="connsiteX54" fmla="*/ 335280 w 2871470"/>
                  <a:gd name="connsiteY54" fmla="*/ 2844800 h 3434080"/>
                  <a:gd name="connsiteX55" fmla="*/ 264160 w 2871470"/>
                  <a:gd name="connsiteY55" fmla="*/ 2854960 h 3434080"/>
                  <a:gd name="connsiteX56" fmla="*/ 213360 w 2871470"/>
                  <a:gd name="connsiteY56" fmla="*/ 2860040 h 3434080"/>
                  <a:gd name="connsiteX57" fmla="*/ 213360 w 2871470"/>
                  <a:gd name="connsiteY57" fmla="*/ 2860040 h 3434080"/>
                  <a:gd name="connsiteX58" fmla="*/ 167640 w 2871470"/>
                  <a:gd name="connsiteY58" fmla="*/ 2804160 h 3434080"/>
                  <a:gd name="connsiteX59" fmla="*/ 142240 w 2871470"/>
                  <a:gd name="connsiteY59" fmla="*/ 2753360 h 3434080"/>
                  <a:gd name="connsiteX60" fmla="*/ 142240 w 2871470"/>
                  <a:gd name="connsiteY60" fmla="*/ 2753360 h 3434080"/>
                  <a:gd name="connsiteX61" fmla="*/ 96520 w 2871470"/>
                  <a:gd name="connsiteY61" fmla="*/ 2743200 h 3434080"/>
                  <a:gd name="connsiteX62" fmla="*/ 55880 w 2871470"/>
                  <a:gd name="connsiteY62" fmla="*/ 2783840 h 3434080"/>
                  <a:gd name="connsiteX63" fmla="*/ 0 w 2871470"/>
                  <a:gd name="connsiteY63" fmla="*/ 2844800 h 3434080"/>
                  <a:gd name="connsiteX64" fmla="*/ 15240 w 2871470"/>
                  <a:gd name="connsiteY64" fmla="*/ 2880360 h 3434080"/>
                  <a:gd name="connsiteX65" fmla="*/ 55880 w 2871470"/>
                  <a:gd name="connsiteY65" fmla="*/ 2905760 h 3434080"/>
                  <a:gd name="connsiteX66" fmla="*/ 91440 w 2871470"/>
                  <a:gd name="connsiteY66" fmla="*/ 2946400 h 3434080"/>
                  <a:gd name="connsiteX67" fmla="*/ 142240 w 2871470"/>
                  <a:gd name="connsiteY67" fmla="*/ 2976880 h 3434080"/>
                  <a:gd name="connsiteX68" fmla="*/ 193040 w 2871470"/>
                  <a:gd name="connsiteY68" fmla="*/ 3007360 h 3434080"/>
                  <a:gd name="connsiteX69" fmla="*/ 269240 w 2871470"/>
                  <a:gd name="connsiteY69" fmla="*/ 3058160 h 3434080"/>
                  <a:gd name="connsiteX70" fmla="*/ 335280 w 2871470"/>
                  <a:gd name="connsiteY70" fmla="*/ 3139440 h 3434080"/>
                  <a:gd name="connsiteX71" fmla="*/ 426720 w 2871470"/>
                  <a:gd name="connsiteY71" fmla="*/ 3225800 h 3434080"/>
                  <a:gd name="connsiteX72" fmla="*/ 467360 w 2871470"/>
                  <a:gd name="connsiteY72" fmla="*/ 3276600 h 3434080"/>
                  <a:gd name="connsiteX73" fmla="*/ 523240 w 2871470"/>
                  <a:gd name="connsiteY73" fmla="*/ 3291840 h 3434080"/>
                  <a:gd name="connsiteX74" fmla="*/ 589280 w 2871470"/>
                  <a:gd name="connsiteY74" fmla="*/ 3383280 h 3434080"/>
                  <a:gd name="connsiteX75" fmla="*/ 589280 w 2871470"/>
                  <a:gd name="connsiteY75" fmla="*/ 3383280 h 3434080"/>
                  <a:gd name="connsiteX76" fmla="*/ 650240 w 2871470"/>
                  <a:gd name="connsiteY76" fmla="*/ 3434080 h 3434080"/>
                  <a:gd name="connsiteX77" fmla="*/ 690880 w 2871470"/>
                  <a:gd name="connsiteY77" fmla="*/ 3378200 h 3434080"/>
                  <a:gd name="connsiteX78" fmla="*/ 741680 w 2871470"/>
                  <a:gd name="connsiteY78" fmla="*/ 3286760 h 3434080"/>
                  <a:gd name="connsiteX79" fmla="*/ 777240 w 2871470"/>
                  <a:gd name="connsiteY79" fmla="*/ 3246120 h 3434080"/>
                  <a:gd name="connsiteX80" fmla="*/ 812800 w 2871470"/>
                  <a:gd name="connsiteY80" fmla="*/ 3225800 h 3434080"/>
                  <a:gd name="connsiteX81" fmla="*/ 868680 w 2871470"/>
                  <a:gd name="connsiteY81" fmla="*/ 3185160 h 3434080"/>
                  <a:gd name="connsiteX82" fmla="*/ 899160 w 2871470"/>
                  <a:gd name="connsiteY82" fmla="*/ 3134360 h 3434080"/>
                  <a:gd name="connsiteX83" fmla="*/ 894080 w 2871470"/>
                  <a:gd name="connsiteY83" fmla="*/ 3078480 h 3434080"/>
                  <a:gd name="connsiteX84" fmla="*/ 894080 w 2871470"/>
                  <a:gd name="connsiteY84" fmla="*/ 3032760 h 3434080"/>
                  <a:gd name="connsiteX85" fmla="*/ 939800 w 2871470"/>
                  <a:gd name="connsiteY85" fmla="*/ 2971800 h 3434080"/>
                  <a:gd name="connsiteX86" fmla="*/ 980440 w 2871470"/>
                  <a:gd name="connsiteY86" fmla="*/ 2951480 h 3434080"/>
                  <a:gd name="connsiteX87" fmla="*/ 980440 w 2871470"/>
                  <a:gd name="connsiteY87" fmla="*/ 2951480 h 3434080"/>
                  <a:gd name="connsiteX88" fmla="*/ 1076960 w 2871470"/>
                  <a:gd name="connsiteY88" fmla="*/ 2961640 h 3434080"/>
                  <a:gd name="connsiteX89" fmla="*/ 1143000 w 2871470"/>
                  <a:gd name="connsiteY89" fmla="*/ 2981960 h 3434080"/>
                  <a:gd name="connsiteX90" fmla="*/ 1168400 w 2871470"/>
                  <a:gd name="connsiteY90" fmla="*/ 3012440 h 3434080"/>
                  <a:gd name="connsiteX91" fmla="*/ 1158240 w 2871470"/>
                  <a:gd name="connsiteY91" fmla="*/ 3042920 h 3434080"/>
                  <a:gd name="connsiteX92" fmla="*/ 1132840 w 2871470"/>
                  <a:gd name="connsiteY92" fmla="*/ 3058160 h 3434080"/>
                  <a:gd name="connsiteX93" fmla="*/ 1127760 w 2871470"/>
                  <a:gd name="connsiteY93" fmla="*/ 3088640 h 3434080"/>
                  <a:gd name="connsiteX94" fmla="*/ 1153160 w 2871470"/>
                  <a:gd name="connsiteY94" fmla="*/ 3129280 h 3434080"/>
                  <a:gd name="connsiteX95" fmla="*/ 1188720 w 2871470"/>
                  <a:gd name="connsiteY95" fmla="*/ 3154680 h 3434080"/>
                  <a:gd name="connsiteX96" fmla="*/ 1224280 w 2871470"/>
                  <a:gd name="connsiteY96" fmla="*/ 3139440 h 3434080"/>
                  <a:gd name="connsiteX97" fmla="*/ 1249680 w 2871470"/>
                  <a:gd name="connsiteY97" fmla="*/ 3154680 h 3434080"/>
                  <a:gd name="connsiteX98" fmla="*/ 1295400 w 2871470"/>
                  <a:gd name="connsiteY98" fmla="*/ 3114040 h 3434080"/>
                  <a:gd name="connsiteX99" fmla="*/ 1305560 w 2871470"/>
                  <a:gd name="connsiteY99" fmla="*/ 3063240 h 3434080"/>
                  <a:gd name="connsiteX100" fmla="*/ 1315720 w 2871470"/>
                  <a:gd name="connsiteY100" fmla="*/ 3022600 h 3434080"/>
                  <a:gd name="connsiteX101" fmla="*/ 1330960 w 2871470"/>
                  <a:gd name="connsiteY101" fmla="*/ 2997200 h 3434080"/>
                  <a:gd name="connsiteX102" fmla="*/ 1366520 w 2871470"/>
                  <a:gd name="connsiteY102" fmla="*/ 3007360 h 3434080"/>
                  <a:gd name="connsiteX103" fmla="*/ 1407160 w 2871470"/>
                  <a:gd name="connsiteY103" fmla="*/ 3007360 h 3434080"/>
                  <a:gd name="connsiteX104" fmla="*/ 1422400 w 2871470"/>
                  <a:gd name="connsiteY104" fmla="*/ 2961640 h 3434080"/>
                  <a:gd name="connsiteX105" fmla="*/ 1417320 w 2871470"/>
                  <a:gd name="connsiteY105" fmla="*/ 2895600 h 3434080"/>
                  <a:gd name="connsiteX106" fmla="*/ 1447800 w 2871470"/>
                  <a:gd name="connsiteY106" fmla="*/ 2799080 h 3434080"/>
                  <a:gd name="connsiteX107" fmla="*/ 1493520 w 2871470"/>
                  <a:gd name="connsiteY107" fmla="*/ 2738120 h 3434080"/>
                  <a:gd name="connsiteX108" fmla="*/ 1534160 w 2871470"/>
                  <a:gd name="connsiteY108" fmla="*/ 2687320 h 3434080"/>
                  <a:gd name="connsiteX109" fmla="*/ 1584960 w 2871470"/>
                  <a:gd name="connsiteY109" fmla="*/ 2672080 h 3434080"/>
                  <a:gd name="connsiteX110" fmla="*/ 1661160 w 2871470"/>
                  <a:gd name="connsiteY110" fmla="*/ 2606040 h 3434080"/>
                  <a:gd name="connsiteX111" fmla="*/ 1711960 w 2871470"/>
                  <a:gd name="connsiteY111" fmla="*/ 2565400 h 3434080"/>
                  <a:gd name="connsiteX112" fmla="*/ 1772920 w 2871470"/>
                  <a:gd name="connsiteY112" fmla="*/ 2555240 h 3434080"/>
                  <a:gd name="connsiteX113" fmla="*/ 1823720 w 2871470"/>
                  <a:gd name="connsiteY113" fmla="*/ 2575560 h 3434080"/>
                  <a:gd name="connsiteX114" fmla="*/ 1864360 w 2871470"/>
                  <a:gd name="connsiteY114" fmla="*/ 2550160 h 3434080"/>
                  <a:gd name="connsiteX115" fmla="*/ 1879600 w 2871470"/>
                  <a:gd name="connsiteY115" fmla="*/ 2484120 h 3434080"/>
                  <a:gd name="connsiteX116" fmla="*/ 1869440 w 2871470"/>
                  <a:gd name="connsiteY116" fmla="*/ 2418080 h 3434080"/>
                  <a:gd name="connsiteX117" fmla="*/ 1833880 w 2871470"/>
                  <a:gd name="connsiteY117" fmla="*/ 2387600 h 3434080"/>
                  <a:gd name="connsiteX118" fmla="*/ 1833880 w 2871470"/>
                  <a:gd name="connsiteY118" fmla="*/ 2346960 h 3434080"/>
                  <a:gd name="connsiteX119" fmla="*/ 1869440 w 2871470"/>
                  <a:gd name="connsiteY119" fmla="*/ 2311400 h 3434080"/>
                  <a:gd name="connsiteX120" fmla="*/ 1899920 w 2871470"/>
                  <a:gd name="connsiteY120" fmla="*/ 2270760 h 3434080"/>
                  <a:gd name="connsiteX121" fmla="*/ 1935480 w 2871470"/>
                  <a:gd name="connsiteY121" fmla="*/ 2270760 h 3434080"/>
                  <a:gd name="connsiteX122" fmla="*/ 1991360 w 2871470"/>
                  <a:gd name="connsiteY122" fmla="*/ 2260600 h 3434080"/>
                  <a:gd name="connsiteX123" fmla="*/ 2016760 w 2871470"/>
                  <a:gd name="connsiteY123" fmla="*/ 2219960 h 3434080"/>
                  <a:gd name="connsiteX124" fmla="*/ 2026920 w 2871470"/>
                  <a:gd name="connsiteY124" fmla="*/ 2179320 h 3434080"/>
                  <a:gd name="connsiteX125" fmla="*/ 2052320 w 2871470"/>
                  <a:gd name="connsiteY125" fmla="*/ 2138680 h 3434080"/>
                  <a:gd name="connsiteX126" fmla="*/ 2098040 w 2871470"/>
                  <a:gd name="connsiteY126" fmla="*/ 2133600 h 3434080"/>
                  <a:gd name="connsiteX127" fmla="*/ 2133600 w 2871470"/>
                  <a:gd name="connsiteY127" fmla="*/ 2148840 h 3434080"/>
                  <a:gd name="connsiteX128" fmla="*/ 2189480 w 2871470"/>
                  <a:gd name="connsiteY128" fmla="*/ 2133600 h 3434080"/>
                  <a:gd name="connsiteX129" fmla="*/ 2189480 w 2871470"/>
                  <a:gd name="connsiteY129" fmla="*/ 2077720 h 3434080"/>
                  <a:gd name="connsiteX130" fmla="*/ 2174240 w 2871470"/>
                  <a:gd name="connsiteY130" fmla="*/ 2047240 h 3434080"/>
                  <a:gd name="connsiteX131" fmla="*/ 2174240 w 2871470"/>
                  <a:gd name="connsiteY131" fmla="*/ 1905000 h 3434080"/>
                  <a:gd name="connsiteX132" fmla="*/ 2174240 w 2871470"/>
                  <a:gd name="connsiteY132" fmla="*/ 1803400 h 3434080"/>
                  <a:gd name="connsiteX133" fmla="*/ 2199640 w 2871470"/>
                  <a:gd name="connsiteY133" fmla="*/ 1747520 h 3434080"/>
                  <a:gd name="connsiteX134" fmla="*/ 2189480 w 2871470"/>
                  <a:gd name="connsiteY134" fmla="*/ 1691640 h 3434080"/>
                  <a:gd name="connsiteX135" fmla="*/ 2159000 w 2871470"/>
                  <a:gd name="connsiteY135" fmla="*/ 1600200 h 3434080"/>
                  <a:gd name="connsiteX136" fmla="*/ 2159000 w 2871470"/>
                  <a:gd name="connsiteY136" fmla="*/ 1534160 h 3434080"/>
                  <a:gd name="connsiteX137" fmla="*/ 2169160 w 2871470"/>
                  <a:gd name="connsiteY137" fmla="*/ 1468120 h 3434080"/>
                  <a:gd name="connsiteX138" fmla="*/ 2209800 w 2871470"/>
                  <a:gd name="connsiteY138" fmla="*/ 1407160 h 3434080"/>
                  <a:gd name="connsiteX139" fmla="*/ 2240280 w 2871470"/>
                  <a:gd name="connsiteY139" fmla="*/ 1381760 h 3434080"/>
                  <a:gd name="connsiteX140" fmla="*/ 2291080 w 2871470"/>
                  <a:gd name="connsiteY140" fmla="*/ 1381760 h 3434080"/>
                  <a:gd name="connsiteX141" fmla="*/ 2321560 w 2871470"/>
                  <a:gd name="connsiteY141" fmla="*/ 1417320 h 3434080"/>
                  <a:gd name="connsiteX142" fmla="*/ 2367280 w 2871470"/>
                  <a:gd name="connsiteY142" fmla="*/ 1427480 h 3434080"/>
                  <a:gd name="connsiteX143" fmla="*/ 2438400 w 2871470"/>
                  <a:gd name="connsiteY143" fmla="*/ 1427480 h 3434080"/>
                  <a:gd name="connsiteX144" fmla="*/ 2453640 w 2871470"/>
                  <a:gd name="connsiteY144" fmla="*/ 1381760 h 3434080"/>
                  <a:gd name="connsiteX145" fmla="*/ 2438400 w 2871470"/>
                  <a:gd name="connsiteY145" fmla="*/ 1361440 h 3434080"/>
                  <a:gd name="connsiteX146" fmla="*/ 2458720 w 2871470"/>
                  <a:gd name="connsiteY146" fmla="*/ 1290320 h 3434080"/>
                  <a:gd name="connsiteX147" fmla="*/ 2524760 w 2871470"/>
                  <a:gd name="connsiteY147" fmla="*/ 1229360 h 3434080"/>
                  <a:gd name="connsiteX148" fmla="*/ 2580640 w 2871470"/>
                  <a:gd name="connsiteY148" fmla="*/ 1198880 h 3434080"/>
                  <a:gd name="connsiteX149" fmla="*/ 2636520 w 2871470"/>
                  <a:gd name="connsiteY149" fmla="*/ 1214120 h 3434080"/>
                  <a:gd name="connsiteX150" fmla="*/ 2677160 w 2871470"/>
                  <a:gd name="connsiteY150" fmla="*/ 1203960 h 3434080"/>
                  <a:gd name="connsiteX151" fmla="*/ 2733040 w 2871470"/>
                  <a:gd name="connsiteY151" fmla="*/ 1229360 h 3434080"/>
                  <a:gd name="connsiteX152" fmla="*/ 2783840 w 2871470"/>
                  <a:gd name="connsiteY152" fmla="*/ 1224280 h 3434080"/>
                  <a:gd name="connsiteX153" fmla="*/ 2839720 w 2871470"/>
                  <a:gd name="connsiteY153" fmla="*/ 1168400 h 3434080"/>
                  <a:gd name="connsiteX154" fmla="*/ 2871470 w 2871470"/>
                  <a:gd name="connsiteY154" fmla="*/ 1118870 h 3434080"/>
                  <a:gd name="connsiteX155" fmla="*/ 2839720 w 2871470"/>
                  <a:gd name="connsiteY155" fmla="*/ 1066800 h 3434080"/>
                  <a:gd name="connsiteX156" fmla="*/ 2829560 w 2871470"/>
                  <a:gd name="connsiteY156" fmla="*/ 960120 h 3434080"/>
                  <a:gd name="connsiteX157" fmla="*/ 2819400 w 2871470"/>
                  <a:gd name="connsiteY157" fmla="*/ 914400 h 3434080"/>
                  <a:gd name="connsiteX158" fmla="*/ 2824480 w 2871470"/>
                  <a:gd name="connsiteY158" fmla="*/ 812800 h 3434080"/>
                  <a:gd name="connsiteX159" fmla="*/ 2814320 w 2871470"/>
                  <a:gd name="connsiteY159" fmla="*/ 762000 h 3434080"/>
                  <a:gd name="connsiteX160" fmla="*/ 2758440 w 2871470"/>
                  <a:gd name="connsiteY160" fmla="*/ 741680 h 3434080"/>
                  <a:gd name="connsiteX161" fmla="*/ 2677160 w 2871470"/>
                  <a:gd name="connsiteY161" fmla="*/ 711200 h 3434080"/>
                  <a:gd name="connsiteX162" fmla="*/ 2621280 w 2871470"/>
                  <a:gd name="connsiteY162" fmla="*/ 665480 h 3434080"/>
                  <a:gd name="connsiteX163" fmla="*/ 2555240 w 2871470"/>
                  <a:gd name="connsiteY163" fmla="*/ 568960 h 3434080"/>
                  <a:gd name="connsiteX164" fmla="*/ 2524760 w 2871470"/>
                  <a:gd name="connsiteY164" fmla="*/ 513080 h 3434080"/>
                  <a:gd name="connsiteX165" fmla="*/ 2473960 w 2871470"/>
                  <a:gd name="connsiteY165" fmla="*/ 452120 h 3434080"/>
                  <a:gd name="connsiteX166" fmla="*/ 2443480 w 2871470"/>
                  <a:gd name="connsiteY166" fmla="*/ 406400 h 3434080"/>
                  <a:gd name="connsiteX167" fmla="*/ 2438400 w 2871470"/>
                  <a:gd name="connsiteY167" fmla="*/ 381000 h 3434080"/>
                  <a:gd name="connsiteX168" fmla="*/ 2443480 w 2871470"/>
                  <a:gd name="connsiteY168" fmla="*/ 309880 h 3434080"/>
                  <a:gd name="connsiteX169" fmla="*/ 2443480 w 2871470"/>
                  <a:gd name="connsiteY169" fmla="*/ 248920 h 3434080"/>
                  <a:gd name="connsiteX170" fmla="*/ 2413000 w 2871470"/>
                  <a:gd name="connsiteY170" fmla="*/ 223520 h 3434080"/>
                  <a:gd name="connsiteX171" fmla="*/ 2367280 w 2871470"/>
                  <a:gd name="connsiteY171" fmla="*/ 223520 h 3434080"/>
                  <a:gd name="connsiteX172" fmla="*/ 2311400 w 2871470"/>
                  <a:gd name="connsiteY172" fmla="*/ 213360 h 3434080"/>
                  <a:gd name="connsiteX173" fmla="*/ 2260600 w 2871470"/>
                  <a:gd name="connsiteY173" fmla="*/ 208280 h 3434080"/>
                  <a:gd name="connsiteX174" fmla="*/ 2199640 w 2871470"/>
                  <a:gd name="connsiteY174" fmla="*/ 116840 h 3434080"/>
                  <a:gd name="connsiteX175" fmla="*/ 2113280 w 2871470"/>
                  <a:gd name="connsiteY175" fmla="*/ 45720 h 3434080"/>
                  <a:gd name="connsiteX176" fmla="*/ 2072640 w 2871470"/>
                  <a:gd name="connsiteY176" fmla="*/ 15240 h 3434080"/>
                  <a:gd name="connsiteX177" fmla="*/ 2032000 w 2871470"/>
                  <a:gd name="connsiteY177" fmla="*/ 0 h 3434080"/>
                  <a:gd name="connsiteX178" fmla="*/ 1981200 w 2871470"/>
                  <a:gd name="connsiteY178" fmla="*/ 55880 h 3434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</a:cxnLst>
                <a:rect l="l" t="t" r="r" b="b"/>
                <a:pathLst>
                  <a:path w="2871470" h="3434080">
                    <a:moveTo>
                      <a:pt x="1981200" y="55880"/>
                    </a:moveTo>
                    <a:lnTo>
                      <a:pt x="1899920" y="127000"/>
                    </a:lnTo>
                    <a:lnTo>
                      <a:pt x="1854200" y="162560"/>
                    </a:lnTo>
                    <a:lnTo>
                      <a:pt x="1798320" y="198120"/>
                    </a:lnTo>
                    <a:lnTo>
                      <a:pt x="1747520" y="223520"/>
                    </a:lnTo>
                    <a:lnTo>
                      <a:pt x="1732280" y="274320"/>
                    </a:lnTo>
                    <a:lnTo>
                      <a:pt x="1691640" y="355600"/>
                    </a:lnTo>
                    <a:lnTo>
                      <a:pt x="1676400" y="391160"/>
                    </a:lnTo>
                    <a:lnTo>
                      <a:pt x="1645920" y="416560"/>
                    </a:lnTo>
                    <a:lnTo>
                      <a:pt x="1564640" y="421640"/>
                    </a:lnTo>
                    <a:lnTo>
                      <a:pt x="1488440" y="411480"/>
                    </a:lnTo>
                    <a:lnTo>
                      <a:pt x="1432560" y="416560"/>
                    </a:lnTo>
                    <a:lnTo>
                      <a:pt x="1386840" y="452120"/>
                    </a:lnTo>
                    <a:lnTo>
                      <a:pt x="1259840" y="548640"/>
                    </a:lnTo>
                    <a:lnTo>
                      <a:pt x="1137920" y="614680"/>
                    </a:lnTo>
                    <a:lnTo>
                      <a:pt x="1031240" y="665480"/>
                    </a:lnTo>
                    <a:lnTo>
                      <a:pt x="975360" y="701040"/>
                    </a:lnTo>
                    <a:lnTo>
                      <a:pt x="929640" y="721360"/>
                    </a:lnTo>
                    <a:lnTo>
                      <a:pt x="939800" y="817880"/>
                    </a:lnTo>
                    <a:lnTo>
                      <a:pt x="955040" y="863600"/>
                    </a:lnTo>
                    <a:lnTo>
                      <a:pt x="980440" y="904240"/>
                    </a:lnTo>
                    <a:lnTo>
                      <a:pt x="975360" y="980440"/>
                    </a:lnTo>
                    <a:lnTo>
                      <a:pt x="990600" y="1021080"/>
                    </a:lnTo>
                    <a:lnTo>
                      <a:pt x="990600" y="1066800"/>
                    </a:lnTo>
                    <a:lnTo>
                      <a:pt x="960120" y="1087120"/>
                    </a:lnTo>
                    <a:lnTo>
                      <a:pt x="914400" y="1087120"/>
                    </a:lnTo>
                    <a:lnTo>
                      <a:pt x="894080" y="1061720"/>
                    </a:lnTo>
                    <a:lnTo>
                      <a:pt x="843280" y="1046480"/>
                    </a:lnTo>
                    <a:lnTo>
                      <a:pt x="777240" y="1046480"/>
                    </a:lnTo>
                    <a:lnTo>
                      <a:pt x="777240" y="1046480"/>
                    </a:lnTo>
                    <a:lnTo>
                      <a:pt x="756920" y="1117600"/>
                    </a:lnTo>
                    <a:lnTo>
                      <a:pt x="726440" y="1148080"/>
                    </a:lnTo>
                    <a:lnTo>
                      <a:pt x="716280" y="1183640"/>
                    </a:lnTo>
                    <a:lnTo>
                      <a:pt x="736600" y="1209040"/>
                    </a:lnTo>
                    <a:lnTo>
                      <a:pt x="817880" y="1285240"/>
                    </a:lnTo>
                    <a:lnTo>
                      <a:pt x="833120" y="1341120"/>
                    </a:lnTo>
                    <a:lnTo>
                      <a:pt x="817880" y="1397000"/>
                    </a:lnTo>
                    <a:lnTo>
                      <a:pt x="782320" y="1483360"/>
                    </a:lnTo>
                    <a:lnTo>
                      <a:pt x="756920" y="1549400"/>
                    </a:lnTo>
                    <a:lnTo>
                      <a:pt x="746760" y="1615440"/>
                    </a:lnTo>
                    <a:lnTo>
                      <a:pt x="685800" y="1686560"/>
                    </a:lnTo>
                    <a:lnTo>
                      <a:pt x="650240" y="1742440"/>
                    </a:lnTo>
                    <a:lnTo>
                      <a:pt x="629920" y="1828800"/>
                    </a:lnTo>
                    <a:lnTo>
                      <a:pt x="640080" y="1981200"/>
                    </a:lnTo>
                    <a:lnTo>
                      <a:pt x="640080" y="2199640"/>
                    </a:lnTo>
                    <a:lnTo>
                      <a:pt x="650240" y="2499360"/>
                    </a:lnTo>
                    <a:lnTo>
                      <a:pt x="640080" y="2565400"/>
                    </a:lnTo>
                    <a:lnTo>
                      <a:pt x="624840" y="2616200"/>
                    </a:lnTo>
                    <a:lnTo>
                      <a:pt x="624840" y="2667000"/>
                    </a:lnTo>
                    <a:lnTo>
                      <a:pt x="609600" y="2753360"/>
                    </a:lnTo>
                    <a:lnTo>
                      <a:pt x="584200" y="2799080"/>
                    </a:lnTo>
                    <a:lnTo>
                      <a:pt x="528320" y="2814320"/>
                    </a:lnTo>
                    <a:lnTo>
                      <a:pt x="462280" y="2824480"/>
                    </a:lnTo>
                    <a:lnTo>
                      <a:pt x="391160" y="2824480"/>
                    </a:lnTo>
                    <a:lnTo>
                      <a:pt x="335280" y="2844800"/>
                    </a:lnTo>
                    <a:lnTo>
                      <a:pt x="264160" y="2854960"/>
                    </a:lnTo>
                    <a:lnTo>
                      <a:pt x="213360" y="2860040"/>
                    </a:lnTo>
                    <a:lnTo>
                      <a:pt x="213360" y="2860040"/>
                    </a:lnTo>
                    <a:lnTo>
                      <a:pt x="167640" y="2804160"/>
                    </a:lnTo>
                    <a:lnTo>
                      <a:pt x="142240" y="2753360"/>
                    </a:lnTo>
                    <a:lnTo>
                      <a:pt x="142240" y="2753360"/>
                    </a:lnTo>
                    <a:lnTo>
                      <a:pt x="96520" y="2743200"/>
                    </a:lnTo>
                    <a:lnTo>
                      <a:pt x="55880" y="2783840"/>
                    </a:lnTo>
                    <a:lnTo>
                      <a:pt x="0" y="2844800"/>
                    </a:lnTo>
                    <a:lnTo>
                      <a:pt x="15240" y="2880360"/>
                    </a:lnTo>
                    <a:lnTo>
                      <a:pt x="55880" y="2905760"/>
                    </a:lnTo>
                    <a:lnTo>
                      <a:pt x="91440" y="2946400"/>
                    </a:lnTo>
                    <a:lnTo>
                      <a:pt x="142240" y="2976880"/>
                    </a:lnTo>
                    <a:lnTo>
                      <a:pt x="193040" y="3007360"/>
                    </a:lnTo>
                    <a:lnTo>
                      <a:pt x="269240" y="3058160"/>
                    </a:lnTo>
                    <a:lnTo>
                      <a:pt x="335280" y="3139440"/>
                    </a:lnTo>
                    <a:lnTo>
                      <a:pt x="426720" y="3225800"/>
                    </a:lnTo>
                    <a:lnTo>
                      <a:pt x="467360" y="3276600"/>
                    </a:lnTo>
                    <a:lnTo>
                      <a:pt x="523240" y="3291840"/>
                    </a:lnTo>
                    <a:lnTo>
                      <a:pt x="589280" y="3383280"/>
                    </a:lnTo>
                    <a:lnTo>
                      <a:pt x="589280" y="3383280"/>
                    </a:lnTo>
                    <a:lnTo>
                      <a:pt x="650240" y="3434080"/>
                    </a:lnTo>
                    <a:lnTo>
                      <a:pt x="690880" y="3378200"/>
                    </a:lnTo>
                    <a:lnTo>
                      <a:pt x="741680" y="3286760"/>
                    </a:lnTo>
                    <a:lnTo>
                      <a:pt x="777240" y="3246120"/>
                    </a:lnTo>
                    <a:lnTo>
                      <a:pt x="812800" y="3225800"/>
                    </a:lnTo>
                    <a:lnTo>
                      <a:pt x="868680" y="3185160"/>
                    </a:lnTo>
                    <a:lnTo>
                      <a:pt x="899160" y="3134360"/>
                    </a:lnTo>
                    <a:lnTo>
                      <a:pt x="894080" y="3078480"/>
                    </a:lnTo>
                    <a:lnTo>
                      <a:pt x="894080" y="3032760"/>
                    </a:lnTo>
                    <a:lnTo>
                      <a:pt x="939800" y="2971800"/>
                    </a:lnTo>
                    <a:lnTo>
                      <a:pt x="980440" y="2951480"/>
                    </a:lnTo>
                    <a:lnTo>
                      <a:pt x="980440" y="2951480"/>
                    </a:lnTo>
                    <a:lnTo>
                      <a:pt x="1076960" y="2961640"/>
                    </a:lnTo>
                    <a:lnTo>
                      <a:pt x="1143000" y="2981960"/>
                    </a:lnTo>
                    <a:lnTo>
                      <a:pt x="1168400" y="3012440"/>
                    </a:lnTo>
                    <a:lnTo>
                      <a:pt x="1158240" y="3042920"/>
                    </a:lnTo>
                    <a:lnTo>
                      <a:pt x="1132840" y="3058160"/>
                    </a:lnTo>
                    <a:lnTo>
                      <a:pt x="1127760" y="3088640"/>
                    </a:lnTo>
                    <a:lnTo>
                      <a:pt x="1153160" y="3129280"/>
                    </a:lnTo>
                    <a:lnTo>
                      <a:pt x="1188720" y="3154680"/>
                    </a:lnTo>
                    <a:lnTo>
                      <a:pt x="1224280" y="3139440"/>
                    </a:lnTo>
                    <a:lnTo>
                      <a:pt x="1249680" y="3154680"/>
                    </a:lnTo>
                    <a:lnTo>
                      <a:pt x="1295400" y="3114040"/>
                    </a:lnTo>
                    <a:lnTo>
                      <a:pt x="1305560" y="3063240"/>
                    </a:lnTo>
                    <a:lnTo>
                      <a:pt x="1315720" y="3022600"/>
                    </a:lnTo>
                    <a:lnTo>
                      <a:pt x="1330960" y="2997200"/>
                    </a:lnTo>
                    <a:lnTo>
                      <a:pt x="1366520" y="3007360"/>
                    </a:lnTo>
                    <a:lnTo>
                      <a:pt x="1407160" y="3007360"/>
                    </a:lnTo>
                    <a:lnTo>
                      <a:pt x="1422400" y="2961640"/>
                    </a:lnTo>
                    <a:lnTo>
                      <a:pt x="1417320" y="2895600"/>
                    </a:lnTo>
                    <a:lnTo>
                      <a:pt x="1447800" y="2799080"/>
                    </a:lnTo>
                    <a:lnTo>
                      <a:pt x="1493520" y="2738120"/>
                    </a:lnTo>
                    <a:lnTo>
                      <a:pt x="1534160" y="2687320"/>
                    </a:lnTo>
                    <a:lnTo>
                      <a:pt x="1584960" y="2672080"/>
                    </a:lnTo>
                    <a:lnTo>
                      <a:pt x="1661160" y="2606040"/>
                    </a:lnTo>
                    <a:lnTo>
                      <a:pt x="1711960" y="2565400"/>
                    </a:lnTo>
                    <a:lnTo>
                      <a:pt x="1772920" y="2555240"/>
                    </a:lnTo>
                    <a:lnTo>
                      <a:pt x="1823720" y="2575560"/>
                    </a:lnTo>
                    <a:lnTo>
                      <a:pt x="1864360" y="2550160"/>
                    </a:lnTo>
                    <a:lnTo>
                      <a:pt x="1879600" y="2484120"/>
                    </a:lnTo>
                    <a:lnTo>
                      <a:pt x="1869440" y="2418080"/>
                    </a:lnTo>
                    <a:lnTo>
                      <a:pt x="1833880" y="2387600"/>
                    </a:lnTo>
                    <a:lnTo>
                      <a:pt x="1833880" y="2346960"/>
                    </a:lnTo>
                    <a:lnTo>
                      <a:pt x="1869440" y="2311400"/>
                    </a:lnTo>
                    <a:lnTo>
                      <a:pt x="1899920" y="2270760"/>
                    </a:lnTo>
                    <a:lnTo>
                      <a:pt x="1935480" y="2270760"/>
                    </a:lnTo>
                    <a:lnTo>
                      <a:pt x="1991360" y="2260600"/>
                    </a:lnTo>
                    <a:lnTo>
                      <a:pt x="2016760" y="2219960"/>
                    </a:lnTo>
                    <a:lnTo>
                      <a:pt x="2026920" y="2179320"/>
                    </a:lnTo>
                    <a:lnTo>
                      <a:pt x="2052320" y="2138680"/>
                    </a:lnTo>
                    <a:lnTo>
                      <a:pt x="2098040" y="2133600"/>
                    </a:lnTo>
                    <a:lnTo>
                      <a:pt x="2133600" y="2148840"/>
                    </a:lnTo>
                    <a:lnTo>
                      <a:pt x="2189480" y="2133600"/>
                    </a:lnTo>
                    <a:lnTo>
                      <a:pt x="2189480" y="2077720"/>
                    </a:lnTo>
                    <a:lnTo>
                      <a:pt x="2174240" y="2047240"/>
                    </a:lnTo>
                    <a:lnTo>
                      <a:pt x="2174240" y="1905000"/>
                    </a:lnTo>
                    <a:lnTo>
                      <a:pt x="2174240" y="1803400"/>
                    </a:lnTo>
                    <a:lnTo>
                      <a:pt x="2199640" y="1747520"/>
                    </a:lnTo>
                    <a:lnTo>
                      <a:pt x="2189480" y="1691640"/>
                    </a:lnTo>
                    <a:lnTo>
                      <a:pt x="2159000" y="1600200"/>
                    </a:lnTo>
                    <a:lnTo>
                      <a:pt x="2159000" y="1534160"/>
                    </a:lnTo>
                    <a:lnTo>
                      <a:pt x="2169160" y="1468120"/>
                    </a:lnTo>
                    <a:lnTo>
                      <a:pt x="2209800" y="1407160"/>
                    </a:lnTo>
                    <a:lnTo>
                      <a:pt x="2240280" y="1381760"/>
                    </a:lnTo>
                    <a:lnTo>
                      <a:pt x="2291080" y="1381760"/>
                    </a:lnTo>
                    <a:lnTo>
                      <a:pt x="2321560" y="1417320"/>
                    </a:lnTo>
                    <a:lnTo>
                      <a:pt x="2367280" y="1427480"/>
                    </a:lnTo>
                    <a:lnTo>
                      <a:pt x="2438400" y="1427480"/>
                    </a:lnTo>
                    <a:lnTo>
                      <a:pt x="2453640" y="1381760"/>
                    </a:lnTo>
                    <a:lnTo>
                      <a:pt x="2438400" y="1361440"/>
                    </a:lnTo>
                    <a:lnTo>
                      <a:pt x="2458720" y="1290320"/>
                    </a:lnTo>
                    <a:lnTo>
                      <a:pt x="2524760" y="1229360"/>
                    </a:lnTo>
                    <a:lnTo>
                      <a:pt x="2580640" y="1198880"/>
                    </a:lnTo>
                    <a:lnTo>
                      <a:pt x="2636520" y="1214120"/>
                    </a:lnTo>
                    <a:lnTo>
                      <a:pt x="2677160" y="1203960"/>
                    </a:lnTo>
                    <a:lnTo>
                      <a:pt x="2733040" y="1229360"/>
                    </a:lnTo>
                    <a:lnTo>
                      <a:pt x="2783840" y="1224280"/>
                    </a:lnTo>
                    <a:lnTo>
                      <a:pt x="2839720" y="1168400"/>
                    </a:lnTo>
                    <a:lnTo>
                      <a:pt x="2871470" y="1118870"/>
                    </a:lnTo>
                    <a:lnTo>
                      <a:pt x="2839720" y="1066800"/>
                    </a:lnTo>
                    <a:lnTo>
                      <a:pt x="2829560" y="960120"/>
                    </a:lnTo>
                    <a:lnTo>
                      <a:pt x="2819400" y="914400"/>
                    </a:lnTo>
                    <a:lnTo>
                      <a:pt x="2824480" y="812800"/>
                    </a:lnTo>
                    <a:lnTo>
                      <a:pt x="2814320" y="762000"/>
                    </a:lnTo>
                    <a:lnTo>
                      <a:pt x="2758440" y="741680"/>
                    </a:lnTo>
                    <a:lnTo>
                      <a:pt x="2677160" y="711200"/>
                    </a:lnTo>
                    <a:lnTo>
                      <a:pt x="2621280" y="665480"/>
                    </a:lnTo>
                    <a:lnTo>
                      <a:pt x="2555240" y="568960"/>
                    </a:lnTo>
                    <a:lnTo>
                      <a:pt x="2524760" y="513080"/>
                    </a:lnTo>
                    <a:lnTo>
                      <a:pt x="2473960" y="452120"/>
                    </a:lnTo>
                    <a:lnTo>
                      <a:pt x="2443480" y="406400"/>
                    </a:lnTo>
                    <a:lnTo>
                      <a:pt x="2438400" y="381000"/>
                    </a:lnTo>
                    <a:lnTo>
                      <a:pt x="2443480" y="309880"/>
                    </a:lnTo>
                    <a:lnTo>
                      <a:pt x="2443480" y="248920"/>
                    </a:lnTo>
                    <a:lnTo>
                      <a:pt x="2413000" y="223520"/>
                    </a:lnTo>
                    <a:lnTo>
                      <a:pt x="2367280" y="223520"/>
                    </a:lnTo>
                    <a:lnTo>
                      <a:pt x="2311400" y="213360"/>
                    </a:lnTo>
                    <a:lnTo>
                      <a:pt x="2260600" y="208280"/>
                    </a:lnTo>
                    <a:lnTo>
                      <a:pt x="2199640" y="116840"/>
                    </a:lnTo>
                    <a:lnTo>
                      <a:pt x="2113280" y="45720"/>
                    </a:lnTo>
                    <a:lnTo>
                      <a:pt x="2072640" y="15240"/>
                    </a:lnTo>
                    <a:lnTo>
                      <a:pt x="2032000" y="0"/>
                    </a:lnTo>
                    <a:lnTo>
                      <a:pt x="1981200" y="55880"/>
                    </a:lnTo>
                    <a:close/>
                  </a:path>
                </a:pathLst>
              </a:custGeom>
              <a:grpFill/>
              <a:ln w="63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7" name="송파구">
                <a:extLst>
                  <a:ext uri="{FF2B5EF4-FFF2-40B4-BE49-F238E27FC236}">
                    <a16:creationId xmlns:a16="http://schemas.microsoft.com/office/drawing/2014/main" id="{0DDC2C4A-4A0C-1B4F-BFDE-D101006BBA49}"/>
                  </a:ext>
                </a:extLst>
              </p:cNvPr>
              <p:cNvSpPr/>
              <p:nvPr/>
            </p:nvSpPr>
            <p:spPr>
              <a:xfrm>
                <a:off x="10089740" y="4463712"/>
                <a:ext cx="1291361" cy="1084681"/>
              </a:xfrm>
              <a:custGeom>
                <a:avLst/>
                <a:gdLst>
                  <a:gd name="connsiteX0" fmla="*/ 521970 w 3166110"/>
                  <a:gd name="connsiteY0" fmla="*/ 506730 h 2659380"/>
                  <a:gd name="connsiteX1" fmla="*/ 365760 w 3166110"/>
                  <a:gd name="connsiteY1" fmla="*/ 514350 h 2659380"/>
                  <a:gd name="connsiteX2" fmla="*/ 270510 w 3166110"/>
                  <a:gd name="connsiteY2" fmla="*/ 506730 h 2659380"/>
                  <a:gd name="connsiteX3" fmla="*/ 201930 w 3166110"/>
                  <a:gd name="connsiteY3" fmla="*/ 495300 h 2659380"/>
                  <a:gd name="connsiteX4" fmla="*/ 175260 w 3166110"/>
                  <a:gd name="connsiteY4" fmla="*/ 480060 h 2659380"/>
                  <a:gd name="connsiteX5" fmla="*/ 72390 w 3166110"/>
                  <a:gd name="connsiteY5" fmla="*/ 483870 h 2659380"/>
                  <a:gd name="connsiteX6" fmla="*/ 11430 w 3166110"/>
                  <a:gd name="connsiteY6" fmla="*/ 483870 h 2659380"/>
                  <a:gd name="connsiteX7" fmla="*/ 0 w 3166110"/>
                  <a:gd name="connsiteY7" fmla="*/ 495300 h 2659380"/>
                  <a:gd name="connsiteX8" fmla="*/ 3810 w 3166110"/>
                  <a:gd name="connsiteY8" fmla="*/ 544830 h 2659380"/>
                  <a:gd name="connsiteX9" fmla="*/ 3810 w 3166110"/>
                  <a:gd name="connsiteY9" fmla="*/ 651510 h 2659380"/>
                  <a:gd name="connsiteX10" fmla="*/ 3810 w 3166110"/>
                  <a:gd name="connsiteY10" fmla="*/ 716280 h 2659380"/>
                  <a:gd name="connsiteX11" fmla="*/ 19050 w 3166110"/>
                  <a:gd name="connsiteY11" fmla="*/ 792480 h 2659380"/>
                  <a:gd name="connsiteX12" fmla="*/ 30480 w 3166110"/>
                  <a:gd name="connsiteY12" fmla="*/ 857250 h 2659380"/>
                  <a:gd name="connsiteX13" fmla="*/ 41910 w 3166110"/>
                  <a:gd name="connsiteY13" fmla="*/ 956310 h 2659380"/>
                  <a:gd name="connsiteX14" fmla="*/ 34290 w 3166110"/>
                  <a:gd name="connsiteY14" fmla="*/ 1017270 h 2659380"/>
                  <a:gd name="connsiteX15" fmla="*/ 41910 w 3166110"/>
                  <a:gd name="connsiteY15" fmla="*/ 1074420 h 2659380"/>
                  <a:gd name="connsiteX16" fmla="*/ 53340 w 3166110"/>
                  <a:gd name="connsiteY16" fmla="*/ 1131570 h 2659380"/>
                  <a:gd name="connsiteX17" fmla="*/ 80010 w 3166110"/>
                  <a:gd name="connsiteY17" fmla="*/ 1192530 h 2659380"/>
                  <a:gd name="connsiteX18" fmla="*/ 144780 w 3166110"/>
                  <a:gd name="connsiteY18" fmla="*/ 1226820 h 2659380"/>
                  <a:gd name="connsiteX19" fmla="*/ 167640 w 3166110"/>
                  <a:gd name="connsiteY19" fmla="*/ 1264920 h 2659380"/>
                  <a:gd name="connsiteX20" fmla="*/ 255270 w 3166110"/>
                  <a:gd name="connsiteY20" fmla="*/ 1257300 h 2659380"/>
                  <a:gd name="connsiteX21" fmla="*/ 312420 w 3166110"/>
                  <a:gd name="connsiteY21" fmla="*/ 1268730 h 2659380"/>
                  <a:gd name="connsiteX22" fmla="*/ 373380 w 3166110"/>
                  <a:gd name="connsiteY22" fmla="*/ 1283970 h 2659380"/>
                  <a:gd name="connsiteX23" fmla="*/ 438150 w 3166110"/>
                  <a:gd name="connsiteY23" fmla="*/ 1283970 h 2659380"/>
                  <a:gd name="connsiteX24" fmla="*/ 518160 w 3166110"/>
                  <a:gd name="connsiteY24" fmla="*/ 1310640 h 2659380"/>
                  <a:gd name="connsiteX25" fmla="*/ 575310 w 3166110"/>
                  <a:gd name="connsiteY25" fmla="*/ 1329690 h 2659380"/>
                  <a:gd name="connsiteX26" fmla="*/ 643890 w 3166110"/>
                  <a:gd name="connsiteY26" fmla="*/ 1344930 h 2659380"/>
                  <a:gd name="connsiteX27" fmla="*/ 811530 w 3166110"/>
                  <a:gd name="connsiteY27" fmla="*/ 1394460 h 2659380"/>
                  <a:gd name="connsiteX28" fmla="*/ 899160 w 3166110"/>
                  <a:gd name="connsiteY28" fmla="*/ 1417320 h 2659380"/>
                  <a:gd name="connsiteX29" fmla="*/ 937260 w 3166110"/>
                  <a:gd name="connsiteY29" fmla="*/ 1436370 h 2659380"/>
                  <a:gd name="connsiteX30" fmla="*/ 986790 w 3166110"/>
                  <a:gd name="connsiteY30" fmla="*/ 1443990 h 2659380"/>
                  <a:gd name="connsiteX31" fmla="*/ 1047750 w 3166110"/>
                  <a:gd name="connsiteY31" fmla="*/ 1485900 h 2659380"/>
                  <a:gd name="connsiteX32" fmla="*/ 1120140 w 3166110"/>
                  <a:gd name="connsiteY32" fmla="*/ 1535430 h 2659380"/>
                  <a:gd name="connsiteX33" fmla="*/ 1196340 w 3166110"/>
                  <a:gd name="connsiteY33" fmla="*/ 1577340 h 2659380"/>
                  <a:gd name="connsiteX34" fmla="*/ 1264920 w 3166110"/>
                  <a:gd name="connsiteY34" fmla="*/ 1642110 h 2659380"/>
                  <a:gd name="connsiteX35" fmla="*/ 1314450 w 3166110"/>
                  <a:gd name="connsiteY35" fmla="*/ 1744980 h 2659380"/>
                  <a:gd name="connsiteX36" fmla="*/ 1379220 w 3166110"/>
                  <a:gd name="connsiteY36" fmla="*/ 1916430 h 2659380"/>
                  <a:gd name="connsiteX37" fmla="*/ 1413510 w 3166110"/>
                  <a:gd name="connsiteY37" fmla="*/ 2026920 h 2659380"/>
                  <a:gd name="connsiteX38" fmla="*/ 1447800 w 3166110"/>
                  <a:gd name="connsiteY38" fmla="*/ 2167890 h 2659380"/>
                  <a:gd name="connsiteX39" fmla="*/ 1463040 w 3166110"/>
                  <a:gd name="connsiteY39" fmla="*/ 2244090 h 2659380"/>
                  <a:gd name="connsiteX40" fmla="*/ 1493520 w 3166110"/>
                  <a:gd name="connsiteY40" fmla="*/ 2293620 h 2659380"/>
                  <a:gd name="connsiteX41" fmla="*/ 1543050 w 3166110"/>
                  <a:gd name="connsiteY41" fmla="*/ 2346960 h 2659380"/>
                  <a:gd name="connsiteX42" fmla="*/ 1638300 w 3166110"/>
                  <a:gd name="connsiteY42" fmla="*/ 2388870 h 2659380"/>
                  <a:gd name="connsiteX43" fmla="*/ 1703070 w 3166110"/>
                  <a:gd name="connsiteY43" fmla="*/ 2457450 h 2659380"/>
                  <a:gd name="connsiteX44" fmla="*/ 1744980 w 3166110"/>
                  <a:gd name="connsiteY44" fmla="*/ 2529840 h 2659380"/>
                  <a:gd name="connsiteX45" fmla="*/ 1813560 w 3166110"/>
                  <a:gd name="connsiteY45" fmla="*/ 2602230 h 2659380"/>
                  <a:gd name="connsiteX46" fmla="*/ 1851660 w 3166110"/>
                  <a:gd name="connsiteY46" fmla="*/ 2659380 h 2659380"/>
                  <a:gd name="connsiteX47" fmla="*/ 1874520 w 3166110"/>
                  <a:gd name="connsiteY47" fmla="*/ 2651760 h 2659380"/>
                  <a:gd name="connsiteX48" fmla="*/ 1885950 w 3166110"/>
                  <a:gd name="connsiteY48" fmla="*/ 2613660 h 2659380"/>
                  <a:gd name="connsiteX49" fmla="*/ 1973580 w 3166110"/>
                  <a:gd name="connsiteY49" fmla="*/ 2606040 h 2659380"/>
                  <a:gd name="connsiteX50" fmla="*/ 2007870 w 3166110"/>
                  <a:gd name="connsiteY50" fmla="*/ 2590800 h 2659380"/>
                  <a:gd name="connsiteX51" fmla="*/ 2080260 w 3166110"/>
                  <a:gd name="connsiteY51" fmla="*/ 2590800 h 2659380"/>
                  <a:gd name="connsiteX52" fmla="*/ 2145030 w 3166110"/>
                  <a:gd name="connsiteY52" fmla="*/ 2590800 h 2659380"/>
                  <a:gd name="connsiteX53" fmla="*/ 2213610 w 3166110"/>
                  <a:gd name="connsiteY53" fmla="*/ 2598420 h 2659380"/>
                  <a:gd name="connsiteX54" fmla="*/ 2244090 w 3166110"/>
                  <a:gd name="connsiteY54" fmla="*/ 2590800 h 2659380"/>
                  <a:gd name="connsiteX55" fmla="*/ 2221230 w 3166110"/>
                  <a:gd name="connsiteY55" fmla="*/ 2545080 h 2659380"/>
                  <a:gd name="connsiteX56" fmla="*/ 2186940 w 3166110"/>
                  <a:gd name="connsiteY56" fmla="*/ 2506980 h 2659380"/>
                  <a:gd name="connsiteX57" fmla="*/ 2145030 w 3166110"/>
                  <a:gd name="connsiteY57" fmla="*/ 2465070 h 2659380"/>
                  <a:gd name="connsiteX58" fmla="*/ 2133600 w 3166110"/>
                  <a:gd name="connsiteY58" fmla="*/ 2423160 h 2659380"/>
                  <a:gd name="connsiteX59" fmla="*/ 2133600 w 3166110"/>
                  <a:gd name="connsiteY59" fmla="*/ 2381250 h 2659380"/>
                  <a:gd name="connsiteX60" fmla="*/ 2118360 w 3166110"/>
                  <a:gd name="connsiteY60" fmla="*/ 2305050 h 2659380"/>
                  <a:gd name="connsiteX61" fmla="*/ 2122170 w 3166110"/>
                  <a:gd name="connsiteY61" fmla="*/ 2259330 h 2659380"/>
                  <a:gd name="connsiteX62" fmla="*/ 2179320 w 3166110"/>
                  <a:gd name="connsiteY62" fmla="*/ 2209800 h 2659380"/>
                  <a:gd name="connsiteX63" fmla="*/ 2205990 w 3166110"/>
                  <a:gd name="connsiteY63" fmla="*/ 2205990 h 2659380"/>
                  <a:gd name="connsiteX64" fmla="*/ 2240280 w 3166110"/>
                  <a:gd name="connsiteY64" fmla="*/ 2213610 h 2659380"/>
                  <a:gd name="connsiteX65" fmla="*/ 2282190 w 3166110"/>
                  <a:gd name="connsiteY65" fmla="*/ 2263140 h 2659380"/>
                  <a:gd name="connsiteX66" fmla="*/ 2343150 w 3166110"/>
                  <a:gd name="connsiteY66" fmla="*/ 2293620 h 2659380"/>
                  <a:gd name="connsiteX67" fmla="*/ 2388870 w 3166110"/>
                  <a:gd name="connsiteY67" fmla="*/ 2320290 h 2659380"/>
                  <a:gd name="connsiteX68" fmla="*/ 2438400 w 3166110"/>
                  <a:gd name="connsiteY68" fmla="*/ 2297430 h 2659380"/>
                  <a:gd name="connsiteX69" fmla="*/ 2449830 w 3166110"/>
                  <a:gd name="connsiteY69" fmla="*/ 2263140 h 2659380"/>
                  <a:gd name="connsiteX70" fmla="*/ 2583180 w 3166110"/>
                  <a:gd name="connsiteY70" fmla="*/ 2194560 h 2659380"/>
                  <a:gd name="connsiteX71" fmla="*/ 2613660 w 3166110"/>
                  <a:gd name="connsiteY71" fmla="*/ 2175510 h 2659380"/>
                  <a:gd name="connsiteX72" fmla="*/ 2693670 w 3166110"/>
                  <a:gd name="connsiteY72" fmla="*/ 2175510 h 2659380"/>
                  <a:gd name="connsiteX73" fmla="*/ 2750820 w 3166110"/>
                  <a:gd name="connsiteY73" fmla="*/ 2179320 h 2659380"/>
                  <a:gd name="connsiteX74" fmla="*/ 2762250 w 3166110"/>
                  <a:gd name="connsiteY74" fmla="*/ 2148840 h 2659380"/>
                  <a:gd name="connsiteX75" fmla="*/ 2762250 w 3166110"/>
                  <a:gd name="connsiteY75" fmla="*/ 2148840 h 2659380"/>
                  <a:gd name="connsiteX76" fmla="*/ 2762250 w 3166110"/>
                  <a:gd name="connsiteY76" fmla="*/ 2095500 h 2659380"/>
                  <a:gd name="connsiteX77" fmla="*/ 2773680 w 3166110"/>
                  <a:gd name="connsiteY77" fmla="*/ 2053590 h 2659380"/>
                  <a:gd name="connsiteX78" fmla="*/ 2766060 w 3166110"/>
                  <a:gd name="connsiteY78" fmla="*/ 2004060 h 2659380"/>
                  <a:gd name="connsiteX79" fmla="*/ 2773680 w 3166110"/>
                  <a:gd name="connsiteY79" fmla="*/ 1962150 h 2659380"/>
                  <a:gd name="connsiteX80" fmla="*/ 2800350 w 3166110"/>
                  <a:gd name="connsiteY80" fmla="*/ 1916430 h 2659380"/>
                  <a:gd name="connsiteX81" fmla="*/ 2800350 w 3166110"/>
                  <a:gd name="connsiteY81" fmla="*/ 1866900 h 2659380"/>
                  <a:gd name="connsiteX82" fmla="*/ 2819400 w 3166110"/>
                  <a:gd name="connsiteY82" fmla="*/ 1832610 h 2659380"/>
                  <a:gd name="connsiteX83" fmla="*/ 2914650 w 3166110"/>
                  <a:gd name="connsiteY83" fmla="*/ 1752600 h 2659380"/>
                  <a:gd name="connsiteX84" fmla="*/ 2948940 w 3166110"/>
                  <a:gd name="connsiteY84" fmla="*/ 1676400 h 2659380"/>
                  <a:gd name="connsiteX85" fmla="*/ 2998470 w 3166110"/>
                  <a:gd name="connsiteY85" fmla="*/ 1584960 h 2659380"/>
                  <a:gd name="connsiteX86" fmla="*/ 3059430 w 3166110"/>
                  <a:gd name="connsiteY86" fmla="*/ 1493520 h 2659380"/>
                  <a:gd name="connsiteX87" fmla="*/ 3093720 w 3166110"/>
                  <a:gd name="connsiteY87" fmla="*/ 1394460 h 2659380"/>
                  <a:gd name="connsiteX88" fmla="*/ 3128010 w 3166110"/>
                  <a:gd name="connsiteY88" fmla="*/ 1337310 h 2659380"/>
                  <a:gd name="connsiteX89" fmla="*/ 3166110 w 3166110"/>
                  <a:gd name="connsiteY89" fmla="*/ 1283970 h 2659380"/>
                  <a:gd name="connsiteX90" fmla="*/ 3154680 w 3166110"/>
                  <a:gd name="connsiteY90" fmla="*/ 1253490 h 2659380"/>
                  <a:gd name="connsiteX91" fmla="*/ 3097530 w 3166110"/>
                  <a:gd name="connsiteY91" fmla="*/ 1215390 h 2659380"/>
                  <a:gd name="connsiteX92" fmla="*/ 2998470 w 3166110"/>
                  <a:gd name="connsiteY92" fmla="*/ 1120140 h 2659380"/>
                  <a:gd name="connsiteX93" fmla="*/ 2967990 w 3166110"/>
                  <a:gd name="connsiteY93" fmla="*/ 1074420 h 2659380"/>
                  <a:gd name="connsiteX94" fmla="*/ 2922270 w 3166110"/>
                  <a:gd name="connsiteY94" fmla="*/ 1047750 h 2659380"/>
                  <a:gd name="connsiteX95" fmla="*/ 2865120 w 3166110"/>
                  <a:gd name="connsiteY95" fmla="*/ 1047750 h 2659380"/>
                  <a:gd name="connsiteX96" fmla="*/ 2819400 w 3166110"/>
                  <a:gd name="connsiteY96" fmla="*/ 1043940 h 2659380"/>
                  <a:gd name="connsiteX97" fmla="*/ 2785110 w 3166110"/>
                  <a:gd name="connsiteY97" fmla="*/ 1024890 h 2659380"/>
                  <a:gd name="connsiteX98" fmla="*/ 2743200 w 3166110"/>
                  <a:gd name="connsiteY98" fmla="*/ 1017270 h 2659380"/>
                  <a:gd name="connsiteX99" fmla="*/ 2659380 w 3166110"/>
                  <a:gd name="connsiteY99" fmla="*/ 1024890 h 2659380"/>
                  <a:gd name="connsiteX100" fmla="*/ 2617470 w 3166110"/>
                  <a:gd name="connsiteY100" fmla="*/ 1017270 h 2659380"/>
                  <a:gd name="connsiteX101" fmla="*/ 2586990 w 3166110"/>
                  <a:gd name="connsiteY101" fmla="*/ 994410 h 2659380"/>
                  <a:gd name="connsiteX102" fmla="*/ 2545080 w 3166110"/>
                  <a:gd name="connsiteY102" fmla="*/ 933450 h 2659380"/>
                  <a:gd name="connsiteX103" fmla="*/ 2506980 w 3166110"/>
                  <a:gd name="connsiteY103" fmla="*/ 910590 h 2659380"/>
                  <a:gd name="connsiteX104" fmla="*/ 2468880 w 3166110"/>
                  <a:gd name="connsiteY104" fmla="*/ 887730 h 2659380"/>
                  <a:gd name="connsiteX105" fmla="*/ 2465070 w 3166110"/>
                  <a:gd name="connsiteY105" fmla="*/ 861060 h 2659380"/>
                  <a:gd name="connsiteX106" fmla="*/ 2487930 w 3166110"/>
                  <a:gd name="connsiteY106" fmla="*/ 822960 h 2659380"/>
                  <a:gd name="connsiteX107" fmla="*/ 2484120 w 3166110"/>
                  <a:gd name="connsiteY107" fmla="*/ 788670 h 2659380"/>
                  <a:gd name="connsiteX108" fmla="*/ 2514600 w 3166110"/>
                  <a:gd name="connsiteY108" fmla="*/ 716280 h 2659380"/>
                  <a:gd name="connsiteX109" fmla="*/ 2522220 w 3166110"/>
                  <a:gd name="connsiteY109" fmla="*/ 666750 h 2659380"/>
                  <a:gd name="connsiteX110" fmla="*/ 2522220 w 3166110"/>
                  <a:gd name="connsiteY110" fmla="*/ 617220 h 2659380"/>
                  <a:gd name="connsiteX111" fmla="*/ 2480310 w 3166110"/>
                  <a:gd name="connsiteY111" fmla="*/ 590550 h 2659380"/>
                  <a:gd name="connsiteX112" fmla="*/ 2411730 w 3166110"/>
                  <a:gd name="connsiteY112" fmla="*/ 556260 h 2659380"/>
                  <a:gd name="connsiteX113" fmla="*/ 2251710 w 3166110"/>
                  <a:gd name="connsiteY113" fmla="*/ 449580 h 2659380"/>
                  <a:gd name="connsiteX114" fmla="*/ 2164080 w 3166110"/>
                  <a:gd name="connsiteY114" fmla="*/ 411480 h 2659380"/>
                  <a:gd name="connsiteX115" fmla="*/ 2042160 w 3166110"/>
                  <a:gd name="connsiteY115" fmla="*/ 327660 h 2659380"/>
                  <a:gd name="connsiteX116" fmla="*/ 1981200 w 3166110"/>
                  <a:gd name="connsiteY116" fmla="*/ 293370 h 2659380"/>
                  <a:gd name="connsiteX117" fmla="*/ 1939290 w 3166110"/>
                  <a:gd name="connsiteY117" fmla="*/ 255270 h 2659380"/>
                  <a:gd name="connsiteX118" fmla="*/ 1840230 w 3166110"/>
                  <a:gd name="connsiteY118" fmla="*/ 209550 h 2659380"/>
                  <a:gd name="connsiteX119" fmla="*/ 1817370 w 3166110"/>
                  <a:gd name="connsiteY119" fmla="*/ 171450 h 2659380"/>
                  <a:gd name="connsiteX120" fmla="*/ 1790700 w 3166110"/>
                  <a:gd name="connsiteY120" fmla="*/ 171450 h 2659380"/>
                  <a:gd name="connsiteX121" fmla="*/ 1767840 w 3166110"/>
                  <a:gd name="connsiteY121" fmla="*/ 194310 h 2659380"/>
                  <a:gd name="connsiteX122" fmla="*/ 1744980 w 3166110"/>
                  <a:gd name="connsiteY122" fmla="*/ 213360 h 2659380"/>
                  <a:gd name="connsiteX123" fmla="*/ 1741170 w 3166110"/>
                  <a:gd name="connsiteY123" fmla="*/ 255270 h 2659380"/>
                  <a:gd name="connsiteX124" fmla="*/ 1722120 w 3166110"/>
                  <a:gd name="connsiteY124" fmla="*/ 281940 h 2659380"/>
                  <a:gd name="connsiteX125" fmla="*/ 1687830 w 3166110"/>
                  <a:gd name="connsiteY125" fmla="*/ 281940 h 2659380"/>
                  <a:gd name="connsiteX126" fmla="*/ 1626870 w 3166110"/>
                  <a:gd name="connsiteY126" fmla="*/ 262890 h 2659380"/>
                  <a:gd name="connsiteX127" fmla="*/ 1516380 w 3166110"/>
                  <a:gd name="connsiteY127" fmla="*/ 217170 h 2659380"/>
                  <a:gd name="connsiteX128" fmla="*/ 1474470 w 3166110"/>
                  <a:gd name="connsiteY128" fmla="*/ 205740 h 2659380"/>
                  <a:gd name="connsiteX129" fmla="*/ 1440180 w 3166110"/>
                  <a:gd name="connsiteY129" fmla="*/ 186690 h 2659380"/>
                  <a:gd name="connsiteX130" fmla="*/ 1417320 w 3166110"/>
                  <a:gd name="connsiteY130" fmla="*/ 163830 h 2659380"/>
                  <a:gd name="connsiteX131" fmla="*/ 1402080 w 3166110"/>
                  <a:gd name="connsiteY131" fmla="*/ 125730 h 2659380"/>
                  <a:gd name="connsiteX132" fmla="*/ 1383030 w 3166110"/>
                  <a:gd name="connsiteY132" fmla="*/ 80010 h 2659380"/>
                  <a:gd name="connsiteX133" fmla="*/ 1375410 w 3166110"/>
                  <a:gd name="connsiteY133" fmla="*/ 45720 h 2659380"/>
                  <a:gd name="connsiteX134" fmla="*/ 1371600 w 3166110"/>
                  <a:gd name="connsiteY134" fmla="*/ 11430 h 2659380"/>
                  <a:gd name="connsiteX135" fmla="*/ 1341120 w 3166110"/>
                  <a:gd name="connsiteY135" fmla="*/ 0 h 2659380"/>
                  <a:gd name="connsiteX136" fmla="*/ 1314450 w 3166110"/>
                  <a:gd name="connsiteY136" fmla="*/ 19050 h 2659380"/>
                  <a:gd name="connsiteX137" fmla="*/ 1303020 w 3166110"/>
                  <a:gd name="connsiteY137" fmla="*/ 60960 h 2659380"/>
                  <a:gd name="connsiteX138" fmla="*/ 1276350 w 3166110"/>
                  <a:gd name="connsiteY138" fmla="*/ 106680 h 2659380"/>
                  <a:gd name="connsiteX139" fmla="*/ 1249680 w 3166110"/>
                  <a:gd name="connsiteY139" fmla="*/ 152400 h 2659380"/>
                  <a:gd name="connsiteX140" fmla="*/ 1226820 w 3166110"/>
                  <a:gd name="connsiteY140" fmla="*/ 182880 h 2659380"/>
                  <a:gd name="connsiteX141" fmla="*/ 1211580 w 3166110"/>
                  <a:gd name="connsiteY141" fmla="*/ 217170 h 2659380"/>
                  <a:gd name="connsiteX142" fmla="*/ 1173480 w 3166110"/>
                  <a:gd name="connsiteY142" fmla="*/ 247650 h 2659380"/>
                  <a:gd name="connsiteX143" fmla="*/ 1047750 w 3166110"/>
                  <a:gd name="connsiteY143" fmla="*/ 285750 h 2659380"/>
                  <a:gd name="connsiteX144" fmla="*/ 925830 w 3166110"/>
                  <a:gd name="connsiteY144" fmla="*/ 354330 h 2659380"/>
                  <a:gd name="connsiteX145" fmla="*/ 830580 w 3166110"/>
                  <a:gd name="connsiteY145" fmla="*/ 388620 h 2659380"/>
                  <a:gd name="connsiteX146" fmla="*/ 716280 w 3166110"/>
                  <a:gd name="connsiteY146" fmla="*/ 441960 h 2659380"/>
                  <a:gd name="connsiteX147" fmla="*/ 670560 w 3166110"/>
                  <a:gd name="connsiteY147" fmla="*/ 468630 h 2659380"/>
                  <a:gd name="connsiteX148" fmla="*/ 628650 w 3166110"/>
                  <a:gd name="connsiteY148" fmla="*/ 502920 h 2659380"/>
                  <a:gd name="connsiteX149" fmla="*/ 521970 w 3166110"/>
                  <a:gd name="connsiteY149" fmla="*/ 506730 h 2659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3166110" h="2659380">
                    <a:moveTo>
                      <a:pt x="521970" y="506730"/>
                    </a:moveTo>
                    <a:lnTo>
                      <a:pt x="365760" y="514350"/>
                    </a:lnTo>
                    <a:lnTo>
                      <a:pt x="270510" y="506730"/>
                    </a:lnTo>
                    <a:lnTo>
                      <a:pt x="201930" y="495300"/>
                    </a:lnTo>
                    <a:lnTo>
                      <a:pt x="175260" y="480060"/>
                    </a:lnTo>
                    <a:lnTo>
                      <a:pt x="72390" y="483870"/>
                    </a:lnTo>
                    <a:lnTo>
                      <a:pt x="11430" y="483870"/>
                    </a:lnTo>
                    <a:lnTo>
                      <a:pt x="0" y="495300"/>
                    </a:lnTo>
                    <a:lnTo>
                      <a:pt x="3810" y="544830"/>
                    </a:lnTo>
                    <a:lnTo>
                      <a:pt x="3810" y="651510"/>
                    </a:lnTo>
                    <a:lnTo>
                      <a:pt x="3810" y="716280"/>
                    </a:lnTo>
                    <a:lnTo>
                      <a:pt x="19050" y="792480"/>
                    </a:lnTo>
                    <a:lnTo>
                      <a:pt x="30480" y="857250"/>
                    </a:lnTo>
                    <a:lnTo>
                      <a:pt x="41910" y="956310"/>
                    </a:lnTo>
                    <a:lnTo>
                      <a:pt x="34290" y="1017270"/>
                    </a:lnTo>
                    <a:lnTo>
                      <a:pt x="41910" y="1074420"/>
                    </a:lnTo>
                    <a:lnTo>
                      <a:pt x="53340" y="1131570"/>
                    </a:lnTo>
                    <a:lnTo>
                      <a:pt x="80010" y="1192530"/>
                    </a:lnTo>
                    <a:lnTo>
                      <a:pt x="144780" y="1226820"/>
                    </a:lnTo>
                    <a:lnTo>
                      <a:pt x="167640" y="1264920"/>
                    </a:lnTo>
                    <a:lnTo>
                      <a:pt x="255270" y="1257300"/>
                    </a:lnTo>
                    <a:lnTo>
                      <a:pt x="312420" y="1268730"/>
                    </a:lnTo>
                    <a:lnTo>
                      <a:pt x="373380" y="1283970"/>
                    </a:lnTo>
                    <a:lnTo>
                      <a:pt x="438150" y="1283970"/>
                    </a:lnTo>
                    <a:lnTo>
                      <a:pt x="518160" y="1310640"/>
                    </a:lnTo>
                    <a:lnTo>
                      <a:pt x="575310" y="1329690"/>
                    </a:lnTo>
                    <a:lnTo>
                      <a:pt x="643890" y="1344930"/>
                    </a:lnTo>
                    <a:lnTo>
                      <a:pt x="811530" y="1394460"/>
                    </a:lnTo>
                    <a:lnTo>
                      <a:pt x="899160" y="1417320"/>
                    </a:lnTo>
                    <a:lnTo>
                      <a:pt x="937260" y="1436370"/>
                    </a:lnTo>
                    <a:lnTo>
                      <a:pt x="986790" y="1443990"/>
                    </a:lnTo>
                    <a:lnTo>
                      <a:pt x="1047750" y="1485900"/>
                    </a:lnTo>
                    <a:lnTo>
                      <a:pt x="1120140" y="1535430"/>
                    </a:lnTo>
                    <a:lnTo>
                      <a:pt x="1196340" y="1577340"/>
                    </a:lnTo>
                    <a:lnTo>
                      <a:pt x="1264920" y="1642110"/>
                    </a:lnTo>
                    <a:lnTo>
                      <a:pt x="1314450" y="1744980"/>
                    </a:lnTo>
                    <a:lnTo>
                      <a:pt x="1379220" y="1916430"/>
                    </a:lnTo>
                    <a:lnTo>
                      <a:pt x="1413510" y="2026920"/>
                    </a:lnTo>
                    <a:lnTo>
                      <a:pt x="1447800" y="2167890"/>
                    </a:lnTo>
                    <a:lnTo>
                      <a:pt x="1463040" y="2244090"/>
                    </a:lnTo>
                    <a:lnTo>
                      <a:pt x="1493520" y="2293620"/>
                    </a:lnTo>
                    <a:lnTo>
                      <a:pt x="1543050" y="2346960"/>
                    </a:lnTo>
                    <a:lnTo>
                      <a:pt x="1638300" y="2388870"/>
                    </a:lnTo>
                    <a:lnTo>
                      <a:pt x="1703070" y="2457450"/>
                    </a:lnTo>
                    <a:lnTo>
                      <a:pt x="1744980" y="2529840"/>
                    </a:lnTo>
                    <a:lnTo>
                      <a:pt x="1813560" y="2602230"/>
                    </a:lnTo>
                    <a:lnTo>
                      <a:pt x="1851660" y="2659380"/>
                    </a:lnTo>
                    <a:lnTo>
                      <a:pt x="1874520" y="2651760"/>
                    </a:lnTo>
                    <a:lnTo>
                      <a:pt x="1885950" y="2613660"/>
                    </a:lnTo>
                    <a:lnTo>
                      <a:pt x="1973580" y="2606040"/>
                    </a:lnTo>
                    <a:lnTo>
                      <a:pt x="2007870" y="2590800"/>
                    </a:lnTo>
                    <a:lnTo>
                      <a:pt x="2080260" y="2590800"/>
                    </a:lnTo>
                    <a:lnTo>
                      <a:pt x="2145030" y="2590800"/>
                    </a:lnTo>
                    <a:lnTo>
                      <a:pt x="2213610" y="2598420"/>
                    </a:lnTo>
                    <a:lnTo>
                      <a:pt x="2244090" y="2590800"/>
                    </a:lnTo>
                    <a:lnTo>
                      <a:pt x="2221230" y="2545080"/>
                    </a:lnTo>
                    <a:lnTo>
                      <a:pt x="2186940" y="2506980"/>
                    </a:lnTo>
                    <a:lnTo>
                      <a:pt x="2145030" y="2465070"/>
                    </a:lnTo>
                    <a:lnTo>
                      <a:pt x="2133600" y="2423160"/>
                    </a:lnTo>
                    <a:lnTo>
                      <a:pt x="2133600" y="2381250"/>
                    </a:lnTo>
                    <a:lnTo>
                      <a:pt x="2118360" y="2305050"/>
                    </a:lnTo>
                    <a:lnTo>
                      <a:pt x="2122170" y="2259330"/>
                    </a:lnTo>
                    <a:lnTo>
                      <a:pt x="2179320" y="2209800"/>
                    </a:lnTo>
                    <a:lnTo>
                      <a:pt x="2205990" y="2205990"/>
                    </a:lnTo>
                    <a:lnTo>
                      <a:pt x="2240280" y="2213610"/>
                    </a:lnTo>
                    <a:lnTo>
                      <a:pt x="2282190" y="2263140"/>
                    </a:lnTo>
                    <a:lnTo>
                      <a:pt x="2343150" y="2293620"/>
                    </a:lnTo>
                    <a:lnTo>
                      <a:pt x="2388870" y="2320290"/>
                    </a:lnTo>
                    <a:lnTo>
                      <a:pt x="2438400" y="2297430"/>
                    </a:lnTo>
                    <a:lnTo>
                      <a:pt x="2449830" y="2263140"/>
                    </a:lnTo>
                    <a:lnTo>
                      <a:pt x="2583180" y="2194560"/>
                    </a:lnTo>
                    <a:lnTo>
                      <a:pt x="2613660" y="2175510"/>
                    </a:lnTo>
                    <a:lnTo>
                      <a:pt x="2693670" y="2175510"/>
                    </a:lnTo>
                    <a:lnTo>
                      <a:pt x="2750820" y="2179320"/>
                    </a:lnTo>
                    <a:lnTo>
                      <a:pt x="2762250" y="2148840"/>
                    </a:lnTo>
                    <a:lnTo>
                      <a:pt x="2762250" y="2148840"/>
                    </a:lnTo>
                    <a:lnTo>
                      <a:pt x="2762250" y="2095500"/>
                    </a:lnTo>
                    <a:lnTo>
                      <a:pt x="2773680" y="2053590"/>
                    </a:lnTo>
                    <a:lnTo>
                      <a:pt x="2766060" y="2004060"/>
                    </a:lnTo>
                    <a:lnTo>
                      <a:pt x="2773680" y="1962150"/>
                    </a:lnTo>
                    <a:lnTo>
                      <a:pt x="2800350" y="1916430"/>
                    </a:lnTo>
                    <a:lnTo>
                      <a:pt x="2800350" y="1866900"/>
                    </a:lnTo>
                    <a:lnTo>
                      <a:pt x="2819400" y="1832610"/>
                    </a:lnTo>
                    <a:lnTo>
                      <a:pt x="2914650" y="1752600"/>
                    </a:lnTo>
                    <a:lnTo>
                      <a:pt x="2948940" y="1676400"/>
                    </a:lnTo>
                    <a:lnTo>
                      <a:pt x="2998470" y="1584960"/>
                    </a:lnTo>
                    <a:lnTo>
                      <a:pt x="3059430" y="1493520"/>
                    </a:lnTo>
                    <a:lnTo>
                      <a:pt x="3093720" y="1394460"/>
                    </a:lnTo>
                    <a:lnTo>
                      <a:pt x="3128010" y="1337310"/>
                    </a:lnTo>
                    <a:lnTo>
                      <a:pt x="3166110" y="1283970"/>
                    </a:lnTo>
                    <a:lnTo>
                      <a:pt x="3154680" y="1253490"/>
                    </a:lnTo>
                    <a:lnTo>
                      <a:pt x="3097530" y="1215390"/>
                    </a:lnTo>
                    <a:lnTo>
                      <a:pt x="2998470" y="1120140"/>
                    </a:lnTo>
                    <a:lnTo>
                      <a:pt x="2967990" y="1074420"/>
                    </a:lnTo>
                    <a:lnTo>
                      <a:pt x="2922270" y="1047750"/>
                    </a:lnTo>
                    <a:lnTo>
                      <a:pt x="2865120" y="1047750"/>
                    </a:lnTo>
                    <a:lnTo>
                      <a:pt x="2819400" y="1043940"/>
                    </a:lnTo>
                    <a:lnTo>
                      <a:pt x="2785110" y="1024890"/>
                    </a:lnTo>
                    <a:lnTo>
                      <a:pt x="2743200" y="1017270"/>
                    </a:lnTo>
                    <a:lnTo>
                      <a:pt x="2659380" y="1024890"/>
                    </a:lnTo>
                    <a:lnTo>
                      <a:pt x="2617470" y="1017270"/>
                    </a:lnTo>
                    <a:lnTo>
                      <a:pt x="2586990" y="994410"/>
                    </a:lnTo>
                    <a:lnTo>
                      <a:pt x="2545080" y="933450"/>
                    </a:lnTo>
                    <a:lnTo>
                      <a:pt x="2506980" y="910590"/>
                    </a:lnTo>
                    <a:lnTo>
                      <a:pt x="2468880" y="887730"/>
                    </a:lnTo>
                    <a:lnTo>
                      <a:pt x="2465070" y="861060"/>
                    </a:lnTo>
                    <a:lnTo>
                      <a:pt x="2487930" y="822960"/>
                    </a:lnTo>
                    <a:lnTo>
                      <a:pt x="2484120" y="788670"/>
                    </a:lnTo>
                    <a:lnTo>
                      <a:pt x="2514600" y="716280"/>
                    </a:lnTo>
                    <a:lnTo>
                      <a:pt x="2522220" y="666750"/>
                    </a:lnTo>
                    <a:lnTo>
                      <a:pt x="2522220" y="617220"/>
                    </a:lnTo>
                    <a:lnTo>
                      <a:pt x="2480310" y="590550"/>
                    </a:lnTo>
                    <a:lnTo>
                      <a:pt x="2411730" y="556260"/>
                    </a:lnTo>
                    <a:lnTo>
                      <a:pt x="2251710" y="449580"/>
                    </a:lnTo>
                    <a:lnTo>
                      <a:pt x="2164080" y="411480"/>
                    </a:lnTo>
                    <a:lnTo>
                      <a:pt x="2042160" y="327660"/>
                    </a:lnTo>
                    <a:lnTo>
                      <a:pt x="1981200" y="293370"/>
                    </a:lnTo>
                    <a:lnTo>
                      <a:pt x="1939290" y="255270"/>
                    </a:lnTo>
                    <a:lnTo>
                      <a:pt x="1840230" y="209550"/>
                    </a:lnTo>
                    <a:lnTo>
                      <a:pt x="1817370" y="171450"/>
                    </a:lnTo>
                    <a:lnTo>
                      <a:pt x="1790700" y="171450"/>
                    </a:lnTo>
                    <a:lnTo>
                      <a:pt x="1767840" y="194310"/>
                    </a:lnTo>
                    <a:lnTo>
                      <a:pt x="1744980" y="213360"/>
                    </a:lnTo>
                    <a:lnTo>
                      <a:pt x="1741170" y="255270"/>
                    </a:lnTo>
                    <a:lnTo>
                      <a:pt x="1722120" y="281940"/>
                    </a:lnTo>
                    <a:lnTo>
                      <a:pt x="1687830" y="281940"/>
                    </a:lnTo>
                    <a:lnTo>
                      <a:pt x="1626870" y="262890"/>
                    </a:lnTo>
                    <a:lnTo>
                      <a:pt x="1516380" y="217170"/>
                    </a:lnTo>
                    <a:lnTo>
                      <a:pt x="1474470" y="205740"/>
                    </a:lnTo>
                    <a:lnTo>
                      <a:pt x="1440180" y="186690"/>
                    </a:lnTo>
                    <a:lnTo>
                      <a:pt x="1417320" y="163830"/>
                    </a:lnTo>
                    <a:lnTo>
                      <a:pt x="1402080" y="125730"/>
                    </a:lnTo>
                    <a:lnTo>
                      <a:pt x="1383030" y="80010"/>
                    </a:lnTo>
                    <a:lnTo>
                      <a:pt x="1375410" y="45720"/>
                    </a:lnTo>
                    <a:lnTo>
                      <a:pt x="1371600" y="11430"/>
                    </a:lnTo>
                    <a:lnTo>
                      <a:pt x="1341120" y="0"/>
                    </a:lnTo>
                    <a:lnTo>
                      <a:pt x="1314450" y="19050"/>
                    </a:lnTo>
                    <a:lnTo>
                      <a:pt x="1303020" y="60960"/>
                    </a:lnTo>
                    <a:lnTo>
                      <a:pt x="1276350" y="106680"/>
                    </a:lnTo>
                    <a:lnTo>
                      <a:pt x="1249680" y="152400"/>
                    </a:lnTo>
                    <a:lnTo>
                      <a:pt x="1226820" y="182880"/>
                    </a:lnTo>
                    <a:lnTo>
                      <a:pt x="1211580" y="217170"/>
                    </a:lnTo>
                    <a:lnTo>
                      <a:pt x="1173480" y="247650"/>
                    </a:lnTo>
                    <a:lnTo>
                      <a:pt x="1047750" y="285750"/>
                    </a:lnTo>
                    <a:lnTo>
                      <a:pt x="925830" y="354330"/>
                    </a:lnTo>
                    <a:lnTo>
                      <a:pt x="830580" y="388620"/>
                    </a:lnTo>
                    <a:lnTo>
                      <a:pt x="716280" y="441960"/>
                    </a:lnTo>
                    <a:lnTo>
                      <a:pt x="670560" y="468630"/>
                    </a:lnTo>
                    <a:lnTo>
                      <a:pt x="628650" y="502920"/>
                    </a:lnTo>
                    <a:lnTo>
                      <a:pt x="521970" y="506730"/>
                    </a:lnTo>
                    <a:close/>
                  </a:path>
                </a:pathLst>
              </a:custGeom>
              <a:grpFill/>
              <a:ln w="63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5" name="강남구">
                <a:extLst>
                  <a:ext uri="{FF2B5EF4-FFF2-40B4-BE49-F238E27FC236}">
                    <a16:creationId xmlns:a16="http://schemas.microsoft.com/office/drawing/2014/main" id="{F4D1203F-5388-FB43-952A-735562E4FEA3}"/>
                  </a:ext>
                </a:extLst>
              </p:cNvPr>
              <p:cNvSpPr/>
              <p:nvPr/>
            </p:nvSpPr>
            <p:spPr>
              <a:xfrm>
                <a:off x="9430850" y="4440402"/>
                <a:ext cx="1393924" cy="1249404"/>
              </a:xfrm>
              <a:custGeom>
                <a:avLst/>
                <a:gdLst>
                  <a:gd name="connsiteX0" fmla="*/ 502920 w 3417570"/>
                  <a:gd name="connsiteY0" fmla="*/ 15240 h 3063240"/>
                  <a:gd name="connsiteX1" fmla="*/ 502920 w 3417570"/>
                  <a:gd name="connsiteY1" fmla="*/ 15240 h 3063240"/>
                  <a:gd name="connsiteX2" fmla="*/ 609600 w 3417570"/>
                  <a:gd name="connsiteY2" fmla="*/ 49530 h 3063240"/>
                  <a:gd name="connsiteX3" fmla="*/ 704850 w 3417570"/>
                  <a:gd name="connsiteY3" fmla="*/ 64770 h 3063240"/>
                  <a:gd name="connsiteX4" fmla="*/ 762000 w 3417570"/>
                  <a:gd name="connsiteY4" fmla="*/ 83820 h 3063240"/>
                  <a:gd name="connsiteX5" fmla="*/ 822960 w 3417570"/>
                  <a:gd name="connsiteY5" fmla="*/ 99060 h 3063240"/>
                  <a:gd name="connsiteX6" fmla="*/ 910590 w 3417570"/>
                  <a:gd name="connsiteY6" fmla="*/ 137160 h 3063240"/>
                  <a:gd name="connsiteX7" fmla="*/ 990600 w 3417570"/>
                  <a:gd name="connsiteY7" fmla="*/ 179070 h 3063240"/>
                  <a:gd name="connsiteX8" fmla="*/ 1085850 w 3417570"/>
                  <a:gd name="connsiteY8" fmla="*/ 220980 h 3063240"/>
                  <a:gd name="connsiteX9" fmla="*/ 1169670 w 3417570"/>
                  <a:gd name="connsiteY9" fmla="*/ 281940 h 3063240"/>
                  <a:gd name="connsiteX10" fmla="*/ 1238250 w 3417570"/>
                  <a:gd name="connsiteY10" fmla="*/ 300990 h 3063240"/>
                  <a:gd name="connsiteX11" fmla="*/ 1306830 w 3417570"/>
                  <a:gd name="connsiteY11" fmla="*/ 323850 h 3063240"/>
                  <a:gd name="connsiteX12" fmla="*/ 1341120 w 3417570"/>
                  <a:gd name="connsiteY12" fmla="*/ 331470 h 3063240"/>
                  <a:gd name="connsiteX13" fmla="*/ 1390650 w 3417570"/>
                  <a:gd name="connsiteY13" fmla="*/ 377190 h 3063240"/>
                  <a:gd name="connsiteX14" fmla="*/ 1440180 w 3417570"/>
                  <a:gd name="connsiteY14" fmla="*/ 426720 h 3063240"/>
                  <a:gd name="connsiteX15" fmla="*/ 1508760 w 3417570"/>
                  <a:gd name="connsiteY15" fmla="*/ 468630 h 3063240"/>
                  <a:gd name="connsiteX16" fmla="*/ 1546860 w 3417570"/>
                  <a:gd name="connsiteY16" fmla="*/ 495300 h 3063240"/>
                  <a:gd name="connsiteX17" fmla="*/ 1550670 w 3417570"/>
                  <a:gd name="connsiteY17" fmla="*/ 552450 h 3063240"/>
                  <a:gd name="connsiteX18" fmla="*/ 1539240 w 3417570"/>
                  <a:gd name="connsiteY18" fmla="*/ 582930 h 3063240"/>
                  <a:gd name="connsiteX19" fmla="*/ 1539240 w 3417570"/>
                  <a:gd name="connsiteY19" fmla="*/ 659130 h 3063240"/>
                  <a:gd name="connsiteX20" fmla="*/ 1554480 w 3417570"/>
                  <a:gd name="connsiteY20" fmla="*/ 781050 h 3063240"/>
                  <a:gd name="connsiteX21" fmla="*/ 1554480 w 3417570"/>
                  <a:gd name="connsiteY21" fmla="*/ 857250 h 3063240"/>
                  <a:gd name="connsiteX22" fmla="*/ 1573530 w 3417570"/>
                  <a:gd name="connsiteY22" fmla="*/ 941070 h 3063240"/>
                  <a:gd name="connsiteX23" fmla="*/ 1577340 w 3417570"/>
                  <a:gd name="connsiteY23" fmla="*/ 1047750 h 3063240"/>
                  <a:gd name="connsiteX24" fmla="*/ 1592580 w 3417570"/>
                  <a:gd name="connsiteY24" fmla="*/ 1150620 h 3063240"/>
                  <a:gd name="connsiteX25" fmla="*/ 1592580 w 3417570"/>
                  <a:gd name="connsiteY25" fmla="*/ 1219200 h 3063240"/>
                  <a:gd name="connsiteX26" fmla="*/ 1588770 w 3417570"/>
                  <a:gd name="connsiteY26" fmla="*/ 1261110 h 3063240"/>
                  <a:gd name="connsiteX27" fmla="*/ 1607820 w 3417570"/>
                  <a:gd name="connsiteY27" fmla="*/ 1295400 h 3063240"/>
                  <a:gd name="connsiteX28" fmla="*/ 1642110 w 3417570"/>
                  <a:gd name="connsiteY28" fmla="*/ 1303020 h 3063240"/>
                  <a:gd name="connsiteX29" fmla="*/ 1684020 w 3417570"/>
                  <a:gd name="connsiteY29" fmla="*/ 1360170 h 3063240"/>
                  <a:gd name="connsiteX30" fmla="*/ 1748790 w 3417570"/>
                  <a:gd name="connsiteY30" fmla="*/ 1379220 h 3063240"/>
                  <a:gd name="connsiteX31" fmla="*/ 1832610 w 3417570"/>
                  <a:gd name="connsiteY31" fmla="*/ 1379220 h 3063240"/>
                  <a:gd name="connsiteX32" fmla="*/ 1931670 w 3417570"/>
                  <a:gd name="connsiteY32" fmla="*/ 1398270 h 3063240"/>
                  <a:gd name="connsiteX33" fmla="*/ 2042160 w 3417570"/>
                  <a:gd name="connsiteY33" fmla="*/ 1417320 h 3063240"/>
                  <a:gd name="connsiteX34" fmla="*/ 2179320 w 3417570"/>
                  <a:gd name="connsiteY34" fmla="*/ 1466850 h 3063240"/>
                  <a:gd name="connsiteX35" fmla="*/ 2305050 w 3417570"/>
                  <a:gd name="connsiteY35" fmla="*/ 1489710 h 3063240"/>
                  <a:gd name="connsiteX36" fmla="*/ 2453640 w 3417570"/>
                  <a:gd name="connsiteY36" fmla="*/ 1539240 h 3063240"/>
                  <a:gd name="connsiteX37" fmla="*/ 2537460 w 3417570"/>
                  <a:gd name="connsiteY37" fmla="*/ 1569720 h 3063240"/>
                  <a:gd name="connsiteX38" fmla="*/ 2651760 w 3417570"/>
                  <a:gd name="connsiteY38" fmla="*/ 1623060 h 3063240"/>
                  <a:gd name="connsiteX39" fmla="*/ 2743200 w 3417570"/>
                  <a:gd name="connsiteY39" fmla="*/ 1703070 h 3063240"/>
                  <a:gd name="connsiteX40" fmla="*/ 2796540 w 3417570"/>
                  <a:gd name="connsiteY40" fmla="*/ 1714500 h 3063240"/>
                  <a:gd name="connsiteX41" fmla="*/ 2823210 w 3417570"/>
                  <a:gd name="connsiteY41" fmla="*/ 1779270 h 3063240"/>
                  <a:gd name="connsiteX42" fmla="*/ 2868930 w 3417570"/>
                  <a:gd name="connsiteY42" fmla="*/ 1905000 h 3063240"/>
                  <a:gd name="connsiteX43" fmla="*/ 2918460 w 3417570"/>
                  <a:gd name="connsiteY43" fmla="*/ 2034540 h 3063240"/>
                  <a:gd name="connsiteX44" fmla="*/ 2960370 w 3417570"/>
                  <a:gd name="connsiteY44" fmla="*/ 2145030 h 3063240"/>
                  <a:gd name="connsiteX45" fmla="*/ 2979420 w 3417570"/>
                  <a:gd name="connsiteY45" fmla="*/ 2240280 h 3063240"/>
                  <a:gd name="connsiteX46" fmla="*/ 3013710 w 3417570"/>
                  <a:gd name="connsiteY46" fmla="*/ 2327910 h 3063240"/>
                  <a:gd name="connsiteX47" fmla="*/ 3013710 w 3417570"/>
                  <a:gd name="connsiteY47" fmla="*/ 2327910 h 3063240"/>
                  <a:gd name="connsiteX48" fmla="*/ 3032760 w 3417570"/>
                  <a:gd name="connsiteY48" fmla="*/ 2400300 h 3063240"/>
                  <a:gd name="connsiteX49" fmla="*/ 3097530 w 3417570"/>
                  <a:gd name="connsiteY49" fmla="*/ 2446020 h 3063240"/>
                  <a:gd name="connsiteX50" fmla="*/ 3147060 w 3417570"/>
                  <a:gd name="connsiteY50" fmla="*/ 2472690 h 3063240"/>
                  <a:gd name="connsiteX51" fmla="*/ 3219450 w 3417570"/>
                  <a:gd name="connsiteY51" fmla="*/ 2541270 h 3063240"/>
                  <a:gd name="connsiteX52" fmla="*/ 3276600 w 3417570"/>
                  <a:gd name="connsiteY52" fmla="*/ 2598420 h 3063240"/>
                  <a:gd name="connsiteX53" fmla="*/ 3360420 w 3417570"/>
                  <a:gd name="connsiteY53" fmla="*/ 2720340 h 3063240"/>
                  <a:gd name="connsiteX54" fmla="*/ 3398520 w 3417570"/>
                  <a:gd name="connsiteY54" fmla="*/ 2769870 h 3063240"/>
                  <a:gd name="connsiteX55" fmla="*/ 3417570 w 3417570"/>
                  <a:gd name="connsiteY55" fmla="*/ 2807970 h 3063240"/>
                  <a:gd name="connsiteX56" fmla="*/ 3383280 w 3417570"/>
                  <a:gd name="connsiteY56" fmla="*/ 2849880 h 3063240"/>
                  <a:gd name="connsiteX57" fmla="*/ 3337560 w 3417570"/>
                  <a:gd name="connsiteY57" fmla="*/ 2884170 h 3063240"/>
                  <a:gd name="connsiteX58" fmla="*/ 3326130 w 3417570"/>
                  <a:gd name="connsiteY58" fmla="*/ 2922270 h 3063240"/>
                  <a:gd name="connsiteX59" fmla="*/ 3284220 w 3417570"/>
                  <a:gd name="connsiteY59" fmla="*/ 2956560 h 3063240"/>
                  <a:gd name="connsiteX60" fmla="*/ 3227070 w 3417570"/>
                  <a:gd name="connsiteY60" fmla="*/ 2945130 h 3063240"/>
                  <a:gd name="connsiteX61" fmla="*/ 3128010 w 3417570"/>
                  <a:gd name="connsiteY61" fmla="*/ 2929890 h 3063240"/>
                  <a:gd name="connsiteX62" fmla="*/ 3051810 w 3417570"/>
                  <a:gd name="connsiteY62" fmla="*/ 2895600 h 3063240"/>
                  <a:gd name="connsiteX63" fmla="*/ 3006090 w 3417570"/>
                  <a:gd name="connsiteY63" fmla="*/ 2865120 h 3063240"/>
                  <a:gd name="connsiteX64" fmla="*/ 2964180 w 3417570"/>
                  <a:gd name="connsiteY64" fmla="*/ 2849880 h 3063240"/>
                  <a:gd name="connsiteX65" fmla="*/ 2922270 w 3417570"/>
                  <a:gd name="connsiteY65" fmla="*/ 2861310 h 3063240"/>
                  <a:gd name="connsiteX66" fmla="*/ 2914650 w 3417570"/>
                  <a:gd name="connsiteY66" fmla="*/ 2922270 h 3063240"/>
                  <a:gd name="connsiteX67" fmla="*/ 2865120 w 3417570"/>
                  <a:gd name="connsiteY67" fmla="*/ 2967990 h 3063240"/>
                  <a:gd name="connsiteX68" fmla="*/ 2815590 w 3417570"/>
                  <a:gd name="connsiteY68" fmla="*/ 3006090 h 3063240"/>
                  <a:gd name="connsiteX69" fmla="*/ 2762250 w 3417570"/>
                  <a:gd name="connsiteY69" fmla="*/ 3051810 h 3063240"/>
                  <a:gd name="connsiteX70" fmla="*/ 2724150 w 3417570"/>
                  <a:gd name="connsiteY70" fmla="*/ 3063240 h 3063240"/>
                  <a:gd name="connsiteX71" fmla="*/ 2701290 w 3417570"/>
                  <a:gd name="connsiteY71" fmla="*/ 3017520 h 3063240"/>
                  <a:gd name="connsiteX72" fmla="*/ 2693670 w 3417570"/>
                  <a:gd name="connsiteY72" fmla="*/ 2956560 h 3063240"/>
                  <a:gd name="connsiteX73" fmla="*/ 2678430 w 3417570"/>
                  <a:gd name="connsiteY73" fmla="*/ 2899410 h 3063240"/>
                  <a:gd name="connsiteX74" fmla="*/ 2670810 w 3417570"/>
                  <a:gd name="connsiteY74" fmla="*/ 2849880 h 3063240"/>
                  <a:gd name="connsiteX75" fmla="*/ 2670810 w 3417570"/>
                  <a:gd name="connsiteY75" fmla="*/ 2792730 h 3063240"/>
                  <a:gd name="connsiteX76" fmla="*/ 2632710 w 3417570"/>
                  <a:gd name="connsiteY76" fmla="*/ 2777490 h 3063240"/>
                  <a:gd name="connsiteX77" fmla="*/ 2586990 w 3417570"/>
                  <a:gd name="connsiteY77" fmla="*/ 2792730 h 3063240"/>
                  <a:gd name="connsiteX78" fmla="*/ 2548890 w 3417570"/>
                  <a:gd name="connsiteY78" fmla="*/ 2777490 h 3063240"/>
                  <a:gd name="connsiteX79" fmla="*/ 2533650 w 3417570"/>
                  <a:gd name="connsiteY79" fmla="*/ 2735580 h 3063240"/>
                  <a:gd name="connsiteX80" fmla="*/ 2548890 w 3417570"/>
                  <a:gd name="connsiteY80" fmla="*/ 2659380 h 3063240"/>
                  <a:gd name="connsiteX81" fmla="*/ 2529840 w 3417570"/>
                  <a:gd name="connsiteY81" fmla="*/ 2625090 h 3063240"/>
                  <a:gd name="connsiteX82" fmla="*/ 2457450 w 3417570"/>
                  <a:gd name="connsiteY82" fmla="*/ 2590800 h 3063240"/>
                  <a:gd name="connsiteX83" fmla="*/ 2407920 w 3417570"/>
                  <a:gd name="connsiteY83" fmla="*/ 2571750 h 3063240"/>
                  <a:gd name="connsiteX84" fmla="*/ 2362200 w 3417570"/>
                  <a:gd name="connsiteY84" fmla="*/ 2567940 h 3063240"/>
                  <a:gd name="connsiteX85" fmla="*/ 2339340 w 3417570"/>
                  <a:gd name="connsiteY85" fmla="*/ 2533650 h 3063240"/>
                  <a:gd name="connsiteX86" fmla="*/ 2312670 w 3417570"/>
                  <a:gd name="connsiteY86" fmla="*/ 2510790 h 3063240"/>
                  <a:gd name="connsiteX87" fmla="*/ 2327910 w 3417570"/>
                  <a:gd name="connsiteY87" fmla="*/ 2468880 h 3063240"/>
                  <a:gd name="connsiteX88" fmla="*/ 2362200 w 3417570"/>
                  <a:gd name="connsiteY88" fmla="*/ 2385060 h 3063240"/>
                  <a:gd name="connsiteX89" fmla="*/ 2396490 w 3417570"/>
                  <a:gd name="connsiteY89" fmla="*/ 2316480 h 3063240"/>
                  <a:gd name="connsiteX90" fmla="*/ 2407920 w 3417570"/>
                  <a:gd name="connsiteY90" fmla="*/ 2274570 h 3063240"/>
                  <a:gd name="connsiteX91" fmla="*/ 2404110 w 3417570"/>
                  <a:gd name="connsiteY91" fmla="*/ 2240280 h 3063240"/>
                  <a:gd name="connsiteX92" fmla="*/ 2366010 w 3417570"/>
                  <a:gd name="connsiteY92" fmla="*/ 2221230 h 3063240"/>
                  <a:gd name="connsiteX93" fmla="*/ 2320290 w 3417570"/>
                  <a:gd name="connsiteY93" fmla="*/ 2236470 h 3063240"/>
                  <a:gd name="connsiteX94" fmla="*/ 2297430 w 3417570"/>
                  <a:gd name="connsiteY94" fmla="*/ 2259330 h 3063240"/>
                  <a:gd name="connsiteX95" fmla="*/ 2259330 w 3417570"/>
                  <a:gd name="connsiteY95" fmla="*/ 2289810 h 3063240"/>
                  <a:gd name="connsiteX96" fmla="*/ 2221230 w 3417570"/>
                  <a:gd name="connsiteY96" fmla="*/ 2289810 h 3063240"/>
                  <a:gd name="connsiteX97" fmla="*/ 2190750 w 3417570"/>
                  <a:gd name="connsiteY97" fmla="*/ 2274570 h 3063240"/>
                  <a:gd name="connsiteX98" fmla="*/ 2156460 w 3417570"/>
                  <a:gd name="connsiteY98" fmla="*/ 2266950 h 3063240"/>
                  <a:gd name="connsiteX99" fmla="*/ 2114550 w 3417570"/>
                  <a:gd name="connsiteY99" fmla="*/ 2259330 h 3063240"/>
                  <a:gd name="connsiteX100" fmla="*/ 2068830 w 3417570"/>
                  <a:gd name="connsiteY100" fmla="*/ 2259330 h 3063240"/>
                  <a:gd name="connsiteX101" fmla="*/ 2049780 w 3417570"/>
                  <a:gd name="connsiteY101" fmla="*/ 2293620 h 3063240"/>
                  <a:gd name="connsiteX102" fmla="*/ 1996440 w 3417570"/>
                  <a:gd name="connsiteY102" fmla="*/ 2335530 h 3063240"/>
                  <a:gd name="connsiteX103" fmla="*/ 1969770 w 3417570"/>
                  <a:gd name="connsiteY103" fmla="*/ 2381250 h 3063240"/>
                  <a:gd name="connsiteX104" fmla="*/ 1920240 w 3417570"/>
                  <a:gd name="connsiteY104" fmla="*/ 2400300 h 3063240"/>
                  <a:gd name="connsiteX105" fmla="*/ 1844040 w 3417570"/>
                  <a:gd name="connsiteY105" fmla="*/ 2392680 h 3063240"/>
                  <a:gd name="connsiteX106" fmla="*/ 1733550 w 3417570"/>
                  <a:gd name="connsiteY106" fmla="*/ 2400300 h 3063240"/>
                  <a:gd name="connsiteX107" fmla="*/ 1684020 w 3417570"/>
                  <a:gd name="connsiteY107" fmla="*/ 2426970 h 3063240"/>
                  <a:gd name="connsiteX108" fmla="*/ 1630680 w 3417570"/>
                  <a:gd name="connsiteY108" fmla="*/ 2472690 h 3063240"/>
                  <a:gd name="connsiteX109" fmla="*/ 1531620 w 3417570"/>
                  <a:gd name="connsiteY109" fmla="*/ 2526030 h 3063240"/>
                  <a:gd name="connsiteX110" fmla="*/ 1489710 w 3417570"/>
                  <a:gd name="connsiteY110" fmla="*/ 2564130 h 3063240"/>
                  <a:gd name="connsiteX111" fmla="*/ 1436370 w 3417570"/>
                  <a:gd name="connsiteY111" fmla="*/ 2579370 h 3063240"/>
                  <a:gd name="connsiteX112" fmla="*/ 1363980 w 3417570"/>
                  <a:gd name="connsiteY112" fmla="*/ 2632710 h 3063240"/>
                  <a:gd name="connsiteX113" fmla="*/ 1329690 w 3417570"/>
                  <a:gd name="connsiteY113" fmla="*/ 2689860 h 3063240"/>
                  <a:gd name="connsiteX114" fmla="*/ 1283970 w 3417570"/>
                  <a:gd name="connsiteY114" fmla="*/ 2705100 h 3063240"/>
                  <a:gd name="connsiteX115" fmla="*/ 1215390 w 3417570"/>
                  <a:gd name="connsiteY115" fmla="*/ 2708910 h 3063240"/>
                  <a:gd name="connsiteX116" fmla="*/ 1177290 w 3417570"/>
                  <a:gd name="connsiteY116" fmla="*/ 2697480 h 3063240"/>
                  <a:gd name="connsiteX117" fmla="*/ 1146810 w 3417570"/>
                  <a:gd name="connsiteY117" fmla="*/ 2647950 h 3063240"/>
                  <a:gd name="connsiteX118" fmla="*/ 1150620 w 3417570"/>
                  <a:gd name="connsiteY118" fmla="*/ 2628900 h 3063240"/>
                  <a:gd name="connsiteX119" fmla="*/ 1169670 w 3417570"/>
                  <a:gd name="connsiteY119" fmla="*/ 2590800 h 3063240"/>
                  <a:gd name="connsiteX120" fmla="*/ 1188720 w 3417570"/>
                  <a:gd name="connsiteY120" fmla="*/ 2586990 h 3063240"/>
                  <a:gd name="connsiteX121" fmla="*/ 1211580 w 3417570"/>
                  <a:gd name="connsiteY121" fmla="*/ 2567940 h 3063240"/>
                  <a:gd name="connsiteX122" fmla="*/ 1207770 w 3417570"/>
                  <a:gd name="connsiteY122" fmla="*/ 2533650 h 3063240"/>
                  <a:gd name="connsiteX123" fmla="*/ 1173480 w 3417570"/>
                  <a:gd name="connsiteY123" fmla="*/ 2522220 h 3063240"/>
                  <a:gd name="connsiteX124" fmla="*/ 1127760 w 3417570"/>
                  <a:gd name="connsiteY124" fmla="*/ 2484120 h 3063240"/>
                  <a:gd name="connsiteX125" fmla="*/ 1120140 w 3417570"/>
                  <a:gd name="connsiteY125" fmla="*/ 2472690 h 3063240"/>
                  <a:gd name="connsiteX126" fmla="*/ 1131570 w 3417570"/>
                  <a:gd name="connsiteY126" fmla="*/ 2426970 h 3063240"/>
                  <a:gd name="connsiteX127" fmla="*/ 1093470 w 3417570"/>
                  <a:gd name="connsiteY127" fmla="*/ 2385060 h 3063240"/>
                  <a:gd name="connsiteX128" fmla="*/ 1032510 w 3417570"/>
                  <a:gd name="connsiteY128" fmla="*/ 2339340 h 3063240"/>
                  <a:gd name="connsiteX129" fmla="*/ 982980 w 3417570"/>
                  <a:gd name="connsiteY129" fmla="*/ 2278380 h 3063240"/>
                  <a:gd name="connsiteX130" fmla="*/ 956310 w 3417570"/>
                  <a:gd name="connsiteY130" fmla="*/ 2221230 h 3063240"/>
                  <a:gd name="connsiteX131" fmla="*/ 941070 w 3417570"/>
                  <a:gd name="connsiteY131" fmla="*/ 2145030 h 3063240"/>
                  <a:gd name="connsiteX132" fmla="*/ 922020 w 3417570"/>
                  <a:gd name="connsiteY132" fmla="*/ 2091690 h 3063240"/>
                  <a:gd name="connsiteX133" fmla="*/ 914400 w 3417570"/>
                  <a:gd name="connsiteY133" fmla="*/ 2030730 h 3063240"/>
                  <a:gd name="connsiteX134" fmla="*/ 914400 w 3417570"/>
                  <a:gd name="connsiteY134" fmla="*/ 1958340 h 3063240"/>
                  <a:gd name="connsiteX135" fmla="*/ 899160 w 3417570"/>
                  <a:gd name="connsiteY135" fmla="*/ 1905000 h 3063240"/>
                  <a:gd name="connsiteX136" fmla="*/ 880110 w 3417570"/>
                  <a:gd name="connsiteY136" fmla="*/ 1878330 h 3063240"/>
                  <a:gd name="connsiteX137" fmla="*/ 857250 w 3417570"/>
                  <a:gd name="connsiteY137" fmla="*/ 1870710 h 3063240"/>
                  <a:gd name="connsiteX138" fmla="*/ 807720 w 3417570"/>
                  <a:gd name="connsiteY138" fmla="*/ 1874520 h 3063240"/>
                  <a:gd name="connsiteX139" fmla="*/ 742950 w 3417570"/>
                  <a:gd name="connsiteY139" fmla="*/ 1870710 h 3063240"/>
                  <a:gd name="connsiteX140" fmla="*/ 666750 w 3417570"/>
                  <a:gd name="connsiteY140" fmla="*/ 1878330 h 3063240"/>
                  <a:gd name="connsiteX141" fmla="*/ 617220 w 3417570"/>
                  <a:gd name="connsiteY141" fmla="*/ 1874520 h 3063240"/>
                  <a:gd name="connsiteX142" fmla="*/ 560070 w 3417570"/>
                  <a:gd name="connsiteY142" fmla="*/ 1847850 h 3063240"/>
                  <a:gd name="connsiteX143" fmla="*/ 537210 w 3417570"/>
                  <a:gd name="connsiteY143" fmla="*/ 1786890 h 3063240"/>
                  <a:gd name="connsiteX144" fmla="*/ 537210 w 3417570"/>
                  <a:gd name="connsiteY144" fmla="*/ 1725930 h 3063240"/>
                  <a:gd name="connsiteX145" fmla="*/ 434340 w 3417570"/>
                  <a:gd name="connsiteY145" fmla="*/ 1543050 h 3063240"/>
                  <a:gd name="connsiteX146" fmla="*/ 358140 w 3417570"/>
                  <a:gd name="connsiteY146" fmla="*/ 1360170 h 3063240"/>
                  <a:gd name="connsiteX147" fmla="*/ 285750 w 3417570"/>
                  <a:gd name="connsiteY147" fmla="*/ 1177290 h 3063240"/>
                  <a:gd name="connsiteX148" fmla="*/ 236220 w 3417570"/>
                  <a:gd name="connsiteY148" fmla="*/ 1059180 h 3063240"/>
                  <a:gd name="connsiteX149" fmla="*/ 201930 w 3417570"/>
                  <a:gd name="connsiteY149" fmla="*/ 963930 h 3063240"/>
                  <a:gd name="connsiteX150" fmla="*/ 186690 w 3417570"/>
                  <a:gd name="connsiteY150" fmla="*/ 891540 h 3063240"/>
                  <a:gd name="connsiteX151" fmla="*/ 179070 w 3417570"/>
                  <a:gd name="connsiteY151" fmla="*/ 834390 h 3063240"/>
                  <a:gd name="connsiteX152" fmla="*/ 163830 w 3417570"/>
                  <a:gd name="connsiteY152" fmla="*/ 769620 h 3063240"/>
                  <a:gd name="connsiteX153" fmla="*/ 156210 w 3417570"/>
                  <a:gd name="connsiteY153" fmla="*/ 697230 h 3063240"/>
                  <a:gd name="connsiteX154" fmla="*/ 148590 w 3417570"/>
                  <a:gd name="connsiteY154" fmla="*/ 655320 h 3063240"/>
                  <a:gd name="connsiteX155" fmla="*/ 118110 w 3417570"/>
                  <a:gd name="connsiteY155" fmla="*/ 605790 h 3063240"/>
                  <a:gd name="connsiteX156" fmla="*/ 76200 w 3417570"/>
                  <a:gd name="connsiteY156" fmla="*/ 567690 h 3063240"/>
                  <a:gd name="connsiteX157" fmla="*/ 22860 w 3417570"/>
                  <a:gd name="connsiteY157" fmla="*/ 495300 h 3063240"/>
                  <a:gd name="connsiteX158" fmla="*/ 0 w 3417570"/>
                  <a:gd name="connsiteY158" fmla="*/ 461010 h 3063240"/>
                  <a:gd name="connsiteX159" fmla="*/ 0 w 3417570"/>
                  <a:gd name="connsiteY159" fmla="*/ 461010 h 3063240"/>
                  <a:gd name="connsiteX160" fmla="*/ 22860 w 3417570"/>
                  <a:gd name="connsiteY160" fmla="*/ 419100 h 3063240"/>
                  <a:gd name="connsiteX161" fmla="*/ 64770 w 3417570"/>
                  <a:gd name="connsiteY161" fmla="*/ 392430 h 3063240"/>
                  <a:gd name="connsiteX162" fmla="*/ 125730 w 3417570"/>
                  <a:gd name="connsiteY162" fmla="*/ 304800 h 3063240"/>
                  <a:gd name="connsiteX163" fmla="*/ 167640 w 3417570"/>
                  <a:gd name="connsiteY163" fmla="*/ 243840 h 3063240"/>
                  <a:gd name="connsiteX164" fmla="*/ 217170 w 3417570"/>
                  <a:gd name="connsiteY164" fmla="*/ 182880 h 3063240"/>
                  <a:gd name="connsiteX165" fmla="*/ 293370 w 3417570"/>
                  <a:gd name="connsiteY165" fmla="*/ 99060 h 3063240"/>
                  <a:gd name="connsiteX166" fmla="*/ 320040 w 3417570"/>
                  <a:gd name="connsiteY166" fmla="*/ 38100 h 3063240"/>
                  <a:gd name="connsiteX167" fmla="*/ 350520 w 3417570"/>
                  <a:gd name="connsiteY167" fmla="*/ 22860 h 3063240"/>
                  <a:gd name="connsiteX168" fmla="*/ 407670 w 3417570"/>
                  <a:gd name="connsiteY168" fmla="*/ 22860 h 3063240"/>
                  <a:gd name="connsiteX169" fmla="*/ 445770 w 3417570"/>
                  <a:gd name="connsiteY169" fmla="*/ 0 h 3063240"/>
                  <a:gd name="connsiteX170" fmla="*/ 502920 w 3417570"/>
                  <a:gd name="connsiteY170" fmla="*/ 15240 h 30632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</a:cxnLst>
                <a:rect l="l" t="t" r="r" b="b"/>
                <a:pathLst>
                  <a:path w="3417570" h="3063240">
                    <a:moveTo>
                      <a:pt x="502920" y="15240"/>
                    </a:moveTo>
                    <a:lnTo>
                      <a:pt x="502920" y="15240"/>
                    </a:lnTo>
                    <a:lnTo>
                      <a:pt x="609600" y="49530"/>
                    </a:lnTo>
                    <a:lnTo>
                      <a:pt x="704850" y="64770"/>
                    </a:lnTo>
                    <a:lnTo>
                      <a:pt x="762000" y="83820"/>
                    </a:lnTo>
                    <a:lnTo>
                      <a:pt x="822960" y="99060"/>
                    </a:lnTo>
                    <a:lnTo>
                      <a:pt x="910590" y="137160"/>
                    </a:lnTo>
                    <a:lnTo>
                      <a:pt x="990600" y="179070"/>
                    </a:lnTo>
                    <a:lnTo>
                      <a:pt x="1085850" y="220980"/>
                    </a:lnTo>
                    <a:lnTo>
                      <a:pt x="1169670" y="281940"/>
                    </a:lnTo>
                    <a:lnTo>
                      <a:pt x="1238250" y="300990"/>
                    </a:lnTo>
                    <a:lnTo>
                      <a:pt x="1306830" y="323850"/>
                    </a:lnTo>
                    <a:lnTo>
                      <a:pt x="1341120" y="331470"/>
                    </a:lnTo>
                    <a:lnTo>
                      <a:pt x="1390650" y="377190"/>
                    </a:lnTo>
                    <a:lnTo>
                      <a:pt x="1440180" y="426720"/>
                    </a:lnTo>
                    <a:lnTo>
                      <a:pt x="1508760" y="468630"/>
                    </a:lnTo>
                    <a:lnTo>
                      <a:pt x="1546860" y="495300"/>
                    </a:lnTo>
                    <a:lnTo>
                      <a:pt x="1550670" y="552450"/>
                    </a:lnTo>
                    <a:lnTo>
                      <a:pt x="1539240" y="582930"/>
                    </a:lnTo>
                    <a:lnTo>
                      <a:pt x="1539240" y="659130"/>
                    </a:lnTo>
                    <a:lnTo>
                      <a:pt x="1554480" y="781050"/>
                    </a:lnTo>
                    <a:lnTo>
                      <a:pt x="1554480" y="857250"/>
                    </a:lnTo>
                    <a:lnTo>
                      <a:pt x="1573530" y="941070"/>
                    </a:lnTo>
                    <a:lnTo>
                      <a:pt x="1577340" y="1047750"/>
                    </a:lnTo>
                    <a:lnTo>
                      <a:pt x="1592580" y="1150620"/>
                    </a:lnTo>
                    <a:lnTo>
                      <a:pt x="1592580" y="1219200"/>
                    </a:lnTo>
                    <a:lnTo>
                      <a:pt x="1588770" y="1261110"/>
                    </a:lnTo>
                    <a:lnTo>
                      <a:pt x="1607820" y="1295400"/>
                    </a:lnTo>
                    <a:lnTo>
                      <a:pt x="1642110" y="1303020"/>
                    </a:lnTo>
                    <a:lnTo>
                      <a:pt x="1684020" y="1360170"/>
                    </a:lnTo>
                    <a:lnTo>
                      <a:pt x="1748790" y="1379220"/>
                    </a:lnTo>
                    <a:lnTo>
                      <a:pt x="1832610" y="1379220"/>
                    </a:lnTo>
                    <a:lnTo>
                      <a:pt x="1931670" y="1398270"/>
                    </a:lnTo>
                    <a:lnTo>
                      <a:pt x="2042160" y="1417320"/>
                    </a:lnTo>
                    <a:lnTo>
                      <a:pt x="2179320" y="1466850"/>
                    </a:lnTo>
                    <a:lnTo>
                      <a:pt x="2305050" y="1489710"/>
                    </a:lnTo>
                    <a:lnTo>
                      <a:pt x="2453640" y="1539240"/>
                    </a:lnTo>
                    <a:lnTo>
                      <a:pt x="2537460" y="1569720"/>
                    </a:lnTo>
                    <a:lnTo>
                      <a:pt x="2651760" y="1623060"/>
                    </a:lnTo>
                    <a:lnTo>
                      <a:pt x="2743200" y="1703070"/>
                    </a:lnTo>
                    <a:lnTo>
                      <a:pt x="2796540" y="1714500"/>
                    </a:lnTo>
                    <a:lnTo>
                      <a:pt x="2823210" y="1779270"/>
                    </a:lnTo>
                    <a:lnTo>
                      <a:pt x="2868930" y="1905000"/>
                    </a:lnTo>
                    <a:lnTo>
                      <a:pt x="2918460" y="2034540"/>
                    </a:lnTo>
                    <a:lnTo>
                      <a:pt x="2960370" y="2145030"/>
                    </a:lnTo>
                    <a:lnTo>
                      <a:pt x="2979420" y="2240280"/>
                    </a:lnTo>
                    <a:lnTo>
                      <a:pt x="3013710" y="2327910"/>
                    </a:lnTo>
                    <a:lnTo>
                      <a:pt x="3013710" y="2327910"/>
                    </a:lnTo>
                    <a:lnTo>
                      <a:pt x="3032760" y="2400300"/>
                    </a:lnTo>
                    <a:lnTo>
                      <a:pt x="3097530" y="2446020"/>
                    </a:lnTo>
                    <a:lnTo>
                      <a:pt x="3147060" y="2472690"/>
                    </a:lnTo>
                    <a:lnTo>
                      <a:pt x="3219450" y="2541270"/>
                    </a:lnTo>
                    <a:lnTo>
                      <a:pt x="3276600" y="2598420"/>
                    </a:lnTo>
                    <a:lnTo>
                      <a:pt x="3360420" y="2720340"/>
                    </a:lnTo>
                    <a:lnTo>
                      <a:pt x="3398520" y="2769870"/>
                    </a:lnTo>
                    <a:lnTo>
                      <a:pt x="3417570" y="2807970"/>
                    </a:lnTo>
                    <a:lnTo>
                      <a:pt x="3383280" y="2849880"/>
                    </a:lnTo>
                    <a:lnTo>
                      <a:pt x="3337560" y="2884170"/>
                    </a:lnTo>
                    <a:lnTo>
                      <a:pt x="3326130" y="2922270"/>
                    </a:lnTo>
                    <a:lnTo>
                      <a:pt x="3284220" y="2956560"/>
                    </a:lnTo>
                    <a:lnTo>
                      <a:pt x="3227070" y="2945130"/>
                    </a:lnTo>
                    <a:lnTo>
                      <a:pt x="3128010" y="2929890"/>
                    </a:lnTo>
                    <a:lnTo>
                      <a:pt x="3051810" y="2895600"/>
                    </a:lnTo>
                    <a:lnTo>
                      <a:pt x="3006090" y="2865120"/>
                    </a:lnTo>
                    <a:lnTo>
                      <a:pt x="2964180" y="2849880"/>
                    </a:lnTo>
                    <a:lnTo>
                      <a:pt x="2922270" y="2861310"/>
                    </a:lnTo>
                    <a:lnTo>
                      <a:pt x="2914650" y="2922270"/>
                    </a:lnTo>
                    <a:lnTo>
                      <a:pt x="2865120" y="2967990"/>
                    </a:lnTo>
                    <a:lnTo>
                      <a:pt x="2815590" y="3006090"/>
                    </a:lnTo>
                    <a:lnTo>
                      <a:pt x="2762250" y="3051810"/>
                    </a:lnTo>
                    <a:lnTo>
                      <a:pt x="2724150" y="3063240"/>
                    </a:lnTo>
                    <a:lnTo>
                      <a:pt x="2701290" y="3017520"/>
                    </a:lnTo>
                    <a:lnTo>
                      <a:pt x="2693670" y="2956560"/>
                    </a:lnTo>
                    <a:lnTo>
                      <a:pt x="2678430" y="2899410"/>
                    </a:lnTo>
                    <a:lnTo>
                      <a:pt x="2670810" y="2849880"/>
                    </a:lnTo>
                    <a:lnTo>
                      <a:pt x="2670810" y="2792730"/>
                    </a:lnTo>
                    <a:lnTo>
                      <a:pt x="2632710" y="2777490"/>
                    </a:lnTo>
                    <a:lnTo>
                      <a:pt x="2586990" y="2792730"/>
                    </a:lnTo>
                    <a:lnTo>
                      <a:pt x="2548890" y="2777490"/>
                    </a:lnTo>
                    <a:lnTo>
                      <a:pt x="2533650" y="2735580"/>
                    </a:lnTo>
                    <a:lnTo>
                      <a:pt x="2548890" y="2659380"/>
                    </a:lnTo>
                    <a:lnTo>
                      <a:pt x="2529840" y="2625090"/>
                    </a:lnTo>
                    <a:lnTo>
                      <a:pt x="2457450" y="2590800"/>
                    </a:lnTo>
                    <a:lnTo>
                      <a:pt x="2407920" y="2571750"/>
                    </a:lnTo>
                    <a:lnTo>
                      <a:pt x="2362200" y="2567940"/>
                    </a:lnTo>
                    <a:lnTo>
                      <a:pt x="2339340" y="2533650"/>
                    </a:lnTo>
                    <a:lnTo>
                      <a:pt x="2312670" y="2510790"/>
                    </a:lnTo>
                    <a:lnTo>
                      <a:pt x="2327910" y="2468880"/>
                    </a:lnTo>
                    <a:lnTo>
                      <a:pt x="2362200" y="2385060"/>
                    </a:lnTo>
                    <a:lnTo>
                      <a:pt x="2396490" y="2316480"/>
                    </a:lnTo>
                    <a:lnTo>
                      <a:pt x="2407920" y="2274570"/>
                    </a:lnTo>
                    <a:lnTo>
                      <a:pt x="2404110" y="2240280"/>
                    </a:lnTo>
                    <a:lnTo>
                      <a:pt x="2366010" y="2221230"/>
                    </a:lnTo>
                    <a:lnTo>
                      <a:pt x="2320290" y="2236470"/>
                    </a:lnTo>
                    <a:lnTo>
                      <a:pt x="2297430" y="2259330"/>
                    </a:lnTo>
                    <a:lnTo>
                      <a:pt x="2259330" y="2289810"/>
                    </a:lnTo>
                    <a:lnTo>
                      <a:pt x="2221230" y="2289810"/>
                    </a:lnTo>
                    <a:lnTo>
                      <a:pt x="2190750" y="2274570"/>
                    </a:lnTo>
                    <a:lnTo>
                      <a:pt x="2156460" y="2266950"/>
                    </a:lnTo>
                    <a:lnTo>
                      <a:pt x="2114550" y="2259330"/>
                    </a:lnTo>
                    <a:lnTo>
                      <a:pt x="2068830" y="2259330"/>
                    </a:lnTo>
                    <a:lnTo>
                      <a:pt x="2049780" y="2293620"/>
                    </a:lnTo>
                    <a:lnTo>
                      <a:pt x="1996440" y="2335530"/>
                    </a:lnTo>
                    <a:lnTo>
                      <a:pt x="1969770" y="2381250"/>
                    </a:lnTo>
                    <a:lnTo>
                      <a:pt x="1920240" y="2400300"/>
                    </a:lnTo>
                    <a:lnTo>
                      <a:pt x="1844040" y="2392680"/>
                    </a:lnTo>
                    <a:lnTo>
                      <a:pt x="1733550" y="2400300"/>
                    </a:lnTo>
                    <a:lnTo>
                      <a:pt x="1684020" y="2426970"/>
                    </a:lnTo>
                    <a:lnTo>
                      <a:pt x="1630680" y="2472690"/>
                    </a:lnTo>
                    <a:lnTo>
                      <a:pt x="1531620" y="2526030"/>
                    </a:lnTo>
                    <a:lnTo>
                      <a:pt x="1489710" y="2564130"/>
                    </a:lnTo>
                    <a:lnTo>
                      <a:pt x="1436370" y="2579370"/>
                    </a:lnTo>
                    <a:lnTo>
                      <a:pt x="1363980" y="2632710"/>
                    </a:lnTo>
                    <a:lnTo>
                      <a:pt x="1329690" y="2689860"/>
                    </a:lnTo>
                    <a:lnTo>
                      <a:pt x="1283970" y="2705100"/>
                    </a:lnTo>
                    <a:lnTo>
                      <a:pt x="1215390" y="2708910"/>
                    </a:lnTo>
                    <a:lnTo>
                      <a:pt x="1177290" y="2697480"/>
                    </a:lnTo>
                    <a:lnTo>
                      <a:pt x="1146810" y="2647950"/>
                    </a:lnTo>
                    <a:lnTo>
                      <a:pt x="1150620" y="2628900"/>
                    </a:lnTo>
                    <a:lnTo>
                      <a:pt x="1169670" y="2590800"/>
                    </a:lnTo>
                    <a:lnTo>
                      <a:pt x="1188720" y="2586990"/>
                    </a:lnTo>
                    <a:lnTo>
                      <a:pt x="1211580" y="2567940"/>
                    </a:lnTo>
                    <a:lnTo>
                      <a:pt x="1207770" y="2533650"/>
                    </a:lnTo>
                    <a:lnTo>
                      <a:pt x="1173480" y="2522220"/>
                    </a:lnTo>
                    <a:lnTo>
                      <a:pt x="1127760" y="2484120"/>
                    </a:lnTo>
                    <a:lnTo>
                      <a:pt x="1120140" y="2472690"/>
                    </a:lnTo>
                    <a:lnTo>
                      <a:pt x="1131570" y="2426970"/>
                    </a:lnTo>
                    <a:lnTo>
                      <a:pt x="1093470" y="2385060"/>
                    </a:lnTo>
                    <a:lnTo>
                      <a:pt x="1032510" y="2339340"/>
                    </a:lnTo>
                    <a:lnTo>
                      <a:pt x="982980" y="2278380"/>
                    </a:lnTo>
                    <a:lnTo>
                      <a:pt x="956310" y="2221230"/>
                    </a:lnTo>
                    <a:lnTo>
                      <a:pt x="941070" y="2145030"/>
                    </a:lnTo>
                    <a:lnTo>
                      <a:pt x="922020" y="2091690"/>
                    </a:lnTo>
                    <a:lnTo>
                      <a:pt x="914400" y="2030730"/>
                    </a:lnTo>
                    <a:lnTo>
                      <a:pt x="914400" y="1958340"/>
                    </a:lnTo>
                    <a:lnTo>
                      <a:pt x="899160" y="1905000"/>
                    </a:lnTo>
                    <a:lnTo>
                      <a:pt x="880110" y="1878330"/>
                    </a:lnTo>
                    <a:lnTo>
                      <a:pt x="857250" y="1870710"/>
                    </a:lnTo>
                    <a:lnTo>
                      <a:pt x="807720" y="1874520"/>
                    </a:lnTo>
                    <a:lnTo>
                      <a:pt x="742950" y="1870710"/>
                    </a:lnTo>
                    <a:lnTo>
                      <a:pt x="666750" y="1878330"/>
                    </a:lnTo>
                    <a:lnTo>
                      <a:pt x="617220" y="1874520"/>
                    </a:lnTo>
                    <a:lnTo>
                      <a:pt x="560070" y="1847850"/>
                    </a:lnTo>
                    <a:lnTo>
                      <a:pt x="537210" y="1786890"/>
                    </a:lnTo>
                    <a:lnTo>
                      <a:pt x="537210" y="1725930"/>
                    </a:lnTo>
                    <a:lnTo>
                      <a:pt x="434340" y="1543050"/>
                    </a:lnTo>
                    <a:lnTo>
                      <a:pt x="358140" y="1360170"/>
                    </a:lnTo>
                    <a:lnTo>
                      <a:pt x="285750" y="1177290"/>
                    </a:lnTo>
                    <a:lnTo>
                      <a:pt x="236220" y="1059180"/>
                    </a:lnTo>
                    <a:lnTo>
                      <a:pt x="201930" y="963930"/>
                    </a:lnTo>
                    <a:lnTo>
                      <a:pt x="186690" y="891540"/>
                    </a:lnTo>
                    <a:lnTo>
                      <a:pt x="179070" y="834390"/>
                    </a:lnTo>
                    <a:lnTo>
                      <a:pt x="163830" y="769620"/>
                    </a:lnTo>
                    <a:lnTo>
                      <a:pt x="156210" y="697230"/>
                    </a:lnTo>
                    <a:lnTo>
                      <a:pt x="148590" y="655320"/>
                    </a:lnTo>
                    <a:lnTo>
                      <a:pt x="118110" y="605790"/>
                    </a:lnTo>
                    <a:lnTo>
                      <a:pt x="76200" y="567690"/>
                    </a:lnTo>
                    <a:lnTo>
                      <a:pt x="22860" y="495300"/>
                    </a:lnTo>
                    <a:lnTo>
                      <a:pt x="0" y="461010"/>
                    </a:lnTo>
                    <a:lnTo>
                      <a:pt x="0" y="461010"/>
                    </a:lnTo>
                    <a:lnTo>
                      <a:pt x="22860" y="419100"/>
                    </a:lnTo>
                    <a:lnTo>
                      <a:pt x="64770" y="392430"/>
                    </a:lnTo>
                    <a:lnTo>
                      <a:pt x="125730" y="304800"/>
                    </a:lnTo>
                    <a:lnTo>
                      <a:pt x="167640" y="243840"/>
                    </a:lnTo>
                    <a:lnTo>
                      <a:pt x="217170" y="182880"/>
                    </a:lnTo>
                    <a:lnTo>
                      <a:pt x="293370" y="99060"/>
                    </a:lnTo>
                    <a:lnTo>
                      <a:pt x="320040" y="38100"/>
                    </a:lnTo>
                    <a:lnTo>
                      <a:pt x="350520" y="22860"/>
                    </a:lnTo>
                    <a:lnTo>
                      <a:pt x="407670" y="22860"/>
                    </a:lnTo>
                    <a:lnTo>
                      <a:pt x="445770" y="0"/>
                    </a:lnTo>
                    <a:lnTo>
                      <a:pt x="502920" y="15240"/>
                    </a:lnTo>
                    <a:close/>
                  </a:path>
                </a:pathLst>
              </a:custGeom>
              <a:grpFill/>
              <a:ln w="63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3" name="서초구">
                <a:extLst>
                  <a:ext uri="{FF2B5EF4-FFF2-40B4-BE49-F238E27FC236}">
                    <a16:creationId xmlns:a16="http://schemas.microsoft.com/office/drawing/2014/main" id="{CBE2122E-918A-8C4F-A61E-4C7BAB6DDF0A}"/>
                  </a:ext>
                </a:extLst>
              </p:cNvPr>
              <p:cNvSpPr/>
              <p:nvPr/>
            </p:nvSpPr>
            <p:spPr>
              <a:xfrm>
                <a:off x="8986411" y="4645528"/>
                <a:ext cx="1520833" cy="1533265"/>
              </a:xfrm>
              <a:custGeom>
                <a:avLst/>
                <a:gdLst>
                  <a:gd name="connsiteX0" fmla="*/ 975360 w 3728720"/>
                  <a:gd name="connsiteY0" fmla="*/ 45720 h 3759200"/>
                  <a:gd name="connsiteX1" fmla="*/ 904240 w 3728720"/>
                  <a:gd name="connsiteY1" fmla="*/ 116840 h 3759200"/>
                  <a:gd name="connsiteX2" fmla="*/ 848360 w 3728720"/>
                  <a:gd name="connsiteY2" fmla="*/ 172720 h 3759200"/>
                  <a:gd name="connsiteX3" fmla="*/ 762000 w 3728720"/>
                  <a:gd name="connsiteY3" fmla="*/ 213360 h 3759200"/>
                  <a:gd name="connsiteX4" fmla="*/ 701040 w 3728720"/>
                  <a:gd name="connsiteY4" fmla="*/ 294640 h 3759200"/>
                  <a:gd name="connsiteX5" fmla="*/ 624840 w 3728720"/>
                  <a:gd name="connsiteY5" fmla="*/ 350520 h 3759200"/>
                  <a:gd name="connsiteX6" fmla="*/ 558800 w 3728720"/>
                  <a:gd name="connsiteY6" fmla="*/ 391160 h 3759200"/>
                  <a:gd name="connsiteX7" fmla="*/ 441960 w 3728720"/>
                  <a:gd name="connsiteY7" fmla="*/ 447040 h 3759200"/>
                  <a:gd name="connsiteX8" fmla="*/ 299720 w 3728720"/>
                  <a:gd name="connsiteY8" fmla="*/ 513080 h 3759200"/>
                  <a:gd name="connsiteX9" fmla="*/ 157480 w 3728720"/>
                  <a:gd name="connsiteY9" fmla="*/ 563880 h 3759200"/>
                  <a:gd name="connsiteX10" fmla="*/ 96520 w 3728720"/>
                  <a:gd name="connsiteY10" fmla="*/ 584200 h 3759200"/>
                  <a:gd name="connsiteX11" fmla="*/ 40640 w 3728720"/>
                  <a:gd name="connsiteY11" fmla="*/ 584200 h 3759200"/>
                  <a:gd name="connsiteX12" fmla="*/ 0 w 3728720"/>
                  <a:gd name="connsiteY12" fmla="*/ 599440 h 3759200"/>
                  <a:gd name="connsiteX13" fmla="*/ 0 w 3728720"/>
                  <a:gd name="connsiteY13" fmla="*/ 624840 h 3759200"/>
                  <a:gd name="connsiteX14" fmla="*/ 25400 w 3728720"/>
                  <a:gd name="connsiteY14" fmla="*/ 685800 h 3759200"/>
                  <a:gd name="connsiteX15" fmla="*/ 71120 w 3728720"/>
                  <a:gd name="connsiteY15" fmla="*/ 721360 h 3759200"/>
                  <a:gd name="connsiteX16" fmla="*/ 142240 w 3728720"/>
                  <a:gd name="connsiteY16" fmla="*/ 828040 h 3759200"/>
                  <a:gd name="connsiteX17" fmla="*/ 172720 w 3728720"/>
                  <a:gd name="connsiteY17" fmla="*/ 894080 h 3759200"/>
                  <a:gd name="connsiteX18" fmla="*/ 182880 w 3728720"/>
                  <a:gd name="connsiteY18" fmla="*/ 939800 h 3759200"/>
                  <a:gd name="connsiteX19" fmla="*/ 177800 w 3728720"/>
                  <a:gd name="connsiteY19" fmla="*/ 980440 h 3759200"/>
                  <a:gd name="connsiteX20" fmla="*/ 111760 w 3728720"/>
                  <a:gd name="connsiteY20" fmla="*/ 1021080 h 3759200"/>
                  <a:gd name="connsiteX21" fmla="*/ 91440 w 3728720"/>
                  <a:gd name="connsiteY21" fmla="*/ 1066800 h 3759200"/>
                  <a:gd name="connsiteX22" fmla="*/ 71120 w 3728720"/>
                  <a:gd name="connsiteY22" fmla="*/ 1183640 h 3759200"/>
                  <a:gd name="connsiteX23" fmla="*/ 55880 w 3728720"/>
                  <a:gd name="connsiteY23" fmla="*/ 1605280 h 3759200"/>
                  <a:gd name="connsiteX24" fmla="*/ 35560 w 3728720"/>
                  <a:gd name="connsiteY24" fmla="*/ 1676400 h 3759200"/>
                  <a:gd name="connsiteX25" fmla="*/ 40640 w 3728720"/>
                  <a:gd name="connsiteY25" fmla="*/ 1772920 h 3759200"/>
                  <a:gd name="connsiteX26" fmla="*/ 81280 w 3728720"/>
                  <a:gd name="connsiteY26" fmla="*/ 1981200 h 3759200"/>
                  <a:gd name="connsiteX27" fmla="*/ 157480 w 3728720"/>
                  <a:gd name="connsiteY27" fmla="*/ 2087880 h 3759200"/>
                  <a:gd name="connsiteX28" fmla="*/ 233680 w 3728720"/>
                  <a:gd name="connsiteY28" fmla="*/ 2133600 h 3759200"/>
                  <a:gd name="connsiteX29" fmla="*/ 269240 w 3728720"/>
                  <a:gd name="connsiteY29" fmla="*/ 2189480 h 3759200"/>
                  <a:gd name="connsiteX30" fmla="*/ 269240 w 3728720"/>
                  <a:gd name="connsiteY30" fmla="*/ 2280920 h 3759200"/>
                  <a:gd name="connsiteX31" fmla="*/ 259080 w 3728720"/>
                  <a:gd name="connsiteY31" fmla="*/ 2357120 h 3759200"/>
                  <a:gd name="connsiteX32" fmla="*/ 243840 w 3728720"/>
                  <a:gd name="connsiteY32" fmla="*/ 2519680 h 3759200"/>
                  <a:gd name="connsiteX33" fmla="*/ 243840 w 3728720"/>
                  <a:gd name="connsiteY33" fmla="*/ 2519680 h 3759200"/>
                  <a:gd name="connsiteX34" fmla="*/ 350520 w 3728720"/>
                  <a:gd name="connsiteY34" fmla="*/ 2473960 h 3759200"/>
                  <a:gd name="connsiteX35" fmla="*/ 436880 w 3728720"/>
                  <a:gd name="connsiteY35" fmla="*/ 2463800 h 3759200"/>
                  <a:gd name="connsiteX36" fmla="*/ 497840 w 3728720"/>
                  <a:gd name="connsiteY36" fmla="*/ 2448560 h 3759200"/>
                  <a:gd name="connsiteX37" fmla="*/ 533400 w 3728720"/>
                  <a:gd name="connsiteY37" fmla="*/ 2392680 h 3759200"/>
                  <a:gd name="connsiteX38" fmla="*/ 518160 w 3728720"/>
                  <a:gd name="connsiteY38" fmla="*/ 2296160 h 3759200"/>
                  <a:gd name="connsiteX39" fmla="*/ 523240 w 3728720"/>
                  <a:gd name="connsiteY39" fmla="*/ 2204720 h 3759200"/>
                  <a:gd name="connsiteX40" fmla="*/ 543560 w 3728720"/>
                  <a:gd name="connsiteY40" fmla="*/ 2174240 h 3759200"/>
                  <a:gd name="connsiteX41" fmla="*/ 574040 w 3728720"/>
                  <a:gd name="connsiteY41" fmla="*/ 2199640 h 3759200"/>
                  <a:gd name="connsiteX42" fmla="*/ 665480 w 3728720"/>
                  <a:gd name="connsiteY42" fmla="*/ 2189480 h 3759200"/>
                  <a:gd name="connsiteX43" fmla="*/ 721360 w 3728720"/>
                  <a:gd name="connsiteY43" fmla="*/ 2214880 h 3759200"/>
                  <a:gd name="connsiteX44" fmla="*/ 716280 w 3728720"/>
                  <a:gd name="connsiteY44" fmla="*/ 2280920 h 3759200"/>
                  <a:gd name="connsiteX45" fmla="*/ 716280 w 3728720"/>
                  <a:gd name="connsiteY45" fmla="*/ 2326640 h 3759200"/>
                  <a:gd name="connsiteX46" fmla="*/ 736600 w 3728720"/>
                  <a:gd name="connsiteY46" fmla="*/ 2362200 h 3759200"/>
                  <a:gd name="connsiteX47" fmla="*/ 756920 w 3728720"/>
                  <a:gd name="connsiteY47" fmla="*/ 2428240 h 3759200"/>
                  <a:gd name="connsiteX48" fmla="*/ 772160 w 3728720"/>
                  <a:gd name="connsiteY48" fmla="*/ 2494280 h 3759200"/>
                  <a:gd name="connsiteX49" fmla="*/ 873760 w 3728720"/>
                  <a:gd name="connsiteY49" fmla="*/ 2555240 h 3759200"/>
                  <a:gd name="connsiteX50" fmla="*/ 975360 w 3728720"/>
                  <a:gd name="connsiteY50" fmla="*/ 2641600 h 3759200"/>
                  <a:gd name="connsiteX51" fmla="*/ 1071880 w 3728720"/>
                  <a:gd name="connsiteY51" fmla="*/ 2682240 h 3759200"/>
                  <a:gd name="connsiteX52" fmla="*/ 1173480 w 3728720"/>
                  <a:gd name="connsiteY52" fmla="*/ 2717800 h 3759200"/>
                  <a:gd name="connsiteX53" fmla="*/ 1270000 w 3728720"/>
                  <a:gd name="connsiteY53" fmla="*/ 2692400 h 3759200"/>
                  <a:gd name="connsiteX54" fmla="*/ 1361440 w 3728720"/>
                  <a:gd name="connsiteY54" fmla="*/ 2636520 h 3759200"/>
                  <a:gd name="connsiteX55" fmla="*/ 1463040 w 3728720"/>
                  <a:gd name="connsiteY55" fmla="*/ 2606040 h 3759200"/>
                  <a:gd name="connsiteX56" fmla="*/ 1554480 w 3728720"/>
                  <a:gd name="connsiteY56" fmla="*/ 2565400 h 3759200"/>
                  <a:gd name="connsiteX57" fmla="*/ 1559560 w 3728720"/>
                  <a:gd name="connsiteY57" fmla="*/ 2514600 h 3759200"/>
                  <a:gd name="connsiteX58" fmla="*/ 1549400 w 3728720"/>
                  <a:gd name="connsiteY58" fmla="*/ 2438400 h 3759200"/>
                  <a:gd name="connsiteX59" fmla="*/ 1584960 w 3728720"/>
                  <a:gd name="connsiteY59" fmla="*/ 2336800 h 3759200"/>
                  <a:gd name="connsiteX60" fmla="*/ 1584960 w 3728720"/>
                  <a:gd name="connsiteY60" fmla="*/ 2291080 h 3759200"/>
                  <a:gd name="connsiteX61" fmla="*/ 1590040 w 3728720"/>
                  <a:gd name="connsiteY61" fmla="*/ 2250440 h 3759200"/>
                  <a:gd name="connsiteX62" fmla="*/ 1625600 w 3728720"/>
                  <a:gd name="connsiteY62" fmla="*/ 2260600 h 3759200"/>
                  <a:gd name="connsiteX63" fmla="*/ 1656080 w 3728720"/>
                  <a:gd name="connsiteY63" fmla="*/ 2321560 h 3759200"/>
                  <a:gd name="connsiteX64" fmla="*/ 1722120 w 3728720"/>
                  <a:gd name="connsiteY64" fmla="*/ 2387600 h 3759200"/>
                  <a:gd name="connsiteX65" fmla="*/ 1752600 w 3728720"/>
                  <a:gd name="connsiteY65" fmla="*/ 2453640 h 3759200"/>
                  <a:gd name="connsiteX66" fmla="*/ 1757680 w 3728720"/>
                  <a:gd name="connsiteY66" fmla="*/ 2545080 h 3759200"/>
                  <a:gd name="connsiteX67" fmla="*/ 1752600 w 3728720"/>
                  <a:gd name="connsiteY67" fmla="*/ 2636520 h 3759200"/>
                  <a:gd name="connsiteX68" fmla="*/ 1762760 w 3728720"/>
                  <a:gd name="connsiteY68" fmla="*/ 2733040 h 3759200"/>
                  <a:gd name="connsiteX69" fmla="*/ 1788160 w 3728720"/>
                  <a:gd name="connsiteY69" fmla="*/ 2809240 h 3759200"/>
                  <a:gd name="connsiteX70" fmla="*/ 1859280 w 3728720"/>
                  <a:gd name="connsiteY70" fmla="*/ 2910840 h 3759200"/>
                  <a:gd name="connsiteX71" fmla="*/ 1864360 w 3728720"/>
                  <a:gd name="connsiteY71" fmla="*/ 2956560 h 3759200"/>
                  <a:gd name="connsiteX72" fmla="*/ 1844040 w 3728720"/>
                  <a:gd name="connsiteY72" fmla="*/ 3007360 h 3759200"/>
                  <a:gd name="connsiteX73" fmla="*/ 1823720 w 3728720"/>
                  <a:gd name="connsiteY73" fmla="*/ 3088640 h 3759200"/>
                  <a:gd name="connsiteX74" fmla="*/ 1788160 w 3728720"/>
                  <a:gd name="connsiteY74" fmla="*/ 3159760 h 3759200"/>
                  <a:gd name="connsiteX75" fmla="*/ 1788160 w 3728720"/>
                  <a:gd name="connsiteY75" fmla="*/ 3159760 h 3759200"/>
                  <a:gd name="connsiteX76" fmla="*/ 1767840 w 3728720"/>
                  <a:gd name="connsiteY76" fmla="*/ 3241040 h 3759200"/>
                  <a:gd name="connsiteX77" fmla="*/ 1808480 w 3728720"/>
                  <a:gd name="connsiteY77" fmla="*/ 3281680 h 3759200"/>
                  <a:gd name="connsiteX78" fmla="*/ 1879600 w 3728720"/>
                  <a:gd name="connsiteY78" fmla="*/ 3342640 h 3759200"/>
                  <a:gd name="connsiteX79" fmla="*/ 1920240 w 3728720"/>
                  <a:gd name="connsiteY79" fmla="*/ 3373120 h 3759200"/>
                  <a:gd name="connsiteX80" fmla="*/ 1955800 w 3728720"/>
                  <a:gd name="connsiteY80" fmla="*/ 3388360 h 3759200"/>
                  <a:gd name="connsiteX81" fmla="*/ 2026920 w 3728720"/>
                  <a:gd name="connsiteY81" fmla="*/ 3423920 h 3759200"/>
                  <a:gd name="connsiteX82" fmla="*/ 2082800 w 3728720"/>
                  <a:gd name="connsiteY82" fmla="*/ 3545840 h 3759200"/>
                  <a:gd name="connsiteX83" fmla="*/ 2169160 w 3728720"/>
                  <a:gd name="connsiteY83" fmla="*/ 3611880 h 3759200"/>
                  <a:gd name="connsiteX84" fmla="*/ 2230120 w 3728720"/>
                  <a:gd name="connsiteY84" fmla="*/ 3698240 h 3759200"/>
                  <a:gd name="connsiteX85" fmla="*/ 2311400 w 3728720"/>
                  <a:gd name="connsiteY85" fmla="*/ 3754120 h 3759200"/>
                  <a:gd name="connsiteX86" fmla="*/ 2402840 w 3728720"/>
                  <a:gd name="connsiteY86" fmla="*/ 3759200 h 3759200"/>
                  <a:gd name="connsiteX87" fmla="*/ 2484120 w 3728720"/>
                  <a:gd name="connsiteY87" fmla="*/ 3738880 h 3759200"/>
                  <a:gd name="connsiteX88" fmla="*/ 2580640 w 3728720"/>
                  <a:gd name="connsiteY88" fmla="*/ 3728720 h 3759200"/>
                  <a:gd name="connsiteX89" fmla="*/ 2651760 w 3728720"/>
                  <a:gd name="connsiteY89" fmla="*/ 3713480 h 3759200"/>
                  <a:gd name="connsiteX90" fmla="*/ 2717800 w 3728720"/>
                  <a:gd name="connsiteY90" fmla="*/ 3728720 h 3759200"/>
                  <a:gd name="connsiteX91" fmla="*/ 2773680 w 3728720"/>
                  <a:gd name="connsiteY91" fmla="*/ 3708400 h 3759200"/>
                  <a:gd name="connsiteX92" fmla="*/ 2778760 w 3728720"/>
                  <a:gd name="connsiteY92" fmla="*/ 3632200 h 3759200"/>
                  <a:gd name="connsiteX93" fmla="*/ 2865120 w 3728720"/>
                  <a:gd name="connsiteY93" fmla="*/ 3510280 h 3759200"/>
                  <a:gd name="connsiteX94" fmla="*/ 2936240 w 3728720"/>
                  <a:gd name="connsiteY94" fmla="*/ 3444240 h 3759200"/>
                  <a:gd name="connsiteX95" fmla="*/ 2946400 w 3728720"/>
                  <a:gd name="connsiteY95" fmla="*/ 3383280 h 3759200"/>
                  <a:gd name="connsiteX96" fmla="*/ 2936240 w 3728720"/>
                  <a:gd name="connsiteY96" fmla="*/ 3296920 h 3759200"/>
                  <a:gd name="connsiteX97" fmla="*/ 2946400 w 3728720"/>
                  <a:gd name="connsiteY97" fmla="*/ 3246120 h 3759200"/>
                  <a:gd name="connsiteX98" fmla="*/ 2987040 w 3728720"/>
                  <a:gd name="connsiteY98" fmla="*/ 3210560 h 3759200"/>
                  <a:gd name="connsiteX99" fmla="*/ 3093720 w 3728720"/>
                  <a:gd name="connsiteY99" fmla="*/ 3215640 h 3759200"/>
                  <a:gd name="connsiteX100" fmla="*/ 3154680 w 3728720"/>
                  <a:gd name="connsiteY100" fmla="*/ 3235960 h 3759200"/>
                  <a:gd name="connsiteX101" fmla="*/ 3235960 w 3728720"/>
                  <a:gd name="connsiteY101" fmla="*/ 3235960 h 3759200"/>
                  <a:gd name="connsiteX102" fmla="*/ 3352800 w 3728720"/>
                  <a:gd name="connsiteY102" fmla="*/ 3180080 h 3759200"/>
                  <a:gd name="connsiteX103" fmla="*/ 3459480 w 3728720"/>
                  <a:gd name="connsiteY103" fmla="*/ 3103880 h 3759200"/>
                  <a:gd name="connsiteX104" fmla="*/ 3474720 w 3728720"/>
                  <a:gd name="connsiteY104" fmla="*/ 3027680 h 3759200"/>
                  <a:gd name="connsiteX105" fmla="*/ 3474720 w 3728720"/>
                  <a:gd name="connsiteY105" fmla="*/ 2941320 h 3759200"/>
                  <a:gd name="connsiteX106" fmla="*/ 3444240 w 3728720"/>
                  <a:gd name="connsiteY106" fmla="*/ 2890520 h 3759200"/>
                  <a:gd name="connsiteX107" fmla="*/ 3444240 w 3728720"/>
                  <a:gd name="connsiteY107" fmla="*/ 2814320 h 3759200"/>
                  <a:gd name="connsiteX108" fmla="*/ 3495040 w 3728720"/>
                  <a:gd name="connsiteY108" fmla="*/ 2727960 h 3759200"/>
                  <a:gd name="connsiteX109" fmla="*/ 3525520 w 3728720"/>
                  <a:gd name="connsiteY109" fmla="*/ 2641600 h 3759200"/>
                  <a:gd name="connsiteX110" fmla="*/ 3566160 w 3728720"/>
                  <a:gd name="connsiteY110" fmla="*/ 2540000 h 3759200"/>
                  <a:gd name="connsiteX111" fmla="*/ 3581400 w 3728720"/>
                  <a:gd name="connsiteY111" fmla="*/ 2463800 h 3759200"/>
                  <a:gd name="connsiteX112" fmla="*/ 3581400 w 3728720"/>
                  <a:gd name="connsiteY112" fmla="*/ 2463800 h 3759200"/>
                  <a:gd name="connsiteX113" fmla="*/ 3642360 w 3728720"/>
                  <a:gd name="connsiteY113" fmla="*/ 2458720 h 3759200"/>
                  <a:gd name="connsiteX114" fmla="*/ 3688080 w 3728720"/>
                  <a:gd name="connsiteY114" fmla="*/ 2499360 h 3759200"/>
                  <a:gd name="connsiteX115" fmla="*/ 3728720 w 3728720"/>
                  <a:gd name="connsiteY115" fmla="*/ 2504440 h 3759200"/>
                  <a:gd name="connsiteX116" fmla="*/ 3723640 w 3728720"/>
                  <a:gd name="connsiteY116" fmla="*/ 2453640 h 3759200"/>
                  <a:gd name="connsiteX117" fmla="*/ 3693160 w 3728720"/>
                  <a:gd name="connsiteY117" fmla="*/ 2413000 h 3759200"/>
                  <a:gd name="connsiteX118" fmla="*/ 3672840 w 3728720"/>
                  <a:gd name="connsiteY118" fmla="*/ 2346960 h 3759200"/>
                  <a:gd name="connsiteX119" fmla="*/ 3647440 w 3728720"/>
                  <a:gd name="connsiteY119" fmla="*/ 2336800 h 3759200"/>
                  <a:gd name="connsiteX120" fmla="*/ 3601720 w 3728720"/>
                  <a:gd name="connsiteY120" fmla="*/ 2341880 h 3759200"/>
                  <a:gd name="connsiteX121" fmla="*/ 3561080 w 3728720"/>
                  <a:gd name="connsiteY121" fmla="*/ 2321560 h 3759200"/>
                  <a:gd name="connsiteX122" fmla="*/ 3545840 w 3728720"/>
                  <a:gd name="connsiteY122" fmla="*/ 2255520 h 3759200"/>
                  <a:gd name="connsiteX123" fmla="*/ 3550920 w 3728720"/>
                  <a:gd name="connsiteY123" fmla="*/ 2189480 h 3759200"/>
                  <a:gd name="connsiteX124" fmla="*/ 3515360 w 3728720"/>
                  <a:gd name="connsiteY124" fmla="*/ 2164080 h 3759200"/>
                  <a:gd name="connsiteX125" fmla="*/ 3474720 w 3728720"/>
                  <a:gd name="connsiteY125" fmla="*/ 2159000 h 3759200"/>
                  <a:gd name="connsiteX126" fmla="*/ 3403600 w 3728720"/>
                  <a:gd name="connsiteY126" fmla="*/ 2113280 h 3759200"/>
                  <a:gd name="connsiteX127" fmla="*/ 3362960 w 3728720"/>
                  <a:gd name="connsiteY127" fmla="*/ 2098040 h 3759200"/>
                  <a:gd name="connsiteX128" fmla="*/ 3322320 w 3728720"/>
                  <a:gd name="connsiteY128" fmla="*/ 2082800 h 3759200"/>
                  <a:gd name="connsiteX129" fmla="*/ 3302000 w 3728720"/>
                  <a:gd name="connsiteY129" fmla="*/ 2062480 h 3759200"/>
                  <a:gd name="connsiteX130" fmla="*/ 3302000 w 3728720"/>
                  <a:gd name="connsiteY130" fmla="*/ 2026920 h 3759200"/>
                  <a:gd name="connsiteX131" fmla="*/ 3342640 w 3728720"/>
                  <a:gd name="connsiteY131" fmla="*/ 1971040 h 3759200"/>
                  <a:gd name="connsiteX132" fmla="*/ 3373120 w 3728720"/>
                  <a:gd name="connsiteY132" fmla="*/ 1910080 h 3759200"/>
                  <a:gd name="connsiteX133" fmla="*/ 3378200 w 3728720"/>
                  <a:gd name="connsiteY133" fmla="*/ 1869440 h 3759200"/>
                  <a:gd name="connsiteX134" fmla="*/ 3378200 w 3728720"/>
                  <a:gd name="connsiteY134" fmla="*/ 1869440 h 3759200"/>
                  <a:gd name="connsiteX135" fmla="*/ 3332480 w 3728720"/>
                  <a:gd name="connsiteY135" fmla="*/ 1854200 h 3759200"/>
                  <a:gd name="connsiteX136" fmla="*/ 3322320 w 3728720"/>
                  <a:gd name="connsiteY136" fmla="*/ 1869440 h 3759200"/>
                  <a:gd name="connsiteX137" fmla="*/ 3276600 w 3728720"/>
                  <a:gd name="connsiteY137" fmla="*/ 1859280 h 3759200"/>
                  <a:gd name="connsiteX138" fmla="*/ 3235960 w 3728720"/>
                  <a:gd name="connsiteY138" fmla="*/ 1828800 h 3759200"/>
                  <a:gd name="connsiteX139" fmla="*/ 3185160 w 3728720"/>
                  <a:gd name="connsiteY139" fmla="*/ 1849120 h 3759200"/>
                  <a:gd name="connsiteX140" fmla="*/ 3129280 w 3728720"/>
                  <a:gd name="connsiteY140" fmla="*/ 1925320 h 3759200"/>
                  <a:gd name="connsiteX141" fmla="*/ 3103880 w 3728720"/>
                  <a:gd name="connsiteY141" fmla="*/ 1955800 h 3759200"/>
                  <a:gd name="connsiteX142" fmla="*/ 3058160 w 3728720"/>
                  <a:gd name="connsiteY142" fmla="*/ 1986280 h 3759200"/>
                  <a:gd name="connsiteX143" fmla="*/ 2961640 w 3728720"/>
                  <a:gd name="connsiteY143" fmla="*/ 1960880 h 3759200"/>
                  <a:gd name="connsiteX144" fmla="*/ 2870200 w 3728720"/>
                  <a:gd name="connsiteY144" fmla="*/ 1976120 h 3759200"/>
                  <a:gd name="connsiteX145" fmla="*/ 2799080 w 3728720"/>
                  <a:gd name="connsiteY145" fmla="*/ 2032000 h 3759200"/>
                  <a:gd name="connsiteX146" fmla="*/ 2702560 w 3728720"/>
                  <a:gd name="connsiteY146" fmla="*/ 2103120 h 3759200"/>
                  <a:gd name="connsiteX147" fmla="*/ 2626360 w 3728720"/>
                  <a:gd name="connsiteY147" fmla="*/ 2148840 h 3759200"/>
                  <a:gd name="connsiteX148" fmla="*/ 2534920 w 3728720"/>
                  <a:gd name="connsiteY148" fmla="*/ 2179320 h 3759200"/>
                  <a:gd name="connsiteX149" fmla="*/ 2468880 w 3728720"/>
                  <a:gd name="connsiteY149" fmla="*/ 2214880 h 3759200"/>
                  <a:gd name="connsiteX150" fmla="*/ 2443480 w 3728720"/>
                  <a:gd name="connsiteY150" fmla="*/ 2280920 h 3759200"/>
                  <a:gd name="connsiteX151" fmla="*/ 2397760 w 3728720"/>
                  <a:gd name="connsiteY151" fmla="*/ 2291080 h 3759200"/>
                  <a:gd name="connsiteX152" fmla="*/ 2301240 w 3728720"/>
                  <a:gd name="connsiteY152" fmla="*/ 2291080 h 3759200"/>
                  <a:gd name="connsiteX153" fmla="*/ 2250440 w 3728720"/>
                  <a:gd name="connsiteY153" fmla="*/ 2301240 h 3759200"/>
                  <a:gd name="connsiteX154" fmla="*/ 2204720 w 3728720"/>
                  <a:gd name="connsiteY154" fmla="*/ 2265680 h 3759200"/>
                  <a:gd name="connsiteX155" fmla="*/ 2159000 w 3728720"/>
                  <a:gd name="connsiteY155" fmla="*/ 2189480 h 3759200"/>
                  <a:gd name="connsiteX156" fmla="*/ 2123440 w 3728720"/>
                  <a:gd name="connsiteY156" fmla="*/ 2153920 h 3759200"/>
                  <a:gd name="connsiteX157" fmla="*/ 2128520 w 3728720"/>
                  <a:gd name="connsiteY157" fmla="*/ 2113280 h 3759200"/>
                  <a:gd name="connsiteX158" fmla="*/ 2164080 w 3728720"/>
                  <a:gd name="connsiteY158" fmla="*/ 2087880 h 3759200"/>
                  <a:gd name="connsiteX159" fmla="*/ 2148840 w 3728720"/>
                  <a:gd name="connsiteY159" fmla="*/ 2047240 h 3759200"/>
                  <a:gd name="connsiteX160" fmla="*/ 2103120 w 3728720"/>
                  <a:gd name="connsiteY160" fmla="*/ 2026920 h 3759200"/>
                  <a:gd name="connsiteX161" fmla="*/ 2108200 w 3728720"/>
                  <a:gd name="connsiteY161" fmla="*/ 1976120 h 3759200"/>
                  <a:gd name="connsiteX162" fmla="*/ 2103120 w 3728720"/>
                  <a:gd name="connsiteY162" fmla="*/ 1925320 h 3759200"/>
                  <a:gd name="connsiteX163" fmla="*/ 2037080 w 3728720"/>
                  <a:gd name="connsiteY163" fmla="*/ 1854200 h 3759200"/>
                  <a:gd name="connsiteX164" fmla="*/ 1996440 w 3728720"/>
                  <a:gd name="connsiteY164" fmla="*/ 1808480 h 3759200"/>
                  <a:gd name="connsiteX165" fmla="*/ 1960880 w 3728720"/>
                  <a:gd name="connsiteY165" fmla="*/ 1757680 h 3759200"/>
                  <a:gd name="connsiteX166" fmla="*/ 1930400 w 3728720"/>
                  <a:gd name="connsiteY166" fmla="*/ 1651000 h 3759200"/>
                  <a:gd name="connsiteX167" fmla="*/ 1930400 w 3728720"/>
                  <a:gd name="connsiteY167" fmla="*/ 1559560 h 3759200"/>
                  <a:gd name="connsiteX168" fmla="*/ 1920240 w 3728720"/>
                  <a:gd name="connsiteY168" fmla="*/ 1508760 h 3759200"/>
                  <a:gd name="connsiteX169" fmla="*/ 1899920 w 3728720"/>
                  <a:gd name="connsiteY169" fmla="*/ 1468120 h 3759200"/>
                  <a:gd name="connsiteX170" fmla="*/ 1844040 w 3728720"/>
                  <a:gd name="connsiteY170" fmla="*/ 1442720 h 3759200"/>
                  <a:gd name="connsiteX171" fmla="*/ 1732280 w 3728720"/>
                  <a:gd name="connsiteY171" fmla="*/ 1442720 h 3759200"/>
                  <a:gd name="connsiteX172" fmla="*/ 1615440 w 3728720"/>
                  <a:gd name="connsiteY172" fmla="*/ 1437640 h 3759200"/>
                  <a:gd name="connsiteX173" fmla="*/ 1590040 w 3728720"/>
                  <a:gd name="connsiteY173" fmla="*/ 1402080 h 3759200"/>
                  <a:gd name="connsiteX174" fmla="*/ 1544320 w 3728720"/>
                  <a:gd name="connsiteY174" fmla="*/ 1391920 h 3759200"/>
                  <a:gd name="connsiteX175" fmla="*/ 1534160 w 3728720"/>
                  <a:gd name="connsiteY175" fmla="*/ 1295400 h 3759200"/>
                  <a:gd name="connsiteX176" fmla="*/ 1503680 w 3728720"/>
                  <a:gd name="connsiteY176" fmla="*/ 1219200 h 3759200"/>
                  <a:gd name="connsiteX177" fmla="*/ 1412240 w 3728720"/>
                  <a:gd name="connsiteY177" fmla="*/ 1000760 h 3759200"/>
                  <a:gd name="connsiteX178" fmla="*/ 1341120 w 3728720"/>
                  <a:gd name="connsiteY178" fmla="*/ 812800 h 3759200"/>
                  <a:gd name="connsiteX179" fmla="*/ 1285240 w 3728720"/>
                  <a:gd name="connsiteY179" fmla="*/ 695960 h 3759200"/>
                  <a:gd name="connsiteX180" fmla="*/ 1234440 w 3728720"/>
                  <a:gd name="connsiteY180" fmla="*/ 594360 h 3759200"/>
                  <a:gd name="connsiteX181" fmla="*/ 1198880 w 3728720"/>
                  <a:gd name="connsiteY181" fmla="*/ 528320 h 3759200"/>
                  <a:gd name="connsiteX182" fmla="*/ 1173480 w 3728720"/>
                  <a:gd name="connsiteY182" fmla="*/ 426720 h 3759200"/>
                  <a:gd name="connsiteX183" fmla="*/ 1173480 w 3728720"/>
                  <a:gd name="connsiteY183" fmla="*/ 345440 h 3759200"/>
                  <a:gd name="connsiteX184" fmla="*/ 1148080 w 3728720"/>
                  <a:gd name="connsiteY184" fmla="*/ 274320 h 3759200"/>
                  <a:gd name="connsiteX185" fmla="*/ 1148080 w 3728720"/>
                  <a:gd name="connsiteY185" fmla="*/ 208280 h 3759200"/>
                  <a:gd name="connsiteX186" fmla="*/ 1132840 w 3728720"/>
                  <a:gd name="connsiteY186" fmla="*/ 152400 h 3759200"/>
                  <a:gd name="connsiteX187" fmla="*/ 1102360 w 3728720"/>
                  <a:gd name="connsiteY187" fmla="*/ 86360 h 3759200"/>
                  <a:gd name="connsiteX188" fmla="*/ 1061720 w 3728720"/>
                  <a:gd name="connsiteY188" fmla="*/ 35560 h 3759200"/>
                  <a:gd name="connsiteX189" fmla="*/ 1041400 w 3728720"/>
                  <a:gd name="connsiteY189" fmla="*/ 5080 h 3759200"/>
                  <a:gd name="connsiteX190" fmla="*/ 995680 w 3728720"/>
                  <a:gd name="connsiteY190" fmla="*/ 0 h 3759200"/>
                  <a:gd name="connsiteX191" fmla="*/ 975360 w 3728720"/>
                  <a:gd name="connsiteY191" fmla="*/ 45720 h 3759200"/>
                  <a:gd name="connsiteX0" fmla="*/ 975360 w 3728720"/>
                  <a:gd name="connsiteY0" fmla="*/ 45720 h 3759200"/>
                  <a:gd name="connsiteX1" fmla="*/ 904240 w 3728720"/>
                  <a:gd name="connsiteY1" fmla="*/ 116840 h 3759200"/>
                  <a:gd name="connsiteX2" fmla="*/ 848360 w 3728720"/>
                  <a:gd name="connsiteY2" fmla="*/ 172720 h 3759200"/>
                  <a:gd name="connsiteX3" fmla="*/ 762000 w 3728720"/>
                  <a:gd name="connsiteY3" fmla="*/ 213360 h 3759200"/>
                  <a:gd name="connsiteX4" fmla="*/ 701040 w 3728720"/>
                  <a:gd name="connsiteY4" fmla="*/ 294640 h 3759200"/>
                  <a:gd name="connsiteX5" fmla="*/ 624840 w 3728720"/>
                  <a:gd name="connsiteY5" fmla="*/ 350520 h 3759200"/>
                  <a:gd name="connsiteX6" fmla="*/ 558800 w 3728720"/>
                  <a:gd name="connsiteY6" fmla="*/ 391160 h 3759200"/>
                  <a:gd name="connsiteX7" fmla="*/ 441960 w 3728720"/>
                  <a:gd name="connsiteY7" fmla="*/ 447040 h 3759200"/>
                  <a:gd name="connsiteX8" fmla="*/ 299720 w 3728720"/>
                  <a:gd name="connsiteY8" fmla="*/ 513080 h 3759200"/>
                  <a:gd name="connsiteX9" fmla="*/ 157480 w 3728720"/>
                  <a:gd name="connsiteY9" fmla="*/ 563880 h 3759200"/>
                  <a:gd name="connsiteX10" fmla="*/ 96520 w 3728720"/>
                  <a:gd name="connsiteY10" fmla="*/ 584200 h 3759200"/>
                  <a:gd name="connsiteX11" fmla="*/ 40640 w 3728720"/>
                  <a:gd name="connsiteY11" fmla="*/ 584200 h 3759200"/>
                  <a:gd name="connsiteX12" fmla="*/ 0 w 3728720"/>
                  <a:gd name="connsiteY12" fmla="*/ 599440 h 3759200"/>
                  <a:gd name="connsiteX13" fmla="*/ 0 w 3728720"/>
                  <a:gd name="connsiteY13" fmla="*/ 624840 h 3759200"/>
                  <a:gd name="connsiteX14" fmla="*/ 25400 w 3728720"/>
                  <a:gd name="connsiteY14" fmla="*/ 685800 h 3759200"/>
                  <a:gd name="connsiteX15" fmla="*/ 71120 w 3728720"/>
                  <a:gd name="connsiteY15" fmla="*/ 721360 h 3759200"/>
                  <a:gd name="connsiteX16" fmla="*/ 142240 w 3728720"/>
                  <a:gd name="connsiteY16" fmla="*/ 828040 h 3759200"/>
                  <a:gd name="connsiteX17" fmla="*/ 172720 w 3728720"/>
                  <a:gd name="connsiteY17" fmla="*/ 894080 h 3759200"/>
                  <a:gd name="connsiteX18" fmla="*/ 182880 w 3728720"/>
                  <a:gd name="connsiteY18" fmla="*/ 939800 h 3759200"/>
                  <a:gd name="connsiteX19" fmla="*/ 177800 w 3728720"/>
                  <a:gd name="connsiteY19" fmla="*/ 980440 h 3759200"/>
                  <a:gd name="connsiteX20" fmla="*/ 111760 w 3728720"/>
                  <a:gd name="connsiteY20" fmla="*/ 1021080 h 3759200"/>
                  <a:gd name="connsiteX21" fmla="*/ 91440 w 3728720"/>
                  <a:gd name="connsiteY21" fmla="*/ 1066800 h 3759200"/>
                  <a:gd name="connsiteX22" fmla="*/ 71120 w 3728720"/>
                  <a:gd name="connsiteY22" fmla="*/ 1183640 h 3759200"/>
                  <a:gd name="connsiteX23" fmla="*/ 55880 w 3728720"/>
                  <a:gd name="connsiteY23" fmla="*/ 1605280 h 3759200"/>
                  <a:gd name="connsiteX24" fmla="*/ 35560 w 3728720"/>
                  <a:gd name="connsiteY24" fmla="*/ 1676400 h 3759200"/>
                  <a:gd name="connsiteX25" fmla="*/ 40640 w 3728720"/>
                  <a:gd name="connsiteY25" fmla="*/ 1772920 h 3759200"/>
                  <a:gd name="connsiteX26" fmla="*/ 93980 w 3728720"/>
                  <a:gd name="connsiteY26" fmla="*/ 1978660 h 3759200"/>
                  <a:gd name="connsiteX27" fmla="*/ 157480 w 3728720"/>
                  <a:gd name="connsiteY27" fmla="*/ 2087880 h 3759200"/>
                  <a:gd name="connsiteX28" fmla="*/ 233680 w 3728720"/>
                  <a:gd name="connsiteY28" fmla="*/ 2133600 h 3759200"/>
                  <a:gd name="connsiteX29" fmla="*/ 269240 w 3728720"/>
                  <a:gd name="connsiteY29" fmla="*/ 2189480 h 3759200"/>
                  <a:gd name="connsiteX30" fmla="*/ 269240 w 3728720"/>
                  <a:gd name="connsiteY30" fmla="*/ 2280920 h 3759200"/>
                  <a:gd name="connsiteX31" fmla="*/ 259080 w 3728720"/>
                  <a:gd name="connsiteY31" fmla="*/ 2357120 h 3759200"/>
                  <a:gd name="connsiteX32" fmla="*/ 243840 w 3728720"/>
                  <a:gd name="connsiteY32" fmla="*/ 2519680 h 3759200"/>
                  <a:gd name="connsiteX33" fmla="*/ 243840 w 3728720"/>
                  <a:gd name="connsiteY33" fmla="*/ 2519680 h 3759200"/>
                  <a:gd name="connsiteX34" fmla="*/ 350520 w 3728720"/>
                  <a:gd name="connsiteY34" fmla="*/ 2473960 h 3759200"/>
                  <a:gd name="connsiteX35" fmla="*/ 436880 w 3728720"/>
                  <a:gd name="connsiteY35" fmla="*/ 2463800 h 3759200"/>
                  <a:gd name="connsiteX36" fmla="*/ 497840 w 3728720"/>
                  <a:gd name="connsiteY36" fmla="*/ 2448560 h 3759200"/>
                  <a:gd name="connsiteX37" fmla="*/ 533400 w 3728720"/>
                  <a:gd name="connsiteY37" fmla="*/ 2392680 h 3759200"/>
                  <a:gd name="connsiteX38" fmla="*/ 518160 w 3728720"/>
                  <a:gd name="connsiteY38" fmla="*/ 2296160 h 3759200"/>
                  <a:gd name="connsiteX39" fmla="*/ 523240 w 3728720"/>
                  <a:gd name="connsiteY39" fmla="*/ 2204720 h 3759200"/>
                  <a:gd name="connsiteX40" fmla="*/ 543560 w 3728720"/>
                  <a:gd name="connsiteY40" fmla="*/ 2174240 h 3759200"/>
                  <a:gd name="connsiteX41" fmla="*/ 574040 w 3728720"/>
                  <a:gd name="connsiteY41" fmla="*/ 2199640 h 3759200"/>
                  <a:gd name="connsiteX42" fmla="*/ 665480 w 3728720"/>
                  <a:gd name="connsiteY42" fmla="*/ 2189480 h 3759200"/>
                  <a:gd name="connsiteX43" fmla="*/ 721360 w 3728720"/>
                  <a:gd name="connsiteY43" fmla="*/ 2214880 h 3759200"/>
                  <a:gd name="connsiteX44" fmla="*/ 716280 w 3728720"/>
                  <a:gd name="connsiteY44" fmla="*/ 2280920 h 3759200"/>
                  <a:gd name="connsiteX45" fmla="*/ 716280 w 3728720"/>
                  <a:gd name="connsiteY45" fmla="*/ 2326640 h 3759200"/>
                  <a:gd name="connsiteX46" fmla="*/ 736600 w 3728720"/>
                  <a:gd name="connsiteY46" fmla="*/ 2362200 h 3759200"/>
                  <a:gd name="connsiteX47" fmla="*/ 756920 w 3728720"/>
                  <a:gd name="connsiteY47" fmla="*/ 2428240 h 3759200"/>
                  <a:gd name="connsiteX48" fmla="*/ 772160 w 3728720"/>
                  <a:gd name="connsiteY48" fmla="*/ 2494280 h 3759200"/>
                  <a:gd name="connsiteX49" fmla="*/ 873760 w 3728720"/>
                  <a:gd name="connsiteY49" fmla="*/ 2555240 h 3759200"/>
                  <a:gd name="connsiteX50" fmla="*/ 975360 w 3728720"/>
                  <a:gd name="connsiteY50" fmla="*/ 2641600 h 3759200"/>
                  <a:gd name="connsiteX51" fmla="*/ 1071880 w 3728720"/>
                  <a:gd name="connsiteY51" fmla="*/ 2682240 h 3759200"/>
                  <a:gd name="connsiteX52" fmla="*/ 1173480 w 3728720"/>
                  <a:gd name="connsiteY52" fmla="*/ 2717800 h 3759200"/>
                  <a:gd name="connsiteX53" fmla="*/ 1270000 w 3728720"/>
                  <a:gd name="connsiteY53" fmla="*/ 2692400 h 3759200"/>
                  <a:gd name="connsiteX54" fmla="*/ 1361440 w 3728720"/>
                  <a:gd name="connsiteY54" fmla="*/ 2636520 h 3759200"/>
                  <a:gd name="connsiteX55" fmla="*/ 1463040 w 3728720"/>
                  <a:gd name="connsiteY55" fmla="*/ 2606040 h 3759200"/>
                  <a:gd name="connsiteX56" fmla="*/ 1554480 w 3728720"/>
                  <a:gd name="connsiteY56" fmla="*/ 2565400 h 3759200"/>
                  <a:gd name="connsiteX57" fmla="*/ 1559560 w 3728720"/>
                  <a:gd name="connsiteY57" fmla="*/ 2514600 h 3759200"/>
                  <a:gd name="connsiteX58" fmla="*/ 1549400 w 3728720"/>
                  <a:gd name="connsiteY58" fmla="*/ 2438400 h 3759200"/>
                  <a:gd name="connsiteX59" fmla="*/ 1584960 w 3728720"/>
                  <a:gd name="connsiteY59" fmla="*/ 2336800 h 3759200"/>
                  <a:gd name="connsiteX60" fmla="*/ 1584960 w 3728720"/>
                  <a:gd name="connsiteY60" fmla="*/ 2291080 h 3759200"/>
                  <a:gd name="connsiteX61" fmla="*/ 1590040 w 3728720"/>
                  <a:gd name="connsiteY61" fmla="*/ 2250440 h 3759200"/>
                  <a:gd name="connsiteX62" fmla="*/ 1625600 w 3728720"/>
                  <a:gd name="connsiteY62" fmla="*/ 2260600 h 3759200"/>
                  <a:gd name="connsiteX63" fmla="*/ 1656080 w 3728720"/>
                  <a:gd name="connsiteY63" fmla="*/ 2321560 h 3759200"/>
                  <a:gd name="connsiteX64" fmla="*/ 1722120 w 3728720"/>
                  <a:gd name="connsiteY64" fmla="*/ 2387600 h 3759200"/>
                  <a:gd name="connsiteX65" fmla="*/ 1752600 w 3728720"/>
                  <a:gd name="connsiteY65" fmla="*/ 2453640 h 3759200"/>
                  <a:gd name="connsiteX66" fmla="*/ 1757680 w 3728720"/>
                  <a:gd name="connsiteY66" fmla="*/ 2545080 h 3759200"/>
                  <a:gd name="connsiteX67" fmla="*/ 1752600 w 3728720"/>
                  <a:gd name="connsiteY67" fmla="*/ 2636520 h 3759200"/>
                  <a:gd name="connsiteX68" fmla="*/ 1762760 w 3728720"/>
                  <a:gd name="connsiteY68" fmla="*/ 2733040 h 3759200"/>
                  <a:gd name="connsiteX69" fmla="*/ 1788160 w 3728720"/>
                  <a:gd name="connsiteY69" fmla="*/ 2809240 h 3759200"/>
                  <a:gd name="connsiteX70" fmla="*/ 1859280 w 3728720"/>
                  <a:gd name="connsiteY70" fmla="*/ 2910840 h 3759200"/>
                  <a:gd name="connsiteX71" fmla="*/ 1864360 w 3728720"/>
                  <a:gd name="connsiteY71" fmla="*/ 2956560 h 3759200"/>
                  <a:gd name="connsiteX72" fmla="*/ 1844040 w 3728720"/>
                  <a:gd name="connsiteY72" fmla="*/ 3007360 h 3759200"/>
                  <a:gd name="connsiteX73" fmla="*/ 1823720 w 3728720"/>
                  <a:gd name="connsiteY73" fmla="*/ 3088640 h 3759200"/>
                  <a:gd name="connsiteX74" fmla="*/ 1788160 w 3728720"/>
                  <a:gd name="connsiteY74" fmla="*/ 3159760 h 3759200"/>
                  <a:gd name="connsiteX75" fmla="*/ 1788160 w 3728720"/>
                  <a:gd name="connsiteY75" fmla="*/ 3159760 h 3759200"/>
                  <a:gd name="connsiteX76" fmla="*/ 1767840 w 3728720"/>
                  <a:gd name="connsiteY76" fmla="*/ 3241040 h 3759200"/>
                  <a:gd name="connsiteX77" fmla="*/ 1808480 w 3728720"/>
                  <a:gd name="connsiteY77" fmla="*/ 3281680 h 3759200"/>
                  <a:gd name="connsiteX78" fmla="*/ 1879600 w 3728720"/>
                  <a:gd name="connsiteY78" fmla="*/ 3342640 h 3759200"/>
                  <a:gd name="connsiteX79" fmla="*/ 1920240 w 3728720"/>
                  <a:gd name="connsiteY79" fmla="*/ 3373120 h 3759200"/>
                  <a:gd name="connsiteX80" fmla="*/ 1955800 w 3728720"/>
                  <a:gd name="connsiteY80" fmla="*/ 3388360 h 3759200"/>
                  <a:gd name="connsiteX81" fmla="*/ 2026920 w 3728720"/>
                  <a:gd name="connsiteY81" fmla="*/ 3423920 h 3759200"/>
                  <a:gd name="connsiteX82" fmla="*/ 2082800 w 3728720"/>
                  <a:gd name="connsiteY82" fmla="*/ 3545840 h 3759200"/>
                  <a:gd name="connsiteX83" fmla="*/ 2169160 w 3728720"/>
                  <a:gd name="connsiteY83" fmla="*/ 3611880 h 3759200"/>
                  <a:gd name="connsiteX84" fmla="*/ 2230120 w 3728720"/>
                  <a:gd name="connsiteY84" fmla="*/ 3698240 h 3759200"/>
                  <a:gd name="connsiteX85" fmla="*/ 2311400 w 3728720"/>
                  <a:gd name="connsiteY85" fmla="*/ 3754120 h 3759200"/>
                  <a:gd name="connsiteX86" fmla="*/ 2402840 w 3728720"/>
                  <a:gd name="connsiteY86" fmla="*/ 3759200 h 3759200"/>
                  <a:gd name="connsiteX87" fmla="*/ 2484120 w 3728720"/>
                  <a:gd name="connsiteY87" fmla="*/ 3738880 h 3759200"/>
                  <a:gd name="connsiteX88" fmla="*/ 2580640 w 3728720"/>
                  <a:gd name="connsiteY88" fmla="*/ 3728720 h 3759200"/>
                  <a:gd name="connsiteX89" fmla="*/ 2651760 w 3728720"/>
                  <a:gd name="connsiteY89" fmla="*/ 3713480 h 3759200"/>
                  <a:gd name="connsiteX90" fmla="*/ 2717800 w 3728720"/>
                  <a:gd name="connsiteY90" fmla="*/ 3728720 h 3759200"/>
                  <a:gd name="connsiteX91" fmla="*/ 2773680 w 3728720"/>
                  <a:gd name="connsiteY91" fmla="*/ 3708400 h 3759200"/>
                  <a:gd name="connsiteX92" fmla="*/ 2778760 w 3728720"/>
                  <a:gd name="connsiteY92" fmla="*/ 3632200 h 3759200"/>
                  <a:gd name="connsiteX93" fmla="*/ 2865120 w 3728720"/>
                  <a:gd name="connsiteY93" fmla="*/ 3510280 h 3759200"/>
                  <a:gd name="connsiteX94" fmla="*/ 2936240 w 3728720"/>
                  <a:gd name="connsiteY94" fmla="*/ 3444240 h 3759200"/>
                  <a:gd name="connsiteX95" fmla="*/ 2946400 w 3728720"/>
                  <a:gd name="connsiteY95" fmla="*/ 3383280 h 3759200"/>
                  <a:gd name="connsiteX96" fmla="*/ 2936240 w 3728720"/>
                  <a:gd name="connsiteY96" fmla="*/ 3296920 h 3759200"/>
                  <a:gd name="connsiteX97" fmla="*/ 2946400 w 3728720"/>
                  <a:gd name="connsiteY97" fmla="*/ 3246120 h 3759200"/>
                  <a:gd name="connsiteX98" fmla="*/ 2987040 w 3728720"/>
                  <a:gd name="connsiteY98" fmla="*/ 3210560 h 3759200"/>
                  <a:gd name="connsiteX99" fmla="*/ 3093720 w 3728720"/>
                  <a:gd name="connsiteY99" fmla="*/ 3215640 h 3759200"/>
                  <a:gd name="connsiteX100" fmla="*/ 3154680 w 3728720"/>
                  <a:gd name="connsiteY100" fmla="*/ 3235960 h 3759200"/>
                  <a:gd name="connsiteX101" fmla="*/ 3235960 w 3728720"/>
                  <a:gd name="connsiteY101" fmla="*/ 3235960 h 3759200"/>
                  <a:gd name="connsiteX102" fmla="*/ 3352800 w 3728720"/>
                  <a:gd name="connsiteY102" fmla="*/ 3180080 h 3759200"/>
                  <a:gd name="connsiteX103" fmla="*/ 3459480 w 3728720"/>
                  <a:gd name="connsiteY103" fmla="*/ 3103880 h 3759200"/>
                  <a:gd name="connsiteX104" fmla="*/ 3474720 w 3728720"/>
                  <a:gd name="connsiteY104" fmla="*/ 3027680 h 3759200"/>
                  <a:gd name="connsiteX105" fmla="*/ 3474720 w 3728720"/>
                  <a:gd name="connsiteY105" fmla="*/ 2941320 h 3759200"/>
                  <a:gd name="connsiteX106" fmla="*/ 3444240 w 3728720"/>
                  <a:gd name="connsiteY106" fmla="*/ 2890520 h 3759200"/>
                  <a:gd name="connsiteX107" fmla="*/ 3444240 w 3728720"/>
                  <a:gd name="connsiteY107" fmla="*/ 2814320 h 3759200"/>
                  <a:gd name="connsiteX108" fmla="*/ 3495040 w 3728720"/>
                  <a:gd name="connsiteY108" fmla="*/ 2727960 h 3759200"/>
                  <a:gd name="connsiteX109" fmla="*/ 3525520 w 3728720"/>
                  <a:gd name="connsiteY109" fmla="*/ 2641600 h 3759200"/>
                  <a:gd name="connsiteX110" fmla="*/ 3566160 w 3728720"/>
                  <a:gd name="connsiteY110" fmla="*/ 2540000 h 3759200"/>
                  <a:gd name="connsiteX111" fmla="*/ 3581400 w 3728720"/>
                  <a:gd name="connsiteY111" fmla="*/ 2463800 h 3759200"/>
                  <a:gd name="connsiteX112" fmla="*/ 3581400 w 3728720"/>
                  <a:gd name="connsiteY112" fmla="*/ 2463800 h 3759200"/>
                  <a:gd name="connsiteX113" fmla="*/ 3642360 w 3728720"/>
                  <a:gd name="connsiteY113" fmla="*/ 2458720 h 3759200"/>
                  <a:gd name="connsiteX114" fmla="*/ 3688080 w 3728720"/>
                  <a:gd name="connsiteY114" fmla="*/ 2499360 h 3759200"/>
                  <a:gd name="connsiteX115" fmla="*/ 3728720 w 3728720"/>
                  <a:gd name="connsiteY115" fmla="*/ 2504440 h 3759200"/>
                  <a:gd name="connsiteX116" fmla="*/ 3723640 w 3728720"/>
                  <a:gd name="connsiteY116" fmla="*/ 2453640 h 3759200"/>
                  <a:gd name="connsiteX117" fmla="*/ 3693160 w 3728720"/>
                  <a:gd name="connsiteY117" fmla="*/ 2413000 h 3759200"/>
                  <a:gd name="connsiteX118" fmla="*/ 3672840 w 3728720"/>
                  <a:gd name="connsiteY118" fmla="*/ 2346960 h 3759200"/>
                  <a:gd name="connsiteX119" fmla="*/ 3647440 w 3728720"/>
                  <a:gd name="connsiteY119" fmla="*/ 2336800 h 3759200"/>
                  <a:gd name="connsiteX120" fmla="*/ 3601720 w 3728720"/>
                  <a:gd name="connsiteY120" fmla="*/ 2341880 h 3759200"/>
                  <a:gd name="connsiteX121" fmla="*/ 3561080 w 3728720"/>
                  <a:gd name="connsiteY121" fmla="*/ 2321560 h 3759200"/>
                  <a:gd name="connsiteX122" fmla="*/ 3545840 w 3728720"/>
                  <a:gd name="connsiteY122" fmla="*/ 2255520 h 3759200"/>
                  <a:gd name="connsiteX123" fmla="*/ 3550920 w 3728720"/>
                  <a:gd name="connsiteY123" fmla="*/ 2189480 h 3759200"/>
                  <a:gd name="connsiteX124" fmla="*/ 3515360 w 3728720"/>
                  <a:gd name="connsiteY124" fmla="*/ 2164080 h 3759200"/>
                  <a:gd name="connsiteX125" fmla="*/ 3474720 w 3728720"/>
                  <a:gd name="connsiteY125" fmla="*/ 2159000 h 3759200"/>
                  <a:gd name="connsiteX126" fmla="*/ 3403600 w 3728720"/>
                  <a:gd name="connsiteY126" fmla="*/ 2113280 h 3759200"/>
                  <a:gd name="connsiteX127" fmla="*/ 3362960 w 3728720"/>
                  <a:gd name="connsiteY127" fmla="*/ 2098040 h 3759200"/>
                  <a:gd name="connsiteX128" fmla="*/ 3322320 w 3728720"/>
                  <a:gd name="connsiteY128" fmla="*/ 2082800 h 3759200"/>
                  <a:gd name="connsiteX129" fmla="*/ 3302000 w 3728720"/>
                  <a:gd name="connsiteY129" fmla="*/ 2062480 h 3759200"/>
                  <a:gd name="connsiteX130" fmla="*/ 3302000 w 3728720"/>
                  <a:gd name="connsiteY130" fmla="*/ 2026920 h 3759200"/>
                  <a:gd name="connsiteX131" fmla="*/ 3342640 w 3728720"/>
                  <a:gd name="connsiteY131" fmla="*/ 1971040 h 3759200"/>
                  <a:gd name="connsiteX132" fmla="*/ 3373120 w 3728720"/>
                  <a:gd name="connsiteY132" fmla="*/ 1910080 h 3759200"/>
                  <a:gd name="connsiteX133" fmla="*/ 3378200 w 3728720"/>
                  <a:gd name="connsiteY133" fmla="*/ 1869440 h 3759200"/>
                  <a:gd name="connsiteX134" fmla="*/ 3378200 w 3728720"/>
                  <a:gd name="connsiteY134" fmla="*/ 1869440 h 3759200"/>
                  <a:gd name="connsiteX135" fmla="*/ 3332480 w 3728720"/>
                  <a:gd name="connsiteY135" fmla="*/ 1854200 h 3759200"/>
                  <a:gd name="connsiteX136" fmla="*/ 3322320 w 3728720"/>
                  <a:gd name="connsiteY136" fmla="*/ 1869440 h 3759200"/>
                  <a:gd name="connsiteX137" fmla="*/ 3276600 w 3728720"/>
                  <a:gd name="connsiteY137" fmla="*/ 1859280 h 3759200"/>
                  <a:gd name="connsiteX138" fmla="*/ 3235960 w 3728720"/>
                  <a:gd name="connsiteY138" fmla="*/ 1828800 h 3759200"/>
                  <a:gd name="connsiteX139" fmla="*/ 3185160 w 3728720"/>
                  <a:gd name="connsiteY139" fmla="*/ 1849120 h 3759200"/>
                  <a:gd name="connsiteX140" fmla="*/ 3129280 w 3728720"/>
                  <a:gd name="connsiteY140" fmla="*/ 1925320 h 3759200"/>
                  <a:gd name="connsiteX141" fmla="*/ 3103880 w 3728720"/>
                  <a:gd name="connsiteY141" fmla="*/ 1955800 h 3759200"/>
                  <a:gd name="connsiteX142" fmla="*/ 3058160 w 3728720"/>
                  <a:gd name="connsiteY142" fmla="*/ 1986280 h 3759200"/>
                  <a:gd name="connsiteX143" fmla="*/ 2961640 w 3728720"/>
                  <a:gd name="connsiteY143" fmla="*/ 1960880 h 3759200"/>
                  <a:gd name="connsiteX144" fmla="*/ 2870200 w 3728720"/>
                  <a:gd name="connsiteY144" fmla="*/ 1976120 h 3759200"/>
                  <a:gd name="connsiteX145" fmla="*/ 2799080 w 3728720"/>
                  <a:gd name="connsiteY145" fmla="*/ 2032000 h 3759200"/>
                  <a:gd name="connsiteX146" fmla="*/ 2702560 w 3728720"/>
                  <a:gd name="connsiteY146" fmla="*/ 2103120 h 3759200"/>
                  <a:gd name="connsiteX147" fmla="*/ 2626360 w 3728720"/>
                  <a:gd name="connsiteY147" fmla="*/ 2148840 h 3759200"/>
                  <a:gd name="connsiteX148" fmla="*/ 2534920 w 3728720"/>
                  <a:gd name="connsiteY148" fmla="*/ 2179320 h 3759200"/>
                  <a:gd name="connsiteX149" fmla="*/ 2468880 w 3728720"/>
                  <a:gd name="connsiteY149" fmla="*/ 2214880 h 3759200"/>
                  <a:gd name="connsiteX150" fmla="*/ 2443480 w 3728720"/>
                  <a:gd name="connsiteY150" fmla="*/ 2280920 h 3759200"/>
                  <a:gd name="connsiteX151" fmla="*/ 2397760 w 3728720"/>
                  <a:gd name="connsiteY151" fmla="*/ 2291080 h 3759200"/>
                  <a:gd name="connsiteX152" fmla="*/ 2301240 w 3728720"/>
                  <a:gd name="connsiteY152" fmla="*/ 2291080 h 3759200"/>
                  <a:gd name="connsiteX153" fmla="*/ 2250440 w 3728720"/>
                  <a:gd name="connsiteY153" fmla="*/ 2301240 h 3759200"/>
                  <a:gd name="connsiteX154" fmla="*/ 2204720 w 3728720"/>
                  <a:gd name="connsiteY154" fmla="*/ 2265680 h 3759200"/>
                  <a:gd name="connsiteX155" fmla="*/ 2159000 w 3728720"/>
                  <a:gd name="connsiteY155" fmla="*/ 2189480 h 3759200"/>
                  <a:gd name="connsiteX156" fmla="*/ 2123440 w 3728720"/>
                  <a:gd name="connsiteY156" fmla="*/ 2153920 h 3759200"/>
                  <a:gd name="connsiteX157" fmla="*/ 2128520 w 3728720"/>
                  <a:gd name="connsiteY157" fmla="*/ 2113280 h 3759200"/>
                  <a:gd name="connsiteX158" fmla="*/ 2164080 w 3728720"/>
                  <a:gd name="connsiteY158" fmla="*/ 2087880 h 3759200"/>
                  <a:gd name="connsiteX159" fmla="*/ 2148840 w 3728720"/>
                  <a:gd name="connsiteY159" fmla="*/ 2047240 h 3759200"/>
                  <a:gd name="connsiteX160" fmla="*/ 2103120 w 3728720"/>
                  <a:gd name="connsiteY160" fmla="*/ 2026920 h 3759200"/>
                  <a:gd name="connsiteX161" fmla="*/ 2108200 w 3728720"/>
                  <a:gd name="connsiteY161" fmla="*/ 1976120 h 3759200"/>
                  <a:gd name="connsiteX162" fmla="*/ 2103120 w 3728720"/>
                  <a:gd name="connsiteY162" fmla="*/ 1925320 h 3759200"/>
                  <a:gd name="connsiteX163" fmla="*/ 2037080 w 3728720"/>
                  <a:gd name="connsiteY163" fmla="*/ 1854200 h 3759200"/>
                  <a:gd name="connsiteX164" fmla="*/ 1996440 w 3728720"/>
                  <a:gd name="connsiteY164" fmla="*/ 1808480 h 3759200"/>
                  <a:gd name="connsiteX165" fmla="*/ 1960880 w 3728720"/>
                  <a:gd name="connsiteY165" fmla="*/ 1757680 h 3759200"/>
                  <a:gd name="connsiteX166" fmla="*/ 1930400 w 3728720"/>
                  <a:gd name="connsiteY166" fmla="*/ 1651000 h 3759200"/>
                  <a:gd name="connsiteX167" fmla="*/ 1930400 w 3728720"/>
                  <a:gd name="connsiteY167" fmla="*/ 1559560 h 3759200"/>
                  <a:gd name="connsiteX168" fmla="*/ 1920240 w 3728720"/>
                  <a:gd name="connsiteY168" fmla="*/ 1508760 h 3759200"/>
                  <a:gd name="connsiteX169" fmla="*/ 1899920 w 3728720"/>
                  <a:gd name="connsiteY169" fmla="*/ 1468120 h 3759200"/>
                  <a:gd name="connsiteX170" fmla="*/ 1844040 w 3728720"/>
                  <a:gd name="connsiteY170" fmla="*/ 1442720 h 3759200"/>
                  <a:gd name="connsiteX171" fmla="*/ 1732280 w 3728720"/>
                  <a:gd name="connsiteY171" fmla="*/ 1442720 h 3759200"/>
                  <a:gd name="connsiteX172" fmla="*/ 1615440 w 3728720"/>
                  <a:gd name="connsiteY172" fmla="*/ 1437640 h 3759200"/>
                  <a:gd name="connsiteX173" fmla="*/ 1590040 w 3728720"/>
                  <a:gd name="connsiteY173" fmla="*/ 1402080 h 3759200"/>
                  <a:gd name="connsiteX174" fmla="*/ 1544320 w 3728720"/>
                  <a:gd name="connsiteY174" fmla="*/ 1391920 h 3759200"/>
                  <a:gd name="connsiteX175" fmla="*/ 1534160 w 3728720"/>
                  <a:gd name="connsiteY175" fmla="*/ 1295400 h 3759200"/>
                  <a:gd name="connsiteX176" fmla="*/ 1503680 w 3728720"/>
                  <a:gd name="connsiteY176" fmla="*/ 1219200 h 3759200"/>
                  <a:gd name="connsiteX177" fmla="*/ 1412240 w 3728720"/>
                  <a:gd name="connsiteY177" fmla="*/ 1000760 h 3759200"/>
                  <a:gd name="connsiteX178" fmla="*/ 1341120 w 3728720"/>
                  <a:gd name="connsiteY178" fmla="*/ 812800 h 3759200"/>
                  <a:gd name="connsiteX179" fmla="*/ 1285240 w 3728720"/>
                  <a:gd name="connsiteY179" fmla="*/ 695960 h 3759200"/>
                  <a:gd name="connsiteX180" fmla="*/ 1234440 w 3728720"/>
                  <a:gd name="connsiteY180" fmla="*/ 594360 h 3759200"/>
                  <a:gd name="connsiteX181" fmla="*/ 1198880 w 3728720"/>
                  <a:gd name="connsiteY181" fmla="*/ 528320 h 3759200"/>
                  <a:gd name="connsiteX182" fmla="*/ 1173480 w 3728720"/>
                  <a:gd name="connsiteY182" fmla="*/ 426720 h 3759200"/>
                  <a:gd name="connsiteX183" fmla="*/ 1173480 w 3728720"/>
                  <a:gd name="connsiteY183" fmla="*/ 345440 h 3759200"/>
                  <a:gd name="connsiteX184" fmla="*/ 1148080 w 3728720"/>
                  <a:gd name="connsiteY184" fmla="*/ 274320 h 3759200"/>
                  <a:gd name="connsiteX185" fmla="*/ 1148080 w 3728720"/>
                  <a:gd name="connsiteY185" fmla="*/ 208280 h 3759200"/>
                  <a:gd name="connsiteX186" fmla="*/ 1132840 w 3728720"/>
                  <a:gd name="connsiteY186" fmla="*/ 152400 h 3759200"/>
                  <a:gd name="connsiteX187" fmla="*/ 1102360 w 3728720"/>
                  <a:gd name="connsiteY187" fmla="*/ 86360 h 3759200"/>
                  <a:gd name="connsiteX188" fmla="*/ 1061720 w 3728720"/>
                  <a:gd name="connsiteY188" fmla="*/ 35560 h 3759200"/>
                  <a:gd name="connsiteX189" fmla="*/ 1041400 w 3728720"/>
                  <a:gd name="connsiteY189" fmla="*/ 5080 h 3759200"/>
                  <a:gd name="connsiteX190" fmla="*/ 995680 w 3728720"/>
                  <a:gd name="connsiteY190" fmla="*/ 0 h 3759200"/>
                  <a:gd name="connsiteX191" fmla="*/ 975360 w 3728720"/>
                  <a:gd name="connsiteY191" fmla="*/ 45720 h 3759200"/>
                  <a:gd name="connsiteX0" fmla="*/ 975360 w 3728720"/>
                  <a:gd name="connsiteY0" fmla="*/ 45720 h 3759200"/>
                  <a:gd name="connsiteX1" fmla="*/ 904240 w 3728720"/>
                  <a:gd name="connsiteY1" fmla="*/ 116840 h 3759200"/>
                  <a:gd name="connsiteX2" fmla="*/ 848360 w 3728720"/>
                  <a:gd name="connsiteY2" fmla="*/ 172720 h 3759200"/>
                  <a:gd name="connsiteX3" fmla="*/ 762000 w 3728720"/>
                  <a:gd name="connsiteY3" fmla="*/ 213360 h 3759200"/>
                  <a:gd name="connsiteX4" fmla="*/ 701040 w 3728720"/>
                  <a:gd name="connsiteY4" fmla="*/ 294640 h 3759200"/>
                  <a:gd name="connsiteX5" fmla="*/ 624840 w 3728720"/>
                  <a:gd name="connsiteY5" fmla="*/ 350520 h 3759200"/>
                  <a:gd name="connsiteX6" fmla="*/ 558800 w 3728720"/>
                  <a:gd name="connsiteY6" fmla="*/ 391160 h 3759200"/>
                  <a:gd name="connsiteX7" fmla="*/ 441960 w 3728720"/>
                  <a:gd name="connsiteY7" fmla="*/ 447040 h 3759200"/>
                  <a:gd name="connsiteX8" fmla="*/ 299720 w 3728720"/>
                  <a:gd name="connsiteY8" fmla="*/ 513080 h 3759200"/>
                  <a:gd name="connsiteX9" fmla="*/ 157480 w 3728720"/>
                  <a:gd name="connsiteY9" fmla="*/ 563880 h 3759200"/>
                  <a:gd name="connsiteX10" fmla="*/ 96520 w 3728720"/>
                  <a:gd name="connsiteY10" fmla="*/ 584200 h 3759200"/>
                  <a:gd name="connsiteX11" fmla="*/ 40640 w 3728720"/>
                  <a:gd name="connsiteY11" fmla="*/ 584200 h 3759200"/>
                  <a:gd name="connsiteX12" fmla="*/ 0 w 3728720"/>
                  <a:gd name="connsiteY12" fmla="*/ 599440 h 3759200"/>
                  <a:gd name="connsiteX13" fmla="*/ 0 w 3728720"/>
                  <a:gd name="connsiteY13" fmla="*/ 624840 h 3759200"/>
                  <a:gd name="connsiteX14" fmla="*/ 25400 w 3728720"/>
                  <a:gd name="connsiteY14" fmla="*/ 685800 h 3759200"/>
                  <a:gd name="connsiteX15" fmla="*/ 71120 w 3728720"/>
                  <a:gd name="connsiteY15" fmla="*/ 721360 h 3759200"/>
                  <a:gd name="connsiteX16" fmla="*/ 142240 w 3728720"/>
                  <a:gd name="connsiteY16" fmla="*/ 828040 h 3759200"/>
                  <a:gd name="connsiteX17" fmla="*/ 172720 w 3728720"/>
                  <a:gd name="connsiteY17" fmla="*/ 894080 h 3759200"/>
                  <a:gd name="connsiteX18" fmla="*/ 182880 w 3728720"/>
                  <a:gd name="connsiteY18" fmla="*/ 939800 h 3759200"/>
                  <a:gd name="connsiteX19" fmla="*/ 177800 w 3728720"/>
                  <a:gd name="connsiteY19" fmla="*/ 980440 h 3759200"/>
                  <a:gd name="connsiteX20" fmla="*/ 111760 w 3728720"/>
                  <a:gd name="connsiteY20" fmla="*/ 1021080 h 3759200"/>
                  <a:gd name="connsiteX21" fmla="*/ 91440 w 3728720"/>
                  <a:gd name="connsiteY21" fmla="*/ 1066800 h 3759200"/>
                  <a:gd name="connsiteX22" fmla="*/ 71120 w 3728720"/>
                  <a:gd name="connsiteY22" fmla="*/ 1183640 h 3759200"/>
                  <a:gd name="connsiteX23" fmla="*/ 55880 w 3728720"/>
                  <a:gd name="connsiteY23" fmla="*/ 1605280 h 3759200"/>
                  <a:gd name="connsiteX24" fmla="*/ 35560 w 3728720"/>
                  <a:gd name="connsiteY24" fmla="*/ 1676400 h 3759200"/>
                  <a:gd name="connsiteX25" fmla="*/ 40640 w 3728720"/>
                  <a:gd name="connsiteY25" fmla="*/ 1772920 h 3759200"/>
                  <a:gd name="connsiteX26" fmla="*/ 93980 w 3728720"/>
                  <a:gd name="connsiteY26" fmla="*/ 1978660 h 3759200"/>
                  <a:gd name="connsiteX27" fmla="*/ 170180 w 3728720"/>
                  <a:gd name="connsiteY27" fmla="*/ 2077720 h 3759200"/>
                  <a:gd name="connsiteX28" fmla="*/ 233680 w 3728720"/>
                  <a:gd name="connsiteY28" fmla="*/ 2133600 h 3759200"/>
                  <a:gd name="connsiteX29" fmla="*/ 269240 w 3728720"/>
                  <a:gd name="connsiteY29" fmla="*/ 2189480 h 3759200"/>
                  <a:gd name="connsiteX30" fmla="*/ 269240 w 3728720"/>
                  <a:gd name="connsiteY30" fmla="*/ 2280920 h 3759200"/>
                  <a:gd name="connsiteX31" fmla="*/ 259080 w 3728720"/>
                  <a:gd name="connsiteY31" fmla="*/ 2357120 h 3759200"/>
                  <a:gd name="connsiteX32" fmla="*/ 243840 w 3728720"/>
                  <a:gd name="connsiteY32" fmla="*/ 2519680 h 3759200"/>
                  <a:gd name="connsiteX33" fmla="*/ 243840 w 3728720"/>
                  <a:gd name="connsiteY33" fmla="*/ 2519680 h 3759200"/>
                  <a:gd name="connsiteX34" fmla="*/ 350520 w 3728720"/>
                  <a:gd name="connsiteY34" fmla="*/ 2473960 h 3759200"/>
                  <a:gd name="connsiteX35" fmla="*/ 436880 w 3728720"/>
                  <a:gd name="connsiteY35" fmla="*/ 2463800 h 3759200"/>
                  <a:gd name="connsiteX36" fmla="*/ 497840 w 3728720"/>
                  <a:gd name="connsiteY36" fmla="*/ 2448560 h 3759200"/>
                  <a:gd name="connsiteX37" fmla="*/ 533400 w 3728720"/>
                  <a:gd name="connsiteY37" fmla="*/ 2392680 h 3759200"/>
                  <a:gd name="connsiteX38" fmla="*/ 518160 w 3728720"/>
                  <a:gd name="connsiteY38" fmla="*/ 2296160 h 3759200"/>
                  <a:gd name="connsiteX39" fmla="*/ 523240 w 3728720"/>
                  <a:gd name="connsiteY39" fmla="*/ 2204720 h 3759200"/>
                  <a:gd name="connsiteX40" fmla="*/ 543560 w 3728720"/>
                  <a:gd name="connsiteY40" fmla="*/ 2174240 h 3759200"/>
                  <a:gd name="connsiteX41" fmla="*/ 574040 w 3728720"/>
                  <a:gd name="connsiteY41" fmla="*/ 2199640 h 3759200"/>
                  <a:gd name="connsiteX42" fmla="*/ 665480 w 3728720"/>
                  <a:gd name="connsiteY42" fmla="*/ 2189480 h 3759200"/>
                  <a:gd name="connsiteX43" fmla="*/ 721360 w 3728720"/>
                  <a:gd name="connsiteY43" fmla="*/ 2214880 h 3759200"/>
                  <a:gd name="connsiteX44" fmla="*/ 716280 w 3728720"/>
                  <a:gd name="connsiteY44" fmla="*/ 2280920 h 3759200"/>
                  <a:gd name="connsiteX45" fmla="*/ 716280 w 3728720"/>
                  <a:gd name="connsiteY45" fmla="*/ 2326640 h 3759200"/>
                  <a:gd name="connsiteX46" fmla="*/ 736600 w 3728720"/>
                  <a:gd name="connsiteY46" fmla="*/ 2362200 h 3759200"/>
                  <a:gd name="connsiteX47" fmla="*/ 756920 w 3728720"/>
                  <a:gd name="connsiteY47" fmla="*/ 2428240 h 3759200"/>
                  <a:gd name="connsiteX48" fmla="*/ 772160 w 3728720"/>
                  <a:gd name="connsiteY48" fmla="*/ 2494280 h 3759200"/>
                  <a:gd name="connsiteX49" fmla="*/ 873760 w 3728720"/>
                  <a:gd name="connsiteY49" fmla="*/ 2555240 h 3759200"/>
                  <a:gd name="connsiteX50" fmla="*/ 975360 w 3728720"/>
                  <a:gd name="connsiteY50" fmla="*/ 2641600 h 3759200"/>
                  <a:gd name="connsiteX51" fmla="*/ 1071880 w 3728720"/>
                  <a:gd name="connsiteY51" fmla="*/ 2682240 h 3759200"/>
                  <a:gd name="connsiteX52" fmla="*/ 1173480 w 3728720"/>
                  <a:gd name="connsiteY52" fmla="*/ 2717800 h 3759200"/>
                  <a:gd name="connsiteX53" fmla="*/ 1270000 w 3728720"/>
                  <a:gd name="connsiteY53" fmla="*/ 2692400 h 3759200"/>
                  <a:gd name="connsiteX54" fmla="*/ 1361440 w 3728720"/>
                  <a:gd name="connsiteY54" fmla="*/ 2636520 h 3759200"/>
                  <a:gd name="connsiteX55" fmla="*/ 1463040 w 3728720"/>
                  <a:gd name="connsiteY55" fmla="*/ 2606040 h 3759200"/>
                  <a:gd name="connsiteX56" fmla="*/ 1554480 w 3728720"/>
                  <a:gd name="connsiteY56" fmla="*/ 2565400 h 3759200"/>
                  <a:gd name="connsiteX57" fmla="*/ 1559560 w 3728720"/>
                  <a:gd name="connsiteY57" fmla="*/ 2514600 h 3759200"/>
                  <a:gd name="connsiteX58" fmla="*/ 1549400 w 3728720"/>
                  <a:gd name="connsiteY58" fmla="*/ 2438400 h 3759200"/>
                  <a:gd name="connsiteX59" fmla="*/ 1584960 w 3728720"/>
                  <a:gd name="connsiteY59" fmla="*/ 2336800 h 3759200"/>
                  <a:gd name="connsiteX60" fmla="*/ 1584960 w 3728720"/>
                  <a:gd name="connsiteY60" fmla="*/ 2291080 h 3759200"/>
                  <a:gd name="connsiteX61" fmla="*/ 1590040 w 3728720"/>
                  <a:gd name="connsiteY61" fmla="*/ 2250440 h 3759200"/>
                  <a:gd name="connsiteX62" fmla="*/ 1625600 w 3728720"/>
                  <a:gd name="connsiteY62" fmla="*/ 2260600 h 3759200"/>
                  <a:gd name="connsiteX63" fmla="*/ 1656080 w 3728720"/>
                  <a:gd name="connsiteY63" fmla="*/ 2321560 h 3759200"/>
                  <a:gd name="connsiteX64" fmla="*/ 1722120 w 3728720"/>
                  <a:gd name="connsiteY64" fmla="*/ 2387600 h 3759200"/>
                  <a:gd name="connsiteX65" fmla="*/ 1752600 w 3728720"/>
                  <a:gd name="connsiteY65" fmla="*/ 2453640 h 3759200"/>
                  <a:gd name="connsiteX66" fmla="*/ 1757680 w 3728720"/>
                  <a:gd name="connsiteY66" fmla="*/ 2545080 h 3759200"/>
                  <a:gd name="connsiteX67" fmla="*/ 1752600 w 3728720"/>
                  <a:gd name="connsiteY67" fmla="*/ 2636520 h 3759200"/>
                  <a:gd name="connsiteX68" fmla="*/ 1762760 w 3728720"/>
                  <a:gd name="connsiteY68" fmla="*/ 2733040 h 3759200"/>
                  <a:gd name="connsiteX69" fmla="*/ 1788160 w 3728720"/>
                  <a:gd name="connsiteY69" fmla="*/ 2809240 h 3759200"/>
                  <a:gd name="connsiteX70" fmla="*/ 1859280 w 3728720"/>
                  <a:gd name="connsiteY70" fmla="*/ 2910840 h 3759200"/>
                  <a:gd name="connsiteX71" fmla="*/ 1864360 w 3728720"/>
                  <a:gd name="connsiteY71" fmla="*/ 2956560 h 3759200"/>
                  <a:gd name="connsiteX72" fmla="*/ 1844040 w 3728720"/>
                  <a:gd name="connsiteY72" fmla="*/ 3007360 h 3759200"/>
                  <a:gd name="connsiteX73" fmla="*/ 1823720 w 3728720"/>
                  <a:gd name="connsiteY73" fmla="*/ 3088640 h 3759200"/>
                  <a:gd name="connsiteX74" fmla="*/ 1788160 w 3728720"/>
                  <a:gd name="connsiteY74" fmla="*/ 3159760 h 3759200"/>
                  <a:gd name="connsiteX75" fmla="*/ 1788160 w 3728720"/>
                  <a:gd name="connsiteY75" fmla="*/ 3159760 h 3759200"/>
                  <a:gd name="connsiteX76" fmla="*/ 1767840 w 3728720"/>
                  <a:gd name="connsiteY76" fmla="*/ 3241040 h 3759200"/>
                  <a:gd name="connsiteX77" fmla="*/ 1808480 w 3728720"/>
                  <a:gd name="connsiteY77" fmla="*/ 3281680 h 3759200"/>
                  <a:gd name="connsiteX78" fmla="*/ 1879600 w 3728720"/>
                  <a:gd name="connsiteY78" fmla="*/ 3342640 h 3759200"/>
                  <a:gd name="connsiteX79" fmla="*/ 1920240 w 3728720"/>
                  <a:gd name="connsiteY79" fmla="*/ 3373120 h 3759200"/>
                  <a:gd name="connsiteX80" fmla="*/ 1955800 w 3728720"/>
                  <a:gd name="connsiteY80" fmla="*/ 3388360 h 3759200"/>
                  <a:gd name="connsiteX81" fmla="*/ 2026920 w 3728720"/>
                  <a:gd name="connsiteY81" fmla="*/ 3423920 h 3759200"/>
                  <a:gd name="connsiteX82" fmla="*/ 2082800 w 3728720"/>
                  <a:gd name="connsiteY82" fmla="*/ 3545840 h 3759200"/>
                  <a:gd name="connsiteX83" fmla="*/ 2169160 w 3728720"/>
                  <a:gd name="connsiteY83" fmla="*/ 3611880 h 3759200"/>
                  <a:gd name="connsiteX84" fmla="*/ 2230120 w 3728720"/>
                  <a:gd name="connsiteY84" fmla="*/ 3698240 h 3759200"/>
                  <a:gd name="connsiteX85" fmla="*/ 2311400 w 3728720"/>
                  <a:gd name="connsiteY85" fmla="*/ 3754120 h 3759200"/>
                  <a:gd name="connsiteX86" fmla="*/ 2402840 w 3728720"/>
                  <a:gd name="connsiteY86" fmla="*/ 3759200 h 3759200"/>
                  <a:gd name="connsiteX87" fmla="*/ 2484120 w 3728720"/>
                  <a:gd name="connsiteY87" fmla="*/ 3738880 h 3759200"/>
                  <a:gd name="connsiteX88" fmla="*/ 2580640 w 3728720"/>
                  <a:gd name="connsiteY88" fmla="*/ 3728720 h 3759200"/>
                  <a:gd name="connsiteX89" fmla="*/ 2651760 w 3728720"/>
                  <a:gd name="connsiteY89" fmla="*/ 3713480 h 3759200"/>
                  <a:gd name="connsiteX90" fmla="*/ 2717800 w 3728720"/>
                  <a:gd name="connsiteY90" fmla="*/ 3728720 h 3759200"/>
                  <a:gd name="connsiteX91" fmla="*/ 2773680 w 3728720"/>
                  <a:gd name="connsiteY91" fmla="*/ 3708400 h 3759200"/>
                  <a:gd name="connsiteX92" fmla="*/ 2778760 w 3728720"/>
                  <a:gd name="connsiteY92" fmla="*/ 3632200 h 3759200"/>
                  <a:gd name="connsiteX93" fmla="*/ 2865120 w 3728720"/>
                  <a:gd name="connsiteY93" fmla="*/ 3510280 h 3759200"/>
                  <a:gd name="connsiteX94" fmla="*/ 2936240 w 3728720"/>
                  <a:gd name="connsiteY94" fmla="*/ 3444240 h 3759200"/>
                  <a:gd name="connsiteX95" fmla="*/ 2946400 w 3728720"/>
                  <a:gd name="connsiteY95" fmla="*/ 3383280 h 3759200"/>
                  <a:gd name="connsiteX96" fmla="*/ 2936240 w 3728720"/>
                  <a:gd name="connsiteY96" fmla="*/ 3296920 h 3759200"/>
                  <a:gd name="connsiteX97" fmla="*/ 2946400 w 3728720"/>
                  <a:gd name="connsiteY97" fmla="*/ 3246120 h 3759200"/>
                  <a:gd name="connsiteX98" fmla="*/ 2987040 w 3728720"/>
                  <a:gd name="connsiteY98" fmla="*/ 3210560 h 3759200"/>
                  <a:gd name="connsiteX99" fmla="*/ 3093720 w 3728720"/>
                  <a:gd name="connsiteY99" fmla="*/ 3215640 h 3759200"/>
                  <a:gd name="connsiteX100" fmla="*/ 3154680 w 3728720"/>
                  <a:gd name="connsiteY100" fmla="*/ 3235960 h 3759200"/>
                  <a:gd name="connsiteX101" fmla="*/ 3235960 w 3728720"/>
                  <a:gd name="connsiteY101" fmla="*/ 3235960 h 3759200"/>
                  <a:gd name="connsiteX102" fmla="*/ 3352800 w 3728720"/>
                  <a:gd name="connsiteY102" fmla="*/ 3180080 h 3759200"/>
                  <a:gd name="connsiteX103" fmla="*/ 3459480 w 3728720"/>
                  <a:gd name="connsiteY103" fmla="*/ 3103880 h 3759200"/>
                  <a:gd name="connsiteX104" fmla="*/ 3474720 w 3728720"/>
                  <a:gd name="connsiteY104" fmla="*/ 3027680 h 3759200"/>
                  <a:gd name="connsiteX105" fmla="*/ 3474720 w 3728720"/>
                  <a:gd name="connsiteY105" fmla="*/ 2941320 h 3759200"/>
                  <a:gd name="connsiteX106" fmla="*/ 3444240 w 3728720"/>
                  <a:gd name="connsiteY106" fmla="*/ 2890520 h 3759200"/>
                  <a:gd name="connsiteX107" fmla="*/ 3444240 w 3728720"/>
                  <a:gd name="connsiteY107" fmla="*/ 2814320 h 3759200"/>
                  <a:gd name="connsiteX108" fmla="*/ 3495040 w 3728720"/>
                  <a:gd name="connsiteY108" fmla="*/ 2727960 h 3759200"/>
                  <a:gd name="connsiteX109" fmla="*/ 3525520 w 3728720"/>
                  <a:gd name="connsiteY109" fmla="*/ 2641600 h 3759200"/>
                  <a:gd name="connsiteX110" fmla="*/ 3566160 w 3728720"/>
                  <a:gd name="connsiteY110" fmla="*/ 2540000 h 3759200"/>
                  <a:gd name="connsiteX111" fmla="*/ 3581400 w 3728720"/>
                  <a:gd name="connsiteY111" fmla="*/ 2463800 h 3759200"/>
                  <a:gd name="connsiteX112" fmla="*/ 3581400 w 3728720"/>
                  <a:gd name="connsiteY112" fmla="*/ 2463800 h 3759200"/>
                  <a:gd name="connsiteX113" fmla="*/ 3642360 w 3728720"/>
                  <a:gd name="connsiteY113" fmla="*/ 2458720 h 3759200"/>
                  <a:gd name="connsiteX114" fmla="*/ 3688080 w 3728720"/>
                  <a:gd name="connsiteY114" fmla="*/ 2499360 h 3759200"/>
                  <a:gd name="connsiteX115" fmla="*/ 3728720 w 3728720"/>
                  <a:gd name="connsiteY115" fmla="*/ 2504440 h 3759200"/>
                  <a:gd name="connsiteX116" fmla="*/ 3723640 w 3728720"/>
                  <a:gd name="connsiteY116" fmla="*/ 2453640 h 3759200"/>
                  <a:gd name="connsiteX117" fmla="*/ 3693160 w 3728720"/>
                  <a:gd name="connsiteY117" fmla="*/ 2413000 h 3759200"/>
                  <a:gd name="connsiteX118" fmla="*/ 3672840 w 3728720"/>
                  <a:gd name="connsiteY118" fmla="*/ 2346960 h 3759200"/>
                  <a:gd name="connsiteX119" fmla="*/ 3647440 w 3728720"/>
                  <a:gd name="connsiteY119" fmla="*/ 2336800 h 3759200"/>
                  <a:gd name="connsiteX120" fmla="*/ 3601720 w 3728720"/>
                  <a:gd name="connsiteY120" fmla="*/ 2341880 h 3759200"/>
                  <a:gd name="connsiteX121" fmla="*/ 3561080 w 3728720"/>
                  <a:gd name="connsiteY121" fmla="*/ 2321560 h 3759200"/>
                  <a:gd name="connsiteX122" fmla="*/ 3545840 w 3728720"/>
                  <a:gd name="connsiteY122" fmla="*/ 2255520 h 3759200"/>
                  <a:gd name="connsiteX123" fmla="*/ 3550920 w 3728720"/>
                  <a:gd name="connsiteY123" fmla="*/ 2189480 h 3759200"/>
                  <a:gd name="connsiteX124" fmla="*/ 3515360 w 3728720"/>
                  <a:gd name="connsiteY124" fmla="*/ 2164080 h 3759200"/>
                  <a:gd name="connsiteX125" fmla="*/ 3474720 w 3728720"/>
                  <a:gd name="connsiteY125" fmla="*/ 2159000 h 3759200"/>
                  <a:gd name="connsiteX126" fmla="*/ 3403600 w 3728720"/>
                  <a:gd name="connsiteY126" fmla="*/ 2113280 h 3759200"/>
                  <a:gd name="connsiteX127" fmla="*/ 3362960 w 3728720"/>
                  <a:gd name="connsiteY127" fmla="*/ 2098040 h 3759200"/>
                  <a:gd name="connsiteX128" fmla="*/ 3322320 w 3728720"/>
                  <a:gd name="connsiteY128" fmla="*/ 2082800 h 3759200"/>
                  <a:gd name="connsiteX129" fmla="*/ 3302000 w 3728720"/>
                  <a:gd name="connsiteY129" fmla="*/ 2062480 h 3759200"/>
                  <a:gd name="connsiteX130" fmla="*/ 3302000 w 3728720"/>
                  <a:gd name="connsiteY130" fmla="*/ 2026920 h 3759200"/>
                  <a:gd name="connsiteX131" fmla="*/ 3342640 w 3728720"/>
                  <a:gd name="connsiteY131" fmla="*/ 1971040 h 3759200"/>
                  <a:gd name="connsiteX132" fmla="*/ 3373120 w 3728720"/>
                  <a:gd name="connsiteY132" fmla="*/ 1910080 h 3759200"/>
                  <a:gd name="connsiteX133" fmla="*/ 3378200 w 3728720"/>
                  <a:gd name="connsiteY133" fmla="*/ 1869440 h 3759200"/>
                  <a:gd name="connsiteX134" fmla="*/ 3378200 w 3728720"/>
                  <a:gd name="connsiteY134" fmla="*/ 1869440 h 3759200"/>
                  <a:gd name="connsiteX135" fmla="*/ 3332480 w 3728720"/>
                  <a:gd name="connsiteY135" fmla="*/ 1854200 h 3759200"/>
                  <a:gd name="connsiteX136" fmla="*/ 3322320 w 3728720"/>
                  <a:gd name="connsiteY136" fmla="*/ 1869440 h 3759200"/>
                  <a:gd name="connsiteX137" fmla="*/ 3276600 w 3728720"/>
                  <a:gd name="connsiteY137" fmla="*/ 1859280 h 3759200"/>
                  <a:gd name="connsiteX138" fmla="*/ 3235960 w 3728720"/>
                  <a:gd name="connsiteY138" fmla="*/ 1828800 h 3759200"/>
                  <a:gd name="connsiteX139" fmla="*/ 3185160 w 3728720"/>
                  <a:gd name="connsiteY139" fmla="*/ 1849120 h 3759200"/>
                  <a:gd name="connsiteX140" fmla="*/ 3129280 w 3728720"/>
                  <a:gd name="connsiteY140" fmla="*/ 1925320 h 3759200"/>
                  <a:gd name="connsiteX141" fmla="*/ 3103880 w 3728720"/>
                  <a:gd name="connsiteY141" fmla="*/ 1955800 h 3759200"/>
                  <a:gd name="connsiteX142" fmla="*/ 3058160 w 3728720"/>
                  <a:gd name="connsiteY142" fmla="*/ 1986280 h 3759200"/>
                  <a:gd name="connsiteX143" fmla="*/ 2961640 w 3728720"/>
                  <a:gd name="connsiteY143" fmla="*/ 1960880 h 3759200"/>
                  <a:gd name="connsiteX144" fmla="*/ 2870200 w 3728720"/>
                  <a:gd name="connsiteY144" fmla="*/ 1976120 h 3759200"/>
                  <a:gd name="connsiteX145" fmla="*/ 2799080 w 3728720"/>
                  <a:gd name="connsiteY145" fmla="*/ 2032000 h 3759200"/>
                  <a:gd name="connsiteX146" fmla="*/ 2702560 w 3728720"/>
                  <a:gd name="connsiteY146" fmla="*/ 2103120 h 3759200"/>
                  <a:gd name="connsiteX147" fmla="*/ 2626360 w 3728720"/>
                  <a:gd name="connsiteY147" fmla="*/ 2148840 h 3759200"/>
                  <a:gd name="connsiteX148" fmla="*/ 2534920 w 3728720"/>
                  <a:gd name="connsiteY148" fmla="*/ 2179320 h 3759200"/>
                  <a:gd name="connsiteX149" fmla="*/ 2468880 w 3728720"/>
                  <a:gd name="connsiteY149" fmla="*/ 2214880 h 3759200"/>
                  <a:gd name="connsiteX150" fmla="*/ 2443480 w 3728720"/>
                  <a:gd name="connsiteY150" fmla="*/ 2280920 h 3759200"/>
                  <a:gd name="connsiteX151" fmla="*/ 2397760 w 3728720"/>
                  <a:gd name="connsiteY151" fmla="*/ 2291080 h 3759200"/>
                  <a:gd name="connsiteX152" fmla="*/ 2301240 w 3728720"/>
                  <a:gd name="connsiteY152" fmla="*/ 2291080 h 3759200"/>
                  <a:gd name="connsiteX153" fmla="*/ 2250440 w 3728720"/>
                  <a:gd name="connsiteY153" fmla="*/ 2301240 h 3759200"/>
                  <a:gd name="connsiteX154" fmla="*/ 2204720 w 3728720"/>
                  <a:gd name="connsiteY154" fmla="*/ 2265680 h 3759200"/>
                  <a:gd name="connsiteX155" fmla="*/ 2159000 w 3728720"/>
                  <a:gd name="connsiteY155" fmla="*/ 2189480 h 3759200"/>
                  <a:gd name="connsiteX156" fmla="*/ 2123440 w 3728720"/>
                  <a:gd name="connsiteY156" fmla="*/ 2153920 h 3759200"/>
                  <a:gd name="connsiteX157" fmla="*/ 2128520 w 3728720"/>
                  <a:gd name="connsiteY157" fmla="*/ 2113280 h 3759200"/>
                  <a:gd name="connsiteX158" fmla="*/ 2164080 w 3728720"/>
                  <a:gd name="connsiteY158" fmla="*/ 2087880 h 3759200"/>
                  <a:gd name="connsiteX159" fmla="*/ 2148840 w 3728720"/>
                  <a:gd name="connsiteY159" fmla="*/ 2047240 h 3759200"/>
                  <a:gd name="connsiteX160" fmla="*/ 2103120 w 3728720"/>
                  <a:gd name="connsiteY160" fmla="*/ 2026920 h 3759200"/>
                  <a:gd name="connsiteX161" fmla="*/ 2108200 w 3728720"/>
                  <a:gd name="connsiteY161" fmla="*/ 1976120 h 3759200"/>
                  <a:gd name="connsiteX162" fmla="*/ 2103120 w 3728720"/>
                  <a:gd name="connsiteY162" fmla="*/ 1925320 h 3759200"/>
                  <a:gd name="connsiteX163" fmla="*/ 2037080 w 3728720"/>
                  <a:gd name="connsiteY163" fmla="*/ 1854200 h 3759200"/>
                  <a:gd name="connsiteX164" fmla="*/ 1996440 w 3728720"/>
                  <a:gd name="connsiteY164" fmla="*/ 1808480 h 3759200"/>
                  <a:gd name="connsiteX165" fmla="*/ 1960880 w 3728720"/>
                  <a:gd name="connsiteY165" fmla="*/ 1757680 h 3759200"/>
                  <a:gd name="connsiteX166" fmla="*/ 1930400 w 3728720"/>
                  <a:gd name="connsiteY166" fmla="*/ 1651000 h 3759200"/>
                  <a:gd name="connsiteX167" fmla="*/ 1930400 w 3728720"/>
                  <a:gd name="connsiteY167" fmla="*/ 1559560 h 3759200"/>
                  <a:gd name="connsiteX168" fmla="*/ 1920240 w 3728720"/>
                  <a:gd name="connsiteY168" fmla="*/ 1508760 h 3759200"/>
                  <a:gd name="connsiteX169" fmla="*/ 1899920 w 3728720"/>
                  <a:gd name="connsiteY169" fmla="*/ 1468120 h 3759200"/>
                  <a:gd name="connsiteX170" fmla="*/ 1844040 w 3728720"/>
                  <a:gd name="connsiteY170" fmla="*/ 1442720 h 3759200"/>
                  <a:gd name="connsiteX171" fmla="*/ 1732280 w 3728720"/>
                  <a:gd name="connsiteY171" fmla="*/ 1442720 h 3759200"/>
                  <a:gd name="connsiteX172" fmla="*/ 1615440 w 3728720"/>
                  <a:gd name="connsiteY172" fmla="*/ 1437640 h 3759200"/>
                  <a:gd name="connsiteX173" fmla="*/ 1590040 w 3728720"/>
                  <a:gd name="connsiteY173" fmla="*/ 1402080 h 3759200"/>
                  <a:gd name="connsiteX174" fmla="*/ 1544320 w 3728720"/>
                  <a:gd name="connsiteY174" fmla="*/ 1391920 h 3759200"/>
                  <a:gd name="connsiteX175" fmla="*/ 1534160 w 3728720"/>
                  <a:gd name="connsiteY175" fmla="*/ 1295400 h 3759200"/>
                  <a:gd name="connsiteX176" fmla="*/ 1503680 w 3728720"/>
                  <a:gd name="connsiteY176" fmla="*/ 1219200 h 3759200"/>
                  <a:gd name="connsiteX177" fmla="*/ 1412240 w 3728720"/>
                  <a:gd name="connsiteY177" fmla="*/ 1000760 h 3759200"/>
                  <a:gd name="connsiteX178" fmla="*/ 1341120 w 3728720"/>
                  <a:gd name="connsiteY178" fmla="*/ 812800 h 3759200"/>
                  <a:gd name="connsiteX179" fmla="*/ 1285240 w 3728720"/>
                  <a:gd name="connsiteY179" fmla="*/ 695960 h 3759200"/>
                  <a:gd name="connsiteX180" fmla="*/ 1234440 w 3728720"/>
                  <a:gd name="connsiteY180" fmla="*/ 594360 h 3759200"/>
                  <a:gd name="connsiteX181" fmla="*/ 1198880 w 3728720"/>
                  <a:gd name="connsiteY181" fmla="*/ 528320 h 3759200"/>
                  <a:gd name="connsiteX182" fmla="*/ 1173480 w 3728720"/>
                  <a:gd name="connsiteY182" fmla="*/ 426720 h 3759200"/>
                  <a:gd name="connsiteX183" fmla="*/ 1173480 w 3728720"/>
                  <a:gd name="connsiteY183" fmla="*/ 345440 h 3759200"/>
                  <a:gd name="connsiteX184" fmla="*/ 1148080 w 3728720"/>
                  <a:gd name="connsiteY184" fmla="*/ 274320 h 3759200"/>
                  <a:gd name="connsiteX185" fmla="*/ 1148080 w 3728720"/>
                  <a:gd name="connsiteY185" fmla="*/ 208280 h 3759200"/>
                  <a:gd name="connsiteX186" fmla="*/ 1132840 w 3728720"/>
                  <a:gd name="connsiteY186" fmla="*/ 152400 h 3759200"/>
                  <a:gd name="connsiteX187" fmla="*/ 1102360 w 3728720"/>
                  <a:gd name="connsiteY187" fmla="*/ 86360 h 3759200"/>
                  <a:gd name="connsiteX188" fmla="*/ 1061720 w 3728720"/>
                  <a:gd name="connsiteY188" fmla="*/ 35560 h 3759200"/>
                  <a:gd name="connsiteX189" fmla="*/ 1041400 w 3728720"/>
                  <a:gd name="connsiteY189" fmla="*/ 5080 h 3759200"/>
                  <a:gd name="connsiteX190" fmla="*/ 995680 w 3728720"/>
                  <a:gd name="connsiteY190" fmla="*/ 0 h 3759200"/>
                  <a:gd name="connsiteX191" fmla="*/ 975360 w 3728720"/>
                  <a:gd name="connsiteY191" fmla="*/ 45720 h 3759200"/>
                  <a:gd name="connsiteX0" fmla="*/ 975360 w 3728720"/>
                  <a:gd name="connsiteY0" fmla="*/ 45720 h 3759200"/>
                  <a:gd name="connsiteX1" fmla="*/ 904240 w 3728720"/>
                  <a:gd name="connsiteY1" fmla="*/ 116840 h 3759200"/>
                  <a:gd name="connsiteX2" fmla="*/ 848360 w 3728720"/>
                  <a:gd name="connsiteY2" fmla="*/ 172720 h 3759200"/>
                  <a:gd name="connsiteX3" fmla="*/ 762000 w 3728720"/>
                  <a:gd name="connsiteY3" fmla="*/ 213360 h 3759200"/>
                  <a:gd name="connsiteX4" fmla="*/ 701040 w 3728720"/>
                  <a:gd name="connsiteY4" fmla="*/ 294640 h 3759200"/>
                  <a:gd name="connsiteX5" fmla="*/ 624840 w 3728720"/>
                  <a:gd name="connsiteY5" fmla="*/ 350520 h 3759200"/>
                  <a:gd name="connsiteX6" fmla="*/ 558800 w 3728720"/>
                  <a:gd name="connsiteY6" fmla="*/ 391160 h 3759200"/>
                  <a:gd name="connsiteX7" fmla="*/ 441960 w 3728720"/>
                  <a:gd name="connsiteY7" fmla="*/ 447040 h 3759200"/>
                  <a:gd name="connsiteX8" fmla="*/ 299720 w 3728720"/>
                  <a:gd name="connsiteY8" fmla="*/ 513080 h 3759200"/>
                  <a:gd name="connsiteX9" fmla="*/ 157480 w 3728720"/>
                  <a:gd name="connsiteY9" fmla="*/ 563880 h 3759200"/>
                  <a:gd name="connsiteX10" fmla="*/ 96520 w 3728720"/>
                  <a:gd name="connsiteY10" fmla="*/ 584200 h 3759200"/>
                  <a:gd name="connsiteX11" fmla="*/ 40640 w 3728720"/>
                  <a:gd name="connsiteY11" fmla="*/ 584200 h 3759200"/>
                  <a:gd name="connsiteX12" fmla="*/ 0 w 3728720"/>
                  <a:gd name="connsiteY12" fmla="*/ 599440 h 3759200"/>
                  <a:gd name="connsiteX13" fmla="*/ 0 w 3728720"/>
                  <a:gd name="connsiteY13" fmla="*/ 624840 h 3759200"/>
                  <a:gd name="connsiteX14" fmla="*/ 25400 w 3728720"/>
                  <a:gd name="connsiteY14" fmla="*/ 685800 h 3759200"/>
                  <a:gd name="connsiteX15" fmla="*/ 71120 w 3728720"/>
                  <a:gd name="connsiteY15" fmla="*/ 721360 h 3759200"/>
                  <a:gd name="connsiteX16" fmla="*/ 142240 w 3728720"/>
                  <a:gd name="connsiteY16" fmla="*/ 828040 h 3759200"/>
                  <a:gd name="connsiteX17" fmla="*/ 172720 w 3728720"/>
                  <a:gd name="connsiteY17" fmla="*/ 894080 h 3759200"/>
                  <a:gd name="connsiteX18" fmla="*/ 182880 w 3728720"/>
                  <a:gd name="connsiteY18" fmla="*/ 939800 h 3759200"/>
                  <a:gd name="connsiteX19" fmla="*/ 177800 w 3728720"/>
                  <a:gd name="connsiteY19" fmla="*/ 980440 h 3759200"/>
                  <a:gd name="connsiteX20" fmla="*/ 111760 w 3728720"/>
                  <a:gd name="connsiteY20" fmla="*/ 1021080 h 3759200"/>
                  <a:gd name="connsiteX21" fmla="*/ 91440 w 3728720"/>
                  <a:gd name="connsiteY21" fmla="*/ 1066800 h 3759200"/>
                  <a:gd name="connsiteX22" fmla="*/ 71120 w 3728720"/>
                  <a:gd name="connsiteY22" fmla="*/ 1183640 h 3759200"/>
                  <a:gd name="connsiteX23" fmla="*/ 55880 w 3728720"/>
                  <a:gd name="connsiteY23" fmla="*/ 1605280 h 3759200"/>
                  <a:gd name="connsiteX24" fmla="*/ 35560 w 3728720"/>
                  <a:gd name="connsiteY24" fmla="*/ 1676400 h 3759200"/>
                  <a:gd name="connsiteX25" fmla="*/ 40640 w 3728720"/>
                  <a:gd name="connsiteY25" fmla="*/ 1772920 h 3759200"/>
                  <a:gd name="connsiteX26" fmla="*/ 93980 w 3728720"/>
                  <a:gd name="connsiteY26" fmla="*/ 1978660 h 3759200"/>
                  <a:gd name="connsiteX27" fmla="*/ 170180 w 3728720"/>
                  <a:gd name="connsiteY27" fmla="*/ 2077720 h 3759200"/>
                  <a:gd name="connsiteX28" fmla="*/ 233680 w 3728720"/>
                  <a:gd name="connsiteY28" fmla="*/ 2133600 h 3759200"/>
                  <a:gd name="connsiteX29" fmla="*/ 269240 w 3728720"/>
                  <a:gd name="connsiteY29" fmla="*/ 2189480 h 3759200"/>
                  <a:gd name="connsiteX30" fmla="*/ 269240 w 3728720"/>
                  <a:gd name="connsiteY30" fmla="*/ 2280920 h 3759200"/>
                  <a:gd name="connsiteX31" fmla="*/ 259080 w 3728720"/>
                  <a:gd name="connsiteY31" fmla="*/ 2357120 h 3759200"/>
                  <a:gd name="connsiteX32" fmla="*/ 243840 w 3728720"/>
                  <a:gd name="connsiteY32" fmla="*/ 2519680 h 3759200"/>
                  <a:gd name="connsiteX33" fmla="*/ 243840 w 3728720"/>
                  <a:gd name="connsiteY33" fmla="*/ 2519680 h 3759200"/>
                  <a:gd name="connsiteX34" fmla="*/ 350520 w 3728720"/>
                  <a:gd name="connsiteY34" fmla="*/ 2473960 h 3759200"/>
                  <a:gd name="connsiteX35" fmla="*/ 436880 w 3728720"/>
                  <a:gd name="connsiteY35" fmla="*/ 2463800 h 3759200"/>
                  <a:gd name="connsiteX36" fmla="*/ 497840 w 3728720"/>
                  <a:gd name="connsiteY36" fmla="*/ 2448560 h 3759200"/>
                  <a:gd name="connsiteX37" fmla="*/ 533400 w 3728720"/>
                  <a:gd name="connsiteY37" fmla="*/ 2392680 h 3759200"/>
                  <a:gd name="connsiteX38" fmla="*/ 518160 w 3728720"/>
                  <a:gd name="connsiteY38" fmla="*/ 2296160 h 3759200"/>
                  <a:gd name="connsiteX39" fmla="*/ 523240 w 3728720"/>
                  <a:gd name="connsiteY39" fmla="*/ 2204720 h 3759200"/>
                  <a:gd name="connsiteX40" fmla="*/ 543560 w 3728720"/>
                  <a:gd name="connsiteY40" fmla="*/ 2174240 h 3759200"/>
                  <a:gd name="connsiteX41" fmla="*/ 574040 w 3728720"/>
                  <a:gd name="connsiteY41" fmla="*/ 2199640 h 3759200"/>
                  <a:gd name="connsiteX42" fmla="*/ 665480 w 3728720"/>
                  <a:gd name="connsiteY42" fmla="*/ 2189480 h 3759200"/>
                  <a:gd name="connsiteX43" fmla="*/ 721360 w 3728720"/>
                  <a:gd name="connsiteY43" fmla="*/ 2214880 h 3759200"/>
                  <a:gd name="connsiteX44" fmla="*/ 716280 w 3728720"/>
                  <a:gd name="connsiteY44" fmla="*/ 2280920 h 3759200"/>
                  <a:gd name="connsiteX45" fmla="*/ 716280 w 3728720"/>
                  <a:gd name="connsiteY45" fmla="*/ 2326640 h 3759200"/>
                  <a:gd name="connsiteX46" fmla="*/ 736600 w 3728720"/>
                  <a:gd name="connsiteY46" fmla="*/ 2362200 h 3759200"/>
                  <a:gd name="connsiteX47" fmla="*/ 756920 w 3728720"/>
                  <a:gd name="connsiteY47" fmla="*/ 2428240 h 3759200"/>
                  <a:gd name="connsiteX48" fmla="*/ 772160 w 3728720"/>
                  <a:gd name="connsiteY48" fmla="*/ 2494280 h 3759200"/>
                  <a:gd name="connsiteX49" fmla="*/ 873760 w 3728720"/>
                  <a:gd name="connsiteY49" fmla="*/ 2555240 h 3759200"/>
                  <a:gd name="connsiteX50" fmla="*/ 975360 w 3728720"/>
                  <a:gd name="connsiteY50" fmla="*/ 2641600 h 3759200"/>
                  <a:gd name="connsiteX51" fmla="*/ 1071880 w 3728720"/>
                  <a:gd name="connsiteY51" fmla="*/ 2682240 h 3759200"/>
                  <a:gd name="connsiteX52" fmla="*/ 1173480 w 3728720"/>
                  <a:gd name="connsiteY52" fmla="*/ 2717800 h 3759200"/>
                  <a:gd name="connsiteX53" fmla="*/ 1270000 w 3728720"/>
                  <a:gd name="connsiteY53" fmla="*/ 2692400 h 3759200"/>
                  <a:gd name="connsiteX54" fmla="*/ 1361440 w 3728720"/>
                  <a:gd name="connsiteY54" fmla="*/ 2636520 h 3759200"/>
                  <a:gd name="connsiteX55" fmla="*/ 1463040 w 3728720"/>
                  <a:gd name="connsiteY55" fmla="*/ 2606040 h 3759200"/>
                  <a:gd name="connsiteX56" fmla="*/ 1554480 w 3728720"/>
                  <a:gd name="connsiteY56" fmla="*/ 2565400 h 3759200"/>
                  <a:gd name="connsiteX57" fmla="*/ 1559560 w 3728720"/>
                  <a:gd name="connsiteY57" fmla="*/ 2514600 h 3759200"/>
                  <a:gd name="connsiteX58" fmla="*/ 1549400 w 3728720"/>
                  <a:gd name="connsiteY58" fmla="*/ 2438400 h 3759200"/>
                  <a:gd name="connsiteX59" fmla="*/ 1584960 w 3728720"/>
                  <a:gd name="connsiteY59" fmla="*/ 2336800 h 3759200"/>
                  <a:gd name="connsiteX60" fmla="*/ 1584960 w 3728720"/>
                  <a:gd name="connsiteY60" fmla="*/ 2291080 h 3759200"/>
                  <a:gd name="connsiteX61" fmla="*/ 1590040 w 3728720"/>
                  <a:gd name="connsiteY61" fmla="*/ 2250440 h 3759200"/>
                  <a:gd name="connsiteX62" fmla="*/ 1625600 w 3728720"/>
                  <a:gd name="connsiteY62" fmla="*/ 2260600 h 3759200"/>
                  <a:gd name="connsiteX63" fmla="*/ 1656080 w 3728720"/>
                  <a:gd name="connsiteY63" fmla="*/ 2321560 h 3759200"/>
                  <a:gd name="connsiteX64" fmla="*/ 1722120 w 3728720"/>
                  <a:gd name="connsiteY64" fmla="*/ 2387600 h 3759200"/>
                  <a:gd name="connsiteX65" fmla="*/ 1752600 w 3728720"/>
                  <a:gd name="connsiteY65" fmla="*/ 2453640 h 3759200"/>
                  <a:gd name="connsiteX66" fmla="*/ 1757680 w 3728720"/>
                  <a:gd name="connsiteY66" fmla="*/ 2545080 h 3759200"/>
                  <a:gd name="connsiteX67" fmla="*/ 1752600 w 3728720"/>
                  <a:gd name="connsiteY67" fmla="*/ 2636520 h 3759200"/>
                  <a:gd name="connsiteX68" fmla="*/ 1762760 w 3728720"/>
                  <a:gd name="connsiteY68" fmla="*/ 2733040 h 3759200"/>
                  <a:gd name="connsiteX69" fmla="*/ 1788160 w 3728720"/>
                  <a:gd name="connsiteY69" fmla="*/ 2809240 h 3759200"/>
                  <a:gd name="connsiteX70" fmla="*/ 1859280 w 3728720"/>
                  <a:gd name="connsiteY70" fmla="*/ 2910840 h 3759200"/>
                  <a:gd name="connsiteX71" fmla="*/ 1864360 w 3728720"/>
                  <a:gd name="connsiteY71" fmla="*/ 2956560 h 3759200"/>
                  <a:gd name="connsiteX72" fmla="*/ 1844040 w 3728720"/>
                  <a:gd name="connsiteY72" fmla="*/ 3007360 h 3759200"/>
                  <a:gd name="connsiteX73" fmla="*/ 1823720 w 3728720"/>
                  <a:gd name="connsiteY73" fmla="*/ 3088640 h 3759200"/>
                  <a:gd name="connsiteX74" fmla="*/ 1788160 w 3728720"/>
                  <a:gd name="connsiteY74" fmla="*/ 3159760 h 3759200"/>
                  <a:gd name="connsiteX75" fmla="*/ 1788160 w 3728720"/>
                  <a:gd name="connsiteY75" fmla="*/ 3159760 h 3759200"/>
                  <a:gd name="connsiteX76" fmla="*/ 1767840 w 3728720"/>
                  <a:gd name="connsiteY76" fmla="*/ 3241040 h 3759200"/>
                  <a:gd name="connsiteX77" fmla="*/ 1808480 w 3728720"/>
                  <a:gd name="connsiteY77" fmla="*/ 3281680 h 3759200"/>
                  <a:gd name="connsiteX78" fmla="*/ 1879600 w 3728720"/>
                  <a:gd name="connsiteY78" fmla="*/ 3342640 h 3759200"/>
                  <a:gd name="connsiteX79" fmla="*/ 1920240 w 3728720"/>
                  <a:gd name="connsiteY79" fmla="*/ 3373120 h 3759200"/>
                  <a:gd name="connsiteX80" fmla="*/ 1955800 w 3728720"/>
                  <a:gd name="connsiteY80" fmla="*/ 3388360 h 3759200"/>
                  <a:gd name="connsiteX81" fmla="*/ 2026920 w 3728720"/>
                  <a:gd name="connsiteY81" fmla="*/ 3423920 h 3759200"/>
                  <a:gd name="connsiteX82" fmla="*/ 2082800 w 3728720"/>
                  <a:gd name="connsiteY82" fmla="*/ 3545840 h 3759200"/>
                  <a:gd name="connsiteX83" fmla="*/ 2169160 w 3728720"/>
                  <a:gd name="connsiteY83" fmla="*/ 3611880 h 3759200"/>
                  <a:gd name="connsiteX84" fmla="*/ 2230120 w 3728720"/>
                  <a:gd name="connsiteY84" fmla="*/ 3698240 h 3759200"/>
                  <a:gd name="connsiteX85" fmla="*/ 2311400 w 3728720"/>
                  <a:gd name="connsiteY85" fmla="*/ 3754120 h 3759200"/>
                  <a:gd name="connsiteX86" fmla="*/ 2402840 w 3728720"/>
                  <a:gd name="connsiteY86" fmla="*/ 3759200 h 3759200"/>
                  <a:gd name="connsiteX87" fmla="*/ 2484120 w 3728720"/>
                  <a:gd name="connsiteY87" fmla="*/ 3738880 h 3759200"/>
                  <a:gd name="connsiteX88" fmla="*/ 2580640 w 3728720"/>
                  <a:gd name="connsiteY88" fmla="*/ 3728720 h 3759200"/>
                  <a:gd name="connsiteX89" fmla="*/ 2651760 w 3728720"/>
                  <a:gd name="connsiteY89" fmla="*/ 3713480 h 3759200"/>
                  <a:gd name="connsiteX90" fmla="*/ 2717800 w 3728720"/>
                  <a:gd name="connsiteY90" fmla="*/ 3728720 h 3759200"/>
                  <a:gd name="connsiteX91" fmla="*/ 2773680 w 3728720"/>
                  <a:gd name="connsiteY91" fmla="*/ 3708400 h 3759200"/>
                  <a:gd name="connsiteX92" fmla="*/ 2778760 w 3728720"/>
                  <a:gd name="connsiteY92" fmla="*/ 3632200 h 3759200"/>
                  <a:gd name="connsiteX93" fmla="*/ 2865120 w 3728720"/>
                  <a:gd name="connsiteY93" fmla="*/ 3510280 h 3759200"/>
                  <a:gd name="connsiteX94" fmla="*/ 2936240 w 3728720"/>
                  <a:gd name="connsiteY94" fmla="*/ 3444240 h 3759200"/>
                  <a:gd name="connsiteX95" fmla="*/ 2946400 w 3728720"/>
                  <a:gd name="connsiteY95" fmla="*/ 3383280 h 3759200"/>
                  <a:gd name="connsiteX96" fmla="*/ 2936240 w 3728720"/>
                  <a:gd name="connsiteY96" fmla="*/ 3296920 h 3759200"/>
                  <a:gd name="connsiteX97" fmla="*/ 2946400 w 3728720"/>
                  <a:gd name="connsiteY97" fmla="*/ 3246120 h 3759200"/>
                  <a:gd name="connsiteX98" fmla="*/ 2987040 w 3728720"/>
                  <a:gd name="connsiteY98" fmla="*/ 3210560 h 3759200"/>
                  <a:gd name="connsiteX99" fmla="*/ 3093720 w 3728720"/>
                  <a:gd name="connsiteY99" fmla="*/ 3215640 h 3759200"/>
                  <a:gd name="connsiteX100" fmla="*/ 3154680 w 3728720"/>
                  <a:gd name="connsiteY100" fmla="*/ 3235960 h 3759200"/>
                  <a:gd name="connsiteX101" fmla="*/ 3235960 w 3728720"/>
                  <a:gd name="connsiteY101" fmla="*/ 3235960 h 3759200"/>
                  <a:gd name="connsiteX102" fmla="*/ 3352800 w 3728720"/>
                  <a:gd name="connsiteY102" fmla="*/ 3180080 h 3759200"/>
                  <a:gd name="connsiteX103" fmla="*/ 3459480 w 3728720"/>
                  <a:gd name="connsiteY103" fmla="*/ 3103880 h 3759200"/>
                  <a:gd name="connsiteX104" fmla="*/ 3474720 w 3728720"/>
                  <a:gd name="connsiteY104" fmla="*/ 3027680 h 3759200"/>
                  <a:gd name="connsiteX105" fmla="*/ 3474720 w 3728720"/>
                  <a:gd name="connsiteY105" fmla="*/ 2941320 h 3759200"/>
                  <a:gd name="connsiteX106" fmla="*/ 3444240 w 3728720"/>
                  <a:gd name="connsiteY106" fmla="*/ 2890520 h 3759200"/>
                  <a:gd name="connsiteX107" fmla="*/ 3444240 w 3728720"/>
                  <a:gd name="connsiteY107" fmla="*/ 2814320 h 3759200"/>
                  <a:gd name="connsiteX108" fmla="*/ 3495040 w 3728720"/>
                  <a:gd name="connsiteY108" fmla="*/ 2727960 h 3759200"/>
                  <a:gd name="connsiteX109" fmla="*/ 3525520 w 3728720"/>
                  <a:gd name="connsiteY109" fmla="*/ 2641600 h 3759200"/>
                  <a:gd name="connsiteX110" fmla="*/ 3566160 w 3728720"/>
                  <a:gd name="connsiteY110" fmla="*/ 2540000 h 3759200"/>
                  <a:gd name="connsiteX111" fmla="*/ 3581400 w 3728720"/>
                  <a:gd name="connsiteY111" fmla="*/ 2463800 h 3759200"/>
                  <a:gd name="connsiteX112" fmla="*/ 3581400 w 3728720"/>
                  <a:gd name="connsiteY112" fmla="*/ 2463800 h 3759200"/>
                  <a:gd name="connsiteX113" fmla="*/ 3642360 w 3728720"/>
                  <a:gd name="connsiteY113" fmla="*/ 2458720 h 3759200"/>
                  <a:gd name="connsiteX114" fmla="*/ 3688080 w 3728720"/>
                  <a:gd name="connsiteY114" fmla="*/ 2499360 h 3759200"/>
                  <a:gd name="connsiteX115" fmla="*/ 3728720 w 3728720"/>
                  <a:gd name="connsiteY115" fmla="*/ 2504440 h 3759200"/>
                  <a:gd name="connsiteX116" fmla="*/ 3723640 w 3728720"/>
                  <a:gd name="connsiteY116" fmla="*/ 2453640 h 3759200"/>
                  <a:gd name="connsiteX117" fmla="*/ 3693160 w 3728720"/>
                  <a:gd name="connsiteY117" fmla="*/ 2413000 h 3759200"/>
                  <a:gd name="connsiteX118" fmla="*/ 3672840 w 3728720"/>
                  <a:gd name="connsiteY118" fmla="*/ 2346960 h 3759200"/>
                  <a:gd name="connsiteX119" fmla="*/ 3647440 w 3728720"/>
                  <a:gd name="connsiteY119" fmla="*/ 2336800 h 3759200"/>
                  <a:gd name="connsiteX120" fmla="*/ 3601720 w 3728720"/>
                  <a:gd name="connsiteY120" fmla="*/ 2341880 h 3759200"/>
                  <a:gd name="connsiteX121" fmla="*/ 3561080 w 3728720"/>
                  <a:gd name="connsiteY121" fmla="*/ 2321560 h 3759200"/>
                  <a:gd name="connsiteX122" fmla="*/ 3545840 w 3728720"/>
                  <a:gd name="connsiteY122" fmla="*/ 2255520 h 3759200"/>
                  <a:gd name="connsiteX123" fmla="*/ 3550920 w 3728720"/>
                  <a:gd name="connsiteY123" fmla="*/ 2189480 h 3759200"/>
                  <a:gd name="connsiteX124" fmla="*/ 3515360 w 3728720"/>
                  <a:gd name="connsiteY124" fmla="*/ 2164080 h 3759200"/>
                  <a:gd name="connsiteX125" fmla="*/ 3474720 w 3728720"/>
                  <a:gd name="connsiteY125" fmla="*/ 2159000 h 3759200"/>
                  <a:gd name="connsiteX126" fmla="*/ 3403600 w 3728720"/>
                  <a:gd name="connsiteY126" fmla="*/ 2113280 h 3759200"/>
                  <a:gd name="connsiteX127" fmla="*/ 3362960 w 3728720"/>
                  <a:gd name="connsiteY127" fmla="*/ 2098040 h 3759200"/>
                  <a:gd name="connsiteX128" fmla="*/ 3322320 w 3728720"/>
                  <a:gd name="connsiteY128" fmla="*/ 2082800 h 3759200"/>
                  <a:gd name="connsiteX129" fmla="*/ 3302000 w 3728720"/>
                  <a:gd name="connsiteY129" fmla="*/ 2062480 h 3759200"/>
                  <a:gd name="connsiteX130" fmla="*/ 3302000 w 3728720"/>
                  <a:gd name="connsiteY130" fmla="*/ 2026920 h 3759200"/>
                  <a:gd name="connsiteX131" fmla="*/ 3342640 w 3728720"/>
                  <a:gd name="connsiteY131" fmla="*/ 1971040 h 3759200"/>
                  <a:gd name="connsiteX132" fmla="*/ 3373120 w 3728720"/>
                  <a:gd name="connsiteY132" fmla="*/ 1910080 h 3759200"/>
                  <a:gd name="connsiteX133" fmla="*/ 3378200 w 3728720"/>
                  <a:gd name="connsiteY133" fmla="*/ 1869440 h 3759200"/>
                  <a:gd name="connsiteX134" fmla="*/ 3378200 w 3728720"/>
                  <a:gd name="connsiteY134" fmla="*/ 1869440 h 3759200"/>
                  <a:gd name="connsiteX135" fmla="*/ 3332480 w 3728720"/>
                  <a:gd name="connsiteY135" fmla="*/ 1854200 h 3759200"/>
                  <a:gd name="connsiteX136" fmla="*/ 3322320 w 3728720"/>
                  <a:gd name="connsiteY136" fmla="*/ 1869440 h 3759200"/>
                  <a:gd name="connsiteX137" fmla="*/ 3276600 w 3728720"/>
                  <a:gd name="connsiteY137" fmla="*/ 1859280 h 3759200"/>
                  <a:gd name="connsiteX138" fmla="*/ 3235960 w 3728720"/>
                  <a:gd name="connsiteY138" fmla="*/ 1828800 h 3759200"/>
                  <a:gd name="connsiteX139" fmla="*/ 3185160 w 3728720"/>
                  <a:gd name="connsiteY139" fmla="*/ 1849120 h 3759200"/>
                  <a:gd name="connsiteX140" fmla="*/ 3129280 w 3728720"/>
                  <a:gd name="connsiteY140" fmla="*/ 1925320 h 3759200"/>
                  <a:gd name="connsiteX141" fmla="*/ 3103880 w 3728720"/>
                  <a:gd name="connsiteY141" fmla="*/ 1955800 h 3759200"/>
                  <a:gd name="connsiteX142" fmla="*/ 3058160 w 3728720"/>
                  <a:gd name="connsiteY142" fmla="*/ 1986280 h 3759200"/>
                  <a:gd name="connsiteX143" fmla="*/ 2961640 w 3728720"/>
                  <a:gd name="connsiteY143" fmla="*/ 1960880 h 3759200"/>
                  <a:gd name="connsiteX144" fmla="*/ 2870200 w 3728720"/>
                  <a:gd name="connsiteY144" fmla="*/ 1976120 h 3759200"/>
                  <a:gd name="connsiteX145" fmla="*/ 2799080 w 3728720"/>
                  <a:gd name="connsiteY145" fmla="*/ 2032000 h 3759200"/>
                  <a:gd name="connsiteX146" fmla="*/ 2702560 w 3728720"/>
                  <a:gd name="connsiteY146" fmla="*/ 2103120 h 3759200"/>
                  <a:gd name="connsiteX147" fmla="*/ 2626360 w 3728720"/>
                  <a:gd name="connsiteY147" fmla="*/ 2148840 h 3759200"/>
                  <a:gd name="connsiteX148" fmla="*/ 2534920 w 3728720"/>
                  <a:gd name="connsiteY148" fmla="*/ 2179320 h 3759200"/>
                  <a:gd name="connsiteX149" fmla="*/ 2468880 w 3728720"/>
                  <a:gd name="connsiteY149" fmla="*/ 2214880 h 3759200"/>
                  <a:gd name="connsiteX150" fmla="*/ 2443480 w 3728720"/>
                  <a:gd name="connsiteY150" fmla="*/ 2280920 h 3759200"/>
                  <a:gd name="connsiteX151" fmla="*/ 2397760 w 3728720"/>
                  <a:gd name="connsiteY151" fmla="*/ 2291080 h 3759200"/>
                  <a:gd name="connsiteX152" fmla="*/ 2301240 w 3728720"/>
                  <a:gd name="connsiteY152" fmla="*/ 2291080 h 3759200"/>
                  <a:gd name="connsiteX153" fmla="*/ 2250440 w 3728720"/>
                  <a:gd name="connsiteY153" fmla="*/ 2301240 h 3759200"/>
                  <a:gd name="connsiteX154" fmla="*/ 2204720 w 3728720"/>
                  <a:gd name="connsiteY154" fmla="*/ 2265680 h 3759200"/>
                  <a:gd name="connsiteX155" fmla="*/ 2159000 w 3728720"/>
                  <a:gd name="connsiteY155" fmla="*/ 2189480 h 3759200"/>
                  <a:gd name="connsiteX156" fmla="*/ 2123440 w 3728720"/>
                  <a:gd name="connsiteY156" fmla="*/ 2153920 h 3759200"/>
                  <a:gd name="connsiteX157" fmla="*/ 2128520 w 3728720"/>
                  <a:gd name="connsiteY157" fmla="*/ 2113280 h 3759200"/>
                  <a:gd name="connsiteX158" fmla="*/ 2164080 w 3728720"/>
                  <a:gd name="connsiteY158" fmla="*/ 2087880 h 3759200"/>
                  <a:gd name="connsiteX159" fmla="*/ 2148840 w 3728720"/>
                  <a:gd name="connsiteY159" fmla="*/ 2047240 h 3759200"/>
                  <a:gd name="connsiteX160" fmla="*/ 2103120 w 3728720"/>
                  <a:gd name="connsiteY160" fmla="*/ 2026920 h 3759200"/>
                  <a:gd name="connsiteX161" fmla="*/ 2108200 w 3728720"/>
                  <a:gd name="connsiteY161" fmla="*/ 1976120 h 3759200"/>
                  <a:gd name="connsiteX162" fmla="*/ 2103120 w 3728720"/>
                  <a:gd name="connsiteY162" fmla="*/ 1925320 h 3759200"/>
                  <a:gd name="connsiteX163" fmla="*/ 2037080 w 3728720"/>
                  <a:gd name="connsiteY163" fmla="*/ 1854200 h 3759200"/>
                  <a:gd name="connsiteX164" fmla="*/ 1996440 w 3728720"/>
                  <a:gd name="connsiteY164" fmla="*/ 1808480 h 3759200"/>
                  <a:gd name="connsiteX165" fmla="*/ 1960880 w 3728720"/>
                  <a:gd name="connsiteY165" fmla="*/ 1757680 h 3759200"/>
                  <a:gd name="connsiteX166" fmla="*/ 1930400 w 3728720"/>
                  <a:gd name="connsiteY166" fmla="*/ 1651000 h 3759200"/>
                  <a:gd name="connsiteX167" fmla="*/ 1930400 w 3728720"/>
                  <a:gd name="connsiteY167" fmla="*/ 1559560 h 3759200"/>
                  <a:gd name="connsiteX168" fmla="*/ 1920240 w 3728720"/>
                  <a:gd name="connsiteY168" fmla="*/ 1508760 h 3759200"/>
                  <a:gd name="connsiteX169" fmla="*/ 1899920 w 3728720"/>
                  <a:gd name="connsiteY169" fmla="*/ 1468120 h 3759200"/>
                  <a:gd name="connsiteX170" fmla="*/ 1844040 w 3728720"/>
                  <a:gd name="connsiteY170" fmla="*/ 1442720 h 3759200"/>
                  <a:gd name="connsiteX171" fmla="*/ 1732280 w 3728720"/>
                  <a:gd name="connsiteY171" fmla="*/ 1442720 h 3759200"/>
                  <a:gd name="connsiteX172" fmla="*/ 1615440 w 3728720"/>
                  <a:gd name="connsiteY172" fmla="*/ 1437640 h 3759200"/>
                  <a:gd name="connsiteX173" fmla="*/ 1590040 w 3728720"/>
                  <a:gd name="connsiteY173" fmla="*/ 1402080 h 3759200"/>
                  <a:gd name="connsiteX174" fmla="*/ 1546860 w 3728720"/>
                  <a:gd name="connsiteY174" fmla="*/ 1386840 h 3759200"/>
                  <a:gd name="connsiteX175" fmla="*/ 1534160 w 3728720"/>
                  <a:gd name="connsiteY175" fmla="*/ 1295400 h 3759200"/>
                  <a:gd name="connsiteX176" fmla="*/ 1503680 w 3728720"/>
                  <a:gd name="connsiteY176" fmla="*/ 1219200 h 3759200"/>
                  <a:gd name="connsiteX177" fmla="*/ 1412240 w 3728720"/>
                  <a:gd name="connsiteY177" fmla="*/ 1000760 h 3759200"/>
                  <a:gd name="connsiteX178" fmla="*/ 1341120 w 3728720"/>
                  <a:gd name="connsiteY178" fmla="*/ 812800 h 3759200"/>
                  <a:gd name="connsiteX179" fmla="*/ 1285240 w 3728720"/>
                  <a:gd name="connsiteY179" fmla="*/ 695960 h 3759200"/>
                  <a:gd name="connsiteX180" fmla="*/ 1234440 w 3728720"/>
                  <a:gd name="connsiteY180" fmla="*/ 594360 h 3759200"/>
                  <a:gd name="connsiteX181" fmla="*/ 1198880 w 3728720"/>
                  <a:gd name="connsiteY181" fmla="*/ 528320 h 3759200"/>
                  <a:gd name="connsiteX182" fmla="*/ 1173480 w 3728720"/>
                  <a:gd name="connsiteY182" fmla="*/ 426720 h 3759200"/>
                  <a:gd name="connsiteX183" fmla="*/ 1173480 w 3728720"/>
                  <a:gd name="connsiteY183" fmla="*/ 345440 h 3759200"/>
                  <a:gd name="connsiteX184" fmla="*/ 1148080 w 3728720"/>
                  <a:gd name="connsiteY184" fmla="*/ 274320 h 3759200"/>
                  <a:gd name="connsiteX185" fmla="*/ 1148080 w 3728720"/>
                  <a:gd name="connsiteY185" fmla="*/ 208280 h 3759200"/>
                  <a:gd name="connsiteX186" fmla="*/ 1132840 w 3728720"/>
                  <a:gd name="connsiteY186" fmla="*/ 152400 h 3759200"/>
                  <a:gd name="connsiteX187" fmla="*/ 1102360 w 3728720"/>
                  <a:gd name="connsiteY187" fmla="*/ 86360 h 3759200"/>
                  <a:gd name="connsiteX188" fmla="*/ 1061720 w 3728720"/>
                  <a:gd name="connsiteY188" fmla="*/ 35560 h 3759200"/>
                  <a:gd name="connsiteX189" fmla="*/ 1041400 w 3728720"/>
                  <a:gd name="connsiteY189" fmla="*/ 5080 h 3759200"/>
                  <a:gd name="connsiteX190" fmla="*/ 995680 w 3728720"/>
                  <a:gd name="connsiteY190" fmla="*/ 0 h 3759200"/>
                  <a:gd name="connsiteX191" fmla="*/ 975360 w 3728720"/>
                  <a:gd name="connsiteY191" fmla="*/ 45720 h 3759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</a:cxnLst>
                <a:rect l="l" t="t" r="r" b="b"/>
                <a:pathLst>
                  <a:path w="3728720" h="3759200">
                    <a:moveTo>
                      <a:pt x="975360" y="45720"/>
                    </a:moveTo>
                    <a:lnTo>
                      <a:pt x="904240" y="116840"/>
                    </a:lnTo>
                    <a:lnTo>
                      <a:pt x="848360" y="172720"/>
                    </a:lnTo>
                    <a:lnTo>
                      <a:pt x="762000" y="213360"/>
                    </a:lnTo>
                    <a:lnTo>
                      <a:pt x="701040" y="294640"/>
                    </a:lnTo>
                    <a:lnTo>
                      <a:pt x="624840" y="350520"/>
                    </a:lnTo>
                    <a:lnTo>
                      <a:pt x="558800" y="391160"/>
                    </a:lnTo>
                    <a:lnTo>
                      <a:pt x="441960" y="447040"/>
                    </a:lnTo>
                    <a:lnTo>
                      <a:pt x="299720" y="513080"/>
                    </a:lnTo>
                    <a:lnTo>
                      <a:pt x="157480" y="563880"/>
                    </a:lnTo>
                    <a:lnTo>
                      <a:pt x="96520" y="584200"/>
                    </a:lnTo>
                    <a:lnTo>
                      <a:pt x="40640" y="584200"/>
                    </a:lnTo>
                    <a:lnTo>
                      <a:pt x="0" y="599440"/>
                    </a:lnTo>
                    <a:lnTo>
                      <a:pt x="0" y="624840"/>
                    </a:lnTo>
                    <a:lnTo>
                      <a:pt x="25400" y="685800"/>
                    </a:lnTo>
                    <a:lnTo>
                      <a:pt x="71120" y="721360"/>
                    </a:lnTo>
                    <a:lnTo>
                      <a:pt x="142240" y="828040"/>
                    </a:lnTo>
                    <a:lnTo>
                      <a:pt x="172720" y="894080"/>
                    </a:lnTo>
                    <a:lnTo>
                      <a:pt x="182880" y="939800"/>
                    </a:lnTo>
                    <a:lnTo>
                      <a:pt x="177800" y="980440"/>
                    </a:lnTo>
                    <a:lnTo>
                      <a:pt x="111760" y="1021080"/>
                    </a:lnTo>
                    <a:lnTo>
                      <a:pt x="91440" y="1066800"/>
                    </a:lnTo>
                    <a:lnTo>
                      <a:pt x="71120" y="1183640"/>
                    </a:lnTo>
                    <a:lnTo>
                      <a:pt x="55880" y="1605280"/>
                    </a:lnTo>
                    <a:lnTo>
                      <a:pt x="35560" y="1676400"/>
                    </a:lnTo>
                    <a:lnTo>
                      <a:pt x="40640" y="1772920"/>
                    </a:lnTo>
                    <a:lnTo>
                      <a:pt x="93980" y="1978660"/>
                    </a:lnTo>
                    <a:lnTo>
                      <a:pt x="170180" y="2077720"/>
                    </a:lnTo>
                    <a:lnTo>
                      <a:pt x="233680" y="2133600"/>
                    </a:lnTo>
                    <a:lnTo>
                      <a:pt x="269240" y="2189480"/>
                    </a:lnTo>
                    <a:lnTo>
                      <a:pt x="269240" y="2280920"/>
                    </a:lnTo>
                    <a:lnTo>
                      <a:pt x="259080" y="2357120"/>
                    </a:lnTo>
                    <a:lnTo>
                      <a:pt x="243840" y="2519680"/>
                    </a:lnTo>
                    <a:lnTo>
                      <a:pt x="243840" y="2519680"/>
                    </a:lnTo>
                    <a:lnTo>
                      <a:pt x="350520" y="2473960"/>
                    </a:lnTo>
                    <a:lnTo>
                      <a:pt x="436880" y="2463800"/>
                    </a:lnTo>
                    <a:lnTo>
                      <a:pt x="497840" y="2448560"/>
                    </a:lnTo>
                    <a:lnTo>
                      <a:pt x="533400" y="2392680"/>
                    </a:lnTo>
                    <a:lnTo>
                      <a:pt x="518160" y="2296160"/>
                    </a:lnTo>
                    <a:lnTo>
                      <a:pt x="523240" y="2204720"/>
                    </a:lnTo>
                    <a:lnTo>
                      <a:pt x="543560" y="2174240"/>
                    </a:lnTo>
                    <a:lnTo>
                      <a:pt x="574040" y="2199640"/>
                    </a:lnTo>
                    <a:lnTo>
                      <a:pt x="665480" y="2189480"/>
                    </a:lnTo>
                    <a:lnTo>
                      <a:pt x="721360" y="2214880"/>
                    </a:lnTo>
                    <a:lnTo>
                      <a:pt x="716280" y="2280920"/>
                    </a:lnTo>
                    <a:lnTo>
                      <a:pt x="716280" y="2326640"/>
                    </a:lnTo>
                    <a:lnTo>
                      <a:pt x="736600" y="2362200"/>
                    </a:lnTo>
                    <a:lnTo>
                      <a:pt x="756920" y="2428240"/>
                    </a:lnTo>
                    <a:lnTo>
                      <a:pt x="772160" y="2494280"/>
                    </a:lnTo>
                    <a:lnTo>
                      <a:pt x="873760" y="2555240"/>
                    </a:lnTo>
                    <a:lnTo>
                      <a:pt x="975360" y="2641600"/>
                    </a:lnTo>
                    <a:lnTo>
                      <a:pt x="1071880" y="2682240"/>
                    </a:lnTo>
                    <a:lnTo>
                      <a:pt x="1173480" y="2717800"/>
                    </a:lnTo>
                    <a:lnTo>
                      <a:pt x="1270000" y="2692400"/>
                    </a:lnTo>
                    <a:lnTo>
                      <a:pt x="1361440" y="2636520"/>
                    </a:lnTo>
                    <a:lnTo>
                      <a:pt x="1463040" y="2606040"/>
                    </a:lnTo>
                    <a:lnTo>
                      <a:pt x="1554480" y="2565400"/>
                    </a:lnTo>
                    <a:lnTo>
                      <a:pt x="1559560" y="2514600"/>
                    </a:lnTo>
                    <a:lnTo>
                      <a:pt x="1549400" y="2438400"/>
                    </a:lnTo>
                    <a:lnTo>
                      <a:pt x="1584960" y="2336800"/>
                    </a:lnTo>
                    <a:lnTo>
                      <a:pt x="1584960" y="2291080"/>
                    </a:lnTo>
                    <a:lnTo>
                      <a:pt x="1590040" y="2250440"/>
                    </a:lnTo>
                    <a:lnTo>
                      <a:pt x="1625600" y="2260600"/>
                    </a:lnTo>
                    <a:lnTo>
                      <a:pt x="1656080" y="2321560"/>
                    </a:lnTo>
                    <a:lnTo>
                      <a:pt x="1722120" y="2387600"/>
                    </a:lnTo>
                    <a:lnTo>
                      <a:pt x="1752600" y="2453640"/>
                    </a:lnTo>
                    <a:lnTo>
                      <a:pt x="1757680" y="2545080"/>
                    </a:lnTo>
                    <a:lnTo>
                      <a:pt x="1752600" y="2636520"/>
                    </a:lnTo>
                    <a:lnTo>
                      <a:pt x="1762760" y="2733040"/>
                    </a:lnTo>
                    <a:lnTo>
                      <a:pt x="1788160" y="2809240"/>
                    </a:lnTo>
                    <a:lnTo>
                      <a:pt x="1859280" y="2910840"/>
                    </a:lnTo>
                    <a:lnTo>
                      <a:pt x="1864360" y="2956560"/>
                    </a:lnTo>
                    <a:lnTo>
                      <a:pt x="1844040" y="3007360"/>
                    </a:lnTo>
                    <a:lnTo>
                      <a:pt x="1823720" y="3088640"/>
                    </a:lnTo>
                    <a:lnTo>
                      <a:pt x="1788160" y="3159760"/>
                    </a:lnTo>
                    <a:lnTo>
                      <a:pt x="1788160" y="3159760"/>
                    </a:lnTo>
                    <a:lnTo>
                      <a:pt x="1767840" y="3241040"/>
                    </a:lnTo>
                    <a:lnTo>
                      <a:pt x="1808480" y="3281680"/>
                    </a:lnTo>
                    <a:lnTo>
                      <a:pt x="1879600" y="3342640"/>
                    </a:lnTo>
                    <a:lnTo>
                      <a:pt x="1920240" y="3373120"/>
                    </a:lnTo>
                    <a:lnTo>
                      <a:pt x="1955800" y="3388360"/>
                    </a:lnTo>
                    <a:lnTo>
                      <a:pt x="2026920" y="3423920"/>
                    </a:lnTo>
                    <a:lnTo>
                      <a:pt x="2082800" y="3545840"/>
                    </a:lnTo>
                    <a:lnTo>
                      <a:pt x="2169160" y="3611880"/>
                    </a:lnTo>
                    <a:lnTo>
                      <a:pt x="2230120" y="3698240"/>
                    </a:lnTo>
                    <a:lnTo>
                      <a:pt x="2311400" y="3754120"/>
                    </a:lnTo>
                    <a:lnTo>
                      <a:pt x="2402840" y="3759200"/>
                    </a:lnTo>
                    <a:lnTo>
                      <a:pt x="2484120" y="3738880"/>
                    </a:lnTo>
                    <a:lnTo>
                      <a:pt x="2580640" y="3728720"/>
                    </a:lnTo>
                    <a:lnTo>
                      <a:pt x="2651760" y="3713480"/>
                    </a:lnTo>
                    <a:lnTo>
                      <a:pt x="2717800" y="3728720"/>
                    </a:lnTo>
                    <a:lnTo>
                      <a:pt x="2773680" y="3708400"/>
                    </a:lnTo>
                    <a:lnTo>
                      <a:pt x="2778760" y="3632200"/>
                    </a:lnTo>
                    <a:lnTo>
                      <a:pt x="2865120" y="3510280"/>
                    </a:lnTo>
                    <a:lnTo>
                      <a:pt x="2936240" y="3444240"/>
                    </a:lnTo>
                    <a:lnTo>
                      <a:pt x="2946400" y="3383280"/>
                    </a:lnTo>
                    <a:lnTo>
                      <a:pt x="2936240" y="3296920"/>
                    </a:lnTo>
                    <a:lnTo>
                      <a:pt x="2946400" y="3246120"/>
                    </a:lnTo>
                    <a:lnTo>
                      <a:pt x="2987040" y="3210560"/>
                    </a:lnTo>
                    <a:lnTo>
                      <a:pt x="3093720" y="3215640"/>
                    </a:lnTo>
                    <a:lnTo>
                      <a:pt x="3154680" y="3235960"/>
                    </a:lnTo>
                    <a:lnTo>
                      <a:pt x="3235960" y="3235960"/>
                    </a:lnTo>
                    <a:lnTo>
                      <a:pt x="3352800" y="3180080"/>
                    </a:lnTo>
                    <a:lnTo>
                      <a:pt x="3459480" y="3103880"/>
                    </a:lnTo>
                    <a:lnTo>
                      <a:pt x="3474720" y="3027680"/>
                    </a:lnTo>
                    <a:lnTo>
                      <a:pt x="3474720" y="2941320"/>
                    </a:lnTo>
                    <a:lnTo>
                      <a:pt x="3444240" y="2890520"/>
                    </a:lnTo>
                    <a:lnTo>
                      <a:pt x="3444240" y="2814320"/>
                    </a:lnTo>
                    <a:lnTo>
                      <a:pt x="3495040" y="2727960"/>
                    </a:lnTo>
                    <a:lnTo>
                      <a:pt x="3525520" y="2641600"/>
                    </a:lnTo>
                    <a:lnTo>
                      <a:pt x="3566160" y="2540000"/>
                    </a:lnTo>
                    <a:lnTo>
                      <a:pt x="3581400" y="2463800"/>
                    </a:lnTo>
                    <a:lnTo>
                      <a:pt x="3581400" y="2463800"/>
                    </a:lnTo>
                    <a:lnTo>
                      <a:pt x="3642360" y="2458720"/>
                    </a:lnTo>
                    <a:lnTo>
                      <a:pt x="3688080" y="2499360"/>
                    </a:lnTo>
                    <a:lnTo>
                      <a:pt x="3728720" y="2504440"/>
                    </a:lnTo>
                    <a:lnTo>
                      <a:pt x="3723640" y="2453640"/>
                    </a:lnTo>
                    <a:lnTo>
                      <a:pt x="3693160" y="2413000"/>
                    </a:lnTo>
                    <a:lnTo>
                      <a:pt x="3672840" y="2346960"/>
                    </a:lnTo>
                    <a:lnTo>
                      <a:pt x="3647440" y="2336800"/>
                    </a:lnTo>
                    <a:lnTo>
                      <a:pt x="3601720" y="2341880"/>
                    </a:lnTo>
                    <a:lnTo>
                      <a:pt x="3561080" y="2321560"/>
                    </a:lnTo>
                    <a:lnTo>
                      <a:pt x="3545840" y="2255520"/>
                    </a:lnTo>
                    <a:lnTo>
                      <a:pt x="3550920" y="2189480"/>
                    </a:lnTo>
                    <a:lnTo>
                      <a:pt x="3515360" y="2164080"/>
                    </a:lnTo>
                    <a:lnTo>
                      <a:pt x="3474720" y="2159000"/>
                    </a:lnTo>
                    <a:lnTo>
                      <a:pt x="3403600" y="2113280"/>
                    </a:lnTo>
                    <a:lnTo>
                      <a:pt x="3362960" y="2098040"/>
                    </a:lnTo>
                    <a:lnTo>
                      <a:pt x="3322320" y="2082800"/>
                    </a:lnTo>
                    <a:lnTo>
                      <a:pt x="3302000" y="2062480"/>
                    </a:lnTo>
                    <a:lnTo>
                      <a:pt x="3302000" y="2026920"/>
                    </a:lnTo>
                    <a:lnTo>
                      <a:pt x="3342640" y="1971040"/>
                    </a:lnTo>
                    <a:lnTo>
                      <a:pt x="3373120" y="1910080"/>
                    </a:lnTo>
                    <a:lnTo>
                      <a:pt x="3378200" y="1869440"/>
                    </a:lnTo>
                    <a:lnTo>
                      <a:pt x="3378200" y="1869440"/>
                    </a:lnTo>
                    <a:lnTo>
                      <a:pt x="3332480" y="1854200"/>
                    </a:lnTo>
                    <a:lnTo>
                      <a:pt x="3322320" y="1869440"/>
                    </a:lnTo>
                    <a:lnTo>
                      <a:pt x="3276600" y="1859280"/>
                    </a:lnTo>
                    <a:lnTo>
                      <a:pt x="3235960" y="1828800"/>
                    </a:lnTo>
                    <a:lnTo>
                      <a:pt x="3185160" y="1849120"/>
                    </a:lnTo>
                    <a:lnTo>
                      <a:pt x="3129280" y="1925320"/>
                    </a:lnTo>
                    <a:lnTo>
                      <a:pt x="3103880" y="1955800"/>
                    </a:lnTo>
                    <a:lnTo>
                      <a:pt x="3058160" y="1986280"/>
                    </a:lnTo>
                    <a:lnTo>
                      <a:pt x="2961640" y="1960880"/>
                    </a:lnTo>
                    <a:lnTo>
                      <a:pt x="2870200" y="1976120"/>
                    </a:lnTo>
                    <a:lnTo>
                      <a:pt x="2799080" y="2032000"/>
                    </a:lnTo>
                    <a:lnTo>
                      <a:pt x="2702560" y="2103120"/>
                    </a:lnTo>
                    <a:lnTo>
                      <a:pt x="2626360" y="2148840"/>
                    </a:lnTo>
                    <a:lnTo>
                      <a:pt x="2534920" y="2179320"/>
                    </a:lnTo>
                    <a:lnTo>
                      <a:pt x="2468880" y="2214880"/>
                    </a:lnTo>
                    <a:lnTo>
                      <a:pt x="2443480" y="2280920"/>
                    </a:lnTo>
                    <a:lnTo>
                      <a:pt x="2397760" y="2291080"/>
                    </a:lnTo>
                    <a:lnTo>
                      <a:pt x="2301240" y="2291080"/>
                    </a:lnTo>
                    <a:lnTo>
                      <a:pt x="2250440" y="2301240"/>
                    </a:lnTo>
                    <a:lnTo>
                      <a:pt x="2204720" y="2265680"/>
                    </a:lnTo>
                    <a:lnTo>
                      <a:pt x="2159000" y="2189480"/>
                    </a:lnTo>
                    <a:lnTo>
                      <a:pt x="2123440" y="2153920"/>
                    </a:lnTo>
                    <a:lnTo>
                      <a:pt x="2128520" y="2113280"/>
                    </a:lnTo>
                    <a:lnTo>
                      <a:pt x="2164080" y="2087880"/>
                    </a:lnTo>
                    <a:lnTo>
                      <a:pt x="2148840" y="2047240"/>
                    </a:lnTo>
                    <a:lnTo>
                      <a:pt x="2103120" y="2026920"/>
                    </a:lnTo>
                    <a:lnTo>
                      <a:pt x="2108200" y="1976120"/>
                    </a:lnTo>
                    <a:lnTo>
                      <a:pt x="2103120" y="1925320"/>
                    </a:lnTo>
                    <a:lnTo>
                      <a:pt x="2037080" y="1854200"/>
                    </a:lnTo>
                    <a:lnTo>
                      <a:pt x="1996440" y="1808480"/>
                    </a:lnTo>
                    <a:lnTo>
                      <a:pt x="1960880" y="1757680"/>
                    </a:lnTo>
                    <a:lnTo>
                      <a:pt x="1930400" y="1651000"/>
                    </a:lnTo>
                    <a:lnTo>
                      <a:pt x="1930400" y="1559560"/>
                    </a:lnTo>
                    <a:lnTo>
                      <a:pt x="1920240" y="1508760"/>
                    </a:lnTo>
                    <a:lnTo>
                      <a:pt x="1899920" y="1468120"/>
                    </a:lnTo>
                    <a:lnTo>
                      <a:pt x="1844040" y="1442720"/>
                    </a:lnTo>
                    <a:lnTo>
                      <a:pt x="1732280" y="1442720"/>
                    </a:lnTo>
                    <a:lnTo>
                      <a:pt x="1615440" y="1437640"/>
                    </a:lnTo>
                    <a:lnTo>
                      <a:pt x="1590040" y="1402080"/>
                    </a:lnTo>
                    <a:lnTo>
                      <a:pt x="1546860" y="1386840"/>
                    </a:lnTo>
                    <a:lnTo>
                      <a:pt x="1534160" y="1295400"/>
                    </a:lnTo>
                    <a:lnTo>
                      <a:pt x="1503680" y="1219200"/>
                    </a:lnTo>
                    <a:lnTo>
                      <a:pt x="1412240" y="1000760"/>
                    </a:lnTo>
                    <a:lnTo>
                      <a:pt x="1341120" y="812800"/>
                    </a:lnTo>
                    <a:lnTo>
                      <a:pt x="1285240" y="695960"/>
                    </a:lnTo>
                    <a:lnTo>
                      <a:pt x="1234440" y="594360"/>
                    </a:lnTo>
                    <a:lnTo>
                      <a:pt x="1198880" y="528320"/>
                    </a:lnTo>
                    <a:lnTo>
                      <a:pt x="1173480" y="426720"/>
                    </a:lnTo>
                    <a:lnTo>
                      <a:pt x="1173480" y="345440"/>
                    </a:lnTo>
                    <a:lnTo>
                      <a:pt x="1148080" y="274320"/>
                    </a:lnTo>
                    <a:lnTo>
                      <a:pt x="1148080" y="208280"/>
                    </a:lnTo>
                    <a:lnTo>
                      <a:pt x="1132840" y="152400"/>
                    </a:lnTo>
                    <a:lnTo>
                      <a:pt x="1102360" y="86360"/>
                    </a:lnTo>
                    <a:lnTo>
                      <a:pt x="1061720" y="35560"/>
                    </a:lnTo>
                    <a:lnTo>
                      <a:pt x="1041400" y="5080"/>
                    </a:lnTo>
                    <a:lnTo>
                      <a:pt x="995680" y="0"/>
                    </a:lnTo>
                    <a:lnTo>
                      <a:pt x="975360" y="45720"/>
                    </a:lnTo>
                    <a:close/>
                  </a:path>
                </a:pathLst>
              </a:custGeom>
              <a:grpFill/>
              <a:ln w="63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1" name="중랑구">
                <a:extLst>
                  <a:ext uri="{FF2B5EF4-FFF2-40B4-BE49-F238E27FC236}">
                    <a16:creationId xmlns:a16="http://schemas.microsoft.com/office/drawing/2014/main" id="{E4BF6891-9543-9E40-93D3-9C27640A5D35}"/>
                  </a:ext>
                </a:extLst>
              </p:cNvPr>
              <p:cNvSpPr/>
              <p:nvPr/>
            </p:nvSpPr>
            <p:spPr>
              <a:xfrm>
                <a:off x="10184014" y="2935110"/>
                <a:ext cx="624702" cy="825684"/>
              </a:xfrm>
              <a:custGeom>
                <a:avLst/>
                <a:gdLst>
                  <a:gd name="connsiteX0" fmla="*/ 1513840 w 1531620"/>
                  <a:gd name="connsiteY0" fmla="*/ 152400 h 2024380"/>
                  <a:gd name="connsiteX1" fmla="*/ 1513840 w 1531620"/>
                  <a:gd name="connsiteY1" fmla="*/ 152400 h 2024380"/>
                  <a:gd name="connsiteX2" fmla="*/ 1348740 w 1531620"/>
                  <a:gd name="connsiteY2" fmla="*/ 0 h 2024380"/>
                  <a:gd name="connsiteX3" fmla="*/ 998220 w 1531620"/>
                  <a:gd name="connsiteY3" fmla="*/ 144780 h 2024380"/>
                  <a:gd name="connsiteX4" fmla="*/ 967740 w 1531620"/>
                  <a:gd name="connsiteY4" fmla="*/ 182880 h 2024380"/>
                  <a:gd name="connsiteX5" fmla="*/ 939800 w 1531620"/>
                  <a:gd name="connsiteY5" fmla="*/ 223520 h 2024380"/>
                  <a:gd name="connsiteX6" fmla="*/ 906780 w 1531620"/>
                  <a:gd name="connsiteY6" fmla="*/ 243840 h 2024380"/>
                  <a:gd name="connsiteX7" fmla="*/ 840740 w 1531620"/>
                  <a:gd name="connsiteY7" fmla="*/ 248920 h 2024380"/>
                  <a:gd name="connsiteX8" fmla="*/ 716280 w 1531620"/>
                  <a:gd name="connsiteY8" fmla="*/ 203200 h 2024380"/>
                  <a:gd name="connsiteX9" fmla="*/ 678180 w 1531620"/>
                  <a:gd name="connsiteY9" fmla="*/ 213360 h 2024380"/>
                  <a:gd name="connsiteX10" fmla="*/ 607060 w 1531620"/>
                  <a:gd name="connsiteY10" fmla="*/ 269240 h 2024380"/>
                  <a:gd name="connsiteX11" fmla="*/ 574040 w 1531620"/>
                  <a:gd name="connsiteY11" fmla="*/ 274320 h 2024380"/>
                  <a:gd name="connsiteX12" fmla="*/ 462280 w 1531620"/>
                  <a:gd name="connsiteY12" fmla="*/ 187960 h 2024380"/>
                  <a:gd name="connsiteX13" fmla="*/ 449580 w 1531620"/>
                  <a:gd name="connsiteY13" fmla="*/ 165100 h 2024380"/>
                  <a:gd name="connsiteX14" fmla="*/ 429260 w 1531620"/>
                  <a:gd name="connsiteY14" fmla="*/ 119380 h 2024380"/>
                  <a:gd name="connsiteX15" fmla="*/ 398780 w 1531620"/>
                  <a:gd name="connsiteY15" fmla="*/ 104140 h 2024380"/>
                  <a:gd name="connsiteX16" fmla="*/ 297180 w 1531620"/>
                  <a:gd name="connsiteY16" fmla="*/ 127000 h 2024380"/>
                  <a:gd name="connsiteX17" fmla="*/ 193040 w 1531620"/>
                  <a:gd name="connsiteY17" fmla="*/ 162560 h 2024380"/>
                  <a:gd name="connsiteX18" fmla="*/ 101600 w 1531620"/>
                  <a:gd name="connsiteY18" fmla="*/ 210820 h 2024380"/>
                  <a:gd name="connsiteX19" fmla="*/ 60960 w 1531620"/>
                  <a:gd name="connsiteY19" fmla="*/ 233680 h 2024380"/>
                  <a:gd name="connsiteX20" fmla="*/ 60960 w 1531620"/>
                  <a:gd name="connsiteY20" fmla="*/ 269240 h 2024380"/>
                  <a:gd name="connsiteX21" fmla="*/ 76200 w 1531620"/>
                  <a:gd name="connsiteY21" fmla="*/ 292100 h 2024380"/>
                  <a:gd name="connsiteX22" fmla="*/ 81280 w 1531620"/>
                  <a:gd name="connsiteY22" fmla="*/ 492760 h 2024380"/>
                  <a:gd name="connsiteX23" fmla="*/ 96520 w 1531620"/>
                  <a:gd name="connsiteY23" fmla="*/ 703580 h 2024380"/>
                  <a:gd name="connsiteX24" fmla="*/ 106680 w 1531620"/>
                  <a:gd name="connsiteY24" fmla="*/ 739140 h 2024380"/>
                  <a:gd name="connsiteX25" fmla="*/ 142240 w 1531620"/>
                  <a:gd name="connsiteY25" fmla="*/ 764540 h 2024380"/>
                  <a:gd name="connsiteX26" fmla="*/ 132080 w 1531620"/>
                  <a:gd name="connsiteY26" fmla="*/ 792480 h 2024380"/>
                  <a:gd name="connsiteX27" fmla="*/ 88900 w 1531620"/>
                  <a:gd name="connsiteY27" fmla="*/ 840740 h 2024380"/>
                  <a:gd name="connsiteX28" fmla="*/ 55880 w 1531620"/>
                  <a:gd name="connsiteY28" fmla="*/ 896620 h 2024380"/>
                  <a:gd name="connsiteX29" fmla="*/ 20320 w 1531620"/>
                  <a:gd name="connsiteY29" fmla="*/ 970280 h 2024380"/>
                  <a:gd name="connsiteX30" fmla="*/ 7620 w 1531620"/>
                  <a:gd name="connsiteY30" fmla="*/ 1003300 h 2024380"/>
                  <a:gd name="connsiteX31" fmla="*/ 0 w 1531620"/>
                  <a:gd name="connsiteY31" fmla="*/ 1249680 h 2024380"/>
                  <a:gd name="connsiteX32" fmla="*/ 17780 w 1531620"/>
                  <a:gd name="connsiteY32" fmla="*/ 1303020 h 2024380"/>
                  <a:gd name="connsiteX33" fmla="*/ 38100 w 1531620"/>
                  <a:gd name="connsiteY33" fmla="*/ 1343660 h 2024380"/>
                  <a:gd name="connsiteX34" fmla="*/ 48260 w 1531620"/>
                  <a:gd name="connsiteY34" fmla="*/ 1386840 h 2024380"/>
                  <a:gd name="connsiteX35" fmla="*/ 228600 w 1531620"/>
                  <a:gd name="connsiteY35" fmla="*/ 1564640 h 2024380"/>
                  <a:gd name="connsiteX36" fmla="*/ 241300 w 1531620"/>
                  <a:gd name="connsiteY36" fmla="*/ 1602740 h 2024380"/>
                  <a:gd name="connsiteX37" fmla="*/ 226060 w 1531620"/>
                  <a:gd name="connsiteY37" fmla="*/ 1803400 h 2024380"/>
                  <a:gd name="connsiteX38" fmla="*/ 238760 w 1531620"/>
                  <a:gd name="connsiteY38" fmla="*/ 1874520 h 2024380"/>
                  <a:gd name="connsiteX39" fmla="*/ 261620 w 1531620"/>
                  <a:gd name="connsiteY39" fmla="*/ 1894840 h 2024380"/>
                  <a:gd name="connsiteX40" fmla="*/ 317500 w 1531620"/>
                  <a:gd name="connsiteY40" fmla="*/ 1892300 h 2024380"/>
                  <a:gd name="connsiteX41" fmla="*/ 396240 w 1531620"/>
                  <a:gd name="connsiteY41" fmla="*/ 1917700 h 2024380"/>
                  <a:gd name="connsiteX42" fmla="*/ 541020 w 1531620"/>
                  <a:gd name="connsiteY42" fmla="*/ 1940560 h 2024380"/>
                  <a:gd name="connsiteX43" fmla="*/ 581660 w 1531620"/>
                  <a:gd name="connsiteY43" fmla="*/ 1960880 h 2024380"/>
                  <a:gd name="connsiteX44" fmla="*/ 601980 w 1531620"/>
                  <a:gd name="connsiteY44" fmla="*/ 2004060 h 2024380"/>
                  <a:gd name="connsiteX45" fmla="*/ 632460 w 1531620"/>
                  <a:gd name="connsiteY45" fmla="*/ 2024380 h 2024380"/>
                  <a:gd name="connsiteX46" fmla="*/ 675640 w 1531620"/>
                  <a:gd name="connsiteY46" fmla="*/ 1981200 h 2024380"/>
                  <a:gd name="connsiteX47" fmla="*/ 937260 w 1531620"/>
                  <a:gd name="connsiteY47" fmla="*/ 1892300 h 2024380"/>
                  <a:gd name="connsiteX48" fmla="*/ 957580 w 1531620"/>
                  <a:gd name="connsiteY48" fmla="*/ 1871980 h 2024380"/>
                  <a:gd name="connsiteX49" fmla="*/ 980440 w 1531620"/>
                  <a:gd name="connsiteY49" fmla="*/ 1686560 h 2024380"/>
                  <a:gd name="connsiteX50" fmla="*/ 975360 w 1531620"/>
                  <a:gd name="connsiteY50" fmla="*/ 1658620 h 2024380"/>
                  <a:gd name="connsiteX51" fmla="*/ 896620 w 1531620"/>
                  <a:gd name="connsiteY51" fmla="*/ 1569720 h 2024380"/>
                  <a:gd name="connsiteX52" fmla="*/ 883920 w 1531620"/>
                  <a:gd name="connsiteY52" fmla="*/ 1546860 h 2024380"/>
                  <a:gd name="connsiteX53" fmla="*/ 906780 w 1531620"/>
                  <a:gd name="connsiteY53" fmla="*/ 1536700 h 2024380"/>
                  <a:gd name="connsiteX54" fmla="*/ 1168400 w 1531620"/>
                  <a:gd name="connsiteY54" fmla="*/ 1551940 h 2024380"/>
                  <a:gd name="connsiteX55" fmla="*/ 1216660 w 1531620"/>
                  <a:gd name="connsiteY55" fmla="*/ 1539240 h 2024380"/>
                  <a:gd name="connsiteX56" fmla="*/ 1236980 w 1531620"/>
                  <a:gd name="connsiteY56" fmla="*/ 1518920 h 2024380"/>
                  <a:gd name="connsiteX57" fmla="*/ 1229360 w 1531620"/>
                  <a:gd name="connsiteY57" fmla="*/ 1480820 h 2024380"/>
                  <a:gd name="connsiteX58" fmla="*/ 1249680 w 1531620"/>
                  <a:gd name="connsiteY58" fmla="*/ 1445260 h 2024380"/>
                  <a:gd name="connsiteX59" fmla="*/ 1249680 w 1531620"/>
                  <a:gd name="connsiteY59" fmla="*/ 1379220 h 2024380"/>
                  <a:gd name="connsiteX60" fmla="*/ 1270000 w 1531620"/>
                  <a:gd name="connsiteY60" fmla="*/ 1338580 h 2024380"/>
                  <a:gd name="connsiteX61" fmla="*/ 1290320 w 1531620"/>
                  <a:gd name="connsiteY61" fmla="*/ 1264920 h 2024380"/>
                  <a:gd name="connsiteX62" fmla="*/ 1297940 w 1531620"/>
                  <a:gd name="connsiteY62" fmla="*/ 1221740 h 2024380"/>
                  <a:gd name="connsiteX63" fmla="*/ 1295400 w 1531620"/>
                  <a:gd name="connsiteY63" fmla="*/ 1186180 h 2024380"/>
                  <a:gd name="connsiteX64" fmla="*/ 1463040 w 1531620"/>
                  <a:gd name="connsiteY64" fmla="*/ 1097280 h 2024380"/>
                  <a:gd name="connsiteX65" fmla="*/ 1490980 w 1531620"/>
                  <a:gd name="connsiteY65" fmla="*/ 1061720 h 2024380"/>
                  <a:gd name="connsiteX66" fmla="*/ 1475740 w 1531620"/>
                  <a:gd name="connsiteY66" fmla="*/ 1010920 h 2024380"/>
                  <a:gd name="connsiteX67" fmla="*/ 1424940 w 1531620"/>
                  <a:gd name="connsiteY67" fmla="*/ 901700 h 2024380"/>
                  <a:gd name="connsiteX68" fmla="*/ 1417320 w 1531620"/>
                  <a:gd name="connsiteY68" fmla="*/ 866140 h 2024380"/>
                  <a:gd name="connsiteX69" fmla="*/ 1430020 w 1531620"/>
                  <a:gd name="connsiteY69" fmla="*/ 784860 h 2024380"/>
                  <a:gd name="connsiteX70" fmla="*/ 1526540 w 1531620"/>
                  <a:gd name="connsiteY70" fmla="*/ 477520 h 2024380"/>
                  <a:gd name="connsiteX71" fmla="*/ 1531620 w 1531620"/>
                  <a:gd name="connsiteY71" fmla="*/ 434340 h 2024380"/>
                  <a:gd name="connsiteX72" fmla="*/ 1518920 w 1531620"/>
                  <a:gd name="connsiteY72" fmla="*/ 398780 h 2024380"/>
                  <a:gd name="connsiteX73" fmla="*/ 1516380 w 1531620"/>
                  <a:gd name="connsiteY73" fmla="*/ 223520 h 2024380"/>
                  <a:gd name="connsiteX74" fmla="*/ 1513840 w 1531620"/>
                  <a:gd name="connsiteY74" fmla="*/ 152400 h 2024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</a:cxnLst>
                <a:rect l="l" t="t" r="r" b="b"/>
                <a:pathLst>
                  <a:path w="1531620" h="2024380">
                    <a:moveTo>
                      <a:pt x="1513840" y="152400"/>
                    </a:moveTo>
                    <a:lnTo>
                      <a:pt x="1513840" y="152400"/>
                    </a:lnTo>
                    <a:lnTo>
                      <a:pt x="1348740" y="0"/>
                    </a:lnTo>
                    <a:lnTo>
                      <a:pt x="998220" y="144780"/>
                    </a:lnTo>
                    <a:lnTo>
                      <a:pt x="967740" y="182880"/>
                    </a:lnTo>
                    <a:lnTo>
                      <a:pt x="939800" y="223520"/>
                    </a:lnTo>
                    <a:lnTo>
                      <a:pt x="906780" y="243840"/>
                    </a:lnTo>
                    <a:lnTo>
                      <a:pt x="840740" y="248920"/>
                    </a:lnTo>
                    <a:lnTo>
                      <a:pt x="716280" y="203200"/>
                    </a:lnTo>
                    <a:lnTo>
                      <a:pt x="678180" y="213360"/>
                    </a:lnTo>
                    <a:lnTo>
                      <a:pt x="607060" y="269240"/>
                    </a:lnTo>
                    <a:lnTo>
                      <a:pt x="574040" y="274320"/>
                    </a:lnTo>
                    <a:lnTo>
                      <a:pt x="462280" y="187960"/>
                    </a:lnTo>
                    <a:cubicBezTo>
                      <a:pt x="451585" y="166569"/>
                      <a:pt x="457475" y="172995"/>
                      <a:pt x="449580" y="165100"/>
                    </a:cubicBezTo>
                    <a:lnTo>
                      <a:pt x="429260" y="119380"/>
                    </a:lnTo>
                    <a:lnTo>
                      <a:pt x="398780" y="104140"/>
                    </a:lnTo>
                    <a:lnTo>
                      <a:pt x="297180" y="127000"/>
                    </a:lnTo>
                    <a:lnTo>
                      <a:pt x="193040" y="162560"/>
                    </a:lnTo>
                    <a:lnTo>
                      <a:pt x="101600" y="210820"/>
                    </a:lnTo>
                    <a:lnTo>
                      <a:pt x="60960" y="233680"/>
                    </a:lnTo>
                    <a:lnTo>
                      <a:pt x="60960" y="269240"/>
                    </a:lnTo>
                    <a:lnTo>
                      <a:pt x="76200" y="292100"/>
                    </a:lnTo>
                    <a:lnTo>
                      <a:pt x="81280" y="492760"/>
                    </a:lnTo>
                    <a:lnTo>
                      <a:pt x="96520" y="703580"/>
                    </a:lnTo>
                    <a:lnTo>
                      <a:pt x="106680" y="739140"/>
                    </a:lnTo>
                    <a:lnTo>
                      <a:pt x="142240" y="764540"/>
                    </a:lnTo>
                    <a:lnTo>
                      <a:pt x="132080" y="792480"/>
                    </a:lnTo>
                    <a:lnTo>
                      <a:pt x="88900" y="840740"/>
                    </a:lnTo>
                    <a:lnTo>
                      <a:pt x="55880" y="896620"/>
                    </a:lnTo>
                    <a:lnTo>
                      <a:pt x="20320" y="970280"/>
                    </a:lnTo>
                    <a:lnTo>
                      <a:pt x="7620" y="1003300"/>
                    </a:lnTo>
                    <a:lnTo>
                      <a:pt x="0" y="1249680"/>
                    </a:lnTo>
                    <a:lnTo>
                      <a:pt x="17780" y="1303020"/>
                    </a:lnTo>
                    <a:lnTo>
                      <a:pt x="38100" y="1343660"/>
                    </a:lnTo>
                    <a:lnTo>
                      <a:pt x="48260" y="1386840"/>
                    </a:lnTo>
                    <a:lnTo>
                      <a:pt x="228600" y="1564640"/>
                    </a:lnTo>
                    <a:lnTo>
                      <a:pt x="241300" y="1602740"/>
                    </a:lnTo>
                    <a:lnTo>
                      <a:pt x="226060" y="1803400"/>
                    </a:lnTo>
                    <a:lnTo>
                      <a:pt x="238760" y="1874520"/>
                    </a:lnTo>
                    <a:lnTo>
                      <a:pt x="261620" y="1894840"/>
                    </a:lnTo>
                    <a:lnTo>
                      <a:pt x="317500" y="1892300"/>
                    </a:lnTo>
                    <a:lnTo>
                      <a:pt x="396240" y="1917700"/>
                    </a:lnTo>
                    <a:lnTo>
                      <a:pt x="541020" y="1940560"/>
                    </a:lnTo>
                    <a:lnTo>
                      <a:pt x="581660" y="1960880"/>
                    </a:lnTo>
                    <a:lnTo>
                      <a:pt x="601980" y="2004060"/>
                    </a:lnTo>
                    <a:lnTo>
                      <a:pt x="632460" y="2024380"/>
                    </a:lnTo>
                    <a:lnTo>
                      <a:pt x="675640" y="1981200"/>
                    </a:lnTo>
                    <a:lnTo>
                      <a:pt x="937260" y="1892300"/>
                    </a:lnTo>
                    <a:lnTo>
                      <a:pt x="957580" y="1871980"/>
                    </a:lnTo>
                    <a:lnTo>
                      <a:pt x="980440" y="1686560"/>
                    </a:lnTo>
                    <a:lnTo>
                      <a:pt x="975360" y="1658620"/>
                    </a:lnTo>
                    <a:lnTo>
                      <a:pt x="896620" y="1569720"/>
                    </a:lnTo>
                    <a:lnTo>
                      <a:pt x="883920" y="1546860"/>
                    </a:lnTo>
                    <a:lnTo>
                      <a:pt x="906780" y="1536700"/>
                    </a:lnTo>
                    <a:lnTo>
                      <a:pt x="1168400" y="1551940"/>
                    </a:lnTo>
                    <a:lnTo>
                      <a:pt x="1216660" y="1539240"/>
                    </a:lnTo>
                    <a:lnTo>
                      <a:pt x="1236980" y="1518920"/>
                    </a:lnTo>
                    <a:lnTo>
                      <a:pt x="1229360" y="1480820"/>
                    </a:lnTo>
                    <a:lnTo>
                      <a:pt x="1249680" y="1445260"/>
                    </a:lnTo>
                    <a:lnTo>
                      <a:pt x="1249680" y="1379220"/>
                    </a:lnTo>
                    <a:lnTo>
                      <a:pt x="1270000" y="1338580"/>
                    </a:lnTo>
                    <a:lnTo>
                      <a:pt x="1290320" y="1264920"/>
                    </a:lnTo>
                    <a:lnTo>
                      <a:pt x="1297940" y="1221740"/>
                    </a:lnTo>
                    <a:lnTo>
                      <a:pt x="1295400" y="1186180"/>
                    </a:lnTo>
                    <a:lnTo>
                      <a:pt x="1463040" y="1097280"/>
                    </a:lnTo>
                    <a:lnTo>
                      <a:pt x="1490980" y="1061720"/>
                    </a:lnTo>
                    <a:lnTo>
                      <a:pt x="1475740" y="1010920"/>
                    </a:lnTo>
                    <a:lnTo>
                      <a:pt x="1424940" y="901700"/>
                    </a:lnTo>
                    <a:lnTo>
                      <a:pt x="1417320" y="866140"/>
                    </a:lnTo>
                    <a:lnTo>
                      <a:pt x="1430020" y="784860"/>
                    </a:lnTo>
                    <a:lnTo>
                      <a:pt x="1526540" y="477520"/>
                    </a:lnTo>
                    <a:lnTo>
                      <a:pt x="1531620" y="434340"/>
                    </a:lnTo>
                    <a:lnTo>
                      <a:pt x="1518920" y="398780"/>
                    </a:lnTo>
                    <a:cubicBezTo>
                      <a:pt x="1518073" y="340360"/>
                      <a:pt x="1517227" y="281940"/>
                      <a:pt x="1516380" y="223520"/>
                    </a:cubicBezTo>
                    <a:cubicBezTo>
                      <a:pt x="1515533" y="199813"/>
                      <a:pt x="1514687" y="176107"/>
                      <a:pt x="1513840" y="152400"/>
                    </a:cubicBezTo>
                    <a:close/>
                  </a:path>
                </a:pathLst>
              </a:custGeom>
              <a:grpFill/>
              <a:ln w="63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9" name="성북구">
                <a:extLst>
                  <a:ext uri="{FF2B5EF4-FFF2-40B4-BE49-F238E27FC236}">
                    <a16:creationId xmlns:a16="http://schemas.microsoft.com/office/drawing/2014/main" id="{19A2F204-7080-6043-9679-5ADB407D6862}"/>
                  </a:ext>
                </a:extLst>
              </p:cNvPr>
              <p:cNvSpPr/>
              <p:nvPr/>
            </p:nvSpPr>
            <p:spPr>
              <a:xfrm>
                <a:off x="8915549" y="2694968"/>
                <a:ext cx="1268051" cy="969686"/>
              </a:xfrm>
              <a:custGeom>
                <a:avLst/>
                <a:gdLst>
                  <a:gd name="connsiteX0" fmla="*/ 240792 w 3108960"/>
                  <a:gd name="connsiteY0" fmla="*/ 0 h 2377440"/>
                  <a:gd name="connsiteX1" fmla="*/ 240792 w 3108960"/>
                  <a:gd name="connsiteY1" fmla="*/ 0 h 2377440"/>
                  <a:gd name="connsiteX2" fmla="*/ 79248 w 3108960"/>
                  <a:gd name="connsiteY2" fmla="*/ 18288 h 2377440"/>
                  <a:gd name="connsiteX3" fmla="*/ 9144 w 3108960"/>
                  <a:gd name="connsiteY3" fmla="*/ 106680 h 2377440"/>
                  <a:gd name="connsiteX4" fmla="*/ 0 w 3108960"/>
                  <a:gd name="connsiteY4" fmla="*/ 143256 h 2377440"/>
                  <a:gd name="connsiteX5" fmla="*/ 24384 w 3108960"/>
                  <a:gd name="connsiteY5" fmla="*/ 201168 h 2377440"/>
                  <a:gd name="connsiteX6" fmla="*/ 24384 w 3108960"/>
                  <a:gd name="connsiteY6" fmla="*/ 265176 h 2377440"/>
                  <a:gd name="connsiteX7" fmla="*/ 42672 w 3108960"/>
                  <a:gd name="connsiteY7" fmla="*/ 295656 h 2377440"/>
                  <a:gd name="connsiteX8" fmla="*/ 106680 w 3108960"/>
                  <a:gd name="connsiteY8" fmla="*/ 280416 h 2377440"/>
                  <a:gd name="connsiteX9" fmla="*/ 140208 w 3108960"/>
                  <a:gd name="connsiteY9" fmla="*/ 295656 h 2377440"/>
                  <a:gd name="connsiteX10" fmla="*/ 167640 w 3108960"/>
                  <a:gd name="connsiteY10" fmla="*/ 362712 h 2377440"/>
                  <a:gd name="connsiteX11" fmla="*/ 170688 w 3108960"/>
                  <a:gd name="connsiteY11" fmla="*/ 402336 h 2377440"/>
                  <a:gd name="connsiteX12" fmla="*/ 185928 w 3108960"/>
                  <a:gd name="connsiteY12" fmla="*/ 432816 h 2377440"/>
                  <a:gd name="connsiteX13" fmla="*/ 170688 w 3108960"/>
                  <a:gd name="connsiteY13" fmla="*/ 469392 h 2377440"/>
                  <a:gd name="connsiteX14" fmla="*/ 179832 w 3108960"/>
                  <a:gd name="connsiteY14" fmla="*/ 502920 h 2377440"/>
                  <a:gd name="connsiteX15" fmla="*/ 222504 w 3108960"/>
                  <a:gd name="connsiteY15" fmla="*/ 539496 h 2377440"/>
                  <a:gd name="connsiteX16" fmla="*/ 237744 w 3108960"/>
                  <a:gd name="connsiteY16" fmla="*/ 576072 h 2377440"/>
                  <a:gd name="connsiteX17" fmla="*/ 228600 w 3108960"/>
                  <a:gd name="connsiteY17" fmla="*/ 661416 h 2377440"/>
                  <a:gd name="connsiteX18" fmla="*/ 237744 w 3108960"/>
                  <a:gd name="connsiteY18" fmla="*/ 725424 h 2377440"/>
                  <a:gd name="connsiteX19" fmla="*/ 326136 w 3108960"/>
                  <a:gd name="connsiteY19" fmla="*/ 822960 h 2377440"/>
                  <a:gd name="connsiteX20" fmla="*/ 374904 w 3108960"/>
                  <a:gd name="connsiteY20" fmla="*/ 847344 h 2377440"/>
                  <a:gd name="connsiteX21" fmla="*/ 402336 w 3108960"/>
                  <a:gd name="connsiteY21" fmla="*/ 862584 h 2377440"/>
                  <a:gd name="connsiteX22" fmla="*/ 420624 w 3108960"/>
                  <a:gd name="connsiteY22" fmla="*/ 905256 h 2377440"/>
                  <a:gd name="connsiteX23" fmla="*/ 429768 w 3108960"/>
                  <a:gd name="connsiteY23" fmla="*/ 935736 h 2377440"/>
                  <a:gd name="connsiteX24" fmla="*/ 423672 w 3108960"/>
                  <a:gd name="connsiteY24" fmla="*/ 1011936 h 2377440"/>
                  <a:gd name="connsiteX25" fmla="*/ 423672 w 3108960"/>
                  <a:gd name="connsiteY25" fmla="*/ 1176528 h 2377440"/>
                  <a:gd name="connsiteX26" fmla="*/ 384048 w 3108960"/>
                  <a:gd name="connsiteY26" fmla="*/ 1246632 h 2377440"/>
                  <a:gd name="connsiteX27" fmla="*/ 362712 w 3108960"/>
                  <a:gd name="connsiteY27" fmla="*/ 1310640 h 2377440"/>
                  <a:gd name="connsiteX28" fmla="*/ 365760 w 3108960"/>
                  <a:gd name="connsiteY28" fmla="*/ 1356360 h 2377440"/>
                  <a:gd name="connsiteX29" fmla="*/ 420624 w 3108960"/>
                  <a:gd name="connsiteY29" fmla="*/ 1447800 h 2377440"/>
                  <a:gd name="connsiteX30" fmla="*/ 420624 w 3108960"/>
                  <a:gd name="connsiteY30" fmla="*/ 1496568 h 2377440"/>
                  <a:gd name="connsiteX31" fmla="*/ 393192 w 3108960"/>
                  <a:gd name="connsiteY31" fmla="*/ 1508760 h 2377440"/>
                  <a:gd name="connsiteX32" fmla="*/ 304800 w 3108960"/>
                  <a:gd name="connsiteY32" fmla="*/ 1499616 h 2377440"/>
                  <a:gd name="connsiteX33" fmla="*/ 265176 w 3108960"/>
                  <a:gd name="connsiteY33" fmla="*/ 1511808 h 2377440"/>
                  <a:gd name="connsiteX34" fmla="*/ 207264 w 3108960"/>
                  <a:gd name="connsiteY34" fmla="*/ 1609344 h 2377440"/>
                  <a:gd name="connsiteX35" fmla="*/ 213360 w 3108960"/>
                  <a:gd name="connsiteY35" fmla="*/ 1658112 h 2377440"/>
                  <a:gd name="connsiteX36" fmla="*/ 274320 w 3108960"/>
                  <a:gd name="connsiteY36" fmla="*/ 1670304 h 2377440"/>
                  <a:gd name="connsiteX37" fmla="*/ 316992 w 3108960"/>
                  <a:gd name="connsiteY37" fmla="*/ 1676400 h 2377440"/>
                  <a:gd name="connsiteX38" fmla="*/ 371856 w 3108960"/>
                  <a:gd name="connsiteY38" fmla="*/ 1670304 h 2377440"/>
                  <a:gd name="connsiteX39" fmla="*/ 448056 w 3108960"/>
                  <a:gd name="connsiteY39" fmla="*/ 1780032 h 2377440"/>
                  <a:gd name="connsiteX40" fmla="*/ 487680 w 3108960"/>
                  <a:gd name="connsiteY40" fmla="*/ 1807464 h 2377440"/>
                  <a:gd name="connsiteX41" fmla="*/ 569976 w 3108960"/>
                  <a:gd name="connsiteY41" fmla="*/ 1792224 h 2377440"/>
                  <a:gd name="connsiteX42" fmla="*/ 649224 w 3108960"/>
                  <a:gd name="connsiteY42" fmla="*/ 1780032 h 2377440"/>
                  <a:gd name="connsiteX43" fmla="*/ 676656 w 3108960"/>
                  <a:gd name="connsiteY43" fmla="*/ 1761744 h 2377440"/>
                  <a:gd name="connsiteX44" fmla="*/ 758952 w 3108960"/>
                  <a:gd name="connsiteY44" fmla="*/ 1758696 h 2377440"/>
                  <a:gd name="connsiteX45" fmla="*/ 847344 w 3108960"/>
                  <a:gd name="connsiteY45" fmla="*/ 1780032 h 2377440"/>
                  <a:gd name="connsiteX46" fmla="*/ 874776 w 3108960"/>
                  <a:gd name="connsiteY46" fmla="*/ 1780032 h 2377440"/>
                  <a:gd name="connsiteX47" fmla="*/ 932688 w 3108960"/>
                  <a:gd name="connsiteY47" fmla="*/ 1816608 h 2377440"/>
                  <a:gd name="connsiteX48" fmla="*/ 926592 w 3108960"/>
                  <a:gd name="connsiteY48" fmla="*/ 1874520 h 2377440"/>
                  <a:gd name="connsiteX49" fmla="*/ 935736 w 3108960"/>
                  <a:gd name="connsiteY49" fmla="*/ 1908048 h 2377440"/>
                  <a:gd name="connsiteX50" fmla="*/ 999744 w 3108960"/>
                  <a:gd name="connsiteY50" fmla="*/ 1990344 h 2377440"/>
                  <a:gd name="connsiteX51" fmla="*/ 1030224 w 3108960"/>
                  <a:gd name="connsiteY51" fmla="*/ 2005584 h 2377440"/>
                  <a:gd name="connsiteX52" fmla="*/ 1042416 w 3108960"/>
                  <a:gd name="connsiteY52" fmla="*/ 2017776 h 2377440"/>
                  <a:gd name="connsiteX53" fmla="*/ 1063752 w 3108960"/>
                  <a:gd name="connsiteY53" fmla="*/ 2057400 h 2377440"/>
                  <a:gd name="connsiteX54" fmla="*/ 1045464 w 3108960"/>
                  <a:gd name="connsiteY54" fmla="*/ 2100072 h 2377440"/>
                  <a:gd name="connsiteX55" fmla="*/ 1048512 w 3108960"/>
                  <a:gd name="connsiteY55" fmla="*/ 2124456 h 2377440"/>
                  <a:gd name="connsiteX56" fmla="*/ 1072896 w 3108960"/>
                  <a:gd name="connsiteY56" fmla="*/ 2148840 h 2377440"/>
                  <a:gd name="connsiteX57" fmla="*/ 1082040 w 3108960"/>
                  <a:gd name="connsiteY57" fmla="*/ 2197608 h 2377440"/>
                  <a:gd name="connsiteX58" fmla="*/ 1057656 w 3108960"/>
                  <a:gd name="connsiteY58" fmla="*/ 2240280 h 2377440"/>
                  <a:gd name="connsiteX59" fmla="*/ 1069848 w 3108960"/>
                  <a:gd name="connsiteY59" fmla="*/ 2276856 h 2377440"/>
                  <a:gd name="connsiteX60" fmla="*/ 1118616 w 3108960"/>
                  <a:gd name="connsiteY60" fmla="*/ 2279904 h 2377440"/>
                  <a:gd name="connsiteX61" fmla="*/ 1164336 w 3108960"/>
                  <a:gd name="connsiteY61" fmla="*/ 2218944 h 2377440"/>
                  <a:gd name="connsiteX62" fmla="*/ 1194816 w 3108960"/>
                  <a:gd name="connsiteY62" fmla="*/ 2200656 h 2377440"/>
                  <a:gd name="connsiteX63" fmla="*/ 1264920 w 3108960"/>
                  <a:gd name="connsiteY63" fmla="*/ 2197608 h 2377440"/>
                  <a:gd name="connsiteX64" fmla="*/ 1301496 w 3108960"/>
                  <a:gd name="connsiteY64" fmla="*/ 2176272 h 2377440"/>
                  <a:gd name="connsiteX65" fmla="*/ 1350264 w 3108960"/>
                  <a:gd name="connsiteY65" fmla="*/ 2164080 h 2377440"/>
                  <a:gd name="connsiteX66" fmla="*/ 1441704 w 3108960"/>
                  <a:gd name="connsiteY66" fmla="*/ 2246376 h 2377440"/>
                  <a:gd name="connsiteX67" fmla="*/ 1429512 w 3108960"/>
                  <a:gd name="connsiteY67" fmla="*/ 2286000 h 2377440"/>
                  <a:gd name="connsiteX68" fmla="*/ 1414272 w 3108960"/>
                  <a:gd name="connsiteY68" fmla="*/ 2319528 h 2377440"/>
                  <a:gd name="connsiteX69" fmla="*/ 1389888 w 3108960"/>
                  <a:gd name="connsiteY69" fmla="*/ 2365248 h 2377440"/>
                  <a:gd name="connsiteX70" fmla="*/ 1420368 w 3108960"/>
                  <a:gd name="connsiteY70" fmla="*/ 2377440 h 2377440"/>
                  <a:gd name="connsiteX71" fmla="*/ 1478280 w 3108960"/>
                  <a:gd name="connsiteY71" fmla="*/ 2340864 h 2377440"/>
                  <a:gd name="connsiteX72" fmla="*/ 1533144 w 3108960"/>
                  <a:gd name="connsiteY72" fmla="*/ 2350008 h 2377440"/>
                  <a:gd name="connsiteX73" fmla="*/ 1569720 w 3108960"/>
                  <a:gd name="connsiteY73" fmla="*/ 2337816 h 2377440"/>
                  <a:gd name="connsiteX74" fmla="*/ 1615440 w 3108960"/>
                  <a:gd name="connsiteY74" fmla="*/ 2246376 h 2377440"/>
                  <a:gd name="connsiteX75" fmla="*/ 1825752 w 3108960"/>
                  <a:gd name="connsiteY75" fmla="*/ 2036064 h 2377440"/>
                  <a:gd name="connsiteX76" fmla="*/ 1856232 w 3108960"/>
                  <a:gd name="connsiteY76" fmla="*/ 1987296 h 2377440"/>
                  <a:gd name="connsiteX77" fmla="*/ 1850136 w 3108960"/>
                  <a:gd name="connsiteY77" fmla="*/ 1959864 h 2377440"/>
                  <a:gd name="connsiteX78" fmla="*/ 1871472 w 3108960"/>
                  <a:gd name="connsiteY78" fmla="*/ 1935480 h 2377440"/>
                  <a:gd name="connsiteX79" fmla="*/ 1874520 w 3108960"/>
                  <a:gd name="connsiteY79" fmla="*/ 1889760 h 2377440"/>
                  <a:gd name="connsiteX80" fmla="*/ 1905000 w 3108960"/>
                  <a:gd name="connsiteY80" fmla="*/ 1859280 h 2377440"/>
                  <a:gd name="connsiteX81" fmla="*/ 1972056 w 3108960"/>
                  <a:gd name="connsiteY81" fmla="*/ 1856232 h 2377440"/>
                  <a:gd name="connsiteX82" fmla="*/ 2005584 w 3108960"/>
                  <a:gd name="connsiteY82" fmla="*/ 1804416 h 2377440"/>
                  <a:gd name="connsiteX83" fmla="*/ 2136648 w 3108960"/>
                  <a:gd name="connsiteY83" fmla="*/ 1652016 h 2377440"/>
                  <a:gd name="connsiteX84" fmla="*/ 2142744 w 3108960"/>
                  <a:gd name="connsiteY84" fmla="*/ 1621536 h 2377440"/>
                  <a:gd name="connsiteX85" fmla="*/ 2133600 w 3108960"/>
                  <a:gd name="connsiteY85" fmla="*/ 1578864 h 2377440"/>
                  <a:gd name="connsiteX86" fmla="*/ 2161032 w 3108960"/>
                  <a:gd name="connsiteY86" fmla="*/ 1536192 h 2377440"/>
                  <a:gd name="connsiteX87" fmla="*/ 2206752 w 3108960"/>
                  <a:gd name="connsiteY87" fmla="*/ 1542288 h 2377440"/>
                  <a:gd name="connsiteX88" fmla="*/ 2206752 w 3108960"/>
                  <a:gd name="connsiteY88" fmla="*/ 1542288 h 2377440"/>
                  <a:gd name="connsiteX89" fmla="*/ 2255520 w 3108960"/>
                  <a:gd name="connsiteY89" fmla="*/ 1548384 h 2377440"/>
                  <a:gd name="connsiteX90" fmla="*/ 2286000 w 3108960"/>
                  <a:gd name="connsiteY90" fmla="*/ 1581912 h 2377440"/>
                  <a:gd name="connsiteX91" fmla="*/ 2319528 w 3108960"/>
                  <a:gd name="connsiteY91" fmla="*/ 1557528 h 2377440"/>
                  <a:gd name="connsiteX92" fmla="*/ 2313432 w 3108960"/>
                  <a:gd name="connsiteY92" fmla="*/ 1496568 h 2377440"/>
                  <a:gd name="connsiteX93" fmla="*/ 2319528 w 3108960"/>
                  <a:gd name="connsiteY93" fmla="*/ 1450848 h 2377440"/>
                  <a:gd name="connsiteX94" fmla="*/ 2346960 w 3108960"/>
                  <a:gd name="connsiteY94" fmla="*/ 1432560 h 2377440"/>
                  <a:gd name="connsiteX95" fmla="*/ 2386584 w 3108960"/>
                  <a:gd name="connsiteY95" fmla="*/ 1438656 h 2377440"/>
                  <a:gd name="connsiteX96" fmla="*/ 2414016 w 3108960"/>
                  <a:gd name="connsiteY96" fmla="*/ 1402080 h 2377440"/>
                  <a:gd name="connsiteX97" fmla="*/ 2414016 w 3108960"/>
                  <a:gd name="connsiteY97" fmla="*/ 1356360 h 2377440"/>
                  <a:gd name="connsiteX98" fmla="*/ 2426208 w 3108960"/>
                  <a:gd name="connsiteY98" fmla="*/ 1328928 h 2377440"/>
                  <a:gd name="connsiteX99" fmla="*/ 2459736 w 3108960"/>
                  <a:gd name="connsiteY99" fmla="*/ 1322832 h 2377440"/>
                  <a:gd name="connsiteX100" fmla="*/ 2505456 w 3108960"/>
                  <a:gd name="connsiteY100" fmla="*/ 1362456 h 2377440"/>
                  <a:gd name="connsiteX101" fmla="*/ 2508504 w 3108960"/>
                  <a:gd name="connsiteY101" fmla="*/ 1405128 h 2377440"/>
                  <a:gd name="connsiteX102" fmla="*/ 2569464 w 3108960"/>
                  <a:gd name="connsiteY102" fmla="*/ 1426464 h 2377440"/>
                  <a:gd name="connsiteX103" fmla="*/ 2691384 w 3108960"/>
                  <a:gd name="connsiteY103" fmla="*/ 1429512 h 2377440"/>
                  <a:gd name="connsiteX104" fmla="*/ 2697480 w 3108960"/>
                  <a:gd name="connsiteY104" fmla="*/ 1411224 h 2377440"/>
                  <a:gd name="connsiteX105" fmla="*/ 2685288 w 3108960"/>
                  <a:gd name="connsiteY105" fmla="*/ 1353312 h 2377440"/>
                  <a:gd name="connsiteX106" fmla="*/ 2703576 w 3108960"/>
                  <a:gd name="connsiteY106" fmla="*/ 1335024 h 2377440"/>
                  <a:gd name="connsiteX107" fmla="*/ 2755392 w 3108960"/>
                  <a:gd name="connsiteY107" fmla="*/ 1304544 h 2377440"/>
                  <a:gd name="connsiteX108" fmla="*/ 2779776 w 3108960"/>
                  <a:gd name="connsiteY108" fmla="*/ 1271016 h 2377440"/>
                  <a:gd name="connsiteX109" fmla="*/ 2764536 w 3108960"/>
                  <a:gd name="connsiteY109" fmla="*/ 1231392 h 2377440"/>
                  <a:gd name="connsiteX110" fmla="*/ 2776728 w 3108960"/>
                  <a:gd name="connsiteY110" fmla="*/ 1158240 h 2377440"/>
                  <a:gd name="connsiteX111" fmla="*/ 2804160 w 3108960"/>
                  <a:gd name="connsiteY111" fmla="*/ 1146048 h 2377440"/>
                  <a:gd name="connsiteX112" fmla="*/ 2877312 w 3108960"/>
                  <a:gd name="connsiteY112" fmla="*/ 1155192 h 2377440"/>
                  <a:gd name="connsiteX113" fmla="*/ 2959608 w 3108960"/>
                  <a:gd name="connsiteY113" fmla="*/ 1139952 h 2377440"/>
                  <a:gd name="connsiteX114" fmla="*/ 3081528 w 3108960"/>
                  <a:gd name="connsiteY114" fmla="*/ 1097280 h 2377440"/>
                  <a:gd name="connsiteX115" fmla="*/ 3108960 w 3108960"/>
                  <a:gd name="connsiteY115" fmla="*/ 1069848 h 2377440"/>
                  <a:gd name="connsiteX116" fmla="*/ 3093720 w 3108960"/>
                  <a:gd name="connsiteY116" fmla="*/ 868680 h 2377440"/>
                  <a:gd name="connsiteX117" fmla="*/ 3078480 w 3108960"/>
                  <a:gd name="connsiteY117" fmla="*/ 853440 h 2377440"/>
                  <a:gd name="connsiteX118" fmla="*/ 2935224 w 3108960"/>
                  <a:gd name="connsiteY118" fmla="*/ 911352 h 2377440"/>
                  <a:gd name="connsiteX119" fmla="*/ 2880360 w 3108960"/>
                  <a:gd name="connsiteY119" fmla="*/ 914400 h 2377440"/>
                  <a:gd name="connsiteX120" fmla="*/ 2849880 w 3108960"/>
                  <a:gd name="connsiteY120" fmla="*/ 908304 h 2377440"/>
                  <a:gd name="connsiteX121" fmla="*/ 2667000 w 3108960"/>
                  <a:gd name="connsiteY121" fmla="*/ 826008 h 2377440"/>
                  <a:gd name="connsiteX122" fmla="*/ 2569464 w 3108960"/>
                  <a:gd name="connsiteY122" fmla="*/ 728472 h 2377440"/>
                  <a:gd name="connsiteX123" fmla="*/ 2493264 w 3108960"/>
                  <a:gd name="connsiteY123" fmla="*/ 667512 h 2377440"/>
                  <a:gd name="connsiteX124" fmla="*/ 2395728 w 3108960"/>
                  <a:gd name="connsiteY124" fmla="*/ 597408 h 2377440"/>
                  <a:gd name="connsiteX125" fmla="*/ 2368296 w 3108960"/>
                  <a:gd name="connsiteY125" fmla="*/ 563880 h 2377440"/>
                  <a:gd name="connsiteX126" fmla="*/ 2368296 w 3108960"/>
                  <a:gd name="connsiteY126" fmla="*/ 563880 h 2377440"/>
                  <a:gd name="connsiteX127" fmla="*/ 2295144 w 3108960"/>
                  <a:gd name="connsiteY127" fmla="*/ 563880 h 2377440"/>
                  <a:gd name="connsiteX128" fmla="*/ 2264664 w 3108960"/>
                  <a:gd name="connsiteY128" fmla="*/ 624840 h 2377440"/>
                  <a:gd name="connsiteX129" fmla="*/ 2264664 w 3108960"/>
                  <a:gd name="connsiteY129" fmla="*/ 743712 h 2377440"/>
                  <a:gd name="connsiteX130" fmla="*/ 2258568 w 3108960"/>
                  <a:gd name="connsiteY130" fmla="*/ 789432 h 2377440"/>
                  <a:gd name="connsiteX131" fmla="*/ 2173224 w 3108960"/>
                  <a:gd name="connsiteY131" fmla="*/ 807720 h 2377440"/>
                  <a:gd name="connsiteX132" fmla="*/ 2124456 w 3108960"/>
                  <a:gd name="connsiteY132" fmla="*/ 829056 h 2377440"/>
                  <a:gd name="connsiteX133" fmla="*/ 1975104 w 3108960"/>
                  <a:gd name="connsiteY133" fmla="*/ 1036320 h 2377440"/>
                  <a:gd name="connsiteX134" fmla="*/ 1831848 w 3108960"/>
                  <a:gd name="connsiteY134" fmla="*/ 1121664 h 2377440"/>
                  <a:gd name="connsiteX135" fmla="*/ 1795272 w 3108960"/>
                  <a:gd name="connsiteY135" fmla="*/ 1143000 h 2377440"/>
                  <a:gd name="connsiteX136" fmla="*/ 1764792 w 3108960"/>
                  <a:gd name="connsiteY136" fmla="*/ 1121664 h 2377440"/>
                  <a:gd name="connsiteX137" fmla="*/ 1697736 w 3108960"/>
                  <a:gd name="connsiteY137" fmla="*/ 1030224 h 2377440"/>
                  <a:gd name="connsiteX138" fmla="*/ 1679448 w 3108960"/>
                  <a:gd name="connsiteY138" fmla="*/ 1008888 h 2377440"/>
                  <a:gd name="connsiteX139" fmla="*/ 1466088 w 3108960"/>
                  <a:gd name="connsiteY139" fmla="*/ 1021080 h 2377440"/>
                  <a:gd name="connsiteX140" fmla="*/ 1444752 w 3108960"/>
                  <a:gd name="connsiteY140" fmla="*/ 1042416 h 2377440"/>
                  <a:gd name="connsiteX141" fmla="*/ 1374648 w 3108960"/>
                  <a:gd name="connsiteY141" fmla="*/ 966216 h 2377440"/>
                  <a:gd name="connsiteX142" fmla="*/ 1310640 w 3108960"/>
                  <a:gd name="connsiteY142" fmla="*/ 966216 h 2377440"/>
                  <a:gd name="connsiteX143" fmla="*/ 1267968 w 3108960"/>
                  <a:gd name="connsiteY143" fmla="*/ 966216 h 2377440"/>
                  <a:gd name="connsiteX144" fmla="*/ 1237488 w 3108960"/>
                  <a:gd name="connsiteY144" fmla="*/ 935736 h 2377440"/>
                  <a:gd name="connsiteX145" fmla="*/ 1231392 w 3108960"/>
                  <a:gd name="connsiteY145" fmla="*/ 877824 h 2377440"/>
                  <a:gd name="connsiteX146" fmla="*/ 1197864 w 3108960"/>
                  <a:gd name="connsiteY146" fmla="*/ 871728 h 2377440"/>
                  <a:gd name="connsiteX147" fmla="*/ 1161288 w 3108960"/>
                  <a:gd name="connsiteY147" fmla="*/ 886968 h 2377440"/>
                  <a:gd name="connsiteX148" fmla="*/ 978408 w 3108960"/>
                  <a:gd name="connsiteY148" fmla="*/ 710184 h 2377440"/>
                  <a:gd name="connsiteX149" fmla="*/ 969264 w 3108960"/>
                  <a:gd name="connsiteY149" fmla="*/ 682752 h 2377440"/>
                  <a:gd name="connsiteX150" fmla="*/ 978408 w 3108960"/>
                  <a:gd name="connsiteY150" fmla="*/ 588264 h 2377440"/>
                  <a:gd name="connsiteX151" fmla="*/ 990600 w 3108960"/>
                  <a:gd name="connsiteY151" fmla="*/ 548640 h 2377440"/>
                  <a:gd name="connsiteX152" fmla="*/ 993648 w 3108960"/>
                  <a:gd name="connsiteY152" fmla="*/ 512064 h 2377440"/>
                  <a:gd name="connsiteX153" fmla="*/ 966216 w 3108960"/>
                  <a:gd name="connsiteY153" fmla="*/ 490728 h 2377440"/>
                  <a:gd name="connsiteX154" fmla="*/ 902208 w 3108960"/>
                  <a:gd name="connsiteY154" fmla="*/ 499872 h 2377440"/>
                  <a:gd name="connsiteX155" fmla="*/ 795528 w 3108960"/>
                  <a:gd name="connsiteY155" fmla="*/ 502920 h 2377440"/>
                  <a:gd name="connsiteX156" fmla="*/ 774192 w 3108960"/>
                  <a:gd name="connsiteY156" fmla="*/ 493776 h 2377440"/>
                  <a:gd name="connsiteX157" fmla="*/ 728472 w 3108960"/>
                  <a:gd name="connsiteY157" fmla="*/ 426720 h 2377440"/>
                  <a:gd name="connsiteX158" fmla="*/ 697992 w 3108960"/>
                  <a:gd name="connsiteY158" fmla="*/ 411480 h 2377440"/>
                  <a:gd name="connsiteX159" fmla="*/ 667512 w 3108960"/>
                  <a:gd name="connsiteY159" fmla="*/ 374904 h 2377440"/>
                  <a:gd name="connsiteX160" fmla="*/ 627888 w 3108960"/>
                  <a:gd name="connsiteY160" fmla="*/ 371856 h 2377440"/>
                  <a:gd name="connsiteX161" fmla="*/ 579120 w 3108960"/>
                  <a:gd name="connsiteY161" fmla="*/ 359664 h 2377440"/>
                  <a:gd name="connsiteX162" fmla="*/ 566928 w 3108960"/>
                  <a:gd name="connsiteY162" fmla="*/ 347472 h 2377440"/>
                  <a:gd name="connsiteX163" fmla="*/ 563880 w 3108960"/>
                  <a:gd name="connsiteY163" fmla="*/ 304800 h 2377440"/>
                  <a:gd name="connsiteX164" fmla="*/ 536448 w 3108960"/>
                  <a:gd name="connsiteY164" fmla="*/ 271272 h 2377440"/>
                  <a:gd name="connsiteX165" fmla="*/ 542544 w 3108960"/>
                  <a:gd name="connsiteY165" fmla="*/ 155448 h 2377440"/>
                  <a:gd name="connsiteX166" fmla="*/ 518160 w 3108960"/>
                  <a:gd name="connsiteY166" fmla="*/ 115824 h 2377440"/>
                  <a:gd name="connsiteX167" fmla="*/ 487680 w 3108960"/>
                  <a:gd name="connsiteY167" fmla="*/ 124968 h 2377440"/>
                  <a:gd name="connsiteX168" fmla="*/ 448056 w 3108960"/>
                  <a:gd name="connsiteY168" fmla="*/ 164592 h 2377440"/>
                  <a:gd name="connsiteX169" fmla="*/ 420624 w 3108960"/>
                  <a:gd name="connsiteY169" fmla="*/ 167640 h 2377440"/>
                  <a:gd name="connsiteX170" fmla="*/ 396240 w 3108960"/>
                  <a:gd name="connsiteY170" fmla="*/ 158496 h 2377440"/>
                  <a:gd name="connsiteX171" fmla="*/ 387096 w 3108960"/>
                  <a:gd name="connsiteY171" fmla="*/ 140208 h 2377440"/>
                  <a:gd name="connsiteX172" fmla="*/ 286512 w 3108960"/>
                  <a:gd name="connsiteY172" fmla="*/ 27432 h 2377440"/>
                  <a:gd name="connsiteX173" fmla="*/ 240792 w 3108960"/>
                  <a:gd name="connsiteY173" fmla="*/ 0 h 2377440"/>
                  <a:gd name="connsiteX0" fmla="*/ 240792 w 3108960"/>
                  <a:gd name="connsiteY0" fmla="*/ 0 h 2377440"/>
                  <a:gd name="connsiteX1" fmla="*/ 240792 w 3108960"/>
                  <a:gd name="connsiteY1" fmla="*/ 0 h 2377440"/>
                  <a:gd name="connsiteX2" fmla="*/ 79248 w 3108960"/>
                  <a:gd name="connsiteY2" fmla="*/ 18288 h 2377440"/>
                  <a:gd name="connsiteX3" fmla="*/ 9144 w 3108960"/>
                  <a:gd name="connsiteY3" fmla="*/ 106680 h 2377440"/>
                  <a:gd name="connsiteX4" fmla="*/ 0 w 3108960"/>
                  <a:gd name="connsiteY4" fmla="*/ 143256 h 2377440"/>
                  <a:gd name="connsiteX5" fmla="*/ 24384 w 3108960"/>
                  <a:gd name="connsiteY5" fmla="*/ 201168 h 2377440"/>
                  <a:gd name="connsiteX6" fmla="*/ 24384 w 3108960"/>
                  <a:gd name="connsiteY6" fmla="*/ 265176 h 2377440"/>
                  <a:gd name="connsiteX7" fmla="*/ 42672 w 3108960"/>
                  <a:gd name="connsiteY7" fmla="*/ 295656 h 2377440"/>
                  <a:gd name="connsiteX8" fmla="*/ 106680 w 3108960"/>
                  <a:gd name="connsiteY8" fmla="*/ 280416 h 2377440"/>
                  <a:gd name="connsiteX9" fmla="*/ 140208 w 3108960"/>
                  <a:gd name="connsiteY9" fmla="*/ 295656 h 2377440"/>
                  <a:gd name="connsiteX10" fmla="*/ 167640 w 3108960"/>
                  <a:gd name="connsiteY10" fmla="*/ 362712 h 2377440"/>
                  <a:gd name="connsiteX11" fmla="*/ 170688 w 3108960"/>
                  <a:gd name="connsiteY11" fmla="*/ 402336 h 2377440"/>
                  <a:gd name="connsiteX12" fmla="*/ 185928 w 3108960"/>
                  <a:gd name="connsiteY12" fmla="*/ 432816 h 2377440"/>
                  <a:gd name="connsiteX13" fmla="*/ 170688 w 3108960"/>
                  <a:gd name="connsiteY13" fmla="*/ 469392 h 2377440"/>
                  <a:gd name="connsiteX14" fmla="*/ 179832 w 3108960"/>
                  <a:gd name="connsiteY14" fmla="*/ 502920 h 2377440"/>
                  <a:gd name="connsiteX15" fmla="*/ 222504 w 3108960"/>
                  <a:gd name="connsiteY15" fmla="*/ 539496 h 2377440"/>
                  <a:gd name="connsiteX16" fmla="*/ 237744 w 3108960"/>
                  <a:gd name="connsiteY16" fmla="*/ 576072 h 2377440"/>
                  <a:gd name="connsiteX17" fmla="*/ 228600 w 3108960"/>
                  <a:gd name="connsiteY17" fmla="*/ 661416 h 2377440"/>
                  <a:gd name="connsiteX18" fmla="*/ 237744 w 3108960"/>
                  <a:gd name="connsiteY18" fmla="*/ 725424 h 2377440"/>
                  <a:gd name="connsiteX19" fmla="*/ 326136 w 3108960"/>
                  <a:gd name="connsiteY19" fmla="*/ 822960 h 2377440"/>
                  <a:gd name="connsiteX20" fmla="*/ 374904 w 3108960"/>
                  <a:gd name="connsiteY20" fmla="*/ 847344 h 2377440"/>
                  <a:gd name="connsiteX21" fmla="*/ 402336 w 3108960"/>
                  <a:gd name="connsiteY21" fmla="*/ 862584 h 2377440"/>
                  <a:gd name="connsiteX22" fmla="*/ 420624 w 3108960"/>
                  <a:gd name="connsiteY22" fmla="*/ 905256 h 2377440"/>
                  <a:gd name="connsiteX23" fmla="*/ 429768 w 3108960"/>
                  <a:gd name="connsiteY23" fmla="*/ 935736 h 2377440"/>
                  <a:gd name="connsiteX24" fmla="*/ 423672 w 3108960"/>
                  <a:gd name="connsiteY24" fmla="*/ 1011936 h 2377440"/>
                  <a:gd name="connsiteX25" fmla="*/ 423672 w 3108960"/>
                  <a:gd name="connsiteY25" fmla="*/ 1176528 h 2377440"/>
                  <a:gd name="connsiteX26" fmla="*/ 384048 w 3108960"/>
                  <a:gd name="connsiteY26" fmla="*/ 1246632 h 2377440"/>
                  <a:gd name="connsiteX27" fmla="*/ 362712 w 3108960"/>
                  <a:gd name="connsiteY27" fmla="*/ 1310640 h 2377440"/>
                  <a:gd name="connsiteX28" fmla="*/ 365760 w 3108960"/>
                  <a:gd name="connsiteY28" fmla="*/ 1356360 h 2377440"/>
                  <a:gd name="connsiteX29" fmla="*/ 420624 w 3108960"/>
                  <a:gd name="connsiteY29" fmla="*/ 1447800 h 2377440"/>
                  <a:gd name="connsiteX30" fmla="*/ 420624 w 3108960"/>
                  <a:gd name="connsiteY30" fmla="*/ 1496568 h 2377440"/>
                  <a:gd name="connsiteX31" fmla="*/ 393192 w 3108960"/>
                  <a:gd name="connsiteY31" fmla="*/ 1508760 h 2377440"/>
                  <a:gd name="connsiteX32" fmla="*/ 304800 w 3108960"/>
                  <a:gd name="connsiteY32" fmla="*/ 1499616 h 2377440"/>
                  <a:gd name="connsiteX33" fmla="*/ 277368 w 3108960"/>
                  <a:gd name="connsiteY33" fmla="*/ 1517904 h 2377440"/>
                  <a:gd name="connsiteX34" fmla="*/ 207264 w 3108960"/>
                  <a:gd name="connsiteY34" fmla="*/ 1609344 h 2377440"/>
                  <a:gd name="connsiteX35" fmla="*/ 213360 w 3108960"/>
                  <a:gd name="connsiteY35" fmla="*/ 1658112 h 2377440"/>
                  <a:gd name="connsiteX36" fmla="*/ 274320 w 3108960"/>
                  <a:gd name="connsiteY36" fmla="*/ 1670304 h 2377440"/>
                  <a:gd name="connsiteX37" fmla="*/ 316992 w 3108960"/>
                  <a:gd name="connsiteY37" fmla="*/ 1676400 h 2377440"/>
                  <a:gd name="connsiteX38" fmla="*/ 371856 w 3108960"/>
                  <a:gd name="connsiteY38" fmla="*/ 1670304 h 2377440"/>
                  <a:gd name="connsiteX39" fmla="*/ 448056 w 3108960"/>
                  <a:gd name="connsiteY39" fmla="*/ 1780032 h 2377440"/>
                  <a:gd name="connsiteX40" fmla="*/ 487680 w 3108960"/>
                  <a:gd name="connsiteY40" fmla="*/ 1807464 h 2377440"/>
                  <a:gd name="connsiteX41" fmla="*/ 569976 w 3108960"/>
                  <a:gd name="connsiteY41" fmla="*/ 1792224 h 2377440"/>
                  <a:gd name="connsiteX42" fmla="*/ 649224 w 3108960"/>
                  <a:gd name="connsiteY42" fmla="*/ 1780032 h 2377440"/>
                  <a:gd name="connsiteX43" fmla="*/ 676656 w 3108960"/>
                  <a:gd name="connsiteY43" fmla="*/ 1761744 h 2377440"/>
                  <a:gd name="connsiteX44" fmla="*/ 758952 w 3108960"/>
                  <a:gd name="connsiteY44" fmla="*/ 1758696 h 2377440"/>
                  <a:gd name="connsiteX45" fmla="*/ 847344 w 3108960"/>
                  <a:gd name="connsiteY45" fmla="*/ 1780032 h 2377440"/>
                  <a:gd name="connsiteX46" fmla="*/ 874776 w 3108960"/>
                  <a:gd name="connsiteY46" fmla="*/ 1780032 h 2377440"/>
                  <a:gd name="connsiteX47" fmla="*/ 932688 w 3108960"/>
                  <a:gd name="connsiteY47" fmla="*/ 1816608 h 2377440"/>
                  <a:gd name="connsiteX48" fmla="*/ 926592 w 3108960"/>
                  <a:gd name="connsiteY48" fmla="*/ 1874520 h 2377440"/>
                  <a:gd name="connsiteX49" fmla="*/ 935736 w 3108960"/>
                  <a:gd name="connsiteY49" fmla="*/ 1908048 h 2377440"/>
                  <a:gd name="connsiteX50" fmla="*/ 999744 w 3108960"/>
                  <a:gd name="connsiteY50" fmla="*/ 1990344 h 2377440"/>
                  <a:gd name="connsiteX51" fmla="*/ 1030224 w 3108960"/>
                  <a:gd name="connsiteY51" fmla="*/ 2005584 h 2377440"/>
                  <a:gd name="connsiteX52" fmla="*/ 1042416 w 3108960"/>
                  <a:gd name="connsiteY52" fmla="*/ 2017776 h 2377440"/>
                  <a:gd name="connsiteX53" fmla="*/ 1063752 w 3108960"/>
                  <a:gd name="connsiteY53" fmla="*/ 2057400 h 2377440"/>
                  <a:gd name="connsiteX54" fmla="*/ 1045464 w 3108960"/>
                  <a:gd name="connsiteY54" fmla="*/ 2100072 h 2377440"/>
                  <a:gd name="connsiteX55" fmla="*/ 1048512 w 3108960"/>
                  <a:gd name="connsiteY55" fmla="*/ 2124456 h 2377440"/>
                  <a:gd name="connsiteX56" fmla="*/ 1072896 w 3108960"/>
                  <a:gd name="connsiteY56" fmla="*/ 2148840 h 2377440"/>
                  <a:gd name="connsiteX57" fmla="*/ 1082040 w 3108960"/>
                  <a:gd name="connsiteY57" fmla="*/ 2197608 h 2377440"/>
                  <a:gd name="connsiteX58" fmla="*/ 1057656 w 3108960"/>
                  <a:gd name="connsiteY58" fmla="*/ 2240280 h 2377440"/>
                  <a:gd name="connsiteX59" fmla="*/ 1069848 w 3108960"/>
                  <a:gd name="connsiteY59" fmla="*/ 2276856 h 2377440"/>
                  <a:gd name="connsiteX60" fmla="*/ 1118616 w 3108960"/>
                  <a:gd name="connsiteY60" fmla="*/ 2279904 h 2377440"/>
                  <a:gd name="connsiteX61" fmla="*/ 1164336 w 3108960"/>
                  <a:gd name="connsiteY61" fmla="*/ 2218944 h 2377440"/>
                  <a:gd name="connsiteX62" fmla="*/ 1194816 w 3108960"/>
                  <a:gd name="connsiteY62" fmla="*/ 2200656 h 2377440"/>
                  <a:gd name="connsiteX63" fmla="*/ 1264920 w 3108960"/>
                  <a:gd name="connsiteY63" fmla="*/ 2197608 h 2377440"/>
                  <a:gd name="connsiteX64" fmla="*/ 1301496 w 3108960"/>
                  <a:gd name="connsiteY64" fmla="*/ 2176272 h 2377440"/>
                  <a:gd name="connsiteX65" fmla="*/ 1350264 w 3108960"/>
                  <a:gd name="connsiteY65" fmla="*/ 2164080 h 2377440"/>
                  <a:gd name="connsiteX66" fmla="*/ 1441704 w 3108960"/>
                  <a:gd name="connsiteY66" fmla="*/ 2246376 h 2377440"/>
                  <a:gd name="connsiteX67" fmla="*/ 1429512 w 3108960"/>
                  <a:gd name="connsiteY67" fmla="*/ 2286000 h 2377440"/>
                  <a:gd name="connsiteX68" fmla="*/ 1414272 w 3108960"/>
                  <a:gd name="connsiteY68" fmla="*/ 2319528 h 2377440"/>
                  <a:gd name="connsiteX69" fmla="*/ 1389888 w 3108960"/>
                  <a:gd name="connsiteY69" fmla="*/ 2365248 h 2377440"/>
                  <a:gd name="connsiteX70" fmla="*/ 1420368 w 3108960"/>
                  <a:gd name="connsiteY70" fmla="*/ 2377440 h 2377440"/>
                  <a:gd name="connsiteX71" fmla="*/ 1478280 w 3108960"/>
                  <a:gd name="connsiteY71" fmla="*/ 2340864 h 2377440"/>
                  <a:gd name="connsiteX72" fmla="*/ 1533144 w 3108960"/>
                  <a:gd name="connsiteY72" fmla="*/ 2350008 h 2377440"/>
                  <a:gd name="connsiteX73" fmla="*/ 1569720 w 3108960"/>
                  <a:gd name="connsiteY73" fmla="*/ 2337816 h 2377440"/>
                  <a:gd name="connsiteX74" fmla="*/ 1615440 w 3108960"/>
                  <a:gd name="connsiteY74" fmla="*/ 2246376 h 2377440"/>
                  <a:gd name="connsiteX75" fmla="*/ 1825752 w 3108960"/>
                  <a:gd name="connsiteY75" fmla="*/ 2036064 h 2377440"/>
                  <a:gd name="connsiteX76" fmla="*/ 1856232 w 3108960"/>
                  <a:gd name="connsiteY76" fmla="*/ 1987296 h 2377440"/>
                  <a:gd name="connsiteX77" fmla="*/ 1850136 w 3108960"/>
                  <a:gd name="connsiteY77" fmla="*/ 1959864 h 2377440"/>
                  <a:gd name="connsiteX78" fmla="*/ 1871472 w 3108960"/>
                  <a:gd name="connsiteY78" fmla="*/ 1935480 h 2377440"/>
                  <a:gd name="connsiteX79" fmla="*/ 1874520 w 3108960"/>
                  <a:gd name="connsiteY79" fmla="*/ 1889760 h 2377440"/>
                  <a:gd name="connsiteX80" fmla="*/ 1905000 w 3108960"/>
                  <a:gd name="connsiteY80" fmla="*/ 1859280 h 2377440"/>
                  <a:gd name="connsiteX81" fmla="*/ 1972056 w 3108960"/>
                  <a:gd name="connsiteY81" fmla="*/ 1856232 h 2377440"/>
                  <a:gd name="connsiteX82" fmla="*/ 2005584 w 3108960"/>
                  <a:gd name="connsiteY82" fmla="*/ 1804416 h 2377440"/>
                  <a:gd name="connsiteX83" fmla="*/ 2136648 w 3108960"/>
                  <a:gd name="connsiteY83" fmla="*/ 1652016 h 2377440"/>
                  <a:gd name="connsiteX84" fmla="*/ 2142744 w 3108960"/>
                  <a:gd name="connsiteY84" fmla="*/ 1621536 h 2377440"/>
                  <a:gd name="connsiteX85" fmla="*/ 2133600 w 3108960"/>
                  <a:gd name="connsiteY85" fmla="*/ 1578864 h 2377440"/>
                  <a:gd name="connsiteX86" fmla="*/ 2161032 w 3108960"/>
                  <a:gd name="connsiteY86" fmla="*/ 1536192 h 2377440"/>
                  <a:gd name="connsiteX87" fmla="*/ 2206752 w 3108960"/>
                  <a:gd name="connsiteY87" fmla="*/ 1542288 h 2377440"/>
                  <a:gd name="connsiteX88" fmla="*/ 2206752 w 3108960"/>
                  <a:gd name="connsiteY88" fmla="*/ 1542288 h 2377440"/>
                  <a:gd name="connsiteX89" fmla="*/ 2255520 w 3108960"/>
                  <a:gd name="connsiteY89" fmla="*/ 1548384 h 2377440"/>
                  <a:gd name="connsiteX90" fmla="*/ 2286000 w 3108960"/>
                  <a:gd name="connsiteY90" fmla="*/ 1581912 h 2377440"/>
                  <a:gd name="connsiteX91" fmla="*/ 2319528 w 3108960"/>
                  <a:gd name="connsiteY91" fmla="*/ 1557528 h 2377440"/>
                  <a:gd name="connsiteX92" fmla="*/ 2313432 w 3108960"/>
                  <a:gd name="connsiteY92" fmla="*/ 1496568 h 2377440"/>
                  <a:gd name="connsiteX93" fmla="*/ 2319528 w 3108960"/>
                  <a:gd name="connsiteY93" fmla="*/ 1450848 h 2377440"/>
                  <a:gd name="connsiteX94" fmla="*/ 2346960 w 3108960"/>
                  <a:gd name="connsiteY94" fmla="*/ 1432560 h 2377440"/>
                  <a:gd name="connsiteX95" fmla="*/ 2386584 w 3108960"/>
                  <a:gd name="connsiteY95" fmla="*/ 1438656 h 2377440"/>
                  <a:gd name="connsiteX96" fmla="*/ 2414016 w 3108960"/>
                  <a:gd name="connsiteY96" fmla="*/ 1402080 h 2377440"/>
                  <a:gd name="connsiteX97" fmla="*/ 2414016 w 3108960"/>
                  <a:gd name="connsiteY97" fmla="*/ 1356360 h 2377440"/>
                  <a:gd name="connsiteX98" fmla="*/ 2426208 w 3108960"/>
                  <a:gd name="connsiteY98" fmla="*/ 1328928 h 2377440"/>
                  <a:gd name="connsiteX99" fmla="*/ 2459736 w 3108960"/>
                  <a:gd name="connsiteY99" fmla="*/ 1322832 h 2377440"/>
                  <a:gd name="connsiteX100" fmla="*/ 2505456 w 3108960"/>
                  <a:gd name="connsiteY100" fmla="*/ 1362456 h 2377440"/>
                  <a:gd name="connsiteX101" fmla="*/ 2508504 w 3108960"/>
                  <a:gd name="connsiteY101" fmla="*/ 1405128 h 2377440"/>
                  <a:gd name="connsiteX102" fmla="*/ 2569464 w 3108960"/>
                  <a:gd name="connsiteY102" fmla="*/ 1426464 h 2377440"/>
                  <a:gd name="connsiteX103" fmla="*/ 2691384 w 3108960"/>
                  <a:gd name="connsiteY103" fmla="*/ 1429512 h 2377440"/>
                  <a:gd name="connsiteX104" fmla="*/ 2697480 w 3108960"/>
                  <a:gd name="connsiteY104" fmla="*/ 1411224 h 2377440"/>
                  <a:gd name="connsiteX105" fmla="*/ 2685288 w 3108960"/>
                  <a:gd name="connsiteY105" fmla="*/ 1353312 h 2377440"/>
                  <a:gd name="connsiteX106" fmla="*/ 2703576 w 3108960"/>
                  <a:gd name="connsiteY106" fmla="*/ 1335024 h 2377440"/>
                  <a:gd name="connsiteX107" fmla="*/ 2755392 w 3108960"/>
                  <a:gd name="connsiteY107" fmla="*/ 1304544 h 2377440"/>
                  <a:gd name="connsiteX108" fmla="*/ 2779776 w 3108960"/>
                  <a:gd name="connsiteY108" fmla="*/ 1271016 h 2377440"/>
                  <a:gd name="connsiteX109" fmla="*/ 2764536 w 3108960"/>
                  <a:gd name="connsiteY109" fmla="*/ 1231392 h 2377440"/>
                  <a:gd name="connsiteX110" fmla="*/ 2776728 w 3108960"/>
                  <a:gd name="connsiteY110" fmla="*/ 1158240 h 2377440"/>
                  <a:gd name="connsiteX111" fmla="*/ 2804160 w 3108960"/>
                  <a:gd name="connsiteY111" fmla="*/ 1146048 h 2377440"/>
                  <a:gd name="connsiteX112" fmla="*/ 2877312 w 3108960"/>
                  <a:gd name="connsiteY112" fmla="*/ 1155192 h 2377440"/>
                  <a:gd name="connsiteX113" fmla="*/ 2959608 w 3108960"/>
                  <a:gd name="connsiteY113" fmla="*/ 1139952 h 2377440"/>
                  <a:gd name="connsiteX114" fmla="*/ 3081528 w 3108960"/>
                  <a:gd name="connsiteY114" fmla="*/ 1097280 h 2377440"/>
                  <a:gd name="connsiteX115" fmla="*/ 3108960 w 3108960"/>
                  <a:gd name="connsiteY115" fmla="*/ 1069848 h 2377440"/>
                  <a:gd name="connsiteX116" fmla="*/ 3093720 w 3108960"/>
                  <a:gd name="connsiteY116" fmla="*/ 868680 h 2377440"/>
                  <a:gd name="connsiteX117" fmla="*/ 3078480 w 3108960"/>
                  <a:gd name="connsiteY117" fmla="*/ 853440 h 2377440"/>
                  <a:gd name="connsiteX118" fmla="*/ 2935224 w 3108960"/>
                  <a:gd name="connsiteY118" fmla="*/ 911352 h 2377440"/>
                  <a:gd name="connsiteX119" fmla="*/ 2880360 w 3108960"/>
                  <a:gd name="connsiteY119" fmla="*/ 914400 h 2377440"/>
                  <a:gd name="connsiteX120" fmla="*/ 2849880 w 3108960"/>
                  <a:gd name="connsiteY120" fmla="*/ 908304 h 2377440"/>
                  <a:gd name="connsiteX121" fmla="*/ 2667000 w 3108960"/>
                  <a:gd name="connsiteY121" fmla="*/ 826008 h 2377440"/>
                  <a:gd name="connsiteX122" fmla="*/ 2569464 w 3108960"/>
                  <a:gd name="connsiteY122" fmla="*/ 728472 h 2377440"/>
                  <a:gd name="connsiteX123" fmla="*/ 2493264 w 3108960"/>
                  <a:gd name="connsiteY123" fmla="*/ 667512 h 2377440"/>
                  <a:gd name="connsiteX124" fmla="*/ 2395728 w 3108960"/>
                  <a:gd name="connsiteY124" fmla="*/ 597408 h 2377440"/>
                  <a:gd name="connsiteX125" fmla="*/ 2368296 w 3108960"/>
                  <a:gd name="connsiteY125" fmla="*/ 563880 h 2377440"/>
                  <a:gd name="connsiteX126" fmla="*/ 2368296 w 3108960"/>
                  <a:gd name="connsiteY126" fmla="*/ 563880 h 2377440"/>
                  <a:gd name="connsiteX127" fmla="*/ 2295144 w 3108960"/>
                  <a:gd name="connsiteY127" fmla="*/ 563880 h 2377440"/>
                  <a:gd name="connsiteX128" fmla="*/ 2264664 w 3108960"/>
                  <a:gd name="connsiteY128" fmla="*/ 624840 h 2377440"/>
                  <a:gd name="connsiteX129" fmla="*/ 2264664 w 3108960"/>
                  <a:gd name="connsiteY129" fmla="*/ 743712 h 2377440"/>
                  <a:gd name="connsiteX130" fmla="*/ 2258568 w 3108960"/>
                  <a:gd name="connsiteY130" fmla="*/ 789432 h 2377440"/>
                  <a:gd name="connsiteX131" fmla="*/ 2173224 w 3108960"/>
                  <a:gd name="connsiteY131" fmla="*/ 807720 h 2377440"/>
                  <a:gd name="connsiteX132" fmla="*/ 2124456 w 3108960"/>
                  <a:gd name="connsiteY132" fmla="*/ 829056 h 2377440"/>
                  <a:gd name="connsiteX133" fmla="*/ 1975104 w 3108960"/>
                  <a:gd name="connsiteY133" fmla="*/ 1036320 h 2377440"/>
                  <a:gd name="connsiteX134" fmla="*/ 1831848 w 3108960"/>
                  <a:gd name="connsiteY134" fmla="*/ 1121664 h 2377440"/>
                  <a:gd name="connsiteX135" fmla="*/ 1795272 w 3108960"/>
                  <a:gd name="connsiteY135" fmla="*/ 1143000 h 2377440"/>
                  <a:gd name="connsiteX136" fmla="*/ 1764792 w 3108960"/>
                  <a:gd name="connsiteY136" fmla="*/ 1121664 h 2377440"/>
                  <a:gd name="connsiteX137" fmla="*/ 1697736 w 3108960"/>
                  <a:gd name="connsiteY137" fmla="*/ 1030224 h 2377440"/>
                  <a:gd name="connsiteX138" fmla="*/ 1679448 w 3108960"/>
                  <a:gd name="connsiteY138" fmla="*/ 1008888 h 2377440"/>
                  <a:gd name="connsiteX139" fmla="*/ 1466088 w 3108960"/>
                  <a:gd name="connsiteY139" fmla="*/ 1021080 h 2377440"/>
                  <a:gd name="connsiteX140" fmla="*/ 1444752 w 3108960"/>
                  <a:gd name="connsiteY140" fmla="*/ 1042416 h 2377440"/>
                  <a:gd name="connsiteX141" fmla="*/ 1374648 w 3108960"/>
                  <a:gd name="connsiteY141" fmla="*/ 966216 h 2377440"/>
                  <a:gd name="connsiteX142" fmla="*/ 1310640 w 3108960"/>
                  <a:gd name="connsiteY142" fmla="*/ 966216 h 2377440"/>
                  <a:gd name="connsiteX143" fmla="*/ 1267968 w 3108960"/>
                  <a:gd name="connsiteY143" fmla="*/ 966216 h 2377440"/>
                  <a:gd name="connsiteX144" fmla="*/ 1237488 w 3108960"/>
                  <a:gd name="connsiteY144" fmla="*/ 935736 h 2377440"/>
                  <a:gd name="connsiteX145" fmla="*/ 1231392 w 3108960"/>
                  <a:gd name="connsiteY145" fmla="*/ 877824 h 2377440"/>
                  <a:gd name="connsiteX146" fmla="*/ 1197864 w 3108960"/>
                  <a:gd name="connsiteY146" fmla="*/ 871728 h 2377440"/>
                  <a:gd name="connsiteX147" fmla="*/ 1161288 w 3108960"/>
                  <a:gd name="connsiteY147" fmla="*/ 886968 h 2377440"/>
                  <a:gd name="connsiteX148" fmla="*/ 978408 w 3108960"/>
                  <a:gd name="connsiteY148" fmla="*/ 710184 h 2377440"/>
                  <a:gd name="connsiteX149" fmla="*/ 969264 w 3108960"/>
                  <a:gd name="connsiteY149" fmla="*/ 682752 h 2377440"/>
                  <a:gd name="connsiteX150" fmla="*/ 978408 w 3108960"/>
                  <a:gd name="connsiteY150" fmla="*/ 588264 h 2377440"/>
                  <a:gd name="connsiteX151" fmla="*/ 990600 w 3108960"/>
                  <a:gd name="connsiteY151" fmla="*/ 548640 h 2377440"/>
                  <a:gd name="connsiteX152" fmla="*/ 993648 w 3108960"/>
                  <a:gd name="connsiteY152" fmla="*/ 512064 h 2377440"/>
                  <a:gd name="connsiteX153" fmla="*/ 966216 w 3108960"/>
                  <a:gd name="connsiteY153" fmla="*/ 490728 h 2377440"/>
                  <a:gd name="connsiteX154" fmla="*/ 902208 w 3108960"/>
                  <a:gd name="connsiteY154" fmla="*/ 499872 h 2377440"/>
                  <a:gd name="connsiteX155" fmla="*/ 795528 w 3108960"/>
                  <a:gd name="connsiteY155" fmla="*/ 502920 h 2377440"/>
                  <a:gd name="connsiteX156" fmla="*/ 774192 w 3108960"/>
                  <a:gd name="connsiteY156" fmla="*/ 493776 h 2377440"/>
                  <a:gd name="connsiteX157" fmla="*/ 728472 w 3108960"/>
                  <a:gd name="connsiteY157" fmla="*/ 426720 h 2377440"/>
                  <a:gd name="connsiteX158" fmla="*/ 697992 w 3108960"/>
                  <a:gd name="connsiteY158" fmla="*/ 411480 h 2377440"/>
                  <a:gd name="connsiteX159" fmla="*/ 667512 w 3108960"/>
                  <a:gd name="connsiteY159" fmla="*/ 374904 h 2377440"/>
                  <a:gd name="connsiteX160" fmla="*/ 627888 w 3108960"/>
                  <a:gd name="connsiteY160" fmla="*/ 371856 h 2377440"/>
                  <a:gd name="connsiteX161" fmla="*/ 579120 w 3108960"/>
                  <a:gd name="connsiteY161" fmla="*/ 359664 h 2377440"/>
                  <a:gd name="connsiteX162" fmla="*/ 566928 w 3108960"/>
                  <a:gd name="connsiteY162" fmla="*/ 347472 h 2377440"/>
                  <a:gd name="connsiteX163" fmla="*/ 563880 w 3108960"/>
                  <a:gd name="connsiteY163" fmla="*/ 304800 h 2377440"/>
                  <a:gd name="connsiteX164" fmla="*/ 536448 w 3108960"/>
                  <a:gd name="connsiteY164" fmla="*/ 271272 h 2377440"/>
                  <a:gd name="connsiteX165" fmla="*/ 542544 w 3108960"/>
                  <a:gd name="connsiteY165" fmla="*/ 155448 h 2377440"/>
                  <a:gd name="connsiteX166" fmla="*/ 518160 w 3108960"/>
                  <a:gd name="connsiteY166" fmla="*/ 115824 h 2377440"/>
                  <a:gd name="connsiteX167" fmla="*/ 487680 w 3108960"/>
                  <a:gd name="connsiteY167" fmla="*/ 124968 h 2377440"/>
                  <a:gd name="connsiteX168" fmla="*/ 448056 w 3108960"/>
                  <a:gd name="connsiteY168" fmla="*/ 164592 h 2377440"/>
                  <a:gd name="connsiteX169" fmla="*/ 420624 w 3108960"/>
                  <a:gd name="connsiteY169" fmla="*/ 167640 h 2377440"/>
                  <a:gd name="connsiteX170" fmla="*/ 396240 w 3108960"/>
                  <a:gd name="connsiteY170" fmla="*/ 158496 h 2377440"/>
                  <a:gd name="connsiteX171" fmla="*/ 387096 w 3108960"/>
                  <a:gd name="connsiteY171" fmla="*/ 140208 h 2377440"/>
                  <a:gd name="connsiteX172" fmla="*/ 286512 w 3108960"/>
                  <a:gd name="connsiteY172" fmla="*/ 27432 h 2377440"/>
                  <a:gd name="connsiteX173" fmla="*/ 240792 w 3108960"/>
                  <a:gd name="connsiteY173" fmla="*/ 0 h 2377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</a:cxnLst>
                <a:rect l="l" t="t" r="r" b="b"/>
                <a:pathLst>
                  <a:path w="3108960" h="2377440">
                    <a:moveTo>
                      <a:pt x="240792" y="0"/>
                    </a:moveTo>
                    <a:lnTo>
                      <a:pt x="240792" y="0"/>
                    </a:lnTo>
                    <a:lnTo>
                      <a:pt x="79248" y="18288"/>
                    </a:lnTo>
                    <a:lnTo>
                      <a:pt x="9144" y="106680"/>
                    </a:lnTo>
                    <a:lnTo>
                      <a:pt x="0" y="143256"/>
                    </a:lnTo>
                    <a:lnTo>
                      <a:pt x="24384" y="201168"/>
                    </a:lnTo>
                    <a:lnTo>
                      <a:pt x="24384" y="265176"/>
                    </a:lnTo>
                    <a:lnTo>
                      <a:pt x="42672" y="295656"/>
                    </a:lnTo>
                    <a:lnTo>
                      <a:pt x="106680" y="280416"/>
                    </a:lnTo>
                    <a:lnTo>
                      <a:pt x="140208" y="295656"/>
                    </a:lnTo>
                    <a:lnTo>
                      <a:pt x="167640" y="362712"/>
                    </a:lnTo>
                    <a:lnTo>
                      <a:pt x="170688" y="402336"/>
                    </a:lnTo>
                    <a:lnTo>
                      <a:pt x="185928" y="432816"/>
                    </a:lnTo>
                    <a:lnTo>
                      <a:pt x="170688" y="469392"/>
                    </a:lnTo>
                    <a:lnTo>
                      <a:pt x="179832" y="502920"/>
                    </a:lnTo>
                    <a:lnTo>
                      <a:pt x="222504" y="539496"/>
                    </a:lnTo>
                    <a:lnTo>
                      <a:pt x="237744" y="576072"/>
                    </a:lnTo>
                    <a:lnTo>
                      <a:pt x="228600" y="661416"/>
                    </a:lnTo>
                    <a:lnTo>
                      <a:pt x="237744" y="725424"/>
                    </a:lnTo>
                    <a:lnTo>
                      <a:pt x="326136" y="822960"/>
                    </a:lnTo>
                    <a:lnTo>
                      <a:pt x="374904" y="847344"/>
                    </a:lnTo>
                    <a:lnTo>
                      <a:pt x="402336" y="862584"/>
                    </a:lnTo>
                    <a:lnTo>
                      <a:pt x="420624" y="905256"/>
                    </a:lnTo>
                    <a:lnTo>
                      <a:pt x="429768" y="935736"/>
                    </a:lnTo>
                    <a:lnTo>
                      <a:pt x="423672" y="1011936"/>
                    </a:lnTo>
                    <a:lnTo>
                      <a:pt x="423672" y="1176528"/>
                    </a:lnTo>
                    <a:lnTo>
                      <a:pt x="384048" y="1246632"/>
                    </a:lnTo>
                    <a:lnTo>
                      <a:pt x="362712" y="1310640"/>
                    </a:lnTo>
                    <a:lnTo>
                      <a:pt x="365760" y="1356360"/>
                    </a:lnTo>
                    <a:lnTo>
                      <a:pt x="420624" y="1447800"/>
                    </a:lnTo>
                    <a:lnTo>
                      <a:pt x="420624" y="1496568"/>
                    </a:lnTo>
                    <a:lnTo>
                      <a:pt x="393192" y="1508760"/>
                    </a:lnTo>
                    <a:lnTo>
                      <a:pt x="304800" y="1499616"/>
                    </a:lnTo>
                    <a:lnTo>
                      <a:pt x="277368" y="1517904"/>
                    </a:lnTo>
                    <a:lnTo>
                      <a:pt x="207264" y="1609344"/>
                    </a:lnTo>
                    <a:lnTo>
                      <a:pt x="213360" y="1658112"/>
                    </a:lnTo>
                    <a:lnTo>
                      <a:pt x="274320" y="1670304"/>
                    </a:lnTo>
                    <a:lnTo>
                      <a:pt x="316992" y="1676400"/>
                    </a:lnTo>
                    <a:lnTo>
                      <a:pt x="371856" y="1670304"/>
                    </a:lnTo>
                    <a:lnTo>
                      <a:pt x="448056" y="1780032"/>
                    </a:lnTo>
                    <a:lnTo>
                      <a:pt x="487680" y="1807464"/>
                    </a:lnTo>
                    <a:lnTo>
                      <a:pt x="569976" y="1792224"/>
                    </a:lnTo>
                    <a:lnTo>
                      <a:pt x="649224" y="1780032"/>
                    </a:lnTo>
                    <a:lnTo>
                      <a:pt x="676656" y="1761744"/>
                    </a:lnTo>
                    <a:lnTo>
                      <a:pt x="758952" y="1758696"/>
                    </a:lnTo>
                    <a:lnTo>
                      <a:pt x="847344" y="1780032"/>
                    </a:lnTo>
                    <a:lnTo>
                      <a:pt x="874776" y="1780032"/>
                    </a:lnTo>
                    <a:lnTo>
                      <a:pt x="932688" y="1816608"/>
                    </a:lnTo>
                    <a:lnTo>
                      <a:pt x="926592" y="1874520"/>
                    </a:lnTo>
                    <a:lnTo>
                      <a:pt x="935736" y="1908048"/>
                    </a:lnTo>
                    <a:lnTo>
                      <a:pt x="999744" y="1990344"/>
                    </a:lnTo>
                    <a:lnTo>
                      <a:pt x="1030224" y="2005584"/>
                    </a:lnTo>
                    <a:lnTo>
                      <a:pt x="1042416" y="2017776"/>
                    </a:lnTo>
                    <a:lnTo>
                      <a:pt x="1063752" y="2057400"/>
                    </a:lnTo>
                    <a:lnTo>
                      <a:pt x="1045464" y="2100072"/>
                    </a:lnTo>
                    <a:lnTo>
                      <a:pt x="1048512" y="2124456"/>
                    </a:lnTo>
                    <a:lnTo>
                      <a:pt x="1072896" y="2148840"/>
                    </a:lnTo>
                    <a:lnTo>
                      <a:pt x="1082040" y="2197608"/>
                    </a:lnTo>
                    <a:lnTo>
                      <a:pt x="1057656" y="2240280"/>
                    </a:lnTo>
                    <a:lnTo>
                      <a:pt x="1069848" y="2276856"/>
                    </a:lnTo>
                    <a:lnTo>
                      <a:pt x="1118616" y="2279904"/>
                    </a:lnTo>
                    <a:lnTo>
                      <a:pt x="1164336" y="2218944"/>
                    </a:lnTo>
                    <a:lnTo>
                      <a:pt x="1194816" y="2200656"/>
                    </a:lnTo>
                    <a:lnTo>
                      <a:pt x="1264920" y="2197608"/>
                    </a:lnTo>
                    <a:lnTo>
                      <a:pt x="1301496" y="2176272"/>
                    </a:lnTo>
                    <a:lnTo>
                      <a:pt x="1350264" y="2164080"/>
                    </a:lnTo>
                    <a:lnTo>
                      <a:pt x="1441704" y="2246376"/>
                    </a:lnTo>
                    <a:lnTo>
                      <a:pt x="1429512" y="2286000"/>
                    </a:lnTo>
                    <a:lnTo>
                      <a:pt x="1414272" y="2319528"/>
                    </a:lnTo>
                    <a:lnTo>
                      <a:pt x="1389888" y="2365248"/>
                    </a:lnTo>
                    <a:lnTo>
                      <a:pt x="1420368" y="2377440"/>
                    </a:lnTo>
                    <a:lnTo>
                      <a:pt x="1478280" y="2340864"/>
                    </a:lnTo>
                    <a:lnTo>
                      <a:pt x="1533144" y="2350008"/>
                    </a:lnTo>
                    <a:lnTo>
                      <a:pt x="1569720" y="2337816"/>
                    </a:lnTo>
                    <a:lnTo>
                      <a:pt x="1615440" y="2246376"/>
                    </a:lnTo>
                    <a:lnTo>
                      <a:pt x="1825752" y="2036064"/>
                    </a:lnTo>
                    <a:lnTo>
                      <a:pt x="1856232" y="1987296"/>
                    </a:lnTo>
                    <a:lnTo>
                      <a:pt x="1850136" y="1959864"/>
                    </a:lnTo>
                    <a:lnTo>
                      <a:pt x="1871472" y="1935480"/>
                    </a:lnTo>
                    <a:lnTo>
                      <a:pt x="1874520" y="1889760"/>
                    </a:lnTo>
                    <a:lnTo>
                      <a:pt x="1905000" y="1859280"/>
                    </a:lnTo>
                    <a:lnTo>
                      <a:pt x="1972056" y="1856232"/>
                    </a:lnTo>
                    <a:lnTo>
                      <a:pt x="2005584" y="1804416"/>
                    </a:lnTo>
                    <a:lnTo>
                      <a:pt x="2136648" y="1652016"/>
                    </a:lnTo>
                    <a:lnTo>
                      <a:pt x="2142744" y="1621536"/>
                    </a:lnTo>
                    <a:lnTo>
                      <a:pt x="2133600" y="1578864"/>
                    </a:lnTo>
                    <a:lnTo>
                      <a:pt x="2161032" y="1536192"/>
                    </a:lnTo>
                    <a:lnTo>
                      <a:pt x="2206752" y="1542288"/>
                    </a:lnTo>
                    <a:lnTo>
                      <a:pt x="2206752" y="1542288"/>
                    </a:lnTo>
                    <a:lnTo>
                      <a:pt x="2255520" y="1548384"/>
                    </a:lnTo>
                    <a:lnTo>
                      <a:pt x="2286000" y="1581912"/>
                    </a:lnTo>
                    <a:lnTo>
                      <a:pt x="2319528" y="1557528"/>
                    </a:lnTo>
                    <a:lnTo>
                      <a:pt x="2313432" y="1496568"/>
                    </a:lnTo>
                    <a:lnTo>
                      <a:pt x="2319528" y="1450848"/>
                    </a:lnTo>
                    <a:lnTo>
                      <a:pt x="2346960" y="1432560"/>
                    </a:lnTo>
                    <a:lnTo>
                      <a:pt x="2386584" y="1438656"/>
                    </a:lnTo>
                    <a:lnTo>
                      <a:pt x="2414016" y="1402080"/>
                    </a:lnTo>
                    <a:lnTo>
                      <a:pt x="2414016" y="1356360"/>
                    </a:lnTo>
                    <a:lnTo>
                      <a:pt x="2426208" y="1328928"/>
                    </a:lnTo>
                    <a:lnTo>
                      <a:pt x="2459736" y="1322832"/>
                    </a:lnTo>
                    <a:lnTo>
                      <a:pt x="2505456" y="1362456"/>
                    </a:lnTo>
                    <a:lnTo>
                      <a:pt x="2508504" y="1405128"/>
                    </a:lnTo>
                    <a:lnTo>
                      <a:pt x="2569464" y="1426464"/>
                    </a:lnTo>
                    <a:lnTo>
                      <a:pt x="2691384" y="1429512"/>
                    </a:lnTo>
                    <a:lnTo>
                      <a:pt x="2697480" y="1411224"/>
                    </a:lnTo>
                    <a:lnTo>
                      <a:pt x="2685288" y="1353312"/>
                    </a:lnTo>
                    <a:lnTo>
                      <a:pt x="2703576" y="1335024"/>
                    </a:lnTo>
                    <a:lnTo>
                      <a:pt x="2755392" y="1304544"/>
                    </a:lnTo>
                    <a:lnTo>
                      <a:pt x="2779776" y="1271016"/>
                    </a:lnTo>
                    <a:lnTo>
                      <a:pt x="2764536" y="1231392"/>
                    </a:lnTo>
                    <a:lnTo>
                      <a:pt x="2776728" y="1158240"/>
                    </a:lnTo>
                    <a:lnTo>
                      <a:pt x="2804160" y="1146048"/>
                    </a:lnTo>
                    <a:lnTo>
                      <a:pt x="2877312" y="1155192"/>
                    </a:lnTo>
                    <a:lnTo>
                      <a:pt x="2959608" y="1139952"/>
                    </a:lnTo>
                    <a:lnTo>
                      <a:pt x="3081528" y="1097280"/>
                    </a:lnTo>
                    <a:lnTo>
                      <a:pt x="3108960" y="1069848"/>
                    </a:lnTo>
                    <a:lnTo>
                      <a:pt x="3093720" y="868680"/>
                    </a:lnTo>
                    <a:lnTo>
                      <a:pt x="3078480" y="853440"/>
                    </a:lnTo>
                    <a:lnTo>
                      <a:pt x="2935224" y="911352"/>
                    </a:lnTo>
                    <a:lnTo>
                      <a:pt x="2880360" y="914400"/>
                    </a:lnTo>
                    <a:lnTo>
                      <a:pt x="2849880" y="908304"/>
                    </a:lnTo>
                    <a:lnTo>
                      <a:pt x="2667000" y="826008"/>
                    </a:lnTo>
                    <a:lnTo>
                      <a:pt x="2569464" y="728472"/>
                    </a:lnTo>
                    <a:lnTo>
                      <a:pt x="2493264" y="667512"/>
                    </a:lnTo>
                    <a:lnTo>
                      <a:pt x="2395728" y="597408"/>
                    </a:lnTo>
                    <a:lnTo>
                      <a:pt x="2368296" y="563880"/>
                    </a:lnTo>
                    <a:lnTo>
                      <a:pt x="2368296" y="563880"/>
                    </a:lnTo>
                    <a:lnTo>
                      <a:pt x="2295144" y="563880"/>
                    </a:lnTo>
                    <a:lnTo>
                      <a:pt x="2264664" y="624840"/>
                    </a:lnTo>
                    <a:lnTo>
                      <a:pt x="2264664" y="743712"/>
                    </a:lnTo>
                    <a:lnTo>
                      <a:pt x="2258568" y="789432"/>
                    </a:lnTo>
                    <a:lnTo>
                      <a:pt x="2173224" y="807720"/>
                    </a:lnTo>
                    <a:lnTo>
                      <a:pt x="2124456" y="829056"/>
                    </a:lnTo>
                    <a:lnTo>
                      <a:pt x="1975104" y="1036320"/>
                    </a:lnTo>
                    <a:lnTo>
                      <a:pt x="1831848" y="1121664"/>
                    </a:lnTo>
                    <a:lnTo>
                      <a:pt x="1795272" y="1143000"/>
                    </a:lnTo>
                    <a:lnTo>
                      <a:pt x="1764792" y="1121664"/>
                    </a:lnTo>
                    <a:lnTo>
                      <a:pt x="1697736" y="1030224"/>
                    </a:lnTo>
                    <a:lnTo>
                      <a:pt x="1679448" y="1008888"/>
                    </a:lnTo>
                    <a:lnTo>
                      <a:pt x="1466088" y="1021080"/>
                    </a:lnTo>
                    <a:lnTo>
                      <a:pt x="1444752" y="1042416"/>
                    </a:lnTo>
                    <a:lnTo>
                      <a:pt x="1374648" y="966216"/>
                    </a:lnTo>
                    <a:lnTo>
                      <a:pt x="1310640" y="966216"/>
                    </a:lnTo>
                    <a:lnTo>
                      <a:pt x="1267968" y="966216"/>
                    </a:lnTo>
                    <a:lnTo>
                      <a:pt x="1237488" y="935736"/>
                    </a:lnTo>
                    <a:lnTo>
                      <a:pt x="1231392" y="877824"/>
                    </a:lnTo>
                    <a:lnTo>
                      <a:pt x="1197864" y="871728"/>
                    </a:lnTo>
                    <a:lnTo>
                      <a:pt x="1161288" y="886968"/>
                    </a:lnTo>
                    <a:lnTo>
                      <a:pt x="978408" y="710184"/>
                    </a:lnTo>
                    <a:lnTo>
                      <a:pt x="969264" y="682752"/>
                    </a:lnTo>
                    <a:lnTo>
                      <a:pt x="978408" y="588264"/>
                    </a:lnTo>
                    <a:lnTo>
                      <a:pt x="990600" y="548640"/>
                    </a:lnTo>
                    <a:lnTo>
                      <a:pt x="993648" y="512064"/>
                    </a:lnTo>
                    <a:lnTo>
                      <a:pt x="966216" y="490728"/>
                    </a:lnTo>
                    <a:lnTo>
                      <a:pt x="902208" y="499872"/>
                    </a:lnTo>
                    <a:lnTo>
                      <a:pt x="795528" y="502920"/>
                    </a:lnTo>
                    <a:lnTo>
                      <a:pt x="774192" y="493776"/>
                    </a:lnTo>
                    <a:lnTo>
                      <a:pt x="728472" y="426720"/>
                    </a:lnTo>
                    <a:lnTo>
                      <a:pt x="697992" y="411480"/>
                    </a:lnTo>
                    <a:lnTo>
                      <a:pt x="667512" y="374904"/>
                    </a:lnTo>
                    <a:lnTo>
                      <a:pt x="627888" y="371856"/>
                    </a:lnTo>
                    <a:lnTo>
                      <a:pt x="579120" y="359664"/>
                    </a:lnTo>
                    <a:lnTo>
                      <a:pt x="566928" y="347472"/>
                    </a:lnTo>
                    <a:lnTo>
                      <a:pt x="563880" y="304800"/>
                    </a:lnTo>
                    <a:lnTo>
                      <a:pt x="536448" y="271272"/>
                    </a:lnTo>
                    <a:lnTo>
                      <a:pt x="542544" y="155448"/>
                    </a:lnTo>
                    <a:lnTo>
                      <a:pt x="518160" y="115824"/>
                    </a:lnTo>
                    <a:lnTo>
                      <a:pt x="487680" y="124968"/>
                    </a:lnTo>
                    <a:lnTo>
                      <a:pt x="448056" y="164592"/>
                    </a:lnTo>
                    <a:lnTo>
                      <a:pt x="420624" y="167640"/>
                    </a:lnTo>
                    <a:lnTo>
                      <a:pt x="396240" y="158496"/>
                    </a:lnTo>
                    <a:lnTo>
                      <a:pt x="387096" y="140208"/>
                    </a:lnTo>
                    <a:lnTo>
                      <a:pt x="286512" y="27432"/>
                    </a:lnTo>
                    <a:lnTo>
                      <a:pt x="240792" y="0"/>
                    </a:lnTo>
                    <a:close/>
                  </a:path>
                </a:pathLst>
              </a:custGeom>
              <a:grpFill/>
              <a:ln w="63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7" name="강북구">
                <a:extLst>
                  <a:ext uri="{FF2B5EF4-FFF2-40B4-BE49-F238E27FC236}">
                    <a16:creationId xmlns:a16="http://schemas.microsoft.com/office/drawing/2014/main" id="{7D92B392-EA6E-034B-8AE8-4111CB5FF6A2}"/>
                  </a:ext>
                </a:extLst>
              </p:cNvPr>
              <p:cNvSpPr/>
              <p:nvPr/>
            </p:nvSpPr>
            <p:spPr>
              <a:xfrm>
                <a:off x="8961547" y="1877365"/>
                <a:ext cx="903383" cy="1236972"/>
              </a:xfrm>
              <a:custGeom>
                <a:avLst/>
                <a:gdLst>
                  <a:gd name="connsiteX0" fmla="*/ 889000 w 2214880"/>
                  <a:gd name="connsiteY0" fmla="*/ 60960 h 3032760"/>
                  <a:gd name="connsiteX1" fmla="*/ 650240 w 2214880"/>
                  <a:gd name="connsiteY1" fmla="*/ 0 h 3032760"/>
                  <a:gd name="connsiteX2" fmla="*/ 426720 w 2214880"/>
                  <a:gd name="connsiteY2" fmla="*/ 238760 h 3032760"/>
                  <a:gd name="connsiteX3" fmla="*/ 406400 w 2214880"/>
                  <a:gd name="connsiteY3" fmla="*/ 274320 h 3032760"/>
                  <a:gd name="connsiteX4" fmla="*/ 406400 w 2214880"/>
                  <a:gd name="connsiteY4" fmla="*/ 330200 h 3032760"/>
                  <a:gd name="connsiteX5" fmla="*/ 431800 w 2214880"/>
                  <a:gd name="connsiteY5" fmla="*/ 365760 h 3032760"/>
                  <a:gd name="connsiteX6" fmla="*/ 431800 w 2214880"/>
                  <a:gd name="connsiteY6" fmla="*/ 436880 h 3032760"/>
                  <a:gd name="connsiteX7" fmla="*/ 452120 w 2214880"/>
                  <a:gd name="connsiteY7" fmla="*/ 487680 h 3032760"/>
                  <a:gd name="connsiteX8" fmla="*/ 467360 w 2214880"/>
                  <a:gd name="connsiteY8" fmla="*/ 802640 h 3032760"/>
                  <a:gd name="connsiteX9" fmla="*/ 436880 w 2214880"/>
                  <a:gd name="connsiteY9" fmla="*/ 838200 h 3032760"/>
                  <a:gd name="connsiteX10" fmla="*/ 299720 w 2214880"/>
                  <a:gd name="connsiteY10" fmla="*/ 919480 h 3032760"/>
                  <a:gd name="connsiteX11" fmla="*/ 254000 w 2214880"/>
                  <a:gd name="connsiteY11" fmla="*/ 975360 h 3032760"/>
                  <a:gd name="connsiteX12" fmla="*/ 213360 w 2214880"/>
                  <a:gd name="connsiteY12" fmla="*/ 1036320 h 3032760"/>
                  <a:gd name="connsiteX13" fmla="*/ 167640 w 2214880"/>
                  <a:gd name="connsiteY13" fmla="*/ 1102360 h 3032760"/>
                  <a:gd name="connsiteX14" fmla="*/ 0 w 2214880"/>
                  <a:gd name="connsiteY14" fmla="*/ 1193800 h 3032760"/>
                  <a:gd name="connsiteX15" fmla="*/ 0 w 2214880"/>
                  <a:gd name="connsiteY15" fmla="*/ 1234440 h 3032760"/>
                  <a:gd name="connsiteX16" fmla="*/ 66040 w 2214880"/>
                  <a:gd name="connsiteY16" fmla="*/ 1366520 h 3032760"/>
                  <a:gd name="connsiteX17" fmla="*/ 127000 w 2214880"/>
                  <a:gd name="connsiteY17" fmla="*/ 1595120 h 3032760"/>
                  <a:gd name="connsiteX18" fmla="*/ 187960 w 2214880"/>
                  <a:gd name="connsiteY18" fmla="*/ 1762760 h 3032760"/>
                  <a:gd name="connsiteX19" fmla="*/ 187960 w 2214880"/>
                  <a:gd name="connsiteY19" fmla="*/ 1920240 h 3032760"/>
                  <a:gd name="connsiteX20" fmla="*/ 198120 w 2214880"/>
                  <a:gd name="connsiteY20" fmla="*/ 1950720 h 3032760"/>
                  <a:gd name="connsiteX21" fmla="*/ 314960 w 2214880"/>
                  <a:gd name="connsiteY21" fmla="*/ 2072640 h 3032760"/>
                  <a:gd name="connsiteX22" fmla="*/ 350520 w 2214880"/>
                  <a:gd name="connsiteY22" fmla="*/ 2072640 h 3032760"/>
                  <a:gd name="connsiteX23" fmla="*/ 391160 w 2214880"/>
                  <a:gd name="connsiteY23" fmla="*/ 2037080 h 3032760"/>
                  <a:gd name="connsiteX24" fmla="*/ 502920 w 2214880"/>
                  <a:gd name="connsiteY24" fmla="*/ 2103120 h 3032760"/>
                  <a:gd name="connsiteX25" fmla="*/ 518160 w 2214880"/>
                  <a:gd name="connsiteY25" fmla="*/ 2164080 h 3032760"/>
                  <a:gd name="connsiteX26" fmla="*/ 508000 w 2214880"/>
                  <a:gd name="connsiteY26" fmla="*/ 2235200 h 3032760"/>
                  <a:gd name="connsiteX27" fmla="*/ 518160 w 2214880"/>
                  <a:gd name="connsiteY27" fmla="*/ 2275840 h 3032760"/>
                  <a:gd name="connsiteX28" fmla="*/ 574040 w 2214880"/>
                  <a:gd name="connsiteY28" fmla="*/ 2306320 h 3032760"/>
                  <a:gd name="connsiteX29" fmla="*/ 619760 w 2214880"/>
                  <a:gd name="connsiteY29" fmla="*/ 2316480 h 3032760"/>
                  <a:gd name="connsiteX30" fmla="*/ 711200 w 2214880"/>
                  <a:gd name="connsiteY30" fmla="*/ 2407920 h 3032760"/>
                  <a:gd name="connsiteX31" fmla="*/ 772160 w 2214880"/>
                  <a:gd name="connsiteY31" fmla="*/ 2438400 h 3032760"/>
                  <a:gd name="connsiteX32" fmla="*/ 853440 w 2214880"/>
                  <a:gd name="connsiteY32" fmla="*/ 2418080 h 3032760"/>
                  <a:gd name="connsiteX33" fmla="*/ 899160 w 2214880"/>
                  <a:gd name="connsiteY33" fmla="*/ 2418080 h 3032760"/>
                  <a:gd name="connsiteX34" fmla="*/ 960120 w 2214880"/>
                  <a:gd name="connsiteY34" fmla="*/ 2484120 h 3032760"/>
                  <a:gd name="connsiteX35" fmla="*/ 965200 w 2214880"/>
                  <a:gd name="connsiteY35" fmla="*/ 2534920 h 3032760"/>
                  <a:gd name="connsiteX36" fmla="*/ 949960 w 2214880"/>
                  <a:gd name="connsiteY36" fmla="*/ 2575560 h 3032760"/>
                  <a:gd name="connsiteX37" fmla="*/ 960120 w 2214880"/>
                  <a:gd name="connsiteY37" fmla="*/ 2646680 h 3032760"/>
                  <a:gd name="connsiteX38" fmla="*/ 990600 w 2214880"/>
                  <a:gd name="connsiteY38" fmla="*/ 2702560 h 3032760"/>
                  <a:gd name="connsiteX39" fmla="*/ 1066800 w 2214880"/>
                  <a:gd name="connsiteY39" fmla="*/ 2794000 h 3032760"/>
                  <a:gd name="connsiteX40" fmla="*/ 1117600 w 2214880"/>
                  <a:gd name="connsiteY40" fmla="*/ 2799080 h 3032760"/>
                  <a:gd name="connsiteX41" fmla="*/ 1153160 w 2214880"/>
                  <a:gd name="connsiteY41" fmla="*/ 2799080 h 3032760"/>
                  <a:gd name="connsiteX42" fmla="*/ 1193800 w 2214880"/>
                  <a:gd name="connsiteY42" fmla="*/ 2839720 h 3032760"/>
                  <a:gd name="connsiteX43" fmla="*/ 1198880 w 2214880"/>
                  <a:gd name="connsiteY43" fmla="*/ 2875280 h 3032760"/>
                  <a:gd name="connsiteX44" fmla="*/ 1259840 w 2214880"/>
                  <a:gd name="connsiteY44" fmla="*/ 2890520 h 3032760"/>
                  <a:gd name="connsiteX45" fmla="*/ 1290320 w 2214880"/>
                  <a:gd name="connsiteY45" fmla="*/ 2885440 h 3032760"/>
                  <a:gd name="connsiteX46" fmla="*/ 1341120 w 2214880"/>
                  <a:gd name="connsiteY46" fmla="*/ 2936240 h 3032760"/>
                  <a:gd name="connsiteX47" fmla="*/ 1402080 w 2214880"/>
                  <a:gd name="connsiteY47" fmla="*/ 2936240 h 3032760"/>
                  <a:gd name="connsiteX48" fmla="*/ 1569720 w 2214880"/>
                  <a:gd name="connsiteY48" fmla="*/ 2931160 h 3032760"/>
                  <a:gd name="connsiteX49" fmla="*/ 1595120 w 2214880"/>
                  <a:gd name="connsiteY49" fmla="*/ 2921000 h 3032760"/>
                  <a:gd name="connsiteX50" fmla="*/ 1651000 w 2214880"/>
                  <a:gd name="connsiteY50" fmla="*/ 2946400 h 3032760"/>
                  <a:gd name="connsiteX51" fmla="*/ 1671320 w 2214880"/>
                  <a:gd name="connsiteY51" fmla="*/ 3002280 h 3032760"/>
                  <a:gd name="connsiteX52" fmla="*/ 1686560 w 2214880"/>
                  <a:gd name="connsiteY52" fmla="*/ 3032760 h 3032760"/>
                  <a:gd name="connsiteX53" fmla="*/ 1778000 w 2214880"/>
                  <a:gd name="connsiteY53" fmla="*/ 2981960 h 3032760"/>
                  <a:gd name="connsiteX54" fmla="*/ 1823720 w 2214880"/>
                  <a:gd name="connsiteY54" fmla="*/ 2921000 h 3032760"/>
                  <a:gd name="connsiteX55" fmla="*/ 1960880 w 2214880"/>
                  <a:gd name="connsiteY55" fmla="*/ 2763520 h 3032760"/>
                  <a:gd name="connsiteX56" fmla="*/ 2001520 w 2214880"/>
                  <a:gd name="connsiteY56" fmla="*/ 2733040 h 3032760"/>
                  <a:gd name="connsiteX57" fmla="*/ 2057400 w 2214880"/>
                  <a:gd name="connsiteY57" fmla="*/ 2727960 h 3032760"/>
                  <a:gd name="connsiteX58" fmla="*/ 2062480 w 2214880"/>
                  <a:gd name="connsiteY58" fmla="*/ 2672080 h 3032760"/>
                  <a:gd name="connsiteX59" fmla="*/ 2047240 w 2214880"/>
                  <a:gd name="connsiteY59" fmla="*/ 2651760 h 3032760"/>
                  <a:gd name="connsiteX60" fmla="*/ 2108200 w 2214880"/>
                  <a:gd name="connsiteY60" fmla="*/ 2519680 h 3032760"/>
                  <a:gd name="connsiteX61" fmla="*/ 2214880 w 2214880"/>
                  <a:gd name="connsiteY61" fmla="*/ 2468880 h 3032760"/>
                  <a:gd name="connsiteX62" fmla="*/ 2199640 w 2214880"/>
                  <a:gd name="connsiteY62" fmla="*/ 2433320 h 3032760"/>
                  <a:gd name="connsiteX63" fmla="*/ 2148840 w 2214880"/>
                  <a:gd name="connsiteY63" fmla="*/ 2382520 h 3032760"/>
                  <a:gd name="connsiteX64" fmla="*/ 2072640 w 2214880"/>
                  <a:gd name="connsiteY64" fmla="*/ 2382520 h 3032760"/>
                  <a:gd name="connsiteX65" fmla="*/ 2011680 w 2214880"/>
                  <a:gd name="connsiteY65" fmla="*/ 2341880 h 3032760"/>
                  <a:gd name="connsiteX66" fmla="*/ 1971040 w 2214880"/>
                  <a:gd name="connsiteY66" fmla="*/ 2250440 h 3032760"/>
                  <a:gd name="connsiteX67" fmla="*/ 1950720 w 2214880"/>
                  <a:gd name="connsiteY67" fmla="*/ 2204720 h 3032760"/>
                  <a:gd name="connsiteX68" fmla="*/ 1894840 w 2214880"/>
                  <a:gd name="connsiteY68" fmla="*/ 2194560 h 3032760"/>
                  <a:gd name="connsiteX69" fmla="*/ 1869440 w 2214880"/>
                  <a:gd name="connsiteY69" fmla="*/ 2159000 h 3032760"/>
                  <a:gd name="connsiteX70" fmla="*/ 1869440 w 2214880"/>
                  <a:gd name="connsiteY70" fmla="*/ 2006600 h 3032760"/>
                  <a:gd name="connsiteX71" fmla="*/ 1864360 w 2214880"/>
                  <a:gd name="connsiteY71" fmla="*/ 1960880 h 3032760"/>
                  <a:gd name="connsiteX72" fmla="*/ 1808480 w 2214880"/>
                  <a:gd name="connsiteY72" fmla="*/ 1960880 h 3032760"/>
                  <a:gd name="connsiteX73" fmla="*/ 1732280 w 2214880"/>
                  <a:gd name="connsiteY73" fmla="*/ 1930400 h 3032760"/>
                  <a:gd name="connsiteX74" fmla="*/ 1686560 w 2214880"/>
                  <a:gd name="connsiteY74" fmla="*/ 1864360 h 3032760"/>
                  <a:gd name="connsiteX75" fmla="*/ 1676400 w 2214880"/>
                  <a:gd name="connsiteY75" fmla="*/ 1818640 h 3032760"/>
                  <a:gd name="connsiteX76" fmla="*/ 1676400 w 2214880"/>
                  <a:gd name="connsiteY76" fmla="*/ 1767840 h 3032760"/>
                  <a:gd name="connsiteX77" fmla="*/ 1645920 w 2214880"/>
                  <a:gd name="connsiteY77" fmla="*/ 1752600 h 3032760"/>
                  <a:gd name="connsiteX78" fmla="*/ 1595120 w 2214880"/>
                  <a:gd name="connsiteY78" fmla="*/ 1752600 h 3032760"/>
                  <a:gd name="connsiteX79" fmla="*/ 1539240 w 2214880"/>
                  <a:gd name="connsiteY79" fmla="*/ 1757680 h 3032760"/>
                  <a:gd name="connsiteX80" fmla="*/ 1452880 w 2214880"/>
                  <a:gd name="connsiteY80" fmla="*/ 1686560 h 3032760"/>
                  <a:gd name="connsiteX81" fmla="*/ 1452880 w 2214880"/>
                  <a:gd name="connsiteY81" fmla="*/ 1610360 h 3032760"/>
                  <a:gd name="connsiteX82" fmla="*/ 1452880 w 2214880"/>
                  <a:gd name="connsiteY82" fmla="*/ 1559560 h 3032760"/>
                  <a:gd name="connsiteX83" fmla="*/ 1397000 w 2214880"/>
                  <a:gd name="connsiteY83" fmla="*/ 1503680 h 3032760"/>
                  <a:gd name="connsiteX84" fmla="*/ 1320800 w 2214880"/>
                  <a:gd name="connsiteY84" fmla="*/ 1488440 h 3032760"/>
                  <a:gd name="connsiteX85" fmla="*/ 1275080 w 2214880"/>
                  <a:gd name="connsiteY85" fmla="*/ 1518920 h 3032760"/>
                  <a:gd name="connsiteX86" fmla="*/ 1259840 w 2214880"/>
                  <a:gd name="connsiteY86" fmla="*/ 1539240 h 3032760"/>
                  <a:gd name="connsiteX87" fmla="*/ 1224280 w 2214880"/>
                  <a:gd name="connsiteY87" fmla="*/ 1539240 h 3032760"/>
                  <a:gd name="connsiteX88" fmla="*/ 1193800 w 2214880"/>
                  <a:gd name="connsiteY88" fmla="*/ 1483360 h 3032760"/>
                  <a:gd name="connsiteX89" fmla="*/ 1163320 w 2214880"/>
                  <a:gd name="connsiteY89" fmla="*/ 1478280 h 3032760"/>
                  <a:gd name="connsiteX90" fmla="*/ 1122680 w 2214880"/>
                  <a:gd name="connsiteY90" fmla="*/ 1478280 h 3032760"/>
                  <a:gd name="connsiteX91" fmla="*/ 1046480 w 2214880"/>
                  <a:gd name="connsiteY91" fmla="*/ 1427480 h 3032760"/>
                  <a:gd name="connsiteX92" fmla="*/ 1036320 w 2214880"/>
                  <a:gd name="connsiteY92" fmla="*/ 1214120 h 3032760"/>
                  <a:gd name="connsiteX93" fmla="*/ 1066800 w 2214880"/>
                  <a:gd name="connsiteY93" fmla="*/ 1158240 h 3032760"/>
                  <a:gd name="connsiteX94" fmla="*/ 1061720 w 2214880"/>
                  <a:gd name="connsiteY94" fmla="*/ 1036320 h 3032760"/>
                  <a:gd name="connsiteX95" fmla="*/ 1122680 w 2214880"/>
                  <a:gd name="connsiteY95" fmla="*/ 960120 h 3032760"/>
                  <a:gd name="connsiteX96" fmla="*/ 1122680 w 2214880"/>
                  <a:gd name="connsiteY96" fmla="*/ 843280 h 3032760"/>
                  <a:gd name="connsiteX97" fmla="*/ 1148080 w 2214880"/>
                  <a:gd name="connsiteY97" fmla="*/ 762000 h 3032760"/>
                  <a:gd name="connsiteX98" fmla="*/ 1153160 w 2214880"/>
                  <a:gd name="connsiteY98" fmla="*/ 711200 h 3032760"/>
                  <a:gd name="connsiteX99" fmla="*/ 1203960 w 2214880"/>
                  <a:gd name="connsiteY99" fmla="*/ 635000 h 3032760"/>
                  <a:gd name="connsiteX100" fmla="*/ 1183640 w 2214880"/>
                  <a:gd name="connsiteY100" fmla="*/ 513080 h 3032760"/>
                  <a:gd name="connsiteX101" fmla="*/ 1158240 w 2214880"/>
                  <a:gd name="connsiteY101" fmla="*/ 472440 h 3032760"/>
                  <a:gd name="connsiteX102" fmla="*/ 1087120 w 2214880"/>
                  <a:gd name="connsiteY102" fmla="*/ 431800 h 3032760"/>
                  <a:gd name="connsiteX103" fmla="*/ 1097280 w 2214880"/>
                  <a:gd name="connsiteY103" fmla="*/ 345440 h 3032760"/>
                  <a:gd name="connsiteX104" fmla="*/ 1071880 w 2214880"/>
                  <a:gd name="connsiteY104" fmla="*/ 294640 h 3032760"/>
                  <a:gd name="connsiteX105" fmla="*/ 1046480 w 2214880"/>
                  <a:gd name="connsiteY105" fmla="*/ 264160 h 3032760"/>
                  <a:gd name="connsiteX106" fmla="*/ 990600 w 2214880"/>
                  <a:gd name="connsiteY106" fmla="*/ 259080 h 3032760"/>
                  <a:gd name="connsiteX107" fmla="*/ 939800 w 2214880"/>
                  <a:gd name="connsiteY107" fmla="*/ 259080 h 3032760"/>
                  <a:gd name="connsiteX108" fmla="*/ 889000 w 2214880"/>
                  <a:gd name="connsiteY108" fmla="*/ 233680 h 3032760"/>
                  <a:gd name="connsiteX109" fmla="*/ 889000 w 2214880"/>
                  <a:gd name="connsiteY109" fmla="*/ 60960 h 3032760"/>
                  <a:gd name="connsiteX0" fmla="*/ 889000 w 2214880"/>
                  <a:gd name="connsiteY0" fmla="*/ 60960 h 3032760"/>
                  <a:gd name="connsiteX1" fmla="*/ 650240 w 2214880"/>
                  <a:gd name="connsiteY1" fmla="*/ 0 h 3032760"/>
                  <a:gd name="connsiteX2" fmla="*/ 426720 w 2214880"/>
                  <a:gd name="connsiteY2" fmla="*/ 238760 h 3032760"/>
                  <a:gd name="connsiteX3" fmla="*/ 406400 w 2214880"/>
                  <a:gd name="connsiteY3" fmla="*/ 274320 h 3032760"/>
                  <a:gd name="connsiteX4" fmla="*/ 406400 w 2214880"/>
                  <a:gd name="connsiteY4" fmla="*/ 330200 h 3032760"/>
                  <a:gd name="connsiteX5" fmla="*/ 431800 w 2214880"/>
                  <a:gd name="connsiteY5" fmla="*/ 365760 h 3032760"/>
                  <a:gd name="connsiteX6" fmla="*/ 431800 w 2214880"/>
                  <a:gd name="connsiteY6" fmla="*/ 436880 h 3032760"/>
                  <a:gd name="connsiteX7" fmla="*/ 452120 w 2214880"/>
                  <a:gd name="connsiteY7" fmla="*/ 487680 h 3032760"/>
                  <a:gd name="connsiteX8" fmla="*/ 467360 w 2214880"/>
                  <a:gd name="connsiteY8" fmla="*/ 802640 h 3032760"/>
                  <a:gd name="connsiteX9" fmla="*/ 436880 w 2214880"/>
                  <a:gd name="connsiteY9" fmla="*/ 838200 h 3032760"/>
                  <a:gd name="connsiteX10" fmla="*/ 299720 w 2214880"/>
                  <a:gd name="connsiteY10" fmla="*/ 919480 h 3032760"/>
                  <a:gd name="connsiteX11" fmla="*/ 254000 w 2214880"/>
                  <a:gd name="connsiteY11" fmla="*/ 975360 h 3032760"/>
                  <a:gd name="connsiteX12" fmla="*/ 213360 w 2214880"/>
                  <a:gd name="connsiteY12" fmla="*/ 1036320 h 3032760"/>
                  <a:gd name="connsiteX13" fmla="*/ 167640 w 2214880"/>
                  <a:gd name="connsiteY13" fmla="*/ 1102360 h 3032760"/>
                  <a:gd name="connsiteX14" fmla="*/ 0 w 2214880"/>
                  <a:gd name="connsiteY14" fmla="*/ 1193800 h 3032760"/>
                  <a:gd name="connsiteX15" fmla="*/ 0 w 2214880"/>
                  <a:gd name="connsiteY15" fmla="*/ 1234440 h 3032760"/>
                  <a:gd name="connsiteX16" fmla="*/ 66040 w 2214880"/>
                  <a:gd name="connsiteY16" fmla="*/ 1366520 h 3032760"/>
                  <a:gd name="connsiteX17" fmla="*/ 127000 w 2214880"/>
                  <a:gd name="connsiteY17" fmla="*/ 1595120 h 3032760"/>
                  <a:gd name="connsiteX18" fmla="*/ 187960 w 2214880"/>
                  <a:gd name="connsiteY18" fmla="*/ 1762760 h 3032760"/>
                  <a:gd name="connsiteX19" fmla="*/ 187960 w 2214880"/>
                  <a:gd name="connsiteY19" fmla="*/ 1920240 h 3032760"/>
                  <a:gd name="connsiteX20" fmla="*/ 198120 w 2214880"/>
                  <a:gd name="connsiteY20" fmla="*/ 1950720 h 3032760"/>
                  <a:gd name="connsiteX21" fmla="*/ 314960 w 2214880"/>
                  <a:gd name="connsiteY21" fmla="*/ 2072640 h 3032760"/>
                  <a:gd name="connsiteX22" fmla="*/ 350520 w 2214880"/>
                  <a:gd name="connsiteY22" fmla="*/ 2072640 h 3032760"/>
                  <a:gd name="connsiteX23" fmla="*/ 391160 w 2214880"/>
                  <a:gd name="connsiteY23" fmla="*/ 2037080 h 3032760"/>
                  <a:gd name="connsiteX24" fmla="*/ 502920 w 2214880"/>
                  <a:gd name="connsiteY24" fmla="*/ 2103120 h 3032760"/>
                  <a:gd name="connsiteX25" fmla="*/ 518160 w 2214880"/>
                  <a:gd name="connsiteY25" fmla="*/ 2164080 h 3032760"/>
                  <a:gd name="connsiteX26" fmla="*/ 508000 w 2214880"/>
                  <a:gd name="connsiteY26" fmla="*/ 2235200 h 3032760"/>
                  <a:gd name="connsiteX27" fmla="*/ 518160 w 2214880"/>
                  <a:gd name="connsiteY27" fmla="*/ 2275840 h 3032760"/>
                  <a:gd name="connsiteX28" fmla="*/ 574040 w 2214880"/>
                  <a:gd name="connsiteY28" fmla="*/ 2306320 h 3032760"/>
                  <a:gd name="connsiteX29" fmla="*/ 619760 w 2214880"/>
                  <a:gd name="connsiteY29" fmla="*/ 2316480 h 3032760"/>
                  <a:gd name="connsiteX30" fmla="*/ 711200 w 2214880"/>
                  <a:gd name="connsiteY30" fmla="*/ 2407920 h 3032760"/>
                  <a:gd name="connsiteX31" fmla="*/ 772160 w 2214880"/>
                  <a:gd name="connsiteY31" fmla="*/ 2438400 h 3032760"/>
                  <a:gd name="connsiteX32" fmla="*/ 853440 w 2214880"/>
                  <a:gd name="connsiteY32" fmla="*/ 2418080 h 3032760"/>
                  <a:gd name="connsiteX33" fmla="*/ 899160 w 2214880"/>
                  <a:gd name="connsiteY33" fmla="*/ 2418080 h 3032760"/>
                  <a:gd name="connsiteX34" fmla="*/ 960120 w 2214880"/>
                  <a:gd name="connsiteY34" fmla="*/ 2484120 h 3032760"/>
                  <a:gd name="connsiteX35" fmla="*/ 965200 w 2214880"/>
                  <a:gd name="connsiteY35" fmla="*/ 2534920 h 3032760"/>
                  <a:gd name="connsiteX36" fmla="*/ 949960 w 2214880"/>
                  <a:gd name="connsiteY36" fmla="*/ 2575560 h 3032760"/>
                  <a:gd name="connsiteX37" fmla="*/ 950595 w 2214880"/>
                  <a:gd name="connsiteY37" fmla="*/ 2661920 h 3032760"/>
                  <a:gd name="connsiteX38" fmla="*/ 990600 w 2214880"/>
                  <a:gd name="connsiteY38" fmla="*/ 2702560 h 3032760"/>
                  <a:gd name="connsiteX39" fmla="*/ 1066800 w 2214880"/>
                  <a:gd name="connsiteY39" fmla="*/ 2794000 h 3032760"/>
                  <a:gd name="connsiteX40" fmla="*/ 1117600 w 2214880"/>
                  <a:gd name="connsiteY40" fmla="*/ 2799080 h 3032760"/>
                  <a:gd name="connsiteX41" fmla="*/ 1153160 w 2214880"/>
                  <a:gd name="connsiteY41" fmla="*/ 2799080 h 3032760"/>
                  <a:gd name="connsiteX42" fmla="*/ 1193800 w 2214880"/>
                  <a:gd name="connsiteY42" fmla="*/ 2839720 h 3032760"/>
                  <a:gd name="connsiteX43" fmla="*/ 1198880 w 2214880"/>
                  <a:gd name="connsiteY43" fmla="*/ 2875280 h 3032760"/>
                  <a:gd name="connsiteX44" fmla="*/ 1259840 w 2214880"/>
                  <a:gd name="connsiteY44" fmla="*/ 2890520 h 3032760"/>
                  <a:gd name="connsiteX45" fmla="*/ 1290320 w 2214880"/>
                  <a:gd name="connsiteY45" fmla="*/ 2885440 h 3032760"/>
                  <a:gd name="connsiteX46" fmla="*/ 1341120 w 2214880"/>
                  <a:gd name="connsiteY46" fmla="*/ 2936240 h 3032760"/>
                  <a:gd name="connsiteX47" fmla="*/ 1402080 w 2214880"/>
                  <a:gd name="connsiteY47" fmla="*/ 2936240 h 3032760"/>
                  <a:gd name="connsiteX48" fmla="*/ 1569720 w 2214880"/>
                  <a:gd name="connsiteY48" fmla="*/ 2931160 h 3032760"/>
                  <a:gd name="connsiteX49" fmla="*/ 1595120 w 2214880"/>
                  <a:gd name="connsiteY49" fmla="*/ 2921000 h 3032760"/>
                  <a:gd name="connsiteX50" fmla="*/ 1651000 w 2214880"/>
                  <a:gd name="connsiteY50" fmla="*/ 2946400 h 3032760"/>
                  <a:gd name="connsiteX51" fmla="*/ 1671320 w 2214880"/>
                  <a:gd name="connsiteY51" fmla="*/ 3002280 h 3032760"/>
                  <a:gd name="connsiteX52" fmla="*/ 1686560 w 2214880"/>
                  <a:gd name="connsiteY52" fmla="*/ 3032760 h 3032760"/>
                  <a:gd name="connsiteX53" fmla="*/ 1778000 w 2214880"/>
                  <a:gd name="connsiteY53" fmla="*/ 2981960 h 3032760"/>
                  <a:gd name="connsiteX54" fmla="*/ 1823720 w 2214880"/>
                  <a:gd name="connsiteY54" fmla="*/ 2921000 h 3032760"/>
                  <a:gd name="connsiteX55" fmla="*/ 1960880 w 2214880"/>
                  <a:gd name="connsiteY55" fmla="*/ 2763520 h 3032760"/>
                  <a:gd name="connsiteX56" fmla="*/ 2001520 w 2214880"/>
                  <a:gd name="connsiteY56" fmla="*/ 2733040 h 3032760"/>
                  <a:gd name="connsiteX57" fmla="*/ 2057400 w 2214880"/>
                  <a:gd name="connsiteY57" fmla="*/ 2727960 h 3032760"/>
                  <a:gd name="connsiteX58" fmla="*/ 2062480 w 2214880"/>
                  <a:gd name="connsiteY58" fmla="*/ 2672080 h 3032760"/>
                  <a:gd name="connsiteX59" fmla="*/ 2047240 w 2214880"/>
                  <a:gd name="connsiteY59" fmla="*/ 2651760 h 3032760"/>
                  <a:gd name="connsiteX60" fmla="*/ 2108200 w 2214880"/>
                  <a:gd name="connsiteY60" fmla="*/ 2519680 h 3032760"/>
                  <a:gd name="connsiteX61" fmla="*/ 2214880 w 2214880"/>
                  <a:gd name="connsiteY61" fmla="*/ 2468880 h 3032760"/>
                  <a:gd name="connsiteX62" fmla="*/ 2199640 w 2214880"/>
                  <a:gd name="connsiteY62" fmla="*/ 2433320 h 3032760"/>
                  <a:gd name="connsiteX63" fmla="*/ 2148840 w 2214880"/>
                  <a:gd name="connsiteY63" fmla="*/ 2382520 h 3032760"/>
                  <a:gd name="connsiteX64" fmla="*/ 2072640 w 2214880"/>
                  <a:gd name="connsiteY64" fmla="*/ 2382520 h 3032760"/>
                  <a:gd name="connsiteX65" fmla="*/ 2011680 w 2214880"/>
                  <a:gd name="connsiteY65" fmla="*/ 2341880 h 3032760"/>
                  <a:gd name="connsiteX66" fmla="*/ 1971040 w 2214880"/>
                  <a:gd name="connsiteY66" fmla="*/ 2250440 h 3032760"/>
                  <a:gd name="connsiteX67" fmla="*/ 1950720 w 2214880"/>
                  <a:gd name="connsiteY67" fmla="*/ 2204720 h 3032760"/>
                  <a:gd name="connsiteX68" fmla="*/ 1894840 w 2214880"/>
                  <a:gd name="connsiteY68" fmla="*/ 2194560 h 3032760"/>
                  <a:gd name="connsiteX69" fmla="*/ 1869440 w 2214880"/>
                  <a:gd name="connsiteY69" fmla="*/ 2159000 h 3032760"/>
                  <a:gd name="connsiteX70" fmla="*/ 1869440 w 2214880"/>
                  <a:gd name="connsiteY70" fmla="*/ 2006600 h 3032760"/>
                  <a:gd name="connsiteX71" fmla="*/ 1864360 w 2214880"/>
                  <a:gd name="connsiteY71" fmla="*/ 1960880 h 3032760"/>
                  <a:gd name="connsiteX72" fmla="*/ 1808480 w 2214880"/>
                  <a:gd name="connsiteY72" fmla="*/ 1960880 h 3032760"/>
                  <a:gd name="connsiteX73" fmla="*/ 1732280 w 2214880"/>
                  <a:gd name="connsiteY73" fmla="*/ 1930400 h 3032760"/>
                  <a:gd name="connsiteX74" fmla="*/ 1686560 w 2214880"/>
                  <a:gd name="connsiteY74" fmla="*/ 1864360 h 3032760"/>
                  <a:gd name="connsiteX75" fmla="*/ 1676400 w 2214880"/>
                  <a:gd name="connsiteY75" fmla="*/ 1818640 h 3032760"/>
                  <a:gd name="connsiteX76" fmla="*/ 1676400 w 2214880"/>
                  <a:gd name="connsiteY76" fmla="*/ 1767840 h 3032760"/>
                  <a:gd name="connsiteX77" fmla="*/ 1645920 w 2214880"/>
                  <a:gd name="connsiteY77" fmla="*/ 1752600 h 3032760"/>
                  <a:gd name="connsiteX78" fmla="*/ 1595120 w 2214880"/>
                  <a:gd name="connsiteY78" fmla="*/ 1752600 h 3032760"/>
                  <a:gd name="connsiteX79" fmla="*/ 1539240 w 2214880"/>
                  <a:gd name="connsiteY79" fmla="*/ 1757680 h 3032760"/>
                  <a:gd name="connsiteX80" fmla="*/ 1452880 w 2214880"/>
                  <a:gd name="connsiteY80" fmla="*/ 1686560 h 3032760"/>
                  <a:gd name="connsiteX81" fmla="*/ 1452880 w 2214880"/>
                  <a:gd name="connsiteY81" fmla="*/ 1610360 h 3032760"/>
                  <a:gd name="connsiteX82" fmla="*/ 1452880 w 2214880"/>
                  <a:gd name="connsiteY82" fmla="*/ 1559560 h 3032760"/>
                  <a:gd name="connsiteX83" fmla="*/ 1397000 w 2214880"/>
                  <a:gd name="connsiteY83" fmla="*/ 1503680 h 3032760"/>
                  <a:gd name="connsiteX84" fmla="*/ 1320800 w 2214880"/>
                  <a:gd name="connsiteY84" fmla="*/ 1488440 h 3032760"/>
                  <a:gd name="connsiteX85" fmla="*/ 1275080 w 2214880"/>
                  <a:gd name="connsiteY85" fmla="*/ 1518920 h 3032760"/>
                  <a:gd name="connsiteX86" fmla="*/ 1259840 w 2214880"/>
                  <a:gd name="connsiteY86" fmla="*/ 1539240 h 3032760"/>
                  <a:gd name="connsiteX87" fmla="*/ 1224280 w 2214880"/>
                  <a:gd name="connsiteY87" fmla="*/ 1539240 h 3032760"/>
                  <a:gd name="connsiteX88" fmla="*/ 1193800 w 2214880"/>
                  <a:gd name="connsiteY88" fmla="*/ 1483360 h 3032760"/>
                  <a:gd name="connsiteX89" fmla="*/ 1163320 w 2214880"/>
                  <a:gd name="connsiteY89" fmla="*/ 1478280 h 3032760"/>
                  <a:gd name="connsiteX90" fmla="*/ 1122680 w 2214880"/>
                  <a:gd name="connsiteY90" fmla="*/ 1478280 h 3032760"/>
                  <a:gd name="connsiteX91" fmla="*/ 1046480 w 2214880"/>
                  <a:gd name="connsiteY91" fmla="*/ 1427480 h 3032760"/>
                  <a:gd name="connsiteX92" fmla="*/ 1036320 w 2214880"/>
                  <a:gd name="connsiteY92" fmla="*/ 1214120 h 3032760"/>
                  <a:gd name="connsiteX93" fmla="*/ 1066800 w 2214880"/>
                  <a:gd name="connsiteY93" fmla="*/ 1158240 h 3032760"/>
                  <a:gd name="connsiteX94" fmla="*/ 1061720 w 2214880"/>
                  <a:gd name="connsiteY94" fmla="*/ 1036320 h 3032760"/>
                  <a:gd name="connsiteX95" fmla="*/ 1122680 w 2214880"/>
                  <a:gd name="connsiteY95" fmla="*/ 960120 h 3032760"/>
                  <a:gd name="connsiteX96" fmla="*/ 1122680 w 2214880"/>
                  <a:gd name="connsiteY96" fmla="*/ 843280 h 3032760"/>
                  <a:gd name="connsiteX97" fmla="*/ 1148080 w 2214880"/>
                  <a:gd name="connsiteY97" fmla="*/ 762000 h 3032760"/>
                  <a:gd name="connsiteX98" fmla="*/ 1153160 w 2214880"/>
                  <a:gd name="connsiteY98" fmla="*/ 711200 h 3032760"/>
                  <a:gd name="connsiteX99" fmla="*/ 1203960 w 2214880"/>
                  <a:gd name="connsiteY99" fmla="*/ 635000 h 3032760"/>
                  <a:gd name="connsiteX100" fmla="*/ 1183640 w 2214880"/>
                  <a:gd name="connsiteY100" fmla="*/ 513080 h 3032760"/>
                  <a:gd name="connsiteX101" fmla="*/ 1158240 w 2214880"/>
                  <a:gd name="connsiteY101" fmla="*/ 472440 h 3032760"/>
                  <a:gd name="connsiteX102" fmla="*/ 1087120 w 2214880"/>
                  <a:gd name="connsiteY102" fmla="*/ 431800 h 3032760"/>
                  <a:gd name="connsiteX103" fmla="*/ 1097280 w 2214880"/>
                  <a:gd name="connsiteY103" fmla="*/ 345440 h 3032760"/>
                  <a:gd name="connsiteX104" fmla="*/ 1071880 w 2214880"/>
                  <a:gd name="connsiteY104" fmla="*/ 294640 h 3032760"/>
                  <a:gd name="connsiteX105" fmla="*/ 1046480 w 2214880"/>
                  <a:gd name="connsiteY105" fmla="*/ 264160 h 3032760"/>
                  <a:gd name="connsiteX106" fmla="*/ 990600 w 2214880"/>
                  <a:gd name="connsiteY106" fmla="*/ 259080 h 3032760"/>
                  <a:gd name="connsiteX107" fmla="*/ 939800 w 2214880"/>
                  <a:gd name="connsiteY107" fmla="*/ 259080 h 3032760"/>
                  <a:gd name="connsiteX108" fmla="*/ 889000 w 2214880"/>
                  <a:gd name="connsiteY108" fmla="*/ 233680 h 3032760"/>
                  <a:gd name="connsiteX109" fmla="*/ 889000 w 2214880"/>
                  <a:gd name="connsiteY109" fmla="*/ 60960 h 30327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</a:cxnLst>
                <a:rect l="l" t="t" r="r" b="b"/>
                <a:pathLst>
                  <a:path w="2214880" h="3032760">
                    <a:moveTo>
                      <a:pt x="889000" y="60960"/>
                    </a:moveTo>
                    <a:lnTo>
                      <a:pt x="650240" y="0"/>
                    </a:lnTo>
                    <a:lnTo>
                      <a:pt x="426720" y="238760"/>
                    </a:lnTo>
                    <a:lnTo>
                      <a:pt x="406400" y="274320"/>
                    </a:lnTo>
                    <a:lnTo>
                      <a:pt x="406400" y="330200"/>
                    </a:lnTo>
                    <a:lnTo>
                      <a:pt x="431800" y="365760"/>
                    </a:lnTo>
                    <a:lnTo>
                      <a:pt x="431800" y="436880"/>
                    </a:lnTo>
                    <a:lnTo>
                      <a:pt x="452120" y="487680"/>
                    </a:lnTo>
                    <a:lnTo>
                      <a:pt x="467360" y="802640"/>
                    </a:lnTo>
                    <a:lnTo>
                      <a:pt x="436880" y="838200"/>
                    </a:lnTo>
                    <a:lnTo>
                      <a:pt x="299720" y="919480"/>
                    </a:lnTo>
                    <a:lnTo>
                      <a:pt x="254000" y="975360"/>
                    </a:lnTo>
                    <a:lnTo>
                      <a:pt x="213360" y="1036320"/>
                    </a:lnTo>
                    <a:lnTo>
                      <a:pt x="167640" y="1102360"/>
                    </a:lnTo>
                    <a:lnTo>
                      <a:pt x="0" y="1193800"/>
                    </a:lnTo>
                    <a:lnTo>
                      <a:pt x="0" y="1234440"/>
                    </a:lnTo>
                    <a:lnTo>
                      <a:pt x="66040" y="1366520"/>
                    </a:lnTo>
                    <a:lnTo>
                      <a:pt x="127000" y="1595120"/>
                    </a:lnTo>
                    <a:lnTo>
                      <a:pt x="187960" y="1762760"/>
                    </a:lnTo>
                    <a:lnTo>
                      <a:pt x="187960" y="1920240"/>
                    </a:lnTo>
                    <a:lnTo>
                      <a:pt x="198120" y="1950720"/>
                    </a:lnTo>
                    <a:lnTo>
                      <a:pt x="314960" y="2072640"/>
                    </a:lnTo>
                    <a:lnTo>
                      <a:pt x="350520" y="2072640"/>
                    </a:lnTo>
                    <a:lnTo>
                      <a:pt x="391160" y="2037080"/>
                    </a:lnTo>
                    <a:lnTo>
                      <a:pt x="502920" y="2103120"/>
                    </a:lnTo>
                    <a:lnTo>
                      <a:pt x="518160" y="2164080"/>
                    </a:lnTo>
                    <a:lnTo>
                      <a:pt x="508000" y="2235200"/>
                    </a:lnTo>
                    <a:lnTo>
                      <a:pt x="518160" y="2275840"/>
                    </a:lnTo>
                    <a:lnTo>
                      <a:pt x="574040" y="2306320"/>
                    </a:lnTo>
                    <a:lnTo>
                      <a:pt x="619760" y="2316480"/>
                    </a:lnTo>
                    <a:lnTo>
                      <a:pt x="711200" y="2407920"/>
                    </a:lnTo>
                    <a:lnTo>
                      <a:pt x="772160" y="2438400"/>
                    </a:lnTo>
                    <a:lnTo>
                      <a:pt x="853440" y="2418080"/>
                    </a:lnTo>
                    <a:lnTo>
                      <a:pt x="899160" y="2418080"/>
                    </a:lnTo>
                    <a:lnTo>
                      <a:pt x="960120" y="2484120"/>
                    </a:lnTo>
                    <a:lnTo>
                      <a:pt x="965200" y="2534920"/>
                    </a:lnTo>
                    <a:lnTo>
                      <a:pt x="949960" y="2575560"/>
                    </a:lnTo>
                    <a:cubicBezTo>
                      <a:pt x="950172" y="2604347"/>
                      <a:pt x="950383" y="2633133"/>
                      <a:pt x="950595" y="2661920"/>
                    </a:cubicBezTo>
                    <a:lnTo>
                      <a:pt x="990600" y="2702560"/>
                    </a:lnTo>
                    <a:lnTo>
                      <a:pt x="1066800" y="2794000"/>
                    </a:lnTo>
                    <a:lnTo>
                      <a:pt x="1117600" y="2799080"/>
                    </a:lnTo>
                    <a:lnTo>
                      <a:pt x="1153160" y="2799080"/>
                    </a:lnTo>
                    <a:lnTo>
                      <a:pt x="1193800" y="2839720"/>
                    </a:lnTo>
                    <a:lnTo>
                      <a:pt x="1198880" y="2875280"/>
                    </a:lnTo>
                    <a:lnTo>
                      <a:pt x="1259840" y="2890520"/>
                    </a:lnTo>
                    <a:lnTo>
                      <a:pt x="1290320" y="2885440"/>
                    </a:lnTo>
                    <a:lnTo>
                      <a:pt x="1341120" y="2936240"/>
                    </a:lnTo>
                    <a:lnTo>
                      <a:pt x="1402080" y="2936240"/>
                    </a:lnTo>
                    <a:lnTo>
                      <a:pt x="1569720" y="2931160"/>
                    </a:lnTo>
                    <a:lnTo>
                      <a:pt x="1595120" y="2921000"/>
                    </a:lnTo>
                    <a:lnTo>
                      <a:pt x="1651000" y="2946400"/>
                    </a:lnTo>
                    <a:lnTo>
                      <a:pt x="1671320" y="3002280"/>
                    </a:lnTo>
                    <a:lnTo>
                      <a:pt x="1686560" y="3032760"/>
                    </a:lnTo>
                    <a:lnTo>
                      <a:pt x="1778000" y="2981960"/>
                    </a:lnTo>
                    <a:lnTo>
                      <a:pt x="1823720" y="2921000"/>
                    </a:lnTo>
                    <a:lnTo>
                      <a:pt x="1960880" y="2763520"/>
                    </a:lnTo>
                    <a:lnTo>
                      <a:pt x="2001520" y="2733040"/>
                    </a:lnTo>
                    <a:lnTo>
                      <a:pt x="2057400" y="2727960"/>
                    </a:lnTo>
                    <a:lnTo>
                      <a:pt x="2062480" y="2672080"/>
                    </a:lnTo>
                    <a:lnTo>
                      <a:pt x="2047240" y="2651760"/>
                    </a:lnTo>
                    <a:lnTo>
                      <a:pt x="2108200" y="2519680"/>
                    </a:lnTo>
                    <a:lnTo>
                      <a:pt x="2214880" y="2468880"/>
                    </a:lnTo>
                    <a:lnTo>
                      <a:pt x="2199640" y="2433320"/>
                    </a:lnTo>
                    <a:lnTo>
                      <a:pt x="2148840" y="2382520"/>
                    </a:lnTo>
                    <a:lnTo>
                      <a:pt x="2072640" y="2382520"/>
                    </a:lnTo>
                    <a:lnTo>
                      <a:pt x="2011680" y="2341880"/>
                    </a:lnTo>
                    <a:lnTo>
                      <a:pt x="1971040" y="2250440"/>
                    </a:lnTo>
                    <a:lnTo>
                      <a:pt x="1950720" y="2204720"/>
                    </a:lnTo>
                    <a:lnTo>
                      <a:pt x="1894840" y="2194560"/>
                    </a:lnTo>
                    <a:lnTo>
                      <a:pt x="1869440" y="2159000"/>
                    </a:lnTo>
                    <a:lnTo>
                      <a:pt x="1869440" y="2006600"/>
                    </a:lnTo>
                    <a:lnTo>
                      <a:pt x="1864360" y="1960880"/>
                    </a:lnTo>
                    <a:lnTo>
                      <a:pt x="1808480" y="1960880"/>
                    </a:lnTo>
                    <a:lnTo>
                      <a:pt x="1732280" y="1930400"/>
                    </a:lnTo>
                    <a:lnTo>
                      <a:pt x="1686560" y="1864360"/>
                    </a:lnTo>
                    <a:lnTo>
                      <a:pt x="1676400" y="1818640"/>
                    </a:lnTo>
                    <a:lnTo>
                      <a:pt x="1676400" y="1767840"/>
                    </a:lnTo>
                    <a:lnTo>
                      <a:pt x="1645920" y="1752600"/>
                    </a:lnTo>
                    <a:lnTo>
                      <a:pt x="1595120" y="1752600"/>
                    </a:lnTo>
                    <a:lnTo>
                      <a:pt x="1539240" y="1757680"/>
                    </a:lnTo>
                    <a:lnTo>
                      <a:pt x="1452880" y="1686560"/>
                    </a:lnTo>
                    <a:lnTo>
                      <a:pt x="1452880" y="1610360"/>
                    </a:lnTo>
                    <a:lnTo>
                      <a:pt x="1452880" y="1559560"/>
                    </a:lnTo>
                    <a:lnTo>
                      <a:pt x="1397000" y="1503680"/>
                    </a:lnTo>
                    <a:lnTo>
                      <a:pt x="1320800" y="1488440"/>
                    </a:lnTo>
                    <a:lnTo>
                      <a:pt x="1275080" y="1518920"/>
                    </a:lnTo>
                    <a:lnTo>
                      <a:pt x="1259840" y="1539240"/>
                    </a:lnTo>
                    <a:lnTo>
                      <a:pt x="1224280" y="1539240"/>
                    </a:lnTo>
                    <a:lnTo>
                      <a:pt x="1193800" y="1483360"/>
                    </a:lnTo>
                    <a:lnTo>
                      <a:pt x="1163320" y="1478280"/>
                    </a:lnTo>
                    <a:lnTo>
                      <a:pt x="1122680" y="1478280"/>
                    </a:lnTo>
                    <a:lnTo>
                      <a:pt x="1046480" y="1427480"/>
                    </a:lnTo>
                    <a:lnTo>
                      <a:pt x="1036320" y="1214120"/>
                    </a:lnTo>
                    <a:lnTo>
                      <a:pt x="1066800" y="1158240"/>
                    </a:lnTo>
                    <a:lnTo>
                      <a:pt x="1061720" y="1036320"/>
                    </a:lnTo>
                    <a:lnTo>
                      <a:pt x="1122680" y="960120"/>
                    </a:lnTo>
                    <a:lnTo>
                      <a:pt x="1122680" y="843280"/>
                    </a:lnTo>
                    <a:lnTo>
                      <a:pt x="1148080" y="762000"/>
                    </a:lnTo>
                    <a:lnTo>
                      <a:pt x="1153160" y="711200"/>
                    </a:lnTo>
                    <a:lnTo>
                      <a:pt x="1203960" y="635000"/>
                    </a:lnTo>
                    <a:lnTo>
                      <a:pt x="1183640" y="513080"/>
                    </a:lnTo>
                    <a:lnTo>
                      <a:pt x="1158240" y="472440"/>
                    </a:lnTo>
                    <a:lnTo>
                      <a:pt x="1087120" y="431800"/>
                    </a:lnTo>
                    <a:lnTo>
                      <a:pt x="1097280" y="345440"/>
                    </a:lnTo>
                    <a:lnTo>
                      <a:pt x="1071880" y="294640"/>
                    </a:lnTo>
                    <a:lnTo>
                      <a:pt x="1046480" y="264160"/>
                    </a:lnTo>
                    <a:lnTo>
                      <a:pt x="990600" y="259080"/>
                    </a:lnTo>
                    <a:lnTo>
                      <a:pt x="939800" y="259080"/>
                    </a:lnTo>
                    <a:lnTo>
                      <a:pt x="889000" y="233680"/>
                    </a:lnTo>
                    <a:lnTo>
                      <a:pt x="889000" y="60960"/>
                    </a:lnTo>
                    <a:close/>
                  </a:path>
                </a:pathLst>
              </a:custGeom>
              <a:grpFill/>
              <a:ln w="63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5" name="도봉구">
                <a:extLst>
                  <a:ext uri="{FF2B5EF4-FFF2-40B4-BE49-F238E27FC236}">
                    <a16:creationId xmlns:a16="http://schemas.microsoft.com/office/drawing/2014/main" id="{E6DC2B35-C09D-6B40-8FBE-354952019DAE}"/>
                  </a:ext>
                </a:extLst>
              </p:cNvPr>
              <p:cNvSpPr/>
              <p:nvPr/>
            </p:nvSpPr>
            <p:spPr>
              <a:xfrm>
                <a:off x="9322417" y="1603518"/>
                <a:ext cx="671666" cy="1141315"/>
              </a:xfrm>
              <a:custGeom>
                <a:avLst/>
                <a:gdLst>
                  <a:gd name="connsiteX0" fmla="*/ 647700 w 1646766"/>
                  <a:gd name="connsiteY0" fmla="*/ 0 h 2798234"/>
                  <a:gd name="connsiteX1" fmla="*/ 402166 w 1646766"/>
                  <a:gd name="connsiteY1" fmla="*/ 8467 h 2798234"/>
                  <a:gd name="connsiteX2" fmla="*/ 309033 w 1646766"/>
                  <a:gd name="connsiteY2" fmla="*/ 4234 h 2798234"/>
                  <a:gd name="connsiteX3" fmla="*/ 245533 w 1646766"/>
                  <a:gd name="connsiteY3" fmla="*/ 4234 h 2798234"/>
                  <a:gd name="connsiteX4" fmla="*/ 190500 w 1646766"/>
                  <a:gd name="connsiteY4" fmla="*/ 67734 h 2798234"/>
                  <a:gd name="connsiteX5" fmla="*/ 127000 w 1646766"/>
                  <a:gd name="connsiteY5" fmla="*/ 135467 h 2798234"/>
                  <a:gd name="connsiteX6" fmla="*/ 33866 w 1646766"/>
                  <a:gd name="connsiteY6" fmla="*/ 215900 h 2798234"/>
                  <a:gd name="connsiteX7" fmla="*/ 0 w 1646766"/>
                  <a:gd name="connsiteY7" fmla="*/ 249767 h 2798234"/>
                  <a:gd name="connsiteX8" fmla="*/ 21166 w 1646766"/>
                  <a:gd name="connsiteY8" fmla="*/ 309034 h 2798234"/>
                  <a:gd name="connsiteX9" fmla="*/ 50800 w 1646766"/>
                  <a:gd name="connsiteY9" fmla="*/ 368300 h 2798234"/>
                  <a:gd name="connsiteX10" fmla="*/ 63500 w 1646766"/>
                  <a:gd name="connsiteY10" fmla="*/ 452967 h 2798234"/>
                  <a:gd name="connsiteX11" fmla="*/ 84666 w 1646766"/>
                  <a:gd name="connsiteY11" fmla="*/ 516467 h 2798234"/>
                  <a:gd name="connsiteX12" fmla="*/ 84666 w 1646766"/>
                  <a:gd name="connsiteY12" fmla="*/ 596900 h 2798234"/>
                  <a:gd name="connsiteX13" fmla="*/ 84666 w 1646766"/>
                  <a:gd name="connsiteY13" fmla="*/ 690034 h 2798234"/>
                  <a:gd name="connsiteX14" fmla="*/ 67733 w 1646766"/>
                  <a:gd name="connsiteY14" fmla="*/ 736600 h 2798234"/>
                  <a:gd name="connsiteX15" fmla="*/ 76200 w 1646766"/>
                  <a:gd name="connsiteY15" fmla="*/ 821267 h 2798234"/>
                  <a:gd name="connsiteX16" fmla="*/ 110066 w 1646766"/>
                  <a:gd name="connsiteY16" fmla="*/ 880534 h 2798234"/>
                  <a:gd name="connsiteX17" fmla="*/ 152400 w 1646766"/>
                  <a:gd name="connsiteY17" fmla="*/ 867834 h 2798234"/>
                  <a:gd name="connsiteX18" fmla="*/ 215900 w 1646766"/>
                  <a:gd name="connsiteY18" fmla="*/ 884767 h 2798234"/>
                  <a:gd name="connsiteX19" fmla="*/ 279400 w 1646766"/>
                  <a:gd name="connsiteY19" fmla="*/ 927100 h 2798234"/>
                  <a:gd name="connsiteX20" fmla="*/ 296333 w 1646766"/>
                  <a:gd name="connsiteY20" fmla="*/ 999067 h 2798234"/>
                  <a:gd name="connsiteX21" fmla="*/ 283633 w 1646766"/>
                  <a:gd name="connsiteY21" fmla="*/ 1058334 h 2798234"/>
                  <a:gd name="connsiteX22" fmla="*/ 313266 w 1646766"/>
                  <a:gd name="connsiteY22" fmla="*/ 1104900 h 2798234"/>
                  <a:gd name="connsiteX23" fmla="*/ 347133 w 1646766"/>
                  <a:gd name="connsiteY23" fmla="*/ 1113367 h 2798234"/>
                  <a:gd name="connsiteX24" fmla="*/ 389466 w 1646766"/>
                  <a:gd name="connsiteY24" fmla="*/ 1185334 h 2798234"/>
                  <a:gd name="connsiteX25" fmla="*/ 402166 w 1646766"/>
                  <a:gd name="connsiteY25" fmla="*/ 1244600 h 2798234"/>
                  <a:gd name="connsiteX26" fmla="*/ 414866 w 1646766"/>
                  <a:gd name="connsiteY26" fmla="*/ 1333500 h 2798234"/>
                  <a:gd name="connsiteX27" fmla="*/ 393700 w 1646766"/>
                  <a:gd name="connsiteY27" fmla="*/ 1375834 h 2798234"/>
                  <a:gd name="connsiteX28" fmla="*/ 347133 w 1646766"/>
                  <a:gd name="connsiteY28" fmla="*/ 1447800 h 2798234"/>
                  <a:gd name="connsiteX29" fmla="*/ 347133 w 1646766"/>
                  <a:gd name="connsiteY29" fmla="*/ 1490134 h 2798234"/>
                  <a:gd name="connsiteX30" fmla="*/ 304800 w 1646766"/>
                  <a:gd name="connsiteY30" fmla="*/ 1545167 h 2798234"/>
                  <a:gd name="connsiteX31" fmla="*/ 317500 w 1646766"/>
                  <a:gd name="connsiteY31" fmla="*/ 1617134 h 2798234"/>
                  <a:gd name="connsiteX32" fmla="*/ 309033 w 1646766"/>
                  <a:gd name="connsiteY32" fmla="*/ 1680634 h 2798234"/>
                  <a:gd name="connsiteX33" fmla="*/ 275166 w 1646766"/>
                  <a:gd name="connsiteY33" fmla="*/ 1731434 h 2798234"/>
                  <a:gd name="connsiteX34" fmla="*/ 241300 w 1646766"/>
                  <a:gd name="connsiteY34" fmla="*/ 1782234 h 2798234"/>
                  <a:gd name="connsiteX35" fmla="*/ 254000 w 1646766"/>
                  <a:gd name="connsiteY35" fmla="*/ 1833034 h 2798234"/>
                  <a:gd name="connsiteX36" fmla="*/ 270933 w 1646766"/>
                  <a:gd name="connsiteY36" fmla="*/ 1866900 h 2798234"/>
                  <a:gd name="connsiteX37" fmla="*/ 262466 w 1646766"/>
                  <a:gd name="connsiteY37" fmla="*/ 1913467 h 2798234"/>
                  <a:gd name="connsiteX38" fmla="*/ 232833 w 1646766"/>
                  <a:gd name="connsiteY38" fmla="*/ 1943100 h 2798234"/>
                  <a:gd name="connsiteX39" fmla="*/ 224366 w 1646766"/>
                  <a:gd name="connsiteY39" fmla="*/ 1981200 h 2798234"/>
                  <a:gd name="connsiteX40" fmla="*/ 232833 w 1646766"/>
                  <a:gd name="connsiteY40" fmla="*/ 2053167 h 2798234"/>
                  <a:gd name="connsiteX41" fmla="*/ 245533 w 1646766"/>
                  <a:gd name="connsiteY41" fmla="*/ 2082800 h 2798234"/>
                  <a:gd name="connsiteX42" fmla="*/ 283633 w 1646766"/>
                  <a:gd name="connsiteY42" fmla="*/ 2074334 h 2798234"/>
                  <a:gd name="connsiteX43" fmla="*/ 283633 w 1646766"/>
                  <a:gd name="connsiteY43" fmla="*/ 2074334 h 2798234"/>
                  <a:gd name="connsiteX44" fmla="*/ 330200 w 1646766"/>
                  <a:gd name="connsiteY44" fmla="*/ 2091267 h 2798234"/>
                  <a:gd name="connsiteX45" fmla="*/ 355600 w 1646766"/>
                  <a:gd name="connsiteY45" fmla="*/ 2112434 h 2798234"/>
                  <a:gd name="connsiteX46" fmla="*/ 381000 w 1646766"/>
                  <a:gd name="connsiteY46" fmla="*/ 2095500 h 2798234"/>
                  <a:gd name="connsiteX47" fmla="*/ 402166 w 1646766"/>
                  <a:gd name="connsiteY47" fmla="*/ 2078567 h 2798234"/>
                  <a:gd name="connsiteX48" fmla="*/ 465666 w 1646766"/>
                  <a:gd name="connsiteY48" fmla="*/ 2078567 h 2798234"/>
                  <a:gd name="connsiteX49" fmla="*/ 524933 w 1646766"/>
                  <a:gd name="connsiteY49" fmla="*/ 2091267 h 2798234"/>
                  <a:gd name="connsiteX50" fmla="*/ 567266 w 1646766"/>
                  <a:gd name="connsiteY50" fmla="*/ 2133600 h 2798234"/>
                  <a:gd name="connsiteX51" fmla="*/ 609600 w 1646766"/>
                  <a:gd name="connsiteY51" fmla="*/ 2167467 h 2798234"/>
                  <a:gd name="connsiteX52" fmla="*/ 643466 w 1646766"/>
                  <a:gd name="connsiteY52" fmla="*/ 2192867 h 2798234"/>
                  <a:gd name="connsiteX53" fmla="*/ 651933 w 1646766"/>
                  <a:gd name="connsiteY53" fmla="*/ 2230967 h 2798234"/>
                  <a:gd name="connsiteX54" fmla="*/ 643466 w 1646766"/>
                  <a:gd name="connsiteY54" fmla="*/ 2269067 h 2798234"/>
                  <a:gd name="connsiteX55" fmla="*/ 651933 w 1646766"/>
                  <a:gd name="connsiteY55" fmla="*/ 2324100 h 2798234"/>
                  <a:gd name="connsiteX56" fmla="*/ 690033 w 1646766"/>
                  <a:gd name="connsiteY56" fmla="*/ 2349500 h 2798234"/>
                  <a:gd name="connsiteX57" fmla="*/ 728133 w 1646766"/>
                  <a:gd name="connsiteY57" fmla="*/ 2362200 h 2798234"/>
                  <a:gd name="connsiteX58" fmla="*/ 787400 w 1646766"/>
                  <a:gd name="connsiteY58" fmla="*/ 2362200 h 2798234"/>
                  <a:gd name="connsiteX59" fmla="*/ 838200 w 1646766"/>
                  <a:gd name="connsiteY59" fmla="*/ 2387600 h 2798234"/>
                  <a:gd name="connsiteX60" fmla="*/ 859366 w 1646766"/>
                  <a:gd name="connsiteY60" fmla="*/ 2438400 h 2798234"/>
                  <a:gd name="connsiteX61" fmla="*/ 867833 w 1646766"/>
                  <a:gd name="connsiteY61" fmla="*/ 2480734 h 2798234"/>
                  <a:gd name="connsiteX62" fmla="*/ 910166 w 1646766"/>
                  <a:gd name="connsiteY62" fmla="*/ 2540000 h 2798234"/>
                  <a:gd name="connsiteX63" fmla="*/ 948266 w 1646766"/>
                  <a:gd name="connsiteY63" fmla="*/ 2573867 h 2798234"/>
                  <a:gd name="connsiteX64" fmla="*/ 986366 w 1646766"/>
                  <a:gd name="connsiteY64" fmla="*/ 2582334 h 2798234"/>
                  <a:gd name="connsiteX65" fmla="*/ 1032933 w 1646766"/>
                  <a:gd name="connsiteY65" fmla="*/ 2590800 h 2798234"/>
                  <a:gd name="connsiteX66" fmla="*/ 1049866 w 1646766"/>
                  <a:gd name="connsiteY66" fmla="*/ 2616200 h 2798234"/>
                  <a:gd name="connsiteX67" fmla="*/ 1058333 w 1646766"/>
                  <a:gd name="connsiteY67" fmla="*/ 2675467 h 2798234"/>
                  <a:gd name="connsiteX68" fmla="*/ 1058333 w 1646766"/>
                  <a:gd name="connsiteY68" fmla="*/ 2768600 h 2798234"/>
                  <a:gd name="connsiteX69" fmla="*/ 1079500 w 1646766"/>
                  <a:gd name="connsiteY69" fmla="*/ 2798234 h 2798234"/>
                  <a:gd name="connsiteX70" fmla="*/ 1109133 w 1646766"/>
                  <a:gd name="connsiteY70" fmla="*/ 2785534 h 2798234"/>
                  <a:gd name="connsiteX71" fmla="*/ 1109133 w 1646766"/>
                  <a:gd name="connsiteY71" fmla="*/ 2785534 h 2798234"/>
                  <a:gd name="connsiteX72" fmla="*/ 1134533 w 1646766"/>
                  <a:gd name="connsiteY72" fmla="*/ 2726267 h 2798234"/>
                  <a:gd name="connsiteX73" fmla="*/ 1155700 w 1646766"/>
                  <a:gd name="connsiteY73" fmla="*/ 2734734 h 2798234"/>
                  <a:gd name="connsiteX74" fmla="*/ 1168400 w 1646766"/>
                  <a:gd name="connsiteY74" fmla="*/ 2751667 h 2798234"/>
                  <a:gd name="connsiteX75" fmla="*/ 1168400 w 1646766"/>
                  <a:gd name="connsiteY75" fmla="*/ 2751667 h 2798234"/>
                  <a:gd name="connsiteX76" fmla="*/ 1198033 w 1646766"/>
                  <a:gd name="connsiteY76" fmla="*/ 2743200 h 2798234"/>
                  <a:gd name="connsiteX77" fmla="*/ 1198033 w 1646766"/>
                  <a:gd name="connsiteY77" fmla="*/ 2696634 h 2798234"/>
                  <a:gd name="connsiteX78" fmla="*/ 1176866 w 1646766"/>
                  <a:gd name="connsiteY78" fmla="*/ 2650067 h 2798234"/>
                  <a:gd name="connsiteX79" fmla="*/ 1176866 w 1646766"/>
                  <a:gd name="connsiteY79" fmla="*/ 2599267 h 2798234"/>
                  <a:gd name="connsiteX80" fmla="*/ 1231900 w 1646766"/>
                  <a:gd name="connsiteY80" fmla="*/ 2569634 h 2798234"/>
                  <a:gd name="connsiteX81" fmla="*/ 1274233 w 1646766"/>
                  <a:gd name="connsiteY81" fmla="*/ 2514600 h 2798234"/>
                  <a:gd name="connsiteX82" fmla="*/ 1295400 w 1646766"/>
                  <a:gd name="connsiteY82" fmla="*/ 2463800 h 2798234"/>
                  <a:gd name="connsiteX83" fmla="*/ 1303866 w 1646766"/>
                  <a:gd name="connsiteY83" fmla="*/ 2408767 h 2798234"/>
                  <a:gd name="connsiteX84" fmla="*/ 1337733 w 1646766"/>
                  <a:gd name="connsiteY84" fmla="*/ 2349500 h 2798234"/>
                  <a:gd name="connsiteX85" fmla="*/ 1384300 w 1646766"/>
                  <a:gd name="connsiteY85" fmla="*/ 2294467 h 2798234"/>
                  <a:gd name="connsiteX86" fmla="*/ 1413933 w 1646766"/>
                  <a:gd name="connsiteY86" fmla="*/ 2269067 h 2798234"/>
                  <a:gd name="connsiteX87" fmla="*/ 1443566 w 1646766"/>
                  <a:gd name="connsiteY87" fmla="*/ 2269067 h 2798234"/>
                  <a:gd name="connsiteX88" fmla="*/ 1511300 w 1646766"/>
                  <a:gd name="connsiteY88" fmla="*/ 2302934 h 2798234"/>
                  <a:gd name="connsiteX89" fmla="*/ 1524000 w 1646766"/>
                  <a:gd name="connsiteY89" fmla="*/ 2324100 h 2798234"/>
                  <a:gd name="connsiteX90" fmla="*/ 1524000 w 1646766"/>
                  <a:gd name="connsiteY90" fmla="*/ 2396067 h 2798234"/>
                  <a:gd name="connsiteX91" fmla="*/ 1553633 w 1646766"/>
                  <a:gd name="connsiteY91" fmla="*/ 2438400 h 2798234"/>
                  <a:gd name="connsiteX92" fmla="*/ 1595966 w 1646766"/>
                  <a:gd name="connsiteY92" fmla="*/ 2472267 h 2798234"/>
                  <a:gd name="connsiteX93" fmla="*/ 1646766 w 1646766"/>
                  <a:gd name="connsiteY93" fmla="*/ 2484967 h 2798234"/>
                  <a:gd name="connsiteX94" fmla="*/ 1646766 w 1646766"/>
                  <a:gd name="connsiteY94" fmla="*/ 2442634 h 2798234"/>
                  <a:gd name="connsiteX95" fmla="*/ 1617133 w 1646766"/>
                  <a:gd name="connsiteY95" fmla="*/ 2362200 h 2798234"/>
                  <a:gd name="connsiteX96" fmla="*/ 1629833 w 1646766"/>
                  <a:gd name="connsiteY96" fmla="*/ 2252134 h 2798234"/>
                  <a:gd name="connsiteX97" fmla="*/ 1625600 w 1646766"/>
                  <a:gd name="connsiteY97" fmla="*/ 2205567 h 2798234"/>
                  <a:gd name="connsiteX98" fmla="*/ 1583266 w 1646766"/>
                  <a:gd name="connsiteY98" fmla="*/ 2091267 h 2798234"/>
                  <a:gd name="connsiteX99" fmla="*/ 1536700 w 1646766"/>
                  <a:gd name="connsiteY99" fmla="*/ 1934634 h 2798234"/>
                  <a:gd name="connsiteX100" fmla="*/ 1502833 w 1646766"/>
                  <a:gd name="connsiteY100" fmla="*/ 1828800 h 2798234"/>
                  <a:gd name="connsiteX101" fmla="*/ 1494366 w 1646766"/>
                  <a:gd name="connsiteY101" fmla="*/ 1778000 h 2798234"/>
                  <a:gd name="connsiteX102" fmla="*/ 1498600 w 1646766"/>
                  <a:gd name="connsiteY102" fmla="*/ 1617134 h 2798234"/>
                  <a:gd name="connsiteX103" fmla="*/ 1502833 w 1646766"/>
                  <a:gd name="connsiteY103" fmla="*/ 1570567 h 2798234"/>
                  <a:gd name="connsiteX104" fmla="*/ 1490133 w 1646766"/>
                  <a:gd name="connsiteY104" fmla="*/ 1498600 h 2798234"/>
                  <a:gd name="connsiteX105" fmla="*/ 1460500 w 1646766"/>
                  <a:gd name="connsiteY105" fmla="*/ 1494367 h 2798234"/>
                  <a:gd name="connsiteX106" fmla="*/ 1430866 w 1646766"/>
                  <a:gd name="connsiteY106" fmla="*/ 1430867 h 2798234"/>
                  <a:gd name="connsiteX107" fmla="*/ 1422400 w 1646766"/>
                  <a:gd name="connsiteY107" fmla="*/ 1341967 h 2798234"/>
                  <a:gd name="connsiteX108" fmla="*/ 1413933 w 1646766"/>
                  <a:gd name="connsiteY108" fmla="*/ 1253067 h 2798234"/>
                  <a:gd name="connsiteX109" fmla="*/ 1397000 w 1646766"/>
                  <a:gd name="connsiteY109" fmla="*/ 1172634 h 2798234"/>
                  <a:gd name="connsiteX110" fmla="*/ 1405466 w 1646766"/>
                  <a:gd name="connsiteY110" fmla="*/ 1041400 h 2798234"/>
                  <a:gd name="connsiteX111" fmla="*/ 1435100 w 1646766"/>
                  <a:gd name="connsiteY111" fmla="*/ 965200 h 2798234"/>
                  <a:gd name="connsiteX112" fmla="*/ 1443566 w 1646766"/>
                  <a:gd name="connsiteY112" fmla="*/ 901700 h 2798234"/>
                  <a:gd name="connsiteX113" fmla="*/ 1452033 w 1646766"/>
                  <a:gd name="connsiteY113" fmla="*/ 804334 h 2798234"/>
                  <a:gd name="connsiteX114" fmla="*/ 1447800 w 1646766"/>
                  <a:gd name="connsiteY114" fmla="*/ 711200 h 2798234"/>
                  <a:gd name="connsiteX115" fmla="*/ 1426633 w 1646766"/>
                  <a:gd name="connsiteY115" fmla="*/ 673100 h 2798234"/>
                  <a:gd name="connsiteX116" fmla="*/ 1430866 w 1646766"/>
                  <a:gd name="connsiteY116" fmla="*/ 609600 h 2798234"/>
                  <a:gd name="connsiteX117" fmla="*/ 1413933 w 1646766"/>
                  <a:gd name="connsiteY117" fmla="*/ 579967 h 2798234"/>
                  <a:gd name="connsiteX118" fmla="*/ 1329266 w 1646766"/>
                  <a:gd name="connsiteY118" fmla="*/ 537634 h 2798234"/>
                  <a:gd name="connsiteX119" fmla="*/ 1316566 w 1646766"/>
                  <a:gd name="connsiteY119" fmla="*/ 474134 h 2798234"/>
                  <a:gd name="connsiteX120" fmla="*/ 1316566 w 1646766"/>
                  <a:gd name="connsiteY120" fmla="*/ 359834 h 2798234"/>
                  <a:gd name="connsiteX121" fmla="*/ 1320800 w 1646766"/>
                  <a:gd name="connsiteY121" fmla="*/ 313267 h 2798234"/>
                  <a:gd name="connsiteX122" fmla="*/ 1308100 w 1646766"/>
                  <a:gd name="connsiteY122" fmla="*/ 279400 h 2798234"/>
                  <a:gd name="connsiteX123" fmla="*/ 1278466 w 1646766"/>
                  <a:gd name="connsiteY123" fmla="*/ 270934 h 2798234"/>
                  <a:gd name="connsiteX124" fmla="*/ 1193800 w 1646766"/>
                  <a:gd name="connsiteY124" fmla="*/ 270934 h 2798234"/>
                  <a:gd name="connsiteX125" fmla="*/ 1134533 w 1646766"/>
                  <a:gd name="connsiteY125" fmla="*/ 270934 h 2798234"/>
                  <a:gd name="connsiteX126" fmla="*/ 1087966 w 1646766"/>
                  <a:gd name="connsiteY126" fmla="*/ 287867 h 2798234"/>
                  <a:gd name="connsiteX127" fmla="*/ 999066 w 1646766"/>
                  <a:gd name="connsiteY127" fmla="*/ 347134 h 2798234"/>
                  <a:gd name="connsiteX128" fmla="*/ 956733 w 1646766"/>
                  <a:gd name="connsiteY128" fmla="*/ 381000 h 2798234"/>
                  <a:gd name="connsiteX129" fmla="*/ 910166 w 1646766"/>
                  <a:gd name="connsiteY129" fmla="*/ 410634 h 2798234"/>
                  <a:gd name="connsiteX130" fmla="*/ 855133 w 1646766"/>
                  <a:gd name="connsiteY130" fmla="*/ 427567 h 2798234"/>
                  <a:gd name="connsiteX131" fmla="*/ 808566 w 1646766"/>
                  <a:gd name="connsiteY131" fmla="*/ 423334 h 2798234"/>
                  <a:gd name="connsiteX132" fmla="*/ 770466 w 1646766"/>
                  <a:gd name="connsiteY132" fmla="*/ 385234 h 2798234"/>
                  <a:gd name="connsiteX133" fmla="*/ 762000 w 1646766"/>
                  <a:gd name="connsiteY133" fmla="*/ 325967 h 2798234"/>
                  <a:gd name="connsiteX134" fmla="*/ 736600 w 1646766"/>
                  <a:gd name="connsiteY134" fmla="*/ 296334 h 2798234"/>
                  <a:gd name="connsiteX135" fmla="*/ 715433 w 1646766"/>
                  <a:gd name="connsiteY135" fmla="*/ 220134 h 2798234"/>
                  <a:gd name="connsiteX136" fmla="*/ 719666 w 1646766"/>
                  <a:gd name="connsiteY136" fmla="*/ 101600 h 2798234"/>
                  <a:gd name="connsiteX137" fmla="*/ 723900 w 1646766"/>
                  <a:gd name="connsiteY137" fmla="*/ 50800 h 2798234"/>
                  <a:gd name="connsiteX138" fmla="*/ 723900 w 1646766"/>
                  <a:gd name="connsiteY138" fmla="*/ 50800 h 2798234"/>
                  <a:gd name="connsiteX139" fmla="*/ 723900 w 1646766"/>
                  <a:gd name="connsiteY139" fmla="*/ 4234 h 2798234"/>
                  <a:gd name="connsiteX140" fmla="*/ 647700 w 1646766"/>
                  <a:gd name="connsiteY140" fmla="*/ 0 h 27982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</a:cxnLst>
                <a:rect l="l" t="t" r="r" b="b"/>
                <a:pathLst>
                  <a:path w="1646766" h="2798234">
                    <a:moveTo>
                      <a:pt x="647700" y="0"/>
                    </a:moveTo>
                    <a:lnTo>
                      <a:pt x="402166" y="8467"/>
                    </a:lnTo>
                    <a:lnTo>
                      <a:pt x="309033" y="4234"/>
                    </a:lnTo>
                    <a:lnTo>
                      <a:pt x="245533" y="4234"/>
                    </a:lnTo>
                    <a:lnTo>
                      <a:pt x="190500" y="67734"/>
                    </a:lnTo>
                    <a:lnTo>
                      <a:pt x="127000" y="135467"/>
                    </a:lnTo>
                    <a:lnTo>
                      <a:pt x="33866" y="215900"/>
                    </a:lnTo>
                    <a:lnTo>
                      <a:pt x="0" y="249767"/>
                    </a:lnTo>
                    <a:lnTo>
                      <a:pt x="21166" y="309034"/>
                    </a:lnTo>
                    <a:lnTo>
                      <a:pt x="50800" y="368300"/>
                    </a:lnTo>
                    <a:lnTo>
                      <a:pt x="63500" y="452967"/>
                    </a:lnTo>
                    <a:lnTo>
                      <a:pt x="84666" y="516467"/>
                    </a:lnTo>
                    <a:lnTo>
                      <a:pt x="84666" y="596900"/>
                    </a:lnTo>
                    <a:lnTo>
                      <a:pt x="84666" y="690034"/>
                    </a:lnTo>
                    <a:lnTo>
                      <a:pt x="67733" y="736600"/>
                    </a:lnTo>
                    <a:lnTo>
                      <a:pt x="76200" y="821267"/>
                    </a:lnTo>
                    <a:lnTo>
                      <a:pt x="110066" y="880534"/>
                    </a:lnTo>
                    <a:lnTo>
                      <a:pt x="152400" y="867834"/>
                    </a:lnTo>
                    <a:lnTo>
                      <a:pt x="215900" y="884767"/>
                    </a:lnTo>
                    <a:lnTo>
                      <a:pt x="279400" y="927100"/>
                    </a:lnTo>
                    <a:lnTo>
                      <a:pt x="296333" y="999067"/>
                    </a:lnTo>
                    <a:lnTo>
                      <a:pt x="283633" y="1058334"/>
                    </a:lnTo>
                    <a:lnTo>
                      <a:pt x="313266" y="1104900"/>
                    </a:lnTo>
                    <a:lnTo>
                      <a:pt x="347133" y="1113367"/>
                    </a:lnTo>
                    <a:lnTo>
                      <a:pt x="389466" y="1185334"/>
                    </a:lnTo>
                    <a:lnTo>
                      <a:pt x="402166" y="1244600"/>
                    </a:lnTo>
                    <a:lnTo>
                      <a:pt x="414866" y="1333500"/>
                    </a:lnTo>
                    <a:lnTo>
                      <a:pt x="393700" y="1375834"/>
                    </a:lnTo>
                    <a:lnTo>
                      <a:pt x="347133" y="1447800"/>
                    </a:lnTo>
                    <a:lnTo>
                      <a:pt x="347133" y="1490134"/>
                    </a:lnTo>
                    <a:lnTo>
                      <a:pt x="304800" y="1545167"/>
                    </a:lnTo>
                    <a:lnTo>
                      <a:pt x="317500" y="1617134"/>
                    </a:lnTo>
                    <a:lnTo>
                      <a:pt x="309033" y="1680634"/>
                    </a:lnTo>
                    <a:lnTo>
                      <a:pt x="275166" y="1731434"/>
                    </a:lnTo>
                    <a:lnTo>
                      <a:pt x="241300" y="1782234"/>
                    </a:lnTo>
                    <a:lnTo>
                      <a:pt x="254000" y="1833034"/>
                    </a:lnTo>
                    <a:lnTo>
                      <a:pt x="270933" y="1866900"/>
                    </a:lnTo>
                    <a:lnTo>
                      <a:pt x="262466" y="1913467"/>
                    </a:lnTo>
                    <a:lnTo>
                      <a:pt x="232833" y="1943100"/>
                    </a:lnTo>
                    <a:lnTo>
                      <a:pt x="224366" y="1981200"/>
                    </a:lnTo>
                    <a:lnTo>
                      <a:pt x="232833" y="2053167"/>
                    </a:lnTo>
                    <a:lnTo>
                      <a:pt x="245533" y="2082800"/>
                    </a:lnTo>
                    <a:lnTo>
                      <a:pt x="283633" y="2074334"/>
                    </a:lnTo>
                    <a:lnTo>
                      <a:pt x="283633" y="2074334"/>
                    </a:lnTo>
                    <a:lnTo>
                      <a:pt x="330200" y="2091267"/>
                    </a:lnTo>
                    <a:lnTo>
                      <a:pt x="355600" y="2112434"/>
                    </a:lnTo>
                    <a:lnTo>
                      <a:pt x="381000" y="2095500"/>
                    </a:lnTo>
                    <a:lnTo>
                      <a:pt x="402166" y="2078567"/>
                    </a:lnTo>
                    <a:lnTo>
                      <a:pt x="465666" y="2078567"/>
                    </a:lnTo>
                    <a:lnTo>
                      <a:pt x="524933" y="2091267"/>
                    </a:lnTo>
                    <a:lnTo>
                      <a:pt x="567266" y="2133600"/>
                    </a:lnTo>
                    <a:lnTo>
                      <a:pt x="609600" y="2167467"/>
                    </a:lnTo>
                    <a:lnTo>
                      <a:pt x="643466" y="2192867"/>
                    </a:lnTo>
                    <a:lnTo>
                      <a:pt x="651933" y="2230967"/>
                    </a:lnTo>
                    <a:lnTo>
                      <a:pt x="643466" y="2269067"/>
                    </a:lnTo>
                    <a:lnTo>
                      <a:pt x="651933" y="2324100"/>
                    </a:lnTo>
                    <a:lnTo>
                      <a:pt x="690033" y="2349500"/>
                    </a:lnTo>
                    <a:lnTo>
                      <a:pt x="728133" y="2362200"/>
                    </a:lnTo>
                    <a:lnTo>
                      <a:pt x="787400" y="2362200"/>
                    </a:lnTo>
                    <a:lnTo>
                      <a:pt x="838200" y="2387600"/>
                    </a:lnTo>
                    <a:lnTo>
                      <a:pt x="859366" y="2438400"/>
                    </a:lnTo>
                    <a:lnTo>
                      <a:pt x="867833" y="2480734"/>
                    </a:lnTo>
                    <a:lnTo>
                      <a:pt x="910166" y="2540000"/>
                    </a:lnTo>
                    <a:lnTo>
                      <a:pt x="948266" y="2573867"/>
                    </a:lnTo>
                    <a:lnTo>
                      <a:pt x="986366" y="2582334"/>
                    </a:lnTo>
                    <a:lnTo>
                      <a:pt x="1032933" y="2590800"/>
                    </a:lnTo>
                    <a:lnTo>
                      <a:pt x="1049866" y="2616200"/>
                    </a:lnTo>
                    <a:lnTo>
                      <a:pt x="1058333" y="2675467"/>
                    </a:lnTo>
                    <a:lnTo>
                      <a:pt x="1058333" y="2768600"/>
                    </a:lnTo>
                    <a:lnTo>
                      <a:pt x="1079500" y="2798234"/>
                    </a:lnTo>
                    <a:lnTo>
                      <a:pt x="1109133" y="2785534"/>
                    </a:lnTo>
                    <a:lnTo>
                      <a:pt x="1109133" y="2785534"/>
                    </a:lnTo>
                    <a:lnTo>
                      <a:pt x="1134533" y="2726267"/>
                    </a:lnTo>
                    <a:lnTo>
                      <a:pt x="1155700" y="2734734"/>
                    </a:lnTo>
                    <a:lnTo>
                      <a:pt x="1168400" y="2751667"/>
                    </a:lnTo>
                    <a:lnTo>
                      <a:pt x="1168400" y="2751667"/>
                    </a:lnTo>
                    <a:lnTo>
                      <a:pt x="1198033" y="2743200"/>
                    </a:lnTo>
                    <a:lnTo>
                      <a:pt x="1198033" y="2696634"/>
                    </a:lnTo>
                    <a:lnTo>
                      <a:pt x="1176866" y="2650067"/>
                    </a:lnTo>
                    <a:lnTo>
                      <a:pt x="1176866" y="2599267"/>
                    </a:lnTo>
                    <a:lnTo>
                      <a:pt x="1231900" y="2569634"/>
                    </a:lnTo>
                    <a:lnTo>
                      <a:pt x="1274233" y="2514600"/>
                    </a:lnTo>
                    <a:lnTo>
                      <a:pt x="1295400" y="2463800"/>
                    </a:lnTo>
                    <a:lnTo>
                      <a:pt x="1303866" y="2408767"/>
                    </a:lnTo>
                    <a:lnTo>
                      <a:pt x="1337733" y="2349500"/>
                    </a:lnTo>
                    <a:lnTo>
                      <a:pt x="1384300" y="2294467"/>
                    </a:lnTo>
                    <a:lnTo>
                      <a:pt x="1413933" y="2269067"/>
                    </a:lnTo>
                    <a:lnTo>
                      <a:pt x="1443566" y="2269067"/>
                    </a:lnTo>
                    <a:lnTo>
                      <a:pt x="1511300" y="2302934"/>
                    </a:lnTo>
                    <a:lnTo>
                      <a:pt x="1524000" y="2324100"/>
                    </a:lnTo>
                    <a:lnTo>
                      <a:pt x="1524000" y="2396067"/>
                    </a:lnTo>
                    <a:lnTo>
                      <a:pt x="1553633" y="2438400"/>
                    </a:lnTo>
                    <a:lnTo>
                      <a:pt x="1595966" y="2472267"/>
                    </a:lnTo>
                    <a:lnTo>
                      <a:pt x="1646766" y="2484967"/>
                    </a:lnTo>
                    <a:lnTo>
                      <a:pt x="1646766" y="2442634"/>
                    </a:lnTo>
                    <a:lnTo>
                      <a:pt x="1617133" y="2362200"/>
                    </a:lnTo>
                    <a:lnTo>
                      <a:pt x="1629833" y="2252134"/>
                    </a:lnTo>
                    <a:lnTo>
                      <a:pt x="1625600" y="2205567"/>
                    </a:lnTo>
                    <a:lnTo>
                      <a:pt x="1583266" y="2091267"/>
                    </a:lnTo>
                    <a:lnTo>
                      <a:pt x="1536700" y="1934634"/>
                    </a:lnTo>
                    <a:lnTo>
                      <a:pt x="1502833" y="1828800"/>
                    </a:lnTo>
                    <a:lnTo>
                      <a:pt x="1494366" y="1778000"/>
                    </a:lnTo>
                    <a:lnTo>
                      <a:pt x="1498600" y="1617134"/>
                    </a:lnTo>
                    <a:lnTo>
                      <a:pt x="1502833" y="1570567"/>
                    </a:lnTo>
                    <a:lnTo>
                      <a:pt x="1490133" y="1498600"/>
                    </a:lnTo>
                    <a:lnTo>
                      <a:pt x="1460500" y="1494367"/>
                    </a:lnTo>
                    <a:lnTo>
                      <a:pt x="1430866" y="1430867"/>
                    </a:lnTo>
                    <a:lnTo>
                      <a:pt x="1422400" y="1341967"/>
                    </a:lnTo>
                    <a:lnTo>
                      <a:pt x="1413933" y="1253067"/>
                    </a:lnTo>
                    <a:lnTo>
                      <a:pt x="1397000" y="1172634"/>
                    </a:lnTo>
                    <a:lnTo>
                      <a:pt x="1405466" y="1041400"/>
                    </a:lnTo>
                    <a:lnTo>
                      <a:pt x="1435100" y="965200"/>
                    </a:lnTo>
                    <a:lnTo>
                      <a:pt x="1443566" y="901700"/>
                    </a:lnTo>
                    <a:lnTo>
                      <a:pt x="1452033" y="804334"/>
                    </a:lnTo>
                    <a:lnTo>
                      <a:pt x="1447800" y="711200"/>
                    </a:lnTo>
                    <a:lnTo>
                      <a:pt x="1426633" y="673100"/>
                    </a:lnTo>
                    <a:lnTo>
                      <a:pt x="1430866" y="609600"/>
                    </a:lnTo>
                    <a:lnTo>
                      <a:pt x="1413933" y="579967"/>
                    </a:lnTo>
                    <a:lnTo>
                      <a:pt x="1329266" y="537634"/>
                    </a:lnTo>
                    <a:lnTo>
                      <a:pt x="1316566" y="474134"/>
                    </a:lnTo>
                    <a:lnTo>
                      <a:pt x="1316566" y="359834"/>
                    </a:lnTo>
                    <a:lnTo>
                      <a:pt x="1320800" y="313267"/>
                    </a:lnTo>
                    <a:lnTo>
                      <a:pt x="1308100" y="279400"/>
                    </a:lnTo>
                    <a:lnTo>
                      <a:pt x="1278466" y="270934"/>
                    </a:lnTo>
                    <a:lnTo>
                      <a:pt x="1193800" y="270934"/>
                    </a:lnTo>
                    <a:lnTo>
                      <a:pt x="1134533" y="270934"/>
                    </a:lnTo>
                    <a:lnTo>
                      <a:pt x="1087966" y="287867"/>
                    </a:lnTo>
                    <a:lnTo>
                      <a:pt x="999066" y="347134"/>
                    </a:lnTo>
                    <a:lnTo>
                      <a:pt x="956733" y="381000"/>
                    </a:lnTo>
                    <a:lnTo>
                      <a:pt x="910166" y="410634"/>
                    </a:lnTo>
                    <a:lnTo>
                      <a:pt x="855133" y="427567"/>
                    </a:lnTo>
                    <a:lnTo>
                      <a:pt x="808566" y="423334"/>
                    </a:lnTo>
                    <a:lnTo>
                      <a:pt x="770466" y="385234"/>
                    </a:lnTo>
                    <a:lnTo>
                      <a:pt x="762000" y="325967"/>
                    </a:lnTo>
                    <a:lnTo>
                      <a:pt x="736600" y="296334"/>
                    </a:lnTo>
                    <a:lnTo>
                      <a:pt x="715433" y="220134"/>
                    </a:lnTo>
                    <a:lnTo>
                      <a:pt x="719666" y="101600"/>
                    </a:lnTo>
                    <a:lnTo>
                      <a:pt x="723900" y="50800"/>
                    </a:lnTo>
                    <a:lnTo>
                      <a:pt x="723900" y="50800"/>
                    </a:lnTo>
                    <a:lnTo>
                      <a:pt x="723900" y="4234"/>
                    </a:lnTo>
                    <a:lnTo>
                      <a:pt x="647700" y="0"/>
                    </a:lnTo>
                    <a:close/>
                  </a:path>
                </a:pathLst>
              </a:custGeom>
              <a:grpFill/>
              <a:ln w="63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3" name="노원구">
                <a:extLst>
                  <a:ext uri="{FF2B5EF4-FFF2-40B4-BE49-F238E27FC236}">
                    <a16:creationId xmlns:a16="http://schemas.microsoft.com/office/drawing/2014/main" id="{0D31F602-F62A-F543-B0FB-27DFA7775EB4}"/>
                  </a:ext>
                </a:extLst>
              </p:cNvPr>
              <p:cNvSpPr/>
              <p:nvPr/>
            </p:nvSpPr>
            <p:spPr>
              <a:xfrm>
                <a:off x="9788612" y="1682944"/>
                <a:ext cx="916851" cy="1357146"/>
              </a:xfrm>
              <a:custGeom>
                <a:avLst/>
                <a:gdLst>
                  <a:gd name="connsiteX0" fmla="*/ 1214966 w 2247900"/>
                  <a:gd name="connsiteY0" fmla="*/ 0 h 3327400"/>
                  <a:gd name="connsiteX1" fmla="*/ 1113366 w 2247900"/>
                  <a:gd name="connsiteY1" fmla="*/ 25400 h 3327400"/>
                  <a:gd name="connsiteX2" fmla="*/ 1058333 w 2247900"/>
                  <a:gd name="connsiteY2" fmla="*/ 29633 h 3327400"/>
                  <a:gd name="connsiteX3" fmla="*/ 1016000 w 2247900"/>
                  <a:gd name="connsiteY3" fmla="*/ 42333 h 3327400"/>
                  <a:gd name="connsiteX4" fmla="*/ 944033 w 2247900"/>
                  <a:gd name="connsiteY4" fmla="*/ 42333 h 3327400"/>
                  <a:gd name="connsiteX5" fmla="*/ 880533 w 2247900"/>
                  <a:gd name="connsiteY5" fmla="*/ 46566 h 3327400"/>
                  <a:gd name="connsiteX6" fmla="*/ 850900 w 2247900"/>
                  <a:gd name="connsiteY6" fmla="*/ 71966 h 3327400"/>
                  <a:gd name="connsiteX7" fmla="*/ 850900 w 2247900"/>
                  <a:gd name="connsiteY7" fmla="*/ 127000 h 3327400"/>
                  <a:gd name="connsiteX8" fmla="*/ 829733 w 2247900"/>
                  <a:gd name="connsiteY8" fmla="*/ 190500 h 3327400"/>
                  <a:gd name="connsiteX9" fmla="*/ 808566 w 2247900"/>
                  <a:gd name="connsiteY9" fmla="*/ 249766 h 3327400"/>
                  <a:gd name="connsiteX10" fmla="*/ 808566 w 2247900"/>
                  <a:gd name="connsiteY10" fmla="*/ 283633 h 3327400"/>
                  <a:gd name="connsiteX11" fmla="*/ 787400 w 2247900"/>
                  <a:gd name="connsiteY11" fmla="*/ 313266 h 3327400"/>
                  <a:gd name="connsiteX12" fmla="*/ 732366 w 2247900"/>
                  <a:gd name="connsiteY12" fmla="*/ 321733 h 3327400"/>
                  <a:gd name="connsiteX13" fmla="*/ 622300 w 2247900"/>
                  <a:gd name="connsiteY13" fmla="*/ 325966 h 3327400"/>
                  <a:gd name="connsiteX14" fmla="*/ 550333 w 2247900"/>
                  <a:gd name="connsiteY14" fmla="*/ 334433 h 3327400"/>
                  <a:gd name="connsiteX15" fmla="*/ 503766 w 2247900"/>
                  <a:gd name="connsiteY15" fmla="*/ 330200 h 3327400"/>
                  <a:gd name="connsiteX16" fmla="*/ 465666 w 2247900"/>
                  <a:gd name="connsiteY16" fmla="*/ 351366 h 3327400"/>
                  <a:gd name="connsiteX17" fmla="*/ 385233 w 2247900"/>
                  <a:gd name="connsiteY17" fmla="*/ 423333 h 3327400"/>
                  <a:gd name="connsiteX18" fmla="*/ 347133 w 2247900"/>
                  <a:gd name="connsiteY18" fmla="*/ 448733 h 3327400"/>
                  <a:gd name="connsiteX19" fmla="*/ 372533 w 2247900"/>
                  <a:gd name="connsiteY19" fmla="*/ 503766 h 3327400"/>
                  <a:gd name="connsiteX20" fmla="*/ 389466 w 2247900"/>
                  <a:gd name="connsiteY20" fmla="*/ 605366 h 3327400"/>
                  <a:gd name="connsiteX21" fmla="*/ 397933 w 2247900"/>
                  <a:gd name="connsiteY21" fmla="*/ 643466 h 3327400"/>
                  <a:gd name="connsiteX22" fmla="*/ 406400 w 2247900"/>
                  <a:gd name="connsiteY22" fmla="*/ 677333 h 3327400"/>
                  <a:gd name="connsiteX23" fmla="*/ 389466 w 2247900"/>
                  <a:gd name="connsiteY23" fmla="*/ 723900 h 3327400"/>
                  <a:gd name="connsiteX24" fmla="*/ 347133 w 2247900"/>
                  <a:gd name="connsiteY24" fmla="*/ 791633 h 3327400"/>
                  <a:gd name="connsiteX25" fmla="*/ 330200 w 2247900"/>
                  <a:gd name="connsiteY25" fmla="*/ 889000 h 3327400"/>
                  <a:gd name="connsiteX26" fmla="*/ 355600 w 2247900"/>
                  <a:gd name="connsiteY26" fmla="*/ 1126066 h 3327400"/>
                  <a:gd name="connsiteX27" fmla="*/ 355600 w 2247900"/>
                  <a:gd name="connsiteY27" fmla="*/ 1202266 h 3327400"/>
                  <a:gd name="connsiteX28" fmla="*/ 406400 w 2247900"/>
                  <a:gd name="connsiteY28" fmla="*/ 1274233 h 3327400"/>
                  <a:gd name="connsiteX29" fmla="*/ 431800 w 2247900"/>
                  <a:gd name="connsiteY29" fmla="*/ 1354666 h 3327400"/>
                  <a:gd name="connsiteX30" fmla="*/ 436033 w 2247900"/>
                  <a:gd name="connsiteY30" fmla="*/ 1426633 h 3327400"/>
                  <a:gd name="connsiteX31" fmla="*/ 427566 w 2247900"/>
                  <a:gd name="connsiteY31" fmla="*/ 1562100 h 3327400"/>
                  <a:gd name="connsiteX32" fmla="*/ 444500 w 2247900"/>
                  <a:gd name="connsiteY32" fmla="*/ 1600200 h 3327400"/>
                  <a:gd name="connsiteX33" fmla="*/ 465666 w 2247900"/>
                  <a:gd name="connsiteY33" fmla="*/ 1684866 h 3327400"/>
                  <a:gd name="connsiteX34" fmla="*/ 508000 w 2247900"/>
                  <a:gd name="connsiteY34" fmla="*/ 1888066 h 3327400"/>
                  <a:gd name="connsiteX35" fmla="*/ 541866 w 2247900"/>
                  <a:gd name="connsiteY35" fmla="*/ 1976966 h 3327400"/>
                  <a:gd name="connsiteX36" fmla="*/ 567266 w 2247900"/>
                  <a:gd name="connsiteY36" fmla="*/ 2048933 h 3327400"/>
                  <a:gd name="connsiteX37" fmla="*/ 567266 w 2247900"/>
                  <a:gd name="connsiteY37" fmla="*/ 2137833 h 3327400"/>
                  <a:gd name="connsiteX38" fmla="*/ 567266 w 2247900"/>
                  <a:gd name="connsiteY38" fmla="*/ 2286000 h 3327400"/>
                  <a:gd name="connsiteX39" fmla="*/ 571500 w 2247900"/>
                  <a:gd name="connsiteY39" fmla="*/ 2362200 h 3327400"/>
                  <a:gd name="connsiteX40" fmla="*/ 541866 w 2247900"/>
                  <a:gd name="connsiteY40" fmla="*/ 2383366 h 3327400"/>
                  <a:gd name="connsiteX41" fmla="*/ 478366 w 2247900"/>
                  <a:gd name="connsiteY41" fmla="*/ 2374900 h 3327400"/>
                  <a:gd name="connsiteX42" fmla="*/ 419100 w 2247900"/>
                  <a:gd name="connsiteY42" fmla="*/ 2353733 h 3327400"/>
                  <a:gd name="connsiteX43" fmla="*/ 347133 w 2247900"/>
                  <a:gd name="connsiteY43" fmla="*/ 2302933 h 3327400"/>
                  <a:gd name="connsiteX44" fmla="*/ 317500 w 2247900"/>
                  <a:gd name="connsiteY44" fmla="*/ 2260600 h 3327400"/>
                  <a:gd name="connsiteX45" fmla="*/ 321733 w 2247900"/>
                  <a:gd name="connsiteY45" fmla="*/ 2222500 h 3327400"/>
                  <a:gd name="connsiteX46" fmla="*/ 304800 w 2247900"/>
                  <a:gd name="connsiteY46" fmla="*/ 2180166 h 3327400"/>
                  <a:gd name="connsiteX47" fmla="*/ 270933 w 2247900"/>
                  <a:gd name="connsiteY47" fmla="*/ 2192866 h 3327400"/>
                  <a:gd name="connsiteX48" fmla="*/ 258233 w 2247900"/>
                  <a:gd name="connsiteY48" fmla="*/ 2252133 h 3327400"/>
                  <a:gd name="connsiteX49" fmla="*/ 232833 w 2247900"/>
                  <a:gd name="connsiteY49" fmla="*/ 2294466 h 3327400"/>
                  <a:gd name="connsiteX50" fmla="*/ 207433 w 2247900"/>
                  <a:gd name="connsiteY50" fmla="*/ 2357966 h 3327400"/>
                  <a:gd name="connsiteX51" fmla="*/ 135466 w 2247900"/>
                  <a:gd name="connsiteY51" fmla="*/ 2434166 h 3327400"/>
                  <a:gd name="connsiteX52" fmla="*/ 110066 w 2247900"/>
                  <a:gd name="connsiteY52" fmla="*/ 2463800 h 3327400"/>
                  <a:gd name="connsiteX53" fmla="*/ 131233 w 2247900"/>
                  <a:gd name="connsiteY53" fmla="*/ 2565400 h 3327400"/>
                  <a:gd name="connsiteX54" fmla="*/ 110066 w 2247900"/>
                  <a:gd name="connsiteY54" fmla="*/ 2611966 h 3327400"/>
                  <a:gd name="connsiteX55" fmla="*/ 67733 w 2247900"/>
                  <a:gd name="connsiteY55" fmla="*/ 2628900 h 3327400"/>
                  <a:gd name="connsiteX56" fmla="*/ 25400 w 2247900"/>
                  <a:gd name="connsiteY56" fmla="*/ 2620433 h 3327400"/>
                  <a:gd name="connsiteX57" fmla="*/ 0 w 2247900"/>
                  <a:gd name="connsiteY57" fmla="*/ 2650066 h 3327400"/>
                  <a:gd name="connsiteX58" fmla="*/ 21166 w 2247900"/>
                  <a:gd name="connsiteY58" fmla="*/ 2722033 h 3327400"/>
                  <a:gd name="connsiteX59" fmla="*/ 80433 w 2247900"/>
                  <a:gd name="connsiteY59" fmla="*/ 2777066 h 3327400"/>
                  <a:gd name="connsiteX60" fmla="*/ 101600 w 2247900"/>
                  <a:gd name="connsiteY60" fmla="*/ 2794000 h 3327400"/>
                  <a:gd name="connsiteX61" fmla="*/ 139700 w 2247900"/>
                  <a:gd name="connsiteY61" fmla="*/ 2781300 h 3327400"/>
                  <a:gd name="connsiteX62" fmla="*/ 139700 w 2247900"/>
                  <a:gd name="connsiteY62" fmla="*/ 2781300 h 3327400"/>
                  <a:gd name="connsiteX63" fmla="*/ 220133 w 2247900"/>
                  <a:gd name="connsiteY63" fmla="*/ 2840566 h 3327400"/>
                  <a:gd name="connsiteX64" fmla="*/ 249766 w 2247900"/>
                  <a:gd name="connsiteY64" fmla="*/ 2904066 h 3327400"/>
                  <a:gd name="connsiteX65" fmla="*/ 245533 w 2247900"/>
                  <a:gd name="connsiteY65" fmla="*/ 2954866 h 3327400"/>
                  <a:gd name="connsiteX66" fmla="*/ 266700 w 2247900"/>
                  <a:gd name="connsiteY66" fmla="*/ 2992966 h 3327400"/>
                  <a:gd name="connsiteX67" fmla="*/ 313266 w 2247900"/>
                  <a:gd name="connsiteY67" fmla="*/ 3001433 h 3327400"/>
                  <a:gd name="connsiteX68" fmla="*/ 567266 w 2247900"/>
                  <a:gd name="connsiteY68" fmla="*/ 3238500 h 3327400"/>
                  <a:gd name="connsiteX69" fmla="*/ 626533 w 2247900"/>
                  <a:gd name="connsiteY69" fmla="*/ 3255433 h 3327400"/>
                  <a:gd name="connsiteX70" fmla="*/ 668866 w 2247900"/>
                  <a:gd name="connsiteY70" fmla="*/ 3272366 h 3327400"/>
                  <a:gd name="connsiteX71" fmla="*/ 736600 w 2247900"/>
                  <a:gd name="connsiteY71" fmla="*/ 3310466 h 3327400"/>
                  <a:gd name="connsiteX72" fmla="*/ 795866 w 2247900"/>
                  <a:gd name="connsiteY72" fmla="*/ 3327400 h 3327400"/>
                  <a:gd name="connsiteX73" fmla="*/ 829733 w 2247900"/>
                  <a:gd name="connsiteY73" fmla="*/ 3310466 h 3327400"/>
                  <a:gd name="connsiteX74" fmla="*/ 855133 w 2247900"/>
                  <a:gd name="connsiteY74" fmla="*/ 3285066 h 3327400"/>
                  <a:gd name="connsiteX75" fmla="*/ 914400 w 2247900"/>
                  <a:gd name="connsiteY75" fmla="*/ 3276600 h 3327400"/>
                  <a:gd name="connsiteX76" fmla="*/ 977900 w 2247900"/>
                  <a:gd name="connsiteY76" fmla="*/ 3234266 h 3327400"/>
                  <a:gd name="connsiteX77" fmla="*/ 1155700 w 2247900"/>
                  <a:gd name="connsiteY77" fmla="*/ 3158066 h 3327400"/>
                  <a:gd name="connsiteX78" fmla="*/ 1236133 w 2247900"/>
                  <a:gd name="connsiteY78" fmla="*/ 3119966 h 3327400"/>
                  <a:gd name="connsiteX79" fmla="*/ 1308100 w 2247900"/>
                  <a:gd name="connsiteY79" fmla="*/ 3111500 h 3327400"/>
                  <a:gd name="connsiteX80" fmla="*/ 1384300 w 2247900"/>
                  <a:gd name="connsiteY80" fmla="*/ 3098800 h 3327400"/>
                  <a:gd name="connsiteX81" fmla="*/ 1418166 w 2247900"/>
                  <a:gd name="connsiteY81" fmla="*/ 3090333 h 3327400"/>
                  <a:gd name="connsiteX82" fmla="*/ 1447800 w 2247900"/>
                  <a:gd name="connsiteY82" fmla="*/ 3115733 h 3327400"/>
                  <a:gd name="connsiteX83" fmla="*/ 1468966 w 2247900"/>
                  <a:gd name="connsiteY83" fmla="*/ 3170766 h 3327400"/>
                  <a:gd name="connsiteX84" fmla="*/ 1498600 w 2247900"/>
                  <a:gd name="connsiteY84" fmla="*/ 3196166 h 3327400"/>
                  <a:gd name="connsiteX85" fmla="*/ 1536700 w 2247900"/>
                  <a:gd name="connsiteY85" fmla="*/ 3230033 h 3327400"/>
                  <a:gd name="connsiteX86" fmla="*/ 1570566 w 2247900"/>
                  <a:gd name="connsiteY86" fmla="*/ 3255433 h 3327400"/>
                  <a:gd name="connsiteX87" fmla="*/ 1604433 w 2247900"/>
                  <a:gd name="connsiteY87" fmla="*/ 3234266 h 3327400"/>
                  <a:gd name="connsiteX88" fmla="*/ 1634066 w 2247900"/>
                  <a:gd name="connsiteY88" fmla="*/ 3204633 h 3327400"/>
                  <a:gd name="connsiteX89" fmla="*/ 1659466 w 2247900"/>
                  <a:gd name="connsiteY89" fmla="*/ 3196166 h 3327400"/>
                  <a:gd name="connsiteX90" fmla="*/ 1706033 w 2247900"/>
                  <a:gd name="connsiteY90" fmla="*/ 3200400 h 3327400"/>
                  <a:gd name="connsiteX91" fmla="*/ 1769533 w 2247900"/>
                  <a:gd name="connsiteY91" fmla="*/ 3230033 h 3327400"/>
                  <a:gd name="connsiteX92" fmla="*/ 1824566 w 2247900"/>
                  <a:gd name="connsiteY92" fmla="*/ 3230033 h 3327400"/>
                  <a:gd name="connsiteX93" fmla="*/ 1875366 w 2247900"/>
                  <a:gd name="connsiteY93" fmla="*/ 3213100 h 3327400"/>
                  <a:gd name="connsiteX94" fmla="*/ 1879600 w 2247900"/>
                  <a:gd name="connsiteY94" fmla="*/ 3183466 h 3327400"/>
                  <a:gd name="connsiteX95" fmla="*/ 1930400 w 2247900"/>
                  <a:gd name="connsiteY95" fmla="*/ 3166533 h 3327400"/>
                  <a:gd name="connsiteX96" fmla="*/ 1917700 w 2247900"/>
                  <a:gd name="connsiteY96" fmla="*/ 3014133 h 3327400"/>
                  <a:gd name="connsiteX97" fmla="*/ 1934633 w 2247900"/>
                  <a:gd name="connsiteY97" fmla="*/ 2954866 h 3327400"/>
                  <a:gd name="connsiteX98" fmla="*/ 2006600 w 2247900"/>
                  <a:gd name="connsiteY98" fmla="*/ 2925233 h 3327400"/>
                  <a:gd name="connsiteX99" fmla="*/ 2082800 w 2247900"/>
                  <a:gd name="connsiteY99" fmla="*/ 2874433 h 3327400"/>
                  <a:gd name="connsiteX100" fmla="*/ 2129366 w 2247900"/>
                  <a:gd name="connsiteY100" fmla="*/ 2836333 h 3327400"/>
                  <a:gd name="connsiteX101" fmla="*/ 2167466 w 2247900"/>
                  <a:gd name="connsiteY101" fmla="*/ 2819400 h 3327400"/>
                  <a:gd name="connsiteX102" fmla="*/ 2218266 w 2247900"/>
                  <a:gd name="connsiteY102" fmla="*/ 2717800 h 3327400"/>
                  <a:gd name="connsiteX103" fmla="*/ 2247900 w 2247900"/>
                  <a:gd name="connsiteY103" fmla="*/ 2662766 h 3327400"/>
                  <a:gd name="connsiteX104" fmla="*/ 2243666 w 2247900"/>
                  <a:gd name="connsiteY104" fmla="*/ 2607733 h 3327400"/>
                  <a:gd name="connsiteX105" fmla="*/ 2226733 w 2247900"/>
                  <a:gd name="connsiteY105" fmla="*/ 2442633 h 3327400"/>
                  <a:gd name="connsiteX106" fmla="*/ 2192866 w 2247900"/>
                  <a:gd name="connsiteY106" fmla="*/ 2341033 h 3327400"/>
                  <a:gd name="connsiteX107" fmla="*/ 2188633 w 2247900"/>
                  <a:gd name="connsiteY107" fmla="*/ 2218266 h 3327400"/>
                  <a:gd name="connsiteX108" fmla="*/ 2188633 w 2247900"/>
                  <a:gd name="connsiteY108" fmla="*/ 2142066 h 3327400"/>
                  <a:gd name="connsiteX109" fmla="*/ 2159000 w 2247900"/>
                  <a:gd name="connsiteY109" fmla="*/ 2099733 h 3327400"/>
                  <a:gd name="connsiteX110" fmla="*/ 1989666 w 2247900"/>
                  <a:gd name="connsiteY110" fmla="*/ 2006600 h 3327400"/>
                  <a:gd name="connsiteX111" fmla="*/ 1938866 w 2247900"/>
                  <a:gd name="connsiteY111" fmla="*/ 2006600 h 3327400"/>
                  <a:gd name="connsiteX112" fmla="*/ 1896533 w 2247900"/>
                  <a:gd name="connsiteY112" fmla="*/ 2036233 h 3327400"/>
                  <a:gd name="connsiteX113" fmla="*/ 1782233 w 2247900"/>
                  <a:gd name="connsiteY113" fmla="*/ 2087033 h 3327400"/>
                  <a:gd name="connsiteX114" fmla="*/ 1739900 w 2247900"/>
                  <a:gd name="connsiteY114" fmla="*/ 2074333 h 3327400"/>
                  <a:gd name="connsiteX115" fmla="*/ 1722966 w 2247900"/>
                  <a:gd name="connsiteY115" fmla="*/ 1964266 h 3327400"/>
                  <a:gd name="connsiteX116" fmla="*/ 1697566 w 2247900"/>
                  <a:gd name="connsiteY116" fmla="*/ 1824566 h 3327400"/>
                  <a:gd name="connsiteX117" fmla="*/ 1680633 w 2247900"/>
                  <a:gd name="connsiteY117" fmla="*/ 1782233 h 3327400"/>
                  <a:gd name="connsiteX118" fmla="*/ 1638300 w 2247900"/>
                  <a:gd name="connsiteY118" fmla="*/ 1744133 h 3327400"/>
                  <a:gd name="connsiteX119" fmla="*/ 1507066 w 2247900"/>
                  <a:gd name="connsiteY119" fmla="*/ 1659466 h 3327400"/>
                  <a:gd name="connsiteX120" fmla="*/ 1473200 w 2247900"/>
                  <a:gd name="connsiteY120" fmla="*/ 1629833 h 3327400"/>
                  <a:gd name="connsiteX121" fmla="*/ 1473200 w 2247900"/>
                  <a:gd name="connsiteY121" fmla="*/ 1629833 h 3327400"/>
                  <a:gd name="connsiteX122" fmla="*/ 1574800 w 2247900"/>
                  <a:gd name="connsiteY122" fmla="*/ 1562100 h 3327400"/>
                  <a:gd name="connsiteX123" fmla="*/ 1655233 w 2247900"/>
                  <a:gd name="connsiteY123" fmla="*/ 1540933 h 3327400"/>
                  <a:gd name="connsiteX124" fmla="*/ 1710266 w 2247900"/>
                  <a:gd name="connsiteY124" fmla="*/ 1511300 h 3327400"/>
                  <a:gd name="connsiteX125" fmla="*/ 1731433 w 2247900"/>
                  <a:gd name="connsiteY125" fmla="*/ 1460500 h 3327400"/>
                  <a:gd name="connsiteX126" fmla="*/ 1701800 w 2247900"/>
                  <a:gd name="connsiteY126" fmla="*/ 1430866 h 3327400"/>
                  <a:gd name="connsiteX127" fmla="*/ 1663700 w 2247900"/>
                  <a:gd name="connsiteY127" fmla="*/ 1392766 h 3327400"/>
                  <a:gd name="connsiteX128" fmla="*/ 1651000 w 2247900"/>
                  <a:gd name="connsiteY128" fmla="*/ 1354666 h 3327400"/>
                  <a:gd name="connsiteX129" fmla="*/ 1655233 w 2247900"/>
                  <a:gd name="connsiteY129" fmla="*/ 1295400 h 3327400"/>
                  <a:gd name="connsiteX130" fmla="*/ 1663700 w 2247900"/>
                  <a:gd name="connsiteY130" fmla="*/ 1253066 h 3327400"/>
                  <a:gd name="connsiteX131" fmla="*/ 1672166 w 2247900"/>
                  <a:gd name="connsiteY131" fmla="*/ 1198033 h 3327400"/>
                  <a:gd name="connsiteX132" fmla="*/ 1676400 w 2247900"/>
                  <a:gd name="connsiteY132" fmla="*/ 1130300 h 3327400"/>
                  <a:gd name="connsiteX133" fmla="*/ 1672166 w 2247900"/>
                  <a:gd name="connsiteY133" fmla="*/ 1104900 h 3327400"/>
                  <a:gd name="connsiteX134" fmla="*/ 1731433 w 2247900"/>
                  <a:gd name="connsiteY134" fmla="*/ 1071033 h 3327400"/>
                  <a:gd name="connsiteX135" fmla="*/ 1752600 w 2247900"/>
                  <a:gd name="connsiteY135" fmla="*/ 1020233 h 3327400"/>
                  <a:gd name="connsiteX136" fmla="*/ 1739900 w 2247900"/>
                  <a:gd name="connsiteY136" fmla="*/ 965200 h 3327400"/>
                  <a:gd name="connsiteX137" fmla="*/ 1706033 w 2247900"/>
                  <a:gd name="connsiteY137" fmla="*/ 893233 h 3327400"/>
                  <a:gd name="connsiteX138" fmla="*/ 1655233 w 2247900"/>
                  <a:gd name="connsiteY138" fmla="*/ 821266 h 3327400"/>
                  <a:gd name="connsiteX139" fmla="*/ 1642533 w 2247900"/>
                  <a:gd name="connsiteY139" fmla="*/ 787400 h 3327400"/>
                  <a:gd name="connsiteX140" fmla="*/ 1646766 w 2247900"/>
                  <a:gd name="connsiteY140" fmla="*/ 618066 h 3327400"/>
                  <a:gd name="connsiteX141" fmla="*/ 1659466 w 2247900"/>
                  <a:gd name="connsiteY141" fmla="*/ 558800 h 3327400"/>
                  <a:gd name="connsiteX142" fmla="*/ 1701800 w 2247900"/>
                  <a:gd name="connsiteY142" fmla="*/ 520700 h 3327400"/>
                  <a:gd name="connsiteX143" fmla="*/ 1710266 w 2247900"/>
                  <a:gd name="connsiteY143" fmla="*/ 482600 h 3327400"/>
                  <a:gd name="connsiteX144" fmla="*/ 1722966 w 2247900"/>
                  <a:gd name="connsiteY144" fmla="*/ 431800 h 3327400"/>
                  <a:gd name="connsiteX145" fmla="*/ 1739900 w 2247900"/>
                  <a:gd name="connsiteY145" fmla="*/ 359833 h 3327400"/>
                  <a:gd name="connsiteX146" fmla="*/ 1727200 w 2247900"/>
                  <a:gd name="connsiteY146" fmla="*/ 287866 h 3327400"/>
                  <a:gd name="connsiteX147" fmla="*/ 1697566 w 2247900"/>
                  <a:gd name="connsiteY147" fmla="*/ 275166 h 3327400"/>
                  <a:gd name="connsiteX148" fmla="*/ 1642533 w 2247900"/>
                  <a:gd name="connsiteY148" fmla="*/ 275166 h 3327400"/>
                  <a:gd name="connsiteX149" fmla="*/ 1591733 w 2247900"/>
                  <a:gd name="connsiteY149" fmla="*/ 296333 h 3327400"/>
                  <a:gd name="connsiteX150" fmla="*/ 1532466 w 2247900"/>
                  <a:gd name="connsiteY150" fmla="*/ 309033 h 3327400"/>
                  <a:gd name="connsiteX151" fmla="*/ 1485900 w 2247900"/>
                  <a:gd name="connsiteY151" fmla="*/ 292100 h 3327400"/>
                  <a:gd name="connsiteX152" fmla="*/ 1405466 w 2247900"/>
                  <a:gd name="connsiteY152" fmla="*/ 207433 h 3327400"/>
                  <a:gd name="connsiteX153" fmla="*/ 1329266 w 2247900"/>
                  <a:gd name="connsiteY153" fmla="*/ 148166 h 3327400"/>
                  <a:gd name="connsiteX154" fmla="*/ 1308100 w 2247900"/>
                  <a:gd name="connsiteY154" fmla="*/ 101600 h 3327400"/>
                  <a:gd name="connsiteX155" fmla="*/ 1291166 w 2247900"/>
                  <a:gd name="connsiteY155" fmla="*/ 38100 h 3327400"/>
                  <a:gd name="connsiteX156" fmla="*/ 1274233 w 2247900"/>
                  <a:gd name="connsiteY156" fmla="*/ 4233 h 3327400"/>
                  <a:gd name="connsiteX157" fmla="*/ 1214966 w 2247900"/>
                  <a:gd name="connsiteY157" fmla="*/ 0 h 332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</a:cxnLst>
                <a:rect l="l" t="t" r="r" b="b"/>
                <a:pathLst>
                  <a:path w="2247900" h="3327400">
                    <a:moveTo>
                      <a:pt x="1214966" y="0"/>
                    </a:moveTo>
                    <a:lnTo>
                      <a:pt x="1113366" y="25400"/>
                    </a:lnTo>
                    <a:lnTo>
                      <a:pt x="1058333" y="29633"/>
                    </a:lnTo>
                    <a:lnTo>
                      <a:pt x="1016000" y="42333"/>
                    </a:lnTo>
                    <a:lnTo>
                      <a:pt x="944033" y="42333"/>
                    </a:lnTo>
                    <a:lnTo>
                      <a:pt x="880533" y="46566"/>
                    </a:lnTo>
                    <a:lnTo>
                      <a:pt x="850900" y="71966"/>
                    </a:lnTo>
                    <a:lnTo>
                      <a:pt x="850900" y="127000"/>
                    </a:lnTo>
                    <a:lnTo>
                      <a:pt x="829733" y="190500"/>
                    </a:lnTo>
                    <a:lnTo>
                      <a:pt x="808566" y="249766"/>
                    </a:lnTo>
                    <a:lnTo>
                      <a:pt x="808566" y="283633"/>
                    </a:lnTo>
                    <a:lnTo>
                      <a:pt x="787400" y="313266"/>
                    </a:lnTo>
                    <a:lnTo>
                      <a:pt x="732366" y="321733"/>
                    </a:lnTo>
                    <a:lnTo>
                      <a:pt x="622300" y="325966"/>
                    </a:lnTo>
                    <a:lnTo>
                      <a:pt x="550333" y="334433"/>
                    </a:lnTo>
                    <a:lnTo>
                      <a:pt x="503766" y="330200"/>
                    </a:lnTo>
                    <a:lnTo>
                      <a:pt x="465666" y="351366"/>
                    </a:lnTo>
                    <a:lnTo>
                      <a:pt x="385233" y="423333"/>
                    </a:lnTo>
                    <a:lnTo>
                      <a:pt x="347133" y="448733"/>
                    </a:lnTo>
                    <a:lnTo>
                      <a:pt x="372533" y="503766"/>
                    </a:lnTo>
                    <a:lnTo>
                      <a:pt x="389466" y="605366"/>
                    </a:lnTo>
                    <a:lnTo>
                      <a:pt x="397933" y="643466"/>
                    </a:lnTo>
                    <a:lnTo>
                      <a:pt x="406400" y="677333"/>
                    </a:lnTo>
                    <a:lnTo>
                      <a:pt x="389466" y="723900"/>
                    </a:lnTo>
                    <a:lnTo>
                      <a:pt x="347133" y="791633"/>
                    </a:lnTo>
                    <a:lnTo>
                      <a:pt x="330200" y="889000"/>
                    </a:lnTo>
                    <a:lnTo>
                      <a:pt x="355600" y="1126066"/>
                    </a:lnTo>
                    <a:lnTo>
                      <a:pt x="355600" y="1202266"/>
                    </a:lnTo>
                    <a:lnTo>
                      <a:pt x="406400" y="1274233"/>
                    </a:lnTo>
                    <a:lnTo>
                      <a:pt x="431800" y="1354666"/>
                    </a:lnTo>
                    <a:lnTo>
                      <a:pt x="436033" y="1426633"/>
                    </a:lnTo>
                    <a:lnTo>
                      <a:pt x="427566" y="1562100"/>
                    </a:lnTo>
                    <a:lnTo>
                      <a:pt x="444500" y="1600200"/>
                    </a:lnTo>
                    <a:lnTo>
                      <a:pt x="465666" y="1684866"/>
                    </a:lnTo>
                    <a:lnTo>
                      <a:pt x="508000" y="1888066"/>
                    </a:lnTo>
                    <a:lnTo>
                      <a:pt x="541866" y="1976966"/>
                    </a:lnTo>
                    <a:lnTo>
                      <a:pt x="567266" y="2048933"/>
                    </a:lnTo>
                    <a:lnTo>
                      <a:pt x="567266" y="2137833"/>
                    </a:lnTo>
                    <a:lnTo>
                      <a:pt x="567266" y="2286000"/>
                    </a:lnTo>
                    <a:lnTo>
                      <a:pt x="571500" y="2362200"/>
                    </a:lnTo>
                    <a:lnTo>
                      <a:pt x="541866" y="2383366"/>
                    </a:lnTo>
                    <a:lnTo>
                      <a:pt x="478366" y="2374900"/>
                    </a:lnTo>
                    <a:lnTo>
                      <a:pt x="419100" y="2353733"/>
                    </a:lnTo>
                    <a:lnTo>
                      <a:pt x="347133" y="2302933"/>
                    </a:lnTo>
                    <a:lnTo>
                      <a:pt x="317500" y="2260600"/>
                    </a:lnTo>
                    <a:lnTo>
                      <a:pt x="321733" y="2222500"/>
                    </a:lnTo>
                    <a:lnTo>
                      <a:pt x="304800" y="2180166"/>
                    </a:lnTo>
                    <a:lnTo>
                      <a:pt x="270933" y="2192866"/>
                    </a:lnTo>
                    <a:lnTo>
                      <a:pt x="258233" y="2252133"/>
                    </a:lnTo>
                    <a:lnTo>
                      <a:pt x="232833" y="2294466"/>
                    </a:lnTo>
                    <a:lnTo>
                      <a:pt x="207433" y="2357966"/>
                    </a:lnTo>
                    <a:lnTo>
                      <a:pt x="135466" y="2434166"/>
                    </a:lnTo>
                    <a:lnTo>
                      <a:pt x="110066" y="2463800"/>
                    </a:lnTo>
                    <a:lnTo>
                      <a:pt x="131233" y="2565400"/>
                    </a:lnTo>
                    <a:lnTo>
                      <a:pt x="110066" y="2611966"/>
                    </a:lnTo>
                    <a:lnTo>
                      <a:pt x="67733" y="2628900"/>
                    </a:lnTo>
                    <a:lnTo>
                      <a:pt x="25400" y="2620433"/>
                    </a:lnTo>
                    <a:lnTo>
                      <a:pt x="0" y="2650066"/>
                    </a:lnTo>
                    <a:lnTo>
                      <a:pt x="21166" y="2722033"/>
                    </a:lnTo>
                    <a:lnTo>
                      <a:pt x="80433" y="2777066"/>
                    </a:lnTo>
                    <a:lnTo>
                      <a:pt x="101600" y="2794000"/>
                    </a:lnTo>
                    <a:lnTo>
                      <a:pt x="139700" y="2781300"/>
                    </a:lnTo>
                    <a:lnTo>
                      <a:pt x="139700" y="2781300"/>
                    </a:lnTo>
                    <a:lnTo>
                      <a:pt x="220133" y="2840566"/>
                    </a:lnTo>
                    <a:lnTo>
                      <a:pt x="249766" y="2904066"/>
                    </a:lnTo>
                    <a:lnTo>
                      <a:pt x="245533" y="2954866"/>
                    </a:lnTo>
                    <a:lnTo>
                      <a:pt x="266700" y="2992966"/>
                    </a:lnTo>
                    <a:lnTo>
                      <a:pt x="313266" y="3001433"/>
                    </a:lnTo>
                    <a:lnTo>
                      <a:pt x="567266" y="3238500"/>
                    </a:lnTo>
                    <a:lnTo>
                      <a:pt x="626533" y="3255433"/>
                    </a:lnTo>
                    <a:lnTo>
                      <a:pt x="668866" y="3272366"/>
                    </a:lnTo>
                    <a:lnTo>
                      <a:pt x="736600" y="3310466"/>
                    </a:lnTo>
                    <a:lnTo>
                      <a:pt x="795866" y="3327400"/>
                    </a:lnTo>
                    <a:lnTo>
                      <a:pt x="829733" y="3310466"/>
                    </a:lnTo>
                    <a:lnTo>
                      <a:pt x="855133" y="3285066"/>
                    </a:lnTo>
                    <a:lnTo>
                      <a:pt x="914400" y="3276600"/>
                    </a:lnTo>
                    <a:lnTo>
                      <a:pt x="977900" y="3234266"/>
                    </a:lnTo>
                    <a:lnTo>
                      <a:pt x="1155700" y="3158066"/>
                    </a:lnTo>
                    <a:lnTo>
                      <a:pt x="1236133" y="3119966"/>
                    </a:lnTo>
                    <a:lnTo>
                      <a:pt x="1308100" y="3111500"/>
                    </a:lnTo>
                    <a:lnTo>
                      <a:pt x="1384300" y="3098800"/>
                    </a:lnTo>
                    <a:lnTo>
                      <a:pt x="1418166" y="3090333"/>
                    </a:lnTo>
                    <a:lnTo>
                      <a:pt x="1447800" y="3115733"/>
                    </a:lnTo>
                    <a:lnTo>
                      <a:pt x="1468966" y="3170766"/>
                    </a:lnTo>
                    <a:lnTo>
                      <a:pt x="1498600" y="3196166"/>
                    </a:lnTo>
                    <a:lnTo>
                      <a:pt x="1536700" y="3230033"/>
                    </a:lnTo>
                    <a:lnTo>
                      <a:pt x="1570566" y="3255433"/>
                    </a:lnTo>
                    <a:lnTo>
                      <a:pt x="1604433" y="3234266"/>
                    </a:lnTo>
                    <a:lnTo>
                      <a:pt x="1634066" y="3204633"/>
                    </a:lnTo>
                    <a:lnTo>
                      <a:pt x="1659466" y="3196166"/>
                    </a:lnTo>
                    <a:lnTo>
                      <a:pt x="1706033" y="3200400"/>
                    </a:lnTo>
                    <a:lnTo>
                      <a:pt x="1769533" y="3230033"/>
                    </a:lnTo>
                    <a:lnTo>
                      <a:pt x="1824566" y="3230033"/>
                    </a:lnTo>
                    <a:lnTo>
                      <a:pt x="1875366" y="3213100"/>
                    </a:lnTo>
                    <a:lnTo>
                      <a:pt x="1879600" y="3183466"/>
                    </a:lnTo>
                    <a:lnTo>
                      <a:pt x="1930400" y="3166533"/>
                    </a:lnTo>
                    <a:lnTo>
                      <a:pt x="1917700" y="3014133"/>
                    </a:lnTo>
                    <a:lnTo>
                      <a:pt x="1934633" y="2954866"/>
                    </a:lnTo>
                    <a:lnTo>
                      <a:pt x="2006600" y="2925233"/>
                    </a:lnTo>
                    <a:lnTo>
                      <a:pt x="2082800" y="2874433"/>
                    </a:lnTo>
                    <a:lnTo>
                      <a:pt x="2129366" y="2836333"/>
                    </a:lnTo>
                    <a:lnTo>
                      <a:pt x="2167466" y="2819400"/>
                    </a:lnTo>
                    <a:lnTo>
                      <a:pt x="2218266" y="2717800"/>
                    </a:lnTo>
                    <a:lnTo>
                      <a:pt x="2247900" y="2662766"/>
                    </a:lnTo>
                    <a:lnTo>
                      <a:pt x="2243666" y="2607733"/>
                    </a:lnTo>
                    <a:lnTo>
                      <a:pt x="2226733" y="2442633"/>
                    </a:lnTo>
                    <a:lnTo>
                      <a:pt x="2192866" y="2341033"/>
                    </a:lnTo>
                    <a:lnTo>
                      <a:pt x="2188633" y="2218266"/>
                    </a:lnTo>
                    <a:lnTo>
                      <a:pt x="2188633" y="2142066"/>
                    </a:lnTo>
                    <a:lnTo>
                      <a:pt x="2159000" y="2099733"/>
                    </a:lnTo>
                    <a:lnTo>
                      <a:pt x="1989666" y="2006600"/>
                    </a:lnTo>
                    <a:lnTo>
                      <a:pt x="1938866" y="2006600"/>
                    </a:lnTo>
                    <a:lnTo>
                      <a:pt x="1896533" y="2036233"/>
                    </a:lnTo>
                    <a:lnTo>
                      <a:pt x="1782233" y="2087033"/>
                    </a:lnTo>
                    <a:lnTo>
                      <a:pt x="1739900" y="2074333"/>
                    </a:lnTo>
                    <a:lnTo>
                      <a:pt x="1722966" y="1964266"/>
                    </a:lnTo>
                    <a:lnTo>
                      <a:pt x="1697566" y="1824566"/>
                    </a:lnTo>
                    <a:lnTo>
                      <a:pt x="1680633" y="1782233"/>
                    </a:lnTo>
                    <a:lnTo>
                      <a:pt x="1638300" y="1744133"/>
                    </a:lnTo>
                    <a:lnTo>
                      <a:pt x="1507066" y="1659466"/>
                    </a:lnTo>
                    <a:lnTo>
                      <a:pt x="1473200" y="1629833"/>
                    </a:lnTo>
                    <a:lnTo>
                      <a:pt x="1473200" y="1629833"/>
                    </a:lnTo>
                    <a:lnTo>
                      <a:pt x="1574800" y="1562100"/>
                    </a:lnTo>
                    <a:lnTo>
                      <a:pt x="1655233" y="1540933"/>
                    </a:lnTo>
                    <a:lnTo>
                      <a:pt x="1710266" y="1511300"/>
                    </a:lnTo>
                    <a:lnTo>
                      <a:pt x="1731433" y="1460500"/>
                    </a:lnTo>
                    <a:lnTo>
                      <a:pt x="1701800" y="1430866"/>
                    </a:lnTo>
                    <a:lnTo>
                      <a:pt x="1663700" y="1392766"/>
                    </a:lnTo>
                    <a:lnTo>
                      <a:pt x="1651000" y="1354666"/>
                    </a:lnTo>
                    <a:lnTo>
                      <a:pt x="1655233" y="1295400"/>
                    </a:lnTo>
                    <a:lnTo>
                      <a:pt x="1663700" y="1253066"/>
                    </a:lnTo>
                    <a:lnTo>
                      <a:pt x="1672166" y="1198033"/>
                    </a:lnTo>
                    <a:lnTo>
                      <a:pt x="1676400" y="1130300"/>
                    </a:lnTo>
                    <a:lnTo>
                      <a:pt x="1672166" y="1104900"/>
                    </a:lnTo>
                    <a:lnTo>
                      <a:pt x="1731433" y="1071033"/>
                    </a:lnTo>
                    <a:lnTo>
                      <a:pt x="1752600" y="1020233"/>
                    </a:lnTo>
                    <a:lnTo>
                      <a:pt x="1739900" y="965200"/>
                    </a:lnTo>
                    <a:lnTo>
                      <a:pt x="1706033" y="893233"/>
                    </a:lnTo>
                    <a:lnTo>
                      <a:pt x="1655233" y="821266"/>
                    </a:lnTo>
                    <a:lnTo>
                      <a:pt x="1642533" y="787400"/>
                    </a:lnTo>
                    <a:lnTo>
                      <a:pt x="1646766" y="618066"/>
                    </a:lnTo>
                    <a:lnTo>
                      <a:pt x="1659466" y="558800"/>
                    </a:lnTo>
                    <a:lnTo>
                      <a:pt x="1701800" y="520700"/>
                    </a:lnTo>
                    <a:lnTo>
                      <a:pt x="1710266" y="482600"/>
                    </a:lnTo>
                    <a:lnTo>
                      <a:pt x="1722966" y="431800"/>
                    </a:lnTo>
                    <a:lnTo>
                      <a:pt x="1739900" y="359833"/>
                    </a:lnTo>
                    <a:lnTo>
                      <a:pt x="1727200" y="287866"/>
                    </a:lnTo>
                    <a:lnTo>
                      <a:pt x="1697566" y="275166"/>
                    </a:lnTo>
                    <a:lnTo>
                      <a:pt x="1642533" y="275166"/>
                    </a:lnTo>
                    <a:lnTo>
                      <a:pt x="1591733" y="296333"/>
                    </a:lnTo>
                    <a:lnTo>
                      <a:pt x="1532466" y="309033"/>
                    </a:lnTo>
                    <a:lnTo>
                      <a:pt x="1485900" y="292100"/>
                    </a:lnTo>
                    <a:lnTo>
                      <a:pt x="1405466" y="207433"/>
                    </a:lnTo>
                    <a:lnTo>
                      <a:pt x="1329266" y="148166"/>
                    </a:lnTo>
                    <a:lnTo>
                      <a:pt x="1308100" y="101600"/>
                    </a:lnTo>
                    <a:lnTo>
                      <a:pt x="1291166" y="38100"/>
                    </a:lnTo>
                    <a:lnTo>
                      <a:pt x="1274233" y="4233"/>
                    </a:lnTo>
                    <a:lnTo>
                      <a:pt x="1214966" y="0"/>
                    </a:lnTo>
                    <a:close/>
                  </a:path>
                </a:pathLst>
              </a:custGeom>
              <a:grpFill/>
              <a:ln w="63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 b="1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FAD1DA8D-33E2-D542-A024-B126465A69C9}"/>
                </a:ext>
              </a:extLst>
            </p:cNvPr>
            <p:cNvGrpSpPr/>
            <p:nvPr/>
          </p:nvGrpSpPr>
          <p:grpSpPr>
            <a:xfrm>
              <a:off x="980945" y="3713726"/>
              <a:ext cx="4783164" cy="2618774"/>
              <a:chOff x="6857452" y="3465744"/>
              <a:chExt cx="4783164" cy="2618774"/>
            </a:xfrm>
            <a:grpFill/>
          </p:grpSpPr>
          <p:sp>
            <p:nvSpPr>
              <p:cNvPr id="76" name="영등포구">
                <a:extLst>
                  <a:ext uri="{FF2B5EF4-FFF2-40B4-BE49-F238E27FC236}">
                    <a16:creationId xmlns:a16="http://schemas.microsoft.com/office/drawing/2014/main" id="{6112FAC4-7046-6545-98D8-4F250212B785}"/>
                  </a:ext>
                </a:extLst>
              </p:cNvPr>
              <p:cNvSpPr/>
              <p:nvPr/>
            </p:nvSpPr>
            <p:spPr>
              <a:xfrm>
                <a:off x="7646876" y="4086094"/>
                <a:ext cx="775438" cy="1115761"/>
              </a:xfrm>
              <a:custGeom>
                <a:avLst/>
                <a:gdLst>
                  <a:gd name="connsiteX0" fmla="*/ 1203960 w 1901190"/>
                  <a:gd name="connsiteY0" fmla="*/ 803910 h 2735580"/>
                  <a:gd name="connsiteX1" fmla="*/ 1280160 w 1901190"/>
                  <a:gd name="connsiteY1" fmla="*/ 819150 h 2735580"/>
                  <a:gd name="connsiteX2" fmla="*/ 1352550 w 1901190"/>
                  <a:gd name="connsiteY2" fmla="*/ 853440 h 2735580"/>
                  <a:gd name="connsiteX3" fmla="*/ 1405890 w 1901190"/>
                  <a:gd name="connsiteY3" fmla="*/ 876300 h 2735580"/>
                  <a:gd name="connsiteX4" fmla="*/ 1497330 w 1901190"/>
                  <a:gd name="connsiteY4" fmla="*/ 895350 h 2735580"/>
                  <a:gd name="connsiteX5" fmla="*/ 1596390 w 1901190"/>
                  <a:gd name="connsiteY5" fmla="*/ 941070 h 2735580"/>
                  <a:gd name="connsiteX6" fmla="*/ 1684020 w 1901190"/>
                  <a:gd name="connsiteY6" fmla="*/ 979170 h 2735580"/>
                  <a:gd name="connsiteX7" fmla="*/ 1802130 w 1901190"/>
                  <a:gd name="connsiteY7" fmla="*/ 1036320 h 2735580"/>
                  <a:gd name="connsiteX8" fmla="*/ 1832610 w 1901190"/>
                  <a:gd name="connsiteY8" fmla="*/ 1074420 h 2735580"/>
                  <a:gd name="connsiteX9" fmla="*/ 1844040 w 1901190"/>
                  <a:gd name="connsiteY9" fmla="*/ 1108710 h 2735580"/>
                  <a:gd name="connsiteX10" fmla="*/ 1874520 w 1901190"/>
                  <a:gd name="connsiteY10" fmla="*/ 1173480 h 2735580"/>
                  <a:gd name="connsiteX11" fmla="*/ 1897380 w 1901190"/>
                  <a:gd name="connsiteY11" fmla="*/ 1223010 h 2735580"/>
                  <a:gd name="connsiteX12" fmla="*/ 1901190 w 1901190"/>
                  <a:gd name="connsiteY12" fmla="*/ 1287780 h 2735580"/>
                  <a:gd name="connsiteX13" fmla="*/ 1889760 w 1901190"/>
                  <a:gd name="connsiteY13" fmla="*/ 1337310 h 2735580"/>
                  <a:gd name="connsiteX14" fmla="*/ 1863090 w 1901190"/>
                  <a:gd name="connsiteY14" fmla="*/ 1348740 h 2735580"/>
                  <a:gd name="connsiteX15" fmla="*/ 1809750 w 1901190"/>
                  <a:gd name="connsiteY15" fmla="*/ 1348740 h 2735580"/>
                  <a:gd name="connsiteX16" fmla="*/ 1752600 w 1901190"/>
                  <a:gd name="connsiteY16" fmla="*/ 1371600 h 2735580"/>
                  <a:gd name="connsiteX17" fmla="*/ 1695450 w 1901190"/>
                  <a:gd name="connsiteY17" fmla="*/ 1386840 h 2735580"/>
                  <a:gd name="connsiteX18" fmla="*/ 1638300 w 1901190"/>
                  <a:gd name="connsiteY18" fmla="*/ 1371600 h 2735580"/>
                  <a:gd name="connsiteX19" fmla="*/ 1554480 w 1901190"/>
                  <a:gd name="connsiteY19" fmla="*/ 1375410 h 2735580"/>
                  <a:gd name="connsiteX20" fmla="*/ 1466850 w 1901190"/>
                  <a:gd name="connsiteY20" fmla="*/ 1363980 h 2735580"/>
                  <a:gd name="connsiteX21" fmla="*/ 1264920 w 1901190"/>
                  <a:gd name="connsiteY21" fmla="*/ 1283970 h 2735580"/>
                  <a:gd name="connsiteX22" fmla="*/ 1203960 w 1901190"/>
                  <a:gd name="connsiteY22" fmla="*/ 1253490 h 2735580"/>
                  <a:gd name="connsiteX23" fmla="*/ 1169670 w 1901190"/>
                  <a:gd name="connsiteY23" fmla="*/ 1207770 h 2735580"/>
                  <a:gd name="connsiteX24" fmla="*/ 1120140 w 1901190"/>
                  <a:gd name="connsiteY24" fmla="*/ 1146810 h 2735580"/>
                  <a:gd name="connsiteX25" fmla="*/ 1097280 w 1901190"/>
                  <a:gd name="connsiteY25" fmla="*/ 1078230 h 2735580"/>
                  <a:gd name="connsiteX26" fmla="*/ 1059180 w 1901190"/>
                  <a:gd name="connsiteY26" fmla="*/ 944880 h 2735580"/>
                  <a:gd name="connsiteX27" fmla="*/ 1040130 w 1901190"/>
                  <a:gd name="connsiteY27" fmla="*/ 891540 h 2735580"/>
                  <a:gd name="connsiteX28" fmla="*/ 1040130 w 1901190"/>
                  <a:gd name="connsiteY28" fmla="*/ 857250 h 2735580"/>
                  <a:gd name="connsiteX29" fmla="*/ 1074420 w 1901190"/>
                  <a:gd name="connsiteY29" fmla="*/ 838200 h 2735580"/>
                  <a:gd name="connsiteX30" fmla="*/ 26670 w 1901190"/>
                  <a:gd name="connsiteY30" fmla="*/ 0 h 2735580"/>
                  <a:gd name="connsiteX31" fmla="*/ 60960 w 1901190"/>
                  <a:gd name="connsiteY31" fmla="*/ 22860 h 2735580"/>
                  <a:gd name="connsiteX32" fmla="*/ 121920 w 1901190"/>
                  <a:gd name="connsiteY32" fmla="*/ 57150 h 2735580"/>
                  <a:gd name="connsiteX33" fmla="*/ 167640 w 1901190"/>
                  <a:gd name="connsiteY33" fmla="*/ 125730 h 2735580"/>
                  <a:gd name="connsiteX34" fmla="*/ 217170 w 1901190"/>
                  <a:gd name="connsiteY34" fmla="*/ 167640 h 2735580"/>
                  <a:gd name="connsiteX35" fmla="*/ 274320 w 1901190"/>
                  <a:gd name="connsiteY35" fmla="*/ 217170 h 2735580"/>
                  <a:gd name="connsiteX36" fmla="*/ 354330 w 1901190"/>
                  <a:gd name="connsiteY36" fmla="*/ 312420 h 2735580"/>
                  <a:gd name="connsiteX37" fmla="*/ 434340 w 1901190"/>
                  <a:gd name="connsiteY37" fmla="*/ 373380 h 2735580"/>
                  <a:gd name="connsiteX38" fmla="*/ 571500 w 1901190"/>
                  <a:gd name="connsiteY38" fmla="*/ 472440 h 2735580"/>
                  <a:gd name="connsiteX39" fmla="*/ 678180 w 1901190"/>
                  <a:gd name="connsiteY39" fmla="*/ 575310 h 2735580"/>
                  <a:gd name="connsiteX40" fmla="*/ 720090 w 1901190"/>
                  <a:gd name="connsiteY40" fmla="*/ 605790 h 2735580"/>
                  <a:gd name="connsiteX41" fmla="*/ 758190 w 1901190"/>
                  <a:gd name="connsiteY41" fmla="*/ 628650 h 2735580"/>
                  <a:gd name="connsiteX42" fmla="*/ 784860 w 1901190"/>
                  <a:gd name="connsiteY42" fmla="*/ 659130 h 2735580"/>
                  <a:gd name="connsiteX43" fmla="*/ 803910 w 1901190"/>
                  <a:gd name="connsiteY43" fmla="*/ 716280 h 2735580"/>
                  <a:gd name="connsiteX44" fmla="*/ 864870 w 1901190"/>
                  <a:gd name="connsiteY44" fmla="*/ 819150 h 2735580"/>
                  <a:gd name="connsiteX45" fmla="*/ 929640 w 1901190"/>
                  <a:gd name="connsiteY45" fmla="*/ 941070 h 2735580"/>
                  <a:gd name="connsiteX46" fmla="*/ 960120 w 1901190"/>
                  <a:gd name="connsiteY46" fmla="*/ 1040130 h 2735580"/>
                  <a:gd name="connsiteX47" fmla="*/ 1009650 w 1901190"/>
                  <a:gd name="connsiteY47" fmla="*/ 1162050 h 2735580"/>
                  <a:gd name="connsiteX48" fmla="*/ 1028700 w 1901190"/>
                  <a:gd name="connsiteY48" fmla="*/ 1257300 h 2735580"/>
                  <a:gd name="connsiteX49" fmla="*/ 1051560 w 1901190"/>
                  <a:gd name="connsiteY49" fmla="*/ 1318260 h 2735580"/>
                  <a:gd name="connsiteX50" fmla="*/ 1104900 w 1901190"/>
                  <a:gd name="connsiteY50" fmla="*/ 1363980 h 2735580"/>
                  <a:gd name="connsiteX51" fmla="*/ 1158240 w 1901190"/>
                  <a:gd name="connsiteY51" fmla="*/ 1402080 h 2735580"/>
                  <a:gd name="connsiteX52" fmla="*/ 1196340 w 1901190"/>
                  <a:gd name="connsiteY52" fmla="*/ 1428750 h 2735580"/>
                  <a:gd name="connsiteX53" fmla="*/ 1295400 w 1901190"/>
                  <a:gd name="connsiteY53" fmla="*/ 1443990 h 2735580"/>
                  <a:gd name="connsiteX54" fmla="*/ 1360170 w 1901190"/>
                  <a:gd name="connsiteY54" fmla="*/ 1463040 h 2735580"/>
                  <a:gd name="connsiteX55" fmla="*/ 1432560 w 1901190"/>
                  <a:gd name="connsiteY55" fmla="*/ 1470660 h 2735580"/>
                  <a:gd name="connsiteX56" fmla="*/ 1455420 w 1901190"/>
                  <a:gd name="connsiteY56" fmla="*/ 1493520 h 2735580"/>
                  <a:gd name="connsiteX57" fmla="*/ 1470660 w 1901190"/>
                  <a:gd name="connsiteY57" fmla="*/ 1535430 h 2735580"/>
                  <a:gd name="connsiteX58" fmla="*/ 1463040 w 1901190"/>
                  <a:gd name="connsiteY58" fmla="*/ 1596390 h 2735580"/>
                  <a:gd name="connsiteX59" fmla="*/ 1428750 w 1901190"/>
                  <a:gd name="connsiteY59" fmla="*/ 1638300 h 2735580"/>
                  <a:gd name="connsiteX60" fmla="*/ 1421130 w 1901190"/>
                  <a:gd name="connsiteY60" fmla="*/ 1687830 h 2735580"/>
                  <a:gd name="connsiteX61" fmla="*/ 1386840 w 1901190"/>
                  <a:gd name="connsiteY61" fmla="*/ 1744980 h 2735580"/>
                  <a:gd name="connsiteX62" fmla="*/ 1352550 w 1901190"/>
                  <a:gd name="connsiteY62" fmla="*/ 1798320 h 2735580"/>
                  <a:gd name="connsiteX63" fmla="*/ 1318260 w 1901190"/>
                  <a:gd name="connsiteY63" fmla="*/ 1870710 h 2735580"/>
                  <a:gd name="connsiteX64" fmla="*/ 1318260 w 1901190"/>
                  <a:gd name="connsiteY64" fmla="*/ 1908810 h 2735580"/>
                  <a:gd name="connsiteX65" fmla="*/ 1306830 w 1901190"/>
                  <a:gd name="connsiteY65" fmla="*/ 1965960 h 2735580"/>
                  <a:gd name="connsiteX66" fmla="*/ 1295400 w 1901190"/>
                  <a:gd name="connsiteY66" fmla="*/ 2045970 h 2735580"/>
                  <a:gd name="connsiteX67" fmla="*/ 1287780 w 1901190"/>
                  <a:gd name="connsiteY67" fmla="*/ 2118360 h 2735580"/>
                  <a:gd name="connsiteX68" fmla="*/ 1283970 w 1901190"/>
                  <a:gd name="connsiteY68" fmla="*/ 2167890 h 2735580"/>
                  <a:gd name="connsiteX69" fmla="*/ 1303020 w 1901190"/>
                  <a:gd name="connsiteY69" fmla="*/ 2228850 h 2735580"/>
                  <a:gd name="connsiteX70" fmla="*/ 1276350 w 1901190"/>
                  <a:gd name="connsiteY70" fmla="*/ 2251710 h 2735580"/>
                  <a:gd name="connsiteX71" fmla="*/ 1249680 w 1901190"/>
                  <a:gd name="connsiteY71" fmla="*/ 2251710 h 2735580"/>
                  <a:gd name="connsiteX72" fmla="*/ 1207770 w 1901190"/>
                  <a:gd name="connsiteY72" fmla="*/ 2244090 h 2735580"/>
                  <a:gd name="connsiteX73" fmla="*/ 1123950 w 1901190"/>
                  <a:gd name="connsiteY73" fmla="*/ 2263140 h 2735580"/>
                  <a:gd name="connsiteX74" fmla="*/ 1089660 w 1901190"/>
                  <a:gd name="connsiteY74" fmla="*/ 2266950 h 2735580"/>
                  <a:gd name="connsiteX75" fmla="*/ 1040130 w 1901190"/>
                  <a:gd name="connsiteY75" fmla="*/ 2312670 h 2735580"/>
                  <a:gd name="connsiteX76" fmla="*/ 979170 w 1901190"/>
                  <a:gd name="connsiteY76" fmla="*/ 2354580 h 2735580"/>
                  <a:gd name="connsiteX77" fmla="*/ 925830 w 1901190"/>
                  <a:gd name="connsiteY77" fmla="*/ 2434590 h 2735580"/>
                  <a:gd name="connsiteX78" fmla="*/ 902970 w 1901190"/>
                  <a:gd name="connsiteY78" fmla="*/ 2510790 h 2735580"/>
                  <a:gd name="connsiteX79" fmla="*/ 876300 w 1901190"/>
                  <a:gd name="connsiteY79" fmla="*/ 2564130 h 2735580"/>
                  <a:gd name="connsiteX80" fmla="*/ 830580 w 1901190"/>
                  <a:gd name="connsiteY80" fmla="*/ 2609850 h 2735580"/>
                  <a:gd name="connsiteX81" fmla="*/ 788670 w 1901190"/>
                  <a:gd name="connsiteY81" fmla="*/ 2693670 h 2735580"/>
                  <a:gd name="connsiteX82" fmla="*/ 765810 w 1901190"/>
                  <a:gd name="connsiteY82" fmla="*/ 2731770 h 2735580"/>
                  <a:gd name="connsiteX83" fmla="*/ 731520 w 1901190"/>
                  <a:gd name="connsiteY83" fmla="*/ 2735580 h 2735580"/>
                  <a:gd name="connsiteX84" fmla="*/ 693420 w 1901190"/>
                  <a:gd name="connsiteY84" fmla="*/ 2708910 h 2735580"/>
                  <a:gd name="connsiteX85" fmla="*/ 621030 w 1901190"/>
                  <a:gd name="connsiteY85" fmla="*/ 2686050 h 2735580"/>
                  <a:gd name="connsiteX86" fmla="*/ 590550 w 1901190"/>
                  <a:gd name="connsiteY86" fmla="*/ 2628900 h 2735580"/>
                  <a:gd name="connsiteX87" fmla="*/ 518160 w 1901190"/>
                  <a:gd name="connsiteY87" fmla="*/ 2526030 h 2735580"/>
                  <a:gd name="connsiteX88" fmla="*/ 518160 w 1901190"/>
                  <a:gd name="connsiteY88" fmla="*/ 2465070 h 2735580"/>
                  <a:gd name="connsiteX89" fmla="*/ 518160 w 1901190"/>
                  <a:gd name="connsiteY89" fmla="*/ 2392680 h 2735580"/>
                  <a:gd name="connsiteX90" fmla="*/ 499110 w 1901190"/>
                  <a:gd name="connsiteY90" fmla="*/ 2316480 h 2735580"/>
                  <a:gd name="connsiteX91" fmla="*/ 491490 w 1901190"/>
                  <a:gd name="connsiteY91" fmla="*/ 2160270 h 2735580"/>
                  <a:gd name="connsiteX92" fmla="*/ 468630 w 1901190"/>
                  <a:gd name="connsiteY92" fmla="*/ 2061210 h 2735580"/>
                  <a:gd name="connsiteX93" fmla="*/ 464820 w 1901190"/>
                  <a:gd name="connsiteY93" fmla="*/ 1973580 h 2735580"/>
                  <a:gd name="connsiteX94" fmla="*/ 476250 w 1901190"/>
                  <a:gd name="connsiteY94" fmla="*/ 1908810 h 2735580"/>
                  <a:gd name="connsiteX95" fmla="*/ 487680 w 1901190"/>
                  <a:gd name="connsiteY95" fmla="*/ 1855470 h 2735580"/>
                  <a:gd name="connsiteX96" fmla="*/ 464820 w 1901190"/>
                  <a:gd name="connsiteY96" fmla="*/ 1790700 h 2735580"/>
                  <a:gd name="connsiteX97" fmla="*/ 434340 w 1901190"/>
                  <a:gd name="connsiteY97" fmla="*/ 1775460 h 2735580"/>
                  <a:gd name="connsiteX98" fmla="*/ 407670 w 1901190"/>
                  <a:gd name="connsiteY98" fmla="*/ 1706880 h 2735580"/>
                  <a:gd name="connsiteX99" fmla="*/ 373380 w 1901190"/>
                  <a:gd name="connsiteY99" fmla="*/ 1645920 h 2735580"/>
                  <a:gd name="connsiteX100" fmla="*/ 342900 w 1901190"/>
                  <a:gd name="connsiteY100" fmla="*/ 1623060 h 2735580"/>
                  <a:gd name="connsiteX101" fmla="*/ 270510 w 1901190"/>
                  <a:gd name="connsiteY101" fmla="*/ 1581150 h 2735580"/>
                  <a:gd name="connsiteX102" fmla="*/ 217170 w 1901190"/>
                  <a:gd name="connsiteY102" fmla="*/ 1531620 h 2735580"/>
                  <a:gd name="connsiteX103" fmla="*/ 175260 w 1901190"/>
                  <a:gd name="connsiteY103" fmla="*/ 1497330 h 2735580"/>
                  <a:gd name="connsiteX104" fmla="*/ 102870 w 1901190"/>
                  <a:gd name="connsiteY104" fmla="*/ 1455420 h 2735580"/>
                  <a:gd name="connsiteX105" fmla="*/ 68580 w 1901190"/>
                  <a:gd name="connsiteY105" fmla="*/ 1455420 h 2735580"/>
                  <a:gd name="connsiteX106" fmla="*/ 40005 w 1901190"/>
                  <a:gd name="connsiteY106" fmla="*/ 1424940 h 2735580"/>
                  <a:gd name="connsiteX107" fmla="*/ 15240 w 1901190"/>
                  <a:gd name="connsiteY107" fmla="*/ 1379220 h 2735580"/>
                  <a:gd name="connsiteX108" fmla="*/ 30480 w 1901190"/>
                  <a:gd name="connsiteY108" fmla="*/ 1348740 h 2735580"/>
                  <a:gd name="connsiteX109" fmla="*/ 34290 w 1901190"/>
                  <a:gd name="connsiteY109" fmla="*/ 1276350 h 2735580"/>
                  <a:gd name="connsiteX110" fmla="*/ 19050 w 1901190"/>
                  <a:gd name="connsiteY110" fmla="*/ 1203960 h 2735580"/>
                  <a:gd name="connsiteX111" fmla="*/ 41910 w 1901190"/>
                  <a:gd name="connsiteY111" fmla="*/ 1154430 h 2735580"/>
                  <a:gd name="connsiteX112" fmla="*/ 87630 w 1901190"/>
                  <a:gd name="connsiteY112" fmla="*/ 1112520 h 2735580"/>
                  <a:gd name="connsiteX113" fmla="*/ 137160 w 1901190"/>
                  <a:gd name="connsiteY113" fmla="*/ 1097280 h 2735580"/>
                  <a:gd name="connsiteX114" fmla="*/ 179070 w 1901190"/>
                  <a:gd name="connsiteY114" fmla="*/ 1093470 h 2735580"/>
                  <a:gd name="connsiteX115" fmla="*/ 255270 w 1901190"/>
                  <a:gd name="connsiteY115" fmla="*/ 1093470 h 2735580"/>
                  <a:gd name="connsiteX116" fmla="*/ 308610 w 1901190"/>
                  <a:gd name="connsiteY116" fmla="*/ 1078230 h 2735580"/>
                  <a:gd name="connsiteX117" fmla="*/ 320040 w 1901190"/>
                  <a:gd name="connsiteY117" fmla="*/ 1032510 h 2735580"/>
                  <a:gd name="connsiteX118" fmla="*/ 361950 w 1901190"/>
                  <a:gd name="connsiteY118" fmla="*/ 963930 h 2735580"/>
                  <a:gd name="connsiteX119" fmla="*/ 396240 w 1901190"/>
                  <a:gd name="connsiteY119" fmla="*/ 902970 h 2735580"/>
                  <a:gd name="connsiteX120" fmla="*/ 419100 w 1901190"/>
                  <a:gd name="connsiteY120" fmla="*/ 830580 h 2735580"/>
                  <a:gd name="connsiteX121" fmla="*/ 426720 w 1901190"/>
                  <a:gd name="connsiteY121" fmla="*/ 781050 h 2735580"/>
                  <a:gd name="connsiteX122" fmla="*/ 392430 w 1901190"/>
                  <a:gd name="connsiteY122" fmla="*/ 716280 h 2735580"/>
                  <a:gd name="connsiteX123" fmla="*/ 384810 w 1901190"/>
                  <a:gd name="connsiteY123" fmla="*/ 647700 h 2735580"/>
                  <a:gd name="connsiteX124" fmla="*/ 365760 w 1901190"/>
                  <a:gd name="connsiteY124" fmla="*/ 552450 h 2735580"/>
                  <a:gd name="connsiteX125" fmla="*/ 369570 w 1901190"/>
                  <a:gd name="connsiteY125" fmla="*/ 499110 h 2735580"/>
                  <a:gd name="connsiteX126" fmla="*/ 354330 w 1901190"/>
                  <a:gd name="connsiteY126" fmla="*/ 457200 h 2735580"/>
                  <a:gd name="connsiteX127" fmla="*/ 312420 w 1901190"/>
                  <a:gd name="connsiteY127" fmla="*/ 438150 h 2735580"/>
                  <a:gd name="connsiteX128" fmla="*/ 293370 w 1901190"/>
                  <a:gd name="connsiteY128" fmla="*/ 411480 h 2735580"/>
                  <a:gd name="connsiteX129" fmla="*/ 220980 w 1901190"/>
                  <a:gd name="connsiteY129" fmla="*/ 365760 h 2735580"/>
                  <a:gd name="connsiteX130" fmla="*/ 121920 w 1901190"/>
                  <a:gd name="connsiteY130" fmla="*/ 300990 h 2735580"/>
                  <a:gd name="connsiteX131" fmla="*/ 72390 w 1901190"/>
                  <a:gd name="connsiteY131" fmla="*/ 247650 h 2735580"/>
                  <a:gd name="connsiteX132" fmla="*/ 53340 w 1901190"/>
                  <a:gd name="connsiteY132" fmla="*/ 217170 h 2735580"/>
                  <a:gd name="connsiteX133" fmla="*/ 49530 w 1901190"/>
                  <a:gd name="connsiteY133" fmla="*/ 163830 h 2735580"/>
                  <a:gd name="connsiteX134" fmla="*/ 38100 w 1901190"/>
                  <a:gd name="connsiteY134" fmla="*/ 118110 h 2735580"/>
                  <a:gd name="connsiteX135" fmla="*/ 11430 w 1901190"/>
                  <a:gd name="connsiteY135" fmla="*/ 49530 h 2735580"/>
                  <a:gd name="connsiteX136" fmla="*/ 0 w 1901190"/>
                  <a:gd name="connsiteY136" fmla="*/ 3810 h 27355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</a:cxnLst>
                <a:rect l="l" t="t" r="r" b="b"/>
                <a:pathLst>
                  <a:path w="1901190" h="2735580">
                    <a:moveTo>
                      <a:pt x="1203960" y="803910"/>
                    </a:moveTo>
                    <a:lnTo>
                      <a:pt x="1280160" y="819150"/>
                    </a:lnTo>
                    <a:lnTo>
                      <a:pt x="1352550" y="853440"/>
                    </a:lnTo>
                    <a:lnTo>
                      <a:pt x="1405890" y="876300"/>
                    </a:lnTo>
                    <a:lnTo>
                      <a:pt x="1497330" y="895350"/>
                    </a:lnTo>
                    <a:lnTo>
                      <a:pt x="1596390" y="941070"/>
                    </a:lnTo>
                    <a:lnTo>
                      <a:pt x="1684020" y="979170"/>
                    </a:lnTo>
                    <a:lnTo>
                      <a:pt x="1802130" y="1036320"/>
                    </a:lnTo>
                    <a:lnTo>
                      <a:pt x="1832610" y="1074420"/>
                    </a:lnTo>
                    <a:lnTo>
                      <a:pt x="1844040" y="1108710"/>
                    </a:lnTo>
                    <a:lnTo>
                      <a:pt x="1874520" y="1173480"/>
                    </a:lnTo>
                    <a:lnTo>
                      <a:pt x="1897380" y="1223010"/>
                    </a:lnTo>
                    <a:lnTo>
                      <a:pt x="1901190" y="1287780"/>
                    </a:lnTo>
                    <a:lnTo>
                      <a:pt x="1889760" y="1337310"/>
                    </a:lnTo>
                    <a:lnTo>
                      <a:pt x="1863090" y="1348740"/>
                    </a:lnTo>
                    <a:lnTo>
                      <a:pt x="1809750" y="1348740"/>
                    </a:lnTo>
                    <a:lnTo>
                      <a:pt x="1752600" y="1371600"/>
                    </a:lnTo>
                    <a:lnTo>
                      <a:pt x="1695450" y="1386840"/>
                    </a:lnTo>
                    <a:lnTo>
                      <a:pt x="1638300" y="1371600"/>
                    </a:lnTo>
                    <a:lnTo>
                      <a:pt x="1554480" y="1375410"/>
                    </a:lnTo>
                    <a:lnTo>
                      <a:pt x="1466850" y="1363980"/>
                    </a:lnTo>
                    <a:lnTo>
                      <a:pt x="1264920" y="1283970"/>
                    </a:lnTo>
                    <a:lnTo>
                      <a:pt x="1203960" y="1253490"/>
                    </a:lnTo>
                    <a:lnTo>
                      <a:pt x="1169670" y="1207770"/>
                    </a:lnTo>
                    <a:lnTo>
                      <a:pt x="1120140" y="1146810"/>
                    </a:lnTo>
                    <a:lnTo>
                      <a:pt x="1097280" y="1078230"/>
                    </a:lnTo>
                    <a:lnTo>
                      <a:pt x="1059180" y="944880"/>
                    </a:lnTo>
                    <a:lnTo>
                      <a:pt x="1040130" y="891540"/>
                    </a:lnTo>
                    <a:lnTo>
                      <a:pt x="1040130" y="857250"/>
                    </a:lnTo>
                    <a:lnTo>
                      <a:pt x="1074420" y="838200"/>
                    </a:lnTo>
                    <a:close/>
                    <a:moveTo>
                      <a:pt x="26670" y="0"/>
                    </a:moveTo>
                    <a:lnTo>
                      <a:pt x="60960" y="22860"/>
                    </a:lnTo>
                    <a:lnTo>
                      <a:pt x="121920" y="57150"/>
                    </a:lnTo>
                    <a:lnTo>
                      <a:pt x="167640" y="125730"/>
                    </a:lnTo>
                    <a:lnTo>
                      <a:pt x="217170" y="167640"/>
                    </a:lnTo>
                    <a:lnTo>
                      <a:pt x="274320" y="217170"/>
                    </a:lnTo>
                    <a:lnTo>
                      <a:pt x="354330" y="312420"/>
                    </a:lnTo>
                    <a:lnTo>
                      <a:pt x="434340" y="373380"/>
                    </a:lnTo>
                    <a:lnTo>
                      <a:pt x="571500" y="472440"/>
                    </a:lnTo>
                    <a:lnTo>
                      <a:pt x="678180" y="575310"/>
                    </a:lnTo>
                    <a:lnTo>
                      <a:pt x="720090" y="605790"/>
                    </a:lnTo>
                    <a:lnTo>
                      <a:pt x="758190" y="628650"/>
                    </a:lnTo>
                    <a:lnTo>
                      <a:pt x="784860" y="659130"/>
                    </a:lnTo>
                    <a:lnTo>
                      <a:pt x="803910" y="716280"/>
                    </a:lnTo>
                    <a:lnTo>
                      <a:pt x="864870" y="819150"/>
                    </a:lnTo>
                    <a:lnTo>
                      <a:pt x="929640" y="941070"/>
                    </a:lnTo>
                    <a:lnTo>
                      <a:pt x="960120" y="1040130"/>
                    </a:lnTo>
                    <a:lnTo>
                      <a:pt x="1009650" y="1162050"/>
                    </a:lnTo>
                    <a:lnTo>
                      <a:pt x="1028700" y="1257300"/>
                    </a:lnTo>
                    <a:lnTo>
                      <a:pt x="1051560" y="1318260"/>
                    </a:lnTo>
                    <a:lnTo>
                      <a:pt x="1104900" y="1363980"/>
                    </a:lnTo>
                    <a:lnTo>
                      <a:pt x="1158240" y="1402080"/>
                    </a:lnTo>
                    <a:lnTo>
                      <a:pt x="1196340" y="1428750"/>
                    </a:lnTo>
                    <a:lnTo>
                      <a:pt x="1295400" y="1443990"/>
                    </a:lnTo>
                    <a:lnTo>
                      <a:pt x="1360170" y="1463040"/>
                    </a:lnTo>
                    <a:lnTo>
                      <a:pt x="1432560" y="1470660"/>
                    </a:lnTo>
                    <a:lnTo>
                      <a:pt x="1455420" y="1493520"/>
                    </a:lnTo>
                    <a:lnTo>
                      <a:pt x="1470660" y="1535430"/>
                    </a:lnTo>
                    <a:lnTo>
                      <a:pt x="1463040" y="1596390"/>
                    </a:lnTo>
                    <a:lnTo>
                      <a:pt x="1428750" y="1638300"/>
                    </a:lnTo>
                    <a:lnTo>
                      <a:pt x="1421130" y="1687830"/>
                    </a:lnTo>
                    <a:lnTo>
                      <a:pt x="1386840" y="1744980"/>
                    </a:lnTo>
                    <a:lnTo>
                      <a:pt x="1352550" y="1798320"/>
                    </a:lnTo>
                    <a:lnTo>
                      <a:pt x="1318260" y="1870710"/>
                    </a:lnTo>
                    <a:lnTo>
                      <a:pt x="1318260" y="1908810"/>
                    </a:lnTo>
                    <a:lnTo>
                      <a:pt x="1306830" y="1965960"/>
                    </a:lnTo>
                    <a:lnTo>
                      <a:pt x="1295400" y="2045970"/>
                    </a:lnTo>
                    <a:lnTo>
                      <a:pt x="1287780" y="2118360"/>
                    </a:lnTo>
                    <a:lnTo>
                      <a:pt x="1283970" y="2167890"/>
                    </a:lnTo>
                    <a:lnTo>
                      <a:pt x="1303020" y="2228850"/>
                    </a:lnTo>
                    <a:lnTo>
                      <a:pt x="1276350" y="2251710"/>
                    </a:lnTo>
                    <a:lnTo>
                      <a:pt x="1249680" y="2251710"/>
                    </a:lnTo>
                    <a:lnTo>
                      <a:pt x="1207770" y="2244090"/>
                    </a:lnTo>
                    <a:lnTo>
                      <a:pt x="1123950" y="2263140"/>
                    </a:lnTo>
                    <a:lnTo>
                      <a:pt x="1089660" y="2266950"/>
                    </a:lnTo>
                    <a:lnTo>
                      <a:pt x="1040130" y="2312670"/>
                    </a:lnTo>
                    <a:lnTo>
                      <a:pt x="979170" y="2354580"/>
                    </a:lnTo>
                    <a:lnTo>
                      <a:pt x="925830" y="2434590"/>
                    </a:lnTo>
                    <a:lnTo>
                      <a:pt x="902970" y="2510790"/>
                    </a:lnTo>
                    <a:lnTo>
                      <a:pt x="876300" y="2564130"/>
                    </a:lnTo>
                    <a:lnTo>
                      <a:pt x="830580" y="2609850"/>
                    </a:lnTo>
                    <a:lnTo>
                      <a:pt x="788670" y="2693670"/>
                    </a:lnTo>
                    <a:lnTo>
                      <a:pt x="765810" y="2731770"/>
                    </a:lnTo>
                    <a:lnTo>
                      <a:pt x="731520" y="2735580"/>
                    </a:lnTo>
                    <a:lnTo>
                      <a:pt x="693420" y="2708910"/>
                    </a:lnTo>
                    <a:lnTo>
                      <a:pt x="621030" y="2686050"/>
                    </a:lnTo>
                    <a:lnTo>
                      <a:pt x="590550" y="2628900"/>
                    </a:lnTo>
                    <a:lnTo>
                      <a:pt x="518160" y="2526030"/>
                    </a:lnTo>
                    <a:lnTo>
                      <a:pt x="518160" y="2465070"/>
                    </a:lnTo>
                    <a:lnTo>
                      <a:pt x="518160" y="2392680"/>
                    </a:lnTo>
                    <a:lnTo>
                      <a:pt x="499110" y="2316480"/>
                    </a:lnTo>
                    <a:lnTo>
                      <a:pt x="491490" y="2160270"/>
                    </a:lnTo>
                    <a:lnTo>
                      <a:pt x="468630" y="2061210"/>
                    </a:lnTo>
                    <a:lnTo>
                      <a:pt x="464820" y="1973580"/>
                    </a:lnTo>
                    <a:lnTo>
                      <a:pt x="476250" y="1908810"/>
                    </a:lnTo>
                    <a:lnTo>
                      <a:pt x="487680" y="1855470"/>
                    </a:lnTo>
                    <a:lnTo>
                      <a:pt x="464820" y="1790700"/>
                    </a:lnTo>
                    <a:lnTo>
                      <a:pt x="434340" y="1775460"/>
                    </a:lnTo>
                    <a:lnTo>
                      <a:pt x="407670" y="1706880"/>
                    </a:lnTo>
                    <a:lnTo>
                      <a:pt x="373380" y="1645920"/>
                    </a:lnTo>
                    <a:lnTo>
                      <a:pt x="342900" y="1623060"/>
                    </a:lnTo>
                    <a:lnTo>
                      <a:pt x="270510" y="1581150"/>
                    </a:lnTo>
                    <a:lnTo>
                      <a:pt x="217170" y="1531620"/>
                    </a:lnTo>
                    <a:lnTo>
                      <a:pt x="175260" y="1497330"/>
                    </a:lnTo>
                    <a:lnTo>
                      <a:pt x="102870" y="1455420"/>
                    </a:lnTo>
                    <a:lnTo>
                      <a:pt x="68580" y="1455420"/>
                    </a:lnTo>
                    <a:lnTo>
                      <a:pt x="40005" y="1424940"/>
                    </a:lnTo>
                    <a:lnTo>
                      <a:pt x="15240" y="1379220"/>
                    </a:lnTo>
                    <a:lnTo>
                      <a:pt x="30480" y="1348740"/>
                    </a:lnTo>
                    <a:lnTo>
                      <a:pt x="34290" y="1276350"/>
                    </a:lnTo>
                    <a:lnTo>
                      <a:pt x="19050" y="1203960"/>
                    </a:lnTo>
                    <a:lnTo>
                      <a:pt x="41910" y="1154430"/>
                    </a:lnTo>
                    <a:lnTo>
                      <a:pt x="87630" y="1112520"/>
                    </a:lnTo>
                    <a:lnTo>
                      <a:pt x="137160" y="1097280"/>
                    </a:lnTo>
                    <a:lnTo>
                      <a:pt x="179070" y="1093470"/>
                    </a:lnTo>
                    <a:lnTo>
                      <a:pt x="255270" y="1093470"/>
                    </a:lnTo>
                    <a:lnTo>
                      <a:pt x="308610" y="1078230"/>
                    </a:lnTo>
                    <a:lnTo>
                      <a:pt x="320040" y="1032510"/>
                    </a:lnTo>
                    <a:lnTo>
                      <a:pt x="361950" y="963930"/>
                    </a:lnTo>
                    <a:lnTo>
                      <a:pt x="396240" y="902970"/>
                    </a:lnTo>
                    <a:lnTo>
                      <a:pt x="419100" y="830580"/>
                    </a:lnTo>
                    <a:lnTo>
                      <a:pt x="426720" y="781050"/>
                    </a:lnTo>
                    <a:lnTo>
                      <a:pt x="392430" y="716280"/>
                    </a:lnTo>
                    <a:lnTo>
                      <a:pt x="384810" y="647700"/>
                    </a:lnTo>
                    <a:lnTo>
                      <a:pt x="365760" y="552450"/>
                    </a:lnTo>
                    <a:lnTo>
                      <a:pt x="369570" y="499110"/>
                    </a:lnTo>
                    <a:lnTo>
                      <a:pt x="354330" y="457200"/>
                    </a:lnTo>
                    <a:lnTo>
                      <a:pt x="312420" y="438150"/>
                    </a:lnTo>
                    <a:lnTo>
                      <a:pt x="293370" y="411480"/>
                    </a:lnTo>
                    <a:lnTo>
                      <a:pt x="220980" y="365760"/>
                    </a:lnTo>
                    <a:lnTo>
                      <a:pt x="121920" y="300990"/>
                    </a:lnTo>
                    <a:lnTo>
                      <a:pt x="72390" y="247650"/>
                    </a:lnTo>
                    <a:lnTo>
                      <a:pt x="53340" y="217170"/>
                    </a:lnTo>
                    <a:lnTo>
                      <a:pt x="49530" y="163830"/>
                    </a:lnTo>
                    <a:lnTo>
                      <a:pt x="38100" y="118110"/>
                    </a:lnTo>
                    <a:lnTo>
                      <a:pt x="11430" y="49530"/>
                    </a:lnTo>
                    <a:lnTo>
                      <a:pt x="0" y="3810"/>
                    </a:lnTo>
                    <a:close/>
                  </a:path>
                </a:pathLst>
              </a:custGeom>
              <a:grpFill/>
              <a:ln w="63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74" name="양천구">
                <a:extLst>
                  <a:ext uri="{FF2B5EF4-FFF2-40B4-BE49-F238E27FC236}">
                    <a16:creationId xmlns:a16="http://schemas.microsoft.com/office/drawing/2014/main" id="{9AC7476B-DB33-2E40-A1F6-59465B77A4B5}"/>
                  </a:ext>
                </a:extLst>
              </p:cNvPr>
              <p:cNvSpPr/>
              <p:nvPr/>
            </p:nvSpPr>
            <p:spPr>
              <a:xfrm>
                <a:off x="6857452" y="4135822"/>
                <a:ext cx="924103" cy="787352"/>
              </a:xfrm>
              <a:custGeom>
                <a:avLst/>
                <a:gdLst>
                  <a:gd name="connsiteX0" fmla="*/ 1887220 w 2265680"/>
                  <a:gd name="connsiteY0" fmla="*/ 187960 h 1930400"/>
                  <a:gd name="connsiteX1" fmla="*/ 1772920 w 2265680"/>
                  <a:gd name="connsiteY1" fmla="*/ 205740 h 1930400"/>
                  <a:gd name="connsiteX2" fmla="*/ 1724660 w 2265680"/>
                  <a:gd name="connsiteY2" fmla="*/ 203200 h 1930400"/>
                  <a:gd name="connsiteX3" fmla="*/ 1699260 w 2265680"/>
                  <a:gd name="connsiteY3" fmla="*/ 187960 h 1930400"/>
                  <a:gd name="connsiteX4" fmla="*/ 1661160 w 2265680"/>
                  <a:gd name="connsiteY4" fmla="*/ 177800 h 1930400"/>
                  <a:gd name="connsiteX5" fmla="*/ 1600200 w 2265680"/>
                  <a:gd name="connsiteY5" fmla="*/ 142240 h 1930400"/>
                  <a:gd name="connsiteX6" fmla="*/ 1587500 w 2265680"/>
                  <a:gd name="connsiteY6" fmla="*/ 116840 h 1930400"/>
                  <a:gd name="connsiteX7" fmla="*/ 1562100 w 2265680"/>
                  <a:gd name="connsiteY7" fmla="*/ 121920 h 1930400"/>
                  <a:gd name="connsiteX8" fmla="*/ 1516380 w 2265680"/>
                  <a:gd name="connsiteY8" fmla="*/ 91440 h 1930400"/>
                  <a:gd name="connsiteX9" fmla="*/ 1478280 w 2265680"/>
                  <a:gd name="connsiteY9" fmla="*/ 53340 h 1930400"/>
                  <a:gd name="connsiteX10" fmla="*/ 1452880 w 2265680"/>
                  <a:gd name="connsiteY10" fmla="*/ 12700 h 1930400"/>
                  <a:gd name="connsiteX11" fmla="*/ 1445260 w 2265680"/>
                  <a:gd name="connsiteY11" fmla="*/ 5080 h 1930400"/>
                  <a:gd name="connsiteX12" fmla="*/ 1427480 w 2265680"/>
                  <a:gd name="connsiteY12" fmla="*/ 0 h 1930400"/>
                  <a:gd name="connsiteX13" fmla="*/ 1412240 w 2265680"/>
                  <a:gd name="connsiteY13" fmla="*/ 20320 h 1930400"/>
                  <a:gd name="connsiteX14" fmla="*/ 1412240 w 2265680"/>
                  <a:gd name="connsiteY14" fmla="*/ 60960 h 1930400"/>
                  <a:gd name="connsiteX15" fmla="*/ 1424940 w 2265680"/>
                  <a:gd name="connsiteY15" fmla="*/ 154940 h 1930400"/>
                  <a:gd name="connsiteX16" fmla="*/ 1422400 w 2265680"/>
                  <a:gd name="connsiteY16" fmla="*/ 203200 h 1930400"/>
                  <a:gd name="connsiteX17" fmla="*/ 1422400 w 2265680"/>
                  <a:gd name="connsiteY17" fmla="*/ 246380 h 1930400"/>
                  <a:gd name="connsiteX18" fmla="*/ 1430020 w 2265680"/>
                  <a:gd name="connsiteY18" fmla="*/ 276860 h 1930400"/>
                  <a:gd name="connsiteX19" fmla="*/ 1460500 w 2265680"/>
                  <a:gd name="connsiteY19" fmla="*/ 294640 h 1930400"/>
                  <a:gd name="connsiteX20" fmla="*/ 1490980 w 2265680"/>
                  <a:gd name="connsiteY20" fmla="*/ 314960 h 1930400"/>
                  <a:gd name="connsiteX21" fmla="*/ 1501140 w 2265680"/>
                  <a:gd name="connsiteY21" fmla="*/ 353060 h 1930400"/>
                  <a:gd name="connsiteX22" fmla="*/ 1498600 w 2265680"/>
                  <a:gd name="connsiteY22" fmla="*/ 403860 h 1930400"/>
                  <a:gd name="connsiteX23" fmla="*/ 1468120 w 2265680"/>
                  <a:gd name="connsiteY23" fmla="*/ 421640 h 1930400"/>
                  <a:gd name="connsiteX24" fmla="*/ 1445260 w 2265680"/>
                  <a:gd name="connsiteY24" fmla="*/ 464820 h 1930400"/>
                  <a:gd name="connsiteX25" fmla="*/ 1430020 w 2265680"/>
                  <a:gd name="connsiteY25" fmla="*/ 502920 h 1930400"/>
                  <a:gd name="connsiteX26" fmla="*/ 1437640 w 2265680"/>
                  <a:gd name="connsiteY26" fmla="*/ 558800 h 1930400"/>
                  <a:gd name="connsiteX27" fmla="*/ 1437640 w 2265680"/>
                  <a:gd name="connsiteY27" fmla="*/ 657860 h 1930400"/>
                  <a:gd name="connsiteX28" fmla="*/ 1430020 w 2265680"/>
                  <a:gd name="connsiteY28" fmla="*/ 741680 h 1930400"/>
                  <a:gd name="connsiteX29" fmla="*/ 1437640 w 2265680"/>
                  <a:gd name="connsiteY29" fmla="*/ 797560 h 1930400"/>
                  <a:gd name="connsiteX30" fmla="*/ 1437640 w 2265680"/>
                  <a:gd name="connsiteY30" fmla="*/ 840740 h 1930400"/>
                  <a:gd name="connsiteX31" fmla="*/ 1414780 w 2265680"/>
                  <a:gd name="connsiteY31" fmla="*/ 868680 h 1930400"/>
                  <a:gd name="connsiteX32" fmla="*/ 1348740 w 2265680"/>
                  <a:gd name="connsiteY32" fmla="*/ 868680 h 1930400"/>
                  <a:gd name="connsiteX33" fmla="*/ 1277620 w 2265680"/>
                  <a:gd name="connsiteY33" fmla="*/ 873760 h 1930400"/>
                  <a:gd name="connsiteX34" fmla="*/ 1183640 w 2265680"/>
                  <a:gd name="connsiteY34" fmla="*/ 894080 h 1930400"/>
                  <a:gd name="connsiteX35" fmla="*/ 1084580 w 2265680"/>
                  <a:gd name="connsiteY35" fmla="*/ 916940 h 1930400"/>
                  <a:gd name="connsiteX36" fmla="*/ 985520 w 2265680"/>
                  <a:gd name="connsiteY36" fmla="*/ 955040 h 1930400"/>
                  <a:gd name="connsiteX37" fmla="*/ 901700 w 2265680"/>
                  <a:gd name="connsiteY37" fmla="*/ 995680 h 1930400"/>
                  <a:gd name="connsiteX38" fmla="*/ 840740 w 2265680"/>
                  <a:gd name="connsiteY38" fmla="*/ 1026160 h 1930400"/>
                  <a:gd name="connsiteX39" fmla="*/ 795020 w 2265680"/>
                  <a:gd name="connsiteY39" fmla="*/ 1051560 h 1930400"/>
                  <a:gd name="connsiteX40" fmla="*/ 741680 w 2265680"/>
                  <a:gd name="connsiteY40" fmla="*/ 1051560 h 1930400"/>
                  <a:gd name="connsiteX41" fmla="*/ 690880 w 2265680"/>
                  <a:gd name="connsiteY41" fmla="*/ 1038860 h 1930400"/>
                  <a:gd name="connsiteX42" fmla="*/ 637540 w 2265680"/>
                  <a:gd name="connsiteY42" fmla="*/ 1026160 h 1930400"/>
                  <a:gd name="connsiteX43" fmla="*/ 584200 w 2265680"/>
                  <a:gd name="connsiteY43" fmla="*/ 1003300 h 1930400"/>
                  <a:gd name="connsiteX44" fmla="*/ 553720 w 2265680"/>
                  <a:gd name="connsiteY44" fmla="*/ 962660 h 1930400"/>
                  <a:gd name="connsiteX45" fmla="*/ 551180 w 2265680"/>
                  <a:gd name="connsiteY45" fmla="*/ 919480 h 1930400"/>
                  <a:gd name="connsiteX46" fmla="*/ 535940 w 2265680"/>
                  <a:gd name="connsiteY46" fmla="*/ 891540 h 1930400"/>
                  <a:gd name="connsiteX47" fmla="*/ 528320 w 2265680"/>
                  <a:gd name="connsiteY47" fmla="*/ 835660 h 1930400"/>
                  <a:gd name="connsiteX48" fmla="*/ 508000 w 2265680"/>
                  <a:gd name="connsiteY48" fmla="*/ 802640 h 1930400"/>
                  <a:gd name="connsiteX49" fmla="*/ 464820 w 2265680"/>
                  <a:gd name="connsiteY49" fmla="*/ 751840 h 1930400"/>
                  <a:gd name="connsiteX50" fmla="*/ 431800 w 2265680"/>
                  <a:gd name="connsiteY50" fmla="*/ 695960 h 1930400"/>
                  <a:gd name="connsiteX51" fmla="*/ 398780 w 2265680"/>
                  <a:gd name="connsiteY51" fmla="*/ 665480 h 1930400"/>
                  <a:gd name="connsiteX52" fmla="*/ 393700 w 2265680"/>
                  <a:gd name="connsiteY52" fmla="*/ 627380 h 1930400"/>
                  <a:gd name="connsiteX53" fmla="*/ 381000 w 2265680"/>
                  <a:gd name="connsiteY53" fmla="*/ 584200 h 1930400"/>
                  <a:gd name="connsiteX54" fmla="*/ 396240 w 2265680"/>
                  <a:gd name="connsiteY54" fmla="*/ 548640 h 1930400"/>
                  <a:gd name="connsiteX55" fmla="*/ 426720 w 2265680"/>
                  <a:gd name="connsiteY55" fmla="*/ 530860 h 1930400"/>
                  <a:gd name="connsiteX56" fmla="*/ 426720 w 2265680"/>
                  <a:gd name="connsiteY56" fmla="*/ 502920 h 1930400"/>
                  <a:gd name="connsiteX57" fmla="*/ 426720 w 2265680"/>
                  <a:gd name="connsiteY57" fmla="*/ 467360 h 1930400"/>
                  <a:gd name="connsiteX58" fmla="*/ 403860 w 2265680"/>
                  <a:gd name="connsiteY58" fmla="*/ 411480 h 1930400"/>
                  <a:gd name="connsiteX59" fmla="*/ 386080 w 2265680"/>
                  <a:gd name="connsiteY59" fmla="*/ 381000 h 1930400"/>
                  <a:gd name="connsiteX60" fmla="*/ 350520 w 2265680"/>
                  <a:gd name="connsiteY60" fmla="*/ 381000 h 1930400"/>
                  <a:gd name="connsiteX61" fmla="*/ 304800 w 2265680"/>
                  <a:gd name="connsiteY61" fmla="*/ 391160 h 1930400"/>
                  <a:gd name="connsiteX62" fmla="*/ 279400 w 2265680"/>
                  <a:gd name="connsiteY62" fmla="*/ 381000 h 1930400"/>
                  <a:gd name="connsiteX63" fmla="*/ 264160 w 2265680"/>
                  <a:gd name="connsiteY63" fmla="*/ 358140 h 1930400"/>
                  <a:gd name="connsiteX64" fmla="*/ 264160 w 2265680"/>
                  <a:gd name="connsiteY64" fmla="*/ 304800 h 1930400"/>
                  <a:gd name="connsiteX65" fmla="*/ 266700 w 2265680"/>
                  <a:gd name="connsiteY65" fmla="*/ 276860 h 1930400"/>
                  <a:gd name="connsiteX66" fmla="*/ 276860 w 2265680"/>
                  <a:gd name="connsiteY66" fmla="*/ 251460 h 1930400"/>
                  <a:gd name="connsiteX67" fmla="*/ 307340 w 2265680"/>
                  <a:gd name="connsiteY67" fmla="*/ 238760 h 1930400"/>
                  <a:gd name="connsiteX68" fmla="*/ 317500 w 2265680"/>
                  <a:gd name="connsiteY68" fmla="*/ 223520 h 1930400"/>
                  <a:gd name="connsiteX69" fmla="*/ 302260 w 2265680"/>
                  <a:gd name="connsiteY69" fmla="*/ 203200 h 1930400"/>
                  <a:gd name="connsiteX70" fmla="*/ 264160 w 2265680"/>
                  <a:gd name="connsiteY70" fmla="*/ 193040 h 1930400"/>
                  <a:gd name="connsiteX71" fmla="*/ 238760 w 2265680"/>
                  <a:gd name="connsiteY71" fmla="*/ 215900 h 1930400"/>
                  <a:gd name="connsiteX72" fmla="*/ 236220 w 2265680"/>
                  <a:gd name="connsiteY72" fmla="*/ 251460 h 1930400"/>
                  <a:gd name="connsiteX73" fmla="*/ 220980 w 2265680"/>
                  <a:gd name="connsiteY73" fmla="*/ 276860 h 1930400"/>
                  <a:gd name="connsiteX74" fmla="*/ 205740 w 2265680"/>
                  <a:gd name="connsiteY74" fmla="*/ 309880 h 1930400"/>
                  <a:gd name="connsiteX75" fmla="*/ 213360 w 2265680"/>
                  <a:gd name="connsiteY75" fmla="*/ 378460 h 1930400"/>
                  <a:gd name="connsiteX76" fmla="*/ 213360 w 2265680"/>
                  <a:gd name="connsiteY76" fmla="*/ 414020 h 1930400"/>
                  <a:gd name="connsiteX77" fmla="*/ 203200 w 2265680"/>
                  <a:gd name="connsiteY77" fmla="*/ 434340 h 1930400"/>
                  <a:gd name="connsiteX78" fmla="*/ 185420 w 2265680"/>
                  <a:gd name="connsiteY78" fmla="*/ 439420 h 1930400"/>
                  <a:gd name="connsiteX79" fmla="*/ 109220 w 2265680"/>
                  <a:gd name="connsiteY79" fmla="*/ 444500 h 1930400"/>
                  <a:gd name="connsiteX80" fmla="*/ 71120 w 2265680"/>
                  <a:gd name="connsiteY80" fmla="*/ 436880 h 1930400"/>
                  <a:gd name="connsiteX81" fmla="*/ 33020 w 2265680"/>
                  <a:gd name="connsiteY81" fmla="*/ 431800 h 1930400"/>
                  <a:gd name="connsiteX82" fmla="*/ 2540 w 2265680"/>
                  <a:gd name="connsiteY82" fmla="*/ 447040 h 1930400"/>
                  <a:gd name="connsiteX83" fmla="*/ 0 w 2265680"/>
                  <a:gd name="connsiteY83" fmla="*/ 495300 h 1930400"/>
                  <a:gd name="connsiteX84" fmla="*/ 20320 w 2265680"/>
                  <a:gd name="connsiteY84" fmla="*/ 546100 h 1930400"/>
                  <a:gd name="connsiteX85" fmla="*/ 45720 w 2265680"/>
                  <a:gd name="connsiteY85" fmla="*/ 629920 h 1930400"/>
                  <a:gd name="connsiteX86" fmla="*/ 60960 w 2265680"/>
                  <a:gd name="connsiteY86" fmla="*/ 670560 h 1930400"/>
                  <a:gd name="connsiteX87" fmla="*/ 114300 w 2265680"/>
                  <a:gd name="connsiteY87" fmla="*/ 718820 h 1930400"/>
                  <a:gd name="connsiteX88" fmla="*/ 226060 w 2265680"/>
                  <a:gd name="connsiteY88" fmla="*/ 840740 h 1930400"/>
                  <a:gd name="connsiteX89" fmla="*/ 251460 w 2265680"/>
                  <a:gd name="connsiteY89" fmla="*/ 876300 h 1930400"/>
                  <a:gd name="connsiteX90" fmla="*/ 269240 w 2265680"/>
                  <a:gd name="connsiteY90" fmla="*/ 901700 h 1930400"/>
                  <a:gd name="connsiteX91" fmla="*/ 271780 w 2265680"/>
                  <a:gd name="connsiteY91" fmla="*/ 939800 h 1930400"/>
                  <a:gd name="connsiteX92" fmla="*/ 233680 w 2265680"/>
                  <a:gd name="connsiteY92" fmla="*/ 1028700 h 1930400"/>
                  <a:gd name="connsiteX93" fmla="*/ 208280 w 2265680"/>
                  <a:gd name="connsiteY93" fmla="*/ 1097280 h 1930400"/>
                  <a:gd name="connsiteX94" fmla="*/ 149860 w 2265680"/>
                  <a:gd name="connsiteY94" fmla="*/ 1239520 h 1930400"/>
                  <a:gd name="connsiteX95" fmla="*/ 119380 w 2265680"/>
                  <a:gd name="connsiteY95" fmla="*/ 1295400 h 1930400"/>
                  <a:gd name="connsiteX96" fmla="*/ 104140 w 2265680"/>
                  <a:gd name="connsiteY96" fmla="*/ 1371600 h 1930400"/>
                  <a:gd name="connsiteX97" fmla="*/ 101600 w 2265680"/>
                  <a:gd name="connsiteY97" fmla="*/ 1409700 h 1930400"/>
                  <a:gd name="connsiteX98" fmla="*/ 76200 w 2265680"/>
                  <a:gd name="connsiteY98" fmla="*/ 1452880 h 1930400"/>
                  <a:gd name="connsiteX99" fmla="*/ 76200 w 2265680"/>
                  <a:gd name="connsiteY99" fmla="*/ 1490980 h 1930400"/>
                  <a:gd name="connsiteX100" fmla="*/ 60960 w 2265680"/>
                  <a:gd name="connsiteY100" fmla="*/ 1529080 h 1930400"/>
                  <a:gd name="connsiteX101" fmla="*/ 58420 w 2265680"/>
                  <a:gd name="connsiteY101" fmla="*/ 1554480 h 1930400"/>
                  <a:gd name="connsiteX102" fmla="*/ 53340 w 2265680"/>
                  <a:gd name="connsiteY102" fmla="*/ 1579880 h 1930400"/>
                  <a:gd name="connsiteX103" fmla="*/ 63500 w 2265680"/>
                  <a:gd name="connsiteY103" fmla="*/ 1630680 h 1930400"/>
                  <a:gd name="connsiteX104" fmla="*/ 68580 w 2265680"/>
                  <a:gd name="connsiteY104" fmla="*/ 1658620 h 1930400"/>
                  <a:gd name="connsiteX105" fmla="*/ 91440 w 2265680"/>
                  <a:gd name="connsiteY105" fmla="*/ 1668780 h 1930400"/>
                  <a:gd name="connsiteX106" fmla="*/ 116840 w 2265680"/>
                  <a:gd name="connsiteY106" fmla="*/ 1648460 h 1930400"/>
                  <a:gd name="connsiteX107" fmla="*/ 162560 w 2265680"/>
                  <a:gd name="connsiteY107" fmla="*/ 1651000 h 1930400"/>
                  <a:gd name="connsiteX108" fmla="*/ 213360 w 2265680"/>
                  <a:gd name="connsiteY108" fmla="*/ 1653540 h 1930400"/>
                  <a:gd name="connsiteX109" fmla="*/ 289560 w 2265680"/>
                  <a:gd name="connsiteY109" fmla="*/ 1653540 h 1930400"/>
                  <a:gd name="connsiteX110" fmla="*/ 337820 w 2265680"/>
                  <a:gd name="connsiteY110" fmla="*/ 1645920 h 1930400"/>
                  <a:gd name="connsiteX111" fmla="*/ 388620 w 2265680"/>
                  <a:gd name="connsiteY111" fmla="*/ 1648460 h 1930400"/>
                  <a:gd name="connsiteX112" fmla="*/ 411480 w 2265680"/>
                  <a:gd name="connsiteY112" fmla="*/ 1658620 h 1930400"/>
                  <a:gd name="connsiteX113" fmla="*/ 434340 w 2265680"/>
                  <a:gd name="connsiteY113" fmla="*/ 1681480 h 1930400"/>
                  <a:gd name="connsiteX114" fmla="*/ 439420 w 2265680"/>
                  <a:gd name="connsiteY114" fmla="*/ 1719580 h 1930400"/>
                  <a:gd name="connsiteX115" fmla="*/ 434340 w 2265680"/>
                  <a:gd name="connsiteY115" fmla="*/ 1770380 h 1930400"/>
                  <a:gd name="connsiteX116" fmla="*/ 421640 w 2265680"/>
                  <a:gd name="connsiteY116" fmla="*/ 1793240 h 1930400"/>
                  <a:gd name="connsiteX117" fmla="*/ 403860 w 2265680"/>
                  <a:gd name="connsiteY117" fmla="*/ 1818640 h 1930400"/>
                  <a:gd name="connsiteX118" fmla="*/ 378460 w 2265680"/>
                  <a:gd name="connsiteY118" fmla="*/ 1823720 h 1930400"/>
                  <a:gd name="connsiteX119" fmla="*/ 365760 w 2265680"/>
                  <a:gd name="connsiteY119" fmla="*/ 1844040 h 1930400"/>
                  <a:gd name="connsiteX120" fmla="*/ 378460 w 2265680"/>
                  <a:gd name="connsiteY120" fmla="*/ 1884680 h 1930400"/>
                  <a:gd name="connsiteX121" fmla="*/ 434340 w 2265680"/>
                  <a:gd name="connsiteY121" fmla="*/ 1894840 h 1930400"/>
                  <a:gd name="connsiteX122" fmla="*/ 467360 w 2265680"/>
                  <a:gd name="connsiteY122" fmla="*/ 1905000 h 1930400"/>
                  <a:gd name="connsiteX123" fmla="*/ 515620 w 2265680"/>
                  <a:gd name="connsiteY123" fmla="*/ 1899920 h 1930400"/>
                  <a:gd name="connsiteX124" fmla="*/ 543560 w 2265680"/>
                  <a:gd name="connsiteY124" fmla="*/ 1905000 h 1930400"/>
                  <a:gd name="connsiteX125" fmla="*/ 571500 w 2265680"/>
                  <a:gd name="connsiteY125" fmla="*/ 1930400 h 1930400"/>
                  <a:gd name="connsiteX126" fmla="*/ 607060 w 2265680"/>
                  <a:gd name="connsiteY126" fmla="*/ 1930400 h 1930400"/>
                  <a:gd name="connsiteX127" fmla="*/ 604520 w 2265680"/>
                  <a:gd name="connsiteY127" fmla="*/ 1884680 h 1930400"/>
                  <a:gd name="connsiteX128" fmla="*/ 614680 w 2265680"/>
                  <a:gd name="connsiteY128" fmla="*/ 1861820 h 1930400"/>
                  <a:gd name="connsiteX129" fmla="*/ 637540 w 2265680"/>
                  <a:gd name="connsiteY129" fmla="*/ 1828800 h 1930400"/>
                  <a:gd name="connsiteX130" fmla="*/ 640080 w 2265680"/>
                  <a:gd name="connsiteY130" fmla="*/ 1800860 h 1930400"/>
                  <a:gd name="connsiteX131" fmla="*/ 650240 w 2265680"/>
                  <a:gd name="connsiteY131" fmla="*/ 1772920 h 1930400"/>
                  <a:gd name="connsiteX132" fmla="*/ 675640 w 2265680"/>
                  <a:gd name="connsiteY132" fmla="*/ 1750060 h 1930400"/>
                  <a:gd name="connsiteX133" fmla="*/ 695960 w 2265680"/>
                  <a:gd name="connsiteY133" fmla="*/ 1767840 h 1930400"/>
                  <a:gd name="connsiteX134" fmla="*/ 713740 w 2265680"/>
                  <a:gd name="connsiteY134" fmla="*/ 1757680 h 1930400"/>
                  <a:gd name="connsiteX135" fmla="*/ 728980 w 2265680"/>
                  <a:gd name="connsiteY135" fmla="*/ 1783080 h 1930400"/>
                  <a:gd name="connsiteX136" fmla="*/ 759460 w 2265680"/>
                  <a:gd name="connsiteY136" fmla="*/ 1775460 h 1930400"/>
                  <a:gd name="connsiteX137" fmla="*/ 764540 w 2265680"/>
                  <a:gd name="connsiteY137" fmla="*/ 1752600 h 1930400"/>
                  <a:gd name="connsiteX138" fmla="*/ 810260 w 2265680"/>
                  <a:gd name="connsiteY138" fmla="*/ 1701800 h 1930400"/>
                  <a:gd name="connsiteX139" fmla="*/ 828040 w 2265680"/>
                  <a:gd name="connsiteY139" fmla="*/ 1671320 h 1930400"/>
                  <a:gd name="connsiteX140" fmla="*/ 843280 w 2265680"/>
                  <a:gd name="connsiteY140" fmla="*/ 1645920 h 1930400"/>
                  <a:gd name="connsiteX141" fmla="*/ 876300 w 2265680"/>
                  <a:gd name="connsiteY141" fmla="*/ 1643380 h 1930400"/>
                  <a:gd name="connsiteX142" fmla="*/ 909320 w 2265680"/>
                  <a:gd name="connsiteY142" fmla="*/ 1628140 h 1930400"/>
                  <a:gd name="connsiteX143" fmla="*/ 985520 w 2265680"/>
                  <a:gd name="connsiteY143" fmla="*/ 1605280 h 1930400"/>
                  <a:gd name="connsiteX144" fmla="*/ 1016000 w 2265680"/>
                  <a:gd name="connsiteY144" fmla="*/ 1574800 h 1930400"/>
                  <a:gd name="connsiteX145" fmla="*/ 1038860 w 2265680"/>
                  <a:gd name="connsiteY145" fmla="*/ 1569720 h 1930400"/>
                  <a:gd name="connsiteX146" fmla="*/ 1066800 w 2265680"/>
                  <a:gd name="connsiteY146" fmla="*/ 1582420 h 1930400"/>
                  <a:gd name="connsiteX147" fmla="*/ 1087120 w 2265680"/>
                  <a:gd name="connsiteY147" fmla="*/ 1615440 h 1930400"/>
                  <a:gd name="connsiteX148" fmla="*/ 1115060 w 2265680"/>
                  <a:gd name="connsiteY148" fmla="*/ 1643380 h 1930400"/>
                  <a:gd name="connsiteX149" fmla="*/ 1158240 w 2265680"/>
                  <a:gd name="connsiteY149" fmla="*/ 1648460 h 1930400"/>
                  <a:gd name="connsiteX150" fmla="*/ 1203960 w 2265680"/>
                  <a:gd name="connsiteY150" fmla="*/ 1640840 h 1930400"/>
                  <a:gd name="connsiteX151" fmla="*/ 1236980 w 2265680"/>
                  <a:gd name="connsiteY151" fmla="*/ 1645920 h 1930400"/>
                  <a:gd name="connsiteX152" fmla="*/ 1264920 w 2265680"/>
                  <a:gd name="connsiteY152" fmla="*/ 1666240 h 1930400"/>
                  <a:gd name="connsiteX153" fmla="*/ 1267460 w 2265680"/>
                  <a:gd name="connsiteY153" fmla="*/ 1691640 h 1930400"/>
                  <a:gd name="connsiteX154" fmla="*/ 1267460 w 2265680"/>
                  <a:gd name="connsiteY154" fmla="*/ 1739900 h 1930400"/>
                  <a:gd name="connsiteX155" fmla="*/ 1300480 w 2265680"/>
                  <a:gd name="connsiteY155" fmla="*/ 1752600 h 1930400"/>
                  <a:gd name="connsiteX156" fmla="*/ 1356360 w 2265680"/>
                  <a:gd name="connsiteY156" fmla="*/ 1739900 h 1930400"/>
                  <a:gd name="connsiteX157" fmla="*/ 1384300 w 2265680"/>
                  <a:gd name="connsiteY157" fmla="*/ 1742440 h 1930400"/>
                  <a:gd name="connsiteX158" fmla="*/ 1427480 w 2265680"/>
                  <a:gd name="connsiteY158" fmla="*/ 1765300 h 1930400"/>
                  <a:gd name="connsiteX159" fmla="*/ 1422400 w 2265680"/>
                  <a:gd name="connsiteY159" fmla="*/ 1790700 h 1930400"/>
                  <a:gd name="connsiteX160" fmla="*/ 1435100 w 2265680"/>
                  <a:gd name="connsiteY160" fmla="*/ 1823720 h 1930400"/>
                  <a:gd name="connsiteX161" fmla="*/ 1483360 w 2265680"/>
                  <a:gd name="connsiteY161" fmla="*/ 1811020 h 1930400"/>
                  <a:gd name="connsiteX162" fmla="*/ 1501140 w 2265680"/>
                  <a:gd name="connsiteY162" fmla="*/ 1795780 h 1930400"/>
                  <a:gd name="connsiteX163" fmla="*/ 1546860 w 2265680"/>
                  <a:gd name="connsiteY163" fmla="*/ 1788160 h 1930400"/>
                  <a:gd name="connsiteX164" fmla="*/ 1625600 w 2265680"/>
                  <a:gd name="connsiteY164" fmla="*/ 1747520 h 1930400"/>
                  <a:gd name="connsiteX165" fmla="*/ 1686560 w 2265680"/>
                  <a:gd name="connsiteY165" fmla="*/ 1681480 h 1930400"/>
                  <a:gd name="connsiteX166" fmla="*/ 1727200 w 2265680"/>
                  <a:gd name="connsiteY166" fmla="*/ 1612900 h 1930400"/>
                  <a:gd name="connsiteX167" fmla="*/ 1760220 w 2265680"/>
                  <a:gd name="connsiteY167" fmla="*/ 1551940 h 1930400"/>
                  <a:gd name="connsiteX168" fmla="*/ 1821180 w 2265680"/>
                  <a:gd name="connsiteY168" fmla="*/ 1503680 h 1930400"/>
                  <a:gd name="connsiteX169" fmla="*/ 1869440 w 2265680"/>
                  <a:gd name="connsiteY169" fmla="*/ 1450340 h 1930400"/>
                  <a:gd name="connsiteX170" fmla="*/ 1882140 w 2265680"/>
                  <a:gd name="connsiteY170" fmla="*/ 1402080 h 1930400"/>
                  <a:gd name="connsiteX171" fmla="*/ 1897380 w 2265680"/>
                  <a:gd name="connsiteY171" fmla="*/ 1363980 h 1930400"/>
                  <a:gd name="connsiteX172" fmla="*/ 1892300 w 2265680"/>
                  <a:gd name="connsiteY172" fmla="*/ 1300480 h 1930400"/>
                  <a:gd name="connsiteX173" fmla="*/ 1887220 w 2265680"/>
                  <a:gd name="connsiteY173" fmla="*/ 1249680 h 1930400"/>
                  <a:gd name="connsiteX174" fmla="*/ 1892300 w 2265680"/>
                  <a:gd name="connsiteY174" fmla="*/ 1176020 h 1930400"/>
                  <a:gd name="connsiteX175" fmla="*/ 1887220 w 2265680"/>
                  <a:gd name="connsiteY175" fmla="*/ 1084580 h 1930400"/>
                  <a:gd name="connsiteX176" fmla="*/ 1884680 w 2265680"/>
                  <a:gd name="connsiteY176" fmla="*/ 1049020 h 1930400"/>
                  <a:gd name="connsiteX177" fmla="*/ 1887220 w 2265680"/>
                  <a:gd name="connsiteY177" fmla="*/ 1008380 h 1930400"/>
                  <a:gd name="connsiteX178" fmla="*/ 1902460 w 2265680"/>
                  <a:gd name="connsiteY178" fmla="*/ 985520 h 1930400"/>
                  <a:gd name="connsiteX179" fmla="*/ 1971040 w 2265680"/>
                  <a:gd name="connsiteY179" fmla="*/ 952500 h 1930400"/>
                  <a:gd name="connsiteX180" fmla="*/ 2001520 w 2265680"/>
                  <a:gd name="connsiteY180" fmla="*/ 919480 h 1930400"/>
                  <a:gd name="connsiteX181" fmla="*/ 2014220 w 2265680"/>
                  <a:gd name="connsiteY181" fmla="*/ 894080 h 1930400"/>
                  <a:gd name="connsiteX182" fmla="*/ 2014220 w 2265680"/>
                  <a:gd name="connsiteY182" fmla="*/ 894080 h 1930400"/>
                  <a:gd name="connsiteX183" fmla="*/ 2065020 w 2265680"/>
                  <a:gd name="connsiteY183" fmla="*/ 889000 h 1930400"/>
                  <a:gd name="connsiteX184" fmla="*/ 2136140 w 2265680"/>
                  <a:gd name="connsiteY184" fmla="*/ 889000 h 1930400"/>
                  <a:gd name="connsiteX185" fmla="*/ 2166620 w 2265680"/>
                  <a:gd name="connsiteY185" fmla="*/ 899160 h 1930400"/>
                  <a:gd name="connsiteX186" fmla="*/ 2192020 w 2265680"/>
                  <a:gd name="connsiteY186" fmla="*/ 886460 h 1930400"/>
                  <a:gd name="connsiteX187" fmla="*/ 2202180 w 2265680"/>
                  <a:gd name="connsiteY187" fmla="*/ 850900 h 1930400"/>
                  <a:gd name="connsiteX188" fmla="*/ 2227580 w 2265680"/>
                  <a:gd name="connsiteY188" fmla="*/ 787400 h 1930400"/>
                  <a:gd name="connsiteX189" fmla="*/ 2260600 w 2265680"/>
                  <a:gd name="connsiteY189" fmla="*/ 736600 h 1930400"/>
                  <a:gd name="connsiteX190" fmla="*/ 2265680 w 2265680"/>
                  <a:gd name="connsiteY190" fmla="*/ 695960 h 1930400"/>
                  <a:gd name="connsiteX191" fmla="*/ 2252980 w 2265680"/>
                  <a:gd name="connsiteY191" fmla="*/ 635000 h 1930400"/>
                  <a:gd name="connsiteX192" fmla="*/ 2250440 w 2265680"/>
                  <a:gd name="connsiteY192" fmla="*/ 584200 h 1930400"/>
                  <a:gd name="connsiteX193" fmla="*/ 2242820 w 2265680"/>
                  <a:gd name="connsiteY193" fmla="*/ 528320 h 1930400"/>
                  <a:gd name="connsiteX194" fmla="*/ 2232660 w 2265680"/>
                  <a:gd name="connsiteY194" fmla="*/ 492760 h 1930400"/>
                  <a:gd name="connsiteX195" fmla="*/ 2219960 w 2265680"/>
                  <a:gd name="connsiteY195" fmla="*/ 474980 h 1930400"/>
                  <a:gd name="connsiteX196" fmla="*/ 2227580 w 2265680"/>
                  <a:gd name="connsiteY196" fmla="*/ 411480 h 1930400"/>
                  <a:gd name="connsiteX197" fmla="*/ 2222500 w 2265680"/>
                  <a:gd name="connsiteY197" fmla="*/ 368300 h 1930400"/>
                  <a:gd name="connsiteX198" fmla="*/ 2197100 w 2265680"/>
                  <a:gd name="connsiteY198" fmla="*/ 350520 h 1930400"/>
                  <a:gd name="connsiteX199" fmla="*/ 2166620 w 2265680"/>
                  <a:gd name="connsiteY199" fmla="*/ 342900 h 1930400"/>
                  <a:gd name="connsiteX200" fmla="*/ 2115820 w 2265680"/>
                  <a:gd name="connsiteY200" fmla="*/ 322580 h 1930400"/>
                  <a:gd name="connsiteX201" fmla="*/ 2065020 w 2265680"/>
                  <a:gd name="connsiteY201" fmla="*/ 289560 h 1930400"/>
                  <a:gd name="connsiteX202" fmla="*/ 2016760 w 2265680"/>
                  <a:gd name="connsiteY202" fmla="*/ 259080 h 1930400"/>
                  <a:gd name="connsiteX203" fmla="*/ 1988820 w 2265680"/>
                  <a:gd name="connsiteY203" fmla="*/ 215900 h 1930400"/>
                  <a:gd name="connsiteX204" fmla="*/ 1965960 w 2265680"/>
                  <a:gd name="connsiteY204" fmla="*/ 175260 h 1930400"/>
                  <a:gd name="connsiteX205" fmla="*/ 1935480 w 2265680"/>
                  <a:gd name="connsiteY205" fmla="*/ 162560 h 1930400"/>
                  <a:gd name="connsiteX206" fmla="*/ 1887220 w 2265680"/>
                  <a:gd name="connsiteY206" fmla="*/ 187960 h 1930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</a:cxnLst>
                <a:rect l="l" t="t" r="r" b="b"/>
                <a:pathLst>
                  <a:path w="2265680" h="1930400">
                    <a:moveTo>
                      <a:pt x="1887220" y="187960"/>
                    </a:moveTo>
                    <a:lnTo>
                      <a:pt x="1772920" y="205740"/>
                    </a:lnTo>
                    <a:lnTo>
                      <a:pt x="1724660" y="203200"/>
                    </a:lnTo>
                    <a:lnTo>
                      <a:pt x="1699260" y="187960"/>
                    </a:lnTo>
                    <a:lnTo>
                      <a:pt x="1661160" y="177800"/>
                    </a:lnTo>
                    <a:lnTo>
                      <a:pt x="1600200" y="142240"/>
                    </a:lnTo>
                    <a:lnTo>
                      <a:pt x="1587500" y="116840"/>
                    </a:lnTo>
                    <a:lnTo>
                      <a:pt x="1562100" y="121920"/>
                    </a:lnTo>
                    <a:lnTo>
                      <a:pt x="1516380" y="91440"/>
                    </a:lnTo>
                    <a:lnTo>
                      <a:pt x="1478280" y="53340"/>
                    </a:lnTo>
                    <a:lnTo>
                      <a:pt x="1452880" y="12700"/>
                    </a:lnTo>
                    <a:lnTo>
                      <a:pt x="1445260" y="5080"/>
                    </a:lnTo>
                    <a:lnTo>
                      <a:pt x="1427480" y="0"/>
                    </a:lnTo>
                    <a:lnTo>
                      <a:pt x="1412240" y="20320"/>
                    </a:lnTo>
                    <a:lnTo>
                      <a:pt x="1412240" y="60960"/>
                    </a:lnTo>
                    <a:lnTo>
                      <a:pt x="1424940" y="154940"/>
                    </a:lnTo>
                    <a:lnTo>
                      <a:pt x="1422400" y="203200"/>
                    </a:lnTo>
                    <a:lnTo>
                      <a:pt x="1422400" y="246380"/>
                    </a:lnTo>
                    <a:lnTo>
                      <a:pt x="1430020" y="276860"/>
                    </a:lnTo>
                    <a:lnTo>
                      <a:pt x="1460500" y="294640"/>
                    </a:lnTo>
                    <a:lnTo>
                      <a:pt x="1490980" y="314960"/>
                    </a:lnTo>
                    <a:lnTo>
                      <a:pt x="1501140" y="353060"/>
                    </a:lnTo>
                    <a:lnTo>
                      <a:pt x="1498600" y="403860"/>
                    </a:lnTo>
                    <a:lnTo>
                      <a:pt x="1468120" y="421640"/>
                    </a:lnTo>
                    <a:lnTo>
                      <a:pt x="1445260" y="464820"/>
                    </a:lnTo>
                    <a:lnTo>
                      <a:pt x="1430020" y="502920"/>
                    </a:lnTo>
                    <a:lnTo>
                      <a:pt x="1437640" y="558800"/>
                    </a:lnTo>
                    <a:lnTo>
                      <a:pt x="1437640" y="657860"/>
                    </a:lnTo>
                    <a:lnTo>
                      <a:pt x="1430020" y="741680"/>
                    </a:lnTo>
                    <a:lnTo>
                      <a:pt x="1437640" y="797560"/>
                    </a:lnTo>
                    <a:lnTo>
                      <a:pt x="1437640" y="840740"/>
                    </a:lnTo>
                    <a:lnTo>
                      <a:pt x="1414780" y="868680"/>
                    </a:lnTo>
                    <a:lnTo>
                      <a:pt x="1348740" y="868680"/>
                    </a:lnTo>
                    <a:lnTo>
                      <a:pt x="1277620" y="873760"/>
                    </a:lnTo>
                    <a:lnTo>
                      <a:pt x="1183640" y="894080"/>
                    </a:lnTo>
                    <a:lnTo>
                      <a:pt x="1084580" y="916940"/>
                    </a:lnTo>
                    <a:lnTo>
                      <a:pt x="985520" y="955040"/>
                    </a:lnTo>
                    <a:lnTo>
                      <a:pt x="901700" y="995680"/>
                    </a:lnTo>
                    <a:lnTo>
                      <a:pt x="840740" y="1026160"/>
                    </a:lnTo>
                    <a:lnTo>
                      <a:pt x="795020" y="1051560"/>
                    </a:lnTo>
                    <a:lnTo>
                      <a:pt x="741680" y="1051560"/>
                    </a:lnTo>
                    <a:lnTo>
                      <a:pt x="690880" y="1038860"/>
                    </a:lnTo>
                    <a:lnTo>
                      <a:pt x="637540" y="1026160"/>
                    </a:lnTo>
                    <a:lnTo>
                      <a:pt x="584200" y="1003300"/>
                    </a:lnTo>
                    <a:lnTo>
                      <a:pt x="553720" y="962660"/>
                    </a:lnTo>
                    <a:lnTo>
                      <a:pt x="551180" y="919480"/>
                    </a:lnTo>
                    <a:lnTo>
                      <a:pt x="535940" y="891540"/>
                    </a:lnTo>
                    <a:lnTo>
                      <a:pt x="528320" y="835660"/>
                    </a:lnTo>
                    <a:lnTo>
                      <a:pt x="508000" y="802640"/>
                    </a:lnTo>
                    <a:lnTo>
                      <a:pt x="464820" y="751840"/>
                    </a:lnTo>
                    <a:lnTo>
                      <a:pt x="431800" y="695960"/>
                    </a:lnTo>
                    <a:lnTo>
                      <a:pt x="398780" y="665480"/>
                    </a:lnTo>
                    <a:lnTo>
                      <a:pt x="393700" y="627380"/>
                    </a:lnTo>
                    <a:lnTo>
                      <a:pt x="381000" y="584200"/>
                    </a:lnTo>
                    <a:lnTo>
                      <a:pt x="396240" y="548640"/>
                    </a:lnTo>
                    <a:lnTo>
                      <a:pt x="426720" y="530860"/>
                    </a:lnTo>
                    <a:lnTo>
                      <a:pt x="426720" y="502920"/>
                    </a:lnTo>
                    <a:lnTo>
                      <a:pt x="426720" y="467360"/>
                    </a:lnTo>
                    <a:lnTo>
                      <a:pt x="403860" y="411480"/>
                    </a:lnTo>
                    <a:lnTo>
                      <a:pt x="386080" y="381000"/>
                    </a:lnTo>
                    <a:lnTo>
                      <a:pt x="350520" y="381000"/>
                    </a:lnTo>
                    <a:lnTo>
                      <a:pt x="304800" y="391160"/>
                    </a:lnTo>
                    <a:lnTo>
                      <a:pt x="279400" y="381000"/>
                    </a:lnTo>
                    <a:lnTo>
                      <a:pt x="264160" y="358140"/>
                    </a:lnTo>
                    <a:lnTo>
                      <a:pt x="264160" y="304800"/>
                    </a:lnTo>
                    <a:lnTo>
                      <a:pt x="266700" y="276860"/>
                    </a:lnTo>
                    <a:lnTo>
                      <a:pt x="276860" y="251460"/>
                    </a:lnTo>
                    <a:lnTo>
                      <a:pt x="307340" y="238760"/>
                    </a:lnTo>
                    <a:lnTo>
                      <a:pt x="317500" y="223520"/>
                    </a:lnTo>
                    <a:lnTo>
                      <a:pt x="302260" y="203200"/>
                    </a:lnTo>
                    <a:lnTo>
                      <a:pt x="264160" y="193040"/>
                    </a:lnTo>
                    <a:lnTo>
                      <a:pt x="238760" y="215900"/>
                    </a:lnTo>
                    <a:lnTo>
                      <a:pt x="236220" y="251460"/>
                    </a:lnTo>
                    <a:lnTo>
                      <a:pt x="220980" y="276860"/>
                    </a:lnTo>
                    <a:lnTo>
                      <a:pt x="205740" y="309880"/>
                    </a:lnTo>
                    <a:lnTo>
                      <a:pt x="213360" y="378460"/>
                    </a:lnTo>
                    <a:lnTo>
                      <a:pt x="213360" y="414020"/>
                    </a:lnTo>
                    <a:lnTo>
                      <a:pt x="203200" y="434340"/>
                    </a:lnTo>
                    <a:lnTo>
                      <a:pt x="185420" y="439420"/>
                    </a:lnTo>
                    <a:lnTo>
                      <a:pt x="109220" y="444500"/>
                    </a:lnTo>
                    <a:lnTo>
                      <a:pt x="71120" y="436880"/>
                    </a:lnTo>
                    <a:lnTo>
                      <a:pt x="33020" y="431800"/>
                    </a:lnTo>
                    <a:lnTo>
                      <a:pt x="2540" y="447040"/>
                    </a:lnTo>
                    <a:lnTo>
                      <a:pt x="0" y="495300"/>
                    </a:lnTo>
                    <a:lnTo>
                      <a:pt x="20320" y="546100"/>
                    </a:lnTo>
                    <a:lnTo>
                      <a:pt x="45720" y="629920"/>
                    </a:lnTo>
                    <a:lnTo>
                      <a:pt x="60960" y="670560"/>
                    </a:lnTo>
                    <a:lnTo>
                      <a:pt x="114300" y="718820"/>
                    </a:lnTo>
                    <a:lnTo>
                      <a:pt x="226060" y="840740"/>
                    </a:lnTo>
                    <a:lnTo>
                      <a:pt x="251460" y="876300"/>
                    </a:lnTo>
                    <a:lnTo>
                      <a:pt x="269240" y="901700"/>
                    </a:lnTo>
                    <a:lnTo>
                      <a:pt x="271780" y="939800"/>
                    </a:lnTo>
                    <a:lnTo>
                      <a:pt x="233680" y="1028700"/>
                    </a:lnTo>
                    <a:lnTo>
                      <a:pt x="208280" y="1097280"/>
                    </a:lnTo>
                    <a:lnTo>
                      <a:pt x="149860" y="1239520"/>
                    </a:lnTo>
                    <a:lnTo>
                      <a:pt x="119380" y="1295400"/>
                    </a:lnTo>
                    <a:lnTo>
                      <a:pt x="104140" y="1371600"/>
                    </a:lnTo>
                    <a:lnTo>
                      <a:pt x="101600" y="1409700"/>
                    </a:lnTo>
                    <a:lnTo>
                      <a:pt x="76200" y="1452880"/>
                    </a:lnTo>
                    <a:lnTo>
                      <a:pt x="76200" y="1490980"/>
                    </a:lnTo>
                    <a:lnTo>
                      <a:pt x="60960" y="1529080"/>
                    </a:lnTo>
                    <a:lnTo>
                      <a:pt x="58420" y="1554480"/>
                    </a:lnTo>
                    <a:lnTo>
                      <a:pt x="53340" y="1579880"/>
                    </a:lnTo>
                    <a:lnTo>
                      <a:pt x="63500" y="1630680"/>
                    </a:lnTo>
                    <a:lnTo>
                      <a:pt x="68580" y="1658620"/>
                    </a:lnTo>
                    <a:lnTo>
                      <a:pt x="91440" y="1668780"/>
                    </a:lnTo>
                    <a:lnTo>
                      <a:pt x="116840" y="1648460"/>
                    </a:lnTo>
                    <a:lnTo>
                      <a:pt x="162560" y="1651000"/>
                    </a:lnTo>
                    <a:lnTo>
                      <a:pt x="213360" y="1653540"/>
                    </a:lnTo>
                    <a:lnTo>
                      <a:pt x="289560" y="1653540"/>
                    </a:lnTo>
                    <a:lnTo>
                      <a:pt x="337820" y="1645920"/>
                    </a:lnTo>
                    <a:lnTo>
                      <a:pt x="388620" y="1648460"/>
                    </a:lnTo>
                    <a:lnTo>
                      <a:pt x="411480" y="1658620"/>
                    </a:lnTo>
                    <a:lnTo>
                      <a:pt x="434340" y="1681480"/>
                    </a:lnTo>
                    <a:lnTo>
                      <a:pt x="439420" y="1719580"/>
                    </a:lnTo>
                    <a:lnTo>
                      <a:pt x="434340" y="1770380"/>
                    </a:lnTo>
                    <a:lnTo>
                      <a:pt x="421640" y="1793240"/>
                    </a:lnTo>
                    <a:lnTo>
                      <a:pt x="403860" y="1818640"/>
                    </a:lnTo>
                    <a:lnTo>
                      <a:pt x="378460" y="1823720"/>
                    </a:lnTo>
                    <a:lnTo>
                      <a:pt x="365760" y="1844040"/>
                    </a:lnTo>
                    <a:lnTo>
                      <a:pt x="378460" y="1884680"/>
                    </a:lnTo>
                    <a:lnTo>
                      <a:pt x="434340" y="1894840"/>
                    </a:lnTo>
                    <a:lnTo>
                      <a:pt x="467360" y="1905000"/>
                    </a:lnTo>
                    <a:lnTo>
                      <a:pt x="515620" y="1899920"/>
                    </a:lnTo>
                    <a:lnTo>
                      <a:pt x="543560" y="1905000"/>
                    </a:lnTo>
                    <a:lnTo>
                      <a:pt x="571500" y="1930400"/>
                    </a:lnTo>
                    <a:lnTo>
                      <a:pt x="607060" y="1930400"/>
                    </a:lnTo>
                    <a:lnTo>
                      <a:pt x="604520" y="1884680"/>
                    </a:lnTo>
                    <a:lnTo>
                      <a:pt x="614680" y="1861820"/>
                    </a:lnTo>
                    <a:lnTo>
                      <a:pt x="637540" y="1828800"/>
                    </a:lnTo>
                    <a:lnTo>
                      <a:pt x="640080" y="1800860"/>
                    </a:lnTo>
                    <a:lnTo>
                      <a:pt x="650240" y="1772920"/>
                    </a:lnTo>
                    <a:lnTo>
                      <a:pt x="675640" y="1750060"/>
                    </a:lnTo>
                    <a:lnTo>
                      <a:pt x="695960" y="1767840"/>
                    </a:lnTo>
                    <a:lnTo>
                      <a:pt x="713740" y="1757680"/>
                    </a:lnTo>
                    <a:lnTo>
                      <a:pt x="728980" y="1783080"/>
                    </a:lnTo>
                    <a:lnTo>
                      <a:pt x="759460" y="1775460"/>
                    </a:lnTo>
                    <a:lnTo>
                      <a:pt x="764540" y="1752600"/>
                    </a:lnTo>
                    <a:lnTo>
                      <a:pt x="810260" y="1701800"/>
                    </a:lnTo>
                    <a:lnTo>
                      <a:pt x="828040" y="1671320"/>
                    </a:lnTo>
                    <a:lnTo>
                      <a:pt x="843280" y="1645920"/>
                    </a:lnTo>
                    <a:lnTo>
                      <a:pt x="876300" y="1643380"/>
                    </a:lnTo>
                    <a:lnTo>
                      <a:pt x="909320" y="1628140"/>
                    </a:lnTo>
                    <a:lnTo>
                      <a:pt x="985520" y="1605280"/>
                    </a:lnTo>
                    <a:lnTo>
                      <a:pt x="1016000" y="1574800"/>
                    </a:lnTo>
                    <a:lnTo>
                      <a:pt x="1038860" y="1569720"/>
                    </a:lnTo>
                    <a:lnTo>
                      <a:pt x="1066800" y="1582420"/>
                    </a:lnTo>
                    <a:lnTo>
                      <a:pt x="1087120" y="1615440"/>
                    </a:lnTo>
                    <a:lnTo>
                      <a:pt x="1115060" y="1643380"/>
                    </a:lnTo>
                    <a:lnTo>
                      <a:pt x="1158240" y="1648460"/>
                    </a:lnTo>
                    <a:lnTo>
                      <a:pt x="1203960" y="1640840"/>
                    </a:lnTo>
                    <a:lnTo>
                      <a:pt x="1236980" y="1645920"/>
                    </a:lnTo>
                    <a:lnTo>
                      <a:pt x="1264920" y="1666240"/>
                    </a:lnTo>
                    <a:lnTo>
                      <a:pt x="1267460" y="1691640"/>
                    </a:lnTo>
                    <a:lnTo>
                      <a:pt x="1267460" y="1739900"/>
                    </a:lnTo>
                    <a:lnTo>
                      <a:pt x="1300480" y="1752600"/>
                    </a:lnTo>
                    <a:lnTo>
                      <a:pt x="1356360" y="1739900"/>
                    </a:lnTo>
                    <a:lnTo>
                      <a:pt x="1384300" y="1742440"/>
                    </a:lnTo>
                    <a:lnTo>
                      <a:pt x="1427480" y="1765300"/>
                    </a:lnTo>
                    <a:lnTo>
                      <a:pt x="1422400" y="1790700"/>
                    </a:lnTo>
                    <a:lnTo>
                      <a:pt x="1435100" y="1823720"/>
                    </a:lnTo>
                    <a:lnTo>
                      <a:pt x="1483360" y="1811020"/>
                    </a:lnTo>
                    <a:lnTo>
                      <a:pt x="1501140" y="1795780"/>
                    </a:lnTo>
                    <a:lnTo>
                      <a:pt x="1546860" y="1788160"/>
                    </a:lnTo>
                    <a:lnTo>
                      <a:pt x="1625600" y="1747520"/>
                    </a:lnTo>
                    <a:lnTo>
                      <a:pt x="1686560" y="1681480"/>
                    </a:lnTo>
                    <a:lnTo>
                      <a:pt x="1727200" y="1612900"/>
                    </a:lnTo>
                    <a:lnTo>
                      <a:pt x="1760220" y="1551940"/>
                    </a:lnTo>
                    <a:lnTo>
                      <a:pt x="1821180" y="1503680"/>
                    </a:lnTo>
                    <a:lnTo>
                      <a:pt x="1869440" y="1450340"/>
                    </a:lnTo>
                    <a:lnTo>
                      <a:pt x="1882140" y="1402080"/>
                    </a:lnTo>
                    <a:lnTo>
                      <a:pt x="1897380" y="1363980"/>
                    </a:lnTo>
                    <a:lnTo>
                      <a:pt x="1892300" y="1300480"/>
                    </a:lnTo>
                    <a:lnTo>
                      <a:pt x="1887220" y="1249680"/>
                    </a:lnTo>
                    <a:lnTo>
                      <a:pt x="1892300" y="1176020"/>
                    </a:lnTo>
                    <a:lnTo>
                      <a:pt x="1887220" y="1084580"/>
                    </a:lnTo>
                    <a:lnTo>
                      <a:pt x="1884680" y="1049020"/>
                    </a:lnTo>
                    <a:lnTo>
                      <a:pt x="1887220" y="1008380"/>
                    </a:lnTo>
                    <a:lnTo>
                      <a:pt x="1902460" y="985520"/>
                    </a:lnTo>
                    <a:lnTo>
                      <a:pt x="1971040" y="952500"/>
                    </a:lnTo>
                    <a:lnTo>
                      <a:pt x="2001520" y="919480"/>
                    </a:lnTo>
                    <a:lnTo>
                      <a:pt x="2014220" y="894080"/>
                    </a:lnTo>
                    <a:lnTo>
                      <a:pt x="2014220" y="894080"/>
                    </a:lnTo>
                    <a:lnTo>
                      <a:pt x="2065020" y="889000"/>
                    </a:lnTo>
                    <a:lnTo>
                      <a:pt x="2136140" y="889000"/>
                    </a:lnTo>
                    <a:lnTo>
                      <a:pt x="2166620" y="899160"/>
                    </a:lnTo>
                    <a:lnTo>
                      <a:pt x="2192020" y="886460"/>
                    </a:lnTo>
                    <a:lnTo>
                      <a:pt x="2202180" y="850900"/>
                    </a:lnTo>
                    <a:lnTo>
                      <a:pt x="2227580" y="787400"/>
                    </a:lnTo>
                    <a:lnTo>
                      <a:pt x="2260600" y="736600"/>
                    </a:lnTo>
                    <a:lnTo>
                      <a:pt x="2265680" y="695960"/>
                    </a:lnTo>
                    <a:lnTo>
                      <a:pt x="2252980" y="635000"/>
                    </a:lnTo>
                    <a:lnTo>
                      <a:pt x="2250440" y="584200"/>
                    </a:lnTo>
                    <a:lnTo>
                      <a:pt x="2242820" y="528320"/>
                    </a:lnTo>
                    <a:lnTo>
                      <a:pt x="2232660" y="492760"/>
                    </a:lnTo>
                    <a:lnTo>
                      <a:pt x="2219960" y="474980"/>
                    </a:lnTo>
                    <a:lnTo>
                      <a:pt x="2227580" y="411480"/>
                    </a:lnTo>
                    <a:lnTo>
                      <a:pt x="2222500" y="368300"/>
                    </a:lnTo>
                    <a:lnTo>
                      <a:pt x="2197100" y="350520"/>
                    </a:lnTo>
                    <a:lnTo>
                      <a:pt x="2166620" y="342900"/>
                    </a:lnTo>
                    <a:lnTo>
                      <a:pt x="2115820" y="322580"/>
                    </a:lnTo>
                    <a:lnTo>
                      <a:pt x="2065020" y="289560"/>
                    </a:lnTo>
                    <a:lnTo>
                      <a:pt x="2016760" y="259080"/>
                    </a:lnTo>
                    <a:lnTo>
                      <a:pt x="1988820" y="215900"/>
                    </a:lnTo>
                    <a:lnTo>
                      <a:pt x="1965960" y="175260"/>
                    </a:lnTo>
                    <a:lnTo>
                      <a:pt x="1935480" y="162560"/>
                    </a:lnTo>
                    <a:lnTo>
                      <a:pt x="1887220" y="187960"/>
                    </a:lnTo>
                    <a:close/>
                  </a:path>
                </a:pathLst>
              </a:custGeom>
              <a:grpFill/>
              <a:ln w="63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72" name="동작구">
                <a:extLst>
                  <a:ext uri="{FF2B5EF4-FFF2-40B4-BE49-F238E27FC236}">
                    <a16:creationId xmlns:a16="http://schemas.microsoft.com/office/drawing/2014/main" id="{23DCA3E0-E7E3-904A-B205-BCB195F29A4A}"/>
                  </a:ext>
                </a:extLst>
              </p:cNvPr>
              <p:cNvSpPr/>
              <p:nvPr/>
            </p:nvSpPr>
            <p:spPr>
              <a:xfrm>
                <a:off x="7988753" y="4679716"/>
                <a:ext cx="1039098" cy="684789"/>
              </a:xfrm>
              <a:custGeom>
                <a:avLst/>
                <a:gdLst>
                  <a:gd name="connsiteX0" fmla="*/ 1513840 w 2547620"/>
                  <a:gd name="connsiteY0" fmla="*/ 152400 h 1678940"/>
                  <a:gd name="connsiteX1" fmla="*/ 1404620 w 2547620"/>
                  <a:gd name="connsiteY1" fmla="*/ 111760 h 1678940"/>
                  <a:gd name="connsiteX2" fmla="*/ 1295400 w 2547620"/>
                  <a:gd name="connsiteY2" fmla="*/ 60960 h 1678940"/>
                  <a:gd name="connsiteX3" fmla="*/ 1259840 w 2547620"/>
                  <a:gd name="connsiteY3" fmla="*/ 27940 h 1678940"/>
                  <a:gd name="connsiteX4" fmla="*/ 1239520 w 2547620"/>
                  <a:gd name="connsiteY4" fmla="*/ 2540 h 1678940"/>
                  <a:gd name="connsiteX5" fmla="*/ 1201420 w 2547620"/>
                  <a:gd name="connsiteY5" fmla="*/ 0 h 1678940"/>
                  <a:gd name="connsiteX6" fmla="*/ 1143000 w 2547620"/>
                  <a:gd name="connsiteY6" fmla="*/ 20320 h 1678940"/>
                  <a:gd name="connsiteX7" fmla="*/ 1074420 w 2547620"/>
                  <a:gd name="connsiteY7" fmla="*/ 38100 h 1678940"/>
                  <a:gd name="connsiteX8" fmla="*/ 990600 w 2547620"/>
                  <a:gd name="connsiteY8" fmla="*/ 50800 h 1678940"/>
                  <a:gd name="connsiteX9" fmla="*/ 899160 w 2547620"/>
                  <a:gd name="connsiteY9" fmla="*/ 58420 h 1678940"/>
                  <a:gd name="connsiteX10" fmla="*/ 792480 w 2547620"/>
                  <a:gd name="connsiteY10" fmla="*/ 66040 h 1678940"/>
                  <a:gd name="connsiteX11" fmla="*/ 726440 w 2547620"/>
                  <a:gd name="connsiteY11" fmla="*/ 73660 h 1678940"/>
                  <a:gd name="connsiteX12" fmla="*/ 698500 w 2547620"/>
                  <a:gd name="connsiteY12" fmla="*/ 91440 h 1678940"/>
                  <a:gd name="connsiteX13" fmla="*/ 698500 w 2547620"/>
                  <a:gd name="connsiteY13" fmla="*/ 137160 h 1678940"/>
                  <a:gd name="connsiteX14" fmla="*/ 693420 w 2547620"/>
                  <a:gd name="connsiteY14" fmla="*/ 182880 h 1678940"/>
                  <a:gd name="connsiteX15" fmla="*/ 657860 w 2547620"/>
                  <a:gd name="connsiteY15" fmla="*/ 228600 h 1678940"/>
                  <a:gd name="connsiteX16" fmla="*/ 640080 w 2547620"/>
                  <a:gd name="connsiteY16" fmla="*/ 281940 h 1678940"/>
                  <a:gd name="connsiteX17" fmla="*/ 612140 w 2547620"/>
                  <a:gd name="connsiteY17" fmla="*/ 350520 h 1678940"/>
                  <a:gd name="connsiteX18" fmla="*/ 571500 w 2547620"/>
                  <a:gd name="connsiteY18" fmla="*/ 421640 h 1678940"/>
                  <a:gd name="connsiteX19" fmla="*/ 546100 w 2547620"/>
                  <a:gd name="connsiteY19" fmla="*/ 457200 h 1678940"/>
                  <a:gd name="connsiteX20" fmla="*/ 543560 w 2547620"/>
                  <a:gd name="connsiteY20" fmla="*/ 523240 h 1678940"/>
                  <a:gd name="connsiteX21" fmla="*/ 520700 w 2547620"/>
                  <a:gd name="connsiteY21" fmla="*/ 609600 h 1678940"/>
                  <a:gd name="connsiteX22" fmla="*/ 520700 w 2547620"/>
                  <a:gd name="connsiteY22" fmla="*/ 665480 h 1678940"/>
                  <a:gd name="connsiteX23" fmla="*/ 543560 w 2547620"/>
                  <a:gd name="connsiteY23" fmla="*/ 726440 h 1678940"/>
                  <a:gd name="connsiteX24" fmla="*/ 551180 w 2547620"/>
                  <a:gd name="connsiteY24" fmla="*/ 787400 h 1678940"/>
                  <a:gd name="connsiteX25" fmla="*/ 535940 w 2547620"/>
                  <a:gd name="connsiteY25" fmla="*/ 828040 h 1678940"/>
                  <a:gd name="connsiteX26" fmla="*/ 472440 w 2547620"/>
                  <a:gd name="connsiteY26" fmla="*/ 871220 h 1678940"/>
                  <a:gd name="connsiteX27" fmla="*/ 419100 w 2547620"/>
                  <a:gd name="connsiteY27" fmla="*/ 883920 h 1678940"/>
                  <a:gd name="connsiteX28" fmla="*/ 337820 w 2547620"/>
                  <a:gd name="connsiteY28" fmla="*/ 876300 h 1678940"/>
                  <a:gd name="connsiteX29" fmla="*/ 279400 w 2547620"/>
                  <a:gd name="connsiteY29" fmla="*/ 886460 h 1678940"/>
                  <a:gd name="connsiteX30" fmla="*/ 215900 w 2547620"/>
                  <a:gd name="connsiteY30" fmla="*/ 927100 h 1678940"/>
                  <a:gd name="connsiteX31" fmla="*/ 170180 w 2547620"/>
                  <a:gd name="connsiteY31" fmla="*/ 993140 h 1678940"/>
                  <a:gd name="connsiteX32" fmla="*/ 116840 w 2547620"/>
                  <a:gd name="connsiteY32" fmla="*/ 1102360 h 1678940"/>
                  <a:gd name="connsiteX33" fmla="*/ 81280 w 2547620"/>
                  <a:gd name="connsiteY33" fmla="*/ 1178560 h 1678940"/>
                  <a:gd name="connsiteX34" fmla="*/ 17780 w 2547620"/>
                  <a:gd name="connsiteY34" fmla="*/ 1247140 h 1678940"/>
                  <a:gd name="connsiteX35" fmla="*/ 0 w 2547620"/>
                  <a:gd name="connsiteY35" fmla="*/ 1285240 h 1678940"/>
                  <a:gd name="connsiteX36" fmla="*/ 33020 w 2547620"/>
                  <a:gd name="connsiteY36" fmla="*/ 1303020 h 1678940"/>
                  <a:gd name="connsiteX37" fmla="*/ 86360 w 2547620"/>
                  <a:gd name="connsiteY37" fmla="*/ 1249680 h 1678940"/>
                  <a:gd name="connsiteX38" fmla="*/ 175260 w 2547620"/>
                  <a:gd name="connsiteY38" fmla="*/ 1193800 h 1678940"/>
                  <a:gd name="connsiteX39" fmla="*/ 264160 w 2547620"/>
                  <a:gd name="connsiteY39" fmla="*/ 1143000 h 1678940"/>
                  <a:gd name="connsiteX40" fmla="*/ 317500 w 2547620"/>
                  <a:gd name="connsiteY40" fmla="*/ 1112520 h 1678940"/>
                  <a:gd name="connsiteX41" fmla="*/ 401320 w 2547620"/>
                  <a:gd name="connsiteY41" fmla="*/ 1094740 h 1678940"/>
                  <a:gd name="connsiteX42" fmla="*/ 485140 w 2547620"/>
                  <a:gd name="connsiteY42" fmla="*/ 1104900 h 1678940"/>
                  <a:gd name="connsiteX43" fmla="*/ 556260 w 2547620"/>
                  <a:gd name="connsiteY43" fmla="*/ 1104900 h 1678940"/>
                  <a:gd name="connsiteX44" fmla="*/ 579120 w 2547620"/>
                  <a:gd name="connsiteY44" fmla="*/ 1076960 h 1678940"/>
                  <a:gd name="connsiteX45" fmla="*/ 574040 w 2547620"/>
                  <a:gd name="connsiteY45" fmla="*/ 1036320 h 1678940"/>
                  <a:gd name="connsiteX46" fmla="*/ 599440 w 2547620"/>
                  <a:gd name="connsiteY46" fmla="*/ 995680 h 1678940"/>
                  <a:gd name="connsiteX47" fmla="*/ 660400 w 2547620"/>
                  <a:gd name="connsiteY47" fmla="*/ 975360 h 1678940"/>
                  <a:gd name="connsiteX48" fmla="*/ 678180 w 2547620"/>
                  <a:gd name="connsiteY48" fmla="*/ 939800 h 1678940"/>
                  <a:gd name="connsiteX49" fmla="*/ 695960 w 2547620"/>
                  <a:gd name="connsiteY49" fmla="*/ 899160 h 1678940"/>
                  <a:gd name="connsiteX50" fmla="*/ 744220 w 2547620"/>
                  <a:gd name="connsiteY50" fmla="*/ 891540 h 1678940"/>
                  <a:gd name="connsiteX51" fmla="*/ 779780 w 2547620"/>
                  <a:gd name="connsiteY51" fmla="*/ 919480 h 1678940"/>
                  <a:gd name="connsiteX52" fmla="*/ 833120 w 2547620"/>
                  <a:gd name="connsiteY52" fmla="*/ 949960 h 1678940"/>
                  <a:gd name="connsiteX53" fmla="*/ 853440 w 2547620"/>
                  <a:gd name="connsiteY53" fmla="*/ 982980 h 1678940"/>
                  <a:gd name="connsiteX54" fmla="*/ 876300 w 2547620"/>
                  <a:gd name="connsiteY54" fmla="*/ 985520 h 1678940"/>
                  <a:gd name="connsiteX55" fmla="*/ 916940 w 2547620"/>
                  <a:gd name="connsiteY55" fmla="*/ 985520 h 1678940"/>
                  <a:gd name="connsiteX56" fmla="*/ 977900 w 2547620"/>
                  <a:gd name="connsiteY56" fmla="*/ 982980 h 1678940"/>
                  <a:gd name="connsiteX57" fmla="*/ 1043940 w 2547620"/>
                  <a:gd name="connsiteY57" fmla="*/ 1016000 h 1678940"/>
                  <a:gd name="connsiteX58" fmla="*/ 1089660 w 2547620"/>
                  <a:gd name="connsiteY58" fmla="*/ 1049020 h 1678940"/>
                  <a:gd name="connsiteX59" fmla="*/ 1122680 w 2547620"/>
                  <a:gd name="connsiteY59" fmla="*/ 1026160 h 1678940"/>
                  <a:gd name="connsiteX60" fmla="*/ 1125220 w 2547620"/>
                  <a:gd name="connsiteY60" fmla="*/ 1000760 h 1678940"/>
                  <a:gd name="connsiteX61" fmla="*/ 1206500 w 2547620"/>
                  <a:gd name="connsiteY61" fmla="*/ 990600 h 1678940"/>
                  <a:gd name="connsiteX62" fmla="*/ 1285240 w 2547620"/>
                  <a:gd name="connsiteY62" fmla="*/ 1005840 h 1678940"/>
                  <a:gd name="connsiteX63" fmla="*/ 1333500 w 2547620"/>
                  <a:gd name="connsiteY63" fmla="*/ 1005840 h 1678940"/>
                  <a:gd name="connsiteX64" fmla="*/ 1361440 w 2547620"/>
                  <a:gd name="connsiteY64" fmla="*/ 970280 h 1678940"/>
                  <a:gd name="connsiteX65" fmla="*/ 1389380 w 2547620"/>
                  <a:gd name="connsiteY65" fmla="*/ 955040 h 1678940"/>
                  <a:gd name="connsiteX66" fmla="*/ 1414780 w 2547620"/>
                  <a:gd name="connsiteY66" fmla="*/ 937260 h 1678940"/>
                  <a:gd name="connsiteX67" fmla="*/ 1447800 w 2547620"/>
                  <a:gd name="connsiteY67" fmla="*/ 942340 h 1678940"/>
                  <a:gd name="connsiteX68" fmla="*/ 1465580 w 2547620"/>
                  <a:gd name="connsiteY68" fmla="*/ 980440 h 1678940"/>
                  <a:gd name="connsiteX69" fmla="*/ 1488440 w 2547620"/>
                  <a:gd name="connsiteY69" fmla="*/ 1016000 h 1678940"/>
                  <a:gd name="connsiteX70" fmla="*/ 1534160 w 2547620"/>
                  <a:gd name="connsiteY70" fmla="*/ 1043940 h 1678940"/>
                  <a:gd name="connsiteX71" fmla="*/ 1600200 w 2547620"/>
                  <a:gd name="connsiteY71" fmla="*/ 1054100 h 1678940"/>
                  <a:gd name="connsiteX72" fmla="*/ 1648460 w 2547620"/>
                  <a:gd name="connsiteY72" fmla="*/ 1043940 h 1678940"/>
                  <a:gd name="connsiteX73" fmla="*/ 1663700 w 2547620"/>
                  <a:gd name="connsiteY73" fmla="*/ 1016000 h 1678940"/>
                  <a:gd name="connsiteX74" fmla="*/ 1691640 w 2547620"/>
                  <a:gd name="connsiteY74" fmla="*/ 985520 h 1678940"/>
                  <a:gd name="connsiteX75" fmla="*/ 1719580 w 2547620"/>
                  <a:gd name="connsiteY75" fmla="*/ 955040 h 1678940"/>
                  <a:gd name="connsiteX76" fmla="*/ 1770380 w 2547620"/>
                  <a:gd name="connsiteY76" fmla="*/ 955040 h 1678940"/>
                  <a:gd name="connsiteX77" fmla="*/ 1823720 w 2547620"/>
                  <a:gd name="connsiteY77" fmla="*/ 990600 h 1678940"/>
                  <a:gd name="connsiteX78" fmla="*/ 1846580 w 2547620"/>
                  <a:gd name="connsiteY78" fmla="*/ 1031240 h 1678940"/>
                  <a:gd name="connsiteX79" fmla="*/ 1849120 w 2547620"/>
                  <a:gd name="connsiteY79" fmla="*/ 1082040 h 1678940"/>
                  <a:gd name="connsiteX80" fmla="*/ 1833880 w 2547620"/>
                  <a:gd name="connsiteY80" fmla="*/ 1148080 h 1678940"/>
                  <a:gd name="connsiteX81" fmla="*/ 1864360 w 2547620"/>
                  <a:gd name="connsiteY81" fmla="*/ 1234440 h 1678940"/>
                  <a:gd name="connsiteX82" fmla="*/ 1894840 w 2547620"/>
                  <a:gd name="connsiteY82" fmla="*/ 1272540 h 1678940"/>
                  <a:gd name="connsiteX83" fmla="*/ 1922780 w 2547620"/>
                  <a:gd name="connsiteY83" fmla="*/ 1305560 h 1678940"/>
                  <a:gd name="connsiteX84" fmla="*/ 1915160 w 2547620"/>
                  <a:gd name="connsiteY84" fmla="*/ 1376680 h 1678940"/>
                  <a:gd name="connsiteX85" fmla="*/ 1912620 w 2547620"/>
                  <a:gd name="connsiteY85" fmla="*/ 1427480 h 1678940"/>
                  <a:gd name="connsiteX86" fmla="*/ 1932940 w 2547620"/>
                  <a:gd name="connsiteY86" fmla="*/ 1493520 h 1678940"/>
                  <a:gd name="connsiteX87" fmla="*/ 2044700 w 2547620"/>
                  <a:gd name="connsiteY87" fmla="*/ 1638300 h 1678940"/>
                  <a:gd name="connsiteX88" fmla="*/ 2082800 w 2547620"/>
                  <a:gd name="connsiteY88" fmla="*/ 1671320 h 1678940"/>
                  <a:gd name="connsiteX89" fmla="*/ 2143760 w 2547620"/>
                  <a:gd name="connsiteY89" fmla="*/ 1673860 h 1678940"/>
                  <a:gd name="connsiteX90" fmla="*/ 2242820 w 2547620"/>
                  <a:gd name="connsiteY90" fmla="*/ 1678940 h 1678940"/>
                  <a:gd name="connsiteX91" fmla="*/ 2326640 w 2547620"/>
                  <a:gd name="connsiteY91" fmla="*/ 1656080 h 1678940"/>
                  <a:gd name="connsiteX92" fmla="*/ 2379980 w 2547620"/>
                  <a:gd name="connsiteY92" fmla="*/ 1663700 h 1678940"/>
                  <a:gd name="connsiteX93" fmla="*/ 2410460 w 2547620"/>
                  <a:gd name="connsiteY93" fmla="*/ 1651000 h 1678940"/>
                  <a:gd name="connsiteX94" fmla="*/ 2400300 w 2547620"/>
                  <a:gd name="connsiteY94" fmla="*/ 1600200 h 1678940"/>
                  <a:gd name="connsiteX95" fmla="*/ 2397760 w 2547620"/>
                  <a:gd name="connsiteY95" fmla="*/ 1536700 h 1678940"/>
                  <a:gd name="connsiteX96" fmla="*/ 2418080 w 2547620"/>
                  <a:gd name="connsiteY96" fmla="*/ 1465580 h 1678940"/>
                  <a:gd name="connsiteX97" fmla="*/ 2425700 w 2547620"/>
                  <a:gd name="connsiteY97" fmla="*/ 1407160 h 1678940"/>
                  <a:gd name="connsiteX98" fmla="*/ 2433320 w 2547620"/>
                  <a:gd name="connsiteY98" fmla="*/ 1277620 h 1678940"/>
                  <a:gd name="connsiteX99" fmla="*/ 2428240 w 2547620"/>
                  <a:gd name="connsiteY99" fmla="*/ 1193800 h 1678940"/>
                  <a:gd name="connsiteX100" fmla="*/ 2440940 w 2547620"/>
                  <a:gd name="connsiteY100" fmla="*/ 1112520 h 1678940"/>
                  <a:gd name="connsiteX101" fmla="*/ 2443480 w 2547620"/>
                  <a:gd name="connsiteY101" fmla="*/ 993140 h 1678940"/>
                  <a:gd name="connsiteX102" fmla="*/ 2446020 w 2547620"/>
                  <a:gd name="connsiteY102" fmla="*/ 922020 h 1678940"/>
                  <a:gd name="connsiteX103" fmla="*/ 2456180 w 2547620"/>
                  <a:gd name="connsiteY103" fmla="*/ 878840 h 1678940"/>
                  <a:gd name="connsiteX104" fmla="*/ 2506980 w 2547620"/>
                  <a:gd name="connsiteY104" fmla="*/ 848360 h 1678940"/>
                  <a:gd name="connsiteX105" fmla="*/ 2547620 w 2547620"/>
                  <a:gd name="connsiteY105" fmla="*/ 822960 h 1678940"/>
                  <a:gd name="connsiteX106" fmla="*/ 2542540 w 2547620"/>
                  <a:gd name="connsiteY106" fmla="*/ 792480 h 1678940"/>
                  <a:gd name="connsiteX107" fmla="*/ 2504440 w 2547620"/>
                  <a:gd name="connsiteY107" fmla="*/ 762000 h 1678940"/>
                  <a:gd name="connsiteX108" fmla="*/ 2463800 w 2547620"/>
                  <a:gd name="connsiteY108" fmla="*/ 701040 h 1678940"/>
                  <a:gd name="connsiteX109" fmla="*/ 2423160 w 2547620"/>
                  <a:gd name="connsiteY109" fmla="*/ 645160 h 1678940"/>
                  <a:gd name="connsiteX110" fmla="*/ 2379980 w 2547620"/>
                  <a:gd name="connsiteY110" fmla="*/ 579120 h 1678940"/>
                  <a:gd name="connsiteX111" fmla="*/ 2369820 w 2547620"/>
                  <a:gd name="connsiteY111" fmla="*/ 535940 h 1678940"/>
                  <a:gd name="connsiteX112" fmla="*/ 2369820 w 2547620"/>
                  <a:gd name="connsiteY112" fmla="*/ 490220 h 1678940"/>
                  <a:gd name="connsiteX113" fmla="*/ 2339340 w 2547620"/>
                  <a:gd name="connsiteY113" fmla="*/ 464820 h 1678940"/>
                  <a:gd name="connsiteX114" fmla="*/ 2273300 w 2547620"/>
                  <a:gd name="connsiteY114" fmla="*/ 449580 h 1678940"/>
                  <a:gd name="connsiteX115" fmla="*/ 2199640 w 2547620"/>
                  <a:gd name="connsiteY115" fmla="*/ 441960 h 1678940"/>
                  <a:gd name="connsiteX116" fmla="*/ 2098040 w 2547620"/>
                  <a:gd name="connsiteY116" fmla="*/ 452120 h 1678940"/>
                  <a:gd name="connsiteX117" fmla="*/ 2054860 w 2547620"/>
                  <a:gd name="connsiteY117" fmla="*/ 431800 h 1678940"/>
                  <a:gd name="connsiteX118" fmla="*/ 1991360 w 2547620"/>
                  <a:gd name="connsiteY118" fmla="*/ 403860 h 1678940"/>
                  <a:gd name="connsiteX119" fmla="*/ 1907540 w 2547620"/>
                  <a:gd name="connsiteY119" fmla="*/ 347980 h 1678940"/>
                  <a:gd name="connsiteX120" fmla="*/ 1800860 w 2547620"/>
                  <a:gd name="connsiteY120" fmla="*/ 297180 h 1678940"/>
                  <a:gd name="connsiteX121" fmla="*/ 1724660 w 2547620"/>
                  <a:gd name="connsiteY121" fmla="*/ 264160 h 1678940"/>
                  <a:gd name="connsiteX122" fmla="*/ 1633220 w 2547620"/>
                  <a:gd name="connsiteY122" fmla="*/ 233680 h 1678940"/>
                  <a:gd name="connsiteX123" fmla="*/ 1567180 w 2547620"/>
                  <a:gd name="connsiteY123" fmla="*/ 177800 h 1678940"/>
                  <a:gd name="connsiteX124" fmla="*/ 1513840 w 2547620"/>
                  <a:gd name="connsiteY124" fmla="*/ 152400 h 1678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</a:cxnLst>
                <a:rect l="l" t="t" r="r" b="b"/>
                <a:pathLst>
                  <a:path w="2547620" h="1678940">
                    <a:moveTo>
                      <a:pt x="1513840" y="152400"/>
                    </a:moveTo>
                    <a:lnTo>
                      <a:pt x="1404620" y="111760"/>
                    </a:lnTo>
                    <a:lnTo>
                      <a:pt x="1295400" y="60960"/>
                    </a:lnTo>
                    <a:lnTo>
                      <a:pt x="1259840" y="27940"/>
                    </a:lnTo>
                    <a:lnTo>
                      <a:pt x="1239520" y="2540"/>
                    </a:lnTo>
                    <a:lnTo>
                      <a:pt x="1201420" y="0"/>
                    </a:lnTo>
                    <a:lnTo>
                      <a:pt x="1143000" y="20320"/>
                    </a:lnTo>
                    <a:lnTo>
                      <a:pt x="1074420" y="38100"/>
                    </a:lnTo>
                    <a:lnTo>
                      <a:pt x="990600" y="50800"/>
                    </a:lnTo>
                    <a:lnTo>
                      <a:pt x="899160" y="58420"/>
                    </a:lnTo>
                    <a:lnTo>
                      <a:pt x="792480" y="66040"/>
                    </a:lnTo>
                    <a:lnTo>
                      <a:pt x="726440" y="73660"/>
                    </a:lnTo>
                    <a:lnTo>
                      <a:pt x="698500" y="91440"/>
                    </a:lnTo>
                    <a:lnTo>
                      <a:pt x="698500" y="137160"/>
                    </a:lnTo>
                    <a:lnTo>
                      <a:pt x="693420" y="182880"/>
                    </a:lnTo>
                    <a:lnTo>
                      <a:pt x="657860" y="228600"/>
                    </a:lnTo>
                    <a:lnTo>
                      <a:pt x="640080" y="281940"/>
                    </a:lnTo>
                    <a:lnTo>
                      <a:pt x="612140" y="350520"/>
                    </a:lnTo>
                    <a:lnTo>
                      <a:pt x="571500" y="421640"/>
                    </a:lnTo>
                    <a:lnTo>
                      <a:pt x="546100" y="457200"/>
                    </a:lnTo>
                    <a:cubicBezTo>
                      <a:pt x="545253" y="479213"/>
                      <a:pt x="544407" y="501227"/>
                      <a:pt x="543560" y="523240"/>
                    </a:cubicBezTo>
                    <a:lnTo>
                      <a:pt x="520700" y="609600"/>
                    </a:lnTo>
                    <a:lnTo>
                      <a:pt x="520700" y="665480"/>
                    </a:lnTo>
                    <a:lnTo>
                      <a:pt x="543560" y="726440"/>
                    </a:lnTo>
                    <a:lnTo>
                      <a:pt x="551180" y="787400"/>
                    </a:lnTo>
                    <a:lnTo>
                      <a:pt x="535940" y="828040"/>
                    </a:lnTo>
                    <a:lnTo>
                      <a:pt x="472440" y="871220"/>
                    </a:lnTo>
                    <a:lnTo>
                      <a:pt x="419100" y="883920"/>
                    </a:lnTo>
                    <a:lnTo>
                      <a:pt x="337820" y="876300"/>
                    </a:lnTo>
                    <a:lnTo>
                      <a:pt x="279400" y="886460"/>
                    </a:lnTo>
                    <a:lnTo>
                      <a:pt x="215900" y="927100"/>
                    </a:lnTo>
                    <a:lnTo>
                      <a:pt x="170180" y="993140"/>
                    </a:lnTo>
                    <a:lnTo>
                      <a:pt x="116840" y="1102360"/>
                    </a:lnTo>
                    <a:lnTo>
                      <a:pt x="81280" y="1178560"/>
                    </a:lnTo>
                    <a:lnTo>
                      <a:pt x="17780" y="1247140"/>
                    </a:lnTo>
                    <a:lnTo>
                      <a:pt x="0" y="1285240"/>
                    </a:lnTo>
                    <a:lnTo>
                      <a:pt x="33020" y="1303020"/>
                    </a:lnTo>
                    <a:lnTo>
                      <a:pt x="86360" y="1249680"/>
                    </a:lnTo>
                    <a:lnTo>
                      <a:pt x="175260" y="1193800"/>
                    </a:lnTo>
                    <a:lnTo>
                      <a:pt x="264160" y="1143000"/>
                    </a:lnTo>
                    <a:lnTo>
                      <a:pt x="317500" y="1112520"/>
                    </a:lnTo>
                    <a:lnTo>
                      <a:pt x="401320" y="1094740"/>
                    </a:lnTo>
                    <a:lnTo>
                      <a:pt x="485140" y="1104900"/>
                    </a:lnTo>
                    <a:lnTo>
                      <a:pt x="556260" y="1104900"/>
                    </a:lnTo>
                    <a:lnTo>
                      <a:pt x="579120" y="1076960"/>
                    </a:lnTo>
                    <a:lnTo>
                      <a:pt x="574040" y="1036320"/>
                    </a:lnTo>
                    <a:lnTo>
                      <a:pt x="599440" y="995680"/>
                    </a:lnTo>
                    <a:lnTo>
                      <a:pt x="660400" y="975360"/>
                    </a:lnTo>
                    <a:lnTo>
                      <a:pt x="678180" y="939800"/>
                    </a:lnTo>
                    <a:lnTo>
                      <a:pt x="695960" y="899160"/>
                    </a:lnTo>
                    <a:lnTo>
                      <a:pt x="744220" y="891540"/>
                    </a:lnTo>
                    <a:lnTo>
                      <a:pt x="779780" y="919480"/>
                    </a:lnTo>
                    <a:lnTo>
                      <a:pt x="833120" y="949960"/>
                    </a:lnTo>
                    <a:lnTo>
                      <a:pt x="853440" y="982980"/>
                    </a:lnTo>
                    <a:lnTo>
                      <a:pt x="876300" y="985520"/>
                    </a:lnTo>
                    <a:lnTo>
                      <a:pt x="916940" y="985520"/>
                    </a:lnTo>
                    <a:lnTo>
                      <a:pt x="977900" y="982980"/>
                    </a:lnTo>
                    <a:lnTo>
                      <a:pt x="1043940" y="1016000"/>
                    </a:lnTo>
                    <a:lnTo>
                      <a:pt x="1089660" y="1049020"/>
                    </a:lnTo>
                    <a:lnTo>
                      <a:pt x="1122680" y="1026160"/>
                    </a:lnTo>
                    <a:lnTo>
                      <a:pt x="1125220" y="1000760"/>
                    </a:lnTo>
                    <a:lnTo>
                      <a:pt x="1206500" y="990600"/>
                    </a:lnTo>
                    <a:lnTo>
                      <a:pt x="1285240" y="1005840"/>
                    </a:lnTo>
                    <a:lnTo>
                      <a:pt x="1333500" y="1005840"/>
                    </a:lnTo>
                    <a:lnTo>
                      <a:pt x="1361440" y="970280"/>
                    </a:lnTo>
                    <a:lnTo>
                      <a:pt x="1389380" y="955040"/>
                    </a:lnTo>
                    <a:lnTo>
                      <a:pt x="1414780" y="937260"/>
                    </a:lnTo>
                    <a:lnTo>
                      <a:pt x="1447800" y="942340"/>
                    </a:lnTo>
                    <a:lnTo>
                      <a:pt x="1465580" y="980440"/>
                    </a:lnTo>
                    <a:lnTo>
                      <a:pt x="1488440" y="1016000"/>
                    </a:lnTo>
                    <a:lnTo>
                      <a:pt x="1534160" y="1043940"/>
                    </a:lnTo>
                    <a:lnTo>
                      <a:pt x="1600200" y="1054100"/>
                    </a:lnTo>
                    <a:lnTo>
                      <a:pt x="1648460" y="1043940"/>
                    </a:lnTo>
                    <a:lnTo>
                      <a:pt x="1663700" y="1016000"/>
                    </a:lnTo>
                    <a:lnTo>
                      <a:pt x="1691640" y="985520"/>
                    </a:lnTo>
                    <a:lnTo>
                      <a:pt x="1719580" y="955040"/>
                    </a:lnTo>
                    <a:lnTo>
                      <a:pt x="1770380" y="955040"/>
                    </a:lnTo>
                    <a:lnTo>
                      <a:pt x="1823720" y="990600"/>
                    </a:lnTo>
                    <a:lnTo>
                      <a:pt x="1846580" y="1031240"/>
                    </a:lnTo>
                    <a:lnTo>
                      <a:pt x="1849120" y="1082040"/>
                    </a:lnTo>
                    <a:lnTo>
                      <a:pt x="1833880" y="1148080"/>
                    </a:lnTo>
                    <a:lnTo>
                      <a:pt x="1864360" y="1234440"/>
                    </a:lnTo>
                    <a:lnTo>
                      <a:pt x="1894840" y="1272540"/>
                    </a:lnTo>
                    <a:lnTo>
                      <a:pt x="1922780" y="1305560"/>
                    </a:lnTo>
                    <a:lnTo>
                      <a:pt x="1915160" y="1376680"/>
                    </a:lnTo>
                    <a:lnTo>
                      <a:pt x="1912620" y="1427480"/>
                    </a:lnTo>
                    <a:lnTo>
                      <a:pt x="1932940" y="1493520"/>
                    </a:lnTo>
                    <a:lnTo>
                      <a:pt x="2044700" y="1638300"/>
                    </a:lnTo>
                    <a:lnTo>
                      <a:pt x="2082800" y="1671320"/>
                    </a:lnTo>
                    <a:lnTo>
                      <a:pt x="2143760" y="1673860"/>
                    </a:lnTo>
                    <a:lnTo>
                      <a:pt x="2242820" y="1678940"/>
                    </a:lnTo>
                    <a:lnTo>
                      <a:pt x="2326640" y="1656080"/>
                    </a:lnTo>
                    <a:lnTo>
                      <a:pt x="2379980" y="1663700"/>
                    </a:lnTo>
                    <a:lnTo>
                      <a:pt x="2410460" y="1651000"/>
                    </a:lnTo>
                    <a:lnTo>
                      <a:pt x="2400300" y="1600200"/>
                    </a:lnTo>
                    <a:lnTo>
                      <a:pt x="2397760" y="1536700"/>
                    </a:lnTo>
                    <a:lnTo>
                      <a:pt x="2418080" y="1465580"/>
                    </a:lnTo>
                    <a:lnTo>
                      <a:pt x="2425700" y="1407160"/>
                    </a:lnTo>
                    <a:lnTo>
                      <a:pt x="2433320" y="1277620"/>
                    </a:lnTo>
                    <a:lnTo>
                      <a:pt x="2428240" y="1193800"/>
                    </a:lnTo>
                    <a:lnTo>
                      <a:pt x="2440940" y="1112520"/>
                    </a:lnTo>
                    <a:cubicBezTo>
                      <a:pt x="2441787" y="1072727"/>
                      <a:pt x="2442633" y="1032933"/>
                      <a:pt x="2443480" y="993140"/>
                    </a:cubicBezTo>
                    <a:cubicBezTo>
                      <a:pt x="2444327" y="969433"/>
                      <a:pt x="2445173" y="945727"/>
                      <a:pt x="2446020" y="922020"/>
                    </a:cubicBezTo>
                    <a:lnTo>
                      <a:pt x="2456180" y="878840"/>
                    </a:lnTo>
                    <a:lnTo>
                      <a:pt x="2506980" y="848360"/>
                    </a:lnTo>
                    <a:lnTo>
                      <a:pt x="2547620" y="822960"/>
                    </a:lnTo>
                    <a:lnTo>
                      <a:pt x="2542540" y="792480"/>
                    </a:lnTo>
                    <a:lnTo>
                      <a:pt x="2504440" y="762000"/>
                    </a:lnTo>
                    <a:lnTo>
                      <a:pt x="2463800" y="701040"/>
                    </a:lnTo>
                    <a:lnTo>
                      <a:pt x="2423160" y="645160"/>
                    </a:lnTo>
                    <a:lnTo>
                      <a:pt x="2379980" y="579120"/>
                    </a:lnTo>
                    <a:lnTo>
                      <a:pt x="2369820" y="535940"/>
                    </a:lnTo>
                    <a:lnTo>
                      <a:pt x="2369820" y="490220"/>
                    </a:lnTo>
                    <a:lnTo>
                      <a:pt x="2339340" y="464820"/>
                    </a:lnTo>
                    <a:lnTo>
                      <a:pt x="2273300" y="449580"/>
                    </a:lnTo>
                    <a:lnTo>
                      <a:pt x="2199640" y="441960"/>
                    </a:lnTo>
                    <a:lnTo>
                      <a:pt x="2098040" y="452120"/>
                    </a:lnTo>
                    <a:lnTo>
                      <a:pt x="2054860" y="431800"/>
                    </a:lnTo>
                    <a:lnTo>
                      <a:pt x="1991360" y="403860"/>
                    </a:lnTo>
                    <a:lnTo>
                      <a:pt x="1907540" y="347980"/>
                    </a:lnTo>
                    <a:lnTo>
                      <a:pt x="1800860" y="297180"/>
                    </a:lnTo>
                    <a:lnTo>
                      <a:pt x="1724660" y="264160"/>
                    </a:lnTo>
                    <a:lnTo>
                      <a:pt x="1633220" y="233680"/>
                    </a:lnTo>
                    <a:lnTo>
                      <a:pt x="1567180" y="177800"/>
                    </a:lnTo>
                    <a:lnTo>
                      <a:pt x="1513840" y="152400"/>
                    </a:lnTo>
                    <a:close/>
                  </a:path>
                </a:pathLst>
              </a:custGeom>
              <a:grpFill/>
              <a:ln w="63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70" name="금천구">
                <a:extLst>
                  <a:ext uri="{FF2B5EF4-FFF2-40B4-BE49-F238E27FC236}">
                    <a16:creationId xmlns:a16="http://schemas.microsoft.com/office/drawing/2014/main" id="{05E297AA-82DA-9641-AB3C-758017B521B7}"/>
                  </a:ext>
                </a:extLst>
              </p:cNvPr>
              <p:cNvSpPr/>
              <p:nvPr/>
            </p:nvSpPr>
            <p:spPr>
              <a:xfrm>
                <a:off x="7545867" y="5175437"/>
                <a:ext cx="742805" cy="909081"/>
              </a:xfrm>
              <a:custGeom>
                <a:avLst/>
                <a:gdLst>
                  <a:gd name="connsiteX0" fmla="*/ 582930 w 1821180"/>
                  <a:gd name="connsiteY0" fmla="*/ 422910 h 2228850"/>
                  <a:gd name="connsiteX1" fmla="*/ 449580 w 1821180"/>
                  <a:gd name="connsiteY1" fmla="*/ 297180 h 2228850"/>
                  <a:gd name="connsiteX2" fmla="*/ 419100 w 1821180"/>
                  <a:gd name="connsiteY2" fmla="*/ 255270 h 2228850"/>
                  <a:gd name="connsiteX3" fmla="*/ 400050 w 1821180"/>
                  <a:gd name="connsiteY3" fmla="*/ 213360 h 2228850"/>
                  <a:gd name="connsiteX4" fmla="*/ 400050 w 1821180"/>
                  <a:gd name="connsiteY4" fmla="*/ 167640 h 2228850"/>
                  <a:gd name="connsiteX5" fmla="*/ 400050 w 1821180"/>
                  <a:gd name="connsiteY5" fmla="*/ 125730 h 2228850"/>
                  <a:gd name="connsiteX6" fmla="*/ 400050 w 1821180"/>
                  <a:gd name="connsiteY6" fmla="*/ 125730 h 2228850"/>
                  <a:gd name="connsiteX7" fmla="*/ 342900 w 1821180"/>
                  <a:gd name="connsiteY7" fmla="*/ 91440 h 2228850"/>
                  <a:gd name="connsiteX8" fmla="*/ 293370 w 1821180"/>
                  <a:gd name="connsiteY8" fmla="*/ 60960 h 2228850"/>
                  <a:gd name="connsiteX9" fmla="*/ 270510 w 1821180"/>
                  <a:gd name="connsiteY9" fmla="*/ 22860 h 2228850"/>
                  <a:gd name="connsiteX10" fmla="*/ 240030 w 1821180"/>
                  <a:gd name="connsiteY10" fmla="*/ 22860 h 2228850"/>
                  <a:gd name="connsiteX11" fmla="*/ 167640 w 1821180"/>
                  <a:gd name="connsiteY11" fmla="*/ 19050 h 2228850"/>
                  <a:gd name="connsiteX12" fmla="*/ 118110 w 1821180"/>
                  <a:gd name="connsiteY12" fmla="*/ 0 h 2228850"/>
                  <a:gd name="connsiteX13" fmla="*/ 80010 w 1821180"/>
                  <a:gd name="connsiteY13" fmla="*/ 3810 h 2228850"/>
                  <a:gd name="connsiteX14" fmla="*/ 38100 w 1821180"/>
                  <a:gd name="connsiteY14" fmla="*/ 41910 h 2228850"/>
                  <a:gd name="connsiteX15" fmla="*/ 0 w 1821180"/>
                  <a:gd name="connsiteY15" fmla="*/ 76200 h 2228850"/>
                  <a:gd name="connsiteX16" fmla="*/ 15240 w 1821180"/>
                  <a:gd name="connsiteY16" fmla="*/ 163830 h 2228850"/>
                  <a:gd name="connsiteX17" fmla="*/ 41910 w 1821180"/>
                  <a:gd name="connsiteY17" fmla="*/ 236220 h 2228850"/>
                  <a:gd name="connsiteX18" fmla="*/ 45720 w 1821180"/>
                  <a:gd name="connsiteY18" fmla="*/ 289560 h 2228850"/>
                  <a:gd name="connsiteX19" fmla="*/ 41910 w 1821180"/>
                  <a:gd name="connsiteY19" fmla="*/ 331470 h 2228850"/>
                  <a:gd name="connsiteX20" fmla="*/ 72390 w 1821180"/>
                  <a:gd name="connsiteY20" fmla="*/ 407670 h 2228850"/>
                  <a:gd name="connsiteX21" fmla="*/ 186690 w 1821180"/>
                  <a:gd name="connsiteY21" fmla="*/ 563880 h 2228850"/>
                  <a:gd name="connsiteX22" fmla="*/ 232410 w 1821180"/>
                  <a:gd name="connsiteY22" fmla="*/ 685800 h 2228850"/>
                  <a:gd name="connsiteX23" fmla="*/ 335280 w 1821180"/>
                  <a:gd name="connsiteY23" fmla="*/ 796290 h 2228850"/>
                  <a:gd name="connsiteX24" fmla="*/ 369570 w 1821180"/>
                  <a:gd name="connsiteY24" fmla="*/ 838200 h 2228850"/>
                  <a:gd name="connsiteX25" fmla="*/ 400050 w 1821180"/>
                  <a:gd name="connsiteY25" fmla="*/ 895350 h 2228850"/>
                  <a:gd name="connsiteX26" fmla="*/ 445770 w 1821180"/>
                  <a:gd name="connsiteY26" fmla="*/ 937260 h 2228850"/>
                  <a:gd name="connsiteX27" fmla="*/ 487680 w 1821180"/>
                  <a:gd name="connsiteY27" fmla="*/ 971550 h 2228850"/>
                  <a:gd name="connsiteX28" fmla="*/ 491490 w 1821180"/>
                  <a:gd name="connsiteY28" fmla="*/ 1040130 h 2228850"/>
                  <a:gd name="connsiteX29" fmla="*/ 495300 w 1821180"/>
                  <a:gd name="connsiteY29" fmla="*/ 1101090 h 2228850"/>
                  <a:gd name="connsiteX30" fmla="*/ 476250 w 1821180"/>
                  <a:gd name="connsiteY30" fmla="*/ 1154430 h 2228850"/>
                  <a:gd name="connsiteX31" fmla="*/ 441960 w 1821180"/>
                  <a:gd name="connsiteY31" fmla="*/ 1184910 h 2228850"/>
                  <a:gd name="connsiteX32" fmla="*/ 441960 w 1821180"/>
                  <a:gd name="connsiteY32" fmla="*/ 1184910 h 2228850"/>
                  <a:gd name="connsiteX33" fmla="*/ 472440 w 1821180"/>
                  <a:gd name="connsiteY33" fmla="*/ 1242060 h 2228850"/>
                  <a:gd name="connsiteX34" fmla="*/ 556260 w 1821180"/>
                  <a:gd name="connsiteY34" fmla="*/ 1303020 h 2228850"/>
                  <a:gd name="connsiteX35" fmla="*/ 598170 w 1821180"/>
                  <a:gd name="connsiteY35" fmla="*/ 1371600 h 2228850"/>
                  <a:gd name="connsiteX36" fmla="*/ 613410 w 1821180"/>
                  <a:gd name="connsiteY36" fmla="*/ 1432560 h 2228850"/>
                  <a:gd name="connsiteX37" fmla="*/ 659130 w 1821180"/>
                  <a:gd name="connsiteY37" fmla="*/ 1455420 h 2228850"/>
                  <a:gd name="connsiteX38" fmla="*/ 712470 w 1821180"/>
                  <a:gd name="connsiteY38" fmla="*/ 1455420 h 2228850"/>
                  <a:gd name="connsiteX39" fmla="*/ 731520 w 1821180"/>
                  <a:gd name="connsiteY39" fmla="*/ 1447800 h 2228850"/>
                  <a:gd name="connsiteX40" fmla="*/ 765810 w 1821180"/>
                  <a:gd name="connsiteY40" fmla="*/ 1463040 h 2228850"/>
                  <a:gd name="connsiteX41" fmla="*/ 819150 w 1821180"/>
                  <a:gd name="connsiteY41" fmla="*/ 1531620 h 2228850"/>
                  <a:gd name="connsiteX42" fmla="*/ 842010 w 1821180"/>
                  <a:gd name="connsiteY42" fmla="*/ 1584960 h 2228850"/>
                  <a:gd name="connsiteX43" fmla="*/ 861060 w 1821180"/>
                  <a:gd name="connsiteY43" fmla="*/ 1619250 h 2228850"/>
                  <a:gd name="connsiteX44" fmla="*/ 849630 w 1821180"/>
                  <a:gd name="connsiteY44" fmla="*/ 1645920 h 2228850"/>
                  <a:gd name="connsiteX45" fmla="*/ 819150 w 1821180"/>
                  <a:gd name="connsiteY45" fmla="*/ 1661160 h 2228850"/>
                  <a:gd name="connsiteX46" fmla="*/ 803910 w 1821180"/>
                  <a:gd name="connsiteY46" fmla="*/ 1672590 h 2228850"/>
                  <a:gd name="connsiteX47" fmla="*/ 807720 w 1821180"/>
                  <a:gd name="connsiteY47" fmla="*/ 1691640 h 2228850"/>
                  <a:gd name="connsiteX48" fmla="*/ 845820 w 1821180"/>
                  <a:gd name="connsiteY48" fmla="*/ 1725930 h 2228850"/>
                  <a:gd name="connsiteX49" fmla="*/ 876300 w 1821180"/>
                  <a:gd name="connsiteY49" fmla="*/ 1767840 h 2228850"/>
                  <a:gd name="connsiteX50" fmla="*/ 899160 w 1821180"/>
                  <a:gd name="connsiteY50" fmla="*/ 1809750 h 2228850"/>
                  <a:gd name="connsiteX51" fmla="*/ 941070 w 1821180"/>
                  <a:gd name="connsiteY51" fmla="*/ 1851660 h 2228850"/>
                  <a:gd name="connsiteX52" fmla="*/ 971550 w 1821180"/>
                  <a:gd name="connsiteY52" fmla="*/ 1866900 h 2228850"/>
                  <a:gd name="connsiteX53" fmla="*/ 979170 w 1821180"/>
                  <a:gd name="connsiteY53" fmla="*/ 1912620 h 2228850"/>
                  <a:gd name="connsiteX54" fmla="*/ 952500 w 1821180"/>
                  <a:gd name="connsiteY54" fmla="*/ 1920240 h 2228850"/>
                  <a:gd name="connsiteX55" fmla="*/ 941070 w 1821180"/>
                  <a:gd name="connsiteY55" fmla="*/ 1954530 h 2228850"/>
                  <a:gd name="connsiteX56" fmla="*/ 948690 w 1821180"/>
                  <a:gd name="connsiteY56" fmla="*/ 2007870 h 2228850"/>
                  <a:gd name="connsiteX57" fmla="*/ 990600 w 1821180"/>
                  <a:gd name="connsiteY57" fmla="*/ 2106930 h 2228850"/>
                  <a:gd name="connsiteX58" fmla="*/ 1002030 w 1821180"/>
                  <a:gd name="connsiteY58" fmla="*/ 2156460 h 2228850"/>
                  <a:gd name="connsiteX59" fmla="*/ 994410 w 1821180"/>
                  <a:gd name="connsiteY59" fmla="*/ 2198370 h 2228850"/>
                  <a:gd name="connsiteX60" fmla="*/ 1017270 w 1821180"/>
                  <a:gd name="connsiteY60" fmla="*/ 2217420 h 2228850"/>
                  <a:gd name="connsiteX61" fmla="*/ 1066800 w 1821180"/>
                  <a:gd name="connsiteY61" fmla="*/ 2198370 h 2228850"/>
                  <a:gd name="connsiteX62" fmla="*/ 1112520 w 1821180"/>
                  <a:gd name="connsiteY62" fmla="*/ 2205990 h 2228850"/>
                  <a:gd name="connsiteX63" fmla="*/ 1143000 w 1821180"/>
                  <a:gd name="connsiteY63" fmla="*/ 2228850 h 2228850"/>
                  <a:gd name="connsiteX64" fmla="*/ 1188720 w 1821180"/>
                  <a:gd name="connsiteY64" fmla="*/ 2217420 h 2228850"/>
                  <a:gd name="connsiteX65" fmla="*/ 1215390 w 1821180"/>
                  <a:gd name="connsiteY65" fmla="*/ 2164080 h 2228850"/>
                  <a:gd name="connsiteX66" fmla="*/ 1257300 w 1821180"/>
                  <a:gd name="connsiteY66" fmla="*/ 2095500 h 2228850"/>
                  <a:gd name="connsiteX67" fmla="*/ 1299210 w 1821180"/>
                  <a:gd name="connsiteY67" fmla="*/ 2057400 h 2228850"/>
                  <a:gd name="connsiteX68" fmla="*/ 1318260 w 1821180"/>
                  <a:gd name="connsiteY68" fmla="*/ 2000250 h 2228850"/>
                  <a:gd name="connsiteX69" fmla="*/ 1341120 w 1821180"/>
                  <a:gd name="connsiteY69" fmla="*/ 1962150 h 2228850"/>
                  <a:gd name="connsiteX70" fmla="*/ 1379220 w 1821180"/>
                  <a:gd name="connsiteY70" fmla="*/ 1962150 h 2228850"/>
                  <a:gd name="connsiteX71" fmla="*/ 1417320 w 1821180"/>
                  <a:gd name="connsiteY71" fmla="*/ 1977390 h 2228850"/>
                  <a:gd name="connsiteX72" fmla="*/ 1482090 w 1821180"/>
                  <a:gd name="connsiteY72" fmla="*/ 1973580 h 2228850"/>
                  <a:gd name="connsiteX73" fmla="*/ 1512570 w 1821180"/>
                  <a:gd name="connsiteY73" fmla="*/ 1962150 h 2228850"/>
                  <a:gd name="connsiteX74" fmla="*/ 1516380 w 1821180"/>
                  <a:gd name="connsiteY74" fmla="*/ 1920240 h 2228850"/>
                  <a:gd name="connsiteX75" fmla="*/ 1550670 w 1821180"/>
                  <a:gd name="connsiteY75" fmla="*/ 1832610 h 2228850"/>
                  <a:gd name="connsiteX76" fmla="*/ 1577340 w 1821180"/>
                  <a:gd name="connsiteY76" fmla="*/ 1779270 h 2228850"/>
                  <a:gd name="connsiteX77" fmla="*/ 1596390 w 1821180"/>
                  <a:gd name="connsiteY77" fmla="*/ 1733550 h 2228850"/>
                  <a:gd name="connsiteX78" fmla="*/ 1649730 w 1821180"/>
                  <a:gd name="connsiteY78" fmla="*/ 1691640 h 2228850"/>
                  <a:gd name="connsiteX79" fmla="*/ 1706880 w 1821180"/>
                  <a:gd name="connsiteY79" fmla="*/ 1664970 h 2228850"/>
                  <a:gd name="connsiteX80" fmla="*/ 1752600 w 1821180"/>
                  <a:gd name="connsiteY80" fmla="*/ 1645920 h 2228850"/>
                  <a:gd name="connsiteX81" fmla="*/ 1790700 w 1821180"/>
                  <a:gd name="connsiteY81" fmla="*/ 1623060 h 2228850"/>
                  <a:gd name="connsiteX82" fmla="*/ 1821180 w 1821180"/>
                  <a:gd name="connsiteY82" fmla="*/ 1600200 h 2228850"/>
                  <a:gd name="connsiteX83" fmla="*/ 1779270 w 1821180"/>
                  <a:gd name="connsiteY83" fmla="*/ 1569720 h 2228850"/>
                  <a:gd name="connsiteX84" fmla="*/ 1737360 w 1821180"/>
                  <a:gd name="connsiteY84" fmla="*/ 1516380 h 2228850"/>
                  <a:gd name="connsiteX85" fmla="*/ 1714500 w 1821180"/>
                  <a:gd name="connsiteY85" fmla="*/ 1459230 h 2228850"/>
                  <a:gd name="connsiteX86" fmla="*/ 1672590 w 1821180"/>
                  <a:gd name="connsiteY86" fmla="*/ 1375410 h 2228850"/>
                  <a:gd name="connsiteX87" fmla="*/ 1653540 w 1821180"/>
                  <a:gd name="connsiteY87" fmla="*/ 1325880 h 2228850"/>
                  <a:gd name="connsiteX88" fmla="*/ 1611630 w 1821180"/>
                  <a:gd name="connsiteY88" fmla="*/ 1318260 h 2228850"/>
                  <a:gd name="connsiteX89" fmla="*/ 1550670 w 1821180"/>
                  <a:gd name="connsiteY89" fmla="*/ 1329690 h 2228850"/>
                  <a:gd name="connsiteX90" fmla="*/ 1504950 w 1821180"/>
                  <a:gd name="connsiteY90" fmla="*/ 1337310 h 2228850"/>
                  <a:gd name="connsiteX91" fmla="*/ 1466850 w 1821180"/>
                  <a:gd name="connsiteY91" fmla="*/ 1325880 h 2228850"/>
                  <a:gd name="connsiteX92" fmla="*/ 1421130 w 1821180"/>
                  <a:gd name="connsiteY92" fmla="*/ 1291590 h 2228850"/>
                  <a:gd name="connsiteX93" fmla="*/ 1398270 w 1821180"/>
                  <a:gd name="connsiteY93" fmla="*/ 1226820 h 2228850"/>
                  <a:gd name="connsiteX94" fmla="*/ 1398270 w 1821180"/>
                  <a:gd name="connsiteY94" fmla="*/ 1154430 h 2228850"/>
                  <a:gd name="connsiteX95" fmla="*/ 1402080 w 1821180"/>
                  <a:gd name="connsiteY95" fmla="*/ 1123950 h 2228850"/>
                  <a:gd name="connsiteX96" fmla="*/ 1409700 w 1821180"/>
                  <a:gd name="connsiteY96" fmla="*/ 1085850 h 2228850"/>
                  <a:gd name="connsiteX97" fmla="*/ 1440180 w 1821180"/>
                  <a:gd name="connsiteY97" fmla="*/ 1070610 h 2228850"/>
                  <a:gd name="connsiteX98" fmla="*/ 1474470 w 1821180"/>
                  <a:gd name="connsiteY98" fmla="*/ 1055370 h 2228850"/>
                  <a:gd name="connsiteX99" fmla="*/ 1466850 w 1821180"/>
                  <a:gd name="connsiteY99" fmla="*/ 1024890 h 2228850"/>
                  <a:gd name="connsiteX100" fmla="*/ 1432560 w 1821180"/>
                  <a:gd name="connsiteY100" fmla="*/ 998220 h 2228850"/>
                  <a:gd name="connsiteX101" fmla="*/ 1386840 w 1821180"/>
                  <a:gd name="connsiteY101" fmla="*/ 944880 h 2228850"/>
                  <a:gd name="connsiteX102" fmla="*/ 1371600 w 1821180"/>
                  <a:gd name="connsiteY102" fmla="*/ 899160 h 2228850"/>
                  <a:gd name="connsiteX103" fmla="*/ 1367790 w 1821180"/>
                  <a:gd name="connsiteY103" fmla="*/ 842010 h 2228850"/>
                  <a:gd name="connsiteX104" fmla="*/ 1352550 w 1821180"/>
                  <a:gd name="connsiteY104" fmla="*/ 811530 h 2228850"/>
                  <a:gd name="connsiteX105" fmla="*/ 1337310 w 1821180"/>
                  <a:gd name="connsiteY105" fmla="*/ 781050 h 2228850"/>
                  <a:gd name="connsiteX106" fmla="*/ 1325880 w 1821180"/>
                  <a:gd name="connsiteY106" fmla="*/ 735330 h 2228850"/>
                  <a:gd name="connsiteX107" fmla="*/ 1341120 w 1821180"/>
                  <a:gd name="connsiteY107" fmla="*/ 704850 h 2228850"/>
                  <a:gd name="connsiteX108" fmla="*/ 1360170 w 1821180"/>
                  <a:gd name="connsiteY108" fmla="*/ 681990 h 2228850"/>
                  <a:gd name="connsiteX109" fmla="*/ 1398270 w 1821180"/>
                  <a:gd name="connsiteY109" fmla="*/ 678180 h 2228850"/>
                  <a:gd name="connsiteX110" fmla="*/ 1398270 w 1821180"/>
                  <a:gd name="connsiteY110" fmla="*/ 678180 h 2228850"/>
                  <a:gd name="connsiteX111" fmla="*/ 1474470 w 1821180"/>
                  <a:gd name="connsiteY111" fmla="*/ 697230 h 2228850"/>
                  <a:gd name="connsiteX112" fmla="*/ 1512570 w 1821180"/>
                  <a:gd name="connsiteY112" fmla="*/ 670560 h 2228850"/>
                  <a:gd name="connsiteX113" fmla="*/ 1504950 w 1821180"/>
                  <a:gd name="connsiteY113" fmla="*/ 647700 h 2228850"/>
                  <a:gd name="connsiteX114" fmla="*/ 1531620 w 1821180"/>
                  <a:gd name="connsiteY114" fmla="*/ 628650 h 2228850"/>
                  <a:gd name="connsiteX115" fmla="*/ 1554480 w 1821180"/>
                  <a:gd name="connsiteY115" fmla="*/ 605790 h 2228850"/>
                  <a:gd name="connsiteX116" fmla="*/ 1546860 w 1821180"/>
                  <a:gd name="connsiteY116" fmla="*/ 571500 h 2228850"/>
                  <a:gd name="connsiteX117" fmla="*/ 1512570 w 1821180"/>
                  <a:gd name="connsiteY117" fmla="*/ 552450 h 2228850"/>
                  <a:gd name="connsiteX118" fmla="*/ 1459230 w 1821180"/>
                  <a:gd name="connsiteY118" fmla="*/ 537210 h 2228850"/>
                  <a:gd name="connsiteX119" fmla="*/ 1432560 w 1821180"/>
                  <a:gd name="connsiteY119" fmla="*/ 518160 h 2228850"/>
                  <a:gd name="connsiteX120" fmla="*/ 1383030 w 1821180"/>
                  <a:gd name="connsiteY120" fmla="*/ 472440 h 2228850"/>
                  <a:gd name="connsiteX121" fmla="*/ 1383030 w 1821180"/>
                  <a:gd name="connsiteY121" fmla="*/ 419100 h 2228850"/>
                  <a:gd name="connsiteX122" fmla="*/ 1379220 w 1821180"/>
                  <a:gd name="connsiteY122" fmla="*/ 381000 h 2228850"/>
                  <a:gd name="connsiteX123" fmla="*/ 1394460 w 1821180"/>
                  <a:gd name="connsiteY123" fmla="*/ 369570 h 2228850"/>
                  <a:gd name="connsiteX124" fmla="*/ 1428750 w 1821180"/>
                  <a:gd name="connsiteY124" fmla="*/ 358140 h 2228850"/>
                  <a:gd name="connsiteX125" fmla="*/ 1466850 w 1821180"/>
                  <a:gd name="connsiteY125" fmla="*/ 354330 h 2228850"/>
                  <a:gd name="connsiteX126" fmla="*/ 1451610 w 1821180"/>
                  <a:gd name="connsiteY126" fmla="*/ 327660 h 2228850"/>
                  <a:gd name="connsiteX127" fmla="*/ 1394460 w 1821180"/>
                  <a:gd name="connsiteY127" fmla="*/ 323850 h 2228850"/>
                  <a:gd name="connsiteX128" fmla="*/ 1333500 w 1821180"/>
                  <a:gd name="connsiteY128" fmla="*/ 339090 h 2228850"/>
                  <a:gd name="connsiteX129" fmla="*/ 1272540 w 1821180"/>
                  <a:gd name="connsiteY129" fmla="*/ 361950 h 2228850"/>
                  <a:gd name="connsiteX130" fmla="*/ 1188720 w 1821180"/>
                  <a:gd name="connsiteY130" fmla="*/ 381000 h 2228850"/>
                  <a:gd name="connsiteX131" fmla="*/ 1104900 w 1821180"/>
                  <a:gd name="connsiteY131" fmla="*/ 381000 h 2228850"/>
                  <a:gd name="connsiteX132" fmla="*/ 1021080 w 1821180"/>
                  <a:gd name="connsiteY132" fmla="*/ 396240 h 2228850"/>
                  <a:gd name="connsiteX133" fmla="*/ 982980 w 1821180"/>
                  <a:gd name="connsiteY133" fmla="*/ 403860 h 2228850"/>
                  <a:gd name="connsiteX134" fmla="*/ 960120 w 1821180"/>
                  <a:gd name="connsiteY134" fmla="*/ 441960 h 2228850"/>
                  <a:gd name="connsiteX135" fmla="*/ 902970 w 1821180"/>
                  <a:gd name="connsiteY135" fmla="*/ 438150 h 2228850"/>
                  <a:gd name="connsiteX136" fmla="*/ 822960 w 1821180"/>
                  <a:gd name="connsiteY136" fmla="*/ 441960 h 2228850"/>
                  <a:gd name="connsiteX137" fmla="*/ 765810 w 1821180"/>
                  <a:gd name="connsiteY137" fmla="*/ 441960 h 2228850"/>
                  <a:gd name="connsiteX138" fmla="*/ 697230 w 1821180"/>
                  <a:gd name="connsiteY138" fmla="*/ 438150 h 2228850"/>
                  <a:gd name="connsiteX139" fmla="*/ 651510 w 1821180"/>
                  <a:gd name="connsiteY139" fmla="*/ 434340 h 2228850"/>
                  <a:gd name="connsiteX140" fmla="*/ 582930 w 1821180"/>
                  <a:gd name="connsiteY140" fmla="*/ 422910 h 2228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</a:cxnLst>
                <a:rect l="l" t="t" r="r" b="b"/>
                <a:pathLst>
                  <a:path w="1821180" h="2228850">
                    <a:moveTo>
                      <a:pt x="582930" y="422910"/>
                    </a:moveTo>
                    <a:lnTo>
                      <a:pt x="449580" y="297180"/>
                    </a:lnTo>
                    <a:lnTo>
                      <a:pt x="419100" y="255270"/>
                    </a:lnTo>
                    <a:lnTo>
                      <a:pt x="400050" y="213360"/>
                    </a:lnTo>
                    <a:lnTo>
                      <a:pt x="400050" y="167640"/>
                    </a:lnTo>
                    <a:lnTo>
                      <a:pt x="400050" y="125730"/>
                    </a:lnTo>
                    <a:lnTo>
                      <a:pt x="400050" y="125730"/>
                    </a:lnTo>
                    <a:lnTo>
                      <a:pt x="342900" y="91440"/>
                    </a:lnTo>
                    <a:lnTo>
                      <a:pt x="293370" y="60960"/>
                    </a:lnTo>
                    <a:lnTo>
                      <a:pt x="270510" y="22860"/>
                    </a:lnTo>
                    <a:lnTo>
                      <a:pt x="240030" y="22860"/>
                    </a:lnTo>
                    <a:lnTo>
                      <a:pt x="167640" y="19050"/>
                    </a:lnTo>
                    <a:lnTo>
                      <a:pt x="118110" y="0"/>
                    </a:lnTo>
                    <a:lnTo>
                      <a:pt x="80010" y="3810"/>
                    </a:lnTo>
                    <a:lnTo>
                      <a:pt x="38100" y="41910"/>
                    </a:lnTo>
                    <a:lnTo>
                      <a:pt x="0" y="76200"/>
                    </a:lnTo>
                    <a:lnTo>
                      <a:pt x="15240" y="163830"/>
                    </a:lnTo>
                    <a:lnTo>
                      <a:pt x="41910" y="236220"/>
                    </a:lnTo>
                    <a:lnTo>
                      <a:pt x="45720" y="289560"/>
                    </a:lnTo>
                    <a:lnTo>
                      <a:pt x="41910" y="331470"/>
                    </a:lnTo>
                    <a:lnTo>
                      <a:pt x="72390" y="407670"/>
                    </a:lnTo>
                    <a:lnTo>
                      <a:pt x="186690" y="563880"/>
                    </a:lnTo>
                    <a:lnTo>
                      <a:pt x="232410" y="685800"/>
                    </a:lnTo>
                    <a:lnTo>
                      <a:pt x="335280" y="796290"/>
                    </a:lnTo>
                    <a:lnTo>
                      <a:pt x="369570" y="838200"/>
                    </a:lnTo>
                    <a:lnTo>
                      <a:pt x="400050" y="895350"/>
                    </a:lnTo>
                    <a:lnTo>
                      <a:pt x="445770" y="937260"/>
                    </a:lnTo>
                    <a:lnTo>
                      <a:pt x="487680" y="971550"/>
                    </a:lnTo>
                    <a:lnTo>
                      <a:pt x="491490" y="1040130"/>
                    </a:lnTo>
                    <a:lnTo>
                      <a:pt x="495300" y="1101090"/>
                    </a:lnTo>
                    <a:lnTo>
                      <a:pt x="476250" y="1154430"/>
                    </a:lnTo>
                    <a:lnTo>
                      <a:pt x="441960" y="1184910"/>
                    </a:lnTo>
                    <a:lnTo>
                      <a:pt x="441960" y="1184910"/>
                    </a:lnTo>
                    <a:lnTo>
                      <a:pt x="472440" y="1242060"/>
                    </a:lnTo>
                    <a:lnTo>
                      <a:pt x="556260" y="1303020"/>
                    </a:lnTo>
                    <a:lnTo>
                      <a:pt x="598170" y="1371600"/>
                    </a:lnTo>
                    <a:lnTo>
                      <a:pt x="613410" y="1432560"/>
                    </a:lnTo>
                    <a:lnTo>
                      <a:pt x="659130" y="1455420"/>
                    </a:lnTo>
                    <a:lnTo>
                      <a:pt x="712470" y="1455420"/>
                    </a:lnTo>
                    <a:lnTo>
                      <a:pt x="731520" y="1447800"/>
                    </a:lnTo>
                    <a:lnTo>
                      <a:pt x="765810" y="1463040"/>
                    </a:lnTo>
                    <a:lnTo>
                      <a:pt x="819150" y="1531620"/>
                    </a:lnTo>
                    <a:lnTo>
                      <a:pt x="842010" y="1584960"/>
                    </a:lnTo>
                    <a:lnTo>
                      <a:pt x="861060" y="1619250"/>
                    </a:lnTo>
                    <a:lnTo>
                      <a:pt x="849630" y="1645920"/>
                    </a:lnTo>
                    <a:lnTo>
                      <a:pt x="819150" y="1661160"/>
                    </a:lnTo>
                    <a:lnTo>
                      <a:pt x="803910" y="1672590"/>
                    </a:lnTo>
                    <a:lnTo>
                      <a:pt x="807720" y="1691640"/>
                    </a:lnTo>
                    <a:lnTo>
                      <a:pt x="845820" y="1725930"/>
                    </a:lnTo>
                    <a:lnTo>
                      <a:pt x="876300" y="1767840"/>
                    </a:lnTo>
                    <a:lnTo>
                      <a:pt x="899160" y="1809750"/>
                    </a:lnTo>
                    <a:lnTo>
                      <a:pt x="941070" y="1851660"/>
                    </a:lnTo>
                    <a:lnTo>
                      <a:pt x="971550" y="1866900"/>
                    </a:lnTo>
                    <a:lnTo>
                      <a:pt x="979170" y="1912620"/>
                    </a:lnTo>
                    <a:lnTo>
                      <a:pt x="952500" y="1920240"/>
                    </a:lnTo>
                    <a:lnTo>
                      <a:pt x="941070" y="1954530"/>
                    </a:lnTo>
                    <a:lnTo>
                      <a:pt x="948690" y="2007870"/>
                    </a:lnTo>
                    <a:lnTo>
                      <a:pt x="990600" y="2106930"/>
                    </a:lnTo>
                    <a:lnTo>
                      <a:pt x="1002030" y="2156460"/>
                    </a:lnTo>
                    <a:lnTo>
                      <a:pt x="994410" y="2198370"/>
                    </a:lnTo>
                    <a:lnTo>
                      <a:pt x="1017270" y="2217420"/>
                    </a:lnTo>
                    <a:lnTo>
                      <a:pt x="1066800" y="2198370"/>
                    </a:lnTo>
                    <a:lnTo>
                      <a:pt x="1112520" y="2205990"/>
                    </a:lnTo>
                    <a:lnTo>
                      <a:pt x="1143000" y="2228850"/>
                    </a:lnTo>
                    <a:lnTo>
                      <a:pt x="1188720" y="2217420"/>
                    </a:lnTo>
                    <a:lnTo>
                      <a:pt x="1215390" y="2164080"/>
                    </a:lnTo>
                    <a:lnTo>
                      <a:pt x="1257300" y="2095500"/>
                    </a:lnTo>
                    <a:lnTo>
                      <a:pt x="1299210" y="2057400"/>
                    </a:lnTo>
                    <a:lnTo>
                      <a:pt x="1318260" y="2000250"/>
                    </a:lnTo>
                    <a:lnTo>
                      <a:pt x="1341120" y="1962150"/>
                    </a:lnTo>
                    <a:lnTo>
                      <a:pt x="1379220" y="1962150"/>
                    </a:lnTo>
                    <a:lnTo>
                      <a:pt x="1417320" y="1977390"/>
                    </a:lnTo>
                    <a:lnTo>
                      <a:pt x="1482090" y="1973580"/>
                    </a:lnTo>
                    <a:lnTo>
                      <a:pt x="1512570" y="1962150"/>
                    </a:lnTo>
                    <a:lnTo>
                      <a:pt x="1516380" y="1920240"/>
                    </a:lnTo>
                    <a:lnTo>
                      <a:pt x="1550670" y="1832610"/>
                    </a:lnTo>
                    <a:lnTo>
                      <a:pt x="1577340" y="1779270"/>
                    </a:lnTo>
                    <a:lnTo>
                      <a:pt x="1596390" y="1733550"/>
                    </a:lnTo>
                    <a:lnTo>
                      <a:pt x="1649730" y="1691640"/>
                    </a:lnTo>
                    <a:lnTo>
                      <a:pt x="1706880" y="1664970"/>
                    </a:lnTo>
                    <a:lnTo>
                      <a:pt x="1752600" y="1645920"/>
                    </a:lnTo>
                    <a:lnTo>
                      <a:pt x="1790700" y="1623060"/>
                    </a:lnTo>
                    <a:lnTo>
                      <a:pt x="1821180" y="1600200"/>
                    </a:lnTo>
                    <a:lnTo>
                      <a:pt x="1779270" y="1569720"/>
                    </a:lnTo>
                    <a:lnTo>
                      <a:pt x="1737360" y="1516380"/>
                    </a:lnTo>
                    <a:lnTo>
                      <a:pt x="1714500" y="1459230"/>
                    </a:lnTo>
                    <a:lnTo>
                      <a:pt x="1672590" y="1375410"/>
                    </a:lnTo>
                    <a:lnTo>
                      <a:pt x="1653540" y="1325880"/>
                    </a:lnTo>
                    <a:lnTo>
                      <a:pt x="1611630" y="1318260"/>
                    </a:lnTo>
                    <a:lnTo>
                      <a:pt x="1550670" y="1329690"/>
                    </a:lnTo>
                    <a:lnTo>
                      <a:pt x="1504950" y="1337310"/>
                    </a:lnTo>
                    <a:lnTo>
                      <a:pt x="1466850" y="1325880"/>
                    </a:lnTo>
                    <a:lnTo>
                      <a:pt x="1421130" y="1291590"/>
                    </a:lnTo>
                    <a:lnTo>
                      <a:pt x="1398270" y="1226820"/>
                    </a:lnTo>
                    <a:lnTo>
                      <a:pt x="1398270" y="1154430"/>
                    </a:lnTo>
                    <a:lnTo>
                      <a:pt x="1402080" y="1123950"/>
                    </a:lnTo>
                    <a:lnTo>
                      <a:pt x="1409700" y="1085850"/>
                    </a:lnTo>
                    <a:lnTo>
                      <a:pt x="1440180" y="1070610"/>
                    </a:lnTo>
                    <a:lnTo>
                      <a:pt x="1474470" y="1055370"/>
                    </a:lnTo>
                    <a:lnTo>
                      <a:pt x="1466850" y="1024890"/>
                    </a:lnTo>
                    <a:lnTo>
                      <a:pt x="1432560" y="998220"/>
                    </a:lnTo>
                    <a:lnTo>
                      <a:pt x="1386840" y="944880"/>
                    </a:lnTo>
                    <a:lnTo>
                      <a:pt x="1371600" y="899160"/>
                    </a:lnTo>
                    <a:lnTo>
                      <a:pt x="1367790" y="842010"/>
                    </a:lnTo>
                    <a:lnTo>
                      <a:pt x="1352550" y="811530"/>
                    </a:lnTo>
                    <a:lnTo>
                      <a:pt x="1337310" y="781050"/>
                    </a:lnTo>
                    <a:lnTo>
                      <a:pt x="1325880" y="735330"/>
                    </a:lnTo>
                    <a:lnTo>
                      <a:pt x="1341120" y="704850"/>
                    </a:lnTo>
                    <a:lnTo>
                      <a:pt x="1360170" y="681990"/>
                    </a:lnTo>
                    <a:lnTo>
                      <a:pt x="1398270" y="678180"/>
                    </a:lnTo>
                    <a:lnTo>
                      <a:pt x="1398270" y="678180"/>
                    </a:lnTo>
                    <a:lnTo>
                      <a:pt x="1474470" y="697230"/>
                    </a:lnTo>
                    <a:lnTo>
                      <a:pt x="1512570" y="670560"/>
                    </a:lnTo>
                    <a:lnTo>
                      <a:pt x="1504950" y="647700"/>
                    </a:lnTo>
                    <a:lnTo>
                      <a:pt x="1531620" y="628650"/>
                    </a:lnTo>
                    <a:lnTo>
                      <a:pt x="1554480" y="605790"/>
                    </a:lnTo>
                    <a:lnTo>
                      <a:pt x="1546860" y="571500"/>
                    </a:lnTo>
                    <a:lnTo>
                      <a:pt x="1512570" y="552450"/>
                    </a:lnTo>
                    <a:lnTo>
                      <a:pt x="1459230" y="537210"/>
                    </a:lnTo>
                    <a:lnTo>
                      <a:pt x="1432560" y="518160"/>
                    </a:lnTo>
                    <a:lnTo>
                      <a:pt x="1383030" y="472440"/>
                    </a:lnTo>
                    <a:lnTo>
                      <a:pt x="1383030" y="419100"/>
                    </a:lnTo>
                    <a:lnTo>
                      <a:pt x="1379220" y="381000"/>
                    </a:lnTo>
                    <a:lnTo>
                      <a:pt x="1394460" y="369570"/>
                    </a:lnTo>
                    <a:lnTo>
                      <a:pt x="1428750" y="358140"/>
                    </a:lnTo>
                    <a:lnTo>
                      <a:pt x="1466850" y="354330"/>
                    </a:lnTo>
                    <a:lnTo>
                      <a:pt x="1451610" y="327660"/>
                    </a:lnTo>
                    <a:lnTo>
                      <a:pt x="1394460" y="323850"/>
                    </a:lnTo>
                    <a:lnTo>
                      <a:pt x="1333500" y="339090"/>
                    </a:lnTo>
                    <a:lnTo>
                      <a:pt x="1272540" y="361950"/>
                    </a:lnTo>
                    <a:lnTo>
                      <a:pt x="1188720" y="381000"/>
                    </a:lnTo>
                    <a:lnTo>
                      <a:pt x="1104900" y="381000"/>
                    </a:lnTo>
                    <a:lnTo>
                      <a:pt x="1021080" y="396240"/>
                    </a:lnTo>
                    <a:lnTo>
                      <a:pt x="982980" y="403860"/>
                    </a:lnTo>
                    <a:lnTo>
                      <a:pt x="960120" y="441960"/>
                    </a:lnTo>
                    <a:lnTo>
                      <a:pt x="902970" y="438150"/>
                    </a:lnTo>
                    <a:lnTo>
                      <a:pt x="822960" y="441960"/>
                    </a:lnTo>
                    <a:lnTo>
                      <a:pt x="765810" y="441960"/>
                    </a:lnTo>
                    <a:lnTo>
                      <a:pt x="697230" y="438150"/>
                    </a:lnTo>
                    <a:lnTo>
                      <a:pt x="651510" y="434340"/>
                    </a:lnTo>
                    <a:lnTo>
                      <a:pt x="582930" y="422910"/>
                    </a:lnTo>
                    <a:close/>
                  </a:path>
                </a:pathLst>
              </a:custGeom>
              <a:grpFill/>
              <a:ln w="63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8" name="마포구">
                <a:extLst>
                  <a:ext uri="{FF2B5EF4-FFF2-40B4-BE49-F238E27FC236}">
                    <a16:creationId xmlns:a16="http://schemas.microsoft.com/office/drawing/2014/main" id="{F7F6B97D-6E23-AC49-B1DD-D3E27CBD4A90}"/>
                  </a:ext>
                </a:extLst>
              </p:cNvPr>
              <p:cNvSpPr/>
              <p:nvPr/>
            </p:nvSpPr>
            <p:spPr>
              <a:xfrm>
                <a:off x="7424967" y="3465744"/>
                <a:ext cx="1317779" cy="932391"/>
              </a:xfrm>
              <a:custGeom>
                <a:avLst/>
                <a:gdLst>
                  <a:gd name="connsiteX0" fmla="*/ 478536 w 3230880"/>
                  <a:gd name="connsiteY0" fmla="*/ 73152 h 2286000"/>
                  <a:gd name="connsiteX1" fmla="*/ 399288 w 3230880"/>
                  <a:gd name="connsiteY1" fmla="*/ 207264 h 2286000"/>
                  <a:gd name="connsiteX2" fmla="*/ 387096 w 3230880"/>
                  <a:gd name="connsiteY2" fmla="*/ 237744 h 2286000"/>
                  <a:gd name="connsiteX3" fmla="*/ 399288 w 3230880"/>
                  <a:gd name="connsiteY3" fmla="*/ 268224 h 2286000"/>
                  <a:gd name="connsiteX4" fmla="*/ 432816 w 3230880"/>
                  <a:gd name="connsiteY4" fmla="*/ 320040 h 2286000"/>
                  <a:gd name="connsiteX5" fmla="*/ 438912 w 3230880"/>
                  <a:gd name="connsiteY5" fmla="*/ 368808 h 2286000"/>
                  <a:gd name="connsiteX6" fmla="*/ 438912 w 3230880"/>
                  <a:gd name="connsiteY6" fmla="*/ 368808 h 2286000"/>
                  <a:gd name="connsiteX7" fmla="*/ 381000 w 3230880"/>
                  <a:gd name="connsiteY7" fmla="*/ 387096 h 2286000"/>
                  <a:gd name="connsiteX8" fmla="*/ 310896 w 3230880"/>
                  <a:gd name="connsiteY8" fmla="*/ 423672 h 2286000"/>
                  <a:gd name="connsiteX9" fmla="*/ 161544 w 3230880"/>
                  <a:gd name="connsiteY9" fmla="*/ 487680 h 2286000"/>
                  <a:gd name="connsiteX10" fmla="*/ 45720 w 3230880"/>
                  <a:gd name="connsiteY10" fmla="*/ 533400 h 2286000"/>
                  <a:gd name="connsiteX11" fmla="*/ 0 w 3230880"/>
                  <a:gd name="connsiteY11" fmla="*/ 563880 h 2286000"/>
                  <a:gd name="connsiteX12" fmla="*/ 0 w 3230880"/>
                  <a:gd name="connsiteY12" fmla="*/ 600456 h 2286000"/>
                  <a:gd name="connsiteX13" fmla="*/ 51816 w 3230880"/>
                  <a:gd name="connsiteY13" fmla="*/ 609600 h 2286000"/>
                  <a:gd name="connsiteX14" fmla="*/ 91440 w 3230880"/>
                  <a:gd name="connsiteY14" fmla="*/ 646176 h 2286000"/>
                  <a:gd name="connsiteX15" fmla="*/ 149352 w 3230880"/>
                  <a:gd name="connsiteY15" fmla="*/ 676656 h 2286000"/>
                  <a:gd name="connsiteX16" fmla="*/ 219456 w 3230880"/>
                  <a:gd name="connsiteY16" fmla="*/ 740664 h 2286000"/>
                  <a:gd name="connsiteX17" fmla="*/ 307848 w 3230880"/>
                  <a:gd name="connsiteY17" fmla="*/ 792480 h 2286000"/>
                  <a:gd name="connsiteX18" fmla="*/ 393192 w 3230880"/>
                  <a:gd name="connsiteY18" fmla="*/ 899160 h 2286000"/>
                  <a:gd name="connsiteX19" fmla="*/ 521208 w 3230880"/>
                  <a:gd name="connsiteY19" fmla="*/ 1005840 h 2286000"/>
                  <a:gd name="connsiteX20" fmla="*/ 679704 w 3230880"/>
                  <a:gd name="connsiteY20" fmla="*/ 1121664 h 2286000"/>
                  <a:gd name="connsiteX21" fmla="*/ 755904 w 3230880"/>
                  <a:gd name="connsiteY21" fmla="*/ 1203960 h 2286000"/>
                  <a:gd name="connsiteX22" fmla="*/ 838200 w 3230880"/>
                  <a:gd name="connsiteY22" fmla="*/ 1271016 h 2286000"/>
                  <a:gd name="connsiteX23" fmla="*/ 960120 w 3230880"/>
                  <a:gd name="connsiteY23" fmla="*/ 1368552 h 2286000"/>
                  <a:gd name="connsiteX24" fmla="*/ 1018032 w 3230880"/>
                  <a:gd name="connsiteY24" fmla="*/ 1420368 h 2286000"/>
                  <a:gd name="connsiteX25" fmla="*/ 1094232 w 3230880"/>
                  <a:gd name="connsiteY25" fmla="*/ 1508760 h 2286000"/>
                  <a:gd name="connsiteX26" fmla="*/ 1182624 w 3230880"/>
                  <a:gd name="connsiteY26" fmla="*/ 1612392 h 2286000"/>
                  <a:gd name="connsiteX27" fmla="*/ 1264920 w 3230880"/>
                  <a:gd name="connsiteY27" fmla="*/ 1700784 h 2286000"/>
                  <a:gd name="connsiteX28" fmla="*/ 1310640 w 3230880"/>
                  <a:gd name="connsiteY28" fmla="*/ 1780032 h 2286000"/>
                  <a:gd name="connsiteX29" fmla="*/ 1386840 w 3230880"/>
                  <a:gd name="connsiteY29" fmla="*/ 1825752 h 2286000"/>
                  <a:gd name="connsiteX30" fmla="*/ 1478280 w 3230880"/>
                  <a:gd name="connsiteY30" fmla="*/ 1886712 h 2286000"/>
                  <a:gd name="connsiteX31" fmla="*/ 1560576 w 3230880"/>
                  <a:gd name="connsiteY31" fmla="*/ 1944624 h 2286000"/>
                  <a:gd name="connsiteX32" fmla="*/ 1612392 w 3230880"/>
                  <a:gd name="connsiteY32" fmla="*/ 1972056 h 2286000"/>
                  <a:gd name="connsiteX33" fmla="*/ 1697736 w 3230880"/>
                  <a:gd name="connsiteY33" fmla="*/ 1978152 h 2286000"/>
                  <a:gd name="connsiteX34" fmla="*/ 1746504 w 3230880"/>
                  <a:gd name="connsiteY34" fmla="*/ 1965960 h 2286000"/>
                  <a:gd name="connsiteX35" fmla="*/ 1789176 w 3230880"/>
                  <a:gd name="connsiteY35" fmla="*/ 1959864 h 2286000"/>
                  <a:gd name="connsiteX36" fmla="*/ 1847088 w 3230880"/>
                  <a:gd name="connsiteY36" fmla="*/ 1953768 h 2286000"/>
                  <a:gd name="connsiteX37" fmla="*/ 1911096 w 3230880"/>
                  <a:gd name="connsiteY37" fmla="*/ 1953768 h 2286000"/>
                  <a:gd name="connsiteX38" fmla="*/ 1984248 w 3230880"/>
                  <a:gd name="connsiteY38" fmla="*/ 1981200 h 2286000"/>
                  <a:gd name="connsiteX39" fmla="*/ 2033016 w 3230880"/>
                  <a:gd name="connsiteY39" fmla="*/ 1999488 h 2286000"/>
                  <a:gd name="connsiteX40" fmla="*/ 2090928 w 3230880"/>
                  <a:gd name="connsiteY40" fmla="*/ 1996440 h 2286000"/>
                  <a:gd name="connsiteX41" fmla="*/ 2164080 w 3230880"/>
                  <a:gd name="connsiteY41" fmla="*/ 2036064 h 2286000"/>
                  <a:gd name="connsiteX42" fmla="*/ 2228088 w 3230880"/>
                  <a:gd name="connsiteY42" fmla="*/ 2066544 h 2286000"/>
                  <a:gd name="connsiteX43" fmla="*/ 2261616 w 3230880"/>
                  <a:gd name="connsiteY43" fmla="*/ 2069592 h 2286000"/>
                  <a:gd name="connsiteX44" fmla="*/ 2346960 w 3230880"/>
                  <a:gd name="connsiteY44" fmla="*/ 2124456 h 2286000"/>
                  <a:gd name="connsiteX45" fmla="*/ 2420112 w 3230880"/>
                  <a:gd name="connsiteY45" fmla="*/ 2185416 h 2286000"/>
                  <a:gd name="connsiteX46" fmla="*/ 2490216 w 3230880"/>
                  <a:gd name="connsiteY46" fmla="*/ 2218944 h 2286000"/>
                  <a:gd name="connsiteX47" fmla="*/ 2542032 w 3230880"/>
                  <a:gd name="connsiteY47" fmla="*/ 2267712 h 2286000"/>
                  <a:gd name="connsiteX48" fmla="*/ 2563368 w 3230880"/>
                  <a:gd name="connsiteY48" fmla="*/ 2286000 h 2286000"/>
                  <a:gd name="connsiteX49" fmla="*/ 2615184 w 3230880"/>
                  <a:gd name="connsiteY49" fmla="*/ 2282952 h 2286000"/>
                  <a:gd name="connsiteX50" fmla="*/ 2657856 w 3230880"/>
                  <a:gd name="connsiteY50" fmla="*/ 2237232 h 2286000"/>
                  <a:gd name="connsiteX51" fmla="*/ 2691384 w 3230880"/>
                  <a:gd name="connsiteY51" fmla="*/ 2206752 h 2286000"/>
                  <a:gd name="connsiteX52" fmla="*/ 2718816 w 3230880"/>
                  <a:gd name="connsiteY52" fmla="*/ 2185416 h 2286000"/>
                  <a:gd name="connsiteX53" fmla="*/ 2764536 w 3230880"/>
                  <a:gd name="connsiteY53" fmla="*/ 2182368 h 2286000"/>
                  <a:gd name="connsiteX54" fmla="*/ 2819400 w 3230880"/>
                  <a:gd name="connsiteY54" fmla="*/ 2185416 h 2286000"/>
                  <a:gd name="connsiteX55" fmla="*/ 2855976 w 3230880"/>
                  <a:gd name="connsiteY55" fmla="*/ 2182368 h 2286000"/>
                  <a:gd name="connsiteX56" fmla="*/ 2886456 w 3230880"/>
                  <a:gd name="connsiteY56" fmla="*/ 2161032 h 2286000"/>
                  <a:gd name="connsiteX57" fmla="*/ 2907792 w 3230880"/>
                  <a:gd name="connsiteY57" fmla="*/ 2121408 h 2286000"/>
                  <a:gd name="connsiteX58" fmla="*/ 2913888 w 3230880"/>
                  <a:gd name="connsiteY58" fmla="*/ 2090928 h 2286000"/>
                  <a:gd name="connsiteX59" fmla="*/ 2944368 w 3230880"/>
                  <a:gd name="connsiteY59" fmla="*/ 2054352 h 2286000"/>
                  <a:gd name="connsiteX60" fmla="*/ 2983992 w 3230880"/>
                  <a:gd name="connsiteY60" fmla="*/ 2033016 h 2286000"/>
                  <a:gd name="connsiteX61" fmla="*/ 2996184 w 3230880"/>
                  <a:gd name="connsiteY61" fmla="*/ 1996440 h 2286000"/>
                  <a:gd name="connsiteX62" fmla="*/ 2990088 w 3230880"/>
                  <a:gd name="connsiteY62" fmla="*/ 1965960 h 2286000"/>
                  <a:gd name="connsiteX63" fmla="*/ 3002280 w 3230880"/>
                  <a:gd name="connsiteY63" fmla="*/ 1923288 h 2286000"/>
                  <a:gd name="connsiteX64" fmla="*/ 3038856 w 3230880"/>
                  <a:gd name="connsiteY64" fmla="*/ 1828800 h 2286000"/>
                  <a:gd name="connsiteX65" fmla="*/ 3066288 w 3230880"/>
                  <a:gd name="connsiteY65" fmla="*/ 1776984 h 2286000"/>
                  <a:gd name="connsiteX66" fmla="*/ 3096768 w 3230880"/>
                  <a:gd name="connsiteY66" fmla="*/ 1764792 h 2286000"/>
                  <a:gd name="connsiteX67" fmla="*/ 3130296 w 3230880"/>
                  <a:gd name="connsiteY67" fmla="*/ 1767840 h 2286000"/>
                  <a:gd name="connsiteX68" fmla="*/ 3185160 w 3230880"/>
                  <a:gd name="connsiteY68" fmla="*/ 1752600 h 2286000"/>
                  <a:gd name="connsiteX69" fmla="*/ 3203448 w 3230880"/>
                  <a:gd name="connsiteY69" fmla="*/ 1706880 h 2286000"/>
                  <a:gd name="connsiteX70" fmla="*/ 3230880 w 3230880"/>
                  <a:gd name="connsiteY70" fmla="*/ 1673352 h 2286000"/>
                  <a:gd name="connsiteX71" fmla="*/ 3227832 w 3230880"/>
                  <a:gd name="connsiteY71" fmla="*/ 1636776 h 2286000"/>
                  <a:gd name="connsiteX72" fmla="*/ 3203448 w 3230880"/>
                  <a:gd name="connsiteY72" fmla="*/ 1609344 h 2286000"/>
                  <a:gd name="connsiteX73" fmla="*/ 3179064 w 3230880"/>
                  <a:gd name="connsiteY73" fmla="*/ 1600200 h 2286000"/>
                  <a:gd name="connsiteX74" fmla="*/ 3151632 w 3230880"/>
                  <a:gd name="connsiteY74" fmla="*/ 1572768 h 2286000"/>
                  <a:gd name="connsiteX75" fmla="*/ 3139440 w 3230880"/>
                  <a:gd name="connsiteY75" fmla="*/ 1517904 h 2286000"/>
                  <a:gd name="connsiteX76" fmla="*/ 3133344 w 3230880"/>
                  <a:gd name="connsiteY76" fmla="*/ 1466088 h 2286000"/>
                  <a:gd name="connsiteX77" fmla="*/ 3148584 w 3230880"/>
                  <a:gd name="connsiteY77" fmla="*/ 1432560 h 2286000"/>
                  <a:gd name="connsiteX78" fmla="*/ 3176016 w 3230880"/>
                  <a:gd name="connsiteY78" fmla="*/ 1426464 h 2286000"/>
                  <a:gd name="connsiteX79" fmla="*/ 3197352 w 3230880"/>
                  <a:gd name="connsiteY79" fmla="*/ 1405128 h 2286000"/>
                  <a:gd name="connsiteX80" fmla="*/ 3176016 w 3230880"/>
                  <a:gd name="connsiteY80" fmla="*/ 1356360 h 2286000"/>
                  <a:gd name="connsiteX81" fmla="*/ 3130296 w 3230880"/>
                  <a:gd name="connsiteY81" fmla="*/ 1353312 h 2286000"/>
                  <a:gd name="connsiteX82" fmla="*/ 3096768 w 3230880"/>
                  <a:gd name="connsiteY82" fmla="*/ 1356360 h 2286000"/>
                  <a:gd name="connsiteX83" fmla="*/ 3060192 w 3230880"/>
                  <a:gd name="connsiteY83" fmla="*/ 1365504 h 2286000"/>
                  <a:gd name="connsiteX84" fmla="*/ 3044952 w 3230880"/>
                  <a:gd name="connsiteY84" fmla="*/ 1380744 h 2286000"/>
                  <a:gd name="connsiteX85" fmla="*/ 3002280 w 3230880"/>
                  <a:gd name="connsiteY85" fmla="*/ 1399032 h 2286000"/>
                  <a:gd name="connsiteX86" fmla="*/ 2886456 w 3230880"/>
                  <a:gd name="connsiteY86" fmla="*/ 1392936 h 2286000"/>
                  <a:gd name="connsiteX87" fmla="*/ 2688336 w 3230880"/>
                  <a:gd name="connsiteY87" fmla="*/ 1377696 h 2286000"/>
                  <a:gd name="connsiteX88" fmla="*/ 2575560 w 3230880"/>
                  <a:gd name="connsiteY88" fmla="*/ 1389888 h 2286000"/>
                  <a:gd name="connsiteX89" fmla="*/ 2535936 w 3230880"/>
                  <a:gd name="connsiteY89" fmla="*/ 1389888 h 2286000"/>
                  <a:gd name="connsiteX90" fmla="*/ 2478024 w 3230880"/>
                  <a:gd name="connsiteY90" fmla="*/ 1411224 h 2286000"/>
                  <a:gd name="connsiteX91" fmla="*/ 2426208 w 3230880"/>
                  <a:gd name="connsiteY91" fmla="*/ 1432560 h 2286000"/>
                  <a:gd name="connsiteX92" fmla="*/ 2420112 w 3230880"/>
                  <a:gd name="connsiteY92" fmla="*/ 1438656 h 2286000"/>
                  <a:gd name="connsiteX93" fmla="*/ 2389632 w 3230880"/>
                  <a:gd name="connsiteY93" fmla="*/ 1447800 h 2286000"/>
                  <a:gd name="connsiteX94" fmla="*/ 2310384 w 3230880"/>
                  <a:gd name="connsiteY94" fmla="*/ 1432560 h 2286000"/>
                  <a:gd name="connsiteX95" fmla="*/ 2243328 w 3230880"/>
                  <a:gd name="connsiteY95" fmla="*/ 1417320 h 2286000"/>
                  <a:gd name="connsiteX96" fmla="*/ 2176272 w 3230880"/>
                  <a:gd name="connsiteY96" fmla="*/ 1405128 h 2286000"/>
                  <a:gd name="connsiteX97" fmla="*/ 2124456 w 3230880"/>
                  <a:gd name="connsiteY97" fmla="*/ 1392936 h 2286000"/>
                  <a:gd name="connsiteX98" fmla="*/ 2081784 w 3230880"/>
                  <a:gd name="connsiteY98" fmla="*/ 1356360 h 2286000"/>
                  <a:gd name="connsiteX99" fmla="*/ 2060448 w 3230880"/>
                  <a:gd name="connsiteY99" fmla="*/ 1322832 h 2286000"/>
                  <a:gd name="connsiteX100" fmla="*/ 2036064 w 3230880"/>
                  <a:gd name="connsiteY100" fmla="*/ 1292352 h 2286000"/>
                  <a:gd name="connsiteX101" fmla="*/ 2008632 w 3230880"/>
                  <a:gd name="connsiteY101" fmla="*/ 1264920 h 2286000"/>
                  <a:gd name="connsiteX102" fmla="*/ 2029968 w 3230880"/>
                  <a:gd name="connsiteY102" fmla="*/ 1228344 h 2286000"/>
                  <a:gd name="connsiteX103" fmla="*/ 2039112 w 3230880"/>
                  <a:gd name="connsiteY103" fmla="*/ 1176528 h 2286000"/>
                  <a:gd name="connsiteX104" fmla="*/ 2017776 w 3230880"/>
                  <a:gd name="connsiteY104" fmla="*/ 1130808 h 2286000"/>
                  <a:gd name="connsiteX105" fmla="*/ 1984248 w 3230880"/>
                  <a:gd name="connsiteY105" fmla="*/ 1069848 h 2286000"/>
                  <a:gd name="connsiteX106" fmla="*/ 1914144 w 3230880"/>
                  <a:gd name="connsiteY106" fmla="*/ 1027176 h 2286000"/>
                  <a:gd name="connsiteX107" fmla="*/ 1892808 w 3230880"/>
                  <a:gd name="connsiteY107" fmla="*/ 1008888 h 2286000"/>
                  <a:gd name="connsiteX108" fmla="*/ 1853184 w 3230880"/>
                  <a:gd name="connsiteY108" fmla="*/ 1014984 h 2286000"/>
                  <a:gd name="connsiteX109" fmla="*/ 1798320 w 3230880"/>
                  <a:gd name="connsiteY109" fmla="*/ 1042416 h 2286000"/>
                  <a:gd name="connsiteX110" fmla="*/ 1725168 w 3230880"/>
                  <a:gd name="connsiteY110" fmla="*/ 1018032 h 2286000"/>
                  <a:gd name="connsiteX111" fmla="*/ 1661160 w 3230880"/>
                  <a:gd name="connsiteY111" fmla="*/ 963168 h 2286000"/>
                  <a:gd name="connsiteX112" fmla="*/ 1606296 w 3230880"/>
                  <a:gd name="connsiteY112" fmla="*/ 908304 h 2286000"/>
                  <a:gd name="connsiteX113" fmla="*/ 1554480 w 3230880"/>
                  <a:gd name="connsiteY113" fmla="*/ 865632 h 2286000"/>
                  <a:gd name="connsiteX114" fmla="*/ 1472184 w 3230880"/>
                  <a:gd name="connsiteY114" fmla="*/ 826008 h 2286000"/>
                  <a:gd name="connsiteX115" fmla="*/ 1411224 w 3230880"/>
                  <a:gd name="connsiteY115" fmla="*/ 807720 h 2286000"/>
                  <a:gd name="connsiteX116" fmla="*/ 1335024 w 3230880"/>
                  <a:gd name="connsiteY116" fmla="*/ 762000 h 2286000"/>
                  <a:gd name="connsiteX117" fmla="*/ 1274064 w 3230880"/>
                  <a:gd name="connsiteY117" fmla="*/ 694944 h 2286000"/>
                  <a:gd name="connsiteX118" fmla="*/ 1216152 w 3230880"/>
                  <a:gd name="connsiteY118" fmla="*/ 646176 h 2286000"/>
                  <a:gd name="connsiteX119" fmla="*/ 1088136 w 3230880"/>
                  <a:gd name="connsiteY119" fmla="*/ 472440 h 2286000"/>
                  <a:gd name="connsiteX120" fmla="*/ 1030224 w 3230880"/>
                  <a:gd name="connsiteY120" fmla="*/ 445008 h 2286000"/>
                  <a:gd name="connsiteX121" fmla="*/ 978408 w 3230880"/>
                  <a:gd name="connsiteY121" fmla="*/ 417576 h 2286000"/>
                  <a:gd name="connsiteX122" fmla="*/ 935736 w 3230880"/>
                  <a:gd name="connsiteY122" fmla="*/ 347472 h 2286000"/>
                  <a:gd name="connsiteX123" fmla="*/ 890016 w 3230880"/>
                  <a:gd name="connsiteY123" fmla="*/ 301752 h 2286000"/>
                  <a:gd name="connsiteX124" fmla="*/ 819912 w 3230880"/>
                  <a:gd name="connsiteY124" fmla="*/ 252984 h 2286000"/>
                  <a:gd name="connsiteX125" fmla="*/ 771144 w 3230880"/>
                  <a:gd name="connsiteY125" fmla="*/ 201168 h 2286000"/>
                  <a:gd name="connsiteX126" fmla="*/ 737616 w 3230880"/>
                  <a:gd name="connsiteY126" fmla="*/ 176784 h 2286000"/>
                  <a:gd name="connsiteX127" fmla="*/ 697992 w 3230880"/>
                  <a:gd name="connsiteY127" fmla="*/ 167640 h 2286000"/>
                  <a:gd name="connsiteX128" fmla="*/ 664464 w 3230880"/>
                  <a:gd name="connsiteY128" fmla="*/ 124968 h 2286000"/>
                  <a:gd name="connsiteX129" fmla="*/ 609600 w 3230880"/>
                  <a:gd name="connsiteY129" fmla="*/ 79248 h 2286000"/>
                  <a:gd name="connsiteX130" fmla="*/ 560832 w 3230880"/>
                  <a:gd name="connsiteY130" fmla="*/ 24384 h 2286000"/>
                  <a:gd name="connsiteX131" fmla="*/ 524256 w 3230880"/>
                  <a:gd name="connsiteY131" fmla="*/ 0 h 2286000"/>
                  <a:gd name="connsiteX132" fmla="*/ 496824 w 3230880"/>
                  <a:gd name="connsiteY132" fmla="*/ 15240 h 2286000"/>
                  <a:gd name="connsiteX133" fmla="*/ 478536 w 3230880"/>
                  <a:gd name="connsiteY133" fmla="*/ 73152 h 2286000"/>
                  <a:gd name="connsiteX0" fmla="*/ 478536 w 3230880"/>
                  <a:gd name="connsiteY0" fmla="*/ 73152 h 2286000"/>
                  <a:gd name="connsiteX1" fmla="*/ 399288 w 3230880"/>
                  <a:gd name="connsiteY1" fmla="*/ 207264 h 2286000"/>
                  <a:gd name="connsiteX2" fmla="*/ 387096 w 3230880"/>
                  <a:gd name="connsiteY2" fmla="*/ 237744 h 2286000"/>
                  <a:gd name="connsiteX3" fmla="*/ 399288 w 3230880"/>
                  <a:gd name="connsiteY3" fmla="*/ 268224 h 2286000"/>
                  <a:gd name="connsiteX4" fmla="*/ 432816 w 3230880"/>
                  <a:gd name="connsiteY4" fmla="*/ 320040 h 2286000"/>
                  <a:gd name="connsiteX5" fmla="*/ 438912 w 3230880"/>
                  <a:gd name="connsiteY5" fmla="*/ 368808 h 2286000"/>
                  <a:gd name="connsiteX6" fmla="*/ 438912 w 3230880"/>
                  <a:gd name="connsiteY6" fmla="*/ 368808 h 2286000"/>
                  <a:gd name="connsiteX7" fmla="*/ 381000 w 3230880"/>
                  <a:gd name="connsiteY7" fmla="*/ 387096 h 2286000"/>
                  <a:gd name="connsiteX8" fmla="*/ 310896 w 3230880"/>
                  <a:gd name="connsiteY8" fmla="*/ 423672 h 2286000"/>
                  <a:gd name="connsiteX9" fmla="*/ 161544 w 3230880"/>
                  <a:gd name="connsiteY9" fmla="*/ 487680 h 2286000"/>
                  <a:gd name="connsiteX10" fmla="*/ 45720 w 3230880"/>
                  <a:gd name="connsiteY10" fmla="*/ 533400 h 2286000"/>
                  <a:gd name="connsiteX11" fmla="*/ 0 w 3230880"/>
                  <a:gd name="connsiteY11" fmla="*/ 563880 h 2286000"/>
                  <a:gd name="connsiteX12" fmla="*/ 0 w 3230880"/>
                  <a:gd name="connsiteY12" fmla="*/ 600456 h 2286000"/>
                  <a:gd name="connsiteX13" fmla="*/ 51816 w 3230880"/>
                  <a:gd name="connsiteY13" fmla="*/ 609600 h 2286000"/>
                  <a:gd name="connsiteX14" fmla="*/ 91440 w 3230880"/>
                  <a:gd name="connsiteY14" fmla="*/ 646176 h 2286000"/>
                  <a:gd name="connsiteX15" fmla="*/ 149352 w 3230880"/>
                  <a:gd name="connsiteY15" fmla="*/ 676656 h 2286000"/>
                  <a:gd name="connsiteX16" fmla="*/ 219456 w 3230880"/>
                  <a:gd name="connsiteY16" fmla="*/ 740664 h 2286000"/>
                  <a:gd name="connsiteX17" fmla="*/ 307848 w 3230880"/>
                  <a:gd name="connsiteY17" fmla="*/ 792480 h 2286000"/>
                  <a:gd name="connsiteX18" fmla="*/ 393192 w 3230880"/>
                  <a:gd name="connsiteY18" fmla="*/ 899160 h 2286000"/>
                  <a:gd name="connsiteX19" fmla="*/ 521208 w 3230880"/>
                  <a:gd name="connsiteY19" fmla="*/ 1005840 h 2286000"/>
                  <a:gd name="connsiteX20" fmla="*/ 679704 w 3230880"/>
                  <a:gd name="connsiteY20" fmla="*/ 1121664 h 2286000"/>
                  <a:gd name="connsiteX21" fmla="*/ 755904 w 3230880"/>
                  <a:gd name="connsiteY21" fmla="*/ 1203960 h 2286000"/>
                  <a:gd name="connsiteX22" fmla="*/ 838200 w 3230880"/>
                  <a:gd name="connsiteY22" fmla="*/ 1271016 h 2286000"/>
                  <a:gd name="connsiteX23" fmla="*/ 960120 w 3230880"/>
                  <a:gd name="connsiteY23" fmla="*/ 1368552 h 2286000"/>
                  <a:gd name="connsiteX24" fmla="*/ 1018032 w 3230880"/>
                  <a:gd name="connsiteY24" fmla="*/ 1420368 h 2286000"/>
                  <a:gd name="connsiteX25" fmla="*/ 1094232 w 3230880"/>
                  <a:gd name="connsiteY25" fmla="*/ 1508760 h 2286000"/>
                  <a:gd name="connsiteX26" fmla="*/ 1182624 w 3230880"/>
                  <a:gd name="connsiteY26" fmla="*/ 1612392 h 2286000"/>
                  <a:gd name="connsiteX27" fmla="*/ 1264920 w 3230880"/>
                  <a:gd name="connsiteY27" fmla="*/ 1700784 h 2286000"/>
                  <a:gd name="connsiteX28" fmla="*/ 1310640 w 3230880"/>
                  <a:gd name="connsiteY28" fmla="*/ 1780032 h 2286000"/>
                  <a:gd name="connsiteX29" fmla="*/ 1386840 w 3230880"/>
                  <a:gd name="connsiteY29" fmla="*/ 1825752 h 2286000"/>
                  <a:gd name="connsiteX30" fmla="*/ 1478280 w 3230880"/>
                  <a:gd name="connsiteY30" fmla="*/ 1886712 h 2286000"/>
                  <a:gd name="connsiteX31" fmla="*/ 1560576 w 3230880"/>
                  <a:gd name="connsiteY31" fmla="*/ 1944624 h 2286000"/>
                  <a:gd name="connsiteX32" fmla="*/ 1612392 w 3230880"/>
                  <a:gd name="connsiteY32" fmla="*/ 1972056 h 2286000"/>
                  <a:gd name="connsiteX33" fmla="*/ 1697736 w 3230880"/>
                  <a:gd name="connsiteY33" fmla="*/ 1978152 h 2286000"/>
                  <a:gd name="connsiteX34" fmla="*/ 1746504 w 3230880"/>
                  <a:gd name="connsiteY34" fmla="*/ 1965960 h 2286000"/>
                  <a:gd name="connsiteX35" fmla="*/ 1789176 w 3230880"/>
                  <a:gd name="connsiteY35" fmla="*/ 1959864 h 2286000"/>
                  <a:gd name="connsiteX36" fmla="*/ 1847088 w 3230880"/>
                  <a:gd name="connsiteY36" fmla="*/ 1953768 h 2286000"/>
                  <a:gd name="connsiteX37" fmla="*/ 1911096 w 3230880"/>
                  <a:gd name="connsiteY37" fmla="*/ 1953768 h 2286000"/>
                  <a:gd name="connsiteX38" fmla="*/ 1984248 w 3230880"/>
                  <a:gd name="connsiteY38" fmla="*/ 1981200 h 2286000"/>
                  <a:gd name="connsiteX39" fmla="*/ 2033016 w 3230880"/>
                  <a:gd name="connsiteY39" fmla="*/ 1999488 h 2286000"/>
                  <a:gd name="connsiteX40" fmla="*/ 2090928 w 3230880"/>
                  <a:gd name="connsiteY40" fmla="*/ 1996440 h 2286000"/>
                  <a:gd name="connsiteX41" fmla="*/ 2164080 w 3230880"/>
                  <a:gd name="connsiteY41" fmla="*/ 2036064 h 2286000"/>
                  <a:gd name="connsiteX42" fmla="*/ 2228088 w 3230880"/>
                  <a:gd name="connsiteY42" fmla="*/ 2066544 h 2286000"/>
                  <a:gd name="connsiteX43" fmla="*/ 2261616 w 3230880"/>
                  <a:gd name="connsiteY43" fmla="*/ 2069592 h 2286000"/>
                  <a:gd name="connsiteX44" fmla="*/ 2346960 w 3230880"/>
                  <a:gd name="connsiteY44" fmla="*/ 2124456 h 2286000"/>
                  <a:gd name="connsiteX45" fmla="*/ 2420112 w 3230880"/>
                  <a:gd name="connsiteY45" fmla="*/ 2185416 h 2286000"/>
                  <a:gd name="connsiteX46" fmla="*/ 2490216 w 3230880"/>
                  <a:gd name="connsiteY46" fmla="*/ 2218944 h 2286000"/>
                  <a:gd name="connsiteX47" fmla="*/ 2542032 w 3230880"/>
                  <a:gd name="connsiteY47" fmla="*/ 2267712 h 2286000"/>
                  <a:gd name="connsiteX48" fmla="*/ 2563368 w 3230880"/>
                  <a:gd name="connsiteY48" fmla="*/ 2286000 h 2286000"/>
                  <a:gd name="connsiteX49" fmla="*/ 2615184 w 3230880"/>
                  <a:gd name="connsiteY49" fmla="*/ 2282952 h 2286000"/>
                  <a:gd name="connsiteX50" fmla="*/ 2657856 w 3230880"/>
                  <a:gd name="connsiteY50" fmla="*/ 2237232 h 2286000"/>
                  <a:gd name="connsiteX51" fmla="*/ 2691384 w 3230880"/>
                  <a:gd name="connsiteY51" fmla="*/ 2206752 h 2286000"/>
                  <a:gd name="connsiteX52" fmla="*/ 2718816 w 3230880"/>
                  <a:gd name="connsiteY52" fmla="*/ 2185416 h 2286000"/>
                  <a:gd name="connsiteX53" fmla="*/ 2764536 w 3230880"/>
                  <a:gd name="connsiteY53" fmla="*/ 2182368 h 2286000"/>
                  <a:gd name="connsiteX54" fmla="*/ 2819400 w 3230880"/>
                  <a:gd name="connsiteY54" fmla="*/ 2185416 h 2286000"/>
                  <a:gd name="connsiteX55" fmla="*/ 2855976 w 3230880"/>
                  <a:gd name="connsiteY55" fmla="*/ 2182368 h 2286000"/>
                  <a:gd name="connsiteX56" fmla="*/ 2886456 w 3230880"/>
                  <a:gd name="connsiteY56" fmla="*/ 2161032 h 2286000"/>
                  <a:gd name="connsiteX57" fmla="*/ 2907792 w 3230880"/>
                  <a:gd name="connsiteY57" fmla="*/ 2121408 h 2286000"/>
                  <a:gd name="connsiteX58" fmla="*/ 2913888 w 3230880"/>
                  <a:gd name="connsiteY58" fmla="*/ 2090928 h 2286000"/>
                  <a:gd name="connsiteX59" fmla="*/ 2944368 w 3230880"/>
                  <a:gd name="connsiteY59" fmla="*/ 2054352 h 2286000"/>
                  <a:gd name="connsiteX60" fmla="*/ 2983992 w 3230880"/>
                  <a:gd name="connsiteY60" fmla="*/ 2033016 h 2286000"/>
                  <a:gd name="connsiteX61" fmla="*/ 2996184 w 3230880"/>
                  <a:gd name="connsiteY61" fmla="*/ 1996440 h 2286000"/>
                  <a:gd name="connsiteX62" fmla="*/ 2990088 w 3230880"/>
                  <a:gd name="connsiteY62" fmla="*/ 1965960 h 2286000"/>
                  <a:gd name="connsiteX63" fmla="*/ 3002280 w 3230880"/>
                  <a:gd name="connsiteY63" fmla="*/ 1923288 h 2286000"/>
                  <a:gd name="connsiteX64" fmla="*/ 3038856 w 3230880"/>
                  <a:gd name="connsiteY64" fmla="*/ 1828800 h 2286000"/>
                  <a:gd name="connsiteX65" fmla="*/ 3066288 w 3230880"/>
                  <a:gd name="connsiteY65" fmla="*/ 1776984 h 2286000"/>
                  <a:gd name="connsiteX66" fmla="*/ 3096768 w 3230880"/>
                  <a:gd name="connsiteY66" fmla="*/ 1764792 h 2286000"/>
                  <a:gd name="connsiteX67" fmla="*/ 3130296 w 3230880"/>
                  <a:gd name="connsiteY67" fmla="*/ 1767840 h 2286000"/>
                  <a:gd name="connsiteX68" fmla="*/ 3185160 w 3230880"/>
                  <a:gd name="connsiteY68" fmla="*/ 1752600 h 2286000"/>
                  <a:gd name="connsiteX69" fmla="*/ 3203448 w 3230880"/>
                  <a:gd name="connsiteY69" fmla="*/ 1706880 h 2286000"/>
                  <a:gd name="connsiteX70" fmla="*/ 3230880 w 3230880"/>
                  <a:gd name="connsiteY70" fmla="*/ 1673352 h 2286000"/>
                  <a:gd name="connsiteX71" fmla="*/ 3227832 w 3230880"/>
                  <a:gd name="connsiteY71" fmla="*/ 1636776 h 2286000"/>
                  <a:gd name="connsiteX72" fmla="*/ 3203448 w 3230880"/>
                  <a:gd name="connsiteY72" fmla="*/ 1609344 h 2286000"/>
                  <a:gd name="connsiteX73" fmla="*/ 3179064 w 3230880"/>
                  <a:gd name="connsiteY73" fmla="*/ 1600200 h 2286000"/>
                  <a:gd name="connsiteX74" fmla="*/ 3151632 w 3230880"/>
                  <a:gd name="connsiteY74" fmla="*/ 1572768 h 2286000"/>
                  <a:gd name="connsiteX75" fmla="*/ 3139440 w 3230880"/>
                  <a:gd name="connsiteY75" fmla="*/ 1517904 h 2286000"/>
                  <a:gd name="connsiteX76" fmla="*/ 3133344 w 3230880"/>
                  <a:gd name="connsiteY76" fmla="*/ 1466088 h 2286000"/>
                  <a:gd name="connsiteX77" fmla="*/ 3148584 w 3230880"/>
                  <a:gd name="connsiteY77" fmla="*/ 1432560 h 2286000"/>
                  <a:gd name="connsiteX78" fmla="*/ 3176016 w 3230880"/>
                  <a:gd name="connsiteY78" fmla="*/ 1426464 h 2286000"/>
                  <a:gd name="connsiteX79" fmla="*/ 3197352 w 3230880"/>
                  <a:gd name="connsiteY79" fmla="*/ 1405128 h 2286000"/>
                  <a:gd name="connsiteX80" fmla="*/ 3176016 w 3230880"/>
                  <a:gd name="connsiteY80" fmla="*/ 1356360 h 2286000"/>
                  <a:gd name="connsiteX81" fmla="*/ 3130296 w 3230880"/>
                  <a:gd name="connsiteY81" fmla="*/ 1353312 h 2286000"/>
                  <a:gd name="connsiteX82" fmla="*/ 3096768 w 3230880"/>
                  <a:gd name="connsiteY82" fmla="*/ 1356360 h 2286000"/>
                  <a:gd name="connsiteX83" fmla="*/ 3060192 w 3230880"/>
                  <a:gd name="connsiteY83" fmla="*/ 1365504 h 2286000"/>
                  <a:gd name="connsiteX84" fmla="*/ 3044952 w 3230880"/>
                  <a:gd name="connsiteY84" fmla="*/ 1380744 h 2286000"/>
                  <a:gd name="connsiteX85" fmla="*/ 3002280 w 3230880"/>
                  <a:gd name="connsiteY85" fmla="*/ 1399032 h 2286000"/>
                  <a:gd name="connsiteX86" fmla="*/ 2886456 w 3230880"/>
                  <a:gd name="connsiteY86" fmla="*/ 1392936 h 2286000"/>
                  <a:gd name="connsiteX87" fmla="*/ 2688336 w 3230880"/>
                  <a:gd name="connsiteY87" fmla="*/ 1377696 h 2286000"/>
                  <a:gd name="connsiteX88" fmla="*/ 2575560 w 3230880"/>
                  <a:gd name="connsiteY88" fmla="*/ 1389888 h 2286000"/>
                  <a:gd name="connsiteX89" fmla="*/ 2535936 w 3230880"/>
                  <a:gd name="connsiteY89" fmla="*/ 1389888 h 2286000"/>
                  <a:gd name="connsiteX90" fmla="*/ 2478024 w 3230880"/>
                  <a:gd name="connsiteY90" fmla="*/ 1411224 h 2286000"/>
                  <a:gd name="connsiteX91" fmla="*/ 2426208 w 3230880"/>
                  <a:gd name="connsiteY91" fmla="*/ 1432560 h 2286000"/>
                  <a:gd name="connsiteX92" fmla="*/ 2420112 w 3230880"/>
                  <a:gd name="connsiteY92" fmla="*/ 1438656 h 2286000"/>
                  <a:gd name="connsiteX93" fmla="*/ 2389632 w 3230880"/>
                  <a:gd name="connsiteY93" fmla="*/ 1447800 h 2286000"/>
                  <a:gd name="connsiteX94" fmla="*/ 2310384 w 3230880"/>
                  <a:gd name="connsiteY94" fmla="*/ 1432560 h 2286000"/>
                  <a:gd name="connsiteX95" fmla="*/ 2243328 w 3230880"/>
                  <a:gd name="connsiteY95" fmla="*/ 1417320 h 2286000"/>
                  <a:gd name="connsiteX96" fmla="*/ 2176272 w 3230880"/>
                  <a:gd name="connsiteY96" fmla="*/ 1405128 h 2286000"/>
                  <a:gd name="connsiteX97" fmla="*/ 2124456 w 3230880"/>
                  <a:gd name="connsiteY97" fmla="*/ 1392936 h 2286000"/>
                  <a:gd name="connsiteX98" fmla="*/ 2081784 w 3230880"/>
                  <a:gd name="connsiteY98" fmla="*/ 1356360 h 2286000"/>
                  <a:gd name="connsiteX99" fmla="*/ 2060448 w 3230880"/>
                  <a:gd name="connsiteY99" fmla="*/ 1322832 h 2286000"/>
                  <a:gd name="connsiteX100" fmla="*/ 2036064 w 3230880"/>
                  <a:gd name="connsiteY100" fmla="*/ 1292352 h 2286000"/>
                  <a:gd name="connsiteX101" fmla="*/ 2008632 w 3230880"/>
                  <a:gd name="connsiteY101" fmla="*/ 1264920 h 2286000"/>
                  <a:gd name="connsiteX102" fmla="*/ 2029968 w 3230880"/>
                  <a:gd name="connsiteY102" fmla="*/ 1228344 h 2286000"/>
                  <a:gd name="connsiteX103" fmla="*/ 2039112 w 3230880"/>
                  <a:gd name="connsiteY103" fmla="*/ 1176528 h 2286000"/>
                  <a:gd name="connsiteX104" fmla="*/ 2017776 w 3230880"/>
                  <a:gd name="connsiteY104" fmla="*/ 1130808 h 2286000"/>
                  <a:gd name="connsiteX105" fmla="*/ 1984248 w 3230880"/>
                  <a:gd name="connsiteY105" fmla="*/ 1069848 h 2286000"/>
                  <a:gd name="connsiteX106" fmla="*/ 1914144 w 3230880"/>
                  <a:gd name="connsiteY106" fmla="*/ 1027176 h 2286000"/>
                  <a:gd name="connsiteX107" fmla="*/ 1892808 w 3230880"/>
                  <a:gd name="connsiteY107" fmla="*/ 1008888 h 2286000"/>
                  <a:gd name="connsiteX108" fmla="*/ 1853184 w 3230880"/>
                  <a:gd name="connsiteY108" fmla="*/ 1014984 h 2286000"/>
                  <a:gd name="connsiteX109" fmla="*/ 1798320 w 3230880"/>
                  <a:gd name="connsiteY109" fmla="*/ 1042416 h 2286000"/>
                  <a:gd name="connsiteX110" fmla="*/ 1725168 w 3230880"/>
                  <a:gd name="connsiteY110" fmla="*/ 1018032 h 2286000"/>
                  <a:gd name="connsiteX111" fmla="*/ 1661160 w 3230880"/>
                  <a:gd name="connsiteY111" fmla="*/ 963168 h 2286000"/>
                  <a:gd name="connsiteX112" fmla="*/ 1606296 w 3230880"/>
                  <a:gd name="connsiteY112" fmla="*/ 908304 h 2286000"/>
                  <a:gd name="connsiteX113" fmla="*/ 1554480 w 3230880"/>
                  <a:gd name="connsiteY113" fmla="*/ 865632 h 2286000"/>
                  <a:gd name="connsiteX114" fmla="*/ 1472184 w 3230880"/>
                  <a:gd name="connsiteY114" fmla="*/ 826008 h 2286000"/>
                  <a:gd name="connsiteX115" fmla="*/ 1411224 w 3230880"/>
                  <a:gd name="connsiteY115" fmla="*/ 807720 h 2286000"/>
                  <a:gd name="connsiteX116" fmla="*/ 1335024 w 3230880"/>
                  <a:gd name="connsiteY116" fmla="*/ 762000 h 2286000"/>
                  <a:gd name="connsiteX117" fmla="*/ 1274064 w 3230880"/>
                  <a:gd name="connsiteY117" fmla="*/ 694944 h 2286000"/>
                  <a:gd name="connsiteX118" fmla="*/ 1216152 w 3230880"/>
                  <a:gd name="connsiteY118" fmla="*/ 646176 h 2286000"/>
                  <a:gd name="connsiteX119" fmla="*/ 1088136 w 3230880"/>
                  <a:gd name="connsiteY119" fmla="*/ 484632 h 2286000"/>
                  <a:gd name="connsiteX120" fmla="*/ 1030224 w 3230880"/>
                  <a:gd name="connsiteY120" fmla="*/ 445008 h 2286000"/>
                  <a:gd name="connsiteX121" fmla="*/ 978408 w 3230880"/>
                  <a:gd name="connsiteY121" fmla="*/ 417576 h 2286000"/>
                  <a:gd name="connsiteX122" fmla="*/ 935736 w 3230880"/>
                  <a:gd name="connsiteY122" fmla="*/ 347472 h 2286000"/>
                  <a:gd name="connsiteX123" fmla="*/ 890016 w 3230880"/>
                  <a:gd name="connsiteY123" fmla="*/ 301752 h 2286000"/>
                  <a:gd name="connsiteX124" fmla="*/ 819912 w 3230880"/>
                  <a:gd name="connsiteY124" fmla="*/ 252984 h 2286000"/>
                  <a:gd name="connsiteX125" fmla="*/ 771144 w 3230880"/>
                  <a:gd name="connsiteY125" fmla="*/ 201168 h 2286000"/>
                  <a:gd name="connsiteX126" fmla="*/ 737616 w 3230880"/>
                  <a:gd name="connsiteY126" fmla="*/ 176784 h 2286000"/>
                  <a:gd name="connsiteX127" fmla="*/ 697992 w 3230880"/>
                  <a:gd name="connsiteY127" fmla="*/ 167640 h 2286000"/>
                  <a:gd name="connsiteX128" fmla="*/ 664464 w 3230880"/>
                  <a:gd name="connsiteY128" fmla="*/ 124968 h 2286000"/>
                  <a:gd name="connsiteX129" fmla="*/ 609600 w 3230880"/>
                  <a:gd name="connsiteY129" fmla="*/ 79248 h 2286000"/>
                  <a:gd name="connsiteX130" fmla="*/ 560832 w 3230880"/>
                  <a:gd name="connsiteY130" fmla="*/ 24384 h 2286000"/>
                  <a:gd name="connsiteX131" fmla="*/ 524256 w 3230880"/>
                  <a:gd name="connsiteY131" fmla="*/ 0 h 2286000"/>
                  <a:gd name="connsiteX132" fmla="*/ 496824 w 3230880"/>
                  <a:gd name="connsiteY132" fmla="*/ 15240 h 2286000"/>
                  <a:gd name="connsiteX133" fmla="*/ 478536 w 3230880"/>
                  <a:gd name="connsiteY133" fmla="*/ 73152 h 2286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</a:cxnLst>
                <a:rect l="l" t="t" r="r" b="b"/>
                <a:pathLst>
                  <a:path w="3230880" h="2286000">
                    <a:moveTo>
                      <a:pt x="478536" y="73152"/>
                    </a:moveTo>
                    <a:lnTo>
                      <a:pt x="399288" y="207264"/>
                    </a:lnTo>
                    <a:lnTo>
                      <a:pt x="387096" y="237744"/>
                    </a:lnTo>
                    <a:lnTo>
                      <a:pt x="399288" y="268224"/>
                    </a:lnTo>
                    <a:lnTo>
                      <a:pt x="432816" y="320040"/>
                    </a:lnTo>
                    <a:lnTo>
                      <a:pt x="438912" y="368808"/>
                    </a:lnTo>
                    <a:lnTo>
                      <a:pt x="438912" y="368808"/>
                    </a:lnTo>
                    <a:lnTo>
                      <a:pt x="381000" y="387096"/>
                    </a:lnTo>
                    <a:lnTo>
                      <a:pt x="310896" y="423672"/>
                    </a:lnTo>
                    <a:lnTo>
                      <a:pt x="161544" y="487680"/>
                    </a:lnTo>
                    <a:lnTo>
                      <a:pt x="45720" y="533400"/>
                    </a:lnTo>
                    <a:lnTo>
                      <a:pt x="0" y="563880"/>
                    </a:lnTo>
                    <a:lnTo>
                      <a:pt x="0" y="600456"/>
                    </a:lnTo>
                    <a:lnTo>
                      <a:pt x="51816" y="609600"/>
                    </a:lnTo>
                    <a:lnTo>
                      <a:pt x="91440" y="646176"/>
                    </a:lnTo>
                    <a:lnTo>
                      <a:pt x="149352" y="676656"/>
                    </a:lnTo>
                    <a:lnTo>
                      <a:pt x="219456" y="740664"/>
                    </a:lnTo>
                    <a:lnTo>
                      <a:pt x="307848" y="792480"/>
                    </a:lnTo>
                    <a:lnTo>
                      <a:pt x="393192" y="899160"/>
                    </a:lnTo>
                    <a:lnTo>
                      <a:pt x="521208" y="1005840"/>
                    </a:lnTo>
                    <a:lnTo>
                      <a:pt x="679704" y="1121664"/>
                    </a:lnTo>
                    <a:lnTo>
                      <a:pt x="755904" y="1203960"/>
                    </a:lnTo>
                    <a:lnTo>
                      <a:pt x="838200" y="1271016"/>
                    </a:lnTo>
                    <a:lnTo>
                      <a:pt x="960120" y="1368552"/>
                    </a:lnTo>
                    <a:lnTo>
                      <a:pt x="1018032" y="1420368"/>
                    </a:lnTo>
                    <a:lnTo>
                      <a:pt x="1094232" y="1508760"/>
                    </a:lnTo>
                    <a:lnTo>
                      <a:pt x="1182624" y="1612392"/>
                    </a:lnTo>
                    <a:lnTo>
                      <a:pt x="1264920" y="1700784"/>
                    </a:lnTo>
                    <a:lnTo>
                      <a:pt x="1310640" y="1780032"/>
                    </a:lnTo>
                    <a:lnTo>
                      <a:pt x="1386840" y="1825752"/>
                    </a:lnTo>
                    <a:lnTo>
                      <a:pt x="1478280" y="1886712"/>
                    </a:lnTo>
                    <a:lnTo>
                      <a:pt x="1560576" y="1944624"/>
                    </a:lnTo>
                    <a:lnTo>
                      <a:pt x="1612392" y="1972056"/>
                    </a:lnTo>
                    <a:lnTo>
                      <a:pt x="1697736" y="1978152"/>
                    </a:lnTo>
                    <a:lnTo>
                      <a:pt x="1746504" y="1965960"/>
                    </a:lnTo>
                    <a:lnTo>
                      <a:pt x="1789176" y="1959864"/>
                    </a:lnTo>
                    <a:lnTo>
                      <a:pt x="1847088" y="1953768"/>
                    </a:lnTo>
                    <a:lnTo>
                      <a:pt x="1911096" y="1953768"/>
                    </a:lnTo>
                    <a:lnTo>
                      <a:pt x="1984248" y="1981200"/>
                    </a:lnTo>
                    <a:lnTo>
                      <a:pt x="2033016" y="1999488"/>
                    </a:lnTo>
                    <a:lnTo>
                      <a:pt x="2090928" y="1996440"/>
                    </a:lnTo>
                    <a:lnTo>
                      <a:pt x="2164080" y="2036064"/>
                    </a:lnTo>
                    <a:lnTo>
                      <a:pt x="2228088" y="2066544"/>
                    </a:lnTo>
                    <a:lnTo>
                      <a:pt x="2261616" y="2069592"/>
                    </a:lnTo>
                    <a:lnTo>
                      <a:pt x="2346960" y="2124456"/>
                    </a:lnTo>
                    <a:lnTo>
                      <a:pt x="2420112" y="2185416"/>
                    </a:lnTo>
                    <a:lnTo>
                      <a:pt x="2490216" y="2218944"/>
                    </a:lnTo>
                    <a:lnTo>
                      <a:pt x="2542032" y="2267712"/>
                    </a:lnTo>
                    <a:lnTo>
                      <a:pt x="2563368" y="2286000"/>
                    </a:lnTo>
                    <a:lnTo>
                      <a:pt x="2615184" y="2282952"/>
                    </a:lnTo>
                    <a:lnTo>
                      <a:pt x="2657856" y="2237232"/>
                    </a:lnTo>
                    <a:lnTo>
                      <a:pt x="2691384" y="2206752"/>
                    </a:lnTo>
                    <a:lnTo>
                      <a:pt x="2718816" y="2185416"/>
                    </a:lnTo>
                    <a:lnTo>
                      <a:pt x="2764536" y="2182368"/>
                    </a:lnTo>
                    <a:lnTo>
                      <a:pt x="2819400" y="2185416"/>
                    </a:lnTo>
                    <a:lnTo>
                      <a:pt x="2855976" y="2182368"/>
                    </a:lnTo>
                    <a:lnTo>
                      <a:pt x="2886456" y="2161032"/>
                    </a:lnTo>
                    <a:lnTo>
                      <a:pt x="2907792" y="2121408"/>
                    </a:lnTo>
                    <a:lnTo>
                      <a:pt x="2913888" y="2090928"/>
                    </a:lnTo>
                    <a:lnTo>
                      <a:pt x="2944368" y="2054352"/>
                    </a:lnTo>
                    <a:lnTo>
                      <a:pt x="2983992" y="2033016"/>
                    </a:lnTo>
                    <a:lnTo>
                      <a:pt x="2996184" y="1996440"/>
                    </a:lnTo>
                    <a:lnTo>
                      <a:pt x="2990088" y="1965960"/>
                    </a:lnTo>
                    <a:lnTo>
                      <a:pt x="3002280" y="1923288"/>
                    </a:lnTo>
                    <a:lnTo>
                      <a:pt x="3038856" y="1828800"/>
                    </a:lnTo>
                    <a:lnTo>
                      <a:pt x="3066288" y="1776984"/>
                    </a:lnTo>
                    <a:lnTo>
                      <a:pt x="3096768" y="1764792"/>
                    </a:lnTo>
                    <a:lnTo>
                      <a:pt x="3130296" y="1767840"/>
                    </a:lnTo>
                    <a:lnTo>
                      <a:pt x="3185160" y="1752600"/>
                    </a:lnTo>
                    <a:lnTo>
                      <a:pt x="3203448" y="1706880"/>
                    </a:lnTo>
                    <a:lnTo>
                      <a:pt x="3230880" y="1673352"/>
                    </a:lnTo>
                    <a:lnTo>
                      <a:pt x="3227832" y="1636776"/>
                    </a:lnTo>
                    <a:lnTo>
                      <a:pt x="3203448" y="1609344"/>
                    </a:lnTo>
                    <a:lnTo>
                      <a:pt x="3179064" y="1600200"/>
                    </a:lnTo>
                    <a:lnTo>
                      <a:pt x="3151632" y="1572768"/>
                    </a:lnTo>
                    <a:lnTo>
                      <a:pt x="3139440" y="1517904"/>
                    </a:lnTo>
                    <a:lnTo>
                      <a:pt x="3133344" y="1466088"/>
                    </a:lnTo>
                    <a:lnTo>
                      <a:pt x="3148584" y="1432560"/>
                    </a:lnTo>
                    <a:lnTo>
                      <a:pt x="3176016" y="1426464"/>
                    </a:lnTo>
                    <a:lnTo>
                      <a:pt x="3197352" y="1405128"/>
                    </a:lnTo>
                    <a:lnTo>
                      <a:pt x="3176016" y="1356360"/>
                    </a:lnTo>
                    <a:lnTo>
                      <a:pt x="3130296" y="1353312"/>
                    </a:lnTo>
                    <a:lnTo>
                      <a:pt x="3096768" y="1356360"/>
                    </a:lnTo>
                    <a:lnTo>
                      <a:pt x="3060192" y="1365504"/>
                    </a:lnTo>
                    <a:lnTo>
                      <a:pt x="3044952" y="1380744"/>
                    </a:lnTo>
                    <a:lnTo>
                      <a:pt x="3002280" y="1399032"/>
                    </a:lnTo>
                    <a:lnTo>
                      <a:pt x="2886456" y="1392936"/>
                    </a:lnTo>
                    <a:lnTo>
                      <a:pt x="2688336" y="1377696"/>
                    </a:lnTo>
                    <a:lnTo>
                      <a:pt x="2575560" y="1389888"/>
                    </a:lnTo>
                    <a:lnTo>
                      <a:pt x="2535936" y="1389888"/>
                    </a:lnTo>
                    <a:lnTo>
                      <a:pt x="2478024" y="1411224"/>
                    </a:lnTo>
                    <a:lnTo>
                      <a:pt x="2426208" y="1432560"/>
                    </a:lnTo>
                    <a:lnTo>
                      <a:pt x="2420112" y="1438656"/>
                    </a:lnTo>
                    <a:lnTo>
                      <a:pt x="2389632" y="1447800"/>
                    </a:lnTo>
                    <a:lnTo>
                      <a:pt x="2310384" y="1432560"/>
                    </a:lnTo>
                    <a:lnTo>
                      <a:pt x="2243328" y="1417320"/>
                    </a:lnTo>
                    <a:lnTo>
                      <a:pt x="2176272" y="1405128"/>
                    </a:lnTo>
                    <a:lnTo>
                      <a:pt x="2124456" y="1392936"/>
                    </a:lnTo>
                    <a:lnTo>
                      <a:pt x="2081784" y="1356360"/>
                    </a:lnTo>
                    <a:lnTo>
                      <a:pt x="2060448" y="1322832"/>
                    </a:lnTo>
                    <a:lnTo>
                      <a:pt x="2036064" y="1292352"/>
                    </a:lnTo>
                    <a:lnTo>
                      <a:pt x="2008632" y="1264920"/>
                    </a:lnTo>
                    <a:lnTo>
                      <a:pt x="2029968" y="1228344"/>
                    </a:lnTo>
                    <a:lnTo>
                      <a:pt x="2039112" y="1176528"/>
                    </a:lnTo>
                    <a:lnTo>
                      <a:pt x="2017776" y="1130808"/>
                    </a:lnTo>
                    <a:lnTo>
                      <a:pt x="1984248" y="1069848"/>
                    </a:lnTo>
                    <a:lnTo>
                      <a:pt x="1914144" y="1027176"/>
                    </a:lnTo>
                    <a:lnTo>
                      <a:pt x="1892808" y="1008888"/>
                    </a:lnTo>
                    <a:lnTo>
                      <a:pt x="1853184" y="1014984"/>
                    </a:lnTo>
                    <a:lnTo>
                      <a:pt x="1798320" y="1042416"/>
                    </a:lnTo>
                    <a:lnTo>
                      <a:pt x="1725168" y="1018032"/>
                    </a:lnTo>
                    <a:lnTo>
                      <a:pt x="1661160" y="963168"/>
                    </a:lnTo>
                    <a:lnTo>
                      <a:pt x="1606296" y="908304"/>
                    </a:lnTo>
                    <a:lnTo>
                      <a:pt x="1554480" y="865632"/>
                    </a:lnTo>
                    <a:lnTo>
                      <a:pt x="1472184" y="826008"/>
                    </a:lnTo>
                    <a:lnTo>
                      <a:pt x="1411224" y="807720"/>
                    </a:lnTo>
                    <a:lnTo>
                      <a:pt x="1335024" y="762000"/>
                    </a:lnTo>
                    <a:lnTo>
                      <a:pt x="1274064" y="694944"/>
                    </a:lnTo>
                    <a:lnTo>
                      <a:pt x="1216152" y="646176"/>
                    </a:lnTo>
                    <a:lnTo>
                      <a:pt x="1088136" y="484632"/>
                    </a:lnTo>
                    <a:lnTo>
                      <a:pt x="1030224" y="445008"/>
                    </a:lnTo>
                    <a:lnTo>
                      <a:pt x="978408" y="417576"/>
                    </a:lnTo>
                    <a:lnTo>
                      <a:pt x="935736" y="347472"/>
                    </a:lnTo>
                    <a:lnTo>
                      <a:pt x="890016" y="301752"/>
                    </a:lnTo>
                    <a:lnTo>
                      <a:pt x="819912" y="252984"/>
                    </a:lnTo>
                    <a:lnTo>
                      <a:pt x="771144" y="201168"/>
                    </a:lnTo>
                    <a:lnTo>
                      <a:pt x="737616" y="176784"/>
                    </a:lnTo>
                    <a:lnTo>
                      <a:pt x="697992" y="167640"/>
                    </a:lnTo>
                    <a:lnTo>
                      <a:pt x="664464" y="124968"/>
                    </a:lnTo>
                    <a:lnTo>
                      <a:pt x="609600" y="79248"/>
                    </a:lnTo>
                    <a:lnTo>
                      <a:pt x="560832" y="24384"/>
                    </a:lnTo>
                    <a:lnTo>
                      <a:pt x="524256" y="0"/>
                    </a:lnTo>
                    <a:lnTo>
                      <a:pt x="496824" y="15240"/>
                    </a:lnTo>
                    <a:lnTo>
                      <a:pt x="478536" y="73152"/>
                    </a:lnTo>
                    <a:close/>
                  </a:path>
                </a:pathLst>
              </a:custGeom>
              <a:grpFill/>
              <a:ln w="63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6" name="강동구">
                <a:extLst>
                  <a:ext uri="{FF2B5EF4-FFF2-40B4-BE49-F238E27FC236}">
                    <a16:creationId xmlns:a16="http://schemas.microsoft.com/office/drawing/2014/main" id="{7E7CBFE2-69DD-A441-A8F3-8BA05BF6D5D8}"/>
                  </a:ext>
                </a:extLst>
              </p:cNvPr>
              <p:cNvSpPr/>
              <p:nvPr/>
            </p:nvSpPr>
            <p:spPr>
              <a:xfrm>
                <a:off x="10660052" y="3675842"/>
                <a:ext cx="980564" cy="1011644"/>
              </a:xfrm>
              <a:custGeom>
                <a:avLst/>
                <a:gdLst>
                  <a:gd name="connsiteX0" fmla="*/ 2110740 w 2404110"/>
                  <a:gd name="connsiteY0" fmla="*/ 11430 h 2480310"/>
                  <a:gd name="connsiteX1" fmla="*/ 1977390 w 2404110"/>
                  <a:gd name="connsiteY1" fmla="*/ 49530 h 2480310"/>
                  <a:gd name="connsiteX2" fmla="*/ 1847850 w 2404110"/>
                  <a:gd name="connsiteY2" fmla="*/ 102870 h 2480310"/>
                  <a:gd name="connsiteX3" fmla="*/ 1756410 w 2404110"/>
                  <a:gd name="connsiteY3" fmla="*/ 144780 h 2480310"/>
                  <a:gd name="connsiteX4" fmla="*/ 1649730 w 2404110"/>
                  <a:gd name="connsiteY4" fmla="*/ 201930 h 2480310"/>
                  <a:gd name="connsiteX5" fmla="*/ 1520190 w 2404110"/>
                  <a:gd name="connsiteY5" fmla="*/ 266700 h 2480310"/>
                  <a:gd name="connsiteX6" fmla="*/ 1360170 w 2404110"/>
                  <a:gd name="connsiteY6" fmla="*/ 346710 h 2480310"/>
                  <a:gd name="connsiteX7" fmla="*/ 1249680 w 2404110"/>
                  <a:gd name="connsiteY7" fmla="*/ 403860 h 2480310"/>
                  <a:gd name="connsiteX8" fmla="*/ 1112520 w 2404110"/>
                  <a:gd name="connsiteY8" fmla="*/ 464820 h 2480310"/>
                  <a:gd name="connsiteX9" fmla="*/ 937260 w 2404110"/>
                  <a:gd name="connsiteY9" fmla="*/ 525780 h 2480310"/>
                  <a:gd name="connsiteX10" fmla="*/ 788670 w 2404110"/>
                  <a:gd name="connsiteY10" fmla="*/ 579120 h 2480310"/>
                  <a:gd name="connsiteX11" fmla="*/ 674370 w 2404110"/>
                  <a:gd name="connsiteY11" fmla="*/ 628650 h 2480310"/>
                  <a:gd name="connsiteX12" fmla="*/ 640080 w 2404110"/>
                  <a:gd name="connsiteY12" fmla="*/ 685800 h 2480310"/>
                  <a:gd name="connsiteX13" fmla="*/ 640080 w 2404110"/>
                  <a:gd name="connsiteY13" fmla="*/ 685800 h 2480310"/>
                  <a:gd name="connsiteX14" fmla="*/ 636270 w 2404110"/>
                  <a:gd name="connsiteY14" fmla="*/ 739140 h 2480310"/>
                  <a:gd name="connsiteX15" fmla="*/ 575310 w 2404110"/>
                  <a:gd name="connsiteY15" fmla="*/ 838200 h 2480310"/>
                  <a:gd name="connsiteX16" fmla="*/ 541020 w 2404110"/>
                  <a:gd name="connsiteY16" fmla="*/ 902970 h 2480310"/>
                  <a:gd name="connsiteX17" fmla="*/ 487680 w 2404110"/>
                  <a:gd name="connsiteY17" fmla="*/ 1017270 h 2480310"/>
                  <a:gd name="connsiteX18" fmla="*/ 400050 w 2404110"/>
                  <a:gd name="connsiteY18" fmla="*/ 1150620 h 2480310"/>
                  <a:gd name="connsiteX19" fmla="*/ 358140 w 2404110"/>
                  <a:gd name="connsiteY19" fmla="*/ 1238250 h 2480310"/>
                  <a:gd name="connsiteX20" fmla="*/ 259080 w 2404110"/>
                  <a:gd name="connsiteY20" fmla="*/ 1405890 h 2480310"/>
                  <a:gd name="connsiteX21" fmla="*/ 186690 w 2404110"/>
                  <a:gd name="connsiteY21" fmla="*/ 1558290 h 2480310"/>
                  <a:gd name="connsiteX22" fmla="*/ 110490 w 2404110"/>
                  <a:gd name="connsiteY22" fmla="*/ 1653540 h 2480310"/>
                  <a:gd name="connsiteX23" fmla="*/ 83820 w 2404110"/>
                  <a:gd name="connsiteY23" fmla="*/ 1725930 h 2480310"/>
                  <a:gd name="connsiteX24" fmla="*/ 30480 w 2404110"/>
                  <a:gd name="connsiteY24" fmla="*/ 1779270 h 2480310"/>
                  <a:gd name="connsiteX25" fmla="*/ 0 w 2404110"/>
                  <a:gd name="connsiteY25" fmla="*/ 1817370 h 2480310"/>
                  <a:gd name="connsiteX26" fmla="*/ 0 w 2404110"/>
                  <a:gd name="connsiteY26" fmla="*/ 1866900 h 2480310"/>
                  <a:gd name="connsiteX27" fmla="*/ 26670 w 2404110"/>
                  <a:gd name="connsiteY27" fmla="*/ 1954530 h 2480310"/>
                  <a:gd name="connsiteX28" fmla="*/ 53340 w 2404110"/>
                  <a:gd name="connsiteY28" fmla="*/ 2000250 h 2480310"/>
                  <a:gd name="connsiteX29" fmla="*/ 83820 w 2404110"/>
                  <a:gd name="connsiteY29" fmla="*/ 2038350 h 2480310"/>
                  <a:gd name="connsiteX30" fmla="*/ 140970 w 2404110"/>
                  <a:gd name="connsiteY30" fmla="*/ 2072640 h 2480310"/>
                  <a:gd name="connsiteX31" fmla="*/ 190500 w 2404110"/>
                  <a:gd name="connsiteY31" fmla="*/ 2087880 h 2480310"/>
                  <a:gd name="connsiteX32" fmla="*/ 232410 w 2404110"/>
                  <a:gd name="connsiteY32" fmla="*/ 2118360 h 2480310"/>
                  <a:gd name="connsiteX33" fmla="*/ 281940 w 2404110"/>
                  <a:gd name="connsiteY33" fmla="*/ 2125980 h 2480310"/>
                  <a:gd name="connsiteX34" fmla="*/ 300990 w 2404110"/>
                  <a:gd name="connsiteY34" fmla="*/ 2095500 h 2480310"/>
                  <a:gd name="connsiteX35" fmla="*/ 320040 w 2404110"/>
                  <a:gd name="connsiteY35" fmla="*/ 2057400 h 2480310"/>
                  <a:gd name="connsiteX36" fmla="*/ 342900 w 2404110"/>
                  <a:gd name="connsiteY36" fmla="*/ 2019300 h 2480310"/>
                  <a:gd name="connsiteX37" fmla="*/ 388620 w 2404110"/>
                  <a:gd name="connsiteY37" fmla="*/ 2000250 h 2480310"/>
                  <a:gd name="connsiteX38" fmla="*/ 415290 w 2404110"/>
                  <a:gd name="connsiteY38" fmla="*/ 2007870 h 2480310"/>
                  <a:gd name="connsiteX39" fmla="*/ 480060 w 2404110"/>
                  <a:gd name="connsiteY39" fmla="*/ 2057400 h 2480310"/>
                  <a:gd name="connsiteX40" fmla="*/ 586740 w 2404110"/>
                  <a:gd name="connsiteY40" fmla="*/ 2114550 h 2480310"/>
                  <a:gd name="connsiteX41" fmla="*/ 674370 w 2404110"/>
                  <a:gd name="connsiteY41" fmla="*/ 2179320 h 2480310"/>
                  <a:gd name="connsiteX42" fmla="*/ 765810 w 2404110"/>
                  <a:gd name="connsiteY42" fmla="*/ 2221230 h 2480310"/>
                  <a:gd name="connsiteX43" fmla="*/ 880110 w 2404110"/>
                  <a:gd name="connsiteY43" fmla="*/ 2293620 h 2480310"/>
                  <a:gd name="connsiteX44" fmla="*/ 960120 w 2404110"/>
                  <a:gd name="connsiteY44" fmla="*/ 2358390 h 2480310"/>
                  <a:gd name="connsiteX45" fmla="*/ 1051560 w 2404110"/>
                  <a:gd name="connsiteY45" fmla="*/ 2388870 h 2480310"/>
                  <a:gd name="connsiteX46" fmla="*/ 1120140 w 2404110"/>
                  <a:gd name="connsiteY46" fmla="*/ 2453640 h 2480310"/>
                  <a:gd name="connsiteX47" fmla="*/ 1192530 w 2404110"/>
                  <a:gd name="connsiteY47" fmla="*/ 2480310 h 2480310"/>
                  <a:gd name="connsiteX48" fmla="*/ 1215390 w 2404110"/>
                  <a:gd name="connsiteY48" fmla="*/ 2476500 h 2480310"/>
                  <a:gd name="connsiteX49" fmla="*/ 1207770 w 2404110"/>
                  <a:gd name="connsiteY49" fmla="*/ 2411730 h 2480310"/>
                  <a:gd name="connsiteX50" fmla="*/ 1169670 w 2404110"/>
                  <a:gd name="connsiteY50" fmla="*/ 2373630 h 2480310"/>
                  <a:gd name="connsiteX51" fmla="*/ 1162050 w 2404110"/>
                  <a:gd name="connsiteY51" fmla="*/ 2331720 h 2480310"/>
                  <a:gd name="connsiteX52" fmla="*/ 1139190 w 2404110"/>
                  <a:gd name="connsiteY52" fmla="*/ 2297430 h 2480310"/>
                  <a:gd name="connsiteX53" fmla="*/ 1139190 w 2404110"/>
                  <a:gd name="connsiteY53" fmla="*/ 2259330 h 2480310"/>
                  <a:gd name="connsiteX54" fmla="*/ 1162050 w 2404110"/>
                  <a:gd name="connsiteY54" fmla="*/ 2240280 h 2480310"/>
                  <a:gd name="connsiteX55" fmla="*/ 1226820 w 2404110"/>
                  <a:gd name="connsiteY55" fmla="*/ 2205990 h 2480310"/>
                  <a:gd name="connsiteX56" fmla="*/ 1287780 w 2404110"/>
                  <a:gd name="connsiteY56" fmla="*/ 2152650 h 2480310"/>
                  <a:gd name="connsiteX57" fmla="*/ 1329690 w 2404110"/>
                  <a:gd name="connsiteY57" fmla="*/ 2125980 h 2480310"/>
                  <a:gd name="connsiteX58" fmla="*/ 1371600 w 2404110"/>
                  <a:gd name="connsiteY58" fmla="*/ 2057400 h 2480310"/>
                  <a:gd name="connsiteX59" fmla="*/ 1394460 w 2404110"/>
                  <a:gd name="connsiteY59" fmla="*/ 1996440 h 2480310"/>
                  <a:gd name="connsiteX60" fmla="*/ 1428750 w 2404110"/>
                  <a:gd name="connsiteY60" fmla="*/ 1897380 h 2480310"/>
                  <a:gd name="connsiteX61" fmla="*/ 1478280 w 2404110"/>
                  <a:gd name="connsiteY61" fmla="*/ 1756410 h 2480310"/>
                  <a:gd name="connsiteX62" fmla="*/ 1508760 w 2404110"/>
                  <a:gd name="connsiteY62" fmla="*/ 1668780 h 2480310"/>
                  <a:gd name="connsiteX63" fmla="*/ 1508760 w 2404110"/>
                  <a:gd name="connsiteY63" fmla="*/ 1615440 h 2480310"/>
                  <a:gd name="connsiteX64" fmla="*/ 1527810 w 2404110"/>
                  <a:gd name="connsiteY64" fmla="*/ 1565910 h 2480310"/>
                  <a:gd name="connsiteX65" fmla="*/ 1527810 w 2404110"/>
                  <a:gd name="connsiteY65" fmla="*/ 1527810 h 2480310"/>
                  <a:gd name="connsiteX66" fmla="*/ 1550670 w 2404110"/>
                  <a:gd name="connsiteY66" fmla="*/ 1489710 h 2480310"/>
                  <a:gd name="connsiteX67" fmla="*/ 1817370 w 2404110"/>
                  <a:gd name="connsiteY67" fmla="*/ 1325880 h 2480310"/>
                  <a:gd name="connsiteX68" fmla="*/ 1901190 w 2404110"/>
                  <a:gd name="connsiteY68" fmla="*/ 1268730 h 2480310"/>
                  <a:gd name="connsiteX69" fmla="*/ 1916430 w 2404110"/>
                  <a:gd name="connsiteY69" fmla="*/ 1226820 h 2480310"/>
                  <a:gd name="connsiteX70" fmla="*/ 1962150 w 2404110"/>
                  <a:gd name="connsiteY70" fmla="*/ 1219200 h 2480310"/>
                  <a:gd name="connsiteX71" fmla="*/ 1985010 w 2404110"/>
                  <a:gd name="connsiteY71" fmla="*/ 1257300 h 2480310"/>
                  <a:gd name="connsiteX72" fmla="*/ 2045970 w 2404110"/>
                  <a:gd name="connsiteY72" fmla="*/ 1264920 h 2480310"/>
                  <a:gd name="connsiteX73" fmla="*/ 2137410 w 2404110"/>
                  <a:gd name="connsiteY73" fmla="*/ 1299210 h 2480310"/>
                  <a:gd name="connsiteX74" fmla="*/ 2198370 w 2404110"/>
                  <a:gd name="connsiteY74" fmla="*/ 1314450 h 2480310"/>
                  <a:gd name="connsiteX75" fmla="*/ 2266950 w 2404110"/>
                  <a:gd name="connsiteY75" fmla="*/ 1303020 h 2480310"/>
                  <a:gd name="connsiteX76" fmla="*/ 2301240 w 2404110"/>
                  <a:gd name="connsiteY76" fmla="*/ 1291590 h 2480310"/>
                  <a:gd name="connsiteX77" fmla="*/ 2358390 w 2404110"/>
                  <a:gd name="connsiteY77" fmla="*/ 1249680 h 2480310"/>
                  <a:gd name="connsiteX78" fmla="*/ 2400300 w 2404110"/>
                  <a:gd name="connsiteY78" fmla="*/ 1223010 h 2480310"/>
                  <a:gd name="connsiteX79" fmla="*/ 2404110 w 2404110"/>
                  <a:gd name="connsiteY79" fmla="*/ 1181100 h 2480310"/>
                  <a:gd name="connsiteX80" fmla="*/ 2392680 w 2404110"/>
                  <a:gd name="connsiteY80" fmla="*/ 1127760 h 2480310"/>
                  <a:gd name="connsiteX81" fmla="*/ 2377440 w 2404110"/>
                  <a:gd name="connsiteY81" fmla="*/ 1024890 h 2480310"/>
                  <a:gd name="connsiteX82" fmla="*/ 2388870 w 2404110"/>
                  <a:gd name="connsiteY82" fmla="*/ 918210 h 2480310"/>
                  <a:gd name="connsiteX83" fmla="*/ 2388870 w 2404110"/>
                  <a:gd name="connsiteY83" fmla="*/ 803910 h 2480310"/>
                  <a:gd name="connsiteX84" fmla="*/ 2400300 w 2404110"/>
                  <a:gd name="connsiteY84" fmla="*/ 723900 h 2480310"/>
                  <a:gd name="connsiteX85" fmla="*/ 2385060 w 2404110"/>
                  <a:gd name="connsiteY85" fmla="*/ 651510 h 2480310"/>
                  <a:gd name="connsiteX86" fmla="*/ 2377440 w 2404110"/>
                  <a:gd name="connsiteY86" fmla="*/ 586740 h 2480310"/>
                  <a:gd name="connsiteX87" fmla="*/ 2320290 w 2404110"/>
                  <a:gd name="connsiteY87" fmla="*/ 430530 h 2480310"/>
                  <a:gd name="connsiteX88" fmla="*/ 2282190 w 2404110"/>
                  <a:gd name="connsiteY88" fmla="*/ 304800 h 2480310"/>
                  <a:gd name="connsiteX89" fmla="*/ 2251710 w 2404110"/>
                  <a:gd name="connsiteY89" fmla="*/ 232410 h 2480310"/>
                  <a:gd name="connsiteX90" fmla="*/ 2205990 w 2404110"/>
                  <a:gd name="connsiteY90" fmla="*/ 102870 h 2480310"/>
                  <a:gd name="connsiteX91" fmla="*/ 2179320 w 2404110"/>
                  <a:gd name="connsiteY91" fmla="*/ 34290 h 2480310"/>
                  <a:gd name="connsiteX92" fmla="*/ 2167890 w 2404110"/>
                  <a:gd name="connsiteY92" fmla="*/ 0 h 2480310"/>
                  <a:gd name="connsiteX93" fmla="*/ 2110740 w 2404110"/>
                  <a:gd name="connsiteY93" fmla="*/ 11430 h 24803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</a:cxnLst>
                <a:rect l="l" t="t" r="r" b="b"/>
                <a:pathLst>
                  <a:path w="2404110" h="2480310">
                    <a:moveTo>
                      <a:pt x="2110740" y="11430"/>
                    </a:moveTo>
                    <a:lnTo>
                      <a:pt x="1977390" y="49530"/>
                    </a:lnTo>
                    <a:lnTo>
                      <a:pt x="1847850" y="102870"/>
                    </a:lnTo>
                    <a:lnTo>
                      <a:pt x="1756410" y="144780"/>
                    </a:lnTo>
                    <a:lnTo>
                      <a:pt x="1649730" y="201930"/>
                    </a:lnTo>
                    <a:lnTo>
                      <a:pt x="1520190" y="266700"/>
                    </a:lnTo>
                    <a:lnTo>
                      <a:pt x="1360170" y="346710"/>
                    </a:lnTo>
                    <a:lnTo>
                      <a:pt x="1249680" y="403860"/>
                    </a:lnTo>
                    <a:lnTo>
                      <a:pt x="1112520" y="464820"/>
                    </a:lnTo>
                    <a:lnTo>
                      <a:pt x="937260" y="525780"/>
                    </a:lnTo>
                    <a:lnTo>
                      <a:pt x="788670" y="579120"/>
                    </a:lnTo>
                    <a:lnTo>
                      <a:pt x="674370" y="628650"/>
                    </a:lnTo>
                    <a:lnTo>
                      <a:pt x="640080" y="685800"/>
                    </a:lnTo>
                    <a:lnTo>
                      <a:pt x="640080" y="685800"/>
                    </a:lnTo>
                    <a:lnTo>
                      <a:pt x="636270" y="739140"/>
                    </a:lnTo>
                    <a:lnTo>
                      <a:pt x="575310" y="838200"/>
                    </a:lnTo>
                    <a:lnTo>
                      <a:pt x="541020" y="902970"/>
                    </a:lnTo>
                    <a:lnTo>
                      <a:pt x="487680" y="1017270"/>
                    </a:lnTo>
                    <a:lnTo>
                      <a:pt x="400050" y="1150620"/>
                    </a:lnTo>
                    <a:lnTo>
                      <a:pt x="358140" y="1238250"/>
                    </a:lnTo>
                    <a:lnTo>
                      <a:pt x="259080" y="1405890"/>
                    </a:lnTo>
                    <a:lnTo>
                      <a:pt x="186690" y="1558290"/>
                    </a:lnTo>
                    <a:lnTo>
                      <a:pt x="110490" y="1653540"/>
                    </a:lnTo>
                    <a:lnTo>
                      <a:pt x="83820" y="1725930"/>
                    </a:lnTo>
                    <a:lnTo>
                      <a:pt x="30480" y="1779270"/>
                    </a:lnTo>
                    <a:lnTo>
                      <a:pt x="0" y="1817370"/>
                    </a:lnTo>
                    <a:lnTo>
                      <a:pt x="0" y="1866900"/>
                    </a:lnTo>
                    <a:lnTo>
                      <a:pt x="26670" y="1954530"/>
                    </a:lnTo>
                    <a:lnTo>
                      <a:pt x="53340" y="2000250"/>
                    </a:lnTo>
                    <a:lnTo>
                      <a:pt x="83820" y="2038350"/>
                    </a:lnTo>
                    <a:lnTo>
                      <a:pt x="140970" y="2072640"/>
                    </a:lnTo>
                    <a:lnTo>
                      <a:pt x="190500" y="2087880"/>
                    </a:lnTo>
                    <a:lnTo>
                      <a:pt x="232410" y="2118360"/>
                    </a:lnTo>
                    <a:lnTo>
                      <a:pt x="281940" y="2125980"/>
                    </a:lnTo>
                    <a:lnTo>
                      <a:pt x="300990" y="2095500"/>
                    </a:lnTo>
                    <a:lnTo>
                      <a:pt x="320040" y="2057400"/>
                    </a:lnTo>
                    <a:lnTo>
                      <a:pt x="342900" y="2019300"/>
                    </a:lnTo>
                    <a:lnTo>
                      <a:pt x="388620" y="2000250"/>
                    </a:lnTo>
                    <a:lnTo>
                      <a:pt x="415290" y="2007870"/>
                    </a:lnTo>
                    <a:lnTo>
                      <a:pt x="480060" y="2057400"/>
                    </a:lnTo>
                    <a:lnTo>
                      <a:pt x="586740" y="2114550"/>
                    </a:lnTo>
                    <a:lnTo>
                      <a:pt x="674370" y="2179320"/>
                    </a:lnTo>
                    <a:lnTo>
                      <a:pt x="765810" y="2221230"/>
                    </a:lnTo>
                    <a:lnTo>
                      <a:pt x="880110" y="2293620"/>
                    </a:lnTo>
                    <a:lnTo>
                      <a:pt x="960120" y="2358390"/>
                    </a:lnTo>
                    <a:lnTo>
                      <a:pt x="1051560" y="2388870"/>
                    </a:lnTo>
                    <a:lnTo>
                      <a:pt x="1120140" y="2453640"/>
                    </a:lnTo>
                    <a:lnTo>
                      <a:pt x="1192530" y="2480310"/>
                    </a:lnTo>
                    <a:lnTo>
                      <a:pt x="1215390" y="2476500"/>
                    </a:lnTo>
                    <a:lnTo>
                      <a:pt x="1207770" y="2411730"/>
                    </a:lnTo>
                    <a:lnTo>
                      <a:pt x="1169670" y="2373630"/>
                    </a:lnTo>
                    <a:lnTo>
                      <a:pt x="1162050" y="2331720"/>
                    </a:lnTo>
                    <a:lnTo>
                      <a:pt x="1139190" y="2297430"/>
                    </a:lnTo>
                    <a:lnTo>
                      <a:pt x="1139190" y="2259330"/>
                    </a:lnTo>
                    <a:lnTo>
                      <a:pt x="1162050" y="2240280"/>
                    </a:lnTo>
                    <a:lnTo>
                      <a:pt x="1226820" y="2205990"/>
                    </a:lnTo>
                    <a:lnTo>
                      <a:pt x="1287780" y="2152650"/>
                    </a:lnTo>
                    <a:lnTo>
                      <a:pt x="1329690" y="2125980"/>
                    </a:lnTo>
                    <a:lnTo>
                      <a:pt x="1371600" y="2057400"/>
                    </a:lnTo>
                    <a:lnTo>
                      <a:pt x="1394460" y="1996440"/>
                    </a:lnTo>
                    <a:lnTo>
                      <a:pt x="1428750" y="1897380"/>
                    </a:lnTo>
                    <a:lnTo>
                      <a:pt x="1478280" y="1756410"/>
                    </a:lnTo>
                    <a:lnTo>
                      <a:pt x="1508760" y="1668780"/>
                    </a:lnTo>
                    <a:lnTo>
                      <a:pt x="1508760" y="1615440"/>
                    </a:lnTo>
                    <a:lnTo>
                      <a:pt x="1527810" y="1565910"/>
                    </a:lnTo>
                    <a:lnTo>
                      <a:pt x="1527810" y="1527810"/>
                    </a:lnTo>
                    <a:lnTo>
                      <a:pt x="1550670" y="1489710"/>
                    </a:lnTo>
                    <a:lnTo>
                      <a:pt x="1817370" y="1325880"/>
                    </a:lnTo>
                    <a:lnTo>
                      <a:pt x="1901190" y="1268730"/>
                    </a:lnTo>
                    <a:lnTo>
                      <a:pt x="1916430" y="1226820"/>
                    </a:lnTo>
                    <a:lnTo>
                      <a:pt x="1962150" y="1219200"/>
                    </a:lnTo>
                    <a:lnTo>
                      <a:pt x="1985010" y="1257300"/>
                    </a:lnTo>
                    <a:lnTo>
                      <a:pt x="2045970" y="1264920"/>
                    </a:lnTo>
                    <a:lnTo>
                      <a:pt x="2137410" y="1299210"/>
                    </a:lnTo>
                    <a:lnTo>
                      <a:pt x="2198370" y="1314450"/>
                    </a:lnTo>
                    <a:lnTo>
                      <a:pt x="2266950" y="1303020"/>
                    </a:lnTo>
                    <a:lnTo>
                      <a:pt x="2301240" y="1291590"/>
                    </a:lnTo>
                    <a:lnTo>
                      <a:pt x="2358390" y="1249680"/>
                    </a:lnTo>
                    <a:lnTo>
                      <a:pt x="2400300" y="1223010"/>
                    </a:lnTo>
                    <a:lnTo>
                      <a:pt x="2404110" y="1181100"/>
                    </a:lnTo>
                    <a:lnTo>
                      <a:pt x="2392680" y="1127760"/>
                    </a:lnTo>
                    <a:lnTo>
                      <a:pt x="2377440" y="1024890"/>
                    </a:lnTo>
                    <a:lnTo>
                      <a:pt x="2388870" y="918210"/>
                    </a:lnTo>
                    <a:lnTo>
                      <a:pt x="2388870" y="803910"/>
                    </a:lnTo>
                    <a:lnTo>
                      <a:pt x="2400300" y="723900"/>
                    </a:lnTo>
                    <a:lnTo>
                      <a:pt x="2385060" y="651510"/>
                    </a:lnTo>
                    <a:lnTo>
                      <a:pt x="2377440" y="586740"/>
                    </a:lnTo>
                    <a:lnTo>
                      <a:pt x="2320290" y="430530"/>
                    </a:lnTo>
                    <a:lnTo>
                      <a:pt x="2282190" y="304800"/>
                    </a:lnTo>
                    <a:lnTo>
                      <a:pt x="2251710" y="232410"/>
                    </a:lnTo>
                    <a:lnTo>
                      <a:pt x="2205990" y="102870"/>
                    </a:lnTo>
                    <a:lnTo>
                      <a:pt x="2179320" y="34290"/>
                    </a:lnTo>
                    <a:lnTo>
                      <a:pt x="2167890" y="0"/>
                    </a:lnTo>
                    <a:lnTo>
                      <a:pt x="2110740" y="11430"/>
                    </a:lnTo>
                    <a:close/>
                  </a:path>
                </a:pathLst>
              </a:custGeom>
              <a:grpFill/>
              <a:ln w="63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4" name="용산구">
                <a:extLst>
                  <a:ext uri="{FF2B5EF4-FFF2-40B4-BE49-F238E27FC236}">
                    <a16:creationId xmlns:a16="http://schemas.microsoft.com/office/drawing/2014/main" id="{FA4957DF-92AC-9F42-825B-28780C1E9929}"/>
                  </a:ext>
                </a:extLst>
              </p:cNvPr>
              <p:cNvSpPr/>
              <p:nvPr/>
            </p:nvSpPr>
            <p:spPr>
              <a:xfrm>
                <a:off x="8515036" y="4069519"/>
                <a:ext cx="925138" cy="651637"/>
              </a:xfrm>
              <a:custGeom>
                <a:avLst/>
                <a:gdLst>
                  <a:gd name="connsiteX0" fmla="*/ 802640 w 2268220"/>
                  <a:gd name="connsiteY0" fmla="*/ 71120 h 1597660"/>
                  <a:gd name="connsiteX1" fmla="*/ 762000 w 2268220"/>
                  <a:gd name="connsiteY1" fmla="*/ 27940 h 1597660"/>
                  <a:gd name="connsiteX2" fmla="*/ 739140 w 2268220"/>
                  <a:gd name="connsiteY2" fmla="*/ 0 h 1597660"/>
                  <a:gd name="connsiteX3" fmla="*/ 693420 w 2268220"/>
                  <a:gd name="connsiteY3" fmla="*/ 15240 h 1597660"/>
                  <a:gd name="connsiteX4" fmla="*/ 665480 w 2268220"/>
                  <a:gd name="connsiteY4" fmla="*/ 48260 h 1597660"/>
                  <a:gd name="connsiteX5" fmla="*/ 635000 w 2268220"/>
                  <a:gd name="connsiteY5" fmla="*/ 60960 h 1597660"/>
                  <a:gd name="connsiteX6" fmla="*/ 609600 w 2268220"/>
                  <a:gd name="connsiteY6" fmla="*/ 76200 h 1597660"/>
                  <a:gd name="connsiteX7" fmla="*/ 579120 w 2268220"/>
                  <a:gd name="connsiteY7" fmla="*/ 91440 h 1597660"/>
                  <a:gd name="connsiteX8" fmla="*/ 589280 w 2268220"/>
                  <a:gd name="connsiteY8" fmla="*/ 119380 h 1597660"/>
                  <a:gd name="connsiteX9" fmla="*/ 617220 w 2268220"/>
                  <a:gd name="connsiteY9" fmla="*/ 139700 h 1597660"/>
                  <a:gd name="connsiteX10" fmla="*/ 629920 w 2268220"/>
                  <a:gd name="connsiteY10" fmla="*/ 185420 h 1597660"/>
                  <a:gd name="connsiteX11" fmla="*/ 622300 w 2268220"/>
                  <a:gd name="connsiteY11" fmla="*/ 231140 h 1597660"/>
                  <a:gd name="connsiteX12" fmla="*/ 584200 w 2268220"/>
                  <a:gd name="connsiteY12" fmla="*/ 284480 h 1597660"/>
                  <a:gd name="connsiteX13" fmla="*/ 551180 w 2268220"/>
                  <a:gd name="connsiteY13" fmla="*/ 327660 h 1597660"/>
                  <a:gd name="connsiteX14" fmla="*/ 485140 w 2268220"/>
                  <a:gd name="connsiteY14" fmla="*/ 358140 h 1597660"/>
                  <a:gd name="connsiteX15" fmla="*/ 439420 w 2268220"/>
                  <a:gd name="connsiteY15" fmla="*/ 375920 h 1597660"/>
                  <a:gd name="connsiteX16" fmla="*/ 401320 w 2268220"/>
                  <a:gd name="connsiteY16" fmla="*/ 416560 h 1597660"/>
                  <a:gd name="connsiteX17" fmla="*/ 393700 w 2268220"/>
                  <a:gd name="connsiteY17" fmla="*/ 480060 h 1597660"/>
                  <a:gd name="connsiteX18" fmla="*/ 383540 w 2268220"/>
                  <a:gd name="connsiteY18" fmla="*/ 523240 h 1597660"/>
                  <a:gd name="connsiteX19" fmla="*/ 388620 w 2268220"/>
                  <a:gd name="connsiteY19" fmla="*/ 581660 h 1597660"/>
                  <a:gd name="connsiteX20" fmla="*/ 337820 w 2268220"/>
                  <a:gd name="connsiteY20" fmla="*/ 614680 h 1597660"/>
                  <a:gd name="connsiteX21" fmla="*/ 312420 w 2268220"/>
                  <a:gd name="connsiteY21" fmla="*/ 635000 h 1597660"/>
                  <a:gd name="connsiteX22" fmla="*/ 307340 w 2268220"/>
                  <a:gd name="connsiteY22" fmla="*/ 670560 h 1597660"/>
                  <a:gd name="connsiteX23" fmla="*/ 269240 w 2268220"/>
                  <a:gd name="connsiteY23" fmla="*/ 713740 h 1597660"/>
                  <a:gd name="connsiteX24" fmla="*/ 241300 w 2268220"/>
                  <a:gd name="connsiteY24" fmla="*/ 751840 h 1597660"/>
                  <a:gd name="connsiteX25" fmla="*/ 215900 w 2268220"/>
                  <a:gd name="connsiteY25" fmla="*/ 774700 h 1597660"/>
                  <a:gd name="connsiteX26" fmla="*/ 170180 w 2268220"/>
                  <a:gd name="connsiteY26" fmla="*/ 782320 h 1597660"/>
                  <a:gd name="connsiteX27" fmla="*/ 101600 w 2268220"/>
                  <a:gd name="connsiteY27" fmla="*/ 782320 h 1597660"/>
                  <a:gd name="connsiteX28" fmla="*/ 68580 w 2268220"/>
                  <a:gd name="connsiteY28" fmla="*/ 792480 h 1597660"/>
                  <a:gd name="connsiteX29" fmla="*/ 17780 w 2268220"/>
                  <a:gd name="connsiteY29" fmla="*/ 825500 h 1597660"/>
                  <a:gd name="connsiteX30" fmla="*/ 2540 w 2268220"/>
                  <a:gd name="connsiteY30" fmla="*/ 848360 h 1597660"/>
                  <a:gd name="connsiteX31" fmla="*/ 0 w 2268220"/>
                  <a:gd name="connsiteY31" fmla="*/ 883920 h 1597660"/>
                  <a:gd name="connsiteX32" fmla="*/ 25400 w 2268220"/>
                  <a:gd name="connsiteY32" fmla="*/ 909320 h 1597660"/>
                  <a:gd name="connsiteX33" fmla="*/ 53340 w 2268220"/>
                  <a:gd name="connsiteY33" fmla="*/ 949960 h 1597660"/>
                  <a:gd name="connsiteX34" fmla="*/ 121920 w 2268220"/>
                  <a:gd name="connsiteY34" fmla="*/ 1016000 h 1597660"/>
                  <a:gd name="connsiteX35" fmla="*/ 162560 w 2268220"/>
                  <a:gd name="connsiteY35" fmla="*/ 1099820 h 1597660"/>
                  <a:gd name="connsiteX36" fmla="*/ 198120 w 2268220"/>
                  <a:gd name="connsiteY36" fmla="*/ 1155700 h 1597660"/>
                  <a:gd name="connsiteX37" fmla="*/ 266700 w 2268220"/>
                  <a:gd name="connsiteY37" fmla="*/ 1178560 h 1597660"/>
                  <a:gd name="connsiteX38" fmla="*/ 307340 w 2268220"/>
                  <a:gd name="connsiteY38" fmla="*/ 1231900 h 1597660"/>
                  <a:gd name="connsiteX39" fmla="*/ 370840 w 2268220"/>
                  <a:gd name="connsiteY39" fmla="*/ 1264920 h 1597660"/>
                  <a:gd name="connsiteX40" fmla="*/ 431800 w 2268220"/>
                  <a:gd name="connsiteY40" fmla="*/ 1290320 h 1597660"/>
                  <a:gd name="connsiteX41" fmla="*/ 490220 w 2268220"/>
                  <a:gd name="connsiteY41" fmla="*/ 1323340 h 1597660"/>
                  <a:gd name="connsiteX42" fmla="*/ 556260 w 2268220"/>
                  <a:gd name="connsiteY42" fmla="*/ 1341120 h 1597660"/>
                  <a:gd name="connsiteX43" fmla="*/ 640080 w 2268220"/>
                  <a:gd name="connsiteY43" fmla="*/ 1386840 h 1597660"/>
                  <a:gd name="connsiteX44" fmla="*/ 698500 w 2268220"/>
                  <a:gd name="connsiteY44" fmla="*/ 1430020 h 1597660"/>
                  <a:gd name="connsiteX45" fmla="*/ 833120 w 2268220"/>
                  <a:gd name="connsiteY45" fmla="*/ 1483360 h 1597660"/>
                  <a:gd name="connsiteX46" fmla="*/ 944880 w 2268220"/>
                  <a:gd name="connsiteY46" fmla="*/ 1516380 h 1597660"/>
                  <a:gd name="connsiteX47" fmla="*/ 1023620 w 2268220"/>
                  <a:gd name="connsiteY47" fmla="*/ 1534160 h 1597660"/>
                  <a:gd name="connsiteX48" fmla="*/ 1069340 w 2268220"/>
                  <a:gd name="connsiteY48" fmla="*/ 1551940 h 1597660"/>
                  <a:gd name="connsiteX49" fmla="*/ 1158240 w 2268220"/>
                  <a:gd name="connsiteY49" fmla="*/ 1582420 h 1597660"/>
                  <a:gd name="connsiteX50" fmla="*/ 1234440 w 2268220"/>
                  <a:gd name="connsiteY50" fmla="*/ 1597660 h 1597660"/>
                  <a:gd name="connsiteX51" fmla="*/ 1295400 w 2268220"/>
                  <a:gd name="connsiteY51" fmla="*/ 1590040 h 1597660"/>
                  <a:gd name="connsiteX52" fmla="*/ 1356360 w 2268220"/>
                  <a:gd name="connsiteY52" fmla="*/ 1564640 h 1597660"/>
                  <a:gd name="connsiteX53" fmla="*/ 1483360 w 2268220"/>
                  <a:gd name="connsiteY53" fmla="*/ 1534160 h 1597660"/>
                  <a:gd name="connsiteX54" fmla="*/ 1551940 w 2268220"/>
                  <a:gd name="connsiteY54" fmla="*/ 1511300 h 1597660"/>
                  <a:gd name="connsiteX55" fmla="*/ 1597660 w 2268220"/>
                  <a:gd name="connsiteY55" fmla="*/ 1501140 h 1597660"/>
                  <a:gd name="connsiteX56" fmla="*/ 1635760 w 2268220"/>
                  <a:gd name="connsiteY56" fmla="*/ 1488440 h 1597660"/>
                  <a:gd name="connsiteX57" fmla="*/ 1658620 w 2268220"/>
                  <a:gd name="connsiteY57" fmla="*/ 1457960 h 1597660"/>
                  <a:gd name="connsiteX58" fmla="*/ 1714500 w 2268220"/>
                  <a:gd name="connsiteY58" fmla="*/ 1409700 h 1597660"/>
                  <a:gd name="connsiteX59" fmla="*/ 1821180 w 2268220"/>
                  <a:gd name="connsiteY59" fmla="*/ 1346200 h 1597660"/>
                  <a:gd name="connsiteX60" fmla="*/ 1877060 w 2268220"/>
                  <a:gd name="connsiteY60" fmla="*/ 1287780 h 1597660"/>
                  <a:gd name="connsiteX61" fmla="*/ 1897380 w 2268220"/>
                  <a:gd name="connsiteY61" fmla="*/ 1280160 h 1597660"/>
                  <a:gd name="connsiteX62" fmla="*/ 1963420 w 2268220"/>
                  <a:gd name="connsiteY62" fmla="*/ 1244600 h 1597660"/>
                  <a:gd name="connsiteX63" fmla="*/ 2016760 w 2268220"/>
                  <a:gd name="connsiteY63" fmla="*/ 1186180 h 1597660"/>
                  <a:gd name="connsiteX64" fmla="*/ 2032000 w 2268220"/>
                  <a:gd name="connsiteY64" fmla="*/ 1168400 h 1597660"/>
                  <a:gd name="connsiteX65" fmla="*/ 2034540 w 2268220"/>
                  <a:gd name="connsiteY65" fmla="*/ 1130300 h 1597660"/>
                  <a:gd name="connsiteX66" fmla="*/ 2120900 w 2268220"/>
                  <a:gd name="connsiteY66" fmla="*/ 1018540 h 1597660"/>
                  <a:gd name="connsiteX67" fmla="*/ 2171700 w 2268220"/>
                  <a:gd name="connsiteY67" fmla="*/ 929640 h 1597660"/>
                  <a:gd name="connsiteX68" fmla="*/ 2214880 w 2268220"/>
                  <a:gd name="connsiteY68" fmla="*/ 853440 h 1597660"/>
                  <a:gd name="connsiteX69" fmla="*/ 2255520 w 2268220"/>
                  <a:gd name="connsiteY69" fmla="*/ 822960 h 1597660"/>
                  <a:gd name="connsiteX70" fmla="*/ 2268220 w 2268220"/>
                  <a:gd name="connsiteY70" fmla="*/ 792480 h 1597660"/>
                  <a:gd name="connsiteX71" fmla="*/ 2230120 w 2268220"/>
                  <a:gd name="connsiteY71" fmla="*/ 754380 h 1597660"/>
                  <a:gd name="connsiteX72" fmla="*/ 2192020 w 2268220"/>
                  <a:gd name="connsiteY72" fmla="*/ 711200 h 1597660"/>
                  <a:gd name="connsiteX73" fmla="*/ 2174240 w 2268220"/>
                  <a:gd name="connsiteY73" fmla="*/ 678180 h 1597660"/>
                  <a:gd name="connsiteX74" fmla="*/ 2153920 w 2268220"/>
                  <a:gd name="connsiteY74" fmla="*/ 650240 h 1597660"/>
                  <a:gd name="connsiteX75" fmla="*/ 2108200 w 2268220"/>
                  <a:gd name="connsiteY75" fmla="*/ 635000 h 1597660"/>
                  <a:gd name="connsiteX76" fmla="*/ 2062480 w 2268220"/>
                  <a:gd name="connsiteY76" fmla="*/ 624840 h 1597660"/>
                  <a:gd name="connsiteX77" fmla="*/ 2029460 w 2268220"/>
                  <a:gd name="connsiteY77" fmla="*/ 627380 h 1597660"/>
                  <a:gd name="connsiteX78" fmla="*/ 1996440 w 2268220"/>
                  <a:gd name="connsiteY78" fmla="*/ 619760 h 1597660"/>
                  <a:gd name="connsiteX79" fmla="*/ 1983740 w 2268220"/>
                  <a:gd name="connsiteY79" fmla="*/ 591820 h 1597660"/>
                  <a:gd name="connsiteX80" fmla="*/ 1983740 w 2268220"/>
                  <a:gd name="connsiteY80" fmla="*/ 520700 h 1597660"/>
                  <a:gd name="connsiteX81" fmla="*/ 1993900 w 2268220"/>
                  <a:gd name="connsiteY81" fmla="*/ 444500 h 1597660"/>
                  <a:gd name="connsiteX82" fmla="*/ 1976120 w 2268220"/>
                  <a:gd name="connsiteY82" fmla="*/ 416560 h 1597660"/>
                  <a:gd name="connsiteX83" fmla="*/ 1948180 w 2268220"/>
                  <a:gd name="connsiteY83" fmla="*/ 373380 h 1597660"/>
                  <a:gd name="connsiteX84" fmla="*/ 1932940 w 2268220"/>
                  <a:gd name="connsiteY84" fmla="*/ 337820 h 1597660"/>
                  <a:gd name="connsiteX85" fmla="*/ 1915160 w 2268220"/>
                  <a:gd name="connsiteY85" fmla="*/ 304800 h 1597660"/>
                  <a:gd name="connsiteX86" fmla="*/ 1905000 w 2268220"/>
                  <a:gd name="connsiteY86" fmla="*/ 271780 h 1597660"/>
                  <a:gd name="connsiteX87" fmla="*/ 1907540 w 2268220"/>
                  <a:gd name="connsiteY87" fmla="*/ 223520 h 1597660"/>
                  <a:gd name="connsiteX88" fmla="*/ 1899920 w 2268220"/>
                  <a:gd name="connsiteY88" fmla="*/ 193040 h 1597660"/>
                  <a:gd name="connsiteX89" fmla="*/ 1856740 w 2268220"/>
                  <a:gd name="connsiteY89" fmla="*/ 187960 h 1597660"/>
                  <a:gd name="connsiteX90" fmla="*/ 1793240 w 2268220"/>
                  <a:gd name="connsiteY90" fmla="*/ 198120 h 1597660"/>
                  <a:gd name="connsiteX91" fmla="*/ 1762760 w 2268220"/>
                  <a:gd name="connsiteY91" fmla="*/ 205740 h 1597660"/>
                  <a:gd name="connsiteX92" fmla="*/ 1755140 w 2268220"/>
                  <a:gd name="connsiteY92" fmla="*/ 248920 h 1597660"/>
                  <a:gd name="connsiteX93" fmla="*/ 1737360 w 2268220"/>
                  <a:gd name="connsiteY93" fmla="*/ 287020 h 1597660"/>
                  <a:gd name="connsiteX94" fmla="*/ 1699260 w 2268220"/>
                  <a:gd name="connsiteY94" fmla="*/ 312420 h 1597660"/>
                  <a:gd name="connsiteX95" fmla="*/ 1653540 w 2268220"/>
                  <a:gd name="connsiteY95" fmla="*/ 302260 h 1597660"/>
                  <a:gd name="connsiteX96" fmla="*/ 1595120 w 2268220"/>
                  <a:gd name="connsiteY96" fmla="*/ 320040 h 1597660"/>
                  <a:gd name="connsiteX97" fmla="*/ 1546860 w 2268220"/>
                  <a:gd name="connsiteY97" fmla="*/ 289560 h 1597660"/>
                  <a:gd name="connsiteX98" fmla="*/ 1529080 w 2268220"/>
                  <a:gd name="connsiteY98" fmla="*/ 246380 h 1597660"/>
                  <a:gd name="connsiteX99" fmla="*/ 1526540 w 2268220"/>
                  <a:gd name="connsiteY99" fmla="*/ 208280 h 1597660"/>
                  <a:gd name="connsiteX100" fmla="*/ 1513840 w 2268220"/>
                  <a:gd name="connsiteY100" fmla="*/ 187960 h 1597660"/>
                  <a:gd name="connsiteX101" fmla="*/ 1463040 w 2268220"/>
                  <a:gd name="connsiteY101" fmla="*/ 187960 h 1597660"/>
                  <a:gd name="connsiteX102" fmla="*/ 1409700 w 2268220"/>
                  <a:gd name="connsiteY102" fmla="*/ 182880 h 1597660"/>
                  <a:gd name="connsiteX103" fmla="*/ 1374140 w 2268220"/>
                  <a:gd name="connsiteY103" fmla="*/ 170180 h 1597660"/>
                  <a:gd name="connsiteX104" fmla="*/ 1351280 w 2268220"/>
                  <a:gd name="connsiteY104" fmla="*/ 147320 h 1597660"/>
                  <a:gd name="connsiteX105" fmla="*/ 1353820 w 2268220"/>
                  <a:gd name="connsiteY105" fmla="*/ 114300 h 1597660"/>
                  <a:gd name="connsiteX106" fmla="*/ 1369060 w 2268220"/>
                  <a:gd name="connsiteY106" fmla="*/ 93980 h 1597660"/>
                  <a:gd name="connsiteX107" fmla="*/ 1358900 w 2268220"/>
                  <a:gd name="connsiteY107" fmla="*/ 81280 h 1597660"/>
                  <a:gd name="connsiteX108" fmla="*/ 1320800 w 2268220"/>
                  <a:gd name="connsiteY108" fmla="*/ 73660 h 1597660"/>
                  <a:gd name="connsiteX109" fmla="*/ 1300480 w 2268220"/>
                  <a:gd name="connsiteY109" fmla="*/ 91440 h 1597660"/>
                  <a:gd name="connsiteX110" fmla="*/ 1285240 w 2268220"/>
                  <a:gd name="connsiteY110" fmla="*/ 106680 h 1597660"/>
                  <a:gd name="connsiteX111" fmla="*/ 1264920 w 2268220"/>
                  <a:gd name="connsiteY111" fmla="*/ 101600 h 1597660"/>
                  <a:gd name="connsiteX112" fmla="*/ 1262380 w 2268220"/>
                  <a:gd name="connsiteY112" fmla="*/ 78740 h 1597660"/>
                  <a:gd name="connsiteX113" fmla="*/ 1239520 w 2268220"/>
                  <a:gd name="connsiteY113" fmla="*/ 76200 h 1597660"/>
                  <a:gd name="connsiteX114" fmla="*/ 1214120 w 2268220"/>
                  <a:gd name="connsiteY114" fmla="*/ 86360 h 1597660"/>
                  <a:gd name="connsiteX115" fmla="*/ 1201420 w 2268220"/>
                  <a:gd name="connsiteY115" fmla="*/ 109220 h 1597660"/>
                  <a:gd name="connsiteX116" fmla="*/ 1178560 w 2268220"/>
                  <a:gd name="connsiteY116" fmla="*/ 106680 h 1597660"/>
                  <a:gd name="connsiteX117" fmla="*/ 1148080 w 2268220"/>
                  <a:gd name="connsiteY117" fmla="*/ 99060 h 1597660"/>
                  <a:gd name="connsiteX118" fmla="*/ 1109980 w 2268220"/>
                  <a:gd name="connsiteY118" fmla="*/ 76200 h 1597660"/>
                  <a:gd name="connsiteX119" fmla="*/ 1089660 w 2268220"/>
                  <a:gd name="connsiteY119" fmla="*/ 60960 h 1597660"/>
                  <a:gd name="connsiteX120" fmla="*/ 1097280 w 2268220"/>
                  <a:gd name="connsiteY120" fmla="*/ 30480 h 1597660"/>
                  <a:gd name="connsiteX121" fmla="*/ 1087120 w 2268220"/>
                  <a:gd name="connsiteY121" fmla="*/ 7620 h 1597660"/>
                  <a:gd name="connsiteX122" fmla="*/ 1061720 w 2268220"/>
                  <a:gd name="connsiteY122" fmla="*/ 10160 h 1597660"/>
                  <a:gd name="connsiteX123" fmla="*/ 1036320 w 2268220"/>
                  <a:gd name="connsiteY123" fmla="*/ 30480 h 1597660"/>
                  <a:gd name="connsiteX124" fmla="*/ 1028700 w 2268220"/>
                  <a:gd name="connsiteY124" fmla="*/ 58420 h 1597660"/>
                  <a:gd name="connsiteX125" fmla="*/ 1013460 w 2268220"/>
                  <a:gd name="connsiteY125" fmla="*/ 68580 h 1597660"/>
                  <a:gd name="connsiteX126" fmla="*/ 955040 w 2268220"/>
                  <a:gd name="connsiteY126" fmla="*/ 58420 h 1597660"/>
                  <a:gd name="connsiteX127" fmla="*/ 914400 w 2268220"/>
                  <a:gd name="connsiteY127" fmla="*/ 50800 h 1597660"/>
                  <a:gd name="connsiteX128" fmla="*/ 889000 w 2268220"/>
                  <a:gd name="connsiteY128" fmla="*/ 50800 h 1597660"/>
                  <a:gd name="connsiteX129" fmla="*/ 855980 w 2268220"/>
                  <a:gd name="connsiteY129" fmla="*/ 60960 h 1597660"/>
                  <a:gd name="connsiteX130" fmla="*/ 802640 w 2268220"/>
                  <a:gd name="connsiteY130" fmla="*/ 71120 h 15976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</a:cxnLst>
                <a:rect l="l" t="t" r="r" b="b"/>
                <a:pathLst>
                  <a:path w="2268220" h="1597660">
                    <a:moveTo>
                      <a:pt x="802640" y="71120"/>
                    </a:moveTo>
                    <a:lnTo>
                      <a:pt x="762000" y="27940"/>
                    </a:lnTo>
                    <a:lnTo>
                      <a:pt x="739140" y="0"/>
                    </a:lnTo>
                    <a:lnTo>
                      <a:pt x="693420" y="15240"/>
                    </a:lnTo>
                    <a:lnTo>
                      <a:pt x="665480" y="48260"/>
                    </a:lnTo>
                    <a:lnTo>
                      <a:pt x="635000" y="60960"/>
                    </a:lnTo>
                    <a:lnTo>
                      <a:pt x="609600" y="76200"/>
                    </a:lnTo>
                    <a:lnTo>
                      <a:pt x="579120" y="91440"/>
                    </a:lnTo>
                    <a:lnTo>
                      <a:pt x="589280" y="119380"/>
                    </a:lnTo>
                    <a:lnTo>
                      <a:pt x="617220" y="139700"/>
                    </a:lnTo>
                    <a:lnTo>
                      <a:pt x="629920" y="185420"/>
                    </a:lnTo>
                    <a:lnTo>
                      <a:pt x="622300" y="231140"/>
                    </a:lnTo>
                    <a:lnTo>
                      <a:pt x="584200" y="284480"/>
                    </a:lnTo>
                    <a:lnTo>
                      <a:pt x="551180" y="327660"/>
                    </a:lnTo>
                    <a:lnTo>
                      <a:pt x="485140" y="358140"/>
                    </a:lnTo>
                    <a:lnTo>
                      <a:pt x="439420" y="375920"/>
                    </a:lnTo>
                    <a:lnTo>
                      <a:pt x="401320" y="416560"/>
                    </a:lnTo>
                    <a:lnTo>
                      <a:pt x="393700" y="480060"/>
                    </a:lnTo>
                    <a:lnTo>
                      <a:pt x="383540" y="523240"/>
                    </a:lnTo>
                    <a:lnTo>
                      <a:pt x="388620" y="581660"/>
                    </a:lnTo>
                    <a:lnTo>
                      <a:pt x="337820" y="614680"/>
                    </a:lnTo>
                    <a:lnTo>
                      <a:pt x="312420" y="635000"/>
                    </a:lnTo>
                    <a:lnTo>
                      <a:pt x="307340" y="670560"/>
                    </a:lnTo>
                    <a:lnTo>
                      <a:pt x="269240" y="713740"/>
                    </a:lnTo>
                    <a:lnTo>
                      <a:pt x="241300" y="751840"/>
                    </a:lnTo>
                    <a:lnTo>
                      <a:pt x="215900" y="774700"/>
                    </a:lnTo>
                    <a:lnTo>
                      <a:pt x="170180" y="782320"/>
                    </a:lnTo>
                    <a:lnTo>
                      <a:pt x="101600" y="782320"/>
                    </a:lnTo>
                    <a:lnTo>
                      <a:pt x="68580" y="792480"/>
                    </a:lnTo>
                    <a:lnTo>
                      <a:pt x="17780" y="825500"/>
                    </a:lnTo>
                    <a:lnTo>
                      <a:pt x="2540" y="848360"/>
                    </a:lnTo>
                    <a:lnTo>
                      <a:pt x="0" y="883920"/>
                    </a:lnTo>
                    <a:lnTo>
                      <a:pt x="25400" y="909320"/>
                    </a:lnTo>
                    <a:lnTo>
                      <a:pt x="53340" y="949960"/>
                    </a:lnTo>
                    <a:lnTo>
                      <a:pt x="121920" y="1016000"/>
                    </a:lnTo>
                    <a:lnTo>
                      <a:pt x="162560" y="1099820"/>
                    </a:lnTo>
                    <a:lnTo>
                      <a:pt x="198120" y="1155700"/>
                    </a:lnTo>
                    <a:lnTo>
                      <a:pt x="266700" y="1178560"/>
                    </a:lnTo>
                    <a:lnTo>
                      <a:pt x="307340" y="1231900"/>
                    </a:lnTo>
                    <a:lnTo>
                      <a:pt x="370840" y="1264920"/>
                    </a:lnTo>
                    <a:lnTo>
                      <a:pt x="431800" y="1290320"/>
                    </a:lnTo>
                    <a:lnTo>
                      <a:pt x="490220" y="1323340"/>
                    </a:lnTo>
                    <a:lnTo>
                      <a:pt x="556260" y="1341120"/>
                    </a:lnTo>
                    <a:lnTo>
                      <a:pt x="640080" y="1386840"/>
                    </a:lnTo>
                    <a:lnTo>
                      <a:pt x="698500" y="1430020"/>
                    </a:lnTo>
                    <a:lnTo>
                      <a:pt x="833120" y="1483360"/>
                    </a:lnTo>
                    <a:lnTo>
                      <a:pt x="944880" y="1516380"/>
                    </a:lnTo>
                    <a:lnTo>
                      <a:pt x="1023620" y="1534160"/>
                    </a:lnTo>
                    <a:lnTo>
                      <a:pt x="1069340" y="1551940"/>
                    </a:lnTo>
                    <a:lnTo>
                      <a:pt x="1158240" y="1582420"/>
                    </a:lnTo>
                    <a:lnTo>
                      <a:pt x="1234440" y="1597660"/>
                    </a:lnTo>
                    <a:lnTo>
                      <a:pt x="1295400" y="1590040"/>
                    </a:lnTo>
                    <a:lnTo>
                      <a:pt x="1356360" y="1564640"/>
                    </a:lnTo>
                    <a:lnTo>
                      <a:pt x="1483360" y="1534160"/>
                    </a:lnTo>
                    <a:lnTo>
                      <a:pt x="1551940" y="1511300"/>
                    </a:lnTo>
                    <a:lnTo>
                      <a:pt x="1597660" y="1501140"/>
                    </a:lnTo>
                    <a:lnTo>
                      <a:pt x="1635760" y="1488440"/>
                    </a:lnTo>
                    <a:lnTo>
                      <a:pt x="1658620" y="1457960"/>
                    </a:lnTo>
                    <a:lnTo>
                      <a:pt x="1714500" y="1409700"/>
                    </a:lnTo>
                    <a:lnTo>
                      <a:pt x="1821180" y="1346200"/>
                    </a:lnTo>
                    <a:lnTo>
                      <a:pt x="1877060" y="1287780"/>
                    </a:lnTo>
                    <a:lnTo>
                      <a:pt x="1897380" y="1280160"/>
                    </a:lnTo>
                    <a:lnTo>
                      <a:pt x="1963420" y="1244600"/>
                    </a:lnTo>
                    <a:lnTo>
                      <a:pt x="2016760" y="1186180"/>
                    </a:lnTo>
                    <a:lnTo>
                      <a:pt x="2032000" y="1168400"/>
                    </a:lnTo>
                    <a:lnTo>
                      <a:pt x="2034540" y="1130300"/>
                    </a:lnTo>
                    <a:lnTo>
                      <a:pt x="2120900" y="1018540"/>
                    </a:lnTo>
                    <a:lnTo>
                      <a:pt x="2171700" y="929640"/>
                    </a:lnTo>
                    <a:lnTo>
                      <a:pt x="2214880" y="853440"/>
                    </a:lnTo>
                    <a:lnTo>
                      <a:pt x="2255520" y="822960"/>
                    </a:lnTo>
                    <a:lnTo>
                      <a:pt x="2268220" y="792480"/>
                    </a:lnTo>
                    <a:lnTo>
                      <a:pt x="2230120" y="754380"/>
                    </a:lnTo>
                    <a:lnTo>
                      <a:pt x="2192020" y="711200"/>
                    </a:lnTo>
                    <a:lnTo>
                      <a:pt x="2174240" y="678180"/>
                    </a:lnTo>
                    <a:lnTo>
                      <a:pt x="2153920" y="650240"/>
                    </a:lnTo>
                    <a:lnTo>
                      <a:pt x="2108200" y="635000"/>
                    </a:lnTo>
                    <a:lnTo>
                      <a:pt x="2062480" y="624840"/>
                    </a:lnTo>
                    <a:lnTo>
                      <a:pt x="2029460" y="627380"/>
                    </a:lnTo>
                    <a:lnTo>
                      <a:pt x="1996440" y="619760"/>
                    </a:lnTo>
                    <a:lnTo>
                      <a:pt x="1983740" y="591820"/>
                    </a:lnTo>
                    <a:lnTo>
                      <a:pt x="1983740" y="520700"/>
                    </a:lnTo>
                    <a:lnTo>
                      <a:pt x="1993900" y="444500"/>
                    </a:lnTo>
                    <a:lnTo>
                      <a:pt x="1976120" y="416560"/>
                    </a:lnTo>
                    <a:lnTo>
                      <a:pt x="1948180" y="373380"/>
                    </a:lnTo>
                    <a:lnTo>
                      <a:pt x="1932940" y="337820"/>
                    </a:lnTo>
                    <a:lnTo>
                      <a:pt x="1915160" y="304800"/>
                    </a:lnTo>
                    <a:lnTo>
                      <a:pt x="1905000" y="271780"/>
                    </a:lnTo>
                    <a:lnTo>
                      <a:pt x="1907540" y="223520"/>
                    </a:lnTo>
                    <a:lnTo>
                      <a:pt x="1899920" y="193040"/>
                    </a:lnTo>
                    <a:lnTo>
                      <a:pt x="1856740" y="187960"/>
                    </a:lnTo>
                    <a:lnTo>
                      <a:pt x="1793240" y="198120"/>
                    </a:lnTo>
                    <a:lnTo>
                      <a:pt x="1762760" y="205740"/>
                    </a:lnTo>
                    <a:lnTo>
                      <a:pt x="1755140" y="248920"/>
                    </a:lnTo>
                    <a:lnTo>
                      <a:pt x="1737360" y="287020"/>
                    </a:lnTo>
                    <a:lnTo>
                      <a:pt x="1699260" y="312420"/>
                    </a:lnTo>
                    <a:lnTo>
                      <a:pt x="1653540" y="302260"/>
                    </a:lnTo>
                    <a:lnTo>
                      <a:pt x="1595120" y="320040"/>
                    </a:lnTo>
                    <a:lnTo>
                      <a:pt x="1546860" y="289560"/>
                    </a:lnTo>
                    <a:lnTo>
                      <a:pt x="1529080" y="246380"/>
                    </a:lnTo>
                    <a:lnTo>
                      <a:pt x="1526540" y="208280"/>
                    </a:lnTo>
                    <a:lnTo>
                      <a:pt x="1513840" y="187960"/>
                    </a:lnTo>
                    <a:lnTo>
                      <a:pt x="1463040" y="187960"/>
                    </a:lnTo>
                    <a:lnTo>
                      <a:pt x="1409700" y="182880"/>
                    </a:lnTo>
                    <a:lnTo>
                      <a:pt x="1374140" y="170180"/>
                    </a:lnTo>
                    <a:lnTo>
                      <a:pt x="1351280" y="147320"/>
                    </a:lnTo>
                    <a:lnTo>
                      <a:pt x="1353820" y="114300"/>
                    </a:lnTo>
                    <a:lnTo>
                      <a:pt x="1369060" y="93980"/>
                    </a:lnTo>
                    <a:lnTo>
                      <a:pt x="1358900" y="81280"/>
                    </a:lnTo>
                    <a:lnTo>
                      <a:pt x="1320800" y="73660"/>
                    </a:lnTo>
                    <a:lnTo>
                      <a:pt x="1300480" y="91440"/>
                    </a:lnTo>
                    <a:lnTo>
                      <a:pt x="1285240" y="106680"/>
                    </a:lnTo>
                    <a:lnTo>
                      <a:pt x="1264920" y="101600"/>
                    </a:lnTo>
                    <a:lnTo>
                      <a:pt x="1262380" y="78740"/>
                    </a:lnTo>
                    <a:lnTo>
                      <a:pt x="1239520" y="76200"/>
                    </a:lnTo>
                    <a:lnTo>
                      <a:pt x="1214120" y="86360"/>
                    </a:lnTo>
                    <a:lnTo>
                      <a:pt x="1201420" y="109220"/>
                    </a:lnTo>
                    <a:lnTo>
                      <a:pt x="1178560" y="106680"/>
                    </a:lnTo>
                    <a:lnTo>
                      <a:pt x="1148080" y="99060"/>
                    </a:lnTo>
                    <a:lnTo>
                      <a:pt x="1109980" y="76200"/>
                    </a:lnTo>
                    <a:lnTo>
                      <a:pt x="1089660" y="60960"/>
                    </a:lnTo>
                    <a:lnTo>
                      <a:pt x="1097280" y="30480"/>
                    </a:lnTo>
                    <a:lnTo>
                      <a:pt x="1087120" y="7620"/>
                    </a:lnTo>
                    <a:lnTo>
                      <a:pt x="1061720" y="10160"/>
                    </a:lnTo>
                    <a:lnTo>
                      <a:pt x="1036320" y="30480"/>
                    </a:lnTo>
                    <a:lnTo>
                      <a:pt x="1028700" y="58420"/>
                    </a:lnTo>
                    <a:lnTo>
                      <a:pt x="1013460" y="68580"/>
                    </a:lnTo>
                    <a:lnTo>
                      <a:pt x="955040" y="58420"/>
                    </a:lnTo>
                    <a:lnTo>
                      <a:pt x="914400" y="50800"/>
                    </a:lnTo>
                    <a:lnTo>
                      <a:pt x="889000" y="50800"/>
                    </a:lnTo>
                    <a:lnTo>
                      <a:pt x="855980" y="60960"/>
                    </a:lnTo>
                    <a:lnTo>
                      <a:pt x="802640" y="71120"/>
                    </a:lnTo>
                    <a:close/>
                  </a:path>
                </a:pathLst>
              </a:custGeom>
              <a:grpFill/>
              <a:ln w="63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2" name="중구">
                <a:extLst>
                  <a:ext uri="{FF2B5EF4-FFF2-40B4-BE49-F238E27FC236}">
                    <a16:creationId xmlns:a16="http://schemas.microsoft.com/office/drawing/2014/main" id="{4AE29D11-4DEE-D646-9C0B-9970E1C3BA18}"/>
                  </a:ext>
                </a:extLst>
              </p:cNvPr>
              <p:cNvSpPr/>
              <p:nvPr/>
            </p:nvSpPr>
            <p:spPr>
              <a:xfrm>
                <a:off x="8733889" y="3796276"/>
                <a:ext cx="823611" cy="411806"/>
              </a:xfrm>
              <a:custGeom>
                <a:avLst/>
                <a:gdLst>
                  <a:gd name="connsiteX0" fmla="*/ 1163955 w 2019300"/>
                  <a:gd name="connsiteY0" fmla="*/ 24765 h 1009650"/>
                  <a:gd name="connsiteX1" fmla="*/ 1118235 w 2019300"/>
                  <a:gd name="connsiteY1" fmla="*/ 43815 h 1009650"/>
                  <a:gd name="connsiteX2" fmla="*/ 1089660 w 2019300"/>
                  <a:gd name="connsiteY2" fmla="*/ 78105 h 1009650"/>
                  <a:gd name="connsiteX3" fmla="*/ 1057275 w 2019300"/>
                  <a:gd name="connsiteY3" fmla="*/ 106680 h 1009650"/>
                  <a:gd name="connsiteX4" fmla="*/ 1011555 w 2019300"/>
                  <a:gd name="connsiteY4" fmla="*/ 118110 h 1009650"/>
                  <a:gd name="connsiteX5" fmla="*/ 868680 w 2019300"/>
                  <a:gd name="connsiteY5" fmla="*/ 120015 h 1009650"/>
                  <a:gd name="connsiteX6" fmla="*/ 847725 w 2019300"/>
                  <a:gd name="connsiteY6" fmla="*/ 120015 h 1009650"/>
                  <a:gd name="connsiteX7" fmla="*/ 803910 w 2019300"/>
                  <a:gd name="connsiteY7" fmla="*/ 110490 h 1009650"/>
                  <a:gd name="connsiteX8" fmla="*/ 741045 w 2019300"/>
                  <a:gd name="connsiteY8" fmla="*/ 87630 h 1009650"/>
                  <a:gd name="connsiteX9" fmla="*/ 716280 w 2019300"/>
                  <a:gd name="connsiteY9" fmla="*/ 87630 h 1009650"/>
                  <a:gd name="connsiteX10" fmla="*/ 661035 w 2019300"/>
                  <a:gd name="connsiteY10" fmla="*/ 91440 h 1009650"/>
                  <a:gd name="connsiteX11" fmla="*/ 643890 w 2019300"/>
                  <a:gd name="connsiteY11" fmla="*/ 93345 h 1009650"/>
                  <a:gd name="connsiteX12" fmla="*/ 571500 w 2019300"/>
                  <a:gd name="connsiteY12" fmla="*/ 83820 h 1009650"/>
                  <a:gd name="connsiteX13" fmla="*/ 556260 w 2019300"/>
                  <a:gd name="connsiteY13" fmla="*/ 78105 h 1009650"/>
                  <a:gd name="connsiteX14" fmla="*/ 550545 w 2019300"/>
                  <a:gd name="connsiteY14" fmla="*/ 76200 h 1009650"/>
                  <a:gd name="connsiteX15" fmla="*/ 520065 w 2019300"/>
                  <a:gd name="connsiteY15" fmla="*/ 64770 h 1009650"/>
                  <a:gd name="connsiteX16" fmla="*/ 499110 w 2019300"/>
                  <a:gd name="connsiteY16" fmla="*/ 64770 h 1009650"/>
                  <a:gd name="connsiteX17" fmla="*/ 422910 w 2019300"/>
                  <a:gd name="connsiteY17" fmla="*/ 64770 h 1009650"/>
                  <a:gd name="connsiteX18" fmla="*/ 344805 w 2019300"/>
                  <a:gd name="connsiteY18" fmla="*/ 59055 h 1009650"/>
                  <a:gd name="connsiteX19" fmla="*/ 295275 w 2019300"/>
                  <a:gd name="connsiteY19" fmla="*/ 28575 h 1009650"/>
                  <a:gd name="connsiteX20" fmla="*/ 255270 w 2019300"/>
                  <a:gd name="connsiteY20" fmla="*/ 43815 h 1009650"/>
                  <a:gd name="connsiteX21" fmla="*/ 224790 w 2019300"/>
                  <a:gd name="connsiteY21" fmla="*/ 74295 h 1009650"/>
                  <a:gd name="connsiteX22" fmla="*/ 192405 w 2019300"/>
                  <a:gd name="connsiteY22" fmla="*/ 93345 h 1009650"/>
                  <a:gd name="connsiteX23" fmla="*/ 140970 w 2019300"/>
                  <a:gd name="connsiteY23" fmla="*/ 81915 h 1009650"/>
                  <a:gd name="connsiteX24" fmla="*/ 114300 w 2019300"/>
                  <a:gd name="connsiteY24" fmla="*/ 93345 h 1009650"/>
                  <a:gd name="connsiteX25" fmla="*/ 102870 w 2019300"/>
                  <a:gd name="connsiteY25" fmla="*/ 135255 h 1009650"/>
                  <a:gd name="connsiteX26" fmla="*/ 125730 w 2019300"/>
                  <a:gd name="connsiteY26" fmla="*/ 220980 h 1009650"/>
                  <a:gd name="connsiteX27" fmla="*/ 160020 w 2019300"/>
                  <a:gd name="connsiteY27" fmla="*/ 297180 h 1009650"/>
                  <a:gd name="connsiteX28" fmla="*/ 184785 w 2019300"/>
                  <a:gd name="connsiteY28" fmla="*/ 342900 h 1009650"/>
                  <a:gd name="connsiteX29" fmla="*/ 184785 w 2019300"/>
                  <a:gd name="connsiteY29" fmla="*/ 375285 h 1009650"/>
                  <a:gd name="connsiteX30" fmla="*/ 146685 w 2019300"/>
                  <a:gd name="connsiteY30" fmla="*/ 400050 h 1009650"/>
                  <a:gd name="connsiteX31" fmla="*/ 100965 w 2019300"/>
                  <a:gd name="connsiteY31" fmla="*/ 421005 h 1009650"/>
                  <a:gd name="connsiteX32" fmla="*/ 59055 w 2019300"/>
                  <a:gd name="connsiteY32" fmla="*/ 422910 h 1009650"/>
                  <a:gd name="connsiteX33" fmla="*/ 22860 w 2019300"/>
                  <a:gd name="connsiteY33" fmla="*/ 445770 h 1009650"/>
                  <a:gd name="connsiteX34" fmla="*/ 0 w 2019300"/>
                  <a:gd name="connsiteY34" fmla="*/ 464820 h 1009650"/>
                  <a:gd name="connsiteX35" fmla="*/ 26670 w 2019300"/>
                  <a:gd name="connsiteY35" fmla="*/ 497205 h 1009650"/>
                  <a:gd name="connsiteX36" fmla="*/ 57150 w 2019300"/>
                  <a:gd name="connsiteY36" fmla="*/ 571500 h 1009650"/>
                  <a:gd name="connsiteX37" fmla="*/ 57150 w 2019300"/>
                  <a:gd name="connsiteY37" fmla="*/ 605790 h 1009650"/>
                  <a:gd name="connsiteX38" fmla="*/ 40005 w 2019300"/>
                  <a:gd name="connsiteY38" fmla="*/ 641985 h 1009650"/>
                  <a:gd name="connsiteX39" fmla="*/ 3810 w 2019300"/>
                  <a:gd name="connsiteY39" fmla="*/ 659130 h 1009650"/>
                  <a:gd name="connsiteX40" fmla="*/ 15240 w 2019300"/>
                  <a:gd name="connsiteY40" fmla="*/ 699135 h 1009650"/>
                  <a:gd name="connsiteX41" fmla="*/ 60960 w 2019300"/>
                  <a:gd name="connsiteY41" fmla="*/ 693420 h 1009650"/>
                  <a:gd name="connsiteX42" fmla="*/ 102870 w 2019300"/>
                  <a:gd name="connsiteY42" fmla="*/ 649605 h 1009650"/>
                  <a:gd name="connsiteX43" fmla="*/ 177165 w 2019300"/>
                  <a:gd name="connsiteY43" fmla="*/ 607695 h 1009650"/>
                  <a:gd name="connsiteX44" fmla="*/ 228600 w 2019300"/>
                  <a:gd name="connsiteY44" fmla="*/ 586740 h 1009650"/>
                  <a:gd name="connsiteX45" fmla="*/ 278130 w 2019300"/>
                  <a:gd name="connsiteY45" fmla="*/ 596265 h 1009650"/>
                  <a:gd name="connsiteX46" fmla="*/ 287655 w 2019300"/>
                  <a:gd name="connsiteY46" fmla="*/ 638175 h 1009650"/>
                  <a:gd name="connsiteX47" fmla="*/ 312420 w 2019300"/>
                  <a:gd name="connsiteY47" fmla="*/ 655320 h 1009650"/>
                  <a:gd name="connsiteX48" fmla="*/ 360045 w 2019300"/>
                  <a:gd name="connsiteY48" fmla="*/ 647700 h 1009650"/>
                  <a:gd name="connsiteX49" fmla="*/ 384810 w 2019300"/>
                  <a:gd name="connsiteY49" fmla="*/ 628650 h 1009650"/>
                  <a:gd name="connsiteX50" fmla="*/ 401955 w 2019300"/>
                  <a:gd name="connsiteY50" fmla="*/ 628650 h 1009650"/>
                  <a:gd name="connsiteX51" fmla="*/ 415290 w 2019300"/>
                  <a:gd name="connsiteY51" fmla="*/ 649605 h 1009650"/>
                  <a:gd name="connsiteX52" fmla="*/ 447675 w 2019300"/>
                  <a:gd name="connsiteY52" fmla="*/ 659130 h 1009650"/>
                  <a:gd name="connsiteX53" fmla="*/ 481965 w 2019300"/>
                  <a:gd name="connsiteY53" fmla="*/ 640080 h 1009650"/>
                  <a:gd name="connsiteX54" fmla="*/ 502920 w 2019300"/>
                  <a:gd name="connsiteY54" fmla="*/ 605790 h 1009650"/>
                  <a:gd name="connsiteX55" fmla="*/ 558165 w 2019300"/>
                  <a:gd name="connsiteY55" fmla="*/ 609600 h 1009650"/>
                  <a:gd name="connsiteX56" fmla="*/ 607695 w 2019300"/>
                  <a:gd name="connsiteY56" fmla="*/ 628650 h 1009650"/>
                  <a:gd name="connsiteX57" fmla="*/ 619125 w 2019300"/>
                  <a:gd name="connsiteY57" fmla="*/ 672465 h 1009650"/>
                  <a:gd name="connsiteX58" fmla="*/ 645795 w 2019300"/>
                  <a:gd name="connsiteY58" fmla="*/ 699135 h 1009650"/>
                  <a:gd name="connsiteX59" fmla="*/ 689610 w 2019300"/>
                  <a:gd name="connsiteY59" fmla="*/ 672465 h 1009650"/>
                  <a:gd name="connsiteX60" fmla="*/ 721995 w 2019300"/>
                  <a:gd name="connsiteY60" fmla="*/ 653415 h 1009650"/>
                  <a:gd name="connsiteX61" fmla="*/ 758190 w 2019300"/>
                  <a:gd name="connsiteY61" fmla="*/ 680085 h 1009650"/>
                  <a:gd name="connsiteX62" fmla="*/ 796290 w 2019300"/>
                  <a:gd name="connsiteY62" fmla="*/ 676275 h 1009650"/>
                  <a:gd name="connsiteX63" fmla="*/ 811530 w 2019300"/>
                  <a:gd name="connsiteY63" fmla="*/ 662940 h 1009650"/>
                  <a:gd name="connsiteX64" fmla="*/ 857250 w 2019300"/>
                  <a:gd name="connsiteY64" fmla="*/ 674370 h 1009650"/>
                  <a:gd name="connsiteX65" fmla="*/ 899160 w 2019300"/>
                  <a:gd name="connsiteY65" fmla="*/ 706755 h 1009650"/>
                  <a:gd name="connsiteX66" fmla="*/ 906780 w 2019300"/>
                  <a:gd name="connsiteY66" fmla="*/ 727710 h 1009650"/>
                  <a:gd name="connsiteX67" fmla="*/ 904875 w 2019300"/>
                  <a:gd name="connsiteY67" fmla="*/ 762000 h 1009650"/>
                  <a:gd name="connsiteX68" fmla="*/ 935355 w 2019300"/>
                  <a:gd name="connsiteY68" fmla="*/ 786765 h 1009650"/>
                  <a:gd name="connsiteX69" fmla="*/ 973455 w 2019300"/>
                  <a:gd name="connsiteY69" fmla="*/ 784860 h 1009650"/>
                  <a:gd name="connsiteX70" fmla="*/ 1013460 w 2019300"/>
                  <a:gd name="connsiteY70" fmla="*/ 796290 h 1009650"/>
                  <a:gd name="connsiteX71" fmla="*/ 1030605 w 2019300"/>
                  <a:gd name="connsiteY71" fmla="*/ 828675 h 1009650"/>
                  <a:gd name="connsiteX72" fmla="*/ 1055370 w 2019300"/>
                  <a:gd name="connsiteY72" fmla="*/ 882015 h 1009650"/>
                  <a:gd name="connsiteX73" fmla="*/ 1120140 w 2019300"/>
                  <a:gd name="connsiteY73" fmla="*/ 912495 h 1009650"/>
                  <a:gd name="connsiteX74" fmla="*/ 1156335 w 2019300"/>
                  <a:gd name="connsiteY74" fmla="*/ 882015 h 1009650"/>
                  <a:gd name="connsiteX75" fmla="*/ 1163955 w 2019300"/>
                  <a:gd name="connsiteY75" fmla="*/ 840105 h 1009650"/>
                  <a:gd name="connsiteX76" fmla="*/ 1167765 w 2019300"/>
                  <a:gd name="connsiteY76" fmla="*/ 819150 h 1009650"/>
                  <a:gd name="connsiteX77" fmla="*/ 1198245 w 2019300"/>
                  <a:gd name="connsiteY77" fmla="*/ 798195 h 1009650"/>
                  <a:gd name="connsiteX78" fmla="*/ 1223010 w 2019300"/>
                  <a:gd name="connsiteY78" fmla="*/ 788670 h 1009650"/>
                  <a:gd name="connsiteX79" fmla="*/ 1308735 w 2019300"/>
                  <a:gd name="connsiteY79" fmla="*/ 779145 h 1009650"/>
                  <a:gd name="connsiteX80" fmla="*/ 1405890 w 2019300"/>
                  <a:gd name="connsiteY80" fmla="*/ 782955 h 1009650"/>
                  <a:gd name="connsiteX81" fmla="*/ 1419225 w 2019300"/>
                  <a:gd name="connsiteY81" fmla="*/ 777240 h 1009650"/>
                  <a:gd name="connsiteX82" fmla="*/ 1455420 w 2019300"/>
                  <a:gd name="connsiteY82" fmla="*/ 798195 h 1009650"/>
                  <a:gd name="connsiteX83" fmla="*/ 1457325 w 2019300"/>
                  <a:gd name="connsiteY83" fmla="*/ 840105 h 1009650"/>
                  <a:gd name="connsiteX84" fmla="*/ 1442085 w 2019300"/>
                  <a:gd name="connsiteY84" fmla="*/ 885825 h 1009650"/>
                  <a:gd name="connsiteX85" fmla="*/ 1442085 w 2019300"/>
                  <a:gd name="connsiteY85" fmla="*/ 906780 h 1009650"/>
                  <a:gd name="connsiteX86" fmla="*/ 1447800 w 2019300"/>
                  <a:gd name="connsiteY86" fmla="*/ 952500 h 1009650"/>
                  <a:gd name="connsiteX87" fmla="*/ 1468755 w 2019300"/>
                  <a:gd name="connsiteY87" fmla="*/ 1003935 h 1009650"/>
                  <a:gd name="connsiteX88" fmla="*/ 1504950 w 2019300"/>
                  <a:gd name="connsiteY88" fmla="*/ 1009650 h 1009650"/>
                  <a:gd name="connsiteX89" fmla="*/ 1525905 w 2019300"/>
                  <a:gd name="connsiteY89" fmla="*/ 962025 h 1009650"/>
                  <a:gd name="connsiteX90" fmla="*/ 1527810 w 2019300"/>
                  <a:gd name="connsiteY90" fmla="*/ 923925 h 1009650"/>
                  <a:gd name="connsiteX91" fmla="*/ 1550670 w 2019300"/>
                  <a:gd name="connsiteY91" fmla="*/ 882015 h 1009650"/>
                  <a:gd name="connsiteX92" fmla="*/ 1617345 w 2019300"/>
                  <a:gd name="connsiteY92" fmla="*/ 838200 h 1009650"/>
                  <a:gd name="connsiteX93" fmla="*/ 1653540 w 2019300"/>
                  <a:gd name="connsiteY93" fmla="*/ 796290 h 1009650"/>
                  <a:gd name="connsiteX94" fmla="*/ 1668780 w 2019300"/>
                  <a:gd name="connsiteY94" fmla="*/ 750570 h 1009650"/>
                  <a:gd name="connsiteX95" fmla="*/ 1655445 w 2019300"/>
                  <a:gd name="connsiteY95" fmla="*/ 695325 h 1009650"/>
                  <a:gd name="connsiteX96" fmla="*/ 1678305 w 2019300"/>
                  <a:gd name="connsiteY96" fmla="*/ 649605 h 1009650"/>
                  <a:gd name="connsiteX97" fmla="*/ 1706880 w 2019300"/>
                  <a:gd name="connsiteY97" fmla="*/ 588645 h 1009650"/>
                  <a:gd name="connsiteX98" fmla="*/ 1765935 w 2019300"/>
                  <a:gd name="connsiteY98" fmla="*/ 563880 h 1009650"/>
                  <a:gd name="connsiteX99" fmla="*/ 1798320 w 2019300"/>
                  <a:gd name="connsiteY99" fmla="*/ 539115 h 1009650"/>
                  <a:gd name="connsiteX100" fmla="*/ 1809750 w 2019300"/>
                  <a:gd name="connsiteY100" fmla="*/ 491490 h 1009650"/>
                  <a:gd name="connsiteX101" fmla="*/ 1823085 w 2019300"/>
                  <a:gd name="connsiteY101" fmla="*/ 459105 h 1009650"/>
                  <a:gd name="connsiteX102" fmla="*/ 1863090 w 2019300"/>
                  <a:gd name="connsiteY102" fmla="*/ 455295 h 1009650"/>
                  <a:gd name="connsiteX103" fmla="*/ 1903095 w 2019300"/>
                  <a:gd name="connsiteY103" fmla="*/ 449580 h 1009650"/>
                  <a:gd name="connsiteX104" fmla="*/ 1912620 w 2019300"/>
                  <a:gd name="connsiteY104" fmla="*/ 396240 h 1009650"/>
                  <a:gd name="connsiteX105" fmla="*/ 1918335 w 2019300"/>
                  <a:gd name="connsiteY105" fmla="*/ 348615 h 1009650"/>
                  <a:gd name="connsiteX106" fmla="*/ 1965960 w 2019300"/>
                  <a:gd name="connsiteY106" fmla="*/ 287655 h 1009650"/>
                  <a:gd name="connsiteX107" fmla="*/ 2009775 w 2019300"/>
                  <a:gd name="connsiteY107" fmla="*/ 243840 h 1009650"/>
                  <a:gd name="connsiteX108" fmla="*/ 2019300 w 2019300"/>
                  <a:gd name="connsiteY108" fmla="*/ 217170 h 1009650"/>
                  <a:gd name="connsiteX109" fmla="*/ 1983105 w 2019300"/>
                  <a:gd name="connsiteY109" fmla="*/ 182880 h 1009650"/>
                  <a:gd name="connsiteX110" fmla="*/ 1958340 w 2019300"/>
                  <a:gd name="connsiteY110" fmla="*/ 133350 h 1009650"/>
                  <a:gd name="connsiteX111" fmla="*/ 1964055 w 2019300"/>
                  <a:gd name="connsiteY111" fmla="*/ 72390 h 1009650"/>
                  <a:gd name="connsiteX112" fmla="*/ 1967865 w 2019300"/>
                  <a:gd name="connsiteY112" fmla="*/ 26670 h 1009650"/>
                  <a:gd name="connsiteX113" fmla="*/ 1952625 w 2019300"/>
                  <a:gd name="connsiteY113" fmla="*/ 0 h 1009650"/>
                  <a:gd name="connsiteX114" fmla="*/ 1918335 w 2019300"/>
                  <a:gd name="connsiteY114" fmla="*/ 13335 h 1009650"/>
                  <a:gd name="connsiteX115" fmla="*/ 1864995 w 2019300"/>
                  <a:gd name="connsiteY115" fmla="*/ 36195 h 1009650"/>
                  <a:gd name="connsiteX116" fmla="*/ 1811655 w 2019300"/>
                  <a:gd name="connsiteY116" fmla="*/ 40005 h 1009650"/>
                  <a:gd name="connsiteX117" fmla="*/ 1750695 w 2019300"/>
                  <a:gd name="connsiteY117" fmla="*/ 55245 h 1009650"/>
                  <a:gd name="connsiteX118" fmla="*/ 1632585 w 2019300"/>
                  <a:gd name="connsiteY118" fmla="*/ 49530 h 1009650"/>
                  <a:gd name="connsiteX119" fmla="*/ 1514475 w 2019300"/>
                  <a:gd name="connsiteY119" fmla="*/ 43815 h 1009650"/>
                  <a:gd name="connsiteX120" fmla="*/ 1495425 w 2019300"/>
                  <a:gd name="connsiteY120" fmla="*/ 45720 h 1009650"/>
                  <a:gd name="connsiteX121" fmla="*/ 1373505 w 2019300"/>
                  <a:gd name="connsiteY121" fmla="*/ 59055 h 1009650"/>
                  <a:gd name="connsiteX122" fmla="*/ 1312545 w 2019300"/>
                  <a:gd name="connsiteY122" fmla="*/ 55245 h 1009650"/>
                  <a:gd name="connsiteX123" fmla="*/ 1268730 w 2019300"/>
                  <a:gd name="connsiteY123" fmla="*/ 66675 h 1009650"/>
                  <a:gd name="connsiteX124" fmla="*/ 1234440 w 2019300"/>
                  <a:gd name="connsiteY124" fmla="*/ 57150 h 1009650"/>
                  <a:gd name="connsiteX125" fmla="*/ 1163955 w 2019300"/>
                  <a:gd name="connsiteY125" fmla="*/ 24765 h 1009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</a:cxnLst>
                <a:rect l="l" t="t" r="r" b="b"/>
                <a:pathLst>
                  <a:path w="2019300" h="1009650">
                    <a:moveTo>
                      <a:pt x="1163955" y="24765"/>
                    </a:moveTo>
                    <a:lnTo>
                      <a:pt x="1118235" y="43815"/>
                    </a:lnTo>
                    <a:lnTo>
                      <a:pt x="1089660" y="78105"/>
                    </a:lnTo>
                    <a:lnTo>
                      <a:pt x="1057275" y="106680"/>
                    </a:lnTo>
                    <a:lnTo>
                      <a:pt x="1011555" y="118110"/>
                    </a:lnTo>
                    <a:lnTo>
                      <a:pt x="868680" y="120015"/>
                    </a:lnTo>
                    <a:lnTo>
                      <a:pt x="847725" y="120015"/>
                    </a:lnTo>
                    <a:lnTo>
                      <a:pt x="803910" y="110490"/>
                    </a:lnTo>
                    <a:lnTo>
                      <a:pt x="741045" y="87630"/>
                    </a:lnTo>
                    <a:lnTo>
                      <a:pt x="716280" y="87630"/>
                    </a:lnTo>
                    <a:lnTo>
                      <a:pt x="661035" y="91440"/>
                    </a:lnTo>
                    <a:lnTo>
                      <a:pt x="643890" y="93345"/>
                    </a:lnTo>
                    <a:lnTo>
                      <a:pt x="571500" y="83820"/>
                    </a:lnTo>
                    <a:lnTo>
                      <a:pt x="556260" y="78105"/>
                    </a:lnTo>
                    <a:cubicBezTo>
                      <a:pt x="554373" y="77419"/>
                      <a:pt x="550545" y="76200"/>
                      <a:pt x="550545" y="76200"/>
                    </a:cubicBezTo>
                    <a:lnTo>
                      <a:pt x="520065" y="64770"/>
                    </a:lnTo>
                    <a:lnTo>
                      <a:pt x="499110" y="64770"/>
                    </a:lnTo>
                    <a:lnTo>
                      <a:pt x="422910" y="64770"/>
                    </a:lnTo>
                    <a:lnTo>
                      <a:pt x="344805" y="59055"/>
                    </a:lnTo>
                    <a:lnTo>
                      <a:pt x="295275" y="28575"/>
                    </a:lnTo>
                    <a:lnTo>
                      <a:pt x="255270" y="43815"/>
                    </a:lnTo>
                    <a:lnTo>
                      <a:pt x="224790" y="74295"/>
                    </a:lnTo>
                    <a:lnTo>
                      <a:pt x="192405" y="93345"/>
                    </a:lnTo>
                    <a:lnTo>
                      <a:pt x="140970" y="81915"/>
                    </a:lnTo>
                    <a:lnTo>
                      <a:pt x="114300" y="93345"/>
                    </a:lnTo>
                    <a:lnTo>
                      <a:pt x="102870" y="135255"/>
                    </a:lnTo>
                    <a:lnTo>
                      <a:pt x="125730" y="220980"/>
                    </a:lnTo>
                    <a:lnTo>
                      <a:pt x="160020" y="297180"/>
                    </a:lnTo>
                    <a:lnTo>
                      <a:pt x="184785" y="342900"/>
                    </a:lnTo>
                    <a:lnTo>
                      <a:pt x="184785" y="375285"/>
                    </a:lnTo>
                    <a:lnTo>
                      <a:pt x="146685" y="400050"/>
                    </a:lnTo>
                    <a:lnTo>
                      <a:pt x="100965" y="421005"/>
                    </a:lnTo>
                    <a:lnTo>
                      <a:pt x="59055" y="422910"/>
                    </a:lnTo>
                    <a:lnTo>
                      <a:pt x="22860" y="445770"/>
                    </a:lnTo>
                    <a:lnTo>
                      <a:pt x="0" y="464820"/>
                    </a:lnTo>
                    <a:lnTo>
                      <a:pt x="26670" y="497205"/>
                    </a:lnTo>
                    <a:lnTo>
                      <a:pt x="57150" y="571500"/>
                    </a:lnTo>
                    <a:lnTo>
                      <a:pt x="57150" y="605790"/>
                    </a:lnTo>
                    <a:lnTo>
                      <a:pt x="40005" y="641985"/>
                    </a:lnTo>
                    <a:lnTo>
                      <a:pt x="3810" y="659130"/>
                    </a:lnTo>
                    <a:lnTo>
                      <a:pt x="15240" y="699135"/>
                    </a:lnTo>
                    <a:lnTo>
                      <a:pt x="60960" y="693420"/>
                    </a:lnTo>
                    <a:lnTo>
                      <a:pt x="102870" y="649605"/>
                    </a:lnTo>
                    <a:lnTo>
                      <a:pt x="177165" y="607695"/>
                    </a:lnTo>
                    <a:lnTo>
                      <a:pt x="228600" y="586740"/>
                    </a:lnTo>
                    <a:lnTo>
                      <a:pt x="278130" y="596265"/>
                    </a:lnTo>
                    <a:lnTo>
                      <a:pt x="287655" y="638175"/>
                    </a:lnTo>
                    <a:lnTo>
                      <a:pt x="312420" y="655320"/>
                    </a:lnTo>
                    <a:lnTo>
                      <a:pt x="360045" y="647700"/>
                    </a:lnTo>
                    <a:lnTo>
                      <a:pt x="384810" y="628650"/>
                    </a:lnTo>
                    <a:lnTo>
                      <a:pt x="401955" y="628650"/>
                    </a:lnTo>
                    <a:lnTo>
                      <a:pt x="415290" y="649605"/>
                    </a:lnTo>
                    <a:lnTo>
                      <a:pt x="447675" y="659130"/>
                    </a:lnTo>
                    <a:lnTo>
                      <a:pt x="481965" y="640080"/>
                    </a:lnTo>
                    <a:lnTo>
                      <a:pt x="502920" y="605790"/>
                    </a:lnTo>
                    <a:lnTo>
                      <a:pt x="558165" y="609600"/>
                    </a:lnTo>
                    <a:lnTo>
                      <a:pt x="607695" y="628650"/>
                    </a:lnTo>
                    <a:lnTo>
                      <a:pt x="619125" y="672465"/>
                    </a:lnTo>
                    <a:lnTo>
                      <a:pt x="645795" y="699135"/>
                    </a:lnTo>
                    <a:lnTo>
                      <a:pt x="689610" y="672465"/>
                    </a:lnTo>
                    <a:lnTo>
                      <a:pt x="721995" y="653415"/>
                    </a:lnTo>
                    <a:lnTo>
                      <a:pt x="758190" y="680085"/>
                    </a:lnTo>
                    <a:lnTo>
                      <a:pt x="796290" y="676275"/>
                    </a:lnTo>
                    <a:lnTo>
                      <a:pt x="811530" y="662940"/>
                    </a:lnTo>
                    <a:lnTo>
                      <a:pt x="857250" y="674370"/>
                    </a:lnTo>
                    <a:lnTo>
                      <a:pt x="899160" y="706755"/>
                    </a:lnTo>
                    <a:lnTo>
                      <a:pt x="906780" y="727710"/>
                    </a:lnTo>
                    <a:lnTo>
                      <a:pt x="904875" y="762000"/>
                    </a:lnTo>
                    <a:lnTo>
                      <a:pt x="935355" y="786765"/>
                    </a:lnTo>
                    <a:lnTo>
                      <a:pt x="973455" y="784860"/>
                    </a:lnTo>
                    <a:lnTo>
                      <a:pt x="1013460" y="796290"/>
                    </a:lnTo>
                    <a:lnTo>
                      <a:pt x="1030605" y="828675"/>
                    </a:lnTo>
                    <a:lnTo>
                      <a:pt x="1055370" y="882015"/>
                    </a:lnTo>
                    <a:lnTo>
                      <a:pt x="1120140" y="912495"/>
                    </a:lnTo>
                    <a:lnTo>
                      <a:pt x="1156335" y="882015"/>
                    </a:lnTo>
                    <a:lnTo>
                      <a:pt x="1163955" y="840105"/>
                    </a:lnTo>
                    <a:lnTo>
                      <a:pt x="1167765" y="819150"/>
                    </a:lnTo>
                    <a:lnTo>
                      <a:pt x="1198245" y="798195"/>
                    </a:lnTo>
                    <a:cubicBezTo>
                      <a:pt x="1220356" y="788144"/>
                      <a:pt x="1211527" y="788670"/>
                      <a:pt x="1223010" y="788670"/>
                    </a:cubicBezTo>
                    <a:lnTo>
                      <a:pt x="1308735" y="779145"/>
                    </a:lnTo>
                    <a:lnTo>
                      <a:pt x="1405890" y="782955"/>
                    </a:lnTo>
                    <a:lnTo>
                      <a:pt x="1419225" y="777240"/>
                    </a:lnTo>
                    <a:lnTo>
                      <a:pt x="1455420" y="798195"/>
                    </a:lnTo>
                    <a:lnTo>
                      <a:pt x="1457325" y="840105"/>
                    </a:lnTo>
                    <a:lnTo>
                      <a:pt x="1442085" y="885825"/>
                    </a:lnTo>
                    <a:lnTo>
                      <a:pt x="1442085" y="906780"/>
                    </a:lnTo>
                    <a:lnTo>
                      <a:pt x="1447800" y="952500"/>
                    </a:lnTo>
                    <a:lnTo>
                      <a:pt x="1468755" y="1003935"/>
                    </a:lnTo>
                    <a:lnTo>
                      <a:pt x="1504950" y="1009650"/>
                    </a:lnTo>
                    <a:lnTo>
                      <a:pt x="1525905" y="962025"/>
                    </a:lnTo>
                    <a:lnTo>
                      <a:pt x="1527810" y="923925"/>
                    </a:lnTo>
                    <a:lnTo>
                      <a:pt x="1550670" y="882015"/>
                    </a:lnTo>
                    <a:lnTo>
                      <a:pt x="1617345" y="838200"/>
                    </a:lnTo>
                    <a:lnTo>
                      <a:pt x="1653540" y="796290"/>
                    </a:lnTo>
                    <a:lnTo>
                      <a:pt x="1668780" y="750570"/>
                    </a:lnTo>
                    <a:lnTo>
                      <a:pt x="1655445" y="695325"/>
                    </a:lnTo>
                    <a:lnTo>
                      <a:pt x="1678305" y="649605"/>
                    </a:lnTo>
                    <a:lnTo>
                      <a:pt x="1706880" y="588645"/>
                    </a:lnTo>
                    <a:lnTo>
                      <a:pt x="1765935" y="563880"/>
                    </a:lnTo>
                    <a:lnTo>
                      <a:pt x="1798320" y="539115"/>
                    </a:lnTo>
                    <a:lnTo>
                      <a:pt x="1809750" y="491490"/>
                    </a:lnTo>
                    <a:lnTo>
                      <a:pt x="1823085" y="459105"/>
                    </a:lnTo>
                    <a:lnTo>
                      <a:pt x="1863090" y="455295"/>
                    </a:lnTo>
                    <a:lnTo>
                      <a:pt x="1903095" y="449580"/>
                    </a:lnTo>
                    <a:lnTo>
                      <a:pt x="1912620" y="396240"/>
                    </a:lnTo>
                    <a:lnTo>
                      <a:pt x="1918335" y="348615"/>
                    </a:lnTo>
                    <a:lnTo>
                      <a:pt x="1965960" y="287655"/>
                    </a:lnTo>
                    <a:lnTo>
                      <a:pt x="2009775" y="243840"/>
                    </a:lnTo>
                    <a:lnTo>
                      <a:pt x="2019300" y="217170"/>
                    </a:lnTo>
                    <a:lnTo>
                      <a:pt x="1983105" y="182880"/>
                    </a:lnTo>
                    <a:lnTo>
                      <a:pt x="1958340" y="133350"/>
                    </a:lnTo>
                    <a:lnTo>
                      <a:pt x="1964055" y="72390"/>
                    </a:lnTo>
                    <a:lnTo>
                      <a:pt x="1967865" y="26670"/>
                    </a:lnTo>
                    <a:lnTo>
                      <a:pt x="1952625" y="0"/>
                    </a:lnTo>
                    <a:lnTo>
                      <a:pt x="1918335" y="13335"/>
                    </a:lnTo>
                    <a:lnTo>
                      <a:pt x="1864995" y="36195"/>
                    </a:lnTo>
                    <a:lnTo>
                      <a:pt x="1811655" y="40005"/>
                    </a:lnTo>
                    <a:lnTo>
                      <a:pt x="1750695" y="55245"/>
                    </a:lnTo>
                    <a:lnTo>
                      <a:pt x="1632585" y="49530"/>
                    </a:lnTo>
                    <a:lnTo>
                      <a:pt x="1514475" y="43815"/>
                    </a:lnTo>
                    <a:lnTo>
                      <a:pt x="1495425" y="45720"/>
                    </a:lnTo>
                    <a:lnTo>
                      <a:pt x="1373505" y="59055"/>
                    </a:lnTo>
                    <a:lnTo>
                      <a:pt x="1312545" y="55245"/>
                    </a:lnTo>
                    <a:lnTo>
                      <a:pt x="1268730" y="66675"/>
                    </a:lnTo>
                    <a:lnTo>
                      <a:pt x="1234440" y="57150"/>
                    </a:lnTo>
                    <a:lnTo>
                      <a:pt x="1163955" y="24765"/>
                    </a:lnTo>
                    <a:close/>
                  </a:path>
                </a:pathLst>
              </a:custGeom>
              <a:grpFill/>
              <a:ln w="63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 b="1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78" name="그룹 77">
              <a:extLst>
                <a:ext uri="{FF2B5EF4-FFF2-40B4-BE49-F238E27FC236}">
                  <a16:creationId xmlns:a16="http://schemas.microsoft.com/office/drawing/2014/main" id="{785B17CC-12C0-3748-9439-81F93CF82E54}"/>
                </a:ext>
              </a:extLst>
            </p:cNvPr>
            <p:cNvGrpSpPr/>
            <p:nvPr/>
          </p:nvGrpSpPr>
          <p:grpSpPr>
            <a:xfrm>
              <a:off x="219493" y="3011325"/>
              <a:ext cx="4653664" cy="1771853"/>
              <a:chOff x="6096000" y="2763343"/>
              <a:chExt cx="4653664" cy="1771853"/>
            </a:xfrm>
            <a:grpFill/>
          </p:grpSpPr>
          <p:sp>
            <p:nvSpPr>
              <p:cNvPr id="95" name="강서구">
                <a:extLst>
                  <a:ext uri="{FF2B5EF4-FFF2-40B4-BE49-F238E27FC236}">
                    <a16:creationId xmlns:a16="http://schemas.microsoft.com/office/drawing/2014/main" id="{CE8160BD-B430-7144-B7EE-8283D63C1C95}"/>
                  </a:ext>
                </a:extLst>
              </p:cNvPr>
              <p:cNvSpPr/>
              <p:nvPr/>
            </p:nvSpPr>
            <p:spPr>
              <a:xfrm>
                <a:off x="6096000" y="3310656"/>
                <a:ext cx="1544660" cy="1224540"/>
              </a:xfrm>
              <a:custGeom>
                <a:avLst/>
                <a:gdLst>
                  <a:gd name="connsiteX0" fmla="*/ 2301240 w 3787140"/>
                  <a:gd name="connsiteY0" fmla="*/ 838200 h 3002280"/>
                  <a:gd name="connsiteX1" fmla="*/ 2225040 w 3787140"/>
                  <a:gd name="connsiteY1" fmla="*/ 777240 h 3002280"/>
                  <a:gd name="connsiteX2" fmla="*/ 2106930 w 3787140"/>
                  <a:gd name="connsiteY2" fmla="*/ 723900 h 3002280"/>
                  <a:gd name="connsiteX3" fmla="*/ 2019300 w 3787140"/>
                  <a:gd name="connsiteY3" fmla="*/ 647700 h 3002280"/>
                  <a:gd name="connsiteX4" fmla="*/ 1931670 w 3787140"/>
                  <a:gd name="connsiteY4" fmla="*/ 590550 h 3002280"/>
                  <a:gd name="connsiteX5" fmla="*/ 1859280 w 3787140"/>
                  <a:gd name="connsiteY5" fmla="*/ 548640 h 3002280"/>
                  <a:gd name="connsiteX6" fmla="*/ 1786890 w 3787140"/>
                  <a:gd name="connsiteY6" fmla="*/ 491490 h 3002280"/>
                  <a:gd name="connsiteX7" fmla="*/ 1703070 w 3787140"/>
                  <a:gd name="connsiteY7" fmla="*/ 438150 h 3002280"/>
                  <a:gd name="connsiteX8" fmla="*/ 1604010 w 3787140"/>
                  <a:gd name="connsiteY8" fmla="*/ 373380 h 3002280"/>
                  <a:gd name="connsiteX9" fmla="*/ 1516380 w 3787140"/>
                  <a:gd name="connsiteY9" fmla="*/ 312420 h 3002280"/>
                  <a:gd name="connsiteX10" fmla="*/ 1447800 w 3787140"/>
                  <a:gd name="connsiteY10" fmla="*/ 262890 h 3002280"/>
                  <a:gd name="connsiteX11" fmla="*/ 1383030 w 3787140"/>
                  <a:gd name="connsiteY11" fmla="*/ 220980 h 3002280"/>
                  <a:gd name="connsiteX12" fmla="*/ 1325880 w 3787140"/>
                  <a:gd name="connsiteY12" fmla="*/ 167640 h 3002280"/>
                  <a:gd name="connsiteX13" fmla="*/ 1283970 w 3787140"/>
                  <a:gd name="connsiteY13" fmla="*/ 129540 h 3002280"/>
                  <a:gd name="connsiteX14" fmla="*/ 1184910 w 3787140"/>
                  <a:gd name="connsiteY14" fmla="*/ 83820 h 3002280"/>
                  <a:gd name="connsiteX15" fmla="*/ 1154430 w 3787140"/>
                  <a:gd name="connsiteY15" fmla="*/ 49530 h 3002280"/>
                  <a:gd name="connsiteX16" fmla="*/ 1123950 w 3787140"/>
                  <a:gd name="connsiteY16" fmla="*/ 26670 h 3002280"/>
                  <a:gd name="connsiteX17" fmla="*/ 1078230 w 3787140"/>
                  <a:gd name="connsiteY17" fmla="*/ 0 h 3002280"/>
                  <a:gd name="connsiteX18" fmla="*/ 1055370 w 3787140"/>
                  <a:gd name="connsiteY18" fmla="*/ 22860 h 3002280"/>
                  <a:gd name="connsiteX19" fmla="*/ 1078230 w 3787140"/>
                  <a:gd name="connsiteY19" fmla="*/ 76200 h 3002280"/>
                  <a:gd name="connsiteX20" fmla="*/ 1093470 w 3787140"/>
                  <a:gd name="connsiteY20" fmla="*/ 129540 h 3002280"/>
                  <a:gd name="connsiteX21" fmla="*/ 1108710 w 3787140"/>
                  <a:gd name="connsiteY21" fmla="*/ 175260 h 3002280"/>
                  <a:gd name="connsiteX22" fmla="*/ 1131570 w 3787140"/>
                  <a:gd name="connsiteY22" fmla="*/ 247650 h 3002280"/>
                  <a:gd name="connsiteX23" fmla="*/ 1135380 w 3787140"/>
                  <a:gd name="connsiteY23" fmla="*/ 327660 h 3002280"/>
                  <a:gd name="connsiteX24" fmla="*/ 1120140 w 3787140"/>
                  <a:gd name="connsiteY24" fmla="*/ 419100 h 3002280"/>
                  <a:gd name="connsiteX25" fmla="*/ 1112520 w 3787140"/>
                  <a:gd name="connsiteY25" fmla="*/ 457200 h 3002280"/>
                  <a:gd name="connsiteX26" fmla="*/ 1070610 w 3787140"/>
                  <a:gd name="connsiteY26" fmla="*/ 518160 h 3002280"/>
                  <a:gd name="connsiteX27" fmla="*/ 1043940 w 3787140"/>
                  <a:gd name="connsiteY27" fmla="*/ 571500 h 3002280"/>
                  <a:gd name="connsiteX28" fmla="*/ 1005840 w 3787140"/>
                  <a:gd name="connsiteY28" fmla="*/ 636270 h 3002280"/>
                  <a:gd name="connsiteX29" fmla="*/ 979170 w 3787140"/>
                  <a:gd name="connsiteY29" fmla="*/ 689610 h 3002280"/>
                  <a:gd name="connsiteX30" fmla="*/ 975360 w 3787140"/>
                  <a:gd name="connsiteY30" fmla="*/ 762000 h 3002280"/>
                  <a:gd name="connsiteX31" fmla="*/ 986790 w 3787140"/>
                  <a:gd name="connsiteY31" fmla="*/ 834390 h 3002280"/>
                  <a:gd name="connsiteX32" fmla="*/ 941070 w 3787140"/>
                  <a:gd name="connsiteY32" fmla="*/ 861060 h 3002280"/>
                  <a:gd name="connsiteX33" fmla="*/ 872490 w 3787140"/>
                  <a:gd name="connsiteY33" fmla="*/ 914400 h 3002280"/>
                  <a:gd name="connsiteX34" fmla="*/ 792480 w 3787140"/>
                  <a:gd name="connsiteY34" fmla="*/ 944880 h 3002280"/>
                  <a:gd name="connsiteX35" fmla="*/ 727710 w 3787140"/>
                  <a:gd name="connsiteY35" fmla="*/ 979170 h 3002280"/>
                  <a:gd name="connsiteX36" fmla="*/ 670560 w 3787140"/>
                  <a:gd name="connsiteY36" fmla="*/ 1013460 h 3002280"/>
                  <a:gd name="connsiteX37" fmla="*/ 632460 w 3787140"/>
                  <a:gd name="connsiteY37" fmla="*/ 1059180 h 3002280"/>
                  <a:gd name="connsiteX38" fmla="*/ 601980 w 3787140"/>
                  <a:gd name="connsiteY38" fmla="*/ 1123950 h 3002280"/>
                  <a:gd name="connsiteX39" fmla="*/ 579120 w 3787140"/>
                  <a:gd name="connsiteY39" fmla="*/ 1184910 h 3002280"/>
                  <a:gd name="connsiteX40" fmla="*/ 544830 w 3787140"/>
                  <a:gd name="connsiteY40" fmla="*/ 1242060 h 3002280"/>
                  <a:gd name="connsiteX41" fmla="*/ 480060 w 3787140"/>
                  <a:gd name="connsiteY41" fmla="*/ 1268730 h 3002280"/>
                  <a:gd name="connsiteX42" fmla="*/ 422910 w 3787140"/>
                  <a:gd name="connsiteY42" fmla="*/ 1295400 h 3002280"/>
                  <a:gd name="connsiteX43" fmla="*/ 384810 w 3787140"/>
                  <a:gd name="connsiteY43" fmla="*/ 1310640 h 3002280"/>
                  <a:gd name="connsiteX44" fmla="*/ 358140 w 3787140"/>
                  <a:gd name="connsiteY44" fmla="*/ 1341120 h 3002280"/>
                  <a:gd name="connsiteX45" fmla="*/ 358140 w 3787140"/>
                  <a:gd name="connsiteY45" fmla="*/ 1383030 h 3002280"/>
                  <a:gd name="connsiteX46" fmla="*/ 392430 w 3787140"/>
                  <a:gd name="connsiteY46" fmla="*/ 1409700 h 3002280"/>
                  <a:gd name="connsiteX47" fmla="*/ 403860 w 3787140"/>
                  <a:gd name="connsiteY47" fmla="*/ 1470660 h 3002280"/>
                  <a:gd name="connsiteX48" fmla="*/ 415290 w 3787140"/>
                  <a:gd name="connsiteY48" fmla="*/ 1527810 h 3002280"/>
                  <a:gd name="connsiteX49" fmla="*/ 426720 w 3787140"/>
                  <a:gd name="connsiteY49" fmla="*/ 1565910 h 3002280"/>
                  <a:gd name="connsiteX50" fmla="*/ 426720 w 3787140"/>
                  <a:gd name="connsiteY50" fmla="*/ 1600200 h 3002280"/>
                  <a:gd name="connsiteX51" fmla="*/ 403860 w 3787140"/>
                  <a:gd name="connsiteY51" fmla="*/ 1619250 h 3002280"/>
                  <a:gd name="connsiteX52" fmla="*/ 342900 w 3787140"/>
                  <a:gd name="connsiteY52" fmla="*/ 1645920 h 3002280"/>
                  <a:gd name="connsiteX53" fmla="*/ 281940 w 3787140"/>
                  <a:gd name="connsiteY53" fmla="*/ 1676400 h 3002280"/>
                  <a:gd name="connsiteX54" fmla="*/ 152400 w 3787140"/>
                  <a:gd name="connsiteY54" fmla="*/ 1733550 h 3002280"/>
                  <a:gd name="connsiteX55" fmla="*/ 64770 w 3787140"/>
                  <a:gd name="connsiteY55" fmla="*/ 1786890 h 3002280"/>
                  <a:gd name="connsiteX56" fmla="*/ 22860 w 3787140"/>
                  <a:gd name="connsiteY56" fmla="*/ 1805940 h 3002280"/>
                  <a:gd name="connsiteX57" fmla="*/ 0 w 3787140"/>
                  <a:gd name="connsiteY57" fmla="*/ 1847850 h 3002280"/>
                  <a:gd name="connsiteX58" fmla="*/ 11430 w 3787140"/>
                  <a:gd name="connsiteY58" fmla="*/ 1878330 h 3002280"/>
                  <a:gd name="connsiteX59" fmla="*/ 30480 w 3787140"/>
                  <a:gd name="connsiteY59" fmla="*/ 1897380 h 3002280"/>
                  <a:gd name="connsiteX60" fmla="*/ 45720 w 3787140"/>
                  <a:gd name="connsiteY60" fmla="*/ 1965960 h 3002280"/>
                  <a:gd name="connsiteX61" fmla="*/ 53340 w 3787140"/>
                  <a:gd name="connsiteY61" fmla="*/ 2045970 h 3002280"/>
                  <a:gd name="connsiteX62" fmla="*/ 91440 w 3787140"/>
                  <a:gd name="connsiteY62" fmla="*/ 2110740 h 3002280"/>
                  <a:gd name="connsiteX63" fmla="*/ 182880 w 3787140"/>
                  <a:gd name="connsiteY63" fmla="*/ 2133600 h 3002280"/>
                  <a:gd name="connsiteX64" fmla="*/ 278130 w 3787140"/>
                  <a:gd name="connsiteY64" fmla="*/ 2129790 h 3002280"/>
                  <a:gd name="connsiteX65" fmla="*/ 422910 w 3787140"/>
                  <a:gd name="connsiteY65" fmla="*/ 2145030 h 3002280"/>
                  <a:gd name="connsiteX66" fmla="*/ 495300 w 3787140"/>
                  <a:gd name="connsiteY66" fmla="*/ 2167890 h 3002280"/>
                  <a:gd name="connsiteX67" fmla="*/ 560070 w 3787140"/>
                  <a:gd name="connsiteY67" fmla="*/ 2164080 h 3002280"/>
                  <a:gd name="connsiteX68" fmla="*/ 624840 w 3787140"/>
                  <a:gd name="connsiteY68" fmla="*/ 2171700 h 3002280"/>
                  <a:gd name="connsiteX69" fmla="*/ 712470 w 3787140"/>
                  <a:gd name="connsiteY69" fmla="*/ 2217420 h 3002280"/>
                  <a:gd name="connsiteX70" fmla="*/ 803910 w 3787140"/>
                  <a:gd name="connsiteY70" fmla="*/ 2251710 h 3002280"/>
                  <a:gd name="connsiteX71" fmla="*/ 899160 w 3787140"/>
                  <a:gd name="connsiteY71" fmla="*/ 2282190 h 3002280"/>
                  <a:gd name="connsiteX72" fmla="*/ 982980 w 3787140"/>
                  <a:gd name="connsiteY72" fmla="*/ 2308860 h 3002280"/>
                  <a:gd name="connsiteX73" fmla="*/ 1024890 w 3787140"/>
                  <a:gd name="connsiteY73" fmla="*/ 2327910 h 3002280"/>
                  <a:gd name="connsiteX74" fmla="*/ 1051560 w 3787140"/>
                  <a:gd name="connsiteY74" fmla="*/ 2366010 h 3002280"/>
                  <a:gd name="connsiteX75" fmla="*/ 1062990 w 3787140"/>
                  <a:gd name="connsiteY75" fmla="*/ 2419350 h 3002280"/>
                  <a:gd name="connsiteX76" fmla="*/ 1055370 w 3787140"/>
                  <a:gd name="connsiteY76" fmla="*/ 2484120 h 3002280"/>
                  <a:gd name="connsiteX77" fmla="*/ 1047750 w 3787140"/>
                  <a:gd name="connsiteY77" fmla="*/ 2548890 h 3002280"/>
                  <a:gd name="connsiteX78" fmla="*/ 1070610 w 3787140"/>
                  <a:gd name="connsiteY78" fmla="*/ 2571750 h 3002280"/>
                  <a:gd name="connsiteX79" fmla="*/ 1112520 w 3787140"/>
                  <a:gd name="connsiteY79" fmla="*/ 2518410 h 3002280"/>
                  <a:gd name="connsiteX80" fmla="*/ 1226820 w 3787140"/>
                  <a:gd name="connsiteY80" fmla="*/ 2453640 h 3002280"/>
                  <a:gd name="connsiteX81" fmla="*/ 1272540 w 3787140"/>
                  <a:gd name="connsiteY81" fmla="*/ 2404110 h 3002280"/>
                  <a:gd name="connsiteX82" fmla="*/ 1310640 w 3787140"/>
                  <a:gd name="connsiteY82" fmla="*/ 2373630 h 3002280"/>
                  <a:gd name="connsiteX83" fmla="*/ 1348740 w 3787140"/>
                  <a:gd name="connsiteY83" fmla="*/ 2350770 h 3002280"/>
                  <a:gd name="connsiteX84" fmla="*/ 1386840 w 3787140"/>
                  <a:gd name="connsiteY84" fmla="*/ 2343150 h 3002280"/>
                  <a:gd name="connsiteX85" fmla="*/ 1432560 w 3787140"/>
                  <a:gd name="connsiteY85" fmla="*/ 2335530 h 3002280"/>
                  <a:gd name="connsiteX86" fmla="*/ 1482090 w 3787140"/>
                  <a:gd name="connsiteY86" fmla="*/ 2335530 h 3002280"/>
                  <a:gd name="connsiteX87" fmla="*/ 1565910 w 3787140"/>
                  <a:gd name="connsiteY87" fmla="*/ 2339340 h 3002280"/>
                  <a:gd name="connsiteX88" fmla="*/ 1630680 w 3787140"/>
                  <a:gd name="connsiteY88" fmla="*/ 2343150 h 3002280"/>
                  <a:gd name="connsiteX89" fmla="*/ 1760220 w 3787140"/>
                  <a:gd name="connsiteY89" fmla="*/ 2331720 h 3002280"/>
                  <a:gd name="connsiteX90" fmla="*/ 1832610 w 3787140"/>
                  <a:gd name="connsiteY90" fmla="*/ 2339340 h 3002280"/>
                  <a:gd name="connsiteX91" fmla="*/ 1840230 w 3787140"/>
                  <a:gd name="connsiteY91" fmla="*/ 2373630 h 3002280"/>
                  <a:gd name="connsiteX92" fmla="*/ 1866900 w 3787140"/>
                  <a:gd name="connsiteY92" fmla="*/ 2396490 h 3002280"/>
                  <a:gd name="connsiteX93" fmla="*/ 1866900 w 3787140"/>
                  <a:gd name="connsiteY93" fmla="*/ 2396490 h 3002280"/>
                  <a:gd name="connsiteX94" fmla="*/ 1931670 w 3787140"/>
                  <a:gd name="connsiteY94" fmla="*/ 2381250 h 3002280"/>
                  <a:gd name="connsiteX95" fmla="*/ 1981200 w 3787140"/>
                  <a:gd name="connsiteY95" fmla="*/ 2400300 h 3002280"/>
                  <a:gd name="connsiteX96" fmla="*/ 2026920 w 3787140"/>
                  <a:gd name="connsiteY96" fmla="*/ 2381250 h 3002280"/>
                  <a:gd name="connsiteX97" fmla="*/ 2011680 w 3787140"/>
                  <a:gd name="connsiteY97" fmla="*/ 2339340 h 3002280"/>
                  <a:gd name="connsiteX98" fmla="*/ 2023110 w 3787140"/>
                  <a:gd name="connsiteY98" fmla="*/ 2259330 h 3002280"/>
                  <a:gd name="connsiteX99" fmla="*/ 2045970 w 3787140"/>
                  <a:gd name="connsiteY99" fmla="*/ 2209800 h 3002280"/>
                  <a:gd name="connsiteX100" fmla="*/ 2095500 w 3787140"/>
                  <a:gd name="connsiteY100" fmla="*/ 2167890 h 3002280"/>
                  <a:gd name="connsiteX101" fmla="*/ 2129790 w 3787140"/>
                  <a:gd name="connsiteY101" fmla="*/ 2110740 h 3002280"/>
                  <a:gd name="connsiteX102" fmla="*/ 2175510 w 3787140"/>
                  <a:gd name="connsiteY102" fmla="*/ 2110740 h 3002280"/>
                  <a:gd name="connsiteX103" fmla="*/ 2213610 w 3787140"/>
                  <a:gd name="connsiteY103" fmla="*/ 2148840 h 3002280"/>
                  <a:gd name="connsiteX104" fmla="*/ 2255520 w 3787140"/>
                  <a:gd name="connsiteY104" fmla="*/ 2194560 h 3002280"/>
                  <a:gd name="connsiteX105" fmla="*/ 2259330 w 3787140"/>
                  <a:gd name="connsiteY105" fmla="*/ 2240280 h 3002280"/>
                  <a:gd name="connsiteX106" fmla="*/ 2244090 w 3787140"/>
                  <a:gd name="connsiteY106" fmla="*/ 2274570 h 3002280"/>
                  <a:gd name="connsiteX107" fmla="*/ 2225040 w 3787140"/>
                  <a:gd name="connsiteY107" fmla="*/ 2289810 h 3002280"/>
                  <a:gd name="connsiteX108" fmla="*/ 2217420 w 3787140"/>
                  <a:gd name="connsiteY108" fmla="*/ 2331720 h 3002280"/>
                  <a:gd name="connsiteX109" fmla="*/ 2247900 w 3787140"/>
                  <a:gd name="connsiteY109" fmla="*/ 2339340 h 3002280"/>
                  <a:gd name="connsiteX110" fmla="*/ 2274570 w 3787140"/>
                  <a:gd name="connsiteY110" fmla="*/ 2324100 h 3002280"/>
                  <a:gd name="connsiteX111" fmla="*/ 2312670 w 3787140"/>
                  <a:gd name="connsiteY111" fmla="*/ 2339340 h 3002280"/>
                  <a:gd name="connsiteX112" fmla="*/ 2331720 w 3787140"/>
                  <a:gd name="connsiteY112" fmla="*/ 2385060 h 3002280"/>
                  <a:gd name="connsiteX113" fmla="*/ 2362200 w 3787140"/>
                  <a:gd name="connsiteY113" fmla="*/ 2392680 h 3002280"/>
                  <a:gd name="connsiteX114" fmla="*/ 2366010 w 3787140"/>
                  <a:gd name="connsiteY114" fmla="*/ 2426970 h 3002280"/>
                  <a:gd name="connsiteX115" fmla="*/ 2385060 w 3787140"/>
                  <a:gd name="connsiteY115" fmla="*/ 2472690 h 3002280"/>
                  <a:gd name="connsiteX116" fmla="*/ 2385060 w 3787140"/>
                  <a:gd name="connsiteY116" fmla="*/ 2503170 h 3002280"/>
                  <a:gd name="connsiteX117" fmla="*/ 2373630 w 3787140"/>
                  <a:gd name="connsiteY117" fmla="*/ 2548890 h 3002280"/>
                  <a:gd name="connsiteX118" fmla="*/ 2346960 w 3787140"/>
                  <a:gd name="connsiteY118" fmla="*/ 2571750 h 3002280"/>
                  <a:gd name="connsiteX119" fmla="*/ 2346960 w 3787140"/>
                  <a:gd name="connsiteY119" fmla="*/ 2621280 h 3002280"/>
                  <a:gd name="connsiteX120" fmla="*/ 2369820 w 3787140"/>
                  <a:gd name="connsiteY120" fmla="*/ 2667000 h 3002280"/>
                  <a:gd name="connsiteX121" fmla="*/ 2404110 w 3787140"/>
                  <a:gd name="connsiteY121" fmla="*/ 2705100 h 3002280"/>
                  <a:gd name="connsiteX122" fmla="*/ 2423160 w 3787140"/>
                  <a:gd name="connsiteY122" fmla="*/ 2758440 h 3002280"/>
                  <a:gd name="connsiteX123" fmla="*/ 2461260 w 3787140"/>
                  <a:gd name="connsiteY123" fmla="*/ 2785110 h 3002280"/>
                  <a:gd name="connsiteX124" fmla="*/ 2491740 w 3787140"/>
                  <a:gd name="connsiteY124" fmla="*/ 2891790 h 3002280"/>
                  <a:gd name="connsiteX125" fmla="*/ 2514600 w 3787140"/>
                  <a:gd name="connsiteY125" fmla="*/ 2948940 h 3002280"/>
                  <a:gd name="connsiteX126" fmla="*/ 2545080 w 3787140"/>
                  <a:gd name="connsiteY126" fmla="*/ 2975610 h 3002280"/>
                  <a:gd name="connsiteX127" fmla="*/ 2606040 w 3787140"/>
                  <a:gd name="connsiteY127" fmla="*/ 2990850 h 3002280"/>
                  <a:gd name="connsiteX128" fmla="*/ 2647950 w 3787140"/>
                  <a:gd name="connsiteY128" fmla="*/ 3002280 h 3002280"/>
                  <a:gd name="connsiteX129" fmla="*/ 2701290 w 3787140"/>
                  <a:gd name="connsiteY129" fmla="*/ 2975610 h 3002280"/>
                  <a:gd name="connsiteX130" fmla="*/ 2739390 w 3787140"/>
                  <a:gd name="connsiteY130" fmla="*/ 2937510 h 3002280"/>
                  <a:gd name="connsiteX131" fmla="*/ 2842260 w 3787140"/>
                  <a:gd name="connsiteY131" fmla="*/ 2891790 h 3002280"/>
                  <a:gd name="connsiteX132" fmla="*/ 2914650 w 3787140"/>
                  <a:gd name="connsiteY132" fmla="*/ 2868930 h 3002280"/>
                  <a:gd name="connsiteX133" fmla="*/ 2967990 w 3787140"/>
                  <a:gd name="connsiteY133" fmla="*/ 2861310 h 3002280"/>
                  <a:gd name="connsiteX134" fmla="*/ 3028950 w 3787140"/>
                  <a:gd name="connsiteY134" fmla="*/ 2838450 h 3002280"/>
                  <a:gd name="connsiteX135" fmla="*/ 3078480 w 3787140"/>
                  <a:gd name="connsiteY135" fmla="*/ 2827020 h 3002280"/>
                  <a:gd name="connsiteX136" fmla="*/ 3116580 w 3787140"/>
                  <a:gd name="connsiteY136" fmla="*/ 2827020 h 3002280"/>
                  <a:gd name="connsiteX137" fmla="*/ 3177540 w 3787140"/>
                  <a:gd name="connsiteY137" fmla="*/ 2811780 h 3002280"/>
                  <a:gd name="connsiteX138" fmla="*/ 3215640 w 3787140"/>
                  <a:gd name="connsiteY138" fmla="*/ 2830830 h 3002280"/>
                  <a:gd name="connsiteX139" fmla="*/ 3227070 w 3787140"/>
                  <a:gd name="connsiteY139" fmla="*/ 2800350 h 3002280"/>
                  <a:gd name="connsiteX140" fmla="*/ 3215640 w 3787140"/>
                  <a:gd name="connsiteY140" fmla="*/ 2720340 h 3002280"/>
                  <a:gd name="connsiteX141" fmla="*/ 3227070 w 3787140"/>
                  <a:gd name="connsiteY141" fmla="*/ 2606040 h 3002280"/>
                  <a:gd name="connsiteX142" fmla="*/ 3230880 w 3787140"/>
                  <a:gd name="connsiteY142" fmla="*/ 2548890 h 3002280"/>
                  <a:gd name="connsiteX143" fmla="*/ 3246120 w 3787140"/>
                  <a:gd name="connsiteY143" fmla="*/ 2518410 h 3002280"/>
                  <a:gd name="connsiteX144" fmla="*/ 3238500 w 3787140"/>
                  <a:gd name="connsiteY144" fmla="*/ 2465070 h 3002280"/>
                  <a:gd name="connsiteX145" fmla="*/ 3249930 w 3787140"/>
                  <a:gd name="connsiteY145" fmla="*/ 2426970 h 3002280"/>
                  <a:gd name="connsiteX146" fmla="*/ 3280410 w 3787140"/>
                  <a:gd name="connsiteY146" fmla="*/ 2407920 h 3002280"/>
                  <a:gd name="connsiteX147" fmla="*/ 3272790 w 3787140"/>
                  <a:gd name="connsiteY147" fmla="*/ 2373630 h 3002280"/>
                  <a:gd name="connsiteX148" fmla="*/ 3238500 w 3787140"/>
                  <a:gd name="connsiteY148" fmla="*/ 2362200 h 3002280"/>
                  <a:gd name="connsiteX149" fmla="*/ 3208020 w 3787140"/>
                  <a:gd name="connsiteY149" fmla="*/ 2331720 h 3002280"/>
                  <a:gd name="connsiteX150" fmla="*/ 3208020 w 3787140"/>
                  <a:gd name="connsiteY150" fmla="*/ 2259330 h 3002280"/>
                  <a:gd name="connsiteX151" fmla="*/ 3215640 w 3787140"/>
                  <a:gd name="connsiteY151" fmla="*/ 2175510 h 3002280"/>
                  <a:gd name="connsiteX152" fmla="*/ 3215640 w 3787140"/>
                  <a:gd name="connsiteY152" fmla="*/ 2095500 h 3002280"/>
                  <a:gd name="connsiteX153" fmla="*/ 3204210 w 3787140"/>
                  <a:gd name="connsiteY153" fmla="*/ 2030730 h 3002280"/>
                  <a:gd name="connsiteX154" fmla="*/ 3204210 w 3787140"/>
                  <a:gd name="connsiteY154" fmla="*/ 1973580 h 3002280"/>
                  <a:gd name="connsiteX155" fmla="*/ 3208020 w 3787140"/>
                  <a:gd name="connsiteY155" fmla="*/ 1931670 h 3002280"/>
                  <a:gd name="connsiteX156" fmla="*/ 3234690 w 3787140"/>
                  <a:gd name="connsiteY156" fmla="*/ 1908810 h 3002280"/>
                  <a:gd name="connsiteX157" fmla="*/ 3295650 w 3787140"/>
                  <a:gd name="connsiteY157" fmla="*/ 1927860 h 3002280"/>
                  <a:gd name="connsiteX158" fmla="*/ 3360420 w 3787140"/>
                  <a:gd name="connsiteY158" fmla="*/ 1988820 h 3002280"/>
                  <a:gd name="connsiteX159" fmla="*/ 3406140 w 3787140"/>
                  <a:gd name="connsiteY159" fmla="*/ 2042160 h 3002280"/>
                  <a:gd name="connsiteX160" fmla="*/ 3429000 w 3787140"/>
                  <a:gd name="connsiteY160" fmla="*/ 2049780 h 3002280"/>
                  <a:gd name="connsiteX161" fmla="*/ 3467100 w 3787140"/>
                  <a:gd name="connsiteY161" fmla="*/ 2057400 h 3002280"/>
                  <a:gd name="connsiteX162" fmla="*/ 3486150 w 3787140"/>
                  <a:gd name="connsiteY162" fmla="*/ 2087880 h 3002280"/>
                  <a:gd name="connsiteX163" fmla="*/ 3528060 w 3787140"/>
                  <a:gd name="connsiteY163" fmla="*/ 2118360 h 3002280"/>
                  <a:gd name="connsiteX164" fmla="*/ 3604260 w 3787140"/>
                  <a:gd name="connsiteY164" fmla="*/ 2141220 h 3002280"/>
                  <a:gd name="connsiteX165" fmla="*/ 3688080 w 3787140"/>
                  <a:gd name="connsiteY165" fmla="*/ 2145030 h 3002280"/>
                  <a:gd name="connsiteX166" fmla="*/ 3707130 w 3787140"/>
                  <a:gd name="connsiteY166" fmla="*/ 2125980 h 3002280"/>
                  <a:gd name="connsiteX167" fmla="*/ 3764280 w 3787140"/>
                  <a:gd name="connsiteY167" fmla="*/ 2141220 h 3002280"/>
                  <a:gd name="connsiteX168" fmla="*/ 3787140 w 3787140"/>
                  <a:gd name="connsiteY168" fmla="*/ 2129790 h 3002280"/>
                  <a:gd name="connsiteX169" fmla="*/ 3783330 w 3787140"/>
                  <a:gd name="connsiteY169" fmla="*/ 2099310 h 3002280"/>
                  <a:gd name="connsiteX170" fmla="*/ 3768090 w 3787140"/>
                  <a:gd name="connsiteY170" fmla="*/ 2068830 h 3002280"/>
                  <a:gd name="connsiteX171" fmla="*/ 3745230 w 3787140"/>
                  <a:gd name="connsiteY171" fmla="*/ 2007870 h 3002280"/>
                  <a:gd name="connsiteX172" fmla="*/ 3729990 w 3787140"/>
                  <a:gd name="connsiteY172" fmla="*/ 1988820 h 3002280"/>
                  <a:gd name="connsiteX173" fmla="*/ 3722370 w 3787140"/>
                  <a:gd name="connsiteY173" fmla="*/ 1935480 h 3002280"/>
                  <a:gd name="connsiteX174" fmla="*/ 3726180 w 3787140"/>
                  <a:gd name="connsiteY174" fmla="*/ 1893570 h 3002280"/>
                  <a:gd name="connsiteX175" fmla="*/ 3722370 w 3787140"/>
                  <a:gd name="connsiteY175" fmla="*/ 1855470 h 3002280"/>
                  <a:gd name="connsiteX176" fmla="*/ 3699510 w 3787140"/>
                  <a:gd name="connsiteY176" fmla="*/ 1851660 h 3002280"/>
                  <a:gd name="connsiteX177" fmla="*/ 3646170 w 3787140"/>
                  <a:gd name="connsiteY177" fmla="*/ 1832610 h 3002280"/>
                  <a:gd name="connsiteX178" fmla="*/ 3592830 w 3787140"/>
                  <a:gd name="connsiteY178" fmla="*/ 1817370 h 3002280"/>
                  <a:gd name="connsiteX179" fmla="*/ 3520440 w 3787140"/>
                  <a:gd name="connsiteY179" fmla="*/ 1752600 h 3002280"/>
                  <a:gd name="connsiteX180" fmla="*/ 3478530 w 3787140"/>
                  <a:gd name="connsiteY180" fmla="*/ 1699260 h 3002280"/>
                  <a:gd name="connsiteX181" fmla="*/ 3413760 w 3787140"/>
                  <a:gd name="connsiteY181" fmla="*/ 1642110 h 3002280"/>
                  <a:gd name="connsiteX182" fmla="*/ 3364230 w 3787140"/>
                  <a:gd name="connsiteY182" fmla="*/ 1565910 h 3002280"/>
                  <a:gd name="connsiteX183" fmla="*/ 3322320 w 3787140"/>
                  <a:gd name="connsiteY183" fmla="*/ 1508760 h 3002280"/>
                  <a:gd name="connsiteX184" fmla="*/ 3181350 w 3787140"/>
                  <a:gd name="connsiteY184" fmla="*/ 1428750 h 3002280"/>
                  <a:gd name="connsiteX185" fmla="*/ 3089910 w 3787140"/>
                  <a:gd name="connsiteY185" fmla="*/ 1375410 h 3002280"/>
                  <a:gd name="connsiteX186" fmla="*/ 2998470 w 3787140"/>
                  <a:gd name="connsiteY186" fmla="*/ 1299210 h 3002280"/>
                  <a:gd name="connsiteX187" fmla="*/ 2895600 w 3787140"/>
                  <a:gd name="connsiteY187" fmla="*/ 1242060 h 3002280"/>
                  <a:gd name="connsiteX188" fmla="*/ 2811780 w 3787140"/>
                  <a:gd name="connsiteY188" fmla="*/ 1169670 h 3002280"/>
                  <a:gd name="connsiteX189" fmla="*/ 2743200 w 3787140"/>
                  <a:gd name="connsiteY189" fmla="*/ 1123950 h 3002280"/>
                  <a:gd name="connsiteX190" fmla="*/ 2663190 w 3787140"/>
                  <a:gd name="connsiteY190" fmla="*/ 1085850 h 3002280"/>
                  <a:gd name="connsiteX191" fmla="*/ 2586990 w 3787140"/>
                  <a:gd name="connsiteY191" fmla="*/ 1017270 h 3002280"/>
                  <a:gd name="connsiteX192" fmla="*/ 2495550 w 3787140"/>
                  <a:gd name="connsiteY192" fmla="*/ 971550 h 3002280"/>
                  <a:gd name="connsiteX193" fmla="*/ 2426970 w 3787140"/>
                  <a:gd name="connsiteY193" fmla="*/ 906780 h 3002280"/>
                  <a:gd name="connsiteX194" fmla="*/ 2381250 w 3787140"/>
                  <a:gd name="connsiteY194" fmla="*/ 880110 h 3002280"/>
                  <a:gd name="connsiteX195" fmla="*/ 2301240 w 3787140"/>
                  <a:gd name="connsiteY195" fmla="*/ 838200 h 30022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</a:cxnLst>
                <a:rect l="l" t="t" r="r" b="b"/>
                <a:pathLst>
                  <a:path w="3787140" h="3002280">
                    <a:moveTo>
                      <a:pt x="2301240" y="838200"/>
                    </a:moveTo>
                    <a:lnTo>
                      <a:pt x="2225040" y="777240"/>
                    </a:lnTo>
                    <a:lnTo>
                      <a:pt x="2106930" y="723900"/>
                    </a:lnTo>
                    <a:lnTo>
                      <a:pt x="2019300" y="647700"/>
                    </a:lnTo>
                    <a:lnTo>
                      <a:pt x="1931670" y="590550"/>
                    </a:lnTo>
                    <a:lnTo>
                      <a:pt x="1859280" y="548640"/>
                    </a:lnTo>
                    <a:lnTo>
                      <a:pt x="1786890" y="491490"/>
                    </a:lnTo>
                    <a:lnTo>
                      <a:pt x="1703070" y="438150"/>
                    </a:lnTo>
                    <a:lnTo>
                      <a:pt x="1604010" y="373380"/>
                    </a:lnTo>
                    <a:lnTo>
                      <a:pt x="1516380" y="312420"/>
                    </a:lnTo>
                    <a:lnTo>
                      <a:pt x="1447800" y="262890"/>
                    </a:lnTo>
                    <a:lnTo>
                      <a:pt x="1383030" y="220980"/>
                    </a:lnTo>
                    <a:lnTo>
                      <a:pt x="1325880" y="167640"/>
                    </a:lnTo>
                    <a:lnTo>
                      <a:pt x="1283970" y="129540"/>
                    </a:lnTo>
                    <a:lnTo>
                      <a:pt x="1184910" y="83820"/>
                    </a:lnTo>
                    <a:lnTo>
                      <a:pt x="1154430" y="49530"/>
                    </a:lnTo>
                    <a:lnTo>
                      <a:pt x="1123950" y="26670"/>
                    </a:lnTo>
                    <a:lnTo>
                      <a:pt x="1078230" y="0"/>
                    </a:lnTo>
                    <a:lnTo>
                      <a:pt x="1055370" y="22860"/>
                    </a:lnTo>
                    <a:lnTo>
                      <a:pt x="1078230" y="76200"/>
                    </a:lnTo>
                    <a:lnTo>
                      <a:pt x="1093470" y="129540"/>
                    </a:lnTo>
                    <a:lnTo>
                      <a:pt x="1108710" y="175260"/>
                    </a:lnTo>
                    <a:lnTo>
                      <a:pt x="1131570" y="247650"/>
                    </a:lnTo>
                    <a:lnTo>
                      <a:pt x="1135380" y="327660"/>
                    </a:lnTo>
                    <a:lnTo>
                      <a:pt x="1120140" y="419100"/>
                    </a:lnTo>
                    <a:lnTo>
                      <a:pt x="1112520" y="457200"/>
                    </a:lnTo>
                    <a:lnTo>
                      <a:pt x="1070610" y="518160"/>
                    </a:lnTo>
                    <a:lnTo>
                      <a:pt x="1043940" y="571500"/>
                    </a:lnTo>
                    <a:lnTo>
                      <a:pt x="1005840" y="636270"/>
                    </a:lnTo>
                    <a:lnTo>
                      <a:pt x="979170" y="689610"/>
                    </a:lnTo>
                    <a:lnTo>
                      <a:pt x="975360" y="762000"/>
                    </a:lnTo>
                    <a:lnTo>
                      <a:pt x="986790" y="834390"/>
                    </a:lnTo>
                    <a:lnTo>
                      <a:pt x="941070" y="861060"/>
                    </a:lnTo>
                    <a:lnTo>
                      <a:pt x="872490" y="914400"/>
                    </a:lnTo>
                    <a:lnTo>
                      <a:pt x="792480" y="944880"/>
                    </a:lnTo>
                    <a:lnTo>
                      <a:pt x="727710" y="979170"/>
                    </a:lnTo>
                    <a:lnTo>
                      <a:pt x="670560" y="1013460"/>
                    </a:lnTo>
                    <a:lnTo>
                      <a:pt x="632460" y="1059180"/>
                    </a:lnTo>
                    <a:lnTo>
                      <a:pt x="601980" y="1123950"/>
                    </a:lnTo>
                    <a:lnTo>
                      <a:pt x="579120" y="1184910"/>
                    </a:lnTo>
                    <a:lnTo>
                      <a:pt x="544830" y="1242060"/>
                    </a:lnTo>
                    <a:lnTo>
                      <a:pt x="480060" y="1268730"/>
                    </a:lnTo>
                    <a:lnTo>
                      <a:pt x="422910" y="1295400"/>
                    </a:lnTo>
                    <a:lnTo>
                      <a:pt x="384810" y="1310640"/>
                    </a:lnTo>
                    <a:lnTo>
                      <a:pt x="358140" y="1341120"/>
                    </a:lnTo>
                    <a:lnTo>
                      <a:pt x="358140" y="1383030"/>
                    </a:lnTo>
                    <a:lnTo>
                      <a:pt x="392430" y="1409700"/>
                    </a:lnTo>
                    <a:lnTo>
                      <a:pt x="403860" y="1470660"/>
                    </a:lnTo>
                    <a:lnTo>
                      <a:pt x="415290" y="1527810"/>
                    </a:lnTo>
                    <a:lnTo>
                      <a:pt x="426720" y="1565910"/>
                    </a:lnTo>
                    <a:lnTo>
                      <a:pt x="426720" y="1600200"/>
                    </a:lnTo>
                    <a:lnTo>
                      <a:pt x="403860" y="1619250"/>
                    </a:lnTo>
                    <a:lnTo>
                      <a:pt x="342900" y="1645920"/>
                    </a:lnTo>
                    <a:lnTo>
                      <a:pt x="281940" y="1676400"/>
                    </a:lnTo>
                    <a:lnTo>
                      <a:pt x="152400" y="1733550"/>
                    </a:lnTo>
                    <a:lnTo>
                      <a:pt x="64770" y="1786890"/>
                    </a:lnTo>
                    <a:lnTo>
                      <a:pt x="22860" y="1805940"/>
                    </a:lnTo>
                    <a:lnTo>
                      <a:pt x="0" y="1847850"/>
                    </a:lnTo>
                    <a:lnTo>
                      <a:pt x="11430" y="1878330"/>
                    </a:lnTo>
                    <a:lnTo>
                      <a:pt x="30480" y="1897380"/>
                    </a:lnTo>
                    <a:lnTo>
                      <a:pt x="45720" y="1965960"/>
                    </a:lnTo>
                    <a:lnTo>
                      <a:pt x="53340" y="2045970"/>
                    </a:lnTo>
                    <a:lnTo>
                      <a:pt x="91440" y="2110740"/>
                    </a:lnTo>
                    <a:lnTo>
                      <a:pt x="182880" y="2133600"/>
                    </a:lnTo>
                    <a:lnTo>
                      <a:pt x="278130" y="2129790"/>
                    </a:lnTo>
                    <a:lnTo>
                      <a:pt x="422910" y="2145030"/>
                    </a:lnTo>
                    <a:lnTo>
                      <a:pt x="495300" y="2167890"/>
                    </a:lnTo>
                    <a:lnTo>
                      <a:pt x="560070" y="2164080"/>
                    </a:lnTo>
                    <a:lnTo>
                      <a:pt x="624840" y="2171700"/>
                    </a:lnTo>
                    <a:lnTo>
                      <a:pt x="712470" y="2217420"/>
                    </a:lnTo>
                    <a:lnTo>
                      <a:pt x="803910" y="2251710"/>
                    </a:lnTo>
                    <a:lnTo>
                      <a:pt x="899160" y="2282190"/>
                    </a:lnTo>
                    <a:lnTo>
                      <a:pt x="982980" y="2308860"/>
                    </a:lnTo>
                    <a:lnTo>
                      <a:pt x="1024890" y="2327910"/>
                    </a:lnTo>
                    <a:lnTo>
                      <a:pt x="1051560" y="2366010"/>
                    </a:lnTo>
                    <a:lnTo>
                      <a:pt x="1062990" y="2419350"/>
                    </a:lnTo>
                    <a:lnTo>
                      <a:pt x="1055370" y="2484120"/>
                    </a:lnTo>
                    <a:lnTo>
                      <a:pt x="1047750" y="2548890"/>
                    </a:lnTo>
                    <a:lnTo>
                      <a:pt x="1070610" y="2571750"/>
                    </a:lnTo>
                    <a:lnTo>
                      <a:pt x="1112520" y="2518410"/>
                    </a:lnTo>
                    <a:lnTo>
                      <a:pt x="1226820" y="2453640"/>
                    </a:lnTo>
                    <a:lnTo>
                      <a:pt x="1272540" y="2404110"/>
                    </a:lnTo>
                    <a:lnTo>
                      <a:pt x="1310640" y="2373630"/>
                    </a:lnTo>
                    <a:lnTo>
                      <a:pt x="1348740" y="2350770"/>
                    </a:lnTo>
                    <a:lnTo>
                      <a:pt x="1386840" y="2343150"/>
                    </a:lnTo>
                    <a:lnTo>
                      <a:pt x="1432560" y="2335530"/>
                    </a:lnTo>
                    <a:lnTo>
                      <a:pt x="1482090" y="2335530"/>
                    </a:lnTo>
                    <a:lnTo>
                      <a:pt x="1565910" y="2339340"/>
                    </a:lnTo>
                    <a:lnTo>
                      <a:pt x="1630680" y="2343150"/>
                    </a:lnTo>
                    <a:lnTo>
                      <a:pt x="1760220" y="2331720"/>
                    </a:lnTo>
                    <a:lnTo>
                      <a:pt x="1832610" y="2339340"/>
                    </a:lnTo>
                    <a:lnTo>
                      <a:pt x="1840230" y="2373630"/>
                    </a:lnTo>
                    <a:lnTo>
                      <a:pt x="1866900" y="2396490"/>
                    </a:lnTo>
                    <a:lnTo>
                      <a:pt x="1866900" y="2396490"/>
                    </a:lnTo>
                    <a:lnTo>
                      <a:pt x="1931670" y="2381250"/>
                    </a:lnTo>
                    <a:lnTo>
                      <a:pt x="1981200" y="2400300"/>
                    </a:lnTo>
                    <a:lnTo>
                      <a:pt x="2026920" y="2381250"/>
                    </a:lnTo>
                    <a:lnTo>
                      <a:pt x="2011680" y="2339340"/>
                    </a:lnTo>
                    <a:lnTo>
                      <a:pt x="2023110" y="2259330"/>
                    </a:lnTo>
                    <a:lnTo>
                      <a:pt x="2045970" y="2209800"/>
                    </a:lnTo>
                    <a:lnTo>
                      <a:pt x="2095500" y="2167890"/>
                    </a:lnTo>
                    <a:lnTo>
                      <a:pt x="2129790" y="2110740"/>
                    </a:lnTo>
                    <a:lnTo>
                      <a:pt x="2175510" y="2110740"/>
                    </a:lnTo>
                    <a:lnTo>
                      <a:pt x="2213610" y="2148840"/>
                    </a:lnTo>
                    <a:lnTo>
                      <a:pt x="2255520" y="2194560"/>
                    </a:lnTo>
                    <a:lnTo>
                      <a:pt x="2259330" y="2240280"/>
                    </a:lnTo>
                    <a:lnTo>
                      <a:pt x="2244090" y="2274570"/>
                    </a:lnTo>
                    <a:lnTo>
                      <a:pt x="2225040" y="2289810"/>
                    </a:lnTo>
                    <a:lnTo>
                      <a:pt x="2217420" y="2331720"/>
                    </a:lnTo>
                    <a:lnTo>
                      <a:pt x="2247900" y="2339340"/>
                    </a:lnTo>
                    <a:lnTo>
                      <a:pt x="2274570" y="2324100"/>
                    </a:lnTo>
                    <a:lnTo>
                      <a:pt x="2312670" y="2339340"/>
                    </a:lnTo>
                    <a:lnTo>
                      <a:pt x="2331720" y="2385060"/>
                    </a:lnTo>
                    <a:lnTo>
                      <a:pt x="2362200" y="2392680"/>
                    </a:lnTo>
                    <a:lnTo>
                      <a:pt x="2366010" y="2426970"/>
                    </a:lnTo>
                    <a:lnTo>
                      <a:pt x="2385060" y="2472690"/>
                    </a:lnTo>
                    <a:lnTo>
                      <a:pt x="2385060" y="2503170"/>
                    </a:lnTo>
                    <a:lnTo>
                      <a:pt x="2373630" y="2548890"/>
                    </a:lnTo>
                    <a:lnTo>
                      <a:pt x="2346960" y="2571750"/>
                    </a:lnTo>
                    <a:lnTo>
                      <a:pt x="2346960" y="2621280"/>
                    </a:lnTo>
                    <a:lnTo>
                      <a:pt x="2369820" y="2667000"/>
                    </a:lnTo>
                    <a:lnTo>
                      <a:pt x="2404110" y="2705100"/>
                    </a:lnTo>
                    <a:lnTo>
                      <a:pt x="2423160" y="2758440"/>
                    </a:lnTo>
                    <a:lnTo>
                      <a:pt x="2461260" y="2785110"/>
                    </a:lnTo>
                    <a:lnTo>
                      <a:pt x="2491740" y="2891790"/>
                    </a:lnTo>
                    <a:lnTo>
                      <a:pt x="2514600" y="2948940"/>
                    </a:lnTo>
                    <a:lnTo>
                      <a:pt x="2545080" y="2975610"/>
                    </a:lnTo>
                    <a:lnTo>
                      <a:pt x="2606040" y="2990850"/>
                    </a:lnTo>
                    <a:lnTo>
                      <a:pt x="2647950" y="3002280"/>
                    </a:lnTo>
                    <a:lnTo>
                      <a:pt x="2701290" y="2975610"/>
                    </a:lnTo>
                    <a:lnTo>
                      <a:pt x="2739390" y="2937510"/>
                    </a:lnTo>
                    <a:lnTo>
                      <a:pt x="2842260" y="2891790"/>
                    </a:lnTo>
                    <a:lnTo>
                      <a:pt x="2914650" y="2868930"/>
                    </a:lnTo>
                    <a:lnTo>
                      <a:pt x="2967990" y="2861310"/>
                    </a:lnTo>
                    <a:lnTo>
                      <a:pt x="3028950" y="2838450"/>
                    </a:lnTo>
                    <a:lnTo>
                      <a:pt x="3078480" y="2827020"/>
                    </a:lnTo>
                    <a:lnTo>
                      <a:pt x="3116580" y="2827020"/>
                    </a:lnTo>
                    <a:lnTo>
                      <a:pt x="3177540" y="2811780"/>
                    </a:lnTo>
                    <a:lnTo>
                      <a:pt x="3215640" y="2830830"/>
                    </a:lnTo>
                    <a:lnTo>
                      <a:pt x="3227070" y="2800350"/>
                    </a:lnTo>
                    <a:lnTo>
                      <a:pt x="3215640" y="2720340"/>
                    </a:lnTo>
                    <a:lnTo>
                      <a:pt x="3227070" y="2606040"/>
                    </a:lnTo>
                    <a:lnTo>
                      <a:pt x="3230880" y="2548890"/>
                    </a:lnTo>
                    <a:lnTo>
                      <a:pt x="3246120" y="2518410"/>
                    </a:lnTo>
                    <a:lnTo>
                      <a:pt x="3238500" y="2465070"/>
                    </a:lnTo>
                    <a:lnTo>
                      <a:pt x="3249930" y="2426970"/>
                    </a:lnTo>
                    <a:lnTo>
                      <a:pt x="3280410" y="2407920"/>
                    </a:lnTo>
                    <a:lnTo>
                      <a:pt x="3272790" y="2373630"/>
                    </a:lnTo>
                    <a:lnTo>
                      <a:pt x="3238500" y="2362200"/>
                    </a:lnTo>
                    <a:lnTo>
                      <a:pt x="3208020" y="2331720"/>
                    </a:lnTo>
                    <a:lnTo>
                      <a:pt x="3208020" y="2259330"/>
                    </a:lnTo>
                    <a:lnTo>
                      <a:pt x="3215640" y="2175510"/>
                    </a:lnTo>
                    <a:lnTo>
                      <a:pt x="3215640" y="2095500"/>
                    </a:lnTo>
                    <a:lnTo>
                      <a:pt x="3204210" y="2030730"/>
                    </a:lnTo>
                    <a:lnTo>
                      <a:pt x="3204210" y="1973580"/>
                    </a:lnTo>
                    <a:lnTo>
                      <a:pt x="3208020" y="1931670"/>
                    </a:lnTo>
                    <a:lnTo>
                      <a:pt x="3234690" y="1908810"/>
                    </a:lnTo>
                    <a:lnTo>
                      <a:pt x="3295650" y="1927860"/>
                    </a:lnTo>
                    <a:lnTo>
                      <a:pt x="3360420" y="1988820"/>
                    </a:lnTo>
                    <a:lnTo>
                      <a:pt x="3406140" y="2042160"/>
                    </a:lnTo>
                    <a:lnTo>
                      <a:pt x="3429000" y="2049780"/>
                    </a:lnTo>
                    <a:lnTo>
                      <a:pt x="3467100" y="2057400"/>
                    </a:lnTo>
                    <a:lnTo>
                      <a:pt x="3486150" y="2087880"/>
                    </a:lnTo>
                    <a:lnTo>
                      <a:pt x="3528060" y="2118360"/>
                    </a:lnTo>
                    <a:lnTo>
                      <a:pt x="3604260" y="2141220"/>
                    </a:lnTo>
                    <a:lnTo>
                      <a:pt x="3688080" y="2145030"/>
                    </a:lnTo>
                    <a:lnTo>
                      <a:pt x="3707130" y="2125980"/>
                    </a:lnTo>
                    <a:lnTo>
                      <a:pt x="3764280" y="2141220"/>
                    </a:lnTo>
                    <a:lnTo>
                      <a:pt x="3787140" y="2129790"/>
                    </a:lnTo>
                    <a:lnTo>
                      <a:pt x="3783330" y="2099310"/>
                    </a:lnTo>
                    <a:lnTo>
                      <a:pt x="3768090" y="2068830"/>
                    </a:lnTo>
                    <a:lnTo>
                      <a:pt x="3745230" y="2007870"/>
                    </a:lnTo>
                    <a:lnTo>
                      <a:pt x="3729990" y="1988820"/>
                    </a:lnTo>
                    <a:lnTo>
                      <a:pt x="3722370" y="1935480"/>
                    </a:lnTo>
                    <a:lnTo>
                      <a:pt x="3726180" y="1893570"/>
                    </a:lnTo>
                    <a:lnTo>
                      <a:pt x="3722370" y="1855470"/>
                    </a:lnTo>
                    <a:lnTo>
                      <a:pt x="3699510" y="1851660"/>
                    </a:lnTo>
                    <a:lnTo>
                      <a:pt x="3646170" y="1832610"/>
                    </a:lnTo>
                    <a:lnTo>
                      <a:pt x="3592830" y="1817370"/>
                    </a:lnTo>
                    <a:lnTo>
                      <a:pt x="3520440" y="1752600"/>
                    </a:lnTo>
                    <a:lnTo>
                      <a:pt x="3478530" y="1699260"/>
                    </a:lnTo>
                    <a:lnTo>
                      <a:pt x="3413760" y="1642110"/>
                    </a:lnTo>
                    <a:lnTo>
                      <a:pt x="3364230" y="1565910"/>
                    </a:lnTo>
                    <a:lnTo>
                      <a:pt x="3322320" y="1508760"/>
                    </a:lnTo>
                    <a:lnTo>
                      <a:pt x="3181350" y="1428750"/>
                    </a:lnTo>
                    <a:lnTo>
                      <a:pt x="3089910" y="1375410"/>
                    </a:lnTo>
                    <a:lnTo>
                      <a:pt x="2998470" y="1299210"/>
                    </a:lnTo>
                    <a:lnTo>
                      <a:pt x="2895600" y="1242060"/>
                    </a:lnTo>
                    <a:lnTo>
                      <a:pt x="2811780" y="1169670"/>
                    </a:lnTo>
                    <a:lnTo>
                      <a:pt x="2743200" y="1123950"/>
                    </a:lnTo>
                    <a:lnTo>
                      <a:pt x="2663190" y="1085850"/>
                    </a:lnTo>
                    <a:lnTo>
                      <a:pt x="2586990" y="1017270"/>
                    </a:lnTo>
                    <a:lnTo>
                      <a:pt x="2495550" y="971550"/>
                    </a:lnTo>
                    <a:lnTo>
                      <a:pt x="2426970" y="906780"/>
                    </a:lnTo>
                    <a:lnTo>
                      <a:pt x="2381250" y="880110"/>
                    </a:lnTo>
                    <a:lnTo>
                      <a:pt x="2301240" y="838200"/>
                    </a:lnTo>
                    <a:close/>
                  </a:path>
                </a:pathLst>
              </a:custGeom>
              <a:grpFill/>
              <a:ln w="63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93" name="서대문구">
                <a:extLst>
                  <a:ext uri="{FF2B5EF4-FFF2-40B4-BE49-F238E27FC236}">
                    <a16:creationId xmlns:a16="http://schemas.microsoft.com/office/drawing/2014/main" id="{868EA966-A93B-8C47-9DBE-6F6DE428FB7B}"/>
                  </a:ext>
                </a:extLst>
              </p:cNvPr>
              <p:cNvSpPr/>
              <p:nvPr/>
            </p:nvSpPr>
            <p:spPr>
              <a:xfrm>
                <a:off x="7952493" y="3189964"/>
                <a:ext cx="816360" cy="838116"/>
              </a:xfrm>
              <a:custGeom>
                <a:avLst/>
                <a:gdLst>
                  <a:gd name="connsiteX0" fmla="*/ 1490980 w 2001520"/>
                  <a:gd name="connsiteY0" fmla="*/ 0 h 2054860"/>
                  <a:gd name="connsiteX1" fmla="*/ 1419860 w 2001520"/>
                  <a:gd name="connsiteY1" fmla="*/ 7620 h 2054860"/>
                  <a:gd name="connsiteX2" fmla="*/ 1404620 w 2001520"/>
                  <a:gd name="connsiteY2" fmla="*/ 25400 h 2054860"/>
                  <a:gd name="connsiteX3" fmla="*/ 1386840 w 2001520"/>
                  <a:gd name="connsiteY3" fmla="*/ 53340 h 2054860"/>
                  <a:gd name="connsiteX4" fmla="*/ 1363980 w 2001520"/>
                  <a:gd name="connsiteY4" fmla="*/ 106680 h 2054860"/>
                  <a:gd name="connsiteX5" fmla="*/ 1356360 w 2001520"/>
                  <a:gd name="connsiteY5" fmla="*/ 129540 h 2054860"/>
                  <a:gd name="connsiteX6" fmla="*/ 1338580 w 2001520"/>
                  <a:gd name="connsiteY6" fmla="*/ 139700 h 2054860"/>
                  <a:gd name="connsiteX7" fmla="*/ 1295400 w 2001520"/>
                  <a:gd name="connsiteY7" fmla="*/ 134620 h 2054860"/>
                  <a:gd name="connsiteX8" fmla="*/ 1267460 w 2001520"/>
                  <a:gd name="connsiteY8" fmla="*/ 132080 h 2054860"/>
                  <a:gd name="connsiteX9" fmla="*/ 1236980 w 2001520"/>
                  <a:gd name="connsiteY9" fmla="*/ 142240 h 2054860"/>
                  <a:gd name="connsiteX10" fmla="*/ 1236980 w 2001520"/>
                  <a:gd name="connsiteY10" fmla="*/ 167640 h 2054860"/>
                  <a:gd name="connsiteX11" fmla="*/ 1254760 w 2001520"/>
                  <a:gd name="connsiteY11" fmla="*/ 208280 h 2054860"/>
                  <a:gd name="connsiteX12" fmla="*/ 1277620 w 2001520"/>
                  <a:gd name="connsiteY12" fmla="*/ 233680 h 2054860"/>
                  <a:gd name="connsiteX13" fmla="*/ 1282700 w 2001520"/>
                  <a:gd name="connsiteY13" fmla="*/ 276860 h 2054860"/>
                  <a:gd name="connsiteX14" fmla="*/ 1264920 w 2001520"/>
                  <a:gd name="connsiteY14" fmla="*/ 314960 h 2054860"/>
                  <a:gd name="connsiteX15" fmla="*/ 1254760 w 2001520"/>
                  <a:gd name="connsiteY15" fmla="*/ 342900 h 2054860"/>
                  <a:gd name="connsiteX16" fmla="*/ 1254760 w 2001520"/>
                  <a:gd name="connsiteY16" fmla="*/ 381000 h 2054860"/>
                  <a:gd name="connsiteX17" fmla="*/ 1229360 w 2001520"/>
                  <a:gd name="connsiteY17" fmla="*/ 408940 h 2054860"/>
                  <a:gd name="connsiteX18" fmla="*/ 1170940 w 2001520"/>
                  <a:gd name="connsiteY18" fmla="*/ 421640 h 2054860"/>
                  <a:gd name="connsiteX19" fmla="*/ 1140460 w 2001520"/>
                  <a:gd name="connsiteY19" fmla="*/ 447040 h 2054860"/>
                  <a:gd name="connsiteX20" fmla="*/ 1109980 w 2001520"/>
                  <a:gd name="connsiteY20" fmla="*/ 441960 h 2054860"/>
                  <a:gd name="connsiteX21" fmla="*/ 1069340 w 2001520"/>
                  <a:gd name="connsiteY21" fmla="*/ 424180 h 2054860"/>
                  <a:gd name="connsiteX22" fmla="*/ 1023620 w 2001520"/>
                  <a:gd name="connsiteY22" fmla="*/ 441960 h 2054860"/>
                  <a:gd name="connsiteX23" fmla="*/ 995680 w 2001520"/>
                  <a:gd name="connsiteY23" fmla="*/ 490220 h 2054860"/>
                  <a:gd name="connsiteX24" fmla="*/ 932180 w 2001520"/>
                  <a:gd name="connsiteY24" fmla="*/ 533400 h 2054860"/>
                  <a:gd name="connsiteX25" fmla="*/ 881380 w 2001520"/>
                  <a:gd name="connsiteY25" fmla="*/ 561340 h 2054860"/>
                  <a:gd name="connsiteX26" fmla="*/ 833120 w 2001520"/>
                  <a:gd name="connsiteY26" fmla="*/ 596900 h 2054860"/>
                  <a:gd name="connsiteX27" fmla="*/ 830580 w 2001520"/>
                  <a:gd name="connsiteY27" fmla="*/ 647700 h 2054860"/>
                  <a:gd name="connsiteX28" fmla="*/ 825500 w 2001520"/>
                  <a:gd name="connsiteY28" fmla="*/ 698500 h 2054860"/>
                  <a:gd name="connsiteX29" fmla="*/ 817880 w 2001520"/>
                  <a:gd name="connsiteY29" fmla="*/ 731520 h 2054860"/>
                  <a:gd name="connsiteX30" fmla="*/ 820420 w 2001520"/>
                  <a:gd name="connsiteY30" fmla="*/ 777240 h 2054860"/>
                  <a:gd name="connsiteX31" fmla="*/ 797560 w 2001520"/>
                  <a:gd name="connsiteY31" fmla="*/ 828040 h 2054860"/>
                  <a:gd name="connsiteX32" fmla="*/ 762000 w 2001520"/>
                  <a:gd name="connsiteY32" fmla="*/ 861060 h 2054860"/>
                  <a:gd name="connsiteX33" fmla="*/ 721360 w 2001520"/>
                  <a:gd name="connsiteY33" fmla="*/ 858520 h 2054860"/>
                  <a:gd name="connsiteX34" fmla="*/ 688340 w 2001520"/>
                  <a:gd name="connsiteY34" fmla="*/ 873760 h 2054860"/>
                  <a:gd name="connsiteX35" fmla="*/ 685800 w 2001520"/>
                  <a:gd name="connsiteY35" fmla="*/ 909320 h 2054860"/>
                  <a:gd name="connsiteX36" fmla="*/ 657860 w 2001520"/>
                  <a:gd name="connsiteY36" fmla="*/ 952500 h 2054860"/>
                  <a:gd name="connsiteX37" fmla="*/ 632460 w 2001520"/>
                  <a:gd name="connsiteY37" fmla="*/ 985520 h 2054860"/>
                  <a:gd name="connsiteX38" fmla="*/ 622300 w 2001520"/>
                  <a:gd name="connsiteY38" fmla="*/ 1026160 h 2054860"/>
                  <a:gd name="connsiteX39" fmla="*/ 601980 w 2001520"/>
                  <a:gd name="connsiteY39" fmla="*/ 1054100 h 2054860"/>
                  <a:gd name="connsiteX40" fmla="*/ 551180 w 2001520"/>
                  <a:gd name="connsiteY40" fmla="*/ 1066800 h 2054860"/>
                  <a:gd name="connsiteX41" fmla="*/ 502920 w 2001520"/>
                  <a:gd name="connsiteY41" fmla="*/ 1026160 h 2054860"/>
                  <a:gd name="connsiteX42" fmla="*/ 474980 w 2001520"/>
                  <a:gd name="connsiteY42" fmla="*/ 1003300 h 2054860"/>
                  <a:gd name="connsiteX43" fmla="*/ 419100 w 2001520"/>
                  <a:gd name="connsiteY43" fmla="*/ 1005840 h 2054860"/>
                  <a:gd name="connsiteX44" fmla="*/ 381000 w 2001520"/>
                  <a:gd name="connsiteY44" fmla="*/ 980440 h 2054860"/>
                  <a:gd name="connsiteX45" fmla="*/ 360680 w 2001520"/>
                  <a:gd name="connsiteY45" fmla="*/ 916940 h 2054860"/>
                  <a:gd name="connsiteX46" fmla="*/ 353060 w 2001520"/>
                  <a:gd name="connsiteY46" fmla="*/ 863600 h 2054860"/>
                  <a:gd name="connsiteX47" fmla="*/ 370840 w 2001520"/>
                  <a:gd name="connsiteY47" fmla="*/ 830580 h 2054860"/>
                  <a:gd name="connsiteX48" fmla="*/ 358140 w 2001520"/>
                  <a:gd name="connsiteY48" fmla="*/ 795020 h 2054860"/>
                  <a:gd name="connsiteX49" fmla="*/ 320040 w 2001520"/>
                  <a:gd name="connsiteY49" fmla="*/ 807720 h 2054860"/>
                  <a:gd name="connsiteX50" fmla="*/ 281940 w 2001520"/>
                  <a:gd name="connsiteY50" fmla="*/ 848360 h 2054860"/>
                  <a:gd name="connsiteX51" fmla="*/ 271780 w 2001520"/>
                  <a:gd name="connsiteY51" fmla="*/ 878840 h 2054860"/>
                  <a:gd name="connsiteX52" fmla="*/ 274320 w 2001520"/>
                  <a:gd name="connsiteY52" fmla="*/ 952500 h 2054860"/>
                  <a:gd name="connsiteX53" fmla="*/ 266700 w 2001520"/>
                  <a:gd name="connsiteY53" fmla="*/ 993140 h 2054860"/>
                  <a:gd name="connsiteX54" fmla="*/ 198120 w 2001520"/>
                  <a:gd name="connsiteY54" fmla="*/ 1018540 h 2054860"/>
                  <a:gd name="connsiteX55" fmla="*/ 137160 w 2001520"/>
                  <a:gd name="connsiteY55" fmla="*/ 1084580 h 2054860"/>
                  <a:gd name="connsiteX56" fmla="*/ 111760 w 2001520"/>
                  <a:gd name="connsiteY56" fmla="*/ 1135380 h 2054860"/>
                  <a:gd name="connsiteX57" fmla="*/ 88900 w 2001520"/>
                  <a:gd name="connsiteY57" fmla="*/ 1183640 h 2054860"/>
                  <a:gd name="connsiteX58" fmla="*/ 35560 w 2001520"/>
                  <a:gd name="connsiteY58" fmla="*/ 1234440 h 2054860"/>
                  <a:gd name="connsiteX59" fmla="*/ 2540 w 2001520"/>
                  <a:gd name="connsiteY59" fmla="*/ 1257300 h 2054860"/>
                  <a:gd name="connsiteX60" fmla="*/ 0 w 2001520"/>
                  <a:gd name="connsiteY60" fmla="*/ 1282700 h 2054860"/>
                  <a:gd name="connsiteX61" fmla="*/ 45720 w 2001520"/>
                  <a:gd name="connsiteY61" fmla="*/ 1323340 h 2054860"/>
                  <a:gd name="connsiteX62" fmla="*/ 104140 w 2001520"/>
                  <a:gd name="connsiteY62" fmla="*/ 1386840 h 2054860"/>
                  <a:gd name="connsiteX63" fmla="*/ 147320 w 2001520"/>
                  <a:gd name="connsiteY63" fmla="*/ 1419860 h 2054860"/>
                  <a:gd name="connsiteX64" fmla="*/ 190500 w 2001520"/>
                  <a:gd name="connsiteY64" fmla="*/ 1430020 h 2054860"/>
                  <a:gd name="connsiteX65" fmla="*/ 299720 w 2001520"/>
                  <a:gd name="connsiteY65" fmla="*/ 1475740 h 2054860"/>
                  <a:gd name="connsiteX66" fmla="*/ 337820 w 2001520"/>
                  <a:gd name="connsiteY66" fmla="*/ 1513840 h 2054860"/>
                  <a:gd name="connsiteX67" fmla="*/ 439420 w 2001520"/>
                  <a:gd name="connsiteY67" fmla="*/ 1587500 h 2054860"/>
                  <a:gd name="connsiteX68" fmla="*/ 477520 w 2001520"/>
                  <a:gd name="connsiteY68" fmla="*/ 1615440 h 2054860"/>
                  <a:gd name="connsiteX69" fmla="*/ 528320 w 2001520"/>
                  <a:gd name="connsiteY69" fmla="*/ 1630680 h 2054860"/>
                  <a:gd name="connsiteX70" fmla="*/ 566420 w 2001520"/>
                  <a:gd name="connsiteY70" fmla="*/ 1625600 h 2054860"/>
                  <a:gd name="connsiteX71" fmla="*/ 586740 w 2001520"/>
                  <a:gd name="connsiteY71" fmla="*/ 1615440 h 2054860"/>
                  <a:gd name="connsiteX72" fmla="*/ 591820 w 2001520"/>
                  <a:gd name="connsiteY72" fmla="*/ 1600200 h 2054860"/>
                  <a:gd name="connsiteX73" fmla="*/ 614680 w 2001520"/>
                  <a:gd name="connsiteY73" fmla="*/ 1597660 h 2054860"/>
                  <a:gd name="connsiteX74" fmla="*/ 706120 w 2001520"/>
                  <a:gd name="connsiteY74" fmla="*/ 1653540 h 2054860"/>
                  <a:gd name="connsiteX75" fmla="*/ 762000 w 2001520"/>
                  <a:gd name="connsiteY75" fmla="*/ 1714500 h 2054860"/>
                  <a:gd name="connsiteX76" fmla="*/ 784860 w 2001520"/>
                  <a:gd name="connsiteY76" fmla="*/ 1760220 h 2054860"/>
                  <a:gd name="connsiteX77" fmla="*/ 812800 w 2001520"/>
                  <a:gd name="connsiteY77" fmla="*/ 1808480 h 2054860"/>
                  <a:gd name="connsiteX78" fmla="*/ 817880 w 2001520"/>
                  <a:gd name="connsiteY78" fmla="*/ 1864360 h 2054860"/>
                  <a:gd name="connsiteX79" fmla="*/ 812800 w 2001520"/>
                  <a:gd name="connsiteY79" fmla="*/ 1920240 h 2054860"/>
                  <a:gd name="connsiteX80" fmla="*/ 830580 w 2001520"/>
                  <a:gd name="connsiteY80" fmla="*/ 1965960 h 2054860"/>
                  <a:gd name="connsiteX81" fmla="*/ 873760 w 2001520"/>
                  <a:gd name="connsiteY81" fmla="*/ 1991360 h 2054860"/>
                  <a:gd name="connsiteX82" fmla="*/ 934720 w 2001520"/>
                  <a:gd name="connsiteY82" fmla="*/ 2006600 h 2054860"/>
                  <a:gd name="connsiteX83" fmla="*/ 1000760 w 2001520"/>
                  <a:gd name="connsiteY83" fmla="*/ 2014220 h 2054860"/>
                  <a:gd name="connsiteX84" fmla="*/ 1038860 w 2001520"/>
                  <a:gd name="connsiteY84" fmla="*/ 2029460 h 2054860"/>
                  <a:gd name="connsiteX85" fmla="*/ 1092200 w 2001520"/>
                  <a:gd name="connsiteY85" fmla="*/ 2054860 h 2054860"/>
                  <a:gd name="connsiteX86" fmla="*/ 1160780 w 2001520"/>
                  <a:gd name="connsiteY86" fmla="*/ 2026920 h 2054860"/>
                  <a:gd name="connsiteX87" fmla="*/ 1193800 w 2001520"/>
                  <a:gd name="connsiteY87" fmla="*/ 2016760 h 2054860"/>
                  <a:gd name="connsiteX88" fmla="*/ 1242060 w 2001520"/>
                  <a:gd name="connsiteY88" fmla="*/ 1996440 h 2054860"/>
                  <a:gd name="connsiteX89" fmla="*/ 1264920 w 2001520"/>
                  <a:gd name="connsiteY89" fmla="*/ 1976120 h 2054860"/>
                  <a:gd name="connsiteX90" fmla="*/ 1442720 w 2001520"/>
                  <a:gd name="connsiteY90" fmla="*/ 1983740 h 2054860"/>
                  <a:gd name="connsiteX91" fmla="*/ 1557020 w 2001520"/>
                  <a:gd name="connsiteY91" fmla="*/ 1976120 h 2054860"/>
                  <a:gd name="connsiteX92" fmla="*/ 1684020 w 2001520"/>
                  <a:gd name="connsiteY92" fmla="*/ 1991360 h 2054860"/>
                  <a:gd name="connsiteX93" fmla="*/ 1755140 w 2001520"/>
                  <a:gd name="connsiteY93" fmla="*/ 1988820 h 2054860"/>
                  <a:gd name="connsiteX94" fmla="*/ 1785620 w 2001520"/>
                  <a:gd name="connsiteY94" fmla="*/ 1976120 h 2054860"/>
                  <a:gd name="connsiteX95" fmla="*/ 1805940 w 2001520"/>
                  <a:gd name="connsiteY95" fmla="*/ 1948180 h 2054860"/>
                  <a:gd name="connsiteX96" fmla="*/ 1899920 w 2001520"/>
                  <a:gd name="connsiteY96" fmla="*/ 1866900 h 2054860"/>
                  <a:gd name="connsiteX97" fmla="*/ 1943100 w 2001520"/>
                  <a:gd name="connsiteY97" fmla="*/ 1844040 h 2054860"/>
                  <a:gd name="connsiteX98" fmla="*/ 1998980 w 2001520"/>
                  <a:gd name="connsiteY98" fmla="*/ 1836420 h 2054860"/>
                  <a:gd name="connsiteX99" fmla="*/ 2001520 w 2001520"/>
                  <a:gd name="connsiteY99" fmla="*/ 1813560 h 2054860"/>
                  <a:gd name="connsiteX100" fmla="*/ 1988820 w 2001520"/>
                  <a:gd name="connsiteY100" fmla="*/ 1765300 h 2054860"/>
                  <a:gd name="connsiteX101" fmla="*/ 1953260 w 2001520"/>
                  <a:gd name="connsiteY101" fmla="*/ 1658620 h 2054860"/>
                  <a:gd name="connsiteX102" fmla="*/ 1927860 w 2001520"/>
                  <a:gd name="connsiteY102" fmla="*/ 1584960 h 2054860"/>
                  <a:gd name="connsiteX103" fmla="*/ 1902460 w 2001520"/>
                  <a:gd name="connsiteY103" fmla="*/ 1534160 h 2054860"/>
                  <a:gd name="connsiteX104" fmla="*/ 1854200 w 2001520"/>
                  <a:gd name="connsiteY104" fmla="*/ 1468120 h 2054860"/>
                  <a:gd name="connsiteX105" fmla="*/ 1831340 w 2001520"/>
                  <a:gd name="connsiteY105" fmla="*/ 1412240 h 2054860"/>
                  <a:gd name="connsiteX106" fmla="*/ 1803400 w 2001520"/>
                  <a:gd name="connsiteY106" fmla="*/ 1356360 h 2054860"/>
                  <a:gd name="connsiteX107" fmla="*/ 1778000 w 2001520"/>
                  <a:gd name="connsiteY107" fmla="*/ 1315720 h 2054860"/>
                  <a:gd name="connsiteX108" fmla="*/ 1778000 w 2001520"/>
                  <a:gd name="connsiteY108" fmla="*/ 1272540 h 2054860"/>
                  <a:gd name="connsiteX109" fmla="*/ 1760220 w 2001520"/>
                  <a:gd name="connsiteY109" fmla="*/ 1236980 h 2054860"/>
                  <a:gd name="connsiteX110" fmla="*/ 1744980 w 2001520"/>
                  <a:gd name="connsiteY110" fmla="*/ 1214120 h 2054860"/>
                  <a:gd name="connsiteX111" fmla="*/ 1724660 w 2001520"/>
                  <a:gd name="connsiteY111" fmla="*/ 1206500 h 2054860"/>
                  <a:gd name="connsiteX112" fmla="*/ 1699260 w 2001520"/>
                  <a:gd name="connsiteY112" fmla="*/ 1216660 h 2054860"/>
                  <a:gd name="connsiteX113" fmla="*/ 1668780 w 2001520"/>
                  <a:gd name="connsiteY113" fmla="*/ 1209040 h 2054860"/>
                  <a:gd name="connsiteX114" fmla="*/ 1643380 w 2001520"/>
                  <a:gd name="connsiteY114" fmla="*/ 1191260 h 2054860"/>
                  <a:gd name="connsiteX115" fmla="*/ 1633220 w 2001520"/>
                  <a:gd name="connsiteY115" fmla="*/ 1135380 h 2054860"/>
                  <a:gd name="connsiteX116" fmla="*/ 1633220 w 2001520"/>
                  <a:gd name="connsiteY116" fmla="*/ 1089660 h 2054860"/>
                  <a:gd name="connsiteX117" fmla="*/ 1645920 w 2001520"/>
                  <a:gd name="connsiteY117" fmla="*/ 1061720 h 2054860"/>
                  <a:gd name="connsiteX118" fmla="*/ 1678940 w 2001520"/>
                  <a:gd name="connsiteY118" fmla="*/ 1041400 h 2054860"/>
                  <a:gd name="connsiteX119" fmla="*/ 1717040 w 2001520"/>
                  <a:gd name="connsiteY119" fmla="*/ 1028700 h 2054860"/>
                  <a:gd name="connsiteX120" fmla="*/ 1744980 w 2001520"/>
                  <a:gd name="connsiteY120" fmla="*/ 1018540 h 2054860"/>
                  <a:gd name="connsiteX121" fmla="*/ 1772920 w 2001520"/>
                  <a:gd name="connsiteY121" fmla="*/ 1010920 h 2054860"/>
                  <a:gd name="connsiteX122" fmla="*/ 1760220 w 2001520"/>
                  <a:gd name="connsiteY122" fmla="*/ 975360 h 2054860"/>
                  <a:gd name="connsiteX123" fmla="*/ 1737360 w 2001520"/>
                  <a:gd name="connsiteY123" fmla="*/ 955040 h 2054860"/>
                  <a:gd name="connsiteX124" fmla="*/ 1717040 w 2001520"/>
                  <a:gd name="connsiteY124" fmla="*/ 937260 h 2054860"/>
                  <a:gd name="connsiteX125" fmla="*/ 1711960 w 2001520"/>
                  <a:gd name="connsiteY125" fmla="*/ 891540 h 2054860"/>
                  <a:gd name="connsiteX126" fmla="*/ 1719580 w 2001520"/>
                  <a:gd name="connsiteY126" fmla="*/ 855980 h 2054860"/>
                  <a:gd name="connsiteX127" fmla="*/ 1724660 w 2001520"/>
                  <a:gd name="connsiteY127" fmla="*/ 820420 h 2054860"/>
                  <a:gd name="connsiteX128" fmla="*/ 1719580 w 2001520"/>
                  <a:gd name="connsiteY128" fmla="*/ 769620 h 2054860"/>
                  <a:gd name="connsiteX129" fmla="*/ 1701800 w 2001520"/>
                  <a:gd name="connsiteY129" fmla="*/ 749300 h 2054860"/>
                  <a:gd name="connsiteX130" fmla="*/ 1711960 w 2001520"/>
                  <a:gd name="connsiteY130" fmla="*/ 711200 h 2054860"/>
                  <a:gd name="connsiteX131" fmla="*/ 1724660 w 2001520"/>
                  <a:gd name="connsiteY131" fmla="*/ 673100 h 2054860"/>
                  <a:gd name="connsiteX132" fmla="*/ 1727200 w 2001520"/>
                  <a:gd name="connsiteY132" fmla="*/ 619760 h 2054860"/>
                  <a:gd name="connsiteX133" fmla="*/ 1722120 w 2001520"/>
                  <a:gd name="connsiteY133" fmla="*/ 561340 h 2054860"/>
                  <a:gd name="connsiteX134" fmla="*/ 1717040 w 2001520"/>
                  <a:gd name="connsiteY134" fmla="*/ 520700 h 2054860"/>
                  <a:gd name="connsiteX135" fmla="*/ 1737360 w 2001520"/>
                  <a:gd name="connsiteY135" fmla="*/ 495300 h 2054860"/>
                  <a:gd name="connsiteX136" fmla="*/ 1737360 w 2001520"/>
                  <a:gd name="connsiteY136" fmla="*/ 495300 h 2054860"/>
                  <a:gd name="connsiteX137" fmla="*/ 1737360 w 2001520"/>
                  <a:gd name="connsiteY137" fmla="*/ 436880 h 2054860"/>
                  <a:gd name="connsiteX138" fmla="*/ 1717040 w 2001520"/>
                  <a:gd name="connsiteY138" fmla="*/ 411480 h 2054860"/>
                  <a:gd name="connsiteX139" fmla="*/ 1689100 w 2001520"/>
                  <a:gd name="connsiteY139" fmla="*/ 408940 h 2054860"/>
                  <a:gd name="connsiteX140" fmla="*/ 1663700 w 2001520"/>
                  <a:gd name="connsiteY140" fmla="*/ 414020 h 2054860"/>
                  <a:gd name="connsiteX141" fmla="*/ 1628140 w 2001520"/>
                  <a:gd name="connsiteY141" fmla="*/ 408940 h 2054860"/>
                  <a:gd name="connsiteX142" fmla="*/ 1605280 w 2001520"/>
                  <a:gd name="connsiteY142" fmla="*/ 378460 h 2054860"/>
                  <a:gd name="connsiteX143" fmla="*/ 1592580 w 2001520"/>
                  <a:gd name="connsiteY143" fmla="*/ 337820 h 2054860"/>
                  <a:gd name="connsiteX144" fmla="*/ 1579880 w 2001520"/>
                  <a:gd name="connsiteY144" fmla="*/ 302260 h 2054860"/>
                  <a:gd name="connsiteX145" fmla="*/ 1564640 w 2001520"/>
                  <a:gd name="connsiteY145" fmla="*/ 281940 h 2054860"/>
                  <a:gd name="connsiteX146" fmla="*/ 1564640 w 2001520"/>
                  <a:gd name="connsiteY146" fmla="*/ 223520 h 2054860"/>
                  <a:gd name="connsiteX147" fmla="*/ 1554480 w 2001520"/>
                  <a:gd name="connsiteY147" fmla="*/ 154940 h 2054860"/>
                  <a:gd name="connsiteX148" fmla="*/ 1574800 w 2001520"/>
                  <a:gd name="connsiteY148" fmla="*/ 116840 h 2054860"/>
                  <a:gd name="connsiteX149" fmla="*/ 1600200 w 2001520"/>
                  <a:gd name="connsiteY149" fmla="*/ 96520 h 2054860"/>
                  <a:gd name="connsiteX150" fmla="*/ 1587500 w 2001520"/>
                  <a:gd name="connsiteY150" fmla="*/ 63500 h 2054860"/>
                  <a:gd name="connsiteX151" fmla="*/ 1569720 w 2001520"/>
                  <a:gd name="connsiteY151" fmla="*/ 53340 h 2054860"/>
                  <a:gd name="connsiteX152" fmla="*/ 1490980 w 2001520"/>
                  <a:gd name="connsiteY152" fmla="*/ 0 h 20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</a:cxnLst>
                <a:rect l="l" t="t" r="r" b="b"/>
                <a:pathLst>
                  <a:path w="2001520" h="2054860">
                    <a:moveTo>
                      <a:pt x="1490980" y="0"/>
                    </a:moveTo>
                    <a:lnTo>
                      <a:pt x="1419860" y="7620"/>
                    </a:lnTo>
                    <a:lnTo>
                      <a:pt x="1404620" y="25400"/>
                    </a:lnTo>
                    <a:lnTo>
                      <a:pt x="1386840" y="53340"/>
                    </a:lnTo>
                    <a:lnTo>
                      <a:pt x="1363980" y="106680"/>
                    </a:lnTo>
                    <a:lnTo>
                      <a:pt x="1356360" y="129540"/>
                    </a:lnTo>
                    <a:lnTo>
                      <a:pt x="1338580" y="139700"/>
                    </a:lnTo>
                    <a:lnTo>
                      <a:pt x="1295400" y="134620"/>
                    </a:lnTo>
                    <a:lnTo>
                      <a:pt x="1267460" y="132080"/>
                    </a:lnTo>
                    <a:lnTo>
                      <a:pt x="1236980" y="142240"/>
                    </a:lnTo>
                    <a:lnTo>
                      <a:pt x="1236980" y="167640"/>
                    </a:lnTo>
                    <a:lnTo>
                      <a:pt x="1254760" y="208280"/>
                    </a:lnTo>
                    <a:lnTo>
                      <a:pt x="1277620" y="233680"/>
                    </a:lnTo>
                    <a:lnTo>
                      <a:pt x="1282700" y="276860"/>
                    </a:lnTo>
                    <a:lnTo>
                      <a:pt x="1264920" y="314960"/>
                    </a:lnTo>
                    <a:lnTo>
                      <a:pt x="1254760" y="342900"/>
                    </a:lnTo>
                    <a:lnTo>
                      <a:pt x="1254760" y="381000"/>
                    </a:lnTo>
                    <a:lnTo>
                      <a:pt x="1229360" y="408940"/>
                    </a:lnTo>
                    <a:lnTo>
                      <a:pt x="1170940" y="421640"/>
                    </a:lnTo>
                    <a:lnTo>
                      <a:pt x="1140460" y="447040"/>
                    </a:lnTo>
                    <a:lnTo>
                      <a:pt x="1109980" y="441960"/>
                    </a:lnTo>
                    <a:lnTo>
                      <a:pt x="1069340" y="424180"/>
                    </a:lnTo>
                    <a:lnTo>
                      <a:pt x="1023620" y="441960"/>
                    </a:lnTo>
                    <a:lnTo>
                      <a:pt x="995680" y="490220"/>
                    </a:lnTo>
                    <a:lnTo>
                      <a:pt x="932180" y="533400"/>
                    </a:lnTo>
                    <a:lnTo>
                      <a:pt x="881380" y="561340"/>
                    </a:lnTo>
                    <a:lnTo>
                      <a:pt x="833120" y="596900"/>
                    </a:lnTo>
                    <a:lnTo>
                      <a:pt x="830580" y="647700"/>
                    </a:lnTo>
                    <a:lnTo>
                      <a:pt x="825500" y="698500"/>
                    </a:lnTo>
                    <a:lnTo>
                      <a:pt x="817880" y="731520"/>
                    </a:lnTo>
                    <a:lnTo>
                      <a:pt x="820420" y="777240"/>
                    </a:lnTo>
                    <a:lnTo>
                      <a:pt x="797560" y="828040"/>
                    </a:lnTo>
                    <a:lnTo>
                      <a:pt x="762000" y="861060"/>
                    </a:lnTo>
                    <a:lnTo>
                      <a:pt x="721360" y="858520"/>
                    </a:lnTo>
                    <a:lnTo>
                      <a:pt x="688340" y="873760"/>
                    </a:lnTo>
                    <a:lnTo>
                      <a:pt x="685800" y="909320"/>
                    </a:lnTo>
                    <a:lnTo>
                      <a:pt x="657860" y="952500"/>
                    </a:lnTo>
                    <a:lnTo>
                      <a:pt x="632460" y="985520"/>
                    </a:lnTo>
                    <a:lnTo>
                      <a:pt x="622300" y="1026160"/>
                    </a:lnTo>
                    <a:lnTo>
                      <a:pt x="601980" y="1054100"/>
                    </a:lnTo>
                    <a:lnTo>
                      <a:pt x="551180" y="1066800"/>
                    </a:lnTo>
                    <a:lnTo>
                      <a:pt x="502920" y="1026160"/>
                    </a:lnTo>
                    <a:lnTo>
                      <a:pt x="474980" y="1003300"/>
                    </a:lnTo>
                    <a:lnTo>
                      <a:pt x="419100" y="1005840"/>
                    </a:lnTo>
                    <a:lnTo>
                      <a:pt x="381000" y="980440"/>
                    </a:lnTo>
                    <a:lnTo>
                      <a:pt x="360680" y="916940"/>
                    </a:lnTo>
                    <a:lnTo>
                      <a:pt x="353060" y="863600"/>
                    </a:lnTo>
                    <a:lnTo>
                      <a:pt x="370840" y="830580"/>
                    </a:lnTo>
                    <a:lnTo>
                      <a:pt x="358140" y="795020"/>
                    </a:lnTo>
                    <a:lnTo>
                      <a:pt x="320040" y="807720"/>
                    </a:lnTo>
                    <a:lnTo>
                      <a:pt x="281940" y="848360"/>
                    </a:lnTo>
                    <a:lnTo>
                      <a:pt x="271780" y="878840"/>
                    </a:lnTo>
                    <a:cubicBezTo>
                      <a:pt x="272627" y="903393"/>
                      <a:pt x="273473" y="927947"/>
                      <a:pt x="274320" y="952500"/>
                    </a:cubicBezTo>
                    <a:lnTo>
                      <a:pt x="266700" y="993140"/>
                    </a:lnTo>
                    <a:lnTo>
                      <a:pt x="198120" y="1018540"/>
                    </a:lnTo>
                    <a:lnTo>
                      <a:pt x="137160" y="1084580"/>
                    </a:lnTo>
                    <a:lnTo>
                      <a:pt x="111760" y="1135380"/>
                    </a:lnTo>
                    <a:lnTo>
                      <a:pt x="88900" y="1183640"/>
                    </a:lnTo>
                    <a:lnTo>
                      <a:pt x="35560" y="1234440"/>
                    </a:lnTo>
                    <a:lnTo>
                      <a:pt x="2540" y="1257300"/>
                    </a:lnTo>
                    <a:lnTo>
                      <a:pt x="0" y="1282700"/>
                    </a:lnTo>
                    <a:lnTo>
                      <a:pt x="45720" y="1323340"/>
                    </a:lnTo>
                    <a:lnTo>
                      <a:pt x="104140" y="1386840"/>
                    </a:lnTo>
                    <a:lnTo>
                      <a:pt x="147320" y="1419860"/>
                    </a:lnTo>
                    <a:lnTo>
                      <a:pt x="190500" y="1430020"/>
                    </a:lnTo>
                    <a:lnTo>
                      <a:pt x="299720" y="1475740"/>
                    </a:lnTo>
                    <a:lnTo>
                      <a:pt x="337820" y="1513840"/>
                    </a:lnTo>
                    <a:lnTo>
                      <a:pt x="439420" y="1587500"/>
                    </a:lnTo>
                    <a:lnTo>
                      <a:pt x="477520" y="1615440"/>
                    </a:lnTo>
                    <a:lnTo>
                      <a:pt x="528320" y="1630680"/>
                    </a:lnTo>
                    <a:lnTo>
                      <a:pt x="566420" y="1625600"/>
                    </a:lnTo>
                    <a:lnTo>
                      <a:pt x="586740" y="1615440"/>
                    </a:lnTo>
                    <a:lnTo>
                      <a:pt x="591820" y="1600200"/>
                    </a:lnTo>
                    <a:lnTo>
                      <a:pt x="614680" y="1597660"/>
                    </a:lnTo>
                    <a:lnTo>
                      <a:pt x="706120" y="1653540"/>
                    </a:lnTo>
                    <a:lnTo>
                      <a:pt x="762000" y="1714500"/>
                    </a:lnTo>
                    <a:lnTo>
                      <a:pt x="784860" y="1760220"/>
                    </a:lnTo>
                    <a:lnTo>
                      <a:pt x="812800" y="1808480"/>
                    </a:lnTo>
                    <a:lnTo>
                      <a:pt x="817880" y="1864360"/>
                    </a:lnTo>
                    <a:lnTo>
                      <a:pt x="812800" y="1920240"/>
                    </a:lnTo>
                    <a:lnTo>
                      <a:pt x="830580" y="1965960"/>
                    </a:lnTo>
                    <a:lnTo>
                      <a:pt x="873760" y="1991360"/>
                    </a:lnTo>
                    <a:lnTo>
                      <a:pt x="934720" y="2006600"/>
                    </a:lnTo>
                    <a:lnTo>
                      <a:pt x="1000760" y="2014220"/>
                    </a:lnTo>
                    <a:lnTo>
                      <a:pt x="1038860" y="2029460"/>
                    </a:lnTo>
                    <a:lnTo>
                      <a:pt x="1092200" y="2054860"/>
                    </a:lnTo>
                    <a:lnTo>
                      <a:pt x="1160780" y="2026920"/>
                    </a:lnTo>
                    <a:lnTo>
                      <a:pt x="1193800" y="2016760"/>
                    </a:lnTo>
                    <a:lnTo>
                      <a:pt x="1242060" y="1996440"/>
                    </a:lnTo>
                    <a:lnTo>
                      <a:pt x="1264920" y="1976120"/>
                    </a:lnTo>
                    <a:lnTo>
                      <a:pt x="1442720" y="1983740"/>
                    </a:lnTo>
                    <a:lnTo>
                      <a:pt x="1557020" y="1976120"/>
                    </a:lnTo>
                    <a:lnTo>
                      <a:pt x="1684020" y="1991360"/>
                    </a:lnTo>
                    <a:lnTo>
                      <a:pt x="1755140" y="1988820"/>
                    </a:lnTo>
                    <a:lnTo>
                      <a:pt x="1785620" y="1976120"/>
                    </a:lnTo>
                    <a:lnTo>
                      <a:pt x="1805940" y="1948180"/>
                    </a:lnTo>
                    <a:lnTo>
                      <a:pt x="1899920" y="1866900"/>
                    </a:lnTo>
                    <a:lnTo>
                      <a:pt x="1943100" y="1844040"/>
                    </a:lnTo>
                    <a:lnTo>
                      <a:pt x="1998980" y="1836420"/>
                    </a:lnTo>
                    <a:lnTo>
                      <a:pt x="2001520" y="1813560"/>
                    </a:lnTo>
                    <a:lnTo>
                      <a:pt x="1988820" y="1765300"/>
                    </a:lnTo>
                    <a:lnTo>
                      <a:pt x="1953260" y="1658620"/>
                    </a:lnTo>
                    <a:lnTo>
                      <a:pt x="1927860" y="1584960"/>
                    </a:lnTo>
                    <a:lnTo>
                      <a:pt x="1902460" y="1534160"/>
                    </a:lnTo>
                    <a:lnTo>
                      <a:pt x="1854200" y="1468120"/>
                    </a:lnTo>
                    <a:lnTo>
                      <a:pt x="1831340" y="1412240"/>
                    </a:lnTo>
                    <a:lnTo>
                      <a:pt x="1803400" y="1356360"/>
                    </a:lnTo>
                    <a:lnTo>
                      <a:pt x="1778000" y="1315720"/>
                    </a:lnTo>
                    <a:lnTo>
                      <a:pt x="1778000" y="1272540"/>
                    </a:lnTo>
                    <a:lnTo>
                      <a:pt x="1760220" y="1236980"/>
                    </a:lnTo>
                    <a:lnTo>
                      <a:pt x="1744980" y="1214120"/>
                    </a:lnTo>
                    <a:lnTo>
                      <a:pt x="1724660" y="1206500"/>
                    </a:lnTo>
                    <a:lnTo>
                      <a:pt x="1699260" y="1216660"/>
                    </a:lnTo>
                    <a:lnTo>
                      <a:pt x="1668780" y="1209040"/>
                    </a:lnTo>
                    <a:lnTo>
                      <a:pt x="1643380" y="1191260"/>
                    </a:lnTo>
                    <a:lnTo>
                      <a:pt x="1633220" y="1135380"/>
                    </a:lnTo>
                    <a:lnTo>
                      <a:pt x="1633220" y="1089660"/>
                    </a:lnTo>
                    <a:lnTo>
                      <a:pt x="1645920" y="1061720"/>
                    </a:lnTo>
                    <a:lnTo>
                      <a:pt x="1678940" y="1041400"/>
                    </a:lnTo>
                    <a:lnTo>
                      <a:pt x="1717040" y="1028700"/>
                    </a:lnTo>
                    <a:lnTo>
                      <a:pt x="1744980" y="1018540"/>
                    </a:lnTo>
                    <a:lnTo>
                      <a:pt x="1772920" y="1010920"/>
                    </a:lnTo>
                    <a:lnTo>
                      <a:pt x="1760220" y="975360"/>
                    </a:lnTo>
                    <a:lnTo>
                      <a:pt x="1737360" y="955040"/>
                    </a:lnTo>
                    <a:lnTo>
                      <a:pt x="1717040" y="937260"/>
                    </a:lnTo>
                    <a:lnTo>
                      <a:pt x="1711960" y="891540"/>
                    </a:lnTo>
                    <a:lnTo>
                      <a:pt x="1719580" y="855980"/>
                    </a:lnTo>
                    <a:lnTo>
                      <a:pt x="1724660" y="820420"/>
                    </a:lnTo>
                    <a:lnTo>
                      <a:pt x="1719580" y="769620"/>
                    </a:lnTo>
                    <a:lnTo>
                      <a:pt x="1701800" y="749300"/>
                    </a:lnTo>
                    <a:lnTo>
                      <a:pt x="1711960" y="711200"/>
                    </a:lnTo>
                    <a:lnTo>
                      <a:pt x="1724660" y="673100"/>
                    </a:lnTo>
                    <a:lnTo>
                      <a:pt x="1727200" y="619760"/>
                    </a:lnTo>
                    <a:lnTo>
                      <a:pt x="1722120" y="561340"/>
                    </a:lnTo>
                    <a:lnTo>
                      <a:pt x="1717040" y="520700"/>
                    </a:lnTo>
                    <a:lnTo>
                      <a:pt x="1737360" y="495300"/>
                    </a:lnTo>
                    <a:lnTo>
                      <a:pt x="1737360" y="495300"/>
                    </a:lnTo>
                    <a:lnTo>
                      <a:pt x="1737360" y="436880"/>
                    </a:lnTo>
                    <a:lnTo>
                      <a:pt x="1717040" y="411480"/>
                    </a:lnTo>
                    <a:lnTo>
                      <a:pt x="1689100" y="408940"/>
                    </a:lnTo>
                    <a:lnTo>
                      <a:pt x="1663700" y="414020"/>
                    </a:lnTo>
                    <a:lnTo>
                      <a:pt x="1628140" y="408940"/>
                    </a:lnTo>
                    <a:lnTo>
                      <a:pt x="1605280" y="378460"/>
                    </a:lnTo>
                    <a:lnTo>
                      <a:pt x="1592580" y="337820"/>
                    </a:lnTo>
                    <a:lnTo>
                      <a:pt x="1579880" y="302260"/>
                    </a:lnTo>
                    <a:lnTo>
                      <a:pt x="1564640" y="281940"/>
                    </a:lnTo>
                    <a:lnTo>
                      <a:pt x="1564640" y="223520"/>
                    </a:lnTo>
                    <a:lnTo>
                      <a:pt x="1554480" y="154940"/>
                    </a:lnTo>
                    <a:lnTo>
                      <a:pt x="1574800" y="116840"/>
                    </a:lnTo>
                    <a:lnTo>
                      <a:pt x="1600200" y="96520"/>
                    </a:lnTo>
                    <a:lnTo>
                      <a:pt x="1587500" y="63500"/>
                    </a:lnTo>
                    <a:lnTo>
                      <a:pt x="1569720" y="53340"/>
                    </a:lnTo>
                    <a:lnTo>
                      <a:pt x="1490980" y="0"/>
                    </a:lnTo>
                    <a:close/>
                  </a:path>
                </a:pathLst>
              </a:custGeom>
              <a:grpFill/>
              <a:ln w="63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1" name="광진구">
                <a:extLst>
                  <a:ext uri="{FF2B5EF4-FFF2-40B4-BE49-F238E27FC236}">
                    <a16:creationId xmlns:a16="http://schemas.microsoft.com/office/drawing/2014/main" id="{CE6FC4EE-A730-5246-8187-3EBD671F0454}"/>
                  </a:ext>
                </a:extLst>
              </p:cNvPr>
              <p:cNvSpPr/>
              <p:nvPr/>
            </p:nvSpPr>
            <p:spPr>
              <a:xfrm>
                <a:off x="10015148" y="3738002"/>
                <a:ext cx="734516" cy="787352"/>
              </a:xfrm>
              <a:custGeom>
                <a:avLst/>
                <a:gdLst>
                  <a:gd name="connsiteX0" fmla="*/ 1336040 w 1800860"/>
                  <a:gd name="connsiteY0" fmla="*/ 22860 h 1930400"/>
                  <a:gd name="connsiteX1" fmla="*/ 1280160 w 1800860"/>
                  <a:gd name="connsiteY1" fmla="*/ 22860 h 1930400"/>
                  <a:gd name="connsiteX2" fmla="*/ 1211580 w 1800860"/>
                  <a:gd name="connsiteY2" fmla="*/ 55880 h 1930400"/>
                  <a:gd name="connsiteX3" fmla="*/ 1153160 w 1800860"/>
                  <a:gd name="connsiteY3" fmla="*/ 73660 h 1930400"/>
                  <a:gd name="connsiteX4" fmla="*/ 1089660 w 1800860"/>
                  <a:gd name="connsiteY4" fmla="*/ 114300 h 1930400"/>
                  <a:gd name="connsiteX5" fmla="*/ 1064260 w 1800860"/>
                  <a:gd name="connsiteY5" fmla="*/ 139700 h 1930400"/>
                  <a:gd name="connsiteX6" fmla="*/ 1038860 w 1800860"/>
                  <a:gd name="connsiteY6" fmla="*/ 152400 h 1930400"/>
                  <a:gd name="connsiteX7" fmla="*/ 982980 w 1800860"/>
                  <a:gd name="connsiteY7" fmla="*/ 147320 h 1930400"/>
                  <a:gd name="connsiteX8" fmla="*/ 962660 w 1800860"/>
                  <a:gd name="connsiteY8" fmla="*/ 99060 h 1930400"/>
                  <a:gd name="connsiteX9" fmla="*/ 934720 w 1800860"/>
                  <a:gd name="connsiteY9" fmla="*/ 68580 h 1930400"/>
                  <a:gd name="connsiteX10" fmla="*/ 909320 w 1800860"/>
                  <a:gd name="connsiteY10" fmla="*/ 48260 h 1930400"/>
                  <a:gd name="connsiteX11" fmla="*/ 866140 w 1800860"/>
                  <a:gd name="connsiteY11" fmla="*/ 40640 h 1930400"/>
                  <a:gd name="connsiteX12" fmla="*/ 830580 w 1800860"/>
                  <a:gd name="connsiteY12" fmla="*/ 22860 h 1930400"/>
                  <a:gd name="connsiteX13" fmla="*/ 787400 w 1800860"/>
                  <a:gd name="connsiteY13" fmla="*/ 22860 h 1930400"/>
                  <a:gd name="connsiteX14" fmla="*/ 751840 w 1800860"/>
                  <a:gd name="connsiteY14" fmla="*/ 25400 h 1930400"/>
                  <a:gd name="connsiteX15" fmla="*/ 731520 w 1800860"/>
                  <a:gd name="connsiteY15" fmla="*/ 15240 h 1930400"/>
                  <a:gd name="connsiteX16" fmla="*/ 690880 w 1800860"/>
                  <a:gd name="connsiteY16" fmla="*/ 0 h 1930400"/>
                  <a:gd name="connsiteX17" fmla="*/ 652780 w 1800860"/>
                  <a:gd name="connsiteY17" fmla="*/ 0 h 1930400"/>
                  <a:gd name="connsiteX18" fmla="*/ 637540 w 1800860"/>
                  <a:gd name="connsiteY18" fmla="*/ 27940 h 1930400"/>
                  <a:gd name="connsiteX19" fmla="*/ 647700 w 1800860"/>
                  <a:gd name="connsiteY19" fmla="*/ 71120 h 1930400"/>
                  <a:gd name="connsiteX20" fmla="*/ 650240 w 1800860"/>
                  <a:gd name="connsiteY20" fmla="*/ 111760 h 1930400"/>
                  <a:gd name="connsiteX21" fmla="*/ 617220 w 1800860"/>
                  <a:gd name="connsiteY21" fmla="*/ 142240 h 1930400"/>
                  <a:gd name="connsiteX22" fmla="*/ 601980 w 1800860"/>
                  <a:gd name="connsiteY22" fmla="*/ 180340 h 1930400"/>
                  <a:gd name="connsiteX23" fmla="*/ 599440 w 1800860"/>
                  <a:gd name="connsiteY23" fmla="*/ 215900 h 1930400"/>
                  <a:gd name="connsiteX24" fmla="*/ 576580 w 1800860"/>
                  <a:gd name="connsiteY24" fmla="*/ 259080 h 1930400"/>
                  <a:gd name="connsiteX25" fmla="*/ 568960 w 1800860"/>
                  <a:gd name="connsiteY25" fmla="*/ 302260 h 1930400"/>
                  <a:gd name="connsiteX26" fmla="*/ 558800 w 1800860"/>
                  <a:gd name="connsiteY26" fmla="*/ 335280 h 1930400"/>
                  <a:gd name="connsiteX27" fmla="*/ 525780 w 1800860"/>
                  <a:gd name="connsiteY27" fmla="*/ 358140 h 1930400"/>
                  <a:gd name="connsiteX28" fmla="*/ 518160 w 1800860"/>
                  <a:gd name="connsiteY28" fmla="*/ 408940 h 1930400"/>
                  <a:gd name="connsiteX29" fmla="*/ 502920 w 1800860"/>
                  <a:gd name="connsiteY29" fmla="*/ 449580 h 1930400"/>
                  <a:gd name="connsiteX30" fmla="*/ 482600 w 1800860"/>
                  <a:gd name="connsiteY30" fmla="*/ 487680 h 1930400"/>
                  <a:gd name="connsiteX31" fmla="*/ 480060 w 1800860"/>
                  <a:gd name="connsiteY31" fmla="*/ 518160 h 1930400"/>
                  <a:gd name="connsiteX32" fmla="*/ 518160 w 1800860"/>
                  <a:gd name="connsiteY32" fmla="*/ 515620 h 1930400"/>
                  <a:gd name="connsiteX33" fmla="*/ 543560 w 1800860"/>
                  <a:gd name="connsiteY33" fmla="*/ 538480 h 1930400"/>
                  <a:gd name="connsiteX34" fmla="*/ 541020 w 1800860"/>
                  <a:gd name="connsiteY34" fmla="*/ 589280 h 1930400"/>
                  <a:gd name="connsiteX35" fmla="*/ 553720 w 1800860"/>
                  <a:gd name="connsiteY35" fmla="*/ 655320 h 1930400"/>
                  <a:gd name="connsiteX36" fmla="*/ 535940 w 1800860"/>
                  <a:gd name="connsiteY36" fmla="*/ 706120 h 1930400"/>
                  <a:gd name="connsiteX37" fmla="*/ 490220 w 1800860"/>
                  <a:gd name="connsiteY37" fmla="*/ 726440 h 1930400"/>
                  <a:gd name="connsiteX38" fmla="*/ 441960 w 1800860"/>
                  <a:gd name="connsiteY38" fmla="*/ 769620 h 1930400"/>
                  <a:gd name="connsiteX39" fmla="*/ 411480 w 1800860"/>
                  <a:gd name="connsiteY39" fmla="*/ 815340 h 1930400"/>
                  <a:gd name="connsiteX40" fmla="*/ 393700 w 1800860"/>
                  <a:gd name="connsiteY40" fmla="*/ 873760 h 1930400"/>
                  <a:gd name="connsiteX41" fmla="*/ 360680 w 1800860"/>
                  <a:gd name="connsiteY41" fmla="*/ 1005840 h 1930400"/>
                  <a:gd name="connsiteX42" fmla="*/ 360680 w 1800860"/>
                  <a:gd name="connsiteY42" fmla="*/ 1049020 h 1930400"/>
                  <a:gd name="connsiteX43" fmla="*/ 342900 w 1800860"/>
                  <a:gd name="connsiteY43" fmla="*/ 1089660 h 1930400"/>
                  <a:gd name="connsiteX44" fmla="*/ 337820 w 1800860"/>
                  <a:gd name="connsiteY44" fmla="*/ 1122680 h 1930400"/>
                  <a:gd name="connsiteX45" fmla="*/ 342900 w 1800860"/>
                  <a:gd name="connsiteY45" fmla="*/ 1160780 h 1930400"/>
                  <a:gd name="connsiteX46" fmla="*/ 307340 w 1800860"/>
                  <a:gd name="connsiteY46" fmla="*/ 1201420 h 1930400"/>
                  <a:gd name="connsiteX47" fmla="*/ 254000 w 1800860"/>
                  <a:gd name="connsiteY47" fmla="*/ 1252220 h 1930400"/>
                  <a:gd name="connsiteX48" fmla="*/ 160020 w 1800860"/>
                  <a:gd name="connsiteY48" fmla="*/ 1363980 h 1930400"/>
                  <a:gd name="connsiteX49" fmla="*/ 109220 w 1800860"/>
                  <a:gd name="connsiteY49" fmla="*/ 1397000 h 1930400"/>
                  <a:gd name="connsiteX50" fmla="*/ 78740 w 1800860"/>
                  <a:gd name="connsiteY50" fmla="*/ 1435100 h 1930400"/>
                  <a:gd name="connsiteX51" fmla="*/ 53340 w 1800860"/>
                  <a:gd name="connsiteY51" fmla="*/ 1450340 h 1930400"/>
                  <a:gd name="connsiteX52" fmla="*/ 48260 w 1800860"/>
                  <a:gd name="connsiteY52" fmla="*/ 1496060 h 1930400"/>
                  <a:gd name="connsiteX53" fmla="*/ 50800 w 1800860"/>
                  <a:gd name="connsiteY53" fmla="*/ 1539240 h 1930400"/>
                  <a:gd name="connsiteX54" fmla="*/ 30480 w 1800860"/>
                  <a:gd name="connsiteY54" fmla="*/ 1567180 h 1930400"/>
                  <a:gd name="connsiteX55" fmla="*/ 15240 w 1800860"/>
                  <a:gd name="connsiteY55" fmla="*/ 1617980 h 1930400"/>
                  <a:gd name="connsiteX56" fmla="*/ 15240 w 1800860"/>
                  <a:gd name="connsiteY56" fmla="*/ 1676400 h 1930400"/>
                  <a:gd name="connsiteX57" fmla="*/ 0 w 1800860"/>
                  <a:gd name="connsiteY57" fmla="*/ 1704340 h 1930400"/>
                  <a:gd name="connsiteX58" fmla="*/ 5080 w 1800860"/>
                  <a:gd name="connsiteY58" fmla="*/ 1724660 h 1930400"/>
                  <a:gd name="connsiteX59" fmla="*/ 53340 w 1800860"/>
                  <a:gd name="connsiteY59" fmla="*/ 1747520 h 1930400"/>
                  <a:gd name="connsiteX60" fmla="*/ 121920 w 1800860"/>
                  <a:gd name="connsiteY60" fmla="*/ 1762760 h 1930400"/>
                  <a:gd name="connsiteX61" fmla="*/ 228600 w 1800860"/>
                  <a:gd name="connsiteY61" fmla="*/ 1821180 h 1930400"/>
                  <a:gd name="connsiteX62" fmla="*/ 327660 w 1800860"/>
                  <a:gd name="connsiteY62" fmla="*/ 1828800 h 1930400"/>
                  <a:gd name="connsiteX63" fmla="*/ 416560 w 1800860"/>
                  <a:gd name="connsiteY63" fmla="*/ 1866900 h 1930400"/>
                  <a:gd name="connsiteX64" fmla="*/ 513080 w 1800860"/>
                  <a:gd name="connsiteY64" fmla="*/ 1871980 h 1930400"/>
                  <a:gd name="connsiteX65" fmla="*/ 561340 w 1800860"/>
                  <a:gd name="connsiteY65" fmla="*/ 1887220 h 1930400"/>
                  <a:gd name="connsiteX66" fmla="*/ 632460 w 1800860"/>
                  <a:gd name="connsiteY66" fmla="*/ 1912620 h 1930400"/>
                  <a:gd name="connsiteX67" fmla="*/ 688340 w 1800860"/>
                  <a:gd name="connsiteY67" fmla="*/ 1930400 h 1930400"/>
                  <a:gd name="connsiteX68" fmla="*/ 744220 w 1800860"/>
                  <a:gd name="connsiteY68" fmla="*/ 1922780 h 1930400"/>
                  <a:gd name="connsiteX69" fmla="*/ 769620 w 1800860"/>
                  <a:gd name="connsiteY69" fmla="*/ 1907540 h 1930400"/>
                  <a:gd name="connsiteX70" fmla="*/ 838200 w 1800860"/>
                  <a:gd name="connsiteY70" fmla="*/ 1912620 h 1930400"/>
                  <a:gd name="connsiteX71" fmla="*/ 894080 w 1800860"/>
                  <a:gd name="connsiteY71" fmla="*/ 1902460 h 1930400"/>
                  <a:gd name="connsiteX72" fmla="*/ 957580 w 1800860"/>
                  <a:gd name="connsiteY72" fmla="*/ 1856740 h 1930400"/>
                  <a:gd name="connsiteX73" fmla="*/ 1041400 w 1800860"/>
                  <a:gd name="connsiteY73" fmla="*/ 1775460 h 1930400"/>
                  <a:gd name="connsiteX74" fmla="*/ 1125220 w 1800860"/>
                  <a:gd name="connsiteY74" fmla="*/ 1709420 h 1930400"/>
                  <a:gd name="connsiteX75" fmla="*/ 1188720 w 1800860"/>
                  <a:gd name="connsiteY75" fmla="*/ 1661160 h 1930400"/>
                  <a:gd name="connsiteX76" fmla="*/ 1231900 w 1800860"/>
                  <a:gd name="connsiteY76" fmla="*/ 1620520 h 1930400"/>
                  <a:gd name="connsiteX77" fmla="*/ 1264920 w 1800860"/>
                  <a:gd name="connsiteY77" fmla="*/ 1579880 h 1930400"/>
                  <a:gd name="connsiteX78" fmla="*/ 1277620 w 1800860"/>
                  <a:gd name="connsiteY78" fmla="*/ 1534160 h 1930400"/>
                  <a:gd name="connsiteX79" fmla="*/ 1369060 w 1800860"/>
                  <a:gd name="connsiteY79" fmla="*/ 1419860 h 1930400"/>
                  <a:gd name="connsiteX80" fmla="*/ 1384300 w 1800860"/>
                  <a:gd name="connsiteY80" fmla="*/ 1366520 h 1930400"/>
                  <a:gd name="connsiteX81" fmla="*/ 1490980 w 1800860"/>
                  <a:gd name="connsiteY81" fmla="*/ 1226820 h 1930400"/>
                  <a:gd name="connsiteX82" fmla="*/ 1539240 w 1800860"/>
                  <a:gd name="connsiteY82" fmla="*/ 1160780 h 1930400"/>
                  <a:gd name="connsiteX83" fmla="*/ 1567180 w 1800860"/>
                  <a:gd name="connsiteY83" fmla="*/ 1082040 h 1930400"/>
                  <a:gd name="connsiteX84" fmla="*/ 1630680 w 1800860"/>
                  <a:gd name="connsiteY84" fmla="*/ 1003300 h 1930400"/>
                  <a:gd name="connsiteX85" fmla="*/ 1653540 w 1800860"/>
                  <a:gd name="connsiteY85" fmla="*/ 942340 h 1930400"/>
                  <a:gd name="connsiteX86" fmla="*/ 1701800 w 1800860"/>
                  <a:gd name="connsiteY86" fmla="*/ 891540 h 1930400"/>
                  <a:gd name="connsiteX87" fmla="*/ 1727200 w 1800860"/>
                  <a:gd name="connsiteY87" fmla="*/ 789940 h 1930400"/>
                  <a:gd name="connsiteX88" fmla="*/ 1739900 w 1800860"/>
                  <a:gd name="connsiteY88" fmla="*/ 718820 h 1930400"/>
                  <a:gd name="connsiteX89" fmla="*/ 1772920 w 1800860"/>
                  <a:gd name="connsiteY89" fmla="*/ 647700 h 1930400"/>
                  <a:gd name="connsiteX90" fmla="*/ 1798320 w 1800860"/>
                  <a:gd name="connsiteY90" fmla="*/ 596900 h 1930400"/>
                  <a:gd name="connsiteX91" fmla="*/ 1800860 w 1800860"/>
                  <a:gd name="connsiteY91" fmla="*/ 548640 h 1930400"/>
                  <a:gd name="connsiteX92" fmla="*/ 1767840 w 1800860"/>
                  <a:gd name="connsiteY92" fmla="*/ 533400 h 1930400"/>
                  <a:gd name="connsiteX93" fmla="*/ 1686560 w 1800860"/>
                  <a:gd name="connsiteY93" fmla="*/ 528320 h 1930400"/>
                  <a:gd name="connsiteX94" fmla="*/ 1569720 w 1800860"/>
                  <a:gd name="connsiteY94" fmla="*/ 546100 h 1930400"/>
                  <a:gd name="connsiteX95" fmla="*/ 1452880 w 1800860"/>
                  <a:gd name="connsiteY95" fmla="*/ 563880 h 1930400"/>
                  <a:gd name="connsiteX96" fmla="*/ 1407160 w 1800860"/>
                  <a:gd name="connsiteY96" fmla="*/ 561340 h 1930400"/>
                  <a:gd name="connsiteX97" fmla="*/ 1381760 w 1800860"/>
                  <a:gd name="connsiteY97" fmla="*/ 541020 h 1930400"/>
                  <a:gd name="connsiteX98" fmla="*/ 1386840 w 1800860"/>
                  <a:gd name="connsiteY98" fmla="*/ 500380 h 1930400"/>
                  <a:gd name="connsiteX99" fmla="*/ 1409700 w 1800860"/>
                  <a:gd name="connsiteY99" fmla="*/ 459740 h 1930400"/>
                  <a:gd name="connsiteX100" fmla="*/ 1419860 w 1800860"/>
                  <a:gd name="connsiteY100" fmla="*/ 398780 h 1930400"/>
                  <a:gd name="connsiteX101" fmla="*/ 1419860 w 1800860"/>
                  <a:gd name="connsiteY101" fmla="*/ 353060 h 1930400"/>
                  <a:gd name="connsiteX102" fmla="*/ 1414780 w 1800860"/>
                  <a:gd name="connsiteY102" fmla="*/ 297180 h 1930400"/>
                  <a:gd name="connsiteX103" fmla="*/ 1437640 w 1800860"/>
                  <a:gd name="connsiteY103" fmla="*/ 246380 h 1930400"/>
                  <a:gd name="connsiteX104" fmla="*/ 1440180 w 1800860"/>
                  <a:gd name="connsiteY104" fmla="*/ 185420 h 1930400"/>
                  <a:gd name="connsiteX105" fmla="*/ 1447800 w 1800860"/>
                  <a:gd name="connsiteY105" fmla="*/ 121920 h 1930400"/>
                  <a:gd name="connsiteX106" fmla="*/ 1442720 w 1800860"/>
                  <a:gd name="connsiteY106" fmla="*/ 78740 h 1930400"/>
                  <a:gd name="connsiteX107" fmla="*/ 1409700 w 1800860"/>
                  <a:gd name="connsiteY107" fmla="*/ 48260 h 1930400"/>
                  <a:gd name="connsiteX108" fmla="*/ 1336040 w 1800860"/>
                  <a:gd name="connsiteY108" fmla="*/ 22860 h 1930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</a:cxnLst>
                <a:rect l="l" t="t" r="r" b="b"/>
                <a:pathLst>
                  <a:path w="1800860" h="1930400">
                    <a:moveTo>
                      <a:pt x="1336040" y="22860"/>
                    </a:moveTo>
                    <a:lnTo>
                      <a:pt x="1280160" y="22860"/>
                    </a:lnTo>
                    <a:lnTo>
                      <a:pt x="1211580" y="55880"/>
                    </a:lnTo>
                    <a:lnTo>
                      <a:pt x="1153160" y="73660"/>
                    </a:lnTo>
                    <a:lnTo>
                      <a:pt x="1089660" y="114300"/>
                    </a:lnTo>
                    <a:lnTo>
                      <a:pt x="1064260" y="139700"/>
                    </a:lnTo>
                    <a:lnTo>
                      <a:pt x="1038860" y="152400"/>
                    </a:lnTo>
                    <a:lnTo>
                      <a:pt x="982980" y="147320"/>
                    </a:lnTo>
                    <a:lnTo>
                      <a:pt x="962660" y="99060"/>
                    </a:lnTo>
                    <a:lnTo>
                      <a:pt x="934720" y="68580"/>
                    </a:lnTo>
                    <a:lnTo>
                      <a:pt x="909320" y="48260"/>
                    </a:lnTo>
                    <a:lnTo>
                      <a:pt x="866140" y="40640"/>
                    </a:lnTo>
                    <a:lnTo>
                      <a:pt x="830580" y="22860"/>
                    </a:lnTo>
                    <a:lnTo>
                      <a:pt x="787400" y="22860"/>
                    </a:lnTo>
                    <a:lnTo>
                      <a:pt x="751840" y="25400"/>
                    </a:lnTo>
                    <a:lnTo>
                      <a:pt x="731520" y="15240"/>
                    </a:lnTo>
                    <a:lnTo>
                      <a:pt x="690880" y="0"/>
                    </a:lnTo>
                    <a:lnTo>
                      <a:pt x="652780" y="0"/>
                    </a:lnTo>
                    <a:lnTo>
                      <a:pt x="637540" y="27940"/>
                    </a:lnTo>
                    <a:lnTo>
                      <a:pt x="647700" y="71120"/>
                    </a:lnTo>
                    <a:lnTo>
                      <a:pt x="650240" y="111760"/>
                    </a:lnTo>
                    <a:lnTo>
                      <a:pt x="617220" y="142240"/>
                    </a:lnTo>
                    <a:lnTo>
                      <a:pt x="601980" y="180340"/>
                    </a:lnTo>
                    <a:lnTo>
                      <a:pt x="599440" y="215900"/>
                    </a:lnTo>
                    <a:lnTo>
                      <a:pt x="576580" y="259080"/>
                    </a:lnTo>
                    <a:lnTo>
                      <a:pt x="568960" y="302260"/>
                    </a:lnTo>
                    <a:lnTo>
                      <a:pt x="558800" y="335280"/>
                    </a:lnTo>
                    <a:lnTo>
                      <a:pt x="525780" y="358140"/>
                    </a:lnTo>
                    <a:lnTo>
                      <a:pt x="518160" y="408940"/>
                    </a:lnTo>
                    <a:lnTo>
                      <a:pt x="502920" y="449580"/>
                    </a:lnTo>
                    <a:lnTo>
                      <a:pt x="482600" y="487680"/>
                    </a:lnTo>
                    <a:lnTo>
                      <a:pt x="480060" y="518160"/>
                    </a:lnTo>
                    <a:lnTo>
                      <a:pt x="518160" y="515620"/>
                    </a:lnTo>
                    <a:lnTo>
                      <a:pt x="543560" y="538480"/>
                    </a:lnTo>
                    <a:lnTo>
                      <a:pt x="541020" y="589280"/>
                    </a:lnTo>
                    <a:lnTo>
                      <a:pt x="553720" y="655320"/>
                    </a:lnTo>
                    <a:lnTo>
                      <a:pt x="535940" y="706120"/>
                    </a:lnTo>
                    <a:lnTo>
                      <a:pt x="490220" y="726440"/>
                    </a:lnTo>
                    <a:lnTo>
                      <a:pt x="441960" y="769620"/>
                    </a:lnTo>
                    <a:lnTo>
                      <a:pt x="411480" y="815340"/>
                    </a:lnTo>
                    <a:lnTo>
                      <a:pt x="393700" y="873760"/>
                    </a:lnTo>
                    <a:lnTo>
                      <a:pt x="360680" y="1005840"/>
                    </a:lnTo>
                    <a:lnTo>
                      <a:pt x="360680" y="1049020"/>
                    </a:lnTo>
                    <a:lnTo>
                      <a:pt x="342900" y="1089660"/>
                    </a:lnTo>
                    <a:lnTo>
                      <a:pt x="337820" y="1122680"/>
                    </a:lnTo>
                    <a:lnTo>
                      <a:pt x="342900" y="1160780"/>
                    </a:lnTo>
                    <a:lnTo>
                      <a:pt x="307340" y="1201420"/>
                    </a:lnTo>
                    <a:lnTo>
                      <a:pt x="254000" y="1252220"/>
                    </a:lnTo>
                    <a:lnTo>
                      <a:pt x="160020" y="1363980"/>
                    </a:lnTo>
                    <a:lnTo>
                      <a:pt x="109220" y="1397000"/>
                    </a:lnTo>
                    <a:lnTo>
                      <a:pt x="78740" y="1435100"/>
                    </a:lnTo>
                    <a:lnTo>
                      <a:pt x="53340" y="1450340"/>
                    </a:lnTo>
                    <a:lnTo>
                      <a:pt x="48260" y="1496060"/>
                    </a:lnTo>
                    <a:lnTo>
                      <a:pt x="50800" y="1539240"/>
                    </a:lnTo>
                    <a:lnTo>
                      <a:pt x="30480" y="1567180"/>
                    </a:lnTo>
                    <a:lnTo>
                      <a:pt x="15240" y="1617980"/>
                    </a:lnTo>
                    <a:lnTo>
                      <a:pt x="15240" y="1676400"/>
                    </a:lnTo>
                    <a:lnTo>
                      <a:pt x="0" y="1704340"/>
                    </a:lnTo>
                    <a:lnTo>
                      <a:pt x="5080" y="1724660"/>
                    </a:lnTo>
                    <a:lnTo>
                      <a:pt x="53340" y="1747520"/>
                    </a:lnTo>
                    <a:lnTo>
                      <a:pt x="121920" y="1762760"/>
                    </a:lnTo>
                    <a:lnTo>
                      <a:pt x="228600" y="1821180"/>
                    </a:lnTo>
                    <a:lnTo>
                      <a:pt x="327660" y="1828800"/>
                    </a:lnTo>
                    <a:lnTo>
                      <a:pt x="416560" y="1866900"/>
                    </a:lnTo>
                    <a:lnTo>
                      <a:pt x="513080" y="1871980"/>
                    </a:lnTo>
                    <a:lnTo>
                      <a:pt x="561340" y="1887220"/>
                    </a:lnTo>
                    <a:lnTo>
                      <a:pt x="632460" y="1912620"/>
                    </a:lnTo>
                    <a:lnTo>
                      <a:pt x="688340" y="1930400"/>
                    </a:lnTo>
                    <a:lnTo>
                      <a:pt x="744220" y="1922780"/>
                    </a:lnTo>
                    <a:lnTo>
                      <a:pt x="769620" y="1907540"/>
                    </a:lnTo>
                    <a:lnTo>
                      <a:pt x="838200" y="1912620"/>
                    </a:lnTo>
                    <a:lnTo>
                      <a:pt x="894080" y="1902460"/>
                    </a:lnTo>
                    <a:lnTo>
                      <a:pt x="957580" y="1856740"/>
                    </a:lnTo>
                    <a:lnTo>
                      <a:pt x="1041400" y="1775460"/>
                    </a:lnTo>
                    <a:lnTo>
                      <a:pt x="1125220" y="1709420"/>
                    </a:lnTo>
                    <a:lnTo>
                      <a:pt x="1188720" y="1661160"/>
                    </a:lnTo>
                    <a:lnTo>
                      <a:pt x="1231900" y="1620520"/>
                    </a:lnTo>
                    <a:lnTo>
                      <a:pt x="1264920" y="1579880"/>
                    </a:lnTo>
                    <a:lnTo>
                      <a:pt x="1277620" y="1534160"/>
                    </a:lnTo>
                    <a:lnTo>
                      <a:pt x="1369060" y="1419860"/>
                    </a:lnTo>
                    <a:lnTo>
                      <a:pt x="1384300" y="1366520"/>
                    </a:lnTo>
                    <a:lnTo>
                      <a:pt x="1490980" y="1226820"/>
                    </a:lnTo>
                    <a:lnTo>
                      <a:pt x="1539240" y="1160780"/>
                    </a:lnTo>
                    <a:lnTo>
                      <a:pt x="1567180" y="1082040"/>
                    </a:lnTo>
                    <a:lnTo>
                      <a:pt x="1630680" y="1003300"/>
                    </a:lnTo>
                    <a:lnTo>
                      <a:pt x="1653540" y="942340"/>
                    </a:lnTo>
                    <a:lnTo>
                      <a:pt x="1701800" y="891540"/>
                    </a:lnTo>
                    <a:lnTo>
                      <a:pt x="1727200" y="789940"/>
                    </a:lnTo>
                    <a:lnTo>
                      <a:pt x="1739900" y="718820"/>
                    </a:lnTo>
                    <a:lnTo>
                      <a:pt x="1772920" y="647700"/>
                    </a:lnTo>
                    <a:lnTo>
                      <a:pt x="1798320" y="596900"/>
                    </a:lnTo>
                    <a:lnTo>
                      <a:pt x="1800860" y="548640"/>
                    </a:lnTo>
                    <a:lnTo>
                      <a:pt x="1767840" y="533400"/>
                    </a:lnTo>
                    <a:lnTo>
                      <a:pt x="1686560" y="528320"/>
                    </a:lnTo>
                    <a:lnTo>
                      <a:pt x="1569720" y="546100"/>
                    </a:lnTo>
                    <a:lnTo>
                      <a:pt x="1452880" y="563880"/>
                    </a:lnTo>
                    <a:lnTo>
                      <a:pt x="1407160" y="561340"/>
                    </a:lnTo>
                    <a:lnTo>
                      <a:pt x="1381760" y="541020"/>
                    </a:lnTo>
                    <a:lnTo>
                      <a:pt x="1386840" y="500380"/>
                    </a:lnTo>
                    <a:lnTo>
                      <a:pt x="1409700" y="459740"/>
                    </a:lnTo>
                    <a:lnTo>
                      <a:pt x="1419860" y="398780"/>
                    </a:lnTo>
                    <a:lnTo>
                      <a:pt x="1419860" y="353060"/>
                    </a:lnTo>
                    <a:lnTo>
                      <a:pt x="1414780" y="297180"/>
                    </a:lnTo>
                    <a:lnTo>
                      <a:pt x="1437640" y="246380"/>
                    </a:lnTo>
                    <a:lnTo>
                      <a:pt x="1440180" y="185420"/>
                    </a:lnTo>
                    <a:lnTo>
                      <a:pt x="1447800" y="121920"/>
                    </a:lnTo>
                    <a:lnTo>
                      <a:pt x="1442720" y="78740"/>
                    </a:lnTo>
                    <a:lnTo>
                      <a:pt x="1409700" y="48260"/>
                    </a:lnTo>
                    <a:lnTo>
                      <a:pt x="1336040" y="22860"/>
                    </a:lnTo>
                    <a:close/>
                  </a:path>
                </a:pathLst>
              </a:custGeom>
              <a:grpFill/>
              <a:ln w="63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89" name="성동구">
                <a:extLst>
                  <a:ext uri="{FF2B5EF4-FFF2-40B4-BE49-F238E27FC236}">
                    <a16:creationId xmlns:a16="http://schemas.microsoft.com/office/drawing/2014/main" id="{468BCC79-5A02-994E-9882-8FFC289549FE}"/>
                  </a:ext>
                </a:extLst>
              </p:cNvPr>
              <p:cNvSpPr/>
              <p:nvPr/>
            </p:nvSpPr>
            <p:spPr>
              <a:xfrm>
                <a:off x="9354187" y="3777370"/>
                <a:ext cx="852619" cy="649565"/>
              </a:xfrm>
              <a:custGeom>
                <a:avLst/>
                <a:gdLst>
                  <a:gd name="connsiteX0" fmla="*/ 1122680 w 2090420"/>
                  <a:gd name="connsiteY0" fmla="*/ 0 h 1592580"/>
                  <a:gd name="connsiteX1" fmla="*/ 947420 w 2090420"/>
                  <a:gd name="connsiteY1" fmla="*/ 10160 h 1592580"/>
                  <a:gd name="connsiteX2" fmla="*/ 886460 w 2090420"/>
                  <a:gd name="connsiteY2" fmla="*/ 43180 h 1592580"/>
                  <a:gd name="connsiteX3" fmla="*/ 853440 w 2090420"/>
                  <a:gd name="connsiteY3" fmla="*/ 81280 h 1592580"/>
                  <a:gd name="connsiteX4" fmla="*/ 817880 w 2090420"/>
                  <a:gd name="connsiteY4" fmla="*/ 88900 h 1592580"/>
                  <a:gd name="connsiteX5" fmla="*/ 769620 w 2090420"/>
                  <a:gd name="connsiteY5" fmla="*/ 76200 h 1592580"/>
                  <a:gd name="connsiteX6" fmla="*/ 660400 w 2090420"/>
                  <a:gd name="connsiteY6" fmla="*/ 71120 h 1592580"/>
                  <a:gd name="connsiteX7" fmla="*/ 584200 w 2090420"/>
                  <a:gd name="connsiteY7" fmla="*/ 60960 h 1592580"/>
                  <a:gd name="connsiteX8" fmla="*/ 523240 w 2090420"/>
                  <a:gd name="connsiteY8" fmla="*/ 55880 h 1592580"/>
                  <a:gd name="connsiteX9" fmla="*/ 500380 w 2090420"/>
                  <a:gd name="connsiteY9" fmla="*/ 71120 h 1592580"/>
                  <a:gd name="connsiteX10" fmla="*/ 518160 w 2090420"/>
                  <a:gd name="connsiteY10" fmla="*/ 109220 h 1592580"/>
                  <a:gd name="connsiteX11" fmla="*/ 525780 w 2090420"/>
                  <a:gd name="connsiteY11" fmla="*/ 160020 h 1592580"/>
                  <a:gd name="connsiteX12" fmla="*/ 556260 w 2090420"/>
                  <a:gd name="connsiteY12" fmla="*/ 195580 h 1592580"/>
                  <a:gd name="connsiteX13" fmla="*/ 584200 w 2090420"/>
                  <a:gd name="connsiteY13" fmla="*/ 218440 h 1592580"/>
                  <a:gd name="connsiteX14" fmla="*/ 601980 w 2090420"/>
                  <a:gd name="connsiteY14" fmla="*/ 259080 h 1592580"/>
                  <a:gd name="connsiteX15" fmla="*/ 568960 w 2090420"/>
                  <a:gd name="connsiteY15" fmla="*/ 297180 h 1592580"/>
                  <a:gd name="connsiteX16" fmla="*/ 530860 w 2090420"/>
                  <a:gd name="connsiteY16" fmla="*/ 353060 h 1592580"/>
                  <a:gd name="connsiteX17" fmla="*/ 457200 w 2090420"/>
                  <a:gd name="connsiteY17" fmla="*/ 469900 h 1592580"/>
                  <a:gd name="connsiteX18" fmla="*/ 441960 w 2090420"/>
                  <a:gd name="connsiteY18" fmla="*/ 497840 h 1592580"/>
                  <a:gd name="connsiteX19" fmla="*/ 444500 w 2090420"/>
                  <a:gd name="connsiteY19" fmla="*/ 551180 h 1592580"/>
                  <a:gd name="connsiteX20" fmla="*/ 434340 w 2090420"/>
                  <a:gd name="connsiteY20" fmla="*/ 574040 h 1592580"/>
                  <a:gd name="connsiteX21" fmla="*/ 381000 w 2090420"/>
                  <a:gd name="connsiteY21" fmla="*/ 574040 h 1592580"/>
                  <a:gd name="connsiteX22" fmla="*/ 345440 w 2090420"/>
                  <a:gd name="connsiteY22" fmla="*/ 584200 h 1592580"/>
                  <a:gd name="connsiteX23" fmla="*/ 342900 w 2090420"/>
                  <a:gd name="connsiteY23" fmla="*/ 612140 h 1592580"/>
                  <a:gd name="connsiteX24" fmla="*/ 342900 w 2090420"/>
                  <a:gd name="connsiteY24" fmla="*/ 635000 h 1592580"/>
                  <a:gd name="connsiteX25" fmla="*/ 312420 w 2090420"/>
                  <a:gd name="connsiteY25" fmla="*/ 657860 h 1592580"/>
                  <a:gd name="connsiteX26" fmla="*/ 246380 w 2090420"/>
                  <a:gd name="connsiteY26" fmla="*/ 685800 h 1592580"/>
                  <a:gd name="connsiteX27" fmla="*/ 215900 w 2090420"/>
                  <a:gd name="connsiteY27" fmla="*/ 723900 h 1592580"/>
                  <a:gd name="connsiteX28" fmla="*/ 203200 w 2090420"/>
                  <a:gd name="connsiteY28" fmla="*/ 795020 h 1592580"/>
                  <a:gd name="connsiteX29" fmla="*/ 205740 w 2090420"/>
                  <a:gd name="connsiteY29" fmla="*/ 840740 h 1592580"/>
                  <a:gd name="connsiteX30" fmla="*/ 213360 w 2090420"/>
                  <a:gd name="connsiteY30" fmla="*/ 871220 h 1592580"/>
                  <a:gd name="connsiteX31" fmla="*/ 185420 w 2090420"/>
                  <a:gd name="connsiteY31" fmla="*/ 904240 h 1592580"/>
                  <a:gd name="connsiteX32" fmla="*/ 111760 w 2090420"/>
                  <a:gd name="connsiteY32" fmla="*/ 952500 h 1592580"/>
                  <a:gd name="connsiteX33" fmla="*/ 66040 w 2090420"/>
                  <a:gd name="connsiteY33" fmla="*/ 1013460 h 1592580"/>
                  <a:gd name="connsiteX34" fmla="*/ 53340 w 2090420"/>
                  <a:gd name="connsiteY34" fmla="*/ 1059180 h 1592580"/>
                  <a:gd name="connsiteX35" fmla="*/ 25400 w 2090420"/>
                  <a:gd name="connsiteY35" fmla="*/ 1109980 h 1592580"/>
                  <a:gd name="connsiteX36" fmla="*/ 0 w 2090420"/>
                  <a:gd name="connsiteY36" fmla="*/ 1163320 h 1592580"/>
                  <a:gd name="connsiteX37" fmla="*/ 2540 w 2090420"/>
                  <a:gd name="connsiteY37" fmla="*/ 1236980 h 1592580"/>
                  <a:gd name="connsiteX38" fmla="*/ 22860 w 2090420"/>
                  <a:gd name="connsiteY38" fmla="*/ 1285240 h 1592580"/>
                  <a:gd name="connsiteX39" fmla="*/ 81280 w 2090420"/>
                  <a:gd name="connsiteY39" fmla="*/ 1292860 h 1592580"/>
                  <a:gd name="connsiteX40" fmla="*/ 111760 w 2090420"/>
                  <a:gd name="connsiteY40" fmla="*/ 1287780 h 1592580"/>
                  <a:gd name="connsiteX41" fmla="*/ 124460 w 2090420"/>
                  <a:gd name="connsiteY41" fmla="*/ 1308100 h 1592580"/>
                  <a:gd name="connsiteX42" fmla="*/ 160020 w 2090420"/>
                  <a:gd name="connsiteY42" fmla="*/ 1336040 h 1592580"/>
                  <a:gd name="connsiteX43" fmla="*/ 203200 w 2090420"/>
                  <a:gd name="connsiteY43" fmla="*/ 1402080 h 1592580"/>
                  <a:gd name="connsiteX44" fmla="*/ 243840 w 2090420"/>
                  <a:gd name="connsiteY44" fmla="*/ 1442720 h 1592580"/>
                  <a:gd name="connsiteX45" fmla="*/ 281940 w 2090420"/>
                  <a:gd name="connsiteY45" fmla="*/ 1427480 h 1592580"/>
                  <a:gd name="connsiteX46" fmla="*/ 304800 w 2090420"/>
                  <a:gd name="connsiteY46" fmla="*/ 1407160 h 1592580"/>
                  <a:gd name="connsiteX47" fmla="*/ 444500 w 2090420"/>
                  <a:gd name="connsiteY47" fmla="*/ 1333500 h 1592580"/>
                  <a:gd name="connsiteX48" fmla="*/ 492760 w 2090420"/>
                  <a:gd name="connsiteY48" fmla="*/ 1310640 h 1592580"/>
                  <a:gd name="connsiteX49" fmla="*/ 530860 w 2090420"/>
                  <a:gd name="connsiteY49" fmla="*/ 1252220 h 1592580"/>
                  <a:gd name="connsiteX50" fmla="*/ 591820 w 2090420"/>
                  <a:gd name="connsiteY50" fmla="*/ 1181100 h 1592580"/>
                  <a:gd name="connsiteX51" fmla="*/ 637540 w 2090420"/>
                  <a:gd name="connsiteY51" fmla="*/ 1132840 h 1592580"/>
                  <a:gd name="connsiteX52" fmla="*/ 660400 w 2090420"/>
                  <a:gd name="connsiteY52" fmla="*/ 1102360 h 1592580"/>
                  <a:gd name="connsiteX53" fmla="*/ 685800 w 2090420"/>
                  <a:gd name="connsiteY53" fmla="*/ 1097280 h 1592580"/>
                  <a:gd name="connsiteX54" fmla="*/ 708660 w 2090420"/>
                  <a:gd name="connsiteY54" fmla="*/ 1097280 h 1592580"/>
                  <a:gd name="connsiteX55" fmla="*/ 726440 w 2090420"/>
                  <a:gd name="connsiteY55" fmla="*/ 1117600 h 1592580"/>
                  <a:gd name="connsiteX56" fmla="*/ 728980 w 2090420"/>
                  <a:gd name="connsiteY56" fmla="*/ 1153160 h 1592580"/>
                  <a:gd name="connsiteX57" fmla="*/ 723900 w 2090420"/>
                  <a:gd name="connsiteY57" fmla="*/ 1193800 h 1592580"/>
                  <a:gd name="connsiteX58" fmla="*/ 698500 w 2090420"/>
                  <a:gd name="connsiteY58" fmla="*/ 1229360 h 1592580"/>
                  <a:gd name="connsiteX59" fmla="*/ 695960 w 2090420"/>
                  <a:gd name="connsiteY59" fmla="*/ 1259840 h 1592580"/>
                  <a:gd name="connsiteX60" fmla="*/ 708660 w 2090420"/>
                  <a:gd name="connsiteY60" fmla="*/ 1292860 h 1592580"/>
                  <a:gd name="connsiteX61" fmla="*/ 746760 w 2090420"/>
                  <a:gd name="connsiteY61" fmla="*/ 1290320 h 1592580"/>
                  <a:gd name="connsiteX62" fmla="*/ 789940 w 2090420"/>
                  <a:gd name="connsiteY62" fmla="*/ 1300480 h 1592580"/>
                  <a:gd name="connsiteX63" fmla="*/ 830580 w 2090420"/>
                  <a:gd name="connsiteY63" fmla="*/ 1328420 h 1592580"/>
                  <a:gd name="connsiteX64" fmla="*/ 896620 w 2090420"/>
                  <a:gd name="connsiteY64" fmla="*/ 1351280 h 1592580"/>
                  <a:gd name="connsiteX65" fmla="*/ 944880 w 2090420"/>
                  <a:gd name="connsiteY65" fmla="*/ 1363980 h 1592580"/>
                  <a:gd name="connsiteX66" fmla="*/ 1054100 w 2090420"/>
                  <a:gd name="connsiteY66" fmla="*/ 1409700 h 1592580"/>
                  <a:gd name="connsiteX67" fmla="*/ 1193800 w 2090420"/>
                  <a:gd name="connsiteY67" fmla="*/ 1460500 h 1592580"/>
                  <a:gd name="connsiteX68" fmla="*/ 1351280 w 2090420"/>
                  <a:gd name="connsiteY68" fmla="*/ 1531620 h 1592580"/>
                  <a:gd name="connsiteX69" fmla="*/ 1452880 w 2090420"/>
                  <a:gd name="connsiteY69" fmla="*/ 1562100 h 1592580"/>
                  <a:gd name="connsiteX70" fmla="*/ 1498600 w 2090420"/>
                  <a:gd name="connsiteY70" fmla="*/ 1592580 h 1592580"/>
                  <a:gd name="connsiteX71" fmla="*/ 1536700 w 2090420"/>
                  <a:gd name="connsiteY71" fmla="*/ 1590040 h 1592580"/>
                  <a:gd name="connsiteX72" fmla="*/ 1549400 w 2090420"/>
                  <a:gd name="connsiteY72" fmla="*/ 1554480 h 1592580"/>
                  <a:gd name="connsiteX73" fmla="*/ 1546860 w 2090420"/>
                  <a:gd name="connsiteY73" fmla="*/ 1508760 h 1592580"/>
                  <a:gd name="connsiteX74" fmla="*/ 1569720 w 2090420"/>
                  <a:gd name="connsiteY74" fmla="*/ 1452880 h 1592580"/>
                  <a:gd name="connsiteX75" fmla="*/ 1597660 w 2090420"/>
                  <a:gd name="connsiteY75" fmla="*/ 1399540 h 1592580"/>
                  <a:gd name="connsiteX76" fmla="*/ 1595120 w 2090420"/>
                  <a:gd name="connsiteY76" fmla="*/ 1346200 h 1592580"/>
                  <a:gd name="connsiteX77" fmla="*/ 1610360 w 2090420"/>
                  <a:gd name="connsiteY77" fmla="*/ 1305560 h 1592580"/>
                  <a:gd name="connsiteX78" fmla="*/ 1732280 w 2090420"/>
                  <a:gd name="connsiteY78" fmla="*/ 1196340 h 1592580"/>
                  <a:gd name="connsiteX79" fmla="*/ 1836420 w 2090420"/>
                  <a:gd name="connsiteY79" fmla="*/ 1097280 h 1592580"/>
                  <a:gd name="connsiteX80" fmla="*/ 1871980 w 2090420"/>
                  <a:gd name="connsiteY80" fmla="*/ 1056640 h 1592580"/>
                  <a:gd name="connsiteX81" fmla="*/ 1877060 w 2090420"/>
                  <a:gd name="connsiteY81" fmla="*/ 1018540 h 1592580"/>
                  <a:gd name="connsiteX82" fmla="*/ 1877060 w 2090420"/>
                  <a:gd name="connsiteY82" fmla="*/ 975360 h 1592580"/>
                  <a:gd name="connsiteX83" fmla="*/ 1894840 w 2090420"/>
                  <a:gd name="connsiteY83" fmla="*/ 929640 h 1592580"/>
                  <a:gd name="connsiteX84" fmla="*/ 1902460 w 2090420"/>
                  <a:gd name="connsiteY84" fmla="*/ 909320 h 1592580"/>
                  <a:gd name="connsiteX85" fmla="*/ 1907540 w 2090420"/>
                  <a:gd name="connsiteY85" fmla="*/ 855980 h 1592580"/>
                  <a:gd name="connsiteX86" fmla="*/ 1925320 w 2090420"/>
                  <a:gd name="connsiteY86" fmla="*/ 810260 h 1592580"/>
                  <a:gd name="connsiteX87" fmla="*/ 1945640 w 2090420"/>
                  <a:gd name="connsiteY87" fmla="*/ 746760 h 1592580"/>
                  <a:gd name="connsiteX88" fmla="*/ 1953260 w 2090420"/>
                  <a:gd name="connsiteY88" fmla="*/ 703580 h 1592580"/>
                  <a:gd name="connsiteX89" fmla="*/ 1953260 w 2090420"/>
                  <a:gd name="connsiteY89" fmla="*/ 665480 h 1592580"/>
                  <a:gd name="connsiteX90" fmla="*/ 1988820 w 2090420"/>
                  <a:gd name="connsiteY90" fmla="*/ 622300 h 1592580"/>
                  <a:gd name="connsiteX91" fmla="*/ 2037080 w 2090420"/>
                  <a:gd name="connsiteY91" fmla="*/ 589280 h 1592580"/>
                  <a:gd name="connsiteX92" fmla="*/ 2075180 w 2090420"/>
                  <a:gd name="connsiteY92" fmla="*/ 571500 h 1592580"/>
                  <a:gd name="connsiteX93" fmla="*/ 2090420 w 2090420"/>
                  <a:gd name="connsiteY93" fmla="*/ 535940 h 1592580"/>
                  <a:gd name="connsiteX94" fmla="*/ 2085340 w 2090420"/>
                  <a:gd name="connsiteY94" fmla="*/ 495300 h 1592580"/>
                  <a:gd name="connsiteX95" fmla="*/ 2057400 w 2090420"/>
                  <a:gd name="connsiteY95" fmla="*/ 482600 h 1592580"/>
                  <a:gd name="connsiteX96" fmla="*/ 1998980 w 2090420"/>
                  <a:gd name="connsiteY96" fmla="*/ 487680 h 1592580"/>
                  <a:gd name="connsiteX97" fmla="*/ 1938020 w 2090420"/>
                  <a:gd name="connsiteY97" fmla="*/ 464820 h 1592580"/>
                  <a:gd name="connsiteX98" fmla="*/ 1864360 w 2090420"/>
                  <a:gd name="connsiteY98" fmla="*/ 467360 h 1592580"/>
                  <a:gd name="connsiteX99" fmla="*/ 1757680 w 2090420"/>
                  <a:gd name="connsiteY99" fmla="*/ 457200 h 1592580"/>
                  <a:gd name="connsiteX100" fmla="*/ 1691640 w 2090420"/>
                  <a:gd name="connsiteY100" fmla="*/ 436880 h 1592580"/>
                  <a:gd name="connsiteX101" fmla="*/ 1666240 w 2090420"/>
                  <a:gd name="connsiteY101" fmla="*/ 411480 h 1592580"/>
                  <a:gd name="connsiteX102" fmla="*/ 1602740 w 2090420"/>
                  <a:gd name="connsiteY102" fmla="*/ 398780 h 1592580"/>
                  <a:gd name="connsiteX103" fmla="*/ 1557020 w 2090420"/>
                  <a:gd name="connsiteY103" fmla="*/ 365760 h 1592580"/>
                  <a:gd name="connsiteX104" fmla="*/ 1488440 w 2090420"/>
                  <a:gd name="connsiteY104" fmla="*/ 281940 h 1592580"/>
                  <a:gd name="connsiteX105" fmla="*/ 1412240 w 2090420"/>
                  <a:gd name="connsiteY105" fmla="*/ 193040 h 1592580"/>
                  <a:gd name="connsiteX106" fmla="*/ 1328420 w 2090420"/>
                  <a:gd name="connsiteY106" fmla="*/ 111760 h 1592580"/>
                  <a:gd name="connsiteX107" fmla="*/ 1287780 w 2090420"/>
                  <a:gd name="connsiteY107" fmla="*/ 60960 h 1592580"/>
                  <a:gd name="connsiteX108" fmla="*/ 1226820 w 2090420"/>
                  <a:gd name="connsiteY108" fmla="*/ 33020 h 1592580"/>
                  <a:gd name="connsiteX109" fmla="*/ 1191260 w 2090420"/>
                  <a:gd name="connsiteY109" fmla="*/ 30480 h 1592580"/>
                  <a:gd name="connsiteX110" fmla="*/ 1122680 w 2090420"/>
                  <a:gd name="connsiteY110" fmla="*/ 0 h 15925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</a:cxnLst>
                <a:rect l="l" t="t" r="r" b="b"/>
                <a:pathLst>
                  <a:path w="2090420" h="1592580">
                    <a:moveTo>
                      <a:pt x="1122680" y="0"/>
                    </a:moveTo>
                    <a:lnTo>
                      <a:pt x="947420" y="10160"/>
                    </a:lnTo>
                    <a:lnTo>
                      <a:pt x="886460" y="43180"/>
                    </a:lnTo>
                    <a:lnTo>
                      <a:pt x="853440" y="81280"/>
                    </a:lnTo>
                    <a:lnTo>
                      <a:pt x="817880" y="88900"/>
                    </a:lnTo>
                    <a:lnTo>
                      <a:pt x="769620" y="76200"/>
                    </a:lnTo>
                    <a:lnTo>
                      <a:pt x="660400" y="71120"/>
                    </a:lnTo>
                    <a:lnTo>
                      <a:pt x="584200" y="60960"/>
                    </a:lnTo>
                    <a:lnTo>
                      <a:pt x="523240" y="55880"/>
                    </a:lnTo>
                    <a:lnTo>
                      <a:pt x="500380" y="71120"/>
                    </a:lnTo>
                    <a:lnTo>
                      <a:pt x="518160" y="109220"/>
                    </a:lnTo>
                    <a:lnTo>
                      <a:pt x="525780" y="160020"/>
                    </a:lnTo>
                    <a:lnTo>
                      <a:pt x="556260" y="195580"/>
                    </a:lnTo>
                    <a:lnTo>
                      <a:pt x="584200" y="218440"/>
                    </a:lnTo>
                    <a:lnTo>
                      <a:pt x="601980" y="259080"/>
                    </a:lnTo>
                    <a:lnTo>
                      <a:pt x="568960" y="297180"/>
                    </a:lnTo>
                    <a:lnTo>
                      <a:pt x="530860" y="353060"/>
                    </a:lnTo>
                    <a:lnTo>
                      <a:pt x="457200" y="469900"/>
                    </a:lnTo>
                    <a:lnTo>
                      <a:pt x="441960" y="497840"/>
                    </a:lnTo>
                    <a:lnTo>
                      <a:pt x="444500" y="551180"/>
                    </a:lnTo>
                    <a:lnTo>
                      <a:pt x="434340" y="574040"/>
                    </a:lnTo>
                    <a:lnTo>
                      <a:pt x="381000" y="574040"/>
                    </a:lnTo>
                    <a:lnTo>
                      <a:pt x="345440" y="584200"/>
                    </a:lnTo>
                    <a:lnTo>
                      <a:pt x="342900" y="612140"/>
                    </a:lnTo>
                    <a:lnTo>
                      <a:pt x="342900" y="635000"/>
                    </a:lnTo>
                    <a:lnTo>
                      <a:pt x="312420" y="657860"/>
                    </a:lnTo>
                    <a:lnTo>
                      <a:pt x="246380" y="685800"/>
                    </a:lnTo>
                    <a:lnTo>
                      <a:pt x="215900" y="723900"/>
                    </a:lnTo>
                    <a:lnTo>
                      <a:pt x="203200" y="795020"/>
                    </a:lnTo>
                    <a:lnTo>
                      <a:pt x="205740" y="840740"/>
                    </a:lnTo>
                    <a:lnTo>
                      <a:pt x="213360" y="871220"/>
                    </a:lnTo>
                    <a:lnTo>
                      <a:pt x="185420" y="904240"/>
                    </a:lnTo>
                    <a:lnTo>
                      <a:pt x="111760" y="952500"/>
                    </a:lnTo>
                    <a:lnTo>
                      <a:pt x="66040" y="1013460"/>
                    </a:lnTo>
                    <a:lnTo>
                      <a:pt x="53340" y="1059180"/>
                    </a:lnTo>
                    <a:lnTo>
                      <a:pt x="25400" y="1109980"/>
                    </a:lnTo>
                    <a:lnTo>
                      <a:pt x="0" y="1163320"/>
                    </a:lnTo>
                    <a:cubicBezTo>
                      <a:pt x="847" y="1187873"/>
                      <a:pt x="1693" y="1212427"/>
                      <a:pt x="2540" y="1236980"/>
                    </a:cubicBezTo>
                    <a:lnTo>
                      <a:pt x="22860" y="1285240"/>
                    </a:lnTo>
                    <a:lnTo>
                      <a:pt x="81280" y="1292860"/>
                    </a:lnTo>
                    <a:lnTo>
                      <a:pt x="111760" y="1287780"/>
                    </a:lnTo>
                    <a:lnTo>
                      <a:pt x="124460" y="1308100"/>
                    </a:lnTo>
                    <a:lnTo>
                      <a:pt x="160020" y="1336040"/>
                    </a:lnTo>
                    <a:lnTo>
                      <a:pt x="203200" y="1402080"/>
                    </a:lnTo>
                    <a:lnTo>
                      <a:pt x="243840" y="1442720"/>
                    </a:lnTo>
                    <a:lnTo>
                      <a:pt x="281940" y="1427480"/>
                    </a:lnTo>
                    <a:lnTo>
                      <a:pt x="304800" y="1407160"/>
                    </a:lnTo>
                    <a:lnTo>
                      <a:pt x="444500" y="1333500"/>
                    </a:lnTo>
                    <a:lnTo>
                      <a:pt x="492760" y="1310640"/>
                    </a:lnTo>
                    <a:lnTo>
                      <a:pt x="530860" y="1252220"/>
                    </a:lnTo>
                    <a:lnTo>
                      <a:pt x="591820" y="1181100"/>
                    </a:lnTo>
                    <a:lnTo>
                      <a:pt x="637540" y="1132840"/>
                    </a:lnTo>
                    <a:lnTo>
                      <a:pt x="660400" y="1102360"/>
                    </a:lnTo>
                    <a:lnTo>
                      <a:pt x="685800" y="1097280"/>
                    </a:lnTo>
                    <a:lnTo>
                      <a:pt x="708660" y="1097280"/>
                    </a:lnTo>
                    <a:lnTo>
                      <a:pt x="726440" y="1117600"/>
                    </a:lnTo>
                    <a:lnTo>
                      <a:pt x="728980" y="1153160"/>
                    </a:lnTo>
                    <a:lnTo>
                      <a:pt x="723900" y="1193800"/>
                    </a:lnTo>
                    <a:lnTo>
                      <a:pt x="698500" y="1229360"/>
                    </a:lnTo>
                    <a:lnTo>
                      <a:pt x="695960" y="1259840"/>
                    </a:lnTo>
                    <a:lnTo>
                      <a:pt x="708660" y="1292860"/>
                    </a:lnTo>
                    <a:lnTo>
                      <a:pt x="746760" y="1290320"/>
                    </a:lnTo>
                    <a:lnTo>
                      <a:pt x="789940" y="1300480"/>
                    </a:lnTo>
                    <a:lnTo>
                      <a:pt x="830580" y="1328420"/>
                    </a:lnTo>
                    <a:lnTo>
                      <a:pt x="896620" y="1351280"/>
                    </a:lnTo>
                    <a:lnTo>
                      <a:pt x="944880" y="1363980"/>
                    </a:lnTo>
                    <a:lnTo>
                      <a:pt x="1054100" y="1409700"/>
                    </a:lnTo>
                    <a:lnTo>
                      <a:pt x="1193800" y="1460500"/>
                    </a:lnTo>
                    <a:lnTo>
                      <a:pt x="1351280" y="1531620"/>
                    </a:lnTo>
                    <a:lnTo>
                      <a:pt x="1452880" y="1562100"/>
                    </a:lnTo>
                    <a:lnTo>
                      <a:pt x="1498600" y="1592580"/>
                    </a:lnTo>
                    <a:lnTo>
                      <a:pt x="1536700" y="1590040"/>
                    </a:lnTo>
                    <a:lnTo>
                      <a:pt x="1549400" y="1554480"/>
                    </a:lnTo>
                    <a:lnTo>
                      <a:pt x="1546860" y="1508760"/>
                    </a:lnTo>
                    <a:lnTo>
                      <a:pt x="1569720" y="1452880"/>
                    </a:lnTo>
                    <a:lnTo>
                      <a:pt x="1597660" y="1399540"/>
                    </a:lnTo>
                    <a:lnTo>
                      <a:pt x="1595120" y="1346200"/>
                    </a:lnTo>
                    <a:lnTo>
                      <a:pt x="1610360" y="1305560"/>
                    </a:lnTo>
                    <a:lnTo>
                      <a:pt x="1732280" y="1196340"/>
                    </a:lnTo>
                    <a:lnTo>
                      <a:pt x="1836420" y="1097280"/>
                    </a:lnTo>
                    <a:lnTo>
                      <a:pt x="1871980" y="1056640"/>
                    </a:lnTo>
                    <a:lnTo>
                      <a:pt x="1877060" y="1018540"/>
                    </a:lnTo>
                    <a:lnTo>
                      <a:pt x="1877060" y="975360"/>
                    </a:lnTo>
                    <a:lnTo>
                      <a:pt x="1894840" y="929640"/>
                    </a:lnTo>
                    <a:lnTo>
                      <a:pt x="1902460" y="909320"/>
                    </a:lnTo>
                    <a:lnTo>
                      <a:pt x="1907540" y="855980"/>
                    </a:lnTo>
                    <a:lnTo>
                      <a:pt x="1925320" y="810260"/>
                    </a:lnTo>
                    <a:lnTo>
                      <a:pt x="1945640" y="746760"/>
                    </a:lnTo>
                    <a:lnTo>
                      <a:pt x="1953260" y="703580"/>
                    </a:lnTo>
                    <a:lnTo>
                      <a:pt x="1953260" y="665480"/>
                    </a:lnTo>
                    <a:lnTo>
                      <a:pt x="1988820" y="622300"/>
                    </a:lnTo>
                    <a:lnTo>
                      <a:pt x="2037080" y="589280"/>
                    </a:lnTo>
                    <a:lnTo>
                      <a:pt x="2075180" y="571500"/>
                    </a:lnTo>
                    <a:lnTo>
                      <a:pt x="2090420" y="535940"/>
                    </a:lnTo>
                    <a:lnTo>
                      <a:pt x="2085340" y="495300"/>
                    </a:lnTo>
                    <a:lnTo>
                      <a:pt x="2057400" y="482600"/>
                    </a:lnTo>
                    <a:lnTo>
                      <a:pt x="1998980" y="487680"/>
                    </a:lnTo>
                    <a:lnTo>
                      <a:pt x="1938020" y="464820"/>
                    </a:lnTo>
                    <a:lnTo>
                      <a:pt x="1864360" y="467360"/>
                    </a:lnTo>
                    <a:lnTo>
                      <a:pt x="1757680" y="457200"/>
                    </a:lnTo>
                    <a:lnTo>
                      <a:pt x="1691640" y="436880"/>
                    </a:lnTo>
                    <a:lnTo>
                      <a:pt x="1666240" y="411480"/>
                    </a:lnTo>
                    <a:lnTo>
                      <a:pt x="1602740" y="398780"/>
                    </a:lnTo>
                    <a:lnTo>
                      <a:pt x="1557020" y="365760"/>
                    </a:lnTo>
                    <a:lnTo>
                      <a:pt x="1488440" y="281940"/>
                    </a:lnTo>
                    <a:lnTo>
                      <a:pt x="1412240" y="193040"/>
                    </a:lnTo>
                    <a:lnTo>
                      <a:pt x="1328420" y="111760"/>
                    </a:lnTo>
                    <a:lnTo>
                      <a:pt x="1287780" y="60960"/>
                    </a:lnTo>
                    <a:lnTo>
                      <a:pt x="1226820" y="33020"/>
                    </a:lnTo>
                    <a:lnTo>
                      <a:pt x="1191260" y="30480"/>
                    </a:lnTo>
                    <a:lnTo>
                      <a:pt x="1122680" y="0"/>
                    </a:lnTo>
                    <a:close/>
                  </a:path>
                </a:pathLst>
              </a:custGeom>
              <a:grpFill/>
              <a:ln w="63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87" name="동대문구">
                <a:extLst>
                  <a:ext uri="{FF2B5EF4-FFF2-40B4-BE49-F238E27FC236}">
                    <a16:creationId xmlns:a16="http://schemas.microsoft.com/office/drawing/2014/main" id="{A5D0E791-167B-3947-9017-3C6D4A06AD5A}"/>
                  </a:ext>
                </a:extLst>
              </p:cNvPr>
              <p:cNvSpPr/>
              <p:nvPr/>
            </p:nvSpPr>
            <p:spPr>
              <a:xfrm>
                <a:off x="9549989" y="3174424"/>
                <a:ext cx="700329" cy="765596"/>
              </a:xfrm>
              <a:custGeom>
                <a:avLst/>
                <a:gdLst>
                  <a:gd name="connsiteX0" fmla="*/ 1498600 w 1717040"/>
                  <a:gd name="connsiteY0" fmla="*/ 1877060 h 1877060"/>
                  <a:gd name="connsiteX1" fmla="*/ 1498600 w 1717040"/>
                  <a:gd name="connsiteY1" fmla="*/ 1877060 h 1877060"/>
                  <a:gd name="connsiteX2" fmla="*/ 1262380 w 1717040"/>
                  <a:gd name="connsiteY2" fmla="*/ 1841500 h 1877060"/>
                  <a:gd name="connsiteX3" fmla="*/ 1209040 w 1717040"/>
                  <a:gd name="connsiteY3" fmla="*/ 1818640 h 1877060"/>
                  <a:gd name="connsiteX4" fmla="*/ 1153160 w 1717040"/>
                  <a:gd name="connsiteY4" fmla="*/ 1803400 h 1877060"/>
                  <a:gd name="connsiteX5" fmla="*/ 980440 w 1717040"/>
                  <a:gd name="connsiteY5" fmla="*/ 1612900 h 1877060"/>
                  <a:gd name="connsiteX6" fmla="*/ 932180 w 1717040"/>
                  <a:gd name="connsiteY6" fmla="*/ 1549400 h 1877060"/>
                  <a:gd name="connsiteX7" fmla="*/ 868680 w 1717040"/>
                  <a:gd name="connsiteY7" fmla="*/ 1496060 h 1877060"/>
                  <a:gd name="connsiteX8" fmla="*/ 797560 w 1717040"/>
                  <a:gd name="connsiteY8" fmla="*/ 1450340 h 1877060"/>
                  <a:gd name="connsiteX9" fmla="*/ 713740 w 1717040"/>
                  <a:gd name="connsiteY9" fmla="*/ 1409700 h 1877060"/>
                  <a:gd name="connsiteX10" fmla="*/ 680720 w 1717040"/>
                  <a:gd name="connsiteY10" fmla="*/ 1397000 h 1877060"/>
                  <a:gd name="connsiteX11" fmla="*/ 599440 w 1717040"/>
                  <a:gd name="connsiteY11" fmla="*/ 1397000 h 1877060"/>
                  <a:gd name="connsiteX12" fmla="*/ 535940 w 1717040"/>
                  <a:gd name="connsiteY12" fmla="*/ 1407160 h 1877060"/>
                  <a:gd name="connsiteX13" fmla="*/ 467360 w 1717040"/>
                  <a:gd name="connsiteY13" fmla="*/ 1414780 h 1877060"/>
                  <a:gd name="connsiteX14" fmla="*/ 414020 w 1717040"/>
                  <a:gd name="connsiteY14" fmla="*/ 1430020 h 1877060"/>
                  <a:gd name="connsiteX15" fmla="*/ 355600 w 1717040"/>
                  <a:gd name="connsiteY15" fmla="*/ 1475740 h 1877060"/>
                  <a:gd name="connsiteX16" fmla="*/ 304800 w 1717040"/>
                  <a:gd name="connsiteY16" fmla="*/ 1483360 h 1877060"/>
                  <a:gd name="connsiteX17" fmla="*/ 182880 w 1717040"/>
                  <a:gd name="connsiteY17" fmla="*/ 1470660 h 1877060"/>
                  <a:gd name="connsiteX18" fmla="*/ 134620 w 1717040"/>
                  <a:gd name="connsiteY18" fmla="*/ 1447800 h 1877060"/>
                  <a:gd name="connsiteX19" fmla="*/ 55880 w 1717040"/>
                  <a:gd name="connsiteY19" fmla="*/ 1450340 h 1877060"/>
                  <a:gd name="connsiteX20" fmla="*/ 12700 w 1717040"/>
                  <a:gd name="connsiteY20" fmla="*/ 1432560 h 1877060"/>
                  <a:gd name="connsiteX21" fmla="*/ 0 w 1717040"/>
                  <a:gd name="connsiteY21" fmla="*/ 1328420 h 1877060"/>
                  <a:gd name="connsiteX22" fmla="*/ 33020 w 1717040"/>
                  <a:gd name="connsiteY22" fmla="*/ 1287780 h 1877060"/>
                  <a:gd name="connsiteX23" fmla="*/ 58420 w 1717040"/>
                  <a:gd name="connsiteY23" fmla="*/ 1224280 h 1877060"/>
                  <a:gd name="connsiteX24" fmla="*/ 81280 w 1717040"/>
                  <a:gd name="connsiteY24" fmla="*/ 1178560 h 1877060"/>
                  <a:gd name="connsiteX25" fmla="*/ 116840 w 1717040"/>
                  <a:gd name="connsiteY25" fmla="*/ 1115060 h 1877060"/>
                  <a:gd name="connsiteX26" fmla="*/ 154940 w 1717040"/>
                  <a:gd name="connsiteY26" fmla="*/ 1079500 h 1877060"/>
                  <a:gd name="connsiteX27" fmla="*/ 289560 w 1717040"/>
                  <a:gd name="connsiteY27" fmla="*/ 970280 h 1877060"/>
                  <a:gd name="connsiteX28" fmla="*/ 342900 w 1717040"/>
                  <a:gd name="connsiteY28" fmla="*/ 919480 h 1877060"/>
                  <a:gd name="connsiteX29" fmla="*/ 368300 w 1717040"/>
                  <a:gd name="connsiteY29" fmla="*/ 866140 h 1877060"/>
                  <a:gd name="connsiteX30" fmla="*/ 381000 w 1717040"/>
                  <a:gd name="connsiteY30" fmla="*/ 807720 h 1877060"/>
                  <a:gd name="connsiteX31" fmla="*/ 396240 w 1717040"/>
                  <a:gd name="connsiteY31" fmla="*/ 772160 h 1877060"/>
                  <a:gd name="connsiteX32" fmla="*/ 414020 w 1717040"/>
                  <a:gd name="connsiteY32" fmla="*/ 759460 h 1877060"/>
                  <a:gd name="connsiteX33" fmla="*/ 452120 w 1717040"/>
                  <a:gd name="connsiteY33" fmla="*/ 754380 h 1877060"/>
                  <a:gd name="connsiteX34" fmla="*/ 492760 w 1717040"/>
                  <a:gd name="connsiteY34" fmla="*/ 723900 h 1877060"/>
                  <a:gd name="connsiteX35" fmla="*/ 505460 w 1717040"/>
                  <a:gd name="connsiteY35" fmla="*/ 693420 h 1877060"/>
                  <a:gd name="connsiteX36" fmla="*/ 520700 w 1717040"/>
                  <a:gd name="connsiteY36" fmla="*/ 662940 h 1877060"/>
                  <a:gd name="connsiteX37" fmla="*/ 548640 w 1717040"/>
                  <a:gd name="connsiteY37" fmla="*/ 619760 h 1877060"/>
                  <a:gd name="connsiteX38" fmla="*/ 601980 w 1717040"/>
                  <a:gd name="connsiteY38" fmla="*/ 571500 h 1877060"/>
                  <a:gd name="connsiteX39" fmla="*/ 635000 w 1717040"/>
                  <a:gd name="connsiteY39" fmla="*/ 541020 h 1877060"/>
                  <a:gd name="connsiteX40" fmla="*/ 650240 w 1717040"/>
                  <a:gd name="connsiteY40" fmla="*/ 502920 h 1877060"/>
                  <a:gd name="connsiteX41" fmla="*/ 647700 w 1717040"/>
                  <a:gd name="connsiteY41" fmla="*/ 482600 h 1877060"/>
                  <a:gd name="connsiteX42" fmla="*/ 657860 w 1717040"/>
                  <a:gd name="connsiteY42" fmla="*/ 464820 h 1877060"/>
                  <a:gd name="connsiteX43" fmla="*/ 678180 w 1717040"/>
                  <a:gd name="connsiteY43" fmla="*/ 469900 h 1877060"/>
                  <a:gd name="connsiteX44" fmla="*/ 706120 w 1717040"/>
                  <a:gd name="connsiteY44" fmla="*/ 492760 h 1877060"/>
                  <a:gd name="connsiteX45" fmla="*/ 789940 w 1717040"/>
                  <a:gd name="connsiteY45" fmla="*/ 482600 h 1877060"/>
                  <a:gd name="connsiteX46" fmla="*/ 815340 w 1717040"/>
                  <a:gd name="connsiteY46" fmla="*/ 462280 h 1877060"/>
                  <a:gd name="connsiteX47" fmla="*/ 843280 w 1717040"/>
                  <a:gd name="connsiteY47" fmla="*/ 429260 h 1877060"/>
                  <a:gd name="connsiteX48" fmla="*/ 845820 w 1717040"/>
                  <a:gd name="connsiteY48" fmla="*/ 396240 h 1877060"/>
                  <a:gd name="connsiteX49" fmla="*/ 838200 w 1717040"/>
                  <a:gd name="connsiteY49" fmla="*/ 368300 h 1877060"/>
                  <a:gd name="connsiteX50" fmla="*/ 850900 w 1717040"/>
                  <a:gd name="connsiteY50" fmla="*/ 337820 h 1877060"/>
                  <a:gd name="connsiteX51" fmla="*/ 883920 w 1717040"/>
                  <a:gd name="connsiteY51" fmla="*/ 330200 h 1877060"/>
                  <a:gd name="connsiteX52" fmla="*/ 906780 w 1717040"/>
                  <a:gd name="connsiteY52" fmla="*/ 317500 h 1877060"/>
                  <a:gd name="connsiteX53" fmla="*/ 927100 w 1717040"/>
                  <a:gd name="connsiteY53" fmla="*/ 302260 h 1877060"/>
                  <a:gd name="connsiteX54" fmla="*/ 952500 w 1717040"/>
                  <a:gd name="connsiteY54" fmla="*/ 304800 h 1877060"/>
                  <a:gd name="connsiteX55" fmla="*/ 949960 w 1717040"/>
                  <a:gd name="connsiteY55" fmla="*/ 335280 h 1877060"/>
                  <a:gd name="connsiteX56" fmla="*/ 982980 w 1717040"/>
                  <a:gd name="connsiteY56" fmla="*/ 337820 h 1877060"/>
                  <a:gd name="connsiteX57" fmla="*/ 1043940 w 1717040"/>
                  <a:gd name="connsiteY57" fmla="*/ 322580 h 1877060"/>
                  <a:gd name="connsiteX58" fmla="*/ 1094740 w 1717040"/>
                  <a:gd name="connsiteY58" fmla="*/ 320040 h 1877060"/>
                  <a:gd name="connsiteX59" fmla="*/ 1145540 w 1717040"/>
                  <a:gd name="connsiteY59" fmla="*/ 322580 h 1877060"/>
                  <a:gd name="connsiteX60" fmla="*/ 1186180 w 1717040"/>
                  <a:gd name="connsiteY60" fmla="*/ 337820 h 1877060"/>
                  <a:gd name="connsiteX61" fmla="*/ 1221740 w 1717040"/>
                  <a:gd name="connsiteY61" fmla="*/ 337820 h 1877060"/>
                  <a:gd name="connsiteX62" fmla="*/ 1229360 w 1717040"/>
                  <a:gd name="connsiteY62" fmla="*/ 312420 h 1877060"/>
                  <a:gd name="connsiteX63" fmla="*/ 1229360 w 1717040"/>
                  <a:gd name="connsiteY63" fmla="*/ 287020 h 1877060"/>
                  <a:gd name="connsiteX64" fmla="*/ 1219200 w 1717040"/>
                  <a:gd name="connsiteY64" fmla="*/ 271780 h 1877060"/>
                  <a:gd name="connsiteX65" fmla="*/ 1216660 w 1717040"/>
                  <a:gd name="connsiteY65" fmla="*/ 213360 h 1877060"/>
                  <a:gd name="connsiteX66" fmla="*/ 1229360 w 1717040"/>
                  <a:gd name="connsiteY66" fmla="*/ 195580 h 1877060"/>
                  <a:gd name="connsiteX67" fmla="*/ 1295400 w 1717040"/>
                  <a:gd name="connsiteY67" fmla="*/ 165100 h 1877060"/>
                  <a:gd name="connsiteX68" fmla="*/ 1315720 w 1717040"/>
                  <a:gd name="connsiteY68" fmla="*/ 137160 h 1877060"/>
                  <a:gd name="connsiteX69" fmla="*/ 1310640 w 1717040"/>
                  <a:gd name="connsiteY69" fmla="*/ 114300 h 1877060"/>
                  <a:gd name="connsiteX70" fmla="*/ 1295400 w 1717040"/>
                  <a:gd name="connsiteY70" fmla="*/ 93980 h 1877060"/>
                  <a:gd name="connsiteX71" fmla="*/ 1292860 w 1717040"/>
                  <a:gd name="connsiteY71" fmla="*/ 53340 h 1877060"/>
                  <a:gd name="connsiteX72" fmla="*/ 1315720 w 1717040"/>
                  <a:gd name="connsiteY72" fmla="*/ 40640 h 1877060"/>
                  <a:gd name="connsiteX73" fmla="*/ 1363980 w 1717040"/>
                  <a:gd name="connsiteY73" fmla="*/ 53340 h 1877060"/>
                  <a:gd name="connsiteX74" fmla="*/ 1402080 w 1717040"/>
                  <a:gd name="connsiteY74" fmla="*/ 53340 h 1877060"/>
                  <a:gd name="connsiteX75" fmla="*/ 1440180 w 1717040"/>
                  <a:gd name="connsiteY75" fmla="*/ 33020 h 1877060"/>
                  <a:gd name="connsiteX76" fmla="*/ 1463040 w 1717040"/>
                  <a:gd name="connsiteY76" fmla="*/ 20320 h 1877060"/>
                  <a:gd name="connsiteX77" fmla="*/ 1490980 w 1717040"/>
                  <a:gd name="connsiteY77" fmla="*/ 17780 h 1877060"/>
                  <a:gd name="connsiteX78" fmla="*/ 1526540 w 1717040"/>
                  <a:gd name="connsiteY78" fmla="*/ 0 h 1877060"/>
                  <a:gd name="connsiteX79" fmla="*/ 1557020 w 1717040"/>
                  <a:gd name="connsiteY79" fmla="*/ 0 h 1877060"/>
                  <a:gd name="connsiteX80" fmla="*/ 1577340 w 1717040"/>
                  <a:gd name="connsiteY80" fmla="*/ 17780 h 1877060"/>
                  <a:gd name="connsiteX81" fmla="*/ 1559560 w 1717040"/>
                  <a:gd name="connsiteY81" fmla="*/ 58420 h 1877060"/>
                  <a:gd name="connsiteX82" fmla="*/ 1577340 w 1717040"/>
                  <a:gd name="connsiteY82" fmla="*/ 78740 h 1877060"/>
                  <a:gd name="connsiteX83" fmla="*/ 1577340 w 1717040"/>
                  <a:gd name="connsiteY83" fmla="*/ 134620 h 1877060"/>
                  <a:gd name="connsiteX84" fmla="*/ 1600200 w 1717040"/>
                  <a:gd name="connsiteY84" fmla="*/ 165100 h 1877060"/>
                  <a:gd name="connsiteX85" fmla="*/ 1595120 w 1717040"/>
                  <a:gd name="connsiteY85" fmla="*/ 198120 h 1877060"/>
                  <a:gd name="connsiteX86" fmla="*/ 1567180 w 1717040"/>
                  <a:gd name="connsiteY86" fmla="*/ 236220 h 1877060"/>
                  <a:gd name="connsiteX87" fmla="*/ 1536700 w 1717040"/>
                  <a:gd name="connsiteY87" fmla="*/ 281940 h 1877060"/>
                  <a:gd name="connsiteX88" fmla="*/ 1513840 w 1717040"/>
                  <a:gd name="connsiteY88" fmla="*/ 322580 h 1877060"/>
                  <a:gd name="connsiteX89" fmla="*/ 1480820 w 1717040"/>
                  <a:gd name="connsiteY89" fmla="*/ 386080 h 1877060"/>
                  <a:gd name="connsiteX90" fmla="*/ 1480820 w 1717040"/>
                  <a:gd name="connsiteY90" fmla="*/ 414020 h 1877060"/>
                  <a:gd name="connsiteX91" fmla="*/ 1485900 w 1717040"/>
                  <a:gd name="connsiteY91" fmla="*/ 464820 h 1877060"/>
                  <a:gd name="connsiteX92" fmla="*/ 1480820 w 1717040"/>
                  <a:gd name="connsiteY92" fmla="*/ 518160 h 1877060"/>
                  <a:gd name="connsiteX93" fmla="*/ 1475740 w 1717040"/>
                  <a:gd name="connsiteY93" fmla="*/ 594360 h 1877060"/>
                  <a:gd name="connsiteX94" fmla="*/ 1470660 w 1717040"/>
                  <a:gd name="connsiteY94" fmla="*/ 637540 h 1877060"/>
                  <a:gd name="connsiteX95" fmla="*/ 1501140 w 1717040"/>
                  <a:gd name="connsiteY95" fmla="*/ 718820 h 1877060"/>
                  <a:gd name="connsiteX96" fmla="*/ 1506220 w 1717040"/>
                  <a:gd name="connsiteY96" fmla="*/ 762000 h 1877060"/>
                  <a:gd name="connsiteX97" fmla="*/ 1516380 w 1717040"/>
                  <a:gd name="connsiteY97" fmla="*/ 815340 h 1877060"/>
                  <a:gd name="connsiteX98" fmla="*/ 1546860 w 1717040"/>
                  <a:gd name="connsiteY98" fmla="*/ 873760 h 1877060"/>
                  <a:gd name="connsiteX99" fmla="*/ 1661160 w 1717040"/>
                  <a:gd name="connsiteY99" fmla="*/ 980440 h 1877060"/>
                  <a:gd name="connsiteX100" fmla="*/ 1694180 w 1717040"/>
                  <a:gd name="connsiteY100" fmla="*/ 1013460 h 1877060"/>
                  <a:gd name="connsiteX101" fmla="*/ 1706880 w 1717040"/>
                  <a:gd name="connsiteY101" fmla="*/ 1061720 h 1877060"/>
                  <a:gd name="connsiteX102" fmla="*/ 1704340 w 1717040"/>
                  <a:gd name="connsiteY102" fmla="*/ 1130300 h 1877060"/>
                  <a:gd name="connsiteX103" fmla="*/ 1694180 w 1717040"/>
                  <a:gd name="connsiteY103" fmla="*/ 1176020 h 1877060"/>
                  <a:gd name="connsiteX104" fmla="*/ 1706880 w 1717040"/>
                  <a:gd name="connsiteY104" fmla="*/ 1264920 h 1877060"/>
                  <a:gd name="connsiteX105" fmla="*/ 1717040 w 1717040"/>
                  <a:gd name="connsiteY105" fmla="*/ 1450340 h 1877060"/>
                  <a:gd name="connsiteX106" fmla="*/ 1691640 w 1717040"/>
                  <a:gd name="connsiteY106" fmla="*/ 1490980 h 1877060"/>
                  <a:gd name="connsiteX107" fmla="*/ 1666240 w 1717040"/>
                  <a:gd name="connsiteY107" fmla="*/ 1524000 h 1877060"/>
                  <a:gd name="connsiteX108" fmla="*/ 1602740 w 1717040"/>
                  <a:gd name="connsiteY108" fmla="*/ 1742440 h 1877060"/>
                  <a:gd name="connsiteX109" fmla="*/ 1562100 w 1717040"/>
                  <a:gd name="connsiteY109" fmla="*/ 1800860 h 1877060"/>
                  <a:gd name="connsiteX110" fmla="*/ 1551940 w 1717040"/>
                  <a:gd name="connsiteY110" fmla="*/ 1851660 h 1877060"/>
                  <a:gd name="connsiteX111" fmla="*/ 1498600 w 1717040"/>
                  <a:gd name="connsiteY111" fmla="*/ 1877060 h 18770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</a:cxnLst>
                <a:rect l="l" t="t" r="r" b="b"/>
                <a:pathLst>
                  <a:path w="1717040" h="1877060">
                    <a:moveTo>
                      <a:pt x="1498600" y="1877060"/>
                    </a:moveTo>
                    <a:lnTo>
                      <a:pt x="1498600" y="1877060"/>
                    </a:lnTo>
                    <a:lnTo>
                      <a:pt x="1262380" y="1841500"/>
                    </a:lnTo>
                    <a:lnTo>
                      <a:pt x="1209040" y="1818640"/>
                    </a:lnTo>
                    <a:lnTo>
                      <a:pt x="1153160" y="1803400"/>
                    </a:lnTo>
                    <a:lnTo>
                      <a:pt x="980440" y="1612900"/>
                    </a:lnTo>
                    <a:lnTo>
                      <a:pt x="932180" y="1549400"/>
                    </a:lnTo>
                    <a:lnTo>
                      <a:pt x="868680" y="1496060"/>
                    </a:lnTo>
                    <a:lnTo>
                      <a:pt x="797560" y="1450340"/>
                    </a:lnTo>
                    <a:lnTo>
                      <a:pt x="713740" y="1409700"/>
                    </a:lnTo>
                    <a:lnTo>
                      <a:pt x="680720" y="1397000"/>
                    </a:lnTo>
                    <a:lnTo>
                      <a:pt x="599440" y="1397000"/>
                    </a:lnTo>
                    <a:lnTo>
                      <a:pt x="535940" y="1407160"/>
                    </a:lnTo>
                    <a:lnTo>
                      <a:pt x="467360" y="1414780"/>
                    </a:lnTo>
                    <a:lnTo>
                      <a:pt x="414020" y="1430020"/>
                    </a:lnTo>
                    <a:lnTo>
                      <a:pt x="355600" y="1475740"/>
                    </a:lnTo>
                    <a:lnTo>
                      <a:pt x="304800" y="1483360"/>
                    </a:lnTo>
                    <a:lnTo>
                      <a:pt x="182880" y="1470660"/>
                    </a:lnTo>
                    <a:lnTo>
                      <a:pt x="134620" y="1447800"/>
                    </a:lnTo>
                    <a:lnTo>
                      <a:pt x="55880" y="1450340"/>
                    </a:lnTo>
                    <a:lnTo>
                      <a:pt x="12700" y="1432560"/>
                    </a:lnTo>
                    <a:lnTo>
                      <a:pt x="0" y="1328420"/>
                    </a:lnTo>
                    <a:lnTo>
                      <a:pt x="33020" y="1287780"/>
                    </a:lnTo>
                    <a:lnTo>
                      <a:pt x="58420" y="1224280"/>
                    </a:lnTo>
                    <a:lnTo>
                      <a:pt x="81280" y="1178560"/>
                    </a:lnTo>
                    <a:lnTo>
                      <a:pt x="116840" y="1115060"/>
                    </a:lnTo>
                    <a:lnTo>
                      <a:pt x="154940" y="1079500"/>
                    </a:lnTo>
                    <a:lnTo>
                      <a:pt x="289560" y="970280"/>
                    </a:lnTo>
                    <a:lnTo>
                      <a:pt x="342900" y="919480"/>
                    </a:lnTo>
                    <a:lnTo>
                      <a:pt x="368300" y="866140"/>
                    </a:lnTo>
                    <a:lnTo>
                      <a:pt x="381000" y="807720"/>
                    </a:lnTo>
                    <a:lnTo>
                      <a:pt x="396240" y="772160"/>
                    </a:lnTo>
                    <a:lnTo>
                      <a:pt x="414020" y="759460"/>
                    </a:lnTo>
                    <a:lnTo>
                      <a:pt x="452120" y="754380"/>
                    </a:lnTo>
                    <a:lnTo>
                      <a:pt x="492760" y="723900"/>
                    </a:lnTo>
                    <a:lnTo>
                      <a:pt x="505460" y="693420"/>
                    </a:lnTo>
                    <a:lnTo>
                      <a:pt x="520700" y="662940"/>
                    </a:lnTo>
                    <a:lnTo>
                      <a:pt x="548640" y="619760"/>
                    </a:lnTo>
                    <a:lnTo>
                      <a:pt x="601980" y="571500"/>
                    </a:lnTo>
                    <a:lnTo>
                      <a:pt x="635000" y="541020"/>
                    </a:lnTo>
                    <a:lnTo>
                      <a:pt x="650240" y="502920"/>
                    </a:lnTo>
                    <a:lnTo>
                      <a:pt x="647700" y="482600"/>
                    </a:lnTo>
                    <a:lnTo>
                      <a:pt x="657860" y="464820"/>
                    </a:lnTo>
                    <a:lnTo>
                      <a:pt x="678180" y="469900"/>
                    </a:lnTo>
                    <a:lnTo>
                      <a:pt x="706120" y="492760"/>
                    </a:lnTo>
                    <a:lnTo>
                      <a:pt x="789940" y="482600"/>
                    </a:lnTo>
                    <a:lnTo>
                      <a:pt x="815340" y="462280"/>
                    </a:lnTo>
                    <a:lnTo>
                      <a:pt x="843280" y="429260"/>
                    </a:lnTo>
                    <a:lnTo>
                      <a:pt x="845820" y="396240"/>
                    </a:lnTo>
                    <a:lnTo>
                      <a:pt x="838200" y="368300"/>
                    </a:lnTo>
                    <a:lnTo>
                      <a:pt x="850900" y="337820"/>
                    </a:lnTo>
                    <a:lnTo>
                      <a:pt x="883920" y="330200"/>
                    </a:lnTo>
                    <a:lnTo>
                      <a:pt x="906780" y="317500"/>
                    </a:lnTo>
                    <a:lnTo>
                      <a:pt x="927100" y="302260"/>
                    </a:lnTo>
                    <a:lnTo>
                      <a:pt x="952500" y="304800"/>
                    </a:lnTo>
                    <a:lnTo>
                      <a:pt x="949960" y="335280"/>
                    </a:lnTo>
                    <a:lnTo>
                      <a:pt x="982980" y="337820"/>
                    </a:lnTo>
                    <a:lnTo>
                      <a:pt x="1043940" y="322580"/>
                    </a:lnTo>
                    <a:lnTo>
                      <a:pt x="1094740" y="320040"/>
                    </a:lnTo>
                    <a:lnTo>
                      <a:pt x="1145540" y="322580"/>
                    </a:lnTo>
                    <a:lnTo>
                      <a:pt x="1186180" y="337820"/>
                    </a:lnTo>
                    <a:lnTo>
                      <a:pt x="1221740" y="337820"/>
                    </a:lnTo>
                    <a:lnTo>
                      <a:pt x="1229360" y="312420"/>
                    </a:lnTo>
                    <a:lnTo>
                      <a:pt x="1229360" y="287020"/>
                    </a:lnTo>
                    <a:lnTo>
                      <a:pt x="1219200" y="271780"/>
                    </a:lnTo>
                    <a:lnTo>
                      <a:pt x="1216660" y="213360"/>
                    </a:lnTo>
                    <a:lnTo>
                      <a:pt x="1229360" y="195580"/>
                    </a:lnTo>
                    <a:lnTo>
                      <a:pt x="1295400" y="165100"/>
                    </a:lnTo>
                    <a:lnTo>
                      <a:pt x="1315720" y="137160"/>
                    </a:lnTo>
                    <a:lnTo>
                      <a:pt x="1310640" y="114300"/>
                    </a:lnTo>
                    <a:lnTo>
                      <a:pt x="1295400" y="93980"/>
                    </a:lnTo>
                    <a:lnTo>
                      <a:pt x="1292860" y="53340"/>
                    </a:lnTo>
                    <a:lnTo>
                      <a:pt x="1315720" y="40640"/>
                    </a:lnTo>
                    <a:lnTo>
                      <a:pt x="1363980" y="53340"/>
                    </a:lnTo>
                    <a:lnTo>
                      <a:pt x="1402080" y="53340"/>
                    </a:lnTo>
                    <a:lnTo>
                      <a:pt x="1440180" y="33020"/>
                    </a:lnTo>
                    <a:lnTo>
                      <a:pt x="1463040" y="20320"/>
                    </a:lnTo>
                    <a:lnTo>
                      <a:pt x="1490980" y="17780"/>
                    </a:lnTo>
                    <a:lnTo>
                      <a:pt x="1526540" y="0"/>
                    </a:lnTo>
                    <a:lnTo>
                      <a:pt x="1557020" y="0"/>
                    </a:lnTo>
                    <a:lnTo>
                      <a:pt x="1577340" y="17780"/>
                    </a:lnTo>
                    <a:lnTo>
                      <a:pt x="1559560" y="58420"/>
                    </a:lnTo>
                    <a:lnTo>
                      <a:pt x="1577340" y="78740"/>
                    </a:lnTo>
                    <a:lnTo>
                      <a:pt x="1577340" y="134620"/>
                    </a:lnTo>
                    <a:lnTo>
                      <a:pt x="1600200" y="165100"/>
                    </a:lnTo>
                    <a:lnTo>
                      <a:pt x="1595120" y="198120"/>
                    </a:lnTo>
                    <a:lnTo>
                      <a:pt x="1567180" y="236220"/>
                    </a:lnTo>
                    <a:lnTo>
                      <a:pt x="1536700" y="281940"/>
                    </a:lnTo>
                    <a:lnTo>
                      <a:pt x="1513840" y="322580"/>
                    </a:lnTo>
                    <a:lnTo>
                      <a:pt x="1480820" y="386080"/>
                    </a:lnTo>
                    <a:lnTo>
                      <a:pt x="1480820" y="414020"/>
                    </a:lnTo>
                    <a:lnTo>
                      <a:pt x="1485900" y="464820"/>
                    </a:lnTo>
                    <a:lnTo>
                      <a:pt x="1480820" y="518160"/>
                    </a:lnTo>
                    <a:lnTo>
                      <a:pt x="1475740" y="594360"/>
                    </a:lnTo>
                    <a:lnTo>
                      <a:pt x="1470660" y="637540"/>
                    </a:lnTo>
                    <a:lnTo>
                      <a:pt x="1501140" y="718820"/>
                    </a:lnTo>
                    <a:lnTo>
                      <a:pt x="1506220" y="762000"/>
                    </a:lnTo>
                    <a:lnTo>
                      <a:pt x="1516380" y="815340"/>
                    </a:lnTo>
                    <a:lnTo>
                      <a:pt x="1546860" y="873760"/>
                    </a:lnTo>
                    <a:lnTo>
                      <a:pt x="1661160" y="980440"/>
                    </a:lnTo>
                    <a:lnTo>
                      <a:pt x="1694180" y="1013460"/>
                    </a:lnTo>
                    <a:lnTo>
                      <a:pt x="1706880" y="1061720"/>
                    </a:lnTo>
                    <a:cubicBezTo>
                      <a:pt x="1706033" y="1084580"/>
                      <a:pt x="1705187" y="1107440"/>
                      <a:pt x="1704340" y="1130300"/>
                    </a:cubicBezTo>
                    <a:lnTo>
                      <a:pt x="1694180" y="1176020"/>
                    </a:lnTo>
                    <a:lnTo>
                      <a:pt x="1706880" y="1264920"/>
                    </a:lnTo>
                    <a:lnTo>
                      <a:pt x="1717040" y="1450340"/>
                    </a:lnTo>
                    <a:lnTo>
                      <a:pt x="1691640" y="1490980"/>
                    </a:lnTo>
                    <a:lnTo>
                      <a:pt x="1666240" y="1524000"/>
                    </a:lnTo>
                    <a:lnTo>
                      <a:pt x="1602740" y="1742440"/>
                    </a:lnTo>
                    <a:lnTo>
                      <a:pt x="1562100" y="1800860"/>
                    </a:lnTo>
                    <a:lnTo>
                      <a:pt x="1551940" y="1851660"/>
                    </a:lnTo>
                    <a:lnTo>
                      <a:pt x="1498600" y="1877060"/>
                    </a:lnTo>
                    <a:close/>
                  </a:path>
                </a:pathLst>
              </a:custGeom>
              <a:grpFill/>
              <a:ln w="63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85" name="종로구">
                <a:extLst>
                  <a:ext uri="{FF2B5EF4-FFF2-40B4-BE49-F238E27FC236}">
                    <a16:creationId xmlns:a16="http://schemas.microsoft.com/office/drawing/2014/main" id="{AAEAF256-EFAA-7F4D-A518-584BA1F8A3C0}"/>
                  </a:ext>
                </a:extLst>
              </p:cNvPr>
              <p:cNvSpPr/>
              <p:nvPr/>
            </p:nvSpPr>
            <p:spPr>
              <a:xfrm>
                <a:off x="8578646" y="2763343"/>
                <a:ext cx="956011" cy="1048007"/>
              </a:xfrm>
              <a:custGeom>
                <a:avLst/>
                <a:gdLst>
                  <a:gd name="connsiteX0" fmla="*/ 768096 w 2343912"/>
                  <a:gd name="connsiteY0" fmla="*/ 18288 h 2569464"/>
                  <a:gd name="connsiteX1" fmla="*/ 704088 w 2343912"/>
                  <a:gd name="connsiteY1" fmla="*/ 0 h 2569464"/>
                  <a:gd name="connsiteX2" fmla="*/ 682752 w 2343912"/>
                  <a:gd name="connsiteY2" fmla="*/ 15240 h 2569464"/>
                  <a:gd name="connsiteX3" fmla="*/ 670560 w 2343912"/>
                  <a:gd name="connsiteY3" fmla="*/ 54864 h 2569464"/>
                  <a:gd name="connsiteX4" fmla="*/ 670560 w 2343912"/>
                  <a:gd name="connsiteY4" fmla="*/ 88392 h 2569464"/>
                  <a:gd name="connsiteX5" fmla="*/ 606552 w 2343912"/>
                  <a:gd name="connsiteY5" fmla="*/ 115824 h 2569464"/>
                  <a:gd name="connsiteX6" fmla="*/ 560832 w 2343912"/>
                  <a:gd name="connsiteY6" fmla="*/ 131064 h 2569464"/>
                  <a:gd name="connsiteX7" fmla="*/ 505968 w 2343912"/>
                  <a:gd name="connsiteY7" fmla="*/ 128016 h 2569464"/>
                  <a:gd name="connsiteX8" fmla="*/ 448056 w 2343912"/>
                  <a:gd name="connsiteY8" fmla="*/ 134112 h 2569464"/>
                  <a:gd name="connsiteX9" fmla="*/ 411480 w 2343912"/>
                  <a:gd name="connsiteY9" fmla="*/ 121920 h 2569464"/>
                  <a:gd name="connsiteX10" fmla="*/ 362712 w 2343912"/>
                  <a:gd name="connsiteY10" fmla="*/ 128016 h 2569464"/>
                  <a:gd name="connsiteX11" fmla="*/ 316992 w 2343912"/>
                  <a:gd name="connsiteY11" fmla="*/ 143256 h 2569464"/>
                  <a:gd name="connsiteX12" fmla="*/ 286512 w 2343912"/>
                  <a:gd name="connsiteY12" fmla="*/ 201168 h 2569464"/>
                  <a:gd name="connsiteX13" fmla="*/ 283464 w 2343912"/>
                  <a:gd name="connsiteY13" fmla="*/ 252984 h 2569464"/>
                  <a:gd name="connsiteX14" fmla="*/ 292608 w 2343912"/>
                  <a:gd name="connsiteY14" fmla="*/ 277368 h 2569464"/>
                  <a:gd name="connsiteX15" fmla="*/ 271272 w 2343912"/>
                  <a:gd name="connsiteY15" fmla="*/ 307848 h 2569464"/>
                  <a:gd name="connsiteX16" fmla="*/ 228600 w 2343912"/>
                  <a:gd name="connsiteY16" fmla="*/ 313944 h 2569464"/>
                  <a:gd name="connsiteX17" fmla="*/ 198120 w 2343912"/>
                  <a:gd name="connsiteY17" fmla="*/ 335280 h 2569464"/>
                  <a:gd name="connsiteX18" fmla="*/ 140208 w 2343912"/>
                  <a:gd name="connsiteY18" fmla="*/ 335280 h 2569464"/>
                  <a:gd name="connsiteX19" fmla="*/ 100584 w 2343912"/>
                  <a:gd name="connsiteY19" fmla="*/ 316992 h 2569464"/>
                  <a:gd name="connsiteX20" fmla="*/ 42672 w 2343912"/>
                  <a:gd name="connsiteY20" fmla="*/ 304800 h 2569464"/>
                  <a:gd name="connsiteX21" fmla="*/ 12192 w 2343912"/>
                  <a:gd name="connsiteY21" fmla="*/ 329184 h 2569464"/>
                  <a:gd name="connsiteX22" fmla="*/ 0 w 2343912"/>
                  <a:gd name="connsiteY22" fmla="*/ 384048 h 2569464"/>
                  <a:gd name="connsiteX23" fmla="*/ 15240 w 2343912"/>
                  <a:gd name="connsiteY23" fmla="*/ 435864 h 2569464"/>
                  <a:gd name="connsiteX24" fmla="*/ 30480 w 2343912"/>
                  <a:gd name="connsiteY24" fmla="*/ 505968 h 2569464"/>
                  <a:gd name="connsiteX25" fmla="*/ 39624 w 2343912"/>
                  <a:gd name="connsiteY25" fmla="*/ 554736 h 2569464"/>
                  <a:gd name="connsiteX26" fmla="*/ 45720 w 2343912"/>
                  <a:gd name="connsiteY26" fmla="*/ 603504 h 2569464"/>
                  <a:gd name="connsiteX27" fmla="*/ 30480 w 2343912"/>
                  <a:gd name="connsiteY27" fmla="*/ 640080 h 2569464"/>
                  <a:gd name="connsiteX28" fmla="*/ 30480 w 2343912"/>
                  <a:gd name="connsiteY28" fmla="*/ 737616 h 2569464"/>
                  <a:gd name="connsiteX29" fmla="*/ 30480 w 2343912"/>
                  <a:gd name="connsiteY29" fmla="*/ 975360 h 2569464"/>
                  <a:gd name="connsiteX30" fmla="*/ 54864 w 2343912"/>
                  <a:gd name="connsiteY30" fmla="*/ 1027176 h 2569464"/>
                  <a:gd name="connsiteX31" fmla="*/ 112776 w 2343912"/>
                  <a:gd name="connsiteY31" fmla="*/ 1072896 h 2569464"/>
                  <a:gd name="connsiteX32" fmla="*/ 149352 w 2343912"/>
                  <a:gd name="connsiteY32" fmla="*/ 1124712 h 2569464"/>
                  <a:gd name="connsiteX33" fmla="*/ 155448 w 2343912"/>
                  <a:gd name="connsiteY33" fmla="*/ 1167384 h 2569464"/>
                  <a:gd name="connsiteX34" fmla="*/ 118872 w 2343912"/>
                  <a:gd name="connsiteY34" fmla="*/ 1207008 h 2569464"/>
                  <a:gd name="connsiteX35" fmla="*/ 106680 w 2343912"/>
                  <a:gd name="connsiteY35" fmla="*/ 1267968 h 2569464"/>
                  <a:gd name="connsiteX36" fmla="*/ 109728 w 2343912"/>
                  <a:gd name="connsiteY36" fmla="*/ 1319784 h 2569464"/>
                  <a:gd name="connsiteX37" fmla="*/ 128016 w 2343912"/>
                  <a:gd name="connsiteY37" fmla="*/ 1350264 h 2569464"/>
                  <a:gd name="connsiteX38" fmla="*/ 134112 w 2343912"/>
                  <a:gd name="connsiteY38" fmla="*/ 1383792 h 2569464"/>
                  <a:gd name="connsiteX39" fmla="*/ 164592 w 2343912"/>
                  <a:gd name="connsiteY39" fmla="*/ 1408176 h 2569464"/>
                  <a:gd name="connsiteX40" fmla="*/ 213360 w 2343912"/>
                  <a:gd name="connsiteY40" fmla="*/ 1392936 h 2569464"/>
                  <a:gd name="connsiteX41" fmla="*/ 262128 w 2343912"/>
                  <a:gd name="connsiteY41" fmla="*/ 1408176 h 2569464"/>
                  <a:gd name="connsiteX42" fmla="*/ 277368 w 2343912"/>
                  <a:gd name="connsiteY42" fmla="*/ 1441704 h 2569464"/>
                  <a:gd name="connsiteX43" fmla="*/ 280416 w 2343912"/>
                  <a:gd name="connsiteY43" fmla="*/ 1490472 h 2569464"/>
                  <a:gd name="connsiteX44" fmla="*/ 286512 w 2343912"/>
                  <a:gd name="connsiteY44" fmla="*/ 1557528 h 2569464"/>
                  <a:gd name="connsiteX45" fmla="*/ 283464 w 2343912"/>
                  <a:gd name="connsiteY45" fmla="*/ 1597152 h 2569464"/>
                  <a:gd name="connsiteX46" fmla="*/ 259080 w 2343912"/>
                  <a:gd name="connsiteY46" fmla="*/ 1624584 h 2569464"/>
                  <a:gd name="connsiteX47" fmla="*/ 256032 w 2343912"/>
                  <a:gd name="connsiteY47" fmla="*/ 1664208 h 2569464"/>
                  <a:gd name="connsiteX48" fmla="*/ 274320 w 2343912"/>
                  <a:gd name="connsiteY48" fmla="*/ 1700784 h 2569464"/>
                  <a:gd name="connsiteX49" fmla="*/ 265176 w 2343912"/>
                  <a:gd name="connsiteY49" fmla="*/ 1746504 h 2569464"/>
                  <a:gd name="connsiteX50" fmla="*/ 240792 w 2343912"/>
                  <a:gd name="connsiteY50" fmla="*/ 1786128 h 2569464"/>
                  <a:gd name="connsiteX51" fmla="*/ 246888 w 2343912"/>
                  <a:gd name="connsiteY51" fmla="*/ 1831848 h 2569464"/>
                  <a:gd name="connsiteX52" fmla="*/ 262128 w 2343912"/>
                  <a:gd name="connsiteY52" fmla="*/ 1929384 h 2569464"/>
                  <a:gd name="connsiteX53" fmla="*/ 277368 w 2343912"/>
                  <a:gd name="connsiteY53" fmla="*/ 1990344 h 2569464"/>
                  <a:gd name="connsiteX54" fmla="*/ 301752 w 2343912"/>
                  <a:gd name="connsiteY54" fmla="*/ 2039112 h 2569464"/>
                  <a:gd name="connsiteX55" fmla="*/ 310896 w 2343912"/>
                  <a:gd name="connsiteY55" fmla="*/ 2081784 h 2569464"/>
                  <a:gd name="connsiteX56" fmla="*/ 289560 w 2343912"/>
                  <a:gd name="connsiteY56" fmla="*/ 2115312 h 2569464"/>
                  <a:gd name="connsiteX57" fmla="*/ 243840 w 2343912"/>
                  <a:gd name="connsiteY57" fmla="*/ 2130552 h 2569464"/>
                  <a:gd name="connsiteX58" fmla="*/ 243840 w 2343912"/>
                  <a:gd name="connsiteY58" fmla="*/ 2130552 h 2569464"/>
                  <a:gd name="connsiteX59" fmla="*/ 195072 w 2343912"/>
                  <a:gd name="connsiteY59" fmla="*/ 2139696 h 2569464"/>
                  <a:gd name="connsiteX60" fmla="*/ 188976 w 2343912"/>
                  <a:gd name="connsiteY60" fmla="*/ 2167128 h 2569464"/>
                  <a:gd name="connsiteX61" fmla="*/ 216408 w 2343912"/>
                  <a:gd name="connsiteY61" fmla="*/ 2194560 h 2569464"/>
                  <a:gd name="connsiteX62" fmla="*/ 283464 w 2343912"/>
                  <a:gd name="connsiteY62" fmla="*/ 2240280 h 2569464"/>
                  <a:gd name="connsiteX63" fmla="*/ 316992 w 2343912"/>
                  <a:gd name="connsiteY63" fmla="*/ 2276856 h 2569464"/>
                  <a:gd name="connsiteX64" fmla="*/ 316992 w 2343912"/>
                  <a:gd name="connsiteY64" fmla="*/ 2316480 h 2569464"/>
                  <a:gd name="connsiteX65" fmla="*/ 310896 w 2343912"/>
                  <a:gd name="connsiteY65" fmla="*/ 2350008 h 2569464"/>
                  <a:gd name="connsiteX66" fmla="*/ 356616 w 2343912"/>
                  <a:gd name="connsiteY66" fmla="*/ 2414016 h 2569464"/>
                  <a:gd name="connsiteX67" fmla="*/ 408432 w 2343912"/>
                  <a:gd name="connsiteY67" fmla="*/ 2493264 h 2569464"/>
                  <a:gd name="connsiteX68" fmla="*/ 411480 w 2343912"/>
                  <a:gd name="connsiteY68" fmla="*/ 2520696 h 2569464"/>
                  <a:gd name="connsiteX69" fmla="*/ 435864 w 2343912"/>
                  <a:gd name="connsiteY69" fmla="*/ 2560320 h 2569464"/>
                  <a:gd name="connsiteX70" fmla="*/ 460248 w 2343912"/>
                  <a:gd name="connsiteY70" fmla="*/ 2566416 h 2569464"/>
                  <a:gd name="connsiteX71" fmla="*/ 496824 w 2343912"/>
                  <a:gd name="connsiteY71" fmla="*/ 2538984 h 2569464"/>
                  <a:gd name="connsiteX72" fmla="*/ 496824 w 2343912"/>
                  <a:gd name="connsiteY72" fmla="*/ 2538984 h 2569464"/>
                  <a:gd name="connsiteX73" fmla="*/ 545592 w 2343912"/>
                  <a:gd name="connsiteY73" fmla="*/ 2526792 h 2569464"/>
                  <a:gd name="connsiteX74" fmla="*/ 573024 w 2343912"/>
                  <a:gd name="connsiteY74" fmla="*/ 2548128 h 2569464"/>
                  <a:gd name="connsiteX75" fmla="*/ 606552 w 2343912"/>
                  <a:gd name="connsiteY75" fmla="*/ 2542032 h 2569464"/>
                  <a:gd name="connsiteX76" fmla="*/ 627888 w 2343912"/>
                  <a:gd name="connsiteY76" fmla="*/ 2499360 h 2569464"/>
                  <a:gd name="connsiteX77" fmla="*/ 661416 w 2343912"/>
                  <a:gd name="connsiteY77" fmla="*/ 2496312 h 2569464"/>
                  <a:gd name="connsiteX78" fmla="*/ 731520 w 2343912"/>
                  <a:gd name="connsiteY78" fmla="*/ 2502408 h 2569464"/>
                  <a:gd name="connsiteX79" fmla="*/ 801624 w 2343912"/>
                  <a:gd name="connsiteY79" fmla="*/ 2520696 h 2569464"/>
                  <a:gd name="connsiteX80" fmla="*/ 896112 w 2343912"/>
                  <a:gd name="connsiteY80" fmla="*/ 2523744 h 2569464"/>
                  <a:gd name="connsiteX81" fmla="*/ 941832 w 2343912"/>
                  <a:gd name="connsiteY81" fmla="*/ 2538984 h 2569464"/>
                  <a:gd name="connsiteX82" fmla="*/ 1042416 w 2343912"/>
                  <a:gd name="connsiteY82" fmla="*/ 2542032 h 2569464"/>
                  <a:gd name="connsiteX83" fmla="*/ 1103376 w 2343912"/>
                  <a:gd name="connsiteY83" fmla="*/ 2535936 h 2569464"/>
                  <a:gd name="connsiteX84" fmla="*/ 1210056 w 2343912"/>
                  <a:gd name="connsiteY84" fmla="*/ 2560320 h 2569464"/>
                  <a:gd name="connsiteX85" fmla="*/ 1301496 w 2343912"/>
                  <a:gd name="connsiteY85" fmla="*/ 2569464 h 2569464"/>
                  <a:gd name="connsiteX86" fmla="*/ 1389888 w 2343912"/>
                  <a:gd name="connsiteY86" fmla="*/ 2569464 h 2569464"/>
                  <a:gd name="connsiteX87" fmla="*/ 1432560 w 2343912"/>
                  <a:gd name="connsiteY87" fmla="*/ 2557272 h 2569464"/>
                  <a:gd name="connsiteX88" fmla="*/ 1459992 w 2343912"/>
                  <a:gd name="connsiteY88" fmla="*/ 2529840 h 2569464"/>
                  <a:gd name="connsiteX89" fmla="*/ 1490472 w 2343912"/>
                  <a:gd name="connsiteY89" fmla="*/ 2502408 h 2569464"/>
                  <a:gd name="connsiteX90" fmla="*/ 1514856 w 2343912"/>
                  <a:gd name="connsiteY90" fmla="*/ 2478024 h 2569464"/>
                  <a:gd name="connsiteX91" fmla="*/ 1536192 w 2343912"/>
                  <a:gd name="connsiteY91" fmla="*/ 2465832 h 2569464"/>
                  <a:gd name="connsiteX92" fmla="*/ 1563624 w 2343912"/>
                  <a:gd name="connsiteY92" fmla="*/ 2468880 h 2569464"/>
                  <a:gd name="connsiteX93" fmla="*/ 1594104 w 2343912"/>
                  <a:gd name="connsiteY93" fmla="*/ 2493264 h 2569464"/>
                  <a:gd name="connsiteX94" fmla="*/ 1624584 w 2343912"/>
                  <a:gd name="connsiteY94" fmla="*/ 2511552 h 2569464"/>
                  <a:gd name="connsiteX95" fmla="*/ 1664208 w 2343912"/>
                  <a:gd name="connsiteY95" fmla="*/ 2520696 h 2569464"/>
                  <a:gd name="connsiteX96" fmla="*/ 1798320 w 2343912"/>
                  <a:gd name="connsiteY96" fmla="*/ 2520696 h 2569464"/>
                  <a:gd name="connsiteX97" fmla="*/ 1840992 w 2343912"/>
                  <a:gd name="connsiteY97" fmla="*/ 2508504 h 2569464"/>
                  <a:gd name="connsiteX98" fmla="*/ 1920240 w 2343912"/>
                  <a:gd name="connsiteY98" fmla="*/ 2511552 h 2569464"/>
                  <a:gd name="connsiteX99" fmla="*/ 1972056 w 2343912"/>
                  <a:gd name="connsiteY99" fmla="*/ 2499360 h 2569464"/>
                  <a:gd name="connsiteX100" fmla="*/ 2130552 w 2343912"/>
                  <a:gd name="connsiteY100" fmla="*/ 2514600 h 2569464"/>
                  <a:gd name="connsiteX101" fmla="*/ 2185416 w 2343912"/>
                  <a:gd name="connsiteY101" fmla="*/ 2499360 h 2569464"/>
                  <a:gd name="connsiteX102" fmla="*/ 2243328 w 2343912"/>
                  <a:gd name="connsiteY102" fmla="*/ 2484120 h 2569464"/>
                  <a:gd name="connsiteX103" fmla="*/ 2304288 w 2343912"/>
                  <a:gd name="connsiteY103" fmla="*/ 2484120 h 2569464"/>
                  <a:gd name="connsiteX104" fmla="*/ 2322576 w 2343912"/>
                  <a:gd name="connsiteY104" fmla="*/ 2459736 h 2569464"/>
                  <a:gd name="connsiteX105" fmla="*/ 2313432 w 2343912"/>
                  <a:gd name="connsiteY105" fmla="*/ 2386584 h 2569464"/>
                  <a:gd name="connsiteX106" fmla="*/ 2292096 w 2343912"/>
                  <a:gd name="connsiteY106" fmla="*/ 2346960 h 2569464"/>
                  <a:gd name="connsiteX107" fmla="*/ 2304288 w 2343912"/>
                  <a:gd name="connsiteY107" fmla="*/ 2322576 h 2569464"/>
                  <a:gd name="connsiteX108" fmla="*/ 2334768 w 2343912"/>
                  <a:gd name="connsiteY108" fmla="*/ 2286000 h 2569464"/>
                  <a:gd name="connsiteX109" fmla="*/ 2343912 w 2343912"/>
                  <a:gd name="connsiteY109" fmla="*/ 2258568 h 2569464"/>
                  <a:gd name="connsiteX110" fmla="*/ 2292096 w 2343912"/>
                  <a:gd name="connsiteY110" fmla="*/ 2264664 h 2569464"/>
                  <a:gd name="connsiteX111" fmla="*/ 2264664 w 2343912"/>
                  <a:gd name="connsiteY111" fmla="*/ 2295144 h 2569464"/>
                  <a:gd name="connsiteX112" fmla="*/ 2218944 w 2343912"/>
                  <a:gd name="connsiteY112" fmla="*/ 2295144 h 2569464"/>
                  <a:gd name="connsiteX113" fmla="*/ 2173224 w 2343912"/>
                  <a:gd name="connsiteY113" fmla="*/ 2267712 h 2569464"/>
                  <a:gd name="connsiteX114" fmla="*/ 2145792 w 2343912"/>
                  <a:gd name="connsiteY114" fmla="*/ 2237232 h 2569464"/>
                  <a:gd name="connsiteX115" fmla="*/ 2133600 w 2343912"/>
                  <a:gd name="connsiteY115" fmla="*/ 2203704 h 2569464"/>
                  <a:gd name="connsiteX116" fmla="*/ 2136648 w 2343912"/>
                  <a:gd name="connsiteY116" fmla="*/ 2176272 h 2569464"/>
                  <a:gd name="connsiteX117" fmla="*/ 2148840 w 2343912"/>
                  <a:gd name="connsiteY117" fmla="*/ 2154936 h 2569464"/>
                  <a:gd name="connsiteX118" fmla="*/ 2173224 w 2343912"/>
                  <a:gd name="connsiteY118" fmla="*/ 2136648 h 2569464"/>
                  <a:gd name="connsiteX119" fmla="*/ 2167128 w 2343912"/>
                  <a:gd name="connsiteY119" fmla="*/ 2090928 h 2569464"/>
                  <a:gd name="connsiteX120" fmla="*/ 2133600 w 2343912"/>
                  <a:gd name="connsiteY120" fmla="*/ 2075688 h 2569464"/>
                  <a:gd name="connsiteX121" fmla="*/ 2106168 w 2343912"/>
                  <a:gd name="connsiteY121" fmla="*/ 2100072 h 2569464"/>
                  <a:gd name="connsiteX122" fmla="*/ 2042160 w 2343912"/>
                  <a:gd name="connsiteY122" fmla="*/ 2103120 h 2569464"/>
                  <a:gd name="connsiteX123" fmla="*/ 2005584 w 2343912"/>
                  <a:gd name="connsiteY123" fmla="*/ 2139696 h 2569464"/>
                  <a:gd name="connsiteX124" fmla="*/ 1996440 w 2343912"/>
                  <a:gd name="connsiteY124" fmla="*/ 2176272 h 2569464"/>
                  <a:gd name="connsiteX125" fmla="*/ 1978152 w 2343912"/>
                  <a:gd name="connsiteY125" fmla="*/ 2200656 h 2569464"/>
                  <a:gd name="connsiteX126" fmla="*/ 1926336 w 2343912"/>
                  <a:gd name="connsiteY126" fmla="*/ 2218944 h 2569464"/>
                  <a:gd name="connsiteX127" fmla="*/ 1831848 w 2343912"/>
                  <a:gd name="connsiteY127" fmla="*/ 2167128 h 2569464"/>
                  <a:gd name="connsiteX128" fmla="*/ 1807464 w 2343912"/>
                  <a:gd name="connsiteY128" fmla="*/ 2142744 h 2569464"/>
                  <a:gd name="connsiteX129" fmla="*/ 1798320 w 2343912"/>
                  <a:gd name="connsiteY129" fmla="*/ 2106168 h 2569464"/>
                  <a:gd name="connsiteX130" fmla="*/ 1807464 w 2343912"/>
                  <a:gd name="connsiteY130" fmla="*/ 2069592 h 2569464"/>
                  <a:gd name="connsiteX131" fmla="*/ 1828800 w 2343912"/>
                  <a:gd name="connsiteY131" fmla="*/ 2036064 h 2569464"/>
                  <a:gd name="connsiteX132" fmla="*/ 1816608 w 2343912"/>
                  <a:gd name="connsiteY132" fmla="*/ 2005584 h 2569464"/>
                  <a:gd name="connsiteX133" fmla="*/ 1792224 w 2343912"/>
                  <a:gd name="connsiteY133" fmla="*/ 1993392 h 2569464"/>
                  <a:gd name="connsiteX134" fmla="*/ 1780032 w 2343912"/>
                  <a:gd name="connsiteY134" fmla="*/ 1965960 h 2569464"/>
                  <a:gd name="connsiteX135" fmla="*/ 1780032 w 2343912"/>
                  <a:gd name="connsiteY135" fmla="*/ 1941576 h 2569464"/>
                  <a:gd name="connsiteX136" fmla="*/ 1795272 w 2343912"/>
                  <a:gd name="connsiteY136" fmla="*/ 1905000 h 2569464"/>
                  <a:gd name="connsiteX137" fmla="*/ 1773936 w 2343912"/>
                  <a:gd name="connsiteY137" fmla="*/ 1862328 h 2569464"/>
                  <a:gd name="connsiteX138" fmla="*/ 1734312 w 2343912"/>
                  <a:gd name="connsiteY138" fmla="*/ 1847088 h 2569464"/>
                  <a:gd name="connsiteX139" fmla="*/ 1685544 w 2343912"/>
                  <a:gd name="connsiteY139" fmla="*/ 1801368 h 2569464"/>
                  <a:gd name="connsiteX140" fmla="*/ 1676400 w 2343912"/>
                  <a:gd name="connsiteY140" fmla="*/ 1752600 h 2569464"/>
                  <a:gd name="connsiteX141" fmla="*/ 1688592 w 2343912"/>
                  <a:gd name="connsiteY141" fmla="*/ 1722120 h 2569464"/>
                  <a:gd name="connsiteX142" fmla="*/ 1676400 w 2343912"/>
                  <a:gd name="connsiteY142" fmla="*/ 1685544 h 2569464"/>
                  <a:gd name="connsiteX143" fmla="*/ 1624584 w 2343912"/>
                  <a:gd name="connsiteY143" fmla="*/ 1676400 h 2569464"/>
                  <a:gd name="connsiteX144" fmla="*/ 1539240 w 2343912"/>
                  <a:gd name="connsiteY144" fmla="*/ 1670304 h 2569464"/>
                  <a:gd name="connsiteX145" fmla="*/ 1496568 w 2343912"/>
                  <a:gd name="connsiteY145" fmla="*/ 1676400 h 2569464"/>
                  <a:gd name="connsiteX146" fmla="*/ 1423416 w 2343912"/>
                  <a:gd name="connsiteY146" fmla="*/ 1703832 h 2569464"/>
                  <a:gd name="connsiteX147" fmla="*/ 1350264 w 2343912"/>
                  <a:gd name="connsiteY147" fmla="*/ 1716024 h 2569464"/>
                  <a:gd name="connsiteX148" fmla="*/ 1271016 w 2343912"/>
                  <a:gd name="connsiteY148" fmla="*/ 1716024 h 2569464"/>
                  <a:gd name="connsiteX149" fmla="*/ 1219200 w 2343912"/>
                  <a:gd name="connsiteY149" fmla="*/ 1664208 h 2569464"/>
                  <a:gd name="connsiteX150" fmla="*/ 1182624 w 2343912"/>
                  <a:gd name="connsiteY150" fmla="*/ 1609344 h 2569464"/>
                  <a:gd name="connsiteX151" fmla="*/ 1121664 w 2343912"/>
                  <a:gd name="connsiteY151" fmla="*/ 1578864 h 2569464"/>
                  <a:gd name="connsiteX152" fmla="*/ 1075944 w 2343912"/>
                  <a:gd name="connsiteY152" fmla="*/ 1575816 h 2569464"/>
                  <a:gd name="connsiteX153" fmla="*/ 1014984 w 2343912"/>
                  <a:gd name="connsiteY153" fmla="*/ 1575816 h 2569464"/>
                  <a:gd name="connsiteX154" fmla="*/ 978408 w 2343912"/>
                  <a:gd name="connsiteY154" fmla="*/ 1560576 h 2569464"/>
                  <a:gd name="connsiteX155" fmla="*/ 944880 w 2343912"/>
                  <a:gd name="connsiteY155" fmla="*/ 1469136 h 2569464"/>
                  <a:gd name="connsiteX156" fmla="*/ 938784 w 2343912"/>
                  <a:gd name="connsiteY156" fmla="*/ 1432560 h 2569464"/>
                  <a:gd name="connsiteX157" fmla="*/ 950976 w 2343912"/>
                  <a:gd name="connsiteY157" fmla="*/ 1392936 h 2569464"/>
                  <a:gd name="connsiteX158" fmla="*/ 1039368 w 2343912"/>
                  <a:gd name="connsiteY158" fmla="*/ 1301496 h 2569464"/>
                  <a:gd name="connsiteX159" fmla="*/ 1075944 w 2343912"/>
                  <a:gd name="connsiteY159" fmla="*/ 1261872 h 2569464"/>
                  <a:gd name="connsiteX160" fmla="*/ 1100328 w 2343912"/>
                  <a:gd name="connsiteY160" fmla="*/ 1261872 h 2569464"/>
                  <a:gd name="connsiteX161" fmla="*/ 1136904 w 2343912"/>
                  <a:gd name="connsiteY161" fmla="*/ 1277112 h 2569464"/>
                  <a:gd name="connsiteX162" fmla="*/ 1155192 w 2343912"/>
                  <a:gd name="connsiteY162" fmla="*/ 1249680 h 2569464"/>
                  <a:gd name="connsiteX163" fmla="*/ 1143000 w 2343912"/>
                  <a:gd name="connsiteY163" fmla="*/ 1210056 h 2569464"/>
                  <a:gd name="connsiteX164" fmla="*/ 1109472 w 2343912"/>
                  <a:gd name="connsiteY164" fmla="*/ 1167384 h 2569464"/>
                  <a:gd name="connsiteX165" fmla="*/ 1103376 w 2343912"/>
                  <a:gd name="connsiteY165" fmla="*/ 1124712 h 2569464"/>
                  <a:gd name="connsiteX166" fmla="*/ 1118616 w 2343912"/>
                  <a:gd name="connsiteY166" fmla="*/ 1088136 h 2569464"/>
                  <a:gd name="connsiteX167" fmla="*/ 1158240 w 2343912"/>
                  <a:gd name="connsiteY167" fmla="*/ 1024128 h 2569464"/>
                  <a:gd name="connsiteX168" fmla="*/ 1179576 w 2343912"/>
                  <a:gd name="connsiteY168" fmla="*/ 966216 h 2569464"/>
                  <a:gd name="connsiteX169" fmla="*/ 1182624 w 2343912"/>
                  <a:gd name="connsiteY169" fmla="*/ 798576 h 2569464"/>
                  <a:gd name="connsiteX170" fmla="*/ 1167384 w 2343912"/>
                  <a:gd name="connsiteY170" fmla="*/ 749808 h 2569464"/>
                  <a:gd name="connsiteX171" fmla="*/ 1130808 w 2343912"/>
                  <a:gd name="connsiteY171" fmla="*/ 725424 h 2569464"/>
                  <a:gd name="connsiteX172" fmla="*/ 1085088 w 2343912"/>
                  <a:gd name="connsiteY172" fmla="*/ 685800 h 2569464"/>
                  <a:gd name="connsiteX173" fmla="*/ 1021080 w 2343912"/>
                  <a:gd name="connsiteY173" fmla="*/ 627888 h 2569464"/>
                  <a:gd name="connsiteX174" fmla="*/ 999744 w 2343912"/>
                  <a:gd name="connsiteY174" fmla="*/ 582168 h 2569464"/>
                  <a:gd name="connsiteX175" fmla="*/ 987552 w 2343912"/>
                  <a:gd name="connsiteY175" fmla="*/ 545592 h 2569464"/>
                  <a:gd name="connsiteX176" fmla="*/ 984504 w 2343912"/>
                  <a:gd name="connsiteY176" fmla="*/ 496824 h 2569464"/>
                  <a:gd name="connsiteX177" fmla="*/ 987552 w 2343912"/>
                  <a:gd name="connsiteY177" fmla="*/ 451104 h 2569464"/>
                  <a:gd name="connsiteX178" fmla="*/ 978408 w 2343912"/>
                  <a:gd name="connsiteY178" fmla="*/ 405384 h 2569464"/>
                  <a:gd name="connsiteX179" fmla="*/ 950976 w 2343912"/>
                  <a:gd name="connsiteY179" fmla="*/ 368808 h 2569464"/>
                  <a:gd name="connsiteX180" fmla="*/ 917448 w 2343912"/>
                  <a:gd name="connsiteY180" fmla="*/ 347472 h 2569464"/>
                  <a:gd name="connsiteX181" fmla="*/ 911352 w 2343912"/>
                  <a:gd name="connsiteY181" fmla="*/ 320040 h 2569464"/>
                  <a:gd name="connsiteX182" fmla="*/ 932688 w 2343912"/>
                  <a:gd name="connsiteY182" fmla="*/ 295656 h 2569464"/>
                  <a:gd name="connsiteX183" fmla="*/ 938784 w 2343912"/>
                  <a:gd name="connsiteY183" fmla="*/ 268224 h 2569464"/>
                  <a:gd name="connsiteX184" fmla="*/ 911352 w 2343912"/>
                  <a:gd name="connsiteY184" fmla="*/ 222504 h 2569464"/>
                  <a:gd name="connsiteX185" fmla="*/ 896112 w 2343912"/>
                  <a:gd name="connsiteY185" fmla="*/ 182880 h 2569464"/>
                  <a:gd name="connsiteX186" fmla="*/ 862584 w 2343912"/>
                  <a:gd name="connsiteY186" fmla="*/ 173736 h 2569464"/>
                  <a:gd name="connsiteX187" fmla="*/ 832104 w 2343912"/>
                  <a:gd name="connsiteY187" fmla="*/ 192024 h 2569464"/>
                  <a:gd name="connsiteX188" fmla="*/ 801624 w 2343912"/>
                  <a:gd name="connsiteY188" fmla="*/ 188976 h 2569464"/>
                  <a:gd name="connsiteX189" fmla="*/ 783336 w 2343912"/>
                  <a:gd name="connsiteY189" fmla="*/ 164592 h 2569464"/>
                  <a:gd name="connsiteX190" fmla="*/ 780288 w 2343912"/>
                  <a:gd name="connsiteY190" fmla="*/ 121920 h 2569464"/>
                  <a:gd name="connsiteX191" fmla="*/ 789432 w 2343912"/>
                  <a:gd name="connsiteY191" fmla="*/ 79248 h 2569464"/>
                  <a:gd name="connsiteX192" fmla="*/ 768096 w 2343912"/>
                  <a:gd name="connsiteY192" fmla="*/ 18288 h 25694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</a:cxnLst>
                <a:rect l="l" t="t" r="r" b="b"/>
                <a:pathLst>
                  <a:path w="2343912" h="2569464">
                    <a:moveTo>
                      <a:pt x="768096" y="18288"/>
                    </a:moveTo>
                    <a:lnTo>
                      <a:pt x="704088" y="0"/>
                    </a:lnTo>
                    <a:lnTo>
                      <a:pt x="682752" y="15240"/>
                    </a:lnTo>
                    <a:lnTo>
                      <a:pt x="670560" y="54864"/>
                    </a:lnTo>
                    <a:lnTo>
                      <a:pt x="670560" y="88392"/>
                    </a:lnTo>
                    <a:lnTo>
                      <a:pt x="606552" y="115824"/>
                    </a:lnTo>
                    <a:lnTo>
                      <a:pt x="560832" y="131064"/>
                    </a:lnTo>
                    <a:lnTo>
                      <a:pt x="505968" y="128016"/>
                    </a:lnTo>
                    <a:lnTo>
                      <a:pt x="448056" y="134112"/>
                    </a:lnTo>
                    <a:lnTo>
                      <a:pt x="411480" y="121920"/>
                    </a:lnTo>
                    <a:lnTo>
                      <a:pt x="362712" y="128016"/>
                    </a:lnTo>
                    <a:lnTo>
                      <a:pt x="316992" y="143256"/>
                    </a:lnTo>
                    <a:lnTo>
                      <a:pt x="286512" y="201168"/>
                    </a:lnTo>
                    <a:lnTo>
                      <a:pt x="283464" y="252984"/>
                    </a:lnTo>
                    <a:lnTo>
                      <a:pt x="292608" y="277368"/>
                    </a:lnTo>
                    <a:lnTo>
                      <a:pt x="271272" y="307848"/>
                    </a:lnTo>
                    <a:lnTo>
                      <a:pt x="228600" y="313944"/>
                    </a:lnTo>
                    <a:lnTo>
                      <a:pt x="198120" y="335280"/>
                    </a:lnTo>
                    <a:lnTo>
                      <a:pt x="140208" y="335280"/>
                    </a:lnTo>
                    <a:lnTo>
                      <a:pt x="100584" y="316992"/>
                    </a:lnTo>
                    <a:lnTo>
                      <a:pt x="42672" y="304800"/>
                    </a:lnTo>
                    <a:lnTo>
                      <a:pt x="12192" y="329184"/>
                    </a:lnTo>
                    <a:lnTo>
                      <a:pt x="0" y="384048"/>
                    </a:lnTo>
                    <a:lnTo>
                      <a:pt x="15240" y="435864"/>
                    </a:lnTo>
                    <a:lnTo>
                      <a:pt x="30480" y="505968"/>
                    </a:lnTo>
                    <a:lnTo>
                      <a:pt x="39624" y="554736"/>
                    </a:lnTo>
                    <a:lnTo>
                      <a:pt x="45720" y="603504"/>
                    </a:lnTo>
                    <a:lnTo>
                      <a:pt x="30480" y="640080"/>
                    </a:lnTo>
                    <a:lnTo>
                      <a:pt x="30480" y="737616"/>
                    </a:lnTo>
                    <a:lnTo>
                      <a:pt x="30480" y="975360"/>
                    </a:lnTo>
                    <a:lnTo>
                      <a:pt x="54864" y="1027176"/>
                    </a:lnTo>
                    <a:lnTo>
                      <a:pt x="112776" y="1072896"/>
                    </a:lnTo>
                    <a:lnTo>
                      <a:pt x="149352" y="1124712"/>
                    </a:lnTo>
                    <a:lnTo>
                      <a:pt x="155448" y="1167384"/>
                    </a:lnTo>
                    <a:lnTo>
                      <a:pt x="118872" y="1207008"/>
                    </a:lnTo>
                    <a:lnTo>
                      <a:pt x="106680" y="1267968"/>
                    </a:lnTo>
                    <a:lnTo>
                      <a:pt x="109728" y="1319784"/>
                    </a:lnTo>
                    <a:lnTo>
                      <a:pt x="128016" y="1350264"/>
                    </a:lnTo>
                    <a:lnTo>
                      <a:pt x="134112" y="1383792"/>
                    </a:lnTo>
                    <a:lnTo>
                      <a:pt x="164592" y="1408176"/>
                    </a:lnTo>
                    <a:lnTo>
                      <a:pt x="213360" y="1392936"/>
                    </a:lnTo>
                    <a:lnTo>
                      <a:pt x="262128" y="1408176"/>
                    </a:lnTo>
                    <a:lnTo>
                      <a:pt x="277368" y="1441704"/>
                    </a:lnTo>
                    <a:lnTo>
                      <a:pt x="280416" y="1490472"/>
                    </a:lnTo>
                    <a:lnTo>
                      <a:pt x="286512" y="1557528"/>
                    </a:lnTo>
                    <a:lnTo>
                      <a:pt x="283464" y="1597152"/>
                    </a:lnTo>
                    <a:lnTo>
                      <a:pt x="259080" y="1624584"/>
                    </a:lnTo>
                    <a:lnTo>
                      <a:pt x="256032" y="1664208"/>
                    </a:lnTo>
                    <a:lnTo>
                      <a:pt x="274320" y="1700784"/>
                    </a:lnTo>
                    <a:lnTo>
                      <a:pt x="265176" y="1746504"/>
                    </a:lnTo>
                    <a:lnTo>
                      <a:pt x="240792" y="1786128"/>
                    </a:lnTo>
                    <a:lnTo>
                      <a:pt x="246888" y="1831848"/>
                    </a:lnTo>
                    <a:lnTo>
                      <a:pt x="262128" y="1929384"/>
                    </a:lnTo>
                    <a:lnTo>
                      <a:pt x="277368" y="1990344"/>
                    </a:lnTo>
                    <a:lnTo>
                      <a:pt x="301752" y="2039112"/>
                    </a:lnTo>
                    <a:lnTo>
                      <a:pt x="310896" y="2081784"/>
                    </a:lnTo>
                    <a:lnTo>
                      <a:pt x="289560" y="2115312"/>
                    </a:lnTo>
                    <a:lnTo>
                      <a:pt x="243840" y="2130552"/>
                    </a:lnTo>
                    <a:lnTo>
                      <a:pt x="243840" y="2130552"/>
                    </a:lnTo>
                    <a:lnTo>
                      <a:pt x="195072" y="2139696"/>
                    </a:lnTo>
                    <a:lnTo>
                      <a:pt x="188976" y="2167128"/>
                    </a:lnTo>
                    <a:lnTo>
                      <a:pt x="216408" y="2194560"/>
                    </a:lnTo>
                    <a:lnTo>
                      <a:pt x="283464" y="2240280"/>
                    </a:lnTo>
                    <a:lnTo>
                      <a:pt x="316992" y="2276856"/>
                    </a:lnTo>
                    <a:lnTo>
                      <a:pt x="316992" y="2316480"/>
                    </a:lnTo>
                    <a:lnTo>
                      <a:pt x="310896" y="2350008"/>
                    </a:lnTo>
                    <a:lnTo>
                      <a:pt x="356616" y="2414016"/>
                    </a:lnTo>
                    <a:lnTo>
                      <a:pt x="408432" y="2493264"/>
                    </a:lnTo>
                    <a:lnTo>
                      <a:pt x="411480" y="2520696"/>
                    </a:lnTo>
                    <a:lnTo>
                      <a:pt x="435864" y="2560320"/>
                    </a:lnTo>
                    <a:lnTo>
                      <a:pt x="460248" y="2566416"/>
                    </a:lnTo>
                    <a:lnTo>
                      <a:pt x="496824" y="2538984"/>
                    </a:lnTo>
                    <a:lnTo>
                      <a:pt x="496824" y="2538984"/>
                    </a:lnTo>
                    <a:lnTo>
                      <a:pt x="545592" y="2526792"/>
                    </a:lnTo>
                    <a:lnTo>
                      <a:pt x="573024" y="2548128"/>
                    </a:lnTo>
                    <a:lnTo>
                      <a:pt x="606552" y="2542032"/>
                    </a:lnTo>
                    <a:lnTo>
                      <a:pt x="627888" y="2499360"/>
                    </a:lnTo>
                    <a:lnTo>
                      <a:pt x="661416" y="2496312"/>
                    </a:lnTo>
                    <a:lnTo>
                      <a:pt x="731520" y="2502408"/>
                    </a:lnTo>
                    <a:lnTo>
                      <a:pt x="801624" y="2520696"/>
                    </a:lnTo>
                    <a:lnTo>
                      <a:pt x="896112" y="2523744"/>
                    </a:lnTo>
                    <a:lnTo>
                      <a:pt x="941832" y="2538984"/>
                    </a:lnTo>
                    <a:lnTo>
                      <a:pt x="1042416" y="2542032"/>
                    </a:lnTo>
                    <a:lnTo>
                      <a:pt x="1103376" y="2535936"/>
                    </a:lnTo>
                    <a:lnTo>
                      <a:pt x="1210056" y="2560320"/>
                    </a:lnTo>
                    <a:lnTo>
                      <a:pt x="1301496" y="2569464"/>
                    </a:lnTo>
                    <a:lnTo>
                      <a:pt x="1389888" y="2569464"/>
                    </a:lnTo>
                    <a:lnTo>
                      <a:pt x="1432560" y="2557272"/>
                    </a:lnTo>
                    <a:lnTo>
                      <a:pt x="1459992" y="2529840"/>
                    </a:lnTo>
                    <a:lnTo>
                      <a:pt x="1490472" y="2502408"/>
                    </a:lnTo>
                    <a:lnTo>
                      <a:pt x="1514856" y="2478024"/>
                    </a:lnTo>
                    <a:lnTo>
                      <a:pt x="1536192" y="2465832"/>
                    </a:lnTo>
                    <a:lnTo>
                      <a:pt x="1563624" y="2468880"/>
                    </a:lnTo>
                    <a:lnTo>
                      <a:pt x="1594104" y="2493264"/>
                    </a:lnTo>
                    <a:lnTo>
                      <a:pt x="1624584" y="2511552"/>
                    </a:lnTo>
                    <a:lnTo>
                      <a:pt x="1664208" y="2520696"/>
                    </a:lnTo>
                    <a:lnTo>
                      <a:pt x="1798320" y="2520696"/>
                    </a:lnTo>
                    <a:lnTo>
                      <a:pt x="1840992" y="2508504"/>
                    </a:lnTo>
                    <a:lnTo>
                      <a:pt x="1920240" y="2511552"/>
                    </a:lnTo>
                    <a:lnTo>
                      <a:pt x="1972056" y="2499360"/>
                    </a:lnTo>
                    <a:lnTo>
                      <a:pt x="2130552" y="2514600"/>
                    </a:lnTo>
                    <a:lnTo>
                      <a:pt x="2185416" y="2499360"/>
                    </a:lnTo>
                    <a:lnTo>
                      <a:pt x="2243328" y="2484120"/>
                    </a:lnTo>
                    <a:lnTo>
                      <a:pt x="2304288" y="2484120"/>
                    </a:lnTo>
                    <a:lnTo>
                      <a:pt x="2322576" y="2459736"/>
                    </a:lnTo>
                    <a:lnTo>
                      <a:pt x="2313432" y="2386584"/>
                    </a:lnTo>
                    <a:lnTo>
                      <a:pt x="2292096" y="2346960"/>
                    </a:lnTo>
                    <a:lnTo>
                      <a:pt x="2304288" y="2322576"/>
                    </a:lnTo>
                    <a:lnTo>
                      <a:pt x="2334768" y="2286000"/>
                    </a:lnTo>
                    <a:lnTo>
                      <a:pt x="2343912" y="2258568"/>
                    </a:lnTo>
                    <a:lnTo>
                      <a:pt x="2292096" y="2264664"/>
                    </a:lnTo>
                    <a:lnTo>
                      <a:pt x="2264664" y="2295144"/>
                    </a:lnTo>
                    <a:lnTo>
                      <a:pt x="2218944" y="2295144"/>
                    </a:lnTo>
                    <a:lnTo>
                      <a:pt x="2173224" y="2267712"/>
                    </a:lnTo>
                    <a:lnTo>
                      <a:pt x="2145792" y="2237232"/>
                    </a:lnTo>
                    <a:lnTo>
                      <a:pt x="2133600" y="2203704"/>
                    </a:lnTo>
                    <a:lnTo>
                      <a:pt x="2136648" y="2176272"/>
                    </a:lnTo>
                    <a:lnTo>
                      <a:pt x="2148840" y="2154936"/>
                    </a:lnTo>
                    <a:lnTo>
                      <a:pt x="2173224" y="2136648"/>
                    </a:lnTo>
                    <a:lnTo>
                      <a:pt x="2167128" y="2090928"/>
                    </a:lnTo>
                    <a:lnTo>
                      <a:pt x="2133600" y="2075688"/>
                    </a:lnTo>
                    <a:lnTo>
                      <a:pt x="2106168" y="2100072"/>
                    </a:lnTo>
                    <a:lnTo>
                      <a:pt x="2042160" y="2103120"/>
                    </a:lnTo>
                    <a:lnTo>
                      <a:pt x="2005584" y="2139696"/>
                    </a:lnTo>
                    <a:lnTo>
                      <a:pt x="1996440" y="2176272"/>
                    </a:lnTo>
                    <a:lnTo>
                      <a:pt x="1978152" y="2200656"/>
                    </a:lnTo>
                    <a:lnTo>
                      <a:pt x="1926336" y="2218944"/>
                    </a:lnTo>
                    <a:lnTo>
                      <a:pt x="1831848" y="2167128"/>
                    </a:lnTo>
                    <a:lnTo>
                      <a:pt x="1807464" y="2142744"/>
                    </a:lnTo>
                    <a:lnTo>
                      <a:pt x="1798320" y="2106168"/>
                    </a:lnTo>
                    <a:lnTo>
                      <a:pt x="1807464" y="2069592"/>
                    </a:lnTo>
                    <a:lnTo>
                      <a:pt x="1828800" y="2036064"/>
                    </a:lnTo>
                    <a:lnTo>
                      <a:pt x="1816608" y="2005584"/>
                    </a:lnTo>
                    <a:lnTo>
                      <a:pt x="1792224" y="1993392"/>
                    </a:lnTo>
                    <a:lnTo>
                      <a:pt x="1780032" y="1965960"/>
                    </a:lnTo>
                    <a:lnTo>
                      <a:pt x="1780032" y="1941576"/>
                    </a:lnTo>
                    <a:lnTo>
                      <a:pt x="1795272" y="1905000"/>
                    </a:lnTo>
                    <a:lnTo>
                      <a:pt x="1773936" y="1862328"/>
                    </a:lnTo>
                    <a:lnTo>
                      <a:pt x="1734312" y="1847088"/>
                    </a:lnTo>
                    <a:lnTo>
                      <a:pt x="1685544" y="1801368"/>
                    </a:lnTo>
                    <a:lnTo>
                      <a:pt x="1676400" y="1752600"/>
                    </a:lnTo>
                    <a:lnTo>
                      <a:pt x="1688592" y="1722120"/>
                    </a:lnTo>
                    <a:lnTo>
                      <a:pt x="1676400" y="1685544"/>
                    </a:lnTo>
                    <a:lnTo>
                      <a:pt x="1624584" y="1676400"/>
                    </a:lnTo>
                    <a:lnTo>
                      <a:pt x="1539240" y="1670304"/>
                    </a:lnTo>
                    <a:lnTo>
                      <a:pt x="1496568" y="1676400"/>
                    </a:lnTo>
                    <a:lnTo>
                      <a:pt x="1423416" y="1703832"/>
                    </a:lnTo>
                    <a:lnTo>
                      <a:pt x="1350264" y="1716024"/>
                    </a:lnTo>
                    <a:lnTo>
                      <a:pt x="1271016" y="1716024"/>
                    </a:lnTo>
                    <a:lnTo>
                      <a:pt x="1219200" y="1664208"/>
                    </a:lnTo>
                    <a:lnTo>
                      <a:pt x="1182624" y="1609344"/>
                    </a:lnTo>
                    <a:lnTo>
                      <a:pt x="1121664" y="1578864"/>
                    </a:lnTo>
                    <a:lnTo>
                      <a:pt x="1075944" y="1575816"/>
                    </a:lnTo>
                    <a:lnTo>
                      <a:pt x="1014984" y="1575816"/>
                    </a:lnTo>
                    <a:lnTo>
                      <a:pt x="978408" y="1560576"/>
                    </a:lnTo>
                    <a:lnTo>
                      <a:pt x="944880" y="1469136"/>
                    </a:lnTo>
                    <a:lnTo>
                      <a:pt x="938784" y="1432560"/>
                    </a:lnTo>
                    <a:lnTo>
                      <a:pt x="950976" y="1392936"/>
                    </a:lnTo>
                    <a:lnTo>
                      <a:pt x="1039368" y="1301496"/>
                    </a:lnTo>
                    <a:lnTo>
                      <a:pt x="1075944" y="1261872"/>
                    </a:lnTo>
                    <a:lnTo>
                      <a:pt x="1100328" y="1261872"/>
                    </a:lnTo>
                    <a:lnTo>
                      <a:pt x="1136904" y="1277112"/>
                    </a:lnTo>
                    <a:lnTo>
                      <a:pt x="1155192" y="1249680"/>
                    </a:lnTo>
                    <a:lnTo>
                      <a:pt x="1143000" y="1210056"/>
                    </a:lnTo>
                    <a:lnTo>
                      <a:pt x="1109472" y="1167384"/>
                    </a:lnTo>
                    <a:lnTo>
                      <a:pt x="1103376" y="1124712"/>
                    </a:lnTo>
                    <a:lnTo>
                      <a:pt x="1118616" y="1088136"/>
                    </a:lnTo>
                    <a:lnTo>
                      <a:pt x="1158240" y="1024128"/>
                    </a:lnTo>
                    <a:lnTo>
                      <a:pt x="1179576" y="966216"/>
                    </a:lnTo>
                    <a:lnTo>
                      <a:pt x="1182624" y="798576"/>
                    </a:lnTo>
                    <a:lnTo>
                      <a:pt x="1167384" y="749808"/>
                    </a:lnTo>
                    <a:lnTo>
                      <a:pt x="1130808" y="725424"/>
                    </a:lnTo>
                    <a:lnTo>
                      <a:pt x="1085088" y="685800"/>
                    </a:lnTo>
                    <a:lnTo>
                      <a:pt x="1021080" y="627888"/>
                    </a:lnTo>
                    <a:lnTo>
                      <a:pt x="999744" y="582168"/>
                    </a:lnTo>
                    <a:lnTo>
                      <a:pt x="987552" y="545592"/>
                    </a:lnTo>
                    <a:lnTo>
                      <a:pt x="984504" y="496824"/>
                    </a:lnTo>
                    <a:lnTo>
                      <a:pt x="987552" y="451104"/>
                    </a:lnTo>
                    <a:lnTo>
                      <a:pt x="978408" y="405384"/>
                    </a:lnTo>
                    <a:lnTo>
                      <a:pt x="950976" y="368808"/>
                    </a:lnTo>
                    <a:lnTo>
                      <a:pt x="917448" y="347472"/>
                    </a:lnTo>
                    <a:lnTo>
                      <a:pt x="911352" y="320040"/>
                    </a:lnTo>
                    <a:lnTo>
                      <a:pt x="932688" y="295656"/>
                    </a:lnTo>
                    <a:lnTo>
                      <a:pt x="938784" y="268224"/>
                    </a:lnTo>
                    <a:lnTo>
                      <a:pt x="911352" y="222504"/>
                    </a:lnTo>
                    <a:lnTo>
                      <a:pt x="896112" y="182880"/>
                    </a:lnTo>
                    <a:lnTo>
                      <a:pt x="862584" y="173736"/>
                    </a:lnTo>
                    <a:lnTo>
                      <a:pt x="832104" y="192024"/>
                    </a:lnTo>
                    <a:lnTo>
                      <a:pt x="801624" y="188976"/>
                    </a:lnTo>
                    <a:lnTo>
                      <a:pt x="783336" y="164592"/>
                    </a:lnTo>
                    <a:lnTo>
                      <a:pt x="780288" y="121920"/>
                    </a:lnTo>
                    <a:lnTo>
                      <a:pt x="789432" y="79248"/>
                    </a:lnTo>
                    <a:lnTo>
                      <a:pt x="768096" y="18288"/>
                    </a:lnTo>
                    <a:close/>
                  </a:path>
                </a:pathLst>
              </a:custGeom>
              <a:grpFill/>
              <a:ln w="63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 b="1">
                  <a:solidFill>
                    <a:schemeClr val="tx1"/>
                  </a:solidFill>
                </a:endParaRPr>
              </a:p>
            </p:txBody>
          </p:sp>
        </p:grpSp>
      </p:grpSp>
      <p:graphicFrame>
        <p:nvGraphicFramePr>
          <p:cNvPr id="97" name="표 96">
            <a:extLst>
              <a:ext uri="{FF2B5EF4-FFF2-40B4-BE49-F238E27FC236}">
                <a16:creationId xmlns:a16="http://schemas.microsoft.com/office/drawing/2014/main" id="{39442881-B307-C545-81D2-62280663A3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8416154"/>
              </p:ext>
            </p:extLst>
          </p:nvPr>
        </p:nvGraphicFramePr>
        <p:xfrm>
          <a:off x="4423461" y="1431299"/>
          <a:ext cx="7508688" cy="24937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42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136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6375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46965">
                  <a:extLst>
                    <a:ext uri="{9D8B030D-6E8A-4147-A177-3AD203B41FA5}">
                      <a16:colId xmlns:a16="http://schemas.microsoft.com/office/drawing/2014/main" val="3868448953"/>
                    </a:ext>
                  </a:extLst>
                </a:gridCol>
              </a:tblGrid>
              <a:tr h="3533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i="0" dirty="0">
                          <a:latin typeface="S-Core Dream 6 Bold" panose="020B0503030302020204" pitchFamily="34" charset="-127"/>
                          <a:ea typeface="S-Core Dream 6 Bold" panose="020B0503030302020204" pitchFamily="34" charset="-127"/>
                        </a:rPr>
                        <a:t>Cluster</a:t>
                      </a:r>
                      <a:endParaRPr lang="ko-KR" altLang="en-US" sz="1400" b="1" i="0" dirty="0">
                        <a:latin typeface="S-Core Dream 6 Bold" panose="020B0503030302020204" pitchFamily="34" charset="-127"/>
                        <a:ea typeface="S-Core Dream 6 Bold" panose="020B0503030302020204" pitchFamily="34" charset="-127"/>
                      </a:endParaRPr>
                    </a:p>
                  </a:txBody>
                  <a:tcPr marL="67280" marR="67280" marT="33640" marB="33640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rgbClr val="5B4E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5B4E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4E5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i="0" dirty="0">
                          <a:latin typeface="S-Core Dream 6 Bold" panose="020B0503030302020204" pitchFamily="34" charset="-127"/>
                          <a:ea typeface="S-Core Dream 6 Bold" panose="020B0503030302020204" pitchFamily="34" charset="-127"/>
                        </a:rPr>
                        <a:t>Cluster </a:t>
                      </a:r>
                      <a:r>
                        <a:rPr lang="ko-KR" altLang="en-US" sz="1400" b="1" i="0" dirty="0">
                          <a:latin typeface="S-Core Dream 6 Bold" panose="020B0503030302020204" pitchFamily="34" charset="-127"/>
                          <a:ea typeface="S-Core Dream 6 Bold" panose="020B0503030302020204" pitchFamily="34" charset="-127"/>
                        </a:rPr>
                        <a:t>특징</a:t>
                      </a:r>
                      <a:endParaRPr lang="en-US" altLang="ko-KR" sz="1400" b="1" i="0" dirty="0">
                        <a:latin typeface="S-Core Dream 6 Bold" panose="020B0503030302020204" pitchFamily="34" charset="-127"/>
                        <a:ea typeface="S-Core Dream 6 Bold" panose="020B0503030302020204" pitchFamily="34" charset="-127"/>
                      </a:endParaRPr>
                    </a:p>
                  </a:txBody>
                  <a:tcPr marL="67280" marR="67280" marT="33640" marB="33640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rgbClr val="5B4E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5B4E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4E55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i="0" dirty="0">
                          <a:latin typeface="S-Core Dream 6 Bold" panose="020B0503030302020204" pitchFamily="34" charset="-127"/>
                          <a:ea typeface="S-Core Dream 6 Bold" panose="020B0503030302020204" pitchFamily="34" charset="-127"/>
                        </a:rPr>
                        <a:t>CONTENTS</a:t>
                      </a:r>
                      <a:endParaRPr lang="ko-KR" altLang="en-US" sz="1400" b="1" i="0" dirty="0">
                        <a:latin typeface="S-Core Dream 6 Bold" panose="020B0503030302020204" pitchFamily="34" charset="-127"/>
                        <a:ea typeface="S-Core Dream 6 Bold" panose="020B0503030302020204" pitchFamily="34" charset="-127"/>
                      </a:endParaRPr>
                    </a:p>
                  </a:txBody>
                  <a:tcPr marL="67280" marR="67280" marT="33640" marB="33640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rgbClr val="5B4E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5B4E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4E5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5375">
                <a:tc rowSpan="4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kumimoji="0" lang="en-US" altLang="ko-K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-Core Dream 6 Bold" panose="020B0503030302020204" pitchFamily="34" charset="-127"/>
                          <a:ea typeface="S-Core Dream 6 Bold" panose="020B0503030302020204" pitchFamily="34" charset="-127"/>
                          <a:cs typeface="+mn-cs"/>
                        </a:rPr>
                        <a:t>Cluster 3</a:t>
                      </a:r>
                      <a:endParaRPr kumimoji="0" lang="ko-KR" altLang="en-US" sz="1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S-Core Dream 6 Bold" panose="020B0503030302020204" pitchFamily="34" charset="-127"/>
                        <a:ea typeface="S-Core Dream 6 Bold" panose="020B0503030302020204" pitchFamily="34" charset="-127"/>
                        <a:cs typeface="+mn-cs"/>
                      </a:endParaRPr>
                    </a:p>
                  </a:txBody>
                  <a:tcPr marL="67280" marR="67280" marT="33640" marB="33640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rgbClr val="5B4E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S-Core Dream 6 Bold" panose="020B0503030302020204" pitchFamily="34" charset="-127"/>
                          <a:ea typeface="S-Core Dream 6 Bold" panose="020B0503030302020204" pitchFamily="34" charset="-127"/>
                          <a:cs typeface="+mn-cs"/>
                        </a:rPr>
                        <a:t>20</a:t>
                      </a:r>
                      <a:r>
                        <a:rPr kumimoji="0" lang="ko-KR" altLang="en-US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S-Core Dream 6 Bold" panose="020B0503030302020204" pitchFamily="34" charset="-127"/>
                          <a:ea typeface="S-Core Dream 6 Bold" panose="020B0503030302020204" pitchFamily="34" charset="-127"/>
                          <a:cs typeface="+mn-cs"/>
                        </a:rPr>
                        <a:t>대초 대학생 비중 ↑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S-Core Dream 6 Bold" panose="020B0503030302020204" pitchFamily="34" charset="-127"/>
                          <a:ea typeface="S-Core Dream 6 Bold" panose="020B0503030302020204" pitchFamily="34" charset="-127"/>
                          <a:cs typeface="+mn-cs"/>
                        </a:rPr>
                        <a:t>가족과 함께 사는 대학생 비율 ↑</a:t>
                      </a:r>
                      <a:r>
                        <a:rPr kumimoji="0" lang="en-US" altLang="ko-KR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S-Core Dream 6 Bold" panose="020B0503030302020204" pitchFamily="34" charset="-127"/>
                          <a:ea typeface="S-Core Dream 6 Bold" panose="020B0503030302020204" pitchFamily="34" charset="-127"/>
                          <a:cs typeface="+mn-cs"/>
                        </a:rPr>
                        <a:t>(</a:t>
                      </a:r>
                      <a:r>
                        <a:rPr kumimoji="0" lang="ko-KR" altLang="en-US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S-Core Dream 6 Bold" panose="020B0503030302020204" pitchFamily="34" charset="-127"/>
                          <a:ea typeface="S-Core Dream 6 Bold" panose="020B0503030302020204" pitchFamily="34" charset="-127"/>
                          <a:cs typeface="+mn-cs"/>
                        </a:rPr>
                        <a:t> 취업 고민 ↑</a:t>
                      </a:r>
                      <a:r>
                        <a:rPr kumimoji="0" lang="en-US" altLang="ko-KR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S-Core Dream 6 Bold" panose="020B0503030302020204" pitchFamily="34" charset="-127"/>
                          <a:ea typeface="S-Core Dream 6 Bold" panose="020B0503030302020204" pitchFamily="34" charset="-127"/>
                          <a:cs typeface="+mn-cs"/>
                        </a:rPr>
                        <a:t>)</a:t>
                      </a:r>
                      <a:endParaRPr kumimoji="0" lang="ko-KR" altLang="en-US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S-Core Dream 6 Bold" panose="020B0503030302020204" pitchFamily="34" charset="-127"/>
                        <a:ea typeface="S-Core Dream 6 Bold" panose="020B0503030302020204" pitchFamily="34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S-Core Dream 6 Bold" panose="020B0503030302020204" pitchFamily="34" charset="-127"/>
                          <a:ea typeface="S-Core Dream 6 Bold" panose="020B0503030302020204" pitchFamily="34" charset="-127"/>
                          <a:cs typeface="+mn-cs"/>
                        </a:rPr>
                        <a:t>취업센터 필요성↑</a:t>
                      </a:r>
                    </a:p>
                  </a:txBody>
                  <a:tcPr marL="67280" marR="67280" marT="33640" marB="33640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rgbClr val="5B4E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S-Core Dream 6 Bold" panose="020B0503030302020204" pitchFamily="34" charset="-127"/>
                          <a:ea typeface="S-Core Dream 6 Bold" panose="020B0503030302020204" pitchFamily="34" charset="-127"/>
                          <a:cs typeface="+mn-cs"/>
                        </a:rPr>
                        <a:t>청년 비율</a:t>
                      </a:r>
                    </a:p>
                  </a:txBody>
                  <a:tcPr marL="67280" marR="67280" marT="33640" marB="33640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rgbClr val="5B4E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S-Core Dream 6 Bold" panose="020B0503030302020204" pitchFamily="34" charset="-127"/>
                          <a:ea typeface="S-Core Dream 6 Bold" panose="020B0503030302020204" pitchFamily="34" charset="-127"/>
                          <a:cs typeface="+mn-cs"/>
                        </a:rPr>
                        <a:t>27.19%</a:t>
                      </a:r>
                      <a:endParaRPr kumimoji="0" lang="ko-KR" altLang="en-US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S-Core Dream 6 Bold" panose="020B0503030302020204" pitchFamily="34" charset="-127"/>
                        <a:ea typeface="S-Core Dream 6 Bold" panose="020B0503030302020204" pitchFamily="34" charset="-127"/>
                        <a:cs typeface="+mn-cs"/>
                      </a:endParaRPr>
                    </a:p>
                  </a:txBody>
                  <a:tcPr marL="67280" marR="67280" marT="33640" marB="33640"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5375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S-Core Dream 6 Bold" panose="020B0503030302020204" pitchFamily="34" charset="-127"/>
                          <a:ea typeface="S-Core Dream 6 Bold" panose="020B0503030302020204" pitchFamily="34" charset="-127"/>
                          <a:cs typeface="+mn-cs"/>
                        </a:rPr>
                        <a:t>청년 </a:t>
                      </a:r>
                      <a:r>
                        <a:rPr kumimoji="0" lang="en-US" altLang="ko-KR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S-Core Dream 6 Bold" panose="020B0503030302020204" pitchFamily="34" charset="-127"/>
                          <a:ea typeface="S-Core Dream 6 Bold" panose="020B0503030302020204" pitchFamily="34" charset="-127"/>
                          <a:cs typeface="+mn-cs"/>
                        </a:rPr>
                        <a:t>1</a:t>
                      </a: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S-Core Dream 6 Bold" panose="020B0503030302020204" pitchFamily="34" charset="-127"/>
                          <a:ea typeface="S-Core Dream 6 Bold" panose="020B0503030302020204" pitchFamily="34" charset="-127"/>
                          <a:cs typeface="+mn-cs"/>
                        </a:rPr>
                        <a:t>인 가구 비율</a:t>
                      </a:r>
                    </a:p>
                  </a:txBody>
                  <a:tcPr marL="67280" marR="67280" marT="33640" marB="33640"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S-Core Dream 6 Bold" panose="020B0503030302020204" pitchFamily="34" charset="-127"/>
                          <a:ea typeface="S-Core Dream 6 Bold" panose="020B0503030302020204" pitchFamily="34" charset="-127"/>
                          <a:cs typeface="+mn-cs"/>
                        </a:rPr>
                        <a:t>11.01%</a:t>
                      </a:r>
                      <a:endParaRPr kumimoji="0" lang="ko-KR" altLang="en-US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S-Core Dream 6 Bold" panose="020B0503030302020204" pitchFamily="34" charset="-127"/>
                        <a:ea typeface="S-Core Dream 6 Bold" panose="020B0503030302020204" pitchFamily="34" charset="-127"/>
                        <a:cs typeface="+mn-cs"/>
                      </a:endParaRPr>
                    </a:p>
                  </a:txBody>
                  <a:tcPr marL="67280" marR="67280" marT="33640" marB="33640"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0394529"/>
                  </a:ext>
                </a:extLst>
              </a:tr>
              <a:tr h="195375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S-Core Dream 6 Bold" panose="020B0503030302020204" pitchFamily="34" charset="-127"/>
                          <a:ea typeface="S-Core Dream 6 Bold" panose="020B0503030302020204" pitchFamily="34" charset="-127"/>
                          <a:cs typeface="+mn-cs"/>
                        </a:rPr>
                        <a:t>의지할 수 있는 주변인 수</a:t>
                      </a:r>
                    </a:p>
                  </a:txBody>
                  <a:tcPr marL="67280" marR="67280" marT="33640" marB="33640"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S-Core Dream 6 Bold" panose="020B0503030302020204" pitchFamily="34" charset="-127"/>
                          <a:ea typeface="S-Core Dream 6 Bold" panose="020B0503030302020204" pitchFamily="34" charset="-127"/>
                          <a:cs typeface="+mn-cs"/>
                        </a:rPr>
                        <a:t>2.92</a:t>
                      </a: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S-Core Dream 6 Bold" panose="020B0503030302020204" pitchFamily="34" charset="-127"/>
                          <a:ea typeface="S-Core Dream 6 Bold" panose="020B0503030302020204" pitchFamily="34" charset="-127"/>
                          <a:cs typeface="+mn-cs"/>
                        </a:rPr>
                        <a:t>명</a:t>
                      </a:r>
                    </a:p>
                  </a:txBody>
                  <a:tcPr marL="67280" marR="67280" marT="33640" marB="33640"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8760506"/>
                  </a:ext>
                </a:extLst>
              </a:tr>
              <a:tr h="389710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S-Core Dream 6 Bold" panose="020B0503030302020204" pitchFamily="34" charset="-127"/>
                          <a:ea typeface="S-Core Dream 6 Bold" panose="020B0503030302020204" pitchFamily="34" charset="-127"/>
                          <a:cs typeface="+mn-cs"/>
                        </a:rPr>
                        <a:t>청년 고용률</a:t>
                      </a:r>
                    </a:p>
                  </a:txBody>
                  <a:tcPr marL="67280" marR="67280" marT="33640" marB="33640"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S-Core Dream 6 Bold" panose="020B0503030302020204" pitchFamily="34" charset="-127"/>
                          <a:ea typeface="S-Core Dream 6 Bold" panose="020B0503030302020204" pitchFamily="34" charset="-127"/>
                          <a:cs typeface="+mn-cs"/>
                        </a:rPr>
                        <a:t>54.32%</a:t>
                      </a:r>
                      <a:endParaRPr kumimoji="0" lang="ko-KR" altLang="en-US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S-Core Dream 6 Bold" panose="020B0503030302020204" pitchFamily="34" charset="-127"/>
                        <a:ea typeface="S-Core Dream 6 Bold" panose="020B0503030302020204" pitchFamily="34" charset="-127"/>
                        <a:cs typeface="+mn-cs"/>
                      </a:endParaRPr>
                    </a:p>
                  </a:txBody>
                  <a:tcPr marL="67280" marR="67280" marT="33640" marB="33640"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605975"/>
                  </a:ext>
                </a:extLst>
              </a:tr>
              <a:tr h="195375">
                <a:tc rowSpan="4">
                  <a:txBody>
                    <a:bodyPr/>
                    <a:lstStyle/>
                    <a:p>
                      <a:pPr algn="ctr"/>
                      <a:r>
                        <a:rPr lang="en-US" altLang="ko-KR" sz="1100" b="1" i="0" dirty="0">
                          <a:solidFill>
                            <a:srgbClr val="5B4E55"/>
                          </a:solidFill>
                          <a:latin typeface="S-Core Dream 6 Bold" panose="020B0503030302020204" pitchFamily="34" charset="-127"/>
                          <a:ea typeface="S-Core Dream 6 Bold" panose="020B0503030302020204" pitchFamily="34" charset="-127"/>
                        </a:rPr>
                        <a:t>Outlier</a:t>
                      </a:r>
                    </a:p>
                  </a:txBody>
                  <a:tcPr marL="67280" marR="67280" marT="33640" marB="33640"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5B4E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F7F1"/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S-Core Dream 6 Bold" panose="020B0503030302020204" pitchFamily="34" charset="-127"/>
                          <a:ea typeface="S-Core Dream 6 Bold" panose="020B0503030302020204" pitchFamily="34" charset="-127"/>
                          <a:cs typeface="+mn-cs"/>
                        </a:rPr>
                        <a:t>1</a:t>
                      </a:r>
                      <a:r>
                        <a:rPr kumimoji="0" lang="ko-KR" altLang="en-US" sz="7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S-Core Dream 6 Bold" panose="020B0503030302020204" pitchFamily="34" charset="-127"/>
                          <a:ea typeface="S-Core Dream 6 Bold" panose="020B0503030302020204" pitchFamily="34" charset="-127"/>
                          <a:cs typeface="+mn-cs"/>
                        </a:rPr>
                        <a:t>인가구</a:t>
                      </a:r>
                      <a:r>
                        <a:rPr kumimoji="0" lang="ko-KR" altLang="en-US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S-Core Dream 6 Bold" panose="020B0503030302020204" pitchFamily="34" charset="-127"/>
                          <a:ea typeface="S-Core Dream 6 Bold" panose="020B0503030302020204" pitchFamily="34" charset="-127"/>
                          <a:cs typeface="+mn-cs"/>
                        </a:rPr>
                        <a:t> 비중 </a:t>
                      </a:r>
                      <a:r>
                        <a:rPr kumimoji="0" lang="en-US" altLang="ko-KR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S-Core Dream 6 Bold" panose="020B0503030302020204" pitchFamily="34" charset="-127"/>
                          <a:ea typeface="S-Core Dream 6 Bold" panose="020B0503030302020204" pitchFamily="34" charset="-127"/>
                          <a:cs typeface="+mn-cs"/>
                        </a:rPr>
                        <a:t>1</a:t>
                      </a:r>
                      <a:r>
                        <a:rPr kumimoji="0" lang="ko-KR" altLang="en-US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S-Core Dream 6 Bold" panose="020B0503030302020204" pitchFamily="34" charset="-127"/>
                          <a:ea typeface="S-Core Dream 6 Bold" panose="020B0503030302020204" pitchFamily="34" charset="-127"/>
                          <a:cs typeface="+mn-cs"/>
                        </a:rPr>
                        <a:t>위 </a:t>
                      </a:r>
                      <a:r>
                        <a:rPr kumimoji="0" lang="en-US" altLang="ko-KR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S-Core Dream 6 Bold" panose="020B0503030302020204" pitchFamily="34" charset="-127"/>
                          <a:ea typeface="S-Core Dream 6 Bold" panose="020B0503030302020204" pitchFamily="34" charset="-127"/>
                          <a:cs typeface="+mn-cs"/>
                        </a:rPr>
                        <a:t>(</a:t>
                      </a:r>
                      <a:r>
                        <a:rPr kumimoji="0" lang="ko-KR" altLang="en-US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S-Core Dream 6 Bold" panose="020B0503030302020204" pitchFamily="34" charset="-127"/>
                          <a:ea typeface="S-Core Dream 6 Bold" panose="020B0503030302020204" pitchFamily="34" charset="-127"/>
                          <a:cs typeface="+mn-cs"/>
                        </a:rPr>
                        <a:t>신림 </a:t>
                      </a:r>
                      <a:r>
                        <a:rPr kumimoji="0" lang="ko-KR" altLang="en-US" sz="7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S-Core Dream 6 Bold" panose="020B0503030302020204" pitchFamily="34" charset="-127"/>
                          <a:ea typeface="S-Core Dream 6 Bold" panose="020B0503030302020204" pitchFamily="34" charset="-127"/>
                          <a:cs typeface="+mn-cs"/>
                        </a:rPr>
                        <a:t>고시촌</a:t>
                      </a:r>
                      <a:r>
                        <a:rPr kumimoji="0" lang="ko-KR" altLang="en-US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S-Core Dream 6 Bold" panose="020B0503030302020204" pitchFamily="34" charset="-127"/>
                          <a:ea typeface="S-Core Dream 6 Bold" panose="020B0503030302020204" pitchFamily="34" charset="-127"/>
                          <a:cs typeface="+mn-cs"/>
                        </a:rPr>
                        <a:t> 자취생</a:t>
                      </a:r>
                      <a:r>
                        <a:rPr kumimoji="0" lang="en-US" altLang="ko-KR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S-Core Dream 6 Bold" panose="020B0503030302020204" pitchFamily="34" charset="-127"/>
                          <a:ea typeface="S-Core Dream 6 Bold" panose="020B0503030302020204" pitchFamily="34" charset="-127"/>
                          <a:cs typeface="+mn-cs"/>
                        </a:rPr>
                        <a:t>)</a:t>
                      </a:r>
                      <a:endParaRPr kumimoji="0" lang="ko-KR" altLang="en-US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S-Core Dream 6 Bold" panose="020B0503030302020204" pitchFamily="34" charset="-127"/>
                        <a:ea typeface="S-Core Dream 6 Bold" panose="020B0503030302020204" pitchFamily="34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S-Core Dream 6 Bold" panose="020B0503030302020204" pitchFamily="34" charset="-127"/>
                          <a:ea typeface="S-Core Dream 6 Bold" panose="020B0503030302020204" pitchFamily="34" charset="-127"/>
                          <a:cs typeface="+mn-cs"/>
                        </a:rPr>
                        <a:t>인근 직장에 출퇴근하는 직장인 거주 ↑</a:t>
                      </a:r>
                    </a:p>
                  </a:txBody>
                  <a:tcPr marL="67280" marR="67280" marT="33640" marB="33640"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5B4E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F7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S-Core Dream 6 Bold" panose="020B0503030302020204" pitchFamily="34" charset="-127"/>
                          <a:ea typeface="S-Core Dream 6 Bold" panose="020B0503030302020204" pitchFamily="34" charset="-127"/>
                          <a:cs typeface="+mn-cs"/>
                        </a:rPr>
                        <a:t>청년 비율</a:t>
                      </a:r>
                    </a:p>
                  </a:txBody>
                  <a:tcPr marL="67280" marR="67280" marT="33640" marB="33640"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F7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S-Core Dream 6 Bold" panose="020B0503030302020204" pitchFamily="34" charset="-127"/>
                          <a:ea typeface="S-Core Dream 6 Bold" panose="020B0503030302020204" pitchFamily="34" charset="-127"/>
                          <a:cs typeface="+mn-cs"/>
                        </a:rPr>
                        <a:t>40.94%</a:t>
                      </a:r>
                      <a:endParaRPr kumimoji="0" lang="ko-KR" altLang="en-US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S-Core Dream 6 Bold" panose="020B0503030302020204" pitchFamily="34" charset="-127"/>
                        <a:ea typeface="S-Core Dream 6 Bold" panose="020B0503030302020204" pitchFamily="34" charset="-127"/>
                        <a:cs typeface="+mn-cs"/>
                      </a:endParaRPr>
                    </a:p>
                  </a:txBody>
                  <a:tcPr marL="67280" marR="67280" marT="33640" marB="33640"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F7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880396"/>
                  </a:ext>
                </a:extLst>
              </a:tr>
              <a:tr h="195375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S-Core Dream 6 Bold" panose="020B0503030302020204" pitchFamily="34" charset="-127"/>
                          <a:ea typeface="S-Core Dream 6 Bold" panose="020B0503030302020204" pitchFamily="34" charset="-127"/>
                          <a:cs typeface="+mn-cs"/>
                        </a:rPr>
                        <a:t>청년 </a:t>
                      </a:r>
                      <a:r>
                        <a:rPr kumimoji="0" lang="en-US" altLang="ko-KR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S-Core Dream 6 Bold" panose="020B0503030302020204" pitchFamily="34" charset="-127"/>
                          <a:ea typeface="S-Core Dream 6 Bold" panose="020B0503030302020204" pitchFamily="34" charset="-127"/>
                          <a:cs typeface="+mn-cs"/>
                        </a:rPr>
                        <a:t>1</a:t>
                      </a: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S-Core Dream 6 Bold" panose="020B0503030302020204" pitchFamily="34" charset="-127"/>
                          <a:ea typeface="S-Core Dream 6 Bold" panose="020B0503030302020204" pitchFamily="34" charset="-127"/>
                          <a:cs typeface="+mn-cs"/>
                        </a:rPr>
                        <a:t>인 가구 비율</a:t>
                      </a:r>
                    </a:p>
                  </a:txBody>
                  <a:tcPr marL="67280" marR="67280" marT="33640" marB="33640"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F7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S-Core Dream 6 Bold" panose="020B0503030302020204" pitchFamily="34" charset="-127"/>
                          <a:ea typeface="S-Core Dream 6 Bold" panose="020B0503030302020204" pitchFamily="34" charset="-127"/>
                          <a:cs typeface="+mn-cs"/>
                        </a:rPr>
                        <a:t>31.06%</a:t>
                      </a:r>
                      <a:endParaRPr kumimoji="0" lang="ko-KR" altLang="en-US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S-Core Dream 6 Bold" panose="020B0503030302020204" pitchFamily="34" charset="-127"/>
                        <a:ea typeface="S-Core Dream 6 Bold" panose="020B0503030302020204" pitchFamily="34" charset="-127"/>
                        <a:cs typeface="+mn-cs"/>
                      </a:endParaRPr>
                    </a:p>
                  </a:txBody>
                  <a:tcPr marL="67280" marR="67280" marT="33640" marB="33640"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F7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1542527"/>
                  </a:ext>
                </a:extLst>
              </a:tr>
              <a:tr h="195375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S-Core Dream 6 Bold" panose="020B0503030302020204" pitchFamily="34" charset="-127"/>
                          <a:ea typeface="S-Core Dream 6 Bold" panose="020B0503030302020204" pitchFamily="34" charset="-127"/>
                          <a:cs typeface="+mn-cs"/>
                        </a:rPr>
                        <a:t>의지할 수 있는 주변인 수</a:t>
                      </a:r>
                    </a:p>
                  </a:txBody>
                  <a:tcPr marL="67280" marR="67280" marT="33640" marB="33640"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F7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S-Core Dream 6 Bold" panose="020B0503030302020204" pitchFamily="34" charset="-127"/>
                          <a:ea typeface="S-Core Dream 6 Bold" panose="020B0503030302020204" pitchFamily="34" charset="-127"/>
                          <a:cs typeface="+mn-cs"/>
                        </a:rPr>
                        <a:t>2.93</a:t>
                      </a: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S-Core Dream 6 Bold" panose="020B0503030302020204" pitchFamily="34" charset="-127"/>
                          <a:ea typeface="S-Core Dream 6 Bold" panose="020B0503030302020204" pitchFamily="34" charset="-127"/>
                          <a:cs typeface="+mn-cs"/>
                        </a:rPr>
                        <a:t>명</a:t>
                      </a:r>
                    </a:p>
                  </a:txBody>
                  <a:tcPr marL="67280" marR="67280" marT="33640" marB="33640"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F7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5422809"/>
                  </a:ext>
                </a:extLst>
              </a:tr>
              <a:tr h="195375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S-Core Dream 6 Bold" panose="020B0503030302020204" pitchFamily="34" charset="-127"/>
                          <a:ea typeface="S-Core Dream 6 Bold" panose="020B0503030302020204" pitchFamily="34" charset="-127"/>
                          <a:cs typeface="+mn-cs"/>
                        </a:rPr>
                        <a:t>청년 고용률</a:t>
                      </a:r>
                    </a:p>
                  </a:txBody>
                  <a:tcPr marL="67280" marR="67280" marT="33640" marB="33640"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5B4E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F7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S-Core Dream 6 Bold" panose="020B0503030302020204" pitchFamily="34" charset="-127"/>
                          <a:ea typeface="S-Core Dream 6 Bold" panose="020B0503030302020204" pitchFamily="34" charset="-127"/>
                          <a:cs typeface="+mn-cs"/>
                        </a:rPr>
                        <a:t>61.88%</a:t>
                      </a:r>
                      <a:endParaRPr kumimoji="0" lang="ko-KR" altLang="en-US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S-Core Dream 6 Bold" panose="020B0503030302020204" pitchFamily="34" charset="-127"/>
                        <a:ea typeface="S-Core Dream 6 Bold" panose="020B0503030302020204" pitchFamily="34" charset="-127"/>
                        <a:cs typeface="+mn-cs"/>
                      </a:endParaRPr>
                    </a:p>
                  </a:txBody>
                  <a:tcPr marL="67280" marR="67280" marT="33640" marB="33640"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5B4E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F7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1946221"/>
                  </a:ext>
                </a:extLst>
              </a:tr>
            </a:tbl>
          </a:graphicData>
        </a:graphic>
      </p:graphicFrame>
      <p:grpSp>
        <p:nvGrpSpPr>
          <p:cNvPr id="46" name="그룹 45">
            <a:extLst>
              <a:ext uri="{FF2B5EF4-FFF2-40B4-BE49-F238E27FC236}">
                <a16:creationId xmlns:a16="http://schemas.microsoft.com/office/drawing/2014/main" id="{46D36DD8-260F-AA43-B6CE-17D205BB690E}"/>
              </a:ext>
            </a:extLst>
          </p:cNvPr>
          <p:cNvGrpSpPr/>
          <p:nvPr/>
        </p:nvGrpSpPr>
        <p:grpSpPr>
          <a:xfrm>
            <a:off x="658512" y="1230661"/>
            <a:ext cx="3397052" cy="3352142"/>
            <a:chOff x="728119" y="1973733"/>
            <a:chExt cx="3397052" cy="3352142"/>
          </a:xfrm>
          <a:solidFill>
            <a:srgbClr val="73FEFF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20000" endPos="38500" dist="50800" dir="5400000" sy="-100000" algn="bl" rotWithShape="0"/>
          </a:effectLst>
        </p:grpSpPr>
        <p:sp>
          <p:nvSpPr>
            <p:cNvPr id="48" name="구로구">
              <a:extLst>
                <a:ext uri="{FF2B5EF4-FFF2-40B4-BE49-F238E27FC236}">
                  <a16:creationId xmlns:a16="http://schemas.microsoft.com/office/drawing/2014/main" id="{523F9687-A747-664B-BA6D-4A4B0EBDD76A}"/>
                </a:ext>
              </a:extLst>
            </p:cNvPr>
            <p:cNvSpPr/>
            <p:nvPr/>
          </p:nvSpPr>
          <p:spPr>
            <a:xfrm>
              <a:off x="728119" y="4248048"/>
              <a:ext cx="880478" cy="518420"/>
            </a:xfrm>
            <a:custGeom>
              <a:avLst/>
              <a:gdLst>
                <a:gd name="connsiteX0" fmla="*/ 2123440 w 2946400"/>
                <a:gd name="connsiteY0" fmla="*/ 180340 h 1734820"/>
                <a:gd name="connsiteX1" fmla="*/ 2085340 w 2946400"/>
                <a:gd name="connsiteY1" fmla="*/ 218440 h 1734820"/>
                <a:gd name="connsiteX2" fmla="*/ 2054860 w 2946400"/>
                <a:gd name="connsiteY2" fmla="*/ 248920 h 1734820"/>
                <a:gd name="connsiteX3" fmla="*/ 2037080 w 2946400"/>
                <a:gd name="connsiteY3" fmla="*/ 297180 h 1734820"/>
                <a:gd name="connsiteX4" fmla="*/ 2004060 w 2946400"/>
                <a:gd name="connsiteY4" fmla="*/ 347980 h 1734820"/>
                <a:gd name="connsiteX5" fmla="*/ 1950720 w 2946400"/>
                <a:gd name="connsiteY5" fmla="*/ 406400 h 1734820"/>
                <a:gd name="connsiteX6" fmla="*/ 1887220 w 2946400"/>
                <a:gd name="connsiteY6" fmla="*/ 434340 h 1734820"/>
                <a:gd name="connsiteX7" fmla="*/ 1831340 w 2946400"/>
                <a:gd name="connsiteY7" fmla="*/ 452120 h 1734820"/>
                <a:gd name="connsiteX8" fmla="*/ 1739900 w 2946400"/>
                <a:gd name="connsiteY8" fmla="*/ 490220 h 1734820"/>
                <a:gd name="connsiteX9" fmla="*/ 1706880 w 2946400"/>
                <a:gd name="connsiteY9" fmla="*/ 510540 h 1734820"/>
                <a:gd name="connsiteX10" fmla="*/ 1678940 w 2946400"/>
                <a:gd name="connsiteY10" fmla="*/ 518160 h 1734820"/>
                <a:gd name="connsiteX11" fmla="*/ 1656080 w 2946400"/>
                <a:gd name="connsiteY11" fmla="*/ 505460 h 1734820"/>
                <a:gd name="connsiteX12" fmla="*/ 1645920 w 2946400"/>
                <a:gd name="connsiteY12" fmla="*/ 464820 h 1734820"/>
                <a:gd name="connsiteX13" fmla="*/ 1628140 w 2946400"/>
                <a:gd name="connsiteY13" fmla="*/ 431800 h 1734820"/>
                <a:gd name="connsiteX14" fmla="*/ 1602740 w 2946400"/>
                <a:gd name="connsiteY14" fmla="*/ 411480 h 1734820"/>
                <a:gd name="connsiteX15" fmla="*/ 1551940 w 2946400"/>
                <a:gd name="connsiteY15" fmla="*/ 424180 h 1734820"/>
                <a:gd name="connsiteX16" fmla="*/ 1516380 w 2946400"/>
                <a:gd name="connsiteY16" fmla="*/ 439420 h 1734820"/>
                <a:gd name="connsiteX17" fmla="*/ 1488440 w 2946400"/>
                <a:gd name="connsiteY17" fmla="*/ 419100 h 1734820"/>
                <a:gd name="connsiteX18" fmla="*/ 1480820 w 2946400"/>
                <a:gd name="connsiteY18" fmla="*/ 393700 h 1734820"/>
                <a:gd name="connsiteX19" fmla="*/ 1490980 w 2946400"/>
                <a:gd name="connsiteY19" fmla="*/ 370840 h 1734820"/>
                <a:gd name="connsiteX20" fmla="*/ 1478280 w 2946400"/>
                <a:gd name="connsiteY20" fmla="*/ 332740 h 1734820"/>
                <a:gd name="connsiteX21" fmla="*/ 1460500 w 2946400"/>
                <a:gd name="connsiteY21" fmla="*/ 314960 h 1734820"/>
                <a:gd name="connsiteX22" fmla="*/ 1424940 w 2946400"/>
                <a:gd name="connsiteY22" fmla="*/ 317500 h 1734820"/>
                <a:gd name="connsiteX23" fmla="*/ 1399540 w 2946400"/>
                <a:gd name="connsiteY23" fmla="*/ 330200 h 1734820"/>
                <a:gd name="connsiteX24" fmla="*/ 1374140 w 2946400"/>
                <a:gd name="connsiteY24" fmla="*/ 307340 h 1734820"/>
                <a:gd name="connsiteX25" fmla="*/ 1338580 w 2946400"/>
                <a:gd name="connsiteY25" fmla="*/ 266700 h 1734820"/>
                <a:gd name="connsiteX26" fmla="*/ 1308100 w 2946400"/>
                <a:gd name="connsiteY26" fmla="*/ 241300 h 1734820"/>
                <a:gd name="connsiteX27" fmla="*/ 1254760 w 2946400"/>
                <a:gd name="connsiteY27" fmla="*/ 259080 h 1734820"/>
                <a:gd name="connsiteX28" fmla="*/ 1234440 w 2946400"/>
                <a:gd name="connsiteY28" fmla="*/ 294640 h 1734820"/>
                <a:gd name="connsiteX29" fmla="*/ 1193800 w 2946400"/>
                <a:gd name="connsiteY29" fmla="*/ 307340 h 1734820"/>
                <a:gd name="connsiteX30" fmla="*/ 1155700 w 2946400"/>
                <a:gd name="connsiteY30" fmla="*/ 317500 h 1734820"/>
                <a:gd name="connsiteX31" fmla="*/ 1115060 w 2946400"/>
                <a:gd name="connsiteY31" fmla="*/ 365760 h 1734820"/>
                <a:gd name="connsiteX32" fmla="*/ 1087120 w 2946400"/>
                <a:gd name="connsiteY32" fmla="*/ 419100 h 1734820"/>
                <a:gd name="connsiteX33" fmla="*/ 1069340 w 2946400"/>
                <a:gd name="connsiteY33" fmla="*/ 449580 h 1734820"/>
                <a:gd name="connsiteX34" fmla="*/ 1036320 w 2946400"/>
                <a:gd name="connsiteY34" fmla="*/ 474980 h 1734820"/>
                <a:gd name="connsiteX35" fmla="*/ 1010920 w 2946400"/>
                <a:gd name="connsiteY35" fmla="*/ 482600 h 1734820"/>
                <a:gd name="connsiteX36" fmla="*/ 967740 w 2946400"/>
                <a:gd name="connsiteY36" fmla="*/ 464820 h 1734820"/>
                <a:gd name="connsiteX37" fmla="*/ 944880 w 2946400"/>
                <a:gd name="connsiteY37" fmla="*/ 485140 h 1734820"/>
                <a:gd name="connsiteX38" fmla="*/ 942340 w 2946400"/>
                <a:gd name="connsiteY38" fmla="*/ 528320 h 1734820"/>
                <a:gd name="connsiteX39" fmla="*/ 944880 w 2946400"/>
                <a:gd name="connsiteY39" fmla="*/ 576580 h 1734820"/>
                <a:gd name="connsiteX40" fmla="*/ 937260 w 2946400"/>
                <a:gd name="connsiteY40" fmla="*/ 632460 h 1734820"/>
                <a:gd name="connsiteX41" fmla="*/ 894080 w 2946400"/>
                <a:gd name="connsiteY41" fmla="*/ 675640 h 1734820"/>
                <a:gd name="connsiteX42" fmla="*/ 866140 w 2946400"/>
                <a:gd name="connsiteY42" fmla="*/ 685800 h 1734820"/>
                <a:gd name="connsiteX43" fmla="*/ 828040 w 2946400"/>
                <a:gd name="connsiteY43" fmla="*/ 678180 h 1734820"/>
                <a:gd name="connsiteX44" fmla="*/ 825500 w 2946400"/>
                <a:gd name="connsiteY44" fmla="*/ 642620 h 1734820"/>
                <a:gd name="connsiteX45" fmla="*/ 812800 w 2946400"/>
                <a:gd name="connsiteY45" fmla="*/ 612140 h 1734820"/>
                <a:gd name="connsiteX46" fmla="*/ 795020 w 2946400"/>
                <a:gd name="connsiteY46" fmla="*/ 581660 h 1734820"/>
                <a:gd name="connsiteX47" fmla="*/ 769620 w 2946400"/>
                <a:gd name="connsiteY47" fmla="*/ 571500 h 1734820"/>
                <a:gd name="connsiteX48" fmla="*/ 723900 w 2946400"/>
                <a:gd name="connsiteY48" fmla="*/ 579120 h 1734820"/>
                <a:gd name="connsiteX49" fmla="*/ 680720 w 2946400"/>
                <a:gd name="connsiteY49" fmla="*/ 566420 h 1734820"/>
                <a:gd name="connsiteX50" fmla="*/ 660400 w 2946400"/>
                <a:gd name="connsiteY50" fmla="*/ 553720 h 1734820"/>
                <a:gd name="connsiteX51" fmla="*/ 612140 w 2946400"/>
                <a:gd name="connsiteY51" fmla="*/ 546100 h 1734820"/>
                <a:gd name="connsiteX52" fmla="*/ 584200 w 2946400"/>
                <a:gd name="connsiteY52" fmla="*/ 533400 h 1734820"/>
                <a:gd name="connsiteX53" fmla="*/ 568960 w 2946400"/>
                <a:gd name="connsiteY53" fmla="*/ 495300 h 1734820"/>
                <a:gd name="connsiteX54" fmla="*/ 568960 w 2946400"/>
                <a:gd name="connsiteY54" fmla="*/ 452120 h 1734820"/>
                <a:gd name="connsiteX55" fmla="*/ 568960 w 2946400"/>
                <a:gd name="connsiteY55" fmla="*/ 411480 h 1734820"/>
                <a:gd name="connsiteX56" fmla="*/ 566420 w 2946400"/>
                <a:gd name="connsiteY56" fmla="*/ 378460 h 1734820"/>
                <a:gd name="connsiteX57" fmla="*/ 591820 w 2946400"/>
                <a:gd name="connsiteY57" fmla="*/ 365760 h 1734820"/>
                <a:gd name="connsiteX58" fmla="*/ 624840 w 2946400"/>
                <a:gd name="connsiteY58" fmla="*/ 355600 h 1734820"/>
                <a:gd name="connsiteX59" fmla="*/ 637540 w 2946400"/>
                <a:gd name="connsiteY59" fmla="*/ 330200 h 1734820"/>
                <a:gd name="connsiteX60" fmla="*/ 617220 w 2946400"/>
                <a:gd name="connsiteY60" fmla="*/ 314960 h 1734820"/>
                <a:gd name="connsiteX61" fmla="*/ 574040 w 2946400"/>
                <a:gd name="connsiteY61" fmla="*/ 317500 h 1734820"/>
                <a:gd name="connsiteX62" fmla="*/ 548640 w 2946400"/>
                <a:gd name="connsiteY62" fmla="*/ 325120 h 1734820"/>
                <a:gd name="connsiteX63" fmla="*/ 487680 w 2946400"/>
                <a:gd name="connsiteY63" fmla="*/ 317500 h 1734820"/>
                <a:gd name="connsiteX64" fmla="*/ 439420 w 2946400"/>
                <a:gd name="connsiteY64" fmla="*/ 320040 h 1734820"/>
                <a:gd name="connsiteX65" fmla="*/ 393700 w 2946400"/>
                <a:gd name="connsiteY65" fmla="*/ 320040 h 1734820"/>
                <a:gd name="connsiteX66" fmla="*/ 365760 w 2946400"/>
                <a:gd name="connsiteY66" fmla="*/ 327660 h 1734820"/>
                <a:gd name="connsiteX67" fmla="*/ 335280 w 2946400"/>
                <a:gd name="connsiteY67" fmla="*/ 345440 h 1734820"/>
                <a:gd name="connsiteX68" fmla="*/ 327660 w 2946400"/>
                <a:gd name="connsiteY68" fmla="*/ 381000 h 1734820"/>
                <a:gd name="connsiteX69" fmla="*/ 335280 w 2946400"/>
                <a:gd name="connsiteY69" fmla="*/ 439420 h 1734820"/>
                <a:gd name="connsiteX70" fmla="*/ 337820 w 2946400"/>
                <a:gd name="connsiteY70" fmla="*/ 495300 h 1734820"/>
                <a:gd name="connsiteX71" fmla="*/ 332740 w 2946400"/>
                <a:gd name="connsiteY71" fmla="*/ 543560 h 1734820"/>
                <a:gd name="connsiteX72" fmla="*/ 297180 w 2946400"/>
                <a:gd name="connsiteY72" fmla="*/ 571500 h 1734820"/>
                <a:gd name="connsiteX73" fmla="*/ 254000 w 2946400"/>
                <a:gd name="connsiteY73" fmla="*/ 612140 h 1734820"/>
                <a:gd name="connsiteX74" fmla="*/ 213360 w 2946400"/>
                <a:gd name="connsiteY74" fmla="*/ 642620 h 1734820"/>
                <a:gd name="connsiteX75" fmla="*/ 154940 w 2946400"/>
                <a:gd name="connsiteY75" fmla="*/ 657860 h 1734820"/>
                <a:gd name="connsiteX76" fmla="*/ 83820 w 2946400"/>
                <a:gd name="connsiteY76" fmla="*/ 685800 h 1734820"/>
                <a:gd name="connsiteX77" fmla="*/ 53340 w 2946400"/>
                <a:gd name="connsiteY77" fmla="*/ 706120 h 1734820"/>
                <a:gd name="connsiteX78" fmla="*/ 7620 w 2946400"/>
                <a:gd name="connsiteY78" fmla="*/ 703580 h 1734820"/>
                <a:gd name="connsiteX79" fmla="*/ 0 w 2946400"/>
                <a:gd name="connsiteY79" fmla="*/ 736600 h 1734820"/>
                <a:gd name="connsiteX80" fmla="*/ 30480 w 2946400"/>
                <a:gd name="connsiteY80" fmla="*/ 784860 h 1734820"/>
                <a:gd name="connsiteX81" fmla="*/ 58420 w 2946400"/>
                <a:gd name="connsiteY81" fmla="*/ 850900 h 1734820"/>
                <a:gd name="connsiteX82" fmla="*/ 101600 w 2946400"/>
                <a:gd name="connsiteY82" fmla="*/ 904240 h 1734820"/>
                <a:gd name="connsiteX83" fmla="*/ 142240 w 2946400"/>
                <a:gd name="connsiteY83" fmla="*/ 990600 h 1734820"/>
                <a:gd name="connsiteX84" fmla="*/ 162560 w 2946400"/>
                <a:gd name="connsiteY84" fmla="*/ 1028700 h 1734820"/>
                <a:gd name="connsiteX85" fmla="*/ 182880 w 2946400"/>
                <a:gd name="connsiteY85" fmla="*/ 1051560 h 1734820"/>
                <a:gd name="connsiteX86" fmla="*/ 223520 w 2946400"/>
                <a:gd name="connsiteY86" fmla="*/ 1046480 h 1734820"/>
                <a:gd name="connsiteX87" fmla="*/ 266700 w 2946400"/>
                <a:gd name="connsiteY87" fmla="*/ 1051560 h 1734820"/>
                <a:gd name="connsiteX88" fmla="*/ 279400 w 2946400"/>
                <a:gd name="connsiteY88" fmla="*/ 1066800 h 1734820"/>
                <a:gd name="connsiteX89" fmla="*/ 287020 w 2946400"/>
                <a:gd name="connsiteY89" fmla="*/ 1104900 h 1734820"/>
                <a:gd name="connsiteX90" fmla="*/ 279400 w 2946400"/>
                <a:gd name="connsiteY90" fmla="*/ 1160780 h 1734820"/>
                <a:gd name="connsiteX91" fmla="*/ 256540 w 2946400"/>
                <a:gd name="connsiteY91" fmla="*/ 1211580 h 1734820"/>
                <a:gd name="connsiteX92" fmla="*/ 241300 w 2946400"/>
                <a:gd name="connsiteY92" fmla="*/ 1270000 h 1734820"/>
                <a:gd name="connsiteX93" fmla="*/ 215900 w 2946400"/>
                <a:gd name="connsiteY93" fmla="*/ 1330960 h 1734820"/>
                <a:gd name="connsiteX94" fmla="*/ 226060 w 2946400"/>
                <a:gd name="connsiteY94" fmla="*/ 1432560 h 1734820"/>
                <a:gd name="connsiteX95" fmla="*/ 233680 w 2946400"/>
                <a:gd name="connsiteY95" fmla="*/ 1513840 h 1734820"/>
                <a:gd name="connsiteX96" fmla="*/ 231140 w 2946400"/>
                <a:gd name="connsiteY96" fmla="*/ 1564640 h 1734820"/>
                <a:gd name="connsiteX97" fmla="*/ 243840 w 2946400"/>
                <a:gd name="connsiteY97" fmla="*/ 1623060 h 1734820"/>
                <a:gd name="connsiteX98" fmla="*/ 276860 w 2946400"/>
                <a:gd name="connsiteY98" fmla="*/ 1653540 h 1734820"/>
                <a:gd name="connsiteX99" fmla="*/ 365760 w 2946400"/>
                <a:gd name="connsiteY99" fmla="*/ 1673860 h 1734820"/>
                <a:gd name="connsiteX100" fmla="*/ 421640 w 2946400"/>
                <a:gd name="connsiteY100" fmla="*/ 1696720 h 1734820"/>
                <a:gd name="connsiteX101" fmla="*/ 474980 w 2946400"/>
                <a:gd name="connsiteY101" fmla="*/ 1717040 h 1734820"/>
                <a:gd name="connsiteX102" fmla="*/ 535940 w 2946400"/>
                <a:gd name="connsiteY102" fmla="*/ 1717040 h 1734820"/>
                <a:gd name="connsiteX103" fmla="*/ 568960 w 2946400"/>
                <a:gd name="connsiteY103" fmla="*/ 1673860 h 1734820"/>
                <a:gd name="connsiteX104" fmla="*/ 604520 w 2946400"/>
                <a:gd name="connsiteY104" fmla="*/ 1640840 h 1734820"/>
                <a:gd name="connsiteX105" fmla="*/ 640080 w 2946400"/>
                <a:gd name="connsiteY105" fmla="*/ 1638300 h 1734820"/>
                <a:gd name="connsiteX106" fmla="*/ 685800 w 2946400"/>
                <a:gd name="connsiteY106" fmla="*/ 1671320 h 1734820"/>
                <a:gd name="connsiteX107" fmla="*/ 728980 w 2946400"/>
                <a:gd name="connsiteY107" fmla="*/ 1701800 h 1734820"/>
                <a:gd name="connsiteX108" fmla="*/ 779780 w 2946400"/>
                <a:gd name="connsiteY108" fmla="*/ 1719580 h 1734820"/>
                <a:gd name="connsiteX109" fmla="*/ 853440 w 2946400"/>
                <a:gd name="connsiteY109" fmla="*/ 1724660 h 1734820"/>
                <a:gd name="connsiteX110" fmla="*/ 975360 w 2946400"/>
                <a:gd name="connsiteY110" fmla="*/ 1734820 h 1734820"/>
                <a:gd name="connsiteX111" fmla="*/ 1051560 w 2946400"/>
                <a:gd name="connsiteY111" fmla="*/ 1727200 h 1734820"/>
                <a:gd name="connsiteX112" fmla="*/ 1089660 w 2946400"/>
                <a:gd name="connsiteY112" fmla="*/ 1676400 h 1734820"/>
                <a:gd name="connsiteX113" fmla="*/ 1087120 w 2946400"/>
                <a:gd name="connsiteY113" fmla="*/ 1607820 h 1734820"/>
                <a:gd name="connsiteX114" fmla="*/ 1079500 w 2946400"/>
                <a:gd name="connsiteY114" fmla="*/ 1531620 h 1734820"/>
                <a:gd name="connsiteX115" fmla="*/ 1084580 w 2946400"/>
                <a:gd name="connsiteY115" fmla="*/ 1483360 h 1734820"/>
                <a:gd name="connsiteX116" fmla="*/ 1109980 w 2946400"/>
                <a:gd name="connsiteY116" fmla="*/ 1442720 h 1734820"/>
                <a:gd name="connsiteX117" fmla="*/ 1170940 w 2946400"/>
                <a:gd name="connsiteY117" fmla="*/ 1417320 h 1734820"/>
                <a:gd name="connsiteX118" fmla="*/ 1221740 w 2946400"/>
                <a:gd name="connsiteY118" fmla="*/ 1424940 h 1734820"/>
                <a:gd name="connsiteX119" fmla="*/ 1295400 w 2946400"/>
                <a:gd name="connsiteY119" fmla="*/ 1417320 h 1734820"/>
                <a:gd name="connsiteX120" fmla="*/ 1333500 w 2946400"/>
                <a:gd name="connsiteY120" fmla="*/ 1424940 h 1734820"/>
                <a:gd name="connsiteX121" fmla="*/ 1386840 w 2946400"/>
                <a:gd name="connsiteY121" fmla="*/ 1427480 h 1734820"/>
                <a:gd name="connsiteX122" fmla="*/ 1419860 w 2946400"/>
                <a:gd name="connsiteY122" fmla="*/ 1386840 h 1734820"/>
                <a:gd name="connsiteX123" fmla="*/ 1445260 w 2946400"/>
                <a:gd name="connsiteY123" fmla="*/ 1323340 h 1734820"/>
                <a:gd name="connsiteX124" fmla="*/ 1483360 w 2946400"/>
                <a:gd name="connsiteY124" fmla="*/ 1280160 h 1734820"/>
                <a:gd name="connsiteX125" fmla="*/ 1534160 w 2946400"/>
                <a:gd name="connsiteY125" fmla="*/ 1242060 h 1734820"/>
                <a:gd name="connsiteX126" fmla="*/ 1554480 w 2946400"/>
                <a:gd name="connsiteY126" fmla="*/ 1229360 h 1734820"/>
                <a:gd name="connsiteX127" fmla="*/ 1582420 w 2946400"/>
                <a:gd name="connsiteY127" fmla="*/ 1160780 h 1734820"/>
                <a:gd name="connsiteX128" fmla="*/ 1630680 w 2946400"/>
                <a:gd name="connsiteY128" fmla="*/ 1097280 h 1734820"/>
                <a:gd name="connsiteX129" fmla="*/ 1704340 w 2946400"/>
                <a:gd name="connsiteY129" fmla="*/ 1018540 h 1734820"/>
                <a:gd name="connsiteX130" fmla="*/ 1737360 w 2946400"/>
                <a:gd name="connsiteY130" fmla="*/ 965200 h 1734820"/>
                <a:gd name="connsiteX131" fmla="*/ 1775460 w 2946400"/>
                <a:gd name="connsiteY131" fmla="*/ 922020 h 1734820"/>
                <a:gd name="connsiteX132" fmla="*/ 1813560 w 2946400"/>
                <a:gd name="connsiteY132" fmla="*/ 883920 h 1734820"/>
                <a:gd name="connsiteX133" fmla="*/ 1823720 w 2946400"/>
                <a:gd name="connsiteY133" fmla="*/ 853440 h 1734820"/>
                <a:gd name="connsiteX134" fmla="*/ 1831340 w 2946400"/>
                <a:gd name="connsiteY134" fmla="*/ 838200 h 1734820"/>
                <a:gd name="connsiteX135" fmla="*/ 1874520 w 2946400"/>
                <a:gd name="connsiteY135" fmla="*/ 843280 h 1734820"/>
                <a:gd name="connsiteX136" fmla="*/ 1902460 w 2946400"/>
                <a:gd name="connsiteY136" fmla="*/ 889000 h 1734820"/>
                <a:gd name="connsiteX137" fmla="*/ 1938020 w 2946400"/>
                <a:gd name="connsiteY137" fmla="*/ 944880 h 1734820"/>
                <a:gd name="connsiteX138" fmla="*/ 1986280 w 2946400"/>
                <a:gd name="connsiteY138" fmla="*/ 1013460 h 1734820"/>
                <a:gd name="connsiteX139" fmla="*/ 2021840 w 2946400"/>
                <a:gd name="connsiteY139" fmla="*/ 1046480 h 1734820"/>
                <a:gd name="connsiteX140" fmla="*/ 2039620 w 2946400"/>
                <a:gd name="connsiteY140" fmla="*/ 1084580 h 1734820"/>
                <a:gd name="connsiteX141" fmla="*/ 2077720 w 2946400"/>
                <a:gd name="connsiteY141" fmla="*/ 1102360 h 1734820"/>
                <a:gd name="connsiteX142" fmla="*/ 2125980 w 2946400"/>
                <a:gd name="connsiteY142" fmla="*/ 1079500 h 1734820"/>
                <a:gd name="connsiteX143" fmla="*/ 2174240 w 2946400"/>
                <a:gd name="connsiteY143" fmla="*/ 1071880 h 1734820"/>
                <a:gd name="connsiteX144" fmla="*/ 2247900 w 2946400"/>
                <a:gd name="connsiteY144" fmla="*/ 1079500 h 1734820"/>
                <a:gd name="connsiteX145" fmla="*/ 2283460 w 2946400"/>
                <a:gd name="connsiteY145" fmla="*/ 1107440 h 1734820"/>
                <a:gd name="connsiteX146" fmla="*/ 2321560 w 2946400"/>
                <a:gd name="connsiteY146" fmla="*/ 1150620 h 1734820"/>
                <a:gd name="connsiteX147" fmla="*/ 2390140 w 2946400"/>
                <a:gd name="connsiteY147" fmla="*/ 1181100 h 1734820"/>
                <a:gd name="connsiteX148" fmla="*/ 2440940 w 2946400"/>
                <a:gd name="connsiteY148" fmla="*/ 1229360 h 1734820"/>
                <a:gd name="connsiteX149" fmla="*/ 2456180 w 2946400"/>
                <a:gd name="connsiteY149" fmla="*/ 1282700 h 1734820"/>
                <a:gd name="connsiteX150" fmla="*/ 2458720 w 2946400"/>
                <a:gd name="connsiteY150" fmla="*/ 1346200 h 1734820"/>
                <a:gd name="connsiteX151" fmla="*/ 2499360 w 2946400"/>
                <a:gd name="connsiteY151" fmla="*/ 1404620 h 1734820"/>
                <a:gd name="connsiteX152" fmla="*/ 2578100 w 2946400"/>
                <a:gd name="connsiteY152" fmla="*/ 1478280 h 1734820"/>
                <a:gd name="connsiteX153" fmla="*/ 2633980 w 2946400"/>
                <a:gd name="connsiteY153" fmla="*/ 1501140 h 1734820"/>
                <a:gd name="connsiteX154" fmla="*/ 2692400 w 2946400"/>
                <a:gd name="connsiteY154" fmla="*/ 1490980 h 1734820"/>
                <a:gd name="connsiteX155" fmla="*/ 2778760 w 2946400"/>
                <a:gd name="connsiteY155" fmla="*/ 1490980 h 1734820"/>
                <a:gd name="connsiteX156" fmla="*/ 2839720 w 2946400"/>
                <a:gd name="connsiteY156" fmla="*/ 1508760 h 1734820"/>
                <a:gd name="connsiteX157" fmla="*/ 2877820 w 2946400"/>
                <a:gd name="connsiteY157" fmla="*/ 1506220 h 1734820"/>
                <a:gd name="connsiteX158" fmla="*/ 2890520 w 2946400"/>
                <a:gd name="connsiteY158" fmla="*/ 1468120 h 1734820"/>
                <a:gd name="connsiteX159" fmla="*/ 2887980 w 2946400"/>
                <a:gd name="connsiteY159" fmla="*/ 1440180 h 1734820"/>
                <a:gd name="connsiteX160" fmla="*/ 2918460 w 2946400"/>
                <a:gd name="connsiteY160" fmla="*/ 1386840 h 1734820"/>
                <a:gd name="connsiteX161" fmla="*/ 2918460 w 2946400"/>
                <a:gd name="connsiteY161" fmla="*/ 1356360 h 1734820"/>
                <a:gd name="connsiteX162" fmla="*/ 2941320 w 2946400"/>
                <a:gd name="connsiteY162" fmla="*/ 1330960 h 1734820"/>
                <a:gd name="connsiteX163" fmla="*/ 2946400 w 2946400"/>
                <a:gd name="connsiteY163" fmla="*/ 1292860 h 1734820"/>
                <a:gd name="connsiteX164" fmla="*/ 2918460 w 2946400"/>
                <a:gd name="connsiteY164" fmla="*/ 1264920 h 1734820"/>
                <a:gd name="connsiteX165" fmla="*/ 2862580 w 2946400"/>
                <a:gd name="connsiteY165" fmla="*/ 1264920 h 1734820"/>
                <a:gd name="connsiteX166" fmla="*/ 2811780 w 2946400"/>
                <a:gd name="connsiteY166" fmla="*/ 1229360 h 1734820"/>
                <a:gd name="connsiteX167" fmla="*/ 2778760 w 2946400"/>
                <a:gd name="connsiteY167" fmla="*/ 1214120 h 1734820"/>
                <a:gd name="connsiteX168" fmla="*/ 2735580 w 2946400"/>
                <a:gd name="connsiteY168" fmla="*/ 1168400 h 1734820"/>
                <a:gd name="connsiteX169" fmla="*/ 2720340 w 2946400"/>
                <a:gd name="connsiteY169" fmla="*/ 1115060 h 1734820"/>
                <a:gd name="connsiteX170" fmla="*/ 2694940 w 2946400"/>
                <a:gd name="connsiteY170" fmla="*/ 1079500 h 1734820"/>
                <a:gd name="connsiteX171" fmla="*/ 2659380 w 2946400"/>
                <a:gd name="connsiteY171" fmla="*/ 1051560 h 1734820"/>
                <a:gd name="connsiteX172" fmla="*/ 2644140 w 2946400"/>
                <a:gd name="connsiteY172" fmla="*/ 1003300 h 1734820"/>
                <a:gd name="connsiteX173" fmla="*/ 2641600 w 2946400"/>
                <a:gd name="connsiteY173" fmla="*/ 922020 h 1734820"/>
                <a:gd name="connsiteX174" fmla="*/ 2646680 w 2946400"/>
                <a:gd name="connsiteY174" fmla="*/ 817880 h 1734820"/>
                <a:gd name="connsiteX175" fmla="*/ 2618740 w 2946400"/>
                <a:gd name="connsiteY175" fmla="*/ 756920 h 1734820"/>
                <a:gd name="connsiteX176" fmla="*/ 2618740 w 2946400"/>
                <a:gd name="connsiteY176" fmla="*/ 660400 h 1734820"/>
                <a:gd name="connsiteX177" fmla="*/ 2618740 w 2946400"/>
                <a:gd name="connsiteY177" fmla="*/ 604520 h 1734820"/>
                <a:gd name="connsiteX178" fmla="*/ 2603500 w 2946400"/>
                <a:gd name="connsiteY178" fmla="*/ 548640 h 1734820"/>
                <a:gd name="connsiteX179" fmla="*/ 2600960 w 2946400"/>
                <a:gd name="connsiteY179" fmla="*/ 495300 h 1734820"/>
                <a:gd name="connsiteX180" fmla="*/ 2603500 w 2946400"/>
                <a:gd name="connsiteY180" fmla="*/ 426720 h 1734820"/>
                <a:gd name="connsiteX181" fmla="*/ 2603500 w 2946400"/>
                <a:gd name="connsiteY181" fmla="*/ 370840 h 1734820"/>
                <a:gd name="connsiteX182" fmla="*/ 2626360 w 2946400"/>
                <a:gd name="connsiteY182" fmla="*/ 340360 h 1734820"/>
                <a:gd name="connsiteX183" fmla="*/ 2623820 w 2946400"/>
                <a:gd name="connsiteY183" fmla="*/ 297180 h 1734820"/>
                <a:gd name="connsiteX184" fmla="*/ 2593340 w 2946400"/>
                <a:gd name="connsiteY184" fmla="*/ 274320 h 1734820"/>
                <a:gd name="connsiteX185" fmla="*/ 2560320 w 2946400"/>
                <a:gd name="connsiteY185" fmla="*/ 241300 h 1734820"/>
                <a:gd name="connsiteX186" fmla="*/ 2527300 w 2946400"/>
                <a:gd name="connsiteY186" fmla="*/ 180340 h 1734820"/>
                <a:gd name="connsiteX187" fmla="*/ 2479040 w 2946400"/>
                <a:gd name="connsiteY187" fmla="*/ 152400 h 1734820"/>
                <a:gd name="connsiteX188" fmla="*/ 2433320 w 2946400"/>
                <a:gd name="connsiteY188" fmla="*/ 121920 h 1734820"/>
                <a:gd name="connsiteX189" fmla="*/ 2369820 w 2946400"/>
                <a:gd name="connsiteY189" fmla="*/ 83820 h 1734820"/>
                <a:gd name="connsiteX190" fmla="*/ 2321560 w 2946400"/>
                <a:gd name="connsiteY190" fmla="*/ 45720 h 1734820"/>
                <a:gd name="connsiteX191" fmla="*/ 2306320 w 2946400"/>
                <a:gd name="connsiteY191" fmla="*/ 12700 h 1734820"/>
                <a:gd name="connsiteX192" fmla="*/ 2275840 w 2946400"/>
                <a:gd name="connsiteY192" fmla="*/ 0 h 1734820"/>
                <a:gd name="connsiteX193" fmla="*/ 2247900 w 2946400"/>
                <a:gd name="connsiteY193" fmla="*/ 0 h 1734820"/>
                <a:gd name="connsiteX194" fmla="*/ 2227580 w 2946400"/>
                <a:gd name="connsiteY194" fmla="*/ 27940 h 1734820"/>
                <a:gd name="connsiteX195" fmla="*/ 2212340 w 2946400"/>
                <a:gd name="connsiteY195" fmla="*/ 71120 h 1734820"/>
                <a:gd name="connsiteX196" fmla="*/ 2179320 w 2946400"/>
                <a:gd name="connsiteY196" fmla="*/ 111760 h 1734820"/>
                <a:gd name="connsiteX197" fmla="*/ 2181860 w 2946400"/>
                <a:gd name="connsiteY197" fmla="*/ 142240 h 1734820"/>
                <a:gd name="connsiteX198" fmla="*/ 2123440 w 2946400"/>
                <a:gd name="connsiteY198" fmla="*/ 180340 h 1734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</a:cxnLst>
              <a:rect l="l" t="t" r="r" b="b"/>
              <a:pathLst>
                <a:path w="2946400" h="1734820">
                  <a:moveTo>
                    <a:pt x="2123440" y="180340"/>
                  </a:moveTo>
                  <a:lnTo>
                    <a:pt x="2085340" y="218440"/>
                  </a:lnTo>
                  <a:lnTo>
                    <a:pt x="2054860" y="248920"/>
                  </a:lnTo>
                  <a:lnTo>
                    <a:pt x="2037080" y="297180"/>
                  </a:lnTo>
                  <a:lnTo>
                    <a:pt x="2004060" y="347980"/>
                  </a:lnTo>
                  <a:lnTo>
                    <a:pt x="1950720" y="406400"/>
                  </a:lnTo>
                  <a:lnTo>
                    <a:pt x="1887220" y="434340"/>
                  </a:lnTo>
                  <a:lnTo>
                    <a:pt x="1831340" y="452120"/>
                  </a:lnTo>
                  <a:lnTo>
                    <a:pt x="1739900" y="490220"/>
                  </a:lnTo>
                  <a:lnTo>
                    <a:pt x="1706880" y="510540"/>
                  </a:lnTo>
                  <a:lnTo>
                    <a:pt x="1678940" y="518160"/>
                  </a:lnTo>
                  <a:lnTo>
                    <a:pt x="1656080" y="505460"/>
                  </a:lnTo>
                  <a:lnTo>
                    <a:pt x="1645920" y="464820"/>
                  </a:lnTo>
                  <a:lnTo>
                    <a:pt x="1628140" y="431800"/>
                  </a:lnTo>
                  <a:lnTo>
                    <a:pt x="1602740" y="411480"/>
                  </a:lnTo>
                  <a:lnTo>
                    <a:pt x="1551940" y="424180"/>
                  </a:lnTo>
                  <a:lnTo>
                    <a:pt x="1516380" y="439420"/>
                  </a:lnTo>
                  <a:lnTo>
                    <a:pt x="1488440" y="419100"/>
                  </a:lnTo>
                  <a:lnTo>
                    <a:pt x="1480820" y="393700"/>
                  </a:lnTo>
                  <a:lnTo>
                    <a:pt x="1490980" y="370840"/>
                  </a:lnTo>
                  <a:lnTo>
                    <a:pt x="1478280" y="332740"/>
                  </a:lnTo>
                  <a:lnTo>
                    <a:pt x="1460500" y="314960"/>
                  </a:lnTo>
                  <a:lnTo>
                    <a:pt x="1424940" y="317500"/>
                  </a:lnTo>
                  <a:lnTo>
                    <a:pt x="1399540" y="330200"/>
                  </a:lnTo>
                  <a:lnTo>
                    <a:pt x="1374140" y="307340"/>
                  </a:lnTo>
                  <a:lnTo>
                    <a:pt x="1338580" y="266700"/>
                  </a:lnTo>
                  <a:lnTo>
                    <a:pt x="1308100" y="241300"/>
                  </a:lnTo>
                  <a:lnTo>
                    <a:pt x="1254760" y="259080"/>
                  </a:lnTo>
                  <a:lnTo>
                    <a:pt x="1234440" y="294640"/>
                  </a:lnTo>
                  <a:lnTo>
                    <a:pt x="1193800" y="307340"/>
                  </a:lnTo>
                  <a:lnTo>
                    <a:pt x="1155700" y="317500"/>
                  </a:lnTo>
                  <a:lnTo>
                    <a:pt x="1115060" y="365760"/>
                  </a:lnTo>
                  <a:lnTo>
                    <a:pt x="1087120" y="419100"/>
                  </a:lnTo>
                  <a:lnTo>
                    <a:pt x="1069340" y="449580"/>
                  </a:lnTo>
                  <a:lnTo>
                    <a:pt x="1036320" y="474980"/>
                  </a:lnTo>
                  <a:lnTo>
                    <a:pt x="1010920" y="482600"/>
                  </a:lnTo>
                  <a:lnTo>
                    <a:pt x="967740" y="464820"/>
                  </a:lnTo>
                  <a:lnTo>
                    <a:pt x="944880" y="485140"/>
                  </a:lnTo>
                  <a:lnTo>
                    <a:pt x="942340" y="528320"/>
                  </a:lnTo>
                  <a:lnTo>
                    <a:pt x="944880" y="576580"/>
                  </a:lnTo>
                  <a:lnTo>
                    <a:pt x="937260" y="632460"/>
                  </a:lnTo>
                  <a:lnTo>
                    <a:pt x="894080" y="675640"/>
                  </a:lnTo>
                  <a:lnTo>
                    <a:pt x="866140" y="685800"/>
                  </a:lnTo>
                  <a:lnTo>
                    <a:pt x="828040" y="678180"/>
                  </a:lnTo>
                  <a:lnTo>
                    <a:pt x="825500" y="642620"/>
                  </a:lnTo>
                  <a:lnTo>
                    <a:pt x="812800" y="612140"/>
                  </a:lnTo>
                  <a:lnTo>
                    <a:pt x="795020" y="581660"/>
                  </a:lnTo>
                  <a:lnTo>
                    <a:pt x="769620" y="571500"/>
                  </a:lnTo>
                  <a:lnTo>
                    <a:pt x="723900" y="579120"/>
                  </a:lnTo>
                  <a:lnTo>
                    <a:pt x="680720" y="566420"/>
                  </a:lnTo>
                  <a:lnTo>
                    <a:pt x="660400" y="553720"/>
                  </a:lnTo>
                  <a:lnTo>
                    <a:pt x="612140" y="546100"/>
                  </a:lnTo>
                  <a:lnTo>
                    <a:pt x="584200" y="533400"/>
                  </a:lnTo>
                  <a:lnTo>
                    <a:pt x="568960" y="495300"/>
                  </a:lnTo>
                  <a:lnTo>
                    <a:pt x="568960" y="452120"/>
                  </a:lnTo>
                  <a:lnTo>
                    <a:pt x="568960" y="411480"/>
                  </a:lnTo>
                  <a:lnTo>
                    <a:pt x="566420" y="378460"/>
                  </a:lnTo>
                  <a:lnTo>
                    <a:pt x="591820" y="365760"/>
                  </a:lnTo>
                  <a:lnTo>
                    <a:pt x="624840" y="355600"/>
                  </a:lnTo>
                  <a:lnTo>
                    <a:pt x="637540" y="330200"/>
                  </a:lnTo>
                  <a:lnTo>
                    <a:pt x="617220" y="314960"/>
                  </a:lnTo>
                  <a:lnTo>
                    <a:pt x="574040" y="317500"/>
                  </a:lnTo>
                  <a:lnTo>
                    <a:pt x="548640" y="325120"/>
                  </a:lnTo>
                  <a:lnTo>
                    <a:pt x="487680" y="317500"/>
                  </a:lnTo>
                  <a:lnTo>
                    <a:pt x="439420" y="320040"/>
                  </a:lnTo>
                  <a:lnTo>
                    <a:pt x="393700" y="320040"/>
                  </a:lnTo>
                  <a:lnTo>
                    <a:pt x="365760" y="327660"/>
                  </a:lnTo>
                  <a:lnTo>
                    <a:pt x="335280" y="345440"/>
                  </a:lnTo>
                  <a:lnTo>
                    <a:pt x="327660" y="381000"/>
                  </a:lnTo>
                  <a:lnTo>
                    <a:pt x="335280" y="439420"/>
                  </a:lnTo>
                  <a:lnTo>
                    <a:pt x="337820" y="495300"/>
                  </a:lnTo>
                  <a:lnTo>
                    <a:pt x="332740" y="543560"/>
                  </a:lnTo>
                  <a:lnTo>
                    <a:pt x="297180" y="571500"/>
                  </a:lnTo>
                  <a:lnTo>
                    <a:pt x="254000" y="612140"/>
                  </a:lnTo>
                  <a:lnTo>
                    <a:pt x="213360" y="642620"/>
                  </a:lnTo>
                  <a:lnTo>
                    <a:pt x="154940" y="657860"/>
                  </a:lnTo>
                  <a:lnTo>
                    <a:pt x="83820" y="685800"/>
                  </a:lnTo>
                  <a:lnTo>
                    <a:pt x="53340" y="706120"/>
                  </a:lnTo>
                  <a:lnTo>
                    <a:pt x="7620" y="703580"/>
                  </a:lnTo>
                  <a:lnTo>
                    <a:pt x="0" y="736600"/>
                  </a:lnTo>
                  <a:lnTo>
                    <a:pt x="30480" y="784860"/>
                  </a:lnTo>
                  <a:lnTo>
                    <a:pt x="58420" y="850900"/>
                  </a:lnTo>
                  <a:lnTo>
                    <a:pt x="101600" y="904240"/>
                  </a:lnTo>
                  <a:lnTo>
                    <a:pt x="142240" y="990600"/>
                  </a:lnTo>
                  <a:lnTo>
                    <a:pt x="162560" y="1028700"/>
                  </a:lnTo>
                  <a:lnTo>
                    <a:pt x="182880" y="1051560"/>
                  </a:lnTo>
                  <a:lnTo>
                    <a:pt x="223520" y="1046480"/>
                  </a:lnTo>
                  <a:lnTo>
                    <a:pt x="266700" y="1051560"/>
                  </a:lnTo>
                  <a:lnTo>
                    <a:pt x="279400" y="1066800"/>
                  </a:lnTo>
                  <a:lnTo>
                    <a:pt x="287020" y="1104900"/>
                  </a:lnTo>
                  <a:lnTo>
                    <a:pt x="279400" y="1160780"/>
                  </a:lnTo>
                  <a:lnTo>
                    <a:pt x="256540" y="1211580"/>
                  </a:lnTo>
                  <a:lnTo>
                    <a:pt x="241300" y="1270000"/>
                  </a:lnTo>
                  <a:lnTo>
                    <a:pt x="215900" y="1330960"/>
                  </a:lnTo>
                  <a:lnTo>
                    <a:pt x="226060" y="1432560"/>
                  </a:lnTo>
                  <a:lnTo>
                    <a:pt x="233680" y="1513840"/>
                  </a:lnTo>
                  <a:lnTo>
                    <a:pt x="231140" y="1564640"/>
                  </a:lnTo>
                  <a:lnTo>
                    <a:pt x="243840" y="1623060"/>
                  </a:lnTo>
                  <a:lnTo>
                    <a:pt x="276860" y="1653540"/>
                  </a:lnTo>
                  <a:lnTo>
                    <a:pt x="365760" y="1673860"/>
                  </a:lnTo>
                  <a:lnTo>
                    <a:pt x="421640" y="1696720"/>
                  </a:lnTo>
                  <a:lnTo>
                    <a:pt x="474980" y="1717040"/>
                  </a:lnTo>
                  <a:lnTo>
                    <a:pt x="535940" y="1717040"/>
                  </a:lnTo>
                  <a:lnTo>
                    <a:pt x="568960" y="1673860"/>
                  </a:lnTo>
                  <a:lnTo>
                    <a:pt x="604520" y="1640840"/>
                  </a:lnTo>
                  <a:lnTo>
                    <a:pt x="640080" y="1638300"/>
                  </a:lnTo>
                  <a:lnTo>
                    <a:pt x="685800" y="1671320"/>
                  </a:lnTo>
                  <a:lnTo>
                    <a:pt x="728980" y="1701800"/>
                  </a:lnTo>
                  <a:lnTo>
                    <a:pt x="779780" y="1719580"/>
                  </a:lnTo>
                  <a:lnTo>
                    <a:pt x="853440" y="1724660"/>
                  </a:lnTo>
                  <a:lnTo>
                    <a:pt x="975360" y="1734820"/>
                  </a:lnTo>
                  <a:lnTo>
                    <a:pt x="1051560" y="1727200"/>
                  </a:lnTo>
                  <a:lnTo>
                    <a:pt x="1089660" y="1676400"/>
                  </a:lnTo>
                  <a:cubicBezTo>
                    <a:pt x="1088813" y="1653540"/>
                    <a:pt x="1087967" y="1630680"/>
                    <a:pt x="1087120" y="1607820"/>
                  </a:cubicBezTo>
                  <a:lnTo>
                    <a:pt x="1079500" y="1531620"/>
                  </a:lnTo>
                  <a:lnTo>
                    <a:pt x="1084580" y="1483360"/>
                  </a:lnTo>
                  <a:lnTo>
                    <a:pt x="1109980" y="1442720"/>
                  </a:lnTo>
                  <a:lnTo>
                    <a:pt x="1170940" y="1417320"/>
                  </a:lnTo>
                  <a:lnTo>
                    <a:pt x="1221740" y="1424940"/>
                  </a:lnTo>
                  <a:lnTo>
                    <a:pt x="1295400" y="1417320"/>
                  </a:lnTo>
                  <a:lnTo>
                    <a:pt x="1333500" y="1424940"/>
                  </a:lnTo>
                  <a:lnTo>
                    <a:pt x="1386840" y="1427480"/>
                  </a:lnTo>
                  <a:lnTo>
                    <a:pt x="1419860" y="1386840"/>
                  </a:lnTo>
                  <a:lnTo>
                    <a:pt x="1445260" y="1323340"/>
                  </a:lnTo>
                  <a:lnTo>
                    <a:pt x="1483360" y="1280160"/>
                  </a:lnTo>
                  <a:lnTo>
                    <a:pt x="1534160" y="1242060"/>
                  </a:lnTo>
                  <a:lnTo>
                    <a:pt x="1554480" y="1229360"/>
                  </a:lnTo>
                  <a:lnTo>
                    <a:pt x="1582420" y="1160780"/>
                  </a:lnTo>
                  <a:lnTo>
                    <a:pt x="1630680" y="1097280"/>
                  </a:lnTo>
                  <a:lnTo>
                    <a:pt x="1704340" y="1018540"/>
                  </a:lnTo>
                  <a:lnTo>
                    <a:pt x="1737360" y="965200"/>
                  </a:lnTo>
                  <a:lnTo>
                    <a:pt x="1775460" y="922020"/>
                  </a:lnTo>
                  <a:lnTo>
                    <a:pt x="1813560" y="883920"/>
                  </a:lnTo>
                  <a:lnTo>
                    <a:pt x="1823720" y="853440"/>
                  </a:lnTo>
                  <a:lnTo>
                    <a:pt x="1831340" y="838200"/>
                  </a:lnTo>
                  <a:lnTo>
                    <a:pt x="1874520" y="843280"/>
                  </a:lnTo>
                  <a:lnTo>
                    <a:pt x="1902460" y="889000"/>
                  </a:lnTo>
                  <a:lnTo>
                    <a:pt x="1938020" y="944880"/>
                  </a:lnTo>
                  <a:lnTo>
                    <a:pt x="1986280" y="1013460"/>
                  </a:lnTo>
                  <a:lnTo>
                    <a:pt x="2021840" y="1046480"/>
                  </a:lnTo>
                  <a:lnTo>
                    <a:pt x="2039620" y="1084580"/>
                  </a:lnTo>
                  <a:lnTo>
                    <a:pt x="2077720" y="1102360"/>
                  </a:lnTo>
                  <a:lnTo>
                    <a:pt x="2125980" y="1079500"/>
                  </a:lnTo>
                  <a:lnTo>
                    <a:pt x="2174240" y="1071880"/>
                  </a:lnTo>
                  <a:lnTo>
                    <a:pt x="2247900" y="1079500"/>
                  </a:lnTo>
                  <a:lnTo>
                    <a:pt x="2283460" y="1107440"/>
                  </a:lnTo>
                  <a:lnTo>
                    <a:pt x="2321560" y="1150620"/>
                  </a:lnTo>
                  <a:lnTo>
                    <a:pt x="2390140" y="1181100"/>
                  </a:lnTo>
                  <a:lnTo>
                    <a:pt x="2440940" y="1229360"/>
                  </a:lnTo>
                  <a:lnTo>
                    <a:pt x="2456180" y="1282700"/>
                  </a:lnTo>
                  <a:lnTo>
                    <a:pt x="2458720" y="1346200"/>
                  </a:lnTo>
                  <a:lnTo>
                    <a:pt x="2499360" y="1404620"/>
                  </a:lnTo>
                  <a:lnTo>
                    <a:pt x="2578100" y="1478280"/>
                  </a:lnTo>
                  <a:lnTo>
                    <a:pt x="2633980" y="1501140"/>
                  </a:lnTo>
                  <a:lnTo>
                    <a:pt x="2692400" y="1490980"/>
                  </a:lnTo>
                  <a:lnTo>
                    <a:pt x="2778760" y="1490980"/>
                  </a:lnTo>
                  <a:lnTo>
                    <a:pt x="2839720" y="1508760"/>
                  </a:lnTo>
                  <a:lnTo>
                    <a:pt x="2877820" y="1506220"/>
                  </a:lnTo>
                  <a:lnTo>
                    <a:pt x="2890520" y="1468120"/>
                  </a:lnTo>
                  <a:lnTo>
                    <a:pt x="2887980" y="1440180"/>
                  </a:lnTo>
                  <a:lnTo>
                    <a:pt x="2918460" y="1386840"/>
                  </a:lnTo>
                  <a:lnTo>
                    <a:pt x="2918460" y="1356360"/>
                  </a:lnTo>
                  <a:lnTo>
                    <a:pt x="2941320" y="1330960"/>
                  </a:lnTo>
                  <a:lnTo>
                    <a:pt x="2946400" y="1292860"/>
                  </a:lnTo>
                  <a:lnTo>
                    <a:pt x="2918460" y="1264920"/>
                  </a:lnTo>
                  <a:lnTo>
                    <a:pt x="2862580" y="1264920"/>
                  </a:lnTo>
                  <a:lnTo>
                    <a:pt x="2811780" y="1229360"/>
                  </a:lnTo>
                  <a:lnTo>
                    <a:pt x="2778760" y="1214120"/>
                  </a:lnTo>
                  <a:lnTo>
                    <a:pt x="2735580" y="1168400"/>
                  </a:lnTo>
                  <a:lnTo>
                    <a:pt x="2720340" y="1115060"/>
                  </a:lnTo>
                  <a:lnTo>
                    <a:pt x="2694940" y="1079500"/>
                  </a:lnTo>
                  <a:lnTo>
                    <a:pt x="2659380" y="1051560"/>
                  </a:lnTo>
                  <a:lnTo>
                    <a:pt x="2644140" y="1003300"/>
                  </a:lnTo>
                  <a:cubicBezTo>
                    <a:pt x="2643293" y="976207"/>
                    <a:pt x="2642447" y="949113"/>
                    <a:pt x="2641600" y="922020"/>
                  </a:cubicBezTo>
                  <a:lnTo>
                    <a:pt x="2646680" y="817880"/>
                  </a:lnTo>
                  <a:lnTo>
                    <a:pt x="2618740" y="756920"/>
                  </a:lnTo>
                  <a:lnTo>
                    <a:pt x="2618740" y="660400"/>
                  </a:lnTo>
                  <a:lnTo>
                    <a:pt x="2618740" y="604520"/>
                  </a:lnTo>
                  <a:lnTo>
                    <a:pt x="2603500" y="548640"/>
                  </a:lnTo>
                  <a:lnTo>
                    <a:pt x="2600960" y="495300"/>
                  </a:lnTo>
                  <a:cubicBezTo>
                    <a:pt x="2601807" y="472440"/>
                    <a:pt x="2602653" y="449580"/>
                    <a:pt x="2603500" y="426720"/>
                  </a:cubicBezTo>
                  <a:lnTo>
                    <a:pt x="2603500" y="370840"/>
                  </a:lnTo>
                  <a:lnTo>
                    <a:pt x="2626360" y="340360"/>
                  </a:lnTo>
                  <a:lnTo>
                    <a:pt x="2623820" y="297180"/>
                  </a:lnTo>
                  <a:lnTo>
                    <a:pt x="2593340" y="274320"/>
                  </a:lnTo>
                  <a:lnTo>
                    <a:pt x="2560320" y="241300"/>
                  </a:lnTo>
                  <a:lnTo>
                    <a:pt x="2527300" y="180340"/>
                  </a:lnTo>
                  <a:lnTo>
                    <a:pt x="2479040" y="152400"/>
                  </a:lnTo>
                  <a:lnTo>
                    <a:pt x="2433320" y="121920"/>
                  </a:lnTo>
                  <a:lnTo>
                    <a:pt x="2369820" y="83820"/>
                  </a:lnTo>
                  <a:lnTo>
                    <a:pt x="2321560" y="45720"/>
                  </a:lnTo>
                  <a:lnTo>
                    <a:pt x="2306320" y="12700"/>
                  </a:lnTo>
                  <a:lnTo>
                    <a:pt x="2275840" y="0"/>
                  </a:lnTo>
                  <a:lnTo>
                    <a:pt x="2247900" y="0"/>
                  </a:lnTo>
                  <a:lnTo>
                    <a:pt x="2227580" y="27940"/>
                  </a:lnTo>
                  <a:lnTo>
                    <a:pt x="2212340" y="71120"/>
                  </a:lnTo>
                  <a:lnTo>
                    <a:pt x="2179320" y="111760"/>
                  </a:lnTo>
                  <a:lnTo>
                    <a:pt x="2181860" y="142240"/>
                  </a:lnTo>
                  <a:lnTo>
                    <a:pt x="2123440" y="180340"/>
                  </a:lnTo>
                  <a:close/>
                </a:path>
              </a:pathLst>
            </a:custGeom>
            <a:grp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b="1">
                <a:solidFill>
                  <a:schemeClr val="tx1"/>
                </a:solidFill>
              </a:endParaRPr>
            </a:p>
          </p:txBody>
        </p:sp>
        <p:sp>
          <p:nvSpPr>
            <p:cNvPr id="50" name="은평구">
              <a:extLst>
                <a:ext uri="{FF2B5EF4-FFF2-40B4-BE49-F238E27FC236}">
                  <a16:creationId xmlns:a16="http://schemas.microsoft.com/office/drawing/2014/main" id="{5D2F653C-C9C2-0F49-9B69-0B18D1993771}"/>
                </a:ext>
              </a:extLst>
            </p:cNvPr>
            <p:cNvSpPr/>
            <p:nvPr/>
          </p:nvSpPr>
          <p:spPr>
            <a:xfrm>
              <a:off x="1406695" y="2473430"/>
              <a:ext cx="858086" cy="1026213"/>
            </a:xfrm>
            <a:custGeom>
              <a:avLst/>
              <a:gdLst>
                <a:gd name="connsiteX0" fmla="*/ 1981200 w 2890520"/>
                <a:gd name="connsiteY0" fmla="*/ 55880 h 3434080"/>
                <a:gd name="connsiteX1" fmla="*/ 1899920 w 2890520"/>
                <a:gd name="connsiteY1" fmla="*/ 127000 h 3434080"/>
                <a:gd name="connsiteX2" fmla="*/ 1854200 w 2890520"/>
                <a:gd name="connsiteY2" fmla="*/ 162560 h 3434080"/>
                <a:gd name="connsiteX3" fmla="*/ 1798320 w 2890520"/>
                <a:gd name="connsiteY3" fmla="*/ 198120 h 3434080"/>
                <a:gd name="connsiteX4" fmla="*/ 1747520 w 2890520"/>
                <a:gd name="connsiteY4" fmla="*/ 223520 h 3434080"/>
                <a:gd name="connsiteX5" fmla="*/ 1732280 w 2890520"/>
                <a:gd name="connsiteY5" fmla="*/ 274320 h 3434080"/>
                <a:gd name="connsiteX6" fmla="*/ 1691640 w 2890520"/>
                <a:gd name="connsiteY6" fmla="*/ 355600 h 3434080"/>
                <a:gd name="connsiteX7" fmla="*/ 1676400 w 2890520"/>
                <a:gd name="connsiteY7" fmla="*/ 391160 h 3434080"/>
                <a:gd name="connsiteX8" fmla="*/ 1645920 w 2890520"/>
                <a:gd name="connsiteY8" fmla="*/ 416560 h 3434080"/>
                <a:gd name="connsiteX9" fmla="*/ 1564640 w 2890520"/>
                <a:gd name="connsiteY9" fmla="*/ 421640 h 3434080"/>
                <a:gd name="connsiteX10" fmla="*/ 1488440 w 2890520"/>
                <a:gd name="connsiteY10" fmla="*/ 411480 h 3434080"/>
                <a:gd name="connsiteX11" fmla="*/ 1432560 w 2890520"/>
                <a:gd name="connsiteY11" fmla="*/ 416560 h 3434080"/>
                <a:gd name="connsiteX12" fmla="*/ 1386840 w 2890520"/>
                <a:gd name="connsiteY12" fmla="*/ 452120 h 3434080"/>
                <a:gd name="connsiteX13" fmla="*/ 1259840 w 2890520"/>
                <a:gd name="connsiteY13" fmla="*/ 548640 h 3434080"/>
                <a:gd name="connsiteX14" fmla="*/ 1137920 w 2890520"/>
                <a:gd name="connsiteY14" fmla="*/ 614680 h 3434080"/>
                <a:gd name="connsiteX15" fmla="*/ 1031240 w 2890520"/>
                <a:gd name="connsiteY15" fmla="*/ 665480 h 3434080"/>
                <a:gd name="connsiteX16" fmla="*/ 975360 w 2890520"/>
                <a:gd name="connsiteY16" fmla="*/ 701040 h 3434080"/>
                <a:gd name="connsiteX17" fmla="*/ 929640 w 2890520"/>
                <a:gd name="connsiteY17" fmla="*/ 721360 h 3434080"/>
                <a:gd name="connsiteX18" fmla="*/ 939800 w 2890520"/>
                <a:gd name="connsiteY18" fmla="*/ 817880 h 3434080"/>
                <a:gd name="connsiteX19" fmla="*/ 955040 w 2890520"/>
                <a:gd name="connsiteY19" fmla="*/ 863600 h 3434080"/>
                <a:gd name="connsiteX20" fmla="*/ 980440 w 2890520"/>
                <a:gd name="connsiteY20" fmla="*/ 904240 h 3434080"/>
                <a:gd name="connsiteX21" fmla="*/ 975360 w 2890520"/>
                <a:gd name="connsiteY21" fmla="*/ 980440 h 3434080"/>
                <a:gd name="connsiteX22" fmla="*/ 990600 w 2890520"/>
                <a:gd name="connsiteY22" fmla="*/ 1021080 h 3434080"/>
                <a:gd name="connsiteX23" fmla="*/ 990600 w 2890520"/>
                <a:gd name="connsiteY23" fmla="*/ 1066800 h 3434080"/>
                <a:gd name="connsiteX24" fmla="*/ 960120 w 2890520"/>
                <a:gd name="connsiteY24" fmla="*/ 1087120 h 3434080"/>
                <a:gd name="connsiteX25" fmla="*/ 914400 w 2890520"/>
                <a:gd name="connsiteY25" fmla="*/ 1087120 h 3434080"/>
                <a:gd name="connsiteX26" fmla="*/ 894080 w 2890520"/>
                <a:gd name="connsiteY26" fmla="*/ 1061720 h 3434080"/>
                <a:gd name="connsiteX27" fmla="*/ 843280 w 2890520"/>
                <a:gd name="connsiteY27" fmla="*/ 1046480 h 3434080"/>
                <a:gd name="connsiteX28" fmla="*/ 777240 w 2890520"/>
                <a:gd name="connsiteY28" fmla="*/ 1046480 h 3434080"/>
                <a:gd name="connsiteX29" fmla="*/ 777240 w 2890520"/>
                <a:gd name="connsiteY29" fmla="*/ 1046480 h 3434080"/>
                <a:gd name="connsiteX30" fmla="*/ 756920 w 2890520"/>
                <a:gd name="connsiteY30" fmla="*/ 1117600 h 3434080"/>
                <a:gd name="connsiteX31" fmla="*/ 726440 w 2890520"/>
                <a:gd name="connsiteY31" fmla="*/ 1148080 h 3434080"/>
                <a:gd name="connsiteX32" fmla="*/ 716280 w 2890520"/>
                <a:gd name="connsiteY32" fmla="*/ 1183640 h 3434080"/>
                <a:gd name="connsiteX33" fmla="*/ 736600 w 2890520"/>
                <a:gd name="connsiteY33" fmla="*/ 1209040 h 3434080"/>
                <a:gd name="connsiteX34" fmla="*/ 817880 w 2890520"/>
                <a:gd name="connsiteY34" fmla="*/ 1285240 h 3434080"/>
                <a:gd name="connsiteX35" fmla="*/ 833120 w 2890520"/>
                <a:gd name="connsiteY35" fmla="*/ 1341120 h 3434080"/>
                <a:gd name="connsiteX36" fmla="*/ 817880 w 2890520"/>
                <a:gd name="connsiteY36" fmla="*/ 1397000 h 3434080"/>
                <a:gd name="connsiteX37" fmla="*/ 782320 w 2890520"/>
                <a:gd name="connsiteY37" fmla="*/ 1483360 h 3434080"/>
                <a:gd name="connsiteX38" fmla="*/ 756920 w 2890520"/>
                <a:gd name="connsiteY38" fmla="*/ 1549400 h 3434080"/>
                <a:gd name="connsiteX39" fmla="*/ 746760 w 2890520"/>
                <a:gd name="connsiteY39" fmla="*/ 1615440 h 3434080"/>
                <a:gd name="connsiteX40" fmla="*/ 685800 w 2890520"/>
                <a:gd name="connsiteY40" fmla="*/ 1686560 h 3434080"/>
                <a:gd name="connsiteX41" fmla="*/ 650240 w 2890520"/>
                <a:gd name="connsiteY41" fmla="*/ 1742440 h 3434080"/>
                <a:gd name="connsiteX42" fmla="*/ 629920 w 2890520"/>
                <a:gd name="connsiteY42" fmla="*/ 1828800 h 3434080"/>
                <a:gd name="connsiteX43" fmla="*/ 640080 w 2890520"/>
                <a:gd name="connsiteY43" fmla="*/ 1981200 h 3434080"/>
                <a:gd name="connsiteX44" fmla="*/ 640080 w 2890520"/>
                <a:gd name="connsiteY44" fmla="*/ 2199640 h 3434080"/>
                <a:gd name="connsiteX45" fmla="*/ 650240 w 2890520"/>
                <a:gd name="connsiteY45" fmla="*/ 2499360 h 3434080"/>
                <a:gd name="connsiteX46" fmla="*/ 640080 w 2890520"/>
                <a:gd name="connsiteY46" fmla="*/ 2565400 h 3434080"/>
                <a:gd name="connsiteX47" fmla="*/ 624840 w 2890520"/>
                <a:gd name="connsiteY47" fmla="*/ 2616200 h 3434080"/>
                <a:gd name="connsiteX48" fmla="*/ 624840 w 2890520"/>
                <a:gd name="connsiteY48" fmla="*/ 2667000 h 3434080"/>
                <a:gd name="connsiteX49" fmla="*/ 609600 w 2890520"/>
                <a:gd name="connsiteY49" fmla="*/ 2753360 h 3434080"/>
                <a:gd name="connsiteX50" fmla="*/ 584200 w 2890520"/>
                <a:gd name="connsiteY50" fmla="*/ 2799080 h 3434080"/>
                <a:gd name="connsiteX51" fmla="*/ 528320 w 2890520"/>
                <a:gd name="connsiteY51" fmla="*/ 2814320 h 3434080"/>
                <a:gd name="connsiteX52" fmla="*/ 462280 w 2890520"/>
                <a:gd name="connsiteY52" fmla="*/ 2824480 h 3434080"/>
                <a:gd name="connsiteX53" fmla="*/ 391160 w 2890520"/>
                <a:gd name="connsiteY53" fmla="*/ 2824480 h 3434080"/>
                <a:gd name="connsiteX54" fmla="*/ 335280 w 2890520"/>
                <a:gd name="connsiteY54" fmla="*/ 2844800 h 3434080"/>
                <a:gd name="connsiteX55" fmla="*/ 264160 w 2890520"/>
                <a:gd name="connsiteY55" fmla="*/ 2854960 h 3434080"/>
                <a:gd name="connsiteX56" fmla="*/ 213360 w 2890520"/>
                <a:gd name="connsiteY56" fmla="*/ 2860040 h 3434080"/>
                <a:gd name="connsiteX57" fmla="*/ 213360 w 2890520"/>
                <a:gd name="connsiteY57" fmla="*/ 2860040 h 3434080"/>
                <a:gd name="connsiteX58" fmla="*/ 167640 w 2890520"/>
                <a:gd name="connsiteY58" fmla="*/ 2804160 h 3434080"/>
                <a:gd name="connsiteX59" fmla="*/ 142240 w 2890520"/>
                <a:gd name="connsiteY59" fmla="*/ 2753360 h 3434080"/>
                <a:gd name="connsiteX60" fmla="*/ 142240 w 2890520"/>
                <a:gd name="connsiteY60" fmla="*/ 2753360 h 3434080"/>
                <a:gd name="connsiteX61" fmla="*/ 96520 w 2890520"/>
                <a:gd name="connsiteY61" fmla="*/ 2743200 h 3434080"/>
                <a:gd name="connsiteX62" fmla="*/ 55880 w 2890520"/>
                <a:gd name="connsiteY62" fmla="*/ 2783840 h 3434080"/>
                <a:gd name="connsiteX63" fmla="*/ 0 w 2890520"/>
                <a:gd name="connsiteY63" fmla="*/ 2844800 h 3434080"/>
                <a:gd name="connsiteX64" fmla="*/ 15240 w 2890520"/>
                <a:gd name="connsiteY64" fmla="*/ 2880360 h 3434080"/>
                <a:gd name="connsiteX65" fmla="*/ 55880 w 2890520"/>
                <a:gd name="connsiteY65" fmla="*/ 2905760 h 3434080"/>
                <a:gd name="connsiteX66" fmla="*/ 91440 w 2890520"/>
                <a:gd name="connsiteY66" fmla="*/ 2946400 h 3434080"/>
                <a:gd name="connsiteX67" fmla="*/ 142240 w 2890520"/>
                <a:gd name="connsiteY67" fmla="*/ 2976880 h 3434080"/>
                <a:gd name="connsiteX68" fmla="*/ 193040 w 2890520"/>
                <a:gd name="connsiteY68" fmla="*/ 3007360 h 3434080"/>
                <a:gd name="connsiteX69" fmla="*/ 269240 w 2890520"/>
                <a:gd name="connsiteY69" fmla="*/ 3058160 h 3434080"/>
                <a:gd name="connsiteX70" fmla="*/ 335280 w 2890520"/>
                <a:gd name="connsiteY70" fmla="*/ 3139440 h 3434080"/>
                <a:gd name="connsiteX71" fmla="*/ 426720 w 2890520"/>
                <a:gd name="connsiteY71" fmla="*/ 3225800 h 3434080"/>
                <a:gd name="connsiteX72" fmla="*/ 467360 w 2890520"/>
                <a:gd name="connsiteY72" fmla="*/ 3276600 h 3434080"/>
                <a:gd name="connsiteX73" fmla="*/ 523240 w 2890520"/>
                <a:gd name="connsiteY73" fmla="*/ 3291840 h 3434080"/>
                <a:gd name="connsiteX74" fmla="*/ 589280 w 2890520"/>
                <a:gd name="connsiteY74" fmla="*/ 3383280 h 3434080"/>
                <a:gd name="connsiteX75" fmla="*/ 589280 w 2890520"/>
                <a:gd name="connsiteY75" fmla="*/ 3383280 h 3434080"/>
                <a:gd name="connsiteX76" fmla="*/ 650240 w 2890520"/>
                <a:gd name="connsiteY76" fmla="*/ 3434080 h 3434080"/>
                <a:gd name="connsiteX77" fmla="*/ 690880 w 2890520"/>
                <a:gd name="connsiteY77" fmla="*/ 3378200 h 3434080"/>
                <a:gd name="connsiteX78" fmla="*/ 741680 w 2890520"/>
                <a:gd name="connsiteY78" fmla="*/ 3286760 h 3434080"/>
                <a:gd name="connsiteX79" fmla="*/ 777240 w 2890520"/>
                <a:gd name="connsiteY79" fmla="*/ 3246120 h 3434080"/>
                <a:gd name="connsiteX80" fmla="*/ 812800 w 2890520"/>
                <a:gd name="connsiteY80" fmla="*/ 3225800 h 3434080"/>
                <a:gd name="connsiteX81" fmla="*/ 868680 w 2890520"/>
                <a:gd name="connsiteY81" fmla="*/ 3185160 h 3434080"/>
                <a:gd name="connsiteX82" fmla="*/ 899160 w 2890520"/>
                <a:gd name="connsiteY82" fmla="*/ 3134360 h 3434080"/>
                <a:gd name="connsiteX83" fmla="*/ 894080 w 2890520"/>
                <a:gd name="connsiteY83" fmla="*/ 3078480 h 3434080"/>
                <a:gd name="connsiteX84" fmla="*/ 894080 w 2890520"/>
                <a:gd name="connsiteY84" fmla="*/ 3032760 h 3434080"/>
                <a:gd name="connsiteX85" fmla="*/ 939800 w 2890520"/>
                <a:gd name="connsiteY85" fmla="*/ 2971800 h 3434080"/>
                <a:gd name="connsiteX86" fmla="*/ 980440 w 2890520"/>
                <a:gd name="connsiteY86" fmla="*/ 2951480 h 3434080"/>
                <a:gd name="connsiteX87" fmla="*/ 980440 w 2890520"/>
                <a:gd name="connsiteY87" fmla="*/ 2951480 h 3434080"/>
                <a:gd name="connsiteX88" fmla="*/ 1076960 w 2890520"/>
                <a:gd name="connsiteY88" fmla="*/ 2961640 h 3434080"/>
                <a:gd name="connsiteX89" fmla="*/ 1143000 w 2890520"/>
                <a:gd name="connsiteY89" fmla="*/ 2981960 h 3434080"/>
                <a:gd name="connsiteX90" fmla="*/ 1168400 w 2890520"/>
                <a:gd name="connsiteY90" fmla="*/ 3012440 h 3434080"/>
                <a:gd name="connsiteX91" fmla="*/ 1158240 w 2890520"/>
                <a:gd name="connsiteY91" fmla="*/ 3042920 h 3434080"/>
                <a:gd name="connsiteX92" fmla="*/ 1132840 w 2890520"/>
                <a:gd name="connsiteY92" fmla="*/ 3058160 h 3434080"/>
                <a:gd name="connsiteX93" fmla="*/ 1127760 w 2890520"/>
                <a:gd name="connsiteY93" fmla="*/ 3088640 h 3434080"/>
                <a:gd name="connsiteX94" fmla="*/ 1153160 w 2890520"/>
                <a:gd name="connsiteY94" fmla="*/ 3129280 h 3434080"/>
                <a:gd name="connsiteX95" fmla="*/ 1188720 w 2890520"/>
                <a:gd name="connsiteY95" fmla="*/ 3154680 h 3434080"/>
                <a:gd name="connsiteX96" fmla="*/ 1224280 w 2890520"/>
                <a:gd name="connsiteY96" fmla="*/ 3139440 h 3434080"/>
                <a:gd name="connsiteX97" fmla="*/ 1249680 w 2890520"/>
                <a:gd name="connsiteY97" fmla="*/ 3154680 h 3434080"/>
                <a:gd name="connsiteX98" fmla="*/ 1295400 w 2890520"/>
                <a:gd name="connsiteY98" fmla="*/ 3114040 h 3434080"/>
                <a:gd name="connsiteX99" fmla="*/ 1305560 w 2890520"/>
                <a:gd name="connsiteY99" fmla="*/ 3063240 h 3434080"/>
                <a:gd name="connsiteX100" fmla="*/ 1315720 w 2890520"/>
                <a:gd name="connsiteY100" fmla="*/ 3022600 h 3434080"/>
                <a:gd name="connsiteX101" fmla="*/ 1330960 w 2890520"/>
                <a:gd name="connsiteY101" fmla="*/ 2997200 h 3434080"/>
                <a:gd name="connsiteX102" fmla="*/ 1366520 w 2890520"/>
                <a:gd name="connsiteY102" fmla="*/ 3007360 h 3434080"/>
                <a:gd name="connsiteX103" fmla="*/ 1407160 w 2890520"/>
                <a:gd name="connsiteY103" fmla="*/ 3007360 h 3434080"/>
                <a:gd name="connsiteX104" fmla="*/ 1422400 w 2890520"/>
                <a:gd name="connsiteY104" fmla="*/ 2961640 h 3434080"/>
                <a:gd name="connsiteX105" fmla="*/ 1417320 w 2890520"/>
                <a:gd name="connsiteY105" fmla="*/ 2895600 h 3434080"/>
                <a:gd name="connsiteX106" fmla="*/ 1447800 w 2890520"/>
                <a:gd name="connsiteY106" fmla="*/ 2799080 h 3434080"/>
                <a:gd name="connsiteX107" fmla="*/ 1493520 w 2890520"/>
                <a:gd name="connsiteY107" fmla="*/ 2738120 h 3434080"/>
                <a:gd name="connsiteX108" fmla="*/ 1534160 w 2890520"/>
                <a:gd name="connsiteY108" fmla="*/ 2687320 h 3434080"/>
                <a:gd name="connsiteX109" fmla="*/ 1584960 w 2890520"/>
                <a:gd name="connsiteY109" fmla="*/ 2672080 h 3434080"/>
                <a:gd name="connsiteX110" fmla="*/ 1661160 w 2890520"/>
                <a:gd name="connsiteY110" fmla="*/ 2606040 h 3434080"/>
                <a:gd name="connsiteX111" fmla="*/ 1711960 w 2890520"/>
                <a:gd name="connsiteY111" fmla="*/ 2565400 h 3434080"/>
                <a:gd name="connsiteX112" fmla="*/ 1772920 w 2890520"/>
                <a:gd name="connsiteY112" fmla="*/ 2555240 h 3434080"/>
                <a:gd name="connsiteX113" fmla="*/ 1823720 w 2890520"/>
                <a:gd name="connsiteY113" fmla="*/ 2575560 h 3434080"/>
                <a:gd name="connsiteX114" fmla="*/ 1864360 w 2890520"/>
                <a:gd name="connsiteY114" fmla="*/ 2550160 h 3434080"/>
                <a:gd name="connsiteX115" fmla="*/ 1879600 w 2890520"/>
                <a:gd name="connsiteY115" fmla="*/ 2484120 h 3434080"/>
                <a:gd name="connsiteX116" fmla="*/ 1869440 w 2890520"/>
                <a:gd name="connsiteY116" fmla="*/ 2418080 h 3434080"/>
                <a:gd name="connsiteX117" fmla="*/ 1833880 w 2890520"/>
                <a:gd name="connsiteY117" fmla="*/ 2387600 h 3434080"/>
                <a:gd name="connsiteX118" fmla="*/ 1833880 w 2890520"/>
                <a:gd name="connsiteY118" fmla="*/ 2346960 h 3434080"/>
                <a:gd name="connsiteX119" fmla="*/ 1869440 w 2890520"/>
                <a:gd name="connsiteY119" fmla="*/ 2311400 h 3434080"/>
                <a:gd name="connsiteX120" fmla="*/ 1899920 w 2890520"/>
                <a:gd name="connsiteY120" fmla="*/ 2270760 h 3434080"/>
                <a:gd name="connsiteX121" fmla="*/ 1935480 w 2890520"/>
                <a:gd name="connsiteY121" fmla="*/ 2270760 h 3434080"/>
                <a:gd name="connsiteX122" fmla="*/ 1991360 w 2890520"/>
                <a:gd name="connsiteY122" fmla="*/ 2260600 h 3434080"/>
                <a:gd name="connsiteX123" fmla="*/ 2016760 w 2890520"/>
                <a:gd name="connsiteY123" fmla="*/ 2219960 h 3434080"/>
                <a:gd name="connsiteX124" fmla="*/ 2026920 w 2890520"/>
                <a:gd name="connsiteY124" fmla="*/ 2179320 h 3434080"/>
                <a:gd name="connsiteX125" fmla="*/ 2052320 w 2890520"/>
                <a:gd name="connsiteY125" fmla="*/ 2138680 h 3434080"/>
                <a:gd name="connsiteX126" fmla="*/ 2098040 w 2890520"/>
                <a:gd name="connsiteY126" fmla="*/ 2133600 h 3434080"/>
                <a:gd name="connsiteX127" fmla="*/ 2133600 w 2890520"/>
                <a:gd name="connsiteY127" fmla="*/ 2148840 h 3434080"/>
                <a:gd name="connsiteX128" fmla="*/ 2189480 w 2890520"/>
                <a:gd name="connsiteY128" fmla="*/ 2133600 h 3434080"/>
                <a:gd name="connsiteX129" fmla="*/ 2189480 w 2890520"/>
                <a:gd name="connsiteY129" fmla="*/ 2077720 h 3434080"/>
                <a:gd name="connsiteX130" fmla="*/ 2174240 w 2890520"/>
                <a:gd name="connsiteY130" fmla="*/ 2047240 h 3434080"/>
                <a:gd name="connsiteX131" fmla="*/ 2174240 w 2890520"/>
                <a:gd name="connsiteY131" fmla="*/ 1905000 h 3434080"/>
                <a:gd name="connsiteX132" fmla="*/ 2174240 w 2890520"/>
                <a:gd name="connsiteY132" fmla="*/ 1803400 h 3434080"/>
                <a:gd name="connsiteX133" fmla="*/ 2199640 w 2890520"/>
                <a:gd name="connsiteY133" fmla="*/ 1747520 h 3434080"/>
                <a:gd name="connsiteX134" fmla="*/ 2189480 w 2890520"/>
                <a:gd name="connsiteY134" fmla="*/ 1691640 h 3434080"/>
                <a:gd name="connsiteX135" fmla="*/ 2159000 w 2890520"/>
                <a:gd name="connsiteY135" fmla="*/ 1600200 h 3434080"/>
                <a:gd name="connsiteX136" fmla="*/ 2159000 w 2890520"/>
                <a:gd name="connsiteY136" fmla="*/ 1534160 h 3434080"/>
                <a:gd name="connsiteX137" fmla="*/ 2169160 w 2890520"/>
                <a:gd name="connsiteY137" fmla="*/ 1468120 h 3434080"/>
                <a:gd name="connsiteX138" fmla="*/ 2209800 w 2890520"/>
                <a:gd name="connsiteY138" fmla="*/ 1407160 h 3434080"/>
                <a:gd name="connsiteX139" fmla="*/ 2240280 w 2890520"/>
                <a:gd name="connsiteY139" fmla="*/ 1381760 h 3434080"/>
                <a:gd name="connsiteX140" fmla="*/ 2291080 w 2890520"/>
                <a:gd name="connsiteY140" fmla="*/ 1381760 h 3434080"/>
                <a:gd name="connsiteX141" fmla="*/ 2321560 w 2890520"/>
                <a:gd name="connsiteY141" fmla="*/ 1417320 h 3434080"/>
                <a:gd name="connsiteX142" fmla="*/ 2367280 w 2890520"/>
                <a:gd name="connsiteY142" fmla="*/ 1427480 h 3434080"/>
                <a:gd name="connsiteX143" fmla="*/ 2438400 w 2890520"/>
                <a:gd name="connsiteY143" fmla="*/ 1427480 h 3434080"/>
                <a:gd name="connsiteX144" fmla="*/ 2453640 w 2890520"/>
                <a:gd name="connsiteY144" fmla="*/ 1381760 h 3434080"/>
                <a:gd name="connsiteX145" fmla="*/ 2438400 w 2890520"/>
                <a:gd name="connsiteY145" fmla="*/ 1361440 h 3434080"/>
                <a:gd name="connsiteX146" fmla="*/ 2458720 w 2890520"/>
                <a:gd name="connsiteY146" fmla="*/ 1290320 h 3434080"/>
                <a:gd name="connsiteX147" fmla="*/ 2524760 w 2890520"/>
                <a:gd name="connsiteY147" fmla="*/ 1229360 h 3434080"/>
                <a:gd name="connsiteX148" fmla="*/ 2580640 w 2890520"/>
                <a:gd name="connsiteY148" fmla="*/ 1198880 h 3434080"/>
                <a:gd name="connsiteX149" fmla="*/ 2636520 w 2890520"/>
                <a:gd name="connsiteY149" fmla="*/ 1214120 h 3434080"/>
                <a:gd name="connsiteX150" fmla="*/ 2677160 w 2890520"/>
                <a:gd name="connsiteY150" fmla="*/ 1203960 h 3434080"/>
                <a:gd name="connsiteX151" fmla="*/ 2733040 w 2890520"/>
                <a:gd name="connsiteY151" fmla="*/ 1229360 h 3434080"/>
                <a:gd name="connsiteX152" fmla="*/ 2783840 w 2890520"/>
                <a:gd name="connsiteY152" fmla="*/ 1224280 h 3434080"/>
                <a:gd name="connsiteX153" fmla="*/ 2839720 w 2890520"/>
                <a:gd name="connsiteY153" fmla="*/ 1168400 h 3434080"/>
                <a:gd name="connsiteX154" fmla="*/ 2890520 w 2890520"/>
                <a:gd name="connsiteY154" fmla="*/ 1122680 h 3434080"/>
                <a:gd name="connsiteX155" fmla="*/ 2839720 w 2890520"/>
                <a:gd name="connsiteY155" fmla="*/ 1066800 h 3434080"/>
                <a:gd name="connsiteX156" fmla="*/ 2829560 w 2890520"/>
                <a:gd name="connsiteY156" fmla="*/ 960120 h 3434080"/>
                <a:gd name="connsiteX157" fmla="*/ 2819400 w 2890520"/>
                <a:gd name="connsiteY157" fmla="*/ 914400 h 3434080"/>
                <a:gd name="connsiteX158" fmla="*/ 2824480 w 2890520"/>
                <a:gd name="connsiteY158" fmla="*/ 812800 h 3434080"/>
                <a:gd name="connsiteX159" fmla="*/ 2814320 w 2890520"/>
                <a:gd name="connsiteY159" fmla="*/ 762000 h 3434080"/>
                <a:gd name="connsiteX160" fmla="*/ 2758440 w 2890520"/>
                <a:gd name="connsiteY160" fmla="*/ 741680 h 3434080"/>
                <a:gd name="connsiteX161" fmla="*/ 2677160 w 2890520"/>
                <a:gd name="connsiteY161" fmla="*/ 711200 h 3434080"/>
                <a:gd name="connsiteX162" fmla="*/ 2621280 w 2890520"/>
                <a:gd name="connsiteY162" fmla="*/ 665480 h 3434080"/>
                <a:gd name="connsiteX163" fmla="*/ 2555240 w 2890520"/>
                <a:gd name="connsiteY163" fmla="*/ 568960 h 3434080"/>
                <a:gd name="connsiteX164" fmla="*/ 2524760 w 2890520"/>
                <a:gd name="connsiteY164" fmla="*/ 513080 h 3434080"/>
                <a:gd name="connsiteX165" fmla="*/ 2473960 w 2890520"/>
                <a:gd name="connsiteY165" fmla="*/ 452120 h 3434080"/>
                <a:gd name="connsiteX166" fmla="*/ 2443480 w 2890520"/>
                <a:gd name="connsiteY166" fmla="*/ 406400 h 3434080"/>
                <a:gd name="connsiteX167" fmla="*/ 2438400 w 2890520"/>
                <a:gd name="connsiteY167" fmla="*/ 381000 h 3434080"/>
                <a:gd name="connsiteX168" fmla="*/ 2443480 w 2890520"/>
                <a:gd name="connsiteY168" fmla="*/ 309880 h 3434080"/>
                <a:gd name="connsiteX169" fmla="*/ 2443480 w 2890520"/>
                <a:gd name="connsiteY169" fmla="*/ 248920 h 3434080"/>
                <a:gd name="connsiteX170" fmla="*/ 2413000 w 2890520"/>
                <a:gd name="connsiteY170" fmla="*/ 223520 h 3434080"/>
                <a:gd name="connsiteX171" fmla="*/ 2367280 w 2890520"/>
                <a:gd name="connsiteY171" fmla="*/ 223520 h 3434080"/>
                <a:gd name="connsiteX172" fmla="*/ 2311400 w 2890520"/>
                <a:gd name="connsiteY172" fmla="*/ 213360 h 3434080"/>
                <a:gd name="connsiteX173" fmla="*/ 2260600 w 2890520"/>
                <a:gd name="connsiteY173" fmla="*/ 208280 h 3434080"/>
                <a:gd name="connsiteX174" fmla="*/ 2199640 w 2890520"/>
                <a:gd name="connsiteY174" fmla="*/ 116840 h 3434080"/>
                <a:gd name="connsiteX175" fmla="*/ 2113280 w 2890520"/>
                <a:gd name="connsiteY175" fmla="*/ 45720 h 3434080"/>
                <a:gd name="connsiteX176" fmla="*/ 2072640 w 2890520"/>
                <a:gd name="connsiteY176" fmla="*/ 15240 h 3434080"/>
                <a:gd name="connsiteX177" fmla="*/ 2032000 w 2890520"/>
                <a:gd name="connsiteY177" fmla="*/ 0 h 3434080"/>
                <a:gd name="connsiteX178" fmla="*/ 1981200 w 2890520"/>
                <a:gd name="connsiteY178" fmla="*/ 55880 h 3434080"/>
                <a:gd name="connsiteX0" fmla="*/ 1981200 w 2871470"/>
                <a:gd name="connsiteY0" fmla="*/ 55880 h 3434080"/>
                <a:gd name="connsiteX1" fmla="*/ 1899920 w 2871470"/>
                <a:gd name="connsiteY1" fmla="*/ 127000 h 3434080"/>
                <a:gd name="connsiteX2" fmla="*/ 1854200 w 2871470"/>
                <a:gd name="connsiteY2" fmla="*/ 162560 h 3434080"/>
                <a:gd name="connsiteX3" fmla="*/ 1798320 w 2871470"/>
                <a:gd name="connsiteY3" fmla="*/ 198120 h 3434080"/>
                <a:gd name="connsiteX4" fmla="*/ 1747520 w 2871470"/>
                <a:gd name="connsiteY4" fmla="*/ 223520 h 3434080"/>
                <a:gd name="connsiteX5" fmla="*/ 1732280 w 2871470"/>
                <a:gd name="connsiteY5" fmla="*/ 274320 h 3434080"/>
                <a:gd name="connsiteX6" fmla="*/ 1691640 w 2871470"/>
                <a:gd name="connsiteY6" fmla="*/ 355600 h 3434080"/>
                <a:gd name="connsiteX7" fmla="*/ 1676400 w 2871470"/>
                <a:gd name="connsiteY7" fmla="*/ 391160 h 3434080"/>
                <a:gd name="connsiteX8" fmla="*/ 1645920 w 2871470"/>
                <a:gd name="connsiteY8" fmla="*/ 416560 h 3434080"/>
                <a:gd name="connsiteX9" fmla="*/ 1564640 w 2871470"/>
                <a:gd name="connsiteY9" fmla="*/ 421640 h 3434080"/>
                <a:gd name="connsiteX10" fmla="*/ 1488440 w 2871470"/>
                <a:gd name="connsiteY10" fmla="*/ 411480 h 3434080"/>
                <a:gd name="connsiteX11" fmla="*/ 1432560 w 2871470"/>
                <a:gd name="connsiteY11" fmla="*/ 416560 h 3434080"/>
                <a:gd name="connsiteX12" fmla="*/ 1386840 w 2871470"/>
                <a:gd name="connsiteY12" fmla="*/ 452120 h 3434080"/>
                <a:gd name="connsiteX13" fmla="*/ 1259840 w 2871470"/>
                <a:gd name="connsiteY13" fmla="*/ 548640 h 3434080"/>
                <a:gd name="connsiteX14" fmla="*/ 1137920 w 2871470"/>
                <a:gd name="connsiteY14" fmla="*/ 614680 h 3434080"/>
                <a:gd name="connsiteX15" fmla="*/ 1031240 w 2871470"/>
                <a:gd name="connsiteY15" fmla="*/ 665480 h 3434080"/>
                <a:gd name="connsiteX16" fmla="*/ 975360 w 2871470"/>
                <a:gd name="connsiteY16" fmla="*/ 701040 h 3434080"/>
                <a:gd name="connsiteX17" fmla="*/ 929640 w 2871470"/>
                <a:gd name="connsiteY17" fmla="*/ 721360 h 3434080"/>
                <a:gd name="connsiteX18" fmla="*/ 939800 w 2871470"/>
                <a:gd name="connsiteY18" fmla="*/ 817880 h 3434080"/>
                <a:gd name="connsiteX19" fmla="*/ 955040 w 2871470"/>
                <a:gd name="connsiteY19" fmla="*/ 863600 h 3434080"/>
                <a:gd name="connsiteX20" fmla="*/ 980440 w 2871470"/>
                <a:gd name="connsiteY20" fmla="*/ 904240 h 3434080"/>
                <a:gd name="connsiteX21" fmla="*/ 975360 w 2871470"/>
                <a:gd name="connsiteY21" fmla="*/ 980440 h 3434080"/>
                <a:gd name="connsiteX22" fmla="*/ 990600 w 2871470"/>
                <a:gd name="connsiteY22" fmla="*/ 1021080 h 3434080"/>
                <a:gd name="connsiteX23" fmla="*/ 990600 w 2871470"/>
                <a:gd name="connsiteY23" fmla="*/ 1066800 h 3434080"/>
                <a:gd name="connsiteX24" fmla="*/ 960120 w 2871470"/>
                <a:gd name="connsiteY24" fmla="*/ 1087120 h 3434080"/>
                <a:gd name="connsiteX25" fmla="*/ 914400 w 2871470"/>
                <a:gd name="connsiteY25" fmla="*/ 1087120 h 3434080"/>
                <a:gd name="connsiteX26" fmla="*/ 894080 w 2871470"/>
                <a:gd name="connsiteY26" fmla="*/ 1061720 h 3434080"/>
                <a:gd name="connsiteX27" fmla="*/ 843280 w 2871470"/>
                <a:gd name="connsiteY27" fmla="*/ 1046480 h 3434080"/>
                <a:gd name="connsiteX28" fmla="*/ 777240 w 2871470"/>
                <a:gd name="connsiteY28" fmla="*/ 1046480 h 3434080"/>
                <a:gd name="connsiteX29" fmla="*/ 777240 w 2871470"/>
                <a:gd name="connsiteY29" fmla="*/ 1046480 h 3434080"/>
                <a:gd name="connsiteX30" fmla="*/ 756920 w 2871470"/>
                <a:gd name="connsiteY30" fmla="*/ 1117600 h 3434080"/>
                <a:gd name="connsiteX31" fmla="*/ 726440 w 2871470"/>
                <a:gd name="connsiteY31" fmla="*/ 1148080 h 3434080"/>
                <a:gd name="connsiteX32" fmla="*/ 716280 w 2871470"/>
                <a:gd name="connsiteY32" fmla="*/ 1183640 h 3434080"/>
                <a:gd name="connsiteX33" fmla="*/ 736600 w 2871470"/>
                <a:gd name="connsiteY33" fmla="*/ 1209040 h 3434080"/>
                <a:gd name="connsiteX34" fmla="*/ 817880 w 2871470"/>
                <a:gd name="connsiteY34" fmla="*/ 1285240 h 3434080"/>
                <a:gd name="connsiteX35" fmla="*/ 833120 w 2871470"/>
                <a:gd name="connsiteY35" fmla="*/ 1341120 h 3434080"/>
                <a:gd name="connsiteX36" fmla="*/ 817880 w 2871470"/>
                <a:gd name="connsiteY36" fmla="*/ 1397000 h 3434080"/>
                <a:gd name="connsiteX37" fmla="*/ 782320 w 2871470"/>
                <a:gd name="connsiteY37" fmla="*/ 1483360 h 3434080"/>
                <a:gd name="connsiteX38" fmla="*/ 756920 w 2871470"/>
                <a:gd name="connsiteY38" fmla="*/ 1549400 h 3434080"/>
                <a:gd name="connsiteX39" fmla="*/ 746760 w 2871470"/>
                <a:gd name="connsiteY39" fmla="*/ 1615440 h 3434080"/>
                <a:gd name="connsiteX40" fmla="*/ 685800 w 2871470"/>
                <a:gd name="connsiteY40" fmla="*/ 1686560 h 3434080"/>
                <a:gd name="connsiteX41" fmla="*/ 650240 w 2871470"/>
                <a:gd name="connsiteY41" fmla="*/ 1742440 h 3434080"/>
                <a:gd name="connsiteX42" fmla="*/ 629920 w 2871470"/>
                <a:gd name="connsiteY42" fmla="*/ 1828800 h 3434080"/>
                <a:gd name="connsiteX43" fmla="*/ 640080 w 2871470"/>
                <a:gd name="connsiteY43" fmla="*/ 1981200 h 3434080"/>
                <a:gd name="connsiteX44" fmla="*/ 640080 w 2871470"/>
                <a:gd name="connsiteY44" fmla="*/ 2199640 h 3434080"/>
                <a:gd name="connsiteX45" fmla="*/ 650240 w 2871470"/>
                <a:gd name="connsiteY45" fmla="*/ 2499360 h 3434080"/>
                <a:gd name="connsiteX46" fmla="*/ 640080 w 2871470"/>
                <a:gd name="connsiteY46" fmla="*/ 2565400 h 3434080"/>
                <a:gd name="connsiteX47" fmla="*/ 624840 w 2871470"/>
                <a:gd name="connsiteY47" fmla="*/ 2616200 h 3434080"/>
                <a:gd name="connsiteX48" fmla="*/ 624840 w 2871470"/>
                <a:gd name="connsiteY48" fmla="*/ 2667000 h 3434080"/>
                <a:gd name="connsiteX49" fmla="*/ 609600 w 2871470"/>
                <a:gd name="connsiteY49" fmla="*/ 2753360 h 3434080"/>
                <a:gd name="connsiteX50" fmla="*/ 584200 w 2871470"/>
                <a:gd name="connsiteY50" fmla="*/ 2799080 h 3434080"/>
                <a:gd name="connsiteX51" fmla="*/ 528320 w 2871470"/>
                <a:gd name="connsiteY51" fmla="*/ 2814320 h 3434080"/>
                <a:gd name="connsiteX52" fmla="*/ 462280 w 2871470"/>
                <a:gd name="connsiteY52" fmla="*/ 2824480 h 3434080"/>
                <a:gd name="connsiteX53" fmla="*/ 391160 w 2871470"/>
                <a:gd name="connsiteY53" fmla="*/ 2824480 h 3434080"/>
                <a:gd name="connsiteX54" fmla="*/ 335280 w 2871470"/>
                <a:gd name="connsiteY54" fmla="*/ 2844800 h 3434080"/>
                <a:gd name="connsiteX55" fmla="*/ 264160 w 2871470"/>
                <a:gd name="connsiteY55" fmla="*/ 2854960 h 3434080"/>
                <a:gd name="connsiteX56" fmla="*/ 213360 w 2871470"/>
                <a:gd name="connsiteY56" fmla="*/ 2860040 h 3434080"/>
                <a:gd name="connsiteX57" fmla="*/ 213360 w 2871470"/>
                <a:gd name="connsiteY57" fmla="*/ 2860040 h 3434080"/>
                <a:gd name="connsiteX58" fmla="*/ 167640 w 2871470"/>
                <a:gd name="connsiteY58" fmla="*/ 2804160 h 3434080"/>
                <a:gd name="connsiteX59" fmla="*/ 142240 w 2871470"/>
                <a:gd name="connsiteY59" fmla="*/ 2753360 h 3434080"/>
                <a:gd name="connsiteX60" fmla="*/ 142240 w 2871470"/>
                <a:gd name="connsiteY60" fmla="*/ 2753360 h 3434080"/>
                <a:gd name="connsiteX61" fmla="*/ 96520 w 2871470"/>
                <a:gd name="connsiteY61" fmla="*/ 2743200 h 3434080"/>
                <a:gd name="connsiteX62" fmla="*/ 55880 w 2871470"/>
                <a:gd name="connsiteY62" fmla="*/ 2783840 h 3434080"/>
                <a:gd name="connsiteX63" fmla="*/ 0 w 2871470"/>
                <a:gd name="connsiteY63" fmla="*/ 2844800 h 3434080"/>
                <a:gd name="connsiteX64" fmla="*/ 15240 w 2871470"/>
                <a:gd name="connsiteY64" fmla="*/ 2880360 h 3434080"/>
                <a:gd name="connsiteX65" fmla="*/ 55880 w 2871470"/>
                <a:gd name="connsiteY65" fmla="*/ 2905760 h 3434080"/>
                <a:gd name="connsiteX66" fmla="*/ 91440 w 2871470"/>
                <a:gd name="connsiteY66" fmla="*/ 2946400 h 3434080"/>
                <a:gd name="connsiteX67" fmla="*/ 142240 w 2871470"/>
                <a:gd name="connsiteY67" fmla="*/ 2976880 h 3434080"/>
                <a:gd name="connsiteX68" fmla="*/ 193040 w 2871470"/>
                <a:gd name="connsiteY68" fmla="*/ 3007360 h 3434080"/>
                <a:gd name="connsiteX69" fmla="*/ 269240 w 2871470"/>
                <a:gd name="connsiteY69" fmla="*/ 3058160 h 3434080"/>
                <a:gd name="connsiteX70" fmla="*/ 335280 w 2871470"/>
                <a:gd name="connsiteY70" fmla="*/ 3139440 h 3434080"/>
                <a:gd name="connsiteX71" fmla="*/ 426720 w 2871470"/>
                <a:gd name="connsiteY71" fmla="*/ 3225800 h 3434080"/>
                <a:gd name="connsiteX72" fmla="*/ 467360 w 2871470"/>
                <a:gd name="connsiteY72" fmla="*/ 3276600 h 3434080"/>
                <a:gd name="connsiteX73" fmla="*/ 523240 w 2871470"/>
                <a:gd name="connsiteY73" fmla="*/ 3291840 h 3434080"/>
                <a:gd name="connsiteX74" fmla="*/ 589280 w 2871470"/>
                <a:gd name="connsiteY74" fmla="*/ 3383280 h 3434080"/>
                <a:gd name="connsiteX75" fmla="*/ 589280 w 2871470"/>
                <a:gd name="connsiteY75" fmla="*/ 3383280 h 3434080"/>
                <a:gd name="connsiteX76" fmla="*/ 650240 w 2871470"/>
                <a:gd name="connsiteY76" fmla="*/ 3434080 h 3434080"/>
                <a:gd name="connsiteX77" fmla="*/ 690880 w 2871470"/>
                <a:gd name="connsiteY77" fmla="*/ 3378200 h 3434080"/>
                <a:gd name="connsiteX78" fmla="*/ 741680 w 2871470"/>
                <a:gd name="connsiteY78" fmla="*/ 3286760 h 3434080"/>
                <a:gd name="connsiteX79" fmla="*/ 777240 w 2871470"/>
                <a:gd name="connsiteY79" fmla="*/ 3246120 h 3434080"/>
                <a:gd name="connsiteX80" fmla="*/ 812800 w 2871470"/>
                <a:gd name="connsiteY80" fmla="*/ 3225800 h 3434080"/>
                <a:gd name="connsiteX81" fmla="*/ 868680 w 2871470"/>
                <a:gd name="connsiteY81" fmla="*/ 3185160 h 3434080"/>
                <a:gd name="connsiteX82" fmla="*/ 899160 w 2871470"/>
                <a:gd name="connsiteY82" fmla="*/ 3134360 h 3434080"/>
                <a:gd name="connsiteX83" fmla="*/ 894080 w 2871470"/>
                <a:gd name="connsiteY83" fmla="*/ 3078480 h 3434080"/>
                <a:gd name="connsiteX84" fmla="*/ 894080 w 2871470"/>
                <a:gd name="connsiteY84" fmla="*/ 3032760 h 3434080"/>
                <a:gd name="connsiteX85" fmla="*/ 939800 w 2871470"/>
                <a:gd name="connsiteY85" fmla="*/ 2971800 h 3434080"/>
                <a:gd name="connsiteX86" fmla="*/ 980440 w 2871470"/>
                <a:gd name="connsiteY86" fmla="*/ 2951480 h 3434080"/>
                <a:gd name="connsiteX87" fmla="*/ 980440 w 2871470"/>
                <a:gd name="connsiteY87" fmla="*/ 2951480 h 3434080"/>
                <a:gd name="connsiteX88" fmla="*/ 1076960 w 2871470"/>
                <a:gd name="connsiteY88" fmla="*/ 2961640 h 3434080"/>
                <a:gd name="connsiteX89" fmla="*/ 1143000 w 2871470"/>
                <a:gd name="connsiteY89" fmla="*/ 2981960 h 3434080"/>
                <a:gd name="connsiteX90" fmla="*/ 1168400 w 2871470"/>
                <a:gd name="connsiteY90" fmla="*/ 3012440 h 3434080"/>
                <a:gd name="connsiteX91" fmla="*/ 1158240 w 2871470"/>
                <a:gd name="connsiteY91" fmla="*/ 3042920 h 3434080"/>
                <a:gd name="connsiteX92" fmla="*/ 1132840 w 2871470"/>
                <a:gd name="connsiteY92" fmla="*/ 3058160 h 3434080"/>
                <a:gd name="connsiteX93" fmla="*/ 1127760 w 2871470"/>
                <a:gd name="connsiteY93" fmla="*/ 3088640 h 3434080"/>
                <a:gd name="connsiteX94" fmla="*/ 1153160 w 2871470"/>
                <a:gd name="connsiteY94" fmla="*/ 3129280 h 3434080"/>
                <a:gd name="connsiteX95" fmla="*/ 1188720 w 2871470"/>
                <a:gd name="connsiteY95" fmla="*/ 3154680 h 3434080"/>
                <a:gd name="connsiteX96" fmla="*/ 1224280 w 2871470"/>
                <a:gd name="connsiteY96" fmla="*/ 3139440 h 3434080"/>
                <a:gd name="connsiteX97" fmla="*/ 1249680 w 2871470"/>
                <a:gd name="connsiteY97" fmla="*/ 3154680 h 3434080"/>
                <a:gd name="connsiteX98" fmla="*/ 1295400 w 2871470"/>
                <a:gd name="connsiteY98" fmla="*/ 3114040 h 3434080"/>
                <a:gd name="connsiteX99" fmla="*/ 1305560 w 2871470"/>
                <a:gd name="connsiteY99" fmla="*/ 3063240 h 3434080"/>
                <a:gd name="connsiteX100" fmla="*/ 1315720 w 2871470"/>
                <a:gd name="connsiteY100" fmla="*/ 3022600 h 3434080"/>
                <a:gd name="connsiteX101" fmla="*/ 1330960 w 2871470"/>
                <a:gd name="connsiteY101" fmla="*/ 2997200 h 3434080"/>
                <a:gd name="connsiteX102" fmla="*/ 1366520 w 2871470"/>
                <a:gd name="connsiteY102" fmla="*/ 3007360 h 3434080"/>
                <a:gd name="connsiteX103" fmla="*/ 1407160 w 2871470"/>
                <a:gd name="connsiteY103" fmla="*/ 3007360 h 3434080"/>
                <a:gd name="connsiteX104" fmla="*/ 1422400 w 2871470"/>
                <a:gd name="connsiteY104" fmla="*/ 2961640 h 3434080"/>
                <a:gd name="connsiteX105" fmla="*/ 1417320 w 2871470"/>
                <a:gd name="connsiteY105" fmla="*/ 2895600 h 3434080"/>
                <a:gd name="connsiteX106" fmla="*/ 1447800 w 2871470"/>
                <a:gd name="connsiteY106" fmla="*/ 2799080 h 3434080"/>
                <a:gd name="connsiteX107" fmla="*/ 1493520 w 2871470"/>
                <a:gd name="connsiteY107" fmla="*/ 2738120 h 3434080"/>
                <a:gd name="connsiteX108" fmla="*/ 1534160 w 2871470"/>
                <a:gd name="connsiteY108" fmla="*/ 2687320 h 3434080"/>
                <a:gd name="connsiteX109" fmla="*/ 1584960 w 2871470"/>
                <a:gd name="connsiteY109" fmla="*/ 2672080 h 3434080"/>
                <a:gd name="connsiteX110" fmla="*/ 1661160 w 2871470"/>
                <a:gd name="connsiteY110" fmla="*/ 2606040 h 3434080"/>
                <a:gd name="connsiteX111" fmla="*/ 1711960 w 2871470"/>
                <a:gd name="connsiteY111" fmla="*/ 2565400 h 3434080"/>
                <a:gd name="connsiteX112" fmla="*/ 1772920 w 2871470"/>
                <a:gd name="connsiteY112" fmla="*/ 2555240 h 3434080"/>
                <a:gd name="connsiteX113" fmla="*/ 1823720 w 2871470"/>
                <a:gd name="connsiteY113" fmla="*/ 2575560 h 3434080"/>
                <a:gd name="connsiteX114" fmla="*/ 1864360 w 2871470"/>
                <a:gd name="connsiteY114" fmla="*/ 2550160 h 3434080"/>
                <a:gd name="connsiteX115" fmla="*/ 1879600 w 2871470"/>
                <a:gd name="connsiteY115" fmla="*/ 2484120 h 3434080"/>
                <a:gd name="connsiteX116" fmla="*/ 1869440 w 2871470"/>
                <a:gd name="connsiteY116" fmla="*/ 2418080 h 3434080"/>
                <a:gd name="connsiteX117" fmla="*/ 1833880 w 2871470"/>
                <a:gd name="connsiteY117" fmla="*/ 2387600 h 3434080"/>
                <a:gd name="connsiteX118" fmla="*/ 1833880 w 2871470"/>
                <a:gd name="connsiteY118" fmla="*/ 2346960 h 3434080"/>
                <a:gd name="connsiteX119" fmla="*/ 1869440 w 2871470"/>
                <a:gd name="connsiteY119" fmla="*/ 2311400 h 3434080"/>
                <a:gd name="connsiteX120" fmla="*/ 1899920 w 2871470"/>
                <a:gd name="connsiteY120" fmla="*/ 2270760 h 3434080"/>
                <a:gd name="connsiteX121" fmla="*/ 1935480 w 2871470"/>
                <a:gd name="connsiteY121" fmla="*/ 2270760 h 3434080"/>
                <a:gd name="connsiteX122" fmla="*/ 1991360 w 2871470"/>
                <a:gd name="connsiteY122" fmla="*/ 2260600 h 3434080"/>
                <a:gd name="connsiteX123" fmla="*/ 2016760 w 2871470"/>
                <a:gd name="connsiteY123" fmla="*/ 2219960 h 3434080"/>
                <a:gd name="connsiteX124" fmla="*/ 2026920 w 2871470"/>
                <a:gd name="connsiteY124" fmla="*/ 2179320 h 3434080"/>
                <a:gd name="connsiteX125" fmla="*/ 2052320 w 2871470"/>
                <a:gd name="connsiteY125" fmla="*/ 2138680 h 3434080"/>
                <a:gd name="connsiteX126" fmla="*/ 2098040 w 2871470"/>
                <a:gd name="connsiteY126" fmla="*/ 2133600 h 3434080"/>
                <a:gd name="connsiteX127" fmla="*/ 2133600 w 2871470"/>
                <a:gd name="connsiteY127" fmla="*/ 2148840 h 3434080"/>
                <a:gd name="connsiteX128" fmla="*/ 2189480 w 2871470"/>
                <a:gd name="connsiteY128" fmla="*/ 2133600 h 3434080"/>
                <a:gd name="connsiteX129" fmla="*/ 2189480 w 2871470"/>
                <a:gd name="connsiteY129" fmla="*/ 2077720 h 3434080"/>
                <a:gd name="connsiteX130" fmla="*/ 2174240 w 2871470"/>
                <a:gd name="connsiteY130" fmla="*/ 2047240 h 3434080"/>
                <a:gd name="connsiteX131" fmla="*/ 2174240 w 2871470"/>
                <a:gd name="connsiteY131" fmla="*/ 1905000 h 3434080"/>
                <a:gd name="connsiteX132" fmla="*/ 2174240 w 2871470"/>
                <a:gd name="connsiteY132" fmla="*/ 1803400 h 3434080"/>
                <a:gd name="connsiteX133" fmla="*/ 2199640 w 2871470"/>
                <a:gd name="connsiteY133" fmla="*/ 1747520 h 3434080"/>
                <a:gd name="connsiteX134" fmla="*/ 2189480 w 2871470"/>
                <a:gd name="connsiteY134" fmla="*/ 1691640 h 3434080"/>
                <a:gd name="connsiteX135" fmla="*/ 2159000 w 2871470"/>
                <a:gd name="connsiteY135" fmla="*/ 1600200 h 3434080"/>
                <a:gd name="connsiteX136" fmla="*/ 2159000 w 2871470"/>
                <a:gd name="connsiteY136" fmla="*/ 1534160 h 3434080"/>
                <a:gd name="connsiteX137" fmla="*/ 2169160 w 2871470"/>
                <a:gd name="connsiteY137" fmla="*/ 1468120 h 3434080"/>
                <a:gd name="connsiteX138" fmla="*/ 2209800 w 2871470"/>
                <a:gd name="connsiteY138" fmla="*/ 1407160 h 3434080"/>
                <a:gd name="connsiteX139" fmla="*/ 2240280 w 2871470"/>
                <a:gd name="connsiteY139" fmla="*/ 1381760 h 3434080"/>
                <a:gd name="connsiteX140" fmla="*/ 2291080 w 2871470"/>
                <a:gd name="connsiteY140" fmla="*/ 1381760 h 3434080"/>
                <a:gd name="connsiteX141" fmla="*/ 2321560 w 2871470"/>
                <a:gd name="connsiteY141" fmla="*/ 1417320 h 3434080"/>
                <a:gd name="connsiteX142" fmla="*/ 2367280 w 2871470"/>
                <a:gd name="connsiteY142" fmla="*/ 1427480 h 3434080"/>
                <a:gd name="connsiteX143" fmla="*/ 2438400 w 2871470"/>
                <a:gd name="connsiteY143" fmla="*/ 1427480 h 3434080"/>
                <a:gd name="connsiteX144" fmla="*/ 2453640 w 2871470"/>
                <a:gd name="connsiteY144" fmla="*/ 1381760 h 3434080"/>
                <a:gd name="connsiteX145" fmla="*/ 2438400 w 2871470"/>
                <a:gd name="connsiteY145" fmla="*/ 1361440 h 3434080"/>
                <a:gd name="connsiteX146" fmla="*/ 2458720 w 2871470"/>
                <a:gd name="connsiteY146" fmla="*/ 1290320 h 3434080"/>
                <a:gd name="connsiteX147" fmla="*/ 2524760 w 2871470"/>
                <a:gd name="connsiteY147" fmla="*/ 1229360 h 3434080"/>
                <a:gd name="connsiteX148" fmla="*/ 2580640 w 2871470"/>
                <a:gd name="connsiteY148" fmla="*/ 1198880 h 3434080"/>
                <a:gd name="connsiteX149" fmla="*/ 2636520 w 2871470"/>
                <a:gd name="connsiteY149" fmla="*/ 1214120 h 3434080"/>
                <a:gd name="connsiteX150" fmla="*/ 2677160 w 2871470"/>
                <a:gd name="connsiteY150" fmla="*/ 1203960 h 3434080"/>
                <a:gd name="connsiteX151" fmla="*/ 2733040 w 2871470"/>
                <a:gd name="connsiteY151" fmla="*/ 1229360 h 3434080"/>
                <a:gd name="connsiteX152" fmla="*/ 2783840 w 2871470"/>
                <a:gd name="connsiteY152" fmla="*/ 1224280 h 3434080"/>
                <a:gd name="connsiteX153" fmla="*/ 2839720 w 2871470"/>
                <a:gd name="connsiteY153" fmla="*/ 1168400 h 3434080"/>
                <a:gd name="connsiteX154" fmla="*/ 2871470 w 2871470"/>
                <a:gd name="connsiteY154" fmla="*/ 1118870 h 3434080"/>
                <a:gd name="connsiteX155" fmla="*/ 2839720 w 2871470"/>
                <a:gd name="connsiteY155" fmla="*/ 1066800 h 3434080"/>
                <a:gd name="connsiteX156" fmla="*/ 2829560 w 2871470"/>
                <a:gd name="connsiteY156" fmla="*/ 960120 h 3434080"/>
                <a:gd name="connsiteX157" fmla="*/ 2819400 w 2871470"/>
                <a:gd name="connsiteY157" fmla="*/ 914400 h 3434080"/>
                <a:gd name="connsiteX158" fmla="*/ 2824480 w 2871470"/>
                <a:gd name="connsiteY158" fmla="*/ 812800 h 3434080"/>
                <a:gd name="connsiteX159" fmla="*/ 2814320 w 2871470"/>
                <a:gd name="connsiteY159" fmla="*/ 762000 h 3434080"/>
                <a:gd name="connsiteX160" fmla="*/ 2758440 w 2871470"/>
                <a:gd name="connsiteY160" fmla="*/ 741680 h 3434080"/>
                <a:gd name="connsiteX161" fmla="*/ 2677160 w 2871470"/>
                <a:gd name="connsiteY161" fmla="*/ 711200 h 3434080"/>
                <a:gd name="connsiteX162" fmla="*/ 2621280 w 2871470"/>
                <a:gd name="connsiteY162" fmla="*/ 665480 h 3434080"/>
                <a:gd name="connsiteX163" fmla="*/ 2555240 w 2871470"/>
                <a:gd name="connsiteY163" fmla="*/ 568960 h 3434080"/>
                <a:gd name="connsiteX164" fmla="*/ 2524760 w 2871470"/>
                <a:gd name="connsiteY164" fmla="*/ 513080 h 3434080"/>
                <a:gd name="connsiteX165" fmla="*/ 2473960 w 2871470"/>
                <a:gd name="connsiteY165" fmla="*/ 452120 h 3434080"/>
                <a:gd name="connsiteX166" fmla="*/ 2443480 w 2871470"/>
                <a:gd name="connsiteY166" fmla="*/ 406400 h 3434080"/>
                <a:gd name="connsiteX167" fmla="*/ 2438400 w 2871470"/>
                <a:gd name="connsiteY167" fmla="*/ 381000 h 3434080"/>
                <a:gd name="connsiteX168" fmla="*/ 2443480 w 2871470"/>
                <a:gd name="connsiteY168" fmla="*/ 309880 h 3434080"/>
                <a:gd name="connsiteX169" fmla="*/ 2443480 w 2871470"/>
                <a:gd name="connsiteY169" fmla="*/ 248920 h 3434080"/>
                <a:gd name="connsiteX170" fmla="*/ 2413000 w 2871470"/>
                <a:gd name="connsiteY170" fmla="*/ 223520 h 3434080"/>
                <a:gd name="connsiteX171" fmla="*/ 2367280 w 2871470"/>
                <a:gd name="connsiteY171" fmla="*/ 223520 h 3434080"/>
                <a:gd name="connsiteX172" fmla="*/ 2311400 w 2871470"/>
                <a:gd name="connsiteY172" fmla="*/ 213360 h 3434080"/>
                <a:gd name="connsiteX173" fmla="*/ 2260600 w 2871470"/>
                <a:gd name="connsiteY173" fmla="*/ 208280 h 3434080"/>
                <a:gd name="connsiteX174" fmla="*/ 2199640 w 2871470"/>
                <a:gd name="connsiteY174" fmla="*/ 116840 h 3434080"/>
                <a:gd name="connsiteX175" fmla="*/ 2113280 w 2871470"/>
                <a:gd name="connsiteY175" fmla="*/ 45720 h 3434080"/>
                <a:gd name="connsiteX176" fmla="*/ 2072640 w 2871470"/>
                <a:gd name="connsiteY176" fmla="*/ 15240 h 3434080"/>
                <a:gd name="connsiteX177" fmla="*/ 2032000 w 2871470"/>
                <a:gd name="connsiteY177" fmla="*/ 0 h 3434080"/>
                <a:gd name="connsiteX178" fmla="*/ 1981200 w 2871470"/>
                <a:gd name="connsiteY178" fmla="*/ 55880 h 3434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</a:cxnLst>
              <a:rect l="l" t="t" r="r" b="b"/>
              <a:pathLst>
                <a:path w="2871470" h="3434080">
                  <a:moveTo>
                    <a:pt x="1981200" y="55880"/>
                  </a:moveTo>
                  <a:lnTo>
                    <a:pt x="1899920" y="127000"/>
                  </a:lnTo>
                  <a:lnTo>
                    <a:pt x="1854200" y="162560"/>
                  </a:lnTo>
                  <a:lnTo>
                    <a:pt x="1798320" y="198120"/>
                  </a:lnTo>
                  <a:lnTo>
                    <a:pt x="1747520" y="223520"/>
                  </a:lnTo>
                  <a:lnTo>
                    <a:pt x="1732280" y="274320"/>
                  </a:lnTo>
                  <a:lnTo>
                    <a:pt x="1691640" y="355600"/>
                  </a:lnTo>
                  <a:lnTo>
                    <a:pt x="1676400" y="391160"/>
                  </a:lnTo>
                  <a:lnTo>
                    <a:pt x="1645920" y="416560"/>
                  </a:lnTo>
                  <a:lnTo>
                    <a:pt x="1564640" y="421640"/>
                  </a:lnTo>
                  <a:lnTo>
                    <a:pt x="1488440" y="411480"/>
                  </a:lnTo>
                  <a:lnTo>
                    <a:pt x="1432560" y="416560"/>
                  </a:lnTo>
                  <a:lnTo>
                    <a:pt x="1386840" y="452120"/>
                  </a:lnTo>
                  <a:lnTo>
                    <a:pt x="1259840" y="548640"/>
                  </a:lnTo>
                  <a:lnTo>
                    <a:pt x="1137920" y="614680"/>
                  </a:lnTo>
                  <a:lnTo>
                    <a:pt x="1031240" y="665480"/>
                  </a:lnTo>
                  <a:lnTo>
                    <a:pt x="975360" y="701040"/>
                  </a:lnTo>
                  <a:lnTo>
                    <a:pt x="929640" y="721360"/>
                  </a:lnTo>
                  <a:lnTo>
                    <a:pt x="939800" y="817880"/>
                  </a:lnTo>
                  <a:lnTo>
                    <a:pt x="955040" y="863600"/>
                  </a:lnTo>
                  <a:lnTo>
                    <a:pt x="980440" y="904240"/>
                  </a:lnTo>
                  <a:lnTo>
                    <a:pt x="975360" y="980440"/>
                  </a:lnTo>
                  <a:lnTo>
                    <a:pt x="990600" y="1021080"/>
                  </a:lnTo>
                  <a:lnTo>
                    <a:pt x="990600" y="1066800"/>
                  </a:lnTo>
                  <a:lnTo>
                    <a:pt x="960120" y="1087120"/>
                  </a:lnTo>
                  <a:lnTo>
                    <a:pt x="914400" y="1087120"/>
                  </a:lnTo>
                  <a:lnTo>
                    <a:pt x="894080" y="1061720"/>
                  </a:lnTo>
                  <a:lnTo>
                    <a:pt x="843280" y="1046480"/>
                  </a:lnTo>
                  <a:lnTo>
                    <a:pt x="777240" y="1046480"/>
                  </a:lnTo>
                  <a:lnTo>
                    <a:pt x="777240" y="1046480"/>
                  </a:lnTo>
                  <a:lnTo>
                    <a:pt x="756920" y="1117600"/>
                  </a:lnTo>
                  <a:lnTo>
                    <a:pt x="726440" y="1148080"/>
                  </a:lnTo>
                  <a:lnTo>
                    <a:pt x="716280" y="1183640"/>
                  </a:lnTo>
                  <a:lnTo>
                    <a:pt x="736600" y="1209040"/>
                  </a:lnTo>
                  <a:lnTo>
                    <a:pt x="817880" y="1285240"/>
                  </a:lnTo>
                  <a:lnTo>
                    <a:pt x="833120" y="1341120"/>
                  </a:lnTo>
                  <a:lnTo>
                    <a:pt x="817880" y="1397000"/>
                  </a:lnTo>
                  <a:lnTo>
                    <a:pt x="782320" y="1483360"/>
                  </a:lnTo>
                  <a:lnTo>
                    <a:pt x="756920" y="1549400"/>
                  </a:lnTo>
                  <a:lnTo>
                    <a:pt x="746760" y="1615440"/>
                  </a:lnTo>
                  <a:lnTo>
                    <a:pt x="685800" y="1686560"/>
                  </a:lnTo>
                  <a:lnTo>
                    <a:pt x="650240" y="1742440"/>
                  </a:lnTo>
                  <a:lnTo>
                    <a:pt x="629920" y="1828800"/>
                  </a:lnTo>
                  <a:lnTo>
                    <a:pt x="640080" y="1981200"/>
                  </a:lnTo>
                  <a:lnTo>
                    <a:pt x="640080" y="2199640"/>
                  </a:lnTo>
                  <a:lnTo>
                    <a:pt x="650240" y="2499360"/>
                  </a:lnTo>
                  <a:lnTo>
                    <a:pt x="640080" y="2565400"/>
                  </a:lnTo>
                  <a:lnTo>
                    <a:pt x="624840" y="2616200"/>
                  </a:lnTo>
                  <a:lnTo>
                    <a:pt x="624840" y="2667000"/>
                  </a:lnTo>
                  <a:lnTo>
                    <a:pt x="609600" y="2753360"/>
                  </a:lnTo>
                  <a:lnTo>
                    <a:pt x="584200" y="2799080"/>
                  </a:lnTo>
                  <a:lnTo>
                    <a:pt x="528320" y="2814320"/>
                  </a:lnTo>
                  <a:lnTo>
                    <a:pt x="462280" y="2824480"/>
                  </a:lnTo>
                  <a:lnTo>
                    <a:pt x="391160" y="2824480"/>
                  </a:lnTo>
                  <a:lnTo>
                    <a:pt x="335280" y="2844800"/>
                  </a:lnTo>
                  <a:lnTo>
                    <a:pt x="264160" y="2854960"/>
                  </a:lnTo>
                  <a:lnTo>
                    <a:pt x="213360" y="2860040"/>
                  </a:lnTo>
                  <a:lnTo>
                    <a:pt x="213360" y="2860040"/>
                  </a:lnTo>
                  <a:lnTo>
                    <a:pt x="167640" y="2804160"/>
                  </a:lnTo>
                  <a:lnTo>
                    <a:pt x="142240" y="2753360"/>
                  </a:lnTo>
                  <a:lnTo>
                    <a:pt x="142240" y="2753360"/>
                  </a:lnTo>
                  <a:lnTo>
                    <a:pt x="96520" y="2743200"/>
                  </a:lnTo>
                  <a:lnTo>
                    <a:pt x="55880" y="2783840"/>
                  </a:lnTo>
                  <a:lnTo>
                    <a:pt x="0" y="2844800"/>
                  </a:lnTo>
                  <a:lnTo>
                    <a:pt x="15240" y="2880360"/>
                  </a:lnTo>
                  <a:lnTo>
                    <a:pt x="55880" y="2905760"/>
                  </a:lnTo>
                  <a:lnTo>
                    <a:pt x="91440" y="2946400"/>
                  </a:lnTo>
                  <a:lnTo>
                    <a:pt x="142240" y="2976880"/>
                  </a:lnTo>
                  <a:lnTo>
                    <a:pt x="193040" y="3007360"/>
                  </a:lnTo>
                  <a:lnTo>
                    <a:pt x="269240" y="3058160"/>
                  </a:lnTo>
                  <a:lnTo>
                    <a:pt x="335280" y="3139440"/>
                  </a:lnTo>
                  <a:lnTo>
                    <a:pt x="426720" y="3225800"/>
                  </a:lnTo>
                  <a:lnTo>
                    <a:pt x="467360" y="3276600"/>
                  </a:lnTo>
                  <a:lnTo>
                    <a:pt x="523240" y="3291840"/>
                  </a:lnTo>
                  <a:lnTo>
                    <a:pt x="589280" y="3383280"/>
                  </a:lnTo>
                  <a:lnTo>
                    <a:pt x="589280" y="3383280"/>
                  </a:lnTo>
                  <a:lnTo>
                    <a:pt x="650240" y="3434080"/>
                  </a:lnTo>
                  <a:lnTo>
                    <a:pt x="690880" y="3378200"/>
                  </a:lnTo>
                  <a:lnTo>
                    <a:pt x="741680" y="3286760"/>
                  </a:lnTo>
                  <a:lnTo>
                    <a:pt x="777240" y="3246120"/>
                  </a:lnTo>
                  <a:lnTo>
                    <a:pt x="812800" y="3225800"/>
                  </a:lnTo>
                  <a:lnTo>
                    <a:pt x="868680" y="3185160"/>
                  </a:lnTo>
                  <a:lnTo>
                    <a:pt x="899160" y="3134360"/>
                  </a:lnTo>
                  <a:lnTo>
                    <a:pt x="894080" y="3078480"/>
                  </a:lnTo>
                  <a:lnTo>
                    <a:pt x="894080" y="3032760"/>
                  </a:lnTo>
                  <a:lnTo>
                    <a:pt x="939800" y="2971800"/>
                  </a:lnTo>
                  <a:lnTo>
                    <a:pt x="980440" y="2951480"/>
                  </a:lnTo>
                  <a:lnTo>
                    <a:pt x="980440" y="2951480"/>
                  </a:lnTo>
                  <a:lnTo>
                    <a:pt x="1076960" y="2961640"/>
                  </a:lnTo>
                  <a:lnTo>
                    <a:pt x="1143000" y="2981960"/>
                  </a:lnTo>
                  <a:lnTo>
                    <a:pt x="1168400" y="3012440"/>
                  </a:lnTo>
                  <a:lnTo>
                    <a:pt x="1158240" y="3042920"/>
                  </a:lnTo>
                  <a:lnTo>
                    <a:pt x="1132840" y="3058160"/>
                  </a:lnTo>
                  <a:lnTo>
                    <a:pt x="1127760" y="3088640"/>
                  </a:lnTo>
                  <a:lnTo>
                    <a:pt x="1153160" y="3129280"/>
                  </a:lnTo>
                  <a:lnTo>
                    <a:pt x="1188720" y="3154680"/>
                  </a:lnTo>
                  <a:lnTo>
                    <a:pt x="1224280" y="3139440"/>
                  </a:lnTo>
                  <a:lnTo>
                    <a:pt x="1249680" y="3154680"/>
                  </a:lnTo>
                  <a:lnTo>
                    <a:pt x="1295400" y="3114040"/>
                  </a:lnTo>
                  <a:lnTo>
                    <a:pt x="1305560" y="3063240"/>
                  </a:lnTo>
                  <a:lnTo>
                    <a:pt x="1315720" y="3022600"/>
                  </a:lnTo>
                  <a:lnTo>
                    <a:pt x="1330960" y="2997200"/>
                  </a:lnTo>
                  <a:lnTo>
                    <a:pt x="1366520" y="3007360"/>
                  </a:lnTo>
                  <a:lnTo>
                    <a:pt x="1407160" y="3007360"/>
                  </a:lnTo>
                  <a:lnTo>
                    <a:pt x="1422400" y="2961640"/>
                  </a:lnTo>
                  <a:lnTo>
                    <a:pt x="1417320" y="2895600"/>
                  </a:lnTo>
                  <a:lnTo>
                    <a:pt x="1447800" y="2799080"/>
                  </a:lnTo>
                  <a:lnTo>
                    <a:pt x="1493520" y="2738120"/>
                  </a:lnTo>
                  <a:lnTo>
                    <a:pt x="1534160" y="2687320"/>
                  </a:lnTo>
                  <a:lnTo>
                    <a:pt x="1584960" y="2672080"/>
                  </a:lnTo>
                  <a:lnTo>
                    <a:pt x="1661160" y="2606040"/>
                  </a:lnTo>
                  <a:lnTo>
                    <a:pt x="1711960" y="2565400"/>
                  </a:lnTo>
                  <a:lnTo>
                    <a:pt x="1772920" y="2555240"/>
                  </a:lnTo>
                  <a:lnTo>
                    <a:pt x="1823720" y="2575560"/>
                  </a:lnTo>
                  <a:lnTo>
                    <a:pt x="1864360" y="2550160"/>
                  </a:lnTo>
                  <a:lnTo>
                    <a:pt x="1879600" y="2484120"/>
                  </a:lnTo>
                  <a:lnTo>
                    <a:pt x="1869440" y="2418080"/>
                  </a:lnTo>
                  <a:lnTo>
                    <a:pt x="1833880" y="2387600"/>
                  </a:lnTo>
                  <a:lnTo>
                    <a:pt x="1833880" y="2346960"/>
                  </a:lnTo>
                  <a:lnTo>
                    <a:pt x="1869440" y="2311400"/>
                  </a:lnTo>
                  <a:lnTo>
                    <a:pt x="1899920" y="2270760"/>
                  </a:lnTo>
                  <a:lnTo>
                    <a:pt x="1935480" y="2270760"/>
                  </a:lnTo>
                  <a:lnTo>
                    <a:pt x="1991360" y="2260600"/>
                  </a:lnTo>
                  <a:lnTo>
                    <a:pt x="2016760" y="2219960"/>
                  </a:lnTo>
                  <a:lnTo>
                    <a:pt x="2026920" y="2179320"/>
                  </a:lnTo>
                  <a:lnTo>
                    <a:pt x="2052320" y="2138680"/>
                  </a:lnTo>
                  <a:lnTo>
                    <a:pt x="2098040" y="2133600"/>
                  </a:lnTo>
                  <a:lnTo>
                    <a:pt x="2133600" y="2148840"/>
                  </a:lnTo>
                  <a:lnTo>
                    <a:pt x="2189480" y="2133600"/>
                  </a:lnTo>
                  <a:lnTo>
                    <a:pt x="2189480" y="2077720"/>
                  </a:lnTo>
                  <a:lnTo>
                    <a:pt x="2174240" y="2047240"/>
                  </a:lnTo>
                  <a:lnTo>
                    <a:pt x="2174240" y="1905000"/>
                  </a:lnTo>
                  <a:lnTo>
                    <a:pt x="2174240" y="1803400"/>
                  </a:lnTo>
                  <a:lnTo>
                    <a:pt x="2199640" y="1747520"/>
                  </a:lnTo>
                  <a:lnTo>
                    <a:pt x="2189480" y="1691640"/>
                  </a:lnTo>
                  <a:lnTo>
                    <a:pt x="2159000" y="1600200"/>
                  </a:lnTo>
                  <a:lnTo>
                    <a:pt x="2159000" y="1534160"/>
                  </a:lnTo>
                  <a:lnTo>
                    <a:pt x="2169160" y="1468120"/>
                  </a:lnTo>
                  <a:lnTo>
                    <a:pt x="2209800" y="1407160"/>
                  </a:lnTo>
                  <a:lnTo>
                    <a:pt x="2240280" y="1381760"/>
                  </a:lnTo>
                  <a:lnTo>
                    <a:pt x="2291080" y="1381760"/>
                  </a:lnTo>
                  <a:lnTo>
                    <a:pt x="2321560" y="1417320"/>
                  </a:lnTo>
                  <a:lnTo>
                    <a:pt x="2367280" y="1427480"/>
                  </a:lnTo>
                  <a:lnTo>
                    <a:pt x="2438400" y="1427480"/>
                  </a:lnTo>
                  <a:lnTo>
                    <a:pt x="2453640" y="1381760"/>
                  </a:lnTo>
                  <a:lnTo>
                    <a:pt x="2438400" y="1361440"/>
                  </a:lnTo>
                  <a:lnTo>
                    <a:pt x="2458720" y="1290320"/>
                  </a:lnTo>
                  <a:lnTo>
                    <a:pt x="2524760" y="1229360"/>
                  </a:lnTo>
                  <a:lnTo>
                    <a:pt x="2580640" y="1198880"/>
                  </a:lnTo>
                  <a:lnTo>
                    <a:pt x="2636520" y="1214120"/>
                  </a:lnTo>
                  <a:lnTo>
                    <a:pt x="2677160" y="1203960"/>
                  </a:lnTo>
                  <a:lnTo>
                    <a:pt x="2733040" y="1229360"/>
                  </a:lnTo>
                  <a:lnTo>
                    <a:pt x="2783840" y="1224280"/>
                  </a:lnTo>
                  <a:lnTo>
                    <a:pt x="2839720" y="1168400"/>
                  </a:lnTo>
                  <a:lnTo>
                    <a:pt x="2871470" y="1118870"/>
                  </a:lnTo>
                  <a:lnTo>
                    <a:pt x="2839720" y="1066800"/>
                  </a:lnTo>
                  <a:lnTo>
                    <a:pt x="2829560" y="960120"/>
                  </a:lnTo>
                  <a:lnTo>
                    <a:pt x="2819400" y="914400"/>
                  </a:lnTo>
                  <a:lnTo>
                    <a:pt x="2824480" y="812800"/>
                  </a:lnTo>
                  <a:lnTo>
                    <a:pt x="2814320" y="762000"/>
                  </a:lnTo>
                  <a:lnTo>
                    <a:pt x="2758440" y="741680"/>
                  </a:lnTo>
                  <a:lnTo>
                    <a:pt x="2677160" y="711200"/>
                  </a:lnTo>
                  <a:lnTo>
                    <a:pt x="2621280" y="665480"/>
                  </a:lnTo>
                  <a:lnTo>
                    <a:pt x="2555240" y="568960"/>
                  </a:lnTo>
                  <a:lnTo>
                    <a:pt x="2524760" y="513080"/>
                  </a:lnTo>
                  <a:lnTo>
                    <a:pt x="2473960" y="452120"/>
                  </a:lnTo>
                  <a:lnTo>
                    <a:pt x="2443480" y="406400"/>
                  </a:lnTo>
                  <a:lnTo>
                    <a:pt x="2438400" y="381000"/>
                  </a:lnTo>
                  <a:lnTo>
                    <a:pt x="2443480" y="309880"/>
                  </a:lnTo>
                  <a:lnTo>
                    <a:pt x="2443480" y="248920"/>
                  </a:lnTo>
                  <a:lnTo>
                    <a:pt x="2413000" y="223520"/>
                  </a:lnTo>
                  <a:lnTo>
                    <a:pt x="2367280" y="223520"/>
                  </a:lnTo>
                  <a:lnTo>
                    <a:pt x="2311400" y="213360"/>
                  </a:lnTo>
                  <a:lnTo>
                    <a:pt x="2260600" y="208280"/>
                  </a:lnTo>
                  <a:lnTo>
                    <a:pt x="2199640" y="116840"/>
                  </a:lnTo>
                  <a:lnTo>
                    <a:pt x="2113280" y="45720"/>
                  </a:lnTo>
                  <a:lnTo>
                    <a:pt x="2072640" y="15240"/>
                  </a:lnTo>
                  <a:lnTo>
                    <a:pt x="2032000" y="0"/>
                  </a:lnTo>
                  <a:lnTo>
                    <a:pt x="1981200" y="55880"/>
                  </a:lnTo>
                  <a:close/>
                </a:path>
              </a:pathLst>
            </a:custGeom>
            <a:grp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b="1">
                <a:solidFill>
                  <a:schemeClr val="tx1"/>
                </a:solidFill>
              </a:endParaRPr>
            </a:p>
          </p:txBody>
        </p:sp>
        <p:sp>
          <p:nvSpPr>
            <p:cNvPr id="52" name="송파구">
              <a:extLst>
                <a:ext uri="{FF2B5EF4-FFF2-40B4-BE49-F238E27FC236}">
                  <a16:creationId xmlns:a16="http://schemas.microsoft.com/office/drawing/2014/main" id="{327D172E-C362-0048-9FD0-10A0AAB7436F}"/>
                </a:ext>
              </a:extLst>
            </p:cNvPr>
            <p:cNvSpPr/>
            <p:nvPr/>
          </p:nvSpPr>
          <p:spPr>
            <a:xfrm>
              <a:off x="3179037" y="4069296"/>
              <a:ext cx="946134" cy="794707"/>
            </a:xfrm>
            <a:custGeom>
              <a:avLst/>
              <a:gdLst>
                <a:gd name="connsiteX0" fmla="*/ 521970 w 3166110"/>
                <a:gd name="connsiteY0" fmla="*/ 506730 h 2659380"/>
                <a:gd name="connsiteX1" fmla="*/ 365760 w 3166110"/>
                <a:gd name="connsiteY1" fmla="*/ 514350 h 2659380"/>
                <a:gd name="connsiteX2" fmla="*/ 270510 w 3166110"/>
                <a:gd name="connsiteY2" fmla="*/ 506730 h 2659380"/>
                <a:gd name="connsiteX3" fmla="*/ 201930 w 3166110"/>
                <a:gd name="connsiteY3" fmla="*/ 495300 h 2659380"/>
                <a:gd name="connsiteX4" fmla="*/ 175260 w 3166110"/>
                <a:gd name="connsiteY4" fmla="*/ 480060 h 2659380"/>
                <a:gd name="connsiteX5" fmla="*/ 72390 w 3166110"/>
                <a:gd name="connsiteY5" fmla="*/ 483870 h 2659380"/>
                <a:gd name="connsiteX6" fmla="*/ 11430 w 3166110"/>
                <a:gd name="connsiteY6" fmla="*/ 483870 h 2659380"/>
                <a:gd name="connsiteX7" fmla="*/ 0 w 3166110"/>
                <a:gd name="connsiteY7" fmla="*/ 495300 h 2659380"/>
                <a:gd name="connsiteX8" fmla="*/ 3810 w 3166110"/>
                <a:gd name="connsiteY8" fmla="*/ 544830 h 2659380"/>
                <a:gd name="connsiteX9" fmla="*/ 3810 w 3166110"/>
                <a:gd name="connsiteY9" fmla="*/ 651510 h 2659380"/>
                <a:gd name="connsiteX10" fmla="*/ 3810 w 3166110"/>
                <a:gd name="connsiteY10" fmla="*/ 716280 h 2659380"/>
                <a:gd name="connsiteX11" fmla="*/ 19050 w 3166110"/>
                <a:gd name="connsiteY11" fmla="*/ 792480 h 2659380"/>
                <a:gd name="connsiteX12" fmla="*/ 30480 w 3166110"/>
                <a:gd name="connsiteY12" fmla="*/ 857250 h 2659380"/>
                <a:gd name="connsiteX13" fmla="*/ 41910 w 3166110"/>
                <a:gd name="connsiteY13" fmla="*/ 956310 h 2659380"/>
                <a:gd name="connsiteX14" fmla="*/ 34290 w 3166110"/>
                <a:gd name="connsiteY14" fmla="*/ 1017270 h 2659380"/>
                <a:gd name="connsiteX15" fmla="*/ 41910 w 3166110"/>
                <a:gd name="connsiteY15" fmla="*/ 1074420 h 2659380"/>
                <a:gd name="connsiteX16" fmla="*/ 53340 w 3166110"/>
                <a:gd name="connsiteY16" fmla="*/ 1131570 h 2659380"/>
                <a:gd name="connsiteX17" fmla="*/ 80010 w 3166110"/>
                <a:gd name="connsiteY17" fmla="*/ 1192530 h 2659380"/>
                <a:gd name="connsiteX18" fmla="*/ 144780 w 3166110"/>
                <a:gd name="connsiteY18" fmla="*/ 1226820 h 2659380"/>
                <a:gd name="connsiteX19" fmla="*/ 167640 w 3166110"/>
                <a:gd name="connsiteY19" fmla="*/ 1264920 h 2659380"/>
                <a:gd name="connsiteX20" fmla="*/ 255270 w 3166110"/>
                <a:gd name="connsiteY20" fmla="*/ 1257300 h 2659380"/>
                <a:gd name="connsiteX21" fmla="*/ 312420 w 3166110"/>
                <a:gd name="connsiteY21" fmla="*/ 1268730 h 2659380"/>
                <a:gd name="connsiteX22" fmla="*/ 373380 w 3166110"/>
                <a:gd name="connsiteY22" fmla="*/ 1283970 h 2659380"/>
                <a:gd name="connsiteX23" fmla="*/ 438150 w 3166110"/>
                <a:gd name="connsiteY23" fmla="*/ 1283970 h 2659380"/>
                <a:gd name="connsiteX24" fmla="*/ 518160 w 3166110"/>
                <a:gd name="connsiteY24" fmla="*/ 1310640 h 2659380"/>
                <a:gd name="connsiteX25" fmla="*/ 575310 w 3166110"/>
                <a:gd name="connsiteY25" fmla="*/ 1329690 h 2659380"/>
                <a:gd name="connsiteX26" fmla="*/ 643890 w 3166110"/>
                <a:gd name="connsiteY26" fmla="*/ 1344930 h 2659380"/>
                <a:gd name="connsiteX27" fmla="*/ 811530 w 3166110"/>
                <a:gd name="connsiteY27" fmla="*/ 1394460 h 2659380"/>
                <a:gd name="connsiteX28" fmla="*/ 899160 w 3166110"/>
                <a:gd name="connsiteY28" fmla="*/ 1417320 h 2659380"/>
                <a:gd name="connsiteX29" fmla="*/ 937260 w 3166110"/>
                <a:gd name="connsiteY29" fmla="*/ 1436370 h 2659380"/>
                <a:gd name="connsiteX30" fmla="*/ 986790 w 3166110"/>
                <a:gd name="connsiteY30" fmla="*/ 1443990 h 2659380"/>
                <a:gd name="connsiteX31" fmla="*/ 1047750 w 3166110"/>
                <a:gd name="connsiteY31" fmla="*/ 1485900 h 2659380"/>
                <a:gd name="connsiteX32" fmla="*/ 1120140 w 3166110"/>
                <a:gd name="connsiteY32" fmla="*/ 1535430 h 2659380"/>
                <a:gd name="connsiteX33" fmla="*/ 1196340 w 3166110"/>
                <a:gd name="connsiteY33" fmla="*/ 1577340 h 2659380"/>
                <a:gd name="connsiteX34" fmla="*/ 1264920 w 3166110"/>
                <a:gd name="connsiteY34" fmla="*/ 1642110 h 2659380"/>
                <a:gd name="connsiteX35" fmla="*/ 1314450 w 3166110"/>
                <a:gd name="connsiteY35" fmla="*/ 1744980 h 2659380"/>
                <a:gd name="connsiteX36" fmla="*/ 1379220 w 3166110"/>
                <a:gd name="connsiteY36" fmla="*/ 1916430 h 2659380"/>
                <a:gd name="connsiteX37" fmla="*/ 1413510 w 3166110"/>
                <a:gd name="connsiteY37" fmla="*/ 2026920 h 2659380"/>
                <a:gd name="connsiteX38" fmla="*/ 1447800 w 3166110"/>
                <a:gd name="connsiteY38" fmla="*/ 2167890 h 2659380"/>
                <a:gd name="connsiteX39" fmla="*/ 1463040 w 3166110"/>
                <a:gd name="connsiteY39" fmla="*/ 2244090 h 2659380"/>
                <a:gd name="connsiteX40" fmla="*/ 1493520 w 3166110"/>
                <a:gd name="connsiteY40" fmla="*/ 2293620 h 2659380"/>
                <a:gd name="connsiteX41" fmla="*/ 1543050 w 3166110"/>
                <a:gd name="connsiteY41" fmla="*/ 2346960 h 2659380"/>
                <a:gd name="connsiteX42" fmla="*/ 1638300 w 3166110"/>
                <a:gd name="connsiteY42" fmla="*/ 2388870 h 2659380"/>
                <a:gd name="connsiteX43" fmla="*/ 1703070 w 3166110"/>
                <a:gd name="connsiteY43" fmla="*/ 2457450 h 2659380"/>
                <a:gd name="connsiteX44" fmla="*/ 1744980 w 3166110"/>
                <a:gd name="connsiteY44" fmla="*/ 2529840 h 2659380"/>
                <a:gd name="connsiteX45" fmla="*/ 1813560 w 3166110"/>
                <a:gd name="connsiteY45" fmla="*/ 2602230 h 2659380"/>
                <a:gd name="connsiteX46" fmla="*/ 1851660 w 3166110"/>
                <a:gd name="connsiteY46" fmla="*/ 2659380 h 2659380"/>
                <a:gd name="connsiteX47" fmla="*/ 1874520 w 3166110"/>
                <a:gd name="connsiteY47" fmla="*/ 2651760 h 2659380"/>
                <a:gd name="connsiteX48" fmla="*/ 1885950 w 3166110"/>
                <a:gd name="connsiteY48" fmla="*/ 2613660 h 2659380"/>
                <a:gd name="connsiteX49" fmla="*/ 1973580 w 3166110"/>
                <a:gd name="connsiteY49" fmla="*/ 2606040 h 2659380"/>
                <a:gd name="connsiteX50" fmla="*/ 2007870 w 3166110"/>
                <a:gd name="connsiteY50" fmla="*/ 2590800 h 2659380"/>
                <a:gd name="connsiteX51" fmla="*/ 2080260 w 3166110"/>
                <a:gd name="connsiteY51" fmla="*/ 2590800 h 2659380"/>
                <a:gd name="connsiteX52" fmla="*/ 2145030 w 3166110"/>
                <a:gd name="connsiteY52" fmla="*/ 2590800 h 2659380"/>
                <a:gd name="connsiteX53" fmla="*/ 2213610 w 3166110"/>
                <a:gd name="connsiteY53" fmla="*/ 2598420 h 2659380"/>
                <a:gd name="connsiteX54" fmla="*/ 2244090 w 3166110"/>
                <a:gd name="connsiteY54" fmla="*/ 2590800 h 2659380"/>
                <a:gd name="connsiteX55" fmla="*/ 2221230 w 3166110"/>
                <a:gd name="connsiteY55" fmla="*/ 2545080 h 2659380"/>
                <a:gd name="connsiteX56" fmla="*/ 2186940 w 3166110"/>
                <a:gd name="connsiteY56" fmla="*/ 2506980 h 2659380"/>
                <a:gd name="connsiteX57" fmla="*/ 2145030 w 3166110"/>
                <a:gd name="connsiteY57" fmla="*/ 2465070 h 2659380"/>
                <a:gd name="connsiteX58" fmla="*/ 2133600 w 3166110"/>
                <a:gd name="connsiteY58" fmla="*/ 2423160 h 2659380"/>
                <a:gd name="connsiteX59" fmla="*/ 2133600 w 3166110"/>
                <a:gd name="connsiteY59" fmla="*/ 2381250 h 2659380"/>
                <a:gd name="connsiteX60" fmla="*/ 2118360 w 3166110"/>
                <a:gd name="connsiteY60" fmla="*/ 2305050 h 2659380"/>
                <a:gd name="connsiteX61" fmla="*/ 2122170 w 3166110"/>
                <a:gd name="connsiteY61" fmla="*/ 2259330 h 2659380"/>
                <a:gd name="connsiteX62" fmla="*/ 2179320 w 3166110"/>
                <a:gd name="connsiteY62" fmla="*/ 2209800 h 2659380"/>
                <a:gd name="connsiteX63" fmla="*/ 2205990 w 3166110"/>
                <a:gd name="connsiteY63" fmla="*/ 2205990 h 2659380"/>
                <a:gd name="connsiteX64" fmla="*/ 2240280 w 3166110"/>
                <a:gd name="connsiteY64" fmla="*/ 2213610 h 2659380"/>
                <a:gd name="connsiteX65" fmla="*/ 2282190 w 3166110"/>
                <a:gd name="connsiteY65" fmla="*/ 2263140 h 2659380"/>
                <a:gd name="connsiteX66" fmla="*/ 2343150 w 3166110"/>
                <a:gd name="connsiteY66" fmla="*/ 2293620 h 2659380"/>
                <a:gd name="connsiteX67" fmla="*/ 2388870 w 3166110"/>
                <a:gd name="connsiteY67" fmla="*/ 2320290 h 2659380"/>
                <a:gd name="connsiteX68" fmla="*/ 2438400 w 3166110"/>
                <a:gd name="connsiteY68" fmla="*/ 2297430 h 2659380"/>
                <a:gd name="connsiteX69" fmla="*/ 2449830 w 3166110"/>
                <a:gd name="connsiteY69" fmla="*/ 2263140 h 2659380"/>
                <a:gd name="connsiteX70" fmla="*/ 2583180 w 3166110"/>
                <a:gd name="connsiteY70" fmla="*/ 2194560 h 2659380"/>
                <a:gd name="connsiteX71" fmla="*/ 2613660 w 3166110"/>
                <a:gd name="connsiteY71" fmla="*/ 2175510 h 2659380"/>
                <a:gd name="connsiteX72" fmla="*/ 2693670 w 3166110"/>
                <a:gd name="connsiteY72" fmla="*/ 2175510 h 2659380"/>
                <a:gd name="connsiteX73" fmla="*/ 2750820 w 3166110"/>
                <a:gd name="connsiteY73" fmla="*/ 2179320 h 2659380"/>
                <a:gd name="connsiteX74" fmla="*/ 2762250 w 3166110"/>
                <a:gd name="connsiteY74" fmla="*/ 2148840 h 2659380"/>
                <a:gd name="connsiteX75" fmla="*/ 2762250 w 3166110"/>
                <a:gd name="connsiteY75" fmla="*/ 2148840 h 2659380"/>
                <a:gd name="connsiteX76" fmla="*/ 2762250 w 3166110"/>
                <a:gd name="connsiteY76" fmla="*/ 2095500 h 2659380"/>
                <a:gd name="connsiteX77" fmla="*/ 2773680 w 3166110"/>
                <a:gd name="connsiteY77" fmla="*/ 2053590 h 2659380"/>
                <a:gd name="connsiteX78" fmla="*/ 2766060 w 3166110"/>
                <a:gd name="connsiteY78" fmla="*/ 2004060 h 2659380"/>
                <a:gd name="connsiteX79" fmla="*/ 2773680 w 3166110"/>
                <a:gd name="connsiteY79" fmla="*/ 1962150 h 2659380"/>
                <a:gd name="connsiteX80" fmla="*/ 2800350 w 3166110"/>
                <a:gd name="connsiteY80" fmla="*/ 1916430 h 2659380"/>
                <a:gd name="connsiteX81" fmla="*/ 2800350 w 3166110"/>
                <a:gd name="connsiteY81" fmla="*/ 1866900 h 2659380"/>
                <a:gd name="connsiteX82" fmla="*/ 2819400 w 3166110"/>
                <a:gd name="connsiteY82" fmla="*/ 1832610 h 2659380"/>
                <a:gd name="connsiteX83" fmla="*/ 2914650 w 3166110"/>
                <a:gd name="connsiteY83" fmla="*/ 1752600 h 2659380"/>
                <a:gd name="connsiteX84" fmla="*/ 2948940 w 3166110"/>
                <a:gd name="connsiteY84" fmla="*/ 1676400 h 2659380"/>
                <a:gd name="connsiteX85" fmla="*/ 2998470 w 3166110"/>
                <a:gd name="connsiteY85" fmla="*/ 1584960 h 2659380"/>
                <a:gd name="connsiteX86" fmla="*/ 3059430 w 3166110"/>
                <a:gd name="connsiteY86" fmla="*/ 1493520 h 2659380"/>
                <a:gd name="connsiteX87" fmla="*/ 3093720 w 3166110"/>
                <a:gd name="connsiteY87" fmla="*/ 1394460 h 2659380"/>
                <a:gd name="connsiteX88" fmla="*/ 3128010 w 3166110"/>
                <a:gd name="connsiteY88" fmla="*/ 1337310 h 2659380"/>
                <a:gd name="connsiteX89" fmla="*/ 3166110 w 3166110"/>
                <a:gd name="connsiteY89" fmla="*/ 1283970 h 2659380"/>
                <a:gd name="connsiteX90" fmla="*/ 3154680 w 3166110"/>
                <a:gd name="connsiteY90" fmla="*/ 1253490 h 2659380"/>
                <a:gd name="connsiteX91" fmla="*/ 3097530 w 3166110"/>
                <a:gd name="connsiteY91" fmla="*/ 1215390 h 2659380"/>
                <a:gd name="connsiteX92" fmla="*/ 2998470 w 3166110"/>
                <a:gd name="connsiteY92" fmla="*/ 1120140 h 2659380"/>
                <a:gd name="connsiteX93" fmla="*/ 2967990 w 3166110"/>
                <a:gd name="connsiteY93" fmla="*/ 1074420 h 2659380"/>
                <a:gd name="connsiteX94" fmla="*/ 2922270 w 3166110"/>
                <a:gd name="connsiteY94" fmla="*/ 1047750 h 2659380"/>
                <a:gd name="connsiteX95" fmla="*/ 2865120 w 3166110"/>
                <a:gd name="connsiteY95" fmla="*/ 1047750 h 2659380"/>
                <a:gd name="connsiteX96" fmla="*/ 2819400 w 3166110"/>
                <a:gd name="connsiteY96" fmla="*/ 1043940 h 2659380"/>
                <a:gd name="connsiteX97" fmla="*/ 2785110 w 3166110"/>
                <a:gd name="connsiteY97" fmla="*/ 1024890 h 2659380"/>
                <a:gd name="connsiteX98" fmla="*/ 2743200 w 3166110"/>
                <a:gd name="connsiteY98" fmla="*/ 1017270 h 2659380"/>
                <a:gd name="connsiteX99" fmla="*/ 2659380 w 3166110"/>
                <a:gd name="connsiteY99" fmla="*/ 1024890 h 2659380"/>
                <a:gd name="connsiteX100" fmla="*/ 2617470 w 3166110"/>
                <a:gd name="connsiteY100" fmla="*/ 1017270 h 2659380"/>
                <a:gd name="connsiteX101" fmla="*/ 2586990 w 3166110"/>
                <a:gd name="connsiteY101" fmla="*/ 994410 h 2659380"/>
                <a:gd name="connsiteX102" fmla="*/ 2545080 w 3166110"/>
                <a:gd name="connsiteY102" fmla="*/ 933450 h 2659380"/>
                <a:gd name="connsiteX103" fmla="*/ 2506980 w 3166110"/>
                <a:gd name="connsiteY103" fmla="*/ 910590 h 2659380"/>
                <a:gd name="connsiteX104" fmla="*/ 2468880 w 3166110"/>
                <a:gd name="connsiteY104" fmla="*/ 887730 h 2659380"/>
                <a:gd name="connsiteX105" fmla="*/ 2465070 w 3166110"/>
                <a:gd name="connsiteY105" fmla="*/ 861060 h 2659380"/>
                <a:gd name="connsiteX106" fmla="*/ 2487930 w 3166110"/>
                <a:gd name="connsiteY106" fmla="*/ 822960 h 2659380"/>
                <a:gd name="connsiteX107" fmla="*/ 2484120 w 3166110"/>
                <a:gd name="connsiteY107" fmla="*/ 788670 h 2659380"/>
                <a:gd name="connsiteX108" fmla="*/ 2514600 w 3166110"/>
                <a:gd name="connsiteY108" fmla="*/ 716280 h 2659380"/>
                <a:gd name="connsiteX109" fmla="*/ 2522220 w 3166110"/>
                <a:gd name="connsiteY109" fmla="*/ 666750 h 2659380"/>
                <a:gd name="connsiteX110" fmla="*/ 2522220 w 3166110"/>
                <a:gd name="connsiteY110" fmla="*/ 617220 h 2659380"/>
                <a:gd name="connsiteX111" fmla="*/ 2480310 w 3166110"/>
                <a:gd name="connsiteY111" fmla="*/ 590550 h 2659380"/>
                <a:gd name="connsiteX112" fmla="*/ 2411730 w 3166110"/>
                <a:gd name="connsiteY112" fmla="*/ 556260 h 2659380"/>
                <a:gd name="connsiteX113" fmla="*/ 2251710 w 3166110"/>
                <a:gd name="connsiteY113" fmla="*/ 449580 h 2659380"/>
                <a:gd name="connsiteX114" fmla="*/ 2164080 w 3166110"/>
                <a:gd name="connsiteY114" fmla="*/ 411480 h 2659380"/>
                <a:gd name="connsiteX115" fmla="*/ 2042160 w 3166110"/>
                <a:gd name="connsiteY115" fmla="*/ 327660 h 2659380"/>
                <a:gd name="connsiteX116" fmla="*/ 1981200 w 3166110"/>
                <a:gd name="connsiteY116" fmla="*/ 293370 h 2659380"/>
                <a:gd name="connsiteX117" fmla="*/ 1939290 w 3166110"/>
                <a:gd name="connsiteY117" fmla="*/ 255270 h 2659380"/>
                <a:gd name="connsiteX118" fmla="*/ 1840230 w 3166110"/>
                <a:gd name="connsiteY118" fmla="*/ 209550 h 2659380"/>
                <a:gd name="connsiteX119" fmla="*/ 1817370 w 3166110"/>
                <a:gd name="connsiteY119" fmla="*/ 171450 h 2659380"/>
                <a:gd name="connsiteX120" fmla="*/ 1790700 w 3166110"/>
                <a:gd name="connsiteY120" fmla="*/ 171450 h 2659380"/>
                <a:gd name="connsiteX121" fmla="*/ 1767840 w 3166110"/>
                <a:gd name="connsiteY121" fmla="*/ 194310 h 2659380"/>
                <a:gd name="connsiteX122" fmla="*/ 1744980 w 3166110"/>
                <a:gd name="connsiteY122" fmla="*/ 213360 h 2659380"/>
                <a:gd name="connsiteX123" fmla="*/ 1741170 w 3166110"/>
                <a:gd name="connsiteY123" fmla="*/ 255270 h 2659380"/>
                <a:gd name="connsiteX124" fmla="*/ 1722120 w 3166110"/>
                <a:gd name="connsiteY124" fmla="*/ 281940 h 2659380"/>
                <a:gd name="connsiteX125" fmla="*/ 1687830 w 3166110"/>
                <a:gd name="connsiteY125" fmla="*/ 281940 h 2659380"/>
                <a:gd name="connsiteX126" fmla="*/ 1626870 w 3166110"/>
                <a:gd name="connsiteY126" fmla="*/ 262890 h 2659380"/>
                <a:gd name="connsiteX127" fmla="*/ 1516380 w 3166110"/>
                <a:gd name="connsiteY127" fmla="*/ 217170 h 2659380"/>
                <a:gd name="connsiteX128" fmla="*/ 1474470 w 3166110"/>
                <a:gd name="connsiteY128" fmla="*/ 205740 h 2659380"/>
                <a:gd name="connsiteX129" fmla="*/ 1440180 w 3166110"/>
                <a:gd name="connsiteY129" fmla="*/ 186690 h 2659380"/>
                <a:gd name="connsiteX130" fmla="*/ 1417320 w 3166110"/>
                <a:gd name="connsiteY130" fmla="*/ 163830 h 2659380"/>
                <a:gd name="connsiteX131" fmla="*/ 1402080 w 3166110"/>
                <a:gd name="connsiteY131" fmla="*/ 125730 h 2659380"/>
                <a:gd name="connsiteX132" fmla="*/ 1383030 w 3166110"/>
                <a:gd name="connsiteY132" fmla="*/ 80010 h 2659380"/>
                <a:gd name="connsiteX133" fmla="*/ 1375410 w 3166110"/>
                <a:gd name="connsiteY133" fmla="*/ 45720 h 2659380"/>
                <a:gd name="connsiteX134" fmla="*/ 1371600 w 3166110"/>
                <a:gd name="connsiteY134" fmla="*/ 11430 h 2659380"/>
                <a:gd name="connsiteX135" fmla="*/ 1341120 w 3166110"/>
                <a:gd name="connsiteY135" fmla="*/ 0 h 2659380"/>
                <a:gd name="connsiteX136" fmla="*/ 1314450 w 3166110"/>
                <a:gd name="connsiteY136" fmla="*/ 19050 h 2659380"/>
                <a:gd name="connsiteX137" fmla="*/ 1303020 w 3166110"/>
                <a:gd name="connsiteY137" fmla="*/ 60960 h 2659380"/>
                <a:gd name="connsiteX138" fmla="*/ 1276350 w 3166110"/>
                <a:gd name="connsiteY138" fmla="*/ 106680 h 2659380"/>
                <a:gd name="connsiteX139" fmla="*/ 1249680 w 3166110"/>
                <a:gd name="connsiteY139" fmla="*/ 152400 h 2659380"/>
                <a:gd name="connsiteX140" fmla="*/ 1226820 w 3166110"/>
                <a:gd name="connsiteY140" fmla="*/ 182880 h 2659380"/>
                <a:gd name="connsiteX141" fmla="*/ 1211580 w 3166110"/>
                <a:gd name="connsiteY141" fmla="*/ 217170 h 2659380"/>
                <a:gd name="connsiteX142" fmla="*/ 1173480 w 3166110"/>
                <a:gd name="connsiteY142" fmla="*/ 247650 h 2659380"/>
                <a:gd name="connsiteX143" fmla="*/ 1047750 w 3166110"/>
                <a:gd name="connsiteY143" fmla="*/ 285750 h 2659380"/>
                <a:gd name="connsiteX144" fmla="*/ 925830 w 3166110"/>
                <a:gd name="connsiteY144" fmla="*/ 354330 h 2659380"/>
                <a:gd name="connsiteX145" fmla="*/ 830580 w 3166110"/>
                <a:gd name="connsiteY145" fmla="*/ 388620 h 2659380"/>
                <a:gd name="connsiteX146" fmla="*/ 716280 w 3166110"/>
                <a:gd name="connsiteY146" fmla="*/ 441960 h 2659380"/>
                <a:gd name="connsiteX147" fmla="*/ 670560 w 3166110"/>
                <a:gd name="connsiteY147" fmla="*/ 468630 h 2659380"/>
                <a:gd name="connsiteX148" fmla="*/ 628650 w 3166110"/>
                <a:gd name="connsiteY148" fmla="*/ 502920 h 2659380"/>
                <a:gd name="connsiteX149" fmla="*/ 521970 w 3166110"/>
                <a:gd name="connsiteY149" fmla="*/ 506730 h 2659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</a:cxnLst>
              <a:rect l="l" t="t" r="r" b="b"/>
              <a:pathLst>
                <a:path w="3166110" h="2659380">
                  <a:moveTo>
                    <a:pt x="521970" y="506730"/>
                  </a:moveTo>
                  <a:lnTo>
                    <a:pt x="365760" y="514350"/>
                  </a:lnTo>
                  <a:lnTo>
                    <a:pt x="270510" y="506730"/>
                  </a:lnTo>
                  <a:lnTo>
                    <a:pt x="201930" y="495300"/>
                  </a:lnTo>
                  <a:lnTo>
                    <a:pt x="175260" y="480060"/>
                  </a:lnTo>
                  <a:lnTo>
                    <a:pt x="72390" y="483870"/>
                  </a:lnTo>
                  <a:lnTo>
                    <a:pt x="11430" y="483870"/>
                  </a:lnTo>
                  <a:lnTo>
                    <a:pt x="0" y="495300"/>
                  </a:lnTo>
                  <a:lnTo>
                    <a:pt x="3810" y="544830"/>
                  </a:lnTo>
                  <a:lnTo>
                    <a:pt x="3810" y="651510"/>
                  </a:lnTo>
                  <a:lnTo>
                    <a:pt x="3810" y="716280"/>
                  </a:lnTo>
                  <a:lnTo>
                    <a:pt x="19050" y="792480"/>
                  </a:lnTo>
                  <a:lnTo>
                    <a:pt x="30480" y="857250"/>
                  </a:lnTo>
                  <a:lnTo>
                    <a:pt x="41910" y="956310"/>
                  </a:lnTo>
                  <a:lnTo>
                    <a:pt x="34290" y="1017270"/>
                  </a:lnTo>
                  <a:lnTo>
                    <a:pt x="41910" y="1074420"/>
                  </a:lnTo>
                  <a:lnTo>
                    <a:pt x="53340" y="1131570"/>
                  </a:lnTo>
                  <a:lnTo>
                    <a:pt x="80010" y="1192530"/>
                  </a:lnTo>
                  <a:lnTo>
                    <a:pt x="144780" y="1226820"/>
                  </a:lnTo>
                  <a:lnTo>
                    <a:pt x="167640" y="1264920"/>
                  </a:lnTo>
                  <a:lnTo>
                    <a:pt x="255270" y="1257300"/>
                  </a:lnTo>
                  <a:lnTo>
                    <a:pt x="312420" y="1268730"/>
                  </a:lnTo>
                  <a:lnTo>
                    <a:pt x="373380" y="1283970"/>
                  </a:lnTo>
                  <a:lnTo>
                    <a:pt x="438150" y="1283970"/>
                  </a:lnTo>
                  <a:lnTo>
                    <a:pt x="518160" y="1310640"/>
                  </a:lnTo>
                  <a:lnTo>
                    <a:pt x="575310" y="1329690"/>
                  </a:lnTo>
                  <a:lnTo>
                    <a:pt x="643890" y="1344930"/>
                  </a:lnTo>
                  <a:lnTo>
                    <a:pt x="811530" y="1394460"/>
                  </a:lnTo>
                  <a:lnTo>
                    <a:pt x="899160" y="1417320"/>
                  </a:lnTo>
                  <a:lnTo>
                    <a:pt x="937260" y="1436370"/>
                  </a:lnTo>
                  <a:lnTo>
                    <a:pt x="986790" y="1443990"/>
                  </a:lnTo>
                  <a:lnTo>
                    <a:pt x="1047750" y="1485900"/>
                  </a:lnTo>
                  <a:lnTo>
                    <a:pt x="1120140" y="1535430"/>
                  </a:lnTo>
                  <a:lnTo>
                    <a:pt x="1196340" y="1577340"/>
                  </a:lnTo>
                  <a:lnTo>
                    <a:pt x="1264920" y="1642110"/>
                  </a:lnTo>
                  <a:lnTo>
                    <a:pt x="1314450" y="1744980"/>
                  </a:lnTo>
                  <a:lnTo>
                    <a:pt x="1379220" y="1916430"/>
                  </a:lnTo>
                  <a:lnTo>
                    <a:pt x="1413510" y="2026920"/>
                  </a:lnTo>
                  <a:lnTo>
                    <a:pt x="1447800" y="2167890"/>
                  </a:lnTo>
                  <a:lnTo>
                    <a:pt x="1463040" y="2244090"/>
                  </a:lnTo>
                  <a:lnTo>
                    <a:pt x="1493520" y="2293620"/>
                  </a:lnTo>
                  <a:lnTo>
                    <a:pt x="1543050" y="2346960"/>
                  </a:lnTo>
                  <a:lnTo>
                    <a:pt x="1638300" y="2388870"/>
                  </a:lnTo>
                  <a:lnTo>
                    <a:pt x="1703070" y="2457450"/>
                  </a:lnTo>
                  <a:lnTo>
                    <a:pt x="1744980" y="2529840"/>
                  </a:lnTo>
                  <a:lnTo>
                    <a:pt x="1813560" y="2602230"/>
                  </a:lnTo>
                  <a:lnTo>
                    <a:pt x="1851660" y="2659380"/>
                  </a:lnTo>
                  <a:lnTo>
                    <a:pt x="1874520" y="2651760"/>
                  </a:lnTo>
                  <a:lnTo>
                    <a:pt x="1885950" y="2613660"/>
                  </a:lnTo>
                  <a:lnTo>
                    <a:pt x="1973580" y="2606040"/>
                  </a:lnTo>
                  <a:lnTo>
                    <a:pt x="2007870" y="2590800"/>
                  </a:lnTo>
                  <a:lnTo>
                    <a:pt x="2080260" y="2590800"/>
                  </a:lnTo>
                  <a:lnTo>
                    <a:pt x="2145030" y="2590800"/>
                  </a:lnTo>
                  <a:lnTo>
                    <a:pt x="2213610" y="2598420"/>
                  </a:lnTo>
                  <a:lnTo>
                    <a:pt x="2244090" y="2590800"/>
                  </a:lnTo>
                  <a:lnTo>
                    <a:pt x="2221230" y="2545080"/>
                  </a:lnTo>
                  <a:lnTo>
                    <a:pt x="2186940" y="2506980"/>
                  </a:lnTo>
                  <a:lnTo>
                    <a:pt x="2145030" y="2465070"/>
                  </a:lnTo>
                  <a:lnTo>
                    <a:pt x="2133600" y="2423160"/>
                  </a:lnTo>
                  <a:lnTo>
                    <a:pt x="2133600" y="2381250"/>
                  </a:lnTo>
                  <a:lnTo>
                    <a:pt x="2118360" y="2305050"/>
                  </a:lnTo>
                  <a:lnTo>
                    <a:pt x="2122170" y="2259330"/>
                  </a:lnTo>
                  <a:lnTo>
                    <a:pt x="2179320" y="2209800"/>
                  </a:lnTo>
                  <a:lnTo>
                    <a:pt x="2205990" y="2205990"/>
                  </a:lnTo>
                  <a:lnTo>
                    <a:pt x="2240280" y="2213610"/>
                  </a:lnTo>
                  <a:lnTo>
                    <a:pt x="2282190" y="2263140"/>
                  </a:lnTo>
                  <a:lnTo>
                    <a:pt x="2343150" y="2293620"/>
                  </a:lnTo>
                  <a:lnTo>
                    <a:pt x="2388870" y="2320290"/>
                  </a:lnTo>
                  <a:lnTo>
                    <a:pt x="2438400" y="2297430"/>
                  </a:lnTo>
                  <a:lnTo>
                    <a:pt x="2449830" y="2263140"/>
                  </a:lnTo>
                  <a:lnTo>
                    <a:pt x="2583180" y="2194560"/>
                  </a:lnTo>
                  <a:lnTo>
                    <a:pt x="2613660" y="2175510"/>
                  </a:lnTo>
                  <a:lnTo>
                    <a:pt x="2693670" y="2175510"/>
                  </a:lnTo>
                  <a:lnTo>
                    <a:pt x="2750820" y="2179320"/>
                  </a:lnTo>
                  <a:lnTo>
                    <a:pt x="2762250" y="2148840"/>
                  </a:lnTo>
                  <a:lnTo>
                    <a:pt x="2762250" y="2148840"/>
                  </a:lnTo>
                  <a:lnTo>
                    <a:pt x="2762250" y="2095500"/>
                  </a:lnTo>
                  <a:lnTo>
                    <a:pt x="2773680" y="2053590"/>
                  </a:lnTo>
                  <a:lnTo>
                    <a:pt x="2766060" y="2004060"/>
                  </a:lnTo>
                  <a:lnTo>
                    <a:pt x="2773680" y="1962150"/>
                  </a:lnTo>
                  <a:lnTo>
                    <a:pt x="2800350" y="1916430"/>
                  </a:lnTo>
                  <a:lnTo>
                    <a:pt x="2800350" y="1866900"/>
                  </a:lnTo>
                  <a:lnTo>
                    <a:pt x="2819400" y="1832610"/>
                  </a:lnTo>
                  <a:lnTo>
                    <a:pt x="2914650" y="1752600"/>
                  </a:lnTo>
                  <a:lnTo>
                    <a:pt x="2948940" y="1676400"/>
                  </a:lnTo>
                  <a:lnTo>
                    <a:pt x="2998470" y="1584960"/>
                  </a:lnTo>
                  <a:lnTo>
                    <a:pt x="3059430" y="1493520"/>
                  </a:lnTo>
                  <a:lnTo>
                    <a:pt x="3093720" y="1394460"/>
                  </a:lnTo>
                  <a:lnTo>
                    <a:pt x="3128010" y="1337310"/>
                  </a:lnTo>
                  <a:lnTo>
                    <a:pt x="3166110" y="1283970"/>
                  </a:lnTo>
                  <a:lnTo>
                    <a:pt x="3154680" y="1253490"/>
                  </a:lnTo>
                  <a:lnTo>
                    <a:pt x="3097530" y="1215390"/>
                  </a:lnTo>
                  <a:lnTo>
                    <a:pt x="2998470" y="1120140"/>
                  </a:lnTo>
                  <a:lnTo>
                    <a:pt x="2967990" y="1074420"/>
                  </a:lnTo>
                  <a:lnTo>
                    <a:pt x="2922270" y="1047750"/>
                  </a:lnTo>
                  <a:lnTo>
                    <a:pt x="2865120" y="1047750"/>
                  </a:lnTo>
                  <a:lnTo>
                    <a:pt x="2819400" y="1043940"/>
                  </a:lnTo>
                  <a:lnTo>
                    <a:pt x="2785110" y="1024890"/>
                  </a:lnTo>
                  <a:lnTo>
                    <a:pt x="2743200" y="1017270"/>
                  </a:lnTo>
                  <a:lnTo>
                    <a:pt x="2659380" y="1024890"/>
                  </a:lnTo>
                  <a:lnTo>
                    <a:pt x="2617470" y="1017270"/>
                  </a:lnTo>
                  <a:lnTo>
                    <a:pt x="2586990" y="994410"/>
                  </a:lnTo>
                  <a:lnTo>
                    <a:pt x="2545080" y="933450"/>
                  </a:lnTo>
                  <a:lnTo>
                    <a:pt x="2506980" y="910590"/>
                  </a:lnTo>
                  <a:lnTo>
                    <a:pt x="2468880" y="887730"/>
                  </a:lnTo>
                  <a:lnTo>
                    <a:pt x="2465070" y="861060"/>
                  </a:lnTo>
                  <a:lnTo>
                    <a:pt x="2487930" y="822960"/>
                  </a:lnTo>
                  <a:lnTo>
                    <a:pt x="2484120" y="788670"/>
                  </a:lnTo>
                  <a:lnTo>
                    <a:pt x="2514600" y="716280"/>
                  </a:lnTo>
                  <a:lnTo>
                    <a:pt x="2522220" y="666750"/>
                  </a:lnTo>
                  <a:lnTo>
                    <a:pt x="2522220" y="617220"/>
                  </a:lnTo>
                  <a:lnTo>
                    <a:pt x="2480310" y="590550"/>
                  </a:lnTo>
                  <a:lnTo>
                    <a:pt x="2411730" y="556260"/>
                  </a:lnTo>
                  <a:lnTo>
                    <a:pt x="2251710" y="449580"/>
                  </a:lnTo>
                  <a:lnTo>
                    <a:pt x="2164080" y="411480"/>
                  </a:lnTo>
                  <a:lnTo>
                    <a:pt x="2042160" y="327660"/>
                  </a:lnTo>
                  <a:lnTo>
                    <a:pt x="1981200" y="293370"/>
                  </a:lnTo>
                  <a:lnTo>
                    <a:pt x="1939290" y="255270"/>
                  </a:lnTo>
                  <a:lnTo>
                    <a:pt x="1840230" y="209550"/>
                  </a:lnTo>
                  <a:lnTo>
                    <a:pt x="1817370" y="171450"/>
                  </a:lnTo>
                  <a:lnTo>
                    <a:pt x="1790700" y="171450"/>
                  </a:lnTo>
                  <a:lnTo>
                    <a:pt x="1767840" y="194310"/>
                  </a:lnTo>
                  <a:lnTo>
                    <a:pt x="1744980" y="213360"/>
                  </a:lnTo>
                  <a:lnTo>
                    <a:pt x="1741170" y="255270"/>
                  </a:lnTo>
                  <a:lnTo>
                    <a:pt x="1722120" y="281940"/>
                  </a:lnTo>
                  <a:lnTo>
                    <a:pt x="1687830" y="281940"/>
                  </a:lnTo>
                  <a:lnTo>
                    <a:pt x="1626870" y="262890"/>
                  </a:lnTo>
                  <a:lnTo>
                    <a:pt x="1516380" y="217170"/>
                  </a:lnTo>
                  <a:lnTo>
                    <a:pt x="1474470" y="205740"/>
                  </a:lnTo>
                  <a:lnTo>
                    <a:pt x="1440180" y="186690"/>
                  </a:lnTo>
                  <a:lnTo>
                    <a:pt x="1417320" y="163830"/>
                  </a:lnTo>
                  <a:lnTo>
                    <a:pt x="1402080" y="125730"/>
                  </a:lnTo>
                  <a:lnTo>
                    <a:pt x="1383030" y="80010"/>
                  </a:lnTo>
                  <a:lnTo>
                    <a:pt x="1375410" y="45720"/>
                  </a:lnTo>
                  <a:lnTo>
                    <a:pt x="1371600" y="11430"/>
                  </a:lnTo>
                  <a:lnTo>
                    <a:pt x="1341120" y="0"/>
                  </a:lnTo>
                  <a:lnTo>
                    <a:pt x="1314450" y="19050"/>
                  </a:lnTo>
                  <a:lnTo>
                    <a:pt x="1303020" y="60960"/>
                  </a:lnTo>
                  <a:lnTo>
                    <a:pt x="1276350" y="106680"/>
                  </a:lnTo>
                  <a:lnTo>
                    <a:pt x="1249680" y="152400"/>
                  </a:lnTo>
                  <a:lnTo>
                    <a:pt x="1226820" y="182880"/>
                  </a:lnTo>
                  <a:lnTo>
                    <a:pt x="1211580" y="217170"/>
                  </a:lnTo>
                  <a:lnTo>
                    <a:pt x="1173480" y="247650"/>
                  </a:lnTo>
                  <a:lnTo>
                    <a:pt x="1047750" y="285750"/>
                  </a:lnTo>
                  <a:lnTo>
                    <a:pt x="925830" y="354330"/>
                  </a:lnTo>
                  <a:lnTo>
                    <a:pt x="830580" y="388620"/>
                  </a:lnTo>
                  <a:lnTo>
                    <a:pt x="716280" y="441960"/>
                  </a:lnTo>
                  <a:lnTo>
                    <a:pt x="670560" y="468630"/>
                  </a:lnTo>
                  <a:lnTo>
                    <a:pt x="628650" y="502920"/>
                  </a:lnTo>
                  <a:lnTo>
                    <a:pt x="521970" y="506730"/>
                  </a:lnTo>
                  <a:close/>
                </a:path>
              </a:pathLst>
            </a:custGeom>
            <a:grp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b="1">
                <a:solidFill>
                  <a:schemeClr val="tx1"/>
                </a:solidFill>
              </a:endParaRPr>
            </a:p>
          </p:txBody>
        </p:sp>
        <p:sp>
          <p:nvSpPr>
            <p:cNvPr id="54" name="강남구">
              <a:extLst>
                <a:ext uri="{FF2B5EF4-FFF2-40B4-BE49-F238E27FC236}">
                  <a16:creationId xmlns:a16="http://schemas.microsoft.com/office/drawing/2014/main" id="{656A196D-A901-8842-8A5D-C1226D9CA538}"/>
                </a:ext>
              </a:extLst>
            </p:cNvPr>
            <p:cNvSpPr/>
            <p:nvPr/>
          </p:nvSpPr>
          <p:spPr>
            <a:xfrm>
              <a:off x="2696291" y="4052217"/>
              <a:ext cx="1021279" cy="915394"/>
            </a:xfrm>
            <a:custGeom>
              <a:avLst/>
              <a:gdLst>
                <a:gd name="connsiteX0" fmla="*/ 502920 w 3417570"/>
                <a:gd name="connsiteY0" fmla="*/ 15240 h 3063240"/>
                <a:gd name="connsiteX1" fmla="*/ 502920 w 3417570"/>
                <a:gd name="connsiteY1" fmla="*/ 15240 h 3063240"/>
                <a:gd name="connsiteX2" fmla="*/ 609600 w 3417570"/>
                <a:gd name="connsiteY2" fmla="*/ 49530 h 3063240"/>
                <a:gd name="connsiteX3" fmla="*/ 704850 w 3417570"/>
                <a:gd name="connsiteY3" fmla="*/ 64770 h 3063240"/>
                <a:gd name="connsiteX4" fmla="*/ 762000 w 3417570"/>
                <a:gd name="connsiteY4" fmla="*/ 83820 h 3063240"/>
                <a:gd name="connsiteX5" fmla="*/ 822960 w 3417570"/>
                <a:gd name="connsiteY5" fmla="*/ 99060 h 3063240"/>
                <a:gd name="connsiteX6" fmla="*/ 910590 w 3417570"/>
                <a:gd name="connsiteY6" fmla="*/ 137160 h 3063240"/>
                <a:gd name="connsiteX7" fmla="*/ 990600 w 3417570"/>
                <a:gd name="connsiteY7" fmla="*/ 179070 h 3063240"/>
                <a:gd name="connsiteX8" fmla="*/ 1085850 w 3417570"/>
                <a:gd name="connsiteY8" fmla="*/ 220980 h 3063240"/>
                <a:gd name="connsiteX9" fmla="*/ 1169670 w 3417570"/>
                <a:gd name="connsiteY9" fmla="*/ 281940 h 3063240"/>
                <a:gd name="connsiteX10" fmla="*/ 1238250 w 3417570"/>
                <a:gd name="connsiteY10" fmla="*/ 300990 h 3063240"/>
                <a:gd name="connsiteX11" fmla="*/ 1306830 w 3417570"/>
                <a:gd name="connsiteY11" fmla="*/ 323850 h 3063240"/>
                <a:gd name="connsiteX12" fmla="*/ 1341120 w 3417570"/>
                <a:gd name="connsiteY12" fmla="*/ 331470 h 3063240"/>
                <a:gd name="connsiteX13" fmla="*/ 1390650 w 3417570"/>
                <a:gd name="connsiteY13" fmla="*/ 377190 h 3063240"/>
                <a:gd name="connsiteX14" fmla="*/ 1440180 w 3417570"/>
                <a:gd name="connsiteY14" fmla="*/ 426720 h 3063240"/>
                <a:gd name="connsiteX15" fmla="*/ 1508760 w 3417570"/>
                <a:gd name="connsiteY15" fmla="*/ 468630 h 3063240"/>
                <a:gd name="connsiteX16" fmla="*/ 1546860 w 3417570"/>
                <a:gd name="connsiteY16" fmla="*/ 495300 h 3063240"/>
                <a:gd name="connsiteX17" fmla="*/ 1550670 w 3417570"/>
                <a:gd name="connsiteY17" fmla="*/ 552450 h 3063240"/>
                <a:gd name="connsiteX18" fmla="*/ 1539240 w 3417570"/>
                <a:gd name="connsiteY18" fmla="*/ 582930 h 3063240"/>
                <a:gd name="connsiteX19" fmla="*/ 1539240 w 3417570"/>
                <a:gd name="connsiteY19" fmla="*/ 659130 h 3063240"/>
                <a:gd name="connsiteX20" fmla="*/ 1554480 w 3417570"/>
                <a:gd name="connsiteY20" fmla="*/ 781050 h 3063240"/>
                <a:gd name="connsiteX21" fmla="*/ 1554480 w 3417570"/>
                <a:gd name="connsiteY21" fmla="*/ 857250 h 3063240"/>
                <a:gd name="connsiteX22" fmla="*/ 1573530 w 3417570"/>
                <a:gd name="connsiteY22" fmla="*/ 941070 h 3063240"/>
                <a:gd name="connsiteX23" fmla="*/ 1577340 w 3417570"/>
                <a:gd name="connsiteY23" fmla="*/ 1047750 h 3063240"/>
                <a:gd name="connsiteX24" fmla="*/ 1592580 w 3417570"/>
                <a:gd name="connsiteY24" fmla="*/ 1150620 h 3063240"/>
                <a:gd name="connsiteX25" fmla="*/ 1592580 w 3417570"/>
                <a:gd name="connsiteY25" fmla="*/ 1219200 h 3063240"/>
                <a:gd name="connsiteX26" fmla="*/ 1588770 w 3417570"/>
                <a:gd name="connsiteY26" fmla="*/ 1261110 h 3063240"/>
                <a:gd name="connsiteX27" fmla="*/ 1607820 w 3417570"/>
                <a:gd name="connsiteY27" fmla="*/ 1295400 h 3063240"/>
                <a:gd name="connsiteX28" fmla="*/ 1642110 w 3417570"/>
                <a:gd name="connsiteY28" fmla="*/ 1303020 h 3063240"/>
                <a:gd name="connsiteX29" fmla="*/ 1684020 w 3417570"/>
                <a:gd name="connsiteY29" fmla="*/ 1360170 h 3063240"/>
                <a:gd name="connsiteX30" fmla="*/ 1748790 w 3417570"/>
                <a:gd name="connsiteY30" fmla="*/ 1379220 h 3063240"/>
                <a:gd name="connsiteX31" fmla="*/ 1832610 w 3417570"/>
                <a:gd name="connsiteY31" fmla="*/ 1379220 h 3063240"/>
                <a:gd name="connsiteX32" fmla="*/ 1931670 w 3417570"/>
                <a:gd name="connsiteY32" fmla="*/ 1398270 h 3063240"/>
                <a:gd name="connsiteX33" fmla="*/ 2042160 w 3417570"/>
                <a:gd name="connsiteY33" fmla="*/ 1417320 h 3063240"/>
                <a:gd name="connsiteX34" fmla="*/ 2179320 w 3417570"/>
                <a:gd name="connsiteY34" fmla="*/ 1466850 h 3063240"/>
                <a:gd name="connsiteX35" fmla="*/ 2305050 w 3417570"/>
                <a:gd name="connsiteY35" fmla="*/ 1489710 h 3063240"/>
                <a:gd name="connsiteX36" fmla="*/ 2453640 w 3417570"/>
                <a:gd name="connsiteY36" fmla="*/ 1539240 h 3063240"/>
                <a:gd name="connsiteX37" fmla="*/ 2537460 w 3417570"/>
                <a:gd name="connsiteY37" fmla="*/ 1569720 h 3063240"/>
                <a:gd name="connsiteX38" fmla="*/ 2651760 w 3417570"/>
                <a:gd name="connsiteY38" fmla="*/ 1623060 h 3063240"/>
                <a:gd name="connsiteX39" fmla="*/ 2743200 w 3417570"/>
                <a:gd name="connsiteY39" fmla="*/ 1703070 h 3063240"/>
                <a:gd name="connsiteX40" fmla="*/ 2796540 w 3417570"/>
                <a:gd name="connsiteY40" fmla="*/ 1714500 h 3063240"/>
                <a:gd name="connsiteX41" fmla="*/ 2823210 w 3417570"/>
                <a:gd name="connsiteY41" fmla="*/ 1779270 h 3063240"/>
                <a:gd name="connsiteX42" fmla="*/ 2868930 w 3417570"/>
                <a:gd name="connsiteY42" fmla="*/ 1905000 h 3063240"/>
                <a:gd name="connsiteX43" fmla="*/ 2918460 w 3417570"/>
                <a:gd name="connsiteY43" fmla="*/ 2034540 h 3063240"/>
                <a:gd name="connsiteX44" fmla="*/ 2960370 w 3417570"/>
                <a:gd name="connsiteY44" fmla="*/ 2145030 h 3063240"/>
                <a:gd name="connsiteX45" fmla="*/ 2979420 w 3417570"/>
                <a:gd name="connsiteY45" fmla="*/ 2240280 h 3063240"/>
                <a:gd name="connsiteX46" fmla="*/ 3013710 w 3417570"/>
                <a:gd name="connsiteY46" fmla="*/ 2327910 h 3063240"/>
                <a:gd name="connsiteX47" fmla="*/ 3013710 w 3417570"/>
                <a:gd name="connsiteY47" fmla="*/ 2327910 h 3063240"/>
                <a:gd name="connsiteX48" fmla="*/ 3032760 w 3417570"/>
                <a:gd name="connsiteY48" fmla="*/ 2400300 h 3063240"/>
                <a:gd name="connsiteX49" fmla="*/ 3097530 w 3417570"/>
                <a:gd name="connsiteY49" fmla="*/ 2446020 h 3063240"/>
                <a:gd name="connsiteX50" fmla="*/ 3147060 w 3417570"/>
                <a:gd name="connsiteY50" fmla="*/ 2472690 h 3063240"/>
                <a:gd name="connsiteX51" fmla="*/ 3219450 w 3417570"/>
                <a:gd name="connsiteY51" fmla="*/ 2541270 h 3063240"/>
                <a:gd name="connsiteX52" fmla="*/ 3276600 w 3417570"/>
                <a:gd name="connsiteY52" fmla="*/ 2598420 h 3063240"/>
                <a:gd name="connsiteX53" fmla="*/ 3360420 w 3417570"/>
                <a:gd name="connsiteY53" fmla="*/ 2720340 h 3063240"/>
                <a:gd name="connsiteX54" fmla="*/ 3398520 w 3417570"/>
                <a:gd name="connsiteY54" fmla="*/ 2769870 h 3063240"/>
                <a:gd name="connsiteX55" fmla="*/ 3417570 w 3417570"/>
                <a:gd name="connsiteY55" fmla="*/ 2807970 h 3063240"/>
                <a:gd name="connsiteX56" fmla="*/ 3383280 w 3417570"/>
                <a:gd name="connsiteY56" fmla="*/ 2849880 h 3063240"/>
                <a:gd name="connsiteX57" fmla="*/ 3337560 w 3417570"/>
                <a:gd name="connsiteY57" fmla="*/ 2884170 h 3063240"/>
                <a:gd name="connsiteX58" fmla="*/ 3326130 w 3417570"/>
                <a:gd name="connsiteY58" fmla="*/ 2922270 h 3063240"/>
                <a:gd name="connsiteX59" fmla="*/ 3284220 w 3417570"/>
                <a:gd name="connsiteY59" fmla="*/ 2956560 h 3063240"/>
                <a:gd name="connsiteX60" fmla="*/ 3227070 w 3417570"/>
                <a:gd name="connsiteY60" fmla="*/ 2945130 h 3063240"/>
                <a:gd name="connsiteX61" fmla="*/ 3128010 w 3417570"/>
                <a:gd name="connsiteY61" fmla="*/ 2929890 h 3063240"/>
                <a:gd name="connsiteX62" fmla="*/ 3051810 w 3417570"/>
                <a:gd name="connsiteY62" fmla="*/ 2895600 h 3063240"/>
                <a:gd name="connsiteX63" fmla="*/ 3006090 w 3417570"/>
                <a:gd name="connsiteY63" fmla="*/ 2865120 h 3063240"/>
                <a:gd name="connsiteX64" fmla="*/ 2964180 w 3417570"/>
                <a:gd name="connsiteY64" fmla="*/ 2849880 h 3063240"/>
                <a:gd name="connsiteX65" fmla="*/ 2922270 w 3417570"/>
                <a:gd name="connsiteY65" fmla="*/ 2861310 h 3063240"/>
                <a:gd name="connsiteX66" fmla="*/ 2914650 w 3417570"/>
                <a:gd name="connsiteY66" fmla="*/ 2922270 h 3063240"/>
                <a:gd name="connsiteX67" fmla="*/ 2865120 w 3417570"/>
                <a:gd name="connsiteY67" fmla="*/ 2967990 h 3063240"/>
                <a:gd name="connsiteX68" fmla="*/ 2815590 w 3417570"/>
                <a:gd name="connsiteY68" fmla="*/ 3006090 h 3063240"/>
                <a:gd name="connsiteX69" fmla="*/ 2762250 w 3417570"/>
                <a:gd name="connsiteY69" fmla="*/ 3051810 h 3063240"/>
                <a:gd name="connsiteX70" fmla="*/ 2724150 w 3417570"/>
                <a:gd name="connsiteY70" fmla="*/ 3063240 h 3063240"/>
                <a:gd name="connsiteX71" fmla="*/ 2701290 w 3417570"/>
                <a:gd name="connsiteY71" fmla="*/ 3017520 h 3063240"/>
                <a:gd name="connsiteX72" fmla="*/ 2693670 w 3417570"/>
                <a:gd name="connsiteY72" fmla="*/ 2956560 h 3063240"/>
                <a:gd name="connsiteX73" fmla="*/ 2678430 w 3417570"/>
                <a:gd name="connsiteY73" fmla="*/ 2899410 h 3063240"/>
                <a:gd name="connsiteX74" fmla="*/ 2670810 w 3417570"/>
                <a:gd name="connsiteY74" fmla="*/ 2849880 h 3063240"/>
                <a:gd name="connsiteX75" fmla="*/ 2670810 w 3417570"/>
                <a:gd name="connsiteY75" fmla="*/ 2792730 h 3063240"/>
                <a:gd name="connsiteX76" fmla="*/ 2632710 w 3417570"/>
                <a:gd name="connsiteY76" fmla="*/ 2777490 h 3063240"/>
                <a:gd name="connsiteX77" fmla="*/ 2586990 w 3417570"/>
                <a:gd name="connsiteY77" fmla="*/ 2792730 h 3063240"/>
                <a:gd name="connsiteX78" fmla="*/ 2548890 w 3417570"/>
                <a:gd name="connsiteY78" fmla="*/ 2777490 h 3063240"/>
                <a:gd name="connsiteX79" fmla="*/ 2533650 w 3417570"/>
                <a:gd name="connsiteY79" fmla="*/ 2735580 h 3063240"/>
                <a:gd name="connsiteX80" fmla="*/ 2548890 w 3417570"/>
                <a:gd name="connsiteY80" fmla="*/ 2659380 h 3063240"/>
                <a:gd name="connsiteX81" fmla="*/ 2529840 w 3417570"/>
                <a:gd name="connsiteY81" fmla="*/ 2625090 h 3063240"/>
                <a:gd name="connsiteX82" fmla="*/ 2457450 w 3417570"/>
                <a:gd name="connsiteY82" fmla="*/ 2590800 h 3063240"/>
                <a:gd name="connsiteX83" fmla="*/ 2407920 w 3417570"/>
                <a:gd name="connsiteY83" fmla="*/ 2571750 h 3063240"/>
                <a:gd name="connsiteX84" fmla="*/ 2362200 w 3417570"/>
                <a:gd name="connsiteY84" fmla="*/ 2567940 h 3063240"/>
                <a:gd name="connsiteX85" fmla="*/ 2339340 w 3417570"/>
                <a:gd name="connsiteY85" fmla="*/ 2533650 h 3063240"/>
                <a:gd name="connsiteX86" fmla="*/ 2312670 w 3417570"/>
                <a:gd name="connsiteY86" fmla="*/ 2510790 h 3063240"/>
                <a:gd name="connsiteX87" fmla="*/ 2327910 w 3417570"/>
                <a:gd name="connsiteY87" fmla="*/ 2468880 h 3063240"/>
                <a:gd name="connsiteX88" fmla="*/ 2362200 w 3417570"/>
                <a:gd name="connsiteY88" fmla="*/ 2385060 h 3063240"/>
                <a:gd name="connsiteX89" fmla="*/ 2396490 w 3417570"/>
                <a:gd name="connsiteY89" fmla="*/ 2316480 h 3063240"/>
                <a:gd name="connsiteX90" fmla="*/ 2407920 w 3417570"/>
                <a:gd name="connsiteY90" fmla="*/ 2274570 h 3063240"/>
                <a:gd name="connsiteX91" fmla="*/ 2404110 w 3417570"/>
                <a:gd name="connsiteY91" fmla="*/ 2240280 h 3063240"/>
                <a:gd name="connsiteX92" fmla="*/ 2366010 w 3417570"/>
                <a:gd name="connsiteY92" fmla="*/ 2221230 h 3063240"/>
                <a:gd name="connsiteX93" fmla="*/ 2320290 w 3417570"/>
                <a:gd name="connsiteY93" fmla="*/ 2236470 h 3063240"/>
                <a:gd name="connsiteX94" fmla="*/ 2297430 w 3417570"/>
                <a:gd name="connsiteY94" fmla="*/ 2259330 h 3063240"/>
                <a:gd name="connsiteX95" fmla="*/ 2259330 w 3417570"/>
                <a:gd name="connsiteY95" fmla="*/ 2289810 h 3063240"/>
                <a:gd name="connsiteX96" fmla="*/ 2221230 w 3417570"/>
                <a:gd name="connsiteY96" fmla="*/ 2289810 h 3063240"/>
                <a:gd name="connsiteX97" fmla="*/ 2190750 w 3417570"/>
                <a:gd name="connsiteY97" fmla="*/ 2274570 h 3063240"/>
                <a:gd name="connsiteX98" fmla="*/ 2156460 w 3417570"/>
                <a:gd name="connsiteY98" fmla="*/ 2266950 h 3063240"/>
                <a:gd name="connsiteX99" fmla="*/ 2114550 w 3417570"/>
                <a:gd name="connsiteY99" fmla="*/ 2259330 h 3063240"/>
                <a:gd name="connsiteX100" fmla="*/ 2068830 w 3417570"/>
                <a:gd name="connsiteY100" fmla="*/ 2259330 h 3063240"/>
                <a:gd name="connsiteX101" fmla="*/ 2049780 w 3417570"/>
                <a:gd name="connsiteY101" fmla="*/ 2293620 h 3063240"/>
                <a:gd name="connsiteX102" fmla="*/ 1996440 w 3417570"/>
                <a:gd name="connsiteY102" fmla="*/ 2335530 h 3063240"/>
                <a:gd name="connsiteX103" fmla="*/ 1969770 w 3417570"/>
                <a:gd name="connsiteY103" fmla="*/ 2381250 h 3063240"/>
                <a:gd name="connsiteX104" fmla="*/ 1920240 w 3417570"/>
                <a:gd name="connsiteY104" fmla="*/ 2400300 h 3063240"/>
                <a:gd name="connsiteX105" fmla="*/ 1844040 w 3417570"/>
                <a:gd name="connsiteY105" fmla="*/ 2392680 h 3063240"/>
                <a:gd name="connsiteX106" fmla="*/ 1733550 w 3417570"/>
                <a:gd name="connsiteY106" fmla="*/ 2400300 h 3063240"/>
                <a:gd name="connsiteX107" fmla="*/ 1684020 w 3417570"/>
                <a:gd name="connsiteY107" fmla="*/ 2426970 h 3063240"/>
                <a:gd name="connsiteX108" fmla="*/ 1630680 w 3417570"/>
                <a:gd name="connsiteY108" fmla="*/ 2472690 h 3063240"/>
                <a:gd name="connsiteX109" fmla="*/ 1531620 w 3417570"/>
                <a:gd name="connsiteY109" fmla="*/ 2526030 h 3063240"/>
                <a:gd name="connsiteX110" fmla="*/ 1489710 w 3417570"/>
                <a:gd name="connsiteY110" fmla="*/ 2564130 h 3063240"/>
                <a:gd name="connsiteX111" fmla="*/ 1436370 w 3417570"/>
                <a:gd name="connsiteY111" fmla="*/ 2579370 h 3063240"/>
                <a:gd name="connsiteX112" fmla="*/ 1363980 w 3417570"/>
                <a:gd name="connsiteY112" fmla="*/ 2632710 h 3063240"/>
                <a:gd name="connsiteX113" fmla="*/ 1329690 w 3417570"/>
                <a:gd name="connsiteY113" fmla="*/ 2689860 h 3063240"/>
                <a:gd name="connsiteX114" fmla="*/ 1283970 w 3417570"/>
                <a:gd name="connsiteY114" fmla="*/ 2705100 h 3063240"/>
                <a:gd name="connsiteX115" fmla="*/ 1215390 w 3417570"/>
                <a:gd name="connsiteY115" fmla="*/ 2708910 h 3063240"/>
                <a:gd name="connsiteX116" fmla="*/ 1177290 w 3417570"/>
                <a:gd name="connsiteY116" fmla="*/ 2697480 h 3063240"/>
                <a:gd name="connsiteX117" fmla="*/ 1146810 w 3417570"/>
                <a:gd name="connsiteY117" fmla="*/ 2647950 h 3063240"/>
                <a:gd name="connsiteX118" fmla="*/ 1150620 w 3417570"/>
                <a:gd name="connsiteY118" fmla="*/ 2628900 h 3063240"/>
                <a:gd name="connsiteX119" fmla="*/ 1169670 w 3417570"/>
                <a:gd name="connsiteY119" fmla="*/ 2590800 h 3063240"/>
                <a:gd name="connsiteX120" fmla="*/ 1188720 w 3417570"/>
                <a:gd name="connsiteY120" fmla="*/ 2586990 h 3063240"/>
                <a:gd name="connsiteX121" fmla="*/ 1211580 w 3417570"/>
                <a:gd name="connsiteY121" fmla="*/ 2567940 h 3063240"/>
                <a:gd name="connsiteX122" fmla="*/ 1207770 w 3417570"/>
                <a:gd name="connsiteY122" fmla="*/ 2533650 h 3063240"/>
                <a:gd name="connsiteX123" fmla="*/ 1173480 w 3417570"/>
                <a:gd name="connsiteY123" fmla="*/ 2522220 h 3063240"/>
                <a:gd name="connsiteX124" fmla="*/ 1127760 w 3417570"/>
                <a:gd name="connsiteY124" fmla="*/ 2484120 h 3063240"/>
                <a:gd name="connsiteX125" fmla="*/ 1120140 w 3417570"/>
                <a:gd name="connsiteY125" fmla="*/ 2472690 h 3063240"/>
                <a:gd name="connsiteX126" fmla="*/ 1131570 w 3417570"/>
                <a:gd name="connsiteY126" fmla="*/ 2426970 h 3063240"/>
                <a:gd name="connsiteX127" fmla="*/ 1093470 w 3417570"/>
                <a:gd name="connsiteY127" fmla="*/ 2385060 h 3063240"/>
                <a:gd name="connsiteX128" fmla="*/ 1032510 w 3417570"/>
                <a:gd name="connsiteY128" fmla="*/ 2339340 h 3063240"/>
                <a:gd name="connsiteX129" fmla="*/ 982980 w 3417570"/>
                <a:gd name="connsiteY129" fmla="*/ 2278380 h 3063240"/>
                <a:gd name="connsiteX130" fmla="*/ 956310 w 3417570"/>
                <a:gd name="connsiteY130" fmla="*/ 2221230 h 3063240"/>
                <a:gd name="connsiteX131" fmla="*/ 941070 w 3417570"/>
                <a:gd name="connsiteY131" fmla="*/ 2145030 h 3063240"/>
                <a:gd name="connsiteX132" fmla="*/ 922020 w 3417570"/>
                <a:gd name="connsiteY132" fmla="*/ 2091690 h 3063240"/>
                <a:gd name="connsiteX133" fmla="*/ 914400 w 3417570"/>
                <a:gd name="connsiteY133" fmla="*/ 2030730 h 3063240"/>
                <a:gd name="connsiteX134" fmla="*/ 914400 w 3417570"/>
                <a:gd name="connsiteY134" fmla="*/ 1958340 h 3063240"/>
                <a:gd name="connsiteX135" fmla="*/ 899160 w 3417570"/>
                <a:gd name="connsiteY135" fmla="*/ 1905000 h 3063240"/>
                <a:gd name="connsiteX136" fmla="*/ 880110 w 3417570"/>
                <a:gd name="connsiteY136" fmla="*/ 1878330 h 3063240"/>
                <a:gd name="connsiteX137" fmla="*/ 857250 w 3417570"/>
                <a:gd name="connsiteY137" fmla="*/ 1870710 h 3063240"/>
                <a:gd name="connsiteX138" fmla="*/ 807720 w 3417570"/>
                <a:gd name="connsiteY138" fmla="*/ 1874520 h 3063240"/>
                <a:gd name="connsiteX139" fmla="*/ 742950 w 3417570"/>
                <a:gd name="connsiteY139" fmla="*/ 1870710 h 3063240"/>
                <a:gd name="connsiteX140" fmla="*/ 666750 w 3417570"/>
                <a:gd name="connsiteY140" fmla="*/ 1878330 h 3063240"/>
                <a:gd name="connsiteX141" fmla="*/ 617220 w 3417570"/>
                <a:gd name="connsiteY141" fmla="*/ 1874520 h 3063240"/>
                <a:gd name="connsiteX142" fmla="*/ 560070 w 3417570"/>
                <a:gd name="connsiteY142" fmla="*/ 1847850 h 3063240"/>
                <a:gd name="connsiteX143" fmla="*/ 537210 w 3417570"/>
                <a:gd name="connsiteY143" fmla="*/ 1786890 h 3063240"/>
                <a:gd name="connsiteX144" fmla="*/ 537210 w 3417570"/>
                <a:gd name="connsiteY144" fmla="*/ 1725930 h 3063240"/>
                <a:gd name="connsiteX145" fmla="*/ 434340 w 3417570"/>
                <a:gd name="connsiteY145" fmla="*/ 1543050 h 3063240"/>
                <a:gd name="connsiteX146" fmla="*/ 358140 w 3417570"/>
                <a:gd name="connsiteY146" fmla="*/ 1360170 h 3063240"/>
                <a:gd name="connsiteX147" fmla="*/ 285750 w 3417570"/>
                <a:gd name="connsiteY147" fmla="*/ 1177290 h 3063240"/>
                <a:gd name="connsiteX148" fmla="*/ 236220 w 3417570"/>
                <a:gd name="connsiteY148" fmla="*/ 1059180 h 3063240"/>
                <a:gd name="connsiteX149" fmla="*/ 201930 w 3417570"/>
                <a:gd name="connsiteY149" fmla="*/ 963930 h 3063240"/>
                <a:gd name="connsiteX150" fmla="*/ 186690 w 3417570"/>
                <a:gd name="connsiteY150" fmla="*/ 891540 h 3063240"/>
                <a:gd name="connsiteX151" fmla="*/ 179070 w 3417570"/>
                <a:gd name="connsiteY151" fmla="*/ 834390 h 3063240"/>
                <a:gd name="connsiteX152" fmla="*/ 163830 w 3417570"/>
                <a:gd name="connsiteY152" fmla="*/ 769620 h 3063240"/>
                <a:gd name="connsiteX153" fmla="*/ 156210 w 3417570"/>
                <a:gd name="connsiteY153" fmla="*/ 697230 h 3063240"/>
                <a:gd name="connsiteX154" fmla="*/ 148590 w 3417570"/>
                <a:gd name="connsiteY154" fmla="*/ 655320 h 3063240"/>
                <a:gd name="connsiteX155" fmla="*/ 118110 w 3417570"/>
                <a:gd name="connsiteY155" fmla="*/ 605790 h 3063240"/>
                <a:gd name="connsiteX156" fmla="*/ 76200 w 3417570"/>
                <a:gd name="connsiteY156" fmla="*/ 567690 h 3063240"/>
                <a:gd name="connsiteX157" fmla="*/ 22860 w 3417570"/>
                <a:gd name="connsiteY157" fmla="*/ 495300 h 3063240"/>
                <a:gd name="connsiteX158" fmla="*/ 0 w 3417570"/>
                <a:gd name="connsiteY158" fmla="*/ 461010 h 3063240"/>
                <a:gd name="connsiteX159" fmla="*/ 0 w 3417570"/>
                <a:gd name="connsiteY159" fmla="*/ 461010 h 3063240"/>
                <a:gd name="connsiteX160" fmla="*/ 22860 w 3417570"/>
                <a:gd name="connsiteY160" fmla="*/ 419100 h 3063240"/>
                <a:gd name="connsiteX161" fmla="*/ 64770 w 3417570"/>
                <a:gd name="connsiteY161" fmla="*/ 392430 h 3063240"/>
                <a:gd name="connsiteX162" fmla="*/ 125730 w 3417570"/>
                <a:gd name="connsiteY162" fmla="*/ 304800 h 3063240"/>
                <a:gd name="connsiteX163" fmla="*/ 167640 w 3417570"/>
                <a:gd name="connsiteY163" fmla="*/ 243840 h 3063240"/>
                <a:gd name="connsiteX164" fmla="*/ 217170 w 3417570"/>
                <a:gd name="connsiteY164" fmla="*/ 182880 h 3063240"/>
                <a:gd name="connsiteX165" fmla="*/ 293370 w 3417570"/>
                <a:gd name="connsiteY165" fmla="*/ 99060 h 3063240"/>
                <a:gd name="connsiteX166" fmla="*/ 320040 w 3417570"/>
                <a:gd name="connsiteY166" fmla="*/ 38100 h 3063240"/>
                <a:gd name="connsiteX167" fmla="*/ 350520 w 3417570"/>
                <a:gd name="connsiteY167" fmla="*/ 22860 h 3063240"/>
                <a:gd name="connsiteX168" fmla="*/ 407670 w 3417570"/>
                <a:gd name="connsiteY168" fmla="*/ 22860 h 3063240"/>
                <a:gd name="connsiteX169" fmla="*/ 445770 w 3417570"/>
                <a:gd name="connsiteY169" fmla="*/ 0 h 3063240"/>
                <a:gd name="connsiteX170" fmla="*/ 502920 w 3417570"/>
                <a:gd name="connsiteY170" fmla="*/ 15240 h 3063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</a:cxnLst>
              <a:rect l="l" t="t" r="r" b="b"/>
              <a:pathLst>
                <a:path w="3417570" h="3063240">
                  <a:moveTo>
                    <a:pt x="502920" y="15240"/>
                  </a:moveTo>
                  <a:lnTo>
                    <a:pt x="502920" y="15240"/>
                  </a:lnTo>
                  <a:lnTo>
                    <a:pt x="609600" y="49530"/>
                  </a:lnTo>
                  <a:lnTo>
                    <a:pt x="704850" y="64770"/>
                  </a:lnTo>
                  <a:lnTo>
                    <a:pt x="762000" y="83820"/>
                  </a:lnTo>
                  <a:lnTo>
                    <a:pt x="822960" y="99060"/>
                  </a:lnTo>
                  <a:lnTo>
                    <a:pt x="910590" y="137160"/>
                  </a:lnTo>
                  <a:lnTo>
                    <a:pt x="990600" y="179070"/>
                  </a:lnTo>
                  <a:lnTo>
                    <a:pt x="1085850" y="220980"/>
                  </a:lnTo>
                  <a:lnTo>
                    <a:pt x="1169670" y="281940"/>
                  </a:lnTo>
                  <a:lnTo>
                    <a:pt x="1238250" y="300990"/>
                  </a:lnTo>
                  <a:lnTo>
                    <a:pt x="1306830" y="323850"/>
                  </a:lnTo>
                  <a:lnTo>
                    <a:pt x="1341120" y="331470"/>
                  </a:lnTo>
                  <a:lnTo>
                    <a:pt x="1390650" y="377190"/>
                  </a:lnTo>
                  <a:lnTo>
                    <a:pt x="1440180" y="426720"/>
                  </a:lnTo>
                  <a:lnTo>
                    <a:pt x="1508760" y="468630"/>
                  </a:lnTo>
                  <a:lnTo>
                    <a:pt x="1546860" y="495300"/>
                  </a:lnTo>
                  <a:lnTo>
                    <a:pt x="1550670" y="552450"/>
                  </a:lnTo>
                  <a:lnTo>
                    <a:pt x="1539240" y="582930"/>
                  </a:lnTo>
                  <a:lnTo>
                    <a:pt x="1539240" y="659130"/>
                  </a:lnTo>
                  <a:lnTo>
                    <a:pt x="1554480" y="781050"/>
                  </a:lnTo>
                  <a:lnTo>
                    <a:pt x="1554480" y="857250"/>
                  </a:lnTo>
                  <a:lnTo>
                    <a:pt x="1573530" y="941070"/>
                  </a:lnTo>
                  <a:lnTo>
                    <a:pt x="1577340" y="1047750"/>
                  </a:lnTo>
                  <a:lnTo>
                    <a:pt x="1592580" y="1150620"/>
                  </a:lnTo>
                  <a:lnTo>
                    <a:pt x="1592580" y="1219200"/>
                  </a:lnTo>
                  <a:lnTo>
                    <a:pt x="1588770" y="1261110"/>
                  </a:lnTo>
                  <a:lnTo>
                    <a:pt x="1607820" y="1295400"/>
                  </a:lnTo>
                  <a:lnTo>
                    <a:pt x="1642110" y="1303020"/>
                  </a:lnTo>
                  <a:lnTo>
                    <a:pt x="1684020" y="1360170"/>
                  </a:lnTo>
                  <a:lnTo>
                    <a:pt x="1748790" y="1379220"/>
                  </a:lnTo>
                  <a:lnTo>
                    <a:pt x="1832610" y="1379220"/>
                  </a:lnTo>
                  <a:lnTo>
                    <a:pt x="1931670" y="1398270"/>
                  </a:lnTo>
                  <a:lnTo>
                    <a:pt x="2042160" y="1417320"/>
                  </a:lnTo>
                  <a:lnTo>
                    <a:pt x="2179320" y="1466850"/>
                  </a:lnTo>
                  <a:lnTo>
                    <a:pt x="2305050" y="1489710"/>
                  </a:lnTo>
                  <a:lnTo>
                    <a:pt x="2453640" y="1539240"/>
                  </a:lnTo>
                  <a:lnTo>
                    <a:pt x="2537460" y="1569720"/>
                  </a:lnTo>
                  <a:lnTo>
                    <a:pt x="2651760" y="1623060"/>
                  </a:lnTo>
                  <a:lnTo>
                    <a:pt x="2743200" y="1703070"/>
                  </a:lnTo>
                  <a:lnTo>
                    <a:pt x="2796540" y="1714500"/>
                  </a:lnTo>
                  <a:lnTo>
                    <a:pt x="2823210" y="1779270"/>
                  </a:lnTo>
                  <a:lnTo>
                    <a:pt x="2868930" y="1905000"/>
                  </a:lnTo>
                  <a:lnTo>
                    <a:pt x="2918460" y="2034540"/>
                  </a:lnTo>
                  <a:lnTo>
                    <a:pt x="2960370" y="2145030"/>
                  </a:lnTo>
                  <a:lnTo>
                    <a:pt x="2979420" y="2240280"/>
                  </a:lnTo>
                  <a:lnTo>
                    <a:pt x="3013710" y="2327910"/>
                  </a:lnTo>
                  <a:lnTo>
                    <a:pt x="3013710" y="2327910"/>
                  </a:lnTo>
                  <a:lnTo>
                    <a:pt x="3032760" y="2400300"/>
                  </a:lnTo>
                  <a:lnTo>
                    <a:pt x="3097530" y="2446020"/>
                  </a:lnTo>
                  <a:lnTo>
                    <a:pt x="3147060" y="2472690"/>
                  </a:lnTo>
                  <a:lnTo>
                    <a:pt x="3219450" y="2541270"/>
                  </a:lnTo>
                  <a:lnTo>
                    <a:pt x="3276600" y="2598420"/>
                  </a:lnTo>
                  <a:lnTo>
                    <a:pt x="3360420" y="2720340"/>
                  </a:lnTo>
                  <a:lnTo>
                    <a:pt x="3398520" y="2769870"/>
                  </a:lnTo>
                  <a:lnTo>
                    <a:pt x="3417570" y="2807970"/>
                  </a:lnTo>
                  <a:lnTo>
                    <a:pt x="3383280" y="2849880"/>
                  </a:lnTo>
                  <a:lnTo>
                    <a:pt x="3337560" y="2884170"/>
                  </a:lnTo>
                  <a:lnTo>
                    <a:pt x="3326130" y="2922270"/>
                  </a:lnTo>
                  <a:lnTo>
                    <a:pt x="3284220" y="2956560"/>
                  </a:lnTo>
                  <a:lnTo>
                    <a:pt x="3227070" y="2945130"/>
                  </a:lnTo>
                  <a:lnTo>
                    <a:pt x="3128010" y="2929890"/>
                  </a:lnTo>
                  <a:lnTo>
                    <a:pt x="3051810" y="2895600"/>
                  </a:lnTo>
                  <a:lnTo>
                    <a:pt x="3006090" y="2865120"/>
                  </a:lnTo>
                  <a:lnTo>
                    <a:pt x="2964180" y="2849880"/>
                  </a:lnTo>
                  <a:lnTo>
                    <a:pt x="2922270" y="2861310"/>
                  </a:lnTo>
                  <a:lnTo>
                    <a:pt x="2914650" y="2922270"/>
                  </a:lnTo>
                  <a:lnTo>
                    <a:pt x="2865120" y="2967990"/>
                  </a:lnTo>
                  <a:lnTo>
                    <a:pt x="2815590" y="3006090"/>
                  </a:lnTo>
                  <a:lnTo>
                    <a:pt x="2762250" y="3051810"/>
                  </a:lnTo>
                  <a:lnTo>
                    <a:pt x="2724150" y="3063240"/>
                  </a:lnTo>
                  <a:lnTo>
                    <a:pt x="2701290" y="3017520"/>
                  </a:lnTo>
                  <a:lnTo>
                    <a:pt x="2693670" y="2956560"/>
                  </a:lnTo>
                  <a:lnTo>
                    <a:pt x="2678430" y="2899410"/>
                  </a:lnTo>
                  <a:lnTo>
                    <a:pt x="2670810" y="2849880"/>
                  </a:lnTo>
                  <a:lnTo>
                    <a:pt x="2670810" y="2792730"/>
                  </a:lnTo>
                  <a:lnTo>
                    <a:pt x="2632710" y="2777490"/>
                  </a:lnTo>
                  <a:lnTo>
                    <a:pt x="2586990" y="2792730"/>
                  </a:lnTo>
                  <a:lnTo>
                    <a:pt x="2548890" y="2777490"/>
                  </a:lnTo>
                  <a:lnTo>
                    <a:pt x="2533650" y="2735580"/>
                  </a:lnTo>
                  <a:lnTo>
                    <a:pt x="2548890" y="2659380"/>
                  </a:lnTo>
                  <a:lnTo>
                    <a:pt x="2529840" y="2625090"/>
                  </a:lnTo>
                  <a:lnTo>
                    <a:pt x="2457450" y="2590800"/>
                  </a:lnTo>
                  <a:lnTo>
                    <a:pt x="2407920" y="2571750"/>
                  </a:lnTo>
                  <a:lnTo>
                    <a:pt x="2362200" y="2567940"/>
                  </a:lnTo>
                  <a:lnTo>
                    <a:pt x="2339340" y="2533650"/>
                  </a:lnTo>
                  <a:lnTo>
                    <a:pt x="2312670" y="2510790"/>
                  </a:lnTo>
                  <a:lnTo>
                    <a:pt x="2327910" y="2468880"/>
                  </a:lnTo>
                  <a:lnTo>
                    <a:pt x="2362200" y="2385060"/>
                  </a:lnTo>
                  <a:lnTo>
                    <a:pt x="2396490" y="2316480"/>
                  </a:lnTo>
                  <a:lnTo>
                    <a:pt x="2407920" y="2274570"/>
                  </a:lnTo>
                  <a:lnTo>
                    <a:pt x="2404110" y="2240280"/>
                  </a:lnTo>
                  <a:lnTo>
                    <a:pt x="2366010" y="2221230"/>
                  </a:lnTo>
                  <a:lnTo>
                    <a:pt x="2320290" y="2236470"/>
                  </a:lnTo>
                  <a:lnTo>
                    <a:pt x="2297430" y="2259330"/>
                  </a:lnTo>
                  <a:lnTo>
                    <a:pt x="2259330" y="2289810"/>
                  </a:lnTo>
                  <a:lnTo>
                    <a:pt x="2221230" y="2289810"/>
                  </a:lnTo>
                  <a:lnTo>
                    <a:pt x="2190750" y="2274570"/>
                  </a:lnTo>
                  <a:lnTo>
                    <a:pt x="2156460" y="2266950"/>
                  </a:lnTo>
                  <a:lnTo>
                    <a:pt x="2114550" y="2259330"/>
                  </a:lnTo>
                  <a:lnTo>
                    <a:pt x="2068830" y="2259330"/>
                  </a:lnTo>
                  <a:lnTo>
                    <a:pt x="2049780" y="2293620"/>
                  </a:lnTo>
                  <a:lnTo>
                    <a:pt x="1996440" y="2335530"/>
                  </a:lnTo>
                  <a:lnTo>
                    <a:pt x="1969770" y="2381250"/>
                  </a:lnTo>
                  <a:lnTo>
                    <a:pt x="1920240" y="2400300"/>
                  </a:lnTo>
                  <a:lnTo>
                    <a:pt x="1844040" y="2392680"/>
                  </a:lnTo>
                  <a:lnTo>
                    <a:pt x="1733550" y="2400300"/>
                  </a:lnTo>
                  <a:lnTo>
                    <a:pt x="1684020" y="2426970"/>
                  </a:lnTo>
                  <a:lnTo>
                    <a:pt x="1630680" y="2472690"/>
                  </a:lnTo>
                  <a:lnTo>
                    <a:pt x="1531620" y="2526030"/>
                  </a:lnTo>
                  <a:lnTo>
                    <a:pt x="1489710" y="2564130"/>
                  </a:lnTo>
                  <a:lnTo>
                    <a:pt x="1436370" y="2579370"/>
                  </a:lnTo>
                  <a:lnTo>
                    <a:pt x="1363980" y="2632710"/>
                  </a:lnTo>
                  <a:lnTo>
                    <a:pt x="1329690" y="2689860"/>
                  </a:lnTo>
                  <a:lnTo>
                    <a:pt x="1283970" y="2705100"/>
                  </a:lnTo>
                  <a:lnTo>
                    <a:pt x="1215390" y="2708910"/>
                  </a:lnTo>
                  <a:lnTo>
                    <a:pt x="1177290" y="2697480"/>
                  </a:lnTo>
                  <a:lnTo>
                    <a:pt x="1146810" y="2647950"/>
                  </a:lnTo>
                  <a:lnTo>
                    <a:pt x="1150620" y="2628900"/>
                  </a:lnTo>
                  <a:lnTo>
                    <a:pt x="1169670" y="2590800"/>
                  </a:lnTo>
                  <a:lnTo>
                    <a:pt x="1188720" y="2586990"/>
                  </a:lnTo>
                  <a:lnTo>
                    <a:pt x="1211580" y="2567940"/>
                  </a:lnTo>
                  <a:lnTo>
                    <a:pt x="1207770" y="2533650"/>
                  </a:lnTo>
                  <a:lnTo>
                    <a:pt x="1173480" y="2522220"/>
                  </a:lnTo>
                  <a:lnTo>
                    <a:pt x="1127760" y="2484120"/>
                  </a:lnTo>
                  <a:lnTo>
                    <a:pt x="1120140" y="2472690"/>
                  </a:lnTo>
                  <a:lnTo>
                    <a:pt x="1131570" y="2426970"/>
                  </a:lnTo>
                  <a:lnTo>
                    <a:pt x="1093470" y="2385060"/>
                  </a:lnTo>
                  <a:lnTo>
                    <a:pt x="1032510" y="2339340"/>
                  </a:lnTo>
                  <a:lnTo>
                    <a:pt x="982980" y="2278380"/>
                  </a:lnTo>
                  <a:lnTo>
                    <a:pt x="956310" y="2221230"/>
                  </a:lnTo>
                  <a:lnTo>
                    <a:pt x="941070" y="2145030"/>
                  </a:lnTo>
                  <a:lnTo>
                    <a:pt x="922020" y="2091690"/>
                  </a:lnTo>
                  <a:lnTo>
                    <a:pt x="914400" y="2030730"/>
                  </a:lnTo>
                  <a:lnTo>
                    <a:pt x="914400" y="1958340"/>
                  </a:lnTo>
                  <a:lnTo>
                    <a:pt x="899160" y="1905000"/>
                  </a:lnTo>
                  <a:lnTo>
                    <a:pt x="880110" y="1878330"/>
                  </a:lnTo>
                  <a:lnTo>
                    <a:pt x="857250" y="1870710"/>
                  </a:lnTo>
                  <a:lnTo>
                    <a:pt x="807720" y="1874520"/>
                  </a:lnTo>
                  <a:lnTo>
                    <a:pt x="742950" y="1870710"/>
                  </a:lnTo>
                  <a:lnTo>
                    <a:pt x="666750" y="1878330"/>
                  </a:lnTo>
                  <a:lnTo>
                    <a:pt x="617220" y="1874520"/>
                  </a:lnTo>
                  <a:lnTo>
                    <a:pt x="560070" y="1847850"/>
                  </a:lnTo>
                  <a:lnTo>
                    <a:pt x="537210" y="1786890"/>
                  </a:lnTo>
                  <a:lnTo>
                    <a:pt x="537210" y="1725930"/>
                  </a:lnTo>
                  <a:lnTo>
                    <a:pt x="434340" y="1543050"/>
                  </a:lnTo>
                  <a:lnTo>
                    <a:pt x="358140" y="1360170"/>
                  </a:lnTo>
                  <a:lnTo>
                    <a:pt x="285750" y="1177290"/>
                  </a:lnTo>
                  <a:lnTo>
                    <a:pt x="236220" y="1059180"/>
                  </a:lnTo>
                  <a:lnTo>
                    <a:pt x="201930" y="963930"/>
                  </a:lnTo>
                  <a:lnTo>
                    <a:pt x="186690" y="891540"/>
                  </a:lnTo>
                  <a:lnTo>
                    <a:pt x="179070" y="834390"/>
                  </a:lnTo>
                  <a:lnTo>
                    <a:pt x="163830" y="769620"/>
                  </a:lnTo>
                  <a:lnTo>
                    <a:pt x="156210" y="697230"/>
                  </a:lnTo>
                  <a:lnTo>
                    <a:pt x="148590" y="655320"/>
                  </a:lnTo>
                  <a:lnTo>
                    <a:pt x="118110" y="605790"/>
                  </a:lnTo>
                  <a:lnTo>
                    <a:pt x="76200" y="567690"/>
                  </a:lnTo>
                  <a:lnTo>
                    <a:pt x="22860" y="495300"/>
                  </a:lnTo>
                  <a:lnTo>
                    <a:pt x="0" y="461010"/>
                  </a:lnTo>
                  <a:lnTo>
                    <a:pt x="0" y="461010"/>
                  </a:lnTo>
                  <a:lnTo>
                    <a:pt x="22860" y="419100"/>
                  </a:lnTo>
                  <a:lnTo>
                    <a:pt x="64770" y="392430"/>
                  </a:lnTo>
                  <a:lnTo>
                    <a:pt x="125730" y="304800"/>
                  </a:lnTo>
                  <a:lnTo>
                    <a:pt x="167640" y="243840"/>
                  </a:lnTo>
                  <a:lnTo>
                    <a:pt x="217170" y="182880"/>
                  </a:lnTo>
                  <a:lnTo>
                    <a:pt x="293370" y="99060"/>
                  </a:lnTo>
                  <a:lnTo>
                    <a:pt x="320040" y="38100"/>
                  </a:lnTo>
                  <a:lnTo>
                    <a:pt x="350520" y="22860"/>
                  </a:lnTo>
                  <a:lnTo>
                    <a:pt x="407670" y="22860"/>
                  </a:lnTo>
                  <a:lnTo>
                    <a:pt x="445770" y="0"/>
                  </a:lnTo>
                  <a:lnTo>
                    <a:pt x="502920" y="15240"/>
                  </a:lnTo>
                  <a:close/>
                </a:path>
              </a:pathLst>
            </a:custGeom>
            <a:grp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b="1">
                <a:solidFill>
                  <a:schemeClr val="tx1"/>
                </a:solidFill>
              </a:endParaRPr>
            </a:p>
          </p:txBody>
        </p:sp>
        <p:sp>
          <p:nvSpPr>
            <p:cNvPr id="55" name="서초구">
              <a:extLst>
                <a:ext uri="{FF2B5EF4-FFF2-40B4-BE49-F238E27FC236}">
                  <a16:creationId xmlns:a16="http://schemas.microsoft.com/office/drawing/2014/main" id="{B6DD9039-9849-8940-8705-81434EE879AF}"/>
                </a:ext>
              </a:extLst>
            </p:cNvPr>
            <p:cNvSpPr/>
            <p:nvPr/>
          </p:nvSpPr>
          <p:spPr>
            <a:xfrm>
              <a:off x="2370666" y="4202506"/>
              <a:ext cx="1114260" cy="1123369"/>
            </a:xfrm>
            <a:custGeom>
              <a:avLst/>
              <a:gdLst>
                <a:gd name="connsiteX0" fmla="*/ 975360 w 3728720"/>
                <a:gd name="connsiteY0" fmla="*/ 45720 h 3759200"/>
                <a:gd name="connsiteX1" fmla="*/ 904240 w 3728720"/>
                <a:gd name="connsiteY1" fmla="*/ 116840 h 3759200"/>
                <a:gd name="connsiteX2" fmla="*/ 848360 w 3728720"/>
                <a:gd name="connsiteY2" fmla="*/ 172720 h 3759200"/>
                <a:gd name="connsiteX3" fmla="*/ 762000 w 3728720"/>
                <a:gd name="connsiteY3" fmla="*/ 213360 h 3759200"/>
                <a:gd name="connsiteX4" fmla="*/ 701040 w 3728720"/>
                <a:gd name="connsiteY4" fmla="*/ 294640 h 3759200"/>
                <a:gd name="connsiteX5" fmla="*/ 624840 w 3728720"/>
                <a:gd name="connsiteY5" fmla="*/ 350520 h 3759200"/>
                <a:gd name="connsiteX6" fmla="*/ 558800 w 3728720"/>
                <a:gd name="connsiteY6" fmla="*/ 391160 h 3759200"/>
                <a:gd name="connsiteX7" fmla="*/ 441960 w 3728720"/>
                <a:gd name="connsiteY7" fmla="*/ 447040 h 3759200"/>
                <a:gd name="connsiteX8" fmla="*/ 299720 w 3728720"/>
                <a:gd name="connsiteY8" fmla="*/ 513080 h 3759200"/>
                <a:gd name="connsiteX9" fmla="*/ 157480 w 3728720"/>
                <a:gd name="connsiteY9" fmla="*/ 563880 h 3759200"/>
                <a:gd name="connsiteX10" fmla="*/ 96520 w 3728720"/>
                <a:gd name="connsiteY10" fmla="*/ 584200 h 3759200"/>
                <a:gd name="connsiteX11" fmla="*/ 40640 w 3728720"/>
                <a:gd name="connsiteY11" fmla="*/ 584200 h 3759200"/>
                <a:gd name="connsiteX12" fmla="*/ 0 w 3728720"/>
                <a:gd name="connsiteY12" fmla="*/ 599440 h 3759200"/>
                <a:gd name="connsiteX13" fmla="*/ 0 w 3728720"/>
                <a:gd name="connsiteY13" fmla="*/ 624840 h 3759200"/>
                <a:gd name="connsiteX14" fmla="*/ 25400 w 3728720"/>
                <a:gd name="connsiteY14" fmla="*/ 685800 h 3759200"/>
                <a:gd name="connsiteX15" fmla="*/ 71120 w 3728720"/>
                <a:gd name="connsiteY15" fmla="*/ 721360 h 3759200"/>
                <a:gd name="connsiteX16" fmla="*/ 142240 w 3728720"/>
                <a:gd name="connsiteY16" fmla="*/ 828040 h 3759200"/>
                <a:gd name="connsiteX17" fmla="*/ 172720 w 3728720"/>
                <a:gd name="connsiteY17" fmla="*/ 894080 h 3759200"/>
                <a:gd name="connsiteX18" fmla="*/ 182880 w 3728720"/>
                <a:gd name="connsiteY18" fmla="*/ 939800 h 3759200"/>
                <a:gd name="connsiteX19" fmla="*/ 177800 w 3728720"/>
                <a:gd name="connsiteY19" fmla="*/ 980440 h 3759200"/>
                <a:gd name="connsiteX20" fmla="*/ 111760 w 3728720"/>
                <a:gd name="connsiteY20" fmla="*/ 1021080 h 3759200"/>
                <a:gd name="connsiteX21" fmla="*/ 91440 w 3728720"/>
                <a:gd name="connsiteY21" fmla="*/ 1066800 h 3759200"/>
                <a:gd name="connsiteX22" fmla="*/ 71120 w 3728720"/>
                <a:gd name="connsiteY22" fmla="*/ 1183640 h 3759200"/>
                <a:gd name="connsiteX23" fmla="*/ 55880 w 3728720"/>
                <a:gd name="connsiteY23" fmla="*/ 1605280 h 3759200"/>
                <a:gd name="connsiteX24" fmla="*/ 35560 w 3728720"/>
                <a:gd name="connsiteY24" fmla="*/ 1676400 h 3759200"/>
                <a:gd name="connsiteX25" fmla="*/ 40640 w 3728720"/>
                <a:gd name="connsiteY25" fmla="*/ 1772920 h 3759200"/>
                <a:gd name="connsiteX26" fmla="*/ 81280 w 3728720"/>
                <a:gd name="connsiteY26" fmla="*/ 1981200 h 3759200"/>
                <a:gd name="connsiteX27" fmla="*/ 157480 w 3728720"/>
                <a:gd name="connsiteY27" fmla="*/ 2087880 h 3759200"/>
                <a:gd name="connsiteX28" fmla="*/ 233680 w 3728720"/>
                <a:gd name="connsiteY28" fmla="*/ 2133600 h 3759200"/>
                <a:gd name="connsiteX29" fmla="*/ 269240 w 3728720"/>
                <a:gd name="connsiteY29" fmla="*/ 2189480 h 3759200"/>
                <a:gd name="connsiteX30" fmla="*/ 269240 w 3728720"/>
                <a:gd name="connsiteY30" fmla="*/ 2280920 h 3759200"/>
                <a:gd name="connsiteX31" fmla="*/ 259080 w 3728720"/>
                <a:gd name="connsiteY31" fmla="*/ 2357120 h 3759200"/>
                <a:gd name="connsiteX32" fmla="*/ 243840 w 3728720"/>
                <a:gd name="connsiteY32" fmla="*/ 2519680 h 3759200"/>
                <a:gd name="connsiteX33" fmla="*/ 243840 w 3728720"/>
                <a:gd name="connsiteY33" fmla="*/ 2519680 h 3759200"/>
                <a:gd name="connsiteX34" fmla="*/ 350520 w 3728720"/>
                <a:gd name="connsiteY34" fmla="*/ 2473960 h 3759200"/>
                <a:gd name="connsiteX35" fmla="*/ 436880 w 3728720"/>
                <a:gd name="connsiteY35" fmla="*/ 2463800 h 3759200"/>
                <a:gd name="connsiteX36" fmla="*/ 497840 w 3728720"/>
                <a:gd name="connsiteY36" fmla="*/ 2448560 h 3759200"/>
                <a:gd name="connsiteX37" fmla="*/ 533400 w 3728720"/>
                <a:gd name="connsiteY37" fmla="*/ 2392680 h 3759200"/>
                <a:gd name="connsiteX38" fmla="*/ 518160 w 3728720"/>
                <a:gd name="connsiteY38" fmla="*/ 2296160 h 3759200"/>
                <a:gd name="connsiteX39" fmla="*/ 523240 w 3728720"/>
                <a:gd name="connsiteY39" fmla="*/ 2204720 h 3759200"/>
                <a:gd name="connsiteX40" fmla="*/ 543560 w 3728720"/>
                <a:gd name="connsiteY40" fmla="*/ 2174240 h 3759200"/>
                <a:gd name="connsiteX41" fmla="*/ 574040 w 3728720"/>
                <a:gd name="connsiteY41" fmla="*/ 2199640 h 3759200"/>
                <a:gd name="connsiteX42" fmla="*/ 665480 w 3728720"/>
                <a:gd name="connsiteY42" fmla="*/ 2189480 h 3759200"/>
                <a:gd name="connsiteX43" fmla="*/ 721360 w 3728720"/>
                <a:gd name="connsiteY43" fmla="*/ 2214880 h 3759200"/>
                <a:gd name="connsiteX44" fmla="*/ 716280 w 3728720"/>
                <a:gd name="connsiteY44" fmla="*/ 2280920 h 3759200"/>
                <a:gd name="connsiteX45" fmla="*/ 716280 w 3728720"/>
                <a:gd name="connsiteY45" fmla="*/ 2326640 h 3759200"/>
                <a:gd name="connsiteX46" fmla="*/ 736600 w 3728720"/>
                <a:gd name="connsiteY46" fmla="*/ 2362200 h 3759200"/>
                <a:gd name="connsiteX47" fmla="*/ 756920 w 3728720"/>
                <a:gd name="connsiteY47" fmla="*/ 2428240 h 3759200"/>
                <a:gd name="connsiteX48" fmla="*/ 772160 w 3728720"/>
                <a:gd name="connsiteY48" fmla="*/ 2494280 h 3759200"/>
                <a:gd name="connsiteX49" fmla="*/ 873760 w 3728720"/>
                <a:gd name="connsiteY49" fmla="*/ 2555240 h 3759200"/>
                <a:gd name="connsiteX50" fmla="*/ 975360 w 3728720"/>
                <a:gd name="connsiteY50" fmla="*/ 2641600 h 3759200"/>
                <a:gd name="connsiteX51" fmla="*/ 1071880 w 3728720"/>
                <a:gd name="connsiteY51" fmla="*/ 2682240 h 3759200"/>
                <a:gd name="connsiteX52" fmla="*/ 1173480 w 3728720"/>
                <a:gd name="connsiteY52" fmla="*/ 2717800 h 3759200"/>
                <a:gd name="connsiteX53" fmla="*/ 1270000 w 3728720"/>
                <a:gd name="connsiteY53" fmla="*/ 2692400 h 3759200"/>
                <a:gd name="connsiteX54" fmla="*/ 1361440 w 3728720"/>
                <a:gd name="connsiteY54" fmla="*/ 2636520 h 3759200"/>
                <a:gd name="connsiteX55" fmla="*/ 1463040 w 3728720"/>
                <a:gd name="connsiteY55" fmla="*/ 2606040 h 3759200"/>
                <a:gd name="connsiteX56" fmla="*/ 1554480 w 3728720"/>
                <a:gd name="connsiteY56" fmla="*/ 2565400 h 3759200"/>
                <a:gd name="connsiteX57" fmla="*/ 1559560 w 3728720"/>
                <a:gd name="connsiteY57" fmla="*/ 2514600 h 3759200"/>
                <a:gd name="connsiteX58" fmla="*/ 1549400 w 3728720"/>
                <a:gd name="connsiteY58" fmla="*/ 2438400 h 3759200"/>
                <a:gd name="connsiteX59" fmla="*/ 1584960 w 3728720"/>
                <a:gd name="connsiteY59" fmla="*/ 2336800 h 3759200"/>
                <a:gd name="connsiteX60" fmla="*/ 1584960 w 3728720"/>
                <a:gd name="connsiteY60" fmla="*/ 2291080 h 3759200"/>
                <a:gd name="connsiteX61" fmla="*/ 1590040 w 3728720"/>
                <a:gd name="connsiteY61" fmla="*/ 2250440 h 3759200"/>
                <a:gd name="connsiteX62" fmla="*/ 1625600 w 3728720"/>
                <a:gd name="connsiteY62" fmla="*/ 2260600 h 3759200"/>
                <a:gd name="connsiteX63" fmla="*/ 1656080 w 3728720"/>
                <a:gd name="connsiteY63" fmla="*/ 2321560 h 3759200"/>
                <a:gd name="connsiteX64" fmla="*/ 1722120 w 3728720"/>
                <a:gd name="connsiteY64" fmla="*/ 2387600 h 3759200"/>
                <a:gd name="connsiteX65" fmla="*/ 1752600 w 3728720"/>
                <a:gd name="connsiteY65" fmla="*/ 2453640 h 3759200"/>
                <a:gd name="connsiteX66" fmla="*/ 1757680 w 3728720"/>
                <a:gd name="connsiteY66" fmla="*/ 2545080 h 3759200"/>
                <a:gd name="connsiteX67" fmla="*/ 1752600 w 3728720"/>
                <a:gd name="connsiteY67" fmla="*/ 2636520 h 3759200"/>
                <a:gd name="connsiteX68" fmla="*/ 1762760 w 3728720"/>
                <a:gd name="connsiteY68" fmla="*/ 2733040 h 3759200"/>
                <a:gd name="connsiteX69" fmla="*/ 1788160 w 3728720"/>
                <a:gd name="connsiteY69" fmla="*/ 2809240 h 3759200"/>
                <a:gd name="connsiteX70" fmla="*/ 1859280 w 3728720"/>
                <a:gd name="connsiteY70" fmla="*/ 2910840 h 3759200"/>
                <a:gd name="connsiteX71" fmla="*/ 1864360 w 3728720"/>
                <a:gd name="connsiteY71" fmla="*/ 2956560 h 3759200"/>
                <a:gd name="connsiteX72" fmla="*/ 1844040 w 3728720"/>
                <a:gd name="connsiteY72" fmla="*/ 3007360 h 3759200"/>
                <a:gd name="connsiteX73" fmla="*/ 1823720 w 3728720"/>
                <a:gd name="connsiteY73" fmla="*/ 3088640 h 3759200"/>
                <a:gd name="connsiteX74" fmla="*/ 1788160 w 3728720"/>
                <a:gd name="connsiteY74" fmla="*/ 3159760 h 3759200"/>
                <a:gd name="connsiteX75" fmla="*/ 1788160 w 3728720"/>
                <a:gd name="connsiteY75" fmla="*/ 3159760 h 3759200"/>
                <a:gd name="connsiteX76" fmla="*/ 1767840 w 3728720"/>
                <a:gd name="connsiteY76" fmla="*/ 3241040 h 3759200"/>
                <a:gd name="connsiteX77" fmla="*/ 1808480 w 3728720"/>
                <a:gd name="connsiteY77" fmla="*/ 3281680 h 3759200"/>
                <a:gd name="connsiteX78" fmla="*/ 1879600 w 3728720"/>
                <a:gd name="connsiteY78" fmla="*/ 3342640 h 3759200"/>
                <a:gd name="connsiteX79" fmla="*/ 1920240 w 3728720"/>
                <a:gd name="connsiteY79" fmla="*/ 3373120 h 3759200"/>
                <a:gd name="connsiteX80" fmla="*/ 1955800 w 3728720"/>
                <a:gd name="connsiteY80" fmla="*/ 3388360 h 3759200"/>
                <a:gd name="connsiteX81" fmla="*/ 2026920 w 3728720"/>
                <a:gd name="connsiteY81" fmla="*/ 3423920 h 3759200"/>
                <a:gd name="connsiteX82" fmla="*/ 2082800 w 3728720"/>
                <a:gd name="connsiteY82" fmla="*/ 3545840 h 3759200"/>
                <a:gd name="connsiteX83" fmla="*/ 2169160 w 3728720"/>
                <a:gd name="connsiteY83" fmla="*/ 3611880 h 3759200"/>
                <a:gd name="connsiteX84" fmla="*/ 2230120 w 3728720"/>
                <a:gd name="connsiteY84" fmla="*/ 3698240 h 3759200"/>
                <a:gd name="connsiteX85" fmla="*/ 2311400 w 3728720"/>
                <a:gd name="connsiteY85" fmla="*/ 3754120 h 3759200"/>
                <a:gd name="connsiteX86" fmla="*/ 2402840 w 3728720"/>
                <a:gd name="connsiteY86" fmla="*/ 3759200 h 3759200"/>
                <a:gd name="connsiteX87" fmla="*/ 2484120 w 3728720"/>
                <a:gd name="connsiteY87" fmla="*/ 3738880 h 3759200"/>
                <a:gd name="connsiteX88" fmla="*/ 2580640 w 3728720"/>
                <a:gd name="connsiteY88" fmla="*/ 3728720 h 3759200"/>
                <a:gd name="connsiteX89" fmla="*/ 2651760 w 3728720"/>
                <a:gd name="connsiteY89" fmla="*/ 3713480 h 3759200"/>
                <a:gd name="connsiteX90" fmla="*/ 2717800 w 3728720"/>
                <a:gd name="connsiteY90" fmla="*/ 3728720 h 3759200"/>
                <a:gd name="connsiteX91" fmla="*/ 2773680 w 3728720"/>
                <a:gd name="connsiteY91" fmla="*/ 3708400 h 3759200"/>
                <a:gd name="connsiteX92" fmla="*/ 2778760 w 3728720"/>
                <a:gd name="connsiteY92" fmla="*/ 3632200 h 3759200"/>
                <a:gd name="connsiteX93" fmla="*/ 2865120 w 3728720"/>
                <a:gd name="connsiteY93" fmla="*/ 3510280 h 3759200"/>
                <a:gd name="connsiteX94" fmla="*/ 2936240 w 3728720"/>
                <a:gd name="connsiteY94" fmla="*/ 3444240 h 3759200"/>
                <a:gd name="connsiteX95" fmla="*/ 2946400 w 3728720"/>
                <a:gd name="connsiteY95" fmla="*/ 3383280 h 3759200"/>
                <a:gd name="connsiteX96" fmla="*/ 2936240 w 3728720"/>
                <a:gd name="connsiteY96" fmla="*/ 3296920 h 3759200"/>
                <a:gd name="connsiteX97" fmla="*/ 2946400 w 3728720"/>
                <a:gd name="connsiteY97" fmla="*/ 3246120 h 3759200"/>
                <a:gd name="connsiteX98" fmla="*/ 2987040 w 3728720"/>
                <a:gd name="connsiteY98" fmla="*/ 3210560 h 3759200"/>
                <a:gd name="connsiteX99" fmla="*/ 3093720 w 3728720"/>
                <a:gd name="connsiteY99" fmla="*/ 3215640 h 3759200"/>
                <a:gd name="connsiteX100" fmla="*/ 3154680 w 3728720"/>
                <a:gd name="connsiteY100" fmla="*/ 3235960 h 3759200"/>
                <a:gd name="connsiteX101" fmla="*/ 3235960 w 3728720"/>
                <a:gd name="connsiteY101" fmla="*/ 3235960 h 3759200"/>
                <a:gd name="connsiteX102" fmla="*/ 3352800 w 3728720"/>
                <a:gd name="connsiteY102" fmla="*/ 3180080 h 3759200"/>
                <a:gd name="connsiteX103" fmla="*/ 3459480 w 3728720"/>
                <a:gd name="connsiteY103" fmla="*/ 3103880 h 3759200"/>
                <a:gd name="connsiteX104" fmla="*/ 3474720 w 3728720"/>
                <a:gd name="connsiteY104" fmla="*/ 3027680 h 3759200"/>
                <a:gd name="connsiteX105" fmla="*/ 3474720 w 3728720"/>
                <a:gd name="connsiteY105" fmla="*/ 2941320 h 3759200"/>
                <a:gd name="connsiteX106" fmla="*/ 3444240 w 3728720"/>
                <a:gd name="connsiteY106" fmla="*/ 2890520 h 3759200"/>
                <a:gd name="connsiteX107" fmla="*/ 3444240 w 3728720"/>
                <a:gd name="connsiteY107" fmla="*/ 2814320 h 3759200"/>
                <a:gd name="connsiteX108" fmla="*/ 3495040 w 3728720"/>
                <a:gd name="connsiteY108" fmla="*/ 2727960 h 3759200"/>
                <a:gd name="connsiteX109" fmla="*/ 3525520 w 3728720"/>
                <a:gd name="connsiteY109" fmla="*/ 2641600 h 3759200"/>
                <a:gd name="connsiteX110" fmla="*/ 3566160 w 3728720"/>
                <a:gd name="connsiteY110" fmla="*/ 2540000 h 3759200"/>
                <a:gd name="connsiteX111" fmla="*/ 3581400 w 3728720"/>
                <a:gd name="connsiteY111" fmla="*/ 2463800 h 3759200"/>
                <a:gd name="connsiteX112" fmla="*/ 3581400 w 3728720"/>
                <a:gd name="connsiteY112" fmla="*/ 2463800 h 3759200"/>
                <a:gd name="connsiteX113" fmla="*/ 3642360 w 3728720"/>
                <a:gd name="connsiteY113" fmla="*/ 2458720 h 3759200"/>
                <a:gd name="connsiteX114" fmla="*/ 3688080 w 3728720"/>
                <a:gd name="connsiteY114" fmla="*/ 2499360 h 3759200"/>
                <a:gd name="connsiteX115" fmla="*/ 3728720 w 3728720"/>
                <a:gd name="connsiteY115" fmla="*/ 2504440 h 3759200"/>
                <a:gd name="connsiteX116" fmla="*/ 3723640 w 3728720"/>
                <a:gd name="connsiteY116" fmla="*/ 2453640 h 3759200"/>
                <a:gd name="connsiteX117" fmla="*/ 3693160 w 3728720"/>
                <a:gd name="connsiteY117" fmla="*/ 2413000 h 3759200"/>
                <a:gd name="connsiteX118" fmla="*/ 3672840 w 3728720"/>
                <a:gd name="connsiteY118" fmla="*/ 2346960 h 3759200"/>
                <a:gd name="connsiteX119" fmla="*/ 3647440 w 3728720"/>
                <a:gd name="connsiteY119" fmla="*/ 2336800 h 3759200"/>
                <a:gd name="connsiteX120" fmla="*/ 3601720 w 3728720"/>
                <a:gd name="connsiteY120" fmla="*/ 2341880 h 3759200"/>
                <a:gd name="connsiteX121" fmla="*/ 3561080 w 3728720"/>
                <a:gd name="connsiteY121" fmla="*/ 2321560 h 3759200"/>
                <a:gd name="connsiteX122" fmla="*/ 3545840 w 3728720"/>
                <a:gd name="connsiteY122" fmla="*/ 2255520 h 3759200"/>
                <a:gd name="connsiteX123" fmla="*/ 3550920 w 3728720"/>
                <a:gd name="connsiteY123" fmla="*/ 2189480 h 3759200"/>
                <a:gd name="connsiteX124" fmla="*/ 3515360 w 3728720"/>
                <a:gd name="connsiteY124" fmla="*/ 2164080 h 3759200"/>
                <a:gd name="connsiteX125" fmla="*/ 3474720 w 3728720"/>
                <a:gd name="connsiteY125" fmla="*/ 2159000 h 3759200"/>
                <a:gd name="connsiteX126" fmla="*/ 3403600 w 3728720"/>
                <a:gd name="connsiteY126" fmla="*/ 2113280 h 3759200"/>
                <a:gd name="connsiteX127" fmla="*/ 3362960 w 3728720"/>
                <a:gd name="connsiteY127" fmla="*/ 2098040 h 3759200"/>
                <a:gd name="connsiteX128" fmla="*/ 3322320 w 3728720"/>
                <a:gd name="connsiteY128" fmla="*/ 2082800 h 3759200"/>
                <a:gd name="connsiteX129" fmla="*/ 3302000 w 3728720"/>
                <a:gd name="connsiteY129" fmla="*/ 2062480 h 3759200"/>
                <a:gd name="connsiteX130" fmla="*/ 3302000 w 3728720"/>
                <a:gd name="connsiteY130" fmla="*/ 2026920 h 3759200"/>
                <a:gd name="connsiteX131" fmla="*/ 3342640 w 3728720"/>
                <a:gd name="connsiteY131" fmla="*/ 1971040 h 3759200"/>
                <a:gd name="connsiteX132" fmla="*/ 3373120 w 3728720"/>
                <a:gd name="connsiteY132" fmla="*/ 1910080 h 3759200"/>
                <a:gd name="connsiteX133" fmla="*/ 3378200 w 3728720"/>
                <a:gd name="connsiteY133" fmla="*/ 1869440 h 3759200"/>
                <a:gd name="connsiteX134" fmla="*/ 3378200 w 3728720"/>
                <a:gd name="connsiteY134" fmla="*/ 1869440 h 3759200"/>
                <a:gd name="connsiteX135" fmla="*/ 3332480 w 3728720"/>
                <a:gd name="connsiteY135" fmla="*/ 1854200 h 3759200"/>
                <a:gd name="connsiteX136" fmla="*/ 3322320 w 3728720"/>
                <a:gd name="connsiteY136" fmla="*/ 1869440 h 3759200"/>
                <a:gd name="connsiteX137" fmla="*/ 3276600 w 3728720"/>
                <a:gd name="connsiteY137" fmla="*/ 1859280 h 3759200"/>
                <a:gd name="connsiteX138" fmla="*/ 3235960 w 3728720"/>
                <a:gd name="connsiteY138" fmla="*/ 1828800 h 3759200"/>
                <a:gd name="connsiteX139" fmla="*/ 3185160 w 3728720"/>
                <a:gd name="connsiteY139" fmla="*/ 1849120 h 3759200"/>
                <a:gd name="connsiteX140" fmla="*/ 3129280 w 3728720"/>
                <a:gd name="connsiteY140" fmla="*/ 1925320 h 3759200"/>
                <a:gd name="connsiteX141" fmla="*/ 3103880 w 3728720"/>
                <a:gd name="connsiteY141" fmla="*/ 1955800 h 3759200"/>
                <a:gd name="connsiteX142" fmla="*/ 3058160 w 3728720"/>
                <a:gd name="connsiteY142" fmla="*/ 1986280 h 3759200"/>
                <a:gd name="connsiteX143" fmla="*/ 2961640 w 3728720"/>
                <a:gd name="connsiteY143" fmla="*/ 1960880 h 3759200"/>
                <a:gd name="connsiteX144" fmla="*/ 2870200 w 3728720"/>
                <a:gd name="connsiteY144" fmla="*/ 1976120 h 3759200"/>
                <a:gd name="connsiteX145" fmla="*/ 2799080 w 3728720"/>
                <a:gd name="connsiteY145" fmla="*/ 2032000 h 3759200"/>
                <a:gd name="connsiteX146" fmla="*/ 2702560 w 3728720"/>
                <a:gd name="connsiteY146" fmla="*/ 2103120 h 3759200"/>
                <a:gd name="connsiteX147" fmla="*/ 2626360 w 3728720"/>
                <a:gd name="connsiteY147" fmla="*/ 2148840 h 3759200"/>
                <a:gd name="connsiteX148" fmla="*/ 2534920 w 3728720"/>
                <a:gd name="connsiteY148" fmla="*/ 2179320 h 3759200"/>
                <a:gd name="connsiteX149" fmla="*/ 2468880 w 3728720"/>
                <a:gd name="connsiteY149" fmla="*/ 2214880 h 3759200"/>
                <a:gd name="connsiteX150" fmla="*/ 2443480 w 3728720"/>
                <a:gd name="connsiteY150" fmla="*/ 2280920 h 3759200"/>
                <a:gd name="connsiteX151" fmla="*/ 2397760 w 3728720"/>
                <a:gd name="connsiteY151" fmla="*/ 2291080 h 3759200"/>
                <a:gd name="connsiteX152" fmla="*/ 2301240 w 3728720"/>
                <a:gd name="connsiteY152" fmla="*/ 2291080 h 3759200"/>
                <a:gd name="connsiteX153" fmla="*/ 2250440 w 3728720"/>
                <a:gd name="connsiteY153" fmla="*/ 2301240 h 3759200"/>
                <a:gd name="connsiteX154" fmla="*/ 2204720 w 3728720"/>
                <a:gd name="connsiteY154" fmla="*/ 2265680 h 3759200"/>
                <a:gd name="connsiteX155" fmla="*/ 2159000 w 3728720"/>
                <a:gd name="connsiteY155" fmla="*/ 2189480 h 3759200"/>
                <a:gd name="connsiteX156" fmla="*/ 2123440 w 3728720"/>
                <a:gd name="connsiteY156" fmla="*/ 2153920 h 3759200"/>
                <a:gd name="connsiteX157" fmla="*/ 2128520 w 3728720"/>
                <a:gd name="connsiteY157" fmla="*/ 2113280 h 3759200"/>
                <a:gd name="connsiteX158" fmla="*/ 2164080 w 3728720"/>
                <a:gd name="connsiteY158" fmla="*/ 2087880 h 3759200"/>
                <a:gd name="connsiteX159" fmla="*/ 2148840 w 3728720"/>
                <a:gd name="connsiteY159" fmla="*/ 2047240 h 3759200"/>
                <a:gd name="connsiteX160" fmla="*/ 2103120 w 3728720"/>
                <a:gd name="connsiteY160" fmla="*/ 2026920 h 3759200"/>
                <a:gd name="connsiteX161" fmla="*/ 2108200 w 3728720"/>
                <a:gd name="connsiteY161" fmla="*/ 1976120 h 3759200"/>
                <a:gd name="connsiteX162" fmla="*/ 2103120 w 3728720"/>
                <a:gd name="connsiteY162" fmla="*/ 1925320 h 3759200"/>
                <a:gd name="connsiteX163" fmla="*/ 2037080 w 3728720"/>
                <a:gd name="connsiteY163" fmla="*/ 1854200 h 3759200"/>
                <a:gd name="connsiteX164" fmla="*/ 1996440 w 3728720"/>
                <a:gd name="connsiteY164" fmla="*/ 1808480 h 3759200"/>
                <a:gd name="connsiteX165" fmla="*/ 1960880 w 3728720"/>
                <a:gd name="connsiteY165" fmla="*/ 1757680 h 3759200"/>
                <a:gd name="connsiteX166" fmla="*/ 1930400 w 3728720"/>
                <a:gd name="connsiteY166" fmla="*/ 1651000 h 3759200"/>
                <a:gd name="connsiteX167" fmla="*/ 1930400 w 3728720"/>
                <a:gd name="connsiteY167" fmla="*/ 1559560 h 3759200"/>
                <a:gd name="connsiteX168" fmla="*/ 1920240 w 3728720"/>
                <a:gd name="connsiteY168" fmla="*/ 1508760 h 3759200"/>
                <a:gd name="connsiteX169" fmla="*/ 1899920 w 3728720"/>
                <a:gd name="connsiteY169" fmla="*/ 1468120 h 3759200"/>
                <a:gd name="connsiteX170" fmla="*/ 1844040 w 3728720"/>
                <a:gd name="connsiteY170" fmla="*/ 1442720 h 3759200"/>
                <a:gd name="connsiteX171" fmla="*/ 1732280 w 3728720"/>
                <a:gd name="connsiteY171" fmla="*/ 1442720 h 3759200"/>
                <a:gd name="connsiteX172" fmla="*/ 1615440 w 3728720"/>
                <a:gd name="connsiteY172" fmla="*/ 1437640 h 3759200"/>
                <a:gd name="connsiteX173" fmla="*/ 1590040 w 3728720"/>
                <a:gd name="connsiteY173" fmla="*/ 1402080 h 3759200"/>
                <a:gd name="connsiteX174" fmla="*/ 1544320 w 3728720"/>
                <a:gd name="connsiteY174" fmla="*/ 1391920 h 3759200"/>
                <a:gd name="connsiteX175" fmla="*/ 1534160 w 3728720"/>
                <a:gd name="connsiteY175" fmla="*/ 1295400 h 3759200"/>
                <a:gd name="connsiteX176" fmla="*/ 1503680 w 3728720"/>
                <a:gd name="connsiteY176" fmla="*/ 1219200 h 3759200"/>
                <a:gd name="connsiteX177" fmla="*/ 1412240 w 3728720"/>
                <a:gd name="connsiteY177" fmla="*/ 1000760 h 3759200"/>
                <a:gd name="connsiteX178" fmla="*/ 1341120 w 3728720"/>
                <a:gd name="connsiteY178" fmla="*/ 812800 h 3759200"/>
                <a:gd name="connsiteX179" fmla="*/ 1285240 w 3728720"/>
                <a:gd name="connsiteY179" fmla="*/ 695960 h 3759200"/>
                <a:gd name="connsiteX180" fmla="*/ 1234440 w 3728720"/>
                <a:gd name="connsiteY180" fmla="*/ 594360 h 3759200"/>
                <a:gd name="connsiteX181" fmla="*/ 1198880 w 3728720"/>
                <a:gd name="connsiteY181" fmla="*/ 528320 h 3759200"/>
                <a:gd name="connsiteX182" fmla="*/ 1173480 w 3728720"/>
                <a:gd name="connsiteY182" fmla="*/ 426720 h 3759200"/>
                <a:gd name="connsiteX183" fmla="*/ 1173480 w 3728720"/>
                <a:gd name="connsiteY183" fmla="*/ 345440 h 3759200"/>
                <a:gd name="connsiteX184" fmla="*/ 1148080 w 3728720"/>
                <a:gd name="connsiteY184" fmla="*/ 274320 h 3759200"/>
                <a:gd name="connsiteX185" fmla="*/ 1148080 w 3728720"/>
                <a:gd name="connsiteY185" fmla="*/ 208280 h 3759200"/>
                <a:gd name="connsiteX186" fmla="*/ 1132840 w 3728720"/>
                <a:gd name="connsiteY186" fmla="*/ 152400 h 3759200"/>
                <a:gd name="connsiteX187" fmla="*/ 1102360 w 3728720"/>
                <a:gd name="connsiteY187" fmla="*/ 86360 h 3759200"/>
                <a:gd name="connsiteX188" fmla="*/ 1061720 w 3728720"/>
                <a:gd name="connsiteY188" fmla="*/ 35560 h 3759200"/>
                <a:gd name="connsiteX189" fmla="*/ 1041400 w 3728720"/>
                <a:gd name="connsiteY189" fmla="*/ 5080 h 3759200"/>
                <a:gd name="connsiteX190" fmla="*/ 995680 w 3728720"/>
                <a:gd name="connsiteY190" fmla="*/ 0 h 3759200"/>
                <a:gd name="connsiteX191" fmla="*/ 975360 w 3728720"/>
                <a:gd name="connsiteY191" fmla="*/ 45720 h 3759200"/>
                <a:gd name="connsiteX0" fmla="*/ 975360 w 3728720"/>
                <a:gd name="connsiteY0" fmla="*/ 45720 h 3759200"/>
                <a:gd name="connsiteX1" fmla="*/ 904240 w 3728720"/>
                <a:gd name="connsiteY1" fmla="*/ 116840 h 3759200"/>
                <a:gd name="connsiteX2" fmla="*/ 848360 w 3728720"/>
                <a:gd name="connsiteY2" fmla="*/ 172720 h 3759200"/>
                <a:gd name="connsiteX3" fmla="*/ 762000 w 3728720"/>
                <a:gd name="connsiteY3" fmla="*/ 213360 h 3759200"/>
                <a:gd name="connsiteX4" fmla="*/ 701040 w 3728720"/>
                <a:gd name="connsiteY4" fmla="*/ 294640 h 3759200"/>
                <a:gd name="connsiteX5" fmla="*/ 624840 w 3728720"/>
                <a:gd name="connsiteY5" fmla="*/ 350520 h 3759200"/>
                <a:gd name="connsiteX6" fmla="*/ 558800 w 3728720"/>
                <a:gd name="connsiteY6" fmla="*/ 391160 h 3759200"/>
                <a:gd name="connsiteX7" fmla="*/ 441960 w 3728720"/>
                <a:gd name="connsiteY7" fmla="*/ 447040 h 3759200"/>
                <a:gd name="connsiteX8" fmla="*/ 299720 w 3728720"/>
                <a:gd name="connsiteY8" fmla="*/ 513080 h 3759200"/>
                <a:gd name="connsiteX9" fmla="*/ 157480 w 3728720"/>
                <a:gd name="connsiteY9" fmla="*/ 563880 h 3759200"/>
                <a:gd name="connsiteX10" fmla="*/ 96520 w 3728720"/>
                <a:gd name="connsiteY10" fmla="*/ 584200 h 3759200"/>
                <a:gd name="connsiteX11" fmla="*/ 40640 w 3728720"/>
                <a:gd name="connsiteY11" fmla="*/ 584200 h 3759200"/>
                <a:gd name="connsiteX12" fmla="*/ 0 w 3728720"/>
                <a:gd name="connsiteY12" fmla="*/ 599440 h 3759200"/>
                <a:gd name="connsiteX13" fmla="*/ 0 w 3728720"/>
                <a:gd name="connsiteY13" fmla="*/ 624840 h 3759200"/>
                <a:gd name="connsiteX14" fmla="*/ 25400 w 3728720"/>
                <a:gd name="connsiteY14" fmla="*/ 685800 h 3759200"/>
                <a:gd name="connsiteX15" fmla="*/ 71120 w 3728720"/>
                <a:gd name="connsiteY15" fmla="*/ 721360 h 3759200"/>
                <a:gd name="connsiteX16" fmla="*/ 142240 w 3728720"/>
                <a:gd name="connsiteY16" fmla="*/ 828040 h 3759200"/>
                <a:gd name="connsiteX17" fmla="*/ 172720 w 3728720"/>
                <a:gd name="connsiteY17" fmla="*/ 894080 h 3759200"/>
                <a:gd name="connsiteX18" fmla="*/ 182880 w 3728720"/>
                <a:gd name="connsiteY18" fmla="*/ 939800 h 3759200"/>
                <a:gd name="connsiteX19" fmla="*/ 177800 w 3728720"/>
                <a:gd name="connsiteY19" fmla="*/ 980440 h 3759200"/>
                <a:gd name="connsiteX20" fmla="*/ 111760 w 3728720"/>
                <a:gd name="connsiteY20" fmla="*/ 1021080 h 3759200"/>
                <a:gd name="connsiteX21" fmla="*/ 91440 w 3728720"/>
                <a:gd name="connsiteY21" fmla="*/ 1066800 h 3759200"/>
                <a:gd name="connsiteX22" fmla="*/ 71120 w 3728720"/>
                <a:gd name="connsiteY22" fmla="*/ 1183640 h 3759200"/>
                <a:gd name="connsiteX23" fmla="*/ 55880 w 3728720"/>
                <a:gd name="connsiteY23" fmla="*/ 1605280 h 3759200"/>
                <a:gd name="connsiteX24" fmla="*/ 35560 w 3728720"/>
                <a:gd name="connsiteY24" fmla="*/ 1676400 h 3759200"/>
                <a:gd name="connsiteX25" fmla="*/ 40640 w 3728720"/>
                <a:gd name="connsiteY25" fmla="*/ 1772920 h 3759200"/>
                <a:gd name="connsiteX26" fmla="*/ 93980 w 3728720"/>
                <a:gd name="connsiteY26" fmla="*/ 1978660 h 3759200"/>
                <a:gd name="connsiteX27" fmla="*/ 157480 w 3728720"/>
                <a:gd name="connsiteY27" fmla="*/ 2087880 h 3759200"/>
                <a:gd name="connsiteX28" fmla="*/ 233680 w 3728720"/>
                <a:gd name="connsiteY28" fmla="*/ 2133600 h 3759200"/>
                <a:gd name="connsiteX29" fmla="*/ 269240 w 3728720"/>
                <a:gd name="connsiteY29" fmla="*/ 2189480 h 3759200"/>
                <a:gd name="connsiteX30" fmla="*/ 269240 w 3728720"/>
                <a:gd name="connsiteY30" fmla="*/ 2280920 h 3759200"/>
                <a:gd name="connsiteX31" fmla="*/ 259080 w 3728720"/>
                <a:gd name="connsiteY31" fmla="*/ 2357120 h 3759200"/>
                <a:gd name="connsiteX32" fmla="*/ 243840 w 3728720"/>
                <a:gd name="connsiteY32" fmla="*/ 2519680 h 3759200"/>
                <a:gd name="connsiteX33" fmla="*/ 243840 w 3728720"/>
                <a:gd name="connsiteY33" fmla="*/ 2519680 h 3759200"/>
                <a:gd name="connsiteX34" fmla="*/ 350520 w 3728720"/>
                <a:gd name="connsiteY34" fmla="*/ 2473960 h 3759200"/>
                <a:gd name="connsiteX35" fmla="*/ 436880 w 3728720"/>
                <a:gd name="connsiteY35" fmla="*/ 2463800 h 3759200"/>
                <a:gd name="connsiteX36" fmla="*/ 497840 w 3728720"/>
                <a:gd name="connsiteY36" fmla="*/ 2448560 h 3759200"/>
                <a:gd name="connsiteX37" fmla="*/ 533400 w 3728720"/>
                <a:gd name="connsiteY37" fmla="*/ 2392680 h 3759200"/>
                <a:gd name="connsiteX38" fmla="*/ 518160 w 3728720"/>
                <a:gd name="connsiteY38" fmla="*/ 2296160 h 3759200"/>
                <a:gd name="connsiteX39" fmla="*/ 523240 w 3728720"/>
                <a:gd name="connsiteY39" fmla="*/ 2204720 h 3759200"/>
                <a:gd name="connsiteX40" fmla="*/ 543560 w 3728720"/>
                <a:gd name="connsiteY40" fmla="*/ 2174240 h 3759200"/>
                <a:gd name="connsiteX41" fmla="*/ 574040 w 3728720"/>
                <a:gd name="connsiteY41" fmla="*/ 2199640 h 3759200"/>
                <a:gd name="connsiteX42" fmla="*/ 665480 w 3728720"/>
                <a:gd name="connsiteY42" fmla="*/ 2189480 h 3759200"/>
                <a:gd name="connsiteX43" fmla="*/ 721360 w 3728720"/>
                <a:gd name="connsiteY43" fmla="*/ 2214880 h 3759200"/>
                <a:gd name="connsiteX44" fmla="*/ 716280 w 3728720"/>
                <a:gd name="connsiteY44" fmla="*/ 2280920 h 3759200"/>
                <a:gd name="connsiteX45" fmla="*/ 716280 w 3728720"/>
                <a:gd name="connsiteY45" fmla="*/ 2326640 h 3759200"/>
                <a:gd name="connsiteX46" fmla="*/ 736600 w 3728720"/>
                <a:gd name="connsiteY46" fmla="*/ 2362200 h 3759200"/>
                <a:gd name="connsiteX47" fmla="*/ 756920 w 3728720"/>
                <a:gd name="connsiteY47" fmla="*/ 2428240 h 3759200"/>
                <a:gd name="connsiteX48" fmla="*/ 772160 w 3728720"/>
                <a:gd name="connsiteY48" fmla="*/ 2494280 h 3759200"/>
                <a:gd name="connsiteX49" fmla="*/ 873760 w 3728720"/>
                <a:gd name="connsiteY49" fmla="*/ 2555240 h 3759200"/>
                <a:gd name="connsiteX50" fmla="*/ 975360 w 3728720"/>
                <a:gd name="connsiteY50" fmla="*/ 2641600 h 3759200"/>
                <a:gd name="connsiteX51" fmla="*/ 1071880 w 3728720"/>
                <a:gd name="connsiteY51" fmla="*/ 2682240 h 3759200"/>
                <a:gd name="connsiteX52" fmla="*/ 1173480 w 3728720"/>
                <a:gd name="connsiteY52" fmla="*/ 2717800 h 3759200"/>
                <a:gd name="connsiteX53" fmla="*/ 1270000 w 3728720"/>
                <a:gd name="connsiteY53" fmla="*/ 2692400 h 3759200"/>
                <a:gd name="connsiteX54" fmla="*/ 1361440 w 3728720"/>
                <a:gd name="connsiteY54" fmla="*/ 2636520 h 3759200"/>
                <a:gd name="connsiteX55" fmla="*/ 1463040 w 3728720"/>
                <a:gd name="connsiteY55" fmla="*/ 2606040 h 3759200"/>
                <a:gd name="connsiteX56" fmla="*/ 1554480 w 3728720"/>
                <a:gd name="connsiteY56" fmla="*/ 2565400 h 3759200"/>
                <a:gd name="connsiteX57" fmla="*/ 1559560 w 3728720"/>
                <a:gd name="connsiteY57" fmla="*/ 2514600 h 3759200"/>
                <a:gd name="connsiteX58" fmla="*/ 1549400 w 3728720"/>
                <a:gd name="connsiteY58" fmla="*/ 2438400 h 3759200"/>
                <a:gd name="connsiteX59" fmla="*/ 1584960 w 3728720"/>
                <a:gd name="connsiteY59" fmla="*/ 2336800 h 3759200"/>
                <a:gd name="connsiteX60" fmla="*/ 1584960 w 3728720"/>
                <a:gd name="connsiteY60" fmla="*/ 2291080 h 3759200"/>
                <a:gd name="connsiteX61" fmla="*/ 1590040 w 3728720"/>
                <a:gd name="connsiteY61" fmla="*/ 2250440 h 3759200"/>
                <a:gd name="connsiteX62" fmla="*/ 1625600 w 3728720"/>
                <a:gd name="connsiteY62" fmla="*/ 2260600 h 3759200"/>
                <a:gd name="connsiteX63" fmla="*/ 1656080 w 3728720"/>
                <a:gd name="connsiteY63" fmla="*/ 2321560 h 3759200"/>
                <a:gd name="connsiteX64" fmla="*/ 1722120 w 3728720"/>
                <a:gd name="connsiteY64" fmla="*/ 2387600 h 3759200"/>
                <a:gd name="connsiteX65" fmla="*/ 1752600 w 3728720"/>
                <a:gd name="connsiteY65" fmla="*/ 2453640 h 3759200"/>
                <a:gd name="connsiteX66" fmla="*/ 1757680 w 3728720"/>
                <a:gd name="connsiteY66" fmla="*/ 2545080 h 3759200"/>
                <a:gd name="connsiteX67" fmla="*/ 1752600 w 3728720"/>
                <a:gd name="connsiteY67" fmla="*/ 2636520 h 3759200"/>
                <a:gd name="connsiteX68" fmla="*/ 1762760 w 3728720"/>
                <a:gd name="connsiteY68" fmla="*/ 2733040 h 3759200"/>
                <a:gd name="connsiteX69" fmla="*/ 1788160 w 3728720"/>
                <a:gd name="connsiteY69" fmla="*/ 2809240 h 3759200"/>
                <a:gd name="connsiteX70" fmla="*/ 1859280 w 3728720"/>
                <a:gd name="connsiteY70" fmla="*/ 2910840 h 3759200"/>
                <a:gd name="connsiteX71" fmla="*/ 1864360 w 3728720"/>
                <a:gd name="connsiteY71" fmla="*/ 2956560 h 3759200"/>
                <a:gd name="connsiteX72" fmla="*/ 1844040 w 3728720"/>
                <a:gd name="connsiteY72" fmla="*/ 3007360 h 3759200"/>
                <a:gd name="connsiteX73" fmla="*/ 1823720 w 3728720"/>
                <a:gd name="connsiteY73" fmla="*/ 3088640 h 3759200"/>
                <a:gd name="connsiteX74" fmla="*/ 1788160 w 3728720"/>
                <a:gd name="connsiteY74" fmla="*/ 3159760 h 3759200"/>
                <a:gd name="connsiteX75" fmla="*/ 1788160 w 3728720"/>
                <a:gd name="connsiteY75" fmla="*/ 3159760 h 3759200"/>
                <a:gd name="connsiteX76" fmla="*/ 1767840 w 3728720"/>
                <a:gd name="connsiteY76" fmla="*/ 3241040 h 3759200"/>
                <a:gd name="connsiteX77" fmla="*/ 1808480 w 3728720"/>
                <a:gd name="connsiteY77" fmla="*/ 3281680 h 3759200"/>
                <a:gd name="connsiteX78" fmla="*/ 1879600 w 3728720"/>
                <a:gd name="connsiteY78" fmla="*/ 3342640 h 3759200"/>
                <a:gd name="connsiteX79" fmla="*/ 1920240 w 3728720"/>
                <a:gd name="connsiteY79" fmla="*/ 3373120 h 3759200"/>
                <a:gd name="connsiteX80" fmla="*/ 1955800 w 3728720"/>
                <a:gd name="connsiteY80" fmla="*/ 3388360 h 3759200"/>
                <a:gd name="connsiteX81" fmla="*/ 2026920 w 3728720"/>
                <a:gd name="connsiteY81" fmla="*/ 3423920 h 3759200"/>
                <a:gd name="connsiteX82" fmla="*/ 2082800 w 3728720"/>
                <a:gd name="connsiteY82" fmla="*/ 3545840 h 3759200"/>
                <a:gd name="connsiteX83" fmla="*/ 2169160 w 3728720"/>
                <a:gd name="connsiteY83" fmla="*/ 3611880 h 3759200"/>
                <a:gd name="connsiteX84" fmla="*/ 2230120 w 3728720"/>
                <a:gd name="connsiteY84" fmla="*/ 3698240 h 3759200"/>
                <a:gd name="connsiteX85" fmla="*/ 2311400 w 3728720"/>
                <a:gd name="connsiteY85" fmla="*/ 3754120 h 3759200"/>
                <a:gd name="connsiteX86" fmla="*/ 2402840 w 3728720"/>
                <a:gd name="connsiteY86" fmla="*/ 3759200 h 3759200"/>
                <a:gd name="connsiteX87" fmla="*/ 2484120 w 3728720"/>
                <a:gd name="connsiteY87" fmla="*/ 3738880 h 3759200"/>
                <a:gd name="connsiteX88" fmla="*/ 2580640 w 3728720"/>
                <a:gd name="connsiteY88" fmla="*/ 3728720 h 3759200"/>
                <a:gd name="connsiteX89" fmla="*/ 2651760 w 3728720"/>
                <a:gd name="connsiteY89" fmla="*/ 3713480 h 3759200"/>
                <a:gd name="connsiteX90" fmla="*/ 2717800 w 3728720"/>
                <a:gd name="connsiteY90" fmla="*/ 3728720 h 3759200"/>
                <a:gd name="connsiteX91" fmla="*/ 2773680 w 3728720"/>
                <a:gd name="connsiteY91" fmla="*/ 3708400 h 3759200"/>
                <a:gd name="connsiteX92" fmla="*/ 2778760 w 3728720"/>
                <a:gd name="connsiteY92" fmla="*/ 3632200 h 3759200"/>
                <a:gd name="connsiteX93" fmla="*/ 2865120 w 3728720"/>
                <a:gd name="connsiteY93" fmla="*/ 3510280 h 3759200"/>
                <a:gd name="connsiteX94" fmla="*/ 2936240 w 3728720"/>
                <a:gd name="connsiteY94" fmla="*/ 3444240 h 3759200"/>
                <a:gd name="connsiteX95" fmla="*/ 2946400 w 3728720"/>
                <a:gd name="connsiteY95" fmla="*/ 3383280 h 3759200"/>
                <a:gd name="connsiteX96" fmla="*/ 2936240 w 3728720"/>
                <a:gd name="connsiteY96" fmla="*/ 3296920 h 3759200"/>
                <a:gd name="connsiteX97" fmla="*/ 2946400 w 3728720"/>
                <a:gd name="connsiteY97" fmla="*/ 3246120 h 3759200"/>
                <a:gd name="connsiteX98" fmla="*/ 2987040 w 3728720"/>
                <a:gd name="connsiteY98" fmla="*/ 3210560 h 3759200"/>
                <a:gd name="connsiteX99" fmla="*/ 3093720 w 3728720"/>
                <a:gd name="connsiteY99" fmla="*/ 3215640 h 3759200"/>
                <a:gd name="connsiteX100" fmla="*/ 3154680 w 3728720"/>
                <a:gd name="connsiteY100" fmla="*/ 3235960 h 3759200"/>
                <a:gd name="connsiteX101" fmla="*/ 3235960 w 3728720"/>
                <a:gd name="connsiteY101" fmla="*/ 3235960 h 3759200"/>
                <a:gd name="connsiteX102" fmla="*/ 3352800 w 3728720"/>
                <a:gd name="connsiteY102" fmla="*/ 3180080 h 3759200"/>
                <a:gd name="connsiteX103" fmla="*/ 3459480 w 3728720"/>
                <a:gd name="connsiteY103" fmla="*/ 3103880 h 3759200"/>
                <a:gd name="connsiteX104" fmla="*/ 3474720 w 3728720"/>
                <a:gd name="connsiteY104" fmla="*/ 3027680 h 3759200"/>
                <a:gd name="connsiteX105" fmla="*/ 3474720 w 3728720"/>
                <a:gd name="connsiteY105" fmla="*/ 2941320 h 3759200"/>
                <a:gd name="connsiteX106" fmla="*/ 3444240 w 3728720"/>
                <a:gd name="connsiteY106" fmla="*/ 2890520 h 3759200"/>
                <a:gd name="connsiteX107" fmla="*/ 3444240 w 3728720"/>
                <a:gd name="connsiteY107" fmla="*/ 2814320 h 3759200"/>
                <a:gd name="connsiteX108" fmla="*/ 3495040 w 3728720"/>
                <a:gd name="connsiteY108" fmla="*/ 2727960 h 3759200"/>
                <a:gd name="connsiteX109" fmla="*/ 3525520 w 3728720"/>
                <a:gd name="connsiteY109" fmla="*/ 2641600 h 3759200"/>
                <a:gd name="connsiteX110" fmla="*/ 3566160 w 3728720"/>
                <a:gd name="connsiteY110" fmla="*/ 2540000 h 3759200"/>
                <a:gd name="connsiteX111" fmla="*/ 3581400 w 3728720"/>
                <a:gd name="connsiteY111" fmla="*/ 2463800 h 3759200"/>
                <a:gd name="connsiteX112" fmla="*/ 3581400 w 3728720"/>
                <a:gd name="connsiteY112" fmla="*/ 2463800 h 3759200"/>
                <a:gd name="connsiteX113" fmla="*/ 3642360 w 3728720"/>
                <a:gd name="connsiteY113" fmla="*/ 2458720 h 3759200"/>
                <a:gd name="connsiteX114" fmla="*/ 3688080 w 3728720"/>
                <a:gd name="connsiteY114" fmla="*/ 2499360 h 3759200"/>
                <a:gd name="connsiteX115" fmla="*/ 3728720 w 3728720"/>
                <a:gd name="connsiteY115" fmla="*/ 2504440 h 3759200"/>
                <a:gd name="connsiteX116" fmla="*/ 3723640 w 3728720"/>
                <a:gd name="connsiteY116" fmla="*/ 2453640 h 3759200"/>
                <a:gd name="connsiteX117" fmla="*/ 3693160 w 3728720"/>
                <a:gd name="connsiteY117" fmla="*/ 2413000 h 3759200"/>
                <a:gd name="connsiteX118" fmla="*/ 3672840 w 3728720"/>
                <a:gd name="connsiteY118" fmla="*/ 2346960 h 3759200"/>
                <a:gd name="connsiteX119" fmla="*/ 3647440 w 3728720"/>
                <a:gd name="connsiteY119" fmla="*/ 2336800 h 3759200"/>
                <a:gd name="connsiteX120" fmla="*/ 3601720 w 3728720"/>
                <a:gd name="connsiteY120" fmla="*/ 2341880 h 3759200"/>
                <a:gd name="connsiteX121" fmla="*/ 3561080 w 3728720"/>
                <a:gd name="connsiteY121" fmla="*/ 2321560 h 3759200"/>
                <a:gd name="connsiteX122" fmla="*/ 3545840 w 3728720"/>
                <a:gd name="connsiteY122" fmla="*/ 2255520 h 3759200"/>
                <a:gd name="connsiteX123" fmla="*/ 3550920 w 3728720"/>
                <a:gd name="connsiteY123" fmla="*/ 2189480 h 3759200"/>
                <a:gd name="connsiteX124" fmla="*/ 3515360 w 3728720"/>
                <a:gd name="connsiteY124" fmla="*/ 2164080 h 3759200"/>
                <a:gd name="connsiteX125" fmla="*/ 3474720 w 3728720"/>
                <a:gd name="connsiteY125" fmla="*/ 2159000 h 3759200"/>
                <a:gd name="connsiteX126" fmla="*/ 3403600 w 3728720"/>
                <a:gd name="connsiteY126" fmla="*/ 2113280 h 3759200"/>
                <a:gd name="connsiteX127" fmla="*/ 3362960 w 3728720"/>
                <a:gd name="connsiteY127" fmla="*/ 2098040 h 3759200"/>
                <a:gd name="connsiteX128" fmla="*/ 3322320 w 3728720"/>
                <a:gd name="connsiteY128" fmla="*/ 2082800 h 3759200"/>
                <a:gd name="connsiteX129" fmla="*/ 3302000 w 3728720"/>
                <a:gd name="connsiteY129" fmla="*/ 2062480 h 3759200"/>
                <a:gd name="connsiteX130" fmla="*/ 3302000 w 3728720"/>
                <a:gd name="connsiteY130" fmla="*/ 2026920 h 3759200"/>
                <a:gd name="connsiteX131" fmla="*/ 3342640 w 3728720"/>
                <a:gd name="connsiteY131" fmla="*/ 1971040 h 3759200"/>
                <a:gd name="connsiteX132" fmla="*/ 3373120 w 3728720"/>
                <a:gd name="connsiteY132" fmla="*/ 1910080 h 3759200"/>
                <a:gd name="connsiteX133" fmla="*/ 3378200 w 3728720"/>
                <a:gd name="connsiteY133" fmla="*/ 1869440 h 3759200"/>
                <a:gd name="connsiteX134" fmla="*/ 3378200 w 3728720"/>
                <a:gd name="connsiteY134" fmla="*/ 1869440 h 3759200"/>
                <a:gd name="connsiteX135" fmla="*/ 3332480 w 3728720"/>
                <a:gd name="connsiteY135" fmla="*/ 1854200 h 3759200"/>
                <a:gd name="connsiteX136" fmla="*/ 3322320 w 3728720"/>
                <a:gd name="connsiteY136" fmla="*/ 1869440 h 3759200"/>
                <a:gd name="connsiteX137" fmla="*/ 3276600 w 3728720"/>
                <a:gd name="connsiteY137" fmla="*/ 1859280 h 3759200"/>
                <a:gd name="connsiteX138" fmla="*/ 3235960 w 3728720"/>
                <a:gd name="connsiteY138" fmla="*/ 1828800 h 3759200"/>
                <a:gd name="connsiteX139" fmla="*/ 3185160 w 3728720"/>
                <a:gd name="connsiteY139" fmla="*/ 1849120 h 3759200"/>
                <a:gd name="connsiteX140" fmla="*/ 3129280 w 3728720"/>
                <a:gd name="connsiteY140" fmla="*/ 1925320 h 3759200"/>
                <a:gd name="connsiteX141" fmla="*/ 3103880 w 3728720"/>
                <a:gd name="connsiteY141" fmla="*/ 1955800 h 3759200"/>
                <a:gd name="connsiteX142" fmla="*/ 3058160 w 3728720"/>
                <a:gd name="connsiteY142" fmla="*/ 1986280 h 3759200"/>
                <a:gd name="connsiteX143" fmla="*/ 2961640 w 3728720"/>
                <a:gd name="connsiteY143" fmla="*/ 1960880 h 3759200"/>
                <a:gd name="connsiteX144" fmla="*/ 2870200 w 3728720"/>
                <a:gd name="connsiteY144" fmla="*/ 1976120 h 3759200"/>
                <a:gd name="connsiteX145" fmla="*/ 2799080 w 3728720"/>
                <a:gd name="connsiteY145" fmla="*/ 2032000 h 3759200"/>
                <a:gd name="connsiteX146" fmla="*/ 2702560 w 3728720"/>
                <a:gd name="connsiteY146" fmla="*/ 2103120 h 3759200"/>
                <a:gd name="connsiteX147" fmla="*/ 2626360 w 3728720"/>
                <a:gd name="connsiteY147" fmla="*/ 2148840 h 3759200"/>
                <a:gd name="connsiteX148" fmla="*/ 2534920 w 3728720"/>
                <a:gd name="connsiteY148" fmla="*/ 2179320 h 3759200"/>
                <a:gd name="connsiteX149" fmla="*/ 2468880 w 3728720"/>
                <a:gd name="connsiteY149" fmla="*/ 2214880 h 3759200"/>
                <a:gd name="connsiteX150" fmla="*/ 2443480 w 3728720"/>
                <a:gd name="connsiteY150" fmla="*/ 2280920 h 3759200"/>
                <a:gd name="connsiteX151" fmla="*/ 2397760 w 3728720"/>
                <a:gd name="connsiteY151" fmla="*/ 2291080 h 3759200"/>
                <a:gd name="connsiteX152" fmla="*/ 2301240 w 3728720"/>
                <a:gd name="connsiteY152" fmla="*/ 2291080 h 3759200"/>
                <a:gd name="connsiteX153" fmla="*/ 2250440 w 3728720"/>
                <a:gd name="connsiteY153" fmla="*/ 2301240 h 3759200"/>
                <a:gd name="connsiteX154" fmla="*/ 2204720 w 3728720"/>
                <a:gd name="connsiteY154" fmla="*/ 2265680 h 3759200"/>
                <a:gd name="connsiteX155" fmla="*/ 2159000 w 3728720"/>
                <a:gd name="connsiteY155" fmla="*/ 2189480 h 3759200"/>
                <a:gd name="connsiteX156" fmla="*/ 2123440 w 3728720"/>
                <a:gd name="connsiteY156" fmla="*/ 2153920 h 3759200"/>
                <a:gd name="connsiteX157" fmla="*/ 2128520 w 3728720"/>
                <a:gd name="connsiteY157" fmla="*/ 2113280 h 3759200"/>
                <a:gd name="connsiteX158" fmla="*/ 2164080 w 3728720"/>
                <a:gd name="connsiteY158" fmla="*/ 2087880 h 3759200"/>
                <a:gd name="connsiteX159" fmla="*/ 2148840 w 3728720"/>
                <a:gd name="connsiteY159" fmla="*/ 2047240 h 3759200"/>
                <a:gd name="connsiteX160" fmla="*/ 2103120 w 3728720"/>
                <a:gd name="connsiteY160" fmla="*/ 2026920 h 3759200"/>
                <a:gd name="connsiteX161" fmla="*/ 2108200 w 3728720"/>
                <a:gd name="connsiteY161" fmla="*/ 1976120 h 3759200"/>
                <a:gd name="connsiteX162" fmla="*/ 2103120 w 3728720"/>
                <a:gd name="connsiteY162" fmla="*/ 1925320 h 3759200"/>
                <a:gd name="connsiteX163" fmla="*/ 2037080 w 3728720"/>
                <a:gd name="connsiteY163" fmla="*/ 1854200 h 3759200"/>
                <a:gd name="connsiteX164" fmla="*/ 1996440 w 3728720"/>
                <a:gd name="connsiteY164" fmla="*/ 1808480 h 3759200"/>
                <a:gd name="connsiteX165" fmla="*/ 1960880 w 3728720"/>
                <a:gd name="connsiteY165" fmla="*/ 1757680 h 3759200"/>
                <a:gd name="connsiteX166" fmla="*/ 1930400 w 3728720"/>
                <a:gd name="connsiteY166" fmla="*/ 1651000 h 3759200"/>
                <a:gd name="connsiteX167" fmla="*/ 1930400 w 3728720"/>
                <a:gd name="connsiteY167" fmla="*/ 1559560 h 3759200"/>
                <a:gd name="connsiteX168" fmla="*/ 1920240 w 3728720"/>
                <a:gd name="connsiteY168" fmla="*/ 1508760 h 3759200"/>
                <a:gd name="connsiteX169" fmla="*/ 1899920 w 3728720"/>
                <a:gd name="connsiteY169" fmla="*/ 1468120 h 3759200"/>
                <a:gd name="connsiteX170" fmla="*/ 1844040 w 3728720"/>
                <a:gd name="connsiteY170" fmla="*/ 1442720 h 3759200"/>
                <a:gd name="connsiteX171" fmla="*/ 1732280 w 3728720"/>
                <a:gd name="connsiteY171" fmla="*/ 1442720 h 3759200"/>
                <a:gd name="connsiteX172" fmla="*/ 1615440 w 3728720"/>
                <a:gd name="connsiteY172" fmla="*/ 1437640 h 3759200"/>
                <a:gd name="connsiteX173" fmla="*/ 1590040 w 3728720"/>
                <a:gd name="connsiteY173" fmla="*/ 1402080 h 3759200"/>
                <a:gd name="connsiteX174" fmla="*/ 1544320 w 3728720"/>
                <a:gd name="connsiteY174" fmla="*/ 1391920 h 3759200"/>
                <a:gd name="connsiteX175" fmla="*/ 1534160 w 3728720"/>
                <a:gd name="connsiteY175" fmla="*/ 1295400 h 3759200"/>
                <a:gd name="connsiteX176" fmla="*/ 1503680 w 3728720"/>
                <a:gd name="connsiteY176" fmla="*/ 1219200 h 3759200"/>
                <a:gd name="connsiteX177" fmla="*/ 1412240 w 3728720"/>
                <a:gd name="connsiteY177" fmla="*/ 1000760 h 3759200"/>
                <a:gd name="connsiteX178" fmla="*/ 1341120 w 3728720"/>
                <a:gd name="connsiteY178" fmla="*/ 812800 h 3759200"/>
                <a:gd name="connsiteX179" fmla="*/ 1285240 w 3728720"/>
                <a:gd name="connsiteY179" fmla="*/ 695960 h 3759200"/>
                <a:gd name="connsiteX180" fmla="*/ 1234440 w 3728720"/>
                <a:gd name="connsiteY180" fmla="*/ 594360 h 3759200"/>
                <a:gd name="connsiteX181" fmla="*/ 1198880 w 3728720"/>
                <a:gd name="connsiteY181" fmla="*/ 528320 h 3759200"/>
                <a:gd name="connsiteX182" fmla="*/ 1173480 w 3728720"/>
                <a:gd name="connsiteY182" fmla="*/ 426720 h 3759200"/>
                <a:gd name="connsiteX183" fmla="*/ 1173480 w 3728720"/>
                <a:gd name="connsiteY183" fmla="*/ 345440 h 3759200"/>
                <a:gd name="connsiteX184" fmla="*/ 1148080 w 3728720"/>
                <a:gd name="connsiteY184" fmla="*/ 274320 h 3759200"/>
                <a:gd name="connsiteX185" fmla="*/ 1148080 w 3728720"/>
                <a:gd name="connsiteY185" fmla="*/ 208280 h 3759200"/>
                <a:gd name="connsiteX186" fmla="*/ 1132840 w 3728720"/>
                <a:gd name="connsiteY186" fmla="*/ 152400 h 3759200"/>
                <a:gd name="connsiteX187" fmla="*/ 1102360 w 3728720"/>
                <a:gd name="connsiteY187" fmla="*/ 86360 h 3759200"/>
                <a:gd name="connsiteX188" fmla="*/ 1061720 w 3728720"/>
                <a:gd name="connsiteY188" fmla="*/ 35560 h 3759200"/>
                <a:gd name="connsiteX189" fmla="*/ 1041400 w 3728720"/>
                <a:gd name="connsiteY189" fmla="*/ 5080 h 3759200"/>
                <a:gd name="connsiteX190" fmla="*/ 995680 w 3728720"/>
                <a:gd name="connsiteY190" fmla="*/ 0 h 3759200"/>
                <a:gd name="connsiteX191" fmla="*/ 975360 w 3728720"/>
                <a:gd name="connsiteY191" fmla="*/ 45720 h 3759200"/>
                <a:gd name="connsiteX0" fmla="*/ 975360 w 3728720"/>
                <a:gd name="connsiteY0" fmla="*/ 45720 h 3759200"/>
                <a:gd name="connsiteX1" fmla="*/ 904240 w 3728720"/>
                <a:gd name="connsiteY1" fmla="*/ 116840 h 3759200"/>
                <a:gd name="connsiteX2" fmla="*/ 848360 w 3728720"/>
                <a:gd name="connsiteY2" fmla="*/ 172720 h 3759200"/>
                <a:gd name="connsiteX3" fmla="*/ 762000 w 3728720"/>
                <a:gd name="connsiteY3" fmla="*/ 213360 h 3759200"/>
                <a:gd name="connsiteX4" fmla="*/ 701040 w 3728720"/>
                <a:gd name="connsiteY4" fmla="*/ 294640 h 3759200"/>
                <a:gd name="connsiteX5" fmla="*/ 624840 w 3728720"/>
                <a:gd name="connsiteY5" fmla="*/ 350520 h 3759200"/>
                <a:gd name="connsiteX6" fmla="*/ 558800 w 3728720"/>
                <a:gd name="connsiteY6" fmla="*/ 391160 h 3759200"/>
                <a:gd name="connsiteX7" fmla="*/ 441960 w 3728720"/>
                <a:gd name="connsiteY7" fmla="*/ 447040 h 3759200"/>
                <a:gd name="connsiteX8" fmla="*/ 299720 w 3728720"/>
                <a:gd name="connsiteY8" fmla="*/ 513080 h 3759200"/>
                <a:gd name="connsiteX9" fmla="*/ 157480 w 3728720"/>
                <a:gd name="connsiteY9" fmla="*/ 563880 h 3759200"/>
                <a:gd name="connsiteX10" fmla="*/ 96520 w 3728720"/>
                <a:gd name="connsiteY10" fmla="*/ 584200 h 3759200"/>
                <a:gd name="connsiteX11" fmla="*/ 40640 w 3728720"/>
                <a:gd name="connsiteY11" fmla="*/ 584200 h 3759200"/>
                <a:gd name="connsiteX12" fmla="*/ 0 w 3728720"/>
                <a:gd name="connsiteY12" fmla="*/ 599440 h 3759200"/>
                <a:gd name="connsiteX13" fmla="*/ 0 w 3728720"/>
                <a:gd name="connsiteY13" fmla="*/ 624840 h 3759200"/>
                <a:gd name="connsiteX14" fmla="*/ 25400 w 3728720"/>
                <a:gd name="connsiteY14" fmla="*/ 685800 h 3759200"/>
                <a:gd name="connsiteX15" fmla="*/ 71120 w 3728720"/>
                <a:gd name="connsiteY15" fmla="*/ 721360 h 3759200"/>
                <a:gd name="connsiteX16" fmla="*/ 142240 w 3728720"/>
                <a:gd name="connsiteY16" fmla="*/ 828040 h 3759200"/>
                <a:gd name="connsiteX17" fmla="*/ 172720 w 3728720"/>
                <a:gd name="connsiteY17" fmla="*/ 894080 h 3759200"/>
                <a:gd name="connsiteX18" fmla="*/ 182880 w 3728720"/>
                <a:gd name="connsiteY18" fmla="*/ 939800 h 3759200"/>
                <a:gd name="connsiteX19" fmla="*/ 177800 w 3728720"/>
                <a:gd name="connsiteY19" fmla="*/ 980440 h 3759200"/>
                <a:gd name="connsiteX20" fmla="*/ 111760 w 3728720"/>
                <a:gd name="connsiteY20" fmla="*/ 1021080 h 3759200"/>
                <a:gd name="connsiteX21" fmla="*/ 91440 w 3728720"/>
                <a:gd name="connsiteY21" fmla="*/ 1066800 h 3759200"/>
                <a:gd name="connsiteX22" fmla="*/ 71120 w 3728720"/>
                <a:gd name="connsiteY22" fmla="*/ 1183640 h 3759200"/>
                <a:gd name="connsiteX23" fmla="*/ 55880 w 3728720"/>
                <a:gd name="connsiteY23" fmla="*/ 1605280 h 3759200"/>
                <a:gd name="connsiteX24" fmla="*/ 35560 w 3728720"/>
                <a:gd name="connsiteY24" fmla="*/ 1676400 h 3759200"/>
                <a:gd name="connsiteX25" fmla="*/ 40640 w 3728720"/>
                <a:gd name="connsiteY25" fmla="*/ 1772920 h 3759200"/>
                <a:gd name="connsiteX26" fmla="*/ 93980 w 3728720"/>
                <a:gd name="connsiteY26" fmla="*/ 1978660 h 3759200"/>
                <a:gd name="connsiteX27" fmla="*/ 170180 w 3728720"/>
                <a:gd name="connsiteY27" fmla="*/ 2077720 h 3759200"/>
                <a:gd name="connsiteX28" fmla="*/ 233680 w 3728720"/>
                <a:gd name="connsiteY28" fmla="*/ 2133600 h 3759200"/>
                <a:gd name="connsiteX29" fmla="*/ 269240 w 3728720"/>
                <a:gd name="connsiteY29" fmla="*/ 2189480 h 3759200"/>
                <a:gd name="connsiteX30" fmla="*/ 269240 w 3728720"/>
                <a:gd name="connsiteY30" fmla="*/ 2280920 h 3759200"/>
                <a:gd name="connsiteX31" fmla="*/ 259080 w 3728720"/>
                <a:gd name="connsiteY31" fmla="*/ 2357120 h 3759200"/>
                <a:gd name="connsiteX32" fmla="*/ 243840 w 3728720"/>
                <a:gd name="connsiteY32" fmla="*/ 2519680 h 3759200"/>
                <a:gd name="connsiteX33" fmla="*/ 243840 w 3728720"/>
                <a:gd name="connsiteY33" fmla="*/ 2519680 h 3759200"/>
                <a:gd name="connsiteX34" fmla="*/ 350520 w 3728720"/>
                <a:gd name="connsiteY34" fmla="*/ 2473960 h 3759200"/>
                <a:gd name="connsiteX35" fmla="*/ 436880 w 3728720"/>
                <a:gd name="connsiteY35" fmla="*/ 2463800 h 3759200"/>
                <a:gd name="connsiteX36" fmla="*/ 497840 w 3728720"/>
                <a:gd name="connsiteY36" fmla="*/ 2448560 h 3759200"/>
                <a:gd name="connsiteX37" fmla="*/ 533400 w 3728720"/>
                <a:gd name="connsiteY37" fmla="*/ 2392680 h 3759200"/>
                <a:gd name="connsiteX38" fmla="*/ 518160 w 3728720"/>
                <a:gd name="connsiteY38" fmla="*/ 2296160 h 3759200"/>
                <a:gd name="connsiteX39" fmla="*/ 523240 w 3728720"/>
                <a:gd name="connsiteY39" fmla="*/ 2204720 h 3759200"/>
                <a:gd name="connsiteX40" fmla="*/ 543560 w 3728720"/>
                <a:gd name="connsiteY40" fmla="*/ 2174240 h 3759200"/>
                <a:gd name="connsiteX41" fmla="*/ 574040 w 3728720"/>
                <a:gd name="connsiteY41" fmla="*/ 2199640 h 3759200"/>
                <a:gd name="connsiteX42" fmla="*/ 665480 w 3728720"/>
                <a:gd name="connsiteY42" fmla="*/ 2189480 h 3759200"/>
                <a:gd name="connsiteX43" fmla="*/ 721360 w 3728720"/>
                <a:gd name="connsiteY43" fmla="*/ 2214880 h 3759200"/>
                <a:gd name="connsiteX44" fmla="*/ 716280 w 3728720"/>
                <a:gd name="connsiteY44" fmla="*/ 2280920 h 3759200"/>
                <a:gd name="connsiteX45" fmla="*/ 716280 w 3728720"/>
                <a:gd name="connsiteY45" fmla="*/ 2326640 h 3759200"/>
                <a:gd name="connsiteX46" fmla="*/ 736600 w 3728720"/>
                <a:gd name="connsiteY46" fmla="*/ 2362200 h 3759200"/>
                <a:gd name="connsiteX47" fmla="*/ 756920 w 3728720"/>
                <a:gd name="connsiteY47" fmla="*/ 2428240 h 3759200"/>
                <a:gd name="connsiteX48" fmla="*/ 772160 w 3728720"/>
                <a:gd name="connsiteY48" fmla="*/ 2494280 h 3759200"/>
                <a:gd name="connsiteX49" fmla="*/ 873760 w 3728720"/>
                <a:gd name="connsiteY49" fmla="*/ 2555240 h 3759200"/>
                <a:gd name="connsiteX50" fmla="*/ 975360 w 3728720"/>
                <a:gd name="connsiteY50" fmla="*/ 2641600 h 3759200"/>
                <a:gd name="connsiteX51" fmla="*/ 1071880 w 3728720"/>
                <a:gd name="connsiteY51" fmla="*/ 2682240 h 3759200"/>
                <a:gd name="connsiteX52" fmla="*/ 1173480 w 3728720"/>
                <a:gd name="connsiteY52" fmla="*/ 2717800 h 3759200"/>
                <a:gd name="connsiteX53" fmla="*/ 1270000 w 3728720"/>
                <a:gd name="connsiteY53" fmla="*/ 2692400 h 3759200"/>
                <a:gd name="connsiteX54" fmla="*/ 1361440 w 3728720"/>
                <a:gd name="connsiteY54" fmla="*/ 2636520 h 3759200"/>
                <a:gd name="connsiteX55" fmla="*/ 1463040 w 3728720"/>
                <a:gd name="connsiteY55" fmla="*/ 2606040 h 3759200"/>
                <a:gd name="connsiteX56" fmla="*/ 1554480 w 3728720"/>
                <a:gd name="connsiteY56" fmla="*/ 2565400 h 3759200"/>
                <a:gd name="connsiteX57" fmla="*/ 1559560 w 3728720"/>
                <a:gd name="connsiteY57" fmla="*/ 2514600 h 3759200"/>
                <a:gd name="connsiteX58" fmla="*/ 1549400 w 3728720"/>
                <a:gd name="connsiteY58" fmla="*/ 2438400 h 3759200"/>
                <a:gd name="connsiteX59" fmla="*/ 1584960 w 3728720"/>
                <a:gd name="connsiteY59" fmla="*/ 2336800 h 3759200"/>
                <a:gd name="connsiteX60" fmla="*/ 1584960 w 3728720"/>
                <a:gd name="connsiteY60" fmla="*/ 2291080 h 3759200"/>
                <a:gd name="connsiteX61" fmla="*/ 1590040 w 3728720"/>
                <a:gd name="connsiteY61" fmla="*/ 2250440 h 3759200"/>
                <a:gd name="connsiteX62" fmla="*/ 1625600 w 3728720"/>
                <a:gd name="connsiteY62" fmla="*/ 2260600 h 3759200"/>
                <a:gd name="connsiteX63" fmla="*/ 1656080 w 3728720"/>
                <a:gd name="connsiteY63" fmla="*/ 2321560 h 3759200"/>
                <a:gd name="connsiteX64" fmla="*/ 1722120 w 3728720"/>
                <a:gd name="connsiteY64" fmla="*/ 2387600 h 3759200"/>
                <a:gd name="connsiteX65" fmla="*/ 1752600 w 3728720"/>
                <a:gd name="connsiteY65" fmla="*/ 2453640 h 3759200"/>
                <a:gd name="connsiteX66" fmla="*/ 1757680 w 3728720"/>
                <a:gd name="connsiteY66" fmla="*/ 2545080 h 3759200"/>
                <a:gd name="connsiteX67" fmla="*/ 1752600 w 3728720"/>
                <a:gd name="connsiteY67" fmla="*/ 2636520 h 3759200"/>
                <a:gd name="connsiteX68" fmla="*/ 1762760 w 3728720"/>
                <a:gd name="connsiteY68" fmla="*/ 2733040 h 3759200"/>
                <a:gd name="connsiteX69" fmla="*/ 1788160 w 3728720"/>
                <a:gd name="connsiteY69" fmla="*/ 2809240 h 3759200"/>
                <a:gd name="connsiteX70" fmla="*/ 1859280 w 3728720"/>
                <a:gd name="connsiteY70" fmla="*/ 2910840 h 3759200"/>
                <a:gd name="connsiteX71" fmla="*/ 1864360 w 3728720"/>
                <a:gd name="connsiteY71" fmla="*/ 2956560 h 3759200"/>
                <a:gd name="connsiteX72" fmla="*/ 1844040 w 3728720"/>
                <a:gd name="connsiteY72" fmla="*/ 3007360 h 3759200"/>
                <a:gd name="connsiteX73" fmla="*/ 1823720 w 3728720"/>
                <a:gd name="connsiteY73" fmla="*/ 3088640 h 3759200"/>
                <a:gd name="connsiteX74" fmla="*/ 1788160 w 3728720"/>
                <a:gd name="connsiteY74" fmla="*/ 3159760 h 3759200"/>
                <a:gd name="connsiteX75" fmla="*/ 1788160 w 3728720"/>
                <a:gd name="connsiteY75" fmla="*/ 3159760 h 3759200"/>
                <a:gd name="connsiteX76" fmla="*/ 1767840 w 3728720"/>
                <a:gd name="connsiteY76" fmla="*/ 3241040 h 3759200"/>
                <a:gd name="connsiteX77" fmla="*/ 1808480 w 3728720"/>
                <a:gd name="connsiteY77" fmla="*/ 3281680 h 3759200"/>
                <a:gd name="connsiteX78" fmla="*/ 1879600 w 3728720"/>
                <a:gd name="connsiteY78" fmla="*/ 3342640 h 3759200"/>
                <a:gd name="connsiteX79" fmla="*/ 1920240 w 3728720"/>
                <a:gd name="connsiteY79" fmla="*/ 3373120 h 3759200"/>
                <a:gd name="connsiteX80" fmla="*/ 1955800 w 3728720"/>
                <a:gd name="connsiteY80" fmla="*/ 3388360 h 3759200"/>
                <a:gd name="connsiteX81" fmla="*/ 2026920 w 3728720"/>
                <a:gd name="connsiteY81" fmla="*/ 3423920 h 3759200"/>
                <a:gd name="connsiteX82" fmla="*/ 2082800 w 3728720"/>
                <a:gd name="connsiteY82" fmla="*/ 3545840 h 3759200"/>
                <a:gd name="connsiteX83" fmla="*/ 2169160 w 3728720"/>
                <a:gd name="connsiteY83" fmla="*/ 3611880 h 3759200"/>
                <a:gd name="connsiteX84" fmla="*/ 2230120 w 3728720"/>
                <a:gd name="connsiteY84" fmla="*/ 3698240 h 3759200"/>
                <a:gd name="connsiteX85" fmla="*/ 2311400 w 3728720"/>
                <a:gd name="connsiteY85" fmla="*/ 3754120 h 3759200"/>
                <a:gd name="connsiteX86" fmla="*/ 2402840 w 3728720"/>
                <a:gd name="connsiteY86" fmla="*/ 3759200 h 3759200"/>
                <a:gd name="connsiteX87" fmla="*/ 2484120 w 3728720"/>
                <a:gd name="connsiteY87" fmla="*/ 3738880 h 3759200"/>
                <a:gd name="connsiteX88" fmla="*/ 2580640 w 3728720"/>
                <a:gd name="connsiteY88" fmla="*/ 3728720 h 3759200"/>
                <a:gd name="connsiteX89" fmla="*/ 2651760 w 3728720"/>
                <a:gd name="connsiteY89" fmla="*/ 3713480 h 3759200"/>
                <a:gd name="connsiteX90" fmla="*/ 2717800 w 3728720"/>
                <a:gd name="connsiteY90" fmla="*/ 3728720 h 3759200"/>
                <a:gd name="connsiteX91" fmla="*/ 2773680 w 3728720"/>
                <a:gd name="connsiteY91" fmla="*/ 3708400 h 3759200"/>
                <a:gd name="connsiteX92" fmla="*/ 2778760 w 3728720"/>
                <a:gd name="connsiteY92" fmla="*/ 3632200 h 3759200"/>
                <a:gd name="connsiteX93" fmla="*/ 2865120 w 3728720"/>
                <a:gd name="connsiteY93" fmla="*/ 3510280 h 3759200"/>
                <a:gd name="connsiteX94" fmla="*/ 2936240 w 3728720"/>
                <a:gd name="connsiteY94" fmla="*/ 3444240 h 3759200"/>
                <a:gd name="connsiteX95" fmla="*/ 2946400 w 3728720"/>
                <a:gd name="connsiteY95" fmla="*/ 3383280 h 3759200"/>
                <a:gd name="connsiteX96" fmla="*/ 2936240 w 3728720"/>
                <a:gd name="connsiteY96" fmla="*/ 3296920 h 3759200"/>
                <a:gd name="connsiteX97" fmla="*/ 2946400 w 3728720"/>
                <a:gd name="connsiteY97" fmla="*/ 3246120 h 3759200"/>
                <a:gd name="connsiteX98" fmla="*/ 2987040 w 3728720"/>
                <a:gd name="connsiteY98" fmla="*/ 3210560 h 3759200"/>
                <a:gd name="connsiteX99" fmla="*/ 3093720 w 3728720"/>
                <a:gd name="connsiteY99" fmla="*/ 3215640 h 3759200"/>
                <a:gd name="connsiteX100" fmla="*/ 3154680 w 3728720"/>
                <a:gd name="connsiteY100" fmla="*/ 3235960 h 3759200"/>
                <a:gd name="connsiteX101" fmla="*/ 3235960 w 3728720"/>
                <a:gd name="connsiteY101" fmla="*/ 3235960 h 3759200"/>
                <a:gd name="connsiteX102" fmla="*/ 3352800 w 3728720"/>
                <a:gd name="connsiteY102" fmla="*/ 3180080 h 3759200"/>
                <a:gd name="connsiteX103" fmla="*/ 3459480 w 3728720"/>
                <a:gd name="connsiteY103" fmla="*/ 3103880 h 3759200"/>
                <a:gd name="connsiteX104" fmla="*/ 3474720 w 3728720"/>
                <a:gd name="connsiteY104" fmla="*/ 3027680 h 3759200"/>
                <a:gd name="connsiteX105" fmla="*/ 3474720 w 3728720"/>
                <a:gd name="connsiteY105" fmla="*/ 2941320 h 3759200"/>
                <a:gd name="connsiteX106" fmla="*/ 3444240 w 3728720"/>
                <a:gd name="connsiteY106" fmla="*/ 2890520 h 3759200"/>
                <a:gd name="connsiteX107" fmla="*/ 3444240 w 3728720"/>
                <a:gd name="connsiteY107" fmla="*/ 2814320 h 3759200"/>
                <a:gd name="connsiteX108" fmla="*/ 3495040 w 3728720"/>
                <a:gd name="connsiteY108" fmla="*/ 2727960 h 3759200"/>
                <a:gd name="connsiteX109" fmla="*/ 3525520 w 3728720"/>
                <a:gd name="connsiteY109" fmla="*/ 2641600 h 3759200"/>
                <a:gd name="connsiteX110" fmla="*/ 3566160 w 3728720"/>
                <a:gd name="connsiteY110" fmla="*/ 2540000 h 3759200"/>
                <a:gd name="connsiteX111" fmla="*/ 3581400 w 3728720"/>
                <a:gd name="connsiteY111" fmla="*/ 2463800 h 3759200"/>
                <a:gd name="connsiteX112" fmla="*/ 3581400 w 3728720"/>
                <a:gd name="connsiteY112" fmla="*/ 2463800 h 3759200"/>
                <a:gd name="connsiteX113" fmla="*/ 3642360 w 3728720"/>
                <a:gd name="connsiteY113" fmla="*/ 2458720 h 3759200"/>
                <a:gd name="connsiteX114" fmla="*/ 3688080 w 3728720"/>
                <a:gd name="connsiteY114" fmla="*/ 2499360 h 3759200"/>
                <a:gd name="connsiteX115" fmla="*/ 3728720 w 3728720"/>
                <a:gd name="connsiteY115" fmla="*/ 2504440 h 3759200"/>
                <a:gd name="connsiteX116" fmla="*/ 3723640 w 3728720"/>
                <a:gd name="connsiteY116" fmla="*/ 2453640 h 3759200"/>
                <a:gd name="connsiteX117" fmla="*/ 3693160 w 3728720"/>
                <a:gd name="connsiteY117" fmla="*/ 2413000 h 3759200"/>
                <a:gd name="connsiteX118" fmla="*/ 3672840 w 3728720"/>
                <a:gd name="connsiteY118" fmla="*/ 2346960 h 3759200"/>
                <a:gd name="connsiteX119" fmla="*/ 3647440 w 3728720"/>
                <a:gd name="connsiteY119" fmla="*/ 2336800 h 3759200"/>
                <a:gd name="connsiteX120" fmla="*/ 3601720 w 3728720"/>
                <a:gd name="connsiteY120" fmla="*/ 2341880 h 3759200"/>
                <a:gd name="connsiteX121" fmla="*/ 3561080 w 3728720"/>
                <a:gd name="connsiteY121" fmla="*/ 2321560 h 3759200"/>
                <a:gd name="connsiteX122" fmla="*/ 3545840 w 3728720"/>
                <a:gd name="connsiteY122" fmla="*/ 2255520 h 3759200"/>
                <a:gd name="connsiteX123" fmla="*/ 3550920 w 3728720"/>
                <a:gd name="connsiteY123" fmla="*/ 2189480 h 3759200"/>
                <a:gd name="connsiteX124" fmla="*/ 3515360 w 3728720"/>
                <a:gd name="connsiteY124" fmla="*/ 2164080 h 3759200"/>
                <a:gd name="connsiteX125" fmla="*/ 3474720 w 3728720"/>
                <a:gd name="connsiteY125" fmla="*/ 2159000 h 3759200"/>
                <a:gd name="connsiteX126" fmla="*/ 3403600 w 3728720"/>
                <a:gd name="connsiteY126" fmla="*/ 2113280 h 3759200"/>
                <a:gd name="connsiteX127" fmla="*/ 3362960 w 3728720"/>
                <a:gd name="connsiteY127" fmla="*/ 2098040 h 3759200"/>
                <a:gd name="connsiteX128" fmla="*/ 3322320 w 3728720"/>
                <a:gd name="connsiteY128" fmla="*/ 2082800 h 3759200"/>
                <a:gd name="connsiteX129" fmla="*/ 3302000 w 3728720"/>
                <a:gd name="connsiteY129" fmla="*/ 2062480 h 3759200"/>
                <a:gd name="connsiteX130" fmla="*/ 3302000 w 3728720"/>
                <a:gd name="connsiteY130" fmla="*/ 2026920 h 3759200"/>
                <a:gd name="connsiteX131" fmla="*/ 3342640 w 3728720"/>
                <a:gd name="connsiteY131" fmla="*/ 1971040 h 3759200"/>
                <a:gd name="connsiteX132" fmla="*/ 3373120 w 3728720"/>
                <a:gd name="connsiteY132" fmla="*/ 1910080 h 3759200"/>
                <a:gd name="connsiteX133" fmla="*/ 3378200 w 3728720"/>
                <a:gd name="connsiteY133" fmla="*/ 1869440 h 3759200"/>
                <a:gd name="connsiteX134" fmla="*/ 3378200 w 3728720"/>
                <a:gd name="connsiteY134" fmla="*/ 1869440 h 3759200"/>
                <a:gd name="connsiteX135" fmla="*/ 3332480 w 3728720"/>
                <a:gd name="connsiteY135" fmla="*/ 1854200 h 3759200"/>
                <a:gd name="connsiteX136" fmla="*/ 3322320 w 3728720"/>
                <a:gd name="connsiteY136" fmla="*/ 1869440 h 3759200"/>
                <a:gd name="connsiteX137" fmla="*/ 3276600 w 3728720"/>
                <a:gd name="connsiteY137" fmla="*/ 1859280 h 3759200"/>
                <a:gd name="connsiteX138" fmla="*/ 3235960 w 3728720"/>
                <a:gd name="connsiteY138" fmla="*/ 1828800 h 3759200"/>
                <a:gd name="connsiteX139" fmla="*/ 3185160 w 3728720"/>
                <a:gd name="connsiteY139" fmla="*/ 1849120 h 3759200"/>
                <a:gd name="connsiteX140" fmla="*/ 3129280 w 3728720"/>
                <a:gd name="connsiteY140" fmla="*/ 1925320 h 3759200"/>
                <a:gd name="connsiteX141" fmla="*/ 3103880 w 3728720"/>
                <a:gd name="connsiteY141" fmla="*/ 1955800 h 3759200"/>
                <a:gd name="connsiteX142" fmla="*/ 3058160 w 3728720"/>
                <a:gd name="connsiteY142" fmla="*/ 1986280 h 3759200"/>
                <a:gd name="connsiteX143" fmla="*/ 2961640 w 3728720"/>
                <a:gd name="connsiteY143" fmla="*/ 1960880 h 3759200"/>
                <a:gd name="connsiteX144" fmla="*/ 2870200 w 3728720"/>
                <a:gd name="connsiteY144" fmla="*/ 1976120 h 3759200"/>
                <a:gd name="connsiteX145" fmla="*/ 2799080 w 3728720"/>
                <a:gd name="connsiteY145" fmla="*/ 2032000 h 3759200"/>
                <a:gd name="connsiteX146" fmla="*/ 2702560 w 3728720"/>
                <a:gd name="connsiteY146" fmla="*/ 2103120 h 3759200"/>
                <a:gd name="connsiteX147" fmla="*/ 2626360 w 3728720"/>
                <a:gd name="connsiteY147" fmla="*/ 2148840 h 3759200"/>
                <a:gd name="connsiteX148" fmla="*/ 2534920 w 3728720"/>
                <a:gd name="connsiteY148" fmla="*/ 2179320 h 3759200"/>
                <a:gd name="connsiteX149" fmla="*/ 2468880 w 3728720"/>
                <a:gd name="connsiteY149" fmla="*/ 2214880 h 3759200"/>
                <a:gd name="connsiteX150" fmla="*/ 2443480 w 3728720"/>
                <a:gd name="connsiteY150" fmla="*/ 2280920 h 3759200"/>
                <a:gd name="connsiteX151" fmla="*/ 2397760 w 3728720"/>
                <a:gd name="connsiteY151" fmla="*/ 2291080 h 3759200"/>
                <a:gd name="connsiteX152" fmla="*/ 2301240 w 3728720"/>
                <a:gd name="connsiteY152" fmla="*/ 2291080 h 3759200"/>
                <a:gd name="connsiteX153" fmla="*/ 2250440 w 3728720"/>
                <a:gd name="connsiteY153" fmla="*/ 2301240 h 3759200"/>
                <a:gd name="connsiteX154" fmla="*/ 2204720 w 3728720"/>
                <a:gd name="connsiteY154" fmla="*/ 2265680 h 3759200"/>
                <a:gd name="connsiteX155" fmla="*/ 2159000 w 3728720"/>
                <a:gd name="connsiteY155" fmla="*/ 2189480 h 3759200"/>
                <a:gd name="connsiteX156" fmla="*/ 2123440 w 3728720"/>
                <a:gd name="connsiteY156" fmla="*/ 2153920 h 3759200"/>
                <a:gd name="connsiteX157" fmla="*/ 2128520 w 3728720"/>
                <a:gd name="connsiteY157" fmla="*/ 2113280 h 3759200"/>
                <a:gd name="connsiteX158" fmla="*/ 2164080 w 3728720"/>
                <a:gd name="connsiteY158" fmla="*/ 2087880 h 3759200"/>
                <a:gd name="connsiteX159" fmla="*/ 2148840 w 3728720"/>
                <a:gd name="connsiteY159" fmla="*/ 2047240 h 3759200"/>
                <a:gd name="connsiteX160" fmla="*/ 2103120 w 3728720"/>
                <a:gd name="connsiteY160" fmla="*/ 2026920 h 3759200"/>
                <a:gd name="connsiteX161" fmla="*/ 2108200 w 3728720"/>
                <a:gd name="connsiteY161" fmla="*/ 1976120 h 3759200"/>
                <a:gd name="connsiteX162" fmla="*/ 2103120 w 3728720"/>
                <a:gd name="connsiteY162" fmla="*/ 1925320 h 3759200"/>
                <a:gd name="connsiteX163" fmla="*/ 2037080 w 3728720"/>
                <a:gd name="connsiteY163" fmla="*/ 1854200 h 3759200"/>
                <a:gd name="connsiteX164" fmla="*/ 1996440 w 3728720"/>
                <a:gd name="connsiteY164" fmla="*/ 1808480 h 3759200"/>
                <a:gd name="connsiteX165" fmla="*/ 1960880 w 3728720"/>
                <a:gd name="connsiteY165" fmla="*/ 1757680 h 3759200"/>
                <a:gd name="connsiteX166" fmla="*/ 1930400 w 3728720"/>
                <a:gd name="connsiteY166" fmla="*/ 1651000 h 3759200"/>
                <a:gd name="connsiteX167" fmla="*/ 1930400 w 3728720"/>
                <a:gd name="connsiteY167" fmla="*/ 1559560 h 3759200"/>
                <a:gd name="connsiteX168" fmla="*/ 1920240 w 3728720"/>
                <a:gd name="connsiteY168" fmla="*/ 1508760 h 3759200"/>
                <a:gd name="connsiteX169" fmla="*/ 1899920 w 3728720"/>
                <a:gd name="connsiteY169" fmla="*/ 1468120 h 3759200"/>
                <a:gd name="connsiteX170" fmla="*/ 1844040 w 3728720"/>
                <a:gd name="connsiteY170" fmla="*/ 1442720 h 3759200"/>
                <a:gd name="connsiteX171" fmla="*/ 1732280 w 3728720"/>
                <a:gd name="connsiteY171" fmla="*/ 1442720 h 3759200"/>
                <a:gd name="connsiteX172" fmla="*/ 1615440 w 3728720"/>
                <a:gd name="connsiteY172" fmla="*/ 1437640 h 3759200"/>
                <a:gd name="connsiteX173" fmla="*/ 1590040 w 3728720"/>
                <a:gd name="connsiteY173" fmla="*/ 1402080 h 3759200"/>
                <a:gd name="connsiteX174" fmla="*/ 1544320 w 3728720"/>
                <a:gd name="connsiteY174" fmla="*/ 1391920 h 3759200"/>
                <a:gd name="connsiteX175" fmla="*/ 1534160 w 3728720"/>
                <a:gd name="connsiteY175" fmla="*/ 1295400 h 3759200"/>
                <a:gd name="connsiteX176" fmla="*/ 1503680 w 3728720"/>
                <a:gd name="connsiteY176" fmla="*/ 1219200 h 3759200"/>
                <a:gd name="connsiteX177" fmla="*/ 1412240 w 3728720"/>
                <a:gd name="connsiteY177" fmla="*/ 1000760 h 3759200"/>
                <a:gd name="connsiteX178" fmla="*/ 1341120 w 3728720"/>
                <a:gd name="connsiteY178" fmla="*/ 812800 h 3759200"/>
                <a:gd name="connsiteX179" fmla="*/ 1285240 w 3728720"/>
                <a:gd name="connsiteY179" fmla="*/ 695960 h 3759200"/>
                <a:gd name="connsiteX180" fmla="*/ 1234440 w 3728720"/>
                <a:gd name="connsiteY180" fmla="*/ 594360 h 3759200"/>
                <a:gd name="connsiteX181" fmla="*/ 1198880 w 3728720"/>
                <a:gd name="connsiteY181" fmla="*/ 528320 h 3759200"/>
                <a:gd name="connsiteX182" fmla="*/ 1173480 w 3728720"/>
                <a:gd name="connsiteY182" fmla="*/ 426720 h 3759200"/>
                <a:gd name="connsiteX183" fmla="*/ 1173480 w 3728720"/>
                <a:gd name="connsiteY183" fmla="*/ 345440 h 3759200"/>
                <a:gd name="connsiteX184" fmla="*/ 1148080 w 3728720"/>
                <a:gd name="connsiteY184" fmla="*/ 274320 h 3759200"/>
                <a:gd name="connsiteX185" fmla="*/ 1148080 w 3728720"/>
                <a:gd name="connsiteY185" fmla="*/ 208280 h 3759200"/>
                <a:gd name="connsiteX186" fmla="*/ 1132840 w 3728720"/>
                <a:gd name="connsiteY186" fmla="*/ 152400 h 3759200"/>
                <a:gd name="connsiteX187" fmla="*/ 1102360 w 3728720"/>
                <a:gd name="connsiteY187" fmla="*/ 86360 h 3759200"/>
                <a:gd name="connsiteX188" fmla="*/ 1061720 w 3728720"/>
                <a:gd name="connsiteY188" fmla="*/ 35560 h 3759200"/>
                <a:gd name="connsiteX189" fmla="*/ 1041400 w 3728720"/>
                <a:gd name="connsiteY189" fmla="*/ 5080 h 3759200"/>
                <a:gd name="connsiteX190" fmla="*/ 995680 w 3728720"/>
                <a:gd name="connsiteY190" fmla="*/ 0 h 3759200"/>
                <a:gd name="connsiteX191" fmla="*/ 975360 w 3728720"/>
                <a:gd name="connsiteY191" fmla="*/ 45720 h 3759200"/>
                <a:gd name="connsiteX0" fmla="*/ 975360 w 3728720"/>
                <a:gd name="connsiteY0" fmla="*/ 45720 h 3759200"/>
                <a:gd name="connsiteX1" fmla="*/ 904240 w 3728720"/>
                <a:gd name="connsiteY1" fmla="*/ 116840 h 3759200"/>
                <a:gd name="connsiteX2" fmla="*/ 848360 w 3728720"/>
                <a:gd name="connsiteY2" fmla="*/ 172720 h 3759200"/>
                <a:gd name="connsiteX3" fmla="*/ 762000 w 3728720"/>
                <a:gd name="connsiteY3" fmla="*/ 213360 h 3759200"/>
                <a:gd name="connsiteX4" fmla="*/ 701040 w 3728720"/>
                <a:gd name="connsiteY4" fmla="*/ 294640 h 3759200"/>
                <a:gd name="connsiteX5" fmla="*/ 624840 w 3728720"/>
                <a:gd name="connsiteY5" fmla="*/ 350520 h 3759200"/>
                <a:gd name="connsiteX6" fmla="*/ 558800 w 3728720"/>
                <a:gd name="connsiteY6" fmla="*/ 391160 h 3759200"/>
                <a:gd name="connsiteX7" fmla="*/ 441960 w 3728720"/>
                <a:gd name="connsiteY7" fmla="*/ 447040 h 3759200"/>
                <a:gd name="connsiteX8" fmla="*/ 299720 w 3728720"/>
                <a:gd name="connsiteY8" fmla="*/ 513080 h 3759200"/>
                <a:gd name="connsiteX9" fmla="*/ 157480 w 3728720"/>
                <a:gd name="connsiteY9" fmla="*/ 563880 h 3759200"/>
                <a:gd name="connsiteX10" fmla="*/ 96520 w 3728720"/>
                <a:gd name="connsiteY10" fmla="*/ 584200 h 3759200"/>
                <a:gd name="connsiteX11" fmla="*/ 40640 w 3728720"/>
                <a:gd name="connsiteY11" fmla="*/ 584200 h 3759200"/>
                <a:gd name="connsiteX12" fmla="*/ 0 w 3728720"/>
                <a:gd name="connsiteY12" fmla="*/ 599440 h 3759200"/>
                <a:gd name="connsiteX13" fmla="*/ 0 w 3728720"/>
                <a:gd name="connsiteY13" fmla="*/ 624840 h 3759200"/>
                <a:gd name="connsiteX14" fmla="*/ 25400 w 3728720"/>
                <a:gd name="connsiteY14" fmla="*/ 685800 h 3759200"/>
                <a:gd name="connsiteX15" fmla="*/ 71120 w 3728720"/>
                <a:gd name="connsiteY15" fmla="*/ 721360 h 3759200"/>
                <a:gd name="connsiteX16" fmla="*/ 142240 w 3728720"/>
                <a:gd name="connsiteY16" fmla="*/ 828040 h 3759200"/>
                <a:gd name="connsiteX17" fmla="*/ 172720 w 3728720"/>
                <a:gd name="connsiteY17" fmla="*/ 894080 h 3759200"/>
                <a:gd name="connsiteX18" fmla="*/ 182880 w 3728720"/>
                <a:gd name="connsiteY18" fmla="*/ 939800 h 3759200"/>
                <a:gd name="connsiteX19" fmla="*/ 177800 w 3728720"/>
                <a:gd name="connsiteY19" fmla="*/ 980440 h 3759200"/>
                <a:gd name="connsiteX20" fmla="*/ 111760 w 3728720"/>
                <a:gd name="connsiteY20" fmla="*/ 1021080 h 3759200"/>
                <a:gd name="connsiteX21" fmla="*/ 91440 w 3728720"/>
                <a:gd name="connsiteY21" fmla="*/ 1066800 h 3759200"/>
                <a:gd name="connsiteX22" fmla="*/ 71120 w 3728720"/>
                <a:gd name="connsiteY22" fmla="*/ 1183640 h 3759200"/>
                <a:gd name="connsiteX23" fmla="*/ 55880 w 3728720"/>
                <a:gd name="connsiteY23" fmla="*/ 1605280 h 3759200"/>
                <a:gd name="connsiteX24" fmla="*/ 35560 w 3728720"/>
                <a:gd name="connsiteY24" fmla="*/ 1676400 h 3759200"/>
                <a:gd name="connsiteX25" fmla="*/ 40640 w 3728720"/>
                <a:gd name="connsiteY25" fmla="*/ 1772920 h 3759200"/>
                <a:gd name="connsiteX26" fmla="*/ 93980 w 3728720"/>
                <a:gd name="connsiteY26" fmla="*/ 1978660 h 3759200"/>
                <a:gd name="connsiteX27" fmla="*/ 170180 w 3728720"/>
                <a:gd name="connsiteY27" fmla="*/ 2077720 h 3759200"/>
                <a:gd name="connsiteX28" fmla="*/ 233680 w 3728720"/>
                <a:gd name="connsiteY28" fmla="*/ 2133600 h 3759200"/>
                <a:gd name="connsiteX29" fmla="*/ 269240 w 3728720"/>
                <a:gd name="connsiteY29" fmla="*/ 2189480 h 3759200"/>
                <a:gd name="connsiteX30" fmla="*/ 269240 w 3728720"/>
                <a:gd name="connsiteY30" fmla="*/ 2280920 h 3759200"/>
                <a:gd name="connsiteX31" fmla="*/ 259080 w 3728720"/>
                <a:gd name="connsiteY31" fmla="*/ 2357120 h 3759200"/>
                <a:gd name="connsiteX32" fmla="*/ 243840 w 3728720"/>
                <a:gd name="connsiteY32" fmla="*/ 2519680 h 3759200"/>
                <a:gd name="connsiteX33" fmla="*/ 243840 w 3728720"/>
                <a:gd name="connsiteY33" fmla="*/ 2519680 h 3759200"/>
                <a:gd name="connsiteX34" fmla="*/ 350520 w 3728720"/>
                <a:gd name="connsiteY34" fmla="*/ 2473960 h 3759200"/>
                <a:gd name="connsiteX35" fmla="*/ 436880 w 3728720"/>
                <a:gd name="connsiteY35" fmla="*/ 2463800 h 3759200"/>
                <a:gd name="connsiteX36" fmla="*/ 497840 w 3728720"/>
                <a:gd name="connsiteY36" fmla="*/ 2448560 h 3759200"/>
                <a:gd name="connsiteX37" fmla="*/ 533400 w 3728720"/>
                <a:gd name="connsiteY37" fmla="*/ 2392680 h 3759200"/>
                <a:gd name="connsiteX38" fmla="*/ 518160 w 3728720"/>
                <a:gd name="connsiteY38" fmla="*/ 2296160 h 3759200"/>
                <a:gd name="connsiteX39" fmla="*/ 523240 w 3728720"/>
                <a:gd name="connsiteY39" fmla="*/ 2204720 h 3759200"/>
                <a:gd name="connsiteX40" fmla="*/ 543560 w 3728720"/>
                <a:gd name="connsiteY40" fmla="*/ 2174240 h 3759200"/>
                <a:gd name="connsiteX41" fmla="*/ 574040 w 3728720"/>
                <a:gd name="connsiteY41" fmla="*/ 2199640 h 3759200"/>
                <a:gd name="connsiteX42" fmla="*/ 665480 w 3728720"/>
                <a:gd name="connsiteY42" fmla="*/ 2189480 h 3759200"/>
                <a:gd name="connsiteX43" fmla="*/ 721360 w 3728720"/>
                <a:gd name="connsiteY43" fmla="*/ 2214880 h 3759200"/>
                <a:gd name="connsiteX44" fmla="*/ 716280 w 3728720"/>
                <a:gd name="connsiteY44" fmla="*/ 2280920 h 3759200"/>
                <a:gd name="connsiteX45" fmla="*/ 716280 w 3728720"/>
                <a:gd name="connsiteY45" fmla="*/ 2326640 h 3759200"/>
                <a:gd name="connsiteX46" fmla="*/ 736600 w 3728720"/>
                <a:gd name="connsiteY46" fmla="*/ 2362200 h 3759200"/>
                <a:gd name="connsiteX47" fmla="*/ 756920 w 3728720"/>
                <a:gd name="connsiteY47" fmla="*/ 2428240 h 3759200"/>
                <a:gd name="connsiteX48" fmla="*/ 772160 w 3728720"/>
                <a:gd name="connsiteY48" fmla="*/ 2494280 h 3759200"/>
                <a:gd name="connsiteX49" fmla="*/ 873760 w 3728720"/>
                <a:gd name="connsiteY49" fmla="*/ 2555240 h 3759200"/>
                <a:gd name="connsiteX50" fmla="*/ 975360 w 3728720"/>
                <a:gd name="connsiteY50" fmla="*/ 2641600 h 3759200"/>
                <a:gd name="connsiteX51" fmla="*/ 1071880 w 3728720"/>
                <a:gd name="connsiteY51" fmla="*/ 2682240 h 3759200"/>
                <a:gd name="connsiteX52" fmla="*/ 1173480 w 3728720"/>
                <a:gd name="connsiteY52" fmla="*/ 2717800 h 3759200"/>
                <a:gd name="connsiteX53" fmla="*/ 1270000 w 3728720"/>
                <a:gd name="connsiteY53" fmla="*/ 2692400 h 3759200"/>
                <a:gd name="connsiteX54" fmla="*/ 1361440 w 3728720"/>
                <a:gd name="connsiteY54" fmla="*/ 2636520 h 3759200"/>
                <a:gd name="connsiteX55" fmla="*/ 1463040 w 3728720"/>
                <a:gd name="connsiteY55" fmla="*/ 2606040 h 3759200"/>
                <a:gd name="connsiteX56" fmla="*/ 1554480 w 3728720"/>
                <a:gd name="connsiteY56" fmla="*/ 2565400 h 3759200"/>
                <a:gd name="connsiteX57" fmla="*/ 1559560 w 3728720"/>
                <a:gd name="connsiteY57" fmla="*/ 2514600 h 3759200"/>
                <a:gd name="connsiteX58" fmla="*/ 1549400 w 3728720"/>
                <a:gd name="connsiteY58" fmla="*/ 2438400 h 3759200"/>
                <a:gd name="connsiteX59" fmla="*/ 1584960 w 3728720"/>
                <a:gd name="connsiteY59" fmla="*/ 2336800 h 3759200"/>
                <a:gd name="connsiteX60" fmla="*/ 1584960 w 3728720"/>
                <a:gd name="connsiteY60" fmla="*/ 2291080 h 3759200"/>
                <a:gd name="connsiteX61" fmla="*/ 1590040 w 3728720"/>
                <a:gd name="connsiteY61" fmla="*/ 2250440 h 3759200"/>
                <a:gd name="connsiteX62" fmla="*/ 1625600 w 3728720"/>
                <a:gd name="connsiteY62" fmla="*/ 2260600 h 3759200"/>
                <a:gd name="connsiteX63" fmla="*/ 1656080 w 3728720"/>
                <a:gd name="connsiteY63" fmla="*/ 2321560 h 3759200"/>
                <a:gd name="connsiteX64" fmla="*/ 1722120 w 3728720"/>
                <a:gd name="connsiteY64" fmla="*/ 2387600 h 3759200"/>
                <a:gd name="connsiteX65" fmla="*/ 1752600 w 3728720"/>
                <a:gd name="connsiteY65" fmla="*/ 2453640 h 3759200"/>
                <a:gd name="connsiteX66" fmla="*/ 1757680 w 3728720"/>
                <a:gd name="connsiteY66" fmla="*/ 2545080 h 3759200"/>
                <a:gd name="connsiteX67" fmla="*/ 1752600 w 3728720"/>
                <a:gd name="connsiteY67" fmla="*/ 2636520 h 3759200"/>
                <a:gd name="connsiteX68" fmla="*/ 1762760 w 3728720"/>
                <a:gd name="connsiteY68" fmla="*/ 2733040 h 3759200"/>
                <a:gd name="connsiteX69" fmla="*/ 1788160 w 3728720"/>
                <a:gd name="connsiteY69" fmla="*/ 2809240 h 3759200"/>
                <a:gd name="connsiteX70" fmla="*/ 1859280 w 3728720"/>
                <a:gd name="connsiteY70" fmla="*/ 2910840 h 3759200"/>
                <a:gd name="connsiteX71" fmla="*/ 1864360 w 3728720"/>
                <a:gd name="connsiteY71" fmla="*/ 2956560 h 3759200"/>
                <a:gd name="connsiteX72" fmla="*/ 1844040 w 3728720"/>
                <a:gd name="connsiteY72" fmla="*/ 3007360 h 3759200"/>
                <a:gd name="connsiteX73" fmla="*/ 1823720 w 3728720"/>
                <a:gd name="connsiteY73" fmla="*/ 3088640 h 3759200"/>
                <a:gd name="connsiteX74" fmla="*/ 1788160 w 3728720"/>
                <a:gd name="connsiteY74" fmla="*/ 3159760 h 3759200"/>
                <a:gd name="connsiteX75" fmla="*/ 1788160 w 3728720"/>
                <a:gd name="connsiteY75" fmla="*/ 3159760 h 3759200"/>
                <a:gd name="connsiteX76" fmla="*/ 1767840 w 3728720"/>
                <a:gd name="connsiteY76" fmla="*/ 3241040 h 3759200"/>
                <a:gd name="connsiteX77" fmla="*/ 1808480 w 3728720"/>
                <a:gd name="connsiteY77" fmla="*/ 3281680 h 3759200"/>
                <a:gd name="connsiteX78" fmla="*/ 1879600 w 3728720"/>
                <a:gd name="connsiteY78" fmla="*/ 3342640 h 3759200"/>
                <a:gd name="connsiteX79" fmla="*/ 1920240 w 3728720"/>
                <a:gd name="connsiteY79" fmla="*/ 3373120 h 3759200"/>
                <a:gd name="connsiteX80" fmla="*/ 1955800 w 3728720"/>
                <a:gd name="connsiteY80" fmla="*/ 3388360 h 3759200"/>
                <a:gd name="connsiteX81" fmla="*/ 2026920 w 3728720"/>
                <a:gd name="connsiteY81" fmla="*/ 3423920 h 3759200"/>
                <a:gd name="connsiteX82" fmla="*/ 2082800 w 3728720"/>
                <a:gd name="connsiteY82" fmla="*/ 3545840 h 3759200"/>
                <a:gd name="connsiteX83" fmla="*/ 2169160 w 3728720"/>
                <a:gd name="connsiteY83" fmla="*/ 3611880 h 3759200"/>
                <a:gd name="connsiteX84" fmla="*/ 2230120 w 3728720"/>
                <a:gd name="connsiteY84" fmla="*/ 3698240 h 3759200"/>
                <a:gd name="connsiteX85" fmla="*/ 2311400 w 3728720"/>
                <a:gd name="connsiteY85" fmla="*/ 3754120 h 3759200"/>
                <a:gd name="connsiteX86" fmla="*/ 2402840 w 3728720"/>
                <a:gd name="connsiteY86" fmla="*/ 3759200 h 3759200"/>
                <a:gd name="connsiteX87" fmla="*/ 2484120 w 3728720"/>
                <a:gd name="connsiteY87" fmla="*/ 3738880 h 3759200"/>
                <a:gd name="connsiteX88" fmla="*/ 2580640 w 3728720"/>
                <a:gd name="connsiteY88" fmla="*/ 3728720 h 3759200"/>
                <a:gd name="connsiteX89" fmla="*/ 2651760 w 3728720"/>
                <a:gd name="connsiteY89" fmla="*/ 3713480 h 3759200"/>
                <a:gd name="connsiteX90" fmla="*/ 2717800 w 3728720"/>
                <a:gd name="connsiteY90" fmla="*/ 3728720 h 3759200"/>
                <a:gd name="connsiteX91" fmla="*/ 2773680 w 3728720"/>
                <a:gd name="connsiteY91" fmla="*/ 3708400 h 3759200"/>
                <a:gd name="connsiteX92" fmla="*/ 2778760 w 3728720"/>
                <a:gd name="connsiteY92" fmla="*/ 3632200 h 3759200"/>
                <a:gd name="connsiteX93" fmla="*/ 2865120 w 3728720"/>
                <a:gd name="connsiteY93" fmla="*/ 3510280 h 3759200"/>
                <a:gd name="connsiteX94" fmla="*/ 2936240 w 3728720"/>
                <a:gd name="connsiteY94" fmla="*/ 3444240 h 3759200"/>
                <a:gd name="connsiteX95" fmla="*/ 2946400 w 3728720"/>
                <a:gd name="connsiteY95" fmla="*/ 3383280 h 3759200"/>
                <a:gd name="connsiteX96" fmla="*/ 2936240 w 3728720"/>
                <a:gd name="connsiteY96" fmla="*/ 3296920 h 3759200"/>
                <a:gd name="connsiteX97" fmla="*/ 2946400 w 3728720"/>
                <a:gd name="connsiteY97" fmla="*/ 3246120 h 3759200"/>
                <a:gd name="connsiteX98" fmla="*/ 2987040 w 3728720"/>
                <a:gd name="connsiteY98" fmla="*/ 3210560 h 3759200"/>
                <a:gd name="connsiteX99" fmla="*/ 3093720 w 3728720"/>
                <a:gd name="connsiteY99" fmla="*/ 3215640 h 3759200"/>
                <a:gd name="connsiteX100" fmla="*/ 3154680 w 3728720"/>
                <a:gd name="connsiteY100" fmla="*/ 3235960 h 3759200"/>
                <a:gd name="connsiteX101" fmla="*/ 3235960 w 3728720"/>
                <a:gd name="connsiteY101" fmla="*/ 3235960 h 3759200"/>
                <a:gd name="connsiteX102" fmla="*/ 3352800 w 3728720"/>
                <a:gd name="connsiteY102" fmla="*/ 3180080 h 3759200"/>
                <a:gd name="connsiteX103" fmla="*/ 3459480 w 3728720"/>
                <a:gd name="connsiteY103" fmla="*/ 3103880 h 3759200"/>
                <a:gd name="connsiteX104" fmla="*/ 3474720 w 3728720"/>
                <a:gd name="connsiteY104" fmla="*/ 3027680 h 3759200"/>
                <a:gd name="connsiteX105" fmla="*/ 3474720 w 3728720"/>
                <a:gd name="connsiteY105" fmla="*/ 2941320 h 3759200"/>
                <a:gd name="connsiteX106" fmla="*/ 3444240 w 3728720"/>
                <a:gd name="connsiteY106" fmla="*/ 2890520 h 3759200"/>
                <a:gd name="connsiteX107" fmla="*/ 3444240 w 3728720"/>
                <a:gd name="connsiteY107" fmla="*/ 2814320 h 3759200"/>
                <a:gd name="connsiteX108" fmla="*/ 3495040 w 3728720"/>
                <a:gd name="connsiteY108" fmla="*/ 2727960 h 3759200"/>
                <a:gd name="connsiteX109" fmla="*/ 3525520 w 3728720"/>
                <a:gd name="connsiteY109" fmla="*/ 2641600 h 3759200"/>
                <a:gd name="connsiteX110" fmla="*/ 3566160 w 3728720"/>
                <a:gd name="connsiteY110" fmla="*/ 2540000 h 3759200"/>
                <a:gd name="connsiteX111" fmla="*/ 3581400 w 3728720"/>
                <a:gd name="connsiteY111" fmla="*/ 2463800 h 3759200"/>
                <a:gd name="connsiteX112" fmla="*/ 3581400 w 3728720"/>
                <a:gd name="connsiteY112" fmla="*/ 2463800 h 3759200"/>
                <a:gd name="connsiteX113" fmla="*/ 3642360 w 3728720"/>
                <a:gd name="connsiteY113" fmla="*/ 2458720 h 3759200"/>
                <a:gd name="connsiteX114" fmla="*/ 3688080 w 3728720"/>
                <a:gd name="connsiteY114" fmla="*/ 2499360 h 3759200"/>
                <a:gd name="connsiteX115" fmla="*/ 3728720 w 3728720"/>
                <a:gd name="connsiteY115" fmla="*/ 2504440 h 3759200"/>
                <a:gd name="connsiteX116" fmla="*/ 3723640 w 3728720"/>
                <a:gd name="connsiteY116" fmla="*/ 2453640 h 3759200"/>
                <a:gd name="connsiteX117" fmla="*/ 3693160 w 3728720"/>
                <a:gd name="connsiteY117" fmla="*/ 2413000 h 3759200"/>
                <a:gd name="connsiteX118" fmla="*/ 3672840 w 3728720"/>
                <a:gd name="connsiteY118" fmla="*/ 2346960 h 3759200"/>
                <a:gd name="connsiteX119" fmla="*/ 3647440 w 3728720"/>
                <a:gd name="connsiteY119" fmla="*/ 2336800 h 3759200"/>
                <a:gd name="connsiteX120" fmla="*/ 3601720 w 3728720"/>
                <a:gd name="connsiteY120" fmla="*/ 2341880 h 3759200"/>
                <a:gd name="connsiteX121" fmla="*/ 3561080 w 3728720"/>
                <a:gd name="connsiteY121" fmla="*/ 2321560 h 3759200"/>
                <a:gd name="connsiteX122" fmla="*/ 3545840 w 3728720"/>
                <a:gd name="connsiteY122" fmla="*/ 2255520 h 3759200"/>
                <a:gd name="connsiteX123" fmla="*/ 3550920 w 3728720"/>
                <a:gd name="connsiteY123" fmla="*/ 2189480 h 3759200"/>
                <a:gd name="connsiteX124" fmla="*/ 3515360 w 3728720"/>
                <a:gd name="connsiteY124" fmla="*/ 2164080 h 3759200"/>
                <a:gd name="connsiteX125" fmla="*/ 3474720 w 3728720"/>
                <a:gd name="connsiteY125" fmla="*/ 2159000 h 3759200"/>
                <a:gd name="connsiteX126" fmla="*/ 3403600 w 3728720"/>
                <a:gd name="connsiteY126" fmla="*/ 2113280 h 3759200"/>
                <a:gd name="connsiteX127" fmla="*/ 3362960 w 3728720"/>
                <a:gd name="connsiteY127" fmla="*/ 2098040 h 3759200"/>
                <a:gd name="connsiteX128" fmla="*/ 3322320 w 3728720"/>
                <a:gd name="connsiteY128" fmla="*/ 2082800 h 3759200"/>
                <a:gd name="connsiteX129" fmla="*/ 3302000 w 3728720"/>
                <a:gd name="connsiteY129" fmla="*/ 2062480 h 3759200"/>
                <a:gd name="connsiteX130" fmla="*/ 3302000 w 3728720"/>
                <a:gd name="connsiteY130" fmla="*/ 2026920 h 3759200"/>
                <a:gd name="connsiteX131" fmla="*/ 3342640 w 3728720"/>
                <a:gd name="connsiteY131" fmla="*/ 1971040 h 3759200"/>
                <a:gd name="connsiteX132" fmla="*/ 3373120 w 3728720"/>
                <a:gd name="connsiteY132" fmla="*/ 1910080 h 3759200"/>
                <a:gd name="connsiteX133" fmla="*/ 3378200 w 3728720"/>
                <a:gd name="connsiteY133" fmla="*/ 1869440 h 3759200"/>
                <a:gd name="connsiteX134" fmla="*/ 3378200 w 3728720"/>
                <a:gd name="connsiteY134" fmla="*/ 1869440 h 3759200"/>
                <a:gd name="connsiteX135" fmla="*/ 3332480 w 3728720"/>
                <a:gd name="connsiteY135" fmla="*/ 1854200 h 3759200"/>
                <a:gd name="connsiteX136" fmla="*/ 3322320 w 3728720"/>
                <a:gd name="connsiteY136" fmla="*/ 1869440 h 3759200"/>
                <a:gd name="connsiteX137" fmla="*/ 3276600 w 3728720"/>
                <a:gd name="connsiteY137" fmla="*/ 1859280 h 3759200"/>
                <a:gd name="connsiteX138" fmla="*/ 3235960 w 3728720"/>
                <a:gd name="connsiteY138" fmla="*/ 1828800 h 3759200"/>
                <a:gd name="connsiteX139" fmla="*/ 3185160 w 3728720"/>
                <a:gd name="connsiteY139" fmla="*/ 1849120 h 3759200"/>
                <a:gd name="connsiteX140" fmla="*/ 3129280 w 3728720"/>
                <a:gd name="connsiteY140" fmla="*/ 1925320 h 3759200"/>
                <a:gd name="connsiteX141" fmla="*/ 3103880 w 3728720"/>
                <a:gd name="connsiteY141" fmla="*/ 1955800 h 3759200"/>
                <a:gd name="connsiteX142" fmla="*/ 3058160 w 3728720"/>
                <a:gd name="connsiteY142" fmla="*/ 1986280 h 3759200"/>
                <a:gd name="connsiteX143" fmla="*/ 2961640 w 3728720"/>
                <a:gd name="connsiteY143" fmla="*/ 1960880 h 3759200"/>
                <a:gd name="connsiteX144" fmla="*/ 2870200 w 3728720"/>
                <a:gd name="connsiteY144" fmla="*/ 1976120 h 3759200"/>
                <a:gd name="connsiteX145" fmla="*/ 2799080 w 3728720"/>
                <a:gd name="connsiteY145" fmla="*/ 2032000 h 3759200"/>
                <a:gd name="connsiteX146" fmla="*/ 2702560 w 3728720"/>
                <a:gd name="connsiteY146" fmla="*/ 2103120 h 3759200"/>
                <a:gd name="connsiteX147" fmla="*/ 2626360 w 3728720"/>
                <a:gd name="connsiteY147" fmla="*/ 2148840 h 3759200"/>
                <a:gd name="connsiteX148" fmla="*/ 2534920 w 3728720"/>
                <a:gd name="connsiteY148" fmla="*/ 2179320 h 3759200"/>
                <a:gd name="connsiteX149" fmla="*/ 2468880 w 3728720"/>
                <a:gd name="connsiteY149" fmla="*/ 2214880 h 3759200"/>
                <a:gd name="connsiteX150" fmla="*/ 2443480 w 3728720"/>
                <a:gd name="connsiteY150" fmla="*/ 2280920 h 3759200"/>
                <a:gd name="connsiteX151" fmla="*/ 2397760 w 3728720"/>
                <a:gd name="connsiteY151" fmla="*/ 2291080 h 3759200"/>
                <a:gd name="connsiteX152" fmla="*/ 2301240 w 3728720"/>
                <a:gd name="connsiteY152" fmla="*/ 2291080 h 3759200"/>
                <a:gd name="connsiteX153" fmla="*/ 2250440 w 3728720"/>
                <a:gd name="connsiteY153" fmla="*/ 2301240 h 3759200"/>
                <a:gd name="connsiteX154" fmla="*/ 2204720 w 3728720"/>
                <a:gd name="connsiteY154" fmla="*/ 2265680 h 3759200"/>
                <a:gd name="connsiteX155" fmla="*/ 2159000 w 3728720"/>
                <a:gd name="connsiteY155" fmla="*/ 2189480 h 3759200"/>
                <a:gd name="connsiteX156" fmla="*/ 2123440 w 3728720"/>
                <a:gd name="connsiteY156" fmla="*/ 2153920 h 3759200"/>
                <a:gd name="connsiteX157" fmla="*/ 2128520 w 3728720"/>
                <a:gd name="connsiteY157" fmla="*/ 2113280 h 3759200"/>
                <a:gd name="connsiteX158" fmla="*/ 2164080 w 3728720"/>
                <a:gd name="connsiteY158" fmla="*/ 2087880 h 3759200"/>
                <a:gd name="connsiteX159" fmla="*/ 2148840 w 3728720"/>
                <a:gd name="connsiteY159" fmla="*/ 2047240 h 3759200"/>
                <a:gd name="connsiteX160" fmla="*/ 2103120 w 3728720"/>
                <a:gd name="connsiteY160" fmla="*/ 2026920 h 3759200"/>
                <a:gd name="connsiteX161" fmla="*/ 2108200 w 3728720"/>
                <a:gd name="connsiteY161" fmla="*/ 1976120 h 3759200"/>
                <a:gd name="connsiteX162" fmla="*/ 2103120 w 3728720"/>
                <a:gd name="connsiteY162" fmla="*/ 1925320 h 3759200"/>
                <a:gd name="connsiteX163" fmla="*/ 2037080 w 3728720"/>
                <a:gd name="connsiteY163" fmla="*/ 1854200 h 3759200"/>
                <a:gd name="connsiteX164" fmla="*/ 1996440 w 3728720"/>
                <a:gd name="connsiteY164" fmla="*/ 1808480 h 3759200"/>
                <a:gd name="connsiteX165" fmla="*/ 1960880 w 3728720"/>
                <a:gd name="connsiteY165" fmla="*/ 1757680 h 3759200"/>
                <a:gd name="connsiteX166" fmla="*/ 1930400 w 3728720"/>
                <a:gd name="connsiteY166" fmla="*/ 1651000 h 3759200"/>
                <a:gd name="connsiteX167" fmla="*/ 1930400 w 3728720"/>
                <a:gd name="connsiteY167" fmla="*/ 1559560 h 3759200"/>
                <a:gd name="connsiteX168" fmla="*/ 1920240 w 3728720"/>
                <a:gd name="connsiteY168" fmla="*/ 1508760 h 3759200"/>
                <a:gd name="connsiteX169" fmla="*/ 1899920 w 3728720"/>
                <a:gd name="connsiteY169" fmla="*/ 1468120 h 3759200"/>
                <a:gd name="connsiteX170" fmla="*/ 1844040 w 3728720"/>
                <a:gd name="connsiteY170" fmla="*/ 1442720 h 3759200"/>
                <a:gd name="connsiteX171" fmla="*/ 1732280 w 3728720"/>
                <a:gd name="connsiteY171" fmla="*/ 1442720 h 3759200"/>
                <a:gd name="connsiteX172" fmla="*/ 1615440 w 3728720"/>
                <a:gd name="connsiteY172" fmla="*/ 1437640 h 3759200"/>
                <a:gd name="connsiteX173" fmla="*/ 1590040 w 3728720"/>
                <a:gd name="connsiteY173" fmla="*/ 1402080 h 3759200"/>
                <a:gd name="connsiteX174" fmla="*/ 1546860 w 3728720"/>
                <a:gd name="connsiteY174" fmla="*/ 1386840 h 3759200"/>
                <a:gd name="connsiteX175" fmla="*/ 1534160 w 3728720"/>
                <a:gd name="connsiteY175" fmla="*/ 1295400 h 3759200"/>
                <a:gd name="connsiteX176" fmla="*/ 1503680 w 3728720"/>
                <a:gd name="connsiteY176" fmla="*/ 1219200 h 3759200"/>
                <a:gd name="connsiteX177" fmla="*/ 1412240 w 3728720"/>
                <a:gd name="connsiteY177" fmla="*/ 1000760 h 3759200"/>
                <a:gd name="connsiteX178" fmla="*/ 1341120 w 3728720"/>
                <a:gd name="connsiteY178" fmla="*/ 812800 h 3759200"/>
                <a:gd name="connsiteX179" fmla="*/ 1285240 w 3728720"/>
                <a:gd name="connsiteY179" fmla="*/ 695960 h 3759200"/>
                <a:gd name="connsiteX180" fmla="*/ 1234440 w 3728720"/>
                <a:gd name="connsiteY180" fmla="*/ 594360 h 3759200"/>
                <a:gd name="connsiteX181" fmla="*/ 1198880 w 3728720"/>
                <a:gd name="connsiteY181" fmla="*/ 528320 h 3759200"/>
                <a:gd name="connsiteX182" fmla="*/ 1173480 w 3728720"/>
                <a:gd name="connsiteY182" fmla="*/ 426720 h 3759200"/>
                <a:gd name="connsiteX183" fmla="*/ 1173480 w 3728720"/>
                <a:gd name="connsiteY183" fmla="*/ 345440 h 3759200"/>
                <a:gd name="connsiteX184" fmla="*/ 1148080 w 3728720"/>
                <a:gd name="connsiteY184" fmla="*/ 274320 h 3759200"/>
                <a:gd name="connsiteX185" fmla="*/ 1148080 w 3728720"/>
                <a:gd name="connsiteY185" fmla="*/ 208280 h 3759200"/>
                <a:gd name="connsiteX186" fmla="*/ 1132840 w 3728720"/>
                <a:gd name="connsiteY186" fmla="*/ 152400 h 3759200"/>
                <a:gd name="connsiteX187" fmla="*/ 1102360 w 3728720"/>
                <a:gd name="connsiteY187" fmla="*/ 86360 h 3759200"/>
                <a:gd name="connsiteX188" fmla="*/ 1061720 w 3728720"/>
                <a:gd name="connsiteY188" fmla="*/ 35560 h 3759200"/>
                <a:gd name="connsiteX189" fmla="*/ 1041400 w 3728720"/>
                <a:gd name="connsiteY189" fmla="*/ 5080 h 3759200"/>
                <a:gd name="connsiteX190" fmla="*/ 995680 w 3728720"/>
                <a:gd name="connsiteY190" fmla="*/ 0 h 3759200"/>
                <a:gd name="connsiteX191" fmla="*/ 975360 w 3728720"/>
                <a:gd name="connsiteY191" fmla="*/ 45720 h 3759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</a:cxnLst>
              <a:rect l="l" t="t" r="r" b="b"/>
              <a:pathLst>
                <a:path w="3728720" h="3759200">
                  <a:moveTo>
                    <a:pt x="975360" y="45720"/>
                  </a:moveTo>
                  <a:lnTo>
                    <a:pt x="904240" y="116840"/>
                  </a:lnTo>
                  <a:lnTo>
                    <a:pt x="848360" y="172720"/>
                  </a:lnTo>
                  <a:lnTo>
                    <a:pt x="762000" y="213360"/>
                  </a:lnTo>
                  <a:lnTo>
                    <a:pt x="701040" y="294640"/>
                  </a:lnTo>
                  <a:lnTo>
                    <a:pt x="624840" y="350520"/>
                  </a:lnTo>
                  <a:lnTo>
                    <a:pt x="558800" y="391160"/>
                  </a:lnTo>
                  <a:lnTo>
                    <a:pt x="441960" y="447040"/>
                  </a:lnTo>
                  <a:lnTo>
                    <a:pt x="299720" y="513080"/>
                  </a:lnTo>
                  <a:lnTo>
                    <a:pt x="157480" y="563880"/>
                  </a:lnTo>
                  <a:lnTo>
                    <a:pt x="96520" y="584200"/>
                  </a:lnTo>
                  <a:lnTo>
                    <a:pt x="40640" y="584200"/>
                  </a:lnTo>
                  <a:lnTo>
                    <a:pt x="0" y="599440"/>
                  </a:lnTo>
                  <a:lnTo>
                    <a:pt x="0" y="624840"/>
                  </a:lnTo>
                  <a:lnTo>
                    <a:pt x="25400" y="685800"/>
                  </a:lnTo>
                  <a:lnTo>
                    <a:pt x="71120" y="721360"/>
                  </a:lnTo>
                  <a:lnTo>
                    <a:pt x="142240" y="828040"/>
                  </a:lnTo>
                  <a:lnTo>
                    <a:pt x="172720" y="894080"/>
                  </a:lnTo>
                  <a:lnTo>
                    <a:pt x="182880" y="939800"/>
                  </a:lnTo>
                  <a:lnTo>
                    <a:pt x="177800" y="980440"/>
                  </a:lnTo>
                  <a:lnTo>
                    <a:pt x="111760" y="1021080"/>
                  </a:lnTo>
                  <a:lnTo>
                    <a:pt x="91440" y="1066800"/>
                  </a:lnTo>
                  <a:lnTo>
                    <a:pt x="71120" y="1183640"/>
                  </a:lnTo>
                  <a:lnTo>
                    <a:pt x="55880" y="1605280"/>
                  </a:lnTo>
                  <a:lnTo>
                    <a:pt x="35560" y="1676400"/>
                  </a:lnTo>
                  <a:lnTo>
                    <a:pt x="40640" y="1772920"/>
                  </a:lnTo>
                  <a:lnTo>
                    <a:pt x="93980" y="1978660"/>
                  </a:lnTo>
                  <a:lnTo>
                    <a:pt x="170180" y="2077720"/>
                  </a:lnTo>
                  <a:lnTo>
                    <a:pt x="233680" y="2133600"/>
                  </a:lnTo>
                  <a:lnTo>
                    <a:pt x="269240" y="2189480"/>
                  </a:lnTo>
                  <a:lnTo>
                    <a:pt x="269240" y="2280920"/>
                  </a:lnTo>
                  <a:lnTo>
                    <a:pt x="259080" y="2357120"/>
                  </a:lnTo>
                  <a:lnTo>
                    <a:pt x="243840" y="2519680"/>
                  </a:lnTo>
                  <a:lnTo>
                    <a:pt x="243840" y="2519680"/>
                  </a:lnTo>
                  <a:lnTo>
                    <a:pt x="350520" y="2473960"/>
                  </a:lnTo>
                  <a:lnTo>
                    <a:pt x="436880" y="2463800"/>
                  </a:lnTo>
                  <a:lnTo>
                    <a:pt x="497840" y="2448560"/>
                  </a:lnTo>
                  <a:lnTo>
                    <a:pt x="533400" y="2392680"/>
                  </a:lnTo>
                  <a:lnTo>
                    <a:pt x="518160" y="2296160"/>
                  </a:lnTo>
                  <a:lnTo>
                    <a:pt x="523240" y="2204720"/>
                  </a:lnTo>
                  <a:lnTo>
                    <a:pt x="543560" y="2174240"/>
                  </a:lnTo>
                  <a:lnTo>
                    <a:pt x="574040" y="2199640"/>
                  </a:lnTo>
                  <a:lnTo>
                    <a:pt x="665480" y="2189480"/>
                  </a:lnTo>
                  <a:lnTo>
                    <a:pt x="721360" y="2214880"/>
                  </a:lnTo>
                  <a:lnTo>
                    <a:pt x="716280" y="2280920"/>
                  </a:lnTo>
                  <a:lnTo>
                    <a:pt x="716280" y="2326640"/>
                  </a:lnTo>
                  <a:lnTo>
                    <a:pt x="736600" y="2362200"/>
                  </a:lnTo>
                  <a:lnTo>
                    <a:pt x="756920" y="2428240"/>
                  </a:lnTo>
                  <a:lnTo>
                    <a:pt x="772160" y="2494280"/>
                  </a:lnTo>
                  <a:lnTo>
                    <a:pt x="873760" y="2555240"/>
                  </a:lnTo>
                  <a:lnTo>
                    <a:pt x="975360" y="2641600"/>
                  </a:lnTo>
                  <a:lnTo>
                    <a:pt x="1071880" y="2682240"/>
                  </a:lnTo>
                  <a:lnTo>
                    <a:pt x="1173480" y="2717800"/>
                  </a:lnTo>
                  <a:lnTo>
                    <a:pt x="1270000" y="2692400"/>
                  </a:lnTo>
                  <a:lnTo>
                    <a:pt x="1361440" y="2636520"/>
                  </a:lnTo>
                  <a:lnTo>
                    <a:pt x="1463040" y="2606040"/>
                  </a:lnTo>
                  <a:lnTo>
                    <a:pt x="1554480" y="2565400"/>
                  </a:lnTo>
                  <a:lnTo>
                    <a:pt x="1559560" y="2514600"/>
                  </a:lnTo>
                  <a:lnTo>
                    <a:pt x="1549400" y="2438400"/>
                  </a:lnTo>
                  <a:lnTo>
                    <a:pt x="1584960" y="2336800"/>
                  </a:lnTo>
                  <a:lnTo>
                    <a:pt x="1584960" y="2291080"/>
                  </a:lnTo>
                  <a:lnTo>
                    <a:pt x="1590040" y="2250440"/>
                  </a:lnTo>
                  <a:lnTo>
                    <a:pt x="1625600" y="2260600"/>
                  </a:lnTo>
                  <a:lnTo>
                    <a:pt x="1656080" y="2321560"/>
                  </a:lnTo>
                  <a:lnTo>
                    <a:pt x="1722120" y="2387600"/>
                  </a:lnTo>
                  <a:lnTo>
                    <a:pt x="1752600" y="2453640"/>
                  </a:lnTo>
                  <a:lnTo>
                    <a:pt x="1757680" y="2545080"/>
                  </a:lnTo>
                  <a:lnTo>
                    <a:pt x="1752600" y="2636520"/>
                  </a:lnTo>
                  <a:lnTo>
                    <a:pt x="1762760" y="2733040"/>
                  </a:lnTo>
                  <a:lnTo>
                    <a:pt x="1788160" y="2809240"/>
                  </a:lnTo>
                  <a:lnTo>
                    <a:pt x="1859280" y="2910840"/>
                  </a:lnTo>
                  <a:lnTo>
                    <a:pt x="1864360" y="2956560"/>
                  </a:lnTo>
                  <a:lnTo>
                    <a:pt x="1844040" y="3007360"/>
                  </a:lnTo>
                  <a:lnTo>
                    <a:pt x="1823720" y="3088640"/>
                  </a:lnTo>
                  <a:lnTo>
                    <a:pt x="1788160" y="3159760"/>
                  </a:lnTo>
                  <a:lnTo>
                    <a:pt x="1788160" y="3159760"/>
                  </a:lnTo>
                  <a:lnTo>
                    <a:pt x="1767840" y="3241040"/>
                  </a:lnTo>
                  <a:lnTo>
                    <a:pt x="1808480" y="3281680"/>
                  </a:lnTo>
                  <a:lnTo>
                    <a:pt x="1879600" y="3342640"/>
                  </a:lnTo>
                  <a:lnTo>
                    <a:pt x="1920240" y="3373120"/>
                  </a:lnTo>
                  <a:lnTo>
                    <a:pt x="1955800" y="3388360"/>
                  </a:lnTo>
                  <a:lnTo>
                    <a:pt x="2026920" y="3423920"/>
                  </a:lnTo>
                  <a:lnTo>
                    <a:pt x="2082800" y="3545840"/>
                  </a:lnTo>
                  <a:lnTo>
                    <a:pt x="2169160" y="3611880"/>
                  </a:lnTo>
                  <a:lnTo>
                    <a:pt x="2230120" y="3698240"/>
                  </a:lnTo>
                  <a:lnTo>
                    <a:pt x="2311400" y="3754120"/>
                  </a:lnTo>
                  <a:lnTo>
                    <a:pt x="2402840" y="3759200"/>
                  </a:lnTo>
                  <a:lnTo>
                    <a:pt x="2484120" y="3738880"/>
                  </a:lnTo>
                  <a:lnTo>
                    <a:pt x="2580640" y="3728720"/>
                  </a:lnTo>
                  <a:lnTo>
                    <a:pt x="2651760" y="3713480"/>
                  </a:lnTo>
                  <a:lnTo>
                    <a:pt x="2717800" y="3728720"/>
                  </a:lnTo>
                  <a:lnTo>
                    <a:pt x="2773680" y="3708400"/>
                  </a:lnTo>
                  <a:lnTo>
                    <a:pt x="2778760" y="3632200"/>
                  </a:lnTo>
                  <a:lnTo>
                    <a:pt x="2865120" y="3510280"/>
                  </a:lnTo>
                  <a:lnTo>
                    <a:pt x="2936240" y="3444240"/>
                  </a:lnTo>
                  <a:lnTo>
                    <a:pt x="2946400" y="3383280"/>
                  </a:lnTo>
                  <a:lnTo>
                    <a:pt x="2936240" y="3296920"/>
                  </a:lnTo>
                  <a:lnTo>
                    <a:pt x="2946400" y="3246120"/>
                  </a:lnTo>
                  <a:lnTo>
                    <a:pt x="2987040" y="3210560"/>
                  </a:lnTo>
                  <a:lnTo>
                    <a:pt x="3093720" y="3215640"/>
                  </a:lnTo>
                  <a:lnTo>
                    <a:pt x="3154680" y="3235960"/>
                  </a:lnTo>
                  <a:lnTo>
                    <a:pt x="3235960" y="3235960"/>
                  </a:lnTo>
                  <a:lnTo>
                    <a:pt x="3352800" y="3180080"/>
                  </a:lnTo>
                  <a:lnTo>
                    <a:pt x="3459480" y="3103880"/>
                  </a:lnTo>
                  <a:lnTo>
                    <a:pt x="3474720" y="3027680"/>
                  </a:lnTo>
                  <a:lnTo>
                    <a:pt x="3474720" y="2941320"/>
                  </a:lnTo>
                  <a:lnTo>
                    <a:pt x="3444240" y="2890520"/>
                  </a:lnTo>
                  <a:lnTo>
                    <a:pt x="3444240" y="2814320"/>
                  </a:lnTo>
                  <a:lnTo>
                    <a:pt x="3495040" y="2727960"/>
                  </a:lnTo>
                  <a:lnTo>
                    <a:pt x="3525520" y="2641600"/>
                  </a:lnTo>
                  <a:lnTo>
                    <a:pt x="3566160" y="2540000"/>
                  </a:lnTo>
                  <a:lnTo>
                    <a:pt x="3581400" y="2463800"/>
                  </a:lnTo>
                  <a:lnTo>
                    <a:pt x="3581400" y="2463800"/>
                  </a:lnTo>
                  <a:lnTo>
                    <a:pt x="3642360" y="2458720"/>
                  </a:lnTo>
                  <a:lnTo>
                    <a:pt x="3688080" y="2499360"/>
                  </a:lnTo>
                  <a:lnTo>
                    <a:pt x="3728720" y="2504440"/>
                  </a:lnTo>
                  <a:lnTo>
                    <a:pt x="3723640" y="2453640"/>
                  </a:lnTo>
                  <a:lnTo>
                    <a:pt x="3693160" y="2413000"/>
                  </a:lnTo>
                  <a:lnTo>
                    <a:pt x="3672840" y="2346960"/>
                  </a:lnTo>
                  <a:lnTo>
                    <a:pt x="3647440" y="2336800"/>
                  </a:lnTo>
                  <a:lnTo>
                    <a:pt x="3601720" y="2341880"/>
                  </a:lnTo>
                  <a:lnTo>
                    <a:pt x="3561080" y="2321560"/>
                  </a:lnTo>
                  <a:lnTo>
                    <a:pt x="3545840" y="2255520"/>
                  </a:lnTo>
                  <a:lnTo>
                    <a:pt x="3550920" y="2189480"/>
                  </a:lnTo>
                  <a:lnTo>
                    <a:pt x="3515360" y="2164080"/>
                  </a:lnTo>
                  <a:lnTo>
                    <a:pt x="3474720" y="2159000"/>
                  </a:lnTo>
                  <a:lnTo>
                    <a:pt x="3403600" y="2113280"/>
                  </a:lnTo>
                  <a:lnTo>
                    <a:pt x="3362960" y="2098040"/>
                  </a:lnTo>
                  <a:lnTo>
                    <a:pt x="3322320" y="2082800"/>
                  </a:lnTo>
                  <a:lnTo>
                    <a:pt x="3302000" y="2062480"/>
                  </a:lnTo>
                  <a:lnTo>
                    <a:pt x="3302000" y="2026920"/>
                  </a:lnTo>
                  <a:lnTo>
                    <a:pt x="3342640" y="1971040"/>
                  </a:lnTo>
                  <a:lnTo>
                    <a:pt x="3373120" y="1910080"/>
                  </a:lnTo>
                  <a:lnTo>
                    <a:pt x="3378200" y="1869440"/>
                  </a:lnTo>
                  <a:lnTo>
                    <a:pt x="3378200" y="1869440"/>
                  </a:lnTo>
                  <a:lnTo>
                    <a:pt x="3332480" y="1854200"/>
                  </a:lnTo>
                  <a:lnTo>
                    <a:pt x="3322320" y="1869440"/>
                  </a:lnTo>
                  <a:lnTo>
                    <a:pt x="3276600" y="1859280"/>
                  </a:lnTo>
                  <a:lnTo>
                    <a:pt x="3235960" y="1828800"/>
                  </a:lnTo>
                  <a:lnTo>
                    <a:pt x="3185160" y="1849120"/>
                  </a:lnTo>
                  <a:lnTo>
                    <a:pt x="3129280" y="1925320"/>
                  </a:lnTo>
                  <a:lnTo>
                    <a:pt x="3103880" y="1955800"/>
                  </a:lnTo>
                  <a:lnTo>
                    <a:pt x="3058160" y="1986280"/>
                  </a:lnTo>
                  <a:lnTo>
                    <a:pt x="2961640" y="1960880"/>
                  </a:lnTo>
                  <a:lnTo>
                    <a:pt x="2870200" y="1976120"/>
                  </a:lnTo>
                  <a:lnTo>
                    <a:pt x="2799080" y="2032000"/>
                  </a:lnTo>
                  <a:lnTo>
                    <a:pt x="2702560" y="2103120"/>
                  </a:lnTo>
                  <a:lnTo>
                    <a:pt x="2626360" y="2148840"/>
                  </a:lnTo>
                  <a:lnTo>
                    <a:pt x="2534920" y="2179320"/>
                  </a:lnTo>
                  <a:lnTo>
                    <a:pt x="2468880" y="2214880"/>
                  </a:lnTo>
                  <a:lnTo>
                    <a:pt x="2443480" y="2280920"/>
                  </a:lnTo>
                  <a:lnTo>
                    <a:pt x="2397760" y="2291080"/>
                  </a:lnTo>
                  <a:lnTo>
                    <a:pt x="2301240" y="2291080"/>
                  </a:lnTo>
                  <a:lnTo>
                    <a:pt x="2250440" y="2301240"/>
                  </a:lnTo>
                  <a:lnTo>
                    <a:pt x="2204720" y="2265680"/>
                  </a:lnTo>
                  <a:lnTo>
                    <a:pt x="2159000" y="2189480"/>
                  </a:lnTo>
                  <a:lnTo>
                    <a:pt x="2123440" y="2153920"/>
                  </a:lnTo>
                  <a:lnTo>
                    <a:pt x="2128520" y="2113280"/>
                  </a:lnTo>
                  <a:lnTo>
                    <a:pt x="2164080" y="2087880"/>
                  </a:lnTo>
                  <a:lnTo>
                    <a:pt x="2148840" y="2047240"/>
                  </a:lnTo>
                  <a:lnTo>
                    <a:pt x="2103120" y="2026920"/>
                  </a:lnTo>
                  <a:lnTo>
                    <a:pt x="2108200" y="1976120"/>
                  </a:lnTo>
                  <a:lnTo>
                    <a:pt x="2103120" y="1925320"/>
                  </a:lnTo>
                  <a:lnTo>
                    <a:pt x="2037080" y="1854200"/>
                  </a:lnTo>
                  <a:lnTo>
                    <a:pt x="1996440" y="1808480"/>
                  </a:lnTo>
                  <a:lnTo>
                    <a:pt x="1960880" y="1757680"/>
                  </a:lnTo>
                  <a:lnTo>
                    <a:pt x="1930400" y="1651000"/>
                  </a:lnTo>
                  <a:lnTo>
                    <a:pt x="1930400" y="1559560"/>
                  </a:lnTo>
                  <a:lnTo>
                    <a:pt x="1920240" y="1508760"/>
                  </a:lnTo>
                  <a:lnTo>
                    <a:pt x="1899920" y="1468120"/>
                  </a:lnTo>
                  <a:lnTo>
                    <a:pt x="1844040" y="1442720"/>
                  </a:lnTo>
                  <a:lnTo>
                    <a:pt x="1732280" y="1442720"/>
                  </a:lnTo>
                  <a:lnTo>
                    <a:pt x="1615440" y="1437640"/>
                  </a:lnTo>
                  <a:lnTo>
                    <a:pt x="1590040" y="1402080"/>
                  </a:lnTo>
                  <a:lnTo>
                    <a:pt x="1546860" y="1386840"/>
                  </a:lnTo>
                  <a:lnTo>
                    <a:pt x="1534160" y="1295400"/>
                  </a:lnTo>
                  <a:lnTo>
                    <a:pt x="1503680" y="1219200"/>
                  </a:lnTo>
                  <a:lnTo>
                    <a:pt x="1412240" y="1000760"/>
                  </a:lnTo>
                  <a:lnTo>
                    <a:pt x="1341120" y="812800"/>
                  </a:lnTo>
                  <a:lnTo>
                    <a:pt x="1285240" y="695960"/>
                  </a:lnTo>
                  <a:lnTo>
                    <a:pt x="1234440" y="594360"/>
                  </a:lnTo>
                  <a:lnTo>
                    <a:pt x="1198880" y="528320"/>
                  </a:lnTo>
                  <a:lnTo>
                    <a:pt x="1173480" y="426720"/>
                  </a:lnTo>
                  <a:lnTo>
                    <a:pt x="1173480" y="345440"/>
                  </a:lnTo>
                  <a:lnTo>
                    <a:pt x="1148080" y="274320"/>
                  </a:lnTo>
                  <a:lnTo>
                    <a:pt x="1148080" y="208280"/>
                  </a:lnTo>
                  <a:lnTo>
                    <a:pt x="1132840" y="152400"/>
                  </a:lnTo>
                  <a:lnTo>
                    <a:pt x="1102360" y="86360"/>
                  </a:lnTo>
                  <a:lnTo>
                    <a:pt x="1061720" y="35560"/>
                  </a:lnTo>
                  <a:lnTo>
                    <a:pt x="1041400" y="5080"/>
                  </a:lnTo>
                  <a:lnTo>
                    <a:pt x="995680" y="0"/>
                  </a:lnTo>
                  <a:lnTo>
                    <a:pt x="975360" y="45720"/>
                  </a:lnTo>
                  <a:close/>
                </a:path>
              </a:pathLst>
            </a:custGeom>
            <a:grp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b="1">
                <a:solidFill>
                  <a:schemeClr val="tx1"/>
                </a:solidFill>
              </a:endParaRPr>
            </a:p>
          </p:txBody>
        </p:sp>
        <p:sp>
          <p:nvSpPr>
            <p:cNvPr id="56" name="중랑구">
              <a:extLst>
                <a:ext uri="{FF2B5EF4-FFF2-40B4-BE49-F238E27FC236}">
                  <a16:creationId xmlns:a16="http://schemas.microsoft.com/office/drawing/2014/main" id="{ECCD4C94-EDEB-3F4E-9A9A-0E1F4574A8DE}"/>
                </a:ext>
              </a:extLst>
            </p:cNvPr>
            <p:cNvSpPr/>
            <p:nvPr/>
          </p:nvSpPr>
          <p:spPr>
            <a:xfrm>
              <a:off x="3248108" y="2949343"/>
              <a:ext cx="457697" cy="604949"/>
            </a:xfrm>
            <a:custGeom>
              <a:avLst/>
              <a:gdLst>
                <a:gd name="connsiteX0" fmla="*/ 1513840 w 1531620"/>
                <a:gd name="connsiteY0" fmla="*/ 152400 h 2024380"/>
                <a:gd name="connsiteX1" fmla="*/ 1513840 w 1531620"/>
                <a:gd name="connsiteY1" fmla="*/ 152400 h 2024380"/>
                <a:gd name="connsiteX2" fmla="*/ 1348740 w 1531620"/>
                <a:gd name="connsiteY2" fmla="*/ 0 h 2024380"/>
                <a:gd name="connsiteX3" fmla="*/ 998220 w 1531620"/>
                <a:gd name="connsiteY3" fmla="*/ 144780 h 2024380"/>
                <a:gd name="connsiteX4" fmla="*/ 967740 w 1531620"/>
                <a:gd name="connsiteY4" fmla="*/ 182880 h 2024380"/>
                <a:gd name="connsiteX5" fmla="*/ 939800 w 1531620"/>
                <a:gd name="connsiteY5" fmla="*/ 223520 h 2024380"/>
                <a:gd name="connsiteX6" fmla="*/ 906780 w 1531620"/>
                <a:gd name="connsiteY6" fmla="*/ 243840 h 2024380"/>
                <a:gd name="connsiteX7" fmla="*/ 840740 w 1531620"/>
                <a:gd name="connsiteY7" fmla="*/ 248920 h 2024380"/>
                <a:gd name="connsiteX8" fmla="*/ 716280 w 1531620"/>
                <a:gd name="connsiteY8" fmla="*/ 203200 h 2024380"/>
                <a:gd name="connsiteX9" fmla="*/ 678180 w 1531620"/>
                <a:gd name="connsiteY9" fmla="*/ 213360 h 2024380"/>
                <a:gd name="connsiteX10" fmla="*/ 607060 w 1531620"/>
                <a:gd name="connsiteY10" fmla="*/ 269240 h 2024380"/>
                <a:gd name="connsiteX11" fmla="*/ 574040 w 1531620"/>
                <a:gd name="connsiteY11" fmla="*/ 274320 h 2024380"/>
                <a:gd name="connsiteX12" fmla="*/ 462280 w 1531620"/>
                <a:gd name="connsiteY12" fmla="*/ 187960 h 2024380"/>
                <a:gd name="connsiteX13" fmla="*/ 449580 w 1531620"/>
                <a:gd name="connsiteY13" fmla="*/ 165100 h 2024380"/>
                <a:gd name="connsiteX14" fmla="*/ 429260 w 1531620"/>
                <a:gd name="connsiteY14" fmla="*/ 119380 h 2024380"/>
                <a:gd name="connsiteX15" fmla="*/ 398780 w 1531620"/>
                <a:gd name="connsiteY15" fmla="*/ 104140 h 2024380"/>
                <a:gd name="connsiteX16" fmla="*/ 297180 w 1531620"/>
                <a:gd name="connsiteY16" fmla="*/ 127000 h 2024380"/>
                <a:gd name="connsiteX17" fmla="*/ 193040 w 1531620"/>
                <a:gd name="connsiteY17" fmla="*/ 162560 h 2024380"/>
                <a:gd name="connsiteX18" fmla="*/ 101600 w 1531620"/>
                <a:gd name="connsiteY18" fmla="*/ 210820 h 2024380"/>
                <a:gd name="connsiteX19" fmla="*/ 60960 w 1531620"/>
                <a:gd name="connsiteY19" fmla="*/ 233680 h 2024380"/>
                <a:gd name="connsiteX20" fmla="*/ 60960 w 1531620"/>
                <a:gd name="connsiteY20" fmla="*/ 269240 h 2024380"/>
                <a:gd name="connsiteX21" fmla="*/ 76200 w 1531620"/>
                <a:gd name="connsiteY21" fmla="*/ 292100 h 2024380"/>
                <a:gd name="connsiteX22" fmla="*/ 81280 w 1531620"/>
                <a:gd name="connsiteY22" fmla="*/ 492760 h 2024380"/>
                <a:gd name="connsiteX23" fmla="*/ 96520 w 1531620"/>
                <a:gd name="connsiteY23" fmla="*/ 703580 h 2024380"/>
                <a:gd name="connsiteX24" fmla="*/ 106680 w 1531620"/>
                <a:gd name="connsiteY24" fmla="*/ 739140 h 2024380"/>
                <a:gd name="connsiteX25" fmla="*/ 142240 w 1531620"/>
                <a:gd name="connsiteY25" fmla="*/ 764540 h 2024380"/>
                <a:gd name="connsiteX26" fmla="*/ 132080 w 1531620"/>
                <a:gd name="connsiteY26" fmla="*/ 792480 h 2024380"/>
                <a:gd name="connsiteX27" fmla="*/ 88900 w 1531620"/>
                <a:gd name="connsiteY27" fmla="*/ 840740 h 2024380"/>
                <a:gd name="connsiteX28" fmla="*/ 55880 w 1531620"/>
                <a:gd name="connsiteY28" fmla="*/ 896620 h 2024380"/>
                <a:gd name="connsiteX29" fmla="*/ 20320 w 1531620"/>
                <a:gd name="connsiteY29" fmla="*/ 970280 h 2024380"/>
                <a:gd name="connsiteX30" fmla="*/ 7620 w 1531620"/>
                <a:gd name="connsiteY30" fmla="*/ 1003300 h 2024380"/>
                <a:gd name="connsiteX31" fmla="*/ 0 w 1531620"/>
                <a:gd name="connsiteY31" fmla="*/ 1249680 h 2024380"/>
                <a:gd name="connsiteX32" fmla="*/ 17780 w 1531620"/>
                <a:gd name="connsiteY32" fmla="*/ 1303020 h 2024380"/>
                <a:gd name="connsiteX33" fmla="*/ 38100 w 1531620"/>
                <a:gd name="connsiteY33" fmla="*/ 1343660 h 2024380"/>
                <a:gd name="connsiteX34" fmla="*/ 48260 w 1531620"/>
                <a:gd name="connsiteY34" fmla="*/ 1386840 h 2024380"/>
                <a:gd name="connsiteX35" fmla="*/ 228600 w 1531620"/>
                <a:gd name="connsiteY35" fmla="*/ 1564640 h 2024380"/>
                <a:gd name="connsiteX36" fmla="*/ 241300 w 1531620"/>
                <a:gd name="connsiteY36" fmla="*/ 1602740 h 2024380"/>
                <a:gd name="connsiteX37" fmla="*/ 226060 w 1531620"/>
                <a:gd name="connsiteY37" fmla="*/ 1803400 h 2024380"/>
                <a:gd name="connsiteX38" fmla="*/ 238760 w 1531620"/>
                <a:gd name="connsiteY38" fmla="*/ 1874520 h 2024380"/>
                <a:gd name="connsiteX39" fmla="*/ 261620 w 1531620"/>
                <a:gd name="connsiteY39" fmla="*/ 1894840 h 2024380"/>
                <a:gd name="connsiteX40" fmla="*/ 317500 w 1531620"/>
                <a:gd name="connsiteY40" fmla="*/ 1892300 h 2024380"/>
                <a:gd name="connsiteX41" fmla="*/ 396240 w 1531620"/>
                <a:gd name="connsiteY41" fmla="*/ 1917700 h 2024380"/>
                <a:gd name="connsiteX42" fmla="*/ 541020 w 1531620"/>
                <a:gd name="connsiteY42" fmla="*/ 1940560 h 2024380"/>
                <a:gd name="connsiteX43" fmla="*/ 581660 w 1531620"/>
                <a:gd name="connsiteY43" fmla="*/ 1960880 h 2024380"/>
                <a:gd name="connsiteX44" fmla="*/ 601980 w 1531620"/>
                <a:gd name="connsiteY44" fmla="*/ 2004060 h 2024380"/>
                <a:gd name="connsiteX45" fmla="*/ 632460 w 1531620"/>
                <a:gd name="connsiteY45" fmla="*/ 2024380 h 2024380"/>
                <a:gd name="connsiteX46" fmla="*/ 675640 w 1531620"/>
                <a:gd name="connsiteY46" fmla="*/ 1981200 h 2024380"/>
                <a:gd name="connsiteX47" fmla="*/ 937260 w 1531620"/>
                <a:gd name="connsiteY47" fmla="*/ 1892300 h 2024380"/>
                <a:gd name="connsiteX48" fmla="*/ 957580 w 1531620"/>
                <a:gd name="connsiteY48" fmla="*/ 1871980 h 2024380"/>
                <a:gd name="connsiteX49" fmla="*/ 980440 w 1531620"/>
                <a:gd name="connsiteY49" fmla="*/ 1686560 h 2024380"/>
                <a:gd name="connsiteX50" fmla="*/ 975360 w 1531620"/>
                <a:gd name="connsiteY50" fmla="*/ 1658620 h 2024380"/>
                <a:gd name="connsiteX51" fmla="*/ 896620 w 1531620"/>
                <a:gd name="connsiteY51" fmla="*/ 1569720 h 2024380"/>
                <a:gd name="connsiteX52" fmla="*/ 883920 w 1531620"/>
                <a:gd name="connsiteY52" fmla="*/ 1546860 h 2024380"/>
                <a:gd name="connsiteX53" fmla="*/ 906780 w 1531620"/>
                <a:gd name="connsiteY53" fmla="*/ 1536700 h 2024380"/>
                <a:gd name="connsiteX54" fmla="*/ 1168400 w 1531620"/>
                <a:gd name="connsiteY54" fmla="*/ 1551940 h 2024380"/>
                <a:gd name="connsiteX55" fmla="*/ 1216660 w 1531620"/>
                <a:gd name="connsiteY55" fmla="*/ 1539240 h 2024380"/>
                <a:gd name="connsiteX56" fmla="*/ 1236980 w 1531620"/>
                <a:gd name="connsiteY56" fmla="*/ 1518920 h 2024380"/>
                <a:gd name="connsiteX57" fmla="*/ 1229360 w 1531620"/>
                <a:gd name="connsiteY57" fmla="*/ 1480820 h 2024380"/>
                <a:gd name="connsiteX58" fmla="*/ 1249680 w 1531620"/>
                <a:gd name="connsiteY58" fmla="*/ 1445260 h 2024380"/>
                <a:gd name="connsiteX59" fmla="*/ 1249680 w 1531620"/>
                <a:gd name="connsiteY59" fmla="*/ 1379220 h 2024380"/>
                <a:gd name="connsiteX60" fmla="*/ 1270000 w 1531620"/>
                <a:gd name="connsiteY60" fmla="*/ 1338580 h 2024380"/>
                <a:gd name="connsiteX61" fmla="*/ 1290320 w 1531620"/>
                <a:gd name="connsiteY61" fmla="*/ 1264920 h 2024380"/>
                <a:gd name="connsiteX62" fmla="*/ 1297940 w 1531620"/>
                <a:gd name="connsiteY62" fmla="*/ 1221740 h 2024380"/>
                <a:gd name="connsiteX63" fmla="*/ 1295400 w 1531620"/>
                <a:gd name="connsiteY63" fmla="*/ 1186180 h 2024380"/>
                <a:gd name="connsiteX64" fmla="*/ 1463040 w 1531620"/>
                <a:gd name="connsiteY64" fmla="*/ 1097280 h 2024380"/>
                <a:gd name="connsiteX65" fmla="*/ 1490980 w 1531620"/>
                <a:gd name="connsiteY65" fmla="*/ 1061720 h 2024380"/>
                <a:gd name="connsiteX66" fmla="*/ 1475740 w 1531620"/>
                <a:gd name="connsiteY66" fmla="*/ 1010920 h 2024380"/>
                <a:gd name="connsiteX67" fmla="*/ 1424940 w 1531620"/>
                <a:gd name="connsiteY67" fmla="*/ 901700 h 2024380"/>
                <a:gd name="connsiteX68" fmla="*/ 1417320 w 1531620"/>
                <a:gd name="connsiteY68" fmla="*/ 866140 h 2024380"/>
                <a:gd name="connsiteX69" fmla="*/ 1430020 w 1531620"/>
                <a:gd name="connsiteY69" fmla="*/ 784860 h 2024380"/>
                <a:gd name="connsiteX70" fmla="*/ 1526540 w 1531620"/>
                <a:gd name="connsiteY70" fmla="*/ 477520 h 2024380"/>
                <a:gd name="connsiteX71" fmla="*/ 1531620 w 1531620"/>
                <a:gd name="connsiteY71" fmla="*/ 434340 h 2024380"/>
                <a:gd name="connsiteX72" fmla="*/ 1518920 w 1531620"/>
                <a:gd name="connsiteY72" fmla="*/ 398780 h 2024380"/>
                <a:gd name="connsiteX73" fmla="*/ 1516380 w 1531620"/>
                <a:gd name="connsiteY73" fmla="*/ 223520 h 2024380"/>
                <a:gd name="connsiteX74" fmla="*/ 1513840 w 1531620"/>
                <a:gd name="connsiteY74" fmla="*/ 152400 h 2024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</a:cxnLst>
              <a:rect l="l" t="t" r="r" b="b"/>
              <a:pathLst>
                <a:path w="1531620" h="2024380">
                  <a:moveTo>
                    <a:pt x="1513840" y="152400"/>
                  </a:moveTo>
                  <a:lnTo>
                    <a:pt x="1513840" y="152400"/>
                  </a:lnTo>
                  <a:lnTo>
                    <a:pt x="1348740" y="0"/>
                  </a:lnTo>
                  <a:lnTo>
                    <a:pt x="998220" y="144780"/>
                  </a:lnTo>
                  <a:lnTo>
                    <a:pt x="967740" y="182880"/>
                  </a:lnTo>
                  <a:lnTo>
                    <a:pt x="939800" y="223520"/>
                  </a:lnTo>
                  <a:lnTo>
                    <a:pt x="906780" y="243840"/>
                  </a:lnTo>
                  <a:lnTo>
                    <a:pt x="840740" y="248920"/>
                  </a:lnTo>
                  <a:lnTo>
                    <a:pt x="716280" y="203200"/>
                  </a:lnTo>
                  <a:lnTo>
                    <a:pt x="678180" y="213360"/>
                  </a:lnTo>
                  <a:lnTo>
                    <a:pt x="607060" y="269240"/>
                  </a:lnTo>
                  <a:lnTo>
                    <a:pt x="574040" y="274320"/>
                  </a:lnTo>
                  <a:lnTo>
                    <a:pt x="462280" y="187960"/>
                  </a:lnTo>
                  <a:cubicBezTo>
                    <a:pt x="451585" y="166569"/>
                    <a:pt x="457475" y="172995"/>
                    <a:pt x="449580" y="165100"/>
                  </a:cubicBezTo>
                  <a:lnTo>
                    <a:pt x="429260" y="119380"/>
                  </a:lnTo>
                  <a:lnTo>
                    <a:pt x="398780" y="104140"/>
                  </a:lnTo>
                  <a:lnTo>
                    <a:pt x="297180" y="127000"/>
                  </a:lnTo>
                  <a:lnTo>
                    <a:pt x="193040" y="162560"/>
                  </a:lnTo>
                  <a:lnTo>
                    <a:pt x="101600" y="210820"/>
                  </a:lnTo>
                  <a:lnTo>
                    <a:pt x="60960" y="233680"/>
                  </a:lnTo>
                  <a:lnTo>
                    <a:pt x="60960" y="269240"/>
                  </a:lnTo>
                  <a:lnTo>
                    <a:pt x="76200" y="292100"/>
                  </a:lnTo>
                  <a:lnTo>
                    <a:pt x="81280" y="492760"/>
                  </a:lnTo>
                  <a:lnTo>
                    <a:pt x="96520" y="703580"/>
                  </a:lnTo>
                  <a:lnTo>
                    <a:pt x="106680" y="739140"/>
                  </a:lnTo>
                  <a:lnTo>
                    <a:pt x="142240" y="764540"/>
                  </a:lnTo>
                  <a:lnTo>
                    <a:pt x="132080" y="792480"/>
                  </a:lnTo>
                  <a:lnTo>
                    <a:pt x="88900" y="840740"/>
                  </a:lnTo>
                  <a:lnTo>
                    <a:pt x="55880" y="896620"/>
                  </a:lnTo>
                  <a:lnTo>
                    <a:pt x="20320" y="970280"/>
                  </a:lnTo>
                  <a:lnTo>
                    <a:pt x="7620" y="1003300"/>
                  </a:lnTo>
                  <a:lnTo>
                    <a:pt x="0" y="1249680"/>
                  </a:lnTo>
                  <a:lnTo>
                    <a:pt x="17780" y="1303020"/>
                  </a:lnTo>
                  <a:lnTo>
                    <a:pt x="38100" y="1343660"/>
                  </a:lnTo>
                  <a:lnTo>
                    <a:pt x="48260" y="1386840"/>
                  </a:lnTo>
                  <a:lnTo>
                    <a:pt x="228600" y="1564640"/>
                  </a:lnTo>
                  <a:lnTo>
                    <a:pt x="241300" y="1602740"/>
                  </a:lnTo>
                  <a:lnTo>
                    <a:pt x="226060" y="1803400"/>
                  </a:lnTo>
                  <a:lnTo>
                    <a:pt x="238760" y="1874520"/>
                  </a:lnTo>
                  <a:lnTo>
                    <a:pt x="261620" y="1894840"/>
                  </a:lnTo>
                  <a:lnTo>
                    <a:pt x="317500" y="1892300"/>
                  </a:lnTo>
                  <a:lnTo>
                    <a:pt x="396240" y="1917700"/>
                  </a:lnTo>
                  <a:lnTo>
                    <a:pt x="541020" y="1940560"/>
                  </a:lnTo>
                  <a:lnTo>
                    <a:pt x="581660" y="1960880"/>
                  </a:lnTo>
                  <a:lnTo>
                    <a:pt x="601980" y="2004060"/>
                  </a:lnTo>
                  <a:lnTo>
                    <a:pt x="632460" y="2024380"/>
                  </a:lnTo>
                  <a:lnTo>
                    <a:pt x="675640" y="1981200"/>
                  </a:lnTo>
                  <a:lnTo>
                    <a:pt x="937260" y="1892300"/>
                  </a:lnTo>
                  <a:lnTo>
                    <a:pt x="957580" y="1871980"/>
                  </a:lnTo>
                  <a:lnTo>
                    <a:pt x="980440" y="1686560"/>
                  </a:lnTo>
                  <a:lnTo>
                    <a:pt x="975360" y="1658620"/>
                  </a:lnTo>
                  <a:lnTo>
                    <a:pt x="896620" y="1569720"/>
                  </a:lnTo>
                  <a:lnTo>
                    <a:pt x="883920" y="1546860"/>
                  </a:lnTo>
                  <a:lnTo>
                    <a:pt x="906780" y="1536700"/>
                  </a:lnTo>
                  <a:lnTo>
                    <a:pt x="1168400" y="1551940"/>
                  </a:lnTo>
                  <a:lnTo>
                    <a:pt x="1216660" y="1539240"/>
                  </a:lnTo>
                  <a:lnTo>
                    <a:pt x="1236980" y="1518920"/>
                  </a:lnTo>
                  <a:lnTo>
                    <a:pt x="1229360" y="1480820"/>
                  </a:lnTo>
                  <a:lnTo>
                    <a:pt x="1249680" y="1445260"/>
                  </a:lnTo>
                  <a:lnTo>
                    <a:pt x="1249680" y="1379220"/>
                  </a:lnTo>
                  <a:lnTo>
                    <a:pt x="1270000" y="1338580"/>
                  </a:lnTo>
                  <a:lnTo>
                    <a:pt x="1290320" y="1264920"/>
                  </a:lnTo>
                  <a:lnTo>
                    <a:pt x="1297940" y="1221740"/>
                  </a:lnTo>
                  <a:lnTo>
                    <a:pt x="1295400" y="1186180"/>
                  </a:lnTo>
                  <a:lnTo>
                    <a:pt x="1463040" y="1097280"/>
                  </a:lnTo>
                  <a:lnTo>
                    <a:pt x="1490980" y="1061720"/>
                  </a:lnTo>
                  <a:lnTo>
                    <a:pt x="1475740" y="1010920"/>
                  </a:lnTo>
                  <a:lnTo>
                    <a:pt x="1424940" y="901700"/>
                  </a:lnTo>
                  <a:lnTo>
                    <a:pt x="1417320" y="866140"/>
                  </a:lnTo>
                  <a:lnTo>
                    <a:pt x="1430020" y="784860"/>
                  </a:lnTo>
                  <a:lnTo>
                    <a:pt x="1526540" y="477520"/>
                  </a:lnTo>
                  <a:lnTo>
                    <a:pt x="1531620" y="434340"/>
                  </a:lnTo>
                  <a:lnTo>
                    <a:pt x="1518920" y="398780"/>
                  </a:lnTo>
                  <a:cubicBezTo>
                    <a:pt x="1518073" y="340360"/>
                    <a:pt x="1517227" y="281940"/>
                    <a:pt x="1516380" y="223520"/>
                  </a:cubicBezTo>
                  <a:cubicBezTo>
                    <a:pt x="1515533" y="199813"/>
                    <a:pt x="1514687" y="176107"/>
                    <a:pt x="1513840" y="152400"/>
                  </a:cubicBezTo>
                  <a:close/>
                </a:path>
              </a:pathLst>
            </a:custGeom>
            <a:grp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b="1">
                <a:solidFill>
                  <a:schemeClr val="tx1"/>
                </a:solidFill>
              </a:endParaRPr>
            </a:p>
          </p:txBody>
        </p:sp>
        <p:sp>
          <p:nvSpPr>
            <p:cNvPr id="57" name="성북구">
              <a:extLst>
                <a:ext uri="{FF2B5EF4-FFF2-40B4-BE49-F238E27FC236}">
                  <a16:creationId xmlns:a16="http://schemas.microsoft.com/office/drawing/2014/main" id="{7473A059-4B04-D748-9C55-B67E3BBBF54C}"/>
                </a:ext>
              </a:extLst>
            </p:cNvPr>
            <p:cNvSpPr/>
            <p:nvPr/>
          </p:nvSpPr>
          <p:spPr>
            <a:xfrm>
              <a:off x="2318748" y="2773400"/>
              <a:ext cx="929056" cy="710455"/>
            </a:xfrm>
            <a:custGeom>
              <a:avLst/>
              <a:gdLst>
                <a:gd name="connsiteX0" fmla="*/ 240792 w 3108960"/>
                <a:gd name="connsiteY0" fmla="*/ 0 h 2377440"/>
                <a:gd name="connsiteX1" fmla="*/ 240792 w 3108960"/>
                <a:gd name="connsiteY1" fmla="*/ 0 h 2377440"/>
                <a:gd name="connsiteX2" fmla="*/ 79248 w 3108960"/>
                <a:gd name="connsiteY2" fmla="*/ 18288 h 2377440"/>
                <a:gd name="connsiteX3" fmla="*/ 9144 w 3108960"/>
                <a:gd name="connsiteY3" fmla="*/ 106680 h 2377440"/>
                <a:gd name="connsiteX4" fmla="*/ 0 w 3108960"/>
                <a:gd name="connsiteY4" fmla="*/ 143256 h 2377440"/>
                <a:gd name="connsiteX5" fmla="*/ 24384 w 3108960"/>
                <a:gd name="connsiteY5" fmla="*/ 201168 h 2377440"/>
                <a:gd name="connsiteX6" fmla="*/ 24384 w 3108960"/>
                <a:gd name="connsiteY6" fmla="*/ 265176 h 2377440"/>
                <a:gd name="connsiteX7" fmla="*/ 42672 w 3108960"/>
                <a:gd name="connsiteY7" fmla="*/ 295656 h 2377440"/>
                <a:gd name="connsiteX8" fmla="*/ 106680 w 3108960"/>
                <a:gd name="connsiteY8" fmla="*/ 280416 h 2377440"/>
                <a:gd name="connsiteX9" fmla="*/ 140208 w 3108960"/>
                <a:gd name="connsiteY9" fmla="*/ 295656 h 2377440"/>
                <a:gd name="connsiteX10" fmla="*/ 167640 w 3108960"/>
                <a:gd name="connsiteY10" fmla="*/ 362712 h 2377440"/>
                <a:gd name="connsiteX11" fmla="*/ 170688 w 3108960"/>
                <a:gd name="connsiteY11" fmla="*/ 402336 h 2377440"/>
                <a:gd name="connsiteX12" fmla="*/ 185928 w 3108960"/>
                <a:gd name="connsiteY12" fmla="*/ 432816 h 2377440"/>
                <a:gd name="connsiteX13" fmla="*/ 170688 w 3108960"/>
                <a:gd name="connsiteY13" fmla="*/ 469392 h 2377440"/>
                <a:gd name="connsiteX14" fmla="*/ 179832 w 3108960"/>
                <a:gd name="connsiteY14" fmla="*/ 502920 h 2377440"/>
                <a:gd name="connsiteX15" fmla="*/ 222504 w 3108960"/>
                <a:gd name="connsiteY15" fmla="*/ 539496 h 2377440"/>
                <a:gd name="connsiteX16" fmla="*/ 237744 w 3108960"/>
                <a:gd name="connsiteY16" fmla="*/ 576072 h 2377440"/>
                <a:gd name="connsiteX17" fmla="*/ 228600 w 3108960"/>
                <a:gd name="connsiteY17" fmla="*/ 661416 h 2377440"/>
                <a:gd name="connsiteX18" fmla="*/ 237744 w 3108960"/>
                <a:gd name="connsiteY18" fmla="*/ 725424 h 2377440"/>
                <a:gd name="connsiteX19" fmla="*/ 326136 w 3108960"/>
                <a:gd name="connsiteY19" fmla="*/ 822960 h 2377440"/>
                <a:gd name="connsiteX20" fmla="*/ 374904 w 3108960"/>
                <a:gd name="connsiteY20" fmla="*/ 847344 h 2377440"/>
                <a:gd name="connsiteX21" fmla="*/ 402336 w 3108960"/>
                <a:gd name="connsiteY21" fmla="*/ 862584 h 2377440"/>
                <a:gd name="connsiteX22" fmla="*/ 420624 w 3108960"/>
                <a:gd name="connsiteY22" fmla="*/ 905256 h 2377440"/>
                <a:gd name="connsiteX23" fmla="*/ 429768 w 3108960"/>
                <a:gd name="connsiteY23" fmla="*/ 935736 h 2377440"/>
                <a:gd name="connsiteX24" fmla="*/ 423672 w 3108960"/>
                <a:gd name="connsiteY24" fmla="*/ 1011936 h 2377440"/>
                <a:gd name="connsiteX25" fmla="*/ 423672 w 3108960"/>
                <a:gd name="connsiteY25" fmla="*/ 1176528 h 2377440"/>
                <a:gd name="connsiteX26" fmla="*/ 384048 w 3108960"/>
                <a:gd name="connsiteY26" fmla="*/ 1246632 h 2377440"/>
                <a:gd name="connsiteX27" fmla="*/ 362712 w 3108960"/>
                <a:gd name="connsiteY27" fmla="*/ 1310640 h 2377440"/>
                <a:gd name="connsiteX28" fmla="*/ 365760 w 3108960"/>
                <a:gd name="connsiteY28" fmla="*/ 1356360 h 2377440"/>
                <a:gd name="connsiteX29" fmla="*/ 420624 w 3108960"/>
                <a:gd name="connsiteY29" fmla="*/ 1447800 h 2377440"/>
                <a:gd name="connsiteX30" fmla="*/ 420624 w 3108960"/>
                <a:gd name="connsiteY30" fmla="*/ 1496568 h 2377440"/>
                <a:gd name="connsiteX31" fmla="*/ 393192 w 3108960"/>
                <a:gd name="connsiteY31" fmla="*/ 1508760 h 2377440"/>
                <a:gd name="connsiteX32" fmla="*/ 304800 w 3108960"/>
                <a:gd name="connsiteY32" fmla="*/ 1499616 h 2377440"/>
                <a:gd name="connsiteX33" fmla="*/ 265176 w 3108960"/>
                <a:gd name="connsiteY33" fmla="*/ 1511808 h 2377440"/>
                <a:gd name="connsiteX34" fmla="*/ 207264 w 3108960"/>
                <a:gd name="connsiteY34" fmla="*/ 1609344 h 2377440"/>
                <a:gd name="connsiteX35" fmla="*/ 213360 w 3108960"/>
                <a:gd name="connsiteY35" fmla="*/ 1658112 h 2377440"/>
                <a:gd name="connsiteX36" fmla="*/ 274320 w 3108960"/>
                <a:gd name="connsiteY36" fmla="*/ 1670304 h 2377440"/>
                <a:gd name="connsiteX37" fmla="*/ 316992 w 3108960"/>
                <a:gd name="connsiteY37" fmla="*/ 1676400 h 2377440"/>
                <a:gd name="connsiteX38" fmla="*/ 371856 w 3108960"/>
                <a:gd name="connsiteY38" fmla="*/ 1670304 h 2377440"/>
                <a:gd name="connsiteX39" fmla="*/ 448056 w 3108960"/>
                <a:gd name="connsiteY39" fmla="*/ 1780032 h 2377440"/>
                <a:gd name="connsiteX40" fmla="*/ 487680 w 3108960"/>
                <a:gd name="connsiteY40" fmla="*/ 1807464 h 2377440"/>
                <a:gd name="connsiteX41" fmla="*/ 569976 w 3108960"/>
                <a:gd name="connsiteY41" fmla="*/ 1792224 h 2377440"/>
                <a:gd name="connsiteX42" fmla="*/ 649224 w 3108960"/>
                <a:gd name="connsiteY42" fmla="*/ 1780032 h 2377440"/>
                <a:gd name="connsiteX43" fmla="*/ 676656 w 3108960"/>
                <a:gd name="connsiteY43" fmla="*/ 1761744 h 2377440"/>
                <a:gd name="connsiteX44" fmla="*/ 758952 w 3108960"/>
                <a:gd name="connsiteY44" fmla="*/ 1758696 h 2377440"/>
                <a:gd name="connsiteX45" fmla="*/ 847344 w 3108960"/>
                <a:gd name="connsiteY45" fmla="*/ 1780032 h 2377440"/>
                <a:gd name="connsiteX46" fmla="*/ 874776 w 3108960"/>
                <a:gd name="connsiteY46" fmla="*/ 1780032 h 2377440"/>
                <a:gd name="connsiteX47" fmla="*/ 932688 w 3108960"/>
                <a:gd name="connsiteY47" fmla="*/ 1816608 h 2377440"/>
                <a:gd name="connsiteX48" fmla="*/ 926592 w 3108960"/>
                <a:gd name="connsiteY48" fmla="*/ 1874520 h 2377440"/>
                <a:gd name="connsiteX49" fmla="*/ 935736 w 3108960"/>
                <a:gd name="connsiteY49" fmla="*/ 1908048 h 2377440"/>
                <a:gd name="connsiteX50" fmla="*/ 999744 w 3108960"/>
                <a:gd name="connsiteY50" fmla="*/ 1990344 h 2377440"/>
                <a:gd name="connsiteX51" fmla="*/ 1030224 w 3108960"/>
                <a:gd name="connsiteY51" fmla="*/ 2005584 h 2377440"/>
                <a:gd name="connsiteX52" fmla="*/ 1042416 w 3108960"/>
                <a:gd name="connsiteY52" fmla="*/ 2017776 h 2377440"/>
                <a:gd name="connsiteX53" fmla="*/ 1063752 w 3108960"/>
                <a:gd name="connsiteY53" fmla="*/ 2057400 h 2377440"/>
                <a:gd name="connsiteX54" fmla="*/ 1045464 w 3108960"/>
                <a:gd name="connsiteY54" fmla="*/ 2100072 h 2377440"/>
                <a:gd name="connsiteX55" fmla="*/ 1048512 w 3108960"/>
                <a:gd name="connsiteY55" fmla="*/ 2124456 h 2377440"/>
                <a:gd name="connsiteX56" fmla="*/ 1072896 w 3108960"/>
                <a:gd name="connsiteY56" fmla="*/ 2148840 h 2377440"/>
                <a:gd name="connsiteX57" fmla="*/ 1082040 w 3108960"/>
                <a:gd name="connsiteY57" fmla="*/ 2197608 h 2377440"/>
                <a:gd name="connsiteX58" fmla="*/ 1057656 w 3108960"/>
                <a:gd name="connsiteY58" fmla="*/ 2240280 h 2377440"/>
                <a:gd name="connsiteX59" fmla="*/ 1069848 w 3108960"/>
                <a:gd name="connsiteY59" fmla="*/ 2276856 h 2377440"/>
                <a:gd name="connsiteX60" fmla="*/ 1118616 w 3108960"/>
                <a:gd name="connsiteY60" fmla="*/ 2279904 h 2377440"/>
                <a:gd name="connsiteX61" fmla="*/ 1164336 w 3108960"/>
                <a:gd name="connsiteY61" fmla="*/ 2218944 h 2377440"/>
                <a:gd name="connsiteX62" fmla="*/ 1194816 w 3108960"/>
                <a:gd name="connsiteY62" fmla="*/ 2200656 h 2377440"/>
                <a:gd name="connsiteX63" fmla="*/ 1264920 w 3108960"/>
                <a:gd name="connsiteY63" fmla="*/ 2197608 h 2377440"/>
                <a:gd name="connsiteX64" fmla="*/ 1301496 w 3108960"/>
                <a:gd name="connsiteY64" fmla="*/ 2176272 h 2377440"/>
                <a:gd name="connsiteX65" fmla="*/ 1350264 w 3108960"/>
                <a:gd name="connsiteY65" fmla="*/ 2164080 h 2377440"/>
                <a:gd name="connsiteX66" fmla="*/ 1441704 w 3108960"/>
                <a:gd name="connsiteY66" fmla="*/ 2246376 h 2377440"/>
                <a:gd name="connsiteX67" fmla="*/ 1429512 w 3108960"/>
                <a:gd name="connsiteY67" fmla="*/ 2286000 h 2377440"/>
                <a:gd name="connsiteX68" fmla="*/ 1414272 w 3108960"/>
                <a:gd name="connsiteY68" fmla="*/ 2319528 h 2377440"/>
                <a:gd name="connsiteX69" fmla="*/ 1389888 w 3108960"/>
                <a:gd name="connsiteY69" fmla="*/ 2365248 h 2377440"/>
                <a:gd name="connsiteX70" fmla="*/ 1420368 w 3108960"/>
                <a:gd name="connsiteY70" fmla="*/ 2377440 h 2377440"/>
                <a:gd name="connsiteX71" fmla="*/ 1478280 w 3108960"/>
                <a:gd name="connsiteY71" fmla="*/ 2340864 h 2377440"/>
                <a:gd name="connsiteX72" fmla="*/ 1533144 w 3108960"/>
                <a:gd name="connsiteY72" fmla="*/ 2350008 h 2377440"/>
                <a:gd name="connsiteX73" fmla="*/ 1569720 w 3108960"/>
                <a:gd name="connsiteY73" fmla="*/ 2337816 h 2377440"/>
                <a:gd name="connsiteX74" fmla="*/ 1615440 w 3108960"/>
                <a:gd name="connsiteY74" fmla="*/ 2246376 h 2377440"/>
                <a:gd name="connsiteX75" fmla="*/ 1825752 w 3108960"/>
                <a:gd name="connsiteY75" fmla="*/ 2036064 h 2377440"/>
                <a:gd name="connsiteX76" fmla="*/ 1856232 w 3108960"/>
                <a:gd name="connsiteY76" fmla="*/ 1987296 h 2377440"/>
                <a:gd name="connsiteX77" fmla="*/ 1850136 w 3108960"/>
                <a:gd name="connsiteY77" fmla="*/ 1959864 h 2377440"/>
                <a:gd name="connsiteX78" fmla="*/ 1871472 w 3108960"/>
                <a:gd name="connsiteY78" fmla="*/ 1935480 h 2377440"/>
                <a:gd name="connsiteX79" fmla="*/ 1874520 w 3108960"/>
                <a:gd name="connsiteY79" fmla="*/ 1889760 h 2377440"/>
                <a:gd name="connsiteX80" fmla="*/ 1905000 w 3108960"/>
                <a:gd name="connsiteY80" fmla="*/ 1859280 h 2377440"/>
                <a:gd name="connsiteX81" fmla="*/ 1972056 w 3108960"/>
                <a:gd name="connsiteY81" fmla="*/ 1856232 h 2377440"/>
                <a:gd name="connsiteX82" fmla="*/ 2005584 w 3108960"/>
                <a:gd name="connsiteY82" fmla="*/ 1804416 h 2377440"/>
                <a:gd name="connsiteX83" fmla="*/ 2136648 w 3108960"/>
                <a:gd name="connsiteY83" fmla="*/ 1652016 h 2377440"/>
                <a:gd name="connsiteX84" fmla="*/ 2142744 w 3108960"/>
                <a:gd name="connsiteY84" fmla="*/ 1621536 h 2377440"/>
                <a:gd name="connsiteX85" fmla="*/ 2133600 w 3108960"/>
                <a:gd name="connsiteY85" fmla="*/ 1578864 h 2377440"/>
                <a:gd name="connsiteX86" fmla="*/ 2161032 w 3108960"/>
                <a:gd name="connsiteY86" fmla="*/ 1536192 h 2377440"/>
                <a:gd name="connsiteX87" fmla="*/ 2206752 w 3108960"/>
                <a:gd name="connsiteY87" fmla="*/ 1542288 h 2377440"/>
                <a:gd name="connsiteX88" fmla="*/ 2206752 w 3108960"/>
                <a:gd name="connsiteY88" fmla="*/ 1542288 h 2377440"/>
                <a:gd name="connsiteX89" fmla="*/ 2255520 w 3108960"/>
                <a:gd name="connsiteY89" fmla="*/ 1548384 h 2377440"/>
                <a:gd name="connsiteX90" fmla="*/ 2286000 w 3108960"/>
                <a:gd name="connsiteY90" fmla="*/ 1581912 h 2377440"/>
                <a:gd name="connsiteX91" fmla="*/ 2319528 w 3108960"/>
                <a:gd name="connsiteY91" fmla="*/ 1557528 h 2377440"/>
                <a:gd name="connsiteX92" fmla="*/ 2313432 w 3108960"/>
                <a:gd name="connsiteY92" fmla="*/ 1496568 h 2377440"/>
                <a:gd name="connsiteX93" fmla="*/ 2319528 w 3108960"/>
                <a:gd name="connsiteY93" fmla="*/ 1450848 h 2377440"/>
                <a:gd name="connsiteX94" fmla="*/ 2346960 w 3108960"/>
                <a:gd name="connsiteY94" fmla="*/ 1432560 h 2377440"/>
                <a:gd name="connsiteX95" fmla="*/ 2386584 w 3108960"/>
                <a:gd name="connsiteY95" fmla="*/ 1438656 h 2377440"/>
                <a:gd name="connsiteX96" fmla="*/ 2414016 w 3108960"/>
                <a:gd name="connsiteY96" fmla="*/ 1402080 h 2377440"/>
                <a:gd name="connsiteX97" fmla="*/ 2414016 w 3108960"/>
                <a:gd name="connsiteY97" fmla="*/ 1356360 h 2377440"/>
                <a:gd name="connsiteX98" fmla="*/ 2426208 w 3108960"/>
                <a:gd name="connsiteY98" fmla="*/ 1328928 h 2377440"/>
                <a:gd name="connsiteX99" fmla="*/ 2459736 w 3108960"/>
                <a:gd name="connsiteY99" fmla="*/ 1322832 h 2377440"/>
                <a:gd name="connsiteX100" fmla="*/ 2505456 w 3108960"/>
                <a:gd name="connsiteY100" fmla="*/ 1362456 h 2377440"/>
                <a:gd name="connsiteX101" fmla="*/ 2508504 w 3108960"/>
                <a:gd name="connsiteY101" fmla="*/ 1405128 h 2377440"/>
                <a:gd name="connsiteX102" fmla="*/ 2569464 w 3108960"/>
                <a:gd name="connsiteY102" fmla="*/ 1426464 h 2377440"/>
                <a:gd name="connsiteX103" fmla="*/ 2691384 w 3108960"/>
                <a:gd name="connsiteY103" fmla="*/ 1429512 h 2377440"/>
                <a:gd name="connsiteX104" fmla="*/ 2697480 w 3108960"/>
                <a:gd name="connsiteY104" fmla="*/ 1411224 h 2377440"/>
                <a:gd name="connsiteX105" fmla="*/ 2685288 w 3108960"/>
                <a:gd name="connsiteY105" fmla="*/ 1353312 h 2377440"/>
                <a:gd name="connsiteX106" fmla="*/ 2703576 w 3108960"/>
                <a:gd name="connsiteY106" fmla="*/ 1335024 h 2377440"/>
                <a:gd name="connsiteX107" fmla="*/ 2755392 w 3108960"/>
                <a:gd name="connsiteY107" fmla="*/ 1304544 h 2377440"/>
                <a:gd name="connsiteX108" fmla="*/ 2779776 w 3108960"/>
                <a:gd name="connsiteY108" fmla="*/ 1271016 h 2377440"/>
                <a:gd name="connsiteX109" fmla="*/ 2764536 w 3108960"/>
                <a:gd name="connsiteY109" fmla="*/ 1231392 h 2377440"/>
                <a:gd name="connsiteX110" fmla="*/ 2776728 w 3108960"/>
                <a:gd name="connsiteY110" fmla="*/ 1158240 h 2377440"/>
                <a:gd name="connsiteX111" fmla="*/ 2804160 w 3108960"/>
                <a:gd name="connsiteY111" fmla="*/ 1146048 h 2377440"/>
                <a:gd name="connsiteX112" fmla="*/ 2877312 w 3108960"/>
                <a:gd name="connsiteY112" fmla="*/ 1155192 h 2377440"/>
                <a:gd name="connsiteX113" fmla="*/ 2959608 w 3108960"/>
                <a:gd name="connsiteY113" fmla="*/ 1139952 h 2377440"/>
                <a:gd name="connsiteX114" fmla="*/ 3081528 w 3108960"/>
                <a:gd name="connsiteY114" fmla="*/ 1097280 h 2377440"/>
                <a:gd name="connsiteX115" fmla="*/ 3108960 w 3108960"/>
                <a:gd name="connsiteY115" fmla="*/ 1069848 h 2377440"/>
                <a:gd name="connsiteX116" fmla="*/ 3093720 w 3108960"/>
                <a:gd name="connsiteY116" fmla="*/ 868680 h 2377440"/>
                <a:gd name="connsiteX117" fmla="*/ 3078480 w 3108960"/>
                <a:gd name="connsiteY117" fmla="*/ 853440 h 2377440"/>
                <a:gd name="connsiteX118" fmla="*/ 2935224 w 3108960"/>
                <a:gd name="connsiteY118" fmla="*/ 911352 h 2377440"/>
                <a:gd name="connsiteX119" fmla="*/ 2880360 w 3108960"/>
                <a:gd name="connsiteY119" fmla="*/ 914400 h 2377440"/>
                <a:gd name="connsiteX120" fmla="*/ 2849880 w 3108960"/>
                <a:gd name="connsiteY120" fmla="*/ 908304 h 2377440"/>
                <a:gd name="connsiteX121" fmla="*/ 2667000 w 3108960"/>
                <a:gd name="connsiteY121" fmla="*/ 826008 h 2377440"/>
                <a:gd name="connsiteX122" fmla="*/ 2569464 w 3108960"/>
                <a:gd name="connsiteY122" fmla="*/ 728472 h 2377440"/>
                <a:gd name="connsiteX123" fmla="*/ 2493264 w 3108960"/>
                <a:gd name="connsiteY123" fmla="*/ 667512 h 2377440"/>
                <a:gd name="connsiteX124" fmla="*/ 2395728 w 3108960"/>
                <a:gd name="connsiteY124" fmla="*/ 597408 h 2377440"/>
                <a:gd name="connsiteX125" fmla="*/ 2368296 w 3108960"/>
                <a:gd name="connsiteY125" fmla="*/ 563880 h 2377440"/>
                <a:gd name="connsiteX126" fmla="*/ 2368296 w 3108960"/>
                <a:gd name="connsiteY126" fmla="*/ 563880 h 2377440"/>
                <a:gd name="connsiteX127" fmla="*/ 2295144 w 3108960"/>
                <a:gd name="connsiteY127" fmla="*/ 563880 h 2377440"/>
                <a:gd name="connsiteX128" fmla="*/ 2264664 w 3108960"/>
                <a:gd name="connsiteY128" fmla="*/ 624840 h 2377440"/>
                <a:gd name="connsiteX129" fmla="*/ 2264664 w 3108960"/>
                <a:gd name="connsiteY129" fmla="*/ 743712 h 2377440"/>
                <a:gd name="connsiteX130" fmla="*/ 2258568 w 3108960"/>
                <a:gd name="connsiteY130" fmla="*/ 789432 h 2377440"/>
                <a:gd name="connsiteX131" fmla="*/ 2173224 w 3108960"/>
                <a:gd name="connsiteY131" fmla="*/ 807720 h 2377440"/>
                <a:gd name="connsiteX132" fmla="*/ 2124456 w 3108960"/>
                <a:gd name="connsiteY132" fmla="*/ 829056 h 2377440"/>
                <a:gd name="connsiteX133" fmla="*/ 1975104 w 3108960"/>
                <a:gd name="connsiteY133" fmla="*/ 1036320 h 2377440"/>
                <a:gd name="connsiteX134" fmla="*/ 1831848 w 3108960"/>
                <a:gd name="connsiteY134" fmla="*/ 1121664 h 2377440"/>
                <a:gd name="connsiteX135" fmla="*/ 1795272 w 3108960"/>
                <a:gd name="connsiteY135" fmla="*/ 1143000 h 2377440"/>
                <a:gd name="connsiteX136" fmla="*/ 1764792 w 3108960"/>
                <a:gd name="connsiteY136" fmla="*/ 1121664 h 2377440"/>
                <a:gd name="connsiteX137" fmla="*/ 1697736 w 3108960"/>
                <a:gd name="connsiteY137" fmla="*/ 1030224 h 2377440"/>
                <a:gd name="connsiteX138" fmla="*/ 1679448 w 3108960"/>
                <a:gd name="connsiteY138" fmla="*/ 1008888 h 2377440"/>
                <a:gd name="connsiteX139" fmla="*/ 1466088 w 3108960"/>
                <a:gd name="connsiteY139" fmla="*/ 1021080 h 2377440"/>
                <a:gd name="connsiteX140" fmla="*/ 1444752 w 3108960"/>
                <a:gd name="connsiteY140" fmla="*/ 1042416 h 2377440"/>
                <a:gd name="connsiteX141" fmla="*/ 1374648 w 3108960"/>
                <a:gd name="connsiteY141" fmla="*/ 966216 h 2377440"/>
                <a:gd name="connsiteX142" fmla="*/ 1310640 w 3108960"/>
                <a:gd name="connsiteY142" fmla="*/ 966216 h 2377440"/>
                <a:gd name="connsiteX143" fmla="*/ 1267968 w 3108960"/>
                <a:gd name="connsiteY143" fmla="*/ 966216 h 2377440"/>
                <a:gd name="connsiteX144" fmla="*/ 1237488 w 3108960"/>
                <a:gd name="connsiteY144" fmla="*/ 935736 h 2377440"/>
                <a:gd name="connsiteX145" fmla="*/ 1231392 w 3108960"/>
                <a:gd name="connsiteY145" fmla="*/ 877824 h 2377440"/>
                <a:gd name="connsiteX146" fmla="*/ 1197864 w 3108960"/>
                <a:gd name="connsiteY146" fmla="*/ 871728 h 2377440"/>
                <a:gd name="connsiteX147" fmla="*/ 1161288 w 3108960"/>
                <a:gd name="connsiteY147" fmla="*/ 886968 h 2377440"/>
                <a:gd name="connsiteX148" fmla="*/ 978408 w 3108960"/>
                <a:gd name="connsiteY148" fmla="*/ 710184 h 2377440"/>
                <a:gd name="connsiteX149" fmla="*/ 969264 w 3108960"/>
                <a:gd name="connsiteY149" fmla="*/ 682752 h 2377440"/>
                <a:gd name="connsiteX150" fmla="*/ 978408 w 3108960"/>
                <a:gd name="connsiteY150" fmla="*/ 588264 h 2377440"/>
                <a:gd name="connsiteX151" fmla="*/ 990600 w 3108960"/>
                <a:gd name="connsiteY151" fmla="*/ 548640 h 2377440"/>
                <a:gd name="connsiteX152" fmla="*/ 993648 w 3108960"/>
                <a:gd name="connsiteY152" fmla="*/ 512064 h 2377440"/>
                <a:gd name="connsiteX153" fmla="*/ 966216 w 3108960"/>
                <a:gd name="connsiteY153" fmla="*/ 490728 h 2377440"/>
                <a:gd name="connsiteX154" fmla="*/ 902208 w 3108960"/>
                <a:gd name="connsiteY154" fmla="*/ 499872 h 2377440"/>
                <a:gd name="connsiteX155" fmla="*/ 795528 w 3108960"/>
                <a:gd name="connsiteY155" fmla="*/ 502920 h 2377440"/>
                <a:gd name="connsiteX156" fmla="*/ 774192 w 3108960"/>
                <a:gd name="connsiteY156" fmla="*/ 493776 h 2377440"/>
                <a:gd name="connsiteX157" fmla="*/ 728472 w 3108960"/>
                <a:gd name="connsiteY157" fmla="*/ 426720 h 2377440"/>
                <a:gd name="connsiteX158" fmla="*/ 697992 w 3108960"/>
                <a:gd name="connsiteY158" fmla="*/ 411480 h 2377440"/>
                <a:gd name="connsiteX159" fmla="*/ 667512 w 3108960"/>
                <a:gd name="connsiteY159" fmla="*/ 374904 h 2377440"/>
                <a:gd name="connsiteX160" fmla="*/ 627888 w 3108960"/>
                <a:gd name="connsiteY160" fmla="*/ 371856 h 2377440"/>
                <a:gd name="connsiteX161" fmla="*/ 579120 w 3108960"/>
                <a:gd name="connsiteY161" fmla="*/ 359664 h 2377440"/>
                <a:gd name="connsiteX162" fmla="*/ 566928 w 3108960"/>
                <a:gd name="connsiteY162" fmla="*/ 347472 h 2377440"/>
                <a:gd name="connsiteX163" fmla="*/ 563880 w 3108960"/>
                <a:gd name="connsiteY163" fmla="*/ 304800 h 2377440"/>
                <a:gd name="connsiteX164" fmla="*/ 536448 w 3108960"/>
                <a:gd name="connsiteY164" fmla="*/ 271272 h 2377440"/>
                <a:gd name="connsiteX165" fmla="*/ 542544 w 3108960"/>
                <a:gd name="connsiteY165" fmla="*/ 155448 h 2377440"/>
                <a:gd name="connsiteX166" fmla="*/ 518160 w 3108960"/>
                <a:gd name="connsiteY166" fmla="*/ 115824 h 2377440"/>
                <a:gd name="connsiteX167" fmla="*/ 487680 w 3108960"/>
                <a:gd name="connsiteY167" fmla="*/ 124968 h 2377440"/>
                <a:gd name="connsiteX168" fmla="*/ 448056 w 3108960"/>
                <a:gd name="connsiteY168" fmla="*/ 164592 h 2377440"/>
                <a:gd name="connsiteX169" fmla="*/ 420624 w 3108960"/>
                <a:gd name="connsiteY169" fmla="*/ 167640 h 2377440"/>
                <a:gd name="connsiteX170" fmla="*/ 396240 w 3108960"/>
                <a:gd name="connsiteY170" fmla="*/ 158496 h 2377440"/>
                <a:gd name="connsiteX171" fmla="*/ 387096 w 3108960"/>
                <a:gd name="connsiteY171" fmla="*/ 140208 h 2377440"/>
                <a:gd name="connsiteX172" fmla="*/ 286512 w 3108960"/>
                <a:gd name="connsiteY172" fmla="*/ 27432 h 2377440"/>
                <a:gd name="connsiteX173" fmla="*/ 240792 w 3108960"/>
                <a:gd name="connsiteY173" fmla="*/ 0 h 2377440"/>
                <a:gd name="connsiteX0" fmla="*/ 240792 w 3108960"/>
                <a:gd name="connsiteY0" fmla="*/ 0 h 2377440"/>
                <a:gd name="connsiteX1" fmla="*/ 240792 w 3108960"/>
                <a:gd name="connsiteY1" fmla="*/ 0 h 2377440"/>
                <a:gd name="connsiteX2" fmla="*/ 79248 w 3108960"/>
                <a:gd name="connsiteY2" fmla="*/ 18288 h 2377440"/>
                <a:gd name="connsiteX3" fmla="*/ 9144 w 3108960"/>
                <a:gd name="connsiteY3" fmla="*/ 106680 h 2377440"/>
                <a:gd name="connsiteX4" fmla="*/ 0 w 3108960"/>
                <a:gd name="connsiteY4" fmla="*/ 143256 h 2377440"/>
                <a:gd name="connsiteX5" fmla="*/ 24384 w 3108960"/>
                <a:gd name="connsiteY5" fmla="*/ 201168 h 2377440"/>
                <a:gd name="connsiteX6" fmla="*/ 24384 w 3108960"/>
                <a:gd name="connsiteY6" fmla="*/ 265176 h 2377440"/>
                <a:gd name="connsiteX7" fmla="*/ 42672 w 3108960"/>
                <a:gd name="connsiteY7" fmla="*/ 295656 h 2377440"/>
                <a:gd name="connsiteX8" fmla="*/ 106680 w 3108960"/>
                <a:gd name="connsiteY8" fmla="*/ 280416 h 2377440"/>
                <a:gd name="connsiteX9" fmla="*/ 140208 w 3108960"/>
                <a:gd name="connsiteY9" fmla="*/ 295656 h 2377440"/>
                <a:gd name="connsiteX10" fmla="*/ 167640 w 3108960"/>
                <a:gd name="connsiteY10" fmla="*/ 362712 h 2377440"/>
                <a:gd name="connsiteX11" fmla="*/ 170688 w 3108960"/>
                <a:gd name="connsiteY11" fmla="*/ 402336 h 2377440"/>
                <a:gd name="connsiteX12" fmla="*/ 185928 w 3108960"/>
                <a:gd name="connsiteY12" fmla="*/ 432816 h 2377440"/>
                <a:gd name="connsiteX13" fmla="*/ 170688 w 3108960"/>
                <a:gd name="connsiteY13" fmla="*/ 469392 h 2377440"/>
                <a:gd name="connsiteX14" fmla="*/ 179832 w 3108960"/>
                <a:gd name="connsiteY14" fmla="*/ 502920 h 2377440"/>
                <a:gd name="connsiteX15" fmla="*/ 222504 w 3108960"/>
                <a:gd name="connsiteY15" fmla="*/ 539496 h 2377440"/>
                <a:gd name="connsiteX16" fmla="*/ 237744 w 3108960"/>
                <a:gd name="connsiteY16" fmla="*/ 576072 h 2377440"/>
                <a:gd name="connsiteX17" fmla="*/ 228600 w 3108960"/>
                <a:gd name="connsiteY17" fmla="*/ 661416 h 2377440"/>
                <a:gd name="connsiteX18" fmla="*/ 237744 w 3108960"/>
                <a:gd name="connsiteY18" fmla="*/ 725424 h 2377440"/>
                <a:gd name="connsiteX19" fmla="*/ 326136 w 3108960"/>
                <a:gd name="connsiteY19" fmla="*/ 822960 h 2377440"/>
                <a:gd name="connsiteX20" fmla="*/ 374904 w 3108960"/>
                <a:gd name="connsiteY20" fmla="*/ 847344 h 2377440"/>
                <a:gd name="connsiteX21" fmla="*/ 402336 w 3108960"/>
                <a:gd name="connsiteY21" fmla="*/ 862584 h 2377440"/>
                <a:gd name="connsiteX22" fmla="*/ 420624 w 3108960"/>
                <a:gd name="connsiteY22" fmla="*/ 905256 h 2377440"/>
                <a:gd name="connsiteX23" fmla="*/ 429768 w 3108960"/>
                <a:gd name="connsiteY23" fmla="*/ 935736 h 2377440"/>
                <a:gd name="connsiteX24" fmla="*/ 423672 w 3108960"/>
                <a:gd name="connsiteY24" fmla="*/ 1011936 h 2377440"/>
                <a:gd name="connsiteX25" fmla="*/ 423672 w 3108960"/>
                <a:gd name="connsiteY25" fmla="*/ 1176528 h 2377440"/>
                <a:gd name="connsiteX26" fmla="*/ 384048 w 3108960"/>
                <a:gd name="connsiteY26" fmla="*/ 1246632 h 2377440"/>
                <a:gd name="connsiteX27" fmla="*/ 362712 w 3108960"/>
                <a:gd name="connsiteY27" fmla="*/ 1310640 h 2377440"/>
                <a:gd name="connsiteX28" fmla="*/ 365760 w 3108960"/>
                <a:gd name="connsiteY28" fmla="*/ 1356360 h 2377440"/>
                <a:gd name="connsiteX29" fmla="*/ 420624 w 3108960"/>
                <a:gd name="connsiteY29" fmla="*/ 1447800 h 2377440"/>
                <a:gd name="connsiteX30" fmla="*/ 420624 w 3108960"/>
                <a:gd name="connsiteY30" fmla="*/ 1496568 h 2377440"/>
                <a:gd name="connsiteX31" fmla="*/ 393192 w 3108960"/>
                <a:gd name="connsiteY31" fmla="*/ 1508760 h 2377440"/>
                <a:gd name="connsiteX32" fmla="*/ 304800 w 3108960"/>
                <a:gd name="connsiteY32" fmla="*/ 1499616 h 2377440"/>
                <a:gd name="connsiteX33" fmla="*/ 277368 w 3108960"/>
                <a:gd name="connsiteY33" fmla="*/ 1517904 h 2377440"/>
                <a:gd name="connsiteX34" fmla="*/ 207264 w 3108960"/>
                <a:gd name="connsiteY34" fmla="*/ 1609344 h 2377440"/>
                <a:gd name="connsiteX35" fmla="*/ 213360 w 3108960"/>
                <a:gd name="connsiteY35" fmla="*/ 1658112 h 2377440"/>
                <a:gd name="connsiteX36" fmla="*/ 274320 w 3108960"/>
                <a:gd name="connsiteY36" fmla="*/ 1670304 h 2377440"/>
                <a:gd name="connsiteX37" fmla="*/ 316992 w 3108960"/>
                <a:gd name="connsiteY37" fmla="*/ 1676400 h 2377440"/>
                <a:gd name="connsiteX38" fmla="*/ 371856 w 3108960"/>
                <a:gd name="connsiteY38" fmla="*/ 1670304 h 2377440"/>
                <a:gd name="connsiteX39" fmla="*/ 448056 w 3108960"/>
                <a:gd name="connsiteY39" fmla="*/ 1780032 h 2377440"/>
                <a:gd name="connsiteX40" fmla="*/ 487680 w 3108960"/>
                <a:gd name="connsiteY40" fmla="*/ 1807464 h 2377440"/>
                <a:gd name="connsiteX41" fmla="*/ 569976 w 3108960"/>
                <a:gd name="connsiteY41" fmla="*/ 1792224 h 2377440"/>
                <a:gd name="connsiteX42" fmla="*/ 649224 w 3108960"/>
                <a:gd name="connsiteY42" fmla="*/ 1780032 h 2377440"/>
                <a:gd name="connsiteX43" fmla="*/ 676656 w 3108960"/>
                <a:gd name="connsiteY43" fmla="*/ 1761744 h 2377440"/>
                <a:gd name="connsiteX44" fmla="*/ 758952 w 3108960"/>
                <a:gd name="connsiteY44" fmla="*/ 1758696 h 2377440"/>
                <a:gd name="connsiteX45" fmla="*/ 847344 w 3108960"/>
                <a:gd name="connsiteY45" fmla="*/ 1780032 h 2377440"/>
                <a:gd name="connsiteX46" fmla="*/ 874776 w 3108960"/>
                <a:gd name="connsiteY46" fmla="*/ 1780032 h 2377440"/>
                <a:gd name="connsiteX47" fmla="*/ 932688 w 3108960"/>
                <a:gd name="connsiteY47" fmla="*/ 1816608 h 2377440"/>
                <a:gd name="connsiteX48" fmla="*/ 926592 w 3108960"/>
                <a:gd name="connsiteY48" fmla="*/ 1874520 h 2377440"/>
                <a:gd name="connsiteX49" fmla="*/ 935736 w 3108960"/>
                <a:gd name="connsiteY49" fmla="*/ 1908048 h 2377440"/>
                <a:gd name="connsiteX50" fmla="*/ 999744 w 3108960"/>
                <a:gd name="connsiteY50" fmla="*/ 1990344 h 2377440"/>
                <a:gd name="connsiteX51" fmla="*/ 1030224 w 3108960"/>
                <a:gd name="connsiteY51" fmla="*/ 2005584 h 2377440"/>
                <a:gd name="connsiteX52" fmla="*/ 1042416 w 3108960"/>
                <a:gd name="connsiteY52" fmla="*/ 2017776 h 2377440"/>
                <a:gd name="connsiteX53" fmla="*/ 1063752 w 3108960"/>
                <a:gd name="connsiteY53" fmla="*/ 2057400 h 2377440"/>
                <a:gd name="connsiteX54" fmla="*/ 1045464 w 3108960"/>
                <a:gd name="connsiteY54" fmla="*/ 2100072 h 2377440"/>
                <a:gd name="connsiteX55" fmla="*/ 1048512 w 3108960"/>
                <a:gd name="connsiteY55" fmla="*/ 2124456 h 2377440"/>
                <a:gd name="connsiteX56" fmla="*/ 1072896 w 3108960"/>
                <a:gd name="connsiteY56" fmla="*/ 2148840 h 2377440"/>
                <a:gd name="connsiteX57" fmla="*/ 1082040 w 3108960"/>
                <a:gd name="connsiteY57" fmla="*/ 2197608 h 2377440"/>
                <a:gd name="connsiteX58" fmla="*/ 1057656 w 3108960"/>
                <a:gd name="connsiteY58" fmla="*/ 2240280 h 2377440"/>
                <a:gd name="connsiteX59" fmla="*/ 1069848 w 3108960"/>
                <a:gd name="connsiteY59" fmla="*/ 2276856 h 2377440"/>
                <a:gd name="connsiteX60" fmla="*/ 1118616 w 3108960"/>
                <a:gd name="connsiteY60" fmla="*/ 2279904 h 2377440"/>
                <a:gd name="connsiteX61" fmla="*/ 1164336 w 3108960"/>
                <a:gd name="connsiteY61" fmla="*/ 2218944 h 2377440"/>
                <a:gd name="connsiteX62" fmla="*/ 1194816 w 3108960"/>
                <a:gd name="connsiteY62" fmla="*/ 2200656 h 2377440"/>
                <a:gd name="connsiteX63" fmla="*/ 1264920 w 3108960"/>
                <a:gd name="connsiteY63" fmla="*/ 2197608 h 2377440"/>
                <a:gd name="connsiteX64" fmla="*/ 1301496 w 3108960"/>
                <a:gd name="connsiteY64" fmla="*/ 2176272 h 2377440"/>
                <a:gd name="connsiteX65" fmla="*/ 1350264 w 3108960"/>
                <a:gd name="connsiteY65" fmla="*/ 2164080 h 2377440"/>
                <a:gd name="connsiteX66" fmla="*/ 1441704 w 3108960"/>
                <a:gd name="connsiteY66" fmla="*/ 2246376 h 2377440"/>
                <a:gd name="connsiteX67" fmla="*/ 1429512 w 3108960"/>
                <a:gd name="connsiteY67" fmla="*/ 2286000 h 2377440"/>
                <a:gd name="connsiteX68" fmla="*/ 1414272 w 3108960"/>
                <a:gd name="connsiteY68" fmla="*/ 2319528 h 2377440"/>
                <a:gd name="connsiteX69" fmla="*/ 1389888 w 3108960"/>
                <a:gd name="connsiteY69" fmla="*/ 2365248 h 2377440"/>
                <a:gd name="connsiteX70" fmla="*/ 1420368 w 3108960"/>
                <a:gd name="connsiteY70" fmla="*/ 2377440 h 2377440"/>
                <a:gd name="connsiteX71" fmla="*/ 1478280 w 3108960"/>
                <a:gd name="connsiteY71" fmla="*/ 2340864 h 2377440"/>
                <a:gd name="connsiteX72" fmla="*/ 1533144 w 3108960"/>
                <a:gd name="connsiteY72" fmla="*/ 2350008 h 2377440"/>
                <a:gd name="connsiteX73" fmla="*/ 1569720 w 3108960"/>
                <a:gd name="connsiteY73" fmla="*/ 2337816 h 2377440"/>
                <a:gd name="connsiteX74" fmla="*/ 1615440 w 3108960"/>
                <a:gd name="connsiteY74" fmla="*/ 2246376 h 2377440"/>
                <a:gd name="connsiteX75" fmla="*/ 1825752 w 3108960"/>
                <a:gd name="connsiteY75" fmla="*/ 2036064 h 2377440"/>
                <a:gd name="connsiteX76" fmla="*/ 1856232 w 3108960"/>
                <a:gd name="connsiteY76" fmla="*/ 1987296 h 2377440"/>
                <a:gd name="connsiteX77" fmla="*/ 1850136 w 3108960"/>
                <a:gd name="connsiteY77" fmla="*/ 1959864 h 2377440"/>
                <a:gd name="connsiteX78" fmla="*/ 1871472 w 3108960"/>
                <a:gd name="connsiteY78" fmla="*/ 1935480 h 2377440"/>
                <a:gd name="connsiteX79" fmla="*/ 1874520 w 3108960"/>
                <a:gd name="connsiteY79" fmla="*/ 1889760 h 2377440"/>
                <a:gd name="connsiteX80" fmla="*/ 1905000 w 3108960"/>
                <a:gd name="connsiteY80" fmla="*/ 1859280 h 2377440"/>
                <a:gd name="connsiteX81" fmla="*/ 1972056 w 3108960"/>
                <a:gd name="connsiteY81" fmla="*/ 1856232 h 2377440"/>
                <a:gd name="connsiteX82" fmla="*/ 2005584 w 3108960"/>
                <a:gd name="connsiteY82" fmla="*/ 1804416 h 2377440"/>
                <a:gd name="connsiteX83" fmla="*/ 2136648 w 3108960"/>
                <a:gd name="connsiteY83" fmla="*/ 1652016 h 2377440"/>
                <a:gd name="connsiteX84" fmla="*/ 2142744 w 3108960"/>
                <a:gd name="connsiteY84" fmla="*/ 1621536 h 2377440"/>
                <a:gd name="connsiteX85" fmla="*/ 2133600 w 3108960"/>
                <a:gd name="connsiteY85" fmla="*/ 1578864 h 2377440"/>
                <a:gd name="connsiteX86" fmla="*/ 2161032 w 3108960"/>
                <a:gd name="connsiteY86" fmla="*/ 1536192 h 2377440"/>
                <a:gd name="connsiteX87" fmla="*/ 2206752 w 3108960"/>
                <a:gd name="connsiteY87" fmla="*/ 1542288 h 2377440"/>
                <a:gd name="connsiteX88" fmla="*/ 2206752 w 3108960"/>
                <a:gd name="connsiteY88" fmla="*/ 1542288 h 2377440"/>
                <a:gd name="connsiteX89" fmla="*/ 2255520 w 3108960"/>
                <a:gd name="connsiteY89" fmla="*/ 1548384 h 2377440"/>
                <a:gd name="connsiteX90" fmla="*/ 2286000 w 3108960"/>
                <a:gd name="connsiteY90" fmla="*/ 1581912 h 2377440"/>
                <a:gd name="connsiteX91" fmla="*/ 2319528 w 3108960"/>
                <a:gd name="connsiteY91" fmla="*/ 1557528 h 2377440"/>
                <a:gd name="connsiteX92" fmla="*/ 2313432 w 3108960"/>
                <a:gd name="connsiteY92" fmla="*/ 1496568 h 2377440"/>
                <a:gd name="connsiteX93" fmla="*/ 2319528 w 3108960"/>
                <a:gd name="connsiteY93" fmla="*/ 1450848 h 2377440"/>
                <a:gd name="connsiteX94" fmla="*/ 2346960 w 3108960"/>
                <a:gd name="connsiteY94" fmla="*/ 1432560 h 2377440"/>
                <a:gd name="connsiteX95" fmla="*/ 2386584 w 3108960"/>
                <a:gd name="connsiteY95" fmla="*/ 1438656 h 2377440"/>
                <a:gd name="connsiteX96" fmla="*/ 2414016 w 3108960"/>
                <a:gd name="connsiteY96" fmla="*/ 1402080 h 2377440"/>
                <a:gd name="connsiteX97" fmla="*/ 2414016 w 3108960"/>
                <a:gd name="connsiteY97" fmla="*/ 1356360 h 2377440"/>
                <a:gd name="connsiteX98" fmla="*/ 2426208 w 3108960"/>
                <a:gd name="connsiteY98" fmla="*/ 1328928 h 2377440"/>
                <a:gd name="connsiteX99" fmla="*/ 2459736 w 3108960"/>
                <a:gd name="connsiteY99" fmla="*/ 1322832 h 2377440"/>
                <a:gd name="connsiteX100" fmla="*/ 2505456 w 3108960"/>
                <a:gd name="connsiteY100" fmla="*/ 1362456 h 2377440"/>
                <a:gd name="connsiteX101" fmla="*/ 2508504 w 3108960"/>
                <a:gd name="connsiteY101" fmla="*/ 1405128 h 2377440"/>
                <a:gd name="connsiteX102" fmla="*/ 2569464 w 3108960"/>
                <a:gd name="connsiteY102" fmla="*/ 1426464 h 2377440"/>
                <a:gd name="connsiteX103" fmla="*/ 2691384 w 3108960"/>
                <a:gd name="connsiteY103" fmla="*/ 1429512 h 2377440"/>
                <a:gd name="connsiteX104" fmla="*/ 2697480 w 3108960"/>
                <a:gd name="connsiteY104" fmla="*/ 1411224 h 2377440"/>
                <a:gd name="connsiteX105" fmla="*/ 2685288 w 3108960"/>
                <a:gd name="connsiteY105" fmla="*/ 1353312 h 2377440"/>
                <a:gd name="connsiteX106" fmla="*/ 2703576 w 3108960"/>
                <a:gd name="connsiteY106" fmla="*/ 1335024 h 2377440"/>
                <a:gd name="connsiteX107" fmla="*/ 2755392 w 3108960"/>
                <a:gd name="connsiteY107" fmla="*/ 1304544 h 2377440"/>
                <a:gd name="connsiteX108" fmla="*/ 2779776 w 3108960"/>
                <a:gd name="connsiteY108" fmla="*/ 1271016 h 2377440"/>
                <a:gd name="connsiteX109" fmla="*/ 2764536 w 3108960"/>
                <a:gd name="connsiteY109" fmla="*/ 1231392 h 2377440"/>
                <a:gd name="connsiteX110" fmla="*/ 2776728 w 3108960"/>
                <a:gd name="connsiteY110" fmla="*/ 1158240 h 2377440"/>
                <a:gd name="connsiteX111" fmla="*/ 2804160 w 3108960"/>
                <a:gd name="connsiteY111" fmla="*/ 1146048 h 2377440"/>
                <a:gd name="connsiteX112" fmla="*/ 2877312 w 3108960"/>
                <a:gd name="connsiteY112" fmla="*/ 1155192 h 2377440"/>
                <a:gd name="connsiteX113" fmla="*/ 2959608 w 3108960"/>
                <a:gd name="connsiteY113" fmla="*/ 1139952 h 2377440"/>
                <a:gd name="connsiteX114" fmla="*/ 3081528 w 3108960"/>
                <a:gd name="connsiteY114" fmla="*/ 1097280 h 2377440"/>
                <a:gd name="connsiteX115" fmla="*/ 3108960 w 3108960"/>
                <a:gd name="connsiteY115" fmla="*/ 1069848 h 2377440"/>
                <a:gd name="connsiteX116" fmla="*/ 3093720 w 3108960"/>
                <a:gd name="connsiteY116" fmla="*/ 868680 h 2377440"/>
                <a:gd name="connsiteX117" fmla="*/ 3078480 w 3108960"/>
                <a:gd name="connsiteY117" fmla="*/ 853440 h 2377440"/>
                <a:gd name="connsiteX118" fmla="*/ 2935224 w 3108960"/>
                <a:gd name="connsiteY118" fmla="*/ 911352 h 2377440"/>
                <a:gd name="connsiteX119" fmla="*/ 2880360 w 3108960"/>
                <a:gd name="connsiteY119" fmla="*/ 914400 h 2377440"/>
                <a:gd name="connsiteX120" fmla="*/ 2849880 w 3108960"/>
                <a:gd name="connsiteY120" fmla="*/ 908304 h 2377440"/>
                <a:gd name="connsiteX121" fmla="*/ 2667000 w 3108960"/>
                <a:gd name="connsiteY121" fmla="*/ 826008 h 2377440"/>
                <a:gd name="connsiteX122" fmla="*/ 2569464 w 3108960"/>
                <a:gd name="connsiteY122" fmla="*/ 728472 h 2377440"/>
                <a:gd name="connsiteX123" fmla="*/ 2493264 w 3108960"/>
                <a:gd name="connsiteY123" fmla="*/ 667512 h 2377440"/>
                <a:gd name="connsiteX124" fmla="*/ 2395728 w 3108960"/>
                <a:gd name="connsiteY124" fmla="*/ 597408 h 2377440"/>
                <a:gd name="connsiteX125" fmla="*/ 2368296 w 3108960"/>
                <a:gd name="connsiteY125" fmla="*/ 563880 h 2377440"/>
                <a:gd name="connsiteX126" fmla="*/ 2368296 w 3108960"/>
                <a:gd name="connsiteY126" fmla="*/ 563880 h 2377440"/>
                <a:gd name="connsiteX127" fmla="*/ 2295144 w 3108960"/>
                <a:gd name="connsiteY127" fmla="*/ 563880 h 2377440"/>
                <a:gd name="connsiteX128" fmla="*/ 2264664 w 3108960"/>
                <a:gd name="connsiteY128" fmla="*/ 624840 h 2377440"/>
                <a:gd name="connsiteX129" fmla="*/ 2264664 w 3108960"/>
                <a:gd name="connsiteY129" fmla="*/ 743712 h 2377440"/>
                <a:gd name="connsiteX130" fmla="*/ 2258568 w 3108960"/>
                <a:gd name="connsiteY130" fmla="*/ 789432 h 2377440"/>
                <a:gd name="connsiteX131" fmla="*/ 2173224 w 3108960"/>
                <a:gd name="connsiteY131" fmla="*/ 807720 h 2377440"/>
                <a:gd name="connsiteX132" fmla="*/ 2124456 w 3108960"/>
                <a:gd name="connsiteY132" fmla="*/ 829056 h 2377440"/>
                <a:gd name="connsiteX133" fmla="*/ 1975104 w 3108960"/>
                <a:gd name="connsiteY133" fmla="*/ 1036320 h 2377440"/>
                <a:gd name="connsiteX134" fmla="*/ 1831848 w 3108960"/>
                <a:gd name="connsiteY134" fmla="*/ 1121664 h 2377440"/>
                <a:gd name="connsiteX135" fmla="*/ 1795272 w 3108960"/>
                <a:gd name="connsiteY135" fmla="*/ 1143000 h 2377440"/>
                <a:gd name="connsiteX136" fmla="*/ 1764792 w 3108960"/>
                <a:gd name="connsiteY136" fmla="*/ 1121664 h 2377440"/>
                <a:gd name="connsiteX137" fmla="*/ 1697736 w 3108960"/>
                <a:gd name="connsiteY137" fmla="*/ 1030224 h 2377440"/>
                <a:gd name="connsiteX138" fmla="*/ 1679448 w 3108960"/>
                <a:gd name="connsiteY138" fmla="*/ 1008888 h 2377440"/>
                <a:gd name="connsiteX139" fmla="*/ 1466088 w 3108960"/>
                <a:gd name="connsiteY139" fmla="*/ 1021080 h 2377440"/>
                <a:gd name="connsiteX140" fmla="*/ 1444752 w 3108960"/>
                <a:gd name="connsiteY140" fmla="*/ 1042416 h 2377440"/>
                <a:gd name="connsiteX141" fmla="*/ 1374648 w 3108960"/>
                <a:gd name="connsiteY141" fmla="*/ 966216 h 2377440"/>
                <a:gd name="connsiteX142" fmla="*/ 1310640 w 3108960"/>
                <a:gd name="connsiteY142" fmla="*/ 966216 h 2377440"/>
                <a:gd name="connsiteX143" fmla="*/ 1267968 w 3108960"/>
                <a:gd name="connsiteY143" fmla="*/ 966216 h 2377440"/>
                <a:gd name="connsiteX144" fmla="*/ 1237488 w 3108960"/>
                <a:gd name="connsiteY144" fmla="*/ 935736 h 2377440"/>
                <a:gd name="connsiteX145" fmla="*/ 1231392 w 3108960"/>
                <a:gd name="connsiteY145" fmla="*/ 877824 h 2377440"/>
                <a:gd name="connsiteX146" fmla="*/ 1197864 w 3108960"/>
                <a:gd name="connsiteY146" fmla="*/ 871728 h 2377440"/>
                <a:gd name="connsiteX147" fmla="*/ 1161288 w 3108960"/>
                <a:gd name="connsiteY147" fmla="*/ 886968 h 2377440"/>
                <a:gd name="connsiteX148" fmla="*/ 978408 w 3108960"/>
                <a:gd name="connsiteY148" fmla="*/ 710184 h 2377440"/>
                <a:gd name="connsiteX149" fmla="*/ 969264 w 3108960"/>
                <a:gd name="connsiteY149" fmla="*/ 682752 h 2377440"/>
                <a:gd name="connsiteX150" fmla="*/ 978408 w 3108960"/>
                <a:gd name="connsiteY150" fmla="*/ 588264 h 2377440"/>
                <a:gd name="connsiteX151" fmla="*/ 990600 w 3108960"/>
                <a:gd name="connsiteY151" fmla="*/ 548640 h 2377440"/>
                <a:gd name="connsiteX152" fmla="*/ 993648 w 3108960"/>
                <a:gd name="connsiteY152" fmla="*/ 512064 h 2377440"/>
                <a:gd name="connsiteX153" fmla="*/ 966216 w 3108960"/>
                <a:gd name="connsiteY153" fmla="*/ 490728 h 2377440"/>
                <a:gd name="connsiteX154" fmla="*/ 902208 w 3108960"/>
                <a:gd name="connsiteY154" fmla="*/ 499872 h 2377440"/>
                <a:gd name="connsiteX155" fmla="*/ 795528 w 3108960"/>
                <a:gd name="connsiteY155" fmla="*/ 502920 h 2377440"/>
                <a:gd name="connsiteX156" fmla="*/ 774192 w 3108960"/>
                <a:gd name="connsiteY156" fmla="*/ 493776 h 2377440"/>
                <a:gd name="connsiteX157" fmla="*/ 728472 w 3108960"/>
                <a:gd name="connsiteY157" fmla="*/ 426720 h 2377440"/>
                <a:gd name="connsiteX158" fmla="*/ 697992 w 3108960"/>
                <a:gd name="connsiteY158" fmla="*/ 411480 h 2377440"/>
                <a:gd name="connsiteX159" fmla="*/ 667512 w 3108960"/>
                <a:gd name="connsiteY159" fmla="*/ 374904 h 2377440"/>
                <a:gd name="connsiteX160" fmla="*/ 627888 w 3108960"/>
                <a:gd name="connsiteY160" fmla="*/ 371856 h 2377440"/>
                <a:gd name="connsiteX161" fmla="*/ 579120 w 3108960"/>
                <a:gd name="connsiteY161" fmla="*/ 359664 h 2377440"/>
                <a:gd name="connsiteX162" fmla="*/ 566928 w 3108960"/>
                <a:gd name="connsiteY162" fmla="*/ 347472 h 2377440"/>
                <a:gd name="connsiteX163" fmla="*/ 563880 w 3108960"/>
                <a:gd name="connsiteY163" fmla="*/ 304800 h 2377440"/>
                <a:gd name="connsiteX164" fmla="*/ 536448 w 3108960"/>
                <a:gd name="connsiteY164" fmla="*/ 271272 h 2377440"/>
                <a:gd name="connsiteX165" fmla="*/ 542544 w 3108960"/>
                <a:gd name="connsiteY165" fmla="*/ 155448 h 2377440"/>
                <a:gd name="connsiteX166" fmla="*/ 518160 w 3108960"/>
                <a:gd name="connsiteY166" fmla="*/ 115824 h 2377440"/>
                <a:gd name="connsiteX167" fmla="*/ 487680 w 3108960"/>
                <a:gd name="connsiteY167" fmla="*/ 124968 h 2377440"/>
                <a:gd name="connsiteX168" fmla="*/ 448056 w 3108960"/>
                <a:gd name="connsiteY168" fmla="*/ 164592 h 2377440"/>
                <a:gd name="connsiteX169" fmla="*/ 420624 w 3108960"/>
                <a:gd name="connsiteY169" fmla="*/ 167640 h 2377440"/>
                <a:gd name="connsiteX170" fmla="*/ 396240 w 3108960"/>
                <a:gd name="connsiteY170" fmla="*/ 158496 h 2377440"/>
                <a:gd name="connsiteX171" fmla="*/ 387096 w 3108960"/>
                <a:gd name="connsiteY171" fmla="*/ 140208 h 2377440"/>
                <a:gd name="connsiteX172" fmla="*/ 286512 w 3108960"/>
                <a:gd name="connsiteY172" fmla="*/ 27432 h 2377440"/>
                <a:gd name="connsiteX173" fmla="*/ 240792 w 3108960"/>
                <a:gd name="connsiteY173" fmla="*/ 0 h 2377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</a:cxnLst>
              <a:rect l="l" t="t" r="r" b="b"/>
              <a:pathLst>
                <a:path w="3108960" h="2377440">
                  <a:moveTo>
                    <a:pt x="240792" y="0"/>
                  </a:moveTo>
                  <a:lnTo>
                    <a:pt x="240792" y="0"/>
                  </a:lnTo>
                  <a:lnTo>
                    <a:pt x="79248" y="18288"/>
                  </a:lnTo>
                  <a:lnTo>
                    <a:pt x="9144" y="106680"/>
                  </a:lnTo>
                  <a:lnTo>
                    <a:pt x="0" y="143256"/>
                  </a:lnTo>
                  <a:lnTo>
                    <a:pt x="24384" y="201168"/>
                  </a:lnTo>
                  <a:lnTo>
                    <a:pt x="24384" y="265176"/>
                  </a:lnTo>
                  <a:lnTo>
                    <a:pt x="42672" y="295656"/>
                  </a:lnTo>
                  <a:lnTo>
                    <a:pt x="106680" y="280416"/>
                  </a:lnTo>
                  <a:lnTo>
                    <a:pt x="140208" y="295656"/>
                  </a:lnTo>
                  <a:lnTo>
                    <a:pt x="167640" y="362712"/>
                  </a:lnTo>
                  <a:lnTo>
                    <a:pt x="170688" y="402336"/>
                  </a:lnTo>
                  <a:lnTo>
                    <a:pt x="185928" y="432816"/>
                  </a:lnTo>
                  <a:lnTo>
                    <a:pt x="170688" y="469392"/>
                  </a:lnTo>
                  <a:lnTo>
                    <a:pt x="179832" y="502920"/>
                  </a:lnTo>
                  <a:lnTo>
                    <a:pt x="222504" y="539496"/>
                  </a:lnTo>
                  <a:lnTo>
                    <a:pt x="237744" y="576072"/>
                  </a:lnTo>
                  <a:lnTo>
                    <a:pt x="228600" y="661416"/>
                  </a:lnTo>
                  <a:lnTo>
                    <a:pt x="237744" y="725424"/>
                  </a:lnTo>
                  <a:lnTo>
                    <a:pt x="326136" y="822960"/>
                  </a:lnTo>
                  <a:lnTo>
                    <a:pt x="374904" y="847344"/>
                  </a:lnTo>
                  <a:lnTo>
                    <a:pt x="402336" y="862584"/>
                  </a:lnTo>
                  <a:lnTo>
                    <a:pt x="420624" y="905256"/>
                  </a:lnTo>
                  <a:lnTo>
                    <a:pt x="429768" y="935736"/>
                  </a:lnTo>
                  <a:lnTo>
                    <a:pt x="423672" y="1011936"/>
                  </a:lnTo>
                  <a:lnTo>
                    <a:pt x="423672" y="1176528"/>
                  </a:lnTo>
                  <a:lnTo>
                    <a:pt x="384048" y="1246632"/>
                  </a:lnTo>
                  <a:lnTo>
                    <a:pt x="362712" y="1310640"/>
                  </a:lnTo>
                  <a:lnTo>
                    <a:pt x="365760" y="1356360"/>
                  </a:lnTo>
                  <a:lnTo>
                    <a:pt x="420624" y="1447800"/>
                  </a:lnTo>
                  <a:lnTo>
                    <a:pt x="420624" y="1496568"/>
                  </a:lnTo>
                  <a:lnTo>
                    <a:pt x="393192" y="1508760"/>
                  </a:lnTo>
                  <a:lnTo>
                    <a:pt x="304800" y="1499616"/>
                  </a:lnTo>
                  <a:lnTo>
                    <a:pt x="277368" y="1517904"/>
                  </a:lnTo>
                  <a:lnTo>
                    <a:pt x="207264" y="1609344"/>
                  </a:lnTo>
                  <a:lnTo>
                    <a:pt x="213360" y="1658112"/>
                  </a:lnTo>
                  <a:lnTo>
                    <a:pt x="274320" y="1670304"/>
                  </a:lnTo>
                  <a:lnTo>
                    <a:pt x="316992" y="1676400"/>
                  </a:lnTo>
                  <a:lnTo>
                    <a:pt x="371856" y="1670304"/>
                  </a:lnTo>
                  <a:lnTo>
                    <a:pt x="448056" y="1780032"/>
                  </a:lnTo>
                  <a:lnTo>
                    <a:pt x="487680" y="1807464"/>
                  </a:lnTo>
                  <a:lnTo>
                    <a:pt x="569976" y="1792224"/>
                  </a:lnTo>
                  <a:lnTo>
                    <a:pt x="649224" y="1780032"/>
                  </a:lnTo>
                  <a:lnTo>
                    <a:pt x="676656" y="1761744"/>
                  </a:lnTo>
                  <a:lnTo>
                    <a:pt x="758952" y="1758696"/>
                  </a:lnTo>
                  <a:lnTo>
                    <a:pt x="847344" y="1780032"/>
                  </a:lnTo>
                  <a:lnTo>
                    <a:pt x="874776" y="1780032"/>
                  </a:lnTo>
                  <a:lnTo>
                    <a:pt x="932688" y="1816608"/>
                  </a:lnTo>
                  <a:lnTo>
                    <a:pt x="926592" y="1874520"/>
                  </a:lnTo>
                  <a:lnTo>
                    <a:pt x="935736" y="1908048"/>
                  </a:lnTo>
                  <a:lnTo>
                    <a:pt x="999744" y="1990344"/>
                  </a:lnTo>
                  <a:lnTo>
                    <a:pt x="1030224" y="2005584"/>
                  </a:lnTo>
                  <a:lnTo>
                    <a:pt x="1042416" y="2017776"/>
                  </a:lnTo>
                  <a:lnTo>
                    <a:pt x="1063752" y="2057400"/>
                  </a:lnTo>
                  <a:lnTo>
                    <a:pt x="1045464" y="2100072"/>
                  </a:lnTo>
                  <a:lnTo>
                    <a:pt x="1048512" y="2124456"/>
                  </a:lnTo>
                  <a:lnTo>
                    <a:pt x="1072896" y="2148840"/>
                  </a:lnTo>
                  <a:lnTo>
                    <a:pt x="1082040" y="2197608"/>
                  </a:lnTo>
                  <a:lnTo>
                    <a:pt x="1057656" y="2240280"/>
                  </a:lnTo>
                  <a:lnTo>
                    <a:pt x="1069848" y="2276856"/>
                  </a:lnTo>
                  <a:lnTo>
                    <a:pt x="1118616" y="2279904"/>
                  </a:lnTo>
                  <a:lnTo>
                    <a:pt x="1164336" y="2218944"/>
                  </a:lnTo>
                  <a:lnTo>
                    <a:pt x="1194816" y="2200656"/>
                  </a:lnTo>
                  <a:lnTo>
                    <a:pt x="1264920" y="2197608"/>
                  </a:lnTo>
                  <a:lnTo>
                    <a:pt x="1301496" y="2176272"/>
                  </a:lnTo>
                  <a:lnTo>
                    <a:pt x="1350264" y="2164080"/>
                  </a:lnTo>
                  <a:lnTo>
                    <a:pt x="1441704" y="2246376"/>
                  </a:lnTo>
                  <a:lnTo>
                    <a:pt x="1429512" y="2286000"/>
                  </a:lnTo>
                  <a:lnTo>
                    <a:pt x="1414272" y="2319528"/>
                  </a:lnTo>
                  <a:lnTo>
                    <a:pt x="1389888" y="2365248"/>
                  </a:lnTo>
                  <a:lnTo>
                    <a:pt x="1420368" y="2377440"/>
                  </a:lnTo>
                  <a:lnTo>
                    <a:pt x="1478280" y="2340864"/>
                  </a:lnTo>
                  <a:lnTo>
                    <a:pt x="1533144" y="2350008"/>
                  </a:lnTo>
                  <a:lnTo>
                    <a:pt x="1569720" y="2337816"/>
                  </a:lnTo>
                  <a:lnTo>
                    <a:pt x="1615440" y="2246376"/>
                  </a:lnTo>
                  <a:lnTo>
                    <a:pt x="1825752" y="2036064"/>
                  </a:lnTo>
                  <a:lnTo>
                    <a:pt x="1856232" y="1987296"/>
                  </a:lnTo>
                  <a:lnTo>
                    <a:pt x="1850136" y="1959864"/>
                  </a:lnTo>
                  <a:lnTo>
                    <a:pt x="1871472" y="1935480"/>
                  </a:lnTo>
                  <a:lnTo>
                    <a:pt x="1874520" y="1889760"/>
                  </a:lnTo>
                  <a:lnTo>
                    <a:pt x="1905000" y="1859280"/>
                  </a:lnTo>
                  <a:lnTo>
                    <a:pt x="1972056" y="1856232"/>
                  </a:lnTo>
                  <a:lnTo>
                    <a:pt x="2005584" y="1804416"/>
                  </a:lnTo>
                  <a:lnTo>
                    <a:pt x="2136648" y="1652016"/>
                  </a:lnTo>
                  <a:lnTo>
                    <a:pt x="2142744" y="1621536"/>
                  </a:lnTo>
                  <a:lnTo>
                    <a:pt x="2133600" y="1578864"/>
                  </a:lnTo>
                  <a:lnTo>
                    <a:pt x="2161032" y="1536192"/>
                  </a:lnTo>
                  <a:lnTo>
                    <a:pt x="2206752" y="1542288"/>
                  </a:lnTo>
                  <a:lnTo>
                    <a:pt x="2206752" y="1542288"/>
                  </a:lnTo>
                  <a:lnTo>
                    <a:pt x="2255520" y="1548384"/>
                  </a:lnTo>
                  <a:lnTo>
                    <a:pt x="2286000" y="1581912"/>
                  </a:lnTo>
                  <a:lnTo>
                    <a:pt x="2319528" y="1557528"/>
                  </a:lnTo>
                  <a:lnTo>
                    <a:pt x="2313432" y="1496568"/>
                  </a:lnTo>
                  <a:lnTo>
                    <a:pt x="2319528" y="1450848"/>
                  </a:lnTo>
                  <a:lnTo>
                    <a:pt x="2346960" y="1432560"/>
                  </a:lnTo>
                  <a:lnTo>
                    <a:pt x="2386584" y="1438656"/>
                  </a:lnTo>
                  <a:lnTo>
                    <a:pt x="2414016" y="1402080"/>
                  </a:lnTo>
                  <a:lnTo>
                    <a:pt x="2414016" y="1356360"/>
                  </a:lnTo>
                  <a:lnTo>
                    <a:pt x="2426208" y="1328928"/>
                  </a:lnTo>
                  <a:lnTo>
                    <a:pt x="2459736" y="1322832"/>
                  </a:lnTo>
                  <a:lnTo>
                    <a:pt x="2505456" y="1362456"/>
                  </a:lnTo>
                  <a:lnTo>
                    <a:pt x="2508504" y="1405128"/>
                  </a:lnTo>
                  <a:lnTo>
                    <a:pt x="2569464" y="1426464"/>
                  </a:lnTo>
                  <a:lnTo>
                    <a:pt x="2691384" y="1429512"/>
                  </a:lnTo>
                  <a:lnTo>
                    <a:pt x="2697480" y="1411224"/>
                  </a:lnTo>
                  <a:lnTo>
                    <a:pt x="2685288" y="1353312"/>
                  </a:lnTo>
                  <a:lnTo>
                    <a:pt x="2703576" y="1335024"/>
                  </a:lnTo>
                  <a:lnTo>
                    <a:pt x="2755392" y="1304544"/>
                  </a:lnTo>
                  <a:lnTo>
                    <a:pt x="2779776" y="1271016"/>
                  </a:lnTo>
                  <a:lnTo>
                    <a:pt x="2764536" y="1231392"/>
                  </a:lnTo>
                  <a:lnTo>
                    <a:pt x="2776728" y="1158240"/>
                  </a:lnTo>
                  <a:lnTo>
                    <a:pt x="2804160" y="1146048"/>
                  </a:lnTo>
                  <a:lnTo>
                    <a:pt x="2877312" y="1155192"/>
                  </a:lnTo>
                  <a:lnTo>
                    <a:pt x="2959608" y="1139952"/>
                  </a:lnTo>
                  <a:lnTo>
                    <a:pt x="3081528" y="1097280"/>
                  </a:lnTo>
                  <a:lnTo>
                    <a:pt x="3108960" y="1069848"/>
                  </a:lnTo>
                  <a:lnTo>
                    <a:pt x="3093720" y="868680"/>
                  </a:lnTo>
                  <a:lnTo>
                    <a:pt x="3078480" y="853440"/>
                  </a:lnTo>
                  <a:lnTo>
                    <a:pt x="2935224" y="911352"/>
                  </a:lnTo>
                  <a:lnTo>
                    <a:pt x="2880360" y="914400"/>
                  </a:lnTo>
                  <a:lnTo>
                    <a:pt x="2849880" y="908304"/>
                  </a:lnTo>
                  <a:lnTo>
                    <a:pt x="2667000" y="826008"/>
                  </a:lnTo>
                  <a:lnTo>
                    <a:pt x="2569464" y="728472"/>
                  </a:lnTo>
                  <a:lnTo>
                    <a:pt x="2493264" y="667512"/>
                  </a:lnTo>
                  <a:lnTo>
                    <a:pt x="2395728" y="597408"/>
                  </a:lnTo>
                  <a:lnTo>
                    <a:pt x="2368296" y="563880"/>
                  </a:lnTo>
                  <a:lnTo>
                    <a:pt x="2368296" y="563880"/>
                  </a:lnTo>
                  <a:lnTo>
                    <a:pt x="2295144" y="563880"/>
                  </a:lnTo>
                  <a:lnTo>
                    <a:pt x="2264664" y="624840"/>
                  </a:lnTo>
                  <a:lnTo>
                    <a:pt x="2264664" y="743712"/>
                  </a:lnTo>
                  <a:lnTo>
                    <a:pt x="2258568" y="789432"/>
                  </a:lnTo>
                  <a:lnTo>
                    <a:pt x="2173224" y="807720"/>
                  </a:lnTo>
                  <a:lnTo>
                    <a:pt x="2124456" y="829056"/>
                  </a:lnTo>
                  <a:lnTo>
                    <a:pt x="1975104" y="1036320"/>
                  </a:lnTo>
                  <a:lnTo>
                    <a:pt x="1831848" y="1121664"/>
                  </a:lnTo>
                  <a:lnTo>
                    <a:pt x="1795272" y="1143000"/>
                  </a:lnTo>
                  <a:lnTo>
                    <a:pt x="1764792" y="1121664"/>
                  </a:lnTo>
                  <a:lnTo>
                    <a:pt x="1697736" y="1030224"/>
                  </a:lnTo>
                  <a:lnTo>
                    <a:pt x="1679448" y="1008888"/>
                  </a:lnTo>
                  <a:lnTo>
                    <a:pt x="1466088" y="1021080"/>
                  </a:lnTo>
                  <a:lnTo>
                    <a:pt x="1444752" y="1042416"/>
                  </a:lnTo>
                  <a:lnTo>
                    <a:pt x="1374648" y="966216"/>
                  </a:lnTo>
                  <a:lnTo>
                    <a:pt x="1310640" y="966216"/>
                  </a:lnTo>
                  <a:lnTo>
                    <a:pt x="1267968" y="966216"/>
                  </a:lnTo>
                  <a:lnTo>
                    <a:pt x="1237488" y="935736"/>
                  </a:lnTo>
                  <a:lnTo>
                    <a:pt x="1231392" y="877824"/>
                  </a:lnTo>
                  <a:lnTo>
                    <a:pt x="1197864" y="871728"/>
                  </a:lnTo>
                  <a:lnTo>
                    <a:pt x="1161288" y="886968"/>
                  </a:lnTo>
                  <a:lnTo>
                    <a:pt x="978408" y="710184"/>
                  </a:lnTo>
                  <a:lnTo>
                    <a:pt x="969264" y="682752"/>
                  </a:lnTo>
                  <a:lnTo>
                    <a:pt x="978408" y="588264"/>
                  </a:lnTo>
                  <a:lnTo>
                    <a:pt x="990600" y="548640"/>
                  </a:lnTo>
                  <a:lnTo>
                    <a:pt x="993648" y="512064"/>
                  </a:lnTo>
                  <a:lnTo>
                    <a:pt x="966216" y="490728"/>
                  </a:lnTo>
                  <a:lnTo>
                    <a:pt x="902208" y="499872"/>
                  </a:lnTo>
                  <a:lnTo>
                    <a:pt x="795528" y="502920"/>
                  </a:lnTo>
                  <a:lnTo>
                    <a:pt x="774192" y="493776"/>
                  </a:lnTo>
                  <a:lnTo>
                    <a:pt x="728472" y="426720"/>
                  </a:lnTo>
                  <a:lnTo>
                    <a:pt x="697992" y="411480"/>
                  </a:lnTo>
                  <a:lnTo>
                    <a:pt x="667512" y="374904"/>
                  </a:lnTo>
                  <a:lnTo>
                    <a:pt x="627888" y="371856"/>
                  </a:lnTo>
                  <a:lnTo>
                    <a:pt x="579120" y="359664"/>
                  </a:lnTo>
                  <a:lnTo>
                    <a:pt x="566928" y="347472"/>
                  </a:lnTo>
                  <a:lnTo>
                    <a:pt x="563880" y="304800"/>
                  </a:lnTo>
                  <a:lnTo>
                    <a:pt x="536448" y="271272"/>
                  </a:lnTo>
                  <a:lnTo>
                    <a:pt x="542544" y="155448"/>
                  </a:lnTo>
                  <a:lnTo>
                    <a:pt x="518160" y="115824"/>
                  </a:lnTo>
                  <a:lnTo>
                    <a:pt x="487680" y="124968"/>
                  </a:lnTo>
                  <a:lnTo>
                    <a:pt x="448056" y="164592"/>
                  </a:lnTo>
                  <a:lnTo>
                    <a:pt x="420624" y="167640"/>
                  </a:lnTo>
                  <a:lnTo>
                    <a:pt x="396240" y="158496"/>
                  </a:lnTo>
                  <a:lnTo>
                    <a:pt x="387096" y="140208"/>
                  </a:lnTo>
                  <a:lnTo>
                    <a:pt x="286512" y="27432"/>
                  </a:lnTo>
                  <a:lnTo>
                    <a:pt x="240792" y="0"/>
                  </a:lnTo>
                  <a:close/>
                </a:path>
              </a:pathLst>
            </a:custGeom>
            <a:grp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b="1">
                <a:solidFill>
                  <a:schemeClr val="tx1"/>
                </a:solidFill>
              </a:endParaRPr>
            </a:p>
          </p:txBody>
        </p:sp>
        <p:sp>
          <p:nvSpPr>
            <p:cNvPr id="58" name="강북구">
              <a:extLst>
                <a:ext uri="{FF2B5EF4-FFF2-40B4-BE49-F238E27FC236}">
                  <a16:creationId xmlns:a16="http://schemas.microsoft.com/office/drawing/2014/main" id="{BE88D16E-DE6E-8F48-B1B6-45ACAF4D954A}"/>
                </a:ext>
              </a:extLst>
            </p:cNvPr>
            <p:cNvSpPr/>
            <p:nvPr/>
          </p:nvSpPr>
          <p:spPr>
            <a:xfrm>
              <a:off x="2352450" y="2174371"/>
              <a:ext cx="661877" cy="906286"/>
            </a:xfrm>
            <a:custGeom>
              <a:avLst/>
              <a:gdLst>
                <a:gd name="connsiteX0" fmla="*/ 889000 w 2214880"/>
                <a:gd name="connsiteY0" fmla="*/ 60960 h 3032760"/>
                <a:gd name="connsiteX1" fmla="*/ 650240 w 2214880"/>
                <a:gd name="connsiteY1" fmla="*/ 0 h 3032760"/>
                <a:gd name="connsiteX2" fmla="*/ 426720 w 2214880"/>
                <a:gd name="connsiteY2" fmla="*/ 238760 h 3032760"/>
                <a:gd name="connsiteX3" fmla="*/ 406400 w 2214880"/>
                <a:gd name="connsiteY3" fmla="*/ 274320 h 3032760"/>
                <a:gd name="connsiteX4" fmla="*/ 406400 w 2214880"/>
                <a:gd name="connsiteY4" fmla="*/ 330200 h 3032760"/>
                <a:gd name="connsiteX5" fmla="*/ 431800 w 2214880"/>
                <a:gd name="connsiteY5" fmla="*/ 365760 h 3032760"/>
                <a:gd name="connsiteX6" fmla="*/ 431800 w 2214880"/>
                <a:gd name="connsiteY6" fmla="*/ 436880 h 3032760"/>
                <a:gd name="connsiteX7" fmla="*/ 452120 w 2214880"/>
                <a:gd name="connsiteY7" fmla="*/ 487680 h 3032760"/>
                <a:gd name="connsiteX8" fmla="*/ 467360 w 2214880"/>
                <a:gd name="connsiteY8" fmla="*/ 802640 h 3032760"/>
                <a:gd name="connsiteX9" fmla="*/ 436880 w 2214880"/>
                <a:gd name="connsiteY9" fmla="*/ 838200 h 3032760"/>
                <a:gd name="connsiteX10" fmla="*/ 299720 w 2214880"/>
                <a:gd name="connsiteY10" fmla="*/ 919480 h 3032760"/>
                <a:gd name="connsiteX11" fmla="*/ 254000 w 2214880"/>
                <a:gd name="connsiteY11" fmla="*/ 975360 h 3032760"/>
                <a:gd name="connsiteX12" fmla="*/ 213360 w 2214880"/>
                <a:gd name="connsiteY12" fmla="*/ 1036320 h 3032760"/>
                <a:gd name="connsiteX13" fmla="*/ 167640 w 2214880"/>
                <a:gd name="connsiteY13" fmla="*/ 1102360 h 3032760"/>
                <a:gd name="connsiteX14" fmla="*/ 0 w 2214880"/>
                <a:gd name="connsiteY14" fmla="*/ 1193800 h 3032760"/>
                <a:gd name="connsiteX15" fmla="*/ 0 w 2214880"/>
                <a:gd name="connsiteY15" fmla="*/ 1234440 h 3032760"/>
                <a:gd name="connsiteX16" fmla="*/ 66040 w 2214880"/>
                <a:gd name="connsiteY16" fmla="*/ 1366520 h 3032760"/>
                <a:gd name="connsiteX17" fmla="*/ 127000 w 2214880"/>
                <a:gd name="connsiteY17" fmla="*/ 1595120 h 3032760"/>
                <a:gd name="connsiteX18" fmla="*/ 187960 w 2214880"/>
                <a:gd name="connsiteY18" fmla="*/ 1762760 h 3032760"/>
                <a:gd name="connsiteX19" fmla="*/ 187960 w 2214880"/>
                <a:gd name="connsiteY19" fmla="*/ 1920240 h 3032760"/>
                <a:gd name="connsiteX20" fmla="*/ 198120 w 2214880"/>
                <a:gd name="connsiteY20" fmla="*/ 1950720 h 3032760"/>
                <a:gd name="connsiteX21" fmla="*/ 314960 w 2214880"/>
                <a:gd name="connsiteY21" fmla="*/ 2072640 h 3032760"/>
                <a:gd name="connsiteX22" fmla="*/ 350520 w 2214880"/>
                <a:gd name="connsiteY22" fmla="*/ 2072640 h 3032760"/>
                <a:gd name="connsiteX23" fmla="*/ 391160 w 2214880"/>
                <a:gd name="connsiteY23" fmla="*/ 2037080 h 3032760"/>
                <a:gd name="connsiteX24" fmla="*/ 502920 w 2214880"/>
                <a:gd name="connsiteY24" fmla="*/ 2103120 h 3032760"/>
                <a:gd name="connsiteX25" fmla="*/ 518160 w 2214880"/>
                <a:gd name="connsiteY25" fmla="*/ 2164080 h 3032760"/>
                <a:gd name="connsiteX26" fmla="*/ 508000 w 2214880"/>
                <a:gd name="connsiteY26" fmla="*/ 2235200 h 3032760"/>
                <a:gd name="connsiteX27" fmla="*/ 518160 w 2214880"/>
                <a:gd name="connsiteY27" fmla="*/ 2275840 h 3032760"/>
                <a:gd name="connsiteX28" fmla="*/ 574040 w 2214880"/>
                <a:gd name="connsiteY28" fmla="*/ 2306320 h 3032760"/>
                <a:gd name="connsiteX29" fmla="*/ 619760 w 2214880"/>
                <a:gd name="connsiteY29" fmla="*/ 2316480 h 3032760"/>
                <a:gd name="connsiteX30" fmla="*/ 711200 w 2214880"/>
                <a:gd name="connsiteY30" fmla="*/ 2407920 h 3032760"/>
                <a:gd name="connsiteX31" fmla="*/ 772160 w 2214880"/>
                <a:gd name="connsiteY31" fmla="*/ 2438400 h 3032760"/>
                <a:gd name="connsiteX32" fmla="*/ 853440 w 2214880"/>
                <a:gd name="connsiteY32" fmla="*/ 2418080 h 3032760"/>
                <a:gd name="connsiteX33" fmla="*/ 899160 w 2214880"/>
                <a:gd name="connsiteY33" fmla="*/ 2418080 h 3032760"/>
                <a:gd name="connsiteX34" fmla="*/ 960120 w 2214880"/>
                <a:gd name="connsiteY34" fmla="*/ 2484120 h 3032760"/>
                <a:gd name="connsiteX35" fmla="*/ 965200 w 2214880"/>
                <a:gd name="connsiteY35" fmla="*/ 2534920 h 3032760"/>
                <a:gd name="connsiteX36" fmla="*/ 949960 w 2214880"/>
                <a:gd name="connsiteY36" fmla="*/ 2575560 h 3032760"/>
                <a:gd name="connsiteX37" fmla="*/ 960120 w 2214880"/>
                <a:gd name="connsiteY37" fmla="*/ 2646680 h 3032760"/>
                <a:gd name="connsiteX38" fmla="*/ 990600 w 2214880"/>
                <a:gd name="connsiteY38" fmla="*/ 2702560 h 3032760"/>
                <a:gd name="connsiteX39" fmla="*/ 1066800 w 2214880"/>
                <a:gd name="connsiteY39" fmla="*/ 2794000 h 3032760"/>
                <a:gd name="connsiteX40" fmla="*/ 1117600 w 2214880"/>
                <a:gd name="connsiteY40" fmla="*/ 2799080 h 3032760"/>
                <a:gd name="connsiteX41" fmla="*/ 1153160 w 2214880"/>
                <a:gd name="connsiteY41" fmla="*/ 2799080 h 3032760"/>
                <a:gd name="connsiteX42" fmla="*/ 1193800 w 2214880"/>
                <a:gd name="connsiteY42" fmla="*/ 2839720 h 3032760"/>
                <a:gd name="connsiteX43" fmla="*/ 1198880 w 2214880"/>
                <a:gd name="connsiteY43" fmla="*/ 2875280 h 3032760"/>
                <a:gd name="connsiteX44" fmla="*/ 1259840 w 2214880"/>
                <a:gd name="connsiteY44" fmla="*/ 2890520 h 3032760"/>
                <a:gd name="connsiteX45" fmla="*/ 1290320 w 2214880"/>
                <a:gd name="connsiteY45" fmla="*/ 2885440 h 3032760"/>
                <a:gd name="connsiteX46" fmla="*/ 1341120 w 2214880"/>
                <a:gd name="connsiteY46" fmla="*/ 2936240 h 3032760"/>
                <a:gd name="connsiteX47" fmla="*/ 1402080 w 2214880"/>
                <a:gd name="connsiteY47" fmla="*/ 2936240 h 3032760"/>
                <a:gd name="connsiteX48" fmla="*/ 1569720 w 2214880"/>
                <a:gd name="connsiteY48" fmla="*/ 2931160 h 3032760"/>
                <a:gd name="connsiteX49" fmla="*/ 1595120 w 2214880"/>
                <a:gd name="connsiteY49" fmla="*/ 2921000 h 3032760"/>
                <a:gd name="connsiteX50" fmla="*/ 1651000 w 2214880"/>
                <a:gd name="connsiteY50" fmla="*/ 2946400 h 3032760"/>
                <a:gd name="connsiteX51" fmla="*/ 1671320 w 2214880"/>
                <a:gd name="connsiteY51" fmla="*/ 3002280 h 3032760"/>
                <a:gd name="connsiteX52" fmla="*/ 1686560 w 2214880"/>
                <a:gd name="connsiteY52" fmla="*/ 3032760 h 3032760"/>
                <a:gd name="connsiteX53" fmla="*/ 1778000 w 2214880"/>
                <a:gd name="connsiteY53" fmla="*/ 2981960 h 3032760"/>
                <a:gd name="connsiteX54" fmla="*/ 1823720 w 2214880"/>
                <a:gd name="connsiteY54" fmla="*/ 2921000 h 3032760"/>
                <a:gd name="connsiteX55" fmla="*/ 1960880 w 2214880"/>
                <a:gd name="connsiteY55" fmla="*/ 2763520 h 3032760"/>
                <a:gd name="connsiteX56" fmla="*/ 2001520 w 2214880"/>
                <a:gd name="connsiteY56" fmla="*/ 2733040 h 3032760"/>
                <a:gd name="connsiteX57" fmla="*/ 2057400 w 2214880"/>
                <a:gd name="connsiteY57" fmla="*/ 2727960 h 3032760"/>
                <a:gd name="connsiteX58" fmla="*/ 2062480 w 2214880"/>
                <a:gd name="connsiteY58" fmla="*/ 2672080 h 3032760"/>
                <a:gd name="connsiteX59" fmla="*/ 2047240 w 2214880"/>
                <a:gd name="connsiteY59" fmla="*/ 2651760 h 3032760"/>
                <a:gd name="connsiteX60" fmla="*/ 2108200 w 2214880"/>
                <a:gd name="connsiteY60" fmla="*/ 2519680 h 3032760"/>
                <a:gd name="connsiteX61" fmla="*/ 2214880 w 2214880"/>
                <a:gd name="connsiteY61" fmla="*/ 2468880 h 3032760"/>
                <a:gd name="connsiteX62" fmla="*/ 2199640 w 2214880"/>
                <a:gd name="connsiteY62" fmla="*/ 2433320 h 3032760"/>
                <a:gd name="connsiteX63" fmla="*/ 2148840 w 2214880"/>
                <a:gd name="connsiteY63" fmla="*/ 2382520 h 3032760"/>
                <a:gd name="connsiteX64" fmla="*/ 2072640 w 2214880"/>
                <a:gd name="connsiteY64" fmla="*/ 2382520 h 3032760"/>
                <a:gd name="connsiteX65" fmla="*/ 2011680 w 2214880"/>
                <a:gd name="connsiteY65" fmla="*/ 2341880 h 3032760"/>
                <a:gd name="connsiteX66" fmla="*/ 1971040 w 2214880"/>
                <a:gd name="connsiteY66" fmla="*/ 2250440 h 3032760"/>
                <a:gd name="connsiteX67" fmla="*/ 1950720 w 2214880"/>
                <a:gd name="connsiteY67" fmla="*/ 2204720 h 3032760"/>
                <a:gd name="connsiteX68" fmla="*/ 1894840 w 2214880"/>
                <a:gd name="connsiteY68" fmla="*/ 2194560 h 3032760"/>
                <a:gd name="connsiteX69" fmla="*/ 1869440 w 2214880"/>
                <a:gd name="connsiteY69" fmla="*/ 2159000 h 3032760"/>
                <a:gd name="connsiteX70" fmla="*/ 1869440 w 2214880"/>
                <a:gd name="connsiteY70" fmla="*/ 2006600 h 3032760"/>
                <a:gd name="connsiteX71" fmla="*/ 1864360 w 2214880"/>
                <a:gd name="connsiteY71" fmla="*/ 1960880 h 3032760"/>
                <a:gd name="connsiteX72" fmla="*/ 1808480 w 2214880"/>
                <a:gd name="connsiteY72" fmla="*/ 1960880 h 3032760"/>
                <a:gd name="connsiteX73" fmla="*/ 1732280 w 2214880"/>
                <a:gd name="connsiteY73" fmla="*/ 1930400 h 3032760"/>
                <a:gd name="connsiteX74" fmla="*/ 1686560 w 2214880"/>
                <a:gd name="connsiteY74" fmla="*/ 1864360 h 3032760"/>
                <a:gd name="connsiteX75" fmla="*/ 1676400 w 2214880"/>
                <a:gd name="connsiteY75" fmla="*/ 1818640 h 3032760"/>
                <a:gd name="connsiteX76" fmla="*/ 1676400 w 2214880"/>
                <a:gd name="connsiteY76" fmla="*/ 1767840 h 3032760"/>
                <a:gd name="connsiteX77" fmla="*/ 1645920 w 2214880"/>
                <a:gd name="connsiteY77" fmla="*/ 1752600 h 3032760"/>
                <a:gd name="connsiteX78" fmla="*/ 1595120 w 2214880"/>
                <a:gd name="connsiteY78" fmla="*/ 1752600 h 3032760"/>
                <a:gd name="connsiteX79" fmla="*/ 1539240 w 2214880"/>
                <a:gd name="connsiteY79" fmla="*/ 1757680 h 3032760"/>
                <a:gd name="connsiteX80" fmla="*/ 1452880 w 2214880"/>
                <a:gd name="connsiteY80" fmla="*/ 1686560 h 3032760"/>
                <a:gd name="connsiteX81" fmla="*/ 1452880 w 2214880"/>
                <a:gd name="connsiteY81" fmla="*/ 1610360 h 3032760"/>
                <a:gd name="connsiteX82" fmla="*/ 1452880 w 2214880"/>
                <a:gd name="connsiteY82" fmla="*/ 1559560 h 3032760"/>
                <a:gd name="connsiteX83" fmla="*/ 1397000 w 2214880"/>
                <a:gd name="connsiteY83" fmla="*/ 1503680 h 3032760"/>
                <a:gd name="connsiteX84" fmla="*/ 1320800 w 2214880"/>
                <a:gd name="connsiteY84" fmla="*/ 1488440 h 3032760"/>
                <a:gd name="connsiteX85" fmla="*/ 1275080 w 2214880"/>
                <a:gd name="connsiteY85" fmla="*/ 1518920 h 3032760"/>
                <a:gd name="connsiteX86" fmla="*/ 1259840 w 2214880"/>
                <a:gd name="connsiteY86" fmla="*/ 1539240 h 3032760"/>
                <a:gd name="connsiteX87" fmla="*/ 1224280 w 2214880"/>
                <a:gd name="connsiteY87" fmla="*/ 1539240 h 3032760"/>
                <a:gd name="connsiteX88" fmla="*/ 1193800 w 2214880"/>
                <a:gd name="connsiteY88" fmla="*/ 1483360 h 3032760"/>
                <a:gd name="connsiteX89" fmla="*/ 1163320 w 2214880"/>
                <a:gd name="connsiteY89" fmla="*/ 1478280 h 3032760"/>
                <a:gd name="connsiteX90" fmla="*/ 1122680 w 2214880"/>
                <a:gd name="connsiteY90" fmla="*/ 1478280 h 3032760"/>
                <a:gd name="connsiteX91" fmla="*/ 1046480 w 2214880"/>
                <a:gd name="connsiteY91" fmla="*/ 1427480 h 3032760"/>
                <a:gd name="connsiteX92" fmla="*/ 1036320 w 2214880"/>
                <a:gd name="connsiteY92" fmla="*/ 1214120 h 3032760"/>
                <a:gd name="connsiteX93" fmla="*/ 1066800 w 2214880"/>
                <a:gd name="connsiteY93" fmla="*/ 1158240 h 3032760"/>
                <a:gd name="connsiteX94" fmla="*/ 1061720 w 2214880"/>
                <a:gd name="connsiteY94" fmla="*/ 1036320 h 3032760"/>
                <a:gd name="connsiteX95" fmla="*/ 1122680 w 2214880"/>
                <a:gd name="connsiteY95" fmla="*/ 960120 h 3032760"/>
                <a:gd name="connsiteX96" fmla="*/ 1122680 w 2214880"/>
                <a:gd name="connsiteY96" fmla="*/ 843280 h 3032760"/>
                <a:gd name="connsiteX97" fmla="*/ 1148080 w 2214880"/>
                <a:gd name="connsiteY97" fmla="*/ 762000 h 3032760"/>
                <a:gd name="connsiteX98" fmla="*/ 1153160 w 2214880"/>
                <a:gd name="connsiteY98" fmla="*/ 711200 h 3032760"/>
                <a:gd name="connsiteX99" fmla="*/ 1203960 w 2214880"/>
                <a:gd name="connsiteY99" fmla="*/ 635000 h 3032760"/>
                <a:gd name="connsiteX100" fmla="*/ 1183640 w 2214880"/>
                <a:gd name="connsiteY100" fmla="*/ 513080 h 3032760"/>
                <a:gd name="connsiteX101" fmla="*/ 1158240 w 2214880"/>
                <a:gd name="connsiteY101" fmla="*/ 472440 h 3032760"/>
                <a:gd name="connsiteX102" fmla="*/ 1087120 w 2214880"/>
                <a:gd name="connsiteY102" fmla="*/ 431800 h 3032760"/>
                <a:gd name="connsiteX103" fmla="*/ 1097280 w 2214880"/>
                <a:gd name="connsiteY103" fmla="*/ 345440 h 3032760"/>
                <a:gd name="connsiteX104" fmla="*/ 1071880 w 2214880"/>
                <a:gd name="connsiteY104" fmla="*/ 294640 h 3032760"/>
                <a:gd name="connsiteX105" fmla="*/ 1046480 w 2214880"/>
                <a:gd name="connsiteY105" fmla="*/ 264160 h 3032760"/>
                <a:gd name="connsiteX106" fmla="*/ 990600 w 2214880"/>
                <a:gd name="connsiteY106" fmla="*/ 259080 h 3032760"/>
                <a:gd name="connsiteX107" fmla="*/ 939800 w 2214880"/>
                <a:gd name="connsiteY107" fmla="*/ 259080 h 3032760"/>
                <a:gd name="connsiteX108" fmla="*/ 889000 w 2214880"/>
                <a:gd name="connsiteY108" fmla="*/ 233680 h 3032760"/>
                <a:gd name="connsiteX109" fmla="*/ 889000 w 2214880"/>
                <a:gd name="connsiteY109" fmla="*/ 60960 h 3032760"/>
                <a:gd name="connsiteX0" fmla="*/ 889000 w 2214880"/>
                <a:gd name="connsiteY0" fmla="*/ 60960 h 3032760"/>
                <a:gd name="connsiteX1" fmla="*/ 650240 w 2214880"/>
                <a:gd name="connsiteY1" fmla="*/ 0 h 3032760"/>
                <a:gd name="connsiteX2" fmla="*/ 426720 w 2214880"/>
                <a:gd name="connsiteY2" fmla="*/ 238760 h 3032760"/>
                <a:gd name="connsiteX3" fmla="*/ 406400 w 2214880"/>
                <a:gd name="connsiteY3" fmla="*/ 274320 h 3032760"/>
                <a:gd name="connsiteX4" fmla="*/ 406400 w 2214880"/>
                <a:gd name="connsiteY4" fmla="*/ 330200 h 3032760"/>
                <a:gd name="connsiteX5" fmla="*/ 431800 w 2214880"/>
                <a:gd name="connsiteY5" fmla="*/ 365760 h 3032760"/>
                <a:gd name="connsiteX6" fmla="*/ 431800 w 2214880"/>
                <a:gd name="connsiteY6" fmla="*/ 436880 h 3032760"/>
                <a:gd name="connsiteX7" fmla="*/ 452120 w 2214880"/>
                <a:gd name="connsiteY7" fmla="*/ 487680 h 3032760"/>
                <a:gd name="connsiteX8" fmla="*/ 467360 w 2214880"/>
                <a:gd name="connsiteY8" fmla="*/ 802640 h 3032760"/>
                <a:gd name="connsiteX9" fmla="*/ 436880 w 2214880"/>
                <a:gd name="connsiteY9" fmla="*/ 838200 h 3032760"/>
                <a:gd name="connsiteX10" fmla="*/ 299720 w 2214880"/>
                <a:gd name="connsiteY10" fmla="*/ 919480 h 3032760"/>
                <a:gd name="connsiteX11" fmla="*/ 254000 w 2214880"/>
                <a:gd name="connsiteY11" fmla="*/ 975360 h 3032760"/>
                <a:gd name="connsiteX12" fmla="*/ 213360 w 2214880"/>
                <a:gd name="connsiteY12" fmla="*/ 1036320 h 3032760"/>
                <a:gd name="connsiteX13" fmla="*/ 167640 w 2214880"/>
                <a:gd name="connsiteY13" fmla="*/ 1102360 h 3032760"/>
                <a:gd name="connsiteX14" fmla="*/ 0 w 2214880"/>
                <a:gd name="connsiteY14" fmla="*/ 1193800 h 3032760"/>
                <a:gd name="connsiteX15" fmla="*/ 0 w 2214880"/>
                <a:gd name="connsiteY15" fmla="*/ 1234440 h 3032760"/>
                <a:gd name="connsiteX16" fmla="*/ 66040 w 2214880"/>
                <a:gd name="connsiteY16" fmla="*/ 1366520 h 3032760"/>
                <a:gd name="connsiteX17" fmla="*/ 127000 w 2214880"/>
                <a:gd name="connsiteY17" fmla="*/ 1595120 h 3032760"/>
                <a:gd name="connsiteX18" fmla="*/ 187960 w 2214880"/>
                <a:gd name="connsiteY18" fmla="*/ 1762760 h 3032760"/>
                <a:gd name="connsiteX19" fmla="*/ 187960 w 2214880"/>
                <a:gd name="connsiteY19" fmla="*/ 1920240 h 3032760"/>
                <a:gd name="connsiteX20" fmla="*/ 198120 w 2214880"/>
                <a:gd name="connsiteY20" fmla="*/ 1950720 h 3032760"/>
                <a:gd name="connsiteX21" fmla="*/ 314960 w 2214880"/>
                <a:gd name="connsiteY21" fmla="*/ 2072640 h 3032760"/>
                <a:gd name="connsiteX22" fmla="*/ 350520 w 2214880"/>
                <a:gd name="connsiteY22" fmla="*/ 2072640 h 3032760"/>
                <a:gd name="connsiteX23" fmla="*/ 391160 w 2214880"/>
                <a:gd name="connsiteY23" fmla="*/ 2037080 h 3032760"/>
                <a:gd name="connsiteX24" fmla="*/ 502920 w 2214880"/>
                <a:gd name="connsiteY24" fmla="*/ 2103120 h 3032760"/>
                <a:gd name="connsiteX25" fmla="*/ 518160 w 2214880"/>
                <a:gd name="connsiteY25" fmla="*/ 2164080 h 3032760"/>
                <a:gd name="connsiteX26" fmla="*/ 508000 w 2214880"/>
                <a:gd name="connsiteY26" fmla="*/ 2235200 h 3032760"/>
                <a:gd name="connsiteX27" fmla="*/ 518160 w 2214880"/>
                <a:gd name="connsiteY27" fmla="*/ 2275840 h 3032760"/>
                <a:gd name="connsiteX28" fmla="*/ 574040 w 2214880"/>
                <a:gd name="connsiteY28" fmla="*/ 2306320 h 3032760"/>
                <a:gd name="connsiteX29" fmla="*/ 619760 w 2214880"/>
                <a:gd name="connsiteY29" fmla="*/ 2316480 h 3032760"/>
                <a:gd name="connsiteX30" fmla="*/ 711200 w 2214880"/>
                <a:gd name="connsiteY30" fmla="*/ 2407920 h 3032760"/>
                <a:gd name="connsiteX31" fmla="*/ 772160 w 2214880"/>
                <a:gd name="connsiteY31" fmla="*/ 2438400 h 3032760"/>
                <a:gd name="connsiteX32" fmla="*/ 853440 w 2214880"/>
                <a:gd name="connsiteY32" fmla="*/ 2418080 h 3032760"/>
                <a:gd name="connsiteX33" fmla="*/ 899160 w 2214880"/>
                <a:gd name="connsiteY33" fmla="*/ 2418080 h 3032760"/>
                <a:gd name="connsiteX34" fmla="*/ 960120 w 2214880"/>
                <a:gd name="connsiteY34" fmla="*/ 2484120 h 3032760"/>
                <a:gd name="connsiteX35" fmla="*/ 965200 w 2214880"/>
                <a:gd name="connsiteY35" fmla="*/ 2534920 h 3032760"/>
                <a:gd name="connsiteX36" fmla="*/ 949960 w 2214880"/>
                <a:gd name="connsiteY36" fmla="*/ 2575560 h 3032760"/>
                <a:gd name="connsiteX37" fmla="*/ 950595 w 2214880"/>
                <a:gd name="connsiteY37" fmla="*/ 2661920 h 3032760"/>
                <a:gd name="connsiteX38" fmla="*/ 990600 w 2214880"/>
                <a:gd name="connsiteY38" fmla="*/ 2702560 h 3032760"/>
                <a:gd name="connsiteX39" fmla="*/ 1066800 w 2214880"/>
                <a:gd name="connsiteY39" fmla="*/ 2794000 h 3032760"/>
                <a:gd name="connsiteX40" fmla="*/ 1117600 w 2214880"/>
                <a:gd name="connsiteY40" fmla="*/ 2799080 h 3032760"/>
                <a:gd name="connsiteX41" fmla="*/ 1153160 w 2214880"/>
                <a:gd name="connsiteY41" fmla="*/ 2799080 h 3032760"/>
                <a:gd name="connsiteX42" fmla="*/ 1193800 w 2214880"/>
                <a:gd name="connsiteY42" fmla="*/ 2839720 h 3032760"/>
                <a:gd name="connsiteX43" fmla="*/ 1198880 w 2214880"/>
                <a:gd name="connsiteY43" fmla="*/ 2875280 h 3032760"/>
                <a:gd name="connsiteX44" fmla="*/ 1259840 w 2214880"/>
                <a:gd name="connsiteY44" fmla="*/ 2890520 h 3032760"/>
                <a:gd name="connsiteX45" fmla="*/ 1290320 w 2214880"/>
                <a:gd name="connsiteY45" fmla="*/ 2885440 h 3032760"/>
                <a:gd name="connsiteX46" fmla="*/ 1341120 w 2214880"/>
                <a:gd name="connsiteY46" fmla="*/ 2936240 h 3032760"/>
                <a:gd name="connsiteX47" fmla="*/ 1402080 w 2214880"/>
                <a:gd name="connsiteY47" fmla="*/ 2936240 h 3032760"/>
                <a:gd name="connsiteX48" fmla="*/ 1569720 w 2214880"/>
                <a:gd name="connsiteY48" fmla="*/ 2931160 h 3032760"/>
                <a:gd name="connsiteX49" fmla="*/ 1595120 w 2214880"/>
                <a:gd name="connsiteY49" fmla="*/ 2921000 h 3032760"/>
                <a:gd name="connsiteX50" fmla="*/ 1651000 w 2214880"/>
                <a:gd name="connsiteY50" fmla="*/ 2946400 h 3032760"/>
                <a:gd name="connsiteX51" fmla="*/ 1671320 w 2214880"/>
                <a:gd name="connsiteY51" fmla="*/ 3002280 h 3032760"/>
                <a:gd name="connsiteX52" fmla="*/ 1686560 w 2214880"/>
                <a:gd name="connsiteY52" fmla="*/ 3032760 h 3032760"/>
                <a:gd name="connsiteX53" fmla="*/ 1778000 w 2214880"/>
                <a:gd name="connsiteY53" fmla="*/ 2981960 h 3032760"/>
                <a:gd name="connsiteX54" fmla="*/ 1823720 w 2214880"/>
                <a:gd name="connsiteY54" fmla="*/ 2921000 h 3032760"/>
                <a:gd name="connsiteX55" fmla="*/ 1960880 w 2214880"/>
                <a:gd name="connsiteY55" fmla="*/ 2763520 h 3032760"/>
                <a:gd name="connsiteX56" fmla="*/ 2001520 w 2214880"/>
                <a:gd name="connsiteY56" fmla="*/ 2733040 h 3032760"/>
                <a:gd name="connsiteX57" fmla="*/ 2057400 w 2214880"/>
                <a:gd name="connsiteY57" fmla="*/ 2727960 h 3032760"/>
                <a:gd name="connsiteX58" fmla="*/ 2062480 w 2214880"/>
                <a:gd name="connsiteY58" fmla="*/ 2672080 h 3032760"/>
                <a:gd name="connsiteX59" fmla="*/ 2047240 w 2214880"/>
                <a:gd name="connsiteY59" fmla="*/ 2651760 h 3032760"/>
                <a:gd name="connsiteX60" fmla="*/ 2108200 w 2214880"/>
                <a:gd name="connsiteY60" fmla="*/ 2519680 h 3032760"/>
                <a:gd name="connsiteX61" fmla="*/ 2214880 w 2214880"/>
                <a:gd name="connsiteY61" fmla="*/ 2468880 h 3032760"/>
                <a:gd name="connsiteX62" fmla="*/ 2199640 w 2214880"/>
                <a:gd name="connsiteY62" fmla="*/ 2433320 h 3032760"/>
                <a:gd name="connsiteX63" fmla="*/ 2148840 w 2214880"/>
                <a:gd name="connsiteY63" fmla="*/ 2382520 h 3032760"/>
                <a:gd name="connsiteX64" fmla="*/ 2072640 w 2214880"/>
                <a:gd name="connsiteY64" fmla="*/ 2382520 h 3032760"/>
                <a:gd name="connsiteX65" fmla="*/ 2011680 w 2214880"/>
                <a:gd name="connsiteY65" fmla="*/ 2341880 h 3032760"/>
                <a:gd name="connsiteX66" fmla="*/ 1971040 w 2214880"/>
                <a:gd name="connsiteY66" fmla="*/ 2250440 h 3032760"/>
                <a:gd name="connsiteX67" fmla="*/ 1950720 w 2214880"/>
                <a:gd name="connsiteY67" fmla="*/ 2204720 h 3032760"/>
                <a:gd name="connsiteX68" fmla="*/ 1894840 w 2214880"/>
                <a:gd name="connsiteY68" fmla="*/ 2194560 h 3032760"/>
                <a:gd name="connsiteX69" fmla="*/ 1869440 w 2214880"/>
                <a:gd name="connsiteY69" fmla="*/ 2159000 h 3032760"/>
                <a:gd name="connsiteX70" fmla="*/ 1869440 w 2214880"/>
                <a:gd name="connsiteY70" fmla="*/ 2006600 h 3032760"/>
                <a:gd name="connsiteX71" fmla="*/ 1864360 w 2214880"/>
                <a:gd name="connsiteY71" fmla="*/ 1960880 h 3032760"/>
                <a:gd name="connsiteX72" fmla="*/ 1808480 w 2214880"/>
                <a:gd name="connsiteY72" fmla="*/ 1960880 h 3032760"/>
                <a:gd name="connsiteX73" fmla="*/ 1732280 w 2214880"/>
                <a:gd name="connsiteY73" fmla="*/ 1930400 h 3032760"/>
                <a:gd name="connsiteX74" fmla="*/ 1686560 w 2214880"/>
                <a:gd name="connsiteY74" fmla="*/ 1864360 h 3032760"/>
                <a:gd name="connsiteX75" fmla="*/ 1676400 w 2214880"/>
                <a:gd name="connsiteY75" fmla="*/ 1818640 h 3032760"/>
                <a:gd name="connsiteX76" fmla="*/ 1676400 w 2214880"/>
                <a:gd name="connsiteY76" fmla="*/ 1767840 h 3032760"/>
                <a:gd name="connsiteX77" fmla="*/ 1645920 w 2214880"/>
                <a:gd name="connsiteY77" fmla="*/ 1752600 h 3032760"/>
                <a:gd name="connsiteX78" fmla="*/ 1595120 w 2214880"/>
                <a:gd name="connsiteY78" fmla="*/ 1752600 h 3032760"/>
                <a:gd name="connsiteX79" fmla="*/ 1539240 w 2214880"/>
                <a:gd name="connsiteY79" fmla="*/ 1757680 h 3032760"/>
                <a:gd name="connsiteX80" fmla="*/ 1452880 w 2214880"/>
                <a:gd name="connsiteY80" fmla="*/ 1686560 h 3032760"/>
                <a:gd name="connsiteX81" fmla="*/ 1452880 w 2214880"/>
                <a:gd name="connsiteY81" fmla="*/ 1610360 h 3032760"/>
                <a:gd name="connsiteX82" fmla="*/ 1452880 w 2214880"/>
                <a:gd name="connsiteY82" fmla="*/ 1559560 h 3032760"/>
                <a:gd name="connsiteX83" fmla="*/ 1397000 w 2214880"/>
                <a:gd name="connsiteY83" fmla="*/ 1503680 h 3032760"/>
                <a:gd name="connsiteX84" fmla="*/ 1320800 w 2214880"/>
                <a:gd name="connsiteY84" fmla="*/ 1488440 h 3032760"/>
                <a:gd name="connsiteX85" fmla="*/ 1275080 w 2214880"/>
                <a:gd name="connsiteY85" fmla="*/ 1518920 h 3032760"/>
                <a:gd name="connsiteX86" fmla="*/ 1259840 w 2214880"/>
                <a:gd name="connsiteY86" fmla="*/ 1539240 h 3032760"/>
                <a:gd name="connsiteX87" fmla="*/ 1224280 w 2214880"/>
                <a:gd name="connsiteY87" fmla="*/ 1539240 h 3032760"/>
                <a:gd name="connsiteX88" fmla="*/ 1193800 w 2214880"/>
                <a:gd name="connsiteY88" fmla="*/ 1483360 h 3032760"/>
                <a:gd name="connsiteX89" fmla="*/ 1163320 w 2214880"/>
                <a:gd name="connsiteY89" fmla="*/ 1478280 h 3032760"/>
                <a:gd name="connsiteX90" fmla="*/ 1122680 w 2214880"/>
                <a:gd name="connsiteY90" fmla="*/ 1478280 h 3032760"/>
                <a:gd name="connsiteX91" fmla="*/ 1046480 w 2214880"/>
                <a:gd name="connsiteY91" fmla="*/ 1427480 h 3032760"/>
                <a:gd name="connsiteX92" fmla="*/ 1036320 w 2214880"/>
                <a:gd name="connsiteY92" fmla="*/ 1214120 h 3032760"/>
                <a:gd name="connsiteX93" fmla="*/ 1066800 w 2214880"/>
                <a:gd name="connsiteY93" fmla="*/ 1158240 h 3032760"/>
                <a:gd name="connsiteX94" fmla="*/ 1061720 w 2214880"/>
                <a:gd name="connsiteY94" fmla="*/ 1036320 h 3032760"/>
                <a:gd name="connsiteX95" fmla="*/ 1122680 w 2214880"/>
                <a:gd name="connsiteY95" fmla="*/ 960120 h 3032760"/>
                <a:gd name="connsiteX96" fmla="*/ 1122680 w 2214880"/>
                <a:gd name="connsiteY96" fmla="*/ 843280 h 3032760"/>
                <a:gd name="connsiteX97" fmla="*/ 1148080 w 2214880"/>
                <a:gd name="connsiteY97" fmla="*/ 762000 h 3032760"/>
                <a:gd name="connsiteX98" fmla="*/ 1153160 w 2214880"/>
                <a:gd name="connsiteY98" fmla="*/ 711200 h 3032760"/>
                <a:gd name="connsiteX99" fmla="*/ 1203960 w 2214880"/>
                <a:gd name="connsiteY99" fmla="*/ 635000 h 3032760"/>
                <a:gd name="connsiteX100" fmla="*/ 1183640 w 2214880"/>
                <a:gd name="connsiteY100" fmla="*/ 513080 h 3032760"/>
                <a:gd name="connsiteX101" fmla="*/ 1158240 w 2214880"/>
                <a:gd name="connsiteY101" fmla="*/ 472440 h 3032760"/>
                <a:gd name="connsiteX102" fmla="*/ 1087120 w 2214880"/>
                <a:gd name="connsiteY102" fmla="*/ 431800 h 3032760"/>
                <a:gd name="connsiteX103" fmla="*/ 1097280 w 2214880"/>
                <a:gd name="connsiteY103" fmla="*/ 345440 h 3032760"/>
                <a:gd name="connsiteX104" fmla="*/ 1071880 w 2214880"/>
                <a:gd name="connsiteY104" fmla="*/ 294640 h 3032760"/>
                <a:gd name="connsiteX105" fmla="*/ 1046480 w 2214880"/>
                <a:gd name="connsiteY105" fmla="*/ 264160 h 3032760"/>
                <a:gd name="connsiteX106" fmla="*/ 990600 w 2214880"/>
                <a:gd name="connsiteY106" fmla="*/ 259080 h 3032760"/>
                <a:gd name="connsiteX107" fmla="*/ 939800 w 2214880"/>
                <a:gd name="connsiteY107" fmla="*/ 259080 h 3032760"/>
                <a:gd name="connsiteX108" fmla="*/ 889000 w 2214880"/>
                <a:gd name="connsiteY108" fmla="*/ 233680 h 3032760"/>
                <a:gd name="connsiteX109" fmla="*/ 889000 w 2214880"/>
                <a:gd name="connsiteY109" fmla="*/ 60960 h 3032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</a:cxnLst>
              <a:rect l="l" t="t" r="r" b="b"/>
              <a:pathLst>
                <a:path w="2214880" h="3032760">
                  <a:moveTo>
                    <a:pt x="889000" y="60960"/>
                  </a:moveTo>
                  <a:lnTo>
                    <a:pt x="650240" y="0"/>
                  </a:lnTo>
                  <a:lnTo>
                    <a:pt x="426720" y="238760"/>
                  </a:lnTo>
                  <a:lnTo>
                    <a:pt x="406400" y="274320"/>
                  </a:lnTo>
                  <a:lnTo>
                    <a:pt x="406400" y="330200"/>
                  </a:lnTo>
                  <a:lnTo>
                    <a:pt x="431800" y="365760"/>
                  </a:lnTo>
                  <a:lnTo>
                    <a:pt x="431800" y="436880"/>
                  </a:lnTo>
                  <a:lnTo>
                    <a:pt x="452120" y="487680"/>
                  </a:lnTo>
                  <a:lnTo>
                    <a:pt x="467360" y="802640"/>
                  </a:lnTo>
                  <a:lnTo>
                    <a:pt x="436880" y="838200"/>
                  </a:lnTo>
                  <a:lnTo>
                    <a:pt x="299720" y="919480"/>
                  </a:lnTo>
                  <a:lnTo>
                    <a:pt x="254000" y="975360"/>
                  </a:lnTo>
                  <a:lnTo>
                    <a:pt x="213360" y="1036320"/>
                  </a:lnTo>
                  <a:lnTo>
                    <a:pt x="167640" y="1102360"/>
                  </a:lnTo>
                  <a:lnTo>
                    <a:pt x="0" y="1193800"/>
                  </a:lnTo>
                  <a:lnTo>
                    <a:pt x="0" y="1234440"/>
                  </a:lnTo>
                  <a:lnTo>
                    <a:pt x="66040" y="1366520"/>
                  </a:lnTo>
                  <a:lnTo>
                    <a:pt x="127000" y="1595120"/>
                  </a:lnTo>
                  <a:lnTo>
                    <a:pt x="187960" y="1762760"/>
                  </a:lnTo>
                  <a:lnTo>
                    <a:pt x="187960" y="1920240"/>
                  </a:lnTo>
                  <a:lnTo>
                    <a:pt x="198120" y="1950720"/>
                  </a:lnTo>
                  <a:lnTo>
                    <a:pt x="314960" y="2072640"/>
                  </a:lnTo>
                  <a:lnTo>
                    <a:pt x="350520" y="2072640"/>
                  </a:lnTo>
                  <a:lnTo>
                    <a:pt x="391160" y="2037080"/>
                  </a:lnTo>
                  <a:lnTo>
                    <a:pt x="502920" y="2103120"/>
                  </a:lnTo>
                  <a:lnTo>
                    <a:pt x="518160" y="2164080"/>
                  </a:lnTo>
                  <a:lnTo>
                    <a:pt x="508000" y="2235200"/>
                  </a:lnTo>
                  <a:lnTo>
                    <a:pt x="518160" y="2275840"/>
                  </a:lnTo>
                  <a:lnTo>
                    <a:pt x="574040" y="2306320"/>
                  </a:lnTo>
                  <a:lnTo>
                    <a:pt x="619760" y="2316480"/>
                  </a:lnTo>
                  <a:lnTo>
                    <a:pt x="711200" y="2407920"/>
                  </a:lnTo>
                  <a:lnTo>
                    <a:pt x="772160" y="2438400"/>
                  </a:lnTo>
                  <a:lnTo>
                    <a:pt x="853440" y="2418080"/>
                  </a:lnTo>
                  <a:lnTo>
                    <a:pt x="899160" y="2418080"/>
                  </a:lnTo>
                  <a:lnTo>
                    <a:pt x="960120" y="2484120"/>
                  </a:lnTo>
                  <a:lnTo>
                    <a:pt x="965200" y="2534920"/>
                  </a:lnTo>
                  <a:lnTo>
                    <a:pt x="949960" y="2575560"/>
                  </a:lnTo>
                  <a:cubicBezTo>
                    <a:pt x="950172" y="2604347"/>
                    <a:pt x="950383" y="2633133"/>
                    <a:pt x="950595" y="2661920"/>
                  </a:cubicBezTo>
                  <a:lnTo>
                    <a:pt x="990600" y="2702560"/>
                  </a:lnTo>
                  <a:lnTo>
                    <a:pt x="1066800" y="2794000"/>
                  </a:lnTo>
                  <a:lnTo>
                    <a:pt x="1117600" y="2799080"/>
                  </a:lnTo>
                  <a:lnTo>
                    <a:pt x="1153160" y="2799080"/>
                  </a:lnTo>
                  <a:lnTo>
                    <a:pt x="1193800" y="2839720"/>
                  </a:lnTo>
                  <a:lnTo>
                    <a:pt x="1198880" y="2875280"/>
                  </a:lnTo>
                  <a:lnTo>
                    <a:pt x="1259840" y="2890520"/>
                  </a:lnTo>
                  <a:lnTo>
                    <a:pt x="1290320" y="2885440"/>
                  </a:lnTo>
                  <a:lnTo>
                    <a:pt x="1341120" y="2936240"/>
                  </a:lnTo>
                  <a:lnTo>
                    <a:pt x="1402080" y="2936240"/>
                  </a:lnTo>
                  <a:lnTo>
                    <a:pt x="1569720" y="2931160"/>
                  </a:lnTo>
                  <a:lnTo>
                    <a:pt x="1595120" y="2921000"/>
                  </a:lnTo>
                  <a:lnTo>
                    <a:pt x="1651000" y="2946400"/>
                  </a:lnTo>
                  <a:lnTo>
                    <a:pt x="1671320" y="3002280"/>
                  </a:lnTo>
                  <a:lnTo>
                    <a:pt x="1686560" y="3032760"/>
                  </a:lnTo>
                  <a:lnTo>
                    <a:pt x="1778000" y="2981960"/>
                  </a:lnTo>
                  <a:lnTo>
                    <a:pt x="1823720" y="2921000"/>
                  </a:lnTo>
                  <a:lnTo>
                    <a:pt x="1960880" y="2763520"/>
                  </a:lnTo>
                  <a:lnTo>
                    <a:pt x="2001520" y="2733040"/>
                  </a:lnTo>
                  <a:lnTo>
                    <a:pt x="2057400" y="2727960"/>
                  </a:lnTo>
                  <a:lnTo>
                    <a:pt x="2062480" y="2672080"/>
                  </a:lnTo>
                  <a:lnTo>
                    <a:pt x="2047240" y="2651760"/>
                  </a:lnTo>
                  <a:lnTo>
                    <a:pt x="2108200" y="2519680"/>
                  </a:lnTo>
                  <a:lnTo>
                    <a:pt x="2214880" y="2468880"/>
                  </a:lnTo>
                  <a:lnTo>
                    <a:pt x="2199640" y="2433320"/>
                  </a:lnTo>
                  <a:lnTo>
                    <a:pt x="2148840" y="2382520"/>
                  </a:lnTo>
                  <a:lnTo>
                    <a:pt x="2072640" y="2382520"/>
                  </a:lnTo>
                  <a:lnTo>
                    <a:pt x="2011680" y="2341880"/>
                  </a:lnTo>
                  <a:lnTo>
                    <a:pt x="1971040" y="2250440"/>
                  </a:lnTo>
                  <a:lnTo>
                    <a:pt x="1950720" y="2204720"/>
                  </a:lnTo>
                  <a:lnTo>
                    <a:pt x="1894840" y="2194560"/>
                  </a:lnTo>
                  <a:lnTo>
                    <a:pt x="1869440" y="2159000"/>
                  </a:lnTo>
                  <a:lnTo>
                    <a:pt x="1869440" y="2006600"/>
                  </a:lnTo>
                  <a:lnTo>
                    <a:pt x="1864360" y="1960880"/>
                  </a:lnTo>
                  <a:lnTo>
                    <a:pt x="1808480" y="1960880"/>
                  </a:lnTo>
                  <a:lnTo>
                    <a:pt x="1732280" y="1930400"/>
                  </a:lnTo>
                  <a:lnTo>
                    <a:pt x="1686560" y="1864360"/>
                  </a:lnTo>
                  <a:lnTo>
                    <a:pt x="1676400" y="1818640"/>
                  </a:lnTo>
                  <a:lnTo>
                    <a:pt x="1676400" y="1767840"/>
                  </a:lnTo>
                  <a:lnTo>
                    <a:pt x="1645920" y="1752600"/>
                  </a:lnTo>
                  <a:lnTo>
                    <a:pt x="1595120" y="1752600"/>
                  </a:lnTo>
                  <a:lnTo>
                    <a:pt x="1539240" y="1757680"/>
                  </a:lnTo>
                  <a:lnTo>
                    <a:pt x="1452880" y="1686560"/>
                  </a:lnTo>
                  <a:lnTo>
                    <a:pt x="1452880" y="1610360"/>
                  </a:lnTo>
                  <a:lnTo>
                    <a:pt x="1452880" y="1559560"/>
                  </a:lnTo>
                  <a:lnTo>
                    <a:pt x="1397000" y="1503680"/>
                  </a:lnTo>
                  <a:lnTo>
                    <a:pt x="1320800" y="1488440"/>
                  </a:lnTo>
                  <a:lnTo>
                    <a:pt x="1275080" y="1518920"/>
                  </a:lnTo>
                  <a:lnTo>
                    <a:pt x="1259840" y="1539240"/>
                  </a:lnTo>
                  <a:lnTo>
                    <a:pt x="1224280" y="1539240"/>
                  </a:lnTo>
                  <a:lnTo>
                    <a:pt x="1193800" y="1483360"/>
                  </a:lnTo>
                  <a:lnTo>
                    <a:pt x="1163320" y="1478280"/>
                  </a:lnTo>
                  <a:lnTo>
                    <a:pt x="1122680" y="1478280"/>
                  </a:lnTo>
                  <a:lnTo>
                    <a:pt x="1046480" y="1427480"/>
                  </a:lnTo>
                  <a:lnTo>
                    <a:pt x="1036320" y="1214120"/>
                  </a:lnTo>
                  <a:lnTo>
                    <a:pt x="1066800" y="1158240"/>
                  </a:lnTo>
                  <a:lnTo>
                    <a:pt x="1061720" y="1036320"/>
                  </a:lnTo>
                  <a:lnTo>
                    <a:pt x="1122680" y="960120"/>
                  </a:lnTo>
                  <a:lnTo>
                    <a:pt x="1122680" y="843280"/>
                  </a:lnTo>
                  <a:lnTo>
                    <a:pt x="1148080" y="762000"/>
                  </a:lnTo>
                  <a:lnTo>
                    <a:pt x="1153160" y="711200"/>
                  </a:lnTo>
                  <a:lnTo>
                    <a:pt x="1203960" y="635000"/>
                  </a:lnTo>
                  <a:lnTo>
                    <a:pt x="1183640" y="513080"/>
                  </a:lnTo>
                  <a:lnTo>
                    <a:pt x="1158240" y="472440"/>
                  </a:lnTo>
                  <a:lnTo>
                    <a:pt x="1087120" y="431800"/>
                  </a:lnTo>
                  <a:lnTo>
                    <a:pt x="1097280" y="345440"/>
                  </a:lnTo>
                  <a:lnTo>
                    <a:pt x="1071880" y="294640"/>
                  </a:lnTo>
                  <a:lnTo>
                    <a:pt x="1046480" y="264160"/>
                  </a:lnTo>
                  <a:lnTo>
                    <a:pt x="990600" y="259080"/>
                  </a:lnTo>
                  <a:lnTo>
                    <a:pt x="939800" y="259080"/>
                  </a:lnTo>
                  <a:lnTo>
                    <a:pt x="889000" y="233680"/>
                  </a:lnTo>
                  <a:lnTo>
                    <a:pt x="889000" y="60960"/>
                  </a:lnTo>
                  <a:close/>
                </a:path>
              </a:pathLst>
            </a:custGeom>
            <a:grp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b="1">
                <a:solidFill>
                  <a:schemeClr val="tx1"/>
                </a:solidFill>
              </a:endParaRPr>
            </a:p>
          </p:txBody>
        </p:sp>
        <p:sp>
          <p:nvSpPr>
            <p:cNvPr id="59" name="도봉구">
              <a:extLst>
                <a:ext uri="{FF2B5EF4-FFF2-40B4-BE49-F238E27FC236}">
                  <a16:creationId xmlns:a16="http://schemas.microsoft.com/office/drawing/2014/main" id="{CAFACB91-D8FF-F143-9C1B-37588FD92BF6}"/>
                </a:ext>
              </a:extLst>
            </p:cNvPr>
            <p:cNvSpPr/>
            <p:nvPr/>
          </p:nvSpPr>
          <p:spPr>
            <a:xfrm>
              <a:off x="2616846" y="1973733"/>
              <a:ext cx="492106" cy="836201"/>
            </a:xfrm>
            <a:custGeom>
              <a:avLst/>
              <a:gdLst>
                <a:gd name="connsiteX0" fmla="*/ 647700 w 1646766"/>
                <a:gd name="connsiteY0" fmla="*/ 0 h 2798234"/>
                <a:gd name="connsiteX1" fmla="*/ 402166 w 1646766"/>
                <a:gd name="connsiteY1" fmla="*/ 8467 h 2798234"/>
                <a:gd name="connsiteX2" fmla="*/ 309033 w 1646766"/>
                <a:gd name="connsiteY2" fmla="*/ 4234 h 2798234"/>
                <a:gd name="connsiteX3" fmla="*/ 245533 w 1646766"/>
                <a:gd name="connsiteY3" fmla="*/ 4234 h 2798234"/>
                <a:gd name="connsiteX4" fmla="*/ 190500 w 1646766"/>
                <a:gd name="connsiteY4" fmla="*/ 67734 h 2798234"/>
                <a:gd name="connsiteX5" fmla="*/ 127000 w 1646766"/>
                <a:gd name="connsiteY5" fmla="*/ 135467 h 2798234"/>
                <a:gd name="connsiteX6" fmla="*/ 33866 w 1646766"/>
                <a:gd name="connsiteY6" fmla="*/ 215900 h 2798234"/>
                <a:gd name="connsiteX7" fmla="*/ 0 w 1646766"/>
                <a:gd name="connsiteY7" fmla="*/ 249767 h 2798234"/>
                <a:gd name="connsiteX8" fmla="*/ 21166 w 1646766"/>
                <a:gd name="connsiteY8" fmla="*/ 309034 h 2798234"/>
                <a:gd name="connsiteX9" fmla="*/ 50800 w 1646766"/>
                <a:gd name="connsiteY9" fmla="*/ 368300 h 2798234"/>
                <a:gd name="connsiteX10" fmla="*/ 63500 w 1646766"/>
                <a:gd name="connsiteY10" fmla="*/ 452967 h 2798234"/>
                <a:gd name="connsiteX11" fmla="*/ 84666 w 1646766"/>
                <a:gd name="connsiteY11" fmla="*/ 516467 h 2798234"/>
                <a:gd name="connsiteX12" fmla="*/ 84666 w 1646766"/>
                <a:gd name="connsiteY12" fmla="*/ 596900 h 2798234"/>
                <a:gd name="connsiteX13" fmla="*/ 84666 w 1646766"/>
                <a:gd name="connsiteY13" fmla="*/ 690034 h 2798234"/>
                <a:gd name="connsiteX14" fmla="*/ 67733 w 1646766"/>
                <a:gd name="connsiteY14" fmla="*/ 736600 h 2798234"/>
                <a:gd name="connsiteX15" fmla="*/ 76200 w 1646766"/>
                <a:gd name="connsiteY15" fmla="*/ 821267 h 2798234"/>
                <a:gd name="connsiteX16" fmla="*/ 110066 w 1646766"/>
                <a:gd name="connsiteY16" fmla="*/ 880534 h 2798234"/>
                <a:gd name="connsiteX17" fmla="*/ 152400 w 1646766"/>
                <a:gd name="connsiteY17" fmla="*/ 867834 h 2798234"/>
                <a:gd name="connsiteX18" fmla="*/ 215900 w 1646766"/>
                <a:gd name="connsiteY18" fmla="*/ 884767 h 2798234"/>
                <a:gd name="connsiteX19" fmla="*/ 279400 w 1646766"/>
                <a:gd name="connsiteY19" fmla="*/ 927100 h 2798234"/>
                <a:gd name="connsiteX20" fmla="*/ 296333 w 1646766"/>
                <a:gd name="connsiteY20" fmla="*/ 999067 h 2798234"/>
                <a:gd name="connsiteX21" fmla="*/ 283633 w 1646766"/>
                <a:gd name="connsiteY21" fmla="*/ 1058334 h 2798234"/>
                <a:gd name="connsiteX22" fmla="*/ 313266 w 1646766"/>
                <a:gd name="connsiteY22" fmla="*/ 1104900 h 2798234"/>
                <a:gd name="connsiteX23" fmla="*/ 347133 w 1646766"/>
                <a:gd name="connsiteY23" fmla="*/ 1113367 h 2798234"/>
                <a:gd name="connsiteX24" fmla="*/ 389466 w 1646766"/>
                <a:gd name="connsiteY24" fmla="*/ 1185334 h 2798234"/>
                <a:gd name="connsiteX25" fmla="*/ 402166 w 1646766"/>
                <a:gd name="connsiteY25" fmla="*/ 1244600 h 2798234"/>
                <a:gd name="connsiteX26" fmla="*/ 414866 w 1646766"/>
                <a:gd name="connsiteY26" fmla="*/ 1333500 h 2798234"/>
                <a:gd name="connsiteX27" fmla="*/ 393700 w 1646766"/>
                <a:gd name="connsiteY27" fmla="*/ 1375834 h 2798234"/>
                <a:gd name="connsiteX28" fmla="*/ 347133 w 1646766"/>
                <a:gd name="connsiteY28" fmla="*/ 1447800 h 2798234"/>
                <a:gd name="connsiteX29" fmla="*/ 347133 w 1646766"/>
                <a:gd name="connsiteY29" fmla="*/ 1490134 h 2798234"/>
                <a:gd name="connsiteX30" fmla="*/ 304800 w 1646766"/>
                <a:gd name="connsiteY30" fmla="*/ 1545167 h 2798234"/>
                <a:gd name="connsiteX31" fmla="*/ 317500 w 1646766"/>
                <a:gd name="connsiteY31" fmla="*/ 1617134 h 2798234"/>
                <a:gd name="connsiteX32" fmla="*/ 309033 w 1646766"/>
                <a:gd name="connsiteY32" fmla="*/ 1680634 h 2798234"/>
                <a:gd name="connsiteX33" fmla="*/ 275166 w 1646766"/>
                <a:gd name="connsiteY33" fmla="*/ 1731434 h 2798234"/>
                <a:gd name="connsiteX34" fmla="*/ 241300 w 1646766"/>
                <a:gd name="connsiteY34" fmla="*/ 1782234 h 2798234"/>
                <a:gd name="connsiteX35" fmla="*/ 254000 w 1646766"/>
                <a:gd name="connsiteY35" fmla="*/ 1833034 h 2798234"/>
                <a:gd name="connsiteX36" fmla="*/ 270933 w 1646766"/>
                <a:gd name="connsiteY36" fmla="*/ 1866900 h 2798234"/>
                <a:gd name="connsiteX37" fmla="*/ 262466 w 1646766"/>
                <a:gd name="connsiteY37" fmla="*/ 1913467 h 2798234"/>
                <a:gd name="connsiteX38" fmla="*/ 232833 w 1646766"/>
                <a:gd name="connsiteY38" fmla="*/ 1943100 h 2798234"/>
                <a:gd name="connsiteX39" fmla="*/ 224366 w 1646766"/>
                <a:gd name="connsiteY39" fmla="*/ 1981200 h 2798234"/>
                <a:gd name="connsiteX40" fmla="*/ 232833 w 1646766"/>
                <a:gd name="connsiteY40" fmla="*/ 2053167 h 2798234"/>
                <a:gd name="connsiteX41" fmla="*/ 245533 w 1646766"/>
                <a:gd name="connsiteY41" fmla="*/ 2082800 h 2798234"/>
                <a:gd name="connsiteX42" fmla="*/ 283633 w 1646766"/>
                <a:gd name="connsiteY42" fmla="*/ 2074334 h 2798234"/>
                <a:gd name="connsiteX43" fmla="*/ 283633 w 1646766"/>
                <a:gd name="connsiteY43" fmla="*/ 2074334 h 2798234"/>
                <a:gd name="connsiteX44" fmla="*/ 330200 w 1646766"/>
                <a:gd name="connsiteY44" fmla="*/ 2091267 h 2798234"/>
                <a:gd name="connsiteX45" fmla="*/ 355600 w 1646766"/>
                <a:gd name="connsiteY45" fmla="*/ 2112434 h 2798234"/>
                <a:gd name="connsiteX46" fmla="*/ 381000 w 1646766"/>
                <a:gd name="connsiteY46" fmla="*/ 2095500 h 2798234"/>
                <a:gd name="connsiteX47" fmla="*/ 402166 w 1646766"/>
                <a:gd name="connsiteY47" fmla="*/ 2078567 h 2798234"/>
                <a:gd name="connsiteX48" fmla="*/ 465666 w 1646766"/>
                <a:gd name="connsiteY48" fmla="*/ 2078567 h 2798234"/>
                <a:gd name="connsiteX49" fmla="*/ 524933 w 1646766"/>
                <a:gd name="connsiteY49" fmla="*/ 2091267 h 2798234"/>
                <a:gd name="connsiteX50" fmla="*/ 567266 w 1646766"/>
                <a:gd name="connsiteY50" fmla="*/ 2133600 h 2798234"/>
                <a:gd name="connsiteX51" fmla="*/ 609600 w 1646766"/>
                <a:gd name="connsiteY51" fmla="*/ 2167467 h 2798234"/>
                <a:gd name="connsiteX52" fmla="*/ 643466 w 1646766"/>
                <a:gd name="connsiteY52" fmla="*/ 2192867 h 2798234"/>
                <a:gd name="connsiteX53" fmla="*/ 651933 w 1646766"/>
                <a:gd name="connsiteY53" fmla="*/ 2230967 h 2798234"/>
                <a:gd name="connsiteX54" fmla="*/ 643466 w 1646766"/>
                <a:gd name="connsiteY54" fmla="*/ 2269067 h 2798234"/>
                <a:gd name="connsiteX55" fmla="*/ 651933 w 1646766"/>
                <a:gd name="connsiteY55" fmla="*/ 2324100 h 2798234"/>
                <a:gd name="connsiteX56" fmla="*/ 690033 w 1646766"/>
                <a:gd name="connsiteY56" fmla="*/ 2349500 h 2798234"/>
                <a:gd name="connsiteX57" fmla="*/ 728133 w 1646766"/>
                <a:gd name="connsiteY57" fmla="*/ 2362200 h 2798234"/>
                <a:gd name="connsiteX58" fmla="*/ 787400 w 1646766"/>
                <a:gd name="connsiteY58" fmla="*/ 2362200 h 2798234"/>
                <a:gd name="connsiteX59" fmla="*/ 838200 w 1646766"/>
                <a:gd name="connsiteY59" fmla="*/ 2387600 h 2798234"/>
                <a:gd name="connsiteX60" fmla="*/ 859366 w 1646766"/>
                <a:gd name="connsiteY60" fmla="*/ 2438400 h 2798234"/>
                <a:gd name="connsiteX61" fmla="*/ 867833 w 1646766"/>
                <a:gd name="connsiteY61" fmla="*/ 2480734 h 2798234"/>
                <a:gd name="connsiteX62" fmla="*/ 910166 w 1646766"/>
                <a:gd name="connsiteY62" fmla="*/ 2540000 h 2798234"/>
                <a:gd name="connsiteX63" fmla="*/ 948266 w 1646766"/>
                <a:gd name="connsiteY63" fmla="*/ 2573867 h 2798234"/>
                <a:gd name="connsiteX64" fmla="*/ 986366 w 1646766"/>
                <a:gd name="connsiteY64" fmla="*/ 2582334 h 2798234"/>
                <a:gd name="connsiteX65" fmla="*/ 1032933 w 1646766"/>
                <a:gd name="connsiteY65" fmla="*/ 2590800 h 2798234"/>
                <a:gd name="connsiteX66" fmla="*/ 1049866 w 1646766"/>
                <a:gd name="connsiteY66" fmla="*/ 2616200 h 2798234"/>
                <a:gd name="connsiteX67" fmla="*/ 1058333 w 1646766"/>
                <a:gd name="connsiteY67" fmla="*/ 2675467 h 2798234"/>
                <a:gd name="connsiteX68" fmla="*/ 1058333 w 1646766"/>
                <a:gd name="connsiteY68" fmla="*/ 2768600 h 2798234"/>
                <a:gd name="connsiteX69" fmla="*/ 1079500 w 1646766"/>
                <a:gd name="connsiteY69" fmla="*/ 2798234 h 2798234"/>
                <a:gd name="connsiteX70" fmla="*/ 1109133 w 1646766"/>
                <a:gd name="connsiteY70" fmla="*/ 2785534 h 2798234"/>
                <a:gd name="connsiteX71" fmla="*/ 1109133 w 1646766"/>
                <a:gd name="connsiteY71" fmla="*/ 2785534 h 2798234"/>
                <a:gd name="connsiteX72" fmla="*/ 1134533 w 1646766"/>
                <a:gd name="connsiteY72" fmla="*/ 2726267 h 2798234"/>
                <a:gd name="connsiteX73" fmla="*/ 1155700 w 1646766"/>
                <a:gd name="connsiteY73" fmla="*/ 2734734 h 2798234"/>
                <a:gd name="connsiteX74" fmla="*/ 1168400 w 1646766"/>
                <a:gd name="connsiteY74" fmla="*/ 2751667 h 2798234"/>
                <a:gd name="connsiteX75" fmla="*/ 1168400 w 1646766"/>
                <a:gd name="connsiteY75" fmla="*/ 2751667 h 2798234"/>
                <a:gd name="connsiteX76" fmla="*/ 1198033 w 1646766"/>
                <a:gd name="connsiteY76" fmla="*/ 2743200 h 2798234"/>
                <a:gd name="connsiteX77" fmla="*/ 1198033 w 1646766"/>
                <a:gd name="connsiteY77" fmla="*/ 2696634 h 2798234"/>
                <a:gd name="connsiteX78" fmla="*/ 1176866 w 1646766"/>
                <a:gd name="connsiteY78" fmla="*/ 2650067 h 2798234"/>
                <a:gd name="connsiteX79" fmla="*/ 1176866 w 1646766"/>
                <a:gd name="connsiteY79" fmla="*/ 2599267 h 2798234"/>
                <a:gd name="connsiteX80" fmla="*/ 1231900 w 1646766"/>
                <a:gd name="connsiteY80" fmla="*/ 2569634 h 2798234"/>
                <a:gd name="connsiteX81" fmla="*/ 1274233 w 1646766"/>
                <a:gd name="connsiteY81" fmla="*/ 2514600 h 2798234"/>
                <a:gd name="connsiteX82" fmla="*/ 1295400 w 1646766"/>
                <a:gd name="connsiteY82" fmla="*/ 2463800 h 2798234"/>
                <a:gd name="connsiteX83" fmla="*/ 1303866 w 1646766"/>
                <a:gd name="connsiteY83" fmla="*/ 2408767 h 2798234"/>
                <a:gd name="connsiteX84" fmla="*/ 1337733 w 1646766"/>
                <a:gd name="connsiteY84" fmla="*/ 2349500 h 2798234"/>
                <a:gd name="connsiteX85" fmla="*/ 1384300 w 1646766"/>
                <a:gd name="connsiteY85" fmla="*/ 2294467 h 2798234"/>
                <a:gd name="connsiteX86" fmla="*/ 1413933 w 1646766"/>
                <a:gd name="connsiteY86" fmla="*/ 2269067 h 2798234"/>
                <a:gd name="connsiteX87" fmla="*/ 1443566 w 1646766"/>
                <a:gd name="connsiteY87" fmla="*/ 2269067 h 2798234"/>
                <a:gd name="connsiteX88" fmla="*/ 1511300 w 1646766"/>
                <a:gd name="connsiteY88" fmla="*/ 2302934 h 2798234"/>
                <a:gd name="connsiteX89" fmla="*/ 1524000 w 1646766"/>
                <a:gd name="connsiteY89" fmla="*/ 2324100 h 2798234"/>
                <a:gd name="connsiteX90" fmla="*/ 1524000 w 1646766"/>
                <a:gd name="connsiteY90" fmla="*/ 2396067 h 2798234"/>
                <a:gd name="connsiteX91" fmla="*/ 1553633 w 1646766"/>
                <a:gd name="connsiteY91" fmla="*/ 2438400 h 2798234"/>
                <a:gd name="connsiteX92" fmla="*/ 1595966 w 1646766"/>
                <a:gd name="connsiteY92" fmla="*/ 2472267 h 2798234"/>
                <a:gd name="connsiteX93" fmla="*/ 1646766 w 1646766"/>
                <a:gd name="connsiteY93" fmla="*/ 2484967 h 2798234"/>
                <a:gd name="connsiteX94" fmla="*/ 1646766 w 1646766"/>
                <a:gd name="connsiteY94" fmla="*/ 2442634 h 2798234"/>
                <a:gd name="connsiteX95" fmla="*/ 1617133 w 1646766"/>
                <a:gd name="connsiteY95" fmla="*/ 2362200 h 2798234"/>
                <a:gd name="connsiteX96" fmla="*/ 1629833 w 1646766"/>
                <a:gd name="connsiteY96" fmla="*/ 2252134 h 2798234"/>
                <a:gd name="connsiteX97" fmla="*/ 1625600 w 1646766"/>
                <a:gd name="connsiteY97" fmla="*/ 2205567 h 2798234"/>
                <a:gd name="connsiteX98" fmla="*/ 1583266 w 1646766"/>
                <a:gd name="connsiteY98" fmla="*/ 2091267 h 2798234"/>
                <a:gd name="connsiteX99" fmla="*/ 1536700 w 1646766"/>
                <a:gd name="connsiteY99" fmla="*/ 1934634 h 2798234"/>
                <a:gd name="connsiteX100" fmla="*/ 1502833 w 1646766"/>
                <a:gd name="connsiteY100" fmla="*/ 1828800 h 2798234"/>
                <a:gd name="connsiteX101" fmla="*/ 1494366 w 1646766"/>
                <a:gd name="connsiteY101" fmla="*/ 1778000 h 2798234"/>
                <a:gd name="connsiteX102" fmla="*/ 1498600 w 1646766"/>
                <a:gd name="connsiteY102" fmla="*/ 1617134 h 2798234"/>
                <a:gd name="connsiteX103" fmla="*/ 1502833 w 1646766"/>
                <a:gd name="connsiteY103" fmla="*/ 1570567 h 2798234"/>
                <a:gd name="connsiteX104" fmla="*/ 1490133 w 1646766"/>
                <a:gd name="connsiteY104" fmla="*/ 1498600 h 2798234"/>
                <a:gd name="connsiteX105" fmla="*/ 1460500 w 1646766"/>
                <a:gd name="connsiteY105" fmla="*/ 1494367 h 2798234"/>
                <a:gd name="connsiteX106" fmla="*/ 1430866 w 1646766"/>
                <a:gd name="connsiteY106" fmla="*/ 1430867 h 2798234"/>
                <a:gd name="connsiteX107" fmla="*/ 1422400 w 1646766"/>
                <a:gd name="connsiteY107" fmla="*/ 1341967 h 2798234"/>
                <a:gd name="connsiteX108" fmla="*/ 1413933 w 1646766"/>
                <a:gd name="connsiteY108" fmla="*/ 1253067 h 2798234"/>
                <a:gd name="connsiteX109" fmla="*/ 1397000 w 1646766"/>
                <a:gd name="connsiteY109" fmla="*/ 1172634 h 2798234"/>
                <a:gd name="connsiteX110" fmla="*/ 1405466 w 1646766"/>
                <a:gd name="connsiteY110" fmla="*/ 1041400 h 2798234"/>
                <a:gd name="connsiteX111" fmla="*/ 1435100 w 1646766"/>
                <a:gd name="connsiteY111" fmla="*/ 965200 h 2798234"/>
                <a:gd name="connsiteX112" fmla="*/ 1443566 w 1646766"/>
                <a:gd name="connsiteY112" fmla="*/ 901700 h 2798234"/>
                <a:gd name="connsiteX113" fmla="*/ 1452033 w 1646766"/>
                <a:gd name="connsiteY113" fmla="*/ 804334 h 2798234"/>
                <a:gd name="connsiteX114" fmla="*/ 1447800 w 1646766"/>
                <a:gd name="connsiteY114" fmla="*/ 711200 h 2798234"/>
                <a:gd name="connsiteX115" fmla="*/ 1426633 w 1646766"/>
                <a:gd name="connsiteY115" fmla="*/ 673100 h 2798234"/>
                <a:gd name="connsiteX116" fmla="*/ 1430866 w 1646766"/>
                <a:gd name="connsiteY116" fmla="*/ 609600 h 2798234"/>
                <a:gd name="connsiteX117" fmla="*/ 1413933 w 1646766"/>
                <a:gd name="connsiteY117" fmla="*/ 579967 h 2798234"/>
                <a:gd name="connsiteX118" fmla="*/ 1329266 w 1646766"/>
                <a:gd name="connsiteY118" fmla="*/ 537634 h 2798234"/>
                <a:gd name="connsiteX119" fmla="*/ 1316566 w 1646766"/>
                <a:gd name="connsiteY119" fmla="*/ 474134 h 2798234"/>
                <a:gd name="connsiteX120" fmla="*/ 1316566 w 1646766"/>
                <a:gd name="connsiteY120" fmla="*/ 359834 h 2798234"/>
                <a:gd name="connsiteX121" fmla="*/ 1320800 w 1646766"/>
                <a:gd name="connsiteY121" fmla="*/ 313267 h 2798234"/>
                <a:gd name="connsiteX122" fmla="*/ 1308100 w 1646766"/>
                <a:gd name="connsiteY122" fmla="*/ 279400 h 2798234"/>
                <a:gd name="connsiteX123" fmla="*/ 1278466 w 1646766"/>
                <a:gd name="connsiteY123" fmla="*/ 270934 h 2798234"/>
                <a:gd name="connsiteX124" fmla="*/ 1193800 w 1646766"/>
                <a:gd name="connsiteY124" fmla="*/ 270934 h 2798234"/>
                <a:gd name="connsiteX125" fmla="*/ 1134533 w 1646766"/>
                <a:gd name="connsiteY125" fmla="*/ 270934 h 2798234"/>
                <a:gd name="connsiteX126" fmla="*/ 1087966 w 1646766"/>
                <a:gd name="connsiteY126" fmla="*/ 287867 h 2798234"/>
                <a:gd name="connsiteX127" fmla="*/ 999066 w 1646766"/>
                <a:gd name="connsiteY127" fmla="*/ 347134 h 2798234"/>
                <a:gd name="connsiteX128" fmla="*/ 956733 w 1646766"/>
                <a:gd name="connsiteY128" fmla="*/ 381000 h 2798234"/>
                <a:gd name="connsiteX129" fmla="*/ 910166 w 1646766"/>
                <a:gd name="connsiteY129" fmla="*/ 410634 h 2798234"/>
                <a:gd name="connsiteX130" fmla="*/ 855133 w 1646766"/>
                <a:gd name="connsiteY130" fmla="*/ 427567 h 2798234"/>
                <a:gd name="connsiteX131" fmla="*/ 808566 w 1646766"/>
                <a:gd name="connsiteY131" fmla="*/ 423334 h 2798234"/>
                <a:gd name="connsiteX132" fmla="*/ 770466 w 1646766"/>
                <a:gd name="connsiteY132" fmla="*/ 385234 h 2798234"/>
                <a:gd name="connsiteX133" fmla="*/ 762000 w 1646766"/>
                <a:gd name="connsiteY133" fmla="*/ 325967 h 2798234"/>
                <a:gd name="connsiteX134" fmla="*/ 736600 w 1646766"/>
                <a:gd name="connsiteY134" fmla="*/ 296334 h 2798234"/>
                <a:gd name="connsiteX135" fmla="*/ 715433 w 1646766"/>
                <a:gd name="connsiteY135" fmla="*/ 220134 h 2798234"/>
                <a:gd name="connsiteX136" fmla="*/ 719666 w 1646766"/>
                <a:gd name="connsiteY136" fmla="*/ 101600 h 2798234"/>
                <a:gd name="connsiteX137" fmla="*/ 723900 w 1646766"/>
                <a:gd name="connsiteY137" fmla="*/ 50800 h 2798234"/>
                <a:gd name="connsiteX138" fmla="*/ 723900 w 1646766"/>
                <a:gd name="connsiteY138" fmla="*/ 50800 h 2798234"/>
                <a:gd name="connsiteX139" fmla="*/ 723900 w 1646766"/>
                <a:gd name="connsiteY139" fmla="*/ 4234 h 2798234"/>
                <a:gd name="connsiteX140" fmla="*/ 647700 w 1646766"/>
                <a:gd name="connsiteY140" fmla="*/ 0 h 2798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</a:cxnLst>
              <a:rect l="l" t="t" r="r" b="b"/>
              <a:pathLst>
                <a:path w="1646766" h="2798234">
                  <a:moveTo>
                    <a:pt x="647700" y="0"/>
                  </a:moveTo>
                  <a:lnTo>
                    <a:pt x="402166" y="8467"/>
                  </a:lnTo>
                  <a:lnTo>
                    <a:pt x="309033" y="4234"/>
                  </a:lnTo>
                  <a:lnTo>
                    <a:pt x="245533" y="4234"/>
                  </a:lnTo>
                  <a:lnTo>
                    <a:pt x="190500" y="67734"/>
                  </a:lnTo>
                  <a:lnTo>
                    <a:pt x="127000" y="135467"/>
                  </a:lnTo>
                  <a:lnTo>
                    <a:pt x="33866" y="215900"/>
                  </a:lnTo>
                  <a:lnTo>
                    <a:pt x="0" y="249767"/>
                  </a:lnTo>
                  <a:lnTo>
                    <a:pt x="21166" y="309034"/>
                  </a:lnTo>
                  <a:lnTo>
                    <a:pt x="50800" y="368300"/>
                  </a:lnTo>
                  <a:lnTo>
                    <a:pt x="63500" y="452967"/>
                  </a:lnTo>
                  <a:lnTo>
                    <a:pt x="84666" y="516467"/>
                  </a:lnTo>
                  <a:lnTo>
                    <a:pt x="84666" y="596900"/>
                  </a:lnTo>
                  <a:lnTo>
                    <a:pt x="84666" y="690034"/>
                  </a:lnTo>
                  <a:lnTo>
                    <a:pt x="67733" y="736600"/>
                  </a:lnTo>
                  <a:lnTo>
                    <a:pt x="76200" y="821267"/>
                  </a:lnTo>
                  <a:lnTo>
                    <a:pt x="110066" y="880534"/>
                  </a:lnTo>
                  <a:lnTo>
                    <a:pt x="152400" y="867834"/>
                  </a:lnTo>
                  <a:lnTo>
                    <a:pt x="215900" y="884767"/>
                  </a:lnTo>
                  <a:lnTo>
                    <a:pt x="279400" y="927100"/>
                  </a:lnTo>
                  <a:lnTo>
                    <a:pt x="296333" y="999067"/>
                  </a:lnTo>
                  <a:lnTo>
                    <a:pt x="283633" y="1058334"/>
                  </a:lnTo>
                  <a:lnTo>
                    <a:pt x="313266" y="1104900"/>
                  </a:lnTo>
                  <a:lnTo>
                    <a:pt x="347133" y="1113367"/>
                  </a:lnTo>
                  <a:lnTo>
                    <a:pt x="389466" y="1185334"/>
                  </a:lnTo>
                  <a:lnTo>
                    <a:pt x="402166" y="1244600"/>
                  </a:lnTo>
                  <a:lnTo>
                    <a:pt x="414866" y="1333500"/>
                  </a:lnTo>
                  <a:lnTo>
                    <a:pt x="393700" y="1375834"/>
                  </a:lnTo>
                  <a:lnTo>
                    <a:pt x="347133" y="1447800"/>
                  </a:lnTo>
                  <a:lnTo>
                    <a:pt x="347133" y="1490134"/>
                  </a:lnTo>
                  <a:lnTo>
                    <a:pt x="304800" y="1545167"/>
                  </a:lnTo>
                  <a:lnTo>
                    <a:pt x="317500" y="1617134"/>
                  </a:lnTo>
                  <a:lnTo>
                    <a:pt x="309033" y="1680634"/>
                  </a:lnTo>
                  <a:lnTo>
                    <a:pt x="275166" y="1731434"/>
                  </a:lnTo>
                  <a:lnTo>
                    <a:pt x="241300" y="1782234"/>
                  </a:lnTo>
                  <a:lnTo>
                    <a:pt x="254000" y="1833034"/>
                  </a:lnTo>
                  <a:lnTo>
                    <a:pt x="270933" y="1866900"/>
                  </a:lnTo>
                  <a:lnTo>
                    <a:pt x="262466" y="1913467"/>
                  </a:lnTo>
                  <a:lnTo>
                    <a:pt x="232833" y="1943100"/>
                  </a:lnTo>
                  <a:lnTo>
                    <a:pt x="224366" y="1981200"/>
                  </a:lnTo>
                  <a:lnTo>
                    <a:pt x="232833" y="2053167"/>
                  </a:lnTo>
                  <a:lnTo>
                    <a:pt x="245533" y="2082800"/>
                  </a:lnTo>
                  <a:lnTo>
                    <a:pt x="283633" y="2074334"/>
                  </a:lnTo>
                  <a:lnTo>
                    <a:pt x="283633" y="2074334"/>
                  </a:lnTo>
                  <a:lnTo>
                    <a:pt x="330200" y="2091267"/>
                  </a:lnTo>
                  <a:lnTo>
                    <a:pt x="355600" y="2112434"/>
                  </a:lnTo>
                  <a:lnTo>
                    <a:pt x="381000" y="2095500"/>
                  </a:lnTo>
                  <a:lnTo>
                    <a:pt x="402166" y="2078567"/>
                  </a:lnTo>
                  <a:lnTo>
                    <a:pt x="465666" y="2078567"/>
                  </a:lnTo>
                  <a:lnTo>
                    <a:pt x="524933" y="2091267"/>
                  </a:lnTo>
                  <a:lnTo>
                    <a:pt x="567266" y="2133600"/>
                  </a:lnTo>
                  <a:lnTo>
                    <a:pt x="609600" y="2167467"/>
                  </a:lnTo>
                  <a:lnTo>
                    <a:pt x="643466" y="2192867"/>
                  </a:lnTo>
                  <a:lnTo>
                    <a:pt x="651933" y="2230967"/>
                  </a:lnTo>
                  <a:lnTo>
                    <a:pt x="643466" y="2269067"/>
                  </a:lnTo>
                  <a:lnTo>
                    <a:pt x="651933" y="2324100"/>
                  </a:lnTo>
                  <a:lnTo>
                    <a:pt x="690033" y="2349500"/>
                  </a:lnTo>
                  <a:lnTo>
                    <a:pt x="728133" y="2362200"/>
                  </a:lnTo>
                  <a:lnTo>
                    <a:pt x="787400" y="2362200"/>
                  </a:lnTo>
                  <a:lnTo>
                    <a:pt x="838200" y="2387600"/>
                  </a:lnTo>
                  <a:lnTo>
                    <a:pt x="859366" y="2438400"/>
                  </a:lnTo>
                  <a:lnTo>
                    <a:pt x="867833" y="2480734"/>
                  </a:lnTo>
                  <a:lnTo>
                    <a:pt x="910166" y="2540000"/>
                  </a:lnTo>
                  <a:lnTo>
                    <a:pt x="948266" y="2573867"/>
                  </a:lnTo>
                  <a:lnTo>
                    <a:pt x="986366" y="2582334"/>
                  </a:lnTo>
                  <a:lnTo>
                    <a:pt x="1032933" y="2590800"/>
                  </a:lnTo>
                  <a:lnTo>
                    <a:pt x="1049866" y="2616200"/>
                  </a:lnTo>
                  <a:lnTo>
                    <a:pt x="1058333" y="2675467"/>
                  </a:lnTo>
                  <a:lnTo>
                    <a:pt x="1058333" y="2768600"/>
                  </a:lnTo>
                  <a:lnTo>
                    <a:pt x="1079500" y="2798234"/>
                  </a:lnTo>
                  <a:lnTo>
                    <a:pt x="1109133" y="2785534"/>
                  </a:lnTo>
                  <a:lnTo>
                    <a:pt x="1109133" y="2785534"/>
                  </a:lnTo>
                  <a:lnTo>
                    <a:pt x="1134533" y="2726267"/>
                  </a:lnTo>
                  <a:lnTo>
                    <a:pt x="1155700" y="2734734"/>
                  </a:lnTo>
                  <a:lnTo>
                    <a:pt x="1168400" y="2751667"/>
                  </a:lnTo>
                  <a:lnTo>
                    <a:pt x="1168400" y="2751667"/>
                  </a:lnTo>
                  <a:lnTo>
                    <a:pt x="1198033" y="2743200"/>
                  </a:lnTo>
                  <a:lnTo>
                    <a:pt x="1198033" y="2696634"/>
                  </a:lnTo>
                  <a:lnTo>
                    <a:pt x="1176866" y="2650067"/>
                  </a:lnTo>
                  <a:lnTo>
                    <a:pt x="1176866" y="2599267"/>
                  </a:lnTo>
                  <a:lnTo>
                    <a:pt x="1231900" y="2569634"/>
                  </a:lnTo>
                  <a:lnTo>
                    <a:pt x="1274233" y="2514600"/>
                  </a:lnTo>
                  <a:lnTo>
                    <a:pt x="1295400" y="2463800"/>
                  </a:lnTo>
                  <a:lnTo>
                    <a:pt x="1303866" y="2408767"/>
                  </a:lnTo>
                  <a:lnTo>
                    <a:pt x="1337733" y="2349500"/>
                  </a:lnTo>
                  <a:lnTo>
                    <a:pt x="1384300" y="2294467"/>
                  </a:lnTo>
                  <a:lnTo>
                    <a:pt x="1413933" y="2269067"/>
                  </a:lnTo>
                  <a:lnTo>
                    <a:pt x="1443566" y="2269067"/>
                  </a:lnTo>
                  <a:lnTo>
                    <a:pt x="1511300" y="2302934"/>
                  </a:lnTo>
                  <a:lnTo>
                    <a:pt x="1524000" y="2324100"/>
                  </a:lnTo>
                  <a:lnTo>
                    <a:pt x="1524000" y="2396067"/>
                  </a:lnTo>
                  <a:lnTo>
                    <a:pt x="1553633" y="2438400"/>
                  </a:lnTo>
                  <a:lnTo>
                    <a:pt x="1595966" y="2472267"/>
                  </a:lnTo>
                  <a:lnTo>
                    <a:pt x="1646766" y="2484967"/>
                  </a:lnTo>
                  <a:lnTo>
                    <a:pt x="1646766" y="2442634"/>
                  </a:lnTo>
                  <a:lnTo>
                    <a:pt x="1617133" y="2362200"/>
                  </a:lnTo>
                  <a:lnTo>
                    <a:pt x="1629833" y="2252134"/>
                  </a:lnTo>
                  <a:lnTo>
                    <a:pt x="1625600" y="2205567"/>
                  </a:lnTo>
                  <a:lnTo>
                    <a:pt x="1583266" y="2091267"/>
                  </a:lnTo>
                  <a:lnTo>
                    <a:pt x="1536700" y="1934634"/>
                  </a:lnTo>
                  <a:lnTo>
                    <a:pt x="1502833" y="1828800"/>
                  </a:lnTo>
                  <a:lnTo>
                    <a:pt x="1494366" y="1778000"/>
                  </a:lnTo>
                  <a:lnTo>
                    <a:pt x="1498600" y="1617134"/>
                  </a:lnTo>
                  <a:lnTo>
                    <a:pt x="1502833" y="1570567"/>
                  </a:lnTo>
                  <a:lnTo>
                    <a:pt x="1490133" y="1498600"/>
                  </a:lnTo>
                  <a:lnTo>
                    <a:pt x="1460500" y="1494367"/>
                  </a:lnTo>
                  <a:lnTo>
                    <a:pt x="1430866" y="1430867"/>
                  </a:lnTo>
                  <a:lnTo>
                    <a:pt x="1422400" y="1341967"/>
                  </a:lnTo>
                  <a:lnTo>
                    <a:pt x="1413933" y="1253067"/>
                  </a:lnTo>
                  <a:lnTo>
                    <a:pt x="1397000" y="1172634"/>
                  </a:lnTo>
                  <a:lnTo>
                    <a:pt x="1405466" y="1041400"/>
                  </a:lnTo>
                  <a:lnTo>
                    <a:pt x="1435100" y="965200"/>
                  </a:lnTo>
                  <a:lnTo>
                    <a:pt x="1443566" y="901700"/>
                  </a:lnTo>
                  <a:lnTo>
                    <a:pt x="1452033" y="804334"/>
                  </a:lnTo>
                  <a:lnTo>
                    <a:pt x="1447800" y="711200"/>
                  </a:lnTo>
                  <a:lnTo>
                    <a:pt x="1426633" y="673100"/>
                  </a:lnTo>
                  <a:lnTo>
                    <a:pt x="1430866" y="609600"/>
                  </a:lnTo>
                  <a:lnTo>
                    <a:pt x="1413933" y="579967"/>
                  </a:lnTo>
                  <a:lnTo>
                    <a:pt x="1329266" y="537634"/>
                  </a:lnTo>
                  <a:lnTo>
                    <a:pt x="1316566" y="474134"/>
                  </a:lnTo>
                  <a:lnTo>
                    <a:pt x="1316566" y="359834"/>
                  </a:lnTo>
                  <a:lnTo>
                    <a:pt x="1320800" y="313267"/>
                  </a:lnTo>
                  <a:lnTo>
                    <a:pt x="1308100" y="279400"/>
                  </a:lnTo>
                  <a:lnTo>
                    <a:pt x="1278466" y="270934"/>
                  </a:lnTo>
                  <a:lnTo>
                    <a:pt x="1193800" y="270934"/>
                  </a:lnTo>
                  <a:lnTo>
                    <a:pt x="1134533" y="270934"/>
                  </a:lnTo>
                  <a:lnTo>
                    <a:pt x="1087966" y="287867"/>
                  </a:lnTo>
                  <a:lnTo>
                    <a:pt x="999066" y="347134"/>
                  </a:lnTo>
                  <a:lnTo>
                    <a:pt x="956733" y="381000"/>
                  </a:lnTo>
                  <a:lnTo>
                    <a:pt x="910166" y="410634"/>
                  </a:lnTo>
                  <a:lnTo>
                    <a:pt x="855133" y="427567"/>
                  </a:lnTo>
                  <a:lnTo>
                    <a:pt x="808566" y="423334"/>
                  </a:lnTo>
                  <a:lnTo>
                    <a:pt x="770466" y="385234"/>
                  </a:lnTo>
                  <a:lnTo>
                    <a:pt x="762000" y="325967"/>
                  </a:lnTo>
                  <a:lnTo>
                    <a:pt x="736600" y="296334"/>
                  </a:lnTo>
                  <a:lnTo>
                    <a:pt x="715433" y="220134"/>
                  </a:lnTo>
                  <a:lnTo>
                    <a:pt x="719666" y="101600"/>
                  </a:lnTo>
                  <a:lnTo>
                    <a:pt x="723900" y="50800"/>
                  </a:lnTo>
                  <a:lnTo>
                    <a:pt x="723900" y="50800"/>
                  </a:lnTo>
                  <a:lnTo>
                    <a:pt x="723900" y="4234"/>
                  </a:lnTo>
                  <a:lnTo>
                    <a:pt x="647700" y="0"/>
                  </a:lnTo>
                  <a:close/>
                </a:path>
              </a:pathLst>
            </a:custGeom>
            <a:grp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b="1">
                <a:solidFill>
                  <a:schemeClr val="tx1"/>
                </a:solidFill>
              </a:endParaRPr>
            </a:p>
          </p:txBody>
        </p:sp>
        <p:sp>
          <p:nvSpPr>
            <p:cNvPr id="60" name="노원구">
              <a:extLst>
                <a:ext uri="{FF2B5EF4-FFF2-40B4-BE49-F238E27FC236}">
                  <a16:creationId xmlns:a16="http://schemas.microsoft.com/office/drawing/2014/main" id="{6027366F-9D05-554B-BA9A-986E70B09F01}"/>
                </a:ext>
              </a:extLst>
            </p:cNvPr>
            <p:cNvSpPr/>
            <p:nvPr/>
          </p:nvSpPr>
          <p:spPr>
            <a:xfrm>
              <a:off x="2958411" y="2031926"/>
              <a:ext cx="671744" cy="994333"/>
            </a:xfrm>
            <a:custGeom>
              <a:avLst/>
              <a:gdLst>
                <a:gd name="connsiteX0" fmla="*/ 1214966 w 2247900"/>
                <a:gd name="connsiteY0" fmla="*/ 0 h 3327400"/>
                <a:gd name="connsiteX1" fmla="*/ 1113366 w 2247900"/>
                <a:gd name="connsiteY1" fmla="*/ 25400 h 3327400"/>
                <a:gd name="connsiteX2" fmla="*/ 1058333 w 2247900"/>
                <a:gd name="connsiteY2" fmla="*/ 29633 h 3327400"/>
                <a:gd name="connsiteX3" fmla="*/ 1016000 w 2247900"/>
                <a:gd name="connsiteY3" fmla="*/ 42333 h 3327400"/>
                <a:gd name="connsiteX4" fmla="*/ 944033 w 2247900"/>
                <a:gd name="connsiteY4" fmla="*/ 42333 h 3327400"/>
                <a:gd name="connsiteX5" fmla="*/ 880533 w 2247900"/>
                <a:gd name="connsiteY5" fmla="*/ 46566 h 3327400"/>
                <a:gd name="connsiteX6" fmla="*/ 850900 w 2247900"/>
                <a:gd name="connsiteY6" fmla="*/ 71966 h 3327400"/>
                <a:gd name="connsiteX7" fmla="*/ 850900 w 2247900"/>
                <a:gd name="connsiteY7" fmla="*/ 127000 h 3327400"/>
                <a:gd name="connsiteX8" fmla="*/ 829733 w 2247900"/>
                <a:gd name="connsiteY8" fmla="*/ 190500 h 3327400"/>
                <a:gd name="connsiteX9" fmla="*/ 808566 w 2247900"/>
                <a:gd name="connsiteY9" fmla="*/ 249766 h 3327400"/>
                <a:gd name="connsiteX10" fmla="*/ 808566 w 2247900"/>
                <a:gd name="connsiteY10" fmla="*/ 283633 h 3327400"/>
                <a:gd name="connsiteX11" fmla="*/ 787400 w 2247900"/>
                <a:gd name="connsiteY11" fmla="*/ 313266 h 3327400"/>
                <a:gd name="connsiteX12" fmla="*/ 732366 w 2247900"/>
                <a:gd name="connsiteY12" fmla="*/ 321733 h 3327400"/>
                <a:gd name="connsiteX13" fmla="*/ 622300 w 2247900"/>
                <a:gd name="connsiteY13" fmla="*/ 325966 h 3327400"/>
                <a:gd name="connsiteX14" fmla="*/ 550333 w 2247900"/>
                <a:gd name="connsiteY14" fmla="*/ 334433 h 3327400"/>
                <a:gd name="connsiteX15" fmla="*/ 503766 w 2247900"/>
                <a:gd name="connsiteY15" fmla="*/ 330200 h 3327400"/>
                <a:gd name="connsiteX16" fmla="*/ 465666 w 2247900"/>
                <a:gd name="connsiteY16" fmla="*/ 351366 h 3327400"/>
                <a:gd name="connsiteX17" fmla="*/ 385233 w 2247900"/>
                <a:gd name="connsiteY17" fmla="*/ 423333 h 3327400"/>
                <a:gd name="connsiteX18" fmla="*/ 347133 w 2247900"/>
                <a:gd name="connsiteY18" fmla="*/ 448733 h 3327400"/>
                <a:gd name="connsiteX19" fmla="*/ 372533 w 2247900"/>
                <a:gd name="connsiteY19" fmla="*/ 503766 h 3327400"/>
                <a:gd name="connsiteX20" fmla="*/ 389466 w 2247900"/>
                <a:gd name="connsiteY20" fmla="*/ 605366 h 3327400"/>
                <a:gd name="connsiteX21" fmla="*/ 397933 w 2247900"/>
                <a:gd name="connsiteY21" fmla="*/ 643466 h 3327400"/>
                <a:gd name="connsiteX22" fmla="*/ 406400 w 2247900"/>
                <a:gd name="connsiteY22" fmla="*/ 677333 h 3327400"/>
                <a:gd name="connsiteX23" fmla="*/ 389466 w 2247900"/>
                <a:gd name="connsiteY23" fmla="*/ 723900 h 3327400"/>
                <a:gd name="connsiteX24" fmla="*/ 347133 w 2247900"/>
                <a:gd name="connsiteY24" fmla="*/ 791633 h 3327400"/>
                <a:gd name="connsiteX25" fmla="*/ 330200 w 2247900"/>
                <a:gd name="connsiteY25" fmla="*/ 889000 h 3327400"/>
                <a:gd name="connsiteX26" fmla="*/ 355600 w 2247900"/>
                <a:gd name="connsiteY26" fmla="*/ 1126066 h 3327400"/>
                <a:gd name="connsiteX27" fmla="*/ 355600 w 2247900"/>
                <a:gd name="connsiteY27" fmla="*/ 1202266 h 3327400"/>
                <a:gd name="connsiteX28" fmla="*/ 406400 w 2247900"/>
                <a:gd name="connsiteY28" fmla="*/ 1274233 h 3327400"/>
                <a:gd name="connsiteX29" fmla="*/ 431800 w 2247900"/>
                <a:gd name="connsiteY29" fmla="*/ 1354666 h 3327400"/>
                <a:gd name="connsiteX30" fmla="*/ 436033 w 2247900"/>
                <a:gd name="connsiteY30" fmla="*/ 1426633 h 3327400"/>
                <a:gd name="connsiteX31" fmla="*/ 427566 w 2247900"/>
                <a:gd name="connsiteY31" fmla="*/ 1562100 h 3327400"/>
                <a:gd name="connsiteX32" fmla="*/ 444500 w 2247900"/>
                <a:gd name="connsiteY32" fmla="*/ 1600200 h 3327400"/>
                <a:gd name="connsiteX33" fmla="*/ 465666 w 2247900"/>
                <a:gd name="connsiteY33" fmla="*/ 1684866 h 3327400"/>
                <a:gd name="connsiteX34" fmla="*/ 508000 w 2247900"/>
                <a:gd name="connsiteY34" fmla="*/ 1888066 h 3327400"/>
                <a:gd name="connsiteX35" fmla="*/ 541866 w 2247900"/>
                <a:gd name="connsiteY35" fmla="*/ 1976966 h 3327400"/>
                <a:gd name="connsiteX36" fmla="*/ 567266 w 2247900"/>
                <a:gd name="connsiteY36" fmla="*/ 2048933 h 3327400"/>
                <a:gd name="connsiteX37" fmla="*/ 567266 w 2247900"/>
                <a:gd name="connsiteY37" fmla="*/ 2137833 h 3327400"/>
                <a:gd name="connsiteX38" fmla="*/ 567266 w 2247900"/>
                <a:gd name="connsiteY38" fmla="*/ 2286000 h 3327400"/>
                <a:gd name="connsiteX39" fmla="*/ 571500 w 2247900"/>
                <a:gd name="connsiteY39" fmla="*/ 2362200 h 3327400"/>
                <a:gd name="connsiteX40" fmla="*/ 541866 w 2247900"/>
                <a:gd name="connsiteY40" fmla="*/ 2383366 h 3327400"/>
                <a:gd name="connsiteX41" fmla="*/ 478366 w 2247900"/>
                <a:gd name="connsiteY41" fmla="*/ 2374900 h 3327400"/>
                <a:gd name="connsiteX42" fmla="*/ 419100 w 2247900"/>
                <a:gd name="connsiteY42" fmla="*/ 2353733 h 3327400"/>
                <a:gd name="connsiteX43" fmla="*/ 347133 w 2247900"/>
                <a:gd name="connsiteY43" fmla="*/ 2302933 h 3327400"/>
                <a:gd name="connsiteX44" fmla="*/ 317500 w 2247900"/>
                <a:gd name="connsiteY44" fmla="*/ 2260600 h 3327400"/>
                <a:gd name="connsiteX45" fmla="*/ 321733 w 2247900"/>
                <a:gd name="connsiteY45" fmla="*/ 2222500 h 3327400"/>
                <a:gd name="connsiteX46" fmla="*/ 304800 w 2247900"/>
                <a:gd name="connsiteY46" fmla="*/ 2180166 h 3327400"/>
                <a:gd name="connsiteX47" fmla="*/ 270933 w 2247900"/>
                <a:gd name="connsiteY47" fmla="*/ 2192866 h 3327400"/>
                <a:gd name="connsiteX48" fmla="*/ 258233 w 2247900"/>
                <a:gd name="connsiteY48" fmla="*/ 2252133 h 3327400"/>
                <a:gd name="connsiteX49" fmla="*/ 232833 w 2247900"/>
                <a:gd name="connsiteY49" fmla="*/ 2294466 h 3327400"/>
                <a:gd name="connsiteX50" fmla="*/ 207433 w 2247900"/>
                <a:gd name="connsiteY50" fmla="*/ 2357966 h 3327400"/>
                <a:gd name="connsiteX51" fmla="*/ 135466 w 2247900"/>
                <a:gd name="connsiteY51" fmla="*/ 2434166 h 3327400"/>
                <a:gd name="connsiteX52" fmla="*/ 110066 w 2247900"/>
                <a:gd name="connsiteY52" fmla="*/ 2463800 h 3327400"/>
                <a:gd name="connsiteX53" fmla="*/ 131233 w 2247900"/>
                <a:gd name="connsiteY53" fmla="*/ 2565400 h 3327400"/>
                <a:gd name="connsiteX54" fmla="*/ 110066 w 2247900"/>
                <a:gd name="connsiteY54" fmla="*/ 2611966 h 3327400"/>
                <a:gd name="connsiteX55" fmla="*/ 67733 w 2247900"/>
                <a:gd name="connsiteY55" fmla="*/ 2628900 h 3327400"/>
                <a:gd name="connsiteX56" fmla="*/ 25400 w 2247900"/>
                <a:gd name="connsiteY56" fmla="*/ 2620433 h 3327400"/>
                <a:gd name="connsiteX57" fmla="*/ 0 w 2247900"/>
                <a:gd name="connsiteY57" fmla="*/ 2650066 h 3327400"/>
                <a:gd name="connsiteX58" fmla="*/ 21166 w 2247900"/>
                <a:gd name="connsiteY58" fmla="*/ 2722033 h 3327400"/>
                <a:gd name="connsiteX59" fmla="*/ 80433 w 2247900"/>
                <a:gd name="connsiteY59" fmla="*/ 2777066 h 3327400"/>
                <a:gd name="connsiteX60" fmla="*/ 101600 w 2247900"/>
                <a:gd name="connsiteY60" fmla="*/ 2794000 h 3327400"/>
                <a:gd name="connsiteX61" fmla="*/ 139700 w 2247900"/>
                <a:gd name="connsiteY61" fmla="*/ 2781300 h 3327400"/>
                <a:gd name="connsiteX62" fmla="*/ 139700 w 2247900"/>
                <a:gd name="connsiteY62" fmla="*/ 2781300 h 3327400"/>
                <a:gd name="connsiteX63" fmla="*/ 220133 w 2247900"/>
                <a:gd name="connsiteY63" fmla="*/ 2840566 h 3327400"/>
                <a:gd name="connsiteX64" fmla="*/ 249766 w 2247900"/>
                <a:gd name="connsiteY64" fmla="*/ 2904066 h 3327400"/>
                <a:gd name="connsiteX65" fmla="*/ 245533 w 2247900"/>
                <a:gd name="connsiteY65" fmla="*/ 2954866 h 3327400"/>
                <a:gd name="connsiteX66" fmla="*/ 266700 w 2247900"/>
                <a:gd name="connsiteY66" fmla="*/ 2992966 h 3327400"/>
                <a:gd name="connsiteX67" fmla="*/ 313266 w 2247900"/>
                <a:gd name="connsiteY67" fmla="*/ 3001433 h 3327400"/>
                <a:gd name="connsiteX68" fmla="*/ 567266 w 2247900"/>
                <a:gd name="connsiteY68" fmla="*/ 3238500 h 3327400"/>
                <a:gd name="connsiteX69" fmla="*/ 626533 w 2247900"/>
                <a:gd name="connsiteY69" fmla="*/ 3255433 h 3327400"/>
                <a:gd name="connsiteX70" fmla="*/ 668866 w 2247900"/>
                <a:gd name="connsiteY70" fmla="*/ 3272366 h 3327400"/>
                <a:gd name="connsiteX71" fmla="*/ 736600 w 2247900"/>
                <a:gd name="connsiteY71" fmla="*/ 3310466 h 3327400"/>
                <a:gd name="connsiteX72" fmla="*/ 795866 w 2247900"/>
                <a:gd name="connsiteY72" fmla="*/ 3327400 h 3327400"/>
                <a:gd name="connsiteX73" fmla="*/ 829733 w 2247900"/>
                <a:gd name="connsiteY73" fmla="*/ 3310466 h 3327400"/>
                <a:gd name="connsiteX74" fmla="*/ 855133 w 2247900"/>
                <a:gd name="connsiteY74" fmla="*/ 3285066 h 3327400"/>
                <a:gd name="connsiteX75" fmla="*/ 914400 w 2247900"/>
                <a:gd name="connsiteY75" fmla="*/ 3276600 h 3327400"/>
                <a:gd name="connsiteX76" fmla="*/ 977900 w 2247900"/>
                <a:gd name="connsiteY76" fmla="*/ 3234266 h 3327400"/>
                <a:gd name="connsiteX77" fmla="*/ 1155700 w 2247900"/>
                <a:gd name="connsiteY77" fmla="*/ 3158066 h 3327400"/>
                <a:gd name="connsiteX78" fmla="*/ 1236133 w 2247900"/>
                <a:gd name="connsiteY78" fmla="*/ 3119966 h 3327400"/>
                <a:gd name="connsiteX79" fmla="*/ 1308100 w 2247900"/>
                <a:gd name="connsiteY79" fmla="*/ 3111500 h 3327400"/>
                <a:gd name="connsiteX80" fmla="*/ 1384300 w 2247900"/>
                <a:gd name="connsiteY80" fmla="*/ 3098800 h 3327400"/>
                <a:gd name="connsiteX81" fmla="*/ 1418166 w 2247900"/>
                <a:gd name="connsiteY81" fmla="*/ 3090333 h 3327400"/>
                <a:gd name="connsiteX82" fmla="*/ 1447800 w 2247900"/>
                <a:gd name="connsiteY82" fmla="*/ 3115733 h 3327400"/>
                <a:gd name="connsiteX83" fmla="*/ 1468966 w 2247900"/>
                <a:gd name="connsiteY83" fmla="*/ 3170766 h 3327400"/>
                <a:gd name="connsiteX84" fmla="*/ 1498600 w 2247900"/>
                <a:gd name="connsiteY84" fmla="*/ 3196166 h 3327400"/>
                <a:gd name="connsiteX85" fmla="*/ 1536700 w 2247900"/>
                <a:gd name="connsiteY85" fmla="*/ 3230033 h 3327400"/>
                <a:gd name="connsiteX86" fmla="*/ 1570566 w 2247900"/>
                <a:gd name="connsiteY86" fmla="*/ 3255433 h 3327400"/>
                <a:gd name="connsiteX87" fmla="*/ 1604433 w 2247900"/>
                <a:gd name="connsiteY87" fmla="*/ 3234266 h 3327400"/>
                <a:gd name="connsiteX88" fmla="*/ 1634066 w 2247900"/>
                <a:gd name="connsiteY88" fmla="*/ 3204633 h 3327400"/>
                <a:gd name="connsiteX89" fmla="*/ 1659466 w 2247900"/>
                <a:gd name="connsiteY89" fmla="*/ 3196166 h 3327400"/>
                <a:gd name="connsiteX90" fmla="*/ 1706033 w 2247900"/>
                <a:gd name="connsiteY90" fmla="*/ 3200400 h 3327400"/>
                <a:gd name="connsiteX91" fmla="*/ 1769533 w 2247900"/>
                <a:gd name="connsiteY91" fmla="*/ 3230033 h 3327400"/>
                <a:gd name="connsiteX92" fmla="*/ 1824566 w 2247900"/>
                <a:gd name="connsiteY92" fmla="*/ 3230033 h 3327400"/>
                <a:gd name="connsiteX93" fmla="*/ 1875366 w 2247900"/>
                <a:gd name="connsiteY93" fmla="*/ 3213100 h 3327400"/>
                <a:gd name="connsiteX94" fmla="*/ 1879600 w 2247900"/>
                <a:gd name="connsiteY94" fmla="*/ 3183466 h 3327400"/>
                <a:gd name="connsiteX95" fmla="*/ 1930400 w 2247900"/>
                <a:gd name="connsiteY95" fmla="*/ 3166533 h 3327400"/>
                <a:gd name="connsiteX96" fmla="*/ 1917700 w 2247900"/>
                <a:gd name="connsiteY96" fmla="*/ 3014133 h 3327400"/>
                <a:gd name="connsiteX97" fmla="*/ 1934633 w 2247900"/>
                <a:gd name="connsiteY97" fmla="*/ 2954866 h 3327400"/>
                <a:gd name="connsiteX98" fmla="*/ 2006600 w 2247900"/>
                <a:gd name="connsiteY98" fmla="*/ 2925233 h 3327400"/>
                <a:gd name="connsiteX99" fmla="*/ 2082800 w 2247900"/>
                <a:gd name="connsiteY99" fmla="*/ 2874433 h 3327400"/>
                <a:gd name="connsiteX100" fmla="*/ 2129366 w 2247900"/>
                <a:gd name="connsiteY100" fmla="*/ 2836333 h 3327400"/>
                <a:gd name="connsiteX101" fmla="*/ 2167466 w 2247900"/>
                <a:gd name="connsiteY101" fmla="*/ 2819400 h 3327400"/>
                <a:gd name="connsiteX102" fmla="*/ 2218266 w 2247900"/>
                <a:gd name="connsiteY102" fmla="*/ 2717800 h 3327400"/>
                <a:gd name="connsiteX103" fmla="*/ 2247900 w 2247900"/>
                <a:gd name="connsiteY103" fmla="*/ 2662766 h 3327400"/>
                <a:gd name="connsiteX104" fmla="*/ 2243666 w 2247900"/>
                <a:gd name="connsiteY104" fmla="*/ 2607733 h 3327400"/>
                <a:gd name="connsiteX105" fmla="*/ 2226733 w 2247900"/>
                <a:gd name="connsiteY105" fmla="*/ 2442633 h 3327400"/>
                <a:gd name="connsiteX106" fmla="*/ 2192866 w 2247900"/>
                <a:gd name="connsiteY106" fmla="*/ 2341033 h 3327400"/>
                <a:gd name="connsiteX107" fmla="*/ 2188633 w 2247900"/>
                <a:gd name="connsiteY107" fmla="*/ 2218266 h 3327400"/>
                <a:gd name="connsiteX108" fmla="*/ 2188633 w 2247900"/>
                <a:gd name="connsiteY108" fmla="*/ 2142066 h 3327400"/>
                <a:gd name="connsiteX109" fmla="*/ 2159000 w 2247900"/>
                <a:gd name="connsiteY109" fmla="*/ 2099733 h 3327400"/>
                <a:gd name="connsiteX110" fmla="*/ 1989666 w 2247900"/>
                <a:gd name="connsiteY110" fmla="*/ 2006600 h 3327400"/>
                <a:gd name="connsiteX111" fmla="*/ 1938866 w 2247900"/>
                <a:gd name="connsiteY111" fmla="*/ 2006600 h 3327400"/>
                <a:gd name="connsiteX112" fmla="*/ 1896533 w 2247900"/>
                <a:gd name="connsiteY112" fmla="*/ 2036233 h 3327400"/>
                <a:gd name="connsiteX113" fmla="*/ 1782233 w 2247900"/>
                <a:gd name="connsiteY113" fmla="*/ 2087033 h 3327400"/>
                <a:gd name="connsiteX114" fmla="*/ 1739900 w 2247900"/>
                <a:gd name="connsiteY114" fmla="*/ 2074333 h 3327400"/>
                <a:gd name="connsiteX115" fmla="*/ 1722966 w 2247900"/>
                <a:gd name="connsiteY115" fmla="*/ 1964266 h 3327400"/>
                <a:gd name="connsiteX116" fmla="*/ 1697566 w 2247900"/>
                <a:gd name="connsiteY116" fmla="*/ 1824566 h 3327400"/>
                <a:gd name="connsiteX117" fmla="*/ 1680633 w 2247900"/>
                <a:gd name="connsiteY117" fmla="*/ 1782233 h 3327400"/>
                <a:gd name="connsiteX118" fmla="*/ 1638300 w 2247900"/>
                <a:gd name="connsiteY118" fmla="*/ 1744133 h 3327400"/>
                <a:gd name="connsiteX119" fmla="*/ 1507066 w 2247900"/>
                <a:gd name="connsiteY119" fmla="*/ 1659466 h 3327400"/>
                <a:gd name="connsiteX120" fmla="*/ 1473200 w 2247900"/>
                <a:gd name="connsiteY120" fmla="*/ 1629833 h 3327400"/>
                <a:gd name="connsiteX121" fmla="*/ 1473200 w 2247900"/>
                <a:gd name="connsiteY121" fmla="*/ 1629833 h 3327400"/>
                <a:gd name="connsiteX122" fmla="*/ 1574800 w 2247900"/>
                <a:gd name="connsiteY122" fmla="*/ 1562100 h 3327400"/>
                <a:gd name="connsiteX123" fmla="*/ 1655233 w 2247900"/>
                <a:gd name="connsiteY123" fmla="*/ 1540933 h 3327400"/>
                <a:gd name="connsiteX124" fmla="*/ 1710266 w 2247900"/>
                <a:gd name="connsiteY124" fmla="*/ 1511300 h 3327400"/>
                <a:gd name="connsiteX125" fmla="*/ 1731433 w 2247900"/>
                <a:gd name="connsiteY125" fmla="*/ 1460500 h 3327400"/>
                <a:gd name="connsiteX126" fmla="*/ 1701800 w 2247900"/>
                <a:gd name="connsiteY126" fmla="*/ 1430866 h 3327400"/>
                <a:gd name="connsiteX127" fmla="*/ 1663700 w 2247900"/>
                <a:gd name="connsiteY127" fmla="*/ 1392766 h 3327400"/>
                <a:gd name="connsiteX128" fmla="*/ 1651000 w 2247900"/>
                <a:gd name="connsiteY128" fmla="*/ 1354666 h 3327400"/>
                <a:gd name="connsiteX129" fmla="*/ 1655233 w 2247900"/>
                <a:gd name="connsiteY129" fmla="*/ 1295400 h 3327400"/>
                <a:gd name="connsiteX130" fmla="*/ 1663700 w 2247900"/>
                <a:gd name="connsiteY130" fmla="*/ 1253066 h 3327400"/>
                <a:gd name="connsiteX131" fmla="*/ 1672166 w 2247900"/>
                <a:gd name="connsiteY131" fmla="*/ 1198033 h 3327400"/>
                <a:gd name="connsiteX132" fmla="*/ 1676400 w 2247900"/>
                <a:gd name="connsiteY132" fmla="*/ 1130300 h 3327400"/>
                <a:gd name="connsiteX133" fmla="*/ 1672166 w 2247900"/>
                <a:gd name="connsiteY133" fmla="*/ 1104900 h 3327400"/>
                <a:gd name="connsiteX134" fmla="*/ 1731433 w 2247900"/>
                <a:gd name="connsiteY134" fmla="*/ 1071033 h 3327400"/>
                <a:gd name="connsiteX135" fmla="*/ 1752600 w 2247900"/>
                <a:gd name="connsiteY135" fmla="*/ 1020233 h 3327400"/>
                <a:gd name="connsiteX136" fmla="*/ 1739900 w 2247900"/>
                <a:gd name="connsiteY136" fmla="*/ 965200 h 3327400"/>
                <a:gd name="connsiteX137" fmla="*/ 1706033 w 2247900"/>
                <a:gd name="connsiteY137" fmla="*/ 893233 h 3327400"/>
                <a:gd name="connsiteX138" fmla="*/ 1655233 w 2247900"/>
                <a:gd name="connsiteY138" fmla="*/ 821266 h 3327400"/>
                <a:gd name="connsiteX139" fmla="*/ 1642533 w 2247900"/>
                <a:gd name="connsiteY139" fmla="*/ 787400 h 3327400"/>
                <a:gd name="connsiteX140" fmla="*/ 1646766 w 2247900"/>
                <a:gd name="connsiteY140" fmla="*/ 618066 h 3327400"/>
                <a:gd name="connsiteX141" fmla="*/ 1659466 w 2247900"/>
                <a:gd name="connsiteY141" fmla="*/ 558800 h 3327400"/>
                <a:gd name="connsiteX142" fmla="*/ 1701800 w 2247900"/>
                <a:gd name="connsiteY142" fmla="*/ 520700 h 3327400"/>
                <a:gd name="connsiteX143" fmla="*/ 1710266 w 2247900"/>
                <a:gd name="connsiteY143" fmla="*/ 482600 h 3327400"/>
                <a:gd name="connsiteX144" fmla="*/ 1722966 w 2247900"/>
                <a:gd name="connsiteY144" fmla="*/ 431800 h 3327400"/>
                <a:gd name="connsiteX145" fmla="*/ 1739900 w 2247900"/>
                <a:gd name="connsiteY145" fmla="*/ 359833 h 3327400"/>
                <a:gd name="connsiteX146" fmla="*/ 1727200 w 2247900"/>
                <a:gd name="connsiteY146" fmla="*/ 287866 h 3327400"/>
                <a:gd name="connsiteX147" fmla="*/ 1697566 w 2247900"/>
                <a:gd name="connsiteY147" fmla="*/ 275166 h 3327400"/>
                <a:gd name="connsiteX148" fmla="*/ 1642533 w 2247900"/>
                <a:gd name="connsiteY148" fmla="*/ 275166 h 3327400"/>
                <a:gd name="connsiteX149" fmla="*/ 1591733 w 2247900"/>
                <a:gd name="connsiteY149" fmla="*/ 296333 h 3327400"/>
                <a:gd name="connsiteX150" fmla="*/ 1532466 w 2247900"/>
                <a:gd name="connsiteY150" fmla="*/ 309033 h 3327400"/>
                <a:gd name="connsiteX151" fmla="*/ 1485900 w 2247900"/>
                <a:gd name="connsiteY151" fmla="*/ 292100 h 3327400"/>
                <a:gd name="connsiteX152" fmla="*/ 1405466 w 2247900"/>
                <a:gd name="connsiteY152" fmla="*/ 207433 h 3327400"/>
                <a:gd name="connsiteX153" fmla="*/ 1329266 w 2247900"/>
                <a:gd name="connsiteY153" fmla="*/ 148166 h 3327400"/>
                <a:gd name="connsiteX154" fmla="*/ 1308100 w 2247900"/>
                <a:gd name="connsiteY154" fmla="*/ 101600 h 3327400"/>
                <a:gd name="connsiteX155" fmla="*/ 1291166 w 2247900"/>
                <a:gd name="connsiteY155" fmla="*/ 38100 h 3327400"/>
                <a:gd name="connsiteX156" fmla="*/ 1274233 w 2247900"/>
                <a:gd name="connsiteY156" fmla="*/ 4233 h 3327400"/>
                <a:gd name="connsiteX157" fmla="*/ 1214966 w 2247900"/>
                <a:gd name="connsiteY157" fmla="*/ 0 h 3327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</a:cxnLst>
              <a:rect l="l" t="t" r="r" b="b"/>
              <a:pathLst>
                <a:path w="2247900" h="3327400">
                  <a:moveTo>
                    <a:pt x="1214966" y="0"/>
                  </a:moveTo>
                  <a:lnTo>
                    <a:pt x="1113366" y="25400"/>
                  </a:lnTo>
                  <a:lnTo>
                    <a:pt x="1058333" y="29633"/>
                  </a:lnTo>
                  <a:lnTo>
                    <a:pt x="1016000" y="42333"/>
                  </a:lnTo>
                  <a:lnTo>
                    <a:pt x="944033" y="42333"/>
                  </a:lnTo>
                  <a:lnTo>
                    <a:pt x="880533" y="46566"/>
                  </a:lnTo>
                  <a:lnTo>
                    <a:pt x="850900" y="71966"/>
                  </a:lnTo>
                  <a:lnTo>
                    <a:pt x="850900" y="127000"/>
                  </a:lnTo>
                  <a:lnTo>
                    <a:pt x="829733" y="190500"/>
                  </a:lnTo>
                  <a:lnTo>
                    <a:pt x="808566" y="249766"/>
                  </a:lnTo>
                  <a:lnTo>
                    <a:pt x="808566" y="283633"/>
                  </a:lnTo>
                  <a:lnTo>
                    <a:pt x="787400" y="313266"/>
                  </a:lnTo>
                  <a:lnTo>
                    <a:pt x="732366" y="321733"/>
                  </a:lnTo>
                  <a:lnTo>
                    <a:pt x="622300" y="325966"/>
                  </a:lnTo>
                  <a:lnTo>
                    <a:pt x="550333" y="334433"/>
                  </a:lnTo>
                  <a:lnTo>
                    <a:pt x="503766" y="330200"/>
                  </a:lnTo>
                  <a:lnTo>
                    <a:pt x="465666" y="351366"/>
                  </a:lnTo>
                  <a:lnTo>
                    <a:pt x="385233" y="423333"/>
                  </a:lnTo>
                  <a:lnTo>
                    <a:pt x="347133" y="448733"/>
                  </a:lnTo>
                  <a:lnTo>
                    <a:pt x="372533" y="503766"/>
                  </a:lnTo>
                  <a:lnTo>
                    <a:pt x="389466" y="605366"/>
                  </a:lnTo>
                  <a:lnTo>
                    <a:pt x="397933" y="643466"/>
                  </a:lnTo>
                  <a:lnTo>
                    <a:pt x="406400" y="677333"/>
                  </a:lnTo>
                  <a:lnTo>
                    <a:pt x="389466" y="723900"/>
                  </a:lnTo>
                  <a:lnTo>
                    <a:pt x="347133" y="791633"/>
                  </a:lnTo>
                  <a:lnTo>
                    <a:pt x="330200" y="889000"/>
                  </a:lnTo>
                  <a:lnTo>
                    <a:pt x="355600" y="1126066"/>
                  </a:lnTo>
                  <a:lnTo>
                    <a:pt x="355600" y="1202266"/>
                  </a:lnTo>
                  <a:lnTo>
                    <a:pt x="406400" y="1274233"/>
                  </a:lnTo>
                  <a:lnTo>
                    <a:pt x="431800" y="1354666"/>
                  </a:lnTo>
                  <a:lnTo>
                    <a:pt x="436033" y="1426633"/>
                  </a:lnTo>
                  <a:lnTo>
                    <a:pt x="427566" y="1562100"/>
                  </a:lnTo>
                  <a:lnTo>
                    <a:pt x="444500" y="1600200"/>
                  </a:lnTo>
                  <a:lnTo>
                    <a:pt x="465666" y="1684866"/>
                  </a:lnTo>
                  <a:lnTo>
                    <a:pt x="508000" y="1888066"/>
                  </a:lnTo>
                  <a:lnTo>
                    <a:pt x="541866" y="1976966"/>
                  </a:lnTo>
                  <a:lnTo>
                    <a:pt x="567266" y="2048933"/>
                  </a:lnTo>
                  <a:lnTo>
                    <a:pt x="567266" y="2137833"/>
                  </a:lnTo>
                  <a:lnTo>
                    <a:pt x="567266" y="2286000"/>
                  </a:lnTo>
                  <a:lnTo>
                    <a:pt x="571500" y="2362200"/>
                  </a:lnTo>
                  <a:lnTo>
                    <a:pt x="541866" y="2383366"/>
                  </a:lnTo>
                  <a:lnTo>
                    <a:pt x="478366" y="2374900"/>
                  </a:lnTo>
                  <a:lnTo>
                    <a:pt x="419100" y="2353733"/>
                  </a:lnTo>
                  <a:lnTo>
                    <a:pt x="347133" y="2302933"/>
                  </a:lnTo>
                  <a:lnTo>
                    <a:pt x="317500" y="2260600"/>
                  </a:lnTo>
                  <a:lnTo>
                    <a:pt x="321733" y="2222500"/>
                  </a:lnTo>
                  <a:lnTo>
                    <a:pt x="304800" y="2180166"/>
                  </a:lnTo>
                  <a:lnTo>
                    <a:pt x="270933" y="2192866"/>
                  </a:lnTo>
                  <a:lnTo>
                    <a:pt x="258233" y="2252133"/>
                  </a:lnTo>
                  <a:lnTo>
                    <a:pt x="232833" y="2294466"/>
                  </a:lnTo>
                  <a:lnTo>
                    <a:pt x="207433" y="2357966"/>
                  </a:lnTo>
                  <a:lnTo>
                    <a:pt x="135466" y="2434166"/>
                  </a:lnTo>
                  <a:lnTo>
                    <a:pt x="110066" y="2463800"/>
                  </a:lnTo>
                  <a:lnTo>
                    <a:pt x="131233" y="2565400"/>
                  </a:lnTo>
                  <a:lnTo>
                    <a:pt x="110066" y="2611966"/>
                  </a:lnTo>
                  <a:lnTo>
                    <a:pt x="67733" y="2628900"/>
                  </a:lnTo>
                  <a:lnTo>
                    <a:pt x="25400" y="2620433"/>
                  </a:lnTo>
                  <a:lnTo>
                    <a:pt x="0" y="2650066"/>
                  </a:lnTo>
                  <a:lnTo>
                    <a:pt x="21166" y="2722033"/>
                  </a:lnTo>
                  <a:lnTo>
                    <a:pt x="80433" y="2777066"/>
                  </a:lnTo>
                  <a:lnTo>
                    <a:pt x="101600" y="2794000"/>
                  </a:lnTo>
                  <a:lnTo>
                    <a:pt x="139700" y="2781300"/>
                  </a:lnTo>
                  <a:lnTo>
                    <a:pt x="139700" y="2781300"/>
                  </a:lnTo>
                  <a:lnTo>
                    <a:pt x="220133" y="2840566"/>
                  </a:lnTo>
                  <a:lnTo>
                    <a:pt x="249766" y="2904066"/>
                  </a:lnTo>
                  <a:lnTo>
                    <a:pt x="245533" y="2954866"/>
                  </a:lnTo>
                  <a:lnTo>
                    <a:pt x="266700" y="2992966"/>
                  </a:lnTo>
                  <a:lnTo>
                    <a:pt x="313266" y="3001433"/>
                  </a:lnTo>
                  <a:lnTo>
                    <a:pt x="567266" y="3238500"/>
                  </a:lnTo>
                  <a:lnTo>
                    <a:pt x="626533" y="3255433"/>
                  </a:lnTo>
                  <a:lnTo>
                    <a:pt x="668866" y="3272366"/>
                  </a:lnTo>
                  <a:lnTo>
                    <a:pt x="736600" y="3310466"/>
                  </a:lnTo>
                  <a:lnTo>
                    <a:pt x="795866" y="3327400"/>
                  </a:lnTo>
                  <a:lnTo>
                    <a:pt x="829733" y="3310466"/>
                  </a:lnTo>
                  <a:lnTo>
                    <a:pt x="855133" y="3285066"/>
                  </a:lnTo>
                  <a:lnTo>
                    <a:pt x="914400" y="3276600"/>
                  </a:lnTo>
                  <a:lnTo>
                    <a:pt x="977900" y="3234266"/>
                  </a:lnTo>
                  <a:lnTo>
                    <a:pt x="1155700" y="3158066"/>
                  </a:lnTo>
                  <a:lnTo>
                    <a:pt x="1236133" y="3119966"/>
                  </a:lnTo>
                  <a:lnTo>
                    <a:pt x="1308100" y="3111500"/>
                  </a:lnTo>
                  <a:lnTo>
                    <a:pt x="1384300" y="3098800"/>
                  </a:lnTo>
                  <a:lnTo>
                    <a:pt x="1418166" y="3090333"/>
                  </a:lnTo>
                  <a:lnTo>
                    <a:pt x="1447800" y="3115733"/>
                  </a:lnTo>
                  <a:lnTo>
                    <a:pt x="1468966" y="3170766"/>
                  </a:lnTo>
                  <a:lnTo>
                    <a:pt x="1498600" y="3196166"/>
                  </a:lnTo>
                  <a:lnTo>
                    <a:pt x="1536700" y="3230033"/>
                  </a:lnTo>
                  <a:lnTo>
                    <a:pt x="1570566" y="3255433"/>
                  </a:lnTo>
                  <a:lnTo>
                    <a:pt x="1604433" y="3234266"/>
                  </a:lnTo>
                  <a:lnTo>
                    <a:pt x="1634066" y="3204633"/>
                  </a:lnTo>
                  <a:lnTo>
                    <a:pt x="1659466" y="3196166"/>
                  </a:lnTo>
                  <a:lnTo>
                    <a:pt x="1706033" y="3200400"/>
                  </a:lnTo>
                  <a:lnTo>
                    <a:pt x="1769533" y="3230033"/>
                  </a:lnTo>
                  <a:lnTo>
                    <a:pt x="1824566" y="3230033"/>
                  </a:lnTo>
                  <a:lnTo>
                    <a:pt x="1875366" y="3213100"/>
                  </a:lnTo>
                  <a:lnTo>
                    <a:pt x="1879600" y="3183466"/>
                  </a:lnTo>
                  <a:lnTo>
                    <a:pt x="1930400" y="3166533"/>
                  </a:lnTo>
                  <a:lnTo>
                    <a:pt x="1917700" y="3014133"/>
                  </a:lnTo>
                  <a:lnTo>
                    <a:pt x="1934633" y="2954866"/>
                  </a:lnTo>
                  <a:lnTo>
                    <a:pt x="2006600" y="2925233"/>
                  </a:lnTo>
                  <a:lnTo>
                    <a:pt x="2082800" y="2874433"/>
                  </a:lnTo>
                  <a:lnTo>
                    <a:pt x="2129366" y="2836333"/>
                  </a:lnTo>
                  <a:lnTo>
                    <a:pt x="2167466" y="2819400"/>
                  </a:lnTo>
                  <a:lnTo>
                    <a:pt x="2218266" y="2717800"/>
                  </a:lnTo>
                  <a:lnTo>
                    <a:pt x="2247900" y="2662766"/>
                  </a:lnTo>
                  <a:lnTo>
                    <a:pt x="2243666" y="2607733"/>
                  </a:lnTo>
                  <a:lnTo>
                    <a:pt x="2226733" y="2442633"/>
                  </a:lnTo>
                  <a:lnTo>
                    <a:pt x="2192866" y="2341033"/>
                  </a:lnTo>
                  <a:lnTo>
                    <a:pt x="2188633" y="2218266"/>
                  </a:lnTo>
                  <a:lnTo>
                    <a:pt x="2188633" y="2142066"/>
                  </a:lnTo>
                  <a:lnTo>
                    <a:pt x="2159000" y="2099733"/>
                  </a:lnTo>
                  <a:lnTo>
                    <a:pt x="1989666" y="2006600"/>
                  </a:lnTo>
                  <a:lnTo>
                    <a:pt x="1938866" y="2006600"/>
                  </a:lnTo>
                  <a:lnTo>
                    <a:pt x="1896533" y="2036233"/>
                  </a:lnTo>
                  <a:lnTo>
                    <a:pt x="1782233" y="2087033"/>
                  </a:lnTo>
                  <a:lnTo>
                    <a:pt x="1739900" y="2074333"/>
                  </a:lnTo>
                  <a:lnTo>
                    <a:pt x="1722966" y="1964266"/>
                  </a:lnTo>
                  <a:lnTo>
                    <a:pt x="1697566" y="1824566"/>
                  </a:lnTo>
                  <a:lnTo>
                    <a:pt x="1680633" y="1782233"/>
                  </a:lnTo>
                  <a:lnTo>
                    <a:pt x="1638300" y="1744133"/>
                  </a:lnTo>
                  <a:lnTo>
                    <a:pt x="1507066" y="1659466"/>
                  </a:lnTo>
                  <a:lnTo>
                    <a:pt x="1473200" y="1629833"/>
                  </a:lnTo>
                  <a:lnTo>
                    <a:pt x="1473200" y="1629833"/>
                  </a:lnTo>
                  <a:lnTo>
                    <a:pt x="1574800" y="1562100"/>
                  </a:lnTo>
                  <a:lnTo>
                    <a:pt x="1655233" y="1540933"/>
                  </a:lnTo>
                  <a:lnTo>
                    <a:pt x="1710266" y="1511300"/>
                  </a:lnTo>
                  <a:lnTo>
                    <a:pt x="1731433" y="1460500"/>
                  </a:lnTo>
                  <a:lnTo>
                    <a:pt x="1701800" y="1430866"/>
                  </a:lnTo>
                  <a:lnTo>
                    <a:pt x="1663700" y="1392766"/>
                  </a:lnTo>
                  <a:lnTo>
                    <a:pt x="1651000" y="1354666"/>
                  </a:lnTo>
                  <a:lnTo>
                    <a:pt x="1655233" y="1295400"/>
                  </a:lnTo>
                  <a:lnTo>
                    <a:pt x="1663700" y="1253066"/>
                  </a:lnTo>
                  <a:lnTo>
                    <a:pt x="1672166" y="1198033"/>
                  </a:lnTo>
                  <a:lnTo>
                    <a:pt x="1676400" y="1130300"/>
                  </a:lnTo>
                  <a:lnTo>
                    <a:pt x="1672166" y="1104900"/>
                  </a:lnTo>
                  <a:lnTo>
                    <a:pt x="1731433" y="1071033"/>
                  </a:lnTo>
                  <a:lnTo>
                    <a:pt x="1752600" y="1020233"/>
                  </a:lnTo>
                  <a:lnTo>
                    <a:pt x="1739900" y="965200"/>
                  </a:lnTo>
                  <a:lnTo>
                    <a:pt x="1706033" y="893233"/>
                  </a:lnTo>
                  <a:lnTo>
                    <a:pt x="1655233" y="821266"/>
                  </a:lnTo>
                  <a:lnTo>
                    <a:pt x="1642533" y="787400"/>
                  </a:lnTo>
                  <a:lnTo>
                    <a:pt x="1646766" y="618066"/>
                  </a:lnTo>
                  <a:lnTo>
                    <a:pt x="1659466" y="558800"/>
                  </a:lnTo>
                  <a:lnTo>
                    <a:pt x="1701800" y="520700"/>
                  </a:lnTo>
                  <a:lnTo>
                    <a:pt x="1710266" y="482600"/>
                  </a:lnTo>
                  <a:lnTo>
                    <a:pt x="1722966" y="431800"/>
                  </a:lnTo>
                  <a:lnTo>
                    <a:pt x="1739900" y="359833"/>
                  </a:lnTo>
                  <a:lnTo>
                    <a:pt x="1727200" y="287866"/>
                  </a:lnTo>
                  <a:lnTo>
                    <a:pt x="1697566" y="275166"/>
                  </a:lnTo>
                  <a:lnTo>
                    <a:pt x="1642533" y="275166"/>
                  </a:lnTo>
                  <a:lnTo>
                    <a:pt x="1591733" y="296333"/>
                  </a:lnTo>
                  <a:lnTo>
                    <a:pt x="1532466" y="309033"/>
                  </a:lnTo>
                  <a:lnTo>
                    <a:pt x="1485900" y="292100"/>
                  </a:lnTo>
                  <a:lnTo>
                    <a:pt x="1405466" y="207433"/>
                  </a:lnTo>
                  <a:lnTo>
                    <a:pt x="1329266" y="148166"/>
                  </a:lnTo>
                  <a:lnTo>
                    <a:pt x="1308100" y="101600"/>
                  </a:lnTo>
                  <a:lnTo>
                    <a:pt x="1291166" y="38100"/>
                  </a:lnTo>
                  <a:lnTo>
                    <a:pt x="1274233" y="4233"/>
                  </a:lnTo>
                  <a:lnTo>
                    <a:pt x="1214966" y="0"/>
                  </a:lnTo>
                  <a:close/>
                </a:path>
              </a:pathLst>
            </a:custGeom>
            <a:grp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b="1">
                <a:solidFill>
                  <a:schemeClr val="tx1"/>
                </a:solidFill>
              </a:endParaRPr>
            </a:p>
          </p:txBody>
        </p:sp>
      </p:grpSp>
      <p:sp>
        <p:nvSpPr>
          <p:cNvPr id="61" name="관악구">
            <a:extLst>
              <a:ext uri="{FF2B5EF4-FFF2-40B4-BE49-F238E27FC236}">
                <a16:creationId xmlns:a16="http://schemas.microsoft.com/office/drawing/2014/main" id="{58330E95-1C0E-AC4F-A927-D2D87F692CF5}"/>
              </a:ext>
            </a:extLst>
          </p:cNvPr>
          <p:cNvSpPr/>
          <p:nvPr/>
        </p:nvSpPr>
        <p:spPr>
          <a:xfrm>
            <a:off x="1545717" y="3801114"/>
            <a:ext cx="818720" cy="703831"/>
          </a:xfrm>
          <a:custGeom>
            <a:avLst/>
            <a:gdLst>
              <a:gd name="connsiteX0" fmla="*/ 2019300 w 2739737"/>
              <a:gd name="connsiteY0" fmla="*/ 1943100 h 2355273"/>
              <a:gd name="connsiteX1" fmla="*/ 2112818 w 2739737"/>
              <a:gd name="connsiteY1" fmla="*/ 1918855 h 2355273"/>
              <a:gd name="connsiteX2" fmla="*/ 2147455 w 2739737"/>
              <a:gd name="connsiteY2" fmla="*/ 1891146 h 2355273"/>
              <a:gd name="connsiteX3" fmla="*/ 2185555 w 2739737"/>
              <a:gd name="connsiteY3" fmla="*/ 1894609 h 2355273"/>
              <a:gd name="connsiteX4" fmla="*/ 2240973 w 2739737"/>
              <a:gd name="connsiteY4" fmla="*/ 1887682 h 2355273"/>
              <a:gd name="connsiteX5" fmla="*/ 2279073 w 2739737"/>
              <a:gd name="connsiteY5" fmla="*/ 1842655 h 2355273"/>
              <a:gd name="connsiteX6" fmla="*/ 2341418 w 2739737"/>
              <a:gd name="connsiteY6" fmla="*/ 1783773 h 2355273"/>
              <a:gd name="connsiteX7" fmla="*/ 2393373 w 2739737"/>
              <a:gd name="connsiteY7" fmla="*/ 1749137 h 2355273"/>
              <a:gd name="connsiteX8" fmla="*/ 2438400 w 2739737"/>
              <a:gd name="connsiteY8" fmla="*/ 1714500 h 2355273"/>
              <a:gd name="connsiteX9" fmla="*/ 2462646 w 2739737"/>
              <a:gd name="connsiteY9" fmla="*/ 1652155 h 2355273"/>
              <a:gd name="connsiteX10" fmla="*/ 2490355 w 2739737"/>
              <a:gd name="connsiteY10" fmla="*/ 1593273 h 2355273"/>
              <a:gd name="connsiteX11" fmla="*/ 2500746 w 2739737"/>
              <a:gd name="connsiteY11" fmla="*/ 1548246 h 2355273"/>
              <a:gd name="connsiteX12" fmla="*/ 2545773 w 2739737"/>
              <a:gd name="connsiteY12" fmla="*/ 1510146 h 2355273"/>
              <a:gd name="connsiteX13" fmla="*/ 2660073 w 2739737"/>
              <a:gd name="connsiteY13" fmla="*/ 1465118 h 2355273"/>
              <a:gd name="connsiteX14" fmla="*/ 2701637 w 2739737"/>
              <a:gd name="connsiteY14" fmla="*/ 1447800 h 2355273"/>
              <a:gd name="connsiteX15" fmla="*/ 2732809 w 2739737"/>
              <a:gd name="connsiteY15" fmla="*/ 1392382 h 2355273"/>
              <a:gd name="connsiteX16" fmla="*/ 2715491 w 2739737"/>
              <a:gd name="connsiteY16" fmla="*/ 1333500 h 2355273"/>
              <a:gd name="connsiteX17" fmla="*/ 2718955 w 2739737"/>
              <a:gd name="connsiteY17" fmla="*/ 1184564 h 2355273"/>
              <a:gd name="connsiteX18" fmla="*/ 2739737 w 2739737"/>
              <a:gd name="connsiteY18" fmla="*/ 1115291 h 2355273"/>
              <a:gd name="connsiteX19" fmla="*/ 2715491 w 2739737"/>
              <a:gd name="connsiteY19" fmla="*/ 1070264 h 2355273"/>
              <a:gd name="connsiteX20" fmla="*/ 2635828 w 2739737"/>
              <a:gd name="connsiteY20" fmla="*/ 1011382 h 2355273"/>
              <a:gd name="connsiteX21" fmla="*/ 2601191 w 2739737"/>
              <a:gd name="connsiteY21" fmla="*/ 976746 h 2355273"/>
              <a:gd name="connsiteX22" fmla="*/ 2559628 w 2739737"/>
              <a:gd name="connsiteY22" fmla="*/ 883228 h 2355273"/>
              <a:gd name="connsiteX23" fmla="*/ 2538846 w 2739737"/>
              <a:gd name="connsiteY23" fmla="*/ 796637 h 2355273"/>
              <a:gd name="connsiteX24" fmla="*/ 2524991 w 2739737"/>
              <a:gd name="connsiteY24" fmla="*/ 751609 h 2355273"/>
              <a:gd name="connsiteX25" fmla="*/ 2511137 w 2739737"/>
              <a:gd name="connsiteY25" fmla="*/ 703118 h 2355273"/>
              <a:gd name="connsiteX26" fmla="*/ 2459182 w 2739737"/>
              <a:gd name="connsiteY26" fmla="*/ 703118 h 2355273"/>
              <a:gd name="connsiteX27" fmla="*/ 2431473 w 2739737"/>
              <a:gd name="connsiteY27" fmla="*/ 730828 h 2355273"/>
              <a:gd name="connsiteX28" fmla="*/ 2337955 w 2739737"/>
              <a:gd name="connsiteY28" fmla="*/ 734291 h 2355273"/>
              <a:gd name="connsiteX29" fmla="*/ 2240973 w 2739737"/>
              <a:gd name="connsiteY29" fmla="*/ 748146 h 2355273"/>
              <a:gd name="connsiteX30" fmla="*/ 2182091 w 2739737"/>
              <a:gd name="connsiteY30" fmla="*/ 751609 h 2355273"/>
              <a:gd name="connsiteX31" fmla="*/ 2133600 w 2739737"/>
              <a:gd name="connsiteY31" fmla="*/ 741218 h 2355273"/>
              <a:gd name="connsiteX32" fmla="*/ 2095500 w 2739737"/>
              <a:gd name="connsiteY32" fmla="*/ 723900 h 2355273"/>
              <a:gd name="connsiteX33" fmla="*/ 2047009 w 2739737"/>
              <a:gd name="connsiteY33" fmla="*/ 665018 h 2355273"/>
              <a:gd name="connsiteX34" fmla="*/ 2005446 w 2739737"/>
              <a:gd name="connsiteY34" fmla="*/ 592282 h 2355273"/>
              <a:gd name="connsiteX35" fmla="*/ 1977737 w 2739737"/>
              <a:gd name="connsiteY35" fmla="*/ 540328 h 2355273"/>
              <a:gd name="connsiteX36" fmla="*/ 1929246 w 2739737"/>
              <a:gd name="connsiteY36" fmla="*/ 498764 h 2355273"/>
              <a:gd name="connsiteX37" fmla="*/ 1898073 w 2739737"/>
              <a:gd name="connsiteY37" fmla="*/ 471055 h 2355273"/>
              <a:gd name="connsiteX38" fmla="*/ 1894609 w 2739737"/>
              <a:gd name="connsiteY38" fmla="*/ 422564 h 2355273"/>
              <a:gd name="connsiteX39" fmla="*/ 1918855 w 2739737"/>
              <a:gd name="connsiteY39" fmla="*/ 367146 h 2355273"/>
              <a:gd name="connsiteX40" fmla="*/ 1922318 w 2739737"/>
              <a:gd name="connsiteY40" fmla="*/ 322118 h 2355273"/>
              <a:gd name="connsiteX41" fmla="*/ 1887682 w 2739737"/>
              <a:gd name="connsiteY41" fmla="*/ 287482 h 2355273"/>
              <a:gd name="connsiteX42" fmla="*/ 1856509 w 2739737"/>
              <a:gd name="connsiteY42" fmla="*/ 252846 h 2355273"/>
              <a:gd name="connsiteX43" fmla="*/ 1849582 w 2739737"/>
              <a:gd name="connsiteY43" fmla="*/ 166255 h 2355273"/>
              <a:gd name="connsiteX44" fmla="*/ 1849582 w 2739737"/>
              <a:gd name="connsiteY44" fmla="*/ 124691 h 2355273"/>
              <a:gd name="connsiteX45" fmla="*/ 1856509 w 2739737"/>
              <a:gd name="connsiteY45" fmla="*/ 83128 h 2355273"/>
              <a:gd name="connsiteX46" fmla="*/ 1859973 w 2739737"/>
              <a:gd name="connsiteY46" fmla="*/ 41564 h 2355273"/>
              <a:gd name="connsiteX47" fmla="*/ 1842655 w 2739737"/>
              <a:gd name="connsiteY47" fmla="*/ 17318 h 2355273"/>
              <a:gd name="connsiteX48" fmla="*/ 1814946 w 2739737"/>
              <a:gd name="connsiteY48" fmla="*/ 20782 h 2355273"/>
              <a:gd name="connsiteX49" fmla="*/ 1783773 w 2739737"/>
              <a:gd name="connsiteY49" fmla="*/ 65809 h 2355273"/>
              <a:gd name="connsiteX50" fmla="*/ 1745673 w 2739737"/>
              <a:gd name="connsiteY50" fmla="*/ 103909 h 2355273"/>
              <a:gd name="connsiteX51" fmla="*/ 1700646 w 2739737"/>
              <a:gd name="connsiteY51" fmla="*/ 114300 h 2355273"/>
              <a:gd name="connsiteX52" fmla="*/ 1652155 w 2739737"/>
              <a:gd name="connsiteY52" fmla="*/ 96982 h 2355273"/>
              <a:gd name="connsiteX53" fmla="*/ 1593273 w 2739737"/>
              <a:gd name="connsiteY53" fmla="*/ 96982 h 2355273"/>
              <a:gd name="connsiteX54" fmla="*/ 1548246 w 2739737"/>
              <a:gd name="connsiteY54" fmla="*/ 90055 h 2355273"/>
              <a:gd name="connsiteX55" fmla="*/ 1520537 w 2739737"/>
              <a:gd name="connsiteY55" fmla="*/ 45028 h 2355273"/>
              <a:gd name="connsiteX56" fmla="*/ 1492828 w 2739737"/>
              <a:gd name="connsiteY56" fmla="*/ 17318 h 2355273"/>
              <a:gd name="connsiteX57" fmla="*/ 1440873 w 2739737"/>
              <a:gd name="connsiteY57" fmla="*/ 58882 h 2355273"/>
              <a:gd name="connsiteX58" fmla="*/ 1385455 w 2739737"/>
              <a:gd name="connsiteY58" fmla="*/ 65809 h 2355273"/>
              <a:gd name="connsiteX59" fmla="*/ 1336964 w 2739737"/>
              <a:gd name="connsiteY59" fmla="*/ 69273 h 2355273"/>
              <a:gd name="connsiteX60" fmla="*/ 1264228 w 2739737"/>
              <a:gd name="connsiteY60" fmla="*/ 62346 h 2355273"/>
              <a:gd name="connsiteX61" fmla="*/ 1222664 w 2739737"/>
              <a:gd name="connsiteY61" fmla="*/ 72737 h 2355273"/>
              <a:gd name="connsiteX62" fmla="*/ 1194955 w 2739737"/>
              <a:gd name="connsiteY62" fmla="*/ 103909 h 2355273"/>
              <a:gd name="connsiteX63" fmla="*/ 1163782 w 2739737"/>
              <a:gd name="connsiteY63" fmla="*/ 121228 h 2355273"/>
              <a:gd name="connsiteX64" fmla="*/ 1132609 w 2739737"/>
              <a:gd name="connsiteY64" fmla="*/ 103909 h 2355273"/>
              <a:gd name="connsiteX65" fmla="*/ 1049482 w 2739737"/>
              <a:gd name="connsiteY65" fmla="*/ 58882 h 2355273"/>
              <a:gd name="connsiteX66" fmla="*/ 1018309 w 2739737"/>
              <a:gd name="connsiteY66" fmla="*/ 38100 h 2355273"/>
              <a:gd name="connsiteX67" fmla="*/ 952500 w 2739737"/>
              <a:gd name="connsiteY67" fmla="*/ 38100 h 2355273"/>
              <a:gd name="connsiteX68" fmla="*/ 897082 w 2739737"/>
              <a:gd name="connsiteY68" fmla="*/ 24246 h 2355273"/>
              <a:gd name="connsiteX69" fmla="*/ 848591 w 2739737"/>
              <a:gd name="connsiteY69" fmla="*/ 0 h 2355273"/>
              <a:gd name="connsiteX70" fmla="*/ 848591 w 2739737"/>
              <a:gd name="connsiteY70" fmla="*/ 0 h 2355273"/>
              <a:gd name="connsiteX71" fmla="*/ 786246 w 2739737"/>
              <a:gd name="connsiteY71" fmla="*/ 0 h 2355273"/>
              <a:gd name="connsiteX72" fmla="*/ 768928 w 2739737"/>
              <a:gd name="connsiteY72" fmla="*/ 24246 h 2355273"/>
              <a:gd name="connsiteX73" fmla="*/ 720437 w 2739737"/>
              <a:gd name="connsiteY73" fmla="*/ 58882 h 2355273"/>
              <a:gd name="connsiteX74" fmla="*/ 696191 w 2739737"/>
              <a:gd name="connsiteY74" fmla="*/ 110837 h 2355273"/>
              <a:gd name="connsiteX75" fmla="*/ 699655 w 2739737"/>
              <a:gd name="connsiteY75" fmla="*/ 148937 h 2355273"/>
              <a:gd name="connsiteX76" fmla="*/ 675409 w 2739737"/>
              <a:gd name="connsiteY76" fmla="*/ 166255 h 2355273"/>
              <a:gd name="connsiteX77" fmla="*/ 571500 w 2739737"/>
              <a:gd name="connsiteY77" fmla="*/ 169718 h 2355273"/>
              <a:gd name="connsiteX78" fmla="*/ 457200 w 2739737"/>
              <a:gd name="connsiteY78" fmla="*/ 166255 h 2355273"/>
              <a:gd name="connsiteX79" fmla="*/ 394855 w 2739737"/>
              <a:gd name="connsiteY79" fmla="*/ 166255 h 2355273"/>
              <a:gd name="connsiteX80" fmla="*/ 356755 w 2739737"/>
              <a:gd name="connsiteY80" fmla="*/ 193964 h 2355273"/>
              <a:gd name="connsiteX81" fmla="*/ 342900 w 2739737"/>
              <a:gd name="connsiteY81" fmla="*/ 221673 h 2355273"/>
              <a:gd name="connsiteX82" fmla="*/ 235528 w 2739737"/>
              <a:gd name="connsiteY82" fmla="*/ 263237 h 2355273"/>
              <a:gd name="connsiteX83" fmla="*/ 187037 w 2739737"/>
              <a:gd name="connsiteY83" fmla="*/ 325582 h 2355273"/>
              <a:gd name="connsiteX84" fmla="*/ 124691 w 2739737"/>
              <a:gd name="connsiteY84" fmla="*/ 349828 h 2355273"/>
              <a:gd name="connsiteX85" fmla="*/ 86591 w 2739737"/>
              <a:gd name="connsiteY85" fmla="*/ 370609 h 2355273"/>
              <a:gd name="connsiteX86" fmla="*/ 48491 w 2739737"/>
              <a:gd name="connsiteY86" fmla="*/ 370609 h 2355273"/>
              <a:gd name="connsiteX87" fmla="*/ 20782 w 2739737"/>
              <a:gd name="connsiteY87" fmla="*/ 387928 h 2355273"/>
              <a:gd name="connsiteX88" fmla="*/ 20782 w 2739737"/>
              <a:gd name="connsiteY88" fmla="*/ 426028 h 2355273"/>
              <a:gd name="connsiteX89" fmla="*/ 20782 w 2739737"/>
              <a:gd name="connsiteY89" fmla="*/ 446809 h 2355273"/>
              <a:gd name="connsiteX90" fmla="*/ 3464 w 2739737"/>
              <a:gd name="connsiteY90" fmla="*/ 474518 h 2355273"/>
              <a:gd name="connsiteX91" fmla="*/ 0 w 2739737"/>
              <a:gd name="connsiteY91" fmla="*/ 529937 h 2355273"/>
              <a:gd name="connsiteX92" fmla="*/ 48491 w 2739737"/>
              <a:gd name="connsiteY92" fmla="*/ 523009 h 2355273"/>
              <a:gd name="connsiteX93" fmla="*/ 145473 w 2739737"/>
              <a:gd name="connsiteY93" fmla="*/ 498764 h 2355273"/>
              <a:gd name="connsiteX94" fmla="*/ 218209 w 2739737"/>
              <a:gd name="connsiteY94" fmla="*/ 498764 h 2355273"/>
              <a:gd name="connsiteX95" fmla="*/ 297873 w 2739737"/>
              <a:gd name="connsiteY95" fmla="*/ 467591 h 2355273"/>
              <a:gd name="connsiteX96" fmla="*/ 367146 w 2739737"/>
              <a:gd name="connsiteY96" fmla="*/ 453737 h 2355273"/>
              <a:gd name="connsiteX97" fmla="*/ 464128 w 2739737"/>
              <a:gd name="connsiteY97" fmla="*/ 457200 h 2355273"/>
              <a:gd name="connsiteX98" fmla="*/ 523009 w 2739737"/>
              <a:gd name="connsiteY98" fmla="*/ 484909 h 2355273"/>
              <a:gd name="connsiteX99" fmla="*/ 540328 w 2739737"/>
              <a:gd name="connsiteY99" fmla="*/ 529937 h 2355273"/>
              <a:gd name="connsiteX100" fmla="*/ 536864 w 2739737"/>
              <a:gd name="connsiteY100" fmla="*/ 595746 h 2355273"/>
              <a:gd name="connsiteX101" fmla="*/ 536864 w 2739737"/>
              <a:gd name="connsiteY101" fmla="*/ 595746 h 2355273"/>
              <a:gd name="connsiteX102" fmla="*/ 484909 w 2739737"/>
              <a:gd name="connsiteY102" fmla="*/ 619991 h 2355273"/>
              <a:gd name="connsiteX103" fmla="*/ 495300 w 2739737"/>
              <a:gd name="connsiteY103" fmla="*/ 668482 h 2355273"/>
              <a:gd name="connsiteX104" fmla="*/ 540328 w 2739737"/>
              <a:gd name="connsiteY104" fmla="*/ 678873 h 2355273"/>
              <a:gd name="connsiteX105" fmla="*/ 599209 w 2739737"/>
              <a:gd name="connsiteY105" fmla="*/ 706582 h 2355273"/>
              <a:gd name="connsiteX106" fmla="*/ 619991 w 2739737"/>
              <a:gd name="connsiteY106" fmla="*/ 751609 h 2355273"/>
              <a:gd name="connsiteX107" fmla="*/ 651164 w 2739737"/>
              <a:gd name="connsiteY107" fmla="*/ 775855 h 2355273"/>
              <a:gd name="connsiteX108" fmla="*/ 637309 w 2739737"/>
              <a:gd name="connsiteY108" fmla="*/ 820882 h 2355273"/>
              <a:gd name="connsiteX109" fmla="*/ 599209 w 2739737"/>
              <a:gd name="connsiteY109" fmla="*/ 848591 h 2355273"/>
              <a:gd name="connsiteX110" fmla="*/ 578428 w 2739737"/>
              <a:gd name="connsiteY110" fmla="*/ 883228 h 2355273"/>
              <a:gd name="connsiteX111" fmla="*/ 574964 w 2739737"/>
              <a:gd name="connsiteY111" fmla="*/ 942109 h 2355273"/>
              <a:gd name="connsiteX112" fmla="*/ 533400 w 2739737"/>
              <a:gd name="connsiteY112" fmla="*/ 962891 h 2355273"/>
              <a:gd name="connsiteX113" fmla="*/ 491837 w 2739737"/>
              <a:gd name="connsiteY113" fmla="*/ 962891 h 2355273"/>
              <a:gd name="connsiteX114" fmla="*/ 439882 w 2739737"/>
              <a:gd name="connsiteY114" fmla="*/ 955964 h 2355273"/>
              <a:gd name="connsiteX115" fmla="*/ 429491 w 2739737"/>
              <a:gd name="connsiteY115" fmla="*/ 987137 h 2355273"/>
              <a:gd name="connsiteX116" fmla="*/ 450273 w 2739737"/>
              <a:gd name="connsiteY116" fmla="*/ 1042555 h 2355273"/>
              <a:gd name="connsiteX117" fmla="*/ 474518 w 2739737"/>
              <a:gd name="connsiteY117" fmla="*/ 1122218 h 2355273"/>
              <a:gd name="connsiteX118" fmla="*/ 536864 w 2739737"/>
              <a:gd name="connsiteY118" fmla="*/ 1184564 h 2355273"/>
              <a:gd name="connsiteX119" fmla="*/ 550718 w 2739737"/>
              <a:gd name="connsiteY119" fmla="*/ 1222664 h 2355273"/>
              <a:gd name="connsiteX120" fmla="*/ 561109 w 2739737"/>
              <a:gd name="connsiteY120" fmla="*/ 1250373 h 2355273"/>
              <a:gd name="connsiteX121" fmla="*/ 540328 w 2739737"/>
              <a:gd name="connsiteY121" fmla="*/ 1278082 h 2355273"/>
              <a:gd name="connsiteX122" fmla="*/ 495300 w 2739737"/>
              <a:gd name="connsiteY122" fmla="*/ 1312718 h 2355273"/>
              <a:gd name="connsiteX123" fmla="*/ 488373 w 2739737"/>
              <a:gd name="connsiteY123" fmla="*/ 1364673 h 2355273"/>
              <a:gd name="connsiteX124" fmla="*/ 491837 w 2739737"/>
              <a:gd name="connsiteY124" fmla="*/ 1440873 h 2355273"/>
              <a:gd name="connsiteX125" fmla="*/ 533400 w 2739737"/>
              <a:gd name="connsiteY125" fmla="*/ 1468582 h 2355273"/>
              <a:gd name="connsiteX126" fmla="*/ 592282 w 2739737"/>
              <a:gd name="connsiteY126" fmla="*/ 1447800 h 2355273"/>
              <a:gd name="connsiteX127" fmla="*/ 630382 w 2739737"/>
              <a:gd name="connsiteY127" fmla="*/ 1433946 h 2355273"/>
              <a:gd name="connsiteX128" fmla="*/ 678873 w 2739737"/>
              <a:gd name="connsiteY128" fmla="*/ 1451264 h 2355273"/>
              <a:gd name="connsiteX129" fmla="*/ 720437 w 2739737"/>
              <a:gd name="connsiteY129" fmla="*/ 1485900 h 2355273"/>
              <a:gd name="connsiteX130" fmla="*/ 768928 w 2739737"/>
              <a:gd name="connsiteY130" fmla="*/ 1582882 h 2355273"/>
              <a:gd name="connsiteX131" fmla="*/ 800100 w 2739737"/>
              <a:gd name="connsiteY131" fmla="*/ 1659082 h 2355273"/>
              <a:gd name="connsiteX132" fmla="*/ 834737 w 2739737"/>
              <a:gd name="connsiteY132" fmla="*/ 1693718 h 2355273"/>
              <a:gd name="connsiteX133" fmla="*/ 865909 w 2739737"/>
              <a:gd name="connsiteY133" fmla="*/ 1728355 h 2355273"/>
              <a:gd name="connsiteX134" fmla="*/ 886691 w 2739737"/>
              <a:gd name="connsiteY134" fmla="*/ 1797628 h 2355273"/>
              <a:gd name="connsiteX135" fmla="*/ 869373 w 2739737"/>
              <a:gd name="connsiteY135" fmla="*/ 1898073 h 2355273"/>
              <a:gd name="connsiteX136" fmla="*/ 886691 w 2739737"/>
              <a:gd name="connsiteY136" fmla="*/ 1963882 h 2355273"/>
              <a:gd name="connsiteX137" fmla="*/ 879764 w 2739737"/>
              <a:gd name="connsiteY137" fmla="*/ 2008909 h 2355273"/>
              <a:gd name="connsiteX138" fmla="*/ 897082 w 2739737"/>
              <a:gd name="connsiteY138" fmla="*/ 2043546 h 2355273"/>
              <a:gd name="connsiteX139" fmla="*/ 959428 w 2739737"/>
              <a:gd name="connsiteY139" fmla="*/ 2064328 h 2355273"/>
              <a:gd name="connsiteX140" fmla="*/ 1004455 w 2739737"/>
              <a:gd name="connsiteY140" fmla="*/ 2060864 h 2355273"/>
              <a:gd name="connsiteX141" fmla="*/ 1052946 w 2739737"/>
              <a:gd name="connsiteY141" fmla="*/ 2085109 h 2355273"/>
              <a:gd name="connsiteX142" fmla="*/ 1108364 w 2739737"/>
              <a:gd name="connsiteY142" fmla="*/ 2092037 h 2355273"/>
              <a:gd name="connsiteX143" fmla="*/ 1125682 w 2739737"/>
              <a:gd name="connsiteY143" fmla="*/ 2112818 h 2355273"/>
              <a:gd name="connsiteX144" fmla="*/ 1136073 w 2739737"/>
              <a:gd name="connsiteY144" fmla="*/ 2168237 h 2355273"/>
              <a:gd name="connsiteX145" fmla="*/ 1156855 w 2739737"/>
              <a:gd name="connsiteY145" fmla="*/ 2265218 h 2355273"/>
              <a:gd name="connsiteX146" fmla="*/ 1167246 w 2739737"/>
              <a:gd name="connsiteY146" fmla="*/ 2313709 h 2355273"/>
              <a:gd name="connsiteX147" fmla="*/ 1191491 w 2739737"/>
              <a:gd name="connsiteY147" fmla="*/ 2348346 h 2355273"/>
              <a:gd name="connsiteX148" fmla="*/ 1260764 w 2739737"/>
              <a:gd name="connsiteY148" fmla="*/ 2355273 h 2355273"/>
              <a:gd name="connsiteX149" fmla="*/ 1319646 w 2739737"/>
              <a:gd name="connsiteY149" fmla="*/ 2324100 h 2355273"/>
              <a:gd name="connsiteX150" fmla="*/ 1423555 w 2739737"/>
              <a:gd name="connsiteY150" fmla="*/ 2282537 h 2355273"/>
              <a:gd name="connsiteX151" fmla="*/ 1520537 w 2739737"/>
              <a:gd name="connsiteY151" fmla="*/ 2272146 h 2355273"/>
              <a:gd name="connsiteX152" fmla="*/ 1666009 w 2739737"/>
              <a:gd name="connsiteY152" fmla="*/ 2240973 h 2355273"/>
              <a:gd name="connsiteX153" fmla="*/ 1756064 w 2739737"/>
              <a:gd name="connsiteY153" fmla="*/ 2206337 h 2355273"/>
              <a:gd name="connsiteX154" fmla="*/ 1835728 w 2739737"/>
              <a:gd name="connsiteY154" fmla="*/ 2189018 h 2355273"/>
              <a:gd name="connsiteX155" fmla="*/ 1898073 w 2739737"/>
              <a:gd name="connsiteY155" fmla="*/ 2175164 h 2355273"/>
              <a:gd name="connsiteX156" fmla="*/ 1932709 w 2739737"/>
              <a:gd name="connsiteY156" fmla="*/ 2189018 h 2355273"/>
              <a:gd name="connsiteX157" fmla="*/ 1960418 w 2739737"/>
              <a:gd name="connsiteY157" fmla="*/ 2154382 h 2355273"/>
              <a:gd name="connsiteX158" fmla="*/ 1950028 w 2739737"/>
              <a:gd name="connsiteY158" fmla="*/ 2112818 h 2355273"/>
              <a:gd name="connsiteX159" fmla="*/ 1960418 w 2739737"/>
              <a:gd name="connsiteY159" fmla="*/ 2022764 h 2355273"/>
              <a:gd name="connsiteX160" fmla="*/ 1950028 w 2739737"/>
              <a:gd name="connsiteY160" fmla="*/ 1974273 h 2355273"/>
              <a:gd name="connsiteX161" fmla="*/ 1956955 w 2739737"/>
              <a:gd name="connsiteY161" fmla="*/ 1950028 h 2355273"/>
              <a:gd name="connsiteX162" fmla="*/ 2019300 w 2739737"/>
              <a:gd name="connsiteY162" fmla="*/ 1943100 h 2355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</a:cxnLst>
            <a:rect l="l" t="t" r="r" b="b"/>
            <a:pathLst>
              <a:path w="2739737" h="2355273">
                <a:moveTo>
                  <a:pt x="2019300" y="1943100"/>
                </a:moveTo>
                <a:lnTo>
                  <a:pt x="2112818" y="1918855"/>
                </a:lnTo>
                <a:lnTo>
                  <a:pt x="2147455" y="1891146"/>
                </a:lnTo>
                <a:lnTo>
                  <a:pt x="2185555" y="1894609"/>
                </a:lnTo>
                <a:lnTo>
                  <a:pt x="2240973" y="1887682"/>
                </a:lnTo>
                <a:lnTo>
                  <a:pt x="2279073" y="1842655"/>
                </a:lnTo>
                <a:lnTo>
                  <a:pt x="2341418" y="1783773"/>
                </a:lnTo>
                <a:lnTo>
                  <a:pt x="2393373" y="1749137"/>
                </a:lnTo>
                <a:lnTo>
                  <a:pt x="2438400" y="1714500"/>
                </a:lnTo>
                <a:lnTo>
                  <a:pt x="2462646" y="1652155"/>
                </a:lnTo>
                <a:lnTo>
                  <a:pt x="2490355" y="1593273"/>
                </a:lnTo>
                <a:lnTo>
                  <a:pt x="2500746" y="1548246"/>
                </a:lnTo>
                <a:lnTo>
                  <a:pt x="2545773" y="1510146"/>
                </a:lnTo>
                <a:lnTo>
                  <a:pt x="2660073" y="1465118"/>
                </a:lnTo>
                <a:lnTo>
                  <a:pt x="2701637" y="1447800"/>
                </a:lnTo>
                <a:lnTo>
                  <a:pt x="2732809" y="1392382"/>
                </a:lnTo>
                <a:lnTo>
                  <a:pt x="2715491" y="1333500"/>
                </a:lnTo>
                <a:cubicBezTo>
                  <a:pt x="2716646" y="1283855"/>
                  <a:pt x="2717800" y="1234209"/>
                  <a:pt x="2718955" y="1184564"/>
                </a:cubicBezTo>
                <a:lnTo>
                  <a:pt x="2739737" y="1115291"/>
                </a:lnTo>
                <a:lnTo>
                  <a:pt x="2715491" y="1070264"/>
                </a:lnTo>
                <a:lnTo>
                  <a:pt x="2635828" y="1011382"/>
                </a:lnTo>
                <a:lnTo>
                  <a:pt x="2601191" y="976746"/>
                </a:lnTo>
                <a:lnTo>
                  <a:pt x="2559628" y="883228"/>
                </a:lnTo>
                <a:lnTo>
                  <a:pt x="2538846" y="796637"/>
                </a:lnTo>
                <a:lnTo>
                  <a:pt x="2524991" y="751609"/>
                </a:lnTo>
                <a:lnTo>
                  <a:pt x="2511137" y="703118"/>
                </a:lnTo>
                <a:lnTo>
                  <a:pt x="2459182" y="703118"/>
                </a:lnTo>
                <a:lnTo>
                  <a:pt x="2431473" y="730828"/>
                </a:lnTo>
                <a:lnTo>
                  <a:pt x="2337955" y="734291"/>
                </a:lnTo>
                <a:lnTo>
                  <a:pt x="2240973" y="748146"/>
                </a:lnTo>
                <a:lnTo>
                  <a:pt x="2182091" y="751609"/>
                </a:lnTo>
                <a:lnTo>
                  <a:pt x="2133600" y="741218"/>
                </a:lnTo>
                <a:lnTo>
                  <a:pt x="2095500" y="723900"/>
                </a:lnTo>
                <a:lnTo>
                  <a:pt x="2047009" y="665018"/>
                </a:lnTo>
                <a:lnTo>
                  <a:pt x="2005446" y="592282"/>
                </a:lnTo>
                <a:lnTo>
                  <a:pt x="1977737" y="540328"/>
                </a:lnTo>
                <a:lnTo>
                  <a:pt x="1929246" y="498764"/>
                </a:lnTo>
                <a:lnTo>
                  <a:pt x="1898073" y="471055"/>
                </a:lnTo>
                <a:lnTo>
                  <a:pt x="1894609" y="422564"/>
                </a:lnTo>
                <a:lnTo>
                  <a:pt x="1918855" y="367146"/>
                </a:lnTo>
                <a:lnTo>
                  <a:pt x="1922318" y="322118"/>
                </a:lnTo>
                <a:lnTo>
                  <a:pt x="1887682" y="287482"/>
                </a:lnTo>
                <a:lnTo>
                  <a:pt x="1856509" y="252846"/>
                </a:lnTo>
                <a:lnTo>
                  <a:pt x="1849582" y="166255"/>
                </a:lnTo>
                <a:lnTo>
                  <a:pt x="1849582" y="124691"/>
                </a:lnTo>
                <a:lnTo>
                  <a:pt x="1856509" y="83128"/>
                </a:lnTo>
                <a:lnTo>
                  <a:pt x="1859973" y="41564"/>
                </a:lnTo>
                <a:lnTo>
                  <a:pt x="1842655" y="17318"/>
                </a:lnTo>
                <a:lnTo>
                  <a:pt x="1814946" y="20782"/>
                </a:lnTo>
                <a:lnTo>
                  <a:pt x="1783773" y="65809"/>
                </a:lnTo>
                <a:lnTo>
                  <a:pt x="1745673" y="103909"/>
                </a:lnTo>
                <a:lnTo>
                  <a:pt x="1700646" y="114300"/>
                </a:lnTo>
                <a:lnTo>
                  <a:pt x="1652155" y="96982"/>
                </a:lnTo>
                <a:lnTo>
                  <a:pt x="1593273" y="96982"/>
                </a:lnTo>
                <a:lnTo>
                  <a:pt x="1548246" y="90055"/>
                </a:lnTo>
                <a:lnTo>
                  <a:pt x="1520537" y="45028"/>
                </a:lnTo>
                <a:lnTo>
                  <a:pt x="1492828" y="17318"/>
                </a:lnTo>
                <a:lnTo>
                  <a:pt x="1440873" y="58882"/>
                </a:lnTo>
                <a:lnTo>
                  <a:pt x="1385455" y="65809"/>
                </a:lnTo>
                <a:lnTo>
                  <a:pt x="1336964" y="69273"/>
                </a:lnTo>
                <a:lnTo>
                  <a:pt x="1264228" y="62346"/>
                </a:lnTo>
                <a:lnTo>
                  <a:pt x="1222664" y="72737"/>
                </a:lnTo>
                <a:lnTo>
                  <a:pt x="1194955" y="103909"/>
                </a:lnTo>
                <a:lnTo>
                  <a:pt x="1163782" y="121228"/>
                </a:lnTo>
                <a:lnTo>
                  <a:pt x="1132609" y="103909"/>
                </a:lnTo>
                <a:lnTo>
                  <a:pt x="1049482" y="58882"/>
                </a:lnTo>
                <a:lnTo>
                  <a:pt x="1018309" y="38100"/>
                </a:lnTo>
                <a:lnTo>
                  <a:pt x="952500" y="38100"/>
                </a:lnTo>
                <a:lnTo>
                  <a:pt x="897082" y="24246"/>
                </a:lnTo>
                <a:lnTo>
                  <a:pt x="848591" y="0"/>
                </a:lnTo>
                <a:lnTo>
                  <a:pt x="848591" y="0"/>
                </a:lnTo>
                <a:lnTo>
                  <a:pt x="786246" y="0"/>
                </a:lnTo>
                <a:lnTo>
                  <a:pt x="768928" y="24246"/>
                </a:lnTo>
                <a:lnTo>
                  <a:pt x="720437" y="58882"/>
                </a:lnTo>
                <a:lnTo>
                  <a:pt x="696191" y="110837"/>
                </a:lnTo>
                <a:lnTo>
                  <a:pt x="699655" y="148937"/>
                </a:lnTo>
                <a:lnTo>
                  <a:pt x="675409" y="166255"/>
                </a:lnTo>
                <a:lnTo>
                  <a:pt x="571500" y="169718"/>
                </a:lnTo>
                <a:lnTo>
                  <a:pt x="457200" y="166255"/>
                </a:lnTo>
                <a:lnTo>
                  <a:pt x="394855" y="166255"/>
                </a:lnTo>
                <a:lnTo>
                  <a:pt x="356755" y="193964"/>
                </a:lnTo>
                <a:lnTo>
                  <a:pt x="342900" y="221673"/>
                </a:lnTo>
                <a:lnTo>
                  <a:pt x="235528" y="263237"/>
                </a:lnTo>
                <a:lnTo>
                  <a:pt x="187037" y="325582"/>
                </a:lnTo>
                <a:lnTo>
                  <a:pt x="124691" y="349828"/>
                </a:lnTo>
                <a:lnTo>
                  <a:pt x="86591" y="370609"/>
                </a:lnTo>
                <a:lnTo>
                  <a:pt x="48491" y="370609"/>
                </a:lnTo>
                <a:lnTo>
                  <a:pt x="20782" y="387928"/>
                </a:lnTo>
                <a:lnTo>
                  <a:pt x="20782" y="426028"/>
                </a:lnTo>
                <a:lnTo>
                  <a:pt x="20782" y="446809"/>
                </a:lnTo>
                <a:lnTo>
                  <a:pt x="3464" y="474518"/>
                </a:lnTo>
                <a:lnTo>
                  <a:pt x="0" y="529937"/>
                </a:lnTo>
                <a:lnTo>
                  <a:pt x="48491" y="523009"/>
                </a:lnTo>
                <a:lnTo>
                  <a:pt x="145473" y="498764"/>
                </a:lnTo>
                <a:lnTo>
                  <a:pt x="218209" y="498764"/>
                </a:lnTo>
                <a:lnTo>
                  <a:pt x="297873" y="467591"/>
                </a:lnTo>
                <a:lnTo>
                  <a:pt x="367146" y="453737"/>
                </a:lnTo>
                <a:lnTo>
                  <a:pt x="464128" y="457200"/>
                </a:lnTo>
                <a:lnTo>
                  <a:pt x="523009" y="484909"/>
                </a:lnTo>
                <a:lnTo>
                  <a:pt x="540328" y="529937"/>
                </a:lnTo>
                <a:lnTo>
                  <a:pt x="536864" y="595746"/>
                </a:lnTo>
                <a:lnTo>
                  <a:pt x="536864" y="595746"/>
                </a:lnTo>
                <a:lnTo>
                  <a:pt x="484909" y="619991"/>
                </a:lnTo>
                <a:lnTo>
                  <a:pt x="495300" y="668482"/>
                </a:lnTo>
                <a:lnTo>
                  <a:pt x="540328" y="678873"/>
                </a:lnTo>
                <a:lnTo>
                  <a:pt x="599209" y="706582"/>
                </a:lnTo>
                <a:lnTo>
                  <a:pt x="619991" y="751609"/>
                </a:lnTo>
                <a:lnTo>
                  <a:pt x="651164" y="775855"/>
                </a:lnTo>
                <a:lnTo>
                  <a:pt x="637309" y="820882"/>
                </a:lnTo>
                <a:lnTo>
                  <a:pt x="599209" y="848591"/>
                </a:lnTo>
                <a:lnTo>
                  <a:pt x="578428" y="883228"/>
                </a:lnTo>
                <a:lnTo>
                  <a:pt x="574964" y="942109"/>
                </a:lnTo>
                <a:lnTo>
                  <a:pt x="533400" y="962891"/>
                </a:lnTo>
                <a:lnTo>
                  <a:pt x="491837" y="962891"/>
                </a:lnTo>
                <a:lnTo>
                  <a:pt x="439882" y="955964"/>
                </a:lnTo>
                <a:lnTo>
                  <a:pt x="429491" y="987137"/>
                </a:lnTo>
                <a:lnTo>
                  <a:pt x="450273" y="1042555"/>
                </a:lnTo>
                <a:lnTo>
                  <a:pt x="474518" y="1122218"/>
                </a:lnTo>
                <a:lnTo>
                  <a:pt x="536864" y="1184564"/>
                </a:lnTo>
                <a:lnTo>
                  <a:pt x="550718" y="1222664"/>
                </a:lnTo>
                <a:lnTo>
                  <a:pt x="561109" y="1250373"/>
                </a:lnTo>
                <a:lnTo>
                  <a:pt x="540328" y="1278082"/>
                </a:lnTo>
                <a:lnTo>
                  <a:pt x="495300" y="1312718"/>
                </a:lnTo>
                <a:lnTo>
                  <a:pt x="488373" y="1364673"/>
                </a:lnTo>
                <a:lnTo>
                  <a:pt x="491837" y="1440873"/>
                </a:lnTo>
                <a:lnTo>
                  <a:pt x="533400" y="1468582"/>
                </a:lnTo>
                <a:lnTo>
                  <a:pt x="592282" y="1447800"/>
                </a:lnTo>
                <a:lnTo>
                  <a:pt x="630382" y="1433946"/>
                </a:lnTo>
                <a:lnTo>
                  <a:pt x="678873" y="1451264"/>
                </a:lnTo>
                <a:lnTo>
                  <a:pt x="720437" y="1485900"/>
                </a:lnTo>
                <a:lnTo>
                  <a:pt x="768928" y="1582882"/>
                </a:lnTo>
                <a:lnTo>
                  <a:pt x="800100" y="1659082"/>
                </a:lnTo>
                <a:lnTo>
                  <a:pt x="834737" y="1693718"/>
                </a:lnTo>
                <a:lnTo>
                  <a:pt x="865909" y="1728355"/>
                </a:lnTo>
                <a:lnTo>
                  <a:pt x="886691" y="1797628"/>
                </a:lnTo>
                <a:lnTo>
                  <a:pt x="869373" y="1898073"/>
                </a:lnTo>
                <a:lnTo>
                  <a:pt x="886691" y="1963882"/>
                </a:lnTo>
                <a:lnTo>
                  <a:pt x="879764" y="2008909"/>
                </a:lnTo>
                <a:lnTo>
                  <a:pt x="897082" y="2043546"/>
                </a:lnTo>
                <a:lnTo>
                  <a:pt x="959428" y="2064328"/>
                </a:lnTo>
                <a:lnTo>
                  <a:pt x="1004455" y="2060864"/>
                </a:lnTo>
                <a:lnTo>
                  <a:pt x="1052946" y="2085109"/>
                </a:lnTo>
                <a:lnTo>
                  <a:pt x="1108364" y="2092037"/>
                </a:lnTo>
                <a:lnTo>
                  <a:pt x="1125682" y="2112818"/>
                </a:lnTo>
                <a:lnTo>
                  <a:pt x="1136073" y="2168237"/>
                </a:lnTo>
                <a:lnTo>
                  <a:pt x="1156855" y="2265218"/>
                </a:lnTo>
                <a:lnTo>
                  <a:pt x="1167246" y="2313709"/>
                </a:lnTo>
                <a:lnTo>
                  <a:pt x="1191491" y="2348346"/>
                </a:lnTo>
                <a:lnTo>
                  <a:pt x="1260764" y="2355273"/>
                </a:lnTo>
                <a:lnTo>
                  <a:pt x="1319646" y="2324100"/>
                </a:lnTo>
                <a:lnTo>
                  <a:pt x="1423555" y="2282537"/>
                </a:lnTo>
                <a:lnTo>
                  <a:pt x="1520537" y="2272146"/>
                </a:lnTo>
                <a:lnTo>
                  <a:pt x="1666009" y="2240973"/>
                </a:lnTo>
                <a:lnTo>
                  <a:pt x="1756064" y="2206337"/>
                </a:lnTo>
                <a:lnTo>
                  <a:pt x="1835728" y="2189018"/>
                </a:lnTo>
                <a:lnTo>
                  <a:pt x="1898073" y="2175164"/>
                </a:lnTo>
                <a:lnTo>
                  <a:pt x="1932709" y="2189018"/>
                </a:lnTo>
                <a:lnTo>
                  <a:pt x="1960418" y="2154382"/>
                </a:lnTo>
                <a:lnTo>
                  <a:pt x="1950028" y="2112818"/>
                </a:lnTo>
                <a:lnTo>
                  <a:pt x="1960418" y="2022764"/>
                </a:lnTo>
                <a:lnTo>
                  <a:pt x="1950028" y="1974273"/>
                </a:lnTo>
                <a:lnTo>
                  <a:pt x="1956955" y="1950028"/>
                </a:lnTo>
                <a:lnTo>
                  <a:pt x="2019300" y="1943100"/>
                </a:lnTo>
                <a:close/>
              </a:path>
            </a:pathLst>
          </a:custGeom>
          <a:solidFill>
            <a:srgbClr val="D883FF"/>
          </a:solidFill>
          <a:ln w="63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46000" endPos="38500" dist="177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85BEEAAC-C081-014F-88C4-9520013AF260}"/>
              </a:ext>
            </a:extLst>
          </p:cNvPr>
          <p:cNvSpPr txBox="1"/>
          <p:nvPr/>
        </p:nvSpPr>
        <p:spPr>
          <a:xfrm>
            <a:off x="4430347" y="4883682"/>
            <a:ext cx="3916772" cy="18040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ore-KR" sz="1800" b="1" kern="100" dirty="0">
                <a:solidFill>
                  <a:srgbClr val="002060"/>
                </a:solidFill>
                <a:effectLst/>
                <a:latin typeface="S-Core Dream 6 Bold" panose="020B0503030302020204" pitchFamily="34" charset="-127"/>
                <a:ea typeface="S-Core Dream 6 Bold" panose="020B0503030302020204" pitchFamily="34" charset="-127"/>
                <a:cs typeface="Arial" panose="020B0604020202020204" pitchFamily="34" charset="0"/>
              </a:rPr>
              <a:t>취업지원</a:t>
            </a:r>
            <a:endParaRPr lang="en-US" altLang="ko-KR" sz="1800" b="1" kern="100" dirty="0">
              <a:solidFill>
                <a:srgbClr val="002060"/>
              </a:solidFill>
              <a:effectLst/>
              <a:latin typeface="S-Core Dream 6 Bold" panose="020B0503030302020204" pitchFamily="34" charset="-127"/>
              <a:ea typeface="S-Core Dream 6 Bold" panose="020B0503030302020204" pitchFamily="34" charset="-127"/>
              <a:cs typeface="Arial" panose="020B0604020202020204" pitchFamily="34" charset="0"/>
            </a:endParaRPr>
          </a:p>
          <a:p>
            <a:pPr lvl="0"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ore-KR" sz="1400" b="1" kern="100" dirty="0">
                <a:solidFill>
                  <a:srgbClr val="002060"/>
                </a:solidFill>
                <a:effectLst/>
                <a:latin typeface="S-Core Dream 6 Bold" panose="020B0503030302020204" pitchFamily="34" charset="-127"/>
                <a:ea typeface="S-Core Dream 6 Bold" panose="020B0503030302020204" pitchFamily="34" charset="-127"/>
                <a:cs typeface="Arial" panose="020B0604020202020204" pitchFamily="34" charset="0"/>
              </a:rPr>
              <a:t>(</a:t>
            </a:r>
            <a:r>
              <a:rPr lang="ko-KR" altLang="ko-Kore-KR" sz="1400" b="1" kern="100" dirty="0">
                <a:solidFill>
                  <a:srgbClr val="002060"/>
                </a:solidFill>
                <a:effectLst/>
                <a:latin typeface="S-Core Dream 6 Bold" panose="020B0503030302020204" pitchFamily="34" charset="-127"/>
                <a:ea typeface="S-Core Dream 6 Bold" panose="020B0503030302020204" pitchFamily="34" charset="-127"/>
                <a:cs typeface="Arial" panose="020B0604020202020204" pitchFamily="34" charset="0"/>
              </a:rPr>
              <a:t>클러스터 </a:t>
            </a:r>
            <a:r>
              <a:rPr lang="en-US" altLang="ko-Kore-KR" sz="1400" b="1" kern="100" dirty="0">
                <a:solidFill>
                  <a:srgbClr val="002060"/>
                </a:solidFill>
                <a:effectLst/>
                <a:latin typeface="S-Core Dream 6 Bold" panose="020B0503030302020204" pitchFamily="34" charset="-127"/>
                <a:ea typeface="S-Core Dream 6 Bold" panose="020B0503030302020204" pitchFamily="34" charset="-127"/>
                <a:cs typeface="Arial" panose="020B0604020202020204" pitchFamily="34" charset="0"/>
              </a:rPr>
              <a:t>3 + Outlier(</a:t>
            </a:r>
            <a:r>
              <a:rPr lang="ko-KR" altLang="ko-Kore-KR" sz="1400" b="1" kern="100" dirty="0">
                <a:solidFill>
                  <a:srgbClr val="002060"/>
                </a:solidFill>
                <a:effectLst/>
                <a:latin typeface="S-Core Dream 6 Bold" panose="020B0503030302020204" pitchFamily="34" charset="-127"/>
                <a:ea typeface="S-Core Dream 6 Bold" panose="020B0503030302020204" pitchFamily="34" charset="-127"/>
                <a:cs typeface="Arial" panose="020B0604020202020204" pitchFamily="34" charset="0"/>
              </a:rPr>
              <a:t>관악구</a:t>
            </a:r>
            <a:r>
              <a:rPr lang="en-US" altLang="ko-Kore-KR" sz="1400" b="1" kern="100" dirty="0">
                <a:solidFill>
                  <a:srgbClr val="002060"/>
                </a:solidFill>
                <a:effectLst/>
                <a:latin typeface="S-Core Dream 6 Bold" panose="020B0503030302020204" pitchFamily="34" charset="-127"/>
                <a:ea typeface="S-Core Dream 6 Bold" panose="020B0503030302020204" pitchFamily="34" charset="-127"/>
                <a:cs typeface="Arial" panose="020B0604020202020204" pitchFamily="34" charset="0"/>
              </a:rPr>
              <a:t>) </a:t>
            </a:r>
            <a:r>
              <a:rPr lang="ko-KR" altLang="ko-Kore-KR" sz="1400" b="1" kern="100" dirty="0">
                <a:solidFill>
                  <a:srgbClr val="002060"/>
                </a:solidFill>
                <a:effectLst/>
                <a:latin typeface="S-Core Dream 6 Bold" panose="020B0503030302020204" pitchFamily="34" charset="-127"/>
                <a:ea typeface="S-Core Dream 6 Bold" panose="020B0503030302020204" pitchFamily="34" charset="-127"/>
                <a:cs typeface="Arial" panose="020B0604020202020204" pitchFamily="34" charset="0"/>
              </a:rPr>
              <a:t>공통 </a:t>
            </a:r>
            <a:r>
              <a:rPr lang="ko-KR" altLang="en-US" sz="1400" b="1" kern="100" dirty="0">
                <a:solidFill>
                  <a:srgbClr val="002060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  <a:cs typeface="Arial" panose="020B0604020202020204" pitchFamily="34" charset="0"/>
              </a:rPr>
              <a:t>특징</a:t>
            </a:r>
            <a:r>
              <a:rPr lang="en-US" altLang="ko-Kore-KR" sz="1400" b="1" kern="100" dirty="0">
                <a:solidFill>
                  <a:srgbClr val="002060"/>
                </a:solidFill>
                <a:effectLst/>
                <a:latin typeface="S-Core Dream 6 Bold" panose="020B0503030302020204" pitchFamily="34" charset="-127"/>
                <a:ea typeface="S-Core Dream 6 Bold" panose="020B0503030302020204" pitchFamily="34" charset="-127"/>
                <a:cs typeface="Arial" panose="020B0604020202020204" pitchFamily="34" charset="0"/>
              </a:rPr>
              <a:t>)</a:t>
            </a:r>
            <a:endParaRPr lang="ko-Kore-KR" altLang="ko-Kore-KR" sz="1050" b="1" kern="100" dirty="0">
              <a:solidFill>
                <a:srgbClr val="002060"/>
              </a:solidFill>
              <a:effectLst/>
              <a:latin typeface="S-Core Dream 6 Bold" panose="020B0503030302020204" pitchFamily="34" charset="-127"/>
              <a:ea typeface="S-Core Dream 6 Bold" panose="020B0503030302020204" pitchFamily="34" charset="-127"/>
              <a:cs typeface="Arial" panose="020B0604020202020204" pitchFamily="34" charset="0"/>
            </a:endParaRPr>
          </a:p>
          <a:p>
            <a:pPr marL="342900" lvl="0" indent="-342900" algn="just" latinLnBrk="1">
              <a:lnSpc>
                <a:spcPct val="107000"/>
              </a:lnSpc>
              <a:spcAft>
                <a:spcPts val="800"/>
              </a:spcAft>
              <a:buFont typeface="Wingdings" pitchFamily="2" charset="2"/>
              <a:buChar char=""/>
            </a:pPr>
            <a:r>
              <a:rPr lang="ko-KR" altLang="ko-Kore-KR" sz="1800" b="1" kern="100" dirty="0">
                <a:solidFill>
                  <a:srgbClr val="3A3C84"/>
                </a:solidFill>
                <a:effectLst/>
                <a:latin typeface="S-Core Dream 6 Bold" panose="020B0503030302020204" pitchFamily="34" charset="-127"/>
                <a:ea typeface="S-Core Dream 6 Bold" panose="020B0503030302020204" pitchFamily="34" charset="-127"/>
                <a:cs typeface="Arial" panose="020B0604020202020204" pitchFamily="34" charset="0"/>
              </a:rPr>
              <a:t>모두 청년 고용</a:t>
            </a:r>
            <a:r>
              <a:rPr lang="ko-KR" altLang="en-US" sz="1800" b="1" kern="100" dirty="0">
                <a:solidFill>
                  <a:srgbClr val="3A3C84"/>
                </a:solidFill>
                <a:effectLst/>
                <a:latin typeface="S-Core Dream 6 Bold" panose="020B0503030302020204" pitchFamily="34" charset="-127"/>
                <a:ea typeface="S-Core Dream 6 Bold" panose="020B0503030302020204" pitchFamily="34" charset="-127"/>
                <a:cs typeface="Arial" panose="020B0604020202020204" pitchFamily="34" charset="0"/>
              </a:rPr>
              <a:t>률</a:t>
            </a:r>
            <a:r>
              <a:rPr lang="ko-KR" altLang="en-US" b="1" kern="100" dirty="0">
                <a:solidFill>
                  <a:srgbClr val="3A3C84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  <a:cs typeface="Arial" panose="020B0604020202020204" pitchFamily="34" charset="0"/>
              </a:rPr>
              <a:t>이</a:t>
            </a:r>
            <a:r>
              <a:rPr lang="ko-KR" altLang="ko-Kore-KR" sz="1800" b="1" kern="100" dirty="0">
                <a:solidFill>
                  <a:srgbClr val="3A3C84"/>
                </a:solidFill>
                <a:effectLst/>
                <a:latin typeface="S-Core Dream 6 Bold" panose="020B0503030302020204" pitchFamily="34" charset="-127"/>
                <a:ea typeface="S-Core Dream 6 Bold" panose="020B0503030302020204" pitchFamily="34" charset="-127"/>
                <a:cs typeface="Arial" panose="020B0604020202020204" pitchFamily="34" charset="0"/>
              </a:rPr>
              <a:t> </a:t>
            </a:r>
            <a:r>
              <a:rPr lang="ko-KR" altLang="en-US" b="1" kern="100" dirty="0">
                <a:solidFill>
                  <a:srgbClr val="3A3C84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  <a:cs typeface="Arial" panose="020B0604020202020204" pitchFamily="34" charset="0"/>
              </a:rPr>
              <a:t>낮은 편 </a:t>
            </a:r>
            <a:endParaRPr lang="en-US" altLang="ko-KR" b="1" kern="100" dirty="0">
              <a:solidFill>
                <a:srgbClr val="3A3C84"/>
              </a:solidFill>
              <a:latin typeface="S-Core Dream 6 Bold" panose="020B0503030302020204" pitchFamily="34" charset="-127"/>
              <a:ea typeface="S-Core Dream 6 Bold" panose="020B0503030302020204" pitchFamily="34" charset="-127"/>
              <a:cs typeface="Arial" panose="020B0604020202020204" pitchFamily="34" charset="0"/>
            </a:endParaRPr>
          </a:p>
          <a:p>
            <a:pPr marL="342900" lvl="0" indent="-342900" algn="just" latinLnBrk="1">
              <a:lnSpc>
                <a:spcPct val="107000"/>
              </a:lnSpc>
              <a:spcAft>
                <a:spcPts val="800"/>
              </a:spcAft>
              <a:buFont typeface="Wingdings" pitchFamily="2" charset="2"/>
              <a:buChar char=""/>
            </a:pPr>
            <a:r>
              <a:rPr lang="ko-KR" altLang="ko-Kore-KR" sz="1800" b="1" kern="100" dirty="0">
                <a:solidFill>
                  <a:srgbClr val="3A3C84"/>
                </a:solidFill>
                <a:effectLst/>
                <a:latin typeface="S-Core Dream 6 Bold" panose="020B0503030302020204" pitchFamily="34" charset="-127"/>
                <a:ea typeface="S-Core Dream 6 Bold" panose="020B0503030302020204" pitchFamily="34" charset="-127"/>
                <a:cs typeface="Arial" panose="020B0604020202020204" pitchFamily="34" charset="0"/>
              </a:rPr>
              <a:t>취업에 관한 해결책 </a:t>
            </a:r>
            <a:r>
              <a:rPr lang="ko-KR" altLang="en-US" sz="1800" b="1" kern="100" dirty="0">
                <a:solidFill>
                  <a:srgbClr val="3A3C84"/>
                </a:solidFill>
                <a:effectLst/>
                <a:latin typeface="S-Core Dream 6 Bold" panose="020B0503030302020204" pitchFamily="34" charset="-127"/>
                <a:ea typeface="S-Core Dream 6 Bold" panose="020B0503030302020204" pitchFamily="34" charset="-127"/>
                <a:cs typeface="Arial" panose="020B0604020202020204" pitchFamily="34" charset="0"/>
              </a:rPr>
              <a:t>필요</a:t>
            </a:r>
            <a:endParaRPr lang="en-US" altLang="ko-Kore-KR" sz="1200" b="1" kern="100" dirty="0">
              <a:solidFill>
                <a:srgbClr val="3A3C84"/>
              </a:solidFill>
              <a:latin typeface="S-Core Dream 6 Bold" panose="020B0503030302020204" pitchFamily="34" charset="-127"/>
              <a:ea typeface="S-Core Dream 6 Bold" panose="020B0503030302020204" pitchFamily="34" charset="-127"/>
              <a:cs typeface="Arial" panose="020B0604020202020204" pitchFamily="34" charset="0"/>
            </a:endParaRPr>
          </a:p>
          <a:p>
            <a:pPr lvl="0" algn="just" latinLnBrk="1">
              <a:lnSpc>
                <a:spcPct val="107000"/>
              </a:lnSpc>
              <a:spcAft>
                <a:spcPts val="800"/>
              </a:spcAft>
            </a:pPr>
            <a:endParaRPr lang="ko-Kore-KR" altLang="ko-Kore-KR" sz="1200" b="1" kern="100" dirty="0">
              <a:effectLst/>
              <a:latin typeface="S-Core Dream 6 Bold" panose="020B0503030302020204" pitchFamily="34" charset="-127"/>
              <a:ea typeface="S-Core Dream 6 Bold" panose="020B0503030302020204" pitchFamily="34" charset="-127"/>
              <a:cs typeface="Arial" panose="020B0604020202020204" pitchFamily="34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5844EA0C-1194-3044-8BEC-82004394E634}"/>
              </a:ext>
            </a:extLst>
          </p:cNvPr>
          <p:cNvSpPr txBox="1"/>
          <p:nvPr/>
        </p:nvSpPr>
        <p:spPr>
          <a:xfrm>
            <a:off x="8023322" y="4879944"/>
            <a:ext cx="3916772" cy="18040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b="1" kern="100" dirty="0">
                <a:solidFill>
                  <a:srgbClr val="002060"/>
                </a:solidFill>
                <a:effectLst/>
                <a:latin typeface="S-Core Dream 6 Bold" panose="020B0503030302020204" pitchFamily="34" charset="-127"/>
                <a:ea typeface="S-Core Dream 6 Bold" panose="020B0503030302020204" pitchFamily="34" charset="-127"/>
                <a:cs typeface="Arial" panose="020B0604020202020204" pitchFamily="34" charset="0"/>
              </a:rPr>
              <a:t>재정지원</a:t>
            </a:r>
            <a:endParaRPr lang="en-US" altLang="ko-KR" sz="1800" b="1" kern="100" dirty="0">
              <a:solidFill>
                <a:srgbClr val="002060"/>
              </a:solidFill>
              <a:effectLst/>
              <a:latin typeface="S-Core Dream 6 Bold" panose="020B0503030302020204" pitchFamily="34" charset="-127"/>
              <a:ea typeface="S-Core Dream 6 Bold" panose="020B0503030302020204" pitchFamily="34" charset="-127"/>
              <a:cs typeface="Arial" panose="020B0604020202020204" pitchFamily="34" charset="0"/>
            </a:endParaRPr>
          </a:p>
          <a:p>
            <a:pPr lvl="0"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ore-KR" sz="1400" b="1" kern="100" dirty="0">
                <a:solidFill>
                  <a:srgbClr val="002060"/>
                </a:solidFill>
                <a:effectLst/>
                <a:latin typeface="S-Core Dream 6 Bold" panose="020B0503030302020204" pitchFamily="34" charset="-127"/>
                <a:ea typeface="S-Core Dream 6 Bold" panose="020B0503030302020204" pitchFamily="34" charset="-127"/>
                <a:cs typeface="Arial" panose="020B0604020202020204" pitchFamily="34" charset="0"/>
              </a:rPr>
              <a:t>(Outlier(</a:t>
            </a:r>
            <a:r>
              <a:rPr lang="ko-KR" altLang="ko-Kore-KR" sz="1400" b="1" kern="100" dirty="0">
                <a:solidFill>
                  <a:srgbClr val="002060"/>
                </a:solidFill>
                <a:effectLst/>
                <a:latin typeface="S-Core Dream 6 Bold" panose="020B0503030302020204" pitchFamily="34" charset="-127"/>
                <a:ea typeface="S-Core Dream 6 Bold" panose="020B0503030302020204" pitchFamily="34" charset="-127"/>
                <a:cs typeface="Arial" panose="020B0604020202020204" pitchFamily="34" charset="0"/>
              </a:rPr>
              <a:t>관악구</a:t>
            </a:r>
            <a:r>
              <a:rPr lang="en-US" altLang="ko-Kore-KR" sz="1400" b="1" kern="100" dirty="0">
                <a:solidFill>
                  <a:srgbClr val="002060"/>
                </a:solidFill>
                <a:effectLst/>
                <a:latin typeface="S-Core Dream 6 Bold" panose="020B0503030302020204" pitchFamily="34" charset="-127"/>
                <a:ea typeface="S-Core Dream 6 Bold" panose="020B0503030302020204" pitchFamily="34" charset="-127"/>
                <a:cs typeface="Arial" panose="020B0604020202020204" pitchFamily="34" charset="0"/>
              </a:rPr>
              <a:t>) </a:t>
            </a:r>
            <a:r>
              <a:rPr lang="ko-KR" altLang="en-US" sz="1400" b="1" kern="100" dirty="0">
                <a:solidFill>
                  <a:srgbClr val="002060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  <a:cs typeface="Arial" panose="020B0604020202020204" pitchFamily="34" charset="0"/>
              </a:rPr>
              <a:t>단독 특징</a:t>
            </a:r>
            <a:r>
              <a:rPr lang="en-US" altLang="ko-Kore-KR" sz="1400" b="1" kern="100" dirty="0">
                <a:solidFill>
                  <a:srgbClr val="002060"/>
                </a:solidFill>
                <a:effectLst/>
                <a:latin typeface="S-Core Dream 6 Bold" panose="020B0503030302020204" pitchFamily="34" charset="-127"/>
                <a:ea typeface="S-Core Dream 6 Bold" panose="020B0503030302020204" pitchFamily="34" charset="-127"/>
                <a:cs typeface="Arial" panose="020B0604020202020204" pitchFamily="34" charset="0"/>
              </a:rPr>
              <a:t>)</a:t>
            </a:r>
            <a:endParaRPr lang="ko-Kore-KR" altLang="ko-Kore-KR" sz="1050" b="1" kern="100" dirty="0">
              <a:solidFill>
                <a:srgbClr val="002060"/>
              </a:solidFill>
              <a:effectLst/>
              <a:latin typeface="S-Core Dream 6 Bold" panose="020B0503030302020204" pitchFamily="34" charset="-127"/>
              <a:ea typeface="S-Core Dream 6 Bold" panose="020B0503030302020204" pitchFamily="34" charset="-127"/>
              <a:cs typeface="Arial" panose="020B0604020202020204" pitchFamily="34" charset="0"/>
            </a:endParaRPr>
          </a:p>
          <a:p>
            <a:pPr marL="342900" lvl="0" indent="-342900" algn="just" latinLnBrk="1">
              <a:lnSpc>
                <a:spcPct val="107000"/>
              </a:lnSpc>
              <a:spcAft>
                <a:spcPts val="800"/>
              </a:spcAft>
              <a:buFont typeface="Wingdings" pitchFamily="2" charset="2"/>
              <a:buChar char=""/>
            </a:pPr>
            <a:r>
              <a:rPr lang="ko-KR" altLang="en-US" b="1" kern="100" dirty="0">
                <a:solidFill>
                  <a:srgbClr val="3A3C84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  <a:cs typeface="Arial" panose="020B0604020202020204" pitchFamily="34" charset="0"/>
              </a:rPr>
              <a:t>청년 </a:t>
            </a:r>
            <a:r>
              <a:rPr lang="en-US" altLang="ko-KR" b="1" kern="100" dirty="0">
                <a:solidFill>
                  <a:srgbClr val="3A3C84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  <a:cs typeface="Arial" panose="020B0604020202020204" pitchFamily="34" charset="0"/>
              </a:rPr>
              <a:t>1</a:t>
            </a:r>
            <a:r>
              <a:rPr lang="ko-KR" altLang="en-US" b="1" kern="100" dirty="0">
                <a:solidFill>
                  <a:srgbClr val="3A3C84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  <a:cs typeface="Arial" panose="020B0604020202020204" pitchFamily="34" charset="0"/>
              </a:rPr>
              <a:t>인 가구 비율 높음</a:t>
            </a:r>
            <a:endParaRPr lang="en-US" altLang="ko-KR" b="1" kern="100" dirty="0">
              <a:solidFill>
                <a:srgbClr val="3A3C84"/>
              </a:solidFill>
              <a:latin typeface="S-Core Dream 6 Bold" panose="020B0503030302020204" pitchFamily="34" charset="-127"/>
              <a:ea typeface="S-Core Dream 6 Bold" panose="020B0503030302020204" pitchFamily="34" charset="-127"/>
              <a:cs typeface="Arial" panose="020B0604020202020204" pitchFamily="34" charset="0"/>
            </a:endParaRPr>
          </a:p>
          <a:p>
            <a:pPr marL="342900" lvl="0" indent="-342900" algn="just" latinLnBrk="1">
              <a:lnSpc>
                <a:spcPct val="107000"/>
              </a:lnSpc>
              <a:spcAft>
                <a:spcPts val="800"/>
              </a:spcAft>
              <a:buFont typeface="Wingdings" pitchFamily="2" charset="2"/>
              <a:buChar char=""/>
            </a:pPr>
            <a:r>
              <a:rPr lang="ko-KR" altLang="en-US" b="1" kern="100" dirty="0">
                <a:solidFill>
                  <a:srgbClr val="3A3C84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  <a:cs typeface="Arial" panose="020B0604020202020204" pitchFamily="34" charset="0"/>
              </a:rPr>
              <a:t>청년 대상 재정 지원책 필요</a:t>
            </a:r>
            <a:endParaRPr lang="en-US" altLang="ko-Kore-KR" sz="1200" b="1" kern="100" dirty="0">
              <a:solidFill>
                <a:srgbClr val="3A3C84"/>
              </a:solidFill>
              <a:latin typeface="S-Core Dream 6 Bold" panose="020B0503030302020204" pitchFamily="34" charset="-127"/>
              <a:ea typeface="S-Core Dream 6 Bold" panose="020B0503030302020204" pitchFamily="34" charset="-127"/>
              <a:cs typeface="Arial" panose="020B0604020202020204" pitchFamily="34" charset="0"/>
            </a:endParaRPr>
          </a:p>
          <a:p>
            <a:pPr lvl="0" algn="just" latinLnBrk="1">
              <a:lnSpc>
                <a:spcPct val="107000"/>
              </a:lnSpc>
              <a:spcAft>
                <a:spcPts val="800"/>
              </a:spcAft>
            </a:pPr>
            <a:endParaRPr lang="ko-Kore-KR" altLang="ko-Kore-KR" sz="1200" b="1" kern="100" dirty="0">
              <a:effectLst/>
              <a:latin typeface="S-Core Dream 6 Bold" panose="020B0503030302020204" pitchFamily="34" charset="-127"/>
              <a:ea typeface="S-Core Dream 6 Bold" panose="020B0503030302020204" pitchFamily="34" charset="-127"/>
              <a:cs typeface="Arial" panose="020B0604020202020204" pitchFamily="34" charset="0"/>
            </a:endParaRPr>
          </a:p>
        </p:txBody>
      </p:sp>
      <p:pic>
        <p:nvPicPr>
          <p:cNvPr id="67" name="그림 66" descr="가장이(가) 표시된 사진&#10;&#10;자동 생성된 설명">
            <a:extLst>
              <a:ext uri="{FF2B5EF4-FFF2-40B4-BE49-F238E27FC236}">
                <a16:creationId xmlns:a16="http://schemas.microsoft.com/office/drawing/2014/main" id="{A27F7462-282A-564A-9217-AB42E0F6812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79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7219"/>
          <a:stretch/>
        </p:blipFill>
        <p:spPr>
          <a:xfrm>
            <a:off x="734177" y="4763209"/>
            <a:ext cx="3188656" cy="1134236"/>
          </a:xfrm>
          <a:prstGeom prst="rect">
            <a:avLst/>
          </a:prstGeom>
          <a:effectLst>
            <a:reflection blurRad="83356" stA="58000" endPos="35000" dir="5400000" sy="-100000" algn="bl" rotWithShape="0"/>
          </a:effectLst>
        </p:spPr>
      </p:pic>
      <p:sp>
        <p:nvSpPr>
          <p:cNvPr id="69" name="직사각형 68">
            <a:extLst>
              <a:ext uri="{FF2B5EF4-FFF2-40B4-BE49-F238E27FC236}">
                <a16:creationId xmlns:a16="http://schemas.microsoft.com/office/drawing/2014/main" id="{A0DFB000-89D2-A74A-85DF-324E4ADBCB80}"/>
              </a:ext>
            </a:extLst>
          </p:cNvPr>
          <p:cNvSpPr/>
          <p:nvPr/>
        </p:nvSpPr>
        <p:spPr>
          <a:xfrm>
            <a:off x="0" y="0"/>
            <a:ext cx="12192000" cy="1016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b="1">
              <a:latin typeface="Gmarket Sans Bold" panose="02000000000000000000" pitchFamily="2" charset="-128"/>
              <a:ea typeface="Gmarket Sans Bold" panose="02000000000000000000" pitchFamily="2" charset="-128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9F48415D-9C96-4041-BF41-3C149716CC33}"/>
              </a:ext>
            </a:extLst>
          </p:cNvPr>
          <p:cNvSpPr txBox="1"/>
          <p:nvPr/>
        </p:nvSpPr>
        <p:spPr>
          <a:xfrm>
            <a:off x="7544859" y="431225"/>
            <a:ext cx="4647141" cy="584775"/>
          </a:xfrm>
          <a:prstGeom prst="rect">
            <a:avLst/>
          </a:prstGeom>
          <a:noFill/>
          <a:effectLst>
            <a:reflection stA="45000" endPos="0" dist="50800" dir="5400000" sy="-100000" algn="bl" rotWithShape="0"/>
          </a:effectLst>
        </p:spPr>
        <p:txBody>
          <a:bodyPr wrap="square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>
                    <a:lumMod val="85000"/>
                  </a:schemeClr>
                </a:solidFill>
                <a:effectLst/>
                <a:latin typeface="Gmarket Sans Bold" panose="02000000000000000000" pitchFamily="2" charset="-128"/>
                <a:ea typeface="Gmarket Sans Bold" panose="02000000000000000000" pitchFamily="2" charset="-128"/>
              </a:rPr>
              <a:t>고립청년분석서</a:t>
            </a:r>
            <a:r>
              <a:rPr lang="ko-KR" altLang="en-US" sz="3200" b="1" dirty="0">
                <a:solidFill>
                  <a:schemeClr val="bg1">
                    <a:lumMod val="85000"/>
                  </a:schemeClr>
                </a:solidFill>
                <a:effectLst/>
                <a:latin typeface="Gmarket Sans Bold" panose="02000000000000000000" pitchFamily="2" charset="-128"/>
                <a:ea typeface="Gmarket Sans Bold" panose="02000000000000000000" pitchFamily="2" charset="-128"/>
              </a:rPr>
              <a:t> 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effectLst/>
                <a:latin typeface="Gmarket Sans Bold" panose="02000000000000000000" pitchFamily="2" charset="-128"/>
                <a:ea typeface="Gmarket Sans Bold" panose="02000000000000000000" pitchFamily="2" charset="-128"/>
                <a:cs typeface="Malgun Gothic Semilight" panose="020B0502040204020203" pitchFamily="34" charset="-128"/>
              </a:rPr>
              <a:t>청년은 어떻게 고립되어가는가 </a:t>
            </a:r>
            <a:endParaRPr lang="en-US" altLang="ko-KR" sz="100" b="1" dirty="0">
              <a:solidFill>
                <a:schemeClr val="bg1">
                  <a:lumMod val="85000"/>
                </a:schemeClr>
              </a:solidFill>
              <a:effectLst/>
              <a:latin typeface="Gmarket Sans Bold" panose="02000000000000000000" pitchFamily="2" charset="-128"/>
              <a:ea typeface="Gmarket Sans Bold" panose="02000000000000000000" pitchFamily="2" charset="-128"/>
              <a:cs typeface="Malgun Gothic Semilight" panose="020B0502040204020203" pitchFamily="34" charset="-128"/>
            </a:endParaRPr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E7878AAD-C7DB-A64E-A73A-06B9D522861C}"/>
              </a:ext>
            </a:extLst>
          </p:cNvPr>
          <p:cNvSpPr/>
          <p:nvPr/>
        </p:nvSpPr>
        <p:spPr>
          <a:xfrm>
            <a:off x="10734123" y="224183"/>
            <a:ext cx="314325" cy="314325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b="1">
              <a:latin typeface="Gmarket Sans Bold" panose="02000000000000000000" pitchFamily="2" charset="-128"/>
              <a:ea typeface="Gmarket Sans Bold" panose="02000000000000000000" pitchFamily="2" charset="-128"/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F4AC6C81-CDBE-4D49-B539-A554528FFF3A}"/>
              </a:ext>
            </a:extLst>
          </p:cNvPr>
          <p:cNvSpPr/>
          <p:nvPr/>
        </p:nvSpPr>
        <p:spPr>
          <a:xfrm>
            <a:off x="11257998" y="219420"/>
            <a:ext cx="314325" cy="31432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b="1">
              <a:latin typeface="Gmarket Sans Bold" panose="02000000000000000000" pitchFamily="2" charset="-128"/>
              <a:ea typeface="Gmarket Sans Bold" panose="02000000000000000000" pitchFamily="2" charset="-128"/>
            </a:endParaRPr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43CA5E7A-0D43-0645-B9C0-4FA0DD4E1BEE}"/>
              </a:ext>
            </a:extLst>
          </p:cNvPr>
          <p:cNvSpPr/>
          <p:nvPr/>
        </p:nvSpPr>
        <p:spPr>
          <a:xfrm>
            <a:off x="11781873" y="219420"/>
            <a:ext cx="314325" cy="3143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b="1">
              <a:latin typeface="Gmarket Sans Bold" panose="02000000000000000000" pitchFamily="2" charset="-128"/>
              <a:ea typeface="Gmarket Sans Bold" panose="02000000000000000000" pitchFamily="2" charset="-128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CDA68178-D25C-1F47-AB67-67C0C452FDDB}"/>
              </a:ext>
            </a:extLst>
          </p:cNvPr>
          <p:cNvSpPr/>
          <p:nvPr/>
        </p:nvSpPr>
        <p:spPr>
          <a:xfrm>
            <a:off x="1022498" y="159431"/>
            <a:ext cx="4647142" cy="720753"/>
          </a:xfrm>
          <a:prstGeom prst="roundRect">
            <a:avLst>
              <a:gd name="adj" fmla="val 44800"/>
            </a:avLst>
          </a:prstGeom>
          <a:solidFill>
            <a:schemeClr val="accent1">
              <a:lumMod val="60000"/>
              <a:lumOff val="40000"/>
            </a:schemeClr>
          </a:solidFill>
          <a:ln w="25400" cap="rnd">
            <a:solidFill>
              <a:schemeClr val="tx1">
                <a:lumMod val="65000"/>
                <a:lumOff val="35000"/>
              </a:schemeClr>
            </a:solidFill>
            <a:round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ore-KR" sz="2800" b="1" dirty="0">
                <a:latin typeface="Gmarket Sans Bold" panose="02000000000000000000" pitchFamily="2" charset="-128"/>
                <a:ea typeface="Gmarket Sans Bold" panose="02000000000000000000" pitchFamily="2" charset="-128"/>
              </a:rPr>
              <a:t>		</a:t>
            </a:r>
            <a:r>
              <a:rPr kumimoji="1" lang="ko-Kore-KR" altLang="en-US" sz="2800" b="1" dirty="0">
                <a:latin typeface="Gmarket Sans Bold" panose="02000000000000000000" pitchFamily="2" charset="-128"/>
                <a:ea typeface="Gmarket Sans Bold" panose="02000000000000000000" pitchFamily="2" charset="-128"/>
              </a:rPr>
              <a:t>데이터</a:t>
            </a:r>
            <a:r>
              <a:rPr kumimoji="1" lang="ko-KR" altLang="en-US" sz="2800" b="1" dirty="0">
                <a:latin typeface="Gmarket Sans Bold" panose="02000000000000000000" pitchFamily="2" charset="-128"/>
                <a:ea typeface="Gmarket Sans Bold" panose="02000000000000000000" pitchFamily="2" charset="-128"/>
              </a:rPr>
              <a:t> 분석</a:t>
            </a:r>
            <a:endParaRPr kumimoji="1" lang="ko-Kore-KR" altLang="en-US" sz="2800" b="1" dirty="0">
              <a:latin typeface="Gmarket Sans Bold" panose="02000000000000000000" pitchFamily="2" charset="-128"/>
              <a:ea typeface="Gmarket Sans Bold" panose="02000000000000000000" pitchFamily="2" charset="-128"/>
            </a:endParaRPr>
          </a:p>
        </p:txBody>
      </p:sp>
      <p:sp>
        <p:nvSpPr>
          <p:cNvPr id="80" name="모서리가 둥근 직사각형 79">
            <a:extLst>
              <a:ext uri="{FF2B5EF4-FFF2-40B4-BE49-F238E27FC236}">
                <a16:creationId xmlns:a16="http://schemas.microsoft.com/office/drawing/2014/main" id="{C7EBA220-59E6-E447-969C-AF26944A383E}"/>
              </a:ext>
            </a:extLst>
          </p:cNvPr>
          <p:cNvSpPr/>
          <p:nvPr/>
        </p:nvSpPr>
        <p:spPr>
          <a:xfrm>
            <a:off x="219493" y="159431"/>
            <a:ext cx="1548587" cy="720753"/>
          </a:xfrm>
          <a:prstGeom prst="roundRect">
            <a:avLst>
              <a:gd name="adj" fmla="val 50000"/>
            </a:avLst>
          </a:prstGeom>
          <a:solidFill>
            <a:srgbClr val="8AB3DF"/>
          </a:solidFill>
          <a:ln w="25400">
            <a:solidFill>
              <a:srgbClr val="5B4E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>
                <a:solidFill>
                  <a:prstClr val="white"/>
                </a:solidFill>
                <a:latin typeface="Gmarket Sans Bold" panose="02000000000000000000" pitchFamily="2" charset="-128"/>
                <a:ea typeface="Gmarket Sans Bold" panose="02000000000000000000" pitchFamily="2" charset="-128"/>
              </a:rPr>
              <a:t>본론</a:t>
            </a:r>
            <a:endParaRPr lang="en-US" altLang="ko-KR" sz="3200" b="1" dirty="0">
              <a:solidFill>
                <a:prstClr val="white"/>
              </a:solidFill>
              <a:latin typeface="Gmarket Sans Bold" panose="02000000000000000000" pitchFamily="2" charset="-128"/>
              <a:ea typeface="Gmarket Sans Bold" panose="02000000000000000000" pitchFamily="2" charset="-128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0EB534B5-D772-5540-92BD-18FD2B4A24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8146902"/>
              </p:ext>
            </p:extLst>
          </p:nvPr>
        </p:nvGraphicFramePr>
        <p:xfrm>
          <a:off x="9519879" y="2290822"/>
          <a:ext cx="2410722" cy="1640195"/>
        </p:xfrm>
        <a:graphic>
          <a:graphicData uri="http://schemas.openxmlformats.org/drawingml/2006/table">
            <a:tbl>
              <a:tblPr firstRow="1" bandRow="1">
                <a:solidFill>
                  <a:srgbClr val="FF7E79"/>
                </a:solidFill>
                <a:tableStyleId>{5C22544A-7EE6-4342-B048-85BDC9FD1C3A}</a:tableStyleId>
              </a:tblPr>
              <a:tblGrid>
                <a:gridCol w="1563757">
                  <a:extLst>
                    <a:ext uri="{9D8B030D-6E8A-4147-A177-3AD203B41FA5}">
                      <a16:colId xmlns:a16="http://schemas.microsoft.com/office/drawing/2014/main" val="743218952"/>
                    </a:ext>
                  </a:extLst>
                </a:gridCol>
                <a:gridCol w="846965">
                  <a:extLst>
                    <a:ext uri="{9D8B030D-6E8A-4147-A177-3AD203B41FA5}">
                      <a16:colId xmlns:a16="http://schemas.microsoft.com/office/drawing/2014/main" val="2503857806"/>
                    </a:ext>
                  </a:extLst>
                </a:gridCol>
              </a:tblGrid>
              <a:tr h="1953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S-Core Dream 7 ExtraBold" panose="020B0503030302020204" pitchFamily="34" charset="-127"/>
                          <a:ea typeface="S-Core Dream 7 ExtraBold" panose="020B0503030302020204" pitchFamily="34" charset="-127"/>
                          <a:cs typeface="+mn-cs"/>
                        </a:rPr>
                        <a:t>의지할 수 있는 주변인 수</a:t>
                      </a:r>
                    </a:p>
                  </a:txBody>
                  <a:tcPr marL="67280" marR="67280" marT="33640" marB="33640"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S-Core Dream 7 ExtraBold" panose="020B0503030302020204" pitchFamily="34" charset="-127"/>
                          <a:ea typeface="S-Core Dream 7 ExtraBold" panose="020B0503030302020204" pitchFamily="34" charset="-127"/>
                          <a:cs typeface="+mn-cs"/>
                        </a:rPr>
                        <a:t>2.92</a:t>
                      </a: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S-Core Dream 7 ExtraBold" panose="020B0503030302020204" pitchFamily="34" charset="-127"/>
                          <a:ea typeface="S-Core Dream 7 ExtraBold" panose="020B0503030302020204" pitchFamily="34" charset="-127"/>
                          <a:cs typeface="+mn-cs"/>
                        </a:rPr>
                        <a:t>명</a:t>
                      </a:r>
                    </a:p>
                  </a:txBody>
                  <a:tcPr marL="67280" marR="67280" marT="33640" marB="33640"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590909"/>
                  </a:ext>
                </a:extLst>
              </a:tr>
              <a:tr h="38971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S-Core Dream 7 ExtraBold" panose="020B0503030302020204" pitchFamily="34" charset="-127"/>
                          <a:ea typeface="S-Core Dream 7 ExtraBold" panose="020B0503030302020204" pitchFamily="34" charset="-127"/>
                          <a:cs typeface="+mn-cs"/>
                        </a:rPr>
                        <a:t>청년 고용률</a:t>
                      </a:r>
                    </a:p>
                  </a:txBody>
                  <a:tcPr marL="67280" marR="67280" marT="33640" marB="33640"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S-Core Dream 7 ExtraBold" panose="020B0503030302020204" pitchFamily="34" charset="-127"/>
                          <a:ea typeface="S-Core Dream 7 ExtraBold" panose="020B0503030302020204" pitchFamily="34" charset="-127"/>
                          <a:cs typeface="+mn-cs"/>
                        </a:rPr>
                        <a:t>54.32%</a:t>
                      </a:r>
                      <a:endParaRPr kumimoji="0" lang="ko-KR" altLang="en-US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S-Core Dream 7 ExtraBold" panose="020B0503030302020204" pitchFamily="34" charset="-127"/>
                        <a:ea typeface="S-Core Dream 7 ExtraBold" panose="020B0503030302020204" pitchFamily="34" charset="-127"/>
                        <a:cs typeface="+mn-cs"/>
                      </a:endParaRPr>
                    </a:p>
                  </a:txBody>
                  <a:tcPr marL="67280" marR="67280" marT="33640" marB="33640"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4753428"/>
                  </a:ext>
                </a:extLst>
              </a:tr>
              <a:tr h="1953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S-Core Dream 7 ExtraBold" panose="020B0503030302020204" pitchFamily="34" charset="-127"/>
                          <a:ea typeface="S-Core Dream 7 ExtraBold" panose="020B0503030302020204" pitchFamily="34" charset="-127"/>
                          <a:cs typeface="+mn-cs"/>
                        </a:rPr>
                        <a:t>청년 비율</a:t>
                      </a:r>
                    </a:p>
                  </a:txBody>
                  <a:tcPr marL="67280" marR="67280" marT="33640" marB="33640"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S-Core Dream 7 ExtraBold" panose="020B0503030302020204" pitchFamily="34" charset="-127"/>
                          <a:ea typeface="S-Core Dream 7 ExtraBold" panose="020B0503030302020204" pitchFamily="34" charset="-127"/>
                          <a:cs typeface="+mn-cs"/>
                        </a:rPr>
                        <a:t>40.94%</a:t>
                      </a:r>
                      <a:endParaRPr kumimoji="0" lang="ko-KR" altLang="en-US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S-Core Dream 7 ExtraBold" panose="020B0503030302020204" pitchFamily="34" charset="-127"/>
                        <a:ea typeface="S-Core Dream 7 ExtraBold" panose="020B0503030302020204" pitchFamily="34" charset="-127"/>
                        <a:cs typeface="+mn-cs"/>
                      </a:endParaRPr>
                    </a:p>
                  </a:txBody>
                  <a:tcPr marL="67280" marR="67280" marT="33640" marB="33640"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7653216"/>
                  </a:ext>
                </a:extLst>
              </a:tr>
              <a:tr h="1953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S-Core Dream 7 ExtraBold" panose="020B0503030302020204" pitchFamily="34" charset="-127"/>
                          <a:ea typeface="S-Core Dream 7 ExtraBold" panose="020B0503030302020204" pitchFamily="34" charset="-127"/>
                          <a:cs typeface="+mn-cs"/>
                        </a:rPr>
                        <a:t>청년 </a:t>
                      </a:r>
                      <a:r>
                        <a:rPr kumimoji="0" lang="en-US" altLang="ko-KR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S-Core Dream 7 ExtraBold" panose="020B0503030302020204" pitchFamily="34" charset="-127"/>
                          <a:ea typeface="S-Core Dream 7 ExtraBold" panose="020B0503030302020204" pitchFamily="34" charset="-127"/>
                          <a:cs typeface="+mn-cs"/>
                        </a:rPr>
                        <a:t>1</a:t>
                      </a: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S-Core Dream 7 ExtraBold" panose="020B0503030302020204" pitchFamily="34" charset="-127"/>
                          <a:ea typeface="S-Core Dream 7 ExtraBold" panose="020B0503030302020204" pitchFamily="34" charset="-127"/>
                          <a:cs typeface="+mn-cs"/>
                        </a:rPr>
                        <a:t>인 가구 비율</a:t>
                      </a:r>
                    </a:p>
                  </a:txBody>
                  <a:tcPr marL="67280" marR="67280" marT="33640" marB="33640"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S-Core Dream 7 ExtraBold" panose="020B0503030302020204" pitchFamily="34" charset="-127"/>
                          <a:ea typeface="S-Core Dream 7 ExtraBold" panose="020B0503030302020204" pitchFamily="34" charset="-127"/>
                          <a:cs typeface="+mn-cs"/>
                        </a:rPr>
                        <a:t>31.06%</a:t>
                      </a:r>
                      <a:endParaRPr kumimoji="0" lang="ko-KR" altLang="en-US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S-Core Dream 7 ExtraBold" panose="020B0503030302020204" pitchFamily="34" charset="-127"/>
                        <a:ea typeface="S-Core Dream 7 ExtraBold" panose="020B0503030302020204" pitchFamily="34" charset="-127"/>
                        <a:cs typeface="+mn-cs"/>
                      </a:endParaRPr>
                    </a:p>
                  </a:txBody>
                  <a:tcPr marL="67280" marR="67280" marT="33640" marB="33640"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2884842"/>
                  </a:ext>
                </a:extLst>
              </a:tr>
              <a:tr h="1953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S-Core Dream 7 ExtraBold" panose="020B0503030302020204" pitchFamily="34" charset="-127"/>
                          <a:ea typeface="S-Core Dream 7 ExtraBold" panose="020B0503030302020204" pitchFamily="34" charset="-127"/>
                          <a:cs typeface="+mn-cs"/>
                        </a:rPr>
                        <a:t>의지할 수 있는 주변인 수</a:t>
                      </a:r>
                    </a:p>
                  </a:txBody>
                  <a:tcPr marL="67280" marR="67280" marT="33640" marB="33640"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S-Core Dream 7 ExtraBold" panose="020B0503030302020204" pitchFamily="34" charset="-127"/>
                          <a:ea typeface="S-Core Dream 7 ExtraBold" panose="020B0503030302020204" pitchFamily="34" charset="-127"/>
                          <a:cs typeface="+mn-cs"/>
                        </a:rPr>
                        <a:t>2.93</a:t>
                      </a: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S-Core Dream 7 ExtraBold" panose="020B0503030302020204" pitchFamily="34" charset="-127"/>
                          <a:ea typeface="S-Core Dream 7 ExtraBold" panose="020B0503030302020204" pitchFamily="34" charset="-127"/>
                          <a:cs typeface="+mn-cs"/>
                        </a:rPr>
                        <a:t>명</a:t>
                      </a:r>
                    </a:p>
                  </a:txBody>
                  <a:tcPr marL="67280" marR="67280" marT="33640" marB="33640"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8897054"/>
                  </a:ext>
                </a:extLst>
              </a:tr>
              <a:tr h="1953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S-Core Dream 7 ExtraBold" panose="020B0503030302020204" pitchFamily="34" charset="-127"/>
                          <a:ea typeface="S-Core Dream 7 ExtraBold" panose="020B0503030302020204" pitchFamily="34" charset="-127"/>
                          <a:cs typeface="+mn-cs"/>
                        </a:rPr>
                        <a:t>청년 고용률</a:t>
                      </a:r>
                    </a:p>
                  </a:txBody>
                  <a:tcPr marL="67280" marR="67280" marT="33640" marB="33640"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5B4E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S-Core Dream 7 ExtraBold" panose="020B0503030302020204" pitchFamily="34" charset="-127"/>
                          <a:ea typeface="S-Core Dream 7 ExtraBold" panose="020B0503030302020204" pitchFamily="34" charset="-127"/>
                          <a:cs typeface="+mn-cs"/>
                        </a:rPr>
                        <a:t>61.88%</a:t>
                      </a:r>
                      <a:endParaRPr kumimoji="0" lang="ko-KR" altLang="en-US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S-Core Dream 7 ExtraBold" panose="020B0503030302020204" pitchFamily="34" charset="-127"/>
                        <a:ea typeface="S-Core Dream 7 ExtraBold" panose="020B0503030302020204" pitchFamily="34" charset="-127"/>
                        <a:cs typeface="+mn-cs"/>
                      </a:endParaRPr>
                    </a:p>
                  </a:txBody>
                  <a:tcPr marL="67280" marR="67280" marT="33640" marB="33640"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5B4E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1624042"/>
                  </a:ext>
                </a:extLst>
              </a:tr>
            </a:tbl>
          </a:graphicData>
        </a:graphic>
      </p:graphicFrame>
      <p:sp>
        <p:nvSpPr>
          <p:cNvPr id="3" name="직사각형 2">
            <a:extLst>
              <a:ext uri="{FF2B5EF4-FFF2-40B4-BE49-F238E27FC236}">
                <a16:creationId xmlns:a16="http://schemas.microsoft.com/office/drawing/2014/main" id="{6C26D023-8203-0647-96C6-1721F43AB5B5}"/>
              </a:ext>
            </a:extLst>
          </p:cNvPr>
          <p:cNvSpPr/>
          <p:nvPr/>
        </p:nvSpPr>
        <p:spPr>
          <a:xfrm>
            <a:off x="9525421" y="2273738"/>
            <a:ext cx="2406728" cy="629115"/>
          </a:xfrm>
          <a:prstGeom prst="rect">
            <a:avLst/>
          </a:prstGeom>
          <a:noFill/>
          <a:ln w="38100" cap="rnd">
            <a:solidFill>
              <a:srgbClr val="FF0000">
                <a:alpha val="56724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600" b="1" dirty="0">
              <a:solidFill>
                <a:prstClr val="white"/>
              </a:solidFill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7FED4002-F297-0A48-9814-F6726DE480F1}"/>
              </a:ext>
            </a:extLst>
          </p:cNvPr>
          <p:cNvSpPr/>
          <p:nvPr/>
        </p:nvSpPr>
        <p:spPr>
          <a:xfrm>
            <a:off x="9523873" y="2916267"/>
            <a:ext cx="2406728" cy="1024937"/>
          </a:xfrm>
          <a:prstGeom prst="rect">
            <a:avLst/>
          </a:prstGeom>
          <a:noFill/>
          <a:ln w="38100" cap="rnd">
            <a:solidFill>
              <a:srgbClr val="FF0000">
                <a:alpha val="56724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600" b="1" dirty="0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4FF352FA-8E95-9D43-83DB-BDE49185E219}"/>
              </a:ext>
            </a:extLst>
          </p:cNvPr>
          <p:cNvGrpSpPr/>
          <p:nvPr/>
        </p:nvGrpSpPr>
        <p:grpSpPr>
          <a:xfrm>
            <a:off x="7508857" y="3985580"/>
            <a:ext cx="1337896" cy="835783"/>
            <a:chOff x="4430347" y="4003578"/>
            <a:chExt cx="1337896" cy="835783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63997B10-D0F1-E742-A757-C72D5760383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30347" y="4003578"/>
              <a:ext cx="830382" cy="830382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03DC257-BFFA-CF47-A8E1-2838D3FB0F11}"/>
                </a:ext>
              </a:extLst>
            </p:cNvPr>
            <p:cNvSpPr txBox="1"/>
            <p:nvPr/>
          </p:nvSpPr>
          <p:spPr>
            <a:xfrm>
              <a:off x="5121912" y="4193030"/>
              <a:ext cx="64633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3600" dirty="0"/>
                <a:t>❓</a:t>
              </a:r>
              <a:endParaRPr kumimoji="1" lang="ko-Kore-KR" altLang="en-US" dirty="0"/>
            </a:p>
          </p:txBody>
        </p:sp>
      </p:grpSp>
      <p:sp>
        <p:nvSpPr>
          <p:cNvPr id="81" name="타원 80">
            <a:extLst>
              <a:ext uri="{FF2B5EF4-FFF2-40B4-BE49-F238E27FC236}">
                <a16:creationId xmlns:a16="http://schemas.microsoft.com/office/drawing/2014/main" id="{FA5DEE98-F7AE-FD4F-8A22-A0689EEAD439}"/>
              </a:ext>
            </a:extLst>
          </p:cNvPr>
          <p:cNvSpPr/>
          <p:nvPr/>
        </p:nvSpPr>
        <p:spPr>
          <a:xfrm>
            <a:off x="11257997" y="231250"/>
            <a:ext cx="314325" cy="31432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b="1">
              <a:latin typeface="Gmarket Sans Bold" panose="02000000000000000000" pitchFamily="2" charset="-128"/>
              <a:ea typeface="Gmarket Sans Bold" panose="02000000000000000000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33821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animBg="1"/>
      <p:bldP spid="63" grpId="0"/>
      <p:bldP spid="65" grpId="0"/>
      <p:bldP spid="3" grpId="0" animBg="1"/>
      <p:bldP spid="4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57624597-A2C6-E743-B66C-96E63330B487}"/>
              </a:ext>
            </a:extLst>
          </p:cNvPr>
          <p:cNvSpPr/>
          <p:nvPr/>
        </p:nvSpPr>
        <p:spPr>
          <a:xfrm>
            <a:off x="0" y="0"/>
            <a:ext cx="12192000" cy="1016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b="1">
              <a:latin typeface="Gmarket Sans Bold" panose="02000000000000000000" pitchFamily="2" charset="-128"/>
              <a:ea typeface="Gmarket Sans Bold" panose="02000000000000000000" pitchFamily="2" charset="-128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869F8FD-8FAC-7741-ABB4-4317AB64458E}"/>
              </a:ext>
            </a:extLst>
          </p:cNvPr>
          <p:cNvSpPr txBox="1"/>
          <p:nvPr/>
        </p:nvSpPr>
        <p:spPr>
          <a:xfrm>
            <a:off x="7544859" y="431225"/>
            <a:ext cx="4647141" cy="584775"/>
          </a:xfrm>
          <a:prstGeom prst="rect">
            <a:avLst/>
          </a:prstGeom>
          <a:noFill/>
          <a:effectLst>
            <a:reflection stA="45000" endPos="0" dist="50800" dir="5400000" sy="-100000" algn="bl" rotWithShape="0"/>
          </a:effectLst>
        </p:spPr>
        <p:txBody>
          <a:bodyPr wrap="square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>
                    <a:lumMod val="85000"/>
                  </a:schemeClr>
                </a:solidFill>
                <a:effectLst/>
                <a:latin typeface="Gmarket Sans Bold" panose="02000000000000000000" pitchFamily="2" charset="-128"/>
                <a:ea typeface="Gmarket Sans Bold" panose="02000000000000000000" pitchFamily="2" charset="-128"/>
              </a:rPr>
              <a:t>고립청년분석서</a:t>
            </a:r>
            <a:r>
              <a:rPr lang="ko-KR" altLang="en-US" sz="3200" b="1" dirty="0">
                <a:solidFill>
                  <a:schemeClr val="bg1">
                    <a:lumMod val="85000"/>
                  </a:schemeClr>
                </a:solidFill>
                <a:effectLst/>
                <a:latin typeface="Gmarket Sans Bold" panose="02000000000000000000" pitchFamily="2" charset="-128"/>
                <a:ea typeface="Gmarket Sans Bold" panose="02000000000000000000" pitchFamily="2" charset="-128"/>
              </a:rPr>
              <a:t> 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effectLst/>
                <a:latin typeface="Gmarket Sans Bold" panose="02000000000000000000" pitchFamily="2" charset="-128"/>
                <a:ea typeface="Gmarket Sans Bold" panose="02000000000000000000" pitchFamily="2" charset="-128"/>
                <a:cs typeface="Malgun Gothic Semilight" panose="020B0502040204020203" pitchFamily="34" charset="-128"/>
              </a:rPr>
              <a:t>청년은 어떻게 고립되어가는가 </a:t>
            </a:r>
            <a:endParaRPr lang="en-US" altLang="ko-KR" sz="100" b="1" dirty="0">
              <a:solidFill>
                <a:schemeClr val="bg1">
                  <a:lumMod val="85000"/>
                </a:schemeClr>
              </a:solidFill>
              <a:effectLst/>
              <a:latin typeface="Gmarket Sans Bold" panose="02000000000000000000" pitchFamily="2" charset="-128"/>
              <a:ea typeface="Gmarket Sans Bold" panose="02000000000000000000" pitchFamily="2" charset="-128"/>
              <a:cs typeface="Malgun Gothic Semilight" panose="020B0502040204020203" pitchFamily="34" charset="-128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CBAE3970-AEE3-0C46-ADEB-F084986F7467}"/>
              </a:ext>
            </a:extLst>
          </p:cNvPr>
          <p:cNvSpPr/>
          <p:nvPr/>
        </p:nvSpPr>
        <p:spPr>
          <a:xfrm>
            <a:off x="10734123" y="224183"/>
            <a:ext cx="314325" cy="314325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b="1">
              <a:latin typeface="Gmarket Sans Bold" panose="02000000000000000000" pitchFamily="2" charset="-128"/>
              <a:ea typeface="Gmarket Sans Bold" panose="02000000000000000000" pitchFamily="2" charset="-128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7047EFF9-BF6A-614F-9F0D-D9D202AAA99C}"/>
              </a:ext>
            </a:extLst>
          </p:cNvPr>
          <p:cNvSpPr/>
          <p:nvPr/>
        </p:nvSpPr>
        <p:spPr>
          <a:xfrm>
            <a:off x="11257998" y="219420"/>
            <a:ext cx="314325" cy="31432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b="1">
              <a:latin typeface="Gmarket Sans Bold" panose="02000000000000000000" pitchFamily="2" charset="-128"/>
              <a:ea typeface="Gmarket Sans Bold" panose="02000000000000000000" pitchFamily="2" charset="-128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12A1AEDE-BB6F-604D-BBA9-0027CB0E26DF}"/>
              </a:ext>
            </a:extLst>
          </p:cNvPr>
          <p:cNvSpPr/>
          <p:nvPr/>
        </p:nvSpPr>
        <p:spPr>
          <a:xfrm>
            <a:off x="11781873" y="219420"/>
            <a:ext cx="314325" cy="3143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b="1">
              <a:latin typeface="Gmarket Sans Bold" panose="02000000000000000000" pitchFamily="2" charset="-128"/>
              <a:ea typeface="Gmarket Sans Bold" panose="02000000000000000000" pitchFamily="2" charset="-128"/>
            </a:endParaRPr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B5EA7541-8B92-C14F-9684-74EDC0365869}"/>
              </a:ext>
            </a:extLst>
          </p:cNvPr>
          <p:cNvSpPr/>
          <p:nvPr/>
        </p:nvSpPr>
        <p:spPr>
          <a:xfrm>
            <a:off x="1038264" y="159431"/>
            <a:ext cx="4647142" cy="720753"/>
          </a:xfrm>
          <a:prstGeom prst="roundRect">
            <a:avLst>
              <a:gd name="adj" fmla="val 44800"/>
            </a:avLst>
          </a:prstGeom>
          <a:solidFill>
            <a:schemeClr val="accent1">
              <a:lumMod val="60000"/>
              <a:lumOff val="40000"/>
            </a:schemeClr>
          </a:solidFill>
          <a:ln w="25400" cap="rnd">
            <a:solidFill>
              <a:schemeClr val="tx1">
                <a:lumMod val="65000"/>
                <a:lumOff val="35000"/>
              </a:schemeClr>
            </a:solidFill>
            <a:round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sz="2800" b="1" dirty="0">
                <a:latin typeface="Gmarket Sans Bold" panose="02000000000000000000" pitchFamily="2" charset="-128"/>
                <a:ea typeface="Gmarket Sans Bold" panose="02000000000000000000" pitchFamily="2" charset="-128"/>
              </a:rPr>
              <a:t>		</a:t>
            </a:r>
            <a:r>
              <a:rPr kumimoji="1" lang="ko-KR" altLang="en-US" sz="2800" b="1" dirty="0">
                <a:latin typeface="Gmarket Sans Bold" panose="02000000000000000000" pitchFamily="2" charset="-128"/>
                <a:ea typeface="Gmarket Sans Bold" panose="02000000000000000000" pitchFamily="2" charset="-128"/>
              </a:rPr>
              <a:t>해결 방안</a:t>
            </a:r>
            <a:endParaRPr kumimoji="1" lang="ko-Kore-KR" altLang="en-US" sz="2800" b="1" dirty="0">
              <a:latin typeface="Gmarket Sans Bold" panose="02000000000000000000" pitchFamily="2" charset="-128"/>
              <a:ea typeface="Gmarket Sans Bold" panose="02000000000000000000" pitchFamily="2" charset="-128"/>
            </a:endParaRPr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696095B2-1D54-514C-BFEF-CD6B7B8533BF}"/>
              </a:ext>
            </a:extLst>
          </p:cNvPr>
          <p:cNvSpPr/>
          <p:nvPr/>
        </p:nvSpPr>
        <p:spPr>
          <a:xfrm>
            <a:off x="219493" y="159431"/>
            <a:ext cx="1548587" cy="720753"/>
          </a:xfrm>
          <a:prstGeom prst="roundRect">
            <a:avLst>
              <a:gd name="adj" fmla="val 50000"/>
            </a:avLst>
          </a:prstGeom>
          <a:solidFill>
            <a:srgbClr val="8AB3DF"/>
          </a:solidFill>
          <a:ln w="25400">
            <a:solidFill>
              <a:srgbClr val="5B4E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>
                <a:solidFill>
                  <a:prstClr val="white"/>
                </a:solidFill>
                <a:latin typeface="Gmarket Sans Bold" panose="02000000000000000000" pitchFamily="2" charset="-128"/>
                <a:ea typeface="Gmarket Sans Bold" panose="02000000000000000000" pitchFamily="2" charset="-128"/>
              </a:rPr>
              <a:t>결론</a:t>
            </a:r>
            <a:endParaRPr lang="en-US" altLang="ko-KR" sz="3200" b="1" dirty="0">
              <a:solidFill>
                <a:prstClr val="white"/>
              </a:solidFill>
              <a:latin typeface="Gmarket Sans Bold" panose="02000000000000000000" pitchFamily="2" charset="-128"/>
              <a:ea typeface="Gmarket Sans Bold" panose="02000000000000000000" pitchFamily="2" charset="-128"/>
            </a:endParaRP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DD6E6D84-381A-974C-A3D9-9CCD137501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3036" y="1456343"/>
            <a:ext cx="3676650" cy="1347937"/>
          </a:xfrm>
          <a:prstGeom prst="rect">
            <a:avLst/>
          </a:prstGeom>
          <a:effectLst>
            <a:outerShdw blurRad="38100" dist="38100" dir="4800000" sx="102000" sy="102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4DB346C-029A-5D46-8E4D-A9E889B38AD6}"/>
              </a:ext>
            </a:extLst>
          </p:cNvPr>
          <p:cNvSpPr txBox="1"/>
          <p:nvPr/>
        </p:nvSpPr>
        <p:spPr>
          <a:xfrm>
            <a:off x="9052960" y="1684035"/>
            <a:ext cx="2519363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ko-Kore-KR" sz="1400" b="1" kern="100" dirty="0">
                <a:latin typeface="S-Core Dream 6 Bold" panose="020B0503030302020204" pitchFamily="34" charset="-127"/>
                <a:ea typeface="S-Core Dream 6 Bold" panose="020B0503030302020204" pitchFamily="34" charset="-127"/>
                <a:cs typeface="Arial" panose="020B0604020202020204" pitchFamily="34" charset="0"/>
              </a:rPr>
              <a:t>취업 부트캠프</a:t>
            </a:r>
            <a:endParaRPr lang="en-US" altLang="ko-KR" sz="1400" b="1" kern="100" dirty="0">
              <a:latin typeface="S-Core Dream 6 Bold" panose="020B0503030302020204" pitchFamily="34" charset="-127"/>
              <a:ea typeface="S-Core Dream 6 Bold" panose="020B0503030302020204" pitchFamily="34" charset="-127"/>
              <a:cs typeface="Arial" panose="020B0604020202020204" pitchFamily="34" charset="0"/>
            </a:endParaRPr>
          </a:p>
          <a:p>
            <a:endParaRPr lang="en-US" altLang="ko-KR" sz="1400" b="1" kern="100" dirty="0">
              <a:latin typeface="S-Core Dream 6 Bold" panose="020B0503030302020204" pitchFamily="34" charset="-127"/>
              <a:ea typeface="S-Core Dream 6 Bold" panose="020B0503030302020204" pitchFamily="34" charset="-127"/>
              <a:cs typeface="Arial" panose="020B0604020202020204" pitchFamily="34" charset="0"/>
            </a:endParaRPr>
          </a:p>
          <a:p>
            <a:r>
              <a:rPr lang="ko-KR" altLang="ko-Kore-KR" sz="1200" b="1" kern="100" dirty="0">
                <a:latin typeface="S-Core Dream 6 Bold" panose="020B0503030302020204" pitchFamily="34" charset="-127"/>
                <a:ea typeface="S-Core Dream 6 Bold" panose="020B0503030302020204" pitchFamily="34" charset="-127"/>
                <a:cs typeface="Arial" panose="020B0604020202020204" pitchFamily="34" charset="0"/>
              </a:rPr>
              <a:t>취업동아리 및 면접 특강</a:t>
            </a:r>
            <a:r>
              <a:rPr lang="ko-KR" altLang="en-US" sz="1200" b="1" kern="100" dirty="0">
                <a:latin typeface="S-Core Dream 6 Bold" panose="020B0503030302020204" pitchFamily="34" charset="-127"/>
                <a:ea typeface="S-Core Dream 6 Bold" panose="020B0503030302020204" pitchFamily="34" charset="-127"/>
                <a:cs typeface="Arial" panose="020B0604020202020204" pitchFamily="34" charset="0"/>
              </a:rPr>
              <a:t> 대비</a:t>
            </a:r>
            <a:endParaRPr lang="en-US" altLang="ko-KR" sz="1200" b="1" kern="100" dirty="0">
              <a:latin typeface="S-Core Dream 6 Bold" panose="020B0503030302020204" pitchFamily="34" charset="-127"/>
              <a:ea typeface="S-Core Dream 6 Bold" panose="020B0503030302020204" pitchFamily="34" charset="-127"/>
              <a:cs typeface="Arial" panose="020B0604020202020204" pitchFamily="34" charset="0"/>
            </a:endParaRPr>
          </a:p>
          <a:p>
            <a:r>
              <a:rPr lang="ko-KR" altLang="ko-Kore-KR" sz="1200" b="1" kern="100" dirty="0">
                <a:latin typeface="S-Core Dream 6 Bold" panose="020B0503030302020204" pitchFamily="34" charset="-127"/>
                <a:ea typeface="S-Core Dream 6 Bold" panose="020B0503030302020204" pitchFamily="34" charset="-127"/>
                <a:cs typeface="Arial" panose="020B0604020202020204" pitchFamily="34" charset="0"/>
              </a:rPr>
              <a:t>기술 유용성과 용이성</a:t>
            </a:r>
            <a:r>
              <a:rPr lang="ko-KR" altLang="en-US" sz="1200" b="1" kern="100" dirty="0">
                <a:latin typeface="S-Core Dream 6 Bold" panose="020B0503030302020204" pitchFamily="34" charset="-127"/>
                <a:ea typeface="S-Core Dream 6 Bold" panose="020B0503030302020204" pitchFamily="34" charset="-127"/>
                <a:cs typeface="Arial" panose="020B0604020202020204" pitchFamily="34" charset="0"/>
              </a:rPr>
              <a:t>이 높음</a:t>
            </a:r>
            <a:endParaRPr lang="ko-Kore-KR" altLang="ko-Kore-KR" sz="1200" b="1" kern="100" dirty="0">
              <a:latin typeface="S-Core Dream 6 Bold" panose="020B0503030302020204" pitchFamily="34" charset="-127"/>
              <a:ea typeface="S-Core Dream 6 Bold" panose="020B0503030302020204" pitchFamily="34" charset="-127"/>
              <a:cs typeface="Arial" panose="020B0604020202020204" pitchFamily="34" charset="0"/>
            </a:endParaRPr>
          </a:p>
        </p:txBody>
      </p:sp>
      <p:graphicFrame>
        <p:nvGraphicFramePr>
          <p:cNvPr id="169" name="표 168">
            <a:extLst>
              <a:ext uri="{FF2B5EF4-FFF2-40B4-BE49-F238E27FC236}">
                <a16:creationId xmlns:a16="http://schemas.microsoft.com/office/drawing/2014/main" id="{9F7DF214-8286-A64D-8A5A-E1ED03212A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8555468"/>
              </p:ext>
            </p:extLst>
          </p:nvPr>
        </p:nvGraphicFramePr>
        <p:xfrm>
          <a:off x="5243036" y="3685163"/>
          <a:ext cx="6108700" cy="30526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27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059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9004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i="0" dirty="0">
                        <a:latin typeface="S-Core Dream 6 Bold" panose="020B0503030302020204" pitchFamily="34" charset="-127"/>
                        <a:ea typeface="S-Core Dream 6 Bold" panose="020B0503030302020204" pitchFamily="34" charset="-127"/>
                      </a:endParaRPr>
                    </a:p>
                  </a:txBody>
                  <a:tcPr marL="67280" marR="67280" marT="33640" marB="33640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rgbClr val="5B4E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5B4E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4E5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i="0" dirty="0">
                          <a:latin typeface="S-Core Dream 6 Bold" panose="020B0503030302020204" pitchFamily="34" charset="-127"/>
                          <a:ea typeface="S-Core Dream 6 Bold" panose="020B0503030302020204" pitchFamily="34" charset="-127"/>
                        </a:rPr>
                        <a:t>취업 부트 캠프 제안</a:t>
                      </a:r>
                      <a:endParaRPr lang="en-US" altLang="ko-KR" sz="1400" b="1" i="0" dirty="0">
                        <a:latin typeface="S-Core Dream 6 Bold" panose="020B0503030302020204" pitchFamily="34" charset="-127"/>
                        <a:ea typeface="S-Core Dream 6 Bold" panose="020B0503030302020204" pitchFamily="34" charset="-127"/>
                      </a:endParaRPr>
                    </a:p>
                  </a:txBody>
                  <a:tcPr marL="67280" marR="67280" marT="33640" marB="33640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rgbClr val="5B4E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5B4E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4E5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8015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kumimoji="0" lang="ko-KR" alt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-Core Dream 6 Bold" panose="020B0503030302020204" pitchFamily="34" charset="-127"/>
                          <a:ea typeface="S-Core Dream 6 Bold" panose="020B0503030302020204" pitchFamily="34" charset="-127"/>
                          <a:cs typeface="+mn-cs"/>
                        </a:rPr>
                        <a:t>홍보 측면</a:t>
                      </a:r>
                    </a:p>
                  </a:txBody>
                  <a:tcPr marL="67280" marR="67280" marT="33640" marB="33640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rgbClr val="5B4E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7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S-Core Dream 6 Bold" panose="020B0503030302020204" pitchFamily="34" charset="-127"/>
                          <a:ea typeface="S-Core Dream 6 Bold" panose="020B0503030302020204" pitchFamily="34" charset="-127"/>
                          <a:cs typeface="+mn-cs"/>
                        </a:rPr>
                        <a:t>구인구직 사이트 활용</a:t>
                      </a:r>
                      <a:endParaRPr kumimoji="0" lang="en-US" altLang="ko-KR" sz="1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S-Core Dream 6 Bold" panose="020B0503030302020204" pitchFamily="34" charset="-127"/>
                        <a:ea typeface="S-Core Dream 6 Bold" panose="020B0503030302020204" pitchFamily="34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S-Core Dream 6 Bold" panose="020B0503030302020204" pitchFamily="34" charset="-127"/>
                          <a:ea typeface="S-Core Dream 6 Bold" panose="020B0503030302020204" pitchFamily="34" charset="-127"/>
                          <a:cs typeface="+mn-cs"/>
                        </a:rPr>
                        <a:t>(</a:t>
                      </a:r>
                      <a:r>
                        <a:rPr kumimoji="0" lang="ko-KR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S-Core Dream 6 Bold" panose="020B0503030302020204" pitchFamily="34" charset="-127"/>
                          <a:ea typeface="S-Core Dream 6 Bold" panose="020B0503030302020204" pitchFamily="34" charset="-127"/>
                          <a:cs typeface="+mn-cs"/>
                        </a:rPr>
                        <a:t>취업희망자의 접근성 ↑ </a:t>
                      </a: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S-Core Dream 6 Bold" panose="020B0503030302020204" pitchFamily="34" charset="-127"/>
                          <a:ea typeface="S-Core Dream 6 Bold" panose="020B0503030302020204" pitchFamily="34" charset="-127"/>
                          <a:cs typeface="+mn-cs"/>
                        </a:rPr>
                        <a:t>&amp;</a:t>
                      </a:r>
                      <a:r>
                        <a:rPr kumimoji="0" lang="ko-KR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S-Core Dream 6 Bold" panose="020B0503030302020204" pitchFamily="34" charset="-127"/>
                          <a:ea typeface="S-Core Dream 6 Bold" panose="020B0503030302020204" pitchFamily="34" charset="-127"/>
                          <a:cs typeface="+mn-cs"/>
                        </a:rPr>
                        <a:t>  홍보 시 효과 상승 기대</a:t>
                      </a: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S-Core Dream 6 Bold" panose="020B0503030302020204" pitchFamily="34" charset="-127"/>
                          <a:ea typeface="S-Core Dream 6 Bold" panose="020B0503030302020204" pitchFamily="34" charset="-127"/>
                          <a:cs typeface="+mn-cs"/>
                        </a:rPr>
                        <a:t>)</a:t>
                      </a:r>
                      <a:endParaRPr kumimoji="0" lang="ko-KR" altLang="en-US" sz="1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S-Core Dream 6 Bold" panose="020B0503030302020204" pitchFamily="34" charset="-127"/>
                        <a:ea typeface="S-Core Dream 6 Bold" panose="020B0503030302020204" pitchFamily="34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S-Core Dream 6 Bold" panose="020B0503030302020204" pitchFamily="34" charset="-127"/>
                          <a:ea typeface="S-Core Dream 6 Bold" panose="020B0503030302020204" pitchFamily="34" charset="-127"/>
                          <a:cs typeface="+mn-cs"/>
                        </a:rPr>
                        <a:t>인근 대학교와 협력 </a:t>
                      </a: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S-Core Dream 6 Bold" panose="020B0503030302020204" pitchFamily="34" charset="-127"/>
                          <a:ea typeface="S-Core Dream 6 Bold" panose="020B0503030302020204" pitchFamily="34" charset="-127"/>
                          <a:cs typeface="+mn-cs"/>
                        </a:rPr>
                        <a:t>(</a:t>
                      </a:r>
                      <a:r>
                        <a:rPr kumimoji="0" lang="ko-KR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S-Core Dream 6 Bold" panose="020B0503030302020204" pitchFamily="34" charset="-127"/>
                          <a:ea typeface="S-Core Dream 6 Bold" panose="020B0503030302020204" pitchFamily="34" charset="-127"/>
                          <a:cs typeface="+mn-cs"/>
                        </a:rPr>
                        <a:t>취업설명회 등의 행사 추진</a:t>
                      </a: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S-Core Dream 6 Bold" panose="020B0503030302020204" pitchFamily="34" charset="-127"/>
                          <a:ea typeface="S-Core Dream 6 Bold" panose="020B0503030302020204" pitchFamily="34" charset="-127"/>
                          <a:cs typeface="+mn-cs"/>
                        </a:rPr>
                        <a:t>)</a:t>
                      </a:r>
                      <a:r>
                        <a:rPr kumimoji="0" lang="ko-KR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S-Core Dream 6 Bold" panose="020B0503030302020204" pitchFamily="34" charset="-127"/>
                          <a:ea typeface="S-Core Dream 6 Bold" panose="020B0503030302020204" pitchFamily="34" charset="-127"/>
                          <a:cs typeface="+mn-cs"/>
                        </a:rPr>
                        <a:t> </a:t>
                      </a:r>
                    </a:p>
                  </a:txBody>
                  <a:tcPr marL="67280" marR="67280" marT="33640" marB="33640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rgbClr val="5B4E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7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364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kumimoji="0" lang="ko-KR" alt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-Core Dream 6 Bold" panose="020B0503030302020204" pitchFamily="34" charset="-127"/>
                          <a:ea typeface="S-Core Dream 6 Bold" panose="020B0503030302020204" pitchFamily="34" charset="-127"/>
                          <a:cs typeface="+mn-cs"/>
                        </a:rPr>
                        <a:t>인식 제고</a:t>
                      </a:r>
                    </a:p>
                  </a:txBody>
                  <a:tcPr marL="67280" marR="67280" marT="33640" marB="33640"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S-Core Dream 6 Bold" panose="020B0503030302020204" pitchFamily="34" charset="-127"/>
                          <a:ea typeface="S-Core Dream 6 Bold" panose="020B0503030302020204" pitchFamily="34" charset="-127"/>
                          <a:cs typeface="+mn-cs"/>
                        </a:rPr>
                        <a:t>국비지원교육 인식 제고 </a:t>
                      </a:r>
                      <a:endParaRPr kumimoji="0" lang="en-US" altLang="ko-KR" sz="1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S-Core Dream 6 Bold" panose="020B0503030302020204" pitchFamily="34" charset="-127"/>
                        <a:ea typeface="S-Core Dream 6 Bold" panose="020B0503030302020204" pitchFamily="34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S-Core Dream 6 Bold" panose="020B0503030302020204" pitchFamily="34" charset="-127"/>
                          <a:ea typeface="S-Core Dream 6 Bold" panose="020B0503030302020204" pitchFamily="34" charset="-127"/>
                          <a:cs typeface="+mn-cs"/>
                        </a:rPr>
                        <a:t>사기업 교육 프로그램 대비 교육 환경</a:t>
                      </a: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S-Core Dream 6 Bold" panose="020B0503030302020204" pitchFamily="34" charset="-127"/>
                          <a:ea typeface="S-Core Dream 6 Bold" panose="020B0503030302020204" pitchFamily="34" charset="-127"/>
                          <a:cs typeface="+mn-cs"/>
                        </a:rPr>
                        <a:t>, </a:t>
                      </a:r>
                      <a:r>
                        <a:rPr kumimoji="0" lang="ko-KR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S-Core Dream 6 Bold" panose="020B0503030302020204" pitchFamily="34" charset="-127"/>
                          <a:ea typeface="S-Core Dream 6 Bold" panose="020B0503030302020204" pitchFamily="34" charset="-127"/>
                          <a:cs typeface="+mn-cs"/>
                        </a:rPr>
                        <a:t>유용성 등에 대한 인식 ↓</a:t>
                      </a:r>
                      <a:endParaRPr kumimoji="0" lang="en-US" altLang="ko-KR" sz="1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S-Core Dream 6 Bold" panose="020B0503030302020204" pitchFamily="34" charset="-127"/>
                        <a:ea typeface="S-Core Dream 6 Bold" panose="020B0503030302020204" pitchFamily="34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S-Core Dream 6 Bold" panose="020B0503030302020204" pitchFamily="34" charset="-127"/>
                          <a:ea typeface="S-Core Dream 6 Bold" panose="020B0503030302020204" pitchFamily="34" charset="-127"/>
                          <a:cs typeface="+mn-cs"/>
                        </a:rPr>
                        <a:t>→</a:t>
                      </a: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S-Core Dream 6 Bold" panose="020B0503030302020204" pitchFamily="34" charset="-127"/>
                          <a:ea typeface="S-Core Dream 6 Bold" panose="020B0503030302020204" pitchFamily="34" charset="-127"/>
                          <a:cs typeface="+mn-cs"/>
                        </a:rPr>
                        <a:t> </a:t>
                      </a:r>
                      <a:r>
                        <a:rPr kumimoji="0" lang="ko-KR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S-Core Dream 6 Bold" panose="020B0503030302020204" pitchFamily="34" charset="-127"/>
                          <a:ea typeface="S-Core Dream 6 Bold" panose="020B0503030302020204" pitchFamily="34" charset="-127"/>
                          <a:cs typeface="+mn-cs"/>
                        </a:rPr>
                        <a:t>성공 사례 활용 등 방법 사용</a:t>
                      </a:r>
                      <a:endParaRPr kumimoji="0" lang="en-US" altLang="ko-KR" sz="1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S-Core Dream 6 Bold" panose="020B0503030302020204" pitchFamily="34" charset="-127"/>
                        <a:ea typeface="S-Core Dream 6 Bold" panose="020B0503030302020204" pitchFamily="34" charset="-127"/>
                        <a:cs typeface="+mn-cs"/>
                      </a:endParaRPr>
                    </a:p>
                  </a:txBody>
                  <a:tcPr marL="67280" marR="67280" marT="33640" marB="33640"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55849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1" i="0" dirty="0">
                          <a:solidFill>
                            <a:schemeClr val="tx1"/>
                          </a:solidFill>
                          <a:latin typeface="S-Core Dream 6 Bold" panose="020B0503030302020204" pitchFamily="34" charset="-127"/>
                          <a:ea typeface="S-Core Dream 6 Bold" panose="020B0503030302020204" pitchFamily="34" charset="-127"/>
                        </a:rPr>
                        <a:t>수업 개선</a:t>
                      </a:r>
                    </a:p>
                  </a:txBody>
                  <a:tcPr marL="67280" marR="67280" marT="33640" marB="33640"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5B4E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F7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S-Core Dream 6 Bold" panose="020B0503030302020204" pitchFamily="34" charset="-127"/>
                          <a:ea typeface="S-Core Dream 6 Bold" panose="020B0503030302020204" pitchFamily="34" charset="-127"/>
                          <a:cs typeface="+mn-cs"/>
                        </a:rPr>
                        <a:t>지원자 수준에 맞는 강의 진행 필요 </a:t>
                      </a: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S-Core Dream 6 Bold" panose="020B0503030302020204" pitchFamily="34" charset="-127"/>
                          <a:ea typeface="S-Core Dream 6 Bold" panose="020B0503030302020204" pitchFamily="34" charset="-127"/>
                          <a:cs typeface="+mn-cs"/>
                        </a:rPr>
                        <a:t>(</a:t>
                      </a:r>
                      <a:r>
                        <a:rPr kumimoji="0" lang="ko-KR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S-Core Dream 6 Bold" panose="020B0503030302020204" pitchFamily="34" charset="-127"/>
                          <a:ea typeface="S-Core Dream 6 Bold" panose="020B0503030302020204" pitchFamily="34" charset="-127"/>
                          <a:cs typeface="+mn-cs"/>
                        </a:rPr>
                        <a:t>이탈 방지 목적</a:t>
                      </a: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S-Core Dream 6 Bold" panose="020B0503030302020204" pitchFamily="34" charset="-127"/>
                          <a:ea typeface="S-Core Dream 6 Bold" panose="020B0503030302020204" pitchFamily="34" charset="-127"/>
                          <a:cs typeface="+mn-cs"/>
                        </a:rPr>
                        <a:t>)</a:t>
                      </a:r>
                      <a:endParaRPr kumimoji="0" lang="ko-KR" altLang="en-US" sz="1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S-Core Dream 6 Bold" panose="020B0503030302020204" pitchFamily="34" charset="-127"/>
                        <a:ea typeface="S-Core Dream 6 Bold" panose="020B0503030302020204" pitchFamily="34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S-Core Dream 6 Bold" panose="020B0503030302020204" pitchFamily="34" charset="-127"/>
                          <a:ea typeface="S-Core Dream 6 Bold" panose="020B0503030302020204" pitchFamily="34" charset="-127"/>
                          <a:cs typeface="+mn-cs"/>
                        </a:rPr>
                        <a:t>교육과정의 난이도 </a:t>
                      </a: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S-Core Dream 6 Bold" panose="020B0503030302020204" pitchFamily="34" charset="-127"/>
                          <a:ea typeface="S-Core Dream 6 Bold" panose="020B0503030302020204" pitchFamily="34" charset="-127"/>
                          <a:cs typeface="+mn-cs"/>
                        </a:rPr>
                        <a:t>&gt;</a:t>
                      </a:r>
                      <a:r>
                        <a:rPr kumimoji="0" lang="ko-KR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S-Core Dream 6 Bold" panose="020B0503030302020204" pitchFamily="34" charset="-127"/>
                          <a:ea typeface="S-Core Dream 6 Bold" panose="020B0503030302020204" pitchFamily="34" charset="-127"/>
                          <a:cs typeface="+mn-cs"/>
                        </a:rPr>
                        <a:t> 교육생 수준 </a:t>
                      </a: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S-Core Dream 6 Bold" panose="020B0503030302020204" pitchFamily="34" charset="-127"/>
                          <a:ea typeface="S-Core Dream 6 Bold" panose="020B0503030302020204" pitchFamily="34" charset="-127"/>
                          <a:cs typeface="+mn-cs"/>
                        </a:rPr>
                        <a:t>:</a:t>
                      </a:r>
                      <a:r>
                        <a:rPr kumimoji="0" lang="ko-KR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S-Core Dream 6 Bold" panose="020B0503030302020204" pitchFamily="34" charset="-127"/>
                          <a:ea typeface="S-Core Dream 6 Bold" panose="020B0503030302020204" pitchFamily="34" charset="-127"/>
                          <a:cs typeface="+mn-cs"/>
                        </a:rPr>
                        <a:t> 이탈 요인 ↑</a:t>
                      </a:r>
                      <a:endParaRPr kumimoji="0" lang="en-US" altLang="ko-KR" sz="1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S-Core Dream 6 Bold" panose="020B0503030302020204" pitchFamily="34" charset="-127"/>
                        <a:ea typeface="S-Core Dream 6 Bold" panose="020B0503030302020204" pitchFamily="34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S-Core Dream 6 Bold" panose="020B0503030302020204" pitchFamily="34" charset="-127"/>
                          <a:ea typeface="S-Core Dream 6 Bold" panose="020B0503030302020204" pitchFamily="34" charset="-127"/>
                          <a:cs typeface="+mn-cs"/>
                        </a:rPr>
                        <a:t>→ 적절한 교육 난이도 설정 필요</a:t>
                      </a:r>
                      <a:endParaRPr kumimoji="0" lang="en-US" altLang="ko-KR" sz="1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S-Core Dream 6 Bold" panose="020B0503030302020204" pitchFamily="34" charset="-127"/>
                        <a:ea typeface="S-Core Dream 6 Bold" panose="020B0503030302020204" pitchFamily="34" charset="-127"/>
                        <a:cs typeface="+mn-cs"/>
                      </a:endParaRPr>
                    </a:p>
                  </a:txBody>
                  <a:tcPr marL="67280" marR="67280" marT="33640" marB="33640"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5B4E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F7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880396"/>
                  </a:ext>
                </a:extLst>
              </a:tr>
            </a:tbl>
          </a:graphicData>
        </a:graphic>
      </p:graphicFrame>
      <p:sp>
        <p:nvSpPr>
          <p:cNvPr id="174" name="TextBox 173">
            <a:extLst>
              <a:ext uri="{FF2B5EF4-FFF2-40B4-BE49-F238E27FC236}">
                <a16:creationId xmlns:a16="http://schemas.microsoft.com/office/drawing/2014/main" id="{65C77E1D-1F8A-5748-B3E4-3BF5883A7ED3}"/>
              </a:ext>
            </a:extLst>
          </p:cNvPr>
          <p:cNvSpPr txBox="1"/>
          <p:nvPr/>
        </p:nvSpPr>
        <p:spPr>
          <a:xfrm>
            <a:off x="182481" y="1256468"/>
            <a:ext cx="27063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Cluster3, Outlier</a:t>
            </a:r>
            <a:endParaRPr lang="ko-Kore-KR" altLang="en-US" b="1" dirty="0"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C4EE6DA7-8E94-9741-A56C-D3941F032BC8}"/>
              </a:ext>
            </a:extLst>
          </p:cNvPr>
          <p:cNvSpPr txBox="1"/>
          <p:nvPr/>
        </p:nvSpPr>
        <p:spPr>
          <a:xfrm>
            <a:off x="5243036" y="3261765"/>
            <a:ext cx="6108700" cy="3722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ore-KR" sz="1800" b="1" kern="100" dirty="0">
                <a:solidFill>
                  <a:srgbClr val="002060"/>
                </a:solidFill>
                <a:effectLst/>
                <a:latin typeface="S-Core Dream 6 Bold" panose="020B0503030302020204" pitchFamily="34" charset="-127"/>
                <a:ea typeface="S-Core Dream 6 Bold" panose="020B0503030302020204" pitchFamily="34" charset="-127"/>
                <a:cs typeface="Arial" panose="020B0604020202020204" pitchFamily="34" charset="0"/>
              </a:rPr>
              <a:t>취업지원</a:t>
            </a:r>
            <a:r>
              <a:rPr lang="ko-Kore-KR" altLang="en-US" sz="1800" b="1" kern="100" dirty="0">
                <a:solidFill>
                  <a:srgbClr val="002060"/>
                </a:solidFill>
                <a:effectLst/>
                <a:latin typeface="S-Core Dream 6 Bold" panose="020B0503030302020204" pitchFamily="34" charset="-127"/>
                <a:ea typeface="S-Core Dream 6 Bold" panose="020B0503030302020204" pitchFamily="34" charset="-127"/>
                <a:cs typeface="Arial" panose="020B0604020202020204" pitchFamily="34" charset="0"/>
              </a:rPr>
              <a:t> 보완책</a:t>
            </a:r>
            <a:endParaRPr lang="en-US" altLang="ko-KR" sz="1800" b="1" kern="100" dirty="0">
              <a:solidFill>
                <a:srgbClr val="002060"/>
              </a:solidFill>
              <a:effectLst/>
              <a:latin typeface="S-Core Dream 6 Bold" panose="020B0503030302020204" pitchFamily="34" charset="-127"/>
              <a:ea typeface="S-Core Dream 6 Bold" panose="020B0503030302020204" pitchFamily="34" charset="-127"/>
              <a:cs typeface="Arial" panose="020B0604020202020204" pitchFamily="34" charset="0"/>
            </a:endParaRPr>
          </a:p>
        </p:txBody>
      </p: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3084CA3C-EF5E-B942-87FF-BB2C05C7E10C}"/>
              </a:ext>
            </a:extLst>
          </p:cNvPr>
          <p:cNvGrpSpPr/>
          <p:nvPr/>
        </p:nvGrpSpPr>
        <p:grpSpPr>
          <a:xfrm>
            <a:off x="183358" y="1866268"/>
            <a:ext cx="4062344" cy="3352142"/>
            <a:chOff x="219493" y="1851500"/>
            <a:chExt cx="5544616" cy="4575275"/>
          </a:xfrm>
          <a:solidFill>
            <a:schemeClr val="bg1"/>
          </a:solidFill>
          <a:effectLst>
            <a:reflection blurRad="69438" stA="34000" endPos="44000" dir="5400000" sy="-100000" algn="bl" rotWithShape="0"/>
          </a:effectLst>
        </p:grpSpPr>
        <p:sp>
          <p:nvSpPr>
            <p:cNvPr id="98" name="한강">
              <a:extLst>
                <a:ext uri="{FF2B5EF4-FFF2-40B4-BE49-F238E27FC236}">
                  <a16:creationId xmlns:a16="http://schemas.microsoft.com/office/drawing/2014/main" id="{69CEEC3A-4BF5-8F4E-A51C-265AE30FA3CE}"/>
                </a:ext>
              </a:extLst>
            </p:cNvPr>
            <p:cNvSpPr/>
            <p:nvPr/>
          </p:nvSpPr>
          <p:spPr>
            <a:xfrm>
              <a:off x="660825" y="3395470"/>
              <a:ext cx="4787308" cy="1707311"/>
            </a:xfrm>
            <a:custGeom>
              <a:avLst/>
              <a:gdLst>
                <a:gd name="connsiteX0" fmla="*/ 68580 w 11681460"/>
                <a:gd name="connsiteY0" fmla="*/ 320040 h 4168140"/>
                <a:gd name="connsiteX1" fmla="*/ 121920 w 11681460"/>
                <a:gd name="connsiteY1" fmla="*/ 381000 h 4168140"/>
                <a:gd name="connsiteX2" fmla="*/ 198120 w 11681460"/>
                <a:gd name="connsiteY2" fmla="*/ 419100 h 4168140"/>
                <a:gd name="connsiteX3" fmla="*/ 320040 w 11681460"/>
                <a:gd name="connsiteY3" fmla="*/ 510540 h 4168140"/>
                <a:gd name="connsiteX4" fmla="*/ 411480 w 11681460"/>
                <a:gd name="connsiteY4" fmla="*/ 563880 h 4168140"/>
                <a:gd name="connsiteX5" fmla="*/ 472440 w 11681460"/>
                <a:gd name="connsiteY5" fmla="*/ 632460 h 4168140"/>
                <a:gd name="connsiteX6" fmla="*/ 601980 w 11681460"/>
                <a:gd name="connsiteY6" fmla="*/ 708660 h 4168140"/>
                <a:gd name="connsiteX7" fmla="*/ 739140 w 11681460"/>
                <a:gd name="connsiteY7" fmla="*/ 784860 h 4168140"/>
                <a:gd name="connsiteX8" fmla="*/ 861060 w 11681460"/>
                <a:gd name="connsiteY8" fmla="*/ 868680 h 4168140"/>
                <a:gd name="connsiteX9" fmla="*/ 944880 w 11681460"/>
                <a:gd name="connsiteY9" fmla="*/ 952500 h 4168140"/>
                <a:gd name="connsiteX10" fmla="*/ 1021080 w 11681460"/>
                <a:gd name="connsiteY10" fmla="*/ 1005840 h 4168140"/>
                <a:gd name="connsiteX11" fmla="*/ 1097280 w 11681460"/>
                <a:gd name="connsiteY11" fmla="*/ 1043940 h 4168140"/>
                <a:gd name="connsiteX12" fmla="*/ 1181100 w 11681460"/>
                <a:gd name="connsiteY12" fmla="*/ 1104900 h 4168140"/>
                <a:gd name="connsiteX13" fmla="*/ 1249680 w 11681460"/>
                <a:gd name="connsiteY13" fmla="*/ 1150620 h 4168140"/>
                <a:gd name="connsiteX14" fmla="*/ 1341120 w 11681460"/>
                <a:gd name="connsiteY14" fmla="*/ 1196340 h 4168140"/>
                <a:gd name="connsiteX15" fmla="*/ 1417320 w 11681460"/>
                <a:gd name="connsiteY15" fmla="*/ 1257300 h 4168140"/>
                <a:gd name="connsiteX16" fmla="*/ 1493520 w 11681460"/>
                <a:gd name="connsiteY16" fmla="*/ 1333500 h 4168140"/>
                <a:gd name="connsiteX17" fmla="*/ 1569720 w 11681460"/>
                <a:gd name="connsiteY17" fmla="*/ 1356360 h 4168140"/>
                <a:gd name="connsiteX18" fmla="*/ 1684020 w 11681460"/>
                <a:gd name="connsiteY18" fmla="*/ 1424940 h 4168140"/>
                <a:gd name="connsiteX19" fmla="*/ 1729740 w 11681460"/>
                <a:gd name="connsiteY19" fmla="*/ 1485900 h 4168140"/>
                <a:gd name="connsiteX20" fmla="*/ 1844040 w 11681460"/>
                <a:gd name="connsiteY20" fmla="*/ 1569720 h 4168140"/>
                <a:gd name="connsiteX21" fmla="*/ 1935480 w 11681460"/>
                <a:gd name="connsiteY21" fmla="*/ 1615440 h 4168140"/>
                <a:gd name="connsiteX22" fmla="*/ 2049780 w 11681460"/>
                <a:gd name="connsiteY22" fmla="*/ 1691640 h 4168140"/>
                <a:gd name="connsiteX23" fmla="*/ 2133600 w 11681460"/>
                <a:gd name="connsiteY23" fmla="*/ 1729740 h 4168140"/>
                <a:gd name="connsiteX24" fmla="*/ 2202180 w 11681460"/>
                <a:gd name="connsiteY24" fmla="*/ 1805940 h 4168140"/>
                <a:gd name="connsiteX25" fmla="*/ 2255520 w 11681460"/>
                <a:gd name="connsiteY25" fmla="*/ 1821180 h 4168140"/>
                <a:gd name="connsiteX26" fmla="*/ 2316480 w 11681460"/>
                <a:gd name="connsiteY26" fmla="*/ 1866900 h 4168140"/>
                <a:gd name="connsiteX27" fmla="*/ 2423160 w 11681460"/>
                <a:gd name="connsiteY27" fmla="*/ 2004060 h 4168140"/>
                <a:gd name="connsiteX28" fmla="*/ 2476500 w 11681460"/>
                <a:gd name="connsiteY28" fmla="*/ 2087880 h 4168140"/>
                <a:gd name="connsiteX29" fmla="*/ 2567940 w 11681460"/>
                <a:gd name="connsiteY29" fmla="*/ 2148840 h 4168140"/>
                <a:gd name="connsiteX30" fmla="*/ 2682240 w 11681460"/>
                <a:gd name="connsiteY30" fmla="*/ 2186940 h 4168140"/>
                <a:gd name="connsiteX31" fmla="*/ 2743200 w 11681460"/>
                <a:gd name="connsiteY31" fmla="*/ 2209800 h 4168140"/>
                <a:gd name="connsiteX32" fmla="*/ 2811780 w 11681460"/>
                <a:gd name="connsiteY32" fmla="*/ 2247900 h 4168140"/>
                <a:gd name="connsiteX33" fmla="*/ 2887980 w 11681460"/>
                <a:gd name="connsiteY33" fmla="*/ 2301240 h 4168140"/>
                <a:gd name="connsiteX34" fmla="*/ 2979420 w 11681460"/>
                <a:gd name="connsiteY34" fmla="*/ 2385060 h 4168140"/>
                <a:gd name="connsiteX35" fmla="*/ 3055620 w 11681460"/>
                <a:gd name="connsiteY35" fmla="*/ 2461260 h 4168140"/>
                <a:gd name="connsiteX36" fmla="*/ 3139440 w 11681460"/>
                <a:gd name="connsiteY36" fmla="*/ 2537460 h 4168140"/>
                <a:gd name="connsiteX37" fmla="*/ 3261360 w 11681460"/>
                <a:gd name="connsiteY37" fmla="*/ 2628900 h 4168140"/>
                <a:gd name="connsiteX38" fmla="*/ 3345180 w 11681460"/>
                <a:gd name="connsiteY38" fmla="*/ 2720340 h 4168140"/>
                <a:gd name="connsiteX39" fmla="*/ 3444240 w 11681460"/>
                <a:gd name="connsiteY39" fmla="*/ 2796540 h 4168140"/>
                <a:gd name="connsiteX40" fmla="*/ 3558540 w 11681460"/>
                <a:gd name="connsiteY40" fmla="*/ 2872740 h 4168140"/>
                <a:gd name="connsiteX41" fmla="*/ 3619500 w 11681460"/>
                <a:gd name="connsiteY41" fmla="*/ 2979420 h 4168140"/>
                <a:gd name="connsiteX42" fmla="*/ 3619500 w 11681460"/>
                <a:gd name="connsiteY42" fmla="*/ 2979420 h 4168140"/>
                <a:gd name="connsiteX43" fmla="*/ 3649980 w 11681460"/>
                <a:gd name="connsiteY43" fmla="*/ 3048000 h 4168140"/>
                <a:gd name="connsiteX44" fmla="*/ 3703320 w 11681460"/>
                <a:gd name="connsiteY44" fmla="*/ 3086100 h 4168140"/>
                <a:gd name="connsiteX45" fmla="*/ 3764280 w 11681460"/>
                <a:gd name="connsiteY45" fmla="*/ 3063240 h 4168140"/>
                <a:gd name="connsiteX46" fmla="*/ 3848100 w 11681460"/>
                <a:gd name="connsiteY46" fmla="*/ 3025140 h 4168140"/>
                <a:gd name="connsiteX47" fmla="*/ 3916680 w 11681460"/>
                <a:gd name="connsiteY47" fmla="*/ 3032760 h 4168140"/>
                <a:gd name="connsiteX48" fmla="*/ 4030980 w 11681460"/>
                <a:gd name="connsiteY48" fmla="*/ 3063240 h 4168140"/>
                <a:gd name="connsiteX49" fmla="*/ 4137660 w 11681460"/>
                <a:gd name="connsiteY49" fmla="*/ 3101340 h 4168140"/>
                <a:gd name="connsiteX50" fmla="*/ 4259580 w 11681460"/>
                <a:gd name="connsiteY50" fmla="*/ 3147060 h 4168140"/>
                <a:gd name="connsiteX51" fmla="*/ 4381500 w 11681460"/>
                <a:gd name="connsiteY51" fmla="*/ 3192780 h 4168140"/>
                <a:gd name="connsiteX52" fmla="*/ 4526280 w 11681460"/>
                <a:gd name="connsiteY52" fmla="*/ 3276600 h 4168140"/>
                <a:gd name="connsiteX53" fmla="*/ 4587240 w 11681460"/>
                <a:gd name="connsiteY53" fmla="*/ 3299460 h 4168140"/>
                <a:gd name="connsiteX54" fmla="*/ 4610100 w 11681460"/>
                <a:gd name="connsiteY54" fmla="*/ 3352800 h 4168140"/>
                <a:gd name="connsiteX55" fmla="*/ 4648200 w 11681460"/>
                <a:gd name="connsiteY55" fmla="*/ 3436620 h 4168140"/>
                <a:gd name="connsiteX56" fmla="*/ 4671060 w 11681460"/>
                <a:gd name="connsiteY56" fmla="*/ 3520440 h 4168140"/>
                <a:gd name="connsiteX57" fmla="*/ 4678680 w 11681460"/>
                <a:gd name="connsiteY57" fmla="*/ 3589020 h 4168140"/>
                <a:gd name="connsiteX58" fmla="*/ 4686300 w 11681460"/>
                <a:gd name="connsiteY58" fmla="*/ 3649980 h 4168140"/>
                <a:gd name="connsiteX59" fmla="*/ 4724400 w 11681460"/>
                <a:gd name="connsiteY59" fmla="*/ 3680460 h 4168140"/>
                <a:gd name="connsiteX60" fmla="*/ 4785360 w 11681460"/>
                <a:gd name="connsiteY60" fmla="*/ 3672840 h 4168140"/>
                <a:gd name="connsiteX61" fmla="*/ 4869180 w 11681460"/>
                <a:gd name="connsiteY61" fmla="*/ 3703320 h 4168140"/>
                <a:gd name="connsiteX62" fmla="*/ 4914900 w 11681460"/>
                <a:gd name="connsiteY62" fmla="*/ 3756660 h 4168140"/>
                <a:gd name="connsiteX63" fmla="*/ 5105400 w 11681460"/>
                <a:gd name="connsiteY63" fmla="*/ 3832860 h 4168140"/>
                <a:gd name="connsiteX64" fmla="*/ 5173980 w 11681460"/>
                <a:gd name="connsiteY64" fmla="*/ 3886200 h 4168140"/>
                <a:gd name="connsiteX65" fmla="*/ 5242560 w 11681460"/>
                <a:gd name="connsiteY65" fmla="*/ 3924300 h 4168140"/>
                <a:gd name="connsiteX66" fmla="*/ 5364480 w 11681460"/>
                <a:gd name="connsiteY66" fmla="*/ 3962400 h 4168140"/>
                <a:gd name="connsiteX67" fmla="*/ 5516880 w 11681460"/>
                <a:gd name="connsiteY67" fmla="*/ 4046220 h 4168140"/>
                <a:gd name="connsiteX68" fmla="*/ 5585460 w 11681460"/>
                <a:gd name="connsiteY68" fmla="*/ 4099560 h 4168140"/>
                <a:gd name="connsiteX69" fmla="*/ 5661660 w 11681460"/>
                <a:gd name="connsiteY69" fmla="*/ 4122420 h 4168140"/>
                <a:gd name="connsiteX70" fmla="*/ 5745480 w 11681460"/>
                <a:gd name="connsiteY70" fmla="*/ 4130040 h 4168140"/>
                <a:gd name="connsiteX71" fmla="*/ 5836920 w 11681460"/>
                <a:gd name="connsiteY71" fmla="*/ 4130040 h 4168140"/>
                <a:gd name="connsiteX72" fmla="*/ 5951220 w 11681460"/>
                <a:gd name="connsiteY72" fmla="*/ 4145280 h 4168140"/>
                <a:gd name="connsiteX73" fmla="*/ 6035040 w 11681460"/>
                <a:gd name="connsiteY73" fmla="*/ 4168140 h 4168140"/>
                <a:gd name="connsiteX74" fmla="*/ 6149340 w 11681460"/>
                <a:gd name="connsiteY74" fmla="*/ 4137660 h 4168140"/>
                <a:gd name="connsiteX75" fmla="*/ 6286500 w 11681460"/>
                <a:gd name="connsiteY75" fmla="*/ 4114800 h 4168140"/>
                <a:gd name="connsiteX76" fmla="*/ 6393180 w 11681460"/>
                <a:gd name="connsiteY76" fmla="*/ 4053840 h 4168140"/>
                <a:gd name="connsiteX77" fmla="*/ 6484620 w 11681460"/>
                <a:gd name="connsiteY77" fmla="*/ 4038600 h 4168140"/>
                <a:gd name="connsiteX78" fmla="*/ 6583680 w 11681460"/>
                <a:gd name="connsiteY78" fmla="*/ 3970020 h 4168140"/>
                <a:gd name="connsiteX79" fmla="*/ 6697980 w 11681460"/>
                <a:gd name="connsiteY79" fmla="*/ 3886200 h 4168140"/>
                <a:gd name="connsiteX80" fmla="*/ 6728460 w 11681460"/>
                <a:gd name="connsiteY80" fmla="*/ 3817620 h 4168140"/>
                <a:gd name="connsiteX81" fmla="*/ 6842760 w 11681460"/>
                <a:gd name="connsiteY81" fmla="*/ 3733800 h 4168140"/>
                <a:gd name="connsiteX82" fmla="*/ 6972300 w 11681460"/>
                <a:gd name="connsiteY82" fmla="*/ 3642360 h 4168140"/>
                <a:gd name="connsiteX83" fmla="*/ 7078980 w 11681460"/>
                <a:gd name="connsiteY83" fmla="*/ 3528060 h 4168140"/>
                <a:gd name="connsiteX84" fmla="*/ 7139940 w 11681460"/>
                <a:gd name="connsiteY84" fmla="*/ 3444240 h 4168140"/>
                <a:gd name="connsiteX85" fmla="*/ 7269480 w 11681460"/>
                <a:gd name="connsiteY85" fmla="*/ 3284220 h 4168140"/>
                <a:gd name="connsiteX86" fmla="*/ 7330440 w 11681460"/>
                <a:gd name="connsiteY86" fmla="*/ 3185160 h 4168140"/>
                <a:gd name="connsiteX87" fmla="*/ 7376160 w 11681460"/>
                <a:gd name="connsiteY87" fmla="*/ 3116580 h 4168140"/>
                <a:gd name="connsiteX88" fmla="*/ 7444740 w 11681460"/>
                <a:gd name="connsiteY88" fmla="*/ 3093720 h 4168140"/>
                <a:gd name="connsiteX89" fmla="*/ 7513320 w 11681460"/>
                <a:gd name="connsiteY89" fmla="*/ 3101340 h 4168140"/>
                <a:gd name="connsiteX90" fmla="*/ 7574280 w 11681460"/>
                <a:gd name="connsiteY90" fmla="*/ 3078480 h 4168140"/>
                <a:gd name="connsiteX91" fmla="*/ 7726680 w 11681460"/>
                <a:gd name="connsiteY91" fmla="*/ 3108960 h 4168140"/>
                <a:gd name="connsiteX92" fmla="*/ 7833360 w 11681460"/>
                <a:gd name="connsiteY92" fmla="*/ 3162300 h 4168140"/>
                <a:gd name="connsiteX93" fmla="*/ 7962900 w 11681460"/>
                <a:gd name="connsiteY93" fmla="*/ 3192780 h 4168140"/>
                <a:gd name="connsiteX94" fmla="*/ 8161020 w 11681460"/>
                <a:gd name="connsiteY94" fmla="*/ 3268980 h 4168140"/>
                <a:gd name="connsiteX95" fmla="*/ 8290560 w 11681460"/>
                <a:gd name="connsiteY95" fmla="*/ 3337560 h 4168140"/>
                <a:gd name="connsiteX96" fmla="*/ 8382000 w 11681460"/>
                <a:gd name="connsiteY96" fmla="*/ 3360420 h 4168140"/>
                <a:gd name="connsiteX97" fmla="*/ 8458200 w 11681460"/>
                <a:gd name="connsiteY97" fmla="*/ 3398520 h 4168140"/>
                <a:gd name="connsiteX98" fmla="*/ 8595360 w 11681460"/>
                <a:gd name="connsiteY98" fmla="*/ 3512820 h 4168140"/>
                <a:gd name="connsiteX99" fmla="*/ 8641080 w 11681460"/>
                <a:gd name="connsiteY99" fmla="*/ 3566160 h 4168140"/>
                <a:gd name="connsiteX100" fmla="*/ 8702040 w 11681460"/>
                <a:gd name="connsiteY100" fmla="*/ 3604260 h 4168140"/>
                <a:gd name="connsiteX101" fmla="*/ 8763000 w 11681460"/>
                <a:gd name="connsiteY101" fmla="*/ 3634740 h 4168140"/>
                <a:gd name="connsiteX102" fmla="*/ 8854440 w 11681460"/>
                <a:gd name="connsiteY102" fmla="*/ 3627120 h 4168140"/>
                <a:gd name="connsiteX103" fmla="*/ 8968740 w 11681460"/>
                <a:gd name="connsiteY103" fmla="*/ 3619500 h 4168140"/>
                <a:gd name="connsiteX104" fmla="*/ 9060180 w 11681460"/>
                <a:gd name="connsiteY104" fmla="*/ 3642360 h 4168140"/>
                <a:gd name="connsiteX105" fmla="*/ 9151620 w 11681460"/>
                <a:gd name="connsiteY105" fmla="*/ 3657600 h 4168140"/>
                <a:gd name="connsiteX106" fmla="*/ 9227820 w 11681460"/>
                <a:gd name="connsiteY106" fmla="*/ 3642360 h 4168140"/>
                <a:gd name="connsiteX107" fmla="*/ 9311640 w 11681460"/>
                <a:gd name="connsiteY107" fmla="*/ 3611880 h 4168140"/>
                <a:gd name="connsiteX108" fmla="*/ 9433560 w 11681460"/>
                <a:gd name="connsiteY108" fmla="*/ 3589020 h 4168140"/>
                <a:gd name="connsiteX109" fmla="*/ 9509760 w 11681460"/>
                <a:gd name="connsiteY109" fmla="*/ 3528060 h 4168140"/>
                <a:gd name="connsiteX110" fmla="*/ 9646920 w 11681460"/>
                <a:gd name="connsiteY110" fmla="*/ 3489960 h 4168140"/>
                <a:gd name="connsiteX111" fmla="*/ 9784080 w 11681460"/>
                <a:gd name="connsiteY111" fmla="*/ 3444240 h 4168140"/>
                <a:gd name="connsiteX112" fmla="*/ 9860280 w 11681460"/>
                <a:gd name="connsiteY112" fmla="*/ 3383280 h 4168140"/>
                <a:gd name="connsiteX113" fmla="*/ 9921240 w 11681460"/>
                <a:gd name="connsiteY113" fmla="*/ 3314700 h 4168140"/>
                <a:gd name="connsiteX114" fmla="*/ 9997440 w 11681460"/>
                <a:gd name="connsiteY114" fmla="*/ 3208020 h 4168140"/>
                <a:gd name="connsiteX115" fmla="*/ 10043160 w 11681460"/>
                <a:gd name="connsiteY115" fmla="*/ 3101340 h 4168140"/>
                <a:gd name="connsiteX116" fmla="*/ 10104120 w 11681460"/>
                <a:gd name="connsiteY116" fmla="*/ 3017520 h 4168140"/>
                <a:gd name="connsiteX117" fmla="*/ 10157460 w 11681460"/>
                <a:gd name="connsiteY117" fmla="*/ 2933700 h 4168140"/>
                <a:gd name="connsiteX118" fmla="*/ 10218420 w 11681460"/>
                <a:gd name="connsiteY118" fmla="*/ 2849880 h 4168140"/>
                <a:gd name="connsiteX119" fmla="*/ 10294620 w 11681460"/>
                <a:gd name="connsiteY119" fmla="*/ 2735580 h 4168140"/>
                <a:gd name="connsiteX120" fmla="*/ 10347960 w 11681460"/>
                <a:gd name="connsiteY120" fmla="*/ 2621280 h 4168140"/>
                <a:gd name="connsiteX121" fmla="*/ 10431780 w 11681460"/>
                <a:gd name="connsiteY121" fmla="*/ 2499360 h 4168140"/>
                <a:gd name="connsiteX122" fmla="*/ 10500360 w 11681460"/>
                <a:gd name="connsiteY122" fmla="*/ 2354580 h 4168140"/>
                <a:gd name="connsiteX123" fmla="*/ 10553700 w 11681460"/>
                <a:gd name="connsiteY123" fmla="*/ 2263140 h 4168140"/>
                <a:gd name="connsiteX124" fmla="*/ 10584180 w 11681460"/>
                <a:gd name="connsiteY124" fmla="*/ 2194560 h 4168140"/>
                <a:gd name="connsiteX125" fmla="*/ 10614660 w 11681460"/>
                <a:gd name="connsiteY125" fmla="*/ 2118360 h 4168140"/>
                <a:gd name="connsiteX126" fmla="*/ 10675620 w 11681460"/>
                <a:gd name="connsiteY126" fmla="*/ 2049780 h 4168140"/>
                <a:gd name="connsiteX127" fmla="*/ 10690860 w 11681460"/>
                <a:gd name="connsiteY127" fmla="*/ 1988820 h 4168140"/>
                <a:gd name="connsiteX128" fmla="*/ 10713720 w 11681460"/>
                <a:gd name="connsiteY128" fmla="*/ 1927860 h 4168140"/>
                <a:gd name="connsiteX129" fmla="*/ 10767060 w 11681460"/>
                <a:gd name="connsiteY129" fmla="*/ 1859280 h 4168140"/>
                <a:gd name="connsiteX130" fmla="*/ 10873740 w 11681460"/>
                <a:gd name="connsiteY130" fmla="*/ 1828800 h 4168140"/>
                <a:gd name="connsiteX131" fmla="*/ 11079480 w 11681460"/>
                <a:gd name="connsiteY131" fmla="*/ 1767840 h 4168140"/>
                <a:gd name="connsiteX132" fmla="*/ 11247120 w 11681460"/>
                <a:gd name="connsiteY132" fmla="*/ 1684020 h 4168140"/>
                <a:gd name="connsiteX133" fmla="*/ 11414760 w 11681460"/>
                <a:gd name="connsiteY133" fmla="*/ 1638300 h 4168140"/>
                <a:gd name="connsiteX134" fmla="*/ 11490960 w 11681460"/>
                <a:gd name="connsiteY134" fmla="*/ 1577340 h 4168140"/>
                <a:gd name="connsiteX135" fmla="*/ 11635740 w 11681460"/>
                <a:gd name="connsiteY135" fmla="*/ 1508760 h 4168140"/>
                <a:gd name="connsiteX136" fmla="*/ 11681460 w 11681460"/>
                <a:gd name="connsiteY136" fmla="*/ 1417320 h 4168140"/>
                <a:gd name="connsiteX137" fmla="*/ 11620500 w 11681460"/>
                <a:gd name="connsiteY137" fmla="*/ 1417320 h 4168140"/>
                <a:gd name="connsiteX138" fmla="*/ 11567160 w 11681460"/>
                <a:gd name="connsiteY138" fmla="*/ 1379220 h 4168140"/>
                <a:gd name="connsiteX139" fmla="*/ 11498580 w 11681460"/>
                <a:gd name="connsiteY139" fmla="*/ 1318260 h 4168140"/>
                <a:gd name="connsiteX140" fmla="*/ 11468100 w 11681460"/>
                <a:gd name="connsiteY140" fmla="*/ 1280160 h 4168140"/>
                <a:gd name="connsiteX141" fmla="*/ 11407140 w 11681460"/>
                <a:gd name="connsiteY141" fmla="*/ 1287780 h 4168140"/>
                <a:gd name="connsiteX142" fmla="*/ 11399520 w 11681460"/>
                <a:gd name="connsiteY142" fmla="*/ 1280160 h 4168140"/>
                <a:gd name="connsiteX143" fmla="*/ 11353800 w 11681460"/>
                <a:gd name="connsiteY143" fmla="*/ 1356360 h 4168140"/>
                <a:gd name="connsiteX144" fmla="*/ 11224260 w 11681460"/>
                <a:gd name="connsiteY144" fmla="*/ 1417320 h 4168140"/>
                <a:gd name="connsiteX145" fmla="*/ 11109960 w 11681460"/>
                <a:gd name="connsiteY145" fmla="*/ 1463040 h 4168140"/>
                <a:gd name="connsiteX146" fmla="*/ 10911840 w 11681460"/>
                <a:gd name="connsiteY146" fmla="*/ 1524000 h 4168140"/>
                <a:gd name="connsiteX147" fmla="*/ 10774680 w 11681460"/>
                <a:gd name="connsiteY147" fmla="*/ 1546860 h 4168140"/>
                <a:gd name="connsiteX148" fmla="*/ 10675620 w 11681460"/>
                <a:gd name="connsiteY148" fmla="*/ 1615440 h 4168140"/>
                <a:gd name="connsiteX149" fmla="*/ 10568940 w 11681460"/>
                <a:gd name="connsiteY149" fmla="*/ 1676400 h 4168140"/>
                <a:gd name="connsiteX150" fmla="*/ 10485120 w 11681460"/>
                <a:gd name="connsiteY150" fmla="*/ 1760220 h 4168140"/>
                <a:gd name="connsiteX151" fmla="*/ 10454640 w 11681460"/>
                <a:gd name="connsiteY151" fmla="*/ 1836420 h 4168140"/>
                <a:gd name="connsiteX152" fmla="*/ 10416540 w 11681460"/>
                <a:gd name="connsiteY152" fmla="*/ 1927860 h 4168140"/>
                <a:gd name="connsiteX153" fmla="*/ 10401300 w 11681460"/>
                <a:gd name="connsiteY153" fmla="*/ 2004060 h 4168140"/>
                <a:gd name="connsiteX154" fmla="*/ 10363200 w 11681460"/>
                <a:gd name="connsiteY154" fmla="*/ 2095500 h 4168140"/>
                <a:gd name="connsiteX155" fmla="*/ 10317480 w 11681460"/>
                <a:gd name="connsiteY155" fmla="*/ 2225040 h 4168140"/>
                <a:gd name="connsiteX156" fmla="*/ 10287000 w 11681460"/>
                <a:gd name="connsiteY156" fmla="*/ 2346960 h 4168140"/>
                <a:gd name="connsiteX157" fmla="*/ 10218420 w 11681460"/>
                <a:gd name="connsiteY157" fmla="*/ 2499360 h 4168140"/>
                <a:gd name="connsiteX158" fmla="*/ 10134600 w 11681460"/>
                <a:gd name="connsiteY158" fmla="*/ 2621280 h 4168140"/>
                <a:gd name="connsiteX159" fmla="*/ 10043160 w 11681460"/>
                <a:gd name="connsiteY159" fmla="*/ 2735580 h 4168140"/>
                <a:gd name="connsiteX160" fmla="*/ 9974580 w 11681460"/>
                <a:gd name="connsiteY160" fmla="*/ 2857500 h 4168140"/>
                <a:gd name="connsiteX161" fmla="*/ 9906000 w 11681460"/>
                <a:gd name="connsiteY161" fmla="*/ 2941320 h 4168140"/>
                <a:gd name="connsiteX162" fmla="*/ 9860280 w 11681460"/>
                <a:gd name="connsiteY162" fmla="*/ 3032760 h 4168140"/>
                <a:gd name="connsiteX163" fmla="*/ 9806940 w 11681460"/>
                <a:gd name="connsiteY163" fmla="*/ 3116580 h 4168140"/>
                <a:gd name="connsiteX164" fmla="*/ 9715500 w 11681460"/>
                <a:gd name="connsiteY164" fmla="*/ 3208020 h 4168140"/>
                <a:gd name="connsiteX165" fmla="*/ 9616440 w 11681460"/>
                <a:gd name="connsiteY165" fmla="*/ 3261360 h 4168140"/>
                <a:gd name="connsiteX166" fmla="*/ 9532620 w 11681460"/>
                <a:gd name="connsiteY166" fmla="*/ 3329940 h 4168140"/>
                <a:gd name="connsiteX167" fmla="*/ 9471660 w 11681460"/>
                <a:gd name="connsiteY167" fmla="*/ 3375660 h 4168140"/>
                <a:gd name="connsiteX168" fmla="*/ 9410700 w 11681460"/>
                <a:gd name="connsiteY168" fmla="*/ 3429000 h 4168140"/>
                <a:gd name="connsiteX169" fmla="*/ 9288780 w 11681460"/>
                <a:gd name="connsiteY169" fmla="*/ 3436620 h 4168140"/>
                <a:gd name="connsiteX170" fmla="*/ 9166860 w 11681460"/>
                <a:gd name="connsiteY170" fmla="*/ 3444240 h 4168140"/>
                <a:gd name="connsiteX171" fmla="*/ 9029700 w 11681460"/>
                <a:gd name="connsiteY171" fmla="*/ 3413760 h 4168140"/>
                <a:gd name="connsiteX172" fmla="*/ 8823960 w 11681460"/>
                <a:gd name="connsiteY172" fmla="*/ 3360420 h 4168140"/>
                <a:gd name="connsiteX173" fmla="*/ 8679180 w 11681460"/>
                <a:gd name="connsiteY173" fmla="*/ 3329940 h 4168140"/>
                <a:gd name="connsiteX174" fmla="*/ 8572500 w 11681460"/>
                <a:gd name="connsiteY174" fmla="*/ 3276600 h 4168140"/>
                <a:gd name="connsiteX175" fmla="*/ 8465820 w 11681460"/>
                <a:gd name="connsiteY175" fmla="*/ 3215640 h 4168140"/>
                <a:gd name="connsiteX176" fmla="*/ 8321040 w 11681460"/>
                <a:gd name="connsiteY176" fmla="*/ 3177540 h 4168140"/>
                <a:gd name="connsiteX177" fmla="*/ 8199120 w 11681460"/>
                <a:gd name="connsiteY177" fmla="*/ 3131820 h 4168140"/>
                <a:gd name="connsiteX178" fmla="*/ 8069580 w 11681460"/>
                <a:gd name="connsiteY178" fmla="*/ 3078480 h 4168140"/>
                <a:gd name="connsiteX179" fmla="*/ 7917180 w 11681460"/>
                <a:gd name="connsiteY179" fmla="*/ 2994660 h 4168140"/>
                <a:gd name="connsiteX180" fmla="*/ 7787640 w 11681460"/>
                <a:gd name="connsiteY180" fmla="*/ 2971800 h 4168140"/>
                <a:gd name="connsiteX181" fmla="*/ 7719060 w 11681460"/>
                <a:gd name="connsiteY181" fmla="*/ 2933700 h 4168140"/>
                <a:gd name="connsiteX182" fmla="*/ 7612380 w 11681460"/>
                <a:gd name="connsiteY182" fmla="*/ 2903220 h 4168140"/>
                <a:gd name="connsiteX183" fmla="*/ 7566660 w 11681460"/>
                <a:gd name="connsiteY183" fmla="*/ 2887980 h 4168140"/>
                <a:gd name="connsiteX184" fmla="*/ 7551420 w 11681460"/>
                <a:gd name="connsiteY184" fmla="*/ 2849880 h 4168140"/>
                <a:gd name="connsiteX185" fmla="*/ 7513320 w 11681460"/>
                <a:gd name="connsiteY185" fmla="*/ 2827020 h 4168140"/>
                <a:gd name="connsiteX186" fmla="*/ 7475220 w 11681460"/>
                <a:gd name="connsiteY186" fmla="*/ 2857500 h 4168140"/>
                <a:gd name="connsiteX187" fmla="*/ 7414260 w 11681460"/>
                <a:gd name="connsiteY187" fmla="*/ 2887980 h 4168140"/>
                <a:gd name="connsiteX188" fmla="*/ 7345680 w 11681460"/>
                <a:gd name="connsiteY188" fmla="*/ 2971800 h 4168140"/>
                <a:gd name="connsiteX189" fmla="*/ 7315200 w 11681460"/>
                <a:gd name="connsiteY189" fmla="*/ 2994660 h 4168140"/>
                <a:gd name="connsiteX190" fmla="*/ 7261860 w 11681460"/>
                <a:gd name="connsiteY190" fmla="*/ 3009900 h 4168140"/>
                <a:gd name="connsiteX191" fmla="*/ 7193280 w 11681460"/>
                <a:gd name="connsiteY191" fmla="*/ 3025140 h 4168140"/>
                <a:gd name="connsiteX192" fmla="*/ 7155180 w 11681460"/>
                <a:gd name="connsiteY192" fmla="*/ 3078480 h 4168140"/>
                <a:gd name="connsiteX193" fmla="*/ 7109460 w 11681460"/>
                <a:gd name="connsiteY193" fmla="*/ 3154680 h 4168140"/>
                <a:gd name="connsiteX194" fmla="*/ 7048500 w 11681460"/>
                <a:gd name="connsiteY194" fmla="*/ 3246120 h 4168140"/>
                <a:gd name="connsiteX195" fmla="*/ 6995160 w 11681460"/>
                <a:gd name="connsiteY195" fmla="*/ 3307080 h 4168140"/>
                <a:gd name="connsiteX196" fmla="*/ 6972300 w 11681460"/>
                <a:gd name="connsiteY196" fmla="*/ 3352800 h 4168140"/>
                <a:gd name="connsiteX197" fmla="*/ 6949440 w 11681460"/>
                <a:gd name="connsiteY197" fmla="*/ 3413760 h 4168140"/>
                <a:gd name="connsiteX198" fmla="*/ 6949440 w 11681460"/>
                <a:gd name="connsiteY198" fmla="*/ 3413760 h 4168140"/>
                <a:gd name="connsiteX199" fmla="*/ 6911340 w 11681460"/>
                <a:gd name="connsiteY199" fmla="*/ 3474720 h 4168140"/>
                <a:gd name="connsiteX200" fmla="*/ 6888480 w 11681460"/>
                <a:gd name="connsiteY200" fmla="*/ 3505200 h 4168140"/>
                <a:gd name="connsiteX201" fmla="*/ 6819900 w 11681460"/>
                <a:gd name="connsiteY201" fmla="*/ 3566160 h 4168140"/>
                <a:gd name="connsiteX202" fmla="*/ 6743700 w 11681460"/>
                <a:gd name="connsiteY202" fmla="*/ 3581400 h 4168140"/>
                <a:gd name="connsiteX203" fmla="*/ 6675120 w 11681460"/>
                <a:gd name="connsiteY203" fmla="*/ 3657600 h 4168140"/>
                <a:gd name="connsiteX204" fmla="*/ 6629400 w 11681460"/>
                <a:gd name="connsiteY204" fmla="*/ 3718560 h 4168140"/>
                <a:gd name="connsiteX205" fmla="*/ 6576060 w 11681460"/>
                <a:gd name="connsiteY205" fmla="*/ 3779520 h 4168140"/>
                <a:gd name="connsiteX206" fmla="*/ 6484620 w 11681460"/>
                <a:gd name="connsiteY206" fmla="*/ 3817620 h 4168140"/>
                <a:gd name="connsiteX207" fmla="*/ 6400800 w 11681460"/>
                <a:gd name="connsiteY207" fmla="*/ 3832860 h 4168140"/>
                <a:gd name="connsiteX208" fmla="*/ 6263640 w 11681460"/>
                <a:gd name="connsiteY208" fmla="*/ 3870960 h 4168140"/>
                <a:gd name="connsiteX209" fmla="*/ 6126480 w 11681460"/>
                <a:gd name="connsiteY209" fmla="*/ 3901440 h 4168140"/>
                <a:gd name="connsiteX210" fmla="*/ 6027420 w 11681460"/>
                <a:gd name="connsiteY210" fmla="*/ 3916680 h 4168140"/>
                <a:gd name="connsiteX211" fmla="*/ 5890260 w 11681460"/>
                <a:gd name="connsiteY211" fmla="*/ 3878580 h 4168140"/>
                <a:gd name="connsiteX212" fmla="*/ 5821680 w 11681460"/>
                <a:gd name="connsiteY212" fmla="*/ 3863340 h 4168140"/>
                <a:gd name="connsiteX213" fmla="*/ 5737860 w 11681460"/>
                <a:gd name="connsiteY213" fmla="*/ 3825240 h 4168140"/>
                <a:gd name="connsiteX214" fmla="*/ 5638800 w 11681460"/>
                <a:gd name="connsiteY214" fmla="*/ 3794760 h 4168140"/>
                <a:gd name="connsiteX215" fmla="*/ 5524500 w 11681460"/>
                <a:gd name="connsiteY215" fmla="*/ 3756660 h 4168140"/>
                <a:gd name="connsiteX216" fmla="*/ 5448300 w 11681460"/>
                <a:gd name="connsiteY216" fmla="*/ 3718560 h 4168140"/>
                <a:gd name="connsiteX217" fmla="*/ 5349240 w 11681460"/>
                <a:gd name="connsiteY217" fmla="*/ 3657600 h 4168140"/>
                <a:gd name="connsiteX218" fmla="*/ 5295900 w 11681460"/>
                <a:gd name="connsiteY218" fmla="*/ 3619500 h 4168140"/>
                <a:gd name="connsiteX219" fmla="*/ 5234940 w 11681460"/>
                <a:gd name="connsiteY219" fmla="*/ 3596640 h 4168140"/>
                <a:gd name="connsiteX220" fmla="*/ 5135880 w 11681460"/>
                <a:gd name="connsiteY220" fmla="*/ 3550920 h 4168140"/>
                <a:gd name="connsiteX221" fmla="*/ 5059680 w 11681460"/>
                <a:gd name="connsiteY221" fmla="*/ 3505200 h 4168140"/>
                <a:gd name="connsiteX222" fmla="*/ 5029200 w 11681460"/>
                <a:gd name="connsiteY222" fmla="*/ 3482340 h 4168140"/>
                <a:gd name="connsiteX223" fmla="*/ 4960620 w 11681460"/>
                <a:gd name="connsiteY223" fmla="*/ 3413760 h 4168140"/>
                <a:gd name="connsiteX224" fmla="*/ 4876800 w 11681460"/>
                <a:gd name="connsiteY224" fmla="*/ 3299460 h 4168140"/>
                <a:gd name="connsiteX225" fmla="*/ 4808220 w 11681460"/>
                <a:gd name="connsiteY225" fmla="*/ 3200400 h 4168140"/>
                <a:gd name="connsiteX226" fmla="*/ 4777740 w 11681460"/>
                <a:gd name="connsiteY226" fmla="*/ 3147060 h 4168140"/>
                <a:gd name="connsiteX227" fmla="*/ 4724400 w 11681460"/>
                <a:gd name="connsiteY227" fmla="*/ 3108960 h 4168140"/>
                <a:gd name="connsiteX228" fmla="*/ 4648200 w 11681460"/>
                <a:gd name="connsiteY228" fmla="*/ 3063240 h 4168140"/>
                <a:gd name="connsiteX229" fmla="*/ 4533900 w 11681460"/>
                <a:gd name="connsiteY229" fmla="*/ 2979420 h 4168140"/>
                <a:gd name="connsiteX230" fmla="*/ 4427220 w 11681460"/>
                <a:gd name="connsiteY230" fmla="*/ 2941320 h 4168140"/>
                <a:gd name="connsiteX231" fmla="*/ 4366260 w 11681460"/>
                <a:gd name="connsiteY231" fmla="*/ 2903220 h 4168140"/>
                <a:gd name="connsiteX232" fmla="*/ 4244340 w 11681460"/>
                <a:gd name="connsiteY232" fmla="*/ 2842260 h 4168140"/>
                <a:gd name="connsiteX233" fmla="*/ 4145280 w 11681460"/>
                <a:gd name="connsiteY233" fmla="*/ 2811780 h 4168140"/>
                <a:gd name="connsiteX234" fmla="*/ 4038600 w 11681460"/>
                <a:gd name="connsiteY234" fmla="*/ 2804160 h 4168140"/>
                <a:gd name="connsiteX235" fmla="*/ 3954780 w 11681460"/>
                <a:gd name="connsiteY235" fmla="*/ 2819400 h 4168140"/>
                <a:gd name="connsiteX236" fmla="*/ 3863340 w 11681460"/>
                <a:gd name="connsiteY236" fmla="*/ 2804160 h 4168140"/>
                <a:gd name="connsiteX237" fmla="*/ 3741420 w 11681460"/>
                <a:gd name="connsiteY237" fmla="*/ 2781300 h 4168140"/>
                <a:gd name="connsiteX238" fmla="*/ 3649980 w 11681460"/>
                <a:gd name="connsiteY238" fmla="*/ 2743200 h 4168140"/>
                <a:gd name="connsiteX239" fmla="*/ 3573780 w 11681460"/>
                <a:gd name="connsiteY239" fmla="*/ 2674620 h 4168140"/>
                <a:gd name="connsiteX240" fmla="*/ 3482340 w 11681460"/>
                <a:gd name="connsiteY240" fmla="*/ 2621280 h 4168140"/>
                <a:gd name="connsiteX241" fmla="*/ 3436620 w 11681460"/>
                <a:gd name="connsiteY241" fmla="*/ 2552700 h 4168140"/>
                <a:gd name="connsiteX242" fmla="*/ 3329940 w 11681460"/>
                <a:gd name="connsiteY242" fmla="*/ 2423160 h 4168140"/>
                <a:gd name="connsiteX243" fmla="*/ 3261360 w 11681460"/>
                <a:gd name="connsiteY243" fmla="*/ 2324100 h 4168140"/>
                <a:gd name="connsiteX244" fmla="*/ 3131820 w 11681460"/>
                <a:gd name="connsiteY244" fmla="*/ 2209800 h 4168140"/>
                <a:gd name="connsiteX245" fmla="*/ 3040380 w 11681460"/>
                <a:gd name="connsiteY245" fmla="*/ 2141220 h 4168140"/>
                <a:gd name="connsiteX246" fmla="*/ 2910840 w 11681460"/>
                <a:gd name="connsiteY246" fmla="*/ 2034540 h 4168140"/>
                <a:gd name="connsiteX247" fmla="*/ 2849880 w 11681460"/>
                <a:gd name="connsiteY247" fmla="*/ 1958340 h 4168140"/>
                <a:gd name="connsiteX248" fmla="*/ 2743200 w 11681460"/>
                <a:gd name="connsiteY248" fmla="*/ 1889760 h 4168140"/>
                <a:gd name="connsiteX249" fmla="*/ 2659380 w 11681460"/>
                <a:gd name="connsiteY249" fmla="*/ 1844040 h 4168140"/>
                <a:gd name="connsiteX250" fmla="*/ 2575560 w 11681460"/>
                <a:gd name="connsiteY250" fmla="*/ 1744980 h 4168140"/>
                <a:gd name="connsiteX251" fmla="*/ 2468880 w 11681460"/>
                <a:gd name="connsiteY251" fmla="*/ 1645920 h 4168140"/>
                <a:gd name="connsiteX252" fmla="*/ 2400300 w 11681460"/>
                <a:gd name="connsiteY252" fmla="*/ 1607820 h 4168140"/>
                <a:gd name="connsiteX253" fmla="*/ 2263140 w 11681460"/>
                <a:gd name="connsiteY253" fmla="*/ 1501140 h 4168140"/>
                <a:gd name="connsiteX254" fmla="*/ 2171700 w 11681460"/>
                <a:gd name="connsiteY254" fmla="*/ 1432560 h 4168140"/>
                <a:gd name="connsiteX255" fmla="*/ 2087880 w 11681460"/>
                <a:gd name="connsiteY255" fmla="*/ 1363980 h 4168140"/>
                <a:gd name="connsiteX256" fmla="*/ 1950720 w 11681460"/>
                <a:gd name="connsiteY256" fmla="*/ 1272540 h 4168140"/>
                <a:gd name="connsiteX257" fmla="*/ 1805940 w 11681460"/>
                <a:gd name="connsiteY257" fmla="*/ 1135380 h 4168140"/>
                <a:gd name="connsiteX258" fmla="*/ 1729740 w 11681460"/>
                <a:gd name="connsiteY258" fmla="*/ 1089660 h 4168140"/>
                <a:gd name="connsiteX259" fmla="*/ 1668780 w 11681460"/>
                <a:gd name="connsiteY259" fmla="*/ 1043940 h 4168140"/>
                <a:gd name="connsiteX260" fmla="*/ 1592580 w 11681460"/>
                <a:gd name="connsiteY260" fmla="*/ 990600 h 4168140"/>
                <a:gd name="connsiteX261" fmla="*/ 1470660 w 11681460"/>
                <a:gd name="connsiteY261" fmla="*/ 891540 h 4168140"/>
                <a:gd name="connsiteX262" fmla="*/ 1386840 w 11681460"/>
                <a:gd name="connsiteY262" fmla="*/ 845820 h 4168140"/>
                <a:gd name="connsiteX263" fmla="*/ 1318260 w 11681460"/>
                <a:gd name="connsiteY263" fmla="*/ 784860 h 4168140"/>
                <a:gd name="connsiteX264" fmla="*/ 1264920 w 11681460"/>
                <a:gd name="connsiteY264" fmla="*/ 723900 h 4168140"/>
                <a:gd name="connsiteX265" fmla="*/ 1181100 w 11681460"/>
                <a:gd name="connsiteY265" fmla="*/ 647700 h 4168140"/>
                <a:gd name="connsiteX266" fmla="*/ 1089660 w 11681460"/>
                <a:gd name="connsiteY266" fmla="*/ 624840 h 4168140"/>
                <a:gd name="connsiteX267" fmla="*/ 1021080 w 11681460"/>
                <a:gd name="connsiteY267" fmla="*/ 586740 h 4168140"/>
                <a:gd name="connsiteX268" fmla="*/ 937260 w 11681460"/>
                <a:gd name="connsiteY268" fmla="*/ 548640 h 4168140"/>
                <a:gd name="connsiteX269" fmla="*/ 830580 w 11681460"/>
                <a:gd name="connsiteY269" fmla="*/ 510540 h 4168140"/>
                <a:gd name="connsiteX270" fmla="*/ 754380 w 11681460"/>
                <a:gd name="connsiteY270" fmla="*/ 457200 h 4168140"/>
                <a:gd name="connsiteX271" fmla="*/ 708660 w 11681460"/>
                <a:gd name="connsiteY271" fmla="*/ 419100 h 4168140"/>
                <a:gd name="connsiteX272" fmla="*/ 609600 w 11681460"/>
                <a:gd name="connsiteY272" fmla="*/ 396240 h 4168140"/>
                <a:gd name="connsiteX273" fmla="*/ 548640 w 11681460"/>
                <a:gd name="connsiteY273" fmla="*/ 320040 h 4168140"/>
                <a:gd name="connsiteX274" fmla="*/ 510540 w 11681460"/>
                <a:gd name="connsiteY274" fmla="*/ 251460 h 4168140"/>
                <a:gd name="connsiteX275" fmla="*/ 464820 w 11681460"/>
                <a:gd name="connsiteY275" fmla="*/ 190500 h 4168140"/>
                <a:gd name="connsiteX276" fmla="*/ 411480 w 11681460"/>
                <a:gd name="connsiteY276" fmla="*/ 137160 h 4168140"/>
                <a:gd name="connsiteX277" fmla="*/ 373380 w 11681460"/>
                <a:gd name="connsiteY277" fmla="*/ 45720 h 4168140"/>
                <a:gd name="connsiteX278" fmla="*/ 342900 w 11681460"/>
                <a:gd name="connsiteY278" fmla="*/ 0 h 4168140"/>
                <a:gd name="connsiteX279" fmla="*/ 327660 w 11681460"/>
                <a:gd name="connsiteY279" fmla="*/ 60960 h 4168140"/>
                <a:gd name="connsiteX280" fmla="*/ 289560 w 11681460"/>
                <a:gd name="connsiteY280" fmla="*/ 91440 h 4168140"/>
                <a:gd name="connsiteX281" fmla="*/ 236220 w 11681460"/>
                <a:gd name="connsiteY281" fmla="*/ 114300 h 4168140"/>
                <a:gd name="connsiteX282" fmla="*/ 198120 w 11681460"/>
                <a:gd name="connsiteY282" fmla="*/ 175260 h 4168140"/>
                <a:gd name="connsiteX283" fmla="*/ 175260 w 11681460"/>
                <a:gd name="connsiteY283" fmla="*/ 228600 h 4168140"/>
                <a:gd name="connsiteX284" fmla="*/ 114300 w 11681460"/>
                <a:gd name="connsiteY284" fmla="*/ 236220 h 4168140"/>
                <a:gd name="connsiteX285" fmla="*/ 45720 w 11681460"/>
                <a:gd name="connsiteY285" fmla="*/ 251460 h 4168140"/>
                <a:gd name="connsiteX286" fmla="*/ 0 w 11681460"/>
                <a:gd name="connsiteY286" fmla="*/ 281940 h 4168140"/>
                <a:gd name="connsiteX287" fmla="*/ 68580 w 11681460"/>
                <a:gd name="connsiteY287" fmla="*/ 320040 h 4168140"/>
                <a:gd name="connsiteX0" fmla="*/ 68580 w 11681460"/>
                <a:gd name="connsiteY0" fmla="*/ 320040 h 4168140"/>
                <a:gd name="connsiteX1" fmla="*/ 121920 w 11681460"/>
                <a:gd name="connsiteY1" fmla="*/ 381000 h 4168140"/>
                <a:gd name="connsiteX2" fmla="*/ 198120 w 11681460"/>
                <a:gd name="connsiteY2" fmla="*/ 419100 h 4168140"/>
                <a:gd name="connsiteX3" fmla="*/ 320040 w 11681460"/>
                <a:gd name="connsiteY3" fmla="*/ 510540 h 4168140"/>
                <a:gd name="connsiteX4" fmla="*/ 411480 w 11681460"/>
                <a:gd name="connsiteY4" fmla="*/ 563880 h 4168140"/>
                <a:gd name="connsiteX5" fmla="*/ 472440 w 11681460"/>
                <a:gd name="connsiteY5" fmla="*/ 632460 h 4168140"/>
                <a:gd name="connsiteX6" fmla="*/ 601980 w 11681460"/>
                <a:gd name="connsiteY6" fmla="*/ 708660 h 4168140"/>
                <a:gd name="connsiteX7" fmla="*/ 739140 w 11681460"/>
                <a:gd name="connsiteY7" fmla="*/ 784860 h 4168140"/>
                <a:gd name="connsiteX8" fmla="*/ 861060 w 11681460"/>
                <a:gd name="connsiteY8" fmla="*/ 868680 h 4168140"/>
                <a:gd name="connsiteX9" fmla="*/ 944880 w 11681460"/>
                <a:gd name="connsiteY9" fmla="*/ 952500 h 4168140"/>
                <a:gd name="connsiteX10" fmla="*/ 1021080 w 11681460"/>
                <a:gd name="connsiteY10" fmla="*/ 1005840 h 4168140"/>
                <a:gd name="connsiteX11" fmla="*/ 1097280 w 11681460"/>
                <a:gd name="connsiteY11" fmla="*/ 1043940 h 4168140"/>
                <a:gd name="connsiteX12" fmla="*/ 1181100 w 11681460"/>
                <a:gd name="connsiteY12" fmla="*/ 1104900 h 4168140"/>
                <a:gd name="connsiteX13" fmla="*/ 1249680 w 11681460"/>
                <a:gd name="connsiteY13" fmla="*/ 1150620 h 4168140"/>
                <a:gd name="connsiteX14" fmla="*/ 1341120 w 11681460"/>
                <a:gd name="connsiteY14" fmla="*/ 1196340 h 4168140"/>
                <a:gd name="connsiteX15" fmla="*/ 1417320 w 11681460"/>
                <a:gd name="connsiteY15" fmla="*/ 1257300 h 4168140"/>
                <a:gd name="connsiteX16" fmla="*/ 1493520 w 11681460"/>
                <a:gd name="connsiteY16" fmla="*/ 1333500 h 4168140"/>
                <a:gd name="connsiteX17" fmla="*/ 1569720 w 11681460"/>
                <a:gd name="connsiteY17" fmla="*/ 1356360 h 4168140"/>
                <a:gd name="connsiteX18" fmla="*/ 1684020 w 11681460"/>
                <a:gd name="connsiteY18" fmla="*/ 1424940 h 4168140"/>
                <a:gd name="connsiteX19" fmla="*/ 1729740 w 11681460"/>
                <a:gd name="connsiteY19" fmla="*/ 1485900 h 4168140"/>
                <a:gd name="connsiteX20" fmla="*/ 1844040 w 11681460"/>
                <a:gd name="connsiteY20" fmla="*/ 1569720 h 4168140"/>
                <a:gd name="connsiteX21" fmla="*/ 1935480 w 11681460"/>
                <a:gd name="connsiteY21" fmla="*/ 1615440 h 4168140"/>
                <a:gd name="connsiteX22" fmla="*/ 2049780 w 11681460"/>
                <a:gd name="connsiteY22" fmla="*/ 1691640 h 4168140"/>
                <a:gd name="connsiteX23" fmla="*/ 2133600 w 11681460"/>
                <a:gd name="connsiteY23" fmla="*/ 1729740 h 4168140"/>
                <a:gd name="connsiteX24" fmla="*/ 2202180 w 11681460"/>
                <a:gd name="connsiteY24" fmla="*/ 1805940 h 4168140"/>
                <a:gd name="connsiteX25" fmla="*/ 2255520 w 11681460"/>
                <a:gd name="connsiteY25" fmla="*/ 1821180 h 4168140"/>
                <a:gd name="connsiteX26" fmla="*/ 2316480 w 11681460"/>
                <a:gd name="connsiteY26" fmla="*/ 1866900 h 4168140"/>
                <a:gd name="connsiteX27" fmla="*/ 2423160 w 11681460"/>
                <a:gd name="connsiteY27" fmla="*/ 2004060 h 4168140"/>
                <a:gd name="connsiteX28" fmla="*/ 2476500 w 11681460"/>
                <a:gd name="connsiteY28" fmla="*/ 2087880 h 4168140"/>
                <a:gd name="connsiteX29" fmla="*/ 2567940 w 11681460"/>
                <a:gd name="connsiteY29" fmla="*/ 2148840 h 4168140"/>
                <a:gd name="connsiteX30" fmla="*/ 2682240 w 11681460"/>
                <a:gd name="connsiteY30" fmla="*/ 2186940 h 4168140"/>
                <a:gd name="connsiteX31" fmla="*/ 2743200 w 11681460"/>
                <a:gd name="connsiteY31" fmla="*/ 2209800 h 4168140"/>
                <a:gd name="connsiteX32" fmla="*/ 2811780 w 11681460"/>
                <a:gd name="connsiteY32" fmla="*/ 2247900 h 4168140"/>
                <a:gd name="connsiteX33" fmla="*/ 2887980 w 11681460"/>
                <a:gd name="connsiteY33" fmla="*/ 2301240 h 4168140"/>
                <a:gd name="connsiteX34" fmla="*/ 2979420 w 11681460"/>
                <a:gd name="connsiteY34" fmla="*/ 2385060 h 4168140"/>
                <a:gd name="connsiteX35" fmla="*/ 3055620 w 11681460"/>
                <a:gd name="connsiteY35" fmla="*/ 2461260 h 4168140"/>
                <a:gd name="connsiteX36" fmla="*/ 3139440 w 11681460"/>
                <a:gd name="connsiteY36" fmla="*/ 2537460 h 4168140"/>
                <a:gd name="connsiteX37" fmla="*/ 3261360 w 11681460"/>
                <a:gd name="connsiteY37" fmla="*/ 2628900 h 4168140"/>
                <a:gd name="connsiteX38" fmla="*/ 3345180 w 11681460"/>
                <a:gd name="connsiteY38" fmla="*/ 2720340 h 4168140"/>
                <a:gd name="connsiteX39" fmla="*/ 3444240 w 11681460"/>
                <a:gd name="connsiteY39" fmla="*/ 2796540 h 4168140"/>
                <a:gd name="connsiteX40" fmla="*/ 3558540 w 11681460"/>
                <a:gd name="connsiteY40" fmla="*/ 2872740 h 4168140"/>
                <a:gd name="connsiteX41" fmla="*/ 3619500 w 11681460"/>
                <a:gd name="connsiteY41" fmla="*/ 2979420 h 4168140"/>
                <a:gd name="connsiteX42" fmla="*/ 3619500 w 11681460"/>
                <a:gd name="connsiteY42" fmla="*/ 2979420 h 4168140"/>
                <a:gd name="connsiteX43" fmla="*/ 3649980 w 11681460"/>
                <a:gd name="connsiteY43" fmla="*/ 3048000 h 4168140"/>
                <a:gd name="connsiteX44" fmla="*/ 3703320 w 11681460"/>
                <a:gd name="connsiteY44" fmla="*/ 3086100 h 4168140"/>
                <a:gd name="connsiteX45" fmla="*/ 3764280 w 11681460"/>
                <a:gd name="connsiteY45" fmla="*/ 3063240 h 4168140"/>
                <a:gd name="connsiteX46" fmla="*/ 3848100 w 11681460"/>
                <a:gd name="connsiteY46" fmla="*/ 3025140 h 4168140"/>
                <a:gd name="connsiteX47" fmla="*/ 3916680 w 11681460"/>
                <a:gd name="connsiteY47" fmla="*/ 3032760 h 4168140"/>
                <a:gd name="connsiteX48" fmla="*/ 4030980 w 11681460"/>
                <a:gd name="connsiteY48" fmla="*/ 3063240 h 4168140"/>
                <a:gd name="connsiteX49" fmla="*/ 4137660 w 11681460"/>
                <a:gd name="connsiteY49" fmla="*/ 3101340 h 4168140"/>
                <a:gd name="connsiteX50" fmla="*/ 4259580 w 11681460"/>
                <a:gd name="connsiteY50" fmla="*/ 3147060 h 4168140"/>
                <a:gd name="connsiteX51" fmla="*/ 4381500 w 11681460"/>
                <a:gd name="connsiteY51" fmla="*/ 3192780 h 4168140"/>
                <a:gd name="connsiteX52" fmla="*/ 4526280 w 11681460"/>
                <a:gd name="connsiteY52" fmla="*/ 3276600 h 4168140"/>
                <a:gd name="connsiteX53" fmla="*/ 4587240 w 11681460"/>
                <a:gd name="connsiteY53" fmla="*/ 3299460 h 4168140"/>
                <a:gd name="connsiteX54" fmla="*/ 4610100 w 11681460"/>
                <a:gd name="connsiteY54" fmla="*/ 3352800 h 4168140"/>
                <a:gd name="connsiteX55" fmla="*/ 4648200 w 11681460"/>
                <a:gd name="connsiteY55" fmla="*/ 3436620 h 4168140"/>
                <a:gd name="connsiteX56" fmla="*/ 4671060 w 11681460"/>
                <a:gd name="connsiteY56" fmla="*/ 3520440 h 4168140"/>
                <a:gd name="connsiteX57" fmla="*/ 4678680 w 11681460"/>
                <a:gd name="connsiteY57" fmla="*/ 3589020 h 4168140"/>
                <a:gd name="connsiteX58" fmla="*/ 4686300 w 11681460"/>
                <a:gd name="connsiteY58" fmla="*/ 3649980 h 4168140"/>
                <a:gd name="connsiteX59" fmla="*/ 4724400 w 11681460"/>
                <a:gd name="connsiteY59" fmla="*/ 3680460 h 4168140"/>
                <a:gd name="connsiteX60" fmla="*/ 4785360 w 11681460"/>
                <a:gd name="connsiteY60" fmla="*/ 3672840 h 4168140"/>
                <a:gd name="connsiteX61" fmla="*/ 4869180 w 11681460"/>
                <a:gd name="connsiteY61" fmla="*/ 3703320 h 4168140"/>
                <a:gd name="connsiteX62" fmla="*/ 4914900 w 11681460"/>
                <a:gd name="connsiteY62" fmla="*/ 3756660 h 4168140"/>
                <a:gd name="connsiteX63" fmla="*/ 5105400 w 11681460"/>
                <a:gd name="connsiteY63" fmla="*/ 3832860 h 4168140"/>
                <a:gd name="connsiteX64" fmla="*/ 5173980 w 11681460"/>
                <a:gd name="connsiteY64" fmla="*/ 3886200 h 4168140"/>
                <a:gd name="connsiteX65" fmla="*/ 5242560 w 11681460"/>
                <a:gd name="connsiteY65" fmla="*/ 3924300 h 4168140"/>
                <a:gd name="connsiteX66" fmla="*/ 5364480 w 11681460"/>
                <a:gd name="connsiteY66" fmla="*/ 3962400 h 4168140"/>
                <a:gd name="connsiteX67" fmla="*/ 5516880 w 11681460"/>
                <a:gd name="connsiteY67" fmla="*/ 4046220 h 4168140"/>
                <a:gd name="connsiteX68" fmla="*/ 5585460 w 11681460"/>
                <a:gd name="connsiteY68" fmla="*/ 4099560 h 4168140"/>
                <a:gd name="connsiteX69" fmla="*/ 5661660 w 11681460"/>
                <a:gd name="connsiteY69" fmla="*/ 4122420 h 4168140"/>
                <a:gd name="connsiteX70" fmla="*/ 5745480 w 11681460"/>
                <a:gd name="connsiteY70" fmla="*/ 4130040 h 4168140"/>
                <a:gd name="connsiteX71" fmla="*/ 5836920 w 11681460"/>
                <a:gd name="connsiteY71" fmla="*/ 4130040 h 4168140"/>
                <a:gd name="connsiteX72" fmla="*/ 5951220 w 11681460"/>
                <a:gd name="connsiteY72" fmla="*/ 4145280 h 4168140"/>
                <a:gd name="connsiteX73" fmla="*/ 6035040 w 11681460"/>
                <a:gd name="connsiteY73" fmla="*/ 4168140 h 4168140"/>
                <a:gd name="connsiteX74" fmla="*/ 6149340 w 11681460"/>
                <a:gd name="connsiteY74" fmla="*/ 4137660 h 4168140"/>
                <a:gd name="connsiteX75" fmla="*/ 6286500 w 11681460"/>
                <a:gd name="connsiteY75" fmla="*/ 4114800 h 4168140"/>
                <a:gd name="connsiteX76" fmla="*/ 6393180 w 11681460"/>
                <a:gd name="connsiteY76" fmla="*/ 4053840 h 4168140"/>
                <a:gd name="connsiteX77" fmla="*/ 6484620 w 11681460"/>
                <a:gd name="connsiteY77" fmla="*/ 4038600 h 4168140"/>
                <a:gd name="connsiteX78" fmla="*/ 6583680 w 11681460"/>
                <a:gd name="connsiteY78" fmla="*/ 3970020 h 4168140"/>
                <a:gd name="connsiteX79" fmla="*/ 6697980 w 11681460"/>
                <a:gd name="connsiteY79" fmla="*/ 3886200 h 4168140"/>
                <a:gd name="connsiteX80" fmla="*/ 6728460 w 11681460"/>
                <a:gd name="connsiteY80" fmla="*/ 3817620 h 4168140"/>
                <a:gd name="connsiteX81" fmla="*/ 6842760 w 11681460"/>
                <a:gd name="connsiteY81" fmla="*/ 3733800 h 4168140"/>
                <a:gd name="connsiteX82" fmla="*/ 6972300 w 11681460"/>
                <a:gd name="connsiteY82" fmla="*/ 3642360 h 4168140"/>
                <a:gd name="connsiteX83" fmla="*/ 7078980 w 11681460"/>
                <a:gd name="connsiteY83" fmla="*/ 3528060 h 4168140"/>
                <a:gd name="connsiteX84" fmla="*/ 7139940 w 11681460"/>
                <a:gd name="connsiteY84" fmla="*/ 3444240 h 4168140"/>
                <a:gd name="connsiteX85" fmla="*/ 7269480 w 11681460"/>
                <a:gd name="connsiteY85" fmla="*/ 3284220 h 4168140"/>
                <a:gd name="connsiteX86" fmla="*/ 7330440 w 11681460"/>
                <a:gd name="connsiteY86" fmla="*/ 3185160 h 4168140"/>
                <a:gd name="connsiteX87" fmla="*/ 7376160 w 11681460"/>
                <a:gd name="connsiteY87" fmla="*/ 3116580 h 4168140"/>
                <a:gd name="connsiteX88" fmla="*/ 7444740 w 11681460"/>
                <a:gd name="connsiteY88" fmla="*/ 3093720 h 4168140"/>
                <a:gd name="connsiteX89" fmla="*/ 7513320 w 11681460"/>
                <a:gd name="connsiteY89" fmla="*/ 3101340 h 4168140"/>
                <a:gd name="connsiteX90" fmla="*/ 7574280 w 11681460"/>
                <a:gd name="connsiteY90" fmla="*/ 3078480 h 4168140"/>
                <a:gd name="connsiteX91" fmla="*/ 7726680 w 11681460"/>
                <a:gd name="connsiteY91" fmla="*/ 3108960 h 4168140"/>
                <a:gd name="connsiteX92" fmla="*/ 7833360 w 11681460"/>
                <a:gd name="connsiteY92" fmla="*/ 3162300 h 4168140"/>
                <a:gd name="connsiteX93" fmla="*/ 7962900 w 11681460"/>
                <a:gd name="connsiteY93" fmla="*/ 3192780 h 4168140"/>
                <a:gd name="connsiteX94" fmla="*/ 8161020 w 11681460"/>
                <a:gd name="connsiteY94" fmla="*/ 3268980 h 4168140"/>
                <a:gd name="connsiteX95" fmla="*/ 8290560 w 11681460"/>
                <a:gd name="connsiteY95" fmla="*/ 3337560 h 4168140"/>
                <a:gd name="connsiteX96" fmla="*/ 8382000 w 11681460"/>
                <a:gd name="connsiteY96" fmla="*/ 3360420 h 4168140"/>
                <a:gd name="connsiteX97" fmla="*/ 8458200 w 11681460"/>
                <a:gd name="connsiteY97" fmla="*/ 3398520 h 4168140"/>
                <a:gd name="connsiteX98" fmla="*/ 8595360 w 11681460"/>
                <a:gd name="connsiteY98" fmla="*/ 3512820 h 4168140"/>
                <a:gd name="connsiteX99" fmla="*/ 8641080 w 11681460"/>
                <a:gd name="connsiteY99" fmla="*/ 3566160 h 4168140"/>
                <a:gd name="connsiteX100" fmla="*/ 8702040 w 11681460"/>
                <a:gd name="connsiteY100" fmla="*/ 3604260 h 4168140"/>
                <a:gd name="connsiteX101" fmla="*/ 8763000 w 11681460"/>
                <a:gd name="connsiteY101" fmla="*/ 3634740 h 4168140"/>
                <a:gd name="connsiteX102" fmla="*/ 8854440 w 11681460"/>
                <a:gd name="connsiteY102" fmla="*/ 3627120 h 4168140"/>
                <a:gd name="connsiteX103" fmla="*/ 8968740 w 11681460"/>
                <a:gd name="connsiteY103" fmla="*/ 3619500 h 4168140"/>
                <a:gd name="connsiteX104" fmla="*/ 9060180 w 11681460"/>
                <a:gd name="connsiteY104" fmla="*/ 3642360 h 4168140"/>
                <a:gd name="connsiteX105" fmla="*/ 9151620 w 11681460"/>
                <a:gd name="connsiteY105" fmla="*/ 3657600 h 4168140"/>
                <a:gd name="connsiteX106" fmla="*/ 9227820 w 11681460"/>
                <a:gd name="connsiteY106" fmla="*/ 3642360 h 4168140"/>
                <a:gd name="connsiteX107" fmla="*/ 9311640 w 11681460"/>
                <a:gd name="connsiteY107" fmla="*/ 3611880 h 4168140"/>
                <a:gd name="connsiteX108" fmla="*/ 9433560 w 11681460"/>
                <a:gd name="connsiteY108" fmla="*/ 3589020 h 4168140"/>
                <a:gd name="connsiteX109" fmla="*/ 9509760 w 11681460"/>
                <a:gd name="connsiteY109" fmla="*/ 3528060 h 4168140"/>
                <a:gd name="connsiteX110" fmla="*/ 9646920 w 11681460"/>
                <a:gd name="connsiteY110" fmla="*/ 3489960 h 4168140"/>
                <a:gd name="connsiteX111" fmla="*/ 9784080 w 11681460"/>
                <a:gd name="connsiteY111" fmla="*/ 3444240 h 4168140"/>
                <a:gd name="connsiteX112" fmla="*/ 9860280 w 11681460"/>
                <a:gd name="connsiteY112" fmla="*/ 3383280 h 4168140"/>
                <a:gd name="connsiteX113" fmla="*/ 9921240 w 11681460"/>
                <a:gd name="connsiteY113" fmla="*/ 3314700 h 4168140"/>
                <a:gd name="connsiteX114" fmla="*/ 9997440 w 11681460"/>
                <a:gd name="connsiteY114" fmla="*/ 3208020 h 4168140"/>
                <a:gd name="connsiteX115" fmla="*/ 10043160 w 11681460"/>
                <a:gd name="connsiteY115" fmla="*/ 3101340 h 4168140"/>
                <a:gd name="connsiteX116" fmla="*/ 10104120 w 11681460"/>
                <a:gd name="connsiteY116" fmla="*/ 3017520 h 4168140"/>
                <a:gd name="connsiteX117" fmla="*/ 10157460 w 11681460"/>
                <a:gd name="connsiteY117" fmla="*/ 2933700 h 4168140"/>
                <a:gd name="connsiteX118" fmla="*/ 10218420 w 11681460"/>
                <a:gd name="connsiteY118" fmla="*/ 2849880 h 4168140"/>
                <a:gd name="connsiteX119" fmla="*/ 10294620 w 11681460"/>
                <a:gd name="connsiteY119" fmla="*/ 2735580 h 4168140"/>
                <a:gd name="connsiteX120" fmla="*/ 10347960 w 11681460"/>
                <a:gd name="connsiteY120" fmla="*/ 2621280 h 4168140"/>
                <a:gd name="connsiteX121" fmla="*/ 10431780 w 11681460"/>
                <a:gd name="connsiteY121" fmla="*/ 2499360 h 4168140"/>
                <a:gd name="connsiteX122" fmla="*/ 10500360 w 11681460"/>
                <a:gd name="connsiteY122" fmla="*/ 2354580 h 4168140"/>
                <a:gd name="connsiteX123" fmla="*/ 10553700 w 11681460"/>
                <a:gd name="connsiteY123" fmla="*/ 2263140 h 4168140"/>
                <a:gd name="connsiteX124" fmla="*/ 10584180 w 11681460"/>
                <a:gd name="connsiteY124" fmla="*/ 2194560 h 4168140"/>
                <a:gd name="connsiteX125" fmla="*/ 10614660 w 11681460"/>
                <a:gd name="connsiteY125" fmla="*/ 2118360 h 4168140"/>
                <a:gd name="connsiteX126" fmla="*/ 10675620 w 11681460"/>
                <a:gd name="connsiteY126" fmla="*/ 2049780 h 4168140"/>
                <a:gd name="connsiteX127" fmla="*/ 10690860 w 11681460"/>
                <a:gd name="connsiteY127" fmla="*/ 1988820 h 4168140"/>
                <a:gd name="connsiteX128" fmla="*/ 10713720 w 11681460"/>
                <a:gd name="connsiteY128" fmla="*/ 1927860 h 4168140"/>
                <a:gd name="connsiteX129" fmla="*/ 10767060 w 11681460"/>
                <a:gd name="connsiteY129" fmla="*/ 1859280 h 4168140"/>
                <a:gd name="connsiteX130" fmla="*/ 10873740 w 11681460"/>
                <a:gd name="connsiteY130" fmla="*/ 1828800 h 4168140"/>
                <a:gd name="connsiteX131" fmla="*/ 11079480 w 11681460"/>
                <a:gd name="connsiteY131" fmla="*/ 1767840 h 4168140"/>
                <a:gd name="connsiteX132" fmla="*/ 11247120 w 11681460"/>
                <a:gd name="connsiteY132" fmla="*/ 1684020 h 4168140"/>
                <a:gd name="connsiteX133" fmla="*/ 11414760 w 11681460"/>
                <a:gd name="connsiteY133" fmla="*/ 1638300 h 4168140"/>
                <a:gd name="connsiteX134" fmla="*/ 11490960 w 11681460"/>
                <a:gd name="connsiteY134" fmla="*/ 1577340 h 4168140"/>
                <a:gd name="connsiteX135" fmla="*/ 11635740 w 11681460"/>
                <a:gd name="connsiteY135" fmla="*/ 1508760 h 4168140"/>
                <a:gd name="connsiteX136" fmla="*/ 11681460 w 11681460"/>
                <a:gd name="connsiteY136" fmla="*/ 1417320 h 4168140"/>
                <a:gd name="connsiteX137" fmla="*/ 11620500 w 11681460"/>
                <a:gd name="connsiteY137" fmla="*/ 1417320 h 4168140"/>
                <a:gd name="connsiteX138" fmla="*/ 11567160 w 11681460"/>
                <a:gd name="connsiteY138" fmla="*/ 1379220 h 4168140"/>
                <a:gd name="connsiteX139" fmla="*/ 11498580 w 11681460"/>
                <a:gd name="connsiteY139" fmla="*/ 1318260 h 4168140"/>
                <a:gd name="connsiteX140" fmla="*/ 11468100 w 11681460"/>
                <a:gd name="connsiteY140" fmla="*/ 1280160 h 4168140"/>
                <a:gd name="connsiteX141" fmla="*/ 11407140 w 11681460"/>
                <a:gd name="connsiteY141" fmla="*/ 1287780 h 4168140"/>
                <a:gd name="connsiteX142" fmla="*/ 11399520 w 11681460"/>
                <a:gd name="connsiteY142" fmla="*/ 1280160 h 4168140"/>
                <a:gd name="connsiteX143" fmla="*/ 11353800 w 11681460"/>
                <a:gd name="connsiteY143" fmla="*/ 1356360 h 4168140"/>
                <a:gd name="connsiteX144" fmla="*/ 11224260 w 11681460"/>
                <a:gd name="connsiteY144" fmla="*/ 1417320 h 4168140"/>
                <a:gd name="connsiteX145" fmla="*/ 11109960 w 11681460"/>
                <a:gd name="connsiteY145" fmla="*/ 1463040 h 4168140"/>
                <a:gd name="connsiteX146" fmla="*/ 10911840 w 11681460"/>
                <a:gd name="connsiteY146" fmla="*/ 1524000 h 4168140"/>
                <a:gd name="connsiteX147" fmla="*/ 10774680 w 11681460"/>
                <a:gd name="connsiteY147" fmla="*/ 1546860 h 4168140"/>
                <a:gd name="connsiteX148" fmla="*/ 10675620 w 11681460"/>
                <a:gd name="connsiteY148" fmla="*/ 1615440 h 4168140"/>
                <a:gd name="connsiteX149" fmla="*/ 10568940 w 11681460"/>
                <a:gd name="connsiteY149" fmla="*/ 1676400 h 4168140"/>
                <a:gd name="connsiteX150" fmla="*/ 10485120 w 11681460"/>
                <a:gd name="connsiteY150" fmla="*/ 1760220 h 4168140"/>
                <a:gd name="connsiteX151" fmla="*/ 10454640 w 11681460"/>
                <a:gd name="connsiteY151" fmla="*/ 1836420 h 4168140"/>
                <a:gd name="connsiteX152" fmla="*/ 10416540 w 11681460"/>
                <a:gd name="connsiteY152" fmla="*/ 1927860 h 4168140"/>
                <a:gd name="connsiteX153" fmla="*/ 10401300 w 11681460"/>
                <a:gd name="connsiteY153" fmla="*/ 2004060 h 4168140"/>
                <a:gd name="connsiteX154" fmla="*/ 10363200 w 11681460"/>
                <a:gd name="connsiteY154" fmla="*/ 2095500 h 4168140"/>
                <a:gd name="connsiteX155" fmla="*/ 10317480 w 11681460"/>
                <a:gd name="connsiteY155" fmla="*/ 2225040 h 4168140"/>
                <a:gd name="connsiteX156" fmla="*/ 10287000 w 11681460"/>
                <a:gd name="connsiteY156" fmla="*/ 2346960 h 4168140"/>
                <a:gd name="connsiteX157" fmla="*/ 10218420 w 11681460"/>
                <a:gd name="connsiteY157" fmla="*/ 2499360 h 4168140"/>
                <a:gd name="connsiteX158" fmla="*/ 10134600 w 11681460"/>
                <a:gd name="connsiteY158" fmla="*/ 2621280 h 4168140"/>
                <a:gd name="connsiteX159" fmla="*/ 10043160 w 11681460"/>
                <a:gd name="connsiteY159" fmla="*/ 2735580 h 4168140"/>
                <a:gd name="connsiteX160" fmla="*/ 9974580 w 11681460"/>
                <a:gd name="connsiteY160" fmla="*/ 2857500 h 4168140"/>
                <a:gd name="connsiteX161" fmla="*/ 9906000 w 11681460"/>
                <a:gd name="connsiteY161" fmla="*/ 2941320 h 4168140"/>
                <a:gd name="connsiteX162" fmla="*/ 9860280 w 11681460"/>
                <a:gd name="connsiteY162" fmla="*/ 3032760 h 4168140"/>
                <a:gd name="connsiteX163" fmla="*/ 9806940 w 11681460"/>
                <a:gd name="connsiteY163" fmla="*/ 3116580 h 4168140"/>
                <a:gd name="connsiteX164" fmla="*/ 9715500 w 11681460"/>
                <a:gd name="connsiteY164" fmla="*/ 3208020 h 4168140"/>
                <a:gd name="connsiteX165" fmla="*/ 9616440 w 11681460"/>
                <a:gd name="connsiteY165" fmla="*/ 3261360 h 4168140"/>
                <a:gd name="connsiteX166" fmla="*/ 9532620 w 11681460"/>
                <a:gd name="connsiteY166" fmla="*/ 3329940 h 4168140"/>
                <a:gd name="connsiteX167" fmla="*/ 9471660 w 11681460"/>
                <a:gd name="connsiteY167" fmla="*/ 3375660 h 4168140"/>
                <a:gd name="connsiteX168" fmla="*/ 9410700 w 11681460"/>
                <a:gd name="connsiteY168" fmla="*/ 3429000 h 4168140"/>
                <a:gd name="connsiteX169" fmla="*/ 9288780 w 11681460"/>
                <a:gd name="connsiteY169" fmla="*/ 3436620 h 4168140"/>
                <a:gd name="connsiteX170" fmla="*/ 9166860 w 11681460"/>
                <a:gd name="connsiteY170" fmla="*/ 3444240 h 4168140"/>
                <a:gd name="connsiteX171" fmla="*/ 9029700 w 11681460"/>
                <a:gd name="connsiteY171" fmla="*/ 3413760 h 4168140"/>
                <a:gd name="connsiteX172" fmla="*/ 8823960 w 11681460"/>
                <a:gd name="connsiteY172" fmla="*/ 3360420 h 4168140"/>
                <a:gd name="connsiteX173" fmla="*/ 8679180 w 11681460"/>
                <a:gd name="connsiteY173" fmla="*/ 3329940 h 4168140"/>
                <a:gd name="connsiteX174" fmla="*/ 8572500 w 11681460"/>
                <a:gd name="connsiteY174" fmla="*/ 3276600 h 4168140"/>
                <a:gd name="connsiteX175" fmla="*/ 8465820 w 11681460"/>
                <a:gd name="connsiteY175" fmla="*/ 3215640 h 4168140"/>
                <a:gd name="connsiteX176" fmla="*/ 8321040 w 11681460"/>
                <a:gd name="connsiteY176" fmla="*/ 3177540 h 4168140"/>
                <a:gd name="connsiteX177" fmla="*/ 8199120 w 11681460"/>
                <a:gd name="connsiteY177" fmla="*/ 3131820 h 4168140"/>
                <a:gd name="connsiteX178" fmla="*/ 8069580 w 11681460"/>
                <a:gd name="connsiteY178" fmla="*/ 3078480 h 4168140"/>
                <a:gd name="connsiteX179" fmla="*/ 7917180 w 11681460"/>
                <a:gd name="connsiteY179" fmla="*/ 2994660 h 4168140"/>
                <a:gd name="connsiteX180" fmla="*/ 7787640 w 11681460"/>
                <a:gd name="connsiteY180" fmla="*/ 2971800 h 4168140"/>
                <a:gd name="connsiteX181" fmla="*/ 7719060 w 11681460"/>
                <a:gd name="connsiteY181" fmla="*/ 2933700 h 4168140"/>
                <a:gd name="connsiteX182" fmla="*/ 7612380 w 11681460"/>
                <a:gd name="connsiteY182" fmla="*/ 2903220 h 4168140"/>
                <a:gd name="connsiteX183" fmla="*/ 7566660 w 11681460"/>
                <a:gd name="connsiteY183" fmla="*/ 2887980 h 4168140"/>
                <a:gd name="connsiteX184" fmla="*/ 7551420 w 11681460"/>
                <a:gd name="connsiteY184" fmla="*/ 2849880 h 4168140"/>
                <a:gd name="connsiteX185" fmla="*/ 7533640 w 11681460"/>
                <a:gd name="connsiteY185" fmla="*/ 2788920 h 4168140"/>
                <a:gd name="connsiteX186" fmla="*/ 7475220 w 11681460"/>
                <a:gd name="connsiteY186" fmla="*/ 2857500 h 4168140"/>
                <a:gd name="connsiteX187" fmla="*/ 7414260 w 11681460"/>
                <a:gd name="connsiteY187" fmla="*/ 2887980 h 4168140"/>
                <a:gd name="connsiteX188" fmla="*/ 7345680 w 11681460"/>
                <a:gd name="connsiteY188" fmla="*/ 2971800 h 4168140"/>
                <a:gd name="connsiteX189" fmla="*/ 7315200 w 11681460"/>
                <a:gd name="connsiteY189" fmla="*/ 2994660 h 4168140"/>
                <a:gd name="connsiteX190" fmla="*/ 7261860 w 11681460"/>
                <a:gd name="connsiteY190" fmla="*/ 3009900 h 4168140"/>
                <a:gd name="connsiteX191" fmla="*/ 7193280 w 11681460"/>
                <a:gd name="connsiteY191" fmla="*/ 3025140 h 4168140"/>
                <a:gd name="connsiteX192" fmla="*/ 7155180 w 11681460"/>
                <a:gd name="connsiteY192" fmla="*/ 3078480 h 4168140"/>
                <a:gd name="connsiteX193" fmla="*/ 7109460 w 11681460"/>
                <a:gd name="connsiteY193" fmla="*/ 3154680 h 4168140"/>
                <a:gd name="connsiteX194" fmla="*/ 7048500 w 11681460"/>
                <a:gd name="connsiteY194" fmla="*/ 3246120 h 4168140"/>
                <a:gd name="connsiteX195" fmla="*/ 6995160 w 11681460"/>
                <a:gd name="connsiteY195" fmla="*/ 3307080 h 4168140"/>
                <a:gd name="connsiteX196" fmla="*/ 6972300 w 11681460"/>
                <a:gd name="connsiteY196" fmla="*/ 3352800 h 4168140"/>
                <a:gd name="connsiteX197" fmla="*/ 6949440 w 11681460"/>
                <a:gd name="connsiteY197" fmla="*/ 3413760 h 4168140"/>
                <a:gd name="connsiteX198" fmla="*/ 6949440 w 11681460"/>
                <a:gd name="connsiteY198" fmla="*/ 3413760 h 4168140"/>
                <a:gd name="connsiteX199" fmla="*/ 6911340 w 11681460"/>
                <a:gd name="connsiteY199" fmla="*/ 3474720 h 4168140"/>
                <a:gd name="connsiteX200" fmla="*/ 6888480 w 11681460"/>
                <a:gd name="connsiteY200" fmla="*/ 3505200 h 4168140"/>
                <a:gd name="connsiteX201" fmla="*/ 6819900 w 11681460"/>
                <a:gd name="connsiteY201" fmla="*/ 3566160 h 4168140"/>
                <a:gd name="connsiteX202" fmla="*/ 6743700 w 11681460"/>
                <a:gd name="connsiteY202" fmla="*/ 3581400 h 4168140"/>
                <a:gd name="connsiteX203" fmla="*/ 6675120 w 11681460"/>
                <a:gd name="connsiteY203" fmla="*/ 3657600 h 4168140"/>
                <a:gd name="connsiteX204" fmla="*/ 6629400 w 11681460"/>
                <a:gd name="connsiteY204" fmla="*/ 3718560 h 4168140"/>
                <a:gd name="connsiteX205" fmla="*/ 6576060 w 11681460"/>
                <a:gd name="connsiteY205" fmla="*/ 3779520 h 4168140"/>
                <a:gd name="connsiteX206" fmla="*/ 6484620 w 11681460"/>
                <a:gd name="connsiteY206" fmla="*/ 3817620 h 4168140"/>
                <a:gd name="connsiteX207" fmla="*/ 6400800 w 11681460"/>
                <a:gd name="connsiteY207" fmla="*/ 3832860 h 4168140"/>
                <a:gd name="connsiteX208" fmla="*/ 6263640 w 11681460"/>
                <a:gd name="connsiteY208" fmla="*/ 3870960 h 4168140"/>
                <a:gd name="connsiteX209" fmla="*/ 6126480 w 11681460"/>
                <a:gd name="connsiteY209" fmla="*/ 3901440 h 4168140"/>
                <a:gd name="connsiteX210" fmla="*/ 6027420 w 11681460"/>
                <a:gd name="connsiteY210" fmla="*/ 3916680 h 4168140"/>
                <a:gd name="connsiteX211" fmla="*/ 5890260 w 11681460"/>
                <a:gd name="connsiteY211" fmla="*/ 3878580 h 4168140"/>
                <a:gd name="connsiteX212" fmla="*/ 5821680 w 11681460"/>
                <a:gd name="connsiteY212" fmla="*/ 3863340 h 4168140"/>
                <a:gd name="connsiteX213" fmla="*/ 5737860 w 11681460"/>
                <a:gd name="connsiteY213" fmla="*/ 3825240 h 4168140"/>
                <a:gd name="connsiteX214" fmla="*/ 5638800 w 11681460"/>
                <a:gd name="connsiteY214" fmla="*/ 3794760 h 4168140"/>
                <a:gd name="connsiteX215" fmla="*/ 5524500 w 11681460"/>
                <a:gd name="connsiteY215" fmla="*/ 3756660 h 4168140"/>
                <a:gd name="connsiteX216" fmla="*/ 5448300 w 11681460"/>
                <a:gd name="connsiteY216" fmla="*/ 3718560 h 4168140"/>
                <a:gd name="connsiteX217" fmla="*/ 5349240 w 11681460"/>
                <a:gd name="connsiteY217" fmla="*/ 3657600 h 4168140"/>
                <a:gd name="connsiteX218" fmla="*/ 5295900 w 11681460"/>
                <a:gd name="connsiteY218" fmla="*/ 3619500 h 4168140"/>
                <a:gd name="connsiteX219" fmla="*/ 5234940 w 11681460"/>
                <a:gd name="connsiteY219" fmla="*/ 3596640 h 4168140"/>
                <a:gd name="connsiteX220" fmla="*/ 5135880 w 11681460"/>
                <a:gd name="connsiteY220" fmla="*/ 3550920 h 4168140"/>
                <a:gd name="connsiteX221" fmla="*/ 5059680 w 11681460"/>
                <a:gd name="connsiteY221" fmla="*/ 3505200 h 4168140"/>
                <a:gd name="connsiteX222" fmla="*/ 5029200 w 11681460"/>
                <a:gd name="connsiteY222" fmla="*/ 3482340 h 4168140"/>
                <a:gd name="connsiteX223" fmla="*/ 4960620 w 11681460"/>
                <a:gd name="connsiteY223" fmla="*/ 3413760 h 4168140"/>
                <a:gd name="connsiteX224" fmla="*/ 4876800 w 11681460"/>
                <a:gd name="connsiteY224" fmla="*/ 3299460 h 4168140"/>
                <a:gd name="connsiteX225" fmla="*/ 4808220 w 11681460"/>
                <a:gd name="connsiteY225" fmla="*/ 3200400 h 4168140"/>
                <a:gd name="connsiteX226" fmla="*/ 4777740 w 11681460"/>
                <a:gd name="connsiteY226" fmla="*/ 3147060 h 4168140"/>
                <a:gd name="connsiteX227" fmla="*/ 4724400 w 11681460"/>
                <a:gd name="connsiteY227" fmla="*/ 3108960 h 4168140"/>
                <a:gd name="connsiteX228" fmla="*/ 4648200 w 11681460"/>
                <a:gd name="connsiteY228" fmla="*/ 3063240 h 4168140"/>
                <a:gd name="connsiteX229" fmla="*/ 4533900 w 11681460"/>
                <a:gd name="connsiteY229" fmla="*/ 2979420 h 4168140"/>
                <a:gd name="connsiteX230" fmla="*/ 4427220 w 11681460"/>
                <a:gd name="connsiteY230" fmla="*/ 2941320 h 4168140"/>
                <a:gd name="connsiteX231" fmla="*/ 4366260 w 11681460"/>
                <a:gd name="connsiteY231" fmla="*/ 2903220 h 4168140"/>
                <a:gd name="connsiteX232" fmla="*/ 4244340 w 11681460"/>
                <a:gd name="connsiteY232" fmla="*/ 2842260 h 4168140"/>
                <a:gd name="connsiteX233" fmla="*/ 4145280 w 11681460"/>
                <a:gd name="connsiteY233" fmla="*/ 2811780 h 4168140"/>
                <a:gd name="connsiteX234" fmla="*/ 4038600 w 11681460"/>
                <a:gd name="connsiteY234" fmla="*/ 2804160 h 4168140"/>
                <a:gd name="connsiteX235" fmla="*/ 3954780 w 11681460"/>
                <a:gd name="connsiteY235" fmla="*/ 2819400 h 4168140"/>
                <a:gd name="connsiteX236" fmla="*/ 3863340 w 11681460"/>
                <a:gd name="connsiteY236" fmla="*/ 2804160 h 4168140"/>
                <a:gd name="connsiteX237" fmla="*/ 3741420 w 11681460"/>
                <a:gd name="connsiteY237" fmla="*/ 2781300 h 4168140"/>
                <a:gd name="connsiteX238" fmla="*/ 3649980 w 11681460"/>
                <a:gd name="connsiteY238" fmla="*/ 2743200 h 4168140"/>
                <a:gd name="connsiteX239" fmla="*/ 3573780 w 11681460"/>
                <a:gd name="connsiteY239" fmla="*/ 2674620 h 4168140"/>
                <a:gd name="connsiteX240" fmla="*/ 3482340 w 11681460"/>
                <a:gd name="connsiteY240" fmla="*/ 2621280 h 4168140"/>
                <a:gd name="connsiteX241" fmla="*/ 3436620 w 11681460"/>
                <a:gd name="connsiteY241" fmla="*/ 2552700 h 4168140"/>
                <a:gd name="connsiteX242" fmla="*/ 3329940 w 11681460"/>
                <a:gd name="connsiteY242" fmla="*/ 2423160 h 4168140"/>
                <a:gd name="connsiteX243" fmla="*/ 3261360 w 11681460"/>
                <a:gd name="connsiteY243" fmla="*/ 2324100 h 4168140"/>
                <a:gd name="connsiteX244" fmla="*/ 3131820 w 11681460"/>
                <a:gd name="connsiteY244" fmla="*/ 2209800 h 4168140"/>
                <a:gd name="connsiteX245" fmla="*/ 3040380 w 11681460"/>
                <a:gd name="connsiteY245" fmla="*/ 2141220 h 4168140"/>
                <a:gd name="connsiteX246" fmla="*/ 2910840 w 11681460"/>
                <a:gd name="connsiteY246" fmla="*/ 2034540 h 4168140"/>
                <a:gd name="connsiteX247" fmla="*/ 2849880 w 11681460"/>
                <a:gd name="connsiteY247" fmla="*/ 1958340 h 4168140"/>
                <a:gd name="connsiteX248" fmla="*/ 2743200 w 11681460"/>
                <a:gd name="connsiteY248" fmla="*/ 1889760 h 4168140"/>
                <a:gd name="connsiteX249" fmla="*/ 2659380 w 11681460"/>
                <a:gd name="connsiteY249" fmla="*/ 1844040 h 4168140"/>
                <a:gd name="connsiteX250" fmla="*/ 2575560 w 11681460"/>
                <a:gd name="connsiteY250" fmla="*/ 1744980 h 4168140"/>
                <a:gd name="connsiteX251" fmla="*/ 2468880 w 11681460"/>
                <a:gd name="connsiteY251" fmla="*/ 1645920 h 4168140"/>
                <a:gd name="connsiteX252" fmla="*/ 2400300 w 11681460"/>
                <a:gd name="connsiteY252" fmla="*/ 1607820 h 4168140"/>
                <a:gd name="connsiteX253" fmla="*/ 2263140 w 11681460"/>
                <a:gd name="connsiteY253" fmla="*/ 1501140 h 4168140"/>
                <a:gd name="connsiteX254" fmla="*/ 2171700 w 11681460"/>
                <a:gd name="connsiteY254" fmla="*/ 1432560 h 4168140"/>
                <a:gd name="connsiteX255" fmla="*/ 2087880 w 11681460"/>
                <a:gd name="connsiteY255" fmla="*/ 1363980 h 4168140"/>
                <a:gd name="connsiteX256" fmla="*/ 1950720 w 11681460"/>
                <a:gd name="connsiteY256" fmla="*/ 1272540 h 4168140"/>
                <a:gd name="connsiteX257" fmla="*/ 1805940 w 11681460"/>
                <a:gd name="connsiteY257" fmla="*/ 1135380 h 4168140"/>
                <a:gd name="connsiteX258" fmla="*/ 1729740 w 11681460"/>
                <a:gd name="connsiteY258" fmla="*/ 1089660 h 4168140"/>
                <a:gd name="connsiteX259" fmla="*/ 1668780 w 11681460"/>
                <a:gd name="connsiteY259" fmla="*/ 1043940 h 4168140"/>
                <a:gd name="connsiteX260" fmla="*/ 1592580 w 11681460"/>
                <a:gd name="connsiteY260" fmla="*/ 990600 h 4168140"/>
                <a:gd name="connsiteX261" fmla="*/ 1470660 w 11681460"/>
                <a:gd name="connsiteY261" fmla="*/ 891540 h 4168140"/>
                <a:gd name="connsiteX262" fmla="*/ 1386840 w 11681460"/>
                <a:gd name="connsiteY262" fmla="*/ 845820 h 4168140"/>
                <a:gd name="connsiteX263" fmla="*/ 1318260 w 11681460"/>
                <a:gd name="connsiteY263" fmla="*/ 784860 h 4168140"/>
                <a:gd name="connsiteX264" fmla="*/ 1264920 w 11681460"/>
                <a:gd name="connsiteY264" fmla="*/ 723900 h 4168140"/>
                <a:gd name="connsiteX265" fmla="*/ 1181100 w 11681460"/>
                <a:gd name="connsiteY265" fmla="*/ 647700 h 4168140"/>
                <a:gd name="connsiteX266" fmla="*/ 1089660 w 11681460"/>
                <a:gd name="connsiteY266" fmla="*/ 624840 h 4168140"/>
                <a:gd name="connsiteX267" fmla="*/ 1021080 w 11681460"/>
                <a:gd name="connsiteY267" fmla="*/ 586740 h 4168140"/>
                <a:gd name="connsiteX268" fmla="*/ 937260 w 11681460"/>
                <a:gd name="connsiteY268" fmla="*/ 548640 h 4168140"/>
                <a:gd name="connsiteX269" fmla="*/ 830580 w 11681460"/>
                <a:gd name="connsiteY269" fmla="*/ 510540 h 4168140"/>
                <a:gd name="connsiteX270" fmla="*/ 754380 w 11681460"/>
                <a:gd name="connsiteY270" fmla="*/ 457200 h 4168140"/>
                <a:gd name="connsiteX271" fmla="*/ 708660 w 11681460"/>
                <a:gd name="connsiteY271" fmla="*/ 419100 h 4168140"/>
                <a:gd name="connsiteX272" fmla="*/ 609600 w 11681460"/>
                <a:gd name="connsiteY272" fmla="*/ 396240 h 4168140"/>
                <a:gd name="connsiteX273" fmla="*/ 548640 w 11681460"/>
                <a:gd name="connsiteY273" fmla="*/ 320040 h 4168140"/>
                <a:gd name="connsiteX274" fmla="*/ 510540 w 11681460"/>
                <a:gd name="connsiteY274" fmla="*/ 251460 h 4168140"/>
                <a:gd name="connsiteX275" fmla="*/ 464820 w 11681460"/>
                <a:gd name="connsiteY275" fmla="*/ 190500 h 4168140"/>
                <a:gd name="connsiteX276" fmla="*/ 411480 w 11681460"/>
                <a:gd name="connsiteY276" fmla="*/ 137160 h 4168140"/>
                <a:gd name="connsiteX277" fmla="*/ 373380 w 11681460"/>
                <a:gd name="connsiteY277" fmla="*/ 45720 h 4168140"/>
                <a:gd name="connsiteX278" fmla="*/ 342900 w 11681460"/>
                <a:gd name="connsiteY278" fmla="*/ 0 h 4168140"/>
                <a:gd name="connsiteX279" fmla="*/ 327660 w 11681460"/>
                <a:gd name="connsiteY279" fmla="*/ 60960 h 4168140"/>
                <a:gd name="connsiteX280" fmla="*/ 289560 w 11681460"/>
                <a:gd name="connsiteY280" fmla="*/ 91440 h 4168140"/>
                <a:gd name="connsiteX281" fmla="*/ 236220 w 11681460"/>
                <a:gd name="connsiteY281" fmla="*/ 114300 h 4168140"/>
                <a:gd name="connsiteX282" fmla="*/ 198120 w 11681460"/>
                <a:gd name="connsiteY282" fmla="*/ 175260 h 4168140"/>
                <a:gd name="connsiteX283" fmla="*/ 175260 w 11681460"/>
                <a:gd name="connsiteY283" fmla="*/ 228600 h 4168140"/>
                <a:gd name="connsiteX284" fmla="*/ 114300 w 11681460"/>
                <a:gd name="connsiteY284" fmla="*/ 236220 h 4168140"/>
                <a:gd name="connsiteX285" fmla="*/ 45720 w 11681460"/>
                <a:gd name="connsiteY285" fmla="*/ 251460 h 4168140"/>
                <a:gd name="connsiteX286" fmla="*/ 0 w 11681460"/>
                <a:gd name="connsiteY286" fmla="*/ 281940 h 4168140"/>
                <a:gd name="connsiteX287" fmla="*/ 68580 w 11681460"/>
                <a:gd name="connsiteY287" fmla="*/ 320040 h 4168140"/>
                <a:gd name="connsiteX0" fmla="*/ 68580 w 11681460"/>
                <a:gd name="connsiteY0" fmla="*/ 320040 h 4168140"/>
                <a:gd name="connsiteX1" fmla="*/ 121920 w 11681460"/>
                <a:gd name="connsiteY1" fmla="*/ 381000 h 4168140"/>
                <a:gd name="connsiteX2" fmla="*/ 198120 w 11681460"/>
                <a:gd name="connsiteY2" fmla="*/ 419100 h 4168140"/>
                <a:gd name="connsiteX3" fmla="*/ 320040 w 11681460"/>
                <a:gd name="connsiteY3" fmla="*/ 510540 h 4168140"/>
                <a:gd name="connsiteX4" fmla="*/ 411480 w 11681460"/>
                <a:gd name="connsiteY4" fmla="*/ 563880 h 4168140"/>
                <a:gd name="connsiteX5" fmla="*/ 472440 w 11681460"/>
                <a:gd name="connsiteY5" fmla="*/ 632460 h 4168140"/>
                <a:gd name="connsiteX6" fmla="*/ 601980 w 11681460"/>
                <a:gd name="connsiteY6" fmla="*/ 708660 h 4168140"/>
                <a:gd name="connsiteX7" fmla="*/ 739140 w 11681460"/>
                <a:gd name="connsiteY7" fmla="*/ 784860 h 4168140"/>
                <a:gd name="connsiteX8" fmla="*/ 861060 w 11681460"/>
                <a:gd name="connsiteY8" fmla="*/ 868680 h 4168140"/>
                <a:gd name="connsiteX9" fmla="*/ 944880 w 11681460"/>
                <a:gd name="connsiteY9" fmla="*/ 952500 h 4168140"/>
                <a:gd name="connsiteX10" fmla="*/ 1021080 w 11681460"/>
                <a:gd name="connsiteY10" fmla="*/ 1005840 h 4168140"/>
                <a:gd name="connsiteX11" fmla="*/ 1097280 w 11681460"/>
                <a:gd name="connsiteY11" fmla="*/ 1043940 h 4168140"/>
                <a:gd name="connsiteX12" fmla="*/ 1181100 w 11681460"/>
                <a:gd name="connsiteY12" fmla="*/ 1104900 h 4168140"/>
                <a:gd name="connsiteX13" fmla="*/ 1249680 w 11681460"/>
                <a:gd name="connsiteY13" fmla="*/ 1150620 h 4168140"/>
                <a:gd name="connsiteX14" fmla="*/ 1341120 w 11681460"/>
                <a:gd name="connsiteY14" fmla="*/ 1196340 h 4168140"/>
                <a:gd name="connsiteX15" fmla="*/ 1417320 w 11681460"/>
                <a:gd name="connsiteY15" fmla="*/ 1257300 h 4168140"/>
                <a:gd name="connsiteX16" fmla="*/ 1493520 w 11681460"/>
                <a:gd name="connsiteY16" fmla="*/ 1333500 h 4168140"/>
                <a:gd name="connsiteX17" fmla="*/ 1569720 w 11681460"/>
                <a:gd name="connsiteY17" fmla="*/ 1356360 h 4168140"/>
                <a:gd name="connsiteX18" fmla="*/ 1684020 w 11681460"/>
                <a:gd name="connsiteY18" fmla="*/ 1424940 h 4168140"/>
                <a:gd name="connsiteX19" fmla="*/ 1729740 w 11681460"/>
                <a:gd name="connsiteY19" fmla="*/ 1485900 h 4168140"/>
                <a:gd name="connsiteX20" fmla="*/ 1844040 w 11681460"/>
                <a:gd name="connsiteY20" fmla="*/ 1569720 h 4168140"/>
                <a:gd name="connsiteX21" fmla="*/ 1935480 w 11681460"/>
                <a:gd name="connsiteY21" fmla="*/ 1615440 h 4168140"/>
                <a:gd name="connsiteX22" fmla="*/ 2049780 w 11681460"/>
                <a:gd name="connsiteY22" fmla="*/ 1691640 h 4168140"/>
                <a:gd name="connsiteX23" fmla="*/ 2133600 w 11681460"/>
                <a:gd name="connsiteY23" fmla="*/ 1729740 h 4168140"/>
                <a:gd name="connsiteX24" fmla="*/ 2202180 w 11681460"/>
                <a:gd name="connsiteY24" fmla="*/ 1805940 h 4168140"/>
                <a:gd name="connsiteX25" fmla="*/ 2255520 w 11681460"/>
                <a:gd name="connsiteY25" fmla="*/ 1821180 h 4168140"/>
                <a:gd name="connsiteX26" fmla="*/ 2316480 w 11681460"/>
                <a:gd name="connsiteY26" fmla="*/ 1866900 h 4168140"/>
                <a:gd name="connsiteX27" fmla="*/ 2423160 w 11681460"/>
                <a:gd name="connsiteY27" fmla="*/ 2004060 h 4168140"/>
                <a:gd name="connsiteX28" fmla="*/ 2476500 w 11681460"/>
                <a:gd name="connsiteY28" fmla="*/ 2087880 h 4168140"/>
                <a:gd name="connsiteX29" fmla="*/ 2567940 w 11681460"/>
                <a:gd name="connsiteY29" fmla="*/ 2148840 h 4168140"/>
                <a:gd name="connsiteX30" fmla="*/ 2682240 w 11681460"/>
                <a:gd name="connsiteY30" fmla="*/ 2186940 h 4168140"/>
                <a:gd name="connsiteX31" fmla="*/ 2743200 w 11681460"/>
                <a:gd name="connsiteY31" fmla="*/ 2209800 h 4168140"/>
                <a:gd name="connsiteX32" fmla="*/ 2811780 w 11681460"/>
                <a:gd name="connsiteY32" fmla="*/ 2247900 h 4168140"/>
                <a:gd name="connsiteX33" fmla="*/ 2887980 w 11681460"/>
                <a:gd name="connsiteY33" fmla="*/ 2301240 h 4168140"/>
                <a:gd name="connsiteX34" fmla="*/ 2979420 w 11681460"/>
                <a:gd name="connsiteY34" fmla="*/ 2385060 h 4168140"/>
                <a:gd name="connsiteX35" fmla="*/ 3055620 w 11681460"/>
                <a:gd name="connsiteY35" fmla="*/ 2461260 h 4168140"/>
                <a:gd name="connsiteX36" fmla="*/ 3139440 w 11681460"/>
                <a:gd name="connsiteY36" fmla="*/ 2537460 h 4168140"/>
                <a:gd name="connsiteX37" fmla="*/ 3261360 w 11681460"/>
                <a:gd name="connsiteY37" fmla="*/ 2628900 h 4168140"/>
                <a:gd name="connsiteX38" fmla="*/ 3345180 w 11681460"/>
                <a:gd name="connsiteY38" fmla="*/ 2720340 h 4168140"/>
                <a:gd name="connsiteX39" fmla="*/ 3444240 w 11681460"/>
                <a:gd name="connsiteY39" fmla="*/ 2796540 h 4168140"/>
                <a:gd name="connsiteX40" fmla="*/ 3558540 w 11681460"/>
                <a:gd name="connsiteY40" fmla="*/ 2872740 h 4168140"/>
                <a:gd name="connsiteX41" fmla="*/ 3619500 w 11681460"/>
                <a:gd name="connsiteY41" fmla="*/ 2979420 h 4168140"/>
                <a:gd name="connsiteX42" fmla="*/ 3619500 w 11681460"/>
                <a:gd name="connsiteY42" fmla="*/ 2979420 h 4168140"/>
                <a:gd name="connsiteX43" fmla="*/ 3649980 w 11681460"/>
                <a:gd name="connsiteY43" fmla="*/ 3048000 h 4168140"/>
                <a:gd name="connsiteX44" fmla="*/ 3703320 w 11681460"/>
                <a:gd name="connsiteY44" fmla="*/ 3086100 h 4168140"/>
                <a:gd name="connsiteX45" fmla="*/ 3764280 w 11681460"/>
                <a:gd name="connsiteY45" fmla="*/ 3063240 h 4168140"/>
                <a:gd name="connsiteX46" fmla="*/ 3848100 w 11681460"/>
                <a:gd name="connsiteY46" fmla="*/ 3025140 h 4168140"/>
                <a:gd name="connsiteX47" fmla="*/ 3916680 w 11681460"/>
                <a:gd name="connsiteY47" fmla="*/ 3032760 h 4168140"/>
                <a:gd name="connsiteX48" fmla="*/ 4030980 w 11681460"/>
                <a:gd name="connsiteY48" fmla="*/ 3063240 h 4168140"/>
                <a:gd name="connsiteX49" fmla="*/ 4137660 w 11681460"/>
                <a:gd name="connsiteY49" fmla="*/ 3101340 h 4168140"/>
                <a:gd name="connsiteX50" fmla="*/ 4259580 w 11681460"/>
                <a:gd name="connsiteY50" fmla="*/ 3147060 h 4168140"/>
                <a:gd name="connsiteX51" fmla="*/ 4381500 w 11681460"/>
                <a:gd name="connsiteY51" fmla="*/ 3192780 h 4168140"/>
                <a:gd name="connsiteX52" fmla="*/ 4526280 w 11681460"/>
                <a:gd name="connsiteY52" fmla="*/ 3276600 h 4168140"/>
                <a:gd name="connsiteX53" fmla="*/ 4587240 w 11681460"/>
                <a:gd name="connsiteY53" fmla="*/ 3299460 h 4168140"/>
                <a:gd name="connsiteX54" fmla="*/ 4610100 w 11681460"/>
                <a:gd name="connsiteY54" fmla="*/ 3352800 h 4168140"/>
                <a:gd name="connsiteX55" fmla="*/ 4648200 w 11681460"/>
                <a:gd name="connsiteY55" fmla="*/ 3436620 h 4168140"/>
                <a:gd name="connsiteX56" fmla="*/ 4671060 w 11681460"/>
                <a:gd name="connsiteY56" fmla="*/ 3520440 h 4168140"/>
                <a:gd name="connsiteX57" fmla="*/ 4678680 w 11681460"/>
                <a:gd name="connsiteY57" fmla="*/ 3589020 h 4168140"/>
                <a:gd name="connsiteX58" fmla="*/ 4686300 w 11681460"/>
                <a:gd name="connsiteY58" fmla="*/ 3649980 h 4168140"/>
                <a:gd name="connsiteX59" fmla="*/ 4724400 w 11681460"/>
                <a:gd name="connsiteY59" fmla="*/ 3680460 h 4168140"/>
                <a:gd name="connsiteX60" fmla="*/ 4785360 w 11681460"/>
                <a:gd name="connsiteY60" fmla="*/ 3672840 h 4168140"/>
                <a:gd name="connsiteX61" fmla="*/ 4869180 w 11681460"/>
                <a:gd name="connsiteY61" fmla="*/ 3703320 h 4168140"/>
                <a:gd name="connsiteX62" fmla="*/ 4914900 w 11681460"/>
                <a:gd name="connsiteY62" fmla="*/ 3756660 h 4168140"/>
                <a:gd name="connsiteX63" fmla="*/ 5105400 w 11681460"/>
                <a:gd name="connsiteY63" fmla="*/ 3832860 h 4168140"/>
                <a:gd name="connsiteX64" fmla="*/ 5173980 w 11681460"/>
                <a:gd name="connsiteY64" fmla="*/ 3886200 h 4168140"/>
                <a:gd name="connsiteX65" fmla="*/ 5242560 w 11681460"/>
                <a:gd name="connsiteY65" fmla="*/ 3924300 h 4168140"/>
                <a:gd name="connsiteX66" fmla="*/ 5364480 w 11681460"/>
                <a:gd name="connsiteY66" fmla="*/ 3962400 h 4168140"/>
                <a:gd name="connsiteX67" fmla="*/ 5516880 w 11681460"/>
                <a:gd name="connsiteY67" fmla="*/ 4046220 h 4168140"/>
                <a:gd name="connsiteX68" fmla="*/ 5585460 w 11681460"/>
                <a:gd name="connsiteY68" fmla="*/ 4099560 h 4168140"/>
                <a:gd name="connsiteX69" fmla="*/ 5661660 w 11681460"/>
                <a:gd name="connsiteY69" fmla="*/ 4122420 h 4168140"/>
                <a:gd name="connsiteX70" fmla="*/ 5745480 w 11681460"/>
                <a:gd name="connsiteY70" fmla="*/ 4130040 h 4168140"/>
                <a:gd name="connsiteX71" fmla="*/ 5836920 w 11681460"/>
                <a:gd name="connsiteY71" fmla="*/ 4130040 h 4168140"/>
                <a:gd name="connsiteX72" fmla="*/ 5951220 w 11681460"/>
                <a:gd name="connsiteY72" fmla="*/ 4145280 h 4168140"/>
                <a:gd name="connsiteX73" fmla="*/ 6035040 w 11681460"/>
                <a:gd name="connsiteY73" fmla="*/ 4168140 h 4168140"/>
                <a:gd name="connsiteX74" fmla="*/ 6149340 w 11681460"/>
                <a:gd name="connsiteY74" fmla="*/ 4137660 h 4168140"/>
                <a:gd name="connsiteX75" fmla="*/ 6286500 w 11681460"/>
                <a:gd name="connsiteY75" fmla="*/ 4114800 h 4168140"/>
                <a:gd name="connsiteX76" fmla="*/ 6393180 w 11681460"/>
                <a:gd name="connsiteY76" fmla="*/ 4053840 h 4168140"/>
                <a:gd name="connsiteX77" fmla="*/ 6484620 w 11681460"/>
                <a:gd name="connsiteY77" fmla="*/ 4038600 h 4168140"/>
                <a:gd name="connsiteX78" fmla="*/ 6583680 w 11681460"/>
                <a:gd name="connsiteY78" fmla="*/ 3970020 h 4168140"/>
                <a:gd name="connsiteX79" fmla="*/ 6697980 w 11681460"/>
                <a:gd name="connsiteY79" fmla="*/ 3886200 h 4168140"/>
                <a:gd name="connsiteX80" fmla="*/ 6728460 w 11681460"/>
                <a:gd name="connsiteY80" fmla="*/ 3817620 h 4168140"/>
                <a:gd name="connsiteX81" fmla="*/ 6842760 w 11681460"/>
                <a:gd name="connsiteY81" fmla="*/ 3733800 h 4168140"/>
                <a:gd name="connsiteX82" fmla="*/ 6972300 w 11681460"/>
                <a:gd name="connsiteY82" fmla="*/ 3642360 h 4168140"/>
                <a:gd name="connsiteX83" fmla="*/ 7078980 w 11681460"/>
                <a:gd name="connsiteY83" fmla="*/ 3528060 h 4168140"/>
                <a:gd name="connsiteX84" fmla="*/ 7139940 w 11681460"/>
                <a:gd name="connsiteY84" fmla="*/ 3444240 h 4168140"/>
                <a:gd name="connsiteX85" fmla="*/ 7269480 w 11681460"/>
                <a:gd name="connsiteY85" fmla="*/ 3284220 h 4168140"/>
                <a:gd name="connsiteX86" fmla="*/ 7330440 w 11681460"/>
                <a:gd name="connsiteY86" fmla="*/ 3185160 h 4168140"/>
                <a:gd name="connsiteX87" fmla="*/ 7376160 w 11681460"/>
                <a:gd name="connsiteY87" fmla="*/ 3116580 h 4168140"/>
                <a:gd name="connsiteX88" fmla="*/ 7444740 w 11681460"/>
                <a:gd name="connsiteY88" fmla="*/ 3093720 h 4168140"/>
                <a:gd name="connsiteX89" fmla="*/ 7513320 w 11681460"/>
                <a:gd name="connsiteY89" fmla="*/ 3101340 h 4168140"/>
                <a:gd name="connsiteX90" fmla="*/ 7574280 w 11681460"/>
                <a:gd name="connsiteY90" fmla="*/ 3078480 h 4168140"/>
                <a:gd name="connsiteX91" fmla="*/ 7726680 w 11681460"/>
                <a:gd name="connsiteY91" fmla="*/ 3108960 h 4168140"/>
                <a:gd name="connsiteX92" fmla="*/ 7833360 w 11681460"/>
                <a:gd name="connsiteY92" fmla="*/ 3162300 h 4168140"/>
                <a:gd name="connsiteX93" fmla="*/ 7962900 w 11681460"/>
                <a:gd name="connsiteY93" fmla="*/ 3192780 h 4168140"/>
                <a:gd name="connsiteX94" fmla="*/ 8161020 w 11681460"/>
                <a:gd name="connsiteY94" fmla="*/ 3268980 h 4168140"/>
                <a:gd name="connsiteX95" fmla="*/ 8290560 w 11681460"/>
                <a:gd name="connsiteY95" fmla="*/ 3337560 h 4168140"/>
                <a:gd name="connsiteX96" fmla="*/ 8382000 w 11681460"/>
                <a:gd name="connsiteY96" fmla="*/ 3360420 h 4168140"/>
                <a:gd name="connsiteX97" fmla="*/ 8458200 w 11681460"/>
                <a:gd name="connsiteY97" fmla="*/ 3398520 h 4168140"/>
                <a:gd name="connsiteX98" fmla="*/ 8595360 w 11681460"/>
                <a:gd name="connsiteY98" fmla="*/ 3512820 h 4168140"/>
                <a:gd name="connsiteX99" fmla="*/ 8641080 w 11681460"/>
                <a:gd name="connsiteY99" fmla="*/ 3566160 h 4168140"/>
                <a:gd name="connsiteX100" fmla="*/ 8702040 w 11681460"/>
                <a:gd name="connsiteY100" fmla="*/ 3604260 h 4168140"/>
                <a:gd name="connsiteX101" fmla="*/ 8763000 w 11681460"/>
                <a:gd name="connsiteY101" fmla="*/ 3634740 h 4168140"/>
                <a:gd name="connsiteX102" fmla="*/ 8854440 w 11681460"/>
                <a:gd name="connsiteY102" fmla="*/ 3627120 h 4168140"/>
                <a:gd name="connsiteX103" fmla="*/ 8968740 w 11681460"/>
                <a:gd name="connsiteY103" fmla="*/ 3619500 h 4168140"/>
                <a:gd name="connsiteX104" fmla="*/ 9060180 w 11681460"/>
                <a:gd name="connsiteY104" fmla="*/ 3642360 h 4168140"/>
                <a:gd name="connsiteX105" fmla="*/ 9151620 w 11681460"/>
                <a:gd name="connsiteY105" fmla="*/ 3657600 h 4168140"/>
                <a:gd name="connsiteX106" fmla="*/ 9227820 w 11681460"/>
                <a:gd name="connsiteY106" fmla="*/ 3642360 h 4168140"/>
                <a:gd name="connsiteX107" fmla="*/ 9311640 w 11681460"/>
                <a:gd name="connsiteY107" fmla="*/ 3611880 h 4168140"/>
                <a:gd name="connsiteX108" fmla="*/ 9433560 w 11681460"/>
                <a:gd name="connsiteY108" fmla="*/ 3589020 h 4168140"/>
                <a:gd name="connsiteX109" fmla="*/ 9509760 w 11681460"/>
                <a:gd name="connsiteY109" fmla="*/ 3528060 h 4168140"/>
                <a:gd name="connsiteX110" fmla="*/ 9646920 w 11681460"/>
                <a:gd name="connsiteY110" fmla="*/ 3489960 h 4168140"/>
                <a:gd name="connsiteX111" fmla="*/ 9784080 w 11681460"/>
                <a:gd name="connsiteY111" fmla="*/ 3444240 h 4168140"/>
                <a:gd name="connsiteX112" fmla="*/ 9860280 w 11681460"/>
                <a:gd name="connsiteY112" fmla="*/ 3383280 h 4168140"/>
                <a:gd name="connsiteX113" fmla="*/ 9921240 w 11681460"/>
                <a:gd name="connsiteY113" fmla="*/ 3314700 h 4168140"/>
                <a:gd name="connsiteX114" fmla="*/ 9997440 w 11681460"/>
                <a:gd name="connsiteY114" fmla="*/ 3208020 h 4168140"/>
                <a:gd name="connsiteX115" fmla="*/ 10043160 w 11681460"/>
                <a:gd name="connsiteY115" fmla="*/ 3101340 h 4168140"/>
                <a:gd name="connsiteX116" fmla="*/ 10104120 w 11681460"/>
                <a:gd name="connsiteY116" fmla="*/ 3017520 h 4168140"/>
                <a:gd name="connsiteX117" fmla="*/ 10157460 w 11681460"/>
                <a:gd name="connsiteY117" fmla="*/ 2933700 h 4168140"/>
                <a:gd name="connsiteX118" fmla="*/ 10218420 w 11681460"/>
                <a:gd name="connsiteY118" fmla="*/ 2849880 h 4168140"/>
                <a:gd name="connsiteX119" fmla="*/ 10294620 w 11681460"/>
                <a:gd name="connsiteY119" fmla="*/ 2735580 h 4168140"/>
                <a:gd name="connsiteX120" fmla="*/ 10347960 w 11681460"/>
                <a:gd name="connsiteY120" fmla="*/ 2621280 h 4168140"/>
                <a:gd name="connsiteX121" fmla="*/ 10431780 w 11681460"/>
                <a:gd name="connsiteY121" fmla="*/ 2499360 h 4168140"/>
                <a:gd name="connsiteX122" fmla="*/ 10500360 w 11681460"/>
                <a:gd name="connsiteY122" fmla="*/ 2354580 h 4168140"/>
                <a:gd name="connsiteX123" fmla="*/ 10553700 w 11681460"/>
                <a:gd name="connsiteY123" fmla="*/ 2263140 h 4168140"/>
                <a:gd name="connsiteX124" fmla="*/ 10584180 w 11681460"/>
                <a:gd name="connsiteY124" fmla="*/ 2194560 h 4168140"/>
                <a:gd name="connsiteX125" fmla="*/ 10614660 w 11681460"/>
                <a:gd name="connsiteY125" fmla="*/ 2118360 h 4168140"/>
                <a:gd name="connsiteX126" fmla="*/ 10675620 w 11681460"/>
                <a:gd name="connsiteY126" fmla="*/ 2049780 h 4168140"/>
                <a:gd name="connsiteX127" fmla="*/ 10690860 w 11681460"/>
                <a:gd name="connsiteY127" fmla="*/ 1988820 h 4168140"/>
                <a:gd name="connsiteX128" fmla="*/ 10713720 w 11681460"/>
                <a:gd name="connsiteY128" fmla="*/ 1927860 h 4168140"/>
                <a:gd name="connsiteX129" fmla="*/ 10767060 w 11681460"/>
                <a:gd name="connsiteY129" fmla="*/ 1859280 h 4168140"/>
                <a:gd name="connsiteX130" fmla="*/ 10873740 w 11681460"/>
                <a:gd name="connsiteY130" fmla="*/ 1828800 h 4168140"/>
                <a:gd name="connsiteX131" fmla="*/ 11079480 w 11681460"/>
                <a:gd name="connsiteY131" fmla="*/ 1767840 h 4168140"/>
                <a:gd name="connsiteX132" fmla="*/ 11247120 w 11681460"/>
                <a:gd name="connsiteY132" fmla="*/ 1684020 h 4168140"/>
                <a:gd name="connsiteX133" fmla="*/ 11414760 w 11681460"/>
                <a:gd name="connsiteY133" fmla="*/ 1638300 h 4168140"/>
                <a:gd name="connsiteX134" fmla="*/ 11490960 w 11681460"/>
                <a:gd name="connsiteY134" fmla="*/ 1577340 h 4168140"/>
                <a:gd name="connsiteX135" fmla="*/ 11635740 w 11681460"/>
                <a:gd name="connsiteY135" fmla="*/ 1508760 h 4168140"/>
                <a:gd name="connsiteX136" fmla="*/ 11681460 w 11681460"/>
                <a:gd name="connsiteY136" fmla="*/ 1417320 h 4168140"/>
                <a:gd name="connsiteX137" fmla="*/ 11620500 w 11681460"/>
                <a:gd name="connsiteY137" fmla="*/ 1417320 h 4168140"/>
                <a:gd name="connsiteX138" fmla="*/ 11567160 w 11681460"/>
                <a:gd name="connsiteY138" fmla="*/ 1379220 h 4168140"/>
                <a:gd name="connsiteX139" fmla="*/ 11498580 w 11681460"/>
                <a:gd name="connsiteY139" fmla="*/ 1318260 h 4168140"/>
                <a:gd name="connsiteX140" fmla="*/ 11468100 w 11681460"/>
                <a:gd name="connsiteY140" fmla="*/ 1280160 h 4168140"/>
                <a:gd name="connsiteX141" fmla="*/ 11407140 w 11681460"/>
                <a:gd name="connsiteY141" fmla="*/ 1287780 h 4168140"/>
                <a:gd name="connsiteX142" fmla="*/ 11363960 w 11681460"/>
                <a:gd name="connsiteY142" fmla="*/ 1267460 h 4168140"/>
                <a:gd name="connsiteX143" fmla="*/ 11353800 w 11681460"/>
                <a:gd name="connsiteY143" fmla="*/ 1356360 h 4168140"/>
                <a:gd name="connsiteX144" fmla="*/ 11224260 w 11681460"/>
                <a:gd name="connsiteY144" fmla="*/ 1417320 h 4168140"/>
                <a:gd name="connsiteX145" fmla="*/ 11109960 w 11681460"/>
                <a:gd name="connsiteY145" fmla="*/ 1463040 h 4168140"/>
                <a:gd name="connsiteX146" fmla="*/ 10911840 w 11681460"/>
                <a:gd name="connsiteY146" fmla="*/ 1524000 h 4168140"/>
                <a:gd name="connsiteX147" fmla="*/ 10774680 w 11681460"/>
                <a:gd name="connsiteY147" fmla="*/ 1546860 h 4168140"/>
                <a:gd name="connsiteX148" fmla="*/ 10675620 w 11681460"/>
                <a:gd name="connsiteY148" fmla="*/ 1615440 h 4168140"/>
                <a:gd name="connsiteX149" fmla="*/ 10568940 w 11681460"/>
                <a:gd name="connsiteY149" fmla="*/ 1676400 h 4168140"/>
                <a:gd name="connsiteX150" fmla="*/ 10485120 w 11681460"/>
                <a:gd name="connsiteY150" fmla="*/ 1760220 h 4168140"/>
                <a:gd name="connsiteX151" fmla="*/ 10454640 w 11681460"/>
                <a:gd name="connsiteY151" fmla="*/ 1836420 h 4168140"/>
                <a:gd name="connsiteX152" fmla="*/ 10416540 w 11681460"/>
                <a:gd name="connsiteY152" fmla="*/ 1927860 h 4168140"/>
                <a:gd name="connsiteX153" fmla="*/ 10401300 w 11681460"/>
                <a:gd name="connsiteY153" fmla="*/ 2004060 h 4168140"/>
                <a:gd name="connsiteX154" fmla="*/ 10363200 w 11681460"/>
                <a:gd name="connsiteY154" fmla="*/ 2095500 h 4168140"/>
                <a:gd name="connsiteX155" fmla="*/ 10317480 w 11681460"/>
                <a:gd name="connsiteY155" fmla="*/ 2225040 h 4168140"/>
                <a:gd name="connsiteX156" fmla="*/ 10287000 w 11681460"/>
                <a:gd name="connsiteY156" fmla="*/ 2346960 h 4168140"/>
                <a:gd name="connsiteX157" fmla="*/ 10218420 w 11681460"/>
                <a:gd name="connsiteY157" fmla="*/ 2499360 h 4168140"/>
                <a:gd name="connsiteX158" fmla="*/ 10134600 w 11681460"/>
                <a:gd name="connsiteY158" fmla="*/ 2621280 h 4168140"/>
                <a:gd name="connsiteX159" fmla="*/ 10043160 w 11681460"/>
                <a:gd name="connsiteY159" fmla="*/ 2735580 h 4168140"/>
                <a:gd name="connsiteX160" fmla="*/ 9974580 w 11681460"/>
                <a:gd name="connsiteY160" fmla="*/ 2857500 h 4168140"/>
                <a:gd name="connsiteX161" fmla="*/ 9906000 w 11681460"/>
                <a:gd name="connsiteY161" fmla="*/ 2941320 h 4168140"/>
                <a:gd name="connsiteX162" fmla="*/ 9860280 w 11681460"/>
                <a:gd name="connsiteY162" fmla="*/ 3032760 h 4168140"/>
                <a:gd name="connsiteX163" fmla="*/ 9806940 w 11681460"/>
                <a:gd name="connsiteY163" fmla="*/ 3116580 h 4168140"/>
                <a:gd name="connsiteX164" fmla="*/ 9715500 w 11681460"/>
                <a:gd name="connsiteY164" fmla="*/ 3208020 h 4168140"/>
                <a:gd name="connsiteX165" fmla="*/ 9616440 w 11681460"/>
                <a:gd name="connsiteY165" fmla="*/ 3261360 h 4168140"/>
                <a:gd name="connsiteX166" fmla="*/ 9532620 w 11681460"/>
                <a:gd name="connsiteY166" fmla="*/ 3329940 h 4168140"/>
                <a:gd name="connsiteX167" fmla="*/ 9471660 w 11681460"/>
                <a:gd name="connsiteY167" fmla="*/ 3375660 h 4168140"/>
                <a:gd name="connsiteX168" fmla="*/ 9410700 w 11681460"/>
                <a:gd name="connsiteY168" fmla="*/ 3429000 h 4168140"/>
                <a:gd name="connsiteX169" fmla="*/ 9288780 w 11681460"/>
                <a:gd name="connsiteY169" fmla="*/ 3436620 h 4168140"/>
                <a:gd name="connsiteX170" fmla="*/ 9166860 w 11681460"/>
                <a:gd name="connsiteY170" fmla="*/ 3444240 h 4168140"/>
                <a:gd name="connsiteX171" fmla="*/ 9029700 w 11681460"/>
                <a:gd name="connsiteY171" fmla="*/ 3413760 h 4168140"/>
                <a:gd name="connsiteX172" fmla="*/ 8823960 w 11681460"/>
                <a:gd name="connsiteY172" fmla="*/ 3360420 h 4168140"/>
                <a:gd name="connsiteX173" fmla="*/ 8679180 w 11681460"/>
                <a:gd name="connsiteY173" fmla="*/ 3329940 h 4168140"/>
                <a:gd name="connsiteX174" fmla="*/ 8572500 w 11681460"/>
                <a:gd name="connsiteY174" fmla="*/ 3276600 h 4168140"/>
                <a:gd name="connsiteX175" fmla="*/ 8465820 w 11681460"/>
                <a:gd name="connsiteY175" fmla="*/ 3215640 h 4168140"/>
                <a:gd name="connsiteX176" fmla="*/ 8321040 w 11681460"/>
                <a:gd name="connsiteY176" fmla="*/ 3177540 h 4168140"/>
                <a:gd name="connsiteX177" fmla="*/ 8199120 w 11681460"/>
                <a:gd name="connsiteY177" fmla="*/ 3131820 h 4168140"/>
                <a:gd name="connsiteX178" fmla="*/ 8069580 w 11681460"/>
                <a:gd name="connsiteY178" fmla="*/ 3078480 h 4168140"/>
                <a:gd name="connsiteX179" fmla="*/ 7917180 w 11681460"/>
                <a:gd name="connsiteY179" fmla="*/ 2994660 h 4168140"/>
                <a:gd name="connsiteX180" fmla="*/ 7787640 w 11681460"/>
                <a:gd name="connsiteY180" fmla="*/ 2971800 h 4168140"/>
                <a:gd name="connsiteX181" fmla="*/ 7719060 w 11681460"/>
                <a:gd name="connsiteY181" fmla="*/ 2933700 h 4168140"/>
                <a:gd name="connsiteX182" fmla="*/ 7612380 w 11681460"/>
                <a:gd name="connsiteY182" fmla="*/ 2903220 h 4168140"/>
                <a:gd name="connsiteX183" fmla="*/ 7566660 w 11681460"/>
                <a:gd name="connsiteY183" fmla="*/ 2887980 h 4168140"/>
                <a:gd name="connsiteX184" fmla="*/ 7551420 w 11681460"/>
                <a:gd name="connsiteY184" fmla="*/ 2849880 h 4168140"/>
                <a:gd name="connsiteX185" fmla="*/ 7533640 w 11681460"/>
                <a:gd name="connsiteY185" fmla="*/ 2788920 h 4168140"/>
                <a:gd name="connsiteX186" fmla="*/ 7475220 w 11681460"/>
                <a:gd name="connsiteY186" fmla="*/ 2857500 h 4168140"/>
                <a:gd name="connsiteX187" fmla="*/ 7414260 w 11681460"/>
                <a:gd name="connsiteY187" fmla="*/ 2887980 h 4168140"/>
                <a:gd name="connsiteX188" fmla="*/ 7345680 w 11681460"/>
                <a:gd name="connsiteY188" fmla="*/ 2971800 h 4168140"/>
                <a:gd name="connsiteX189" fmla="*/ 7315200 w 11681460"/>
                <a:gd name="connsiteY189" fmla="*/ 2994660 h 4168140"/>
                <a:gd name="connsiteX190" fmla="*/ 7261860 w 11681460"/>
                <a:gd name="connsiteY190" fmla="*/ 3009900 h 4168140"/>
                <a:gd name="connsiteX191" fmla="*/ 7193280 w 11681460"/>
                <a:gd name="connsiteY191" fmla="*/ 3025140 h 4168140"/>
                <a:gd name="connsiteX192" fmla="*/ 7155180 w 11681460"/>
                <a:gd name="connsiteY192" fmla="*/ 3078480 h 4168140"/>
                <a:gd name="connsiteX193" fmla="*/ 7109460 w 11681460"/>
                <a:gd name="connsiteY193" fmla="*/ 3154680 h 4168140"/>
                <a:gd name="connsiteX194" fmla="*/ 7048500 w 11681460"/>
                <a:gd name="connsiteY194" fmla="*/ 3246120 h 4168140"/>
                <a:gd name="connsiteX195" fmla="*/ 6995160 w 11681460"/>
                <a:gd name="connsiteY195" fmla="*/ 3307080 h 4168140"/>
                <a:gd name="connsiteX196" fmla="*/ 6972300 w 11681460"/>
                <a:gd name="connsiteY196" fmla="*/ 3352800 h 4168140"/>
                <a:gd name="connsiteX197" fmla="*/ 6949440 w 11681460"/>
                <a:gd name="connsiteY197" fmla="*/ 3413760 h 4168140"/>
                <a:gd name="connsiteX198" fmla="*/ 6949440 w 11681460"/>
                <a:gd name="connsiteY198" fmla="*/ 3413760 h 4168140"/>
                <a:gd name="connsiteX199" fmla="*/ 6911340 w 11681460"/>
                <a:gd name="connsiteY199" fmla="*/ 3474720 h 4168140"/>
                <a:gd name="connsiteX200" fmla="*/ 6888480 w 11681460"/>
                <a:gd name="connsiteY200" fmla="*/ 3505200 h 4168140"/>
                <a:gd name="connsiteX201" fmla="*/ 6819900 w 11681460"/>
                <a:gd name="connsiteY201" fmla="*/ 3566160 h 4168140"/>
                <a:gd name="connsiteX202" fmla="*/ 6743700 w 11681460"/>
                <a:gd name="connsiteY202" fmla="*/ 3581400 h 4168140"/>
                <a:gd name="connsiteX203" fmla="*/ 6675120 w 11681460"/>
                <a:gd name="connsiteY203" fmla="*/ 3657600 h 4168140"/>
                <a:gd name="connsiteX204" fmla="*/ 6629400 w 11681460"/>
                <a:gd name="connsiteY204" fmla="*/ 3718560 h 4168140"/>
                <a:gd name="connsiteX205" fmla="*/ 6576060 w 11681460"/>
                <a:gd name="connsiteY205" fmla="*/ 3779520 h 4168140"/>
                <a:gd name="connsiteX206" fmla="*/ 6484620 w 11681460"/>
                <a:gd name="connsiteY206" fmla="*/ 3817620 h 4168140"/>
                <a:gd name="connsiteX207" fmla="*/ 6400800 w 11681460"/>
                <a:gd name="connsiteY207" fmla="*/ 3832860 h 4168140"/>
                <a:gd name="connsiteX208" fmla="*/ 6263640 w 11681460"/>
                <a:gd name="connsiteY208" fmla="*/ 3870960 h 4168140"/>
                <a:gd name="connsiteX209" fmla="*/ 6126480 w 11681460"/>
                <a:gd name="connsiteY209" fmla="*/ 3901440 h 4168140"/>
                <a:gd name="connsiteX210" fmla="*/ 6027420 w 11681460"/>
                <a:gd name="connsiteY210" fmla="*/ 3916680 h 4168140"/>
                <a:gd name="connsiteX211" fmla="*/ 5890260 w 11681460"/>
                <a:gd name="connsiteY211" fmla="*/ 3878580 h 4168140"/>
                <a:gd name="connsiteX212" fmla="*/ 5821680 w 11681460"/>
                <a:gd name="connsiteY212" fmla="*/ 3863340 h 4168140"/>
                <a:gd name="connsiteX213" fmla="*/ 5737860 w 11681460"/>
                <a:gd name="connsiteY213" fmla="*/ 3825240 h 4168140"/>
                <a:gd name="connsiteX214" fmla="*/ 5638800 w 11681460"/>
                <a:gd name="connsiteY214" fmla="*/ 3794760 h 4168140"/>
                <a:gd name="connsiteX215" fmla="*/ 5524500 w 11681460"/>
                <a:gd name="connsiteY215" fmla="*/ 3756660 h 4168140"/>
                <a:gd name="connsiteX216" fmla="*/ 5448300 w 11681460"/>
                <a:gd name="connsiteY216" fmla="*/ 3718560 h 4168140"/>
                <a:gd name="connsiteX217" fmla="*/ 5349240 w 11681460"/>
                <a:gd name="connsiteY217" fmla="*/ 3657600 h 4168140"/>
                <a:gd name="connsiteX218" fmla="*/ 5295900 w 11681460"/>
                <a:gd name="connsiteY218" fmla="*/ 3619500 h 4168140"/>
                <a:gd name="connsiteX219" fmla="*/ 5234940 w 11681460"/>
                <a:gd name="connsiteY219" fmla="*/ 3596640 h 4168140"/>
                <a:gd name="connsiteX220" fmla="*/ 5135880 w 11681460"/>
                <a:gd name="connsiteY220" fmla="*/ 3550920 h 4168140"/>
                <a:gd name="connsiteX221" fmla="*/ 5059680 w 11681460"/>
                <a:gd name="connsiteY221" fmla="*/ 3505200 h 4168140"/>
                <a:gd name="connsiteX222" fmla="*/ 5029200 w 11681460"/>
                <a:gd name="connsiteY222" fmla="*/ 3482340 h 4168140"/>
                <a:gd name="connsiteX223" fmla="*/ 4960620 w 11681460"/>
                <a:gd name="connsiteY223" fmla="*/ 3413760 h 4168140"/>
                <a:gd name="connsiteX224" fmla="*/ 4876800 w 11681460"/>
                <a:gd name="connsiteY224" fmla="*/ 3299460 h 4168140"/>
                <a:gd name="connsiteX225" fmla="*/ 4808220 w 11681460"/>
                <a:gd name="connsiteY225" fmla="*/ 3200400 h 4168140"/>
                <a:gd name="connsiteX226" fmla="*/ 4777740 w 11681460"/>
                <a:gd name="connsiteY226" fmla="*/ 3147060 h 4168140"/>
                <a:gd name="connsiteX227" fmla="*/ 4724400 w 11681460"/>
                <a:gd name="connsiteY227" fmla="*/ 3108960 h 4168140"/>
                <a:gd name="connsiteX228" fmla="*/ 4648200 w 11681460"/>
                <a:gd name="connsiteY228" fmla="*/ 3063240 h 4168140"/>
                <a:gd name="connsiteX229" fmla="*/ 4533900 w 11681460"/>
                <a:gd name="connsiteY229" fmla="*/ 2979420 h 4168140"/>
                <a:gd name="connsiteX230" fmla="*/ 4427220 w 11681460"/>
                <a:gd name="connsiteY230" fmla="*/ 2941320 h 4168140"/>
                <a:gd name="connsiteX231" fmla="*/ 4366260 w 11681460"/>
                <a:gd name="connsiteY231" fmla="*/ 2903220 h 4168140"/>
                <a:gd name="connsiteX232" fmla="*/ 4244340 w 11681460"/>
                <a:gd name="connsiteY232" fmla="*/ 2842260 h 4168140"/>
                <a:gd name="connsiteX233" fmla="*/ 4145280 w 11681460"/>
                <a:gd name="connsiteY233" fmla="*/ 2811780 h 4168140"/>
                <a:gd name="connsiteX234" fmla="*/ 4038600 w 11681460"/>
                <a:gd name="connsiteY234" fmla="*/ 2804160 h 4168140"/>
                <a:gd name="connsiteX235" fmla="*/ 3954780 w 11681460"/>
                <a:gd name="connsiteY235" fmla="*/ 2819400 h 4168140"/>
                <a:gd name="connsiteX236" fmla="*/ 3863340 w 11681460"/>
                <a:gd name="connsiteY236" fmla="*/ 2804160 h 4168140"/>
                <a:gd name="connsiteX237" fmla="*/ 3741420 w 11681460"/>
                <a:gd name="connsiteY237" fmla="*/ 2781300 h 4168140"/>
                <a:gd name="connsiteX238" fmla="*/ 3649980 w 11681460"/>
                <a:gd name="connsiteY238" fmla="*/ 2743200 h 4168140"/>
                <a:gd name="connsiteX239" fmla="*/ 3573780 w 11681460"/>
                <a:gd name="connsiteY239" fmla="*/ 2674620 h 4168140"/>
                <a:gd name="connsiteX240" fmla="*/ 3482340 w 11681460"/>
                <a:gd name="connsiteY240" fmla="*/ 2621280 h 4168140"/>
                <a:gd name="connsiteX241" fmla="*/ 3436620 w 11681460"/>
                <a:gd name="connsiteY241" fmla="*/ 2552700 h 4168140"/>
                <a:gd name="connsiteX242" fmla="*/ 3329940 w 11681460"/>
                <a:gd name="connsiteY242" fmla="*/ 2423160 h 4168140"/>
                <a:gd name="connsiteX243" fmla="*/ 3261360 w 11681460"/>
                <a:gd name="connsiteY243" fmla="*/ 2324100 h 4168140"/>
                <a:gd name="connsiteX244" fmla="*/ 3131820 w 11681460"/>
                <a:gd name="connsiteY244" fmla="*/ 2209800 h 4168140"/>
                <a:gd name="connsiteX245" fmla="*/ 3040380 w 11681460"/>
                <a:gd name="connsiteY245" fmla="*/ 2141220 h 4168140"/>
                <a:gd name="connsiteX246" fmla="*/ 2910840 w 11681460"/>
                <a:gd name="connsiteY246" fmla="*/ 2034540 h 4168140"/>
                <a:gd name="connsiteX247" fmla="*/ 2849880 w 11681460"/>
                <a:gd name="connsiteY247" fmla="*/ 1958340 h 4168140"/>
                <a:gd name="connsiteX248" fmla="*/ 2743200 w 11681460"/>
                <a:gd name="connsiteY248" fmla="*/ 1889760 h 4168140"/>
                <a:gd name="connsiteX249" fmla="*/ 2659380 w 11681460"/>
                <a:gd name="connsiteY249" fmla="*/ 1844040 h 4168140"/>
                <a:gd name="connsiteX250" fmla="*/ 2575560 w 11681460"/>
                <a:gd name="connsiteY250" fmla="*/ 1744980 h 4168140"/>
                <a:gd name="connsiteX251" fmla="*/ 2468880 w 11681460"/>
                <a:gd name="connsiteY251" fmla="*/ 1645920 h 4168140"/>
                <a:gd name="connsiteX252" fmla="*/ 2400300 w 11681460"/>
                <a:gd name="connsiteY252" fmla="*/ 1607820 h 4168140"/>
                <a:gd name="connsiteX253" fmla="*/ 2263140 w 11681460"/>
                <a:gd name="connsiteY253" fmla="*/ 1501140 h 4168140"/>
                <a:gd name="connsiteX254" fmla="*/ 2171700 w 11681460"/>
                <a:gd name="connsiteY254" fmla="*/ 1432560 h 4168140"/>
                <a:gd name="connsiteX255" fmla="*/ 2087880 w 11681460"/>
                <a:gd name="connsiteY255" fmla="*/ 1363980 h 4168140"/>
                <a:gd name="connsiteX256" fmla="*/ 1950720 w 11681460"/>
                <a:gd name="connsiteY256" fmla="*/ 1272540 h 4168140"/>
                <a:gd name="connsiteX257" fmla="*/ 1805940 w 11681460"/>
                <a:gd name="connsiteY257" fmla="*/ 1135380 h 4168140"/>
                <a:gd name="connsiteX258" fmla="*/ 1729740 w 11681460"/>
                <a:gd name="connsiteY258" fmla="*/ 1089660 h 4168140"/>
                <a:gd name="connsiteX259" fmla="*/ 1668780 w 11681460"/>
                <a:gd name="connsiteY259" fmla="*/ 1043940 h 4168140"/>
                <a:gd name="connsiteX260" fmla="*/ 1592580 w 11681460"/>
                <a:gd name="connsiteY260" fmla="*/ 990600 h 4168140"/>
                <a:gd name="connsiteX261" fmla="*/ 1470660 w 11681460"/>
                <a:gd name="connsiteY261" fmla="*/ 891540 h 4168140"/>
                <a:gd name="connsiteX262" fmla="*/ 1386840 w 11681460"/>
                <a:gd name="connsiteY262" fmla="*/ 845820 h 4168140"/>
                <a:gd name="connsiteX263" fmla="*/ 1318260 w 11681460"/>
                <a:gd name="connsiteY263" fmla="*/ 784860 h 4168140"/>
                <a:gd name="connsiteX264" fmla="*/ 1264920 w 11681460"/>
                <a:gd name="connsiteY264" fmla="*/ 723900 h 4168140"/>
                <a:gd name="connsiteX265" fmla="*/ 1181100 w 11681460"/>
                <a:gd name="connsiteY265" fmla="*/ 647700 h 4168140"/>
                <a:gd name="connsiteX266" fmla="*/ 1089660 w 11681460"/>
                <a:gd name="connsiteY266" fmla="*/ 624840 h 4168140"/>
                <a:gd name="connsiteX267" fmla="*/ 1021080 w 11681460"/>
                <a:gd name="connsiteY267" fmla="*/ 586740 h 4168140"/>
                <a:gd name="connsiteX268" fmla="*/ 937260 w 11681460"/>
                <a:gd name="connsiteY268" fmla="*/ 548640 h 4168140"/>
                <a:gd name="connsiteX269" fmla="*/ 830580 w 11681460"/>
                <a:gd name="connsiteY269" fmla="*/ 510540 h 4168140"/>
                <a:gd name="connsiteX270" fmla="*/ 754380 w 11681460"/>
                <a:gd name="connsiteY270" fmla="*/ 457200 h 4168140"/>
                <a:gd name="connsiteX271" fmla="*/ 708660 w 11681460"/>
                <a:gd name="connsiteY271" fmla="*/ 419100 h 4168140"/>
                <a:gd name="connsiteX272" fmla="*/ 609600 w 11681460"/>
                <a:gd name="connsiteY272" fmla="*/ 396240 h 4168140"/>
                <a:gd name="connsiteX273" fmla="*/ 548640 w 11681460"/>
                <a:gd name="connsiteY273" fmla="*/ 320040 h 4168140"/>
                <a:gd name="connsiteX274" fmla="*/ 510540 w 11681460"/>
                <a:gd name="connsiteY274" fmla="*/ 251460 h 4168140"/>
                <a:gd name="connsiteX275" fmla="*/ 464820 w 11681460"/>
                <a:gd name="connsiteY275" fmla="*/ 190500 h 4168140"/>
                <a:gd name="connsiteX276" fmla="*/ 411480 w 11681460"/>
                <a:gd name="connsiteY276" fmla="*/ 137160 h 4168140"/>
                <a:gd name="connsiteX277" fmla="*/ 373380 w 11681460"/>
                <a:gd name="connsiteY277" fmla="*/ 45720 h 4168140"/>
                <a:gd name="connsiteX278" fmla="*/ 342900 w 11681460"/>
                <a:gd name="connsiteY278" fmla="*/ 0 h 4168140"/>
                <a:gd name="connsiteX279" fmla="*/ 327660 w 11681460"/>
                <a:gd name="connsiteY279" fmla="*/ 60960 h 4168140"/>
                <a:gd name="connsiteX280" fmla="*/ 289560 w 11681460"/>
                <a:gd name="connsiteY280" fmla="*/ 91440 h 4168140"/>
                <a:gd name="connsiteX281" fmla="*/ 236220 w 11681460"/>
                <a:gd name="connsiteY281" fmla="*/ 114300 h 4168140"/>
                <a:gd name="connsiteX282" fmla="*/ 198120 w 11681460"/>
                <a:gd name="connsiteY282" fmla="*/ 175260 h 4168140"/>
                <a:gd name="connsiteX283" fmla="*/ 175260 w 11681460"/>
                <a:gd name="connsiteY283" fmla="*/ 228600 h 4168140"/>
                <a:gd name="connsiteX284" fmla="*/ 114300 w 11681460"/>
                <a:gd name="connsiteY284" fmla="*/ 236220 h 4168140"/>
                <a:gd name="connsiteX285" fmla="*/ 45720 w 11681460"/>
                <a:gd name="connsiteY285" fmla="*/ 251460 h 4168140"/>
                <a:gd name="connsiteX286" fmla="*/ 0 w 11681460"/>
                <a:gd name="connsiteY286" fmla="*/ 281940 h 4168140"/>
                <a:gd name="connsiteX287" fmla="*/ 68580 w 11681460"/>
                <a:gd name="connsiteY287" fmla="*/ 320040 h 4168140"/>
                <a:gd name="connsiteX0" fmla="*/ 68580 w 11681460"/>
                <a:gd name="connsiteY0" fmla="*/ 320040 h 4168140"/>
                <a:gd name="connsiteX1" fmla="*/ 121920 w 11681460"/>
                <a:gd name="connsiteY1" fmla="*/ 381000 h 4168140"/>
                <a:gd name="connsiteX2" fmla="*/ 198120 w 11681460"/>
                <a:gd name="connsiteY2" fmla="*/ 419100 h 4168140"/>
                <a:gd name="connsiteX3" fmla="*/ 320040 w 11681460"/>
                <a:gd name="connsiteY3" fmla="*/ 510540 h 4168140"/>
                <a:gd name="connsiteX4" fmla="*/ 411480 w 11681460"/>
                <a:gd name="connsiteY4" fmla="*/ 563880 h 4168140"/>
                <a:gd name="connsiteX5" fmla="*/ 472440 w 11681460"/>
                <a:gd name="connsiteY5" fmla="*/ 632460 h 4168140"/>
                <a:gd name="connsiteX6" fmla="*/ 601980 w 11681460"/>
                <a:gd name="connsiteY6" fmla="*/ 708660 h 4168140"/>
                <a:gd name="connsiteX7" fmla="*/ 739140 w 11681460"/>
                <a:gd name="connsiteY7" fmla="*/ 784860 h 4168140"/>
                <a:gd name="connsiteX8" fmla="*/ 861060 w 11681460"/>
                <a:gd name="connsiteY8" fmla="*/ 868680 h 4168140"/>
                <a:gd name="connsiteX9" fmla="*/ 944880 w 11681460"/>
                <a:gd name="connsiteY9" fmla="*/ 952500 h 4168140"/>
                <a:gd name="connsiteX10" fmla="*/ 1021080 w 11681460"/>
                <a:gd name="connsiteY10" fmla="*/ 1005840 h 4168140"/>
                <a:gd name="connsiteX11" fmla="*/ 1097280 w 11681460"/>
                <a:gd name="connsiteY11" fmla="*/ 1043940 h 4168140"/>
                <a:gd name="connsiteX12" fmla="*/ 1181100 w 11681460"/>
                <a:gd name="connsiteY12" fmla="*/ 1104900 h 4168140"/>
                <a:gd name="connsiteX13" fmla="*/ 1249680 w 11681460"/>
                <a:gd name="connsiteY13" fmla="*/ 1150620 h 4168140"/>
                <a:gd name="connsiteX14" fmla="*/ 1341120 w 11681460"/>
                <a:gd name="connsiteY14" fmla="*/ 1196340 h 4168140"/>
                <a:gd name="connsiteX15" fmla="*/ 1417320 w 11681460"/>
                <a:gd name="connsiteY15" fmla="*/ 1257300 h 4168140"/>
                <a:gd name="connsiteX16" fmla="*/ 1493520 w 11681460"/>
                <a:gd name="connsiteY16" fmla="*/ 1333500 h 4168140"/>
                <a:gd name="connsiteX17" fmla="*/ 1569720 w 11681460"/>
                <a:gd name="connsiteY17" fmla="*/ 1356360 h 4168140"/>
                <a:gd name="connsiteX18" fmla="*/ 1684020 w 11681460"/>
                <a:gd name="connsiteY18" fmla="*/ 1424940 h 4168140"/>
                <a:gd name="connsiteX19" fmla="*/ 1729740 w 11681460"/>
                <a:gd name="connsiteY19" fmla="*/ 1485900 h 4168140"/>
                <a:gd name="connsiteX20" fmla="*/ 1844040 w 11681460"/>
                <a:gd name="connsiteY20" fmla="*/ 1569720 h 4168140"/>
                <a:gd name="connsiteX21" fmla="*/ 1935480 w 11681460"/>
                <a:gd name="connsiteY21" fmla="*/ 1615440 h 4168140"/>
                <a:gd name="connsiteX22" fmla="*/ 2049780 w 11681460"/>
                <a:gd name="connsiteY22" fmla="*/ 1691640 h 4168140"/>
                <a:gd name="connsiteX23" fmla="*/ 2133600 w 11681460"/>
                <a:gd name="connsiteY23" fmla="*/ 1729740 h 4168140"/>
                <a:gd name="connsiteX24" fmla="*/ 2202180 w 11681460"/>
                <a:gd name="connsiteY24" fmla="*/ 1805940 h 4168140"/>
                <a:gd name="connsiteX25" fmla="*/ 2255520 w 11681460"/>
                <a:gd name="connsiteY25" fmla="*/ 1821180 h 4168140"/>
                <a:gd name="connsiteX26" fmla="*/ 2316480 w 11681460"/>
                <a:gd name="connsiteY26" fmla="*/ 1866900 h 4168140"/>
                <a:gd name="connsiteX27" fmla="*/ 2423160 w 11681460"/>
                <a:gd name="connsiteY27" fmla="*/ 2004060 h 4168140"/>
                <a:gd name="connsiteX28" fmla="*/ 2476500 w 11681460"/>
                <a:gd name="connsiteY28" fmla="*/ 2087880 h 4168140"/>
                <a:gd name="connsiteX29" fmla="*/ 2567940 w 11681460"/>
                <a:gd name="connsiteY29" fmla="*/ 2148840 h 4168140"/>
                <a:gd name="connsiteX30" fmla="*/ 2682240 w 11681460"/>
                <a:gd name="connsiteY30" fmla="*/ 2186940 h 4168140"/>
                <a:gd name="connsiteX31" fmla="*/ 2743200 w 11681460"/>
                <a:gd name="connsiteY31" fmla="*/ 2209800 h 4168140"/>
                <a:gd name="connsiteX32" fmla="*/ 2811780 w 11681460"/>
                <a:gd name="connsiteY32" fmla="*/ 2247900 h 4168140"/>
                <a:gd name="connsiteX33" fmla="*/ 2887980 w 11681460"/>
                <a:gd name="connsiteY33" fmla="*/ 2301240 h 4168140"/>
                <a:gd name="connsiteX34" fmla="*/ 2979420 w 11681460"/>
                <a:gd name="connsiteY34" fmla="*/ 2385060 h 4168140"/>
                <a:gd name="connsiteX35" fmla="*/ 3055620 w 11681460"/>
                <a:gd name="connsiteY35" fmla="*/ 2461260 h 4168140"/>
                <a:gd name="connsiteX36" fmla="*/ 3139440 w 11681460"/>
                <a:gd name="connsiteY36" fmla="*/ 2537460 h 4168140"/>
                <a:gd name="connsiteX37" fmla="*/ 3261360 w 11681460"/>
                <a:gd name="connsiteY37" fmla="*/ 2628900 h 4168140"/>
                <a:gd name="connsiteX38" fmla="*/ 3345180 w 11681460"/>
                <a:gd name="connsiteY38" fmla="*/ 2720340 h 4168140"/>
                <a:gd name="connsiteX39" fmla="*/ 3444240 w 11681460"/>
                <a:gd name="connsiteY39" fmla="*/ 2796540 h 4168140"/>
                <a:gd name="connsiteX40" fmla="*/ 3558540 w 11681460"/>
                <a:gd name="connsiteY40" fmla="*/ 2872740 h 4168140"/>
                <a:gd name="connsiteX41" fmla="*/ 3619500 w 11681460"/>
                <a:gd name="connsiteY41" fmla="*/ 2979420 h 4168140"/>
                <a:gd name="connsiteX42" fmla="*/ 3619500 w 11681460"/>
                <a:gd name="connsiteY42" fmla="*/ 2979420 h 4168140"/>
                <a:gd name="connsiteX43" fmla="*/ 3649980 w 11681460"/>
                <a:gd name="connsiteY43" fmla="*/ 3048000 h 4168140"/>
                <a:gd name="connsiteX44" fmla="*/ 3703320 w 11681460"/>
                <a:gd name="connsiteY44" fmla="*/ 3086100 h 4168140"/>
                <a:gd name="connsiteX45" fmla="*/ 3764280 w 11681460"/>
                <a:gd name="connsiteY45" fmla="*/ 3063240 h 4168140"/>
                <a:gd name="connsiteX46" fmla="*/ 3848100 w 11681460"/>
                <a:gd name="connsiteY46" fmla="*/ 3025140 h 4168140"/>
                <a:gd name="connsiteX47" fmla="*/ 3916680 w 11681460"/>
                <a:gd name="connsiteY47" fmla="*/ 3032760 h 4168140"/>
                <a:gd name="connsiteX48" fmla="*/ 4030980 w 11681460"/>
                <a:gd name="connsiteY48" fmla="*/ 3063240 h 4168140"/>
                <a:gd name="connsiteX49" fmla="*/ 4137660 w 11681460"/>
                <a:gd name="connsiteY49" fmla="*/ 3101340 h 4168140"/>
                <a:gd name="connsiteX50" fmla="*/ 4259580 w 11681460"/>
                <a:gd name="connsiteY50" fmla="*/ 3147060 h 4168140"/>
                <a:gd name="connsiteX51" fmla="*/ 4381500 w 11681460"/>
                <a:gd name="connsiteY51" fmla="*/ 3192780 h 4168140"/>
                <a:gd name="connsiteX52" fmla="*/ 4526280 w 11681460"/>
                <a:gd name="connsiteY52" fmla="*/ 3276600 h 4168140"/>
                <a:gd name="connsiteX53" fmla="*/ 4587240 w 11681460"/>
                <a:gd name="connsiteY53" fmla="*/ 3299460 h 4168140"/>
                <a:gd name="connsiteX54" fmla="*/ 4610100 w 11681460"/>
                <a:gd name="connsiteY54" fmla="*/ 3352800 h 4168140"/>
                <a:gd name="connsiteX55" fmla="*/ 4648200 w 11681460"/>
                <a:gd name="connsiteY55" fmla="*/ 3436620 h 4168140"/>
                <a:gd name="connsiteX56" fmla="*/ 4671060 w 11681460"/>
                <a:gd name="connsiteY56" fmla="*/ 3520440 h 4168140"/>
                <a:gd name="connsiteX57" fmla="*/ 4678680 w 11681460"/>
                <a:gd name="connsiteY57" fmla="*/ 3589020 h 4168140"/>
                <a:gd name="connsiteX58" fmla="*/ 4686300 w 11681460"/>
                <a:gd name="connsiteY58" fmla="*/ 3649980 h 4168140"/>
                <a:gd name="connsiteX59" fmla="*/ 4724400 w 11681460"/>
                <a:gd name="connsiteY59" fmla="*/ 3680460 h 4168140"/>
                <a:gd name="connsiteX60" fmla="*/ 4785360 w 11681460"/>
                <a:gd name="connsiteY60" fmla="*/ 3672840 h 4168140"/>
                <a:gd name="connsiteX61" fmla="*/ 4869180 w 11681460"/>
                <a:gd name="connsiteY61" fmla="*/ 3703320 h 4168140"/>
                <a:gd name="connsiteX62" fmla="*/ 4914900 w 11681460"/>
                <a:gd name="connsiteY62" fmla="*/ 3756660 h 4168140"/>
                <a:gd name="connsiteX63" fmla="*/ 5105400 w 11681460"/>
                <a:gd name="connsiteY63" fmla="*/ 3832860 h 4168140"/>
                <a:gd name="connsiteX64" fmla="*/ 5173980 w 11681460"/>
                <a:gd name="connsiteY64" fmla="*/ 3886200 h 4168140"/>
                <a:gd name="connsiteX65" fmla="*/ 5242560 w 11681460"/>
                <a:gd name="connsiteY65" fmla="*/ 3924300 h 4168140"/>
                <a:gd name="connsiteX66" fmla="*/ 5364480 w 11681460"/>
                <a:gd name="connsiteY66" fmla="*/ 3962400 h 4168140"/>
                <a:gd name="connsiteX67" fmla="*/ 5516880 w 11681460"/>
                <a:gd name="connsiteY67" fmla="*/ 4046220 h 4168140"/>
                <a:gd name="connsiteX68" fmla="*/ 5585460 w 11681460"/>
                <a:gd name="connsiteY68" fmla="*/ 4099560 h 4168140"/>
                <a:gd name="connsiteX69" fmla="*/ 5661660 w 11681460"/>
                <a:gd name="connsiteY69" fmla="*/ 4122420 h 4168140"/>
                <a:gd name="connsiteX70" fmla="*/ 5745480 w 11681460"/>
                <a:gd name="connsiteY70" fmla="*/ 4130040 h 4168140"/>
                <a:gd name="connsiteX71" fmla="*/ 5836920 w 11681460"/>
                <a:gd name="connsiteY71" fmla="*/ 4130040 h 4168140"/>
                <a:gd name="connsiteX72" fmla="*/ 5951220 w 11681460"/>
                <a:gd name="connsiteY72" fmla="*/ 4145280 h 4168140"/>
                <a:gd name="connsiteX73" fmla="*/ 6035040 w 11681460"/>
                <a:gd name="connsiteY73" fmla="*/ 4168140 h 4168140"/>
                <a:gd name="connsiteX74" fmla="*/ 6149340 w 11681460"/>
                <a:gd name="connsiteY74" fmla="*/ 4137660 h 4168140"/>
                <a:gd name="connsiteX75" fmla="*/ 6286500 w 11681460"/>
                <a:gd name="connsiteY75" fmla="*/ 4114800 h 4168140"/>
                <a:gd name="connsiteX76" fmla="*/ 6393180 w 11681460"/>
                <a:gd name="connsiteY76" fmla="*/ 4053840 h 4168140"/>
                <a:gd name="connsiteX77" fmla="*/ 6484620 w 11681460"/>
                <a:gd name="connsiteY77" fmla="*/ 4038600 h 4168140"/>
                <a:gd name="connsiteX78" fmla="*/ 6583680 w 11681460"/>
                <a:gd name="connsiteY78" fmla="*/ 3970020 h 4168140"/>
                <a:gd name="connsiteX79" fmla="*/ 6697980 w 11681460"/>
                <a:gd name="connsiteY79" fmla="*/ 3886200 h 4168140"/>
                <a:gd name="connsiteX80" fmla="*/ 6728460 w 11681460"/>
                <a:gd name="connsiteY80" fmla="*/ 3817620 h 4168140"/>
                <a:gd name="connsiteX81" fmla="*/ 6842760 w 11681460"/>
                <a:gd name="connsiteY81" fmla="*/ 3733800 h 4168140"/>
                <a:gd name="connsiteX82" fmla="*/ 6972300 w 11681460"/>
                <a:gd name="connsiteY82" fmla="*/ 3642360 h 4168140"/>
                <a:gd name="connsiteX83" fmla="*/ 7078980 w 11681460"/>
                <a:gd name="connsiteY83" fmla="*/ 3528060 h 4168140"/>
                <a:gd name="connsiteX84" fmla="*/ 7139940 w 11681460"/>
                <a:gd name="connsiteY84" fmla="*/ 3444240 h 4168140"/>
                <a:gd name="connsiteX85" fmla="*/ 7269480 w 11681460"/>
                <a:gd name="connsiteY85" fmla="*/ 3284220 h 4168140"/>
                <a:gd name="connsiteX86" fmla="*/ 7330440 w 11681460"/>
                <a:gd name="connsiteY86" fmla="*/ 3185160 h 4168140"/>
                <a:gd name="connsiteX87" fmla="*/ 7376160 w 11681460"/>
                <a:gd name="connsiteY87" fmla="*/ 3116580 h 4168140"/>
                <a:gd name="connsiteX88" fmla="*/ 7444740 w 11681460"/>
                <a:gd name="connsiteY88" fmla="*/ 3093720 h 4168140"/>
                <a:gd name="connsiteX89" fmla="*/ 7513320 w 11681460"/>
                <a:gd name="connsiteY89" fmla="*/ 3101340 h 4168140"/>
                <a:gd name="connsiteX90" fmla="*/ 7574280 w 11681460"/>
                <a:gd name="connsiteY90" fmla="*/ 3078480 h 4168140"/>
                <a:gd name="connsiteX91" fmla="*/ 7726680 w 11681460"/>
                <a:gd name="connsiteY91" fmla="*/ 3108960 h 4168140"/>
                <a:gd name="connsiteX92" fmla="*/ 7833360 w 11681460"/>
                <a:gd name="connsiteY92" fmla="*/ 3162300 h 4168140"/>
                <a:gd name="connsiteX93" fmla="*/ 7962900 w 11681460"/>
                <a:gd name="connsiteY93" fmla="*/ 3192780 h 4168140"/>
                <a:gd name="connsiteX94" fmla="*/ 8161020 w 11681460"/>
                <a:gd name="connsiteY94" fmla="*/ 3268980 h 4168140"/>
                <a:gd name="connsiteX95" fmla="*/ 8290560 w 11681460"/>
                <a:gd name="connsiteY95" fmla="*/ 3337560 h 4168140"/>
                <a:gd name="connsiteX96" fmla="*/ 8382000 w 11681460"/>
                <a:gd name="connsiteY96" fmla="*/ 3360420 h 4168140"/>
                <a:gd name="connsiteX97" fmla="*/ 8458200 w 11681460"/>
                <a:gd name="connsiteY97" fmla="*/ 3398520 h 4168140"/>
                <a:gd name="connsiteX98" fmla="*/ 8595360 w 11681460"/>
                <a:gd name="connsiteY98" fmla="*/ 3512820 h 4168140"/>
                <a:gd name="connsiteX99" fmla="*/ 8641080 w 11681460"/>
                <a:gd name="connsiteY99" fmla="*/ 3566160 h 4168140"/>
                <a:gd name="connsiteX100" fmla="*/ 8702040 w 11681460"/>
                <a:gd name="connsiteY100" fmla="*/ 3604260 h 4168140"/>
                <a:gd name="connsiteX101" fmla="*/ 8763000 w 11681460"/>
                <a:gd name="connsiteY101" fmla="*/ 3634740 h 4168140"/>
                <a:gd name="connsiteX102" fmla="*/ 8854440 w 11681460"/>
                <a:gd name="connsiteY102" fmla="*/ 3627120 h 4168140"/>
                <a:gd name="connsiteX103" fmla="*/ 8968740 w 11681460"/>
                <a:gd name="connsiteY103" fmla="*/ 3619500 h 4168140"/>
                <a:gd name="connsiteX104" fmla="*/ 9060180 w 11681460"/>
                <a:gd name="connsiteY104" fmla="*/ 3642360 h 4168140"/>
                <a:gd name="connsiteX105" fmla="*/ 9151620 w 11681460"/>
                <a:gd name="connsiteY105" fmla="*/ 3657600 h 4168140"/>
                <a:gd name="connsiteX106" fmla="*/ 9227820 w 11681460"/>
                <a:gd name="connsiteY106" fmla="*/ 3642360 h 4168140"/>
                <a:gd name="connsiteX107" fmla="*/ 9311640 w 11681460"/>
                <a:gd name="connsiteY107" fmla="*/ 3611880 h 4168140"/>
                <a:gd name="connsiteX108" fmla="*/ 9433560 w 11681460"/>
                <a:gd name="connsiteY108" fmla="*/ 3589020 h 4168140"/>
                <a:gd name="connsiteX109" fmla="*/ 9509760 w 11681460"/>
                <a:gd name="connsiteY109" fmla="*/ 3528060 h 4168140"/>
                <a:gd name="connsiteX110" fmla="*/ 9646920 w 11681460"/>
                <a:gd name="connsiteY110" fmla="*/ 3489960 h 4168140"/>
                <a:gd name="connsiteX111" fmla="*/ 9784080 w 11681460"/>
                <a:gd name="connsiteY111" fmla="*/ 3444240 h 4168140"/>
                <a:gd name="connsiteX112" fmla="*/ 9860280 w 11681460"/>
                <a:gd name="connsiteY112" fmla="*/ 3383280 h 4168140"/>
                <a:gd name="connsiteX113" fmla="*/ 9921240 w 11681460"/>
                <a:gd name="connsiteY113" fmla="*/ 3314700 h 4168140"/>
                <a:gd name="connsiteX114" fmla="*/ 9997440 w 11681460"/>
                <a:gd name="connsiteY114" fmla="*/ 3208020 h 4168140"/>
                <a:gd name="connsiteX115" fmla="*/ 10043160 w 11681460"/>
                <a:gd name="connsiteY115" fmla="*/ 3101340 h 4168140"/>
                <a:gd name="connsiteX116" fmla="*/ 10104120 w 11681460"/>
                <a:gd name="connsiteY116" fmla="*/ 3017520 h 4168140"/>
                <a:gd name="connsiteX117" fmla="*/ 10157460 w 11681460"/>
                <a:gd name="connsiteY117" fmla="*/ 2933700 h 4168140"/>
                <a:gd name="connsiteX118" fmla="*/ 10218420 w 11681460"/>
                <a:gd name="connsiteY118" fmla="*/ 2849880 h 4168140"/>
                <a:gd name="connsiteX119" fmla="*/ 10294620 w 11681460"/>
                <a:gd name="connsiteY119" fmla="*/ 2735580 h 4168140"/>
                <a:gd name="connsiteX120" fmla="*/ 10347960 w 11681460"/>
                <a:gd name="connsiteY120" fmla="*/ 2621280 h 4168140"/>
                <a:gd name="connsiteX121" fmla="*/ 10431780 w 11681460"/>
                <a:gd name="connsiteY121" fmla="*/ 2499360 h 4168140"/>
                <a:gd name="connsiteX122" fmla="*/ 10500360 w 11681460"/>
                <a:gd name="connsiteY122" fmla="*/ 2354580 h 4168140"/>
                <a:gd name="connsiteX123" fmla="*/ 10553700 w 11681460"/>
                <a:gd name="connsiteY123" fmla="*/ 2263140 h 4168140"/>
                <a:gd name="connsiteX124" fmla="*/ 10584180 w 11681460"/>
                <a:gd name="connsiteY124" fmla="*/ 2194560 h 4168140"/>
                <a:gd name="connsiteX125" fmla="*/ 10614660 w 11681460"/>
                <a:gd name="connsiteY125" fmla="*/ 2118360 h 4168140"/>
                <a:gd name="connsiteX126" fmla="*/ 10675620 w 11681460"/>
                <a:gd name="connsiteY126" fmla="*/ 2049780 h 4168140"/>
                <a:gd name="connsiteX127" fmla="*/ 10690860 w 11681460"/>
                <a:gd name="connsiteY127" fmla="*/ 1988820 h 4168140"/>
                <a:gd name="connsiteX128" fmla="*/ 10713720 w 11681460"/>
                <a:gd name="connsiteY128" fmla="*/ 1927860 h 4168140"/>
                <a:gd name="connsiteX129" fmla="*/ 10767060 w 11681460"/>
                <a:gd name="connsiteY129" fmla="*/ 1859280 h 4168140"/>
                <a:gd name="connsiteX130" fmla="*/ 10873740 w 11681460"/>
                <a:gd name="connsiteY130" fmla="*/ 1828800 h 4168140"/>
                <a:gd name="connsiteX131" fmla="*/ 11079480 w 11681460"/>
                <a:gd name="connsiteY131" fmla="*/ 1767840 h 4168140"/>
                <a:gd name="connsiteX132" fmla="*/ 11247120 w 11681460"/>
                <a:gd name="connsiteY132" fmla="*/ 1684020 h 4168140"/>
                <a:gd name="connsiteX133" fmla="*/ 11414760 w 11681460"/>
                <a:gd name="connsiteY133" fmla="*/ 1638300 h 4168140"/>
                <a:gd name="connsiteX134" fmla="*/ 11490960 w 11681460"/>
                <a:gd name="connsiteY134" fmla="*/ 1577340 h 4168140"/>
                <a:gd name="connsiteX135" fmla="*/ 11635740 w 11681460"/>
                <a:gd name="connsiteY135" fmla="*/ 1508760 h 4168140"/>
                <a:gd name="connsiteX136" fmla="*/ 11681460 w 11681460"/>
                <a:gd name="connsiteY136" fmla="*/ 1417320 h 4168140"/>
                <a:gd name="connsiteX137" fmla="*/ 11620500 w 11681460"/>
                <a:gd name="connsiteY137" fmla="*/ 1417320 h 4168140"/>
                <a:gd name="connsiteX138" fmla="*/ 11567160 w 11681460"/>
                <a:gd name="connsiteY138" fmla="*/ 1379220 h 4168140"/>
                <a:gd name="connsiteX139" fmla="*/ 11498580 w 11681460"/>
                <a:gd name="connsiteY139" fmla="*/ 1318260 h 4168140"/>
                <a:gd name="connsiteX140" fmla="*/ 11468100 w 11681460"/>
                <a:gd name="connsiteY140" fmla="*/ 1280160 h 4168140"/>
                <a:gd name="connsiteX141" fmla="*/ 11430000 w 11681460"/>
                <a:gd name="connsiteY141" fmla="*/ 1216660 h 4168140"/>
                <a:gd name="connsiteX142" fmla="*/ 11363960 w 11681460"/>
                <a:gd name="connsiteY142" fmla="*/ 1267460 h 4168140"/>
                <a:gd name="connsiteX143" fmla="*/ 11353800 w 11681460"/>
                <a:gd name="connsiteY143" fmla="*/ 1356360 h 4168140"/>
                <a:gd name="connsiteX144" fmla="*/ 11224260 w 11681460"/>
                <a:gd name="connsiteY144" fmla="*/ 1417320 h 4168140"/>
                <a:gd name="connsiteX145" fmla="*/ 11109960 w 11681460"/>
                <a:gd name="connsiteY145" fmla="*/ 1463040 h 4168140"/>
                <a:gd name="connsiteX146" fmla="*/ 10911840 w 11681460"/>
                <a:gd name="connsiteY146" fmla="*/ 1524000 h 4168140"/>
                <a:gd name="connsiteX147" fmla="*/ 10774680 w 11681460"/>
                <a:gd name="connsiteY147" fmla="*/ 1546860 h 4168140"/>
                <a:gd name="connsiteX148" fmla="*/ 10675620 w 11681460"/>
                <a:gd name="connsiteY148" fmla="*/ 1615440 h 4168140"/>
                <a:gd name="connsiteX149" fmla="*/ 10568940 w 11681460"/>
                <a:gd name="connsiteY149" fmla="*/ 1676400 h 4168140"/>
                <a:gd name="connsiteX150" fmla="*/ 10485120 w 11681460"/>
                <a:gd name="connsiteY150" fmla="*/ 1760220 h 4168140"/>
                <a:gd name="connsiteX151" fmla="*/ 10454640 w 11681460"/>
                <a:gd name="connsiteY151" fmla="*/ 1836420 h 4168140"/>
                <a:gd name="connsiteX152" fmla="*/ 10416540 w 11681460"/>
                <a:gd name="connsiteY152" fmla="*/ 1927860 h 4168140"/>
                <a:gd name="connsiteX153" fmla="*/ 10401300 w 11681460"/>
                <a:gd name="connsiteY153" fmla="*/ 2004060 h 4168140"/>
                <a:gd name="connsiteX154" fmla="*/ 10363200 w 11681460"/>
                <a:gd name="connsiteY154" fmla="*/ 2095500 h 4168140"/>
                <a:gd name="connsiteX155" fmla="*/ 10317480 w 11681460"/>
                <a:gd name="connsiteY155" fmla="*/ 2225040 h 4168140"/>
                <a:gd name="connsiteX156" fmla="*/ 10287000 w 11681460"/>
                <a:gd name="connsiteY156" fmla="*/ 2346960 h 4168140"/>
                <a:gd name="connsiteX157" fmla="*/ 10218420 w 11681460"/>
                <a:gd name="connsiteY157" fmla="*/ 2499360 h 4168140"/>
                <a:gd name="connsiteX158" fmla="*/ 10134600 w 11681460"/>
                <a:gd name="connsiteY158" fmla="*/ 2621280 h 4168140"/>
                <a:gd name="connsiteX159" fmla="*/ 10043160 w 11681460"/>
                <a:gd name="connsiteY159" fmla="*/ 2735580 h 4168140"/>
                <a:gd name="connsiteX160" fmla="*/ 9974580 w 11681460"/>
                <a:gd name="connsiteY160" fmla="*/ 2857500 h 4168140"/>
                <a:gd name="connsiteX161" fmla="*/ 9906000 w 11681460"/>
                <a:gd name="connsiteY161" fmla="*/ 2941320 h 4168140"/>
                <a:gd name="connsiteX162" fmla="*/ 9860280 w 11681460"/>
                <a:gd name="connsiteY162" fmla="*/ 3032760 h 4168140"/>
                <a:gd name="connsiteX163" fmla="*/ 9806940 w 11681460"/>
                <a:gd name="connsiteY163" fmla="*/ 3116580 h 4168140"/>
                <a:gd name="connsiteX164" fmla="*/ 9715500 w 11681460"/>
                <a:gd name="connsiteY164" fmla="*/ 3208020 h 4168140"/>
                <a:gd name="connsiteX165" fmla="*/ 9616440 w 11681460"/>
                <a:gd name="connsiteY165" fmla="*/ 3261360 h 4168140"/>
                <a:gd name="connsiteX166" fmla="*/ 9532620 w 11681460"/>
                <a:gd name="connsiteY166" fmla="*/ 3329940 h 4168140"/>
                <a:gd name="connsiteX167" fmla="*/ 9471660 w 11681460"/>
                <a:gd name="connsiteY167" fmla="*/ 3375660 h 4168140"/>
                <a:gd name="connsiteX168" fmla="*/ 9410700 w 11681460"/>
                <a:gd name="connsiteY168" fmla="*/ 3429000 h 4168140"/>
                <a:gd name="connsiteX169" fmla="*/ 9288780 w 11681460"/>
                <a:gd name="connsiteY169" fmla="*/ 3436620 h 4168140"/>
                <a:gd name="connsiteX170" fmla="*/ 9166860 w 11681460"/>
                <a:gd name="connsiteY170" fmla="*/ 3444240 h 4168140"/>
                <a:gd name="connsiteX171" fmla="*/ 9029700 w 11681460"/>
                <a:gd name="connsiteY171" fmla="*/ 3413760 h 4168140"/>
                <a:gd name="connsiteX172" fmla="*/ 8823960 w 11681460"/>
                <a:gd name="connsiteY172" fmla="*/ 3360420 h 4168140"/>
                <a:gd name="connsiteX173" fmla="*/ 8679180 w 11681460"/>
                <a:gd name="connsiteY173" fmla="*/ 3329940 h 4168140"/>
                <a:gd name="connsiteX174" fmla="*/ 8572500 w 11681460"/>
                <a:gd name="connsiteY174" fmla="*/ 3276600 h 4168140"/>
                <a:gd name="connsiteX175" fmla="*/ 8465820 w 11681460"/>
                <a:gd name="connsiteY175" fmla="*/ 3215640 h 4168140"/>
                <a:gd name="connsiteX176" fmla="*/ 8321040 w 11681460"/>
                <a:gd name="connsiteY176" fmla="*/ 3177540 h 4168140"/>
                <a:gd name="connsiteX177" fmla="*/ 8199120 w 11681460"/>
                <a:gd name="connsiteY177" fmla="*/ 3131820 h 4168140"/>
                <a:gd name="connsiteX178" fmla="*/ 8069580 w 11681460"/>
                <a:gd name="connsiteY178" fmla="*/ 3078480 h 4168140"/>
                <a:gd name="connsiteX179" fmla="*/ 7917180 w 11681460"/>
                <a:gd name="connsiteY179" fmla="*/ 2994660 h 4168140"/>
                <a:gd name="connsiteX180" fmla="*/ 7787640 w 11681460"/>
                <a:gd name="connsiteY180" fmla="*/ 2971800 h 4168140"/>
                <a:gd name="connsiteX181" fmla="*/ 7719060 w 11681460"/>
                <a:gd name="connsiteY181" fmla="*/ 2933700 h 4168140"/>
                <a:gd name="connsiteX182" fmla="*/ 7612380 w 11681460"/>
                <a:gd name="connsiteY182" fmla="*/ 2903220 h 4168140"/>
                <a:gd name="connsiteX183" fmla="*/ 7566660 w 11681460"/>
                <a:gd name="connsiteY183" fmla="*/ 2887980 h 4168140"/>
                <a:gd name="connsiteX184" fmla="*/ 7551420 w 11681460"/>
                <a:gd name="connsiteY184" fmla="*/ 2849880 h 4168140"/>
                <a:gd name="connsiteX185" fmla="*/ 7533640 w 11681460"/>
                <a:gd name="connsiteY185" fmla="*/ 2788920 h 4168140"/>
                <a:gd name="connsiteX186" fmla="*/ 7475220 w 11681460"/>
                <a:gd name="connsiteY186" fmla="*/ 2857500 h 4168140"/>
                <a:gd name="connsiteX187" fmla="*/ 7414260 w 11681460"/>
                <a:gd name="connsiteY187" fmla="*/ 2887980 h 4168140"/>
                <a:gd name="connsiteX188" fmla="*/ 7345680 w 11681460"/>
                <a:gd name="connsiteY188" fmla="*/ 2971800 h 4168140"/>
                <a:gd name="connsiteX189" fmla="*/ 7315200 w 11681460"/>
                <a:gd name="connsiteY189" fmla="*/ 2994660 h 4168140"/>
                <a:gd name="connsiteX190" fmla="*/ 7261860 w 11681460"/>
                <a:gd name="connsiteY190" fmla="*/ 3009900 h 4168140"/>
                <a:gd name="connsiteX191" fmla="*/ 7193280 w 11681460"/>
                <a:gd name="connsiteY191" fmla="*/ 3025140 h 4168140"/>
                <a:gd name="connsiteX192" fmla="*/ 7155180 w 11681460"/>
                <a:gd name="connsiteY192" fmla="*/ 3078480 h 4168140"/>
                <a:gd name="connsiteX193" fmla="*/ 7109460 w 11681460"/>
                <a:gd name="connsiteY193" fmla="*/ 3154680 h 4168140"/>
                <a:gd name="connsiteX194" fmla="*/ 7048500 w 11681460"/>
                <a:gd name="connsiteY194" fmla="*/ 3246120 h 4168140"/>
                <a:gd name="connsiteX195" fmla="*/ 6995160 w 11681460"/>
                <a:gd name="connsiteY195" fmla="*/ 3307080 h 4168140"/>
                <a:gd name="connsiteX196" fmla="*/ 6972300 w 11681460"/>
                <a:gd name="connsiteY196" fmla="*/ 3352800 h 4168140"/>
                <a:gd name="connsiteX197" fmla="*/ 6949440 w 11681460"/>
                <a:gd name="connsiteY197" fmla="*/ 3413760 h 4168140"/>
                <a:gd name="connsiteX198" fmla="*/ 6949440 w 11681460"/>
                <a:gd name="connsiteY198" fmla="*/ 3413760 h 4168140"/>
                <a:gd name="connsiteX199" fmla="*/ 6911340 w 11681460"/>
                <a:gd name="connsiteY199" fmla="*/ 3474720 h 4168140"/>
                <a:gd name="connsiteX200" fmla="*/ 6888480 w 11681460"/>
                <a:gd name="connsiteY200" fmla="*/ 3505200 h 4168140"/>
                <a:gd name="connsiteX201" fmla="*/ 6819900 w 11681460"/>
                <a:gd name="connsiteY201" fmla="*/ 3566160 h 4168140"/>
                <a:gd name="connsiteX202" fmla="*/ 6743700 w 11681460"/>
                <a:gd name="connsiteY202" fmla="*/ 3581400 h 4168140"/>
                <a:gd name="connsiteX203" fmla="*/ 6675120 w 11681460"/>
                <a:gd name="connsiteY203" fmla="*/ 3657600 h 4168140"/>
                <a:gd name="connsiteX204" fmla="*/ 6629400 w 11681460"/>
                <a:gd name="connsiteY204" fmla="*/ 3718560 h 4168140"/>
                <a:gd name="connsiteX205" fmla="*/ 6576060 w 11681460"/>
                <a:gd name="connsiteY205" fmla="*/ 3779520 h 4168140"/>
                <a:gd name="connsiteX206" fmla="*/ 6484620 w 11681460"/>
                <a:gd name="connsiteY206" fmla="*/ 3817620 h 4168140"/>
                <a:gd name="connsiteX207" fmla="*/ 6400800 w 11681460"/>
                <a:gd name="connsiteY207" fmla="*/ 3832860 h 4168140"/>
                <a:gd name="connsiteX208" fmla="*/ 6263640 w 11681460"/>
                <a:gd name="connsiteY208" fmla="*/ 3870960 h 4168140"/>
                <a:gd name="connsiteX209" fmla="*/ 6126480 w 11681460"/>
                <a:gd name="connsiteY209" fmla="*/ 3901440 h 4168140"/>
                <a:gd name="connsiteX210" fmla="*/ 6027420 w 11681460"/>
                <a:gd name="connsiteY210" fmla="*/ 3916680 h 4168140"/>
                <a:gd name="connsiteX211" fmla="*/ 5890260 w 11681460"/>
                <a:gd name="connsiteY211" fmla="*/ 3878580 h 4168140"/>
                <a:gd name="connsiteX212" fmla="*/ 5821680 w 11681460"/>
                <a:gd name="connsiteY212" fmla="*/ 3863340 h 4168140"/>
                <a:gd name="connsiteX213" fmla="*/ 5737860 w 11681460"/>
                <a:gd name="connsiteY213" fmla="*/ 3825240 h 4168140"/>
                <a:gd name="connsiteX214" fmla="*/ 5638800 w 11681460"/>
                <a:gd name="connsiteY214" fmla="*/ 3794760 h 4168140"/>
                <a:gd name="connsiteX215" fmla="*/ 5524500 w 11681460"/>
                <a:gd name="connsiteY215" fmla="*/ 3756660 h 4168140"/>
                <a:gd name="connsiteX216" fmla="*/ 5448300 w 11681460"/>
                <a:gd name="connsiteY216" fmla="*/ 3718560 h 4168140"/>
                <a:gd name="connsiteX217" fmla="*/ 5349240 w 11681460"/>
                <a:gd name="connsiteY217" fmla="*/ 3657600 h 4168140"/>
                <a:gd name="connsiteX218" fmla="*/ 5295900 w 11681460"/>
                <a:gd name="connsiteY218" fmla="*/ 3619500 h 4168140"/>
                <a:gd name="connsiteX219" fmla="*/ 5234940 w 11681460"/>
                <a:gd name="connsiteY219" fmla="*/ 3596640 h 4168140"/>
                <a:gd name="connsiteX220" fmla="*/ 5135880 w 11681460"/>
                <a:gd name="connsiteY220" fmla="*/ 3550920 h 4168140"/>
                <a:gd name="connsiteX221" fmla="*/ 5059680 w 11681460"/>
                <a:gd name="connsiteY221" fmla="*/ 3505200 h 4168140"/>
                <a:gd name="connsiteX222" fmla="*/ 5029200 w 11681460"/>
                <a:gd name="connsiteY222" fmla="*/ 3482340 h 4168140"/>
                <a:gd name="connsiteX223" fmla="*/ 4960620 w 11681460"/>
                <a:gd name="connsiteY223" fmla="*/ 3413760 h 4168140"/>
                <a:gd name="connsiteX224" fmla="*/ 4876800 w 11681460"/>
                <a:gd name="connsiteY224" fmla="*/ 3299460 h 4168140"/>
                <a:gd name="connsiteX225" fmla="*/ 4808220 w 11681460"/>
                <a:gd name="connsiteY225" fmla="*/ 3200400 h 4168140"/>
                <a:gd name="connsiteX226" fmla="*/ 4777740 w 11681460"/>
                <a:gd name="connsiteY226" fmla="*/ 3147060 h 4168140"/>
                <a:gd name="connsiteX227" fmla="*/ 4724400 w 11681460"/>
                <a:gd name="connsiteY227" fmla="*/ 3108960 h 4168140"/>
                <a:gd name="connsiteX228" fmla="*/ 4648200 w 11681460"/>
                <a:gd name="connsiteY228" fmla="*/ 3063240 h 4168140"/>
                <a:gd name="connsiteX229" fmla="*/ 4533900 w 11681460"/>
                <a:gd name="connsiteY229" fmla="*/ 2979420 h 4168140"/>
                <a:gd name="connsiteX230" fmla="*/ 4427220 w 11681460"/>
                <a:gd name="connsiteY230" fmla="*/ 2941320 h 4168140"/>
                <a:gd name="connsiteX231" fmla="*/ 4366260 w 11681460"/>
                <a:gd name="connsiteY231" fmla="*/ 2903220 h 4168140"/>
                <a:gd name="connsiteX232" fmla="*/ 4244340 w 11681460"/>
                <a:gd name="connsiteY232" fmla="*/ 2842260 h 4168140"/>
                <a:gd name="connsiteX233" fmla="*/ 4145280 w 11681460"/>
                <a:gd name="connsiteY233" fmla="*/ 2811780 h 4168140"/>
                <a:gd name="connsiteX234" fmla="*/ 4038600 w 11681460"/>
                <a:gd name="connsiteY234" fmla="*/ 2804160 h 4168140"/>
                <a:gd name="connsiteX235" fmla="*/ 3954780 w 11681460"/>
                <a:gd name="connsiteY235" fmla="*/ 2819400 h 4168140"/>
                <a:gd name="connsiteX236" fmla="*/ 3863340 w 11681460"/>
                <a:gd name="connsiteY236" fmla="*/ 2804160 h 4168140"/>
                <a:gd name="connsiteX237" fmla="*/ 3741420 w 11681460"/>
                <a:gd name="connsiteY237" fmla="*/ 2781300 h 4168140"/>
                <a:gd name="connsiteX238" fmla="*/ 3649980 w 11681460"/>
                <a:gd name="connsiteY238" fmla="*/ 2743200 h 4168140"/>
                <a:gd name="connsiteX239" fmla="*/ 3573780 w 11681460"/>
                <a:gd name="connsiteY239" fmla="*/ 2674620 h 4168140"/>
                <a:gd name="connsiteX240" fmla="*/ 3482340 w 11681460"/>
                <a:gd name="connsiteY240" fmla="*/ 2621280 h 4168140"/>
                <a:gd name="connsiteX241" fmla="*/ 3436620 w 11681460"/>
                <a:gd name="connsiteY241" fmla="*/ 2552700 h 4168140"/>
                <a:gd name="connsiteX242" fmla="*/ 3329940 w 11681460"/>
                <a:gd name="connsiteY242" fmla="*/ 2423160 h 4168140"/>
                <a:gd name="connsiteX243" fmla="*/ 3261360 w 11681460"/>
                <a:gd name="connsiteY243" fmla="*/ 2324100 h 4168140"/>
                <a:gd name="connsiteX244" fmla="*/ 3131820 w 11681460"/>
                <a:gd name="connsiteY244" fmla="*/ 2209800 h 4168140"/>
                <a:gd name="connsiteX245" fmla="*/ 3040380 w 11681460"/>
                <a:gd name="connsiteY245" fmla="*/ 2141220 h 4168140"/>
                <a:gd name="connsiteX246" fmla="*/ 2910840 w 11681460"/>
                <a:gd name="connsiteY246" fmla="*/ 2034540 h 4168140"/>
                <a:gd name="connsiteX247" fmla="*/ 2849880 w 11681460"/>
                <a:gd name="connsiteY247" fmla="*/ 1958340 h 4168140"/>
                <a:gd name="connsiteX248" fmla="*/ 2743200 w 11681460"/>
                <a:gd name="connsiteY248" fmla="*/ 1889760 h 4168140"/>
                <a:gd name="connsiteX249" fmla="*/ 2659380 w 11681460"/>
                <a:gd name="connsiteY249" fmla="*/ 1844040 h 4168140"/>
                <a:gd name="connsiteX250" fmla="*/ 2575560 w 11681460"/>
                <a:gd name="connsiteY250" fmla="*/ 1744980 h 4168140"/>
                <a:gd name="connsiteX251" fmla="*/ 2468880 w 11681460"/>
                <a:gd name="connsiteY251" fmla="*/ 1645920 h 4168140"/>
                <a:gd name="connsiteX252" fmla="*/ 2400300 w 11681460"/>
                <a:gd name="connsiteY252" fmla="*/ 1607820 h 4168140"/>
                <a:gd name="connsiteX253" fmla="*/ 2263140 w 11681460"/>
                <a:gd name="connsiteY253" fmla="*/ 1501140 h 4168140"/>
                <a:gd name="connsiteX254" fmla="*/ 2171700 w 11681460"/>
                <a:gd name="connsiteY254" fmla="*/ 1432560 h 4168140"/>
                <a:gd name="connsiteX255" fmla="*/ 2087880 w 11681460"/>
                <a:gd name="connsiteY255" fmla="*/ 1363980 h 4168140"/>
                <a:gd name="connsiteX256" fmla="*/ 1950720 w 11681460"/>
                <a:gd name="connsiteY256" fmla="*/ 1272540 h 4168140"/>
                <a:gd name="connsiteX257" fmla="*/ 1805940 w 11681460"/>
                <a:gd name="connsiteY257" fmla="*/ 1135380 h 4168140"/>
                <a:gd name="connsiteX258" fmla="*/ 1729740 w 11681460"/>
                <a:gd name="connsiteY258" fmla="*/ 1089660 h 4168140"/>
                <a:gd name="connsiteX259" fmla="*/ 1668780 w 11681460"/>
                <a:gd name="connsiteY259" fmla="*/ 1043940 h 4168140"/>
                <a:gd name="connsiteX260" fmla="*/ 1592580 w 11681460"/>
                <a:gd name="connsiteY260" fmla="*/ 990600 h 4168140"/>
                <a:gd name="connsiteX261" fmla="*/ 1470660 w 11681460"/>
                <a:gd name="connsiteY261" fmla="*/ 891540 h 4168140"/>
                <a:gd name="connsiteX262" fmla="*/ 1386840 w 11681460"/>
                <a:gd name="connsiteY262" fmla="*/ 845820 h 4168140"/>
                <a:gd name="connsiteX263" fmla="*/ 1318260 w 11681460"/>
                <a:gd name="connsiteY263" fmla="*/ 784860 h 4168140"/>
                <a:gd name="connsiteX264" fmla="*/ 1264920 w 11681460"/>
                <a:gd name="connsiteY264" fmla="*/ 723900 h 4168140"/>
                <a:gd name="connsiteX265" fmla="*/ 1181100 w 11681460"/>
                <a:gd name="connsiteY265" fmla="*/ 647700 h 4168140"/>
                <a:gd name="connsiteX266" fmla="*/ 1089660 w 11681460"/>
                <a:gd name="connsiteY266" fmla="*/ 624840 h 4168140"/>
                <a:gd name="connsiteX267" fmla="*/ 1021080 w 11681460"/>
                <a:gd name="connsiteY267" fmla="*/ 586740 h 4168140"/>
                <a:gd name="connsiteX268" fmla="*/ 937260 w 11681460"/>
                <a:gd name="connsiteY268" fmla="*/ 548640 h 4168140"/>
                <a:gd name="connsiteX269" fmla="*/ 830580 w 11681460"/>
                <a:gd name="connsiteY269" fmla="*/ 510540 h 4168140"/>
                <a:gd name="connsiteX270" fmla="*/ 754380 w 11681460"/>
                <a:gd name="connsiteY270" fmla="*/ 457200 h 4168140"/>
                <a:gd name="connsiteX271" fmla="*/ 708660 w 11681460"/>
                <a:gd name="connsiteY271" fmla="*/ 419100 h 4168140"/>
                <a:gd name="connsiteX272" fmla="*/ 609600 w 11681460"/>
                <a:gd name="connsiteY272" fmla="*/ 396240 h 4168140"/>
                <a:gd name="connsiteX273" fmla="*/ 548640 w 11681460"/>
                <a:gd name="connsiteY273" fmla="*/ 320040 h 4168140"/>
                <a:gd name="connsiteX274" fmla="*/ 510540 w 11681460"/>
                <a:gd name="connsiteY274" fmla="*/ 251460 h 4168140"/>
                <a:gd name="connsiteX275" fmla="*/ 464820 w 11681460"/>
                <a:gd name="connsiteY275" fmla="*/ 190500 h 4168140"/>
                <a:gd name="connsiteX276" fmla="*/ 411480 w 11681460"/>
                <a:gd name="connsiteY276" fmla="*/ 137160 h 4168140"/>
                <a:gd name="connsiteX277" fmla="*/ 373380 w 11681460"/>
                <a:gd name="connsiteY277" fmla="*/ 45720 h 4168140"/>
                <a:gd name="connsiteX278" fmla="*/ 342900 w 11681460"/>
                <a:gd name="connsiteY278" fmla="*/ 0 h 4168140"/>
                <a:gd name="connsiteX279" fmla="*/ 327660 w 11681460"/>
                <a:gd name="connsiteY279" fmla="*/ 60960 h 4168140"/>
                <a:gd name="connsiteX280" fmla="*/ 289560 w 11681460"/>
                <a:gd name="connsiteY280" fmla="*/ 91440 h 4168140"/>
                <a:gd name="connsiteX281" fmla="*/ 236220 w 11681460"/>
                <a:gd name="connsiteY281" fmla="*/ 114300 h 4168140"/>
                <a:gd name="connsiteX282" fmla="*/ 198120 w 11681460"/>
                <a:gd name="connsiteY282" fmla="*/ 175260 h 4168140"/>
                <a:gd name="connsiteX283" fmla="*/ 175260 w 11681460"/>
                <a:gd name="connsiteY283" fmla="*/ 228600 h 4168140"/>
                <a:gd name="connsiteX284" fmla="*/ 114300 w 11681460"/>
                <a:gd name="connsiteY284" fmla="*/ 236220 h 4168140"/>
                <a:gd name="connsiteX285" fmla="*/ 45720 w 11681460"/>
                <a:gd name="connsiteY285" fmla="*/ 251460 h 4168140"/>
                <a:gd name="connsiteX286" fmla="*/ 0 w 11681460"/>
                <a:gd name="connsiteY286" fmla="*/ 281940 h 4168140"/>
                <a:gd name="connsiteX287" fmla="*/ 68580 w 11681460"/>
                <a:gd name="connsiteY287" fmla="*/ 320040 h 4168140"/>
                <a:gd name="connsiteX0" fmla="*/ 68580 w 11681460"/>
                <a:gd name="connsiteY0" fmla="*/ 320040 h 4168140"/>
                <a:gd name="connsiteX1" fmla="*/ 121920 w 11681460"/>
                <a:gd name="connsiteY1" fmla="*/ 381000 h 4168140"/>
                <a:gd name="connsiteX2" fmla="*/ 198120 w 11681460"/>
                <a:gd name="connsiteY2" fmla="*/ 419100 h 4168140"/>
                <a:gd name="connsiteX3" fmla="*/ 320040 w 11681460"/>
                <a:gd name="connsiteY3" fmla="*/ 510540 h 4168140"/>
                <a:gd name="connsiteX4" fmla="*/ 411480 w 11681460"/>
                <a:gd name="connsiteY4" fmla="*/ 563880 h 4168140"/>
                <a:gd name="connsiteX5" fmla="*/ 472440 w 11681460"/>
                <a:gd name="connsiteY5" fmla="*/ 632460 h 4168140"/>
                <a:gd name="connsiteX6" fmla="*/ 601980 w 11681460"/>
                <a:gd name="connsiteY6" fmla="*/ 708660 h 4168140"/>
                <a:gd name="connsiteX7" fmla="*/ 739140 w 11681460"/>
                <a:gd name="connsiteY7" fmla="*/ 784860 h 4168140"/>
                <a:gd name="connsiteX8" fmla="*/ 861060 w 11681460"/>
                <a:gd name="connsiteY8" fmla="*/ 868680 h 4168140"/>
                <a:gd name="connsiteX9" fmla="*/ 944880 w 11681460"/>
                <a:gd name="connsiteY9" fmla="*/ 952500 h 4168140"/>
                <a:gd name="connsiteX10" fmla="*/ 1021080 w 11681460"/>
                <a:gd name="connsiteY10" fmla="*/ 1005840 h 4168140"/>
                <a:gd name="connsiteX11" fmla="*/ 1097280 w 11681460"/>
                <a:gd name="connsiteY11" fmla="*/ 1043940 h 4168140"/>
                <a:gd name="connsiteX12" fmla="*/ 1181100 w 11681460"/>
                <a:gd name="connsiteY12" fmla="*/ 1104900 h 4168140"/>
                <a:gd name="connsiteX13" fmla="*/ 1249680 w 11681460"/>
                <a:gd name="connsiteY13" fmla="*/ 1150620 h 4168140"/>
                <a:gd name="connsiteX14" fmla="*/ 1341120 w 11681460"/>
                <a:gd name="connsiteY14" fmla="*/ 1196340 h 4168140"/>
                <a:gd name="connsiteX15" fmla="*/ 1417320 w 11681460"/>
                <a:gd name="connsiteY15" fmla="*/ 1257300 h 4168140"/>
                <a:gd name="connsiteX16" fmla="*/ 1493520 w 11681460"/>
                <a:gd name="connsiteY16" fmla="*/ 1333500 h 4168140"/>
                <a:gd name="connsiteX17" fmla="*/ 1569720 w 11681460"/>
                <a:gd name="connsiteY17" fmla="*/ 1356360 h 4168140"/>
                <a:gd name="connsiteX18" fmla="*/ 1684020 w 11681460"/>
                <a:gd name="connsiteY18" fmla="*/ 1424940 h 4168140"/>
                <a:gd name="connsiteX19" fmla="*/ 1729740 w 11681460"/>
                <a:gd name="connsiteY19" fmla="*/ 1485900 h 4168140"/>
                <a:gd name="connsiteX20" fmla="*/ 1844040 w 11681460"/>
                <a:gd name="connsiteY20" fmla="*/ 1569720 h 4168140"/>
                <a:gd name="connsiteX21" fmla="*/ 1935480 w 11681460"/>
                <a:gd name="connsiteY21" fmla="*/ 1615440 h 4168140"/>
                <a:gd name="connsiteX22" fmla="*/ 2049780 w 11681460"/>
                <a:gd name="connsiteY22" fmla="*/ 1691640 h 4168140"/>
                <a:gd name="connsiteX23" fmla="*/ 2133600 w 11681460"/>
                <a:gd name="connsiteY23" fmla="*/ 1729740 h 4168140"/>
                <a:gd name="connsiteX24" fmla="*/ 2202180 w 11681460"/>
                <a:gd name="connsiteY24" fmla="*/ 1805940 h 4168140"/>
                <a:gd name="connsiteX25" fmla="*/ 2255520 w 11681460"/>
                <a:gd name="connsiteY25" fmla="*/ 1821180 h 4168140"/>
                <a:gd name="connsiteX26" fmla="*/ 2316480 w 11681460"/>
                <a:gd name="connsiteY26" fmla="*/ 1866900 h 4168140"/>
                <a:gd name="connsiteX27" fmla="*/ 2423160 w 11681460"/>
                <a:gd name="connsiteY27" fmla="*/ 2004060 h 4168140"/>
                <a:gd name="connsiteX28" fmla="*/ 2476500 w 11681460"/>
                <a:gd name="connsiteY28" fmla="*/ 2087880 h 4168140"/>
                <a:gd name="connsiteX29" fmla="*/ 2567940 w 11681460"/>
                <a:gd name="connsiteY29" fmla="*/ 2148840 h 4168140"/>
                <a:gd name="connsiteX30" fmla="*/ 2682240 w 11681460"/>
                <a:gd name="connsiteY30" fmla="*/ 2186940 h 4168140"/>
                <a:gd name="connsiteX31" fmla="*/ 2743200 w 11681460"/>
                <a:gd name="connsiteY31" fmla="*/ 2209800 h 4168140"/>
                <a:gd name="connsiteX32" fmla="*/ 2811780 w 11681460"/>
                <a:gd name="connsiteY32" fmla="*/ 2247900 h 4168140"/>
                <a:gd name="connsiteX33" fmla="*/ 2887980 w 11681460"/>
                <a:gd name="connsiteY33" fmla="*/ 2301240 h 4168140"/>
                <a:gd name="connsiteX34" fmla="*/ 2979420 w 11681460"/>
                <a:gd name="connsiteY34" fmla="*/ 2385060 h 4168140"/>
                <a:gd name="connsiteX35" fmla="*/ 3055620 w 11681460"/>
                <a:gd name="connsiteY35" fmla="*/ 2461260 h 4168140"/>
                <a:gd name="connsiteX36" fmla="*/ 3139440 w 11681460"/>
                <a:gd name="connsiteY36" fmla="*/ 2537460 h 4168140"/>
                <a:gd name="connsiteX37" fmla="*/ 3261360 w 11681460"/>
                <a:gd name="connsiteY37" fmla="*/ 2628900 h 4168140"/>
                <a:gd name="connsiteX38" fmla="*/ 3345180 w 11681460"/>
                <a:gd name="connsiteY38" fmla="*/ 2720340 h 4168140"/>
                <a:gd name="connsiteX39" fmla="*/ 3444240 w 11681460"/>
                <a:gd name="connsiteY39" fmla="*/ 2796540 h 4168140"/>
                <a:gd name="connsiteX40" fmla="*/ 3558540 w 11681460"/>
                <a:gd name="connsiteY40" fmla="*/ 2872740 h 4168140"/>
                <a:gd name="connsiteX41" fmla="*/ 3619500 w 11681460"/>
                <a:gd name="connsiteY41" fmla="*/ 2979420 h 4168140"/>
                <a:gd name="connsiteX42" fmla="*/ 3619500 w 11681460"/>
                <a:gd name="connsiteY42" fmla="*/ 2979420 h 4168140"/>
                <a:gd name="connsiteX43" fmla="*/ 3649980 w 11681460"/>
                <a:gd name="connsiteY43" fmla="*/ 3048000 h 4168140"/>
                <a:gd name="connsiteX44" fmla="*/ 3703320 w 11681460"/>
                <a:gd name="connsiteY44" fmla="*/ 3086100 h 4168140"/>
                <a:gd name="connsiteX45" fmla="*/ 3764280 w 11681460"/>
                <a:gd name="connsiteY45" fmla="*/ 3063240 h 4168140"/>
                <a:gd name="connsiteX46" fmla="*/ 3848100 w 11681460"/>
                <a:gd name="connsiteY46" fmla="*/ 3025140 h 4168140"/>
                <a:gd name="connsiteX47" fmla="*/ 3916680 w 11681460"/>
                <a:gd name="connsiteY47" fmla="*/ 3032760 h 4168140"/>
                <a:gd name="connsiteX48" fmla="*/ 4030980 w 11681460"/>
                <a:gd name="connsiteY48" fmla="*/ 3063240 h 4168140"/>
                <a:gd name="connsiteX49" fmla="*/ 4137660 w 11681460"/>
                <a:gd name="connsiteY49" fmla="*/ 3101340 h 4168140"/>
                <a:gd name="connsiteX50" fmla="*/ 4259580 w 11681460"/>
                <a:gd name="connsiteY50" fmla="*/ 3147060 h 4168140"/>
                <a:gd name="connsiteX51" fmla="*/ 4381500 w 11681460"/>
                <a:gd name="connsiteY51" fmla="*/ 3192780 h 4168140"/>
                <a:gd name="connsiteX52" fmla="*/ 4526280 w 11681460"/>
                <a:gd name="connsiteY52" fmla="*/ 3276600 h 4168140"/>
                <a:gd name="connsiteX53" fmla="*/ 4587240 w 11681460"/>
                <a:gd name="connsiteY53" fmla="*/ 3299460 h 4168140"/>
                <a:gd name="connsiteX54" fmla="*/ 4610100 w 11681460"/>
                <a:gd name="connsiteY54" fmla="*/ 3352800 h 4168140"/>
                <a:gd name="connsiteX55" fmla="*/ 4648200 w 11681460"/>
                <a:gd name="connsiteY55" fmla="*/ 3436620 h 4168140"/>
                <a:gd name="connsiteX56" fmla="*/ 4671060 w 11681460"/>
                <a:gd name="connsiteY56" fmla="*/ 3520440 h 4168140"/>
                <a:gd name="connsiteX57" fmla="*/ 4678680 w 11681460"/>
                <a:gd name="connsiteY57" fmla="*/ 3589020 h 4168140"/>
                <a:gd name="connsiteX58" fmla="*/ 4686300 w 11681460"/>
                <a:gd name="connsiteY58" fmla="*/ 3649980 h 4168140"/>
                <a:gd name="connsiteX59" fmla="*/ 4724400 w 11681460"/>
                <a:gd name="connsiteY59" fmla="*/ 3680460 h 4168140"/>
                <a:gd name="connsiteX60" fmla="*/ 4785360 w 11681460"/>
                <a:gd name="connsiteY60" fmla="*/ 3672840 h 4168140"/>
                <a:gd name="connsiteX61" fmla="*/ 4869180 w 11681460"/>
                <a:gd name="connsiteY61" fmla="*/ 3703320 h 4168140"/>
                <a:gd name="connsiteX62" fmla="*/ 4914900 w 11681460"/>
                <a:gd name="connsiteY62" fmla="*/ 3756660 h 4168140"/>
                <a:gd name="connsiteX63" fmla="*/ 5105400 w 11681460"/>
                <a:gd name="connsiteY63" fmla="*/ 3832860 h 4168140"/>
                <a:gd name="connsiteX64" fmla="*/ 5173980 w 11681460"/>
                <a:gd name="connsiteY64" fmla="*/ 3886200 h 4168140"/>
                <a:gd name="connsiteX65" fmla="*/ 5242560 w 11681460"/>
                <a:gd name="connsiteY65" fmla="*/ 3924300 h 4168140"/>
                <a:gd name="connsiteX66" fmla="*/ 5364480 w 11681460"/>
                <a:gd name="connsiteY66" fmla="*/ 3962400 h 4168140"/>
                <a:gd name="connsiteX67" fmla="*/ 5516880 w 11681460"/>
                <a:gd name="connsiteY67" fmla="*/ 4046220 h 4168140"/>
                <a:gd name="connsiteX68" fmla="*/ 5585460 w 11681460"/>
                <a:gd name="connsiteY68" fmla="*/ 4099560 h 4168140"/>
                <a:gd name="connsiteX69" fmla="*/ 5661660 w 11681460"/>
                <a:gd name="connsiteY69" fmla="*/ 4122420 h 4168140"/>
                <a:gd name="connsiteX70" fmla="*/ 5745480 w 11681460"/>
                <a:gd name="connsiteY70" fmla="*/ 4130040 h 4168140"/>
                <a:gd name="connsiteX71" fmla="*/ 5836920 w 11681460"/>
                <a:gd name="connsiteY71" fmla="*/ 4130040 h 4168140"/>
                <a:gd name="connsiteX72" fmla="*/ 5951220 w 11681460"/>
                <a:gd name="connsiteY72" fmla="*/ 4145280 h 4168140"/>
                <a:gd name="connsiteX73" fmla="*/ 6035040 w 11681460"/>
                <a:gd name="connsiteY73" fmla="*/ 4168140 h 4168140"/>
                <a:gd name="connsiteX74" fmla="*/ 6149340 w 11681460"/>
                <a:gd name="connsiteY74" fmla="*/ 4137660 h 4168140"/>
                <a:gd name="connsiteX75" fmla="*/ 6286500 w 11681460"/>
                <a:gd name="connsiteY75" fmla="*/ 4114800 h 4168140"/>
                <a:gd name="connsiteX76" fmla="*/ 6393180 w 11681460"/>
                <a:gd name="connsiteY76" fmla="*/ 4053840 h 4168140"/>
                <a:gd name="connsiteX77" fmla="*/ 6484620 w 11681460"/>
                <a:gd name="connsiteY77" fmla="*/ 4038600 h 4168140"/>
                <a:gd name="connsiteX78" fmla="*/ 6583680 w 11681460"/>
                <a:gd name="connsiteY78" fmla="*/ 3970020 h 4168140"/>
                <a:gd name="connsiteX79" fmla="*/ 6697980 w 11681460"/>
                <a:gd name="connsiteY79" fmla="*/ 3886200 h 4168140"/>
                <a:gd name="connsiteX80" fmla="*/ 6728460 w 11681460"/>
                <a:gd name="connsiteY80" fmla="*/ 3817620 h 4168140"/>
                <a:gd name="connsiteX81" fmla="*/ 6842760 w 11681460"/>
                <a:gd name="connsiteY81" fmla="*/ 3733800 h 4168140"/>
                <a:gd name="connsiteX82" fmla="*/ 6972300 w 11681460"/>
                <a:gd name="connsiteY82" fmla="*/ 3642360 h 4168140"/>
                <a:gd name="connsiteX83" fmla="*/ 7078980 w 11681460"/>
                <a:gd name="connsiteY83" fmla="*/ 3528060 h 4168140"/>
                <a:gd name="connsiteX84" fmla="*/ 7139940 w 11681460"/>
                <a:gd name="connsiteY84" fmla="*/ 3444240 h 4168140"/>
                <a:gd name="connsiteX85" fmla="*/ 7269480 w 11681460"/>
                <a:gd name="connsiteY85" fmla="*/ 3284220 h 4168140"/>
                <a:gd name="connsiteX86" fmla="*/ 7330440 w 11681460"/>
                <a:gd name="connsiteY86" fmla="*/ 3185160 h 4168140"/>
                <a:gd name="connsiteX87" fmla="*/ 7376160 w 11681460"/>
                <a:gd name="connsiteY87" fmla="*/ 3116580 h 4168140"/>
                <a:gd name="connsiteX88" fmla="*/ 7444740 w 11681460"/>
                <a:gd name="connsiteY88" fmla="*/ 3093720 h 4168140"/>
                <a:gd name="connsiteX89" fmla="*/ 7513320 w 11681460"/>
                <a:gd name="connsiteY89" fmla="*/ 3101340 h 4168140"/>
                <a:gd name="connsiteX90" fmla="*/ 7574280 w 11681460"/>
                <a:gd name="connsiteY90" fmla="*/ 3078480 h 4168140"/>
                <a:gd name="connsiteX91" fmla="*/ 7726680 w 11681460"/>
                <a:gd name="connsiteY91" fmla="*/ 3108960 h 4168140"/>
                <a:gd name="connsiteX92" fmla="*/ 7833360 w 11681460"/>
                <a:gd name="connsiteY92" fmla="*/ 3162300 h 4168140"/>
                <a:gd name="connsiteX93" fmla="*/ 7962900 w 11681460"/>
                <a:gd name="connsiteY93" fmla="*/ 3192780 h 4168140"/>
                <a:gd name="connsiteX94" fmla="*/ 8161020 w 11681460"/>
                <a:gd name="connsiteY94" fmla="*/ 3268980 h 4168140"/>
                <a:gd name="connsiteX95" fmla="*/ 8290560 w 11681460"/>
                <a:gd name="connsiteY95" fmla="*/ 3337560 h 4168140"/>
                <a:gd name="connsiteX96" fmla="*/ 8382000 w 11681460"/>
                <a:gd name="connsiteY96" fmla="*/ 3360420 h 4168140"/>
                <a:gd name="connsiteX97" fmla="*/ 8458200 w 11681460"/>
                <a:gd name="connsiteY97" fmla="*/ 3398520 h 4168140"/>
                <a:gd name="connsiteX98" fmla="*/ 8595360 w 11681460"/>
                <a:gd name="connsiteY98" fmla="*/ 3512820 h 4168140"/>
                <a:gd name="connsiteX99" fmla="*/ 8641080 w 11681460"/>
                <a:gd name="connsiteY99" fmla="*/ 3566160 h 4168140"/>
                <a:gd name="connsiteX100" fmla="*/ 8702040 w 11681460"/>
                <a:gd name="connsiteY100" fmla="*/ 3604260 h 4168140"/>
                <a:gd name="connsiteX101" fmla="*/ 8763000 w 11681460"/>
                <a:gd name="connsiteY101" fmla="*/ 3634740 h 4168140"/>
                <a:gd name="connsiteX102" fmla="*/ 8854440 w 11681460"/>
                <a:gd name="connsiteY102" fmla="*/ 3627120 h 4168140"/>
                <a:gd name="connsiteX103" fmla="*/ 8968740 w 11681460"/>
                <a:gd name="connsiteY103" fmla="*/ 3619500 h 4168140"/>
                <a:gd name="connsiteX104" fmla="*/ 9060180 w 11681460"/>
                <a:gd name="connsiteY104" fmla="*/ 3642360 h 4168140"/>
                <a:gd name="connsiteX105" fmla="*/ 9151620 w 11681460"/>
                <a:gd name="connsiteY105" fmla="*/ 3657600 h 4168140"/>
                <a:gd name="connsiteX106" fmla="*/ 9227820 w 11681460"/>
                <a:gd name="connsiteY106" fmla="*/ 3642360 h 4168140"/>
                <a:gd name="connsiteX107" fmla="*/ 9311640 w 11681460"/>
                <a:gd name="connsiteY107" fmla="*/ 3611880 h 4168140"/>
                <a:gd name="connsiteX108" fmla="*/ 9433560 w 11681460"/>
                <a:gd name="connsiteY108" fmla="*/ 3589020 h 4168140"/>
                <a:gd name="connsiteX109" fmla="*/ 9509760 w 11681460"/>
                <a:gd name="connsiteY109" fmla="*/ 3528060 h 4168140"/>
                <a:gd name="connsiteX110" fmla="*/ 9646920 w 11681460"/>
                <a:gd name="connsiteY110" fmla="*/ 3489960 h 4168140"/>
                <a:gd name="connsiteX111" fmla="*/ 9784080 w 11681460"/>
                <a:gd name="connsiteY111" fmla="*/ 3444240 h 4168140"/>
                <a:gd name="connsiteX112" fmla="*/ 9860280 w 11681460"/>
                <a:gd name="connsiteY112" fmla="*/ 3383280 h 4168140"/>
                <a:gd name="connsiteX113" fmla="*/ 9921240 w 11681460"/>
                <a:gd name="connsiteY113" fmla="*/ 3314700 h 4168140"/>
                <a:gd name="connsiteX114" fmla="*/ 9997440 w 11681460"/>
                <a:gd name="connsiteY114" fmla="*/ 3208020 h 4168140"/>
                <a:gd name="connsiteX115" fmla="*/ 10043160 w 11681460"/>
                <a:gd name="connsiteY115" fmla="*/ 3101340 h 4168140"/>
                <a:gd name="connsiteX116" fmla="*/ 10104120 w 11681460"/>
                <a:gd name="connsiteY116" fmla="*/ 3017520 h 4168140"/>
                <a:gd name="connsiteX117" fmla="*/ 10157460 w 11681460"/>
                <a:gd name="connsiteY117" fmla="*/ 2933700 h 4168140"/>
                <a:gd name="connsiteX118" fmla="*/ 10218420 w 11681460"/>
                <a:gd name="connsiteY118" fmla="*/ 2849880 h 4168140"/>
                <a:gd name="connsiteX119" fmla="*/ 10294620 w 11681460"/>
                <a:gd name="connsiteY119" fmla="*/ 2735580 h 4168140"/>
                <a:gd name="connsiteX120" fmla="*/ 10347960 w 11681460"/>
                <a:gd name="connsiteY120" fmla="*/ 2621280 h 4168140"/>
                <a:gd name="connsiteX121" fmla="*/ 10431780 w 11681460"/>
                <a:gd name="connsiteY121" fmla="*/ 2499360 h 4168140"/>
                <a:gd name="connsiteX122" fmla="*/ 10500360 w 11681460"/>
                <a:gd name="connsiteY122" fmla="*/ 2354580 h 4168140"/>
                <a:gd name="connsiteX123" fmla="*/ 10553700 w 11681460"/>
                <a:gd name="connsiteY123" fmla="*/ 2263140 h 4168140"/>
                <a:gd name="connsiteX124" fmla="*/ 10584180 w 11681460"/>
                <a:gd name="connsiteY124" fmla="*/ 2194560 h 4168140"/>
                <a:gd name="connsiteX125" fmla="*/ 10614660 w 11681460"/>
                <a:gd name="connsiteY125" fmla="*/ 2118360 h 4168140"/>
                <a:gd name="connsiteX126" fmla="*/ 10675620 w 11681460"/>
                <a:gd name="connsiteY126" fmla="*/ 2049780 h 4168140"/>
                <a:gd name="connsiteX127" fmla="*/ 10690860 w 11681460"/>
                <a:gd name="connsiteY127" fmla="*/ 1988820 h 4168140"/>
                <a:gd name="connsiteX128" fmla="*/ 10713720 w 11681460"/>
                <a:gd name="connsiteY128" fmla="*/ 1927860 h 4168140"/>
                <a:gd name="connsiteX129" fmla="*/ 10767060 w 11681460"/>
                <a:gd name="connsiteY129" fmla="*/ 1859280 h 4168140"/>
                <a:gd name="connsiteX130" fmla="*/ 10873740 w 11681460"/>
                <a:gd name="connsiteY130" fmla="*/ 1828800 h 4168140"/>
                <a:gd name="connsiteX131" fmla="*/ 11079480 w 11681460"/>
                <a:gd name="connsiteY131" fmla="*/ 1767840 h 4168140"/>
                <a:gd name="connsiteX132" fmla="*/ 11247120 w 11681460"/>
                <a:gd name="connsiteY132" fmla="*/ 1684020 h 4168140"/>
                <a:gd name="connsiteX133" fmla="*/ 11414760 w 11681460"/>
                <a:gd name="connsiteY133" fmla="*/ 1638300 h 4168140"/>
                <a:gd name="connsiteX134" fmla="*/ 11490960 w 11681460"/>
                <a:gd name="connsiteY134" fmla="*/ 1577340 h 4168140"/>
                <a:gd name="connsiteX135" fmla="*/ 11635740 w 11681460"/>
                <a:gd name="connsiteY135" fmla="*/ 1508760 h 4168140"/>
                <a:gd name="connsiteX136" fmla="*/ 11681460 w 11681460"/>
                <a:gd name="connsiteY136" fmla="*/ 1417320 h 4168140"/>
                <a:gd name="connsiteX137" fmla="*/ 11620500 w 11681460"/>
                <a:gd name="connsiteY137" fmla="*/ 1417320 h 4168140"/>
                <a:gd name="connsiteX138" fmla="*/ 11567160 w 11681460"/>
                <a:gd name="connsiteY138" fmla="*/ 1379220 h 4168140"/>
                <a:gd name="connsiteX139" fmla="*/ 11498580 w 11681460"/>
                <a:gd name="connsiteY139" fmla="*/ 1318260 h 4168140"/>
                <a:gd name="connsiteX140" fmla="*/ 11468100 w 11681460"/>
                <a:gd name="connsiteY140" fmla="*/ 1280160 h 4168140"/>
                <a:gd name="connsiteX141" fmla="*/ 11430000 w 11681460"/>
                <a:gd name="connsiteY141" fmla="*/ 1216660 h 4168140"/>
                <a:gd name="connsiteX142" fmla="*/ 11384280 w 11681460"/>
                <a:gd name="connsiteY142" fmla="*/ 1310640 h 4168140"/>
                <a:gd name="connsiteX143" fmla="*/ 11353800 w 11681460"/>
                <a:gd name="connsiteY143" fmla="*/ 1356360 h 4168140"/>
                <a:gd name="connsiteX144" fmla="*/ 11224260 w 11681460"/>
                <a:gd name="connsiteY144" fmla="*/ 1417320 h 4168140"/>
                <a:gd name="connsiteX145" fmla="*/ 11109960 w 11681460"/>
                <a:gd name="connsiteY145" fmla="*/ 1463040 h 4168140"/>
                <a:gd name="connsiteX146" fmla="*/ 10911840 w 11681460"/>
                <a:gd name="connsiteY146" fmla="*/ 1524000 h 4168140"/>
                <a:gd name="connsiteX147" fmla="*/ 10774680 w 11681460"/>
                <a:gd name="connsiteY147" fmla="*/ 1546860 h 4168140"/>
                <a:gd name="connsiteX148" fmla="*/ 10675620 w 11681460"/>
                <a:gd name="connsiteY148" fmla="*/ 1615440 h 4168140"/>
                <a:gd name="connsiteX149" fmla="*/ 10568940 w 11681460"/>
                <a:gd name="connsiteY149" fmla="*/ 1676400 h 4168140"/>
                <a:gd name="connsiteX150" fmla="*/ 10485120 w 11681460"/>
                <a:gd name="connsiteY150" fmla="*/ 1760220 h 4168140"/>
                <a:gd name="connsiteX151" fmla="*/ 10454640 w 11681460"/>
                <a:gd name="connsiteY151" fmla="*/ 1836420 h 4168140"/>
                <a:gd name="connsiteX152" fmla="*/ 10416540 w 11681460"/>
                <a:gd name="connsiteY152" fmla="*/ 1927860 h 4168140"/>
                <a:gd name="connsiteX153" fmla="*/ 10401300 w 11681460"/>
                <a:gd name="connsiteY153" fmla="*/ 2004060 h 4168140"/>
                <a:gd name="connsiteX154" fmla="*/ 10363200 w 11681460"/>
                <a:gd name="connsiteY154" fmla="*/ 2095500 h 4168140"/>
                <a:gd name="connsiteX155" fmla="*/ 10317480 w 11681460"/>
                <a:gd name="connsiteY155" fmla="*/ 2225040 h 4168140"/>
                <a:gd name="connsiteX156" fmla="*/ 10287000 w 11681460"/>
                <a:gd name="connsiteY156" fmla="*/ 2346960 h 4168140"/>
                <a:gd name="connsiteX157" fmla="*/ 10218420 w 11681460"/>
                <a:gd name="connsiteY157" fmla="*/ 2499360 h 4168140"/>
                <a:gd name="connsiteX158" fmla="*/ 10134600 w 11681460"/>
                <a:gd name="connsiteY158" fmla="*/ 2621280 h 4168140"/>
                <a:gd name="connsiteX159" fmla="*/ 10043160 w 11681460"/>
                <a:gd name="connsiteY159" fmla="*/ 2735580 h 4168140"/>
                <a:gd name="connsiteX160" fmla="*/ 9974580 w 11681460"/>
                <a:gd name="connsiteY160" fmla="*/ 2857500 h 4168140"/>
                <a:gd name="connsiteX161" fmla="*/ 9906000 w 11681460"/>
                <a:gd name="connsiteY161" fmla="*/ 2941320 h 4168140"/>
                <a:gd name="connsiteX162" fmla="*/ 9860280 w 11681460"/>
                <a:gd name="connsiteY162" fmla="*/ 3032760 h 4168140"/>
                <a:gd name="connsiteX163" fmla="*/ 9806940 w 11681460"/>
                <a:gd name="connsiteY163" fmla="*/ 3116580 h 4168140"/>
                <a:gd name="connsiteX164" fmla="*/ 9715500 w 11681460"/>
                <a:gd name="connsiteY164" fmla="*/ 3208020 h 4168140"/>
                <a:gd name="connsiteX165" fmla="*/ 9616440 w 11681460"/>
                <a:gd name="connsiteY165" fmla="*/ 3261360 h 4168140"/>
                <a:gd name="connsiteX166" fmla="*/ 9532620 w 11681460"/>
                <a:gd name="connsiteY166" fmla="*/ 3329940 h 4168140"/>
                <a:gd name="connsiteX167" fmla="*/ 9471660 w 11681460"/>
                <a:gd name="connsiteY167" fmla="*/ 3375660 h 4168140"/>
                <a:gd name="connsiteX168" fmla="*/ 9410700 w 11681460"/>
                <a:gd name="connsiteY168" fmla="*/ 3429000 h 4168140"/>
                <a:gd name="connsiteX169" fmla="*/ 9288780 w 11681460"/>
                <a:gd name="connsiteY169" fmla="*/ 3436620 h 4168140"/>
                <a:gd name="connsiteX170" fmla="*/ 9166860 w 11681460"/>
                <a:gd name="connsiteY170" fmla="*/ 3444240 h 4168140"/>
                <a:gd name="connsiteX171" fmla="*/ 9029700 w 11681460"/>
                <a:gd name="connsiteY171" fmla="*/ 3413760 h 4168140"/>
                <a:gd name="connsiteX172" fmla="*/ 8823960 w 11681460"/>
                <a:gd name="connsiteY172" fmla="*/ 3360420 h 4168140"/>
                <a:gd name="connsiteX173" fmla="*/ 8679180 w 11681460"/>
                <a:gd name="connsiteY173" fmla="*/ 3329940 h 4168140"/>
                <a:gd name="connsiteX174" fmla="*/ 8572500 w 11681460"/>
                <a:gd name="connsiteY174" fmla="*/ 3276600 h 4168140"/>
                <a:gd name="connsiteX175" fmla="*/ 8465820 w 11681460"/>
                <a:gd name="connsiteY175" fmla="*/ 3215640 h 4168140"/>
                <a:gd name="connsiteX176" fmla="*/ 8321040 w 11681460"/>
                <a:gd name="connsiteY176" fmla="*/ 3177540 h 4168140"/>
                <a:gd name="connsiteX177" fmla="*/ 8199120 w 11681460"/>
                <a:gd name="connsiteY177" fmla="*/ 3131820 h 4168140"/>
                <a:gd name="connsiteX178" fmla="*/ 8069580 w 11681460"/>
                <a:gd name="connsiteY178" fmla="*/ 3078480 h 4168140"/>
                <a:gd name="connsiteX179" fmla="*/ 7917180 w 11681460"/>
                <a:gd name="connsiteY179" fmla="*/ 2994660 h 4168140"/>
                <a:gd name="connsiteX180" fmla="*/ 7787640 w 11681460"/>
                <a:gd name="connsiteY180" fmla="*/ 2971800 h 4168140"/>
                <a:gd name="connsiteX181" fmla="*/ 7719060 w 11681460"/>
                <a:gd name="connsiteY181" fmla="*/ 2933700 h 4168140"/>
                <a:gd name="connsiteX182" fmla="*/ 7612380 w 11681460"/>
                <a:gd name="connsiteY182" fmla="*/ 2903220 h 4168140"/>
                <a:gd name="connsiteX183" fmla="*/ 7566660 w 11681460"/>
                <a:gd name="connsiteY183" fmla="*/ 2887980 h 4168140"/>
                <a:gd name="connsiteX184" fmla="*/ 7551420 w 11681460"/>
                <a:gd name="connsiteY184" fmla="*/ 2849880 h 4168140"/>
                <a:gd name="connsiteX185" fmla="*/ 7533640 w 11681460"/>
                <a:gd name="connsiteY185" fmla="*/ 2788920 h 4168140"/>
                <a:gd name="connsiteX186" fmla="*/ 7475220 w 11681460"/>
                <a:gd name="connsiteY186" fmla="*/ 2857500 h 4168140"/>
                <a:gd name="connsiteX187" fmla="*/ 7414260 w 11681460"/>
                <a:gd name="connsiteY187" fmla="*/ 2887980 h 4168140"/>
                <a:gd name="connsiteX188" fmla="*/ 7345680 w 11681460"/>
                <a:gd name="connsiteY188" fmla="*/ 2971800 h 4168140"/>
                <a:gd name="connsiteX189" fmla="*/ 7315200 w 11681460"/>
                <a:gd name="connsiteY189" fmla="*/ 2994660 h 4168140"/>
                <a:gd name="connsiteX190" fmla="*/ 7261860 w 11681460"/>
                <a:gd name="connsiteY190" fmla="*/ 3009900 h 4168140"/>
                <a:gd name="connsiteX191" fmla="*/ 7193280 w 11681460"/>
                <a:gd name="connsiteY191" fmla="*/ 3025140 h 4168140"/>
                <a:gd name="connsiteX192" fmla="*/ 7155180 w 11681460"/>
                <a:gd name="connsiteY192" fmla="*/ 3078480 h 4168140"/>
                <a:gd name="connsiteX193" fmla="*/ 7109460 w 11681460"/>
                <a:gd name="connsiteY193" fmla="*/ 3154680 h 4168140"/>
                <a:gd name="connsiteX194" fmla="*/ 7048500 w 11681460"/>
                <a:gd name="connsiteY194" fmla="*/ 3246120 h 4168140"/>
                <a:gd name="connsiteX195" fmla="*/ 6995160 w 11681460"/>
                <a:gd name="connsiteY195" fmla="*/ 3307080 h 4168140"/>
                <a:gd name="connsiteX196" fmla="*/ 6972300 w 11681460"/>
                <a:gd name="connsiteY196" fmla="*/ 3352800 h 4168140"/>
                <a:gd name="connsiteX197" fmla="*/ 6949440 w 11681460"/>
                <a:gd name="connsiteY197" fmla="*/ 3413760 h 4168140"/>
                <a:gd name="connsiteX198" fmla="*/ 6949440 w 11681460"/>
                <a:gd name="connsiteY198" fmla="*/ 3413760 h 4168140"/>
                <a:gd name="connsiteX199" fmla="*/ 6911340 w 11681460"/>
                <a:gd name="connsiteY199" fmla="*/ 3474720 h 4168140"/>
                <a:gd name="connsiteX200" fmla="*/ 6888480 w 11681460"/>
                <a:gd name="connsiteY200" fmla="*/ 3505200 h 4168140"/>
                <a:gd name="connsiteX201" fmla="*/ 6819900 w 11681460"/>
                <a:gd name="connsiteY201" fmla="*/ 3566160 h 4168140"/>
                <a:gd name="connsiteX202" fmla="*/ 6743700 w 11681460"/>
                <a:gd name="connsiteY202" fmla="*/ 3581400 h 4168140"/>
                <a:gd name="connsiteX203" fmla="*/ 6675120 w 11681460"/>
                <a:gd name="connsiteY203" fmla="*/ 3657600 h 4168140"/>
                <a:gd name="connsiteX204" fmla="*/ 6629400 w 11681460"/>
                <a:gd name="connsiteY204" fmla="*/ 3718560 h 4168140"/>
                <a:gd name="connsiteX205" fmla="*/ 6576060 w 11681460"/>
                <a:gd name="connsiteY205" fmla="*/ 3779520 h 4168140"/>
                <a:gd name="connsiteX206" fmla="*/ 6484620 w 11681460"/>
                <a:gd name="connsiteY206" fmla="*/ 3817620 h 4168140"/>
                <a:gd name="connsiteX207" fmla="*/ 6400800 w 11681460"/>
                <a:gd name="connsiteY207" fmla="*/ 3832860 h 4168140"/>
                <a:gd name="connsiteX208" fmla="*/ 6263640 w 11681460"/>
                <a:gd name="connsiteY208" fmla="*/ 3870960 h 4168140"/>
                <a:gd name="connsiteX209" fmla="*/ 6126480 w 11681460"/>
                <a:gd name="connsiteY209" fmla="*/ 3901440 h 4168140"/>
                <a:gd name="connsiteX210" fmla="*/ 6027420 w 11681460"/>
                <a:gd name="connsiteY210" fmla="*/ 3916680 h 4168140"/>
                <a:gd name="connsiteX211" fmla="*/ 5890260 w 11681460"/>
                <a:gd name="connsiteY211" fmla="*/ 3878580 h 4168140"/>
                <a:gd name="connsiteX212" fmla="*/ 5821680 w 11681460"/>
                <a:gd name="connsiteY212" fmla="*/ 3863340 h 4168140"/>
                <a:gd name="connsiteX213" fmla="*/ 5737860 w 11681460"/>
                <a:gd name="connsiteY213" fmla="*/ 3825240 h 4168140"/>
                <a:gd name="connsiteX214" fmla="*/ 5638800 w 11681460"/>
                <a:gd name="connsiteY214" fmla="*/ 3794760 h 4168140"/>
                <a:gd name="connsiteX215" fmla="*/ 5524500 w 11681460"/>
                <a:gd name="connsiteY215" fmla="*/ 3756660 h 4168140"/>
                <a:gd name="connsiteX216" fmla="*/ 5448300 w 11681460"/>
                <a:gd name="connsiteY216" fmla="*/ 3718560 h 4168140"/>
                <a:gd name="connsiteX217" fmla="*/ 5349240 w 11681460"/>
                <a:gd name="connsiteY217" fmla="*/ 3657600 h 4168140"/>
                <a:gd name="connsiteX218" fmla="*/ 5295900 w 11681460"/>
                <a:gd name="connsiteY218" fmla="*/ 3619500 h 4168140"/>
                <a:gd name="connsiteX219" fmla="*/ 5234940 w 11681460"/>
                <a:gd name="connsiteY219" fmla="*/ 3596640 h 4168140"/>
                <a:gd name="connsiteX220" fmla="*/ 5135880 w 11681460"/>
                <a:gd name="connsiteY220" fmla="*/ 3550920 h 4168140"/>
                <a:gd name="connsiteX221" fmla="*/ 5059680 w 11681460"/>
                <a:gd name="connsiteY221" fmla="*/ 3505200 h 4168140"/>
                <a:gd name="connsiteX222" fmla="*/ 5029200 w 11681460"/>
                <a:gd name="connsiteY222" fmla="*/ 3482340 h 4168140"/>
                <a:gd name="connsiteX223" fmla="*/ 4960620 w 11681460"/>
                <a:gd name="connsiteY223" fmla="*/ 3413760 h 4168140"/>
                <a:gd name="connsiteX224" fmla="*/ 4876800 w 11681460"/>
                <a:gd name="connsiteY224" fmla="*/ 3299460 h 4168140"/>
                <a:gd name="connsiteX225" fmla="*/ 4808220 w 11681460"/>
                <a:gd name="connsiteY225" fmla="*/ 3200400 h 4168140"/>
                <a:gd name="connsiteX226" fmla="*/ 4777740 w 11681460"/>
                <a:gd name="connsiteY226" fmla="*/ 3147060 h 4168140"/>
                <a:gd name="connsiteX227" fmla="*/ 4724400 w 11681460"/>
                <a:gd name="connsiteY227" fmla="*/ 3108960 h 4168140"/>
                <a:gd name="connsiteX228" fmla="*/ 4648200 w 11681460"/>
                <a:gd name="connsiteY228" fmla="*/ 3063240 h 4168140"/>
                <a:gd name="connsiteX229" fmla="*/ 4533900 w 11681460"/>
                <a:gd name="connsiteY229" fmla="*/ 2979420 h 4168140"/>
                <a:gd name="connsiteX230" fmla="*/ 4427220 w 11681460"/>
                <a:gd name="connsiteY230" fmla="*/ 2941320 h 4168140"/>
                <a:gd name="connsiteX231" fmla="*/ 4366260 w 11681460"/>
                <a:gd name="connsiteY231" fmla="*/ 2903220 h 4168140"/>
                <a:gd name="connsiteX232" fmla="*/ 4244340 w 11681460"/>
                <a:gd name="connsiteY232" fmla="*/ 2842260 h 4168140"/>
                <a:gd name="connsiteX233" fmla="*/ 4145280 w 11681460"/>
                <a:gd name="connsiteY233" fmla="*/ 2811780 h 4168140"/>
                <a:gd name="connsiteX234" fmla="*/ 4038600 w 11681460"/>
                <a:gd name="connsiteY234" fmla="*/ 2804160 h 4168140"/>
                <a:gd name="connsiteX235" fmla="*/ 3954780 w 11681460"/>
                <a:gd name="connsiteY235" fmla="*/ 2819400 h 4168140"/>
                <a:gd name="connsiteX236" fmla="*/ 3863340 w 11681460"/>
                <a:gd name="connsiteY236" fmla="*/ 2804160 h 4168140"/>
                <a:gd name="connsiteX237" fmla="*/ 3741420 w 11681460"/>
                <a:gd name="connsiteY237" fmla="*/ 2781300 h 4168140"/>
                <a:gd name="connsiteX238" fmla="*/ 3649980 w 11681460"/>
                <a:gd name="connsiteY238" fmla="*/ 2743200 h 4168140"/>
                <a:gd name="connsiteX239" fmla="*/ 3573780 w 11681460"/>
                <a:gd name="connsiteY239" fmla="*/ 2674620 h 4168140"/>
                <a:gd name="connsiteX240" fmla="*/ 3482340 w 11681460"/>
                <a:gd name="connsiteY240" fmla="*/ 2621280 h 4168140"/>
                <a:gd name="connsiteX241" fmla="*/ 3436620 w 11681460"/>
                <a:gd name="connsiteY241" fmla="*/ 2552700 h 4168140"/>
                <a:gd name="connsiteX242" fmla="*/ 3329940 w 11681460"/>
                <a:gd name="connsiteY242" fmla="*/ 2423160 h 4168140"/>
                <a:gd name="connsiteX243" fmla="*/ 3261360 w 11681460"/>
                <a:gd name="connsiteY243" fmla="*/ 2324100 h 4168140"/>
                <a:gd name="connsiteX244" fmla="*/ 3131820 w 11681460"/>
                <a:gd name="connsiteY244" fmla="*/ 2209800 h 4168140"/>
                <a:gd name="connsiteX245" fmla="*/ 3040380 w 11681460"/>
                <a:gd name="connsiteY245" fmla="*/ 2141220 h 4168140"/>
                <a:gd name="connsiteX246" fmla="*/ 2910840 w 11681460"/>
                <a:gd name="connsiteY246" fmla="*/ 2034540 h 4168140"/>
                <a:gd name="connsiteX247" fmla="*/ 2849880 w 11681460"/>
                <a:gd name="connsiteY247" fmla="*/ 1958340 h 4168140"/>
                <a:gd name="connsiteX248" fmla="*/ 2743200 w 11681460"/>
                <a:gd name="connsiteY248" fmla="*/ 1889760 h 4168140"/>
                <a:gd name="connsiteX249" fmla="*/ 2659380 w 11681460"/>
                <a:gd name="connsiteY249" fmla="*/ 1844040 h 4168140"/>
                <a:gd name="connsiteX250" fmla="*/ 2575560 w 11681460"/>
                <a:gd name="connsiteY250" fmla="*/ 1744980 h 4168140"/>
                <a:gd name="connsiteX251" fmla="*/ 2468880 w 11681460"/>
                <a:gd name="connsiteY251" fmla="*/ 1645920 h 4168140"/>
                <a:gd name="connsiteX252" fmla="*/ 2400300 w 11681460"/>
                <a:gd name="connsiteY252" fmla="*/ 1607820 h 4168140"/>
                <a:gd name="connsiteX253" fmla="*/ 2263140 w 11681460"/>
                <a:gd name="connsiteY253" fmla="*/ 1501140 h 4168140"/>
                <a:gd name="connsiteX254" fmla="*/ 2171700 w 11681460"/>
                <a:gd name="connsiteY254" fmla="*/ 1432560 h 4168140"/>
                <a:gd name="connsiteX255" fmla="*/ 2087880 w 11681460"/>
                <a:gd name="connsiteY255" fmla="*/ 1363980 h 4168140"/>
                <a:gd name="connsiteX256" fmla="*/ 1950720 w 11681460"/>
                <a:gd name="connsiteY256" fmla="*/ 1272540 h 4168140"/>
                <a:gd name="connsiteX257" fmla="*/ 1805940 w 11681460"/>
                <a:gd name="connsiteY257" fmla="*/ 1135380 h 4168140"/>
                <a:gd name="connsiteX258" fmla="*/ 1729740 w 11681460"/>
                <a:gd name="connsiteY258" fmla="*/ 1089660 h 4168140"/>
                <a:gd name="connsiteX259" fmla="*/ 1668780 w 11681460"/>
                <a:gd name="connsiteY259" fmla="*/ 1043940 h 4168140"/>
                <a:gd name="connsiteX260" fmla="*/ 1592580 w 11681460"/>
                <a:gd name="connsiteY260" fmla="*/ 990600 h 4168140"/>
                <a:gd name="connsiteX261" fmla="*/ 1470660 w 11681460"/>
                <a:gd name="connsiteY261" fmla="*/ 891540 h 4168140"/>
                <a:gd name="connsiteX262" fmla="*/ 1386840 w 11681460"/>
                <a:gd name="connsiteY262" fmla="*/ 845820 h 4168140"/>
                <a:gd name="connsiteX263" fmla="*/ 1318260 w 11681460"/>
                <a:gd name="connsiteY263" fmla="*/ 784860 h 4168140"/>
                <a:gd name="connsiteX264" fmla="*/ 1264920 w 11681460"/>
                <a:gd name="connsiteY264" fmla="*/ 723900 h 4168140"/>
                <a:gd name="connsiteX265" fmla="*/ 1181100 w 11681460"/>
                <a:gd name="connsiteY265" fmla="*/ 647700 h 4168140"/>
                <a:gd name="connsiteX266" fmla="*/ 1089660 w 11681460"/>
                <a:gd name="connsiteY266" fmla="*/ 624840 h 4168140"/>
                <a:gd name="connsiteX267" fmla="*/ 1021080 w 11681460"/>
                <a:gd name="connsiteY267" fmla="*/ 586740 h 4168140"/>
                <a:gd name="connsiteX268" fmla="*/ 937260 w 11681460"/>
                <a:gd name="connsiteY268" fmla="*/ 548640 h 4168140"/>
                <a:gd name="connsiteX269" fmla="*/ 830580 w 11681460"/>
                <a:gd name="connsiteY269" fmla="*/ 510540 h 4168140"/>
                <a:gd name="connsiteX270" fmla="*/ 754380 w 11681460"/>
                <a:gd name="connsiteY270" fmla="*/ 457200 h 4168140"/>
                <a:gd name="connsiteX271" fmla="*/ 708660 w 11681460"/>
                <a:gd name="connsiteY271" fmla="*/ 419100 h 4168140"/>
                <a:gd name="connsiteX272" fmla="*/ 609600 w 11681460"/>
                <a:gd name="connsiteY272" fmla="*/ 396240 h 4168140"/>
                <a:gd name="connsiteX273" fmla="*/ 548640 w 11681460"/>
                <a:gd name="connsiteY273" fmla="*/ 320040 h 4168140"/>
                <a:gd name="connsiteX274" fmla="*/ 510540 w 11681460"/>
                <a:gd name="connsiteY274" fmla="*/ 251460 h 4168140"/>
                <a:gd name="connsiteX275" fmla="*/ 464820 w 11681460"/>
                <a:gd name="connsiteY275" fmla="*/ 190500 h 4168140"/>
                <a:gd name="connsiteX276" fmla="*/ 411480 w 11681460"/>
                <a:gd name="connsiteY276" fmla="*/ 137160 h 4168140"/>
                <a:gd name="connsiteX277" fmla="*/ 373380 w 11681460"/>
                <a:gd name="connsiteY277" fmla="*/ 45720 h 4168140"/>
                <a:gd name="connsiteX278" fmla="*/ 342900 w 11681460"/>
                <a:gd name="connsiteY278" fmla="*/ 0 h 4168140"/>
                <a:gd name="connsiteX279" fmla="*/ 327660 w 11681460"/>
                <a:gd name="connsiteY279" fmla="*/ 60960 h 4168140"/>
                <a:gd name="connsiteX280" fmla="*/ 289560 w 11681460"/>
                <a:gd name="connsiteY280" fmla="*/ 91440 h 4168140"/>
                <a:gd name="connsiteX281" fmla="*/ 236220 w 11681460"/>
                <a:gd name="connsiteY281" fmla="*/ 114300 h 4168140"/>
                <a:gd name="connsiteX282" fmla="*/ 198120 w 11681460"/>
                <a:gd name="connsiteY282" fmla="*/ 175260 h 4168140"/>
                <a:gd name="connsiteX283" fmla="*/ 175260 w 11681460"/>
                <a:gd name="connsiteY283" fmla="*/ 228600 h 4168140"/>
                <a:gd name="connsiteX284" fmla="*/ 114300 w 11681460"/>
                <a:gd name="connsiteY284" fmla="*/ 236220 h 4168140"/>
                <a:gd name="connsiteX285" fmla="*/ 45720 w 11681460"/>
                <a:gd name="connsiteY285" fmla="*/ 251460 h 4168140"/>
                <a:gd name="connsiteX286" fmla="*/ 0 w 11681460"/>
                <a:gd name="connsiteY286" fmla="*/ 281940 h 4168140"/>
                <a:gd name="connsiteX287" fmla="*/ 68580 w 11681460"/>
                <a:gd name="connsiteY287" fmla="*/ 320040 h 4168140"/>
                <a:gd name="connsiteX0" fmla="*/ 68580 w 11722100"/>
                <a:gd name="connsiteY0" fmla="*/ 320040 h 4168140"/>
                <a:gd name="connsiteX1" fmla="*/ 121920 w 11722100"/>
                <a:gd name="connsiteY1" fmla="*/ 381000 h 4168140"/>
                <a:gd name="connsiteX2" fmla="*/ 198120 w 11722100"/>
                <a:gd name="connsiteY2" fmla="*/ 419100 h 4168140"/>
                <a:gd name="connsiteX3" fmla="*/ 320040 w 11722100"/>
                <a:gd name="connsiteY3" fmla="*/ 510540 h 4168140"/>
                <a:gd name="connsiteX4" fmla="*/ 411480 w 11722100"/>
                <a:gd name="connsiteY4" fmla="*/ 563880 h 4168140"/>
                <a:gd name="connsiteX5" fmla="*/ 472440 w 11722100"/>
                <a:gd name="connsiteY5" fmla="*/ 632460 h 4168140"/>
                <a:gd name="connsiteX6" fmla="*/ 601980 w 11722100"/>
                <a:gd name="connsiteY6" fmla="*/ 708660 h 4168140"/>
                <a:gd name="connsiteX7" fmla="*/ 739140 w 11722100"/>
                <a:gd name="connsiteY7" fmla="*/ 784860 h 4168140"/>
                <a:gd name="connsiteX8" fmla="*/ 861060 w 11722100"/>
                <a:gd name="connsiteY8" fmla="*/ 868680 h 4168140"/>
                <a:gd name="connsiteX9" fmla="*/ 944880 w 11722100"/>
                <a:gd name="connsiteY9" fmla="*/ 952500 h 4168140"/>
                <a:gd name="connsiteX10" fmla="*/ 1021080 w 11722100"/>
                <a:gd name="connsiteY10" fmla="*/ 1005840 h 4168140"/>
                <a:gd name="connsiteX11" fmla="*/ 1097280 w 11722100"/>
                <a:gd name="connsiteY11" fmla="*/ 1043940 h 4168140"/>
                <a:gd name="connsiteX12" fmla="*/ 1181100 w 11722100"/>
                <a:gd name="connsiteY12" fmla="*/ 1104900 h 4168140"/>
                <a:gd name="connsiteX13" fmla="*/ 1249680 w 11722100"/>
                <a:gd name="connsiteY13" fmla="*/ 1150620 h 4168140"/>
                <a:gd name="connsiteX14" fmla="*/ 1341120 w 11722100"/>
                <a:gd name="connsiteY14" fmla="*/ 1196340 h 4168140"/>
                <a:gd name="connsiteX15" fmla="*/ 1417320 w 11722100"/>
                <a:gd name="connsiteY15" fmla="*/ 1257300 h 4168140"/>
                <a:gd name="connsiteX16" fmla="*/ 1493520 w 11722100"/>
                <a:gd name="connsiteY16" fmla="*/ 1333500 h 4168140"/>
                <a:gd name="connsiteX17" fmla="*/ 1569720 w 11722100"/>
                <a:gd name="connsiteY17" fmla="*/ 1356360 h 4168140"/>
                <a:gd name="connsiteX18" fmla="*/ 1684020 w 11722100"/>
                <a:gd name="connsiteY18" fmla="*/ 1424940 h 4168140"/>
                <a:gd name="connsiteX19" fmla="*/ 1729740 w 11722100"/>
                <a:gd name="connsiteY19" fmla="*/ 1485900 h 4168140"/>
                <a:gd name="connsiteX20" fmla="*/ 1844040 w 11722100"/>
                <a:gd name="connsiteY20" fmla="*/ 1569720 h 4168140"/>
                <a:gd name="connsiteX21" fmla="*/ 1935480 w 11722100"/>
                <a:gd name="connsiteY21" fmla="*/ 1615440 h 4168140"/>
                <a:gd name="connsiteX22" fmla="*/ 2049780 w 11722100"/>
                <a:gd name="connsiteY22" fmla="*/ 1691640 h 4168140"/>
                <a:gd name="connsiteX23" fmla="*/ 2133600 w 11722100"/>
                <a:gd name="connsiteY23" fmla="*/ 1729740 h 4168140"/>
                <a:gd name="connsiteX24" fmla="*/ 2202180 w 11722100"/>
                <a:gd name="connsiteY24" fmla="*/ 1805940 h 4168140"/>
                <a:gd name="connsiteX25" fmla="*/ 2255520 w 11722100"/>
                <a:gd name="connsiteY25" fmla="*/ 1821180 h 4168140"/>
                <a:gd name="connsiteX26" fmla="*/ 2316480 w 11722100"/>
                <a:gd name="connsiteY26" fmla="*/ 1866900 h 4168140"/>
                <a:gd name="connsiteX27" fmla="*/ 2423160 w 11722100"/>
                <a:gd name="connsiteY27" fmla="*/ 2004060 h 4168140"/>
                <a:gd name="connsiteX28" fmla="*/ 2476500 w 11722100"/>
                <a:gd name="connsiteY28" fmla="*/ 2087880 h 4168140"/>
                <a:gd name="connsiteX29" fmla="*/ 2567940 w 11722100"/>
                <a:gd name="connsiteY29" fmla="*/ 2148840 h 4168140"/>
                <a:gd name="connsiteX30" fmla="*/ 2682240 w 11722100"/>
                <a:gd name="connsiteY30" fmla="*/ 2186940 h 4168140"/>
                <a:gd name="connsiteX31" fmla="*/ 2743200 w 11722100"/>
                <a:gd name="connsiteY31" fmla="*/ 2209800 h 4168140"/>
                <a:gd name="connsiteX32" fmla="*/ 2811780 w 11722100"/>
                <a:gd name="connsiteY32" fmla="*/ 2247900 h 4168140"/>
                <a:gd name="connsiteX33" fmla="*/ 2887980 w 11722100"/>
                <a:gd name="connsiteY33" fmla="*/ 2301240 h 4168140"/>
                <a:gd name="connsiteX34" fmla="*/ 2979420 w 11722100"/>
                <a:gd name="connsiteY34" fmla="*/ 2385060 h 4168140"/>
                <a:gd name="connsiteX35" fmla="*/ 3055620 w 11722100"/>
                <a:gd name="connsiteY35" fmla="*/ 2461260 h 4168140"/>
                <a:gd name="connsiteX36" fmla="*/ 3139440 w 11722100"/>
                <a:gd name="connsiteY36" fmla="*/ 2537460 h 4168140"/>
                <a:gd name="connsiteX37" fmla="*/ 3261360 w 11722100"/>
                <a:gd name="connsiteY37" fmla="*/ 2628900 h 4168140"/>
                <a:gd name="connsiteX38" fmla="*/ 3345180 w 11722100"/>
                <a:gd name="connsiteY38" fmla="*/ 2720340 h 4168140"/>
                <a:gd name="connsiteX39" fmla="*/ 3444240 w 11722100"/>
                <a:gd name="connsiteY39" fmla="*/ 2796540 h 4168140"/>
                <a:gd name="connsiteX40" fmla="*/ 3558540 w 11722100"/>
                <a:gd name="connsiteY40" fmla="*/ 2872740 h 4168140"/>
                <a:gd name="connsiteX41" fmla="*/ 3619500 w 11722100"/>
                <a:gd name="connsiteY41" fmla="*/ 2979420 h 4168140"/>
                <a:gd name="connsiteX42" fmla="*/ 3619500 w 11722100"/>
                <a:gd name="connsiteY42" fmla="*/ 2979420 h 4168140"/>
                <a:gd name="connsiteX43" fmla="*/ 3649980 w 11722100"/>
                <a:gd name="connsiteY43" fmla="*/ 3048000 h 4168140"/>
                <a:gd name="connsiteX44" fmla="*/ 3703320 w 11722100"/>
                <a:gd name="connsiteY44" fmla="*/ 3086100 h 4168140"/>
                <a:gd name="connsiteX45" fmla="*/ 3764280 w 11722100"/>
                <a:gd name="connsiteY45" fmla="*/ 3063240 h 4168140"/>
                <a:gd name="connsiteX46" fmla="*/ 3848100 w 11722100"/>
                <a:gd name="connsiteY46" fmla="*/ 3025140 h 4168140"/>
                <a:gd name="connsiteX47" fmla="*/ 3916680 w 11722100"/>
                <a:gd name="connsiteY47" fmla="*/ 3032760 h 4168140"/>
                <a:gd name="connsiteX48" fmla="*/ 4030980 w 11722100"/>
                <a:gd name="connsiteY48" fmla="*/ 3063240 h 4168140"/>
                <a:gd name="connsiteX49" fmla="*/ 4137660 w 11722100"/>
                <a:gd name="connsiteY49" fmla="*/ 3101340 h 4168140"/>
                <a:gd name="connsiteX50" fmla="*/ 4259580 w 11722100"/>
                <a:gd name="connsiteY50" fmla="*/ 3147060 h 4168140"/>
                <a:gd name="connsiteX51" fmla="*/ 4381500 w 11722100"/>
                <a:gd name="connsiteY51" fmla="*/ 3192780 h 4168140"/>
                <a:gd name="connsiteX52" fmla="*/ 4526280 w 11722100"/>
                <a:gd name="connsiteY52" fmla="*/ 3276600 h 4168140"/>
                <a:gd name="connsiteX53" fmla="*/ 4587240 w 11722100"/>
                <a:gd name="connsiteY53" fmla="*/ 3299460 h 4168140"/>
                <a:gd name="connsiteX54" fmla="*/ 4610100 w 11722100"/>
                <a:gd name="connsiteY54" fmla="*/ 3352800 h 4168140"/>
                <a:gd name="connsiteX55" fmla="*/ 4648200 w 11722100"/>
                <a:gd name="connsiteY55" fmla="*/ 3436620 h 4168140"/>
                <a:gd name="connsiteX56" fmla="*/ 4671060 w 11722100"/>
                <a:gd name="connsiteY56" fmla="*/ 3520440 h 4168140"/>
                <a:gd name="connsiteX57" fmla="*/ 4678680 w 11722100"/>
                <a:gd name="connsiteY57" fmla="*/ 3589020 h 4168140"/>
                <a:gd name="connsiteX58" fmla="*/ 4686300 w 11722100"/>
                <a:gd name="connsiteY58" fmla="*/ 3649980 h 4168140"/>
                <a:gd name="connsiteX59" fmla="*/ 4724400 w 11722100"/>
                <a:gd name="connsiteY59" fmla="*/ 3680460 h 4168140"/>
                <a:gd name="connsiteX60" fmla="*/ 4785360 w 11722100"/>
                <a:gd name="connsiteY60" fmla="*/ 3672840 h 4168140"/>
                <a:gd name="connsiteX61" fmla="*/ 4869180 w 11722100"/>
                <a:gd name="connsiteY61" fmla="*/ 3703320 h 4168140"/>
                <a:gd name="connsiteX62" fmla="*/ 4914900 w 11722100"/>
                <a:gd name="connsiteY62" fmla="*/ 3756660 h 4168140"/>
                <a:gd name="connsiteX63" fmla="*/ 5105400 w 11722100"/>
                <a:gd name="connsiteY63" fmla="*/ 3832860 h 4168140"/>
                <a:gd name="connsiteX64" fmla="*/ 5173980 w 11722100"/>
                <a:gd name="connsiteY64" fmla="*/ 3886200 h 4168140"/>
                <a:gd name="connsiteX65" fmla="*/ 5242560 w 11722100"/>
                <a:gd name="connsiteY65" fmla="*/ 3924300 h 4168140"/>
                <a:gd name="connsiteX66" fmla="*/ 5364480 w 11722100"/>
                <a:gd name="connsiteY66" fmla="*/ 3962400 h 4168140"/>
                <a:gd name="connsiteX67" fmla="*/ 5516880 w 11722100"/>
                <a:gd name="connsiteY67" fmla="*/ 4046220 h 4168140"/>
                <a:gd name="connsiteX68" fmla="*/ 5585460 w 11722100"/>
                <a:gd name="connsiteY68" fmla="*/ 4099560 h 4168140"/>
                <a:gd name="connsiteX69" fmla="*/ 5661660 w 11722100"/>
                <a:gd name="connsiteY69" fmla="*/ 4122420 h 4168140"/>
                <a:gd name="connsiteX70" fmla="*/ 5745480 w 11722100"/>
                <a:gd name="connsiteY70" fmla="*/ 4130040 h 4168140"/>
                <a:gd name="connsiteX71" fmla="*/ 5836920 w 11722100"/>
                <a:gd name="connsiteY71" fmla="*/ 4130040 h 4168140"/>
                <a:gd name="connsiteX72" fmla="*/ 5951220 w 11722100"/>
                <a:gd name="connsiteY72" fmla="*/ 4145280 h 4168140"/>
                <a:gd name="connsiteX73" fmla="*/ 6035040 w 11722100"/>
                <a:gd name="connsiteY73" fmla="*/ 4168140 h 4168140"/>
                <a:gd name="connsiteX74" fmla="*/ 6149340 w 11722100"/>
                <a:gd name="connsiteY74" fmla="*/ 4137660 h 4168140"/>
                <a:gd name="connsiteX75" fmla="*/ 6286500 w 11722100"/>
                <a:gd name="connsiteY75" fmla="*/ 4114800 h 4168140"/>
                <a:gd name="connsiteX76" fmla="*/ 6393180 w 11722100"/>
                <a:gd name="connsiteY76" fmla="*/ 4053840 h 4168140"/>
                <a:gd name="connsiteX77" fmla="*/ 6484620 w 11722100"/>
                <a:gd name="connsiteY77" fmla="*/ 4038600 h 4168140"/>
                <a:gd name="connsiteX78" fmla="*/ 6583680 w 11722100"/>
                <a:gd name="connsiteY78" fmla="*/ 3970020 h 4168140"/>
                <a:gd name="connsiteX79" fmla="*/ 6697980 w 11722100"/>
                <a:gd name="connsiteY79" fmla="*/ 3886200 h 4168140"/>
                <a:gd name="connsiteX80" fmla="*/ 6728460 w 11722100"/>
                <a:gd name="connsiteY80" fmla="*/ 3817620 h 4168140"/>
                <a:gd name="connsiteX81" fmla="*/ 6842760 w 11722100"/>
                <a:gd name="connsiteY81" fmla="*/ 3733800 h 4168140"/>
                <a:gd name="connsiteX82" fmla="*/ 6972300 w 11722100"/>
                <a:gd name="connsiteY82" fmla="*/ 3642360 h 4168140"/>
                <a:gd name="connsiteX83" fmla="*/ 7078980 w 11722100"/>
                <a:gd name="connsiteY83" fmla="*/ 3528060 h 4168140"/>
                <a:gd name="connsiteX84" fmla="*/ 7139940 w 11722100"/>
                <a:gd name="connsiteY84" fmla="*/ 3444240 h 4168140"/>
                <a:gd name="connsiteX85" fmla="*/ 7269480 w 11722100"/>
                <a:gd name="connsiteY85" fmla="*/ 3284220 h 4168140"/>
                <a:gd name="connsiteX86" fmla="*/ 7330440 w 11722100"/>
                <a:gd name="connsiteY86" fmla="*/ 3185160 h 4168140"/>
                <a:gd name="connsiteX87" fmla="*/ 7376160 w 11722100"/>
                <a:gd name="connsiteY87" fmla="*/ 3116580 h 4168140"/>
                <a:gd name="connsiteX88" fmla="*/ 7444740 w 11722100"/>
                <a:gd name="connsiteY88" fmla="*/ 3093720 h 4168140"/>
                <a:gd name="connsiteX89" fmla="*/ 7513320 w 11722100"/>
                <a:gd name="connsiteY89" fmla="*/ 3101340 h 4168140"/>
                <a:gd name="connsiteX90" fmla="*/ 7574280 w 11722100"/>
                <a:gd name="connsiteY90" fmla="*/ 3078480 h 4168140"/>
                <a:gd name="connsiteX91" fmla="*/ 7726680 w 11722100"/>
                <a:gd name="connsiteY91" fmla="*/ 3108960 h 4168140"/>
                <a:gd name="connsiteX92" fmla="*/ 7833360 w 11722100"/>
                <a:gd name="connsiteY92" fmla="*/ 3162300 h 4168140"/>
                <a:gd name="connsiteX93" fmla="*/ 7962900 w 11722100"/>
                <a:gd name="connsiteY93" fmla="*/ 3192780 h 4168140"/>
                <a:gd name="connsiteX94" fmla="*/ 8161020 w 11722100"/>
                <a:gd name="connsiteY94" fmla="*/ 3268980 h 4168140"/>
                <a:gd name="connsiteX95" fmla="*/ 8290560 w 11722100"/>
                <a:gd name="connsiteY95" fmla="*/ 3337560 h 4168140"/>
                <a:gd name="connsiteX96" fmla="*/ 8382000 w 11722100"/>
                <a:gd name="connsiteY96" fmla="*/ 3360420 h 4168140"/>
                <a:gd name="connsiteX97" fmla="*/ 8458200 w 11722100"/>
                <a:gd name="connsiteY97" fmla="*/ 3398520 h 4168140"/>
                <a:gd name="connsiteX98" fmla="*/ 8595360 w 11722100"/>
                <a:gd name="connsiteY98" fmla="*/ 3512820 h 4168140"/>
                <a:gd name="connsiteX99" fmla="*/ 8641080 w 11722100"/>
                <a:gd name="connsiteY99" fmla="*/ 3566160 h 4168140"/>
                <a:gd name="connsiteX100" fmla="*/ 8702040 w 11722100"/>
                <a:gd name="connsiteY100" fmla="*/ 3604260 h 4168140"/>
                <a:gd name="connsiteX101" fmla="*/ 8763000 w 11722100"/>
                <a:gd name="connsiteY101" fmla="*/ 3634740 h 4168140"/>
                <a:gd name="connsiteX102" fmla="*/ 8854440 w 11722100"/>
                <a:gd name="connsiteY102" fmla="*/ 3627120 h 4168140"/>
                <a:gd name="connsiteX103" fmla="*/ 8968740 w 11722100"/>
                <a:gd name="connsiteY103" fmla="*/ 3619500 h 4168140"/>
                <a:gd name="connsiteX104" fmla="*/ 9060180 w 11722100"/>
                <a:gd name="connsiteY104" fmla="*/ 3642360 h 4168140"/>
                <a:gd name="connsiteX105" fmla="*/ 9151620 w 11722100"/>
                <a:gd name="connsiteY105" fmla="*/ 3657600 h 4168140"/>
                <a:gd name="connsiteX106" fmla="*/ 9227820 w 11722100"/>
                <a:gd name="connsiteY106" fmla="*/ 3642360 h 4168140"/>
                <a:gd name="connsiteX107" fmla="*/ 9311640 w 11722100"/>
                <a:gd name="connsiteY107" fmla="*/ 3611880 h 4168140"/>
                <a:gd name="connsiteX108" fmla="*/ 9433560 w 11722100"/>
                <a:gd name="connsiteY108" fmla="*/ 3589020 h 4168140"/>
                <a:gd name="connsiteX109" fmla="*/ 9509760 w 11722100"/>
                <a:gd name="connsiteY109" fmla="*/ 3528060 h 4168140"/>
                <a:gd name="connsiteX110" fmla="*/ 9646920 w 11722100"/>
                <a:gd name="connsiteY110" fmla="*/ 3489960 h 4168140"/>
                <a:gd name="connsiteX111" fmla="*/ 9784080 w 11722100"/>
                <a:gd name="connsiteY111" fmla="*/ 3444240 h 4168140"/>
                <a:gd name="connsiteX112" fmla="*/ 9860280 w 11722100"/>
                <a:gd name="connsiteY112" fmla="*/ 3383280 h 4168140"/>
                <a:gd name="connsiteX113" fmla="*/ 9921240 w 11722100"/>
                <a:gd name="connsiteY113" fmla="*/ 3314700 h 4168140"/>
                <a:gd name="connsiteX114" fmla="*/ 9997440 w 11722100"/>
                <a:gd name="connsiteY114" fmla="*/ 3208020 h 4168140"/>
                <a:gd name="connsiteX115" fmla="*/ 10043160 w 11722100"/>
                <a:gd name="connsiteY115" fmla="*/ 3101340 h 4168140"/>
                <a:gd name="connsiteX116" fmla="*/ 10104120 w 11722100"/>
                <a:gd name="connsiteY116" fmla="*/ 3017520 h 4168140"/>
                <a:gd name="connsiteX117" fmla="*/ 10157460 w 11722100"/>
                <a:gd name="connsiteY117" fmla="*/ 2933700 h 4168140"/>
                <a:gd name="connsiteX118" fmla="*/ 10218420 w 11722100"/>
                <a:gd name="connsiteY118" fmla="*/ 2849880 h 4168140"/>
                <a:gd name="connsiteX119" fmla="*/ 10294620 w 11722100"/>
                <a:gd name="connsiteY119" fmla="*/ 2735580 h 4168140"/>
                <a:gd name="connsiteX120" fmla="*/ 10347960 w 11722100"/>
                <a:gd name="connsiteY120" fmla="*/ 2621280 h 4168140"/>
                <a:gd name="connsiteX121" fmla="*/ 10431780 w 11722100"/>
                <a:gd name="connsiteY121" fmla="*/ 2499360 h 4168140"/>
                <a:gd name="connsiteX122" fmla="*/ 10500360 w 11722100"/>
                <a:gd name="connsiteY122" fmla="*/ 2354580 h 4168140"/>
                <a:gd name="connsiteX123" fmla="*/ 10553700 w 11722100"/>
                <a:gd name="connsiteY123" fmla="*/ 2263140 h 4168140"/>
                <a:gd name="connsiteX124" fmla="*/ 10584180 w 11722100"/>
                <a:gd name="connsiteY124" fmla="*/ 2194560 h 4168140"/>
                <a:gd name="connsiteX125" fmla="*/ 10614660 w 11722100"/>
                <a:gd name="connsiteY125" fmla="*/ 2118360 h 4168140"/>
                <a:gd name="connsiteX126" fmla="*/ 10675620 w 11722100"/>
                <a:gd name="connsiteY126" fmla="*/ 2049780 h 4168140"/>
                <a:gd name="connsiteX127" fmla="*/ 10690860 w 11722100"/>
                <a:gd name="connsiteY127" fmla="*/ 1988820 h 4168140"/>
                <a:gd name="connsiteX128" fmla="*/ 10713720 w 11722100"/>
                <a:gd name="connsiteY128" fmla="*/ 1927860 h 4168140"/>
                <a:gd name="connsiteX129" fmla="*/ 10767060 w 11722100"/>
                <a:gd name="connsiteY129" fmla="*/ 1859280 h 4168140"/>
                <a:gd name="connsiteX130" fmla="*/ 10873740 w 11722100"/>
                <a:gd name="connsiteY130" fmla="*/ 1828800 h 4168140"/>
                <a:gd name="connsiteX131" fmla="*/ 11079480 w 11722100"/>
                <a:gd name="connsiteY131" fmla="*/ 1767840 h 4168140"/>
                <a:gd name="connsiteX132" fmla="*/ 11247120 w 11722100"/>
                <a:gd name="connsiteY132" fmla="*/ 1684020 h 4168140"/>
                <a:gd name="connsiteX133" fmla="*/ 11414760 w 11722100"/>
                <a:gd name="connsiteY133" fmla="*/ 1638300 h 4168140"/>
                <a:gd name="connsiteX134" fmla="*/ 11490960 w 11722100"/>
                <a:gd name="connsiteY134" fmla="*/ 1577340 h 4168140"/>
                <a:gd name="connsiteX135" fmla="*/ 11635740 w 11722100"/>
                <a:gd name="connsiteY135" fmla="*/ 1508760 h 4168140"/>
                <a:gd name="connsiteX136" fmla="*/ 11722100 w 11722100"/>
                <a:gd name="connsiteY136" fmla="*/ 1437640 h 4168140"/>
                <a:gd name="connsiteX137" fmla="*/ 11620500 w 11722100"/>
                <a:gd name="connsiteY137" fmla="*/ 1417320 h 4168140"/>
                <a:gd name="connsiteX138" fmla="*/ 11567160 w 11722100"/>
                <a:gd name="connsiteY138" fmla="*/ 1379220 h 4168140"/>
                <a:gd name="connsiteX139" fmla="*/ 11498580 w 11722100"/>
                <a:gd name="connsiteY139" fmla="*/ 1318260 h 4168140"/>
                <a:gd name="connsiteX140" fmla="*/ 11468100 w 11722100"/>
                <a:gd name="connsiteY140" fmla="*/ 1280160 h 4168140"/>
                <a:gd name="connsiteX141" fmla="*/ 11430000 w 11722100"/>
                <a:gd name="connsiteY141" fmla="*/ 1216660 h 4168140"/>
                <a:gd name="connsiteX142" fmla="*/ 11384280 w 11722100"/>
                <a:gd name="connsiteY142" fmla="*/ 1310640 h 4168140"/>
                <a:gd name="connsiteX143" fmla="*/ 11353800 w 11722100"/>
                <a:gd name="connsiteY143" fmla="*/ 1356360 h 4168140"/>
                <a:gd name="connsiteX144" fmla="*/ 11224260 w 11722100"/>
                <a:gd name="connsiteY144" fmla="*/ 1417320 h 4168140"/>
                <a:gd name="connsiteX145" fmla="*/ 11109960 w 11722100"/>
                <a:gd name="connsiteY145" fmla="*/ 1463040 h 4168140"/>
                <a:gd name="connsiteX146" fmla="*/ 10911840 w 11722100"/>
                <a:gd name="connsiteY146" fmla="*/ 1524000 h 4168140"/>
                <a:gd name="connsiteX147" fmla="*/ 10774680 w 11722100"/>
                <a:gd name="connsiteY147" fmla="*/ 1546860 h 4168140"/>
                <a:gd name="connsiteX148" fmla="*/ 10675620 w 11722100"/>
                <a:gd name="connsiteY148" fmla="*/ 1615440 h 4168140"/>
                <a:gd name="connsiteX149" fmla="*/ 10568940 w 11722100"/>
                <a:gd name="connsiteY149" fmla="*/ 1676400 h 4168140"/>
                <a:gd name="connsiteX150" fmla="*/ 10485120 w 11722100"/>
                <a:gd name="connsiteY150" fmla="*/ 1760220 h 4168140"/>
                <a:gd name="connsiteX151" fmla="*/ 10454640 w 11722100"/>
                <a:gd name="connsiteY151" fmla="*/ 1836420 h 4168140"/>
                <a:gd name="connsiteX152" fmla="*/ 10416540 w 11722100"/>
                <a:gd name="connsiteY152" fmla="*/ 1927860 h 4168140"/>
                <a:gd name="connsiteX153" fmla="*/ 10401300 w 11722100"/>
                <a:gd name="connsiteY153" fmla="*/ 2004060 h 4168140"/>
                <a:gd name="connsiteX154" fmla="*/ 10363200 w 11722100"/>
                <a:gd name="connsiteY154" fmla="*/ 2095500 h 4168140"/>
                <a:gd name="connsiteX155" fmla="*/ 10317480 w 11722100"/>
                <a:gd name="connsiteY155" fmla="*/ 2225040 h 4168140"/>
                <a:gd name="connsiteX156" fmla="*/ 10287000 w 11722100"/>
                <a:gd name="connsiteY156" fmla="*/ 2346960 h 4168140"/>
                <a:gd name="connsiteX157" fmla="*/ 10218420 w 11722100"/>
                <a:gd name="connsiteY157" fmla="*/ 2499360 h 4168140"/>
                <a:gd name="connsiteX158" fmla="*/ 10134600 w 11722100"/>
                <a:gd name="connsiteY158" fmla="*/ 2621280 h 4168140"/>
                <a:gd name="connsiteX159" fmla="*/ 10043160 w 11722100"/>
                <a:gd name="connsiteY159" fmla="*/ 2735580 h 4168140"/>
                <a:gd name="connsiteX160" fmla="*/ 9974580 w 11722100"/>
                <a:gd name="connsiteY160" fmla="*/ 2857500 h 4168140"/>
                <a:gd name="connsiteX161" fmla="*/ 9906000 w 11722100"/>
                <a:gd name="connsiteY161" fmla="*/ 2941320 h 4168140"/>
                <a:gd name="connsiteX162" fmla="*/ 9860280 w 11722100"/>
                <a:gd name="connsiteY162" fmla="*/ 3032760 h 4168140"/>
                <a:gd name="connsiteX163" fmla="*/ 9806940 w 11722100"/>
                <a:gd name="connsiteY163" fmla="*/ 3116580 h 4168140"/>
                <a:gd name="connsiteX164" fmla="*/ 9715500 w 11722100"/>
                <a:gd name="connsiteY164" fmla="*/ 3208020 h 4168140"/>
                <a:gd name="connsiteX165" fmla="*/ 9616440 w 11722100"/>
                <a:gd name="connsiteY165" fmla="*/ 3261360 h 4168140"/>
                <a:gd name="connsiteX166" fmla="*/ 9532620 w 11722100"/>
                <a:gd name="connsiteY166" fmla="*/ 3329940 h 4168140"/>
                <a:gd name="connsiteX167" fmla="*/ 9471660 w 11722100"/>
                <a:gd name="connsiteY167" fmla="*/ 3375660 h 4168140"/>
                <a:gd name="connsiteX168" fmla="*/ 9410700 w 11722100"/>
                <a:gd name="connsiteY168" fmla="*/ 3429000 h 4168140"/>
                <a:gd name="connsiteX169" fmla="*/ 9288780 w 11722100"/>
                <a:gd name="connsiteY169" fmla="*/ 3436620 h 4168140"/>
                <a:gd name="connsiteX170" fmla="*/ 9166860 w 11722100"/>
                <a:gd name="connsiteY170" fmla="*/ 3444240 h 4168140"/>
                <a:gd name="connsiteX171" fmla="*/ 9029700 w 11722100"/>
                <a:gd name="connsiteY171" fmla="*/ 3413760 h 4168140"/>
                <a:gd name="connsiteX172" fmla="*/ 8823960 w 11722100"/>
                <a:gd name="connsiteY172" fmla="*/ 3360420 h 4168140"/>
                <a:gd name="connsiteX173" fmla="*/ 8679180 w 11722100"/>
                <a:gd name="connsiteY173" fmla="*/ 3329940 h 4168140"/>
                <a:gd name="connsiteX174" fmla="*/ 8572500 w 11722100"/>
                <a:gd name="connsiteY174" fmla="*/ 3276600 h 4168140"/>
                <a:gd name="connsiteX175" fmla="*/ 8465820 w 11722100"/>
                <a:gd name="connsiteY175" fmla="*/ 3215640 h 4168140"/>
                <a:gd name="connsiteX176" fmla="*/ 8321040 w 11722100"/>
                <a:gd name="connsiteY176" fmla="*/ 3177540 h 4168140"/>
                <a:gd name="connsiteX177" fmla="*/ 8199120 w 11722100"/>
                <a:gd name="connsiteY177" fmla="*/ 3131820 h 4168140"/>
                <a:gd name="connsiteX178" fmla="*/ 8069580 w 11722100"/>
                <a:gd name="connsiteY178" fmla="*/ 3078480 h 4168140"/>
                <a:gd name="connsiteX179" fmla="*/ 7917180 w 11722100"/>
                <a:gd name="connsiteY179" fmla="*/ 2994660 h 4168140"/>
                <a:gd name="connsiteX180" fmla="*/ 7787640 w 11722100"/>
                <a:gd name="connsiteY180" fmla="*/ 2971800 h 4168140"/>
                <a:gd name="connsiteX181" fmla="*/ 7719060 w 11722100"/>
                <a:gd name="connsiteY181" fmla="*/ 2933700 h 4168140"/>
                <a:gd name="connsiteX182" fmla="*/ 7612380 w 11722100"/>
                <a:gd name="connsiteY182" fmla="*/ 2903220 h 4168140"/>
                <a:gd name="connsiteX183" fmla="*/ 7566660 w 11722100"/>
                <a:gd name="connsiteY183" fmla="*/ 2887980 h 4168140"/>
                <a:gd name="connsiteX184" fmla="*/ 7551420 w 11722100"/>
                <a:gd name="connsiteY184" fmla="*/ 2849880 h 4168140"/>
                <a:gd name="connsiteX185" fmla="*/ 7533640 w 11722100"/>
                <a:gd name="connsiteY185" fmla="*/ 2788920 h 4168140"/>
                <a:gd name="connsiteX186" fmla="*/ 7475220 w 11722100"/>
                <a:gd name="connsiteY186" fmla="*/ 2857500 h 4168140"/>
                <a:gd name="connsiteX187" fmla="*/ 7414260 w 11722100"/>
                <a:gd name="connsiteY187" fmla="*/ 2887980 h 4168140"/>
                <a:gd name="connsiteX188" fmla="*/ 7345680 w 11722100"/>
                <a:gd name="connsiteY188" fmla="*/ 2971800 h 4168140"/>
                <a:gd name="connsiteX189" fmla="*/ 7315200 w 11722100"/>
                <a:gd name="connsiteY189" fmla="*/ 2994660 h 4168140"/>
                <a:gd name="connsiteX190" fmla="*/ 7261860 w 11722100"/>
                <a:gd name="connsiteY190" fmla="*/ 3009900 h 4168140"/>
                <a:gd name="connsiteX191" fmla="*/ 7193280 w 11722100"/>
                <a:gd name="connsiteY191" fmla="*/ 3025140 h 4168140"/>
                <a:gd name="connsiteX192" fmla="*/ 7155180 w 11722100"/>
                <a:gd name="connsiteY192" fmla="*/ 3078480 h 4168140"/>
                <a:gd name="connsiteX193" fmla="*/ 7109460 w 11722100"/>
                <a:gd name="connsiteY193" fmla="*/ 3154680 h 4168140"/>
                <a:gd name="connsiteX194" fmla="*/ 7048500 w 11722100"/>
                <a:gd name="connsiteY194" fmla="*/ 3246120 h 4168140"/>
                <a:gd name="connsiteX195" fmla="*/ 6995160 w 11722100"/>
                <a:gd name="connsiteY195" fmla="*/ 3307080 h 4168140"/>
                <a:gd name="connsiteX196" fmla="*/ 6972300 w 11722100"/>
                <a:gd name="connsiteY196" fmla="*/ 3352800 h 4168140"/>
                <a:gd name="connsiteX197" fmla="*/ 6949440 w 11722100"/>
                <a:gd name="connsiteY197" fmla="*/ 3413760 h 4168140"/>
                <a:gd name="connsiteX198" fmla="*/ 6949440 w 11722100"/>
                <a:gd name="connsiteY198" fmla="*/ 3413760 h 4168140"/>
                <a:gd name="connsiteX199" fmla="*/ 6911340 w 11722100"/>
                <a:gd name="connsiteY199" fmla="*/ 3474720 h 4168140"/>
                <a:gd name="connsiteX200" fmla="*/ 6888480 w 11722100"/>
                <a:gd name="connsiteY200" fmla="*/ 3505200 h 4168140"/>
                <a:gd name="connsiteX201" fmla="*/ 6819900 w 11722100"/>
                <a:gd name="connsiteY201" fmla="*/ 3566160 h 4168140"/>
                <a:gd name="connsiteX202" fmla="*/ 6743700 w 11722100"/>
                <a:gd name="connsiteY202" fmla="*/ 3581400 h 4168140"/>
                <a:gd name="connsiteX203" fmla="*/ 6675120 w 11722100"/>
                <a:gd name="connsiteY203" fmla="*/ 3657600 h 4168140"/>
                <a:gd name="connsiteX204" fmla="*/ 6629400 w 11722100"/>
                <a:gd name="connsiteY204" fmla="*/ 3718560 h 4168140"/>
                <a:gd name="connsiteX205" fmla="*/ 6576060 w 11722100"/>
                <a:gd name="connsiteY205" fmla="*/ 3779520 h 4168140"/>
                <a:gd name="connsiteX206" fmla="*/ 6484620 w 11722100"/>
                <a:gd name="connsiteY206" fmla="*/ 3817620 h 4168140"/>
                <a:gd name="connsiteX207" fmla="*/ 6400800 w 11722100"/>
                <a:gd name="connsiteY207" fmla="*/ 3832860 h 4168140"/>
                <a:gd name="connsiteX208" fmla="*/ 6263640 w 11722100"/>
                <a:gd name="connsiteY208" fmla="*/ 3870960 h 4168140"/>
                <a:gd name="connsiteX209" fmla="*/ 6126480 w 11722100"/>
                <a:gd name="connsiteY209" fmla="*/ 3901440 h 4168140"/>
                <a:gd name="connsiteX210" fmla="*/ 6027420 w 11722100"/>
                <a:gd name="connsiteY210" fmla="*/ 3916680 h 4168140"/>
                <a:gd name="connsiteX211" fmla="*/ 5890260 w 11722100"/>
                <a:gd name="connsiteY211" fmla="*/ 3878580 h 4168140"/>
                <a:gd name="connsiteX212" fmla="*/ 5821680 w 11722100"/>
                <a:gd name="connsiteY212" fmla="*/ 3863340 h 4168140"/>
                <a:gd name="connsiteX213" fmla="*/ 5737860 w 11722100"/>
                <a:gd name="connsiteY213" fmla="*/ 3825240 h 4168140"/>
                <a:gd name="connsiteX214" fmla="*/ 5638800 w 11722100"/>
                <a:gd name="connsiteY214" fmla="*/ 3794760 h 4168140"/>
                <a:gd name="connsiteX215" fmla="*/ 5524500 w 11722100"/>
                <a:gd name="connsiteY215" fmla="*/ 3756660 h 4168140"/>
                <a:gd name="connsiteX216" fmla="*/ 5448300 w 11722100"/>
                <a:gd name="connsiteY216" fmla="*/ 3718560 h 4168140"/>
                <a:gd name="connsiteX217" fmla="*/ 5349240 w 11722100"/>
                <a:gd name="connsiteY217" fmla="*/ 3657600 h 4168140"/>
                <a:gd name="connsiteX218" fmla="*/ 5295900 w 11722100"/>
                <a:gd name="connsiteY218" fmla="*/ 3619500 h 4168140"/>
                <a:gd name="connsiteX219" fmla="*/ 5234940 w 11722100"/>
                <a:gd name="connsiteY219" fmla="*/ 3596640 h 4168140"/>
                <a:gd name="connsiteX220" fmla="*/ 5135880 w 11722100"/>
                <a:gd name="connsiteY220" fmla="*/ 3550920 h 4168140"/>
                <a:gd name="connsiteX221" fmla="*/ 5059680 w 11722100"/>
                <a:gd name="connsiteY221" fmla="*/ 3505200 h 4168140"/>
                <a:gd name="connsiteX222" fmla="*/ 5029200 w 11722100"/>
                <a:gd name="connsiteY222" fmla="*/ 3482340 h 4168140"/>
                <a:gd name="connsiteX223" fmla="*/ 4960620 w 11722100"/>
                <a:gd name="connsiteY223" fmla="*/ 3413760 h 4168140"/>
                <a:gd name="connsiteX224" fmla="*/ 4876800 w 11722100"/>
                <a:gd name="connsiteY224" fmla="*/ 3299460 h 4168140"/>
                <a:gd name="connsiteX225" fmla="*/ 4808220 w 11722100"/>
                <a:gd name="connsiteY225" fmla="*/ 3200400 h 4168140"/>
                <a:gd name="connsiteX226" fmla="*/ 4777740 w 11722100"/>
                <a:gd name="connsiteY226" fmla="*/ 3147060 h 4168140"/>
                <a:gd name="connsiteX227" fmla="*/ 4724400 w 11722100"/>
                <a:gd name="connsiteY227" fmla="*/ 3108960 h 4168140"/>
                <a:gd name="connsiteX228" fmla="*/ 4648200 w 11722100"/>
                <a:gd name="connsiteY228" fmla="*/ 3063240 h 4168140"/>
                <a:gd name="connsiteX229" fmla="*/ 4533900 w 11722100"/>
                <a:gd name="connsiteY229" fmla="*/ 2979420 h 4168140"/>
                <a:gd name="connsiteX230" fmla="*/ 4427220 w 11722100"/>
                <a:gd name="connsiteY230" fmla="*/ 2941320 h 4168140"/>
                <a:gd name="connsiteX231" fmla="*/ 4366260 w 11722100"/>
                <a:gd name="connsiteY231" fmla="*/ 2903220 h 4168140"/>
                <a:gd name="connsiteX232" fmla="*/ 4244340 w 11722100"/>
                <a:gd name="connsiteY232" fmla="*/ 2842260 h 4168140"/>
                <a:gd name="connsiteX233" fmla="*/ 4145280 w 11722100"/>
                <a:gd name="connsiteY233" fmla="*/ 2811780 h 4168140"/>
                <a:gd name="connsiteX234" fmla="*/ 4038600 w 11722100"/>
                <a:gd name="connsiteY234" fmla="*/ 2804160 h 4168140"/>
                <a:gd name="connsiteX235" fmla="*/ 3954780 w 11722100"/>
                <a:gd name="connsiteY235" fmla="*/ 2819400 h 4168140"/>
                <a:gd name="connsiteX236" fmla="*/ 3863340 w 11722100"/>
                <a:gd name="connsiteY236" fmla="*/ 2804160 h 4168140"/>
                <a:gd name="connsiteX237" fmla="*/ 3741420 w 11722100"/>
                <a:gd name="connsiteY237" fmla="*/ 2781300 h 4168140"/>
                <a:gd name="connsiteX238" fmla="*/ 3649980 w 11722100"/>
                <a:gd name="connsiteY238" fmla="*/ 2743200 h 4168140"/>
                <a:gd name="connsiteX239" fmla="*/ 3573780 w 11722100"/>
                <a:gd name="connsiteY239" fmla="*/ 2674620 h 4168140"/>
                <a:gd name="connsiteX240" fmla="*/ 3482340 w 11722100"/>
                <a:gd name="connsiteY240" fmla="*/ 2621280 h 4168140"/>
                <a:gd name="connsiteX241" fmla="*/ 3436620 w 11722100"/>
                <a:gd name="connsiteY241" fmla="*/ 2552700 h 4168140"/>
                <a:gd name="connsiteX242" fmla="*/ 3329940 w 11722100"/>
                <a:gd name="connsiteY242" fmla="*/ 2423160 h 4168140"/>
                <a:gd name="connsiteX243" fmla="*/ 3261360 w 11722100"/>
                <a:gd name="connsiteY243" fmla="*/ 2324100 h 4168140"/>
                <a:gd name="connsiteX244" fmla="*/ 3131820 w 11722100"/>
                <a:gd name="connsiteY244" fmla="*/ 2209800 h 4168140"/>
                <a:gd name="connsiteX245" fmla="*/ 3040380 w 11722100"/>
                <a:gd name="connsiteY245" fmla="*/ 2141220 h 4168140"/>
                <a:gd name="connsiteX246" fmla="*/ 2910840 w 11722100"/>
                <a:gd name="connsiteY246" fmla="*/ 2034540 h 4168140"/>
                <a:gd name="connsiteX247" fmla="*/ 2849880 w 11722100"/>
                <a:gd name="connsiteY247" fmla="*/ 1958340 h 4168140"/>
                <a:gd name="connsiteX248" fmla="*/ 2743200 w 11722100"/>
                <a:gd name="connsiteY248" fmla="*/ 1889760 h 4168140"/>
                <a:gd name="connsiteX249" fmla="*/ 2659380 w 11722100"/>
                <a:gd name="connsiteY249" fmla="*/ 1844040 h 4168140"/>
                <a:gd name="connsiteX250" fmla="*/ 2575560 w 11722100"/>
                <a:gd name="connsiteY250" fmla="*/ 1744980 h 4168140"/>
                <a:gd name="connsiteX251" fmla="*/ 2468880 w 11722100"/>
                <a:gd name="connsiteY251" fmla="*/ 1645920 h 4168140"/>
                <a:gd name="connsiteX252" fmla="*/ 2400300 w 11722100"/>
                <a:gd name="connsiteY252" fmla="*/ 1607820 h 4168140"/>
                <a:gd name="connsiteX253" fmla="*/ 2263140 w 11722100"/>
                <a:gd name="connsiteY253" fmla="*/ 1501140 h 4168140"/>
                <a:gd name="connsiteX254" fmla="*/ 2171700 w 11722100"/>
                <a:gd name="connsiteY254" fmla="*/ 1432560 h 4168140"/>
                <a:gd name="connsiteX255" fmla="*/ 2087880 w 11722100"/>
                <a:gd name="connsiteY255" fmla="*/ 1363980 h 4168140"/>
                <a:gd name="connsiteX256" fmla="*/ 1950720 w 11722100"/>
                <a:gd name="connsiteY256" fmla="*/ 1272540 h 4168140"/>
                <a:gd name="connsiteX257" fmla="*/ 1805940 w 11722100"/>
                <a:gd name="connsiteY257" fmla="*/ 1135380 h 4168140"/>
                <a:gd name="connsiteX258" fmla="*/ 1729740 w 11722100"/>
                <a:gd name="connsiteY258" fmla="*/ 1089660 h 4168140"/>
                <a:gd name="connsiteX259" fmla="*/ 1668780 w 11722100"/>
                <a:gd name="connsiteY259" fmla="*/ 1043940 h 4168140"/>
                <a:gd name="connsiteX260" fmla="*/ 1592580 w 11722100"/>
                <a:gd name="connsiteY260" fmla="*/ 990600 h 4168140"/>
                <a:gd name="connsiteX261" fmla="*/ 1470660 w 11722100"/>
                <a:gd name="connsiteY261" fmla="*/ 891540 h 4168140"/>
                <a:gd name="connsiteX262" fmla="*/ 1386840 w 11722100"/>
                <a:gd name="connsiteY262" fmla="*/ 845820 h 4168140"/>
                <a:gd name="connsiteX263" fmla="*/ 1318260 w 11722100"/>
                <a:gd name="connsiteY263" fmla="*/ 784860 h 4168140"/>
                <a:gd name="connsiteX264" fmla="*/ 1264920 w 11722100"/>
                <a:gd name="connsiteY264" fmla="*/ 723900 h 4168140"/>
                <a:gd name="connsiteX265" fmla="*/ 1181100 w 11722100"/>
                <a:gd name="connsiteY265" fmla="*/ 647700 h 4168140"/>
                <a:gd name="connsiteX266" fmla="*/ 1089660 w 11722100"/>
                <a:gd name="connsiteY266" fmla="*/ 624840 h 4168140"/>
                <a:gd name="connsiteX267" fmla="*/ 1021080 w 11722100"/>
                <a:gd name="connsiteY267" fmla="*/ 586740 h 4168140"/>
                <a:gd name="connsiteX268" fmla="*/ 937260 w 11722100"/>
                <a:gd name="connsiteY268" fmla="*/ 548640 h 4168140"/>
                <a:gd name="connsiteX269" fmla="*/ 830580 w 11722100"/>
                <a:gd name="connsiteY269" fmla="*/ 510540 h 4168140"/>
                <a:gd name="connsiteX270" fmla="*/ 754380 w 11722100"/>
                <a:gd name="connsiteY270" fmla="*/ 457200 h 4168140"/>
                <a:gd name="connsiteX271" fmla="*/ 708660 w 11722100"/>
                <a:gd name="connsiteY271" fmla="*/ 419100 h 4168140"/>
                <a:gd name="connsiteX272" fmla="*/ 609600 w 11722100"/>
                <a:gd name="connsiteY272" fmla="*/ 396240 h 4168140"/>
                <a:gd name="connsiteX273" fmla="*/ 548640 w 11722100"/>
                <a:gd name="connsiteY273" fmla="*/ 320040 h 4168140"/>
                <a:gd name="connsiteX274" fmla="*/ 510540 w 11722100"/>
                <a:gd name="connsiteY274" fmla="*/ 251460 h 4168140"/>
                <a:gd name="connsiteX275" fmla="*/ 464820 w 11722100"/>
                <a:gd name="connsiteY275" fmla="*/ 190500 h 4168140"/>
                <a:gd name="connsiteX276" fmla="*/ 411480 w 11722100"/>
                <a:gd name="connsiteY276" fmla="*/ 137160 h 4168140"/>
                <a:gd name="connsiteX277" fmla="*/ 373380 w 11722100"/>
                <a:gd name="connsiteY277" fmla="*/ 45720 h 4168140"/>
                <a:gd name="connsiteX278" fmla="*/ 342900 w 11722100"/>
                <a:gd name="connsiteY278" fmla="*/ 0 h 4168140"/>
                <a:gd name="connsiteX279" fmla="*/ 327660 w 11722100"/>
                <a:gd name="connsiteY279" fmla="*/ 60960 h 4168140"/>
                <a:gd name="connsiteX280" fmla="*/ 289560 w 11722100"/>
                <a:gd name="connsiteY280" fmla="*/ 91440 h 4168140"/>
                <a:gd name="connsiteX281" fmla="*/ 236220 w 11722100"/>
                <a:gd name="connsiteY281" fmla="*/ 114300 h 4168140"/>
                <a:gd name="connsiteX282" fmla="*/ 198120 w 11722100"/>
                <a:gd name="connsiteY282" fmla="*/ 175260 h 4168140"/>
                <a:gd name="connsiteX283" fmla="*/ 175260 w 11722100"/>
                <a:gd name="connsiteY283" fmla="*/ 228600 h 4168140"/>
                <a:gd name="connsiteX284" fmla="*/ 114300 w 11722100"/>
                <a:gd name="connsiteY284" fmla="*/ 236220 h 4168140"/>
                <a:gd name="connsiteX285" fmla="*/ 45720 w 11722100"/>
                <a:gd name="connsiteY285" fmla="*/ 251460 h 4168140"/>
                <a:gd name="connsiteX286" fmla="*/ 0 w 11722100"/>
                <a:gd name="connsiteY286" fmla="*/ 281940 h 4168140"/>
                <a:gd name="connsiteX287" fmla="*/ 68580 w 11722100"/>
                <a:gd name="connsiteY287" fmla="*/ 320040 h 4168140"/>
                <a:gd name="connsiteX0" fmla="*/ 68580 w 11737340"/>
                <a:gd name="connsiteY0" fmla="*/ 320040 h 4168140"/>
                <a:gd name="connsiteX1" fmla="*/ 121920 w 11737340"/>
                <a:gd name="connsiteY1" fmla="*/ 381000 h 4168140"/>
                <a:gd name="connsiteX2" fmla="*/ 198120 w 11737340"/>
                <a:gd name="connsiteY2" fmla="*/ 419100 h 4168140"/>
                <a:gd name="connsiteX3" fmla="*/ 320040 w 11737340"/>
                <a:gd name="connsiteY3" fmla="*/ 510540 h 4168140"/>
                <a:gd name="connsiteX4" fmla="*/ 411480 w 11737340"/>
                <a:gd name="connsiteY4" fmla="*/ 563880 h 4168140"/>
                <a:gd name="connsiteX5" fmla="*/ 472440 w 11737340"/>
                <a:gd name="connsiteY5" fmla="*/ 632460 h 4168140"/>
                <a:gd name="connsiteX6" fmla="*/ 601980 w 11737340"/>
                <a:gd name="connsiteY6" fmla="*/ 708660 h 4168140"/>
                <a:gd name="connsiteX7" fmla="*/ 739140 w 11737340"/>
                <a:gd name="connsiteY7" fmla="*/ 784860 h 4168140"/>
                <a:gd name="connsiteX8" fmla="*/ 861060 w 11737340"/>
                <a:gd name="connsiteY8" fmla="*/ 868680 h 4168140"/>
                <a:gd name="connsiteX9" fmla="*/ 944880 w 11737340"/>
                <a:gd name="connsiteY9" fmla="*/ 952500 h 4168140"/>
                <a:gd name="connsiteX10" fmla="*/ 1021080 w 11737340"/>
                <a:gd name="connsiteY10" fmla="*/ 1005840 h 4168140"/>
                <a:gd name="connsiteX11" fmla="*/ 1097280 w 11737340"/>
                <a:gd name="connsiteY11" fmla="*/ 1043940 h 4168140"/>
                <a:gd name="connsiteX12" fmla="*/ 1181100 w 11737340"/>
                <a:gd name="connsiteY12" fmla="*/ 1104900 h 4168140"/>
                <a:gd name="connsiteX13" fmla="*/ 1249680 w 11737340"/>
                <a:gd name="connsiteY13" fmla="*/ 1150620 h 4168140"/>
                <a:gd name="connsiteX14" fmla="*/ 1341120 w 11737340"/>
                <a:gd name="connsiteY14" fmla="*/ 1196340 h 4168140"/>
                <a:gd name="connsiteX15" fmla="*/ 1417320 w 11737340"/>
                <a:gd name="connsiteY15" fmla="*/ 1257300 h 4168140"/>
                <a:gd name="connsiteX16" fmla="*/ 1493520 w 11737340"/>
                <a:gd name="connsiteY16" fmla="*/ 1333500 h 4168140"/>
                <a:gd name="connsiteX17" fmla="*/ 1569720 w 11737340"/>
                <a:gd name="connsiteY17" fmla="*/ 1356360 h 4168140"/>
                <a:gd name="connsiteX18" fmla="*/ 1684020 w 11737340"/>
                <a:gd name="connsiteY18" fmla="*/ 1424940 h 4168140"/>
                <a:gd name="connsiteX19" fmla="*/ 1729740 w 11737340"/>
                <a:gd name="connsiteY19" fmla="*/ 1485900 h 4168140"/>
                <a:gd name="connsiteX20" fmla="*/ 1844040 w 11737340"/>
                <a:gd name="connsiteY20" fmla="*/ 1569720 h 4168140"/>
                <a:gd name="connsiteX21" fmla="*/ 1935480 w 11737340"/>
                <a:gd name="connsiteY21" fmla="*/ 1615440 h 4168140"/>
                <a:gd name="connsiteX22" fmla="*/ 2049780 w 11737340"/>
                <a:gd name="connsiteY22" fmla="*/ 1691640 h 4168140"/>
                <a:gd name="connsiteX23" fmla="*/ 2133600 w 11737340"/>
                <a:gd name="connsiteY23" fmla="*/ 1729740 h 4168140"/>
                <a:gd name="connsiteX24" fmla="*/ 2202180 w 11737340"/>
                <a:gd name="connsiteY24" fmla="*/ 1805940 h 4168140"/>
                <a:gd name="connsiteX25" fmla="*/ 2255520 w 11737340"/>
                <a:gd name="connsiteY25" fmla="*/ 1821180 h 4168140"/>
                <a:gd name="connsiteX26" fmla="*/ 2316480 w 11737340"/>
                <a:gd name="connsiteY26" fmla="*/ 1866900 h 4168140"/>
                <a:gd name="connsiteX27" fmla="*/ 2423160 w 11737340"/>
                <a:gd name="connsiteY27" fmla="*/ 2004060 h 4168140"/>
                <a:gd name="connsiteX28" fmla="*/ 2476500 w 11737340"/>
                <a:gd name="connsiteY28" fmla="*/ 2087880 h 4168140"/>
                <a:gd name="connsiteX29" fmla="*/ 2567940 w 11737340"/>
                <a:gd name="connsiteY29" fmla="*/ 2148840 h 4168140"/>
                <a:gd name="connsiteX30" fmla="*/ 2682240 w 11737340"/>
                <a:gd name="connsiteY30" fmla="*/ 2186940 h 4168140"/>
                <a:gd name="connsiteX31" fmla="*/ 2743200 w 11737340"/>
                <a:gd name="connsiteY31" fmla="*/ 2209800 h 4168140"/>
                <a:gd name="connsiteX32" fmla="*/ 2811780 w 11737340"/>
                <a:gd name="connsiteY32" fmla="*/ 2247900 h 4168140"/>
                <a:gd name="connsiteX33" fmla="*/ 2887980 w 11737340"/>
                <a:gd name="connsiteY33" fmla="*/ 2301240 h 4168140"/>
                <a:gd name="connsiteX34" fmla="*/ 2979420 w 11737340"/>
                <a:gd name="connsiteY34" fmla="*/ 2385060 h 4168140"/>
                <a:gd name="connsiteX35" fmla="*/ 3055620 w 11737340"/>
                <a:gd name="connsiteY35" fmla="*/ 2461260 h 4168140"/>
                <a:gd name="connsiteX36" fmla="*/ 3139440 w 11737340"/>
                <a:gd name="connsiteY36" fmla="*/ 2537460 h 4168140"/>
                <a:gd name="connsiteX37" fmla="*/ 3261360 w 11737340"/>
                <a:gd name="connsiteY37" fmla="*/ 2628900 h 4168140"/>
                <a:gd name="connsiteX38" fmla="*/ 3345180 w 11737340"/>
                <a:gd name="connsiteY38" fmla="*/ 2720340 h 4168140"/>
                <a:gd name="connsiteX39" fmla="*/ 3444240 w 11737340"/>
                <a:gd name="connsiteY39" fmla="*/ 2796540 h 4168140"/>
                <a:gd name="connsiteX40" fmla="*/ 3558540 w 11737340"/>
                <a:gd name="connsiteY40" fmla="*/ 2872740 h 4168140"/>
                <a:gd name="connsiteX41" fmla="*/ 3619500 w 11737340"/>
                <a:gd name="connsiteY41" fmla="*/ 2979420 h 4168140"/>
                <a:gd name="connsiteX42" fmla="*/ 3619500 w 11737340"/>
                <a:gd name="connsiteY42" fmla="*/ 2979420 h 4168140"/>
                <a:gd name="connsiteX43" fmla="*/ 3649980 w 11737340"/>
                <a:gd name="connsiteY43" fmla="*/ 3048000 h 4168140"/>
                <a:gd name="connsiteX44" fmla="*/ 3703320 w 11737340"/>
                <a:gd name="connsiteY44" fmla="*/ 3086100 h 4168140"/>
                <a:gd name="connsiteX45" fmla="*/ 3764280 w 11737340"/>
                <a:gd name="connsiteY45" fmla="*/ 3063240 h 4168140"/>
                <a:gd name="connsiteX46" fmla="*/ 3848100 w 11737340"/>
                <a:gd name="connsiteY46" fmla="*/ 3025140 h 4168140"/>
                <a:gd name="connsiteX47" fmla="*/ 3916680 w 11737340"/>
                <a:gd name="connsiteY47" fmla="*/ 3032760 h 4168140"/>
                <a:gd name="connsiteX48" fmla="*/ 4030980 w 11737340"/>
                <a:gd name="connsiteY48" fmla="*/ 3063240 h 4168140"/>
                <a:gd name="connsiteX49" fmla="*/ 4137660 w 11737340"/>
                <a:gd name="connsiteY49" fmla="*/ 3101340 h 4168140"/>
                <a:gd name="connsiteX50" fmla="*/ 4259580 w 11737340"/>
                <a:gd name="connsiteY50" fmla="*/ 3147060 h 4168140"/>
                <a:gd name="connsiteX51" fmla="*/ 4381500 w 11737340"/>
                <a:gd name="connsiteY51" fmla="*/ 3192780 h 4168140"/>
                <a:gd name="connsiteX52" fmla="*/ 4526280 w 11737340"/>
                <a:gd name="connsiteY52" fmla="*/ 3276600 h 4168140"/>
                <a:gd name="connsiteX53" fmla="*/ 4587240 w 11737340"/>
                <a:gd name="connsiteY53" fmla="*/ 3299460 h 4168140"/>
                <a:gd name="connsiteX54" fmla="*/ 4610100 w 11737340"/>
                <a:gd name="connsiteY54" fmla="*/ 3352800 h 4168140"/>
                <a:gd name="connsiteX55" fmla="*/ 4648200 w 11737340"/>
                <a:gd name="connsiteY55" fmla="*/ 3436620 h 4168140"/>
                <a:gd name="connsiteX56" fmla="*/ 4671060 w 11737340"/>
                <a:gd name="connsiteY56" fmla="*/ 3520440 h 4168140"/>
                <a:gd name="connsiteX57" fmla="*/ 4678680 w 11737340"/>
                <a:gd name="connsiteY57" fmla="*/ 3589020 h 4168140"/>
                <a:gd name="connsiteX58" fmla="*/ 4686300 w 11737340"/>
                <a:gd name="connsiteY58" fmla="*/ 3649980 h 4168140"/>
                <a:gd name="connsiteX59" fmla="*/ 4724400 w 11737340"/>
                <a:gd name="connsiteY59" fmla="*/ 3680460 h 4168140"/>
                <a:gd name="connsiteX60" fmla="*/ 4785360 w 11737340"/>
                <a:gd name="connsiteY60" fmla="*/ 3672840 h 4168140"/>
                <a:gd name="connsiteX61" fmla="*/ 4869180 w 11737340"/>
                <a:gd name="connsiteY61" fmla="*/ 3703320 h 4168140"/>
                <a:gd name="connsiteX62" fmla="*/ 4914900 w 11737340"/>
                <a:gd name="connsiteY62" fmla="*/ 3756660 h 4168140"/>
                <a:gd name="connsiteX63" fmla="*/ 5105400 w 11737340"/>
                <a:gd name="connsiteY63" fmla="*/ 3832860 h 4168140"/>
                <a:gd name="connsiteX64" fmla="*/ 5173980 w 11737340"/>
                <a:gd name="connsiteY64" fmla="*/ 3886200 h 4168140"/>
                <a:gd name="connsiteX65" fmla="*/ 5242560 w 11737340"/>
                <a:gd name="connsiteY65" fmla="*/ 3924300 h 4168140"/>
                <a:gd name="connsiteX66" fmla="*/ 5364480 w 11737340"/>
                <a:gd name="connsiteY66" fmla="*/ 3962400 h 4168140"/>
                <a:gd name="connsiteX67" fmla="*/ 5516880 w 11737340"/>
                <a:gd name="connsiteY67" fmla="*/ 4046220 h 4168140"/>
                <a:gd name="connsiteX68" fmla="*/ 5585460 w 11737340"/>
                <a:gd name="connsiteY68" fmla="*/ 4099560 h 4168140"/>
                <a:gd name="connsiteX69" fmla="*/ 5661660 w 11737340"/>
                <a:gd name="connsiteY69" fmla="*/ 4122420 h 4168140"/>
                <a:gd name="connsiteX70" fmla="*/ 5745480 w 11737340"/>
                <a:gd name="connsiteY70" fmla="*/ 4130040 h 4168140"/>
                <a:gd name="connsiteX71" fmla="*/ 5836920 w 11737340"/>
                <a:gd name="connsiteY71" fmla="*/ 4130040 h 4168140"/>
                <a:gd name="connsiteX72" fmla="*/ 5951220 w 11737340"/>
                <a:gd name="connsiteY72" fmla="*/ 4145280 h 4168140"/>
                <a:gd name="connsiteX73" fmla="*/ 6035040 w 11737340"/>
                <a:gd name="connsiteY73" fmla="*/ 4168140 h 4168140"/>
                <a:gd name="connsiteX74" fmla="*/ 6149340 w 11737340"/>
                <a:gd name="connsiteY74" fmla="*/ 4137660 h 4168140"/>
                <a:gd name="connsiteX75" fmla="*/ 6286500 w 11737340"/>
                <a:gd name="connsiteY75" fmla="*/ 4114800 h 4168140"/>
                <a:gd name="connsiteX76" fmla="*/ 6393180 w 11737340"/>
                <a:gd name="connsiteY76" fmla="*/ 4053840 h 4168140"/>
                <a:gd name="connsiteX77" fmla="*/ 6484620 w 11737340"/>
                <a:gd name="connsiteY77" fmla="*/ 4038600 h 4168140"/>
                <a:gd name="connsiteX78" fmla="*/ 6583680 w 11737340"/>
                <a:gd name="connsiteY78" fmla="*/ 3970020 h 4168140"/>
                <a:gd name="connsiteX79" fmla="*/ 6697980 w 11737340"/>
                <a:gd name="connsiteY79" fmla="*/ 3886200 h 4168140"/>
                <a:gd name="connsiteX80" fmla="*/ 6728460 w 11737340"/>
                <a:gd name="connsiteY80" fmla="*/ 3817620 h 4168140"/>
                <a:gd name="connsiteX81" fmla="*/ 6842760 w 11737340"/>
                <a:gd name="connsiteY81" fmla="*/ 3733800 h 4168140"/>
                <a:gd name="connsiteX82" fmla="*/ 6972300 w 11737340"/>
                <a:gd name="connsiteY82" fmla="*/ 3642360 h 4168140"/>
                <a:gd name="connsiteX83" fmla="*/ 7078980 w 11737340"/>
                <a:gd name="connsiteY83" fmla="*/ 3528060 h 4168140"/>
                <a:gd name="connsiteX84" fmla="*/ 7139940 w 11737340"/>
                <a:gd name="connsiteY84" fmla="*/ 3444240 h 4168140"/>
                <a:gd name="connsiteX85" fmla="*/ 7269480 w 11737340"/>
                <a:gd name="connsiteY85" fmla="*/ 3284220 h 4168140"/>
                <a:gd name="connsiteX86" fmla="*/ 7330440 w 11737340"/>
                <a:gd name="connsiteY86" fmla="*/ 3185160 h 4168140"/>
                <a:gd name="connsiteX87" fmla="*/ 7376160 w 11737340"/>
                <a:gd name="connsiteY87" fmla="*/ 3116580 h 4168140"/>
                <a:gd name="connsiteX88" fmla="*/ 7444740 w 11737340"/>
                <a:gd name="connsiteY88" fmla="*/ 3093720 h 4168140"/>
                <a:gd name="connsiteX89" fmla="*/ 7513320 w 11737340"/>
                <a:gd name="connsiteY89" fmla="*/ 3101340 h 4168140"/>
                <a:gd name="connsiteX90" fmla="*/ 7574280 w 11737340"/>
                <a:gd name="connsiteY90" fmla="*/ 3078480 h 4168140"/>
                <a:gd name="connsiteX91" fmla="*/ 7726680 w 11737340"/>
                <a:gd name="connsiteY91" fmla="*/ 3108960 h 4168140"/>
                <a:gd name="connsiteX92" fmla="*/ 7833360 w 11737340"/>
                <a:gd name="connsiteY92" fmla="*/ 3162300 h 4168140"/>
                <a:gd name="connsiteX93" fmla="*/ 7962900 w 11737340"/>
                <a:gd name="connsiteY93" fmla="*/ 3192780 h 4168140"/>
                <a:gd name="connsiteX94" fmla="*/ 8161020 w 11737340"/>
                <a:gd name="connsiteY94" fmla="*/ 3268980 h 4168140"/>
                <a:gd name="connsiteX95" fmla="*/ 8290560 w 11737340"/>
                <a:gd name="connsiteY95" fmla="*/ 3337560 h 4168140"/>
                <a:gd name="connsiteX96" fmla="*/ 8382000 w 11737340"/>
                <a:gd name="connsiteY96" fmla="*/ 3360420 h 4168140"/>
                <a:gd name="connsiteX97" fmla="*/ 8458200 w 11737340"/>
                <a:gd name="connsiteY97" fmla="*/ 3398520 h 4168140"/>
                <a:gd name="connsiteX98" fmla="*/ 8595360 w 11737340"/>
                <a:gd name="connsiteY98" fmla="*/ 3512820 h 4168140"/>
                <a:gd name="connsiteX99" fmla="*/ 8641080 w 11737340"/>
                <a:gd name="connsiteY99" fmla="*/ 3566160 h 4168140"/>
                <a:gd name="connsiteX100" fmla="*/ 8702040 w 11737340"/>
                <a:gd name="connsiteY100" fmla="*/ 3604260 h 4168140"/>
                <a:gd name="connsiteX101" fmla="*/ 8763000 w 11737340"/>
                <a:gd name="connsiteY101" fmla="*/ 3634740 h 4168140"/>
                <a:gd name="connsiteX102" fmla="*/ 8854440 w 11737340"/>
                <a:gd name="connsiteY102" fmla="*/ 3627120 h 4168140"/>
                <a:gd name="connsiteX103" fmla="*/ 8968740 w 11737340"/>
                <a:gd name="connsiteY103" fmla="*/ 3619500 h 4168140"/>
                <a:gd name="connsiteX104" fmla="*/ 9060180 w 11737340"/>
                <a:gd name="connsiteY104" fmla="*/ 3642360 h 4168140"/>
                <a:gd name="connsiteX105" fmla="*/ 9151620 w 11737340"/>
                <a:gd name="connsiteY105" fmla="*/ 3657600 h 4168140"/>
                <a:gd name="connsiteX106" fmla="*/ 9227820 w 11737340"/>
                <a:gd name="connsiteY106" fmla="*/ 3642360 h 4168140"/>
                <a:gd name="connsiteX107" fmla="*/ 9311640 w 11737340"/>
                <a:gd name="connsiteY107" fmla="*/ 3611880 h 4168140"/>
                <a:gd name="connsiteX108" fmla="*/ 9433560 w 11737340"/>
                <a:gd name="connsiteY108" fmla="*/ 3589020 h 4168140"/>
                <a:gd name="connsiteX109" fmla="*/ 9509760 w 11737340"/>
                <a:gd name="connsiteY109" fmla="*/ 3528060 h 4168140"/>
                <a:gd name="connsiteX110" fmla="*/ 9646920 w 11737340"/>
                <a:gd name="connsiteY110" fmla="*/ 3489960 h 4168140"/>
                <a:gd name="connsiteX111" fmla="*/ 9784080 w 11737340"/>
                <a:gd name="connsiteY111" fmla="*/ 3444240 h 4168140"/>
                <a:gd name="connsiteX112" fmla="*/ 9860280 w 11737340"/>
                <a:gd name="connsiteY112" fmla="*/ 3383280 h 4168140"/>
                <a:gd name="connsiteX113" fmla="*/ 9921240 w 11737340"/>
                <a:gd name="connsiteY113" fmla="*/ 3314700 h 4168140"/>
                <a:gd name="connsiteX114" fmla="*/ 9997440 w 11737340"/>
                <a:gd name="connsiteY114" fmla="*/ 3208020 h 4168140"/>
                <a:gd name="connsiteX115" fmla="*/ 10043160 w 11737340"/>
                <a:gd name="connsiteY115" fmla="*/ 3101340 h 4168140"/>
                <a:gd name="connsiteX116" fmla="*/ 10104120 w 11737340"/>
                <a:gd name="connsiteY116" fmla="*/ 3017520 h 4168140"/>
                <a:gd name="connsiteX117" fmla="*/ 10157460 w 11737340"/>
                <a:gd name="connsiteY117" fmla="*/ 2933700 h 4168140"/>
                <a:gd name="connsiteX118" fmla="*/ 10218420 w 11737340"/>
                <a:gd name="connsiteY118" fmla="*/ 2849880 h 4168140"/>
                <a:gd name="connsiteX119" fmla="*/ 10294620 w 11737340"/>
                <a:gd name="connsiteY119" fmla="*/ 2735580 h 4168140"/>
                <a:gd name="connsiteX120" fmla="*/ 10347960 w 11737340"/>
                <a:gd name="connsiteY120" fmla="*/ 2621280 h 4168140"/>
                <a:gd name="connsiteX121" fmla="*/ 10431780 w 11737340"/>
                <a:gd name="connsiteY121" fmla="*/ 2499360 h 4168140"/>
                <a:gd name="connsiteX122" fmla="*/ 10500360 w 11737340"/>
                <a:gd name="connsiteY122" fmla="*/ 2354580 h 4168140"/>
                <a:gd name="connsiteX123" fmla="*/ 10553700 w 11737340"/>
                <a:gd name="connsiteY123" fmla="*/ 2263140 h 4168140"/>
                <a:gd name="connsiteX124" fmla="*/ 10584180 w 11737340"/>
                <a:gd name="connsiteY124" fmla="*/ 2194560 h 4168140"/>
                <a:gd name="connsiteX125" fmla="*/ 10614660 w 11737340"/>
                <a:gd name="connsiteY125" fmla="*/ 2118360 h 4168140"/>
                <a:gd name="connsiteX126" fmla="*/ 10675620 w 11737340"/>
                <a:gd name="connsiteY126" fmla="*/ 2049780 h 4168140"/>
                <a:gd name="connsiteX127" fmla="*/ 10690860 w 11737340"/>
                <a:gd name="connsiteY127" fmla="*/ 1988820 h 4168140"/>
                <a:gd name="connsiteX128" fmla="*/ 10713720 w 11737340"/>
                <a:gd name="connsiteY128" fmla="*/ 1927860 h 4168140"/>
                <a:gd name="connsiteX129" fmla="*/ 10767060 w 11737340"/>
                <a:gd name="connsiteY129" fmla="*/ 1859280 h 4168140"/>
                <a:gd name="connsiteX130" fmla="*/ 10873740 w 11737340"/>
                <a:gd name="connsiteY130" fmla="*/ 1828800 h 4168140"/>
                <a:gd name="connsiteX131" fmla="*/ 11079480 w 11737340"/>
                <a:gd name="connsiteY131" fmla="*/ 1767840 h 4168140"/>
                <a:gd name="connsiteX132" fmla="*/ 11247120 w 11737340"/>
                <a:gd name="connsiteY132" fmla="*/ 1684020 h 4168140"/>
                <a:gd name="connsiteX133" fmla="*/ 11414760 w 11737340"/>
                <a:gd name="connsiteY133" fmla="*/ 1638300 h 4168140"/>
                <a:gd name="connsiteX134" fmla="*/ 11490960 w 11737340"/>
                <a:gd name="connsiteY134" fmla="*/ 1577340 h 4168140"/>
                <a:gd name="connsiteX135" fmla="*/ 11635740 w 11737340"/>
                <a:gd name="connsiteY135" fmla="*/ 1508760 h 4168140"/>
                <a:gd name="connsiteX136" fmla="*/ 11737340 w 11737340"/>
                <a:gd name="connsiteY136" fmla="*/ 1442720 h 4168140"/>
                <a:gd name="connsiteX137" fmla="*/ 11620500 w 11737340"/>
                <a:gd name="connsiteY137" fmla="*/ 1417320 h 4168140"/>
                <a:gd name="connsiteX138" fmla="*/ 11567160 w 11737340"/>
                <a:gd name="connsiteY138" fmla="*/ 1379220 h 4168140"/>
                <a:gd name="connsiteX139" fmla="*/ 11498580 w 11737340"/>
                <a:gd name="connsiteY139" fmla="*/ 1318260 h 4168140"/>
                <a:gd name="connsiteX140" fmla="*/ 11468100 w 11737340"/>
                <a:gd name="connsiteY140" fmla="*/ 1280160 h 4168140"/>
                <a:gd name="connsiteX141" fmla="*/ 11430000 w 11737340"/>
                <a:gd name="connsiteY141" fmla="*/ 1216660 h 4168140"/>
                <a:gd name="connsiteX142" fmla="*/ 11384280 w 11737340"/>
                <a:gd name="connsiteY142" fmla="*/ 1310640 h 4168140"/>
                <a:gd name="connsiteX143" fmla="*/ 11353800 w 11737340"/>
                <a:gd name="connsiteY143" fmla="*/ 1356360 h 4168140"/>
                <a:gd name="connsiteX144" fmla="*/ 11224260 w 11737340"/>
                <a:gd name="connsiteY144" fmla="*/ 1417320 h 4168140"/>
                <a:gd name="connsiteX145" fmla="*/ 11109960 w 11737340"/>
                <a:gd name="connsiteY145" fmla="*/ 1463040 h 4168140"/>
                <a:gd name="connsiteX146" fmla="*/ 10911840 w 11737340"/>
                <a:gd name="connsiteY146" fmla="*/ 1524000 h 4168140"/>
                <a:gd name="connsiteX147" fmla="*/ 10774680 w 11737340"/>
                <a:gd name="connsiteY147" fmla="*/ 1546860 h 4168140"/>
                <a:gd name="connsiteX148" fmla="*/ 10675620 w 11737340"/>
                <a:gd name="connsiteY148" fmla="*/ 1615440 h 4168140"/>
                <a:gd name="connsiteX149" fmla="*/ 10568940 w 11737340"/>
                <a:gd name="connsiteY149" fmla="*/ 1676400 h 4168140"/>
                <a:gd name="connsiteX150" fmla="*/ 10485120 w 11737340"/>
                <a:gd name="connsiteY150" fmla="*/ 1760220 h 4168140"/>
                <a:gd name="connsiteX151" fmla="*/ 10454640 w 11737340"/>
                <a:gd name="connsiteY151" fmla="*/ 1836420 h 4168140"/>
                <a:gd name="connsiteX152" fmla="*/ 10416540 w 11737340"/>
                <a:gd name="connsiteY152" fmla="*/ 1927860 h 4168140"/>
                <a:gd name="connsiteX153" fmla="*/ 10401300 w 11737340"/>
                <a:gd name="connsiteY153" fmla="*/ 2004060 h 4168140"/>
                <a:gd name="connsiteX154" fmla="*/ 10363200 w 11737340"/>
                <a:gd name="connsiteY154" fmla="*/ 2095500 h 4168140"/>
                <a:gd name="connsiteX155" fmla="*/ 10317480 w 11737340"/>
                <a:gd name="connsiteY155" fmla="*/ 2225040 h 4168140"/>
                <a:gd name="connsiteX156" fmla="*/ 10287000 w 11737340"/>
                <a:gd name="connsiteY156" fmla="*/ 2346960 h 4168140"/>
                <a:gd name="connsiteX157" fmla="*/ 10218420 w 11737340"/>
                <a:gd name="connsiteY157" fmla="*/ 2499360 h 4168140"/>
                <a:gd name="connsiteX158" fmla="*/ 10134600 w 11737340"/>
                <a:gd name="connsiteY158" fmla="*/ 2621280 h 4168140"/>
                <a:gd name="connsiteX159" fmla="*/ 10043160 w 11737340"/>
                <a:gd name="connsiteY159" fmla="*/ 2735580 h 4168140"/>
                <a:gd name="connsiteX160" fmla="*/ 9974580 w 11737340"/>
                <a:gd name="connsiteY160" fmla="*/ 2857500 h 4168140"/>
                <a:gd name="connsiteX161" fmla="*/ 9906000 w 11737340"/>
                <a:gd name="connsiteY161" fmla="*/ 2941320 h 4168140"/>
                <a:gd name="connsiteX162" fmla="*/ 9860280 w 11737340"/>
                <a:gd name="connsiteY162" fmla="*/ 3032760 h 4168140"/>
                <a:gd name="connsiteX163" fmla="*/ 9806940 w 11737340"/>
                <a:gd name="connsiteY163" fmla="*/ 3116580 h 4168140"/>
                <a:gd name="connsiteX164" fmla="*/ 9715500 w 11737340"/>
                <a:gd name="connsiteY164" fmla="*/ 3208020 h 4168140"/>
                <a:gd name="connsiteX165" fmla="*/ 9616440 w 11737340"/>
                <a:gd name="connsiteY165" fmla="*/ 3261360 h 4168140"/>
                <a:gd name="connsiteX166" fmla="*/ 9532620 w 11737340"/>
                <a:gd name="connsiteY166" fmla="*/ 3329940 h 4168140"/>
                <a:gd name="connsiteX167" fmla="*/ 9471660 w 11737340"/>
                <a:gd name="connsiteY167" fmla="*/ 3375660 h 4168140"/>
                <a:gd name="connsiteX168" fmla="*/ 9410700 w 11737340"/>
                <a:gd name="connsiteY168" fmla="*/ 3429000 h 4168140"/>
                <a:gd name="connsiteX169" fmla="*/ 9288780 w 11737340"/>
                <a:gd name="connsiteY169" fmla="*/ 3436620 h 4168140"/>
                <a:gd name="connsiteX170" fmla="*/ 9166860 w 11737340"/>
                <a:gd name="connsiteY170" fmla="*/ 3444240 h 4168140"/>
                <a:gd name="connsiteX171" fmla="*/ 9029700 w 11737340"/>
                <a:gd name="connsiteY171" fmla="*/ 3413760 h 4168140"/>
                <a:gd name="connsiteX172" fmla="*/ 8823960 w 11737340"/>
                <a:gd name="connsiteY172" fmla="*/ 3360420 h 4168140"/>
                <a:gd name="connsiteX173" fmla="*/ 8679180 w 11737340"/>
                <a:gd name="connsiteY173" fmla="*/ 3329940 h 4168140"/>
                <a:gd name="connsiteX174" fmla="*/ 8572500 w 11737340"/>
                <a:gd name="connsiteY174" fmla="*/ 3276600 h 4168140"/>
                <a:gd name="connsiteX175" fmla="*/ 8465820 w 11737340"/>
                <a:gd name="connsiteY175" fmla="*/ 3215640 h 4168140"/>
                <a:gd name="connsiteX176" fmla="*/ 8321040 w 11737340"/>
                <a:gd name="connsiteY176" fmla="*/ 3177540 h 4168140"/>
                <a:gd name="connsiteX177" fmla="*/ 8199120 w 11737340"/>
                <a:gd name="connsiteY177" fmla="*/ 3131820 h 4168140"/>
                <a:gd name="connsiteX178" fmla="*/ 8069580 w 11737340"/>
                <a:gd name="connsiteY178" fmla="*/ 3078480 h 4168140"/>
                <a:gd name="connsiteX179" fmla="*/ 7917180 w 11737340"/>
                <a:gd name="connsiteY179" fmla="*/ 2994660 h 4168140"/>
                <a:gd name="connsiteX180" fmla="*/ 7787640 w 11737340"/>
                <a:gd name="connsiteY180" fmla="*/ 2971800 h 4168140"/>
                <a:gd name="connsiteX181" fmla="*/ 7719060 w 11737340"/>
                <a:gd name="connsiteY181" fmla="*/ 2933700 h 4168140"/>
                <a:gd name="connsiteX182" fmla="*/ 7612380 w 11737340"/>
                <a:gd name="connsiteY182" fmla="*/ 2903220 h 4168140"/>
                <a:gd name="connsiteX183" fmla="*/ 7566660 w 11737340"/>
                <a:gd name="connsiteY183" fmla="*/ 2887980 h 4168140"/>
                <a:gd name="connsiteX184" fmla="*/ 7551420 w 11737340"/>
                <a:gd name="connsiteY184" fmla="*/ 2849880 h 4168140"/>
                <a:gd name="connsiteX185" fmla="*/ 7533640 w 11737340"/>
                <a:gd name="connsiteY185" fmla="*/ 2788920 h 4168140"/>
                <a:gd name="connsiteX186" fmla="*/ 7475220 w 11737340"/>
                <a:gd name="connsiteY186" fmla="*/ 2857500 h 4168140"/>
                <a:gd name="connsiteX187" fmla="*/ 7414260 w 11737340"/>
                <a:gd name="connsiteY187" fmla="*/ 2887980 h 4168140"/>
                <a:gd name="connsiteX188" fmla="*/ 7345680 w 11737340"/>
                <a:gd name="connsiteY188" fmla="*/ 2971800 h 4168140"/>
                <a:gd name="connsiteX189" fmla="*/ 7315200 w 11737340"/>
                <a:gd name="connsiteY189" fmla="*/ 2994660 h 4168140"/>
                <a:gd name="connsiteX190" fmla="*/ 7261860 w 11737340"/>
                <a:gd name="connsiteY190" fmla="*/ 3009900 h 4168140"/>
                <a:gd name="connsiteX191" fmla="*/ 7193280 w 11737340"/>
                <a:gd name="connsiteY191" fmla="*/ 3025140 h 4168140"/>
                <a:gd name="connsiteX192" fmla="*/ 7155180 w 11737340"/>
                <a:gd name="connsiteY192" fmla="*/ 3078480 h 4168140"/>
                <a:gd name="connsiteX193" fmla="*/ 7109460 w 11737340"/>
                <a:gd name="connsiteY193" fmla="*/ 3154680 h 4168140"/>
                <a:gd name="connsiteX194" fmla="*/ 7048500 w 11737340"/>
                <a:gd name="connsiteY194" fmla="*/ 3246120 h 4168140"/>
                <a:gd name="connsiteX195" fmla="*/ 6995160 w 11737340"/>
                <a:gd name="connsiteY195" fmla="*/ 3307080 h 4168140"/>
                <a:gd name="connsiteX196" fmla="*/ 6972300 w 11737340"/>
                <a:gd name="connsiteY196" fmla="*/ 3352800 h 4168140"/>
                <a:gd name="connsiteX197" fmla="*/ 6949440 w 11737340"/>
                <a:gd name="connsiteY197" fmla="*/ 3413760 h 4168140"/>
                <a:gd name="connsiteX198" fmla="*/ 6949440 w 11737340"/>
                <a:gd name="connsiteY198" fmla="*/ 3413760 h 4168140"/>
                <a:gd name="connsiteX199" fmla="*/ 6911340 w 11737340"/>
                <a:gd name="connsiteY199" fmla="*/ 3474720 h 4168140"/>
                <a:gd name="connsiteX200" fmla="*/ 6888480 w 11737340"/>
                <a:gd name="connsiteY200" fmla="*/ 3505200 h 4168140"/>
                <a:gd name="connsiteX201" fmla="*/ 6819900 w 11737340"/>
                <a:gd name="connsiteY201" fmla="*/ 3566160 h 4168140"/>
                <a:gd name="connsiteX202" fmla="*/ 6743700 w 11737340"/>
                <a:gd name="connsiteY202" fmla="*/ 3581400 h 4168140"/>
                <a:gd name="connsiteX203" fmla="*/ 6675120 w 11737340"/>
                <a:gd name="connsiteY203" fmla="*/ 3657600 h 4168140"/>
                <a:gd name="connsiteX204" fmla="*/ 6629400 w 11737340"/>
                <a:gd name="connsiteY204" fmla="*/ 3718560 h 4168140"/>
                <a:gd name="connsiteX205" fmla="*/ 6576060 w 11737340"/>
                <a:gd name="connsiteY205" fmla="*/ 3779520 h 4168140"/>
                <a:gd name="connsiteX206" fmla="*/ 6484620 w 11737340"/>
                <a:gd name="connsiteY206" fmla="*/ 3817620 h 4168140"/>
                <a:gd name="connsiteX207" fmla="*/ 6400800 w 11737340"/>
                <a:gd name="connsiteY207" fmla="*/ 3832860 h 4168140"/>
                <a:gd name="connsiteX208" fmla="*/ 6263640 w 11737340"/>
                <a:gd name="connsiteY208" fmla="*/ 3870960 h 4168140"/>
                <a:gd name="connsiteX209" fmla="*/ 6126480 w 11737340"/>
                <a:gd name="connsiteY209" fmla="*/ 3901440 h 4168140"/>
                <a:gd name="connsiteX210" fmla="*/ 6027420 w 11737340"/>
                <a:gd name="connsiteY210" fmla="*/ 3916680 h 4168140"/>
                <a:gd name="connsiteX211" fmla="*/ 5890260 w 11737340"/>
                <a:gd name="connsiteY211" fmla="*/ 3878580 h 4168140"/>
                <a:gd name="connsiteX212" fmla="*/ 5821680 w 11737340"/>
                <a:gd name="connsiteY212" fmla="*/ 3863340 h 4168140"/>
                <a:gd name="connsiteX213" fmla="*/ 5737860 w 11737340"/>
                <a:gd name="connsiteY213" fmla="*/ 3825240 h 4168140"/>
                <a:gd name="connsiteX214" fmla="*/ 5638800 w 11737340"/>
                <a:gd name="connsiteY214" fmla="*/ 3794760 h 4168140"/>
                <a:gd name="connsiteX215" fmla="*/ 5524500 w 11737340"/>
                <a:gd name="connsiteY215" fmla="*/ 3756660 h 4168140"/>
                <a:gd name="connsiteX216" fmla="*/ 5448300 w 11737340"/>
                <a:gd name="connsiteY216" fmla="*/ 3718560 h 4168140"/>
                <a:gd name="connsiteX217" fmla="*/ 5349240 w 11737340"/>
                <a:gd name="connsiteY217" fmla="*/ 3657600 h 4168140"/>
                <a:gd name="connsiteX218" fmla="*/ 5295900 w 11737340"/>
                <a:gd name="connsiteY218" fmla="*/ 3619500 h 4168140"/>
                <a:gd name="connsiteX219" fmla="*/ 5234940 w 11737340"/>
                <a:gd name="connsiteY219" fmla="*/ 3596640 h 4168140"/>
                <a:gd name="connsiteX220" fmla="*/ 5135880 w 11737340"/>
                <a:gd name="connsiteY220" fmla="*/ 3550920 h 4168140"/>
                <a:gd name="connsiteX221" fmla="*/ 5059680 w 11737340"/>
                <a:gd name="connsiteY221" fmla="*/ 3505200 h 4168140"/>
                <a:gd name="connsiteX222" fmla="*/ 5029200 w 11737340"/>
                <a:gd name="connsiteY222" fmla="*/ 3482340 h 4168140"/>
                <a:gd name="connsiteX223" fmla="*/ 4960620 w 11737340"/>
                <a:gd name="connsiteY223" fmla="*/ 3413760 h 4168140"/>
                <a:gd name="connsiteX224" fmla="*/ 4876800 w 11737340"/>
                <a:gd name="connsiteY224" fmla="*/ 3299460 h 4168140"/>
                <a:gd name="connsiteX225" fmla="*/ 4808220 w 11737340"/>
                <a:gd name="connsiteY225" fmla="*/ 3200400 h 4168140"/>
                <a:gd name="connsiteX226" fmla="*/ 4777740 w 11737340"/>
                <a:gd name="connsiteY226" fmla="*/ 3147060 h 4168140"/>
                <a:gd name="connsiteX227" fmla="*/ 4724400 w 11737340"/>
                <a:gd name="connsiteY227" fmla="*/ 3108960 h 4168140"/>
                <a:gd name="connsiteX228" fmla="*/ 4648200 w 11737340"/>
                <a:gd name="connsiteY228" fmla="*/ 3063240 h 4168140"/>
                <a:gd name="connsiteX229" fmla="*/ 4533900 w 11737340"/>
                <a:gd name="connsiteY229" fmla="*/ 2979420 h 4168140"/>
                <a:gd name="connsiteX230" fmla="*/ 4427220 w 11737340"/>
                <a:gd name="connsiteY230" fmla="*/ 2941320 h 4168140"/>
                <a:gd name="connsiteX231" fmla="*/ 4366260 w 11737340"/>
                <a:gd name="connsiteY231" fmla="*/ 2903220 h 4168140"/>
                <a:gd name="connsiteX232" fmla="*/ 4244340 w 11737340"/>
                <a:gd name="connsiteY232" fmla="*/ 2842260 h 4168140"/>
                <a:gd name="connsiteX233" fmla="*/ 4145280 w 11737340"/>
                <a:gd name="connsiteY233" fmla="*/ 2811780 h 4168140"/>
                <a:gd name="connsiteX234" fmla="*/ 4038600 w 11737340"/>
                <a:gd name="connsiteY234" fmla="*/ 2804160 h 4168140"/>
                <a:gd name="connsiteX235" fmla="*/ 3954780 w 11737340"/>
                <a:gd name="connsiteY235" fmla="*/ 2819400 h 4168140"/>
                <a:gd name="connsiteX236" fmla="*/ 3863340 w 11737340"/>
                <a:gd name="connsiteY236" fmla="*/ 2804160 h 4168140"/>
                <a:gd name="connsiteX237" fmla="*/ 3741420 w 11737340"/>
                <a:gd name="connsiteY237" fmla="*/ 2781300 h 4168140"/>
                <a:gd name="connsiteX238" fmla="*/ 3649980 w 11737340"/>
                <a:gd name="connsiteY238" fmla="*/ 2743200 h 4168140"/>
                <a:gd name="connsiteX239" fmla="*/ 3573780 w 11737340"/>
                <a:gd name="connsiteY239" fmla="*/ 2674620 h 4168140"/>
                <a:gd name="connsiteX240" fmla="*/ 3482340 w 11737340"/>
                <a:gd name="connsiteY240" fmla="*/ 2621280 h 4168140"/>
                <a:gd name="connsiteX241" fmla="*/ 3436620 w 11737340"/>
                <a:gd name="connsiteY241" fmla="*/ 2552700 h 4168140"/>
                <a:gd name="connsiteX242" fmla="*/ 3329940 w 11737340"/>
                <a:gd name="connsiteY242" fmla="*/ 2423160 h 4168140"/>
                <a:gd name="connsiteX243" fmla="*/ 3261360 w 11737340"/>
                <a:gd name="connsiteY243" fmla="*/ 2324100 h 4168140"/>
                <a:gd name="connsiteX244" fmla="*/ 3131820 w 11737340"/>
                <a:gd name="connsiteY244" fmla="*/ 2209800 h 4168140"/>
                <a:gd name="connsiteX245" fmla="*/ 3040380 w 11737340"/>
                <a:gd name="connsiteY245" fmla="*/ 2141220 h 4168140"/>
                <a:gd name="connsiteX246" fmla="*/ 2910840 w 11737340"/>
                <a:gd name="connsiteY246" fmla="*/ 2034540 h 4168140"/>
                <a:gd name="connsiteX247" fmla="*/ 2849880 w 11737340"/>
                <a:gd name="connsiteY247" fmla="*/ 1958340 h 4168140"/>
                <a:gd name="connsiteX248" fmla="*/ 2743200 w 11737340"/>
                <a:gd name="connsiteY248" fmla="*/ 1889760 h 4168140"/>
                <a:gd name="connsiteX249" fmla="*/ 2659380 w 11737340"/>
                <a:gd name="connsiteY249" fmla="*/ 1844040 h 4168140"/>
                <a:gd name="connsiteX250" fmla="*/ 2575560 w 11737340"/>
                <a:gd name="connsiteY250" fmla="*/ 1744980 h 4168140"/>
                <a:gd name="connsiteX251" fmla="*/ 2468880 w 11737340"/>
                <a:gd name="connsiteY251" fmla="*/ 1645920 h 4168140"/>
                <a:gd name="connsiteX252" fmla="*/ 2400300 w 11737340"/>
                <a:gd name="connsiteY252" fmla="*/ 1607820 h 4168140"/>
                <a:gd name="connsiteX253" fmla="*/ 2263140 w 11737340"/>
                <a:gd name="connsiteY253" fmla="*/ 1501140 h 4168140"/>
                <a:gd name="connsiteX254" fmla="*/ 2171700 w 11737340"/>
                <a:gd name="connsiteY254" fmla="*/ 1432560 h 4168140"/>
                <a:gd name="connsiteX255" fmla="*/ 2087880 w 11737340"/>
                <a:gd name="connsiteY255" fmla="*/ 1363980 h 4168140"/>
                <a:gd name="connsiteX256" fmla="*/ 1950720 w 11737340"/>
                <a:gd name="connsiteY256" fmla="*/ 1272540 h 4168140"/>
                <a:gd name="connsiteX257" fmla="*/ 1805940 w 11737340"/>
                <a:gd name="connsiteY257" fmla="*/ 1135380 h 4168140"/>
                <a:gd name="connsiteX258" fmla="*/ 1729740 w 11737340"/>
                <a:gd name="connsiteY258" fmla="*/ 1089660 h 4168140"/>
                <a:gd name="connsiteX259" fmla="*/ 1668780 w 11737340"/>
                <a:gd name="connsiteY259" fmla="*/ 1043940 h 4168140"/>
                <a:gd name="connsiteX260" fmla="*/ 1592580 w 11737340"/>
                <a:gd name="connsiteY260" fmla="*/ 990600 h 4168140"/>
                <a:gd name="connsiteX261" fmla="*/ 1470660 w 11737340"/>
                <a:gd name="connsiteY261" fmla="*/ 891540 h 4168140"/>
                <a:gd name="connsiteX262" fmla="*/ 1386840 w 11737340"/>
                <a:gd name="connsiteY262" fmla="*/ 845820 h 4168140"/>
                <a:gd name="connsiteX263" fmla="*/ 1318260 w 11737340"/>
                <a:gd name="connsiteY263" fmla="*/ 784860 h 4168140"/>
                <a:gd name="connsiteX264" fmla="*/ 1264920 w 11737340"/>
                <a:gd name="connsiteY264" fmla="*/ 723900 h 4168140"/>
                <a:gd name="connsiteX265" fmla="*/ 1181100 w 11737340"/>
                <a:gd name="connsiteY265" fmla="*/ 647700 h 4168140"/>
                <a:gd name="connsiteX266" fmla="*/ 1089660 w 11737340"/>
                <a:gd name="connsiteY266" fmla="*/ 624840 h 4168140"/>
                <a:gd name="connsiteX267" fmla="*/ 1021080 w 11737340"/>
                <a:gd name="connsiteY267" fmla="*/ 586740 h 4168140"/>
                <a:gd name="connsiteX268" fmla="*/ 937260 w 11737340"/>
                <a:gd name="connsiteY268" fmla="*/ 548640 h 4168140"/>
                <a:gd name="connsiteX269" fmla="*/ 830580 w 11737340"/>
                <a:gd name="connsiteY269" fmla="*/ 510540 h 4168140"/>
                <a:gd name="connsiteX270" fmla="*/ 754380 w 11737340"/>
                <a:gd name="connsiteY270" fmla="*/ 457200 h 4168140"/>
                <a:gd name="connsiteX271" fmla="*/ 708660 w 11737340"/>
                <a:gd name="connsiteY271" fmla="*/ 419100 h 4168140"/>
                <a:gd name="connsiteX272" fmla="*/ 609600 w 11737340"/>
                <a:gd name="connsiteY272" fmla="*/ 396240 h 4168140"/>
                <a:gd name="connsiteX273" fmla="*/ 548640 w 11737340"/>
                <a:gd name="connsiteY273" fmla="*/ 320040 h 4168140"/>
                <a:gd name="connsiteX274" fmla="*/ 510540 w 11737340"/>
                <a:gd name="connsiteY274" fmla="*/ 251460 h 4168140"/>
                <a:gd name="connsiteX275" fmla="*/ 464820 w 11737340"/>
                <a:gd name="connsiteY275" fmla="*/ 190500 h 4168140"/>
                <a:gd name="connsiteX276" fmla="*/ 411480 w 11737340"/>
                <a:gd name="connsiteY276" fmla="*/ 137160 h 4168140"/>
                <a:gd name="connsiteX277" fmla="*/ 373380 w 11737340"/>
                <a:gd name="connsiteY277" fmla="*/ 45720 h 4168140"/>
                <a:gd name="connsiteX278" fmla="*/ 342900 w 11737340"/>
                <a:gd name="connsiteY278" fmla="*/ 0 h 4168140"/>
                <a:gd name="connsiteX279" fmla="*/ 327660 w 11737340"/>
                <a:gd name="connsiteY279" fmla="*/ 60960 h 4168140"/>
                <a:gd name="connsiteX280" fmla="*/ 289560 w 11737340"/>
                <a:gd name="connsiteY280" fmla="*/ 91440 h 4168140"/>
                <a:gd name="connsiteX281" fmla="*/ 236220 w 11737340"/>
                <a:gd name="connsiteY281" fmla="*/ 114300 h 4168140"/>
                <a:gd name="connsiteX282" fmla="*/ 198120 w 11737340"/>
                <a:gd name="connsiteY282" fmla="*/ 175260 h 4168140"/>
                <a:gd name="connsiteX283" fmla="*/ 175260 w 11737340"/>
                <a:gd name="connsiteY283" fmla="*/ 228600 h 4168140"/>
                <a:gd name="connsiteX284" fmla="*/ 114300 w 11737340"/>
                <a:gd name="connsiteY284" fmla="*/ 236220 h 4168140"/>
                <a:gd name="connsiteX285" fmla="*/ 45720 w 11737340"/>
                <a:gd name="connsiteY285" fmla="*/ 251460 h 4168140"/>
                <a:gd name="connsiteX286" fmla="*/ 0 w 11737340"/>
                <a:gd name="connsiteY286" fmla="*/ 281940 h 4168140"/>
                <a:gd name="connsiteX287" fmla="*/ 68580 w 11737340"/>
                <a:gd name="connsiteY287" fmla="*/ 320040 h 4168140"/>
                <a:gd name="connsiteX0" fmla="*/ 68580 w 11737340"/>
                <a:gd name="connsiteY0" fmla="*/ 320040 h 4168140"/>
                <a:gd name="connsiteX1" fmla="*/ 121920 w 11737340"/>
                <a:gd name="connsiteY1" fmla="*/ 381000 h 4168140"/>
                <a:gd name="connsiteX2" fmla="*/ 198120 w 11737340"/>
                <a:gd name="connsiteY2" fmla="*/ 419100 h 4168140"/>
                <a:gd name="connsiteX3" fmla="*/ 320040 w 11737340"/>
                <a:gd name="connsiteY3" fmla="*/ 510540 h 4168140"/>
                <a:gd name="connsiteX4" fmla="*/ 411480 w 11737340"/>
                <a:gd name="connsiteY4" fmla="*/ 563880 h 4168140"/>
                <a:gd name="connsiteX5" fmla="*/ 472440 w 11737340"/>
                <a:gd name="connsiteY5" fmla="*/ 632460 h 4168140"/>
                <a:gd name="connsiteX6" fmla="*/ 601980 w 11737340"/>
                <a:gd name="connsiteY6" fmla="*/ 708660 h 4168140"/>
                <a:gd name="connsiteX7" fmla="*/ 739140 w 11737340"/>
                <a:gd name="connsiteY7" fmla="*/ 784860 h 4168140"/>
                <a:gd name="connsiteX8" fmla="*/ 861060 w 11737340"/>
                <a:gd name="connsiteY8" fmla="*/ 868680 h 4168140"/>
                <a:gd name="connsiteX9" fmla="*/ 944880 w 11737340"/>
                <a:gd name="connsiteY9" fmla="*/ 952500 h 4168140"/>
                <a:gd name="connsiteX10" fmla="*/ 1021080 w 11737340"/>
                <a:gd name="connsiteY10" fmla="*/ 1005840 h 4168140"/>
                <a:gd name="connsiteX11" fmla="*/ 1097280 w 11737340"/>
                <a:gd name="connsiteY11" fmla="*/ 1043940 h 4168140"/>
                <a:gd name="connsiteX12" fmla="*/ 1181100 w 11737340"/>
                <a:gd name="connsiteY12" fmla="*/ 1104900 h 4168140"/>
                <a:gd name="connsiteX13" fmla="*/ 1249680 w 11737340"/>
                <a:gd name="connsiteY13" fmla="*/ 1150620 h 4168140"/>
                <a:gd name="connsiteX14" fmla="*/ 1341120 w 11737340"/>
                <a:gd name="connsiteY14" fmla="*/ 1196340 h 4168140"/>
                <a:gd name="connsiteX15" fmla="*/ 1417320 w 11737340"/>
                <a:gd name="connsiteY15" fmla="*/ 1257300 h 4168140"/>
                <a:gd name="connsiteX16" fmla="*/ 1493520 w 11737340"/>
                <a:gd name="connsiteY16" fmla="*/ 1333500 h 4168140"/>
                <a:gd name="connsiteX17" fmla="*/ 1569720 w 11737340"/>
                <a:gd name="connsiteY17" fmla="*/ 1356360 h 4168140"/>
                <a:gd name="connsiteX18" fmla="*/ 1684020 w 11737340"/>
                <a:gd name="connsiteY18" fmla="*/ 1424940 h 4168140"/>
                <a:gd name="connsiteX19" fmla="*/ 1729740 w 11737340"/>
                <a:gd name="connsiteY19" fmla="*/ 1485900 h 4168140"/>
                <a:gd name="connsiteX20" fmla="*/ 1844040 w 11737340"/>
                <a:gd name="connsiteY20" fmla="*/ 1569720 h 4168140"/>
                <a:gd name="connsiteX21" fmla="*/ 1935480 w 11737340"/>
                <a:gd name="connsiteY21" fmla="*/ 1615440 h 4168140"/>
                <a:gd name="connsiteX22" fmla="*/ 2049780 w 11737340"/>
                <a:gd name="connsiteY22" fmla="*/ 1691640 h 4168140"/>
                <a:gd name="connsiteX23" fmla="*/ 2133600 w 11737340"/>
                <a:gd name="connsiteY23" fmla="*/ 1729740 h 4168140"/>
                <a:gd name="connsiteX24" fmla="*/ 2202180 w 11737340"/>
                <a:gd name="connsiteY24" fmla="*/ 1805940 h 4168140"/>
                <a:gd name="connsiteX25" fmla="*/ 2255520 w 11737340"/>
                <a:gd name="connsiteY25" fmla="*/ 1821180 h 4168140"/>
                <a:gd name="connsiteX26" fmla="*/ 2316480 w 11737340"/>
                <a:gd name="connsiteY26" fmla="*/ 1866900 h 4168140"/>
                <a:gd name="connsiteX27" fmla="*/ 2423160 w 11737340"/>
                <a:gd name="connsiteY27" fmla="*/ 2004060 h 4168140"/>
                <a:gd name="connsiteX28" fmla="*/ 2476500 w 11737340"/>
                <a:gd name="connsiteY28" fmla="*/ 2087880 h 4168140"/>
                <a:gd name="connsiteX29" fmla="*/ 2567940 w 11737340"/>
                <a:gd name="connsiteY29" fmla="*/ 2148840 h 4168140"/>
                <a:gd name="connsiteX30" fmla="*/ 2682240 w 11737340"/>
                <a:gd name="connsiteY30" fmla="*/ 2186940 h 4168140"/>
                <a:gd name="connsiteX31" fmla="*/ 2743200 w 11737340"/>
                <a:gd name="connsiteY31" fmla="*/ 2209800 h 4168140"/>
                <a:gd name="connsiteX32" fmla="*/ 2811780 w 11737340"/>
                <a:gd name="connsiteY32" fmla="*/ 2247900 h 4168140"/>
                <a:gd name="connsiteX33" fmla="*/ 2887980 w 11737340"/>
                <a:gd name="connsiteY33" fmla="*/ 2301240 h 4168140"/>
                <a:gd name="connsiteX34" fmla="*/ 2979420 w 11737340"/>
                <a:gd name="connsiteY34" fmla="*/ 2385060 h 4168140"/>
                <a:gd name="connsiteX35" fmla="*/ 3055620 w 11737340"/>
                <a:gd name="connsiteY35" fmla="*/ 2461260 h 4168140"/>
                <a:gd name="connsiteX36" fmla="*/ 3139440 w 11737340"/>
                <a:gd name="connsiteY36" fmla="*/ 2537460 h 4168140"/>
                <a:gd name="connsiteX37" fmla="*/ 3261360 w 11737340"/>
                <a:gd name="connsiteY37" fmla="*/ 2628900 h 4168140"/>
                <a:gd name="connsiteX38" fmla="*/ 3345180 w 11737340"/>
                <a:gd name="connsiteY38" fmla="*/ 2720340 h 4168140"/>
                <a:gd name="connsiteX39" fmla="*/ 3444240 w 11737340"/>
                <a:gd name="connsiteY39" fmla="*/ 2796540 h 4168140"/>
                <a:gd name="connsiteX40" fmla="*/ 3558540 w 11737340"/>
                <a:gd name="connsiteY40" fmla="*/ 2872740 h 4168140"/>
                <a:gd name="connsiteX41" fmla="*/ 3619500 w 11737340"/>
                <a:gd name="connsiteY41" fmla="*/ 2979420 h 4168140"/>
                <a:gd name="connsiteX42" fmla="*/ 3619500 w 11737340"/>
                <a:gd name="connsiteY42" fmla="*/ 2979420 h 4168140"/>
                <a:gd name="connsiteX43" fmla="*/ 3649980 w 11737340"/>
                <a:gd name="connsiteY43" fmla="*/ 3048000 h 4168140"/>
                <a:gd name="connsiteX44" fmla="*/ 3703320 w 11737340"/>
                <a:gd name="connsiteY44" fmla="*/ 3086100 h 4168140"/>
                <a:gd name="connsiteX45" fmla="*/ 3764280 w 11737340"/>
                <a:gd name="connsiteY45" fmla="*/ 3063240 h 4168140"/>
                <a:gd name="connsiteX46" fmla="*/ 3848100 w 11737340"/>
                <a:gd name="connsiteY46" fmla="*/ 3025140 h 4168140"/>
                <a:gd name="connsiteX47" fmla="*/ 3916680 w 11737340"/>
                <a:gd name="connsiteY47" fmla="*/ 3032760 h 4168140"/>
                <a:gd name="connsiteX48" fmla="*/ 4030980 w 11737340"/>
                <a:gd name="connsiteY48" fmla="*/ 3063240 h 4168140"/>
                <a:gd name="connsiteX49" fmla="*/ 4137660 w 11737340"/>
                <a:gd name="connsiteY49" fmla="*/ 3101340 h 4168140"/>
                <a:gd name="connsiteX50" fmla="*/ 4259580 w 11737340"/>
                <a:gd name="connsiteY50" fmla="*/ 3147060 h 4168140"/>
                <a:gd name="connsiteX51" fmla="*/ 4381500 w 11737340"/>
                <a:gd name="connsiteY51" fmla="*/ 3192780 h 4168140"/>
                <a:gd name="connsiteX52" fmla="*/ 4526280 w 11737340"/>
                <a:gd name="connsiteY52" fmla="*/ 3276600 h 4168140"/>
                <a:gd name="connsiteX53" fmla="*/ 4587240 w 11737340"/>
                <a:gd name="connsiteY53" fmla="*/ 3299460 h 4168140"/>
                <a:gd name="connsiteX54" fmla="*/ 4610100 w 11737340"/>
                <a:gd name="connsiteY54" fmla="*/ 3352800 h 4168140"/>
                <a:gd name="connsiteX55" fmla="*/ 4648200 w 11737340"/>
                <a:gd name="connsiteY55" fmla="*/ 3436620 h 4168140"/>
                <a:gd name="connsiteX56" fmla="*/ 4671060 w 11737340"/>
                <a:gd name="connsiteY56" fmla="*/ 3520440 h 4168140"/>
                <a:gd name="connsiteX57" fmla="*/ 4678680 w 11737340"/>
                <a:gd name="connsiteY57" fmla="*/ 3589020 h 4168140"/>
                <a:gd name="connsiteX58" fmla="*/ 4686300 w 11737340"/>
                <a:gd name="connsiteY58" fmla="*/ 3649980 h 4168140"/>
                <a:gd name="connsiteX59" fmla="*/ 4724400 w 11737340"/>
                <a:gd name="connsiteY59" fmla="*/ 3680460 h 4168140"/>
                <a:gd name="connsiteX60" fmla="*/ 4785360 w 11737340"/>
                <a:gd name="connsiteY60" fmla="*/ 3672840 h 4168140"/>
                <a:gd name="connsiteX61" fmla="*/ 4869180 w 11737340"/>
                <a:gd name="connsiteY61" fmla="*/ 3703320 h 4168140"/>
                <a:gd name="connsiteX62" fmla="*/ 4914900 w 11737340"/>
                <a:gd name="connsiteY62" fmla="*/ 3756660 h 4168140"/>
                <a:gd name="connsiteX63" fmla="*/ 5105400 w 11737340"/>
                <a:gd name="connsiteY63" fmla="*/ 3832860 h 4168140"/>
                <a:gd name="connsiteX64" fmla="*/ 5173980 w 11737340"/>
                <a:gd name="connsiteY64" fmla="*/ 3886200 h 4168140"/>
                <a:gd name="connsiteX65" fmla="*/ 5242560 w 11737340"/>
                <a:gd name="connsiteY65" fmla="*/ 3924300 h 4168140"/>
                <a:gd name="connsiteX66" fmla="*/ 5364480 w 11737340"/>
                <a:gd name="connsiteY66" fmla="*/ 3962400 h 4168140"/>
                <a:gd name="connsiteX67" fmla="*/ 5516880 w 11737340"/>
                <a:gd name="connsiteY67" fmla="*/ 4046220 h 4168140"/>
                <a:gd name="connsiteX68" fmla="*/ 5585460 w 11737340"/>
                <a:gd name="connsiteY68" fmla="*/ 4099560 h 4168140"/>
                <a:gd name="connsiteX69" fmla="*/ 5661660 w 11737340"/>
                <a:gd name="connsiteY69" fmla="*/ 4122420 h 4168140"/>
                <a:gd name="connsiteX70" fmla="*/ 5745480 w 11737340"/>
                <a:gd name="connsiteY70" fmla="*/ 4130040 h 4168140"/>
                <a:gd name="connsiteX71" fmla="*/ 5836920 w 11737340"/>
                <a:gd name="connsiteY71" fmla="*/ 4130040 h 4168140"/>
                <a:gd name="connsiteX72" fmla="*/ 5951220 w 11737340"/>
                <a:gd name="connsiteY72" fmla="*/ 4145280 h 4168140"/>
                <a:gd name="connsiteX73" fmla="*/ 6035040 w 11737340"/>
                <a:gd name="connsiteY73" fmla="*/ 4168140 h 4168140"/>
                <a:gd name="connsiteX74" fmla="*/ 6149340 w 11737340"/>
                <a:gd name="connsiteY74" fmla="*/ 4137660 h 4168140"/>
                <a:gd name="connsiteX75" fmla="*/ 6286500 w 11737340"/>
                <a:gd name="connsiteY75" fmla="*/ 4114800 h 4168140"/>
                <a:gd name="connsiteX76" fmla="*/ 6393180 w 11737340"/>
                <a:gd name="connsiteY76" fmla="*/ 4053840 h 4168140"/>
                <a:gd name="connsiteX77" fmla="*/ 6484620 w 11737340"/>
                <a:gd name="connsiteY77" fmla="*/ 4038600 h 4168140"/>
                <a:gd name="connsiteX78" fmla="*/ 6583680 w 11737340"/>
                <a:gd name="connsiteY78" fmla="*/ 3970020 h 4168140"/>
                <a:gd name="connsiteX79" fmla="*/ 6697980 w 11737340"/>
                <a:gd name="connsiteY79" fmla="*/ 3886200 h 4168140"/>
                <a:gd name="connsiteX80" fmla="*/ 6728460 w 11737340"/>
                <a:gd name="connsiteY80" fmla="*/ 3817620 h 4168140"/>
                <a:gd name="connsiteX81" fmla="*/ 6842760 w 11737340"/>
                <a:gd name="connsiteY81" fmla="*/ 3733800 h 4168140"/>
                <a:gd name="connsiteX82" fmla="*/ 6972300 w 11737340"/>
                <a:gd name="connsiteY82" fmla="*/ 3642360 h 4168140"/>
                <a:gd name="connsiteX83" fmla="*/ 7078980 w 11737340"/>
                <a:gd name="connsiteY83" fmla="*/ 3528060 h 4168140"/>
                <a:gd name="connsiteX84" fmla="*/ 7139940 w 11737340"/>
                <a:gd name="connsiteY84" fmla="*/ 3444240 h 4168140"/>
                <a:gd name="connsiteX85" fmla="*/ 7269480 w 11737340"/>
                <a:gd name="connsiteY85" fmla="*/ 3284220 h 4168140"/>
                <a:gd name="connsiteX86" fmla="*/ 7330440 w 11737340"/>
                <a:gd name="connsiteY86" fmla="*/ 3185160 h 4168140"/>
                <a:gd name="connsiteX87" fmla="*/ 7376160 w 11737340"/>
                <a:gd name="connsiteY87" fmla="*/ 3116580 h 4168140"/>
                <a:gd name="connsiteX88" fmla="*/ 7444740 w 11737340"/>
                <a:gd name="connsiteY88" fmla="*/ 3093720 h 4168140"/>
                <a:gd name="connsiteX89" fmla="*/ 7513320 w 11737340"/>
                <a:gd name="connsiteY89" fmla="*/ 3101340 h 4168140"/>
                <a:gd name="connsiteX90" fmla="*/ 7574280 w 11737340"/>
                <a:gd name="connsiteY90" fmla="*/ 3078480 h 4168140"/>
                <a:gd name="connsiteX91" fmla="*/ 7726680 w 11737340"/>
                <a:gd name="connsiteY91" fmla="*/ 3108960 h 4168140"/>
                <a:gd name="connsiteX92" fmla="*/ 7833360 w 11737340"/>
                <a:gd name="connsiteY92" fmla="*/ 3162300 h 4168140"/>
                <a:gd name="connsiteX93" fmla="*/ 7962900 w 11737340"/>
                <a:gd name="connsiteY93" fmla="*/ 3192780 h 4168140"/>
                <a:gd name="connsiteX94" fmla="*/ 8161020 w 11737340"/>
                <a:gd name="connsiteY94" fmla="*/ 3268980 h 4168140"/>
                <a:gd name="connsiteX95" fmla="*/ 8290560 w 11737340"/>
                <a:gd name="connsiteY95" fmla="*/ 3337560 h 4168140"/>
                <a:gd name="connsiteX96" fmla="*/ 8382000 w 11737340"/>
                <a:gd name="connsiteY96" fmla="*/ 3360420 h 4168140"/>
                <a:gd name="connsiteX97" fmla="*/ 8458200 w 11737340"/>
                <a:gd name="connsiteY97" fmla="*/ 3398520 h 4168140"/>
                <a:gd name="connsiteX98" fmla="*/ 8595360 w 11737340"/>
                <a:gd name="connsiteY98" fmla="*/ 3512820 h 4168140"/>
                <a:gd name="connsiteX99" fmla="*/ 8641080 w 11737340"/>
                <a:gd name="connsiteY99" fmla="*/ 3566160 h 4168140"/>
                <a:gd name="connsiteX100" fmla="*/ 8702040 w 11737340"/>
                <a:gd name="connsiteY100" fmla="*/ 3604260 h 4168140"/>
                <a:gd name="connsiteX101" fmla="*/ 8763000 w 11737340"/>
                <a:gd name="connsiteY101" fmla="*/ 3634740 h 4168140"/>
                <a:gd name="connsiteX102" fmla="*/ 8854440 w 11737340"/>
                <a:gd name="connsiteY102" fmla="*/ 3627120 h 4168140"/>
                <a:gd name="connsiteX103" fmla="*/ 8968740 w 11737340"/>
                <a:gd name="connsiteY103" fmla="*/ 3619500 h 4168140"/>
                <a:gd name="connsiteX104" fmla="*/ 9060180 w 11737340"/>
                <a:gd name="connsiteY104" fmla="*/ 3642360 h 4168140"/>
                <a:gd name="connsiteX105" fmla="*/ 9151620 w 11737340"/>
                <a:gd name="connsiteY105" fmla="*/ 3657600 h 4168140"/>
                <a:gd name="connsiteX106" fmla="*/ 9227820 w 11737340"/>
                <a:gd name="connsiteY106" fmla="*/ 3642360 h 4168140"/>
                <a:gd name="connsiteX107" fmla="*/ 9311640 w 11737340"/>
                <a:gd name="connsiteY107" fmla="*/ 3611880 h 4168140"/>
                <a:gd name="connsiteX108" fmla="*/ 9433560 w 11737340"/>
                <a:gd name="connsiteY108" fmla="*/ 3589020 h 4168140"/>
                <a:gd name="connsiteX109" fmla="*/ 9509760 w 11737340"/>
                <a:gd name="connsiteY109" fmla="*/ 3528060 h 4168140"/>
                <a:gd name="connsiteX110" fmla="*/ 9646920 w 11737340"/>
                <a:gd name="connsiteY110" fmla="*/ 3489960 h 4168140"/>
                <a:gd name="connsiteX111" fmla="*/ 9784080 w 11737340"/>
                <a:gd name="connsiteY111" fmla="*/ 3444240 h 4168140"/>
                <a:gd name="connsiteX112" fmla="*/ 9860280 w 11737340"/>
                <a:gd name="connsiteY112" fmla="*/ 3383280 h 4168140"/>
                <a:gd name="connsiteX113" fmla="*/ 9921240 w 11737340"/>
                <a:gd name="connsiteY113" fmla="*/ 3314700 h 4168140"/>
                <a:gd name="connsiteX114" fmla="*/ 9997440 w 11737340"/>
                <a:gd name="connsiteY114" fmla="*/ 3208020 h 4168140"/>
                <a:gd name="connsiteX115" fmla="*/ 10043160 w 11737340"/>
                <a:gd name="connsiteY115" fmla="*/ 3101340 h 4168140"/>
                <a:gd name="connsiteX116" fmla="*/ 10104120 w 11737340"/>
                <a:gd name="connsiteY116" fmla="*/ 3017520 h 4168140"/>
                <a:gd name="connsiteX117" fmla="*/ 10157460 w 11737340"/>
                <a:gd name="connsiteY117" fmla="*/ 2933700 h 4168140"/>
                <a:gd name="connsiteX118" fmla="*/ 10218420 w 11737340"/>
                <a:gd name="connsiteY118" fmla="*/ 2849880 h 4168140"/>
                <a:gd name="connsiteX119" fmla="*/ 10294620 w 11737340"/>
                <a:gd name="connsiteY119" fmla="*/ 2735580 h 4168140"/>
                <a:gd name="connsiteX120" fmla="*/ 10347960 w 11737340"/>
                <a:gd name="connsiteY120" fmla="*/ 2621280 h 4168140"/>
                <a:gd name="connsiteX121" fmla="*/ 10431780 w 11737340"/>
                <a:gd name="connsiteY121" fmla="*/ 2499360 h 4168140"/>
                <a:gd name="connsiteX122" fmla="*/ 10500360 w 11737340"/>
                <a:gd name="connsiteY122" fmla="*/ 2354580 h 4168140"/>
                <a:gd name="connsiteX123" fmla="*/ 10553700 w 11737340"/>
                <a:gd name="connsiteY123" fmla="*/ 2263140 h 4168140"/>
                <a:gd name="connsiteX124" fmla="*/ 10584180 w 11737340"/>
                <a:gd name="connsiteY124" fmla="*/ 2194560 h 4168140"/>
                <a:gd name="connsiteX125" fmla="*/ 10614660 w 11737340"/>
                <a:gd name="connsiteY125" fmla="*/ 2118360 h 4168140"/>
                <a:gd name="connsiteX126" fmla="*/ 10675620 w 11737340"/>
                <a:gd name="connsiteY126" fmla="*/ 2049780 h 4168140"/>
                <a:gd name="connsiteX127" fmla="*/ 10690860 w 11737340"/>
                <a:gd name="connsiteY127" fmla="*/ 1988820 h 4168140"/>
                <a:gd name="connsiteX128" fmla="*/ 10713720 w 11737340"/>
                <a:gd name="connsiteY128" fmla="*/ 1927860 h 4168140"/>
                <a:gd name="connsiteX129" fmla="*/ 10767060 w 11737340"/>
                <a:gd name="connsiteY129" fmla="*/ 1859280 h 4168140"/>
                <a:gd name="connsiteX130" fmla="*/ 10873740 w 11737340"/>
                <a:gd name="connsiteY130" fmla="*/ 1828800 h 4168140"/>
                <a:gd name="connsiteX131" fmla="*/ 11079480 w 11737340"/>
                <a:gd name="connsiteY131" fmla="*/ 1767840 h 4168140"/>
                <a:gd name="connsiteX132" fmla="*/ 11247120 w 11737340"/>
                <a:gd name="connsiteY132" fmla="*/ 1684020 h 4168140"/>
                <a:gd name="connsiteX133" fmla="*/ 11414760 w 11737340"/>
                <a:gd name="connsiteY133" fmla="*/ 1638300 h 4168140"/>
                <a:gd name="connsiteX134" fmla="*/ 11490960 w 11737340"/>
                <a:gd name="connsiteY134" fmla="*/ 1577340 h 4168140"/>
                <a:gd name="connsiteX135" fmla="*/ 11635740 w 11737340"/>
                <a:gd name="connsiteY135" fmla="*/ 1508760 h 4168140"/>
                <a:gd name="connsiteX136" fmla="*/ 11737340 w 11737340"/>
                <a:gd name="connsiteY136" fmla="*/ 1442720 h 4168140"/>
                <a:gd name="connsiteX137" fmla="*/ 11620500 w 11737340"/>
                <a:gd name="connsiteY137" fmla="*/ 1417320 h 4168140"/>
                <a:gd name="connsiteX138" fmla="*/ 11567160 w 11737340"/>
                <a:gd name="connsiteY138" fmla="*/ 1379220 h 4168140"/>
                <a:gd name="connsiteX139" fmla="*/ 11498580 w 11737340"/>
                <a:gd name="connsiteY139" fmla="*/ 1318260 h 4168140"/>
                <a:gd name="connsiteX140" fmla="*/ 11468100 w 11737340"/>
                <a:gd name="connsiteY140" fmla="*/ 1280160 h 4168140"/>
                <a:gd name="connsiteX141" fmla="*/ 11442700 w 11737340"/>
                <a:gd name="connsiteY141" fmla="*/ 1231900 h 4168140"/>
                <a:gd name="connsiteX142" fmla="*/ 11384280 w 11737340"/>
                <a:gd name="connsiteY142" fmla="*/ 1310640 h 4168140"/>
                <a:gd name="connsiteX143" fmla="*/ 11353800 w 11737340"/>
                <a:gd name="connsiteY143" fmla="*/ 1356360 h 4168140"/>
                <a:gd name="connsiteX144" fmla="*/ 11224260 w 11737340"/>
                <a:gd name="connsiteY144" fmla="*/ 1417320 h 4168140"/>
                <a:gd name="connsiteX145" fmla="*/ 11109960 w 11737340"/>
                <a:gd name="connsiteY145" fmla="*/ 1463040 h 4168140"/>
                <a:gd name="connsiteX146" fmla="*/ 10911840 w 11737340"/>
                <a:gd name="connsiteY146" fmla="*/ 1524000 h 4168140"/>
                <a:gd name="connsiteX147" fmla="*/ 10774680 w 11737340"/>
                <a:gd name="connsiteY147" fmla="*/ 1546860 h 4168140"/>
                <a:gd name="connsiteX148" fmla="*/ 10675620 w 11737340"/>
                <a:gd name="connsiteY148" fmla="*/ 1615440 h 4168140"/>
                <a:gd name="connsiteX149" fmla="*/ 10568940 w 11737340"/>
                <a:gd name="connsiteY149" fmla="*/ 1676400 h 4168140"/>
                <a:gd name="connsiteX150" fmla="*/ 10485120 w 11737340"/>
                <a:gd name="connsiteY150" fmla="*/ 1760220 h 4168140"/>
                <a:gd name="connsiteX151" fmla="*/ 10454640 w 11737340"/>
                <a:gd name="connsiteY151" fmla="*/ 1836420 h 4168140"/>
                <a:gd name="connsiteX152" fmla="*/ 10416540 w 11737340"/>
                <a:gd name="connsiteY152" fmla="*/ 1927860 h 4168140"/>
                <a:gd name="connsiteX153" fmla="*/ 10401300 w 11737340"/>
                <a:gd name="connsiteY153" fmla="*/ 2004060 h 4168140"/>
                <a:gd name="connsiteX154" fmla="*/ 10363200 w 11737340"/>
                <a:gd name="connsiteY154" fmla="*/ 2095500 h 4168140"/>
                <a:gd name="connsiteX155" fmla="*/ 10317480 w 11737340"/>
                <a:gd name="connsiteY155" fmla="*/ 2225040 h 4168140"/>
                <a:gd name="connsiteX156" fmla="*/ 10287000 w 11737340"/>
                <a:gd name="connsiteY156" fmla="*/ 2346960 h 4168140"/>
                <a:gd name="connsiteX157" fmla="*/ 10218420 w 11737340"/>
                <a:gd name="connsiteY157" fmla="*/ 2499360 h 4168140"/>
                <a:gd name="connsiteX158" fmla="*/ 10134600 w 11737340"/>
                <a:gd name="connsiteY158" fmla="*/ 2621280 h 4168140"/>
                <a:gd name="connsiteX159" fmla="*/ 10043160 w 11737340"/>
                <a:gd name="connsiteY159" fmla="*/ 2735580 h 4168140"/>
                <a:gd name="connsiteX160" fmla="*/ 9974580 w 11737340"/>
                <a:gd name="connsiteY160" fmla="*/ 2857500 h 4168140"/>
                <a:gd name="connsiteX161" fmla="*/ 9906000 w 11737340"/>
                <a:gd name="connsiteY161" fmla="*/ 2941320 h 4168140"/>
                <a:gd name="connsiteX162" fmla="*/ 9860280 w 11737340"/>
                <a:gd name="connsiteY162" fmla="*/ 3032760 h 4168140"/>
                <a:gd name="connsiteX163" fmla="*/ 9806940 w 11737340"/>
                <a:gd name="connsiteY163" fmla="*/ 3116580 h 4168140"/>
                <a:gd name="connsiteX164" fmla="*/ 9715500 w 11737340"/>
                <a:gd name="connsiteY164" fmla="*/ 3208020 h 4168140"/>
                <a:gd name="connsiteX165" fmla="*/ 9616440 w 11737340"/>
                <a:gd name="connsiteY165" fmla="*/ 3261360 h 4168140"/>
                <a:gd name="connsiteX166" fmla="*/ 9532620 w 11737340"/>
                <a:gd name="connsiteY166" fmla="*/ 3329940 h 4168140"/>
                <a:gd name="connsiteX167" fmla="*/ 9471660 w 11737340"/>
                <a:gd name="connsiteY167" fmla="*/ 3375660 h 4168140"/>
                <a:gd name="connsiteX168" fmla="*/ 9410700 w 11737340"/>
                <a:gd name="connsiteY168" fmla="*/ 3429000 h 4168140"/>
                <a:gd name="connsiteX169" fmla="*/ 9288780 w 11737340"/>
                <a:gd name="connsiteY169" fmla="*/ 3436620 h 4168140"/>
                <a:gd name="connsiteX170" fmla="*/ 9166860 w 11737340"/>
                <a:gd name="connsiteY170" fmla="*/ 3444240 h 4168140"/>
                <a:gd name="connsiteX171" fmla="*/ 9029700 w 11737340"/>
                <a:gd name="connsiteY171" fmla="*/ 3413760 h 4168140"/>
                <a:gd name="connsiteX172" fmla="*/ 8823960 w 11737340"/>
                <a:gd name="connsiteY172" fmla="*/ 3360420 h 4168140"/>
                <a:gd name="connsiteX173" fmla="*/ 8679180 w 11737340"/>
                <a:gd name="connsiteY173" fmla="*/ 3329940 h 4168140"/>
                <a:gd name="connsiteX174" fmla="*/ 8572500 w 11737340"/>
                <a:gd name="connsiteY174" fmla="*/ 3276600 h 4168140"/>
                <a:gd name="connsiteX175" fmla="*/ 8465820 w 11737340"/>
                <a:gd name="connsiteY175" fmla="*/ 3215640 h 4168140"/>
                <a:gd name="connsiteX176" fmla="*/ 8321040 w 11737340"/>
                <a:gd name="connsiteY176" fmla="*/ 3177540 h 4168140"/>
                <a:gd name="connsiteX177" fmla="*/ 8199120 w 11737340"/>
                <a:gd name="connsiteY177" fmla="*/ 3131820 h 4168140"/>
                <a:gd name="connsiteX178" fmla="*/ 8069580 w 11737340"/>
                <a:gd name="connsiteY178" fmla="*/ 3078480 h 4168140"/>
                <a:gd name="connsiteX179" fmla="*/ 7917180 w 11737340"/>
                <a:gd name="connsiteY179" fmla="*/ 2994660 h 4168140"/>
                <a:gd name="connsiteX180" fmla="*/ 7787640 w 11737340"/>
                <a:gd name="connsiteY180" fmla="*/ 2971800 h 4168140"/>
                <a:gd name="connsiteX181" fmla="*/ 7719060 w 11737340"/>
                <a:gd name="connsiteY181" fmla="*/ 2933700 h 4168140"/>
                <a:gd name="connsiteX182" fmla="*/ 7612380 w 11737340"/>
                <a:gd name="connsiteY182" fmla="*/ 2903220 h 4168140"/>
                <a:gd name="connsiteX183" fmla="*/ 7566660 w 11737340"/>
                <a:gd name="connsiteY183" fmla="*/ 2887980 h 4168140"/>
                <a:gd name="connsiteX184" fmla="*/ 7551420 w 11737340"/>
                <a:gd name="connsiteY184" fmla="*/ 2849880 h 4168140"/>
                <a:gd name="connsiteX185" fmla="*/ 7533640 w 11737340"/>
                <a:gd name="connsiteY185" fmla="*/ 2788920 h 4168140"/>
                <a:gd name="connsiteX186" fmla="*/ 7475220 w 11737340"/>
                <a:gd name="connsiteY186" fmla="*/ 2857500 h 4168140"/>
                <a:gd name="connsiteX187" fmla="*/ 7414260 w 11737340"/>
                <a:gd name="connsiteY187" fmla="*/ 2887980 h 4168140"/>
                <a:gd name="connsiteX188" fmla="*/ 7345680 w 11737340"/>
                <a:gd name="connsiteY188" fmla="*/ 2971800 h 4168140"/>
                <a:gd name="connsiteX189" fmla="*/ 7315200 w 11737340"/>
                <a:gd name="connsiteY189" fmla="*/ 2994660 h 4168140"/>
                <a:gd name="connsiteX190" fmla="*/ 7261860 w 11737340"/>
                <a:gd name="connsiteY190" fmla="*/ 3009900 h 4168140"/>
                <a:gd name="connsiteX191" fmla="*/ 7193280 w 11737340"/>
                <a:gd name="connsiteY191" fmla="*/ 3025140 h 4168140"/>
                <a:gd name="connsiteX192" fmla="*/ 7155180 w 11737340"/>
                <a:gd name="connsiteY192" fmla="*/ 3078480 h 4168140"/>
                <a:gd name="connsiteX193" fmla="*/ 7109460 w 11737340"/>
                <a:gd name="connsiteY193" fmla="*/ 3154680 h 4168140"/>
                <a:gd name="connsiteX194" fmla="*/ 7048500 w 11737340"/>
                <a:gd name="connsiteY194" fmla="*/ 3246120 h 4168140"/>
                <a:gd name="connsiteX195" fmla="*/ 6995160 w 11737340"/>
                <a:gd name="connsiteY195" fmla="*/ 3307080 h 4168140"/>
                <a:gd name="connsiteX196" fmla="*/ 6972300 w 11737340"/>
                <a:gd name="connsiteY196" fmla="*/ 3352800 h 4168140"/>
                <a:gd name="connsiteX197" fmla="*/ 6949440 w 11737340"/>
                <a:gd name="connsiteY197" fmla="*/ 3413760 h 4168140"/>
                <a:gd name="connsiteX198" fmla="*/ 6949440 w 11737340"/>
                <a:gd name="connsiteY198" fmla="*/ 3413760 h 4168140"/>
                <a:gd name="connsiteX199" fmla="*/ 6911340 w 11737340"/>
                <a:gd name="connsiteY199" fmla="*/ 3474720 h 4168140"/>
                <a:gd name="connsiteX200" fmla="*/ 6888480 w 11737340"/>
                <a:gd name="connsiteY200" fmla="*/ 3505200 h 4168140"/>
                <a:gd name="connsiteX201" fmla="*/ 6819900 w 11737340"/>
                <a:gd name="connsiteY201" fmla="*/ 3566160 h 4168140"/>
                <a:gd name="connsiteX202" fmla="*/ 6743700 w 11737340"/>
                <a:gd name="connsiteY202" fmla="*/ 3581400 h 4168140"/>
                <a:gd name="connsiteX203" fmla="*/ 6675120 w 11737340"/>
                <a:gd name="connsiteY203" fmla="*/ 3657600 h 4168140"/>
                <a:gd name="connsiteX204" fmla="*/ 6629400 w 11737340"/>
                <a:gd name="connsiteY204" fmla="*/ 3718560 h 4168140"/>
                <a:gd name="connsiteX205" fmla="*/ 6576060 w 11737340"/>
                <a:gd name="connsiteY205" fmla="*/ 3779520 h 4168140"/>
                <a:gd name="connsiteX206" fmla="*/ 6484620 w 11737340"/>
                <a:gd name="connsiteY206" fmla="*/ 3817620 h 4168140"/>
                <a:gd name="connsiteX207" fmla="*/ 6400800 w 11737340"/>
                <a:gd name="connsiteY207" fmla="*/ 3832860 h 4168140"/>
                <a:gd name="connsiteX208" fmla="*/ 6263640 w 11737340"/>
                <a:gd name="connsiteY208" fmla="*/ 3870960 h 4168140"/>
                <a:gd name="connsiteX209" fmla="*/ 6126480 w 11737340"/>
                <a:gd name="connsiteY209" fmla="*/ 3901440 h 4168140"/>
                <a:gd name="connsiteX210" fmla="*/ 6027420 w 11737340"/>
                <a:gd name="connsiteY210" fmla="*/ 3916680 h 4168140"/>
                <a:gd name="connsiteX211" fmla="*/ 5890260 w 11737340"/>
                <a:gd name="connsiteY211" fmla="*/ 3878580 h 4168140"/>
                <a:gd name="connsiteX212" fmla="*/ 5821680 w 11737340"/>
                <a:gd name="connsiteY212" fmla="*/ 3863340 h 4168140"/>
                <a:gd name="connsiteX213" fmla="*/ 5737860 w 11737340"/>
                <a:gd name="connsiteY213" fmla="*/ 3825240 h 4168140"/>
                <a:gd name="connsiteX214" fmla="*/ 5638800 w 11737340"/>
                <a:gd name="connsiteY214" fmla="*/ 3794760 h 4168140"/>
                <a:gd name="connsiteX215" fmla="*/ 5524500 w 11737340"/>
                <a:gd name="connsiteY215" fmla="*/ 3756660 h 4168140"/>
                <a:gd name="connsiteX216" fmla="*/ 5448300 w 11737340"/>
                <a:gd name="connsiteY216" fmla="*/ 3718560 h 4168140"/>
                <a:gd name="connsiteX217" fmla="*/ 5349240 w 11737340"/>
                <a:gd name="connsiteY217" fmla="*/ 3657600 h 4168140"/>
                <a:gd name="connsiteX218" fmla="*/ 5295900 w 11737340"/>
                <a:gd name="connsiteY218" fmla="*/ 3619500 h 4168140"/>
                <a:gd name="connsiteX219" fmla="*/ 5234940 w 11737340"/>
                <a:gd name="connsiteY219" fmla="*/ 3596640 h 4168140"/>
                <a:gd name="connsiteX220" fmla="*/ 5135880 w 11737340"/>
                <a:gd name="connsiteY220" fmla="*/ 3550920 h 4168140"/>
                <a:gd name="connsiteX221" fmla="*/ 5059680 w 11737340"/>
                <a:gd name="connsiteY221" fmla="*/ 3505200 h 4168140"/>
                <a:gd name="connsiteX222" fmla="*/ 5029200 w 11737340"/>
                <a:gd name="connsiteY222" fmla="*/ 3482340 h 4168140"/>
                <a:gd name="connsiteX223" fmla="*/ 4960620 w 11737340"/>
                <a:gd name="connsiteY223" fmla="*/ 3413760 h 4168140"/>
                <a:gd name="connsiteX224" fmla="*/ 4876800 w 11737340"/>
                <a:gd name="connsiteY224" fmla="*/ 3299460 h 4168140"/>
                <a:gd name="connsiteX225" fmla="*/ 4808220 w 11737340"/>
                <a:gd name="connsiteY225" fmla="*/ 3200400 h 4168140"/>
                <a:gd name="connsiteX226" fmla="*/ 4777740 w 11737340"/>
                <a:gd name="connsiteY226" fmla="*/ 3147060 h 4168140"/>
                <a:gd name="connsiteX227" fmla="*/ 4724400 w 11737340"/>
                <a:gd name="connsiteY227" fmla="*/ 3108960 h 4168140"/>
                <a:gd name="connsiteX228" fmla="*/ 4648200 w 11737340"/>
                <a:gd name="connsiteY228" fmla="*/ 3063240 h 4168140"/>
                <a:gd name="connsiteX229" fmla="*/ 4533900 w 11737340"/>
                <a:gd name="connsiteY229" fmla="*/ 2979420 h 4168140"/>
                <a:gd name="connsiteX230" fmla="*/ 4427220 w 11737340"/>
                <a:gd name="connsiteY230" fmla="*/ 2941320 h 4168140"/>
                <a:gd name="connsiteX231" fmla="*/ 4366260 w 11737340"/>
                <a:gd name="connsiteY231" fmla="*/ 2903220 h 4168140"/>
                <a:gd name="connsiteX232" fmla="*/ 4244340 w 11737340"/>
                <a:gd name="connsiteY232" fmla="*/ 2842260 h 4168140"/>
                <a:gd name="connsiteX233" fmla="*/ 4145280 w 11737340"/>
                <a:gd name="connsiteY233" fmla="*/ 2811780 h 4168140"/>
                <a:gd name="connsiteX234" fmla="*/ 4038600 w 11737340"/>
                <a:gd name="connsiteY234" fmla="*/ 2804160 h 4168140"/>
                <a:gd name="connsiteX235" fmla="*/ 3954780 w 11737340"/>
                <a:gd name="connsiteY235" fmla="*/ 2819400 h 4168140"/>
                <a:gd name="connsiteX236" fmla="*/ 3863340 w 11737340"/>
                <a:gd name="connsiteY236" fmla="*/ 2804160 h 4168140"/>
                <a:gd name="connsiteX237" fmla="*/ 3741420 w 11737340"/>
                <a:gd name="connsiteY237" fmla="*/ 2781300 h 4168140"/>
                <a:gd name="connsiteX238" fmla="*/ 3649980 w 11737340"/>
                <a:gd name="connsiteY238" fmla="*/ 2743200 h 4168140"/>
                <a:gd name="connsiteX239" fmla="*/ 3573780 w 11737340"/>
                <a:gd name="connsiteY239" fmla="*/ 2674620 h 4168140"/>
                <a:gd name="connsiteX240" fmla="*/ 3482340 w 11737340"/>
                <a:gd name="connsiteY240" fmla="*/ 2621280 h 4168140"/>
                <a:gd name="connsiteX241" fmla="*/ 3436620 w 11737340"/>
                <a:gd name="connsiteY241" fmla="*/ 2552700 h 4168140"/>
                <a:gd name="connsiteX242" fmla="*/ 3329940 w 11737340"/>
                <a:gd name="connsiteY242" fmla="*/ 2423160 h 4168140"/>
                <a:gd name="connsiteX243" fmla="*/ 3261360 w 11737340"/>
                <a:gd name="connsiteY243" fmla="*/ 2324100 h 4168140"/>
                <a:gd name="connsiteX244" fmla="*/ 3131820 w 11737340"/>
                <a:gd name="connsiteY244" fmla="*/ 2209800 h 4168140"/>
                <a:gd name="connsiteX245" fmla="*/ 3040380 w 11737340"/>
                <a:gd name="connsiteY245" fmla="*/ 2141220 h 4168140"/>
                <a:gd name="connsiteX246" fmla="*/ 2910840 w 11737340"/>
                <a:gd name="connsiteY246" fmla="*/ 2034540 h 4168140"/>
                <a:gd name="connsiteX247" fmla="*/ 2849880 w 11737340"/>
                <a:gd name="connsiteY247" fmla="*/ 1958340 h 4168140"/>
                <a:gd name="connsiteX248" fmla="*/ 2743200 w 11737340"/>
                <a:gd name="connsiteY248" fmla="*/ 1889760 h 4168140"/>
                <a:gd name="connsiteX249" fmla="*/ 2659380 w 11737340"/>
                <a:gd name="connsiteY249" fmla="*/ 1844040 h 4168140"/>
                <a:gd name="connsiteX250" fmla="*/ 2575560 w 11737340"/>
                <a:gd name="connsiteY250" fmla="*/ 1744980 h 4168140"/>
                <a:gd name="connsiteX251" fmla="*/ 2468880 w 11737340"/>
                <a:gd name="connsiteY251" fmla="*/ 1645920 h 4168140"/>
                <a:gd name="connsiteX252" fmla="*/ 2400300 w 11737340"/>
                <a:gd name="connsiteY252" fmla="*/ 1607820 h 4168140"/>
                <a:gd name="connsiteX253" fmla="*/ 2263140 w 11737340"/>
                <a:gd name="connsiteY253" fmla="*/ 1501140 h 4168140"/>
                <a:gd name="connsiteX254" fmla="*/ 2171700 w 11737340"/>
                <a:gd name="connsiteY254" fmla="*/ 1432560 h 4168140"/>
                <a:gd name="connsiteX255" fmla="*/ 2087880 w 11737340"/>
                <a:gd name="connsiteY255" fmla="*/ 1363980 h 4168140"/>
                <a:gd name="connsiteX256" fmla="*/ 1950720 w 11737340"/>
                <a:gd name="connsiteY256" fmla="*/ 1272540 h 4168140"/>
                <a:gd name="connsiteX257" fmla="*/ 1805940 w 11737340"/>
                <a:gd name="connsiteY257" fmla="*/ 1135380 h 4168140"/>
                <a:gd name="connsiteX258" fmla="*/ 1729740 w 11737340"/>
                <a:gd name="connsiteY258" fmla="*/ 1089660 h 4168140"/>
                <a:gd name="connsiteX259" fmla="*/ 1668780 w 11737340"/>
                <a:gd name="connsiteY259" fmla="*/ 1043940 h 4168140"/>
                <a:gd name="connsiteX260" fmla="*/ 1592580 w 11737340"/>
                <a:gd name="connsiteY260" fmla="*/ 990600 h 4168140"/>
                <a:gd name="connsiteX261" fmla="*/ 1470660 w 11737340"/>
                <a:gd name="connsiteY261" fmla="*/ 891540 h 4168140"/>
                <a:gd name="connsiteX262" fmla="*/ 1386840 w 11737340"/>
                <a:gd name="connsiteY262" fmla="*/ 845820 h 4168140"/>
                <a:gd name="connsiteX263" fmla="*/ 1318260 w 11737340"/>
                <a:gd name="connsiteY263" fmla="*/ 784860 h 4168140"/>
                <a:gd name="connsiteX264" fmla="*/ 1264920 w 11737340"/>
                <a:gd name="connsiteY264" fmla="*/ 723900 h 4168140"/>
                <a:gd name="connsiteX265" fmla="*/ 1181100 w 11737340"/>
                <a:gd name="connsiteY265" fmla="*/ 647700 h 4168140"/>
                <a:gd name="connsiteX266" fmla="*/ 1089660 w 11737340"/>
                <a:gd name="connsiteY266" fmla="*/ 624840 h 4168140"/>
                <a:gd name="connsiteX267" fmla="*/ 1021080 w 11737340"/>
                <a:gd name="connsiteY267" fmla="*/ 586740 h 4168140"/>
                <a:gd name="connsiteX268" fmla="*/ 937260 w 11737340"/>
                <a:gd name="connsiteY268" fmla="*/ 548640 h 4168140"/>
                <a:gd name="connsiteX269" fmla="*/ 830580 w 11737340"/>
                <a:gd name="connsiteY269" fmla="*/ 510540 h 4168140"/>
                <a:gd name="connsiteX270" fmla="*/ 754380 w 11737340"/>
                <a:gd name="connsiteY270" fmla="*/ 457200 h 4168140"/>
                <a:gd name="connsiteX271" fmla="*/ 708660 w 11737340"/>
                <a:gd name="connsiteY271" fmla="*/ 419100 h 4168140"/>
                <a:gd name="connsiteX272" fmla="*/ 609600 w 11737340"/>
                <a:gd name="connsiteY272" fmla="*/ 396240 h 4168140"/>
                <a:gd name="connsiteX273" fmla="*/ 548640 w 11737340"/>
                <a:gd name="connsiteY273" fmla="*/ 320040 h 4168140"/>
                <a:gd name="connsiteX274" fmla="*/ 510540 w 11737340"/>
                <a:gd name="connsiteY274" fmla="*/ 251460 h 4168140"/>
                <a:gd name="connsiteX275" fmla="*/ 464820 w 11737340"/>
                <a:gd name="connsiteY275" fmla="*/ 190500 h 4168140"/>
                <a:gd name="connsiteX276" fmla="*/ 411480 w 11737340"/>
                <a:gd name="connsiteY276" fmla="*/ 137160 h 4168140"/>
                <a:gd name="connsiteX277" fmla="*/ 373380 w 11737340"/>
                <a:gd name="connsiteY277" fmla="*/ 45720 h 4168140"/>
                <a:gd name="connsiteX278" fmla="*/ 342900 w 11737340"/>
                <a:gd name="connsiteY278" fmla="*/ 0 h 4168140"/>
                <a:gd name="connsiteX279" fmla="*/ 327660 w 11737340"/>
                <a:gd name="connsiteY279" fmla="*/ 60960 h 4168140"/>
                <a:gd name="connsiteX280" fmla="*/ 289560 w 11737340"/>
                <a:gd name="connsiteY280" fmla="*/ 91440 h 4168140"/>
                <a:gd name="connsiteX281" fmla="*/ 236220 w 11737340"/>
                <a:gd name="connsiteY281" fmla="*/ 114300 h 4168140"/>
                <a:gd name="connsiteX282" fmla="*/ 198120 w 11737340"/>
                <a:gd name="connsiteY282" fmla="*/ 175260 h 4168140"/>
                <a:gd name="connsiteX283" fmla="*/ 175260 w 11737340"/>
                <a:gd name="connsiteY283" fmla="*/ 228600 h 4168140"/>
                <a:gd name="connsiteX284" fmla="*/ 114300 w 11737340"/>
                <a:gd name="connsiteY284" fmla="*/ 236220 h 4168140"/>
                <a:gd name="connsiteX285" fmla="*/ 45720 w 11737340"/>
                <a:gd name="connsiteY285" fmla="*/ 251460 h 4168140"/>
                <a:gd name="connsiteX286" fmla="*/ 0 w 11737340"/>
                <a:gd name="connsiteY286" fmla="*/ 281940 h 4168140"/>
                <a:gd name="connsiteX287" fmla="*/ 68580 w 11737340"/>
                <a:gd name="connsiteY287" fmla="*/ 320040 h 4168140"/>
                <a:gd name="connsiteX0" fmla="*/ 68580 w 11737340"/>
                <a:gd name="connsiteY0" fmla="*/ 320040 h 4168140"/>
                <a:gd name="connsiteX1" fmla="*/ 121920 w 11737340"/>
                <a:gd name="connsiteY1" fmla="*/ 381000 h 4168140"/>
                <a:gd name="connsiteX2" fmla="*/ 198120 w 11737340"/>
                <a:gd name="connsiteY2" fmla="*/ 419100 h 4168140"/>
                <a:gd name="connsiteX3" fmla="*/ 320040 w 11737340"/>
                <a:gd name="connsiteY3" fmla="*/ 510540 h 4168140"/>
                <a:gd name="connsiteX4" fmla="*/ 411480 w 11737340"/>
                <a:gd name="connsiteY4" fmla="*/ 563880 h 4168140"/>
                <a:gd name="connsiteX5" fmla="*/ 472440 w 11737340"/>
                <a:gd name="connsiteY5" fmla="*/ 632460 h 4168140"/>
                <a:gd name="connsiteX6" fmla="*/ 601980 w 11737340"/>
                <a:gd name="connsiteY6" fmla="*/ 708660 h 4168140"/>
                <a:gd name="connsiteX7" fmla="*/ 739140 w 11737340"/>
                <a:gd name="connsiteY7" fmla="*/ 784860 h 4168140"/>
                <a:gd name="connsiteX8" fmla="*/ 861060 w 11737340"/>
                <a:gd name="connsiteY8" fmla="*/ 868680 h 4168140"/>
                <a:gd name="connsiteX9" fmla="*/ 944880 w 11737340"/>
                <a:gd name="connsiteY9" fmla="*/ 952500 h 4168140"/>
                <a:gd name="connsiteX10" fmla="*/ 1021080 w 11737340"/>
                <a:gd name="connsiteY10" fmla="*/ 1005840 h 4168140"/>
                <a:gd name="connsiteX11" fmla="*/ 1097280 w 11737340"/>
                <a:gd name="connsiteY11" fmla="*/ 1043940 h 4168140"/>
                <a:gd name="connsiteX12" fmla="*/ 1181100 w 11737340"/>
                <a:gd name="connsiteY12" fmla="*/ 1104900 h 4168140"/>
                <a:gd name="connsiteX13" fmla="*/ 1249680 w 11737340"/>
                <a:gd name="connsiteY13" fmla="*/ 1150620 h 4168140"/>
                <a:gd name="connsiteX14" fmla="*/ 1341120 w 11737340"/>
                <a:gd name="connsiteY14" fmla="*/ 1196340 h 4168140"/>
                <a:gd name="connsiteX15" fmla="*/ 1417320 w 11737340"/>
                <a:gd name="connsiteY15" fmla="*/ 1257300 h 4168140"/>
                <a:gd name="connsiteX16" fmla="*/ 1493520 w 11737340"/>
                <a:gd name="connsiteY16" fmla="*/ 1333500 h 4168140"/>
                <a:gd name="connsiteX17" fmla="*/ 1569720 w 11737340"/>
                <a:gd name="connsiteY17" fmla="*/ 1356360 h 4168140"/>
                <a:gd name="connsiteX18" fmla="*/ 1684020 w 11737340"/>
                <a:gd name="connsiteY18" fmla="*/ 1424940 h 4168140"/>
                <a:gd name="connsiteX19" fmla="*/ 1729740 w 11737340"/>
                <a:gd name="connsiteY19" fmla="*/ 1485900 h 4168140"/>
                <a:gd name="connsiteX20" fmla="*/ 1844040 w 11737340"/>
                <a:gd name="connsiteY20" fmla="*/ 1569720 h 4168140"/>
                <a:gd name="connsiteX21" fmla="*/ 1935480 w 11737340"/>
                <a:gd name="connsiteY21" fmla="*/ 1615440 h 4168140"/>
                <a:gd name="connsiteX22" fmla="*/ 2049780 w 11737340"/>
                <a:gd name="connsiteY22" fmla="*/ 1691640 h 4168140"/>
                <a:gd name="connsiteX23" fmla="*/ 2133600 w 11737340"/>
                <a:gd name="connsiteY23" fmla="*/ 1729740 h 4168140"/>
                <a:gd name="connsiteX24" fmla="*/ 2202180 w 11737340"/>
                <a:gd name="connsiteY24" fmla="*/ 1805940 h 4168140"/>
                <a:gd name="connsiteX25" fmla="*/ 2255520 w 11737340"/>
                <a:gd name="connsiteY25" fmla="*/ 1821180 h 4168140"/>
                <a:gd name="connsiteX26" fmla="*/ 2316480 w 11737340"/>
                <a:gd name="connsiteY26" fmla="*/ 1866900 h 4168140"/>
                <a:gd name="connsiteX27" fmla="*/ 2423160 w 11737340"/>
                <a:gd name="connsiteY27" fmla="*/ 2004060 h 4168140"/>
                <a:gd name="connsiteX28" fmla="*/ 2476500 w 11737340"/>
                <a:gd name="connsiteY28" fmla="*/ 2087880 h 4168140"/>
                <a:gd name="connsiteX29" fmla="*/ 2567940 w 11737340"/>
                <a:gd name="connsiteY29" fmla="*/ 2148840 h 4168140"/>
                <a:gd name="connsiteX30" fmla="*/ 2682240 w 11737340"/>
                <a:gd name="connsiteY30" fmla="*/ 2186940 h 4168140"/>
                <a:gd name="connsiteX31" fmla="*/ 2743200 w 11737340"/>
                <a:gd name="connsiteY31" fmla="*/ 2209800 h 4168140"/>
                <a:gd name="connsiteX32" fmla="*/ 2811780 w 11737340"/>
                <a:gd name="connsiteY32" fmla="*/ 2247900 h 4168140"/>
                <a:gd name="connsiteX33" fmla="*/ 2887980 w 11737340"/>
                <a:gd name="connsiteY33" fmla="*/ 2301240 h 4168140"/>
                <a:gd name="connsiteX34" fmla="*/ 2979420 w 11737340"/>
                <a:gd name="connsiteY34" fmla="*/ 2385060 h 4168140"/>
                <a:gd name="connsiteX35" fmla="*/ 3055620 w 11737340"/>
                <a:gd name="connsiteY35" fmla="*/ 2461260 h 4168140"/>
                <a:gd name="connsiteX36" fmla="*/ 3139440 w 11737340"/>
                <a:gd name="connsiteY36" fmla="*/ 2537460 h 4168140"/>
                <a:gd name="connsiteX37" fmla="*/ 3261360 w 11737340"/>
                <a:gd name="connsiteY37" fmla="*/ 2628900 h 4168140"/>
                <a:gd name="connsiteX38" fmla="*/ 3345180 w 11737340"/>
                <a:gd name="connsiteY38" fmla="*/ 2720340 h 4168140"/>
                <a:gd name="connsiteX39" fmla="*/ 3444240 w 11737340"/>
                <a:gd name="connsiteY39" fmla="*/ 2796540 h 4168140"/>
                <a:gd name="connsiteX40" fmla="*/ 3558540 w 11737340"/>
                <a:gd name="connsiteY40" fmla="*/ 2872740 h 4168140"/>
                <a:gd name="connsiteX41" fmla="*/ 3619500 w 11737340"/>
                <a:gd name="connsiteY41" fmla="*/ 2979420 h 4168140"/>
                <a:gd name="connsiteX42" fmla="*/ 3619500 w 11737340"/>
                <a:gd name="connsiteY42" fmla="*/ 2979420 h 4168140"/>
                <a:gd name="connsiteX43" fmla="*/ 3649980 w 11737340"/>
                <a:gd name="connsiteY43" fmla="*/ 3048000 h 4168140"/>
                <a:gd name="connsiteX44" fmla="*/ 3703320 w 11737340"/>
                <a:gd name="connsiteY44" fmla="*/ 3086100 h 4168140"/>
                <a:gd name="connsiteX45" fmla="*/ 3764280 w 11737340"/>
                <a:gd name="connsiteY45" fmla="*/ 3063240 h 4168140"/>
                <a:gd name="connsiteX46" fmla="*/ 3848100 w 11737340"/>
                <a:gd name="connsiteY46" fmla="*/ 3025140 h 4168140"/>
                <a:gd name="connsiteX47" fmla="*/ 3916680 w 11737340"/>
                <a:gd name="connsiteY47" fmla="*/ 3032760 h 4168140"/>
                <a:gd name="connsiteX48" fmla="*/ 4030980 w 11737340"/>
                <a:gd name="connsiteY48" fmla="*/ 3063240 h 4168140"/>
                <a:gd name="connsiteX49" fmla="*/ 4137660 w 11737340"/>
                <a:gd name="connsiteY49" fmla="*/ 3101340 h 4168140"/>
                <a:gd name="connsiteX50" fmla="*/ 4259580 w 11737340"/>
                <a:gd name="connsiteY50" fmla="*/ 3147060 h 4168140"/>
                <a:gd name="connsiteX51" fmla="*/ 4381500 w 11737340"/>
                <a:gd name="connsiteY51" fmla="*/ 3192780 h 4168140"/>
                <a:gd name="connsiteX52" fmla="*/ 4526280 w 11737340"/>
                <a:gd name="connsiteY52" fmla="*/ 3276600 h 4168140"/>
                <a:gd name="connsiteX53" fmla="*/ 4587240 w 11737340"/>
                <a:gd name="connsiteY53" fmla="*/ 3299460 h 4168140"/>
                <a:gd name="connsiteX54" fmla="*/ 4610100 w 11737340"/>
                <a:gd name="connsiteY54" fmla="*/ 3352800 h 4168140"/>
                <a:gd name="connsiteX55" fmla="*/ 4648200 w 11737340"/>
                <a:gd name="connsiteY55" fmla="*/ 3436620 h 4168140"/>
                <a:gd name="connsiteX56" fmla="*/ 4671060 w 11737340"/>
                <a:gd name="connsiteY56" fmla="*/ 3520440 h 4168140"/>
                <a:gd name="connsiteX57" fmla="*/ 4678680 w 11737340"/>
                <a:gd name="connsiteY57" fmla="*/ 3589020 h 4168140"/>
                <a:gd name="connsiteX58" fmla="*/ 4686300 w 11737340"/>
                <a:gd name="connsiteY58" fmla="*/ 3649980 h 4168140"/>
                <a:gd name="connsiteX59" fmla="*/ 4724400 w 11737340"/>
                <a:gd name="connsiteY59" fmla="*/ 3680460 h 4168140"/>
                <a:gd name="connsiteX60" fmla="*/ 4785360 w 11737340"/>
                <a:gd name="connsiteY60" fmla="*/ 3672840 h 4168140"/>
                <a:gd name="connsiteX61" fmla="*/ 4869180 w 11737340"/>
                <a:gd name="connsiteY61" fmla="*/ 3703320 h 4168140"/>
                <a:gd name="connsiteX62" fmla="*/ 4914900 w 11737340"/>
                <a:gd name="connsiteY62" fmla="*/ 3756660 h 4168140"/>
                <a:gd name="connsiteX63" fmla="*/ 5105400 w 11737340"/>
                <a:gd name="connsiteY63" fmla="*/ 3832860 h 4168140"/>
                <a:gd name="connsiteX64" fmla="*/ 5173980 w 11737340"/>
                <a:gd name="connsiteY64" fmla="*/ 3886200 h 4168140"/>
                <a:gd name="connsiteX65" fmla="*/ 5242560 w 11737340"/>
                <a:gd name="connsiteY65" fmla="*/ 3924300 h 4168140"/>
                <a:gd name="connsiteX66" fmla="*/ 5364480 w 11737340"/>
                <a:gd name="connsiteY66" fmla="*/ 3962400 h 4168140"/>
                <a:gd name="connsiteX67" fmla="*/ 5516880 w 11737340"/>
                <a:gd name="connsiteY67" fmla="*/ 4046220 h 4168140"/>
                <a:gd name="connsiteX68" fmla="*/ 5585460 w 11737340"/>
                <a:gd name="connsiteY68" fmla="*/ 4099560 h 4168140"/>
                <a:gd name="connsiteX69" fmla="*/ 5661660 w 11737340"/>
                <a:gd name="connsiteY69" fmla="*/ 4122420 h 4168140"/>
                <a:gd name="connsiteX70" fmla="*/ 5745480 w 11737340"/>
                <a:gd name="connsiteY70" fmla="*/ 4130040 h 4168140"/>
                <a:gd name="connsiteX71" fmla="*/ 5836920 w 11737340"/>
                <a:gd name="connsiteY71" fmla="*/ 4130040 h 4168140"/>
                <a:gd name="connsiteX72" fmla="*/ 5951220 w 11737340"/>
                <a:gd name="connsiteY72" fmla="*/ 4145280 h 4168140"/>
                <a:gd name="connsiteX73" fmla="*/ 6035040 w 11737340"/>
                <a:gd name="connsiteY73" fmla="*/ 4168140 h 4168140"/>
                <a:gd name="connsiteX74" fmla="*/ 6149340 w 11737340"/>
                <a:gd name="connsiteY74" fmla="*/ 4137660 h 4168140"/>
                <a:gd name="connsiteX75" fmla="*/ 6286500 w 11737340"/>
                <a:gd name="connsiteY75" fmla="*/ 4114800 h 4168140"/>
                <a:gd name="connsiteX76" fmla="*/ 6393180 w 11737340"/>
                <a:gd name="connsiteY76" fmla="*/ 4053840 h 4168140"/>
                <a:gd name="connsiteX77" fmla="*/ 6484620 w 11737340"/>
                <a:gd name="connsiteY77" fmla="*/ 4038600 h 4168140"/>
                <a:gd name="connsiteX78" fmla="*/ 6583680 w 11737340"/>
                <a:gd name="connsiteY78" fmla="*/ 3970020 h 4168140"/>
                <a:gd name="connsiteX79" fmla="*/ 6697980 w 11737340"/>
                <a:gd name="connsiteY79" fmla="*/ 3886200 h 4168140"/>
                <a:gd name="connsiteX80" fmla="*/ 6728460 w 11737340"/>
                <a:gd name="connsiteY80" fmla="*/ 3817620 h 4168140"/>
                <a:gd name="connsiteX81" fmla="*/ 6842760 w 11737340"/>
                <a:gd name="connsiteY81" fmla="*/ 3733800 h 4168140"/>
                <a:gd name="connsiteX82" fmla="*/ 6972300 w 11737340"/>
                <a:gd name="connsiteY82" fmla="*/ 3642360 h 4168140"/>
                <a:gd name="connsiteX83" fmla="*/ 7078980 w 11737340"/>
                <a:gd name="connsiteY83" fmla="*/ 3528060 h 4168140"/>
                <a:gd name="connsiteX84" fmla="*/ 7139940 w 11737340"/>
                <a:gd name="connsiteY84" fmla="*/ 3444240 h 4168140"/>
                <a:gd name="connsiteX85" fmla="*/ 7269480 w 11737340"/>
                <a:gd name="connsiteY85" fmla="*/ 3284220 h 4168140"/>
                <a:gd name="connsiteX86" fmla="*/ 7330440 w 11737340"/>
                <a:gd name="connsiteY86" fmla="*/ 3185160 h 4168140"/>
                <a:gd name="connsiteX87" fmla="*/ 7376160 w 11737340"/>
                <a:gd name="connsiteY87" fmla="*/ 3116580 h 4168140"/>
                <a:gd name="connsiteX88" fmla="*/ 7444740 w 11737340"/>
                <a:gd name="connsiteY88" fmla="*/ 3093720 h 4168140"/>
                <a:gd name="connsiteX89" fmla="*/ 7513320 w 11737340"/>
                <a:gd name="connsiteY89" fmla="*/ 3101340 h 4168140"/>
                <a:gd name="connsiteX90" fmla="*/ 7574280 w 11737340"/>
                <a:gd name="connsiteY90" fmla="*/ 3078480 h 4168140"/>
                <a:gd name="connsiteX91" fmla="*/ 7726680 w 11737340"/>
                <a:gd name="connsiteY91" fmla="*/ 3108960 h 4168140"/>
                <a:gd name="connsiteX92" fmla="*/ 7833360 w 11737340"/>
                <a:gd name="connsiteY92" fmla="*/ 3162300 h 4168140"/>
                <a:gd name="connsiteX93" fmla="*/ 7962900 w 11737340"/>
                <a:gd name="connsiteY93" fmla="*/ 3192780 h 4168140"/>
                <a:gd name="connsiteX94" fmla="*/ 8161020 w 11737340"/>
                <a:gd name="connsiteY94" fmla="*/ 3268980 h 4168140"/>
                <a:gd name="connsiteX95" fmla="*/ 8290560 w 11737340"/>
                <a:gd name="connsiteY95" fmla="*/ 3337560 h 4168140"/>
                <a:gd name="connsiteX96" fmla="*/ 8382000 w 11737340"/>
                <a:gd name="connsiteY96" fmla="*/ 3360420 h 4168140"/>
                <a:gd name="connsiteX97" fmla="*/ 8458200 w 11737340"/>
                <a:gd name="connsiteY97" fmla="*/ 3398520 h 4168140"/>
                <a:gd name="connsiteX98" fmla="*/ 8595360 w 11737340"/>
                <a:gd name="connsiteY98" fmla="*/ 3512820 h 4168140"/>
                <a:gd name="connsiteX99" fmla="*/ 8641080 w 11737340"/>
                <a:gd name="connsiteY99" fmla="*/ 3566160 h 4168140"/>
                <a:gd name="connsiteX100" fmla="*/ 8702040 w 11737340"/>
                <a:gd name="connsiteY100" fmla="*/ 3604260 h 4168140"/>
                <a:gd name="connsiteX101" fmla="*/ 8763000 w 11737340"/>
                <a:gd name="connsiteY101" fmla="*/ 3634740 h 4168140"/>
                <a:gd name="connsiteX102" fmla="*/ 8854440 w 11737340"/>
                <a:gd name="connsiteY102" fmla="*/ 3627120 h 4168140"/>
                <a:gd name="connsiteX103" fmla="*/ 8968740 w 11737340"/>
                <a:gd name="connsiteY103" fmla="*/ 3619500 h 4168140"/>
                <a:gd name="connsiteX104" fmla="*/ 9060180 w 11737340"/>
                <a:gd name="connsiteY104" fmla="*/ 3642360 h 4168140"/>
                <a:gd name="connsiteX105" fmla="*/ 9151620 w 11737340"/>
                <a:gd name="connsiteY105" fmla="*/ 3657600 h 4168140"/>
                <a:gd name="connsiteX106" fmla="*/ 9227820 w 11737340"/>
                <a:gd name="connsiteY106" fmla="*/ 3642360 h 4168140"/>
                <a:gd name="connsiteX107" fmla="*/ 9311640 w 11737340"/>
                <a:gd name="connsiteY107" fmla="*/ 3611880 h 4168140"/>
                <a:gd name="connsiteX108" fmla="*/ 9433560 w 11737340"/>
                <a:gd name="connsiteY108" fmla="*/ 3589020 h 4168140"/>
                <a:gd name="connsiteX109" fmla="*/ 9509760 w 11737340"/>
                <a:gd name="connsiteY109" fmla="*/ 3528060 h 4168140"/>
                <a:gd name="connsiteX110" fmla="*/ 9646920 w 11737340"/>
                <a:gd name="connsiteY110" fmla="*/ 3489960 h 4168140"/>
                <a:gd name="connsiteX111" fmla="*/ 9784080 w 11737340"/>
                <a:gd name="connsiteY111" fmla="*/ 3444240 h 4168140"/>
                <a:gd name="connsiteX112" fmla="*/ 9860280 w 11737340"/>
                <a:gd name="connsiteY112" fmla="*/ 3383280 h 4168140"/>
                <a:gd name="connsiteX113" fmla="*/ 9921240 w 11737340"/>
                <a:gd name="connsiteY113" fmla="*/ 3314700 h 4168140"/>
                <a:gd name="connsiteX114" fmla="*/ 9997440 w 11737340"/>
                <a:gd name="connsiteY114" fmla="*/ 3208020 h 4168140"/>
                <a:gd name="connsiteX115" fmla="*/ 10043160 w 11737340"/>
                <a:gd name="connsiteY115" fmla="*/ 3101340 h 4168140"/>
                <a:gd name="connsiteX116" fmla="*/ 10104120 w 11737340"/>
                <a:gd name="connsiteY116" fmla="*/ 3017520 h 4168140"/>
                <a:gd name="connsiteX117" fmla="*/ 10157460 w 11737340"/>
                <a:gd name="connsiteY117" fmla="*/ 2933700 h 4168140"/>
                <a:gd name="connsiteX118" fmla="*/ 10218420 w 11737340"/>
                <a:gd name="connsiteY118" fmla="*/ 2849880 h 4168140"/>
                <a:gd name="connsiteX119" fmla="*/ 10294620 w 11737340"/>
                <a:gd name="connsiteY119" fmla="*/ 2735580 h 4168140"/>
                <a:gd name="connsiteX120" fmla="*/ 10347960 w 11737340"/>
                <a:gd name="connsiteY120" fmla="*/ 2621280 h 4168140"/>
                <a:gd name="connsiteX121" fmla="*/ 10431780 w 11737340"/>
                <a:gd name="connsiteY121" fmla="*/ 2499360 h 4168140"/>
                <a:gd name="connsiteX122" fmla="*/ 10500360 w 11737340"/>
                <a:gd name="connsiteY122" fmla="*/ 2354580 h 4168140"/>
                <a:gd name="connsiteX123" fmla="*/ 10553700 w 11737340"/>
                <a:gd name="connsiteY123" fmla="*/ 2263140 h 4168140"/>
                <a:gd name="connsiteX124" fmla="*/ 10584180 w 11737340"/>
                <a:gd name="connsiteY124" fmla="*/ 2194560 h 4168140"/>
                <a:gd name="connsiteX125" fmla="*/ 10624820 w 11737340"/>
                <a:gd name="connsiteY125" fmla="*/ 2125980 h 4168140"/>
                <a:gd name="connsiteX126" fmla="*/ 10675620 w 11737340"/>
                <a:gd name="connsiteY126" fmla="*/ 2049780 h 4168140"/>
                <a:gd name="connsiteX127" fmla="*/ 10690860 w 11737340"/>
                <a:gd name="connsiteY127" fmla="*/ 1988820 h 4168140"/>
                <a:gd name="connsiteX128" fmla="*/ 10713720 w 11737340"/>
                <a:gd name="connsiteY128" fmla="*/ 1927860 h 4168140"/>
                <a:gd name="connsiteX129" fmla="*/ 10767060 w 11737340"/>
                <a:gd name="connsiteY129" fmla="*/ 1859280 h 4168140"/>
                <a:gd name="connsiteX130" fmla="*/ 10873740 w 11737340"/>
                <a:gd name="connsiteY130" fmla="*/ 1828800 h 4168140"/>
                <a:gd name="connsiteX131" fmla="*/ 11079480 w 11737340"/>
                <a:gd name="connsiteY131" fmla="*/ 1767840 h 4168140"/>
                <a:gd name="connsiteX132" fmla="*/ 11247120 w 11737340"/>
                <a:gd name="connsiteY132" fmla="*/ 1684020 h 4168140"/>
                <a:gd name="connsiteX133" fmla="*/ 11414760 w 11737340"/>
                <a:gd name="connsiteY133" fmla="*/ 1638300 h 4168140"/>
                <a:gd name="connsiteX134" fmla="*/ 11490960 w 11737340"/>
                <a:gd name="connsiteY134" fmla="*/ 1577340 h 4168140"/>
                <a:gd name="connsiteX135" fmla="*/ 11635740 w 11737340"/>
                <a:gd name="connsiteY135" fmla="*/ 1508760 h 4168140"/>
                <a:gd name="connsiteX136" fmla="*/ 11737340 w 11737340"/>
                <a:gd name="connsiteY136" fmla="*/ 1442720 h 4168140"/>
                <a:gd name="connsiteX137" fmla="*/ 11620500 w 11737340"/>
                <a:gd name="connsiteY137" fmla="*/ 1417320 h 4168140"/>
                <a:gd name="connsiteX138" fmla="*/ 11567160 w 11737340"/>
                <a:gd name="connsiteY138" fmla="*/ 1379220 h 4168140"/>
                <a:gd name="connsiteX139" fmla="*/ 11498580 w 11737340"/>
                <a:gd name="connsiteY139" fmla="*/ 1318260 h 4168140"/>
                <a:gd name="connsiteX140" fmla="*/ 11468100 w 11737340"/>
                <a:gd name="connsiteY140" fmla="*/ 1280160 h 4168140"/>
                <a:gd name="connsiteX141" fmla="*/ 11442700 w 11737340"/>
                <a:gd name="connsiteY141" fmla="*/ 1231900 h 4168140"/>
                <a:gd name="connsiteX142" fmla="*/ 11384280 w 11737340"/>
                <a:gd name="connsiteY142" fmla="*/ 1310640 h 4168140"/>
                <a:gd name="connsiteX143" fmla="*/ 11353800 w 11737340"/>
                <a:gd name="connsiteY143" fmla="*/ 1356360 h 4168140"/>
                <a:gd name="connsiteX144" fmla="*/ 11224260 w 11737340"/>
                <a:gd name="connsiteY144" fmla="*/ 1417320 h 4168140"/>
                <a:gd name="connsiteX145" fmla="*/ 11109960 w 11737340"/>
                <a:gd name="connsiteY145" fmla="*/ 1463040 h 4168140"/>
                <a:gd name="connsiteX146" fmla="*/ 10911840 w 11737340"/>
                <a:gd name="connsiteY146" fmla="*/ 1524000 h 4168140"/>
                <a:gd name="connsiteX147" fmla="*/ 10774680 w 11737340"/>
                <a:gd name="connsiteY147" fmla="*/ 1546860 h 4168140"/>
                <a:gd name="connsiteX148" fmla="*/ 10675620 w 11737340"/>
                <a:gd name="connsiteY148" fmla="*/ 1615440 h 4168140"/>
                <a:gd name="connsiteX149" fmla="*/ 10568940 w 11737340"/>
                <a:gd name="connsiteY149" fmla="*/ 1676400 h 4168140"/>
                <a:gd name="connsiteX150" fmla="*/ 10485120 w 11737340"/>
                <a:gd name="connsiteY150" fmla="*/ 1760220 h 4168140"/>
                <a:gd name="connsiteX151" fmla="*/ 10454640 w 11737340"/>
                <a:gd name="connsiteY151" fmla="*/ 1836420 h 4168140"/>
                <a:gd name="connsiteX152" fmla="*/ 10416540 w 11737340"/>
                <a:gd name="connsiteY152" fmla="*/ 1927860 h 4168140"/>
                <a:gd name="connsiteX153" fmla="*/ 10401300 w 11737340"/>
                <a:gd name="connsiteY153" fmla="*/ 2004060 h 4168140"/>
                <a:gd name="connsiteX154" fmla="*/ 10363200 w 11737340"/>
                <a:gd name="connsiteY154" fmla="*/ 2095500 h 4168140"/>
                <a:gd name="connsiteX155" fmla="*/ 10317480 w 11737340"/>
                <a:gd name="connsiteY155" fmla="*/ 2225040 h 4168140"/>
                <a:gd name="connsiteX156" fmla="*/ 10287000 w 11737340"/>
                <a:gd name="connsiteY156" fmla="*/ 2346960 h 4168140"/>
                <a:gd name="connsiteX157" fmla="*/ 10218420 w 11737340"/>
                <a:gd name="connsiteY157" fmla="*/ 2499360 h 4168140"/>
                <a:gd name="connsiteX158" fmla="*/ 10134600 w 11737340"/>
                <a:gd name="connsiteY158" fmla="*/ 2621280 h 4168140"/>
                <a:gd name="connsiteX159" fmla="*/ 10043160 w 11737340"/>
                <a:gd name="connsiteY159" fmla="*/ 2735580 h 4168140"/>
                <a:gd name="connsiteX160" fmla="*/ 9974580 w 11737340"/>
                <a:gd name="connsiteY160" fmla="*/ 2857500 h 4168140"/>
                <a:gd name="connsiteX161" fmla="*/ 9906000 w 11737340"/>
                <a:gd name="connsiteY161" fmla="*/ 2941320 h 4168140"/>
                <a:gd name="connsiteX162" fmla="*/ 9860280 w 11737340"/>
                <a:gd name="connsiteY162" fmla="*/ 3032760 h 4168140"/>
                <a:gd name="connsiteX163" fmla="*/ 9806940 w 11737340"/>
                <a:gd name="connsiteY163" fmla="*/ 3116580 h 4168140"/>
                <a:gd name="connsiteX164" fmla="*/ 9715500 w 11737340"/>
                <a:gd name="connsiteY164" fmla="*/ 3208020 h 4168140"/>
                <a:gd name="connsiteX165" fmla="*/ 9616440 w 11737340"/>
                <a:gd name="connsiteY165" fmla="*/ 3261360 h 4168140"/>
                <a:gd name="connsiteX166" fmla="*/ 9532620 w 11737340"/>
                <a:gd name="connsiteY166" fmla="*/ 3329940 h 4168140"/>
                <a:gd name="connsiteX167" fmla="*/ 9471660 w 11737340"/>
                <a:gd name="connsiteY167" fmla="*/ 3375660 h 4168140"/>
                <a:gd name="connsiteX168" fmla="*/ 9410700 w 11737340"/>
                <a:gd name="connsiteY168" fmla="*/ 3429000 h 4168140"/>
                <a:gd name="connsiteX169" fmla="*/ 9288780 w 11737340"/>
                <a:gd name="connsiteY169" fmla="*/ 3436620 h 4168140"/>
                <a:gd name="connsiteX170" fmla="*/ 9166860 w 11737340"/>
                <a:gd name="connsiteY170" fmla="*/ 3444240 h 4168140"/>
                <a:gd name="connsiteX171" fmla="*/ 9029700 w 11737340"/>
                <a:gd name="connsiteY171" fmla="*/ 3413760 h 4168140"/>
                <a:gd name="connsiteX172" fmla="*/ 8823960 w 11737340"/>
                <a:gd name="connsiteY172" fmla="*/ 3360420 h 4168140"/>
                <a:gd name="connsiteX173" fmla="*/ 8679180 w 11737340"/>
                <a:gd name="connsiteY173" fmla="*/ 3329940 h 4168140"/>
                <a:gd name="connsiteX174" fmla="*/ 8572500 w 11737340"/>
                <a:gd name="connsiteY174" fmla="*/ 3276600 h 4168140"/>
                <a:gd name="connsiteX175" fmla="*/ 8465820 w 11737340"/>
                <a:gd name="connsiteY175" fmla="*/ 3215640 h 4168140"/>
                <a:gd name="connsiteX176" fmla="*/ 8321040 w 11737340"/>
                <a:gd name="connsiteY176" fmla="*/ 3177540 h 4168140"/>
                <a:gd name="connsiteX177" fmla="*/ 8199120 w 11737340"/>
                <a:gd name="connsiteY177" fmla="*/ 3131820 h 4168140"/>
                <a:gd name="connsiteX178" fmla="*/ 8069580 w 11737340"/>
                <a:gd name="connsiteY178" fmla="*/ 3078480 h 4168140"/>
                <a:gd name="connsiteX179" fmla="*/ 7917180 w 11737340"/>
                <a:gd name="connsiteY179" fmla="*/ 2994660 h 4168140"/>
                <a:gd name="connsiteX180" fmla="*/ 7787640 w 11737340"/>
                <a:gd name="connsiteY180" fmla="*/ 2971800 h 4168140"/>
                <a:gd name="connsiteX181" fmla="*/ 7719060 w 11737340"/>
                <a:gd name="connsiteY181" fmla="*/ 2933700 h 4168140"/>
                <a:gd name="connsiteX182" fmla="*/ 7612380 w 11737340"/>
                <a:gd name="connsiteY182" fmla="*/ 2903220 h 4168140"/>
                <a:gd name="connsiteX183" fmla="*/ 7566660 w 11737340"/>
                <a:gd name="connsiteY183" fmla="*/ 2887980 h 4168140"/>
                <a:gd name="connsiteX184" fmla="*/ 7551420 w 11737340"/>
                <a:gd name="connsiteY184" fmla="*/ 2849880 h 4168140"/>
                <a:gd name="connsiteX185" fmla="*/ 7533640 w 11737340"/>
                <a:gd name="connsiteY185" fmla="*/ 2788920 h 4168140"/>
                <a:gd name="connsiteX186" fmla="*/ 7475220 w 11737340"/>
                <a:gd name="connsiteY186" fmla="*/ 2857500 h 4168140"/>
                <a:gd name="connsiteX187" fmla="*/ 7414260 w 11737340"/>
                <a:gd name="connsiteY187" fmla="*/ 2887980 h 4168140"/>
                <a:gd name="connsiteX188" fmla="*/ 7345680 w 11737340"/>
                <a:gd name="connsiteY188" fmla="*/ 2971800 h 4168140"/>
                <a:gd name="connsiteX189" fmla="*/ 7315200 w 11737340"/>
                <a:gd name="connsiteY189" fmla="*/ 2994660 h 4168140"/>
                <a:gd name="connsiteX190" fmla="*/ 7261860 w 11737340"/>
                <a:gd name="connsiteY190" fmla="*/ 3009900 h 4168140"/>
                <a:gd name="connsiteX191" fmla="*/ 7193280 w 11737340"/>
                <a:gd name="connsiteY191" fmla="*/ 3025140 h 4168140"/>
                <a:gd name="connsiteX192" fmla="*/ 7155180 w 11737340"/>
                <a:gd name="connsiteY192" fmla="*/ 3078480 h 4168140"/>
                <a:gd name="connsiteX193" fmla="*/ 7109460 w 11737340"/>
                <a:gd name="connsiteY193" fmla="*/ 3154680 h 4168140"/>
                <a:gd name="connsiteX194" fmla="*/ 7048500 w 11737340"/>
                <a:gd name="connsiteY194" fmla="*/ 3246120 h 4168140"/>
                <a:gd name="connsiteX195" fmla="*/ 6995160 w 11737340"/>
                <a:gd name="connsiteY195" fmla="*/ 3307080 h 4168140"/>
                <a:gd name="connsiteX196" fmla="*/ 6972300 w 11737340"/>
                <a:gd name="connsiteY196" fmla="*/ 3352800 h 4168140"/>
                <a:gd name="connsiteX197" fmla="*/ 6949440 w 11737340"/>
                <a:gd name="connsiteY197" fmla="*/ 3413760 h 4168140"/>
                <a:gd name="connsiteX198" fmla="*/ 6949440 w 11737340"/>
                <a:gd name="connsiteY198" fmla="*/ 3413760 h 4168140"/>
                <a:gd name="connsiteX199" fmla="*/ 6911340 w 11737340"/>
                <a:gd name="connsiteY199" fmla="*/ 3474720 h 4168140"/>
                <a:gd name="connsiteX200" fmla="*/ 6888480 w 11737340"/>
                <a:gd name="connsiteY200" fmla="*/ 3505200 h 4168140"/>
                <a:gd name="connsiteX201" fmla="*/ 6819900 w 11737340"/>
                <a:gd name="connsiteY201" fmla="*/ 3566160 h 4168140"/>
                <a:gd name="connsiteX202" fmla="*/ 6743700 w 11737340"/>
                <a:gd name="connsiteY202" fmla="*/ 3581400 h 4168140"/>
                <a:gd name="connsiteX203" fmla="*/ 6675120 w 11737340"/>
                <a:gd name="connsiteY203" fmla="*/ 3657600 h 4168140"/>
                <a:gd name="connsiteX204" fmla="*/ 6629400 w 11737340"/>
                <a:gd name="connsiteY204" fmla="*/ 3718560 h 4168140"/>
                <a:gd name="connsiteX205" fmla="*/ 6576060 w 11737340"/>
                <a:gd name="connsiteY205" fmla="*/ 3779520 h 4168140"/>
                <a:gd name="connsiteX206" fmla="*/ 6484620 w 11737340"/>
                <a:gd name="connsiteY206" fmla="*/ 3817620 h 4168140"/>
                <a:gd name="connsiteX207" fmla="*/ 6400800 w 11737340"/>
                <a:gd name="connsiteY207" fmla="*/ 3832860 h 4168140"/>
                <a:gd name="connsiteX208" fmla="*/ 6263640 w 11737340"/>
                <a:gd name="connsiteY208" fmla="*/ 3870960 h 4168140"/>
                <a:gd name="connsiteX209" fmla="*/ 6126480 w 11737340"/>
                <a:gd name="connsiteY209" fmla="*/ 3901440 h 4168140"/>
                <a:gd name="connsiteX210" fmla="*/ 6027420 w 11737340"/>
                <a:gd name="connsiteY210" fmla="*/ 3916680 h 4168140"/>
                <a:gd name="connsiteX211" fmla="*/ 5890260 w 11737340"/>
                <a:gd name="connsiteY211" fmla="*/ 3878580 h 4168140"/>
                <a:gd name="connsiteX212" fmla="*/ 5821680 w 11737340"/>
                <a:gd name="connsiteY212" fmla="*/ 3863340 h 4168140"/>
                <a:gd name="connsiteX213" fmla="*/ 5737860 w 11737340"/>
                <a:gd name="connsiteY213" fmla="*/ 3825240 h 4168140"/>
                <a:gd name="connsiteX214" fmla="*/ 5638800 w 11737340"/>
                <a:gd name="connsiteY214" fmla="*/ 3794760 h 4168140"/>
                <a:gd name="connsiteX215" fmla="*/ 5524500 w 11737340"/>
                <a:gd name="connsiteY215" fmla="*/ 3756660 h 4168140"/>
                <a:gd name="connsiteX216" fmla="*/ 5448300 w 11737340"/>
                <a:gd name="connsiteY216" fmla="*/ 3718560 h 4168140"/>
                <a:gd name="connsiteX217" fmla="*/ 5349240 w 11737340"/>
                <a:gd name="connsiteY217" fmla="*/ 3657600 h 4168140"/>
                <a:gd name="connsiteX218" fmla="*/ 5295900 w 11737340"/>
                <a:gd name="connsiteY218" fmla="*/ 3619500 h 4168140"/>
                <a:gd name="connsiteX219" fmla="*/ 5234940 w 11737340"/>
                <a:gd name="connsiteY219" fmla="*/ 3596640 h 4168140"/>
                <a:gd name="connsiteX220" fmla="*/ 5135880 w 11737340"/>
                <a:gd name="connsiteY220" fmla="*/ 3550920 h 4168140"/>
                <a:gd name="connsiteX221" fmla="*/ 5059680 w 11737340"/>
                <a:gd name="connsiteY221" fmla="*/ 3505200 h 4168140"/>
                <a:gd name="connsiteX222" fmla="*/ 5029200 w 11737340"/>
                <a:gd name="connsiteY222" fmla="*/ 3482340 h 4168140"/>
                <a:gd name="connsiteX223" fmla="*/ 4960620 w 11737340"/>
                <a:gd name="connsiteY223" fmla="*/ 3413760 h 4168140"/>
                <a:gd name="connsiteX224" fmla="*/ 4876800 w 11737340"/>
                <a:gd name="connsiteY224" fmla="*/ 3299460 h 4168140"/>
                <a:gd name="connsiteX225" fmla="*/ 4808220 w 11737340"/>
                <a:gd name="connsiteY225" fmla="*/ 3200400 h 4168140"/>
                <a:gd name="connsiteX226" fmla="*/ 4777740 w 11737340"/>
                <a:gd name="connsiteY226" fmla="*/ 3147060 h 4168140"/>
                <a:gd name="connsiteX227" fmla="*/ 4724400 w 11737340"/>
                <a:gd name="connsiteY227" fmla="*/ 3108960 h 4168140"/>
                <a:gd name="connsiteX228" fmla="*/ 4648200 w 11737340"/>
                <a:gd name="connsiteY228" fmla="*/ 3063240 h 4168140"/>
                <a:gd name="connsiteX229" fmla="*/ 4533900 w 11737340"/>
                <a:gd name="connsiteY229" fmla="*/ 2979420 h 4168140"/>
                <a:gd name="connsiteX230" fmla="*/ 4427220 w 11737340"/>
                <a:gd name="connsiteY230" fmla="*/ 2941320 h 4168140"/>
                <a:gd name="connsiteX231" fmla="*/ 4366260 w 11737340"/>
                <a:gd name="connsiteY231" fmla="*/ 2903220 h 4168140"/>
                <a:gd name="connsiteX232" fmla="*/ 4244340 w 11737340"/>
                <a:gd name="connsiteY232" fmla="*/ 2842260 h 4168140"/>
                <a:gd name="connsiteX233" fmla="*/ 4145280 w 11737340"/>
                <a:gd name="connsiteY233" fmla="*/ 2811780 h 4168140"/>
                <a:gd name="connsiteX234" fmla="*/ 4038600 w 11737340"/>
                <a:gd name="connsiteY234" fmla="*/ 2804160 h 4168140"/>
                <a:gd name="connsiteX235" fmla="*/ 3954780 w 11737340"/>
                <a:gd name="connsiteY235" fmla="*/ 2819400 h 4168140"/>
                <a:gd name="connsiteX236" fmla="*/ 3863340 w 11737340"/>
                <a:gd name="connsiteY236" fmla="*/ 2804160 h 4168140"/>
                <a:gd name="connsiteX237" fmla="*/ 3741420 w 11737340"/>
                <a:gd name="connsiteY237" fmla="*/ 2781300 h 4168140"/>
                <a:gd name="connsiteX238" fmla="*/ 3649980 w 11737340"/>
                <a:gd name="connsiteY238" fmla="*/ 2743200 h 4168140"/>
                <a:gd name="connsiteX239" fmla="*/ 3573780 w 11737340"/>
                <a:gd name="connsiteY239" fmla="*/ 2674620 h 4168140"/>
                <a:gd name="connsiteX240" fmla="*/ 3482340 w 11737340"/>
                <a:gd name="connsiteY240" fmla="*/ 2621280 h 4168140"/>
                <a:gd name="connsiteX241" fmla="*/ 3436620 w 11737340"/>
                <a:gd name="connsiteY241" fmla="*/ 2552700 h 4168140"/>
                <a:gd name="connsiteX242" fmla="*/ 3329940 w 11737340"/>
                <a:gd name="connsiteY242" fmla="*/ 2423160 h 4168140"/>
                <a:gd name="connsiteX243" fmla="*/ 3261360 w 11737340"/>
                <a:gd name="connsiteY243" fmla="*/ 2324100 h 4168140"/>
                <a:gd name="connsiteX244" fmla="*/ 3131820 w 11737340"/>
                <a:gd name="connsiteY244" fmla="*/ 2209800 h 4168140"/>
                <a:gd name="connsiteX245" fmla="*/ 3040380 w 11737340"/>
                <a:gd name="connsiteY245" fmla="*/ 2141220 h 4168140"/>
                <a:gd name="connsiteX246" fmla="*/ 2910840 w 11737340"/>
                <a:gd name="connsiteY246" fmla="*/ 2034540 h 4168140"/>
                <a:gd name="connsiteX247" fmla="*/ 2849880 w 11737340"/>
                <a:gd name="connsiteY247" fmla="*/ 1958340 h 4168140"/>
                <a:gd name="connsiteX248" fmla="*/ 2743200 w 11737340"/>
                <a:gd name="connsiteY248" fmla="*/ 1889760 h 4168140"/>
                <a:gd name="connsiteX249" fmla="*/ 2659380 w 11737340"/>
                <a:gd name="connsiteY249" fmla="*/ 1844040 h 4168140"/>
                <a:gd name="connsiteX250" fmla="*/ 2575560 w 11737340"/>
                <a:gd name="connsiteY250" fmla="*/ 1744980 h 4168140"/>
                <a:gd name="connsiteX251" fmla="*/ 2468880 w 11737340"/>
                <a:gd name="connsiteY251" fmla="*/ 1645920 h 4168140"/>
                <a:gd name="connsiteX252" fmla="*/ 2400300 w 11737340"/>
                <a:gd name="connsiteY252" fmla="*/ 1607820 h 4168140"/>
                <a:gd name="connsiteX253" fmla="*/ 2263140 w 11737340"/>
                <a:gd name="connsiteY253" fmla="*/ 1501140 h 4168140"/>
                <a:gd name="connsiteX254" fmla="*/ 2171700 w 11737340"/>
                <a:gd name="connsiteY254" fmla="*/ 1432560 h 4168140"/>
                <a:gd name="connsiteX255" fmla="*/ 2087880 w 11737340"/>
                <a:gd name="connsiteY255" fmla="*/ 1363980 h 4168140"/>
                <a:gd name="connsiteX256" fmla="*/ 1950720 w 11737340"/>
                <a:gd name="connsiteY256" fmla="*/ 1272540 h 4168140"/>
                <a:gd name="connsiteX257" fmla="*/ 1805940 w 11737340"/>
                <a:gd name="connsiteY257" fmla="*/ 1135380 h 4168140"/>
                <a:gd name="connsiteX258" fmla="*/ 1729740 w 11737340"/>
                <a:gd name="connsiteY258" fmla="*/ 1089660 h 4168140"/>
                <a:gd name="connsiteX259" fmla="*/ 1668780 w 11737340"/>
                <a:gd name="connsiteY259" fmla="*/ 1043940 h 4168140"/>
                <a:gd name="connsiteX260" fmla="*/ 1592580 w 11737340"/>
                <a:gd name="connsiteY260" fmla="*/ 990600 h 4168140"/>
                <a:gd name="connsiteX261" fmla="*/ 1470660 w 11737340"/>
                <a:gd name="connsiteY261" fmla="*/ 891540 h 4168140"/>
                <a:gd name="connsiteX262" fmla="*/ 1386840 w 11737340"/>
                <a:gd name="connsiteY262" fmla="*/ 845820 h 4168140"/>
                <a:gd name="connsiteX263" fmla="*/ 1318260 w 11737340"/>
                <a:gd name="connsiteY263" fmla="*/ 784860 h 4168140"/>
                <a:gd name="connsiteX264" fmla="*/ 1264920 w 11737340"/>
                <a:gd name="connsiteY264" fmla="*/ 723900 h 4168140"/>
                <a:gd name="connsiteX265" fmla="*/ 1181100 w 11737340"/>
                <a:gd name="connsiteY265" fmla="*/ 647700 h 4168140"/>
                <a:gd name="connsiteX266" fmla="*/ 1089660 w 11737340"/>
                <a:gd name="connsiteY266" fmla="*/ 624840 h 4168140"/>
                <a:gd name="connsiteX267" fmla="*/ 1021080 w 11737340"/>
                <a:gd name="connsiteY267" fmla="*/ 586740 h 4168140"/>
                <a:gd name="connsiteX268" fmla="*/ 937260 w 11737340"/>
                <a:gd name="connsiteY268" fmla="*/ 548640 h 4168140"/>
                <a:gd name="connsiteX269" fmla="*/ 830580 w 11737340"/>
                <a:gd name="connsiteY269" fmla="*/ 510540 h 4168140"/>
                <a:gd name="connsiteX270" fmla="*/ 754380 w 11737340"/>
                <a:gd name="connsiteY270" fmla="*/ 457200 h 4168140"/>
                <a:gd name="connsiteX271" fmla="*/ 708660 w 11737340"/>
                <a:gd name="connsiteY271" fmla="*/ 419100 h 4168140"/>
                <a:gd name="connsiteX272" fmla="*/ 609600 w 11737340"/>
                <a:gd name="connsiteY272" fmla="*/ 396240 h 4168140"/>
                <a:gd name="connsiteX273" fmla="*/ 548640 w 11737340"/>
                <a:gd name="connsiteY273" fmla="*/ 320040 h 4168140"/>
                <a:gd name="connsiteX274" fmla="*/ 510540 w 11737340"/>
                <a:gd name="connsiteY274" fmla="*/ 251460 h 4168140"/>
                <a:gd name="connsiteX275" fmla="*/ 464820 w 11737340"/>
                <a:gd name="connsiteY275" fmla="*/ 190500 h 4168140"/>
                <a:gd name="connsiteX276" fmla="*/ 411480 w 11737340"/>
                <a:gd name="connsiteY276" fmla="*/ 137160 h 4168140"/>
                <a:gd name="connsiteX277" fmla="*/ 373380 w 11737340"/>
                <a:gd name="connsiteY277" fmla="*/ 45720 h 4168140"/>
                <a:gd name="connsiteX278" fmla="*/ 342900 w 11737340"/>
                <a:gd name="connsiteY278" fmla="*/ 0 h 4168140"/>
                <a:gd name="connsiteX279" fmla="*/ 327660 w 11737340"/>
                <a:gd name="connsiteY279" fmla="*/ 60960 h 4168140"/>
                <a:gd name="connsiteX280" fmla="*/ 289560 w 11737340"/>
                <a:gd name="connsiteY280" fmla="*/ 91440 h 4168140"/>
                <a:gd name="connsiteX281" fmla="*/ 236220 w 11737340"/>
                <a:gd name="connsiteY281" fmla="*/ 114300 h 4168140"/>
                <a:gd name="connsiteX282" fmla="*/ 198120 w 11737340"/>
                <a:gd name="connsiteY282" fmla="*/ 175260 h 4168140"/>
                <a:gd name="connsiteX283" fmla="*/ 175260 w 11737340"/>
                <a:gd name="connsiteY283" fmla="*/ 228600 h 4168140"/>
                <a:gd name="connsiteX284" fmla="*/ 114300 w 11737340"/>
                <a:gd name="connsiteY284" fmla="*/ 236220 h 4168140"/>
                <a:gd name="connsiteX285" fmla="*/ 45720 w 11737340"/>
                <a:gd name="connsiteY285" fmla="*/ 251460 h 4168140"/>
                <a:gd name="connsiteX286" fmla="*/ 0 w 11737340"/>
                <a:gd name="connsiteY286" fmla="*/ 281940 h 4168140"/>
                <a:gd name="connsiteX287" fmla="*/ 68580 w 11737340"/>
                <a:gd name="connsiteY287" fmla="*/ 320040 h 4168140"/>
                <a:gd name="connsiteX0" fmla="*/ 68580 w 11737340"/>
                <a:gd name="connsiteY0" fmla="*/ 320040 h 4168140"/>
                <a:gd name="connsiteX1" fmla="*/ 121920 w 11737340"/>
                <a:gd name="connsiteY1" fmla="*/ 381000 h 4168140"/>
                <a:gd name="connsiteX2" fmla="*/ 198120 w 11737340"/>
                <a:gd name="connsiteY2" fmla="*/ 419100 h 4168140"/>
                <a:gd name="connsiteX3" fmla="*/ 320040 w 11737340"/>
                <a:gd name="connsiteY3" fmla="*/ 510540 h 4168140"/>
                <a:gd name="connsiteX4" fmla="*/ 411480 w 11737340"/>
                <a:gd name="connsiteY4" fmla="*/ 563880 h 4168140"/>
                <a:gd name="connsiteX5" fmla="*/ 472440 w 11737340"/>
                <a:gd name="connsiteY5" fmla="*/ 632460 h 4168140"/>
                <a:gd name="connsiteX6" fmla="*/ 601980 w 11737340"/>
                <a:gd name="connsiteY6" fmla="*/ 708660 h 4168140"/>
                <a:gd name="connsiteX7" fmla="*/ 739140 w 11737340"/>
                <a:gd name="connsiteY7" fmla="*/ 784860 h 4168140"/>
                <a:gd name="connsiteX8" fmla="*/ 861060 w 11737340"/>
                <a:gd name="connsiteY8" fmla="*/ 868680 h 4168140"/>
                <a:gd name="connsiteX9" fmla="*/ 944880 w 11737340"/>
                <a:gd name="connsiteY9" fmla="*/ 952500 h 4168140"/>
                <a:gd name="connsiteX10" fmla="*/ 1021080 w 11737340"/>
                <a:gd name="connsiteY10" fmla="*/ 1005840 h 4168140"/>
                <a:gd name="connsiteX11" fmla="*/ 1097280 w 11737340"/>
                <a:gd name="connsiteY11" fmla="*/ 1043940 h 4168140"/>
                <a:gd name="connsiteX12" fmla="*/ 1181100 w 11737340"/>
                <a:gd name="connsiteY12" fmla="*/ 1104900 h 4168140"/>
                <a:gd name="connsiteX13" fmla="*/ 1249680 w 11737340"/>
                <a:gd name="connsiteY13" fmla="*/ 1150620 h 4168140"/>
                <a:gd name="connsiteX14" fmla="*/ 1341120 w 11737340"/>
                <a:gd name="connsiteY14" fmla="*/ 1196340 h 4168140"/>
                <a:gd name="connsiteX15" fmla="*/ 1417320 w 11737340"/>
                <a:gd name="connsiteY15" fmla="*/ 1257300 h 4168140"/>
                <a:gd name="connsiteX16" fmla="*/ 1493520 w 11737340"/>
                <a:gd name="connsiteY16" fmla="*/ 1333500 h 4168140"/>
                <a:gd name="connsiteX17" fmla="*/ 1569720 w 11737340"/>
                <a:gd name="connsiteY17" fmla="*/ 1356360 h 4168140"/>
                <a:gd name="connsiteX18" fmla="*/ 1684020 w 11737340"/>
                <a:gd name="connsiteY18" fmla="*/ 1424940 h 4168140"/>
                <a:gd name="connsiteX19" fmla="*/ 1729740 w 11737340"/>
                <a:gd name="connsiteY19" fmla="*/ 1485900 h 4168140"/>
                <a:gd name="connsiteX20" fmla="*/ 1844040 w 11737340"/>
                <a:gd name="connsiteY20" fmla="*/ 1569720 h 4168140"/>
                <a:gd name="connsiteX21" fmla="*/ 1935480 w 11737340"/>
                <a:gd name="connsiteY21" fmla="*/ 1615440 h 4168140"/>
                <a:gd name="connsiteX22" fmla="*/ 2049780 w 11737340"/>
                <a:gd name="connsiteY22" fmla="*/ 1691640 h 4168140"/>
                <a:gd name="connsiteX23" fmla="*/ 2133600 w 11737340"/>
                <a:gd name="connsiteY23" fmla="*/ 1729740 h 4168140"/>
                <a:gd name="connsiteX24" fmla="*/ 2202180 w 11737340"/>
                <a:gd name="connsiteY24" fmla="*/ 1805940 h 4168140"/>
                <a:gd name="connsiteX25" fmla="*/ 2255520 w 11737340"/>
                <a:gd name="connsiteY25" fmla="*/ 1821180 h 4168140"/>
                <a:gd name="connsiteX26" fmla="*/ 2316480 w 11737340"/>
                <a:gd name="connsiteY26" fmla="*/ 1866900 h 4168140"/>
                <a:gd name="connsiteX27" fmla="*/ 2423160 w 11737340"/>
                <a:gd name="connsiteY27" fmla="*/ 2004060 h 4168140"/>
                <a:gd name="connsiteX28" fmla="*/ 2476500 w 11737340"/>
                <a:gd name="connsiteY28" fmla="*/ 2087880 h 4168140"/>
                <a:gd name="connsiteX29" fmla="*/ 2567940 w 11737340"/>
                <a:gd name="connsiteY29" fmla="*/ 2148840 h 4168140"/>
                <a:gd name="connsiteX30" fmla="*/ 2682240 w 11737340"/>
                <a:gd name="connsiteY30" fmla="*/ 2186940 h 4168140"/>
                <a:gd name="connsiteX31" fmla="*/ 2743200 w 11737340"/>
                <a:gd name="connsiteY31" fmla="*/ 2209800 h 4168140"/>
                <a:gd name="connsiteX32" fmla="*/ 2811780 w 11737340"/>
                <a:gd name="connsiteY32" fmla="*/ 2247900 h 4168140"/>
                <a:gd name="connsiteX33" fmla="*/ 2887980 w 11737340"/>
                <a:gd name="connsiteY33" fmla="*/ 2301240 h 4168140"/>
                <a:gd name="connsiteX34" fmla="*/ 2979420 w 11737340"/>
                <a:gd name="connsiteY34" fmla="*/ 2385060 h 4168140"/>
                <a:gd name="connsiteX35" fmla="*/ 3055620 w 11737340"/>
                <a:gd name="connsiteY35" fmla="*/ 2461260 h 4168140"/>
                <a:gd name="connsiteX36" fmla="*/ 3139440 w 11737340"/>
                <a:gd name="connsiteY36" fmla="*/ 2537460 h 4168140"/>
                <a:gd name="connsiteX37" fmla="*/ 3261360 w 11737340"/>
                <a:gd name="connsiteY37" fmla="*/ 2628900 h 4168140"/>
                <a:gd name="connsiteX38" fmla="*/ 3345180 w 11737340"/>
                <a:gd name="connsiteY38" fmla="*/ 2720340 h 4168140"/>
                <a:gd name="connsiteX39" fmla="*/ 3444240 w 11737340"/>
                <a:gd name="connsiteY39" fmla="*/ 2796540 h 4168140"/>
                <a:gd name="connsiteX40" fmla="*/ 3558540 w 11737340"/>
                <a:gd name="connsiteY40" fmla="*/ 2872740 h 4168140"/>
                <a:gd name="connsiteX41" fmla="*/ 3619500 w 11737340"/>
                <a:gd name="connsiteY41" fmla="*/ 2979420 h 4168140"/>
                <a:gd name="connsiteX42" fmla="*/ 3619500 w 11737340"/>
                <a:gd name="connsiteY42" fmla="*/ 2979420 h 4168140"/>
                <a:gd name="connsiteX43" fmla="*/ 3649980 w 11737340"/>
                <a:gd name="connsiteY43" fmla="*/ 3048000 h 4168140"/>
                <a:gd name="connsiteX44" fmla="*/ 3703320 w 11737340"/>
                <a:gd name="connsiteY44" fmla="*/ 3086100 h 4168140"/>
                <a:gd name="connsiteX45" fmla="*/ 3764280 w 11737340"/>
                <a:gd name="connsiteY45" fmla="*/ 3063240 h 4168140"/>
                <a:gd name="connsiteX46" fmla="*/ 3848100 w 11737340"/>
                <a:gd name="connsiteY46" fmla="*/ 3025140 h 4168140"/>
                <a:gd name="connsiteX47" fmla="*/ 3916680 w 11737340"/>
                <a:gd name="connsiteY47" fmla="*/ 3032760 h 4168140"/>
                <a:gd name="connsiteX48" fmla="*/ 4030980 w 11737340"/>
                <a:gd name="connsiteY48" fmla="*/ 3063240 h 4168140"/>
                <a:gd name="connsiteX49" fmla="*/ 4137660 w 11737340"/>
                <a:gd name="connsiteY49" fmla="*/ 3101340 h 4168140"/>
                <a:gd name="connsiteX50" fmla="*/ 4259580 w 11737340"/>
                <a:gd name="connsiteY50" fmla="*/ 3147060 h 4168140"/>
                <a:gd name="connsiteX51" fmla="*/ 4381500 w 11737340"/>
                <a:gd name="connsiteY51" fmla="*/ 3192780 h 4168140"/>
                <a:gd name="connsiteX52" fmla="*/ 4526280 w 11737340"/>
                <a:gd name="connsiteY52" fmla="*/ 3276600 h 4168140"/>
                <a:gd name="connsiteX53" fmla="*/ 4587240 w 11737340"/>
                <a:gd name="connsiteY53" fmla="*/ 3299460 h 4168140"/>
                <a:gd name="connsiteX54" fmla="*/ 4610100 w 11737340"/>
                <a:gd name="connsiteY54" fmla="*/ 3352800 h 4168140"/>
                <a:gd name="connsiteX55" fmla="*/ 4648200 w 11737340"/>
                <a:gd name="connsiteY55" fmla="*/ 3436620 h 4168140"/>
                <a:gd name="connsiteX56" fmla="*/ 4671060 w 11737340"/>
                <a:gd name="connsiteY56" fmla="*/ 3520440 h 4168140"/>
                <a:gd name="connsiteX57" fmla="*/ 4678680 w 11737340"/>
                <a:gd name="connsiteY57" fmla="*/ 3589020 h 4168140"/>
                <a:gd name="connsiteX58" fmla="*/ 4686300 w 11737340"/>
                <a:gd name="connsiteY58" fmla="*/ 3649980 h 4168140"/>
                <a:gd name="connsiteX59" fmla="*/ 4724400 w 11737340"/>
                <a:gd name="connsiteY59" fmla="*/ 3680460 h 4168140"/>
                <a:gd name="connsiteX60" fmla="*/ 4785360 w 11737340"/>
                <a:gd name="connsiteY60" fmla="*/ 3672840 h 4168140"/>
                <a:gd name="connsiteX61" fmla="*/ 4869180 w 11737340"/>
                <a:gd name="connsiteY61" fmla="*/ 3703320 h 4168140"/>
                <a:gd name="connsiteX62" fmla="*/ 4914900 w 11737340"/>
                <a:gd name="connsiteY62" fmla="*/ 3756660 h 4168140"/>
                <a:gd name="connsiteX63" fmla="*/ 5105400 w 11737340"/>
                <a:gd name="connsiteY63" fmla="*/ 3832860 h 4168140"/>
                <a:gd name="connsiteX64" fmla="*/ 5173980 w 11737340"/>
                <a:gd name="connsiteY64" fmla="*/ 3886200 h 4168140"/>
                <a:gd name="connsiteX65" fmla="*/ 5242560 w 11737340"/>
                <a:gd name="connsiteY65" fmla="*/ 3924300 h 4168140"/>
                <a:gd name="connsiteX66" fmla="*/ 5364480 w 11737340"/>
                <a:gd name="connsiteY66" fmla="*/ 3962400 h 4168140"/>
                <a:gd name="connsiteX67" fmla="*/ 5516880 w 11737340"/>
                <a:gd name="connsiteY67" fmla="*/ 4046220 h 4168140"/>
                <a:gd name="connsiteX68" fmla="*/ 5585460 w 11737340"/>
                <a:gd name="connsiteY68" fmla="*/ 4099560 h 4168140"/>
                <a:gd name="connsiteX69" fmla="*/ 5661660 w 11737340"/>
                <a:gd name="connsiteY69" fmla="*/ 4122420 h 4168140"/>
                <a:gd name="connsiteX70" fmla="*/ 5745480 w 11737340"/>
                <a:gd name="connsiteY70" fmla="*/ 4130040 h 4168140"/>
                <a:gd name="connsiteX71" fmla="*/ 5836920 w 11737340"/>
                <a:gd name="connsiteY71" fmla="*/ 4130040 h 4168140"/>
                <a:gd name="connsiteX72" fmla="*/ 5951220 w 11737340"/>
                <a:gd name="connsiteY72" fmla="*/ 4145280 h 4168140"/>
                <a:gd name="connsiteX73" fmla="*/ 6035040 w 11737340"/>
                <a:gd name="connsiteY73" fmla="*/ 4168140 h 4168140"/>
                <a:gd name="connsiteX74" fmla="*/ 6149340 w 11737340"/>
                <a:gd name="connsiteY74" fmla="*/ 4137660 h 4168140"/>
                <a:gd name="connsiteX75" fmla="*/ 6286500 w 11737340"/>
                <a:gd name="connsiteY75" fmla="*/ 4114800 h 4168140"/>
                <a:gd name="connsiteX76" fmla="*/ 6393180 w 11737340"/>
                <a:gd name="connsiteY76" fmla="*/ 4053840 h 4168140"/>
                <a:gd name="connsiteX77" fmla="*/ 6484620 w 11737340"/>
                <a:gd name="connsiteY77" fmla="*/ 4038600 h 4168140"/>
                <a:gd name="connsiteX78" fmla="*/ 6583680 w 11737340"/>
                <a:gd name="connsiteY78" fmla="*/ 3970020 h 4168140"/>
                <a:gd name="connsiteX79" fmla="*/ 6697980 w 11737340"/>
                <a:gd name="connsiteY79" fmla="*/ 3886200 h 4168140"/>
                <a:gd name="connsiteX80" fmla="*/ 6728460 w 11737340"/>
                <a:gd name="connsiteY80" fmla="*/ 3817620 h 4168140"/>
                <a:gd name="connsiteX81" fmla="*/ 6842760 w 11737340"/>
                <a:gd name="connsiteY81" fmla="*/ 3733800 h 4168140"/>
                <a:gd name="connsiteX82" fmla="*/ 6972300 w 11737340"/>
                <a:gd name="connsiteY82" fmla="*/ 3642360 h 4168140"/>
                <a:gd name="connsiteX83" fmla="*/ 7078980 w 11737340"/>
                <a:gd name="connsiteY83" fmla="*/ 3528060 h 4168140"/>
                <a:gd name="connsiteX84" fmla="*/ 7139940 w 11737340"/>
                <a:gd name="connsiteY84" fmla="*/ 3444240 h 4168140"/>
                <a:gd name="connsiteX85" fmla="*/ 7269480 w 11737340"/>
                <a:gd name="connsiteY85" fmla="*/ 3284220 h 4168140"/>
                <a:gd name="connsiteX86" fmla="*/ 7330440 w 11737340"/>
                <a:gd name="connsiteY86" fmla="*/ 3185160 h 4168140"/>
                <a:gd name="connsiteX87" fmla="*/ 7376160 w 11737340"/>
                <a:gd name="connsiteY87" fmla="*/ 3116580 h 4168140"/>
                <a:gd name="connsiteX88" fmla="*/ 7444740 w 11737340"/>
                <a:gd name="connsiteY88" fmla="*/ 3093720 h 4168140"/>
                <a:gd name="connsiteX89" fmla="*/ 7513320 w 11737340"/>
                <a:gd name="connsiteY89" fmla="*/ 3101340 h 4168140"/>
                <a:gd name="connsiteX90" fmla="*/ 7574280 w 11737340"/>
                <a:gd name="connsiteY90" fmla="*/ 3078480 h 4168140"/>
                <a:gd name="connsiteX91" fmla="*/ 7726680 w 11737340"/>
                <a:gd name="connsiteY91" fmla="*/ 3108960 h 4168140"/>
                <a:gd name="connsiteX92" fmla="*/ 7833360 w 11737340"/>
                <a:gd name="connsiteY92" fmla="*/ 3162300 h 4168140"/>
                <a:gd name="connsiteX93" fmla="*/ 7962900 w 11737340"/>
                <a:gd name="connsiteY93" fmla="*/ 3192780 h 4168140"/>
                <a:gd name="connsiteX94" fmla="*/ 8161020 w 11737340"/>
                <a:gd name="connsiteY94" fmla="*/ 3268980 h 4168140"/>
                <a:gd name="connsiteX95" fmla="*/ 8290560 w 11737340"/>
                <a:gd name="connsiteY95" fmla="*/ 3337560 h 4168140"/>
                <a:gd name="connsiteX96" fmla="*/ 8382000 w 11737340"/>
                <a:gd name="connsiteY96" fmla="*/ 3360420 h 4168140"/>
                <a:gd name="connsiteX97" fmla="*/ 8458200 w 11737340"/>
                <a:gd name="connsiteY97" fmla="*/ 3398520 h 4168140"/>
                <a:gd name="connsiteX98" fmla="*/ 8595360 w 11737340"/>
                <a:gd name="connsiteY98" fmla="*/ 3512820 h 4168140"/>
                <a:gd name="connsiteX99" fmla="*/ 8641080 w 11737340"/>
                <a:gd name="connsiteY99" fmla="*/ 3566160 h 4168140"/>
                <a:gd name="connsiteX100" fmla="*/ 8702040 w 11737340"/>
                <a:gd name="connsiteY100" fmla="*/ 3604260 h 4168140"/>
                <a:gd name="connsiteX101" fmla="*/ 8763000 w 11737340"/>
                <a:gd name="connsiteY101" fmla="*/ 3634740 h 4168140"/>
                <a:gd name="connsiteX102" fmla="*/ 8854440 w 11737340"/>
                <a:gd name="connsiteY102" fmla="*/ 3627120 h 4168140"/>
                <a:gd name="connsiteX103" fmla="*/ 8968740 w 11737340"/>
                <a:gd name="connsiteY103" fmla="*/ 3619500 h 4168140"/>
                <a:gd name="connsiteX104" fmla="*/ 9060180 w 11737340"/>
                <a:gd name="connsiteY104" fmla="*/ 3642360 h 4168140"/>
                <a:gd name="connsiteX105" fmla="*/ 9151620 w 11737340"/>
                <a:gd name="connsiteY105" fmla="*/ 3657600 h 4168140"/>
                <a:gd name="connsiteX106" fmla="*/ 9227820 w 11737340"/>
                <a:gd name="connsiteY106" fmla="*/ 3642360 h 4168140"/>
                <a:gd name="connsiteX107" fmla="*/ 9311640 w 11737340"/>
                <a:gd name="connsiteY107" fmla="*/ 3611880 h 4168140"/>
                <a:gd name="connsiteX108" fmla="*/ 9433560 w 11737340"/>
                <a:gd name="connsiteY108" fmla="*/ 3589020 h 4168140"/>
                <a:gd name="connsiteX109" fmla="*/ 9509760 w 11737340"/>
                <a:gd name="connsiteY109" fmla="*/ 3528060 h 4168140"/>
                <a:gd name="connsiteX110" fmla="*/ 9646920 w 11737340"/>
                <a:gd name="connsiteY110" fmla="*/ 3489960 h 4168140"/>
                <a:gd name="connsiteX111" fmla="*/ 9784080 w 11737340"/>
                <a:gd name="connsiteY111" fmla="*/ 3444240 h 4168140"/>
                <a:gd name="connsiteX112" fmla="*/ 9860280 w 11737340"/>
                <a:gd name="connsiteY112" fmla="*/ 3383280 h 4168140"/>
                <a:gd name="connsiteX113" fmla="*/ 9921240 w 11737340"/>
                <a:gd name="connsiteY113" fmla="*/ 3314700 h 4168140"/>
                <a:gd name="connsiteX114" fmla="*/ 9997440 w 11737340"/>
                <a:gd name="connsiteY114" fmla="*/ 3208020 h 4168140"/>
                <a:gd name="connsiteX115" fmla="*/ 10043160 w 11737340"/>
                <a:gd name="connsiteY115" fmla="*/ 3101340 h 4168140"/>
                <a:gd name="connsiteX116" fmla="*/ 10104120 w 11737340"/>
                <a:gd name="connsiteY116" fmla="*/ 3017520 h 4168140"/>
                <a:gd name="connsiteX117" fmla="*/ 10157460 w 11737340"/>
                <a:gd name="connsiteY117" fmla="*/ 2933700 h 4168140"/>
                <a:gd name="connsiteX118" fmla="*/ 10218420 w 11737340"/>
                <a:gd name="connsiteY118" fmla="*/ 2849880 h 4168140"/>
                <a:gd name="connsiteX119" fmla="*/ 10294620 w 11737340"/>
                <a:gd name="connsiteY119" fmla="*/ 2735580 h 4168140"/>
                <a:gd name="connsiteX120" fmla="*/ 10347960 w 11737340"/>
                <a:gd name="connsiteY120" fmla="*/ 2621280 h 4168140"/>
                <a:gd name="connsiteX121" fmla="*/ 10431780 w 11737340"/>
                <a:gd name="connsiteY121" fmla="*/ 2499360 h 4168140"/>
                <a:gd name="connsiteX122" fmla="*/ 10500360 w 11737340"/>
                <a:gd name="connsiteY122" fmla="*/ 2354580 h 4168140"/>
                <a:gd name="connsiteX123" fmla="*/ 10553700 w 11737340"/>
                <a:gd name="connsiteY123" fmla="*/ 2263140 h 4168140"/>
                <a:gd name="connsiteX124" fmla="*/ 10584180 w 11737340"/>
                <a:gd name="connsiteY124" fmla="*/ 2194560 h 4168140"/>
                <a:gd name="connsiteX125" fmla="*/ 10624820 w 11737340"/>
                <a:gd name="connsiteY125" fmla="*/ 2125980 h 4168140"/>
                <a:gd name="connsiteX126" fmla="*/ 10675620 w 11737340"/>
                <a:gd name="connsiteY126" fmla="*/ 2049780 h 4168140"/>
                <a:gd name="connsiteX127" fmla="*/ 10690860 w 11737340"/>
                <a:gd name="connsiteY127" fmla="*/ 1988820 h 4168140"/>
                <a:gd name="connsiteX128" fmla="*/ 10713720 w 11737340"/>
                <a:gd name="connsiteY128" fmla="*/ 1927860 h 4168140"/>
                <a:gd name="connsiteX129" fmla="*/ 10767060 w 11737340"/>
                <a:gd name="connsiteY129" fmla="*/ 1859280 h 4168140"/>
                <a:gd name="connsiteX130" fmla="*/ 10873740 w 11737340"/>
                <a:gd name="connsiteY130" fmla="*/ 1828800 h 4168140"/>
                <a:gd name="connsiteX131" fmla="*/ 11079480 w 11737340"/>
                <a:gd name="connsiteY131" fmla="*/ 1767840 h 4168140"/>
                <a:gd name="connsiteX132" fmla="*/ 11247120 w 11737340"/>
                <a:gd name="connsiteY132" fmla="*/ 1684020 h 4168140"/>
                <a:gd name="connsiteX133" fmla="*/ 11407140 w 11737340"/>
                <a:gd name="connsiteY133" fmla="*/ 1628140 h 4168140"/>
                <a:gd name="connsiteX134" fmla="*/ 11490960 w 11737340"/>
                <a:gd name="connsiteY134" fmla="*/ 1577340 h 4168140"/>
                <a:gd name="connsiteX135" fmla="*/ 11635740 w 11737340"/>
                <a:gd name="connsiteY135" fmla="*/ 1508760 h 4168140"/>
                <a:gd name="connsiteX136" fmla="*/ 11737340 w 11737340"/>
                <a:gd name="connsiteY136" fmla="*/ 1442720 h 4168140"/>
                <a:gd name="connsiteX137" fmla="*/ 11620500 w 11737340"/>
                <a:gd name="connsiteY137" fmla="*/ 1417320 h 4168140"/>
                <a:gd name="connsiteX138" fmla="*/ 11567160 w 11737340"/>
                <a:gd name="connsiteY138" fmla="*/ 1379220 h 4168140"/>
                <a:gd name="connsiteX139" fmla="*/ 11498580 w 11737340"/>
                <a:gd name="connsiteY139" fmla="*/ 1318260 h 4168140"/>
                <a:gd name="connsiteX140" fmla="*/ 11468100 w 11737340"/>
                <a:gd name="connsiteY140" fmla="*/ 1280160 h 4168140"/>
                <a:gd name="connsiteX141" fmla="*/ 11442700 w 11737340"/>
                <a:gd name="connsiteY141" fmla="*/ 1231900 h 4168140"/>
                <a:gd name="connsiteX142" fmla="*/ 11384280 w 11737340"/>
                <a:gd name="connsiteY142" fmla="*/ 1310640 h 4168140"/>
                <a:gd name="connsiteX143" fmla="*/ 11353800 w 11737340"/>
                <a:gd name="connsiteY143" fmla="*/ 1356360 h 4168140"/>
                <a:gd name="connsiteX144" fmla="*/ 11224260 w 11737340"/>
                <a:gd name="connsiteY144" fmla="*/ 1417320 h 4168140"/>
                <a:gd name="connsiteX145" fmla="*/ 11109960 w 11737340"/>
                <a:gd name="connsiteY145" fmla="*/ 1463040 h 4168140"/>
                <a:gd name="connsiteX146" fmla="*/ 10911840 w 11737340"/>
                <a:gd name="connsiteY146" fmla="*/ 1524000 h 4168140"/>
                <a:gd name="connsiteX147" fmla="*/ 10774680 w 11737340"/>
                <a:gd name="connsiteY147" fmla="*/ 1546860 h 4168140"/>
                <a:gd name="connsiteX148" fmla="*/ 10675620 w 11737340"/>
                <a:gd name="connsiteY148" fmla="*/ 1615440 h 4168140"/>
                <a:gd name="connsiteX149" fmla="*/ 10568940 w 11737340"/>
                <a:gd name="connsiteY149" fmla="*/ 1676400 h 4168140"/>
                <a:gd name="connsiteX150" fmla="*/ 10485120 w 11737340"/>
                <a:gd name="connsiteY150" fmla="*/ 1760220 h 4168140"/>
                <a:gd name="connsiteX151" fmla="*/ 10454640 w 11737340"/>
                <a:gd name="connsiteY151" fmla="*/ 1836420 h 4168140"/>
                <a:gd name="connsiteX152" fmla="*/ 10416540 w 11737340"/>
                <a:gd name="connsiteY152" fmla="*/ 1927860 h 4168140"/>
                <a:gd name="connsiteX153" fmla="*/ 10401300 w 11737340"/>
                <a:gd name="connsiteY153" fmla="*/ 2004060 h 4168140"/>
                <a:gd name="connsiteX154" fmla="*/ 10363200 w 11737340"/>
                <a:gd name="connsiteY154" fmla="*/ 2095500 h 4168140"/>
                <a:gd name="connsiteX155" fmla="*/ 10317480 w 11737340"/>
                <a:gd name="connsiteY155" fmla="*/ 2225040 h 4168140"/>
                <a:gd name="connsiteX156" fmla="*/ 10287000 w 11737340"/>
                <a:gd name="connsiteY156" fmla="*/ 2346960 h 4168140"/>
                <a:gd name="connsiteX157" fmla="*/ 10218420 w 11737340"/>
                <a:gd name="connsiteY157" fmla="*/ 2499360 h 4168140"/>
                <a:gd name="connsiteX158" fmla="*/ 10134600 w 11737340"/>
                <a:gd name="connsiteY158" fmla="*/ 2621280 h 4168140"/>
                <a:gd name="connsiteX159" fmla="*/ 10043160 w 11737340"/>
                <a:gd name="connsiteY159" fmla="*/ 2735580 h 4168140"/>
                <a:gd name="connsiteX160" fmla="*/ 9974580 w 11737340"/>
                <a:gd name="connsiteY160" fmla="*/ 2857500 h 4168140"/>
                <a:gd name="connsiteX161" fmla="*/ 9906000 w 11737340"/>
                <a:gd name="connsiteY161" fmla="*/ 2941320 h 4168140"/>
                <a:gd name="connsiteX162" fmla="*/ 9860280 w 11737340"/>
                <a:gd name="connsiteY162" fmla="*/ 3032760 h 4168140"/>
                <a:gd name="connsiteX163" fmla="*/ 9806940 w 11737340"/>
                <a:gd name="connsiteY163" fmla="*/ 3116580 h 4168140"/>
                <a:gd name="connsiteX164" fmla="*/ 9715500 w 11737340"/>
                <a:gd name="connsiteY164" fmla="*/ 3208020 h 4168140"/>
                <a:gd name="connsiteX165" fmla="*/ 9616440 w 11737340"/>
                <a:gd name="connsiteY165" fmla="*/ 3261360 h 4168140"/>
                <a:gd name="connsiteX166" fmla="*/ 9532620 w 11737340"/>
                <a:gd name="connsiteY166" fmla="*/ 3329940 h 4168140"/>
                <a:gd name="connsiteX167" fmla="*/ 9471660 w 11737340"/>
                <a:gd name="connsiteY167" fmla="*/ 3375660 h 4168140"/>
                <a:gd name="connsiteX168" fmla="*/ 9410700 w 11737340"/>
                <a:gd name="connsiteY168" fmla="*/ 3429000 h 4168140"/>
                <a:gd name="connsiteX169" fmla="*/ 9288780 w 11737340"/>
                <a:gd name="connsiteY169" fmla="*/ 3436620 h 4168140"/>
                <a:gd name="connsiteX170" fmla="*/ 9166860 w 11737340"/>
                <a:gd name="connsiteY170" fmla="*/ 3444240 h 4168140"/>
                <a:gd name="connsiteX171" fmla="*/ 9029700 w 11737340"/>
                <a:gd name="connsiteY171" fmla="*/ 3413760 h 4168140"/>
                <a:gd name="connsiteX172" fmla="*/ 8823960 w 11737340"/>
                <a:gd name="connsiteY172" fmla="*/ 3360420 h 4168140"/>
                <a:gd name="connsiteX173" fmla="*/ 8679180 w 11737340"/>
                <a:gd name="connsiteY173" fmla="*/ 3329940 h 4168140"/>
                <a:gd name="connsiteX174" fmla="*/ 8572500 w 11737340"/>
                <a:gd name="connsiteY174" fmla="*/ 3276600 h 4168140"/>
                <a:gd name="connsiteX175" fmla="*/ 8465820 w 11737340"/>
                <a:gd name="connsiteY175" fmla="*/ 3215640 h 4168140"/>
                <a:gd name="connsiteX176" fmla="*/ 8321040 w 11737340"/>
                <a:gd name="connsiteY176" fmla="*/ 3177540 h 4168140"/>
                <a:gd name="connsiteX177" fmla="*/ 8199120 w 11737340"/>
                <a:gd name="connsiteY177" fmla="*/ 3131820 h 4168140"/>
                <a:gd name="connsiteX178" fmla="*/ 8069580 w 11737340"/>
                <a:gd name="connsiteY178" fmla="*/ 3078480 h 4168140"/>
                <a:gd name="connsiteX179" fmla="*/ 7917180 w 11737340"/>
                <a:gd name="connsiteY179" fmla="*/ 2994660 h 4168140"/>
                <a:gd name="connsiteX180" fmla="*/ 7787640 w 11737340"/>
                <a:gd name="connsiteY180" fmla="*/ 2971800 h 4168140"/>
                <a:gd name="connsiteX181" fmla="*/ 7719060 w 11737340"/>
                <a:gd name="connsiteY181" fmla="*/ 2933700 h 4168140"/>
                <a:gd name="connsiteX182" fmla="*/ 7612380 w 11737340"/>
                <a:gd name="connsiteY182" fmla="*/ 2903220 h 4168140"/>
                <a:gd name="connsiteX183" fmla="*/ 7566660 w 11737340"/>
                <a:gd name="connsiteY183" fmla="*/ 2887980 h 4168140"/>
                <a:gd name="connsiteX184" fmla="*/ 7551420 w 11737340"/>
                <a:gd name="connsiteY184" fmla="*/ 2849880 h 4168140"/>
                <a:gd name="connsiteX185" fmla="*/ 7533640 w 11737340"/>
                <a:gd name="connsiteY185" fmla="*/ 2788920 h 4168140"/>
                <a:gd name="connsiteX186" fmla="*/ 7475220 w 11737340"/>
                <a:gd name="connsiteY186" fmla="*/ 2857500 h 4168140"/>
                <a:gd name="connsiteX187" fmla="*/ 7414260 w 11737340"/>
                <a:gd name="connsiteY187" fmla="*/ 2887980 h 4168140"/>
                <a:gd name="connsiteX188" fmla="*/ 7345680 w 11737340"/>
                <a:gd name="connsiteY188" fmla="*/ 2971800 h 4168140"/>
                <a:gd name="connsiteX189" fmla="*/ 7315200 w 11737340"/>
                <a:gd name="connsiteY189" fmla="*/ 2994660 h 4168140"/>
                <a:gd name="connsiteX190" fmla="*/ 7261860 w 11737340"/>
                <a:gd name="connsiteY190" fmla="*/ 3009900 h 4168140"/>
                <a:gd name="connsiteX191" fmla="*/ 7193280 w 11737340"/>
                <a:gd name="connsiteY191" fmla="*/ 3025140 h 4168140"/>
                <a:gd name="connsiteX192" fmla="*/ 7155180 w 11737340"/>
                <a:gd name="connsiteY192" fmla="*/ 3078480 h 4168140"/>
                <a:gd name="connsiteX193" fmla="*/ 7109460 w 11737340"/>
                <a:gd name="connsiteY193" fmla="*/ 3154680 h 4168140"/>
                <a:gd name="connsiteX194" fmla="*/ 7048500 w 11737340"/>
                <a:gd name="connsiteY194" fmla="*/ 3246120 h 4168140"/>
                <a:gd name="connsiteX195" fmla="*/ 6995160 w 11737340"/>
                <a:gd name="connsiteY195" fmla="*/ 3307080 h 4168140"/>
                <a:gd name="connsiteX196" fmla="*/ 6972300 w 11737340"/>
                <a:gd name="connsiteY196" fmla="*/ 3352800 h 4168140"/>
                <a:gd name="connsiteX197" fmla="*/ 6949440 w 11737340"/>
                <a:gd name="connsiteY197" fmla="*/ 3413760 h 4168140"/>
                <a:gd name="connsiteX198" fmla="*/ 6949440 w 11737340"/>
                <a:gd name="connsiteY198" fmla="*/ 3413760 h 4168140"/>
                <a:gd name="connsiteX199" fmla="*/ 6911340 w 11737340"/>
                <a:gd name="connsiteY199" fmla="*/ 3474720 h 4168140"/>
                <a:gd name="connsiteX200" fmla="*/ 6888480 w 11737340"/>
                <a:gd name="connsiteY200" fmla="*/ 3505200 h 4168140"/>
                <a:gd name="connsiteX201" fmla="*/ 6819900 w 11737340"/>
                <a:gd name="connsiteY201" fmla="*/ 3566160 h 4168140"/>
                <a:gd name="connsiteX202" fmla="*/ 6743700 w 11737340"/>
                <a:gd name="connsiteY202" fmla="*/ 3581400 h 4168140"/>
                <a:gd name="connsiteX203" fmla="*/ 6675120 w 11737340"/>
                <a:gd name="connsiteY203" fmla="*/ 3657600 h 4168140"/>
                <a:gd name="connsiteX204" fmla="*/ 6629400 w 11737340"/>
                <a:gd name="connsiteY204" fmla="*/ 3718560 h 4168140"/>
                <a:gd name="connsiteX205" fmla="*/ 6576060 w 11737340"/>
                <a:gd name="connsiteY205" fmla="*/ 3779520 h 4168140"/>
                <a:gd name="connsiteX206" fmla="*/ 6484620 w 11737340"/>
                <a:gd name="connsiteY206" fmla="*/ 3817620 h 4168140"/>
                <a:gd name="connsiteX207" fmla="*/ 6400800 w 11737340"/>
                <a:gd name="connsiteY207" fmla="*/ 3832860 h 4168140"/>
                <a:gd name="connsiteX208" fmla="*/ 6263640 w 11737340"/>
                <a:gd name="connsiteY208" fmla="*/ 3870960 h 4168140"/>
                <a:gd name="connsiteX209" fmla="*/ 6126480 w 11737340"/>
                <a:gd name="connsiteY209" fmla="*/ 3901440 h 4168140"/>
                <a:gd name="connsiteX210" fmla="*/ 6027420 w 11737340"/>
                <a:gd name="connsiteY210" fmla="*/ 3916680 h 4168140"/>
                <a:gd name="connsiteX211" fmla="*/ 5890260 w 11737340"/>
                <a:gd name="connsiteY211" fmla="*/ 3878580 h 4168140"/>
                <a:gd name="connsiteX212" fmla="*/ 5821680 w 11737340"/>
                <a:gd name="connsiteY212" fmla="*/ 3863340 h 4168140"/>
                <a:gd name="connsiteX213" fmla="*/ 5737860 w 11737340"/>
                <a:gd name="connsiteY213" fmla="*/ 3825240 h 4168140"/>
                <a:gd name="connsiteX214" fmla="*/ 5638800 w 11737340"/>
                <a:gd name="connsiteY214" fmla="*/ 3794760 h 4168140"/>
                <a:gd name="connsiteX215" fmla="*/ 5524500 w 11737340"/>
                <a:gd name="connsiteY215" fmla="*/ 3756660 h 4168140"/>
                <a:gd name="connsiteX216" fmla="*/ 5448300 w 11737340"/>
                <a:gd name="connsiteY216" fmla="*/ 3718560 h 4168140"/>
                <a:gd name="connsiteX217" fmla="*/ 5349240 w 11737340"/>
                <a:gd name="connsiteY217" fmla="*/ 3657600 h 4168140"/>
                <a:gd name="connsiteX218" fmla="*/ 5295900 w 11737340"/>
                <a:gd name="connsiteY218" fmla="*/ 3619500 h 4168140"/>
                <a:gd name="connsiteX219" fmla="*/ 5234940 w 11737340"/>
                <a:gd name="connsiteY219" fmla="*/ 3596640 h 4168140"/>
                <a:gd name="connsiteX220" fmla="*/ 5135880 w 11737340"/>
                <a:gd name="connsiteY220" fmla="*/ 3550920 h 4168140"/>
                <a:gd name="connsiteX221" fmla="*/ 5059680 w 11737340"/>
                <a:gd name="connsiteY221" fmla="*/ 3505200 h 4168140"/>
                <a:gd name="connsiteX222" fmla="*/ 5029200 w 11737340"/>
                <a:gd name="connsiteY222" fmla="*/ 3482340 h 4168140"/>
                <a:gd name="connsiteX223" fmla="*/ 4960620 w 11737340"/>
                <a:gd name="connsiteY223" fmla="*/ 3413760 h 4168140"/>
                <a:gd name="connsiteX224" fmla="*/ 4876800 w 11737340"/>
                <a:gd name="connsiteY224" fmla="*/ 3299460 h 4168140"/>
                <a:gd name="connsiteX225" fmla="*/ 4808220 w 11737340"/>
                <a:gd name="connsiteY225" fmla="*/ 3200400 h 4168140"/>
                <a:gd name="connsiteX226" fmla="*/ 4777740 w 11737340"/>
                <a:gd name="connsiteY226" fmla="*/ 3147060 h 4168140"/>
                <a:gd name="connsiteX227" fmla="*/ 4724400 w 11737340"/>
                <a:gd name="connsiteY227" fmla="*/ 3108960 h 4168140"/>
                <a:gd name="connsiteX228" fmla="*/ 4648200 w 11737340"/>
                <a:gd name="connsiteY228" fmla="*/ 3063240 h 4168140"/>
                <a:gd name="connsiteX229" fmla="*/ 4533900 w 11737340"/>
                <a:gd name="connsiteY229" fmla="*/ 2979420 h 4168140"/>
                <a:gd name="connsiteX230" fmla="*/ 4427220 w 11737340"/>
                <a:gd name="connsiteY230" fmla="*/ 2941320 h 4168140"/>
                <a:gd name="connsiteX231" fmla="*/ 4366260 w 11737340"/>
                <a:gd name="connsiteY231" fmla="*/ 2903220 h 4168140"/>
                <a:gd name="connsiteX232" fmla="*/ 4244340 w 11737340"/>
                <a:gd name="connsiteY232" fmla="*/ 2842260 h 4168140"/>
                <a:gd name="connsiteX233" fmla="*/ 4145280 w 11737340"/>
                <a:gd name="connsiteY233" fmla="*/ 2811780 h 4168140"/>
                <a:gd name="connsiteX234" fmla="*/ 4038600 w 11737340"/>
                <a:gd name="connsiteY234" fmla="*/ 2804160 h 4168140"/>
                <a:gd name="connsiteX235" fmla="*/ 3954780 w 11737340"/>
                <a:gd name="connsiteY235" fmla="*/ 2819400 h 4168140"/>
                <a:gd name="connsiteX236" fmla="*/ 3863340 w 11737340"/>
                <a:gd name="connsiteY236" fmla="*/ 2804160 h 4168140"/>
                <a:gd name="connsiteX237" fmla="*/ 3741420 w 11737340"/>
                <a:gd name="connsiteY237" fmla="*/ 2781300 h 4168140"/>
                <a:gd name="connsiteX238" fmla="*/ 3649980 w 11737340"/>
                <a:gd name="connsiteY238" fmla="*/ 2743200 h 4168140"/>
                <a:gd name="connsiteX239" fmla="*/ 3573780 w 11737340"/>
                <a:gd name="connsiteY239" fmla="*/ 2674620 h 4168140"/>
                <a:gd name="connsiteX240" fmla="*/ 3482340 w 11737340"/>
                <a:gd name="connsiteY240" fmla="*/ 2621280 h 4168140"/>
                <a:gd name="connsiteX241" fmla="*/ 3436620 w 11737340"/>
                <a:gd name="connsiteY241" fmla="*/ 2552700 h 4168140"/>
                <a:gd name="connsiteX242" fmla="*/ 3329940 w 11737340"/>
                <a:gd name="connsiteY242" fmla="*/ 2423160 h 4168140"/>
                <a:gd name="connsiteX243" fmla="*/ 3261360 w 11737340"/>
                <a:gd name="connsiteY243" fmla="*/ 2324100 h 4168140"/>
                <a:gd name="connsiteX244" fmla="*/ 3131820 w 11737340"/>
                <a:gd name="connsiteY244" fmla="*/ 2209800 h 4168140"/>
                <a:gd name="connsiteX245" fmla="*/ 3040380 w 11737340"/>
                <a:gd name="connsiteY245" fmla="*/ 2141220 h 4168140"/>
                <a:gd name="connsiteX246" fmla="*/ 2910840 w 11737340"/>
                <a:gd name="connsiteY246" fmla="*/ 2034540 h 4168140"/>
                <a:gd name="connsiteX247" fmla="*/ 2849880 w 11737340"/>
                <a:gd name="connsiteY247" fmla="*/ 1958340 h 4168140"/>
                <a:gd name="connsiteX248" fmla="*/ 2743200 w 11737340"/>
                <a:gd name="connsiteY248" fmla="*/ 1889760 h 4168140"/>
                <a:gd name="connsiteX249" fmla="*/ 2659380 w 11737340"/>
                <a:gd name="connsiteY249" fmla="*/ 1844040 h 4168140"/>
                <a:gd name="connsiteX250" fmla="*/ 2575560 w 11737340"/>
                <a:gd name="connsiteY250" fmla="*/ 1744980 h 4168140"/>
                <a:gd name="connsiteX251" fmla="*/ 2468880 w 11737340"/>
                <a:gd name="connsiteY251" fmla="*/ 1645920 h 4168140"/>
                <a:gd name="connsiteX252" fmla="*/ 2400300 w 11737340"/>
                <a:gd name="connsiteY252" fmla="*/ 1607820 h 4168140"/>
                <a:gd name="connsiteX253" fmla="*/ 2263140 w 11737340"/>
                <a:gd name="connsiteY253" fmla="*/ 1501140 h 4168140"/>
                <a:gd name="connsiteX254" fmla="*/ 2171700 w 11737340"/>
                <a:gd name="connsiteY254" fmla="*/ 1432560 h 4168140"/>
                <a:gd name="connsiteX255" fmla="*/ 2087880 w 11737340"/>
                <a:gd name="connsiteY255" fmla="*/ 1363980 h 4168140"/>
                <a:gd name="connsiteX256" fmla="*/ 1950720 w 11737340"/>
                <a:gd name="connsiteY256" fmla="*/ 1272540 h 4168140"/>
                <a:gd name="connsiteX257" fmla="*/ 1805940 w 11737340"/>
                <a:gd name="connsiteY257" fmla="*/ 1135380 h 4168140"/>
                <a:gd name="connsiteX258" fmla="*/ 1729740 w 11737340"/>
                <a:gd name="connsiteY258" fmla="*/ 1089660 h 4168140"/>
                <a:gd name="connsiteX259" fmla="*/ 1668780 w 11737340"/>
                <a:gd name="connsiteY259" fmla="*/ 1043940 h 4168140"/>
                <a:gd name="connsiteX260" fmla="*/ 1592580 w 11737340"/>
                <a:gd name="connsiteY260" fmla="*/ 990600 h 4168140"/>
                <a:gd name="connsiteX261" fmla="*/ 1470660 w 11737340"/>
                <a:gd name="connsiteY261" fmla="*/ 891540 h 4168140"/>
                <a:gd name="connsiteX262" fmla="*/ 1386840 w 11737340"/>
                <a:gd name="connsiteY262" fmla="*/ 845820 h 4168140"/>
                <a:gd name="connsiteX263" fmla="*/ 1318260 w 11737340"/>
                <a:gd name="connsiteY263" fmla="*/ 784860 h 4168140"/>
                <a:gd name="connsiteX264" fmla="*/ 1264920 w 11737340"/>
                <a:gd name="connsiteY264" fmla="*/ 723900 h 4168140"/>
                <a:gd name="connsiteX265" fmla="*/ 1181100 w 11737340"/>
                <a:gd name="connsiteY265" fmla="*/ 647700 h 4168140"/>
                <a:gd name="connsiteX266" fmla="*/ 1089660 w 11737340"/>
                <a:gd name="connsiteY266" fmla="*/ 624840 h 4168140"/>
                <a:gd name="connsiteX267" fmla="*/ 1021080 w 11737340"/>
                <a:gd name="connsiteY267" fmla="*/ 586740 h 4168140"/>
                <a:gd name="connsiteX268" fmla="*/ 937260 w 11737340"/>
                <a:gd name="connsiteY268" fmla="*/ 548640 h 4168140"/>
                <a:gd name="connsiteX269" fmla="*/ 830580 w 11737340"/>
                <a:gd name="connsiteY269" fmla="*/ 510540 h 4168140"/>
                <a:gd name="connsiteX270" fmla="*/ 754380 w 11737340"/>
                <a:gd name="connsiteY270" fmla="*/ 457200 h 4168140"/>
                <a:gd name="connsiteX271" fmla="*/ 708660 w 11737340"/>
                <a:gd name="connsiteY271" fmla="*/ 419100 h 4168140"/>
                <a:gd name="connsiteX272" fmla="*/ 609600 w 11737340"/>
                <a:gd name="connsiteY272" fmla="*/ 396240 h 4168140"/>
                <a:gd name="connsiteX273" fmla="*/ 548640 w 11737340"/>
                <a:gd name="connsiteY273" fmla="*/ 320040 h 4168140"/>
                <a:gd name="connsiteX274" fmla="*/ 510540 w 11737340"/>
                <a:gd name="connsiteY274" fmla="*/ 251460 h 4168140"/>
                <a:gd name="connsiteX275" fmla="*/ 464820 w 11737340"/>
                <a:gd name="connsiteY275" fmla="*/ 190500 h 4168140"/>
                <a:gd name="connsiteX276" fmla="*/ 411480 w 11737340"/>
                <a:gd name="connsiteY276" fmla="*/ 137160 h 4168140"/>
                <a:gd name="connsiteX277" fmla="*/ 373380 w 11737340"/>
                <a:gd name="connsiteY277" fmla="*/ 45720 h 4168140"/>
                <a:gd name="connsiteX278" fmla="*/ 342900 w 11737340"/>
                <a:gd name="connsiteY278" fmla="*/ 0 h 4168140"/>
                <a:gd name="connsiteX279" fmla="*/ 327660 w 11737340"/>
                <a:gd name="connsiteY279" fmla="*/ 60960 h 4168140"/>
                <a:gd name="connsiteX280" fmla="*/ 289560 w 11737340"/>
                <a:gd name="connsiteY280" fmla="*/ 91440 h 4168140"/>
                <a:gd name="connsiteX281" fmla="*/ 236220 w 11737340"/>
                <a:gd name="connsiteY281" fmla="*/ 114300 h 4168140"/>
                <a:gd name="connsiteX282" fmla="*/ 198120 w 11737340"/>
                <a:gd name="connsiteY282" fmla="*/ 175260 h 4168140"/>
                <a:gd name="connsiteX283" fmla="*/ 175260 w 11737340"/>
                <a:gd name="connsiteY283" fmla="*/ 228600 h 4168140"/>
                <a:gd name="connsiteX284" fmla="*/ 114300 w 11737340"/>
                <a:gd name="connsiteY284" fmla="*/ 236220 h 4168140"/>
                <a:gd name="connsiteX285" fmla="*/ 45720 w 11737340"/>
                <a:gd name="connsiteY285" fmla="*/ 251460 h 4168140"/>
                <a:gd name="connsiteX286" fmla="*/ 0 w 11737340"/>
                <a:gd name="connsiteY286" fmla="*/ 281940 h 4168140"/>
                <a:gd name="connsiteX287" fmla="*/ 68580 w 11737340"/>
                <a:gd name="connsiteY287" fmla="*/ 320040 h 4168140"/>
                <a:gd name="connsiteX0" fmla="*/ 68580 w 11737340"/>
                <a:gd name="connsiteY0" fmla="*/ 320040 h 4168140"/>
                <a:gd name="connsiteX1" fmla="*/ 121920 w 11737340"/>
                <a:gd name="connsiteY1" fmla="*/ 381000 h 4168140"/>
                <a:gd name="connsiteX2" fmla="*/ 198120 w 11737340"/>
                <a:gd name="connsiteY2" fmla="*/ 419100 h 4168140"/>
                <a:gd name="connsiteX3" fmla="*/ 320040 w 11737340"/>
                <a:gd name="connsiteY3" fmla="*/ 510540 h 4168140"/>
                <a:gd name="connsiteX4" fmla="*/ 411480 w 11737340"/>
                <a:gd name="connsiteY4" fmla="*/ 563880 h 4168140"/>
                <a:gd name="connsiteX5" fmla="*/ 472440 w 11737340"/>
                <a:gd name="connsiteY5" fmla="*/ 632460 h 4168140"/>
                <a:gd name="connsiteX6" fmla="*/ 601980 w 11737340"/>
                <a:gd name="connsiteY6" fmla="*/ 708660 h 4168140"/>
                <a:gd name="connsiteX7" fmla="*/ 739140 w 11737340"/>
                <a:gd name="connsiteY7" fmla="*/ 784860 h 4168140"/>
                <a:gd name="connsiteX8" fmla="*/ 861060 w 11737340"/>
                <a:gd name="connsiteY8" fmla="*/ 868680 h 4168140"/>
                <a:gd name="connsiteX9" fmla="*/ 944880 w 11737340"/>
                <a:gd name="connsiteY9" fmla="*/ 952500 h 4168140"/>
                <a:gd name="connsiteX10" fmla="*/ 1021080 w 11737340"/>
                <a:gd name="connsiteY10" fmla="*/ 1005840 h 4168140"/>
                <a:gd name="connsiteX11" fmla="*/ 1097280 w 11737340"/>
                <a:gd name="connsiteY11" fmla="*/ 1043940 h 4168140"/>
                <a:gd name="connsiteX12" fmla="*/ 1181100 w 11737340"/>
                <a:gd name="connsiteY12" fmla="*/ 1104900 h 4168140"/>
                <a:gd name="connsiteX13" fmla="*/ 1249680 w 11737340"/>
                <a:gd name="connsiteY13" fmla="*/ 1150620 h 4168140"/>
                <a:gd name="connsiteX14" fmla="*/ 1341120 w 11737340"/>
                <a:gd name="connsiteY14" fmla="*/ 1196340 h 4168140"/>
                <a:gd name="connsiteX15" fmla="*/ 1417320 w 11737340"/>
                <a:gd name="connsiteY15" fmla="*/ 1257300 h 4168140"/>
                <a:gd name="connsiteX16" fmla="*/ 1493520 w 11737340"/>
                <a:gd name="connsiteY16" fmla="*/ 1333500 h 4168140"/>
                <a:gd name="connsiteX17" fmla="*/ 1569720 w 11737340"/>
                <a:gd name="connsiteY17" fmla="*/ 1356360 h 4168140"/>
                <a:gd name="connsiteX18" fmla="*/ 1684020 w 11737340"/>
                <a:gd name="connsiteY18" fmla="*/ 1424940 h 4168140"/>
                <a:gd name="connsiteX19" fmla="*/ 1729740 w 11737340"/>
                <a:gd name="connsiteY19" fmla="*/ 1485900 h 4168140"/>
                <a:gd name="connsiteX20" fmla="*/ 1844040 w 11737340"/>
                <a:gd name="connsiteY20" fmla="*/ 1569720 h 4168140"/>
                <a:gd name="connsiteX21" fmla="*/ 1935480 w 11737340"/>
                <a:gd name="connsiteY21" fmla="*/ 1615440 h 4168140"/>
                <a:gd name="connsiteX22" fmla="*/ 2049780 w 11737340"/>
                <a:gd name="connsiteY22" fmla="*/ 1691640 h 4168140"/>
                <a:gd name="connsiteX23" fmla="*/ 2133600 w 11737340"/>
                <a:gd name="connsiteY23" fmla="*/ 1729740 h 4168140"/>
                <a:gd name="connsiteX24" fmla="*/ 2202180 w 11737340"/>
                <a:gd name="connsiteY24" fmla="*/ 1805940 h 4168140"/>
                <a:gd name="connsiteX25" fmla="*/ 2255520 w 11737340"/>
                <a:gd name="connsiteY25" fmla="*/ 1821180 h 4168140"/>
                <a:gd name="connsiteX26" fmla="*/ 2316480 w 11737340"/>
                <a:gd name="connsiteY26" fmla="*/ 1866900 h 4168140"/>
                <a:gd name="connsiteX27" fmla="*/ 2423160 w 11737340"/>
                <a:gd name="connsiteY27" fmla="*/ 2004060 h 4168140"/>
                <a:gd name="connsiteX28" fmla="*/ 2476500 w 11737340"/>
                <a:gd name="connsiteY28" fmla="*/ 2087880 h 4168140"/>
                <a:gd name="connsiteX29" fmla="*/ 2567940 w 11737340"/>
                <a:gd name="connsiteY29" fmla="*/ 2148840 h 4168140"/>
                <a:gd name="connsiteX30" fmla="*/ 2682240 w 11737340"/>
                <a:gd name="connsiteY30" fmla="*/ 2186940 h 4168140"/>
                <a:gd name="connsiteX31" fmla="*/ 2743200 w 11737340"/>
                <a:gd name="connsiteY31" fmla="*/ 2209800 h 4168140"/>
                <a:gd name="connsiteX32" fmla="*/ 2811780 w 11737340"/>
                <a:gd name="connsiteY32" fmla="*/ 2247900 h 4168140"/>
                <a:gd name="connsiteX33" fmla="*/ 2887980 w 11737340"/>
                <a:gd name="connsiteY33" fmla="*/ 2301240 h 4168140"/>
                <a:gd name="connsiteX34" fmla="*/ 2979420 w 11737340"/>
                <a:gd name="connsiteY34" fmla="*/ 2385060 h 4168140"/>
                <a:gd name="connsiteX35" fmla="*/ 3055620 w 11737340"/>
                <a:gd name="connsiteY35" fmla="*/ 2461260 h 4168140"/>
                <a:gd name="connsiteX36" fmla="*/ 3139440 w 11737340"/>
                <a:gd name="connsiteY36" fmla="*/ 2537460 h 4168140"/>
                <a:gd name="connsiteX37" fmla="*/ 3261360 w 11737340"/>
                <a:gd name="connsiteY37" fmla="*/ 2628900 h 4168140"/>
                <a:gd name="connsiteX38" fmla="*/ 3345180 w 11737340"/>
                <a:gd name="connsiteY38" fmla="*/ 2720340 h 4168140"/>
                <a:gd name="connsiteX39" fmla="*/ 3444240 w 11737340"/>
                <a:gd name="connsiteY39" fmla="*/ 2796540 h 4168140"/>
                <a:gd name="connsiteX40" fmla="*/ 3558540 w 11737340"/>
                <a:gd name="connsiteY40" fmla="*/ 2872740 h 4168140"/>
                <a:gd name="connsiteX41" fmla="*/ 3619500 w 11737340"/>
                <a:gd name="connsiteY41" fmla="*/ 2979420 h 4168140"/>
                <a:gd name="connsiteX42" fmla="*/ 3619500 w 11737340"/>
                <a:gd name="connsiteY42" fmla="*/ 2979420 h 4168140"/>
                <a:gd name="connsiteX43" fmla="*/ 3649980 w 11737340"/>
                <a:gd name="connsiteY43" fmla="*/ 3048000 h 4168140"/>
                <a:gd name="connsiteX44" fmla="*/ 3703320 w 11737340"/>
                <a:gd name="connsiteY44" fmla="*/ 3086100 h 4168140"/>
                <a:gd name="connsiteX45" fmla="*/ 3764280 w 11737340"/>
                <a:gd name="connsiteY45" fmla="*/ 3063240 h 4168140"/>
                <a:gd name="connsiteX46" fmla="*/ 3848100 w 11737340"/>
                <a:gd name="connsiteY46" fmla="*/ 3025140 h 4168140"/>
                <a:gd name="connsiteX47" fmla="*/ 3916680 w 11737340"/>
                <a:gd name="connsiteY47" fmla="*/ 3032760 h 4168140"/>
                <a:gd name="connsiteX48" fmla="*/ 4030980 w 11737340"/>
                <a:gd name="connsiteY48" fmla="*/ 3063240 h 4168140"/>
                <a:gd name="connsiteX49" fmla="*/ 4137660 w 11737340"/>
                <a:gd name="connsiteY49" fmla="*/ 3101340 h 4168140"/>
                <a:gd name="connsiteX50" fmla="*/ 4259580 w 11737340"/>
                <a:gd name="connsiteY50" fmla="*/ 3147060 h 4168140"/>
                <a:gd name="connsiteX51" fmla="*/ 4381500 w 11737340"/>
                <a:gd name="connsiteY51" fmla="*/ 3192780 h 4168140"/>
                <a:gd name="connsiteX52" fmla="*/ 4526280 w 11737340"/>
                <a:gd name="connsiteY52" fmla="*/ 3276600 h 4168140"/>
                <a:gd name="connsiteX53" fmla="*/ 4587240 w 11737340"/>
                <a:gd name="connsiteY53" fmla="*/ 3299460 h 4168140"/>
                <a:gd name="connsiteX54" fmla="*/ 4610100 w 11737340"/>
                <a:gd name="connsiteY54" fmla="*/ 3352800 h 4168140"/>
                <a:gd name="connsiteX55" fmla="*/ 4648200 w 11737340"/>
                <a:gd name="connsiteY55" fmla="*/ 3436620 h 4168140"/>
                <a:gd name="connsiteX56" fmla="*/ 4671060 w 11737340"/>
                <a:gd name="connsiteY56" fmla="*/ 3520440 h 4168140"/>
                <a:gd name="connsiteX57" fmla="*/ 4678680 w 11737340"/>
                <a:gd name="connsiteY57" fmla="*/ 3589020 h 4168140"/>
                <a:gd name="connsiteX58" fmla="*/ 4686300 w 11737340"/>
                <a:gd name="connsiteY58" fmla="*/ 3649980 h 4168140"/>
                <a:gd name="connsiteX59" fmla="*/ 4724400 w 11737340"/>
                <a:gd name="connsiteY59" fmla="*/ 3680460 h 4168140"/>
                <a:gd name="connsiteX60" fmla="*/ 4785360 w 11737340"/>
                <a:gd name="connsiteY60" fmla="*/ 3672840 h 4168140"/>
                <a:gd name="connsiteX61" fmla="*/ 4869180 w 11737340"/>
                <a:gd name="connsiteY61" fmla="*/ 3703320 h 4168140"/>
                <a:gd name="connsiteX62" fmla="*/ 4914900 w 11737340"/>
                <a:gd name="connsiteY62" fmla="*/ 3756660 h 4168140"/>
                <a:gd name="connsiteX63" fmla="*/ 5105400 w 11737340"/>
                <a:gd name="connsiteY63" fmla="*/ 3832860 h 4168140"/>
                <a:gd name="connsiteX64" fmla="*/ 5173980 w 11737340"/>
                <a:gd name="connsiteY64" fmla="*/ 3886200 h 4168140"/>
                <a:gd name="connsiteX65" fmla="*/ 5242560 w 11737340"/>
                <a:gd name="connsiteY65" fmla="*/ 3924300 h 4168140"/>
                <a:gd name="connsiteX66" fmla="*/ 5364480 w 11737340"/>
                <a:gd name="connsiteY66" fmla="*/ 3962400 h 4168140"/>
                <a:gd name="connsiteX67" fmla="*/ 5516880 w 11737340"/>
                <a:gd name="connsiteY67" fmla="*/ 4046220 h 4168140"/>
                <a:gd name="connsiteX68" fmla="*/ 5585460 w 11737340"/>
                <a:gd name="connsiteY68" fmla="*/ 4099560 h 4168140"/>
                <a:gd name="connsiteX69" fmla="*/ 5661660 w 11737340"/>
                <a:gd name="connsiteY69" fmla="*/ 4122420 h 4168140"/>
                <a:gd name="connsiteX70" fmla="*/ 5745480 w 11737340"/>
                <a:gd name="connsiteY70" fmla="*/ 4130040 h 4168140"/>
                <a:gd name="connsiteX71" fmla="*/ 5836920 w 11737340"/>
                <a:gd name="connsiteY71" fmla="*/ 4130040 h 4168140"/>
                <a:gd name="connsiteX72" fmla="*/ 5951220 w 11737340"/>
                <a:gd name="connsiteY72" fmla="*/ 4145280 h 4168140"/>
                <a:gd name="connsiteX73" fmla="*/ 6035040 w 11737340"/>
                <a:gd name="connsiteY73" fmla="*/ 4168140 h 4168140"/>
                <a:gd name="connsiteX74" fmla="*/ 6149340 w 11737340"/>
                <a:gd name="connsiteY74" fmla="*/ 4137660 h 4168140"/>
                <a:gd name="connsiteX75" fmla="*/ 6286500 w 11737340"/>
                <a:gd name="connsiteY75" fmla="*/ 4114800 h 4168140"/>
                <a:gd name="connsiteX76" fmla="*/ 6393180 w 11737340"/>
                <a:gd name="connsiteY76" fmla="*/ 4053840 h 4168140"/>
                <a:gd name="connsiteX77" fmla="*/ 6484620 w 11737340"/>
                <a:gd name="connsiteY77" fmla="*/ 4038600 h 4168140"/>
                <a:gd name="connsiteX78" fmla="*/ 6583680 w 11737340"/>
                <a:gd name="connsiteY78" fmla="*/ 3970020 h 4168140"/>
                <a:gd name="connsiteX79" fmla="*/ 6697980 w 11737340"/>
                <a:gd name="connsiteY79" fmla="*/ 3886200 h 4168140"/>
                <a:gd name="connsiteX80" fmla="*/ 6728460 w 11737340"/>
                <a:gd name="connsiteY80" fmla="*/ 3817620 h 4168140"/>
                <a:gd name="connsiteX81" fmla="*/ 6842760 w 11737340"/>
                <a:gd name="connsiteY81" fmla="*/ 3733800 h 4168140"/>
                <a:gd name="connsiteX82" fmla="*/ 6972300 w 11737340"/>
                <a:gd name="connsiteY82" fmla="*/ 3642360 h 4168140"/>
                <a:gd name="connsiteX83" fmla="*/ 7078980 w 11737340"/>
                <a:gd name="connsiteY83" fmla="*/ 3528060 h 4168140"/>
                <a:gd name="connsiteX84" fmla="*/ 7139940 w 11737340"/>
                <a:gd name="connsiteY84" fmla="*/ 3444240 h 4168140"/>
                <a:gd name="connsiteX85" fmla="*/ 7269480 w 11737340"/>
                <a:gd name="connsiteY85" fmla="*/ 3284220 h 4168140"/>
                <a:gd name="connsiteX86" fmla="*/ 7330440 w 11737340"/>
                <a:gd name="connsiteY86" fmla="*/ 3185160 h 4168140"/>
                <a:gd name="connsiteX87" fmla="*/ 7376160 w 11737340"/>
                <a:gd name="connsiteY87" fmla="*/ 3116580 h 4168140"/>
                <a:gd name="connsiteX88" fmla="*/ 7444740 w 11737340"/>
                <a:gd name="connsiteY88" fmla="*/ 3093720 h 4168140"/>
                <a:gd name="connsiteX89" fmla="*/ 7513320 w 11737340"/>
                <a:gd name="connsiteY89" fmla="*/ 3101340 h 4168140"/>
                <a:gd name="connsiteX90" fmla="*/ 7574280 w 11737340"/>
                <a:gd name="connsiteY90" fmla="*/ 3078480 h 4168140"/>
                <a:gd name="connsiteX91" fmla="*/ 7726680 w 11737340"/>
                <a:gd name="connsiteY91" fmla="*/ 3108960 h 4168140"/>
                <a:gd name="connsiteX92" fmla="*/ 7833360 w 11737340"/>
                <a:gd name="connsiteY92" fmla="*/ 3162300 h 4168140"/>
                <a:gd name="connsiteX93" fmla="*/ 7962900 w 11737340"/>
                <a:gd name="connsiteY93" fmla="*/ 3192780 h 4168140"/>
                <a:gd name="connsiteX94" fmla="*/ 8161020 w 11737340"/>
                <a:gd name="connsiteY94" fmla="*/ 3268980 h 4168140"/>
                <a:gd name="connsiteX95" fmla="*/ 8290560 w 11737340"/>
                <a:gd name="connsiteY95" fmla="*/ 3337560 h 4168140"/>
                <a:gd name="connsiteX96" fmla="*/ 8382000 w 11737340"/>
                <a:gd name="connsiteY96" fmla="*/ 3360420 h 4168140"/>
                <a:gd name="connsiteX97" fmla="*/ 8458200 w 11737340"/>
                <a:gd name="connsiteY97" fmla="*/ 3398520 h 4168140"/>
                <a:gd name="connsiteX98" fmla="*/ 8595360 w 11737340"/>
                <a:gd name="connsiteY98" fmla="*/ 3512820 h 4168140"/>
                <a:gd name="connsiteX99" fmla="*/ 8641080 w 11737340"/>
                <a:gd name="connsiteY99" fmla="*/ 3566160 h 4168140"/>
                <a:gd name="connsiteX100" fmla="*/ 8702040 w 11737340"/>
                <a:gd name="connsiteY100" fmla="*/ 3604260 h 4168140"/>
                <a:gd name="connsiteX101" fmla="*/ 8763000 w 11737340"/>
                <a:gd name="connsiteY101" fmla="*/ 3634740 h 4168140"/>
                <a:gd name="connsiteX102" fmla="*/ 8854440 w 11737340"/>
                <a:gd name="connsiteY102" fmla="*/ 3627120 h 4168140"/>
                <a:gd name="connsiteX103" fmla="*/ 8968740 w 11737340"/>
                <a:gd name="connsiteY103" fmla="*/ 3634740 h 4168140"/>
                <a:gd name="connsiteX104" fmla="*/ 9060180 w 11737340"/>
                <a:gd name="connsiteY104" fmla="*/ 3642360 h 4168140"/>
                <a:gd name="connsiteX105" fmla="*/ 9151620 w 11737340"/>
                <a:gd name="connsiteY105" fmla="*/ 3657600 h 4168140"/>
                <a:gd name="connsiteX106" fmla="*/ 9227820 w 11737340"/>
                <a:gd name="connsiteY106" fmla="*/ 3642360 h 4168140"/>
                <a:gd name="connsiteX107" fmla="*/ 9311640 w 11737340"/>
                <a:gd name="connsiteY107" fmla="*/ 3611880 h 4168140"/>
                <a:gd name="connsiteX108" fmla="*/ 9433560 w 11737340"/>
                <a:gd name="connsiteY108" fmla="*/ 3589020 h 4168140"/>
                <a:gd name="connsiteX109" fmla="*/ 9509760 w 11737340"/>
                <a:gd name="connsiteY109" fmla="*/ 3528060 h 4168140"/>
                <a:gd name="connsiteX110" fmla="*/ 9646920 w 11737340"/>
                <a:gd name="connsiteY110" fmla="*/ 3489960 h 4168140"/>
                <a:gd name="connsiteX111" fmla="*/ 9784080 w 11737340"/>
                <a:gd name="connsiteY111" fmla="*/ 3444240 h 4168140"/>
                <a:gd name="connsiteX112" fmla="*/ 9860280 w 11737340"/>
                <a:gd name="connsiteY112" fmla="*/ 3383280 h 4168140"/>
                <a:gd name="connsiteX113" fmla="*/ 9921240 w 11737340"/>
                <a:gd name="connsiteY113" fmla="*/ 3314700 h 4168140"/>
                <a:gd name="connsiteX114" fmla="*/ 9997440 w 11737340"/>
                <a:gd name="connsiteY114" fmla="*/ 3208020 h 4168140"/>
                <a:gd name="connsiteX115" fmla="*/ 10043160 w 11737340"/>
                <a:gd name="connsiteY115" fmla="*/ 3101340 h 4168140"/>
                <a:gd name="connsiteX116" fmla="*/ 10104120 w 11737340"/>
                <a:gd name="connsiteY116" fmla="*/ 3017520 h 4168140"/>
                <a:gd name="connsiteX117" fmla="*/ 10157460 w 11737340"/>
                <a:gd name="connsiteY117" fmla="*/ 2933700 h 4168140"/>
                <a:gd name="connsiteX118" fmla="*/ 10218420 w 11737340"/>
                <a:gd name="connsiteY118" fmla="*/ 2849880 h 4168140"/>
                <a:gd name="connsiteX119" fmla="*/ 10294620 w 11737340"/>
                <a:gd name="connsiteY119" fmla="*/ 2735580 h 4168140"/>
                <a:gd name="connsiteX120" fmla="*/ 10347960 w 11737340"/>
                <a:gd name="connsiteY120" fmla="*/ 2621280 h 4168140"/>
                <a:gd name="connsiteX121" fmla="*/ 10431780 w 11737340"/>
                <a:gd name="connsiteY121" fmla="*/ 2499360 h 4168140"/>
                <a:gd name="connsiteX122" fmla="*/ 10500360 w 11737340"/>
                <a:gd name="connsiteY122" fmla="*/ 2354580 h 4168140"/>
                <a:gd name="connsiteX123" fmla="*/ 10553700 w 11737340"/>
                <a:gd name="connsiteY123" fmla="*/ 2263140 h 4168140"/>
                <a:gd name="connsiteX124" fmla="*/ 10584180 w 11737340"/>
                <a:gd name="connsiteY124" fmla="*/ 2194560 h 4168140"/>
                <a:gd name="connsiteX125" fmla="*/ 10624820 w 11737340"/>
                <a:gd name="connsiteY125" fmla="*/ 2125980 h 4168140"/>
                <a:gd name="connsiteX126" fmla="*/ 10675620 w 11737340"/>
                <a:gd name="connsiteY126" fmla="*/ 2049780 h 4168140"/>
                <a:gd name="connsiteX127" fmla="*/ 10690860 w 11737340"/>
                <a:gd name="connsiteY127" fmla="*/ 1988820 h 4168140"/>
                <a:gd name="connsiteX128" fmla="*/ 10713720 w 11737340"/>
                <a:gd name="connsiteY128" fmla="*/ 1927860 h 4168140"/>
                <a:gd name="connsiteX129" fmla="*/ 10767060 w 11737340"/>
                <a:gd name="connsiteY129" fmla="*/ 1859280 h 4168140"/>
                <a:gd name="connsiteX130" fmla="*/ 10873740 w 11737340"/>
                <a:gd name="connsiteY130" fmla="*/ 1828800 h 4168140"/>
                <a:gd name="connsiteX131" fmla="*/ 11079480 w 11737340"/>
                <a:gd name="connsiteY131" fmla="*/ 1767840 h 4168140"/>
                <a:gd name="connsiteX132" fmla="*/ 11247120 w 11737340"/>
                <a:gd name="connsiteY132" fmla="*/ 1684020 h 4168140"/>
                <a:gd name="connsiteX133" fmla="*/ 11407140 w 11737340"/>
                <a:gd name="connsiteY133" fmla="*/ 1628140 h 4168140"/>
                <a:gd name="connsiteX134" fmla="*/ 11490960 w 11737340"/>
                <a:gd name="connsiteY134" fmla="*/ 1577340 h 4168140"/>
                <a:gd name="connsiteX135" fmla="*/ 11635740 w 11737340"/>
                <a:gd name="connsiteY135" fmla="*/ 1508760 h 4168140"/>
                <a:gd name="connsiteX136" fmla="*/ 11737340 w 11737340"/>
                <a:gd name="connsiteY136" fmla="*/ 1442720 h 4168140"/>
                <a:gd name="connsiteX137" fmla="*/ 11620500 w 11737340"/>
                <a:gd name="connsiteY137" fmla="*/ 1417320 h 4168140"/>
                <a:gd name="connsiteX138" fmla="*/ 11567160 w 11737340"/>
                <a:gd name="connsiteY138" fmla="*/ 1379220 h 4168140"/>
                <a:gd name="connsiteX139" fmla="*/ 11498580 w 11737340"/>
                <a:gd name="connsiteY139" fmla="*/ 1318260 h 4168140"/>
                <a:gd name="connsiteX140" fmla="*/ 11468100 w 11737340"/>
                <a:gd name="connsiteY140" fmla="*/ 1280160 h 4168140"/>
                <a:gd name="connsiteX141" fmla="*/ 11442700 w 11737340"/>
                <a:gd name="connsiteY141" fmla="*/ 1231900 h 4168140"/>
                <a:gd name="connsiteX142" fmla="*/ 11384280 w 11737340"/>
                <a:gd name="connsiteY142" fmla="*/ 1310640 h 4168140"/>
                <a:gd name="connsiteX143" fmla="*/ 11353800 w 11737340"/>
                <a:gd name="connsiteY143" fmla="*/ 1356360 h 4168140"/>
                <a:gd name="connsiteX144" fmla="*/ 11224260 w 11737340"/>
                <a:gd name="connsiteY144" fmla="*/ 1417320 h 4168140"/>
                <a:gd name="connsiteX145" fmla="*/ 11109960 w 11737340"/>
                <a:gd name="connsiteY145" fmla="*/ 1463040 h 4168140"/>
                <a:gd name="connsiteX146" fmla="*/ 10911840 w 11737340"/>
                <a:gd name="connsiteY146" fmla="*/ 1524000 h 4168140"/>
                <a:gd name="connsiteX147" fmla="*/ 10774680 w 11737340"/>
                <a:gd name="connsiteY147" fmla="*/ 1546860 h 4168140"/>
                <a:gd name="connsiteX148" fmla="*/ 10675620 w 11737340"/>
                <a:gd name="connsiteY148" fmla="*/ 1615440 h 4168140"/>
                <a:gd name="connsiteX149" fmla="*/ 10568940 w 11737340"/>
                <a:gd name="connsiteY149" fmla="*/ 1676400 h 4168140"/>
                <a:gd name="connsiteX150" fmla="*/ 10485120 w 11737340"/>
                <a:gd name="connsiteY150" fmla="*/ 1760220 h 4168140"/>
                <a:gd name="connsiteX151" fmla="*/ 10454640 w 11737340"/>
                <a:gd name="connsiteY151" fmla="*/ 1836420 h 4168140"/>
                <a:gd name="connsiteX152" fmla="*/ 10416540 w 11737340"/>
                <a:gd name="connsiteY152" fmla="*/ 1927860 h 4168140"/>
                <a:gd name="connsiteX153" fmla="*/ 10401300 w 11737340"/>
                <a:gd name="connsiteY153" fmla="*/ 2004060 h 4168140"/>
                <a:gd name="connsiteX154" fmla="*/ 10363200 w 11737340"/>
                <a:gd name="connsiteY154" fmla="*/ 2095500 h 4168140"/>
                <a:gd name="connsiteX155" fmla="*/ 10317480 w 11737340"/>
                <a:gd name="connsiteY155" fmla="*/ 2225040 h 4168140"/>
                <a:gd name="connsiteX156" fmla="*/ 10287000 w 11737340"/>
                <a:gd name="connsiteY156" fmla="*/ 2346960 h 4168140"/>
                <a:gd name="connsiteX157" fmla="*/ 10218420 w 11737340"/>
                <a:gd name="connsiteY157" fmla="*/ 2499360 h 4168140"/>
                <a:gd name="connsiteX158" fmla="*/ 10134600 w 11737340"/>
                <a:gd name="connsiteY158" fmla="*/ 2621280 h 4168140"/>
                <a:gd name="connsiteX159" fmla="*/ 10043160 w 11737340"/>
                <a:gd name="connsiteY159" fmla="*/ 2735580 h 4168140"/>
                <a:gd name="connsiteX160" fmla="*/ 9974580 w 11737340"/>
                <a:gd name="connsiteY160" fmla="*/ 2857500 h 4168140"/>
                <a:gd name="connsiteX161" fmla="*/ 9906000 w 11737340"/>
                <a:gd name="connsiteY161" fmla="*/ 2941320 h 4168140"/>
                <a:gd name="connsiteX162" fmla="*/ 9860280 w 11737340"/>
                <a:gd name="connsiteY162" fmla="*/ 3032760 h 4168140"/>
                <a:gd name="connsiteX163" fmla="*/ 9806940 w 11737340"/>
                <a:gd name="connsiteY163" fmla="*/ 3116580 h 4168140"/>
                <a:gd name="connsiteX164" fmla="*/ 9715500 w 11737340"/>
                <a:gd name="connsiteY164" fmla="*/ 3208020 h 4168140"/>
                <a:gd name="connsiteX165" fmla="*/ 9616440 w 11737340"/>
                <a:gd name="connsiteY165" fmla="*/ 3261360 h 4168140"/>
                <a:gd name="connsiteX166" fmla="*/ 9532620 w 11737340"/>
                <a:gd name="connsiteY166" fmla="*/ 3329940 h 4168140"/>
                <a:gd name="connsiteX167" fmla="*/ 9471660 w 11737340"/>
                <a:gd name="connsiteY167" fmla="*/ 3375660 h 4168140"/>
                <a:gd name="connsiteX168" fmla="*/ 9410700 w 11737340"/>
                <a:gd name="connsiteY168" fmla="*/ 3429000 h 4168140"/>
                <a:gd name="connsiteX169" fmla="*/ 9288780 w 11737340"/>
                <a:gd name="connsiteY169" fmla="*/ 3436620 h 4168140"/>
                <a:gd name="connsiteX170" fmla="*/ 9166860 w 11737340"/>
                <a:gd name="connsiteY170" fmla="*/ 3444240 h 4168140"/>
                <a:gd name="connsiteX171" fmla="*/ 9029700 w 11737340"/>
                <a:gd name="connsiteY171" fmla="*/ 3413760 h 4168140"/>
                <a:gd name="connsiteX172" fmla="*/ 8823960 w 11737340"/>
                <a:gd name="connsiteY172" fmla="*/ 3360420 h 4168140"/>
                <a:gd name="connsiteX173" fmla="*/ 8679180 w 11737340"/>
                <a:gd name="connsiteY173" fmla="*/ 3329940 h 4168140"/>
                <a:gd name="connsiteX174" fmla="*/ 8572500 w 11737340"/>
                <a:gd name="connsiteY174" fmla="*/ 3276600 h 4168140"/>
                <a:gd name="connsiteX175" fmla="*/ 8465820 w 11737340"/>
                <a:gd name="connsiteY175" fmla="*/ 3215640 h 4168140"/>
                <a:gd name="connsiteX176" fmla="*/ 8321040 w 11737340"/>
                <a:gd name="connsiteY176" fmla="*/ 3177540 h 4168140"/>
                <a:gd name="connsiteX177" fmla="*/ 8199120 w 11737340"/>
                <a:gd name="connsiteY177" fmla="*/ 3131820 h 4168140"/>
                <a:gd name="connsiteX178" fmla="*/ 8069580 w 11737340"/>
                <a:gd name="connsiteY178" fmla="*/ 3078480 h 4168140"/>
                <a:gd name="connsiteX179" fmla="*/ 7917180 w 11737340"/>
                <a:gd name="connsiteY179" fmla="*/ 2994660 h 4168140"/>
                <a:gd name="connsiteX180" fmla="*/ 7787640 w 11737340"/>
                <a:gd name="connsiteY180" fmla="*/ 2971800 h 4168140"/>
                <a:gd name="connsiteX181" fmla="*/ 7719060 w 11737340"/>
                <a:gd name="connsiteY181" fmla="*/ 2933700 h 4168140"/>
                <a:gd name="connsiteX182" fmla="*/ 7612380 w 11737340"/>
                <a:gd name="connsiteY182" fmla="*/ 2903220 h 4168140"/>
                <a:gd name="connsiteX183" fmla="*/ 7566660 w 11737340"/>
                <a:gd name="connsiteY183" fmla="*/ 2887980 h 4168140"/>
                <a:gd name="connsiteX184" fmla="*/ 7551420 w 11737340"/>
                <a:gd name="connsiteY184" fmla="*/ 2849880 h 4168140"/>
                <a:gd name="connsiteX185" fmla="*/ 7533640 w 11737340"/>
                <a:gd name="connsiteY185" fmla="*/ 2788920 h 4168140"/>
                <a:gd name="connsiteX186" fmla="*/ 7475220 w 11737340"/>
                <a:gd name="connsiteY186" fmla="*/ 2857500 h 4168140"/>
                <a:gd name="connsiteX187" fmla="*/ 7414260 w 11737340"/>
                <a:gd name="connsiteY187" fmla="*/ 2887980 h 4168140"/>
                <a:gd name="connsiteX188" fmla="*/ 7345680 w 11737340"/>
                <a:gd name="connsiteY188" fmla="*/ 2971800 h 4168140"/>
                <a:gd name="connsiteX189" fmla="*/ 7315200 w 11737340"/>
                <a:gd name="connsiteY189" fmla="*/ 2994660 h 4168140"/>
                <a:gd name="connsiteX190" fmla="*/ 7261860 w 11737340"/>
                <a:gd name="connsiteY190" fmla="*/ 3009900 h 4168140"/>
                <a:gd name="connsiteX191" fmla="*/ 7193280 w 11737340"/>
                <a:gd name="connsiteY191" fmla="*/ 3025140 h 4168140"/>
                <a:gd name="connsiteX192" fmla="*/ 7155180 w 11737340"/>
                <a:gd name="connsiteY192" fmla="*/ 3078480 h 4168140"/>
                <a:gd name="connsiteX193" fmla="*/ 7109460 w 11737340"/>
                <a:gd name="connsiteY193" fmla="*/ 3154680 h 4168140"/>
                <a:gd name="connsiteX194" fmla="*/ 7048500 w 11737340"/>
                <a:gd name="connsiteY194" fmla="*/ 3246120 h 4168140"/>
                <a:gd name="connsiteX195" fmla="*/ 6995160 w 11737340"/>
                <a:gd name="connsiteY195" fmla="*/ 3307080 h 4168140"/>
                <a:gd name="connsiteX196" fmla="*/ 6972300 w 11737340"/>
                <a:gd name="connsiteY196" fmla="*/ 3352800 h 4168140"/>
                <a:gd name="connsiteX197" fmla="*/ 6949440 w 11737340"/>
                <a:gd name="connsiteY197" fmla="*/ 3413760 h 4168140"/>
                <a:gd name="connsiteX198" fmla="*/ 6949440 w 11737340"/>
                <a:gd name="connsiteY198" fmla="*/ 3413760 h 4168140"/>
                <a:gd name="connsiteX199" fmla="*/ 6911340 w 11737340"/>
                <a:gd name="connsiteY199" fmla="*/ 3474720 h 4168140"/>
                <a:gd name="connsiteX200" fmla="*/ 6888480 w 11737340"/>
                <a:gd name="connsiteY200" fmla="*/ 3505200 h 4168140"/>
                <a:gd name="connsiteX201" fmla="*/ 6819900 w 11737340"/>
                <a:gd name="connsiteY201" fmla="*/ 3566160 h 4168140"/>
                <a:gd name="connsiteX202" fmla="*/ 6743700 w 11737340"/>
                <a:gd name="connsiteY202" fmla="*/ 3581400 h 4168140"/>
                <a:gd name="connsiteX203" fmla="*/ 6675120 w 11737340"/>
                <a:gd name="connsiteY203" fmla="*/ 3657600 h 4168140"/>
                <a:gd name="connsiteX204" fmla="*/ 6629400 w 11737340"/>
                <a:gd name="connsiteY204" fmla="*/ 3718560 h 4168140"/>
                <a:gd name="connsiteX205" fmla="*/ 6576060 w 11737340"/>
                <a:gd name="connsiteY205" fmla="*/ 3779520 h 4168140"/>
                <a:gd name="connsiteX206" fmla="*/ 6484620 w 11737340"/>
                <a:gd name="connsiteY206" fmla="*/ 3817620 h 4168140"/>
                <a:gd name="connsiteX207" fmla="*/ 6400800 w 11737340"/>
                <a:gd name="connsiteY207" fmla="*/ 3832860 h 4168140"/>
                <a:gd name="connsiteX208" fmla="*/ 6263640 w 11737340"/>
                <a:gd name="connsiteY208" fmla="*/ 3870960 h 4168140"/>
                <a:gd name="connsiteX209" fmla="*/ 6126480 w 11737340"/>
                <a:gd name="connsiteY209" fmla="*/ 3901440 h 4168140"/>
                <a:gd name="connsiteX210" fmla="*/ 6027420 w 11737340"/>
                <a:gd name="connsiteY210" fmla="*/ 3916680 h 4168140"/>
                <a:gd name="connsiteX211" fmla="*/ 5890260 w 11737340"/>
                <a:gd name="connsiteY211" fmla="*/ 3878580 h 4168140"/>
                <a:gd name="connsiteX212" fmla="*/ 5821680 w 11737340"/>
                <a:gd name="connsiteY212" fmla="*/ 3863340 h 4168140"/>
                <a:gd name="connsiteX213" fmla="*/ 5737860 w 11737340"/>
                <a:gd name="connsiteY213" fmla="*/ 3825240 h 4168140"/>
                <a:gd name="connsiteX214" fmla="*/ 5638800 w 11737340"/>
                <a:gd name="connsiteY214" fmla="*/ 3794760 h 4168140"/>
                <a:gd name="connsiteX215" fmla="*/ 5524500 w 11737340"/>
                <a:gd name="connsiteY215" fmla="*/ 3756660 h 4168140"/>
                <a:gd name="connsiteX216" fmla="*/ 5448300 w 11737340"/>
                <a:gd name="connsiteY216" fmla="*/ 3718560 h 4168140"/>
                <a:gd name="connsiteX217" fmla="*/ 5349240 w 11737340"/>
                <a:gd name="connsiteY217" fmla="*/ 3657600 h 4168140"/>
                <a:gd name="connsiteX218" fmla="*/ 5295900 w 11737340"/>
                <a:gd name="connsiteY218" fmla="*/ 3619500 h 4168140"/>
                <a:gd name="connsiteX219" fmla="*/ 5234940 w 11737340"/>
                <a:gd name="connsiteY219" fmla="*/ 3596640 h 4168140"/>
                <a:gd name="connsiteX220" fmla="*/ 5135880 w 11737340"/>
                <a:gd name="connsiteY220" fmla="*/ 3550920 h 4168140"/>
                <a:gd name="connsiteX221" fmla="*/ 5059680 w 11737340"/>
                <a:gd name="connsiteY221" fmla="*/ 3505200 h 4168140"/>
                <a:gd name="connsiteX222" fmla="*/ 5029200 w 11737340"/>
                <a:gd name="connsiteY222" fmla="*/ 3482340 h 4168140"/>
                <a:gd name="connsiteX223" fmla="*/ 4960620 w 11737340"/>
                <a:gd name="connsiteY223" fmla="*/ 3413760 h 4168140"/>
                <a:gd name="connsiteX224" fmla="*/ 4876800 w 11737340"/>
                <a:gd name="connsiteY224" fmla="*/ 3299460 h 4168140"/>
                <a:gd name="connsiteX225" fmla="*/ 4808220 w 11737340"/>
                <a:gd name="connsiteY225" fmla="*/ 3200400 h 4168140"/>
                <a:gd name="connsiteX226" fmla="*/ 4777740 w 11737340"/>
                <a:gd name="connsiteY226" fmla="*/ 3147060 h 4168140"/>
                <a:gd name="connsiteX227" fmla="*/ 4724400 w 11737340"/>
                <a:gd name="connsiteY227" fmla="*/ 3108960 h 4168140"/>
                <a:gd name="connsiteX228" fmla="*/ 4648200 w 11737340"/>
                <a:gd name="connsiteY228" fmla="*/ 3063240 h 4168140"/>
                <a:gd name="connsiteX229" fmla="*/ 4533900 w 11737340"/>
                <a:gd name="connsiteY229" fmla="*/ 2979420 h 4168140"/>
                <a:gd name="connsiteX230" fmla="*/ 4427220 w 11737340"/>
                <a:gd name="connsiteY230" fmla="*/ 2941320 h 4168140"/>
                <a:gd name="connsiteX231" fmla="*/ 4366260 w 11737340"/>
                <a:gd name="connsiteY231" fmla="*/ 2903220 h 4168140"/>
                <a:gd name="connsiteX232" fmla="*/ 4244340 w 11737340"/>
                <a:gd name="connsiteY232" fmla="*/ 2842260 h 4168140"/>
                <a:gd name="connsiteX233" fmla="*/ 4145280 w 11737340"/>
                <a:gd name="connsiteY233" fmla="*/ 2811780 h 4168140"/>
                <a:gd name="connsiteX234" fmla="*/ 4038600 w 11737340"/>
                <a:gd name="connsiteY234" fmla="*/ 2804160 h 4168140"/>
                <a:gd name="connsiteX235" fmla="*/ 3954780 w 11737340"/>
                <a:gd name="connsiteY235" fmla="*/ 2819400 h 4168140"/>
                <a:gd name="connsiteX236" fmla="*/ 3863340 w 11737340"/>
                <a:gd name="connsiteY236" fmla="*/ 2804160 h 4168140"/>
                <a:gd name="connsiteX237" fmla="*/ 3741420 w 11737340"/>
                <a:gd name="connsiteY237" fmla="*/ 2781300 h 4168140"/>
                <a:gd name="connsiteX238" fmla="*/ 3649980 w 11737340"/>
                <a:gd name="connsiteY238" fmla="*/ 2743200 h 4168140"/>
                <a:gd name="connsiteX239" fmla="*/ 3573780 w 11737340"/>
                <a:gd name="connsiteY239" fmla="*/ 2674620 h 4168140"/>
                <a:gd name="connsiteX240" fmla="*/ 3482340 w 11737340"/>
                <a:gd name="connsiteY240" fmla="*/ 2621280 h 4168140"/>
                <a:gd name="connsiteX241" fmla="*/ 3436620 w 11737340"/>
                <a:gd name="connsiteY241" fmla="*/ 2552700 h 4168140"/>
                <a:gd name="connsiteX242" fmla="*/ 3329940 w 11737340"/>
                <a:gd name="connsiteY242" fmla="*/ 2423160 h 4168140"/>
                <a:gd name="connsiteX243" fmla="*/ 3261360 w 11737340"/>
                <a:gd name="connsiteY243" fmla="*/ 2324100 h 4168140"/>
                <a:gd name="connsiteX244" fmla="*/ 3131820 w 11737340"/>
                <a:gd name="connsiteY244" fmla="*/ 2209800 h 4168140"/>
                <a:gd name="connsiteX245" fmla="*/ 3040380 w 11737340"/>
                <a:gd name="connsiteY245" fmla="*/ 2141220 h 4168140"/>
                <a:gd name="connsiteX246" fmla="*/ 2910840 w 11737340"/>
                <a:gd name="connsiteY246" fmla="*/ 2034540 h 4168140"/>
                <a:gd name="connsiteX247" fmla="*/ 2849880 w 11737340"/>
                <a:gd name="connsiteY247" fmla="*/ 1958340 h 4168140"/>
                <a:gd name="connsiteX248" fmla="*/ 2743200 w 11737340"/>
                <a:gd name="connsiteY248" fmla="*/ 1889760 h 4168140"/>
                <a:gd name="connsiteX249" fmla="*/ 2659380 w 11737340"/>
                <a:gd name="connsiteY249" fmla="*/ 1844040 h 4168140"/>
                <a:gd name="connsiteX250" fmla="*/ 2575560 w 11737340"/>
                <a:gd name="connsiteY250" fmla="*/ 1744980 h 4168140"/>
                <a:gd name="connsiteX251" fmla="*/ 2468880 w 11737340"/>
                <a:gd name="connsiteY251" fmla="*/ 1645920 h 4168140"/>
                <a:gd name="connsiteX252" fmla="*/ 2400300 w 11737340"/>
                <a:gd name="connsiteY252" fmla="*/ 1607820 h 4168140"/>
                <a:gd name="connsiteX253" fmla="*/ 2263140 w 11737340"/>
                <a:gd name="connsiteY253" fmla="*/ 1501140 h 4168140"/>
                <a:gd name="connsiteX254" fmla="*/ 2171700 w 11737340"/>
                <a:gd name="connsiteY254" fmla="*/ 1432560 h 4168140"/>
                <a:gd name="connsiteX255" fmla="*/ 2087880 w 11737340"/>
                <a:gd name="connsiteY255" fmla="*/ 1363980 h 4168140"/>
                <a:gd name="connsiteX256" fmla="*/ 1950720 w 11737340"/>
                <a:gd name="connsiteY256" fmla="*/ 1272540 h 4168140"/>
                <a:gd name="connsiteX257" fmla="*/ 1805940 w 11737340"/>
                <a:gd name="connsiteY257" fmla="*/ 1135380 h 4168140"/>
                <a:gd name="connsiteX258" fmla="*/ 1729740 w 11737340"/>
                <a:gd name="connsiteY258" fmla="*/ 1089660 h 4168140"/>
                <a:gd name="connsiteX259" fmla="*/ 1668780 w 11737340"/>
                <a:gd name="connsiteY259" fmla="*/ 1043940 h 4168140"/>
                <a:gd name="connsiteX260" fmla="*/ 1592580 w 11737340"/>
                <a:gd name="connsiteY260" fmla="*/ 990600 h 4168140"/>
                <a:gd name="connsiteX261" fmla="*/ 1470660 w 11737340"/>
                <a:gd name="connsiteY261" fmla="*/ 891540 h 4168140"/>
                <a:gd name="connsiteX262" fmla="*/ 1386840 w 11737340"/>
                <a:gd name="connsiteY262" fmla="*/ 845820 h 4168140"/>
                <a:gd name="connsiteX263" fmla="*/ 1318260 w 11737340"/>
                <a:gd name="connsiteY263" fmla="*/ 784860 h 4168140"/>
                <a:gd name="connsiteX264" fmla="*/ 1264920 w 11737340"/>
                <a:gd name="connsiteY264" fmla="*/ 723900 h 4168140"/>
                <a:gd name="connsiteX265" fmla="*/ 1181100 w 11737340"/>
                <a:gd name="connsiteY265" fmla="*/ 647700 h 4168140"/>
                <a:gd name="connsiteX266" fmla="*/ 1089660 w 11737340"/>
                <a:gd name="connsiteY266" fmla="*/ 624840 h 4168140"/>
                <a:gd name="connsiteX267" fmla="*/ 1021080 w 11737340"/>
                <a:gd name="connsiteY267" fmla="*/ 586740 h 4168140"/>
                <a:gd name="connsiteX268" fmla="*/ 937260 w 11737340"/>
                <a:gd name="connsiteY268" fmla="*/ 548640 h 4168140"/>
                <a:gd name="connsiteX269" fmla="*/ 830580 w 11737340"/>
                <a:gd name="connsiteY269" fmla="*/ 510540 h 4168140"/>
                <a:gd name="connsiteX270" fmla="*/ 754380 w 11737340"/>
                <a:gd name="connsiteY270" fmla="*/ 457200 h 4168140"/>
                <a:gd name="connsiteX271" fmla="*/ 708660 w 11737340"/>
                <a:gd name="connsiteY271" fmla="*/ 419100 h 4168140"/>
                <a:gd name="connsiteX272" fmla="*/ 609600 w 11737340"/>
                <a:gd name="connsiteY272" fmla="*/ 396240 h 4168140"/>
                <a:gd name="connsiteX273" fmla="*/ 548640 w 11737340"/>
                <a:gd name="connsiteY273" fmla="*/ 320040 h 4168140"/>
                <a:gd name="connsiteX274" fmla="*/ 510540 w 11737340"/>
                <a:gd name="connsiteY274" fmla="*/ 251460 h 4168140"/>
                <a:gd name="connsiteX275" fmla="*/ 464820 w 11737340"/>
                <a:gd name="connsiteY275" fmla="*/ 190500 h 4168140"/>
                <a:gd name="connsiteX276" fmla="*/ 411480 w 11737340"/>
                <a:gd name="connsiteY276" fmla="*/ 137160 h 4168140"/>
                <a:gd name="connsiteX277" fmla="*/ 373380 w 11737340"/>
                <a:gd name="connsiteY277" fmla="*/ 45720 h 4168140"/>
                <a:gd name="connsiteX278" fmla="*/ 342900 w 11737340"/>
                <a:gd name="connsiteY278" fmla="*/ 0 h 4168140"/>
                <a:gd name="connsiteX279" fmla="*/ 327660 w 11737340"/>
                <a:gd name="connsiteY279" fmla="*/ 60960 h 4168140"/>
                <a:gd name="connsiteX280" fmla="*/ 289560 w 11737340"/>
                <a:gd name="connsiteY280" fmla="*/ 91440 h 4168140"/>
                <a:gd name="connsiteX281" fmla="*/ 236220 w 11737340"/>
                <a:gd name="connsiteY281" fmla="*/ 114300 h 4168140"/>
                <a:gd name="connsiteX282" fmla="*/ 198120 w 11737340"/>
                <a:gd name="connsiteY282" fmla="*/ 175260 h 4168140"/>
                <a:gd name="connsiteX283" fmla="*/ 175260 w 11737340"/>
                <a:gd name="connsiteY283" fmla="*/ 228600 h 4168140"/>
                <a:gd name="connsiteX284" fmla="*/ 114300 w 11737340"/>
                <a:gd name="connsiteY284" fmla="*/ 236220 h 4168140"/>
                <a:gd name="connsiteX285" fmla="*/ 45720 w 11737340"/>
                <a:gd name="connsiteY285" fmla="*/ 251460 h 4168140"/>
                <a:gd name="connsiteX286" fmla="*/ 0 w 11737340"/>
                <a:gd name="connsiteY286" fmla="*/ 281940 h 4168140"/>
                <a:gd name="connsiteX287" fmla="*/ 68580 w 11737340"/>
                <a:gd name="connsiteY287" fmla="*/ 320040 h 4168140"/>
                <a:gd name="connsiteX0" fmla="*/ 68580 w 11737340"/>
                <a:gd name="connsiteY0" fmla="*/ 320040 h 4168140"/>
                <a:gd name="connsiteX1" fmla="*/ 121920 w 11737340"/>
                <a:gd name="connsiteY1" fmla="*/ 381000 h 4168140"/>
                <a:gd name="connsiteX2" fmla="*/ 198120 w 11737340"/>
                <a:gd name="connsiteY2" fmla="*/ 419100 h 4168140"/>
                <a:gd name="connsiteX3" fmla="*/ 320040 w 11737340"/>
                <a:gd name="connsiteY3" fmla="*/ 510540 h 4168140"/>
                <a:gd name="connsiteX4" fmla="*/ 411480 w 11737340"/>
                <a:gd name="connsiteY4" fmla="*/ 563880 h 4168140"/>
                <a:gd name="connsiteX5" fmla="*/ 472440 w 11737340"/>
                <a:gd name="connsiteY5" fmla="*/ 632460 h 4168140"/>
                <a:gd name="connsiteX6" fmla="*/ 601980 w 11737340"/>
                <a:gd name="connsiteY6" fmla="*/ 708660 h 4168140"/>
                <a:gd name="connsiteX7" fmla="*/ 739140 w 11737340"/>
                <a:gd name="connsiteY7" fmla="*/ 784860 h 4168140"/>
                <a:gd name="connsiteX8" fmla="*/ 861060 w 11737340"/>
                <a:gd name="connsiteY8" fmla="*/ 868680 h 4168140"/>
                <a:gd name="connsiteX9" fmla="*/ 944880 w 11737340"/>
                <a:gd name="connsiteY9" fmla="*/ 952500 h 4168140"/>
                <a:gd name="connsiteX10" fmla="*/ 1021080 w 11737340"/>
                <a:gd name="connsiteY10" fmla="*/ 1005840 h 4168140"/>
                <a:gd name="connsiteX11" fmla="*/ 1097280 w 11737340"/>
                <a:gd name="connsiteY11" fmla="*/ 1043940 h 4168140"/>
                <a:gd name="connsiteX12" fmla="*/ 1181100 w 11737340"/>
                <a:gd name="connsiteY12" fmla="*/ 1104900 h 4168140"/>
                <a:gd name="connsiteX13" fmla="*/ 1249680 w 11737340"/>
                <a:gd name="connsiteY13" fmla="*/ 1150620 h 4168140"/>
                <a:gd name="connsiteX14" fmla="*/ 1341120 w 11737340"/>
                <a:gd name="connsiteY14" fmla="*/ 1196340 h 4168140"/>
                <a:gd name="connsiteX15" fmla="*/ 1417320 w 11737340"/>
                <a:gd name="connsiteY15" fmla="*/ 1257300 h 4168140"/>
                <a:gd name="connsiteX16" fmla="*/ 1493520 w 11737340"/>
                <a:gd name="connsiteY16" fmla="*/ 1333500 h 4168140"/>
                <a:gd name="connsiteX17" fmla="*/ 1569720 w 11737340"/>
                <a:gd name="connsiteY17" fmla="*/ 1356360 h 4168140"/>
                <a:gd name="connsiteX18" fmla="*/ 1684020 w 11737340"/>
                <a:gd name="connsiteY18" fmla="*/ 1424940 h 4168140"/>
                <a:gd name="connsiteX19" fmla="*/ 1729740 w 11737340"/>
                <a:gd name="connsiteY19" fmla="*/ 1485900 h 4168140"/>
                <a:gd name="connsiteX20" fmla="*/ 1844040 w 11737340"/>
                <a:gd name="connsiteY20" fmla="*/ 1569720 h 4168140"/>
                <a:gd name="connsiteX21" fmla="*/ 1935480 w 11737340"/>
                <a:gd name="connsiteY21" fmla="*/ 1615440 h 4168140"/>
                <a:gd name="connsiteX22" fmla="*/ 2049780 w 11737340"/>
                <a:gd name="connsiteY22" fmla="*/ 1691640 h 4168140"/>
                <a:gd name="connsiteX23" fmla="*/ 2133600 w 11737340"/>
                <a:gd name="connsiteY23" fmla="*/ 1729740 h 4168140"/>
                <a:gd name="connsiteX24" fmla="*/ 2202180 w 11737340"/>
                <a:gd name="connsiteY24" fmla="*/ 1805940 h 4168140"/>
                <a:gd name="connsiteX25" fmla="*/ 2255520 w 11737340"/>
                <a:gd name="connsiteY25" fmla="*/ 1821180 h 4168140"/>
                <a:gd name="connsiteX26" fmla="*/ 2316480 w 11737340"/>
                <a:gd name="connsiteY26" fmla="*/ 1866900 h 4168140"/>
                <a:gd name="connsiteX27" fmla="*/ 2423160 w 11737340"/>
                <a:gd name="connsiteY27" fmla="*/ 2004060 h 4168140"/>
                <a:gd name="connsiteX28" fmla="*/ 2476500 w 11737340"/>
                <a:gd name="connsiteY28" fmla="*/ 2087880 h 4168140"/>
                <a:gd name="connsiteX29" fmla="*/ 2567940 w 11737340"/>
                <a:gd name="connsiteY29" fmla="*/ 2148840 h 4168140"/>
                <a:gd name="connsiteX30" fmla="*/ 2682240 w 11737340"/>
                <a:gd name="connsiteY30" fmla="*/ 2186940 h 4168140"/>
                <a:gd name="connsiteX31" fmla="*/ 2743200 w 11737340"/>
                <a:gd name="connsiteY31" fmla="*/ 2209800 h 4168140"/>
                <a:gd name="connsiteX32" fmla="*/ 2811780 w 11737340"/>
                <a:gd name="connsiteY32" fmla="*/ 2247900 h 4168140"/>
                <a:gd name="connsiteX33" fmla="*/ 2887980 w 11737340"/>
                <a:gd name="connsiteY33" fmla="*/ 2301240 h 4168140"/>
                <a:gd name="connsiteX34" fmla="*/ 2979420 w 11737340"/>
                <a:gd name="connsiteY34" fmla="*/ 2385060 h 4168140"/>
                <a:gd name="connsiteX35" fmla="*/ 3055620 w 11737340"/>
                <a:gd name="connsiteY35" fmla="*/ 2461260 h 4168140"/>
                <a:gd name="connsiteX36" fmla="*/ 3139440 w 11737340"/>
                <a:gd name="connsiteY36" fmla="*/ 2537460 h 4168140"/>
                <a:gd name="connsiteX37" fmla="*/ 3261360 w 11737340"/>
                <a:gd name="connsiteY37" fmla="*/ 2628900 h 4168140"/>
                <a:gd name="connsiteX38" fmla="*/ 3345180 w 11737340"/>
                <a:gd name="connsiteY38" fmla="*/ 2720340 h 4168140"/>
                <a:gd name="connsiteX39" fmla="*/ 3444240 w 11737340"/>
                <a:gd name="connsiteY39" fmla="*/ 2796540 h 4168140"/>
                <a:gd name="connsiteX40" fmla="*/ 3558540 w 11737340"/>
                <a:gd name="connsiteY40" fmla="*/ 2872740 h 4168140"/>
                <a:gd name="connsiteX41" fmla="*/ 3619500 w 11737340"/>
                <a:gd name="connsiteY41" fmla="*/ 2979420 h 4168140"/>
                <a:gd name="connsiteX42" fmla="*/ 3619500 w 11737340"/>
                <a:gd name="connsiteY42" fmla="*/ 2979420 h 4168140"/>
                <a:gd name="connsiteX43" fmla="*/ 3649980 w 11737340"/>
                <a:gd name="connsiteY43" fmla="*/ 3048000 h 4168140"/>
                <a:gd name="connsiteX44" fmla="*/ 3703320 w 11737340"/>
                <a:gd name="connsiteY44" fmla="*/ 3086100 h 4168140"/>
                <a:gd name="connsiteX45" fmla="*/ 3764280 w 11737340"/>
                <a:gd name="connsiteY45" fmla="*/ 3063240 h 4168140"/>
                <a:gd name="connsiteX46" fmla="*/ 3848100 w 11737340"/>
                <a:gd name="connsiteY46" fmla="*/ 3025140 h 4168140"/>
                <a:gd name="connsiteX47" fmla="*/ 3916680 w 11737340"/>
                <a:gd name="connsiteY47" fmla="*/ 3032760 h 4168140"/>
                <a:gd name="connsiteX48" fmla="*/ 4030980 w 11737340"/>
                <a:gd name="connsiteY48" fmla="*/ 3063240 h 4168140"/>
                <a:gd name="connsiteX49" fmla="*/ 4137660 w 11737340"/>
                <a:gd name="connsiteY49" fmla="*/ 3101340 h 4168140"/>
                <a:gd name="connsiteX50" fmla="*/ 4259580 w 11737340"/>
                <a:gd name="connsiteY50" fmla="*/ 3147060 h 4168140"/>
                <a:gd name="connsiteX51" fmla="*/ 4381500 w 11737340"/>
                <a:gd name="connsiteY51" fmla="*/ 3192780 h 4168140"/>
                <a:gd name="connsiteX52" fmla="*/ 4526280 w 11737340"/>
                <a:gd name="connsiteY52" fmla="*/ 3276600 h 4168140"/>
                <a:gd name="connsiteX53" fmla="*/ 4587240 w 11737340"/>
                <a:gd name="connsiteY53" fmla="*/ 3299460 h 4168140"/>
                <a:gd name="connsiteX54" fmla="*/ 4610100 w 11737340"/>
                <a:gd name="connsiteY54" fmla="*/ 3352800 h 4168140"/>
                <a:gd name="connsiteX55" fmla="*/ 4648200 w 11737340"/>
                <a:gd name="connsiteY55" fmla="*/ 3436620 h 4168140"/>
                <a:gd name="connsiteX56" fmla="*/ 4671060 w 11737340"/>
                <a:gd name="connsiteY56" fmla="*/ 3520440 h 4168140"/>
                <a:gd name="connsiteX57" fmla="*/ 4678680 w 11737340"/>
                <a:gd name="connsiteY57" fmla="*/ 3589020 h 4168140"/>
                <a:gd name="connsiteX58" fmla="*/ 4686300 w 11737340"/>
                <a:gd name="connsiteY58" fmla="*/ 3649980 h 4168140"/>
                <a:gd name="connsiteX59" fmla="*/ 4724400 w 11737340"/>
                <a:gd name="connsiteY59" fmla="*/ 3680460 h 4168140"/>
                <a:gd name="connsiteX60" fmla="*/ 4785360 w 11737340"/>
                <a:gd name="connsiteY60" fmla="*/ 3672840 h 4168140"/>
                <a:gd name="connsiteX61" fmla="*/ 4869180 w 11737340"/>
                <a:gd name="connsiteY61" fmla="*/ 3703320 h 4168140"/>
                <a:gd name="connsiteX62" fmla="*/ 4914900 w 11737340"/>
                <a:gd name="connsiteY62" fmla="*/ 3756660 h 4168140"/>
                <a:gd name="connsiteX63" fmla="*/ 5105400 w 11737340"/>
                <a:gd name="connsiteY63" fmla="*/ 3832860 h 4168140"/>
                <a:gd name="connsiteX64" fmla="*/ 5173980 w 11737340"/>
                <a:gd name="connsiteY64" fmla="*/ 3886200 h 4168140"/>
                <a:gd name="connsiteX65" fmla="*/ 5242560 w 11737340"/>
                <a:gd name="connsiteY65" fmla="*/ 3924300 h 4168140"/>
                <a:gd name="connsiteX66" fmla="*/ 5364480 w 11737340"/>
                <a:gd name="connsiteY66" fmla="*/ 3962400 h 4168140"/>
                <a:gd name="connsiteX67" fmla="*/ 5516880 w 11737340"/>
                <a:gd name="connsiteY67" fmla="*/ 4046220 h 4168140"/>
                <a:gd name="connsiteX68" fmla="*/ 5585460 w 11737340"/>
                <a:gd name="connsiteY68" fmla="*/ 4099560 h 4168140"/>
                <a:gd name="connsiteX69" fmla="*/ 5661660 w 11737340"/>
                <a:gd name="connsiteY69" fmla="*/ 4122420 h 4168140"/>
                <a:gd name="connsiteX70" fmla="*/ 5745480 w 11737340"/>
                <a:gd name="connsiteY70" fmla="*/ 4130040 h 4168140"/>
                <a:gd name="connsiteX71" fmla="*/ 5836920 w 11737340"/>
                <a:gd name="connsiteY71" fmla="*/ 4130040 h 4168140"/>
                <a:gd name="connsiteX72" fmla="*/ 5951220 w 11737340"/>
                <a:gd name="connsiteY72" fmla="*/ 4145280 h 4168140"/>
                <a:gd name="connsiteX73" fmla="*/ 6035040 w 11737340"/>
                <a:gd name="connsiteY73" fmla="*/ 4168140 h 4168140"/>
                <a:gd name="connsiteX74" fmla="*/ 6149340 w 11737340"/>
                <a:gd name="connsiteY74" fmla="*/ 4137660 h 4168140"/>
                <a:gd name="connsiteX75" fmla="*/ 6286500 w 11737340"/>
                <a:gd name="connsiteY75" fmla="*/ 4114800 h 4168140"/>
                <a:gd name="connsiteX76" fmla="*/ 6393180 w 11737340"/>
                <a:gd name="connsiteY76" fmla="*/ 4053840 h 4168140"/>
                <a:gd name="connsiteX77" fmla="*/ 6484620 w 11737340"/>
                <a:gd name="connsiteY77" fmla="*/ 4038600 h 4168140"/>
                <a:gd name="connsiteX78" fmla="*/ 6583680 w 11737340"/>
                <a:gd name="connsiteY78" fmla="*/ 3970020 h 4168140"/>
                <a:gd name="connsiteX79" fmla="*/ 6697980 w 11737340"/>
                <a:gd name="connsiteY79" fmla="*/ 3886200 h 4168140"/>
                <a:gd name="connsiteX80" fmla="*/ 6728460 w 11737340"/>
                <a:gd name="connsiteY80" fmla="*/ 3817620 h 4168140"/>
                <a:gd name="connsiteX81" fmla="*/ 6842760 w 11737340"/>
                <a:gd name="connsiteY81" fmla="*/ 3733800 h 4168140"/>
                <a:gd name="connsiteX82" fmla="*/ 6972300 w 11737340"/>
                <a:gd name="connsiteY82" fmla="*/ 3642360 h 4168140"/>
                <a:gd name="connsiteX83" fmla="*/ 7078980 w 11737340"/>
                <a:gd name="connsiteY83" fmla="*/ 3528060 h 4168140"/>
                <a:gd name="connsiteX84" fmla="*/ 7139940 w 11737340"/>
                <a:gd name="connsiteY84" fmla="*/ 3444240 h 4168140"/>
                <a:gd name="connsiteX85" fmla="*/ 7269480 w 11737340"/>
                <a:gd name="connsiteY85" fmla="*/ 3284220 h 4168140"/>
                <a:gd name="connsiteX86" fmla="*/ 7330440 w 11737340"/>
                <a:gd name="connsiteY86" fmla="*/ 3185160 h 4168140"/>
                <a:gd name="connsiteX87" fmla="*/ 7376160 w 11737340"/>
                <a:gd name="connsiteY87" fmla="*/ 3116580 h 4168140"/>
                <a:gd name="connsiteX88" fmla="*/ 7444740 w 11737340"/>
                <a:gd name="connsiteY88" fmla="*/ 3093720 h 4168140"/>
                <a:gd name="connsiteX89" fmla="*/ 7513320 w 11737340"/>
                <a:gd name="connsiteY89" fmla="*/ 3101340 h 4168140"/>
                <a:gd name="connsiteX90" fmla="*/ 7574280 w 11737340"/>
                <a:gd name="connsiteY90" fmla="*/ 3078480 h 4168140"/>
                <a:gd name="connsiteX91" fmla="*/ 7726680 w 11737340"/>
                <a:gd name="connsiteY91" fmla="*/ 3108960 h 4168140"/>
                <a:gd name="connsiteX92" fmla="*/ 7833360 w 11737340"/>
                <a:gd name="connsiteY92" fmla="*/ 3162300 h 4168140"/>
                <a:gd name="connsiteX93" fmla="*/ 7962900 w 11737340"/>
                <a:gd name="connsiteY93" fmla="*/ 3192780 h 4168140"/>
                <a:gd name="connsiteX94" fmla="*/ 8161020 w 11737340"/>
                <a:gd name="connsiteY94" fmla="*/ 3268980 h 4168140"/>
                <a:gd name="connsiteX95" fmla="*/ 8290560 w 11737340"/>
                <a:gd name="connsiteY95" fmla="*/ 3337560 h 4168140"/>
                <a:gd name="connsiteX96" fmla="*/ 8382000 w 11737340"/>
                <a:gd name="connsiteY96" fmla="*/ 3360420 h 4168140"/>
                <a:gd name="connsiteX97" fmla="*/ 8458200 w 11737340"/>
                <a:gd name="connsiteY97" fmla="*/ 3398520 h 4168140"/>
                <a:gd name="connsiteX98" fmla="*/ 8595360 w 11737340"/>
                <a:gd name="connsiteY98" fmla="*/ 3512820 h 4168140"/>
                <a:gd name="connsiteX99" fmla="*/ 8641080 w 11737340"/>
                <a:gd name="connsiteY99" fmla="*/ 3566160 h 4168140"/>
                <a:gd name="connsiteX100" fmla="*/ 8702040 w 11737340"/>
                <a:gd name="connsiteY100" fmla="*/ 3604260 h 4168140"/>
                <a:gd name="connsiteX101" fmla="*/ 8763000 w 11737340"/>
                <a:gd name="connsiteY101" fmla="*/ 3634740 h 4168140"/>
                <a:gd name="connsiteX102" fmla="*/ 8846820 w 11737340"/>
                <a:gd name="connsiteY102" fmla="*/ 3632200 h 4168140"/>
                <a:gd name="connsiteX103" fmla="*/ 8968740 w 11737340"/>
                <a:gd name="connsiteY103" fmla="*/ 3634740 h 4168140"/>
                <a:gd name="connsiteX104" fmla="*/ 9060180 w 11737340"/>
                <a:gd name="connsiteY104" fmla="*/ 3642360 h 4168140"/>
                <a:gd name="connsiteX105" fmla="*/ 9151620 w 11737340"/>
                <a:gd name="connsiteY105" fmla="*/ 3657600 h 4168140"/>
                <a:gd name="connsiteX106" fmla="*/ 9227820 w 11737340"/>
                <a:gd name="connsiteY106" fmla="*/ 3642360 h 4168140"/>
                <a:gd name="connsiteX107" fmla="*/ 9311640 w 11737340"/>
                <a:gd name="connsiteY107" fmla="*/ 3611880 h 4168140"/>
                <a:gd name="connsiteX108" fmla="*/ 9433560 w 11737340"/>
                <a:gd name="connsiteY108" fmla="*/ 3589020 h 4168140"/>
                <a:gd name="connsiteX109" fmla="*/ 9509760 w 11737340"/>
                <a:gd name="connsiteY109" fmla="*/ 3528060 h 4168140"/>
                <a:gd name="connsiteX110" fmla="*/ 9646920 w 11737340"/>
                <a:gd name="connsiteY110" fmla="*/ 3489960 h 4168140"/>
                <a:gd name="connsiteX111" fmla="*/ 9784080 w 11737340"/>
                <a:gd name="connsiteY111" fmla="*/ 3444240 h 4168140"/>
                <a:gd name="connsiteX112" fmla="*/ 9860280 w 11737340"/>
                <a:gd name="connsiteY112" fmla="*/ 3383280 h 4168140"/>
                <a:gd name="connsiteX113" fmla="*/ 9921240 w 11737340"/>
                <a:gd name="connsiteY113" fmla="*/ 3314700 h 4168140"/>
                <a:gd name="connsiteX114" fmla="*/ 9997440 w 11737340"/>
                <a:gd name="connsiteY114" fmla="*/ 3208020 h 4168140"/>
                <a:gd name="connsiteX115" fmla="*/ 10043160 w 11737340"/>
                <a:gd name="connsiteY115" fmla="*/ 3101340 h 4168140"/>
                <a:gd name="connsiteX116" fmla="*/ 10104120 w 11737340"/>
                <a:gd name="connsiteY116" fmla="*/ 3017520 h 4168140"/>
                <a:gd name="connsiteX117" fmla="*/ 10157460 w 11737340"/>
                <a:gd name="connsiteY117" fmla="*/ 2933700 h 4168140"/>
                <a:gd name="connsiteX118" fmla="*/ 10218420 w 11737340"/>
                <a:gd name="connsiteY118" fmla="*/ 2849880 h 4168140"/>
                <a:gd name="connsiteX119" fmla="*/ 10294620 w 11737340"/>
                <a:gd name="connsiteY119" fmla="*/ 2735580 h 4168140"/>
                <a:gd name="connsiteX120" fmla="*/ 10347960 w 11737340"/>
                <a:gd name="connsiteY120" fmla="*/ 2621280 h 4168140"/>
                <a:gd name="connsiteX121" fmla="*/ 10431780 w 11737340"/>
                <a:gd name="connsiteY121" fmla="*/ 2499360 h 4168140"/>
                <a:gd name="connsiteX122" fmla="*/ 10500360 w 11737340"/>
                <a:gd name="connsiteY122" fmla="*/ 2354580 h 4168140"/>
                <a:gd name="connsiteX123" fmla="*/ 10553700 w 11737340"/>
                <a:gd name="connsiteY123" fmla="*/ 2263140 h 4168140"/>
                <a:gd name="connsiteX124" fmla="*/ 10584180 w 11737340"/>
                <a:gd name="connsiteY124" fmla="*/ 2194560 h 4168140"/>
                <a:gd name="connsiteX125" fmla="*/ 10624820 w 11737340"/>
                <a:gd name="connsiteY125" fmla="*/ 2125980 h 4168140"/>
                <a:gd name="connsiteX126" fmla="*/ 10675620 w 11737340"/>
                <a:gd name="connsiteY126" fmla="*/ 2049780 h 4168140"/>
                <a:gd name="connsiteX127" fmla="*/ 10690860 w 11737340"/>
                <a:gd name="connsiteY127" fmla="*/ 1988820 h 4168140"/>
                <a:gd name="connsiteX128" fmla="*/ 10713720 w 11737340"/>
                <a:gd name="connsiteY128" fmla="*/ 1927860 h 4168140"/>
                <a:gd name="connsiteX129" fmla="*/ 10767060 w 11737340"/>
                <a:gd name="connsiteY129" fmla="*/ 1859280 h 4168140"/>
                <a:gd name="connsiteX130" fmla="*/ 10873740 w 11737340"/>
                <a:gd name="connsiteY130" fmla="*/ 1828800 h 4168140"/>
                <a:gd name="connsiteX131" fmla="*/ 11079480 w 11737340"/>
                <a:gd name="connsiteY131" fmla="*/ 1767840 h 4168140"/>
                <a:gd name="connsiteX132" fmla="*/ 11247120 w 11737340"/>
                <a:gd name="connsiteY132" fmla="*/ 1684020 h 4168140"/>
                <a:gd name="connsiteX133" fmla="*/ 11407140 w 11737340"/>
                <a:gd name="connsiteY133" fmla="*/ 1628140 h 4168140"/>
                <a:gd name="connsiteX134" fmla="*/ 11490960 w 11737340"/>
                <a:gd name="connsiteY134" fmla="*/ 1577340 h 4168140"/>
                <a:gd name="connsiteX135" fmla="*/ 11635740 w 11737340"/>
                <a:gd name="connsiteY135" fmla="*/ 1508760 h 4168140"/>
                <a:gd name="connsiteX136" fmla="*/ 11737340 w 11737340"/>
                <a:gd name="connsiteY136" fmla="*/ 1442720 h 4168140"/>
                <a:gd name="connsiteX137" fmla="*/ 11620500 w 11737340"/>
                <a:gd name="connsiteY137" fmla="*/ 1417320 h 4168140"/>
                <a:gd name="connsiteX138" fmla="*/ 11567160 w 11737340"/>
                <a:gd name="connsiteY138" fmla="*/ 1379220 h 4168140"/>
                <a:gd name="connsiteX139" fmla="*/ 11498580 w 11737340"/>
                <a:gd name="connsiteY139" fmla="*/ 1318260 h 4168140"/>
                <a:gd name="connsiteX140" fmla="*/ 11468100 w 11737340"/>
                <a:gd name="connsiteY140" fmla="*/ 1280160 h 4168140"/>
                <a:gd name="connsiteX141" fmla="*/ 11442700 w 11737340"/>
                <a:gd name="connsiteY141" fmla="*/ 1231900 h 4168140"/>
                <a:gd name="connsiteX142" fmla="*/ 11384280 w 11737340"/>
                <a:gd name="connsiteY142" fmla="*/ 1310640 h 4168140"/>
                <a:gd name="connsiteX143" fmla="*/ 11353800 w 11737340"/>
                <a:gd name="connsiteY143" fmla="*/ 1356360 h 4168140"/>
                <a:gd name="connsiteX144" fmla="*/ 11224260 w 11737340"/>
                <a:gd name="connsiteY144" fmla="*/ 1417320 h 4168140"/>
                <a:gd name="connsiteX145" fmla="*/ 11109960 w 11737340"/>
                <a:gd name="connsiteY145" fmla="*/ 1463040 h 4168140"/>
                <a:gd name="connsiteX146" fmla="*/ 10911840 w 11737340"/>
                <a:gd name="connsiteY146" fmla="*/ 1524000 h 4168140"/>
                <a:gd name="connsiteX147" fmla="*/ 10774680 w 11737340"/>
                <a:gd name="connsiteY147" fmla="*/ 1546860 h 4168140"/>
                <a:gd name="connsiteX148" fmla="*/ 10675620 w 11737340"/>
                <a:gd name="connsiteY148" fmla="*/ 1615440 h 4168140"/>
                <a:gd name="connsiteX149" fmla="*/ 10568940 w 11737340"/>
                <a:gd name="connsiteY149" fmla="*/ 1676400 h 4168140"/>
                <a:gd name="connsiteX150" fmla="*/ 10485120 w 11737340"/>
                <a:gd name="connsiteY150" fmla="*/ 1760220 h 4168140"/>
                <a:gd name="connsiteX151" fmla="*/ 10454640 w 11737340"/>
                <a:gd name="connsiteY151" fmla="*/ 1836420 h 4168140"/>
                <a:gd name="connsiteX152" fmla="*/ 10416540 w 11737340"/>
                <a:gd name="connsiteY152" fmla="*/ 1927860 h 4168140"/>
                <a:gd name="connsiteX153" fmla="*/ 10401300 w 11737340"/>
                <a:gd name="connsiteY153" fmla="*/ 2004060 h 4168140"/>
                <a:gd name="connsiteX154" fmla="*/ 10363200 w 11737340"/>
                <a:gd name="connsiteY154" fmla="*/ 2095500 h 4168140"/>
                <a:gd name="connsiteX155" fmla="*/ 10317480 w 11737340"/>
                <a:gd name="connsiteY155" fmla="*/ 2225040 h 4168140"/>
                <a:gd name="connsiteX156" fmla="*/ 10287000 w 11737340"/>
                <a:gd name="connsiteY156" fmla="*/ 2346960 h 4168140"/>
                <a:gd name="connsiteX157" fmla="*/ 10218420 w 11737340"/>
                <a:gd name="connsiteY157" fmla="*/ 2499360 h 4168140"/>
                <a:gd name="connsiteX158" fmla="*/ 10134600 w 11737340"/>
                <a:gd name="connsiteY158" fmla="*/ 2621280 h 4168140"/>
                <a:gd name="connsiteX159" fmla="*/ 10043160 w 11737340"/>
                <a:gd name="connsiteY159" fmla="*/ 2735580 h 4168140"/>
                <a:gd name="connsiteX160" fmla="*/ 9974580 w 11737340"/>
                <a:gd name="connsiteY160" fmla="*/ 2857500 h 4168140"/>
                <a:gd name="connsiteX161" fmla="*/ 9906000 w 11737340"/>
                <a:gd name="connsiteY161" fmla="*/ 2941320 h 4168140"/>
                <a:gd name="connsiteX162" fmla="*/ 9860280 w 11737340"/>
                <a:gd name="connsiteY162" fmla="*/ 3032760 h 4168140"/>
                <a:gd name="connsiteX163" fmla="*/ 9806940 w 11737340"/>
                <a:gd name="connsiteY163" fmla="*/ 3116580 h 4168140"/>
                <a:gd name="connsiteX164" fmla="*/ 9715500 w 11737340"/>
                <a:gd name="connsiteY164" fmla="*/ 3208020 h 4168140"/>
                <a:gd name="connsiteX165" fmla="*/ 9616440 w 11737340"/>
                <a:gd name="connsiteY165" fmla="*/ 3261360 h 4168140"/>
                <a:gd name="connsiteX166" fmla="*/ 9532620 w 11737340"/>
                <a:gd name="connsiteY166" fmla="*/ 3329940 h 4168140"/>
                <a:gd name="connsiteX167" fmla="*/ 9471660 w 11737340"/>
                <a:gd name="connsiteY167" fmla="*/ 3375660 h 4168140"/>
                <a:gd name="connsiteX168" fmla="*/ 9410700 w 11737340"/>
                <a:gd name="connsiteY168" fmla="*/ 3429000 h 4168140"/>
                <a:gd name="connsiteX169" fmla="*/ 9288780 w 11737340"/>
                <a:gd name="connsiteY169" fmla="*/ 3436620 h 4168140"/>
                <a:gd name="connsiteX170" fmla="*/ 9166860 w 11737340"/>
                <a:gd name="connsiteY170" fmla="*/ 3444240 h 4168140"/>
                <a:gd name="connsiteX171" fmla="*/ 9029700 w 11737340"/>
                <a:gd name="connsiteY171" fmla="*/ 3413760 h 4168140"/>
                <a:gd name="connsiteX172" fmla="*/ 8823960 w 11737340"/>
                <a:gd name="connsiteY172" fmla="*/ 3360420 h 4168140"/>
                <a:gd name="connsiteX173" fmla="*/ 8679180 w 11737340"/>
                <a:gd name="connsiteY173" fmla="*/ 3329940 h 4168140"/>
                <a:gd name="connsiteX174" fmla="*/ 8572500 w 11737340"/>
                <a:gd name="connsiteY174" fmla="*/ 3276600 h 4168140"/>
                <a:gd name="connsiteX175" fmla="*/ 8465820 w 11737340"/>
                <a:gd name="connsiteY175" fmla="*/ 3215640 h 4168140"/>
                <a:gd name="connsiteX176" fmla="*/ 8321040 w 11737340"/>
                <a:gd name="connsiteY176" fmla="*/ 3177540 h 4168140"/>
                <a:gd name="connsiteX177" fmla="*/ 8199120 w 11737340"/>
                <a:gd name="connsiteY177" fmla="*/ 3131820 h 4168140"/>
                <a:gd name="connsiteX178" fmla="*/ 8069580 w 11737340"/>
                <a:gd name="connsiteY178" fmla="*/ 3078480 h 4168140"/>
                <a:gd name="connsiteX179" fmla="*/ 7917180 w 11737340"/>
                <a:gd name="connsiteY179" fmla="*/ 2994660 h 4168140"/>
                <a:gd name="connsiteX180" fmla="*/ 7787640 w 11737340"/>
                <a:gd name="connsiteY180" fmla="*/ 2971800 h 4168140"/>
                <a:gd name="connsiteX181" fmla="*/ 7719060 w 11737340"/>
                <a:gd name="connsiteY181" fmla="*/ 2933700 h 4168140"/>
                <a:gd name="connsiteX182" fmla="*/ 7612380 w 11737340"/>
                <a:gd name="connsiteY182" fmla="*/ 2903220 h 4168140"/>
                <a:gd name="connsiteX183" fmla="*/ 7566660 w 11737340"/>
                <a:gd name="connsiteY183" fmla="*/ 2887980 h 4168140"/>
                <a:gd name="connsiteX184" fmla="*/ 7551420 w 11737340"/>
                <a:gd name="connsiteY184" fmla="*/ 2849880 h 4168140"/>
                <a:gd name="connsiteX185" fmla="*/ 7533640 w 11737340"/>
                <a:gd name="connsiteY185" fmla="*/ 2788920 h 4168140"/>
                <a:gd name="connsiteX186" fmla="*/ 7475220 w 11737340"/>
                <a:gd name="connsiteY186" fmla="*/ 2857500 h 4168140"/>
                <a:gd name="connsiteX187" fmla="*/ 7414260 w 11737340"/>
                <a:gd name="connsiteY187" fmla="*/ 2887980 h 4168140"/>
                <a:gd name="connsiteX188" fmla="*/ 7345680 w 11737340"/>
                <a:gd name="connsiteY188" fmla="*/ 2971800 h 4168140"/>
                <a:gd name="connsiteX189" fmla="*/ 7315200 w 11737340"/>
                <a:gd name="connsiteY189" fmla="*/ 2994660 h 4168140"/>
                <a:gd name="connsiteX190" fmla="*/ 7261860 w 11737340"/>
                <a:gd name="connsiteY190" fmla="*/ 3009900 h 4168140"/>
                <a:gd name="connsiteX191" fmla="*/ 7193280 w 11737340"/>
                <a:gd name="connsiteY191" fmla="*/ 3025140 h 4168140"/>
                <a:gd name="connsiteX192" fmla="*/ 7155180 w 11737340"/>
                <a:gd name="connsiteY192" fmla="*/ 3078480 h 4168140"/>
                <a:gd name="connsiteX193" fmla="*/ 7109460 w 11737340"/>
                <a:gd name="connsiteY193" fmla="*/ 3154680 h 4168140"/>
                <a:gd name="connsiteX194" fmla="*/ 7048500 w 11737340"/>
                <a:gd name="connsiteY194" fmla="*/ 3246120 h 4168140"/>
                <a:gd name="connsiteX195" fmla="*/ 6995160 w 11737340"/>
                <a:gd name="connsiteY195" fmla="*/ 3307080 h 4168140"/>
                <a:gd name="connsiteX196" fmla="*/ 6972300 w 11737340"/>
                <a:gd name="connsiteY196" fmla="*/ 3352800 h 4168140"/>
                <a:gd name="connsiteX197" fmla="*/ 6949440 w 11737340"/>
                <a:gd name="connsiteY197" fmla="*/ 3413760 h 4168140"/>
                <a:gd name="connsiteX198" fmla="*/ 6949440 w 11737340"/>
                <a:gd name="connsiteY198" fmla="*/ 3413760 h 4168140"/>
                <a:gd name="connsiteX199" fmla="*/ 6911340 w 11737340"/>
                <a:gd name="connsiteY199" fmla="*/ 3474720 h 4168140"/>
                <a:gd name="connsiteX200" fmla="*/ 6888480 w 11737340"/>
                <a:gd name="connsiteY200" fmla="*/ 3505200 h 4168140"/>
                <a:gd name="connsiteX201" fmla="*/ 6819900 w 11737340"/>
                <a:gd name="connsiteY201" fmla="*/ 3566160 h 4168140"/>
                <a:gd name="connsiteX202" fmla="*/ 6743700 w 11737340"/>
                <a:gd name="connsiteY202" fmla="*/ 3581400 h 4168140"/>
                <a:gd name="connsiteX203" fmla="*/ 6675120 w 11737340"/>
                <a:gd name="connsiteY203" fmla="*/ 3657600 h 4168140"/>
                <a:gd name="connsiteX204" fmla="*/ 6629400 w 11737340"/>
                <a:gd name="connsiteY204" fmla="*/ 3718560 h 4168140"/>
                <a:gd name="connsiteX205" fmla="*/ 6576060 w 11737340"/>
                <a:gd name="connsiteY205" fmla="*/ 3779520 h 4168140"/>
                <a:gd name="connsiteX206" fmla="*/ 6484620 w 11737340"/>
                <a:gd name="connsiteY206" fmla="*/ 3817620 h 4168140"/>
                <a:gd name="connsiteX207" fmla="*/ 6400800 w 11737340"/>
                <a:gd name="connsiteY207" fmla="*/ 3832860 h 4168140"/>
                <a:gd name="connsiteX208" fmla="*/ 6263640 w 11737340"/>
                <a:gd name="connsiteY208" fmla="*/ 3870960 h 4168140"/>
                <a:gd name="connsiteX209" fmla="*/ 6126480 w 11737340"/>
                <a:gd name="connsiteY209" fmla="*/ 3901440 h 4168140"/>
                <a:gd name="connsiteX210" fmla="*/ 6027420 w 11737340"/>
                <a:gd name="connsiteY210" fmla="*/ 3916680 h 4168140"/>
                <a:gd name="connsiteX211" fmla="*/ 5890260 w 11737340"/>
                <a:gd name="connsiteY211" fmla="*/ 3878580 h 4168140"/>
                <a:gd name="connsiteX212" fmla="*/ 5821680 w 11737340"/>
                <a:gd name="connsiteY212" fmla="*/ 3863340 h 4168140"/>
                <a:gd name="connsiteX213" fmla="*/ 5737860 w 11737340"/>
                <a:gd name="connsiteY213" fmla="*/ 3825240 h 4168140"/>
                <a:gd name="connsiteX214" fmla="*/ 5638800 w 11737340"/>
                <a:gd name="connsiteY214" fmla="*/ 3794760 h 4168140"/>
                <a:gd name="connsiteX215" fmla="*/ 5524500 w 11737340"/>
                <a:gd name="connsiteY215" fmla="*/ 3756660 h 4168140"/>
                <a:gd name="connsiteX216" fmla="*/ 5448300 w 11737340"/>
                <a:gd name="connsiteY216" fmla="*/ 3718560 h 4168140"/>
                <a:gd name="connsiteX217" fmla="*/ 5349240 w 11737340"/>
                <a:gd name="connsiteY217" fmla="*/ 3657600 h 4168140"/>
                <a:gd name="connsiteX218" fmla="*/ 5295900 w 11737340"/>
                <a:gd name="connsiteY218" fmla="*/ 3619500 h 4168140"/>
                <a:gd name="connsiteX219" fmla="*/ 5234940 w 11737340"/>
                <a:gd name="connsiteY219" fmla="*/ 3596640 h 4168140"/>
                <a:gd name="connsiteX220" fmla="*/ 5135880 w 11737340"/>
                <a:gd name="connsiteY220" fmla="*/ 3550920 h 4168140"/>
                <a:gd name="connsiteX221" fmla="*/ 5059680 w 11737340"/>
                <a:gd name="connsiteY221" fmla="*/ 3505200 h 4168140"/>
                <a:gd name="connsiteX222" fmla="*/ 5029200 w 11737340"/>
                <a:gd name="connsiteY222" fmla="*/ 3482340 h 4168140"/>
                <a:gd name="connsiteX223" fmla="*/ 4960620 w 11737340"/>
                <a:gd name="connsiteY223" fmla="*/ 3413760 h 4168140"/>
                <a:gd name="connsiteX224" fmla="*/ 4876800 w 11737340"/>
                <a:gd name="connsiteY224" fmla="*/ 3299460 h 4168140"/>
                <a:gd name="connsiteX225" fmla="*/ 4808220 w 11737340"/>
                <a:gd name="connsiteY225" fmla="*/ 3200400 h 4168140"/>
                <a:gd name="connsiteX226" fmla="*/ 4777740 w 11737340"/>
                <a:gd name="connsiteY226" fmla="*/ 3147060 h 4168140"/>
                <a:gd name="connsiteX227" fmla="*/ 4724400 w 11737340"/>
                <a:gd name="connsiteY227" fmla="*/ 3108960 h 4168140"/>
                <a:gd name="connsiteX228" fmla="*/ 4648200 w 11737340"/>
                <a:gd name="connsiteY228" fmla="*/ 3063240 h 4168140"/>
                <a:gd name="connsiteX229" fmla="*/ 4533900 w 11737340"/>
                <a:gd name="connsiteY229" fmla="*/ 2979420 h 4168140"/>
                <a:gd name="connsiteX230" fmla="*/ 4427220 w 11737340"/>
                <a:gd name="connsiteY230" fmla="*/ 2941320 h 4168140"/>
                <a:gd name="connsiteX231" fmla="*/ 4366260 w 11737340"/>
                <a:gd name="connsiteY231" fmla="*/ 2903220 h 4168140"/>
                <a:gd name="connsiteX232" fmla="*/ 4244340 w 11737340"/>
                <a:gd name="connsiteY232" fmla="*/ 2842260 h 4168140"/>
                <a:gd name="connsiteX233" fmla="*/ 4145280 w 11737340"/>
                <a:gd name="connsiteY233" fmla="*/ 2811780 h 4168140"/>
                <a:gd name="connsiteX234" fmla="*/ 4038600 w 11737340"/>
                <a:gd name="connsiteY234" fmla="*/ 2804160 h 4168140"/>
                <a:gd name="connsiteX235" fmla="*/ 3954780 w 11737340"/>
                <a:gd name="connsiteY235" fmla="*/ 2819400 h 4168140"/>
                <a:gd name="connsiteX236" fmla="*/ 3863340 w 11737340"/>
                <a:gd name="connsiteY236" fmla="*/ 2804160 h 4168140"/>
                <a:gd name="connsiteX237" fmla="*/ 3741420 w 11737340"/>
                <a:gd name="connsiteY237" fmla="*/ 2781300 h 4168140"/>
                <a:gd name="connsiteX238" fmla="*/ 3649980 w 11737340"/>
                <a:gd name="connsiteY238" fmla="*/ 2743200 h 4168140"/>
                <a:gd name="connsiteX239" fmla="*/ 3573780 w 11737340"/>
                <a:gd name="connsiteY239" fmla="*/ 2674620 h 4168140"/>
                <a:gd name="connsiteX240" fmla="*/ 3482340 w 11737340"/>
                <a:gd name="connsiteY240" fmla="*/ 2621280 h 4168140"/>
                <a:gd name="connsiteX241" fmla="*/ 3436620 w 11737340"/>
                <a:gd name="connsiteY241" fmla="*/ 2552700 h 4168140"/>
                <a:gd name="connsiteX242" fmla="*/ 3329940 w 11737340"/>
                <a:gd name="connsiteY242" fmla="*/ 2423160 h 4168140"/>
                <a:gd name="connsiteX243" fmla="*/ 3261360 w 11737340"/>
                <a:gd name="connsiteY243" fmla="*/ 2324100 h 4168140"/>
                <a:gd name="connsiteX244" fmla="*/ 3131820 w 11737340"/>
                <a:gd name="connsiteY244" fmla="*/ 2209800 h 4168140"/>
                <a:gd name="connsiteX245" fmla="*/ 3040380 w 11737340"/>
                <a:gd name="connsiteY245" fmla="*/ 2141220 h 4168140"/>
                <a:gd name="connsiteX246" fmla="*/ 2910840 w 11737340"/>
                <a:gd name="connsiteY246" fmla="*/ 2034540 h 4168140"/>
                <a:gd name="connsiteX247" fmla="*/ 2849880 w 11737340"/>
                <a:gd name="connsiteY247" fmla="*/ 1958340 h 4168140"/>
                <a:gd name="connsiteX248" fmla="*/ 2743200 w 11737340"/>
                <a:gd name="connsiteY248" fmla="*/ 1889760 h 4168140"/>
                <a:gd name="connsiteX249" fmla="*/ 2659380 w 11737340"/>
                <a:gd name="connsiteY249" fmla="*/ 1844040 h 4168140"/>
                <a:gd name="connsiteX250" fmla="*/ 2575560 w 11737340"/>
                <a:gd name="connsiteY250" fmla="*/ 1744980 h 4168140"/>
                <a:gd name="connsiteX251" fmla="*/ 2468880 w 11737340"/>
                <a:gd name="connsiteY251" fmla="*/ 1645920 h 4168140"/>
                <a:gd name="connsiteX252" fmla="*/ 2400300 w 11737340"/>
                <a:gd name="connsiteY252" fmla="*/ 1607820 h 4168140"/>
                <a:gd name="connsiteX253" fmla="*/ 2263140 w 11737340"/>
                <a:gd name="connsiteY253" fmla="*/ 1501140 h 4168140"/>
                <a:gd name="connsiteX254" fmla="*/ 2171700 w 11737340"/>
                <a:gd name="connsiteY254" fmla="*/ 1432560 h 4168140"/>
                <a:gd name="connsiteX255" fmla="*/ 2087880 w 11737340"/>
                <a:gd name="connsiteY255" fmla="*/ 1363980 h 4168140"/>
                <a:gd name="connsiteX256" fmla="*/ 1950720 w 11737340"/>
                <a:gd name="connsiteY256" fmla="*/ 1272540 h 4168140"/>
                <a:gd name="connsiteX257" fmla="*/ 1805940 w 11737340"/>
                <a:gd name="connsiteY257" fmla="*/ 1135380 h 4168140"/>
                <a:gd name="connsiteX258" fmla="*/ 1729740 w 11737340"/>
                <a:gd name="connsiteY258" fmla="*/ 1089660 h 4168140"/>
                <a:gd name="connsiteX259" fmla="*/ 1668780 w 11737340"/>
                <a:gd name="connsiteY259" fmla="*/ 1043940 h 4168140"/>
                <a:gd name="connsiteX260" fmla="*/ 1592580 w 11737340"/>
                <a:gd name="connsiteY260" fmla="*/ 990600 h 4168140"/>
                <a:gd name="connsiteX261" fmla="*/ 1470660 w 11737340"/>
                <a:gd name="connsiteY261" fmla="*/ 891540 h 4168140"/>
                <a:gd name="connsiteX262" fmla="*/ 1386840 w 11737340"/>
                <a:gd name="connsiteY262" fmla="*/ 845820 h 4168140"/>
                <a:gd name="connsiteX263" fmla="*/ 1318260 w 11737340"/>
                <a:gd name="connsiteY263" fmla="*/ 784860 h 4168140"/>
                <a:gd name="connsiteX264" fmla="*/ 1264920 w 11737340"/>
                <a:gd name="connsiteY264" fmla="*/ 723900 h 4168140"/>
                <a:gd name="connsiteX265" fmla="*/ 1181100 w 11737340"/>
                <a:gd name="connsiteY265" fmla="*/ 647700 h 4168140"/>
                <a:gd name="connsiteX266" fmla="*/ 1089660 w 11737340"/>
                <a:gd name="connsiteY266" fmla="*/ 624840 h 4168140"/>
                <a:gd name="connsiteX267" fmla="*/ 1021080 w 11737340"/>
                <a:gd name="connsiteY267" fmla="*/ 586740 h 4168140"/>
                <a:gd name="connsiteX268" fmla="*/ 937260 w 11737340"/>
                <a:gd name="connsiteY268" fmla="*/ 548640 h 4168140"/>
                <a:gd name="connsiteX269" fmla="*/ 830580 w 11737340"/>
                <a:gd name="connsiteY269" fmla="*/ 510540 h 4168140"/>
                <a:gd name="connsiteX270" fmla="*/ 754380 w 11737340"/>
                <a:gd name="connsiteY270" fmla="*/ 457200 h 4168140"/>
                <a:gd name="connsiteX271" fmla="*/ 708660 w 11737340"/>
                <a:gd name="connsiteY271" fmla="*/ 419100 h 4168140"/>
                <a:gd name="connsiteX272" fmla="*/ 609600 w 11737340"/>
                <a:gd name="connsiteY272" fmla="*/ 396240 h 4168140"/>
                <a:gd name="connsiteX273" fmla="*/ 548640 w 11737340"/>
                <a:gd name="connsiteY273" fmla="*/ 320040 h 4168140"/>
                <a:gd name="connsiteX274" fmla="*/ 510540 w 11737340"/>
                <a:gd name="connsiteY274" fmla="*/ 251460 h 4168140"/>
                <a:gd name="connsiteX275" fmla="*/ 464820 w 11737340"/>
                <a:gd name="connsiteY275" fmla="*/ 190500 h 4168140"/>
                <a:gd name="connsiteX276" fmla="*/ 411480 w 11737340"/>
                <a:gd name="connsiteY276" fmla="*/ 137160 h 4168140"/>
                <a:gd name="connsiteX277" fmla="*/ 373380 w 11737340"/>
                <a:gd name="connsiteY277" fmla="*/ 45720 h 4168140"/>
                <a:gd name="connsiteX278" fmla="*/ 342900 w 11737340"/>
                <a:gd name="connsiteY278" fmla="*/ 0 h 4168140"/>
                <a:gd name="connsiteX279" fmla="*/ 327660 w 11737340"/>
                <a:gd name="connsiteY279" fmla="*/ 60960 h 4168140"/>
                <a:gd name="connsiteX280" fmla="*/ 289560 w 11737340"/>
                <a:gd name="connsiteY280" fmla="*/ 91440 h 4168140"/>
                <a:gd name="connsiteX281" fmla="*/ 236220 w 11737340"/>
                <a:gd name="connsiteY281" fmla="*/ 114300 h 4168140"/>
                <a:gd name="connsiteX282" fmla="*/ 198120 w 11737340"/>
                <a:gd name="connsiteY282" fmla="*/ 175260 h 4168140"/>
                <a:gd name="connsiteX283" fmla="*/ 175260 w 11737340"/>
                <a:gd name="connsiteY283" fmla="*/ 228600 h 4168140"/>
                <a:gd name="connsiteX284" fmla="*/ 114300 w 11737340"/>
                <a:gd name="connsiteY284" fmla="*/ 236220 h 4168140"/>
                <a:gd name="connsiteX285" fmla="*/ 45720 w 11737340"/>
                <a:gd name="connsiteY285" fmla="*/ 251460 h 4168140"/>
                <a:gd name="connsiteX286" fmla="*/ 0 w 11737340"/>
                <a:gd name="connsiteY286" fmla="*/ 281940 h 4168140"/>
                <a:gd name="connsiteX287" fmla="*/ 68580 w 11737340"/>
                <a:gd name="connsiteY287" fmla="*/ 320040 h 4168140"/>
                <a:gd name="connsiteX0" fmla="*/ 68580 w 11737340"/>
                <a:gd name="connsiteY0" fmla="*/ 320040 h 4168140"/>
                <a:gd name="connsiteX1" fmla="*/ 121920 w 11737340"/>
                <a:gd name="connsiteY1" fmla="*/ 381000 h 4168140"/>
                <a:gd name="connsiteX2" fmla="*/ 198120 w 11737340"/>
                <a:gd name="connsiteY2" fmla="*/ 419100 h 4168140"/>
                <a:gd name="connsiteX3" fmla="*/ 320040 w 11737340"/>
                <a:gd name="connsiteY3" fmla="*/ 510540 h 4168140"/>
                <a:gd name="connsiteX4" fmla="*/ 411480 w 11737340"/>
                <a:gd name="connsiteY4" fmla="*/ 563880 h 4168140"/>
                <a:gd name="connsiteX5" fmla="*/ 472440 w 11737340"/>
                <a:gd name="connsiteY5" fmla="*/ 632460 h 4168140"/>
                <a:gd name="connsiteX6" fmla="*/ 601980 w 11737340"/>
                <a:gd name="connsiteY6" fmla="*/ 708660 h 4168140"/>
                <a:gd name="connsiteX7" fmla="*/ 739140 w 11737340"/>
                <a:gd name="connsiteY7" fmla="*/ 784860 h 4168140"/>
                <a:gd name="connsiteX8" fmla="*/ 861060 w 11737340"/>
                <a:gd name="connsiteY8" fmla="*/ 868680 h 4168140"/>
                <a:gd name="connsiteX9" fmla="*/ 944880 w 11737340"/>
                <a:gd name="connsiteY9" fmla="*/ 952500 h 4168140"/>
                <a:gd name="connsiteX10" fmla="*/ 1021080 w 11737340"/>
                <a:gd name="connsiteY10" fmla="*/ 1005840 h 4168140"/>
                <a:gd name="connsiteX11" fmla="*/ 1097280 w 11737340"/>
                <a:gd name="connsiteY11" fmla="*/ 1043940 h 4168140"/>
                <a:gd name="connsiteX12" fmla="*/ 1181100 w 11737340"/>
                <a:gd name="connsiteY12" fmla="*/ 1104900 h 4168140"/>
                <a:gd name="connsiteX13" fmla="*/ 1249680 w 11737340"/>
                <a:gd name="connsiteY13" fmla="*/ 1150620 h 4168140"/>
                <a:gd name="connsiteX14" fmla="*/ 1341120 w 11737340"/>
                <a:gd name="connsiteY14" fmla="*/ 1196340 h 4168140"/>
                <a:gd name="connsiteX15" fmla="*/ 1417320 w 11737340"/>
                <a:gd name="connsiteY15" fmla="*/ 1257300 h 4168140"/>
                <a:gd name="connsiteX16" fmla="*/ 1493520 w 11737340"/>
                <a:gd name="connsiteY16" fmla="*/ 1333500 h 4168140"/>
                <a:gd name="connsiteX17" fmla="*/ 1569720 w 11737340"/>
                <a:gd name="connsiteY17" fmla="*/ 1356360 h 4168140"/>
                <a:gd name="connsiteX18" fmla="*/ 1684020 w 11737340"/>
                <a:gd name="connsiteY18" fmla="*/ 1424940 h 4168140"/>
                <a:gd name="connsiteX19" fmla="*/ 1729740 w 11737340"/>
                <a:gd name="connsiteY19" fmla="*/ 1485900 h 4168140"/>
                <a:gd name="connsiteX20" fmla="*/ 1844040 w 11737340"/>
                <a:gd name="connsiteY20" fmla="*/ 1569720 h 4168140"/>
                <a:gd name="connsiteX21" fmla="*/ 1935480 w 11737340"/>
                <a:gd name="connsiteY21" fmla="*/ 1615440 h 4168140"/>
                <a:gd name="connsiteX22" fmla="*/ 2049780 w 11737340"/>
                <a:gd name="connsiteY22" fmla="*/ 1691640 h 4168140"/>
                <a:gd name="connsiteX23" fmla="*/ 2133600 w 11737340"/>
                <a:gd name="connsiteY23" fmla="*/ 1729740 h 4168140"/>
                <a:gd name="connsiteX24" fmla="*/ 2202180 w 11737340"/>
                <a:gd name="connsiteY24" fmla="*/ 1805940 h 4168140"/>
                <a:gd name="connsiteX25" fmla="*/ 2255520 w 11737340"/>
                <a:gd name="connsiteY25" fmla="*/ 1821180 h 4168140"/>
                <a:gd name="connsiteX26" fmla="*/ 2316480 w 11737340"/>
                <a:gd name="connsiteY26" fmla="*/ 1866900 h 4168140"/>
                <a:gd name="connsiteX27" fmla="*/ 2423160 w 11737340"/>
                <a:gd name="connsiteY27" fmla="*/ 2004060 h 4168140"/>
                <a:gd name="connsiteX28" fmla="*/ 2476500 w 11737340"/>
                <a:gd name="connsiteY28" fmla="*/ 2087880 h 4168140"/>
                <a:gd name="connsiteX29" fmla="*/ 2567940 w 11737340"/>
                <a:gd name="connsiteY29" fmla="*/ 2148840 h 4168140"/>
                <a:gd name="connsiteX30" fmla="*/ 2682240 w 11737340"/>
                <a:gd name="connsiteY30" fmla="*/ 2186940 h 4168140"/>
                <a:gd name="connsiteX31" fmla="*/ 2743200 w 11737340"/>
                <a:gd name="connsiteY31" fmla="*/ 2209800 h 4168140"/>
                <a:gd name="connsiteX32" fmla="*/ 2811780 w 11737340"/>
                <a:gd name="connsiteY32" fmla="*/ 2247900 h 4168140"/>
                <a:gd name="connsiteX33" fmla="*/ 2887980 w 11737340"/>
                <a:gd name="connsiteY33" fmla="*/ 2301240 h 4168140"/>
                <a:gd name="connsiteX34" fmla="*/ 2979420 w 11737340"/>
                <a:gd name="connsiteY34" fmla="*/ 2385060 h 4168140"/>
                <a:gd name="connsiteX35" fmla="*/ 3055620 w 11737340"/>
                <a:gd name="connsiteY35" fmla="*/ 2461260 h 4168140"/>
                <a:gd name="connsiteX36" fmla="*/ 3139440 w 11737340"/>
                <a:gd name="connsiteY36" fmla="*/ 2537460 h 4168140"/>
                <a:gd name="connsiteX37" fmla="*/ 3261360 w 11737340"/>
                <a:gd name="connsiteY37" fmla="*/ 2628900 h 4168140"/>
                <a:gd name="connsiteX38" fmla="*/ 3345180 w 11737340"/>
                <a:gd name="connsiteY38" fmla="*/ 2720340 h 4168140"/>
                <a:gd name="connsiteX39" fmla="*/ 3444240 w 11737340"/>
                <a:gd name="connsiteY39" fmla="*/ 2796540 h 4168140"/>
                <a:gd name="connsiteX40" fmla="*/ 3558540 w 11737340"/>
                <a:gd name="connsiteY40" fmla="*/ 2872740 h 4168140"/>
                <a:gd name="connsiteX41" fmla="*/ 3619500 w 11737340"/>
                <a:gd name="connsiteY41" fmla="*/ 2979420 h 4168140"/>
                <a:gd name="connsiteX42" fmla="*/ 3619500 w 11737340"/>
                <a:gd name="connsiteY42" fmla="*/ 2979420 h 4168140"/>
                <a:gd name="connsiteX43" fmla="*/ 3649980 w 11737340"/>
                <a:gd name="connsiteY43" fmla="*/ 3048000 h 4168140"/>
                <a:gd name="connsiteX44" fmla="*/ 3703320 w 11737340"/>
                <a:gd name="connsiteY44" fmla="*/ 3086100 h 4168140"/>
                <a:gd name="connsiteX45" fmla="*/ 3764280 w 11737340"/>
                <a:gd name="connsiteY45" fmla="*/ 3063240 h 4168140"/>
                <a:gd name="connsiteX46" fmla="*/ 3848100 w 11737340"/>
                <a:gd name="connsiteY46" fmla="*/ 3025140 h 4168140"/>
                <a:gd name="connsiteX47" fmla="*/ 3916680 w 11737340"/>
                <a:gd name="connsiteY47" fmla="*/ 3032760 h 4168140"/>
                <a:gd name="connsiteX48" fmla="*/ 4030980 w 11737340"/>
                <a:gd name="connsiteY48" fmla="*/ 3063240 h 4168140"/>
                <a:gd name="connsiteX49" fmla="*/ 4137660 w 11737340"/>
                <a:gd name="connsiteY49" fmla="*/ 3101340 h 4168140"/>
                <a:gd name="connsiteX50" fmla="*/ 4259580 w 11737340"/>
                <a:gd name="connsiteY50" fmla="*/ 3147060 h 4168140"/>
                <a:gd name="connsiteX51" fmla="*/ 4381500 w 11737340"/>
                <a:gd name="connsiteY51" fmla="*/ 3192780 h 4168140"/>
                <a:gd name="connsiteX52" fmla="*/ 4526280 w 11737340"/>
                <a:gd name="connsiteY52" fmla="*/ 3276600 h 4168140"/>
                <a:gd name="connsiteX53" fmla="*/ 4587240 w 11737340"/>
                <a:gd name="connsiteY53" fmla="*/ 3299460 h 4168140"/>
                <a:gd name="connsiteX54" fmla="*/ 4610100 w 11737340"/>
                <a:gd name="connsiteY54" fmla="*/ 3352800 h 4168140"/>
                <a:gd name="connsiteX55" fmla="*/ 4648200 w 11737340"/>
                <a:gd name="connsiteY55" fmla="*/ 3436620 h 4168140"/>
                <a:gd name="connsiteX56" fmla="*/ 4671060 w 11737340"/>
                <a:gd name="connsiteY56" fmla="*/ 3520440 h 4168140"/>
                <a:gd name="connsiteX57" fmla="*/ 4678680 w 11737340"/>
                <a:gd name="connsiteY57" fmla="*/ 3589020 h 4168140"/>
                <a:gd name="connsiteX58" fmla="*/ 4686300 w 11737340"/>
                <a:gd name="connsiteY58" fmla="*/ 3649980 h 4168140"/>
                <a:gd name="connsiteX59" fmla="*/ 4724400 w 11737340"/>
                <a:gd name="connsiteY59" fmla="*/ 3680460 h 4168140"/>
                <a:gd name="connsiteX60" fmla="*/ 4785360 w 11737340"/>
                <a:gd name="connsiteY60" fmla="*/ 3672840 h 4168140"/>
                <a:gd name="connsiteX61" fmla="*/ 4869180 w 11737340"/>
                <a:gd name="connsiteY61" fmla="*/ 3703320 h 4168140"/>
                <a:gd name="connsiteX62" fmla="*/ 4914900 w 11737340"/>
                <a:gd name="connsiteY62" fmla="*/ 3756660 h 4168140"/>
                <a:gd name="connsiteX63" fmla="*/ 5105400 w 11737340"/>
                <a:gd name="connsiteY63" fmla="*/ 3832860 h 4168140"/>
                <a:gd name="connsiteX64" fmla="*/ 5173980 w 11737340"/>
                <a:gd name="connsiteY64" fmla="*/ 3886200 h 4168140"/>
                <a:gd name="connsiteX65" fmla="*/ 5242560 w 11737340"/>
                <a:gd name="connsiteY65" fmla="*/ 3924300 h 4168140"/>
                <a:gd name="connsiteX66" fmla="*/ 5364480 w 11737340"/>
                <a:gd name="connsiteY66" fmla="*/ 3962400 h 4168140"/>
                <a:gd name="connsiteX67" fmla="*/ 5516880 w 11737340"/>
                <a:gd name="connsiteY67" fmla="*/ 4046220 h 4168140"/>
                <a:gd name="connsiteX68" fmla="*/ 5585460 w 11737340"/>
                <a:gd name="connsiteY68" fmla="*/ 4099560 h 4168140"/>
                <a:gd name="connsiteX69" fmla="*/ 5661660 w 11737340"/>
                <a:gd name="connsiteY69" fmla="*/ 4122420 h 4168140"/>
                <a:gd name="connsiteX70" fmla="*/ 5745480 w 11737340"/>
                <a:gd name="connsiteY70" fmla="*/ 4130040 h 4168140"/>
                <a:gd name="connsiteX71" fmla="*/ 5836920 w 11737340"/>
                <a:gd name="connsiteY71" fmla="*/ 4130040 h 4168140"/>
                <a:gd name="connsiteX72" fmla="*/ 5951220 w 11737340"/>
                <a:gd name="connsiteY72" fmla="*/ 4145280 h 4168140"/>
                <a:gd name="connsiteX73" fmla="*/ 6035040 w 11737340"/>
                <a:gd name="connsiteY73" fmla="*/ 4168140 h 4168140"/>
                <a:gd name="connsiteX74" fmla="*/ 6149340 w 11737340"/>
                <a:gd name="connsiteY74" fmla="*/ 4137660 h 4168140"/>
                <a:gd name="connsiteX75" fmla="*/ 6286500 w 11737340"/>
                <a:gd name="connsiteY75" fmla="*/ 4114800 h 4168140"/>
                <a:gd name="connsiteX76" fmla="*/ 6393180 w 11737340"/>
                <a:gd name="connsiteY76" fmla="*/ 4053840 h 4168140"/>
                <a:gd name="connsiteX77" fmla="*/ 6484620 w 11737340"/>
                <a:gd name="connsiteY77" fmla="*/ 4038600 h 4168140"/>
                <a:gd name="connsiteX78" fmla="*/ 6583680 w 11737340"/>
                <a:gd name="connsiteY78" fmla="*/ 3970020 h 4168140"/>
                <a:gd name="connsiteX79" fmla="*/ 6697980 w 11737340"/>
                <a:gd name="connsiteY79" fmla="*/ 3886200 h 4168140"/>
                <a:gd name="connsiteX80" fmla="*/ 6728460 w 11737340"/>
                <a:gd name="connsiteY80" fmla="*/ 3817620 h 4168140"/>
                <a:gd name="connsiteX81" fmla="*/ 6842760 w 11737340"/>
                <a:gd name="connsiteY81" fmla="*/ 3733800 h 4168140"/>
                <a:gd name="connsiteX82" fmla="*/ 6972300 w 11737340"/>
                <a:gd name="connsiteY82" fmla="*/ 3642360 h 4168140"/>
                <a:gd name="connsiteX83" fmla="*/ 7078980 w 11737340"/>
                <a:gd name="connsiteY83" fmla="*/ 3528060 h 4168140"/>
                <a:gd name="connsiteX84" fmla="*/ 7139940 w 11737340"/>
                <a:gd name="connsiteY84" fmla="*/ 3444240 h 4168140"/>
                <a:gd name="connsiteX85" fmla="*/ 7269480 w 11737340"/>
                <a:gd name="connsiteY85" fmla="*/ 3284220 h 4168140"/>
                <a:gd name="connsiteX86" fmla="*/ 7330440 w 11737340"/>
                <a:gd name="connsiteY86" fmla="*/ 3185160 h 4168140"/>
                <a:gd name="connsiteX87" fmla="*/ 7376160 w 11737340"/>
                <a:gd name="connsiteY87" fmla="*/ 3116580 h 4168140"/>
                <a:gd name="connsiteX88" fmla="*/ 7444740 w 11737340"/>
                <a:gd name="connsiteY88" fmla="*/ 3093720 h 4168140"/>
                <a:gd name="connsiteX89" fmla="*/ 7513320 w 11737340"/>
                <a:gd name="connsiteY89" fmla="*/ 3101340 h 4168140"/>
                <a:gd name="connsiteX90" fmla="*/ 7574280 w 11737340"/>
                <a:gd name="connsiteY90" fmla="*/ 3078480 h 4168140"/>
                <a:gd name="connsiteX91" fmla="*/ 7726680 w 11737340"/>
                <a:gd name="connsiteY91" fmla="*/ 3108960 h 4168140"/>
                <a:gd name="connsiteX92" fmla="*/ 7833360 w 11737340"/>
                <a:gd name="connsiteY92" fmla="*/ 3162300 h 4168140"/>
                <a:gd name="connsiteX93" fmla="*/ 7962900 w 11737340"/>
                <a:gd name="connsiteY93" fmla="*/ 3192780 h 4168140"/>
                <a:gd name="connsiteX94" fmla="*/ 8161020 w 11737340"/>
                <a:gd name="connsiteY94" fmla="*/ 3268980 h 4168140"/>
                <a:gd name="connsiteX95" fmla="*/ 8290560 w 11737340"/>
                <a:gd name="connsiteY95" fmla="*/ 3337560 h 4168140"/>
                <a:gd name="connsiteX96" fmla="*/ 8382000 w 11737340"/>
                <a:gd name="connsiteY96" fmla="*/ 3360420 h 4168140"/>
                <a:gd name="connsiteX97" fmla="*/ 8458200 w 11737340"/>
                <a:gd name="connsiteY97" fmla="*/ 3398520 h 4168140"/>
                <a:gd name="connsiteX98" fmla="*/ 8595360 w 11737340"/>
                <a:gd name="connsiteY98" fmla="*/ 3512820 h 4168140"/>
                <a:gd name="connsiteX99" fmla="*/ 8641080 w 11737340"/>
                <a:gd name="connsiteY99" fmla="*/ 3566160 h 4168140"/>
                <a:gd name="connsiteX100" fmla="*/ 8702040 w 11737340"/>
                <a:gd name="connsiteY100" fmla="*/ 3604260 h 4168140"/>
                <a:gd name="connsiteX101" fmla="*/ 8763000 w 11737340"/>
                <a:gd name="connsiteY101" fmla="*/ 3634740 h 4168140"/>
                <a:gd name="connsiteX102" fmla="*/ 8846820 w 11737340"/>
                <a:gd name="connsiteY102" fmla="*/ 3632200 h 4168140"/>
                <a:gd name="connsiteX103" fmla="*/ 8968740 w 11737340"/>
                <a:gd name="connsiteY103" fmla="*/ 3634740 h 4168140"/>
                <a:gd name="connsiteX104" fmla="*/ 9060180 w 11737340"/>
                <a:gd name="connsiteY104" fmla="*/ 3642360 h 4168140"/>
                <a:gd name="connsiteX105" fmla="*/ 9151620 w 11737340"/>
                <a:gd name="connsiteY105" fmla="*/ 3657600 h 4168140"/>
                <a:gd name="connsiteX106" fmla="*/ 9230360 w 11737340"/>
                <a:gd name="connsiteY106" fmla="*/ 3657600 h 4168140"/>
                <a:gd name="connsiteX107" fmla="*/ 9311640 w 11737340"/>
                <a:gd name="connsiteY107" fmla="*/ 3611880 h 4168140"/>
                <a:gd name="connsiteX108" fmla="*/ 9433560 w 11737340"/>
                <a:gd name="connsiteY108" fmla="*/ 3589020 h 4168140"/>
                <a:gd name="connsiteX109" fmla="*/ 9509760 w 11737340"/>
                <a:gd name="connsiteY109" fmla="*/ 3528060 h 4168140"/>
                <a:gd name="connsiteX110" fmla="*/ 9646920 w 11737340"/>
                <a:gd name="connsiteY110" fmla="*/ 3489960 h 4168140"/>
                <a:gd name="connsiteX111" fmla="*/ 9784080 w 11737340"/>
                <a:gd name="connsiteY111" fmla="*/ 3444240 h 4168140"/>
                <a:gd name="connsiteX112" fmla="*/ 9860280 w 11737340"/>
                <a:gd name="connsiteY112" fmla="*/ 3383280 h 4168140"/>
                <a:gd name="connsiteX113" fmla="*/ 9921240 w 11737340"/>
                <a:gd name="connsiteY113" fmla="*/ 3314700 h 4168140"/>
                <a:gd name="connsiteX114" fmla="*/ 9997440 w 11737340"/>
                <a:gd name="connsiteY114" fmla="*/ 3208020 h 4168140"/>
                <a:gd name="connsiteX115" fmla="*/ 10043160 w 11737340"/>
                <a:gd name="connsiteY115" fmla="*/ 3101340 h 4168140"/>
                <a:gd name="connsiteX116" fmla="*/ 10104120 w 11737340"/>
                <a:gd name="connsiteY116" fmla="*/ 3017520 h 4168140"/>
                <a:gd name="connsiteX117" fmla="*/ 10157460 w 11737340"/>
                <a:gd name="connsiteY117" fmla="*/ 2933700 h 4168140"/>
                <a:gd name="connsiteX118" fmla="*/ 10218420 w 11737340"/>
                <a:gd name="connsiteY118" fmla="*/ 2849880 h 4168140"/>
                <a:gd name="connsiteX119" fmla="*/ 10294620 w 11737340"/>
                <a:gd name="connsiteY119" fmla="*/ 2735580 h 4168140"/>
                <a:gd name="connsiteX120" fmla="*/ 10347960 w 11737340"/>
                <a:gd name="connsiteY120" fmla="*/ 2621280 h 4168140"/>
                <a:gd name="connsiteX121" fmla="*/ 10431780 w 11737340"/>
                <a:gd name="connsiteY121" fmla="*/ 2499360 h 4168140"/>
                <a:gd name="connsiteX122" fmla="*/ 10500360 w 11737340"/>
                <a:gd name="connsiteY122" fmla="*/ 2354580 h 4168140"/>
                <a:gd name="connsiteX123" fmla="*/ 10553700 w 11737340"/>
                <a:gd name="connsiteY123" fmla="*/ 2263140 h 4168140"/>
                <a:gd name="connsiteX124" fmla="*/ 10584180 w 11737340"/>
                <a:gd name="connsiteY124" fmla="*/ 2194560 h 4168140"/>
                <a:gd name="connsiteX125" fmla="*/ 10624820 w 11737340"/>
                <a:gd name="connsiteY125" fmla="*/ 2125980 h 4168140"/>
                <a:gd name="connsiteX126" fmla="*/ 10675620 w 11737340"/>
                <a:gd name="connsiteY126" fmla="*/ 2049780 h 4168140"/>
                <a:gd name="connsiteX127" fmla="*/ 10690860 w 11737340"/>
                <a:gd name="connsiteY127" fmla="*/ 1988820 h 4168140"/>
                <a:gd name="connsiteX128" fmla="*/ 10713720 w 11737340"/>
                <a:gd name="connsiteY128" fmla="*/ 1927860 h 4168140"/>
                <a:gd name="connsiteX129" fmla="*/ 10767060 w 11737340"/>
                <a:gd name="connsiteY129" fmla="*/ 1859280 h 4168140"/>
                <a:gd name="connsiteX130" fmla="*/ 10873740 w 11737340"/>
                <a:gd name="connsiteY130" fmla="*/ 1828800 h 4168140"/>
                <a:gd name="connsiteX131" fmla="*/ 11079480 w 11737340"/>
                <a:gd name="connsiteY131" fmla="*/ 1767840 h 4168140"/>
                <a:gd name="connsiteX132" fmla="*/ 11247120 w 11737340"/>
                <a:gd name="connsiteY132" fmla="*/ 1684020 h 4168140"/>
                <a:gd name="connsiteX133" fmla="*/ 11407140 w 11737340"/>
                <a:gd name="connsiteY133" fmla="*/ 1628140 h 4168140"/>
                <a:gd name="connsiteX134" fmla="*/ 11490960 w 11737340"/>
                <a:gd name="connsiteY134" fmla="*/ 1577340 h 4168140"/>
                <a:gd name="connsiteX135" fmla="*/ 11635740 w 11737340"/>
                <a:gd name="connsiteY135" fmla="*/ 1508760 h 4168140"/>
                <a:gd name="connsiteX136" fmla="*/ 11737340 w 11737340"/>
                <a:gd name="connsiteY136" fmla="*/ 1442720 h 4168140"/>
                <a:gd name="connsiteX137" fmla="*/ 11620500 w 11737340"/>
                <a:gd name="connsiteY137" fmla="*/ 1417320 h 4168140"/>
                <a:gd name="connsiteX138" fmla="*/ 11567160 w 11737340"/>
                <a:gd name="connsiteY138" fmla="*/ 1379220 h 4168140"/>
                <a:gd name="connsiteX139" fmla="*/ 11498580 w 11737340"/>
                <a:gd name="connsiteY139" fmla="*/ 1318260 h 4168140"/>
                <a:gd name="connsiteX140" fmla="*/ 11468100 w 11737340"/>
                <a:gd name="connsiteY140" fmla="*/ 1280160 h 4168140"/>
                <a:gd name="connsiteX141" fmla="*/ 11442700 w 11737340"/>
                <a:gd name="connsiteY141" fmla="*/ 1231900 h 4168140"/>
                <a:gd name="connsiteX142" fmla="*/ 11384280 w 11737340"/>
                <a:gd name="connsiteY142" fmla="*/ 1310640 h 4168140"/>
                <a:gd name="connsiteX143" fmla="*/ 11353800 w 11737340"/>
                <a:gd name="connsiteY143" fmla="*/ 1356360 h 4168140"/>
                <a:gd name="connsiteX144" fmla="*/ 11224260 w 11737340"/>
                <a:gd name="connsiteY144" fmla="*/ 1417320 h 4168140"/>
                <a:gd name="connsiteX145" fmla="*/ 11109960 w 11737340"/>
                <a:gd name="connsiteY145" fmla="*/ 1463040 h 4168140"/>
                <a:gd name="connsiteX146" fmla="*/ 10911840 w 11737340"/>
                <a:gd name="connsiteY146" fmla="*/ 1524000 h 4168140"/>
                <a:gd name="connsiteX147" fmla="*/ 10774680 w 11737340"/>
                <a:gd name="connsiteY147" fmla="*/ 1546860 h 4168140"/>
                <a:gd name="connsiteX148" fmla="*/ 10675620 w 11737340"/>
                <a:gd name="connsiteY148" fmla="*/ 1615440 h 4168140"/>
                <a:gd name="connsiteX149" fmla="*/ 10568940 w 11737340"/>
                <a:gd name="connsiteY149" fmla="*/ 1676400 h 4168140"/>
                <a:gd name="connsiteX150" fmla="*/ 10485120 w 11737340"/>
                <a:gd name="connsiteY150" fmla="*/ 1760220 h 4168140"/>
                <a:gd name="connsiteX151" fmla="*/ 10454640 w 11737340"/>
                <a:gd name="connsiteY151" fmla="*/ 1836420 h 4168140"/>
                <a:gd name="connsiteX152" fmla="*/ 10416540 w 11737340"/>
                <a:gd name="connsiteY152" fmla="*/ 1927860 h 4168140"/>
                <a:gd name="connsiteX153" fmla="*/ 10401300 w 11737340"/>
                <a:gd name="connsiteY153" fmla="*/ 2004060 h 4168140"/>
                <a:gd name="connsiteX154" fmla="*/ 10363200 w 11737340"/>
                <a:gd name="connsiteY154" fmla="*/ 2095500 h 4168140"/>
                <a:gd name="connsiteX155" fmla="*/ 10317480 w 11737340"/>
                <a:gd name="connsiteY155" fmla="*/ 2225040 h 4168140"/>
                <a:gd name="connsiteX156" fmla="*/ 10287000 w 11737340"/>
                <a:gd name="connsiteY156" fmla="*/ 2346960 h 4168140"/>
                <a:gd name="connsiteX157" fmla="*/ 10218420 w 11737340"/>
                <a:gd name="connsiteY157" fmla="*/ 2499360 h 4168140"/>
                <a:gd name="connsiteX158" fmla="*/ 10134600 w 11737340"/>
                <a:gd name="connsiteY158" fmla="*/ 2621280 h 4168140"/>
                <a:gd name="connsiteX159" fmla="*/ 10043160 w 11737340"/>
                <a:gd name="connsiteY159" fmla="*/ 2735580 h 4168140"/>
                <a:gd name="connsiteX160" fmla="*/ 9974580 w 11737340"/>
                <a:gd name="connsiteY160" fmla="*/ 2857500 h 4168140"/>
                <a:gd name="connsiteX161" fmla="*/ 9906000 w 11737340"/>
                <a:gd name="connsiteY161" fmla="*/ 2941320 h 4168140"/>
                <a:gd name="connsiteX162" fmla="*/ 9860280 w 11737340"/>
                <a:gd name="connsiteY162" fmla="*/ 3032760 h 4168140"/>
                <a:gd name="connsiteX163" fmla="*/ 9806940 w 11737340"/>
                <a:gd name="connsiteY163" fmla="*/ 3116580 h 4168140"/>
                <a:gd name="connsiteX164" fmla="*/ 9715500 w 11737340"/>
                <a:gd name="connsiteY164" fmla="*/ 3208020 h 4168140"/>
                <a:gd name="connsiteX165" fmla="*/ 9616440 w 11737340"/>
                <a:gd name="connsiteY165" fmla="*/ 3261360 h 4168140"/>
                <a:gd name="connsiteX166" fmla="*/ 9532620 w 11737340"/>
                <a:gd name="connsiteY166" fmla="*/ 3329940 h 4168140"/>
                <a:gd name="connsiteX167" fmla="*/ 9471660 w 11737340"/>
                <a:gd name="connsiteY167" fmla="*/ 3375660 h 4168140"/>
                <a:gd name="connsiteX168" fmla="*/ 9410700 w 11737340"/>
                <a:gd name="connsiteY168" fmla="*/ 3429000 h 4168140"/>
                <a:gd name="connsiteX169" fmla="*/ 9288780 w 11737340"/>
                <a:gd name="connsiteY169" fmla="*/ 3436620 h 4168140"/>
                <a:gd name="connsiteX170" fmla="*/ 9166860 w 11737340"/>
                <a:gd name="connsiteY170" fmla="*/ 3444240 h 4168140"/>
                <a:gd name="connsiteX171" fmla="*/ 9029700 w 11737340"/>
                <a:gd name="connsiteY171" fmla="*/ 3413760 h 4168140"/>
                <a:gd name="connsiteX172" fmla="*/ 8823960 w 11737340"/>
                <a:gd name="connsiteY172" fmla="*/ 3360420 h 4168140"/>
                <a:gd name="connsiteX173" fmla="*/ 8679180 w 11737340"/>
                <a:gd name="connsiteY173" fmla="*/ 3329940 h 4168140"/>
                <a:gd name="connsiteX174" fmla="*/ 8572500 w 11737340"/>
                <a:gd name="connsiteY174" fmla="*/ 3276600 h 4168140"/>
                <a:gd name="connsiteX175" fmla="*/ 8465820 w 11737340"/>
                <a:gd name="connsiteY175" fmla="*/ 3215640 h 4168140"/>
                <a:gd name="connsiteX176" fmla="*/ 8321040 w 11737340"/>
                <a:gd name="connsiteY176" fmla="*/ 3177540 h 4168140"/>
                <a:gd name="connsiteX177" fmla="*/ 8199120 w 11737340"/>
                <a:gd name="connsiteY177" fmla="*/ 3131820 h 4168140"/>
                <a:gd name="connsiteX178" fmla="*/ 8069580 w 11737340"/>
                <a:gd name="connsiteY178" fmla="*/ 3078480 h 4168140"/>
                <a:gd name="connsiteX179" fmla="*/ 7917180 w 11737340"/>
                <a:gd name="connsiteY179" fmla="*/ 2994660 h 4168140"/>
                <a:gd name="connsiteX180" fmla="*/ 7787640 w 11737340"/>
                <a:gd name="connsiteY180" fmla="*/ 2971800 h 4168140"/>
                <a:gd name="connsiteX181" fmla="*/ 7719060 w 11737340"/>
                <a:gd name="connsiteY181" fmla="*/ 2933700 h 4168140"/>
                <a:gd name="connsiteX182" fmla="*/ 7612380 w 11737340"/>
                <a:gd name="connsiteY182" fmla="*/ 2903220 h 4168140"/>
                <a:gd name="connsiteX183" fmla="*/ 7566660 w 11737340"/>
                <a:gd name="connsiteY183" fmla="*/ 2887980 h 4168140"/>
                <a:gd name="connsiteX184" fmla="*/ 7551420 w 11737340"/>
                <a:gd name="connsiteY184" fmla="*/ 2849880 h 4168140"/>
                <a:gd name="connsiteX185" fmla="*/ 7533640 w 11737340"/>
                <a:gd name="connsiteY185" fmla="*/ 2788920 h 4168140"/>
                <a:gd name="connsiteX186" fmla="*/ 7475220 w 11737340"/>
                <a:gd name="connsiteY186" fmla="*/ 2857500 h 4168140"/>
                <a:gd name="connsiteX187" fmla="*/ 7414260 w 11737340"/>
                <a:gd name="connsiteY187" fmla="*/ 2887980 h 4168140"/>
                <a:gd name="connsiteX188" fmla="*/ 7345680 w 11737340"/>
                <a:gd name="connsiteY188" fmla="*/ 2971800 h 4168140"/>
                <a:gd name="connsiteX189" fmla="*/ 7315200 w 11737340"/>
                <a:gd name="connsiteY189" fmla="*/ 2994660 h 4168140"/>
                <a:gd name="connsiteX190" fmla="*/ 7261860 w 11737340"/>
                <a:gd name="connsiteY190" fmla="*/ 3009900 h 4168140"/>
                <a:gd name="connsiteX191" fmla="*/ 7193280 w 11737340"/>
                <a:gd name="connsiteY191" fmla="*/ 3025140 h 4168140"/>
                <a:gd name="connsiteX192" fmla="*/ 7155180 w 11737340"/>
                <a:gd name="connsiteY192" fmla="*/ 3078480 h 4168140"/>
                <a:gd name="connsiteX193" fmla="*/ 7109460 w 11737340"/>
                <a:gd name="connsiteY193" fmla="*/ 3154680 h 4168140"/>
                <a:gd name="connsiteX194" fmla="*/ 7048500 w 11737340"/>
                <a:gd name="connsiteY194" fmla="*/ 3246120 h 4168140"/>
                <a:gd name="connsiteX195" fmla="*/ 6995160 w 11737340"/>
                <a:gd name="connsiteY195" fmla="*/ 3307080 h 4168140"/>
                <a:gd name="connsiteX196" fmla="*/ 6972300 w 11737340"/>
                <a:gd name="connsiteY196" fmla="*/ 3352800 h 4168140"/>
                <a:gd name="connsiteX197" fmla="*/ 6949440 w 11737340"/>
                <a:gd name="connsiteY197" fmla="*/ 3413760 h 4168140"/>
                <a:gd name="connsiteX198" fmla="*/ 6949440 w 11737340"/>
                <a:gd name="connsiteY198" fmla="*/ 3413760 h 4168140"/>
                <a:gd name="connsiteX199" fmla="*/ 6911340 w 11737340"/>
                <a:gd name="connsiteY199" fmla="*/ 3474720 h 4168140"/>
                <a:gd name="connsiteX200" fmla="*/ 6888480 w 11737340"/>
                <a:gd name="connsiteY200" fmla="*/ 3505200 h 4168140"/>
                <a:gd name="connsiteX201" fmla="*/ 6819900 w 11737340"/>
                <a:gd name="connsiteY201" fmla="*/ 3566160 h 4168140"/>
                <a:gd name="connsiteX202" fmla="*/ 6743700 w 11737340"/>
                <a:gd name="connsiteY202" fmla="*/ 3581400 h 4168140"/>
                <a:gd name="connsiteX203" fmla="*/ 6675120 w 11737340"/>
                <a:gd name="connsiteY203" fmla="*/ 3657600 h 4168140"/>
                <a:gd name="connsiteX204" fmla="*/ 6629400 w 11737340"/>
                <a:gd name="connsiteY204" fmla="*/ 3718560 h 4168140"/>
                <a:gd name="connsiteX205" fmla="*/ 6576060 w 11737340"/>
                <a:gd name="connsiteY205" fmla="*/ 3779520 h 4168140"/>
                <a:gd name="connsiteX206" fmla="*/ 6484620 w 11737340"/>
                <a:gd name="connsiteY206" fmla="*/ 3817620 h 4168140"/>
                <a:gd name="connsiteX207" fmla="*/ 6400800 w 11737340"/>
                <a:gd name="connsiteY207" fmla="*/ 3832860 h 4168140"/>
                <a:gd name="connsiteX208" fmla="*/ 6263640 w 11737340"/>
                <a:gd name="connsiteY208" fmla="*/ 3870960 h 4168140"/>
                <a:gd name="connsiteX209" fmla="*/ 6126480 w 11737340"/>
                <a:gd name="connsiteY209" fmla="*/ 3901440 h 4168140"/>
                <a:gd name="connsiteX210" fmla="*/ 6027420 w 11737340"/>
                <a:gd name="connsiteY210" fmla="*/ 3916680 h 4168140"/>
                <a:gd name="connsiteX211" fmla="*/ 5890260 w 11737340"/>
                <a:gd name="connsiteY211" fmla="*/ 3878580 h 4168140"/>
                <a:gd name="connsiteX212" fmla="*/ 5821680 w 11737340"/>
                <a:gd name="connsiteY212" fmla="*/ 3863340 h 4168140"/>
                <a:gd name="connsiteX213" fmla="*/ 5737860 w 11737340"/>
                <a:gd name="connsiteY213" fmla="*/ 3825240 h 4168140"/>
                <a:gd name="connsiteX214" fmla="*/ 5638800 w 11737340"/>
                <a:gd name="connsiteY214" fmla="*/ 3794760 h 4168140"/>
                <a:gd name="connsiteX215" fmla="*/ 5524500 w 11737340"/>
                <a:gd name="connsiteY215" fmla="*/ 3756660 h 4168140"/>
                <a:gd name="connsiteX216" fmla="*/ 5448300 w 11737340"/>
                <a:gd name="connsiteY216" fmla="*/ 3718560 h 4168140"/>
                <a:gd name="connsiteX217" fmla="*/ 5349240 w 11737340"/>
                <a:gd name="connsiteY217" fmla="*/ 3657600 h 4168140"/>
                <a:gd name="connsiteX218" fmla="*/ 5295900 w 11737340"/>
                <a:gd name="connsiteY218" fmla="*/ 3619500 h 4168140"/>
                <a:gd name="connsiteX219" fmla="*/ 5234940 w 11737340"/>
                <a:gd name="connsiteY219" fmla="*/ 3596640 h 4168140"/>
                <a:gd name="connsiteX220" fmla="*/ 5135880 w 11737340"/>
                <a:gd name="connsiteY220" fmla="*/ 3550920 h 4168140"/>
                <a:gd name="connsiteX221" fmla="*/ 5059680 w 11737340"/>
                <a:gd name="connsiteY221" fmla="*/ 3505200 h 4168140"/>
                <a:gd name="connsiteX222" fmla="*/ 5029200 w 11737340"/>
                <a:gd name="connsiteY222" fmla="*/ 3482340 h 4168140"/>
                <a:gd name="connsiteX223" fmla="*/ 4960620 w 11737340"/>
                <a:gd name="connsiteY223" fmla="*/ 3413760 h 4168140"/>
                <a:gd name="connsiteX224" fmla="*/ 4876800 w 11737340"/>
                <a:gd name="connsiteY224" fmla="*/ 3299460 h 4168140"/>
                <a:gd name="connsiteX225" fmla="*/ 4808220 w 11737340"/>
                <a:gd name="connsiteY225" fmla="*/ 3200400 h 4168140"/>
                <a:gd name="connsiteX226" fmla="*/ 4777740 w 11737340"/>
                <a:gd name="connsiteY226" fmla="*/ 3147060 h 4168140"/>
                <a:gd name="connsiteX227" fmla="*/ 4724400 w 11737340"/>
                <a:gd name="connsiteY227" fmla="*/ 3108960 h 4168140"/>
                <a:gd name="connsiteX228" fmla="*/ 4648200 w 11737340"/>
                <a:gd name="connsiteY228" fmla="*/ 3063240 h 4168140"/>
                <a:gd name="connsiteX229" fmla="*/ 4533900 w 11737340"/>
                <a:gd name="connsiteY229" fmla="*/ 2979420 h 4168140"/>
                <a:gd name="connsiteX230" fmla="*/ 4427220 w 11737340"/>
                <a:gd name="connsiteY230" fmla="*/ 2941320 h 4168140"/>
                <a:gd name="connsiteX231" fmla="*/ 4366260 w 11737340"/>
                <a:gd name="connsiteY231" fmla="*/ 2903220 h 4168140"/>
                <a:gd name="connsiteX232" fmla="*/ 4244340 w 11737340"/>
                <a:gd name="connsiteY232" fmla="*/ 2842260 h 4168140"/>
                <a:gd name="connsiteX233" fmla="*/ 4145280 w 11737340"/>
                <a:gd name="connsiteY233" fmla="*/ 2811780 h 4168140"/>
                <a:gd name="connsiteX234" fmla="*/ 4038600 w 11737340"/>
                <a:gd name="connsiteY234" fmla="*/ 2804160 h 4168140"/>
                <a:gd name="connsiteX235" fmla="*/ 3954780 w 11737340"/>
                <a:gd name="connsiteY235" fmla="*/ 2819400 h 4168140"/>
                <a:gd name="connsiteX236" fmla="*/ 3863340 w 11737340"/>
                <a:gd name="connsiteY236" fmla="*/ 2804160 h 4168140"/>
                <a:gd name="connsiteX237" fmla="*/ 3741420 w 11737340"/>
                <a:gd name="connsiteY237" fmla="*/ 2781300 h 4168140"/>
                <a:gd name="connsiteX238" fmla="*/ 3649980 w 11737340"/>
                <a:gd name="connsiteY238" fmla="*/ 2743200 h 4168140"/>
                <a:gd name="connsiteX239" fmla="*/ 3573780 w 11737340"/>
                <a:gd name="connsiteY239" fmla="*/ 2674620 h 4168140"/>
                <a:gd name="connsiteX240" fmla="*/ 3482340 w 11737340"/>
                <a:gd name="connsiteY240" fmla="*/ 2621280 h 4168140"/>
                <a:gd name="connsiteX241" fmla="*/ 3436620 w 11737340"/>
                <a:gd name="connsiteY241" fmla="*/ 2552700 h 4168140"/>
                <a:gd name="connsiteX242" fmla="*/ 3329940 w 11737340"/>
                <a:gd name="connsiteY242" fmla="*/ 2423160 h 4168140"/>
                <a:gd name="connsiteX243" fmla="*/ 3261360 w 11737340"/>
                <a:gd name="connsiteY243" fmla="*/ 2324100 h 4168140"/>
                <a:gd name="connsiteX244" fmla="*/ 3131820 w 11737340"/>
                <a:gd name="connsiteY244" fmla="*/ 2209800 h 4168140"/>
                <a:gd name="connsiteX245" fmla="*/ 3040380 w 11737340"/>
                <a:gd name="connsiteY245" fmla="*/ 2141220 h 4168140"/>
                <a:gd name="connsiteX246" fmla="*/ 2910840 w 11737340"/>
                <a:gd name="connsiteY246" fmla="*/ 2034540 h 4168140"/>
                <a:gd name="connsiteX247" fmla="*/ 2849880 w 11737340"/>
                <a:gd name="connsiteY247" fmla="*/ 1958340 h 4168140"/>
                <a:gd name="connsiteX248" fmla="*/ 2743200 w 11737340"/>
                <a:gd name="connsiteY248" fmla="*/ 1889760 h 4168140"/>
                <a:gd name="connsiteX249" fmla="*/ 2659380 w 11737340"/>
                <a:gd name="connsiteY249" fmla="*/ 1844040 h 4168140"/>
                <a:gd name="connsiteX250" fmla="*/ 2575560 w 11737340"/>
                <a:gd name="connsiteY250" fmla="*/ 1744980 h 4168140"/>
                <a:gd name="connsiteX251" fmla="*/ 2468880 w 11737340"/>
                <a:gd name="connsiteY251" fmla="*/ 1645920 h 4168140"/>
                <a:gd name="connsiteX252" fmla="*/ 2400300 w 11737340"/>
                <a:gd name="connsiteY252" fmla="*/ 1607820 h 4168140"/>
                <a:gd name="connsiteX253" fmla="*/ 2263140 w 11737340"/>
                <a:gd name="connsiteY253" fmla="*/ 1501140 h 4168140"/>
                <a:gd name="connsiteX254" fmla="*/ 2171700 w 11737340"/>
                <a:gd name="connsiteY254" fmla="*/ 1432560 h 4168140"/>
                <a:gd name="connsiteX255" fmla="*/ 2087880 w 11737340"/>
                <a:gd name="connsiteY255" fmla="*/ 1363980 h 4168140"/>
                <a:gd name="connsiteX256" fmla="*/ 1950720 w 11737340"/>
                <a:gd name="connsiteY256" fmla="*/ 1272540 h 4168140"/>
                <a:gd name="connsiteX257" fmla="*/ 1805940 w 11737340"/>
                <a:gd name="connsiteY257" fmla="*/ 1135380 h 4168140"/>
                <a:gd name="connsiteX258" fmla="*/ 1729740 w 11737340"/>
                <a:gd name="connsiteY258" fmla="*/ 1089660 h 4168140"/>
                <a:gd name="connsiteX259" fmla="*/ 1668780 w 11737340"/>
                <a:gd name="connsiteY259" fmla="*/ 1043940 h 4168140"/>
                <a:gd name="connsiteX260" fmla="*/ 1592580 w 11737340"/>
                <a:gd name="connsiteY260" fmla="*/ 990600 h 4168140"/>
                <a:gd name="connsiteX261" fmla="*/ 1470660 w 11737340"/>
                <a:gd name="connsiteY261" fmla="*/ 891540 h 4168140"/>
                <a:gd name="connsiteX262" fmla="*/ 1386840 w 11737340"/>
                <a:gd name="connsiteY262" fmla="*/ 845820 h 4168140"/>
                <a:gd name="connsiteX263" fmla="*/ 1318260 w 11737340"/>
                <a:gd name="connsiteY263" fmla="*/ 784860 h 4168140"/>
                <a:gd name="connsiteX264" fmla="*/ 1264920 w 11737340"/>
                <a:gd name="connsiteY264" fmla="*/ 723900 h 4168140"/>
                <a:gd name="connsiteX265" fmla="*/ 1181100 w 11737340"/>
                <a:gd name="connsiteY265" fmla="*/ 647700 h 4168140"/>
                <a:gd name="connsiteX266" fmla="*/ 1089660 w 11737340"/>
                <a:gd name="connsiteY266" fmla="*/ 624840 h 4168140"/>
                <a:gd name="connsiteX267" fmla="*/ 1021080 w 11737340"/>
                <a:gd name="connsiteY267" fmla="*/ 586740 h 4168140"/>
                <a:gd name="connsiteX268" fmla="*/ 937260 w 11737340"/>
                <a:gd name="connsiteY268" fmla="*/ 548640 h 4168140"/>
                <a:gd name="connsiteX269" fmla="*/ 830580 w 11737340"/>
                <a:gd name="connsiteY269" fmla="*/ 510540 h 4168140"/>
                <a:gd name="connsiteX270" fmla="*/ 754380 w 11737340"/>
                <a:gd name="connsiteY270" fmla="*/ 457200 h 4168140"/>
                <a:gd name="connsiteX271" fmla="*/ 708660 w 11737340"/>
                <a:gd name="connsiteY271" fmla="*/ 419100 h 4168140"/>
                <a:gd name="connsiteX272" fmla="*/ 609600 w 11737340"/>
                <a:gd name="connsiteY272" fmla="*/ 396240 h 4168140"/>
                <a:gd name="connsiteX273" fmla="*/ 548640 w 11737340"/>
                <a:gd name="connsiteY273" fmla="*/ 320040 h 4168140"/>
                <a:gd name="connsiteX274" fmla="*/ 510540 w 11737340"/>
                <a:gd name="connsiteY274" fmla="*/ 251460 h 4168140"/>
                <a:gd name="connsiteX275" fmla="*/ 464820 w 11737340"/>
                <a:gd name="connsiteY275" fmla="*/ 190500 h 4168140"/>
                <a:gd name="connsiteX276" fmla="*/ 411480 w 11737340"/>
                <a:gd name="connsiteY276" fmla="*/ 137160 h 4168140"/>
                <a:gd name="connsiteX277" fmla="*/ 373380 w 11737340"/>
                <a:gd name="connsiteY277" fmla="*/ 45720 h 4168140"/>
                <a:gd name="connsiteX278" fmla="*/ 342900 w 11737340"/>
                <a:gd name="connsiteY278" fmla="*/ 0 h 4168140"/>
                <a:gd name="connsiteX279" fmla="*/ 327660 w 11737340"/>
                <a:gd name="connsiteY279" fmla="*/ 60960 h 4168140"/>
                <a:gd name="connsiteX280" fmla="*/ 289560 w 11737340"/>
                <a:gd name="connsiteY280" fmla="*/ 91440 h 4168140"/>
                <a:gd name="connsiteX281" fmla="*/ 236220 w 11737340"/>
                <a:gd name="connsiteY281" fmla="*/ 114300 h 4168140"/>
                <a:gd name="connsiteX282" fmla="*/ 198120 w 11737340"/>
                <a:gd name="connsiteY282" fmla="*/ 175260 h 4168140"/>
                <a:gd name="connsiteX283" fmla="*/ 175260 w 11737340"/>
                <a:gd name="connsiteY283" fmla="*/ 228600 h 4168140"/>
                <a:gd name="connsiteX284" fmla="*/ 114300 w 11737340"/>
                <a:gd name="connsiteY284" fmla="*/ 236220 h 4168140"/>
                <a:gd name="connsiteX285" fmla="*/ 45720 w 11737340"/>
                <a:gd name="connsiteY285" fmla="*/ 251460 h 4168140"/>
                <a:gd name="connsiteX286" fmla="*/ 0 w 11737340"/>
                <a:gd name="connsiteY286" fmla="*/ 281940 h 4168140"/>
                <a:gd name="connsiteX287" fmla="*/ 68580 w 11737340"/>
                <a:gd name="connsiteY287" fmla="*/ 320040 h 4168140"/>
                <a:gd name="connsiteX0" fmla="*/ 68580 w 11737340"/>
                <a:gd name="connsiteY0" fmla="*/ 320040 h 4168140"/>
                <a:gd name="connsiteX1" fmla="*/ 121920 w 11737340"/>
                <a:gd name="connsiteY1" fmla="*/ 381000 h 4168140"/>
                <a:gd name="connsiteX2" fmla="*/ 198120 w 11737340"/>
                <a:gd name="connsiteY2" fmla="*/ 419100 h 4168140"/>
                <a:gd name="connsiteX3" fmla="*/ 320040 w 11737340"/>
                <a:gd name="connsiteY3" fmla="*/ 510540 h 4168140"/>
                <a:gd name="connsiteX4" fmla="*/ 411480 w 11737340"/>
                <a:gd name="connsiteY4" fmla="*/ 563880 h 4168140"/>
                <a:gd name="connsiteX5" fmla="*/ 472440 w 11737340"/>
                <a:gd name="connsiteY5" fmla="*/ 632460 h 4168140"/>
                <a:gd name="connsiteX6" fmla="*/ 601980 w 11737340"/>
                <a:gd name="connsiteY6" fmla="*/ 708660 h 4168140"/>
                <a:gd name="connsiteX7" fmla="*/ 739140 w 11737340"/>
                <a:gd name="connsiteY7" fmla="*/ 784860 h 4168140"/>
                <a:gd name="connsiteX8" fmla="*/ 861060 w 11737340"/>
                <a:gd name="connsiteY8" fmla="*/ 868680 h 4168140"/>
                <a:gd name="connsiteX9" fmla="*/ 944880 w 11737340"/>
                <a:gd name="connsiteY9" fmla="*/ 952500 h 4168140"/>
                <a:gd name="connsiteX10" fmla="*/ 1021080 w 11737340"/>
                <a:gd name="connsiteY10" fmla="*/ 1005840 h 4168140"/>
                <a:gd name="connsiteX11" fmla="*/ 1097280 w 11737340"/>
                <a:gd name="connsiteY11" fmla="*/ 1043940 h 4168140"/>
                <a:gd name="connsiteX12" fmla="*/ 1181100 w 11737340"/>
                <a:gd name="connsiteY12" fmla="*/ 1104900 h 4168140"/>
                <a:gd name="connsiteX13" fmla="*/ 1249680 w 11737340"/>
                <a:gd name="connsiteY13" fmla="*/ 1150620 h 4168140"/>
                <a:gd name="connsiteX14" fmla="*/ 1341120 w 11737340"/>
                <a:gd name="connsiteY14" fmla="*/ 1196340 h 4168140"/>
                <a:gd name="connsiteX15" fmla="*/ 1417320 w 11737340"/>
                <a:gd name="connsiteY15" fmla="*/ 1257300 h 4168140"/>
                <a:gd name="connsiteX16" fmla="*/ 1493520 w 11737340"/>
                <a:gd name="connsiteY16" fmla="*/ 1333500 h 4168140"/>
                <a:gd name="connsiteX17" fmla="*/ 1569720 w 11737340"/>
                <a:gd name="connsiteY17" fmla="*/ 1356360 h 4168140"/>
                <a:gd name="connsiteX18" fmla="*/ 1684020 w 11737340"/>
                <a:gd name="connsiteY18" fmla="*/ 1424940 h 4168140"/>
                <a:gd name="connsiteX19" fmla="*/ 1729740 w 11737340"/>
                <a:gd name="connsiteY19" fmla="*/ 1485900 h 4168140"/>
                <a:gd name="connsiteX20" fmla="*/ 1844040 w 11737340"/>
                <a:gd name="connsiteY20" fmla="*/ 1569720 h 4168140"/>
                <a:gd name="connsiteX21" fmla="*/ 1935480 w 11737340"/>
                <a:gd name="connsiteY21" fmla="*/ 1615440 h 4168140"/>
                <a:gd name="connsiteX22" fmla="*/ 2049780 w 11737340"/>
                <a:gd name="connsiteY22" fmla="*/ 1691640 h 4168140"/>
                <a:gd name="connsiteX23" fmla="*/ 2133600 w 11737340"/>
                <a:gd name="connsiteY23" fmla="*/ 1729740 h 4168140"/>
                <a:gd name="connsiteX24" fmla="*/ 2202180 w 11737340"/>
                <a:gd name="connsiteY24" fmla="*/ 1805940 h 4168140"/>
                <a:gd name="connsiteX25" fmla="*/ 2255520 w 11737340"/>
                <a:gd name="connsiteY25" fmla="*/ 1821180 h 4168140"/>
                <a:gd name="connsiteX26" fmla="*/ 2316480 w 11737340"/>
                <a:gd name="connsiteY26" fmla="*/ 1866900 h 4168140"/>
                <a:gd name="connsiteX27" fmla="*/ 2423160 w 11737340"/>
                <a:gd name="connsiteY27" fmla="*/ 2004060 h 4168140"/>
                <a:gd name="connsiteX28" fmla="*/ 2476500 w 11737340"/>
                <a:gd name="connsiteY28" fmla="*/ 2087880 h 4168140"/>
                <a:gd name="connsiteX29" fmla="*/ 2567940 w 11737340"/>
                <a:gd name="connsiteY29" fmla="*/ 2148840 h 4168140"/>
                <a:gd name="connsiteX30" fmla="*/ 2682240 w 11737340"/>
                <a:gd name="connsiteY30" fmla="*/ 2186940 h 4168140"/>
                <a:gd name="connsiteX31" fmla="*/ 2743200 w 11737340"/>
                <a:gd name="connsiteY31" fmla="*/ 2209800 h 4168140"/>
                <a:gd name="connsiteX32" fmla="*/ 2811780 w 11737340"/>
                <a:gd name="connsiteY32" fmla="*/ 2247900 h 4168140"/>
                <a:gd name="connsiteX33" fmla="*/ 2887980 w 11737340"/>
                <a:gd name="connsiteY33" fmla="*/ 2301240 h 4168140"/>
                <a:gd name="connsiteX34" fmla="*/ 2979420 w 11737340"/>
                <a:gd name="connsiteY34" fmla="*/ 2385060 h 4168140"/>
                <a:gd name="connsiteX35" fmla="*/ 3055620 w 11737340"/>
                <a:gd name="connsiteY35" fmla="*/ 2461260 h 4168140"/>
                <a:gd name="connsiteX36" fmla="*/ 3139440 w 11737340"/>
                <a:gd name="connsiteY36" fmla="*/ 2537460 h 4168140"/>
                <a:gd name="connsiteX37" fmla="*/ 3261360 w 11737340"/>
                <a:gd name="connsiteY37" fmla="*/ 2628900 h 4168140"/>
                <a:gd name="connsiteX38" fmla="*/ 3345180 w 11737340"/>
                <a:gd name="connsiteY38" fmla="*/ 2720340 h 4168140"/>
                <a:gd name="connsiteX39" fmla="*/ 3444240 w 11737340"/>
                <a:gd name="connsiteY39" fmla="*/ 2796540 h 4168140"/>
                <a:gd name="connsiteX40" fmla="*/ 3558540 w 11737340"/>
                <a:gd name="connsiteY40" fmla="*/ 2872740 h 4168140"/>
                <a:gd name="connsiteX41" fmla="*/ 3619500 w 11737340"/>
                <a:gd name="connsiteY41" fmla="*/ 2979420 h 4168140"/>
                <a:gd name="connsiteX42" fmla="*/ 3619500 w 11737340"/>
                <a:gd name="connsiteY42" fmla="*/ 2979420 h 4168140"/>
                <a:gd name="connsiteX43" fmla="*/ 3649980 w 11737340"/>
                <a:gd name="connsiteY43" fmla="*/ 3048000 h 4168140"/>
                <a:gd name="connsiteX44" fmla="*/ 3703320 w 11737340"/>
                <a:gd name="connsiteY44" fmla="*/ 3086100 h 4168140"/>
                <a:gd name="connsiteX45" fmla="*/ 3764280 w 11737340"/>
                <a:gd name="connsiteY45" fmla="*/ 3063240 h 4168140"/>
                <a:gd name="connsiteX46" fmla="*/ 3848100 w 11737340"/>
                <a:gd name="connsiteY46" fmla="*/ 3025140 h 4168140"/>
                <a:gd name="connsiteX47" fmla="*/ 3916680 w 11737340"/>
                <a:gd name="connsiteY47" fmla="*/ 3032760 h 4168140"/>
                <a:gd name="connsiteX48" fmla="*/ 4030980 w 11737340"/>
                <a:gd name="connsiteY48" fmla="*/ 3063240 h 4168140"/>
                <a:gd name="connsiteX49" fmla="*/ 4137660 w 11737340"/>
                <a:gd name="connsiteY49" fmla="*/ 3101340 h 4168140"/>
                <a:gd name="connsiteX50" fmla="*/ 4259580 w 11737340"/>
                <a:gd name="connsiteY50" fmla="*/ 3147060 h 4168140"/>
                <a:gd name="connsiteX51" fmla="*/ 4381500 w 11737340"/>
                <a:gd name="connsiteY51" fmla="*/ 3192780 h 4168140"/>
                <a:gd name="connsiteX52" fmla="*/ 4526280 w 11737340"/>
                <a:gd name="connsiteY52" fmla="*/ 3276600 h 4168140"/>
                <a:gd name="connsiteX53" fmla="*/ 4587240 w 11737340"/>
                <a:gd name="connsiteY53" fmla="*/ 3299460 h 4168140"/>
                <a:gd name="connsiteX54" fmla="*/ 4610100 w 11737340"/>
                <a:gd name="connsiteY54" fmla="*/ 3352800 h 4168140"/>
                <a:gd name="connsiteX55" fmla="*/ 4648200 w 11737340"/>
                <a:gd name="connsiteY55" fmla="*/ 3436620 h 4168140"/>
                <a:gd name="connsiteX56" fmla="*/ 4671060 w 11737340"/>
                <a:gd name="connsiteY56" fmla="*/ 3520440 h 4168140"/>
                <a:gd name="connsiteX57" fmla="*/ 4678680 w 11737340"/>
                <a:gd name="connsiteY57" fmla="*/ 3589020 h 4168140"/>
                <a:gd name="connsiteX58" fmla="*/ 4686300 w 11737340"/>
                <a:gd name="connsiteY58" fmla="*/ 3649980 h 4168140"/>
                <a:gd name="connsiteX59" fmla="*/ 4724400 w 11737340"/>
                <a:gd name="connsiteY59" fmla="*/ 3680460 h 4168140"/>
                <a:gd name="connsiteX60" fmla="*/ 4785360 w 11737340"/>
                <a:gd name="connsiteY60" fmla="*/ 3672840 h 4168140"/>
                <a:gd name="connsiteX61" fmla="*/ 4869180 w 11737340"/>
                <a:gd name="connsiteY61" fmla="*/ 3703320 h 4168140"/>
                <a:gd name="connsiteX62" fmla="*/ 4914900 w 11737340"/>
                <a:gd name="connsiteY62" fmla="*/ 3756660 h 4168140"/>
                <a:gd name="connsiteX63" fmla="*/ 5105400 w 11737340"/>
                <a:gd name="connsiteY63" fmla="*/ 3832860 h 4168140"/>
                <a:gd name="connsiteX64" fmla="*/ 5173980 w 11737340"/>
                <a:gd name="connsiteY64" fmla="*/ 3886200 h 4168140"/>
                <a:gd name="connsiteX65" fmla="*/ 5242560 w 11737340"/>
                <a:gd name="connsiteY65" fmla="*/ 3924300 h 4168140"/>
                <a:gd name="connsiteX66" fmla="*/ 5364480 w 11737340"/>
                <a:gd name="connsiteY66" fmla="*/ 3962400 h 4168140"/>
                <a:gd name="connsiteX67" fmla="*/ 5516880 w 11737340"/>
                <a:gd name="connsiteY67" fmla="*/ 4046220 h 4168140"/>
                <a:gd name="connsiteX68" fmla="*/ 5585460 w 11737340"/>
                <a:gd name="connsiteY68" fmla="*/ 4099560 h 4168140"/>
                <a:gd name="connsiteX69" fmla="*/ 5661660 w 11737340"/>
                <a:gd name="connsiteY69" fmla="*/ 4122420 h 4168140"/>
                <a:gd name="connsiteX70" fmla="*/ 5745480 w 11737340"/>
                <a:gd name="connsiteY70" fmla="*/ 4130040 h 4168140"/>
                <a:gd name="connsiteX71" fmla="*/ 5836920 w 11737340"/>
                <a:gd name="connsiteY71" fmla="*/ 4130040 h 4168140"/>
                <a:gd name="connsiteX72" fmla="*/ 5951220 w 11737340"/>
                <a:gd name="connsiteY72" fmla="*/ 4145280 h 4168140"/>
                <a:gd name="connsiteX73" fmla="*/ 6035040 w 11737340"/>
                <a:gd name="connsiteY73" fmla="*/ 4168140 h 4168140"/>
                <a:gd name="connsiteX74" fmla="*/ 6149340 w 11737340"/>
                <a:gd name="connsiteY74" fmla="*/ 4137660 h 4168140"/>
                <a:gd name="connsiteX75" fmla="*/ 6286500 w 11737340"/>
                <a:gd name="connsiteY75" fmla="*/ 4114800 h 4168140"/>
                <a:gd name="connsiteX76" fmla="*/ 6393180 w 11737340"/>
                <a:gd name="connsiteY76" fmla="*/ 4053840 h 4168140"/>
                <a:gd name="connsiteX77" fmla="*/ 6484620 w 11737340"/>
                <a:gd name="connsiteY77" fmla="*/ 4038600 h 4168140"/>
                <a:gd name="connsiteX78" fmla="*/ 6583680 w 11737340"/>
                <a:gd name="connsiteY78" fmla="*/ 3970020 h 4168140"/>
                <a:gd name="connsiteX79" fmla="*/ 6697980 w 11737340"/>
                <a:gd name="connsiteY79" fmla="*/ 3886200 h 4168140"/>
                <a:gd name="connsiteX80" fmla="*/ 6728460 w 11737340"/>
                <a:gd name="connsiteY80" fmla="*/ 3817620 h 4168140"/>
                <a:gd name="connsiteX81" fmla="*/ 6842760 w 11737340"/>
                <a:gd name="connsiteY81" fmla="*/ 3733800 h 4168140"/>
                <a:gd name="connsiteX82" fmla="*/ 6972300 w 11737340"/>
                <a:gd name="connsiteY82" fmla="*/ 3642360 h 4168140"/>
                <a:gd name="connsiteX83" fmla="*/ 7078980 w 11737340"/>
                <a:gd name="connsiteY83" fmla="*/ 3528060 h 4168140"/>
                <a:gd name="connsiteX84" fmla="*/ 7139940 w 11737340"/>
                <a:gd name="connsiteY84" fmla="*/ 3444240 h 4168140"/>
                <a:gd name="connsiteX85" fmla="*/ 7269480 w 11737340"/>
                <a:gd name="connsiteY85" fmla="*/ 3284220 h 4168140"/>
                <a:gd name="connsiteX86" fmla="*/ 7330440 w 11737340"/>
                <a:gd name="connsiteY86" fmla="*/ 3185160 h 4168140"/>
                <a:gd name="connsiteX87" fmla="*/ 7376160 w 11737340"/>
                <a:gd name="connsiteY87" fmla="*/ 3116580 h 4168140"/>
                <a:gd name="connsiteX88" fmla="*/ 7444740 w 11737340"/>
                <a:gd name="connsiteY88" fmla="*/ 3093720 h 4168140"/>
                <a:gd name="connsiteX89" fmla="*/ 7513320 w 11737340"/>
                <a:gd name="connsiteY89" fmla="*/ 3101340 h 4168140"/>
                <a:gd name="connsiteX90" fmla="*/ 7574280 w 11737340"/>
                <a:gd name="connsiteY90" fmla="*/ 3078480 h 4168140"/>
                <a:gd name="connsiteX91" fmla="*/ 7726680 w 11737340"/>
                <a:gd name="connsiteY91" fmla="*/ 3108960 h 4168140"/>
                <a:gd name="connsiteX92" fmla="*/ 7833360 w 11737340"/>
                <a:gd name="connsiteY92" fmla="*/ 3162300 h 4168140"/>
                <a:gd name="connsiteX93" fmla="*/ 7962900 w 11737340"/>
                <a:gd name="connsiteY93" fmla="*/ 3192780 h 4168140"/>
                <a:gd name="connsiteX94" fmla="*/ 8161020 w 11737340"/>
                <a:gd name="connsiteY94" fmla="*/ 3268980 h 4168140"/>
                <a:gd name="connsiteX95" fmla="*/ 8290560 w 11737340"/>
                <a:gd name="connsiteY95" fmla="*/ 3337560 h 4168140"/>
                <a:gd name="connsiteX96" fmla="*/ 8382000 w 11737340"/>
                <a:gd name="connsiteY96" fmla="*/ 3360420 h 4168140"/>
                <a:gd name="connsiteX97" fmla="*/ 8458200 w 11737340"/>
                <a:gd name="connsiteY97" fmla="*/ 3398520 h 4168140"/>
                <a:gd name="connsiteX98" fmla="*/ 8595360 w 11737340"/>
                <a:gd name="connsiteY98" fmla="*/ 3512820 h 4168140"/>
                <a:gd name="connsiteX99" fmla="*/ 8641080 w 11737340"/>
                <a:gd name="connsiteY99" fmla="*/ 3566160 h 4168140"/>
                <a:gd name="connsiteX100" fmla="*/ 8702040 w 11737340"/>
                <a:gd name="connsiteY100" fmla="*/ 3604260 h 4168140"/>
                <a:gd name="connsiteX101" fmla="*/ 8763000 w 11737340"/>
                <a:gd name="connsiteY101" fmla="*/ 3634740 h 4168140"/>
                <a:gd name="connsiteX102" fmla="*/ 8846820 w 11737340"/>
                <a:gd name="connsiteY102" fmla="*/ 3632200 h 4168140"/>
                <a:gd name="connsiteX103" fmla="*/ 8968740 w 11737340"/>
                <a:gd name="connsiteY103" fmla="*/ 3634740 h 4168140"/>
                <a:gd name="connsiteX104" fmla="*/ 9060180 w 11737340"/>
                <a:gd name="connsiteY104" fmla="*/ 3642360 h 4168140"/>
                <a:gd name="connsiteX105" fmla="*/ 9151620 w 11737340"/>
                <a:gd name="connsiteY105" fmla="*/ 3657600 h 4168140"/>
                <a:gd name="connsiteX106" fmla="*/ 9230360 w 11737340"/>
                <a:gd name="connsiteY106" fmla="*/ 3657600 h 4168140"/>
                <a:gd name="connsiteX107" fmla="*/ 9331960 w 11737340"/>
                <a:gd name="connsiteY107" fmla="*/ 3629660 h 4168140"/>
                <a:gd name="connsiteX108" fmla="*/ 9433560 w 11737340"/>
                <a:gd name="connsiteY108" fmla="*/ 3589020 h 4168140"/>
                <a:gd name="connsiteX109" fmla="*/ 9509760 w 11737340"/>
                <a:gd name="connsiteY109" fmla="*/ 3528060 h 4168140"/>
                <a:gd name="connsiteX110" fmla="*/ 9646920 w 11737340"/>
                <a:gd name="connsiteY110" fmla="*/ 3489960 h 4168140"/>
                <a:gd name="connsiteX111" fmla="*/ 9784080 w 11737340"/>
                <a:gd name="connsiteY111" fmla="*/ 3444240 h 4168140"/>
                <a:gd name="connsiteX112" fmla="*/ 9860280 w 11737340"/>
                <a:gd name="connsiteY112" fmla="*/ 3383280 h 4168140"/>
                <a:gd name="connsiteX113" fmla="*/ 9921240 w 11737340"/>
                <a:gd name="connsiteY113" fmla="*/ 3314700 h 4168140"/>
                <a:gd name="connsiteX114" fmla="*/ 9997440 w 11737340"/>
                <a:gd name="connsiteY114" fmla="*/ 3208020 h 4168140"/>
                <a:gd name="connsiteX115" fmla="*/ 10043160 w 11737340"/>
                <a:gd name="connsiteY115" fmla="*/ 3101340 h 4168140"/>
                <a:gd name="connsiteX116" fmla="*/ 10104120 w 11737340"/>
                <a:gd name="connsiteY116" fmla="*/ 3017520 h 4168140"/>
                <a:gd name="connsiteX117" fmla="*/ 10157460 w 11737340"/>
                <a:gd name="connsiteY117" fmla="*/ 2933700 h 4168140"/>
                <a:gd name="connsiteX118" fmla="*/ 10218420 w 11737340"/>
                <a:gd name="connsiteY118" fmla="*/ 2849880 h 4168140"/>
                <a:gd name="connsiteX119" fmla="*/ 10294620 w 11737340"/>
                <a:gd name="connsiteY119" fmla="*/ 2735580 h 4168140"/>
                <a:gd name="connsiteX120" fmla="*/ 10347960 w 11737340"/>
                <a:gd name="connsiteY120" fmla="*/ 2621280 h 4168140"/>
                <a:gd name="connsiteX121" fmla="*/ 10431780 w 11737340"/>
                <a:gd name="connsiteY121" fmla="*/ 2499360 h 4168140"/>
                <a:gd name="connsiteX122" fmla="*/ 10500360 w 11737340"/>
                <a:gd name="connsiteY122" fmla="*/ 2354580 h 4168140"/>
                <a:gd name="connsiteX123" fmla="*/ 10553700 w 11737340"/>
                <a:gd name="connsiteY123" fmla="*/ 2263140 h 4168140"/>
                <a:gd name="connsiteX124" fmla="*/ 10584180 w 11737340"/>
                <a:gd name="connsiteY124" fmla="*/ 2194560 h 4168140"/>
                <a:gd name="connsiteX125" fmla="*/ 10624820 w 11737340"/>
                <a:gd name="connsiteY125" fmla="*/ 2125980 h 4168140"/>
                <a:gd name="connsiteX126" fmla="*/ 10675620 w 11737340"/>
                <a:gd name="connsiteY126" fmla="*/ 2049780 h 4168140"/>
                <a:gd name="connsiteX127" fmla="*/ 10690860 w 11737340"/>
                <a:gd name="connsiteY127" fmla="*/ 1988820 h 4168140"/>
                <a:gd name="connsiteX128" fmla="*/ 10713720 w 11737340"/>
                <a:gd name="connsiteY128" fmla="*/ 1927860 h 4168140"/>
                <a:gd name="connsiteX129" fmla="*/ 10767060 w 11737340"/>
                <a:gd name="connsiteY129" fmla="*/ 1859280 h 4168140"/>
                <a:gd name="connsiteX130" fmla="*/ 10873740 w 11737340"/>
                <a:gd name="connsiteY130" fmla="*/ 1828800 h 4168140"/>
                <a:gd name="connsiteX131" fmla="*/ 11079480 w 11737340"/>
                <a:gd name="connsiteY131" fmla="*/ 1767840 h 4168140"/>
                <a:gd name="connsiteX132" fmla="*/ 11247120 w 11737340"/>
                <a:gd name="connsiteY132" fmla="*/ 1684020 h 4168140"/>
                <a:gd name="connsiteX133" fmla="*/ 11407140 w 11737340"/>
                <a:gd name="connsiteY133" fmla="*/ 1628140 h 4168140"/>
                <a:gd name="connsiteX134" fmla="*/ 11490960 w 11737340"/>
                <a:gd name="connsiteY134" fmla="*/ 1577340 h 4168140"/>
                <a:gd name="connsiteX135" fmla="*/ 11635740 w 11737340"/>
                <a:gd name="connsiteY135" fmla="*/ 1508760 h 4168140"/>
                <a:gd name="connsiteX136" fmla="*/ 11737340 w 11737340"/>
                <a:gd name="connsiteY136" fmla="*/ 1442720 h 4168140"/>
                <a:gd name="connsiteX137" fmla="*/ 11620500 w 11737340"/>
                <a:gd name="connsiteY137" fmla="*/ 1417320 h 4168140"/>
                <a:gd name="connsiteX138" fmla="*/ 11567160 w 11737340"/>
                <a:gd name="connsiteY138" fmla="*/ 1379220 h 4168140"/>
                <a:gd name="connsiteX139" fmla="*/ 11498580 w 11737340"/>
                <a:gd name="connsiteY139" fmla="*/ 1318260 h 4168140"/>
                <a:gd name="connsiteX140" fmla="*/ 11468100 w 11737340"/>
                <a:gd name="connsiteY140" fmla="*/ 1280160 h 4168140"/>
                <a:gd name="connsiteX141" fmla="*/ 11442700 w 11737340"/>
                <a:gd name="connsiteY141" fmla="*/ 1231900 h 4168140"/>
                <a:gd name="connsiteX142" fmla="*/ 11384280 w 11737340"/>
                <a:gd name="connsiteY142" fmla="*/ 1310640 h 4168140"/>
                <a:gd name="connsiteX143" fmla="*/ 11353800 w 11737340"/>
                <a:gd name="connsiteY143" fmla="*/ 1356360 h 4168140"/>
                <a:gd name="connsiteX144" fmla="*/ 11224260 w 11737340"/>
                <a:gd name="connsiteY144" fmla="*/ 1417320 h 4168140"/>
                <a:gd name="connsiteX145" fmla="*/ 11109960 w 11737340"/>
                <a:gd name="connsiteY145" fmla="*/ 1463040 h 4168140"/>
                <a:gd name="connsiteX146" fmla="*/ 10911840 w 11737340"/>
                <a:gd name="connsiteY146" fmla="*/ 1524000 h 4168140"/>
                <a:gd name="connsiteX147" fmla="*/ 10774680 w 11737340"/>
                <a:gd name="connsiteY147" fmla="*/ 1546860 h 4168140"/>
                <a:gd name="connsiteX148" fmla="*/ 10675620 w 11737340"/>
                <a:gd name="connsiteY148" fmla="*/ 1615440 h 4168140"/>
                <a:gd name="connsiteX149" fmla="*/ 10568940 w 11737340"/>
                <a:gd name="connsiteY149" fmla="*/ 1676400 h 4168140"/>
                <a:gd name="connsiteX150" fmla="*/ 10485120 w 11737340"/>
                <a:gd name="connsiteY150" fmla="*/ 1760220 h 4168140"/>
                <a:gd name="connsiteX151" fmla="*/ 10454640 w 11737340"/>
                <a:gd name="connsiteY151" fmla="*/ 1836420 h 4168140"/>
                <a:gd name="connsiteX152" fmla="*/ 10416540 w 11737340"/>
                <a:gd name="connsiteY152" fmla="*/ 1927860 h 4168140"/>
                <a:gd name="connsiteX153" fmla="*/ 10401300 w 11737340"/>
                <a:gd name="connsiteY153" fmla="*/ 2004060 h 4168140"/>
                <a:gd name="connsiteX154" fmla="*/ 10363200 w 11737340"/>
                <a:gd name="connsiteY154" fmla="*/ 2095500 h 4168140"/>
                <a:gd name="connsiteX155" fmla="*/ 10317480 w 11737340"/>
                <a:gd name="connsiteY155" fmla="*/ 2225040 h 4168140"/>
                <a:gd name="connsiteX156" fmla="*/ 10287000 w 11737340"/>
                <a:gd name="connsiteY156" fmla="*/ 2346960 h 4168140"/>
                <a:gd name="connsiteX157" fmla="*/ 10218420 w 11737340"/>
                <a:gd name="connsiteY157" fmla="*/ 2499360 h 4168140"/>
                <a:gd name="connsiteX158" fmla="*/ 10134600 w 11737340"/>
                <a:gd name="connsiteY158" fmla="*/ 2621280 h 4168140"/>
                <a:gd name="connsiteX159" fmla="*/ 10043160 w 11737340"/>
                <a:gd name="connsiteY159" fmla="*/ 2735580 h 4168140"/>
                <a:gd name="connsiteX160" fmla="*/ 9974580 w 11737340"/>
                <a:gd name="connsiteY160" fmla="*/ 2857500 h 4168140"/>
                <a:gd name="connsiteX161" fmla="*/ 9906000 w 11737340"/>
                <a:gd name="connsiteY161" fmla="*/ 2941320 h 4168140"/>
                <a:gd name="connsiteX162" fmla="*/ 9860280 w 11737340"/>
                <a:gd name="connsiteY162" fmla="*/ 3032760 h 4168140"/>
                <a:gd name="connsiteX163" fmla="*/ 9806940 w 11737340"/>
                <a:gd name="connsiteY163" fmla="*/ 3116580 h 4168140"/>
                <a:gd name="connsiteX164" fmla="*/ 9715500 w 11737340"/>
                <a:gd name="connsiteY164" fmla="*/ 3208020 h 4168140"/>
                <a:gd name="connsiteX165" fmla="*/ 9616440 w 11737340"/>
                <a:gd name="connsiteY165" fmla="*/ 3261360 h 4168140"/>
                <a:gd name="connsiteX166" fmla="*/ 9532620 w 11737340"/>
                <a:gd name="connsiteY166" fmla="*/ 3329940 h 4168140"/>
                <a:gd name="connsiteX167" fmla="*/ 9471660 w 11737340"/>
                <a:gd name="connsiteY167" fmla="*/ 3375660 h 4168140"/>
                <a:gd name="connsiteX168" fmla="*/ 9410700 w 11737340"/>
                <a:gd name="connsiteY168" fmla="*/ 3429000 h 4168140"/>
                <a:gd name="connsiteX169" fmla="*/ 9288780 w 11737340"/>
                <a:gd name="connsiteY169" fmla="*/ 3436620 h 4168140"/>
                <a:gd name="connsiteX170" fmla="*/ 9166860 w 11737340"/>
                <a:gd name="connsiteY170" fmla="*/ 3444240 h 4168140"/>
                <a:gd name="connsiteX171" fmla="*/ 9029700 w 11737340"/>
                <a:gd name="connsiteY171" fmla="*/ 3413760 h 4168140"/>
                <a:gd name="connsiteX172" fmla="*/ 8823960 w 11737340"/>
                <a:gd name="connsiteY172" fmla="*/ 3360420 h 4168140"/>
                <a:gd name="connsiteX173" fmla="*/ 8679180 w 11737340"/>
                <a:gd name="connsiteY173" fmla="*/ 3329940 h 4168140"/>
                <a:gd name="connsiteX174" fmla="*/ 8572500 w 11737340"/>
                <a:gd name="connsiteY174" fmla="*/ 3276600 h 4168140"/>
                <a:gd name="connsiteX175" fmla="*/ 8465820 w 11737340"/>
                <a:gd name="connsiteY175" fmla="*/ 3215640 h 4168140"/>
                <a:gd name="connsiteX176" fmla="*/ 8321040 w 11737340"/>
                <a:gd name="connsiteY176" fmla="*/ 3177540 h 4168140"/>
                <a:gd name="connsiteX177" fmla="*/ 8199120 w 11737340"/>
                <a:gd name="connsiteY177" fmla="*/ 3131820 h 4168140"/>
                <a:gd name="connsiteX178" fmla="*/ 8069580 w 11737340"/>
                <a:gd name="connsiteY178" fmla="*/ 3078480 h 4168140"/>
                <a:gd name="connsiteX179" fmla="*/ 7917180 w 11737340"/>
                <a:gd name="connsiteY179" fmla="*/ 2994660 h 4168140"/>
                <a:gd name="connsiteX180" fmla="*/ 7787640 w 11737340"/>
                <a:gd name="connsiteY180" fmla="*/ 2971800 h 4168140"/>
                <a:gd name="connsiteX181" fmla="*/ 7719060 w 11737340"/>
                <a:gd name="connsiteY181" fmla="*/ 2933700 h 4168140"/>
                <a:gd name="connsiteX182" fmla="*/ 7612380 w 11737340"/>
                <a:gd name="connsiteY182" fmla="*/ 2903220 h 4168140"/>
                <a:gd name="connsiteX183" fmla="*/ 7566660 w 11737340"/>
                <a:gd name="connsiteY183" fmla="*/ 2887980 h 4168140"/>
                <a:gd name="connsiteX184" fmla="*/ 7551420 w 11737340"/>
                <a:gd name="connsiteY184" fmla="*/ 2849880 h 4168140"/>
                <a:gd name="connsiteX185" fmla="*/ 7533640 w 11737340"/>
                <a:gd name="connsiteY185" fmla="*/ 2788920 h 4168140"/>
                <a:gd name="connsiteX186" fmla="*/ 7475220 w 11737340"/>
                <a:gd name="connsiteY186" fmla="*/ 2857500 h 4168140"/>
                <a:gd name="connsiteX187" fmla="*/ 7414260 w 11737340"/>
                <a:gd name="connsiteY187" fmla="*/ 2887980 h 4168140"/>
                <a:gd name="connsiteX188" fmla="*/ 7345680 w 11737340"/>
                <a:gd name="connsiteY188" fmla="*/ 2971800 h 4168140"/>
                <a:gd name="connsiteX189" fmla="*/ 7315200 w 11737340"/>
                <a:gd name="connsiteY189" fmla="*/ 2994660 h 4168140"/>
                <a:gd name="connsiteX190" fmla="*/ 7261860 w 11737340"/>
                <a:gd name="connsiteY190" fmla="*/ 3009900 h 4168140"/>
                <a:gd name="connsiteX191" fmla="*/ 7193280 w 11737340"/>
                <a:gd name="connsiteY191" fmla="*/ 3025140 h 4168140"/>
                <a:gd name="connsiteX192" fmla="*/ 7155180 w 11737340"/>
                <a:gd name="connsiteY192" fmla="*/ 3078480 h 4168140"/>
                <a:gd name="connsiteX193" fmla="*/ 7109460 w 11737340"/>
                <a:gd name="connsiteY193" fmla="*/ 3154680 h 4168140"/>
                <a:gd name="connsiteX194" fmla="*/ 7048500 w 11737340"/>
                <a:gd name="connsiteY194" fmla="*/ 3246120 h 4168140"/>
                <a:gd name="connsiteX195" fmla="*/ 6995160 w 11737340"/>
                <a:gd name="connsiteY195" fmla="*/ 3307080 h 4168140"/>
                <a:gd name="connsiteX196" fmla="*/ 6972300 w 11737340"/>
                <a:gd name="connsiteY196" fmla="*/ 3352800 h 4168140"/>
                <a:gd name="connsiteX197" fmla="*/ 6949440 w 11737340"/>
                <a:gd name="connsiteY197" fmla="*/ 3413760 h 4168140"/>
                <a:gd name="connsiteX198" fmla="*/ 6949440 w 11737340"/>
                <a:gd name="connsiteY198" fmla="*/ 3413760 h 4168140"/>
                <a:gd name="connsiteX199" fmla="*/ 6911340 w 11737340"/>
                <a:gd name="connsiteY199" fmla="*/ 3474720 h 4168140"/>
                <a:gd name="connsiteX200" fmla="*/ 6888480 w 11737340"/>
                <a:gd name="connsiteY200" fmla="*/ 3505200 h 4168140"/>
                <a:gd name="connsiteX201" fmla="*/ 6819900 w 11737340"/>
                <a:gd name="connsiteY201" fmla="*/ 3566160 h 4168140"/>
                <a:gd name="connsiteX202" fmla="*/ 6743700 w 11737340"/>
                <a:gd name="connsiteY202" fmla="*/ 3581400 h 4168140"/>
                <a:gd name="connsiteX203" fmla="*/ 6675120 w 11737340"/>
                <a:gd name="connsiteY203" fmla="*/ 3657600 h 4168140"/>
                <a:gd name="connsiteX204" fmla="*/ 6629400 w 11737340"/>
                <a:gd name="connsiteY204" fmla="*/ 3718560 h 4168140"/>
                <a:gd name="connsiteX205" fmla="*/ 6576060 w 11737340"/>
                <a:gd name="connsiteY205" fmla="*/ 3779520 h 4168140"/>
                <a:gd name="connsiteX206" fmla="*/ 6484620 w 11737340"/>
                <a:gd name="connsiteY206" fmla="*/ 3817620 h 4168140"/>
                <a:gd name="connsiteX207" fmla="*/ 6400800 w 11737340"/>
                <a:gd name="connsiteY207" fmla="*/ 3832860 h 4168140"/>
                <a:gd name="connsiteX208" fmla="*/ 6263640 w 11737340"/>
                <a:gd name="connsiteY208" fmla="*/ 3870960 h 4168140"/>
                <a:gd name="connsiteX209" fmla="*/ 6126480 w 11737340"/>
                <a:gd name="connsiteY209" fmla="*/ 3901440 h 4168140"/>
                <a:gd name="connsiteX210" fmla="*/ 6027420 w 11737340"/>
                <a:gd name="connsiteY210" fmla="*/ 3916680 h 4168140"/>
                <a:gd name="connsiteX211" fmla="*/ 5890260 w 11737340"/>
                <a:gd name="connsiteY211" fmla="*/ 3878580 h 4168140"/>
                <a:gd name="connsiteX212" fmla="*/ 5821680 w 11737340"/>
                <a:gd name="connsiteY212" fmla="*/ 3863340 h 4168140"/>
                <a:gd name="connsiteX213" fmla="*/ 5737860 w 11737340"/>
                <a:gd name="connsiteY213" fmla="*/ 3825240 h 4168140"/>
                <a:gd name="connsiteX214" fmla="*/ 5638800 w 11737340"/>
                <a:gd name="connsiteY214" fmla="*/ 3794760 h 4168140"/>
                <a:gd name="connsiteX215" fmla="*/ 5524500 w 11737340"/>
                <a:gd name="connsiteY215" fmla="*/ 3756660 h 4168140"/>
                <a:gd name="connsiteX216" fmla="*/ 5448300 w 11737340"/>
                <a:gd name="connsiteY216" fmla="*/ 3718560 h 4168140"/>
                <a:gd name="connsiteX217" fmla="*/ 5349240 w 11737340"/>
                <a:gd name="connsiteY217" fmla="*/ 3657600 h 4168140"/>
                <a:gd name="connsiteX218" fmla="*/ 5295900 w 11737340"/>
                <a:gd name="connsiteY218" fmla="*/ 3619500 h 4168140"/>
                <a:gd name="connsiteX219" fmla="*/ 5234940 w 11737340"/>
                <a:gd name="connsiteY219" fmla="*/ 3596640 h 4168140"/>
                <a:gd name="connsiteX220" fmla="*/ 5135880 w 11737340"/>
                <a:gd name="connsiteY220" fmla="*/ 3550920 h 4168140"/>
                <a:gd name="connsiteX221" fmla="*/ 5059680 w 11737340"/>
                <a:gd name="connsiteY221" fmla="*/ 3505200 h 4168140"/>
                <a:gd name="connsiteX222" fmla="*/ 5029200 w 11737340"/>
                <a:gd name="connsiteY222" fmla="*/ 3482340 h 4168140"/>
                <a:gd name="connsiteX223" fmla="*/ 4960620 w 11737340"/>
                <a:gd name="connsiteY223" fmla="*/ 3413760 h 4168140"/>
                <a:gd name="connsiteX224" fmla="*/ 4876800 w 11737340"/>
                <a:gd name="connsiteY224" fmla="*/ 3299460 h 4168140"/>
                <a:gd name="connsiteX225" fmla="*/ 4808220 w 11737340"/>
                <a:gd name="connsiteY225" fmla="*/ 3200400 h 4168140"/>
                <a:gd name="connsiteX226" fmla="*/ 4777740 w 11737340"/>
                <a:gd name="connsiteY226" fmla="*/ 3147060 h 4168140"/>
                <a:gd name="connsiteX227" fmla="*/ 4724400 w 11737340"/>
                <a:gd name="connsiteY227" fmla="*/ 3108960 h 4168140"/>
                <a:gd name="connsiteX228" fmla="*/ 4648200 w 11737340"/>
                <a:gd name="connsiteY228" fmla="*/ 3063240 h 4168140"/>
                <a:gd name="connsiteX229" fmla="*/ 4533900 w 11737340"/>
                <a:gd name="connsiteY229" fmla="*/ 2979420 h 4168140"/>
                <a:gd name="connsiteX230" fmla="*/ 4427220 w 11737340"/>
                <a:gd name="connsiteY230" fmla="*/ 2941320 h 4168140"/>
                <a:gd name="connsiteX231" fmla="*/ 4366260 w 11737340"/>
                <a:gd name="connsiteY231" fmla="*/ 2903220 h 4168140"/>
                <a:gd name="connsiteX232" fmla="*/ 4244340 w 11737340"/>
                <a:gd name="connsiteY232" fmla="*/ 2842260 h 4168140"/>
                <a:gd name="connsiteX233" fmla="*/ 4145280 w 11737340"/>
                <a:gd name="connsiteY233" fmla="*/ 2811780 h 4168140"/>
                <a:gd name="connsiteX234" fmla="*/ 4038600 w 11737340"/>
                <a:gd name="connsiteY234" fmla="*/ 2804160 h 4168140"/>
                <a:gd name="connsiteX235" fmla="*/ 3954780 w 11737340"/>
                <a:gd name="connsiteY235" fmla="*/ 2819400 h 4168140"/>
                <a:gd name="connsiteX236" fmla="*/ 3863340 w 11737340"/>
                <a:gd name="connsiteY236" fmla="*/ 2804160 h 4168140"/>
                <a:gd name="connsiteX237" fmla="*/ 3741420 w 11737340"/>
                <a:gd name="connsiteY237" fmla="*/ 2781300 h 4168140"/>
                <a:gd name="connsiteX238" fmla="*/ 3649980 w 11737340"/>
                <a:gd name="connsiteY238" fmla="*/ 2743200 h 4168140"/>
                <a:gd name="connsiteX239" fmla="*/ 3573780 w 11737340"/>
                <a:gd name="connsiteY239" fmla="*/ 2674620 h 4168140"/>
                <a:gd name="connsiteX240" fmla="*/ 3482340 w 11737340"/>
                <a:gd name="connsiteY240" fmla="*/ 2621280 h 4168140"/>
                <a:gd name="connsiteX241" fmla="*/ 3436620 w 11737340"/>
                <a:gd name="connsiteY241" fmla="*/ 2552700 h 4168140"/>
                <a:gd name="connsiteX242" fmla="*/ 3329940 w 11737340"/>
                <a:gd name="connsiteY242" fmla="*/ 2423160 h 4168140"/>
                <a:gd name="connsiteX243" fmla="*/ 3261360 w 11737340"/>
                <a:gd name="connsiteY243" fmla="*/ 2324100 h 4168140"/>
                <a:gd name="connsiteX244" fmla="*/ 3131820 w 11737340"/>
                <a:gd name="connsiteY244" fmla="*/ 2209800 h 4168140"/>
                <a:gd name="connsiteX245" fmla="*/ 3040380 w 11737340"/>
                <a:gd name="connsiteY245" fmla="*/ 2141220 h 4168140"/>
                <a:gd name="connsiteX246" fmla="*/ 2910840 w 11737340"/>
                <a:gd name="connsiteY246" fmla="*/ 2034540 h 4168140"/>
                <a:gd name="connsiteX247" fmla="*/ 2849880 w 11737340"/>
                <a:gd name="connsiteY247" fmla="*/ 1958340 h 4168140"/>
                <a:gd name="connsiteX248" fmla="*/ 2743200 w 11737340"/>
                <a:gd name="connsiteY248" fmla="*/ 1889760 h 4168140"/>
                <a:gd name="connsiteX249" fmla="*/ 2659380 w 11737340"/>
                <a:gd name="connsiteY249" fmla="*/ 1844040 h 4168140"/>
                <a:gd name="connsiteX250" fmla="*/ 2575560 w 11737340"/>
                <a:gd name="connsiteY250" fmla="*/ 1744980 h 4168140"/>
                <a:gd name="connsiteX251" fmla="*/ 2468880 w 11737340"/>
                <a:gd name="connsiteY251" fmla="*/ 1645920 h 4168140"/>
                <a:gd name="connsiteX252" fmla="*/ 2400300 w 11737340"/>
                <a:gd name="connsiteY252" fmla="*/ 1607820 h 4168140"/>
                <a:gd name="connsiteX253" fmla="*/ 2263140 w 11737340"/>
                <a:gd name="connsiteY253" fmla="*/ 1501140 h 4168140"/>
                <a:gd name="connsiteX254" fmla="*/ 2171700 w 11737340"/>
                <a:gd name="connsiteY254" fmla="*/ 1432560 h 4168140"/>
                <a:gd name="connsiteX255" fmla="*/ 2087880 w 11737340"/>
                <a:gd name="connsiteY255" fmla="*/ 1363980 h 4168140"/>
                <a:gd name="connsiteX256" fmla="*/ 1950720 w 11737340"/>
                <a:gd name="connsiteY256" fmla="*/ 1272540 h 4168140"/>
                <a:gd name="connsiteX257" fmla="*/ 1805940 w 11737340"/>
                <a:gd name="connsiteY257" fmla="*/ 1135380 h 4168140"/>
                <a:gd name="connsiteX258" fmla="*/ 1729740 w 11737340"/>
                <a:gd name="connsiteY258" fmla="*/ 1089660 h 4168140"/>
                <a:gd name="connsiteX259" fmla="*/ 1668780 w 11737340"/>
                <a:gd name="connsiteY259" fmla="*/ 1043940 h 4168140"/>
                <a:gd name="connsiteX260" fmla="*/ 1592580 w 11737340"/>
                <a:gd name="connsiteY260" fmla="*/ 990600 h 4168140"/>
                <a:gd name="connsiteX261" fmla="*/ 1470660 w 11737340"/>
                <a:gd name="connsiteY261" fmla="*/ 891540 h 4168140"/>
                <a:gd name="connsiteX262" fmla="*/ 1386840 w 11737340"/>
                <a:gd name="connsiteY262" fmla="*/ 845820 h 4168140"/>
                <a:gd name="connsiteX263" fmla="*/ 1318260 w 11737340"/>
                <a:gd name="connsiteY263" fmla="*/ 784860 h 4168140"/>
                <a:gd name="connsiteX264" fmla="*/ 1264920 w 11737340"/>
                <a:gd name="connsiteY264" fmla="*/ 723900 h 4168140"/>
                <a:gd name="connsiteX265" fmla="*/ 1181100 w 11737340"/>
                <a:gd name="connsiteY265" fmla="*/ 647700 h 4168140"/>
                <a:gd name="connsiteX266" fmla="*/ 1089660 w 11737340"/>
                <a:gd name="connsiteY266" fmla="*/ 624840 h 4168140"/>
                <a:gd name="connsiteX267" fmla="*/ 1021080 w 11737340"/>
                <a:gd name="connsiteY267" fmla="*/ 586740 h 4168140"/>
                <a:gd name="connsiteX268" fmla="*/ 937260 w 11737340"/>
                <a:gd name="connsiteY268" fmla="*/ 548640 h 4168140"/>
                <a:gd name="connsiteX269" fmla="*/ 830580 w 11737340"/>
                <a:gd name="connsiteY269" fmla="*/ 510540 h 4168140"/>
                <a:gd name="connsiteX270" fmla="*/ 754380 w 11737340"/>
                <a:gd name="connsiteY270" fmla="*/ 457200 h 4168140"/>
                <a:gd name="connsiteX271" fmla="*/ 708660 w 11737340"/>
                <a:gd name="connsiteY271" fmla="*/ 419100 h 4168140"/>
                <a:gd name="connsiteX272" fmla="*/ 609600 w 11737340"/>
                <a:gd name="connsiteY272" fmla="*/ 396240 h 4168140"/>
                <a:gd name="connsiteX273" fmla="*/ 548640 w 11737340"/>
                <a:gd name="connsiteY273" fmla="*/ 320040 h 4168140"/>
                <a:gd name="connsiteX274" fmla="*/ 510540 w 11737340"/>
                <a:gd name="connsiteY274" fmla="*/ 251460 h 4168140"/>
                <a:gd name="connsiteX275" fmla="*/ 464820 w 11737340"/>
                <a:gd name="connsiteY275" fmla="*/ 190500 h 4168140"/>
                <a:gd name="connsiteX276" fmla="*/ 411480 w 11737340"/>
                <a:gd name="connsiteY276" fmla="*/ 137160 h 4168140"/>
                <a:gd name="connsiteX277" fmla="*/ 373380 w 11737340"/>
                <a:gd name="connsiteY277" fmla="*/ 45720 h 4168140"/>
                <a:gd name="connsiteX278" fmla="*/ 342900 w 11737340"/>
                <a:gd name="connsiteY278" fmla="*/ 0 h 4168140"/>
                <a:gd name="connsiteX279" fmla="*/ 327660 w 11737340"/>
                <a:gd name="connsiteY279" fmla="*/ 60960 h 4168140"/>
                <a:gd name="connsiteX280" fmla="*/ 289560 w 11737340"/>
                <a:gd name="connsiteY280" fmla="*/ 91440 h 4168140"/>
                <a:gd name="connsiteX281" fmla="*/ 236220 w 11737340"/>
                <a:gd name="connsiteY281" fmla="*/ 114300 h 4168140"/>
                <a:gd name="connsiteX282" fmla="*/ 198120 w 11737340"/>
                <a:gd name="connsiteY282" fmla="*/ 175260 h 4168140"/>
                <a:gd name="connsiteX283" fmla="*/ 175260 w 11737340"/>
                <a:gd name="connsiteY283" fmla="*/ 228600 h 4168140"/>
                <a:gd name="connsiteX284" fmla="*/ 114300 w 11737340"/>
                <a:gd name="connsiteY284" fmla="*/ 236220 h 4168140"/>
                <a:gd name="connsiteX285" fmla="*/ 45720 w 11737340"/>
                <a:gd name="connsiteY285" fmla="*/ 251460 h 4168140"/>
                <a:gd name="connsiteX286" fmla="*/ 0 w 11737340"/>
                <a:gd name="connsiteY286" fmla="*/ 281940 h 4168140"/>
                <a:gd name="connsiteX287" fmla="*/ 68580 w 11737340"/>
                <a:gd name="connsiteY287" fmla="*/ 320040 h 4168140"/>
                <a:gd name="connsiteX0" fmla="*/ 68580 w 11737340"/>
                <a:gd name="connsiteY0" fmla="*/ 320040 h 4168140"/>
                <a:gd name="connsiteX1" fmla="*/ 121920 w 11737340"/>
                <a:gd name="connsiteY1" fmla="*/ 381000 h 4168140"/>
                <a:gd name="connsiteX2" fmla="*/ 198120 w 11737340"/>
                <a:gd name="connsiteY2" fmla="*/ 419100 h 4168140"/>
                <a:gd name="connsiteX3" fmla="*/ 320040 w 11737340"/>
                <a:gd name="connsiteY3" fmla="*/ 510540 h 4168140"/>
                <a:gd name="connsiteX4" fmla="*/ 411480 w 11737340"/>
                <a:gd name="connsiteY4" fmla="*/ 563880 h 4168140"/>
                <a:gd name="connsiteX5" fmla="*/ 472440 w 11737340"/>
                <a:gd name="connsiteY5" fmla="*/ 632460 h 4168140"/>
                <a:gd name="connsiteX6" fmla="*/ 601980 w 11737340"/>
                <a:gd name="connsiteY6" fmla="*/ 708660 h 4168140"/>
                <a:gd name="connsiteX7" fmla="*/ 739140 w 11737340"/>
                <a:gd name="connsiteY7" fmla="*/ 784860 h 4168140"/>
                <a:gd name="connsiteX8" fmla="*/ 861060 w 11737340"/>
                <a:gd name="connsiteY8" fmla="*/ 868680 h 4168140"/>
                <a:gd name="connsiteX9" fmla="*/ 944880 w 11737340"/>
                <a:gd name="connsiteY9" fmla="*/ 952500 h 4168140"/>
                <a:gd name="connsiteX10" fmla="*/ 1021080 w 11737340"/>
                <a:gd name="connsiteY10" fmla="*/ 1005840 h 4168140"/>
                <a:gd name="connsiteX11" fmla="*/ 1097280 w 11737340"/>
                <a:gd name="connsiteY11" fmla="*/ 1043940 h 4168140"/>
                <a:gd name="connsiteX12" fmla="*/ 1181100 w 11737340"/>
                <a:gd name="connsiteY12" fmla="*/ 1104900 h 4168140"/>
                <a:gd name="connsiteX13" fmla="*/ 1249680 w 11737340"/>
                <a:gd name="connsiteY13" fmla="*/ 1150620 h 4168140"/>
                <a:gd name="connsiteX14" fmla="*/ 1341120 w 11737340"/>
                <a:gd name="connsiteY14" fmla="*/ 1196340 h 4168140"/>
                <a:gd name="connsiteX15" fmla="*/ 1417320 w 11737340"/>
                <a:gd name="connsiteY15" fmla="*/ 1257300 h 4168140"/>
                <a:gd name="connsiteX16" fmla="*/ 1493520 w 11737340"/>
                <a:gd name="connsiteY16" fmla="*/ 1333500 h 4168140"/>
                <a:gd name="connsiteX17" fmla="*/ 1569720 w 11737340"/>
                <a:gd name="connsiteY17" fmla="*/ 1356360 h 4168140"/>
                <a:gd name="connsiteX18" fmla="*/ 1684020 w 11737340"/>
                <a:gd name="connsiteY18" fmla="*/ 1424940 h 4168140"/>
                <a:gd name="connsiteX19" fmla="*/ 1729740 w 11737340"/>
                <a:gd name="connsiteY19" fmla="*/ 1485900 h 4168140"/>
                <a:gd name="connsiteX20" fmla="*/ 1844040 w 11737340"/>
                <a:gd name="connsiteY20" fmla="*/ 1569720 h 4168140"/>
                <a:gd name="connsiteX21" fmla="*/ 1935480 w 11737340"/>
                <a:gd name="connsiteY21" fmla="*/ 1615440 h 4168140"/>
                <a:gd name="connsiteX22" fmla="*/ 2049780 w 11737340"/>
                <a:gd name="connsiteY22" fmla="*/ 1691640 h 4168140"/>
                <a:gd name="connsiteX23" fmla="*/ 2133600 w 11737340"/>
                <a:gd name="connsiteY23" fmla="*/ 1729740 h 4168140"/>
                <a:gd name="connsiteX24" fmla="*/ 2202180 w 11737340"/>
                <a:gd name="connsiteY24" fmla="*/ 1805940 h 4168140"/>
                <a:gd name="connsiteX25" fmla="*/ 2255520 w 11737340"/>
                <a:gd name="connsiteY25" fmla="*/ 1821180 h 4168140"/>
                <a:gd name="connsiteX26" fmla="*/ 2316480 w 11737340"/>
                <a:gd name="connsiteY26" fmla="*/ 1866900 h 4168140"/>
                <a:gd name="connsiteX27" fmla="*/ 2423160 w 11737340"/>
                <a:gd name="connsiteY27" fmla="*/ 2004060 h 4168140"/>
                <a:gd name="connsiteX28" fmla="*/ 2476500 w 11737340"/>
                <a:gd name="connsiteY28" fmla="*/ 2087880 h 4168140"/>
                <a:gd name="connsiteX29" fmla="*/ 2567940 w 11737340"/>
                <a:gd name="connsiteY29" fmla="*/ 2148840 h 4168140"/>
                <a:gd name="connsiteX30" fmla="*/ 2682240 w 11737340"/>
                <a:gd name="connsiteY30" fmla="*/ 2186940 h 4168140"/>
                <a:gd name="connsiteX31" fmla="*/ 2743200 w 11737340"/>
                <a:gd name="connsiteY31" fmla="*/ 2209800 h 4168140"/>
                <a:gd name="connsiteX32" fmla="*/ 2811780 w 11737340"/>
                <a:gd name="connsiteY32" fmla="*/ 2247900 h 4168140"/>
                <a:gd name="connsiteX33" fmla="*/ 2887980 w 11737340"/>
                <a:gd name="connsiteY33" fmla="*/ 2301240 h 4168140"/>
                <a:gd name="connsiteX34" fmla="*/ 2979420 w 11737340"/>
                <a:gd name="connsiteY34" fmla="*/ 2385060 h 4168140"/>
                <a:gd name="connsiteX35" fmla="*/ 3055620 w 11737340"/>
                <a:gd name="connsiteY35" fmla="*/ 2461260 h 4168140"/>
                <a:gd name="connsiteX36" fmla="*/ 3139440 w 11737340"/>
                <a:gd name="connsiteY36" fmla="*/ 2537460 h 4168140"/>
                <a:gd name="connsiteX37" fmla="*/ 3261360 w 11737340"/>
                <a:gd name="connsiteY37" fmla="*/ 2628900 h 4168140"/>
                <a:gd name="connsiteX38" fmla="*/ 3345180 w 11737340"/>
                <a:gd name="connsiteY38" fmla="*/ 2720340 h 4168140"/>
                <a:gd name="connsiteX39" fmla="*/ 3444240 w 11737340"/>
                <a:gd name="connsiteY39" fmla="*/ 2796540 h 4168140"/>
                <a:gd name="connsiteX40" fmla="*/ 3558540 w 11737340"/>
                <a:gd name="connsiteY40" fmla="*/ 2872740 h 4168140"/>
                <a:gd name="connsiteX41" fmla="*/ 3619500 w 11737340"/>
                <a:gd name="connsiteY41" fmla="*/ 2979420 h 4168140"/>
                <a:gd name="connsiteX42" fmla="*/ 3619500 w 11737340"/>
                <a:gd name="connsiteY42" fmla="*/ 2979420 h 4168140"/>
                <a:gd name="connsiteX43" fmla="*/ 3649980 w 11737340"/>
                <a:gd name="connsiteY43" fmla="*/ 3048000 h 4168140"/>
                <a:gd name="connsiteX44" fmla="*/ 3703320 w 11737340"/>
                <a:gd name="connsiteY44" fmla="*/ 3086100 h 4168140"/>
                <a:gd name="connsiteX45" fmla="*/ 3764280 w 11737340"/>
                <a:gd name="connsiteY45" fmla="*/ 3063240 h 4168140"/>
                <a:gd name="connsiteX46" fmla="*/ 3848100 w 11737340"/>
                <a:gd name="connsiteY46" fmla="*/ 3025140 h 4168140"/>
                <a:gd name="connsiteX47" fmla="*/ 3916680 w 11737340"/>
                <a:gd name="connsiteY47" fmla="*/ 3032760 h 4168140"/>
                <a:gd name="connsiteX48" fmla="*/ 4030980 w 11737340"/>
                <a:gd name="connsiteY48" fmla="*/ 3063240 h 4168140"/>
                <a:gd name="connsiteX49" fmla="*/ 4137660 w 11737340"/>
                <a:gd name="connsiteY49" fmla="*/ 3101340 h 4168140"/>
                <a:gd name="connsiteX50" fmla="*/ 4259580 w 11737340"/>
                <a:gd name="connsiteY50" fmla="*/ 3147060 h 4168140"/>
                <a:gd name="connsiteX51" fmla="*/ 4381500 w 11737340"/>
                <a:gd name="connsiteY51" fmla="*/ 3192780 h 4168140"/>
                <a:gd name="connsiteX52" fmla="*/ 4526280 w 11737340"/>
                <a:gd name="connsiteY52" fmla="*/ 3276600 h 4168140"/>
                <a:gd name="connsiteX53" fmla="*/ 4587240 w 11737340"/>
                <a:gd name="connsiteY53" fmla="*/ 3299460 h 4168140"/>
                <a:gd name="connsiteX54" fmla="*/ 4610100 w 11737340"/>
                <a:gd name="connsiteY54" fmla="*/ 3352800 h 4168140"/>
                <a:gd name="connsiteX55" fmla="*/ 4648200 w 11737340"/>
                <a:gd name="connsiteY55" fmla="*/ 3436620 h 4168140"/>
                <a:gd name="connsiteX56" fmla="*/ 4671060 w 11737340"/>
                <a:gd name="connsiteY56" fmla="*/ 3520440 h 4168140"/>
                <a:gd name="connsiteX57" fmla="*/ 4678680 w 11737340"/>
                <a:gd name="connsiteY57" fmla="*/ 3589020 h 4168140"/>
                <a:gd name="connsiteX58" fmla="*/ 4686300 w 11737340"/>
                <a:gd name="connsiteY58" fmla="*/ 3649980 h 4168140"/>
                <a:gd name="connsiteX59" fmla="*/ 4724400 w 11737340"/>
                <a:gd name="connsiteY59" fmla="*/ 3680460 h 4168140"/>
                <a:gd name="connsiteX60" fmla="*/ 4785360 w 11737340"/>
                <a:gd name="connsiteY60" fmla="*/ 3672840 h 4168140"/>
                <a:gd name="connsiteX61" fmla="*/ 4869180 w 11737340"/>
                <a:gd name="connsiteY61" fmla="*/ 3703320 h 4168140"/>
                <a:gd name="connsiteX62" fmla="*/ 4914900 w 11737340"/>
                <a:gd name="connsiteY62" fmla="*/ 3756660 h 4168140"/>
                <a:gd name="connsiteX63" fmla="*/ 5105400 w 11737340"/>
                <a:gd name="connsiteY63" fmla="*/ 3832860 h 4168140"/>
                <a:gd name="connsiteX64" fmla="*/ 5173980 w 11737340"/>
                <a:gd name="connsiteY64" fmla="*/ 3886200 h 4168140"/>
                <a:gd name="connsiteX65" fmla="*/ 5242560 w 11737340"/>
                <a:gd name="connsiteY65" fmla="*/ 3924300 h 4168140"/>
                <a:gd name="connsiteX66" fmla="*/ 5364480 w 11737340"/>
                <a:gd name="connsiteY66" fmla="*/ 3962400 h 4168140"/>
                <a:gd name="connsiteX67" fmla="*/ 5516880 w 11737340"/>
                <a:gd name="connsiteY67" fmla="*/ 4046220 h 4168140"/>
                <a:gd name="connsiteX68" fmla="*/ 5585460 w 11737340"/>
                <a:gd name="connsiteY68" fmla="*/ 4099560 h 4168140"/>
                <a:gd name="connsiteX69" fmla="*/ 5661660 w 11737340"/>
                <a:gd name="connsiteY69" fmla="*/ 4122420 h 4168140"/>
                <a:gd name="connsiteX70" fmla="*/ 5745480 w 11737340"/>
                <a:gd name="connsiteY70" fmla="*/ 4130040 h 4168140"/>
                <a:gd name="connsiteX71" fmla="*/ 5836920 w 11737340"/>
                <a:gd name="connsiteY71" fmla="*/ 4130040 h 4168140"/>
                <a:gd name="connsiteX72" fmla="*/ 5951220 w 11737340"/>
                <a:gd name="connsiteY72" fmla="*/ 4145280 h 4168140"/>
                <a:gd name="connsiteX73" fmla="*/ 6035040 w 11737340"/>
                <a:gd name="connsiteY73" fmla="*/ 4168140 h 4168140"/>
                <a:gd name="connsiteX74" fmla="*/ 6149340 w 11737340"/>
                <a:gd name="connsiteY74" fmla="*/ 4137660 h 4168140"/>
                <a:gd name="connsiteX75" fmla="*/ 6286500 w 11737340"/>
                <a:gd name="connsiteY75" fmla="*/ 4114800 h 4168140"/>
                <a:gd name="connsiteX76" fmla="*/ 6393180 w 11737340"/>
                <a:gd name="connsiteY76" fmla="*/ 4053840 h 4168140"/>
                <a:gd name="connsiteX77" fmla="*/ 6484620 w 11737340"/>
                <a:gd name="connsiteY77" fmla="*/ 4038600 h 4168140"/>
                <a:gd name="connsiteX78" fmla="*/ 6583680 w 11737340"/>
                <a:gd name="connsiteY78" fmla="*/ 3970020 h 4168140"/>
                <a:gd name="connsiteX79" fmla="*/ 6697980 w 11737340"/>
                <a:gd name="connsiteY79" fmla="*/ 3886200 h 4168140"/>
                <a:gd name="connsiteX80" fmla="*/ 6728460 w 11737340"/>
                <a:gd name="connsiteY80" fmla="*/ 3817620 h 4168140"/>
                <a:gd name="connsiteX81" fmla="*/ 6842760 w 11737340"/>
                <a:gd name="connsiteY81" fmla="*/ 3733800 h 4168140"/>
                <a:gd name="connsiteX82" fmla="*/ 6972300 w 11737340"/>
                <a:gd name="connsiteY82" fmla="*/ 3642360 h 4168140"/>
                <a:gd name="connsiteX83" fmla="*/ 7078980 w 11737340"/>
                <a:gd name="connsiteY83" fmla="*/ 3528060 h 4168140"/>
                <a:gd name="connsiteX84" fmla="*/ 7139940 w 11737340"/>
                <a:gd name="connsiteY84" fmla="*/ 3444240 h 4168140"/>
                <a:gd name="connsiteX85" fmla="*/ 7269480 w 11737340"/>
                <a:gd name="connsiteY85" fmla="*/ 3284220 h 4168140"/>
                <a:gd name="connsiteX86" fmla="*/ 7330440 w 11737340"/>
                <a:gd name="connsiteY86" fmla="*/ 3185160 h 4168140"/>
                <a:gd name="connsiteX87" fmla="*/ 7376160 w 11737340"/>
                <a:gd name="connsiteY87" fmla="*/ 3116580 h 4168140"/>
                <a:gd name="connsiteX88" fmla="*/ 7444740 w 11737340"/>
                <a:gd name="connsiteY88" fmla="*/ 3093720 h 4168140"/>
                <a:gd name="connsiteX89" fmla="*/ 7513320 w 11737340"/>
                <a:gd name="connsiteY89" fmla="*/ 3101340 h 4168140"/>
                <a:gd name="connsiteX90" fmla="*/ 7574280 w 11737340"/>
                <a:gd name="connsiteY90" fmla="*/ 3078480 h 4168140"/>
                <a:gd name="connsiteX91" fmla="*/ 7726680 w 11737340"/>
                <a:gd name="connsiteY91" fmla="*/ 3108960 h 4168140"/>
                <a:gd name="connsiteX92" fmla="*/ 7833360 w 11737340"/>
                <a:gd name="connsiteY92" fmla="*/ 3162300 h 4168140"/>
                <a:gd name="connsiteX93" fmla="*/ 7962900 w 11737340"/>
                <a:gd name="connsiteY93" fmla="*/ 3192780 h 4168140"/>
                <a:gd name="connsiteX94" fmla="*/ 8161020 w 11737340"/>
                <a:gd name="connsiteY94" fmla="*/ 3268980 h 4168140"/>
                <a:gd name="connsiteX95" fmla="*/ 8290560 w 11737340"/>
                <a:gd name="connsiteY95" fmla="*/ 3337560 h 4168140"/>
                <a:gd name="connsiteX96" fmla="*/ 8382000 w 11737340"/>
                <a:gd name="connsiteY96" fmla="*/ 3360420 h 4168140"/>
                <a:gd name="connsiteX97" fmla="*/ 8458200 w 11737340"/>
                <a:gd name="connsiteY97" fmla="*/ 3398520 h 4168140"/>
                <a:gd name="connsiteX98" fmla="*/ 8595360 w 11737340"/>
                <a:gd name="connsiteY98" fmla="*/ 3512820 h 4168140"/>
                <a:gd name="connsiteX99" fmla="*/ 8641080 w 11737340"/>
                <a:gd name="connsiteY99" fmla="*/ 3566160 h 4168140"/>
                <a:gd name="connsiteX100" fmla="*/ 8702040 w 11737340"/>
                <a:gd name="connsiteY100" fmla="*/ 3604260 h 4168140"/>
                <a:gd name="connsiteX101" fmla="*/ 8763000 w 11737340"/>
                <a:gd name="connsiteY101" fmla="*/ 3634740 h 4168140"/>
                <a:gd name="connsiteX102" fmla="*/ 8846820 w 11737340"/>
                <a:gd name="connsiteY102" fmla="*/ 3632200 h 4168140"/>
                <a:gd name="connsiteX103" fmla="*/ 8968740 w 11737340"/>
                <a:gd name="connsiteY103" fmla="*/ 3634740 h 4168140"/>
                <a:gd name="connsiteX104" fmla="*/ 9060180 w 11737340"/>
                <a:gd name="connsiteY104" fmla="*/ 3642360 h 4168140"/>
                <a:gd name="connsiteX105" fmla="*/ 9151620 w 11737340"/>
                <a:gd name="connsiteY105" fmla="*/ 3657600 h 4168140"/>
                <a:gd name="connsiteX106" fmla="*/ 9230360 w 11737340"/>
                <a:gd name="connsiteY106" fmla="*/ 3657600 h 4168140"/>
                <a:gd name="connsiteX107" fmla="*/ 9331960 w 11737340"/>
                <a:gd name="connsiteY107" fmla="*/ 3629660 h 4168140"/>
                <a:gd name="connsiteX108" fmla="*/ 9433560 w 11737340"/>
                <a:gd name="connsiteY108" fmla="*/ 3589020 h 4168140"/>
                <a:gd name="connsiteX109" fmla="*/ 9509760 w 11737340"/>
                <a:gd name="connsiteY109" fmla="*/ 3528060 h 4168140"/>
                <a:gd name="connsiteX110" fmla="*/ 9646920 w 11737340"/>
                <a:gd name="connsiteY110" fmla="*/ 3489960 h 4168140"/>
                <a:gd name="connsiteX111" fmla="*/ 9784080 w 11737340"/>
                <a:gd name="connsiteY111" fmla="*/ 3444240 h 4168140"/>
                <a:gd name="connsiteX112" fmla="*/ 9860280 w 11737340"/>
                <a:gd name="connsiteY112" fmla="*/ 3383280 h 4168140"/>
                <a:gd name="connsiteX113" fmla="*/ 9921240 w 11737340"/>
                <a:gd name="connsiteY113" fmla="*/ 3314700 h 4168140"/>
                <a:gd name="connsiteX114" fmla="*/ 9997440 w 11737340"/>
                <a:gd name="connsiteY114" fmla="*/ 3208020 h 4168140"/>
                <a:gd name="connsiteX115" fmla="*/ 10043160 w 11737340"/>
                <a:gd name="connsiteY115" fmla="*/ 3101340 h 4168140"/>
                <a:gd name="connsiteX116" fmla="*/ 10104120 w 11737340"/>
                <a:gd name="connsiteY116" fmla="*/ 3017520 h 4168140"/>
                <a:gd name="connsiteX117" fmla="*/ 10157460 w 11737340"/>
                <a:gd name="connsiteY117" fmla="*/ 2933700 h 4168140"/>
                <a:gd name="connsiteX118" fmla="*/ 10218420 w 11737340"/>
                <a:gd name="connsiteY118" fmla="*/ 2849880 h 4168140"/>
                <a:gd name="connsiteX119" fmla="*/ 10294620 w 11737340"/>
                <a:gd name="connsiteY119" fmla="*/ 2735580 h 4168140"/>
                <a:gd name="connsiteX120" fmla="*/ 10347960 w 11737340"/>
                <a:gd name="connsiteY120" fmla="*/ 2621280 h 4168140"/>
                <a:gd name="connsiteX121" fmla="*/ 10431780 w 11737340"/>
                <a:gd name="connsiteY121" fmla="*/ 2499360 h 4168140"/>
                <a:gd name="connsiteX122" fmla="*/ 10500360 w 11737340"/>
                <a:gd name="connsiteY122" fmla="*/ 2354580 h 4168140"/>
                <a:gd name="connsiteX123" fmla="*/ 10553700 w 11737340"/>
                <a:gd name="connsiteY123" fmla="*/ 2263140 h 4168140"/>
                <a:gd name="connsiteX124" fmla="*/ 10584180 w 11737340"/>
                <a:gd name="connsiteY124" fmla="*/ 2194560 h 4168140"/>
                <a:gd name="connsiteX125" fmla="*/ 10624820 w 11737340"/>
                <a:gd name="connsiteY125" fmla="*/ 2125980 h 4168140"/>
                <a:gd name="connsiteX126" fmla="*/ 10675620 w 11737340"/>
                <a:gd name="connsiteY126" fmla="*/ 2049780 h 4168140"/>
                <a:gd name="connsiteX127" fmla="*/ 10690860 w 11737340"/>
                <a:gd name="connsiteY127" fmla="*/ 1988820 h 4168140"/>
                <a:gd name="connsiteX128" fmla="*/ 10713720 w 11737340"/>
                <a:gd name="connsiteY128" fmla="*/ 1927860 h 4168140"/>
                <a:gd name="connsiteX129" fmla="*/ 10767060 w 11737340"/>
                <a:gd name="connsiteY129" fmla="*/ 1859280 h 4168140"/>
                <a:gd name="connsiteX130" fmla="*/ 10873740 w 11737340"/>
                <a:gd name="connsiteY130" fmla="*/ 1828800 h 4168140"/>
                <a:gd name="connsiteX131" fmla="*/ 11079480 w 11737340"/>
                <a:gd name="connsiteY131" fmla="*/ 1767840 h 4168140"/>
                <a:gd name="connsiteX132" fmla="*/ 11247120 w 11737340"/>
                <a:gd name="connsiteY132" fmla="*/ 1684020 h 4168140"/>
                <a:gd name="connsiteX133" fmla="*/ 11407140 w 11737340"/>
                <a:gd name="connsiteY133" fmla="*/ 1628140 h 4168140"/>
                <a:gd name="connsiteX134" fmla="*/ 11490960 w 11737340"/>
                <a:gd name="connsiteY134" fmla="*/ 1577340 h 4168140"/>
                <a:gd name="connsiteX135" fmla="*/ 11635740 w 11737340"/>
                <a:gd name="connsiteY135" fmla="*/ 1508760 h 4168140"/>
                <a:gd name="connsiteX136" fmla="*/ 11737340 w 11737340"/>
                <a:gd name="connsiteY136" fmla="*/ 1442720 h 4168140"/>
                <a:gd name="connsiteX137" fmla="*/ 11620500 w 11737340"/>
                <a:gd name="connsiteY137" fmla="*/ 1417320 h 4168140"/>
                <a:gd name="connsiteX138" fmla="*/ 11567160 w 11737340"/>
                <a:gd name="connsiteY138" fmla="*/ 1379220 h 4168140"/>
                <a:gd name="connsiteX139" fmla="*/ 11498580 w 11737340"/>
                <a:gd name="connsiteY139" fmla="*/ 1318260 h 4168140"/>
                <a:gd name="connsiteX140" fmla="*/ 11468100 w 11737340"/>
                <a:gd name="connsiteY140" fmla="*/ 1280160 h 4168140"/>
                <a:gd name="connsiteX141" fmla="*/ 11442700 w 11737340"/>
                <a:gd name="connsiteY141" fmla="*/ 1231900 h 4168140"/>
                <a:gd name="connsiteX142" fmla="*/ 11384280 w 11737340"/>
                <a:gd name="connsiteY142" fmla="*/ 1310640 h 4168140"/>
                <a:gd name="connsiteX143" fmla="*/ 11353800 w 11737340"/>
                <a:gd name="connsiteY143" fmla="*/ 1356360 h 4168140"/>
                <a:gd name="connsiteX144" fmla="*/ 11224260 w 11737340"/>
                <a:gd name="connsiteY144" fmla="*/ 1417320 h 4168140"/>
                <a:gd name="connsiteX145" fmla="*/ 11109960 w 11737340"/>
                <a:gd name="connsiteY145" fmla="*/ 1463040 h 4168140"/>
                <a:gd name="connsiteX146" fmla="*/ 10911840 w 11737340"/>
                <a:gd name="connsiteY146" fmla="*/ 1524000 h 4168140"/>
                <a:gd name="connsiteX147" fmla="*/ 10774680 w 11737340"/>
                <a:gd name="connsiteY147" fmla="*/ 1546860 h 4168140"/>
                <a:gd name="connsiteX148" fmla="*/ 10675620 w 11737340"/>
                <a:gd name="connsiteY148" fmla="*/ 1615440 h 4168140"/>
                <a:gd name="connsiteX149" fmla="*/ 10568940 w 11737340"/>
                <a:gd name="connsiteY149" fmla="*/ 1676400 h 4168140"/>
                <a:gd name="connsiteX150" fmla="*/ 10485120 w 11737340"/>
                <a:gd name="connsiteY150" fmla="*/ 1760220 h 4168140"/>
                <a:gd name="connsiteX151" fmla="*/ 10454640 w 11737340"/>
                <a:gd name="connsiteY151" fmla="*/ 1836420 h 4168140"/>
                <a:gd name="connsiteX152" fmla="*/ 10416540 w 11737340"/>
                <a:gd name="connsiteY152" fmla="*/ 1927860 h 4168140"/>
                <a:gd name="connsiteX153" fmla="*/ 10401300 w 11737340"/>
                <a:gd name="connsiteY153" fmla="*/ 2004060 h 4168140"/>
                <a:gd name="connsiteX154" fmla="*/ 10363200 w 11737340"/>
                <a:gd name="connsiteY154" fmla="*/ 2095500 h 4168140"/>
                <a:gd name="connsiteX155" fmla="*/ 10317480 w 11737340"/>
                <a:gd name="connsiteY155" fmla="*/ 2225040 h 4168140"/>
                <a:gd name="connsiteX156" fmla="*/ 10287000 w 11737340"/>
                <a:gd name="connsiteY156" fmla="*/ 2346960 h 4168140"/>
                <a:gd name="connsiteX157" fmla="*/ 10218420 w 11737340"/>
                <a:gd name="connsiteY157" fmla="*/ 2499360 h 4168140"/>
                <a:gd name="connsiteX158" fmla="*/ 10134600 w 11737340"/>
                <a:gd name="connsiteY158" fmla="*/ 2621280 h 4168140"/>
                <a:gd name="connsiteX159" fmla="*/ 10043160 w 11737340"/>
                <a:gd name="connsiteY159" fmla="*/ 2735580 h 4168140"/>
                <a:gd name="connsiteX160" fmla="*/ 9974580 w 11737340"/>
                <a:gd name="connsiteY160" fmla="*/ 2857500 h 4168140"/>
                <a:gd name="connsiteX161" fmla="*/ 9906000 w 11737340"/>
                <a:gd name="connsiteY161" fmla="*/ 2941320 h 4168140"/>
                <a:gd name="connsiteX162" fmla="*/ 9860280 w 11737340"/>
                <a:gd name="connsiteY162" fmla="*/ 3032760 h 4168140"/>
                <a:gd name="connsiteX163" fmla="*/ 9806940 w 11737340"/>
                <a:gd name="connsiteY163" fmla="*/ 3116580 h 4168140"/>
                <a:gd name="connsiteX164" fmla="*/ 9715500 w 11737340"/>
                <a:gd name="connsiteY164" fmla="*/ 3208020 h 4168140"/>
                <a:gd name="connsiteX165" fmla="*/ 9616440 w 11737340"/>
                <a:gd name="connsiteY165" fmla="*/ 3261360 h 4168140"/>
                <a:gd name="connsiteX166" fmla="*/ 9532620 w 11737340"/>
                <a:gd name="connsiteY166" fmla="*/ 3329940 h 4168140"/>
                <a:gd name="connsiteX167" fmla="*/ 9471660 w 11737340"/>
                <a:gd name="connsiteY167" fmla="*/ 3375660 h 4168140"/>
                <a:gd name="connsiteX168" fmla="*/ 9410700 w 11737340"/>
                <a:gd name="connsiteY168" fmla="*/ 3429000 h 4168140"/>
                <a:gd name="connsiteX169" fmla="*/ 9288780 w 11737340"/>
                <a:gd name="connsiteY169" fmla="*/ 3436620 h 4168140"/>
                <a:gd name="connsiteX170" fmla="*/ 9166860 w 11737340"/>
                <a:gd name="connsiteY170" fmla="*/ 3444240 h 4168140"/>
                <a:gd name="connsiteX171" fmla="*/ 9029700 w 11737340"/>
                <a:gd name="connsiteY171" fmla="*/ 3413760 h 4168140"/>
                <a:gd name="connsiteX172" fmla="*/ 8823960 w 11737340"/>
                <a:gd name="connsiteY172" fmla="*/ 3360420 h 4168140"/>
                <a:gd name="connsiteX173" fmla="*/ 8679180 w 11737340"/>
                <a:gd name="connsiteY173" fmla="*/ 3329940 h 4168140"/>
                <a:gd name="connsiteX174" fmla="*/ 8572500 w 11737340"/>
                <a:gd name="connsiteY174" fmla="*/ 3276600 h 4168140"/>
                <a:gd name="connsiteX175" fmla="*/ 8465820 w 11737340"/>
                <a:gd name="connsiteY175" fmla="*/ 3215640 h 4168140"/>
                <a:gd name="connsiteX176" fmla="*/ 8321040 w 11737340"/>
                <a:gd name="connsiteY176" fmla="*/ 3177540 h 4168140"/>
                <a:gd name="connsiteX177" fmla="*/ 8199120 w 11737340"/>
                <a:gd name="connsiteY177" fmla="*/ 3131820 h 4168140"/>
                <a:gd name="connsiteX178" fmla="*/ 8069580 w 11737340"/>
                <a:gd name="connsiteY178" fmla="*/ 3078480 h 4168140"/>
                <a:gd name="connsiteX179" fmla="*/ 7917180 w 11737340"/>
                <a:gd name="connsiteY179" fmla="*/ 2994660 h 4168140"/>
                <a:gd name="connsiteX180" fmla="*/ 7787640 w 11737340"/>
                <a:gd name="connsiteY180" fmla="*/ 2971800 h 4168140"/>
                <a:gd name="connsiteX181" fmla="*/ 7719060 w 11737340"/>
                <a:gd name="connsiteY181" fmla="*/ 2933700 h 4168140"/>
                <a:gd name="connsiteX182" fmla="*/ 7612380 w 11737340"/>
                <a:gd name="connsiteY182" fmla="*/ 2903220 h 4168140"/>
                <a:gd name="connsiteX183" fmla="*/ 7566660 w 11737340"/>
                <a:gd name="connsiteY183" fmla="*/ 2887980 h 4168140"/>
                <a:gd name="connsiteX184" fmla="*/ 7551420 w 11737340"/>
                <a:gd name="connsiteY184" fmla="*/ 2849880 h 4168140"/>
                <a:gd name="connsiteX185" fmla="*/ 7533640 w 11737340"/>
                <a:gd name="connsiteY185" fmla="*/ 2788920 h 4168140"/>
                <a:gd name="connsiteX186" fmla="*/ 7475220 w 11737340"/>
                <a:gd name="connsiteY186" fmla="*/ 2857500 h 4168140"/>
                <a:gd name="connsiteX187" fmla="*/ 7414260 w 11737340"/>
                <a:gd name="connsiteY187" fmla="*/ 2887980 h 4168140"/>
                <a:gd name="connsiteX188" fmla="*/ 7345680 w 11737340"/>
                <a:gd name="connsiteY188" fmla="*/ 2971800 h 4168140"/>
                <a:gd name="connsiteX189" fmla="*/ 7315200 w 11737340"/>
                <a:gd name="connsiteY189" fmla="*/ 2994660 h 4168140"/>
                <a:gd name="connsiteX190" fmla="*/ 7261860 w 11737340"/>
                <a:gd name="connsiteY190" fmla="*/ 3009900 h 4168140"/>
                <a:gd name="connsiteX191" fmla="*/ 7193280 w 11737340"/>
                <a:gd name="connsiteY191" fmla="*/ 3025140 h 4168140"/>
                <a:gd name="connsiteX192" fmla="*/ 7155180 w 11737340"/>
                <a:gd name="connsiteY192" fmla="*/ 3078480 h 4168140"/>
                <a:gd name="connsiteX193" fmla="*/ 7109460 w 11737340"/>
                <a:gd name="connsiteY193" fmla="*/ 3154680 h 4168140"/>
                <a:gd name="connsiteX194" fmla="*/ 7048500 w 11737340"/>
                <a:gd name="connsiteY194" fmla="*/ 3246120 h 4168140"/>
                <a:gd name="connsiteX195" fmla="*/ 6995160 w 11737340"/>
                <a:gd name="connsiteY195" fmla="*/ 3307080 h 4168140"/>
                <a:gd name="connsiteX196" fmla="*/ 6972300 w 11737340"/>
                <a:gd name="connsiteY196" fmla="*/ 3352800 h 4168140"/>
                <a:gd name="connsiteX197" fmla="*/ 6949440 w 11737340"/>
                <a:gd name="connsiteY197" fmla="*/ 3413760 h 4168140"/>
                <a:gd name="connsiteX198" fmla="*/ 6949440 w 11737340"/>
                <a:gd name="connsiteY198" fmla="*/ 3413760 h 4168140"/>
                <a:gd name="connsiteX199" fmla="*/ 6911340 w 11737340"/>
                <a:gd name="connsiteY199" fmla="*/ 3474720 h 4168140"/>
                <a:gd name="connsiteX200" fmla="*/ 6888480 w 11737340"/>
                <a:gd name="connsiteY200" fmla="*/ 3505200 h 4168140"/>
                <a:gd name="connsiteX201" fmla="*/ 6819900 w 11737340"/>
                <a:gd name="connsiteY201" fmla="*/ 3566160 h 4168140"/>
                <a:gd name="connsiteX202" fmla="*/ 6743700 w 11737340"/>
                <a:gd name="connsiteY202" fmla="*/ 3581400 h 4168140"/>
                <a:gd name="connsiteX203" fmla="*/ 6675120 w 11737340"/>
                <a:gd name="connsiteY203" fmla="*/ 3657600 h 4168140"/>
                <a:gd name="connsiteX204" fmla="*/ 6629400 w 11737340"/>
                <a:gd name="connsiteY204" fmla="*/ 3718560 h 4168140"/>
                <a:gd name="connsiteX205" fmla="*/ 6576060 w 11737340"/>
                <a:gd name="connsiteY205" fmla="*/ 3779520 h 4168140"/>
                <a:gd name="connsiteX206" fmla="*/ 6484620 w 11737340"/>
                <a:gd name="connsiteY206" fmla="*/ 3817620 h 4168140"/>
                <a:gd name="connsiteX207" fmla="*/ 6400800 w 11737340"/>
                <a:gd name="connsiteY207" fmla="*/ 3832860 h 4168140"/>
                <a:gd name="connsiteX208" fmla="*/ 6263640 w 11737340"/>
                <a:gd name="connsiteY208" fmla="*/ 3870960 h 4168140"/>
                <a:gd name="connsiteX209" fmla="*/ 6126480 w 11737340"/>
                <a:gd name="connsiteY209" fmla="*/ 3901440 h 4168140"/>
                <a:gd name="connsiteX210" fmla="*/ 6027420 w 11737340"/>
                <a:gd name="connsiteY210" fmla="*/ 3916680 h 4168140"/>
                <a:gd name="connsiteX211" fmla="*/ 5890260 w 11737340"/>
                <a:gd name="connsiteY211" fmla="*/ 3878580 h 4168140"/>
                <a:gd name="connsiteX212" fmla="*/ 5821680 w 11737340"/>
                <a:gd name="connsiteY212" fmla="*/ 3863340 h 4168140"/>
                <a:gd name="connsiteX213" fmla="*/ 5737860 w 11737340"/>
                <a:gd name="connsiteY213" fmla="*/ 3825240 h 4168140"/>
                <a:gd name="connsiteX214" fmla="*/ 5638800 w 11737340"/>
                <a:gd name="connsiteY214" fmla="*/ 3794760 h 4168140"/>
                <a:gd name="connsiteX215" fmla="*/ 5524500 w 11737340"/>
                <a:gd name="connsiteY215" fmla="*/ 3756660 h 4168140"/>
                <a:gd name="connsiteX216" fmla="*/ 5448300 w 11737340"/>
                <a:gd name="connsiteY216" fmla="*/ 3718560 h 4168140"/>
                <a:gd name="connsiteX217" fmla="*/ 5349240 w 11737340"/>
                <a:gd name="connsiteY217" fmla="*/ 3657600 h 4168140"/>
                <a:gd name="connsiteX218" fmla="*/ 5295900 w 11737340"/>
                <a:gd name="connsiteY218" fmla="*/ 3619500 h 4168140"/>
                <a:gd name="connsiteX219" fmla="*/ 5234940 w 11737340"/>
                <a:gd name="connsiteY219" fmla="*/ 3596640 h 4168140"/>
                <a:gd name="connsiteX220" fmla="*/ 5135880 w 11737340"/>
                <a:gd name="connsiteY220" fmla="*/ 3550920 h 4168140"/>
                <a:gd name="connsiteX221" fmla="*/ 5059680 w 11737340"/>
                <a:gd name="connsiteY221" fmla="*/ 3505200 h 4168140"/>
                <a:gd name="connsiteX222" fmla="*/ 5029200 w 11737340"/>
                <a:gd name="connsiteY222" fmla="*/ 3482340 h 4168140"/>
                <a:gd name="connsiteX223" fmla="*/ 4960620 w 11737340"/>
                <a:gd name="connsiteY223" fmla="*/ 3413760 h 4168140"/>
                <a:gd name="connsiteX224" fmla="*/ 4876800 w 11737340"/>
                <a:gd name="connsiteY224" fmla="*/ 3299460 h 4168140"/>
                <a:gd name="connsiteX225" fmla="*/ 4808220 w 11737340"/>
                <a:gd name="connsiteY225" fmla="*/ 3200400 h 4168140"/>
                <a:gd name="connsiteX226" fmla="*/ 4777740 w 11737340"/>
                <a:gd name="connsiteY226" fmla="*/ 3147060 h 4168140"/>
                <a:gd name="connsiteX227" fmla="*/ 4724400 w 11737340"/>
                <a:gd name="connsiteY227" fmla="*/ 3108960 h 4168140"/>
                <a:gd name="connsiteX228" fmla="*/ 4648200 w 11737340"/>
                <a:gd name="connsiteY228" fmla="*/ 3063240 h 4168140"/>
                <a:gd name="connsiteX229" fmla="*/ 4533900 w 11737340"/>
                <a:gd name="connsiteY229" fmla="*/ 2979420 h 4168140"/>
                <a:gd name="connsiteX230" fmla="*/ 4427220 w 11737340"/>
                <a:gd name="connsiteY230" fmla="*/ 2941320 h 4168140"/>
                <a:gd name="connsiteX231" fmla="*/ 4366260 w 11737340"/>
                <a:gd name="connsiteY231" fmla="*/ 2903220 h 4168140"/>
                <a:gd name="connsiteX232" fmla="*/ 4244340 w 11737340"/>
                <a:gd name="connsiteY232" fmla="*/ 2842260 h 4168140"/>
                <a:gd name="connsiteX233" fmla="*/ 4145280 w 11737340"/>
                <a:gd name="connsiteY233" fmla="*/ 2811780 h 4168140"/>
                <a:gd name="connsiteX234" fmla="*/ 4038600 w 11737340"/>
                <a:gd name="connsiteY234" fmla="*/ 2804160 h 4168140"/>
                <a:gd name="connsiteX235" fmla="*/ 3954780 w 11737340"/>
                <a:gd name="connsiteY235" fmla="*/ 2819400 h 4168140"/>
                <a:gd name="connsiteX236" fmla="*/ 3863340 w 11737340"/>
                <a:gd name="connsiteY236" fmla="*/ 2804160 h 4168140"/>
                <a:gd name="connsiteX237" fmla="*/ 3741420 w 11737340"/>
                <a:gd name="connsiteY237" fmla="*/ 2781300 h 4168140"/>
                <a:gd name="connsiteX238" fmla="*/ 3649980 w 11737340"/>
                <a:gd name="connsiteY238" fmla="*/ 2743200 h 4168140"/>
                <a:gd name="connsiteX239" fmla="*/ 3573780 w 11737340"/>
                <a:gd name="connsiteY239" fmla="*/ 2674620 h 4168140"/>
                <a:gd name="connsiteX240" fmla="*/ 3482340 w 11737340"/>
                <a:gd name="connsiteY240" fmla="*/ 2621280 h 4168140"/>
                <a:gd name="connsiteX241" fmla="*/ 3436620 w 11737340"/>
                <a:gd name="connsiteY241" fmla="*/ 2552700 h 4168140"/>
                <a:gd name="connsiteX242" fmla="*/ 3329940 w 11737340"/>
                <a:gd name="connsiteY242" fmla="*/ 2423160 h 4168140"/>
                <a:gd name="connsiteX243" fmla="*/ 3261360 w 11737340"/>
                <a:gd name="connsiteY243" fmla="*/ 2324100 h 4168140"/>
                <a:gd name="connsiteX244" fmla="*/ 3131820 w 11737340"/>
                <a:gd name="connsiteY244" fmla="*/ 2209800 h 4168140"/>
                <a:gd name="connsiteX245" fmla="*/ 3040380 w 11737340"/>
                <a:gd name="connsiteY245" fmla="*/ 2141220 h 4168140"/>
                <a:gd name="connsiteX246" fmla="*/ 2910840 w 11737340"/>
                <a:gd name="connsiteY246" fmla="*/ 2034540 h 4168140"/>
                <a:gd name="connsiteX247" fmla="*/ 2849880 w 11737340"/>
                <a:gd name="connsiteY247" fmla="*/ 1958340 h 4168140"/>
                <a:gd name="connsiteX248" fmla="*/ 2743200 w 11737340"/>
                <a:gd name="connsiteY248" fmla="*/ 1889760 h 4168140"/>
                <a:gd name="connsiteX249" fmla="*/ 2659380 w 11737340"/>
                <a:gd name="connsiteY249" fmla="*/ 1844040 h 4168140"/>
                <a:gd name="connsiteX250" fmla="*/ 2575560 w 11737340"/>
                <a:gd name="connsiteY250" fmla="*/ 1744980 h 4168140"/>
                <a:gd name="connsiteX251" fmla="*/ 2468880 w 11737340"/>
                <a:gd name="connsiteY251" fmla="*/ 1645920 h 4168140"/>
                <a:gd name="connsiteX252" fmla="*/ 2400300 w 11737340"/>
                <a:gd name="connsiteY252" fmla="*/ 1607820 h 4168140"/>
                <a:gd name="connsiteX253" fmla="*/ 2263140 w 11737340"/>
                <a:gd name="connsiteY253" fmla="*/ 1501140 h 4168140"/>
                <a:gd name="connsiteX254" fmla="*/ 2171700 w 11737340"/>
                <a:gd name="connsiteY254" fmla="*/ 1432560 h 4168140"/>
                <a:gd name="connsiteX255" fmla="*/ 2087880 w 11737340"/>
                <a:gd name="connsiteY255" fmla="*/ 1363980 h 4168140"/>
                <a:gd name="connsiteX256" fmla="*/ 1950720 w 11737340"/>
                <a:gd name="connsiteY256" fmla="*/ 1272540 h 4168140"/>
                <a:gd name="connsiteX257" fmla="*/ 1805940 w 11737340"/>
                <a:gd name="connsiteY257" fmla="*/ 1135380 h 4168140"/>
                <a:gd name="connsiteX258" fmla="*/ 1729740 w 11737340"/>
                <a:gd name="connsiteY258" fmla="*/ 1089660 h 4168140"/>
                <a:gd name="connsiteX259" fmla="*/ 1668780 w 11737340"/>
                <a:gd name="connsiteY259" fmla="*/ 1043940 h 4168140"/>
                <a:gd name="connsiteX260" fmla="*/ 1592580 w 11737340"/>
                <a:gd name="connsiteY260" fmla="*/ 990600 h 4168140"/>
                <a:gd name="connsiteX261" fmla="*/ 1470660 w 11737340"/>
                <a:gd name="connsiteY261" fmla="*/ 891540 h 4168140"/>
                <a:gd name="connsiteX262" fmla="*/ 1386840 w 11737340"/>
                <a:gd name="connsiteY262" fmla="*/ 845820 h 4168140"/>
                <a:gd name="connsiteX263" fmla="*/ 1318260 w 11737340"/>
                <a:gd name="connsiteY263" fmla="*/ 784860 h 4168140"/>
                <a:gd name="connsiteX264" fmla="*/ 1264920 w 11737340"/>
                <a:gd name="connsiteY264" fmla="*/ 723900 h 4168140"/>
                <a:gd name="connsiteX265" fmla="*/ 1181100 w 11737340"/>
                <a:gd name="connsiteY265" fmla="*/ 647700 h 4168140"/>
                <a:gd name="connsiteX266" fmla="*/ 1089660 w 11737340"/>
                <a:gd name="connsiteY266" fmla="*/ 624840 h 4168140"/>
                <a:gd name="connsiteX267" fmla="*/ 1021080 w 11737340"/>
                <a:gd name="connsiteY267" fmla="*/ 586740 h 4168140"/>
                <a:gd name="connsiteX268" fmla="*/ 937260 w 11737340"/>
                <a:gd name="connsiteY268" fmla="*/ 548640 h 4168140"/>
                <a:gd name="connsiteX269" fmla="*/ 830580 w 11737340"/>
                <a:gd name="connsiteY269" fmla="*/ 510540 h 4168140"/>
                <a:gd name="connsiteX270" fmla="*/ 754380 w 11737340"/>
                <a:gd name="connsiteY270" fmla="*/ 457200 h 4168140"/>
                <a:gd name="connsiteX271" fmla="*/ 708660 w 11737340"/>
                <a:gd name="connsiteY271" fmla="*/ 419100 h 4168140"/>
                <a:gd name="connsiteX272" fmla="*/ 609600 w 11737340"/>
                <a:gd name="connsiteY272" fmla="*/ 396240 h 4168140"/>
                <a:gd name="connsiteX273" fmla="*/ 548640 w 11737340"/>
                <a:gd name="connsiteY273" fmla="*/ 320040 h 4168140"/>
                <a:gd name="connsiteX274" fmla="*/ 510540 w 11737340"/>
                <a:gd name="connsiteY274" fmla="*/ 251460 h 4168140"/>
                <a:gd name="connsiteX275" fmla="*/ 464820 w 11737340"/>
                <a:gd name="connsiteY275" fmla="*/ 190500 h 4168140"/>
                <a:gd name="connsiteX276" fmla="*/ 411480 w 11737340"/>
                <a:gd name="connsiteY276" fmla="*/ 137160 h 4168140"/>
                <a:gd name="connsiteX277" fmla="*/ 373380 w 11737340"/>
                <a:gd name="connsiteY277" fmla="*/ 45720 h 4168140"/>
                <a:gd name="connsiteX278" fmla="*/ 342900 w 11737340"/>
                <a:gd name="connsiteY278" fmla="*/ 0 h 4168140"/>
                <a:gd name="connsiteX279" fmla="*/ 327660 w 11737340"/>
                <a:gd name="connsiteY279" fmla="*/ 60960 h 4168140"/>
                <a:gd name="connsiteX280" fmla="*/ 289560 w 11737340"/>
                <a:gd name="connsiteY280" fmla="*/ 91440 h 4168140"/>
                <a:gd name="connsiteX281" fmla="*/ 236220 w 11737340"/>
                <a:gd name="connsiteY281" fmla="*/ 114300 h 4168140"/>
                <a:gd name="connsiteX282" fmla="*/ 198120 w 11737340"/>
                <a:gd name="connsiteY282" fmla="*/ 175260 h 4168140"/>
                <a:gd name="connsiteX283" fmla="*/ 175260 w 11737340"/>
                <a:gd name="connsiteY283" fmla="*/ 228600 h 4168140"/>
                <a:gd name="connsiteX284" fmla="*/ 114300 w 11737340"/>
                <a:gd name="connsiteY284" fmla="*/ 236220 h 4168140"/>
                <a:gd name="connsiteX285" fmla="*/ 45720 w 11737340"/>
                <a:gd name="connsiteY285" fmla="*/ 251460 h 4168140"/>
                <a:gd name="connsiteX286" fmla="*/ 0 w 11737340"/>
                <a:gd name="connsiteY286" fmla="*/ 281940 h 4168140"/>
                <a:gd name="connsiteX287" fmla="*/ 68580 w 11737340"/>
                <a:gd name="connsiteY287" fmla="*/ 320040 h 4168140"/>
                <a:gd name="connsiteX0" fmla="*/ 68580 w 11737340"/>
                <a:gd name="connsiteY0" fmla="*/ 320040 h 4168140"/>
                <a:gd name="connsiteX1" fmla="*/ 121920 w 11737340"/>
                <a:gd name="connsiteY1" fmla="*/ 381000 h 4168140"/>
                <a:gd name="connsiteX2" fmla="*/ 198120 w 11737340"/>
                <a:gd name="connsiteY2" fmla="*/ 419100 h 4168140"/>
                <a:gd name="connsiteX3" fmla="*/ 320040 w 11737340"/>
                <a:gd name="connsiteY3" fmla="*/ 510540 h 4168140"/>
                <a:gd name="connsiteX4" fmla="*/ 411480 w 11737340"/>
                <a:gd name="connsiteY4" fmla="*/ 563880 h 4168140"/>
                <a:gd name="connsiteX5" fmla="*/ 472440 w 11737340"/>
                <a:gd name="connsiteY5" fmla="*/ 632460 h 4168140"/>
                <a:gd name="connsiteX6" fmla="*/ 601980 w 11737340"/>
                <a:gd name="connsiteY6" fmla="*/ 708660 h 4168140"/>
                <a:gd name="connsiteX7" fmla="*/ 739140 w 11737340"/>
                <a:gd name="connsiteY7" fmla="*/ 784860 h 4168140"/>
                <a:gd name="connsiteX8" fmla="*/ 861060 w 11737340"/>
                <a:gd name="connsiteY8" fmla="*/ 868680 h 4168140"/>
                <a:gd name="connsiteX9" fmla="*/ 944880 w 11737340"/>
                <a:gd name="connsiteY9" fmla="*/ 952500 h 4168140"/>
                <a:gd name="connsiteX10" fmla="*/ 1021080 w 11737340"/>
                <a:gd name="connsiteY10" fmla="*/ 1005840 h 4168140"/>
                <a:gd name="connsiteX11" fmla="*/ 1097280 w 11737340"/>
                <a:gd name="connsiteY11" fmla="*/ 1043940 h 4168140"/>
                <a:gd name="connsiteX12" fmla="*/ 1181100 w 11737340"/>
                <a:gd name="connsiteY12" fmla="*/ 1104900 h 4168140"/>
                <a:gd name="connsiteX13" fmla="*/ 1249680 w 11737340"/>
                <a:gd name="connsiteY13" fmla="*/ 1150620 h 4168140"/>
                <a:gd name="connsiteX14" fmla="*/ 1341120 w 11737340"/>
                <a:gd name="connsiteY14" fmla="*/ 1196340 h 4168140"/>
                <a:gd name="connsiteX15" fmla="*/ 1417320 w 11737340"/>
                <a:gd name="connsiteY15" fmla="*/ 1257300 h 4168140"/>
                <a:gd name="connsiteX16" fmla="*/ 1493520 w 11737340"/>
                <a:gd name="connsiteY16" fmla="*/ 1333500 h 4168140"/>
                <a:gd name="connsiteX17" fmla="*/ 1569720 w 11737340"/>
                <a:gd name="connsiteY17" fmla="*/ 1356360 h 4168140"/>
                <a:gd name="connsiteX18" fmla="*/ 1684020 w 11737340"/>
                <a:gd name="connsiteY18" fmla="*/ 1424940 h 4168140"/>
                <a:gd name="connsiteX19" fmla="*/ 1729740 w 11737340"/>
                <a:gd name="connsiteY19" fmla="*/ 1485900 h 4168140"/>
                <a:gd name="connsiteX20" fmla="*/ 1844040 w 11737340"/>
                <a:gd name="connsiteY20" fmla="*/ 1569720 h 4168140"/>
                <a:gd name="connsiteX21" fmla="*/ 1935480 w 11737340"/>
                <a:gd name="connsiteY21" fmla="*/ 1615440 h 4168140"/>
                <a:gd name="connsiteX22" fmla="*/ 2049780 w 11737340"/>
                <a:gd name="connsiteY22" fmla="*/ 1691640 h 4168140"/>
                <a:gd name="connsiteX23" fmla="*/ 2133600 w 11737340"/>
                <a:gd name="connsiteY23" fmla="*/ 1729740 h 4168140"/>
                <a:gd name="connsiteX24" fmla="*/ 2202180 w 11737340"/>
                <a:gd name="connsiteY24" fmla="*/ 1805940 h 4168140"/>
                <a:gd name="connsiteX25" fmla="*/ 2255520 w 11737340"/>
                <a:gd name="connsiteY25" fmla="*/ 1821180 h 4168140"/>
                <a:gd name="connsiteX26" fmla="*/ 2316480 w 11737340"/>
                <a:gd name="connsiteY26" fmla="*/ 1866900 h 4168140"/>
                <a:gd name="connsiteX27" fmla="*/ 2423160 w 11737340"/>
                <a:gd name="connsiteY27" fmla="*/ 2004060 h 4168140"/>
                <a:gd name="connsiteX28" fmla="*/ 2476500 w 11737340"/>
                <a:gd name="connsiteY28" fmla="*/ 2087880 h 4168140"/>
                <a:gd name="connsiteX29" fmla="*/ 2567940 w 11737340"/>
                <a:gd name="connsiteY29" fmla="*/ 2148840 h 4168140"/>
                <a:gd name="connsiteX30" fmla="*/ 2682240 w 11737340"/>
                <a:gd name="connsiteY30" fmla="*/ 2186940 h 4168140"/>
                <a:gd name="connsiteX31" fmla="*/ 2743200 w 11737340"/>
                <a:gd name="connsiteY31" fmla="*/ 2209800 h 4168140"/>
                <a:gd name="connsiteX32" fmla="*/ 2811780 w 11737340"/>
                <a:gd name="connsiteY32" fmla="*/ 2247900 h 4168140"/>
                <a:gd name="connsiteX33" fmla="*/ 2887980 w 11737340"/>
                <a:gd name="connsiteY33" fmla="*/ 2301240 h 4168140"/>
                <a:gd name="connsiteX34" fmla="*/ 2979420 w 11737340"/>
                <a:gd name="connsiteY34" fmla="*/ 2385060 h 4168140"/>
                <a:gd name="connsiteX35" fmla="*/ 3055620 w 11737340"/>
                <a:gd name="connsiteY35" fmla="*/ 2461260 h 4168140"/>
                <a:gd name="connsiteX36" fmla="*/ 3139440 w 11737340"/>
                <a:gd name="connsiteY36" fmla="*/ 2537460 h 4168140"/>
                <a:gd name="connsiteX37" fmla="*/ 3261360 w 11737340"/>
                <a:gd name="connsiteY37" fmla="*/ 2628900 h 4168140"/>
                <a:gd name="connsiteX38" fmla="*/ 3345180 w 11737340"/>
                <a:gd name="connsiteY38" fmla="*/ 2720340 h 4168140"/>
                <a:gd name="connsiteX39" fmla="*/ 3444240 w 11737340"/>
                <a:gd name="connsiteY39" fmla="*/ 2796540 h 4168140"/>
                <a:gd name="connsiteX40" fmla="*/ 3558540 w 11737340"/>
                <a:gd name="connsiteY40" fmla="*/ 2872740 h 4168140"/>
                <a:gd name="connsiteX41" fmla="*/ 3619500 w 11737340"/>
                <a:gd name="connsiteY41" fmla="*/ 2979420 h 4168140"/>
                <a:gd name="connsiteX42" fmla="*/ 3619500 w 11737340"/>
                <a:gd name="connsiteY42" fmla="*/ 2979420 h 4168140"/>
                <a:gd name="connsiteX43" fmla="*/ 3649980 w 11737340"/>
                <a:gd name="connsiteY43" fmla="*/ 3048000 h 4168140"/>
                <a:gd name="connsiteX44" fmla="*/ 3703320 w 11737340"/>
                <a:gd name="connsiteY44" fmla="*/ 3086100 h 4168140"/>
                <a:gd name="connsiteX45" fmla="*/ 3764280 w 11737340"/>
                <a:gd name="connsiteY45" fmla="*/ 3063240 h 4168140"/>
                <a:gd name="connsiteX46" fmla="*/ 3848100 w 11737340"/>
                <a:gd name="connsiteY46" fmla="*/ 3025140 h 4168140"/>
                <a:gd name="connsiteX47" fmla="*/ 3916680 w 11737340"/>
                <a:gd name="connsiteY47" fmla="*/ 3032760 h 4168140"/>
                <a:gd name="connsiteX48" fmla="*/ 4030980 w 11737340"/>
                <a:gd name="connsiteY48" fmla="*/ 3063240 h 4168140"/>
                <a:gd name="connsiteX49" fmla="*/ 4137660 w 11737340"/>
                <a:gd name="connsiteY49" fmla="*/ 3101340 h 4168140"/>
                <a:gd name="connsiteX50" fmla="*/ 4259580 w 11737340"/>
                <a:gd name="connsiteY50" fmla="*/ 3147060 h 4168140"/>
                <a:gd name="connsiteX51" fmla="*/ 4381500 w 11737340"/>
                <a:gd name="connsiteY51" fmla="*/ 3192780 h 4168140"/>
                <a:gd name="connsiteX52" fmla="*/ 4526280 w 11737340"/>
                <a:gd name="connsiteY52" fmla="*/ 3276600 h 4168140"/>
                <a:gd name="connsiteX53" fmla="*/ 4587240 w 11737340"/>
                <a:gd name="connsiteY53" fmla="*/ 3299460 h 4168140"/>
                <a:gd name="connsiteX54" fmla="*/ 4610100 w 11737340"/>
                <a:gd name="connsiteY54" fmla="*/ 3352800 h 4168140"/>
                <a:gd name="connsiteX55" fmla="*/ 4648200 w 11737340"/>
                <a:gd name="connsiteY55" fmla="*/ 3436620 h 4168140"/>
                <a:gd name="connsiteX56" fmla="*/ 4671060 w 11737340"/>
                <a:gd name="connsiteY56" fmla="*/ 3520440 h 4168140"/>
                <a:gd name="connsiteX57" fmla="*/ 4678680 w 11737340"/>
                <a:gd name="connsiteY57" fmla="*/ 3589020 h 4168140"/>
                <a:gd name="connsiteX58" fmla="*/ 4686300 w 11737340"/>
                <a:gd name="connsiteY58" fmla="*/ 3649980 h 4168140"/>
                <a:gd name="connsiteX59" fmla="*/ 4724400 w 11737340"/>
                <a:gd name="connsiteY59" fmla="*/ 3680460 h 4168140"/>
                <a:gd name="connsiteX60" fmla="*/ 4785360 w 11737340"/>
                <a:gd name="connsiteY60" fmla="*/ 3672840 h 4168140"/>
                <a:gd name="connsiteX61" fmla="*/ 4869180 w 11737340"/>
                <a:gd name="connsiteY61" fmla="*/ 3703320 h 4168140"/>
                <a:gd name="connsiteX62" fmla="*/ 4914900 w 11737340"/>
                <a:gd name="connsiteY62" fmla="*/ 3756660 h 4168140"/>
                <a:gd name="connsiteX63" fmla="*/ 5105400 w 11737340"/>
                <a:gd name="connsiteY63" fmla="*/ 3832860 h 4168140"/>
                <a:gd name="connsiteX64" fmla="*/ 5173980 w 11737340"/>
                <a:gd name="connsiteY64" fmla="*/ 3886200 h 4168140"/>
                <a:gd name="connsiteX65" fmla="*/ 5242560 w 11737340"/>
                <a:gd name="connsiteY65" fmla="*/ 3924300 h 4168140"/>
                <a:gd name="connsiteX66" fmla="*/ 5364480 w 11737340"/>
                <a:gd name="connsiteY66" fmla="*/ 3962400 h 4168140"/>
                <a:gd name="connsiteX67" fmla="*/ 5516880 w 11737340"/>
                <a:gd name="connsiteY67" fmla="*/ 4046220 h 4168140"/>
                <a:gd name="connsiteX68" fmla="*/ 5585460 w 11737340"/>
                <a:gd name="connsiteY68" fmla="*/ 4099560 h 4168140"/>
                <a:gd name="connsiteX69" fmla="*/ 5661660 w 11737340"/>
                <a:gd name="connsiteY69" fmla="*/ 4122420 h 4168140"/>
                <a:gd name="connsiteX70" fmla="*/ 5745480 w 11737340"/>
                <a:gd name="connsiteY70" fmla="*/ 4130040 h 4168140"/>
                <a:gd name="connsiteX71" fmla="*/ 5836920 w 11737340"/>
                <a:gd name="connsiteY71" fmla="*/ 4130040 h 4168140"/>
                <a:gd name="connsiteX72" fmla="*/ 5951220 w 11737340"/>
                <a:gd name="connsiteY72" fmla="*/ 4145280 h 4168140"/>
                <a:gd name="connsiteX73" fmla="*/ 6035040 w 11737340"/>
                <a:gd name="connsiteY73" fmla="*/ 4168140 h 4168140"/>
                <a:gd name="connsiteX74" fmla="*/ 6149340 w 11737340"/>
                <a:gd name="connsiteY74" fmla="*/ 4137660 h 4168140"/>
                <a:gd name="connsiteX75" fmla="*/ 6286500 w 11737340"/>
                <a:gd name="connsiteY75" fmla="*/ 4114800 h 4168140"/>
                <a:gd name="connsiteX76" fmla="*/ 6393180 w 11737340"/>
                <a:gd name="connsiteY76" fmla="*/ 4053840 h 4168140"/>
                <a:gd name="connsiteX77" fmla="*/ 6484620 w 11737340"/>
                <a:gd name="connsiteY77" fmla="*/ 4038600 h 4168140"/>
                <a:gd name="connsiteX78" fmla="*/ 6583680 w 11737340"/>
                <a:gd name="connsiteY78" fmla="*/ 3970020 h 4168140"/>
                <a:gd name="connsiteX79" fmla="*/ 6697980 w 11737340"/>
                <a:gd name="connsiteY79" fmla="*/ 3886200 h 4168140"/>
                <a:gd name="connsiteX80" fmla="*/ 6728460 w 11737340"/>
                <a:gd name="connsiteY80" fmla="*/ 3817620 h 4168140"/>
                <a:gd name="connsiteX81" fmla="*/ 6842760 w 11737340"/>
                <a:gd name="connsiteY81" fmla="*/ 3733800 h 4168140"/>
                <a:gd name="connsiteX82" fmla="*/ 6972300 w 11737340"/>
                <a:gd name="connsiteY82" fmla="*/ 3642360 h 4168140"/>
                <a:gd name="connsiteX83" fmla="*/ 7078980 w 11737340"/>
                <a:gd name="connsiteY83" fmla="*/ 3528060 h 4168140"/>
                <a:gd name="connsiteX84" fmla="*/ 7139940 w 11737340"/>
                <a:gd name="connsiteY84" fmla="*/ 3444240 h 4168140"/>
                <a:gd name="connsiteX85" fmla="*/ 7269480 w 11737340"/>
                <a:gd name="connsiteY85" fmla="*/ 3284220 h 4168140"/>
                <a:gd name="connsiteX86" fmla="*/ 7330440 w 11737340"/>
                <a:gd name="connsiteY86" fmla="*/ 3185160 h 4168140"/>
                <a:gd name="connsiteX87" fmla="*/ 7376160 w 11737340"/>
                <a:gd name="connsiteY87" fmla="*/ 3116580 h 4168140"/>
                <a:gd name="connsiteX88" fmla="*/ 7444740 w 11737340"/>
                <a:gd name="connsiteY88" fmla="*/ 3093720 h 4168140"/>
                <a:gd name="connsiteX89" fmla="*/ 7513320 w 11737340"/>
                <a:gd name="connsiteY89" fmla="*/ 3101340 h 4168140"/>
                <a:gd name="connsiteX90" fmla="*/ 7574280 w 11737340"/>
                <a:gd name="connsiteY90" fmla="*/ 3078480 h 4168140"/>
                <a:gd name="connsiteX91" fmla="*/ 7726680 w 11737340"/>
                <a:gd name="connsiteY91" fmla="*/ 3108960 h 4168140"/>
                <a:gd name="connsiteX92" fmla="*/ 7833360 w 11737340"/>
                <a:gd name="connsiteY92" fmla="*/ 3162300 h 4168140"/>
                <a:gd name="connsiteX93" fmla="*/ 7962900 w 11737340"/>
                <a:gd name="connsiteY93" fmla="*/ 3192780 h 4168140"/>
                <a:gd name="connsiteX94" fmla="*/ 8161020 w 11737340"/>
                <a:gd name="connsiteY94" fmla="*/ 3268980 h 4168140"/>
                <a:gd name="connsiteX95" fmla="*/ 8290560 w 11737340"/>
                <a:gd name="connsiteY95" fmla="*/ 3337560 h 4168140"/>
                <a:gd name="connsiteX96" fmla="*/ 8382000 w 11737340"/>
                <a:gd name="connsiteY96" fmla="*/ 3360420 h 4168140"/>
                <a:gd name="connsiteX97" fmla="*/ 8458200 w 11737340"/>
                <a:gd name="connsiteY97" fmla="*/ 3398520 h 4168140"/>
                <a:gd name="connsiteX98" fmla="*/ 8595360 w 11737340"/>
                <a:gd name="connsiteY98" fmla="*/ 3512820 h 4168140"/>
                <a:gd name="connsiteX99" fmla="*/ 8641080 w 11737340"/>
                <a:gd name="connsiteY99" fmla="*/ 3566160 h 4168140"/>
                <a:gd name="connsiteX100" fmla="*/ 8702040 w 11737340"/>
                <a:gd name="connsiteY100" fmla="*/ 3604260 h 4168140"/>
                <a:gd name="connsiteX101" fmla="*/ 8763000 w 11737340"/>
                <a:gd name="connsiteY101" fmla="*/ 3634740 h 4168140"/>
                <a:gd name="connsiteX102" fmla="*/ 8846820 w 11737340"/>
                <a:gd name="connsiteY102" fmla="*/ 3632200 h 4168140"/>
                <a:gd name="connsiteX103" fmla="*/ 8968740 w 11737340"/>
                <a:gd name="connsiteY103" fmla="*/ 3634740 h 4168140"/>
                <a:gd name="connsiteX104" fmla="*/ 9060180 w 11737340"/>
                <a:gd name="connsiteY104" fmla="*/ 3642360 h 4168140"/>
                <a:gd name="connsiteX105" fmla="*/ 9151620 w 11737340"/>
                <a:gd name="connsiteY105" fmla="*/ 3657600 h 4168140"/>
                <a:gd name="connsiteX106" fmla="*/ 9230360 w 11737340"/>
                <a:gd name="connsiteY106" fmla="*/ 3657600 h 4168140"/>
                <a:gd name="connsiteX107" fmla="*/ 9331960 w 11737340"/>
                <a:gd name="connsiteY107" fmla="*/ 3629660 h 4168140"/>
                <a:gd name="connsiteX108" fmla="*/ 9433560 w 11737340"/>
                <a:gd name="connsiteY108" fmla="*/ 3589020 h 4168140"/>
                <a:gd name="connsiteX109" fmla="*/ 9535160 w 11737340"/>
                <a:gd name="connsiteY109" fmla="*/ 3540760 h 4168140"/>
                <a:gd name="connsiteX110" fmla="*/ 9646920 w 11737340"/>
                <a:gd name="connsiteY110" fmla="*/ 3489960 h 4168140"/>
                <a:gd name="connsiteX111" fmla="*/ 9784080 w 11737340"/>
                <a:gd name="connsiteY111" fmla="*/ 3444240 h 4168140"/>
                <a:gd name="connsiteX112" fmla="*/ 9860280 w 11737340"/>
                <a:gd name="connsiteY112" fmla="*/ 3383280 h 4168140"/>
                <a:gd name="connsiteX113" fmla="*/ 9921240 w 11737340"/>
                <a:gd name="connsiteY113" fmla="*/ 3314700 h 4168140"/>
                <a:gd name="connsiteX114" fmla="*/ 9997440 w 11737340"/>
                <a:gd name="connsiteY114" fmla="*/ 3208020 h 4168140"/>
                <a:gd name="connsiteX115" fmla="*/ 10043160 w 11737340"/>
                <a:gd name="connsiteY115" fmla="*/ 3101340 h 4168140"/>
                <a:gd name="connsiteX116" fmla="*/ 10104120 w 11737340"/>
                <a:gd name="connsiteY116" fmla="*/ 3017520 h 4168140"/>
                <a:gd name="connsiteX117" fmla="*/ 10157460 w 11737340"/>
                <a:gd name="connsiteY117" fmla="*/ 2933700 h 4168140"/>
                <a:gd name="connsiteX118" fmla="*/ 10218420 w 11737340"/>
                <a:gd name="connsiteY118" fmla="*/ 2849880 h 4168140"/>
                <a:gd name="connsiteX119" fmla="*/ 10294620 w 11737340"/>
                <a:gd name="connsiteY119" fmla="*/ 2735580 h 4168140"/>
                <a:gd name="connsiteX120" fmla="*/ 10347960 w 11737340"/>
                <a:gd name="connsiteY120" fmla="*/ 2621280 h 4168140"/>
                <a:gd name="connsiteX121" fmla="*/ 10431780 w 11737340"/>
                <a:gd name="connsiteY121" fmla="*/ 2499360 h 4168140"/>
                <a:gd name="connsiteX122" fmla="*/ 10500360 w 11737340"/>
                <a:gd name="connsiteY122" fmla="*/ 2354580 h 4168140"/>
                <a:gd name="connsiteX123" fmla="*/ 10553700 w 11737340"/>
                <a:gd name="connsiteY123" fmla="*/ 2263140 h 4168140"/>
                <a:gd name="connsiteX124" fmla="*/ 10584180 w 11737340"/>
                <a:gd name="connsiteY124" fmla="*/ 2194560 h 4168140"/>
                <a:gd name="connsiteX125" fmla="*/ 10624820 w 11737340"/>
                <a:gd name="connsiteY125" fmla="*/ 2125980 h 4168140"/>
                <a:gd name="connsiteX126" fmla="*/ 10675620 w 11737340"/>
                <a:gd name="connsiteY126" fmla="*/ 2049780 h 4168140"/>
                <a:gd name="connsiteX127" fmla="*/ 10690860 w 11737340"/>
                <a:gd name="connsiteY127" fmla="*/ 1988820 h 4168140"/>
                <a:gd name="connsiteX128" fmla="*/ 10713720 w 11737340"/>
                <a:gd name="connsiteY128" fmla="*/ 1927860 h 4168140"/>
                <a:gd name="connsiteX129" fmla="*/ 10767060 w 11737340"/>
                <a:gd name="connsiteY129" fmla="*/ 1859280 h 4168140"/>
                <a:gd name="connsiteX130" fmla="*/ 10873740 w 11737340"/>
                <a:gd name="connsiteY130" fmla="*/ 1828800 h 4168140"/>
                <a:gd name="connsiteX131" fmla="*/ 11079480 w 11737340"/>
                <a:gd name="connsiteY131" fmla="*/ 1767840 h 4168140"/>
                <a:gd name="connsiteX132" fmla="*/ 11247120 w 11737340"/>
                <a:gd name="connsiteY132" fmla="*/ 1684020 h 4168140"/>
                <a:gd name="connsiteX133" fmla="*/ 11407140 w 11737340"/>
                <a:gd name="connsiteY133" fmla="*/ 1628140 h 4168140"/>
                <a:gd name="connsiteX134" fmla="*/ 11490960 w 11737340"/>
                <a:gd name="connsiteY134" fmla="*/ 1577340 h 4168140"/>
                <a:gd name="connsiteX135" fmla="*/ 11635740 w 11737340"/>
                <a:gd name="connsiteY135" fmla="*/ 1508760 h 4168140"/>
                <a:gd name="connsiteX136" fmla="*/ 11737340 w 11737340"/>
                <a:gd name="connsiteY136" fmla="*/ 1442720 h 4168140"/>
                <a:gd name="connsiteX137" fmla="*/ 11620500 w 11737340"/>
                <a:gd name="connsiteY137" fmla="*/ 1417320 h 4168140"/>
                <a:gd name="connsiteX138" fmla="*/ 11567160 w 11737340"/>
                <a:gd name="connsiteY138" fmla="*/ 1379220 h 4168140"/>
                <a:gd name="connsiteX139" fmla="*/ 11498580 w 11737340"/>
                <a:gd name="connsiteY139" fmla="*/ 1318260 h 4168140"/>
                <a:gd name="connsiteX140" fmla="*/ 11468100 w 11737340"/>
                <a:gd name="connsiteY140" fmla="*/ 1280160 h 4168140"/>
                <a:gd name="connsiteX141" fmla="*/ 11442700 w 11737340"/>
                <a:gd name="connsiteY141" fmla="*/ 1231900 h 4168140"/>
                <a:gd name="connsiteX142" fmla="*/ 11384280 w 11737340"/>
                <a:gd name="connsiteY142" fmla="*/ 1310640 h 4168140"/>
                <a:gd name="connsiteX143" fmla="*/ 11353800 w 11737340"/>
                <a:gd name="connsiteY143" fmla="*/ 1356360 h 4168140"/>
                <a:gd name="connsiteX144" fmla="*/ 11224260 w 11737340"/>
                <a:gd name="connsiteY144" fmla="*/ 1417320 h 4168140"/>
                <a:gd name="connsiteX145" fmla="*/ 11109960 w 11737340"/>
                <a:gd name="connsiteY145" fmla="*/ 1463040 h 4168140"/>
                <a:gd name="connsiteX146" fmla="*/ 10911840 w 11737340"/>
                <a:gd name="connsiteY146" fmla="*/ 1524000 h 4168140"/>
                <a:gd name="connsiteX147" fmla="*/ 10774680 w 11737340"/>
                <a:gd name="connsiteY147" fmla="*/ 1546860 h 4168140"/>
                <a:gd name="connsiteX148" fmla="*/ 10675620 w 11737340"/>
                <a:gd name="connsiteY148" fmla="*/ 1615440 h 4168140"/>
                <a:gd name="connsiteX149" fmla="*/ 10568940 w 11737340"/>
                <a:gd name="connsiteY149" fmla="*/ 1676400 h 4168140"/>
                <a:gd name="connsiteX150" fmla="*/ 10485120 w 11737340"/>
                <a:gd name="connsiteY150" fmla="*/ 1760220 h 4168140"/>
                <a:gd name="connsiteX151" fmla="*/ 10454640 w 11737340"/>
                <a:gd name="connsiteY151" fmla="*/ 1836420 h 4168140"/>
                <a:gd name="connsiteX152" fmla="*/ 10416540 w 11737340"/>
                <a:gd name="connsiteY152" fmla="*/ 1927860 h 4168140"/>
                <a:gd name="connsiteX153" fmla="*/ 10401300 w 11737340"/>
                <a:gd name="connsiteY153" fmla="*/ 2004060 h 4168140"/>
                <a:gd name="connsiteX154" fmla="*/ 10363200 w 11737340"/>
                <a:gd name="connsiteY154" fmla="*/ 2095500 h 4168140"/>
                <a:gd name="connsiteX155" fmla="*/ 10317480 w 11737340"/>
                <a:gd name="connsiteY155" fmla="*/ 2225040 h 4168140"/>
                <a:gd name="connsiteX156" fmla="*/ 10287000 w 11737340"/>
                <a:gd name="connsiteY156" fmla="*/ 2346960 h 4168140"/>
                <a:gd name="connsiteX157" fmla="*/ 10218420 w 11737340"/>
                <a:gd name="connsiteY157" fmla="*/ 2499360 h 4168140"/>
                <a:gd name="connsiteX158" fmla="*/ 10134600 w 11737340"/>
                <a:gd name="connsiteY158" fmla="*/ 2621280 h 4168140"/>
                <a:gd name="connsiteX159" fmla="*/ 10043160 w 11737340"/>
                <a:gd name="connsiteY159" fmla="*/ 2735580 h 4168140"/>
                <a:gd name="connsiteX160" fmla="*/ 9974580 w 11737340"/>
                <a:gd name="connsiteY160" fmla="*/ 2857500 h 4168140"/>
                <a:gd name="connsiteX161" fmla="*/ 9906000 w 11737340"/>
                <a:gd name="connsiteY161" fmla="*/ 2941320 h 4168140"/>
                <a:gd name="connsiteX162" fmla="*/ 9860280 w 11737340"/>
                <a:gd name="connsiteY162" fmla="*/ 3032760 h 4168140"/>
                <a:gd name="connsiteX163" fmla="*/ 9806940 w 11737340"/>
                <a:gd name="connsiteY163" fmla="*/ 3116580 h 4168140"/>
                <a:gd name="connsiteX164" fmla="*/ 9715500 w 11737340"/>
                <a:gd name="connsiteY164" fmla="*/ 3208020 h 4168140"/>
                <a:gd name="connsiteX165" fmla="*/ 9616440 w 11737340"/>
                <a:gd name="connsiteY165" fmla="*/ 3261360 h 4168140"/>
                <a:gd name="connsiteX166" fmla="*/ 9532620 w 11737340"/>
                <a:gd name="connsiteY166" fmla="*/ 3329940 h 4168140"/>
                <a:gd name="connsiteX167" fmla="*/ 9471660 w 11737340"/>
                <a:gd name="connsiteY167" fmla="*/ 3375660 h 4168140"/>
                <a:gd name="connsiteX168" fmla="*/ 9410700 w 11737340"/>
                <a:gd name="connsiteY168" fmla="*/ 3429000 h 4168140"/>
                <a:gd name="connsiteX169" fmla="*/ 9288780 w 11737340"/>
                <a:gd name="connsiteY169" fmla="*/ 3436620 h 4168140"/>
                <a:gd name="connsiteX170" fmla="*/ 9166860 w 11737340"/>
                <a:gd name="connsiteY170" fmla="*/ 3444240 h 4168140"/>
                <a:gd name="connsiteX171" fmla="*/ 9029700 w 11737340"/>
                <a:gd name="connsiteY171" fmla="*/ 3413760 h 4168140"/>
                <a:gd name="connsiteX172" fmla="*/ 8823960 w 11737340"/>
                <a:gd name="connsiteY172" fmla="*/ 3360420 h 4168140"/>
                <a:gd name="connsiteX173" fmla="*/ 8679180 w 11737340"/>
                <a:gd name="connsiteY173" fmla="*/ 3329940 h 4168140"/>
                <a:gd name="connsiteX174" fmla="*/ 8572500 w 11737340"/>
                <a:gd name="connsiteY174" fmla="*/ 3276600 h 4168140"/>
                <a:gd name="connsiteX175" fmla="*/ 8465820 w 11737340"/>
                <a:gd name="connsiteY175" fmla="*/ 3215640 h 4168140"/>
                <a:gd name="connsiteX176" fmla="*/ 8321040 w 11737340"/>
                <a:gd name="connsiteY176" fmla="*/ 3177540 h 4168140"/>
                <a:gd name="connsiteX177" fmla="*/ 8199120 w 11737340"/>
                <a:gd name="connsiteY177" fmla="*/ 3131820 h 4168140"/>
                <a:gd name="connsiteX178" fmla="*/ 8069580 w 11737340"/>
                <a:gd name="connsiteY178" fmla="*/ 3078480 h 4168140"/>
                <a:gd name="connsiteX179" fmla="*/ 7917180 w 11737340"/>
                <a:gd name="connsiteY179" fmla="*/ 2994660 h 4168140"/>
                <a:gd name="connsiteX180" fmla="*/ 7787640 w 11737340"/>
                <a:gd name="connsiteY180" fmla="*/ 2971800 h 4168140"/>
                <a:gd name="connsiteX181" fmla="*/ 7719060 w 11737340"/>
                <a:gd name="connsiteY181" fmla="*/ 2933700 h 4168140"/>
                <a:gd name="connsiteX182" fmla="*/ 7612380 w 11737340"/>
                <a:gd name="connsiteY182" fmla="*/ 2903220 h 4168140"/>
                <a:gd name="connsiteX183" fmla="*/ 7566660 w 11737340"/>
                <a:gd name="connsiteY183" fmla="*/ 2887980 h 4168140"/>
                <a:gd name="connsiteX184" fmla="*/ 7551420 w 11737340"/>
                <a:gd name="connsiteY184" fmla="*/ 2849880 h 4168140"/>
                <a:gd name="connsiteX185" fmla="*/ 7533640 w 11737340"/>
                <a:gd name="connsiteY185" fmla="*/ 2788920 h 4168140"/>
                <a:gd name="connsiteX186" fmla="*/ 7475220 w 11737340"/>
                <a:gd name="connsiteY186" fmla="*/ 2857500 h 4168140"/>
                <a:gd name="connsiteX187" fmla="*/ 7414260 w 11737340"/>
                <a:gd name="connsiteY187" fmla="*/ 2887980 h 4168140"/>
                <a:gd name="connsiteX188" fmla="*/ 7345680 w 11737340"/>
                <a:gd name="connsiteY188" fmla="*/ 2971800 h 4168140"/>
                <a:gd name="connsiteX189" fmla="*/ 7315200 w 11737340"/>
                <a:gd name="connsiteY189" fmla="*/ 2994660 h 4168140"/>
                <a:gd name="connsiteX190" fmla="*/ 7261860 w 11737340"/>
                <a:gd name="connsiteY190" fmla="*/ 3009900 h 4168140"/>
                <a:gd name="connsiteX191" fmla="*/ 7193280 w 11737340"/>
                <a:gd name="connsiteY191" fmla="*/ 3025140 h 4168140"/>
                <a:gd name="connsiteX192" fmla="*/ 7155180 w 11737340"/>
                <a:gd name="connsiteY192" fmla="*/ 3078480 h 4168140"/>
                <a:gd name="connsiteX193" fmla="*/ 7109460 w 11737340"/>
                <a:gd name="connsiteY193" fmla="*/ 3154680 h 4168140"/>
                <a:gd name="connsiteX194" fmla="*/ 7048500 w 11737340"/>
                <a:gd name="connsiteY194" fmla="*/ 3246120 h 4168140"/>
                <a:gd name="connsiteX195" fmla="*/ 6995160 w 11737340"/>
                <a:gd name="connsiteY195" fmla="*/ 3307080 h 4168140"/>
                <a:gd name="connsiteX196" fmla="*/ 6972300 w 11737340"/>
                <a:gd name="connsiteY196" fmla="*/ 3352800 h 4168140"/>
                <a:gd name="connsiteX197" fmla="*/ 6949440 w 11737340"/>
                <a:gd name="connsiteY197" fmla="*/ 3413760 h 4168140"/>
                <a:gd name="connsiteX198" fmla="*/ 6949440 w 11737340"/>
                <a:gd name="connsiteY198" fmla="*/ 3413760 h 4168140"/>
                <a:gd name="connsiteX199" fmla="*/ 6911340 w 11737340"/>
                <a:gd name="connsiteY199" fmla="*/ 3474720 h 4168140"/>
                <a:gd name="connsiteX200" fmla="*/ 6888480 w 11737340"/>
                <a:gd name="connsiteY200" fmla="*/ 3505200 h 4168140"/>
                <a:gd name="connsiteX201" fmla="*/ 6819900 w 11737340"/>
                <a:gd name="connsiteY201" fmla="*/ 3566160 h 4168140"/>
                <a:gd name="connsiteX202" fmla="*/ 6743700 w 11737340"/>
                <a:gd name="connsiteY202" fmla="*/ 3581400 h 4168140"/>
                <a:gd name="connsiteX203" fmla="*/ 6675120 w 11737340"/>
                <a:gd name="connsiteY203" fmla="*/ 3657600 h 4168140"/>
                <a:gd name="connsiteX204" fmla="*/ 6629400 w 11737340"/>
                <a:gd name="connsiteY204" fmla="*/ 3718560 h 4168140"/>
                <a:gd name="connsiteX205" fmla="*/ 6576060 w 11737340"/>
                <a:gd name="connsiteY205" fmla="*/ 3779520 h 4168140"/>
                <a:gd name="connsiteX206" fmla="*/ 6484620 w 11737340"/>
                <a:gd name="connsiteY206" fmla="*/ 3817620 h 4168140"/>
                <a:gd name="connsiteX207" fmla="*/ 6400800 w 11737340"/>
                <a:gd name="connsiteY207" fmla="*/ 3832860 h 4168140"/>
                <a:gd name="connsiteX208" fmla="*/ 6263640 w 11737340"/>
                <a:gd name="connsiteY208" fmla="*/ 3870960 h 4168140"/>
                <a:gd name="connsiteX209" fmla="*/ 6126480 w 11737340"/>
                <a:gd name="connsiteY209" fmla="*/ 3901440 h 4168140"/>
                <a:gd name="connsiteX210" fmla="*/ 6027420 w 11737340"/>
                <a:gd name="connsiteY210" fmla="*/ 3916680 h 4168140"/>
                <a:gd name="connsiteX211" fmla="*/ 5890260 w 11737340"/>
                <a:gd name="connsiteY211" fmla="*/ 3878580 h 4168140"/>
                <a:gd name="connsiteX212" fmla="*/ 5821680 w 11737340"/>
                <a:gd name="connsiteY212" fmla="*/ 3863340 h 4168140"/>
                <a:gd name="connsiteX213" fmla="*/ 5737860 w 11737340"/>
                <a:gd name="connsiteY213" fmla="*/ 3825240 h 4168140"/>
                <a:gd name="connsiteX214" fmla="*/ 5638800 w 11737340"/>
                <a:gd name="connsiteY214" fmla="*/ 3794760 h 4168140"/>
                <a:gd name="connsiteX215" fmla="*/ 5524500 w 11737340"/>
                <a:gd name="connsiteY215" fmla="*/ 3756660 h 4168140"/>
                <a:gd name="connsiteX216" fmla="*/ 5448300 w 11737340"/>
                <a:gd name="connsiteY216" fmla="*/ 3718560 h 4168140"/>
                <a:gd name="connsiteX217" fmla="*/ 5349240 w 11737340"/>
                <a:gd name="connsiteY217" fmla="*/ 3657600 h 4168140"/>
                <a:gd name="connsiteX218" fmla="*/ 5295900 w 11737340"/>
                <a:gd name="connsiteY218" fmla="*/ 3619500 h 4168140"/>
                <a:gd name="connsiteX219" fmla="*/ 5234940 w 11737340"/>
                <a:gd name="connsiteY219" fmla="*/ 3596640 h 4168140"/>
                <a:gd name="connsiteX220" fmla="*/ 5135880 w 11737340"/>
                <a:gd name="connsiteY220" fmla="*/ 3550920 h 4168140"/>
                <a:gd name="connsiteX221" fmla="*/ 5059680 w 11737340"/>
                <a:gd name="connsiteY221" fmla="*/ 3505200 h 4168140"/>
                <a:gd name="connsiteX222" fmla="*/ 5029200 w 11737340"/>
                <a:gd name="connsiteY222" fmla="*/ 3482340 h 4168140"/>
                <a:gd name="connsiteX223" fmla="*/ 4960620 w 11737340"/>
                <a:gd name="connsiteY223" fmla="*/ 3413760 h 4168140"/>
                <a:gd name="connsiteX224" fmla="*/ 4876800 w 11737340"/>
                <a:gd name="connsiteY224" fmla="*/ 3299460 h 4168140"/>
                <a:gd name="connsiteX225" fmla="*/ 4808220 w 11737340"/>
                <a:gd name="connsiteY225" fmla="*/ 3200400 h 4168140"/>
                <a:gd name="connsiteX226" fmla="*/ 4777740 w 11737340"/>
                <a:gd name="connsiteY226" fmla="*/ 3147060 h 4168140"/>
                <a:gd name="connsiteX227" fmla="*/ 4724400 w 11737340"/>
                <a:gd name="connsiteY227" fmla="*/ 3108960 h 4168140"/>
                <a:gd name="connsiteX228" fmla="*/ 4648200 w 11737340"/>
                <a:gd name="connsiteY228" fmla="*/ 3063240 h 4168140"/>
                <a:gd name="connsiteX229" fmla="*/ 4533900 w 11737340"/>
                <a:gd name="connsiteY229" fmla="*/ 2979420 h 4168140"/>
                <a:gd name="connsiteX230" fmla="*/ 4427220 w 11737340"/>
                <a:gd name="connsiteY230" fmla="*/ 2941320 h 4168140"/>
                <a:gd name="connsiteX231" fmla="*/ 4366260 w 11737340"/>
                <a:gd name="connsiteY231" fmla="*/ 2903220 h 4168140"/>
                <a:gd name="connsiteX232" fmla="*/ 4244340 w 11737340"/>
                <a:gd name="connsiteY232" fmla="*/ 2842260 h 4168140"/>
                <a:gd name="connsiteX233" fmla="*/ 4145280 w 11737340"/>
                <a:gd name="connsiteY233" fmla="*/ 2811780 h 4168140"/>
                <a:gd name="connsiteX234" fmla="*/ 4038600 w 11737340"/>
                <a:gd name="connsiteY234" fmla="*/ 2804160 h 4168140"/>
                <a:gd name="connsiteX235" fmla="*/ 3954780 w 11737340"/>
                <a:gd name="connsiteY235" fmla="*/ 2819400 h 4168140"/>
                <a:gd name="connsiteX236" fmla="*/ 3863340 w 11737340"/>
                <a:gd name="connsiteY236" fmla="*/ 2804160 h 4168140"/>
                <a:gd name="connsiteX237" fmla="*/ 3741420 w 11737340"/>
                <a:gd name="connsiteY237" fmla="*/ 2781300 h 4168140"/>
                <a:gd name="connsiteX238" fmla="*/ 3649980 w 11737340"/>
                <a:gd name="connsiteY238" fmla="*/ 2743200 h 4168140"/>
                <a:gd name="connsiteX239" fmla="*/ 3573780 w 11737340"/>
                <a:gd name="connsiteY239" fmla="*/ 2674620 h 4168140"/>
                <a:gd name="connsiteX240" fmla="*/ 3482340 w 11737340"/>
                <a:gd name="connsiteY240" fmla="*/ 2621280 h 4168140"/>
                <a:gd name="connsiteX241" fmla="*/ 3436620 w 11737340"/>
                <a:gd name="connsiteY241" fmla="*/ 2552700 h 4168140"/>
                <a:gd name="connsiteX242" fmla="*/ 3329940 w 11737340"/>
                <a:gd name="connsiteY242" fmla="*/ 2423160 h 4168140"/>
                <a:gd name="connsiteX243" fmla="*/ 3261360 w 11737340"/>
                <a:gd name="connsiteY243" fmla="*/ 2324100 h 4168140"/>
                <a:gd name="connsiteX244" fmla="*/ 3131820 w 11737340"/>
                <a:gd name="connsiteY244" fmla="*/ 2209800 h 4168140"/>
                <a:gd name="connsiteX245" fmla="*/ 3040380 w 11737340"/>
                <a:gd name="connsiteY245" fmla="*/ 2141220 h 4168140"/>
                <a:gd name="connsiteX246" fmla="*/ 2910840 w 11737340"/>
                <a:gd name="connsiteY246" fmla="*/ 2034540 h 4168140"/>
                <a:gd name="connsiteX247" fmla="*/ 2849880 w 11737340"/>
                <a:gd name="connsiteY247" fmla="*/ 1958340 h 4168140"/>
                <a:gd name="connsiteX248" fmla="*/ 2743200 w 11737340"/>
                <a:gd name="connsiteY248" fmla="*/ 1889760 h 4168140"/>
                <a:gd name="connsiteX249" fmla="*/ 2659380 w 11737340"/>
                <a:gd name="connsiteY249" fmla="*/ 1844040 h 4168140"/>
                <a:gd name="connsiteX250" fmla="*/ 2575560 w 11737340"/>
                <a:gd name="connsiteY250" fmla="*/ 1744980 h 4168140"/>
                <a:gd name="connsiteX251" fmla="*/ 2468880 w 11737340"/>
                <a:gd name="connsiteY251" fmla="*/ 1645920 h 4168140"/>
                <a:gd name="connsiteX252" fmla="*/ 2400300 w 11737340"/>
                <a:gd name="connsiteY252" fmla="*/ 1607820 h 4168140"/>
                <a:gd name="connsiteX253" fmla="*/ 2263140 w 11737340"/>
                <a:gd name="connsiteY253" fmla="*/ 1501140 h 4168140"/>
                <a:gd name="connsiteX254" fmla="*/ 2171700 w 11737340"/>
                <a:gd name="connsiteY254" fmla="*/ 1432560 h 4168140"/>
                <a:gd name="connsiteX255" fmla="*/ 2087880 w 11737340"/>
                <a:gd name="connsiteY255" fmla="*/ 1363980 h 4168140"/>
                <a:gd name="connsiteX256" fmla="*/ 1950720 w 11737340"/>
                <a:gd name="connsiteY256" fmla="*/ 1272540 h 4168140"/>
                <a:gd name="connsiteX257" fmla="*/ 1805940 w 11737340"/>
                <a:gd name="connsiteY257" fmla="*/ 1135380 h 4168140"/>
                <a:gd name="connsiteX258" fmla="*/ 1729740 w 11737340"/>
                <a:gd name="connsiteY258" fmla="*/ 1089660 h 4168140"/>
                <a:gd name="connsiteX259" fmla="*/ 1668780 w 11737340"/>
                <a:gd name="connsiteY259" fmla="*/ 1043940 h 4168140"/>
                <a:gd name="connsiteX260" fmla="*/ 1592580 w 11737340"/>
                <a:gd name="connsiteY260" fmla="*/ 990600 h 4168140"/>
                <a:gd name="connsiteX261" fmla="*/ 1470660 w 11737340"/>
                <a:gd name="connsiteY261" fmla="*/ 891540 h 4168140"/>
                <a:gd name="connsiteX262" fmla="*/ 1386840 w 11737340"/>
                <a:gd name="connsiteY262" fmla="*/ 845820 h 4168140"/>
                <a:gd name="connsiteX263" fmla="*/ 1318260 w 11737340"/>
                <a:gd name="connsiteY263" fmla="*/ 784860 h 4168140"/>
                <a:gd name="connsiteX264" fmla="*/ 1264920 w 11737340"/>
                <a:gd name="connsiteY264" fmla="*/ 723900 h 4168140"/>
                <a:gd name="connsiteX265" fmla="*/ 1181100 w 11737340"/>
                <a:gd name="connsiteY265" fmla="*/ 647700 h 4168140"/>
                <a:gd name="connsiteX266" fmla="*/ 1089660 w 11737340"/>
                <a:gd name="connsiteY266" fmla="*/ 624840 h 4168140"/>
                <a:gd name="connsiteX267" fmla="*/ 1021080 w 11737340"/>
                <a:gd name="connsiteY267" fmla="*/ 586740 h 4168140"/>
                <a:gd name="connsiteX268" fmla="*/ 937260 w 11737340"/>
                <a:gd name="connsiteY268" fmla="*/ 548640 h 4168140"/>
                <a:gd name="connsiteX269" fmla="*/ 830580 w 11737340"/>
                <a:gd name="connsiteY269" fmla="*/ 510540 h 4168140"/>
                <a:gd name="connsiteX270" fmla="*/ 754380 w 11737340"/>
                <a:gd name="connsiteY270" fmla="*/ 457200 h 4168140"/>
                <a:gd name="connsiteX271" fmla="*/ 708660 w 11737340"/>
                <a:gd name="connsiteY271" fmla="*/ 419100 h 4168140"/>
                <a:gd name="connsiteX272" fmla="*/ 609600 w 11737340"/>
                <a:gd name="connsiteY272" fmla="*/ 396240 h 4168140"/>
                <a:gd name="connsiteX273" fmla="*/ 548640 w 11737340"/>
                <a:gd name="connsiteY273" fmla="*/ 320040 h 4168140"/>
                <a:gd name="connsiteX274" fmla="*/ 510540 w 11737340"/>
                <a:gd name="connsiteY274" fmla="*/ 251460 h 4168140"/>
                <a:gd name="connsiteX275" fmla="*/ 464820 w 11737340"/>
                <a:gd name="connsiteY275" fmla="*/ 190500 h 4168140"/>
                <a:gd name="connsiteX276" fmla="*/ 411480 w 11737340"/>
                <a:gd name="connsiteY276" fmla="*/ 137160 h 4168140"/>
                <a:gd name="connsiteX277" fmla="*/ 373380 w 11737340"/>
                <a:gd name="connsiteY277" fmla="*/ 45720 h 4168140"/>
                <a:gd name="connsiteX278" fmla="*/ 342900 w 11737340"/>
                <a:gd name="connsiteY278" fmla="*/ 0 h 4168140"/>
                <a:gd name="connsiteX279" fmla="*/ 327660 w 11737340"/>
                <a:gd name="connsiteY279" fmla="*/ 60960 h 4168140"/>
                <a:gd name="connsiteX280" fmla="*/ 289560 w 11737340"/>
                <a:gd name="connsiteY280" fmla="*/ 91440 h 4168140"/>
                <a:gd name="connsiteX281" fmla="*/ 236220 w 11737340"/>
                <a:gd name="connsiteY281" fmla="*/ 114300 h 4168140"/>
                <a:gd name="connsiteX282" fmla="*/ 198120 w 11737340"/>
                <a:gd name="connsiteY282" fmla="*/ 175260 h 4168140"/>
                <a:gd name="connsiteX283" fmla="*/ 175260 w 11737340"/>
                <a:gd name="connsiteY283" fmla="*/ 228600 h 4168140"/>
                <a:gd name="connsiteX284" fmla="*/ 114300 w 11737340"/>
                <a:gd name="connsiteY284" fmla="*/ 236220 h 4168140"/>
                <a:gd name="connsiteX285" fmla="*/ 45720 w 11737340"/>
                <a:gd name="connsiteY285" fmla="*/ 251460 h 4168140"/>
                <a:gd name="connsiteX286" fmla="*/ 0 w 11737340"/>
                <a:gd name="connsiteY286" fmla="*/ 281940 h 4168140"/>
                <a:gd name="connsiteX287" fmla="*/ 68580 w 11737340"/>
                <a:gd name="connsiteY287" fmla="*/ 320040 h 4168140"/>
                <a:gd name="connsiteX0" fmla="*/ 68580 w 11737340"/>
                <a:gd name="connsiteY0" fmla="*/ 320040 h 4168140"/>
                <a:gd name="connsiteX1" fmla="*/ 121920 w 11737340"/>
                <a:gd name="connsiteY1" fmla="*/ 381000 h 4168140"/>
                <a:gd name="connsiteX2" fmla="*/ 198120 w 11737340"/>
                <a:gd name="connsiteY2" fmla="*/ 419100 h 4168140"/>
                <a:gd name="connsiteX3" fmla="*/ 320040 w 11737340"/>
                <a:gd name="connsiteY3" fmla="*/ 510540 h 4168140"/>
                <a:gd name="connsiteX4" fmla="*/ 411480 w 11737340"/>
                <a:gd name="connsiteY4" fmla="*/ 563880 h 4168140"/>
                <a:gd name="connsiteX5" fmla="*/ 472440 w 11737340"/>
                <a:gd name="connsiteY5" fmla="*/ 632460 h 4168140"/>
                <a:gd name="connsiteX6" fmla="*/ 601980 w 11737340"/>
                <a:gd name="connsiteY6" fmla="*/ 708660 h 4168140"/>
                <a:gd name="connsiteX7" fmla="*/ 739140 w 11737340"/>
                <a:gd name="connsiteY7" fmla="*/ 784860 h 4168140"/>
                <a:gd name="connsiteX8" fmla="*/ 861060 w 11737340"/>
                <a:gd name="connsiteY8" fmla="*/ 868680 h 4168140"/>
                <a:gd name="connsiteX9" fmla="*/ 944880 w 11737340"/>
                <a:gd name="connsiteY9" fmla="*/ 952500 h 4168140"/>
                <a:gd name="connsiteX10" fmla="*/ 1021080 w 11737340"/>
                <a:gd name="connsiteY10" fmla="*/ 1005840 h 4168140"/>
                <a:gd name="connsiteX11" fmla="*/ 1097280 w 11737340"/>
                <a:gd name="connsiteY11" fmla="*/ 1043940 h 4168140"/>
                <a:gd name="connsiteX12" fmla="*/ 1181100 w 11737340"/>
                <a:gd name="connsiteY12" fmla="*/ 1104900 h 4168140"/>
                <a:gd name="connsiteX13" fmla="*/ 1249680 w 11737340"/>
                <a:gd name="connsiteY13" fmla="*/ 1150620 h 4168140"/>
                <a:gd name="connsiteX14" fmla="*/ 1341120 w 11737340"/>
                <a:gd name="connsiteY14" fmla="*/ 1196340 h 4168140"/>
                <a:gd name="connsiteX15" fmla="*/ 1417320 w 11737340"/>
                <a:gd name="connsiteY15" fmla="*/ 1257300 h 4168140"/>
                <a:gd name="connsiteX16" fmla="*/ 1493520 w 11737340"/>
                <a:gd name="connsiteY16" fmla="*/ 1333500 h 4168140"/>
                <a:gd name="connsiteX17" fmla="*/ 1569720 w 11737340"/>
                <a:gd name="connsiteY17" fmla="*/ 1356360 h 4168140"/>
                <a:gd name="connsiteX18" fmla="*/ 1684020 w 11737340"/>
                <a:gd name="connsiteY18" fmla="*/ 1424940 h 4168140"/>
                <a:gd name="connsiteX19" fmla="*/ 1729740 w 11737340"/>
                <a:gd name="connsiteY19" fmla="*/ 1485900 h 4168140"/>
                <a:gd name="connsiteX20" fmla="*/ 1844040 w 11737340"/>
                <a:gd name="connsiteY20" fmla="*/ 1569720 h 4168140"/>
                <a:gd name="connsiteX21" fmla="*/ 1935480 w 11737340"/>
                <a:gd name="connsiteY21" fmla="*/ 1615440 h 4168140"/>
                <a:gd name="connsiteX22" fmla="*/ 2049780 w 11737340"/>
                <a:gd name="connsiteY22" fmla="*/ 1691640 h 4168140"/>
                <a:gd name="connsiteX23" fmla="*/ 2133600 w 11737340"/>
                <a:gd name="connsiteY23" fmla="*/ 1729740 h 4168140"/>
                <a:gd name="connsiteX24" fmla="*/ 2202180 w 11737340"/>
                <a:gd name="connsiteY24" fmla="*/ 1805940 h 4168140"/>
                <a:gd name="connsiteX25" fmla="*/ 2255520 w 11737340"/>
                <a:gd name="connsiteY25" fmla="*/ 1821180 h 4168140"/>
                <a:gd name="connsiteX26" fmla="*/ 2316480 w 11737340"/>
                <a:gd name="connsiteY26" fmla="*/ 1866900 h 4168140"/>
                <a:gd name="connsiteX27" fmla="*/ 2423160 w 11737340"/>
                <a:gd name="connsiteY27" fmla="*/ 2004060 h 4168140"/>
                <a:gd name="connsiteX28" fmla="*/ 2476500 w 11737340"/>
                <a:gd name="connsiteY28" fmla="*/ 2087880 h 4168140"/>
                <a:gd name="connsiteX29" fmla="*/ 2567940 w 11737340"/>
                <a:gd name="connsiteY29" fmla="*/ 2148840 h 4168140"/>
                <a:gd name="connsiteX30" fmla="*/ 2682240 w 11737340"/>
                <a:gd name="connsiteY30" fmla="*/ 2186940 h 4168140"/>
                <a:gd name="connsiteX31" fmla="*/ 2743200 w 11737340"/>
                <a:gd name="connsiteY31" fmla="*/ 2209800 h 4168140"/>
                <a:gd name="connsiteX32" fmla="*/ 2811780 w 11737340"/>
                <a:gd name="connsiteY32" fmla="*/ 2247900 h 4168140"/>
                <a:gd name="connsiteX33" fmla="*/ 2887980 w 11737340"/>
                <a:gd name="connsiteY33" fmla="*/ 2301240 h 4168140"/>
                <a:gd name="connsiteX34" fmla="*/ 2979420 w 11737340"/>
                <a:gd name="connsiteY34" fmla="*/ 2385060 h 4168140"/>
                <a:gd name="connsiteX35" fmla="*/ 3055620 w 11737340"/>
                <a:gd name="connsiteY35" fmla="*/ 2461260 h 4168140"/>
                <a:gd name="connsiteX36" fmla="*/ 3139440 w 11737340"/>
                <a:gd name="connsiteY36" fmla="*/ 2537460 h 4168140"/>
                <a:gd name="connsiteX37" fmla="*/ 3261360 w 11737340"/>
                <a:gd name="connsiteY37" fmla="*/ 2628900 h 4168140"/>
                <a:gd name="connsiteX38" fmla="*/ 3345180 w 11737340"/>
                <a:gd name="connsiteY38" fmla="*/ 2720340 h 4168140"/>
                <a:gd name="connsiteX39" fmla="*/ 3444240 w 11737340"/>
                <a:gd name="connsiteY39" fmla="*/ 2796540 h 4168140"/>
                <a:gd name="connsiteX40" fmla="*/ 3558540 w 11737340"/>
                <a:gd name="connsiteY40" fmla="*/ 2872740 h 4168140"/>
                <a:gd name="connsiteX41" fmla="*/ 3619500 w 11737340"/>
                <a:gd name="connsiteY41" fmla="*/ 2979420 h 4168140"/>
                <a:gd name="connsiteX42" fmla="*/ 3619500 w 11737340"/>
                <a:gd name="connsiteY42" fmla="*/ 2979420 h 4168140"/>
                <a:gd name="connsiteX43" fmla="*/ 3649980 w 11737340"/>
                <a:gd name="connsiteY43" fmla="*/ 3048000 h 4168140"/>
                <a:gd name="connsiteX44" fmla="*/ 3703320 w 11737340"/>
                <a:gd name="connsiteY44" fmla="*/ 3086100 h 4168140"/>
                <a:gd name="connsiteX45" fmla="*/ 3764280 w 11737340"/>
                <a:gd name="connsiteY45" fmla="*/ 3063240 h 4168140"/>
                <a:gd name="connsiteX46" fmla="*/ 3848100 w 11737340"/>
                <a:gd name="connsiteY46" fmla="*/ 3025140 h 4168140"/>
                <a:gd name="connsiteX47" fmla="*/ 3916680 w 11737340"/>
                <a:gd name="connsiteY47" fmla="*/ 3032760 h 4168140"/>
                <a:gd name="connsiteX48" fmla="*/ 4030980 w 11737340"/>
                <a:gd name="connsiteY48" fmla="*/ 3063240 h 4168140"/>
                <a:gd name="connsiteX49" fmla="*/ 4137660 w 11737340"/>
                <a:gd name="connsiteY49" fmla="*/ 3101340 h 4168140"/>
                <a:gd name="connsiteX50" fmla="*/ 4259580 w 11737340"/>
                <a:gd name="connsiteY50" fmla="*/ 3147060 h 4168140"/>
                <a:gd name="connsiteX51" fmla="*/ 4381500 w 11737340"/>
                <a:gd name="connsiteY51" fmla="*/ 3192780 h 4168140"/>
                <a:gd name="connsiteX52" fmla="*/ 4526280 w 11737340"/>
                <a:gd name="connsiteY52" fmla="*/ 3276600 h 4168140"/>
                <a:gd name="connsiteX53" fmla="*/ 4587240 w 11737340"/>
                <a:gd name="connsiteY53" fmla="*/ 3299460 h 4168140"/>
                <a:gd name="connsiteX54" fmla="*/ 4610100 w 11737340"/>
                <a:gd name="connsiteY54" fmla="*/ 3352800 h 4168140"/>
                <a:gd name="connsiteX55" fmla="*/ 4648200 w 11737340"/>
                <a:gd name="connsiteY55" fmla="*/ 3436620 h 4168140"/>
                <a:gd name="connsiteX56" fmla="*/ 4671060 w 11737340"/>
                <a:gd name="connsiteY56" fmla="*/ 3520440 h 4168140"/>
                <a:gd name="connsiteX57" fmla="*/ 4678680 w 11737340"/>
                <a:gd name="connsiteY57" fmla="*/ 3589020 h 4168140"/>
                <a:gd name="connsiteX58" fmla="*/ 4686300 w 11737340"/>
                <a:gd name="connsiteY58" fmla="*/ 3649980 h 4168140"/>
                <a:gd name="connsiteX59" fmla="*/ 4724400 w 11737340"/>
                <a:gd name="connsiteY59" fmla="*/ 3680460 h 4168140"/>
                <a:gd name="connsiteX60" fmla="*/ 4785360 w 11737340"/>
                <a:gd name="connsiteY60" fmla="*/ 3672840 h 4168140"/>
                <a:gd name="connsiteX61" fmla="*/ 4869180 w 11737340"/>
                <a:gd name="connsiteY61" fmla="*/ 3703320 h 4168140"/>
                <a:gd name="connsiteX62" fmla="*/ 4914900 w 11737340"/>
                <a:gd name="connsiteY62" fmla="*/ 3756660 h 4168140"/>
                <a:gd name="connsiteX63" fmla="*/ 5105400 w 11737340"/>
                <a:gd name="connsiteY63" fmla="*/ 3832860 h 4168140"/>
                <a:gd name="connsiteX64" fmla="*/ 5173980 w 11737340"/>
                <a:gd name="connsiteY64" fmla="*/ 3886200 h 4168140"/>
                <a:gd name="connsiteX65" fmla="*/ 5242560 w 11737340"/>
                <a:gd name="connsiteY65" fmla="*/ 3924300 h 4168140"/>
                <a:gd name="connsiteX66" fmla="*/ 5364480 w 11737340"/>
                <a:gd name="connsiteY66" fmla="*/ 3962400 h 4168140"/>
                <a:gd name="connsiteX67" fmla="*/ 5516880 w 11737340"/>
                <a:gd name="connsiteY67" fmla="*/ 4046220 h 4168140"/>
                <a:gd name="connsiteX68" fmla="*/ 5585460 w 11737340"/>
                <a:gd name="connsiteY68" fmla="*/ 4099560 h 4168140"/>
                <a:gd name="connsiteX69" fmla="*/ 5661660 w 11737340"/>
                <a:gd name="connsiteY69" fmla="*/ 4122420 h 4168140"/>
                <a:gd name="connsiteX70" fmla="*/ 5745480 w 11737340"/>
                <a:gd name="connsiteY70" fmla="*/ 4130040 h 4168140"/>
                <a:gd name="connsiteX71" fmla="*/ 5836920 w 11737340"/>
                <a:gd name="connsiteY71" fmla="*/ 4130040 h 4168140"/>
                <a:gd name="connsiteX72" fmla="*/ 5951220 w 11737340"/>
                <a:gd name="connsiteY72" fmla="*/ 4145280 h 4168140"/>
                <a:gd name="connsiteX73" fmla="*/ 6035040 w 11737340"/>
                <a:gd name="connsiteY73" fmla="*/ 4168140 h 4168140"/>
                <a:gd name="connsiteX74" fmla="*/ 6149340 w 11737340"/>
                <a:gd name="connsiteY74" fmla="*/ 4137660 h 4168140"/>
                <a:gd name="connsiteX75" fmla="*/ 6286500 w 11737340"/>
                <a:gd name="connsiteY75" fmla="*/ 4114800 h 4168140"/>
                <a:gd name="connsiteX76" fmla="*/ 6393180 w 11737340"/>
                <a:gd name="connsiteY76" fmla="*/ 4053840 h 4168140"/>
                <a:gd name="connsiteX77" fmla="*/ 6484620 w 11737340"/>
                <a:gd name="connsiteY77" fmla="*/ 4038600 h 4168140"/>
                <a:gd name="connsiteX78" fmla="*/ 6583680 w 11737340"/>
                <a:gd name="connsiteY78" fmla="*/ 3970020 h 4168140"/>
                <a:gd name="connsiteX79" fmla="*/ 6697980 w 11737340"/>
                <a:gd name="connsiteY79" fmla="*/ 3886200 h 4168140"/>
                <a:gd name="connsiteX80" fmla="*/ 6728460 w 11737340"/>
                <a:gd name="connsiteY80" fmla="*/ 3817620 h 4168140"/>
                <a:gd name="connsiteX81" fmla="*/ 6842760 w 11737340"/>
                <a:gd name="connsiteY81" fmla="*/ 3733800 h 4168140"/>
                <a:gd name="connsiteX82" fmla="*/ 6972300 w 11737340"/>
                <a:gd name="connsiteY82" fmla="*/ 3642360 h 4168140"/>
                <a:gd name="connsiteX83" fmla="*/ 7078980 w 11737340"/>
                <a:gd name="connsiteY83" fmla="*/ 3528060 h 4168140"/>
                <a:gd name="connsiteX84" fmla="*/ 7139940 w 11737340"/>
                <a:gd name="connsiteY84" fmla="*/ 3444240 h 4168140"/>
                <a:gd name="connsiteX85" fmla="*/ 7269480 w 11737340"/>
                <a:gd name="connsiteY85" fmla="*/ 3284220 h 4168140"/>
                <a:gd name="connsiteX86" fmla="*/ 7330440 w 11737340"/>
                <a:gd name="connsiteY86" fmla="*/ 3185160 h 4168140"/>
                <a:gd name="connsiteX87" fmla="*/ 7376160 w 11737340"/>
                <a:gd name="connsiteY87" fmla="*/ 3116580 h 4168140"/>
                <a:gd name="connsiteX88" fmla="*/ 7444740 w 11737340"/>
                <a:gd name="connsiteY88" fmla="*/ 3093720 h 4168140"/>
                <a:gd name="connsiteX89" fmla="*/ 7513320 w 11737340"/>
                <a:gd name="connsiteY89" fmla="*/ 3101340 h 4168140"/>
                <a:gd name="connsiteX90" fmla="*/ 7576820 w 11737340"/>
                <a:gd name="connsiteY90" fmla="*/ 3093720 h 4168140"/>
                <a:gd name="connsiteX91" fmla="*/ 7726680 w 11737340"/>
                <a:gd name="connsiteY91" fmla="*/ 3108960 h 4168140"/>
                <a:gd name="connsiteX92" fmla="*/ 7833360 w 11737340"/>
                <a:gd name="connsiteY92" fmla="*/ 3162300 h 4168140"/>
                <a:gd name="connsiteX93" fmla="*/ 7962900 w 11737340"/>
                <a:gd name="connsiteY93" fmla="*/ 3192780 h 4168140"/>
                <a:gd name="connsiteX94" fmla="*/ 8161020 w 11737340"/>
                <a:gd name="connsiteY94" fmla="*/ 3268980 h 4168140"/>
                <a:gd name="connsiteX95" fmla="*/ 8290560 w 11737340"/>
                <a:gd name="connsiteY95" fmla="*/ 3337560 h 4168140"/>
                <a:gd name="connsiteX96" fmla="*/ 8382000 w 11737340"/>
                <a:gd name="connsiteY96" fmla="*/ 3360420 h 4168140"/>
                <a:gd name="connsiteX97" fmla="*/ 8458200 w 11737340"/>
                <a:gd name="connsiteY97" fmla="*/ 3398520 h 4168140"/>
                <a:gd name="connsiteX98" fmla="*/ 8595360 w 11737340"/>
                <a:gd name="connsiteY98" fmla="*/ 3512820 h 4168140"/>
                <a:gd name="connsiteX99" fmla="*/ 8641080 w 11737340"/>
                <a:gd name="connsiteY99" fmla="*/ 3566160 h 4168140"/>
                <a:gd name="connsiteX100" fmla="*/ 8702040 w 11737340"/>
                <a:gd name="connsiteY100" fmla="*/ 3604260 h 4168140"/>
                <a:gd name="connsiteX101" fmla="*/ 8763000 w 11737340"/>
                <a:gd name="connsiteY101" fmla="*/ 3634740 h 4168140"/>
                <a:gd name="connsiteX102" fmla="*/ 8846820 w 11737340"/>
                <a:gd name="connsiteY102" fmla="*/ 3632200 h 4168140"/>
                <a:gd name="connsiteX103" fmla="*/ 8968740 w 11737340"/>
                <a:gd name="connsiteY103" fmla="*/ 3634740 h 4168140"/>
                <a:gd name="connsiteX104" fmla="*/ 9060180 w 11737340"/>
                <a:gd name="connsiteY104" fmla="*/ 3642360 h 4168140"/>
                <a:gd name="connsiteX105" fmla="*/ 9151620 w 11737340"/>
                <a:gd name="connsiteY105" fmla="*/ 3657600 h 4168140"/>
                <a:gd name="connsiteX106" fmla="*/ 9230360 w 11737340"/>
                <a:gd name="connsiteY106" fmla="*/ 3657600 h 4168140"/>
                <a:gd name="connsiteX107" fmla="*/ 9331960 w 11737340"/>
                <a:gd name="connsiteY107" fmla="*/ 3629660 h 4168140"/>
                <a:gd name="connsiteX108" fmla="*/ 9433560 w 11737340"/>
                <a:gd name="connsiteY108" fmla="*/ 3589020 h 4168140"/>
                <a:gd name="connsiteX109" fmla="*/ 9535160 w 11737340"/>
                <a:gd name="connsiteY109" fmla="*/ 3540760 h 4168140"/>
                <a:gd name="connsiteX110" fmla="*/ 9646920 w 11737340"/>
                <a:gd name="connsiteY110" fmla="*/ 3489960 h 4168140"/>
                <a:gd name="connsiteX111" fmla="*/ 9784080 w 11737340"/>
                <a:gd name="connsiteY111" fmla="*/ 3444240 h 4168140"/>
                <a:gd name="connsiteX112" fmla="*/ 9860280 w 11737340"/>
                <a:gd name="connsiteY112" fmla="*/ 3383280 h 4168140"/>
                <a:gd name="connsiteX113" fmla="*/ 9921240 w 11737340"/>
                <a:gd name="connsiteY113" fmla="*/ 3314700 h 4168140"/>
                <a:gd name="connsiteX114" fmla="*/ 9997440 w 11737340"/>
                <a:gd name="connsiteY114" fmla="*/ 3208020 h 4168140"/>
                <a:gd name="connsiteX115" fmla="*/ 10043160 w 11737340"/>
                <a:gd name="connsiteY115" fmla="*/ 3101340 h 4168140"/>
                <a:gd name="connsiteX116" fmla="*/ 10104120 w 11737340"/>
                <a:gd name="connsiteY116" fmla="*/ 3017520 h 4168140"/>
                <a:gd name="connsiteX117" fmla="*/ 10157460 w 11737340"/>
                <a:gd name="connsiteY117" fmla="*/ 2933700 h 4168140"/>
                <a:gd name="connsiteX118" fmla="*/ 10218420 w 11737340"/>
                <a:gd name="connsiteY118" fmla="*/ 2849880 h 4168140"/>
                <a:gd name="connsiteX119" fmla="*/ 10294620 w 11737340"/>
                <a:gd name="connsiteY119" fmla="*/ 2735580 h 4168140"/>
                <a:gd name="connsiteX120" fmla="*/ 10347960 w 11737340"/>
                <a:gd name="connsiteY120" fmla="*/ 2621280 h 4168140"/>
                <a:gd name="connsiteX121" fmla="*/ 10431780 w 11737340"/>
                <a:gd name="connsiteY121" fmla="*/ 2499360 h 4168140"/>
                <a:gd name="connsiteX122" fmla="*/ 10500360 w 11737340"/>
                <a:gd name="connsiteY122" fmla="*/ 2354580 h 4168140"/>
                <a:gd name="connsiteX123" fmla="*/ 10553700 w 11737340"/>
                <a:gd name="connsiteY123" fmla="*/ 2263140 h 4168140"/>
                <a:gd name="connsiteX124" fmla="*/ 10584180 w 11737340"/>
                <a:gd name="connsiteY124" fmla="*/ 2194560 h 4168140"/>
                <a:gd name="connsiteX125" fmla="*/ 10624820 w 11737340"/>
                <a:gd name="connsiteY125" fmla="*/ 2125980 h 4168140"/>
                <a:gd name="connsiteX126" fmla="*/ 10675620 w 11737340"/>
                <a:gd name="connsiteY126" fmla="*/ 2049780 h 4168140"/>
                <a:gd name="connsiteX127" fmla="*/ 10690860 w 11737340"/>
                <a:gd name="connsiteY127" fmla="*/ 1988820 h 4168140"/>
                <a:gd name="connsiteX128" fmla="*/ 10713720 w 11737340"/>
                <a:gd name="connsiteY128" fmla="*/ 1927860 h 4168140"/>
                <a:gd name="connsiteX129" fmla="*/ 10767060 w 11737340"/>
                <a:gd name="connsiteY129" fmla="*/ 1859280 h 4168140"/>
                <a:gd name="connsiteX130" fmla="*/ 10873740 w 11737340"/>
                <a:gd name="connsiteY130" fmla="*/ 1828800 h 4168140"/>
                <a:gd name="connsiteX131" fmla="*/ 11079480 w 11737340"/>
                <a:gd name="connsiteY131" fmla="*/ 1767840 h 4168140"/>
                <a:gd name="connsiteX132" fmla="*/ 11247120 w 11737340"/>
                <a:gd name="connsiteY132" fmla="*/ 1684020 h 4168140"/>
                <a:gd name="connsiteX133" fmla="*/ 11407140 w 11737340"/>
                <a:gd name="connsiteY133" fmla="*/ 1628140 h 4168140"/>
                <a:gd name="connsiteX134" fmla="*/ 11490960 w 11737340"/>
                <a:gd name="connsiteY134" fmla="*/ 1577340 h 4168140"/>
                <a:gd name="connsiteX135" fmla="*/ 11635740 w 11737340"/>
                <a:gd name="connsiteY135" fmla="*/ 1508760 h 4168140"/>
                <a:gd name="connsiteX136" fmla="*/ 11737340 w 11737340"/>
                <a:gd name="connsiteY136" fmla="*/ 1442720 h 4168140"/>
                <a:gd name="connsiteX137" fmla="*/ 11620500 w 11737340"/>
                <a:gd name="connsiteY137" fmla="*/ 1417320 h 4168140"/>
                <a:gd name="connsiteX138" fmla="*/ 11567160 w 11737340"/>
                <a:gd name="connsiteY138" fmla="*/ 1379220 h 4168140"/>
                <a:gd name="connsiteX139" fmla="*/ 11498580 w 11737340"/>
                <a:gd name="connsiteY139" fmla="*/ 1318260 h 4168140"/>
                <a:gd name="connsiteX140" fmla="*/ 11468100 w 11737340"/>
                <a:gd name="connsiteY140" fmla="*/ 1280160 h 4168140"/>
                <a:gd name="connsiteX141" fmla="*/ 11442700 w 11737340"/>
                <a:gd name="connsiteY141" fmla="*/ 1231900 h 4168140"/>
                <a:gd name="connsiteX142" fmla="*/ 11384280 w 11737340"/>
                <a:gd name="connsiteY142" fmla="*/ 1310640 h 4168140"/>
                <a:gd name="connsiteX143" fmla="*/ 11353800 w 11737340"/>
                <a:gd name="connsiteY143" fmla="*/ 1356360 h 4168140"/>
                <a:gd name="connsiteX144" fmla="*/ 11224260 w 11737340"/>
                <a:gd name="connsiteY144" fmla="*/ 1417320 h 4168140"/>
                <a:gd name="connsiteX145" fmla="*/ 11109960 w 11737340"/>
                <a:gd name="connsiteY145" fmla="*/ 1463040 h 4168140"/>
                <a:gd name="connsiteX146" fmla="*/ 10911840 w 11737340"/>
                <a:gd name="connsiteY146" fmla="*/ 1524000 h 4168140"/>
                <a:gd name="connsiteX147" fmla="*/ 10774680 w 11737340"/>
                <a:gd name="connsiteY147" fmla="*/ 1546860 h 4168140"/>
                <a:gd name="connsiteX148" fmla="*/ 10675620 w 11737340"/>
                <a:gd name="connsiteY148" fmla="*/ 1615440 h 4168140"/>
                <a:gd name="connsiteX149" fmla="*/ 10568940 w 11737340"/>
                <a:gd name="connsiteY149" fmla="*/ 1676400 h 4168140"/>
                <a:gd name="connsiteX150" fmla="*/ 10485120 w 11737340"/>
                <a:gd name="connsiteY150" fmla="*/ 1760220 h 4168140"/>
                <a:gd name="connsiteX151" fmla="*/ 10454640 w 11737340"/>
                <a:gd name="connsiteY151" fmla="*/ 1836420 h 4168140"/>
                <a:gd name="connsiteX152" fmla="*/ 10416540 w 11737340"/>
                <a:gd name="connsiteY152" fmla="*/ 1927860 h 4168140"/>
                <a:gd name="connsiteX153" fmla="*/ 10401300 w 11737340"/>
                <a:gd name="connsiteY153" fmla="*/ 2004060 h 4168140"/>
                <a:gd name="connsiteX154" fmla="*/ 10363200 w 11737340"/>
                <a:gd name="connsiteY154" fmla="*/ 2095500 h 4168140"/>
                <a:gd name="connsiteX155" fmla="*/ 10317480 w 11737340"/>
                <a:gd name="connsiteY155" fmla="*/ 2225040 h 4168140"/>
                <a:gd name="connsiteX156" fmla="*/ 10287000 w 11737340"/>
                <a:gd name="connsiteY156" fmla="*/ 2346960 h 4168140"/>
                <a:gd name="connsiteX157" fmla="*/ 10218420 w 11737340"/>
                <a:gd name="connsiteY157" fmla="*/ 2499360 h 4168140"/>
                <a:gd name="connsiteX158" fmla="*/ 10134600 w 11737340"/>
                <a:gd name="connsiteY158" fmla="*/ 2621280 h 4168140"/>
                <a:gd name="connsiteX159" fmla="*/ 10043160 w 11737340"/>
                <a:gd name="connsiteY159" fmla="*/ 2735580 h 4168140"/>
                <a:gd name="connsiteX160" fmla="*/ 9974580 w 11737340"/>
                <a:gd name="connsiteY160" fmla="*/ 2857500 h 4168140"/>
                <a:gd name="connsiteX161" fmla="*/ 9906000 w 11737340"/>
                <a:gd name="connsiteY161" fmla="*/ 2941320 h 4168140"/>
                <a:gd name="connsiteX162" fmla="*/ 9860280 w 11737340"/>
                <a:gd name="connsiteY162" fmla="*/ 3032760 h 4168140"/>
                <a:gd name="connsiteX163" fmla="*/ 9806940 w 11737340"/>
                <a:gd name="connsiteY163" fmla="*/ 3116580 h 4168140"/>
                <a:gd name="connsiteX164" fmla="*/ 9715500 w 11737340"/>
                <a:gd name="connsiteY164" fmla="*/ 3208020 h 4168140"/>
                <a:gd name="connsiteX165" fmla="*/ 9616440 w 11737340"/>
                <a:gd name="connsiteY165" fmla="*/ 3261360 h 4168140"/>
                <a:gd name="connsiteX166" fmla="*/ 9532620 w 11737340"/>
                <a:gd name="connsiteY166" fmla="*/ 3329940 h 4168140"/>
                <a:gd name="connsiteX167" fmla="*/ 9471660 w 11737340"/>
                <a:gd name="connsiteY167" fmla="*/ 3375660 h 4168140"/>
                <a:gd name="connsiteX168" fmla="*/ 9410700 w 11737340"/>
                <a:gd name="connsiteY168" fmla="*/ 3429000 h 4168140"/>
                <a:gd name="connsiteX169" fmla="*/ 9288780 w 11737340"/>
                <a:gd name="connsiteY169" fmla="*/ 3436620 h 4168140"/>
                <a:gd name="connsiteX170" fmla="*/ 9166860 w 11737340"/>
                <a:gd name="connsiteY170" fmla="*/ 3444240 h 4168140"/>
                <a:gd name="connsiteX171" fmla="*/ 9029700 w 11737340"/>
                <a:gd name="connsiteY171" fmla="*/ 3413760 h 4168140"/>
                <a:gd name="connsiteX172" fmla="*/ 8823960 w 11737340"/>
                <a:gd name="connsiteY172" fmla="*/ 3360420 h 4168140"/>
                <a:gd name="connsiteX173" fmla="*/ 8679180 w 11737340"/>
                <a:gd name="connsiteY173" fmla="*/ 3329940 h 4168140"/>
                <a:gd name="connsiteX174" fmla="*/ 8572500 w 11737340"/>
                <a:gd name="connsiteY174" fmla="*/ 3276600 h 4168140"/>
                <a:gd name="connsiteX175" fmla="*/ 8465820 w 11737340"/>
                <a:gd name="connsiteY175" fmla="*/ 3215640 h 4168140"/>
                <a:gd name="connsiteX176" fmla="*/ 8321040 w 11737340"/>
                <a:gd name="connsiteY176" fmla="*/ 3177540 h 4168140"/>
                <a:gd name="connsiteX177" fmla="*/ 8199120 w 11737340"/>
                <a:gd name="connsiteY177" fmla="*/ 3131820 h 4168140"/>
                <a:gd name="connsiteX178" fmla="*/ 8069580 w 11737340"/>
                <a:gd name="connsiteY178" fmla="*/ 3078480 h 4168140"/>
                <a:gd name="connsiteX179" fmla="*/ 7917180 w 11737340"/>
                <a:gd name="connsiteY179" fmla="*/ 2994660 h 4168140"/>
                <a:gd name="connsiteX180" fmla="*/ 7787640 w 11737340"/>
                <a:gd name="connsiteY180" fmla="*/ 2971800 h 4168140"/>
                <a:gd name="connsiteX181" fmla="*/ 7719060 w 11737340"/>
                <a:gd name="connsiteY181" fmla="*/ 2933700 h 4168140"/>
                <a:gd name="connsiteX182" fmla="*/ 7612380 w 11737340"/>
                <a:gd name="connsiteY182" fmla="*/ 2903220 h 4168140"/>
                <a:gd name="connsiteX183" fmla="*/ 7566660 w 11737340"/>
                <a:gd name="connsiteY183" fmla="*/ 2887980 h 4168140"/>
                <a:gd name="connsiteX184" fmla="*/ 7551420 w 11737340"/>
                <a:gd name="connsiteY184" fmla="*/ 2849880 h 4168140"/>
                <a:gd name="connsiteX185" fmla="*/ 7533640 w 11737340"/>
                <a:gd name="connsiteY185" fmla="*/ 2788920 h 4168140"/>
                <a:gd name="connsiteX186" fmla="*/ 7475220 w 11737340"/>
                <a:gd name="connsiteY186" fmla="*/ 2857500 h 4168140"/>
                <a:gd name="connsiteX187" fmla="*/ 7414260 w 11737340"/>
                <a:gd name="connsiteY187" fmla="*/ 2887980 h 4168140"/>
                <a:gd name="connsiteX188" fmla="*/ 7345680 w 11737340"/>
                <a:gd name="connsiteY188" fmla="*/ 2971800 h 4168140"/>
                <a:gd name="connsiteX189" fmla="*/ 7315200 w 11737340"/>
                <a:gd name="connsiteY189" fmla="*/ 2994660 h 4168140"/>
                <a:gd name="connsiteX190" fmla="*/ 7261860 w 11737340"/>
                <a:gd name="connsiteY190" fmla="*/ 3009900 h 4168140"/>
                <a:gd name="connsiteX191" fmla="*/ 7193280 w 11737340"/>
                <a:gd name="connsiteY191" fmla="*/ 3025140 h 4168140"/>
                <a:gd name="connsiteX192" fmla="*/ 7155180 w 11737340"/>
                <a:gd name="connsiteY192" fmla="*/ 3078480 h 4168140"/>
                <a:gd name="connsiteX193" fmla="*/ 7109460 w 11737340"/>
                <a:gd name="connsiteY193" fmla="*/ 3154680 h 4168140"/>
                <a:gd name="connsiteX194" fmla="*/ 7048500 w 11737340"/>
                <a:gd name="connsiteY194" fmla="*/ 3246120 h 4168140"/>
                <a:gd name="connsiteX195" fmla="*/ 6995160 w 11737340"/>
                <a:gd name="connsiteY195" fmla="*/ 3307080 h 4168140"/>
                <a:gd name="connsiteX196" fmla="*/ 6972300 w 11737340"/>
                <a:gd name="connsiteY196" fmla="*/ 3352800 h 4168140"/>
                <a:gd name="connsiteX197" fmla="*/ 6949440 w 11737340"/>
                <a:gd name="connsiteY197" fmla="*/ 3413760 h 4168140"/>
                <a:gd name="connsiteX198" fmla="*/ 6949440 w 11737340"/>
                <a:gd name="connsiteY198" fmla="*/ 3413760 h 4168140"/>
                <a:gd name="connsiteX199" fmla="*/ 6911340 w 11737340"/>
                <a:gd name="connsiteY199" fmla="*/ 3474720 h 4168140"/>
                <a:gd name="connsiteX200" fmla="*/ 6888480 w 11737340"/>
                <a:gd name="connsiteY200" fmla="*/ 3505200 h 4168140"/>
                <a:gd name="connsiteX201" fmla="*/ 6819900 w 11737340"/>
                <a:gd name="connsiteY201" fmla="*/ 3566160 h 4168140"/>
                <a:gd name="connsiteX202" fmla="*/ 6743700 w 11737340"/>
                <a:gd name="connsiteY202" fmla="*/ 3581400 h 4168140"/>
                <a:gd name="connsiteX203" fmla="*/ 6675120 w 11737340"/>
                <a:gd name="connsiteY203" fmla="*/ 3657600 h 4168140"/>
                <a:gd name="connsiteX204" fmla="*/ 6629400 w 11737340"/>
                <a:gd name="connsiteY204" fmla="*/ 3718560 h 4168140"/>
                <a:gd name="connsiteX205" fmla="*/ 6576060 w 11737340"/>
                <a:gd name="connsiteY205" fmla="*/ 3779520 h 4168140"/>
                <a:gd name="connsiteX206" fmla="*/ 6484620 w 11737340"/>
                <a:gd name="connsiteY206" fmla="*/ 3817620 h 4168140"/>
                <a:gd name="connsiteX207" fmla="*/ 6400800 w 11737340"/>
                <a:gd name="connsiteY207" fmla="*/ 3832860 h 4168140"/>
                <a:gd name="connsiteX208" fmla="*/ 6263640 w 11737340"/>
                <a:gd name="connsiteY208" fmla="*/ 3870960 h 4168140"/>
                <a:gd name="connsiteX209" fmla="*/ 6126480 w 11737340"/>
                <a:gd name="connsiteY209" fmla="*/ 3901440 h 4168140"/>
                <a:gd name="connsiteX210" fmla="*/ 6027420 w 11737340"/>
                <a:gd name="connsiteY210" fmla="*/ 3916680 h 4168140"/>
                <a:gd name="connsiteX211" fmla="*/ 5890260 w 11737340"/>
                <a:gd name="connsiteY211" fmla="*/ 3878580 h 4168140"/>
                <a:gd name="connsiteX212" fmla="*/ 5821680 w 11737340"/>
                <a:gd name="connsiteY212" fmla="*/ 3863340 h 4168140"/>
                <a:gd name="connsiteX213" fmla="*/ 5737860 w 11737340"/>
                <a:gd name="connsiteY213" fmla="*/ 3825240 h 4168140"/>
                <a:gd name="connsiteX214" fmla="*/ 5638800 w 11737340"/>
                <a:gd name="connsiteY214" fmla="*/ 3794760 h 4168140"/>
                <a:gd name="connsiteX215" fmla="*/ 5524500 w 11737340"/>
                <a:gd name="connsiteY215" fmla="*/ 3756660 h 4168140"/>
                <a:gd name="connsiteX216" fmla="*/ 5448300 w 11737340"/>
                <a:gd name="connsiteY216" fmla="*/ 3718560 h 4168140"/>
                <a:gd name="connsiteX217" fmla="*/ 5349240 w 11737340"/>
                <a:gd name="connsiteY217" fmla="*/ 3657600 h 4168140"/>
                <a:gd name="connsiteX218" fmla="*/ 5295900 w 11737340"/>
                <a:gd name="connsiteY218" fmla="*/ 3619500 h 4168140"/>
                <a:gd name="connsiteX219" fmla="*/ 5234940 w 11737340"/>
                <a:gd name="connsiteY219" fmla="*/ 3596640 h 4168140"/>
                <a:gd name="connsiteX220" fmla="*/ 5135880 w 11737340"/>
                <a:gd name="connsiteY220" fmla="*/ 3550920 h 4168140"/>
                <a:gd name="connsiteX221" fmla="*/ 5059680 w 11737340"/>
                <a:gd name="connsiteY221" fmla="*/ 3505200 h 4168140"/>
                <a:gd name="connsiteX222" fmla="*/ 5029200 w 11737340"/>
                <a:gd name="connsiteY222" fmla="*/ 3482340 h 4168140"/>
                <a:gd name="connsiteX223" fmla="*/ 4960620 w 11737340"/>
                <a:gd name="connsiteY223" fmla="*/ 3413760 h 4168140"/>
                <a:gd name="connsiteX224" fmla="*/ 4876800 w 11737340"/>
                <a:gd name="connsiteY224" fmla="*/ 3299460 h 4168140"/>
                <a:gd name="connsiteX225" fmla="*/ 4808220 w 11737340"/>
                <a:gd name="connsiteY225" fmla="*/ 3200400 h 4168140"/>
                <a:gd name="connsiteX226" fmla="*/ 4777740 w 11737340"/>
                <a:gd name="connsiteY226" fmla="*/ 3147060 h 4168140"/>
                <a:gd name="connsiteX227" fmla="*/ 4724400 w 11737340"/>
                <a:gd name="connsiteY227" fmla="*/ 3108960 h 4168140"/>
                <a:gd name="connsiteX228" fmla="*/ 4648200 w 11737340"/>
                <a:gd name="connsiteY228" fmla="*/ 3063240 h 4168140"/>
                <a:gd name="connsiteX229" fmla="*/ 4533900 w 11737340"/>
                <a:gd name="connsiteY229" fmla="*/ 2979420 h 4168140"/>
                <a:gd name="connsiteX230" fmla="*/ 4427220 w 11737340"/>
                <a:gd name="connsiteY230" fmla="*/ 2941320 h 4168140"/>
                <a:gd name="connsiteX231" fmla="*/ 4366260 w 11737340"/>
                <a:gd name="connsiteY231" fmla="*/ 2903220 h 4168140"/>
                <a:gd name="connsiteX232" fmla="*/ 4244340 w 11737340"/>
                <a:gd name="connsiteY232" fmla="*/ 2842260 h 4168140"/>
                <a:gd name="connsiteX233" fmla="*/ 4145280 w 11737340"/>
                <a:gd name="connsiteY233" fmla="*/ 2811780 h 4168140"/>
                <a:gd name="connsiteX234" fmla="*/ 4038600 w 11737340"/>
                <a:gd name="connsiteY234" fmla="*/ 2804160 h 4168140"/>
                <a:gd name="connsiteX235" fmla="*/ 3954780 w 11737340"/>
                <a:gd name="connsiteY235" fmla="*/ 2819400 h 4168140"/>
                <a:gd name="connsiteX236" fmla="*/ 3863340 w 11737340"/>
                <a:gd name="connsiteY236" fmla="*/ 2804160 h 4168140"/>
                <a:gd name="connsiteX237" fmla="*/ 3741420 w 11737340"/>
                <a:gd name="connsiteY237" fmla="*/ 2781300 h 4168140"/>
                <a:gd name="connsiteX238" fmla="*/ 3649980 w 11737340"/>
                <a:gd name="connsiteY238" fmla="*/ 2743200 h 4168140"/>
                <a:gd name="connsiteX239" fmla="*/ 3573780 w 11737340"/>
                <a:gd name="connsiteY239" fmla="*/ 2674620 h 4168140"/>
                <a:gd name="connsiteX240" fmla="*/ 3482340 w 11737340"/>
                <a:gd name="connsiteY240" fmla="*/ 2621280 h 4168140"/>
                <a:gd name="connsiteX241" fmla="*/ 3436620 w 11737340"/>
                <a:gd name="connsiteY241" fmla="*/ 2552700 h 4168140"/>
                <a:gd name="connsiteX242" fmla="*/ 3329940 w 11737340"/>
                <a:gd name="connsiteY242" fmla="*/ 2423160 h 4168140"/>
                <a:gd name="connsiteX243" fmla="*/ 3261360 w 11737340"/>
                <a:gd name="connsiteY243" fmla="*/ 2324100 h 4168140"/>
                <a:gd name="connsiteX244" fmla="*/ 3131820 w 11737340"/>
                <a:gd name="connsiteY244" fmla="*/ 2209800 h 4168140"/>
                <a:gd name="connsiteX245" fmla="*/ 3040380 w 11737340"/>
                <a:gd name="connsiteY245" fmla="*/ 2141220 h 4168140"/>
                <a:gd name="connsiteX246" fmla="*/ 2910840 w 11737340"/>
                <a:gd name="connsiteY246" fmla="*/ 2034540 h 4168140"/>
                <a:gd name="connsiteX247" fmla="*/ 2849880 w 11737340"/>
                <a:gd name="connsiteY247" fmla="*/ 1958340 h 4168140"/>
                <a:gd name="connsiteX248" fmla="*/ 2743200 w 11737340"/>
                <a:gd name="connsiteY248" fmla="*/ 1889760 h 4168140"/>
                <a:gd name="connsiteX249" fmla="*/ 2659380 w 11737340"/>
                <a:gd name="connsiteY249" fmla="*/ 1844040 h 4168140"/>
                <a:gd name="connsiteX250" fmla="*/ 2575560 w 11737340"/>
                <a:gd name="connsiteY250" fmla="*/ 1744980 h 4168140"/>
                <a:gd name="connsiteX251" fmla="*/ 2468880 w 11737340"/>
                <a:gd name="connsiteY251" fmla="*/ 1645920 h 4168140"/>
                <a:gd name="connsiteX252" fmla="*/ 2400300 w 11737340"/>
                <a:gd name="connsiteY252" fmla="*/ 1607820 h 4168140"/>
                <a:gd name="connsiteX253" fmla="*/ 2263140 w 11737340"/>
                <a:gd name="connsiteY253" fmla="*/ 1501140 h 4168140"/>
                <a:gd name="connsiteX254" fmla="*/ 2171700 w 11737340"/>
                <a:gd name="connsiteY254" fmla="*/ 1432560 h 4168140"/>
                <a:gd name="connsiteX255" fmla="*/ 2087880 w 11737340"/>
                <a:gd name="connsiteY255" fmla="*/ 1363980 h 4168140"/>
                <a:gd name="connsiteX256" fmla="*/ 1950720 w 11737340"/>
                <a:gd name="connsiteY256" fmla="*/ 1272540 h 4168140"/>
                <a:gd name="connsiteX257" fmla="*/ 1805940 w 11737340"/>
                <a:gd name="connsiteY257" fmla="*/ 1135380 h 4168140"/>
                <a:gd name="connsiteX258" fmla="*/ 1729740 w 11737340"/>
                <a:gd name="connsiteY258" fmla="*/ 1089660 h 4168140"/>
                <a:gd name="connsiteX259" fmla="*/ 1668780 w 11737340"/>
                <a:gd name="connsiteY259" fmla="*/ 1043940 h 4168140"/>
                <a:gd name="connsiteX260" fmla="*/ 1592580 w 11737340"/>
                <a:gd name="connsiteY260" fmla="*/ 990600 h 4168140"/>
                <a:gd name="connsiteX261" fmla="*/ 1470660 w 11737340"/>
                <a:gd name="connsiteY261" fmla="*/ 891540 h 4168140"/>
                <a:gd name="connsiteX262" fmla="*/ 1386840 w 11737340"/>
                <a:gd name="connsiteY262" fmla="*/ 845820 h 4168140"/>
                <a:gd name="connsiteX263" fmla="*/ 1318260 w 11737340"/>
                <a:gd name="connsiteY263" fmla="*/ 784860 h 4168140"/>
                <a:gd name="connsiteX264" fmla="*/ 1264920 w 11737340"/>
                <a:gd name="connsiteY264" fmla="*/ 723900 h 4168140"/>
                <a:gd name="connsiteX265" fmla="*/ 1181100 w 11737340"/>
                <a:gd name="connsiteY265" fmla="*/ 647700 h 4168140"/>
                <a:gd name="connsiteX266" fmla="*/ 1089660 w 11737340"/>
                <a:gd name="connsiteY266" fmla="*/ 624840 h 4168140"/>
                <a:gd name="connsiteX267" fmla="*/ 1021080 w 11737340"/>
                <a:gd name="connsiteY267" fmla="*/ 586740 h 4168140"/>
                <a:gd name="connsiteX268" fmla="*/ 937260 w 11737340"/>
                <a:gd name="connsiteY268" fmla="*/ 548640 h 4168140"/>
                <a:gd name="connsiteX269" fmla="*/ 830580 w 11737340"/>
                <a:gd name="connsiteY269" fmla="*/ 510540 h 4168140"/>
                <a:gd name="connsiteX270" fmla="*/ 754380 w 11737340"/>
                <a:gd name="connsiteY270" fmla="*/ 457200 h 4168140"/>
                <a:gd name="connsiteX271" fmla="*/ 708660 w 11737340"/>
                <a:gd name="connsiteY271" fmla="*/ 419100 h 4168140"/>
                <a:gd name="connsiteX272" fmla="*/ 609600 w 11737340"/>
                <a:gd name="connsiteY272" fmla="*/ 396240 h 4168140"/>
                <a:gd name="connsiteX273" fmla="*/ 548640 w 11737340"/>
                <a:gd name="connsiteY273" fmla="*/ 320040 h 4168140"/>
                <a:gd name="connsiteX274" fmla="*/ 510540 w 11737340"/>
                <a:gd name="connsiteY274" fmla="*/ 251460 h 4168140"/>
                <a:gd name="connsiteX275" fmla="*/ 464820 w 11737340"/>
                <a:gd name="connsiteY275" fmla="*/ 190500 h 4168140"/>
                <a:gd name="connsiteX276" fmla="*/ 411480 w 11737340"/>
                <a:gd name="connsiteY276" fmla="*/ 137160 h 4168140"/>
                <a:gd name="connsiteX277" fmla="*/ 373380 w 11737340"/>
                <a:gd name="connsiteY277" fmla="*/ 45720 h 4168140"/>
                <a:gd name="connsiteX278" fmla="*/ 342900 w 11737340"/>
                <a:gd name="connsiteY278" fmla="*/ 0 h 4168140"/>
                <a:gd name="connsiteX279" fmla="*/ 327660 w 11737340"/>
                <a:gd name="connsiteY279" fmla="*/ 60960 h 4168140"/>
                <a:gd name="connsiteX280" fmla="*/ 289560 w 11737340"/>
                <a:gd name="connsiteY280" fmla="*/ 91440 h 4168140"/>
                <a:gd name="connsiteX281" fmla="*/ 236220 w 11737340"/>
                <a:gd name="connsiteY281" fmla="*/ 114300 h 4168140"/>
                <a:gd name="connsiteX282" fmla="*/ 198120 w 11737340"/>
                <a:gd name="connsiteY282" fmla="*/ 175260 h 4168140"/>
                <a:gd name="connsiteX283" fmla="*/ 175260 w 11737340"/>
                <a:gd name="connsiteY283" fmla="*/ 228600 h 4168140"/>
                <a:gd name="connsiteX284" fmla="*/ 114300 w 11737340"/>
                <a:gd name="connsiteY284" fmla="*/ 236220 h 4168140"/>
                <a:gd name="connsiteX285" fmla="*/ 45720 w 11737340"/>
                <a:gd name="connsiteY285" fmla="*/ 251460 h 4168140"/>
                <a:gd name="connsiteX286" fmla="*/ 0 w 11737340"/>
                <a:gd name="connsiteY286" fmla="*/ 281940 h 4168140"/>
                <a:gd name="connsiteX287" fmla="*/ 68580 w 11737340"/>
                <a:gd name="connsiteY287" fmla="*/ 320040 h 4168140"/>
                <a:gd name="connsiteX0" fmla="*/ 68580 w 11737340"/>
                <a:gd name="connsiteY0" fmla="*/ 320040 h 4168140"/>
                <a:gd name="connsiteX1" fmla="*/ 121920 w 11737340"/>
                <a:gd name="connsiteY1" fmla="*/ 381000 h 4168140"/>
                <a:gd name="connsiteX2" fmla="*/ 198120 w 11737340"/>
                <a:gd name="connsiteY2" fmla="*/ 419100 h 4168140"/>
                <a:gd name="connsiteX3" fmla="*/ 320040 w 11737340"/>
                <a:gd name="connsiteY3" fmla="*/ 510540 h 4168140"/>
                <a:gd name="connsiteX4" fmla="*/ 411480 w 11737340"/>
                <a:gd name="connsiteY4" fmla="*/ 563880 h 4168140"/>
                <a:gd name="connsiteX5" fmla="*/ 472440 w 11737340"/>
                <a:gd name="connsiteY5" fmla="*/ 632460 h 4168140"/>
                <a:gd name="connsiteX6" fmla="*/ 601980 w 11737340"/>
                <a:gd name="connsiteY6" fmla="*/ 708660 h 4168140"/>
                <a:gd name="connsiteX7" fmla="*/ 739140 w 11737340"/>
                <a:gd name="connsiteY7" fmla="*/ 784860 h 4168140"/>
                <a:gd name="connsiteX8" fmla="*/ 861060 w 11737340"/>
                <a:gd name="connsiteY8" fmla="*/ 868680 h 4168140"/>
                <a:gd name="connsiteX9" fmla="*/ 944880 w 11737340"/>
                <a:gd name="connsiteY9" fmla="*/ 952500 h 4168140"/>
                <a:gd name="connsiteX10" fmla="*/ 1021080 w 11737340"/>
                <a:gd name="connsiteY10" fmla="*/ 1005840 h 4168140"/>
                <a:gd name="connsiteX11" fmla="*/ 1097280 w 11737340"/>
                <a:gd name="connsiteY11" fmla="*/ 1043940 h 4168140"/>
                <a:gd name="connsiteX12" fmla="*/ 1181100 w 11737340"/>
                <a:gd name="connsiteY12" fmla="*/ 1104900 h 4168140"/>
                <a:gd name="connsiteX13" fmla="*/ 1249680 w 11737340"/>
                <a:gd name="connsiteY13" fmla="*/ 1150620 h 4168140"/>
                <a:gd name="connsiteX14" fmla="*/ 1341120 w 11737340"/>
                <a:gd name="connsiteY14" fmla="*/ 1196340 h 4168140"/>
                <a:gd name="connsiteX15" fmla="*/ 1417320 w 11737340"/>
                <a:gd name="connsiteY15" fmla="*/ 1257300 h 4168140"/>
                <a:gd name="connsiteX16" fmla="*/ 1493520 w 11737340"/>
                <a:gd name="connsiteY16" fmla="*/ 1333500 h 4168140"/>
                <a:gd name="connsiteX17" fmla="*/ 1569720 w 11737340"/>
                <a:gd name="connsiteY17" fmla="*/ 1356360 h 4168140"/>
                <a:gd name="connsiteX18" fmla="*/ 1684020 w 11737340"/>
                <a:gd name="connsiteY18" fmla="*/ 1424940 h 4168140"/>
                <a:gd name="connsiteX19" fmla="*/ 1729740 w 11737340"/>
                <a:gd name="connsiteY19" fmla="*/ 1485900 h 4168140"/>
                <a:gd name="connsiteX20" fmla="*/ 1844040 w 11737340"/>
                <a:gd name="connsiteY20" fmla="*/ 1569720 h 4168140"/>
                <a:gd name="connsiteX21" fmla="*/ 1935480 w 11737340"/>
                <a:gd name="connsiteY21" fmla="*/ 1615440 h 4168140"/>
                <a:gd name="connsiteX22" fmla="*/ 2049780 w 11737340"/>
                <a:gd name="connsiteY22" fmla="*/ 1691640 h 4168140"/>
                <a:gd name="connsiteX23" fmla="*/ 2133600 w 11737340"/>
                <a:gd name="connsiteY23" fmla="*/ 1729740 h 4168140"/>
                <a:gd name="connsiteX24" fmla="*/ 2202180 w 11737340"/>
                <a:gd name="connsiteY24" fmla="*/ 1805940 h 4168140"/>
                <a:gd name="connsiteX25" fmla="*/ 2255520 w 11737340"/>
                <a:gd name="connsiteY25" fmla="*/ 1821180 h 4168140"/>
                <a:gd name="connsiteX26" fmla="*/ 2316480 w 11737340"/>
                <a:gd name="connsiteY26" fmla="*/ 1866900 h 4168140"/>
                <a:gd name="connsiteX27" fmla="*/ 2423160 w 11737340"/>
                <a:gd name="connsiteY27" fmla="*/ 2004060 h 4168140"/>
                <a:gd name="connsiteX28" fmla="*/ 2476500 w 11737340"/>
                <a:gd name="connsiteY28" fmla="*/ 2087880 h 4168140"/>
                <a:gd name="connsiteX29" fmla="*/ 2567940 w 11737340"/>
                <a:gd name="connsiteY29" fmla="*/ 2148840 h 4168140"/>
                <a:gd name="connsiteX30" fmla="*/ 2682240 w 11737340"/>
                <a:gd name="connsiteY30" fmla="*/ 2186940 h 4168140"/>
                <a:gd name="connsiteX31" fmla="*/ 2743200 w 11737340"/>
                <a:gd name="connsiteY31" fmla="*/ 2209800 h 4168140"/>
                <a:gd name="connsiteX32" fmla="*/ 2811780 w 11737340"/>
                <a:gd name="connsiteY32" fmla="*/ 2247900 h 4168140"/>
                <a:gd name="connsiteX33" fmla="*/ 2887980 w 11737340"/>
                <a:gd name="connsiteY33" fmla="*/ 2301240 h 4168140"/>
                <a:gd name="connsiteX34" fmla="*/ 2979420 w 11737340"/>
                <a:gd name="connsiteY34" fmla="*/ 2385060 h 4168140"/>
                <a:gd name="connsiteX35" fmla="*/ 3055620 w 11737340"/>
                <a:gd name="connsiteY35" fmla="*/ 2461260 h 4168140"/>
                <a:gd name="connsiteX36" fmla="*/ 3139440 w 11737340"/>
                <a:gd name="connsiteY36" fmla="*/ 2537460 h 4168140"/>
                <a:gd name="connsiteX37" fmla="*/ 3261360 w 11737340"/>
                <a:gd name="connsiteY37" fmla="*/ 2628900 h 4168140"/>
                <a:gd name="connsiteX38" fmla="*/ 3345180 w 11737340"/>
                <a:gd name="connsiteY38" fmla="*/ 2720340 h 4168140"/>
                <a:gd name="connsiteX39" fmla="*/ 3444240 w 11737340"/>
                <a:gd name="connsiteY39" fmla="*/ 2796540 h 4168140"/>
                <a:gd name="connsiteX40" fmla="*/ 3558540 w 11737340"/>
                <a:gd name="connsiteY40" fmla="*/ 2872740 h 4168140"/>
                <a:gd name="connsiteX41" fmla="*/ 3619500 w 11737340"/>
                <a:gd name="connsiteY41" fmla="*/ 2979420 h 4168140"/>
                <a:gd name="connsiteX42" fmla="*/ 3619500 w 11737340"/>
                <a:gd name="connsiteY42" fmla="*/ 2979420 h 4168140"/>
                <a:gd name="connsiteX43" fmla="*/ 3649980 w 11737340"/>
                <a:gd name="connsiteY43" fmla="*/ 3048000 h 4168140"/>
                <a:gd name="connsiteX44" fmla="*/ 3703320 w 11737340"/>
                <a:gd name="connsiteY44" fmla="*/ 3086100 h 4168140"/>
                <a:gd name="connsiteX45" fmla="*/ 3764280 w 11737340"/>
                <a:gd name="connsiteY45" fmla="*/ 3063240 h 4168140"/>
                <a:gd name="connsiteX46" fmla="*/ 3848100 w 11737340"/>
                <a:gd name="connsiteY46" fmla="*/ 3025140 h 4168140"/>
                <a:gd name="connsiteX47" fmla="*/ 3916680 w 11737340"/>
                <a:gd name="connsiteY47" fmla="*/ 3032760 h 4168140"/>
                <a:gd name="connsiteX48" fmla="*/ 4030980 w 11737340"/>
                <a:gd name="connsiteY48" fmla="*/ 3063240 h 4168140"/>
                <a:gd name="connsiteX49" fmla="*/ 4137660 w 11737340"/>
                <a:gd name="connsiteY49" fmla="*/ 3101340 h 4168140"/>
                <a:gd name="connsiteX50" fmla="*/ 4259580 w 11737340"/>
                <a:gd name="connsiteY50" fmla="*/ 3147060 h 4168140"/>
                <a:gd name="connsiteX51" fmla="*/ 4381500 w 11737340"/>
                <a:gd name="connsiteY51" fmla="*/ 3192780 h 4168140"/>
                <a:gd name="connsiteX52" fmla="*/ 4526280 w 11737340"/>
                <a:gd name="connsiteY52" fmla="*/ 3276600 h 4168140"/>
                <a:gd name="connsiteX53" fmla="*/ 4587240 w 11737340"/>
                <a:gd name="connsiteY53" fmla="*/ 3299460 h 4168140"/>
                <a:gd name="connsiteX54" fmla="*/ 4610100 w 11737340"/>
                <a:gd name="connsiteY54" fmla="*/ 3352800 h 4168140"/>
                <a:gd name="connsiteX55" fmla="*/ 4648200 w 11737340"/>
                <a:gd name="connsiteY55" fmla="*/ 3436620 h 4168140"/>
                <a:gd name="connsiteX56" fmla="*/ 4671060 w 11737340"/>
                <a:gd name="connsiteY56" fmla="*/ 3520440 h 4168140"/>
                <a:gd name="connsiteX57" fmla="*/ 4678680 w 11737340"/>
                <a:gd name="connsiteY57" fmla="*/ 3589020 h 4168140"/>
                <a:gd name="connsiteX58" fmla="*/ 4686300 w 11737340"/>
                <a:gd name="connsiteY58" fmla="*/ 3649980 h 4168140"/>
                <a:gd name="connsiteX59" fmla="*/ 4724400 w 11737340"/>
                <a:gd name="connsiteY59" fmla="*/ 3680460 h 4168140"/>
                <a:gd name="connsiteX60" fmla="*/ 4785360 w 11737340"/>
                <a:gd name="connsiteY60" fmla="*/ 3672840 h 4168140"/>
                <a:gd name="connsiteX61" fmla="*/ 4869180 w 11737340"/>
                <a:gd name="connsiteY61" fmla="*/ 3703320 h 4168140"/>
                <a:gd name="connsiteX62" fmla="*/ 4914900 w 11737340"/>
                <a:gd name="connsiteY62" fmla="*/ 3756660 h 4168140"/>
                <a:gd name="connsiteX63" fmla="*/ 5105400 w 11737340"/>
                <a:gd name="connsiteY63" fmla="*/ 3832860 h 4168140"/>
                <a:gd name="connsiteX64" fmla="*/ 5173980 w 11737340"/>
                <a:gd name="connsiteY64" fmla="*/ 3886200 h 4168140"/>
                <a:gd name="connsiteX65" fmla="*/ 5242560 w 11737340"/>
                <a:gd name="connsiteY65" fmla="*/ 3924300 h 4168140"/>
                <a:gd name="connsiteX66" fmla="*/ 5364480 w 11737340"/>
                <a:gd name="connsiteY66" fmla="*/ 3962400 h 4168140"/>
                <a:gd name="connsiteX67" fmla="*/ 5516880 w 11737340"/>
                <a:gd name="connsiteY67" fmla="*/ 4046220 h 4168140"/>
                <a:gd name="connsiteX68" fmla="*/ 5585460 w 11737340"/>
                <a:gd name="connsiteY68" fmla="*/ 4099560 h 4168140"/>
                <a:gd name="connsiteX69" fmla="*/ 5661660 w 11737340"/>
                <a:gd name="connsiteY69" fmla="*/ 4122420 h 4168140"/>
                <a:gd name="connsiteX70" fmla="*/ 5745480 w 11737340"/>
                <a:gd name="connsiteY70" fmla="*/ 4130040 h 4168140"/>
                <a:gd name="connsiteX71" fmla="*/ 5836920 w 11737340"/>
                <a:gd name="connsiteY71" fmla="*/ 4130040 h 4168140"/>
                <a:gd name="connsiteX72" fmla="*/ 5951220 w 11737340"/>
                <a:gd name="connsiteY72" fmla="*/ 4145280 h 4168140"/>
                <a:gd name="connsiteX73" fmla="*/ 6035040 w 11737340"/>
                <a:gd name="connsiteY73" fmla="*/ 4168140 h 4168140"/>
                <a:gd name="connsiteX74" fmla="*/ 6149340 w 11737340"/>
                <a:gd name="connsiteY74" fmla="*/ 4137660 h 4168140"/>
                <a:gd name="connsiteX75" fmla="*/ 6286500 w 11737340"/>
                <a:gd name="connsiteY75" fmla="*/ 4114800 h 4168140"/>
                <a:gd name="connsiteX76" fmla="*/ 6393180 w 11737340"/>
                <a:gd name="connsiteY76" fmla="*/ 4053840 h 4168140"/>
                <a:gd name="connsiteX77" fmla="*/ 6484620 w 11737340"/>
                <a:gd name="connsiteY77" fmla="*/ 4038600 h 4168140"/>
                <a:gd name="connsiteX78" fmla="*/ 6583680 w 11737340"/>
                <a:gd name="connsiteY78" fmla="*/ 3970020 h 4168140"/>
                <a:gd name="connsiteX79" fmla="*/ 6697980 w 11737340"/>
                <a:gd name="connsiteY79" fmla="*/ 3886200 h 4168140"/>
                <a:gd name="connsiteX80" fmla="*/ 6728460 w 11737340"/>
                <a:gd name="connsiteY80" fmla="*/ 3817620 h 4168140"/>
                <a:gd name="connsiteX81" fmla="*/ 6842760 w 11737340"/>
                <a:gd name="connsiteY81" fmla="*/ 3733800 h 4168140"/>
                <a:gd name="connsiteX82" fmla="*/ 6972300 w 11737340"/>
                <a:gd name="connsiteY82" fmla="*/ 3642360 h 4168140"/>
                <a:gd name="connsiteX83" fmla="*/ 7078980 w 11737340"/>
                <a:gd name="connsiteY83" fmla="*/ 3528060 h 4168140"/>
                <a:gd name="connsiteX84" fmla="*/ 7139940 w 11737340"/>
                <a:gd name="connsiteY84" fmla="*/ 3444240 h 4168140"/>
                <a:gd name="connsiteX85" fmla="*/ 7269480 w 11737340"/>
                <a:gd name="connsiteY85" fmla="*/ 3284220 h 4168140"/>
                <a:gd name="connsiteX86" fmla="*/ 7330440 w 11737340"/>
                <a:gd name="connsiteY86" fmla="*/ 3185160 h 4168140"/>
                <a:gd name="connsiteX87" fmla="*/ 7376160 w 11737340"/>
                <a:gd name="connsiteY87" fmla="*/ 3116580 h 4168140"/>
                <a:gd name="connsiteX88" fmla="*/ 7444740 w 11737340"/>
                <a:gd name="connsiteY88" fmla="*/ 3093720 h 4168140"/>
                <a:gd name="connsiteX89" fmla="*/ 7513320 w 11737340"/>
                <a:gd name="connsiteY89" fmla="*/ 3101340 h 4168140"/>
                <a:gd name="connsiteX90" fmla="*/ 7576820 w 11737340"/>
                <a:gd name="connsiteY90" fmla="*/ 3093720 h 4168140"/>
                <a:gd name="connsiteX91" fmla="*/ 7729220 w 11737340"/>
                <a:gd name="connsiteY91" fmla="*/ 3136900 h 4168140"/>
                <a:gd name="connsiteX92" fmla="*/ 7833360 w 11737340"/>
                <a:gd name="connsiteY92" fmla="*/ 3162300 h 4168140"/>
                <a:gd name="connsiteX93" fmla="*/ 7962900 w 11737340"/>
                <a:gd name="connsiteY93" fmla="*/ 3192780 h 4168140"/>
                <a:gd name="connsiteX94" fmla="*/ 8161020 w 11737340"/>
                <a:gd name="connsiteY94" fmla="*/ 3268980 h 4168140"/>
                <a:gd name="connsiteX95" fmla="*/ 8290560 w 11737340"/>
                <a:gd name="connsiteY95" fmla="*/ 3337560 h 4168140"/>
                <a:gd name="connsiteX96" fmla="*/ 8382000 w 11737340"/>
                <a:gd name="connsiteY96" fmla="*/ 3360420 h 4168140"/>
                <a:gd name="connsiteX97" fmla="*/ 8458200 w 11737340"/>
                <a:gd name="connsiteY97" fmla="*/ 3398520 h 4168140"/>
                <a:gd name="connsiteX98" fmla="*/ 8595360 w 11737340"/>
                <a:gd name="connsiteY98" fmla="*/ 3512820 h 4168140"/>
                <a:gd name="connsiteX99" fmla="*/ 8641080 w 11737340"/>
                <a:gd name="connsiteY99" fmla="*/ 3566160 h 4168140"/>
                <a:gd name="connsiteX100" fmla="*/ 8702040 w 11737340"/>
                <a:gd name="connsiteY100" fmla="*/ 3604260 h 4168140"/>
                <a:gd name="connsiteX101" fmla="*/ 8763000 w 11737340"/>
                <a:gd name="connsiteY101" fmla="*/ 3634740 h 4168140"/>
                <a:gd name="connsiteX102" fmla="*/ 8846820 w 11737340"/>
                <a:gd name="connsiteY102" fmla="*/ 3632200 h 4168140"/>
                <a:gd name="connsiteX103" fmla="*/ 8968740 w 11737340"/>
                <a:gd name="connsiteY103" fmla="*/ 3634740 h 4168140"/>
                <a:gd name="connsiteX104" fmla="*/ 9060180 w 11737340"/>
                <a:gd name="connsiteY104" fmla="*/ 3642360 h 4168140"/>
                <a:gd name="connsiteX105" fmla="*/ 9151620 w 11737340"/>
                <a:gd name="connsiteY105" fmla="*/ 3657600 h 4168140"/>
                <a:gd name="connsiteX106" fmla="*/ 9230360 w 11737340"/>
                <a:gd name="connsiteY106" fmla="*/ 3657600 h 4168140"/>
                <a:gd name="connsiteX107" fmla="*/ 9331960 w 11737340"/>
                <a:gd name="connsiteY107" fmla="*/ 3629660 h 4168140"/>
                <a:gd name="connsiteX108" fmla="*/ 9433560 w 11737340"/>
                <a:gd name="connsiteY108" fmla="*/ 3589020 h 4168140"/>
                <a:gd name="connsiteX109" fmla="*/ 9535160 w 11737340"/>
                <a:gd name="connsiteY109" fmla="*/ 3540760 h 4168140"/>
                <a:gd name="connsiteX110" fmla="*/ 9646920 w 11737340"/>
                <a:gd name="connsiteY110" fmla="*/ 3489960 h 4168140"/>
                <a:gd name="connsiteX111" fmla="*/ 9784080 w 11737340"/>
                <a:gd name="connsiteY111" fmla="*/ 3444240 h 4168140"/>
                <a:gd name="connsiteX112" fmla="*/ 9860280 w 11737340"/>
                <a:gd name="connsiteY112" fmla="*/ 3383280 h 4168140"/>
                <a:gd name="connsiteX113" fmla="*/ 9921240 w 11737340"/>
                <a:gd name="connsiteY113" fmla="*/ 3314700 h 4168140"/>
                <a:gd name="connsiteX114" fmla="*/ 9997440 w 11737340"/>
                <a:gd name="connsiteY114" fmla="*/ 3208020 h 4168140"/>
                <a:gd name="connsiteX115" fmla="*/ 10043160 w 11737340"/>
                <a:gd name="connsiteY115" fmla="*/ 3101340 h 4168140"/>
                <a:gd name="connsiteX116" fmla="*/ 10104120 w 11737340"/>
                <a:gd name="connsiteY116" fmla="*/ 3017520 h 4168140"/>
                <a:gd name="connsiteX117" fmla="*/ 10157460 w 11737340"/>
                <a:gd name="connsiteY117" fmla="*/ 2933700 h 4168140"/>
                <a:gd name="connsiteX118" fmla="*/ 10218420 w 11737340"/>
                <a:gd name="connsiteY118" fmla="*/ 2849880 h 4168140"/>
                <a:gd name="connsiteX119" fmla="*/ 10294620 w 11737340"/>
                <a:gd name="connsiteY119" fmla="*/ 2735580 h 4168140"/>
                <a:gd name="connsiteX120" fmla="*/ 10347960 w 11737340"/>
                <a:gd name="connsiteY120" fmla="*/ 2621280 h 4168140"/>
                <a:gd name="connsiteX121" fmla="*/ 10431780 w 11737340"/>
                <a:gd name="connsiteY121" fmla="*/ 2499360 h 4168140"/>
                <a:gd name="connsiteX122" fmla="*/ 10500360 w 11737340"/>
                <a:gd name="connsiteY122" fmla="*/ 2354580 h 4168140"/>
                <a:gd name="connsiteX123" fmla="*/ 10553700 w 11737340"/>
                <a:gd name="connsiteY123" fmla="*/ 2263140 h 4168140"/>
                <a:gd name="connsiteX124" fmla="*/ 10584180 w 11737340"/>
                <a:gd name="connsiteY124" fmla="*/ 2194560 h 4168140"/>
                <a:gd name="connsiteX125" fmla="*/ 10624820 w 11737340"/>
                <a:gd name="connsiteY125" fmla="*/ 2125980 h 4168140"/>
                <a:gd name="connsiteX126" fmla="*/ 10675620 w 11737340"/>
                <a:gd name="connsiteY126" fmla="*/ 2049780 h 4168140"/>
                <a:gd name="connsiteX127" fmla="*/ 10690860 w 11737340"/>
                <a:gd name="connsiteY127" fmla="*/ 1988820 h 4168140"/>
                <a:gd name="connsiteX128" fmla="*/ 10713720 w 11737340"/>
                <a:gd name="connsiteY128" fmla="*/ 1927860 h 4168140"/>
                <a:gd name="connsiteX129" fmla="*/ 10767060 w 11737340"/>
                <a:gd name="connsiteY129" fmla="*/ 1859280 h 4168140"/>
                <a:gd name="connsiteX130" fmla="*/ 10873740 w 11737340"/>
                <a:gd name="connsiteY130" fmla="*/ 1828800 h 4168140"/>
                <a:gd name="connsiteX131" fmla="*/ 11079480 w 11737340"/>
                <a:gd name="connsiteY131" fmla="*/ 1767840 h 4168140"/>
                <a:gd name="connsiteX132" fmla="*/ 11247120 w 11737340"/>
                <a:gd name="connsiteY132" fmla="*/ 1684020 h 4168140"/>
                <a:gd name="connsiteX133" fmla="*/ 11407140 w 11737340"/>
                <a:gd name="connsiteY133" fmla="*/ 1628140 h 4168140"/>
                <a:gd name="connsiteX134" fmla="*/ 11490960 w 11737340"/>
                <a:gd name="connsiteY134" fmla="*/ 1577340 h 4168140"/>
                <a:gd name="connsiteX135" fmla="*/ 11635740 w 11737340"/>
                <a:gd name="connsiteY135" fmla="*/ 1508760 h 4168140"/>
                <a:gd name="connsiteX136" fmla="*/ 11737340 w 11737340"/>
                <a:gd name="connsiteY136" fmla="*/ 1442720 h 4168140"/>
                <a:gd name="connsiteX137" fmla="*/ 11620500 w 11737340"/>
                <a:gd name="connsiteY137" fmla="*/ 1417320 h 4168140"/>
                <a:gd name="connsiteX138" fmla="*/ 11567160 w 11737340"/>
                <a:gd name="connsiteY138" fmla="*/ 1379220 h 4168140"/>
                <a:gd name="connsiteX139" fmla="*/ 11498580 w 11737340"/>
                <a:gd name="connsiteY139" fmla="*/ 1318260 h 4168140"/>
                <a:gd name="connsiteX140" fmla="*/ 11468100 w 11737340"/>
                <a:gd name="connsiteY140" fmla="*/ 1280160 h 4168140"/>
                <a:gd name="connsiteX141" fmla="*/ 11442700 w 11737340"/>
                <a:gd name="connsiteY141" fmla="*/ 1231900 h 4168140"/>
                <a:gd name="connsiteX142" fmla="*/ 11384280 w 11737340"/>
                <a:gd name="connsiteY142" fmla="*/ 1310640 h 4168140"/>
                <a:gd name="connsiteX143" fmla="*/ 11353800 w 11737340"/>
                <a:gd name="connsiteY143" fmla="*/ 1356360 h 4168140"/>
                <a:gd name="connsiteX144" fmla="*/ 11224260 w 11737340"/>
                <a:gd name="connsiteY144" fmla="*/ 1417320 h 4168140"/>
                <a:gd name="connsiteX145" fmla="*/ 11109960 w 11737340"/>
                <a:gd name="connsiteY145" fmla="*/ 1463040 h 4168140"/>
                <a:gd name="connsiteX146" fmla="*/ 10911840 w 11737340"/>
                <a:gd name="connsiteY146" fmla="*/ 1524000 h 4168140"/>
                <a:gd name="connsiteX147" fmla="*/ 10774680 w 11737340"/>
                <a:gd name="connsiteY147" fmla="*/ 1546860 h 4168140"/>
                <a:gd name="connsiteX148" fmla="*/ 10675620 w 11737340"/>
                <a:gd name="connsiteY148" fmla="*/ 1615440 h 4168140"/>
                <a:gd name="connsiteX149" fmla="*/ 10568940 w 11737340"/>
                <a:gd name="connsiteY149" fmla="*/ 1676400 h 4168140"/>
                <a:gd name="connsiteX150" fmla="*/ 10485120 w 11737340"/>
                <a:gd name="connsiteY150" fmla="*/ 1760220 h 4168140"/>
                <a:gd name="connsiteX151" fmla="*/ 10454640 w 11737340"/>
                <a:gd name="connsiteY151" fmla="*/ 1836420 h 4168140"/>
                <a:gd name="connsiteX152" fmla="*/ 10416540 w 11737340"/>
                <a:gd name="connsiteY152" fmla="*/ 1927860 h 4168140"/>
                <a:gd name="connsiteX153" fmla="*/ 10401300 w 11737340"/>
                <a:gd name="connsiteY153" fmla="*/ 2004060 h 4168140"/>
                <a:gd name="connsiteX154" fmla="*/ 10363200 w 11737340"/>
                <a:gd name="connsiteY154" fmla="*/ 2095500 h 4168140"/>
                <a:gd name="connsiteX155" fmla="*/ 10317480 w 11737340"/>
                <a:gd name="connsiteY155" fmla="*/ 2225040 h 4168140"/>
                <a:gd name="connsiteX156" fmla="*/ 10287000 w 11737340"/>
                <a:gd name="connsiteY156" fmla="*/ 2346960 h 4168140"/>
                <a:gd name="connsiteX157" fmla="*/ 10218420 w 11737340"/>
                <a:gd name="connsiteY157" fmla="*/ 2499360 h 4168140"/>
                <a:gd name="connsiteX158" fmla="*/ 10134600 w 11737340"/>
                <a:gd name="connsiteY158" fmla="*/ 2621280 h 4168140"/>
                <a:gd name="connsiteX159" fmla="*/ 10043160 w 11737340"/>
                <a:gd name="connsiteY159" fmla="*/ 2735580 h 4168140"/>
                <a:gd name="connsiteX160" fmla="*/ 9974580 w 11737340"/>
                <a:gd name="connsiteY160" fmla="*/ 2857500 h 4168140"/>
                <a:gd name="connsiteX161" fmla="*/ 9906000 w 11737340"/>
                <a:gd name="connsiteY161" fmla="*/ 2941320 h 4168140"/>
                <a:gd name="connsiteX162" fmla="*/ 9860280 w 11737340"/>
                <a:gd name="connsiteY162" fmla="*/ 3032760 h 4168140"/>
                <a:gd name="connsiteX163" fmla="*/ 9806940 w 11737340"/>
                <a:gd name="connsiteY163" fmla="*/ 3116580 h 4168140"/>
                <a:gd name="connsiteX164" fmla="*/ 9715500 w 11737340"/>
                <a:gd name="connsiteY164" fmla="*/ 3208020 h 4168140"/>
                <a:gd name="connsiteX165" fmla="*/ 9616440 w 11737340"/>
                <a:gd name="connsiteY165" fmla="*/ 3261360 h 4168140"/>
                <a:gd name="connsiteX166" fmla="*/ 9532620 w 11737340"/>
                <a:gd name="connsiteY166" fmla="*/ 3329940 h 4168140"/>
                <a:gd name="connsiteX167" fmla="*/ 9471660 w 11737340"/>
                <a:gd name="connsiteY167" fmla="*/ 3375660 h 4168140"/>
                <a:gd name="connsiteX168" fmla="*/ 9410700 w 11737340"/>
                <a:gd name="connsiteY168" fmla="*/ 3429000 h 4168140"/>
                <a:gd name="connsiteX169" fmla="*/ 9288780 w 11737340"/>
                <a:gd name="connsiteY169" fmla="*/ 3436620 h 4168140"/>
                <a:gd name="connsiteX170" fmla="*/ 9166860 w 11737340"/>
                <a:gd name="connsiteY170" fmla="*/ 3444240 h 4168140"/>
                <a:gd name="connsiteX171" fmla="*/ 9029700 w 11737340"/>
                <a:gd name="connsiteY171" fmla="*/ 3413760 h 4168140"/>
                <a:gd name="connsiteX172" fmla="*/ 8823960 w 11737340"/>
                <a:gd name="connsiteY172" fmla="*/ 3360420 h 4168140"/>
                <a:gd name="connsiteX173" fmla="*/ 8679180 w 11737340"/>
                <a:gd name="connsiteY173" fmla="*/ 3329940 h 4168140"/>
                <a:gd name="connsiteX174" fmla="*/ 8572500 w 11737340"/>
                <a:gd name="connsiteY174" fmla="*/ 3276600 h 4168140"/>
                <a:gd name="connsiteX175" fmla="*/ 8465820 w 11737340"/>
                <a:gd name="connsiteY175" fmla="*/ 3215640 h 4168140"/>
                <a:gd name="connsiteX176" fmla="*/ 8321040 w 11737340"/>
                <a:gd name="connsiteY176" fmla="*/ 3177540 h 4168140"/>
                <a:gd name="connsiteX177" fmla="*/ 8199120 w 11737340"/>
                <a:gd name="connsiteY177" fmla="*/ 3131820 h 4168140"/>
                <a:gd name="connsiteX178" fmla="*/ 8069580 w 11737340"/>
                <a:gd name="connsiteY178" fmla="*/ 3078480 h 4168140"/>
                <a:gd name="connsiteX179" fmla="*/ 7917180 w 11737340"/>
                <a:gd name="connsiteY179" fmla="*/ 2994660 h 4168140"/>
                <a:gd name="connsiteX180" fmla="*/ 7787640 w 11737340"/>
                <a:gd name="connsiteY180" fmla="*/ 2971800 h 4168140"/>
                <a:gd name="connsiteX181" fmla="*/ 7719060 w 11737340"/>
                <a:gd name="connsiteY181" fmla="*/ 2933700 h 4168140"/>
                <a:gd name="connsiteX182" fmla="*/ 7612380 w 11737340"/>
                <a:gd name="connsiteY182" fmla="*/ 2903220 h 4168140"/>
                <a:gd name="connsiteX183" fmla="*/ 7566660 w 11737340"/>
                <a:gd name="connsiteY183" fmla="*/ 2887980 h 4168140"/>
                <a:gd name="connsiteX184" fmla="*/ 7551420 w 11737340"/>
                <a:gd name="connsiteY184" fmla="*/ 2849880 h 4168140"/>
                <a:gd name="connsiteX185" fmla="*/ 7533640 w 11737340"/>
                <a:gd name="connsiteY185" fmla="*/ 2788920 h 4168140"/>
                <a:gd name="connsiteX186" fmla="*/ 7475220 w 11737340"/>
                <a:gd name="connsiteY186" fmla="*/ 2857500 h 4168140"/>
                <a:gd name="connsiteX187" fmla="*/ 7414260 w 11737340"/>
                <a:gd name="connsiteY187" fmla="*/ 2887980 h 4168140"/>
                <a:gd name="connsiteX188" fmla="*/ 7345680 w 11737340"/>
                <a:gd name="connsiteY188" fmla="*/ 2971800 h 4168140"/>
                <a:gd name="connsiteX189" fmla="*/ 7315200 w 11737340"/>
                <a:gd name="connsiteY189" fmla="*/ 2994660 h 4168140"/>
                <a:gd name="connsiteX190" fmla="*/ 7261860 w 11737340"/>
                <a:gd name="connsiteY190" fmla="*/ 3009900 h 4168140"/>
                <a:gd name="connsiteX191" fmla="*/ 7193280 w 11737340"/>
                <a:gd name="connsiteY191" fmla="*/ 3025140 h 4168140"/>
                <a:gd name="connsiteX192" fmla="*/ 7155180 w 11737340"/>
                <a:gd name="connsiteY192" fmla="*/ 3078480 h 4168140"/>
                <a:gd name="connsiteX193" fmla="*/ 7109460 w 11737340"/>
                <a:gd name="connsiteY193" fmla="*/ 3154680 h 4168140"/>
                <a:gd name="connsiteX194" fmla="*/ 7048500 w 11737340"/>
                <a:gd name="connsiteY194" fmla="*/ 3246120 h 4168140"/>
                <a:gd name="connsiteX195" fmla="*/ 6995160 w 11737340"/>
                <a:gd name="connsiteY195" fmla="*/ 3307080 h 4168140"/>
                <a:gd name="connsiteX196" fmla="*/ 6972300 w 11737340"/>
                <a:gd name="connsiteY196" fmla="*/ 3352800 h 4168140"/>
                <a:gd name="connsiteX197" fmla="*/ 6949440 w 11737340"/>
                <a:gd name="connsiteY197" fmla="*/ 3413760 h 4168140"/>
                <a:gd name="connsiteX198" fmla="*/ 6949440 w 11737340"/>
                <a:gd name="connsiteY198" fmla="*/ 3413760 h 4168140"/>
                <a:gd name="connsiteX199" fmla="*/ 6911340 w 11737340"/>
                <a:gd name="connsiteY199" fmla="*/ 3474720 h 4168140"/>
                <a:gd name="connsiteX200" fmla="*/ 6888480 w 11737340"/>
                <a:gd name="connsiteY200" fmla="*/ 3505200 h 4168140"/>
                <a:gd name="connsiteX201" fmla="*/ 6819900 w 11737340"/>
                <a:gd name="connsiteY201" fmla="*/ 3566160 h 4168140"/>
                <a:gd name="connsiteX202" fmla="*/ 6743700 w 11737340"/>
                <a:gd name="connsiteY202" fmla="*/ 3581400 h 4168140"/>
                <a:gd name="connsiteX203" fmla="*/ 6675120 w 11737340"/>
                <a:gd name="connsiteY203" fmla="*/ 3657600 h 4168140"/>
                <a:gd name="connsiteX204" fmla="*/ 6629400 w 11737340"/>
                <a:gd name="connsiteY204" fmla="*/ 3718560 h 4168140"/>
                <a:gd name="connsiteX205" fmla="*/ 6576060 w 11737340"/>
                <a:gd name="connsiteY205" fmla="*/ 3779520 h 4168140"/>
                <a:gd name="connsiteX206" fmla="*/ 6484620 w 11737340"/>
                <a:gd name="connsiteY206" fmla="*/ 3817620 h 4168140"/>
                <a:gd name="connsiteX207" fmla="*/ 6400800 w 11737340"/>
                <a:gd name="connsiteY207" fmla="*/ 3832860 h 4168140"/>
                <a:gd name="connsiteX208" fmla="*/ 6263640 w 11737340"/>
                <a:gd name="connsiteY208" fmla="*/ 3870960 h 4168140"/>
                <a:gd name="connsiteX209" fmla="*/ 6126480 w 11737340"/>
                <a:gd name="connsiteY209" fmla="*/ 3901440 h 4168140"/>
                <a:gd name="connsiteX210" fmla="*/ 6027420 w 11737340"/>
                <a:gd name="connsiteY210" fmla="*/ 3916680 h 4168140"/>
                <a:gd name="connsiteX211" fmla="*/ 5890260 w 11737340"/>
                <a:gd name="connsiteY211" fmla="*/ 3878580 h 4168140"/>
                <a:gd name="connsiteX212" fmla="*/ 5821680 w 11737340"/>
                <a:gd name="connsiteY212" fmla="*/ 3863340 h 4168140"/>
                <a:gd name="connsiteX213" fmla="*/ 5737860 w 11737340"/>
                <a:gd name="connsiteY213" fmla="*/ 3825240 h 4168140"/>
                <a:gd name="connsiteX214" fmla="*/ 5638800 w 11737340"/>
                <a:gd name="connsiteY214" fmla="*/ 3794760 h 4168140"/>
                <a:gd name="connsiteX215" fmla="*/ 5524500 w 11737340"/>
                <a:gd name="connsiteY215" fmla="*/ 3756660 h 4168140"/>
                <a:gd name="connsiteX216" fmla="*/ 5448300 w 11737340"/>
                <a:gd name="connsiteY216" fmla="*/ 3718560 h 4168140"/>
                <a:gd name="connsiteX217" fmla="*/ 5349240 w 11737340"/>
                <a:gd name="connsiteY217" fmla="*/ 3657600 h 4168140"/>
                <a:gd name="connsiteX218" fmla="*/ 5295900 w 11737340"/>
                <a:gd name="connsiteY218" fmla="*/ 3619500 h 4168140"/>
                <a:gd name="connsiteX219" fmla="*/ 5234940 w 11737340"/>
                <a:gd name="connsiteY219" fmla="*/ 3596640 h 4168140"/>
                <a:gd name="connsiteX220" fmla="*/ 5135880 w 11737340"/>
                <a:gd name="connsiteY220" fmla="*/ 3550920 h 4168140"/>
                <a:gd name="connsiteX221" fmla="*/ 5059680 w 11737340"/>
                <a:gd name="connsiteY221" fmla="*/ 3505200 h 4168140"/>
                <a:gd name="connsiteX222" fmla="*/ 5029200 w 11737340"/>
                <a:gd name="connsiteY222" fmla="*/ 3482340 h 4168140"/>
                <a:gd name="connsiteX223" fmla="*/ 4960620 w 11737340"/>
                <a:gd name="connsiteY223" fmla="*/ 3413760 h 4168140"/>
                <a:gd name="connsiteX224" fmla="*/ 4876800 w 11737340"/>
                <a:gd name="connsiteY224" fmla="*/ 3299460 h 4168140"/>
                <a:gd name="connsiteX225" fmla="*/ 4808220 w 11737340"/>
                <a:gd name="connsiteY225" fmla="*/ 3200400 h 4168140"/>
                <a:gd name="connsiteX226" fmla="*/ 4777740 w 11737340"/>
                <a:gd name="connsiteY226" fmla="*/ 3147060 h 4168140"/>
                <a:gd name="connsiteX227" fmla="*/ 4724400 w 11737340"/>
                <a:gd name="connsiteY227" fmla="*/ 3108960 h 4168140"/>
                <a:gd name="connsiteX228" fmla="*/ 4648200 w 11737340"/>
                <a:gd name="connsiteY228" fmla="*/ 3063240 h 4168140"/>
                <a:gd name="connsiteX229" fmla="*/ 4533900 w 11737340"/>
                <a:gd name="connsiteY229" fmla="*/ 2979420 h 4168140"/>
                <a:gd name="connsiteX230" fmla="*/ 4427220 w 11737340"/>
                <a:gd name="connsiteY230" fmla="*/ 2941320 h 4168140"/>
                <a:gd name="connsiteX231" fmla="*/ 4366260 w 11737340"/>
                <a:gd name="connsiteY231" fmla="*/ 2903220 h 4168140"/>
                <a:gd name="connsiteX232" fmla="*/ 4244340 w 11737340"/>
                <a:gd name="connsiteY232" fmla="*/ 2842260 h 4168140"/>
                <a:gd name="connsiteX233" fmla="*/ 4145280 w 11737340"/>
                <a:gd name="connsiteY233" fmla="*/ 2811780 h 4168140"/>
                <a:gd name="connsiteX234" fmla="*/ 4038600 w 11737340"/>
                <a:gd name="connsiteY234" fmla="*/ 2804160 h 4168140"/>
                <a:gd name="connsiteX235" fmla="*/ 3954780 w 11737340"/>
                <a:gd name="connsiteY235" fmla="*/ 2819400 h 4168140"/>
                <a:gd name="connsiteX236" fmla="*/ 3863340 w 11737340"/>
                <a:gd name="connsiteY236" fmla="*/ 2804160 h 4168140"/>
                <a:gd name="connsiteX237" fmla="*/ 3741420 w 11737340"/>
                <a:gd name="connsiteY237" fmla="*/ 2781300 h 4168140"/>
                <a:gd name="connsiteX238" fmla="*/ 3649980 w 11737340"/>
                <a:gd name="connsiteY238" fmla="*/ 2743200 h 4168140"/>
                <a:gd name="connsiteX239" fmla="*/ 3573780 w 11737340"/>
                <a:gd name="connsiteY239" fmla="*/ 2674620 h 4168140"/>
                <a:gd name="connsiteX240" fmla="*/ 3482340 w 11737340"/>
                <a:gd name="connsiteY240" fmla="*/ 2621280 h 4168140"/>
                <a:gd name="connsiteX241" fmla="*/ 3436620 w 11737340"/>
                <a:gd name="connsiteY241" fmla="*/ 2552700 h 4168140"/>
                <a:gd name="connsiteX242" fmla="*/ 3329940 w 11737340"/>
                <a:gd name="connsiteY242" fmla="*/ 2423160 h 4168140"/>
                <a:gd name="connsiteX243" fmla="*/ 3261360 w 11737340"/>
                <a:gd name="connsiteY243" fmla="*/ 2324100 h 4168140"/>
                <a:gd name="connsiteX244" fmla="*/ 3131820 w 11737340"/>
                <a:gd name="connsiteY244" fmla="*/ 2209800 h 4168140"/>
                <a:gd name="connsiteX245" fmla="*/ 3040380 w 11737340"/>
                <a:gd name="connsiteY245" fmla="*/ 2141220 h 4168140"/>
                <a:gd name="connsiteX246" fmla="*/ 2910840 w 11737340"/>
                <a:gd name="connsiteY246" fmla="*/ 2034540 h 4168140"/>
                <a:gd name="connsiteX247" fmla="*/ 2849880 w 11737340"/>
                <a:gd name="connsiteY247" fmla="*/ 1958340 h 4168140"/>
                <a:gd name="connsiteX248" fmla="*/ 2743200 w 11737340"/>
                <a:gd name="connsiteY248" fmla="*/ 1889760 h 4168140"/>
                <a:gd name="connsiteX249" fmla="*/ 2659380 w 11737340"/>
                <a:gd name="connsiteY249" fmla="*/ 1844040 h 4168140"/>
                <a:gd name="connsiteX250" fmla="*/ 2575560 w 11737340"/>
                <a:gd name="connsiteY250" fmla="*/ 1744980 h 4168140"/>
                <a:gd name="connsiteX251" fmla="*/ 2468880 w 11737340"/>
                <a:gd name="connsiteY251" fmla="*/ 1645920 h 4168140"/>
                <a:gd name="connsiteX252" fmla="*/ 2400300 w 11737340"/>
                <a:gd name="connsiteY252" fmla="*/ 1607820 h 4168140"/>
                <a:gd name="connsiteX253" fmla="*/ 2263140 w 11737340"/>
                <a:gd name="connsiteY253" fmla="*/ 1501140 h 4168140"/>
                <a:gd name="connsiteX254" fmla="*/ 2171700 w 11737340"/>
                <a:gd name="connsiteY254" fmla="*/ 1432560 h 4168140"/>
                <a:gd name="connsiteX255" fmla="*/ 2087880 w 11737340"/>
                <a:gd name="connsiteY255" fmla="*/ 1363980 h 4168140"/>
                <a:gd name="connsiteX256" fmla="*/ 1950720 w 11737340"/>
                <a:gd name="connsiteY256" fmla="*/ 1272540 h 4168140"/>
                <a:gd name="connsiteX257" fmla="*/ 1805940 w 11737340"/>
                <a:gd name="connsiteY257" fmla="*/ 1135380 h 4168140"/>
                <a:gd name="connsiteX258" fmla="*/ 1729740 w 11737340"/>
                <a:gd name="connsiteY258" fmla="*/ 1089660 h 4168140"/>
                <a:gd name="connsiteX259" fmla="*/ 1668780 w 11737340"/>
                <a:gd name="connsiteY259" fmla="*/ 1043940 h 4168140"/>
                <a:gd name="connsiteX260" fmla="*/ 1592580 w 11737340"/>
                <a:gd name="connsiteY260" fmla="*/ 990600 h 4168140"/>
                <a:gd name="connsiteX261" fmla="*/ 1470660 w 11737340"/>
                <a:gd name="connsiteY261" fmla="*/ 891540 h 4168140"/>
                <a:gd name="connsiteX262" fmla="*/ 1386840 w 11737340"/>
                <a:gd name="connsiteY262" fmla="*/ 845820 h 4168140"/>
                <a:gd name="connsiteX263" fmla="*/ 1318260 w 11737340"/>
                <a:gd name="connsiteY263" fmla="*/ 784860 h 4168140"/>
                <a:gd name="connsiteX264" fmla="*/ 1264920 w 11737340"/>
                <a:gd name="connsiteY264" fmla="*/ 723900 h 4168140"/>
                <a:gd name="connsiteX265" fmla="*/ 1181100 w 11737340"/>
                <a:gd name="connsiteY265" fmla="*/ 647700 h 4168140"/>
                <a:gd name="connsiteX266" fmla="*/ 1089660 w 11737340"/>
                <a:gd name="connsiteY266" fmla="*/ 624840 h 4168140"/>
                <a:gd name="connsiteX267" fmla="*/ 1021080 w 11737340"/>
                <a:gd name="connsiteY267" fmla="*/ 586740 h 4168140"/>
                <a:gd name="connsiteX268" fmla="*/ 937260 w 11737340"/>
                <a:gd name="connsiteY268" fmla="*/ 548640 h 4168140"/>
                <a:gd name="connsiteX269" fmla="*/ 830580 w 11737340"/>
                <a:gd name="connsiteY269" fmla="*/ 510540 h 4168140"/>
                <a:gd name="connsiteX270" fmla="*/ 754380 w 11737340"/>
                <a:gd name="connsiteY270" fmla="*/ 457200 h 4168140"/>
                <a:gd name="connsiteX271" fmla="*/ 708660 w 11737340"/>
                <a:gd name="connsiteY271" fmla="*/ 419100 h 4168140"/>
                <a:gd name="connsiteX272" fmla="*/ 609600 w 11737340"/>
                <a:gd name="connsiteY272" fmla="*/ 396240 h 4168140"/>
                <a:gd name="connsiteX273" fmla="*/ 548640 w 11737340"/>
                <a:gd name="connsiteY273" fmla="*/ 320040 h 4168140"/>
                <a:gd name="connsiteX274" fmla="*/ 510540 w 11737340"/>
                <a:gd name="connsiteY274" fmla="*/ 251460 h 4168140"/>
                <a:gd name="connsiteX275" fmla="*/ 464820 w 11737340"/>
                <a:gd name="connsiteY275" fmla="*/ 190500 h 4168140"/>
                <a:gd name="connsiteX276" fmla="*/ 411480 w 11737340"/>
                <a:gd name="connsiteY276" fmla="*/ 137160 h 4168140"/>
                <a:gd name="connsiteX277" fmla="*/ 373380 w 11737340"/>
                <a:gd name="connsiteY277" fmla="*/ 45720 h 4168140"/>
                <a:gd name="connsiteX278" fmla="*/ 342900 w 11737340"/>
                <a:gd name="connsiteY278" fmla="*/ 0 h 4168140"/>
                <a:gd name="connsiteX279" fmla="*/ 327660 w 11737340"/>
                <a:gd name="connsiteY279" fmla="*/ 60960 h 4168140"/>
                <a:gd name="connsiteX280" fmla="*/ 289560 w 11737340"/>
                <a:gd name="connsiteY280" fmla="*/ 91440 h 4168140"/>
                <a:gd name="connsiteX281" fmla="*/ 236220 w 11737340"/>
                <a:gd name="connsiteY281" fmla="*/ 114300 h 4168140"/>
                <a:gd name="connsiteX282" fmla="*/ 198120 w 11737340"/>
                <a:gd name="connsiteY282" fmla="*/ 175260 h 4168140"/>
                <a:gd name="connsiteX283" fmla="*/ 175260 w 11737340"/>
                <a:gd name="connsiteY283" fmla="*/ 228600 h 4168140"/>
                <a:gd name="connsiteX284" fmla="*/ 114300 w 11737340"/>
                <a:gd name="connsiteY284" fmla="*/ 236220 h 4168140"/>
                <a:gd name="connsiteX285" fmla="*/ 45720 w 11737340"/>
                <a:gd name="connsiteY285" fmla="*/ 251460 h 4168140"/>
                <a:gd name="connsiteX286" fmla="*/ 0 w 11737340"/>
                <a:gd name="connsiteY286" fmla="*/ 281940 h 4168140"/>
                <a:gd name="connsiteX287" fmla="*/ 68580 w 11737340"/>
                <a:gd name="connsiteY287" fmla="*/ 320040 h 4168140"/>
                <a:gd name="connsiteX0" fmla="*/ 68580 w 11737340"/>
                <a:gd name="connsiteY0" fmla="*/ 320040 h 4168140"/>
                <a:gd name="connsiteX1" fmla="*/ 121920 w 11737340"/>
                <a:gd name="connsiteY1" fmla="*/ 381000 h 4168140"/>
                <a:gd name="connsiteX2" fmla="*/ 198120 w 11737340"/>
                <a:gd name="connsiteY2" fmla="*/ 419100 h 4168140"/>
                <a:gd name="connsiteX3" fmla="*/ 320040 w 11737340"/>
                <a:gd name="connsiteY3" fmla="*/ 510540 h 4168140"/>
                <a:gd name="connsiteX4" fmla="*/ 411480 w 11737340"/>
                <a:gd name="connsiteY4" fmla="*/ 563880 h 4168140"/>
                <a:gd name="connsiteX5" fmla="*/ 472440 w 11737340"/>
                <a:gd name="connsiteY5" fmla="*/ 632460 h 4168140"/>
                <a:gd name="connsiteX6" fmla="*/ 601980 w 11737340"/>
                <a:gd name="connsiteY6" fmla="*/ 708660 h 4168140"/>
                <a:gd name="connsiteX7" fmla="*/ 739140 w 11737340"/>
                <a:gd name="connsiteY7" fmla="*/ 784860 h 4168140"/>
                <a:gd name="connsiteX8" fmla="*/ 861060 w 11737340"/>
                <a:gd name="connsiteY8" fmla="*/ 868680 h 4168140"/>
                <a:gd name="connsiteX9" fmla="*/ 944880 w 11737340"/>
                <a:gd name="connsiteY9" fmla="*/ 952500 h 4168140"/>
                <a:gd name="connsiteX10" fmla="*/ 1021080 w 11737340"/>
                <a:gd name="connsiteY10" fmla="*/ 1005840 h 4168140"/>
                <a:gd name="connsiteX11" fmla="*/ 1097280 w 11737340"/>
                <a:gd name="connsiteY11" fmla="*/ 1043940 h 4168140"/>
                <a:gd name="connsiteX12" fmla="*/ 1181100 w 11737340"/>
                <a:gd name="connsiteY12" fmla="*/ 1104900 h 4168140"/>
                <a:gd name="connsiteX13" fmla="*/ 1249680 w 11737340"/>
                <a:gd name="connsiteY13" fmla="*/ 1150620 h 4168140"/>
                <a:gd name="connsiteX14" fmla="*/ 1341120 w 11737340"/>
                <a:gd name="connsiteY14" fmla="*/ 1196340 h 4168140"/>
                <a:gd name="connsiteX15" fmla="*/ 1417320 w 11737340"/>
                <a:gd name="connsiteY15" fmla="*/ 1257300 h 4168140"/>
                <a:gd name="connsiteX16" fmla="*/ 1493520 w 11737340"/>
                <a:gd name="connsiteY16" fmla="*/ 1333500 h 4168140"/>
                <a:gd name="connsiteX17" fmla="*/ 1569720 w 11737340"/>
                <a:gd name="connsiteY17" fmla="*/ 1356360 h 4168140"/>
                <a:gd name="connsiteX18" fmla="*/ 1684020 w 11737340"/>
                <a:gd name="connsiteY18" fmla="*/ 1424940 h 4168140"/>
                <a:gd name="connsiteX19" fmla="*/ 1729740 w 11737340"/>
                <a:gd name="connsiteY19" fmla="*/ 1485900 h 4168140"/>
                <a:gd name="connsiteX20" fmla="*/ 1844040 w 11737340"/>
                <a:gd name="connsiteY20" fmla="*/ 1569720 h 4168140"/>
                <a:gd name="connsiteX21" fmla="*/ 1935480 w 11737340"/>
                <a:gd name="connsiteY21" fmla="*/ 1615440 h 4168140"/>
                <a:gd name="connsiteX22" fmla="*/ 2049780 w 11737340"/>
                <a:gd name="connsiteY22" fmla="*/ 1691640 h 4168140"/>
                <a:gd name="connsiteX23" fmla="*/ 2133600 w 11737340"/>
                <a:gd name="connsiteY23" fmla="*/ 1729740 h 4168140"/>
                <a:gd name="connsiteX24" fmla="*/ 2202180 w 11737340"/>
                <a:gd name="connsiteY24" fmla="*/ 1805940 h 4168140"/>
                <a:gd name="connsiteX25" fmla="*/ 2255520 w 11737340"/>
                <a:gd name="connsiteY25" fmla="*/ 1821180 h 4168140"/>
                <a:gd name="connsiteX26" fmla="*/ 2316480 w 11737340"/>
                <a:gd name="connsiteY26" fmla="*/ 1866900 h 4168140"/>
                <a:gd name="connsiteX27" fmla="*/ 2423160 w 11737340"/>
                <a:gd name="connsiteY27" fmla="*/ 2004060 h 4168140"/>
                <a:gd name="connsiteX28" fmla="*/ 2476500 w 11737340"/>
                <a:gd name="connsiteY28" fmla="*/ 2087880 h 4168140"/>
                <a:gd name="connsiteX29" fmla="*/ 2567940 w 11737340"/>
                <a:gd name="connsiteY29" fmla="*/ 2148840 h 4168140"/>
                <a:gd name="connsiteX30" fmla="*/ 2682240 w 11737340"/>
                <a:gd name="connsiteY30" fmla="*/ 2186940 h 4168140"/>
                <a:gd name="connsiteX31" fmla="*/ 2743200 w 11737340"/>
                <a:gd name="connsiteY31" fmla="*/ 2209800 h 4168140"/>
                <a:gd name="connsiteX32" fmla="*/ 2811780 w 11737340"/>
                <a:gd name="connsiteY32" fmla="*/ 2247900 h 4168140"/>
                <a:gd name="connsiteX33" fmla="*/ 2887980 w 11737340"/>
                <a:gd name="connsiteY33" fmla="*/ 2301240 h 4168140"/>
                <a:gd name="connsiteX34" fmla="*/ 2979420 w 11737340"/>
                <a:gd name="connsiteY34" fmla="*/ 2385060 h 4168140"/>
                <a:gd name="connsiteX35" fmla="*/ 3055620 w 11737340"/>
                <a:gd name="connsiteY35" fmla="*/ 2461260 h 4168140"/>
                <a:gd name="connsiteX36" fmla="*/ 3139440 w 11737340"/>
                <a:gd name="connsiteY36" fmla="*/ 2537460 h 4168140"/>
                <a:gd name="connsiteX37" fmla="*/ 3261360 w 11737340"/>
                <a:gd name="connsiteY37" fmla="*/ 2628900 h 4168140"/>
                <a:gd name="connsiteX38" fmla="*/ 3345180 w 11737340"/>
                <a:gd name="connsiteY38" fmla="*/ 2720340 h 4168140"/>
                <a:gd name="connsiteX39" fmla="*/ 3444240 w 11737340"/>
                <a:gd name="connsiteY39" fmla="*/ 2796540 h 4168140"/>
                <a:gd name="connsiteX40" fmla="*/ 3558540 w 11737340"/>
                <a:gd name="connsiteY40" fmla="*/ 2872740 h 4168140"/>
                <a:gd name="connsiteX41" fmla="*/ 3619500 w 11737340"/>
                <a:gd name="connsiteY41" fmla="*/ 2979420 h 4168140"/>
                <a:gd name="connsiteX42" fmla="*/ 3619500 w 11737340"/>
                <a:gd name="connsiteY42" fmla="*/ 2979420 h 4168140"/>
                <a:gd name="connsiteX43" fmla="*/ 3649980 w 11737340"/>
                <a:gd name="connsiteY43" fmla="*/ 3048000 h 4168140"/>
                <a:gd name="connsiteX44" fmla="*/ 3703320 w 11737340"/>
                <a:gd name="connsiteY44" fmla="*/ 3086100 h 4168140"/>
                <a:gd name="connsiteX45" fmla="*/ 3764280 w 11737340"/>
                <a:gd name="connsiteY45" fmla="*/ 3063240 h 4168140"/>
                <a:gd name="connsiteX46" fmla="*/ 3848100 w 11737340"/>
                <a:gd name="connsiteY46" fmla="*/ 3025140 h 4168140"/>
                <a:gd name="connsiteX47" fmla="*/ 3916680 w 11737340"/>
                <a:gd name="connsiteY47" fmla="*/ 3032760 h 4168140"/>
                <a:gd name="connsiteX48" fmla="*/ 4030980 w 11737340"/>
                <a:gd name="connsiteY48" fmla="*/ 3063240 h 4168140"/>
                <a:gd name="connsiteX49" fmla="*/ 4137660 w 11737340"/>
                <a:gd name="connsiteY49" fmla="*/ 3101340 h 4168140"/>
                <a:gd name="connsiteX50" fmla="*/ 4259580 w 11737340"/>
                <a:gd name="connsiteY50" fmla="*/ 3147060 h 4168140"/>
                <a:gd name="connsiteX51" fmla="*/ 4381500 w 11737340"/>
                <a:gd name="connsiteY51" fmla="*/ 3192780 h 4168140"/>
                <a:gd name="connsiteX52" fmla="*/ 4526280 w 11737340"/>
                <a:gd name="connsiteY52" fmla="*/ 3276600 h 4168140"/>
                <a:gd name="connsiteX53" fmla="*/ 4587240 w 11737340"/>
                <a:gd name="connsiteY53" fmla="*/ 3299460 h 4168140"/>
                <a:gd name="connsiteX54" fmla="*/ 4610100 w 11737340"/>
                <a:gd name="connsiteY54" fmla="*/ 3352800 h 4168140"/>
                <a:gd name="connsiteX55" fmla="*/ 4648200 w 11737340"/>
                <a:gd name="connsiteY55" fmla="*/ 3436620 h 4168140"/>
                <a:gd name="connsiteX56" fmla="*/ 4671060 w 11737340"/>
                <a:gd name="connsiteY56" fmla="*/ 3520440 h 4168140"/>
                <a:gd name="connsiteX57" fmla="*/ 4678680 w 11737340"/>
                <a:gd name="connsiteY57" fmla="*/ 3589020 h 4168140"/>
                <a:gd name="connsiteX58" fmla="*/ 4686300 w 11737340"/>
                <a:gd name="connsiteY58" fmla="*/ 3649980 h 4168140"/>
                <a:gd name="connsiteX59" fmla="*/ 4724400 w 11737340"/>
                <a:gd name="connsiteY59" fmla="*/ 3680460 h 4168140"/>
                <a:gd name="connsiteX60" fmla="*/ 4785360 w 11737340"/>
                <a:gd name="connsiteY60" fmla="*/ 3672840 h 4168140"/>
                <a:gd name="connsiteX61" fmla="*/ 4869180 w 11737340"/>
                <a:gd name="connsiteY61" fmla="*/ 3703320 h 4168140"/>
                <a:gd name="connsiteX62" fmla="*/ 4914900 w 11737340"/>
                <a:gd name="connsiteY62" fmla="*/ 3756660 h 4168140"/>
                <a:gd name="connsiteX63" fmla="*/ 5105400 w 11737340"/>
                <a:gd name="connsiteY63" fmla="*/ 3832860 h 4168140"/>
                <a:gd name="connsiteX64" fmla="*/ 5173980 w 11737340"/>
                <a:gd name="connsiteY64" fmla="*/ 3886200 h 4168140"/>
                <a:gd name="connsiteX65" fmla="*/ 5242560 w 11737340"/>
                <a:gd name="connsiteY65" fmla="*/ 3924300 h 4168140"/>
                <a:gd name="connsiteX66" fmla="*/ 5364480 w 11737340"/>
                <a:gd name="connsiteY66" fmla="*/ 3962400 h 4168140"/>
                <a:gd name="connsiteX67" fmla="*/ 5516880 w 11737340"/>
                <a:gd name="connsiteY67" fmla="*/ 4046220 h 4168140"/>
                <a:gd name="connsiteX68" fmla="*/ 5585460 w 11737340"/>
                <a:gd name="connsiteY68" fmla="*/ 4099560 h 4168140"/>
                <a:gd name="connsiteX69" fmla="*/ 5661660 w 11737340"/>
                <a:gd name="connsiteY69" fmla="*/ 4122420 h 4168140"/>
                <a:gd name="connsiteX70" fmla="*/ 5745480 w 11737340"/>
                <a:gd name="connsiteY70" fmla="*/ 4130040 h 4168140"/>
                <a:gd name="connsiteX71" fmla="*/ 5836920 w 11737340"/>
                <a:gd name="connsiteY71" fmla="*/ 4130040 h 4168140"/>
                <a:gd name="connsiteX72" fmla="*/ 5951220 w 11737340"/>
                <a:gd name="connsiteY72" fmla="*/ 4145280 h 4168140"/>
                <a:gd name="connsiteX73" fmla="*/ 6035040 w 11737340"/>
                <a:gd name="connsiteY73" fmla="*/ 4168140 h 4168140"/>
                <a:gd name="connsiteX74" fmla="*/ 6149340 w 11737340"/>
                <a:gd name="connsiteY74" fmla="*/ 4137660 h 4168140"/>
                <a:gd name="connsiteX75" fmla="*/ 6286500 w 11737340"/>
                <a:gd name="connsiteY75" fmla="*/ 4114800 h 4168140"/>
                <a:gd name="connsiteX76" fmla="*/ 6393180 w 11737340"/>
                <a:gd name="connsiteY76" fmla="*/ 4053840 h 4168140"/>
                <a:gd name="connsiteX77" fmla="*/ 6484620 w 11737340"/>
                <a:gd name="connsiteY77" fmla="*/ 4038600 h 4168140"/>
                <a:gd name="connsiteX78" fmla="*/ 6583680 w 11737340"/>
                <a:gd name="connsiteY78" fmla="*/ 3970020 h 4168140"/>
                <a:gd name="connsiteX79" fmla="*/ 6697980 w 11737340"/>
                <a:gd name="connsiteY79" fmla="*/ 3886200 h 4168140"/>
                <a:gd name="connsiteX80" fmla="*/ 6728460 w 11737340"/>
                <a:gd name="connsiteY80" fmla="*/ 3817620 h 4168140"/>
                <a:gd name="connsiteX81" fmla="*/ 6842760 w 11737340"/>
                <a:gd name="connsiteY81" fmla="*/ 3733800 h 4168140"/>
                <a:gd name="connsiteX82" fmla="*/ 6972300 w 11737340"/>
                <a:gd name="connsiteY82" fmla="*/ 3642360 h 4168140"/>
                <a:gd name="connsiteX83" fmla="*/ 7078980 w 11737340"/>
                <a:gd name="connsiteY83" fmla="*/ 3528060 h 4168140"/>
                <a:gd name="connsiteX84" fmla="*/ 7139940 w 11737340"/>
                <a:gd name="connsiteY84" fmla="*/ 3444240 h 4168140"/>
                <a:gd name="connsiteX85" fmla="*/ 7269480 w 11737340"/>
                <a:gd name="connsiteY85" fmla="*/ 3284220 h 4168140"/>
                <a:gd name="connsiteX86" fmla="*/ 7330440 w 11737340"/>
                <a:gd name="connsiteY86" fmla="*/ 3185160 h 4168140"/>
                <a:gd name="connsiteX87" fmla="*/ 7376160 w 11737340"/>
                <a:gd name="connsiteY87" fmla="*/ 3116580 h 4168140"/>
                <a:gd name="connsiteX88" fmla="*/ 7444740 w 11737340"/>
                <a:gd name="connsiteY88" fmla="*/ 3093720 h 4168140"/>
                <a:gd name="connsiteX89" fmla="*/ 7513320 w 11737340"/>
                <a:gd name="connsiteY89" fmla="*/ 3101340 h 4168140"/>
                <a:gd name="connsiteX90" fmla="*/ 7576820 w 11737340"/>
                <a:gd name="connsiteY90" fmla="*/ 3093720 h 4168140"/>
                <a:gd name="connsiteX91" fmla="*/ 7729220 w 11737340"/>
                <a:gd name="connsiteY91" fmla="*/ 3136900 h 4168140"/>
                <a:gd name="connsiteX92" fmla="*/ 7833360 w 11737340"/>
                <a:gd name="connsiteY92" fmla="*/ 3180080 h 4168140"/>
                <a:gd name="connsiteX93" fmla="*/ 7962900 w 11737340"/>
                <a:gd name="connsiteY93" fmla="*/ 3192780 h 4168140"/>
                <a:gd name="connsiteX94" fmla="*/ 8161020 w 11737340"/>
                <a:gd name="connsiteY94" fmla="*/ 3268980 h 4168140"/>
                <a:gd name="connsiteX95" fmla="*/ 8290560 w 11737340"/>
                <a:gd name="connsiteY95" fmla="*/ 3337560 h 4168140"/>
                <a:gd name="connsiteX96" fmla="*/ 8382000 w 11737340"/>
                <a:gd name="connsiteY96" fmla="*/ 3360420 h 4168140"/>
                <a:gd name="connsiteX97" fmla="*/ 8458200 w 11737340"/>
                <a:gd name="connsiteY97" fmla="*/ 3398520 h 4168140"/>
                <a:gd name="connsiteX98" fmla="*/ 8595360 w 11737340"/>
                <a:gd name="connsiteY98" fmla="*/ 3512820 h 4168140"/>
                <a:gd name="connsiteX99" fmla="*/ 8641080 w 11737340"/>
                <a:gd name="connsiteY99" fmla="*/ 3566160 h 4168140"/>
                <a:gd name="connsiteX100" fmla="*/ 8702040 w 11737340"/>
                <a:gd name="connsiteY100" fmla="*/ 3604260 h 4168140"/>
                <a:gd name="connsiteX101" fmla="*/ 8763000 w 11737340"/>
                <a:gd name="connsiteY101" fmla="*/ 3634740 h 4168140"/>
                <a:gd name="connsiteX102" fmla="*/ 8846820 w 11737340"/>
                <a:gd name="connsiteY102" fmla="*/ 3632200 h 4168140"/>
                <a:gd name="connsiteX103" fmla="*/ 8968740 w 11737340"/>
                <a:gd name="connsiteY103" fmla="*/ 3634740 h 4168140"/>
                <a:gd name="connsiteX104" fmla="*/ 9060180 w 11737340"/>
                <a:gd name="connsiteY104" fmla="*/ 3642360 h 4168140"/>
                <a:gd name="connsiteX105" fmla="*/ 9151620 w 11737340"/>
                <a:gd name="connsiteY105" fmla="*/ 3657600 h 4168140"/>
                <a:gd name="connsiteX106" fmla="*/ 9230360 w 11737340"/>
                <a:gd name="connsiteY106" fmla="*/ 3657600 h 4168140"/>
                <a:gd name="connsiteX107" fmla="*/ 9331960 w 11737340"/>
                <a:gd name="connsiteY107" fmla="*/ 3629660 h 4168140"/>
                <a:gd name="connsiteX108" fmla="*/ 9433560 w 11737340"/>
                <a:gd name="connsiteY108" fmla="*/ 3589020 h 4168140"/>
                <a:gd name="connsiteX109" fmla="*/ 9535160 w 11737340"/>
                <a:gd name="connsiteY109" fmla="*/ 3540760 h 4168140"/>
                <a:gd name="connsiteX110" fmla="*/ 9646920 w 11737340"/>
                <a:gd name="connsiteY110" fmla="*/ 3489960 h 4168140"/>
                <a:gd name="connsiteX111" fmla="*/ 9784080 w 11737340"/>
                <a:gd name="connsiteY111" fmla="*/ 3444240 h 4168140"/>
                <a:gd name="connsiteX112" fmla="*/ 9860280 w 11737340"/>
                <a:gd name="connsiteY112" fmla="*/ 3383280 h 4168140"/>
                <a:gd name="connsiteX113" fmla="*/ 9921240 w 11737340"/>
                <a:gd name="connsiteY113" fmla="*/ 3314700 h 4168140"/>
                <a:gd name="connsiteX114" fmla="*/ 9997440 w 11737340"/>
                <a:gd name="connsiteY114" fmla="*/ 3208020 h 4168140"/>
                <a:gd name="connsiteX115" fmla="*/ 10043160 w 11737340"/>
                <a:gd name="connsiteY115" fmla="*/ 3101340 h 4168140"/>
                <a:gd name="connsiteX116" fmla="*/ 10104120 w 11737340"/>
                <a:gd name="connsiteY116" fmla="*/ 3017520 h 4168140"/>
                <a:gd name="connsiteX117" fmla="*/ 10157460 w 11737340"/>
                <a:gd name="connsiteY117" fmla="*/ 2933700 h 4168140"/>
                <a:gd name="connsiteX118" fmla="*/ 10218420 w 11737340"/>
                <a:gd name="connsiteY118" fmla="*/ 2849880 h 4168140"/>
                <a:gd name="connsiteX119" fmla="*/ 10294620 w 11737340"/>
                <a:gd name="connsiteY119" fmla="*/ 2735580 h 4168140"/>
                <a:gd name="connsiteX120" fmla="*/ 10347960 w 11737340"/>
                <a:gd name="connsiteY120" fmla="*/ 2621280 h 4168140"/>
                <a:gd name="connsiteX121" fmla="*/ 10431780 w 11737340"/>
                <a:gd name="connsiteY121" fmla="*/ 2499360 h 4168140"/>
                <a:gd name="connsiteX122" fmla="*/ 10500360 w 11737340"/>
                <a:gd name="connsiteY122" fmla="*/ 2354580 h 4168140"/>
                <a:gd name="connsiteX123" fmla="*/ 10553700 w 11737340"/>
                <a:gd name="connsiteY123" fmla="*/ 2263140 h 4168140"/>
                <a:gd name="connsiteX124" fmla="*/ 10584180 w 11737340"/>
                <a:gd name="connsiteY124" fmla="*/ 2194560 h 4168140"/>
                <a:gd name="connsiteX125" fmla="*/ 10624820 w 11737340"/>
                <a:gd name="connsiteY125" fmla="*/ 2125980 h 4168140"/>
                <a:gd name="connsiteX126" fmla="*/ 10675620 w 11737340"/>
                <a:gd name="connsiteY126" fmla="*/ 2049780 h 4168140"/>
                <a:gd name="connsiteX127" fmla="*/ 10690860 w 11737340"/>
                <a:gd name="connsiteY127" fmla="*/ 1988820 h 4168140"/>
                <a:gd name="connsiteX128" fmla="*/ 10713720 w 11737340"/>
                <a:gd name="connsiteY128" fmla="*/ 1927860 h 4168140"/>
                <a:gd name="connsiteX129" fmla="*/ 10767060 w 11737340"/>
                <a:gd name="connsiteY129" fmla="*/ 1859280 h 4168140"/>
                <a:gd name="connsiteX130" fmla="*/ 10873740 w 11737340"/>
                <a:gd name="connsiteY130" fmla="*/ 1828800 h 4168140"/>
                <a:gd name="connsiteX131" fmla="*/ 11079480 w 11737340"/>
                <a:gd name="connsiteY131" fmla="*/ 1767840 h 4168140"/>
                <a:gd name="connsiteX132" fmla="*/ 11247120 w 11737340"/>
                <a:gd name="connsiteY132" fmla="*/ 1684020 h 4168140"/>
                <a:gd name="connsiteX133" fmla="*/ 11407140 w 11737340"/>
                <a:gd name="connsiteY133" fmla="*/ 1628140 h 4168140"/>
                <a:gd name="connsiteX134" fmla="*/ 11490960 w 11737340"/>
                <a:gd name="connsiteY134" fmla="*/ 1577340 h 4168140"/>
                <a:gd name="connsiteX135" fmla="*/ 11635740 w 11737340"/>
                <a:gd name="connsiteY135" fmla="*/ 1508760 h 4168140"/>
                <a:gd name="connsiteX136" fmla="*/ 11737340 w 11737340"/>
                <a:gd name="connsiteY136" fmla="*/ 1442720 h 4168140"/>
                <a:gd name="connsiteX137" fmla="*/ 11620500 w 11737340"/>
                <a:gd name="connsiteY137" fmla="*/ 1417320 h 4168140"/>
                <a:gd name="connsiteX138" fmla="*/ 11567160 w 11737340"/>
                <a:gd name="connsiteY138" fmla="*/ 1379220 h 4168140"/>
                <a:gd name="connsiteX139" fmla="*/ 11498580 w 11737340"/>
                <a:gd name="connsiteY139" fmla="*/ 1318260 h 4168140"/>
                <a:gd name="connsiteX140" fmla="*/ 11468100 w 11737340"/>
                <a:gd name="connsiteY140" fmla="*/ 1280160 h 4168140"/>
                <a:gd name="connsiteX141" fmla="*/ 11442700 w 11737340"/>
                <a:gd name="connsiteY141" fmla="*/ 1231900 h 4168140"/>
                <a:gd name="connsiteX142" fmla="*/ 11384280 w 11737340"/>
                <a:gd name="connsiteY142" fmla="*/ 1310640 h 4168140"/>
                <a:gd name="connsiteX143" fmla="*/ 11353800 w 11737340"/>
                <a:gd name="connsiteY143" fmla="*/ 1356360 h 4168140"/>
                <a:gd name="connsiteX144" fmla="*/ 11224260 w 11737340"/>
                <a:gd name="connsiteY144" fmla="*/ 1417320 h 4168140"/>
                <a:gd name="connsiteX145" fmla="*/ 11109960 w 11737340"/>
                <a:gd name="connsiteY145" fmla="*/ 1463040 h 4168140"/>
                <a:gd name="connsiteX146" fmla="*/ 10911840 w 11737340"/>
                <a:gd name="connsiteY146" fmla="*/ 1524000 h 4168140"/>
                <a:gd name="connsiteX147" fmla="*/ 10774680 w 11737340"/>
                <a:gd name="connsiteY147" fmla="*/ 1546860 h 4168140"/>
                <a:gd name="connsiteX148" fmla="*/ 10675620 w 11737340"/>
                <a:gd name="connsiteY148" fmla="*/ 1615440 h 4168140"/>
                <a:gd name="connsiteX149" fmla="*/ 10568940 w 11737340"/>
                <a:gd name="connsiteY149" fmla="*/ 1676400 h 4168140"/>
                <a:gd name="connsiteX150" fmla="*/ 10485120 w 11737340"/>
                <a:gd name="connsiteY150" fmla="*/ 1760220 h 4168140"/>
                <a:gd name="connsiteX151" fmla="*/ 10454640 w 11737340"/>
                <a:gd name="connsiteY151" fmla="*/ 1836420 h 4168140"/>
                <a:gd name="connsiteX152" fmla="*/ 10416540 w 11737340"/>
                <a:gd name="connsiteY152" fmla="*/ 1927860 h 4168140"/>
                <a:gd name="connsiteX153" fmla="*/ 10401300 w 11737340"/>
                <a:gd name="connsiteY153" fmla="*/ 2004060 h 4168140"/>
                <a:gd name="connsiteX154" fmla="*/ 10363200 w 11737340"/>
                <a:gd name="connsiteY154" fmla="*/ 2095500 h 4168140"/>
                <a:gd name="connsiteX155" fmla="*/ 10317480 w 11737340"/>
                <a:gd name="connsiteY155" fmla="*/ 2225040 h 4168140"/>
                <a:gd name="connsiteX156" fmla="*/ 10287000 w 11737340"/>
                <a:gd name="connsiteY156" fmla="*/ 2346960 h 4168140"/>
                <a:gd name="connsiteX157" fmla="*/ 10218420 w 11737340"/>
                <a:gd name="connsiteY157" fmla="*/ 2499360 h 4168140"/>
                <a:gd name="connsiteX158" fmla="*/ 10134600 w 11737340"/>
                <a:gd name="connsiteY158" fmla="*/ 2621280 h 4168140"/>
                <a:gd name="connsiteX159" fmla="*/ 10043160 w 11737340"/>
                <a:gd name="connsiteY159" fmla="*/ 2735580 h 4168140"/>
                <a:gd name="connsiteX160" fmla="*/ 9974580 w 11737340"/>
                <a:gd name="connsiteY160" fmla="*/ 2857500 h 4168140"/>
                <a:gd name="connsiteX161" fmla="*/ 9906000 w 11737340"/>
                <a:gd name="connsiteY161" fmla="*/ 2941320 h 4168140"/>
                <a:gd name="connsiteX162" fmla="*/ 9860280 w 11737340"/>
                <a:gd name="connsiteY162" fmla="*/ 3032760 h 4168140"/>
                <a:gd name="connsiteX163" fmla="*/ 9806940 w 11737340"/>
                <a:gd name="connsiteY163" fmla="*/ 3116580 h 4168140"/>
                <a:gd name="connsiteX164" fmla="*/ 9715500 w 11737340"/>
                <a:gd name="connsiteY164" fmla="*/ 3208020 h 4168140"/>
                <a:gd name="connsiteX165" fmla="*/ 9616440 w 11737340"/>
                <a:gd name="connsiteY165" fmla="*/ 3261360 h 4168140"/>
                <a:gd name="connsiteX166" fmla="*/ 9532620 w 11737340"/>
                <a:gd name="connsiteY166" fmla="*/ 3329940 h 4168140"/>
                <a:gd name="connsiteX167" fmla="*/ 9471660 w 11737340"/>
                <a:gd name="connsiteY167" fmla="*/ 3375660 h 4168140"/>
                <a:gd name="connsiteX168" fmla="*/ 9410700 w 11737340"/>
                <a:gd name="connsiteY168" fmla="*/ 3429000 h 4168140"/>
                <a:gd name="connsiteX169" fmla="*/ 9288780 w 11737340"/>
                <a:gd name="connsiteY169" fmla="*/ 3436620 h 4168140"/>
                <a:gd name="connsiteX170" fmla="*/ 9166860 w 11737340"/>
                <a:gd name="connsiteY170" fmla="*/ 3444240 h 4168140"/>
                <a:gd name="connsiteX171" fmla="*/ 9029700 w 11737340"/>
                <a:gd name="connsiteY171" fmla="*/ 3413760 h 4168140"/>
                <a:gd name="connsiteX172" fmla="*/ 8823960 w 11737340"/>
                <a:gd name="connsiteY172" fmla="*/ 3360420 h 4168140"/>
                <a:gd name="connsiteX173" fmla="*/ 8679180 w 11737340"/>
                <a:gd name="connsiteY173" fmla="*/ 3329940 h 4168140"/>
                <a:gd name="connsiteX174" fmla="*/ 8572500 w 11737340"/>
                <a:gd name="connsiteY174" fmla="*/ 3276600 h 4168140"/>
                <a:gd name="connsiteX175" fmla="*/ 8465820 w 11737340"/>
                <a:gd name="connsiteY175" fmla="*/ 3215640 h 4168140"/>
                <a:gd name="connsiteX176" fmla="*/ 8321040 w 11737340"/>
                <a:gd name="connsiteY176" fmla="*/ 3177540 h 4168140"/>
                <a:gd name="connsiteX177" fmla="*/ 8199120 w 11737340"/>
                <a:gd name="connsiteY177" fmla="*/ 3131820 h 4168140"/>
                <a:gd name="connsiteX178" fmla="*/ 8069580 w 11737340"/>
                <a:gd name="connsiteY178" fmla="*/ 3078480 h 4168140"/>
                <a:gd name="connsiteX179" fmla="*/ 7917180 w 11737340"/>
                <a:gd name="connsiteY179" fmla="*/ 2994660 h 4168140"/>
                <a:gd name="connsiteX180" fmla="*/ 7787640 w 11737340"/>
                <a:gd name="connsiteY180" fmla="*/ 2971800 h 4168140"/>
                <a:gd name="connsiteX181" fmla="*/ 7719060 w 11737340"/>
                <a:gd name="connsiteY181" fmla="*/ 2933700 h 4168140"/>
                <a:gd name="connsiteX182" fmla="*/ 7612380 w 11737340"/>
                <a:gd name="connsiteY182" fmla="*/ 2903220 h 4168140"/>
                <a:gd name="connsiteX183" fmla="*/ 7566660 w 11737340"/>
                <a:gd name="connsiteY183" fmla="*/ 2887980 h 4168140"/>
                <a:gd name="connsiteX184" fmla="*/ 7551420 w 11737340"/>
                <a:gd name="connsiteY184" fmla="*/ 2849880 h 4168140"/>
                <a:gd name="connsiteX185" fmla="*/ 7533640 w 11737340"/>
                <a:gd name="connsiteY185" fmla="*/ 2788920 h 4168140"/>
                <a:gd name="connsiteX186" fmla="*/ 7475220 w 11737340"/>
                <a:gd name="connsiteY186" fmla="*/ 2857500 h 4168140"/>
                <a:gd name="connsiteX187" fmla="*/ 7414260 w 11737340"/>
                <a:gd name="connsiteY187" fmla="*/ 2887980 h 4168140"/>
                <a:gd name="connsiteX188" fmla="*/ 7345680 w 11737340"/>
                <a:gd name="connsiteY188" fmla="*/ 2971800 h 4168140"/>
                <a:gd name="connsiteX189" fmla="*/ 7315200 w 11737340"/>
                <a:gd name="connsiteY189" fmla="*/ 2994660 h 4168140"/>
                <a:gd name="connsiteX190" fmla="*/ 7261860 w 11737340"/>
                <a:gd name="connsiteY190" fmla="*/ 3009900 h 4168140"/>
                <a:gd name="connsiteX191" fmla="*/ 7193280 w 11737340"/>
                <a:gd name="connsiteY191" fmla="*/ 3025140 h 4168140"/>
                <a:gd name="connsiteX192" fmla="*/ 7155180 w 11737340"/>
                <a:gd name="connsiteY192" fmla="*/ 3078480 h 4168140"/>
                <a:gd name="connsiteX193" fmla="*/ 7109460 w 11737340"/>
                <a:gd name="connsiteY193" fmla="*/ 3154680 h 4168140"/>
                <a:gd name="connsiteX194" fmla="*/ 7048500 w 11737340"/>
                <a:gd name="connsiteY194" fmla="*/ 3246120 h 4168140"/>
                <a:gd name="connsiteX195" fmla="*/ 6995160 w 11737340"/>
                <a:gd name="connsiteY195" fmla="*/ 3307080 h 4168140"/>
                <a:gd name="connsiteX196" fmla="*/ 6972300 w 11737340"/>
                <a:gd name="connsiteY196" fmla="*/ 3352800 h 4168140"/>
                <a:gd name="connsiteX197" fmla="*/ 6949440 w 11737340"/>
                <a:gd name="connsiteY197" fmla="*/ 3413760 h 4168140"/>
                <a:gd name="connsiteX198" fmla="*/ 6949440 w 11737340"/>
                <a:gd name="connsiteY198" fmla="*/ 3413760 h 4168140"/>
                <a:gd name="connsiteX199" fmla="*/ 6911340 w 11737340"/>
                <a:gd name="connsiteY199" fmla="*/ 3474720 h 4168140"/>
                <a:gd name="connsiteX200" fmla="*/ 6888480 w 11737340"/>
                <a:gd name="connsiteY200" fmla="*/ 3505200 h 4168140"/>
                <a:gd name="connsiteX201" fmla="*/ 6819900 w 11737340"/>
                <a:gd name="connsiteY201" fmla="*/ 3566160 h 4168140"/>
                <a:gd name="connsiteX202" fmla="*/ 6743700 w 11737340"/>
                <a:gd name="connsiteY202" fmla="*/ 3581400 h 4168140"/>
                <a:gd name="connsiteX203" fmla="*/ 6675120 w 11737340"/>
                <a:gd name="connsiteY203" fmla="*/ 3657600 h 4168140"/>
                <a:gd name="connsiteX204" fmla="*/ 6629400 w 11737340"/>
                <a:gd name="connsiteY204" fmla="*/ 3718560 h 4168140"/>
                <a:gd name="connsiteX205" fmla="*/ 6576060 w 11737340"/>
                <a:gd name="connsiteY205" fmla="*/ 3779520 h 4168140"/>
                <a:gd name="connsiteX206" fmla="*/ 6484620 w 11737340"/>
                <a:gd name="connsiteY206" fmla="*/ 3817620 h 4168140"/>
                <a:gd name="connsiteX207" fmla="*/ 6400800 w 11737340"/>
                <a:gd name="connsiteY207" fmla="*/ 3832860 h 4168140"/>
                <a:gd name="connsiteX208" fmla="*/ 6263640 w 11737340"/>
                <a:gd name="connsiteY208" fmla="*/ 3870960 h 4168140"/>
                <a:gd name="connsiteX209" fmla="*/ 6126480 w 11737340"/>
                <a:gd name="connsiteY209" fmla="*/ 3901440 h 4168140"/>
                <a:gd name="connsiteX210" fmla="*/ 6027420 w 11737340"/>
                <a:gd name="connsiteY210" fmla="*/ 3916680 h 4168140"/>
                <a:gd name="connsiteX211" fmla="*/ 5890260 w 11737340"/>
                <a:gd name="connsiteY211" fmla="*/ 3878580 h 4168140"/>
                <a:gd name="connsiteX212" fmla="*/ 5821680 w 11737340"/>
                <a:gd name="connsiteY212" fmla="*/ 3863340 h 4168140"/>
                <a:gd name="connsiteX213" fmla="*/ 5737860 w 11737340"/>
                <a:gd name="connsiteY213" fmla="*/ 3825240 h 4168140"/>
                <a:gd name="connsiteX214" fmla="*/ 5638800 w 11737340"/>
                <a:gd name="connsiteY214" fmla="*/ 3794760 h 4168140"/>
                <a:gd name="connsiteX215" fmla="*/ 5524500 w 11737340"/>
                <a:gd name="connsiteY215" fmla="*/ 3756660 h 4168140"/>
                <a:gd name="connsiteX216" fmla="*/ 5448300 w 11737340"/>
                <a:gd name="connsiteY216" fmla="*/ 3718560 h 4168140"/>
                <a:gd name="connsiteX217" fmla="*/ 5349240 w 11737340"/>
                <a:gd name="connsiteY217" fmla="*/ 3657600 h 4168140"/>
                <a:gd name="connsiteX218" fmla="*/ 5295900 w 11737340"/>
                <a:gd name="connsiteY218" fmla="*/ 3619500 h 4168140"/>
                <a:gd name="connsiteX219" fmla="*/ 5234940 w 11737340"/>
                <a:gd name="connsiteY219" fmla="*/ 3596640 h 4168140"/>
                <a:gd name="connsiteX220" fmla="*/ 5135880 w 11737340"/>
                <a:gd name="connsiteY220" fmla="*/ 3550920 h 4168140"/>
                <a:gd name="connsiteX221" fmla="*/ 5059680 w 11737340"/>
                <a:gd name="connsiteY221" fmla="*/ 3505200 h 4168140"/>
                <a:gd name="connsiteX222" fmla="*/ 5029200 w 11737340"/>
                <a:gd name="connsiteY222" fmla="*/ 3482340 h 4168140"/>
                <a:gd name="connsiteX223" fmla="*/ 4960620 w 11737340"/>
                <a:gd name="connsiteY223" fmla="*/ 3413760 h 4168140"/>
                <a:gd name="connsiteX224" fmla="*/ 4876800 w 11737340"/>
                <a:gd name="connsiteY224" fmla="*/ 3299460 h 4168140"/>
                <a:gd name="connsiteX225" fmla="*/ 4808220 w 11737340"/>
                <a:gd name="connsiteY225" fmla="*/ 3200400 h 4168140"/>
                <a:gd name="connsiteX226" fmla="*/ 4777740 w 11737340"/>
                <a:gd name="connsiteY226" fmla="*/ 3147060 h 4168140"/>
                <a:gd name="connsiteX227" fmla="*/ 4724400 w 11737340"/>
                <a:gd name="connsiteY227" fmla="*/ 3108960 h 4168140"/>
                <a:gd name="connsiteX228" fmla="*/ 4648200 w 11737340"/>
                <a:gd name="connsiteY228" fmla="*/ 3063240 h 4168140"/>
                <a:gd name="connsiteX229" fmla="*/ 4533900 w 11737340"/>
                <a:gd name="connsiteY229" fmla="*/ 2979420 h 4168140"/>
                <a:gd name="connsiteX230" fmla="*/ 4427220 w 11737340"/>
                <a:gd name="connsiteY230" fmla="*/ 2941320 h 4168140"/>
                <a:gd name="connsiteX231" fmla="*/ 4366260 w 11737340"/>
                <a:gd name="connsiteY231" fmla="*/ 2903220 h 4168140"/>
                <a:gd name="connsiteX232" fmla="*/ 4244340 w 11737340"/>
                <a:gd name="connsiteY232" fmla="*/ 2842260 h 4168140"/>
                <a:gd name="connsiteX233" fmla="*/ 4145280 w 11737340"/>
                <a:gd name="connsiteY233" fmla="*/ 2811780 h 4168140"/>
                <a:gd name="connsiteX234" fmla="*/ 4038600 w 11737340"/>
                <a:gd name="connsiteY234" fmla="*/ 2804160 h 4168140"/>
                <a:gd name="connsiteX235" fmla="*/ 3954780 w 11737340"/>
                <a:gd name="connsiteY235" fmla="*/ 2819400 h 4168140"/>
                <a:gd name="connsiteX236" fmla="*/ 3863340 w 11737340"/>
                <a:gd name="connsiteY236" fmla="*/ 2804160 h 4168140"/>
                <a:gd name="connsiteX237" fmla="*/ 3741420 w 11737340"/>
                <a:gd name="connsiteY237" fmla="*/ 2781300 h 4168140"/>
                <a:gd name="connsiteX238" fmla="*/ 3649980 w 11737340"/>
                <a:gd name="connsiteY238" fmla="*/ 2743200 h 4168140"/>
                <a:gd name="connsiteX239" fmla="*/ 3573780 w 11737340"/>
                <a:gd name="connsiteY239" fmla="*/ 2674620 h 4168140"/>
                <a:gd name="connsiteX240" fmla="*/ 3482340 w 11737340"/>
                <a:gd name="connsiteY240" fmla="*/ 2621280 h 4168140"/>
                <a:gd name="connsiteX241" fmla="*/ 3436620 w 11737340"/>
                <a:gd name="connsiteY241" fmla="*/ 2552700 h 4168140"/>
                <a:gd name="connsiteX242" fmla="*/ 3329940 w 11737340"/>
                <a:gd name="connsiteY242" fmla="*/ 2423160 h 4168140"/>
                <a:gd name="connsiteX243" fmla="*/ 3261360 w 11737340"/>
                <a:gd name="connsiteY243" fmla="*/ 2324100 h 4168140"/>
                <a:gd name="connsiteX244" fmla="*/ 3131820 w 11737340"/>
                <a:gd name="connsiteY244" fmla="*/ 2209800 h 4168140"/>
                <a:gd name="connsiteX245" fmla="*/ 3040380 w 11737340"/>
                <a:gd name="connsiteY245" fmla="*/ 2141220 h 4168140"/>
                <a:gd name="connsiteX246" fmla="*/ 2910840 w 11737340"/>
                <a:gd name="connsiteY246" fmla="*/ 2034540 h 4168140"/>
                <a:gd name="connsiteX247" fmla="*/ 2849880 w 11737340"/>
                <a:gd name="connsiteY247" fmla="*/ 1958340 h 4168140"/>
                <a:gd name="connsiteX248" fmla="*/ 2743200 w 11737340"/>
                <a:gd name="connsiteY248" fmla="*/ 1889760 h 4168140"/>
                <a:gd name="connsiteX249" fmla="*/ 2659380 w 11737340"/>
                <a:gd name="connsiteY249" fmla="*/ 1844040 h 4168140"/>
                <a:gd name="connsiteX250" fmla="*/ 2575560 w 11737340"/>
                <a:gd name="connsiteY250" fmla="*/ 1744980 h 4168140"/>
                <a:gd name="connsiteX251" fmla="*/ 2468880 w 11737340"/>
                <a:gd name="connsiteY251" fmla="*/ 1645920 h 4168140"/>
                <a:gd name="connsiteX252" fmla="*/ 2400300 w 11737340"/>
                <a:gd name="connsiteY252" fmla="*/ 1607820 h 4168140"/>
                <a:gd name="connsiteX253" fmla="*/ 2263140 w 11737340"/>
                <a:gd name="connsiteY253" fmla="*/ 1501140 h 4168140"/>
                <a:gd name="connsiteX254" fmla="*/ 2171700 w 11737340"/>
                <a:gd name="connsiteY254" fmla="*/ 1432560 h 4168140"/>
                <a:gd name="connsiteX255" fmla="*/ 2087880 w 11737340"/>
                <a:gd name="connsiteY255" fmla="*/ 1363980 h 4168140"/>
                <a:gd name="connsiteX256" fmla="*/ 1950720 w 11737340"/>
                <a:gd name="connsiteY256" fmla="*/ 1272540 h 4168140"/>
                <a:gd name="connsiteX257" fmla="*/ 1805940 w 11737340"/>
                <a:gd name="connsiteY257" fmla="*/ 1135380 h 4168140"/>
                <a:gd name="connsiteX258" fmla="*/ 1729740 w 11737340"/>
                <a:gd name="connsiteY258" fmla="*/ 1089660 h 4168140"/>
                <a:gd name="connsiteX259" fmla="*/ 1668780 w 11737340"/>
                <a:gd name="connsiteY259" fmla="*/ 1043940 h 4168140"/>
                <a:gd name="connsiteX260" fmla="*/ 1592580 w 11737340"/>
                <a:gd name="connsiteY260" fmla="*/ 990600 h 4168140"/>
                <a:gd name="connsiteX261" fmla="*/ 1470660 w 11737340"/>
                <a:gd name="connsiteY261" fmla="*/ 891540 h 4168140"/>
                <a:gd name="connsiteX262" fmla="*/ 1386840 w 11737340"/>
                <a:gd name="connsiteY262" fmla="*/ 845820 h 4168140"/>
                <a:gd name="connsiteX263" fmla="*/ 1318260 w 11737340"/>
                <a:gd name="connsiteY263" fmla="*/ 784860 h 4168140"/>
                <a:gd name="connsiteX264" fmla="*/ 1264920 w 11737340"/>
                <a:gd name="connsiteY264" fmla="*/ 723900 h 4168140"/>
                <a:gd name="connsiteX265" fmla="*/ 1181100 w 11737340"/>
                <a:gd name="connsiteY265" fmla="*/ 647700 h 4168140"/>
                <a:gd name="connsiteX266" fmla="*/ 1089660 w 11737340"/>
                <a:gd name="connsiteY266" fmla="*/ 624840 h 4168140"/>
                <a:gd name="connsiteX267" fmla="*/ 1021080 w 11737340"/>
                <a:gd name="connsiteY267" fmla="*/ 586740 h 4168140"/>
                <a:gd name="connsiteX268" fmla="*/ 937260 w 11737340"/>
                <a:gd name="connsiteY268" fmla="*/ 548640 h 4168140"/>
                <a:gd name="connsiteX269" fmla="*/ 830580 w 11737340"/>
                <a:gd name="connsiteY269" fmla="*/ 510540 h 4168140"/>
                <a:gd name="connsiteX270" fmla="*/ 754380 w 11737340"/>
                <a:gd name="connsiteY270" fmla="*/ 457200 h 4168140"/>
                <a:gd name="connsiteX271" fmla="*/ 708660 w 11737340"/>
                <a:gd name="connsiteY271" fmla="*/ 419100 h 4168140"/>
                <a:gd name="connsiteX272" fmla="*/ 609600 w 11737340"/>
                <a:gd name="connsiteY272" fmla="*/ 396240 h 4168140"/>
                <a:gd name="connsiteX273" fmla="*/ 548640 w 11737340"/>
                <a:gd name="connsiteY273" fmla="*/ 320040 h 4168140"/>
                <a:gd name="connsiteX274" fmla="*/ 510540 w 11737340"/>
                <a:gd name="connsiteY274" fmla="*/ 251460 h 4168140"/>
                <a:gd name="connsiteX275" fmla="*/ 464820 w 11737340"/>
                <a:gd name="connsiteY275" fmla="*/ 190500 h 4168140"/>
                <a:gd name="connsiteX276" fmla="*/ 411480 w 11737340"/>
                <a:gd name="connsiteY276" fmla="*/ 137160 h 4168140"/>
                <a:gd name="connsiteX277" fmla="*/ 373380 w 11737340"/>
                <a:gd name="connsiteY277" fmla="*/ 45720 h 4168140"/>
                <a:gd name="connsiteX278" fmla="*/ 342900 w 11737340"/>
                <a:gd name="connsiteY278" fmla="*/ 0 h 4168140"/>
                <a:gd name="connsiteX279" fmla="*/ 327660 w 11737340"/>
                <a:gd name="connsiteY279" fmla="*/ 60960 h 4168140"/>
                <a:gd name="connsiteX280" fmla="*/ 289560 w 11737340"/>
                <a:gd name="connsiteY280" fmla="*/ 91440 h 4168140"/>
                <a:gd name="connsiteX281" fmla="*/ 236220 w 11737340"/>
                <a:gd name="connsiteY281" fmla="*/ 114300 h 4168140"/>
                <a:gd name="connsiteX282" fmla="*/ 198120 w 11737340"/>
                <a:gd name="connsiteY282" fmla="*/ 175260 h 4168140"/>
                <a:gd name="connsiteX283" fmla="*/ 175260 w 11737340"/>
                <a:gd name="connsiteY283" fmla="*/ 228600 h 4168140"/>
                <a:gd name="connsiteX284" fmla="*/ 114300 w 11737340"/>
                <a:gd name="connsiteY284" fmla="*/ 236220 h 4168140"/>
                <a:gd name="connsiteX285" fmla="*/ 45720 w 11737340"/>
                <a:gd name="connsiteY285" fmla="*/ 251460 h 4168140"/>
                <a:gd name="connsiteX286" fmla="*/ 0 w 11737340"/>
                <a:gd name="connsiteY286" fmla="*/ 281940 h 4168140"/>
                <a:gd name="connsiteX287" fmla="*/ 68580 w 11737340"/>
                <a:gd name="connsiteY287" fmla="*/ 320040 h 4168140"/>
                <a:gd name="connsiteX0" fmla="*/ 68580 w 11737340"/>
                <a:gd name="connsiteY0" fmla="*/ 320040 h 4168140"/>
                <a:gd name="connsiteX1" fmla="*/ 121920 w 11737340"/>
                <a:gd name="connsiteY1" fmla="*/ 381000 h 4168140"/>
                <a:gd name="connsiteX2" fmla="*/ 198120 w 11737340"/>
                <a:gd name="connsiteY2" fmla="*/ 419100 h 4168140"/>
                <a:gd name="connsiteX3" fmla="*/ 320040 w 11737340"/>
                <a:gd name="connsiteY3" fmla="*/ 510540 h 4168140"/>
                <a:gd name="connsiteX4" fmla="*/ 411480 w 11737340"/>
                <a:gd name="connsiteY4" fmla="*/ 563880 h 4168140"/>
                <a:gd name="connsiteX5" fmla="*/ 472440 w 11737340"/>
                <a:gd name="connsiteY5" fmla="*/ 632460 h 4168140"/>
                <a:gd name="connsiteX6" fmla="*/ 601980 w 11737340"/>
                <a:gd name="connsiteY6" fmla="*/ 708660 h 4168140"/>
                <a:gd name="connsiteX7" fmla="*/ 739140 w 11737340"/>
                <a:gd name="connsiteY7" fmla="*/ 784860 h 4168140"/>
                <a:gd name="connsiteX8" fmla="*/ 861060 w 11737340"/>
                <a:gd name="connsiteY8" fmla="*/ 868680 h 4168140"/>
                <a:gd name="connsiteX9" fmla="*/ 944880 w 11737340"/>
                <a:gd name="connsiteY9" fmla="*/ 952500 h 4168140"/>
                <a:gd name="connsiteX10" fmla="*/ 1021080 w 11737340"/>
                <a:gd name="connsiteY10" fmla="*/ 1005840 h 4168140"/>
                <a:gd name="connsiteX11" fmla="*/ 1097280 w 11737340"/>
                <a:gd name="connsiteY11" fmla="*/ 1043940 h 4168140"/>
                <a:gd name="connsiteX12" fmla="*/ 1181100 w 11737340"/>
                <a:gd name="connsiteY12" fmla="*/ 1104900 h 4168140"/>
                <a:gd name="connsiteX13" fmla="*/ 1249680 w 11737340"/>
                <a:gd name="connsiteY13" fmla="*/ 1150620 h 4168140"/>
                <a:gd name="connsiteX14" fmla="*/ 1341120 w 11737340"/>
                <a:gd name="connsiteY14" fmla="*/ 1196340 h 4168140"/>
                <a:gd name="connsiteX15" fmla="*/ 1417320 w 11737340"/>
                <a:gd name="connsiteY15" fmla="*/ 1257300 h 4168140"/>
                <a:gd name="connsiteX16" fmla="*/ 1493520 w 11737340"/>
                <a:gd name="connsiteY16" fmla="*/ 1333500 h 4168140"/>
                <a:gd name="connsiteX17" fmla="*/ 1569720 w 11737340"/>
                <a:gd name="connsiteY17" fmla="*/ 1356360 h 4168140"/>
                <a:gd name="connsiteX18" fmla="*/ 1684020 w 11737340"/>
                <a:gd name="connsiteY18" fmla="*/ 1424940 h 4168140"/>
                <a:gd name="connsiteX19" fmla="*/ 1729740 w 11737340"/>
                <a:gd name="connsiteY19" fmla="*/ 1485900 h 4168140"/>
                <a:gd name="connsiteX20" fmla="*/ 1844040 w 11737340"/>
                <a:gd name="connsiteY20" fmla="*/ 1569720 h 4168140"/>
                <a:gd name="connsiteX21" fmla="*/ 1935480 w 11737340"/>
                <a:gd name="connsiteY21" fmla="*/ 1615440 h 4168140"/>
                <a:gd name="connsiteX22" fmla="*/ 2049780 w 11737340"/>
                <a:gd name="connsiteY22" fmla="*/ 1691640 h 4168140"/>
                <a:gd name="connsiteX23" fmla="*/ 2133600 w 11737340"/>
                <a:gd name="connsiteY23" fmla="*/ 1729740 h 4168140"/>
                <a:gd name="connsiteX24" fmla="*/ 2202180 w 11737340"/>
                <a:gd name="connsiteY24" fmla="*/ 1805940 h 4168140"/>
                <a:gd name="connsiteX25" fmla="*/ 2255520 w 11737340"/>
                <a:gd name="connsiteY25" fmla="*/ 1821180 h 4168140"/>
                <a:gd name="connsiteX26" fmla="*/ 2316480 w 11737340"/>
                <a:gd name="connsiteY26" fmla="*/ 1866900 h 4168140"/>
                <a:gd name="connsiteX27" fmla="*/ 2423160 w 11737340"/>
                <a:gd name="connsiteY27" fmla="*/ 2004060 h 4168140"/>
                <a:gd name="connsiteX28" fmla="*/ 2476500 w 11737340"/>
                <a:gd name="connsiteY28" fmla="*/ 2087880 h 4168140"/>
                <a:gd name="connsiteX29" fmla="*/ 2567940 w 11737340"/>
                <a:gd name="connsiteY29" fmla="*/ 2148840 h 4168140"/>
                <a:gd name="connsiteX30" fmla="*/ 2682240 w 11737340"/>
                <a:gd name="connsiteY30" fmla="*/ 2186940 h 4168140"/>
                <a:gd name="connsiteX31" fmla="*/ 2743200 w 11737340"/>
                <a:gd name="connsiteY31" fmla="*/ 2209800 h 4168140"/>
                <a:gd name="connsiteX32" fmla="*/ 2811780 w 11737340"/>
                <a:gd name="connsiteY32" fmla="*/ 2247900 h 4168140"/>
                <a:gd name="connsiteX33" fmla="*/ 2887980 w 11737340"/>
                <a:gd name="connsiteY33" fmla="*/ 2301240 h 4168140"/>
                <a:gd name="connsiteX34" fmla="*/ 2979420 w 11737340"/>
                <a:gd name="connsiteY34" fmla="*/ 2385060 h 4168140"/>
                <a:gd name="connsiteX35" fmla="*/ 3055620 w 11737340"/>
                <a:gd name="connsiteY35" fmla="*/ 2461260 h 4168140"/>
                <a:gd name="connsiteX36" fmla="*/ 3139440 w 11737340"/>
                <a:gd name="connsiteY36" fmla="*/ 2537460 h 4168140"/>
                <a:gd name="connsiteX37" fmla="*/ 3261360 w 11737340"/>
                <a:gd name="connsiteY37" fmla="*/ 2628900 h 4168140"/>
                <a:gd name="connsiteX38" fmla="*/ 3345180 w 11737340"/>
                <a:gd name="connsiteY38" fmla="*/ 2720340 h 4168140"/>
                <a:gd name="connsiteX39" fmla="*/ 3444240 w 11737340"/>
                <a:gd name="connsiteY39" fmla="*/ 2796540 h 4168140"/>
                <a:gd name="connsiteX40" fmla="*/ 3558540 w 11737340"/>
                <a:gd name="connsiteY40" fmla="*/ 2872740 h 4168140"/>
                <a:gd name="connsiteX41" fmla="*/ 3619500 w 11737340"/>
                <a:gd name="connsiteY41" fmla="*/ 2979420 h 4168140"/>
                <a:gd name="connsiteX42" fmla="*/ 3619500 w 11737340"/>
                <a:gd name="connsiteY42" fmla="*/ 2979420 h 4168140"/>
                <a:gd name="connsiteX43" fmla="*/ 3649980 w 11737340"/>
                <a:gd name="connsiteY43" fmla="*/ 3048000 h 4168140"/>
                <a:gd name="connsiteX44" fmla="*/ 3703320 w 11737340"/>
                <a:gd name="connsiteY44" fmla="*/ 3086100 h 4168140"/>
                <a:gd name="connsiteX45" fmla="*/ 3764280 w 11737340"/>
                <a:gd name="connsiteY45" fmla="*/ 3063240 h 4168140"/>
                <a:gd name="connsiteX46" fmla="*/ 3848100 w 11737340"/>
                <a:gd name="connsiteY46" fmla="*/ 3025140 h 4168140"/>
                <a:gd name="connsiteX47" fmla="*/ 3916680 w 11737340"/>
                <a:gd name="connsiteY47" fmla="*/ 3032760 h 4168140"/>
                <a:gd name="connsiteX48" fmla="*/ 4030980 w 11737340"/>
                <a:gd name="connsiteY48" fmla="*/ 3063240 h 4168140"/>
                <a:gd name="connsiteX49" fmla="*/ 4137660 w 11737340"/>
                <a:gd name="connsiteY49" fmla="*/ 3101340 h 4168140"/>
                <a:gd name="connsiteX50" fmla="*/ 4259580 w 11737340"/>
                <a:gd name="connsiteY50" fmla="*/ 3147060 h 4168140"/>
                <a:gd name="connsiteX51" fmla="*/ 4381500 w 11737340"/>
                <a:gd name="connsiteY51" fmla="*/ 3192780 h 4168140"/>
                <a:gd name="connsiteX52" fmla="*/ 4526280 w 11737340"/>
                <a:gd name="connsiteY52" fmla="*/ 3276600 h 4168140"/>
                <a:gd name="connsiteX53" fmla="*/ 4587240 w 11737340"/>
                <a:gd name="connsiteY53" fmla="*/ 3299460 h 4168140"/>
                <a:gd name="connsiteX54" fmla="*/ 4610100 w 11737340"/>
                <a:gd name="connsiteY54" fmla="*/ 3352800 h 4168140"/>
                <a:gd name="connsiteX55" fmla="*/ 4648200 w 11737340"/>
                <a:gd name="connsiteY55" fmla="*/ 3436620 h 4168140"/>
                <a:gd name="connsiteX56" fmla="*/ 4671060 w 11737340"/>
                <a:gd name="connsiteY56" fmla="*/ 3520440 h 4168140"/>
                <a:gd name="connsiteX57" fmla="*/ 4678680 w 11737340"/>
                <a:gd name="connsiteY57" fmla="*/ 3589020 h 4168140"/>
                <a:gd name="connsiteX58" fmla="*/ 4686300 w 11737340"/>
                <a:gd name="connsiteY58" fmla="*/ 3649980 h 4168140"/>
                <a:gd name="connsiteX59" fmla="*/ 4724400 w 11737340"/>
                <a:gd name="connsiteY59" fmla="*/ 3680460 h 4168140"/>
                <a:gd name="connsiteX60" fmla="*/ 4785360 w 11737340"/>
                <a:gd name="connsiteY60" fmla="*/ 3672840 h 4168140"/>
                <a:gd name="connsiteX61" fmla="*/ 4869180 w 11737340"/>
                <a:gd name="connsiteY61" fmla="*/ 3703320 h 4168140"/>
                <a:gd name="connsiteX62" fmla="*/ 4914900 w 11737340"/>
                <a:gd name="connsiteY62" fmla="*/ 3756660 h 4168140"/>
                <a:gd name="connsiteX63" fmla="*/ 5105400 w 11737340"/>
                <a:gd name="connsiteY63" fmla="*/ 3832860 h 4168140"/>
                <a:gd name="connsiteX64" fmla="*/ 5173980 w 11737340"/>
                <a:gd name="connsiteY64" fmla="*/ 3886200 h 4168140"/>
                <a:gd name="connsiteX65" fmla="*/ 5242560 w 11737340"/>
                <a:gd name="connsiteY65" fmla="*/ 3924300 h 4168140"/>
                <a:gd name="connsiteX66" fmla="*/ 5364480 w 11737340"/>
                <a:gd name="connsiteY66" fmla="*/ 3962400 h 4168140"/>
                <a:gd name="connsiteX67" fmla="*/ 5516880 w 11737340"/>
                <a:gd name="connsiteY67" fmla="*/ 4046220 h 4168140"/>
                <a:gd name="connsiteX68" fmla="*/ 5585460 w 11737340"/>
                <a:gd name="connsiteY68" fmla="*/ 4099560 h 4168140"/>
                <a:gd name="connsiteX69" fmla="*/ 5661660 w 11737340"/>
                <a:gd name="connsiteY69" fmla="*/ 4122420 h 4168140"/>
                <a:gd name="connsiteX70" fmla="*/ 5745480 w 11737340"/>
                <a:gd name="connsiteY70" fmla="*/ 4130040 h 4168140"/>
                <a:gd name="connsiteX71" fmla="*/ 5836920 w 11737340"/>
                <a:gd name="connsiteY71" fmla="*/ 4130040 h 4168140"/>
                <a:gd name="connsiteX72" fmla="*/ 5951220 w 11737340"/>
                <a:gd name="connsiteY72" fmla="*/ 4145280 h 4168140"/>
                <a:gd name="connsiteX73" fmla="*/ 6035040 w 11737340"/>
                <a:gd name="connsiteY73" fmla="*/ 4168140 h 4168140"/>
                <a:gd name="connsiteX74" fmla="*/ 6149340 w 11737340"/>
                <a:gd name="connsiteY74" fmla="*/ 4137660 h 4168140"/>
                <a:gd name="connsiteX75" fmla="*/ 6286500 w 11737340"/>
                <a:gd name="connsiteY75" fmla="*/ 4114800 h 4168140"/>
                <a:gd name="connsiteX76" fmla="*/ 6393180 w 11737340"/>
                <a:gd name="connsiteY76" fmla="*/ 4053840 h 4168140"/>
                <a:gd name="connsiteX77" fmla="*/ 6484620 w 11737340"/>
                <a:gd name="connsiteY77" fmla="*/ 4038600 h 4168140"/>
                <a:gd name="connsiteX78" fmla="*/ 6583680 w 11737340"/>
                <a:gd name="connsiteY78" fmla="*/ 3970020 h 4168140"/>
                <a:gd name="connsiteX79" fmla="*/ 6697980 w 11737340"/>
                <a:gd name="connsiteY79" fmla="*/ 3886200 h 4168140"/>
                <a:gd name="connsiteX80" fmla="*/ 6728460 w 11737340"/>
                <a:gd name="connsiteY80" fmla="*/ 3817620 h 4168140"/>
                <a:gd name="connsiteX81" fmla="*/ 6842760 w 11737340"/>
                <a:gd name="connsiteY81" fmla="*/ 3733800 h 4168140"/>
                <a:gd name="connsiteX82" fmla="*/ 6972300 w 11737340"/>
                <a:gd name="connsiteY82" fmla="*/ 3642360 h 4168140"/>
                <a:gd name="connsiteX83" fmla="*/ 7078980 w 11737340"/>
                <a:gd name="connsiteY83" fmla="*/ 3528060 h 4168140"/>
                <a:gd name="connsiteX84" fmla="*/ 7139940 w 11737340"/>
                <a:gd name="connsiteY84" fmla="*/ 3444240 h 4168140"/>
                <a:gd name="connsiteX85" fmla="*/ 7269480 w 11737340"/>
                <a:gd name="connsiteY85" fmla="*/ 3284220 h 4168140"/>
                <a:gd name="connsiteX86" fmla="*/ 7330440 w 11737340"/>
                <a:gd name="connsiteY86" fmla="*/ 3185160 h 4168140"/>
                <a:gd name="connsiteX87" fmla="*/ 7376160 w 11737340"/>
                <a:gd name="connsiteY87" fmla="*/ 3116580 h 4168140"/>
                <a:gd name="connsiteX88" fmla="*/ 7444740 w 11737340"/>
                <a:gd name="connsiteY88" fmla="*/ 3093720 h 4168140"/>
                <a:gd name="connsiteX89" fmla="*/ 7513320 w 11737340"/>
                <a:gd name="connsiteY89" fmla="*/ 3101340 h 4168140"/>
                <a:gd name="connsiteX90" fmla="*/ 7576820 w 11737340"/>
                <a:gd name="connsiteY90" fmla="*/ 3093720 h 4168140"/>
                <a:gd name="connsiteX91" fmla="*/ 7729220 w 11737340"/>
                <a:gd name="connsiteY91" fmla="*/ 3136900 h 4168140"/>
                <a:gd name="connsiteX92" fmla="*/ 7833360 w 11737340"/>
                <a:gd name="connsiteY92" fmla="*/ 3180080 h 4168140"/>
                <a:gd name="connsiteX93" fmla="*/ 7967980 w 11737340"/>
                <a:gd name="connsiteY93" fmla="*/ 3208020 h 4168140"/>
                <a:gd name="connsiteX94" fmla="*/ 8161020 w 11737340"/>
                <a:gd name="connsiteY94" fmla="*/ 3268980 h 4168140"/>
                <a:gd name="connsiteX95" fmla="*/ 8290560 w 11737340"/>
                <a:gd name="connsiteY95" fmla="*/ 3337560 h 4168140"/>
                <a:gd name="connsiteX96" fmla="*/ 8382000 w 11737340"/>
                <a:gd name="connsiteY96" fmla="*/ 3360420 h 4168140"/>
                <a:gd name="connsiteX97" fmla="*/ 8458200 w 11737340"/>
                <a:gd name="connsiteY97" fmla="*/ 3398520 h 4168140"/>
                <a:gd name="connsiteX98" fmla="*/ 8595360 w 11737340"/>
                <a:gd name="connsiteY98" fmla="*/ 3512820 h 4168140"/>
                <a:gd name="connsiteX99" fmla="*/ 8641080 w 11737340"/>
                <a:gd name="connsiteY99" fmla="*/ 3566160 h 4168140"/>
                <a:gd name="connsiteX100" fmla="*/ 8702040 w 11737340"/>
                <a:gd name="connsiteY100" fmla="*/ 3604260 h 4168140"/>
                <a:gd name="connsiteX101" fmla="*/ 8763000 w 11737340"/>
                <a:gd name="connsiteY101" fmla="*/ 3634740 h 4168140"/>
                <a:gd name="connsiteX102" fmla="*/ 8846820 w 11737340"/>
                <a:gd name="connsiteY102" fmla="*/ 3632200 h 4168140"/>
                <a:gd name="connsiteX103" fmla="*/ 8968740 w 11737340"/>
                <a:gd name="connsiteY103" fmla="*/ 3634740 h 4168140"/>
                <a:gd name="connsiteX104" fmla="*/ 9060180 w 11737340"/>
                <a:gd name="connsiteY104" fmla="*/ 3642360 h 4168140"/>
                <a:gd name="connsiteX105" fmla="*/ 9151620 w 11737340"/>
                <a:gd name="connsiteY105" fmla="*/ 3657600 h 4168140"/>
                <a:gd name="connsiteX106" fmla="*/ 9230360 w 11737340"/>
                <a:gd name="connsiteY106" fmla="*/ 3657600 h 4168140"/>
                <a:gd name="connsiteX107" fmla="*/ 9331960 w 11737340"/>
                <a:gd name="connsiteY107" fmla="*/ 3629660 h 4168140"/>
                <a:gd name="connsiteX108" fmla="*/ 9433560 w 11737340"/>
                <a:gd name="connsiteY108" fmla="*/ 3589020 h 4168140"/>
                <a:gd name="connsiteX109" fmla="*/ 9535160 w 11737340"/>
                <a:gd name="connsiteY109" fmla="*/ 3540760 h 4168140"/>
                <a:gd name="connsiteX110" fmla="*/ 9646920 w 11737340"/>
                <a:gd name="connsiteY110" fmla="*/ 3489960 h 4168140"/>
                <a:gd name="connsiteX111" fmla="*/ 9784080 w 11737340"/>
                <a:gd name="connsiteY111" fmla="*/ 3444240 h 4168140"/>
                <a:gd name="connsiteX112" fmla="*/ 9860280 w 11737340"/>
                <a:gd name="connsiteY112" fmla="*/ 3383280 h 4168140"/>
                <a:gd name="connsiteX113" fmla="*/ 9921240 w 11737340"/>
                <a:gd name="connsiteY113" fmla="*/ 3314700 h 4168140"/>
                <a:gd name="connsiteX114" fmla="*/ 9997440 w 11737340"/>
                <a:gd name="connsiteY114" fmla="*/ 3208020 h 4168140"/>
                <a:gd name="connsiteX115" fmla="*/ 10043160 w 11737340"/>
                <a:gd name="connsiteY115" fmla="*/ 3101340 h 4168140"/>
                <a:gd name="connsiteX116" fmla="*/ 10104120 w 11737340"/>
                <a:gd name="connsiteY116" fmla="*/ 3017520 h 4168140"/>
                <a:gd name="connsiteX117" fmla="*/ 10157460 w 11737340"/>
                <a:gd name="connsiteY117" fmla="*/ 2933700 h 4168140"/>
                <a:gd name="connsiteX118" fmla="*/ 10218420 w 11737340"/>
                <a:gd name="connsiteY118" fmla="*/ 2849880 h 4168140"/>
                <a:gd name="connsiteX119" fmla="*/ 10294620 w 11737340"/>
                <a:gd name="connsiteY119" fmla="*/ 2735580 h 4168140"/>
                <a:gd name="connsiteX120" fmla="*/ 10347960 w 11737340"/>
                <a:gd name="connsiteY120" fmla="*/ 2621280 h 4168140"/>
                <a:gd name="connsiteX121" fmla="*/ 10431780 w 11737340"/>
                <a:gd name="connsiteY121" fmla="*/ 2499360 h 4168140"/>
                <a:gd name="connsiteX122" fmla="*/ 10500360 w 11737340"/>
                <a:gd name="connsiteY122" fmla="*/ 2354580 h 4168140"/>
                <a:gd name="connsiteX123" fmla="*/ 10553700 w 11737340"/>
                <a:gd name="connsiteY123" fmla="*/ 2263140 h 4168140"/>
                <a:gd name="connsiteX124" fmla="*/ 10584180 w 11737340"/>
                <a:gd name="connsiteY124" fmla="*/ 2194560 h 4168140"/>
                <a:gd name="connsiteX125" fmla="*/ 10624820 w 11737340"/>
                <a:gd name="connsiteY125" fmla="*/ 2125980 h 4168140"/>
                <a:gd name="connsiteX126" fmla="*/ 10675620 w 11737340"/>
                <a:gd name="connsiteY126" fmla="*/ 2049780 h 4168140"/>
                <a:gd name="connsiteX127" fmla="*/ 10690860 w 11737340"/>
                <a:gd name="connsiteY127" fmla="*/ 1988820 h 4168140"/>
                <a:gd name="connsiteX128" fmla="*/ 10713720 w 11737340"/>
                <a:gd name="connsiteY128" fmla="*/ 1927860 h 4168140"/>
                <a:gd name="connsiteX129" fmla="*/ 10767060 w 11737340"/>
                <a:gd name="connsiteY129" fmla="*/ 1859280 h 4168140"/>
                <a:gd name="connsiteX130" fmla="*/ 10873740 w 11737340"/>
                <a:gd name="connsiteY130" fmla="*/ 1828800 h 4168140"/>
                <a:gd name="connsiteX131" fmla="*/ 11079480 w 11737340"/>
                <a:gd name="connsiteY131" fmla="*/ 1767840 h 4168140"/>
                <a:gd name="connsiteX132" fmla="*/ 11247120 w 11737340"/>
                <a:gd name="connsiteY132" fmla="*/ 1684020 h 4168140"/>
                <a:gd name="connsiteX133" fmla="*/ 11407140 w 11737340"/>
                <a:gd name="connsiteY133" fmla="*/ 1628140 h 4168140"/>
                <a:gd name="connsiteX134" fmla="*/ 11490960 w 11737340"/>
                <a:gd name="connsiteY134" fmla="*/ 1577340 h 4168140"/>
                <a:gd name="connsiteX135" fmla="*/ 11635740 w 11737340"/>
                <a:gd name="connsiteY135" fmla="*/ 1508760 h 4168140"/>
                <a:gd name="connsiteX136" fmla="*/ 11737340 w 11737340"/>
                <a:gd name="connsiteY136" fmla="*/ 1442720 h 4168140"/>
                <a:gd name="connsiteX137" fmla="*/ 11620500 w 11737340"/>
                <a:gd name="connsiteY137" fmla="*/ 1417320 h 4168140"/>
                <a:gd name="connsiteX138" fmla="*/ 11567160 w 11737340"/>
                <a:gd name="connsiteY138" fmla="*/ 1379220 h 4168140"/>
                <a:gd name="connsiteX139" fmla="*/ 11498580 w 11737340"/>
                <a:gd name="connsiteY139" fmla="*/ 1318260 h 4168140"/>
                <a:gd name="connsiteX140" fmla="*/ 11468100 w 11737340"/>
                <a:gd name="connsiteY140" fmla="*/ 1280160 h 4168140"/>
                <a:gd name="connsiteX141" fmla="*/ 11442700 w 11737340"/>
                <a:gd name="connsiteY141" fmla="*/ 1231900 h 4168140"/>
                <a:gd name="connsiteX142" fmla="*/ 11384280 w 11737340"/>
                <a:gd name="connsiteY142" fmla="*/ 1310640 h 4168140"/>
                <a:gd name="connsiteX143" fmla="*/ 11353800 w 11737340"/>
                <a:gd name="connsiteY143" fmla="*/ 1356360 h 4168140"/>
                <a:gd name="connsiteX144" fmla="*/ 11224260 w 11737340"/>
                <a:gd name="connsiteY144" fmla="*/ 1417320 h 4168140"/>
                <a:gd name="connsiteX145" fmla="*/ 11109960 w 11737340"/>
                <a:gd name="connsiteY145" fmla="*/ 1463040 h 4168140"/>
                <a:gd name="connsiteX146" fmla="*/ 10911840 w 11737340"/>
                <a:gd name="connsiteY146" fmla="*/ 1524000 h 4168140"/>
                <a:gd name="connsiteX147" fmla="*/ 10774680 w 11737340"/>
                <a:gd name="connsiteY147" fmla="*/ 1546860 h 4168140"/>
                <a:gd name="connsiteX148" fmla="*/ 10675620 w 11737340"/>
                <a:gd name="connsiteY148" fmla="*/ 1615440 h 4168140"/>
                <a:gd name="connsiteX149" fmla="*/ 10568940 w 11737340"/>
                <a:gd name="connsiteY149" fmla="*/ 1676400 h 4168140"/>
                <a:gd name="connsiteX150" fmla="*/ 10485120 w 11737340"/>
                <a:gd name="connsiteY150" fmla="*/ 1760220 h 4168140"/>
                <a:gd name="connsiteX151" fmla="*/ 10454640 w 11737340"/>
                <a:gd name="connsiteY151" fmla="*/ 1836420 h 4168140"/>
                <a:gd name="connsiteX152" fmla="*/ 10416540 w 11737340"/>
                <a:gd name="connsiteY152" fmla="*/ 1927860 h 4168140"/>
                <a:gd name="connsiteX153" fmla="*/ 10401300 w 11737340"/>
                <a:gd name="connsiteY153" fmla="*/ 2004060 h 4168140"/>
                <a:gd name="connsiteX154" fmla="*/ 10363200 w 11737340"/>
                <a:gd name="connsiteY154" fmla="*/ 2095500 h 4168140"/>
                <a:gd name="connsiteX155" fmla="*/ 10317480 w 11737340"/>
                <a:gd name="connsiteY155" fmla="*/ 2225040 h 4168140"/>
                <a:gd name="connsiteX156" fmla="*/ 10287000 w 11737340"/>
                <a:gd name="connsiteY156" fmla="*/ 2346960 h 4168140"/>
                <a:gd name="connsiteX157" fmla="*/ 10218420 w 11737340"/>
                <a:gd name="connsiteY157" fmla="*/ 2499360 h 4168140"/>
                <a:gd name="connsiteX158" fmla="*/ 10134600 w 11737340"/>
                <a:gd name="connsiteY158" fmla="*/ 2621280 h 4168140"/>
                <a:gd name="connsiteX159" fmla="*/ 10043160 w 11737340"/>
                <a:gd name="connsiteY159" fmla="*/ 2735580 h 4168140"/>
                <a:gd name="connsiteX160" fmla="*/ 9974580 w 11737340"/>
                <a:gd name="connsiteY160" fmla="*/ 2857500 h 4168140"/>
                <a:gd name="connsiteX161" fmla="*/ 9906000 w 11737340"/>
                <a:gd name="connsiteY161" fmla="*/ 2941320 h 4168140"/>
                <a:gd name="connsiteX162" fmla="*/ 9860280 w 11737340"/>
                <a:gd name="connsiteY162" fmla="*/ 3032760 h 4168140"/>
                <a:gd name="connsiteX163" fmla="*/ 9806940 w 11737340"/>
                <a:gd name="connsiteY163" fmla="*/ 3116580 h 4168140"/>
                <a:gd name="connsiteX164" fmla="*/ 9715500 w 11737340"/>
                <a:gd name="connsiteY164" fmla="*/ 3208020 h 4168140"/>
                <a:gd name="connsiteX165" fmla="*/ 9616440 w 11737340"/>
                <a:gd name="connsiteY165" fmla="*/ 3261360 h 4168140"/>
                <a:gd name="connsiteX166" fmla="*/ 9532620 w 11737340"/>
                <a:gd name="connsiteY166" fmla="*/ 3329940 h 4168140"/>
                <a:gd name="connsiteX167" fmla="*/ 9471660 w 11737340"/>
                <a:gd name="connsiteY167" fmla="*/ 3375660 h 4168140"/>
                <a:gd name="connsiteX168" fmla="*/ 9410700 w 11737340"/>
                <a:gd name="connsiteY168" fmla="*/ 3429000 h 4168140"/>
                <a:gd name="connsiteX169" fmla="*/ 9288780 w 11737340"/>
                <a:gd name="connsiteY169" fmla="*/ 3436620 h 4168140"/>
                <a:gd name="connsiteX170" fmla="*/ 9166860 w 11737340"/>
                <a:gd name="connsiteY170" fmla="*/ 3444240 h 4168140"/>
                <a:gd name="connsiteX171" fmla="*/ 9029700 w 11737340"/>
                <a:gd name="connsiteY171" fmla="*/ 3413760 h 4168140"/>
                <a:gd name="connsiteX172" fmla="*/ 8823960 w 11737340"/>
                <a:gd name="connsiteY172" fmla="*/ 3360420 h 4168140"/>
                <a:gd name="connsiteX173" fmla="*/ 8679180 w 11737340"/>
                <a:gd name="connsiteY173" fmla="*/ 3329940 h 4168140"/>
                <a:gd name="connsiteX174" fmla="*/ 8572500 w 11737340"/>
                <a:gd name="connsiteY174" fmla="*/ 3276600 h 4168140"/>
                <a:gd name="connsiteX175" fmla="*/ 8465820 w 11737340"/>
                <a:gd name="connsiteY175" fmla="*/ 3215640 h 4168140"/>
                <a:gd name="connsiteX176" fmla="*/ 8321040 w 11737340"/>
                <a:gd name="connsiteY176" fmla="*/ 3177540 h 4168140"/>
                <a:gd name="connsiteX177" fmla="*/ 8199120 w 11737340"/>
                <a:gd name="connsiteY177" fmla="*/ 3131820 h 4168140"/>
                <a:gd name="connsiteX178" fmla="*/ 8069580 w 11737340"/>
                <a:gd name="connsiteY178" fmla="*/ 3078480 h 4168140"/>
                <a:gd name="connsiteX179" fmla="*/ 7917180 w 11737340"/>
                <a:gd name="connsiteY179" fmla="*/ 2994660 h 4168140"/>
                <a:gd name="connsiteX180" fmla="*/ 7787640 w 11737340"/>
                <a:gd name="connsiteY180" fmla="*/ 2971800 h 4168140"/>
                <a:gd name="connsiteX181" fmla="*/ 7719060 w 11737340"/>
                <a:gd name="connsiteY181" fmla="*/ 2933700 h 4168140"/>
                <a:gd name="connsiteX182" fmla="*/ 7612380 w 11737340"/>
                <a:gd name="connsiteY182" fmla="*/ 2903220 h 4168140"/>
                <a:gd name="connsiteX183" fmla="*/ 7566660 w 11737340"/>
                <a:gd name="connsiteY183" fmla="*/ 2887980 h 4168140"/>
                <a:gd name="connsiteX184" fmla="*/ 7551420 w 11737340"/>
                <a:gd name="connsiteY184" fmla="*/ 2849880 h 4168140"/>
                <a:gd name="connsiteX185" fmla="*/ 7533640 w 11737340"/>
                <a:gd name="connsiteY185" fmla="*/ 2788920 h 4168140"/>
                <a:gd name="connsiteX186" fmla="*/ 7475220 w 11737340"/>
                <a:gd name="connsiteY186" fmla="*/ 2857500 h 4168140"/>
                <a:gd name="connsiteX187" fmla="*/ 7414260 w 11737340"/>
                <a:gd name="connsiteY187" fmla="*/ 2887980 h 4168140"/>
                <a:gd name="connsiteX188" fmla="*/ 7345680 w 11737340"/>
                <a:gd name="connsiteY188" fmla="*/ 2971800 h 4168140"/>
                <a:gd name="connsiteX189" fmla="*/ 7315200 w 11737340"/>
                <a:gd name="connsiteY189" fmla="*/ 2994660 h 4168140"/>
                <a:gd name="connsiteX190" fmla="*/ 7261860 w 11737340"/>
                <a:gd name="connsiteY190" fmla="*/ 3009900 h 4168140"/>
                <a:gd name="connsiteX191" fmla="*/ 7193280 w 11737340"/>
                <a:gd name="connsiteY191" fmla="*/ 3025140 h 4168140"/>
                <a:gd name="connsiteX192" fmla="*/ 7155180 w 11737340"/>
                <a:gd name="connsiteY192" fmla="*/ 3078480 h 4168140"/>
                <a:gd name="connsiteX193" fmla="*/ 7109460 w 11737340"/>
                <a:gd name="connsiteY193" fmla="*/ 3154680 h 4168140"/>
                <a:gd name="connsiteX194" fmla="*/ 7048500 w 11737340"/>
                <a:gd name="connsiteY194" fmla="*/ 3246120 h 4168140"/>
                <a:gd name="connsiteX195" fmla="*/ 6995160 w 11737340"/>
                <a:gd name="connsiteY195" fmla="*/ 3307080 h 4168140"/>
                <a:gd name="connsiteX196" fmla="*/ 6972300 w 11737340"/>
                <a:gd name="connsiteY196" fmla="*/ 3352800 h 4168140"/>
                <a:gd name="connsiteX197" fmla="*/ 6949440 w 11737340"/>
                <a:gd name="connsiteY197" fmla="*/ 3413760 h 4168140"/>
                <a:gd name="connsiteX198" fmla="*/ 6949440 w 11737340"/>
                <a:gd name="connsiteY198" fmla="*/ 3413760 h 4168140"/>
                <a:gd name="connsiteX199" fmla="*/ 6911340 w 11737340"/>
                <a:gd name="connsiteY199" fmla="*/ 3474720 h 4168140"/>
                <a:gd name="connsiteX200" fmla="*/ 6888480 w 11737340"/>
                <a:gd name="connsiteY200" fmla="*/ 3505200 h 4168140"/>
                <a:gd name="connsiteX201" fmla="*/ 6819900 w 11737340"/>
                <a:gd name="connsiteY201" fmla="*/ 3566160 h 4168140"/>
                <a:gd name="connsiteX202" fmla="*/ 6743700 w 11737340"/>
                <a:gd name="connsiteY202" fmla="*/ 3581400 h 4168140"/>
                <a:gd name="connsiteX203" fmla="*/ 6675120 w 11737340"/>
                <a:gd name="connsiteY203" fmla="*/ 3657600 h 4168140"/>
                <a:gd name="connsiteX204" fmla="*/ 6629400 w 11737340"/>
                <a:gd name="connsiteY204" fmla="*/ 3718560 h 4168140"/>
                <a:gd name="connsiteX205" fmla="*/ 6576060 w 11737340"/>
                <a:gd name="connsiteY205" fmla="*/ 3779520 h 4168140"/>
                <a:gd name="connsiteX206" fmla="*/ 6484620 w 11737340"/>
                <a:gd name="connsiteY206" fmla="*/ 3817620 h 4168140"/>
                <a:gd name="connsiteX207" fmla="*/ 6400800 w 11737340"/>
                <a:gd name="connsiteY207" fmla="*/ 3832860 h 4168140"/>
                <a:gd name="connsiteX208" fmla="*/ 6263640 w 11737340"/>
                <a:gd name="connsiteY208" fmla="*/ 3870960 h 4168140"/>
                <a:gd name="connsiteX209" fmla="*/ 6126480 w 11737340"/>
                <a:gd name="connsiteY209" fmla="*/ 3901440 h 4168140"/>
                <a:gd name="connsiteX210" fmla="*/ 6027420 w 11737340"/>
                <a:gd name="connsiteY210" fmla="*/ 3916680 h 4168140"/>
                <a:gd name="connsiteX211" fmla="*/ 5890260 w 11737340"/>
                <a:gd name="connsiteY211" fmla="*/ 3878580 h 4168140"/>
                <a:gd name="connsiteX212" fmla="*/ 5821680 w 11737340"/>
                <a:gd name="connsiteY212" fmla="*/ 3863340 h 4168140"/>
                <a:gd name="connsiteX213" fmla="*/ 5737860 w 11737340"/>
                <a:gd name="connsiteY213" fmla="*/ 3825240 h 4168140"/>
                <a:gd name="connsiteX214" fmla="*/ 5638800 w 11737340"/>
                <a:gd name="connsiteY214" fmla="*/ 3794760 h 4168140"/>
                <a:gd name="connsiteX215" fmla="*/ 5524500 w 11737340"/>
                <a:gd name="connsiteY215" fmla="*/ 3756660 h 4168140"/>
                <a:gd name="connsiteX216" fmla="*/ 5448300 w 11737340"/>
                <a:gd name="connsiteY216" fmla="*/ 3718560 h 4168140"/>
                <a:gd name="connsiteX217" fmla="*/ 5349240 w 11737340"/>
                <a:gd name="connsiteY217" fmla="*/ 3657600 h 4168140"/>
                <a:gd name="connsiteX218" fmla="*/ 5295900 w 11737340"/>
                <a:gd name="connsiteY218" fmla="*/ 3619500 h 4168140"/>
                <a:gd name="connsiteX219" fmla="*/ 5234940 w 11737340"/>
                <a:gd name="connsiteY219" fmla="*/ 3596640 h 4168140"/>
                <a:gd name="connsiteX220" fmla="*/ 5135880 w 11737340"/>
                <a:gd name="connsiteY220" fmla="*/ 3550920 h 4168140"/>
                <a:gd name="connsiteX221" fmla="*/ 5059680 w 11737340"/>
                <a:gd name="connsiteY221" fmla="*/ 3505200 h 4168140"/>
                <a:gd name="connsiteX222" fmla="*/ 5029200 w 11737340"/>
                <a:gd name="connsiteY222" fmla="*/ 3482340 h 4168140"/>
                <a:gd name="connsiteX223" fmla="*/ 4960620 w 11737340"/>
                <a:gd name="connsiteY223" fmla="*/ 3413760 h 4168140"/>
                <a:gd name="connsiteX224" fmla="*/ 4876800 w 11737340"/>
                <a:gd name="connsiteY224" fmla="*/ 3299460 h 4168140"/>
                <a:gd name="connsiteX225" fmla="*/ 4808220 w 11737340"/>
                <a:gd name="connsiteY225" fmla="*/ 3200400 h 4168140"/>
                <a:gd name="connsiteX226" fmla="*/ 4777740 w 11737340"/>
                <a:gd name="connsiteY226" fmla="*/ 3147060 h 4168140"/>
                <a:gd name="connsiteX227" fmla="*/ 4724400 w 11737340"/>
                <a:gd name="connsiteY227" fmla="*/ 3108960 h 4168140"/>
                <a:gd name="connsiteX228" fmla="*/ 4648200 w 11737340"/>
                <a:gd name="connsiteY228" fmla="*/ 3063240 h 4168140"/>
                <a:gd name="connsiteX229" fmla="*/ 4533900 w 11737340"/>
                <a:gd name="connsiteY229" fmla="*/ 2979420 h 4168140"/>
                <a:gd name="connsiteX230" fmla="*/ 4427220 w 11737340"/>
                <a:gd name="connsiteY230" fmla="*/ 2941320 h 4168140"/>
                <a:gd name="connsiteX231" fmla="*/ 4366260 w 11737340"/>
                <a:gd name="connsiteY231" fmla="*/ 2903220 h 4168140"/>
                <a:gd name="connsiteX232" fmla="*/ 4244340 w 11737340"/>
                <a:gd name="connsiteY232" fmla="*/ 2842260 h 4168140"/>
                <a:gd name="connsiteX233" fmla="*/ 4145280 w 11737340"/>
                <a:gd name="connsiteY233" fmla="*/ 2811780 h 4168140"/>
                <a:gd name="connsiteX234" fmla="*/ 4038600 w 11737340"/>
                <a:gd name="connsiteY234" fmla="*/ 2804160 h 4168140"/>
                <a:gd name="connsiteX235" fmla="*/ 3954780 w 11737340"/>
                <a:gd name="connsiteY235" fmla="*/ 2819400 h 4168140"/>
                <a:gd name="connsiteX236" fmla="*/ 3863340 w 11737340"/>
                <a:gd name="connsiteY236" fmla="*/ 2804160 h 4168140"/>
                <a:gd name="connsiteX237" fmla="*/ 3741420 w 11737340"/>
                <a:gd name="connsiteY237" fmla="*/ 2781300 h 4168140"/>
                <a:gd name="connsiteX238" fmla="*/ 3649980 w 11737340"/>
                <a:gd name="connsiteY238" fmla="*/ 2743200 h 4168140"/>
                <a:gd name="connsiteX239" fmla="*/ 3573780 w 11737340"/>
                <a:gd name="connsiteY239" fmla="*/ 2674620 h 4168140"/>
                <a:gd name="connsiteX240" fmla="*/ 3482340 w 11737340"/>
                <a:gd name="connsiteY240" fmla="*/ 2621280 h 4168140"/>
                <a:gd name="connsiteX241" fmla="*/ 3436620 w 11737340"/>
                <a:gd name="connsiteY241" fmla="*/ 2552700 h 4168140"/>
                <a:gd name="connsiteX242" fmla="*/ 3329940 w 11737340"/>
                <a:gd name="connsiteY242" fmla="*/ 2423160 h 4168140"/>
                <a:gd name="connsiteX243" fmla="*/ 3261360 w 11737340"/>
                <a:gd name="connsiteY243" fmla="*/ 2324100 h 4168140"/>
                <a:gd name="connsiteX244" fmla="*/ 3131820 w 11737340"/>
                <a:gd name="connsiteY244" fmla="*/ 2209800 h 4168140"/>
                <a:gd name="connsiteX245" fmla="*/ 3040380 w 11737340"/>
                <a:gd name="connsiteY245" fmla="*/ 2141220 h 4168140"/>
                <a:gd name="connsiteX246" fmla="*/ 2910840 w 11737340"/>
                <a:gd name="connsiteY246" fmla="*/ 2034540 h 4168140"/>
                <a:gd name="connsiteX247" fmla="*/ 2849880 w 11737340"/>
                <a:gd name="connsiteY247" fmla="*/ 1958340 h 4168140"/>
                <a:gd name="connsiteX248" fmla="*/ 2743200 w 11737340"/>
                <a:gd name="connsiteY248" fmla="*/ 1889760 h 4168140"/>
                <a:gd name="connsiteX249" fmla="*/ 2659380 w 11737340"/>
                <a:gd name="connsiteY249" fmla="*/ 1844040 h 4168140"/>
                <a:gd name="connsiteX250" fmla="*/ 2575560 w 11737340"/>
                <a:gd name="connsiteY250" fmla="*/ 1744980 h 4168140"/>
                <a:gd name="connsiteX251" fmla="*/ 2468880 w 11737340"/>
                <a:gd name="connsiteY251" fmla="*/ 1645920 h 4168140"/>
                <a:gd name="connsiteX252" fmla="*/ 2400300 w 11737340"/>
                <a:gd name="connsiteY252" fmla="*/ 1607820 h 4168140"/>
                <a:gd name="connsiteX253" fmla="*/ 2263140 w 11737340"/>
                <a:gd name="connsiteY253" fmla="*/ 1501140 h 4168140"/>
                <a:gd name="connsiteX254" fmla="*/ 2171700 w 11737340"/>
                <a:gd name="connsiteY254" fmla="*/ 1432560 h 4168140"/>
                <a:gd name="connsiteX255" fmla="*/ 2087880 w 11737340"/>
                <a:gd name="connsiteY255" fmla="*/ 1363980 h 4168140"/>
                <a:gd name="connsiteX256" fmla="*/ 1950720 w 11737340"/>
                <a:gd name="connsiteY256" fmla="*/ 1272540 h 4168140"/>
                <a:gd name="connsiteX257" fmla="*/ 1805940 w 11737340"/>
                <a:gd name="connsiteY257" fmla="*/ 1135380 h 4168140"/>
                <a:gd name="connsiteX258" fmla="*/ 1729740 w 11737340"/>
                <a:gd name="connsiteY258" fmla="*/ 1089660 h 4168140"/>
                <a:gd name="connsiteX259" fmla="*/ 1668780 w 11737340"/>
                <a:gd name="connsiteY259" fmla="*/ 1043940 h 4168140"/>
                <a:gd name="connsiteX260" fmla="*/ 1592580 w 11737340"/>
                <a:gd name="connsiteY260" fmla="*/ 990600 h 4168140"/>
                <a:gd name="connsiteX261" fmla="*/ 1470660 w 11737340"/>
                <a:gd name="connsiteY261" fmla="*/ 891540 h 4168140"/>
                <a:gd name="connsiteX262" fmla="*/ 1386840 w 11737340"/>
                <a:gd name="connsiteY262" fmla="*/ 845820 h 4168140"/>
                <a:gd name="connsiteX263" fmla="*/ 1318260 w 11737340"/>
                <a:gd name="connsiteY263" fmla="*/ 784860 h 4168140"/>
                <a:gd name="connsiteX264" fmla="*/ 1264920 w 11737340"/>
                <a:gd name="connsiteY264" fmla="*/ 723900 h 4168140"/>
                <a:gd name="connsiteX265" fmla="*/ 1181100 w 11737340"/>
                <a:gd name="connsiteY265" fmla="*/ 647700 h 4168140"/>
                <a:gd name="connsiteX266" fmla="*/ 1089660 w 11737340"/>
                <a:gd name="connsiteY266" fmla="*/ 624840 h 4168140"/>
                <a:gd name="connsiteX267" fmla="*/ 1021080 w 11737340"/>
                <a:gd name="connsiteY267" fmla="*/ 586740 h 4168140"/>
                <a:gd name="connsiteX268" fmla="*/ 937260 w 11737340"/>
                <a:gd name="connsiteY268" fmla="*/ 548640 h 4168140"/>
                <a:gd name="connsiteX269" fmla="*/ 830580 w 11737340"/>
                <a:gd name="connsiteY269" fmla="*/ 510540 h 4168140"/>
                <a:gd name="connsiteX270" fmla="*/ 754380 w 11737340"/>
                <a:gd name="connsiteY270" fmla="*/ 457200 h 4168140"/>
                <a:gd name="connsiteX271" fmla="*/ 708660 w 11737340"/>
                <a:gd name="connsiteY271" fmla="*/ 419100 h 4168140"/>
                <a:gd name="connsiteX272" fmla="*/ 609600 w 11737340"/>
                <a:gd name="connsiteY272" fmla="*/ 396240 h 4168140"/>
                <a:gd name="connsiteX273" fmla="*/ 548640 w 11737340"/>
                <a:gd name="connsiteY273" fmla="*/ 320040 h 4168140"/>
                <a:gd name="connsiteX274" fmla="*/ 510540 w 11737340"/>
                <a:gd name="connsiteY274" fmla="*/ 251460 h 4168140"/>
                <a:gd name="connsiteX275" fmla="*/ 464820 w 11737340"/>
                <a:gd name="connsiteY275" fmla="*/ 190500 h 4168140"/>
                <a:gd name="connsiteX276" fmla="*/ 411480 w 11737340"/>
                <a:gd name="connsiteY276" fmla="*/ 137160 h 4168140"/>
                <a:gd name="connsiteX277" fmla="*/ 373380 w 11737340"/>
                <a:gd name="connsiteY277" fmla="*/ 45720 h 4168140"/>
                <a:gd name="connsiteX278" fmla="*/ 342900 w 11737340"/>
                <a:gd name="connsiteY278" fmla="*/ 0 h 4168140"/>
                <a:gd name="connsiteX279" fmla="*/ 327660 w 11737340"/>
                <a:gd name="connsiteY279" fmla="*/ 60960 h 4168140"/>
                <a:gd name="connsiteX280" fmla="*/ 289560 w 11737340"/>
                <a:gd name="connsiteY280" fmla="*/ 91440 h 4168140"/>
                <a:gd name="connsiteX281" fmla="*/ 236220 w 11737340"/>
                <a:gd name="connsiteY281" fmla="*/ 114300 h 4168140"/>
                <a:gd name="connsiteX282" fmla="*/ 198120 w 11737340"/>
                <a:gd name="connsiteY282" fmla="*/ 175260 h 4168140"/>
                <a:gd name="connsiteX283" fmla="*/ 175260 w 11737340"/>
                <a:gd name="connsiteY283" fmla="*/ 228600 h 4168140"/>
                <a:gd name="connsiteX284" fmla="*/ 114300 w 11737340"/>
                <a:gd name="connsiteY284" fmla="*/ 236220 h 4168140"/>
                <a:gd name="connsiteX285" fmla="*/ 45720 w 11737340"/>
                <a:gd name="connsiteY285" fmla="*/ 251460 h 4168140"/>
                <a:gd name="connsiteX286" fmla="*/ 0 w 11737340"/>
                <a:gd name="connsiteY286" fmla="*/ 281940 h 4168140"/>
                <a:gd name="connsiteX287" fmla="*/ 68580 w 11737340"/>
                <a:gd name="connsiteY287" fmla="*/ 320040 h 4168140"/>
                <a:gd name="connsiteX0" fmla="*/ 68580 w 11737340"/>
                <a:gd name="connsiteY0" fmla="*/ 320040 h 4168140"/>
                <a:gd name="connsiteX1" fmla="*/ 121920 w 11737340"/>
                <a:gd name="connsiteY1" fmla="*/ 381000 h 4168140"/>
                <a:gd name="connsiteX2" fmla="*/ 198120 w 11737340"/>
                <a:gd name="connsiteY2" fmla="*/ 419100 h 4168140"/>
                <a:gd name="connsiteX3" fmla="*/ 320040 w 11737340"/>
                <a:gd name="connsiteY3" fmla="*/ 510540 h 4168140"/>
                <a:gd name="connsiteX4" fmla="*/ 411480 w 11737340"/>
                <a:gd name="connsiteY4" fmla="*/ 563880 h 4168140"/>
                <a:gd name="connsiteX5" fmla="*/ 472440 w 11737340"/>
                <a:gd name="connsiteY5" fmla="*/ 632460 h 4168140"/>
                <a:gd name="connsiteX6" fmla="*/ 601980 w 11737340"/>
                <a:gd name="connsiteY6" fmla="*/ 708660 h 4168140"/>
                <a:gd name="connsiteX7" fmla="*/ 739140 w 11737340"/>
                <a:gd name="connsiteY7" fmla="*/ 784860 h 4168140"/>
                <a:gd name="connsiteX8" fmla="*/ 861060 w 11737340"/>
                <a:gd name="connsiteY8" fmla="*/ 868680 h 4168140"/>
                <a:gd name="connsiteX9" fmla="*/ 944880 w 11737340"/>
                <a:gd name="connsiteY9" fmla="*/ 952500 h 4168140"/>
                <a:gd name="connsiteX10" fmla="*/ 1021080 w 11737340"/>
                <a:gd name="connsiteY10" fmla="*/ 1005840 h 4168140"/>
                <a:gd name="connsiteX11" fmla="*/ 1097280 w 11737340"/>
                <a:gd name="connsiteY11" fmla="*/ 1043940 h 4168140"/>
                <a:gd name="connsiteX12" fmla="*/ 1181100 w 11737340"/>
                <a:gd name="connsiteY12" fmla="*/ 1104900 h 4168140"/>
                <a:gd name="connsiteX13" fmla="*/ 1249680 w 11737340"/>
                <a:gd name="connsiteY13" fmla="*/ 1150620 h 4168140"/>
                <a:gd name="connsiteX14" fmla="*/ 1341120 w 11737340"/>
                <a:gd name="connsiteY14" fmla="*/ 1196340 h 4168140"/>
                <a:gd name="connsiteX15" fmla="*/ 1417320 w 11737340"/>
                <a:gd name="connsiteY15" fmla="*/ 1257300 h 4168140"/>
                <a:gd name="connsiteX16" fmla="*/ 1493520 w 11737340"/>
                <a:gd name="connsiteY16" fmla="*/ 1333500 h 4168140"/>
                <a:gd name="connsiteX17" fmla="*/ 1569720 w 11737340"/>
                <a:gd name="connsiteY17" fmla="*/ 1356360 h 4168140"/>
                <a:gd name="connsiteX18" fmla="*/ 1684020 w 11737340"/>
                <a:gd name="connsiteY18" fmla="*/ 1424940 h 4168140"/>
                <a:gd name="connsiteX19" fmla="*/ 1729740 w 11737340"/>
                <a:gd name="connsiteY19" fmla="*/ 1485900 h 4168140"/>
                <a:gd name="connsiteX20" fmla="*/ 1844040 w 11737340"/>
                <a:gd name="connsiteY20" fmla="*/ 1569720 h 4168140"/>
                <a:gd name="connsiteX21" fmla="*/ 1935480 w 11737340"/>
                <a:gd name="connsiteY21" fmla="*/ 1615440 h 4168140"/>
                <a:gd name="connsiteX22" fmla="*/ 2049780 w 11737340"/>
                <a:gd name="connsiteY22" fmla="*/ 1691640 h 4168140"/>
                <a:gd name="connsiteX23" fmla="*/ 2133600 w 11737340"/>
                <a:gd name="connsiteY23" fmla="*/ 1729740 h 4168140"/>
                <a:gd name="connsiteX24" fmla="*/ 2202180 w 11737340"/>
                <a:gd name="connsiteY24" fmla="*/ 1805940 h 4168140"/>
                <a:gd name="connsiteX25" fmla="*/ 2255520 w 11737340"/>
                <a:gd name="connsiteY25" fmla="*/ 1821180 h 4168140"/>
                <a:gd name="connsiteX26" fmla="*/ 2316480 w 11737340"/>
                <a:gd name="connsiteY26" fmla="*/ 1866900 h 4168140"/>
                <a:gd name="connsiteX27" fmla="*/ 2423160 w 11737340"/>
                <a:gd name="connsiteY27" fmla="*/ 2004060 h 4168140"/>
                <a:gd name="connsiteX28" fmla="*/ 2476500 w 11737340"/>
                <a:gd name="connsiteY28" fmla="*/ 2087880 h 4168140"/>
                <a:gd name="connsiteX29" fmla="*/ 2567940 w 11737340"/>
                <a:gd name="connsiteY29" fmla="*/ 2148840 h 4168140"/>
                <a:gd name="connsiteX30" fmla="*/ 2682240 w 11737340"/>
                <a:gd name="connsiteY30" fmla="*/ 2186940 h 4168140"/>
                <a:gd name="connsiteX31" fmla="*/ 2743200 w 11737340"/>
                <a:gd name="connsiteY31" fmla="*/ 2209800 h 4168140"/>
                <a:gd name="connsiteX32" fmla="*/ 2811780 w 11737340"/>
                <a:gd name="connsiteY32" fmla="*/ 2247900 h 4168140"/>
                <a:gd name="connsiteX33" fmla="*/ 2887980 w 11737340"/>
                <a:gd name="connsiteY33" fmla="*/ 2301240 h 4168140"/>
                <a:gd name="connsiteX34" fmla="*/ 2979420 w 11737340"/>
                <a:gd name="connsiteY34" fmla="*/ 2385060 h 4168140"/>
                <a:gd name="connsiteX35" fmla="*/ 3055620 w 11737340"/>
                <a:gd name="connsiteY35" fmla="*/ 2461260 h 4168140"/>
                <a:gd name="connsiteX36" fmla="*/ 3139440 w 11737340"/>
                <a:gd name="connsiteY36" fmla="*/ 2537460 h 4168140"/>
                <a:gd name="connsiteX37" fmla="*/ 3261360 w 11737340"/>
                <a:gd name="connsiteY37" fmla="*/ 2628900 h 4168140"/>
                <a:gd name="connsiteX38" fmla="*/ 3345180 w 11737340"/>
                <a:gd name="connsiteY38" fmla="*/ 2720340 h 4168140"/>
                <a:gd name="connsiteX39" fmla="*/ 3444240 w 11737340"/>
                <a:gd name="connsiteY39" fmla="*/ 2796540 h 4168140"/>
                <a:gd name="connsiteX40" fmla="*/ 3558540 w 11737340"/>
                <a:gd name="connsiteY40" fmla="*/ 2872740 h 4168140"/>
                <a:gd name="connsiteX41" fmla="*/ 3619500 w 11737340"/>
                <a:gd name="connsiteY41" fmla="*/ 2979420 h 4168140"/>
                <a:gd name="connsiteX42" fmla="*/ 3619500 w 11737340"/>
                <a:gd name="connsiteY42" fmla="*/ 2979420 h 4168140"/>
                <a:gd name="connsiteX43" fmla="*/ 3649980 w 11737340"/>
                <a:gd name="connsiteY43" fmla="*/ 3048000 h 4168140"/>
                <a:gd name="connsiteX44" fmla="*/ 3703320 w 11737340"/>
                <a:gd name="connsiteY44" fmla="*/ 3086100 h 4168140"/>
                <a:gd name="connsiteX45" fmla="*/ 3764280 w 11737340"/>
                <a:gd name="connsiteY45" fmla="*/ 3063240 h 4168140"/>
                <a:gd name="connsiteX46" fmla="*/ 3848100 w 11737340"/>
                <a:gd name="connsiteY46" fmla="*/ 3025140 h 4168140"/>
                <a:gd name="connsiteX47" fmla="*/ 3916680 w 11737340"/>
                <a:gd name="connsiteY47" fmla="*/ 3032760 h 4168140"/>
                <a:gd name="connsiteX48" fmla="*/ 4030980 w 11737340"/>
                <a:gd name="connsiteY48" fmla="*/ 3063240 h 4168140"/>
                <a:gd name="connsiteX49" fmla="*/ 4137660 w 11737340"/>
                <a:gd name="connsiteY49" fmla="*/ 3101340 h 4168140"/>
                <a:gd name="connsiteX50" fmla="*/ 4259580 w 11737340"/>
                <a:gd name="connsiteY50" fmla="*/ 3147060 h 4168140"/>
                <a:gd name="connsiteX51" fmla="*/ 4381500 w 11737340"/>
                <a:gd name="connsiteY51" fmla="*/ 3192780 h 4168140"/>
                <a:gd name="connsiteX52" fmla="*/ 4526280 w 11737340"/>
                <a:gd name="connsiteY52" fmla="*/ 3276600 h 4168140"/>
                <a:gd name="connsiteX53" fmla="*/ 4587240 w 11737340"/>
                <a:gd name="connsiteY53" fmla="*/ 3299460 h 4168140"/>
                <a:gd name="connsiteX54" fmla="*/ 4610100 w 11737340"/>
                <a:gd name="connsiteY54" fmla="*/ 3352800 h 4168140"/>
                <a:gd name="connsiteX55" fmla="*/ 4648200 w 11737340"/>
                <a:gd name="connsiteY55" fmla="*/ 3436620 h 4168140"/>
                <a:gd name="connsiteX56" fmla="*/ 4671060 w 11737340"/>
                <a:gd name="connsiteY56" fmla="*/ 3520440 h 4168140"/>
                <a:gd name="connsiteX57" fmla="*/ 4678680 w 11737340"/>
                <a:gd name="connsiteY57" fmla="*/ 3589020 h 4168140"/>
                <a:gd name="connsiteX58" fmla="*/ 4686300 w 11737340"/>
                <a:gd name="connsiteY58" fmla="*/ 3649980 h 4168140"/>
                <a:gd name="connsiteX59" fmla="*/ 4724400 w 11737340"/>
                <a:gd name="connsiteY59" fmla="*/ 3680460 h 4168140"/>
                <a:gd name="connsiteX60" fmla="*/ 4785360 w 11737340"/>
                <a:gd name="connsiteY60" fmla="*/ 3672840 h 4168140"/>
                <a:gd name="connsiteX61" fmla="*/ 4869180 w 11737340"/>
                <a:gd name="connsiteY61" fmla="*/ 3703320 h 4168140"/>
                <a:gd name="connsiteX62" fmla="*/ 4914900 w 11737340"/>
                <a:gd name="connsiteY62" fmla="*/ 3756660 h 4168140"/>
                <a:gd name="connsiteX63" fmla="*/ 5105400 w 11737340"/>
                <a:gd name="connsiteY63" fmla="*/ 3832860 h 4168140"/>
                <a:gd name="connsiteX64" fmla="*/ 5173980 w 11737340"/>
                <a:gd name="connsiteY64" fmla="*/ 3886200 h 4168140"/>
                <a:gd name="connsiteX65" fmla="*/ 5242560 w 11737340"/>
                <a:gd name="connsiteY65" fmla="*/ 3924300 h 4168140"/>
                <a:gd name="connsiteX66" fmla="*/ 5364480 w 11737340"/>
                <a:gd name="connsiteY66" fmla="*/ 3962400 h 4168140"/>
                <a:gd name="connsiteX67" fmla="*/ 5516880 w 11737340"/>
                <a:gd name="connsiteY67" fmla="*/ 4046220 h 4168140"/>
                <a:gd name="connsiteX68" fmla="*/ 5585460 w 11737340"/>
                <a:gd name="connsiteY68" fmla="*/ 4099560 h 4168140"/>
                <a:gd name="connsiteX69" fmla="*/ 5661660 w 11737340"/>
                <a:gd name="connsiteY69" fmla="*/ 4122420 h 4168140"/>
                <a:gd name="connsiteX70" fmla="*/ 5745480 w 11737340"/>
                <a:gd name="connsiteY70" fmla="*/ 4130040 h 4168140"/>
                <a:gd name="connsiteX71" fmla="*/ 5836920 w 11737340"/>
                <a:gd name="connsiteY71" fmla="*/ 4130040 h 4168140"/>
                <a:gd name="connsiteX72" fmla="*/ 5951220 w 11737340"/>
                <a:gd name="connsiteY72" fmla="*/ 4145280 h 4168140"/>
                <a:gd name="connsiteX73" fmla="*/ 6035040 w 11737340"/>
                <a:gd name="connsiteY73" fmla="*/ 4168140 h 4168140"/>
                <a:gd name="connsiteX74" fmla="*/ 6149340 w 11737340"/>
                <a:gd name="connsiteY74" fmla="*/ 4137660 h 4168140"/>
                <a:gd name="connsiteX75" fmla="*/ 6286500 w 11737340"/>
                <a:gd name="connsiteY75" fmla="*/ 4114800 h 4168140"/>
                <a:gd name="connsiteX76" fmla="*/ 6393180 w 11737340"/>
                <a:gd name="connsiteY76" fmla="*/ 4053840 h 4168140"/>
                <a:gd name="connsiteX77" fmla="*/ 6484620 w 11737340"/>
                <a:gd name="connsiteY77" fmla="*/ 4038600 h 4168140"/>
                <a:gd name="connsiteX78" fmla="*/ 6583680 w 11737340"/>
                <a:gd name="connsiteY78" fmla="*/ 3970020 h 4168140"/>
                <a:gd name="connsiteX79" fmla="*/ 6697980 w 11737340"/>
                <a:gd name="connsiteY79" fmla="*/ 3886200 h 4168140"/>
                <a:gd name="connsiteX80" fmla="*/ 6728460 w 11737340"/>
                <a:gd name="connsiteY80" fmla="*/ 3817620 h 4168140"/>
                <a:gd name="connsiteX81" fmla="*/ 6842760 w 11737340"/>
                <a:gd name="connsiteY81" fmla="*/ 3733800 h 4168140"/>
                <a:gd name="connsiteX82" fmla="*/ 6972300 w 11737340"/>
                <a:gd name="connsiteY82" fmla="*/ 3642360 h 4168140"/>
                <a:gd name="connsiteX83" fmla="*/ 7078980 w 11737340"/>
                <a:gd name="connsiteY83" fmla="*/ 3528060 h 4168140"/>
                <a:gd name="connsiteX84" fmla="*/ 7139940 w 11737340"/>
                <a:gd name="connsiteY84" fmla="*/ 3444240 h 4168140"/>
                <a:gd name="connsiteX85" fmla="*/ 7269480 w 11737340"/>
                <a:gd name="connsiteY85" fmla="*/ 3284220 h 4168140"/>
                <a:gd name="connsiteX86" fmla="*/ 7330440 w 11737340"/>
                <a:gd name="connsiteY86" fmla="*/ 3185160 h 4168140"/>
                <a:gd name="connsiteX87" fmla="*/ 7376160 w 11737340"/>
                <a:gd name="connsiteY87" fmla="*/ 3116580 h 4168140"/>
                <a:gd name="connsiteX88" fmla="*/ 7444740 w 11737340"/>
                <a:gd name="connsiteY88" fmla="*/ 3093720 h 4168140"/>
                <a:gd name="connsiteX89" fmla="*/ 7513320 w 11737340"/>
                <a:gd name="connsiteY89" fmla="*/ 3101340 h 4168140"/>
                <a:gd name="connsiteX90" fmla="*/ 7576820 w 11737340"/>
                <a:gd name="connsiteY90" fmla="*/ 3093720 h 4168140"/>
                <a:gd name="connsiteX91" fmla="*/ 7729220 w 11737340"/>
                <a:gd name="connsiteY91" fmla="*/ 3136900 h 4168140"/>
                <a:gd name="connsiteX92" fmla="*/ 7833360 w 11737340"/>
                <a:gd name="connsiteY92" fmla="*/ 3180080 h 4168140"/>
                <a:gd name="connsiteX93" fmla="*/ 7967980 w 11737340"/>
                <a:gd name="connsiteY93" fmla="*/ 3208020 h 4168140"/>
                <a:gd name="connsiteX94" fmla="*/ 8161020 w 11737340"/>
                <a:gd name="connsiteY94" fmla="*/ 3296920 h 4168140"/>
                <a:gd name="connsiteX95" fmla="*/ 8290560 w 11737340"/>
                <a:gd name="connsiteY95" fmla="*/ 3337560 h 4168140"/>
                <a:gd name="connsiteX96" fmla="*/ 8382000 w 11737340"/>
                <a:gd name="connsiteY96" fmla="*/ 3360420 h 4168140"/>
                <a:gd name="connsiteX97" fmla="*/ 8458200 w 11737340"/>
                <a:gd name="connsiteY97" fmla="*/ 3398520 h 4168140"/>
                <a:gd name="connsiteX98" fmla="*/ 8595360 w 11737340"/>
                <a:gd name="connsiteY98" fmla="*/ 3512820 h 4168140"/>
                <a:gd name="connsiteX99" fmla="*/ 8641080 w 11737340"/>
                <a:gd name="connsiteY99" fmla="*/ 3566160 h 4168140"/>
                <a:gd name="connsiteX100" fmla="*/ 8702040 w 11737340"/>
                <a:gd name="connsiteY100" fmla="*/ 3604260 h 4168140"/>
                <a:gd name="connsiteX101" fmla="*/ 8763000 w 11737340"/>
                <a:gd name="connsiteY101" fmla="*/ 3634740 h 4168140"/>
                <a:gd name="connsiteX102" fmla="*/ 8846820 w 11737340"/>
                <a:gd name="connsiteY102" fmla="*/ 3632200 h 4168140"/>
                <a:gd name="connsiteX103" fmla="*/ 8968740 w 11737340"/>
                <a:gd name="connsiteY103" fmla="*/ 3634740 h 4168140"/>
                <a:gd name="connsiteX104" fmla="*/ 9060180 w 11737340"/>
                <a:gd name="connsiteY104" fmla="*/ 3642360 h 4168140"/>
                <a:gd name="connsiteX105" fmla="*/ 9151620 w 11737340"/>
                <a:gd name="connsiteY105" fmla="*/ 3657600 h 4168140"/>
                <a:gd name="connsiteX106" fmla="*/ 9230360 w 11737340"/>
                <a:gd name="connsiteY106" fmla="*/ 3657600 h 4168140"/>
                <a:gd name="connsiteX107" fmla="*/ 9331960 w 11737340"/>
                <a:gd name="connsiteY107" fmla="*/ 3629660 h 4168140"/>
                <a:gd name="connsiteX108" fmla="*/ 9433560 w 11737340"/>
                <a:gd name="connsiteY108" fmla="*/ 3589020 h 4168140"/>
                <a:gd name="connsiteX109" fmla="*/ 9535160 w 11737340"/>
                <a:gd name="connsiteY109" fmla="*/ 3540760 h 4168140"/>
                <a:gd name="connsiteX110" fmla="*/ 9646920 w 11737340"/>
                <a:gd name="connsiteY110" fmla="*/ 3489960 h 4168140"/>
                <a:gd name="connsiteX111" fmla="*/ 9784080 w 11737340"/>
                <a:gd name="connsiteY111" fmla="*/ 3444240 h 4168140"/>
                <a:gd name="connsiteX112" fmla="*/ 9860280 w 11737340"/>
                <a:gd name="connsiteY112" fmla="*/ 3383280 h 4168140"/>
                <a:gd name="connsiteX113" fmla="*/ 9921240 w 11737340"/>
                <a:gd name="connsiteY113" fmla="*/ 3314700 h 4168140"/>
                <a:gd name="connsiteX114" fmla="*/ 9997440 w 11737340"/>
                <a:gd name="connsiteY114" fmla="*/ 3208020 h 4168140"/>
                <a:gd name="connsiteX115" fmla="*/ 10043160 w 11737340"/>
                <a:gd name="connsiteY115" fmla="*/ 3101340 h 4168140"/>
                <a:gd name="connsiteX116" fmla="*/ 10104120 w 11737340"/>
                <a:gd name="connsiteY116" fmla="*/ 3017520 h 4168140"/>
                <a:gd name="connsiteX117" fmla="*/ 10157460 w 11737340"/>
                <a:gd name="connsiteY117" fmla="*/ 2933700 h 4168140"/>
                <a:gd name="connsiteX118" fmla="*/ 10218420 w 11737340"/>
                <a:gd name="connsiteY118" fmla="*/ 2849880 h 4168140"/>
                <a:gd name="connsiteX119" fmla="*/ 10294620 w 11737340"/>
                <a:gd name="connsiteY119" fmla="*/ 2735580 h 4168140"/>
                <a:gd name="connsiteX120" fmla="*/ 10347960 w 11737340"/>
                <a:gd name="connsiteY120" fmla="*/ 2621280 h 4168140"/>
                <a:gd name="connsiteX121" fmla="*/ 10431780 w 11737340"/>
                <a:gd name="connsiteY121" fmla="*/ 2499360 h 4168140"/>
                <a:gd name="connsiteX122" fmla="*/ 10500360 w 11737340"/>
                <a:gd name="connsiteY122" fmla="*/ 2354580 h 4168140"/>
                <a:gd name="connsiteX123" fmla="*/ 10553700 w 11737340"/>
                <a:gd name="connsiteY123" fmla="*/ 2263140 h 4168140"/>
                <a:gd name="connsiteX124" fmla="*/ 10584180 w 11737340"/>
                <a:gd name="connsiteY124" fmla="*/ 2194560 h 4168140"/>
                <a:gd name="connsiteX125" fmla="*/ 10624820 w 11737340"/>
                <a:gd name="connsiteY125" fmla="*/ 2125980 h 4168140"/>
                <a:gd name="connsiteX126" fmla="*/ 10675620 w 11737340"/>
                <a:gd name="connsiteY126" fmla="*/ 2049780 h 4168140"/>
                <a:gd name="connsiteX127" fmla="*/ 10690860 w 11737340"/>
                <a:gd name="connsiteY127" fmla="*/ 1988820 h 4168140"/>
                <a:gd name="connsiteX128" fmla="*/ 10713720 w 11737340"/>
                <a:gd name="connsiteY128" fmla="*/ 1927860 h 4168140"/>
                <a:gd name="connsiteX129" fmla="*/ 10767060 w 11737340"/>
                <a:gd name="connsiteY129" fmla="*/ 1859280 h 4168140"/>
                <a:gd name="connsiteX130" fmla="*/ 10873740 w 11737340"/>
                <a:gd name="connsiteY130" fmla="*/ 1828800 h 4168140"/>
                <a:gd name="connsiteX131" fmla="*/ 11079480 w 11737340"/>
                <a:gd name="connsiteY131" fmla="*/ 1767840 h 4168140"/>
                <a:gd name="connsiteX132" fmla="*/ 11247120 w 11737340"/>
                <a:gd name="connsiteY132" fmla="*/ 1684020 h 4168140"/>
                <a:gd name="connsiteX133" fmla="*/ 11407140 w 11737340"/>
                <a:gd name="connsiteY133" fmla="*/ 1628140 h 4168140"/>
                <a:gd name="connsiteX134" fmla="*/ 11490960 w 11737340"/>
                <a:gd name="connsiteY134" fmla="*/ 1577340 h 4168140"/>
                <a:gd name="connsiteX135" fmla="*/ 11635740 w 11737340"/>
                <a:gd name="connsiteY135" fmla="*/ 1508760 h 4168140"/>
                <a:gd name="connsiteX136" fmla="*/ 11737340 w 11737340"/>
                <a:gd name="connsiteY136" fmla="*/ 1442720 h 4168140"/>
                <a:gd name="connsiteX137" fmla="*/ 11620500 w 11737340"/>
                <a:gd name="connsiteY137" fmla="*/ 1417320 h 4168140"/>
                <a:gd name="connsiteX138" fmla="*/ 11567160 w 11737340"/>
                <a:gd name="connsiteY138" fmla="*/ 1379220 h 4168140"/>
                <a:gd name="connsiteX139" fmla="*/ 11498580 w 11737340"/>
                <a:gd name="connsiteY139" fmla="*/ 1318260 h 4168140"/>
                <a:gd name="connsiteX140" fmla="*/ 11468100 w 11737340"/>
                <a:gd name="connsiteY140" fmla="*/ 1280160 h 4168140"/>
                <a:gd name="connsiteX141" fmla="*/ 11442700 w 11737340"/>
                <a:gd name="connsiteY141" fmla="*/ 1231900 h 4168140"/>
                <a:gd name="connsiteX142" fmla="*/ 11384280 w 11737340"/>
                <a:gd name="connsiteY142" fmla="*/ 1310640 h 4168140"/>
                <a:gd name="connsiteX143" fmla="*/ 11353800 w 11737340"/>
                <a:gd name="connsiteY143" fmla="*/ 1356360 h 4168140"/>
                <a:gd name="connsiteX144" fmla="*/ 11224260 w 11737340"/>
                <a:gd name="connsiteY144" fmla="*/ 1417320 h 4168140"/>
                <a:gd name="connsiteX145" fmla="*/ 11109960 w 11737340"/>
                <a:gd name="connsiteY145" fmla="*/ 1463040 h 4168140"/>
                <a:gd name="connsiteX146" fmla="*/ 10911840 w 11737340"/>
                <a:gd name="connsiteY146" fmla="*/ 1524000 h 4168140"/>
                <a:gd name="connsiteX147" fmla="*/ 10774680 w 11737340"/>
                <a:gd name="connsiteY147" fmla="*/ 1546860 h 4168140"/>
                <a:gd name="connsiteX148" fmla="*/ 10675620 w 11737340"/>
                <a:gd name="connsiteY148" fmla="*/ 1615440 h 4168140"/>
                <a:gd name="connsiteX149" fmla="*/ 10568940 w 11737340"/>
                <a:gd name="connsiteY149" fmla="*/ 1676400 h 4168140"/>
                <a:gd name="connsiteX150" fmla="*/ 10485120 w 11737340"/>
                <a:gd name="connsiteY150" fmla="*/ 1760220 h 4168140"/>
                <a:gd name="connsiteX151" fmla="*/ 10454640 w 11737340"/>
                <a:gd name="connsiteY151" fmla="*/ 1836420 h 4168140"/>
                <a:gd name="connsiteX152" fmla="*/ 10416540 w 11737340"/>
                <a:gd name="connsiteY152" fmla="*/ 1927860 h 4168140"/>
                <a:gd name="connsiteX153" fmla="*/ 10401300 w 11737340"/>
                <a:gd name="connsiteY153" fmla="*/ 2004060 h 4168140"/>
                <a:gd name="connsiteX154" fmla="*/ 10363200 w 11737340"/>
                <a:gd name="connsiteY154" fmla="*/ 2095500 h 4168140"/>
                <a:gd name="connsiteX155" fmla="*/ 10317480 w 11737340"/>
                <a:gd name="connsiteY155" fmla="*/ 2225040 h 4168140"/>
                <a:gd name="connsiteX156" fmla="*/ 10287000 w 11737340"/>
                <a:gd name="connsiteY156" fmla="*/ 2346960 h 4168140"/>
                <a:gd name="connsiteX157" fmla="*/ 10218420 w 11737340"/>
                <a:gd name="connsiteY157" fmla="*/ 2499360 h 4168140"/>
                <a:gd name="connsiteX158" fmla="*/ 10134600 w 11737340"/>
                <a:gd name="connsiteY158" fmla="*/ 2621280 h 4168140"/>
                <a:gd name="connsiteX159" fmla="*/ 10043160 w 11737340"/>
                <a:gd name="connsiteY159" fmla="*/ 2735580 h 4168140"/>
                <a:gd name="connsiteX160" fmla="*/ 9974580 w 11737340"/>
                <a:gd name="connsiteY160" fmla="*/ 2857500 h 4168140"/>
                <a:gd name="connsiteX161" fmla="*/ 9906000 w 11737340"/>
                <a:gd name="connsiteY161" fmla="*/ 2941320 h 4168140"/>
                <a:gd name="connsiteX162" fmla="*/ 9860280 w 11737340"/>
                <a:gd name="connsiteY162" fmla="*/ 3032760 h 4168140"/>
                <a:gd name="connsiteX163" fmla="*/ 9806940 w 11737340"/>
                <a:gd name="connsiteY163" fmla="*/ 3116580 h 4168140"/>
                <a:gd name="connsiteX164" fmla="*/ 9715500 w 11737340"/>
                <a:gd name="connsiteY164" fmla="*/ 3208020 h 4168140"/>
                <a:gd name="connsiteX165" fmla="*/ 9616440 w 11737340"/>
                <a:gd name="connsiteY165" fmla="*/ 3261360 h 4168140"/>
                <a:gd name="connsiteX166" fmla="*/ 9532620 w 11737340"/>
                <a:gd name="connsiteY166" fmla="*/ 3329940 h 4168140"/>
                <a:gd name="connsiteX167" fmla="*/ 9471660 w 11737340"/>
                <a:gd name="connsiteY167" fmla="*/ 3375660 h 4168140"/>
                <a:gd name="connsiteX168" fmla="*/ 9410700 w 11737340"/>
                <a:gd name="connsiteY168" fmla="*/ 3429000 h 4168140"/>
                <a:gd name="connsiteX169" fmla="*/ 9288780 w 11737340"/>
                <a:gd name="connsiteY169" fmla="*/ 3436620 h 4168140"/>
                <a:gd name="connsiteX170" fmla="*/ 9166860 w 11737340"/>
                <a:gd name="connsiteY170" fmla="*/ 3444240 h 4168140"/>
                <a:gd name="connsiteX171" fmla="*/ 9029700 w 11737340"/>
                <a:gd name="connsiteY171" fmla="*/ 3413760 h 4168140"/>
                <a:gd name="connsiteX172" fmla="*/ 8823960 w 11737340"/>
                <a:gd name="connsiteY172" fmla="*/ 3360420 h 4168140"/>
                <a:gd name="connsiteX173" fmla="*/ 8679180 w 11737340"/>
                <a:gd name="connsiteY173" fmla="*/ 3329940 h 4168140"/>
                <a:gd name="connsiteX174" fmla="*/ 8572500 w 11737340"/>
                <a:gd name="connsiteY174" fmla="*/ 3276600 h 4168140"/>
                <a:gd name="connsiteX175" fmla="*/ 8465820 w 11737340"/>
                <a:gd name="connsiteY175" fmla="*/ 3215640 h 4168140"/>
                <a:gd name="connsiteX176" fmla="*/ 8321040 w 11737340"/>
                <a:gd name="connsiteY176" fmla="*/ 3177540 h 4168140"/>
                <a:gd name="connsiteX177" fmla="*/ 8199120 w 11737340"/>
                <a:gd name="connsiteY177" fmla="*/ 3131820 h 4168140"/>
                <a:gd name="connsiteX178" fmla="*/ 8069580 w 11737340"/>
                <a:gd name="connsiteY178" fmla="*/ 3078480 h 4168140"/>
                <a:gd name="connsiteX179" fmla="*/ 7917180 w 11737340"/>
                <a:gd name="connsiteY179" fmla="*/ 2994660 h 4168140"/>
                <a:gd name="connsiteX180" fmla="*/ 7787640 w 11737340"/>
                <a:gd name="connsiteY180" fmla="*/ 2971800 h 4168140"/>
                <a:gd name="connsiteX181" fmla="*/ 7719060 w 11737340"/>
                <a:gd name="connsiteY181" fmla="*/ 2933700 h 4168140"/>
                <a:gd name="connsiteX182" fmla="*/ 7612380 w 11737340"/>
                <a:gd name="connsiteY182" fmla="*/ 2903220 h 4168140"/>
                <a:gd name="connsiteX183" fmla="*/ 7566660 w 11737340"/>
                <a:gd name="connsiteY183" fmla="*/ 2887980 h 4168140"/>
                <a:gd name="connsiteX184" fmla="*/ 7551420 w 11737340"/>
                <a:gd name="connsiteY184" fmla="*/ 2849880 h 4168140"/>
                <a:gd name="connsiteX185" fmla="*/ 7533640 w 11737340"/>
                <a:gd name="connsiteY185" fmla="*/ 2788920 h 4168140"/>
                <a:gd name="connsiteX186" fmla="*/ 7475220 w 11737340"/>
                <a:gd name="connsiteY186" fmla="*/ 2857500 h 4168140"/>
                <a:gd name="connsiteX187" fmla="*/ 7414260 w 11737340"/>
                <a:gd name="connsiteY187" fmla="*/ 2887980 h 4168140"/>
                <a:gd name="connsiteX188" fmla="*/ 7345680 w 11737340"/>
                <a:gd name="connsiteY188" fmla="*/ 2971800 h 4168140"/>
                <a:gd name="connsiteX189" fmla="*/ 7315200 w 11737340"/>
                <a:gd name="connsiteY189" fmla="*/ 2994660 h 4168140"/>
                <a:gd name="connsiteX190" fmla="*/ 7261860 w 11737340"/>
                <a:gd name="connsiteY190" fmla="*/ 3009900 h 4168140"/>
                <a:gd name="connsiteX191" fmla="*/ 7193280 w 11737340"/>
                <a:gd name="connsiteY191" fmla="*/ 3025140 h 4168140"/>
                <a:gd name="connsiteX192" fmla="*/ 7155180 w 11737340"/>
                <a:gd name="connsiteY192" fmla="*/ 3078480 h 4168140"/>
                <a:gd name="connsiteX193" fmla="*/ 7109460 w 11737340"/>
                <a:gd name="connsiteY193" fmla="*/ 3154680 h 4168140"/>
                <a:gd name="connsiteX194" fmla="*/ 7048500 w 11737340"/>
                <a:gd name="connsiteY194" fmla="*/ 3246120 h 4168140"/>
                <a:gd name="connsiteX195" fmla="*/ 6995160 w 11737340"/>
                <a:gd name="connsiteY195" fmla="*/ 3307080 h 4168140"/>
                <a:gd name="connsiteX196" fmla="*/ 6972300 w 11737340"/>
                <a:gd name="connsiteY196" fmla="*/ 3352800 h 4168140"/>
                <a:gd name="connsiteX197" fmla="*/ 6949440 w 11737340"/>
                <a:gd name="connsiteY197" fmla="*/ 3413760 h 4168140"/>
                <a:gd name="connsiteX198" fmla="*/ 6949440 w 11737340"/>
                <a:gd name="connsiteY198" fmla="*/ 3413760 h 4168140"/>
                <a:gd name="connsiteX199" fmla="*/ 6911340 w 11737340"/>
                <a:gd name="connsiteY199" fmla="*/ 3474720 h 4168140"/>
                <a:gd name="connsiteX200" fmla="*/ 6888480 w 11737340"/>
                <a:gd name="connsiteY200" fmla="*/ 3505200 h 4168140"/>
                <a:gd name="connsiteX201" fmla="*/ 6819900 w 11737340"/>
                <a:gd name="connsiteY201" fmla="*/ 3566160 h 4168140"/>
                <a:gd name="connsiteX202" fmla="*/ 6743700 w 11737340"/>
                <a:gd name="connsiteY202" fmla="*/ 3581400 h 4168140"/>
                <a:gd name="connsiteX203" fmla="*/ 6675120 w 11737340"/>
                <a:gd name="connsiteY203" fmla="*/ 3657600 h 4168140"/>
                <a:gd name="connsiteX204" fmla="*/ 6629400 w 11737340"/>
                <a:gd name="connsiteY204" fmla="*/ 3718560 h 4168140"/>
                <a:gd name="connsiteX205" fmla="*/ 6576060 w 11737340"/>
                <a:gd name="connsiteY205" fmla="*/ 3779520 h 4168140"/>
                <a:gd name="connsiteX206" fmla="*/ 6484620 w 11737340"/>
                <a:gd name="connsiteY206" fmla="*/ 3817620 h 4168140"/>
                <a:gd name="connsiteX207" fmla="*/ 6400800 w 11737340"/>
                <a:gd name="connsiteY207" fmla="*/ 3832860 h 4168140"/>
                <a:gd name="connsiteX208" fmla="*/ 6263640 w 11737340"/>
                <a:gd name="connsiteY208" fmla="*/ 3870960 h 4168140"/>
                <a:gd name="connsiteX209" fmla="*/ 6126480 w 11737340"/>
                <a:gd name="connsiteY209" fmla="*/ 3901440 h 4168140"/>
                <a:gd name="connsiteX210" fmla="*/ 6027420 w 11737340"/>
                <a:gd name="connsiteY210" fmla="*/ 3916680 h 4168140"/>
                <a:gd name="connsiteX211" fmla="*/ 5890260 w 11737340"/>
                <a:gd name="connsiteY211" fmla="*/ 3878580 h 4168140"/>
                <a:gd name="connsiteX212" fmla="*/ 5821680 w 11737340"/>
                <a:gd name="connsiteY212" fmla="*/ 3863340 h 4168140"/>
                <a:gd name="connsiteX213" fmla="*/ 5737860 w 11737340"/>
                <a:gd name="connsiteY213" fmla="*/ 3825240 h 4168140"/>
                <a:gd name="connsiteX214" fmla="*/ 5638800 w 11737340"/>
                <a:gd name="connsiteY214" fmla="*/ 3794760 h 4168140"/>
                <a:gd name="connsiteX215" fmla="*/ 5524500 w 11737340"/>
                <a:gd name="connsiteY215" fmla="*/ 3756660 h 4168140"/>
                <a:gd name="connsiteX216" fmla="*/ 5448300 w 11737340"/>
                <a:gd name="connsiteY216" fmla="*/ 3718560 h 4168140"/>
                <a:gd name="connsiteX217" fmla="*/ 5349240 w 11737340"/>
                <a:gd name="connsiteY217" fmla="*/ 3657600 h 4168140"/>
                <a:gd name="connsiteX218" fmla="*/ 5295900 w 11737340"/>
                <a:gd name="connsiteY218" fmla="*/ 3619500 h 4168140"/>
                <a:gd name="connsiteX219" fmla="*/ 5234940 w 11737340"/>
                <a:gd name="connsiteY219" fmla="*/ 3596640 h 4168140"/>
                <a:gd name="connsiteX220" fmla="*/ 5135880 w 11737340"/>
                <a:gd name="connsiteY220" fmla="*/ 3550920 h 4168140"/>
                <a:gd name="connsiteX221" fmla="*/ 5059680 w 11737340"/>
                <a:gd name="connsiteY221" fmla="*/ 3505200 h 4168140"/>
                <a:gd name="connsiteX222" fmla="*/ 5029200 w 11737340"/>
                <a:gd name="connsiteY222" fmla="*/ 3482340 h 4168140"/>
                <a:gd name="connsiteX223" fmla="*/ 4960620 w 11737340"/>
                <a:gd name="connsiteY223" fmla="*/ 3413760 h 4168140"/>
                <a:gd name="connsiteX224" fmla="*/ 4876800 w 11737340"/>
                <a:gd name="connsiteY224" fmla="*/ 3299460 h 4168140"/>
                <a:gd name="connsiteX225" fmla="*/ 4808220 w 11737340"/>
                <a:gd name="connsiteY225" fmla="*/ 3200400 h 4168140"/>
                <a:gd name="connsiteX226" fmla="*/ 4777740 w 11737340"/>
                <a:gd name="connsiteY226" fmla="*/ 3147060 h 4168140"/>
                <a:gd name="connsiteX227" fmla="*/ 4724400 w 11737340"/>
                <a:gd name="connsiteY227" fmla="*/ 3108960 h 4168140"/>
                <a:gd name="connsiteX228" fmla="*/ 4648200 w 11737340"/>
                <a:gd name="connsiteY228" fmla="*/ 3063240 h 4168140"/>
                <a:gd name="connsiteX229" fmla="*/ 4533900 w 11737340"/>
                <a:gd name="connsiteY229" fmla="*/ 2979420 h 4168140"/>
                <a:gd name="connsiteX230" fmla="*/ 4427220 w 11737340"/>
                <a:gd name="connsiteY230" fmla="*/ 2941320 h 4168140"/>
                <a:gd name="connsiteX231" fmla="*/ 4366260 w 11737340"/>
                <a:gd name="connsiteY231" fmla="*/ 2903220 h 4168140"/>
                <a:gd name="connsiteX232" fmla="*/ 4244340 w 11737340"/>
                <a:gd name="connsiteY232" fmla="*/ 2842260 h 4168140"/>
                <a:gd name="connsiteX233" fmla="*/ 4145280 w 11737340"/>
                <a:gd name="connsiteY233" fmla="*/ 2811780 h 4168140"/>
                <a:gd name="connsiteX234" fmla="*/ 4038600 w 11737340"/>
                <a:gd name="connsiteY234" fmla="*/ 2804160 h 4168140"/>
                <a:gd name="connsiteX235" fmla="*/ 3954780 w 11737340"/>
                <a:gd name="connsiteY235" fmla="*/ 2819400 h 4168140"/>
                <a:gd name="connsiteX236" fmla="*/ 3863340 w 11737340"/>
                <a:gd name="connsiteY236" fmla="*/ 2804160 h 4168140"/>
                <a:gd name="connsiteX237" fmla="*/ 3741420 w 11737340"/>
                <a:gd name="connsiteY237" fmla="*/ 2781300 h 4168140"/>
                <a:gd name="connsiteX238" fmla="*/ 3649980 w 11737340"/>
                <a:gd name="connsiteY238" fmla="*/ 2743200 h 4168140"/>
                <a:gd name="connsiteX239" fmla="*/ 3573780 w 11737340"/>
                <a:gd name="connsiteY239" fmla="*/ 2674620 h 4168140"/>
                <a:gd name="connsiteX240" fmla="*/ 3482340 w 11737340"/>
                <a:gd name="connsiteY240" fmla="*/ 2621280 h 4168140"/>
                <a:gd name="connsiteX241" fmla="*/ 3436620 w 11737340"/>
                <a:gd name="connsiteY241" fmla="*/ 2552700 h 4168140"/>
                <a:gd name="connsiteX242" fmla="*/ 3329940 w 11737340"/>
                <a:gd name="connsiteY242" fmla="*/ 2423160 h 4168140"/>
                <a:gd name="connsiteX243" fmla="*/ 3261360 w 11737340"/>
                <a:gd name="connsiteY243" fmla="*/ 2324100 h 4168140"/>
                <a:gd name="connsiteX244" fmla="*/ 3131820 w 11737340"/>
                <a:gd name="connsiteY244" fmla="*/ 2209800 h 4168140"/>
                <a:gd name="connsiteX245" fmla="*/ 3040380 w 11737340"/>
                <a:gd name="connsiteY245" fmla="*/ 2141220 h 4168140"/>
                <a:gd name="connsiteX246" fmla="*/ 2910840 w 11737340"/>
                <a:gd name="connsiteY246" fmla="*/ 2034540 h 4168140"/>
                <a:gd name="connsiteX247" fmla="*/ 2849880 w 11737340"/>
                <a:gd name="connsiteY247" fmla="*/ 1958340 h 4168140"/>
                <a:gd name="connsiteX248" fmla="*/ 2743200 w 11737340"/>
                <a:gd name="connsiteY248" fmla="*/ 1889760 h 4168140"/>
                <a:gd name="connsiteX249" fmla="*/ 2659380 w 11737340"/>
                <a:gd name="connsiteY249" fmla="*/ 1844040 h 4168140"/>
                <a:gd name="connsiteX250" fmla="*/ 2575560 w 11737340"/>
                <a:gd name="connsiteY250" fmla="*/ 1744980 h 4168140"/>
                <a:gd name="connsiteX251" fmla="*/ 2468880 w 11737340"/>
                <a:gd name="connsiteY251" fmla="*/ 1645920 h 4168140"/>
                <a:gd name="connsiteX252" fmla="*/ 2400300 w 11737340"/>
                <a:gd name="connsiteY252" fmla="*/ 1607820 h 4168140"/>
                <a:gd name="connsiteX253" fmla="*/ 2263140 w 11737340"/>
                <a:gd name="connsiteY253" fmla="*/ 1501140 h 4168140"/>
                <a:gd name="connsiteX254" fmla="*/ 2171700 w 11737340"/>
                <a:gd name="connsiteY254" fmla="*/ 1432560 h 4168140"/>
                <a:gd name="connsiteX255" fmla="*/ 2087880 w 11737340"/>
                <a:gd name="connsiteY255" fmla="*/ 1363980 h 4168140"/>
                <a:gd name="connsiteX256" fmla="*/ 1950720 w 11737340"/>
                <a:gd name="connsiteY256" fmla="*/ 1272540 h 4168140"/>
                <a:gd name="connsiteX257" fmla="*/ 1805940 w 11737340"/>
                <a:gd name="connsiteY257" fmla="*/ 1135380 h 4168140"/>
                <a:gd name="connsiteX258" fmla="*/ 1729740 w 11737340"/>
                <a:gd name="connsiteY258" fmla="*/ 1089660 h 4168140"/>
                <a:gd name="connsiteX259" fmla="*/ 1668780 w 11737340"/>
                <a:gd name="connsiteY259" fmla="*/ 1043940 h 4168140"/>
                <a:gd name="connsiteX260" fmla="*/ 1592580 w 11737340"/>
                <a:gd name="connsiteY260" fmla="*/ 990600 h 4168140"/>
                <a:gd name="connsiteX261" fmla="*/ 1470660 w 11737340"/>
                <a:gd name="connsiteY261" fmla="*/ 891540 h 4168140"/>
                <a:gd name="connsiteX262" fmla="*/ 1386840 w 11737340"/>
                <a:gd name="connsiteY262" fmla="*/ 845820 h 4168140"/>
                <a:gd name="connsiteX263" fmla="*/ 1318260 w 11737340"/>
                <a:gd name="connsiteY263" fmla="*/ 784860 h 4168140"/>
                <a:gd name="connsiteX264" fmla="*/ 1264920 w 11737340"/>
                <a:gd name="connsiteY264" fmla="*/ 723900 h 4168140"/>
                <a:gd name="connsiteX265" fmla="*/ 1181100 w 11737340"/>
                <a:gd name="connsiteY265" fmla="*/ 647700 h 4168140"/>
                <a:gd name="connsiteX266" fmla="*/ 1089660 w 11737340"/>
                <a:gd name="connsiteY266" fmla="*/ 624840 h 4168140"/>
                <a:gd name="connsiteX267" fmla="*/ 1021080 w 11737340"/>
                <a:gd name="connsiteY267" fmla="*/ 586740 h 4168140"/>
                <a:gd name="connsiteX268" fmla="*/ 937260 w 11737340"/>
                <a:gd name="connsiteY268" fmla="*/ 548640 h 4168140"/>
                <a:gd name="connsiteX269" fmla="*/ 830580 w 11737340"/>
                <a:gd name="connsiteY269" fmla="*/ 510540 h 4168140"/>
                <a:gd name="connsiteX270" fmla="*/ 754380 w 11737340"/>
                <a:gd name="connsiteY270" fmla="*/ 457200 h 4168140"/>
                <a:gd name="connsiteX271" fmla="*/ 708660 w 11737340"/>
                <a:gd name="connsiteY271" fmla="*/ 419100 h 4168140"/>
                <a:gd name="connsiteX272" fmla="*/ 609600 w 11737340"/>
                <a:gd name="connsiteY272" fmla="*/ 396240 h 4168140"/>
                <a:gd name="connsiteX273" fmla="*/ 548640 w 11737340"/>
                <a:gd name="connsiteY273" fmla="*/ 320040 h 4168140"/>
                <a:gd name="connsiteX274" fmla="*/ 510540 w 11737340"/>
                <a:gd name="connsiteY274" fmla="*/ 251460 h 4168140"/>
                <a:gd name="connsiteX275" fmla="*/ 464820 w 11737340"/>
                <a:gd name="connsiteY275" fmla="*/ 190500 h 4168140"/>
                <a:gd name="connsiteX276" fmla="*/ 411480 w 11737340"/>
                <a:gd name="connsiteY276" fmla="*/ 137160 h 4168140"/>
                <a:gd name="connsiteX277" fmla="*/ 373380 w 11737340"/>
                <a:gd name="connsiteY277" fmla="*/ 45720 h 4168140"/>
                <a:gd name="connsiteX278" fmla="*/ 342900 w 11737340"/>
                <a:gd name="connsiteY278" fmla="*/ 0 h 4168140"/>
                <a:gd name="connsiteX279" fmla="*/ 327660 w 11737340"/>
                <a:gd name="connsiteY279" fmla="*/ 60960 h 4168140"/>
                <a:gd name="connsiteX280" fmla="*/ 289560 w 11737340"/>
                <a:gd name="connsiteY280" fmla="*/ 91440 h 4168140"/>
                <a:gd name="connsiteX281" fmla="*/ 236220 w 11737340"/>
                <a:gd name="connsiteY281" fmla="*/ 114300 h 4168140"/>
                <a:gd name="connsiteX282" fmla="*/ 198120 w 11737340"/>
                <a:gd name="connsiteY282" fmla="*/ 175260 h 4168140"/>
                <a:gd name="connsiteX283" fmla="*/ 175260 w 11737340"/>
                <a:gd name="connsiteY283" fmla="*/ 228600 h 4168140"/>
                <a:gd name="connsiteX284" fmla="*/ 114300 w 11737340"/>
                <a:gd name="connsiteY284" fmla="*/ 236220 h 4168140"/>
                <a:gd name="connsiteX285" fmla="*/ 45720 w 11737340"/>
                <a:gd name="connsiteY285" fmla="*/ 251460 h 4168140"/>
                <a:gd name="connsiteX286" fmla="*/ 0 w 11737340"/>
                <a:gd name="connsiteY286" fmla="*/ 281940 h 4168140"/>
                <a:gd name="connsiteX287" fmla="*/ 68580 w 11737340"/>
                <a:gd name="connsiteY287" fmla="*/ 320040 h 4168140"/>
                <a:gd name="connsiteX0" fmla="*/ 68580 w 11737340"/>
                <a:gd name="connsiteY0" fmla="*/ 320040 h 4168140"/>
                <a:gd name="connsiteX1" fmla="*/ 121920 w 11737340"/>
                <a:gd name="connsiteY1" fmla="*/ 381000 h 4168140"/>
                <a:gd name="connsiteX2" fmla="*/ 198120 w 11737340"/>
                <a:gd name="connsiteY2" fmla="*/ 419100 h 4168140"/>
                <a:gd name="connsiteX3" fmla="*/ 320040 w 11737340"/>
                <a:gd name="connsiteY3" fmla="*/ 510540 h 4168140"/>
                <a:gd name="connsiteX4" fmla="*/ 411480 w 11737340"/>
                <a:gd name="connsiteY4" fmla="*/ 563880 h 4168140"/>
                <a:gd name="connsiteX5" fmla="*/ 472440 w 11737340"/>
                <a:gd name="connsiteY5" fmla="*/ 632460 h 4168140"/>
                <a:gd name="connsiteX6" fmla="*/ 601980 w 11737340"/>
                <a:gd name="connsiteY6" fmla="*/ 708660 h 4168140"/>
                <a:gd name="connsiteX7" fmla="*/ 739140 w 11737340"/>
                <a:gd name="connsiteY7" fmla="*/ 784860 h 4168140"/>
                <a:gd name="connsiteX8" fmla="*/ 861060 w 11737340"/>
                <a:gd name="connsiteY8" fmla="*/ 868680 h 4168140"/>
                <a:gd name="connsiteX9" fmla="*/ 944880 w 11737340"/>
                <a:gd name="connsiteY9" fmla="*/ 952500 h 4168140"/>
                <a:gd name="connsiteX10" fmla="*/ 1021080 w 11737340"/>
                <a:gd name="connsiteY10" fmla="*/ 1005840 h 4168140"/>
                <a:gd name="connsiteX11" fmla="*/ 1097280 w 11737340"/>
                <a:gd name="connsiteY11" fmla="*/ 1043940 h 4168140"/>
                <a:gd name="connsiteX12" fmla="*/ 1181100 w 11737340"/>
                <a:gd name="connsiteY12" fmla="*/ 1104900 h 4168140"/>
                <a:gd name="connsiteX13" fmla="*/ 1249680 w 11737340"/>
                <a:gd name="connsiteY13" fmla="*/ 1150620 h 4168140"/>
                <a:gd name="connsiteX14" fmla="*/ 1341120 w 11737340"/>
                <a:gd name="connsiteY14" fmla="*/ 1196340 h 4168140"/>
                <a:gd name="connsiteX15" fmla="*/ 1417320 w 11737340"/>
                <a:gd name="connsiteY15" fmla="*/ 1257300 h 4168140"/>
                <a:gd name="connsiteX16" fmla="*/ 1493520 w 11737340"/>
                <a:gd name="connsiteY16" fmla="*/ 1333500 h 4168140"/>
                <a:gd name="connsiteX17" fmla="*/ 1569720 w 11737340"/>
                <a:gd name="connsiteY17" fmla="*/ 1356360 h 4168140"/>
                <a:gd name="connsiteX18" fmla="*/ 1684020 w 11737340"/>
                <a:gd name="connsiteY18" fmla="*/ 1424940 h 4168140"/>
                <a:gd name="connsiteX19" fmla="*/ 1729740 w 11737340"/>
                <a:gd name="connsiteY19" fmla="*/ 1485900 h 4168140"/>
                <a:gd name="connsiteX20" fmla="*/ 1844040 w 11737340"/>
                <a:gd name="connsiteY20" fmla="*/ 1569720 h 4168140"/>
                <a:gd name="connsiteX21" fmla="*/ 1935480 w 11737340"/>
                <a:gd name="connsiteY21" fmla="*/ 1615440 h 4168140"/>
                <a:gd name="connsiteX22" fmla="*/ 2049780 w 11737340"/>
                <a:gd name="connsiteY22" fmla="*/ 1691640 h 4168140"/>
                <a:gd name="connsiteX23" fmla="*/ 2133600 w 11737340"/>
                <a:gd name="connsiteY23" fmla="*/ 1729740 h 4168140"/>
                <a:gd name="connsiteX24" fmla="*/ 2202180 w 11737340"/>
                <a:gd name="connsiteY24" fmla="*/ 1805940 h 4168140"/>
                <a:gd name="connsiteX25" fmla="*/ 2255520 w 11737340"/>
                <a:gd name="connsiteY25" fmla="*/ 1821180 h 4168140"/>
                <a:gd name="connsiteX26" fmla="*/ 2316480 w 11737340"/>
                <a:gd name="connsiteY26" fmla="*/ 1866900 h 4168140"/>
                <a:gd name="connsiteX27" fmla="*/ 2423160 w 11737340"/>
                <a:gd name="connsiteY27" fmla="*/ 2004060 h 4168140"/>
                <a:gd name="connsiteX28" fmla="*/ 2476500 w 11737340"/>
                <a:gd name="connsiteY28" fmla="*/ 2087880 h 4168140"/>
                <a:gd name="connsiteX29" fmla="*/ 2567940 w 11737340"/>
                <a:gd name="connsiteY29" fmla="*/ 2148840 h 4168140"/>
                <a:gd name="connsiteX30" fmla="*/ 2682240 w 11737340"/>
                <a:gd name="connsiteY30" fmla="*/ 2186940 h 4168140"/>
                <a:gd name="connsiteX31" fmla="*/ 2743200 w 11737340"/>
                <a:gd name="connsiteY31" fmla="*/ 2209800 h 4168140"/>
                <a:gd name="connsiteX32" fmla="*/ 2811780 w 11737340"/>
                <a:gd name="connsiteY32" fmla="*/ 2247900 h 4168140"/>
                <a:gd name="connsiteX33" fmla="*/ 2887980 w 11737340"/>
                <a:gd name="connsiteY33" fmla="*/ 2301240 h 4168140"/>
                <a:gd name="connsiteX34" fmla="*/ 2979420 w 11737340"/>
                <a:gd name="connsiteY34" fmla="*/ 2385060 h 4168140"/>
                <a:gd name="connsiteX35" fmla="*/ 3055620 w 11737340"/>
                <a:gd name="connsiteY35" fmla="*/ 2461260 h 4168140"/>
                <a:gd name="connsiteX36" fmla="*/ 3139440 w 11737340"/>
                <a:gd name="connsiteY36" fmla="*/ 2537460 h 4168140"/>
                <a:gd name="connsiteX37" fmla="*/ 3261360 w 11737340"/>
                <a:gd name="connsiteY37" fmla="*/ 2628900 h 4168140"/>
                <a:gd name="connsiteX38" fmla="*/ 3345180 w 11737340"/>
                <a:gd name="connsiteY38" fmla="*/ 2720340 h 4168140"/>
                <a:gd name="connsiteX39" fmla="*/ 3444240 w 11737340"/>
                <a:gd name="connsiteY39" fmla="*/ 2796540 h 4168140"/>
                <a:gd name="connsiteX40" fmla="*/ 3558540 w 11737340"/>
                <a:gd name="connsiteY40" fmla="*/ 2872740 h 4168140"/>
                <a:gd name="connsiteX41" fmla="*/ 3619500 w 11737340"/>
                <a:gd name="connsiteY41" fmla="*/ 2979420 h 4168140"/>
                <a:gd name="connsiteX42" fmla="*/ 3619500 w 11737340"/>
                <a:gd name="connsiteY42" fmla="*/ 2979420 h 4168140"/>
                <a:gd name="connsiteX43" fmla="*/ 3649980 w 11737340"/>
                <a:gd name="connsiteY43" fmla="*/ 3048000 h 4168140"/>
                <a:gd name="connsiteX44" fmla="*/ 3703320 w 11737340"/>
                <a:gd name="connsiteY44" fmla="*/ 3086100 h 4168140"/>
                <a:gd name="connsiteX45" fmla="*/ 3764280 w 11737340"/>
                <a:gd name="connsiteY45" fmla="*/ 3063240 h 4168140"/>
                <a:gd name="connsiteX46" fmla="*/ 3848100 w 11737340"/>
                <a:gd name="connsiteY46" fmla="*/ 3025140 h 4168140"/>
                <a:gd name="connsiteX47" fmla="*/ 3916680 w 11737340"/>
                <a:gd name="connsiteY47" fmla="*/ 3032760 h 4168140"/>
                <a:gd name="connsiteX48" fmla="*/ 4030980 w 11737340"/>
                <a:gd name="connsiteY48" fmla="*/ 3063240 h 4168140"/>
                <a:gd name="connsiteX49" fmla="*/ 4137660 w 11737340"/>
                <a:gd name="connsiteY49" fmla="*/ 3101340 h 4168140"/>
                <a:gd name="connsiteX50" fmla="*/ 4259580 w 11737340"/>
                <a:gd name="connsiteY50" fmla="*/ 3147060 h 4168140"/>
                <a:gd name="connsiteX51" fmla="*/ 4381500 w 11737340"/>
                <a:gd name="connsiteY51" fmla="*/ 3192780 h 4168140"/>
                <a:gd name="connsiteX52" fmla="*/ 4526280 w 11737340"/>
                <a:gd name="connsiteY52" fmla="*/ 3276600 h 4168140"/>
                <a:gd name="connsiteX53" fmla="*/ 4587240 w 11737340"/>
                <a:gd name="connsiteY53" fmla="*/ 3299460 h 4168140"/>
                <a:gd name="connsiteX54" fmla="*/ 4610100 w 11737340"/>
                <a:gd name="connsiteY54" fmla="*/ 3352800 h 4168140"/>
                <a:gd name="connsiteX55" fmla="*/ 4648200 w 11737340"/>
                <a:gd name="connsiteY55" fmla="*/ 3436620 h 4168140"/>
                <a:gd name="connsiteX56" fmla="*/ 4671060 w 11737340"/>
                <a:gd name="connsiteY56" fmla="*/ 3520440 h 4168140"/>
                <a:gd name="connsiteX57" fmla="*/ 4678680 w 11737340"/>
                <a:gd name="connsiteY57" fmla="*/ 3589020 h 4168140"/>
                <a:gd name="connsiteX58" fmla="*/ 4686300 w 11737340"/>
                <a:gd name="connsiteY58" fmla="*/ 3649980 h 4168140"/>
                <a:gd name="connsiteX59" fmla="*/ 4724400 w 11737340"/>
                <a:gd name="connsiteY59" fmla="*/ 3680460 h 4168140"/>
                <a:gd name="connsiteX60" fmla="*/ 4785360 w 11737340"/>
                <a:gd name="connsiteY60" fmla="*/ 3672840 h 4168140"/>
                <a:gd name="connsiteX61" fmla="*/ 4869180 w 11737340"/>
                <a:gd name="connsiteY61" fmla="*/ 3703320 h 4168140"/>
                <a:gd name="connsiteX62" fmla="*/ 4914900 w 11737340"/>
                <a:gd name="connsiteY62" fmla="*/ 3756660 h 4168140"/>
                <a:gd name="connsiteX63" fmla="*/ 5105400 w 11737340"/>
                <a:gd name="connsiteY63" fmla="*/ 3832860 h 4168140"/>
                <a:gd name="connsiteX64" fmla="*/ 5173980 w 11737340"/>
                <a:gd name="connsiteY64" fmla="*/ 3886200 h 4168140"/>
                <a:gd name="connsiteX65" fmla="*/ 5242560 w 11737340"/>
                <a:gd name="connsiteY65" fmla="*/ 3924300 h 4168140"/>
                <a:gd name="connsiteX66" fmla="*/ 5364480 w 11737340"/>
                <a:gd name="connsiteY66" fmla="*/ 3962400 h 4168140"/>
                <a:gd name="connsiteX67" fmla="*/ 5516880 w 11737340"/>
                <a:gd name="connsiteY67" fmla="*/ 4046220 h 4168140"/>
                <a:gd name="connsiteX68" fmla="*/ 5585460 w 11737340"/>
                <a:gd name="connsiteY68" fmla="*/ 4099560 h 4168140"/>
                <a:gd name="connsiteX69" fmla="*/ 5661660 w 11737340"/>
                <a:gd name="connsiteY69" fmla="*/ 4122420 h 4168140"/>
                <a:gd name="connsiteX70" fmla="*/ 5745480 w 11737340"/>
                <a:gd name="connsiteY70" fmla="*/ 4130040 h 4168140"/>
                <a:gd name="connsiteX71" fmla="*/ 5836920 w 11737340"/>
                <a:gd name="connsiteY71" fmla="*/ 4130040 h 4168140"/>
                <a:gd name="connsiteX72" fmla="*/ 5951220 w 11737340"/>
                <a:gd name="connsiteY72" fmla="*/ 4145280 h 4168140"/>
                <a:gd name="connsiteX73" fmla="*/ 6035040 w 11737340"/>
                <a:gd name="connsiteY73" fmla="*/ 4168140 h 4168140"/>
                <a:gd name="connsiteX74" fmla="*/ 6149340 w 11737340"/>
                <a:gd name="connsiteY74" fmla="*/ 4137660 h 4168140"/>
                <a:gd name="connsiteX75" fmla="*/ 6286500 w 11737340"/>
                <a:gd name="connsiteY75" fmla="*/ 4114800 h 4168140"/>
                <a:gd name="connsiteX76" fmla="*/ 6393180 w 11737340"/>
                <a:gd name="connsiteY76" fmla="*/ 4053840 h 4168140"/>
                <a:gd name="connsiteX77" fmla="*/ 6484620 w 11737340"/>
                <a:gd name="connsiteY77" fmla="*/ 4038600 h 4168140"/>
                <a:gd name="connsiteX78" fmla="*/ 6583680 w 11737340"/>
                <a:gd name="connsiteY78" fmla="*/ 3970020 h 4168140"/>
                <a:gd name="connsiteX79" fmla="*/ 6697980 w 11737340"/>
                <a:gd name="connsiteY79" fmla="*/ 3886200 h 4168140"/>
                <a:gd name="connsiteX80" fmla="*/ 6728460 w 11737340"/>
                <a:gd name="connsiteY80" fmla="*/ 3817620 h 4168140"/>
                <a:gd name="connsiteX81" fmla="*/ 6842760 w 11737340"/>
                <a:gd name="connsiteY81" fmla="*/ 3733800 h 4168140"/>
                <a:gd name="connsiteX82" fmla="*/ 6972300 w 11737340"/>
                <a:gd name="connsiteY82" fmla="*/ 3642360 h 4168140"/>
                <a:gd name="connsiteX83" fmla="*/ 7078980 w 11737340"/>
                <a:gd name="connsiteY83" fmla="*/ 3528060 h 4168140"/>
                <a:gd name="connsiteX84" fmla="*/ 7139940 w 11737340"/>
                <a:gd name="connsiteY84" fmla="*/ 3444240 h 4168140"/>
                <a:gd name="connsiteX85" fmla="*/ 7269480 w 11737340"/>
                <a:gd name="connsiteY85" fmla="*/ 3284220 h 4168140"/>
                <a:gd name="connsiteX86" fmla="*/ 7330440 w 11737340"/>
                <a:gd name="connsiteY86" fmla="*/ 3185160 h 4168140"/>
                <a:gd name="connsiteX87" fmla="*/ 7376160 w 11737340"/>
                <a:gd name="connsiteY87" fmla="*/ 3116580 h 4168140"/>
                <a:gd name="connsiteX88" fmla="*/ 7444740 w 11737340"/>
                <a:gd name="connsiteY88" fmla="*/ 3093720 h 4168140"/>
                <a:gd name="connsiteX89" fmla="*/ 7513320 w 11737340"/>
                <a:gd name="connsiteY89" fmla="*/ 3101340 h 4168140"/>
                <a:gd name="connsiteX90" fmla="*/ 7576820 w 11737340"/>
                <a:gd name="connsiteY90" fmla="*/ 3093720 h 4168140"/>
                <a:gd name="connsiteX91" fmla="*/ 7729220 w 11737340"/>
                <a:gd name="connsiteY91" fmla="*/ 3136900 h 4168140"/>
                <a:gd name="connsiteX92" fmla="*/ 7833360 w 11737340"/>
                <a:gd name="connsiteY92" fmla="*/ 3180080 h 4168140"/>
                <a:gd name="connsiteX93" fmla="*/ 7967980 w 11737340"/>
                <a:gd name="connsiteY93" fmla="*/ 3208020 h 4168140"/>
                <a:gd name="connsiteX94" fmla="*/ 8161020 w 11737340"/>
                <a:gd name="connsiteY94" fmla="*/ 3296920 h 4168140"/>
                <a:gd name="connsiteX95" fmla="*/ 8293100 w 11737340"/>
                <a:gd name="connsiteY95" fmla="*/ 3370580 h 4168140"/>
                <a:gd name="connsiteX96" fmla="*/ 8382000 w 11737340"/>
                <a:gd name="connsiteY96" fmla="*/ 3360420 h 4168140"/>
                <a:gd name="connsiteX97" fmla="*/ 8458200 w 11737340"/>
                <a:gd name="connsiteY97" fmla="*/ 3398520 h 4168140"/>
                <a:gd name="connsiteX98" fmla="*/ 8595360 w 11737340"/>
                <a:gd name="connsiteY98" fmla="*/ 3512820 h 4168140"/>
                <a:gd name="connsiteX99" fmla="*/ 8641080 w 11737340"/>
                <a:gd name="connsiteY99" fmla="*/ 3566160 h 4168140"/>
                <a:gd name="connsiteX100" fmla="*/ 8702040 w 11737340"/>
                <a:gd name="connsiteY100" fmla="*/ 3604260 h 4168140"/>
                <a:gd name="connsiteX101" fmla="*/ 8763000 w 11737340"/>
                <a:gd name="connsiteY101" fmla="*/ 3634740 h 4168140"/>
                <a:gd name="connsiteX102" fmla="*/ 8846820 w 11737340"/>
                <a:gd name="connsiteY102" fmla="*/ 3632200 h 4168140"/>
                <a:gd name="connsiteX103" fmla="*/ 8968740 w 11737340"/>
                <a:gd name="connsiteY103" fmla="*/ 3634740 h 4168140"/>
                <a:gd name="connsiteX104" fmla="*/ 9060180 w 11737340"/>
                <a:gd name="connsiteY104" fmla="*/ 3642360 h 4168140"/>
                <a:gd name="connsiteX105" fmla="*/ 9151620 w 11737340"/>
                <a:gd name="connsiteY105" fmla="*/ 3657600 h 4168140"/>
                <a:gd name="connsiteX106" fmla="*/ 9230360 w 11737340"/>
                <a:gd name="connsiteY106" fmla="*/ 3657600 h 4168140"/>
                <a:gd name="connsiteX107" fmla="*/ 9331960 w 11737340"/>
                <a:gd name="connsiteY107" fmla="*/ 3629660 h 4168140"/>
                <a:gd name="connsiteX108" fmla="*/ 9433560 w 11737340"/>
                <a:gd name="connsiteY108" fmla="*/ 3589020 h 4168140"/>
                <a:gd name="connsiteX109" fmla="*/ 9535160 w 11737340"/>
                <a:gd name="connsiteY109" fmla="*/ 3540760 h 4168140"/>
                <a:gd name="connsiteX110" fmla="*/ 9646920 w 11737340"/>
                <a:gd name="connsiteY110" fmla="*/ 3489960 h 4168140"/>
                <a:gd name="connsiteX111" fmla="*/ 9784080 w 11737340"/>
                <a:gd name="connsiteY111" fmla="*/ 3444240 h 4168140"/>
                <a:gd name="connsiteX112" fmla="*/ 9860280 w 11737340"/>
                <a:gd name="connsiteY112" fmla="*/ 3383280 h 4168140"/>
                <a:gd name="connsiteX113" fmla="*/ 9921240 w 11737340"/>
                <a:gd name="connsiteY113" fmla="*/ 3314700 h 4168140"/>
                <a:gd name="connsiteX114" fmla="*/ 9997440 w 11737340"/>
                <a:gd name="connsiteY114" fmla="*/ 3208020 h 4168140"/>
                <a:gd name="connsiteX115" fmla="*/ 10043160 w 11737340"/>
                <a:gd name="connsiteY115" fmla="*/ 3101340 h 4168140"/>
                <a:gd name="connsiteX116" fmla="*/ 10104120 w 11737340"/>
                <a:gd name="connsiteY116" fmla="*/ 3017520 h 4168140"/>
                <a:gd name="connsiteX117" fmla="*/ 10157460 w 11737340"/>
                <a:gd name="connsiteY117" fmla="*/ 2933700 h 4168140"/>
                <a:gd name="connsiteX118" fmla="*/ 10218420 w 11737340"/>
                <a:gd name="connsiteY118" fmla="*/ 2849880 h 4168140"/>
                <a:gd name="connsiteX119" fmla="*/ 10294620 w 11737340"/>
                <a:gd name="connsiteY119" fmla="*/ 2735580 h 4168140"/>
                <a:gd name="connsiteX120" fmla="*/ 10347960 w 11737340"/>
                <a:gd name="connsiteY120" fmla="*/ 2621280 h 4168140"/>
                <a:gd name="connsiteX121" fmla="*/ 10431780 w 11737340"/>
                <a:gd name="connsiteY121" fmla="*/ 2499360 h 4168140"/>
                <a:gd name="connsiteX122" fmla="*/ 10500360 w 11737340"/>
                <a:gd name="connsiteY122" fmla="*/ 2354580 h 4168140"/>
                <a:gd name="connsiteX123" fmla="*/ 10553700 w 11737340"/>
                <a:gd name="connsiteY123" fmla="*/ 2263140 h 4168140"/>
                <a:gd name="connsiteX124" fmla="*/ 10584180 w 11737340"/>
                <a:gd name="connsiteY124" fmla="*/ 2194560 h 4168140"/>
                <a:gd name="connsiteX125" fmla="*/ 10624820 w 11737340"/>
                <a:gd name="connsiteY125" fmla="*/ 2125980 h 4168140"/>
                <a:gd name="connsiteX126" fmla="*/ 10675620 w 11737340"/>
                <a:gd name="connsiteY126" fmla="*/ 2049780 h 4168140"/>
                <a:gd name="connsiteX127" fmla="*/ 10690860 w 11737340"/>
                <a:gd name="connsiteY127" fmla="*/ 1988820 h 4168140"/>
                <a:gd name="connsiteX128" fmla="*/ 10713720 w 11737340"/>
                <a:gd name="connsiteY128" fmla="*/ 1927860 h 4168140"/>
                <a:gd name="connsiteX129" fmla="*/ 10767060 w 11737340"/>
                <a:gd name="connsiteY129" fmla="*/ 1859280 h 4168140"/>
                <a:gd name="connsiteX130" fmla="*/ 10873740 w 11737340"/>
                <a:gd name="connsiteY130" fmla="*/ 1828800 h 4168140"/>
                <a:gd name="connsiteX131" fmla="*/ 11079480 w 11737340"/>
                <a:gd name="connsiteY131" fmla="*/ 1767840 h 4168140"/>
                <a:gd name="connsiteX132" fmla="*/ 11247120 w 11737340"/>
                <a:gd name="connsiteY132" fmla="*/ 1684020 h 4168140"/>
                <a:gd name="connsiteX133" fmla="*/ 11407140 w 11737340"/>
                <a:gd name="connsiteY133" fmla="*/ 1628140 h 4168140"/>
                <a:gd name="connsiteX134" fmla="*/ 11490960 w 11737340"/>
                <a:gd name="connsiteY134" fmla="*/ 1577340 h 4168140"/>
                <a:gd name="connsiteX135" fmla="*/ 11635740 w 11737340"/>
                <a:gd name="connsiteY135" fmla="*/ 1508760 h 4168140"/>
                <a:gd name="connsiteX136" fmla="*/ 11737340 w 11737340"/>
                <a:gd name="connsiteY136" fmla="*/ 1442720 h 4168140"/>
                <a:gd name="connsiteX137" fmla="*/ 11620500 w 11737340"/>
                <a:gd name="connsiteY137" fmla="*/ 1417320 h 4168140"/>
                <a:gd name="connsiteX138" fmla="*/ 11567160 w 11737340"/>
                <a:gd name="connsiteY138" fmla="*/ 1379220 h 4168140"/>
                <a:gd name="connsiteX139" fmla="*/ 11498580 w 11737340"/>
                <a:gd name="connsiteY139" fmla="*/ 1318260 h 4168140"/>
                <a:gd name="connsiteX140" fmla="*/ 11468100 w 11737340"/>
                <a:gd name="connsiteY140" fmla="*/ 1280160 h 4168140"/>
                <a:gd name="connsiteX141" fmla="*/ 11442700 w 11737340"/>
                <a:gd name="connsiteY141" fmla="*/ 1231900 h 4168140"/>
                <a:gd name="connsiteX142" fmla="*/ 11384280 w 11737340"/>
                <a:gd name="connsiteY142" fmla="*/ 1310640 h 4168140"/>
                <a:gd name="connsiteX143" fmla="*/ 11353800 w 11737340"/>
                <a:gd name="connsiteY143" fmla="*/ 1356360 h 4168140"/>
                <a:gd name="connsiteX144" fmla="*/ 11224260 w 11737340"/>
                <a:gd name="connsiteY144" fmla="*/ 1417320 h 4168140"/>
                <a:gd name="connsiteX145" fmla="*/ 11109960 w 11737340"/>
                <a:gd name="connsiteY145" fmla="*/ 1463040 h 4168140"/>
                <a:gd name="connsiteX146" fmla="*/ 10911840 w 11737340"/>
                <a:gd name="connsiteY146" fmla="*/ 1524000 h 4168140"/>
                <a:gd name="connsiteX147" fmla="*/ 10774680 w 11737340"/>
                <a:gd name="connsiteY147" fmla="*/ 1546860 h 4168140"/>
                <a:gd name="connsiteX148" fmla="*/ 10675620 w 11737340"/>
                <a:gd name="connsiteY148" fmla="*/ 1615440 h 4168140"/>
                <a:gd name="connsiteX149" fmla="*/ 10568940 w 11737340"/>
                <a:gd name="connsiteY149" fmla="*/ 1676400 h 4168140"/>
                <a:gd name="connsiteX150" fmla="*/ 10485120 w 11737340"/>
                <a:gd name="connsiteY150" fmla="*/ 1760220 h 4168140"/>
                <a:gd name="connsiteX151" fmla="*/ 10454640 w 11737340"/>
                <a:gd name="connsiteY151" fmla="*/ 1836420 h 4168140"/>
                <a:gd name="connsiteX152" fmla="*/ 10416540 w 11737340"/>
                <a:gd name="connsiteY152" fmla="*/ 1927860 h 4168140"/>
                <a:gd name="connsiteX153" fmla="*/ 10401300 w 11737340"/>
                <a:gd name="connsiteY153" fmla="*/ 2004060 h 4168140"/>
                <a:gd name="connsiteX154" fmla="*/ 10363200 w 11737340"/>
                <a:gd name="connsiteY154" fmla="*/ 2095500 h 4168140"/>
                <a:gd name="connsiteX155" fmla="*/ 10317480 w 11737340"/>
                <a:gd name="connsiteY155" fmla="*/ 2225040 h 4168140"/>
                <a:gd name="connsiteX156" fmla="*/ 10287000 w 11737340"/>
                <a:gd name="connsiteY156" fmla="*/ 2346960 h 4168140"/>
                <a:gd name="connsiteX157" fmla="*/ 10218420 w 11737340"/>
                <a:gd name="connsiteY157" fmla="*/ 2499360 h 4168140"/>
                <a:gd name="connsiteX158" fmla="*/ 10134600 w 11737340"/>
                <a:gd name="connsiteY158" fmla="*/ 2621280 h 4168140"/>
                <a:gd name="connsiteX159" fmla="*/ 10043160 w 11737340"/>
                <a:gd name="connsiteY159" fmla="*/ 2735580 h 4168140"/>
                <a:gd name="connsiteX160" fmla="*/ 9974580 w 11737340"/>
                <a:gd name="connsiteY160" fmla="*/ 2857500 h 4168140"/>
                <a:gd name="connsiteX161" fmla="*/ 9906000 w 11737340"/>
                <a:gd name="connsiteY161" fmla="*/ 2941320 h 4168140"/>
                <a:gd name="connsiteX162" fmla="*/ 9860280 w 11737340"/>
                <a:gd name="connsiteY162" fmla="*/ 3032760 h 4168140"/>
                <a:gd name="connsiteX163" fmla="*/ 9806940 w 11737340"/>
                <a:gd name="connsiteY163" fmla="*/ 3116580 h 4168140"/>
                <a:gd name="connsiteX164" fmla="*/ 9715500 w 11737340"/>
                <a:gd name="connsiteY164" fmla="*/ 3208020 h 4168140"/>
                <a:gd name="connsiteX165" fmla="*/ 9616440 w 11737340"/>
                <a:gd name="connsiteY165" fmla="*/ 3261360 h 4168140"/>
                <a:gd name="connsiteX166" fmla="*/ 9532620 w 11737340"/>
                <a:gd name="connsiteY166" fmla="*/ 3329940 h 4168140"/>
                <a:gd name="connsiteX167" fmla="*/ 9471660 w 11737340"/>
                <a:gd name="connsiteY167" fmla="*/ 3375660 h 4168140"/>
                <a:gd name="connsiteX168" fmla="*/ 9410700 w 11737340"/>
                <a:gd name="connsiteY168" fmla="*/ 3429000 h 4168140"/>
                <a:gd name="connsiteX169" fmla="*/ 9288780 w 11737340"/>
                <a:gd name="connsiteY169" fmla="*/ 3436620 h 4168140"/>
                <a:gd name="connsiteX170" fmla="*/ 9166860 w 11737340"/>
                <a:gd name="connsiteY170" fmla="*/ 3444240 h 4168140"/>
                <a:gd name="connsiteX171" fmla="*/ 9029700 w 11737340"/>
                <a:gd name="connsiteY171" fmla="*/ 3413760 h 4168140"/>
                <a:gd name="connsiteX172" fmla="*/ 8823960 w 11737340"/>
                <a:gd name="connsiteY172" fmla="*/ 3360420 h 4168140"/>
                <a:gd name="connsiteX173" fmla="*/ 8679180 w 11737340"/>
                <a:gd name="connsiteY173" fmla="*/ 3329940 h 4168140"/>
                <a:gd name="connsiteX174" fmla="*/ 8572500 w 11737340"/>
                <a:gd name="connsiteY174" fmla="*/ 3276600 h 4168140"/>
                <a:gd name="connsiteX175" fmla="*/ 8465820 w 11737340"/>
                <a:gd name="connsiteY175" fmla="*/ 3215640 h 4168140"/>
                <a:gd name="connsiteX176" fmla="*/ 8321040 w 11737340"/>
                <a:gd name="connsiteY176" fmla="*/ 3177540 h 4168140"/>
                <a:gd name="connsiteX177" fmla="*/ 8199120 w 11737340"/>
                <a:gd name="connsiteY177" fmla="*/ 3131820 h 4168140"/>
                <a:gd name="connsiteX178" fmla="*/ 8069580 w 11737340"/>
                <a:gd name="connsiteY178" fmla="*/ 3078480 h 4168140"/>
                <a:gd name="connsiteX179" fmla="*/ 7917180 w 11737340"/>
                <a:gd name="connsiteY179" fmla="*/ 2994660 h 4168140"/>
                <a:gd name="connsiteX180" fmla="*/ 7787640 w 11737340"/>
                <a:gd name="connsiteY180" fmla="*/ 2971800 h 4168140"/>
                <a:gd name="connsiteX181" fmla="*/ 7719060 w 11737340"/>
                <a:gd name="connsiteY181" fmla="*/ 2933700 h 4168140"/>
                <a:gd name="connsiteX182" fmla="*/ 7612380 w 11737340"/>
                <a:gd name="connsiteY182" fmla="*/ 2903220 h 4168140"/>
                <a:gd name="connsiteX183" fmla="*/ 7566660 w 11737340"/>
                <a:gd name="connsiteY183" fmla="*/ 2887980 h 4168140"/>
                <a:gd name="connsiteX184" fmla="*/ 7551420 w 11737340"/>
                <a:gd name="connsiteY184" fmla="*/ 2849880 h 4168140"/>
                <a:gd name="connsiteX185" fmla="*/ 7533640 w 11737340"/>
                <a:gd name="connsiteY185" fmla="*/ 2788920 h 4168140"/>
                <a:gd name="connsiteX186" fmla="*/ 7475220 w 11737340"/>
                <a:gd name="connsiteY186" fmla="*/ 2857500 h 4168140"/>
                <a:gd name="connsiteX187" fmla="*/ 7414260 w 11737340"/>
                <a:gd name="connsiteY187" fmla="*/ 2887980 h 4168140"/>
                <a:gd name="connsiteX188" fmla="*/ 7345680 w 11737340"/>
                <a:gd name="connsiteY188" fmla="*/ 2971800 h 4168140"/>
                <a:gd name="connsiteX189" fmla="*/ 7315200 w 11737340"/>
                <a:gd name="connsiteY189" fmla="*/ 2994660 h 4168140"/>
                <a:gd name="connsiteX190" fmla="*/ 7261860 w 11737340"/>
                <a:gd name="connsiteY190" fmla="*/ 3009900 h 4168140"/>
                <a:gd name="connsiteX191" fmla="*/ 7193280 w 11737340"/>
                <a:gd name="connsiteY191" fmla="*/ 3025140 h 4168140"/>
                <a:gd name="connsiteX192" fmla="*/ 7155180 w 11737340"/>
                <a:gd name="connsiteY192" fmla="*/ 3078480 h 4168140"/>
                <a:gd name="connsiteX193" fmla="*/ 7109460 w 11737340"/>
                <a:gd name="connsiteY193" fmla="*/ 3154680 h 4168140"/>
                <a:gd name="connsiteX194" fmla="*/ 7048500 w 11737340"/>
                <a:gd name="connsiteY194" fmla="*/ 3246120 h 4168140"/>
                <a:gd name="connsiteX195" fmla="*/ 6995160 w 11737340"/>
                <a:gd name="connsiteY195" fmla="*/ 3307080 h 4168140"/>
                <a:gd name="connsiteX196" fmla="*/ 6972300 w 11737340"/>
                <a:gd name="connsiteY196" fmla="*/ 3352800 h 4168140"/>
                <a:gd name="connsiteX197" fmla="*/ 6949440 w 11737340"/>
                <a:gd name="connsiteY197" fmla="*/ 3413760 h 4168140"/>
                <a:gd name="connsiteX198" fmla="*/ 6949440 w 11737340"/>
                <a:gd name="connsiteY198" fmla="*/ 3413760 h 4168140"/>
                <a:gd name="connsiteX199" fmla="*/ 6911340 w 11737340"/>
                <a:gd name="connsiteY199" fmla="*/ 3474720 h 4168140"/>
                <a:gd name="connsiteX200" fmla="*/ 6888480 w 11737340"/>
                <a:gd name="connsiteY200" fmla="*/ 3505200 h 4168140"/>
                <a:gd name="connsiteX201" fmla="*/ 6819900 w 11737340"/>
                <a:gd name="connsiteY201" fmla="*/ 3566160 h 4168140"/>
                <a:gd name="connsiteX202" fmla="*/ 6743700 w 11737340"/>
                <a:gd name="connsiteY202" fmla="*/ 3581400 h 4168140"/>
                <a:gd name="connsiteX203" fmla="*/ 6675120 w 11737340"/>
                <a:gd name="connsiteY203" fmla="*/ 3657600 h 4168140"/>
                <a:gd name="connsiteX204" fmla="*/ 6629400 w 11737340"/>
                <a:gd name="connsiteY204" fmla="*/ 3718560 h 4168140"/>
                <a:gd name="connsiteX205" fmla="*/ 6576060 w 11737340"/>
                <a:gd name="connsiteY205" fmla="*/ 3779520 h 4168140"/>
                <a:gd name="connsiteX206" fmla="*/ 6484620 w 11737340"/>
                <a:gd name="connsiteY206" fmla="*/ 3817620 h 4168140"/>
                <a:gd name="connsiteX207" fmla="*/ 6400800 w 11737340"/>
                <a:gd name="connsiteY207" fmla="*/ 3832860 h 4168140"/>
                <a:gd name="connsiteX208" fmla="*/ 6263640 w 11737340"/>
                <a:gd name="connsiteY208" fmla="*/ 3870960 h 4168140"/>
                <a:gd name="connsiteX209" fmla="*/ 6126480 w 11737340"/>
                <a:gd name="connsiteY209" fmla="*/ 3901440 h 4168140"/>
                <a:gd name="connsiteX210" fmla="*/ 6027420 w 11737340"/>
                <a:gd name="connsiteY210" fmla="*/ 3916680 h 4168140"/>
                <a:gd name="connsiteX211" fmla="*/ 5890260 w 11737340"/>
                <a:gd name="connsiteY211" fmla="*/ 3878580 h 4168140"/>
                <a:gd name="connsiteX212" fmla="*/ 5821680 w 11737340"/>
                <a:gd name="connsiteY212" fmla="*/ 3863340 h 4168140"/>
                <a:gd name="connsiteX213" fmla="*/ 5737860 w 11737340"/>
                <a:gd name="connsiteY213" fmla="*/ 3825240 h 4168140"/>
                <a:gd name="connsiteX214" fmla="*/ 5638800 w 11737340"/>
                <a:gd name="connsiteY214" fmla="*/ 3794760 h 4168140"/>
                <a:gd name="connsiteX215" fmla="*/ 5524500 w 11737340"/>
                <a:gd name="connsiteY215" fmla="*/ 3756660 h 4168140"/>
                <a:gd name="connsiteX216" fmla="*/ 5448300 w 11737340"/>
                <a:gd name="connsiteY216" fmla="*/ 3718560 h 4168140"/>
                <a:gd name="connsiteX217" fmla="*/ 5349240 w 11737340"/>
                <a:gd name="connsiteY217" fmla="*/ 3657600 h 4168140"/>
                <a:gd name="connsiteX218" fmla="*/ 5295900 w 11737340"/>
                <a:gd name="connsiteY218" fmla="*/ 3619500 h 4168140"/>
                <a:gd name="connsiteX219" fmla="*/ 5234940 w 11737340"/>
                <a:gd name="connsiteY219" fmla="*/ 3596640 h 4168140"/>
                <a:gd name="connsiteX220" fmla="*/ 5135880 w 11737340"/>
                <a:gd name="connsiteY220" fmla="*/ 3550920 h 4168140"/>
                <a:gd name="connsiteX221" fmla="*/ 5059680 w 11737340"/>
                <a:gd name="connsiteY221" fmla="*/ 3505200 h 4168140"/>
                <a:gd name="connsiteX222" fmla="*/ 5029200 w 11737340"/>
                <a:gd name="connsiteY222" fmla="*/ 3482340 h 4168140"/>
                <a:gd name="connsiteX223" fmla="*/ 4960620 w 11737340"/>
                <a:gd name="connsiteY223" fmla="*/ 3413760 h 4168140"/>
                <a:gd name="connsiteX224" fmla="*/ 4876800 w 11737340"/>
                <a:gd name="connsiteY224" fmla="*/ 3299460 h 4168140"/>
                <a:gd name="connsiteX225" fmla="*/ 4808220 w 11737340"/>
                <a:gd name="connsiteY225" fmla="*/ 3200400 h 4168140"/>
                <a:gd name="connsiteX226" fmla="*/ 4777740 w 11737340"/>
                <a:gd name="connsiteY226" fmla="*/ 3147060 h 4168140"/>
                <a:gd name="connsiteX227" fmla="*/ 4724400 w 11737340"/>
                <a:gd name="connsiteY227" fmla="*/ 3108960 h 4168140"/>
                <a:gd name="connsiteX228" fmla="*/ 4648200 w 11737340"/>
                <a:gd name="connsiteY228" fmla="*/ 3063240 h 4168140"/>
                <a:gd name="connsiteX229" fmla="*/ 4533900 w 11737340"/>
                <a:gd name="connsiteY229" fmla="*/ 2979420 h 4168140"/>
                <a:gd name="connsiteX230" fmla="*/ 4427220 w 11737340"/>
                <a:gd name="connsiteY230" fmla="*/ 2941320 h 4168140"/>
                <a:gd name="connsiteX231" fmla="*/ 4366260 w 11737340"/>
                <a:gd name="connsiteY231" fmla="*/ 2903220 h 4168140"/>
                <a:gd name="connsiteX232" fmla="*/ 4244340 w 11737340"/>
                <a:gd name="connsiteY232" fmla="*/ 2842260 h 4168140"/>
                <a:gd name="connsiteX233" fmla="*/ 4145280 w 11737340"/>
                <a:gd name="connsiteY233" fmla="*/ 2811780 h 4168140"/>
                <a:gd name="connsiteX234" fmla="*/ 4038600 w 11737340"/>
                <a:gd name="connsiteY234" fmla="*/ 2804160 h 4168140"/>
                <a:gd name="connsiteX235" fmla="*/ 3954780 w 11737340"/>
                <a:gd name="connsiteY235" fmla="*/ 2819400 h 4168140"/>
                <a:gd name="connsiteX236" fmla="*/ 3863340 w 11737340"/>
                <a:gd name="connsiteY236" fmla="*/ 2804160 h 4168140"/>
                <a:gd name="connsiteX237" fmla="*/ 3741420 w 11737340"/>
                <a:gd name="connsiteY237" fmla="*/ 2781300 h 4168140"/>
                <a:gd name="connsiteX238" fmla="*/ 3649980 w 11737340"/>
                <a:gd name="connsiteY238" fmla="*/ 2743200 h 4168140"/>
                <a:gd name="connsiteX239" fmla="*/ 3573780 w 11737340"/>
                <a:gd name="connsiteY239" fmla="*/ 2674620 h 4168140"/>
                <a:gd name="connsiteX240" fmla="*/ 3482340 w 11737340"/>
                <a:gd name="connsiteY240" fmla="*/ 2621280 h 4168140"/>
                <a:gd name="connsiteX241" fmla="*/ 3436620 w 11737340"/>
                <a:gd name="connsiteY241" fmla="*/ 2552700 h 4168140"/>
                <a:gd name="connsiteX242" fmla="*/ 3329940 w 11737340"/>
                <a:gd name="connsiteY242" fmla="*/ 2423160 h 4168140"/>
                <a:gd name="connsiteX243" fmla="*/ 3261360 w 11737340"/>
                <a:gd name="connsiteY243" fmla="*/ 2324100 h 4168140"/>
                <a:gd name="connsiteX244" fmla="*/ 3131820 w 11737340"/>
                <a:gd name="connsiteY244" fmla="*/ 2209800 h 4168140"/>
                <a:gd name="connsiteX245" fmla="*/ 3040380 w 11737340"/>
                <a:gd name="connsiteY245" fmla="*/ 2141220 h 4168140"/>
                <a:gd name="connsiteX246" fmla="*/ 2910840 w 11737340"/>
                <a:gd name="connsiteY246" fmla="*/ 2034540 h 4168140"/>
                <a:gd name="connsiteX247" fmla="*/ 2849880 w 11737340"/>
                <a:gd name="connsiteY247" fmla="*/ 1958340 h 4168140"/>
                <a:gd name="connsiteX248" fmla="*/ 2743200 w 11737340"/>
                <a:gd name="connsiteY248" fmla="*/ 1889760 h 4168140"/>
                <a:gd name="connsiteX249" fmla="*/ 2659380 w 11737340"/>
                <a:gd name="connsiteY249" fmla="*/ 1844040 h 4168140"/>
                <a:gd name="connsiteX250" fmla="*/ 2575560 w 11737340"/>
                <a:gd name="connsiteY250" fmla="*/ 1744980 h 4168140"/>
                <a:gd name="connsiteX251" fmla="*/ 2468880 w 11737340"/>
                <a:gd name="connsiteY251" fmla="*/ 1645920 h 4168140"/>
                <a:gd name="connsiteX252" fmla="*/ 2400300 w 11737340"/>
                <a:gd name="connsiteY252" fmla="*/ 1607820 h 4168140"/>
                <a:gd name="connsiteX253" fmla="*/ 2263140 w 11737340"/>
                <a:gd name="connsiteY253" fmla="*/ 1501140 h 4168140"/>
                <a:gd name="connsiteX254" fmla="*/ 2171700 w 11737340"/>
                <a:gd name="connsiteY254" fmla="*/ 1432560 h 4168140"/>
                <a:gd name="connsiteX255" fmla="*/ 2087880 w 11737340"/>
                <a:gd name="connsiteY255" fmla="*/ 1363980 h 4168140"/>
                <a:gd name="connsiteX256" fmla="*/ 1950720 w 11737340"/>
                <a:gd name="connsiteY256" fmla="*/ 1272540 h 4168140"/>
                <a:gd name="connsiteX257" fmla="*/ 1805940 w 11737340"/>
                <a:gd name="connsiteY257" fmla="*/ 1135380 h 4168140"/>
                <a:gd name="connsiteX258" fmla="*/ 1729740 w 11737340"/>
                <a:gd name="connsiteY258" fmla="*/ 1089660 h 4168140"/>
                <a:gd name="connsiteX259" fmla="*/ 1668780 w 11737340"/>
                <a:gd name="connsiteY259" fmla="*/ 1043940 h 4168140"/>
                <a:gd name="connsiteX260" fmla="*/ 1592580 w 11737340"/>
                <a:gd name="connsiteY260" fmla="*/ 990600 h 4168140"/>
                <a:gd name="connsiteX261" fmla="*/ 1470660 w 11737340"/>
                <a:gd name="connsiteY261" fmla="*/ 891540 h 4168140"/>
                <a:gd name="connsiteX262" fmla="*/ 1386840 w 11737340"/>
                <a:gd name="connsiteY262" fmla="*/ 845820 h 4168140"/>
                <a:gd name="connsiteX263" fmla="*/ 1318260 w 11737340"/>
                <a:gd name="connsiteY263" fmla="*/ 784860 h 4168140"/>
                <a:gd name="connsiteX264" fmla="*/ 1264920 w 11737340"/>
                <a:gd name="connsiteY264" fmla="*/ 723900 h 4168140"/>
                <a:gd name="connsiteX265" fmla="*/ 1181100 w 11737340"/>
                <a:gd name="connsiteY265" fmla="*/ 647700 h 4168140"/>
                <a:gd name="connsiteX266" fmla="*/ 1089660 w 11737340"/>
                <a:gd name="connsiteY266" fmla="*/ 624840 h 4168140"/>
                <a:gd name="connsiteX267" fmla="*/ 1021080 w 11737340"/>
                <a:gd name="connsiteY267" fmla="*/ 586740 h 4168140"/>
                <a:gd name="connsiteX268" fmla="*/ 937260 w 11737340"/>
                <a:gd name="connsiteY268" fmla="*/ 548640 h 4168140"/>
                <a:gd name="connsiteX269" fmla="*/ 830580 w 11737340"/>
                <a:gd name="connsiteY269" fmla="*/ 510540 h 4168140"/>
                <a:gd name="connsiteX270" fmla="*/ 754380 w 11737340"/>
                <a:gd name="connsiteY270" fmla="*/ 457200 h 4168140"/>
                <a:gd name="connsiteX271" fmla="*/ 708660 w 11737340"/>
                <a:gd name="connsiteY271" fmla="*/ 419100 h 4168140"/>
                <a:gd name="connsiteX272" fmla="*/ 609600 w 11737340"/>
                <a:gd name="connsiteY272" fmla="*/ 396240 h 4168140"/>
                <a:gd name="connsiteX273" fmla="*/ 548640 w 11737340"/>
                <a:gd name="connsiteY273" fmla="*/ 320040 h 4168140"/>
                <a:gd name="connsiteX274" fmla="*/ 510540 w 11737340"/>
                <a:gd name="connsiteY274" fmla="*/ 251460 h 4168140"/>
                <a:gd name="connsiteX275" fmla="*/ 464820 w 11737340"/>
                <a:gd name="connsiteY275" fmla="*/ 190500 h 4168140"/>
                <a:gd name="connsiteX276" fmla="*/ 411480 w 11737340"/>
                <a:gd name="connsiteY276" fmla="*/ 137160 h 4168140"/>
                <a:gd name="connsiteX277" fmla="*/ 373380 w 11737340"/>
                <a:gd name="connsiteY277" fmla="*/ 45720 h 4168140"/>
                <a:gd name="connsiteX278" fmla="*/ 342900 w 11737340"/>
                <a:gd name="connsiteY278" fmla="*/ 0 h 4168140"/>
                <a:gd name="connsiteX279" fmla="*/ 327660 w 11737340"/>
                <a:gd name="connsiteY279" fmla="*/ 60960 h 4168140"/>
                <a:gd name="connsiteX280" fmla="*/ 289560 w 11737340"/>
                <a:gd name="connsiteY280" fmla="*/ 91440 h 4168140"/>
                <a:gd name="connsiteX281" fmla="*/ 236220 w 11737340"/>
                <a:gd name="connsiteY281" fmla="*/ 114300 h 4168140"/>
                <a:gd name="connsiteX282" fmla="*/ 198120 w 11737340"/>
                <a:gd name="connsiteY282" fmla="*/ 175260 h 4168140"/>
                <a:gd name="connsiteX283" fmla="*/ 175260 w 11737340"/>
                <a:gd name="connsiteY283" fmla="*/ 228600 h 4168140"/>
                <a:gd name="connsiteX284" fmla="*/ 114300 w 11737340"/>
                <a:gd name="connsiteY284" fmla="*/ 236220 h 4168140"/>
                <a:gd name="connsiteX285" fmla="*/ 45720 w 11737340"/>
                <a:gd name="connsiteY285" fmla="*/ 251460 h 4168140"/>
                <a:gd name="connsiteX286" fmla="*/ 0 w 11737340"/>
                <a:gd name="connsiteY286" fmla="*/ 281940 h 4168140"/>
                <a:gd name="connsiteX287" fmla="*/ 68580 w 11737340"/>
                <a:gd name="connsiteY287" fmla="*/ 320040 h 4168140"/>
                <a:gd name="connsiteX0" fmla="*/ 68580 w 11737340"/>
                <a:gd name="connsiteY0" fmla="*/ 320040 h 4168140"/>
                <a:gd name="connsiteX1" fmla="*/ 121920 w 11737340"/>
                <a:gd name="connsiteY1" fmla="*/ 381000 h 4168140"/>
                <a:gd name="connsiteX2" fmla="*/ 198120 w 11737340"/>
                <a:gd name="connsiteY2" fmla="*/ 419100 h 4168140"/>
                <a:gd name="connsiteX3" fmla="*/ 320040 w 11737340"/>
                <a:gd name="connsiteY3" fmla="*/ 510540 h 4168140"/>
                <a:gd name="connsiteX4" fmla="*/ 411480 w 11737340"/>
                <a:gd name="connsiteY4" fmla="*/ 563880 h 4168140"/>
                <a:gd name="connsiteX5" fmla="*/ 472440 w 11737340"/>
                <a:gd name="connsiteY5" fmla="*/ 632460 h 4168140"/>
                <a:gd name="connsiteX6" fmla="*/ 601980 w 11737340"/>
                <a:gd name="connsiteY6" fmla="*/ 708660 h 4168140"/>
                <a:gd name="connsiteX7" fmla="*/ 739140 w 11737340"/>
                <a:gd name="connsiteY7" fmla="*/ 784860 h 4168140"/>
                <a:gd name="connsiteX8" fmla="*/ 861060 w 11737340"/>
                <a:gd name="connsiteY8" fmla="*/ 868680 h 4168140"/>
                <a:gd name="connsiteX9" fmla="*/ 944880 w 11737340"/>
                <a:gd name="connsiteY9" fmla="*/ 952500 h 4168140"/>
                <a:gd name="connsiteX10" fmla="*/ 1021080 w 11737340"/>
                <a:gd name="connsiteY10" fmla="*/ 1005840 h 4168140"/>
                <a:gd name="connsiteX11" fmla="*/ 1097280 w 11737340"/>
                <a:gd name="connsiteY11" fmla="*/ 1043940 h 4168140"/>
                <a:gd name="connsiteX12" fmla="*/ 1181100 w 11737340"/>
                <a:gd name="connsiteY12" fmla="*/ 1104900 h 4168140"/>
                <a:gd name="connsiteX13" fmla="*/ 1249680 w 11737340"/>
                <a:gd name="connsiteY13" fmla="*/ 1150620 h 4168140"/>
                <a:gd name="connsiteX14" fmla="*/ 1341120 w 11737340"/>
                <a:gd name="connsiteY14" fmla="*/ 1196340 h 4168140"/>
                <a:gd name="connsiteX15" fmla="*/ 1417320 w 11737340"/>
                <a:gd name="connsiteY15" fmla="*/ 1257300 h 4168140"/>
                <a:gd name="connsiteX16" fmla="*/ 1493520 w 11737340"/>
                <a:gd name="connsiteY16" fmla="*/ 1333500 h 4168140"/>
                <a:gd name="connsiteX17" fmla="*/ 1569720 w 11737340"/>
                <a:gd name="connsiteY17" fmla="*/ 1356360 h 4168140"/>
                <a:gd name="connsiteX18" fmla="*/ 1684020 w 11737340"/>
                <a:gd name="connsiteY18" fmla="*/ 1424940 h 4168140"/>
                <a:gd name="connsiteX19" fmla="*/ 1729740 w 11737340"/>
                <a:gd name="connsiteY19" fmla="*/ 1485900 h 4168140"/>
                <a:gd name="connsiteX20" fmla="*/ 1844040 w 11737340"/>
                <a:gd name="connsiteY20" fmla="*/ 1569720 h 4168140"/>
                <a:gd name="connsiteX21" fmla="*/ 1935480 w 11737340"/>
                <a:gd name="connsiteY21" fmla="*/ 1615440 h 4168140"/>
                <a:gd name="connsiteX22" fmla="*/ 2049780 w 11737340"/>
                <a:gd name="connsiteY22" fmla="*/ 1691640 h 4168140"/>
                <a:gd name="connsiteX23" fmla="*/ 2133600 w 11737340"/>
                <a:gd name="connsiteY23" fmla="*/ 1729740 h 4168140"/>
                <a:gd name="connsiteX24" fmla="*/ 2202180 w 11737340"/>
                <a:gd name="connsiteY24" fmla="*/ 1805940 h 4168140"/>
                <a:gd name="connsiteX25" fmla="*/ 2255520 w 11737340"/>
                <a:gd name="connsiteY25" fmla="*/ 1821180 h 4168140"/>
                <a:gd name="connsiteX26" fmla="*/ 2316480 w 11737340"/>
                <a:gd name="connsiteY26" fmla="*/ 1866900 h 4168140"/>
                <a:gd name="connsiteX27" fmla="*/ 2423160 w 11737340"/>
                <a:gd name="connsiteY27" fmla="*/ 2004060 h 4168140"/>
                <a:gd name="connsiteX28" fmla="*/ 2476500 w 11737340"/>
                <a:gd name="connsiteY28" fmla="*/ 2087880 h 4168140"/>
                <a:gd name="connsiteX29" fmla="*/ 2567940 w 11737340"/>
                <a:gd name="connsiteY29" fmla="*/ 2148840 h 4168140"/>
                <a:gd name="connsiteX30" fmla="*/ 2682240 w 11737340"/>
                <a:gd name="connsiteY30" fmla="*/ 2186940 h 4168140"/>
                <a:gd name="connsiteX31" fmla="*/ 2743200 w 11737340"/>
                <a:gd name="connsiteY31" fmla="*/ 2209800 h 4168140"/>
                <a:gd name="connsiteX32" fmla="*/ 2811780 w 11737340"/>
                <a:gd name="connsiteY32" fmla="*/ 2247900 h 4168140"/>
                <a:gd name="connsiteX33" fmla="*/ 2887980 w 11737340"/>
                <a:gd name="connsiteY33" fmla="*/ 2301240 h 4168140"/>
                <a:gd name="connsiteX34" fmla="*/ 2979420 w 11737340"/>
                <a:gd name="connsiteY34" fmla="*/ 2385060 h 4168140"/>
                <a:gd name="connsiteX35" fmla="*/ 3055620 w 11737340"/>
                <a:gd name="connsiteY35" fmla="*/ 2461260 h 4168140"/>
                <a:gd name="connsiteX36" fmla="*/ 3139440 w 11737340"/>
                <a:gd name="connsiteY36" fmla="*/ 2537460 h 4168140"/>
                <a:gd name="connsiteX37" fmla="*/ 3261360 w 11737340"/>
                <a:gd name="connsiteY37" fmla="*/ 2628900 h 4168140"/>
                <a:gd name="connsiteX38" fmla="*/ 3345180 w 11737340"/>
                <a:gd name="connsiteY38" fmla="*/ 2720340 h 4168140"/>
                <a:gd name="connsiteX39" fmla="*/ 3444240 w 11737340"/>
                <a:gd name="connsiteY39" fmla="*/ 2796540 h 4168140"/>
                <a:gd name="connsiteX40" fmla="*/ 3558540 w 11737340"/>
                <a:gd name="connsiteY40" fmla="*/ 2872740 h 4168140"/>
                <a:gd name="connsiteX41" fmla="*/ 3619500 w 11737340"/>
                <a:gd name="connsiteY41" fmla="*/ 2979420 h 4168140"/>
                <a:gd name="connsiteX42" fmla="*/ 3619500 w 11737340"/>
                <a:gd name="connsiteY42" fmla="*/ 2979420 h 4168140"/>
                <a:gd name="connsiteX43" fmla="*/ 3649980 w 11737340"/>
                <a:gd name="connsiteY43" fmla="*/ 3048000 h 4168140"/>
                <a:gd name="connsiteX44" fmla="*/ 3703320 w 11737340"/>
                <a:gd name="connsiteY44" fmla="*/ 3086100 h 4168140"/>
                <a:gd name="connsiteX45" fmla="*/ 3764280 w 11737340"/>
                <a:gd name="connsiteY45" fmla="*/ 3063240 h 4168140"/>
                <a:gd name="connsiteX46" fmla="*/ 3848100 w 11737340"/>
                <a:gd name="connsiteY46" fmla="*/ 3025140 h 4168140"/>
                <a:gd name="connsiteX47" fmla="*/ 3916680 w 11737340"/>
                <a:gd name="connsiteY47" fmla="*/ 3032760 h 4168140"/>
                <a:gd name="connsiteX48" fmla="*/ 4030980 w 11737340"/>
                <a:gd name="connsiteY48" fmla="*/ 3063240 h 4168140"/>
                <a:gd name="connsiteX49" fmla="*/ 4137660 w 11737340"/>
                <a:gd name="connsiteY49" fmla="*/ 3101340 h 4168140"/>
                <a:gd name="connsiteX50" fmla="*/ 4259580 w 11737340"/>
                <a:gd name="connsiteY50" fmla="*/ 3147060 h 4168140"/>
                <a:gd name="connsiteX51" fmla="*/ 4381500 w 11737340"/>
                <a:gd name="connsiteY51" fmla="*/ 3192780 h 4168140"/>
                <a:gd name="connsiteX52" fmla="*/ 4526280 w 11737340"/>
                <a:gd name="connsiteY52" fmla="*/ 3276600 h 4168140"/>
                <a:gd name="connsiteX53" fmla="*/ 4587240 w 11737340"/>
                <a:gd name="connsiteY53" fmla="*/ 3299460 h 4168140"/>
                <a:gd name="connsiteX54" fmla="*/ 4610100 w 11737340"/>
                <a:gd name="connsiteY54" fmla="*/ 3352800 h 4168140"/>
                <a:gd name="connsiteX55" fmla="*/ 4648200 w 11737340"/>
                <a:gd name="connsiteY55" fmla="*/ 3436620 h 4168140"/>
                <a:gd name="connsiteX56" fmla="*/ 4671060 w 11737340"/>
                <a:gd name="connsiteY56" fmla="*/ 3520440 h 4168140"/>
                <a:gd name="connsiteX57" fmla="*/ 4678680 w 11737340"/>
                <a:gd name="connsiteY57" fmla="*/ 3589020 h 4168140"/>
                <a:gd name="connsiteX58" fmla="*/ 4686300 w 11737340"/>
                <a:gd name="connsiteY58" fmla="*/ 3649980 h 4168140"/>
                <a:gd name="connsiteX59" fmla="*/ 4724400 w 11737340"/>
                <a:gd name="connsiteY59" fmla="*/ 3680460 h 4168140"/>
                <a:gd name="connsiteX60" fmla="*/ 4785360 w 11737340"/>
                <a:gd name="connsiteY60" fmla="*/ 3672840 h 4168140"/>
                <a:gd name="connsiteX61" fmla="*/ 4869180 w 11737340"/>
                <a:gd name="connsiteY61" fmla="*/ 3703320 h 4168140"/>
                <a:gd name="connsiteX62" fmla="*/ 4914900 w 11737340"/>
                <a:gd name="connsiteY62" fmla="*/ 3756660 h 4168140"/>
                <a:gd name="connsiteX63" fmla="*/ 5105400 w 11737340"/>
                <a:gd name="connsiteY63" fmla="*/ 3832860 h 4168140"/>
                <a:gd name="connsiteX64" fmla="*/ 5173980 w 11737340"/>
                <a:gd name="connsiteY64" fmla="*/ 3886200 h 4168140"/>
                <a:gd name="connsiteX65" fmla="*/ 5242560 w 11737340"/>
                <a:gd name="connsiteY65" fmla="*/ 3924300 h 4168140"/>
                <a:gd name="connsiteX66" fmla="*/ 5364480 w 11737340"/>
                <a:gd name="connsiteY66" fmla="*/ 3962400 h 4168140"/>
                <a:gd name="connsiteX67" fmla="*/ 5516880 w 11737340"/>
                <a:gd name="connsiteY67" fmla="*/ 4046220 h 4168140"/>
                <a:gd name="connsiteX68" fmla="*/ 5585460 w 11737340"/>
                <a:gd name="connsiteY68" fmla="*/ 4099560 h 4168140"/>
                <a:gd name="connsiteX69" fmla="*/ 5661660 w 11737340"/>
                <a:gd name="connsiteY69" fmla="*/ 4122420 h 4168140"/>
                <a:gd name="connsiteX70" fmla="*/ 5745480 w 11737340"/>
                <a:gd name="connsiteY70" fmla="*/ 4130040 h 4168140"/>
                <a:gd name="connsiteX71" fmla="*/ 5836920 w 11737340"/>
                <a:gd name="connsiteY71" fmla="*/ 4130040 h 4168140"/>
                <a:gd name="connsiteX72" fmla="*/ 5951220 w 11737340"/>
                <a:gd name="connsiteY72" fmla="*/ 4145280 h 4168140"/>
                <a:gd name="connsiteX73" fmla="*/ 6035040 w 11737340"/>
                <a:gd name="connsiteY73" fmla="*/ 4168140 h 4168140"/>
                <a:gd name="connsiteX74" fmla="*/ 6149340 w 11737340"/>
                <a:gd name="connsiteY74" fmla="*/ 4137660 h 4168140"/>
                <a:gd name="connsiteX75" fmla="*/ 6286500 w 11737340"/>
                <a:gd name="connsiteY75" fmla="*/ 4114800 h 4168140"/>
                <a:gd name="connsiteX76" fmla="*/ 6393180 w 11737340"/>
                <a:gd name="connsiteY76" fmla="*/ 4053840 h 4168140"/>
                <a:gd name="connsiteX77" fmla="*/ 6484620 w 11737340"/>
                <a:gd name="connsiteY77" fmla="*/ 4038600 h 4168140"/>
                <a:gd name="connsiteX78" fmla="*/ 6583680 w 11737340"/>
                <a:gd name="connsiteY78" fmla="*/ 3970020 h 4168140"/>
                <a:gd name="connsiteX79" fmla="*/ 6697980 w 11737340"/>
                <a:gd name="connsiteY79" fmla="*/ 3886200 h 4168140"/>
                <a:gd name="connsiteX80" fmla="*/ 6728460 w 11737340"/>
                <a:gd name="connsiteY80" fmla="*/ 3817620 h 4168140"/>
                <a:gd name="connsiteX81" fmla="*/ 6842760 w 11737340"/>
                <a:gd name="connsiteY81" fmla="*/ 3733800 h 4168140"/>
                <a:gd name="connsiteX82" fmla="*/ 6972300 w 11737340"/>
                <a:gd name="connsiteY82" fmla="*/ 3642360 h 4168140"/>
                <a:gd name="connsiteX83" fmla="*/ 7078980 w 11737340"/>
                <a:gd name="connsiteY83" fmla="*/ 3528060 h 4168140"/>
                <a:gd name="connsiteX84" fmla="*/ 7139940 w 11737340"/>
                <a:gd name="connsiteY84" fmla="*/ 3444240 h 4168140"/>
                <a:gd name="connsiteX85" fmla="*/ 7269480 w 11737340"/>
                <a:gd name="connsiteY85" fmla="*/ 3284220 h 4168140"/>
                <a:gd name="connsiteX86" fmla="*/ 7330440 w 11737340"/>
                <a:gd name="connsiteY86" fmla="*/ 3185160 h 4168140"/>
                <a:gd name="connsiteX87" fmla="*/ 7376160 w 11737340"/>
                <a:gd name="connsiteY87" fmla="*/ 3116580 h 4168140"/>
                <a:gd name="connsiteX88" fmla="*/ 7444740 w 11737340"/>
                <a:gd name="connsiteY88" fmla="*/ 3093720 h 4168140"/>
                <a:gd name="connsiteX89" fmla="*/ 7513320 w 11737340"/>
                <a:gd name="connsiteY89" fmla="*/ 3101340 h 4168140"/>
                <a:gd name="connsiteX90" fmla="*/ 7576820 w 11737340"/>
                <a:gd name="connsiteY90" fmla="*/ 3093720 h 4168140"/>
                <a:gd name="connsiteX91" fmla="*/ 7729220 w 11737340"/>
                <a:gd name="connsiteY91" fmla="*/ 3136900 h 4168140"/>
                <a:gd name="connsiteX92" fmla="*/ 7833360 w 11737340"/>
                <a:gd name="connsiteY92" fmla="*/ 3180080 h 4168140"/>
                <a:gd name="connsiteX93" fmla="*/ 7967980 w 11737340"/>
                <a:gd name="connsiteY93" fmla="*/ 3208020 h 4168140"/>
                <a:gd name="connsiteX94" fmla="*/ 8161020 w 11737340"/>
                <a:gd name="connsiteY94" fmla="*/ 3296920 h 4168140"/>
                <a:gd name="connsiteX95" fmla="*/ 8293100 w 11737340"/>
                <a:gd name="connsiteY95" fmla="*/ 3370580 h 4168140"/>
                <a:gd name="connsiteX96" fmla="*/ 8371840 w 11737340"/>
                <a:gd name="connsiteY96" fmla="*/ 3395980 h 4168140"/>
                <a:gd name="connsiteX97" fmla="*/ 8458200 w 11737340"/>
                <a:gd name="connsiteY97" fmla="*/ 3398520 h 4168140"/>
                <a:gd name="connsiteX98" fmla="*/ 8595360 w 11737340"/>
                <a:gd name="connsiteY98" fmla="*/ 3512820 h 4168140"/>
                <a:gd name="connsiteX99" fmla="*/ 8641080 w 11737340"/>
                <a:gd name="connsiteY99" fmla="*/ 3566160 h 4168140"/>
                <a:gd name="connsiteX100" fmla="*/ 8702040 w 11737340"/>
                <a:gd name="connsiteY100" fmla="*/ 3604260 h 4168140"/>
                <a:gd name="connsiteX101" fmla="*/ 8763000 w 11737340"/>
                <a:gd name="connsiteY101" fmla="*/ 3634740 h 4168140"/>
                <a:gd name="connsiteX102" fmla="*/ 8846820 w 11737340"/>
                <a:gd name="connsiteY102" fmla="*/ 3632200 h 4168140"/>
                <a:gd name="connsiteX103" fmla="*/ 8968740 w 11737340"/>
                <a:gd name="connsiteY103" fmla="*/ 3634740 h 4168140"/>
                <a:gd name="connsiteX104" fmla="*/ 9060180 w 11737340"/>
                <a:gd name="connsiteY104" fmla="*/ 3642360 h 4168140"/>
                <a:gd name="connsiteX105" fmla="*/ 9151620 w 11737340"/>
                <a:gd name="connsiteY105" fmla="*/ 3657600 h 4168140"/>
                <a:gd name="connsiteX106" fmla="*/ 9230360 w 11737340"/>
                <a:gd name="connsiteY106" fmla="*/ 3657600 h 4168140"/>
                <a:gd name="connsiteX107" fmla="*/ 9331960 w 11737340"/>
                <a:gd name="connsiteY107" fmla="*/ 3629660 h 4168140"/>
                <a:gd name="connsiteX108" fmla="*/ 9433560 w 11737340"/>
                <a:gd name="connsiteY108" fmla="*/ 3589020 h 4168140"/>
                <a:gd name="connsiteX109" fmla="*/ 9535160 w 11737340"/>
                <a:gd name="connsiteY109" fmla="*/ 3540760 h 4168140"/>
                <a:gd name="connsiteX110" fmla="*/ 9646920 w 11737340"/>
                <a:gd name="connsiteY110" fmla="*/ 3489960 h 4168140"/>
                <a:gd name="connsiteX111" fmla="*/ 9784080 w 11737340"/>
                <a:gd name="connsiteY111" fmla="*/ 3444240 h 4168140"/>
                <a:gd name="connsiteX112" fmla="*/ 9860280 w 11737340"/>
                <a:gd name="connsiteY112" fmla="*/ 3383280 h 4168140"/>
                <a:gd name="connsiteX113" fmla="*/ 9921240 w 11737340"/>
                <a:gd name="connsiteY113" fmla="*/ 3314700 h 4168140"/>
                <a:gd name="connsiteX114" fmla="*/ 9997440 w 11737340"/>
                <a:gd name="connsiteY114" fmla="*/ 3208020 h 4168140"/>
                <a:gd name="connsiteX115" fmla="*/ 10043160 w 11737340"/>
                <a:gd name="connsiteY115" fmla="*/ 3101340 h 4168140"/>
                <a:gd name="connsiteX116" fmla="*/ 10104120 w 11737340"/>
                <a:gd name="connsiteY116" fmla="*/ 3017520 h 4168140"/>
                <a:gd name="connsiteX117" fmla="*/ 10157460 w 11737340"/>
                <a:gd name="connsiteY117" fmla="*/ 2933700 h 4168140"/>
                <a:gd name="connsiteX118" fmla="*/ 10218420 w 11737340"/>
                <a:gd name="connsiteY118" fmla="*/ 2849880 h 4168140"/>
                <a:gd name="connsiteX119" fmla="*/ 10294620 w 11737340"/>
                <a:gd name="connsiteY119" fmla="*/ 2735580 h 4168140"/>
                <a:gd name="connsiteX120" fmla="*/ 10347960 w 11737340"/>
                <a:gd name="connsiteY120" fmla="*/ 2621280 h 4168140"/>
                <a:gd name="connsiteX121" fmla="*/ 10431780 w 11737340"/>
                <a:gd name="connsiteY121" fmla="*/ 2499360 h 4168140"/>
                <a:gd name="connsiteX122" fmla="*/ 10500360 w 11737340"/>
                <a:gd name="connsiteY122" fmla="*/ 2354580 h 4168140"/>
                <a:gd name="connsiteX123" fmla="*/ 10553700 w 11737340"/>
                <a:gd name="connsiteY123" fmla="*/ 2263140 h 4168140"/>
                <a:gd name="connsiteX124" fmla="*/ 10584180 w 11737340"/>
                <a:gd name="connsiteY124" fmla="*/ 2194560 h 4168140"/>
                <a:gd name="connsiteX125" fmla="*/ 10624820 w 11737340"/>
                <a:gd name="connsiteY125" fmla="*/ 2125980 h 4168140"/>
                <a:gd name="connsiteX126" fmla="*/ 10675620 w 11737340"/>
                <a:gd name="connsiteY126" fmla="*/ 2049780 h 4168140"/>
                <a:gd name="connsiteX127" fmla="*/ 10690860 w 11737340"/>
                <a:gd name="connsiteY127" fmla="*/ 1988820 h 4168140"/>
                <a:gd name="connsiteX128" fmla="*/ 10713720 w 11737340"/>
                <a:gd name="connsiteY128" fmla="*/ 1927860 h 4168140"/>
                <a:gd name="connsiteX129" fmla="*/ 10767060 w 11737340"/>
                <a:gd name="connsiteY129" fmla="*/ 1859280 h 4168140"/>
                <a:gd name="connsiteX130" fmla="*/ 10873740 w 11737340"/>
                <a:gd name="connsiteY130" fmla="*/ 1828800 h 4168140"/>
                <a:gd name="connsiteX131" fmla="*/ 11079480 w 11737340"/>
                <a:gd name="connsiteY131" fmla="*/ 1767840 h 4168140"/>
                <a:gd name="connsiteX132" fmla="*/ 11247120 w 11737340"/>
                <a:gd name="connsiteY132" fmla="*/ 1684020 h 4168140"/>
                <a:gd name="connsiteX133" fmla="*/ 11407140 w 11737340"/>
                <a:gd name="connsiteY133" fmla="*/ 1628140 h 4168140"/>
                <a:gd name="connsiteX134" fmla="*/ 11490960 w 11737340"/>
                <a:gd name="connsiteY134" fmla="*/ 1577340 h 4168140"/>
                <a:gd name="connsiteX135" fmla="*/ 11635740 w 11737340"/>
                <a:gd name="connsiteY135" fmla="*/ 1508760 h 4168140"/>
                <a:gd name="connsiteX136" fmla="*/ 11737340 w 11737340"/>
                <a:gd name="connsiteY136" fmla="*/ 1442720 h 4168140"/>
                <a:gd name="connsiteX137" fmla="*/ 11620500 w 11737340"/>
                <a:gd name="connsiteY137" fmla="*/ 1417320 h 4168140"/>
                <a:gd name="connsiteX138" fmla="*/ 11567160 w 11737340"/>
                <a:gd name="connsiteY138" fmla="*/ 1379220 h 4168140"/>
                <a:gd name="connsiteX139" fmla="*/ 11498580 w 11737340"/>
                <a:gd name="connsiteY139" fmla="*/ 1318260 h 4168140"/>
                <a:gd name="connsiteX140" fmla="*/ 11468100 w 11737340"/>
                <a:gd name="connsiteY140" fmla="*/ 1280160 h 4168140"/>
                <a:gd name="connsiteX141" fmla="*/ 11442700 w 11737340"/>
                <a:gd name="connsiteY141" fmla="*/ 1231900 h 4168140"/>
                <a:gd name="connsiteX142" fmla="*/ 11384280 w 11737340"/>
                <a:gd name="connsiteY142" fmla="*/ 1310640 h 4168140"/>
                <a:gd name="connsiteX143" fmla="*/ 11353800 w 11737340"/>
                <a:gd name="connsiteY143" fmla="*/ 1356360 h 4168140"/>
                <a:gd name="connsiteX144" fmla="*/ 11224260 w 11737340"/>
                <a:gd name="connsiteY144" fmla="*/ 1417320 h 4168140"/>
                <a:gd name="connsiteX145" fmla="*/ 11109960 w 11737340"/>
                <a:gd name="connsiteY145" fmla="*/ 1463040 h 4168140"/>
                <a:gd name="connsiteX146" fmla="*/ 10911840 w 11737340"/>
                <a:gd name="connsiteY146" fmla="*/ 1524000 h 4168140"/>
                <a:gd name="connsiteX147" fmla="*/ 10774680 w 11737340"/>
                <a:gd name="connsiteY147" fmla="*/ 1546860 h 4168140"/>
                <a:gd name="connsiteX148" fmla="*/ 10675620 w 11737340"/>
                <a:gd name="connsiteY148" fmla="*/ 1615440 h 4168140"/>
                <a:gd name="connsiteX149" fmla="*/ 10568940 w 11737340"/>
                <a:gd name="connsiteY149" fmla="*/ 1676400 h 4168140"/>
                <a:gd name="connsiteX150" fmla="*/ 10485120 w 11737340"/>
                <a:gd name="connsiteY150" fmla="*/ 1760220 h 4168140"/>
                <a:gd name="connsiteX151" fmla="*/ 10454640 w 11737340"/>
                <a:gd name="connsiteY151" fmla="*/ 1836420 h 4168140"/>
                <a:gd name="connsiteX152" fmla="*/ 10416540 w 11737340"/>
                <a:gd name="connsiteY152" fmla="*/ 1927860 h 4168140"/>
                <a:gd name="connsiteX153" fmla="*/ 10401300 w 11737340"/>
                <a:gd name="connsiteY153" fmla="*/ 2004060 h 4168140"/>
                <a:gd name="connsiteX154" fmla="*/ 10363200 w 11737340"/>
                <a:gd name="connsiteY154" fmla="*/ 2095500 h 4168140"/>
                <a:gd name="connsiteX155" fmla="*/ 10317480 w 11737340"/>
                <a:gd name="connsiteY155" fmla="*/ 2225040 h 4168140"/>
                <a:gd name="connsiteX156" fmla="*/ 10287000 w 11737340"/>
                <a:gd name="connsiteY156" fmla="*/ 2346960 h 4168140"/>
                <a:gd name="connsiteX157" fmla="*/ 10218420 w 11737340"/>
                <a:gd name="connsiteY157" fmla="*/ 2499360 h 4168140"/>
                <a:gd name="connsiteX158" fmla="*/ 10134600 w 11737340"/>
                <a:gd name="connsiteY158" fmla="*/ 2621280 h 4168140"/>
                <a:gd name="connsiteX159" fmla="*/ 10043160 w 11737340"/>
                <a:gd name="connsiteY159" fmla="*/ 2735580 h 4168140"/>
                <a:gd name="connsiteX160" fmla="*/ 9974580 w 11737340"/>
                <a:gd name="connsiteY160" fmla="*/ 2857500 h 4168140"/>
                <a:gd name="connsiteX161" fmla="*/ 9906000 w 11737340"/>
                <a:gd name="connsiteY161" fmla="*/ 2941320 h 4168140"/>
                <a:gd name="connsiteX162" fmla="*/ 9860280 w 11737340"/>
                <a:gd name="connsiteY162" fmla="*/ 3032760 h 4168140"/>
                <a:gd name="connsiteX163" fmla="*/ 9806940 w 11737340"/>
                <a:gd name="connsiteY163" fmla="*/ 3116580 h 4168140"/>
                <a:gd name="connsiteX164" fmla="*/ 9715500 w 11737340"/>
                <a:gd name="connsiteY164" fmla="*/ 3208020 h 4168140"/>
                <a:gd name="connsiteX165" fmla="*/ 9616440 w 11737340"/>
                <a:gd name="connsiteY165" fmla="*/ 3261360 h 4168140"/>
                <a:gd name="connsiteX166" fmla="*/ 9532620 w 11737340"/>
                <a:gd name="connsiteY166" fmla="*/ 3329940 h 4168140"/>
                <a:gd name="connsiteX167" fmla="*/ 9471660 w 11737340"/>
                <a:gd name="connsiteY167" fmla="*/ 3375660 h 4168140"/>
                <a:gd name="connsiteX168" fmla="*/ 9410700 w 11737340"/>
                <a:gd name="connsiteY168" fmla="*/ 3429000 h 4168140"/>
                <a:gd name="connsiteX169" fmla="*/ 9288780 w 11737340"/>
                <a:gd name="connsiteY169" fmla="*/ 3436620 h 4168140"/>
                <a:gd name="connsiteX170" fmla="*/ 9166860 w 11737340"/>
                <a:gd name="connsiteY170" fmla="*/ 3444240 h 4168140"/>
                <a:gd name="connsiteX171" fmla="*/ 9029700 w 11737340"/>
                <a:gd name="connsiteY171" fmla="*/ 3413760 h 4168140"/>
                <a:gd name="connsiteX172" fmla="*/ 8823960 w 11737340"/>
                <a:gd name="connsiteY172" fmla="*/ 3360420 h 4168140"/>
                <a:gd name="connsiteX173" fmla="*/ 8679180 w 11737340"/>
                <a:gd name="connsiteY173" fmla="*/ 3329940 h 4168140"/>
                <a:gd name="connsiteX174" fmla="*/ 8572500 w 11737340"/>
                <a:gd name="connsiteY174" fmla="*/ 3276600 h 4168140"/>
                <a:gd name="connsiteX175" fmla="*/ 8465820 w 11737340"/>
                <a:gd name="connsiteY175" fmla="*/ 3215640 h 4168140"/>
                <a:gd name="connsiteX176" fmla="*/ 8321040 w 11737340"/>
                <a:gd name="connsiteY176" fmla="*/ 3177540 h 4168140"/>
                <a:gd name="connsiteX177" fmla="*/ 8199120 w 11737340"/>
                <a:gd name="connsiteY177" fmla="*/ 3131820 h 4168140"/>
                <a:gd name="connsiteX178" fmla="*/ 8069580 w 11737340"/>
                <a:gd name="connsiteY178" fmla="*/ 3078480 h 4168140"/>
                <a:gd name="connsiteX179" fmla="*/ 7917180 w 11737340"/>
                <a:gd name="connsiteY179" fmla="*/ 2994660 h 4168140"/>
                <a:gd name="connsiteX180" fmla="*/ 7787640 w 11737340"/>
                <a:gd name="connsiteY180" fmla="*/ 2971800 h 4168140"/>
                <a:gd name="connsiteX181" fmla="*/ 7719060 w 11737340"/>
                <a:gd name="connsiteY181" fmla="*/ 2933700 h 4168140"/>
                <a:gd name="connsiteX182" fmla="*/ 7612380 w 11737340"/>
                <a:gd name="connsiteY182" fmla="*/ 2903220 h 4168140"/>
                <a:gd name="connsiteX183" fmla="*/ 7566660 w 11737340"/>
                <a:gd name="connsiteY183" fmla="*/ 2887980 h 4168140"/>
                <a:gd name="connsiteX184" fmla="*/ 7551420 w 11737340"/>
                <a:gd name="connsiteY184" fmla="*/ 2849880 h 4168140"/>
                <a:gd name="connsiteX185" fmla="*/ 7533640 w 11737340"/>
                <a:gd name="connsiteY185" fmla="*/ 2788920 h 4168140"/>
                <a:gd name="connsiteX186" fmla="*/ 7475220 w 11737340"/>
                <a:gd name="connsiteY186" fmla="*/ 2857500 h 4168140"/>
                <a:gd name="connsiteX187" fmla="*/ 7414260 w 11737340"/>
                <a:gd name="connsiteY187" fmla="*/ 2887980 h 4168140"/>
                <a:gd name="connsiteX188" fmla="*/ 7345680 w 11737340"/>
                <a:gd name="connsiteY188" fmla="*/ 2971800 h 4168140"/>
                <a:gd name="connsiteX189" fmla="*/ 7315200 w 11737340"/>
                <a:gd name="connsiteY189" fmla="*/ 2994660 h 4168140"/>
                <a:gd name="connsiteX190" fmla="*/ 7261860 w 11737340"/>
                <a:gd name="connsiteY190" fmla="*/ 3009900 h 4168140"/>
                <a:gd name="connsiteX191" fmla="*/ 7193280 w 11737340"/>
                <a:gd name="connsiteY191" fmla="*/ 3025140 h 4168140"/>
                <a:gd name="connsiteX192" fmla="*/ 7155180 w 11737340"/>
                <a:gd name="connsiteY192" fmla="*/ 3078480 h 4168140"/>
                <a:gd name="connsiteX193" fmla="*/ 7109460 w 11737340"/>
                <a:gd name="connsiteY193" fmla="*/ 3154680 h 4168140"/>
                <a:gd name="connsiteX194" fmla="*/ 7048500 w 11737340"/>
                <a:gd name="connsiteY194" fmla="*/ 3246120 h 4168140"/>
                <a:gd name="connsiteX195" fmla="*/ 6995160 w 11737340"/>
                <a:gd name="connsiteY195" fmla="*/ 3307080 h 4168140"/>
                <a:gd name="connsiteX196" fmla="*/ 6972300 w 11737340"/>
                <a:gd name="connsiteY196" fmla="*/ 3352800 h 4168140"/>
                <a:gd name="connsiteX197" fmla="*/ 6949440 w 11737340"/>
                <a:gd name="connsiteY197" fmla="*/ 3413760 h 4168140"/>
                <a:gd name="connsiteX198" fmla="*/ 6949440 w 11737340"/>
                <a:gd name="connsiteY198" fmla="*/ 3413760 h 4168140"/>
                <a:gd name="connsiteX199" fmla="*/ 6911340 w 11737340"/>
                <a:gd name="connsiteY199" fmla="*/ 3474720 h 4168140"/>
                <a:gd name="connsiteX200" fmla="*/ 6888480 w 11737340"/>
                <a:gd name="connsiteY200" fmla="*/ 3505200 h 4168140"/>
                <a:gd name="connsiteX201" fmla="*/ 6819900 w 11737340"/>
                <a:gd name="connsiteY201" fmla="*/ 3566160 h 4168140"/>
                <a:gd name="connsiteX202" fmla="*/ 6743700 w 11737340"/>
                <a:gd name="connsiteY202" fmla="*/ 3581400 h 4168140"/>
                <a:gd name="connsiteX203" fmla="*/ 6675120 w 11737340"/>
                <a:gd name="connsiteY203" fmla="*/ 3657600 h 4168140"/>
                <a:gd name="connsiteX204" fmla="*/ 6629400 w 11737340"/>
                <a:gd name="connsiteY204" fmla="*/ 3718560 h 4168140"/>
                <a:gd name="connsiteX205" fmla="*/ 6576060 w 11737340"/>
                <a:gd name="connsiteY205" fmla="*/ 3779520 h 4168140"/>
                <a:gd name="connsiteX206" fmla="*/ 6484620 w 11737340"/>
                <a:gd name="connsiteY206" fmla="*/ 3817620 h 4168140"/>
                <a:gd name="connsiteX207" fmla="*/ 6400800 w 11737340"/>
                <a:gd name="connsiteY207" fmla="*/ 3832860 h 4168140"/>
                <a:gd name="connsiteX208" fmla="*/ 6263640 w 11737340"/>
                <a:gd name="connsiteY208" fmla="*/ 3870960 h 4168140"/>
                <a:gd name="connsiteX209" fmla="*/ 6126480 w 11737340"/>
                <a:gd name="connsiteY209" fmla="*/ 3901440 h 4168140"/>
                <a:gd name="connsiteX210" fmla="*/ 6027420 w 11737340"/>
                <a:gd name="connsiteY210" fmla="*/ 3916680 h 4168140"/>
                <a:gd name="connsiteX211" fmla="*/ 5890260 w 11737340"/>
                <a:gd name="connsiteY211" fmla="*/ 3878580 h 4168140"/>
                <a:gd name="connsiteX212" fmla="*/ 5821680 w 11737340"/>
                <a:gd name="connsiteY212" fmla="*/ 3863340 h 4168140"/>
                <a:gd name="connsiteX213" fmla="*/ 5737860 w 11737340"/>
                <a:gd name="connsiteY213" fmla="*/ 3825240 h 4168140"/>
                <a:gd name="connsiteX214" fmla="*/ 5638800 w 11737340"/>
                <a:gd name="connsiteY214" fmla="*/ 3794760 h 4168140"/>
                <a:gd name="connsiteX215" fmla="*/ 5524500 w 11737340"/>
                <a:gd name="connsiteY215" fmla="*/ 3756660 h 4168140"/>
                <a:gd name="connsiteX216" fmla="*/ 5448300 w 11737340"/>
                <a:gd name="connsiteY216" fmla="*/ 3718560 h 4168140"/>
                <a:gd name="connsiteX217" fmla="*/ 5349240 w 11737340"/>
                <a:gd name="connsiteY217" fmla="*/ 3657600 h 4168140"/>
                <a:gd name="connsiteX218" fmla="*/ 5295900 w 11737340"/>
                <a:gd name="connsiteY218" fmla="*/ 3619500 h 4168140"/>
                <a:gd name="connsiteX219" fmla="*/ 5234940 w 11737340"/>
                <a:gd name="connsiteY219" fmla="*/ 3596640 h 4168140"/>
                <a:gd name="connsiteX220" fmla="*/ 5135880 w 11737340"/>
                <a:gd name="connsiteY220" fmla="*/ 3550920 h 4168140"/>
                <a:gd name="connsiteX221" fmla="*/ 5059680 w 11737340"/>
                <a:gd name="connsiteY221" fmla="*/ 3505200 h 4168140"/>
                <a:gd name="connsiteX222" fmla="*/ 5029200 w 11737340"/>
                <a:gd name="connsiteY222" fmla="*/ 3482340 h 4168140"/>
                <a:gd name="connsiteX223" fmla="*/ 4960620 w 11737340"/>
                <a:gd name="connsiteY223" fmla="*/ 3413760 h 4168140"/>
                <a:gd name="connsiteX224" fmla="*/ 4876800 w 11737340"/>
                <a:gd name="connsiteY224" fmla="*/ 3299460 h 4168140"/>
                <a:gd name="connsiteX225" fmla="*/ 4808220 w 11737340"/>
                <a:gd name="connsiteY225" fmla="*/ 3200400 h 4168140"/>
                <a:gd name="connsiteX226" fmla="*/ 4777740 w 11737340"/>
                <a:gd name="connsiteY226" fmla="*/ 3147060 h 4168140"/>
                <a:gd name="connsiteX227" fmla="*/ 4724400 w 11737340"/>
                <a:gd name="connsiteY227" fmla="*/ 3108960 h 4168140"/>
                <a:gd name="connsiteX228" fmla="*/ 4648200 w 11737340"/>
                <a:gd name="connsiteY228" fmla="*/ 3063240 h 4168140"/>
                <a:gd name="connsiteX229" fmla="*/ 4533900 w 11737340"/>
                <a:gd name="connsiteY229" fmla="*/ 2979420 h 4168140"/>
                <a:gd name="connsiteX230" fmla="*/ 4427220 w 11737340"/>
                <a:gd name="connsiteY230" fmla="*/ 2941320 h 4168140"/>
                <a:gd name="connsiteX231" fmla="*/ 4366260 w 11737340"/>
                <a:gd name="connsiteY231" fmla="*/ 2903220 h 4168140"/>
                <a:gd name="connsiteX232" fmla="*/ 4244340 w 11737340"/>
                <a:gd name="connsiteY232" fmla="*/ 2842260 h 4168140"/>
                <a:gd name="connsiteX233" fmla="*/ 4145280 w 11737340"/>
                <a:gd name="connsiteY233" fmla="*/ 2811780 h 4168140"/>
                <a:gd name="connsiteX234" fmla="*/ 4038600 w 11737340"/>
                <a:gd name="connsiteY234" fmla="*/ 2804160 h 4168140"/>
                <a:gd name="connsiteX235" fmla="*/ 3954780 w 11737340"/>
                <a:gd name="connsiteY235" fmla="*/ 2819400 h 4168140"/>
                <a:gd name="connsiteX236" fmla="*/ 3863340 w 11737340"/>
                <a:gd name="connsiteY236" fmla="*/ 2804160 h 4168140"/>
                <a:gd name="connsiteX237" fmla="*/ 3741420 w 11737340"/>
                <a:gd name="connsiteY237" fmla="*/ 2781300 h 4168140"/>
                <a:gd name="connsiteX238" fmla="*/ 3649980 w 11737340"/>
                <a:gd name="connsiteY238" fmla="*/ 2743200 h 4168140"/>
                <a:gd name="connsiteX239" fmla="*/ 3573780 w 11737340"/>
                <a:gd name="connsiteY239" fmla="*/ 2674620 h 4168140"/>
                <a:gd name="connsiteX240" fmla="*/ 3482340 w 11737340"/>
                <a:gd name="connsiteY240" fmla="*/ 2621280 h 4168140"/>
                <a:gd name="connsiteX241" fmla="*/ 3436620 w 11737340"/>
                <a:gd name="connsiteY241" fmla="*/ 2552700 h 4168140"/>
                <a:gd name="connsiteX242" fmla="*/ 3329940 w 11737340"/>
                <a:gd name="connsiteY242" fmla="*/ 2423160 h 4168140"/>
                <a:gd name="connsiteX243" fmla="*/ 3261360 w 11737340"/>
                <a:gd name="connsiteY243" fmla="*/ 2324100 h 4168140"/>
                <a:gd name="connsiteX244" fmla="*/ 3131820 w 11737340"/>
                <a:gd name="connsiteY244" fmla="*/ 2209800 h 4168140"/>
                <a:gd name="connsiteX245" fmla="*/ 3040380 w 11737340"/>
                <a:gd name="connsiteY245" fmla="*/ 2141220 h 4168140"/>
                <a:gd name="connsiteX246" fmla="*/ 2910840 w 11737340"/>
                <a:gd name="connsiteY246" fmla="*/ 2034540 h 4168140"/>
                <a:gd name="connsiteX247" fmla="*/ 2849880 w 11737340"/>
                <a:gd name="connsiteY247" fmla="*/ 1958340 h 4168140"/>
                <a:gd name="connsiteX248" fmla="*/ 2743200 w 11737340"/>
                <a:gd name="connsiteY248" fmla="*/ 1889760 h 4168140"/>
                <a:gd name="connsiteX249" fmla="*/ 2659380 w 11737340"/>
                <a:gd name="connsiteY249" fmla="*/ 1844040 h 4168140"/>
                <a:gd name="connsiteX250" fmla="*/ 2575560 w 11737340"/>
                <a:gd name="connsiteY250" fmla="*/ 1744980 h 4168140"/>
                <a:gd name="connsiteX251" fmla="*/ 2468880 w 11737340"/>
                <a:gd name="connsiteY251" fmla="*/ 1645920 h 4168140"/>
                <a:gd name="connsiteX252" fmla="*/ 2400300 w 11737340"/>
                <a:gd name="connsiteY252" fmla="*/ 1607820 h 4168140"/>
                <a:gd name="connsiteX253" fmla="*/ 2263140 w 11737340"/>
                <a:gd name="connsiteY253" fmla="*/ 1501140 h 4168140"/>
                <a:gd name="connsiteX254" fmla="*/ 2171700 w 11737340"/>
                <a:gd name="connsiteY254" fmla="*/ 1432560 h 4168140"/>
                <a:gd name="connsiteX255" fmla="*/ 2087880 w 11737340"/>
                <a:gd name="connsiteY255" fmla="*/ 1363980 h 4168140"/>
                <a:gd name="connsiteX256" fmla="*/ 1950720 w 11737340"/>
                <a:gd name="connsiteY256" fmla="*/ 1272540 h 4168140"/>
                <a:gd name="connsiteX257" fmla="*/ 1805940 w 11737340"/>
                <a:gd name="connsiteY257" fmla="*/ 1135380 h 4168140"/>
                <a:gd name="connsiteX258" fmla="*/ 1729740 w 11737340"/>
                <a:gd name="connsiteY258" fmla="*/ 1089660 h 4168140"/>
                <a:gd name="connsiteX259" fmla="*/ 1668780 w 11737340"/>
                <a:gd name="connsiteY259" fmla="*/ 1043940 h 4168140"/>
                <a:gd name="connsiteX260" fmla="*/ 1592580 w 11737340"/>
                <a:gd name="connsiteY260" fmla="*/ 990600 h 4168140"/>
                <a:gd name="connsiteX261" fmla="*/ 1470660 w 11737340"/>
                <a:gd name="connsiteY261" fmla="*/ 891540 h 4168140"/>
                <a:gd name="connsiteX262" fmla="*/ 1386840 w 11737340"/>
                <a:gd name="connsiteY262" fmla="*/ 845820 h 4168140"/>
                <a:gd name="connsiteX263" fmla="*/ 1318260 w 11737340"/>
                <a:gd name="connsiteY263" fmla="*/ 784860 h 4168140"/>
                <a:gd name="connsiteX264" fmla="*/ 1264920 w 11737340"/>
                <a:gd name="connsiteY264" fmla="*/ 723900 h 4168140"/>
                <a:gd name="connsiteX265" fmla="*/ 1181100 w 11737340"/>
                <a:gd name="connsiteY265" fmla="*/ 647700 h 4168140"/>
                <a:gd name="connsiteX266" fmla="*/ 1089660 w 11737340"/>
                <a:gd name="connsiteY266" fmla="*/ 624840 h 4168140"/>
                <a:gd name="connsiteX267" fmla="*/ 1021080 w 11737340"/>
                <a:gd name="connsiteY267" fmla="*/ 586740 h 4168140"/>
                <a:gd name="connsiteX268" fmla="*/ 937260 w 11737340"/>
                <a:gd name="connsiteY268" fmla="*/ 548640 h 4168140"/>
                <a:gd name="connsiteX269" fmla="*/ 830580 w 11737340"/>
                <a:gd name="connsiteY269" fmla="*/ 510540 h 4168140"/>
                <a:gd name="connsiteX270" fmla="*/ 754380 w 11737340"/>
                <a:gd name="connsiteY270" fmla="*/ 457200 h 4168140"/>
                <a:gd name="connsiteX271" fmla="*/ 708660 w 11737340"/>
                <a:gd name="connsiteY271" fmla="*/ 419100 h 4168140"/>
                <a:gd name="connsiteX272" fmla="*/ 609600 w 11737340"/>
                <a:gd name="connsiteY272" fmla="*/ 396240 h 4168140"/>
                <a:gd name="connsiteX273" fmla="*/ 548640 w 11737340"/>
                <a:gd name="connsiteY273" fmla="*/ 320040 h 4168140"/>
                <a:gd name="connsiteX274" fmla="*/ 510540 w 11737340"/>
                <a:gd name="connsiteY274" fmla="*/ 251460 h 4168140"/>
                <a:gd name="connsiteX275" fmla="*/ 464820 w 11737340"/>
                <a:gd name="connsiteY275" fmla="*/ 190500 h 4168140"/>
                <a:gd name="connsiteX276" fmla="*/ 411480 w 11737340"/>
                <a:gd name="connsiteY276" fmla="*/ 137160 h 4168140"/>
                <a:gd name="connsiteX277" fmla="*/ 373380 w 11737340"/>
                <a:gd name="connsiteY277" fmla="*/ 45720 h 4168140"/>
                <a:gd name="connsiteX278" fmla="*/ 342900 w 11737340"/>
                <a:gd name="connsiteY278" fmla="*/ 0 h 4168140"/>
                <a:gd name="connsiteX279" fmla="*/ 327660 w 11737340"/>
                <a:gd name="connsiteY279" fmla="*/ 60960 h 4168140"/>
                <a:gd name="connsiteX280" fmla="*/ 289560 w 11737340"/>
                <a:gd name="connsiteY280" fmla="*/ 91440 h 4168140"/>
                <a:gd name="connsiteX281" fmla="*/ 236220 w 11737340"/>
                <a:gd name="connsiteY281" fmla="*/ 114300 h 4168140"/>
                <a:gd name="connsiteX282" fmla="*/ 198120 w 11737340"/>
                <a:gd name="connsiteY282" fmla="*/ 175260 h 4168140"/>
                <a:gd name="connsiteX283" fmla="*/ 175260 w 11737340"/>
                <a:gd name="connsiteY283" fmla="*/ 228600 h 4168140"/>
                <a:gd name="connsiteX284" fmla="*/ 114300 w 11737340"/>
                <a:gd name="connsiteY284" fmla="*/ 236220 h 4168140"/>
                <a:gd name="connsiteX285" fmla="*/ 45720 w 11737340"/>
                <a:gd name="connsiteY285" fmla="*/ 251460 h 4168140"/>
                <a:gd name="connsiteX286" fmla="*/ 0 w 11737340"/>
                <a:gd name="connsiteY286" fmla="*/ 281940 h 4168140"/>
                <a:gd name="connsiteX287" fmla="*/ 68580 w 11737340"/>
                <a:gd name="connsiteY287" fmla="*/ 320040 h 4168140"/>
                <a:gd name="connsiteX0" fmla="*/ 68580 w 11737340"/>
                <a:gd name="connsiteY0" fmla="*/ 320040 h 4168140"/>
                <a:gd name="connsiteX1" fmla="*/ 121920 w 11737340"/>
                <a:gd name="connsiteY1" fmla="*/ 381000 h 4168140"/>
                <a:gd name="connsiteX2" fmla="*/ 198120 w 11737340"/>
                <a:gd name="connsiteY2" fmla="*/ 419100 h 4168140"/>
                <a:gd name="connsiteX3" fmla="*/ 320040 w 11737340"/>
                <a:gd name="connsiteY3" fmla="*/ 510540 h 4168140"/>
                <a:gd name="connsiteX4" fmla="*/ 411480 w 11737340"/>
                <a:gd name="connsiteY4" fmla="*/ 563880 h 4168140"/>
                <a:gd name="connsiteX5" fmla="*/ 472440 w 11737340"/>
                <a:gd name="connsiteY5" fmla="*/ 632460 h 4168140"/>
                <a:gd name="connsiteX6" fmla="*/ 601980 w 11737340"/>
                <a:gd name="connsiteY6" fmla="*/ 708660 h 4168140"/>
                <a:gd name="connsiteX7" fmla="*/ 739140 w 11737340"/>
                <a:gd name="connsiteY7" fmla="*/ 784860 h 4168140"/>
                <a:gd name="connsiteX8" fmla="*/ 861060 w 11737340"/>
                <a:gd name="connsiteY8" fmla="*/ 868680 h 4168140"/>
                <a:gd name="connsiteX9" fmla="*/ 944880 w 11737340"/>
                <a:gd name="connsiteY9" fmla="*/ 952500 h 4168140"/>
                <a:gd name="connsiteX10" fmla="*/ 1021080 w 11737340"/>
                <a:gd name="connsiteY10" fmla="*/ 1005840 h 4168140"/>
                <a:gd name="connsiteX11" fmla="*/ 1097280 w 11737340"/>
                <a:gd name="connsiteY11" fmla="*/ 1043940 h 4168140"/>
                <a:gd name="connsiteX12" fmla="*/ 1181100 w 11737340"/>
                <a:gd name="connsiteY12" fmla="*/ 1104900 h 4168140"/>
                <a:gd name="connsiteX13" fmla="*/ 1249680 w 11737340"/>
                <a:gd name="connsiteY13" fmla="*/ 1150620 h 4168140"/>
                <a:gd name="connsiteX14" fmla="*/ 1341120 w 11737340"/>
                <a:gd name="connsiteY14" fmla="*/ 1196340 h 4168140"/>
                <a:gd name="connsiteX15" fmla="*/ 1417320 w 11737340"/>
                <a:gd name="connsiteY15" fmla="*/ 1257300 h 4168140"/>
                <a:gd name="connsiteX16" fmla="*/ 1493520 w 11737340"/>
                <a:gd name="connsiteY16" fmla="*/ 1333500 h 4168140"/>
                <a:gd name="connsiteX17" fmla="*/ 1569720 w 11737340"/>
                <a:gd name="connsiteY17" fmla="*/ 1356360 h 4168140"/>
                <a:gd name="connsiteX18" fmla="*/ 1684020 w 11737340"/>
                <a:gd name="connsiteY18" fmla="*/ 1424940 h 4168140"/>
                <a:gd name="connsiteX19" fmla="*/ 1729740 w 11737340"/>
                <a:gd name="connsiteY19" fmla="*/ 1485900 h 4168140"/>
                <a:gd name="connsiteX20" fmla="*/ 1844040 w 11737340"/>
                <a:gd name="connsiteY20" fmla="*/ 1569720 h 4168140"/>
                <a:gd name="connsiteX21" fmla="*/ 1935480 w 11737340"/>
                <a:gd name="connsiteY21" fmla="*/ 1615440 h 4168140"/>
                <a:gd name="connsiteX22" fmla="*/ 2049780 w 11737340"/>
                <a:gd name="connsiteY22" fmla="*/ 1691640 h 4168140"/>
                <a:gd name="connsiteX23" fmla="*/ 2133600 w 11737340"/>
                <a:gd name="connsiteY23" fmla="*/ 1729740 h 4168140"/>
                <a:gd name="connsiteX24" fmla="*/ 2202180 w 11737340"/>
                <a:gd name="connsiteY24" fmla="*/ 1805940 h 4168140"/>
                <a:gd name="connsiteX25" fmla="*/ 2255520 w 11737340"/>
                <a:gd name="connsiteY25" fmla="*/ 1821180 h 4168140"/>
                <a:gd name="connsiteX26" fmla="*/ 2316480 w 11737340"/>
                <a:gd name="connsiteY26" fmla="*/ 1866900 h 4168140"/>
                <a:gd name="connsiteX27" fmla="*/ 2423160 w 11737340"/>
                <a:gd name="connsiteY27" fmla="*/ 2004060 h 4168140"/>
                <a:gd name="connsiteX28" fmla="*/ 2476500 w 11737340"/>
                <a:gd name="connsiteY28" fmla="*/ 2087880 h 4168140"/>
                <a:gd name="connsiteX29" fmla="*/ 2567940 w 11737340"/>
                <a:gd name="connsiteY29" fmla="*/ 2148840 h 4168140"/>
                <a:gd name="connsiteX30" fmla="*/ 2682240 w 11737340"/>
                <a:gd name="connsiteY30" fmla="*/ 2186940 h 4168140"/>
                <a:gd name="connsiteX31" fmla="*/ 2743200 w 11737340"/>
                <a:gd name="connsiteY31" fmla="*/ 2209800 h 4168140"/>
                <a:gd name="connsiteX32" fmla="*/ 2811780 w 11737340"/>
                <a:gd name="connsiteY32" fmla="*/ 2247900 h 4168140"/>
                <a:gd name="connsiteX33" fmla="*/ 2887980 w 11737340"/>
                <a:gd name="connsiteY33" fmla="*/ 2301240 h 4168140"/>
                <a:gd name="connsiteX34" fmla="*/ 2979420 w 11737340"/>
                <a:gd name="connsiteY34" fmla="*/ 2385060 h 4168140"/>
                <a:gd name="connsiteX35" fmla="*/ 3055620 w 11737340"/>
                <a:gd name="connsiteY35" fmla="*/ 2461260 h 4168140"/>
                <a:gd name="connsiteX36" fmla="*/ 3139440 w 11737340"/>
                <a:gd name="connsiteY36" fmla="*/ 2537460 h 4168140"/>
                <a:gd name="connsiteX37" fmla="*/ 3261360 w 11737340"/>
                <a:gd name="connsiteY37" fmla="*/ 2628900 h 4168140"/>
                <a:gd name="connsiteX38" fmla="*/ 3345180 w 11737340"/>
                <a:gd name="connsiteY38" fmla="*/ 2720340 h 4168140"/>
                <a:gd name="connsiteX39" fmla="*/ 3444240 w 11737340"/>
                <a:gd name="connsiteY39" fmla="*/ 2796540 h 4168140"/>
                <a:gd name="connsiteX40" fmla="*/ 3558540 w 11737340"/>
                <a:gd name="connsiteY40" fmla="*/ 2872740 h 4168140"/>
                <a:gd name="connsiteX41" fmla="*/ 3619500 w 11737340"/>
                <a:gd name="connsiteY41" fmla="*/ 2979420 h 4168140"/>
                <a:gd name="connsiteX42" fmla="*/ 3619500 w 11737340"/>
                <a:gd name="connsiteY42" fmla="*/ 2979420 h 4168140"/>
                <a:gd name="connsiteX43" fmla="*/ 3649980 w 11737340"/>
                <a:gd name="connsiteY43" fmla="*/ 3048000 h 4168140"/>
                <a:gd name="connsiteX44" fmla="*/ 3703320 w 11737340"/>
                <a:gd name="connsiteY44" fmla="*/ 3086100 h 4168140"/>
                <a:gd name="connsiteX45" fmla="*/ 3764280 w 11737340"/>
                <a:gd name="connsiteY45" fmla="*/ 3063240 h 4168140"/>
                <a:gd name="connsiteX46" fmla="*/ 3848100 w 11737340"/>
                <a:gd name="connsiteY46" fmla="*/ 3025140 h 4168140"/>
                <a:gd name="connsiteX47" fmla="*/ 3916680 w 11737340"/>
                <a:gd name="connsiteY47" fmla="*/ 3032760 h 4168140"/>
                <a:gd name="connsiteX48" fmla="*/ 4030980 w 11737340"/>
                <a:gd name="connsiteY48" fmla="*/ 3063240 h 4168140"/>
                <a:gd name="connsiteX49" fmla="*/ 4137660 w 11737340"/>
                <a:gd name="connsiteY49" fmla="*/ 3101340 h 4168140"/>
                <a:gd name="connsiteX50" fmla="*/ 4259580 w 11737340"/>
                <a:gd name="connsiteY50" fmla="*/ 3147060 h 4168140"/>
                <a:gd name="connsiteX51" fmla="*/ 4381500 w 11737340"/>
                <a:gd name="connsiteY51" fmla="*/ 3192780 h 4168140"/>
                <a:gd name="connsiteX52" fmla="*/ 4526280 w 11737340"/>
                <a:gd name="connsiteY52" fmla="*/ 3276600 h 4168140"/>
                <a:gd name="connsiteX53" fmla="*/ 4587240 w 11737340"/>
                <a:gd name="connsiteY53" fmla="*/ 3299460 h 4168140"/>
                <a:gd name="connsiteX54" fmla="*/ 4610100 w 11737340"/>
                <a:gd name="connsiteY54" fmla="*/ 3352800 h 4168140"/>
                <a:gd name="connsiteX55" fmla="*/ 4648200 w 11737340"/>
                <a:gd name="connsiteY55" fmla="*/ 3436620 h 4168140"/>
                <a:gd name="connsiteX56" fmla="*/ 4671060 w 11737340"/>
                <a:gd name="connsiteY56" fmla="*/ 3520440 h 4168140"/>
                <a:gd name="connsiteX57" fmla="*/ 4678680 w 11737340"/>
                <a:gd name="connsiteY57" fmla="*/ 3589020 h 4168140"/>
                <a:gd name="connsiteX58" fmla="*/ 4686300 w 11737340"/>
                <a:gd name="connsiteY58" fmla="*/ 3649980 h 4168140"/>
                <a:gd name="connsiteX59" fmla="*/ 4724400 w 11737340"/>
                <a:gd name="connsiteY59" fmla="*/ 3680460 h 4168140"/>
                <a:gd name="connsiteX60" fmla="*/ 4785360 w 11737340"/>
                <a:gd name="connsiteY60" fmla="*/ 3672840 h 4168140"/>
                <a:gd name="connsiteX61" fmla="*/ 4869180 w 11737340"/>
                <a:gd name="connsiteY61" fmla="*/ 3703320 h 4168140"/>
                <a:gd name="connsiteX62" fmla="*/ 4914900 w 11737340"/>
                <a:gd name="connsiteY62" fmla="*/ 3756660 h 4168140"/>
                <a:gd name="connsiteX63" fmla="*/ 5105400 w 11737340"/>
                <a:gd name="connsiteY63" fmla="*/ 3832860 h 4168140"/>
                <a:gd name="connsiteX64" fmla="*/ 5173980 w 11737340"/>
                <a:gd name="connsiteY64" fmla="*/ 3886200 h 4168140"/>
                <a:gd name="connsiteX65" fmla="*/ 5242560 w 11737340"/>
                <a:gd name="connsiteY65" fmla="*/ 3924300 h 4168140"/>
                <a:gd name="connsiteX66" fmla="*/ 5364480 w 11737340"/>
                <a:gd name="connsiteY66" fmla="*/ 3962400 h 4168140"/>
                <a:gd name="connsiteX67" fmla="*/ 5516880 w 11737340"/>
                <a:gd name="connsiteY67" fmla="*/ 4046220 h 4168140"/>
                <a:gd name="connsiteX68" fmla="*/ 5585460 w 11737340"/>
                <a:gd name="connsiteY68" fmla="*/ 4099560 h 4168140"/>
                <a:gd name="connsiteX69" fmla="*/ 5661660 w 11737340"/>
                <a:gd name="connsiteY69" fmla="*/ 4122420 h 4168140"/>
                <a:gd name="connsiteX70" fmla="*/ 5745480 w 11737340"/>
                <a:gd name="connsiteY70" fmla="*/ 4130040 h 4168140"/>
                <a:gd name="connsiteX71" fmla="*/ 5836920 w 11737340"/>
                <a:gd name="connsiteY71" fmla="*/ 4130040 h 4168140"/>
                <a:gd name="connsiteX72" fmla="*/ 5951220 w 11737340"/>
                <a:gd name="connsiteY72" fmla="*/ 4145280 h 4168140"/>
                <a:gd name="connsiteX73" fmla="*/ 6035040 w 11737340"/>
                <a:gd name="connsiteY73" fmla="*/ 4168140 h 4168140"/>
                <a:gd name="connsiteX74" fmla="*/ 6149340 w 11737340"/>
                <a:gd name="connsiteY74" fmla="*/ 4137660 h 4168140"/>
                <a:gd name="connsiteX75" fmla="*/ 6286500 w 11737340"/>
                <a:gd name="connsiteY75" fmla="*/ 4114800 h 4168140"/>
                <a:gd name="connsiteX76" fmla="*/ 6393180 w 11737340"/>
                <a:gd name="connsiteY76" fmla="*/ 4053840 h 4168140"/>
                <a:gd name="connsiteX77" fmla="*/ 6484620 w 11737340"/>
                <a:gd name="connsiteY77" fmla="*/ 4038600 h 4168140"/>
                <a:gd name="connsiteX78" fmla="*/ 6583680 w 11737340"/>
                <a:gd name="connsiteY78" fmla="*/ 3970020 h 4168140"/>
                <a:gd name="connsiteX79" fmla="*/ 6697980 w 11737340"/>
                <a:gd name="connsiteY79" fmla="*/ 3886200 h 4168140"/>
                <a:gd name="connsiteX80" fmla="*/ 6728460 w 11737340"/>
                <a:gd name="connsiteY80" fmla="*/ 3817620 h 4168140"/>
                <a:gd name="connsiteX81" fmla="*/ 6842760 w 11737340"/>
                <a:gd name="connsiteY81" fmla="*/ 3733800 h 4168140"/>
                <a:gd name="connsiteX82" fmla="*/ 6972300 w 11737340"/>
                <a:gd name="connsiteY82" fmla="*/ 3642360 h 4168140"/>
                <a:gd name="connsiteX83" fmla="*/ 7078980 w 11737340"/>
                <a:gd name="connsiteY83" fmla="*/ 3528060 h 4168140"/>
                <a:gd name="connsiteX84" fmla="*/ 7139940 w 11737340"/>
                <a:gd name="connsiteY84" fmla="*/ 3444240 h 4168140"/>
                <a:gd name="connsiteX85" fmla="*/ 7269480 w 11737340"/>
                <a:gd name="connsiteY85" fmla="*/ 3284220 h 4168140"/>
                <a:gd name="connsiteX86" fmla="*/ 7330440 w 11737340"/>
                <a:gd name="connsiteY86" fmla="*/ 3185160 h 4168140"/>
                <a:gd name="connsiteX87" fmla="*/ 7376160 w 11737340"/>
                <a:gd name="connsiteY87" fmla="*/ 3116580 h 4168140"/>
                <a:gd name="connsiteX88" fmla="*/ 7444740 w 11737340"/>
                <a:gd name="connsiteY88" fmla="*/ 3093720 h 4168140"/>
                <a:gd name="connsiteX89" fmla="*/ 7513320 w 11737340"/>
                <a:gd name="connsiteY89" fmla="*/ 3101340 h 4168140"/>
                <a:gd name="connsiteX90" fmla="*/ 7576820 w 11737340"/>
                <a:gd name="connsiteY90" fmla="*/ 3093720 h 4168140"/>
                <a:gd name="connsiteX91" fmla="*/ 7729220 w 11737340"/>
                <a:gd name="connsiteY91" fmla="*/ 3136900 h 4168140"/>
                <a:gd name="connsiteX92" fmla="*/ 7833360 w 11737340"/>
                <a:gd name="connsiteY92" fmla="*/ 3180080 h 4168140"/>
                <a:gd name="connsiteX93" fmla="*/ 7967980 w 11737340"/>
                <a:gd name="connsiteY93" fmla="*/ 3208020 h 4168140"/>
                <a:gd name="connsiteX94" fmla="*/ 8161020 w 11737340"/>
                <a:gd name="connsiteY94" fmla="*/ 3296920 h 4168140"/>
                <a:gd name="connsiteX95" fmla="*/ 8293100 w 11737340"/>
                <a:gd name="connsiteY95" fmla="*/ 3370580 h 4168140"/>
                <a:gd name="connsiteX96" fmla="*/ 8371840 w 11737340"/>
                <a:gd name="connsiteY96" fmla="*/ 3395980 h 4168140"/>
                <a:gd name="connsiteX97" fmla="*/ 8468360 w 11737340"/>
                <a:gd name="connsiteY97" fmla="*/ 3434080 h 4168140"/>
                <a:gd name="connsiteX98" fmla="*/ 8595360 w 11737340"/>
                <a:gd name="connsiteY98" fmla="*/ 3512820 h 4168140"/>
                <a:gd name="connsiteX99" fmla="*/ 8641080 w 11737340"/>
                <a:gd name="connsiteY99" fmla="*/ 3566160 h 4168140"/>
                <a:gd name="connsiteX100" fmla="*/ 8702040 w 11737340"/>
                <a:gd name="connsiteY100" fmla="*/ 3604260 h 4168140"/>
                <a:gd name="connsiteX101" fmla="*/ 8763000 w 11737340"/>
                <a:gd name="connsiteY101" fmla="*/ 3634740 h 4168140"/>
                <a:gd name="connsiteX102" fmla="*/ 8846820 w 11737340"/>
                <a:gd name="connsiteY102" fmla="*/ 3632200 h 4168140"/>
                <a:gd name="connsiteX103" fmla="*/ 8968740 w 11737340"/>
                <a:gd name="connsiteY103" fmla="*/ 3634740 h 4168140"/>
                <a:gd name="connsiteX104" fmla="*/ 9060180 w 11737340"/>
                <a:gd name="connsiteY104" fmla="*/ 3642360 h 4168140"/>
                <a:gd name="connsiteX105" fmla="*/ 9151620 w 11737340"/>
                <a:gd name="connsiteY105" fmla="*/ 3657600 h 4168140"/>
                <a:gd name="connsiteX106" fmla="*/ 9230360 w 11737340"/>
                <a:gd name="connsiteY106" fmla="*/ 3657600 h 4168140"/>
                <a:gd name="connsiteX107" fmla="*/ 9331960 w 11737340"/>
                <a:gd name="connsiteY107" fmla="*/ 3629660 h 4168140"/>
                <a:gd name="connsiteX108" fmla="*/ 9433560 w 11737340"/>
                <a:gd name="connsiteY108" fmla="*/ 3589020 h 4168140"/>
                <a:gd name="connsiteX109" fmla="*/ 9535160 w 11737340"/>
                <a:gd name="connsiteY109" fmla="*/ 3540760 h 4168140"/>
                <a:gd name="connsiteX110" fmla="*/ 9646920 w 11737340"/>
                <a:gd name="connsiteY110" fmla="*/ 3489960 h 4168140"/>
                <a:gd name="connsiteX111" fmla="*/ 9784080 w 11737340"/>
                <a:gd name="connsiteY111" fmla="*/ 3444240 h 4168140"/>
                <a:gd name="connsiteX112" fmla="*/ 9860280 w 11737340"/>
                <a:gd name="connsiteY112" fmla="*/ 3383280 h 4168140"/>
                <a:gd name="connsiteX113" fmla="*/ 9921240 w 11737340"/>
                <a:gd name="connsiteY113" fmla="*/ 3314700 h 4168140"/>
                <a:gd name="connsiteX114" fmla="*/ 9997440 w 11737340"/>
                <a:gd name="connsiteY114" fmla="*/ 3208020 h 4168140"/>
                <a:gd name="connsiteX115" fmla="*/ 10043160 w 11737340"/>
                <a:gd name="connsiteY115" fmla="*/ 3101340 h 4168140"/>
                <a:gd name="connsiteX116" fmla="*/ 10104120 w 11737340"/>
                <a:gd name="connsiteY116" fmla="*/ 3017520 h 4168140"/>
                <a:gd name="connsiteX117" fmla="*/ 10157460 w 11737340"/>
                <a:gd name="connsiteY117" fmla="*/ 2933700 h 4168140"/>
                <a:gd name="connsiteX118" fmla="*/ 10218420 w 11737340"/>
                <a:gd name="connsiteY118" fmla="*/ 2849880 h 4168140"/>
                <a:gd name="connsiteX119" fmla="*/ 10294620 w 11737340"/>
                <a:gd name="connsiteY119" fmla="*/ 2735580 h 4168140"/>
                <a:gd name="connsiteX120" fmla="*/ 10347960 w 11737340"/>
                <a:gd name="connsiteY120" fmla="*/ 2621280 h 4168140"/>
                <a:gd name="connsiteX121" fmla="*/ 10431780 w 11737340"/>
                <a:gd name="connsiteY121" fmla="*/ 2499360 h 4168140"/>
                <a:gd name="connsiteX122" fmla="*/ 10500360 w 11737340"/>
                <a:gd name="connsiteY122" fmla="*/ 2354580 h 4168140"/>
                <a:gd name="connsiteX123" fmla="*/ 10553700 w 11737340"/>
                <a:gd name="connsiteY123" fmla="*/ 2263140 h 4168140"/>
                <a:gd name="connsiteX124" fmla="*/ 10584180 w 11737340"/>
                <a:gd name="connsiteY124" fmla="*/ 2194560 h 4168140"/>
                <a:gd name="connsiteX125" fmla="*/ 10624820 w 11737340"/>
                <a:gd name="connsiteY125" fmla="*/ 2125980 h 4168140"/>
                <a:gd name="connsiteX126" fmla="*/ 10675620 w 11737340"/>
                <a:gd name="connsiteY126" fmla="*/ 2049780 h 4168140"/>
                <a:gd name="connsiteX127" fmla="*/ 10690860 w 11737340"/>
                <a:gd name="connsiteY127" fmla="*/ 1988820 h 4168140"/>
                <a:gd name="connsiteX128" fmla="*/ 10713720 w 11737340"/>
                <a:gd name="connsiteY128" fmla="*/ 1927860 h 4168140"/>
                <a:gd name="connsiteX129" fmla="*/ 10767060 w 11737340"/>
                <a:gd name="connsiteY129" fmla="*/ 1859280 h 4168140"/>
                <a:gd name="connsiteX130" fmla="*/ 10873740 w 11737340"/>
                <a:gd name="connsiteY130" fmla="*/ 1828800 h 4168140"/>
                <a:gd name="connsiteX131" fmla="*/ 11079480 w 11737340"/>
                <a:gd name="connsiteY131" fmla="*/ 1767840 h 4168140"/>
                <a:gd name="connsiteX132" fmla="*/ 11247120 w 11737340"/>
                <a:gd name="connsiteY132" fmla="*/ 1684020 h 4168140"/>
                <a:gd name="connsiteX133" fmla="*/ 11407140 w 11737340"/>
                <a:gd name="connsiteY133" fmla="*/ 1628140 h 4168140"/>
                <a:gd name="connsiteX134" fmla="*/ 11490960 w 11737340"/>
                <a:gd name="connsiteY134" fmla="*/ 1577340 h 4168140"/>
                <a:gd name="connsiteX135" fmla="*/ 11635740 w 11737340"/>
                <a:gd name="connsiteY135" fmla="*/ 1508760 h 4168140"/>
                <a:gd name="connsiteX136" fmla="*/ 11737340 w 11737340"/>
                <a:gd name="connsiteY136" fmla="*/ 1442720 h 4168140"/>
                <a:gd name="connsiteX137" fmla="*/ 11620500 w 11737340"/>
                <a:gd name="connsiteY137" fmla="*/ 1417320 h 4168140"/>
                <a:gd name="connsiteX138" fmla="*/ 11567160 w 11737340"/>
                <a:gd name="connsiteY138" fmla="*/ 1379220 h 4168140"/>
                <a:gd name="connsiteX139" fmla="*/ 11498580 w 11737340"/>
                <a:gd name="connsiteY139" fmla="*/ 1318260 h 4168140"/>
                <a:gd name="connsiteX140" fmla="*/ 11468100 w 11737340"/>
                <a:gd name="connsiteY140" fmla="*/ 1280160 h 4168140"/>
                <a:gd name="connsiteX141" fmla="*/ 11442700 w 11737340"/>
                <a:gd name="connsiteY141" fmla="*/ 1231900 h 4168140"/>
                <a:gd name="connsiteX142" fmla="*/ 11384280 w 11737340"/>
                <a:gd name="connsiteY142" fmla="*/ 1310640 h 4168140"/>
                <a:gd name="connsiteX143" fmla="*/ 11353800 w 11737340"/>
                <a:gd name="connsiteY143" fmla="*/ 1356360 h 4168140"/>
                <a:gd name="connsiteX144" fmla="*/ 11224260 w 11737340"/>
                <a:gd name="connsiteY144" fmla="*/ 1417320 h 4168140"/>
                <a:gd name="connsiteX145" fmla="*/ 11109960 w 11737340"/>
                <a:gd name="connsiteY145" fmla="*/ 1463040 h 4168140"/>
                <a:gd name="connsiteX146" fmla="*/ 10911840 w 11737340"/>
                <a:gd name="connsiteY146" fmla="*/ 1524000 h 4168140"/>
                <a:gd name="connsiteX147" fmla="*/ 10774680 w 11737340"/>
                <a:gd name="connsiteY147" fmla="*/ 1546860 h 4168140"/>
                <a:gd name="connsiteX148" fmla="*/ 10675620 w 11737340"/>
                <a:gd name="connsiteY148" fmla="*/ 1615440 h 4168140"/>
                <a:gd name="connsiteX149" fmla="*/ 10568940 w 11737340"/>
                <a:gd name="connsiteY149" fmla="*/ 1676400 h 4168140"/>
                <a:gd name="connsiteX150" fmla="*/ 10485120 w 11737340"/>
                <a:gd name="connsiteY150" fmla="*/ 1760220 h 4168140"/>
                <a:gd name="connsiteX151" fmla="*/ 10454640 w 11737340"/>
                <a:gd name="connsiteY151" fmla="*/ 1836420 h 4168140"/>
                <a:gd name="connsiteX152" fmla="*/ 10416540 w 11737340"/>
                <a:gd name="connsiteY152" fmla="*/ 1927860 h 4168140"/>
                <a:gd name="connsiteX153" fmla="*/ 10401300 w 11737340"/>
                <a:gd name="connsiteY153" fmla="*/ 2004060 h 4168140"/>
                <a:gd name="connsiteX154" fmla="*/ 10363200 w 11737340"/>
                <a:gd name="connsiteY154" fmla="*/ 2095500 h 4168140"/>
                <a:gd name="connsiteX155" fmla="*/ 10317480 w 11737340"/>
                <a:gd name="connsiteY155" fmla="*/ 2225040 h 4168140"/>
                <a:gd name="connsiteX156" fmla="*/ 10287000 w 11737340"/>
                <a:gd name="connsiteY156" fmla="*/ 2346960 h 4168140"/>
                <a:gd name="connsiteX157" fmla="*/ 10218420 w 11737340"/>
                <a:gd name="connsiteY157" fmla="*/ 2499360 h 4168140"/>
                <a:gd name="connsiteX158" fmla="*/ 10134600 w 11737340"/>
                <a:gd name="connsiteY158" fmla="*/ 2621280 h 4168140"/>
                <a:gd name="connsiteX159" fmla="*/ 10043160 w 11737340"/>
                <a:gd name="connsiteY159" fmla="*/ 2735580 h 4168140"/>
                <a:gd name="connsiteX160" fmla="*/ 9974580 w 11737340"/>
                <a:gd name="connsiteY160" fmla="*/ 2857500 h 4168140"/>
                <a:gd name="connsiteX161" fmla="*/ 9906000 w 11737340"/>
                <a:gd name="connsiteY161" fmla="*/ 2941320 h 4168140"/>
                <a:gd name="connsiteX162" fmla="*/ 9860280 w 11737340"/>
                <a:gd name="connsiteY162" fmla="*/ 3032760 h 4168140"/>
                <a:gd name="connsiteX163" fmla="*/ 9806940 w 11737340"/>
                <a:gd name="connsiteY163" fmla="*/ 3116580 h 4168140"/>
                <a:gd name="connsiteX164" fmla="*/ 9715500 w 11737340"/>
                <a:gd name="connsiteY164" fmla="*/ 3208020 h 4168140"/>
                <a:gd name="connsiteX165" fmla="*/ 9616440 w 11737340"/>
                <a:gd name="connsiteY165" fmla="*/ 3261360 h 4168140"/>
                <a:gd name="connsiteX166" fmla="*/ 9532620 w 11737340"/>
                <a:gd name="connsiteY166" fmla="*/ 3329940 h 4168140"/>
                <a:gd name="connsiteX167" fmla="*/ 9471660 w 11737340"/>
                <a:gd name="connsiteY167" fmla="*/ 3375660 h 4168140"/>
                <a:gd name="connsiteX168" fmla="*/ 9410700 w 11737340"/>
                <a:gd name="connsiteY168" fmla="*/ 3429000 h 4168140"/>
                <a:gd name="connsiteX169" fmla="*/ 9288780 w 11737340"/>
                <a:gd name="connsiteY169" fmla="*/ 3436620 h 4168140"/>
                <a:gd name="connsiteX170" fmla="*/ 9166860 w 11737340"/>
                <a:gd name="connsiteY170" fmla="*/ 3444240 h 4168140"/>
                <a:gd name="connsiteX171" fmla="*/ 9029700 w 11737340"/>
                <a:gd name="connsiteY171" fmla="*/ 3413760 h 4168140"/>
                <a:gd name="connsiteX172" fmla="*/ 8823960 w 11737340"/>
                <a:gd name="connsiteY172" fmla="*/ 3360420 h 4168140"/>
                <a:gd name="connsiteX173" fmla="*/ 8679180 w 11737340"/>
                <a:gd name="connsiteY173" fmla="*/ 3329940 h 4168140"/>
                <a:gd name="connsiteX174" fmla="*/ 8572500 w 11737340"/>
                <a:gd name="connsiteY174" fmla="*/ 3276600 h 4168140"/>
                <a:gd name="connsiteX175" fmla="*/ 8465820 w 11737340"/>
                <a:gd name="connsiteY175" fmla="*/ 3215640 h 4168140"/>
                <a:gd name="connsiteX176" fmla="*/ 8321040 w 11737340"/>
                <a:gd name="connsiteY176" fmla="*/ 3177540 h 4168140"/>
                <a:gd name="connsiteX177" fmla="*/ 8199120 w 11737340"/>
                <a:gd name="connsiteY177" fmla="*/ 3131820 h 4168140"/>
                <a:gd name="connsiteX178" fmla="*/ 8069580 w 11737340"/>
                <a:gd name="connsiteY178" fmla="*/ 3078480 h 4168140"/>
                <a:gd name="connsiteX179" fmla="*/ 7917180 w 11737340"/>
                <a:gd name="connsiteY179" fmla="*/ 2994660 h 4168140"/>
                <a:gd name="connsiteX180" fmla="*/ 7787640 w 11737340"/>
                <a:gd name="connsiteY180" fmla="*/ 2971800 h 4168140"/>
                <a:gd name="connsiteX181" fmla="*/ 7719060 w 11737340"/>
                <a:gd name="connsiteY181" fmla="*/ 2933700 h 4168140"/>
                <a:gd name="connsiteX182" fmla="*/ 7612380 w 11737340"/>
                <a:gd name="connsiteY182" fmla="*/ 2903220 h 4168140"/>
                <a:gd name="connsiteX183" fmla="*/ 7566660 w 11737340"/>
                <a:gd name="connsiteY183" fmla="*/ 2887980 h 4168140"/>
                <a:gd name="connsiteX184" fmla="*/ 7551420 w 11737340"/>
                <a:gd name="connsiteY184" fmla="*/ 2849880 h 4168140"/>
                <a:gd name="connsiteX185" fmla="*/ 7533640 w 11737340"/>
                <a:gd name="connsiteY185" fmla="*/ 2788920 h 4168140"/>
                <a:gd name="connsiteX186" fmla="*/ 7475220 w 11737340"/>
                <a:gd name="connsiteY186" fmla="*/ 2857500 h 4168140"/>
                <a:gd name="connsiteX187" fmla="*/ 7414260 w 11737340"/>
                <a:gd name="connsiteY187" fmla="*/ 2887980 h 4168140"/>
                <a:gd name="connsiteX188" fmla="*/ 7345680 w 11737340"/>
                <a:gd name="connsiteY188" fmla="*/ 2971800 h 4168140"/>
                <a:gd name="connsiteX189" fmla="*/ 7315200 w 11737340"/>
                <a:gd name="connsiteY189" fmla="*/ 2994660 h 4168140"/>
                <a:gd name="connsiteX190" fmla="*/ 7261860 w 11737340"/>
                <a:gd name="connsiteY190" fmla="*/ 3009900 h 4168140"/>
                <a:gd name="connsiteX191" fmla="*/ 7193280 w 11737340"/>
                <a:gd name="connsiteY191" fmla="*/ 3025140 h 4168140"/>
                <a:gd name="connsiteX192" fmla="*/ 7155180 w 11737340"/>
                <a:gd name="connsiteY192" fmla="*/ 3078480 h 4168140"/>
                <a:gd name="connsiteX193" fmla="*/ 7109460 w 11737340"/>
                <a:gd name="connsiteY193" fmla="*/ 3154680 h 4168140"/>
                <a:gd name="connsiteX194" fmla="*/ 7048500 w 11737340"/>
                <a:gd name="connsiteY194" fmla="*/ 3246120 h 4168140"/>
                <a:gd name="connsiteX195" fmla="*/ 6995160 w 11737340"/>
                <a:gd name="connsiteY195" fmla="*/ 3307080 h 4168140"/>
                <a:gd name="connsiteX196" fmla="*/ 6972300 w 11737340"/>
                <a:gd name="connsiteY196" fmla="*/ 3352800 h 4168140"/>
                <a:gd name="connsiteX197" fmla="*/ 6949440 w 11737340"/>
                <a:gd name="connsiteY197" fmla="*/ 3413760 h 4168140"/>
                <a:gd name="connsiteX198" fmla="*/ 6949440 w 11737340"/>
                <a:gd name="connsiteY198" fmla="*/ 3413760 h 4168140"/>
                <a:gd name="connsiteX199" fmla="*/ 6911340 w 11737340"/>
                <a:gd name="connsiteY199" fmla="*/ 3474720 h 4168140"/>
                <a:gd name="connsiteX200" fmla="*/ 6888480 w 11737340"/>
                <a:gd name="connsiteY200" fmla="*/ 3505200 h 4168140"/>
                <a:gd name="connsiteX201" fmla="*/ 6819900 w 11737340"/>
                <a:gd name="connsiteY201" fmla="*/ 3566160 h 4168140"/>
                <a:gd name="connsiteX202" fmla="*/ 6743700 w 11737340"/>
                <a:gd name="connsiteY202" fmla="*/ 3581400 h 4168140"/>
                <a:gd name="connsiteX203" fmla="*/ 6675120 w 11737340"/>
                <a:gd name="connsiteY203" fmla="*/ 3657600 h 4168140"/>
                <a:gd name="connsiteX204" fmla="*/ 6629400 w 11737340"/>
                <a:gd name="connsiteY204" fmla="*/ 3718560 h 4168140"/>
                <a:gd name="connsiteX205" fmla="*/ 6576060 w 11737340"/>
                <a:gd name="connsiteY205" fmla="*/ 3779520 h 4168140"/>
                <a:gd name="connsiteX206" fmla="*/ 6484620 w 11737340"/>
                <a:gd name="connsiteY206" fmla="*/ 3817620 h 4168140"/>
                <a:gd name="connsiteX207" fmla="*/ 6400800 w 11737340"/>
                <a:gd name="connsiteY207" fmla="*/ 3832860 h 4168140"/>
                <a:gd name="connsiteX208" fmla="*/ 6263640 w 11737340"/>
                <a:gd name="connsiteY208" fmla="*/ 3870960 h 4168140"/>
                <a:gd name="connsiteX209" fmla="*/ 6126480 w 11737340"/>
                <a:gd name="connsiteY209" fmla="*/ 3901440 h 4168140"/>
                <a:gd name="connsiteX210" fmla="*/ 6027420 w 11737340"/>
                <a:gd name="connsiteY210" fmla="*/ 3916680 h 4168140"/>
                <a:gd name="connsiteX211" fmla="*/ 5890260 w 11737340"/>
                <a:gd name="connsiteY211" fmla="*/ 3878580 h 4168140"/>
                <a:gd name="connsiteX212" fmla="*/ 5821680 w 11737340"/>
                <a:gd name="connsiteY212" fmla="*/ 3863340 h 4168140"/>
                <a:gd name="connsiteX213" fmla="*/ 5737860 w 11737340"/>
                <a:gd name="connsiteY213" fmla="*/ 3825240 h 4168140"/>
                <a:gd name="connsiteX214" fmla="*/ 5638800 w 11737340"/>
                <a:gd name="connsiteY214" fmla="*/ 3794760 h 4168140"/>
                <a:gd name="connsiteX215" fmla="*/ 5524500 w 11737340"/>
                <a:gd name="connsiteY215" fmla="*/ 3756660 h 4168140"/>
                <a:gd name="connsiteX216" fmla="*/ 5448300 w 11737340"/>
                <a:gd name="connsiteY216" fmla="*/ 3718560 h 4168140"/>
                <a:gd name="connsiteX217" fmla="*/ 5349240 w 11737340"/>
                <a:gd name="connsiteY217" fmla="*/ 3657600 h 4168140"/>
                <a:gd name="connsiteX218" fmla="*/ 5295900 w 11737340"/>
                <a:gd name="connsiteY218" fmla="*/ 3619500 h 4168140"/>
                <a:gd name="connsiteX219" fmla="*/ 5234940 w 11737340"/>
                <a:gd name="connsiteY219" fmla="*/ 3596640 h 4168140"/>
                <a:gd name="connsiteX220" fmla="*/ 5135880 w 11737340"/>
                <a:gd name="connsiteY220" fmla="*/ 3550920 h 4168140"/>
                <a:gd name="connsiteX221" fmla="*/ 5059680 w 11737340"/>
                <a:gd name="connsiteY221" fmla="*/ 3505200 h 4168140"/>
                <a:gd name="connsiteX222" fmla="*/ 5029200 w 11737340"/>
                <a:gd name="connsiteY222" fmla="*/ 3482340 h 4168140"/>
                <a:gd name="connsiteX223" fmla="*/ 4960620 w 11737340"/>
                <a:gd name="connsiteY223" fmla="*/ 3413760 h 4168140"/>
                <a:gd name="connsiteX224" fmla="*/ 4876800 w 11737340"/>
                <a:gd name="connsiteY224" fmla="*/ 3299460 h 4168140"/>
                <a:gd name="connsiteX225" fmla="*/ 4808220 w 11737340"/>
                <a:gd name="connsiteY225" fmla="*/ 3200400 h 4168140"/>
                <a:gd name="connsiteX226" fmla="*/ 4777740 w 11737340"/>
                <a:gd name="connsiteY226" fmla="*/ 3147060 h 4168140"/>
                <a:gd name="connsiteX227" fmla="*/ 4724400 w 11737340"/>
                <a:gd name="connsiteY227" fmla="*/ 3108960 h 4168140"/>
                <a:gd name="connsiteX228" fmla="*/ 4648200 w 11737340"/>
                <a:gd name="connsiteY228" fmla="*/ 3063240 h 4168140"/>
                <a:gd name="connsiteX229" fmla="*/ 4533900 w 11737340"/>
                <a:gd name="connsiteY229" fmla="*/ 2979420 h 4168140"/>
                <a:gd name="connsiteX230" fmla="*/ 4427220 w 11737340"/>
                <a:gd name="connsiteY230" fmla="*/ 2941320 h 4168140"/>
                <a:gd name="connsiteX231" fmla="*/ 4366260 w 11737340"/>
                <a:gd name="connsiteY231" fmla="*/ 2903220 h 4168140"/>
                <a:gd name="connsiteX232" fmla="*/ 4244340 w 11737340"/>
                <a:gd name="connsiteY232" fmla="*/ 2842260 h 4168140"/>
                <a:gd name="connsiteX233" fmla="*/ 4145280 w 11737340"/>
                <a:gd name="connsiteY233" fmla="*/ 2811780 h 4168140"/>
                <a:gd name="connsiteX234" fmla="*/ 4038600 w 11737340"/>
                <a:gd name="connsiteY234" fmla="*/ 2804160 h 4168140"/>
                <a:gd name="connsiteX235" fmla="*/ 3954780 w 11737340"/>
                <a:gd name="connsiteY235" fmla="*/ 2819400 h 4168140"/>
                <a:gd name="connsiteX236" fmla="*/ 3863340 w 11737340"/>
                <a:gd name="connsiteY236" fmla="*/ 2804160 h 4168140"/>
                <a:gd name="connsiteX237" fmla="*/ 3741420 w 11737340"/>
                <a:gd name="connsiteY237" fmla="*/ 2781300 h 4168140"/>
                <a:gd name="connsiteX238" fmla="*/ 3649980 w 11737340"/>
                <a:gd name="connsiteY238" fmla="*/ 2743200 h 4168140"/>
                <a:gd name="connsiteX239" fmla="*/ 3573780 w 11737340"/>
                <a:gd name="connsiteY239" fmla="*/ 2674620 h 4168140"/>
                <a:gd name="connsiteX240" fmla="*/ 3482340 w 11737340"/>
                <a:gd name="connsiteY240" fmla="*/ 2621280 h 4168140"/>
                <a:gd name="connsiteX241" fmla="*/ 3436620 w 11737340"/>
                <a:gd name="connsiteY241" fmla="*/ 2552700 h 4168140"/>
                <a:gd name="connsiteX242" fmla="*/ 3329940 w 11737340"/>
                <a:gd name="connsiteY242" fmla="*/ 2423160 h 4168140"/>
                <a:gd name="connsiteX243" fmla="*/ 3261360 w 11737340"/>
                <a:gd name="connsiteY243" fmla="*/ 2324100 h 4168140"/>
                <a:gd name="connsiteX244" fmla="*/ 3131820 w 11737340"/>
                <a:gd name="connsiteY244" fmla="*/ 2209800 h 4168140"/>
                <a:gd name="connsiteX245" fmla="*/ 3040380 w 11737340"/>
                <a:gd name="connsiteY245" fmla="*/ 2141220 h 4168140"/>
                <a:gd name="connsiteX246" fmla="*/ 2910840 w 11737340"/>
                <a:gd name="connsiteY246" fmla="*/ 2034540 h 4168140"/>
                <a:gd name="connsiteX247" fmla="*/ 2849880 w 11737340"/>
                <a:gd name="connsiteY247" fmla="*/ 1958340 h 4168140"/>
                <a:gd name="connsiteX248" fmla="*/ 2743200 w 11737340"/>
                <a:gd name="connsiteY248" fmla="*/ 1889760 h 4168140"/>
                <a:gd name="connsiteX249" fmla="*/ 2659380 w 11737340"/>
                <a:gd name="connsiteY249" fmla="*/ 1844040 h 4168140"/>
                <a:gd name="connsiteX250" fmla="*/ 2575560 w 11737340"/>
                <a:gd name="connsiteY250" fmla="*/ 1744980 h 4168140"/>
                <a:gd name="connsiteX251" fmla="*/ 2468880 w 11737340"/>
                <a:gd name="connsiteY251" fmla="*/ 1645920 h 4168140"/>
                <a:gd name="connsiteX252" fmla="*/ 2400300 w 11737340"/>
                <a:gd name="connsiteY252" fmla="*/ 1607820 h 4168140"/>
                <a:gd name="connsiteX253" fmla="*/ 2263140 w 11737340"/>
                <a:gd name="connsiteY253" fmla="*/ 1501140 h 4168140"/>
                <a:gd name="connsiteX254" fmla="*/ 2171700 w 11737340"/>
                <a:gd name="connsiteY254" fmla="*/ 1432560 h 4168140"/>
                <a:gd name="connsiteX255" fmla="*/ 2087880 w 11737340"/>
                <a:gd name="connsiteY255" fmla="*/ 1363980 h 4168140"/>
                <a:gd name="connsiteX256" fmla="*/ 1950720 w 11737340"/>
                <a:gd name="connsiteY256" fmla="*/ 1272540 h 4168140"/>
                <a:gd name="connsiteX257" fmla="*/ 1805940 w 11737340"/>
                <a:gd name="connsiteY257" fmla="*/ 1135380 h 4168140"/>
                <a:gd name="connsiteX258" fmla="*/ 1729740 w 11737340"/>
                <a:gd name="connsiteY258" fmla="*/ 1089660 h 4168140"/>
                <a:gd name="connsiteX259" fmla="*/ 1668780 w 11737340"/>
                <a:gd name="connsiteY259" fmla="*/ 1043940 h 4168140"/>
                <a:gd name="connsiteX260" fmla="*/ 1592580 w 11737340"/>
                <a:gd name="connsiteY260" fmla="*/ 990600 h 4168140"/>
                <a:gd name="connsiteX261" fmla="*/ 1470660 w 11737340"/>
                <a:gd name="connsiteY261" fmla="*/ 891540 h 4168140"/>
                <a:gd name="connsiteX262" fmla="*/ 1386840 w 11737340"/>
                <a:gd name="connsiteY262" fmla="*/ 845820 h 4168140"/>
                <a:gd name="connsiteX263" fmla="*/ 1318260 w 11737340"/>
                <a:gd name="connsiteY263" fmla="*/ 784860 h 4168140"/>
                <a:gd name="connsiteX264" fmla="*/ 1264920 w 11737340"/>
                <a:gd name="connsiteY264" fmla="*/ 723900 h 4168140"/>
                <a:gd name="connsiteX265" fmla="*/ 1181100 w 11737340"/>
                <a:gd name="connsiteY265" fmla="*/ 647700 h 4168140"/>
                <a:gd name="connsiteX266" fmla="*/ 1089660 w 11737340"/>
                <a:gd name="connsiteY266" fmla="*/ 624840 h 4168140"/>
                <a:gd name="connsiteX267" fmla="*/ 1021080 w 11737340"/>
                <a:gd name="connsiteY267" fmla="*/ 586740 h 4168140"/>
                <a:gd name="connsiteX268" fmla="*/ 937260 w 11737340"/>
                <a:gd name="connsiteY268" fmla="*/ 548640 h 4168140"/>
                <a:gd name="connsiteX269" fmla="*/ 830580 w 11737340"/>
                <a:gd name="connsiteY269" fmla="*/ 510540 h 4168140"/>
                <a:gd name="connsiteX270" fmla="*/ 754380 w 11737340"/>
                <a:gd name="connsiteY270" fmla="*/ 457200 h 4168140"/>
                <a:gd name="connsiteX271" fmla="*/ 708660 w 11737340"/>
                <a:gd name="connsiteY271" fmla="*/ 419100 h 4168140"/>
                <a:gd name="connsiteX272" fmla="*/ 609600 w 11737340"/>
                <a:gd name="connsiteY272" fmla="*/ 396240 h 4168140"/>
                <a:gd name="connsiteX273" fmla="*/ 548640 w 11737340"/>
                <a:gd name="connsiteY273" fmla="*/ 320040 h 4168140"/>
                <a:gd name="connsiteX274" fmla="*/ 510540 w 11737340"/>
                <a:gd name="connsiteY274" fmla="*/ 251460 h 4168140"/>
                <a:gd name="connsiteX275" fmla="*/ 464820 w 11737340"/>
                <a:gd name="connsiteY275" fmla="*/ 190500 h 4168140"/>
                <a:gd name="connsiteX276" fmla="*/ 411480 w 11737340"/>
                <a:gd name="connsiteY276" fmla="*/ 137160 h 4168140"/>
                <a:gd name="connsiteX277" fmla="*/ 373380 w 11737340"/>
                <a:gd name="connsiteY277" fmla="*/ 45720 h 4168140"/>
                <a:gd name="connsiteX278" fmla="*/ 342900 w 11737340"/>
                <a:gd name="connsiteY278" fmla="*/ 0 h 4168140"/>
                <a:gd name="connsiteX279" fmla="*/ 327660 w 11737340"/>
                <a:gd name="connsiteY279" fmla="*/ 60960 h 4168140"/>
                <a:gd name="connsiteX280" fmla="*/ 289560 w 11737340"/>
                <a:gd name="connsiteY280" fmla="*/ 91440 h 4168140"/>
                <a:gd name="connsiteX281" fmla="*/ 236220 w 11737340"/>
                <a:gd name="connsiteY281" fmla="*/ 114300 h 4168140"/>
                <a:gd name="connsiteX282" fmla="*/ 198120 w 11737340"/>
                <a:gd name="connsiteY282" fmla="*/ 175260 h 4168140"/>
                <a:gd name="connsiteX283" fmla="*/ 175260 w 11737340"/>
                <a:gd name="connsiteY283" fmla="*/ 228600 h 4168140"/>
                <a:gd name="connsiteX284" fmla="*/ 114300 w 11737340"/>
                <a:gd name="connsiteY284" fmla="*/ 236220 h 4168140"/>
                <a:gd name="connsiteX285" fmla="*/ 45720 w 11737340"/>
                <a:gd name="connsiteY285" fmla="*/ 251460 h 4168140"/>
                <a:gd name="connsiteX286" fmla="*/ 0 w 11737340"/>
                <a:gd name="connsiteY286" fmla="*/ 281940 h 4168140"/>
                <a:gd name="connsiteX287" fmla="*/ 68580 w 11737340"/>
                <a:gd name="connsiteY287" fmla="*/ 320040 h 4168140"/>
                <a:gd name="connsiteX0" fmla="*/ 68580 w 11737340"/>
                <a:gd name="connsiteY0" fmla="*/ 320040 h 4168140"/>
                <a:gd name="connsiteX1" fmla="*/ 121920 w 11737340"/>
                <a:gd name="connsiteY1" fmla="*/ 381000 h 4168140"/>
                <a:gd name="connsiteX2" fmla="*/ 198120 w 11737340"/>
                <a:gd name="connsiteY2" fmla="*/ 419100 h 4168140"/>
                <a:gd name="connsiteX3" fmla="*/ 320040 w 11737340"/>
                <a:gd name="connsiteY3" fmla="*/ 510540 h 4168140"/>
                <a:gd name="connsiteX4" fmla="*/ 411480 w 11737340"/>
                <a:gd name="connsiteY4" fmla="*/ 563880 h 4168140"/>
                <a:gd name="connsiteX5" fmla="*/ 472440 w 11737340"/>
                <a:gd name="connsiteY5" fmla="*/ 632460 h 4168140"/>
                <a:gd name="connsiteX6" fmla="*/ 601980 w 11737340"/>
                <a:gd name="connsiteY6" fmla="*/ 708660 h 4168140"/>
                <a:gd name="connsiteX7" fmla="*/ 739140 w 11737340"/>
                <a:gd name="connsiteY7" fmla="*/ 784860 h 4168140"/>
                <a:gd name="connsiteX8" fmla="*/ 861060 w 11737340"/>
                <a:gd name="connsiteY8" fmla="*/ 868680 h 4168140"/>
                <a:gd name="connsiteX9" fmla="*/ 944880 w 11737340"/>
                <a:gd name="connsiteY9" fmla="*/ 952500 h 4168140"/>
                <a:gd name="connsiteX10" fmla="*/ 1021080 w 11737340"/>
                <a:gd name="connsiteY10" fmla="*/ 1005840 h 4168140"/>
                <a:gd name="connsiteX11" fmla="*/ 1097280 w 11737340"/>
                <a:gd name="connsiteY11" fmla="*/ 1043940 h 4168140"/>
                <a:gd name="connsiteX12" fmla="*/ 1181100 w 11737340"/>
                <a:gd name="connsiteY12" fmla="*/ 1104900 h 4168140"/>
                <a:gd name="connsiteX13" fmla="*/ 1249680 w 11737340"/>
                <a:gd name="connsiteY13" fmla="*/ 1150620 h 4168140"/>
                <a:gd name="connsiteX14" fmla="*/ 1341120 w 11737340"/>
                <a:gd name="connsiteY14" fmla="*/ 1196340 h 4168140"/>
                <a:gd name="connsiteX15" fmla="*/ 1417320 w 11737340"/>
                <a:gd name="connsiteY15" fmla="*/ 1257300 h 4168140"/>
                <a:gd name="connsiteX16" fmla="*/ 1493520 w 11737340"/>
                <a:gd name="connsiteY16" fmla="*/ 1333500 h 4168140"/>
                <a:gd name="connsiteX17" fmla="*/ 1569720 w 11737340"/>
                <a:gd name="connsiteY17" fmla="*/ 1356360 h 4168140"/>
                <a:gd name="connsiteX18" fmla="*/ 1684020 w 11737340"/>
                <a:gd name="connsiteY18" fmla="*/ 1424940 h 4168140"/>
                <a:gd name="connsiteX19" fmla="*/ 1729740 w 11737340"/>
                <a:gd name="connsiteY19" fmla="*/ 1485900 h 4168140"/>
                <a:gd name="connsiteX20" fmla="*/ 1844040 w 11737340"/>
                <a:gd name="connsiteY20" fmla="*/ 1569720 h 4168140"/>
                <a:gd name="connsiteX21" fmla="*/ 1935480 w 11737340"/>
                <a:gd name="connsiteY21" fmla="*/ 1615440 h 4168140"/>
                <a:gd name="connsiteX22" fmla="*/ 2049780 w 11737340"/>
                <a:gd name="connsiteY22" fmla="*/ 1691640 h 4168140"/>
                <a:gd name="connsiteX23" fmla="*/ 2133600 w 11737340"/>
                <a:gd name="connsiteY23" fmla="*/ 1729740 h 4168140"/>
                <a:gd name="connsiteX24" fmla="*/ 2202180 w 11737340"/>
                <a:gd name="connsiteY24" fmla="*/ 1805940 h 4168140"/>
                <a:gd name="connsiteX25" fmla="*/ 2255520 w 11737340"/>
                <a:gd name="connsiteY25" fmla="*/ 1821180 h 4168140"/>
                <a:gd name="connsiteX26" fmla="*/ 2316480 w 11737340"/>
                <a:gd name="connsiteY26" fmla="*/ 1866900 h 4168140"/>
                <a:gd name="connsiteX27" fmla="*/ 2423160 w 11737340"/>
                <a:gd name="connsiteY27" fmla="*/ 2004060 h 4168140"/>
                <a:gd name="connsiteX28" fmla="*/ 2476500 w 11737340"/>
                <a:gd name="connsiteY28" fmla="*/ 2087880 h 4168140"/>
                <a:gd name="connsiteX29" fmla="*/ 2567940 w 11737340"/>
                <a:gd name="connsiteY29" fmla="*/ 2148840 h 4168140"/>
                <a:gd name="connsiteX30" fmla="*/ 2682240 w 11737340"/>
                <a:gd name="connsiteY30" fmla="*/ 2186940 h 4168140"/>
                <a:gd name="connsiteX31" fmla="*/ 2743200 w 11737340"/>
                <a:gd name="connsiteY31" fmla="*/ 2209800 h 4168140"/>
                <a:gd name="connsiteX32" fmla="*/ 2811780 w 11737340"/>
                <a:gd name="connsiteY32" fmla="*/ 2247900 h 4168140"/>
                <a:gd name="connsiteX33" fmla="*/ 2887980 w 11737340"/>
                <a:gd name="connsiteY33" fmla="*/ 2301240 h 4168140"/>
                <a:gd name="connsiteX34" fmla="*/ 2979420 w 11737340"/>
                <a:gd name="connsiteY34" fmla="*/ 2385060 h 4168140"/>
                <a:gd name="connsiteX35" fmla="*/ 3055620 w 11737340"/>
                <a:gd name="connsiteY35" fmla="*/ 2461260 h 4168140"/>
                <a:gd name="connsiteX36" fmla="*/ 3139440 w 11737340"/>
                <a:gd name="connsiteY36" fmla="*/ 2537460 h 4168140"/>
                <a:gd name="connsiteX37" fmla="*/ 3261360 w 11737340"/>
                <a:gd name="connsiteY37" fmla="*/ 2628900 h 4168140"/>
                <a:gd name="connsiteX38" fmla="*/ 3345180 w 11737340"/>
                <a:gd name="connsiteY38" fmla="*/ 2720340 h 4168140"/>
                <a:gd name="connsiteX39" fmla="*/ 3444240 w 11737340"/>
                <a:gd name="connsiteY39" fmla="*/ 2796540 h 4168140"/>
                <a:gd name="connsiteX40" fmla="*/ 3558540 w 11737340"/>
                <a:gd name="connsiteY40" fmla="*/ 2872740 h 4168140"/>
                <a:gd name="connsiteX41" fmla="*/ 3619500 w 11737340"/>
                <a:gd name="connsiteY41" fmla="*/ 2979420 h 4168140"/>
                <a:gd name="connsiteX42" fmla="*/ 3619500 w 11737340"/>
                <a:gd name="connsiteY42" fmla="*/ 2979420 h 4168140"/>
                <a:gd name="connsiteX43" fmla="*/ 3649980 w 11737340"/>
                <a:gd name="connsiteY43" fmla="*/ 3048000 h 4168140"/>
                <a:gd name="connsiteX44" fmla="*/ 3703320 w 11737340"/>
                <a:gd name="connsiteY44" fmla="*/ 3086100 h 4168140"/>
                <a:gd name="connsiteX45" fmla="*/ 3764280 w 11737340"/>
                <a:gd name="connsiteY45" fmla="*/ 3063240 h 4168140"/>
                <a:gd name="connsiteX46" fmla="*/ 3848100 w 11737340"/>
                <a:gd name="connsiteY46" fmla="*/ 3025140 h 4168140"/>
                <a:gd name="connsiteX47" fmla="*/ 3916680 w 11737340"/>
                <a:gd name="connsiteY47" fmla="*/ 3032760 h 4168140"/>
                <a:gd name="connsiteX48" fmla="*/ 4030980 w 11737340"/>
                <a:gd name="connsiteY48" fmla="*/ 3063240 h 4168140"/>
                <a:gd name="connsiteX49" fmla="*/ 4137660 w 11737340"/>
                <a:gd name="connsiteY49" fmla="*/ 3101340 h 4168140"/>
                <a:gd name="connsiteX50" fmla="*/ 4259580 w 11737340"/>
                <a:gd name="connsiteY50" fmla="*/ 3147060 h 4168140"/>
                <a:gd name="connsiteX51" fmla="*/ 4381500 w 11737340"/>
                <a:gd name="connsiteY51" fmla="*/ 3192780 h 4168140"/>
                <a:gd name="connsiteX52" fmla="*/ 4526280 w 11737340"/>
                <a:gd name="connsiteY52" fmla="*/ 3276600 h 4168140"/>
                <a:gd name="connsiteX53" fmla="*/ 4587240 w 11737340"/>
                <a:gd name="connsiteY53" fmla="*/ 3299460 h 4168140"/>
                <a:gd name="connsiteX54" fmla="*/ 4610100 w 11737340"/>
                <a:gd name="connsiteY54" fmla="*/ 3352800 h 4168140"/>
                <a:gd name="connsiteX55" fmla="*/ 4648200 w 11737340"/>
                <a:gd name="connsiteY55" fmla="*/ 3436620 h 4168140"/>
                <a:gd name="connsiteX56" fmla="*/ 4671060 w 11737340"/>
                <a:gd name="connsiteY56" fmla="*/ 3520440 h 4168140"/>
                <a:gd name="connsiteX57" fmla="*/ 4678680 w 11737340"/>
                <a:gd name="connsiteY57" fmla="*/ 3589020 h 4168140"/>
                <a:gd name="connsiteX58" fmla="*/ 4686300 w 11737340"/>
                <a:gd name="connsiteY58" fmla="*/ 3649980 h 4168140"/>
                <a:gd name="connsiteX59" fmla="*/ 4724400 w 11737340"/>
                <a:gd name="connsiteY59" fmla="*/ 3680460 h 4168140"/>
                <a:gd name="connsiteX60" fmla="*/ 4785360 w 11737340"/>
                <a:gd name="connsiteY60" fmla="*/ 3672840 h 4168140"/>
                <a:gd name="connsiteX61" fmla="*/ 4869180 w 11737340"/>
                <a:gd name="connsiteY61" fmla="*/ 3703320 h 4168140"/>
                <a:gd name="connsiteX62" fmla="*/ 4914900 w 11737340"/>
                <a:gd name="connsiteY62" fmla="*/ 3756660 h 4168140"/>
                <a:gd name="connsiteX63" fmla="*/ 5105400 w 11737340"/>
                <a:gd name="connsiteY63" fmla="*/ 3832860 h 4168140"/>
                <a:gd name="connsiteX64" fmla="*/ 5173980 w 11737340"/>
                <a:gd name="connsiteY64" fmla="*/ 3886200 h 4168140"/>
                <a:gd name="connsiteX65" fmla="*/ 5242560 w 11737340"/>
                <a:gd name="connsiteY65" fmla="*/ 3924300 h 4168140"/>
                <a:gd name="connsiteX66" fmla="*/ 5364480 w 11737340"/>
                <a:gd name="connsiteY66" fmla="*/ 3962400 h 4168140"/>
                <a:gd name="connsiteX67" fmla="*/ 5516880 w 11737340"/>
                <a:gd name="connsiteY67" fmla="*/ 4046220 h 4168140"/>
                <a:gd name="connsiteX68" fmla="*/ 5585460 w 11737340"/>
                <a:gd name="connsiteY68" fmla="*/ 4099560 h 4168140"/>
                <a:gd name="connsiteX69" fmla="*/ 5661660 w 11737340"/>
                <a:gd name="connsiteY69" fmla="*/ 4122420 h 4168140"/>
                <a:gd name="connsiteX70" fmla="*/ 5745480 w 11737340"/>
                <a:gd name="connsiteY70" fmla="*/ 4130040 h 4168140"/>
                <a:gd name="connsiteX71" fmla="*/ 5836920 w 11737340"/>
                <a:gd name="connsiteY71" fmla="*/ 4130040 h 4168140"/>
                <a:gd name="connsiteX72" fmla="*/ 5951220 w 11737340"/>
                <a:gd name="connsiteY72" fmla="*/ 4145280 h 4168140"/>
                <a:gd name="connsiteX73" fmla="*/ 6035040 w 11737340"/>
                <a:gd name="connsiteY73" fmla="*/ 4168140 h 4168140"/>
                <a:gd name="connsiteX74" fmla="*/ 6149340 w 11737340"/>
                <a:gd name="connsiteY74" fmla="*/ 4137660 h 4168140"/>
                <a:gd name="connsiteX75" fmla="*/ 6286500 w 11737340"/>
                <a:gd name="connsiteY75" fmla="*/ 4114800 h 4168140"/>
                <a:gd name="connsiteX76" fmla="*/ 6393180 w 11737340"/>
                <a:gd name="connsiteY76" fmla="*/ 4053840 h 4168140"/>
                <a:gd name="connsiteX77" fmla="*/ 6484620 w 11737340"/>
                <a:gd name="connsiteY77" fmla="*/ 4038600 h 4168140"/>
                <a:gd name="connsiteX78" fmla="*/ 6583680 w 11737340"/>
                <a:gd name="connsiteY78" fmla="*/ 3970020 h 4168140"/>
                <a:gd name="connsiteX79" fmla="*/ 6697980 w 11737340"/>
                <a:gd name="connsiteY79" fmla="*/ 3886200 h 4168140"/>
                <a:gd name="connsiteX80" fmla="*/ 6728460 w 11737340"/>
                <a:gd name="connsiteY80" fmla="*/ 3817620 h 4168140"/>
                <a:gd name="connsiteX81" fmla="*/ 6842760 w 11737340"/>
                <a:gd name="connsiteY81" fmla="*/ 3733800 h 4168140"/>
                <a:gd name="connsiteX82" fmla="*/ 6972300 w 11737340"/>
                <a:gd name="connsiteY82" fmla="*/ 3642360 h 4168140"/>
                <a:gd name="connsiteX83" fmla="*/ 7078980 w 11737340"/>
                <a:gd name="connsiteY83" fmla="*/ 3528060 h 4168140"/>
                <a:gd name="connsiteX84" fmla="*/ 7139940 w 11737340"/>
                <a:gd name="connsiteY84" fmla="*/ 3444240 h 4168140"/>
                <a:gd name="connsiteX85" fmla="*/ 7269480 w 11737340"/>
                <a:gd name="connsiteY85" fmla="*/ 3284220 h 4168140"/>
                <a:gd name="connsiteX86" fmla="*/ 7330440 w 11737340"/>
                <a:gd name="connsiteY86" fmla="*/ 3185160 h 4168140"/>
                <a:gd name="connsiteX87" fmla="*/ 7376160 w 11737340"/>
                <a:gd name="connsiteY87" fmla="*/ 3116580 h 4168140"/>
                <a:gd name="connsiteX88" fmla="*/ 7444740 w 11737340"/>
                <a:gd name="connsiteY88" fmla="*/ 3093720 h 4168140"/>
                <a:gd name="connsiteX89" fmla="*/ 7513320 w 11737340"/>
                <a:gd name="connsiteY89" fmla="*/ 3101340 h 4168140"/>
                <a:gd name="connsiteX90" fmla="*/ 7576820 w 11737340"/>
                <a:gd name="connsiteY90" fmla="*/ 3093720 h 4168140"/>
                <a:gd name="connsiteX91" fmla="*/ 7729220 w 11737340"/>
                <a:gd name="connsiteY91" fmla="*/ 3136900 h 4168140"/>
                <a:gd name="connsiteX92" fmla="*/ 7833360 w 11737340"/>
                <a:gd name="connsiteY92" fmla="*/ 3180080 h 4168140"/>
                <a:gd name="connsiteX93" fmla="*/ 7967980 w 11737340"/>
                <a:gd name="connsiteY93" fmla="*/ 3208020 h 4168140"/>
                <a:gd name="connsiteX94" fmla="*/ 8161020 w 11737340"/>
                <a:gd name="connsiteY94" fmla="*/ 3296920 h 4168140"/>
                <a:gd name="connsiteX95" fmla="*/ 8293100 w 11737340"/>
                <a:gd name="connsiteY95" fmla="*/ 3370580 h 4168140"/>
                <a:gd name="connsiteX96" fmla="*/ 8371840 w 11737340"/>
                <a:gd name="connsiteY96" fmla="*/ 3395980 h 4168140"/>
                <a:gd name="connsiteX97" fmla="*/ 8468360 w 11737340"/>
                <a:gd name="connsiteY97" fmla="*/ 3434080 h 4168140"/>
                <a:gd name="connsiteX98" fmla="*/ 8582660 w 11737340"/>
                <a:gd name="connsiteY98" fmla="*/ 3528060 h 4168140"/>
                <a:gd name="connsiteX99" fmla="*/ 8641080 w 11737340"/>
                <a:gd name="connsiteY99" fmla="*/ 3566160 h 4168140"/>
                <a:gd name="connsiteX100" fmla="*/ 8702040 w 11737340"/>
                <a:gd name="connsiteY100" fmla="*/ 3604260 h 4168140"/>
                <a:gd name="connsiteX101" fmla="*/ 8763000 w 11737340"/>
                <a:gd name="connsiteY101" fmla="*/ 3634740 h 4168140"/>
                <a:gd name="connsiteX102" fmla="*/ 8846820 w 11737340"/>
                <a:gd name="connsiteY102" fmla="*/ 3632200 h 4168140"/>
                <a:gd name="connsiteX103" fmla="*/ 8968740 w 11737340"/>
                <a:gd name="connsiteY103" fmla="*/ 3634740 h 4168140"/>
                <a:gd name="connsiteX104" fmla="*/ 9060180 w 11737340"/>
                <a:gd name="connsiteY104" fmla="*/ 3642360 h 4168140"/>
                <a:gd name="connsiteX105" fmla="*/ 9151620 w 11737340"/>
                <a:gd name="connsiteY105" fmla="*/ 3657600 h 4168140"/>
                <a:gd name="connsiteX106" fmla="*/ 9230360 w 11737340"/>
                <a:gd name="connsiteY106" fmla="*/ 3657600 h 4168140"/>
                <a:gd name="connsiteX107" fmla="*/ 9331960 w 11737340"/>
                <a:gd name="connsiteY107" fmla="*/ 3629660 h 4168140"/>
                <a:gd name="connsiteX108" fmla="*/ 9433560 w 11737340"/>
                <a:gd name="connsiteY108" fmla="*/ 3589020 h 4168140"/>
                <a:gd name="connsiteX109" fmla="*/ 9535160 w 11737340"/>
                <a:gd name="connsiteY109" fmla="*/ 3540760 h 4168140"/>
                <a:gd name="connsiteX110" fmla="*/ 9646920 w 11737340"/>
                <a:gd name="connsiteY110" fmla="*/ 3489960 h 4168140"/>
                <a:gd name="connsiteX111" fmla="*/ 9784080 w 11737340"/>
                <a:gd name="connsiteY111" fmla="*/ 3444240 h 4168140"/>
                <a:gd name="connsiteX112" fmla="*/ 9860280 w 11737340"/>
                <a:gd name="connsiteY112" fmla="*/ 3383280 h 4168140"/>
                <a:gd name="connsiteX113" fmla="*/ 9921240 w 11737340"/>
                <a:gd name="connsiteY113" fmla="*/ 3314700 h 4168140"/>
                <a:gd name="connsiteX114" fmla="*/ 9997440 w 11737340"/>
                <a:gd name="connsiteY114" fmla="*/ 3208020 h 4168140"/>
                <a:gd name="connsiteX115" fmla="*/ 10043160 w 11737340"/>
                <a:gd name="connsiteY115" fmla="*/ 3101340 h 4168140"/>
                <a:gd name="connsiteX116" fmla="*/ 10104120 w 11737340"/>
                <a:gd name="connsiteY116" fmla="*/ 3017520 h 4168140"/>
                <a:gd name="connsiteX117" fmla="*/ 10157460 w 11737340"/>
                <a:gd name="connsiteY117" fmla="*/ 2933700 h 4168140"/>
                <a:gd name="connsiteX118" fmla="*/ 10218420 w 11737340"/>
                <a:gd name="connsiteY118" fmla="*/ 2849880 h 4168140"/>
                <a:gd name="connsiteX119" fmla="*/ 10294620 w 11737340"/>
                <a:gd name="connsiteY119" fmla="*/ 2735580 h 4168140"/>
                <a:gd name="connsiteX120" fmla="*/ 10347960 w 11737340"/>
                <a:gd name="connsiteY120" fmla="*/ 2621280 h 4168140"/>
                <a:gd name="connsiteX121" fmla="*/ 10431780 w 11737340"/>
                <a:gd name="connsiteY121" fmla="*/ 2499360 h 4168140"/>
                <a:gd name="connsiteX122" fmla="*/ 10500360 w 11737340"/>
                <a:gd name="connsiteY122" fmla="*/ 2354580 h 4168140"/>
                <a:gd name="connsiteX123" fmla="*/ 10553700 w 11737340"/>
                <a:gd name="connsiteY123" fmla="*/ 2263140 h 4168140"/>
                <a:gd name="connsiteX124" fmla="*/ 10584180 w 11737340"/>
                <a:gd name="connsiteY124" fmla="*/ 2194560 h 4168140"/>
                <a:gd name="connsiteX125" fmla="*/ 10624820 w 11737340"/>
                <a:gd name="connsiteY125" fmla="*/ 2125980 h 4168140"/>
                <a:gd name="connsiteX126" fmla="*/ 10675620 w 11737340"/>
                <a:gd name="connsiteY126" fmla="*/ 2049780 h 4168140"/>
                <a:gd name="connsiteX127" fmla="*/ 10690860 w 11737340"/>
                <a:gd name="connsiteY127" fmla="*/ 1988820 h 4168140"/>
                <a:gd name="connsiteX128" fmla="*/ 10713720 w 11737340"/>
                <a:gd name="connsiteY128" fmla="*/ 1927860 h 4168140"/>
                <a:gd name="connsiteX129" fmla="*/ 10767060 w 11737340"/>
                <a:gd name="connsiteY129" fmla="*/ 1859280 h 4168140"/>
                <a:gd name="connsiteX130" fmla="*/ 10873740 w 11737340"/>
                <a:gd name="connsiteY130" fmla="*/ 1828800 h 4168140"/>
                <a:gd name="connsiteX131" fmla="*/ 11079480 w 11737340"/>
                <a:gd name="connsiteY131" fmla="*/ 1767840 h 4168140"/>
                <a:gd name="connsiteX132" fmla="*/ 11247120 w 11737340"/>
                <a:gd name="connsiteY132" fmla="*/ 1684020 h 4168140"/>
                <a:gd name="connsiteX133" fmla="*/ 11407140 w 11737340"/>
                <a:gd name="connsiteY133" fmla="*/ 1628140 h 4168140"/>
                <a:gd name="connsiteX134" fmla="*/ 11490960 w 11737340"/>
                <a:gd name="connsiteY134" fmla="*/ 1577340 h 4168140"/>
                <a:gd name="connsiteX135" fmla="*/ 11635740 w 11737340"/>
                <a:gd name="connsiteY135" fmla="*/ 1508760 h 4168140"/>
                <a:gd name="connsiteX136" fmla="*/ 11737340 w 11737340"/>
                <a:gd name="connsiteY136" fmla="*/ 1442720 h 4168140"/>
                <a:gd name="connsiteX137" fmla="*/ 11620500 w 11737340"/>
                <a:gd name="connsiteY137" fmla="*/ 1417320 h 4168140"/>
                <a:gd name="connsiteX138" fmla="*/ 11567160 w 11737340"/>
                <a:gd name="connsiteY138" fmla="*/ 1379220 h 4168140"/>
                <a:gd name="connsiteX139" fmla="*/ 11498580 w 11737340"/>
                <a:gd name="connsiteY139" fmla="*/ 1318260 h 4168140"/>
                <a:gd name="connsiteX140" fmla="*/ 11468100 w 11737340"/>
                <a:gd name="connsiteY140" fmla="*/ 1280160 h 4168140"/>
                <a:gd name="connsiteX141" fmla="*/ 11442700 w 11737340"/>
                <a:gd name="connsiteY141" fmla="*/ 1231900 h 4168140"/>
                <a:gd name="connsiteX142" fmla="*/ 11384280 w 11737340"/>
                <a:gd name="connsiteY142" fmla="*/ 1310640 h 4168140"/>
                <a:gd name="connsiteX143" fmla="*/ 11353800 w 11737340"/>
                <a:gd name="connsiteY143" fmla="*/ 1356360 h 4168140"/>
                <a:gd name="connsiteX144" fmla="*/ 11224260 w 11737340"/>
                <a:gd name="connsiteY144" fmla="*/ 1417320 h 4168140"/>
                <a:gd name="connsiteX145" fmla="*/ 11109960 w 11737340"/>
                <a:gd name="connsiteY145" fmla="*/ 1463040 h 4168140"/>
                <a:gd name="connsiteX146" fmla="*/ 10911840 w 11737340"/>
                <a:gd name="connsiteY146" fmla="*/ 1524000 h 4168140"/>
                <a:gd name="connsiteX147" fmla="*/ 10774680 w 11737340"/>
                <a:gd name="connsiteY147" fmla="*/ 1546860 h 4168140"/>
                <a:gd name="connsiteX148" fmla="*/ 10675620 w 11737340"/>
                <a:gd name="connsiteY148" fmla="*/ 1615440 h 4168140"/>
                <a:gd name="connsiteX149" fmla="*/ 10568940 w 11737340"/>
                <a:gd name="connsiteY149" fmla="*/ 1676400 h 4168140"/>
                <a:gd name="connsiteX150" fmla="*/ 10485120 w 11737340"/>
                <a:gd name="connsiteY150" fmla="*/ 1760220 h 4168140"/>
                <a:gd name="connsiteX151" fmla="*/ 10454640 w 11737340"/>
                <a:gd name="connsiteY151" fmla="*/ 1836420 h 4168140"/>
                <a:gd name="connsiteX152" fmla="*/ 10416540 w 11737340"/>
                <a:gd name="connsiteY152" fmla="*/ 1927860 h 4168140"/>
                <a:gd name="connsiteX153" fmla="*/ 10401300 w 11737340"/>
                <a:gd name="connsiteY153" fmla="*/ 2004060 h 4168140"/>
                <a:gd name="connsiteX154" fmla="*/ 10363200 w 11737340"/>
                <a:gd name="connsiteY154" fmla="*/ 2095500 h 4168140"/>
                <a:gd name="connsiteX155" fmla="*/ 10317480 w 11737340"/>
                <a:gd name="connsiteY155" fmla="*/ 2225040 h 4168140"/>
                <a:gd name="connsiteX156" fmla="*/ 10287000 w 11737340"/>
                <a:gd name="connsiteY156" fmla="*/ 2346960 h 4168140"/>
                <a:gd name="connsiteX157" fmla="*/ 10218420 w 11737340"/>
                <a:gd name="connsiteY157" fmla="*/ 2499360 h 4168140"/>
                <a:gd name="connsiteX158" fmla="*/ 10134600 w 11737340"/>
                <a:gd name="connsiteY158" fmla="*/ 2621280 h 4168140"/>
                <a:gd name="connsiteX159" fmla="*/ 10043160 w 11737340"/>
                <a:gd name="connsiteY159" fmla="*/ 2735580 h 4168140"/>
                <a:gd name="connsiteX160" fmla="*/ 9974580 w 11737340"/>
                <a:gd name="connsiteY160" fmla="*/ 2857500 h 4168140"/>
                <a:gd name="connsiteX161" fmla="*/ 9906000 w 11737340"/>
                <a:gd name="connsiteY161" fmla="*/ 2941320 h 4168140"/>
                <a:gd name="connsiteX162" fmla="*/ 9860280 w 11737340"/>
                <a:gd name="connsiteY162" fmla="*/ 3032760 h 4168140"/>
                <a:gd name="connsiteX163" fmla="*/ 9806940 w 11737340"/>
                <a:gd name="connsiteY163" fmla="*/ 3116580 h 4168140"/>
                <a:gd name="connsiteX164" fmla="*/ 9715500 w 11737340"/>
                <a:gd name="connsiteY164" fmla="*/ 3208020 h 4168140"/>
                <a:gd name="connsiteX165" fmla="*/ 9616440 w 11737340"/>
                <a:gd name="connsiteY165" fmla="*/ 3261360 h 4168140"/>
                <a:gd name="connsiteX166" fmla="*/ 9532620 w 11737340"/>
                <a:gd name="connsiteY166" fmla="*/ 3329940 h 4168140"/>
                <a:gd name="connsiteX167" fmla="*/ 9471660 w 11737340"/>
                <a:gd name="connsiteY167" fmla="*/ 3375660 h 4168140"/>
                <a:gd name="connsiteX168" fmla="*/ 9410700 w 11737340"/>
                <a:gd name="connsiteY168" fmla="*/ 3429000 h 4168140"/>
                <a:gd name="connsiteX169" fmla="*/ 9288780 w 11737340"/>
                <a:gd name="connsiteY169" fmla="*/ 3436620 h 4168140"/>
                <a:gd name="connsiteX170" fmla="*/ 9166860 w 11737340"/>
                <a:gd name="connsiteY170" fmla="*/ 3444240 h 4168140"/>
                <a:gd name="connsiteX171" fmla="*/ 9029700 w 11737340"/>
                <a:gd name="connsiteY171" fmla="*/ 3413760 h 4168140"/>
                <a:gd name="connsiteX172" fmla="*/ 8823960 w 11737340"/>
                <a:gd name="connsiteY172" fmla="*/ 3360420 h 4168140"/>
                <a:gd name="connsiteX173" fmla="*/ 8679180 w 11737340"/>
                <a:gd name="connsiteY173" fmla="*/ 3329940 h 4168140"/>
                <a:gd name="connsiteX174" fmla="*/ 8572500 w 11737340"/>
                <a:gd name="connsiteY174" fmla="*/ 3276600 h 4168140"/>
                <a:gd name="connsiteX175" fmla="*/ 8465820 w 11737340"/>
                <a:gd name="connsiteY175" fmla="*/ 3215640 h 4168140"/>
                <a:gd name="connsiteX176" fmla="*/ 8321040 w 11737340"/>
                <a:gd name="connsiteY176" fmla="*/ 3177540 h 4168140"/>
                <a:gd name="connsiteX177" fmla="*/ 8199120 w 11737340"/>
                <a:gd name="connsiteY177" fmla="*/ 3131820 h 4168140"/>
                <a:gd name="connsiteX178" fmla="*/ 8069580 w 11737340"/>
                <a:gd name="connsiteY178" fmla="*/ 3078480 h 4168140"/>
                <a:gd name="connsiteX179" fmla="*/ 7917180 w 11737340"/>
                <a:gd name="connsiteY179" fmla="*/ 2994660 h 4168140"/>
                <a:gd name="connsiteX180" fmla="*/ 7787640 w 11737340"/>
                <a:gd name="connsiteY180" fmla="*/ 2971800 h 4168140"/>
                <a:gd name="connsiteX181" fmla="*/ 7719060 w 11737340"/>
                <a:gd name="connsiteY181" fmla="*/ 2933700 h 4168140"/>
                <a:gd name="connsiteX182" fmla="*/ 7612380 w 11737340"/>
                <a:gd name="connsiteY182" fmla="*/ 2903220 h 4168140"/>
                <a:gd name="connsiteX183" fmla="*/ 7566660 w 11737340"/>
                <a:gd name="connsiteY183" fmla="*/ 2887980 h 4168140"/>
                <a:gd name="connsiteX184" fmla="*/ 7551420 w 11737340"/>
                <a:gd name="connsiteY184" fmla="*/ 2849880 h 4168140"/>
                <a:gd name="connsiteX185" fmla="*/ 7533640 w 11737340"/>
                <a:gd name="connsiteY185" fmla="*/ 2788920 h 4168140"/>
                <a:gd name="connsiteX186" fmla="*/ 7475220 w 11737340"/>
                <a:gd name="connsiteY186" fmla="*/ 2857500 h 4168140"/>
                <a:gd name="connsiteX187" fmla="*/ 7414260 w 11737340"/>
                <a:gd name="connsiteY187" fmla="*/ 2887980 h 4168140"/>
                <a:gd name="connsiteX188" fmla="*/ 7345680 w 11737340"/>
                <a:gd name="connsiteY188" fmla="*/ 2971800 h 4168140"/>
                <a:gd name="connsiteX189" fmla="*/ 7315200 w 11737340"/>
                <a:gd name="connsiteY189" fmla="*/ 2994660 h 4168140"/>
                <a:gd name="connsiteX190" fmla="*/ 7261860 w 11737340"/>
                <a:gd name="connsiteY190" fmla="*/ 3009900 h 4168140"/>
                <a:gd name="connsiteX191" fmla="*/ 7193280 w 11737340"/>
                <a:gd name="connsiteY191" fmla="*/ 3025140 h 4168140"/>
                <a:gd name="connsiteX192" fmla="*/ 7155180 w 11737340"/>
                <a:gd name="connsiteY192" fmla="*/ 3078480 h 4168140"/>
                <a:gd name="connsiteX193" fmla="*/ 7109460 w 11737340"/>
                <a:gd name="connsiteY193" fmla="*/ 3154680 h 4168140"/>
                <a:gd name="connsiteX194" fmla="*/ 7048500 w 11737340"/>
                <a:gd name="connsiteY194" fmla="*/ 3246120 h 4168140"/>
                <a:gd name="connsiteX195" fmla="*/ 6995160 w 11737340"/>
                <a:gd name="connsiteY195" fmla="*/ 3307080 h 4168140"/>
                <a:gd name="connsiteX196" fmla="*/ 6972300 w 11737340"/>
                <a:gd name="connsiteY196" fmla="*/ 3352800 h 4168140"/>
                <a:gd name="connsiteX197" fmla="*/ 6949440 w 11737340"/>
                <a:gd name="connsiteY197" fmla="*/ 3413760 h 4168140"/>
                <a:gd name="connsiteX198" fmla="*/ 6949440 w 11737340"/>
                <a:gd name="connsiteY198" fmla="*/ 3413760 h 4168140"/>
                <a:gd name="connsiteX199" fmla="*/ 6911340 w 11737340"/>
                <a:gd name="connsiteY199" fmla="*/ 3474720 h 4168140"/>
                <a:gd name="connsiteX200" fmla="*/ 6888480 w 11737340"/>
                <a:gd name="connsiteY200" fmla="*/ 3505200 h 4168140"/>
                <a:gd name="connsiteX201" fmla="*/ 6819900 w 11737340"/>
                <a:gd name="connsiteY201" fmla="*/ 3566160 h 4168140"/>
                <a:gd name="connsiteX202" fmla="*/ 6743700 w 11737340"/>
                <a:gd name="connsiteY202" fmla="*/ 3581400 h 4168140"/>
                <a:gd name="connsiteX203" fmla="*/ 6675120 w 11737340"/>
                <a:gd name="connsiteY203" fmla="*/ 3657600 h 4168140"/>
                <a:gd name="connsiteX204" fmla="*/ 6629400 w 11737340"/>
                <a:gd name="connsiteY204" fmla="*/ 3718560 h 4168140"/>
                <a:gd name="connsiteX205" fmla="*/ 6576060 w 11737340"/>
                <a:gd name="connsiteY205" fmla="*/ 3779520 h 4168140"/>
                <a:gd name="connsiteX206" fmla="*/ 6484620 w 11737340"/>
                <a:gd name="connsiteY206" fmla="*/ 3817620 h 4168140"/>
                <a:gd name="connsiteX207" fmla="*/ 6400800 w 11737340"/>
                <a:gd name="connsiteY207" fmla="*/ 3832860 h 4168140"/>
                <a:gd name="connsiteX208" fmla="*/ 6263640 w 11737340"/>
                <a:gd name="connsiteY208" fmla="*/ 3870960 h 4168140"/>
                <a:gd name="connsiteX209" fmla="*/ 6126480 w 11737340"/>
                <a:gd name="connsiteY209" fmla="*/ 3901440 h 4168140"/>
                <a:gd name="connsiteX210" fmla="*/ 6027420 w 11737340"/>
                <a:gd name="connsiteY210" fmla="*/ 3916680 h 4168140"/>
                <a:gd name="connsiteX211" fmla="*/ 5890260 w 11737340"/>
                <a:gd name="connsiteY211" fmla="*/ 3878580 h 4168140"/>
                <a:gd name="connsiteX212" fmla="*/ 5821680 w 11737340"/>
                <a:gd name="connsiteY212" fmla="*/ 3863340 h 4168140"/>
                <a:gd name="connsiteX213" fmla="*/ 5737860 w 11737340"/>
                <a:gd name="connsiteY213" fmla="*/ 3825240 h 4168140"/>
                <a:gd name="connsiteX214" fmla="*/ 5638800 w 11737340"/>
                <a:gd name="connsiteY214" fmla="*/ 3794760 h 4168140"/>
                <a:gd name="connsiteX215" fmla="*/ 5524500 w 11737340"/>
                <a:gd name="connsiteY215" fmla="*/ 3756660 h 4168140"/>
                <a:gd name="connsiteX216" fmla="*/ 5448300 w 11737340"/>
                <a:gd name="connsiteY216" fmla="*/ 3718560 h 4168140"/>
                <a:gd name="connsiteX217" fmla="*/ 5349240 w 11737340"/>
                <a:gd name="connsiteY217" fmla="*/ 3657600 h 4168140"/>
                <a:gd name="connsiteX218" fmla="*/ 5295900 w 11737340"/>
                <a:gd name="connsiteY218" fmla="*/ 3619500 h 4168140"/>
                <a:gd name="connsiteX219" fmla="*/ 5234940 w 11737340"/>
                <a:gd name="connsiteY219" fmla="*/ 3596640 h 4168140"/>
                <a:gd name="connsiteX220" fmla="*/ 5135880 w 11737340"/>
                <a:gd name="connsiteY220" fmla="*/ 3550920 h 4168140"/>
                <a:gd name="connsiteX221" fmla="*/ 5059680 w 11737340"/>
                <a:gd name="connsiteY221" fmla="*/ 3505200 h 4168140"/>
                <a:gd name="connsiteX222" fmla="*/ 5029200 w 11737340"/>
                <a:gd name="connsiteY222" fmla="*/ 3482340 h 4168140"/>
                <a:gd name="connsiteX223" fmla="*/ 4960620 w 11737340"/>
                <a:gd name="connsiteY223" fmla="*/ 3413760 h 4168140"/>
                <a:gd name="connsiteX224" fmla="*/ 4876800 w 11737340"/>
                <a:gd name="connsiteY224" fmla="*/ 3299460 h 4168140"/>
                <a:gd name="connsiteX225" fmla="*/ 4808220 w 11737340"/>
                <a:gd name="connsiteY225" fmla="*/ 3200400 h 4168140"/>
                <a:gd name="connsiteX226" fmla="*/ 4777740 w 11737340"/>
                <a:gd name="connsiteY226" fmla="*/ 3147060 h 4168140"/>
                <a:gd name="connsiteX227" fmla="*/ 4724400 w 11737340"/>
                <a:gd name="connsiteY227" fmla="*/ 3108960 h 4168140"/>
                <a:gd name="connsiteX228" fmla="*/ 4648200 w 11737340"/>
                <a:gd name="connsiteY228" fmla="*/ 3063240 h 4168140"/>
                <a:gd name="connsiteX229" fmla="*/ 4533900 w 11737340"/>
                <a:gd name="connsiteY229" fmla="*/ 2979420 h 4168140"/>
                <a:gd name="connsiteX230" fmla="*/ 4427220 w 11737340"/>
                <a:gd name="connsiteY230" fmla="*/ 2941320 h 4168140"/>
                <a:gd name="connsiteX231" fmla="*/ 4366260 w 11737340"/>
                <a:gd name="connsiteY231" fmla="*/ 2903220 h 4168140"/>
                <a:gd name="connsiteX232" fmla="*/ 4244340 w 11737340"/>
                <a:gd name="connsiteY232" fmla="*/ 2842260 h 4168140"/>
                <a:gd name="connsiteX233" fmla="*/ 4145280 w 11737340"/>
                <a:gd name="connsiteY233" fmla="*/ 2811780 h 4168140"/>
                <a:gd name="connsiteX234" fmla="*/ 4038600 w 11737340"/>
                <a:gd name="connsiteY234" fmla="*/ 2804160 h 4168140"/>
                <a:gd name="connsiteX235" fmla="*/ 3954780 w 11737340"/>
                <a:gd name="connsiteY235" fmla="*/ 2819400 h 4168140"/>
                <a:gd name="connsiteX236" fmla="*/ 3863340 w 11737340"/>
                <a:gd name="connsiteY236" fmla="*/ 2804160 h 4168140"/>
                <a:gd name="connsiteX237" fmla="*/ 3741420 w 11737340"/>
                <a:gd name="connsiteY237" fmla="*/ 2781300 h 4168140"/>
                <a:gd name="connsiteX238" fmla="*/ 3649980 w 11737340"/>
                <a:gd name="connsiteY238" fmla="*/ 2743200 h 4168140"/>
                <a:gd name="connsiteX239" fmla="*/ 3573780 w 11737340"/>
                <a:gd name="connsiteY239" fmla="*/ 2674620 h 4168140"/>
                <a:gd name="connsiteX240" fmla="*/ 3482340 w 11737340"/>
                <a:gd name="connsiteY240" fmla="*/ 2621280 h 4168140"/>
                <a:gd name="connsiteX241" fmla="*/ 3436620 w 11737340"/>
                <a:gd name="connsiteY241" fmla="*/ 2552700 h 4168140"/>
                <a:gd name="connsiteX242" fmla="*/ 3329940 w 11737340"/>
                <a:gd name="connsiteY242" fmla="*/ 2423160 h 4168140"/>
                <a:gd name="connsiteX243" fmla="*/ 3261360 w 11737340"/>
                <a:gd name="connsiteY243" fmla="*/ 2324100 h 4168140"/>
                <a:gd name="connsiteX244" fmla="*/ 3131820 w 11737340"/>
                <a:gd name="connsiteY244" fmla="*/ 2209800 h 4168140"/>
                <a:gd name="connsiteX245" fmla="*/ 3040380 w 11737340"/>
                <a:gd name="connsiteY245" fmla="*/ 2141220 h 4168140"/>
                <a:gd name="connsiteX246" fmla="*/ 2910840 w 11737340"/>
                <a:gd name="connsiteY246" fmla="*/ 2034540 h 4168140"/>
                <a:gd name="connsiteX247" fmla="*/ 2849880 w 11737340"/>
                <a:gd name="connsiteY247" fmla="*/ 1958340 h 4168140"/>
                <a:gd name="connsiteX248" fmla="*/ 2743200 w 11737340"/>
                <a:gd name="connsiteY248" fmla="*/ 1889760 h 4168140"/>
                <a:gd name="connsiteX249" fmla="*/ 2659380 w 11737340"/>
                <a:gd name="connsiteY249" fmla="*/ 1844040 h 4168140"/>
                <a:gd name="connsiteX250" fmla="*/ 2575560 w 11737340"/>
                <a:gd name="connsiteY250" fmla="*/ 1744980 h 4168140"/>
                <a:gd name="connsiteX251" fmla="*/ 2468880 w 11737340"/>
                <a:gd name="connsiteY251" fmla="*/ 1645920 h 4168140"/>
                <a:gd name="connsiteX252" fmla="*/ 2400300 w 11737340"/>
                <a:gd name="connsiteY252" fmla="*/ 1607820 h 4168140"/>
                <a:gd name="connsiteX253" fmla="*/ 2263140 w 11737340"/>
                <a:gd name="connsiteY253" fmla="*/ 1501140 h 4168140"/>
                <a:gd name="connsiteX254" fmla="*/ 2171700 w 11737340"/>
                <a:gd name="connsiteY254" fmla="*/ 1432560 h 4168140"/>
                <a:gd name="connsiteX255" fmla="*/ 2087880 w 11737340"/>
                <a:gd name="connsiteY255" fmla="*/ 1363980 h 4168140"/>
                <a:gd name="connsiteX256" fmla="*/ 1950720 w 11737340"/>
                <a:gd name="connsiteY256" fmla="*/ 1272540 h 4168140"/>
                <a:gd name="connsiteX257" fmla="*/ 1805940 w 11737340"/>
                <a:gd name="connsiteY257" fmla="*/ 1135380 h 4168140"/>
                <a:gd name="connsiteX258" fmla="*/ 1729740 w 11737340"/>
                <a:gd name="connsiteY258" fmla="*/ 1089660 h 4168140"/>
                <a:gd name="connsiteX259" fmla="*/ 1668780 w 11737340"/>
                <a:gd name="connsiteY259" fmla="*/ 1043940 h 4168140"/>
                <a:gd name="connsiteX260" fmla="*/ 1592580 w 11737340"/>
                <a:gd name="connsiteY260" fmla="*/ 990600 h 4168140"/>
                <a:gd name="connsiteX261" fmla="*/ 1470660 w 11737340"/>
                <a:gd name="connsiteY261" fmla="*/ 891540 h 4168140"/>
                <a:gd name="connsiteX262" fmla="*/ 1386840 w 11737340"/>
                <a:gd name="connsiteY262" fmla="*/ 845820 h 4168140"/>
                <a:gd name="connsiteX263" fmla="*/ 1318260 w 11737340"/>
                <a:gd name="connsiteY263" fmla="*/ 784860 h 4168140"/>
                <a:gd name="connsiteX264" fmla="*/ 1264920 w 11737340"/>
                <a:gd name="connsiteY264" fmla="*/ 723900 h 4168140"/>
                <a:gd name="connsiteX265" fmla="*/ 1181100 w 11737340"/>
                <a:gd name="connsiteY265" fmla="*/ 647700 h 4168140"/>
                <a:gd name="connsiteX266" fmla="*/ 1089660 w 11737340"/>
                <a:gd name="connsiteY266" fmla="*/ 624840 h 4168140"/>
                <a:gd name="connsiteX267" fmla="*/ 1021080 w 11737340"/>
                <a:gd name="connsiteY267" fmla="*/ 586740 h 4168140"/>
                <a:gd name="connsiteX268" fmla="*/ 937260 w 11737340"/>
                <a:gd name="connsiteY268" fmla="*/ 548640 h 4168140"/>
                <a:gd name="connsiteX269" fmla="*/ 830580 w 11737340"/>
                <a:gd name="connsiteY269" fmla="*/ 510540 h 4168140"/>
                <a:gd name="connsiteX270" fmla="*/ 754380 w 11737340"/>
                <a:gd name="connsiteY270" fmla="*/ 457200 h 4168140"/>
                <a:gd name="connsiteX271" fmla="*/ 708660 w 11737340"/>
                <a:gd name="connsiteY271" fmla="*/ 419100 h 4168140"/>
                <a:gd name="connsiteX272" fmla="*/ 609600 w 11737340"/>
                <a:gd name="connsiteY272" fmla="*/ 396240 h 4168140"/>
                <a:gd name="connsiteX273" fmla="*/ 548640 w 11737340"/>
                <a:gd name="connsiteY273" fmla="*/ 320040 h 4168140"/>
                <a:gd name="connsiteX274" fmla="*/ 510540 w 11737340"/>
                <a:gd name="connsiteY274" fmla="*/ 251460 h 4168140"/>
                <a:gd name="connsiteX275" fmla="*/ 464820 w 11737340"/>
                <a:gd name="connsiteY275" fmla="*/ 190500 h 4168140"/>
                <a:gd name="connsiteX276" fmla="*/ 411480 w 11737340"/>
                <a:gd name="connsiteY276" fmla="*/ 137160 h 4168140"/>
                <a:gd name="connsiteX277" fmla="*/ 373380 w 11737340"/>
                <a:gd name="connsiteY277" fmla="*/ 45720 h 4168140"/>
                <a:gd name="connsiteX278" fmla="*/ 342900 w 11737340"/>
                <a:gd name="connsiteY278" fmla="*/ 0 h 4168140"/>
                <a:gd name="connsiteX279" fmla="*/ 327660 w 11737340"/>
                <a:gd name="connsiteY279" fmla="*/ 60960 h 4168140"/>
                <a:gd name="connsiteX280" fmla="*/ 289560 w 11737340"/>
                <a:gd name="connsiteY280" fmla="*/ 91440 h 4168140"/>
                <a:gd name="connsiteX281" fmla="*/ 236220 w 11737340"/>
                <a:gd name="connsiteY281" fmla="*/ 114300 h 4168140"/>
                <a:gd name="connsiteX282" fmla="*/ 198120 w 11737340"/>
                <a:gd name="connsiteY282" fmla="*/ 175260 h 4168140"/>
                <a:gd name="connsiteX283" fmla="*/ 175260 w 11737340"/>
                <a:gd name="connsiteY283" fmla="*/ 228600 h 4168140"/>
                <a:gd name="connsiteX284" fmla="*/ 114300 w 11737340"/>
                <a:gd name="connsiteY284" fmla="*/ 236220 h 4168140"/>
                <a:gd name="connsiteX285" fmla="*/ 45720 w 11737340"/>
                <a:gd name="connsiteY285" fmla="*/ 251460 h 4168140"/>
                <a:gd name="connsiteX286" fmla="*/ 0 w 11737340"/>
                <a:gd name="connsiteY286" fmla="*/ 281940 h 4168140"/>
                <a:gd name="connsiteX287" fmla="*/ 68580 w 11737340"/>
                <a:gd name="connsiteY287" fmla="*/ 320040 h 4168140"/>
                <a:gd name="connsiteX0" fmla="*/ 68580 w 11737340"/>
                <a:gd name="connsiteY0" fmla="*/ 320040 h 4168140"/>
                <a:gd name="connsiteX1" fmla="*/ 121920 w 11737340"/>
                <a:gd name="connsiteY1" fmla="*/ 381000 h 4168140"/>
                <a:gd name="connsiteX2" fmla="*/ 198120 w 11737340"/>
                <a:gd name="connsiteY2" fmla="*/ 419100 h 4168140"/>
                <a:gd name="connsiteX3" fmla="*/ 320040 w 11737340"/>
                <a:gd name="connsiteY3" fmla="*/ 510540 h 4168140"/>
                <a:gd name="connsiteX4" fmla="*/ 411480 w 11737340"/>
                <a:gd name="connsiteY4" fmla="*/ 563880 h 4168140"/>
                <a:gd name="connsiteX5" fmla="*/ 472440 w 11737340"/>
                <a:gd name="connsiteY5" fmla="*/ 632460 h 4168140"/>
                <a:gd name="connsiteX6" fmla="*/ 601980 w 11737340"/>
                <a:gd name="connsiteY6" fmla="*/ 708660 h 4168140"/>
                <a:gd name="connsiteX7" fmla="*/ 739140 w 11737340"/>
                <a:gd name="connsiteY7" fmla="*/ 784860 h 4168140"/>
                <a:gd name="connsiteX8" fmla="*/ 861060 w 11737340"/>
                <a:gd name="connsiteY8" fmla="*/ 868680 h 4168140"/>
                <a:gd name="connsiteX9" fmla="*/ 944880 w 11737340"/>
                <a:gd name="connsiteY9" fmla="*/ 952500 h 4168140"/>
                <a:gd name="connsiteX10" fmla="*/ 1021080 w 11737340"/>
                <a:gd name="connsiteY10" fmla="*/ 1005840 h 4168140"/>
                <a:gd name="connsiteX11" fmla="*/ 1097280 w 11737340"/>
                <a:gd name="connsiteY11" fmla="*/ 1043940 h 4168140"/>
                <a:gd name="connsiteX12" fmla="*/ 1181100 w 11737340"/>
                <a:gd name="connsiteY12" fmla="*/ 1104900 h 4168140"/>
                <a:gd name="connsiteX13" fmla="*/ 1249680 w 11737340"/>
                <a:gd name="connsiteY13" fmla="*/ 1150620 h 4168140"/>
                <a:gd name="connsiteX14" fmla="*/ 1341120 w 11737340"/>
                <a:gd name="connsiteY14" fmla="*/ 1196340 h 4168140"/>
                <a:gd name="connsiteX15" fmla="*/ 1417320 w 11737340"/>
                <a:gd name="connsiteY15" fmla="*/ 1257300 h 4168140"/>
                <a:gd name="connsiteX16" fmla="*/ 1493520 w 11737340"/>
                <a:gd name="connsiteY16" fmla="*/ 1333500 h 4168140"/>
                <a:gd name="connsiteX17" fmla="*/ 1569720 w 11737340"/>
                <a:gd name="connsiteY17" fmla="*/ 1356360 h 4168140"/>
                <a:gd name="connsiteX18" fmla="*/ 1684020 w 11737340"/>
                <a:gd name="connsiteY18" fmla="*/ 1424940 h 4168140"/>
                <a:gd name="connsiteX19" fmla="*/ 1729740 w 11737340"/>
                <a:gd name="connsiteY19" fmla="*/ 1485900 h 4168140"/>
                <a:gd name="connsiteX20" fmla="*/ 1844040 w 11737340"/>
                <a:gd name="connsiteY20" fmla="*/ 1569720 h 4168140"/>
                <a:gd name="connsiteX21" fmla="*/ 1935480 w 11737340"/>
                <a:gd name="connsiteY21" fmla="*/ 1615440 h 4168140"/>
                <a:gd name="connsiteX22" fmla="*/ 2049780 w 11737340"/>
                <a:gd name="connsiteY22" fmla="*/ 1691640 h 4168140"/>
                <a:gd name="connsiteX23" fmla="*/ 2133600 w 11737340"/>
                <a:gd name="connsiteY23" fmla="*/ 1729740 h 4168140"/>
                <a:gd name="connsiteX24" fmla="*/ 2202180 w 11737340"/>
                <a:gd name="connsiteY24" fmla="*/ 1805940 h 4168140"/>
                <a:gd name="connsiteX25" fmla="*/ 2255520 w 11737340"/>
                <a:gd name="connsiteY25" fmla="*/ 1821180 h 4168140"/>
                <a:gd name="connsiteX26" fmla="*/ 2316480 w 11737340"/>
                <a:gd name="connsiteY26" fmla="*/ 1866900 h 4168140"/>
                <a:gd name="connsiteX27" fmla="*/ 2423160 w 11737340"/>
                <a:gd name="connsiteY27" fmla="*/ 2004060 h 4168140"/>
                <a:gd name="connsiteX28" fmla="*/ 2476500 w 11737340"/>
                <a:gd name="connsiteY28" fmla="*/ 2087880 h 4168140"/>
                <a:gd name="connsiteX29" fmla="*/ 2567940 w 11737340"/>
                <a:gd name="connsiteY29" fmla="*/ 2148840 h 4168140"/>
                <a:gd name="connsiteX30" fmla="*/ 2682240 w 11737340"/>
                <a:gd name="connsiteY30" fmla="*/ 2186940 h 4168140"/>
                <a:gd name="connsiteX31" fmla="*/ 2743200 w 11737340"/>
                <a:gd name="connsiteY31" fmla="*/ 2209800 h 4168140"/>
                <a:gd name="connsiteX32" fmla="*/ 2811780 w 11737340"/>
                <a:gd name="connsiteY32" fmla="*/ 2247900 h 4168140"/>
                <a:gd name="connsiteX33" fmla="*/ 2887980 w 11737340"/>
                <a:gd name="connsiteY33" fmla="*/ 2301240 h 4168140"/>
                <a:gd name="connsiteX34" fmla="*/ 2979420 w 11737340"/>
                <a:gd name="connsiteY34" fmla="*/ 2385060 h 4168140"/>
                <a:gd name="connsiteX35" fmla="*/ 3055620 w 11737340"/>
                <a:gd name="connsiteY35" fmla="*/ 2461260 h 4168140"/>
                <a:gd name="connsiteX36" fmla="*/ 3139440 w 11737340"/>
                <a:gd name="connsiteY36" fmla="*/ 2537460 h 4168140"/>
                <a:gd name="connsiteX37" fmla="*/ 3261360 w 11737340"/>
                <a:gd name="connsiteY37" fmla="*/ 2628900 h 4168140"/>
                <a:gd name="connsiteX38" fmla="*/ 3345180 w 11737340"/>
                <a:gd name="connsiteY38" fmla="*/ 2720340 h 4168140"/>
                <a:gd name="connsiteX39" fmla="*/ 3444240 w 11737340"/>
                <a:gd name="connsiteY39" fmla="*/ 2796540 h 4168140"/>
                <a:gd name="connsiteX40" fmla="*/ 3558540 w 11737340"/>
                <a:gd name="connsiteY40" fmla="*/ 2872740 h 4168140"/>
                <a:gd name="connsiteX41" fmla="*/ 3619500 w 11737340"/>
                <a:gd name="connsiteY41" fmla="*/ 2979420 h 4168140"/>
                <a:gd name="connsiteX42" fmla="*/ 3619500 w 11737340"/>
                <a:gd name="connsiteY42" fmla="*/ 2979420 h 4168140"/>
                <a:gd name="connsiteX43" fmla="*/ 3649980 w 11737340"/>
                <a:gd name="connsiteY43" fmla="*/ 3048000 h 4168140"/>
                <a:gd name="connsiteX44" fmla="*/ 3703320 w 11737340"/>
                <a:gd name="connsiteY44" fmla="*/ 3086100 h 4168140"/>
                <a:gd name="connsiteX45" fmla="*/ 3764280 w 11737340"/>
                <a:gd name="connsiteY45" fmla="*/ 3063240 h 4168140"/>
                <a:gd name="connsiteX46" fmla="*/ 3848100 w 11737340"/>
                <a:gd name="connsiteY46" fmla="*/ 3025140 h 4168140"/>
                <a:gd name="connsiteX47" fmla="*/ 3916680 w 11737340"/>
                <a:gd name="connsiteY47" fmla="*/ 3032760 h 4168140"/>
                <a:gd name="connsiteX48" fmla="*/ 4030980 w 11737340"/>
                <a:gd name="connsiteY48" fmla="*/ 3063240 h 4168140"/>
                <a:gd name="connsiteX49" fmla="*/ 4137660 w 11737340"/>
                <a:gd name="connsiteY49" fmla="*/ 3101340 h 4168140"/>
                <a:gd name="connsiteX50" fmla="*/ 4259580 w 11737340"/>
                <a:gd name="connsiteY50" fmla="*/ 3147060 h 4168140"/>
                <a:gd name="connsiteX51" fmla="*/ 4381500 w 11737340"/>
                <a:gd name="connsiteY51" fmla="*/ 3192780 h 4168140"/>
                <a:gd name="connsiteX52" fmla="*/ 4526280 w 11737340"/>
                <a:gd name="connsiteY52" fmla="*/ 3276600 h 4168140"/>
                <a:gd name="connsiteX53" fmla="*/ 4587240 w 11737340"/>
                <a:gd name="connsiteY53" fmla="*/ 3299460 h 4168140"/>
                <a:gd name="connsiteX54" fmla="*/ 4610100 w 11737340"/>
                <a:gd name="connsiteY54" fmla="*/ 3352800 h 4168140"/>
                <a:gd name="connsiteX55" fmla="*/ 4648200 w 11737340"/>
                <a:gd name="connsiteY55" fmla="*/ 3436620 h 4168140"/>
                <a:gd name="connsiteX56" fmla="*/ 4671060 w 11737340"/>
                <a:gd name="connsiteY56" fmla="*/ 3520440 h 4168140"/>
                <a:gd name="connsiteX57" fmla="*/ 4678680 w 11737340"/>
                <a:gd name="connsiteY57" fmla="*/ 3589020 h 4168140"/>
                <a:gd name="connsiteX58" fmla="*/ 4686300 w 11737340"/>
                <a:gd name="connsiteY58" fmla="*/ 3649980 h 4168140"/>
                <a:gd name="connsiteX59" fmla="*/ 4724400 w 11737340"/>
                <a:gd name="connsiteY59" fmla="*/ 3680460 h 4168140"/>
                <a:gd name="connsiteX60" fmla="*/ 4785360 w 11737340"/>
                <a:gd name="connsiteY60" fmla="*/ 3672840 h 4168140"/>
                <a:gd name="connsiteX61" fmla="*/ 4869180 w 11737340"/>
                <a:gd name="connsiteY61" fmla="*/ 3703320 h 4168140"/>
                <a:gd name="connsiteX62" fmla="*/ 4914900 w 11737340"/>
                <a:gd name="connsiteY62" fmla="*/ 3756660 h 4168140"/>
                <a:gd name="connsiteX63" fmla="*/ 5105400 w 11737340"/>
                <a:gd name="connsiteY63" fmla="*/ 3832860 h 4168140"/>
                <a:gd name="connsiteX64" fmla="*/ 5173980 w 11737340"/>
                <a:gd name="connsiteY64" fmla="*/ 3886200 h 4168140"/>
                <a:gd name="connsiteX65" fmla="*/ 5242560 w 11737340"/>
                <a:gd name="connsiteY65" fmla="*/ 3924300 h 4168140"/>
                <a:gd name="connsiteX66" fmla="*/ 5364480 w 11737340"/>
                <a:gd name="connsiteY66" fmla="*/ 3962400 h 4168140"/>
                <a:gd name="connsiteX67" fmla="*/ 5516880 w 11737340"/>
                <a:gd name="connsiteY67" fmla="*/ 4046220 h 4168140"/>
                <a:gd name="connsiteX68" fmla="*/ 5585460 w 11737340"/>
                <a:gd name="connsiteY68" fmla="*/ 4099560 h 4168140"/>
                <a:gd name="connsiteX69" fmla="*/ 5661660 w 11737340"/>
                <a:gd name="connsiteY69" fmla="*/ 4122420 h 4168140"/>
                <a:gd name="connsiteX70" fmla="*/ 5745480 w 11737340"/>
                <a:gd name="connsiteY70" fmla="*/ 4130040 h 4168140"/>
                <a:gd name="connsiteX71" fmla="*/ 5836920 w 11737340"/>
                <a:gd name="connsiteY71" fmla="*/ 4130040 h 4168140"/>
                <a:gd name="connsiteX72" fmla="*/ 5951220 w 11737340"/>
                <a:gd name="connsiteY72" fmla="*/ 4145280 h 4168140"/>
                <a:gd name="connsiteX73" fmla="*/ 6035040 w 11737340"/>
                <a:gd name="connsiteY73" fmla="*/ 4168140 h 4168140"/>
                <a:gd name="connsiteX74" fmla="*/ 6149340 w 11737340"/>
                <a:gd name="connsiteY74" fmla="*/ 4137660 h 4168140"/>
                <a:gd name="connsiteX75" fmla="*/ 6286500 w 11737340"/>
                <a:gd name="connsiteY75" fmla="*/ 4114800 h 4168140"/>
                <a:gd name="connsiteX76" fmla="*/ 6393180 w 11737340"/>
                <a:gd name="connsiteY76" fmla="*/ 4053840 h 4168140"/>
                <a:gd name="connsiteX77" fmla="*/ 6484620 w 11737340"/>
                <a:gd name="connsiteY77" fmla="*/ 4038600 h 4168140"/>
                <a:gd name="connsiteX78" fmla="*/ 6583680 w 11737340"/>
                <a:gd name="connsiteY78" fmla="*/ 3970020 h 4168140"/>
                <a:gd name="connsiteX79" fmla="*/ 6697980 w 11737340"/>
                <a:gd name="connsiteY79" fmla="*/ 3886200 h 4168140"/>
                <a:gd name="connsiteX80" fmla="*/ 6728460 w 11737340"/>
                <a:gd name="connsiteY80" fmla="*/ 3817620 h 4168140"/>
                <a:gd name="connsiteX81" fmla="*/ 6842760 w 11737340"/>
                <a:gd name="connsiteY81" fmla="*/ 3733800 h 4168140"/>
                <a:gd name="connsiteX82" fmla="*/ 6972300 w 11737340"/>
                <a:gd name="connsiteY82" fmla="*/ 3642360 h 4168140"/>
                <a:gd name="connsiteX83" fmla="*/ 7078980 w 11737340"/>
                <a:gd name="connsiteY83" fmla="*/ 3528060 h 4168140"/>
                <a:gd name="connsiteX84" fmla="*/ 7165340 w 11737340"/>
                <a:gd name="connsiteY84" fmla="*/ 3454400 h 4168140"/>
                <a:gd name="connsiteX85" fmla="*/ 7269480 w 11737340"/>
                <a:gd name="connsiteY85" fmla="*/ 3284220 h 4168140"/>
                <a:gd name="connsiteX86" fmla="*/ 7330440 w 11737340"/>
                <a:gd name="connsiteY86" fmla="*/ 3185160 h 4168140"/>
                <a:gd name="connsiteX87" fmla="*/ 7376160 w 11737340"/>
                <a:gd name="connsiteY87" fmla="*/ 3116580 h 4168140"/>
                <a:gd name="connsiteX88" fmla="*/ 7444740 w 11737340"/>
                <a:gd name="connsiteY88" fmla="*/ 3093720 h 4168140"/>
                <a:gd name="connsiteX89" fmla="*/ 7513320 w 11737340"/>
                <a:gd name="connsiteY89" fmla="*/ 3101340 h 4168140"/>
                <a:gd name="connsiteX90" fmla="*/ 7576820 w 11737340"/>
                <a:gd name="connsiteY90" fmla="*/ 3093720 h 4168140"/>
                <a:gd name="connsiteX91" fmla="*/ 7729220 w 11737340"/>
                <a:gd name="connsiteY91" fmla="*/ 3136900 h 4168140"/>
                <a:gd name="connsiteX92" fmla="*/ 7833360 w 11737340"/>
                <a:gd name="connsiteY92" fmla="*/ 3180080 h 4168140"/>
                <a:gd name="connsiteX93" fmla="*/ 7967980 w 11737340"/>
                <a:gd name="connsiteY93" fmla="*/ 3208020 h 4168140"/>
                <a:gd name="connsiteX94" fmla="*/ 8161020 w 11737340"/>
                <a:gd name="connsiteY94" fmla="*/ 3296920 h 4168140"/>
                <a:gd name="connsiteX95" fmla="*/ 8293100 w 11737340"/>
                <a:gd name="connsiteY95" fmla="*/ 3370580 h 4168140"/>
                <a:gd name="connsiteX96" fmla="*/ 8371840 w 11737340"/>
                <a:gd name="connsiteY96" fmla="*/ 3395980 h 4168140"/>
                <a:gd name="connsiteX97" fmla="*/ 8468360 w 11737340"/>
                <a:gd name="connsiteY97" fmla="*/ 3434080 h 4168140"/>
                <a:gd name="connsiteX98" fmla="*/ 8582660 w 11737340"/>
                <a:gd name="connsiteY98" fmla="*/ 3528060 h 4168140"/>
                <a:gd name="connsiteX99" fmla="*/ 8641080 w 11737340"/>
                <a:gd name="connsiteY99" fmla="*/ 3566160 h 4168140"/>
                <a:gd name="connsiteX100" fmla="*/ 8702040 w 11737340"/>
                <a:gd name="connsiteY100" fmla="*/ 3604260 h 4168140"/>
                <a:gd name="connsiteX101" fmla="*/ 8763000 w 11737340"/>
                <a:gd name="connsiteY101" fmla="*/ 3634740 h 4168140"/>
                <a:gd name="connsiteX102" fmla="*/ 8846820 w 11737340"/>
                <a:gd name="connsiteY102" fmla="*/ 3632200 h 4168140"/>
                <a:gd name="connsiteX103" fmla="*/ 8968740 w 11737340"/>
                <a:gd name="connsiteY103" fmla="*/ 3634740 h 4168140"/>
                <a:gd name="connsiteX104" fmla="*/ 9060180 w 11737340"/>
                <a:gd name="connsiteY104" fmla="*/ 3642360 h 4168140"/>
                <a:gd name="connsiteX105" fmla="*/ 9151620 w 11737340"/>
                <a:gd name="connsiteY105" fmla="*/ 3657600 h 4168140"/>
                <a:gd name="connsiteX106" fmla="*/ 9230360 w 11737340"/>
                <a:gd name="connsiteY106" fmla="*/ 3657600 h 4168140"/>
                <a:gd name="connsiteX107" fmla="*/ 9331960 w 11737340"/>
                <a:gd name="connsiteY107" fmla="*/ 3629660 h 4168140"/>
                <a:gd name="connsiteX108" fmla="*/ 9433560 w 11737340"/>
                <a:gd name="connsiteY108" fmla="*/ 3589020 h 4168140"/>
                <a:gd name="connsiteX109" fmla="*/ 9535160 w 11737340"/>
                <a:gd name="connsiteY109" fmla="*/ 3540760 h 4168140"/>
                <a:gd name="connsiteX110" fmla="*/ 9646920 w 11737340"/>
                <a:gd name="connsiteY110" fmla="*/ 3489960 h 4168140"/>
                <a:gd name="connsiteX111" fmla="*/ 9784080 w 11737340"/>
                <a:gd name="connsiteY111" fmla="*/ 3444240 h 4168140"/>
                <a:gd name="connsiteX112" fmla="*/ 9860280 w 11737340"/>
                <a:gd name="connsiteY112" fmla="*/ 3383280 h 4168140"/>
                <a:gd name="connsiteX113" fmla="*/ 9921240 w 11737340"/>
                <a:gd name="connsiteY113" fmla="*/ 3314700 h 4168140"/>
                <a:gd name="connsiteX114" fmla="*/ 9997440 w 11737340"/>
                <a:gd name="connsiteY114" fmla="*/ 3208020 h 4168140"/>
                <a:gd name="connsiteX115" fmla="*/ 10043160 w 11737340"/>
                <a:gd name="connsiteY115" fmla="*/ 3101340 h 4168140"/>
                <a:gd name="connsiteX116" fmla="*/ 10104120 w 11737340"/>
                <a:gd name="connsiteY116" fmla="*/ 3017520 h 4168140"/>
                <a:gd name="connsiteX117" fmla="*/ 10157460 w 11737340"/>
                <a:gd name="connsiteY117" fmla="*/ 2933700 h 4168140"/>
                <a:gd name="connsiteX118" fmla="*/ 10218420 w 11737340"/>
                <a:gd name="connsiteY118" fmla="*/ 2849880 h 4168140"/>
                <a:gd name="connsiteX119" fmla="*/ 10294620 w 11737340"/>
                <a:gd name="connsiteY119" fmla="*/ 2735580 h 4168140"/>
                <a:gd name="connsiteX120" fmla="*/ 10347960 w 11737340"/>
                <a:gd name="connsiteY120" fmla="*/ 2621280 h 4168140"/>
                <a:gd name="connsiteX121" fmla="*/ 10431780 w 11737340"/>
                <a:gd name="connsiteY121" fmla="*/ 2499360 h 4168140"/>
                <a:gd name="connsiteX122" fmla="*/ 10500360 w 11737340"/>
                <a:gd name="connsiteY122" fmla="*/ 2354580 h 4168140"/>
                <a:gd name="connsiteX123" fmla="*/ 10553700 w 11737340"/>
                <a:gd name="connsiteY123" fmla="*/ 2263140 h 4168140"/>
                <a:gd name="connsiteX124" fmla="*/ 10584180 w 11737340"/>
                <a:gd name="connsiteY124" fmla="*/ 2194560 h 4168140"/>
                <a:gd name="connsiteX125" fmla="*/ 10624820 w 11737340"/>
                <a:gd name="connsiteY125" fmla="*/ 2125980 h 4168140"/>
                <a:gd name="connsiteX126" fmla="*/ 10675620 w 11737340"/>
                <a:gd name="connsiteY126" fmla="*/ 2049780 h 4168140"/>
                <a:gd name="connsiteX127" fmla="*/ 10690860 w 11737340"/>
                <a:gd name="connsiteY127" fmla="*/ 1988820 h 4168140"/>
                <a:gd name="connsiteX128" fmla="*/ 10713720 w 11737340"/>
                <a:gd name="connsiteY128" fmla="*/ 1927860 h 4168140"/>
                <a:gd name="connsiteX129" fmla="*/ 10767060 w 11737340"/>
                <a:gd name="connsiteY129" fmla="*/ 1859280 h 4168140"/>
                <a:gd name="connsiteX130" fmla="*/ 10873740 w 11737340"/>
                <a:gd name="connsiteY130" fmla="*/ 1828800 h 4168140"/>
                <a:gd name="connsiteX131" fmla="*/ 11079480 w 11737340"/>
                <a:gd name="connsiteY131" fmla="*/ 1767840 h 4168140"/>
                <a:gd name="connsiteX132" fmla="*/ 11247120 w 11737340"/>
                <a:gd name="connsiteY132" fmla="*/ 1684020 h 4168140"/>
                <a:gd name="connsiteX133" fmla="*/ 11407140 w 11737340"/>
                <a:gd name="connsiteY133" fmla="*/ 1628140 h 4168140"/>
                <a:gd name="connsiteX134" fmla="*/ 11490960 w 11737340"/>
                <a:gd name="connsiteY134" fmla="*/ 1577340 h 4168140"/>
                <a:gd name="connsiteX135" fmla="*/ 11635740 w 11737340"/>
                <a:gd name="connsiteY135" fmla="*/ 1508760 h 4168140"/>
                <a:gd name="connsiteX136" fmla="*/ 11737340 w 11737340"/>
                <a:gd name="connsiteY136" fmla="*/ 1442720 h 4168140"/>
                <a:gd name="connsiteX137" fmla="*/ 11620500 w 11737340"/>
                <a:gd name="connsiteY137" fmla="*/ 1417320 h 4168140"/>
                <a:gd name="connsiteX138" fmla="*/ 11567160 w 11737340"/>
                <a:gd name="connsiteY138" fmla="*/ 1379220 h 4168140"/>
                <a:gd name="connsiteX139" fmla="*/ 11498580 w 11737340"/>
                <a:gd name="connsiteY139" fmla="*/ 1318260 h 4168140"/>
                <a:gd name="connsiteX140" fmla="*/ 11468100 w 11737340"/>
                <a:gd name="connsiteY140" fmla="*/ 1280160 h 4168140"/>
                <a:gd name="connsiteX141" fmla="*/ 11442700 w 11737340"/>
                <a:gd name="connsiteY141" fmla="*/ 1231900 h 4168140"/>
                <a:gd name="connsiteX142" fmla="*/ 11384280 w 11737340"/>
                <a:gd name="connsiteY142" fmla="*/ 1310640 h 4168140"/>
                <a:gd name="connsiteX143" fmla="*/ 11353800 w 11737340"/>
                <a:gd name="connsiteY143" fmla="*/ 1356360 h 4168140"/>
                <a:gd name="connsiteX144" fmla="*/ 11224260 w 11737340"/>
                <a:gd name="connsiteY144" fmla="*/ 1417320 h 4168140"/>
                <a:gd name="connsiteX145" fmla="*/ 11109960 w 11737340"/>
                <a:gd name="connsiteY145" fmla="*/ 1463040 h 4168140"/>
                <a:gd name="connsiteX146" fmla="*/ 10911840 w 11737340"/>
                <a:gd name="connsiteY146" fmla="*/ 1524000 h 4168140"/>
                <a:gd name="connsiteX147" fmla="*/ 10774680 w 11737340"/>
                <a:gd name="connsiteY147" fmla="*/ 1546860 h 4168140"/>
                <a:gd name="connsiteX148" fmla="*/ 10675620 w 11737340"/>
                <a:gd name="connsiteY148" fmla="*/ 1615440 h 4168140"/>
                <a:gd name="connsiteX149" fmla="*/ 10568940 w 11737340"/>
                <a:gd name="connsiteY149" fmla="*/ 1676400 h 4168140"/>
                <a:gd name="connsiteX150" fmla="*/ 10485120 w 11737340"/>
                <a:gd name="connsiteY150" fmla="*/ 1760220 h 4168140"/>
                <a:gd name="connsiteX151" fmla="*/ 10454640 w 11737340"/>
                <a:gd name="connsiteY151" fmla="*/ 1836420 h 4168140"/>
                <a:gd name="connsiteX152" fmla="*/ 10416540 w 11737340"/>
                <a:gd name="connsiteY152" fmla="*/ 1927860 h 4168140"/>
                <a:gd name="connsiteX153" fmla="*/ 10401300 w 11737340"/>
                <a:gd name="connsiteY153" fmla="*/ 2004060 h 4168140"/>
                <a:gd name="connsiteX154" fmla="*/ 10363200 w 11737340"/>
                <a:gd name="connsiteY154" fmla="*/ 2095500 h 4168140"/>
                <a:gd name="connsiteX155" fmla="*/ 10317480 w 11737340"/>
                <a:gd name="connsiteY155" fmla="*/ 2225040 h 4168140"/>
                <a:gd name="connsiteX156" fmla="*/ 10287000 w 11737340"/>
                <a:gd name="connsiteY156" fmla="*/ 2346960 h 4168140"/>
                <a:gd name="connsiteX157" fmla="*/ 10218420 w 11737340"/>
                <a:gd name="connsiteY157" fmla="*/ 2499360 h 4168140"/>
                <a:gd name="connsiteX158" fmla="*/ 10134600 w 11737340"/>
                <a:gd name="connsiteY158" fmla="*/ 2621280 h 4168140"/>
                <a:gd name="connsiteX159" fmla="*/ 10043160 w 11737340"/>
                <a:gd name="connsiteY159" fmla="*/ 2735580 h 4168140"/>
                <a:gd name="connsiteX160" fmla="*/ 9974580 w 11737340"/>
                <a:gd name="connsiteY160" fmla="*/ 2857500 h 4168140"/>
                <a:gd name="connsiteX161" fmla="*/ 9906000 w 11737340"/>
                <a:gd name="connsiteY161" fmla="*/ 2941320 h 4168140"/>
                <a:gd name="connsiteX162" fmla="*/ 9860280 w 11737340"/>
                <a:gd name="connsiteY162" fmla="*/ 3032760 h 4168140"/>
                <a:gd name="connsiteX163" fmla="*/ 9806940 w 11737340"/>
                <a:gd name="connsiteY163" fmla="*/ 3116580 h 4168140"/>
                <a:gd name="connsiteX164" fmla="*/ 9715500 w 11737340"/>
                <a:gd name="connsiteY164" fmla="*/ 3208020 h 4168140"/>
                <a:gd name="connsiteX165" fmla="*/ 9616440 w 11737340"/>
                <a:gd name="connsiteY165" fmla="*/ 3261360 h 4168140"/>
                <a:gd name="connsiteX166" fmla="*/ 9532620 w 11737340"/>
                <a:gd name="connsiteY166" fmla="*/ 3329940 h 4168140"/>
                <a:gd name="connsiteX167" fmla="*/ 9471660 w 11737340"/>
                <a:gd name="connsiteY167" fmla="*/ 3375660 h 4168140"/>
                <a:gd name="connsiteX168" fmla="*/ 9410700 w 11737340"/>
                <a:gd name="connsiteY168" fmla="*/ 3429000 h 4168140"/>
                <a:gd name="connsiteX169" fmla="*/ 9288780 w 11737340"/>
                <a:gd name="connsiteY169" fmla="*/ 3436620 h 4168140"/>
                <a:gd name="connsiteX170" fmla="*/ 9166860 w 11737340"/>
                <a:gd name="connsiteY170" fmla="*/ 3444240 h 4168140"/>
                <a:gd name="connsiteX171" fmla="*/ 9029700 w 11737340"/>
                <a:gd name="connsiteY171" fmla="*/ 3413760 h 4168140"/>
                <a:gd name="connsiteX172" fmla="*/ 8823960 w 11737340"/>
                <a:gd name="connsiteY172" fmla="*/ 3360420 h 4168140"/>
                <a:gd name="connsiteX173" fmla="*/ 8679180 w 11737340"/>
                <a:gd name="connsiteY173" fmla="*/ 3329940 h 4168140"/>
                <a:gd name="connsiteX174" fmla="*/ 8572500 w 11737340"/>
                <a:gd name="connsiteY174" fmla="*/ 3276600 h 4168140"/>
                <a:gd name="connsiteX175" fmla="*/ 8465820 w 11737340"/>
                <a:gd name="connsiteY175" fmla="*/ 3215640 h 4168140"/>
                <a:gd name="connsiteX176" fmla="*/ 8321040 w 11737340"/>
                <a:gd name="connsiteY176" fmla="*/ 3177540 h 4168140"/>
                <a:gd name="connsiteX177" fmla="*/ 8199120 w 11737340"/>
                <a:gd name="connsiteY177" fmla="*/ 3131820 h 4168140"/>
                <a:gd name="connsiteX178" fmla="*/ 8069580 w 11737340"/>
                <a:gd name="connsiteY178" fmla="*/ 3078480 h 4168140"/>
                <a:gd name="connsiteX179" fmla="*/ 7917180 w 11737340"/>
                <a:gd name="connsiteY179" fmla="*/ 2994660 h 4168140"/>
                <a:gd name="connsiteX180" fmla="*/ 7787640 w 11737340"/>
                <a:gd name="connsiteY180" fmla="*/ 2971800 h 4168140"/>
                <a:gd name="connsiteX181" fmla="*/ 7719060 w 11737340"/>
                <a:gd name="connsiteY181" fmla="*/ 2933700 h 4168140"/>
                <a:gd name="connsiteX182" fmla="*/ 7612380 w 11737340"/>
                <a:gd name="connsiteY182" fmla="*/ 2903220 h 4168140"/>
                <a:gd name="connsiteX183" fmla="*/ 7566660 w 11737340"/>
                <a:gd name="connsiteY183" fmla="*/ 2887980 h 4168140"/>
                <a:gd name="connsiteX184" fmla="*/ 7551420 w 11737340"/>
                <a:gd name="connsiteY184" fmla="*/ 2849880 h 4168140"/>
                <a:gd name="connsiteX185" fmla="*/ 7533640 w 11737340"/>
                <a:gd name="connsiteY185" fmla="*/ 2788920 h 4168140"/>
                <a:gd name="connsiteX186" fmla="*/ 7475220 w 11737340"/>
                <a:gd name="connsiteY186" fmla="*/ 2857500 h 4168140"/>
                <a:gd name="connsiteX187" fmla="*/ 7414260 w 11737340"/>
                <a:gd name="connsiteY187" fmla="*/ 2887980 h 4168140"/>
                <a:gd name="connsiteX188" fmla="*/ 7345680 w 11737340"/>
                <a:gd name="connsiteY188" fmla="*/ 2971800 h 4168140"/>
                <a:gd name="connsiteX189" fmla="*/ 7315200 w 11737340"/>
                <a:gd name="connsiteY189" fmla="*/ 2994660 h 4168140"/>
                <a:gd name="connsiteX190" fmla="*/ 7261860 w 11737340"/>
                <a:gd name="connsiteY190" fmla="*/ 3009900 h 4168140"/>
                <a:gd name="connsiteX191" fmla="*/ 7193280 w 11737340"/>
                <a:gd name="connsiteY191" fmla="*/ 3025140 h 4168140"/>
                <a:gd name="connsiteX192" fmla="*/ 7155180 w 11737340"/>
                <a:gd name="connsiteY192" fmla="*/ 3078480 h 4168140"/>
                <a:gd name="connsiteX193" fmla="*/ 7109460 w 11737340"/>
                <a:gd name="connsiteY193" fmla="*/ 3154680 h 4168140"/>
                <a:gd name="connsiteX194" fmla="*/ 7048500 w 11737340"/>
                <a:gd name="connsiteY194" fmla="*/ 3246120 h 4168140"/>
                <a:gd name="connsiteX195" fmla="*/ 6995160 w 11737340"/>
                <a:gd name="connsiteY195" fmla="*/ 3307080 h 4168140"/>
                <a:gd name="connsiteX196" fmla="*/ 6972300 w 11737340"/>
                <a:gd name="connsiteY196" fmla="*/ 3352800 h 4168140"/>
                <a:gd name="connsiteX197" fmla="*/ 6949440 w 11737340"/>
                <a:gd name="connsiteY197" fmla="*/ 3413760 h 4168140"/>
                <a:gd name="connsiteX198" fmla="*/ 6949440 w 11737340"/>
                <a:gd name="connsiteY198" fmla="*/ 3413760 h 4168140"/>
                <a:gd name="connsiteX199" fmla="*/ 6911340 w 11737340"/>
                <a:gd name="connsiteY199" fmla="*/ 3474720 h 4168140"/>
                <a:gd name="connsiteX200" fmla="*/ 6888480 w 11737340"/>
                <a:gd name="connsiteY200" fmla="*/ 3505200 h 4168140"/>
                <a:gd name="connsiteX201" fmla="*/ 6819900 w 11737340"/>
                <a:gd name="connsiteY201" fmla="*/ 3566160 h 4168140"/>
                <a:gd name="connsiteX202" fmla="*/ 6743700 w 11737340"/>
                <a:gd name="connsiteY202" fmla="*/ 3581400 h 4168140"/>
                <a:gd name="connsiteX203" fmla="*/ 6675120 w 11737340"/>
                <a:gd name="connsiteY203" fmla="*/ 3657600 h 4168140"/>
                <a:gd name="connsiteX204" fmla="*/ 6629400 w 11737340"/>
                <a:gd name="connsiteY204" fmla="*/ 3718560 h 4168140"/>
                <a:gd name="connsiteX205" fmla="*/ 6576060 w 11737340"/>
                <a:gd name="connsiteY205" fmla="*/ 3779520 h 4168140"/>
                <a:gd name="connsiteX206" fmla="*/ 6484620 w 11737340"/>
                <a:gd name="connsiteY206" fmla="*/ 3817620 h 4168140"/>
                <a:gd name="connsiteX207" fmla="*/ 6400800 w 11737340"/>
                <a:gd name="connsiteY207" fmla="*/ 3832860 h 4168140"/>
                <a:gd name="connsiteX208" fmla="*/ 6263640 w 11737340"/>
                <a:gd name="connsiteY208" fmla="*/ 3870960 h 4168140"/>
                <a:gd name="connsiteX209" fmla="*/ 6126480 w 11737340"/>
                <a:gd name="connsiteY209" fmla="*/ 3901440 h 4168140"/>
                <a:gd name="connsiteX210" fmla="*/ 6027420 w 11737340"/>
                <a:gd name="connsiteY210" fmla="*/ 3916680 h 4168140"/>
                <a:gd name="connsiteX211" fmla="*/ 5890260 w 11737340"/>
                <a:gd name="connsiteY211" fmla="*/ 3878580 h 4168140"/>
                <a:gd name="connsiteX212" fmla="*/ 5821680 w 11737340"/>
                <a:gd name="connsiteY212" fmla="*/ 3863340 h 4168140"/>
                <a:gd name="connsiteX213" fmla="*/ 5737860 w 11737340"/>
                <a:gd name="connsiteY213" fmla="*/ 3825240 h 4168140"/>
                <a:gd name="connsiteX214" fmla="*/ 5638800 w 11737340"/>
                <a:gd name="connsiteY214" fmla="*/ 3794760 h 4168140"/>
                <a:gd name="connsiteX215" fmla="*/ 5524500 w 11737340"/>
                <a:gd name="connsiteY215" fmla="*/ 3756660 h 4168140"/>
                <a:gd name="connsiteX216" fmla="*/ 5448300 w 11737340"/>
                <a:gd name="connsiteY216" fmla="*/ 3718560 h 4168140"/>
                <a:gd name="connsiteX217" fmla="*/ 5349240 w 11737340"/>
                <a:gd name="connsiteY217" fmla="*/ 3657600 h 4168140"/>
                <a:gd name="connsiteX218" fmla="*/ 5295900 w 11737340"/>
                <a:gd name="connsiteY218" fmla="*/ 3619500 h 4168140"/>
                <a:gd name="connsiteX219" fmla="*/ 5234940 w 11737340"/>
                <a:gd name="connsiteY219" fmla="*/ 3596640 h 4168140"/>
                <a:gd name="connsiteX220" fmla="*/ 5135880 w 11737340"/>
                <a:gd name="connsiteY220" fmla="*/ 3550920 h 4168140"/>
                <a:gd name="connsiteX221" fmla="*/ 5059680 w 11737340"/>
                <a:gd name="connsiteY221" fmla="*/ 3505200 h 4168140"/>
                <a:gd name="connsiteX222" fmla="*/ 5029200 w 11737340"/>
                <a:gd name="connsiteY222" fmla="*/ 3482340 h 4168140"/>
                <a:gd name="connsiteX223" fmla="*/ 4960620 w 11737340"/>
                <a:gd name="connsiteY223" fmla="*/ 3413760 h 4168140"/>
                <a:gd name="connsiteX224" fmla="*/ 4876800 w 11737340"/>
                <a:gd name="connsiteY224" fmla="*/ 3299460 h 4168140"/>
                <a:gd name="connsiteX225" fmla="*/ 4808220 w 11737340"/>
                <a:gd name="connsiteY225" fmla="*/ 3200400 h 4168140"/>
                <a:gd name="connsiteX226" fmla="*/ 4777740 w 11737340"/>
                <a:gd name="connsiteY226" fmla="*/ 3147060 h 4168140"/>
                <a:gd name="connsiteX227" fmla="*/ 4724400 w 11737340"/>
                <a:gd name="connsiteY227" fmla="*/ 3108960 h 4168140"/>
                <a:gd name="connsiteX228" fmla="*/ 4648200 w 11737340"/>
                <a:gd name="connsiteY228" fmla="*/ 3063240 h 4168140"/>
                <a:gd name="connsiteX229" fmla="*/ 4533900 w 11737340"/>
                <a:gd name="connsiteY229" fmla="*/ 2979420 h 4168140"/>
                <a:gd name="connsiteX230" fmla="*/ 4427220 w 11737340"/>
                <a:gd name="connsiteY230" fmla="*/ 2941320 h 4168140"/>
                <a:gd name="connsiteX231" fmla="*/ 4366260 w 11737340"/>
                <a:gd name="connsiteY231" fmla="*/ 2903220 h 4168140"/>
                <a:gd name="connsiteX232" fmla="*/ 4244340 w 11737340"/>
                <a:gd name="connsiteY232" fmla="*/ 2842260 h 4168140"/>
                <a:gd name="connsiteX233" fmla="*/ 4145280 w 11737340"/>
                <a:gd name="connsiteY233" fmla="*/ 2811780 h 4168140"/>
                <a:gd name="connsiteX234" fmla="*/ 4038600 w 11737340"/>
                <a:gd name="connsiteY234" fmla="*/ 2804160 h 4168140"/>
                <a:gd name="connsiteX235" fmla="*/ 3954780 w 11737340"/>
                <a:gd name="connsiteY235" fmla="*/ 2819400 h 4168140"/>
                <a:gd name="connsiteX236" fmla="*/ 3863340 w 11737340"/>
                <a:gd name="connsiteY236" fmla="*/ 2804160 h 4168140"/>
                <a:gd name="connsiteX237" fmla="*/ 3741420 w 11737340"/>
                <a:gd name="connsiteY237" fmla="*/ 2781300 h 4168140"/>
                <a:gd name="connsiteX238" fmla="*/ 3649980 w 11737340"/>
                <a:gd name="connsiteY238" fmla="*/ 2743200 h 4168140"/>
                <a:gd name="connsiteX239" fmla="*/ 3573780 w 11737340"/>
                <a:gd name="connsiteY239" fmla="*/ 2674620 h 4168140"/>
                <a:gd name="connsiteX240" fmla="*/ 3482340 w 11737340"/>
                <a:gd name="connsiteY240" fmla="*/ 2621280 h 4168140"/>
                <a:gd name="connsiteX241" fmla="*/ 3436620 w 11737340"/>
                <a:gd name="connsiteY241" fmla="*/ 2552700 h 4168140"/>
                <a:gd name="connsiteX242" fmla="*/ 3329940 w 11737340"/>
                <a:gd name="connsiteY242" fmla="*/ 2423160 h 4168140"/>
                <a:gd name="connsiteX243" fmla="*/ 3261360 w 11737340"/>
                <a:gd name="connsiteY243" fmla="*/ 2324100 h 4168140"/>
                <a:gd name="connsiteX244" fmla="*/ 3131820 w 11737340"/>
                <a:gd name="connsiteY244" fmla="*/ 2209800 h 4168140"/>
                <a:gd name="connsiteX245" fmla="*/ 3040380 w 11737340"/>
                <a:gd name="connsiteY245" fmla="*/ 2141220 h 4168140"/>
                <a:gd name="connsiteX246" fmla="*/ 2910840 w 11737340"/>
                <a:gd name="connsiteY246" fmla="*/ 2034540 h 4168140"/>
                <a:gd name="connsiteX247" fmla="*/ 2849880 w 11737340"/>
                <a:gd name="connsiteY247" fmla="*/ 1958340 h 4168140"/>
                <a:gd name="connsiteX248" fmla="*/ 2743200 w 11737340"/>
                <a:gd name="connsiteY248" fmla="*/ 1889760 h 4168140"/>
                <a:gd name="connsiteX249" fmla="*/ 2659380 w 11737340"/>
                <a:gd name="connsiteY249" fmla="*/ 1844040 h 4168140"/>
                <a:gd name="connsiteX250" fmla="*/ 2575560 w 11737340"/>
                <a:gd name="connsiteY250" fmla="*/ 1744980 h 4168140"/>
                <a:gd name="connsiteX251" fmla="*/ 2468880 w 11737340"/>
                <a:gd name="connsiteY251" fmla="*/ 1645920 h 4168140"/>
                <a:gd name="connsiteX252" fmla="*/ 2400300 w 11737340"/>
                <a:gd name="connsiteY252" fmla="*/ 1607820 h 4168140"/>
                <a:gd name="connsiteX253" fmla="*/ 2263140 w 11737340"/>
                <a:gd name="connsiteY253" fmla="*/ 1501140 h 4168140"/>
                <a:gd name="connsiteX254" fmla="*/ 2171700 w 11737340"/>
                <a:gd name="connsiteY254" fmla="*/ 1432560 h 4168140"/>
                <a:gd name="connsiteX255" fmla="*/ 2087880 w 11737340"/>
                <a:gd name="connsiteY255" fmla="*/ 1363980 h 4168140"/>
                <a:gd name="connsiteX256" fmla="*/ 1950720 w 11737340"/>
                <a:gd name="connsiteY256" fmla="*/ 1272540 h 4168140"/>
                <a:gd name="connsiteX257" fmla="*/ 1805940 w 11737340"/>
                <a:gd name="connsiteY257" fmla="*/ 1135380 h 4168140"/>
                <a:gd name="connsiteX258" fmla="*/ 1729740 w 11737340"/>
                <a:gd name="connsiteY258" fmla="*/ 1089660 h 4168140"/>
                <a:gd name="connsiteX259" fmla="*/ 1668780 w 11737340"/>
                <a:gd name="connsiteY259" fmla="*/ 1043940 h 4168140"/>
                <a:gd name="connsiteX260" fmla="*/ 1592580 w 11737340"/>
                <a:gd name="connsiteY260" fmla="*/ 990600 h 4168140"/>
                <a:gd name="connsiteX261" fmla="*/ 1470660 w 11737340"/>
                <a:gd name="connsiteY261" fmla="*/ 891540 h 4168140"/>
                <a:gd name="connsiteX262" fmla="*/ 1386840 w 11737340"/>
                <a:gd name="connsiteY262" fmla="*/ 845820 h 4168140"/>
                <a:gd name="connsiteX263" fmla="*/ 1318260 w 11737340"/>
                <a:gd name="connsiteY263" fmla="*/ 784860 h 4168140"/>
                <a:gd name="connsiteX264" fmla="*/ 1264920 w 11737340"/>
                <a:gd name="connsiteY264" fmla="*/ 723900 h 4168140"/>
                <a:gd name="connsiteX265" fmla="*/ 1181100 w 11737340"/>
                <a:gd name="connsiteY265" fmla="*/ 647700 h 4168140"/>
                <a:gd name="connsiteX266" fmla="*/ 1089660 w 11737340"/>
                <a:gd name="connsiteY266" fmla="*/ 624840 h 4168140"/>
                <a:gd name="connsiteX267" fmla="*/ 1021080 w 11737340"/>
                <a:gd name="connsiteY267" fmla="*/ 586740 h 4168140"/>
                <a:gd name="connsiteX268" fmla="*/ 937260 w 11737340"/>
                <a:gd name="connsiteY268" fmla="*/ 548640 h 4168140"/>
                <a:gd name="connsiteX269" fmla="*/ 830580 w 11737340"/>
                <a:gd name="connsiteY269" fmla="*/ 510540 h 4168140"/>
                <a:gd name="connsiteX270" fmla="*/ 754380 w 11737340"/>
                <a:gd name="connsiteY270" fmla="*/ 457200 h 4168140"/>
                <a:gd name="connsiteX271" fmla="*/ 708660 w 11737340"/>
                <a:gd name="connsiteY271" fmla="*/ 419100 h 4168140"/>
                <a:gd name="connsiteX272" fmla="*/ 609600 w 11737340"/>
                <a:gd name="connsiteY272" fmla="*/ 396240 h 4168140"/>
                <a:gd name="connsiteX273" fmla="*/ 548640 w 11737340"/>
                <a:gd name="connsiteY273" fmla="*/ 320040 h 4168140"/>
                <a:gd name="connsiteX274" fmla="*/ 510540 w 11737340"/>
                <a:gd name="connsiteY274" fmla="*/ 251460 h 4168140"/>
                <a:gd name="connsiteX275" fmla="*/ 464820 w 11737340"/>
                <a:gd name="connsiteY275" fmla="*/ 190500 h 4168140"/>
                <a:gd name="connsiteX276" fmla="*/ 411480 w 11737340"/>
                <a:gd name="connsiteY276" fmla="*/ 137160 h 4168140"/>
                <a:gd name="connsiteX277" fmla="*/ 373380 w 11737340"/>
                <a:gd name="connsiteY277" fmla="*/ 45720 h 4168140"/>
                <a:gd name="connsiteX278" fmla="*/ 342900 w 11737340"/>
                <a:gd name="connsiteY278" fmla="*/ 0 h 4168140"/>
                <a:gd name="connsiteX279" fmla="*/ 327660 w 11737340"/>
                <a:gd name="connsiteY279" fmla="*/ 60960 h 4168140"/>
                <a:gd name="connsiteX280" fmla="*/ 289560 w 11737340"/>
                <a:gd name="connsiteY280" fmla="*/ 91440 h 4168140"/>
                <a:gd name="connsiteX281" fmla="*/ 236220 w 11737340"/>
                <a:gd name="connsiteY281" fmla="*/ 114300 h 4168140"/>
                <a:gd name="connsiteX282" fmla="*/ 198120 w 11737340"/>
                <a:gd name="connsiteY282" fmla="*/ 175260 h 4168140"/>
                <a:gd name="connsiteX283" fmla="*/ 175260 w 11737340"/>
                <a:gd name="connsiteY283" fmla="*/ 228600 h 4168140"/>
                <a:gd name="connsiteX284" fmla="*/ 114300 w 11737340"/>
                <a:gd name="connsiteY284" fmla="*/ 236220 h 4168140"/>
                <a:gd name="connsiteX285" fmla="*/ 45720 w 11737340"/>
                <a:gd name="connsiteY285" fmla="*/ 251460 h 4168140"/>
                <a:gd name="connsiteX286" fmla="*/ 0 w 11737340"/>
                <a:gd name="connsiteY286" fmla="*/ 281940 h 4168140"/>
                <a:gd name="connsiteX287" fmla="*/ 68580 w 11737340"/>
                <a:gd name="connsiteY287" fmla="*/ 320040 h 4168140"/>
                <a:gd name="connsiteX0" fmla="*/ 68580 w 11737340"/>
                <a:gd name="connsiteY0" fmla="*/ 320040 h 4168140"/>
                <a:gd name="connsiteX1" fmla="*/ 121920 w 11737340"/>
                <a:gd name="connsiteY1" fmla="*/ 381000 h 4168140"/>
                <a:gd name="connsiteX2" fmla="*/ 198120 w 11737340"/>
                <a:gd name="connsiteY2" fmla="*/ 419100 h 4168140"/>
                <a:gd name="connsiteX3" fmla="*/ 320040 w 11737340"/>
                <a:gd name="connsiteY3" fmla="*/ 510540 h 4168140"/>
                <a:gd name="connsiteX4" fmla="*/ 411480 w 11737340"/>
                <a:gd name="connsiteY4" fmla="*/ 563880 h 4168140"/>
                <a:gd name="connsiteX5" fmla="*/ 472440 w 11737340"/>
                <a:gd name="connsiteY5" fmla="*/ 632460 h 4168140"/>
                <a:gd name="connsiteX6" fmla="*/ 601980 w 11737340"/>
                <a:gd name="connsiteY6" fmla="*/ 708660 h 4168140"/>
                <a:gd name="connsiteX7" fmla="*/ 739140 w 11737340"/>
                <a:gd name="connsiteY7" fmla="*/ 784860 h 4168140"/>
                <a:gd name="connsiteX8" fmla="*/ 861060 w 11737340"/>
                <a:gd name="connsiteY8" fmla="*/ 868680 h 4168140"/>
                <a:gd name="connsiteX9" fmla="*/ 944880 w 11737340"/>
                <a:gd name="connsiteY9" fmla="*/ 952500 h 4168140"/>
                <a:gd name="connsiteX10" fmla="*/ 1021080 w 11737340"/>
                <a:gd name="connsiteY10" fmla="*/ 1005840 h 4168140"/>
                <a:gd name="connsiteX11" fmla="*/ 1097280 w 11737340"/>
                <a:gd name="connsiteY11" fmla="*/ 1043940 h 4168140"/>
                <a:gd name="connsiteX12" fmla="*/ 1181100 w 11737340"/>
                <a:gd name="connsiteY12" fmla="*/ 1104900 h 4168140"/>
                <a:gd name="connsiteX13" fmla="*/ 1249680 w 11737340"/>
                <a:gd name="connsiteY13" fmla="*/ 1150620 h 4168140"/>
                <a:gd name="connsiteX14" fmla="*/ 1341120 w 11737340"/>
                <a:gd name="connsiteY14" fmla="*/ 1196340 h 4168140"/>
                <a:gd name="connsiteX15" fmla="*/ 1417320 w 11737340"/>
                <a:gd name="connsiteY15" fmla="*/ 1257300 h 4168140"/>
                <a:gd name="connsiteX16" fmla="*/ 1493520 w 11737340"/>
                <a:gd name="connsiteY16" fmla="*/ 1333500 h 4168140"/>
                <a:gd name="connsiteX17" fmla="*/ 1569720 w 11737340"/>
                <a:gd name="connsiteY17" fmla="*/ 1356360 h 4168140"/>
                <a:gd name="connsiteX18" fmla="*/ 1684020 w 11737340"/>
                <a:gd name="connsiteY18" fmla="*/ 1424940 h 4168140"/>
                <a:gd name="connsiteX19" fmla="*/ 1729740 w 11737340"/>
                <a:gd name="connsiteY19" fmla="*/ 1485900 h 4168140"/>
                <a:gd name="connsiteX20" fmla="*/ 1844040 w 11737340"/>
                <a:gd name="connsiteY20" fmla="*/ 1569720 h 4168140"/>
                <a:gd name="connsiteX21" fmla="*/ 1935480 w 11737340"/>
                <a:gd name="connsiteY21" fmla="*/ 1615440 h 4168140"/>
                <a:gd name="connsiteX22" fmla="*/ 2049780 w 11737340"/>
                <a:gd name="connsiteY22" fmla="*/ 1691640 h 4168140"/>
                <a:gd name="connsiteX23" fmla="*/ 2133600 w 11737340"/>
                <a:gd name="connsiteY23" fmla="*/ 1729740 h 4168140"/>
                <a:gd name="connsiteX24" fmla="*/ 2202180 w 11737340"/>
                <a:gd name="connsiteY24" fmla="*/ 1805940 h 4168140"/>
                <a:gd name="connsiteX25" fmla="*/ 2255520 w 11737340"/>
                <a:gd name="connsiteY25" fmla="*/ 1821180 h 4168140"/>
                <a:gd name="connsiteX26" fmla="*/ 2316480 w 11737340"/>
                <a:gd name="connsiteY26" fmla="*/ 1866900 h 4168140"/>
                <a:gd name="connsiteX27" fmla="*/ 2423160 w 11737340"/>
                <a:gd name="connsiteY27" fmla="*/ 2004060 h 4168140"/>
                <a:gd name="connsiteX28" fmla="*/ 2476500 w 11737340"/>
                <a:gd name="connsiteY28" fmla="*/ 2087880 h 4168140"/>
                <a:gd name="connsiteX29" fmla="*/ 2567940 w 11737340"/>
                <a:gd name="connsiteY29" fmla="*/ 2148840 h 4168140"/>
                <a:gd name="connsiteX30" fmla="*/ 2682240 w 11737340"/>
                <a:gd name="connsiteY30" fmla="*/ 2186940 h 4168140"/>
                <a:gd name="connsiteX31" fmla="*/ 2743200 w 11737340"/>
                <a:gd name="connsiteY31" fmla="*/ 2209800 h 4168140"/>
                <a:gd name="connsiteX32" fmla="*/ 2811780 w 11737340"/>
                <a:gd name="connsiteY32" fmla="*/ 2247900 h 4168140"/>
                <a:gd name="connsiteX33" fmla="*/ 2887980 w 11737340"/>
                <a:gd name="connsiteY33" fmla="*/ 2301240 h 4168140"/>
                <a:gd name="connsiteX34" fmla="*/ 2979420 w 11737340"/>
                <a:gd name="connsiteY34" fmla="*/ 2385060 h 4168140"/>
                <a:gd name="connsiteX35" fmla="*/ 3055620 w 11737340"/>
                <a:gd name="connsiteY35" fmla="*/ 2461260 h 4168140"/>
                <a:gd name="connsiteX36" fmla="*/ 3139440 w 11737340"/>
                <a:gd name="connsiteY36" fmla="*/ 2537460 h 4168140"/>
                <a:gd name="connsiteX37" fmla="*/ 3261360 w 11737340"/>
                <a:gd name="connsiteY37" fmla="*/ 2628900 h 4168140"/>
                <a:gd name="connsiteX38" fmla="*/ 3345180 w 11737340"/>
                <a:gd name="connsiteY38" fmla="*/ 2720340 h 4168140"/>
                <a:gd name="connsiteX39" fmla="*/ 3444240 w 11737340"/>
                <a:gd name="connsiteY39" fmla="*/ 2796540 h 4168140"/>
                <a:gd name="connsiteX40" fmla="*/ 3558540 w 11737340"/>
                <a:gd name="connsiteY40" fmla="*/ 2872740 h 4168140"/>
                <a:gd name="connsiteX41" fmla="*/ 3619500 w 11737340"/>
                <a:gd name="connsiteY41" fmla="*/ 2979420 h 4168140"/>
                <a:gd name="connsiteX42" fmla="*/ 3619500 w 11737340"/>
                <a:gd name="connsiteY42" fmla="*/ 2979420 h 4168140"/>
                <a:gd name="connsiteX43" fmla="*/ 3649980 w 11737340"/>
                <a:gd name="connsiteY43" fmla="*/ 3048000 h 4168140"/>
                <a:gd name="connsiteX44" fmla="*/ 3703320 w 11737340"/>
                <a:gd name="connsiteY44" fmla="*/ 3086100 h 4168140"/>
                <a:gd name="connsiteX45" fmla="*/ 3764280 w 11737340"/>
                <a:gd name="connsiteY45" fmla="*/ 3063240 h 4168140"/>
                <a:gd name="connsiteX46" fmla="*/ 3848100 w 11737340"/>
                <a:gd name="connsiteY46" fmla="*/ 3025140 h 4168140"/>
                <a:gd name="connsiteX47" fmla="*/ 3916680 w 11737340"/>
                <a:gd name="connsiteY47" fmla="*/ 3032760 h 4168140"/>
                <a:gd name="connsiteX48" fmla="*/ 4030980 w 11737340"/>
                <a:gd name="connsiteY48" fmla="*/ 3063240 h 4168140"/>
                <a:gd name="connsiteX49" fmla="*/ 4137660 w 11737340"/>
                <a:gd name="connsiteY49" fmla="*/ 3101340 h 4168140"/>
                <a:gd name="connsiteX50" fmla="*/ 4259580 w 11737340"/>
                <a:gd name="connsiteY50" fmla="*/ 3147060 h 4168140"/>
                <a:gd name="connsiteX51" fmla="*/ 4381500 w 11737340"/>
                <a:gd name="connsiteY51" fmla="*/ 3192780 h 4168140"/>
                <a:gd name="connsiteX52" fmla="*/ 4526280 w 11737340"/>
                <a:gd name="connsiteY52" fmla="*/ 3276600 h 4168140"/>
                <a:gd name="connsiteX53" fmla="*/ 4587240 w 11737340"/>
                <a:gd name="connsiteY53" fmla="*/ 3299460 h 4168140"/>
                <a:gd name="connsiteX54" fmla="*/ 4610100 w 11737340"/>
                <a:gd name="connsiteY54" fmla="*/ 3352800 h 4168140"/>
                <a:gd name="connsiteX55" fmla="*/ 4648200 w 11737340"/>
                <a:gd name="connsiteY55" fmla="*/ 3436620 h 4168140"/>
                <a:gd name="connsiteX56" fmla="*/ 4671060 w 11737340"/>
                <a:gd name="connsiteY56" fmla="*/ 3520440 h 4168140"/>
                <a:gd name="connsiteX57" fmla="*/ 4678680 w 11737340"/>
                <a:gd name="connsiteY57" fmla="*/ 3589020 h 4168140"/>
                <a:gd name="connsiteX58" fmla="*/ 4686300 w 11737340"/>
                <a:gd name="connsiteY58" fmla="*/ 3649980 h 4168140"/>
                <a:gd name="connsiteX59" fmla="*/ 4724400 w 11737340"/>
                <a:gd name="connsiteY59" fmla="*/ 3680460 h 4168140"/>
                <a:gd name="connsiteX60" fmla="*/ 4785360 w 11737340"/>
                <a:gd name="connsiteY60" fmla="*/ 3672840 h 4168140"/>
                <a:gd name="connsiteX61" fmla="*/ 4869180 w 11737340"/>
                <a:gd name="connsiteY61" fmla="*/ 3703320 h 4168140"/>
                <a:gd name="connsiteX62" fmla="*/ 4914900 w 11737340"/>
                <a:gd name="connsiteY62" fmla="*/ 3756660 h 4168140"/>
                <a:gd name="connsiteX63" fmla="*/ 5105400 w 11737340"/>
                <a:gd name="connsiteY63" fmla="*/ 3832860 h 4168140"/>
                <a:gd name="connsiteX64" fmla="*/ 5173980 w 11737340"/>
                <a:gd name="connsiteY64" fmla="*/ 3886200 h 4168140"/>
                <a:gd name="connsiteX65" fmla="*/ 5242560 w 11737340"/>
                <a:gd name="connsiteY65" fmla="*/ 3924300 h 4168140"/>
                <a:gd name="connsiteX66" fmla="*/ 5364480 w 11737340"/>
                <a:gd name="connsiteY66" fmla="*/ 3962400 h 4168140"/>
                <a:gd name="connsiteX67" fmla="*/ 5516880 w 11737340"/>
                <a:gd name="connsiteY67" fmla="*/ 4046220 h 4168140"/>
                <a:gd name="connsiteX68" fmla="*/ 5585460 w 11737340"/>
                <a:gd name="connsiteY68" fmla="*/ 4099560 h 4168140"/>
                <a:gd name="connsiteX69" fmla="*/ 5661660 w 11737340"/>
                <a:gd name="connsiteY69" fmla="*/ 4122420 h 4168140"/>
                <a:gd name="connsiteX70" fmla="*/ 5745480 w 11737340"/>
                <a:gd name="connsiteY70" fmla="*/ 4130040 h 4168140"/>
                <a:gd name="connsiteX71" fmla="*/ 5836920 w 11737340"/>
                <a:gd name="connsiteY71" fmla="*/ 4130040 h 4168140"/>
                <a:gd name="connsiteX72" fmla="*/ 5951220 w 11737340"/>
                <a:gd name="connsiteY72" fmla="*/ 4145280 h 4168140"/>
                <a:gd name="connsiteX73" fmla="*/ 6035040 w 11737340"/>
                <a:gd name="connsiteY73" fmla="*/ 4168140 h 4168140"/>
                <a:gd name="connsiteX74" fmla="*/ 6149340 w 11737340"/>
                <a:gd name="connsiteY74" fmla="*/ 4137660 h 4168140"/>
                <a:gd name="connsiteX75" fmla="*/ 6286500 w 11737340"/>
                <a:gd name="connsiteY75" fmla="*/ 4114800 h 4168140"/>
                <a:gd name="connsiteX76" fmla="*/ 6393180 w 11737340"/>
                <a:gd name="connsiteY76" fmla="*/ 4053840 h 4168140"/>
                <a:gd name="connsiteX77" fmla="*/ 6484620 w 11737340"/>
                <a:gd name="connsiteY77" fmla="*/ 4038600 h 4168140"/>
                <a:gd name="connsiteX78" fmla="*/ 6583680 w 11737340"/>
                <a:gd name="connsiteY78" fmla="*/ 3970020 h 4168140"/>
                <a:gd name="connsiteX79" fmla="*/ 6697980 w 11737340"/>
                <a:gd name="connsiteY79" fmla="*/ 3886200 h 4168140"/>
                <a:gd name="connsiteX80" fmla="*/ 6728460 w 11737340"/>
                <a:gd name="connsiteY80" fmla="*/ 3817620 h 4168140"/>
                <a:gd name="connsiteX81" fmla="*/ 6842760 w 11737340"/>
                <a:gd name="connsiteY81" fmla="*/ 3733800 h 4168140"/>
                <a:gd name="connsiteX82" fmla="*/ 6972300 w 11737340"/>
                <a:gd name="connsiteY82" fmla="*/ 3642360 h 4168140"/>
                <a:gd name="connsiteX83" fmla="*/ 7078980 w 11737340"/>
                <a:gd name="connsiteY83" fmla="*/ 3528060 h 4168140"/>
                <a:gd name="connsiteX84" fmla="*/ 7165340 w 11737340"/>
                <a:gd name="connsiteY84" fmla="*/ 3454400 h 4168140"/>
                <a:gd name="connsiteX85" fmla="*/ 7287260 w 11737340"/>
                <a:gd name="connsiteY85" fmla="*/ 3296920 h 4168140"/>
                <a:gd name="connsiteX86" fmla="*/ 7330440 w 11737340"/>
                <a:gd name="connsiteY86" fmla="*/ 3185160 h 4168140"/>
                <a:gd name="connsiteX87" fmla="*/ 7376160 w 11737340"/>
                <a:gd name="connsiteY87" fmla="*/ 3116580 h 4168140"/>
                <a:gd name="connsiteX88" fmla="*/ 7444740 w 11737340"/>
                <a:gd name="connsiteY88" fmla="*/ 3093720 h 4168140"/>
                <a:gd name="connsiteX89" fmla="*/ 7513320 w 11737340"/>
                <a:gd name="connsiteY89" fmla="*/ 3101340 h 4168140"/>
                <a:gd name="connsiteX90" fmla="*/ 7576820 w 11737340"/>
                <a:gd name="connsiteY90" fmla="*/ 3093720 h 4168140"/>
                <a:gd name="connsiteX91" fmla="*/ 7729220 w 11737340"/>
                <a:gd name="connsiteY91" fmla="*/ 3136900 h 4168140"/>
                <a:gd name="connsiteX92" fmla="*/ 7833360 w 11737340"/>
                <a:gd name="connsiteY92" fmla="*/ 3180080 h 4168140"/>
                <a:gd name="connsiteX93" fmla="*/ 7967980 w 11737340"/>
                <a:gd name="connsiteY93" fmla="*/ 3208020 h 4168140"/>
                <a:gd name="connsiteX94" fmla="*/ 8161020 w 11737340"/>
                <a:gd name="connsiteY94" fmla="*/ 3296920 h 4168140"/>
                <a:gd name="connsiteX95" fmla="*/ 8293100 w 11737340"/>
                <a:gd name="connsiteY95" fmla="*/ 3370580 h 4168140"/>
                <a:gd name="connsiteX96" fmla="*/ 8371840 w 11737340"/>
                <a:gd name="connsiteY96" fmla="*/ 3395980 h 4168140"/>
                <a:gd name="connsiteX97" fmla="*/ 8468360 w 11737340"/>
                <a:gd name="connsiteY97" fmla="*/ 3434080 h 4168140"/>
                <a:gd name="connsiteX98" fmla="*/ 8582660 w 11737340"/>
                <a:gd name="connsiteY98" fmla="*/ 3528060 h 4168140"/>
                <a:gd name="connsiteX99" fmla="*/ 8641080 w 11737340"/>
                <a:gd name="connsiteY99" fmla="*/ 3566160 h 4168140"/>
                <a:gd name="connsiteX100" fmla="*/ 8702040 w 11737340"/>
                <a:gd name="connsiteY100" fmla="*/ 3604260 h 4168140"/>
                <a:gd name="connsiteX101" fmla="*/ 8763000 w 11737340"/>
                <a:gd name="connsiteY101" fmla="*/ 3634740 h 4168140"/>
                <a:gd name="connsiteX102" fmla="*/ 8846820 w 11737340"/>
                <a:gd name="connsiteY102" fmla="*/ 3632200 h 4168140"/>
                <a:gd name="connsiteX103" fmla="*/ 8968740 w 11737340"/>
                <a:gd name="connsiteY103" fmla="*/ 3634740 h 4168140"/>
                <a:gd name="connsiteX104" fmla="*/ 9060180 w 11737340"/>
                <a:gd name="connsiteY104" fmla="*/ 3642360 h 4168140"/>
                <a:gd name="connsiteX105" fmla="*/ 9151620 w 11737340"/>
                <a:gd name="connsiteY105" fmla="*/ 3657600 h 4168140"/>
                <a:gd name="connsiteX106" fmla="*/ 9230360 w 11737340"/>
                <a:gd name="connsiteY106" fmla="*/ 3657600 h 4168140"/>
                <a:gd name="connsiteX107" fmla="*/ 9331960 w 11737340"/>
                <a:gd name="connsiteY107" fmla="*/ 3629660 h 4168140"/>
                <a:gd name="connsiteX108" fmla="*/ 9433560 w 11737340"/>
                <a:gd name="connsiteY108" fmla="*/ 3589020 h 4168140"/>
                <a:gd name="connsiteX109" fmla="*/ 9535160 w 11737340"/>
                <a:gd name="connsiteY109" fmla="*/ 3540760 h 4168140"/>
                <a:gd name="connsiteX110" fmla="*/ 9646920 w 11737340"/>
                <a:gd name="connsiteY110" fmla="*/ 3489960 h 4168140"/>
                <a:gd name="connsiteX111" fmla="*/ 9784080 w 11737340"/>
                <a:gd name="connsiteY111" fmla="*/ 3444240 h 4168140"/>
                <a:gd name="connsiteX112" fmla="*/ 9860280 w 11737340"/>
                <a:gd name="connsiteY112" fmla="*/ 3383280 h 4168140"/>
                <a:gd name="connsiteX113" fmla="*/ 9921240 w 11737340"/>
                <a:gd name="connsiteY113" fmla="*/ 3314700 h 4168140"/>
                <a:gd name="connsiteX114" fmla="*/ 9997440 w 11737340"/>
                <a:gd name="connsiteY114" fmla="*/ 3208020 h 4168140"/>
                <a:gd name="connsiteX115" fmla="*/ 10043160 w 11737340"/>
                <a:gd name="connsiteY115" fmla="*/ 3101340 h 4168140"/>
                <a:gd name="connsiteX116" fmla="*/ 10104120 w 11737340"/>
                <a:gd name="connsiteY116" fmla="*/ 3017520 h 4168140"/>
                <a:gd name="connsiteX117" fmla="*/ 10157460 w 11737340"/>
                <a:gd name="connsiteY117" fmla="*/ 2933700 h 4168140"/>
                <a:gd name="connsiteX118" fmla="*/ 10218420 w 11737340"/>
                <a:gd name="connsiteY118" fmla="*/ 2849880 h 4168140"/>
                <a:gd name="connsiteX119" fmla="*/ 10294620 w 11737340"/>
                <a:gd name="connsiteY119" fmla="*/ 2735580 h 4168140"/>
                <a:gd name="connsiteX120" fmla="*/ 10347960 w 11737340"/>
                <a:gd name="connsiteY120" fmla="*/ 2621280 h 4168140"/>
                <a:gd name="connsiteX121" fmla="*/ 10431780 w 11737340"/>
                <a:gd name="connsiteY121" fmla="*/ 2499360 h 4168140"/>
                <a:gd name="connsiteX122" fmla="*/ 10500360 w 11737340"/>
                <a:gd name="connsiteY122" fmla="*/ 2354580 h 4168140"/>
                <a:gd name="connsiteX123" fmla="*/ 10553700 w 11737340"/>
                <a:gd name="connsiteY123" fmla="*/ 2263140 h 4168140"/>
                <a:gd name="connsiteX124" fmla="*/ 10584180 w 11737340"/>
                <a:gd name="connsiteY124" fmla="*/ 2194560 h 4168140"/>
                <a:gd name="connsiteX125" fmla="*/ 10624820 w 11737340"/>
                <a:gd name="connsiteY125" fmla="*/ 2125980 h 4168140"/>
                <a:gd name="connsiteX126" fmla="*/ 10675620 w 11737340"/>
                <a:gd name="connsiteY126" fmla="*/ 2049780 h 4168140"/>
                <a:gd name="connsiteX127" fmla="*/ 10690860 w 11737340"/>
                <a:gd name="connsiteY127" fmla="*/ 1988820 h 4168140"/>
                <a:gd name="connsiteX128" fmla="*/ 10713720 w 11737340"/>
                <a:gd name="connsiteY128" fmla="*/ 1927860 h 4168140"/>
                <a:gd name="connsiteX129" fmla="*/ 10767060 w 11737340"/>
                <a:gd name="connsiteY129" fmla="*/ 1859280 h 4168140"/>
                <a:gd name="connsiteX130" fmla="*/ 10873740 w 11737340"/>
                <a:gd name="connsiteY130" fmla="*/ 1828800 h 4168140"/>
                <a:gd name="connsiteX131" fmla="*/ 11079480 w 11737340"/>
                <a:gd name="connsiteY131" fmla="*/ 1767840 h 4168140"/>
                <a:gd name="connsiteX132" fmla="*/ 11247120 w 11737340"/>
                <a:gd name="connsiteY132" fmla="*/ 1684020 h 4168140"/>
                <a:gd name="connsiteX133" fmla="*/ 11407140 w 11737340"/>
                <a:gd name="connsiteY133" fmla="*/ 1628140 h 4168140"/>
                <a:gd name="connsiteX134" fmla="*/ 11490960 w 11737340"/>
                <a:gd name="connsiteY134" fmla="*/ 1577340 h 4168140"/>
                <a:gd name="connsiteX135" fmla="*/ 11635740 w 11737340"/>
                <a:gd name="connsiteY135" fmla="*/ 1508760 h 4168140"/>
                <a:gd name="connsiteX136" fmla="*/ 11737340 w 11737340"/>
                <a:gd name="connsiteY136" fmla="*/ 1442720 h 4168140"/>
                <a:gd name="connsiteX137" fmla="*/ 11620500 w 11737340"/>
                <a:gd name="connsiteY137" fmla="*/ 1417320 h 4168140"/>
                <a:gd name="connsiteX138" fmla="*/ 11567160 w 11737340"/>
                <a:gd name="connsiteY138" fmla="*/ 1379220 h 4168140"/>
                <a:gd name="connsiteX139" fmla="*/ 11498580 w 11737340"/>
                <a:gd name="connsiteY139" fmla="*/ 1318260 h 4168140"/>
                <a:gd name="connsiteX140" fmla="*/ 11468100 w 11737340"/>
                <a:gd name="connsiteY140" fmla="*/ 1280160 h 4168140"/>
                <a:gd name="connsiteX141" fmla="*/ 11442700 w 11737340"/>
                <a:gd name="connsiteY141" fmla="*/ 1231900 h 4168140"/>
                <a:gd name="connsiteX142" fmla="*/ 11384280 w 11737340"/>
                <a:gd name="connsiteY142" fmla="*/ 1310640 h 4168140"/>
                <a:gd name="connsiteX143" fmla="*/ 11353800 w 11737340"/>
                <a:gd name="connsiteY143" fmla="*/ 1356360 h 4168140"/>
                <a:gd name="connsiteX144" fmla="*/ 11224260 w 11737340"/>
                <a:gd name="connsiteY144" fmla="*/ 1417320 h 4168140"/>
                <a:gd name="connsiteX145" fmla="*/ 11109960 w 11737340"/>
                <a:gd name="connsiteY145" fmla="*/ 1463040 h 4168140"/>
                <a:gd name="connsiteX146" fmla="*/ 10911840 w 11737340"/>
                <a:gd name="connsiteY146" fmla="*/ 1524000 h 4168140"/>
                <a:gd name="connsiteX147" fmla="*/ 10774680 w 11737340"/>
                <a:gd name="connsiteY147" fmla="*/ 1546860 h 4168140"/>
                <a:gd name="connsiteX148" fmla="*/ 10675620 w 11737340"/>
                <a:gd name="connsiteY148" fmla="*/ 1615440 h 4168140"/>
                <a:gd name="connsiteX149" fmla="*/ 10568940 w 11737340"/>
                <a:gd name="connsiteY149" fmla="*/ 1676400 h 4168140"/>
                <a:gd name="connsiteX150" fmla="*/ 10485120 w 11737340"/>
                <a:gd name="connsiteY150" fmla="*/ 1760220 h 4168140"/>
                <a:gd name="connsiteX151" fmla="*/ 10454640 w 11737340"/>
                <a:gd name="connsiteY151" fmla="*/ 1836420 h 4168140"/>
                <a:gd name="connsiteX152" fmla="*/ 10416540 w 11737340"/>
                <a:gd name="connsiteY152" fmla="*/ 1927860 h 4168140"/>
                <a:gd name="connsiteX153" fmla="*/ 10401300 w 11737340"/>
                <a:gd name="connsiteY153" fmla="*/ 2004060 h 4168140"/>
                <a:gd name="connsiteX154" fmla="*/ 10363200 w 11737340"/>
                <a:gd name="connsiteY154" fmla="*/ 2095500 h 4168140"/>
                <a:gd name="connsiteX155" fmla="*/ 10317480 w 11737340"/>
                <a:gd name="connsiteY155" fmla="*/ 2225040 h 4168140"/>
                <a:gd name="connsiteX156" fmla="*/ 10287000 w 11737340"/>
                <a:gd name="connsiteY156" fmla="*/ 2346960 h 4168140"/>
                <a:gd name="connsiteX157" fmla="*/ 10218420 w 11737340"/>
                <a:gd name="connsiteY157" fmla="*/ 2499360 h 4168140"/>
                <a:gd name="connsiteX158" fmla="*/ 10134600 w 11737340"/>
                <a:gd name="connsiteY158" fmla="*/ 2621280 h 4168140"/>
                <a:gd name="connsiteX159" fmla="*/ 10043160 w 11737340"/>
                <a:gd name="connsiteY159" fmla="*/ 2735580 h 4168140"/>
                <a:gd name="connsiteX160" fmla="*/ 9974580 w 11737340"/>
                <a:gd name="connsiteY160" fmla="*/ 2857500 h 4168140"/>
                <a:gd name="connsiteX161" fmla="*/ 9906000 w 11737340"/>
                <a:gd name="connsiteY161" fmla="*/ 2941320 h 4168140"/>
                <a:gd name="connsiteX162" fmla="*/ 9860280 w 11737340"/>
                <a:gd name="connsiteY162" fmla="*/ 3032760 h 4168140"/>
                <a:gd name="connsiteX163" fmla="*/ 9806940 w 11737340"/>
                <a:gd name="connsiteY163" fmla="*/ 3116580 h 4168140"/>
                <a:gd name="connsiteX164" fmla="*/ 9715500 w 11737340"/>
                <a:gd name="connsiteY164" fmla="*/ 3208020 h 4168140"/>
                <a:gd name="connsiteX165" fmla="*/ 9616440 w 11737340"/>
                <a:gd name="connsiteY165" fmla="*/ 3261360 h 4168140"/>
                <a:gd name="connsiteX166" fmla="*/ 9532620 w 11737340"/>
                <a:gd name="connsiteY166" fmla="*/ 3329940 h 4168140"/>
                <a:gd name="connsiteX167" fmla="*/ 9471660 w 11737340"/>
                <a:gd name="connsiteY167" fmla="*/ 3375660 h 4168140"/>
                <a:gd name="connsiteX168" fmla="*/ 9410700 w 11737340"/>
                <a:gd name="connsiteY168" fmla="*/ 3429000 h 4168140"/>
                <a:gd name="connsiteX169" fmla="*/ 9288780 w 11737340"/>
                <a:gd name="connsiteY169" fmla="*/ 3436620 h 4168140"/>
                <a:gd name="connsiteX170" fmla="*/ 9166860 w 11737340"/>
                <a:gd name="connsiteY170" fmla="*/ 3444240 h 4168140"/>
                <a:gd name="connsiteX171" fmla="*/ 9029700 w 11737340"/>
                <a:gd name="connsiteY171" fmla="*/ 3413760 h 4168140"/>
                <a:gd name="connsiteX172" fmla="*/ 8823960 w 11737340"/>
                <a:gd name="connsiteY172" fmla="*/ 3360420 h 4168140"/>
                <a:gd name="connsiteX173" fmla="*/ 8679180 w 11737340"/>
                <a:gd name="connsiteY173" fmla="*/ 3329940 h 4168140"/>
                <a:gd name="connsiteX174" fmla="*/ 8572500 w 11737340"/>
                <a:gd name="connsiteY174" fmla="*/ 3276600 h 4168140"/>
                <a:gd name="connsiteX175" fmla="*/ 8465820 w 11737340"/>
                <a:gd name="connsiteY175" fmla="*/ 3215640 h 4168140"/>
                <a:gd name="connsiteX176" fmla="*/ 8321040 w 11737340"/>
                <a:gd name="connsiteY176" fmla="*/ 3177540 h 4168140"/>
                <a:gd name="connsiteX177" fmla="*/ 8199120 w 11737340"/>
                <a:gd name="connsiteY177" fmla="*/ 3131820 h 4168140"/>
                <a:gd name="connsiteX178" fmla="*/ 8069580 w 11737340"/>
                <a:gd name="connsiteY178" fmla="*/ 3078480 h 4168140"/>
                <a:gd name="connsiteX179" fmla="*/ 7917180 w 11737340"/>
                <a:gd name="connsiteY179" fmla="*/ 2994660 h 4168140"/>
                <a:gd name="connsiteX180" fmla="*/ 7787640 w 11737340"/>
                <a:gd name="connsiteY180" fmla="*/ 2971800 h 4168140"/>
                <a:gd name="connsiteX181" fmla="*/ 7719060 w 11737340"/>
                <a:gd name="connsiteY181" fmla="*/ 2933700 h 4168140"/>
                <a:gd name="connsiteX182" fmla="*/ 7612380 w 11737340"/>
                <a:gd name="connsiteY182" fmla="*/ 2903220 h 4168140"/>
                <a:gd name="connsiteX183" fmla="*/ 7566660 w 11737340"/>
                <a:gd name="connsiteY183" fmla="*/ 2887980 h 4168140"/>
                <a:gd name="connsiteX184" fmla="*/ 7551420 w 11737340"/>
                <a:gd name="connsiteY184" fmla="*/ 2849880 h 4168140"/>
                <a:gd name="connsiteX185" fmla="*/ 7533640 w 11737340"/>
                <a:gd name="connsiteY185" fmla="*/ 2788920 h 4168140"/>
                <a:gd name="connsiteX186" fmla="*/ 7475220 w 11737340"/>
                <a:gd name="connsiteY186" fmla="*/ 2857500 h 4168140"/>
                <a:gd name="connsiteX187" fmla="*/ 7414260 w 11737340"/>
                <a:gd name="connsiteY187" fmla="*/ 2887980 h 4168140"/>
                <a:gd name="connsiteX188" fmla="*/ 7345680 w 11737340"/>
                <a:gd name="connsiteY188" fmla="*/ 2971800 h 4168140"/>
                <a:gd name="connsiteX189" fmla="*/ 7315200 w 11737340"/>
                <a:gd name="connsiteY189" fmla="*/ 2994660 h 4168140"/>
                <a:gd name="connsiteX190" fmla="*/ 7261860 w 11737340"/>
                <a:gd name="connsiteY190" fmla="*/ 3009900 h 4168140"/>
                <a:gd name="connsiteX191" fmla="*/ 7193280 w 11737340"/>
                <a:gd name="connsiteY191" fmla="*/ 3025140 h 4168140"/>
                <a:gd name="connsiteX192" fmla="*/ 7155180 w 11737340"/>
                <a:gd name="connsiteY192" fmla="*/ 3078480 h 4168140"/>
                <a:gd name="connsiteX193" fmla="*/ 7109460 w 11737340"/>
                <a:gd name="connsiteY193" fmla="*/ 3154680 h 4168140"/>
                <a:gd name="connsiteX194" fmla="*/ 7048500 w 11737340"/>
                <a:gd name="connsiteY194" fmla="*/ 3246120 h 4168140"/>
                <a:gd name="connsiteX195" fmla="*/ 6995160 w 11737340"/>
                <a:gd name="connsiteY195" fmla="*/ 3307080 h 4168140"/>
                <a:gd name="connsiteX196" fmla="*/ 6972300 w 11737340"/>
                <a:gd name="connsiteY196" fmla="*/ 3352800 h 4168140"/>
                <a:gd name="connsiteX197" fmla="*/ 6949440 w 11737340"/>
                <a:gd name="connsiteY197" fmla="*/ 3413760 h 4168140"/>
                <a:gd name="connsiteX198" fmla="*/ 6949440 w 11737340"/>
                <a:gd name="connsiteY198" fmla="*/ 3413760 h 4168140"/>
                <a:gd name="connsiteX199" fmla="*/ 6911340 w 11737340"/>
                <a:gd name="connsiteY199" fmla="*/ 3474720 h 4168140"/>
                <a:gd name="connsiteX200" fmla="*/ 6888480 w 11737340"/>
                <a:gd name="connsiteY200" fmla="*/ 3505200 h 4168140"/>
                <a:gd name="connsiteX201" fmla="*/ 6819900 w 11737340"/>
                <a:gd name="connsiteY201" fmla="*/ 3566160 h 4168140"/>
                <a:gd name="connsiteX202" fmla="*/ 6743700 w 11737340"/>
                <a:gd name="connsiteY202" fmla="*/ 3581400 h 4168140"/>
                <a:gd name="connsiteX203" fmla="*/ 6675120 w 11737340"/>
                <a:gd name="connsiteY203" fmla="*/ 3657600 h 4168140"/>
                <a:gd name="connsiteX204" fmla="*/ 6629400 w 11737340"/>
                <a:gd name="connsiteY204" fmla="*/ 3718560 h 4168140"/>
                <a:gd name="connsiteX205" fmla="*/ 6576060 w 11737340"/>
                <a:gd name="connsiteY205" fmla="*/ 3779520 h 4168140"/>
                <a:gd name="connsiteX206" fmla="*/ 6484620 w 11737340"/>
                <a:gd name="connsiteY206" fmla="*/ 3817620 h 4168140"/>
                <a:gd name="connsiteX207" fmla="*/ 6400800 w 11737340"/>
                <a:gd name="connsiteY207" fmla="*/ 3832860 h 4168140"/>
                <a:gd name="connsiteX208" fmla="*/ 6263640 w 11737340"/>
                <a:gd name="connsiteY208" fmla="*/ 3870960 h 4168140"/>
                <a:gd name="connsiteX209" fmla="*/ 6126480 w 11737340"/>
                <a:gd name="connsiteY209" fmla="*/ 3901440 h 4168140"/>
                <a:gd name="connsiteX210" fmla="*/ 6027420 w 11737340"/>
                <a:gd name="connsiteY210" fmla="*/ 3916680 h 4168140"/>
                <a:gd name="connsiteX211" fmla="*/ 5890260 w 11737340"/>
                <a:gd name="connsiteY211" fmla="*/ 3878580 h 4168140"/>
                <a:gd name="connsiteX212" fmla="*/ 5821680 w 11737340"/>
                <a:gd name="connsiteY212" fmla="*/ 3863340 h 4168140"/>
                <a:gd name="connsiteX213" fmla="*/ 5737860 w 11737340"/>
                <a:gd name="connsiteY213" fmla="*/ 3825240 h 4168140"/>
                <a:gd name="connsiteX214" fmla="*/ 5638800 w 11737340"/>
                <a:gd name="connsiteY214" fmla="*/ 3794760 h 4168140"/>
                <a:gd name="connsiteX215" fmla="*/ 5524500 w 11737340"/>
                <a:gd name="connsiteY215" fmla="*/ 3756660 h 4168140"/>
                <a:gd name="connsiteX216" fmla="*/ 5448300 w 11737340"/>
                <a:gd name="connsiteY216" fmla="*/ 3718560 h 4168140"/>
                <a:gd name="connsiteX217" fmla="*/ 5349240 w 11737340"/>
                <a:gd name="connsiteY217" fmla="*/ 3657600 h 4168140"/>
                <a:gd name="connsiteX218" fmla="*/ 5295900 w 11737340"/>
                <a:gd name="connsiteY218" fmla="*/ 3619500 h 4168140"/>
                <a:gd name="connsiteX219" fmla="*/ 5234940 w 11737340"/>
                <a:gd name="connsiteY219" fmla="*/ 3596640 h 4168140"/>
                <a:gd name="connsiteX220" fmla="*/ 5135880 w 11737340"/>
                <a:gd name="connsiteY220" fmla="*/ 3550920 h 4168140"/>
                <a:gd name="connsiteX221" fmla="*/ 5059680 w 11737340"/>
                <a:gd name="connsiteY221" fmla="*/ 3505200 h 4168140"/>
                <a:gd name="connsiteX222" fmla="*/ 5029200 w 11737340"/>
                <a:gd name="connsiteY222" fmla="*/ 3482340 h 4168140"/>
                <a:gd name="connsiteX223" fmla="*/ 4960620 w 11737340"/>
                <a:gd name="connsiteY223" fmla="*/ 3413760 h 4168140"/>
                <a:gd name="connsiteX224" fmla="*/ 4876800 w 11737340"/>
                <a:gd name="connsiteY224" fmla="*/ 3299460 h 4168140"/>
                <a:gd name="connsiteX225" fmla="*/ 4808220 w 11737340"/>
                <a:gd name="connsiteY225" fmla="*/ 3200400 h 4168140"/>
                <a:gd name="connsiteX226" fmla="*/ 4777740 w 11737340"/>
                <a:gd name="connsiteY226" fmla="*/ 3147060 h 4168140"/>
                <a:gd name="connsiteX227" fmla="*/ 4724400 w 11737340"/>
                <a:gd name="connsiteY227" fmla="*/ 3108960 h 4168140"/>
                <a:gd name="connsiteX228" fmla="*/ 4648200 w 11737340"/>
                <a:gd name="connsiteY228" fmla="*/ 3063240 h 4168140"/>
                <a:gd name="connsiteX229" fmla="*/ 4533900 w 11737340"/>
                <a:gd name="connsiteY229" fmla="*/ 2979420 h 4168140"/>
                <a:gd name="connsiteX230" fmla="*/ 4427220 w 11737340"/>
                <a:gd name="connsiteY230" fmla="*/ 2941320 h 4168140"/>
                <a:gd name="connsiteX231" fmla="*/ 4366260 w 11737340"/>
                <a:gd name="connsiteY231" fmla="*/ 2903220 h 4168140"/>
                <a:gd name="connsiteX232" fmla="*/ 4244340 w 11737340"/>
                <a:gd name="connsiteY232" fmla="*/ 2842260 h 4168140"/>
                <a:gd name="connsiteX233" fmla="*/ 4145280 w 11737340"/>
                <a:gd name="connsiteY233" fmla="*/ 2811780 h 4168140"/>
                <a:gd name="connsiteX234" fmla="*/ 4038600 w 11737340"/>
                <a:gd name="connsiteY234" fmla="*/ 2804160 h 4168140"/>
                <a:gd name="connsiteX235" fmla="*/ 3954780 w 11737340"/>
                <a:gd name="connsiteY235" fmla="*/ 2819400 h 4168140"/>
                <a:gd name="connsiteX236" fmla="*/ 3863340 w 11737340"/>
                <a:gd name="connsiteY236" fmla="*/ 2804160 h 4168140"/>
                <a:gd name="connsiteX237" fmla="*/ 3741420 w 11737340"/>
                <a:gd name="connsiteY237" fmla="*/ 2781300 h 4168140"/>
                <a:gd name="connsiteX238" fmla="*/ 3649980 w 11737340"/>
                <a:gd name="connsiteY238" fmla="*/ 2743200 h 4168140"/>
                <a:gd name="connsiteX239" fmla="*/ 3573780 w 11737340"/>
                <a:gd name="connsiteY239" fmla="*/ 2674620 h 4168140"/>
                <a:gd name="connsiteX240" fmla="*/ 3482340 w 11737340"/>
                <a:gd name="connsiteY240" fmla="*/ 2621280 h 4168140"/>
                <a:gd name="connsiteX241" fmla="*/ 3436620 w 11737340"/>
                <a:gd name="connsiteY241" fmla="*/ 2552700 h 4168140"/>
                <a:gd name="connsiteX242" fmla="*/ 3329940 w 11737340"/>
                <a:gd name="connsiteY242" fmla="*/ 2423160 h 4168140"/>
                <a:gd name="connsiteX243" fmla="*/ 3261360 w 11737340"/>
                <a:gd name="connsiteY243" fmla="*/ 2324100 h 4168140"/>
                <a:gd name="connsiteX244" fmla="*/ 3131820 w 11737340"/>
                <a:gd name="connsiteY244" fmla="*/ 2209800 h 4168140"/>
                <a:gd name="connsiteX245" fmla="*/ 3040380 w 11737340"/>
                <a:gd name="connsiteY245" fmla="*/ 2141220 h 4168140"/>
                <a:gd name="connsiteX246" fmla="*/ 2910840 w 11737340"/>
                <a:gd name="connsiteY246" fmla="*/ 2034540 h 4168140"/>
                <a:gd name="connsiteX247" fmla="*/ 2849880 w 11737340"/>
                <a:gd name="connsiteY247" fmla="*/ 1958340 h 4168140"/>
                <a:gd name="connsiteX248" fmla="*/ 2743200 w 11737340"/>
                <a:gd name="connsiteY248" fmla="*/ 1889760 h 4168140"/>
                <a:gd name="connsiteX249" fmla="*/ 2659380 w 11737340"/>
                <a:gd name="connsiteY249" fmla="*/ 1844040 h 4168140"/>
                <a:gd name="connsiteX250" fmla="*/ 2575560 w 11737340"/>
                <a:gd name="connsiteY250" fmla="*/ 1744980 h 4168140"/>
                <a:gd name="connsiteX251" fmla="*/ 2468880 w 11737340"/>
                <a:gd name="connsiteY251" fmla="*/ 1645920 h 4168140"/>
                <a:gd name="connsiteX252" fmla="*/ 2400300 w 11737340"/>
                <a:gd name="connsiteY252" fmla="*/ 1607820 h 4168140"/>
                <a:gd name="connsiteX253" fmla="*/ 2263140 w 11737340"/>
                <a:gd name="connsiteY253" fmla="*/ 1501140 h 4168140"/>
                <a:gd name="connsiteX254" fmla="*/ 2171700 w 11737340"/>
                <a:gd name="connsiteY254" fmla="*/ 1432560 h 4168140"/>
                <a:gd name="connsiteX255" fmla="*/ 2087880 w 11737340"/>
                <a:gd name="connsiteY255" fmla="*/ 1363980 h 4168140"/>
                <a:gd name="connsiteX256" fmla="*/ 1950720 w 11737340"/>
                <a:gd name="connsiteY256" fmla="*/ 1272540 h 4168140"/>
                <a:gd name="connsiteX257" fmla="*/ 1805940 w 11737340"/>
                <a:gd name="connsiteY257" fmla="*/ 1135380 h 4168140"/>
                <a:gd name="connsiteX258" fmla="*/ 1729740 w 11737340"/>
                <a:gd name="connsiteY258" fmla="*/ 1089660 h 4168140"/>
                <a:gd name="connsiteX259" fmla="*/ 1668780 w 11737340"/>
                <a:gd name="connsiteY259" fmla="*/ 1043940 h 4168140"/>
                <a:gd name="connsiteX260" fmla="*/ 1592580 w 11737340"/>
                <a:gd name="connsiteY260" fmla="*/ 990600 h 4168140"/>
                <a:gd name="connsiteX261" fmla="*/ 1470660 w 11737340"/>
                <a:gd name="connsiteY261" fmla="*/ 891540 h 4168140"/>
                <a:gd name="connsiteX262" fmla="*/ 1386840 w 11737340"/>
                <a:gd name="connsiteY262" fmla="*/ 845820 h 4168140"/>
                <a:gd name="connsiteX263" fmla="*/ 1318260 w 11737340"/>
                <a:gd name="connsiteY263" fmla="*/ 784860 h 4168140"/>
                <a:gd name="connsiteX264" fmla="*/ 1264920 w 11737340"/>
                <a:gd name="connsiteY264" fmla="*/ 723900 h 4168140"/>
                <a:gd name="connsiteX265" fmla="*/ 1181100 w 11737340"/>
                <a:gd name="connsiteY265" fmla="*/ 647700 h 4168140"/>
                <a:gd name="connsiteX266" fmla="*/ 1089660 w 11737340"/>
                <a:gd name="connsiteY266" fmla="*/ 624840 h 4168140"/>
                <a:gd name="connsiteX267" fmla="*/ 1021080 w 11737340"/>
                <a:gd name="connsiteY267" fmla="*/ 586740 h 4168140"/>
                <a:gd name="connsiteX268" fmla="*/ 937260 w 11737340"/>
                <a:gd name="connsiteY268" fmla="*/ 548640 h 4168140"/>
                <a:gd name="connsiteX269" fmla="*/ 830580 w 11737340"/>
                <a:gd name="connsiteY269" fmla="*/ 510540 h 4168140"/>
                <a:gd name="connsiteX270" fmla="*/ 754380 w 11737340"/>
                <a:gd name="connsiteY270" fmla="*/ 457200 h 4168140"/>
                <a:gd name="connsiteX271" fmla="*/ 708660 w 11737340"/>
                <a:gd name="connsiteY271" fmla="*/ 419100 h 4168140"/>
                <a:gd name="connsiteX272" fmla="*/ 609600 w 11737340"/>
                <a:gd name="connsiteY272" fmla="*/ 396240 h 4168140"/>
                <a:gd name="connsiteX273" fmla="*/ 548640 w 11737340"/>
                <a:gd name="connsiteY273" fmla="*/ 320040 h 4168140"/>
                <a:gd name="connsiteX274" fmla="*/ 510540 w 11737340"/>
                <a:gd name="connsiteY274" fmla="*/ 251460 h 4168140"/>
                <a:gd name="connsiteX275" fmla="*/ 464820 w 11737340"/>
                <a:gd name="connsiteY275" fmla="*/ 190500 h 4168140"/>
                <a:gd name="connsiteX276" fmla="*/ 411480 w 11737340"/>
                <a:gd name="connsiteY276" fmla="*/ 137160 h 4168140"/>
                <a:gd name="connsiteX277" fmla="*/ 373380 w 11737340"/>
                <a:gd name="connsiteY277" fmla="*/ 45720 h 4168140"/>
                <a:gd name="connsiteX278" fmla="*/ 342900 w 11737340"/>
                <a:gd name="connsiteY278" fmla="*/ 0 h 4168140"/>
                <a:gd name="connsiteX279" fmla="*/ 327660 w 11737340"/>
                <a:gd name="connsiteY279" fmla="*/ 60960 h 4168140"/>
                <a:gd name="connsiteX280" fmla="*/ 289560 w 11737340"/>
                <a:gd name="connsiteY280" fmla="*/ 91440 h 4168140"/>
                <a:gd name="connsiteX281" fmla="*/ 236220 w 11737340"/>
                <a:gd name="connsiteY281" fmla="*/ 114300 h 4168140"/>
                <a:gd name="connsiteX282" fmla="*/ 198120 w 11737340"/>
                <a:gd name="connsiteY282" fmla="*/ 175260 h 4168140"/>
                <a:gd name="connsiteX283" fmla="*/ 175260 w 11737340"/>
                <a:gd name="connsiteY283" fmla="*/ 228600 h 4168140"/>
                <a:gd name="connsiteX284" fmla="*/ 114300 w 11737340"/>
                <a:gd name="connsiteY284" fmla="*/ 236220 h 4168140"/>
                <a:gd name="connsiteX285" fmla="*/ 45720 w 11737340"/>
                <a:gd name="connsiteY285" fmla="*/ 251460 h 4168140"/>
                <a:gd name="connsiteX286" fmla="*/ 0 w 11737340"/>
                <a:gd name="connsiteY286" fmla="*/ 281940 h 4168140"/>
                <a:gd name="connsiteX287" fmla="*/ 68580 w 11737340"/>
                <a:gd name="connsiteY287" fmla="*/ 320040 h 4168140"/>
                <a:gd name="connsiteX0" fmla="*/ 68580 w 11737340"/>
                <a:gd name="connsiteY0" fmla="*/ 320040 h 4168140"/>
                <a:gd name="connsiteX1" fmla="*/ 121920 w 11737340"/>
                <a:gd name="connsiteY1" fmla="*/ 381000 h 4168140"/>
                <a:gd name="connsiteX2" fmla="*/ 198120 w 11737340"/>
                <a:gd name="connsiteY2" fmla="*/ 419100 h 4168140"/>
                <a:gd name="connsiteX3" fmla="*/ 320040 w 11737340"/>
                <a:gd name="connsiteY3" fmla="*/ 510540 h 4168140"/>
                <a:gd name="connsiteX4" fmla="*/ 411480 w 11737340"/>
                <a:gd name="connsiteY4" fmla="*/ 563880 h 4168140"/>
                <a:gd name="connsiteX5" fmla="*/ 472440 w 11737340"/>
                <a:gd name="connsiteY5" fmla="*/ 632460 h 4168140"/>
                <a:gd name="connsiteX6" fmla="*/ 601980 w 11737340"/>
                <a:gd name="connsiteY6" fmla="*/ 708660 h 4168140"/>
                <a:gd name="connsiteX7" fmla="*/ 739140 w 11737340"/>
                <a:gd name="connsiteY7" fmla="*/ 784860 h 4168140"/>
                <a:gd name="connsiteX8" fmla="*/ 861060 w 11737340"/>
                <a:gd name="connsiteY8" fmla="*/ 868680 h 4168140"/>
                <a:gd name="connsiteX9" fmla="*/ 944880 w 11737340"/>
                <a:gd name="connsiteY9" fmla="*/ 952500 h 4168140"/>
                <a:gd name="connsiteX10" fmla="*/ 1021080 w 11737340"/>
                <a:gd name="connsiteY10" fmla="*/ 1005840 h 4168140"/>
                <a:gd name="connsiteX11" fmla="*/ 1097280 w 11737340"/>
                <a:gd name="connsiteY11" fmla="*/ 1043940 h 4168140"/>
                <a:gd name="connsiteX12" fmla="*/ 1181100 w 11737340"/>
                <a:gd name="connsiteY12" fmla="*/ 1104900 h 4168140"/>
                <a:gd name="connsiteX13" fmla="*/ 1249680 w 11737340"/>
                <a:gd name="connsiteY13" fmla="*/ 1150620 h 4168140"/>
                <a:gd name="connsiteX14" fmla="*/ 1341120 w 11737340"/>
                <a:gd name="connsiteY14" fmla="*/ 1196340 h 4168140"/>
                <a:gd name="connsiteX15" fmla="*/ 1417320 w 11737340"/>
                <a:gd name="connsiteY15" fmla="*/ 1257300 h 4168140"/>
                <a:gd name="connsiteX16" fmla="*/ 1493520 w 11737340"/>
                <a:gd name="connsiteY16" fmla="*/ 1333500 h 4168140"/>
                <a:gd name="connsiteX17" fmla="*/ 1569720 w 11737340"/>
                <a:gd name="connsiteY17" fmla="*/ 1356360 h 4168140"/>
                <a:gd name="connsiteX18" fmla="*/ 1684020 w 11737340"/>
                <a:gd name="connsiteY18" fmla="*/ 1424940 h 4168140"/>
                <a:gd name="connsiteX19" fmla="*/ 1729740 w 11737340"/>
                <a:gd name="connsiteY19" fmla="*/ 1485900 h 4168140"/>
                <a:gd name="connsiteX20" fmla="*/ 1844040 w 11737340"/>
                <a:gd name="connsiteY20" fmla="*/ 1569720 h 4168140"/>
                <a:gd name="connsiteX21" fmla="*/ 1935480 w 11737340"/>
                <a:gd name="connsiteY21" fmla="*/ 1615440 h 4168140"/>
                <a:gd name="connsiteX22" fmla="*/ 2049780 w 11737340"/>
                <a:gd name="connsiteY22" fmla="*/ 1691640 h 4168140"/>
                <a:gd name="connsiteX23" fmla="*/ 2133600 w 11737340"/>
                <a:gd name="connsiteY23" fmla="*/ 1729740 h 4168140"/>
                <a:gd name="connsiteX24" fmla="*/ 2202180 w 11737340"/>
                <a:gd name="connsiteY24" fmla="*/ 1805940 h 4168140"/>
                <a:gd name="connsiteX25" fmla="*/ 2255520 w 11737340"/>
                <a:gd name="connsiteY25" fmla="*/ 1821180 h 4168140"/>
                <a:gd name="connsiteX26" fmla="*/ 2316480 w 11737340"/>
                <a:gd name="connsiteY26" fmla="*/ 1866900 h 4168140"/>
                <a:gd name="connsiteX27" fmla="*/ 2423160 w 11737340"/>
                <a:gd name="connsiteY27" fmla="*/ 2004060 h 4168140"/>
                <a:gd name="connsiteX28" fmla="*/ 2476500 w 11737340"/>
                <a:gd name="connsiteY28" fmla="*/ 2087880 h 4168140"/>
                <a:gd name="connsiteX29" fmla="*/ 2567940 w 11737340"/>
                <a:gd name="connsiteY29" fmla="*/ 2148840 h 4168140"/>
                <a:gd name="connsiteX30" fmla="*/ 2682240 w 11737340"/>
                <a:gd name="connsiteY30" fmla="*/ 2186940 h 4168140"/>
                <a:gd name="connsiteX31" fmla="*/ 2743200 w 11737340"/>
                <a:gd name="connsiteY31" fmla="*/ 2209800 h 4168140"/>
                <a:gd name="connsiteX32" fmla="*/ 2811780 w 11737340"/>
                <a:gd name="connsiteY32" fmla="*/ 2247900 h 4168140"/>
                <a:gd name="connsiteX33" fmla="*/ 2887980 w 11737340"/>
                <a:gd name="connsiteY33" fmla="*/ 2301240 h 4168140"/>
                <a:gd name="connsiteX34" fmla="*/ 2979420 w 11737340"/>
                <a:gd name="connsiteY34" fmla="*/ 2385060 h 4168140"/>
                <a:gd name="connsiteX35" fmla="*/ 3055620 w 11737340"/>
                <a:gd name="connsiteY35" fmla="*/ 2461260 h 4168140"/>
                <a:gd name="connsiteX36" fmla="*/ 3139440 w 11737340"/>
                <a:gd name="connsiteY36" fmla="*/ 2537460 h 4168140"/>
                <a:gd name="connsiteX37" fmla="*/ 3261360 w 11737340"/>
                <a:gd name="connsiteY37" fmla="*/ 2628900 h 4168140"/>
                <a:gd name="connsiteX38" fmla="*/ 3345180 w 11737340"/>
                <a:gd name="connsiteY38" fmla="*/ 2720340 h 4168140"/>
                <a:gd name="connsiteX39" fmla="*/ 3444240 w 11737340"/>
                <a:gd name="connsiteY39" fmla="*/ 2796540 h 4168140"/>
                <a:gd name="connsiteX40" fmla="*/ 3558540 w 11737340"/>
                <a:gd name="connsiteY40" fmla="*/ 2872740 h 4168140"/>
                <a:gd name="connsiteX41" fmla="*/ 3619500 w 11737340"/>
                <a:gd name="connsiteY41" fmla="*/ 2979420 h 4168140"/>
                <a:gd name="connsiteX42" fmla="*/ 3619500 w 11737340"/>
                <a:gd name="connsiteY42" fmla="*/ 2979420 h 4168140"/>
                <a:gd name="connsiteX43" fmla="*/ 3649980 w 11737340"/>
                <a:gd name="connsiteY43" fmla="*/ 3048000 h 4168140"/>
                <a:gd name="connsiteX44" fmla="*/ 3703320 w 11737340"/>
                <a:gd name="connsiteY44" fmla="*/ 3086100 h 4168140"/>
                <a:gd name="connsiteX45" fmla="*/ 3764280 w 11737340"/>
                <a:gd name="connsiteY45" fmla="*/ 3063240 h 4168140"/>
                <a:gd name="connsiteX46" fmla="*/ 3848100 w 11737340"/>
                <a:gd name="connsiteY46" fmla="*/ 3025140 h 4168140"/>
                <a:gd name="connsiteX47" fmla="*/ 3916680 w 11737340"/>
                <a:gd name="connsiteY47" fmla="*/ 3032760 h 4168140"/>
                <a:gd name="connsiteX48" fmla="*/ 4030980 w 11737340"/>
                <a:gd name="connsiteY48" fmla="*/ 3063240 h 4168140"/>
                <a:gd name="connsiteX49" fmla="*/ 4137660 w 11737340"/>
                <a:gd name="connsiteY49" fmla="*/ 3101340 h 4168140"/>
                <a:gd name="connsiteX50" fmla="*/ 4259580 w 11737340"/>
                <a:gd name="connsiteY50" fmla="*/ 3147060 h 4168140"/>
                <a:gd name="connsiteX51" fmla="*/ 4381500 w 11737340"/>
                <a:gd name="connsiteY51" fmla="*/ 3192780 h 4168140"/>
                <a:gd name="connsiteX52" fmla="*/ 4526280 w 11737340"/>
                <a:gd name="connsiteY52" fmla="*/ 3276600 h 4168140"/>
                <a:gd name="connsiteX53" fmla="*/ 4587240 w 11737340"/>
                <a:gd name="connsiteY53" fmla="*/ 3299460 h 4168140"/>
                <a:gd name="connsiteX54" fmla="*/ 4610100 w 11737340"/>
                <a:gd name="connsiteY54" fmla="*/ 3352800 h 4168140"/>
                <a:gd name="connsiteX55" fmla="*/ 4648200 w 11737340"/>
                <a:gd name="connsiteY55" fmla="*/ 3436620 h 4168140"/>
                <a:gd name="connsiteX56" fmla="*/ 4671060 w 11737340"/>
                <a:gd name="connsiteY56" fmla="*/ 3520440 h 4168140"/>
                <a:gd name="connsiteX57" fmla="*/ 4678680 w 11737340"/>
                <a:gd name="connsiteY57" fmla="*/ 3589020 h 4168140"/>
                <a:gd name="connsiteX58" fmla="*/ 4686300 w 11737340"/>
                <a:gd name="connsiteY58" fmla="*/ 3649980 h 4168140"/>
                <a:gd name="connsiteX59" fmla="*/ 4724400 w 11737340"/>
                <a:gd name="connsiteY59" fmla="*/ 3680460 h 4168140"/>
                <a:gd name="connsiteX60" fmla="*/ 4785360 w 11737340"/>
                <a:gd name="connsiteY60" fmla="*/ 3672840 h 4168140"/>
                <a:gd name="connsiteX61" fmla="*/ 4869180 w 11737340"/>
                <a:gd name="connsiteY61" fmla="*/ 3703320 h 4168140"/>
                <a:gd name="connsiteX62" fmla="*/ 4914900 w 11737340"/>
                <a:gd name="connsiteY62" fmla="*/ 3756660 h 4168140"/>
                <a:gd name="connsiteX63" fmla="*/ 5105400 w 11737340"/>
                <a:gd name="connsiteY63" fmla="*/ 3832860 h 4168140"/>
                <a:gd name="connsiteX64" fmla="*/ 5173980 w 11737340"/>
                <a:gd name="connsiteY64" fmla="*/ 3886200 h 4168140"/>
                <a:gd name="connsiteX65" fmla="*/ 5242560 w 11737340"/>
                <a:gd name="connsiteY65" fmla="*/ 3924300 h 4168140"/>
                <a:gd name="connsiteX66" fmla="*/ 5364480 w 11737340"/>
                <a:gd name="connsiteY66" fmla="*/ 3962400 h 4168140"/>
                <a:gd name="connsiteX67" fmla="*/ 5516880 w 11737340"/>
                <a:gd name="connsiteY67" fmla="*/ 4046220 h 4168140"/>
                <a:gd name="connsiteX68" fmla="*/ 5585460 w 11737340"/>
                <a:gd name="connsiteY68" fmla="*/ 4099560 h 4168140"/>
                <a:gd name="connsiteX69" fmla="*/ 5661660 w 11737340"/>
                <a:gd name="connsiteY69" fmla="*/ 4122420 h 4168140"/>
                <a:gd name="connsiteX70" fmla="*/ 5745480 w 11737340"/>
                <a:gd name="connsiteY70" fmla="*/ 4130040 h 4168140"/>
                <a:gd name="connsiteX71" fmla="*/ 5836920 w 11737340"/>
                <a:gd name="connsiteY71" fmla="*/ 4130040 h 4168140"/>
                <a:gd name="connsiteX72" fmla="*/ 5951220 w 11737340"/>
                <a:gd name="connsiteY72" fmla="*/ 4145280 h 4168140"/>
                <a:gd name="connsiteX73" fmla="*/ 6035040 w 11737340"/>
                <a:gd name="connsiteY73" fmla="*/ 4168140 h 4168140"/>
                <a:gd name="connsiteX74" fmla="*/ 6149340 w 11737340"/>
                <a:gd name="connsiteY74" fmla="*/ 4137660 h 4168140"/>
                <a:gd name="connsiteX75" fmla="*/ 6286500 w 11737340"/>
                <a:gd name="connsiteY75" fmla="*/ 4114800 h 4168140"/>
                <a:gd name="connsiteX76" fmla="*/ 6393180 w 11737340"/>
                <a:gd name="connsiteY76" fmla="*/ 4053840 h 4168140"/>
                <a:gd name="connsiteX77" fmla="*/ 6484620 w 11737340"/>
                <a:gd name="connsiteY77" fmla="*/ 4038600 h 4168140"/>
                <a:gd name="connsiteX78" fmla="*/ 6583680 w 11737340"/>
                <a:gd name="connsiteY78" fmla="*/ 3970020 h 4168140"/>
                <a:gd name="connsiteX79" fmla="*/ 6697980 w 11737340"/>
                <a:gd name="connsiteY79" fmla="*/ 3886200 h 4168140"/>
                <a:gd name="connsiteX80" fmla="*/ 6728460 w 11737340"/>
                <a:gd name="connsiteY80" fmla="*/ 3817620 h 4168140"/>
                <a:gd name="connsiteX81" fmla="*/ 6842760 w 11737340"/>
                <a:gd name="connsiteY81" fmla="*/ 3733800 h 4168140"/>
                <a:gd name="connsiteX82" fmla="*/ 6972300 w 11737340"/>
                <a:gd name="connsiteY82" fmla="*/ 3642360 h 4168140"/>
                <a:gd name="connsiteX83" fmla="*/ 7078980 w 11737340"/>
                <a:gd name="connsiteY83" fmla="*/ 3528060 h 4168140"/>
                <a:gd name="connsiteX84" fmla="*/ 7165340 w 11737340"/>
                <a:gd name="connsiteY84" fmla="*/ 3454400 h 4168140"/>
                <a:gd name="connsiteX85" fmla="*/ 7287260 w 11737340"/>
                <a:gd name="connsiteY85" fmla="*/ 3296920 h 4168140"/>
                <a:gd name="connsiteX86" fmla="*/ 7338060 w 11737340"/>
                <a:gd name="connsiteY86" fmla="*/ 3200400 h 4168140"/>
                <a:gd name="connsiteX87" fmla="*/ 7376160 w 11737340"/>
                <a:gd name="connsiteY87" fmla="*/ 3116580 h 4168140"/>
                <a:gd name="connsiteX88" fmla="*/ 7444740 w 11737340"/>
                <a:gd name="connsiteY88" fmla="*/ 3093720 h 4168140"/>
                <a:gd name="connsiteX89" fmla="*/ 7513320 w 11737340"/>
                <a:gd name="connsiteY89" fmla="*/ 3101340 h 4168140"/>
                <a:gd name="connsiteX90" fmla="*/ 7576820 w 11737340"/>
                <a:gd name="connsiteY90" fmla="*/ 3093720 h 4168140"/>
                <a:gd name="connsiteX91" fmla="*/ 7729220 w 11737340"/>
                <a:gd name="connsiteY91" fmla="*/ 3136900 h 4168140"/>
                <a:gd name="connsiteX92" fmla="*/ 7833360 w 11737340"/>
                <a:gd name="connsiteY92" fmla="*/ 3180080 h 4168140"/>
                <a:gd name="connsiteX93" fmla="*/ 7967980 w 11737340"/>
                <a:gd name="connsiteY93" fmla="*/ 3208020 h 4168140"/>
                <a:gd name="connsiteX94" fmla="*/ 8161020 w 11737340"/>
                <a:gd name="connsiteY94" fmla="*/ 3296920 h 4168140"/>
                <a:gd name="connsiteX95" fmla="*/ 8293100 w 11737340"/>
                <a:gd name="connsiteY95" fmla="*/ 3370580 h 4168140"/>
                <a:gd name="connsiteX96" fmla="*/ 8371840 w 11737340"/>
                <a:gd name="connsiteY96" fmla="*/ 3395980 h 4168140"/>
                <a:gd name="connsiteX97" fmla="*/ 8468360 w 11737340"/>
                <a:gd name="connsiteY97" fmla="*/ 3434080 h 4168140"/>
                <a:gd name="connsiteX98" fmla="*/ 8582660 w 11737340"/>
                <a:gd name="connsiteY98" fmla="*/ 3528060 h 4168140"/>
                <a:gd name="connsiteX99" fmla="*/ 8641080 w 11737340"/>
                <a:gd name="connsiteY99" fmla="*/ 3566160 h 4168140"/>
                <a:gd name="connsiteX100" fmla="*/ 8702040 w 11737340"/>
                <a:gd name="connsiteY100" fmla="*/ 3604260 h 4168140"/>
                <a:gd name="connsiteX101" fmla="*/ 8763000 w 11737340"/>
                <a:gd name="connsiteY101" fmla="*/ 3634740 h 4168140"/>
                <a:gd name="connsiteX102" fmla="*/ 8846820 w 11737340"/>
                <a:gd name="connsiteY102" fmla="*/ 3632200 h 4168140"/>
                <a:gd name="connsiteX103" fmla="*/ 8968740 w 11737340"/>
                <a:gd name="connsiteY103" fmla="*/ 3634740 h 4168140"/>
                <a:gd name="connsiteX104" fmla="*/ 9060180 w 11737340"/>
                <a:gd name="connsiteY104" fmla="*/ 3642360 h 4168140"/>
                <a:gd name="connsiteX105" fmla="*/ 9151620 w 11737340"/>
                <a:gd name="connsiteY105" fmla="*/ 3657600 h 4168140"/>
                <a:gd name="connsiteX106" fmla="*/ 9230360 w 11737340"/>
                <a:gd name="connsiteY106" fmla="*/ 3657600 h 4168140"/>
                <a:gd name="connsiteX107" fmla="*/ 9331960 w 11737340"/>
                <a:gd name="connsiteY107" fmla="*/ 3629660 h 4168140"/>
                <a:gd name="connsiteX108" fmla="*/ 9433560 w 11737340"/>
                <a:gd name="connsiteY108" fmla="*/ 3589020 h 4168140"/>
                <a:gd name="connsiteX109" fmla="*/ 9535160 w 11737340"/>
                <a:gd name="connsiteY109" fmla="*/ 3540760 h 4168140"/>
                <a:gd name="connsiteX110" fmla="*/ 9646920 w 11737340"/>
                <a:gd name="connsiteY110" fmla="*/ 3489960 h 4168140"/>
                <a:gd name="connsiteX111" fmla="*/ 9784080 w 11737340"/>
                <a:gd name="connsiteY111" fmla="*/ 3444240 h 4168140"/>
                <a:gd name="connsiteX112" fmla="*/ 9860280 w 11737340"/>
                <a:gd name="connsiteY112" fmla="*/ 3383280 h 4168140"/>
                <a:gd name="connsiteX113" fmla="*/ 9921240 w 11737340"/>
                <a:gd name="connsiteY113" fmla="*/ 3314700 h 4168140"/>
                <a:gd name="connsiteX114" fmla="*/ 9997440 w 11737340"/>
                <a:gd name="connsiteY114" fmla="*/ 3208020 h 4168140"/>
                <a:gd name="connsiteX115" fmla="*/ 10043160 w 11737340"/>
                <a:gd name="connsiteY115" fmla="*/ 3101340 h 4168140"/>
                <a:gd name="connsiteX116" fmla="*/ 10104120 w 11737340"/>
                <a:gd name="connsiteY116" fmla="*/ 3017520 h 4168140"/>
                <a:gd name="connsiteX117" fmla="*/ 10157460 w 11737340"/>
                <a:gd name="connsiteY117" fmla="*/ 2933700 h 4168140"/>
                <a:gd name="connsiteX118" fmla="*/ 10218420 w 11737340"/>
                <a:gd name="connsiteY118" fmla="*/ 2849880 h 4168140"/>
                <a:gd name="connsiteX119" fmla="*/ 10294620 w 11737340"/>
                <a:gd name="connsiteY119" fmla="*/ 2735580 h 4168140"/>
                <a:gd name="connsiteX120" fmla="*/ 10347960 w 11737340"/>
                <a:gd name="connsiteY120" fmla="*/ 2621280 h 4168140"/>
                <a:gd name="connsiteX121" fmla="*/ 10431780 w 11737340"/>
                <a:gd name="connsiteY121" fmla="*/ 2499360 h 4168140"/>
                <a:gd name="connsiteX122" fmla="*/ 10500360 w 11737340"/>
                <a:gd name="connsiteY122" fmla="*/ 2354580 h 4168140"/>
                <a:gd name="connsiteX123" fmla="*/ 10553700 w 11737340"/>
                <a:gd name="connsiteY123" fmla="*/ 2263140 h 4168140"/>
                <a:gd name="connsiteX124" fmla="*/ 10584180 w 11737340"/>
                <a:gd name="connsiteY124" fmla="*/ 2194560 h 4168140"/>
                <a:gd name="connsiteX125" fmla="*/ 10624820 w 11737340"/>
                <a:gd name="connsiteY125" fmla="*/ 2125980 h 4168140"/>
                <a:gd name="connsiteX126" fmla="*/ 10675620 w 11737340"/>
                <a:gd name="connsiteY126" fmla="*/ 2049780 h 4168140"/>
                <a:gd name="connsiteX127" fmla="*/ 10690860 w 11737340"/>
                <a:gd name="connsiteY127" fmla="*/ 1988820 h 4168140"/>
                <a:gd name="connsiteX128" fmla="*/ 10713720 w 11737340"/>
                <a:gd name="connsiteY128" fmla="*/ 1927860 h 4168140"/>
                <a:gd name="connsiteX129" fmla="*/ 10767060 w 11737340"/>
                <a:gd name="connsiteY129" fmla="*/ 1859280 h 4168140"/>
                <a:gd name="connsiteX130" fmla="*/ 10873740 w 11737340"/>
                <a:gd name="connsiteY130" fmla="*/ 1828800 h 4168140"/>
                <a:gd name="connsiteX131" fmla="*/ 11079480 w 11737340"/>
                <a:gd name="connsiteY131" fmla="*/ 1767840 h 4168140"/>
                <a:gd name="connsiteX132" fmla="*/ 11247120 w 11737340"/>
                <a:gd name="connsiteY132" fmla="*/ 1684020 h 4168140"/>
                <a:gd name="connsiteX133" fmla="*/ 11407140 w 11737340"/>
                <a:gd name="connsiteY133" fmla="*/ 1628140 h 4168140"/>
                <a:gd name="connsiteX134" fmla="*/ 11490960 w 11737340"/>
                <a:gd name="connsiteY134" fmla="*/ 1577340 h 4168140"/>
                <a:gd name="connsiteX135" fmla="*/ 11635740 w 11737340"/>
                <a:gd name="connsiteY135" fmla="*/ 1508760 h 4168140"/>
                <a:gd name="connsiteX136" fmla="*/ 11737340 w 11737340"/>
                <a:gd name="connsiteY136" fmla="*/ 1442720 h 4168140"/>
                <a:gd name="connsiteX137" fmla="*/ 11620500 w 11737340"/>
                <a:gd name="connsiteY137" fmla="*/ 1417320 h 4168140"/>
                <a:gd name="connsiteX138" fmla="*/ 11567160 w 11737340"/>
                <a:gd name="connsiteY138" fmla="*/ 1379220 h 4168140"/>
                <a:gd name="connsiteX139" fmla="*/ 11498580 w 11737340"/>
                <a:gd name="connsiteY139" fmla="*/ 1318260 h 4168140"/>
                <a:gd name="connsiteX140" fmla="*/ 11468100 w 11737340"/>
                <a:gd name="connsiteY140" fmla="*/ 1280160 h 4168140"/>
                <a:gd name="connsiteX141" fmla="*/ 11442700 w 11737340"/>
                <a:gd name="connsiteY141" fmla="*/ 1231900 h 4168140"/>
                <a:gd name="connsiteX142" fmla="*/ 11384280 w 11737340"/>
                <a:gd name="connsiteY142" fmla="*/ 1310640 h 4168140"/>
                <a:gd name="connsiteX143" fmla="*/ 11353800 w 11737340"/>
                <a:gd name="connsiteY143" fmla="*/ 1356360 h 4168140"/>
                <a:gd name="connsiteX144" fmla="*/ 11224260 w 11737340"/>
                <a:gd name="connsiteY144" fmla="*/ 1417320 h 4168140"/>
                <a:gd name="connsiteX145" fmla="*/ 11109960 w 11737340"/>
                <a:gd name="connsiteY145" fmla="*/ 1463040 h 4168140"/>
                <a:gd name="connsiteX146" fmla="*/ 10911840 w 11737340"/>
                <a:gd name="connsiteY146" fmla="*/ 1524000 h 4168140"/>
                <a:gd name="connsiteX147" fmla="*/ 10774680 w 11737340"/>
                <a:gd name="connsiteY147" fmla="*/ 1546860 h 4168140"/>
                <a:gd name="connsiteX148" fmla="*/ 10675620 w 11737340"/>
                <a:gd name="connsiteY148" fmla="*/ 1615440 h 4168140"/>
                <a:gd name="connsiteX149" fmla="*/ 10568940 w 11737340"/>
                <a:gd name="connsiteY149" fmla="*/ 1676400 h 4168140"/>
                <a:gd name="connsiteX150" fmla="*/ 10485120 w 11737340"/>
                <a:gd name="connsiteY150" fmla="*/ 1760220 h 4168140"/>
                <a:gd name="connsiteX151" fmla="*/ 10454640 w 11737340"/>
                <a:gd name="connsiteY151" fmla="*/ 1836420 h 4168140"/>
                <a:gd name="connsiteX152" fmla="*/ 10416540 w 11737340"/>
                <a:gd name="connsiteY152" fmla="*/ 1927860 h 4168140"/>
                <a:gd name="connsiteX153" fmla="*/ 10401300 w 11737340"/>
                <a:gd name="connsiteY153" fmla="*/ 2004060 h 4168140"/>
                <a:gd name="connsiteX154" fmla="*/ 10363200 w 11737340"/>
                <a:gd name="connsiteY154" fmla="*/ 2095500 h 4168140"/>
                <a:gd name="connsiteX155" fmla="*/ 10317480 w 11737340"/>
                <a:gd name="connsiteY155" fmla="*/ 2225040 h 4168140"/>
                <a:gd name="connsiteX156" fmla="*/ 10287000 w 11737340"/>
                <a:gd name="connsiteY156" fmla="*/ 2346960 h 4168140"/>
                <a:gd name="connsiteX157" fmla="*/ 10218420 w 11737340"/>
                <a:gd name="connsiteY157" fmla="*/ 2499360 h 4168140"/>
                <a:gd name="connsiteX158" fmla="*/ 10134600 w 11737340"/>
                <a:gd name="connsiteY158" fmla="*/ 2621280 h 4168140"/>
                <a:gd name="connsiteX159" fmla="*/ 10043160 w 11737340"/>
                <a:gd name="connsiteY159" fmla="*/ 2735580 h 4168140"/>
                <a:gd name="connsiteX160" fmla="*/ 9974580 w 11737340"/>
                <a:gd name="connsiteY160" fmla="*/ 2857500 h 4168140"/>
                <a:gd name="connsiteX161" fmla="*/ 9906000 w 11737340"/>
                <a:gd name="connsiteY161" fmla="*/ 2941320 h 4168140"/>
                <a:gd name="connsiteX162" fmla="*/ 9860280 w 11737340"/>
                <a:gd name="connsiteY162" fmla="*/ 3032760 h 4168140"/>
                <a:gd name="connsiteX163" fmla="*/ 9806940 w 11737340"/>
                <a:gd name="connsiteY163" fmla="*/ 3116580 h 4168140"/>
                <a:gd name="connsiteX164" fmla="*/ 9715500 w 11737340"/>
                <a:gd name="connsiteY164" fmla="*/ 3208020 h 4168140"/>
                <a:gd name="connsiteX165" fmla="*/ 9616440 w 11737340"/>
                <a:gd name="connsiteY165" fmla="*/ 3261360 h 4168140"/>
                <a:gd name="connsiteX166" fmla="*/ 9532620 w 11737340"/>
                <a:gd name="connsiteY166" fmla="*/ 3329940 h 4168140"/>
                <a:gd name="connsiteX167" fmla="*/ 9471660 w 11737340"/>
                <a:gd name="connsiteY167" fmla="*/ 3375660 h 4168140"/>
                <a:gd name="connsiteX168" fmla="*/ 9410700 w 11737340"/>
                <a:gd name="connsiteY168" fmla="*/ 3429000 h 4168140"/>
                <a:gd name="connsiteX169" fmla="*/ 9288780 w 11737340"/>
                <a:gd name="connsiteY169" fmla="*/ 3436620 h 4168140"/>
                <a:gd name="connsiteX170" fmla="*/ 9166860 w 11737340"/>
                <a:gd name="connsiteY170" fmla="*/ 3444240 h 4168140"/>
                <a:gd name="connsiteX171" fmla="*/ 9029700 w 11737340"/>
                <a:gd name="connsiteY171" fmla="*/ 3413760 h 4168140"/>
                <a:gd name="connsiteX172" fmla="*/ 8823960 w 11737340"/>
                <a:gd name="connsiteY172" fmla="*/ 3360420 h 4168140"/>
                <a:gd name="connsiteX173" fmla="*/ 8679180 w 11737340"/>
                <a:gd name="connsiteY173" fmla="*/ 3329940 h 4168140"/>
                <a:gd name="connsiteX174" fmla="*/ 8572500 w 11737340"/>
                <a:gd name="connsiteY174" fmla="*/ 3276600 h 4168140"/>
                <a:gd name="connsiteX175" fmla="*/ 8465820 w 11737340"/>
                <a:gd name="connsiteY175" fmla="*/ 3215640 h 4168140"/>
                <a:gd name="connsiteX176" fmla="*/ 8321040 w 11737340"/>
                <a:gd name="connsiteY176" fmla="*/ 3177540 h 4168140"/>
                <a:gd name="connsiteX177" fmla="*/ 8199120 w 11737340"/>
                <a:gd name="connsiteY177" fmla="*/ 3131820 h 4168140"/>
                <a:gd name="connsiteX178" fmla="*/ 8069580 w 11737340"/>
                <a:gd name="connsiteY178" fmla="*/ 3078480 h 4168140"/>
                <a:gd name="connsiteX179" fmla="*/ 7917180 w 11737340"/>
                <a:gd name="connsiteY179" fmla="*/ 2994660 h 4168140"/>
                <a:gd name="connsiteX180" fmla="*/ 7787640 w 11737340"/>
                <a:gd name="connsiteY180" fmla="*/ 2971800 h 4168140"/>
                <a:gd name="connsiteX181" fmla="*/ 7719060 w 11737340"/>
                <a:gd name="connsiteY181" fmla="*/ 2933700 h 4168140"/>
                <a:gd name="connsiteX182" fmla="*/ 7612380 w 11737340"/>
                <a:gd name="connsiteY182" fmla="*/ 2903220 h 4168140"/>
                <a:gd name="connsiteX183" fmla="*/ 7566660 w 11737340"/>
                <a:gd name="connsiteY183" fmla="*/ 2887980 h 4168140"/>
                <a:gd name="connsiteX184" fmla="*/ 7551420 w 11737340"/>
                <a:gd name="connsiteY184" fmla="*/ 2849880 h 4168140"/>
                <a:gd name="connsiteX185" fmla="*/ 7533640 w 11737340"/>
                <a:gd name="connsiteY185" fmla="*/ 2788920 h 4168140"/>
                <a:gd name="connsiteX186" fmla="*/ 7475220 w 11737340"/>
                <a:gd name="connsiteY186" fmla="*/ 2857500 h 4168140"/>
                <a:gd name="connsiteX187" fmla="*/ 7414260 w 11737340"/>
                <a:gd name="connsiteY187" fmla="*/ 2887980 h 4168140"/>
                <a:gd name="connsiteX188" fmla="*/ 7345680 w 11737340"/>
                <a:gd name="connsiteY188" fmla="*/ 2971800 h 4168140"/>
                <a:gd name="connsiteX189" fmla="*/ 7315200 w 11737340"/>
                <a:gd name="connsiteY189" fmla="*/ 2994660 h 4168140"/>
                <a:gd name="connsiteX190" fmla="*/ 7261860 w 11737340"/>
                <a:gd name="connsiteY190" fmla="*/ 3009900 h 4168140"/>
                <a:gd name="connsiteX191" fmla="*/ 7193280 w 11737340"/>
                <a:gd name="connsiteY191" fmla="*/ 3025140 h 4168140"/>
                <a:gd name="connsiteX192" fmla="*/ 7155180 w 11737340"/>
                <a:gd name="connsiteY192" fmla="*/ 3078480 h 4168140"/>
                <a:gd name="connsiteX193" fmla="*/ 7109460 w 11737340"/>
                <a:gd name="connsiteY193" fmla="*/ 3154680 h 4168140"/>
                <a:gd name="connsiteX194" fmla="*/ 7048500 w 11737340"/>
                <a:gd name="connsiteY194" fmla="*/ 3246120 h 4168140"/>
                <a:gd name="connsiteX195" fmla="*/ 6995160 w 11737340"/>
                <a:gd name="connsiteY195" fmla="*/ 3307080 h 4168140"/>
                <a:gd name="connsiteX196" fmla="*/ 6972300 w 11737340"/>
                <a:gd name="connsiteY196" fmla="*/ 3352800 h 4168140"/>
                <a:gd name="connsiteX197" fmla="*/ 6949440 w 11737340"/>
                <a:gd name="connsiteY197" fmla="*/ 3413760 h 4168140"/>
                <a:gd name="connsiteX198" fmla="*/ 6949440 w 11737340"/>
                <a:gd name="connsiteY198" fmla="*/ 3413760 h 4168140"/>
                <a:gd name="connsiteX199" fmla="*/ 6911340 w 11737340"/>
                <a:gd name="connsiteY199" fmla="*/ 3474720 h 4168140"/>
                <a:gd name="connsiteX200" fmla="*/ 6888480 w 11737340"/>
                <a:gd name="connsiteY200" fmla="*/ 3505200 h 4168140"/>
                <a:gd name="connsiteX201" fmla="*/ 6819900 w 11737340"/>
                <a:gd name="connsiteY201" fmla="*/ 3566160 h 4168140"/>
                <a:gd name="connsiteX202" fmla="*/ 6743700 w 11737340"/>
                <a:gd name="connsiteY202" fmla="*/ 3581400 h 4168140"/>
                <a:gd name="connsiteX203" fmla="*/ 6675120 w 11737340"/>
                <a:gd name="connsiteY203" fmla="*/ 3657600 h 4168140"/>
                <a:gd name="connsiteX204" fmla="*/ 6629400 w 11737340"/>
                <a:gd name="connsiteY204" fmla="*/ 3718560 h 4168140"/>
                <a:gd name="connsiteX205" fmla="*/ 6576060 w 11737340"/>
                <a:gd name="connsiteY205" fmla="*/ 3779520 h 4168140"/>
                <a:gd name="connsiteX206" fmla="*/ 6484620 w 11737340"/>
                <a:gd name="connsiteY206" fmla="*/ 3817620 h 4168140"/>
                <a:gd name="connsiteX207" fmla="*/ 6400800 w 11737340"/>
                <a:gd name="connsiteY207" fmla="*/ 3832860 h 4168140"/>
                <a:gd name="connsiteX208" fmla="*/ 6263640 w 11737340"/>
                <a:gd name="connsiteY208" fmla="*/ 3870960 h 4168140"/>
                <a:gd name="connsiteX209" fmla="*/ 6126480 w 11737340"/>
                <a:gd name="connsiteY209" fmla="*/ 3901440 h 4168140"/>
                <a:gd name="connsiteX210" fmla="*/ 6027420 w 11737340"/>
                <a:gd name="connsiteY210" fmla="*/ 3916680 h 4168140"/>
                <a:gd name="connsiteX211" fmla="*/ 5890260 w 11737340"/>
                <a:gd name="connsiteY211" fmla="*/ 3878580 h 4168140"/>
                <a:gd name="connsiteX212" fmla="*/ 5821680 w 11737340"/>
                <a:gd name="connsiteY212" fmla="*/ 3863340 h 4168140"/>
                <a:gd name="connsiteX213" fmla="*/ 5737860 w 11737340"/>
                <a:gd name="connsiteY213" fmla="*/ 3825240 h 4168140"/>
                <a:gd name="connsiteX214" fmla="*/ 5638800 w 11737340"/>
                <a:gd name="connsiteY214" fmla="*/ 3794760 h 4168140"/>
                <a:gd name="connsiteX215" fmla="*/ 5524500 w 11737340"/>
                <a:gd name="connsiteY215" fmla="*/ 3756660 h 4168140"/>
                <a:gd name="connsiteX216" fmla="*/ 5448300 w 11737340"/>
                <a:gd name="connsiteY216" fmla="*/ 3718560 h 4168140"/>
                <a:gd name="connsiteX217" fmla="*/ 5349240 w 11737340"/>
                <a:gd name="connsiteY217" fmla="*/ 3657600 h 4168140"/>
                <a:gd name="connsiteX218" fmla="*/ 5295900 w 11737340"/>
                <a:gd name="connsiteY218" fmla="*/ 3619500 h 4168140"/>
                <a:gd name="connsiteX219" fmla="*/ 5234940 w 11737340"/>
                <a:gd name="connsiteY219" fmla="*/ 3596640 h 4168140"/>
                <a:gd name="connsiteX220" fmla="*/ 5135880 w 11737340"/>
                <a:gd name="connsiteY220" fmla="*/ 3550920 h 4168140"/>
                <a:gd name="connsiteX221" fmla="*/ 5059680 w 11737340"/>
                <a:gd name="connsiteY221" fmla="*/ 3505200 h 4168140"/>
                <a:gd name="connsiteX222" fmla="*/ 5029200 w 11737340"/>
                <a:gd name="connsiteY222" fmla="*/ 3482340 h 4168140"/>
                <a:gd name="connsiteX223" fmla="*/ 4960620 w 11737340"/>
                <a:gd name="connsiteY223" fmla="*/ 3413760 h 4168140"/>
                <a:gd name="connsiteX224" fmla="*/ 4876800 w 11737340"/>
                <a:gd name="connsiteY224" fmla="*/ 3299460 h 4168140"/>
                <a:gd name="connsiteX225" fmla="*/ 4808220 w 11737340"/>
                <a:gd name="connsiteY225" fmla="*/ 3200400 h 4168140"/>
                <a:gd name="connsiteX226" fmla="*/ 4777740 w 11737340"/>
                <a:gd name="connsiteY226" fmla="*/ 3147060 h 4168140"/>
                <a:gd name="connsiteX227" fmla="*/ 4724400 w 11737340"/>
                <a:gd name="connsiteY227" fmla="*/ 3108960 h 4168140"/>
                <a:gd name="connsiteX228" fmla="*/ 4648200 w 11737340"/>
                <a:gd name="connsiteY228" fmla="*/ 3063240 h 4168140"/>
                <a:gd name="connsiteX229" fmla="*/ 4533900 w 11737340"/>
                <a:gd name="connsiteY229" fmla="*/ 2979420 h 4168140"/>
                <a:gd name="connsiteX230" fmla="*/ 4427220 w 11737340"/>
                <a:gd name="connsiteY230" fmla="*/ 2941320 h 4168140"/>
                <a:gd name="connsiteX231" fmla="*/ 4366260 w 11737340"/>
                <a:gd name="connsiteY231" fmla="*/ 2903220 h 4168140"/>
                <a:gd name="connsiteX232" fmla="*/ 4244340 w 11737340"/>
                <a:gd name="connsiteY232" fmla="*/ 2842260 h 4168140"/>
                <a:gd name="connsiteX233" fmla="*/ 4145280 w 11737340"/>
                <a:gd name="connsiteY233" fmla="*/ 2811780 h 4168140"/>
                <a:gd name="connsiteX234" fmla="*/ 4038600 w 11737340"/>
                <a:gd name="connsiteY234" fmla="*/ 2804160 h 4168140"/>
                <a:gd name="connsiteX235" fmla="*/ 3954780 w 11737340"/>
                <a:gd name="connsiteY235" fmla="*/ 2819400 h 4168140"/>
                <a:gd name="connsiteX236" fmla="*/ 3863340 w 11737340"/>
                <a:gd name="connsiteY236" fmla="*/ 2804160 h 4168140"/>
                <a:gd name="connsiteX237" fmla="*/ 3741420 w 11737340"/>
                <a:gd name="connsiteY237" fmla="*/ 2781300 h 4168140"/>
                <a:gd name="connsiteX238" fmla="*/ 3649980 w 11737340"/>
                <a:gd name="connsiteY238" fmla="*/ 2743200 h 4168140"/>
                <a:gd name="connsiteX239" fmla="*/ 3573780 w 11737340"/>
                <a:gd name="connsiteY239" fmla="*/ 2674620 h 4168140"/>
                <a:gd name="connsiteX240" fmla="*/ 3482340 w 11737340"/>
                <a:gd name="connsiteY240" fmla="*/ 2621280 h 4168140"/>
                <a:gd name="connsiteX241" fmla="*/ 3436620 w 11737340"/>
                <a:gd name="connsiteY241" fmla="*/ 2552700 h 4168140"/>
                <a:gd name="connsiteX242" fmla="*/ 3329940 w 11737340"/>
                <a:gd name="connsiteY242" fmla="*/ 2423160 h 4168140"/>
                <a:gd name="connsiteX243" fmla="*/ 3261360 w 11737340"/>
                <a:gd name="connsiteY243" fmla="*/ 2324100 h 4168140"/>
                <a:gd name="connsiteX244" fmla="*/ 3131820 w 11737340"/>
                <a:gd name="connsiteY244" fmla="*/ 2209800 h 4168140"/>
                <a:gd name="connsiteX245" fmla="*/ 3040380 w 11737340"/>
                <a:gd name="connsiteY245" fmla="*/ 2141220 h 4168140"/>
                <a:gd name="connsiteX246" fmla="*/ 2910840 w 11737340"/>
                <a:gd name="connsiteY246" fmla="*/ 2034540 h 4168140"/>
                <a:gd name="connsiteX247" fmla="*/ 2849880 w 11737340"/>
                <a:gd name="connsiteY247" fmla="*/ 1958340 h 4168140"/>
                <a:gd name="connsiteX248" fmla="*/ 2743200 w 11737340"/>
                <a:gd name="connsiteY248" fmla="*/ 1889760 h 4168140"/>
                <a:gd name="connsiteX249" fmla="*/ 2659380 w 11737340"/>
                <a:gd name="connsiteY249" fmla="*/ 1844040 h 4168140"/>
                <a:gd name="connsiteX250" fmla="*/ 2575560 w 11737340"/>
                <a:gd name="connsiteY250" fmla="*/ 1744980 h 4168140"/>
                <a:gd name="connsiteX251" fmla="*/ 2468880 w 11737340"/>
                <a:gd name="connsiteY251" fmla="*/ 1645920 h 4168140"/>
                <a:gd name="connsiteX252" fmla="*/ 2400300 w 11737340"/>
                <a:gd name="connsiteY252" fmla="*/ 1607820 h 4168140"/>
                <a:gd name="connsiteX253" fmla="*/ 2263140 w 11737340"/>
                <a:gd name="connsiteY253" fmla="*/ 1501140 h 4168140"/>
                <a:gd name="connsiteX254" fmla="*/ 2171700 w 11737340"/>
                <a:gd name="connsiteY254" fmla="*/ 1432560 h 4168140"/>
                <a:gd name="connsiteX255" fmla="*/ 2087880 w 11737340"/>
                <a:gd name="connsiteY255" fmla="*/ 1363980 h 4168140"/>
                <a:gd name="connsiteX256" fmla="*/ 1950720 w 11737340"/>
                <a:gd name="connsiteY256" fmla="*/ 1272540 h 4168140"/>
                <a:gd name="connsiteX257" fmla="*/ 1805940 w 11737340"/>
                <a:gd name="connsiteY257" fmla="*/ 1135380 h 4168140"/>
                <a:gd name="connsiteX258" fmla="*/ 1729740 w 11737340"/>
                <a:gd name="connsiteY258" fmla="*/ 1089660 h 4168140"/>
                <a:gd name="connsiteX259" fmla="*/ 1668780 w 11737340"/>
                <a:gd name="connsiteY259" fmla="*/ 1043940 h 4168140"/>
                <a:gd name="connsiteX260" fmla="*/ 1592580 w 11737340"/>
                <a:gd name="connsiteY260" fmla="*/ 990600 h 4168140"/>
                <a:gd name="connsiteX261" fmla="*/ 1470660 w 11737340"/>
                <a:gd name="connsiteY261" fmla="*/ 891540 h 4168140"/>
                <a:gd name="connsiteX262" fmla="*/ 1386840 w 11737340"/>
                <a:gd name="connsiteY262" fmla="*/ 845820 h 4168140"/>
                <a:gd name="connsiteX263" fmla="*/ 1318260 w 11737340"/>
                <a:gd name="connsiteY263" fmla="*/ 784860 h 4168140"/>
                <a:gd name="connsiteX264" fmla="*/ 1264920 w 11737340"/>
                <a:gd name="connsiteY264" fmla="*/ 723900 h 4168140"/>
                <a:gd name="connsiteX265" fmla="*/ 1181100 w 11737340"/>
                <a:gd name="connsiteY265" fmla="*/ 647700 h 4168140"/>
                <a:gd name="connsiteX266" fmla="*/ 1089660 w 11737340"/>
                <a:gd name="connsiteY266" fmla="*/ 624840 h 4168140"/>
                <a:gd name="connsiteX267" fmla="*/ 1021080 w 11737340"/>
                <a:gd name="connsiteY267" fmla="*/ 586740 h 4168140"/>
                <a:gd name="connsiteX268" fmla="*/ 937260 w 11737340"/>
                <a:gd name="connsiteY268" fmla="*/ 548640 h 4168140"/>
                <a:gd name="connsiteX269" fmla="*/ 830580 w 11737340"/>
                <a:gd name="connsiteY269" fmla="*/ 510540 h 4168140"/>
                <a:gd name="connsiteX270" fmla="*/ 754380 w 11737340"/>
                <a:gd name="connsiteY270" fmla="*/ 457200 h 4168140"/>
                <a:gd name="connsiteX271" fmla="*/ 708660 w 11737340"/>
                <a:gd name="connsiteY271" fmla="*/ 419100 h 4168140"/>
                <a:gd name="connsiteX272" fmla="*/ 609600 w 11737340"/>
                <a:gd name="connsiteY272" fmla="*/ 396240 h 4168140"/>
                <a:gd name="connsiteX273" fmla="*/ 548640 w 11737340"/>
                <a:gd name="connsiteY273" fmla="*/ 320040 h 4168140"/>
                <a:gd name="connsiteX274" fmla="*/ 510540 w 11737340"/>
                <a:gd name="connsiteY274" fmla="*/ 251460 h 4168140"/>
                <a:gd name="connsiteX275" fmla="*/ 464820 w 11737340"/>
                <a:gd name="connsiteY275" fmla="*/ 190500 h 4168140"/>
                <a:gd name="connsiteX276" fmla="*/ 411480 w 11737340"/>
                <a:gd name="connsiteY276" fmla="*/ 137160 h 4168140"/>
                <a:gd name="connsiteX277" fmla="*/ 373380 w 11737340"/>
                <a:gd name="connsiteY277" fmla="*/ 45720 h 4168140"/>
                <a:gd name="connsiteX278" fmla="*/ 342900 w 11737340"/>
                <a:gd name="connsiteY278" fmla="*/ 0 h 4168140"/>
                <a:gd name="connsiteX279" fmla="*/ 327660 w 11737340"/>
                <a:gd name="connsiteY279" fmla="*/ 60960 h 4168140"/>
                <a:gd name="connsiteX280" fmla="*/ 289560 w 11737340"/>
                <a:gd name="connsiteY280" fmla="*/ 91440 h 4168140"/>
                <a:gd name="connsiteX281" fmla="*/ 236220 w 11737340"/>
                <a:gd name="connsiteY281" fmla="*/ 114300 h 4168140"/>
                <a:gd name="connsiteX282" fmla="*/ 198120 w 11737340"/>
                <a:gd name="connsiteY282" fmla="*/ 175260 h 4168140"/>
                <a:gd name="connsiteX283" fmla="*/ 175260 w 11737340"/>
                <a:gd name="connsiteY283" fmla="*/ 228600 h 4168140"/>
                <a:gd name="connsiteX284" fmla="*/ 114300 w 11737340"/>
                <a:gd name="connsiteY284" fmla="*/ 236220 h 4168140"/>
                <a:gd name="connsiteX285" fmla="*/ 45720 w 11737340"/>
                <a:gd name="connsiteY285" fmla="*/ 251460 h 4168140"/>
                <a:gd name="connsiteX286" fmla="*/ 0 w 11737340"/>
                <a:gd name="connsiteY286" fmla="*/ 281940 h 4168140"/>
                <a:gd name="connsiteX287" fmla="*/ 68580 w 11737340"/>
                <a:gd name="connsiteY287" fmla="*/ 320040 h 4168140"/>
                <a:gd name="connsiteX0" fmla="*/ 68580 w 11737340"/>
                <a:gd name="connsiteY0" fmla="*/ 320040 h 4168140"/>
                <a:gd name="connsiteX1" fmla="*/ 121920 w 11737340"/>
                <a:gd name="connsiteY1" fmla="*/ 381000 h 4168140"/>
                <a:gd name="connsiteX2" fmla="*/ 198120 w 11737340"/>
                <a:gd name="connsiteY2" fmla="*/ 419100 h 4168140"/>
                <a:gd name="connsiteX3" fmla="*/ 320040 w 11737340"/>
                <a:gd name="connsiteY3" fmla="*/ 510540 h 4168140"/>
                <a:gd name="connsiteX4" fmla="*/ 411480 w 11737340"/>
                <a:gd name="connsiteY4" fmla="*/ 563880 h 4168140"/>
                <a:gd name="connsiteX5" fmla="*/ 472440 w 11737340"/>
                <a:gd name="connsiteY5" fmla="*/ 632460 h 4168140"/>
                <a:gd name="connsiteX6" fmla="*/ 601980 w 11737340"/>
                <a:gd name="connsiteY6" fmla="*/ 708660 h 4168140"/>
                <a:gd name="connsiteX7" fmla="*/ 739140 w 11737340"/>
                <a:gd name="connsiteY7" fmla="*/ 784860 h 4168140"/>
                <a:gd name="connsiteX8" fmla="*/ 861060 w 11737340"/>
                <a:gd name="connsiteY8" fmla="*/ 868680 h 4168140"/>
                <a:gd name="connsiteX9" fmla="*/ 944880 w 11737340"/>
                <a:gd name="connsiteY9" fmla="*/ 952500 h 4168140"/>
                <a:gd name="connsiteX10" fmla="*/ 1021080 w 11737340"/>
                <a:gd name="connsiteY10" fmla="*/ 1005840 h 4168140"/>
                <a:gd name="connsiteX11" fmla="*/ 1097280 w 11737340"/>
                <a:gd name="connsiteY11" fmla="*/ 1043940 h 4168140"/>
                <a:gd name="connsiteX12" fmla="*/ 1181100 w 11737340"/>
                <a:gd name="connsiteY12" fmla="*/ 1104900 h 4168140"/>
                <a:gd name="connsiteX13" fmla="*/ 1249680 w 11737340"/>
                <a:gd name="connsiteY13" fmla="*/ 1150620 h 4168140"/>
                <a:gd name="connsiteX14" fmla="*/ 1341120 w 11737340"/>
                <a:gd name="connsiteY14" fmla="*/ 1196340 h 4168140"/>
                <a:gd name="connsiteX15" fmla="*/ 1417320 w 11737340"/>
                <a:gd name="connsiteY15" fmla="*/ 1257300 h 4168140"/>
                <a:gd name="connsiteX16" fmla="*/ 1493520 w 11737340"/>
                <a:gd name="connsiteY16" fmla="*/ 1333500 h 4168140"/>
                <a:gd name="connsiteX17" fmla="*/ 1569720 w 11737340"/>
                <a:gd name="connsiteY17" fmla="*/ 1356360 h 4168140"/>
                <a:gd name="connsiteX18" fmla="*/ 1684020 w 11737340"/>
                <a:gd name="connsiteY18" fmla="*/ 1424940 h 4168140"/>
                <a:gd name="connsiteX19" fmla="*/ 1729740 w 11737340"/>
                <a:gd name="connsiteY19" fmla="*/ 1485900 h 4168140"/>
                <a:gd name="connsiteX20" fmla="*/ 1844040 w 11737340"/>
                <a:gd name="connsiteY20" fmla="*/ 1569720 h 4168140"/>
                <a:gd name="connsiteX21" fmla="*/ 1935480 w 11737340"/>
                <a:gd name="connsiteY21" fmla="*/ 1615440 h 4168140"/>
                <a:gd name="connsiteX22" fmla="*/ 2049780 w 11737340"/>
                <a:gd name="connsiteY22" fmla="*/ 1691640 h 4168140"/>
                <a:gd name="connsiteX23" fmla="*/ 2133600 w 11737340"/>
                <a:gd name="connsiteY23" fmla="*/ 1729740 h 4168140"/>
                <a:gd name="connsiteX24" fmla="*/ 2202180 w 11737340"/>
                <a:gd name="connsiteY24" fmla="*/ 1805940 h 4168140"/>
                <a:gd name="connsiteX25" fmla="*/ 2255520 w 11737340"/>
                <a:gd name="connsiteY25" fmla="*/ 1821180 h 4168140"/>
                <a:gd name="connsiteX26" fmla="*/ 2316480 w 11737340"/>
                <a:gd name="connsiteY26" fmla="*/ 1866900 h 4168140"/>
                <a:gd name="connsiteX27" fmla="*/ 2423160 w 11737340"/>
                <a:gd name="connsiteY27" fmla="*/ 2004060 h 4168140"/>
                <a:gd name="connsiteX28" fmla="*/ 2476500 w 11737340"/>
                <a:gd name="connsiteY28" fmla="*/ 2087880 h 4168140"/>
                <a:gd name="connsiteX29" fmla="*/ 2567940 w 11737340"/>
                <a:gd name="connsiteY29" fmla="*/ 2148840 h 4168140"/>
                <a:gd name="connsiteX30" fmla="*/ 2682240 w 11737340"/>
                <a:gd name="connsiteY30" fmla="*/ 2186940 h 4168140"/>
                <a:gd name="connsiteX31" fmla="*/ 2743200 w 11737340"/>
                <a:gd name="connsiteY31" fmla="*/ 2209800 h 4168140"/>
                <a:gd name="connsiteX32" fmla="*/ 2811780 w 11737340"/>
                <a:gd name="connsiteY32" fmla="*/ 2247900 h 4168140"/>
                <a:gd name="connsiteX33" fmla="*/ 2887980 w 11737340"/>
                <a:gd name="connsiteY33" fmla="*/ 2301240 h 4168140"/>
                <a:gd name="connsiteX34" fmla="*/ 2979420 w 11737340"/>
                <a:gd name="connsiteY34" fmla="*/ 2385060 h 4168140"/>
                <a:gd name="connsiteX35" fmla="*/ 3055620 w 11737340"/>
                <a:gd name="connsiteY35" fmla="*/ 2461260 h 4168140"/>
                <a:gd name="connsiteX36" fmla="*/ 3139440 w 11737340"/>
                <a:gd name="connsiteY36" fmla="*/ 2537460 h 4168140"/>
                <a:gd name="connsiteX37" fmla="*/ 3261360 w 11737340"/>
                <a:gd name="connsiteY37" fmla="*/ 2628900 h 4168140"/>
                <a:gd name="connsiteX38" fmla="*/ 3345180 w 11737340"/>
                <a:gd name="connsiteY38" fmla="*/ 2720340 h 4168140"/>
                <a:gd name="connsiteX39" fmla="*/ 3444240 w 11737340"/>
                <a:gd name="connsiteY39" fmla="*/ 2796540 h 4168140"/>
                <a:gd name="connsiteX40" fmla="*/ 3558540 w 11737340"/>
                <a:gd name="connsiteY40" fmla="*/ 2872740 h 4168140"/>
                <a:gd name="connsiteX41" fmla="*/ 3619500 w 11737340"/>
                <a:gd name="connsiteY41" fmla="*/ 2979420 h 4168140"/>
                <a:gd name="connsiteX42" fmla="*/ 3619500 w 11737340"/>
                <a:gd name="connsiteY42" fmla="*/ 2979420 h 4168140"/>
                <a:gd name="connsiteX43" fmla="*/ 3649980 w 11737340"/>
                <a:gd name="connsiteY43" fmla="*/ 3048000 h 4168140"/>
                <a:gd name="connsiteX44" fmla="*/ 3703320 w 11737340"/>
                <a:gd name="connsiteY44" fmla="*/ 3086100 h 4168140"/>
                <a:gd name="connsiteX45" fmla="*/ 3764280 w 11737340"/>
                <a:gd name="connsiteY45" fmla="*/ 3063240 h 4168140"/>
                <a:gd name="connsiteX46" fmla="*/ 3848100 w 11737340"/>
                <a:gd name="connsiteY46" fmla="*/ 3025140 h 4168140"/>
                <a:gd name="connsiteX47" fmla="*/ 3916680 w 11737340"/>
                <a:gd name="connsiteY47" fmla="*/ 3032760 h 4168140"/>
                <a:gd name="connsiteX48" fmla="*/ 4030980 w 11737340"/>
                <a:gd name="connsiteY48" fmla="*/ 3063240 h 4168140"/>
                <a:gd name="connsiteX49" fmla="*/ 4137660 w 11737340"/>
                <a:gd name="connsiteY49" fmla="*/ 3101340 h 4168140"/>
                <a:gd name="connsiteX50" fmla="*/ 4259580 w 11737340"/>
                <a:gd name="connsiteY50" fmla="*/ 3147060 h 4168140"/>
                <a:gd name="connsiteX51" fmla="*/ 4381500 w 11737340"/>
                <a:gd name="connsiteY51" fmla="*/ 3192780 h 4168140"/>
                <a:gd name="connsiteX52" fmla="*/ 4526280 w 11737340"/>
                <a:gd name="connsiteY52" fmla="*/ 3276600 h 4168140"/>
                <a:gd name="connsiteX53" fmla="*/ 4587240 w 11737340"/>
                <a:gd name="connsiteY53" fmla="*/ 3299460 h 4168140"/>
                <a:gd name="connsiteX54" fmla="*/ 4610100 w 11737340"/>
                <a:gd name="connsiteY54" fmla="*/ 3352800 h 4168140"/>
                <a:gd name="connsiteX55" fmla="*/ 4648200 w 11737340"/>
                <a:gd name="connsiteY55" fmla="*/ 3436620 h 4168140"/>
                <a:gd name="connsiteX56" fmla="*/ 4671060 w 11737340"/>
                <a:gd name="connsiteY56" fmla="*/ 3520440 h 4168140"/>
                <a:gd name="connsiteX57" fmla="*/ 4678680 w 11737340"/>
                <a:gd name="connsiteY57" fmla="*/ 3589020 h 4168140"/>
                <a:gd name="connsiteX58" fmla="*/ 4686300 w 11737340"/>
                <a:gd name="connsiteY58" fmla="*/ 3649980 h 4168140"/>
                <a:gd name="connsiteX59" fmla="*/ 4724400 w 11737340"/>
                <a:gd name="connsiteY59" fmla="*/ 3680460 h 4168140"/>
                <a:gd name="connsiteX60" fmla="*/ 4785360 w 11737340"/>
                <a:gd name="connsiteY60" fmla="*/ 3672840 h 4168140"/>
                <a:gd name="connsiteX61" fmla="*/ 4869180 w 11737340"/>
                <a:gd name="connsiteY61" fmla="*/ 3703320 h 4168140"/>
                <a:gd name="connsiteX62" fmla="*/ 4914900 w 11737340"/>
                <a:gd name="connsiteY62" fmla="*/ 3756660 h 4168140"/>
                <a:gd name="connsiteX63" fmla="*/ 5105400 w 11737340"/>
                <a:gd name="connsiteY63" fmla="*/ 3832860 h 4168140"/>
                <a:gd name="connsiteX64" fmla="*/ 5173980 w 11737340"/>
                <a:gd name="connsiteY64" fmla="*/ 3886200 h 4168140"/>
                <a:gd name="connsiteX65" fmla="*/ 5242560 w 11737340"/>
                <a:gd name="connsiteY65" fmla="*/ 3924300 h 4168140"/>
                <a:gd name="connsiteX66" fmla="*/ 5364480 w 11737340"/>
                <a:gd name="connsiteY66" fmla="*/ 3962400 h 4168140"/>
                <a:gd name="connsiteX67" fmla="*/ 5516880 w 11737340"/>
                <a:gd name="connsiteY67" fmla="*/ 4046220 h 4168140"/>
                <a:gd name="connsiteX68" fmla="*/ 5585460 w 11737340"/>
                <a:gd name="connsiteY68" fmla="*/ 4099560 h 4168140"/>
                <a:gd name="connsiteX69" fmla="*/ 5661660 w 11737340"/>
                <a:gd name="connsiteY69" fmla="*/ 4122420 h 4168140"/>
                <a:gd name="connsiteX70" fmla="*/ 5745480 w 11737340"/>
                <a:gd name="connsiteY70" fmla="*/ 4130040 h 4168140"/>
                <a:gd name="connsiteX71" fmla="*/ 5836920 w 11737340"/>
                <a:gd name="connsiteY71" fmla="*/ 4130040 h 4168140"/>
                <a:gd name="connsiteX72" fmla="*/ 5951220 w 11737340"/>
                <a:gd name="connsiteY72" fmla="*/ 4145280 h 4168140"/>
                <a:gd name="connsiteX73" fmla="*/ 6035040 w 11737340"/>
                <a:gd name="connsiteY73" fmla="*/ 4168140 h 4168140"/>
                <a:gd name="connsiteX74" fmla="*/ 6149340 w 11737340"/>
                <a:gd name="connsiteY74" fmla="*/ 4137660 h 4168140"/>
                <a:gd name="connsiteX75" fmla="*/ 6286500 w 11737340"/>
                <a:gd name="connsiteY75" fmla="*/ 4114800 h 4168140"/>
                <a:gd name="connsiteX76" fmla="*/ 6393180 w 11737340"/>
                <a:gd name="connsiteY76" fmla="*/ 4053840 h 4168140"/>
                <a:gd name="connsiteX77" fmla="*/ 6484620 w 11737340"/>
                <a:gd name="connsiteY77" fmla="*/ 4038600 h 4168140"/>
                <a:gd name="connsiteX78" fmla="*/ 6583680 w 11737340"/>
                <a:gd name="connsiteY78" fmla="*/ 3970020 h 4168140"/>
                <a:gd name="connsiteX79" fmla="*/ 6697980 w 11737340"/>
                <a:gd name="connsiteY79" fmla="*/ 3886200 h 4168140"/>
                <a:gd name="connsiteX80" fmla="*/ 6728460 w 11737340"/>
                <a:gd name="connsiteY80" fmla="*/ 3817620 h 4168140"/>
                <a:gd name="connsiteX81" fmla="*/ 6842760 w 11737340"/>
                <a:gd name="connsiteY81" fmla="*/ 3733800 h 4168140"/>
                <a:gd name="connsiteX82" fmla="*/ 6972300 w 11737340"/>
                <a:gd name="connsiteY82" fmla="*/ 3642360 h 4168140"/>
                <a:gd name="connsiteX83" fmla="*/ 7078980 w 11737340"/>
                <a:gd name="connsiteY83" fmla="*/ 3528060 h 4168140"/>
                <a:gd name="connsiteX84" fmla="*/ 7165340 w 11737340"/>
                <a:gd name="connsiteY84" fmla="*/ 3454400 h 4168140"/>
                <a:gd name="connsiteX85" fmla="*/ 7287260 w 11737340"/>
                <a:gd name="connsiteY85" fmla="*/ 3296920 h 4168140"/>
                <a:gd name="connsiteX86" fmla="*/ 7338060 w 11737340"/>
                <a:gd name="connsiteY86" fmla="*/ 3200400 h 4168140"/>
                <a:gd name="connsiteX87" fmla="*/ 7381240 w 11737340"/>
                <a:gd name="connsiteY87" fmla="*/ 3129280 h 4168140"/>
                <a:gd name="connsiteX88" fmla="*/ 7444740 w 11737340"/>
                <a:gd name="connsiteY88" fmla="*/ 3093720 h 4168140"/>
                <a:gd name="connsiteX89" fmla="*/ 7513320 w 11737340"/>
                <a:gd name="connsiteY89" fmla="*/ 3101340 h 4168140"/>
                <a:gd name="connsiteX90" fmla="*/ 7576820 w 11737340"/>
                <a:gd name="connsiteY90" fmla="*/ 3093720 h 4168140"/>
                <a:gd name="connsiteX91" fmla="*/ 7729220 w 11737340"/>
                <a:gd name="connsiteY91" fmla="*/ 3136900 h 4168140"/>
                <a:gd name="connsiteX92" fmla="*/ 7833360 w 11737340"/>
                <a:gd name="connsiteY92" fmla="*/ 3180080 h 4168140"/>
                <a:gd name="connsiteX93" fmla="*/ 7967980 w 11737340"/>
                <a:gd name="connsiteY93" fmla="*/ 3208020 h 4168140"/>
                <a:gd name="connsiteX94" fmla="*/ 8161020 w 11737340"/>
                <a:gd name="connsiteY94" fmla="*/ 3296920 h 4168140"/>
                <a:gd name="connsiteX95" fmla="*/ 8293100 w 11737340"/>
                <a:gd name="connsiteY95" fmla="*/ 3370580 h 4168140"/>
                <a:gd name="connsiteX96" fmla="*/ 8371840 w 11737340"/>
                <a:gd name="connsiteY96" fmla="*/ 3395980 h 4168140"/>
                <a:gd name="connsiteX97" fmla="*/ 8468360 w 11737340"/>
                <a:gd name="connsiteY97" fmla="*/ 3434080 h 4168140"/>
                <a:gd name="connsiteX98" fmla="*/ 8582660 w 11737340"/>
                <a:gd name="connsiteY98" fmla="*/ 3528060 h 4168140"/>
                <a:gd name="connsiteX99" fmla="*/ 8641080 w 11737340"/>
                <a:gd name="connsiteY99" fmla="*/ 3566160 h 4168140"/>
                <a:gd name="connsiteX100" fmla="*/ 8702040 w 11737340"/>
                <a:gd name="connsiteY100" fmla="*/ 3604260 h 4168140"/>
                <a:gd name="connsiteX101" fmla="*/ 8763000 w 11737340"/>
                <a:gd name="connsiteY101" fmla="*/ 3634740 h 4168140"/>
                <a:gd name="connsiteX102" fmla="*/ 8846820 w 11737340"/>
                <a:gd name="connsiteY102" fmla="*/ 3632200 h 4168140"/>
                <a:gd name="connsiteX103" fmla="*/ 8968740 w 11737340"/>
                <a:gd name="connsiteY103" fmla="*/ 3634740 h 4168140"/>
                <a:gd name="connsiteX104" fmla="*/ 9060180 w 11737340"/>
                <a:gd name="connsiteY104" fmla="*/ 3642360 h 4168140"/>
                <a:gd name="connsiteX105" fmla="*/ 9151620 w 11737340"/>
                <a:gd name="connsiteY105" fmla="*/ 3657600 h 4168140"/>
                <a:gd name="connsiteX106" fmla="*/ 9230360 w 11737340"/>
                <a:gd name="connsiteY106" fmla="*/ 3657600 h 4168140"/>
                <a:gd name="connsiteX107" fmla="*/ 9331960 w 11737340"/>
                <a:gd name="connsiteY107" fmla="*/ 3629660 h 4168140"/>
                <a:gd name="connsiteX108" fmla="*/ 9433560 w 11737340"/>
                <a:gd name="connsiteY108" fmla="*/ 3589020 h 4168140"/>
                <a:gd name="connsiteX109" fmla="*/ 9535160 w 11737340"/>
                <a:gd name="connsiteY109" fmla="*/ 3540760 h 4168140"/>
                <a:gd name="connsiteX110" fmla="*/ 9646920 w 11737340"/>
                <a:gd name="connsiteY110" fmla="*/ 3489960 h 4168140"/>
                <a:gd name="connsiteX111" fmla="*/ 9784080 w 11737340"/>
                <a:gd name="connsiteY111" fmla="*/ 3444240 h 4168140"/>
                <a:gd name="connsiteX112" fmla="*/ 9860280 w 11737340"/>
                <a:gd name="connsiteY112" fmla="*/ 3383280 h 4168140"/>
                <a:gd name="connsiteX113" fmla="*/ 9921240 w 11737340"/>
                <a:gd name="connsiteY113" fmla="*/ 3314700 h 4168140"/>
                <a:gd name="connsiteX114" fmla="*/ 9997440 w 11737340"/>
                <a:gd name="connsiteY114" fmla="*/ 3208020 h 4168140"/>
                <a:gd name="connsiteX115" fmla="*/ 10043160 w 11737340"/>
                <a:gd name="connsiteY115" fmla="*/ 3101340 h 4168140"/>
                <a:gd name="connsiteX116" fmla="*/ 10104120 w 11737340"/>
                <a:gd name="connsiteY116" fmla="*/ 3017520 h 4168140"/>
                <a:gd name="connsiteX117" fmla="*/ 10157460 w 11737340"/>
                <a:gd name="connsiteY117" fmla="*/ 2933700 h 4168140"/>
                <a:gd name="connsiteX118" fmla="*/ 10218420 w 11737340"/>
                <a:gd name="connsiteY118" fmla="*/ 2849880 h 4168140"/>
                <a:gd name="connsiteX119" fmla="*/ 10294620 w 11737340"/>
                <a:gd name="connsiteY119" fmla="*/ 2735580 h 4168140"/>
                <a:gd name="connsiteX120" fmla="*/ 10347960 w 11737340"/>
                <a:gd name="connsiteY120" fmla="*/ 2621280 h 4168140"/>
                <a:gd name="connsiteX121" fmla="*/ 10431780 w 11737340"/>
                <a:gd name="connsiteY121" fmla="*/ 2499360 h 4168140"/>
                <a:gd name="connsiteX122" fmla="*/ 10500360 w 11737340"/>
                <a:gd name="connsiteY122" fmla="*/ 2354580 h 4168140"/>
                <a:gd name="connsiteX123" fmla="*/ 10553700 w 11737340"/>
                <a:gd name="connsiteY123" fmla="*/ 2263140 h 4168140"/>
                <a:gd name="connsiteX124" fmla="*/ 10584180 w 11737340"/>
                <a:gd name="connsiteY124" fmla="*/ 2194560 h 4168140"/>
                <a:gd name="connsiteX125" fmla="*/ 10624820 w 11737340"/>
                <a:gd name="connsiteY125" fmla="*/ 2125980 h 4168140"/>
                <a:gd name="connsiteX126" fmla="*/ 10675620 w 11737340"/>
                <a:gd name="connsiteY126" fmla="*/ 2049780 h 4168140"/>
                <a:gd name="connsiteX127" fmla="*/ 10690860 w 11737340"/>
                <a:gd name="connsiteY127" fmla="*/ 1988820 h 4168140"/>
                <a:gd name="connsiteX128" fmla="*/ 10713720 w 11737340"/>
                <a:gd name="connsiteY128" fmla="*/ 1927860 h 4168140"/>
                <a:gd name="connsiteX129" fmla="*/ 10767060 w 11737340"/>
                <a:gd name="connsiteY129" fmla="*/ 1859280 h 4168140"/>
                <a:gd name="connsiteX130" fmla="*/ 10873740 w 11737340"/>
                <a:gd name="connsiteY130" fmla="*/ 1828800 h 4168140"/>
                <a:gd name="connsiteX131" fmla="*/ 11079480 w 11737340"/>
                <a:gd name="connsiteY131" fmla="*/ 1767840 h 4168140"/>
                <a:gd name="connsiteX132" fmla="*/ 11247120 w 11737340"/>
                <a:gd name="connsiteY132" fmla="*/ 1684020 h 4168140"/>
                <a:gd name="connsiteX133" fmla="*/ 11407140 w 11737340"/>
                <a:gd name="connsiteY133" fmla="*/ 1628140 h 4168140"/>
                <a:gd name="connsiteX134" fmla="*/ 11490960 w 11737340"/>
                <a:gd name="connsiteY134" fmla="*/ 1577340 h 4168140"/>
                <a:gd name="connsiteX135" fmla="*/ 11635740 w 11737340"/>
                <a:gd name="connsiteY135" fmla="*/ 1508760 h 4168140"/>
                <a:gd name="connsiteX136" fmla="*/ 11737340 w 11737340"/>
                <a:gd name="connsiteY136" fmla="*/ 1442720 h 4168140"/>
                <a:gd name="connsiteX137" fmla="*/ 11620500 w 11737340"/>
                <a:gd name="connsiteY137" fmla="*/ 1417320 h 4168140"/>
                <a:gd name="connsiteX138" fmla="*/ 11567160 w 11737340"/>
                <a:gd name="connsiteY138" fmla="*/ 1379220 h 4168140"/>
                <a:gd name="connsiteX139" fmla="*/ 11498580 w 11737340"/>
                <a:gd name="connsiteY139" fmla="*/ 1318260 h 4168140"/>
                <a:gd name="connsiteX140" fmla="*/ 11468100 w 11737340"/>
                <a:gd name="connsiteY140" fmla="*/ 1280160 h 4168140"/>
                <a:gd name="connsiteX141" fmla="*/ 11442700 w 11737340"/>
                <a:gd name="connsiteY141" fmla="*/ 1231900 h 4168140"/>
                <a:gd name="connsiteX142" fmla="*/ 11384280 w 11737340"/>
                <a:gd name="connsiteY142" fmla="*/ 1310640 h 4168140"/>
                <a:gd name="connsiteX143" fmla="*/ 11353800 w 11737340"/>
                <a:gd name="connsiteY143" fmla="*/ 1356360 h 4168140"/>
                <a:gd name="connsiteX144" fmla="*/ 11224260 w 11737340"/>
                <a:gd name="connsiteY144" fmla="*/ 1417320 h 4168140"/>
                <a:gd name="connsiteX145" fmla="*/ 11109960 w 11737340"/>
                <a:gd name="connsiteY145" fmla="*/ 1463040 h 4168140"/>
                <a:gd name="connsiteX146" fmla="*/ 10911840 w 11737340"/>
                <a:gd name="connsiteY146" fmla="*/ 1524000 h 4168140"/>
                <a:gd name="connsiteX147" fmla="*/ 10774680 w 11737340"/>
                <a:gd name="connsiteY147" fmla="*/ 1546860 h 4168140"/>
                <a:gd name="connsiteX148" fmla="*/ 10675620 w 11737340"/>
                <a:gd name="connsiteY148" fmla="*/ 1615440 h 4168140"/>
                <a:gd name="connsiteX149" fmla="*/ 10568940 w 11737340"/>
                <a:gd name="connsiteY149" fmla="*/ 1676400 h 4168140"/>
                <a:gd name="connsiteX150" fmla="*/ 10485120 w 11737340"/>
                <a:gd name="connsiteY150" fmla="*/ 1760220 h 4168140"/>
                <a:gd name="connsiteX151" fmla="*/ 10454640 w 11737340"/>
                <a:gd name="connsiteY151" fmla="*/ 1836420 h 4168140"/>
                <a:gd name="connsiteX152" fmla="*/ 10416540 w 11737340"/>
                <a:gd name="connsiteY152" fmla="*/ 1927860 h 4168140"/>
                <a:gd name="connsiteX153" fmla="*/ 10401300 w 11737340"/>
                <a:gd name="connsiteY153" fmla="*/ 2004060 h 4168140"/>
                <a:gd name="connsiteX154" fmla="*/ 10363200 w 11737340"/>
                <a:gd name="connsiteY154" fmla="*/ 2095500 h 4168140"/>
                <a:gd name="connsiteX155" fmla="*/ 10317480 w 11737340"/>
                <a:gd name="connsiteY155" fmla="*/ 2225040 h 4168140"/>
                <a:gd name="connsiteX156" fmla="*/ 10287000 w 11737340"/>
                <a:gd name="connsiteY156" fmla="*/ 2346960 h 4168140"/>
                <a:gd name="connsiteX157" fmla="*/ 10218420 w 11737340"/>
                <a:gd name="connsiteY157" fmla="*/ 2499360 h 4168140"/>
                <a:gd name="connsiteX158" fmla="*/ 10134600 w 11737340"/>
                <a:gd name="connsiteY158" fmla="*/ 2621280 h 4168140"/>
                <a:gd name="connsiteX159" fmla="*/ 10043160 w 11737340"/>
                <a:gd name="connsiteY159" fmla="*/ 2735580 h 4168140"/>
                <a:gd name="connsiteX160" fmla="*/ 9974580 w 11737340"/>
                <a:gd name="connsiteY160" fmla="*/ 2857500 h 4168140"/>
                <a:gd name="connsiteX161" fmla="*/ 9906000 w 11737340"/>
                <a:gd name="connsiteY161" fmla="*/ 2941320 h 4168140"/>
                <a:gd name="connsiteX162" fmla="*/ 9860280 w 11737340"/>
                <a:gd name="connsiteY162" fmla="*/ 3032760 h 4168140"/>
                <a:gd name="connsiteX163" fmla="*/ 9806940 w 11737340"/>
                <a:gd name="connsiteY163" fmla="*/ 3116580 h 4168140"/>
                <a:gd name="connsiteX164" fmla="*/ 9715500 w 11737340"/>
                <a:gd name="connsiteY164" fmla="*/ 3208020 h 4168140"/>
                <a:gd name="connsiteX165" fmla="*/ 9616440 w 11737340"/>
                <a:gd name="connsiteY165" fmla="*/ 3261360 h 4168140"/>
                <a:gd name="connsiteX166" fmla="*/ 9532620 w 11737340"/>
                <a:gd name="connsiteY166" fmla="*/ 3329940 h 4168140"/>
                <a:gd name="connsiteX167" fmla="*/ 9471660 w 11737340"/>
                <a:gd name="connsiteY167" fmla="*/ 3375660 h 4168140"/>
                <a:gd name="connsiteX168" fmla="*/ 9410700 w 11737340"/>
                <a:gd name="connsiteY168" fmla="*/ 3429000 h 4168140"/>
                <a:gd name="connsiteX169" fmla="*/ 9288780 w 11737340"/>
                <a:gd name="connsiteY169" fmla="*/ 3436620 h 4168140"/>
                <a:gd name="connsiteX170" fmla="*/ 9166860 w 11737340"/>
                <a:gd name="connsiteY170" fmla="*/ 3444240 h 4168140"/>
                <a:gd name="connsiteX171" fmla="*/ 9029700 w 11737340"/>
                <a:gd name="connsiteY171" fmla="*/ 3413760 h 4168140"/>
                <a:gd name="connsiteX172" fmla="*/ 8823960 w 11737340"/>
                <a:gd name="connsiteY172" fmla="*/ 3360420 h 4168140"/>
                <a:gd name="connsiteX173" fmla="*/ 8679180 w 11737340"/>
                <a:gd name="connsiteY173" fmla="*/ 3329940 h 4168140"/>
                <a:gd name="connsiteX174" fmla="*/ 8572500 w 11737340"/>
                <a:gd name="connsiteY174" fmla="*/ 3276600 h 4168140"/>
                <a:gd name="connsiteX175" fmla="*/ 8465820 w 11737340"/>
                <a:gd name="connsiteY175" fmla="*/ 3215640 h 4168140"/>
                <a:gd name="connsiteX176" fmla="*/ 8321040 w 11737340"/>
                <a:gd name="connsiteY176" fmla="*/ 3177540 h 4168140"/>
                <a:gd name="connsiteX177" fmla="*/ 8199120 w 11737340"/>
                <a:gd name="connsiteY177" fmla="*/ 3131820 h 4168140"/>
                <a:gd name="connsiteX178" fmla="*/ 8069580 w 11737340"/>
                <a:gd name="connsiteY178" fmla="*/ 3078480 h 4168140"/>
                <a:gd name="connsiteX179" fmla="*/ 7917180 w 11737340"/>
                <a:gd name="connsiteY179" fmla="*/ 2994660 h 4168140"/>
                <a:gd name="connsiteX180" fmla="*/ 7787640 w 11737340"/>
                <a:gd name="connsiteY180" fmla="*/ 2971800 h 4168140"/>
                <a:gd name="connsiteX181" fmla="*/ 7719060 w 11737340"/>
                <a:gd name="connsiteY181" fmla="*/ 2933700 h 4168140"/>
                <a:gd name="connsiteX182" fmla="*/ 7612380 w 11737340"/>
                <a:gd name="connsiteY182" fmla="*/ 2903220 h 4168140"/>
                <a:gd name="connsiteX183" fmla="*/ 7566660 w 11737340"/>
                <a:gd name="connsiteY183" fmla="*/ 2887980 h 4168140"/>
                <a:gd name="connsiteX184" fmla="*/ 7551420 w 11737340"/>
                <a:gd name="connsiteY184" fmla="*/ 2849880 h 4168140"/>
                <a:gd name="connsiteX185" fmla="*/ 7533640 w 11737340"/>
                <a:gd name="connsiteY185" fmla="*/ 2788920 h 4168140"/>
                <a:gd name="connsiteX186" fmla="*/ 7475220 w 11737340"/>
                <a:gd name="connsiteY186" fmla="*/ 2857500 h 4168140"/>
                <a:gd name="connsiteX187" fmla="*/ 7414260 w 11737340"/>
                <a:gd name="connsiteY187" fmla="*/ 2887980 h 4168140"/>
                <a:gd name="connsiteX188" fmla="*/ 7345680 w 11737340"/>
                <a:gd name="connsiteY188" fmla="*/ 2971800 h 4168140"/>
                <a:gd name="connsiteX189" fmla="*/ 7315200 w 11737340"/>
                <a:gd name="connsiteY189" fmla="*/ 2994660 h 4168140"/>
                <a:gd name="connsiteX190" fmla="*/ 7261860 w 11737340"/>
                <a:gd name="connsiteY190" fmla="*/ 3009900 h 4168140"/>
                <a:gd name="connsiteX191" fmla="*/ 7193280 w 11737340"/>
                <a:gd name="connsiteY191" fmla="*/ 3025140 h 4168140"/>
                <a:gd name="connsiteX192" fmla="*/ 7155180 w 11737340"/>
                <a:gd name="connsiteY192" fmla="*/ 3078480 h 4168140"/>
                <a:gd name="connsiteX193" fmla="*/ 7109460 w 11737340"/>
                <a:gd name="connsiteY193" fmla="*/ 3154680 h 4168140"/>
                <a:gd name="connsiteX194" fmla="*/ 7048500 w 11737340"/>
                <a:gd name="connsiteY194" fmla="*/ 3246120 h 4168140"/>
                <a:gd name="connsiteX195" fmla="*/ 6995160 w 11737340"/>
                <a:gd name="connsiteY195" fmla="*/ 3307080 h 4168140"/>
                <a:gd name="connsiteX196" fmla="*/ 6972300 w 11737340"/>
                <a:gd name="connsiteY196" fmla="*/ 3352800 h 4168140"/>
                <a:gd name="connsiteX197" fmla="*/ 6949440 w 11737340"/>
                <a:gd name="connsiteY197" fmla="*/ 3413760 h 4168140"/>
                <a:gd name="connsiteX198" fmla="*/ 6949440 w 11737340"/>
                <a:gd name="connsiteY198" fmla="*/ 3413760 h 4168140"/>
                <a:gd name="connsiteX199" fmla="*/ 6911340 w 11737340"/>
                <a:gd name="connsiteY199" fmla="*/ 3474720 h 4168140"/>
                <a:gd name="connsiteX200" fmla="*/ 6888480 w 11737340"/>
                <a:gd name="connsiteY200" fmla="*/ 3505200 h 4168140"/>
                <a:gd name="connsiteX201" fmla="*/ 6819900 w 11737340"/>
                <a:gd name="connsiteY201" fmla="*/ 3566160 h 4168140"/>
                <a:gd name="connsiteX202" fmla="*/ 6743700 w 11737340"/>
                <a:gd name="connsiteY202" fmla="*/ 3581400 h 4168140"/>
                <a:gd name="connsiteX203" fmla="*/ 6675120 w 11737340"/>
                <a:gd name="connsiteY203" fmla="*/ 3657600 h 4168140"/>
                <a:gd name="connsiteX204" fmla="*/ 6629400 w 11737340"/>
                <a:gd name="connsiteY204" fmla="*/ 3718560 h 4168140"/>
                <a:gd name="connsiteX205" fmla="*/ 6576060 w 11737340"/>
                <a:gd name="connsiteY205" fmla="*/ 3779520 h 4168140"/>
                <a:gd name="connsiteX206" fmla="*/ 6484620 w 11737340"/>
                <a:gd name="connsiteY206" fmla="*/ 3817620 h 4168140"/>
                <a:gd name="connsiteX207" fmla="*/ 6400800 w 11737340"/>
                <a:gd name="connsiteY207" fmla="*/ 3832860 h 4168140"/>
                <a:gd name="connsiteX208" fmla="*/ 6263640 w 11737340"/>
                <a:gd name="connsiteY208" fmla="*/ 3870960 h 4168140"/>
                <a:gd name="connsiteX209" fmla="*/ 6126480 w 11737340"/>
                <a:gd name="connsiteY209" fmla="*/ 3901440 h 4168140"/>
                <a:gd name="connsiteX210" fmla="*/ 6027420 w 11737340"/>
                <a:gd name="connsiteY210" fmla="*/ 3916680 h 4168140"/>
                <a:gd name="connsiteX211" fmla="*/ 5890260 w 11737340"/>
                <a:gd name="connsiteY211" fmla="*/ 3878580 h 4168140"/>
                <a:gd name="connsiteX212" fmla="*/ 5821680 w 11737340"/>
                <a:gd name="connsiteY212" fmla="*/ 3863340 h 4168140"/>
                <a:gd name="connsiteX213" fmla="*/ 5737860 w 11737340"/>
                <a:gd name="connsiteY213" fmla="*/ 3825240 h 4168140"/>
                <a:gd name="connsiteX214" fmla="*/ 5638800 w 11737340"/>
                <a:gd name="connsiteY214" fmla="*/ 3794760 h 4168140"/>
                <a:gd name="connsiteX215" fmla="*/ 5524500 w 11737340"/>
                <a:gd name="connsiteY215" fmla="*/ 3756660 h 4168140"/>
                <a:gd name="connsiteX216" fmla="*/ 5448300 w 11737340"/>
                <a:gd name="connsiteY216" fmla="*/ 3718560 h 4168140"/>
                <a:gd name="connsiteX217" fmla="*/ 5349240 w 11737340"/>
                <a:gd name="connsiteY217" fmla="*/ 3657600 h 4168140"/>
                <a:gd name="connsiteX218" fmla="*/ 5295900 w 11737340"/>
                <a:gd name="connsiteY218" fmla="*/ 3619500 h 4168140"/>
                <a:gd name="connsiteX219" fmla="*/ 5234940 w 11737340"/>
                <a:gd name="connsiteY219" fmla="*/ 3596640 h 4168140"/>
                <a:gd name="connsiteX220" fmla="*/ 5135880 w 11737340"/>
                <a:gd name="connsiteY220" fmla="*/ 3550920 h 4168140"/>
                <a:gd name="connsiteX221" fmla="*/ 5059680 w 11737340"/>
                <a:gd name="connsiteY221" fmla="*/ 3505200 h 4168140"/>
                <a:gd name="connsiteX222" fmla="*/ 5029200 w 11737340"/>
                <a:gd name="connsiteY222" fmla="*/ 3482340 h 4168140"/>
                <a:gd name="connsiteX223" fmla="*/ 4960620 w 11737340"/>
                <a:gd name="connsiteY223" fmla="*/ 3413760 h 4168140"/>
                <a:gd name="connsiteX224" fmla="*/ 4876800 w 11737340"/>
                <a:gd name="connsiteY224" fmla="*/ 3299460 h 4168140"/>
                <a:gd name="connsiteX225" fmla="*/ 4808220 w 11737340"/>
                <a:gd name="connsiteY225" fmla="*/ 3200400 h 4168140"/>
                <a:gd name="connsiteX226" fmla="*/ 4777740 w 11737340"/>
                <a:gd name="connsiteY226" fmla="*/ 3147060 h 4168140"/>
                <a:gd name="connsiteX227" fmla="*/ 4724400 w 11737340"/>
                <a:gd name="connsiteY227" fmla="*/ 3108960 h 4168140"/>
                <a:gd name="connsiteX228" fmla="*/ 4648200 w 11737340"/>
                <a:gd name="connsiteY228" fmla="*/ 3063240 h 4168140"/>
                <a:gd name="connsiteX229" fmla="*/ 4533900 w 11737340"/>
                <a:gd name="connsiteY229" fmla="*/ 2979420 h 4168140"/>
                <a:gd name="connsiteX230" fmla="*/ 4427220 w 11737340"/>
                <a:gd name="connsiteY230" fmla="*/ 2941320 h 4168140"/>
                <a:gd name="connsiteX231" fmla="*/ 4366260 w 11737340"/>
                <a:gd name="connsiteY231" fmla="*/ 2903220 h 4168140"/>
                <a:gd name="connsiteX232" fmla="*/ 4244340 w 11737340"/>
                <a:gd name="connsiteY232" fmla="*/ 2842260 h 4168140"/>
                <a:gd name="connsiteX233" fmla="*/ 4145280 w 11737340"/>
                <a:gd name="connsiteY233" fmla="*/ 2811780 h 4168140"/>
                <a:gd name="connsiteX234" fmla="*/ 4038600 w 11737340"/>
                <a:gd name="connsiteY234" fmla="*/ 2804160 h 4168140"/>
                <a:gd name="connsiteX235" fmla="*/ 3954780 w 11737340"/>
                <a:gd name="connsiteY235" fmla="*/ 2819400 h 4168140"/>
                <a:gd name="connsiteX236" fmla="*/ 3863340 w 11737340"/>
                <a:gd name="connsiteY236" fmla="*/ 2804160 h 4168140"/>
                <a:gd name="connsiteX237" fmla="*/ 3741420 w 11737340"/>
                <a:gd name="connsiteY237" fmla="*/ 2781300 h 4168140"/>
                <a:gd name="connsiteX238" fmla="*/ 3649980 w 11737340"/>
                <a:gd name="connsiteY238" fmla="*/ 2743200 h 4168140"/>
                <a:gd name="connsiteX239" fmla="*/ 3573780 w 11737340"/>
                <a:gd name="connsiteY239" fmla="*/ 2674620 h 4168140"/>
                <a:gd name="connsiteX240" fmla="*/ 3482340 w 11737340"/>
                <a:gd name="connsiteY240" fmla="*/ 2621280 h 4168140"/>
                <a:gd name="connsiteX241" fmla="*/ 3436620 w 11737340"/>
                <a:gd name="connsiteY241" fmla="*/ 2552700 h 4168140"/>
                <a:gd name="connsiteX242" fmla="*/ 3329940 w 11737340"/>
                <a:gd name="connsiteY242" fmla="*/ 2423160 h 4168140"/>
                <a:gd name="connsiteX243" fmla="*/ 3261360 w 11737340"/>
                <a:gd name="connsiteY243" fmla="*/ 2324100 h 4168140"/>
                <a:gd name="connsiteX244" fmla="*/ 3131820 w 11737340"/>
                <a:gd name="connsiteY244" fmla="*/ 2209800 h 4168140"/>
                <a:gd name="connsiteX245" fmla="*/ 3040380 w 11737340"/>
                <a:gd name="connsiteY245" fmla="*/ 2141220 h 4168140"/>
                <a:gd name="connsiteX246" fmla="*/ 2910840 w 11737340"/>
                <a:gd name="connsiteY246" fmla="*/ 2034540 h 4168140"/>
                <a:gd name="connsiteX247" fmla="*/ 2849880 w 11737340"/>
                <a:gd name="connsiteY247" fmla="*/ 1958340 h 4168140"/>
                <a:gd name="connsiteX248" fmla="*/ 2743200 w 11737340"/>
                <a:gd name="connsiteY248" fmla="*/ 1889760 h 4168140"/>
                <a:gd name="connsiteX249" fmla="*/ 2659380 w 11737340"/>
                <a:gd name="connsiteY249" fmla="*/ 1844040 h 4168140"/>
                <a:gd name="connsiteX250" fmla="*/ 2575560 w 11737340"/>
                <a:gd name="connsiteY250" fmla="*/ 1744980 h 4168140"/>
                <a:gd name="connsiteX251" fmla="*/ 2468880 w 11737340"/>
                <a:gd name="connsiteY251" fmla="*/ 1645920 h 4168140"/>
                <a:gd name="connsiteX252" fmla="*/ 2400300 w 11737340"/>
                <a:gd name="connsiteY252" fmla="*/ 1607820 h 4168140"/>
                <a:gd name="connsiteX253" fmla="*/ 2263140 w 11737340"/>
                <a:gd name="connsiteY253" fmla="*/ 1501140 h 4168140"/>
                <a:gd name="connsiteX254" fmla="*/ 2171700 w 11737340"/>
                <a:gd name="connsiteY254" fmla="*/ 1432560 h 4168140"/>
                <a:gd name="connsiteX255" fmla="*/ 2087880 w 11737340"/>
                <a:gd name="connsiteY255" fmla="*/ 1363980 h 4168140"/>
                <a:gd name="connsiteX256" fmla="*/ 1950720 w 11737340"/>
                <a:gd name="connsiteY256" fmla="*/ 1272540 h 4168140"/>
                <a:gd name="connsiteX257" fmla="*/ 1805940 w 11737340"/>
                <a:gd name="connsiteY257" fmla="*/ 1135380 h 4168140"/>
                <a:gd name="connsiteX258" fmla="*/ 1729740 w 11737340"/>
                <a:gd name="connsiteY258" fmla="*/ 1089660 h 4168140"/>
                <a:gd name="connsiteX259" fmla="*/ 1668780 w 11737340"/>
                <a:gd name="connsiteY259" fmla="*/ 1043940 h 4168140"/>
                <a:gd name="connsiteX260" fmla="*/ 1592580 w 11737340"/>
                <a:gd name="connsiteY260" fmla="*/ 990600 h 4168140"/>
                <a:gd name="connsiteX261" fmla="*/ 1470660 w 11737340"/>
                <a:gd name="connsiteY261" fmla="*/ 891540 h 4168140"/>
                <a:gd name="connsiteX262" fmla="*/ 1386840 w 11737340"/>
                <a:gd name="connsiteY262" fmla="*/ 845820 h 4168140"/>
                <a:gd name="connsiteX263" fmla="*/ 1318260 w 11737340"/>
                <a:gd name="connsiteY263" fmla="*/ 784860 h 4168140"/>
                <a:gd name="connsiteX264" fmla="*/ 1264920 w 11737340"/>
                <a:gd name="connsiteY264" fmla="*/ 723900 h 4168140"/>
                <a:gd name="connsiteX265" fmla="*/ 1181100 w 11737340"/>
                <a:gd name="connsiteY265" fmla="*/ 647700 h 4168140"/>
                <a:gd name="connsiteX266" fmla="*/ 1089660 w 11737340"/>
                <a:gd name="connsiteY266" fmla="*/ 624840 h 4168140"/>
                <a:gd name="connsiteX267" fmla="*/ 1021080 w 11737340"/>
                <a:gd name="connsiteY267" fmla="*/ 586740 h 4168140"/>
                <a:gd name="connsiteX268" fmla="*/ 937260 w 11737340"/>
                <a:gd name="connsiteY268" fmla="*/ 548640 h 4168140"/>
                <a:gd name="connsiteX269" fmla="*/ 830580 w 11737340"/>
                <a:gd name="connsiteY269" fmla="*/ 510540 h 4168140"/>
                <a:gd name="connsiteX270" fmla="*/ 754380 w 11737340"/>
                <a:gd name="connsiteY270" fmla="*/ 457200 h 4168140"/>
                <a:gd name="connsiteX271" fmla="*/ 708660 w 11737340"/>
                <a:gd name="connsiteY271" fmla="*/ 419100 h 4168140"/>
                <a:gd name="connsiteX272" fmla="*/ 609600 w 11737340"/>
                <a:gd name="connsiteY272" fmla="*/ 396240 h 4168140"/>
                <a:gd name="connsiteX273" fmla="*/ 548640 w 11737340"/>
                <a:gd name="connsiteY273" fmla="*/ 320040 h 4168140"/>
                <a:gd name="connsiteX274" fmla="*/ 510540 w 11737340"/>
                <a:gd name="connsiteY274" fmla="*/ 251460 h 4168140"/>
                <a:gd name="connsiteX275" fmla="*/ 464820 w 11737340"/>
                <a:gd name="connsiteY275" fmla="*/ 190500 h 4168140"/>
                <a:gd name="connsiteX276" fmla="*/ 411480 w 11737340"/>
                <a:gd name="connsiteY276" fmla="*/ 137160 h 4168140"/>
                <a:gd name="connsiteX277" fmla="*/ 373380 w 11737340"/>
                <a:gd name="connsiteY277" fmla="*/ 45720 h 4168140"/>
                <a:gd name="connsiteX278" fmla="*/ 342900 w 11737340"/>
                <a:gd name="connsiteY278" fmla="*/ 0 h 4168140"/>
                <a:gd name="connsiteX279" fmla="*/ 327660 w 11737340"/>
                <a:gd name="connsiteY279" fmla="*/ 60960 h 4168140"/>
                <a:gd name="connsiteX280" fmla="*/ 289560 w 11737340"/>
                <a:gd name="connsiteY280" fmla="*/ 91440 h 4168140"/>
                <a:gd name="connsiteX281" fmla="*/ 236220 w 11737340"/>
                <a:gd name="connsiteY281" fmla="*/ 114300 h 4168140"/>
                <a:gd name="connsiteX282" fmla="*/ 198120 w 11737340"/>
                <a:gd name="connsiteY282" fmla="*/ 175260 h 4168140"/>
                <a:gd name="connsiteX283" fmla="*/ 175260 w 11737340"/>
                <a:gd name="connsiteY283" fmla="*/ 228600 h 4168140"/>
                <a:gd name="connsiteX284" fmla="*/ 114300 w 11737340"/>
                <a:gd name="connsiteY284" fmla="*/ 236220 h 4168140"/>
                <a:gd name="connsiteX285" fmla="*/ 45720 w 11737340"/>
                <a:gd name="connsiteY285" fmla="*/ 251460 h 4168140"/>
                <a:gd name="connsiteX286" fmla="*/ 0 w 11737340"/>
                <a:gd name="connsiteY286" fmla="*/ 281940 h 4168140"/>
                <a:gd name="connsiteX287" fmla="*/ 68580 w 11737340"/>
                <a:gd name="connsiteY287" fmla="*/ 320040 h 4168140"/>
                <a:gd name="connsiteX0" fmla="*/ 68580 w 11737340"/>
                <a:gd name="connsiteY0" fmla="*/ 320040 h 4168140"/>
                <a:gd name="connsiteX1" fmla="*/ 121920 w 11737340"/>
                <a:gd name="connsiteY1" fmla="*/ 381000 h 4168140"/>
                <a:gd name="connsiteX2" fmla="*/ 198120 w 11737340"/>
                <a:gd name="connsiteY2" fmla="*/ 419100 h 4168140"/>
                <a:gd name="connsiteX3" fmla="*/ 320040 w 11737340"/>
                <a:gd name="connsiteY3" fmla="*/ 510540 h 4168140"/>
                <a:gd name="connsiteX4" fmla="*/ 411480 w 11737340"/>
                <a:gd name="connsiteY4" fmla="*/ 563880 h 4168140"/>
                <a:gd name="connsiteX5" fmla="*/ 472440 w 11737340"/>
                <a:gd name="connsiteY5" fmla="*/ 632460 h 4168140"/>
                <a:gd name="connsiteX6" fmla="*/ 601980 w 11737340"/>
                <a:gd name="connsiteY6" fmla="*/ 708660 h 4168140"/>
                <a:gd name="connsiteX7" fmla="*/ 739140 w 11737340"/>
                <a:gd name="connsiteY7" fmla="*/ 784860 h 4168140"/>
                <a:gd name="connsiteX8" fmla="*/ 861060 w 11737340"/>
                <a:gd name="connsiteY8" fmla="*/ 868680 h 4168140"/>
                <a:gd name="connsiteX9" fmla="*/ 944880 w 11737340"/>
                <a:gd name="connsiteY9" fmla="*/ 952500 h 4168140"/>
                <a:gd name="connsiteX10" fmla="*/ 1021080 w 11737340"/>
                <a:gd name="connsiteY10" fmla="*/ 1005840 h 4168140"/>
                <a:gd name="connsiteX11" fmla="*/ 1097280 w 11737340"/>
                <a:gd name="connsiteY11" fmla="*/ 1043940 h 4168140"/>
                <a:gd name="connsiteX12" fmla="*/ 1181100 w 11737340"/>
                <a:gd name="connsiteY12" fmla="*/ 1104900 h 4168140"/>
                <a:gd name="connsiteX13" fmla="*/ 1249680 w 11737340"/>
                <a:gd name="connsiteY13" fmla="*/ 1150620 h 4168140"/>
                <a:gd name="connsiteX14" fmla="*/ 1341120 w 11737340"/>
                <a:gd name="connsiteY14" fmla="*/ 1196340 h 4168140"/>
                <a:gd name="connsiteX15" fmla="*/ 1417320 w 11737340"/>
                <a:gd name="connsiteY15" fmla="*/ 1257300 h 4168140"/>
                <a:gd name="connsiteX16" fmla="*/ 1493520 w 11737340"/>
                <a:gd name="connsiteY16" fmla="*/ 1333500 h 4168140"/>
                <a:gd name="connsiteX17" fmla="*/ 1569720 w 11737340"/>
                <a:gd name="connsiteY17" fmla="*/ 1356360 h 4168140"/>
                <a:gd name="connsiteX18" fmla="*/ 1684020 w 11737340"/>
                <a:gd name="connsiteY18" fmla="*/ 1424940 h 4168140"/>
                <a:gd name="connsiteX19" fmla="*/ 1729740 w 11737340"/>
                <a:gd name="connsiteY19" fmla="*/ 1485900 h 4168140"/>
                <a:gd name="connsiteX20" fmla="*/ 1844040 w 11737340"/>
                <a:gd name="connsiteY20" fmla="*/ 1569720 h 4168140"/>
                <a:gd name="connsiteX21" fmla="*/ 1935480 w 11737340"/>
                <a:gd name="connsiteY21" fmla="*/ 1615440 h 4168140"/>
                <a:gd name="connsiteX22" fmla="*/ 2049780 w 11737340"/>
                <a:gd name="connsiteY22" fmla="*/ 1691640 h 4168140"/>
                <a:gd name="connsiteX23" fmla="*/ 2133600 w 11737340"/>
                <a:gd name="connsiteY23" fmla="*/ 1729740 h 4168140"/>
                <a:gd name="connsiteX24" fmla="*/ 2202180 w 11737340"/>
                <a:gd name="connsiteY24" fmla="*/ 1805940 h 4168140"/>
                <a:gd name="connsiteX25" fmla="*/ 2255520 w 11737340"/>
                <a:gd name="connsiteY25" fmla="*/ 1821180 h 4168140"/>
                <a:gd name="connsiteX26" fmla="*/ 2316480 w 11737340"/>
                <a:gd name="connsiteY26" fmla="*/ 1866900 h 4168140"/>
                <a:gd name="connsiteX27" fmla="*/ 2423160 w 11737340"/>
                <a:gd name="connsiteY27" fmla="*/ 2004060 h 4168140"/>
                <a:gd name="connsiteX28" fmla="*/ 2476500 w 11737340"/>
                <a:gd name="connsiteY28" fmla="*/ 2087880 h 4168140"/>
                <a:gd name="connsiteX29" fmla="*/ 2567940 w 11737340"/>
                <a:gd name="connsiteY29" fmla="*/ 2148840 h 4168140"/>
                <a:gd name="connsiteX30" fmla="*/ 2682240 w 11737340"/>
                <a:gd name="connsiteY30" fmla="*/ 2186940 h 4168140"/>
                <a:gd name="connsiteX31" fmla="*/ 2743200 w 11737340"/>
                <a:gd name="connsiteY31" fmla="*/ 2209800 h 4168140"/>
                <a:gd name="connsiteX32" fmla="*/ 2811780 w 11737340"/>
                <a:gd name="connsiteY32" fmla="*/ 2247900 h 4168140"/>
                <a:gd name="connsiteX33" fmla="*/ 2887980 w 11737340"/>
                <a:gd name="connsiteY33" fmla="*/ 2301240 h 4168140"/>
                <a:gd name="connsiteX34" fmla="*/ 2979420 w 11737340"/>
                <a:gd name="connsiteY34" fmla="*/ 2385060 h 4168140"/>
                <a:gd name="connsiteX35" fmla="*/ 3055620 w 11737340"/>
                <a:gd name="connsiteY35" fmla="*/ 2461260 h 4168140"/>
                <a:gd name="connsiteX36" fmla="*/ 3139440 w 11737340"/>
                <a:gd name="connsiteY36" fmla="*/ 2537460 h 4168140"/>
                <a:gd name="connsiteX37" fmla="*/ 3261360 w 11737340"/>
                <a:gd name="connsiteY37" fmla="*/ 2628900 h 4168140"/>
                <a:gd name="connsiteX38" fmla="*/ 3345180 w 11737340"/>
                <a:gd name="connsiteY38" fmla="*/ 2720340 h 4168140"/>
                <a:gd name="connsiteX39" fmla="*/ 3444240 w 11737340"/>
                <a:gd name="connsiteY39" fmla="*/ 2796540 h 4168140"/>
                <a:gd name="connsiteX40" fmla="*/ 3558540 w 11737340"/>
                <a:gd name="connsiteY40" fmla="*/ 2872740 h 4168140"/>
                <a:gd name="connsiteX41" fmla="*/ 3619500 w 11737340"/>
                <a:gd name="connsiteY41" fmla="*/ 2979420 h 4168140"/>
                <a:gd name="connsiteX42" fmla="*/ 3619500 w 11737340"/>
                <a:gd name="connsiteY42" fmla="*/ 2979420 h 4168140"/>
                <a:gd name="connsiteX43" fmla="*/ 3649980 w 11737340"/>
                <a:gd name="connsiteY43" fmla="*/ 3048000 h 4168140"/>
                <a:gd name="connsiteX44" fmla="*/ 3703320 w 11737340"/>
                <a:gd name="connsiteY44" fmla="*/ 3086100 h 4168140"/>
                <a:gd name="connsiteX45" fmla="*/ 3764280 w 11737340"/>
                <a:gd name="connsiteY45" fmla="*/ 3063240 h 4168140"/>
                <a:gd name="connsiteX46" fmla="*/ 3848100 w 11737340"/>
                <a:gd name="connsiteY46" fmla="*/ 3025140 h 4168140"/>
                <a:gd name="connsiteX47" fmla="*/ 3916680 w 11737340"/>
                <a:gd name="connsiteY47" fmla="*/ 3032760 h 4168140"/>
                <a:gd name="connsiteX48" fmla="*/ 4030980 w 11737340"/>
                <a:gd name="connsiteY48" fmla="*/ 3063240 h 4168140"/>
                <a:gd name="connsiteX49" fmla="*/ 4137660 w 11737340"/>
                <a:gd name="connsiteY49" fmla="*/ 3101340 h 4168140"/>
                <a:gd name="connsiteX50" fmla="*/ 4259580 w 11737340"/>
                <a:gd name="connsiteY50" fmla="*/ 3147060 h 4168140"/>
                <a:gd name="connsiteX51" fmla="*/ 4381500 w 11737340"/>
                <a:gd name="connsiteY51" fmla="*/ 3192780 h 4168140"/>
                <a:gd name="connsiteX52" fmla="*/ 4526280 w 11737340"/>
                <a:gd name="connsiteY52" fmla="*/ 3276600 h 4168140"/>
                <a:gd name="connsiteX53" fmla="*/ 4587240 w 11737340"/>
                <a:gd name="connsiteY53" fmla="*/ 3299460 h 4168140"/>
                <a:gd name="connsiteX54" fmla="*/ 4610100 w 11737340"/>
                <a:gd name="connsiteY54" fmla="*/ 3352800 h 4168140"/>
                <a:gd name="connsiteX55" fmla="*/ 4648200 w 11737340"/>
                <a:gd name="connsiteY55" fmla="*/ 3436620 h 4168140"/>
                <a:gd name="connsiteX56" fmla="*/ 4671060 w 11737340"/>
                <a:gd name="connsiteY56" fmla="*/ 3520440 h 4168140"/>
                <a:gd name="connsiteX57" fmla="*/ 4678680 w 11737340"/>
                <a:gd name="connsiteY57" fmla="*/ 3589020 h 4168140"/>
                <a:gd name="connsiteX58" fmla="*/ 4686300 w 11737340"/>
                <a:gd name="connsiteY58" fmla="*/ 3649980 h 4168140"/>
                <a:gd name="connsiteX59" fmla="*/ 4724400 w 11737340"/>
                <a:gd name="connsiteY59" fmla="*/ 3680460 h 4168140"/>
                <a:gd name="connsiteX60" fmla="*/ 4785360 w 11737340"/>
                <a:gd name="connsiteY60" fmla="*/ 3672840 h 4168140"/>
                <a:gd name="connsiteX61" fmla="*/ 4869180 w 11737340"/>
                <a:gd name="connsiteY61" fmla="*/ 3703320 h 4168140"/>
                <a:gd name="connsiteX62" fmla="*/ 4914900 w 11737340"/>
                <a:gd name="connsiteY62" fmla="*/ 3756660 h 4168140"/>
                <a:gd name="connsiteX63" fmla="*/ 5105400 w 11737340"/>
                <a:gd name="connsiteY63" fmla="*/ 3832860 h 4168140"/>
                <a:gd name="connsiteX64" fmla="*/ 5173980 w 11737340"/>
                <a:gd name="connsiteY64" fmla="*/ 3886200 h 4168140"/>
                <a:gd name="connsiteX65" fmla="*/ 5242560 w 11737340"/>
                <a:gd name="connsiteY65" fmla="*/ 3924300 h 4168140"/>
                <a:gd name="connsiteX66" fmla="*/ 5364480 w 11737340"/>
                <a:gd name="connsiteY66" fmla="*/ 3962400 h 4168140"/>
                <a:gd name="connsiteX67" fmla="*/ 5516880 w 11737340"/>
                <a:gd name="connsiteY67" fmla="*/ 4046220 h 4168140"/>
                <a:gd name="connsiteX68" fmla="*/ 5585460 w 11737340"/>
                <a:gd name="connsiteY68" fmla="*/ 4099560 h 4168140"/>
                <a:gd name="connsiteX69" fmla="*/ 5661660 w 11737340"/>
                <a:gd name="connsiteY69" fmla="*/ 4122420 h 4168140"/>
                <a:gd name="connsiteX70" fmla="*/ 5745480 w 11737340"/>
                <a:gd name="connsiteY70" fmla="*/ 4130040 h 4168140"/>
                <a:gd name="connsiteX71" fmla="*/ 5836920 w 11737340"/>
                <a:gd name="connsiteY71" fmla="*/ 4130040 h 4168140"/>
                <a:gd name="connsiteX72" fmla="*/ 5951220 w 11737340"/>
                <a:gd name="connsiteY72" fmla="*/ 4145280 h 4168140"/>
                <a:gd name="connsiteX73" fmla="*/ 6035040 w 11737340"/>
                <a:gd name="connsiteY73" fmla="*/ 4168140 h 4168140"/>
                <a:gd name="connsiteX74" fmla="*/ 6149340 w 11737340"/>
                <a:gd name="connsiteY74" fmla="*/ 4137660 h 4168140"/>
                <a:gd name="connsiteX75" fmla="*/ 6286500 w 11737340"/>
                <a:gd name="connsiteY75" fmla="*/ 4114800 h 4168140"/>
                <a:gd name="connsiteX76" fmla="*/ 6393180 w 11737340"/>
                <a:gd name="connsiteY76" fmla="*/ 4053840 h 4168140"/>
                <a:gd name="connsiteX77" fmla="*/ 6484620 w 11737340"/>
                <a:gd name="connsiteY77" fmla="*/ 4038600 h 4168140"/>
                <a:gd name="connsiteX78" fmla="*/ 6583680 w 11737340"/>
                <a:gd name="connsiteY78" fmla="*/ 3970020 h 4168140"/>
                <a:gd name="connsiteX79" fmla="*/ 6697980 w 11737340"/>
                <a:gd name="connsiteY79" fmla="*/ 3886200 h 4168140"/>
                <a:gd name="connsiteX80" fmla="*/ 6728460 w 11737340"/>
                <a:gd name="connsiteY80" fmla="*/ 3817620 h 4168140"/>
                <a:gd name="connsiteX81" fmla="*/ 6842760 w 11737340"/>
                <a:gd name="connsiteY81" fmla="*/ 3733800 h 4168140"/>
                <a:gd name="connsiteX82" fmla="*/ 6972300 w 11737340"/>
                <a:gd name="connsiteY82" fmla="*/ 3642360 h 4168140"/>
                <a:gd name="connsiteX83" fmla="*/ 7078980 w 11737340"/>
                <a:gd name="connsiteY83" fmla="*/ 3528060 h 4168140"/>
                <a:gd name="connsiteX84" fmla="*/ 7165340 w 11737340"/>
                <a:gd name="connsiteY84" fmla="*/ 3454400 h 4168140"/>
                <a:gd name="connsiteX85" fmla="*/ 7287260 w 11737340"/>
                <a:gd name="connsiteY85" fmla="*/ 3296920 h 4168140"/>
                <a:gd name="connsiteX86" fmla="*/ 7338060 w 11737340"/>
                <a:gd name="connsiteY86" fmla="*/ 3200400 h 4168140"/>
                <a:gd name="connsiteX87" fmla="*/ 7383780 w 11737340"/>
                <a:gd name="connsiteY87" fmla="*/ 3144520 h 4168140"/>
                <a:gd name="connsiteX88" fmla="*/ 7444740 w 11737340"/>
                <a:gd name="connsiteY88" fmla="*/ 3093720 h 4168140"/>
                <a:gd name="connsiteX89" fmla="*/ 7513320 w 11737340"/>
                <a:gd name="connsiteY89" fmla="*/ 3101340 h 4168140"/>
                <a:gd name="connsiteX90" fmla="*/ 7576820 w 11737340"/>
                <a:gd name="connsiteY90" fmla="*/ 3093720 h 4168140"/>
                <a:gd name="connsiteX91" fmla="*/ 7729220 w 11737340"/>
                <a:gd name="connsiteY91" fmla="*/ 3136900 h 4168140"/>
                <a:gd name="connsiteX92" fmla="*/ 7833360 w 11737340"/>
                <a:gd name="connsiteY92" fmla="*/ 3180080 h 4168140"/>
                <a:gd name="connsiteX93" fmla="*/ 7967980 w 11737340"/>
                <a:gd name="connsiteY93" fmla="*/ 3208020 h 4168140"/>
                <a:gd name="connsiteX94" fmla="*/ 8161020 w 11737340"/>
                <a:gd name="connsiteY94" fmla="*/ 3296920 h 4168140"/>
                <a:gd name="connsiteX95" fmla="*/ 8293100 w 11737340"/>
                <a:gd name="connsiteY95" fmla="*/ 3370580 h 4168140"/>
                <a:gd name="connsiteX96" fmla="*/ 8371840 w 11737340"/>
                <a:gd name="connsiteY96" fmla="*/ 3395980 h 4168140"/>
                <a:gd name="connsiteX97" fmla="*/ 8468360 w 11737340"/>
                <a:gd name="connsiteY97" fmla="*/ 3434080 h 4168140"/>
                <a:gd name="connsiteX98" fmla="*/ 8582660 w 11737340"/>
                <a:gd name="connsiteY98" fmla="*/ 3528060 h 4168140"/>
                <a:gd name="connsiteX99" fmla="*/ 8641080 w 11737340"/>
                <a:gd name="connsiteY99" fmla="*/ 3566160 h 4168140"/>
                <a:gd name="connsiteX100" fmla="*/ 8702040 w 11737340"/>
                <a:gd name="connsiteY100" fmla="*/ 3604260 h 4168140"/>
                <a:gd name="connsiteX101" fmla="*/ 8763000 w 11737340"/>
                <a:gd name="connsiteY101" fmla="*/ 3634740 h 4168140"/>
                <a:gd name="connsiteX102" fmla="*/ 8846820 w 11737340"/>
                <a:gd name="connsiteY102" fmla="*/ 3632200 h 4168140"/>
                <a:gd name="connsiteX103" fmla="*/ 8968740 w 11737340"/>
                <a:gd name="connsiteY103" fmla="*/ 3634740 h 4168140"/>
                <a:gd name="connsiteX104" fmla="*/ 9060180 w 11737340"/>
                <a:gd name="connsiteY104" fmla="*/ 3642360 h 4168140"/>
                <a:gd name="connsiteX105" fmla="*/ 9151620 w 11737340"/>
                <a:gd name="connsiteY105" fmla="*/ 3657600 h 4168140"/>
                <a:gd name="connsiteX106" fmla="*/ 9230360 w 11737340"/>
                <a:gd name="connsiteY106" fmla="*/ 3657600 h 4168140"/>
                <a:gd name="connsiteX107" fmla="*/ 9331960 w 11737340"/>
                <a:gd name="connsiteY107" fmla="*/ 3629660 h 4168140"/>
                <a:gd name="connsiteX108" fmla="*/ 9433560 w 11737340"/>
                <a:gd name="connsiteY108" fmla="*/ 3589020 h 4168140"/>
                <a:gd name="connsiteX109" fmla="*/ 9535160 w 11737340"/>
                <a:gd name="connsiteY109" fmla="*/ 3540760 h 4168140"/>
                <a:gd name="connsiteX110" fmla="*/ 9646920 w 11737340"/>
                <a:gd name="connsiteY110" fmla="*/ 3489960 h 4168140"/>
                <a:gd name="connsiteX111" fmla="*/ 9784080 w 11737340"/>
                <a:gd name="connsiteY111" fmla="*/ 3444240 h 4168140"/>
                <a:gd name="connsiteX112" fmla="*/ 9860280 w 11737340"/>
                <a:gd name="connsiteY112" fmla="*/ 3383280 h 4168140"/>
                <a:gd name="connsiteX113" fmla="*/ 9921240 w 11737340"/>
                <a:gd name="connsiteY113" fmla="*/ 3314700 h 4168140"/>
                <a:gd name="connsiteX114" fmla="*/ 9997440 w 11737340"/>
                <a:gd name="connsiteY114" fmla="*/ 3208020 h 4168140"/>
                <a:gd name="connsiteX115" fmla="*/ 10043160 w 11737340"/>
                <a:gd name="connsiteY115" fmla="*/ 3101340 h 4168140"/>
                <a:gd name="connsiteX116" fmla="*/ 10104120 w 11737340"/>
                <a:gd name="connsiteY116" fmla="*/ 3017520 h 4168140"/>
                <a:gd name="connsiteX117" fmla="*/ 10157460 w 11737340"/>
                <a:gd name="connsiteY117" fmla="*/ 2933700 h 4168140"/>
                <a:gd name="connsiteX118" fmla="*/ 10218420 w 11737340"/>
                <a:gd name="connsiteY118" fmla="*/ 2849880 h 4168140"/>
                <a:gd name="connsiteX119" fmla="*/ 10294620 w 11737340"/>
                <a:gd name="connsiteY119" fmla="*/ 2735580 h 4168140"/>
                <a:gd name="connsiteX120" fmla="*/ 10347960 w 11737340"/>
                <a:gd name="connsiteY120" fmla="*/ 2621280 h 4168140"/>
                <a:gd name="connsiteX121" fmla="*/ 10431780 w 11737340"/>
                <a:gd name="connsiteY121" fmla="*/ 2499360 h 4168140"/>
                <a:gd name="connsiteX122" fmla="*/ 10500360 w 11737340"/>
                <a:gd name="connsiteY122" fmla="*/ 2354580 h 4168140"/>
                <a:gd name="connsiteX123" fmla="*/ 10553700 w 11737340"/>
                <a:gd name="connsiteY123" fmla="*/ 2263140 h 4168140"/>
                <a:gd name="connsiteX124" fmla="*/ 10584180 w 11737340"/>
                <a:gd name="connsiteY124" fmla="*/ 2194560 h 4168140"/>
                <a:gd name="connsiteX125" fmla="*/ 10624820 w 11737340"/>
                <a:gd name="connsiteY125" fmla="*/ 2125980 h 4168140"/>
                <a:gd name="connsiteX126" fmla="*/ 10675620 w 11737340"/>
                <a:gd name="connsiteY126" fmla="*/ 2049780 h 4168140"/>
                <a:gd name="connsiteX127" fmla="*/ 10690860 w 11737340"/>
                <a:gd name="connsiteY127" fmla="*/ 1988820 h 4168140"/>
                <a:gd name="connsiteX128" fmla="*/ 10713720 w 11737340"/>
                <a:gd name="connsiteY128" fmla="*/ 1927860 h 4168140"/>
                <a:gd name="connsiteX129" fmla="*/ 10767060 w 11737340"/>
                <a:gd name="connsiteY129" fmla="*/ 1859280 h 4168140"/>
                <a:gd name="connsiteX130" fmla="*/ 10873740 w 11737340"/>
                <a:gd name="connsiteY130" fmla="*/ 1828800 h 4168140"/>
                <a:gd name="connsiteX131" fmla="*/ 11079480 w 11737340"/>
                <a:gd name="connsiteY131" fmla="*/ 1767840 h 4168140"/>
                <a:gd name="connsiteX132" fmla="*/ 11247120 w 11737340"/>
                <a:gd name="connsiteY132" fmla="*/ 1684020 h 4168140"/>
                <a:gd name="connsiteX133" fmla="*/ 11407140 w 11737340"/>
                <a:gd name="connsiteY133" fmla="*/ 1628140 h 4168140"/>
                <a:gd name="connsiteX134" fmla="*/ 11490960 w 11737340"/>
                <a:gd name="connsiteY134" fmla="*/ 1577340 h 4168140"/>
                <a:gd name="connsiteX135" fmla="*/ 11635740 w 11737340"/>
                <a:gd name="connsiteY135" fmla="*/ 1508760 h 4168140"/>
                <a:gd name="connsiteX136" fmla="*/ 11737340 w 11737340"/>
                <a:gd name="connsiteY136" fmla="*/ 1442720 h 4168140"/>
                <a:gd name="connsiteX137" fmla="*/ 11620500 w 11737340"/>
                <a:gd name="connsiteY137" fmla="*/ 1417320 h 4168140"/>
                <a:gd name="connsiteX138" fmla="*/ 11567160 w 11737340"/>
                <a:gd name="connsiteY138" fmla="*/ 1379220 h 4168140"/>
                <a:gd name="connsiteX139" fmla="*/ 11498580 w 11737340"/>
                <a:gd name="connsiteY139" fmla="*/ 1318260 h 4168140"/>
                <a:gd name="connsiteX140" fmla="*/ 11468100 w 11737340"/>
                <a:gd name="connsiteY140" fmla="*/ 1280160 h 4168140"/>
                <a:gd name="connsiteX141" fmla="*/ 11442700 w 11737340"/>
                <a:gd name="connsiteY141" fmla="*/ 1231900 h 4168140"/>
                <a:gd name="connsiteX142" fmla="*/ 11384280 w 11737340"/>
                <a:gd name="connsiteY142" fmla="*/ 1310640 h 4168140"/>
                <a:gd name="connsiteX143" fmla="*/ 11353800 w 11737340"/>
                <a:gd name="connsiteY143" fmla="*/ 1356360 h 4168140"/>
                <a:gd name="connsiteX144" fmla="*/ 11224260 w 11737340"/>
                <a:gd name="connsiteY144" fmla="*/ 1417320 h 4168140"/>
                <a:gd name="connsiteX145" fmla="*/ 11109960 w 11737340"/>
                <a:gd name="connsiteY145" fmla="*/ 1463040 h 4168140"/>
                <a:gd name="connsiteX146" fmla="*/ 10911840 w 11737340"/>
                <a:gd name="connsiteY146" fmla="*/ 1524000 h 4168140"/>
                <a:gd name="connsiteX147" fmla="*/ 10774680 w 11737340"/>
                <a:gd name="connsiteY147" fmla="*/ 1546860 h 4168140"/>
                <a:gd name="connsiteX148" fmla="*/ 10675620 w 11737340"/>
                <a:gd name="connsiteY148" fmla="*/ 1615440 h 4168140"/>
                <a:gd name="connsiteX149" fmla="*/ 10568940 w 11737340"/>
                <a:gd name="connsiteY149" fmla="*/ 1676400 h 4168140"/>
                <a:gd name="connsiteX150" fmla="*/ 10485120 w 11737340"/>
                <a:gd name="connsiteY150" fmla="*/ 1760220 h 4168140"/>
                <a:gd name="connsiteX151" fmla="*/ 10454640 w 11737340"/>
                <a:gd name="connsiteY151" fmla="*/ 1836420 h 4168140"/>
                <a:gd name="connsiteX152" fmla="*/ 10416540 w 11737340"/>
                <a:gd name="connsiteY152" fmla="*/ 1927860 h 4168140"/>
                <a:gd name="connsiteX153" fmla="*/ 10401300 w 11737340"/>
                <a:gd name="connsiteY153" fmla="*/ 2004060 h 4168140"/>
                <a:gd name="connsiteX154" fmla="*/ 10363200 w 11737340"/>
                <a:gd name="connsiteY154" fmla="*/ 2095500 h 4168140"/>
                <a:gd name="connsiteX155" fmla="*/ 10317480 w 11737340"/>
                <a:gd name="connsiteY155" fmla="*/ 2225040 h 4168140"/>
                <a:gd name="connsiteX156" fmla="*/ 10287000 w 11737340"/>
                <a:gd name="connsiteY156" fmla="*/ 2346960 h 4168140"/>
                <a:gd name="connsiteX157" fmla="*/ 10218420 w 11737340"/>
                <a:gd name="connsiteY157" fmla="*/ 2499360 h 4168140"/>
                <a:gd name="connsiteX158" fmla="*/ 10134600 w 11737340"/>
                <a:gd name="connsiteY158" fmla="*/ 2621280 h 4168140"/>
                <a:gd name="connsiteX159" fmla="*/ 10043160 w 11737340"/>
                <a:gd name="connsiteY159" fmla="*/ 2735580 h 4168140"/>
                <a:gd name="connsiteX160" fmla="*/ 9974580 w 11737340"/>
                <a:gd name="connsiteY160" fmla="*/ 2857500 h 4168140"/>
                <a:gd name="connsiteX161" fmla="*/ 9906000 w 11737340"/>
                <a:gd name="connsiteY161" fmla="*/ 2941320 h 4168140"/>
                <a:gd name="connsiteX162" fmla="*/ 9860280 w 11737340"/>
                <a:gd name="connsiteY162" fmla="*/ 3032760 h 4168140"/>
                <a:gd name="connsiteX163" fmla="*/ 9806940 w 11737340"/>
                <a:gd name="connsiteY163" fmla="*/ 3116580 h 4168140"/>
                <a:gd name="connsiteX164" fmla="*/ 9715500 w 11737340"/>
                <a:gd name="connsiteY164" fmla="*/ 3208020 h 4168140"/>
                <a:gd name="connsiteX165" fmla="*/ 9616440 w 11737340"/>
                <a:gd name="connsiteY165" fmla="*/ 3261360 h 4168140"/>
                <a:gd name="connsiteX166" fmla="*/ 9532620 w 11737340"/>
                <a:gd name="connsiteY166" fmla="*/ 3329940 h 4168140"/>
                <a:gd name="connsiteX167" fmla="*/ 9471660 w 11737340"/>
                <a:gd name="connsiteY167" fmla="*/ 3375660 h 4168140"/>
                <a:gd name="connsiteX168" fmla="*/ 9410700 w 11737340"/>
                <a:gd name="connsiteY168" fmla="*/ 3429000 h 4168140"/>
                <a:gd name="connsiteX169" fmla="*/ 9288780 w 11737340"/>
                <a:gd name="connsiteY169" fmla="*/ 3436620 h 4168140"/>
                <a:gd name="connsiteX170" fmla="*/ 9166860 w 11737340"/>
                <a:gd name="connsiteY170" fmla="*/ 3444240 h 4168140"/>
                <a:gd name="connsiteX171" fmla="*/ 9029700 w 11737340"/>
                <a:gd name="connsiteY171" fmla="*/ 3413760 h 4168140"/>
                <a:gd name="connsiteX172" fmla="*/ 8823960 w 11737340"/>
                <a:gd name="connsiteY172" fmla="*/ 3360420 h 4168140"/>
                <a:gd name="connsiteX173" fmla="*/ 8679180 w 11737340"/>
                <a:gd name="connsiteY173" fmla="*/ 3329940 h 4168140"/>
                <a:gd name="connsiteX174" fmla="*/ 8572500 w 11737340"/>
                <a:gd name="connsiteY174" fmla="*/ 3276600 h 4168140"/>
                <a:gd name="connsiteX175" fmla="*/ 8465820 w 11737340"/>
                <a:gd name="connsiteY175" fmla="*/ 3215640 h 4168140"/>
                <a:gd name="connsiteX176" fmla="*/ 8321040 w 11737340"/>
                <a:gd name="connsiteY176" fmla="*/ 3177540 h 4168140"/>
                <a:gd name="connsiteX177" fmla="*/ 8199120 w 11737340"/>
                <a:gd name="connsiteY177" fmla="*/ 3131820 h 4168140"/>
                <a:gd name="connsiteX178" fmla="*/ 8069580 w 11737340"/>
                <a:gd name="connsiteY178" fmla="*/ 3078480 h 4168140"/>
                <a:gd name="connsiteX179" fmla="*/ 7917180 w 11737340"/>
                <a:gd name="connsiteY179" fmla="*/ 2994660 h 4168140"/>
                <a:gd name="connsiteX180" fmla="*/ 7787640 w 11737340"/>
                <a:gd name="connsiteY180" fmla="*/ 2971800 h 4168140"/>
                <a:gd name="connsiteX181" fmla="*/ 7719060 w 11737340"/>
                <a:gd name="connsiteY181" fmla="*/ 2933700 h 4168140"/>
                <a:gd name="connsiteX182" fmla="*/ 7612380 w 11737340"/>
                <a:gd name="connsiteY182" fmla="*/ 2903220 h 4168140"/>
                <a:gd name="connsiteX183" fmla="*/ 7566660 w 11737340"/>
                <a:gd name="connsiteY183" fmla="*/ 2887980 h 4168140"/>
                <a:gd name="connsiteX184" fmla="*/ 7551420 w 11737340"/>
                <a:gd name="connsiteY184" fmla="*/ 2849880 h 4168140"/>
                <a:gd name="connsiteX185" fmla="*/ 7533640 w 11737340"/>
                <a:gd name="connsiteY185" fmla="*/ 2788920 h 4168140"/>
                <a:gd name="connsiteX186" fmla="*/ 7475220 w 11737340"/>
                <a:gd name="connsiteY186" fmla="*/ 2857500 h 4168140"/>
                <a:gd name="connsiteX187" fmla="*/ 7414260 w 11737340"/>
                <a:gd name="connsiteY187" fmla="*/ 2887980 h 4168140"/>
                <a:gd name="connsiteX188" fmla="*/ 7345680 w 11737340"/>
                <a:gd name="connsiteY188" fmla="*/ 2971800 h 4168140"/>
                <a:gd name="connsiteX189" fmla="*/ 7315200 w 11737340"/>
                <a:gd name="connsiteY189" fmla="*/ 2994660 h 4168140"/>
                <a:gd name="connsiteX190" fmla="*/ 7261860 w 11737340"/>
                <a:gd name="connsiteY190" fmla="*/ 3009900 h 4168140"/>
                <a:gd name="connsiteX191" fmla="*/ 7193280 w 11737340"/>
                <a:gd name="connsiteY191" fmla="*/ 3025140 h 4168140"/>
                <a:gd name="connsiteX192" fmla="*/ 7155180 w 11737340"/>
                <a:gd name="connsiteY192" fmla="*/ 3078480 h 4168140"/>
                <a:gd name="connsiteX193" fmla="*/ 7109460 w 11737340"/>
                <a:gd name="connsiteY193" fmla="*/ 3154680 h 4168140"/>
                <a:gd name="connsiteX194" fmla="*/ 7048500 w 11737340"/>
                <a:gd name="connsiteY194" fmla="*/ 3246120 h 4168140"/>
                <a:gd name="connsiteX195" fmla="*/ 6995160 w 11737340"/>
                <a:gd name="connsiteY195" fmla="*/ 3307080 h 4168140"/>
                <a:gd name="connsiteX196" fmla="*/ 6972300 w 11737340"/>
                <a:gd name="connsiteY196" fmla="*/ 3352800 h 4168140"/>
                <a:gd name="connsiteX197" fmla="*/ 6949440 w 11737340"/>
                <a:gd name="connsiteY197" fmla="*/ 3413760 h 4168140"/>
                <a:gd name="connsiteX198" fmla="*/ 6949440 w 11737340"/>
                <a:gd name="connsiteY198" fmla="*/ 3413760 h 4168140"/>
                <a:gd name="connsiteX199" fmla="*/ 6911340 w 11737340"/>
                <a:gd name="connsiteY199" fmla="*/ 3474720 h 4168140"/>
                <a:gd name="connsiteX200" fmla="*/ 6888480 w 11737340"/>
                <a:gd name="connsiteY200" fmla="*/ 3505200 h 4168140"/>
                <a:gd name="connsiteX201" fmla="*/ 6819900 w 11737340"/>
                <a:gd name="connsiteY201" fmla="*/ 3566160 h 4168140"/>
                <a:gd name="connsiteX202" fmla="*/ 6743700 w 11737340"/>
                <a:gd name="connsiteY202" fmla="*/ 3581400 h 4168140"/>
                <a:gd name="connsiteX203" fmla="*/ 6675120 w 11737340"/>
                <a:gd name="connsiteY203" fmla="*/ 3657600 h 4168140"/>
                <a:gd name="connsiteX204" fmla="*/ 6629400 w 11737340"/>
                <a:gd name="connsiteY204" fmla="*/ 3718560 h 4168140"/>
                <a:gd name="connsiteX205" fmla="*/ 6576060 w 11737340"/>
                <a:gd name="connsiteY205" fmla="*/ 3779520 h 4168140"/>
                <a:gd name="connsiteX206" fmla="*/ 6484620 w 11737340"/>
                <a:gd name="connsiteY206" fmla="*/ 3817620 h 4168140"/>
                <a:gd name="connsiteX207" fmla="*/ 6400800 w 11737340"/>
                <a:gd name="connsiteY207" fmla="*/ 3832860 h 4168140"/>
                <a:gd name="connsiteX208" fmla="*/ 6263640 w 11737340"/>
                <a:gd name="connsiteY208" fmla="*/ 3870960 h 4168140"/>
                <a:gd name="connsiteX209" fmla="*/ 6126480 w 11737340"/>
                <a:gd name="connsiteY209" fmla="*/ 3901440 h 4168140"/>
                <a:gd name="connsiteX210" fmla="*/ 6027420 w 11737340"/>
                <a:gd name="connsiteY210" fmla="*/ 3916680 h 4168140"/>
                <a:gd name="connsiteX211" fmla="*/ 5890260 w 11737340"/>
                <a:gd name="connsiteY211" fmla="*/ 3878580 h 4168140"/>
                <a:gd name="connsiteX212" fmla="*/ 5821680 w 11737340"/>
                <a:gd name="connsiteY212" fmla="*/ 3863340 h 4168140"/>
                <a:gd name="connsiteX213" fmla="*/ 5737860 w 11737340"/>
                <a:gd name="connsiteY213" fmla="*/ 3825240 h 4168140"/>
                <a:gd name="connsiteX214" fmla="*/ 5638800 w 11737340"/>
                <a:gd name="connsiteY214" fmla="*/ 3794760 h 4168140"/>
                <a:gd name="connsiteX215" fmla="*/ 5524500 w 11737340"/>
                <a:gd name="connsiteY215" fmla="*/ 3756660 h 4168140"/>
                <a:gd name="connsiteX216" fmla="*/ 5448300 w 11737340"/>
                <a:gd name="connsiteY216" fmla="*/ 3718560 h 4168140"/>
                <a:gd name="connsiteX217" fmla="*/ 5349240 w 11737340"/>
                <a:gd name="connsiteY217" fmla="*/ 3657600 h 4168140"/>
                <a:gd name="connsiteX218" fmla="*/ 5295900 w 11737340"/>
                <a:gd name="connsiteY218" fmla="*/ 3619500 h 4168140"/>
                <a:gd name="connsiteX219" fmla="*/ 5234940 w 11737340"/>
                <a:gd name="connsiteY219" fmla="*/ 3596640 h 4168140"/>
                <a:gd name="connsiteX220" fmla="*/ 5135880 w 11737340"/>
                <a:gd name="connsiteY220" fmla="*/ 3550920 h 4168140"/>
                <a:gd name="connsiteX221" fmla="*/ 5059680 w 11737340"/>
                <a:gd name="connsiteY221" fmla="*/ 3505200 h 4168140"/>
                <a:gd name="connsiteX222" fmla="*/ 5029200 w 11737340"/>
                <a:gd name="connsiteY222" fmla="*/ 3482340 h 4168140"/>
                <a:gd name="connsiteX223" fmla="*/ 4960620 w 11737340"/>
                <a:gd name="connsiteY223" fmla="*/ 3413760 h 4168140"/>
                <a:gd name="connsiteX224" fmla="*/ 4876800 w 11737340"/>
                <a:gd name="connsiteY224" fmla="*/ 3299460 h 4168140"/>
                <a:gd name="connsiteX225" fmla="*/ 4808220 w 11737340"/>
                <a:gd name="connsiteY225" fmla="*/ 3200400 h 4168140"/>
                <a:gd name="connsiteX226" fmla="*/ 4777740 w 11737340"/>
                <a:gd name="connsiteY226" fmla="*/ 3147060 h 4168140"/>
                <a:gd name="connsiteX227" fmla="*/ 4724400 w 11737340"/>
                <a:gd name="connsiteY227" fmla="*/ 3108960 h 4168140"/>
                <a:gd name="connsiteX228" fmla="*/ 4648200 w 11737340"/>
                <a:gd name="connsiteY228" fmla="*/ 3063240 h 4168140"/>
                <a:gd name="connsiteX229" fmla="*/ 4533900 w 11737340"/>
                <a:gd name="connsiteY229" fmla="*/ 2979420 h 4168140"/>
                <a:gd name="connsiteX230" fmla="*/ 4427220 w 11737340"/>
                <a:gd name="connsiteY230" fmla="*/ 2941320 h 4168140"/>
                <a:gd name="connsiteX231" fmla="*/ 4366260 w 11737340"/>
                <a:gd name="connsiteY231" fmla="*/ 2903220 h 4168140"/>
                <a:gd name="connsiteX232" fmla="*/ 4244340 w 11737340"/>
                <a:gd name="connsiteY232" fmla="*/ 2842260 h 4168140"/>
                <a:gd name="connsiteX233" fmla="*/ 4145280 w 11737340"/>
                <a:gd name="connsiteY233" fmla="*/ 2811780 h 4168140"/>
                <a:gd name="connsiteX234" fmla="*/ 4038600 w 11737340"/>
                <a:gd name="connsiteY234" fmla="*/ 2804160 h 4168140"/>
                <a:gd name="connsiteX235" fmla="*/ 3954780 w 11737340"/>
                <a:gd name="connsiteY235" fmla="*/ 2819400 h 4168140"/>
                <a:gd name="connsiteX236" fmla="*/ 3863340 w 11737340"/>
                <a:gd name="connsiteY236" fmla="*/ 2804160 h 4168140"/>
                <a:gd name="connsiteX237" fmla="*/ 3741420 w 11737340"/>
                <a:gd name="connsiteY237" fmla="*/ 2781300 h 4168140"/>
                <a:gd name="connsiteX238" fmla="*/ 3649980 w 11737340"/>
                <a:gd name="connsiteY238" fmla="*/ 2743200 h 4168140"/>
                <a:gd name="connsiteX239" fmla="*/ 3573780 w 11737340"/>
                <a:gd name="connsiteY239" fmla="*/ 2674620 h 4168140"/>
                <a:gd name="connsiteX240" fmla="*/ 3482340 w 11737340"/>
                <a:gd name="connsiteY240" fmla="*/ 2621280 h 4168140"/>
                <a:gd name="connsiteX241" fmla="*/ 3436620 w 11737340"/>
                <a:gd name="connsiteY241" fmla="*/ 2552700 h 4168140"/>
                <a:gd name="connsiteX242" fmla="*/ 3329940 w 11737340"/>
                <a:gd name="connsiteY242" fmla="*/ 2423160 h 4168140"/>
                <a:gd name="connsiteX243" fmla="*/ 3261360 w 11737340"/>
                <a:gd name="connsiteY243" fmla="*/ 2324100 h 4168140"/>
                <a:gd name="connsiteX244" fmla="*/ 3131820 w 11737340"/>
                <a:gd name="connsiteY244" fmla="*/ 2209800 h 4168140"/>
                <a:gd name="connsiteX245" fmla="*/ 3040380 w 11737340"/>
                <a:gd name="connsiteY245" fmla="*/ 2141220 h 4168140"/>
                <a:gd name="connsiteX246" fmla="*/ 2910840 w 11737340"/>
                <a:gd name="connsiteY246" fmla="*/ 2034540 h 4168140"/>
                <a:gd name="connsiteX247" fmla="*/ 2849880 w 11737340"/>
                <a:gd name="connsiteY247" fmla="*/ 1958340 h 4168140"/>
                <a:gd name="connsiteX248" fmla="*/ 2743200 w 11737340"/>
                <a:gd name="connsiteY248" fmla="*/ 1889760 h 4168140"/>
                <a:gd name="connsiteX249" fmla="*/ 2659380 w 11737340"/>
                <a:gd name="connsiteY249" fmla="*/ 1844040 h 4168140"/>
                <a:gd name="connsiteX250" fmla="*/ 2575560 w 11737340"/>
                <a:gd name="connsiteY250" fmla="*/ 1744980 h 4168140"/>
                <a:gd name="connsiteX251" fmla="*/ 2468880 w 11737340"/>
                <a:gd name="connsiteY251" fmla="*/ 1645920 h 4168140"/>
                <a:gd name="connsiteX252" fmla="*/ 2400300 w 11737340"/>
                <a:gd name="connsiteY252" fmla="*/ 1607820 h 4168140"/>
                <a:gd name="connsiteX253" fmla="*/ 2263140 w 11737340"/>
                <a:gd name="connsiteY253" fmla="*/ 1501140 h 4168140"/>
                <a:gd name="connsiteX254" fmla="*/ 2171700 w 11737340"/>
                <a:gd name="connsiteY254" fmla="*/ 1432560 h 4168140"/>
                <a:gd name="connsiteX255" fmla="*/ 2087880 w 11737340"/>
                <a:gd name="connsiteY255" fmla="*/ 1363980 h 4168140"/>
                <a:gd name="connsiteX256" fmla="*/ 1950720 w 11737340"/>
                <a:gd name="connsiteY256" fmla="*/ 1272540 h 4168140"/>
                <a:gd name="connsiteX257" fmla="*/ 1805940 w 11737340"/>
                <a:gd name="connsiteY257" fmla="*/ 1135380 h 4168140"/>
                <a:gd name="connsiteX258" fmla="*/ 1729740 w 11737340"/>
                <a:gd name="connsiteY258" fmla="*/ 1089660 h 4168140"/>
                <a:gd name="connsiteX259" fmla="*/ 1668780 w 11737340"/>
                <a:gd name="connsiteY259" fmla="*/ 1043940 h 4168140"/>
                <a:gd name="connsiteX260" fmla="*/ 1592580 w 11737340"/>
                <a:gd name="connsiteY260" fmla="*/ 990600 h 4168140"/>
                <a:gd name="connsiteX261" fmla="*/ 1470660 w 11737340"/>
                <a:gd name="connsiteY261" fmla="*/ 891540 h 4168140"/>
                <a:gd name="connsiteX262" fmla="*/ 1386840 w 11737340"/>
                <a:gd name="connsiteY262" fmla="*/ 845820 h 4168140"/>
                <a:gd name="connsiteX263" fmla="*/ 1318260 w 11737340"/>
                <a:gd name="connsiteY263" fmla="*/ 784860 h 4168140"/>
                <a:gd name="connsiteX264" fmla="*/ 1264920 w 11737340"/>
                <a:gd name="connsiteY264" fmla="*/ 723900 h 4168140"/>
                <a:gd name="connsiteX265" fmla="*/ 1181100 w 11737340"/>
                <a:gd name="connsiteY265" fmla="*/ 647700 h 4168140"/>
                <a:gd name="connsiteX266" fmla="*/ 1089660 w 11737340"/>
                <a:gd name="connsiteY266" fmla="*/ 624840 h 4168140"/>
                <a:gd name="connsiteX267" fmla="*/ 1021080 w 11737340"/>
                <a:gd name="connsiteY267" fmla="*/ 586740 h 4168140"/>
                <a:gd name="connsiteX268" fmla="*/ 937260 w 11737340"/>
                <a:gd name="connsiteY268" fmla="*/ 548640 h 4168140"/>
                <a:gd name="connsiteX269" fmla="*/ 830580 w 11737340"/>
                <a:gd name="connsiteY269" fmla="*/ 510540 h 4168140"/>
                <a:gd name="connsiteX270" fmla="*/ 754380 w 11737340"/>
                <a:gd name="connsiteY270" fmla="*/ 457200 h 4168140"/>
                <a:gd name="connsiteX271" fmla="*/ 708660 w 11737340"/>
                <a:gd name="connsiteY271" fmla="*/ 419100 h 4168140"/>
                <a:gd name="connsiteX272" fmla="*/ 609600 w 11737340"/>
                <a:gd name="connsiteY272" fmla="*/ 396240 h 4168140"/>
                <a:gd name="connsiteX273" fmla="*/ 548640 w 11737340"/>
                <a:gd name="connsiteY273" fmla="*/ 320040 h 4168140"/>
                <a:gd name="connsiteX274" fmla="*/ 510540 w 11737340"/>
                <a:gd name="connsiteY274" fmla="*/ 251460 h 4168140"/>
                <a:gd name="connsiteX275" fmla="*/ 464820 w 11737340"/>
                <a:gd name="connsiteY275" fmla="*/ 190500 h 4168140"/>
                <a:gd name="connsiteX276" fmla="*/ 411480 w 11737340"/>
                <a:gd name="connsiteY276" fmla="*/ 137160 h 4168140"/>
                <a:gd name="connsiteX277" fmla="*/ 373380 w 11737340"/>
                <a:gd name="connsiteY277" fmla="*/ 45720 h 4168140"/>
                <a:gd name="connsiteX278" fmla="*/ 342900 w 11737340"/>
                <a:gd name="connsiteY278" fmla="*/ 0 h 4168140"/>
                <a:gd name="connsiteX279" fmla="*/ 327660 w 11737340"/>
                <a:gd name="connsiteY279" fmla="*/ 60960 h 4168140"/>
                <a:gd name="connsiteX280" fmla="*/ 289560 w 11737340"/>
                <a:gd name="connsiteY280" fmla="*/ 91440 h 4168140"/>
                <a:gd name="connsiteX281" fmla="*/ 236220 w 11737340"/>
                <a:gd name="connsiteY281" fmla="*/ 114300 h 4168140"/>
                <a:gd name="connsiteX282" fmla="*/ 198120 w 11737340"/>
                <a:gd name="connsiteY282" fmla="*/ 175260 h 4168140"/>
                <a:gd name="connsiteX283" fmla="*/ 175260 w 11737340"/>
                <a:gd name="connsiteY283" fmla="*/ 228600 h 4168140"/>
                <a:gd name="connsiteX284" fmla="*/ 114300 w 11737340"/>
                <a:gd name="connsiteY284" fmla="*/ 236220 h 4168140"/>
                <a:gd name="connsiteX285" fmla="*/ 45720 w 11737340"/>
                <a:gd name="connsiteY285" fmla="*/ 251460 h 4168140"/>
                <a:gd name="connsiteX286" fmla="*/ 0 w 11737340"/>
                <a:gd name="connsiteY286" fmla="*/ 281940 h 4168140"/>
                <a:gd name="connsiteX287" fmla="*/ 68580 w 11737340"/>
                <a:gd name="connsiteY287" fmla="*/ 320040 h 4168140"/>
                <a:gd name="connsiteX0" fmla="*/ 68580 w 11737340"/>
                <a:gd name="connsiteY0" fmla="*/ 320040 h 4168140"/>
                <a:gd name="connsiteX1" fmla="*/ 121920 w 11737340"/>
                <a:gd name="connsiteY1" fmla="*/ 381000 h 4168140"/>
                <a:gd name="connsiteX2" fmla="*/ 198120 w 11737340"/>
                <a:gd name="connsiteY2" fmla="*/ 419100 h 4168140"/>
                <a:gd name="connsiteX3" fmla="*/ 320040 w 11737340"/>
                <a:gd name="connsiteY3" fmla="*/ 510540 h 4168140"/>
                <a:gd name="connsiteX4" fmla="*/ 411480 w 11737340"/>
                <a:gd name="connsiteY4" fmla="*/ 563880 h 4168140"/>
                <a:gd name="connsiteX5" fmla="*/ 472440 w 11737340"/>
                <a:gd name="connsiteY5" fmla="*/ 632460 h 4168140"/>
                <a:gd name="connsiteX6" fmla="*/ 601980 w 11737340"/>
                <a:gd name="connsiteY6" fmla="*/ 708660 h 4168140"/>
                <a:gd name="connsiteX7" fmla="*/ 739140 w 11737340"/>
                <a:gd name="connsiteY7" fmla="*/ 784860 h 4168140"/>
                <a:gd name="connsiteX8" fmla="*/ 861060 w 11737340"/>
                <a:gd name="connsiteY8" fmla="*/ 868680 h 4168140"/>
                <a:gd name="connsiteX9" fmla="*/ 944880 w 11737340"/>
                <a:gd name="connsiteY9" fmla="*/ 952500 h 4168140"/>
                <a:gd name="connsiteX10" fmla="*/ 1021080 w 11737340"/>
                <a:gd name="connsiteY10" fmla="*/ 1005840 h 4168140"/>
                <a:gd name="connsiteX11" fmla="*/ 1097280 w 11737340"/>
                <a:gd name="connsiteY11" fmla="*/ 1043940 h 4168140"/>
                <a:gd name="connsiteX12" fmla="*/ 1181100 w 11737340"/>
                <a:gd name="connsiteY12" fmla="*/ 1104900 h 4168140"/>
                <a:gd name="connsiteX13" fmla="*/ 1249680 w 11737340"/>
                <a:gd name="connsiteY13" fmla="*/ 1150620 h 4168140"/>
                <a:gd name="connsiteX14" fmla="*/ 1341120 w 11737340"/>
                <a:gd name="connsiteY14" fmla="*/ 1196340 h 4168140"/>
                <a:gd name="connsiteX15" fmla="*/ 1417320 w 11737340"/>
                <a:gd name="connsiteY15" fmla="*/ 1257300 h 4168140"/>
                <a:gd name="connsiteX16" fmla="*/ 1493520 w 11737340"/>
                <a:gd name="connsiteY16" fmla="*/ 1333500 h 4168140"/>
                <a:gd name="connsiteX17" fmla="*/ 1569720 w 11737340"/>
                <a:gd name="connsiteY17" fmla="*/ 1356360 h 4168140"/>
                <a:gd name="connsiteX18" fmla="*/ 1684020 w 11737340"/>
                <a:gd name="connsiteY18" fmla="*/ 1424940 h 4168140"/>
                <a:gd name="connsiteX19" fmla="*/ 1729740 w 11737340"/>
                <a:gd name="connsiteY19" fmla="*/ 1485900 h 4168140"/>
                <a:gd name="connsiteX20" fmla="*/ 1844040 w 11737340"/>
                <a:gd name="connsiteY20" fmla="*/ 1569720 h 4168140"/>
                <a:gd name="connsiteX21" fmla="*/ 1935480 w 11737340"/>
                <a:gd name="connsiteY21" fmla="*/ 1615440 h 4168140"/>
                <a:gd name="connsiteX22" fmla="*/ 2049780 w 11737340"/>
                <a:gd name="connsiteY22" fmla="*/ 1691640 h 4168140"/>
                <a:gd name="connsiteX23" fmla="*/ 2133600 w 11737340"/>
                <a:gd name="connsiteY23" fmla="*/ 1729740 h 4168140"/>
                <a:gd name="connsiteX24" fmla="*/ 2202180 w 11737340"/>
                <a:gd name="connsiteY24" fmla="*/ 1805940 h 4168140"/>
                <a:gd name="connsiteX25" fmla="*/ 2255520 w 11737340"/>
                <a:gd name="connsiteY25" fmla="*/ 1821180 h 4168140"/>
                <a:gd name="connsiteX26" fmla="*/ 2316480 w 11737340"/>
                <a:gd name="connsiteY26" fmla="*/ 1866900 h 4168140"/>
                <a:gd name="connsiteX27" fmla="*/ 2423160 w 11737340"/>
                <a:gd name="connsiteY27" fmla="*/ 2004060 h 4168140"/>
                <a:gd name="connsiteX28" fmla="*/ 2476500 w 11737340"/>
                <a:gd name="connsiteY28" fmla="*/ 2087880 h 4168140"/>
                <a:gd name="connsiteX29" fmla="*/ 2567940 w 11737340"/>
                <a:gd name="connsiteY29" fmla="*/ 2148840 h 4168140"/>
                <a:gd name="connsiteX30" fmla="*/ 2682240 w 11737340"/>
                <a:gd name="connsiteY30" fmla="*/ 2186940 h 4168140"/>
                <a:gd name="connsiteX31" fmla="*/ 2743200 w 11737340"/>
                <a:gd name="connsiteY31" fmla="*/ 2209800 h 4168140"/>
                <a:gd name="connsiteX32" fmla="*/ 2811780 w 11737340"/>
                <a:gd name="connsiteY32" fmla="*/ 2247900 h 4168140"/>
                <a:gd name="connsiteX33" fmla="*/ 2887980 w 11737340"/>
                <a:gd name="connsiteY33" fmla="*/ 2301240 h 4168140"/>
                <a:gd name="connsiteX34" fmla="*/ 2979420 w 11737340"/>
                <a:gd name="connsiteY34" fmla="*/ 2385060 h 4168140"/>
                <a:gd name="connsiteX35" fmla="*/ 3055620 w 11737340"/>
                <a:gd name="connsiteY35" fmla="*/ 2461260 h 4168140"/>
                <a:gd name="connsiteX36" fmla="*/ 3139440 w 11737340"/>
                <a:gd name="connsiteY36" fmla="*/ 2537460 h 4168140"/>
                <a:gd name="connsiteX37" fmla="*/ 3261360 w 11737340"/>
                <a:gd name="connsiteY37" fmla="*/ 2628900 h 4168140"/>
                <a:gd name="connsiteX38" fmla="*/ 3345180 w 11737340"/>
                <a:gd name="connsiteY38" fmla="*/ 2720340 h 4168140"/>
                <a:gd name="connsiteX39" fmla="*/ 3444240 w 11737340"/>
                <a:gd name="connsiteY39" fmla="*/ 2796540 h 4168140"/>
                <a:gd name="connsiteX40" fmla="*/ 3558540 w 11737340"/>
                <a:gd name="connsiteY40" fmla="*/ 2872740 h 4168140"/>
                <a:gd name="connsiteX41" fmla="*/ 3619500 w 11737340"/>
                <a:gd name="connsiteY41" fmla="*/ 2979420 h 4168140"/>
                <a:gd name="connsiteX42" fmla="*/ 3619500 w 11737340"/>
                <a:gd name="connsiteY42" fmla="*/ 2979420 h 4168140"/>
                <a:gd name="connsiteX43" fmla="*/ 3649980 w 11737340"/>
                <a:gd name="connsiteY43" fmla="*/ 3048000 h 4168140"/>
                <a:gd name="connsiteX44" fmla="*/ 3703320 w 11737340"/>
                <a:gd name="connsiteY44" fmla="*/ 3086100 h 4168140"/>
                <a:gd name="connsiteX45" fmla="*/ 3764280 w 11737340"/>
                <a:gd name="connsiteY45" fmla="*/ 3063240 h 4168140"/>
                <a:gd name="connsiteX46" fmla="*/ 3848100 w 11737340"/>
                <a:gd name="connsiteY46" fmla="*/ 3025140 h 4168140"/>
                <a:gd name="connsiteX47" fmla="*/ 3916680 w 11737340"/>
                <a:gd name="connsiteY47" fmla="*/ 3032760 h 4168140"/>
                <a:gd name="connsiteX48" fmla="*/ 4030980 w 11737340"/>
                <a:gd name="connsiteY48" fmla="*/ 3063240 h 4168140"/>
                <a:gd name="connsiteX49" fmla="*/ 4137660 w 11737340"/>
                <a:gd name="connsiteY49" fmla="*/ 3101340 h 4168140"/>
                <a:gd name="connsiteX50" fmla="*/ 4259580 w 11737340"/>
                <a:gd name="connsiteY50" fmla="*/ 3147060 h 4168140"/>
                <a:gd name="connsiteX51" fmla="*/ 4381500 w 11737340"/>
                <a:gd name="connsiteY51" fmla="*/ 3192780 h 4168140"/>
                <a:gd name="connsiteX52" fmla="*/ 4526280 w 11737340"/>
                <a:gd name="connsiteY52" fmla="*/ 3276600 h 4168140"/>
                <a:gd name="connsiteX53" fmla="*/ 4587240 w 11737340"/>
                <a:gd name="connsiteY53" fmla="*/ 3299460 h 4168140"/>
                <a:gd name="connsiteX54" fmla="*/ 4610100 w 11737340"/>
                <a:gd name="connsiteY54" fmla="*/ 3352800 h 4168140"/>
                <a:gd name="connsiteX55" fmla="*/ 4648200 w 11737340"/>
                <a:gd name="connsiteY55" fmla="*/ 3436620 h 4168140"/>
                <a:gd name="connsiteX56" fmla="*/ 4671060 w 11737340"/>
                <a:gd name="connsiteY56" fmla="*/ 3520440 h 4168140"/>
                <a:gd name="connsiteX57" fmla="*/ 4678680 w 11737340"/>
                <a:gd name="connsiteY57" fmla="*/ 3589020 h 4168140"/>
                <a:gd name="connsiteX58" fmla="*/ 4686300 w 11737340"/>
                <a:gd name="connsiteY58" fmla="*/ 3649980 h 4168140"/>
                <a:gd name="connsiteX59" fmla="*/ 4724400 w 11737340"/>
                <a:gd name="connsiteY59" fmla="*/ 3680460 h 4168140"/>
                <a:gd name="connsiteX60" fmla="*/ 4785360 w 11737340"/>
                <a:gd name="connsiteY60" fmla="*/ 3672840 h 4168140"/>
                <a:gd name="connsiteX61" fmla="*/ 4869180 w 11737340"/>
                <a:gd name="connsiteY61" fmla="*/ 3703320 h 4168140"/>
                <a:gd name="connsiteX62" fmla="*/ 4914900 w 11737340"/>
                <a:gd name="connsiteY62" fmla="*/ 3756660 h 4168140"/>
                <a:gd name="connsiteX63" fmla="*/ 5105400 w 11737340"/>
                <a:gd name="connsiteY63" fmla="*/ 3832860 h 4168140"/>
                <a:gd name="connsiteX64" fmla="*/ 5173980 w 11737340"/>
                <a:gd name="connsiteY64" fmla="*/ 3886200 h 4168140"/>
                <a:gd name="connsiteX65" fmla="*/ 5242560 w 11737340"/>
                <a:gd name="connsiteY65" fmla="*/ 3924300 h 4168140"/>
                <a:gd name="connsiteX66" fmla="*/ 5364480 w 11737340"/>
                <a:gd name="connsiteY66" fmla="*/ 3962400 h 4168140"/>
                <a:gd name="connsiteX67" fmla="*/ 5516880 w 11737340"/>
                <a:gd name="connsiteY67" fmla="*/ 4046220 h 4168140"/>
                <a:gd name="connsiteX68" fmla="*/ 5585460 w 11737340"/>
                <a:gd name="connsiteY68" fmla="*/ 4099560 h 4168140"/>
                <a:gd name="connsiteX69" fmla="*/ 5661660 w 11737340"/>
                <a:gd name="connsiteY69" fmla="*/ 4122420 h 4168140"/>
                <a:gd name="connsiteX70" fmla="*/ 5745480 w 11737340"/>
                <a:gd name="connsiteY70" fmla="*/ 4130040 h 4168140"/>
                <a:gd name="connsiteX71" fmla="*/ 5836920 w 11737340"/>
                <a:gd name="connsiteY71" fmla="*/ 4130040 h 4168140"/>
                <a:gd name="connsiteX72" fmla="*/ 5951220 w 11737340"/>
                <a:gd name="connsiteY72" fmla="*/ 4145280 h 4168140"/>
                <a:gd name="connsiteX73" fmla="*/ 6035040 w 11737340"/>
                <a:gd name="connsiteY73" fmla="*/ 4168140 h 4168140"/>
                <a:gd name="connsiteX74" fmla="*/ 6149340 w 11737340"/>
                <a:gd name="connsiteY74" fmla="*/ 4137660 h 4168140"/>
                <a:gd name="connsiteX75" fmla="*/ 6286500 w 11737340"/>
                <a:gd name="connsiteY75" fmla="*/ 4114800 h 4168140"/>
                <a:gd name="connsiteX76" fmla="*/ 6393180 w 11737340"/>
                <a:gd name="connsiteY76" fmla="*/ 4053840 h 4168140"/>
                <a:gd name="connsiteX77" fmla="*/ 6484620 w 11737340"/>
                <a:gd name="connsiteY77" fmla="*/ 4038600 h 4168140"/>
                <a:gd name="connsiteX78" fmla="*/ 6583680 w 11737340"/>
                <a:gd name="connsiteY78" fmla="*/ 3970020 h 4168140"/>
                <a:gd name="connsiteX79" fmla="*/ 6697980 w 11737340"/>
                <a:gd name="connsiteY79" fmla="*/ 3886200 h 4168140"/>
                <a:gd name="connsiteX80" fmla="*/ 6751320 w 11737340"/>
                <a:gd name="connsiteY80" fmla="*/ 3822700 h 4168140"/>
                <a:gd name="connsiteX81" fmla="*/ 6842760 w 11737340"/>
                <a:gd name="connsiteY81" fmla="*/ 3733800 h 4168140"/>
                <a:gd name="connsiteX82" fmla="*/ 6972300 w 11737340"/>
                <a:gd name="connsiteY82" fmla="*/ 3642360 h 4168140"/>
                <a:gd name="connsiteX83" fmla="*/ 7078980 w 11737340"/>
                <a:gd name="connsiteY83" fmla="*/ 3528060 h 4168140"/>
                <a:gd name="connsiteX84" fmla="*/ 7165340 w 11737340"/>
                <a:gd name="connsiteY84" fmla="*/ 3454400 h 4168140"/>
                <a:gd name="connsiteX85" fmla="*/ 7287260 w 11737340"/>
                <a:gd name="connsiteY85" fmla="*/ 3296920 h 4168140"/>
                <a:gd name="connsiteX86" fmla="*/ 7338060 w 11737340"/>
                <a:gd name="connsiteY86" fmla="*/ 3200400 h 4168140"/>
                <a:gd name="connsiteX87" fmla="*/ 7383780 w 11737340"/>
                <a:gd name="connsiteY87" fmla="*/ 3144520 h 4168140"/>
                <a:gd name="connsiteX88" fmla="*/ 7444740 w 11737340"/>
                <a:gd name="connsiteY88" fmla="*/ 3093720 h 4168140"/>
                <a:gd name="connsiteX89" fmla="*/ 7513320 w 11737340"/>
                <a:gd name="connsiteY89" fmla="*/ 3101340 h 4168140"/>
                <a:gd name="connsiteX90" fmla="*/ 7576820 w 11737340"/>
                <a:gd name="connsiteY90" fmla="*/ 3093720 h 4168140"/>
                <a:gd name="connsiteX91" fmla="*/ 7729220 w 11737340"/>
                <a:gd name="connsiteY91" fmla="*/ 3136900 h 4168140"/>
                <a:gd name="connsiteX92" fmla="*/ 7833360 w 11737340"/>
                <a:gd name="connsiteY92" fmla="*/ 3180080 h 4168140"/>
                <a:gd name="connsiteX93" fmla="*/ 7967980 w 11737340"/>
                <a:gd name="connsiteY93" fmla="*/ 3208020 h 4168140"/>
                <a:gd name="connsiteX94" fmla="*/ 8161020 w 11737340"/>
                <a:gd name="connsiteY94" fmla="*/ 3296920 h 4168140"/>
                <a:gd name="connsiteX95" fmla="*/ 8293100 w 11737340"/>
                <a:gd name="connsiteY95" fmla="*/ 3370580 h 4168140"/>
                <a:gd name="connsiteX96" fmla="*/ 8371840 w 11737340"/>
                <a:gd name="connsiteY96" fmla="*/ 3395980 h 4168140"/>
                <a:gd name="connsiteX97" fmla="*/ 8468360 w 11737340"/>
                <a:gd name="connsiteY97" fmla="*/ 3434080 h 4168140"/>
                <a:gd name="connsiteX98" fmla="*/ 8582660 w 11737340"/>
                <a:gd name="connsiteY98" fmla="*/ 3528060 h 4168140"/>
                <a:gd name="connsiteX99" fmla="*/ 8641080 w 11737340"/>
                <a:gd name="connsiteY99" fmla="*/ 3566160 h 4168140"/>
                <a:gd name="connsiteX100" fmla="*/ 8702040 w 11737340"/>
                <a:gd name="connsiteY100" fmla="*/ 3604260 h 4168140"/>
                <a:gd name="connsiteX101" fmla="*/ 8763000 w 11737340"/>
                <a:gd name="connsiteY101" fmla="*/ 3634740 h 4168140"/>
                <a:gd name="connsiteX102" fmla="*/ 8846820 w 11737340"/>
                <a:gd name="connsiteY102" fmla="*/ 3632200 h 4168140"/>
                <a:gd name="connsiteX103" fmla="*/ 8968740 w 11737340"/>
                <a:gd name="connsiteY103" fmla="*/ 3634740 h 4168140"/>
                <a:gd name="connsiteX104" fmla="*/ 9060180 w 11737340"/>
                <a:gd name="connsiteY104" fmla="*/ 3642360 h 4168140"/>
                <a:gd name="connsiteX105" fmla="*/ 9151620 w 11737340"/>
                <a:gd name="connsiteY105" fmla="*/ 3657600 h 4168140"/>
                <a:gd name="connsiteX106" fmla="*/ 9230360 w 11737340"/>
                <a:gd name="connsiteY106" fmla="*/ 3657600 h 4168140"/>
                <a:gd name="connsiteX107" fmla="*/ 9331960 w 11737340"/>
                <a:gd name="connsiteY107" fmla="*/ 3629660 h 4168140"/>
                <a:gd name="connsiteX108" fmla="*/ 9433560 w 11737340"/>
                <a:gd name="connsiteY108" fmla="*/ 3589020 h 4168140"/>
                <a:gd name="connsiteX109" fmla="*/ 9535160 w 11737340"/>
                <a:gd name="connsiteY109" fmla="*/ 3540760 h 4168140"/>
                <a:gd name="connsiteX110" fmla="*/ 9646920 w 11737340"/>
                <a:gd name="connsiteY110" fmla="*/ 3489960 h 4168140"/>
                <a:gd name="connsiteX111" fmla="*/ 9784080 w 11737340"/>
                <a:gd name="connsiteY111" fmla="*/ 3444240 h 4168140"/>
                <a:gd name="connsiteX112" fmla="*/ 9860280 w 11737340"/>
                <a:gd name="connsiteY112" fmla="*/ 3383280 h 4168140"/>
                <a:gd name="connsiteX113" fmla="*/ 9921240 w 11737340"/>
                <a:gd name="connsiteY113" fmla="*/ 3314700 h 4168140"/>
                <a:gd name="connsiteX114" fmla="*/ 9997440 w 11737340"/>
                <a:gd name="connsiteY114" fmla="*/ 3208020 h 4168140"/>
                <a:gd name="connsiteX115" fmla="*/ 10043160 w 11737340"/>
                <a:gd name="connsiteY115" fmla="*/ 3101340 h 4168140"/>
                <a:gd name="connsiteX116" fmla="*/ 10104120 w 11737340"/>
                <a:gd name="connsiteY116" fmla="*/ 3017520 h 4168140"/>
                <a:gd name="connsiteX117" fmla="*/ 10157460 w 11737340"/>
                <a:gd name="connsiteY117" fmla="*/ 2933700 h 4168140"/>
                <a:gd name="connsiteX118" fmla="*/ 10218420 w 11737340"/>
                <a:gd name="connsiteY118" fmla="*/ 2849880 h 4168140"/>
                <a:gd name="connsiteX119" fmla="*/ 10294620 w 11737340"/>
                <a:gd name="connsiteY119" fmla="*/ 2735580 h 4168140"/>
                <a:gd name="connsiteX120" fmla="*/ 10347960 w 11737340"/>
                <a:gd name="connsiteY120" fmla="*/ 2621280 h 4168140"/>
                <a:gd name="connsiteX121" fmla="*/ 10431780 w 11737340"/>
                <a:gd name="connsiteY121" fmla="*/ 2499360 h 4168140"/>
                <a:gd name="connsiteX122" fmla="*/ 10500360 w 11737340"/>
                <a:gd name="connsiteY122" fmla="*/ 2354580 h 4168140"/>
                <a:gd name="connsiteX123" fmla="*/ 10553700 w 11737340"/>
                <a:gd name="connsiteY123" fmla="*/ 2263140 h 4168140"/>
                <a:gd name="connsiteX124" fmla="*/ 10584180 w 11737340"/>
                <a:gd name="connsiteY124" fmla="*/ 2194560 h 4168140"/>
                <a:gd name="connsiteX125" fmla="*/ 10624820 w 11737340"/>
                <a:gd name="connsiteY125" fmla="*/ 2125980 h 4168140"/>
                <a:gd name="connsiteX126" fmla="*/ 10675620 w 11737340"/>
                <a:gd name="connsiteY126" fmla="*/ 2049780 h 4168140"/>
                <a:gd name="connsiteX127" fmla="*/ 10690860 w 11737340"/>
                <a:gd name="connsiteY127" fmla="*/ 1988820 h 4168140"/>
                <a:gd name="connsiteX128" fmla="*/ 10713720 w 11737340"/>
                <a:gd name="connsiteY128" fmla="*/ 1927860 h 4168140"/>
                <a:gd name="connsiteX129" fmla="*/ 10767060 w 11737340"/>
                <a:gd name="connsiteY129" fmla="*/ 1859280 h 4168140"/>
                <a:gd name="connsiteX130" fmla="*/ 10873740 w 11737340"/>
                <a:gd name="connsiteY130" fmla="*/ 1828800 h 4168140"/>
                <a:gd name="connsiteX131" fmla="*/ 11079480 w 11737340"/>
                <a:gd name="connsiteY131" fmla="*/ 1767840 h 4168140"/>
                <a:gd name="connsiteX132" fmla="*/ 11247120 w 11737340"/>
                <a:gd name="connsiteY132" fmla="*/ 1684020 h 4168140"/>
                <a:gd name="connsiteX133" fmla="*/ 11407140 w 11737340"/>
                <a:gd name="connsiteY133" fmla="*/ 1628140 h 4168140"/>
                <a:gd name="connsiteX134" fmla="*/ 11490960 w 11737340"/>
                <a:gd name="connsiteY134" fmla="*/ 1577340 h 4168140"/>
                <a:gd name="connsiteX135" fmla="*/ 11635740 w 11737340"/>
                <a:gd name="connsiteY135" fmla="*/ 1508760 h 4168140"/>
                <a:gd name="connsiteX136" fmla="*/ 11737340 w 11737340"/>
                <a:gd name="connsiteY136" fmla="*/ 1442720 h 4168140"/>
                <a:gd name="connsiteX137" fmla="*/ 11620500 w 11737340"/>
                <a:gd name="connsiteY137" fmla="*/ 1417320 h 4168140"/>
                <a:gd name="connsiteX138" fmla="*/ 11567160 w 11737340"/>
                <a:gd name="connsiteY138" fmla="*/ 1379220 h 4168140"/>
                <a:gd name="connsiteX139" fmla="*/ 11498580 w 11737340"/>
                <a:gd name="connsiteY139" fmla="*/ 1318260 h 4168140"/>
                <a:gd name="connsiteX140" fmla="*/ 11468100 w 11737340"/>
                <a:gd name="connsiteY140" fmla="*/ 1280160 h 4168140"/>
                <a:gd name="connsiteX141" fmla="*/ 11442700 w 11737340"/>
                <a:gd name="connsiteY141" fmla="*/ 1231900 h 4168140"/>
                <a:gd name="connsiteX142" fmla="*/ 11384280 w 11737340"/>
                <a:gd name="connsiteY142" fmla="*/ 1310640 h 4168140"/>
                <a:gd name="connsiteX143" fmla="*/ 11353800 w 11737340"/>
                <a:gd name="connsiteY143" fmla="*/ 1356360 h 4168140"/>
                <a:gd name="connsiteX144" fmla="*/ 11224260 w 11737340"/>
                <a:gd name="connsiteY144" fmla="*/ 1417320 h 4168140"/>
                <a:gd name="connsiteX145" fmla="*/ 11109960 w 11737340"/>
                <a:gd name="connsiteY145" fmla="*/ 1463040 h 4168140"/>
                <a:gd name="connsiteX146" fmla="*/ 10911840 w 11737340"/>
                <a:gd name="connsiteY146" fmla="*/ 1524000 h 4168140"/>
                <a:gd name="connsiteX147" fmla="*/ 10774680 w 11737340"/>
                <a:gd name="connsiteY147" fmla="*/ 1546860 h 4168140"/>
                <a:gd name="connsiteX148" fmla="*/ 10675620 w 11737340"/>
                <a:gd name="connsiteY148" fmla="*/ 1615440 h 4168140"/>
                <a:gd name="connsiteX149" fmla="*/ 10568940 w 11737340"/>
                <a:gd name="connsiteY149" fmla="*/ 1676400 h 4168140"/>
                <a:gd name="connsiteX150" fmla="*/ 10485120 w 11737340"/>
                <a:gd name="connsiteY150" fmla="*/ 1760220 h 4168140"/>
                <a:gd name="connsiteX151" fmla="*/ 10454640 w 11737340"/>
                <a:gd name="connsiteY151" fmla="*/ 1836420 h 4168140"/>
                <a:gd name="connsiteX152" fmla="*/ 10416540 w 11737340"/>
                <a:gd name="connsiteY152" fmla="*/ 1927860 h 4168140"/>
                <a:gd name="connsiteX153" fmla="*/ 10401300 w 11737340"/>
                <a:gd name="connsiteY153" fmla="*/ 2004060 h 4168140"/>
                <a:gd name="connsiteX154" fmla="*/ 10363200 w 11737340"/>
                <a:gd name="connsiteY154" fmla="*/ 2095500 h 4168140"/>
                <a:gd name="connsiteX155" fmla="*/ 10317480 w 11737340"/>
                <a:gd name="connsiteY155" fmla="*/ 2225040 h 4168140"/>
                <a:gd name="connsiteX156" fmla="*/ 10287000 w 11737340"/>
                <a:gd name="connsiteY156" fmla="*/ 2346960 h 4168140"/>
                <a:gd name="connsiteX157" fmla="*/ 10218420 w 11737340"/>
                <a:gd name="connsiteY157" fmla="*/ 2499360 h 4168140"/>
                <a:gd name="connsiteX158" fmla="*/ 10134600 w 11737340"/>
                <a:gd name="connsiteY158" fmla="*/ 2621280 h 4168140"/>
                <a:gd name="connsiteX159" fmla="*/ 10043160 w 11737340"/>
                <a:gd name="connsiteY159" fmla="*/ 2735580 h 4168140"/>
                <a:gd name="connsiteX160" fmla="*/ 9974580 w 11737340"/>
                <a:gd name="connsiteY160" fmla="*/ 2857500 h 4168140"/>
                <a:gd name="connsiteX161" fmla="*/ 9906000 w 11737340"/>
                <a:gd name="connsiteY161" fmla="*/ 2941320 h 4168140"/>
                <a:gd name="connsiteX162" fmla="*/ 9860280 w 11737340"/>
                <a:gd name="connsiteY162" fmla="*/ 3032760 h 4168140"/>
                <a:gd name="connsiteX163" fmla="*/ 9806940 w 11737340"/>
                <a:gd name="connsiteY163" fmla="*/ 3116580 h 4168140"/>
                <a:gd name="connsiteX164" fmla="*/ 9715500 w 11737340"/>
                <a:gd name="connsiteY164" fmla="*/ 3208020 h 4168140"/>
                <a:gd name="connsiteX165" fmla="*/ 9616440 w 11737340"/>
                <a:gd name="connsiteY165" fmla="*/ 3261360 h 4168140"/>
                <a:gd name="connsiteX166" fmla="*/ 9532620 w 11737340"/>
                <a:gd name="connsiteY166" fmla="*/ 3329940 h 4168140"/>
                <a:gd name="connsiteX167" fmla="*/ 9471660 w 11737340"/>
                <a:gd name="connsiteY167" fmla="*/ 3375660 h 4168140"/>
                <a:gd name="connsiteX168" fmla="*/ 9410700 w 11737340"/>
                <a:gd name="connsiteY168" fmla="*/ 3429000 h 4168140"/>
                <a:gd name="connsiteX169" fmla="*/ 9288780 w 11737340"/>
                <a:gd name="connsiteY169" fmla="*/ 3436620 h 4168140"/>
                <a:gd name="connsiteX170" fmla="*/ 9166860 w 11737340"/>
                <a:gd name="connsiteY170" fmla="*/ 3444240 h 4168140"/>
                <a:gd name="connsiteX171" fmla="*/ 9029700 w 11737340"/>
                <a:gd name="connsiteY171" fmla="*/ 3413760 h 4168140"/>
                <a:gd name="connsiteX172" fmla="*/ 8823960 w 11737340"/>
                <a:gd name="connsiteY172" fmla="*/ 3360420 h 4168140"/>
                <a:gd name="connsiteX173" fmla="*/ 8679180 w 11737340"/>
                <a:gd name="connsiteY173" fmla="*/ 3329940 h 4168140"/>
                <a:gd name="connsiteX174" fmla="*/ 8572500 w 11737340"/>
                <a:gd name="connsiteY174" fmla="*/ 3276600 h 4168140"/>
                <a:gd name="connsiteX175" fmla="*/ 8465820 w 11737340"/>
                <a:gd name="connsiteY175" fmla="*/ 3215640 h 4168140"/>
                <a:gd name="connsiteX176" fmla="*/ 8321040 w 11737340"/>
                <a:gd name="connsiteY176" fmla="*/ 3177540 h 4168140"/>
                <a:gd name="connsiteX177" fmla="*/ 8199120 w 11737340"/>
                <a:gd name="connsiteY177" fmla="*/ 3131820 h 4168140"/>
                <a:gd name="connsiteX178" fmla="*/ 8069580 w 11737340"/>
                <a:gd name="connsiteY178" fmla="*/ 3078480 h 4168140"/>
                <a:gd name="connsiteX179" fmla="*/ 7917180 w 11737340"/>
                <a:gd name="connsiteY179" fmla="*/ 2994660 h 4168140"/>
                <a:gd name="connsiteX180" fmla="*/ 7787640 w 11737340"/>
                <a:gd name="connsiteY180" fmla="*/ 2971800 h 4168140"/>
                <a:gd name="connsiteX181" fmla="*/ 7719060 w 11737340"/>
                <a:gd name="connsiteY181" fmla="*/ 2933700 h 4168140"/>
                <a:gd name="connsiteX182" fmla="*/ 7612380 w 11737340"/>
                <a:gd name="connsiteY182" fmla="*/ 2903220 h 4168140"/>
                <a:gd name="connsiteX183" fmla="*/ 7566660 w 11737340"/>
                <a:gd name="connsiteY183" fmla="*/ 2887980 h 4168140"/>
                <a:gd name="connsiteX184" fmla="*/ 7551420 w 11737340"/>
                <a:gd name="connsiteY184" fmla="*/ 2849880 h 4168140"/>
                <a:gd name="connsiteX185" fmla="*/ 7533640 w 11737340"/>
                <a:gd name="connsiteY185" fmla="*/ 2788920 h 4168140"/>
                <a:gd name="connsiteX186" fmla="*/ 7475220 w 11737340"/>
                <a:gd name="connsiteY186" fmla="*/ 2857500 h 4168140"/>
                <a:gd name="connsiteX187" fmla="*/ 7414260 w 11737340"/>
                <a:gd name="connsiteY187" fmla="*/ 2887980 h 4168140"/>
                <a:gd name="connsiteX188" fmla="*/ 7345680 w 11737340"/>
                <a:gd name="connsiteY188" fmla="*/ 2971800 h 4168140"/>
                <a:gd name="connsiteX189" fmla="*/ 7315200 w 11737340"/>
                <a:gd name="connsiteY189" fmla="*/ 2994660 h 4168140"/>
                <a:gd name="connsiteX190" fmla="*/ 7261860 w 11737340"/>
                <a:gd name="connsiteY190" fmla="*/ 3009900 h 4168140"/>
                <a:gd name="connsiteX191" fmla="*/ 7193280 w 11737340"/>
                <a:gd name="connsiteY191" fmla="*/ 3025140 h 4168140"/>
                <a:gd name="connsiteX192" fmla="*/ 7155180 w 11737340"/>
                <a:gd name="connsiteY192" fmla="*/ 3078480 h 4168140"/>
                <a:gd name="connsiteX193" fmla="*/ 7109460 w 11737340"/>
                <a:gd name="connsiteY193" fmla="*/ 3154680 h 4168140"/>
                <a:gd name="connsiteX194" fmla="*/ 7048500 w 11737340"/>
                <a:gd name="connsiteY194" fmla="*/ 3246120 h 4168140"/>
                <a:gd name="connsiteX195" fmla="*/ 6995160 w 11737340"/>
                <a:gd name="connsiteY195" fmla="*/ 3307080 h 4168140"/>
                <a:gd name="connsiteX196" fmla="*/ 6972300 w 11737340"/>
                <a:gd name="connsiteY196" fmla="*/ 3352800 h 4168140"/>
                <a:gd name="connsiteX197" fmla="*/ 6949440 w 11737340"/>
                <a:gd name="connsiteY197" fmla="*/ 3413760 h 4168140"/>
                <a:gd name="connsiteX198" fmla="*/ 6949440 w 11737340"/>
                <a:gd name="connsiteY198" fmla="*/ 3413760 h 4168140"/>
                <a:gd name="connsiteX199" fmla="*/ 6911340 w 11737340"/>
                <a:gd name="connsiteY199" fmla="*/ 3474720 h 4168140"/>
                <a:gd name="connsiteX200" fmla="*/ 6888480 w 11737340"/>
                <a:gd name="connsiteY200" fmla="*/ 3505200 h 4168140"/>
                <a:gd name="connsiteX201" fmla="*/ 6819900 w 11737340"/>
                <a:gd name="connsiteY201" fmla="*/ 3566160 h 4168140"/>
                <a:gd name="connsiteX202" fmla="*/ 6743700 w 11737340"/>
                <a:gd name="connsiteY202" fmla="*/ 3581400 h 4168140"/>
                <a:gd name="connsiteX203" fmla="*/ 6675120 w 11737340"/>
                <a:gd name="connsiteY203" fmla="*/ 3657600 h 4168140"/>
                <a:gd name="connsiteX204" fmla="*/ 6629400 w 11737340"/>
                <a:gd name="connsiteY204" fmla="*/ 3718560 h 4168140"/>
                <a:gd name="connsiteX205" fmla="*/ 6576060 w 11737340"/>
                <a:gd name="connsiteY205" fmla="*/ 3779520 h 4168140"/>
                <a:gd name="connsiteX206" fmla="*/ 6484620 w 11737340"/>
                <a:gd name="connsiteY206" fmla="*/ 3817620 h 4168140"/>
                <a:gd name="connsiteX207" fmla="*/ 6400800 w 11737340"/>
                <a:gd name="connsiteY207" fmla="*/ 3832860 h 4168140"/>
                <a:gd name="connsiteX208" fmla="*/ 6263640 w 11737340"/>
                <a:gd name="connsiteY208" fmla="*/ 3870960 h 4168140"/>
                <a:gd name="connsiteX209" fmla="*/ 6126480 w 11737340"/>
                <a:gd name="connsiteY209" fmla="*/ 3901440 h 4168140"/>
                <a:gd name="connsiteX210" fmla="*/ 6027420 w 11737340"/>
                <a:gd name="connsiteY210" fmla="*/ 3916680 h 4168140"/>
                <a:gd name="connsiteX211" fmla="*/ 5890260 w 11737340"/>
                <a:gd name="connsiteY211" fmla="*/ 3878580 h 4168140"/>
                <a:gd name="connsiteX212" fmla="*/ 5821680 w 11737340"/>
                <a:gd name="connsiteY212" fmla="*/ 3863340 h 4168140"/>
                <a:gd name="connsiteX213" fmla="*/ 5737860 w 11737340"/>
                <a:gd name="connsiteY213" fmla="*/ 3825240 h 4168140"/>
                <a:gd name="connsiteX214" fmla="*/ 5638800 w 11737340"/>
                <a:gd name="connsiteY214" fmla="*/ 3794760 h 4168140"/>
                <a:gd name="connsiteX215" fmla="*/ 5524500 w 11737340"/>
                <a:gd name="connsiteY215" fmla="*/ 3756660 h 4168140"/>
                <a:gd name="connsiteX216" fmla="*/ 5448300 w 11737340"/>
                <a:gd name="connsiteY216" fmla="*/ 3718560 h 4168140"/>
                <a:gd name="connsiteX217" fmla="*/ 5349240 w 11737340"/>
                <a:gd name="connsiteY217" fmla="*/ 3657600 h 4168140"/>
                <a:gd name="connsiteX218" fmla="*/ 5295900 w 11737340"/>
                <a:gd name="connsiteY218" fmla="*/ 3619500 h 4168140"/>
                <a:gd name="connsiteX219" fmla="*/ 5234940 w 11737340"/>
                <a:gd name="connsiteY219" fmla="*/ 3596640 h 4168140"/>
                <a:gd name="connsiteX220" fmla="*/ 5135880 w 11737340"/>
                <a:gd name="connsiteY220" fmla="*/ 3550920 h 4168140"/>
                <a:gd name="connsiteX221" fmla="*/ 5059680 w 11737340"/>
                <a:gd name="connsiteY221" fmla="*/ 3505200 h 4168140"/>
                <a:gd name="connsiteX222" fmla="*/ 5029200 w 11737340"/>
                <a:gd name="connsiteY222" fmla="*/ 3482340 h 4168140"/>
                <a:gd name="connsiteX223" fmla="*/ 4960620 w 11737340"/>
                <a:gd name="connsiteY223" fmla="*/ 3413760 h 4168140"/>
                <a:gd name="connsiteX224" fmla="*/ 4876800 w 11737340"/>
                <a:gd name="connsiteY224" fmla="*/ 3299460 h 4168140"/>
                <a:gd name="connsiteX225" fmla="*/ 4808220 w 11737340"/>
                <a:gd name="connsiteY225" fmla="*/ 3200400 h 4168140"/>
                <a:gd name="connsiteX226" fmla="*/ 4777740 w 11737340"/>
                <a:gd name="connsiteY226" fmla="*/ 3147060 h 4168140"/>
                <a:gd name="connsiteX227" fmla="*/ 4724400 w 11737340"/>
                <a:gd name="connsiteY227" fmla="*/ 3108960 h 4168140"/>
                <a:gd name="connsiteX228" fmla="*/ 4648200 w 11737340"/>
                <a:gd name="connsiteY228" fmla="*/ 3063240 h 4168140"/>
                <a:gd name="connsiteX229" fmla="*/ 4533900 w 11737340"/>
                <a:gd name="connsiteY229" fmla="*/ 2979420 h 4168140"/>
                <a:gd name="connsiteX230" fmla="*/ 4427220 w 11737340"/>
                <a:gd name="connsiteY230" fmla="*/ 2941320 h 4168140"/>
                <a:gd name="connsiteX231" fmla="*/ 4366260 w 11737340"/>
                <a:gd name="connsiteY231" fmla="*/ 2903220 h 4168140"/>
                <a:gd name="connsiteX232" fmla="*/ 4244340 w 11737340"/>
                <a:gd name="connsiteY232" fmla="*/ 2842260 h 4168140"/>
                <a:gd name="connsiteX233" fmla="*/ 4145280 w 11737340"/>
                <a:gd name="connsiteY233" fmla="*/ 2811780 h 4168140"/>
                <a:gd name="connsiteX234" fmla="*/ 4038600 w 11737340"/>
                <a:gd name="connsiteY234" fmla="*/ 2804160 h 4168140"/>
                <a:gd name="connsiteX235" fmla="*/ 3954780 w 11737340"/>
                <a:gd name="connsiteY235" fmla="*/ 2819400 h 4168140"/>
                <a:gd name="connsiteX236" fmla="*/ 3863340 w 11737340"/>
                <a:gd name="connsiteY236" fmla="*/ 2804160 h 4168140"/>
                <a:gd name="connsiteX237" fmla="*/ 3741420 w 11737340"/>
                <a:gd name="connsiteY237" fmla="*/ 2781300 h 4168140"/>
                <a:gd name="connsiteX238" fmla="*/ 3649980 w 11737340"/>
                <a:gd name="connsiteY238" fmla="*/ 2743200 h 4168140"/>
                <a:gd name="connsiteX239" fmla="*/ 3573780 w 11737340"/>
                <a:gd name="connsiteY239" fmla="*/ 2674620 h 4168140"/>
                <a:gd name="connsiteX240" fmla="*/ 3482340 w 11737340"/>
                <a:gd name="connsiteY240" fmla="*/ 2621280 h 4168140"/>
                <a:gd name="connsiteX241" fmla="*/ 3436620 w 11737340"/>
                <a:gd name="connsiteY241" fmla="*/ 2552700 h 4168140"/>
                <a:gd name="connsiteX242" fmla="*/ 3329940 w 11737340"/>
                <a:gd name="connsiteY242" fmla="*/ 2423160 h 4168140"/>
                <a:gd name="connsiteX243" fmla="*/ 3261360 w 11737340"/>
                <a:gd name="connsiteY243" fmla="*/ 2324100 h 4168140"/>
                <a:gd name="connsiteX244" fmla="*/ 3131820 w 11737340"/>
                <a:gd name="connsiteY244" fmla="*/ 2209800 h 4168140"/>
                <a:gd name="connsiteX245" fmla="*/ 3040380 w 11737340"/>
                <a:gd name="connsiteY245" fmla="*/ 2141220 h 4168140"/>
                <a:gd name="connsiteX246" fmla="*/ 2910840 w 11737340"/>
                <a:gd name="connsiteY246" fmla="*/ 2034540 h 4168140"/>
                <a:gd name="connsiteX247" fmla="*/ 2849880 w 11737340"/>
                <a:gd name="connsiteY247" fmla="*/ 1958340 h 4168140"/>
                <a:gd name="connsiteX248" fmla="*/ 2743200 w 11737340"/>
                <a:gd name="connsiteY248" fmla="*/ 1889760 h 4168140"/>
                <a:gd name="connsiteX249" fmla="*/ 2659380 w 11737340"/>
                <a:gd name="connsiteY249" fmla="*/ 1844040 h 4168140"/>
                <a:gd name="connsiteX250" fmla="*/ 2575560 w 11737340"/>
                <a:gd name="connsiteY250" fmla="*/ 1744980 h 4168140"/>
                <a:gd name="connsiteX251" fmla="*/ 2468880 w 11737340"/>
                <a:gd name="connsiteY251" fmla="*/ 1645920 h 4168140"/>
                <a:gd name="connsiteX252" fmla="*/ 2400300 w 11737340"/>
                <a:gd name="connsiteY252" fmla="*/ 1607820 h 4168140"/>
                <a:gd name="connsiteX253" fmla="*/ 2263140 w 11737340"/>
                <a:gd name="connsiteY253" fmla="*/ 1501140 h 4168140"/>
                <a:gd name="connsiteX254" fmla="*/ 2171700 w 11737340"/>
                <a:gd name="connsiteY254" fmla="*/ 1432560 h 4168140"/>
                <a:gd name="connsiteX255" fmla="*/ 2087880 w 11737340"/>
                <a:gd name="connsiteY255" fmla="*/ 1363980 h 4168140"/>
                <a:gd name="connsiteX256" fmla="*/ 1950720 w 11737340"/>
                <a:gd name="connsiteY256" fmla="*/ 1272540 h 4168140"/>
                <a:gd name="connsiteX257" fmla="*/ 1805940 w 11737340"/>
                <a:gd name="connsiteY257" fmla="*/ 1135380 h 4168140"/>
                <a:gd name="connsiteX258" fmla="*/ 1729740 w 11737340"/>
                <a:gd name="connsiteY258" fmla="*/ 1089660 h 4168140"/>
                <a:gd name="connsiteX259" fmla="*/ 1668780 w 11737340"/>
                <a:gd name="connsiteY259" fmla="*/ 1043940 h 4168140"/>
                <a:gd name="connsiteX260" fmla="*/ 1592580 w 11737340"/>
                <a:gd name="connsiteY260" fmla="*/ 990600 h 4168140"/>
                <a:gd name="connsiteX261" fmla="*/ 1470660 w 11737340"/>
                <a:gd name="connsiteY261" fmla="*/ 891540 h 4168140"/>
                <a:gd name="connsiteX262" fmla="*/ 1386840 w 11737340"/>
                <a:gd name="connsiteY262" fmla="*/ 845820 h 4168140"/>
                <a:gd name="connsiteX263" fmla="*/ 1318260 w 11737340"/>
                <a:gd name="connsiteY263" fmla="*/ 784860 h 4168140"/>
                <a:gd name="connsiteX264" fmla="*/ 1264920 w 11737340"/>
                <a:gd name="connsiteY264" fmla="*/ 723900 h 4168140"/>
                <a:gd name="connsiteX265" fmla="*/ 1181100 w 11737340"/>
                <a:gd name="connsiteY265" fmla="*/ 647700 h 4168140"/>
                <a:gd name="connsiteX266" fmla="*/ 1089660 w 11737340"/>
                <a:gd name="connsiteY266" fmla="*/ 624840 h 4168140"/>
                <a:gd name="connsiteX267" fmla="*/ 1021080 w 11737340"/>
                <a:gd name="connsiteY267" fmla="*/ 586740 h 4168140"/>
                <a:gd name="connsiteX268" fmla="*/ 937260 w 11737340"/>
                <a:gd name="connsiteY268" fmla="*/ 548640 h 4168140"/>
                <a:gd name="connsiteX269" fmla="*/ 830580 w 11737340"/>
                <a:gd name="connsiteY269" fmla="*/ 510540 h 4168140"/>
                <a:gd name="connsiteX270" fmla="*/ 754380 w 11737340"/>
                <a:gd name="connsiteY270" fmla="*/ 457200 h 4168140"/>
                <a:gd name="connsiteX271" fmla="*/ 708660 w 11737340"/>
                <a:gd name="connsiteY271" fmla="*/ 419100 h 4168140"/>
                <a:gd name="connsiteX272" fmla="*/ 609600 w 11737340"/>
                <a:gd name="connsiteY272" fmla="*/ 396240 h 4168140"/>
                <a:gd name="connsiteX273" fmla="*/ 548640 w 11737340"/>
                <a:gd name="connsiteY273" fmla="*/ 320040 h 4168140"/>
                <a:gd name="connsiteX274" fmla="*/ 510540 w 11737340"/>
                <a:gd name="connsiteY274" fmla="*/ 251460 h 4168140"/>
                <a:gd name="connsiteX275" fmla="*/ 464820 w 11737340"/>
                <a:gd name="connsiteY275" fmla="*/ 190500 h 4168140"/>
                <a:gd name="connsiteX276" fmla="*/ 411480 w 11737340"/>
                <a:gd name="connsiteY276" fmla="*/ 137160 h 4168140"/>
                <a:gd name="connsiteX277" fmla="*/ 373380 w 11737340"/>
                <a:gd name="connsiteY277" fmla="*/ 45720 h 4168140"/>
                <a:gd name="connsiteX278" fmla="*/ 342900 w 11737340"/>
                <a:gd name="connsiteY278" fmla="*/ 0 h 4168140"/>
                <a:gd name="connsiteX279" fmla="*/ 327660 w 11737340"/>
                <a:gd name="connsiteY279" fmla="*/ 60960 h 4168140"/>
                <a:gd name="connsiteX280" fmla="*/ 289560 w 11737340"/>
                <a:gd name="connsiteY280" fmla="*/ 91440 h 4168140"/>
                <a:gd name="connsiteX281" fmla="*/ 236220 w 11737340"/>
                <a:gd name="connsiteY281" fmla="*/ 114300 h 4168140"/>
                <a:gd name="connsiteX282" fmla="*/ 198120 w 11737340"/>
                <a:gd name="connsiteY282" fmla="*/ 175260 h 4168140"/>
                <a:gd name="connsiteX283" fmla="*/ 175260 w 11737340"/>
                <a:gd name="connsiteY283" fmla="*/ 228600 h 4168140"/>
                <a:gd name="connsiteX284" fmla="*/ 114300 w 11737340"/>
                <a:gd name="connsiteY284" fmla="*/ 236220 h 4168140"/>
                <a:gd name="connsiteX285" fmla="*/ 45720 w 11737340"/>
                <a:gd name="connsiteY285" fmla="*/ 251460 h 4168140"/>
                <a:gd name="connsiteX286" fmla="*/ 0 w 11737340"/>
                <a:gd name="connsiteY286" fmla="*/ 281940 h 4168140"/>
                <a:gd name="connsiteX287" fmla="*/ 68580 w 11737340"/>
                <a:gd name="connsiteY287" fmla="*/ 320040 h 4168140"/>
                <a:gd name="connsiteX0" fmla="*/ 68580 w 11737340"/>
                <a:gd name="connsiteY0" fmla="*/ 320040 h 4168140"/>
                <a:gd name="connsiteX1" fmla="*/ 121920 w 11737340"/>
                <a:gd name="connsiteY1" fmla="*/ 381000 h 4168140"/>
                <a:gd name="connsiteX2" fmla="*/ 198120 w 11737340"/>
                <a:gd name="connsiteY2" fmla="*/ 419100 h 4168140"/>
                <a:gd name="connsiteX3" fmla="*/ 320040 w 11737340"/>
                <a:gd name="connsiteY3" fmla="*/ 510540 h 4168140"/>
                <a:gd name="connsiteX4" fmla="*/ 411480 w 11737340"/>
                <a:gd name="connsiteY4" fmla="*/ 563880 h 4168140"/>
                <a:gd name="connsiteX5" fmla="*/ 472440 w 11737340"/>
                <a:gd name="connsiteY5" fmla="*/ 632460 h 4168140"/>
                <a:gd name="connsiteX6" fmla="*/ 601980 w 11737340"/>
                <a:gd name="connsiteY6" fmla="*/ 708660 h 4168140"/>
                <a:gd name="connsiteX7" fmla="*/ 739140 w 11737340"/>
                <a:gd name="connsiteY7" fmla="*/ 784860 h 4168140"/>
                <a:gd name="connsiteX8" fmla="*/ 861060 w 11737340"/>
                <a:gd name="connsiteY8" fmla="*/ 868680 h 4168140"/>
                <a:gd name="connsiteX9" fmla="*/ 944880 w 11737340"/>
                <a:gd name="connsiteY9" fmla="*/ 952500 h 4168140"/>
                <a:gd name="connsiteX10" fmla="*/ 1021080 w 11737340"/>
                <a:gd name="connsiteY10" fmla="*/ 1005840 h 4168140"/>
                <a:gd name="connsiteX11" fmla="*/ 1097280 w 11737340"/>
                <a:gd name="connsiteY11" fmla="*/ 1043940 h 4168140"/>
                <a:gd name="connsiteX12" fmla="*/ 1181100 w 11737340"/>
                <a:gd name="connsiteY12" fmla="*/ 1104900 h 4168140"/>
                <a:gd name="connsiteX13" fmla="*/ 1249680 w 11737340"/>
                <a:gd name="connsiteY13" fmla="*/ 1150620 h 4168140"/>
                <a:gd name="connsiteX14" fmla="*/ 1341120 w 11737340"/>
                <a:gd name="connsiteY14" fmla="*/ 1196340 h 4168140"/>
                <a:gd name="connsiteX15" fmla="*/ 1417320 w 11737340"/>
                <a:gd name="connsiteY15" fmla="*/ 1257300 h 4168140"/>
                <a:gd name="connsiteX16" fmla="*/ 1493520 w 11737340"/>
                <a:gd name="connsiteY16" fmla="*/ 1333500 h 4168140"/>
                <a:gd name="connsiteX17" fmla="*/ 1569720 w 11737340"/>
                <a:gd name="connsiteY17" fmla="*/ 1356360 h 4168140"/>
                <a:gd name="connsiteX18" fmla="*/ 1684020 w 11737340"/>
                <a:gd name="connsiteY18" fmla="*/ 1424940 h 4168140"/>
                <a:gd name="connsiteX19" fmla="*/ 1729740 w 11737340"/>
                <a:gd name="connsiteY19" fmla="*/ 1485900 h 4168140"/>
                <a:gd name="connsiteX20" fmla="*/ 1844040 w 11737340"/>
                <a:gd name="connsiteY20" fmla="*/ 1569720 h 4168140"/>
                <a:gd name="connsiteX21" fmla="*/ 1935480 w 11737340"/>
                <a:gd name="connsiteY21" fmla="*/ 1615440 h 4168140"/>
                <a:gd name="connsiteX22" fmla="*/ 2049780 w 11737340"/>
                <a:gd name="connsiteY22" fmla="*/ 1691640 h 4168140"/>
                <a:gd name="connsiteX23" fmla="*/ 2133600 w 11737340"/>
                <a:gd name="connsiteY23" fmla="*/ 1729740 h 4168140"/>
                <a:gd name="connsiteX24" fmla="*/ 2202180 w 11737340"/>
                <a:gd name="connsiteY24" fmla="*/ 1805940 h 4168140"/>
                <a:gd name="connsiteX25" fmla="*/ 2255520 w 11737340"/>
                <a:gd name="connsiteY25" fmla="*/ 1821180 h 4168140"/>
                <a:gd name="connsiteX26" fmla="*/ 2316480 w 11737340"/>
                <a:gd name="connsiteY26" fmla="*/ 1866900 h 4168140"/>
                <a:gd name="connsiteX27" fmla="*/ 2423160 w 11737340"/>
                <a:gd name="connsiteY27" fmla="*/ 2004060 h 4168140"/>
                <a:gd name="connsiteX28" fmla="*/ 2476500 w 11737340"/>
                <a:gd name="connsiteY28" fmla="*/ 2087880 h 4168140"/>
                <a:gd name="connsiteX29" fmla="*/ 2567940 w 11737340"/>
                <a:gd name="connsiteY29" fmla="*/ 2148840 h 4168140"/>
                <a:gd name="connsiteX30" fmla="*/ 2682240 w 11737340"/>
                <a:gd name="connsiteY30" fmla="*/ 2186940 h 4168140"/>
                <a:gd name="connsiteX31" fmla="*/ 2743200 w 11737340"/>
                <a:gd name="connsiteY31" fmla="*/ 2209800 h 4168140"/>
                <a:gd name="connsiteX32" fmla="*/ 2811780 w 11737340"/>
                <a:gd name="connsiteY32" fmla="*/ 2247900 h 4168140"/>
                <a:gd name="connsiteX33" fmla="*/ 2887980 w 11737340"/>
                <a:gd name="connsiteY33" fmla="*/ 2301240 h 4168140"/>
                <a:gd name="connsiteX34" fmla="*/ 2979420 w 11737340"/>
                <a:gd name="connsiteY34" fmla="*/ 2385060 h 4168140"/>
                <a:gd name="connsiteX35" fmla="*/ 3055620 w 11737340"/>
                <a:gd name="connsiteY35" fmla="*/ 2461260 h 4168140"/>
                <a:gd name="connsiteX36" fmla="*/ 3139440 w 11737340"/>
                <a:gd name="connsiteY36" fmla="*/ 2537460 h 4168140"/>
                <a:gd name="connsiteX37" fmla="*/ 3261360 w 11737340"/>
                <a:gd name="connsiteY37" fmla="*/ 2628900 h 4168140"/>
                <a:gd name="connsiteX38" fmla="*/ 3345180 w 11737340"/>
                <a:gd name="connsiteY38" fmla="*/ 2720340 h 4168140"/>
                <a:gd name="connsiteX39" fmla="*/ 3444240 w 11737340"/>
                <a:gd name="connsiteY39" fmla="*/ 2796540 h 4168140"/>
                <a:gd name="connsiteX40" fmla="*/ 3558540 w 11737340"/>
                <a:gd name="connsiteY40" fmla="*/ 2872740 h 4168140"/>
                <a:gd name="connsiteX41" fmla="*/ 3619500 w 11737340"/>
                <a:gd name="connsiteY41" fmla="*/ 2979420 h 4168140"/>
                <a:gd name="connsiteX42" fmla="*/ 3619500 w 11737340"/>
                <a:gd name="connsiteY42" fmla="*/ 2979420 h 4168140"/>
                <a:gd name="connsiteX43" fmla="*/ 3649980 w 11737340"/>
                <a:gd name="connsiteY43" fmla="*/ 3048000 h 4168140"/>
                <a:gd name="connsiteX44" fmla="*/ 3703320 w 11737340"/>
                <a:gd name="connsiteY44" fmla="*/ 3086100 h 4168140"/>
                <a:gd name="connsiteX45" fmla="*/ 3764280 w 11737340"/>
                <a:gd name="connsiteY45" fmla="*/ 3063240 h 4168140"/>
                <a:gd name="connsiteX46" fmla="*/ 3848100 w 11737340"/>
                <a:gd name="connsiteY46" fmla="*/ 3025140 h 4168140"/>
                <a:gd name="connsiteX47" fmla="*/ 3916680 w 11737340"/>
                <a:gd name="connsiteY47" fmla="*/ 3032760 h 4168140"/>
                <a:gd name="connsiteX48" fmla="*/ 4030980 w 11737340"/>
                <a:gd name="connsiteY48" fmla="*/ 3063240 h 4168140"/>
                <a:gd name="connsiteX49" fmla="*/ 4137660 w 11737340"/>
                <a:gd name="connsiteY49" fmla="*/ 3101340 h 4168140"/>
                <a:gd name="connsiteX50" fmla="*/ 4259580 w 11737340"/>
                <a:gd name="connsiteY50" fmla="*/ 3147060 h 4168140"/>
                <a:gd name="connsiteX51" fmla="*/ 4381500 w 11737340"/>
                <a:gd name="connsiteY51" fmla="*/ 3192780 h 4168140"/>
                <a:gd name="connsiteX52" fmla="*/ 4526280 w 11737340"/>
                <a:gd name="connsiteY52" fmla="*/ 3276600 h 4168140"/>
                <a:gd name="connsiteX53" fmla="*/ 4587240 w 11737340"/>
                <a:gd name="connsiteY53" fmla="*/ 3299460 h 4168140"/>
                <a:gd name="connsiteX54" fmla="*/ 4610100 w 11737340"/>
                <a:gd name="connsiteY54" fmla="*/ 3352800 h 4168140"/>
                <a:gd name="connsiteX55" fmla="*/ 4648200 w 11737340"/>
                <a:gd name="connsiteY55" fmla="*/ 3436620 h 4168140"/>
                <a:gd name="connsiteX56" fmla="*/ 4671060 w 11737340"/>
                <a:gd name="connsiteY56" fmla="*/ 3520440 h 4168140"/>
                <a:gd name="connsiteX57" fmla="*/ 4678680 w 11737340"/>
                <a:gd name="connsiteY57" fmla="*/ 3589020 h 4168140"/>
                <a:gd name="connsiteX58" fmla="*/ 4686300 w 11737340"/>
                <a:gd name="connsiteY58" fmla="*/ 3649980 h 4168140"/>
                <a:gd name="connsiteX59" fmla="*/ 4724400 w 11737340"/>
                <a:gd name="connsiteY59" fmla="*/ 3680460 h 4168140"/>
                <a:gd name="connsiteX60" fmla="*/ 4785360 w 11737340"/>
                <a:gd name="connsiteY60" fmla="*/ 3672840 h 4168140"/>
                <a:gd name="connsiteX61" fmla="*/ 4869180 w 11737340"/>
                <a:gd name="connsiteY61" fmla="*/ 3703320 h 4168140"/>
                <a:gd name="connsiteX62" fmla="*/ 4914900 w 11737340"/>
                <a:gd name="connsiteY62" fmla="*/ 3756660 h 4168140"/>
                <a:gd name="connsiteX63" fmla="*/ 5105400 w 11737340"/>
                <a:gd name="connsiteY63" fmla="*/ 3832860 h 4168140"/>
                <a:gd name="connsiteX64" fmla="*/ 5173980 w 11737340"/>
                <a:gd name="connsiteY64" fmla="*/ 3886200 h 4168140"/>
                <a:gd name="connsiteX65" fmla="*/ 5242560 w 11737340"/>
                <a:gd name="connsiteY65" fmla="*/ 3924300 h 4168140"/>
                <a:gd name="connsiteX66" fmla="*/ 5364480 w 11737340"/>
                <a:gd name="connsiteY66" fmla="*/ 3962400 h 4168140"/>
                <a:gd name="connsiteX67" fmla="*/ 5516880 w 11737340"/>
                <a:gd name="connsiteY67" fmla="*/ 4046220 h 4168140"/>
                <a:gd name="connsiteX68" fmla="*/ 5585460 w 11737340"/>
                <a:gd name="connsiteY68" fmla="*/ 4099560 h 4168140"/>
                <a:gd name="connsiteX69" fmla="*/ 5661660 w 11737340"/>
                <a:gd name="connsiteY69" fmla="*/ 4122420 h 4168140"/>
                <a:gd name="connsiteX70" fmla="*/ 5745480 w 11737340"/>
                <a:gd name="connsiteY70" fmla="*/ 4130040 h 4168140"/>
                <a:gd name="connsiteX71" fmla="*/ 5836920 w 11737340"/>
                <a:gd name="connsiteY71" fmla="*/ 4130040 h 4168140"/>
                <a:gd name="connsiteX72" fmla="*/ 5951220 w 11737340"/>
                <a:gd name="connsiteY72" fmla="*/ 4145280 h 4168140"/>
                <a:gd name="connsiteX73" fmla="*/ 6035040 w 11737340"/>
                <a:gd name="connsiteY73" fmla="*/ 4168140 h 4168140"/>
                <a:gd name="connsiteX74" fmla="*/ 6149340 w 11737340"/>
                <a:gd name="connsiteY74" fmla="*/ 4137660 h 4168140"/>
                <a:gd name="connsiteX75" fmla="*/ 6286500 w 11737340"/>
                <a:gd name="connsiteY75" fmla="*/ 4114800 h 4168140"/>
                <a:gd name="connsiteX76" fmla="*/ 6393180 w 11737340"/>
                <a:gd name="connsiteY76" fmla="*/ 4053840 h 4168140"/>
                <a:gd name="connsiteX77" fmla="*/ 6484620 w 11737340"/>
                <a:gd name="connsiteY77" fmla="*/ 4038600 h 4168140"/>
                <a:gd name="connsiteX78" fmla="*/ 6583680 w 11737340"/>
                <a:gd name="connsiteY78" fmla="*/ 3970020 h 4168140"/>
                <a:gd name="connsiteX79" fmla="*/ 6697980 w 11737340"/>
                <a:gd name="connsiteY79" fmla="*/ 3886200 h 4168140"/>
                <a:gd name="connsiteX80" fmla="*/ 6751320 w 11737340"/>
                <a:gd name="connsiteY80" fmla="*/ 3822700 h 4168140"/>
                <a:gd name="connsiteX81" fmla="*/ 6855460 w 11737340"/>
                <a:gd name="connsiteY81" fmla="*/ 3764280 h 4168140"/>
                <a:gd name="connsiteX82" fmla="*/ 6972300 w 11737340"/>
                <a:gd name="connsiteY82" fmla="*/ 3642360 h 4168140"/>
                <a:gd name="connsiteX83" fmla="*/ 7078980 w 11737340"/>
                <a:gd name="connsiteY83" fmla="*/ 3528060 h 4168140"/>
                <a:gd name="connsiteX84" fmla="*/ 7165340 w 11737340"/>
                <a:gd name="connsiteY84" fmla="*/ 3454400 h 4168140"/>
                <a:gd name="connsiteX85" fmla="*/ 7287260 w 11737340"/>
                <a:gd name="connsiteY85" fmla="*/ 3296920 h 4168140"/>
                <a:gd name="connsiteX86" fmla="*/ 7338060 w 11737340"/>
                <a:gd name="connsiteY86" fmla="*/ 3200400 h 4168140"/>
                <a:gd name="connsiteX87" fmla="*/ 7383780 w 11737340"/>
                <a:gd name="connsiteY87" fmla="*/ 3144520 h 4168140"/>
                <a:gd name="connsiteX88" fmla="*/ 7444740 w 11737340"/>
                <a:gd name="connsiteY88" fmla="*/ 3093720 h 4168140"/>
                <a:gd name="connsiteX89" fmla="*/ 7513320 w 11737340"/>
                <a:gd name="connsiteY89" fmla="*/ 3101340 h 4168140"/>
                <a:gd name="connsiteX90" fmla="*/ 7576820 w 11737340"/>
                <a:gd name="connsiteY90" fmla="*/ 3093720 h 4168140"/>
                <a:gd name="connsiteX91" fmla="*/ 7729220 w 11737340"/>
                <a:gd name="connsiteY91" fmla="*/ 3136900 h 4168140"/>
                <a:gd name="connsiteX92" fmla="*/ 7833360 w 11737340"/>
                <a:gd name="connsiteY92" fmla="*/ 3180080 h 4168140"/>
                <a:gd name="connsiteX93" fmla="*/ 7967980 w 11737340"/>
                <a:gd name="connsiteY93" fmla="*/ 3208020 h 4168140"/>
                <a:gd name="connsiteX94" fmla="*/ 8161020 w 11737340"/>
                <a:gd name="connsiteY94" fmla="*/ 3296920 h 4168140"/>
                <a:gd name="connsiteX95" fmla="*/ 8293100 w 11737340"/>
                <a:gd name="connsiteY95" fmla="*/ 3370580 h 4168140"/>
                <a:gd name="connsiteX96" fmla="*/ 8371840 w 11737340"/>
                <a:gd name="connsiteY96" fmla="*/ 3395980 h 4168140"/>
                <a:gd name="connsiteX97" fmla="*/ 8468360 w 11737340"/>
                <a:gd name="connsiteY97" fmla="*/ 3434080 h 4168140"/>
                <a:gd name="connsiteX98" fmla="*/ 8582660 w 11737340"/>
                <a:gd name="connsiteY98" fmla="*/ 3528060 h 4168140"/>
                <a:gd name="connsiteX99" fmla="*/ 8641080 w 11737340"/>
                <a:gd name="connsiteY99" fmla="*/ 3566160 h 4168140"/>
                <a:gd name="connsiteX100" fmla="*/ 8702040 w 11737340"/>
                <a:gd name="connsiteY100" fmla="*/ 3604260 h 4168140"/>
                <a:gd name="connsiteX101" fmla="*/ 8763000 w 11737340"/>
                <a:gd name="connsiteY101" fmla="*/ 3634740 h 4168140"/>
                <a:gd name="connsiteX102" fmla="*/ 8846820 w 11737340"/>
                <a:gd name="connsiteY102" fmla="*/ 3632200 h 4168140"/>
                <a:gd name="connsiteX103" fmla="*/ 8968740 w 11737340"/>
                <a:gd name="connsiteY103" fmla="*/ 3634740 h 4168140"/>
                <a:gd name="connsiteX104" fmla="*/ 9060180 w 11737340"/>
                <a:gd name="connsiteY104" fmla="*/ 3642360 h 4168140"/>
                <a:gd name="connsiteX105" fmla="*/ 9151620 w 11737340"/>
                <a:gd name="connsiteY105" fmla="*/ 3657600 h 4168140"/>
                <a:gd name="connsiteX106" fmla="*/ 9230360 w 11737340"/>
                <a:gd name="connsiteY106" fmla="*/ 3657600 h 4168140"/>
                <a:gd name="connsiteX107" fmla="*/ 9331960 w 11737340"/>
                <a:gd name="connsiteY107" fmla="*/ 3629660 h 4168140"/>
                <a:gd name="connsiteX108" fmla="*/ 9433560 w 11737340"/>
                <a:gd name="connsiteY108" fmla="*/ 3589020 h 4168140"/>
                <a:gd name="connsiteX109" fmla="*/ 9535160 w 11737340"/>
                <a:gd name="connsiteY109" fmla="*/ 3540760 h 4168140"/>
                <a:gd name="connsiteX110" fmla="*/ 9646920 w 11737340"/>
                <a:gd name="connsiteY110" fmla="*/ 3489960 h 4168140"/>
                <a:gd name="connsiteX111" fmla="*/ 9784080 w 11737340"/>
                <a:gd name="connsiteY111" fmla="*/ 3444240 h 4168140"/>
                <a:gd name="connsiteX112" fmla="*/ 9860280 w 11737340"/>
                <a:gd name="connsiteY112" fmla="*/ 3383280 h 4168140"/>
                <a:gd name="connsiteX113" fmla="*/ 9921240 w 11737340"/>
                <a:gd name="connsiteY113" fmla="*/ 3314700 h 4168140"/>
                <a:gd name="connsiteX114" fmla="*/ 9997440 w 11737340"/>
                <a:gd name="connsiteY114" fmla="*/ 3208020 h 4168140"/>
                <a:gd name="connsiteX115" fmla="*/ 10043160 w 11737340"/>
                <a:gd name="connsiteY115" fmla="*/ 3101340 h 4168140"/>
                <a:gd name="connsiteX116" fmla="*/ 10104120 w 11737340"/>
                <a:gd name="connsiteY116" fmla="*/ 3017520 h 4168140"/>
                <a:gd name="connsiteX117" fmla="*/ 10157460 w 11737340"/>
                <a:gd name="connsiteY117" fmla="*/ 2933700 h 4168140"/>
                <a:gd name="connsiteX118" fmla="*/ 10218420 w 11737340"/>
                <a:gd name="connsiteY118" fmla="*/ 2849880 h 4168140"/>
                <a:gd name="connsiteX119" fmla="*/ 10294620 w 11737340"/>
                <a:gd name="connsiteY119" fmla="*/ 2735580 h 4168140"/>
                <a:gd name="connsiteX120" fmla="*/ 10347960 w 11737340"/>
                <a:gd name="connsiteY120" fmla="*/ 2621280 h 4168140"/>
                <a:gd name="connsiteX121" fmla="*/ 10431780 w 11737340"/>
                <a:gd name="connsiteY121" fmla="*/ 2499360 h 4168140"/>
                <a:gd name="connsiteX122" fmla="*/ 10500360 w 11737340"/>
                <a:gd name="connsiteY122" fmla="*/ 2354580 h 4168140"/>
                <a:gd name="connsiteX123" fmla="*/ 10553700 w 11737340"/>
                <a:gd name="connsiteY123" fmla="*/ 2263140 h 4168140"/>
                <a:gd name="connsiteX124" fmla="*/ 10584180 w 11737340"/>
                <a:gd name="connsiteY124" fmla="*/ 2194560 h 4168140"/>
                <a:gd name="connsiteX125" fmla="*/ 10624820 w 11737340"/>
                <a:gd name="connsiteY125" fmla="*/ 2125980 h 4168140"/>
                <a:gd name="connsiteX126" fmla="*/ 10675620 w 11737340"/>
                <a:gd name="connsiteY126" fmla="*/ 2049780 h 4168140"/>
                <a:gd name="connsiteX127" fmla="*/ 10690860 w 11737340"/>
                <a:gd name="connsiteY127" fmla="*/ 1988820 h 4168140"/>
                <a:gd name="connsiteX128" fmla="*/ 10713720 w 11737340"/>
                <a:gd name="connsiteY128" fmla="*/ 1927860 h 4168140"/>
                <a:gd name="connsiteX129" fmla="*/ 10767060 w 11737340"/>
                <a:gd name="connsiteY129" fmla="*/ 1859280 h 4168140"/>
                <a:gd name="connsiteX130" fmla="*/ 10873740 w 11737340"/>
                <a:gd name="connsiteY130" fmla="*/ 1828800 h 4168140"/>
                <a:gd name="connsiteX131" fmla="*/ 11079480 w 11737340"/>
                <a:gd name="connsiteY131" fmla="*/ 1767840 h 4168140"/>
                <a:gd name="connsiteX132" fmla="*/ 11247120 w 11737340"/>
                <a:gd name="connsiteY132" fmla="*/ 1684020 h 4168140"/>
                <a:gd name="connsiteX133" fmla="*/ 11407140 w 11737340"/>
                <a:gd name="connsiteY133" fmla="*/ 1628140 h 4168140"/>
                <a:gd name="connsiteX134" fmla="*/ 11490960 w 11737340"/>
                <a:gd name="connsiteY134" fmla="*/ 1577340 h 4168140"/>
                <a:gd name="connsiteX135" fmla="*/ 11635740 w 11737340"/>
                <a:gd name="connsiteY135" fmla="*/ 1508760 h 4168140"/>
                <a:gd name="connsiteX136" fmla="*/ 11737340 w 11737340"/>
                <a:gd name="connsiteY136" fmla="*/ 1442720 h 4168140"/>
                <a:gd name="connsiteX137" fmla="*/ 11620500 w 11737340"/>
                <a:gd name="connsiteY137" fmla="*/ 1417320 h 4168140"/>
                <a:gd name="connsiteX138" fmla="*/ 11567160 w 11737340"/>
                <a:gd name="connsiteY138" fmla="*/ 1379220 h 4168140"/>
                <a:gd name="connsiteX139" fmla="*/ 11498580 w 11737340"/>
                <a:gd name="connsiteY139" fmla="*/ 1318260 h 4168140"/>
                <a:gd name="connsiteX140" fmla="*/ 11468100 w 11737340"/>
                <a:gd name="connsiteY140" fmla="*/ 1280160 h 4168140"/>
                <a:gd name="connsiteX141" fmla="*/ 11442700 w 11737340"/>
                <a:gd name="connsiteY141" fmla="*/ 1231900 h 4168140"/>
                <a:gd name="connsiteX142" fmla="*/ 11384280 w 11737340"/>
                <a:gd name="connsiteY142" fmla="*/ 1310640 h 4168140"/>
                <a:gd name="connsiteX143" fmla="*/ 11353800 w 11737340"/>
                <a:gd name="connsiteY143" fmla="*/ 1356360 h 4168140"/>
                <a:gd name="connsiteX144" fmla="*/ 11224260 w 11737340"/>
                <a:gd name="connsiteY144" fmla="*/ 1417320 h 4168140"/>
                <a:gd name="connsiteX145" fmla="*/ 11109960 w 11737340"/>
                <a:gd name="connsiteY145" fmla="*/ 1463040 h 4168140"/>
                <a:gd name="connsiteX146" fmla="*/ 10911840 w 11737340"/>
                <a:gd name="connsiteY146" fmla="*/ 1524000 h 4168140"/>
                <a:gd name="connsiteX147" fmla="*/ 10774680 w 11737340"/>
                <a:gd name="connsiteY147" fmla="*/ 1546860 h 4168140"/>
                <a:gd name="connsiteX148" fmla="*/ 10675620 w 11737340"/>
                <a:gd name="connsiteY148" fmla="*/ 1615440 h 4168140"/>
                <a:gd name="connsiteX149" fmla="*/ 10568940 w 11737340"/>
                <a:gd name="connsiteY149" fmla="*/ 1676400 h 4168140"/>
                <a:gd name="connsiteX150" fmla="*/ 10485120 w 11737340"/>
                <a:gd name="connsiteY150" fmla="*/ 1760220 h 4168140"/>
                <a:gd name="connsiteX151" fmla="*/ 10454640 w 11737340"/>
                <a:gd name="connsiteY151" fmla="*/ 1836420 h 4168140"/>
                <a:gd name="connsiteX152" fmla="*/ 10416540 w 11737340"/>
                <a:gd name="connsiteY152" fmla="*/ 1927860 h 4168140"/>
                <a:gd name="connsiteX153" fmla="*/ 10401300 w 11737340"/>
                <a:gd name="connsiteY153" fmla="*/ 2004060 h 4168140"/>
                <a:gd name="connsiteX154" fmla="*/ 10363200 w 11737340"/>
                <a:gd name="connsiteY154" fmla="*/ 2095500 h 4168140"/>
                <a:gd name="connsiteX155" fmla="*/ 10317480 w 11737340"/>
                <a:gd name="connsiteY155" fmla="*/ 2225040 h 4168140"/>
                <a:gd name="connsiteX156" fmla="*/ 10287000 w 11737340"/>
                <a:gd name="connsiteY156" fmla="*/ 2346960 h 4168140"/>
                <a:gd name="connsiteX157" fmla="*/ 10218420 w 11737340"/>
                <a:gd name="connsiteY157" fmla="*/ 2499360 h 4168140"/>
                <a:gd name="connsiteX158" fmla="*/ 10134600 w 11737340"/>
                <a:gd name="connsiteY158" fmla="*/ 2621280 h 4168140"/>
                <a:gd name="connsiteX159" fmla="*/ 10043160 w 11737340"/>
                <a:gd name="connsiteY159" fmla="*/ 2735580 h 4168140"/>
                <a:gd name="connsiteX160" fmla="*/ 9974580 w 11737340"/>
                <a:gd name="connsiteY160" fmla="*/ 2857500 h 4168140"/>
                <a:gd name="connsiteX161" fmla="*/ 9906000 w 11737340"/>
                <a:gd name="connsiteY161" fmla="*/ 2941320 h 4168140"/>
                <a:gd name="connsiteX162" fmla="*/ 9860280 w 11737340"/>
                <a:gd name="connsiteY162" fmla="*/ 3032760 h 4168140"/>
                <a:gd name="connsiteX163" fmla="*/ 9806940 w 11737340"/>
                <a:gd name="connsiteY163" fmla="*/ 3116580 h 4168140"/>
                <a:gd name="connsiteX164" fmla="*/ 9715500 w 11737340"/>
                <a:gd name="connsiteY164" fmla="*/ 3208020 h 4168140"/>
                <a:gd name="connsiteX165" fmla="*/ 9616440 w 11737340"/>
                <a:gd name="connsiteY165" fmla="*/ 3261360 h 4168140"/>
                <a:gd name="connsiteX166" fmla="*/ 9532620 w 11737340"/>
                <a:gd name="connsiteY166" fmla="*/ 3329940 h 4168140"/>
                <a:gd name="connsiteX167" fmla="*/ 9471660 w 11737340"/>
                <a:gd name="connsiteY167" fmla="*/ 3375660 h 4168140"/>
                <a:gd name="connsiteX168" fmla="*/ 9410700 w 11737340"/>
                <a:gd name="connsiteY168" fmla="*/ 3429000 h 4168140"/>
                <a:gd name="connsiteX169" fmla="*/ 9288780 w 11737340"/>
                <a:gd name="connsiteY169" fmla="*/ 3436620 h 4168140"/>
                <a:gd name="connsiteX170" fmla="*/ 9166860 w 11737340"/>
                <a:gd name="connsiteY170" fmla="*/ 3444240 h 4168140"/>
                <a:gd name="connsiteX171" fmla="*/ 9029700 w 11737340"/>
                <a:gd name="connsiteY171" fmla="*/ 3413760 h 4168140"/>
                <a:gd name="connsiteX172" fmla="*/ 8823960 w 11737340"/>
                <a:gd name="connsiteY172" fmla="*/ 3360420 h 4168140"/>
                <a:gd name="connsiteX173" fmla="*/ 8679180 w 11737340"/>
                <a:gd name="connsiteY173" fmla="*/ 3329940 h 4168140"/>
                <a:gd name="connsiteX174" fmla="*/ 8572500 w 11737340"/>
                <a:gd name="connsiteY174" fmla="*/ 3276600 h 4168140"/>
                <a:gd name="connsiteX175" fmla="*/ 8465820 w 11737340"/>
                <a:gd name="connsiteY175" fmla="*/ 3215640 h 4168140"/>
                <a:gd name="connsiteX176" fmla="*/ 8321040 w 11737340"/>
                <a:gd name="connsiteY176" fmla="*/ 3177540 h 4168140"/>
                <a:gd name="connsiteX177" fmla="*/ 8199120 w 11737340"/>
                <a:gd name="connsiteY177" fmla="*/ 3131820 h 4168140"/>
                <a:gd name="connsiteX178" fmla="*/ 8069580 w 11737340"/>
                <a:gd name="connsiteY178" fmla="*/ 3078480 h 4168140"/>
                <a:gd name="connsiteX179" fmla="*/ 7917180 w 11737340"/>
                <a:gd name="connsiteY179" fmla="*/ 2994660 h 4168140"/>
                <a:gd name="connsiteX180" fmla="*/ 7787640 w 11737340"/>
                <a:gd name="connsiteY180" fmla="*/ 2971800 h 4168140"/>
                <a:gd name="connsiteX181" fmla="*/ 7719060 w 11737340"/>
                <a:gd name="connsiteY181" fmla="*/ 2933700 h 4168140"/>
                <a:gd name="connsiteX182" fmla="*/ 7612380 w 11737340"/>
                <a:gd name="connsiteY182" fmla="*/ 2903220 h 4168140"/>
                <a:gd name="connsiteX183" fmla="*/ 7566660 w 11737340"/>
                <a:gd name="connsiteY183" fmla="*/ 2887980 h 4168140"/>
                <a:gd name="connsiteX184" fmla="*/ 7551420 w 11737340"/>
                <a:gd name="connsiteY184" fmla="*/ 2849880 h 4168140"/>
                <a:gd name="connsiteX185" fmla="*/ 7533640 w 11737340"/>
                <a:gd name="connsiteY185" fmla="*/ 2788920 h 4168140"/>
                <a:gd name="connsiteX186" fmla="*/ 7475220 w 11737340"/>
                <a:gd name="connsiteY186" fmla="*/ 2857500 h 4168140"/>
                <a:gd name="connsiteX187" fmla="*/ 7414260 w 11737340"/>
                <a:gd name="connsiteY187" fmla="*/ 2887980 h 4168140"/>
                <a:gd name="connsiteX188" fmla="*/ 7345680 w 11737340"/>
                <a:gd name="connsiteY188" fmla="*/ 2971800 h 4168140"/>
                <a:gd name="connsiteX189" fmla="*/ 7315200 w 11737340"/>
                <a:gd name="connsiteY189" fmla="*/ 2994660 h 4168140"/>
                <a:gd name="connsiteX190" fmla="*/ 7261860 w 11737340"/>
                <a:gd name="connsiteY190" fmla="*/ 3009900 h 4168140"/>
                <a:gd name="connsiteX191" fmla="*/ 7193280 w 11737340"/>
                <a:gd name="connsiteY191" fmla="*/ 3025140 h 4168140"/>
                <a:gd name="connsiteX192" fmla="*/ 7155180 w 11737340"/>
                <a:gd name="connsiteY192" fmla="*/ 3078480 h 4168140"/>
                <a:gd name="connsiteX193" fmla="*/ 7109460 w 11737340"/>
                <a:gd name="connsiteY193" fmla="*/ 3154680 h 4168140"/>
                <a:gd name="connsiteX194" fmla="*/ 7048500 w 11737340"/>
                <a:gd name="connsiteY194" fmla="*/ 3246120 h 4168140"/>
                <a:gd name="connsiteX195" fmla="*/ 6995160 w 11737340"/>
                <a:gd name="connsiteY195" fmla="*/ 3307080 h 4168140"/>
                <a:gd name="connsiteX196" fmla="*/ 6972300 w 11737340"/>
                <a:gd name="connsiteY196" fmla="*/ 3352800 h 4168140"/>
                <a:gd name="connsiteX197" fmla="*/ 6949440 w 11737340"/>
                <a:gd name="connsiteY197" fmla="*/ 3413760 h 4168140"/>
                <a:gd name="connsiteX198" fmla="*/ 6949440 w 11737340"/>
                <a:gd name="connsiteY198" fmla="*/ 3413760 h 4168140"/>
                <a:gd name="connsiteX199" fmla="*/ 6911340 w 11737340"/>
                <a:gd name="connsiteY199" fmla="*/ 3474720 h 4168140"/>
                <a:gd name="connsiteX200" fmla="*/ 6888480 w 11737340"/>
                <a:gd name="connsiteY200" fmla="*/ 3505200 h 4168140"/>
                <a:gd name="connsiteX201" fmla="*/ 6819900 w 11737340"/>
                <a:gd name="connsiteY201" fmla="*/ 3566160 h 4168140"/>
                <a:gd name="connsiteX202" fmla="*/ 6743700 w 11737340"/>
                <a:gd name="connsiteY202" fmla="*/ 3581400 h 4168140"/>
                <a:gd name="connsiteX203" fmla="*/ 6675120 w 11737340"/>
                <a:gd name="connsiteY203" fmla="*/ 3657600 h 4168140"/>
                <a:gd name="connsiteX204" fmla="*/ 6629400 w 11737340"/>
                <a:gd name="connsiteY204" fmla="*/ 3718560 h 4168140"/>
                <a:gd name="connsiteX205" fmla="*/ 6576060 w 11737340"/>
                <a:gd name="connsiteY205" fmla="*/ 3779520 h 4168140"/>
                <a:gd name="connsiteX206" fmla="*/ 6484620 w 11737340"/>
                <a:gd name="connsiteY206" fmla="*/ 3817620 h 4168140"/>
                <a:gd name="connsiteX207" fmla="*/ 6400800 w 11737340"/>
                <a:gd name="connsiteY207" fmla="*/ 3832860 h 4168140"/>
                <a:gd name="connsiteX208" fmla="*/ 6263640 w 11737340"/>
                <a:gd name="connsiteY208" fmla="*/ 3870960 h 4168140"/>
                <a:gd name="connsiteX209" fmla="*/ 6126480 w 11737340"/>
                <a:gd name="connsiteY209" fmla="*/ 3901440 h 4168140"/>
                <a:gd name="connsiteX210" fmla="*/ 6027420 w 11737340"/>
                <a:gd name="connsiteY210" fmla="*/ 3916680 h 4168140"/>
                <a:gd name="connsiteX211" fmla="*/ 5890260 w 11737340"/>
                <a:gd name="connsiteY211" fmla="*/ 3878580 h 4168140"/>
                <a:gd name="connsiteX212" fmla="*/ 5821680 w 11737340"/>
                <a:gd name="connsiteY212" fmla="*/ 3863340 h 4168140"/>
                <a:gd name="connsiteX213" fmla="*/ 5737860 w 11737340"/>
                <a:gd name="connsiteY213" fmla="*/ 3825240 h 4168140"/>
                <a:gd name="connsiteX214" fmla="*/ 5638800 w 11737340"/>
                <a:gd name="connsiteY214" fmla="*/ 3794760 h 4168140"/>
                <a:gd name="connsiteX215" fmla="*/ 5524500 w 11737340"/>
                <a:gd name="connsiteY215" fmla="*/ 3756660 h 4168140"/>
                <a:gd name="connsiteX216" fmla="*/ 5448300 w 11737340"/>
                <a:gd name="connsiteY216" fmla="*/ 3718560 h 4168140"/>
                <a:gd name="connsiteX217" fmla="*/ 5349240 w 11737340"/>
                <a:gd name="connsiteY217" fmla="*/ 3657600 h 4168140"/>
                <a:gd name="connsiteX218" fmla="*/ 5295900 w 11737340"/>
                <a:gd name="connsiteY218" fmla="*/ 3619500 h 4168140"/>
                <a:gd name="connsiteX219" fmla="*/ 5234940 w 11737340"/>
                <a:gd name="connsiteY219" fmla="*/ 3596640 h 4168140"/>
                <a:gd name="connsiteX220" fmla="*/ 5135880 w 11737340"/>
                <a:gd name="connsiteY220" fmla="*/ 3550920 h 4168140"/>
                <a:gd name="connsiteX221" fmla="*/ 5059680 w 11737340"/>
                <a:gd name="connsiteY221" fmla="*/ 3505200 h 4168140"/>
                <a:gd name="connsiteX222" fmla="*/ 5029200 w 11737340"/>
                <a:gd name="connsiteY222" fmla="*/ 3482340 h 4168140"/>
                <a:gd name="connsiteX223" fmla="*/ 4960620 w 11737340"/>
                <a:gd name="connsiteY223" fmla="*/ 3413760 h 4168140"/>
                <a:gd name="connsiteX224" fmla="*/ 4876800 w 11737340"/>
                <a:gd name="connsiteY224" fmla="*/ 3299460 h 4168140"/>
                <a:gd name="connsiteX225" fmla="*/ 4808220 w 11737340"/>
                <a:gd name="connsiteY225" fmla="*/ 3200400 h 4168140"/>
                <a:gd name="connsiteX226" fmla="*/ 4777740 w 11737340"/>
                <a:gd name="connsiteY226" fmla="*/ 3147060 h 4168140"/>
                <a:gd name="connsiteX227" fmla="*/ 4724400 w 11737340"/>
                <a:gd name="connsiteY227" fmla="*/ 3108960 h 4168140"/>
                <a:gd name="connsiteX228" fmla="*/ 4648200 w 11737340"/>
                <a:gd name="connsiteY228" fmla="*/ 3063240 h 4168140"/>
                <a:gd name="connsiteX229" fmla="*/ 4533900 w 11737340"/>
                <a:gd name="connsiteY229" fmla="*/ 2979420 h 4168140"/>
                <a:gd name="connsiteX230" fmla="*/ 4427220 w 11737340"/>
                <a:gd name="connsiteY230" fmla="*/ 2941320 h 4168140"/>
                <a:gd name="connsiteX231" fmla="*/ 4366260 w 11737340"/>
                <a:gd name="connsiteY231" fmla="*/ 2903220 h 4168140"/>
                <a:gd name="connsiteX232" fmla="*/ 4244340 w 11737340"/>
                <a:gd name="connsiteY232" fmla="*/ 2842260 h 4168140"/>
                <a:gd name="connsiteX233" fmla="*/ 4145280 w 11737340"/>
                <a:gd name="connsiteY233" fmla="*/ 2811780 h 4168140"/>
                <a:gd name="connsiteX234" fmla="*/ 4038600 w 11737340"/>
                <a:gd name="connsiteY234" fmla="*/ 2804160 h 4168140"/>
                <a:gd name="connsiteX235" fmla="*/ 3954780 w 11737340"/>
                <a:gd name="connsiteY235" fmla="*/ 2819400 h 4168140"/>
                <a:gd name="connsiteX236" fmla="*/ 3863340 w 11737340"/>
                <a:gd name="connsiteY236" fmla="*/ 2804160 h 4168140"/>
                <a:gd name="connsiteX237" fmla="*/ 3741420 w 11737340"/>
                <a:gd name="connsiteY237" fmla="*/ 2781300 h 4168140"/>
                <a:gd name="connsiteX238" fmla="*/ 3649980 w 11737340"/>
                <a:gd name="connsiteY238" fmla="*/ 2743200 h 4168140"/>
                <a:gd name="connsiteX239" fmla="*/ 3573780 w 11737340"/>
                <a:gd name="connsiteY239" fmla="*/ 2674620 h 4168140"/>
                <a:gd name="connsiteX240" fmla="*/ 3482340 w 11737340"/>
                <a:gd name="connsiteY240" fmla="*/ 2621280 h 4168140"/>
                <a:gd name="connsiteX241" fmla="*/ 3436620 w 11737340"/>
                <a:gd name="connsiteY241" fmla="*/ 2552700 h 4168140"/>
                <a:gd name="connsiteX242" fmla="*/ 3329940 w 11737340"/>
                <a:gd name="connsiteY242" fmla="*/ 2423160 h 4168140"/>
                <a:gd name="connsiteX243" fmla="*/ 3261360 w 11737340"/>
                <a:gd name="connsiteY243" fmla="*/ 2324100 h 4168140"/>
                <a:gd name="connsiteX244" fmla="*/ 3131820 w 11737340"/>
                <a:gd name="connsiteY244" fmla="*/ 2209800 h 4168140"/>
                <a:gd name="connsiteX245" fmla="*/ 3040380 w 11737340"/>
                <a:gd name="connsiteY245" fmla="*/ 2141220 h 4168140"/>
                <a:gd name="connsiteX246" fmla="*/ 2910840 w 11737340"/>
                <a:gd name="connsiteY246" fmla="*/ 2034540 h 4168140"/>
                <a:gd name="connsiteX247" fmla="*/ 2849880 w 11737340"/>
                <a:gd name="connsiteY247" fmla="*/ 1958340 h 4168140"/>
                <a:gd name="connsiteX248" fmla="*/ 2743200 w 11737340"/>
                <a:gd name="connsiteY248" fmla="*/ 1889760 h 4168140"/>
                <a:gd name="connsiteX249" fmla="*/ 2659380 w 11737340"/>
                <a:gd name="connsiteY249" fmla="*/ 1844040 h 4168140"/>
                <a:gd name="connsiteX250" fmla="*/ 2575560 w 11737340"/>
                <a:gd name="connsiteY250" fmla="*/ 1744980 h 4168140"/>
                <a:gd name="connsiteX251" fmla="*/ 2468880 w 11737340"/>
                <a:gd name="connsiteY251" fmla="*/ 1645920 h 4168140"/>
                <a:gd name="connsiteX252" fmla="*/ 2400300 w 11737340"/>
                <a:gd name="connsiteY252" fmla="*/ 1607820 h 4168140"/>
                <a:gd name="connsiteX253" fmla="*/ 2263140 w 11737340"/>
                <a:gd name="connsiteY253" fmla="*/ 1501140 h 4168140"/>
                <a:gd name="connsiteX254" fmla="*/ 2171700 w 11737340"/>
                <a:gd name="connsiteY254" fmla="*/ 1432560 h 4168140"/>
                <a:gd name="connsiteX255" fmla="*/ 2087880 w 11737340"/>
                <a:gd name="connsiteY255" fmla="*/ 1363980 h 4168140"/>
                <a:gd name="connsiteX256" fmla="*/ 1950720 w 11737340"/>
                <a:gd name="connsiteY256" fmla="*/ 1272540 h 4168140"/>
                <a:gd name="connsiteX257" fmla="*/ 1805940 w 11737340"/>
                <a:gd name="connsiteY257" fmla="*/ 1135380 h 4168140"/>
                <a:gd name="connsiteX258" fmla="*/ 1729740 w 11737340"/>
                <a:gd name="connsiteY258" fmla="*/ 1089660 h 4168140"/>
                <a:gd name="connsiteX259" fmla="*/ 1668780 w 11737340"/>
                <a:gd name="connsiteY259" fmla="*/ 1043940 h 4168140"/>
                <a:gd name="connsiteX260" fmla="*/ 1592580 w 11737340"/>
                <a:gd name="connsiteY260" fmla="*/ 990600 h 4168140"/>
                <a:gd name="connsiteX261" fmla="*/ 1470660 w 11737340"/>
                <a:gd name="connsiteY261" fmla="*/ 891540 h 4168140"/>
                <a:gd name="connsiteX262" fmla="*/ 1386840 w 11737340"/>
                <a:gd name="connsiteY262" fmla="*/ 845820 h 4168140"/>
                <a:gd name="connsiteX263" fmla="*/ 1318260 w 11737340"/>
                <a:gd name="connsiteY263" fmla="*/ 784860 h 4168140"/>
                <a:gd name="connsiteX264" fmla="*/ 1264920 w 11737340"/>
                <a:gd name="connsiteY264" fmla="*/ 723900 h 4168140"/>
                <a:gd name="connsiteX265" fmla="*/ 1181100 w 11737340"/>
                <a:gd name="connsiteY265" fmla="*/ 647700 h 4168140"/>
                <a:gd name="connsiteX266" fmla="*/ 1089660 w 11737340"/>
                <a:gd name="connsiteY266" fmla="*/ 624840 h 4168140"/>
                <a:gd name="connsiteX267" fmla="*/ 1021080 w 11737340"/>
                <a:gd name="connsiteY267" fmla="*/ 586740 h 4168140"/>
                <a:gd name="connsiteX268" fmla="*/ 937260 w 11737340"/>
                <a:gd name="connsiteY268" fmla="*/ 548640 h 4168140"/>
                <a:gd name="connsiteX269" fmla="*/ 830580 w 11737340"/>
                <a:gd name="connsiteY269" fmla="*/ 510540 h 4168140"/>
                <a:gd name="connsiteX270" fmla="*/ 754380 w 11737340"/>
                <a:gd name="connsiteY270" fmla="*/ 457200 h 4168140"/>
                <a:gd name="connsiteX271" fmla="*/ 708660 w 11737340"/>
                <a:gd name="connsiteY271" fmla="*/ 419100 h 4168140"/>
                <a:gd name="connsiteX272" fmla="*/ 609600 w 11737340"/>
                <a:gd name="connsiteY272" fmla="*/ 396240 h 4168140"/>
                <a:gd name="connsiteX273" fmla="*/ 548640 w 11737340"/>
                <a:gd name="connsiteY273" fmla="*/ 320040 h 4168140"/>
                <a:gd name="connsiteX274" fmla="*/ 510540 w 11737340"/>
                <a:gd name="connsiteY274" fmla="*/ 251460 h 4168140"/>
                <a:gd name="connsiteX275" fmla="*/ 464820 w 11737340"/>
                <a:gd name="connsiteY275" fmla="*/ 190500 h 4168140"/>
                <a:gd name="connsiteX276" fmla="*/ 411480 w 11737340"/>
                <a:gd name="connsiteY276" fmla="*/ 137160 h 4168140"/>
                <a:gd name="connsiteX277" fmla="*/ 373380 w 11737340"/>
                <a:gd name="connsiteY277" fmla="*/ 45720 h 4168140"/>
                <a:gd name="connsiteX278" fmla="*/ 342900 w 11737340"/>
                <a:gd name="connsiteY278" fmla="*/ 0 h 4168140"/>
                <a:gd name="connsiteX279" fmla="*/ 327660 w 11737340"/>
                <a:gd name="connsiteY279" fmla="*/ 60960 h 4168140"/>
                <a:gd name="connsiteX280" fmla="*/ 289560 w 11737340"/>
                <a:gd name="connsiteY280" fmla="*/ 91440 h 4168140"/>
                <a:gd name="connsiteX281" fmla="*/ 236220 w 11737340"/>
                <a:gd name="connsiteY281" fmla="*/ 114300 h 4168140"/>
                <a:gd name="connsiteX282" fmla="*/ 198120 w 11737340"/>
                <a:gd name="connsiteY282" fmla="*/ 175260 h 4168140"/>
                <a:gd name="connsiteX283" fmla="*/ 175260 w 11737340"/>
                <a:gd name="connsiteY283" fmla="*/ 228600 h 4168140"/>
                <a:gd name="connsiteX284" fmla="*/ 114300 w 11737340"/>
                <a:gd name="connsiteY284" fmla="*/ 236220 h 4168140"/>
                <a:gd name="connsiteX285" fmla="*/ 45720 w 11737340"/>
                <a:gd name="connsiteY285" fmla="*/ 251460 h 4168140"/>
                <a:gd name="connsiteX286" fmla="*/ 0 w 11737340"/>
                <a:gd name="connsiteY286" fmla="*/ 281940 h 4168140"/>
                <a:gd name="connsiteX287" fmla="*/ 68580 w 11737340"/>
                <a:gd name="connsiteY287" fmla="*/ 320040 h 4168140"/>
                <a:gd name="connsiteX0" fmla="*/ 68580 w 11737340"/>
                <a:gd name="connsiteY0" fmla="*/ 320040 h 4168140"/>
                <a:gd name="connsiteX1" fmla="*/ 121920 w 11737340"/>
                <a:gd name="connsiteY1" fmla="*/ 381000 h 4168140"/>
                <a:gd name="connsiteX2" fmla="*/ 198120 w 11737340"/>
                <a:gd name="connsiteY2" fmla="*/ 419100 h 4168140"/>
                <a:gd name="connsiteX3" fmla="*/ 320040 w 11737340"/>
                <a:gd name="connsiteY3" fmla="*/ 510540 h 4168140"/>
                <a:gd name="connsiteX4" fmla="*/ 411480 w 11737340"/>
                <a:gd name="connsiteY4" fmla="*/ 563880 h 4168140"/>
                <a:gd name="connsiteX5" fmla="*/ 472440 w 11737340"/>
                <a:gd name="connsiteY5" fmla="*/ 632460 h 4168140"/>
                <a:gd name="connsiteX6" fmla="*/ 601980 w 11737340"/>
                <a:gd name="connsiteY6" fmla="*/ 708660 h 4168140"/>
                <a:gd name="connsiteX7" fmla="*/ 739140 w 11737340"/>
                <a:gd name="connsiteY7" fmla="*/ 784860 h 4168140"/>
                <a:gd name="connsiteX8" fmla="*/ 861060 w 11737340"/>
                <a:gd name="connsiteY8" fmla="*/ 868680 h 4168140"/>
                <a:gd name="connsiteX9" fmla="*/ 944880 w 11737340"/>
                <a:gd name="connsiteY9" fmla="*/ 952500 h 4168140"/>
                <a:gd name="connsiteX10" fmla="*/ 1021080 w 11737340"/>
                <a:gd name="connsiteY10" fmla="*/ 1005840 h 4168140"/>
                <a:gd name="connsiteX11" fmla="*/ 1097280 w 11737340"/>
                <a:gd name="connsiteY11" fmla="*/ 1043940 h 4168140"/>
                <a:gd name="connsiteX12" fmla="*/ 1181100 w 11737340"/>
                <a:gd name="connsiteY12" fmla="*/ 1104900 h 4168140"/>
                <a:gd name="connsiteX13" fmla="*/ 1249680 w 11737340"/>
                <a:gd name="connsiteY13" fmla="*/ 1150620 h 4168140"/>
                <a:gd name="connsiteX14" fmla="*/ 1341120 w 11737340"/>
                <a:gd name="connsiteY14" fmla="*/ 1196340 h 4168140"/>
                <a:gd name="connsiteX15" fmla="*/ 1417320 w 11737340"/>
                <a:gd name="connsiteY15" fmla="*/ 1257300 h 4168140"/>
                <a:gd name="connsiteX16" fmla="*/ 1493520 w 11737340"/>
                <a:gd name="connsiteY16" fmla="*/ 1333500 h 4168140"/>
                <a:gd name="connsiteX17" fmla="*/ 1569720 w 11737340"/>
                <a:gd name="connsiteY17" fmla="*/ 1356360 h 4168140"/>
                <a:gd name="connsiteX18" fmla="*/ 1684020 w 11737340"/>
                <a:gd name="connsiteY18" fmla="*/ 1424940 h 4168140"/>
                <a:gd name="connsiteX19" fmla="*/ 1729740 w 11737340"/>
                <a:gd name="connsiteY19" fmla="*/ 1485900 h 4168140"/>
                <a:gd name="connsiteX20" fmla="*/ 1844040 w 11737340"/>
                <a:gd name="connsiteY20" fmla="*/ 1569720 h 4168140"/>
                <a:gd name="connsiteX21" fmla="*/ 1935480 w 11737340"/>
                <a:gd name="connsiteY21" fmla="*/ 1615440 h 4168140"/>
                <a:gd name="connsiteX22" fmla="*/ 2049780 w 11737340"/>
                <a:gd name="connsiteY22" fmla="*/ 1691640 h 4168140"/>
                <a:gd name="connsiteX23" fmla="*/ 2133600 w 11737340"/>
                <a:gd name="connsiteY23" fmla="*/ 1729740 h 4168140"/>
                <a:gd name="connsiteX24" fmla="*/ 2202180 w 11737340"/>
                <a:gd name="connsiteY24" fmla="*/ 1805940 h 4168140"/>
                <a:gd name="connsiteX25" fmla="*/ 2255520 w 11737340"/>
                <a:gd name="connsiteY25" fmla="*/ 1821180 h 4168140"/>
                <a:gd name="connsiteX26" fmla="*/ 2316480 w 11737340"/>
                <a:gd name="connsiteY26" fmla="*/ 1866900 h 4168140"/>
                <a:gd name="connsiteX27" fmla="*/ 2423160 w 11737340"/>
                <a:gd name="connsiteY27" fmla="*/ 2004060 h 4168140"/>
                <a:gd name="connsiteX28" fmla="*/ 2476500 w 11737340"/>
                <a:gd name="connsiteY28" fmla="*/ 2087880 h 4168140"/>
                <a:gd name="connsiteX29" fmla="*/ 2567940 w 11737340"/>
                <a:gd name="connsiteY29" fmla="*/ 2148840 h 4168140"/>
                <a:gd name="connsiteX30" fmla="*/ 2682240 w 11737340"/>
                <a:gd name="connsiteY30" fmla="*/ 2186940 h 4168140"/>
                <a:gd name="connsiteX31" fmla="*/ 2743200 w 11737340"/>
                <a:gd name="connsiteY31" fmla="*/ 2209800 h 4168140"/>
                <a:gd name="connsiteX32" fmla="*/ 2811780 w 11737340"/>
                <a:gd name="connsiteY32" fmla="*/ 2247900 h 4168140"/>
                <a:gd name="connsiteX33" fmla="*/ 2887980 w 11737340"/>
                <a:gd name="connsiteY33" fmla="*/ 2301240 h 4168140"/>
                <a:gd name="connsiteX34" fmla="*/ 2979420 w 11737340"/>
                <a:gd name="connsiteY34" fmla="*/ 2385060 h 4168140"/>
                <a:gd name="connsiteX35" fmla="*/ 3055620 w 11737340"/>
                <a:gd name="connsiteY35" fmla="*/ 2461260 h 4168140"/>
                <a:gd name="connsiteX36" fmla="*/ 3139440 w 11737340"/>
                <a:gd name="connsiteY36" fmla="*/ 2537460 h 4168140"/>
                <a:gd name="connsiteX37" fmla="*/ 3261360 w 11737340"/>
                <a:gd name="connsiteY37" fmla="*/ 2628900 h 4168140"/>
                <a:gd name="connsiteX38" fmla="*/ 3345180 w 11737340"/>
                <a:gd name="connsiteY38" fmla="*/ 2720340 h 4168140"/>
                <a:gd name="connsiteX39" fmla="*/ 3444240 w 11737340"/>
                <a:gd name="connsiteY39" fmla="*/ 2796540 h 4168140"/>
                <a:gd name="connsiteX40" fmla="*/ 3558540 w 11737340"/>
                <a:gd name="connsiteY40" fmla="*/ 2872740 h 4168140"/>
                <a:gd name="connsiteX41" fmla="*/ 3619500 w 11737340"/>
                <a:gd name="connsiteY41" fmla="*/ 2979420 h 4168140"/>
                <a:gd name="connsiteX42" fmla="*/ 3619500 w 11737340"/>
                <a:gd name="connsiteY42" fmla="*/ 2979420 h 4168140"/>
                <a:gd name="connsiteX43" fmla="*/ 3649980 w 11737340"/>
                <a:gd name="connsiteY43" fmla="*/ 3048000 h 4168140"/>
                <a:gd name="connsiteX44" fmla="*/ 3703320 w 11737340"/>
                <a:gd name="connsiteY44" fmla="*/ 3086100 h 4168140"/>
                <a:gd name="connsiteX45" fmla="*/ 3764280 w 11737340"/>
                <a:gd name="connsiteY45" fmla="*/ 3063240 h 4168140"/>
                <a:gd name="connsiteX46" fmla="*/ 3848100 w 11737340"/>
                <a:gd name="connsiteY46" fmla="*/ 3025140 h 4168140"/>
                <a:gd name="connsiteX47" fmla="*/ 3916680 w 11737340"/>
                <a:gd name="connsiteY47" fmla="*/ 3032760 h 4168140"/>
                <a:gd name="connsiteX48" fmla="*/ 4030980 w 11737340"/>
                <a:gd name="connsiteY48" fmla="*/ 3063240 h 4168140"/>
                <a:gd name="connsiteX49" fmla="*/ 4137660 w 11737340"/>
                <a:gd name="connsiteY49" fmla="*/ 3101340 h 4168140"/>
                <a:gd name="connsiteX50" fmla="*/ 4259580 w 11737340"/>
                <a:gd name="connsiteY50" fmla="*/ 3147060 h 4168140"/>
                <a:gd name="connsiteX51" fmla="*/ 4381500 w 11737340"/>
                <a:gd name="connsiteY51" fmla="*/ 3192780 h 4168140"/>
                <a:gd name="connsiteX52" fmla="*/ 4526280 w 11737340"/>
                <a:gd name="connsiteY52" fmla="*/ 3276600 h 4168140"/>
                <a:gd name="connsiteX53" fmla="*/ 4587240 w 11737340"/>
                <a:gd name="connsiteY53" fmla="*/ 3299460 h 4168140"/>
                <a:gd name="connsiteX54" fmla="*/ 4610100 w 11737340"/>
                <a:gd name="connsiteY54" fmla="*/ 3352800 h 4168140"/>
                <a:gd name="connsiteX55" fmla="*/ 4648200 w 11737340"/>
                <a:gd name="connsiteY55" fmla="*/ 3436620 h 4168140"/>
                <a:gd name="connsiteX56" fmla="*/ 4671060 w 11737340"/>
                <a:gd name="connsiteY56" fmla="*/ 3520440 h 4168140"/>
                <a:gd name="connsiteX57" fmla="*/ 4678680 w 11737340"/>
                <a:gd name="connsiteY57" fmla="*/ 3589020 h 4168140"/>
                <a:gd name="connsiteX58" fmla="*/ 4686300 w 11737340"/>
                <a:gd name="connsiteY58" fmla="*/ 3649980 h 4168140"/>
                <a:gd name="connsiteX59" fmla="*/ 4724400 w 11737340"/>
                <a:gd name="connsiteY59" fmla="*/ 3680460 h 4168140"/>
                <a:gd name="connsiteX60" fmla="*/ 4785360 w 11737340"/>
                <a:gd name="connsiteY60" fmla="*/ 3672840 h 4168140"/>
                <a:gd name="connsiteX61" fmla="*/ 4869180 w 11737340"/>
                <a:gd name="connsiteY61" fmla="*/ 3703320 h 4168140"/>
                <a:gd name="connsiteX62" fmla="*/ 4914900 w 11737340"/>
                <a:gd name="connsiteY62" fmla="*/ 3756660 h 4168140"/>
                <a:gd name="connsiteX63" fmla="*/ 5105400 w 11737340"/>
                <a:gd name="connsiteY63" fmla="*/ 3832860 h 4168140"/>
                <a:gd name="connsiteX64" fmla="*/ 5173980 w 11737340"/>
                <a:gd name="connsiteY64" fmla="*/ 3886200 h 4168140"/>
                <a:gd name="connsiteX65" fmla="*/ 5242560 w 11737340"/>
                <a:gd name="connsiteY65" fmla="*/ 3924300 h 4168140"/>
                <a:gd name="connsiteX66" fmla="*/ 5364480 w 11737340"/>
                <a:gd name="connsiteY66" fmla="*/ 3962400 h 4168140"/>
                <a:gd name="connsiteX67" fmla="*/ 5516880 w 11737340"/>
                <a:gd name="connsiteY67" fmla="*/ 4046220 h 4168140"/>
                <a:gd name="connsiteX68" fmla="*/ 5585460 w 11737340"/>
                <a:gd name="connsiteY68" fmla="*/ 4099560 h 4168140"/>
                <a:gd name="connsiteX69" fmla="*/ 5661660 w 11737340"/>
                <a:gd name="connsiteY69" fmla="*/ 4122420 h 4168140"/>
                <a:gd name="connsiteX70" fmla="*/ 5745480 w 11737340"/>
                <a:gd name="connsiteY70" fmla="*/ 4130040 h 4168140"/>
                <a:gd name="connsiteX71" fmla="*/ 5836920 w 11737340"/>
                <a:gd name="connsiteY71" fmla="*/ 4130040 h 4168140"/>
                <a:gd name="connsiteX72" fmla="*/ 5951220 w 11737340"/>
                <a:gd name="connsiteY72" fmla="*/ 4145280 h 4168140"/>
                <a:gd name="connsiteX73" fmla="*/ 6035040 w 11737340"/>
                <a:gd name="connsiteY73" fmla="*/ 4168140 h 4168140"/>
                <a:gd name="connsiteX74" fmla="*/ 6149340 w 11737340"/>
                <a:gd name="connsiteY74" fmla="*/ 4137660 h 4168140"/>
                <a:gd name="connsiteX75" fmla="*/ 6286500 w 11737340"/>
                <a:gd name="connsiteY75" fmla="*/ 4114800 h 4168140"/>
                <a:gd name="connsiteX76" fmla="*/ 6393180 w 11737340"/>
                <a:gd name="connsiteY76" fmla="*/ 4053840 h 4168140"/>
                <a:gd name="connsiteX77" fmla="*/ 6484620 w 11737340"/>
                <a:gd name="connsiteY77" fmla="*/ 4038600 h 4168140"/>
                <a:gd name="connsiteX78" fmla="*/ 6583680 w 11737340"/>
                <a:gd name="connsiteY78" fmla="*/ 3970020 h 4168140"/>
                <a:gd name="connsiteX79" fmla="*/ 6697980 w 11737340"/>
                <a:gd name="connsiteY79" fmla="*/ 3886200 h 4168140"/>
                <a:gd name="connsiteX80" fmla="*/ 6751320 w 11737340"/>
                <a:gd name="connsiteY80" fmla="*/ 3822700 h 4168140"/>
                <a:gd name="connsiteX81" fmla="*/ 6855460 w 11737340"/>
                <a:gd name="connsiteY81" fmla="*/ 3764280 h 4168140"/>
                <a:gd name="connsiteX82" fmla="*/ 6972300 w 11737340"/>
                <a:gd name="connsiteY82" fmla="*/ 3642360 h 4168140"/>
                <a:gd name="connsiteX83" fmla="*/ 7056120 w 11737340"/>
                <a:gd name="connsiteY83" fmla="*/ 3528060 h 4168140"/>
                <a:gd name="connsiteX84" fmla="*/ 7165340 w 11737340"/>
                <a:gd name="connsiteY84" fmla="*/ 3454400 h 4168140"/>
                <a:gd name="connsiteX85" fmla="*/ 7287260 w 11737340"/>
                <a:gd name="connsiteY85" fmla="*/ 3296920 h 4168140"/>
                <a:gd name="connsiteX86" fmla="*/ 7338060 w 11737340"/>
                <a:gd name="connsiteY86" fmla="*/ 3200400 h 4168140"/>
                <a:gd name="connsiteX87" fmla="*/ 7383780 w 11737340"/>
                <a:gd name="connsiteY87" fmla="*/ 3144520 h 4168140"/>
                <a:gd name="connsiteX88" fmla="*/ 7444740 w 11737340"/>
                <a:gd name="connsiteY88" fmla="*/ 3093720 h 4168140"/>
                <a:gd name="connsiteX89" fmla="*/ 7513320 w 11737340"/>
                <a:gd name="connsiteY89" fmla="*/ 3101340 h 4168140"/>
                <a:gd name="connsiteX90" fmla="*/ 7576820 w 11737340"/>
                <a:gd name="connsiteY90" fmla="*/ 3093720 h 4168140"/>
                <a:gd name="connsiteX91" fmla="*/ 7729220 w 11737340"/>
                <a:gd name="connsiteY91" fmla="*/ 3136900 h 4168140"/>
                <a:gd name="connsiteX92" fmla="*/ 7833360 w 11737340"/>
                <a:gd name="connsiteY92" fmla="*/ 3180080 h 4168140"/>
                <a:gd name="connsiteX93" fmla="*/ 7967980 w 11737340"/>
                <a:gd name="connsiteY93" fmla="*/ 3208020 h 4168140"/>
                <a:gd name="connsiteX94" fmla="*/ 8161020 w 11737340"/>
                <a:gd name="connsiteY94" fmla="*/ 3296920 h 4168140"/>
                <a:gd name="connsiteX95" fmla="*/ 8293100 w 11737340"/>
                <a:gd name="connsiteY95" fmla="*/ 3370580 h 4168140"/>
                <a:gd name="connsiteX96" fmla="*/ 8371840 w 11737340"/>
                <a:gd name="connsiteY96" fmla="*/ 3395980 h 4168140"/>
                <a:gd name="connsiteX97" fmla="*/ 8468360 w 11737340"/>
                <a:gd name="connsiteY97" fmla="*/ 3434080 h 4168140"/>
                <a:gd name="connsiteX98" fmla="*/ 8582660 w 11737340"/>
                <a:gd name="connsiteY98" fmla="*/ 3528060 h 4168140"/>
                <a:gd name="connsiteX99" fmla="*/ 8641080 w 11737340"/>
                <a:gd name="connsiteY99" fmla="*/ 3566160 h 4168140"/>
                <a:gd name="connsiteX100" fmla="*/ 8702040 w 11737340"/>
                <a:gd name="connsiteY100" fmla="*/ 3604260 h 4168140"/>
                <a:gd name="connsiteX101" fmla="*/ 8763000 w 11737340"/>
                <a:gd name="connsiteY101" fmla="*/ 3634740 h 4168140"/>
                <a:gd name="connsiteX102" fmla="*/ 8846820 w 11737340"/>
                <a:gd name="connsiteY102" fmla="*/ 3632200 h 4168140"/>
                <a:gd name="connsiteX103" fmla="*/ 8968740 w 11737340"/>
                <a:gd name="connsiteY103" fmla="*/ 3634740 h 4168140"/>
                <a:gd name="connsiteX104" fmla="*/ 9060180 w 11737340"/>
                <a:gd name="connsiteY104" fmla="*/ 3642360 h 4168140"/>
                <a:gd name="connsiteX105" fmla="*/ 9151620 w 11737340"/>
                <a:gd name="connsiteY105" fmla="*/ 3657600 h 4168140"/>
                <a:gd name="connsiteX106" fmla="*/ 9230360 w 11737340"/>
                <a:gd name="connsiteY106" fmla="*/ 3657600 h 4168140"/>
                <a:gd name="connsiteX107" fmla="*/ 9331960 w 11737340"/>
                <a:gd name="connsiteY107" fmla="*/ 3629660 h 4168140"/>
                <a:gd name="connsiteX108" fmla="*/ 9433560 w 11737340"/>
                <a:gd name="connsiteY108" fmla="*/ 3589020 h 4168140"/>
                <a:gd name="connsiteX109" fmla="*/ 9535160 w 11737340"/>
                <a:gd name="connsiteY109" fmla="*/ 3540760 h 4168140"/>
                <a:gd name="connsiteX110" fmla="*/ 9646920 w 11737340"/>
                <a:gd name="connsiteY110" fmla="*/ 3489960 h 4168140"/>
                <a:gd name="connsiteX111" fmla="*/ 9784080 w 11737340"/>
                <a:gd name="connsiteY111" fmla="*/ 3444240 h 4168140"/>
                <a:gd name="connsiteX112" fmla="*/ 9860280 w 11737340"/>
                <a:gd name="connsiteY112" fmla="*/ 3383280 h 4168140"/>
                <a:gd name="connsiteX113" fmla="*/ 9921240 w 11737340"/>
                <a:gd name="connsiteY113" fmla="*/ 3314700 h 4168140"/>
                <a:gd name="connsiteX114" fmla="*/ 9997440 w 11737340"/>
                <a:gd name="connsiteY114" fmla="*/ 3208020 h 4168140"/>
                <a:gd name="connsiteX115" fmla="*/ 10043160 w 11737340"/>
                <a:gd name="connsiteY115" fmla="*/ 3101340 h 4168140"/>
                <a:gd name="connsiteX116" fmla="*/ 10104120 w 11737340"/>
                <a:gd name="connsiteY116" fmla="*/ 3017520 h 4168140"/>
                <a:gd name="connsiteX117" fmla="*/ 10157460 w 11737340"/>
                <a:gd name="connsiteY117" fmla="*/ 2933700 h 4168140"/>
                <a:gd name="connsiteX118" fmla="*/ 10218420 w 11737340"/>
                <a:gd name="connsiteY118" fmla="*/ 2849880 h 4168140"/>
                <a:gd name="connsiteX119" fmla="*/ 10294620 w 11737340"/>
                <a:gd name="connsiteY119" fmla="*/ 2735580 h 4168140"/>
                <a:gd name="connsiteX120" fmla="*/ 10347960 w 11737340"/>
                <a:gd name="connsiteY120" fmla="*/ 2621280 h 4168140"/>
                <a:gd name="connsiteX121" fmla="*/ 10431780 w 11737340"/>
                <a:gd name="connsiteY121" fmla="*/ 2499360 h 4168140"/>
                <a:gd name="connsiteX122" fmla="*/ 10500360 w 11737340"/>
                <a:gd name="connsiteY122" fmla="*/ 2354580 h 4168140"/>
                <a:gd name="connsiteX123" fmla="*/ 10553700 w 11737340"/>
                <a:gd name="connsiteY123" fmla="*/ 2263140 h 4168140"/>
                <a:gd name="connsiteX124" fmla="*/ 10584180 w 11737340"/>
                <a:gd name="connsiteY124" fmla="*/ 2194560 h 4168140"/>
                <a:gd name="connsiteX125" fmla="*/ 10624820 w 11737340"/>
                <a:gd name="connsiteY125" fmla="*/ 2125980 h 4168140"/>
                <a:gd name="connsiteX126" fmla="*/ 10675620 w 11737340"/>
                <a:gd name="connsiteY126" fmla="*/ 2049780 h 4168140"/>
                <a:gd name="connsiteX127" fmla="*/ 10690860 w 11737340"/>
                <a:gd name="connsiteY127" fmla="*/ 1988820 h 4168140"/>
                <a:gd name="connsiteX128" fmla="*/ 10713720 w 11737340"/>
                <a:gd name="connsiteY128" fmla="*/ 1927860 h 4168140"/>
                <a:gd name="connsiteX129" fmla="*/ 10767060 w 11737340"/>
                <a:gd name="connsiteY129" fmla="*/ 1859280 h 4168140"/>
                <a:gd name="connsiteX130" fmla="*/ 10873740 w 11737340"/>
                <a:gd name="connsiteY130" fmla="*/ 1828800 h 4168140"/>
                <a:gd name="connsiteX131" fmla="*/ 11079480 w 11737340"/>
                <a:gd name="connsiteY131" fmla="*/ 1767840 h 4168140"/>
                <a:gd name="connsiteX132" fmla="*/ 11247120 w 11737340"/>
                <a:gd name="connsiteY132" fmla="*/ 1684020 h 4168140"/>
                <a:gd name="connsiteX133" fmla="*/ 11407140 w 11737340"/>
                <a:gd name="connsiteY133" fmla="*/ 1628140 h 4168140"/>
                <a:gd name="connsiteX134" fmla="*/ 11490960 w 11737340"/>
                <a:gd name="connsiteY134" fmla="*/ 1577340 h 4168140"/>
                <a:gd name="connsiteX135" fmla="*/ 11635740 w 11737340"/>
                <a:gd name="connsiteY135" fmla="*/ 1508760 h 4168140"/>
                <a:gd name="connsiteX136" fmla="*/ 11737340 w 11737340"/>
                <a:gd name="connsiteY136" fmla="*/ 1442720 h 4168140"/>
                <a:gd name="connsiteX137" fmla="*/ 11620500 w 11737340"/>
                <a:gd name="connsiteY137" fmla="*/ 1417320 h 4168140"/>
                <a:gd name="connsiteX138" fmla="*/ 11567160 w 11737340"/>
                <a:gd name="connsiteY138" fmla="*/ 1379220 h 4168140"/>
                <a:gd name="connsiteX139" fmla="*/ 11498580 w 11737340"/>
                <a:gd name="connsiteY139" fmla="*/ 1318260 h 4168140"/>
                <a:gd name="connsiteX140" fmla="*/ 11468100 w 11737340"/>
                <a:gd name="connsiteY140" fmla="*/ 1280160 h 4168140"/>
                <a:gd name="connsiteX141" fmla="*/ 11442700 w 11737340"/>
                <a:gd name="connsiteY141" fmla="*/ 1231900 h 4168140"/>
                <a:gd name="connsiteX142" fmla="*/ 11384280 w 11737340"/>
                <a:gd name="connsiteY142" fmla="*/ 1310640 h 4168140"/>
                <a:gd name="connsiteX143" fmla="*/ 11353800 w 11737340"/>
                <a:gd name="connsiteY143" fmla="*/ 1356360 h 4168140"/>
                <a:gd name="connsiteX144" fmla="*/ 11224260 w 11737340"/>
                <a:gd name="connsiteY144" fmla="*/ 1417320 h 4168140"/>
                <a:gd name="connsiteX145" fmla="*/ 11109960 w 11737340"/>
                <a:gd name="connsiteY145" fmla="*/ 1463040 h 4168140"/>
                <a:gd name="connsiteX146" fmla="*/ 10911840 w 11737340"/>
                <a:gd name="connsiteY146" fmla="*/ 1524000 h 4168140"/>
                <a:gd name="connsiteX147" fmla="*/ 10774680 w 11737340"/>
                <a:gd name="connsiteY147" fmla="*/ 1546860 h 4168140"/>
                <a:gd name="connsiteX148" fmla="*/ 10675620 w 11737340"/>
                <a:gd name="connsiteY148" fmla="*/ 1615440 h 4168140"/>
                <a:gd name="connsiteX149" fmla="*/ 10568940 w 11737340"/>
                <a:gd name="connsiteY149" fmla="*/ 1676400 h 4168140"/>
                <a:gd name="connsiteX150" fmla="*/ 10485120 w 11737340"/>
                <a:gd name="connsiteY150" fmla="*/ 1760220 h 4168140"/>
                <a:gd name="connsiteX151" fmla="*/ 10454640 w 11737340"/>
                <a:gd name="connsiteY151" fmla="*/ 1836420 h 4168140"/>
                <a:gd name="connsiteX152" fmla="*/ 10416540 w 11737340"/>
                <a:gd name="connsiteY152" fmla="*/ 1927860 h 4168140"/>
                <a:gd name="connsiteX153" fmla="*/ 10401300 w 11737340"/>
                <a:gd name="connsiteY153" fmla="*/ 2004060 h 4168140"/>
                <a:gd name="connsiteX154" fmla="*/ 10363200 w 11737340"/>
                <a:gd name="connsiteY154" fmla="*/ 2095500 h 4168140"/>
                <a:gd name="connsiteX155" fmla="*/ 10317480 w 11737340"/>
                <a:gd name="connsiteY155" fmla="*/ 2225040 h 4168140"/>
                <a:gd name="connsiteX156" fmla="*/ 10287000 w 11737340"/>
                <a:gd name="connsiteY156" fmla="*/ 2346960 h 4168140"/>
                <a:gd name="connsiteX157" fmla="*/ 10218420 w 11737340"/>
                <a:gd name="connsiteY157" fmla="*/ 2499360 h 4168140"/>
                <a:gd name="connsiteX158" fmla="*/ 10134600 w 11737340"/>
                <a:gd name="connsiteY158" fmla="*/ 2621280 h 4168140"/>
                <a:gd name="connsiteX159" fmla="*/ 10043160 w 11737340"/>
                <a:gd name="connsiteY159" fmla="*/ 2735580 h 4168140"/>
                <a:gd name="connsiteX160" fmla="*/ 9974580 w 11737340"/>
                <a:gd name="connsiteY160" fmla="*/ 2857500 h 4168140"/>
                <a:gd name="connsiteX161" fmla="*/ 9906000 w 11737340"/>
                <a:gd name="connsiteY161" fmla="*/ 2941320 h 4168140"/>
                <a:gd name="connsiteX162" fmla="*/ 9860280 w 11737340"/>
                <a:gd name="connsiteY162" fmla="*/ 3032760 h 4168140"/>
                <a:gd name="connsiteX163" fmla="*/ 9806940 w 11737340"/>
                <a:gd name="connsiteY163" fmla="*/ 3116580 h 4168140"/>
                <a:gd name="connsiteX164" fmla="*/ 9715500 w 11737340"/>
                <a:gd name="connsiteY164" fmla="*/ 3208020 h 4168140"/>
                <a:gd name="connsiteX165" fmla="*/ 9616440 w 11737340"/>
                <a:gd name="connsiteY165" fmla="*/ 3261360 h 4168140"/>
                <a:gd name="connsiteX166" fmla="*/ 9532620 w 11737340"/>
                <a:gd name="connsiteY166" fmla="*/ 3329940 h 4168140"/>
                <a:gd name="connsiteX167" fmla="*/ 9471660 w 11737340"/>
                <a:gd name="connsiteY167" fmla="*/ 3375660 h 4168140"/>
                <a:gd name="connsiteX168" fmla="*/ 9410700 w 11737340"/>
                <a:gd name="connsiteY168" fmla="*/ 3429000 h 4168140"/>
                <a:gd name="connsiteX169" fmla="*/ 9288780 w 11737340"/>
                <a:gd name="connsiteY169" fmla="*/ 3436620 h 4168140"/>
                <a:gd name="connsiteX170" fmla="*/ 9166860 w 11737340"/>
                <a:gd name="connsiteY170" fmla="*/ 3444240 h 4168140"/>
                <a:gd name="connsiteX171" fmla="*/ 9029700 w 11737340"/>
                <a:gd name="connsiteY171" fmla="*/ 3413760 h 4168140"/>
                <a:gd name="connsiteX172" fmla="*/ 8823960 w 11737340"/>
                <a:gd name="connsiteY172" fmla="*/ 3360420 h 4168140"/>
                <a:gd name="connsiteX173" fmla="*/ 8679180 w 11737340"/>
                <a:gd name="connsiteY173" fmla="*/ 3329940 h 4168140"/>
                <a:gd name="connsiteX174" fmla="*/ 8572500 w 11737340"/>
                <a:gd name="connsiteY174" fmla="*/ 3276600 h 4168140"/>
                <a:gd name="connsiteX175" fmla="*/ 8465820 w 11737340"/>
                <a:gd name="connsiteY175" fmla="*/ 3215640 h 4168140"/>
                <a:gd name="connsiteX176" fmla="*/ 8321040 w 11737340"/>
                <a:gd name="connsiteY176" fmla="*/ 3177540 h 4168140"/>
                <a:gd name="connsiteX177" fmla="*/ 8199120 w 11737340"/>
                <a:gd name="connsiteY177" fmla="*/ 3131820 h 4168140"/>
                <a:gd name="connsiteX178" fmla="*/ 8069580 w 11737340"/>
                <a:gd name="connsiteY178" fmla="*/ 3078480 h 4168140"/>
                <a:gd name="connsiteX179" fmla="*/ 7917180 w 11737340"/>
                <a:gd name="connsiteY179" fmla="*/ 2994660 h 4168140"/>
                <a:gd name="connsiteX180" fmla="*/ 7787640 w 11737340"/>
                <a:gd name="connsiteY180" fmla="*/ 2971800 h 4168140"/>
                <a:gd name="connsiteX181" fmla="*/ 7719060 w 11737340"/>
                <a:gd name="connsiteY181" fmla="*/ 2933700 h 4168140"/>
                <a:gd name="connsiteX182" fmla="*/ 7612380 w 11737340"/>
                <a:gd name="connsiteY182" fmla="*/ 2903220 h 4168140"/>
                <a:gd name="connsiteX183" fmla="*/ 7566660 w 11737340"/>
                <a:gd name="connsiteY183" fmla="*/ 2887980 h 4168140"/>
                <a:gd name="connsiteX184" fmla="*/ 7551420 w 11737340"/>
                <a:gd name="connsiteY184" fmla="*/ 2849880 h 4168140"/>
                <a:gd name="connsiteX185" fmla="*/ 7533640 w 11737340"/>
                <a:gd name="connsiteY185" fmla="*/ 2788920 h 4168140"/>
                <a:gd name="connsiteX186" fmla="*/ 7475220 w 11737340"/>
                <a:gd name="connsiteY186" fmla="*/ 2857500 h 4168140"/>
                <a:gd name="connsiteX187" fmla="*/ 7414260 w 11737340"/>
                <a:gd name="connsiteY187" fmla="*/ 2887980 h 4168140"/>
                <a:gd name="connsiteX188" fmla="*/ 7345680 w 11737340"/>
                <a:gd name="connsiteY188" fmla="*/ 2971800 h 4168140"/>
                <a:gd name="connsiteX189" fmla="*/ 7315200 w 11737340"/>
                <a:gd name="connsiteY189" fmla="*/ 2994660 h 4168140"/>
                <a:gd name="connsiteX190" fmla="*/ 7261860 w 11737340"/>
                <a:gd name="connsiteY190" fmla="*/ 3009900 h 4168140"/>
                <a:gd name="connsiteX191" fmla="*/ 7193280 w 11737340"/>
                <a:gd name="connsiteY191" fmla="*/ 3025140 h 4168140"/>
                <a:gd name="connsiteX192" fmla="*/ 7155180 w 11737340"/>
                <a:gd name="connsiteY192" fmla="*/ 3078480 h 4168140"/>
                <a:gd name="connsiteX193" fmla="*/ 7109460 w 11737340"/>
                <a:gd name="connsiteY193" fmla="*/ 3154680 h 4168140"/>
                <a:gd name="connsiteX194" fmla="*/ 7048500 w 11737340"/>
                <a:gd name="connsiteY194" fmla="*/ 3246120 h 4168140"/>
                <a:gd name="connsiteX195" fmla="*/ 6995160 w 11737340"/>
                <a:gd name="connsiteY195" fmla="*/ 3307080 h 4168140"/>
                <a:gd name="connsiteX196" fmla="*/ 6972300 w 11737340"/>
                <a:gd name="connsiteY196" fmla="*/ 3352800 h 4168140"/>
                <a:gd name="connsiteX197" fmla="*/ 6949440 w 11737340"/>
                <a:gd name="connsiteY197" fmla="*/ 3413760 h 4168140"/>
                <a:gd name="connsiteX198" fmla="*/ 6949440 w 11737340"/>
                <a:gd name="connsiteY198" fmla="*/ 3413760 h 4168140"/>
                <a:gd name="connsiteX199" fmla="*/ 6911340 w 11737340"/>
                <a:gd name="connsiteY199" fmla="*/ 3474720 h 4168140"/>
                <a:gd name="connsiteX200" fmla="*/ 6888480 w 11737340"/>
                <a:gd name="connsiteY200" fmla="*/ 3505200 h 4168140"/>
                <a:gd name="connsiteX201" fmla="*/ 6819900 w 11737340"/>
                <a:gd name="connsiteY201" fmla="*/ 3566160 h 4168140"/>
                <a:gd name="connsiteX202" fmla="*/ 6743700 w 11737340"/>
                <a:gd name="connsiteY202" fmla="*/ 3581400 h 4168140"/>
                <a:gd name="connsiteX203" fmla="*/ 6675120 w 11737340"/>
                <a:gd name="connsiteY203" fmla="*/ 3657600 h 4168140"/>
                <a:gd name="connsiteX204" fmla="*/ 6629400 w 11737340"/>
                <a:gd name="connsiteY204" fmla="*/ 3718560 h 4168140"/>
                <a:gd name="connsiteX205" fmla="*/ 6576060 w 11737340"/>
                <a:gd name="connsiteY205" fmla="*/ 3779520 h 4168140"/>
                <a:gd name="connsiteX206" fmla="*/ 6484620 w 11737340"/>
                <a:gd name="connsiteY206" fmla="*/ 3817620 h 4168140"/>
                <a:gd name="connsiteX207" fmla="*/ 6400800 w 11737340"/>
                <a:gd name="connsiteY207" fmla="*/ 3832860 h 4168140"/>
                <a:gd name="connsiteX208" fmla="*/ 6263640 w 11737340"/>
                <a:gd name="connsiteY208" fmla="*/ 3870960 h 4168140"/>
                <a:gd name="connsiteX209" fmla="*/ 6126480 w 11737340"/>
                <a:gd name="connsiteY209" fmla="*/ 3901440 h 4168140"/>
                <a:gd name="connsiteX210" fmla="*/ 6027420 w 11737340"/>
                <a:gd name="connsiteY210" fmla="*/ 3916680 h 4168140"/>
                <a:gd name="connsiteX211" fmla="*/ 5890260 w 11737340"/>
                <a:gd name="connsiteY211" fmla="*/ 3878580 h 4168140"/>
                <a:gd name="connsiteX212" fmla="*/ 5821680 w 11737340"/>
                <a:gd name="connsiteY212" fmla="*/ 3863340 h 4168140"/>
                <a:gd name="connsiteX213" fmla="*/ 5737860 w 11737340"/>
                <a:gd name="connsiteY213" fmla="*/ 3825240 h 4168140"/>
                <a:gd name="connsiteX214" fmla="*/ 5638800 w 11737340"/>
                <a:gd name="connsiteY214" fmla="*/ 3794760 h 4168140"/>
                <a:gd name="connsiteX215" fmla="*/ 5524500 w 11737340"/>
                <a:gd name="connsiteY215" fmla="*/ 3756660 h 4168140"/>
                <a:gd name="connsiteX216" fmla="*/ 5448300 w 11737340"/>
                <a:gd name="connsiteY216" fmla="*/ 3718560 h 4168140"/>
                <a:gd name="connsiteX217" fmla="*/ 5349240 w 11737340"/>
                <a:gd name="connsiteY217" fmla="*/ 3657600 h 4168140"/>
                <a:gd name="connsiteX218" fmla="*/ 5295900 w 11737340"/>
                <a:gd name="connsiteY218" fmla="*/ 3619500 h 4168140"/>
                <a:gd name="connsiteX219" fmla="*/ 5234940 w 11737340"/>
                <a:gd name="connsiteY219" fmla="*/ 3596640 h 4168140"/>
                <a:gd name="connsiteX220" fmla="*/ 5135880 w 11737340"/>
                <a:gd name="connsiteY220" fmla="*/ 3550920 h 4168140"/>
                <a:gd name="connsiteX221" fmla="*/ 5059680 w 11737340"/>
                <a:gd name="connsiteY221" fmla="*/ 3505200 h 4168140"/>
                <a:gd name="connsiteX222" fmla="*/ 5029200 w 11737340"/>
                <a:gd name="connsiteY222" fmla="*/ 3482340 h 4168140"/>
                <a:gd name="connsiteX223" fmla="*/ 4960620 w 11737340"/>
                <a:gd name="connsiteY223" fmla="*/ 3413760 h 4168140"/>
                <a:gd name="connsiteX224" fmla="*/ 4876800 w 11737340"/>
                <a:gd name="connsiteY224" fmla="*/ 3299460 h 4168140"/>
                <a:gd name="connsiteX225" fmla="*/ 4808220 w 11737340"/>
                <a:gd name="connsiteY225" fmla="*/ 3200400 h 4168140"/>
                <a:gd name="connsiteX226" fmla="*/ 4777740 w 11737340"/>
                <a:gd name="connsiteY226" fmla="*/ 3147060 h 4168140"/>
                <a:gd name="connsiteX227" fmla="*/ 4724400 w 11737340"/>
                <a:gd name="connsiteY227" fmla="*/ 3108960 h 4168140"/>
                <a:gd name="connsiteX228" fmla="*/ 4648200 w 11737340"/>
                <a:gd name="connsiteY228" fmla="*/ 3063240 h 4168140"/>
                <a:gd name="connsiteX229" fmla="*/ 4533900 w 11737340"/>
                <a:gd name="connsiteY229" fmla="*/ 2979420 h 4168140"/>
                <a:gd name="connsiteX230" fmla="*/ 4427220 w 11737340"/>
                <a:gd name="connsiteY230" fmla="*/ 2941320 h 4168140"/>
                <a:gd name="connsiteX231" fmla="*/ 4366260 w 11737340"/>
                <a:gd name="connsiteY231" fmla="*/ 2903220 h 4168140"/>
                <a:gd name="connsiteX232" fmla="*/ 4244340 w 11737340"/>
                <a:gd name="connsiteY232" fmla="*/ 2842260 h 4168140"/>
                <a:gd name="connsiteX233" fmla="*/ 4145280 w 11737340"/>
                <a:gd name="connsiteY233" fmla="*/ 2811780 h 4168140"/>
                <a:gd name="connsiteX234" fmla="*/ 4038600 w 11737340"/>
                <a:gd name="connsiteY234" fmla="*/ 2804160 h 4168140"/>
                <a:gd name="connsiteX235" fmla="*/ 3954780 w 11737340"/>
                <a:gd name="connsiteY235" fmla="*/ 2819400 h 4168140"/>
                <a:gd name="connsiteX236" fmla="*/ 3863340 w 11737340"/>
                <a:gd name="connsiteY236" fmla="*/ 2804160 h 4168140"/>
                <a:gd name="connsiteX237" fmla="*/ 3741420 w 11737340"/>
                <a:gd name="connsiteY237" fmla="*/ 2781300 h 4168140"/>
                <a:gd name="connsiteX238" fmla="*/ 3649980 w 11737340"/>
                <a:gd name="connsiteY238" fmla="*/ 2743200 h 4168140"/>
                <a:gd name="connsiteX239" fmla="*/ 3573780 w 11737340"/>
                <a:gd name="connsiteY239" fmla="*/ 2674620 h 4168140"/>
                <a:gd name="connsiteX240" fmla="*/ 3482340 w 11737340"/>
                <a:gd name="connsiteY240" fmla="*/ 2621280 h 4168140"/>
                <a:gd name="connsiteX241" fmla="*/ 3436620 w 11737340"/>
                <a:gd name="connsiteY241" fmla="*/ 2552700 h 4168140"/>
                <a:gd name="connsiteX242" fmla="*/ 3329940 w 11737340"/>
                <a:gd name="connsiteY242" fmla="*/ 2423160 h 4168140"/>
                <a:gd name="connsiteX243" fmla="*/ 3261360 w 11737340"/>
                <a:gd name="connsiteY243" fmla="*/ 2324100 h 4168140"/>
                <a:gd name="connsiteX244" fmla="*/ 3131820 w 11737340"/>
                <a:gd name="connsiteY244" fmla="*/ 2209800 h 4168140"/>
                <a:gd name="connsiteX245" fmla="*/ 3040380 w 11737340"/>
                <a:gd name="connsiteY245" fmla="*/ 2141220 h 4168140"/>
                <a:gd name="connsiteX246" fmla="*/ 2910840 w 11737340"/>
                <a:gd name="connsiteY246" fmla="*/ 2034540 h 4168140"/>
                <a:gd name="connsiteX247" fmla="*/ 2849880 w 11737340"/>
                <a:gd name="connsiteY247" fmla="*/ 1958340 h 4168140"/>
                <a:gd name="connsiteX248" fmla="*/ 2743200 w 11737340"/>
                <a:gd name="connsiteY248" fmla="*/ 1889760 h 4168140"/>
                <a:gd name="connsiteX249" fmla="*/ 2659380 w 11737340"/>
                <a:gd name="connsiteY249" fmla="*/ 1844040 h 4168140"/>
                <a:gd name="connsiteX250" fmla="*/ 2575560 w 11737340"/>
                <a:gd name="connsiteY250" fmla="*/ 1744980 h 4168140"/>
                <a:gd name="connsiteX251" fmla="*/ 2468880 w 11737340"/>
                <a:gd name="connsiteY251" fmla="*/ 1645920 h 4168140"/>
                <a:gd name="connsiteX252" fmla="*/ 2400300 w 11737340"/>
                <a:gd name="connsiteY252" fmla="*/ 1607820 h 4168140"/>
                <a:gd name="connsiteX253" fmla="*/ 2263140 w 11737340"/>
                <a:gd name="connsiteY253" fmla="*/ 1501140 h 4168140"/>
                <a:gd name="connsiteX254" fmla="*/ 2171700 w 11737340"/>
                <a:gd name="connsiteY254" fmla="*/ 1432560 h 4168140"/>
                <a:gd name="connsiteX255" fmla="*/ 2087880 w 11737340"/>
                <a:gd name="connsiteY255" fmla="*/ 1363980 h 4168140"/>
                <a:gd name="connsiteX256" fmla="*/ 1950720 w 11737340"/>
                <a:gd name="connsiteY256" fmla="*/ 1272540 h 4168140"/>
                <a:gd name="connsiteX257" fmla="*/ 1805940 w 11737340"/>
                <a:gd name="connsiteY257" fmla="*/ 1135380 h 4168140"/>
                <a:gd name="connsiteX258" fmla="*/ 1729740 w 11737340"/>
                <a:gd name="connsiteY258" fmla="*/ 1089660 h 4168140"/>
                <a:gd name="connsiteX259" fmla="*/ 1668780 w 11737340"/>
                <a:gd name="connsiteY259" fmla="*/ 1043940 h 4168140"/>
                <a:gd name="connsiteX260" fmla="*/ 1592580 w 11737340"/>
                <a:gd name="connsiteY260" fmla="*/ 990600 h 4168140"/>
                <a:gd name="connsiteX261" fmla="*/ 1470660 w 11737340"/>
                <a:gd name="connsiteY261" fmla="*/ 891540 h 4168140"/>
                <a:gd name="connsiteX262" fmla="*/ 1386840 w 11737340"/>
                <a:gd name="connsiteY262" fmla="*/ 845820 h 4168140"/>
                <a:gd name="connsiteX263" fmla="*/ 1318260 w 11737340"/>
                <a:gd name="connsiteY263" fmla="*/ 784860 h 4168140"/>
                <a:gd name="connsiteX264" fmla="*/ 1264920 w 11737340"/>
                <a:gd name="connsiteY264" fmla="*/ 723900 h 4168140"/>
                <a:gd name="connsiteX265" fmla="*/ 1181100 w 11737340"/>
                <a:gd name="connsiteY265" fmla="*/ 647700 h 4168140"/>
                <a:gd name="connsiteX266" fmla="*/ 1089660 w 11737340"/>
                <a:gd name="connsiteY266" fmla="*/ 624840 h 4168140"/>
                <a:gd name="connsiteX267" fmla="*/ 1021080 w 11737340"/>
                <a:gd name="connsiteY267" fmla="*/ 586740 h 4168140"/>
                <a:gd name="connsiteX268" fmla="*/ 937260 w 11737340"/>
                <a:gd name="connsiteY268" fmla="*/ 548640 h 4168140"/>
                <a:gd name="connsiteX269" fmla="*/ 830580 w 11737340"/>
                <a:gd name="connsiteY269" fmla="*/ 510540 h 4168140"/>
                <a:gd name="connsiteX270" fmla="*/ 754380 w 11737340"/>
                <a:gd name="connsiteY270" fmla="*/ 457200 h 4168140"/>
                <a:gd name="connsiteX271" fmla="*/ 708660 w 11737340"/>
                <a:gd name="connsiteY271" fmla="*/ 419100 h 4168140"/>
                <a:gd name="connsiteX272" fmla="*/ 609600 w 11737340"/>
                <a:gd name="connsiteY272" fmla="*/ 396240 h 4168140"/>
                <a:gd name="connsiteX273" fmla="*/ 548640 w 11737340"/>
                <a:gd name="connsiteY273" fmla="*/ 320040 h 4168140"/>
                <a:gd name="connsiteX274" fmla="*/ 510540 w 11737340"/>
                <a:gd name="connsiteY274" fmla="*/ 251460 h 4168140"/>
                <a:gd name="connsiteX275" fmla="*/ 464820 w 11737340"/>
                <a:gd name="connsiteY275" fmla="*/ 190500 h 4168140"/>
                <a:gd name="connsiteX276" fmla="*/ 411480 w 11737340"/>
                <a:gd name="connsiteY276" fmla="*/ 137160 h 4168140"/>
                <a:gd name="connsiteX277" fmla="*/ 373380 w 11737340"/>
                <a:gd name="connsiteY277" fmla="*/ 45720 h 4168140"/>
                <a:gd name="connsiteX278" fmla="*/ 342900 w 11737340"/>
                <a:gd name="connsiteY278" fmla="*/ 0 h 4168140"/>
                <a:gd name="connsiteX279" fmla="*/ 327660 w 11737340"/>
                <a:gd name="connsiteY279" fmla="*/ 60960 h 4168140"/>
                <a:gd name="connsiteX280" fmla="*/ 289560 w 11737340"/>
                <a:gd name="connsiteY280" fmla="*/ 91440 h 4168140"/>
                <a:gd name="connsiteX281" fmla="*/ 236220 w 11737340"/>
                <a:gd name="connsiteY281" fmla="*/ 114300 h 4168140"/>
                <a:gd name="connsiteX282" fmla="*/ 198120 w 11737340"/>
                <a:gd name="connsiteY282" fmla="*/ 175260 h 4168140"/>
                <a:gd name="connsiteX283" fmla="*/ 175260 w 11737340"/>
                <a:gd name="connsiteY283" fmla="*/ 228600 h 4168140"/>
                <a:gd name="connsiteX284" fmla="*/ 114300 w 11737340"/>
                <a:gd name="connsiteY284" fmla="*/ 236220 h 4168140"/>
                <a:gd name="connsiteX285" fmla="*/ 45720 w 11737340"/>
                <a:gd name="connsiteY285" fmla="*/ 251460 h 4168140"/>
                <a:gd name="connsiteX286" fmla="*/ 0 w 11737340"/>
                <a:gd name="connsiteY286" fmla="*/ 281940 h 4168140"/>
                <a:gd name="connsiteX287" fmla="*/ 68580 w 11737340"/>
                <a:gd name="connsiteY287" fmla="*/ 320040 h 4168140"/>
                <a:gd name="connsiteX0" fmla="*/ 68580 w 11737340"/>
                <a:gd name="connsiteY0" fmla="*/ 320040 h 4168140"/>
                <a:gd name="connsiteX1" fmla="*/ 121920 w 11737340"/>
                <a:gd name="connsiteY1" fmla="*/ 381000 h 4168140"/>
                <a:gd name="connsiteX2" fmla="*/ 198120 w 11737340"/>
                <a:gd name="connsiteY2" fmla="*/ 419100 h 4168140"/>
                <a:gd name="connsiteX3" fmla="*/ 320040 w 11737340"/>
                <a:gd name="connsiteY3" fmla="*/ 510540 h 4168140"/>
                <a:gd name="connsiteX4" fmla="*/ 411480 w 11737340"/>
                <a:gd name="connsiteY4" fmla="*/ 563880 h 4168140"/>
                <a:gd name="connsiteX5" fmla="*/ 472440 w 11737340"/>
                <a:gd name="connsiteY5" fmla="*/ 632460 h 4168140"/>
                <a:gd name="connsiteX6" fmla="*/ 601980 w 11737340"/>
                <a:gd name="connsiteY6" fmla="*/ 708660 h 4168140"/>
                <a:gd name="connsiteX7" fmla="*/ 739140 w 11737340"/>
                <a:gd name="connsiteY7" fmla="*/ 784860 h 4168140"/>
                <a:gd name="connsiteX8" fmla="*/ 861060 w 11737340"/>
                <a:gd name="connsiteY8" fmla="*/ 868680 h 4168140"/>
                <a:gd name="connsiteX9" fmla="*/ 944880 w 11737340"/>
                <a:gd name="connsiteY9" fmla="*/ 952500 h 4168140"/>
                <a:gd name="connsiteX10" fmla="*/ 1021080 w 11737340"/>
                <a:gd name="connsiteY10" fmla="*/ 1005840 h 4168140"/>
                <a:gd name="connsiteX11" fmla="*/ 1097280 w 11737340"/>
                <a:gd name="connsiteY11" fmla="*/ 1043940 h 4168140"/>
                <a:gd name="connsiteX12" fmla="*/ 1181100 w 11737340"/>
                <a:gd name="connsiteY12" fmla="*/ 1104900 h 4168140"/>
                <a:gd name="connsiteX13" fmla="*/ 1249680 w 11737340"/>
                <a:gd name="connsiteY13" fmla="*/ 1150620 h 4168140"/>
                <a:gd name="connsiteX14" fmla="*/ 1341120 w 11737340"/>
                <a:gd name="connsiteY14" fmla="*/ 1196340 h 4168140"/>
                <a:gd name="connsiteX15" fmla="*/ 1417320 w 11737340"/>
                <a:gd name="connsiteY15" fmla="*/ 1257300 h 4168140"/>
                <a:gd name="connsiteX16" fmla="*/ 1493520 w 11737340"/>
                <a:gd name="connsiteY16" fmla="*/ 1333500 h 4168140"/>
                <a:gd name="connsiteX17" fmla="*/ 1569720 w 11737340"/>
                <a:gd name="connsiteY17" fmla="*/ 1356360 h 4168140"/>
                <a:gd name="connsiteX18" fmla="*/ 1684020 w 11737340"/>
                <a:gd name="connsiteY18" fmla="*/ 1424940 h 4168140"/>
                <a:gd name="connsiteX19" fmla="*/ 1729740 w 11737340"/>
                <a:gd name="connsiteY19" fmla="*/ 1485900 h 4168140"/>
                <a:gd name="connsiteX20" fmla="*/ 1844040 w 11737340"/>
                <a:gd name="connsiteY20" fmla="*/ 1569720 h 4168140"/>
                <a:gd name="connsiteX21" fmla="*/ 1935480 w 11737340"/>
                <a:gd name="connsiteY21" fmla="*/ 1615440 h 4168140"/>
                <a:gd name="connsiteX22" fmla="*/ 2049780 w 11737340"/>
                <a:gd name="connsiteY22" fmla="*/ 1691640 h 4168140"/>
                <a:gd name="connsiteX23" fmla="*/ 2133600 w 11737340"/>
                <a:gd name="connsiteY23" fmla="*/ 1729740 h 4168140"/>
                <a:gd name="connsiteX24" fmla="*/ 2202180 w 11737340"/>
                <a:gd name="connsiteY24" fmla="*/ 1805940 h 4168140"/>
                <a:gd name="connsiteX25" fmla="*/ 2255520 w 11737340"/>
                <a:gd name="connsiteY25" fmla="*/ 1821180 h 4168140"/>
                <a:gd name="connsiteX26" fmla="*/ 2316480 w 11737340"/>
                <a:gd name="connsiteY26" fmla="*/ 1866900 h 4168140"/>
                <a:gd name="connsiteX27" fmla="*/ 2423160 w 11737340"/>
                <a:gd name="connsiteY27" fmla="*/ 2004060 h 4168140"/>
                <a:gd name="connsiteX28" fmla="*/ 2476500 w 11737340"/>
                <a:gd name="connsiteY28" fmla="*/ 2087880 h 4168140"/>
                <a:gd name="connsiteX29" fmla="*/ 2567940 w 11737340"/>
                <a:gd name="connsiteY29" fmla="*/ 2148840 h 4168140"/>
                <a:gd name="connsiteX30" fmla="*/ 2682240 w 11737340"/>
                <a:gd name="connsiteY30" fmla="*/ 2186940 h 4168140"/>
                <a:gd name="connsiteX31" fmla="*/ 2743200 w 11737340"/>
                <a:gd name="connsiteY31" fmla="*/ 2209800 h 4168140"/>
                <a:gd name="connsiteX32" fmla="*/ 2811780 w 11737340"/>
                <a:gd name="connsiteY32" fmla="*/ 2247900 h 4168140"/>
                <a:gd name="connsiteX33" fmla="*/ 2887980 w 11737340"/>
                <a:gd name="connsiteY33" fmla="*/ 2301240 h 4168140"/>
                <a:gd name="connsiteX34" fmla="*/ 2979420 w 11737340"/>
                <a:gd name="connsiteY34" fmla="*/ 2385060 h 4168140"/>
                <a:gd name="connsiteX35" fmla="*/ 3055620 w 11737340"/>
                <a:gd name="connsiteY35" fmla="*/ 2461260 h 4168140"/>
                <a:gd name="connsiteX36" fmla="*/ 3139440 w 11737340"/>
                <a:gd name="connsiteY36" fmla="*/ 2537460 h 4168140"/>
                <a:gd name="connsiteX37" fmla="*/ 3261360 w 11737340"/>
                <a:gd name="connsiteY37" fmla="*/ 2628900 h 4168140"/>
                <a:gd name="connsiteX38" fmla="*/ 3345180 w 11737340"/>
                <a:gd name="connsiteY38" fmla="*/ 2720340 h 4168140"/>
                <a:gd name="connsiteX39" fmla="*/ 3444240 w 11737340"/>
                <a:gd name="connsiteY39" fmla="*/ 2796540 h 4168140"/>
                <a:gd name="connsiteX40" fmla="*/ 3558540 w 11737340"/>
                <a:gd name="connsiteY40" fmla="*/ 2872740 h 4168140"/>
                <a:gd name="connsiteX41" fmla="*/ 3619500 w 11737340"/>
                <a:gd name="connsiteY41" fmla="*/ 2979420 h 4168140"/>
                <a:gd name="connsiteX42" fmla="*/ 3619500 w 11737340"/>
                <a:gd name="connsiteY42" fmla="*/ 2979420 h 4168140"/>
                <a:gd name="connsiteX43" fmla="*/ 3649980 w 11737340"/>
                <a:gd name="connsiteY43" fmla="*/ 3048000 h 4168140"/>
                <a:gd name="connsiteX44" fmla="*/ 3703320 w 11737340"/>
                <a:gd name="connsiteY44" fmla="*/ 3086100 h 4168140"/>
                <a:gd name="connsiteX45" fmla="*/ 3764280 w 11737340"/>
                <a:gd name="connsiteY45" fmla="*/ 3063240 h 4168140"/>
                <a:gd name="connsiteX46" fmla="*/ 3848100 w 11737340"/>
                <a:gd name="connsiteY46" fmla="*/ 3025140 h 4168140"/>
                <a:gd name="connsiteX47" fmla="*/ 3916680 w 11737340"/>
                <a:gd name="connsiteY47" fmla="*/ 3032760 h 4168140"/>
                <a:gd name="connsiteX48" fmla="*/ 4030980 w 11737340"/>
                <a:gd name="connsiteY48" fmla="*/ 3063240 h 4168140"/>
                <a:gd name="connsiteX49" fmla="*/ 4137660 w 11737340"/>
                <a:gd name="connsiteY49" fmla="*/ 3101340 h 4168140"/>
                <a:gd name="connsiteX50" fmla="*/ 4259580 w 11737340"/>
                <a:gd name="connsiteY50" fmla="*/ 3147060 h 4168140"/>
                <a:gd name="connsiteX51" fmla="*/ 4381500 w 11737340"/>
                <a:gd name="connsiteY51" fmla="*/ 3192780 h 4168140"/>
                <a:gd name="connsiteX52" fmla="*/ 4526280 w 11737340"/>
                <a:gd name="connsiteY52" fmla="*/ 3276600 h 4168140"/>
                <a:gd name="connsiteX53" fmla="*/ 4587240 w 11737340"/>
                <a:gd name="connsiteY53" fmla="*/ 3299460 h 4168140"/>
                <a:gd name="connsiteX54" fmla="*/ 4610100 w 11737340"/>
                <a:gd name="connsiteY54" fmla="*/ 3352800 h 4168140"/>
                <a:gd name="connsiteX55" fmla="*/ 4648200 w 11737340"/>
                <a:gd name="connsiteY55" fmla="*/ 3436620 h 4168140"/>
                <a:gd name="connsiteX56" fmla="*/ 4671060 w 11737340"/>
                <a:gd name="connsiteY56" fmla="*/ 3520440 h 4168140"/>
                <a:gd name="connsiteX57" fmla="*/ 4678680 w 11737340"/>
                <a:gd name="connsiteY57" fmla="*/ 3589020 h 4168140"/>
                <a:gd name="connsiteX58" fmla="*/ 4686300 w 11737340"/>
                <a:gd name="connsiteY58" fmla="*/ 3649980 h 4168140"/>
                <a:gd name="connsiteX59" fmla="*/ 4724400 w 11737340"/>
                <a:gd name="connsiteY59" fmla="*/ 3680460 h 4168140"/>
                <a:gd name="connsiteX60" fmla="*/ 4785360 w 11737340"/>
                <a:gd name="connsiteY60" fmla="*/ 3672840 h 4168140"/>
                <a:gd name="connsiteX61" fmla="*/ 4869180 w 11737340"/>
                <a:gd name="connsiteY61" fmla="*/ 3703320 h 4168140"/>
                <a:gd name="connsiteX62" fmla="*/ 4914900 w 11737340"/>
                <a:gd name="connsiteY62" fmla="*/ 3756660 h 4168140"/>
                <a:gd name="connsiteX63" fmla="*/ 5105400 w 11737340"/>
                <a:gd name="connsiteY63" fmla="*/ 3832860 h 4168140"/>
                <a:gd name="connsiteX64" fmla="*/ 5173980 w 11737340"/>
                <a:gd name="connsiteY64" fmla="*/ 3886200 h 4168140"/>
                <a:gd name="connsiteX65" fmla="*/ 5242560 w 11737340"/>
                <a:gd name="connsiteY65" fmla="*/ 3924300 h 4168140"/>
                <a:gd name="connsiteX66" fmla="*/ 5364480 w 11737340"/>
                <a:gd name="connsiteY66" fmla="*/ 3962400 h 4168140"/>
                <a:gd name="connsiteX67" fmla="*/ 5516880 w 11737340"/>
                <a:gd name="connsiteY67" fmla="*/ 4046220 h 4168140"/>
                <a:gd name="connsiteX68" fmla="*/ 5585460 w 11737340"/>
                <a:gd name="connsiteY68" fmla="*/ 4099560 h 4168140"/>
                <a:gd name="connsiteX69" fmla="*/ 5661660 w 11737340"/>
                <a:gd name="connsiteY69" fmla="*/ 4122420 h 4168140"/>
                <a:gd name="connsiteX70" fmla="*/ 5745480 w 11737340"/>
                <a:gd name="connsiteY70" fmla="*/ 4130040 h 4168140"/>
                <a:gd name="connsiteX71" fmla="*/ 5836920 w 11737340"/>
                <a:gd name="connsiteY71" fmla="*/ 4130040 h 4168140"/>
                <a:gd name="connsiteX72" fmla="*/ 5951220 w 11737340"/>
                <a:gd name="connsiteY72" fmla="*/ 4145280 h 4168140"/>
                <a:gd name="connsiteX73" fmla="*/ 6035040 w 11737340"/>
                <a:gd name="connsiteY73" fmla="*/ 4168140 h 4168140"/>
                <a:gd name="connsiteX74" fmla="*/ 6149340 w 11737340"/>
                <a:gd name="connsiteY74" fmla="*/ 4137660 h 4168140"/>
                <a:gd name="connsiteX75" fmla="*/ 6286500 w 11737340"/>
                <a:gd name="connsiteY75" fmla="*/ 4114800 h 4168140"/>
                <a:gd name="connsiteX76" fmla="*/ 6393180 w 11737340"/>
                <a:gd name="connsiteY76" fmla="*/ 4053840 h 4168140"/>
                <a:gd name="connsiteX77" fmla="*/ 6484620 w 11737340"/>
                <a:gd name="connsiteY77" fmla="*/ 4038600 h 4168140"/>
                <a:gd name="connsiteX78" fmla="*/ 6583680 w 11737340"/>
                <a:gd name="connsiteY78" fmla="*/ 3970020 h 4168140"/>
                <a:gd name="connsiteX79" fmla="*/ 6697980 w 11737340"/>
                <a:gd name="connsiteY79" fmla="*/ 3886200 h 4168140"/>
                <a:gd name="connsiteX80" fmla="*/ 6751320 w 11737340"/>
                <a:gd name="connsiteY80" fmla="*/ 3822700 h 4168140"/>
                <a:gd name="connsiteX81" fmla="*/ 6855460 w 11737340"/>
                <a:gd name="connsiteY81" fmla="*/ 3764280 h 4168140"/>
                <a:gd name="connsiteX82" fmla="*/ 6959600 w 11737340"/>
                <a:gd name="connsiteY82" fmla="*/ 3629660 h 4168140"/>
                <a:gd name="connsiteX83" fmla="*/ 7056120 w 11737340"/>
                <a:gd name="connsiteY83" fmla="*/ 3528060 h 4168140"/>
                <a:gd name="connsiteX84" fmla="*/ 7165340 w 11737340"/>
                <a:gd name="connsiteY84" fmla="*/ 3454400 h 4168140"/>
                <a:gd name="connsiteX85" fmla="*/ 7287260 w 11737340"/>
                <a:gd name="connsiteY85" fmla="*/ 3296920 h 4168140"/>
                <a:gd name="connsiteX86" fmla="*/ 7338060 w 11737340"/>
                <a:gd name="connsiteY86" fmla="*/ 3200400 h 4168140"/>
                <a:gd name="connsiteX87" fmla="*/ 7383780 w 11737340"/>
                <a:gd name="connsiteY87" fmla="*/ 3144520 h 4168140"/>
                <a:gd name="connsiteX88" fmla="*/ 7444740 w 11737340"/>
                <a:gd name="connsiteY88" fmla="*/ 3093720 h 4168140"/>
                <a:gd name="connsiteX89" fmla="*/ 7513320 w 11737340"/>
                <a:gd name="connsiteY89" fmla="*/ 3101340 h 4168140"/>
                <a:gd name="connsiteX90" fmla="*/ 7576820 w 11737340"/>
                <a:gd name="connsiteY90" fmla="*/ 3093720 h 4168140"/>
                <a:gd name="connsiteX91" fmla="*/ 7729220 w 11737340"/>
                <a:gd name="connsiteY91" fmla="*/ 3136900 h 4168140"/>
                <a:gd name="connsiteX92" fmla="*/ 7833360 w 11737340"/>
                <a:gd name="connsiteY92" fmla="*/ 3180080 h 4168140"/>
                <a:gd name="connsiteX93" fmla="*/ 7967980 w 11737340"/>
                <a:gd name="connsiteY93" fmla="*/ 3208020 h 4168140"/>
                <a:gd name="connsiteX94" fmla="*/ 8161020 w 11737340"/>
                <a:gd name="connsiteY94" fmla="*/ 3296920 h 4168140"/>
                <a:gd name="connsiteX95" fmla="*/ 8293100 w 11737340"/>
                <a:gd name="connsiteY95" fmla="*/ 3370580 h 4168140"/>
                <a:gd name="connsiteX96" fmla="*/ 8371840 w 11737340"/>
                <a:gd name="connsiteY96" fmla="*/ 3395980 h 4168140"/>
                <a:gd name="connsiteX97" fmla="*/ 8468360 w 11737340"/>
                <a:gd name="connsiteY97" fmla="*/ 3434080 h 4168140"/>
                <a:gd name="connsiteX98" fmla="*/ 8582660 w 11737340"/>
                <a:gd name="connsiteY98" fmla="*/ 3528060 h 4168140"/>
                <a:gd name="connsiteX99" fmla="*/ 8641080 w 11737340"/>
                <a:gd name="connsiteY99" fmla="*/ 3566160 h 4168140"/>
                <a:gd name="connsiteX100" fmla="*/ 8702040 w 11737340"/>
                <a:gd name="connsiteY100" fmla="*/ 3604260 h 4168140"/>
                <a:gd name="connsiteX101" fmla="*/ 8763000 w 11737340"/>
                <a:gd name="connsiteY101" fmla="*/ 3634740 h 4168140"/>
                <a:gd name="connsiteX102" fmla="*/ 8846820 w 11737340"/>
                <a:gd name="connsiteY102" fmla="*/ 3632200 h 4168140"/>
                <a:gd name="connsiteX103" fmla="*/ 8968740 w 11737340"/>
                <a:gd name="connsiteY103" fmla="*/ 3634740 h 4168140"/>
                <a:gd name="connsiteX104" fmla="*/ 9060180 w 11737340"/>
                <a:gd name="connsiteY104" fmla="*/ 3642360 h 4168140"/>
                <a:gd name="connsiteX105" fmla="*/ 9151620 w 11737340"/>
                <a:gd name="connsiteY105" fmla="*/ 3657600 h 4168140"/>
                <a:gd name="connsiteX106" fmla="*/ 9230360 w 11737340"/>
                <a:gd name="connsiteY106" fmla="*/ 3657600 h 4168140"/>
                <a:gd name="connsiteX107" fmla="*/ 9331960 w 11737340"/>
                <a:gd name="connsiteY107" fmla="*/ 3629660 h 4168140"/>
                <a:gd name="connsiteX108" fmla="*/ 9433560 w 11737340"/>
                <a:gd name="connsiteY108" fmla="*/ 3589020 h 4168140"/>
                <a:gd name="connsiteX109" fmla="*/ 9535160 w 11737340"/>
                <a:gd name="connsiteY109" fmla="*/ 3540760 h 4168140"/>
                <a:gd name="connsiteX110" fmla="*/ 9646920 w 11737340"/>
                <a:gd name="connsiteY110" fmla="*/ 3489960 h 4168140"/>
                <a:gd name="connsiteX111" fmla="*/ 9784080 w 11737340"/>
                <a:gd name="connsiteY111" fmla="*/ 3444240 h 4168140"/>
                <a:gd name="connsiteX112" fmla="*/ 9860280 w 11737340"/>
                <a:gd name="connsiteY112" fmla="*/ 3383280 h 4168140"/>
                <a:gd name="connsiteX113" fmla="*/ 9921240 w 11737340"/>
                <a:gd name="connsiteY113" fmla="*/ 3314700 h 4168140"/>
                <a:gd name="connsiteX114" fmla="*/ 9997440 w 11737340"/>
                <a:gd name="connsiteY114" fmla="*/ 3208020 h 4168140"/>
                <a:gd name="connsiteX115" fmla="*/ 10043160 w 11737340"/>
                <a:gd name="connsiteY115" fmla="*/ 3101340 h 4168140"/>
                <a:gd name="connsiteX116" fmla="*/ 10104120 w 11737340"/>
                <a:gd name="connsiteY116" fmla="*/ 3017520 h 4168140"/>
                <a:gd name="connsiteX117" fmla="*/ 10157460 w 11737340"/>
                <a:gd name="connsiteY117" fmla="*/ 2933700 h 4168140"/>
                <a:gd name="connsiteX118" fmla="*/ 10218420 w 11737340"/>
                <a:gd name="connsiteY118" fmla="*/ 2849880 h 4168140"/>
                <a:gd name="connsiteX119" fmla="*/ 10294620 w 11737340"/>
                <a:gd name="connsiteY119" fmla="*/ 2735580 h 4168140"/>
                <a:gd name="connsiteX120" fmla="*/ 10347960 w 11737340"/>
                <a:gd name="connsiteY120" fmla="*/ 2621280 h 4168140"/>
                <a:gd name="connsiteX121" fmla="*/ 10431780 w 11737340"/>
                <a:gd name="connsiteY121" fmla="*/ 2499360 h 4168140"/>
                <a:gd name="connsiteX122" fmla="*/ 10500360 w 11737340"/>
                <a:gd name="connsiteY122" fmla="*/ 2354580 h 4168140"/>
                <a:gd name="connsiteX123" fmla="*/ 10553700 w 11737340"/>
                <a:gd name="connsiteY123" fmla="*/ 2263140 h 4168140"/>
                <a:gd name="connsiteX124" fmla="*/ 10584180 w 11737340"/>
                <a:gd name="connsiteY124" fmla="*/ 2194560 h 4168140"/>
                <a:gd name="connsiteX125" fmla="*/ 10624820 w 11737340"/>
                <a:gd name="connsiteY125" fmla="*/ 2125980 h 4168140"/>
                <a:gd name="connsiteX126" fmla="*/ 10675620 w 11737340"/>
                <a:gd name="connsiteY126" fmla="*/ 2049780 h 4168140"/>
                <a:gd name="connsiteX127" fmla="*/ 10690860 w 11737340"/>
                <a:gd name="connsiteY127" fmla="*/ 1988820 h 4168140"/>
                <a:gd name="connsiteX128" fmla="*/ 10713720 w 11737340"/>
                <a:gd name="connsiteY128" fmla="*/ 1927860 h 4168140"/>
                <a:gd name="connsiteX129" fmla="*/ 10767060 w 11737340"/>
                <a:gd name="connsiteY129" fmla="*/ 1859280 h 4168140"/>
                <a:gd name="connsiteX130" fmla="*/ 10873740 w 11737340"/>
                <a:gd name="connsiteY130" fmla="*/ 1828800 h 4168140"/>
                <a:gd name="connsiteX131" fmla="*/ 11079480 w 11737340"/>
                <a:gd name="connsiteY131" fmla="*/ 1767840 h 4168140"/>
                <a:gd name="connsiteX132" fmla="*/ 11247120 w 11737340"/>
                <a:gd name="connsiteY132" fmla="*/ 1684020 h 4168140"/>
                <a:gd name="connsiteX133" fmla="*/ 11407140 w 11737340"/>
                <a:gd name="connsiteY133" fmla="*/ 1628140 h 4168140"/>
                <a:gd name="connsiteX134" fmla="*/ 11490960 w 11737340"/>
                <a:gd name="connsiteY134" fmla="*/ 1577340 h 4168140"/>
                <a:gd name="connsiteX135" fmla="*/ 11635740 w 11737340"/>
                <a:gd name="connsiteY135" fmla="*/ 1508760 h 4168140"/>
                <a:gd name="connsiteX136" fmla="*/ 11737340 w 11737340"/>
                <a:gd name="connsiteY136" fmla="*/ 1442720 h 4168140"/>
                <a:gd name="connsiteX137" fmla="*/ 11620500 w 11737340"/>
                <a:gd name="connsiteY137" fmla="*/ 1417320 h 4168140"/>
                <a:gd name="connsiteX138" fmla="*/ 11567160 w 11737340"/>
                <a:gd name="connsiteY138" fmla="*/ 1379220 h 4168140"/>
                <a:gd name="connsiteX139" fmla="*/ 11498580 w 11737340"/>
                <a:gd name="connsiteY139" fmla="*/ 1318260 h 4168140"/>
                <a:gd name="connsiteX140" fmla="*/ 11468100 w 11737340"/>
                <a:gd name="connsiteY140" fmla="*/ 1280160 h 4168140"/>
                <a:gd name="connsiteX141" fmla="*/ 11442700 w 11737340"/>
                <a:gd name="connsiteY141" fmla="*/ 1231900 h 4168140"/>
                <a:gd name="connsiteX142" fmla="*/ 11384280 w 11737340"/>
                <a:gd name="connsiteY142" fmla="*/ 1310640 h 4168140"/>
                <a:gd name="connsiteX143" fmla="*/ 11353800 w 11737340"/>
                <a:gd name="connsiteY143" fmla="*/ 1356360 h 4168140"/>
                <a:gd name="connsiteX144" fmla="*/ 11224260 w 11737340"/>
                <a:gd name="connsiteY144" fmla="*/ 1417320 h 4168140"/>
                <a:gd name="connsiteX145" fmla="*/ 11109960 w 11737340"/>
                <a:gd name="connsiteY145" fmla="*/ 1463040 h 4168140"/>
                <a:gd name="connsiteX146" fmla="*/ 10911840 w 11737340"/>
                <a:gd name="connsiteY146" fmla="*/ 1524000 h 4168140"/>
                <a:gd name="connsiteX147" fmla="*/ 10774680 w 11737340"/>
                <a:gd name="connsiteY147" fmla="*/ 1546860 h 4168140"/>
                <a:gd name="connsiteX148" fmla="*/ 10675620 w 11737340"/>
                <a:gd name="connsiteY148" fmla="*/ 1615440 h 4168140"/>
                <a:gd name="connsiteX149" fmla="*/ 10568940 w 11737340"/>
                <a:gd name="connsiteY149" fmla="*/ 1676400 h 4168140"/>
                <a:gd name="connsiteX150" fmla="*/ 10485120 w 11737340"/>
                <a:gd name="connsiteY150" fmla="*/ 1760220 h 4168140"/>
                <a:gd name="connsiteX151" fmla="*/ 10454640 w 11737340"/>
                <a:gd name="connsiteY151" fmla="*/ 1836420 h 4168140"/>
                <a:gd name="connsiteX152" fmla="*/ 10416540 w 11737340"/>
                <a:gd name="connsiteY152" fmla="*/ 1927860 h 4168140"/>
                <a:gd name="connsiteX153" fmla="*/ 10401300 w 11737340"/>
                <a:gd name="connsiteY153" fmla="*/ 2004060 h 4168140"/>
                <a:gd name="connsiteX154" fmla="*/ 10363200 w 11737340"/>
                <a:gd name="connsiteY154" fmla="*/ 2095500 h 4168140"/>
                <a:gd name="connsiteX155" fmla="*/ 10317480 w 11737340"/>
                <a:gd name="connsiteY155" fmla="*/ 2225040 h 4168140"/>
                <a:gd name="connsiteX156" fmla="*/ 10287000 w 11737340"/>
                <a:gd name="connsiteY156" fmla="*/ 2346960 h 4168140"/>
                <a:gd name="connsiteX157" fmla="*/ 10218420 w 11737340"/>
                <a:gd name="connsiteY157" fmla="*/ 2499360 h 4168140"/>
                <a:gd name="connsiteX158" fmla="*/ 10134600 w 11737340"/>
                <a:gd name="connsiteY158" fmla="*/ 2621280 h 4168140"/>
                <a:gd name="connsiteX159" fmla="*/ 10043160 w 11737340"/>
                <a:gd name="connsiteY159" fmla="*/ 2735580 h 4168140"/>
                <a:gd name="connsiteX160" fmla="*/ 9974580 w 11737340"/>
                <a:gd name="connsiteY160" fmla="*/ 2857500 h 4168140"/>
                <a:gd name="connsiteX161" fmla="*/ 9906000 w 11737340"/>
                <a:gd name="connsiteY161" fmla="*/ 2941320 h 4168140"/>
                <a:gd name="connsiteX162" fmla="*/ 9860280 w 11737340"/>
                <a:gd name="connsiteY162" fmla="*/ 3032760 h 4168140"/>
                <a:gd name="connsiteX163" fmla="*/ 9806940 w 11737340"/>
                <a:gd name="connsiteY163" fmla="*/ 3116580 h 4168140"/>
                <a:gd name="connsiteX164" fmla="*/ 9715500 w 11737340"/>
                <a:gd name="connsiteY164" fmla="*/ 3208020 h 4168140"/>
                <a:gd name="connsiteX165" fmla="*/ 9616440 w 11737340"/>
                <a:gd name="connsiteY165" fmla="*/ 3261360 h 4168140"/>
                <a:gd name="connsiteX166" fmla="*/ 9532620 w 11737340"/>
                <a:gd name="connsiteY166" fmla="*/ 3329940 h 4168140"/>
                <a:gd name="connsiteX167" fmla="*/ 9471660 w 11737340"/>
                <a:gd name="connsiteY167" fmla="*/ 3375660 h 4168140"/>
                <a:gd name="connsiteX168" fmla="*/ 9410700 w 11737340"/>
                <a:gd name="connsiteY168" fmla="*/ 3429000 h 4168140"/>
                <a:gd name="connsiteX169" fmla="*/ 9288780 w 11737340"/>
                <a:gd name="connsiteY169" fmla="*/ 3436620 h 4168140"/>
                <a:gd name="connsiteX170" fmla="*/ 9166860 w 11737340"/>
                <a:gd name="connsiteY170" fmla="*/ 3444240 h 4168140"/>
                <a:gd name="connsiteX171" fmla="*/ 9029700 w 11737340"/>
                <a:gd name="connsiteY171" fmla="*/ 3413760 h 4168140"/>
                <a:gd name="connsiteX172" fmla="*/ 8823960 w 11737340"/>
                <a:gd name="connsiteY172" fmla="*/ 3360420 h 4168140"/>
                <a:gd name="connsiteX173" fmla="*/ 8679180 w 11737340"/>
                <a:gd name="connsiteY173" fmla="*/ 3329940 h 4168140"/>
                <a:gd name="connsiteX174" fmla="*/ 8572500 w 11737340"/>
                <a:gd name="connsiteY174" fmla="*/ 3276600 h 4168140"/>
                <a:gd name="connsiteX175" fmla="*/ 8465820 w 11737340"/>
                <a:gd name="connsiteY175" fmla="*/ 3215640 h 4168140"/>
                <a:gd name="connsiteX176" fmla="*/ 8321040 w 11737340"/>
                <a:gd name="connsiteY176" fmla="*/ 3177540 h 4168140"/>
                <a:gd name="connsiteX177" fmla="*/ 8199120 w 11737340"/>
                <a:gd name="connsiteY177" fmla="*/ 3131820 h 4168140"/>
                <a:gd name="connsiteX178" fmla="*/ 8069580 w 11737340"/>
                <a:gd name="connsiteY178" fmla="*/ 3078480 h 4168140"/>
                <a:gd name="connsiteX179" fmla="*/ 7917180 w 11737340"/>
                <a:gd name="connsiteY179" fmla="*/ 2994660 h 4168140"/>
                <a:gd name="connsiteX180" fmla="*/ 7787640 w 11737340"/>
                <a:gd name="connsiteY180" fmla="*/ 2971800 h 4168140"/>
                <a:gd name="connsiteX181" fmla="*/ 7719060 w 11737340"/>
                <a:gd name="connsiteY181" fmla="*/ 2933700 h 4168140"/>
                <a:gd name="connsiteX182" fmla="*/ 7612380 w 11737340"/>
                <a:gd name="connsiteY182" fmla="*/ 2903220 h 4168140"/>
                <a:gd name="connsiteX183" fmla="*/ 7566660 w 11737340"/>
                <a:gd name="connsiteY183" fmla="*/ 2887980 h 4168140"/>
                <a:gd name="connsiteX184" fmla="*/ 7551420 w 11737340"/>
                <a:gd name="connsiteY184" fmla="*/ 2849880 h 4168140"/>
                <a:gd name="connsiteX185" fmla="*/ 7533640 w 11737340"/>
                <a:gd name="connsiteY185" fmla="*/ 2788920 h 4168140"/>
                <a:gd name="connsiteX186" fmla="*/ 7475220 w 11737340"/>
                <a:gd name="connsiteY186" fmla="*/ 2857500 h 4168140"/>
                <a:gd name="connsiteX187" fmla="*/ 7414260 w 11737340"/>
                <a:gd name="connsiteY187" fmla="*/ 2887980 h 4168140"/>
                <a:gd name="connsiteX188" fmla="*/ 7345680 w 11737340"/>
                <a:gd name="connsiteY188" fmla="*/ 2971800 h 4168140"/>
                <a:gd name="connsiteX189" fmla="*/ 7315200 w 11737340"/>
                <a:gd name="connsiteY189" fmla="*/ 2994660 h 4168140"/>
                <a:gd name="connsiteX190" fmla="*/ 7261860 w 11737340"/>
                <a:gd name="connsiteY190" fmla="*/ 3009900 h 4168140"/>
                <a:gd name="connsiteX191" fmla="*/ 7193280 w 11737340"/>
                <a:gd name="connsiteY191" fmla="*/ 3025140 h 4168140"/>
                <a:gd name="connsiteX192" fmla="*/ 7155180 w 11737340"/>
                <a:gd name="connsiteY192" fmla="*/ 3078480 h 4168140"/>
                <a:gd name="connsiteX193" fmla="*/ 7109460 w 11737340"/>
                <a:gd name="connsiteY193" fmla="*/ 3154680 h 4168140"/>
                <a:gd name="connsiteX194" fmla="*/ 7048500 w 11737340"/>
                <a:gd name="connsiteY194" fmla="*/ 3246120 h 4168140"/>
                <a:gd name="connsiteX195" fmla="*/ 6995160 w 11737340"/>
                <a:gd name="connsiteY195" fmla="*/ 3307080 h 4168140"/>
                <a:gd name="connsiteX196" fmla="*/ 6972300 w 11737340"/>
                <a:gd name="connsiteY196" fmla="*/ 3352800 h 4168140"/>
                <a:gd name="connsiteX197" fmla="*/ 6949440 w 11737340"/>
                <a:gd name="connsiteY197" fmla="*/ 3413760 h 4168140"/>
                <a:gd name="connsiteX198" fmla="*/ 6949440 w 11737340"/>
                <a:gd name="connsiteY198" fmla="*/ 3413760 h 4168140"/>
                <a:gd name="connsiteX199" fmla="*/ 6911340 w 11737340"/>
                <a:gd name="connsiteY199" fmla="*/ 3474720 h 4168140"/>
                <a:gd name="connsiteX200" fmla="*/ 6888480 w 11737340"/>
                <a:gd name="connsiteY200" fmla="*/ 3505200 h 4168140"/>
                <a:gd name="connsiteX201" fmla="*/ 6819900 w 11737340"/>
                <a:gd name="connsiteY201" fmla="*/ 3566160 h 4168140"/>
                <a:gd name="connsiteX202" fmla="*/ 6743700 w 11737340"/>
                <a:gd name="connsiteY202" fmla="*/ 3581400 h 4168140"/>
                <a:gd name="connsiteX203" fmla="*/ 6675120 w 11737340"/>
                <a:gd name="connsiteY203" fmla="*/ 3657600 h 4168140"/>
                <a:gd name="connsiteX204" fmla="*/ 6629400 w 11737340"/>
                <a:gd name="connsiteY204" fmla="*/ 3718560 h 4168140"/>
                <a:gd name="connsiteX205" fmla="*/ 6576060 w 11737340"/>
                <a:gd name="connsiteY205" fmla="*/ 3779520 h 4168140"/>
                <a:gd name="connsiteX206" fmla="*/ 6484620 w 11737340"/>
                <a:gd name="connsiteY206" fmla="*/ 3817620 h 4168140"/>
                <a:gd name="connsiteX207" fmla="*/ 6400800 w 11737340"/>
                <a:gd name="connsiteY207" fmla="*/ 3832860 h 4168140"/>
                <a:gd name="connsiteX208" fmla="*/ 6263640 w 11737340"/>
                <a:gd name="connsiteY208" fmla="*/ 3870960 h 4168140"/>
                <a:gd name="connsiteX209" fmla="*/ 6126480 w 11737340"/>
                <a:gd name="connsiteY209" fmla="*/ 3901440 h 4168140"/>
                <a:gd name="connsiteX210" fmla="*/ 6027420 w 11737340"/>
                <a:gd name="connsiteY210" fmla="*/ 3916680 h 4168140"/>
                <a:gd name="connsiteX211" fmla="*/ 5890260 w 11737340"/>
                <a:gd name="connsiteY211" fmla="*/ 3878580 h 4168140"/>
                <a:gd name="connsiteX212" fmla="*/ 5821680 w 11737340"/>
                <a:gd name="connsiteY212" fmla="*/ 3863340 h 4168140"/>
                <a:gd name="connsiteX213" fmla="*/ 5737860 w 11737340"/>
                <a:gd name="connsiteY213" fmla="*/ 3825240 h 4168140"/>
                <a:gd name="connsiteX214" fmla="*/ 5638800 w 11737340"/>
                <a:gd name="connsiteY214" fmla="*/ 3794760 h 4168140"/>
                <a:gd name="connsiteX215" fmla="*/ 5524500 w 11737340"/>
                <a:gd name="connsiteY215" fmla="*/ 3756660 h 4168140"/>
                <a:gd name="connsiteX216" fmla="*/ 5448300 w 11737340"/>
                <a:gd name="connsiteY216" fmla="*/ 3718560 h 4168140"/>
                <a:gd name="connsiteX217" fmla="*/ 5349240 w 11737340"/>
                <a:gd name="connsiteY217" fmla="*/ 3657600 h 4168140"/>
                <a:gd name="connsiteX218" fmla="*/ 5295900 w 11737340"/>
                <a:gd name="connsiteY218" fmla="*/ 3619500 h 4168140"/>
                <a:gd name="connsiteX219" fmla="*/ 5234940 w 11737340"/>
                <a:gd name="connsiteY219" fmla="*/ 3596640 h 4168140"/>
                <a:gd name="connsiteX220" fmla="*/ 5135880 w 11737340"/>
                <a:gd name="connsiteY220" fmla="*/ 3550920 h 4168140"/>
                <a:gd name="connsiteX221" fmla="*/ 5059680 w 11737340"/>
                <a:gd name="connsiteY221" fmla="*/ 3505200 h 4168140"/>
                <a:gd name="connsiteX222" fmla="*/ 5029200 w 11737340"/>
                <a:gd name="connsiteY222" fmla="*/ 3482340 h 4168140"/>
                <a:gd name="connsiteX223" fmla="*/ 4960620 w 11737340"/>
                <a:gd name="connsiteY223" fmla="*/ 3413760 h 4168140"/>
                <a:gd name="connsiteX224" fmla="*/ 4876800 w 11737340"/>
                <a:gd name="connsiteY224" fmla="*/ 3299460 h 4168140"/>
                <a:gd name="connsiteX225" fmla="*/ 4808220 w 11737340"/>
                <a:gd name="connsiteY225" fmla="*/ 3200400 h 4168140"/>
                <a:gd name="connsiteX226" fmla="*/ 4777740 w 11737340"/>
                <a:gd name="connsiteY226" fmla="*/ 3147060 h 4168140"/>
                <a:gd name="connsiteX227" fmla="*/ 4724400 w 11737340"/>
                <a:gd name="connsiteY227" fmla="*/ 3108960 h 4168140"/>
                <a:gd name="connsiteX228" fmla="*/ 4648200 w 11737340"/>
                <a:gd name="connsiteY228" fmla="*/ 3063240 h 4168140"/>
                <a:gd name="connsiteX229" fmla="*/ 4533900 w 11737340"/>
                <a:gd name="connsiteY229" fmla="*/ 2979420 h 4168140"/>
                <a:gd name="connsiteX230" fmla="*/ 4427220 w 11737340"/>
                <a:gd name="connsiteY230" fmla="*/ 2941320 h 4168140"/>
                <a:gd name="connsiteX231" fmla="*/ 4366260 w 11737340"/>
                <a:gd name="connsiteY231" fmla="*/ 2903220 h 4168140"/>
                <a:gd name="connsiteX232" fmla="*/ 4244340 w 11737340"/>
                <a:gd name="connsiteY232" fmla="*/ 2842260 h 4168140"/>
                <a:gd name="connsiteX233" fmla="*/ 4145280 w 11737340"/>
                <a:gd name="connsiteY233" fmla="*/ 2811780 h 4168140"/>
                <a:gd name="connsiteX234" fmla="*/ 4038600 w 11737340"/>
                <a:gd name="connsiteY234" fmla="*/ 2804160 h 4168140"/>
                <a:gd name="connsiteX235" fmla="*/ 3954780 w 11737340"/>
                <a:gd name="connsiteY235" fmla="*/ 2819400 h 4168140"/>
                <a:gd name="connsiteX236" fmla="*/ 3863340 w 11737340"/>
                <a:gd name="connsiteY236" fmla="*/ 2804160 h 4168140"/>
                <a:gd name="connsiteX237" fmla="*/ 3741420 w 11737340"/>
                <a:gd name="connsiteY237" fmla="*/ 2781300 h 4168140"/>
                <a:gd name="connsiteX238" fmla="*/ 3649980 w 11737340"/>
                <a:gd name="connsiteY238" fmla="*/ 2743200 h 4168140"/>
                <a:gd name="connsiteX239" fmla="*/ 3573780 w 11737340"/>
                <a:gd name="connsiteY239" fmla="*/ 2674620 h 4168140"/>
                <a:gd name="connsiteX240" fmla="*/ 3482340 w 11737340"/>
                <a:gd name="connsiteY240" fmla="*/ 2621280 h 4168140"/>
                <a:gd name="connsiteX241" fmla="*/ 3436620 w 11737340"/>
                <a:gd name="connsiteY241" fmla="*/ 2552700 h 4168140"/>
                <a:gd name="connsiteX242" fmla="*/ 3329940 w 11737340"/>
                <a:gd name="connsiteY242" fmla="*/ 2423160 h 4168140"/>
                <a:gd name="connsiteX243" fmla="*/ 3261360 w 11737340"/>
                <a:gd name="connsiteY243" fmla="*/ 2324100 h 4168140"/>
                <a:gd name="connsiteX244" fmla="*/ 3131820 w 11737340"/>
                <a:gd name="connsiteY244" fmla="*/ 2209800 h 4168140"/>
                <a:gd name="connsiteX245" fmla="*/ 3040380 w 11737340"/>
                <a:gd name="connsiteY245" fmla="*/ 2141220 h 4168140"/>
                <a:gd name="connsiteX246" fmla="*/ 2910840 w 11737340"/>
                <a:gd name="connsiteY246" fmla="*/ 2034540 h 4168140"/>
                <a:gd name="connsiteX247" fmla="*/ 2849880 w 11737340"/>
                <a:gd name="connsiteY247" fmla="*/ 1958340 h 4168140"/>
                <a:gd name="connsiteX248" fmla="*/ 2743200 w 11737340"/>
                <a:gd name="connsiteY248" fmla="*/ 1889760 h 4168140"/>
                <a:gd name="connsiteX249" fmla="*/ 2659380 w 11737340"/>
                <a:gd name="connsiteY249" fmla="*/ 1844040 h 4168140"/>
                <a:gd name="connsiteX250" fmla="*/ 2575560 w 11737340"/>
                <a:gd name="connsiteY250" fmla="*/ 1744980 h 4168140"/>
                <a:gd name="connsiteX251" fmla="*/ 2468880 w 11737340"/>
                <a:gd name="connsiteY251" fmla="*/ 1645920 h 4168140"/>
                <a:gd name="connsiteX252" fmla="*/ 2400300 w 11737340"/>
                <a:gd name="connsiteY252" fmla="*/ 1607820 h 4168140"/>
                <a:gd name="connsiteX253" fmla="*/ 2263140 w 11737340"/>
                <a:gd name="connsiteY253" fmla="*/ 1501140 h 4168140"/>
                <a:gd name="connsiteX254" fmla="*/ 2171700 w 11737340"/>
                <a:gd name="connsiteY254" fmla="*/ 1432560 h 4168140"/>
                <a:gd name="connsiteX255" fmla="*/ 2087880 w 11737340"/>
                <a:gd name="connsiteY255" fmla="*/ 1363980 h 4168140"/>
                <a:gd name="connsiteX256" fmla="*/ 1950720 w 11737340"/>
                <a:gd name="connsiteY256" fmla="*/ 1272540 h 4168140"/>
                <a:gd name="connsiteX257" fmla="*/ 1805940 w 11737340"/>
                <a:gd name="connsiteY257" fmla="*/ 1135380 h 4168140"/>
                <a:gd name="connsiteX258" fmla="*/ 1729740 w 11737340"/>
                <a:gd name="connsiteY258" fmla="*/ 1089660 h 4168140"/>
                <a:gd name="connsiteX259" fmla="*/ 1668780 w 11737340"/>
                <a:gd name="connsiteY259" fmla="*/ 1043940 h 4168140"/>
                <a:gd name="connsiteX260" fmla="*/ 1592580 w 11737340"/>
                <a:gd name="connsiteY260" fmla="*/ 990600 h 4168140"/>
                <a:gd name="connsiteX261" fmla="*/ 1470660 w 11737340"/>
                <a:gd name="connsiteY261" fmla="*/ 891540 h 4168140"/>
                <a:gd name="connsiteX262" fmla="*/ 1386840 w 11737340"/>
                <a:gd name="connsiteY262" fmla="*/ 845820 h 4168140"/>
                <a:gd name="connsiteX263" fmla="*/ 1318260 w 11737340"/>
                <a:gd name="connsiteY263" fmla="*/ 784860 h 4168140"/>
                <a:gd name="connsiteX264" fmla="*/ 1264920 w 11737340"/>
                <a:gd name="connsiteY264" fmla="*/ 723900 h 4168140"/>
                <a:gd name="connsiteX265" fmla="*/ 1181100 w 11737340"/>
                <a:gd name="connsiteY265" fmla="*/ 647700 h 4168140"/>
                <a:gd name="connsiteX266" fmla="*/ 1089660 w 11737340"/>
                <a:gd name="connsiteY266" fmla="*/ 624840 h 4168140"/>
                <a:gd name="connsiteX267" fmla="*/ 1021080 w 11737340"/>
                <a:gd name="connsiteY267" fmla="*/ 586740 h 4168140"/>
                <a:gd name="connsiteX268" fmla="*/ 937260 w 11737340"/>
                <a:gd name="connsiteY268" fmla="*/ 548640 h 4168140"/>
                <a:gd name="connsiteX269" fmla="*/ 830580 w 11737340"/>
                <a:gd name="connsiteY269" fmla="*/ 510540 h 4168140"/>
                <a:gd name="connsiteX270" fmla="*/ 754380 w 11737340"/>
                <a:gd name="connsiteY270" fmla="*/ 457200 h 4168140"/>
                <a:gd name="connsiteX271" fmla="*/ 708660 w 11737340"/>
                <a:gd name="connsiteY271" fmla="*/ 419100 h 4168140"/>
                <a:gd name="connsiteX272" fmla="*/ 609600 w 11737340"/>
                <a:gd name="connsiteY272" fmla="*/ 396240 h 4168140"/>
                <a:gd name="connsiteX273" fmla="*/ 548640 w 11737340"/>
                <a:gd name="connsiteY273" fmla="*/ 320040 h 4168140"/>
                <a:gd name="connsiteX274" fmla="*/ 510540 w 11737340"/>
                <a:gd name="connsiteY274" fmla="*/ 251460 h 4168140"/>
                <a:gd name="connsiteX275" fmla="*/ 464820 w 11737340"/>
                <a:gd name="connsiteY275" fmla="*/ 190500 h 4168140"/>
                <a:gd name="connsiteX276" fmla="*/ 411480 w 11737340"/>
                <a:gd name="connsiteY276" fmla="*/ 137160 h 4168140"/>
                <a:gd name="connsiteX277" fmla="*/ 373380 w 11737340"/>
                <a:gd name="connsiteY277" fmla="*/ 45720 h 4168140"/>
                <a:gd name="connsiteX278" fmla="*/ 342900 w 11737340"/>
                <a:gd name="connsiteY278" fmla="*/ 0 h 4168140"/>
                <a:gd name="connsiteX279" fmla="*/ 327660 w 11737340"/>
                <a:gd name="connsiteY279" fmla="*/ 60960 h 4168140"/>
                <a:gd name="connsiteX280" fmla="*/ 289560 w 11737340"/>
                <a:gd name="connsiteY280" fmla="*/ 91440 h 4168140"/>
                <a:gd name="connsiteX281" fmla="*/ 236220 w 11737340"/>
                <a:gd name="connsiteY281" fmla="*/ 114300 h 4168140"/>
                <a:gd name="connsiteX282" fmla="*/ 198120 w 11737340"/>
                <a:gd name="connsiteY282" fmla="*/ 175260 h 4168140"/>
                <a:gd name="connsiteX283" fmla="*/ 175260 w 11737340"/>
                <a:gd name="connsiteY283" fmla="*/ 228600 h 4168140"/>
                <a:gd name="connsiteX284" fmla="*/ 114300 w 11737340"/>
                <a:gd name="connsiteY284" fmla="*/ 236220 h 4168140"/>
                <a:gd name="connsiteX285" fmla="*/ 45720 w 11737340"/>
                <a:gd name="connsiteY285" fmla="*/ 251460 h 4168140"/>
                <a:gd name="connsiteX286" fmla="*/ 0 w 11737340"/>
                <a:gd name="connsiteY286" fmla="*/ 281940 h 4168140"/>
                <a:gd name="connsiteX287" fmla="*/ 68580 w 11737340"/>
                <a:gd name="connsiteY287" fmla="*/ 320040 h 4168140"/>
                <a:gd name="connsiteX0" fmla="*/ 68580 w 11737340"/>
                <a:gd name="connsiteY0" fmla="*/ 320040 h 4168140"/>
                <a:gd name="connsiteX1" fmla="*/ 121920 w 11737340"/>
                <a:gd name="connsiteY1" fmla="*/ 381000 h 4168140"/>
                <a:gd name="connsiteX2" fmla="*/ 198120 w 11737340"/>
                <a:gd name="connsiteY2" fmla="*/ 419100 h 4168140"/>
                <a:gd name="connsiteX3" fmla="*/ 320040 w 11737340"/>
                <a:gd name="connsiteY3" fmla="*/ 510540 h 4168140"/>
                <a:gd name="connsiteX4" fmla="*/ 411480 w 11737340"/>
                <a:gd name="connsiteY4" fmla="*/ 563880 h 4168140"/>
                <a:gd name="connsiteX5" fmla="*/ 472440 w 11737340"/>
                <a:gd name="connsiteY5" fmla="*/ 632460 h 4168140"/>
                <a:gd name="connsiteX6" fmla="*/ 601980 w 11737340"/>
                <a:gd name="connsiteY6" fmla="*/ 708660 h 4168140"/>
                <a:gd name="connsiteX7" fmla="*/ 739140 w 11737340"/>
                <a:gd name="connsiteY7" fmla="*/ 784860 h 4168140"/>
                <a:gd name="connsiteX8" fmla="*/ 861060 w 11737340"/>
                <a:gd name="connsiteY8" fmla="*/ 868680 h 4168140"/>
                <a:gd name="connsiteX9" fmla="*/ 944880 w 11737340"/>
                <a:gd name="connsiteY9" fmla="*/ 952500 h 4168140"/>
                <a:gd name="connsiteX10" fmla="*/ 1021080 w 11737340"/>
                <a:gd name="connsiteY10" fmla="*/ 1005840 h 4168140"/>
                <a:gd name="connsiteX11" fmla="*/ 1097280 w 11737340"/>
                <a:gd name="connsiteY11" fmla="*/ 1043940 h 4168140"/>
                <a:gd name="connsiteX12" fmla="*/ 1181100 w 11737340"/>
                <a:gd name="connsiteY12" fmla="*/ 1104900 h 4168140"/>
                <a:gd name="connsiteX13" fmla="*/ 1249680 w 11737340"/>
                <a:gd name="connsiteY13" fmla="*/ 1150620 h 4168140"/>
                <a:gd name="connsiteX14" fmla="*/ 1341120 w 11737340"/>
                <a:gd name="connsiteY14" fmla="*/ 1196340 h 4168140"/>
                <a:gd name="connsiteX15" fmla="*/ 1417320 w 11737340"/>
                <a:gd name="connsiteY15" fmla="*/ 1257300 h 4168140"/>
                <a:gd name="connsiteX16" fmla="*/ 1493520 w 11737340"/>
                <a:gd name="connsiteY16" fmla="*/ 1333500 h 4168140"/>
                <a:gd name="connsiteX17" fmla="*/ 1569720 w 11737340"/>
                <a:gd name="connsiteY17" fmla="*/ 1356360 h 4168140"/>
                <a:gd name="connsiteX18" fmla="*/ 1684020 w 11737340"/>
                <a:gd name="connsiteY18" fmla="*/ 1424940 h 4168140"/>
                <a:gd name="connsiteX19" fmla="*/ 1729740 w 11737340"/>
                <a:gd name="connsiteY19" fmla="*/ 1485900 h 4168140"/>
                <a:gd name="connsiteX20" fmla="*/ 1844040 w 11737340"/>
                <a:gd name="connsiteY20" fmla="*/ 1569720 h 4168140"/>
                <a:gd name="connsiteX21" fmla="*/ 1935480 w 11737340"/>
                <a:gd name="connsiteY21" fmla="*/ 1615440 h 4168140"/>
                <a:gd name="connsiteX22" fmla="*/ 2049780 w 11737340"/>
                <a:gd name="connsiteY22" fmla="*/ 1691640 h 4168140"/>
                <a:gd name="connsiteX23" fmla="*/ 2133600 w 11737340"/>
                <a:gd name="connsiteY23" fmla="*/ 1729740 h 4168140"/>
                <a:gd name="connsiteX24" fmla="*/ 2202180 w 11737340"/>
                <a:gd name="connsiteY24" fmla="*/ 1805940 h 4168140"/>
                <a:gd name="connsiteX25" fmla="*/ 2255520 w 11737340"/>
                <a:gd name="connsiteY25" fmla="*/ 1821180 h 4168140"/>
                <a:gd name="connsiteX26" fmla="*/ 2316480 w 11737340"/>
                <a:gd name="connsiteY26" fmla="*/ 1866900 h 4168140"/>
                <a:gd name="connsiteX27" fmla="*/ 2423160 w 11737340"/>
                <a:gd name="connsiteY27" fmla="*/ 2004060 h 4168140"/>
                <a:gd name="connsiteX28" fmla="*/ 2476500 w 11737340"/>
                <a:gd name="connsiteY28" fmla="*/ 2087880 h 4168140"/>
                <a:gd name="connsiteX29" fmla="*/ 2567940 w 11737340"/>
                <a:gd name="connsiteY29" fmla="*/ 2148840 h 4168140"/>
                <a:gd name="connsiteX30" fmla="*/ 2682240 w 11737340"/>
                <a:gd name="connsiteY30" fmla="*/ 2186940 h 4168140"/>
                <a:gd name="connsiteX31" fmla="*/ 2743200 w 11737340"/>
                <a:gd name="connsiteY31" fmla="*/ 2209800 h 4168140"/>
                <a:gd name="connsiteX32" fmla="*/ 2811780 w 11737340"/>
                <a:gd name="connsiteY32" fmla="*/ 2247900 h 4168140"/>
                <a:gd name="connsiteX33" fmla="*/ 2887980 w 11737340"/>
                <a:gd name="connsiteY33" fmla="*/ 2301240 h 4168140"/>
                <a:gd name="connsiteX34" fmla="*/ 2979420 w 11737340"/>
                <a:gd name="connsiteY34" fmla="*/ 2385060 h 4168140"/>
                <a:gd name="connsiteX35" fmla="*/ 3055620 w 11737340"/>
                <a:gd name="connsiteY35" fmla="*/ 2461260 h 4168140"/>
                <a:gd name="connsiteX36" fmla="*/ 3139440 w 11737340"/>
                <a:gd name="connsiteY36" fmla="*/ 2537460 h 4168140"/>
                <a:gd name="connsiteX37" fmla="*/ 3261360 w 11737340"/>
                <a:gd name="connsiteY37" fmla="*/ 2628900 h 4168140"/>
                <a:gd name="connsiteX38" fmla="*/ 3345180 w 11737340"/>
                <a:gd name="connsiteY38" fmla="*/ 2720340 h 4168140"/>
                <a:gd name="connsiteX39" fmla="*/ 3444240 w 11737340"/>
                <a:gd name="connsiteY39" fmla="*/ 2796540 h 4168140"/>
                <a:gd name="connsiteX40" fmla="*/ 3558540 w 11737340"/>
                <a:gd name="connsiteY40" fmla="*/ 2872740 h 4168140"/>
                <a:gd name="connsiteX41" fmla="*/ 3619500 w 11737340"/>
                <a:gd name="connsiteY41" fmla="*/ 2979420 h 4168140"/>
                <a:gd name="connsiteX42" fmla="*/ 3619500 w 11737340"/>
                <a:gd name="connsiteY42" fmla="*/ 2979420 h 4168140"/>
                <a:gd name="connsiteX43" fmla="*/ 3649980 w 11737340"/>
                <a:gd name="connsiteY43" fmla="*/ 3048000 h 4168140"/>
                <a:gd name="connsiteX44" fmla="*/ 3703320 w 11737340"/>
                <a:gd name="connsiteY44" fmla="*/ 3086100 h 4168140"/>
                <a:gd name="connsiteX45" fmla="*/ 3764280 w 11737340"/>
                <a:gd name="connsiteY45" fmla="*/ 3063240 h 4168140"/>
                <a:gd name="connsiteX46" fmla="*/ 3848100 w 11737340"/>
                <a:gd name="connsiteY46" fmla="*/ 3025140 h 4168140"/>
                <a:gd name="connsiteX47" fmla="*/ 3916680 w 11737340"/>
                <a:gd name="connsiteY47" fmla="*/ 3032760 h 4168140"/>
                <a:gd name="connsiteX48" fmla="*/ 4030980 w 11737340"/>
                <a:gd name="connsiteY48" fmla="*/ 3063240 h 4168140"/>
                <a:gd name="connsiteX49" fmla="*/ 4137660 w 11737340"/>
                <a:gd name="connsiteY49" fmla="*/ 3101340 h 4168140"/>
                <a:gd name="connsiteX50" fmla="*/ 4259580 w 11737340"/>
                <a:gd name="connsiteY50" fmla="*/ 3147060 h 4168140"/>
                <a:gd name="connsiteX51" fmla="*/ 4381500 w 11737340"/>
                <a:gd name="connsiteY51" fmla="*/ 3192780 h 4168140"/>
                <a:gd name="connsiteX52" fmla="*/ 4526280 w 11737340"/>
                <a:gd name="connsiteY52" fmla="*/ 3276600 h 4168140"/>
                <a:gd name="connsiteX53" fmla="*/ 4587240 w 11737340"/>
                <a:gd name="connsiteY53" fmla="*/ 3299460 h 4168140"/>
                <a:gd name="connsiteX54" fmla="*/ 4610100 w 11737340"/>
                <a:gd name="connsiteY54" fmla="*/ 3352800 h 4168140"/>
                <a:gd name="connsiteX55" fmla="*/ 4648200 w 11737340"/>
                <a:gd name="connsiteY55" fmla="*/ 3436620 h 4168140"/>
                <a:gd name="connsiteX56" fmla="*/ 4671060 w 11737340"/>
                <a:gd name="connsiteY56" fmla="*/ 3520440 h 4168140"/>
                <a:gd name="connsiteX57" fmla="*/ 4678680 w 11737340"/>
                <a:gd name="connsiteY57" fmla="*/ 3589020 h 4168140"/>
                <a:gd name="connsiteX58" fmla="*/ 4686300 w 11737340"/>
                <a:gd name="connsiteY58" fmla="*/ 3649980 h 4168140"/>
                <a:gd name="connsiteX59" fmla="*/ 4724400 w 11737340"/>
                <a:gd name="connsiteY59" fmla="*/ 3680460 h 4168140"/>
                <a:gd name="connsiteX60" fmla="*/ 4785360 w 11737340"/>
                <a:gd name="connsiteY60" fmla="*/ 3672840 h 4168140"/>
                <a:gd name="connsiteX61" fmla="*/ 4869180 w 11737340"/>
                <a:gd name="connsiteY61" fmla="*/ 3703320 h 4168140"/>
                <a:gd name="connsiteX62" fmla="*/ 4914900 w 11737340"/>
                <a:gd name="connsiteY62" fmla="*/ 3756660 h 4168140"/>
                <a:gd name="connsiteX63" fmla="*/ 5105400 w 11737340"/>
                <a:gd name="connsiteY63" fmla="*/ 3832860 h 4168140"/>
                <a:gd name="connsiteX64" fmla="*/ 5173980 w 11737340"/>
                <a:gd name="connsiteY64" fmla="*/ 3886200 h 4168140"/>
                <a:gd name="connsiteX65" fmla="*/ 5242560 w 11737340"/>
                <a:gd name="connsiteY65" fmla="*/ 3924300 h 4168140"/>
                <a:gd name="connsiteX66" fmla="*/ 5364480 w 11737340"/>
                <a:gd name="connsiteY66" fmla="*/ 3962400 h 4168140"/>
                <a:gd name="connsiteX67" fmla="*/ 5516880 w 11737340"/>
                <a:gd name="connsiteY67" fmla="*/ 4046220 h 4168140"/>
                <a:gd name="connsiteX68" fmla="*/ 5585460 w 11737340"/>
                <a:gd name="connsiteY68" fmla="*/ 4099560 h 4168140"/>
                <a:gd name="connsiteX69" fmla="*/ 5661660 w 11737340"/>
                <a:gd name="connsiteY69" fmla="*/ 4122420 h 4168140"/>
                <a:gd name="connsiteX70" fmla="*/ 5745480 w 11737340"/>
                <a:gd name="connsiteY70" fmla="*/ 4130040 h 4168140"/>
                <a:gd name="connsiteX71" fmla="*/ 5836920 w 11737340"/>
                <a:gd name="connsiteY71" fmla="*/ 4130040 h 4168140"/>
                <a:gd name="connsiteX72" fmla="*/ 5951220 w 11737340"/>
                <a:gd name="connsiteY72" fmla="*/ 4145280 h 4168140"/>
                <a:gd name="connsiteX73" fmla="*/ 6035040 w 11737340"/>
                <a:gd name="connsiteY73" fmla="*/ 4168140 h 4168140"/>
                <a:gd name="connsiteX74" fmla="*/ 6149340 w 11737340"/>
                <a:gd name="connsiteY74" fmla="*/ 4137660 h 4168140"/>
                <a:gd name="connsiteX75" fmla="*/ 6286500 w 11737340"/>
                <a:gd name="connsiteY75" fmla="*/ 4114800 h 4168140"/>
                <a:gd name="connsiteX76" fmla="*/ 6393180 w 11737340"/>
                <a:gd name="connsiteY76" fmla="*/ 4053840 h 4168140"/>
                <a:gd name="connsiteX77" fmla="*/ 6484620 w 11737340"/>
                <a:gd name="connsiteY77" fmla="*/ 4038600 h 4168140"/>
                <a:gd name="connsiteX78" fmla="*/ 6583680 w 11737340"/>
                <a:gd name="connsiteY78" fmla="*/ 3970020 h 4168140"/>
                <a:gd name="connsiteX79" fmla="*/ 6697980 w 11737340"/>
                <a:gd name="connsiteY79" fmla="*/ 3886200 h 4168140"/>
                <a:gd name="connsiteX80" fmla="*/ 6751320 w 11737340"/>
                <a:gd name="connsiteY80" fmla="*/ 3822700 h 4168140"/>
                <a:gd name="connsiteX81" fmla="*/ 6855460 w 11737340"/>
                <a:gd name="connsiteY81" fmla="*/ 3764280 h 4168140"/>
                <a:gd name="connsiteX82" fmla="*/ 6959600 w 11737340"/>
                <a:gd name="connsiteY82" fmla="*/ 3629660 h 4168140"/>
                <a:gd name="connsiteX83" fmla="*/ 7056120 w 11737340"/>
                <a:gd name="connsiteY83" fmla="*/ 3528060 h 4168140"/>
                <a:gd name="connsiteX84" fmla="*/ 7165340 w 11737340"/>
                <a:gd name="connsiteY84" fmla="*/ 3454400 h 4168140"/>
                <a:gd name="connsiteX85" fmla="*/ 7287260 w 11737340"/>
                <a:gd name="connsiteY85" fmla="*/ 3296920 h 4168140"/>
                <a:gd name="connsiteX86" fmla="*/ 7338060 w 11737340"/>
                <a:gd name="connsiteY86" fmla="*/ 3200400 h 4168140"/>
                <a:gd name="connsiteX87" fmla="*/ 7383780 w 11737340"/>
                <a:gd name="connsiteY87" fmla="*/ 3144520 h 4168140"/>
                <a:gd name="connsiteX88" fmla="*/ 7444740 w 11737340"/>
                <a:gd name="connsiteY88" fmla="*/ 3093720 h 4168140"/>
                <a:gd name="connsiteX89" fmla="*/ 7513320 w 11737340"/>
                <a:gd name="connsiteY89" fmla="*/ 3101340 h 4168140"/>
                <a:gd name="connsiteX90" fmla="*/ 7576820 w 11737340"/>
                <a:gd name="connsiteY90" fmla="*/ 3093720 h 4168140"/>
                <a:gd name="connsiteX91" fmla="*/ 7729220 w 11737340"/>
                <a:gd name="connsiteY91" fmla="*/ 3136900 h 4168140"/>
                <a:gd name="connsiteX92" fmla="*/ 7833360 w 11737340"/>
                <a:gd name="connsiteY92" fmla="*/ 3180080 h 4168140"/>
                <a:gd name="connsiteX93" fmla="*/ 7967980 w 11737340"/>
                <a:gd name="connsiteY93" fmla="*/ 3208020 h 4168140"/>
                <a:gd name="connsiteX94" fmla="*/ 8161020 w 11737340"/>
                <a:gd name="connsiteY94" fmla="*/ 3296920 h 4168140"/>
                <a:gd name="connsiteX95" fmla="*/ 8293100 w 11737340"/>
                <a:gd name="connsiteY95" fmla="*/ 3370580 h 4168140"/>
                <a:gd name="connsiteX96" fmla="*/ 8371840 w 11737340"/>
                <a:gd name="connsiteY96" fmla="*/ 3395980 h 4168140"/>
                <a:gd name="connsiteX97" fmla="*/ 8468360 w 11737340"/>
                <a:gd name="connsiteY97" fmla="*/ 3434080 h 4168140"/>
                <a:gd name="connsiteX98" fmla="*/ 8582660 w 11737340"/>
                <a:gd name="connsiteY98" fmla="*/ 3528060 h 4168140"/>
                <a:gd name="connsiteX99" fmla="*/ 8641080 w 11737340"/>
                <a:gd name="connsiteY99" fmla="*/ 3566160 h 4168140"/>
                <a:gd name="connsiteX100" fmla="*/ 8702040 w 11737340"/>
                <a:gd name="connsiteY100" fmla="*/ 3604260 h 4168140"/>
                <a:gd name="connsiteX101" fmla="*/ 8763000 w 11737340"/>
                <a:gd name="connsiteY101" fmla="*/ 3634740 h 4168140"/>
                <a:gd name="connsiteX102" fmla="*/ 8846820 w 11737340"/>
                <a:gd name="connsiteY102" fmla="*/ 3632200 h 4168140"/>
                <a:gd name="connsiteX103" fmla="*/ 8968740 w 11737340"/>
                <a:gd name="connsiteY103" fmla="*/ 3634740 h 4168140"/>
                <a:gd name="connsiteX104" fmla="*/ 9060180 w 11737340"/>
                <a:gd name="connsiteY104" fmla="*/ 3642360 h 4168140"/>
                <a:gd name="connsiteX105" fmla="*/ 9151620 w 11737340"/>
                <a:gd name="connsiteY105" fmla="*/ 3657600 h 4168140"/>
                <a:gd name="connsiteX106" fmla="*/ 9230360 w 11737340"/>
                <a:gd name="connsiteY106" fmla="*/ 3657600 h 4168140"/>
                <a:gd name="connsiteX107" fmla="*/ 9331960 w 11737340"/>
                <a:gd name="connsiteY107" fmla="*/ 3629660 h 4168140"/>
                <a:gd name="connsiteX108" fmla="*/ 9433560 w 11737340"/>
                <a:gd name="connsiteY108" fmla="*/ 3589020 h 4168140"/>
                <a:gd name="connsiteX109" fmla="*/ 9535160 w 11737340"/>
                <a:gd name="connsiteY109" fmla="*/ 3540760 h 4168140"/>
                <a:gd name="connsiteX110" fmla="*/ 9646920 w 11737340"/>
                <a:gd name="connsiteY110" fmla="*/ 3489960 h 4168140"/>
                <a:gd name="connsiteX111" fmla="*/ 9784080 w 11737340"/>
                <a:gd name="connsiteY111" fmla="*/ 3444240 h 4168140"/>
                <a:gd name="connsiteX112" fmla="*/ 9860280 w 11737340"/>
                <a:gd name="connsiteY112" fmla="*/ 3383280 h 4168140"/>
                <a:gd name="connsiteX113" fmla="*/ 9921240 w 11737340"/>
                <a:gd name="connsiteY113" fmla="*/ 3314700 h 4168140"/>
                <a:gd name="connsiteX114" fmla="*/ 9997440 w 11737340"/>
                <a:gd name="connsiteY114" fmla="*/ 3208020 h 4168140"/>
                <a:gd name="connsiteX115" fmla="*/ 10043160 w 11737340"/>
                <a:gd name="connsiteY115" fmla="*/ 3101340 h 4168140"/>
                <a:gd name="connsiteX116" fmla="*/ 10104120 w 11737340"/>
                <a:gd name="connsiteY116" fmla="*/ 3017520 h 4168140"/>
                <a:gd name="connsiteX117" fmla="*/ 10157460 w 11737340"/>
                <a:gd name="connsiteY117" fmla="*/ 2933700 h 4168140"/>
                <a:gd name="connsiteX118" fmla="*/ 10218420 w 11737340"/>
                <a:gd name="connsiteY118" fmla="*/ 2849880 h 4168140"/>
                <a:gd name="connsiteX119" fmla="*/ 10294620 w 11737340"/>
                <a:gd name="connsiteY119" fmla="*/ 2735580 h 4168140"/>
                <a:gd name="connsiteX120" fmla="*/ 10347960 w 11737340"/>
                <a:gd name="connsiteY120" fmla="*/ 2621280 h 4168140"/>
                <a:gd name="connsiteX121" fmla="*/ 10431780 w 11737340"/>
                <a:gd name="connsiteY121" fmla="*/ 2499360 h 4168140"/>
                <a:gd name="connsiteX122" fmla="*/ 10500360 w 11737340"/>
                <a:gd name="connsiteY122" fmla="*/ 2354580 h 4168140"/>
                <a:gd name="connsiteX123" fmla="*/ 10553700 w 11737340"/>
                <a:gd name="connsiteY123" fmla="*/ 2263140 h 4168140"/>
                <a:gd name="connsiteX124" fmla="*/ 10584180 w 11737340"/>
                <a:gd name="connsiteY124" fmla="*/ 2194560 h 4168140"/>
                <a:gd name="connsiteX125" fmla="*/ 10624820 w 11737340"/>
                <a:gd name="connsiteY125" fmla="*/ 2125980 h 4168140"/>
                <a:gd name="connsiteX126" fmla="*/ 10675620 w 11737340"/>
                <a:gd name="connsiteY126" fmla="*/ 2049780 h 4168140"/>
                <a:gd name="connsiteX127" fmla="*/ 10690860 w 11737340"/>
                <a:gd name="connsiteY127" fmla="*/ 1988820 h 4168140"/>
                <a:gd name="connsiteX128" fmla="*/ 10713720 w 11737340"/>
                <a:gd name="connsiteY128" fmla="*/ 1927860 h 4168140"/>
                <a:gd name="connsiteX129" fmla="*/ 10767060 w 11737340"/>
                <a:gd name="connsiteY129" fmla="*/ 1859280 h 4168140"/>
                <a:gd name="connsiteX130" fmla="*/ 10873740 w 11737340"/>
                <a:gd name="connsiteY130" fmla="*/ 1828800 h 4168140"/>
                <a:gd name="connsiteX131" fmla="*/ 11079480 w 11737340"/>
                <a:gd name="connsiteY131" fmla="*/ 1767840 h 4168140"/>
                <a:gd name="connsiteX132" fmla="*/ 11247120 w 11737340"/>
                <a:gd name="connsiteY132" fmla="*/ 1684020 h 4168140"/>
                <a:gd name="connsiteX133" fmla="*/ 11407140 w 11737340"/>
                <a:gd name="connsiteY133" fmla="*/ 1628140 h 4168140"/>
                <a:gd name="connsiteX134" fmla="*/ 11490960 w 11737340"/>
                <a:gd name="connsiteY134" fmla="*/ 1577340 h 4168140"/>
                <a:gd name="connsiteX135" fmla="*/ 11635740 w 11737340"/>
                <a:gd name="connsiteY135" fmla="*/ 1508760 h 4168140"/>
                <a:gd name="connsiteX136" fmla="*/ 11737340 w 11737340"/>
                <a:gd name="connsiteY136" fmla="*/ 1442720 h 4168140"/>
                <a:gd name="connsiteX137" fmla="*/ 11620500 w 11737340"/>
                <a:gd name="connsiteY137" fmla="*/ 1417320 h 4168140"/>
                <a:gd name="connsiteX138" fmla="*/ 11567160 w 11737340"/>
                <a:gd name="connsiteY138" fmla="*/ 1379220 h 4168140"/>
                <a:gd name="connsiteX139" fmla="*/ 11498580 w 11737340"/>
                <a:gd name="connsiteY139" fmla="*/ 1318260 h 4168140"/>
                <a:gd name="connsiteX140" fmla="*/ 11468100 w 11737340"/>
                <a:gd name="connsiteY140" fmla="*/ 1280160 h 4168140"/>
                <a:gd name="connsiteX141" fmla="*/ 11442700 w 11737340"/>
                <a:gd name="connsiteY141" fmla="*/ 1231900 h 4168140"/>
                <a:gd name="connsiteX142" fmla="*/ 11384280 w 11737340"/>
                <a:gd name="connsiteY142" fmla="*/ 1310640 h 4168140"/>
                <a:gd name="connsiteX143" fmla="*/ 11353800 w 11737340"/>
                <a:gd name="connsiteY143" fmla="*/ 1356360 h 4168140"/>
                <a:gd name="connsiteX144" fmla="*/ 11224260 w 11737340"/>
                <a:gd name="connsiteY144" fmla="*/ 1417320 h 4168140"/>
                <a:gd name="connsiteX145" fmla="*/ 11109960 w 11737340"/>
                <a:gd name="connsiteY145" fmla="*/ 1463040 h 4168140"/>
                <a:gd name="connsiteX146" fmla="*/ 10911840 w 11737340"/>
                <a:gd name="connsiteY146" fmla="*/ 1524000 h 4168140"/>
                <a:gd name="connsiteX147" fmla="*/ 10774680 w 11737340"/>
                <a:gd name="connsiteY147" fmla="*/ 1546860 h 4168140"/>
                <a:gd name="connsiteX148" fmla="*/ 10675620 w 11737340"/>
                <a:gd name="connsiteY148" fmla="*/ 1615440 h 4168140"/>
                <a:gd name="connsiteX149" fmla="*/ 10568940 w 11737340"/>
                <a:gd name="connsiteY149" fmla="*/ 1676400 h 4168140"/>
                <a:gd name="connsiteX150" fmla="*/ 10485120 w 11737340"/>
                <a:gd name="connsiteY150" fmla="*/ 1760220 h 4168140"/>
                <a:gd name="connsiteX151" fmla="*/ 10454640 w 11737340"/>
                <a:gd name="connsiteY151" fmla="*/ 1836420 h 4168140"/>
                <a:gd name="connsiteX152" fmla="*/ 10416540 w 11737340"/>
                <a:gd name="connsiteY152" fmla="*/ 1927860 h 4168140"/>
                <a:gd name="connsiteX153" fmla="*/ 10401300 w 11737340"/>
                <a:gd name="connsiteY153" fmla="*/ 2004060 h 4168140"/>
                <a:gd name="connsiteX154" fmla="*/ 10363200 w 11737340"/>
                <a:gd name="connsiteY154" fmla="*/ 2095500 h 4168140"/>
                <a:gd name="connsiteX155" fmla="*/ 10317480 w 11737340"/>
                <a:gd name="connsiteY155" fmla="*/ 2225040 h 4168140"/>
                <a:gd name="connsiteX156" fmla="*/ 10287000 w 11737340"/>
                <a:gd name="connsiteY156" fmla="*/ 2346960 h 4168140"/>
                <a:gd name="connsiteX157" fmla="*/ 10218420 w 11737340"/>
                <a:gd name="connsiteY157" fmla="*/ 2499360 h 4168140"/>
                <a:gd name="connsiteX158" fmla="*/ 10134600 w 11737340"/>
                <a:gd name="connsiteY158" fmla="*/ 2621280 h 4168140"/>
                <a:gd name="connsiteX159" fmla="*/ 10043160 w 11737340"/>
                <a:gd name="connsiteY159" fmla="*/ 2735580 h 4168140"/>
                <a:gd name="connsiteX160" fmla="*/ 9974580 w 11737340"/>
                <a:gd name="connsiteY160" fmla="*/ 2857500 h 4168140"/>
                <a:gd name="connsiteX161" fmla="*/ 9906000 w 11737340"/>
                <a:gd name="connsiteY161" fmla="*/ 2941320 h 4168140"/>
                <a:gd name="connsiteX162" fmla="*/ 9860280 w 11737340"/>
                <a:gd name="connsiteY162" fmla="*/ 3032760 h 4168140"/>
                <a:gd name="connsiteX163" fmla="*/ 9806940 w 11737340"/>
                <a:gd name="connsiteY163" fmla="*/ 3116580 h 4168140"/>
                <a:gd name="connsiteX164" fmla="*/ 9715500 w 11737340"/>
                <a:gd name="connsiteY164" fmla="*/ 3208020 h 4168140"/>
                <a:gd name="connsiteX165" fmla="*/ 9616440 w 11737340"/>
                <a:gd name="connsiteY165" fmla="*/ 3261360 h 4168140"/>
                <a:gd name="connsiteX166" fmla="*/ 9532620 w 11737340"/>
                <a:gd name="connsiteY166" fmla="*/ 3329940 h 4168140"/>
                <a:gd name="connsiteX167" fmla="*/ 9471660 w 11737340"/>
                <a:gd name="connsiteY167" fmla="*/ 3375660 h 4168140"/>
                <a:gd name="connsiteX168" fmla="*/ 9410700 w 11737340"/>
                <a:gd name="connsiteY168" fmla="*/ 3429000 h 4168140"/>
                <a:gd name="connsiteX169" fmla="*/ 9288780 w 11737340"/>
                <a:gd name="connsiteY169" fmla="*/ 3436620 h 4168140"/>
                <a:gd name="connsiteX170" fmla="*/ 9166860 w 11737340"/>
                <a:gd name="connsiteY170" fmla="*/ 3444240 h 4168140"/>
                <a:gd name="connsiteX171" fmla="*/ 9029700 w 11737340"/>
                <a:gd name="connsiteY171" fmla="*/ 3413760 h 4168140"/>
                <a:gd name="connsiteX172" fmla="*/ 8823960 w 11737340"/>
                <a:gd name="connsiteY172" fmla="*/ 3360420 h 4168140"/>
                <a:gd name="connsiteX173" fmla="*/ 8679180 w 11737340"/>
                <a:gd name="connsiteY173" fmla="*/ 3329940 h 4168140"/>
                <a:gd name="connsiteX174" fmla="*/ 8572500 w 11737340"/>
                <a:gd name="connsiteY174" fmla="*/ 3276600 h 4168140"/>
                <a:gd name="connsiteX175" fmla="*/ 8465820 w 11737340"/>
                <a:gd name="connsiteY175" fmla="*/ 3215640 h 4168140"/>
                <a:gd name="connsiteX176" fmla="*/ 8321040 w 11737340"/>
                <a:gd name="connsiteY176" fmla="*/ 3177540 h 4168140"/>
                <a:gd name="connsiteX177" fmla="*/ 8199120 w 11737340"/>
                <a:gd name="connsiteY177" fmla="*/ 3131820 h 4168140"/>
                <a:gd name="connsiteX178" fmla="*/ 8069580 w 11737340"/>
                <a:gd name="connsiteY178" fmla="*/ 3078480 h 4168140"/>
                <a:gd name="connsiteX179" fmla="*/ 7917180 w 11737340"/>
                <a:gd name="connsiteY179" fmla="*/ 2994660 h 4168140"/>
                <a:gd name="connsiteX180" fmla="*/ 7787640 w 11737340"/>
                <a:gd name="connsiteY180" fmla="*/ 2971800 h 4168140"/>
                <a:gd name="connsiteX181" fmla="*/ 7719060 w 11737340"/>
                <a:gd name="connsiteY181" fmla="*/ 2933700 h 4168140"/>
                <a:gd name="connsiteX182" fmla="*/ 7612380 w 11737340"/>
                <a:gd name="connsiteY182" fmla="*/ 2903220 h 4168140"/>
                <a:gd name="connsiteX183" fmla="*/ 7566660 w 11737340"/>
                <a:gd name="connsiteY183" fmla="*/ 2887980 h 4168140"/>
                <a:gd name="connsiteX184" fmla="*/ 7551420 w 11737340"/>
                <a:gd name="connsiteY184" fmla="*/ 2849880 h 4168140"/>
                <a:gd name="connsiteX185" fmla="*/ 7533640 w 11737340"/>
                <a:gd name="connsiteY185" fmla="*/ 2788920 h 4168140"/>
                <a:gd name="connsiteX186" fmla="*/ 7475220 w 11737340"/>
                <a:gd name="connsiteY186" fmla="*/ 2857500 h 4168140"/>
                <a:gd name="connsiteX187" fmla="*/ 7414260 w 11737340"/>
                <a:gd name="connsiteY187" fmla="*/ 2887980 h 4168140"/>
                <a:gd name="connsiteX188" fmla="*/ 7345680 w 11737340"/>
                <a:gd name="connsiteY188" fmla="*/ 2971800 h 4168140"/>
                <a:gd name="connsiteX189" fmla="*/ 7315200 w 11737340"/>
                <a:gd name="connsiteY189" fmla="*/ 2994660 h 4168140"/>
                <a:gd name="connsiteX190" fmla="*/ 7261860 w 11737340"/>
                <a:gd name="connsiteY190" fmla="*/ 3009900 h 4168140"/>
                <a:gd name="connsiteX191" fmla="*/ 7193280 w 11737340"/>
                <a:gd name="connsiteY191" fmla="*/ 3025140 h 4168140"/>
                <a:gd name="connsiteX192" fmla="*/ 7155180 w 11737340"/>
                <a:gd name="connsiteY192" fmla="*/ 3078480 h 4168140"/>
                <a:gd name="connsiteX193" fmla="*/ 7109460 w 11737340"/>
                <a:gd name="connsiteY193" fmla="*/ 3154680 h 4168140"/>
                <a:gd name="connsiteX194" fmla="*/ 7048500 w 11737340"/>
                <a:gd name="connsiteY194" fmla="*/ 3246120 h 4168140"/>
                <a:gd name="connsiteX195" fmla="*/ 6995160 w 11737340"/>
                <a:gd name="connsiteY195" fmla="*/ 3307080 h 4168140"/>
                <a:gd name="connsiteX196" fmla="*/ 6972300 w 11737340"/>
                <a:gd name="connsiteY196" fmla="*/ 3352800 h 4168140"/>
                <a:gd name="connsiteX197" fmla="*/ 6949440 w 11737340"/>
                <a:gd name="connsiteY197" fmla="*/ 3413760 h 4168140"/>
                <a:gd name="connsiteX198" fmla="*/ 6949440 w 11737340"/>
                <a:gd name="connsiteY198" fmla="*/ 3413760 h 4168140"/>
                <a:gd name="connsiteX199" fmla="*/ 6911340 w 11737340"/>
                <a:gd name="connsiteY199" fmla="*/ 3474720 h 4168140"/>
                <a:gd name="connsiteX200" fmla="*/ 6888480 w 11737340"/>
                <a:gd name="connsiteY200" fmla="*/ 3505200 h 4168140"/>
                <a:gd name="connsiteX201" fmla="*/ 6819900 w 11737340"/>
                <a:gd name="connsiteY201" fmla="*/ 3566160 h 4168140"/>
                <a:gd name="connsiteX202" fmla="*/ 6731000 w 11737340"/>
                <a:gd name="connsiteY202" fmla="*/ 3599180 h 4168140"/>
                <a:gd name="connsiteX203" fmla="*/ 6675120 w 11737340"/>
                <a:gd name="connsiteY203" fmla="*/ 3657600 h 4168140"/>
                <a:gd name="connsiteX204" fmla="*/ 6629400 w 11737340"/>
                <a:gd name="connsiteY204" fmla="*/ 3718560 h 4168140"/>
                <a:gd name="connsiteX205" fmla="*/ 6576060 w 11737340"/>
                <a:gd name="connsiteY205" fmla="*/ 3779520 h 4168140"/>
                <a:gd name="connsiteX206" fmla="*/ 6484620 w 11737340"/>
                <a:gd name="connsiteY206" fmla="*/ 3817620 h 4168140"/>
                <a:gd name="connsiteX207" fmla="*/ 6400800 w 11737340"/>
                <a:gd name="connsiteY207" fmla="*/ 3832860 h 4168140"/>
                <a:gd name="connsiteX208" fmla="*/ 6263640 w 11737340"/>
                <a:gd name="connsiteY208" fmla="*/ 3870960 h 4168140"/>
                <a:gd name="connsiteX209" fmla="*/ 6126480 w 11737340"/>
                <a:gd name="connsiteY209" fmla="*/ 3901440 h 4168140"/>
                <a:gd name="connsiteX210" fmla="*/ 6027420 w 11737340"/>
                <a:gd name="connsiteY210" fmla="*/ 3916680 h 4168140"/>
                <a:gd name="connsiteX211" fmla="*/ 5890260 w 11737340"/>
                <a:gd name="connsiteY211" fmla="*/ 3878580 h 4168140"/>
                <a:gd name="connsiteX212" fmla="*/ 5821680 w 11737340"/>
                <a:gd name="connsiteY212" fmla="*/ 3863340 h 4168140"/>
                <a:gd name="connsiteX213" fmla="*/ 5737860 w 11737340"/>
                <a:gd name="connsiteY213" fmla="*/ 3825240 h 4168140"/>
                <a:gd name="connsiteX214" fmla="*/ 5638800 w 11737340"/>
                <a:gd name="connsiteY214" fmla="*/ 3794760 h 4168140"/>
                <a:gd name="connsiteX215" fmla="*/ 5524500 w 11737340"/>
                <a:gd name="connsiteY215" fmla="*/ 3756660 h 4168140"/>
                <a:gd name="connsiteX216" fmla="*/ 5448300 w 11737340"/>
                <a:gd name="connsiteY216" fmla="*/ 3718560 h 4168140"/>
                <a:gd name="connsiteX217" fmla="*/ 5349240 w 11737340"/>
                <a:gd name="connsiteY217" fmla="*/ 3657600 h 4168140"/>
                <a:gd name="connsiteX218" fmla="*/ 5295900 w 11737340"/>
                <a:gd name="connsiteY218" fmla="*/ 3619500 h 4168140"/>
                <a:gd name="connsiteX219" fmla="*/ 5234940 w 11737340"/>
                <a:gd name="connsiteY219" fmla="*/ 3596640 h 4168140"/>
                <a:gd name="connsiteX220" fmla="*/ 5135880 w 11737340"/>
                <a:gd name="connsiteY220" fmla="*/ 3550920 h 4168140"/>
                <a:gd name="connsiteX221" fmla="*/ 5059680 w 11737340"/>
                <a:gd name="connsiteY221" fmla="*/ 3505200 h 4168140"/>
                <a:gd name="connsiteX222" fmla="*/ 5029200 w 11737340"/>
                <a:gd name="connsiteY222" fmla="*/ 3482340 h 4168140"/>
                <a:gd name="connsiteX223" fmla="*/ 4960620 w 11737340"/>
                <a:gd name="connsiteY223" fmla="*/ 3413760 h 4168140"/>
                <a:gd name="connsiteX224" fmla="*/ 4876800 w 11737340"/>
                <a:gd name="connsiteY224" fmla="*/ 3299460 h 4168140"/>
                <a:gd name="connsiteX225" fmla="*/ 4808220 w 11737340"/>
                <a:gd name="connsiteY225" fmla="*/ 3200400 h 4168140"/>
                <a:gd name="connsiteX226" fmla="*/ 4777740 w 11737340"/>
                <a:gd name="connsiteY226" fmla="*/ 3147060 h 4168140"/>
                <a:gd name="connsiteX227" fmla="*/ 4724400 w 11737340"/>
                <a:gd name="connsiteY227" fmla="*/ 3108960 h 4168140"/>
                <a:gd name="connsiteX228" fmla="*/ 4648200 w 11737340"/>
                <a:gd name="connsiteY228" fmla="*/ 3063240 h 4168140"/>
                <a:gd name="connsiteX229" fmla="*/ 4533900 w 11737340"/>
                <a:gd name="connsiteY229" fmla="*/ 2979420 h 4168140"/>
                <a:gd name="connsiteX230" fmla="*/ 4427220 w 11737340"/>
                <a:gd name="connsiteY230" fmla="*/ 2941320 h 4168140"/>
                <a:gd name="connsiteX231" fmla="*/ 4366260 w 11737340"/>
                <a:gd name="connsiteY231" fmla="*/ 2903220 h 4168140"/>
                <a:gd name="connsiteX232" fmla="*/ 4244340 w 11737340"/>
                <a:gd name="connsiteY232" fmla="*/ 2842260 h 4168140"/>
                <a:gd name="connsiteX233" fmla="*/ 4145280 w 11737340"/>
                <a:gd name="connsiteY233" fmla="*/ 2811780 h 4168140"/>
                <a:gd name="connsiteX234" fmla="*/ 4038600 w 11737340"/>
                <a:gd name="connsiteY234" fmla="*/ 2804160 h 4168140"/>
                <a:gd name="connsiteX235" fmla="*/ 3954780 w 11737340"/>
                <a:gd name="connsiteY235" fmla="*/ 2819400 h 4168140"/>
                <a:gd name="connsiteX236" fmla="*/ 3863340 w 11737340"/>
                <a:gd name="connsiteY236" fmla="*/ 2804160 h 4168140"/>
                <a:gd name="connsiteX237" fmla="*/ 3741420 w 11737340"/>
                <a:gd name="connsiteY237" fmla="*/ 2781300 h 4168140"/>
                <a:gd name="connsiteX238" fmla="*/ 3649980 w 11737340"/>
                <a:gd name="connsiteY238" fmla="*/ 2743200 h 4168140"/>
                <a:gd name="connsiteX239" fmla="*/ 3573780 w 11737340"/>
                <a:gd name="connsiteY239" fmla="*/ 2674620 h 4168140"/>
                <a:gd name="connsiteX240" fmla="*/ 3482340 w 11737340"/>
                <a:gd name="connsiteY240" fmla="*/ 2621280 h 4168140"/>
                <a:gd name="connsiteX241" fmla="*/ 3436620 w 11737340"/>
                <a:gd name="connsiteY241" fmla="*/ 2552700 h 4168140"/>
                <a:gd name="connsiteX242" fmla="*/ 3329940 w 11737340"/>
                <a:gd name="connsiteY242" fmla="*/ 2423160 h 4168140"/>
                <a:gd name="connsiteX243" fmla="*/ 3261360 w 11737340"/>
                <a:gd name="connsiteY243" fmla="*/ 2324100 h 4168140"/>
                <a:gd name="connsiteX244" fmla="*/ 3131820 w 11737340"/>
                <a:gd name="connsiteY244" fmla="*/ 2209800 h 4168140"/>
                <a:gd name="connsiteX245" fmla="*/ 3040380 w 11737340"/>
                <a:gd name="connsiteY245" fmla="*/ 2141220 h 4168140"/>
                <a:gd name="connsiteX246" fmla="*/ 2910840 w 11737340"/>
                <a:gd name="connsiteY246" fmla="*/ 2034540 h 4168140"/>
                <a:gd name="connsiteX247" fmla="*/ 2849880 w 11737340"/>
                <a:gd name="connsiteY247" fmla="*/ 1958340 h 4168140"/>
                <a:gd name="connsiteX248" fmla="*/ 2743200 w 11737340"/>
                <a:gd name="connsiteY248" fmla="*/ 1889760 h 4168140"/>
                <a:gd name="connsiteX249" fmla="*/ 2659380 w 11737340"/>
                <a:gd name="connsiteY249" fmla="*/ 1844040 h 4168140"/>
                <a:gd name="connsiteX250" fmla="*/ 2575560 w 11737340"/>
                <a:gd name="connsiteY250" fmla="*/ 1744980 h 4168140"/>
                <a:gd name="connsiteX251" fmla="*/ 2468880 w 11737340"/>
                <a:gd name="connsiteY251" fmla="*/ 1645920 h 4168140"/>
                <a:gd name="connsiteX252" fmla="*/ 2400300 w 11737340"/>
                <a:gd name="connsiteY252" fmla="*/ 1607820 h 4168140"/>
                <a:gd name="connsiteX253" fmla="*/ 2263140 w 11737340"/>
                <a:gd name="connsiteY253" fmla="*/ 1501140 h 4168140"/>
                <a:gd name="connsiteX254" fmla="*/ 2171700 w 11737340"/>
                <a:gd name="connsiteY254" fmla="*/ 1432560 h 4168140"/>
                <a:gd name="connsiteX255" fmla="*/ 2087880 w 11737340"/>
                <a:gd name="connsiteY255" fmla="*/ 1363980 h 4168140"/>
                <a:gd name="connsiteX256" fmla="*/ 1950720 w 11737340"/>
                <a:gd name="connsiteY256" fmla="*/ 1272540 h 4168140"/>
                <a:gd name="connsiteX257" fmla="*/ 1805940 w 11737340"/>
                <a:gd name="connsiteY257" fmla="*/ 1135380 h 4168140"/>
                <a:gd name="connsiteX258" fmla="*/ 1729740 w 11737340"/>
                <a:gd name="connsiteY258" fmla="*/ 1089660 h 4168140"/>
                <a:gd name="connsiteX259" fmla="*/ 1668780 w 11737340"/>
                <a:gd name="connsiteY259" fmla="*/ 1043940 h 4168140"/>
                <a:gd name="connsiteX260" fmla="*/ 1592580 w 11737340"/>
                <a:gd name="connsiteY260" fmla="*/ 990600 h 4168140"/>
                <a:gd name="connsiteX261" fmla="*/ 1470660 w 11737340"/>
                <a:gd name="connsiteY261" fmla="*/ 891540 h 4168140"/>
                <a:gd name="connsiteX262" fmla="*/ 1386840 w 11737340"/>
                <a:gd name="connsiteY262" fmla="*/ 845820 h 4168140"/>
                <a:gd name="connsiteX263" fmla="*/ 1318260 w 11737340"/>
                <a:gd name="connsiteY263" fmla="*/ 784860 h 4168140"/>
                <a:gd name="connsiteX264" fmla="*/ 1264920 w 11737340"/>
                <a:gd name="connsiteY264" fmla="*/ 723900 h 4168140"/>
                <a:gd name="connsiteX265" fmla="*/ 1181100 w 11737340"/>
                <a:gd name="connsiteY265" fmla="*/ 647700 h 4168140"/>
                <a:gd name="connsiteX266" fmla="*/ 1089660 w 11737340"/>
                <a:gd name="connsiteY266" fmla="*/ 624840 h 4168140"/>
                <a:gd name="connsiteX267" fmla="*/ 1021080 w 11737340"/>
                <a:gd name="connsiteY267" fmla="*/ 586740 h 4168140"/>
                <a:gd name="connsiteX268" fmla="*/ 937260 w 11737340"/>
                <a:gd name="connsiteY268" fmla="*/ 548640 h 4168140"/>
                <a:gd name="connsiteX269" fmla="*/ 830580 w 11737340"/>
                <a:gd name="connsiteY269" fmla="*/ 510540 h 4168140"/>
                <a:gd name="connsiteX270" fmla="*/ 754380 w 11737340"/>
                <a:gd name="connsiteY270" fmla="*/ 457200 h 4168140"/>
                <a:gd name="connsiteX271" fmla="*/ 708660 w 11737340"/>
                <a:gd name="connsiteY271" fmla="*/ 419100 h 4168140"/>
                <a:gd name="connsiteX272" fmla="*/ 609600 w 11737340"/>
                <a:gd name="connsiteY272" fmla="*/ 396240 h 4168140"/>
                <a:gd name="connsiteX273" fmla="*/ 548640 w 11737340"/>
                <a:gd name="connsiteY273" fmla="*/ 320040 h 4168140"/>
                <a:gd name="connsiteX274" fmla="*/ 510540 w 11737340"/>
                <a:gd name="connsiteY274" fmla="*/ 251460 h 4168140"/>
                <a:gd name="connsiteX275" fmla="*/ 464820 w 11737340"/>
                <a:gd name="connsiteY275" fmla="*/ 190500 h 4168140"/>
                <a:gd name="connsiteX276" fmla="*/ 411480 w 11737340"/>
                <a:gd name="connsiteY276" fmla="*/ 137160 h 4168140"/>
                <a:gd name="connsiteX277" fmla="*/ 373380 w 11737340"/>
                <a:gd name="connsiteY277" fmla="*/ 45720 h 4168140"/>
                <a:gd name="connsiteX278" fmla="*/ 342900 w 11737340"/>
                <a:gd name="connsiteY278" fmla="*/ 0 h 4168140"/>
                <a:gd name="connsiteX279" fmla="*/ 327660 w 11737340"/>
                <a:gd name="connsiteY279" fmla="*/ 60960 h 4168140"/>
                <a:gd name="connsiteX280" fmla="*/ 289560 w 11737340"/>
                <a:gd name="connsiteY280" fmla="*/ 91440 h 4168140"/>
                <a:gd name="connsiteX281" fmla="*/ 236220 w 11737340"/>
                <a:gd name="connsiteY281" fmla="*/ 114300 h 4168140"/>
                <a:gd name="connsiteX282" fmla="*/ 198120 w 11737340"/>
                <a:gd name="connsiteY282" fmla="*/ 175260 h 4168140"/>
                <a:gd name="connsiteX283" fmla="*/ 175260 w 11737340"/>
                <a:gd name="connsiteY283" fmla="*/ 228600 h 4168140"/>
                <a:gd name="connsiteX284" fmla="*/ 114300 w 11737340"/>
                <a:gd name="connsiteY284" fmla="*/ 236220 h 4168140"/>
                <a:gd name="connsiteX285" fmla="*/ 45720 w 11737340"/>
                <a:gd name="connsiteY285" fmla="*/ 251460 h 4168140"/>
                <a:gd name="connsiteX286" fmla="*/ 0 w 11737340"/>
                <a:gd name="connsiteY286" fmla="*/ 281940 h 4168140"/>
                <a:gd name="connsiteX287" fmla="*/ 68580 w 11737340"/>
                <a:gd name="connsiteY287" fmla="*/ 320040 h 4168140"/>
                <a:gd name="connsiteX0" fmla="*/ 68580 w 11737340"/>
                <a:gd name="connsiteY0" fmla="*/ 320040 h 4168140"/>
                <a:gd name="connsiteX1" fmla="*/ 121920 w 11737340"/>
                <a:gd name="connsiteY1" fmla="*/ 381000 h 4168140"/>
                <a:gd name="connsiteX2" fmla="*/ 198120 w 11737340"/>
                <a:gd name="connsiteY2" fmla="*/ 419100 h 4168140"/>
                <a:gd name="connsiteX3" fmla="*/ 320040 w 11737340"/>
                <a:gd name="connsiteY3" fmla="*/ 510540 h 4168140"/>
                <a:gd name="connsiteX4" fmla="*/ 411480 w 11737340"/>
                <a:gd name="connsiteY4" fmla="*/ 563880 h 4168140"/>
                <a:gd name="connsiteX5" fmla="*/ 472440 w 11737340"/>
                <a:gd name="connsiteY5" fmla="*/ 632460 h 4168140"/>
                <a:gd name="connsiteX6" fmla="*/ 601980 w 11737340"/>
                <a:gd name="connsiteY6" fmla="*/ 708660 h 4168140"/>
                <a:gd name="connsiteX7" fmla="*/ 739140 w 11737340"/>
                <a:gd name="connsiteY7" fmla="*/ 784860 h 4168140"/>
                <a:gd name="connsiteX8" fmla="*/ 861060 w 11737340"/>
                <a:gd name="connsiteY8" fmla="*/ 868680 h 4168140"/>
                <a:gd name="connsiteX9" fmla="*/ 944880 w 11737340"/>
                <a:gd name="connsiteY9" fmla="*/ 952500 h 4168140"/>
                <a:gd name="connsiteX10" fmla="*/ 1021080 w 11737340"/>
                <a:gd name="connsiteY10" fmla="*/ 1005840 h 4168140"/>
                <a:gd name="connsiteX11" fmla="*/ 1097280 w 11737340"/>
                <a:gd name="connsiteY11" fmla="*/ 1043940 h 4168140"/>
                <a:gd name="connsiteX12" fmla="*/ 1181100 w 11737340"/>
                <a:gd name="connsiteY12" fmla="*/ 1104900 h 4168140"/>
                <a:gd name="connsiteX13" fmla="*/ 1249680 w 11737340"/>
                <a:gd name="connsiteY13" fmla="*/ 1150620 h 4168140"/>
                <a:gd name="connsiteX14" fmla="*/ 1341120 w 11737340"/>
                <a:gd name="connsiteY14" fmla="*/ 1196340 h 4168140"/>
                <a:gd name="connsiteX15" fmla="*/ 1417320 w 11737340"/>
                <a:gd name="connsiteY15" fmla="*/ 1257300 h 4168140"/>
                <a:gd name="connsiteX16" fmla="*/ 1493520 w 11737340"/>
                <a:gd name="connsiteY16" fmla="*/ 1333500 h 4168140"/>
                <a:gd name="connsiteX17" fmla="*/ 1569720 w 11737340"/>
                <a:gd name="connsiteY17" fmla="*/ 1356360 h 4168140"/>
                <a:gd name="connsiteX18" fmla="*/ 1684020 w 11737340"/>
                <a:gd name="connsiteY18" fmla="*/ 1424940 h 4168140"/>
                <a:gd name="connsiteX19" fmla="*/ 1729740 w 11737340"/>
                <a:gd name="connsiteY19" fmla="*/ 1485900 h 4168140"/>
                <a:gd name="connsiteX20" fmla="*/ 1844040 w 11737340"/>
                <a:gd name="connsiteY20" fmla="*/ 1569720 h 4168140"/>
                <a:gd name="connsiteX21" fmla="*/ 1935480 w 11737340"/>
                <a:gd name="connsiteY21" fmla="*/ 1615440 h 4168140"/>
                <a:gd name="connsiteX22" fmla="*/ 2049780 w 11737340"/>
                <a:gd name="connsiteY22" fmla="*/ 1691640 h 4168140"/>
                <a:gd name="connsiteX23" fmla="*/ 2133600 w 11737340"/>
                <a:gd name="connsiteY23" fmla="*/ 1729740 h 4168140"/>
                <a:gd name="connsiteX24" fmla="*/ 2202180 w 11737340"/>
                <a:gd name="connsiteY24" fmla="*/ 1805940 h 4168140"/>
                <a:gd name="connsiteX25" fmla="*/ 2255520 w 11737340"/>
                <a:gd name="connsiteY25" fmla="*/ 1821180 h 4168140"/>
                <a:gd name="connsiteX26" fmla="*/ 2316480 w 11737340"/>
                <a:gd name="connsiteY26" fmla="*/ 1866900 h 4168140"/>
                <a:gd name="connsiteX27" fmla="*/ 2423160 w 11737340"/>
                <a:gd name="connsiteY27" fmla="*/ 2004060 h 4168140"/>
                <a:gd name="connsiteX28" fmla="*/ 2476500 w 11737340"/>
                <a:gd name="connsiteY28" fmla="*/ 2087880 h 4168140"/>
                <a:gd name="connsiteX29" fmla="*/ 2567940 w 11737340"/>
                <a:gd name="connsiteY29" fmla="*/ 2148840 h 4168140"/>
                <a:gd name="connsiteX30" fmla="*/ 2682240 w 11737340"/>
                <a:gd name="connsiteY30" fmla="*/ 2186940 h 4168140"/>
                <a:gd name="connsiteX31" fmla="*/ 2743200 w 11737340"/>
                <a:gd name="connsiteY31" fmla="*/ 2209800 h 4168140"/>
                <a:gd name="connsiteX32" fmla="*/ 2811780 w 11737340"/>
                <a:gd name="connsiteY32" fmla="*/ 2247900 h 4168140"/>
                <a:gd name="connsiteX33" fmla="*/ 2887980 w 11737340"/>
                <a:gd name="connsiteY33" fmla="*/ 2301240 h 4168140"/>
                <a:gd name="connsiteX34" fmla="*/ 2979420 w 11737340"/>
                <a:gd name="connsiteY34" fmla="*/ 2385060 h 4168140"/>
                <a:gd name="connsiteX35" fmla="*/ 3055620 w 11737340"/>
                <a:gd name="connsiteY35" fmla="*/ 2461260 h 4168140"/>
                <a:gd name="connsiteX36" fmla="*/ 3139440 w 11737340"/>
                <a:gd name="connsiteY36" fmla="*/ 2537460 h 4168140"/>
                <a:gd name="connsiteX37" fmla="*/ 3261360 w 11737340"/>
                <a:gd name="connsiteY37" fmla="*/ 2628900 h 4168140"/>
                <a:gd name="connsiteX38" fmla="*/ 3345180 w 11737340"/>
                <a:gd name="connsiteY38" fmla="*/ 2720340 h 4168140"/>
                <a:gd name="connsiteX39" fmla="*/ 3444240 w 11737340"/>
                <a:gd name="connsiteY39" fmla="*/ 2796540 h 4168140"/>
                <a:gd name="connsiteX40" fmla="*/ 3558540 w 11737340"/>
                <a:gd name="connsiteY40" fmla="*/ 2872740 h 4168140"/>
                <a:gd name="connsiteX41" fmla="*/ 3619500 w 11737340"/>
                <a:gd name="connsiteY41" fmla="*/ 2979420 h 4168140"/>
                <a:gd name="connsiteX42" fmla="*/ 3619500 w 11737340"/>
                <a:gd name="connsiteY42" fmla="*/ 2979420 h 4168140"/>
                <a:gd name="connsiteX43" fmla="*/ 3649980 w 11737340"/>
                <a:gd name="connsiteY43" fmla="*/ 3048000 h 4168140"/>
                <a:gd name="connsiteX44" fmla="*/ 3703320 w 11737340"/>
                <a:gd name="connsiteY44" fmla="*/ 3086100 h 4168140"/>
                <a:gd name="connsiteX45" fmla="*/ 3764280 w 11737340"/>
                <a:gd name="connsiteY45" fmla="*/ 3063240 h 4168140"/>
                <a:gd name="connsiteX46" fmla="*/ 3848100 w 11737340"/>
                <a:gd name="connsiteY46" fmla="*/ 3025140 h 4168140"/>
                <a:gd name="connsiteX47" fmla="*/ 3916680 w 11737340"/>
                <a:gd name="connsiteY47" fmla="*/ 3032760 h 4168140"/>
                <a:gd name="connsiteX48" fmla="*/ 4030980 w 11737340"/>
                <a:gd name="connsiteY48" fmla="*/ 3063240 h 4168140"/>
                <a:gd name="connsiteX49" fmla="*/ 4137660 w 11737340"/>
                <a:gd name="connsiteY49" fmla="*/ 3101340 h 4168140"/>
                <a:gd name="connsiteX50" fmla="*/ 4259580 w 11737340"/>
                <a:gd name="connsiteY50" fmla="*/ 3147060 h 4168140"/>
                <a:gd name="connsiteX51" fmla="*/ 4381500 w 11737340"/>
                <a:gd name="connsiteY51" fmla="*/ 3192780 h 4168140"/>
                <a:gd name="connsiteX52" fmla="*/ 4526280 w 11737340"/>
                <a:gd name="connsiteY52" fmla="*/ 3276600 h 4168140"/>
                <a:gd name="connsiteX53" fmla="*/ 4587240 w 11737340"/>
                <a:gd name="connsiteY53" fmla="*/ 3299460 h 4168140"/>
                <a:gd name="connsiteX54" fmla="*/ 4610100 w 11737340"/>
                <a:gd name="connsiteY54" fmla="*/ 3352800 h 4168140"/>
                <a:gd name="connsiteX55" fmla="*/ 4648200 w 11737340"/>
                <a:gd name="connsiteY55" fmla="*/ 3436620 h 4168140"/>
                <a:gd name="connsiteX56" fmla="*/ 4671060 w 11737340"/>
                <a:gd name="connsiteY56" fmla="*/ 3520440 h 4168140"/>
                <a:gd name="connsiteX57" fmla="*/ 4678680 w 11737340"/>
                <a:gd name="connsiteY57" fmla="*/ 3589020 h 4168140"/>
                <a:gd name="connsiteX58" fmla="*/ 4686300 w 11737340"/>
                <a:gd name="connsiteY58" fmla="*/ 3649980 h 4168140"/>
                <a:gd name="connsiteX59" fmla="*/ 4724400 w 11737340"/>
                <a:gd name="connsiteY59" fmla="*/ 3680460 h 4168140"/>
                <a:gd name="connsiteX60" fmla="*/ 4785360 w 11737340"/>
                <a:gd name="connsiteY60" fmla="*/ 3672840 h 4168140"/>
                <a:gd name="connsiteX61" fmla="*/ 4869180 w 11737340"/>
                <a:gd name="connsiteY61" fmla="*/ 3703320 h 4168140"/>
                <a:gd name="connsiteX62" fmla="*/ 4914900 w 11737340"/>
                <a:gd name="connsiteY62" fmla="*/ 3756660 h 4168140"/>
                <a:gd name="connsiteX63" fmla="*/ 5105400 w 11737340"/>
                <a:gd name="connsiteY63" fmla="*/ 3832860 h 4168140"/>
                <a:gd name="connsiteX64" fmla="*/ 5173980 w 11737340"/>
                <a:gd name="connsiteY64" fmla="*/ 3886200 h 4168140"/>
                <a:gd name="connsiteX65" fmla="*/ 5242560 w 11737340"/>
                <a:gd name="connsiteY65" fmla="*/ 3924300 h 4168140"/>
                <a:gd name="connsiteX66" fmla="*/ 5364480 w 11737340"/>
                <a:gd name="connsiteY66" fmla="*/ 3962400 h 4168140"/>
                <a:gd name="connsiteX67" fmla="*/ 5516880 w 11737340"/>
                <a:gd name="connsiteY67" fmla="*/ 4046220 h 4168140"/>
                <a:gd name="connsiteX68" fmla="*/ 5585460 w 11737340"/>
                <a:gd name="connsiteY68" fmla="*/ 4099560 h 4168140"/>
                <a:gd name="connsiteX69" fmla="*/ 5661660 w 11737340"/>
                <a:gd name="connsiteY69" fmla="*/ 4122420 h 4168140"/>
                <a:gd name="connsiteX70" fmla="*/ 5745480 w 11737340"/>
                <a:gd name="connsiteY70" fmla="*/ 4130040 h 4168140"/>
                <a:gd name="connsiteX71" fmla="*/ 5836920 w 11737340"/>
                <a:gd name="connsiteY71" fmla="*/ 4130040 h 4168140"/>
                <a:gd name="connsiteX72" fmla="*/ 5943600 w 11737340"/>
                <a:gd name="connsiteY72" fmla="*/ 4165600 h 4168140"/>
                <a:gd name="connsiteX73" fmla="*/ 6035040 w 11737340"/>
                <a:gd name="connsiteY73" fmla="*/ 4168140 h 4168140"/>
                <a:gd name="connsiteX74" fmla="*/ 6149340 w 11737340"/>
                <a:gd name="connsiteY74" fmla="*/ 4137660 h 4168140"/>
                <a:gd name="connsiteX75" fmla="*/ 6286500 w 11737340"/>
                <a:gd name="connsiteY75" fmla="*/ 4114800 h 4168140"/>
                <a:gd name="connsiteX76" fmla="*/ 6393180 w 11737340"/>
                <a:gd name="connsiteY76" fmla="*/ 4053840 h 4168140"/>
                <a:gd name="connsiteX77" fmla="*/ 6484620 w 11737340"/>
                <a:gd name="connsiteY77" fmla="*/ 4038600 h 4168140"/>
                <a:gd name="connsiteX78" fmla="*/ 6583680 w 11737340"/>
                <a:gd name="connsiteY78" fmla="*/ 3970020 h 4168140"/>
                <a:gd name="connsiteX79" fmla="*/ 6697980 w 11737340"/>
                <a:gd name="connsiteY79" fmla="*/ 3886200 h 4168140"/>
                <a:gd name="connsiteX80" fmla="*/ 6751320 w 11737340"/>
                <a:gd name="connsiteY80" fmla="*/ 3822700 h 4168140"/>
                <a:gd name="connsiteX81" fmla="*/ 6855460 w 11737340"/>
                <a:gd name="connsiteY81" fmla="*/ 3764280 h 4168140"/>
                <a:gd name="connsiteX82" fmla="*/ 6959600 w 11737340"/>
                <a:gd name="connsiteY82" fmla="*/ 3629660 h 4168140"/>
                <a:gd name="connsiteX83" fmla="*/ 7056120 w 11737340"/>
                <a:gd name="connsiteY83" fmla="*/ 3528060 h 4168140"/>
                <a:gd name="connsiteX84" fmla="*/ 7165340 w 11737340"/>
                <a:gd name="connsiteY84" fmla="*/ 3454400 h 4168140"/>
                <a:gd name="connsiteX85" fmla="*/ 7287260 w 11737340"/>
                <a:gd name="connsiteY85" fmla="*/ 3296920 h 4168140"/>
                <a:gd name="connsiteX86" fmla="*/ 7338060 w 11737340"/>
                <a:gd name="connsiteY86" fmla="*/ 3200400 h 4168140"/>
                <a:gd name="connsiteX87" fmla="*/ 7383780 w 11737340"/>
                <a:gd name="connsiteY87" fmla="*/ 3144520 h 4168140"/>
                <a:gd name="connsiteX88" fmla="*/ 7444740 w 11737340"/>
                <a:gd name="connsiteY88" fmla="*/ 3093720 h 4168140"/>
                <a:gd name="connsiteX89" fmla="*/ 7513320 w 11737340"/>
                <a:gd name="connsiteY89" fmla="*/ 3101340 h 4168140"/>
                <a:gd name="connsiteX90" fmla="*/ 7576820 w 11737340"/>
                <a:gd name="connsiteY90" fmla="*/ 3093720 h 4168140"/>
                <a:gd name="connsiteX91" fmla="*/ 7729220 w 11737340"/>
                <a:gd name="connsiteY91" fmla="*/ 3136900 h 4168140"/>
                <a:gd name="connsiteX92" fmla="*/ 7833360 w 11737340"/>
                <a:gd name="connsiteY92" fmla="*/ 3180080 h 4168140"/>
                <a:gd name="connsiteX93" fmla="*/ 7967980 w 11737340"/>
                <a:gd name="connsiteY93" fmla="*/ 3208020 h 4168140"/>
                <a:gd name="connsiteX94" fmla="*/ 8161020 w 11737340"/>
                <a:gd name="connsiteY94" fmla="*/ 3296920 h 4168140"/>
                <a:gd name="connsiteX95" fmla="*/ 8293100 w 11737340"/>
                <a:gd name="connsiteY95" fmla="*/ 3370580 h 4168140"/>
                <a:gd name="connsiteX96" fmla="*/ 8371840 w 11737340"/>
                <a:gd name="connsiteY96" fmla="*/ 3395980 h 4168140"/>
                <a:gd name="connsiteX97" fmla="*/ 8468360 w 11737340"/>
                <a:gd name="connsiteY97" fmla="*/ 3434080 h 4168140"/>
                <a:gd name="connsiteX98" fmla="*/ 8582660 w 11737340"/>
                <a:gd name="connsiteY98" fmla="*/ 3528060 h 4168140"/>
                <a:gd name="connsiteX99" fmla="*/ 8641080 w 11737340"/>
                <a:gd name="connsiteY99" fmla="*/ 3566160 h 4168140"/>
                <a:gd name="connsiteX100" fmla="*/ 8702040 w 11737340"/>
                <a:gd name="connsiteY100" fmla="*/ 3604260 h 4168140"/>
                <a:gd name="connsiteX101" fmla="*/ 8763000 w 11737340"/>
                <a:gd name="connsiteY101" fmla="*/ 3634740 h 4168140"/>
                <a:gd name="connsiteX102" fmla="*/ 8846820 w 11737340"/>
                <a:gd name="connsiteY102" fmla="*/ 3632200 h 4168140"/>
                <a:gd name="connsiteX103" fmla="*/ 8968740 w 11737340"/>
                <a:gd name="connsiteY103" fmla="*/ 3634740 h 4168140"/>
                <a:gd name="connsiteX104" fmla="*/ 9060180 w 11737340"/>
                <a:gd name="connsiteY104" fmla="*/ 3642360 h 4168140"/>
                <a:gd name="connsiteX105" fmla="*/ 9151620 w 11737340"/>
                <a:gd name="connsiteY105" fmla="*/ 3657600 h 4168140"/>
                <a:gd name="connsiteX106" fmla="*/ 9230360 w 11737340"/>
                <a:gd name="connsiteY106" fmla="*/ 3657600 h 4168140"/>
                <a:gd name="connsiteX107" fmla="*/ 9331960 w 11737340"/>
                <a:gd name="connsiteY107" fmla="*/ 3629660 h 4168140"/>
                <a:gd name="connsiteX108" fmla="*/ 9433560 w 11737340"/>
                <a:gd name="connsiteY108" fmla="*/ 3589020 h 4168140"/>
                <a:gd name="connsiteX109" fmla="*/ 9535160 w 11737340"/>
                <a:gd name="connsiteY109" fmla="*/ 3540760 h 4168140"/>
                <a:gd name="connsiteX110" fmla="*/ 9646920 w 11737340"/>
                <a:gd name="connsiteY110" fmla="*/ 3489960 h 4168140"/>
                <a:gd name="connsiteX111" fmla="*/ 9784080 w 11737340"/>
                <a:gd name="connsiteY111" fmla="*/ 3444240 h 4168140"/>
                <a:gd name="connsiteX112" fmla="*/ 9860280 w 11737340"/>
                <a:gd name="connsiteY112" fmla="*/ 3383280 h 4168140"/>
                <a:gd name="connsiteX113" fmla="*/ 9921240 w 11737340"/>
                <a:gd name="connsiteY113" fmla="*/ 3314700 h 4168140"/>
                <a:gd name="connsiteX114" fmla="*/ 9997440 w 11737340"/>
                <a:gd name="connsiteY114" fmla="*/ 3208020 h 4168140"/>
                <a:gd name="connsiteX115" fmla="*/ 10043160 w 11737340"/>
                <a:gd name="connsiteY115" fmla="*/ 3101340 h 4168140"/>
                <a:gd name="connsiteX116" fmla="*/ 10104120 w 11737340"/>
                <a:gd name="connsiteY116" fmla="*/ 3017520 h 4168140"/>
                <a:gd name="connsiteX117" fmla="*/ 10157460 w 11737340"/>
                <a:gd name="connsiteY117" fmla="*/ 2933700 h 4168140"/>
                <a:gd name="connsiteX118" fmla="*/ 10218420 w 11737340"/>
                <a:gd name="connsiteY118" fmla="*/ 2849880 h 4168140"/>
                <a:gd name="connsiteX119" fmla="*/ 10294620 w 11737340"/>
                <a:gd name="connsiteY119" fmla="*/ 2735580 h 4168140"/>
                <a:gd name="connsiteX120" fmla="*/ 10347960 w 11737340"/>
                <a:gd name="connsiteY120" fmla="*/ 2621280 h 4168140"/>
                <a:gd name="connsiteX121" fmla="*/ 10431780 w 11737340"/>
                <a:gd name="connsiteY121" fmla="*/ 2499360 h 4168140"/>
                <a:gd name="connsiteX122" fmla="*/ 10500360 w 11737340"/>
                <a:gd name="connsiteY122" fmla="*/ 2354580 h 4168140"/>
                <a:gd name="connsiteX123" fmla="*/ 10553700 w 11737340"/>
                <a:gd name="connsiteY123" fmla="*/ 2263140 h 4168140"/>
                <a:gd name="connsiteX124" fmla="*/ 10584180 w 11737340"/>
                <a:gd name="connsiteY124" fmla="*/ 2194560 h 4168140"/>
                <a:gd name="connsiteX125" fmla="*/ 10624820 w 11737340"/>
                <a:gd name="connsiteY125" fmla="*/ 2125980 h 4168140"/>
                <a:gd name="connsiteX126" fmla="*/ 10675620 w 11737340"/>
                <a:gd name="connsiteY126" fmla="*/ 2049780 h 4168140"/>
                <a:gd name="connsiteX127" fmla="*/ 10690860 w 11737340"/>
                <a:gd name="connsiteY127" fmla="*/ 1988820 h 4168140"/>
                <a:gd name="connsiteX128" fmla="*/ 10713720 w 11737340"/>
                <a:gd name="connsiteY128" fmla="*/ 1927860 h 4168140"/>
                <a:gd name="connsiteX129" fmla="*/ 10767060 w 11737340"/>
                <a:gd name="connsiteY129" fmla="*/ 1859280 h 4168140"/>
                <a:gd name="connsiteX130" fmla="*/ 10873740 w 11737340"/>
                <a:gd name="connsiteY130" fmla="*/ 1828800 h 4168140"/>
                <a:gd name="connsiteX131" fmla="*/ 11079480 w 11737340"/>
                <a:gd name="connsiteY131" fmla="*/ 1767840 h 4168140"/>
                <a:gd name="connsiteX132" fmla="*/ 11247120 w 11737340"/>
                <a:gd name="connsiteY132" fmla="*/ 1684020 h 4168140"/>
                <a:gd name="connsiteX133" fmla="*/ 11407140 w 11737340"/>
                <a:gd name="connsiteY133" fmla="*/ 1628140 h 4168140"/>
                <a:gd name="connsiteX134" fmla="*/ 11490960 w 11737340"/>
                <a:gd name="connsiteY134" fmla="*/ 1577340 h 4168140"/>
                <a:gd name="connsiteX135" fmla="*/ 11635740 w 11737340"/>
                <a:gd name="connsiteY135" fmla="*/ 1508760 h 4168140"/>
                <a:gd name="connsiteX136" fmla="*/ 11737340 w 11737340"/>
                <a:gd name="connsiteY136" fmla="*/ 1442720 h 4168140"/>
                <a:gd name="connsiteX137" fmla="*/ 11620500 w 11737340"/>
                <a:gd name="connsiteY137" fmla="*/ 1417320 h 4168140"/>
                <a:gd name="connsiteX138" fmla="*/ 11567160 w 11737340"/>
                <a:gd name="connsiteY138" fmla="*/ 1379220 h 4168140"/>
                <a:gd name="connsiteX139" fmla="*/ 11498580 w 11737340"/>
                <a:gd name="connsiteY139" fmla="*/ 1318260 h 4168140"/>
                <a:gd name="connsiteX140" fmla="*/ 11468100 w 11737340"/>
                <a:gd name="connsiteY140" fmla="*/ 1280160 h 4168140"/>
                <a:gd name="connsiteX141" fmla="*/ 11442700 w 11737340"/>
                <a:gd name="connsiteY141" fmla="*/ 1231900 h 4168140"/>
                <a:gd name="connsiteX142" fmla="*/ 11384280 w 11737340"/>
                <a:gd name="connsiteY142" fmla="*/ 1310640 h 4168140"/>
                <a:gd name="connsiteX143" fmla="*/ 11353800 w 11737340"/>
                <a:gd name="connsiteY143" fmla="*/ 1356360 h 4168140"/>
                <a:gd name="connsiteX144" fmla="*/ 11224260 w 11737340"/>
                <a:gd name="connsiteY144" fmla="*/ 1417320 h 4168140"/>
                <a:gd name="connsiteX145" fmla="*/ 11109960 w 11737340"/>
                <a:gd name="connsiteY145" fmla="*/ 1463040 h 4168140"/>
                <a:gd name="connsiteX146" fmla="*/ 10911840 w 11737340"/>
                <a:gd name="connsiteY146" fmla="*/ 1524000 h 4168140"/>
                <a:gd name="connsiteX147" fmla="*/ 10774680 w 11737340"/>
                <a:gd name="connsiteY147" fmla="*/ 1546860 h 4168140"/>
                <a:gd name="connsiteX148" fmla="*/ 10675620 w 11737340"/>
                <a:gd name="connsiteY148" fmla="*/ 1615440 h 4168140"/>
                <a:gd name="connsiteX149" fmla="*/ 10568940 w 11737340"/>
                <a:gd name="connsiteY149" fmla="*/ 1676400 h 4168140"/>
                <a:gd name="connsiteX150" fmla="*/ 10485120 w 11737340"/>
                <a:gd name="connsiteY150" fmla="*/ 1760220 h 4168140"/>
                <a:gd name="connsiteX151" fmla="*/ 10454640 w 11737340"/>
                <a:gd name="connsiteY151" fmla="*/ 1836420 h 4168140"/>
                <a:gd name="connsiteX152" fmla="*/ 10416540 w 11737340"/>
                <a:gd name="connsiteY152" fmla="*/ 1927860 h 4168140"/>
                <a:gd name="connsiteX153" fmla="*/ 10401300 w 11737340"/>
                <a:gd name="connsiteY153" fmla="*/ 2004060 h 4168140"/>
                <a:gd name="connsiteX154" fmla="*/ 10363200 w 11737340"/>
                <a:gd name="connsiteY154" fmla="*/ 2095500 h 4168140"/>
                <a:gd name="connsiteX155" fmla="*/ 10317480 w 11737340"/>
                <a:gd name="connsiteY155" fmla="*/ 2225040 h 4168140"/>
                <a:gd name="connsiteX156" fmla="*/ 10287000 w 11737340"/>
                <a:gd name="connsiteY156" fmla="*/ 2346960 h 4168140"/>
                <a:gd name="connsiteX157" fmla="*/ 10218420 w 11737340"/>
                <a:gd name="connsiteY157" fmla="*/ 2499360 h 4168140"/>
                <a:gd name="connsiteX158" fmla="*/ 10134600 w 11737340"/>
                <a:gd name="connsiteY158" fmla="*/ 2621280 h 4168140"/>
                <a:gd name="connsiteX159" fmla="*/ 10043160 w 11737340"/>
                <a:gd name="connsiteY159" fmla="*/ 2735580 h 4168140"/>
                <a:gd name="connsiteX160" fmla="*/ 9974580 w 11737340"/>
                <a:gd name="connsiteY160" fmla="*/ 2857500 h 4168140"/>
                <a:gd name="connsiteX161" fmla="*/ 9906000 w 11737340"/>
                <a:gd name="connsiteY161" fmla="*/ 2941320 h 4168140"/>
                <a:gd name="connsiteX162" fmla="*/ 9860280 w 11737340"/>
                <a:gd name="connsiteY162" fmla="*/ 3032760 h 4168140"/>
                <a:gd name="connsiteX163" fmla="*/ 9806940 w 11737340"/>
                <a:gd name="connsiteY163" fmla="*/ 3116580 h 4168140"/>
                <a:gd name="connsiteX164" fmla="*/ 9715500 w 11737340"/>
                <a:gd name="connsiteY164" fmla="*/ 3208020 h 4168140"/>
                <a:gd name="connsiteX165" fmla="*/ 9616440 w 11737340"/>
                <a:gd name="connsiteY165" fmla="*/ 3261360 h 4168140"/>
                <a:gd name="connsiteX166" fmla="*/ 9532620 w 11737340"/>
                <a:gd name="connsiteY166" fmla="*/ 3329940 h 4168140"/>
                <a:gd name="connsiteX167" fmla="*/ 9471660 w 11737340"/>
                <a:gd name="connsiteY167" fmla="*/ 3375660 h 4168140"/>
                <a:gd name="connsiteX168" fmla="*/ 9410700 w 11737340"/>
                <a:gd name="connsiteY168" fmla="*/ 3429000 h 4168140"/>
                <a:gd name="connsiteX169" fmla="*/ 9288780 w 11737340"/>
                <a:gd name="connsiteY169" fmla="*/ 3436620 h 4168140"/>
                <a:gd name="connsiteX170" fmla="*/ 9166860 w 11737340"/>
                <a:gd name="connsiteY170" fmla="*/ 3444240 h 4168140"/>
                <a:gd name="connsiteX171" fmla="*/ 9029700 w 11737340"/>
                <a:gd name="connsiteY171" fmla="*/ 3413760 h 4168140"/>
                <a:gd name="connsiteX172" fmla="*/ 8823960 w 11737340"/>
                <a:gd name="connsiteY172" fmla="*/ 3360420 h 4168140"/>
                <a:gd name="connsiteX173" fmla="*/ 8679180 w 11737340"/>
                <a:gd name="connsiteY173" fmla="*/ 3329940 h 4168140"/>
                <a:gd name="connsiteX174" fmla="*/ 8572500 w 11737340"/>
                <a:gd name="connsiteY174" fmla="*/ 3276600 h 4168140"/>
                <a:gd name="connsiteX175" fmla="*/ 8465820 w 11737340"/>
                <a:gd name="connsiteY175" fmla="*/ 3215640 h 4168140"/>
                <a:gd name="connsiteX176" fmla="*/ 8321040 w 11737340"/>
                <a:gd name="connsiteY176" fmla="*/ 3177540 h 4168140"/>
                <a:gd name="connsiteX177" fmla="*/ 8199120 w 11737340"/>
                <a:gd name="connsiteY177" fmla="*/ 3131820 h 4168140"/>
                <a:gd name="connsiteX178" fmla="*/ 8069580 w 11737340"/>
                <a:gd name="connsiteY178" fmla="*/ 3078480 h 4168140"/>
                <a:gd name="connsiteX179" fmla="*/ 7917180 w 11737340"/>
                <a:gd name="connsiteY179" fmla="*/ 2994660 h 4168140"/>
                <a:gd name="connsiteX180" fmla="*/ 7787640 w 11737340"/>
                <a:gd name="connsiteY180" fmla="*/ 2971800 h 4168140"/>
                <a:gd name="connsiteX181" fmla="*/ 7719060 w 11737340"/>
                <a:gd name="connsiteY181" fmla="*/ 2933700 h 4168140"/>
                <a:gd name="connsiteX182" fmla="*/ 7612380 w 11737340"/>
                <a:gd name="connsiteY182" fmla="*/ 2903220 h 4168140"/>
                <a:gd name="connsiteX183" fmla="*/ 7566660 w 11737340"/>
                <a:gd name="connsiteY183" fmla="*/ 2887980 h 4168140"/>
                <a:gd name="connsiteX184" fmla="*/ 7551420 w 11737340"/>
                <a:gd name="connsiteY184" fmla="*/ 2849880 h 4168140"/>
                <a:gd name="connsiteX185" fmla="*/ 7533640 w 11737340"/>
                <a:gd name="connsiteY185" fmla="*/ 2788920 h 4168140"/>
                <a:gd name="connsiteX186" fmla="*/ 7475220 w 11737340"/>
                <a:gd name="connsiteY186" fmla="*/ 2857500 h 4168140"/>
                <a:gd name="connsiteX187" fmla="*/ 7414260 w 11737340"/>
                <a:gd name="connsiteY187" fmla="*/ 2887980 h 4168140"/>
                <a:gd name="connsiteX188" fmla="*/ 7345680 w 11737340"/>
                <a:gd name="connsiteY188" fmla="*/ 2971800 h 4168140"/>
                <a:gd name="connsiteX189" fmla="*/ 7315200 w 11737340"/>
                <a:gd name="connsiteY189" fmla="*/ 2994660 h 4168140"/>
                <a:gd name="connsiteX190" fmla="*/ 7261860 w 11737340"/>
                <a:gd name="connsiteY190" fmla="*/ 3009900 h 4168140"/>
                <a:gd name="connsiteX191" fmla="*/ 7193280 w 11737340"/>
                <a:gd name="connsiteY191" fmla="*/ 3025140 h 4168140"/>
                <a:gd name="connsiteX192" fmla="*/ 7155180 w 11737340"/>
                <a:gd name="connsiteY192" fmla="*/ 3078480 h 4168140"/>
                <a:gd name="connsiteX193" fmla="*/ 7109460 w 11737340"/>
                <a:gd name="connsiteY193" fmla="*/ 3154680 h 4168140"/>
                <a:gd name="connsiteX194" fmla="*/ 7048500 w 11737340"/>
                <a:gd name="connsiteY194" fmla="*/ 3246120 h 4168140"/>
                <a:gd name="connsiteX195" fmla="*/ 6995160 w 11737340"/>
                <a:gd name="connsiteY195" fmla="*/ 3307080 h 4168140"/>
                <a:gd name="connsiteX196" fmla="*/ 6972300 w 11737340"/>
                <a:gd name="connsiteY196" fmla="*/ 3352800 h 4168140"/>
                <a:gd name="connsiteX197" fmla="*/ 6949440 w 11737340"/>
                <a:gd name="connsiteY197" fmla="*/ 3413760 h 4168140"/>
                <a:gd name="connsiteX198" fmla="*/ 6949440 w 11737340"/>
                <a:gd name="connsiteY198" fmla="*/ 3413760 h 4168140"/>
                <a:gd name="connsiteX199" fmla="*/ 6911340 w 11737340"/>
                <a:gd name="connsiteY199" fmla="*/ 3474720 h 4168140"/>
                <a:gd name="connsiteX200" fmla="*/ 6888480 w 11737340"/>
                <a:gd name="connsiteY200" fmla="*/ 3505200 h 4168140"/>
                <a:gd name="connsiteX201" fmla="*/ 6819900 w 11737340"/>
                <a:gd name="connsiteY201" fmla="*/ 3566160 h 4168140"/>
                <a:gd name="connsiteX202" fmla="*/ 6731000 w 11737340"/>
                <a:gd name="connsiteY202" fmla="*/ 3599180 h 4168140"/>
                <a:gd name="connsiteX203" fmla="*/ 6675120 w 11737340"/>
                <a:gd name="connsiteY203" fmla="*/ 3657600 h 4168140"/>
                <a:gd name="connsiteX204" fmla="*/ 6629400 w 11737340"/>
                <a:gd name="connsiteY204" fmla="*/ 3718560 h 4168140"/>
                <a:gd name="connsiteX205" fmla="*/ 6576060 w 11737340"/>
                <a:gd name="connsiteY205" fmla="*/ 3779520 h 4168140"/>
                <a:gd name="connsiteX206" fmla="*/ 6484620 w 11737340"/>
                <a:gd name="connsiteY206" fmla="*/ 3817620 h 4168140"/>
                <a:gd name="connsiteX207" fmla="*/ 6400800 w 11737340"/>
                <a:gd name="connsiteY207" fmla="*/ 3832860 h 4168140"/>
                <a:gd name="connsiteX208" fmla="*/ 6263640 w 11737340"/>
                <a:gd name="connsiteY208" fmla="*/ 3870960 h 4168140"/>
                <a:gd name="connsiteX209" fmla="*/ 6126480 w 11737340"/>
                <a:gd name="connsiteY209" fmla="*/ 3901440 h 4168140"/>
                <a:gd name="connsiteX210" fmla="*/ 6027420 w 11737340"/>
                <a:gd name="connsiteY210" fmla="*/ 3916680 h 4168140"/>
                <a:gd name="connsiteX211" fmla="*/ 5890260 w 11737340"/>
                <a:gd name="connsiteY211" fmla="*/ 3878580 h 4168140"/>
                <a:gd name="connsiteX212" fmla="*/ 5821680 w 11737340"/>
                <a:gd name="connsiteY212" fmla="*/ 3863340 h 4168140"/>
                <a:gd name="connsiteX213" fmla="*/ 5737860 w 11737340"/>
                <a:gd name="connsiteY213" fmla="*/ 3825240 h 4168140"/>
                <a:gd name="connsiteX214" fmla="*/ 5638800 w 11737340"/>
                <a:gd name="connsiteY214" fmla="*/ 3794760 h 4168140"/>
                <a:gd name="connsiteX215" fmla="*/ 5524500 w 11737340"/>
                <a:gd name="connsiteY215" fmla="*/ 3756660 h 4168140"/>
                <a:gd name="connsiteX216" fmla="*/ 5448300 w 11737340"/>
                <a:gd name="connsiteY216" fmla="*/ 3718560 h 4168140"/>
                <a:gd name="connsiteX217" fmla="*/ 5349240 w 11737340"/>
                <a:gd name="connsiteY217" fmla="*/ 3657600 h 4168140"/>
                <a:gd name="connsiteX218" fmla="*/ 5295900 w 11737340"/>
                <a:gd name="connsiteY218" fmla="*/ 3619500 h 4168140"/>
                <a:gd name="connsiteX219" fmla="*/ 5234940 w 11737340"/>
                <a:gd name="connsiteY219" fmla="*/ 3596640 h 4168140"/>
                <a:gd name="connsiteX220" fmla="*/ 5135880 w 11737340"/>
                <a:gd name="connsiteY220" fmla="*/ 3550920 h 4168140"/>
                <a:gd name="connsiteX221" fmla="*/ 5059680 w 11737340"/>
                <a:gd name="connsiteY221" fmla="*/ 3505200 h 4168140"/>
                <a:gd name="connsiteX222" fmla="*/ 5029200 w 11737340"/>
                <a:gd name="connsiteY222" fmla="*/ 3482340 h 4168140"/>
                <a:gd name="connsiteX223" fmla="*/ 4960620 w 11737340"/>
                <a:gd name="connsiteY223" fmla="*/ 3413760 h 4168140"/>
                <a:gd name="connsiteX224" fmla="*/ 4876800 w 11737340"/>
                <a:gd name="connsiteY224" fmla="*/ 3299460 h 4168140"/>
                <a:gd name="connsiteX225" fmla="*/ 4808220 w 11737340"/>
                <a:gd name="connsiteY225" fmla="*/ 3200400 h 4168140"/>
                <a:gd name="connsiteX226" fmla="*/ 4777740 w 11737340"/>
                <a:gd name="connsiteY226" fmla="*/ 3147060 h 4168140"/>
                <a:gd name="connsiteX227" fmla="*/ 4724400 w 11737340"/>
                <a:gd name="connsiteY227" fmla="*/ 3108960 h 4168140"/>
                <a:gd name="connsiteX228" fmla="*/ 4648200 w 11737340"/>
                <a:gd name="connsiteY228" fmla="*/ 3063240 h 4168140"/>
                <a:gd name="connsiteX229" fmla="*/ 4533900 w 11737340"/>
                <a:gd name="connsiteY229" fmla="*/ 2979420 h 4168140"/>
                <a:gd name="connsiteX230" fmla="*/ 4427220 w 11737340"/>
                <a:gd name="connsiteY230" fmla="*/ 2941320 h 4168140"/>
                <a:gd name="connsiteX231" fmla="*/ 4366260 w 11737340"/>
                <a:gd name="connsiteY231" fmla="*/ 2903220 h 4168140"/>
                <a:gd name="connsiteX232" fmla="*/ 4244340 w 11737340"/>
                <a:gd name="connsiteY232" fmla="*/ 2842260 h 4168140"/>
                <a:gd name="connsiteX233" fmla="*/ 4145280 w 11737340"/>
                <a:gd name="connsiteY233" fmla="*/ 2811780 h 4168140"/>
                <a:gd name="connsiteX234" fmla="*/ 4038600 w 11737340"/>
                <a:gd name="connsiteY234" fmla="*/ 2804160 h 4168140"/>
                <a:gd name="connsiteX235" fmla="*/ 3954780 w 11737340"/>
                <a:gd name="connsiteY235" fmla="*/ 2819400 h 4168140"/>
                <a:gd name="connsiteX236" fmla="*/ 3863340 w 11737340"/>
                <a:gd name="connsiteY236" fmla="*/ 2804160 h 4168140"/>
                <a:gd name="connsiteX237" fmla="*/ 3741420 w 11737340"/>
                <a:gd name="connsiteY237" fmla="*/ 2781300 h 4168140"/>
                <a:gd name="connsiteX238" fmla="*/ 3649980 w 11737340"/>
                <a:gd name="connsiteY238" fmla="*/ 2743200 h 4168140"/>
                <a:gd name="connsiteX239" fmla="*/ 3573780 w 11737340"/>
                <a:gd name="connsiteY239" fmla="*/ 2674620 h 4168140"/>
                <a:gd name="connsiteX240" fmla="*/ 3482340 w 11737340"/>
                <a:gd name="connsiteY240" fmla="*/ 2621280 h 4168140"/>
                <a:gd name="connsiteX241" fmla="*/ 3436620 w 11737340"/>
                <a:gd name="connsiteY241" fmla="*/ 2552700 h 4168140"/>
                <a:gd name="connsiteX242" fmla="*/ 3329940 w 11737340"/>
                <a:gd name="connsiteY242" fmla="*/ 2423160 h 4168140"/>
                <a:gd name="connsiteX243" fmla="*/ 3261360 w 11737340"/>
                <a:gd name="connsiteY243" fmla="*/ 2324100 h 4168140"/>
                <a:gd name="connsiteX244" fmla="*/ 3131820 w 11737340"/>
                <a:gd name="connsiteY244" fmla="*/ 2209800 h 4168140"/>
                <a:gd name="connsiteX245" fmla="*/ 3040380 w 11737340"/>
                <a:gd name="connsiteY245" fmla="*/ 2141220 h 4168140"/>
                <a:gd name="connsiteX246" fmla="*/ 2910840 w 11737340"/>
                <a:gd name="connsiteY246" fmla="*/ 2034540 h 4168140"/>
                <a:gd name="connsiteX247" fmla="*/ 2849880 w 11737340"/>
                <a:gd name="connsiteY247" fmla="*/ 1958340 h 4168140"/>
                <a:gd name="connsiteX248" fmla="*/ 2743200 w 11737340"/>
                <a:gd name="connsiteY248" fmla="*/ 1889760 h 4168140"/>
                <a:gd name="connsiteX249" fmla="*/ 2659380 w 11737340"/>
                <a:gd name="connsiteY249" fmla="*/ 1844040 h 4168140"/>
                <a:gd name="connsiteX250" fmla="*/ 2575560 w 11737340"/>
                <a:gd name="connsiteY250" fmla="*/ 1744980 h 4168140"/>
                <a:gd name="connsiteX251" fmla="*/ 2468880 w 11737340"/>
                <a:gd name="connsiteY251" fmla="*/ 1645920 h 4168140"/>
                <a:gd name="connsiteX252" fmla="*/ 2400300 w 11737340"/>
                <a:gd name="connsiteY252" fmla="*/ 1607820 h 4168140"/>
                <a:gd name="connsiteX253" fmla="*/ 2263140 w 11737340"/>
                <a:gd name="connsiteY253" fmla="*/ 1501140 h 4168140"/>
                <a:gd name="connsiteX254" fmla="*/ 2171700 w 11737340"/>
                <a:gd name="connsiteY254" fmla="*/ 1432560 h 4168140"/>
                <a:gd name="connsiteX255" fmla="*/ 2087880 w 11737340"/>
                <a:gd name="connsiteY255" fmla="*/ 1363980 h 4168140"/>
                <a:gd name="connsiteX256" fmla="*/ 1950720 w 11737340"/>
                <a:gd name="connsiteY256" fmla="*/ 1272540 h 4168140"/>
                <a:gd name="connsiteX257" fmla="*/ 1805940 w 11737340"/>
                <a:gd name="connsiteY257" fmla="*/ 1135380 h 4168140"/>
                <a:gd name="connsiteX258" fmla="*/ 1729740 w 11737340"/>
                <a:gd name="connsiteY258" fmla="*/ 1089660 h 4168140"/>
                <a:gd name="connsiteX259" fmla="*/ 1668780 w 11737340"/>
                <a:gd name="connsiteY259" fmla="*/ 1043940 h 4168140"/>
                <a:gd name="connsiteX260" fmla="*/ 1592580 w 11737340"/>
                <a:gd name="connsiteY260" fmla="*/ 990600 h 4168140"/>
                <a:gd name="connsiteX261" fmla="*/ 1470660 w 11737340"/>
                <a:gd name="connsiteY261" fmla="*/ 891540 h 4168140"/>
                <a:gd name="connsiteX262" fmla="*/ 1386840 w 11737340"/>
                <a:gd name="connsiteY262" fmla="*/ 845820 h 4168140"/>
                <a:gd name="connsiteX263" fmla="*/ 1318260 w 11737340"/>
                <a:gd name="connsiteY263" fmla="*/ 784860 h 4168140"/>
                <a:gd name="connsiteX264" fmla="*/ 1264920 w 11737340"/>
                <a:gd name="connsiteY264" fmla="*/ 723900 h 4168140"/>
                <a:gd name="connsiteX265" fmla="*/ 1181100 w 11737340"/>
                <a:gd name="connsiteY265" fmla="*/ 647700 h 4168140"/>
                <a:gd name="connsiteX266" fmla="*/ 1089660 w 11737340"/>
                <a:gd name="connsiteY266" fmla="*/ 624840 h 4168140"/>
                <a:gd name="connsiteX267" fmla="*/ 1021080 w 11737340"/>
                <a:gd name="connsiteY267" fmla="*/ 586740 h 4168140"/>
                <a:gd name="connsiteX268" fmla="*/ 937260 w 11737340"/>
                <a:gd name="connsiteY268" fmla="*/ 548640 h 4168140"/>
                <a:gd name="connsiteX269" fmla="*/ 830580 w 11737340"/>
                <a:gd name="connsiteY269" fmla="*/ 510540 h 4168140"/>
                <a:gd name="connsiteX270" fmla="*/ 754380 w 11737340"/>
                <a:gd name="connsiteY270" fmla="*/ 457200 h 4168140"/>
                <a:gd name="connsiteX271" fmla="*/ 708660 w 11737340"/>
                <a:gd name="connsiteY271" fmla="*/ 419100 h 4168140"/>
                <a:gd name="connsiteX272" fmla="*/ 609600 w 11737340"/>
                <a:gd name="connsiteY272" fmla="*/ 396240 h 4168140"/>
                <a:gd name="connsiteX273" fmla="*/ 548640 w 11737340"/>
                <a:gd name="connsiteY273" fmla="*/ 320040 h 4168140"/>
                <a:gd name="connsiteX274" fmla="*/ 510540 w 11737340"/>
                <a:gd name="connsiteY274" fmla="*/ 251460 h 4168140"/>
                <a:gd name="connsiteX275" fmla="*/ 464820 w 11737340"/>
                <a:gd name="connsiteY275" fmla="*/ 190500 h 4168140"/>
                <a:gd name="connsiteX276" fmla="*/ 411480 w 11737340"/>
                <a:gd name="connsiteY276" fmla="*/ 137160 h 4168140"/>
                <a:gd name="connsiteX277" fmla="*/ 373380 w 11737340"/>
                <a:gd name="connsiteY277" fmla="*/ 45720 h 4168140"/>
                <a:gd name="connsiteX278" fmla="*/ 342900 w 11737340"/>
                <a:gd name="connsiteY278" fmla="*/ 0 h 4168140"/>
                <a:gd name="connsiteX279" fmla="*/ 327660 w 11737340"/>
                <a:gd name="connsiteY279" fmla="*/ 60960 h 4168140"/>
                <a:gd name="connsiteX280" fmla="*/ 289560 w 11737340"/>
                <a:gd name="connsiteY280" fmla="*/ 91440 h 4168140"/>
                <a:gd name="connsiteX281" fmla="*/ 236220 w 11737340"/>
                <a:gd name="connsiteY281" fmla="*/ 114300 h 4168140"/>
                <a:gd name="connsiteX282" fmla="*/ 198120 w 11737340"/>
                <a:gd name="connsiteY282" fmla="*/ 175260 h 4168140"/>
                <a:gd name="connsiteX283" fmla="*/ 175260 w 11737340"/>
                <a:gd name="connsiteY283" fmla="*/ 228600 h 4168140"/>
                <a:gd name="connsiteX284" fmla="*/ 114300 w 11737340"/>
                <a:gd name="connsiteY284" fmla="*/ 236220 h 4168140"/>
                <a:gd name="connsiteX285" fmla="*/ 45720 w 11737340"/>
                <a:gd name="connsiteY285" fmla="*/ 251460 h 4168140"/>
                <a:gd name="connsiteX286" fmla="*/ 0 w 11737340"/>
                <a:gd name="connsiteY286" fmla="*/ 281940 h 4168140"/>
                <a:gd name="connsiteX287" fmla="*/ 68580 w 11737340"/>
                <a:gd name="connsiteY287" fmla="*/ 320040 h 4168140"/>
                <a:gd name="connsiteX0" fmla="*/ 68580 w 11737340"/>
                <a:gd name="connsiteY0" fmla="*/ 320040 h 4185920"/>
                <a:gd name="connsiteX1" fmla="*/ 121920 w 11737340"/>
                <a:gd name="connsiteY1" fmla="*/ 381000 h 4185920"/>
                <a:gd name="connsiteX2" fmla="*/ 198120 w 11737340"/>
                <a:gd name="connsiteY2" fmla="*/ 419100 h 4185920"/>
                <a:gd name="connsiteX3" fmla="*/ 320040 w 11737340"/>
                <a:gd name="connsiteY3" fmla="*/ 510540 h 4185920"/>
                <a:gd name="connsiteX4" fmla="*/ 411480 w 11737340"/>
                <a:gd name="connsiteY4" fmla="*/ 563880 h 4185920"/>
                <a:gd name="connsiteX5" fmla="*/ 472440 w 11737340"/>
                <a:gd name="connsiteY5" fmla="*/ 632460 h 4185920"/>
                <a:gd name="connsiteX6" fmla="*/ 601980 w 11737340"/>
                <a:gd name="connsiteY6" fmla="*/ 708660 h 4185920"/>
                <a:gd name="connsiteX7" fmla="*/ 739140 w 11737340"/>
                <a:gd name="connsiteY7" fmla="*/ 784860 h 4185920"/>
                <a:gd name="connsiteX8" fmla="*/ 861060 w 11737340"/>
                <a:gd name="connsiteY8" fmla="*/ 868680 h 4185920"/>
                <a:gd name="connsiteX9" fmla="*/ 944880 w 11737340"/>
                <a:gd name="connsiteY9" fmla="*/ 952500 h 4185920"/>
                <a:gd name="connsiteX10" fmla="*/ 1021080 w 11737340"/>
                <a:gd name="connsiteY10" fmla="*/ 1005840 h 4185920"/>
                <a:gd name="connsiteX11" fmla="*/ 1097280 w 11737340"/>
                <a:gd name="connsiteY11" fmla="*/ 1043940 h 4185920"/>
                <a:gd name="connsiteX12" fmla="*/ 1181100 w 11737340"/>
                <a:gd name="connsiteY12" fmla="*/ 1104900 h 4185920"/>
                <a:gd name="connsiteX13" fmla="*/ 1249680 w 11737340"/>
                <a:gd name="connsiteY13" fmla="*/ 1150620 h 4185920"/>
                <a:gd name="connsiteX14" fmla="*/ 1341120 w 11737340"/>
                <a:gd name="connsiteY14" fmla="*/ 1196340 h 4185920"/>
                <a:gd name="connsiteX15" fmla="*/ 1417320 w 11737340"/>
                <a:gd name="connsiteY15" fmla="*/ 1257300 h 4185920"/>
                <a:gd name="connsiteX16" fmla="*/ 1493520 w 11737340"/>
                <a:gd name="connsiteY16" fmla="*/ 1333500 h 4185920"/>
                <a:gd name="connsiteX17" fmla="*/ 1569720 w 11737340"/>
                <a:gd name="connsiteY17" fmla="*/ 1356360 h 4185920"/>
                <a:gd name="connsiteX18" fmla="*/ 1684020 w 11737340"/>
                <a:gd name="connsiteY18" fmla="*/ 1424940 h 4185920"/>
                <a:gd name="connsiteX19" fmla="*/ 1729740 w 11737340"/>
                <a:gd name="connsiteY19" fmla="*/ 1485900 h 4185920"/>
                <a:gd name="connsiteX20" fmla="*/ 1844040 w 11737340"/>
                <a:gd name="connsiteY20" fmla="*/ 1569720 h 4185920"/>
                <a:gd name="connsiteX21" fmla="*/ 1935480 w 11737340"/>
                <a:gd name="connsiteY21" fmla="*/ 1615440 h 4185920"/>
                <a:gd name="connsiteX22" fmla="*/ 2049780 w 11737340"/>
                <a:gd name="connsiteY22" fmla="*/ 1691640 h 4185920"/>
                <a:gd name="connsiteX23" fmla="*/ 2133600 w 11737340"/>
                <a:gd name="connsiteY23" fmla="*/ 1729740 h 4185920"/>
                <a:gd name="connsiteX24" fmla="*/ 2202180 w 11737340"/>
                <a:gd name="connsiteY24" fmla="*/ 1805940 h 4185920"/>
                <a:gd name="connsiteX25" fmla="*/ 2255520 w 11737340"/>
                <a:gd name="connsiteY25" fmla="*/ 1821180 h 4185920"/>
                <a:gd name="connsiteX26" fmla="*/ 2316480 w 11737340"/>
                <a:gd name="connsiteY26" fmla="*/ 1866900 h 4185920"/>
                <a:gd name="connsiteX27" fmla="*/ 2423160 w 11737340"/>
                <a:gd name="connsiteY27" fmla="*/ 2004060 h 4185920"/>
                <a:gd name="connsiteX28" fmla="*/ 2476500 w 11737340"/>
                <a:gd name="connsiteY28" fmla="*/ 2087880 h 4185920"/>
                <a:gd name="connsiteX29" fmla="*/ 2567940 w 11737340"/>
                <a:gd name="connsiteY29" fmla="*/ 2148840 h 4185920"/>
                <a:gd name="connsiteX30" fmla="*/ 2682240 w 11737340"/>
                <a:gd name="connsiteY30" fmla="*/ 2186940 h 4185920"/>
                <a:gd name="connsiteX31" fmla="*/ 2743200 w 11737340"/>
                <a:gd name="connsiteY31" fmla="*/ 2209800 h 4185920"/>
                <a:gd name="connsiteX32" fmla="*/ 2811780 w 11737340"/>
                <a:gd name="connsiteY32" fmla="*/ 2247900 h 4185920"/>
                <a:gd name="connsiteX33" fmla="*/ 2887980 w 11737340"/>
                <a:gd name="connsiteY33" fmla="*/ 2301240 h 4185920"/>
                <a:gd name="connsiteX34" fmla="*/ 2979420 w 11737340"/>
                <a:gd name="connsiteY34" fmla="*/ 2385060 h 4185920"/>
                <a:gd name="connsiteX35" fmla="*/ 3055620 w 11737340"/>
                <a:gd name="connsiteY35" fmla="*/ 2461260 h 4185920"/>
                <a:gd name="connsiteX36" fmla="*/ 3139440 w 11737340"/>
                <a:gd name="connsiteY36" fmla="*/ 2537460 h 4185920"/>
                <a:gd name="connsiteX37" fmla="*/ 3261360 w 11737340"/>
                <a:gd name="connsiteY37" fmla="*/ 2628900 h 4185920"/>
                <a:gd name="connsiteX38" fmla="*/ 3345180 w 11737340"/>
                <a:gd name="connsiteY38" fmla="*/ 2720340 h 4185920"/>
                <a:gd name="connsiteX39" fmla="*/ 3444240 w 11737340"/>
                <a:gd name="connsiteY39" fmla="*/ 2796540 h 4185920"/>
                <a:gd name="connsiteX40" fmla="*/ 3558540 w 11737340"/>
                <a:gd name="connsiteY40" fmla="*/ 2872740 h 4185920"/>
                <a:gd name="connsiteX41" fmla="*/ 3619500 w 11737340"/>
                <a:gd name="connsiteY41" fmla="*/ 2979420 h 4185920"/>
                <a:gd name="connsiteX42" fmla="*/ 3619500 w 11737340"/>
                <a:gd name="connsiteY42" fmla="*/ 2979420 h 4185920"/>
                <a:gd name="connsiteX43" fmla="*/ 3649980 w 11737340"/>
                <a:gd name="connsiteY43" fmla="*/ 3048000 h 4185920"/>
                <a:gd name="connsiteX44" fmla="*/ 3703320 w 11737340"/>
                <a:gd name="connsiteY44" fmla="*/ 3086100 h 4185920"/>
                <a:gd name="connsiteX45" fmla="*/ 3764280 w 11737340"/>
                <a:gd name="connsiteY45" fmla="*/ 3063240 h 4185920"/>
                <a:gd name="connsiteX46" fmla="*/ 3848100 w 11737340"/>
                <a:gd name="connsiteY46" fmla="*/ 3025140 h 4185920"/>
                <a:gd name="connsiteX47" fmla="*/ 3916680 w 11737340"/>
                <a:gd name="connsiteY47" fmla="*/ 3032760 h 4185920"/>
                <a:gd name="connsiteX48" fmla="*/ 4030980 w 11737340"/>
                <a:gd name="connsiteY48" fmla="*/ 3063240 h 4185920"/>
                <a:gd name="connsiteX49" fmla="*/ 4137660 w 11737340"/>
                <a:gd name="connsiteY49" fmla="*/ 3101340 h 4185920"/>
                <a:gd name="connsiteX50" fmla="*/ 4259580 w 11737340"/>
                <a:gd name="connsiteY50" fmla="*/ 3147060 h 4185920"/>
                <a:gd name="connsiteX51" fmla="*/ 4381500 w 11737340"/>
                <a:gd name="connsiteY51" fmla="*/ 3192780 h 4185920"/>
                <a:gd name="connsiteX52" fmla="*/ 4526280 w 11737340"/>
                <a:gd name="connsiteY52" fmla="*/ 3276600 h 4185920"/>
                <a:gd name="connsiteX53" fmla="*/ 4587240 w 11737340"/>
                <a:gd name="connsiteY53" fmla="*/ 3299460 h 4185920"/>
                <a:gd name="connsiteX54" fmla="*/ 4610100 w 11737340"/>
                <a:gd name="connsiteY54" fmla="*/ 3352800 h 4185920"/>
                <a:gd name="connsiteX55" fmla="*/ 4648200 w 11737340"/>
                <a:gd name="connsiteY55" fmla="*/ 3436620 h 4185920"/>
                <a:gd name="connsiteX56" fmla="*/ 4671060 w 11737340"/>
                <a:gd name="connsiteY56" fmla="*/ 3520440 h 4185920"/>
                <a:gd name="connsiteX57" fmla="*/ 4678680 w 11737340"/>
                <a:gd name="connsiteY57" fmla="*/ 3589020 h 4185920"/>
                <a:gd name="connsiteX58" fmla="*/ 4686300 w 11737340"/>
                <a:gd name="connsiteY58" fmla="*/ 3649980 h 4185920"/>
                <a:gd name="connsiteX59" fmla="*/ 4724400 w 11737340"/>
                <a:gd name="connsiteY59" fmla="*/ 3680460 h 4185920"/>
                <a:gd name="connsiteX60" fmla="*/ 4785360 w 11737340"/>
                <a:gd name="connsiteY60" fmla="*/ 3672840 h 4185920"/>
                <a:gd name="connsiteX61" fmla="*/ 4869180 w 11737340"/>
                <a:gd name="connsiteY61" fmla="*/ 3703320 h 4185920"/>
                <a:gd name="connsiteX62" fmla="*/ 4914900 w 11737340"/>
                <a:gd name="connsiteY62" fmla="*/ 3756660 h 4185920"/>
                <a:gd name="connsiteX63" fmla="*/ 5105400 w 11737340"/>
                <a:gd name="connsiteY63" fmla="*/ 3832860 h 4185920"/>
                <a:gd name="connsiteX64" fmla="*/ 5173980 w 11737340"/>
                <a:gd name="connsiteY64" fmla="*/ 3886200 h 4185920"/>
                <a:gd name="connsiteX65" fmla="*/ 5242560 w 11737340"/>
                <a:gd name="connsiteY65" fmla="*/ 3924300 h 4185920"/>
                <a:gd name="connsiteX66" fmla="*/ 5364480 w 11737340"/>
                <a:gd name="connsiteY66" fmla="*/ 3962400 h 4185920"/>
                <a:gd name="connsiteX67" fmla="*/ 5516880 w 11737340"/>
                <a:gd name="connsiteY67" fmla="*/ 4046220 h 4185920"/>
                <a:gd name="connsiteX68" fmla="*/ 5585460 w 11737340"/>
                <a:gd name="connsiteY68" fmla="*/ 4099560 h 4185920"/>
                <a:gd name="connsiteX69" fmla="*/ 5661660 w 11737340"/>
                <a:gd name="connsiteY69" fmla="*/ 4122420 h 4185920"/>
                <a:gd name="connsiteX70" fmla="*/ 5745480 w 11737340"/>
                <a:gd name="connsiteY70" fmla="*/ 4130040 h 4185920"/>
                <a:gd name="connsiteX71" fmla="*/ 5836920 w 11737340"/>
                <a:gd name="connsiteY71" fmla="*/ 4130040 h 4185920"/>
                <a:gd name="connsiteX72" fmla="*/ 5943600 w 11737340"/>
                <a:gd name="connsiteY72" fmla="*/ 4165600 h 4185920"/>
                <a:gd name="connsiteX73" fmla="*/ 6042660 w 11737340"/>
                <a:gd name="connsiteY73" fmla="*/ 4185920 h 4185920"/>
                <a:gd name="connsiteX74" fmla="*/ 6149340 w 11737340"/>
                <a:gd name="connsiteY74" fmla="*/ 4137660 h 4185920"/>
                <a:gd name="connsiteX75" fmla="*/ 6286500 w 11737340"/>
                <a:gd name="connsiteY75" fmla="*/ 4114800 h 4185920"/>
                <a:gd name="connsiteX76" fmla="*/ 6393180 w 11737340"/>
                <a:gd name="connsiteY76" fmla="*/ 4053840 h 4185920"/>
                <a:gd name="connsiteX77" fmla="*/ 6484620 w 11737340"/>
                <a:gd name="connsiteY77" fmla="*/ 4038600 h 4185920"/>
                <a:gd name="connsiteX78" fmla="*/ 6583680 w 11737340"/>
                <a:gd name="connsiteY78" fmla="*/ 3970020 h 4185920"/>
                <a:gd name="connsiteX79" fmla="*/ 6697980 w 11737340"/>
                <a:gd name="connsiteY79" fmla="*/ 3886200 h 4185920"/>
                <a:gd name="connsiteX80" fmla="*/ 6751320 w 11737340"/>
                <a:gd name="connsiteY80" fmla="*/ 3822700 h 4185920"/>
                <a:gd name="connsiteX81" fmla="*/ 6855460 w 11737340"/>
                <a:gd name="connsiteY81" fmla="*/ 3764280 h 4185920"/>
                <a:gd name="connsiteX82" fmla="*/ 6959600 w 11737340"/>
                <a:gd name="connsiteY82" fmla="*/ 3629660 h 4185920"/>
                <a:gd name="connsiteX83" fmla="*/ 7056120 w 11737340"/>
                <a:gd name="connsiteY83" fmla="*/ 3528060 h 4185920"/>
                <a:gd name="connsiteX84" fmla="*/ 7165340 w 11737340"/>
                <a:gd name="connsiteY84" fmla="*/ 3454400 h 4185920"/>
                <a:gd name="connsiteX85" fmla="*/ 7287260 w 11737340"/>
                <a:gd name="connsiteY85" fmla="*/ 3296920 h 4185920"/>
                <a:gd name="connsiteX86" fmla="*/ 7338060 w 11737340"/>
                <a:gd name="connsiteY86" fmla="*/ 3200400 h 4185920"/>
                <a:gd name="connsiteX87" fmla="*/ 7383780 w 11737340"/>
                <a:gd name="connsiteY87" fmla="*/ 3144520 h 4185920"/>
                <a:gd name="connsiteX88" fmla="*/ 7444740 w 11737340"/>
                <a:gd name="connsiteY88" fmla="*/ 3093720 h 4185920"/>
                <a:gd name="connsiteX89" fmla="*/ 7513320 w 11737340"/>
                <a:gd name="connsiteY89" fmla="*/ 3101340 h 4185920"/>
                <a:gd name="connsiteX90" fmla="*/ 7576820 w 11737340"/>
                <a:gd name="connsiteY90" fmla="*/ 3093720 h 4185920"/>
                <a:gd name="connsiteX91" fmla="*/ 7729220 w 11737340"/>
                <a:gd name="connsiteY91" fmla="*/ 3136900 h 4185920"/>
                <a:gd name="connsiteX92" fmla="*/ 7833360 w 11737340"/>
                <a:gd name="connsiteY92" fmla="*/ 3180080 h 4185920"/>
                <a:gd name="connsiteX93" fmla="*/ 7967980 w 11737340"/>
                <a:gd name="connsiteY93" fmla="*/ 3208020 h 4185920"/>
                <a:gd name="connsiteX94" fmla="*/ 8161020 w 11737340"/>
                <a:gd name="connsiteY94" fmla="*/ 3296920 h 4185920"/>
                <a:gd name="connsiteX95" fmla="*/ 8293100 w 11737340"/>
                <a:gd name="connsiteY95" fmla="*/ 3370580 h 4185920"/>
                <a:gd name="connsiteX96" fmla="*/ 8371840 w 11737340"/>
                <a:gd name="connsiteY96" fmla="*/ 3395980 h 4185920"/>
                <a:gd name="connsiteX97" fmla="*/ 8468360 w 11737340"/>
                <a:gd name="connsiteY97" fmla="*/ 3434080 h 4185920"/>
                <a:gd name="connsiteX98" fmla="*/ 8582660 w 11737340"/>
                <a:gd name="connsiteY98" fmla="*/ 3528060 h 4185920"/>
                <a:gd name="connsiteX99" fmla="*/ 8641080 w 11737340"/>
                <a:gd name="connsiteY99" fmla="*/ 3566160 h 4185920"/>
                <a:gd name="connsiteX100" fmla="*/ 8702040 w 11737340"/>
                <a:gd name="connsiteY100" fmla="*/ 3604260 h 4185920"/>
                <a:gd name="connsiteX101" fmla="*/ 8763000 w 11737340"/>
                <a:gd name="connsiteY101" fmla="*/ 3634740 h 4185920"/>
                <a:gd name="connsiteX102" fmla="*/ 8846820 w 11737340"/>
                <a:gd name="connsiteY102" fmla="*/ 3632200 h 4185920"/>
                <a:gd name="connsiteX103" fmla="*/ 8968740 w 11737340"/>
                <a:gd name="connsiteY103" fmla="*/ 3634740 h 4185920"/>
                <a:gd name="connsiteX104" fmla="*/ 9060180 w 11737340"/>
                <a:gd name="connsiteY104" fmla="*/ 3642360 h 4185920"/>
                <a:gd name="connsiteX105" fmla="*/ 9151620 w 11737340"/>
                <a:gd name="connsiteY105" fmla="*/ 3657600 h 4185920"/>
                <a:gd name="connsiteX106" fmla="*/ 9230360 w 11737340"/>
                <a:gd name="connsiteY106" fmla="*/ 3657600 h 4185920"/>
                <a:gd name="connsiteX107" fmla="*/ 9331960 w 11737340"/>
                <a:gd name="connsiteY107" fmla="*/ 3629660 h 4185920"/>
                <a:gd name="connsiteX108" fmla="*/ 9433560 w 11737340"/>
                <a:gd name="connsiteY108" fmla="*/ 3589020 h 4185920"/>
                <a:gd name="connsiteX109" fmla="*/ 9535160 w 11737340"/>
                <a:gd name="connsiteY109" fmla="*/ 3540760 h 4185920"/>
                <a:gd name="connsiteX110" fmla="*/ 9646920 w 11737340"/>
                <a:gd name="connsiteY110" fmla="*/ 3489960 h 4185920"/>
                <a:gd name="connsiteX111" fmla="*/ 9784080 w 11737340"/>
                <a:gd name="connsiteY111" fmla="*/ 3444240 h 4185920"/>
                <a:gd name="connsiteX112" fmla="*/ 9860280 w 11737340"/>
                <a:gd name="connsiteY112" fmla="*/ 3383280 h 4185920"/>
                <a:gd name="connsiteX113" fmla="*/ 9921240 w 11737340"/>
                <a:gd name="connsiteY113" fmla="*/ 3314700 h 4185920"/>
                <a:gd name="connsiteX114" fmla="*/ 9997440 w 11737340"/>
                <a:gd name="connsiteY114" fmla="*/ 3208020 h 4185920"/>
                <a:gd name="connsiteX115" fmla="*/ 10043160 w 11737340"/>
                <a:gd name="connsiteY115" fmla="*/ 3101340 h 4185920"/>
                <a:gd name="connsiteX116" fmla="*/ 10104120 w 11737340"/>
                <a:gd name="connsiteY116" fmla="*/ 3017520 h 4185920"/>
                <a:gd name="connsiteX117" fmla="*/ 10157460 w 11737340"/>
                <a:gd name="connsiteY117" fmla="*/ 2933700 h 4185920"/>
                <a:gd name="connsiteX118" fmla="*/ 10218420 w 11737340"/>
                <a:gd name="connsiteY118" fmla="*/ 2849880 h 4185920"/>
                <a:gd name="connsiteX119" fmla="*/ 10294620 w 11737340"/>
                <a:gd name="connsiteY119" fmla="*/ 2735580 h 4185920"/>
                <a:gd name="connsiteX120" fmla="*/ 10347960 w 11737340"/>
                <a:gd name="connsiteY120" fmla="*/ 2621280 h 4185920"/>
                <a:gd name="connsiteX121" fmla="*/ 10431780 w 11737340"/>
                <a:gd name="connsiteY121" fmla="*/ 2499360 h 4185920"/>
                <a:gd name="connsiteX122" fmla="*/ 10500360 w 11737340"/>
                <a:gd name="connsiteY122" fmla="*/ 2354580 h 4185920"/>
                <a:gd name="connsiteX123" fmla="*/ 10553700 w 11737340"/>
                <a:gd name="connsiteY123" fmla="*/ 2263140 h 4185920"/>
                <a:gd name="connsiteX124" fmla="*/ 10584180 w 11737340"/>
                <a:gd name="connsiteY124" fmla="*/ 2194560 h 4185920"/>
                <a:gd name="connsiteX125" fmla="*/ 10624820 w 11737340"/>
                <a:gd name="connsiteY125" fmla="*/ 2125980 h 4185920"/>
                <a:gd name="connsiteX126" fmla="*/ 10675620 w 11737340"/>
                <a:gd name="connsiteY126" fmla="*/ 2049780 h 4185920"/>
                <a:gd name="connsiteX127" fmla="*/ 10690860 w 11737340"/>
                <a:gd name="connsiteY127" fmla="*/ 1988820 h 4185920"/>
                <a:gd name="connsiteX128" fmla="*/ 10713720 w 11737340"/>
                <a:gd name="connsiteY128" fmla="*/ 1927860 h 4185920"/>
                <a:gd name="connsiteX129" fmla="*/ 10767060 w 11737340"/>
                <a:gd name="connsiteY129" fmla="*/ 1859280 h 4185920"/>
                <a:gd name="connsiteX130" fmla="*/ 10873740 w 11737340"/>
                <a:gd name="connsiteY130" fmla="*/ 1828800 h 4185920"/>
                <a:gd name="connsiteX131" fmla="*/ 11079480 w 11737340"/>
                <a:gd name="connsiteY131" fmla="*/ 1767840 h 4185920"/>
                <a:gd name="connsiteX132" fmla="*/ 11247120 w 11737340"/>
                <a:gd name="connsiteY132" fmla="*/ 1684020 h 4185920"/>
                <a:gd name="connsiteX133" fmla="*/ 11407140 w 11737340"/>
                <a:gd name="connsiteY133" fmla="*/ 1628140 h 4185920"/>
                <a:gd name="connsiteX134" fmla="*/ 11490960 w 11737340"/>
                <a:gd name="connsiteY134" fmla="*/ 1577340 h 4185920"/>
                <a:gd name="connsiteX135" fmla="*/ 11635740 w 11737340"/>
                <a:gd name="connsiteY135" fmla="*/ 1508760 h 4185920"/>
                <a:gd name="connsiteX136" fmla="*/ 11737340 w 11737340"/>
                <a:gd name="connsiteY136" fmla="*/ 1442720 h 4185920"/>
                <a:gd name="connsiteX137" fmla="*/ 11620500 w 11737340"/>
                <a:gd name="connsiteY137" fmla="*/ 1417320 h 4185920"/>
                <a:gd name="connsiteX138" fmla="*/ 11567160 w 11737340"/>
                <a:gd name="connsiteY138" fmla="*/ 1379220 h 4185920"/>
                <a:gd name="connsiteX139" fmla="*/ 11498580 w 11737340"/>
                <a:gd name="connsiteY139" fmla="*/ 1318260 h 4185920"/>
                <a:gd name="connsiteX140" fmla="*/ 11468100 w 11737340"/>
                <a:gd name="connsiteY140" fmla="*/ 1280160 h 4185920"/>
                <a:gd name="connsiteX141" fmla="*/ 11442700 w 11737340"/>
                <a:gd name="connsiteY141" fmla="*/ 1231900 h 4185920"/>
                <a:gd name="connsiteX142" fmla="*/ 11384280 w 11737340"/>
                <a:gd name="connsiteY142" fmla="*/ 1310640 h 4185920"/>
                <a:gd name="connsiteX143" fmla="*/ 11353800 w 11737340"/>
                <a:gd name="connsiteY143" fmla="*/ 1356360 h 4185920"/>
                <a:gd name="connsiteX144" fmla="*/ 11224260 w 11737340"/>
                <a:gd name="connsiteY144" fmla="*/ 1417320 h 4185920"/>
                <a:gd name="connsiteX145" fmla="*/ 11109960 w 11737340"/>
                <a:gd name="connsiteY145" fmla="*/ 1463040 h 4185920"/>
                <a:gd name="connsiteX146" fmla="*/ 10911840 w 11737340"/>
                <a:gd name="connsiteY146" fmla="*/ 1524000 h 4185920"/>
                <a:gd name="connsiteX147" fmla="*/ 10774680 w 11737340"/>
                <a:gd name="connsiteY147" fmla="*/ 1546860 h 4185920"/>
                <a:gd name="connsiteX148" fmla="*/ 10675620 w 11737340"/>
                <a:gd name="connsiteY148" fmla="*/ 1615440 h 4185920"/>
                <a:gd name="connsiteX149" fmla="*/ 10568940 w 11737340"/>
                <a:gd name="connsiteY149" fmla="*/ 1676400 h 4185920"/>
                <a:gd name="connsiteX150" fmla="*/ 10485120 w 11737340"/>
                <a:gd name="connsiteY150" fmla="*/ 1760220 h 4185920"/>
                <a:gd name="connsiteX151" fmla="*/ 10454640 w 11737340"/>
                <a:gd name="connsiteY151" fmla="*/ 1836420 h 4185920"/>
                <a:gd name="connsiteX152" fmla="*/ 10416540 w 11737340"/>
                <a:gd name="connsiteY152" fmla="*/ 1927860 h 4185920"/>
                <a:gd name="connsiteX153" fmla="*/ 10401300 w 11737340"/>
                <a:gd name="connsiteY153" fmla="*/ 2004060 h 4185920"/>
                <a:gd name="connsiteX154" fmla="*/ 10363200 w 11737340"/>
                <a:gd name="connsiteY154" fmla="*/ 2095500 h 4185920"/>
                <a:gd name="connsiteX155" fmla="*/ 10317480 w 11737340"/>
                <a:gd name="connsiteY155" fmla="*/ 2225040 h 4185920"/>
                <a:gd name="connsiteX156" fmla="*/ 10287000 w 11737340"/>
                <a:gd name="connsiteY156" fmla="*/ 2346960 h 4185920"/>
                <a:gd name="connsiteX157" fmla="*/ 10218420 w 11737340"/>
                <a:gd name="connsiteY157" fmla="*/ 2499360 h 4185920"/>
                <a:gd name="connsiteX158" fmla="*/ 10134600 w 11737340"/>
                <a:gd name="connsiteY158" fmla="*/ 2621280 h 4185920"/>
                <a:gd name="connsiteX159" fmla="*/ 10043160 w 11737340"/>
                <a:gd name="connsiteY159" fmla="*/ 2735580 h 4185920"/>
                <a:gd name="connsiteX160" fmla="*/ 9974580 w 11737340"/>
                <a:gd name="connsiteY160" fmla="*/ 2857500 h 4185920"/>
                <a:gd name="connsiteX161" fmla="*/ 9906000 w 11737340"/>
                <a:gd name="connsiteY161" fmla="*/ 2941320 h 4185920"/>
                <a:gd name="connsiteX162" fmla="*/ 9860280 w 11737340"/>
                <a:gd name="connsiteY162" fmla="*/ 3032760 h 4185920"/>
                <a:gd name="connsiteX163" fmla="*/ 9806940 w 11737340"/>
                <a:gd name="connsiteY163" fmla="*/ 3116580 h 4185920"/>
                <a:gd name="connsiteX164" fmla="*/ 9715500 w 11737340"/>
                <a:gd name="connsiteY164" fmla="*/ 3208020 h 4185920"/>
                <a:gd name="connsiteX165" fmla="*/ 9616440 w 11737340"/>
                <a:gd name="connsiteY165" fmla="*/ 3261360 h 4185920"/>
                <a:gd name="connsiteX166" fmla="*/ 9532620 w 11737340"/>
                <a:gd name="connsiteY166" fmla="*/ 3329940 h 4185920"/>
                <a:gd name="connsiteX167" fmla="*/ 9471660 w 11737340"/>
                <a:gd name="connsiteY167" fmla="*/ 3375660 h 4185920"/>
                <a:gd name="connsiteX168" fmla="*/ 9410700 w 11737340"/>
                <a:gd name="connsiteY168" fmla="*/ 3429000 h 4185920"/>
                <a:gd name="connsiteX169" fmla="*/ 9288780 w 11737340"/>
                <a:gd name="connsiteY169" fmla="*/ 3436620 h 4185920"/>
                <a:gd name="connsiteX170" fmla="*/ 9166860 w 11737340"/>
                <a:gd name="connsiteY170" fmla="*/ 3444240 h 4185920"/>
                <a:gd name="connsiteX171" fmla="*/ 9029700 w 11737340"/>
                <a:gd name="connsiteY171" fmla="*/ 3413760 h 4185920"/>
                <a:gd name="connsiteX172" fmla="*/ 8823960 w 11737340"/>
                <a:gd name="connsiteY172" fmla="*/ 3360420 h 4185920"/>
                <a:gd name="connsiteX173" fmla="*/ 8679180 w 11737340"/>
                <a:gd name="connsiteY173" fmla="*/ 3329940 h 4185920"/>
                <a:gd name="connsiteX174" fmla="*/ 8572500 w 11737340"/>
                <a:gd name="connsiteY174" fmla="*/ 3276600 h 4185920"/>
                <a:gd name="connsiteX175" fmla="*/ 8465820 w 11737340"/>
                <a:gd name="connsiteY175" fmla="*/ 3215640 h 4185920"/>
                <a:gd name="connsiteX176" fmla="*/ 8321040 w 11737340"/>
                <a:gd name="connsiteY176" fmla="*/ 3177540 h 4185920"/>
                <a:gd name="connsiteX177" fmla="*/ 8199120 w 11737340"/>
                <a:gd name="connsiteY177" fmla="*/ 3131820 h 4185920"/>
                <a:gd name="connsiteX178" fmla="*/ 8069580 w 11737340"/>
                <a:gd name="connsiteY178" fmla="*/ 3078480 h 4185920"/>
                <a:gd name="connsiteX179" fmla="*/ 7917180 w 11737340"/>
                <a:gd name="connsiteY179" fmla="*/ 2994660 h 4185920"/>
                <a:gd name="connsiteX180" fmla="*/ 7787640 w 11737340"/>
                <a:gd name="connsiteY180" fmla="*/ 2971800 h 4185920"/>
                <a:gd name="connsiteX181" fmla="*/ 7719060 w 11737340"/>
                <a:gd name="connsiteY181" fmla="*/ 2933700 h 4185920"/>
                <a:gd name="connsiteX182" fmla="*/ 7612380 w 11737340"/>
                <a:gd name="connsiteY182" fmla="*/ 2903220 h 4185920"/>
                <a:gd name="connsiteX183" fmla="*/ 7566660 w 11737340"/>
                <a:gd name="connsiteY183" fmla="*/ 2887980 h 4185920"/>
                <a:gd name="connsiteX184" fmla="*/ 7551420 w 11737340"/>
                <a:gd name="connsiteY184" fmla="*/ 2849880 h 4185920"/>
                <a:gd name="connsiteX185" fmla="*/ 7533640 w 11737340"/>
                <a:gd name="connsiteY185" fmla="*/ 2788920 h 4185920"/>
                <a:gd name="connsiteX186" fmla="*/ 7475220 w 11737340"/>
                <a:gd name="connsiteY186" fmla="*/ 2857500 h 4185920"/>
                <a:gd name="connsiteX187" fmla="*/ 7414260 w 11737340"/>
                <a:gd name="connsiteY187" fmla="*/ 2887980 h 4185920"/>
                <a:gd name="connsiteX188" fmla="*/ 7345680 w 11737340"/>
                <a:gd name="connsiteY188" fmla="*/ 2971800 h 4185920"/>
                <a:gd name="connsiteX189" fmla="*/ 7315200 w 11737340"/>
                <a:gd name="connsiteY189" fmla="*/ 2994660 h 4185920"/>
                <a:gd name="connsiteX190" fmla="*/ 7261860 w 11737340"/>
                <a:gd name="connsiteY190" fmla="*/ 3009900 h 4185920"/>
                <a:gd name="connsiteX191" fmla="*/ 7193280 w 11737340"/>
                <a:gd name="connsiteY191" fmla="*/ 3025140 h 4185920"/>
                <a:gd name="connsiteX192" fmla="*/ 7155180 w 11737340"/>
                <a:gd name="connsiteY192" fmla="*/ 3078480 h 4185920"/>
                <a:gd name="connsiteX193" fmla="*/ 7109460 w 11737340"/>
                <a:gd name="connsiteY193" fmla="*/ 3154680 h 4185920"/>
                <a:gd name="connsiteX194" fmla="*/ 7048500 w 11737340"/>
                <a:gd name="connsiteY194" fmla="*/ 3246120 h 4185920"/>
                <a:gd name="connsiteX195" fmla="*/ 6995160 w 11737340"/>
                <a:gd name="connsiteY195" fmla="*/ 3307080 h 4185920"/>
                <a:gd name="connsiteX196" fmla="*/ 6972300 w 11737340"/>
                <a:gd name="connsiteY196" fmla="*/ 3352800 h 4185920"/>
                <a:gd name="connsiteX197" fmla="*/ 6949440 w 11737340"/>
                <a:gd name="connsiteY197" fmla="*/ 3413760 h 4185920"/>
                <a:gd name="connsiteX198" fmla="*/ 6949440 w 11737340"/>
                <a:gd name="connsiteY198" fmla="*/ 3413760 h 4185920"/>
                <a:gd name="connsiteX199" fmla="*/ 6911340 w 11737340"/>
                <a:gd name="connsiteY199" fmla="*/ 3474720 h 4185920"/>
                <a:gd name="connsiteX200" fmla="*/ 6888480 w 11737340"/>
                <a:gd name="connsiteY200" fmla="*/ 3505200 h 4185920"/>
                <a:gd name="connsiteX201" fmla="*/ 6819900 w 11737340"/>
                <a:gd name="connsiteY201" fmla="*/ 3566160 h 4185920"/>
                <a:gd name="connsiteX202" fmla="*/ 6731000 w 11737340"/>
                <a:gd name="connsiteY202" fmla="*/ 3599180 h 4185920"/>
                <a:gd name="connsiteX203" fmla="*/ 6675120 w 11737340"/>
                <a:gd name="connsiteY203" fmla="*/ 3657600 h 4185920"/>
                <a:gd name="connsiteX204" fmla="*/ 6629400 w 11737340"/>
                <a:gd name="connsiteY204" fmla="*/ 3718560 h 4185920"/>
                <a:gd name="connsiteX205" fmla="*/ 6576060 w 11737340"/>
                <a:gd name="connsiteY205" fmla="*/ 3779520 h 4185920"/>
                <a:gd name="connsiteX206" fmla="*/ 6484620 w 11737340"/>
                <a:gd name="connsiteY206" fmla="*/ 3817620 h 4185920"/>
                <a:gd name="connsiteX207" fmla="*/ 6400800 w 11737340"/>
                <a:gd name="connsiteY207" fmla="*/ 3832860 h 4185920"/>
                <a:gd name="connsiteX208" fmla="*/ 6263640 w 11737340"/>
                <a:gd name="connsiteY208" fmla="*/ 3870960 h 4185920"/>
                <a:gd name="connsiteX209" fmla="*/ 6126480 w 11737340"/>
                <a:gd name="connsiteY209" fmla="*/ 3901440 h 4185920"/>
                <a:gd name="connsiteX210" fmla="*/ 6027420 w 11737340"/>
                <a:gd name="connsiteY210" fmla="*/ 3916680 h 4185920"/>
                <a:gd name="connsiteX211" fmla="*/ 5890260 w 11737340"/>
                <a:gd name="connsiteY211" fmla="*/ 3878580 h 4185920"/>
                <a:gd name="connsiteX212" fmla="*/ 5821680 w 11737340"/>
                <a:gd name="connsiteY212" fmla="*/ 3863340 h 4185920"/>
                <a:gd name="connsiteX213" fmla="*/ 5737860 w 11737340"/>
                <a:gd name="connsiteY213" fmla="*/ 3825240 h 4185920"/>
                <a:gd name="connsiteX214" fmla="*/ 5638800 w 11737340"/>
                <a:gd name="connsiteY214" fmla="*/ 3794760 h 4185920"/>
                <a:gd name="connsiteX215" fmla="*/ 5524500 w 11737340"/>
                <a:gd name="connsiteY215" fmla="*/ 3756660 h 4185920"/>
                <a:gd name="connsiteX216" fmla="*/ 5448300 w 11737340"/>
                <a:gd name="connsiteY216" fmla="*/ 3718560 h 4185920"/>
                <a:gd name="connsiteX217" fmla="*/ 5349240 w 11737340"/>
                <a:gd name="connsiteY217" fmla="*/ 3657600 h 4185920"/>
                <a:gd name="connsiteX218" fmla="*/ 5295900 w 11737340"/>
                <a:gd name="connsiteY218" fmla="*/ 3619500 h 4185920"/>
                <a:gd name="connsiteX219" fmla="*/ 5234940 w 11737340"/>
                <a:gd name="connsiteY219" fmla="*/ 3596640 h 4185920"/>
                <a:gd name="connsiteX220" fmla="*/ 5135880 w 11737340"/>
                <a:gd name="connsiteY220" fmla="*/ 3550920 h 4185920"/>
                <a:gd name="connsiteX221" fmla="*/ 5059680 w 11737340"/>
                <a:gd name="connsiteY221" fmla="*/ 3505200 h 4185920"/>
                <a:gd name="connsiteX222" fmla="*/ 5029200 w 11737340"/>
                <a:gd name="connsiteY222" fmla="*/ 3482340 h 4185920"/>
                <a:gd name="connsiteX223" fmla="*/ 4960620 w 11737340"/>
                <a:gd name="connsiteY223" fmla="*/ 3413760 h 4185920"/>
                <a:gd name="connsiteX224" fmla="*/ 4876800 w 11737340"/>
                <a:gd name="connsiteY224" fmla="*/ 3299460 h 4185920"/>
                <a:gd name="connsiteX225" fmla="*/ 4808220 w 11737340"/>
                <a:gd name="connsiteY225" fmla="*/ 3200400 h 4185920"/>
                <a:gd name="connsiteX226" fmla="*/ 4777740 w 11737340"/>
                <a:gd name="connsiteY226" fmla="*/ 3147060 h 4185920"/>
                <a:gd name="connsiteX227" fmla="*/ 4724400 w 11737340"/>
                <a:gd name="connsiteY227" fmla="*/ 3108960 h 4185920"/>
                <a:gd name="connsiteX228" fmla="*/ 4648200 w 11737340"/>
                <a:gd name="connsiteY228" fmla="*/ 3063240 h 4185920"/>
                <a:gd name="connsiteX229" fmla="*/ 4533900 w 11737340"/>
                <a:gd name="connsiteY229" fmla="*/ 2979420 h 4185920"/>
                <a:gd name="connsiteX230" fmla="*/ 4427220 w 11737340"/>
                <a:gd name="connsiteY230" fmla="*/ 2941320 h 4185920"/>
                <a:gd name="connsiteX231" fmla="*/ 4366260 w 11737340"/>
                <a:gd name="connsiteY231" fmla="*/ 2903220 h 4185920"/>
                <a:gd name="connsiteX232" fmla="*/ 4244340 w 11737340"/>
                <a:gd name="connsiteY232" fmla="*/ 2842260 h 4185920"/>
                <a:gd name="connsiteX233" fmla="*/ 4145280 w 11737340"/>
                <a:gd name="connsiteY233" fmla="*/ 2811780 h 4185920"/>
                <a:gd name="connsiteX234" fmla="*/ 4038600 w 11737340"/>
                <a:gd name="connsiteY234" fmla="*/ 2804160 h 4185920"/>
                <a:gd name="connsiteX235" fmla="*/ 3954780 w 11737340"/>
                <a:gd name="connsiteY235" fmla="*/ 2819400 h 4185920"/>
                <a:gd name="connsiteX236" fmla="*/ 3863340 w 11737340"/>
                <a:gd name="connsiteY236" fmla="*/ 2804160 h 4185920"/>
                <a:gd name="connsiteX237" fmla="*/ 3741420 w 11737340"/>
                <a:gd name="connsiteY237" fmla="*/ 2781300 h 4185920"/>
                <a:gd name="connsiteX238" fmla="*/ 3649980 w 11737340"/>
                <a:gd name="connsiteY238" fmla="*/ 2743200 h 4185920"/>
                <a:gd name="connsiteX239" fmla="*/ 3573780 w 11737340"/>
                <a:gd name="connsiteY239" fmla="*/ 2674620 h 4185920"/>
                <a:gd name="connsiteX240" fmla="*/ 3482340 w 11737340"/>
                <a:gd name="connsiteY240" fmla="*/ 2621280 h 4185920"/>
                <a:gd name="connsiteX241" fmla="*/ 3436620 w 11737340"/>
                <a:gd name="connsiteY241" fmla="*/ 2552700 h 4185920"/>
                <a:gd name="connsiteX242" fmla="*/ 3329940 w 11737340"/>
                <a:gd name="connsiteY242" fmla="*/ 2423160 h 4185920"/>
                <a:gd name="connsiteX243" fmla="*/ 3261360 w 11737340"/>
                <a:gd name="connsiteY243" fmla="*/ 2324100 h 4185920"/>
                <a:gd name="connsiteX244" fmla="*/ 3131820 w 11737340"/>
                <a:gd name="connsiteY244" fmla="*/ 2209800 h 4185920"/>
                <a:gd name="connsiteX245" fmla="*/ 3040380 w 11737340"/>
                <a:gd name="connsiteY245" fmla="*/ 2141220 h 4185920"/>
                <a:gd name="connsiteX246" fmla="*/ 2910840 w 11737340"/>
                <a:gd name="connsiteY246" fmla="*/ 2034540 h 4185920"/>
                <a:gd name="connsiteX247" fmla="*/ 2849880 w 11737340"/>
                <a:gd name="connsiteY247" fmla="*/ 1958340 h 4185920"/>
                <a:gd name="connsiteX248" fmla="*/ 2743200 w 11737340"/>
                <a:gd name="connsiteY248" fmla="*/ 1889760 h 4185920"/>
                <a:gd name="connsiteX249" fmla="*/ 2659380 w 11737340"/>
                <a:gd name="connsiteY249" fmla="*/ 1844040 h 4185920"/>
                <a:gd name="connsiteX250" fmla="*/ 2575560 w 11737340"/>
                <a:gd name="connsiteY250" fmla="*/ 1744980 h 4185920"/>
                <a:gd name="connsiteX251" fmla="*/ 2468880 w 11737340"/>
                <a:gd name="connsiteY251" fmla="*/ 1645920 h 4185920"/>
                <a:gd name="connsiteX252" fmla="*/ 2400300 w 11737340"/>
                <a:gd name="connsiteY252" fmla="*/ 1607820 h 4185920"/>
                <a:gd name="connsiteX253" fmla="*/ 2263140 w 11737340"/>
                <a:gd name="connsiteY253" fmla="*/ 1501140 h 4185920"/>
                <a:gd name="connsiteX254" fmla="*/ 2171700 w 11737340"/>
                <a:gd name="connsiteY254" fmla="*/ 1432560 h 4185920"/>
                <a:gd name="connsiteX255" fmla="*/ 2087880 w 11737340"/>
                <a:gd name="connsiteY255" fmla="*/ 1363980 h 4185920"/>
                <a:gd name="connsiteX256" fmla="*/ 1950720 w 11737340"/>
                <a:gd name="connsiteY256" fmla="*/ 1272540 h 4185920"/>
                <a:gd name="connsiteX257" fmla="*/ 1805940 w 11737340"/>
                <a:gd name="connsiteY257" fmla="*/ 1135380 h 4185920"/>
                <a:gd name="connsiteX258" fmla="*/ 1729740 w 11737340"/>
                <a:gd name="connsiteY258" fmla="*/ 1089660 h 4185920"/>
                <a:gd name="connsiteX259" fmla="*/ 1668780 w 11737340"/>
                <a:gd name="connsiteY259" fmla="*/ 1043940 h 4185920"/>
                <a:gd name="connsiteX260" fmla="*/ 1592580 w 11737340"/>
                <a:gd name="connsiteY260" fmla="*/ 990600 h 4185920"/>
                <a:gd name="connsiteX261" fmla="*/ 1470660 w 11737340"/>
                <a:gd name="connsiteY261" fmla="*/ 891540 h 4185920"/>
                <a:gd name="connsiteX262" fmla="*/ 1386840 w 11737340"/>
                <a:gd name="connsiteY262" fmla="*/ 845820 h 4185920"/>
                <a:gd name="connsiteX263" fmla="*/ 1318260 w 11737340"/>
                <a:gd name="connsiteY263" fmla="*/ 784860 h 4185920"/>
                <a:gd name="connsiteX264" fmla="*/ 1264920 w 11737340"/>
                <a:gd name="connsiteY264" fmla="*/ 723900 h 4185920"/>
                <a:gd name="connsiteX265" fmla="*/ 1181100 w 11737340"/>
                <a:gd name="connsiteY265" fmla="*/ 647700 h 4185920"/>
                <a:gd name="connsiteX266" fmla="*/ 1089660 w 11737340"/>
                <a:gd name="connsiteY266" fmla="*/ 624840 h 4185920"/>
                <a:gd name="connsiteX267" fmla="*/ 1021080 w 11737340"/>
                <a:gd name="connsiteY267" fmla="*/ 586740 h 4185920"/>
                <a:gd name="connsiteX268" fmla="*/ 937260 w 11737340"/>
                <a:gd name="connsiteY268" fmla="*/ 548640 h 4185920"/>
                <a:gd name="connsiteX269" fmla="*/ 830580 w 11737340"/>
                <a:gd name="connsiteY269" fmla="*/ 510540 h 4185920"/>
                <a:gd name="connsiteX270" fmla="*/ 754380 w 11737340"/>
                <a:gd name="connsiteY270" fmla="*/ 457200 h 4185920"/>
                <a:gd name="connsiteX271" fmla="*/ 708660 w 11737340"/>
                <a:gd name="connsiteY271" fmla="*/ 419100 h 4185920"/>
                <a:gd name="connsiteX272" fmla="*/ 609600 w 11737340"/>
                <a:gd name="connsiteY272" fmla="*/ 396240 h 4185920"/>
                <a:gd name="connsiteX273" fmla="*/ 548640 w 11737340"/>
                <a:gd name="connsiteY273" fmla="*/ 320040 h 4185920"/>
                <a:gd name="connsiteX274" fmla="*/ 510540 w 11737340"/>
                <a:gd name="connsiteY274" fmla="*/ 251460 h 4185920"/>
                <a:gd name="connsiteX275" fmla="*/ 464820 w 11737340"/>
                <a:gd name="connsiteY275" fmla="*/ 190500 h 4185920"/>
                <a:gd name="connsiteX276" fmla="*/ 411480 w 11737340"/>
                <a:gd name="connsiteY276" fmla="*/ 137160 h 4185920"/>
                <a:gd name="connsiteX277" fmla="*/ 373380 w 11737340"/>
                <a:gd name="connsiteY277" fmla="*/ 45720 h 4185920"/>
                <a:gd name="connsiteX278" fmla="*/ 342900 w 11737340"/>
                <a:gd name="connsiteY278" fmla="*/ 0 h 4185920"/>
                <a:gd name="connsiteX279" fmla="*/ 327660 w 11737340"/>
                <a:gd name="connsiteY279" fmla="*/ 60960 h 4185920"/>
                <a:gd name="connsiteX280" fmla="*/ 289560 w 11737340"/>
                <a:gd name="connsiteY280" fmla="*/ 91440 h 4185920"/>
                <a:gd name="connsiteX281" fmla="*/ 236220 w 11737340"/>
                <a:gd name="connsiteY281" fmla="*/ 114300 h 4185920"/>
                <a:gd name="connsiteX282" fmla="*/ 198120 w 11737340"/>
                <a:gd name="connsiteY282" fmla="*/ 175260 h 4185920"/>
                <a:gd name="connsiteX283" fmla="*/ 175260 w 11737340"/>
                <a:gd name="connsiteY283" fmla="*/ 228600 h 4185920"/>
                <a:gd name="connsiteX284" fmla="*/ 114300 w 11737340"/>
                <a:gd name="connsiteY284" fmla="*/ 236220 h 4185920"/>
                <a:gd name="connsiteX285" fmla="*/ 45720 w 11737340"/>
                <a:gd name="connsiteY285" fmla="*/ 251460 h 4185920"/>
                <a:gd name="connsiteX286" fmla="*/ 0 w 11737340"/>
                <a:gd name="connsiteY286" fmla="*/ 281940 h 4185920"/>
                <a:gd name="connsiteX287" fmla="*/ 68580 w 11737340"/>
                <a:gd name="connsiteY287" fmla="*/ 320040 h 4185920"/>
                <a:gd name="connsiteX0" fmla="*/ 68580 w 11737340"/>
                <a:gd name="connsiteY0" fmla="*/ 320040 h 4185920"/>
                <a:gd name="connsiteX1" fmla="*/ 121920 w 11737340"/>
                <a:gd name="connsiteY1" fmla="*/ 381000 h 4185920"/>
                <a:gd name="connsiteX2" fmla="*/ 198120 w 11737340"/>
                <a:gd name="connsiteY2" fmla="*/ 419100 h 4185920"/>
                <a:gd name="connsiteX3" fmla="*/ 320040 w 11737340"/>
                <a:gd name="connsiteY3" fmla="*/ 510540 h 4185920"/>
                <a:gd name="connsiteX4" fmla="*/ 411480 w 11737340"/>
                <a:gd name="connsiteY4" fmla="*/ 563880 h 4185920"/>
                <a:gd name="connsiteX5" fmla="*/ 472440 w 11737340"/>
                <a:gd name="connsiteY5" fmla="*/ 632460 h 4185920"/>
                <a:gd name="connsiteX6" fmla="*/ 601980 w 11737340"/>
                <a:gd name="connsiteY6" fmla="*/ 708660 h 4185920"/>
                <a:gd name="connsiteX7" fmla="*/ 739140 w 11737340"/>
                <a:gd name="connsiteY7" fmla="*/ 784860 h 4185920"/>
                <a:gd name="connsiteX8" fmla="*/ 861060 w 11737340"/>
                <a:gd name="connsiteY8" fmla="*/ 868680 h 4185920"/>
                <a:gd name="connsiteX9" fmla="*/ 944880 w 11737340"/>
                <a:gd name="connsiteY9" fmla="*/ 952500 h 4185920"/>
                <a:gd name="connsiteX10" fmla="*/ 1021080 w 11737340"/>
                <a:gd name="connsiteY10" fmla="*/ 1005840 h 4185920"/>
                <a:gd name="connsiteX11" fmla="*/ 1097280 w 11737340"/>
                <a:gd name="connsiteY11" fmla="*/ 1043940 h 4185920"/>
                <a:gd name="connsiteX12" fmla="*/ 1181100 w 11737340"/>
                <a:gd name="connsiteY12" fmla="*/ 1104900 h 4185920"/>
                <a:gd name="connsiteX13" fmla="*/ 1249680 w 11737340"/>
                <a:gd name="connsiteY13" fmla="*/ 1150620 h 4185920"/>
                <a:gd name="connsiteX14" fmla="*/ 1341120 w 11737340"/>
                <a:gd name="connsiteY14" fmla="*/ 1196340 h 4185920"/>
                <a:gd name="connsiteX15" fmla="*/ 1417320 w 11737340"/>
                <a:gd name="connsiteY15" fmla="*/ 1257300 h 4185920"/>
                <a:gd name="connsiteX16" fmla="*/ 1493520 w 11737340"/>
                <a:gd name="connsiteY16" fmla="*/ 1333500 h 4185920"/>
                <a:gd name="connsiteX17" fmla="*/ 1569720 w 11737340"/>
                <a:gd name="connsiteY17" fmla="*/ 1356360 h 4185920"/>
                <a:gd name="connsiteX18" fmla="*/ 1684020 w 11737340"/>
                <a:gd name="connsiteY18" fmla="*/ 1424940 h 4185920"/>
                <a:gd name="connsiteX19" fmla="*/ 1729740 w 11737340"/>
                <a:gd name="connsiteY19" fmla="*/ 1485900 h 4185920"/>
                <a:gd name="connsiteX20" fmla="*/ 1844040 w 11737340"/>
                <a:gd name="connsiteY20" fmla="*/ 1569720 h 4185920"/>
                <a:gd name="connsiteX21" fmla="*/ 1935480 w 11737340"/>
                <a:gd name="connsiteY21" fmla="*/ 1615440 h 4185920"/>
                <a:gd name="connsiteX22" fmla="*/ 2049780 w 11737340"/>
                <a:gd name="connsiteY22" fmla="*/ 1691640 h 4185920"/>
                <a:gd name="connsiteX23" fmla="*/ 2133600 w 11737340"/>
                <a:gd name="connsiteY23" fmla="*/ 1729740 h 4185920"/>
                <a:gd name="connsiteX24" fmla="*/ 2202180 w 11737340"/>
                <a:gd name="connsiteY24" fmla="*/ 1805940 h 4185920"/>
                <a:gd name="connsiteX25" fmla="*/ 2255520 w 11737340"/>
                <a:gd name="connsiteY25" fmla="*/ 1821180 h 4185920"/>
                <a:gd name="connsiteX26" fmla="*/ 2316480 w 11737340"/>
                <a:gd name="connsiteY26" fmla="*/ 1866900 h 4185920"/>
                <a:gd name="connsiteX27" fmla="*/ 2423160 w 11737340"/>
                <a:gd name="connsiteY27" fmla="*/ 2004060 h 4185920"/>
                <a:gd name="connsiteX28" fmla="*/ 2476500 w 11737340"/>
                <a:gd name="connsiteY28" fmla="*/ 2087880 h 4185920"/>
                <a:gd name="connsiteX29" fmla="*/ 2567940 w 11737340"/>
                <a:gd name="connsiteY29" fmla="*/ 2148840 h 4185920"/>
                <a:gd name="connsiteX30" fmla="*/ 2682240 w 11737340"/>
                <a:gd name="connsiteY30" fmla="*/ 2186940 h 4185920"/>
                <a:gd name="connsiteX31" fmla="*/ 2743200 w 11737340"/>
                <a:gd name="connsiteY31" fmla="*/ 2209800 h 4185920"/>
                <a:gd name="connsiteX32" fmla="*/ 2811780 w 11737340"/>
                <a:gd name="connsiteY32" fmla="*/ 2247900 h 4185920"/>
                <a:gd name="connsiteX33" fmla="*/ 2887980 w 11737340"/>
                <a:gd name="connsiteY33" fmla="*/ 2301240 h 4185920"/>
                <a:gd name="connsiteX34" fmla="*/ 2979420 w 11737340"/>
                <a:gd name="connsiteY34" fmla="*/ 2385060 h 4185920"/>
                <a:gd name="connsiteX35" fmla="*/ 3055620 w 11737340"/>
                <a:gd name="connsiteY35" fmla="*/ 2461260 h 4185920"/>
                <a:gd name="connsiteX36" fmla="*/ 3139440 w 11737340"/>
                <a:gd name="connsiteY36" fmla="*/ 2537460 h 4185920"/>
                <a:gd name="connsiteX37" fmla="*/ 3261360 w 11737340"/>
                <a:gd name="connsiteY37" fmla="*/ 2628900 h 4185920"/>
                <a:gd name="connsiteX38" fmla="*/ 3345180 w 11737340"/>
                <a:gd name="connsiteY38" fmla="*/ 2720340 h 4185920"/>
                <a:gd name="connsiteX39" fmla="*/ 3444240 w 11737340"/>
                <a:gd name="connsiteY39" fmla="*/ 2796540 h 4185920"/>
                <a:gd name="connsiteX40" fmla="*/ 3558540 w 11737340"/>
                <a:gd name="connsiteY40" fmla="*/ 2872740 h 4185920"/>
                <a:gd name="connsiteX41" fmla="*/ 3619500 w 11737340"/>
                <a:gd name="connsiteY41" fmla="*/ 2979420 h 4185920"/>
                <a:gd name="connsiteX42" fmla="*/ 3619500 w 11737340"/>
                <a:gd name="connsiteY42" fmla="*/ 2979420 h 4185920"/>
                <a:gd name="connsiteX43" fmla="*/ 3649980 w 11737340"/>
                <a:gd name="connsiteY43" fmla="*/ 3048000 h 4185920"/>
                <a:gd name="connsiteX44" fmla="*/ 3703320 w 11737340"/>
                <a:gd name="connsiteY44" fmla="*/ 3086100 h 4185920"/>
                <a:gd name="connsiteX45" fmla="*/ 3764280 w 11737340"/>
                <a:gd name="connsiteY45" fmla="*/ 3063240 h 4185920"/>
                <a:gd name="connsiteX46" fmla="*/ 3848100 w 11737340"/>
                <a:gd name="connsiteY46" fmla="*/ 3025140 h 4185920"/>
                <a:gd name="connsiteX47" fmla="*/ 3916680 w 11737340"/>
                <a:gd name="connsiteY47" fmla="*/ 3032760 h 4185920"/>
                <a:gd name="connsiteX48" fmla="*/ 4030980 w 11737340"/>
                <a:gd name="connsiteY48" fmla="*/ 3063240 h 4185920"/>
                <a:gd name="connsiteX49" fmla="*/ 4137660 w 11737340"/>
                <a:gd name="connsiteY49" fmla="*/ 3101340 h 4185920"/>
                <a:gd name="connsiteX50" fmla="*/ 4259580 w 11737340"/>
                <a:gd name="connsiteY50" fmla="*/ 3147060 h 4185920"/>
                <a:gd name="connsiteX51" fmla="*/ 4381500 w 11737340"/>
                <a:gd name="connsiteY51" fmla="*/ 3192780 h 4185920"/>
                <a:gd name="connsiteX52" fmla="*/ 4526280 w 11737340"/>
                <a:gd name="connsiteY52" fmla="*/ 3276600 h 4185920"/>
                <a:gd name="connsiteX53" fmla="*/ 4587240 w 11737340"/>
                <a:gd name="connsiteY53" fmla="*/ 3299460 h 4185920"/>
                <a:gd name="connsiteX54" fmla="*/ 4610100 w 11737340"/>
                <a:gd name="connsiteY54" fmla="*/ 3352800 h 4185920"/>
                <a:gd name="connsiteX55" fmla="*/ 4648200 w 11737340"/>
                <a:gd name="connsiteY55" fmla="*/ 3436620 h 4185920"/>
                <a:gd name="connsiteX56" fmla="*/ 4671060 w 11737340"/>
                <a:gd name="connsiteY56" fmla="*/ 3520440 h 4185920"/>
                <a:gd name="connsiteX57" fmla="*/ 4678680 w 11737340"/>
                <a:gd name="connsiteY57" fmla="*/ 3589020 h 4185920"/>
                <a:gd name="connsiteX58" fmla="*/ 4686300 w 11737340"/>
                <a:gd name="connsiteY58" fmla="*/ 3649980 h 4185920"/>
                <a:gd name="connsiteX59" fmla="*/ 4724400 w 11737340"/>
                <a:gd name="connsiteY59" fmla="*/ 3680460 h 4185920"/>
                <a:gd name="connsiteX60" fmla="*/ 4785360 w 11737340"/>
                <a:gd name="connsiteY60" fmla="*/ 3672840 h 4185920"/>
                <a:gd name="connsiteX61" fmla="*/ 4869180 w 11737340"/>
                <a:gd name="connsiteY61" fmla="*/ 3703320 h 4185920"/>
                <a:gd name="connsiteX62" fmla="*/ 4914900 w 11737340"/>
                <a:gd name="connsiteY62" fmla="*/ 3756660 h 4185920"/>
                <a:gd name="connsiteX63" fmla="*/ 5105400 w 11737340"/>
                <a:gd name="connsiteY63" fmla="*/ 3832860 h 4185920"/>
                <a:gd name="connsiteX64" fmla="*/ 5173980 w 11737340"/>
                <a:gd name="connsiteY64" fmla="*/ 3886200 h 4185920"/>
                <a:gd name="connsiteX65" fmla="*/ 5242560 w 11737340"/>
                <a:gd name="connsiteY65" fmla="*/ 3924300 h 4185920"/>
                <a:gd name="connsiteX66" fmla="*/ 5364480 w 11737340"/>
                <a:gd name="connsiteY66" fmla="*/ 3962400 h 4185920"/>
                <a:gd name="connsiteX67" fmla="*/ 5516880 w 11737340"/>
                <a:gd name="connsiteY67" fmla="*/ 4046220 h 4185920"/>
                <a:gd name="connsiteX68" fmla="*/ 5585460 w 11737340"/>
                <a:gd name="connsiteY68" fmla="*/ 4099560 h 4185920"/>
                <a:gd name="connsiteX69" fmla="*/ 5661660 w 11737340"/>
                <a:gd name="connsiteY69" fmla="*/ 4122420 h 4185920"/>
                <a:gd name="connsiteX70" fmla="*/ 5745480 w 11737340"/>
                <a:gd name="connsiteY70" fmla="*/ 4130040 h 4185920"/>
                <a:gd name="connsiteX71" fmla="*/ 5836920 w 11737340"/>
                <a:gd name="connsiteY71" fmla="*/ 4130040 h 4185920"/>
                <a:gd name="connsiteX72" fmla="*/ 5943600 w 11737340"/>
                <a:gd name="connsiteY72" fmla="*/ 4165600 h 4185920"/>
                <a:gd name="connsiteX73" fmla="*/ 6042660 w 11737340"/>
                <a:gd name="connsiteY73" fmla="*/ 4185920 h 4185920"/>
                <a:gd name="connsiteX74" fmla="*/ 6167120 w 11737340"/>
                <a:gd name="connsiteY74" fmla="*/ 4160520 h 4185920"/>
                <a:gd name="connsiteX75" fmla="*/ 6286500 w 11737340"/>
                <a:gd name="connsiteY75" fmla="*/ 4114800 h 4185920"/>
                <a:gd name="connsiteX76" fmla="*/ 6393180 w 11737340"/>
                <a:gd name="connsiteY76" fmla="*/ 4053840 h 4185920"/>
                <a:gd name="connsiteX77" fmla="*/ 6484620 w 11737340"/>
                <a:gd name="connsiteY77" fmla="*/ 4038600 h 4185920"/>
                <a:gd name="connsiteX78" fmla="*/ 6583680 w 11737340"/>
                <a:gd name="connsiteY78" fmla="*/ 3970020 h 4185920"/>
                <a:gd name="connsiteX79" fmla="*/ 6697980 w 11737340"/>
                <a:gd name="connsiteY79" fmla="*/ 3886200 h 4185920"/>
                <a:gd name="connsiteX80" fmla="*/ 6751320 w 11737340"/>
                <a:gd name="connsiteY80" fmla="*/ 3822700 h 4185920"/>
                <a:gd name="connsiteX81" fmla="*/ 6855460 w 11737340"/>
                <a:gd name="connsiteY81" fmla="*/ 3764280 h 4185920"/>
                <a:gd name="connsiteX82" fmla="*/ 6959600 w 11737340"/>
                <a:gd name="connsiteY82" fmla="*/ 3629660 h 4185920"/>
                <a:gd name="connsiteX83" fmla="*/ 7056120 w 11737340"/>
                <a:gd name="connsiteY83" fmla="*/ 3528060 h 4185920"/>
                <a:gd name="connsiteX84" fmla="*/ 7165340 w 11737340"/>
                <a:gd name="connsiteY84" fmla="*/ 3454400 h 4185920"/>
                <a:gd name="connsiteX85" fmla="*/ 7287260 w 11737340"/>
                <a:gd name="connsiteY85" fmla="*/ 3296920 h 4185920"/>
                <a:gd name="connsiteX86" fmla="*/ 7338060 w 11737340"/>
                <a:gd name="connsiteY86" fmla="*/ 3200400 h 4185920"/>
                <a:gd name="connsiteX87" fmla="*/ 7383780 w 11737340"/>
                <a:gd name="connsiteY87" fmla="*/ 3144520 h 4185920"/>
                <a:gd name="connsiteX88" fmla="*/ 7444740 w 11737340"/>
                <a:gd name="connsiteY88" fmla="*/ 3093720 h 4185920"/>
                <a:gd name="connsiteX89" fmla="*/ 7513320 w 11737340"/>
                <a:gd name="connsiteY89" fmla="*/ 3101340 h 4185920"/>
                <a:gd name="connsiteX90" fmla="*/ 7576820 w 11737340"/>
                <a:gd name="connsiteY90" fmla="*/ 3093720 h 4185920"/>
                <a:gd name="connsiteX91" fmla="*/ 7729220 w 11737340"/>
                <a:gd name="connsiteY91" fmla="*/ 3136900 h 4185920"/>
                <a:gd name="connsiteX92" fmla="*/ 7833360 w 11737340"/>
                <a:gd name="connsiteY92" fmla="*/ 3180080 h 4185920"/>
                <a:gd name="connsiteX93" fmla="*/ 7967980 w 11737340"/>
                <a:gd name="connsiteY93" fmla="*/ 3208020 h 4185920"/>
                <a:gd name="connsiteX94" fmla="*/ 8161020 w 11737340"/>
                <a:gd name="connsiteY94" fmla="*/ 3296920 h 4185920"/>
                <a:gd name="connsiteX95" fmla="*/ 8293100 w 11737340"/>
                <a:gd name="connsiteY95" fmla="*/ 3370580 h 4185920"/>
                <a:gd name="connsiteX96" fmla="*/ 8371840 w 11737340"/>
                <a:gd name="connsiteY96" fmla="*/ 3395980 h 4185920"/>
                <a:gd name="connsiteX97" fmla="*/ 8468360 w 11737340"/>
                <a:gd name="connsiteY97" fmla="*/ 3434080 h 4185920"/>
                <a:gd name="connsiteX98" fmla="*/ 8582660 w 11737340"/>
                <a:gd name="connsiteY98" fmla="*/ 3528060 h 4185920"/>
                <a:gd name="connsiteX99" fmla="*/ 8641080 w 11737340"/>
                <a:gd name="connsiteY99" fmla="*/ 3566160 h 4185920"/>
                <a:gd name="connsiteX100" fmla="*/ 8702040 w 11737340"/>
                <a:gd name="connsiteY100" fmla="*/ 3604260 h 4185920"/>
                <a:gd name="connsiteX101" fmla="*/ 8763000 w 11737340"/>
                <a:gd name="connsiteY101" fmla="*/ 3634740 h 4185920"/>
                <a:gd name="connsiteX102" fmla="*/ 8846820 w 11737340"/>
                <a:gd name="connsiteY102" fmla="*/ 3632200 h 4185920"/>
                <a:gd name="connsiteX103" fmla="*/ 8968740 w 11737340"/>
                <a:gd name="connsiteY103" fmla="*/ 3634740 h 4185920"/>
                <a:gd name="connsiteX104" fmla="*/ 9060180 w 11737340"/>
                <a:gd name="connsiteY104" fmla="*/ 3642360 h 4185920"/>
                <a:gd name="connsiteX105" fmla="*/ 9151620 w 11737340"/>
                <a:gd name="connsiteY105" fmla="*/ 3657600 h 4185920"/>
                <a:gd name="connsiteX106" fmla="*/ 9230360 w 11737340"/>
                <a:gd name="connsiteY106" fmla="*/ 3657600 h 4185920"/>
                <a:gd name="connsiteX107" fmla="*/ 9331960 w 11737340"/>
                <a:gd name="connsiteY107" fmla="*/ 3629660 h 4185920"/>
                <a:gd name="connsiteX108" fmla="*/ 9433560 w 11737340"/>
                <a:gd name="connsiteY108" fmla="*/ 3589020 h 4185920"/>
                <a:gd name="connsiteX109" fmla="*/ 9535160 w 11737340"/>
                <a:gd name="connsiteY109" fmla="*/ 3540760 h 4185920"/>
                <a:gd name="connsiteX110" fmla="*/ 9646920 w 11737340"/>
                <a:gd name="connsiteY110" fmla="*/ 3489960 h 4185920"/>
                <a:gd name="connsiteX111" fmla="*/ 9784080 w 11737340"/>
                <a:gd name="connsiteY111" fmla="*/ 3444240 h 4185920"/>
                <a:gd name="connsiteX112" fmla="*/ 9860280 w 11737340"/>
                <a:gd name="connsiteY112" fmla="*/ 3383280 h 4185920"/>
                <a:gd name="connsiteX113" fmla="*/ 9921240 w 11737340"/>
                <a:gd name="connsiteY113" fmla="*/ 3314700 h 4185920"/>
                <a:gd name="connsiteX114" fmla="*/ 9997440 w 11737340"/>
                <a:gd name="connsiteY114" fmla="*/ 3208020 h 4185920"/>
                <a:gd name="connsiteX115" fmla="*/ 10043160 w 11737340"/>
                <a:gd name="connsiteY115" fmla="*/ 3101340 h 4185920"/>
                <a:gd name="connsiteX116" fmla="*/ 10104120 w 11737340"/>
                <a:gd name="connsiteY116" fmla="*/ 3017520 h 4185920"/>
                <a:gd name="connsiteX117" fmla="*/ 10157460 w 11737340"/>
                <a:gd name="connsiteY117" fmla="*/ 2933700 h 4185920"/>
                <a:gd name="connsiteX118" fmla="*/ 10218420 w 11737340"/>
                <a:gd name="connsiteY118" fmla="*/ 2849880 h 4185920"/>
                <a:gd name="connsiteX119" fmla="*/ 10294620 w 11737340"/>
                <a:gd name="connsiteY119" fmla="*/ 2735580 h 4185920"/>
                <a:gd name="connsiteX120" fmla="*/ 10347960 w 11737340"/>
                <a:gd name="connsiteY120" fmla="*/ 2621280 h 4185920"/>
                <a:gd name="connsiteX121" fmla="*/ 10431780 w 11737340"/>
                <a:gd name="connsiteY121" fmla="*/ 2499360 h 4185920"/>
                <a:gd name="connsiteX122" fmla="*/ 10500360 w 11737340"/>
                <a:gd name="connsiteY122" fmla="*/ 2354580 h 4185920"/>
                <a:gd name="connsiteX123" fmla="*/ 10553700 w 11737340"/>
                <a:gd name="connsiteY123" fmla="*/ 2263140 h 4185920"/>
                <a:gd name="connsiteX124" fmla="*/ 10584180 w 11737340"/>
                <a:gd name="connsiteY124" fmla="*/ 2194560 h 4185920"/>
                <a:gd name="connsiteX125" fmla="*/ 10624820 w 11737340"/>
                <a:gd name="connsiteY125" fmla="*/ 2125980 h 4185920"/>
                <a:gd name="connsiteX126" fmla="*/ 10675620 w 11737340"/>
                <a:gd name="connsiteY126" fmla="*/ 2049780 h 4185920"/>
                <a:gd name="connsiteX127" fmla="*/ 10690860 w 11737340"/>
                <a:gd name="connsiteY127" fmla="*/ 1988820 h 4185920"/>
                <a:gd name="connsiteX128" fmla="*/ 10713720 w 11737340"/>
                <a:gd name="connsiteY128" fmla="*/ 1927860 h 4185920"/>
                <a:gd name="connsiteX129" fmla="*/ 10767060 w 11737340"/>
                <a:gd name="connsiteY129" fmla="*/ 1859280 h 4185920"/>
                <a:gd name="connsiteX130" fmla="*/ 10873740 w 11737340"/>
                <a:gd name="connsiteY130" fmla="*/ 1828800 h 4185920"/>
                <a:gd name="connsiteX131" fmla="*/ 11079480 w 11737340"/>
                <a:gd name="connsiteY131" fmla="*/ 1767840 h 4185920"/>
                <a:gd name="connsiteX132" fmla="*/ 11247120 w 11737340"/>
                <a:gd name="connsiteY132" fmla="*/ 1684020 h 4185920"/>
                <a:gd name="connsiteX133" fmla="*/ 11407140 w 11737340"/>
                <a:gd name="connsiteY133" fmla="*/ 1628140 h 4185920"/>
                <a:gd name="connsiteX134" fmla="*/ 11490960 w 11737340"/>
                <a:gd name="connsiteY134" fmla="*/ 1577340 h 4185920"/>
                <a:gd name="connsiteX135" fmla="*/ 11635740 w 11737340"/>
                <a:gd name="connsiteY135" fmla="*/ 1508760 h 4185920"/>
                <a:gd name="connsiteX136" fmla="*/ 11737340 w 11737340"/>
                <a:gd name="connsiteY136" fmla="*/ 1442720 h 4185920"/>
                <a:gd name="connsiteX137" fmla="*/ 11620500 w 11737340"/>
                <a:gd name="connsiteY137" fmla="*/ 1417320 h 4185920"/>
                <a:gd name="connsiteX138" fmla="*/ 11567160 w 11737340"/>
                <a:gd name="connsiteY138" fmla="*/ 1379220 h 4185920"/>
                <a:gd name="connsiteX139" fmla="*/ 11498580 w 11737340"/>
                <a:gd name="connsiteY139" fmla="*/ 1318260 h 4185920"/>
                <a:gd name="connsiteX140" fmla="*/ 11468100 w 11737340"/>
                <a:gd name="connsiteY140" fmla="*/ 1280160 h 4185920"/>
                <a:gd name="connsiteX141" fmla="*/ 11442700 w 11737340"/>
                <a:gd name="connsiteY141" fmla="*/ 1231900 h 4185920"/>
                <a:gd name="connsiteX142" fmla="*/ 11384280 w 11737340"/>
                <a:gd name="connsiteY142" fmla="*/ 1310640 h 4185920"/>
                <a:gd name="connsiteX143" fmla="*/ 11353800 w 11737340"/>
                <a:gd name="connsiteY143" fmla="*/ 1356360 h 4185920"/>
                <a:gd name="connsiteX144" fmla="*/ 11224260 w 11737340"/>
                <a:gd name="connsiteY144" fmla="*/ 1417320 h 4185920"/>
                <a:gd name="connsiteX145" fmla="*/ 11109960 w 11737340"/>
                <a:gd name="connsiteY145" fmla="*/ 1463040 h 4185920"/>
                <a:gd name="connsiteX146" fmla="*/ 10911840 w 11737340"/>
                <a:gd name="connsiteY146" fmla="*/ 1524000 h 4185920"/>
                <a:gd name="connsiteX147" fmla="*/ 10774680 w 11737340"/>
                <a:gd name="connsiteY147" fmla="*/ 1546860 h 4185920"/>
                <a:gd name="connsiteX148" fmla="*/ 10675620 w 11737340"/>
                <a:gd name="connsiteY148" fmla="*/ 1615440 h 4185920"/>
                <a:gd name="connsiteX149" fmla="*/ 10568940 w 11737340"/>
                <a:gd name="connsiteY149" fmla="*/ 1676400 h 4185920"/>
                <a:gd name="connsiteX150" fmla="*/ 10485120 w 11737340"/>
                <a:gd name="connsiteY150" fmla="*/ 1760220 h 4185920"/>
                <a:gd name="connsiteX151" fmla="*/ 10454640 w 11737340"/>
                <a:gd name="connsiteY151" fmla="*/ 1836420 h 4185920"/>
                <a:gd name="connsiteX152" fmla="*/ 10416540 w 11737340"/>
                <a:gd name="connsiteY152" fmla="*/ 1927860 h 4185920"/>
                <a:gd name="connsiteX153" fmla="*/ 10401300 w 11737340"/>
                <a:gd name="connsiteY153" fmla="*/ 2004060 h 4185920"/>
                <a:gd name="connsiteX154" fmla="*/ 10363200 w 11737340"/>
                <a:gd name="connsiteY154" fmla="*/ 2095500 h 4185920"/>
                <a:gd name="connsiteX155" fmla="*/ 10317480 w 11737340"/>
                <a:gd name="connsiteY155" fmla="*/ 2225040 h 4185920"/>
                <a:gd name="connsiteX156" fmla="*/ 10287000 w 11737340"/>
                <a:gd name="connsiteY156" fmla="*/ 2346960 h 4185920"/>
                <a:gd name="connsiteX157" fmla="*/ 10218420 w 11737340"/>
                <a:gd name="connsiteY157" fmla="*/ 2499360 h 4185920"/>
                <a:gd name="connsiteX158" fmla="*/ 10134600 w 11737340"/>
                <a:gd name="connsiteY158" fmla="*/ 2621280 h 4185920"/>
                <a:gd name="connsiteX159" fmla="*/ 10043160 w 11737340"/>
                <a:gd name="connsiteY159" fmla="*/ 2735580 h 4185920"/>
                <a:gd name="connsiteX160" fmla="*/ 9974580 w 11737340"/>
                <a:gd name="connsiteY160" fmla="*/ 2857500 h 4185920"/>
                <a:gd name="connsiteX161" fmla="*/ 9906000 w 11737340"/>
                <a:gd name="connsiteY161" fmla="*/ 2941320 h 4185920"/>
                <a:gd name="connsiteX162" fmla="*/ 9860280 w 11737340"/>
                <a:gd name="connsiteY162" fmla="*/ 3032760 h 4185920"/>
                <a:gd name="connsiteX163" fmla="*/ 9806940 w 11737340"/>
                <a:gd name="connsiteY163" fmla="*/ 3116580 h 4185920"/>
                <a:gd name="connsiteX164" fmla="*/ 9715500 w 11737340"/>
                <a:gd name="connsiteY164" fmla="*/ 3208020 h 4185920"/>
                <a:gd name="connsiteX165" fmla="*/ 9616440 w 11737340"/>
                <a:gd name="connsiteY165" fmla="*/ 3261360 h 4185920"/>
                <a:gd name="connsiteX166" fmla="*/ 9532620 w 11737340"/>
                <a:gd name="connsiteY166" fmla="*/ 3329940 h 4185920"/>
                <a:gd name="connsiteX167" fmla="*/ 9471660 w 11737340"/>
                <a:gd name="connsiteY167" fmla="*/ 3375660 h 4185920"/>
                <a:gd name="connsiteX168" fmla="*/ 9410700 w 11737340"/>
                <a:gd name="connsiteY168" fmla="*/ 3429000 h 4185920"/>
                <a:gd name="connsiteX169" fmla="*/ 9288780 w 11737340"/>
                <a:gd name="connsiteY169" fmla="*/ 3436620 h 4185920"/>
                <a:gd name="connsiteX170" fmla="*/ 9166860 w 11737340"/>
                <a:gd name="connsiteY170" fmla="*/ 3444240 h 4185920"/>
                <a:gd name="connsiteX171" fmla="*/ 9029700 w 11737340"/>
                <a:gd name="connsiteY171" fmla="*/ 3413760 h 4185920"/>
                <a:gd name="connsiteX172" fmla="*/ 8823960 w 11737340"/>
                <a:gd name="connsiteY172" fmla="*/ 3360420 h 4185920"/>
                <a:gd name="connsiteX173" fmla="*/ 8679180 w 11737340"/>
                <a:gd name="connsiteY173" fmla="*/ 3329940 h 4185920"/>
                <a:gd name="connsiteX174" fmla="*/ 8572500 w 11737340"/>
                <a:gd name="connsiteY174" fmla="*/ 3276600 h 4185920"/>
                <a:gd name="connsiteX175" fmla="*/ 8465820 w 11737340"/>
                <a:gd name="connsiteY175" fmla="*/ 3215640 h 4185920"/>
                <a:gd name="connsiteX176" fmla="*/ 8321040 w 11737340"/>
                <a:gd name="connsiteY176" fmla="*/ 3177540 h 4185920"/>
                <a:gd name="connsiteX177" fmla="*/ 8199120 w 11737340"/>
                <a:gd name="connsiteY177" fmla="*/ 3131820 h 4185920"/>
                <a:gd name="connsiteX178" fmla="*/ 8069580 w 11737340"/>
                <a:gd name="connsiteY178" fmla="*/ 3078480 h 4185920"/>
                <a:gd name="connsiteX179" fmla="*/ 7917180 w 11737340"/>
                <a:gd name="connsiteY179" fmla="*/ 2994660 h 4185920"/>
                <a:gd name="connsiteX180" fmla="*/ 7787640 w 11737340"/>
                <a:gd name="connsiteY180" fmla="*/ 2971800 h 4185920"/>
                <a:gd name="connsiteX181" fmla="*/ 7719060 w 11737340"/>
                <a:gd name="connsiteY181" fmla="*/ 2933700 h 4185920"/>
                <a:gd name="connsiteX182" fmla="*/ 7612380 w 11737340"/>
                <a:gd name="connsiteY182" fmla="*/ 2903220 h 4185920"/>
                <a:gd name="connsiteX183" fmla="*/ 7566660 w 11737340"/>
                <a:gd name="connsiteY183" fmla="*/ 2887980 h 4185920"/>
                <a:gd name="connsiteX184" fmla="*/ 7551420 w 11737340"/>
                <a:gd name="connsiteY184" fmla="*/ 2849880 h 4185920"/>
                <a:gd name="connsiteX185" fmla="*/ 7533640 w 11737340"/>
                <a:gd name="connsiteY185" fmla="*/ 2788920 h 4185920"/>
                <a:gd name="connsiteX186" fmla="*/ 7475220 w 11737340"/>
                <a:gd name="connsiteY186" fmla="*/ 2857500 h 4185920"/>
                <a:gd name="connsiteX187" fmla="*/ 7414260 w 11737340"/>
                <a:gd name="connsiteY187" fmla="*/ 2887980 h 4185920"/>
                <a:gd name="connsiteX188" fmla="*/ 7345680 w 11737340"/>
                <a:gd name="connsiteY188" fmla="*/ 2971800 h 4185920"/>
                <a:gd name="connsiteX189" fmla="*/ 7315200 w 11737340"/>
                <a:gd name="connsiteY189" fmla="*/ 2994660 h 4185920"/>
                <a:gd name="connsiteX190" fmla="*/ 7261860 w 11737340"/>
                <a:gd name="connsiteY190" fmla="*/ 3009900 h 4185920"/>
                <a:gd name="connsiteX191" fmla="*/ 7193280 w 11737340"/>
                <a:gd name="connsiteY191" fmla="*/ 3025140 h 4185920"/>
                <a:gd name="connsiteX192" fmla="*/ 7155180 w 11737340"/>
                <a:gd name="connsiteY192" fmla="*/ 3078480 h 4185920"/>
                <a:gd name="connsiteX193" fmla="*/ 7109460 w 11737340"/>
                <a:gd name="connsiteY193" fmla="*/ 3154680 h 4185920"/>
                <a:gd name="connsiteX194" fmla="*/ 7048500 w 11737340"/>
                <a:gd name="connsiteY194" fmla="*/ 3246120 h 4185920"/>
                <a:gd name="connsiteX195" fmla="*/ 6995160 w 11737340"/>
                <a:gd name="connsiteY195" fmla="*/ 3307080 h 4185920"/>
                <a:gd name="connsiteX196" fmla="*/ 6972300 w 11737340"/>
                <a:gd name="connsiteY196" fmla="*/ 3352800 h 4185920"/>
                <a:gd name="connsiteX197" fmla="*/ 6949440 w 11737340"/>
                <a:gd name="connsiteY197" fmla="*/ 3413760 h 4185920"/>
                <a:gd name="connsiteX198" fmla="*/ 6949440 w 11737340"/>
                <a:gd name="connsiteY198" fmla="*/ 3413760 h 4185920"/>
                <a:gd name="connsiteX199" fmla="*/ 6911340 w 11737340"/>
                <a:gd name="connsiteY199" fmla="*/ 3474720 h 4185920"/>
                <a:gd name="connsiteX200" fmla="*/ 6888480 w 11737340"/>
                <a:gd name="connsiteY200" fmla="*/ 3505200 h 4185920"/>
                <a:gd name="connsiteX201" fmla="*/ 6819900 w 11737340"/>
                <a:gd name="connsiteY201" fmla="*/ 3566160 h 4185920"/>
                <a:gd name="connsiteX202" fmla="*/ 6731000 w 11737340"/>
                <a:gd name="connsiteY202" fmla="*/ 3599180 h 4185920"/>
                <a:gd name="connsiteX203" fmla="*/ 6675120 w 11737340"/>
                <a:gd name="connsiteY203" fmla="*/ 3657600 h 4185920"/>
                <a:gd name="connsiteX204" fmla="*/ 6629400 w 11737340"/>
                <a:gd name="connsiteY204" fmla="*/ 3718560 h 4185920"/>
                <a:gd name="connsiteX205" fmla="*/ 6576060 w 11737340"/>
                <a:gd name="connsiteY205" fmla="*/ 3779520 h 4185920"/>
                <a:gd name="connsiteX206" fmla="*/ 6484620 w 11737340"/>
                <a:gd name="connsiteY206" fmla="*/ 3817620 h 4185920"/>
                <a:gd name="connsiteX207" fmla="*/ 6400800 w 11737340"/>
                <a:gd name="connsiteY207" fmla="*/ 3832860 h 4185920"/>
                <a:gd name="connsiteX208" fmla="*/ 6263640 w 11737340"/>
                <a:gd name="connsiteY208" fmla="*/ 3870960 h 4185920"/>
                <a:gd name="connsiteX209" fmla="*/ 6126480 w 11737340"/>
                <a:gd name="connsiteY209" fmla="*/ 3901440 h 4185920"/>
                <a:gd name="connsiteX210" fmla="*/ 6027420 w 11737340"/>
                <a:gd name="connsiteY210" fmla="*/ 3916680 h 4185920"/>
                <a:gd name="connsiteX211" fmla="*/ 5890260 w 11737340"/>
                <a:gd name="connsiteY211" fmla="*/ 3878580 h 4185920"/>
                <a:gd name="connsiteX212" fmla="*/ 5821680 w 11737340"/>
                <a:gd name="connsiteY212" fmla="*/ 3863340 h 4185920"/>
                <a:gd name="connsiteX213" fmla="*/ 5737860 w 11737340"/>
                <a:gd name="connsiteY213" fmla="*/ 3825240 h 4185920"/>
                <a:gd name="connsiteX214" fmla="*/ 5638800 w 11737340"/>
                <a:gd name="connsiteY214" fmla="*/ 3794760 h 4185920"/>
                <a:gd name="connsiteX215" fmla="*/ 5524500 w 11737340"/>
                <a:gd name="connsiteY215" fmla="*/ 3756660 h 4185920"/>
                <a:gd name="connsiteX216" fmla="*/ 5448300 w 11737340"/>
                <a:gd name="connsiteY216" fmla="*/ 3718560 h 4185920"/>
                <a:gd name="connsiteX217" fmla="*/ 5349240 w 11737340"/>
                <a:gd name="connsiteY217" fmla="*/ 3657600 h 4185920"/>
                <a:gd name="connsiteX218" fmla="*/ 5295900 w 11737340"/>
                <a:gd name="connsiteY218" fmla="*/ 3619500 h 4185920"/>
                <a:gd name="connsiteX219" fmla="*/ 5234940 w 11737340"/>
                <a:gd name="connsiteY219" fmla="*/ 3596640 h 4185920"/>
                <a:gd name="connsiteX220" fmla="*/ 5135880 w 11737340"/>
                <a:gd name="connsiteY220" fmla="*/ 3550920 h 4185920"/>
                <a:gd name="connsiteX221" fmla="*/ 5059680 w 11737340"/>
                <a:gd name="connsiteY221" fmla="*/ 3505200 h 4185920"/>
                <a:gd name="connsiteX222" fmla="*/ 5029200 w 11737340"/>
                <a:gd name="connsiteY222" fmla="*/ 3482340 h 4185920"/>
                <a:gd name="connsiteX223" fmla="*/ 4960620 w 11737340"/>
                <a:gd name="connsiteY223" fmla="*/ 3413760 h 4185920"/>
                <a:gd name="connsiteX224" fmla="*/ 4876800 w 11737340"/>
                <a:gd name="connsiteY224" fmla="*/ 3299460 h 4185920"/>
                <a:gd name="connsiteX225" fmla="*/ 4808220 w 11737340"/>
                <a:gd name="connsiteY225" fmla="*/ 3200400 h 4185920"/>
                <a:gd name="connsiteX226" fmla="*/ 4777740 w 11737340"/>
                <a:gd name="connsiteY226" fmla="*/ 3147060 h 4185920"/>
                <a:gd name="connsiteX227" fmla="*/ 4724400 w 11737340"/>
                <a:gd name="connsiteY227" fmla="*/ 3108960 h 4185920"/>
                <a:gd name="connsiteX228" fmla="*/ 4648200 w 11737340"/>
                <a:gd name="connsiteY228" fmla="*/ 3063240 h 4185920"/>
                <a:gd name="connsiteX229" fmla="*/ 4533900 w 11737340"/>
                <a:gd name="connsiteY229" fmla="*/ 2979420 h 4185920"/>
                <a:gd name="connsiteX230" fmla="*/ 4427220 w 11737340"/>
                <a:gd name="connsiteY230" fmla="*/ 2941320 h 4185920"/>
                <a:gd name="connsiteX231" fmla="*/ 4366260 w 11737340"/>
                <a:gd name="connsiteY231" fmla="*/ 2903220 h 4185920"/>
                <a:gd name="connsiteX232" fmla="*/ 4244340 w 11737340"/>
                <a:gd name="connsiteY232" fmla="*/ 2842260 h 4185920"/>
                <a:gd name="connsiteX233" fmla="*/ 4145280 w 11737340"/>
                <a:gd name="connsiteY233" fmla="*/ 2811780 h 4185920"/>
                <a:gd name="connsiteX234" fmla="*/ 4038600 w 11737340"/>
                <a:gd name="connsiteY234" fmla="*/ 2804160 h 4185920"/>
                <a:gd name="connsiteX235" fmla="*/ 3954780 w 11737340"/>
                <a:gd name="connsiteY235" fmla="*/ 2819400 h 4185920"/>
                <a:gd name="connsiteX236" fmla="*/ 3863340 w 11737340"/>
                <a:gd name="connsiteY236" fmla="*/ 2804160 h 4185920"/>
                <a:gd name="connsiteX237" fmla="*/ 3741420 w 11737340"/>
                <a:gd name="connsiteY237" fmla="*/ 2781300 h 4185920"/>
                <a:gd name="connsiteX238" fmla="*/ 3649980 w 11737340"/>
                <a:gd name="connsiteY238" fmla="*/ 2743200 h 4185920"/>
                <a:gd name="connsiteX239" fmla="*/ 3573780 w 11737340"/>
                <a:gd name="connsiteY239" fmla="*/ 2674620 h 4185920"/>
                <a:gd name="connsiteX240" fmla="*/ 3482340 w 11737340"/>
                <a:gd name="connsiteY240" fmla="*/ 2621280 h 4185920"/>
                <a:gd name="connsiteX241" fmla="*/ 3436620 w 11737340"/>
                <a:gd name="connsiteY241" fmla="*/ 2552700 h 4185920"/>
                <a:gd name="connsiteX242" fmla="*/ 3329940 w 11737340"/>
                <a:gd name="connsiteY242" fmla="*/ 2423160 h 4185920"/>
                <a:gd name="connsiteX243" fmla="*/ 3261360 w 11737340"/>
                <a:gd name="connsiteY243" fmla="*/ 2324100 h 4185920"/>
                <a:gd name="connsiteX244" fmla="*/ 3131820 w 11737340"/>
                <a:gd name="connsiteY244" fmla="*/ 2209800 h 4185920"/>
                <a:gd name="connsiteX245" fmla="*/ 3040380 w 11737340"/>
                <a:gd name="connsiteY245" fmla="*/ 2141220 h 4185920"/>
                <a:gd name="connsiteX246" fmla="*/ 2910840 w 11737340"/>
                <a:gd name="connsiteY246" fmla="*/ 2034540 h 4185920"/>
                <a:gd name="connsiteX247" fmla="*/ 2849880 w 11737340"/>
                <a:gd name="connsiteY247" fmla="*/ 1958340 h 4185920"/>
                <a:gd name="connsiteX248" fmla="*/ 2743200 w 11737340"/>
                <a:gd name="connsiteY248" fmla="*/ 1889760 h 4185920"/>
                <a:gd name="connsiteX249" fmla="*/ 2659380 w 11737340"/>
                <a:gd name="connsiteY249" fmla="*/ 1844040 h 4185920"/>
                <a:gd name="connsiteX250" fmla="*/ 2575560 w 11737340"/>
                <a:gd name="connsiteY250" fmla="*/ 1744980 h 4185920"/>
                <a:gd name="connsiteX251" fmla="*/ 2468880 w 11737340"/>
                <a:gd name="connsiteY251" fmla="*/ 1645920 h 4185920"/>
                <a:gd name="connsiteX252" fmla="*/ 2400300 w 11737340"/>
                <a:gd name="connsiteY252" fmla="*/ 1607820 h 4185920"/>
                <a:gd name="connsiteX253" fmla="*/ 2263140 w 11737340"/>
                <a:gd name="connsiteY253" fmla="*/ 1501140 h 4185920"/>
                <a:gd name="connsiteX254" fmla="*/ 2171700 w 11737340"/>
                <a:gd name="connsiteY254" fmla="*/ 1432560 h 4185920"/>
                <a:gd name="connsiteX255" fmla="*/ 2087880 w 11737340"/>
                <a:gd name="connsiteY255" fmla="*/ 1363980 h 4185920"/>
                <a:gd name="connsiteX256" fmla="*/ 1950720 w 11737340"/>
                <a:gd name="connsiteY256" fmla="*/ 1272540 h 4185920"/>
                <a:gd name="connsiteX257" fmla="*/ 1805940 w 11737340"/>
                <a:gd name="connsiteY257" fmla="*/ 1135380 h 4185920"/>
                <a:gd name="connsiteX258" fmla="*/ 1729740 w 11737340"/>
                <a:gd name="connsiteY258" fmla="*/ 1089660 h 4185920"/>
                <a:gd name="connsiteX259" fmla="*/ 1668780 w 11737340"/>
                <a:gd name="connsiteY259" fmla="*/ 1043940 h 4185920"/>
                <a:gd name="connsiteX260" fmla="*/ 1592580 w 11737340"/>
                <a:gd name="connsiteY260" fmla="*/ 990600 h 4185920"/>
                <a:gd name="connsiteX261" fmla="*/ 1470660 w 11737340"/>
                <a:gd name="connsiteY261" fmla="*/ 891540 h 4185920"/>
                <a:gd name="connsiteX262" fmla="*/ 1386840 w 11737340"/>
                <a:gd name="connsiteY262" fmla="*/ 845820 h 4185920"/>
                <a:gd name="connsiteX263" fmla="*/ 1318260 w 11737340"/>
                <a:gd name="connsiteY263" fmla="*/ 784860 h 4185920"/>
                <a:gd name="connsiteX264" fmla="*/ 1264920 w 11737340"/>
                <a:gd name="connsiteY264" fmla="*/ 723900 h 4185920"/>
                <a:gd name="connsiteX265" fmla="*/ 1181100 w 11737340"/>
                <a:gd name="connsiteY265" fmla="*/ 647700 h 4185920"/>
                <a:gd name="connsiteX266" fmla="*/ 1089660 w 11737340"/>
                <a:gd name="connsiteY266" fmla="*/ 624840 h 4185920"/>
                <a:gd name="connsiteX267" fmla="*/ 1021080 w 11737340"/>
                <a:gd name="connsiteY267" fmla="*/ 586740 h 4185920"/>
                <a:gd name="connsiteX268" fmla="*/ 937260 w 11737340"/>
                <a:gd name="connsiteY268" fmla="*/ 548640 h 4185920"/>
                <a:gd name="connsiteX269" fmla="*/ 830580 w 11737340"/>
                <a:gd name="connsiteY269" fmla="*/ 510540 h 4185920"/>
                <a:gd name="connsiteX270" fmla="*/ 754380 w 11737340"/>
                <a:gd name="connsiteY270" fmla="*/ 457200 h 4185920"/>
                <a:gd name="connsiteX271" fmla="*/ 708660 w 11737340"/>
                <a:gd name="connsiteY271" fmla="*/ 419100 h 4185920"/>
                <a:gd name="connsiteX272" fmla="*/ 609600 w 11737340"/>
                <a:gd name="connsiteY272" fmla="*/ 396240 h 4185920"/>
                <a:gd name="connsiteX273" fmla="*/ 548640 w 11737340"/>
                <a:gd name="connsiteY273" fmla="*/ 320040 h 4185920"/>
                <a:gd name="connsiteX274" fmla="*/ 510540 w 11737340"/>
                <a:gd name="connsiteY274" fmla="*/ 251460 h 4185920"/>
                <a:gd name="connsiteX275" fmla="*/ 464820 w 11737340"/>
                <a:gd name="connsiteY275" fmla="*/ 190500 h 4185920"/>
                <a:gd name="connsiteX276" fmla="*/ 411480 w 11737340"/>
                <a:gd name="connsiteY276" fmla="*/ 137160 h 4185920"/>
                <a:gd name="connsiteX277" fmla="*/ 373380 w 11737340"/>
                <a:gd name="connsiteY277" fmla="*/ 45720 h 4185920"/>
                <a:gd name="connsiteX278" fmla="*/ 342900 w 11737340"/>
                <a:gd name="connsiteY278" fmla="*/ 0 h 4185920"/>
                <a:gd name="connsiteX279" fmla="*/ 327660 w 11737340"/>
                <a:gd name="connsiteY279" fmla="*/ 60960 h 4185920"/>
                <a:gd name="connsiteX280" fmla="*/ 289560 w 11737340"/>
                <a:gd name="connsiteY280" fmla="*/ 91440 h 4185920"/>
                <a:gd name="connsiteX281" fmla="*/ 236220 w 11737340"/>
                <a:gd name="connsiteY281" fmla="*/ 114300 h 4185920"/>
                <a:gd name="connsiteX282" fmla="*/ 198120 w 11737340"/>
                <a:gd name="connsiteY282" fmla="*/ 175260 h 4185920"/>
                <a:gd name="connsiteX283" fmla="*/ 175260 w 11737340"/>
                <a:gd name="connsiteY283" fmla="*/ 228600 h 4185920"/>
                <a:gd name="connsiteX284" fmla="*/ 114300 w 11737340"/>
                <a:gd name="connsiteY284" fmla="*/ 236220 h 4185920"/>
                <a:gd name="connsiteX285" fmla="*/ 45720 w 11737340"/>
                <a:gd name="connsiteY285" fmla="*/ 251460 h 4185920"/>
                <a:gd name="connsiteX286" fmla="*/ 0 w 11737340"/>
                <a:gd name="connsiteY286" fmla="*/ 281940 h 4185920"/>
                <a:gd name="connsiteX287" fmla="*/ 68580 w 11737340"/>
                <a:gd name="connsiteY287" fmla="*/ 320040 h 4185920"/>
                <a:gd name="connsiteX0" fmla="*/ 68580 w 11737340"/>
                <a:gd name="connsiteY0" fmla="*/ 320040 h 4185920"/>
                <a:gd name="connsiteX1" fmla="*/ 121920 w 11737340"/>
                <a:gd name="connsiteY1" fmla="*/ 381000 h 4185920"/>
                <a:gd name="connsiteX2" fmla="*/ 198120 w 11737340"/>
                <a:gd name="connsiteY2" fmla="*/ 419100 h 4185920"/>
                <a:gd name="connsiteX3" fmla="*/ 320040 w 11737340"/>
                <a:gd name="connsiteY3" fmla="*/ 510540 h 4185920"/>
                <a:gd name="connsiteX4" fmla="*/ 411480 w 11737340"/>
                <a:gd name="connsiteY4" fmla="*/ 563880 h 4185920"/>
                <a:gd name="connsiteX5" fmla="*/ 472440 w 11737340"/>
                <a:gd name="connsiteY5" fmla="*/ 632460 h 4185920"/>
                <a:gd name="connsiteX6" fmla="*/ 601980 w 11737340"/>
                <a:gd name="connsiteY6" fmla="*/ 708660 h 4185920"/>
                <a:gd name="connsiteX7" fmla="*/ 739140 w 11737340"/>
                <a:gd name="connsiteY7" fmla="*/ 784860 h 4185920"/>
                <a:gd name="connsiteX8" fmla="*/ 861060 w 11737340"/>
                <a:gd name="connsiteY8" fmla="*/ 868680 h 4185920"/>
                <a:gd name="connsiteX9" fmla="*/ 944880 w 11737340"/>
                <a:gd name="connsiteY9" fmla="*/ 952500 h 4185920"/>
                <a:gd name="connsiteX10" fmla="*/ 1021080 w 11737340"/>
                <a:gd name="connsiteY10" fmla="*/ 1005840 h 4185920"/>
                <a:gd name="connsiteX11" fmla="*/ 1097280 w 11737340"/>
                <a:gd name="connsiteY11" fmla="*/ 1043940 h 4185920"/>
                <a:gd name="connsiteX12" fmla="*/ 1181100 w 11737340"/>
                <a:gd name="connsiteY12" fmla="*/ 1104900 h 4185920"/>
                <a:gd name="connsiteX13" fmla="*/ 1249680 w 11737340"/>
                <a:gd name="connsiteY13" fmla="*/ 1150620 h 4185920"/>
                <a:gd name="connsiteX14" fmla="*/ 1341120 w 11737340"/>
                <a:gd name="connsiteY14" fmla="*/ 1196340 h 4185920"/>
                <a:gd name="connsiteX15" fmla="*/ 1417320 w 11737340"/>
                <a:gd name="connsiteY15" fmla="*/ 1257300 h 4185920"/>
                <a:gd name="connsiteX16" fmla="*/ 1493520 w 11737340"/>
                <a:gd name="connsiteY16" fmla="*/ 1333500 h 4185920"/>
                <a:gd name="connsiteX17" fmla="*/ 1569720 w 11737340"/>
                <a:gd name="connsiteY17" fmla="*/ 1356360 h 4185920"/>
                <a:gd name="connsiteX18" fmla="*/ 1684020 w 11737340"/>
                <a:gd name="connsiteY18" fmla="*/ 1424940 h 4185920"/>
                <a:gd name="connsiteX19" fmla="*/ 1729740 w 11737340"/>
                <a:gd name="connsiteY19" fmla="*/ 1485900 h 4185920"/>
                <a:gd name="connsiteX20" fmla="*/ 1844040 w 11737340"/>
                <a:gd name="connsiteY20" fmla="*/ 1569720 h 4185920"/>
                <a:gd name="connsiteX21" fmla="*/ 1935480 w 11737340"/>
                <a:gd name="connsiteY21" fmla="*/ 1615440 h 4185920"/>
                <a:gd name="connsiteX22" fmla="*/ 2049780 w 11737340"/>
                <a:gd name="connsiteY22" fmla="*/ 1691640 h 4185920"/>
                <a:gd name="connsiteX23" fmla="*/ 2133600 w 11737340"/>
                <a:gd name="connsiteY23" fmla="*/ 1729740 h 4185920"/>
                <a:gd name="connsiteX24" fmla="*/ 2202180 w 11737340"/>
                <a:gd name="connsiteY24" fmla="*/ 1805940 h 4185920"/>
                <a:gd name="connsiteX25" fmla="*/ 2255520 w 11737340"/>
                <a:gd name="connsiteY25" fmla="*/ 1821180 h 4185920"/>
                <a:gd name="connsiteX26" fmla="*/ 2316480 w 11737340"/>
                <a:gd name="connsiteY26" fmla="*/ 1866900 h 4185920"/>
                <a:gd name="connsiteX27" fmla="*/ 2423160 w 11737340"/>
                <a:gd name="connsiteY27" fmla="*/ 2004060 h 4185920"/>
                <a:gd name="connsiteX28" fmla="*/ 2476500 w 11737340"/>
                <a:gd name="connsiteY28" fmla="*/ 2087880 h 4185920"/>
                <a:gd name="connsiteX29" fmla="*/ 2567940 w 11737340"/>
                <a:gd name="connsiteY29" fmla="*/ 2148840 h 4185920"/>
                <a:gd name="connsiteX30" fmla="*/ 2682240 w 11737340"/>
                <a:gd name="connsiteY30" fmla="*/ 2186940 h 4185920"/>
                <a:gd name="connsiteX31" fmla="*/ 2743200 w 11737340"/>
                <a:gd name="connsiteY31" fmla="*/ 2209800 h 4185920"/>
                <a:gd name="connsiteX32" fmla="*/ 2811780 w 11737340"/>
                <a:gd name="connsiteY32" fmla="*/ 2247900 h 4185920"/>
                <a:gd name="connsiteX33" fmla="*/ 2887980 w 11737340"/>
                <a:gd name="connsiteY33" fmla="*/ 2301240 h 4185920"/>
                <a:gd name="connsiteX34" fmla="*/ 2979420 w 11737340"/>
                <a:gd name="connsiteY34" fmla="*/ 2385060 h 4185920"/>
                <a:gd name="connsiteX35" fmla="*/ 3055620 w 11737340"/>
                <a:gd name="connsiteY35" fmla="*/ 2461260 h 4185920"/>
                <a:gd name="connsiteX36" fmla="*/ 3139440 w 11737340"/>
                <a:gd name="connsiteY36" fmla="*/ 2537460 h 4185920"/>
                <a:gd name="connsiteX37" fmla="*/ 3261360 w 11737340"/>
                <a:gd name="connsiteY37" fmla="*/ 2628900 h 4185920"/>
                <a:gd name="connsiteX38" fmla="*/ 3345180 w 11737340"/>
                <a:gd name="connsiteY38" fmla="*/ 2720340 h 4185920"/>
                <a:gd name="connsiteX39" fmla="*/ 3444240 w 11737340"/>
                <a:gd name="connsiteY39" fmla="*/ 2796540 h 4185920"/>
                <a:gd name="connsiteX40" fmla="*/ 3558540 w 11737340"/>
                <a:gd name="connsiteY40" fmla="*/ 2872740 h 4185920"/>
                <a:gd name="connsiteX41" fmla="*/ 3619500 w 11737340"/>
                <a:gd name="connsiteY41" fmla="*/ 2979420 h 4185920"/>
                <a:gd name="connsiteX42" fmla="*/ 3619500 w 11737340"/>
                <a:gd name="connsiteY42" fmla="*/ 2979420 h 4185920"/>
                <a:gd name="connsiteX43" fmla="*/ 3649980 w 11737340"/>
                <a:gd name="connsiteY43" fmla="*/ 3048000 h 4185920"/>
                <a:gd name="connsiteX44" fmla="*/ 3703320 w 11737340"/>
                <a:gd name="connsiteY44" fmla="*/ 3086100 h 4185920"/>
                <a:gd name="connsiteX45" fmla="*/ 3764280 w 11737340"/>
                <a:gd name="connsiteY45" fmla="*/ 3063240 h 4185920"/>
                <a:gd name="connsiteX46" fmla="*/ 3848100 w 11737340"/>
                <a:gd name="connsiteY46" fmla="*/ 3025140 h 4185920"/>
                <a:gd name="connsiteX47" fmla="*/ 3916680 w 11737340"/>
                <a:gd name="connsiteY47" fmla="*/ 3032760 h 4185920"/>
                <a:gd name="connsiteX48" fmla="*/ 4030980 w 11737340"/>
                <a:gd name="connsiteY48" fmla="*/ 3063240 h 4185920"/>
                <a:gd name="connsiteX49" fmla="*/ 4137660 w 11737340"/>
                <a:gd name="connsiteY49" fmla="*/ 3101340 h 4185920"/>
                <a:gd name="connsiteX50" fmla="*/ 4259580 w 11737340"/>
                <a:gd name="connsiteY50" fmla="*/ 3147060 h 4185920"/>
                <a:gd name="connsiteX51" fmla="*/ 4381500 w 11737340"/>
                <a:gd name="connsiteY51" fmla="*/ 3192780 h 4185920"/>
                <a:gd name="connsiteX52" fmla="*/ 4526280 w 11737340"/>
                <a:gd name="connsiteY52" fmla="*/ 3276600 h 4185920"/>
                <a:gd name="connsiteX53" fmla="*/ 4587240 w 11737340"/>
                <a:gd name="connsiteY53" fmla="*/ 3299460 h 4185920"/>
                <a:gd name="connsiteX54" fmla="*/ 4610100 w 11737340"/>
                <a:gd name="connsiteY54" fmla="*/ 3352800 h 4185920"/>
                <a:gd name="connsiteX55" fmla="*/ 4648200 w 11737340"/>
                <a:gd name="connsiteY55" fmla="*/ 3436620 h 4185920"/>
                <a:gd name="connsiteX56" fmla="*/ 4671060 w 11737340"/>
                <a:gd name="connsiteY56" fmla="*/ 3520440 h 4185920"/>
                <a:gd name="connsiteX57" fmla="*/ 4678680 w 11737340"/>
                <a:gd name="connsiteY57" fmla="*/ 3589020 h 4185920"/>
                <a:gd name="connsiteX58" fmla="*/ 4686300 w 11737340"/>
                <a:gd name="connsiteY58" fmla="*/ 3649980 h 4185920"/>
                <a:gd name="connsiteX59" fmla="*/ 4724400 w 11737340"/>
                <a:gd name="connsiteY59" fmla="*/ 3680460 h 4185920"/>
                <a:gd name="connsiteX60" fmla="*/ 4785360 w 11737340"/>
                <a:gd name="connsiteY60" fmla="*/ 3672840 h 4185920"/>
                <a:gd name="connsiteX61" fmla="*/ 4869180 w 11737340"/>
                <a:gd name="connsiteY61" fmla="*/ 3703320 h 4185920"/>
                <a:gd name="connsiteX62" fmla="*/ 4914900 w 11737340"/>
                <a:gd name="connsiteY62" fmla="*/ 3756660 h 4185920"/>
                <a:gd name="connsiteX63" fmla="*/ 5105400 w 11737340"/>
                <a:gd name="connsiteY63" fmla="*/ 3832860 h 4185920"/>
                <a:gd name="connsiteX64" fmla="*/ 5173980 w 11737340"/>
                <a:gd name="connsiteY64" fmla="*/ 3886200 h 4185920"/>
                <a:gd name="connsiteX65" fmla="*/ 5242560 w 11737340"/>
                <a:gd name="connsiteY65" fmla="*/ 3924300 h 4185920"/>
                <a:gd name="connsiteX66" fmla="*/ 5364480 w 11737340"/>
                <a:gd name="connsiteY66" fmla="*/ 3962400 h 4185920"/>
                <a:gd name="connsiteX67" fmla="*/ 5516880 w 11737340"/>
                <a:gd name="connsiteY67" fmla="*/ 4046220 h 4185920"/>
                <a:gd name="connsiteX68" fmla="*/ 5585460 w 11737340"/>
                <a:gd name="connsiteY68" fmla="*/ 4099560 h 4185920"/>
                <a:gd name="connsiteX69" fmla="*/ 5661660 w 11737340"/>
                <a:gd name="connsiteY69" fmla="*/ 4122420 h 4185920"/>
                <a:gd name="connsiteX70" fmla="*/ 5745480 w 11737340"/>
                <a:gd name="connsiteY70" fmla="*/ 4130040 h 4185920"/>
                <a:gd name="connsiteX71" fmla="*/ 5836920 w 11737340"/>
                <a:gd name="connsiteY71" fmla="*/ 4130040 h 4185920"/>
                <a:gd name="connsiteX72" fmla="*/ 5943600 w 11737340"/>
                <a:gd name="connsiteY72" fmla="*/ 4165600 h 4185920"/>
                <a:gd name="connsiteX73" fmla="*/ 6042660 w 11737340"/>
                <a:gd name="connsiteY73" fmla="*/ 4185920 h 4185920"/>
                <a:gd name="connsiteX74" fmla="*/ 6167120 w 11737340"/>
                <a:gd name="connsiteY74" fmla="*/ 4160520 h 4185920"/>
                <a:gd name="connsiteX75" fmla="*/ 6286500 w 11737340"/>
                <a:gd name="connsiteY75" fmla="*/ 4114800 h 4185920"/>
                <a:gd name="connsiteX76" fmla="*/ 6393180 w 11737340"/>
                <a:gd name="connsiteY76" fmla="*/ 4071620 h 4185920"/>
                <a:gd name="connsiteX77" fmla="*/ 6484620 w 11737340"/>
                <a:gd name="connsiteY77" fmla="*/ 4038600 h 4185920"/>
                <a:gd name="connsiteX78" fmla="*/ 6583680 w 11737340"/>
                <a:gd name="connsiteY78" fmla="*/ 3970020 h 4185920"/>
                <a:gd name="connsiteX79" fmla="*/ 6697980 w 11737340"/>
                <a:gd name="connsiteY79" fmla="*/ 3886200 h 4185920"/>
                <a:gd name="connsiteX80" fmla="*/ 6751320 w 11737340"/>
                <a:gd name="connsiteY80" fmla="*/ 3822700 h 4185920"/>
                <a:gd name="connsiteX81" fmla="*/ 6855460 w 11737340"/>
                <a:gd name="connsiteY81" fmla="*/ 3764280 h 4185920"/>
                <a:gd name="connsiteX82" fmla="*/ 6959600 w 11737340"/>
                <a:gd name="connsiteY82" fmla="*/ 3629660 h 4185920"/>
                <a:gd name="connsiteX83" fmla="*/ 7056120 w 11737340"/>
                <a:gd name="connsiteY83" fmla="*/ 3528060 h 4185920"/>
                <a:gd name="connsiteX84" fmla="*/ 7165340 w 11737340"/>
                <a:gd name="connsiteY84" fmla="*/ 3454400 h 4185920"/>
                <a:gd name="connsiteX85" fmla="*/ 7287260 w 11737340"/>
                <a:gd name="connsiteY85" fmla="*/ 3296920 h 4185920"/>
                <a:gd name="connsiteX86" fmla="*/ 7338060 w 11737340"/>
                <a:gd name="connsiteY86" fmla="*/ 3200400 h 4185920"/>
                <a:gd name="connsiteX87" fmla="*/ 7383780 w 11737340"/>
                <a:gd name="connsiteY87" fmla="*/ 3144520 h 4185920"/>
                <a:gd name="connsiteX88" fmla="*/ 7444740 w 11737340"/>
                <a:gd name="connsiteY88" fmla="*/ 3093720 h 4185920"/>
                <a:gd name="connsiteX89" fmla="*/ 7513320 w 11737340"/>
                <a:gd name="connsiteY89" fmla="*/ 3101340 h 4185920"/>
                <a:gd name="connsiteX90" fmla="*/ 7576820 w 11737340"/>
                <a:gd name="connsiteY90" fmla="*/ 3093720 h 4185920"/>
                <a:gd name="connsiteX91" fmla="*/ 7729220 w 11737340"/>
                <a:gd name="connsiteY91" fmla="*/ 3136900 h 4185920"/>
                <a:gd name="connsiteX92" fmla="*/ 7833360 w 11737340"/>
                <a:gd name="connsiteY92" fmla="*/ 3180080 h 4185920"/>
                <a:gd name="connsiteX93" fmla="*/ 7967980 w 11737340"/>
                <a:gd name="connsiteY93" fmla="*/ 3208020 h 4185920"/>
                <a:gd name="connsiteX94" fmla="*/ 8161020 w 11737340"/>
                <a:gd name="connsiteY94" fmla="*/ 3296920 h 4185920"/>
                <a:gd name="connsiteX95" fmla="*/ 8293100 w 11737340"/>
                <a:gd name="connsiteY95" fmla="*/ 3370580 h 4185920"/>
                <a:gd name="connsiteX96" fmla="*/ 8371840 w 11737340"/>
                <a:gd name="connsiteY96" fmla="*/ 3395980 h 4185920"/>
                <a:gd name="connsiteX97" fmla="*/ 8468360 w 11737340"/>
                <a:gd name="connsiteY97" fmla="*/ 3434080 h 4185920"/>
                <a:gd name="connsiteX98" fmla="*/ 8582660 w 11737340"/>
                <a:gd name="connsiteY98" fmla="*/ 3528060 h 4185920"/>
                <a:gd name="connsiteX99" fmla="*/ 8641080 w 11737340"/>
                <a:gd name="connsiteY99" fmla="*/ 3566160 h 4185920"/>
                <a:gd name="connsiteX100" fmla="*/ 8702040 w 11737340"/>
                <a:gd name="connsiteY100" fmla="*/ 3604260 h 4185920"/>
                <a:gd name="connsiteX101" fmla="*/ 8763000 w 11737340"/>
                <a:gd name="connsiteY101" fmla="*/ 3634740 h 4185920"/>
                <a:gd name="connsiteX102" fmla="*/ 8846820 w 11737340"/>
                <a:gd name="connsiteY102" fmla="*/ 3632200 h 4185920"/>
                <a:gd name="connsiteX103" fmla="*/ 8968740 w 11737340"/>
                <a:gd name="connsiteY103" fmla="*/ 3634740 h 4185920"/>
                <a:gd name="connsiteX104" fmla="*/ 9060180 w 11737340"/>
                <a:gd name="connsiteY104" fmla="*/ 3642360 h 4185920"/>
                <a:gd name="connsiteX105" fmla="*/ 9151620 w 11737340"/>
                <a:gd name="connsiteY105" fmla="*/ 3657600 h 4185920"/>
                <a:gd name="connsiteX106" fmla="*/ 9230360 w 11737340"/>
                <a:gd name="connsiteY106" fmla="*/ 3657600 h 4185920"/>
                <a:gd name="connsiteX107" fmla="*/ 9331960 w 11737340"/>
                <a:gd name="connsiteY107" fmla="*/ 3629660 h 4185920"/>
                <a:gd name="connsiteX108" fmla="*/ 9433560 w 11737340"/>
                <a:gd name="connsiteY108" fmla="*/ 3589020 h 4185920"/>
                <a:gd name="connsiteX109" fmla="*/ 9535160 w 11737340"/>
                <a:gd name="connsiteY109" fmla="*/ 3540760 h 4185920"/>
                <a:gd name="connsiteX110" fmla="*/ 9646920 w 11737340"/>
                <a:gd name="connsiteY110" fmla="*/ 3489960 h 4185920"/>
                <a:gd name="connsiteX111" fmla="*/ 9784080 w 11737340"/>
                <a:gd name="connsiteY111" fmla="*/ 3444240 h 4185920"/>
                <a:gd name="connsiteX112" fmla="*/ 9860280 w 11737340"/>
                <a:gd name="connsiteY112" fmla="*/ 3383280 h 4185920"/>
                <a:gd name="connsiteX113" fmla="*/ 9921240 w 11737340"/>
                <a:gd name="connsiteY113" fmla="*/ 3314700 h 4185920"/>
                <a:gd name="connsiteX114" fmla="*/ 9997440 w 11737340"/>
                <a:gd name="connsiteY114" fmla="*/ 3208020 h 4185920"/>
                <a:gd name="connsiteX115" fmla="*/ 10043160 w 11737340"/>
                <a:gd name="connsiteY115" fmla="*/ 3101340 h 4185920"/>
                <a:gd name="connsiteX116" fmla="*/ 10104120 w 11737340"/>
                <a:gd name="connsiteY116" fmla="*/ 3017520 h 4185920"/>
                <a:gd name="connsiteX117" fmla="*/ 10157460 w 11737340"/>
                <a:gd name="connsiteY117" fmla="*/ 2933700 h 4185920"/>
                <a:gd name="connsiteX118" fmla="*/ 10218420 w 11737340"/>
                <a:gd name="connsiteY118" fmla="*/ 2849880 h 4185920"/>
                <a:gd name="connsiteX119" fmla="*/ 10294620 w 11737340"/>
                <a:gd name="connsiteY119" fmla="*/ 2735580 h 4185920"/>
                <a:gd name="connsiteX120" fmla="*/ 10347960 w 11737340"/>
                <a:gd name="connsiteY120" fmla="*/ 2621280 h 4185920"/>
                <a:gd name="connsiteX121" fmla="*/ 10431780 w 11737340"/>
                <a:gd name="connsiteY121" fmla="*/ 2499360 h 4185920"/>
                <a:gd name="connsiteX122" fmla="*/ 10500360 w 11737340"/>
                <a:gd name="connsiteY122" fmla="*/ 2354580 h 4185920"/>
                <a:gd name="connsiteX123" fmla="*/ 10553700 w 11737340"/>
                <a:gd name="connsiteY123" fmla="*/ 2263140 h 4185920"/>
                <a:gd name="connsiteX124" fmla="*/ 10584180 w 11737340"/>
                <a:gd name="connsiteY124" fmla="*/ 2194560 h 4185920"/>
                <a:gd name="connsiteX125" fmla="*/ 10624820 w 11737340"/>
                <a:gd name="connsiteY125" fmla="*/ 2125980 h 4185920"/>
                <a:gd name="connsiteX126" fmla="*/ 10675620 w 11737340"/>
                <a:gd name="connsiteY126" fmla="*/ 2049780 h 4185920"/>
                <a:gd name="connsiteX127" fmla="*/ 10690860 w 11737340"/>
                <a:gd name="connsiteY127" fmla="*/ 1988820 h 4185920"/>
                <a:gd name="connsiteX128" fmla="*/ 10713720 w 11737340"/>
                <a:gd name="connsiteY128" fmla="*/ 1927860 h 4185920"/>
                <a:gd name="connsiteX129" fmla="*/ 10767060 w 11737340"/>
                <a:gd name="connsiteY129" fmla="*/ 1859280 h 4185920"/>
                <a:gd name="connsiteX130" fmla="*/ 10873740 w 11737340"/>
                <a:gd name="connsiteY130" fmla="*/ 1828800 h 4185920"/>
                <a:gd name="connsiteX131" fmla="*/ 11079480 w 11737340"/>
                <a:gd name="connsiteY131" fmla="*/ 1767840 h 4185920"/>
                <a:gd name="connsiteX132" fmla="*/ 11247120 w 11737340"/>
                <a:gd name="connsiteY132" fmla="*/ 1684020 h 4185920"/>
                <a:gd name="connsiteX133" fmla="*/ 11407140 w 11737340"/>
                <a:gd name="connsiteY133" fmla="*/ 1628140 h 4185920"/>
                <a:gd name="connsiteX134" fmla="*/ 11490960 w 11737340"/>
                <a:gd name="connsiteY134" fmla="*/ 1577340 h 4185920"/>
                <a:gd name="connsiteX135" fmla="*/ 11635740 w 11737340"/>
                <a:gd name="connsiteY135" fmla="*/ 1508760 h 4185920"/>
                <a:gd name="connsiteX136" fmla="*/ 11737340 w 11737340"/>
                <a:gd name="connsiteY136" fmla="*/ 1442720 h 4185920"/>
                <a:gd name="connsiteX137" fmla="*/ 11620500 w 11737340"/>
                <a:gd name="connsiteY137" fmla="*/ 1417320 h 4185920"/>
                <a:gd name="connsiteX138" fmla="*/ 11567160 w 11737340"/>
                <a:gd name="connsiteY138" fmla="*/ 1379220 h 4185920"/>
                <a:gd name="connsiteX139" fmla="*/ 11498580 w 11737340"/>
                <a:gd name="connsiteY139" fmla="*/ 1318260 h 4185920"/>
                <a:gd name="connsiteX140" fmla="*/ 11468100 w 11737340"/>
                <a:gd name="connsiteY140" fmla="*/ 1280160 h 4185920"/>
                <a:gd name="connsiteX141" fmla="*/ 11442700 w 11737340"/>
                <a:gd name="connsiteY141" fmla="*/ 1231900 h 4185920"/>
                <a:gd name="connsiteX142" fmla="*/ 11384280 w 11737340"/>
                <a:gd name="connsiteY142" fmla="*/ 1310640 h 4185920"/>
                <a:gd name="connsiteX143" fmla="*/ 11353800 w 11737340"/>
                <a:gd name="connsiteY143" fmla="*/ 1356360 h 4185920"/>
                <a:gd name="connsiteX144" fmla="*/ 11224260 w 11737340"/>
                <a:gd name="connsiteY144" fmla="*/ 1417320 h 4185920"/>
                <a:gd name="connsiteX145" fmla="*/ 11109960 w 11737340"/>
                <a:gd name="connsiteY145" fmla="*/ 1463040 h 4185920"/>
                <a:gd name="connsiteX146" fmla="*/ 10911840 w 11737340"/>
                <a:gd name="connsiteY146" fmla="*/ 1524000 h 4185920"/>
                <a:gd name="connsiteX147" fmla="*/ 10774680 w 11737340"/>
                <a:gd name="connsiteY147" fmla="*/ 1546860 h 4185920"/>
                <a:gd name="connsiteX148" fmla="*/ 10675620 w 11737340"/>
                <a:gd name="connsiteY148" fmla="*/ 1615440 h 4185920"/>
                <a:gd name="connsiteX149" fmla="*/ 10568940 w 11737340"/>
                <a:gd name="connsiteY149" fmla="*/ 1676400 h 4185920"/>
                <a:gd name="connsiteX150" fmla="*/ 10485120 w 11737340"/>
                <a:gd name="connsiteY150" fmla="*/ 1760220 h 4185920"/>
                <a:gd name="connsiteX151" fmla="*/ 10454640 w 11737340"/>
                <a:gd name="connsiteY151" fmla="*/ 1836420 h 4185920"/>
                <a:gd name="connsiteX152" fmla="*/ 10416540 w 11737340"/>
                <a:gd name="connsiteY152" fmla="*/ 1927860 h 4185920"/>
                <a:gd name="connsiteX153" fmla="*/ 10401300 w 11737340"/>
                <a:gd name="connsiteY153" fmla="*/ 2004060 h 4185920"/>
                <a:gd name="connsiteX154" fmla="*/ 10363200 w 11737340"/>
                <a:gd name="connsiteY154" fmla="*/ 2095500 h 4185920"/>
                <a:gd name="connsiteX155" fmla="*/ 10317480 w 11737340"/>
                <a:gd name="connsiteY155" fmla="*/ 2225040 h 4185920"/>
                <a:gd name="connsiteX156" fmla="*/ 10287000 w 11737340"/>
                <a:gd name="connsiteY156" fmla="*/ 2346960 h 4185920"/>
                <a:gd name="connsiteX157" fmla="*/ 10218420 w 11737340"/>
                <a:gd name="connsiteY157" fmla="*/ 2499360 h 4185920"/>
                <a:gd name="connsiteX158" fmla="*/ 10134600 w 11737340"/>
                <a:gd name="connsiteY158" fmla="*/ 2621280 h 4185920"/>
                <a:gd name="connsiteX159" fmla="*/ 10043160 w 11737340"/>
                <a:gd name="connsiteY159" fmla="*/ 2735580 h 4185920"/>
                <a:gd name="connsiteX160" fmla="*/ 9974580 w 11737340"/>
                <a:gd name="connsiteY160" fmla="*/ 2857500 h 4185920"/>
                <a:gd name="connsiteX161" fmla="*/ 9906000 w 11737340"/>
                <a:gd name="connsiteY161" fmla="*/ 2941320 h 4185920"/>
                <a:gd name="connsiteX162" fmla="*/ 9860280 w 11737340"/>
                <a:gd name="connsiteY162" fmla="*/ 3032760 h 4185920"/>
                <a:gd name="connsiteX163" fmla="*/ 9806940 w 11737340"/>
                <a:gd name="connsiteY163" fmla="*/ 3116580 h 4185920"/>
                <a:gd name="connsiteX164" fmla="*/ 9715500 w 11737340"/>
                <a:gd name="connsiteY164" fmla="*/ 3208020 h 4185920"/>
                <a:gd name="connsiteX165" fmla="*/ 9616440 w 11737340"/>
                <a:gd name="connsiteY165" fmla="*/ 3261360 h 4185920"/>
                <a:gd name="connsiteX166" fmla="*/ 9532620 w 11737340"/>
                <a:gd name="connsiteY166" fmla="*/ 3329940 h 4185920"/>
                <a:gd name="connsiteX167" fmla="*/ 9471660 w 11737340"/>
                <a:gd name="connsiteY167" fmla="*/ 3375660 h 4185920"/>
                <a:gd name="connsiteX168" fmla="*/ 9410700 w 11737340"/>
                <a:gd name="connsiteY168" fmla="*/ 3429000 h 4185920"/>
                <a:gd name="connsiteX169" fmla="*/ 9288780 w 11737340"/>
                <a:gd name="connsiteY169" fmla="*/ 3436620 h 4185920"/>
                <a:gd name="connsiteX170" fmla="*/ 9166860 w 11737340"/>
                <a:gd name="connsiteY170" fmla="*/ 3444240 h 4185920"/>
                <a:gd name="connsiteX171" fmla="*/ 9029700 w 11737340"/>
                <a:gd name="connsiteY171" fmla="*/ 3413760 h 4185920"/>
                <a:gd name="connsiteX172" fmla="*/ 8823960 w 11737340"/>
                <a:gd name="connsiteY172" fmla="*/ 3360420 h 4185920"/>
                <a:gd name="connsiteX173" fmla="*/ 8679180 w 11737340"/>
                <a:gd name="connsiteY173" fmla="*/ 3329940 h 4185920"/>
                <a:gd name="connsiteX174" fmla="*/ 8572500 w 11737340"/>
                <a:gd name="connsiteY174" fmla="*/ 3276600 h 4185920"/>
                <a:gd name="connsiteX175" fmla="*/ 8465820 w 11737340"/>
                <a:gd name="connsiteY175" fmla="*/ 3215640 h 4185920"/>
                <a:gd name="connsiteX176" fmla="*/ 8321040 w 11737340"/>
                <a:gd name="connsiteY176" fmla="*/ 3177540 h 4185920"/>
                <a:gd name="connsiteX177" fmla="*/ 8199120 w 11737340"/>
                <a:gd name="connsiteY177" fmla="*/ 3131820 h 4185920"/>
                <a:gd name="connsiteX178" fmla="*/ 8069580 w 11737340"/>
                <a:gd name="connsiteY178" fmla="*/ 3078480 h 4185920"/>
                <a:gd name="connsiteX179" fmla="*/ 7917180 w 11737340"/>
                <a:gd name="connsiteY179" fmla="*/ 2994660 h 4185920"/>
                <a:gd name="connsiteX180" fmla="*/ 7787640 w 11737340"/>
                <a:gd name="connsiteY180" fmla="*/ 2971800 h 4185920"/>
                <a:gd name="connsiteX181" fmla="*/ 7719060 w 11737340"/>
                <a:gd name="connsiteY181" fmla="*/ 2933700 h 4185920"/>
                <a:gd name="connsiteX182" fmla="*/ 7612380 w 11737340"/>
                <a:gd name="connsiteY182" fmla="*/ 2903220 h 4185920"/>
                <a:gd name="connsiteX183" fmla="*/ 7566660 w 11737340"/>
                <a:gd name="connsiteY183" fmla="*/ 2887980 h 4185920"/>
                <a:gd name="connsiteX184" fmla="*/ 7551420 w 11737340"/>
                <a:gd name="connsiteY184" fmla="*/ 2849880 h 4185920"/>
                <a:gd name="connsiteX185" fmla="*/ 7533640 w 11737340"/>
                <a:gd name="connsiteY185" fmla="*/ 2788920 h 4185920"/>
                <a:gd name="connsiteX186" fmla="*/ 7475220 w 11737340"/>
                <a:gd name="connsiteY186" fmla="*/ 2857500 h 4185920"/>
                <a:gd name="connsiteX187" fmla="*/ 7414260 w 11737340"/>
                <a:gd name="connsiteY187" fmla="*/ 2887980 h 4185920"/>
                <a:gd name="connsiteX188" fmla="*/ 7345680 w 11737340"/>
                <a:gd name="connsiteY188" fmla="*/ 2971800 h 4185920"/>
                <a:gd name="connsiteX189" fmla="*/ 7315200 w 11737340"/>
                <a:gd name="connsiteY189" fmla="*/ 2994660 h 4185920"/>
                <a:gd name="connsiteX190" fmla="*/ 7261860 w 11737340"/>
                <a:gd name="connsiteY190" fmla="*/ 3009900 h 4185920"/>
                <a:gd name="connsiteX191" fmla="*/ 7193280 w 11737340"/>
                <a:gd name="connsiteY191" fmla="*/ 3025140 h 4185920"/>
                <a:gd name="connsiteX192" fmla="*/ 7155180 w 11737340"/>
                <a:gd name="connsiteY192" fmla="*/ 3078480 h 4185920"/>
                <a:gd name="connsiteX193" fmla="*/ 7109460 w 11737340"/>
                <a:gd name="connsiteY193" fmla="*/ 3154680 h 4185920"/>
                <a:gd name="connsiteX194" fmla="*/ 7048500 w 11737340"/>
                <a:gd name="connsiteY194" fmla="*/ 3246120 h 4185920"/>
                <a:gd name="connsiteX195" fmla="*/ 6995160 w 11737340"/>
                <a:gd name="connsiteY195" fmla="*/ 3307080 h 4185920"/>
                <a:gd name="connsiteX196" fmla="*/ 6972300 w 11737340"/>
                <a:gd name="connsiteY196" fmla="*/ 3352800 h 4185920"/>
                <a:gd name="connsiteX197" fmla="*/ 6949440 w 11737340"/>
                <a:gd name="connsiteY197" fmla="*/ 3413760 h 4185920"/>
                <a:gd name="connsiteX198" fmla="*/ 6949440 w 11737340"/>
                <a:gd name="connsiteY198" fmla="*/ 3413760 h 4185920"/>
                <a:gd name="connsiteX199" fmla="*/ 6911340 w 11737340"/>
                <a:gd name="connsiteY199" fmla="*/ 3474720 h 4185920"/>
                <a:gd name="connsiteX200" fmla="*/ 6888480 w 11737340"/>
                <a:gd name="connsiteY200" fmla="*/ 3505200 h 4185920"/>
                <a:gd name="connsiteX201" fmla="*/ 6819900 w 11737340"/>
                <a:gd name="connsiteY201" fmla="*/ 3566160 h 4185920"/>
                <a:gd name="connsiteX202" fmla="*/ 6731000 w 11737340"/>
                <a:gd name="connsiteY202" fmla="*/ 3599180 h 4185920"/>
                <a:gd name="connsiteX203" fmla="*/ 6675120 w 11737340"/>
                <a:gd name="connsiteY203" fmla="*/ 3657600 h 4185920"/>
                <a:gd name="connsiteX204" fmla="*/ 6629400 w 11737340"/>
                <a:gd name="connsiteY204" fmla="*/ 3718560 h 4185920"/>
                <a:gd name="connsiteX205" fmla="*/ 6576060 w 11737340"/>
                <a:gd name="connsiteY205" fmla="*/ 3779520 h 4185920"/>
                <a:gd name="connsiteX206" fmla="*/ 6484620 w 11737340"/>
                <a:gd name="connsiteY206" fmla="*/ 3817620 h 4185920"/>
                <a:gd name="connsiteX207" fmla="*/ 6400800 w 11737340"/>
                <a:gd name="connsiteY207" fmla="*/ 3832860 h 4185920"/>
                <a:gd name="connsiteX208" fmla="*/ 6263640 w 11737340"/>
                <a:gd name="connsiteY208" fmla="*/ 3870960 h 4185920"/>
                <a:gd name="connsiteX209" fmla="*/ 6126480 w 11737340"/>
                <a:gd name="connsiteY209" fmla="*/ 3901440 h 4185920"/>
                <a:gd name="connsiteX210" fmla="*/ 6027420 w 11737340"/>
                <a:gd name="connsiteY210" fmla="*/ 3916680 h 4185920"/>
                <a:gd name="connsiteX211" fmla="*/ 5890260 w 11737340"/>
                <a:gd name="connsiteY211" fmla="*/ 3878580 h 4185920"/>
                <a:gd name="connsiteX212" fmla="*/ 5821680 w 11737340"/>
                <a:gd name="connsiteY212" fmla="*/ 3863340 h 4185920"/>
                <a:gd name="connsiteX213" fmla="*/ 5737860 w 11737340"/>
                <a:gd name="connsiteY213" fmla="*/ 3825240 h 4185920"/>
                <a:gd name="connsiteX214" fmla="*/ 5638800 w 11737340"/>
                <a:gd name="connsiteY214" fmla="*/ 3794760 h 4185920"/>
                <a:gd name="connsiteX215" fmla="*/ 5524500 w 11737340"/>
                <a:gd name="connsiteY215" fmla="*/ 3756660 h 4185920"/>
                <a:gd name="connsiteX216" fmla="*/ 5448300 w 11737340"/>
                <a:gd name="connsiteY216" fmla="*/ 3718560 h 4185920"/>
                <a:gd name="connsiteX217" fmla="*/ 5349240 w 11737340"/>
                <a:gd name="connsiteY217" fmla="*/ 3657600 h 4185920"/>
                <a:gd name="connsiteX218" fmla="*/ 5295900 w 11737340"/>
                <a:gd name="connsiteY218" fmla="*/ 3619500 h 4185920"/>
                <a:gd name="connsiteX219" fmla="*/ 5234940 w 11737340"/>
                <a:gd name="connsiteY219" fmla="*/ 3596640 h 4185920"/>
                <a:gd name="connsiteX220" fmla="*/ 5135880 w 11737340"/>
                <a:gd name="connsiteY220" fmla="*/ 3550920 h 4185920"/>
                <a:gd name="connsiteX221" fmla="*/ 5059680 w 11737340"/>
                <a:gd name="connsiteY221" fmla="*/ 3505200 h 4185920"/>
                <a:gd name="connsiteX222" fmla="*/ 5029200 w 11737340"/>
                <a:gd name="connsiteY222" fmla="*/ 3482340 h 4185920"/>
                <a:gd name="connsiteX223" fmla="*/ 4960620 w 11737340"/>
                <a:gd name="connsiteY223" fmla="*/ 3413760 h 4185920"/>
                <a:gd name="connsiteX224" fmla="*/ 4876800 w 11737340"/>
                <a:gd name="connsiteY224" fmla="*/ 3299460 h 4185920"/>
                <a:gd name="connsiteX225" fmla="*/ 4808220 w 11737340"/>
                <a:gd name="connsiteY225" fmla="*/ 3200400 h 4185920"/>
                <a:gd name="connsiteX226" fmla="*/ 4777740 w 11737340"/>
                <a:gd name="connsiteY226" fmla="*/ 3147060 h 4185920"/>
                <a:gd name="connsiteX227" fmla="*/ 4724400 w 11737340"/>
                <a:gd name="connsiteY227" fmla="*/ 3108960 h 4185920"/>
                <a:gd name="connsiteX228" fmla="*/ 4648200 w 11737340"/>
                <a:gd name="connsiteY228" fmla="*/ 3063240 h 4185920"/>
                <a:gd name="connsiteX229" fmla="*/ 4533900 w 11737340"/>
                <a:gd name="connsiteY229" fmla="*/ 2979420 h 4185920"/>
                <a:gd name="connsiteX230" fmla="*/ 4427220 w 11737340"/>
                <a:gd name="connsiteY230" fmla="*/ 2941320 h 4185920"/>
                <a:gd name="connsiteX231" fmla="*/ 4366260 w 11737340"/>
                <a:gd name="connsiteY231" fmla="*/ 2903220 h 4185920"/>
                <a:gd name="connsiteX232" fmla="*/ 4244340 w 11737340"/>
                <a:gd name="connsiteY232" fmla="*/ 2842260 h 4185920"/>
                <a:gd name="connsiteX233" fmla="*/ 4145280 w 11737340"/>
                <a:gd name="connsiteY233" fmla="*/ 2811780 h 4185920"/>
                <a:gd name="connsiteX234" fmla="*/ 4038600 w 11737340"/>
                <a:gd name="connsiteY234" fmla="*/ 2804160 h 4185920"/>
                <a:gd name="connsiteX235" fmla="*/ 3954780 w 11737340"/>
                <a:gd name="connsiteY235" fmla="*/ 2819400 h 4185920"/>
                <a:gd name="connsiteX236" fmla="*/ 3863340 w 11737340"/>
                <a:gd name="connsiteY236" fmla="*/ 2804160 h 4185920"/>
                <a:gd name="connsiteX237" fmla="*/ 3741420 w 11737340"/>
                <a:gd name="connsiteY237" fmla="*/ 2781300 h 4185920"/>
                <a:gd name="connsiteX238" fmla="*/ 3649980 w 11737340"/>
                <a:gd name="connsiteY238" fmla="*/ 2743200 h 4185920"/>
                <a:gd name="connsiteX239" fmla="*/ 3573780 w 11737340"/>
                <a:gd name="connsiteY239" fmla="*/ 2674620 h 4185920"/>
                <a:gd name="connsiteX240" fmla="*/ 3482340 w 11737340"/>
                <a:gd name="connsiteY240" fmla="*/ 2621280 h 4185920"/>
                <a:gd name="connsiteX241" fmla="*/ 3436620 w 11737340"/>
                <a:gd name="connsiteY241" fmla="*/ 2552700 h 4185920"/>
                <a:gd name="connsiteX242" fmla="*/ 3329940 w 11737340"/>
                <a:gd name="connsiteY242" fmla="*/ 2423160 h 4185920"/>
                <a:gd name="connsiteX243" fmla="*/ 3261360 w 11737340"/>
                <a:gd name="connsiteY243" fmla="*/ 2324100 h 4185920"/>
                <a:gd name="connsiteX244" fmla="*/ 3131820 w 11737340"/>
                <a:gd name="connsiteY244" fmla="*/ 2209800 h 4185920"/>
                <a:gd name="connsiteX245" fmla="*/ 3040380 w 11737340"/>
                <a:gd name="connsiteY245" fmla="*/ 2141220 h 4185920"/>
                <a:gd name="connsiteX246" fmla="*/ 2910840 w 11737340"/>
                <a:gd name="connsiteY246" fmla="*/ 2034540 h 4185920"/>
                <a:gd name="connsiteX247" fmla="*/ 2849880 w 11737340"/>
                <a:gd name="connsiteY247" fmla="*/ 1958340 h 4185920"/>
                <a:gd name="connsiteX248" fmla="*/ 2743200 w 11737340"/>
                <a:gd name="connsiteY248" fmla="*/ 1889760 h 4185920"/>
                <a:gd name="connsiteX249" fmla="*/ 2659380 w 11737340"/>
                <a:gd name="connsiteY249" fmla="*/ 1844040 h 4185920"/>
                <a:gd name="connsiteX250" fmla="*/ 2575560 w 11737340"/>
                <a:gd name="connsiteY250" fmla="*/ 1744980 h 4185920"/>
                <a:gd name="connsiteX251" fmla="*/ 2468880 w 11737340"/>
                <a:gd name="connsiteY251" fmla="*/ 1645920 h 4185920"/>
                <a:gd name="connsiteX252" fmla="*/ 2400300 w 11737340"/>
                <a:gd name="connsiteY252" fmla="*/ 1607820 h 4185920"/>
                <a:gd name="connsiteX253" fmla="*/ 2263140 w 11737340"/>
                <a:gd name="connsiteY253" fmla="*/ 1501140 h 4185920"/>
                <a:gd name="connsiteX254" fmla="*/ 2171700 w 11737340"/>
                <a:gd name="connsiteY254" fmla="*/ 1432560 h 4185920"/>
                <a:gd name="connsiteX255" fmla="*/ 2087880 w 11737340"/>
                <a:gd name="connsiteY255" fmla="*/ 1363980 h 4185920"/>
                <a:gd name="connsiteX256" fmla="*/ 1950720 w 11737340"/>
                <a:gd name="connsiteY256" fmla="*/ 1272540 h 4185920"/>
                <a:gd name="connsiteX257" fmla="*/ 1805940 w 11737340"/>
                <a:gd name="connsiteY257" fmla="*/ 1135380 h 4185920"/>
                <a:gd name="connsiteX258" fmla="*/ 1729740 w 11737340"/>
                <a:gd name="connsiteY258" fmla="*/ 1089660 h 4185920"/>
                <a:gd name="connsiteX259" fmla="*/ 1668780 w 11737340"/>
                <a:gd name="connsiteY259" fmla="*/ 1043940 h 4185920"/>
                <a:gd name="connsiteX260" fmla="*/ 1592580 w 11737340"/>
                <a:gd name="connsiteY260" fmla="*/ 990600 h 4185920"/>
                <a:gd name="connsiteX261" fmla="*/ 1470660 w 11737340"/>
                <a:gd name="connsiteY261" fmla="*/ 891540 h 4185920"/>
                <a:gd name="connsiteX262" fmla="*/ 1386840 w 11737340"/>
                <a:gd name="connsiteY262" fmla="*/ 845820 h 4185920"/>
                <a:gd name="connsiteX263" fmla="*/ 1318260 w 11737340"/>
                <a:gd name="connsiteY263" fmla="*/ 784860 h 4185920"/>
                <a:gd name="connsiteX264" fmla="*/ 1264920 w 11737340"/>
                <a:gd name="connsiteY264" fmla="*/ 723900 h 4185920"/>
                <a:gd name="connsiteX265" fmla="*/ 1181100 w 11737340"/>
                <a:gd name="connsiteY265" fmla="*/ 647700 h 4185920"/>
                <a:gd name="connsiteX266" fmla="*/ 1089660 w 11737340"/>
                <a:gd name="connsiteY266" fmla="*/ 624840 h 4185920"/>
                <a:gd name="connsiteX267" fmla="*/ 1021080 w 11737340"/>
                <a:gd name="connsiteY267" fmla="*/ 586740 h 4185920"/>
                <a:gd name="connsiteX268" fmla="*/ 937260 w 11737340"/>
                <a:gd name="connsiteY268" fmla="*/ 548640 h 4185920"/>
                <a:gd name="connsiteX269" fmla="*/ 830580 w 11737340"/>
                <a:gd name="connsiteY269" fmla="*/ 510540 h 4185920"/>
                <a:gd name="connsiteX270" fmla="*/ 754380 w 11737340"/>
                <a:gd name="connsiteY270" fmla="*/ 457200 h 4185920"/>
                <a:gd name="connsiteX271" fmla="*/ 708660 w 11737340"/>
                <a:gd name="connsiteY271" fmla="*/ 419100 h 4185920"/>
                <a:gd name="connsiteX272" fmla="*/ 609600 w 11737340"/>
                <a:gd name="connsiteY272" fmla="*/ 396240 h 4185920"/>
                <a:gd name="connsiteX273" fmla="*/ 548640 w 11737340"/>
                <a:gd name="connsiteY273" fmla="*/ 320040 h 4185920"/>
                <a:gd name="connsiteX274" fmla="*/ 510540 w 11737340"/>
                <a:gd name="connsiteY274" fmla="*/ 251460 h 4185920"/>
                <a:gd name="connsiteX275" fmla="*/ 464820 w 11737340"/>
                <a:gd name="connsiteY275" fmla="*/ 190500 h 4185920"/>
                <a:gd name="connsiteX276" fmla="*/ 411480 w 11737340"/>
                <a:gd name="connsiteY276" fmla="*/ 137160 h 4185920"/>
                <a:gd name="connsiteX277" fmla="*/ 373380 w 11737340"/>
                <a:gd name="connsiteY277" fmla="*/ 45720 h 4185920"/>
                <a:gd name="connsiteX278" fmla="*/ 342900 w 11737340"/>
                <a:gd name="connsiteY278" fmla="*/ 0 h 4185920"/>
                <a:gd name="connsiteX279" fmla="*/ 327660 w 11737340"/>
                <a:gd name="connsiteY279" fmla="*/ 60960 h 4185920"/>
                <a:gd name="connsiteX280" fmla="*/ 289560 w 11737340"/>
                <a:gd name="connsiteY280" fmla="*/ 91440 h 4185920"/>
                <a:gd name="connsiteX281" fmla="*/ 236220 w 11737340"/>
                <a:gd name="connsiteY281" fmla="*/ 114300 h 4185920"/>
                <a:gd name="connsiteX282" fmla="*/ 198120 w 11737340"/>
                <a:gd name="connsiteY282" fmla="*/ 175260 h 4185920"/>
                <a:gd name="connsiteX283" fmla="*/ 175260 w 11737340"/>
                <a:gd name="connsiteY283" fmla="*/ 228600 h 4185920"/>
                <a:gd name="connsiteX284" fmla="*/ 114300 w 11737340"/>
                <a:gd name="connsiteY284" fmla="*/ 236220 h 4185920"/>
                <a:gd name="connsiteX285" fmla="*/ 45720 w 11737340"/>
                <a:gd name="connsiteY285" fmla="*/ 251460 h 4185920"/>
                <a:gd name="connsiteX286" fmla="*/ 0 w 11737340"/>
                <a:gd name="connsiteY286" fmla="*/ 281940 h 4185920"/>
                <a:gd name="connsiteX287" fmla="*/ 68580 w 11737340"/>
                <a:gd name="connsiteY287" fmla="*/ 320040 h 4185920"/>
                <a:gd name="connsiteX0" fmla="*/ 68580 w 11737340"/>
                <a:gd name="connsiteY0" fmla="*/ 320040 h 4185920"/>
                <a:gd name="connsiteX1" fmla="*/ 121920 w 11737340"/>
                <a:gd name="connsiteY1" fmla="*/ 381000 h 4185920"/>
                <a:gd name="connsiteX2" fmla="*/ 198120 w 11737340"/>
                <a:gd name="connsiteY2" fmla="*/ 419100 h 4185920"/>
                <a:gd name="connsiteX3" fmla="*/ 320040 w 11737340"/>
                <a:gd name="connsiteY3" fmla="*/ 510540 h 4185920"/>
                <a:gd name="connsiteX4" fmla="*/ 411480 w 11737340"/>
                <a:gd name="connsiteY4" fmla="*/ 563880 h 4185920"/>
                <a:gd name="connsiteX5" fmla="*/ 472440 w 11737340"/>
                <a:gd name="connsiteY5" fmla="*/ 632460 h 4185920"/>
                <a:gd name="connsiteX6" fmla="*/ 601980 w 11737340"/>
                <a:gd name="connsiteY6" fmla="*/ 708660 h 4185920"/>
                <a:gd name="connsiteX7" fmla="*/ 739140 w 11737340"/>
                <a:gd name="connsiteY7" fmla="*/ 784860 h 4185920"/>
                <a:gd name="connsiteX8" fmla="*/ 861060 w 11737340"/>
                <a:gd name="connsiteY8" fmla="*/ 868680 h 4185920"/>
                <a:gd name="connsiteX9" fmla="*/ 944880 w 11737340"/>
                <a:gd name="connsiteY9" fmla="*/ 952500 h 4185920"/>
                <a:gd name="connsiteX10" fmla="*/ 1021080 w 11737340"/>
                <a:gd name="connsiteY10" fmla="*/ 1005840 h 4185920"/>
                <a:gd name="connsiteX11" fmla="*/ 1097280 w 11737340"/>
                <a:gd name="connsiteY11" fmla="*/ 1043940 h 4185920"/>
                <a:gd name="connsiteX12" fmla="*/ 1181100 w 11737340"/>
                <a:gd name="connsiteY12" fmla="*/ 1104900 h 4185920"/>
                <a:gd name="connsiteX13" fmla="*/ 1249680 w 11737340"/>
                <a:gd name="connsiteY13" fmla="*/ 1150620 h 4185920"/>
                <a:gd name="connsiteX14" fmla="*/ 1341120 w 11737340"/>
                <a:gd name="connsiteY14" fmla="*/ 1196340 h 4185920"/>
                <a:gd name="connsiteX15" fmla="*/ 1417320 w 11737340"/>
                <a:gd name="connsiteY15" fmla="*/ 1257300 h 4185920"/>
                <a:gd name="connsiteX16" fmla="*/ 1493520 w 11737340"/>
                <a:gd name="connsiteY16" fmla="*/ 1333500 h 4185920"/>
                <a:gd name="connsiteX17" fmla="*/ 1569720 w 11737340"/>
                <a:gd name="connsiteY17" fmla="*/ 1356360 h 4185920"/>
                <a:gd name="connsiteX18" fmla="*/ 1684020 w 11737340"/>
                <a:gd name="connsiteY18" fmla="*/ 1424940 h 4185920"/>
                <a:gd name="connsiteX19" fmla="*/ 1729740 w 11737340"/>
                <a:gd name="connsiteY19" fmla="*/ 1485900 h 4185920"/>
                <a:gd name="connsiteX20" fmla="*/ 1844040 w 11737340"/>
                <a:gd name="connsiteY20" fmla="*/ 1569720 h 4185920"/>
                <a:gd name="connsiteX21" fmla="*/ 1935480 w 11737340"/>
                <a:gd name="connsiteY21" fmla="*/ 1615440 h 4185920"/>
                <a:gd name="connsiteX22" fmla="*/ 2049780 w 11737340"/>
                <a:gd name="connsiteY22" fmla="*/ 1691640 h 4185920"/>
                <a:gd name="connsiteX23" fmla="*/ 2133600 w 11737340"/>
                <a:gd name="connsiteY23" fmla="*/ 1729740 h 4185920"/>
                <a:gd name="connsiteX24" fmla="*/ 2202180 w 11737340"/>
                <a:gd name="connsiteY24" fmla="*/ 1805940 h 4185920"/>
                <a:gd name="connsiteX25" fmla="*/ 2255520 w 11737340"/>
                <a:gd name="connsiteY25" fmla="*/ 1821180 h 4185920"/>
                <a:gd name="connsiteX26" fmla="*/ 2316480 w 11737340"/>
                <a:gd name="connsiteY26" fmla="*/ 1866900 h 4185920"/>
                <a:gd name="connsiteX27" fmla="*/ 2423160 w 11737340"/>
                <a:gd name="connsiteY27" fmla="*/ 2004060 h 4185920"/>
                <a:gd name="connsiteX28" fmla="*/ 2476500 w 11737340"/>
                <a:gd name="connsiteY28" fmla="*/ 2087880 h 4185920"/>
                <a:gd name="connsiteX29" fmla="*/ 2567940 w 11737340"/>
                <a:gd name="connsiteY29" fmla="*/ 2148840 h 4185920"/>
                <a:gd name="connsiteX30" fmla="*/ 2682240 w 11737340"/>
                <a:gd name="connsiteY30" fmla="*/ 2186940 h 4185920"/>
                <a:gd name="connsiteX31" fmla="*/ 2743200 w 11737340"/>
                <a:gd name="connsiteY31" fmla="*/ 2209800 h 4185920"/>
                <a:gd name="connsiteX32" fmla="*/ 2811780 w 11737340"/>
                <a:gd name="connsiteY32" fmla="*/ 2247900 h 4185920"/>
                <a:gd name="connsiteX33" fmla="*/ 2887980 w 11737340"/>
                <a:gd name="connsiteY33" fmla="*/ 2301240 h 4185920"/>
                <a:gd name="connsiteX34" fmla="*/ 2979420 w 11737340"/>
                <a:gd name="connsiteY34" fmla="*/ 2385060 h 4185920"/>
                <a:gd name="connsiteX35" fmla="*/ 3055620 w 11737340"/>
                <a:gd name="connsiteY35" fmla="*/ 2461260 h 4185920"/>
                <a:gd name="connsiteX36" fmla="*/ 3139440 w 11737340"/>
                <a:gd name="connsiteY36" fmla="*/ 2537460 h 4185920"/>
                <a:gd name="connsiteX37" fmla="*/ 3261360 w 11737340"/>
                <a:gd name="connsiteY37" fmla="*/ 2628900 h 4185920"/>
                <a:gd name="connsiteX38" fmla="*/ 3345180 w 11737340"/>
                <a:gd name="connsiteY38" fmla="*/ 2720340 h 4185920"/>
                <a:gd name="connsiteX39" fmla="*/ 3444240 w 11737340"/>
                <a:gd name="connsiteY39" fmla="*/ 2796540 h 4185920"/>
                <a:gd name="connsiteX40" fmla="*/ 3558540 w 11737340"/>
                <a:gd name="connsiteY40" fmla="*/ 2872740 h 4185920"/>
                <a:gd name="connsiteX41" fmla="*/ 3619500 w 11737340"/>
                <a:gd name="connsiteY41" fmla="*/ 2979420 h 4185920"/>
                <a:gd name="connsiteX42" fmla="*/ 3619500 w 11737340"/>
                <a:gd name="connsiteY42" fmla="*/ 2979420 h 4185920"/>
                <a:gd name="connsiteX43" fmla="*/ 3649980 w 11737340"/>
                <a:gd name="connsiteY43" fmla="*/ 3048000 h 4185920"/>
                <a:gd name="connsiteX44" fmla="*/ 3703320 w 11737340"/>
                <a:gd name="connsiteY44" fmla="*/ 3086100 h 4185920"/>
                <a:gd name="connsiteX45" fmla="*/ 3764280 w 11737340"/>
                <a:gd name="connsiteY45" fmla="*/ 3063240 h 4185920"/>
                <a:gd name="connsiteX46" fmla="*/ 3850640 w 11737340"/>
                <a:gd name="connsiteY46" fmla="*/ 3040380 h 4185920"/>
                <a:gd name="connsiteX47" fmla="*/ 3916680 w 11737340"/>
                <a:gd name="connsiteY47" fmla="*/ 3032760 h 4185920"/>
                <a:gd name="connsiteX48" fmla="*/ 4030980 w 11737340"/>
                <a:gd name="connsiteY48" fmla="*/ 3063240 h 4185920"/>
                <a:gd name="connsiteX49" fmla="*/ 4137660 w 11737340"/>
                <a:gd name="connsiteY49" fmla="*/ 3101340 h 4185920"/>
                <a:gd name="connsiteX50" fmla="*/ 4259580 w 11737340"/>
                <a:gd name="connsiteY50" fmla="*/ 3147060 h 4185920"/>
                <a:gd name="connsiteX51" fmla="*/ 4381500 w 11737340"/>
                <a:gd name="connsiteY51" fmla="*/ 3192780 h 4185920"/>
                <a:gd name="connsiteX52" fmla="*/ 4526280 w 11737340"/>
                <a:gd name="connsiteY52" fmla="*/ 3276600 h 4185920"/>
                <a:gd name="connsiteX53" fmla="*/ 4587240 w 11737340"/>
                <a:gd name="connsiteY53" fmla="*/ 3299460 h 4185920"/>
                <a:gd name="connsiteX54" fmla="*/ 4610100 w 11737340"/>
                <a:gd name="connsiteY54" fmla="*/ 3352800 h 4185920"/>
                <a:gd name="connsiteX55" fmla="*/ 4648200 w 11737340"/>
                <a:gd name="connsiteY55" fmla="*/ 3436620 h 4185920"/>
                <a:gd name="connsiteX56" fmla="*/ 4671060 w 11737340"/>
                <a:gd name="connsiteY56" fmla="*/ 3520440 h 4185920"/>
                <a:gd name="connsiteX57" fmla="*/ 4678680 w 11737340"/>
                <a:gd name="connsiteY57" fmla="*/ 3589020 h 4185920"/>
                <a:gd name="connsiteX58" fmla="*/ 4686300 w 11737340"/>
                <a:gd name="connsiteY58" fmla="*/ 3649980 h 4185920"/>
                <a:gd name="connsiteX59" fmla="*/ 4724400 w 11737340"/>
                <a:gd name="connsiteY59" fmla="*/ 3680460 h 4185920"/>
                <a:gd name="connsiteX60" fmla="*/ 4785360 w 11737340"/>
                <a:gd name="connsiteY60" fmla="*/ 3672840 h 4185920"/>
                <a:gd name="connsiteX61" fmla="*/ 4869180 w 11737340"/>
                <a:gd name="connsiteY61" fmla="*/ 3703320 h 4185920"/>
                <a:gd name="connsiteX62" fmla="*/ 4914900 w 11737340"/>
                <a:gd name="connsiteY62" fmla="*/ 3756660 h 4185920"/>
                <a:gd name="connsiteX63" fmla="*/ 5105400 w 11737340"/>
                <a:gd name="connsiteY63" fmla="*/ 3832860 h 4185920"/>
                <a:gd name="connsiteX64" fmla="*/ 5173980 w 11737340"/>
                <a:gd name="connsiteY64" fmla="*/ 3886200 h 4185920"/>
                <a:gd name="connsiteX65" fmla="*/ 5242560 w 11737340"/>
                <a:gd name="connsiteY65" fmla="*/ 3924300 h 4185920"/>
                <a:gd name="connsiteX66" fmla="*/ 5364480 w 11737340"/>
                <a:gd name="connsiteY66" fmla="*/ 3962400 h 4185920"/>
                <a:gd name="connsiteX67" fmla="*/ 5516880 w 11737340"/>
                <a:gd name="connsiteY67" fmla="*/ 4046220 h 4185920"/>
                <a:gd name="connsiteX68" fmla="*/ 5585460 w 11737340"/>
                <a:gd name="connsiteY68" fmla="*/ 4099560 h 4185920"/>
                <a:gd name="connsiteX69" fmla="*/ 5661660 w 11737340"/>
                <a:gd name="connsiteY69" fmla="*/ 4122420 h 4185920"/>
                <a:gd name="connsiteX70" fmla="*/ 5745480 w 11737340"/>
                <a:gd name="connsiteY70" fmla="*/ 4130040 h 4185920"/>
                <a:gd name="connsiteX71" fmla="*/ 5836920 w 11737340"/>
                <a:gd name="connsiteY71" fmla="*/ 4130040 h 4185920"/>
                <a:gd name="connsiteX72" fmla="*/ 5943600 w 11737340"/>
                <a:gd name="connsiteY72" fmla="*/ 4165600 h 4185920"/>
                <a:gd name="connsiteX73" fmla="*/ 6042660 w 11737340"/>
                <a:gd name="connsiteY73" fmla="*/ 4185920 h 4185920"/>
                <a:gd name="connsiteX74" fmla="*/ 6167120 w 11737340"/>
                <a:gd name="connsiteY74" fmla="*/ 4160520 h 4185920"/>
                <a:gd name="connsiteX75" fmla="*/ 6286500 w 11737340"/>
                <a:gd name="connsiteY75" fmla="*/ 4114800 h 4185920"/>
                <a:gd name="connsiteX76" fmla="*/ 6393180 w 11737340"/>
                <a:gd name="connsiteY76" fmla="*/ 4071620 h 4185920"/>
                <a:gd name="connsiteX77" fmla="*/ 6484620 w 11737340"/>
                <a:gd name="connsiteY77" fmla="*/ 4038600 h 4185920"/>
                <a:gd name="connsiteX78" fmla="*/ 6583680 w 11737340"/>
                <a:gd name="connsiteY78" fmla="*/ 3970020 h 4185920"/>
                <a:gd name="connsiteX79" fmla="*/ 6697980 w 11737340"/>
                <a:gd name="connsiteY79" fmla="*/ 3886200 h 4185920"/>
                <a:gd name="connsiteX80" fmla="*/ 6751320 w 11737340"/>
                <a:gd name="connsiteY80" fmla="*/ 3822700 h 4185920"/>
                <a:gd name="connsiteX81" fmla="*/ 6855460 w 11737340"/>
                <a:gd name="connsiteY81" fmla="*/ 3764280 h 4185920"/>
                <a:gd name="connsiteX82" fmla="*/ 6959600 w 11737340"/>
                <a:gd name="connsiteY82" fmla="*/ 3629660 h 4185920"/>
                <a:gd name="connsiteX83" fmla="*/ 7056120 w 11737340"/>
                <a:gd name="connsiteY83" fmla="*/ 3528060 h 4185920"/>
                <a:gd name="connsiteX84" fmla="*/ 7165340 w 11737340"/>
                <a:gd name="connsiteY84" fmla="*/ 3454400 h 4185920"/>
                <a:gd name="connsiteX85" fmla="*/ 7287260 w 11737340"/>
                <a:gd name="connsiteY85" fmla="*/ 3296920 h 4185920"/>
                <a:gd name="connsiteX86" fmla="*/ 7338060 w 11737340"/>
                <a:gd name="connsiteY86" fmla="*/ 3200400 h 4185920"/>
                <a:gd name="connsiteX87" fmla="*/ 7383780 w 11737340"/>
                <a:gd name="connsiteY87" fmla="*/ 3144520 h 4185920"/>
                <a:gd name="connsiteX88" fmla="*/ 7444740 w 11737340"/>
                <a:gd name="connsiteY88" fmla="*/ 3093720 h 4185920"/>
                <a:gd name="connsiteX89" fmla="*/ 7513320 w 11737340"/>
                <a:gd name="connsiteY89" fmla="*/ 3101340 h 4185920"/>
                <a:gd name="connsiteX90" fmla="*/ 7576820 w 11737340"/>
                <a:gd name="connsiteY90" fmla="*/ 3093720 h 4185920"/>
                <a:gd name="connsiteX91" fmla="*/ 7729220 w 11737340"/>
                <a:gd name="connsiteY91" fmla="*/ 3136900 h 4185920"/>
                <a:gd name="connsiteX92" fmla="*/ 7833360 w 11737340"/>
                <a:gd name="connsiteY92" fmla="*/ 3180080 h 4185920"/>
                <a:gd name="connsiteX93" fmla="*/ 7967980 w 11737340"/>
                <a:gd name="connsiteY93" fmla="*/ 3208020 h 4185920"/>
                <a:gd name="connsiteX94" fmla="*/ 8161020 w 11737340"/>
                <a:gd name="connsiteY94" fmla="*/ 3296920 h 4185920"/>
                <a:gd name="connsiteX95" fmla="*/ 8293100 w 11737340"/>
                <a:gd name="connsiteY95" fmla="*/ 3370580 h 4185920"/>
                <a:gd name="connsiteX96" fmla="*/ 8371840 w 11737340"/>
                <a:gd name="connsiteY96" fmla="*/ 3395980 h 4185920"/>
                <a:gd name="connsiteX97" fmla="*/ 8468360 w 11737340"/>
                <a:gd name="connsiteY97" fmla="*/ 3434080 h 4185920"/>
                <a:gd name="connsiteX98" fmla="*/ 8582660 w 11737340"/>
                <a:gd name="connsiteY98" fmla="*/ 3528060 h 4185920"/>
                <a:gd name="connsiteX99" fmla="*/ 8641080 w 11737340"/>
                <a:gd name="connsiteY99" fmla="*/ 3566160 h 4185920"/>
                <a:gd name="connsiteX100" fmla="*/ 8702040 w 11737340"/>
                <a:gd name="connsiteY100" fmla="*/ 3604260 h 4185920"/>
                <a:gd name="connsiteX101" fmla="*/ 8763000 w 11737340"/>
                <a:gd name="connsiteY101" fmla="*/ 3634740 h 4185920"/>
                <a:gd name="connsiteX102" fmla="*/ 8846820 w 11737340"/>
                <a:gd name="connsiteY102" fmla="*/ 3632200 h 4185920"/>
                <a:gd name="connsiteX103" fmla="*/ 8968740 w 11737340"/>
                <a:gd name="connsiteY103" fmla="*/ 3634740 h 4185920"/>
                <a:gd name="connsiteX104" fmla="*/ 9060180 w 11737340"/>
                <a:gd name="connsiteY104" fmla="*/ 3642360 h 4185920"/>
                <a:gd name="connsiteX105" fmla="*/ 9151620 w 11737340"/>
                <a:gd name="connsiteY105" fmla="*/ 3657600 h 4185920"/>
                <a:gd name="connsiteX106" fmla="*/ 9230360 w 11737340"/>
                <a:gd name="connsiteY106" fmla="*/ 3657600 h 4185920"/>
                <a:gd name="connsiteX107" fmla="*/ 9331960 w 11737340"/>
                <a:gd name="connsiteY107" fmla="*/ 3629660 h 4185920"/>
                <a:gd name="connsiteX108" fmla="*/ 9433560 w 11737340"/>
                <a:gd name="connsiteY108" fmla="*/ 3589020 h 4185920"/>
                <a:gd name="connsiteX109" fmla="*/ 9535160 w 11737340"/>
                <a:gd name="connsiteY109" fmla="*/ 3540760 h 4185920"/>
                <a:gd name="connsiteX110" fmla="*/ 9646920 w 11737340"/>
                <a:gd name="connsiteY110" fmla="*/ 3489960 h 4185920"/>
                <a:gd name="connsiteX111" fmla="*/ 9784080 w 11737340"/>
                <a:gd name="connsiteY111" fmla="*/ 3444240 h 4185920"/>
                <a:gd name="connsiteX112" fmla="*/ 9860280 w 11737340"/>
                <a:gd name="connsiteY112" fmla="*/ 3383280 h 4185920"/>
                <a:gd name="connsiteX113" fmla="*/ 9921240 w 11737340"/>
                <a:gd name="connsiteY113" fmla="*/ 3314700 h 4185920"/>
                <a:gd name="connsiteX114" fmla="*/ 9997440 w 11737340"/>
                <a:gd name="connsiteY114" fmla="*/ 3208020 h 4185920"/>
                <a:gd name="connsiteX115" fmla="*/ 10043160 w 11737340"/>
                <a:gd name="connsiteY115" fmla="*/ 3101340 h 4185920"/>
                <a:gd name="connsiteX116" fmla="*/ 10104120 w 11737340"/>
                <a:gd name="connsiteY116" fmla="*/ 3017520 h 4185920"/>
                <a:gd name="connsiteX117" fmla="*/ 10157460 w 11737340"/>
                <a:gd name="connsiteY117" fmla="*/ 2933700 h 4185920"/>
                <a:gd name="connsiteX118" fmla="*/ 10218420 w 11737340"/>
                <a:gd name="connsiteY118" fmla="*/ 2849880 h 4185920"/>
                <a:gd name="connsiteX119" fmla="*/ 10294620 w 11737340"/>
                <a:gd name="connsiteY119" fmla="*/ 2735580 h 4185920"/>
                <a:gd name="connsiteX120" fmla="*/ 10347960 w 11737340"/>
                <a:gd name="connsiteY120" fmla="*/ 2621280 h 4185920"/>
                <a:gd name="connsiteX121" fmla="*/ 10431780 w 11737340"/>
                <a:gd name="connsiteY121" fmla="*/ 2499360 h 4185920"/>
                <a:gd name="connsiteX122" fmla="*/ 10500360 w 11737340"/>
                <a:gd name="connsiteY122" fmla="*/ 2354580 h 4185920"/>
                <a:gd name="connsiteX123" fmla="*/ 10553700 w 11737340"/>
                <a:gd name="connsiteY123" fmla="*/ 2263140 h 4185920"/>
                <a:gd name="connsiteX124" fmla="*/ 10584180 w 11737340"/>
                <a:gd name="connsiteY124" fmla="*/ 2194560 h 4185920"/>
                <a:gd name="connsiteX125" fmla="*/ 10624820 w 11737340"/>
                <a:gd name="connsiteY125" fmla="*/ 2125980 h 4185920"/>
                <a:gd name="connsiteX126" fmla="*/ 10675620 w 11737340"/>
                <a:gd name="connsiteY126" fmla="*/ 2049780 h 4185920"/>
                <a:gd name="connsiteX127" fmla="*/ 10690860 w 11737340"/>
                <a:gd name="connsiteY127" fmla="*/ 1988820 h 4185920"/>
                <a:gd name="connsiteX128" fmla="*/ 10713720 w 11737340"/>
                <a:gd name="connsiteY128" fmla="*/ 1927860 h 4185920"/>
                <a:gd name="connsiteX129" fmla="*/ 10767060 w 11737340"/>
                <a:gd name="connsiteY129" fmla="*/ 1859280 h 4185920"/>
                <a:gd name="connsiteX130" fmla="*/ 10873740 w 11737340"/>
                <a:gd name="connsiteY130" fmla="*/ 1828800 h 4185920"/>
                <a:gd name="connsiteX131" fmla="*/ 11079480 w 11737340"/>
                <a:gd name="connsiteY131" fmla="*/ 1767840 h 4185920"/>
                <a:gd name="connsiteX132" fmla="*/ 11247120 w 11737340"/>
                <a:gd name="connsiteY132" fmla="*/ 1684020 h 4185920"/>
                <a:gd name="connsiteX133" fmla="*/ 11407140 w 11737340"/>
                <a:gd name="connsiteY133" fmla="*/ 1628140 h 4185920"/>
                <a:gd name="connsiteX134" fmla="*/ 11490960 w 11737340"/>
                <a:gd name="connsiteY134" fmla="*/ 1577340 h 4185920"/>
                <a:gd name="connsiteX135" fmla="*/ 11635740 w 11737340"/>
                <a:gd name="connsiteY135" fmla="*/ 1508760 h 4185920"/>
                <a:gd name="connsiteX136" fmla="*/ 11737340 w 11737340"/>
                <a:gd name="connsiteY136" fmla="*/ 1442720 h 4185920"/>
                <a:gd name="connsiteX137" fmla="*/ 11620500 w 11737340"/>
                <a:gd name="connsiteY137" fmla="*/ 1417320 h 4185920"/>
                <a:gd name="connsiteX138" fmla="*/ 11567160 w 11737340"/>
                <a:gd name="connsiteY138" fmla="*/ 1379220 h 4185920"/>
                <a:gd name="connsiteX139" fmla="*/ 11498580 w 11737340"/>
                <a:gd name="connsiteY139" fmla="*/ 1318260 h 4185920"/>
                <a:gd name="connsiteX140" fmla="*/ 11468100 w 11737340"/>
                <a:gd name="connsiteY140" fmla="*/ 1280160 h 4185920"/>
                <a:gd name="connsiteX141" fmla="*/ 11442700 w 11737340"/>
                <a:gd name="connsiteY141" fmla="*/ 1231900 h 4185920"/>
                <a:gd name="connsiteX142" fmla="*/ 11384280 w 11737340"/>
                <a:gd name="connsiteY142" fmla="*/ 1310640 h 4185920"/>
                <a:gd name="connsiteX143" fmla="*/ 11353800 w 11737340"/>
                <a:gd name="connsiteY143" fmla="*/ 1356360 h 4185920"/>
                <a:gd name="connsiteX144" fmla="*/ 11224260 w 11737340"/>
                <a:gd name="connsiteY144" fmla="*/ 1417320 h 4185920"/>
                <a:gd name="connsiteX145" fmla="*/ 11109960 w 11737340"/>
                <a:gd name="connsiteY145" fmla="*/ 1463040 h 4185920"/>
                <a:gd name="connsiteX146" fmla="*/ 10911840 w 11737340"/>
                <a:gd name="connsiteY146" fmla="*/ 1524000 h 4185920"/>
                <a:gd name="connsiteX147" fmla="*/ 10774680 w 11737340"/>
                <a:gd name="connsiteY147" fmla="*/ 1546860 h 4185920"/>
                <a:gd name="connsiteX148" fmla="*/ 10675620 w 11737340"/>
                <a:gd name="connsiteY148" fmla="*/ 1615440 h 4185920"/>
                <a:gd name="connsiteX149" fmla="*/ 10568940 w 11737340"/>
                <a:gd name="connsiteY149" fmla="*/ 1676400 h 4185920"/>
                <a:gd name="connsiteX150" fmla="*/ 10485120 w 11737340"/>
                <a:gd name="connsiteY150" fmla="*/ 1760220 h 4185920"/>
                <a:gd name="connsiteX151" fmla="*/ 10454640 w 11737340"/>
                <a:gd name="connsiteY151" fmla="*/ 1836420 h 4185920"/>
                <a:gd name="connsiteX152" fmla="*/ 10416540 w 11737340"/>
                <a:gd name="connsiteY152" fmla="*/ 1927860 h 4185920"/>
                <a:gd name="connsiteX153" fmla="*/ 10401300 w 11737340"/>
                <a:gd name="connsiteY153" fmla="*/ 2004060 h 4185920"/>
                <a:gd name="connsiteX154" fmla="*/ 10363200 w 11737340"/>
                <a:gd name="connsiteY154" fmla="*/ 2095500 h 4185920"/>
                <a:gd name="connsiteX155" fmla="*/ 10317480 w 11737340"/>
                <a:gd name="connsiteY155" fmla="*/ 2225040 h 4185920"/>
                <a:gd name="connsiteX156" fmla="*/ 10287000 w 11737340"/>
                <a:gd name="connsiteY156" fmla="*/ 2346960 h 4185920"/>
                <a:gd name="connsiteX157" fmla="*/ 10218420 w 11737340"/>
                <a:gd name="connsiteY157" fmla="*/ 2499360 h 4185920"/>
                <a:gd name="connsiteX158" fmla="*/ 10134600 w 11737340"/>
                <a:gd name="connsiteY158" fmla="*/ 2621280 h 4185920"/>
                <a:gd name="connsiteX159" fmla="*/ 10043160 w 11737340"/>
                <a:gd name="connsiteY159" fmla="*/ 2735580 h 4185920"/>
                <a:gd name="connsiteX160" fmla="*/ 9974580 w 11737340"/>
                <a:gd name="connsiteY160" fmla="*/ 2857500 h 4185920"/>
                <a:gd name="connsiteX161" fmla="*/ 9906000 w 11737340"/>
                <a:gd name="connsiteY161" fmla="*/ 2941320 h 4185920"/>
                <a:gd name="connsiteX162" fmla="*/ 9860280 w 11737340"/>
                <a:gd name="connsiteY162" fmla="*/ 3032760 h 4185920"/>
                <a:gd name="connsiteX163" fmla="*/ 9806940 w 11737340"/>
                <a:gd name="connsiteY163" fmla="*/ 3116580 h 4185920"/>
                <a:gd name="connsiteX164" fmla="*/ 9715500 w 11737340"/>
                <a:gd name="connsiteY164" fmla="*/ 3208020 h 4185920"/>
                <a:gd name="connsiteX165" fmla="*/ 9616440 w 11737340"/>
                <a:gd name="connsiteY165" fmla="*/ 3261360 h 4185920"/>
                <a:gd name="connsiteX166" fmla="*/ 9532620 w 11737340"/>
                <a:gd name="connsiteY166" fmla="*/ 3329940 h 4185920"/>
                <a:gd name="connsiteX167" fmla="*/ 9471660 w 11737340"/>
                <a:gd name="connsiteY167" fmla="*/ 3375660 h 4185920"/>
                <a:gd name="connsiteX168" fmla="*/ 9410700 w 11737340"/>
                <a:gd name="connsiteY168" fmla="*/ 3429000 h 4185920"/>
                <a:gd name="connsiteX169" fmla="*/ 9288780 w 11737340"/>
                <a:gd name="connsiteY169" fmla="*/ 3436620 h 4185920"/>
                <a:gd name="connsiteX170" fmla="*/ 9166860 w 11737340"/>
                <a:gd name="connsiteY170" fmla="*/ 3444240 h 4185920"/>
                <a:gd name="connsiteX171" fmla="*/ 9029700 w 11737340"/>
                <a:gd name="connsiteY171" fmla="*/ 3413760 h 4185920"/>
                <a:gd name="connsiteX172" fmla="*/ 8823960 w 11737340"/>
                <a:gd name="connsiteY172" fmla="*/ 3360420 h 4185920"/>
                <a:gd name="connsiteX173" fmla="*/ 8679180 w 11737340"/>
                <a:gd name="connsiteY173" fmla="*/ 3329940 h 4185920"/>
                <a:gd name="connsiteX174" fmla="*/ 8572500 w 11737340"/>
                <a:gd name="connsiteY174" fmla="*/ 3276600 h 4185920"/>
                <a:gd name="connsiteX175" fmla="*/ 8465820 w 11737340"/>
                <a:gd name="connsiteY175" fmla="*/ 3215640 h 4185920"/>
                <a:gd name="connsiteX176" fmla="*/ 8321040 w 11737340"/>
                <a:gd name="connsiteY176" fmla="*/ 3177540 h 4185920"/>
                <a:gd name="connsiteX177" fmla="*/ 8199120 w 11737340"/>
                <a:gd name="connsiteY177" fmla="*/ 3131820 h 4185920"/>
                <a:gd name="connsiteX178" fmla="*/ 8069580 w 11737340"/>
                <a:gd name="connsiteY178" fmla="*/ 3078480 h 4185920"/>
                <a:gd name="connsiteX179" fmla="*/ 7917180 w 11737340"/>
                <a:gd name="connsiteY179" fmla="*/ 2994660 h 4185920"/>
                <a:gd name="connsiteX180" fmla="*/ 7787640 w 11737340"/>
                <a:gd name="connsiteY180" fmla="*/ 2971800 h 4185920"/>
                <a:gd name="connsiteX181" fmla="*/ 7719060 w 11737340"/>
                <a:gd name="connsiteY181" fmla="*/ 2933700 h 4185920"/>
                <a:gd name="connsiteX182" fmla="*/ 7612380 w 11737340"/>
                <a:gd name="connsiteY182" fmla="*/ 2903220 h 4185920"/>
                <a:gd name="connsiteX183" fmla="*/ 7566660 w 11737340"/>
                <a:gd name="connsiteY183" fmla="*/ 2887980 h 4185920"/>
                <a:gd name="connsiteX184" fmla="*/ 7551420 w 11737340"/>
                <a:gd name="connsiteY184" fmla="*/ 2849880 h 4185920"/>
                <a:gd name="connsiteX185" fmla="*/ 7533640 w 11737340"/>
                <a:gd name="connsiteY185" fmla="*/ 2788920 h 4185920"/>
                <a:gd name="connsiteX186" fmla="*/ 7475220 w 11737340"/>
                <a:gd name="connsiteY186" fmla="*/ 2857500 h 4185920"/>
                <a:gd name="connsiteX187" fmla="*/ 7414260 w 11737340"/>
                <a:gd name="connsiteY187" fmla="*/ 2887980 h 4185920"/>
                <a:gd name="connsiteX188" fmla="*/ 7345680 w 11737340"/>
                <a:gd name="connsiteY188" fmla="*/ 2971800 h 4185920"/>
                <a:gd name="connsiteX189" fmla="*/ 7315200 w 11737340"/>
                <a:gd name="connsiteY189" fmla="*/ 2994660 h 4185920"/>
                <a:gd name="connsiteX190" fmla="*/ 7261860 w 11737340"/>
                <a:gd name="connsiteY190" fmla="*/ 3009900 h 4185920"/>
                <a:gd name="connsiteX191" fmla="*/ 7193280 w 11737340"/>
                <a:gd name="connsiteY191" fmla="*/ 3025140 h 4185920"/>
                <a:gd name="connsiteX192" fmla="*/ 7155180 w 11737340"/>
                <a:gd name="connsiteY192" fmla="*/ 3078480 h 4185920"/>
                <a:gd name="connsiteX193" fmla="*/ 7109460 w 11737340"/>
                <a:gd name="connsiteY193" fmla="*/ 3154680 h 4185920"/>
                <a:gd name="connsiteX194" fmla="*/ 7048500 w 11737340"/>
                <a:gd name="connsiteY194" fmla="*/ 3246120 h 4185920"/>
                <a:gd name="connsiteX195" fmla="*/ 6995160 w 11737340"/>
                <a:gd name="connsiteY195" fmla="*/ 3307080 h 4185920"/>
                <a:gd name="connsiteX196" fmla="*/ 6972300 w 11737340"/>
                <a:gd name="connsiteY196" fmla="*/ 3352800 h 4185920"/>
                <a:gd name="connsiteX197" fmla="*/ 6949440 w 11737340"/>
                <a:gd name="connsiteY197" fmla="*/ 3413760 h 4185920"/>
                <a:gd name="connsiteX198" fmla="*/ 6949440 w 11737340"/>
                <a:gd name="connsiteY198" fmla="*/ 3413760 h 4185920"/>
                <a:gd name="connsiteX199" fmla="*/ 6911340 w 11737340"/>
                <a:gd name="connsiteY199" fmla="*/ 3474720 h 4185920"/>
                <a:gd name="connsiteX200" fmla="*/ 6888480 w 11737340"/>
                <a:gd name="connsiteY200" fmla="*/ 3505200 h 4185920"/>
                <a:gd name="connsiteX201" fmla="*/ 6819900 w 11737340"/>
                <a:gd name="connsiteY201" fmla="*/ 3566160 h 4185920"/>
                <a:gd name="connsiteX202" fmla="*/ 6731000 w 11737340"/>
                <a:gd name="connsiteY202" fmla="*/ 3599180 h 4185920"/>
                <a:gd name="connsiteX203" fmla="*/ 6675120 w 11737340"/>
                <a:gd name="connsiteY203" fmla="*/ 3657600 h 4185920"/>
                <a:gd name="connsiteX204" fmla="*/ 6629400 w 11737340"/>
                <a:gd name="connsiteY204" fmla="*/ 3718560 h 4185920"/>
                <a:gd name="connsiteX205" fmla="*/ 6576060 w 11737340"/>
                <a:gd name="connsiteY205" fmla="*/ 3779520 h 4185920"/>
                <a:gd name="connsiteX206" fmla="*/ 6484620 w 11737340"/>
                <a:gd name="connsiteY206" fmla="*/ 3817620 h 4185920"/>
                <a:gd name="connsiteX207" fmla="*/ 6400800 w 11737340"/>
                <a:gd name="connsiteY207" fmla="*/ 3832860 h 4185920"/>
                <a:gd name="connsiteX208" fmla="*/ 6263640 w 11737340"/>
                <a:gd name="connsiteY208" fmla="*/ 3870960 h 4185920"/>
                <a:gd name="connsiteX209" fmla="*/ 6126480 w 11737340"/>
                <a:gd name="connsiteY209" fmla="*/ 3901440 h 4185920"/>
                <a:gd name="connsiteX210" fmla="*/ 6027420 w 11737340"/>
                <a:gd name="connsiteY210" fmla="*/ 3916680 h 4185920"/>
                <a:gd name="connsiteX211" fmla="*/ 5890260 w 11737340"/>
                <a:gd name="connsiteY211" fmla="*/ 3878580 h 4185920"/>
                <a:gd name="connsiteX212" fmla="*/ 5821680 w 11737340"/>
                <a:gd name="connsiteY212" fmla="*/ 3863340 h 4185920"/>
                <a:gd name="connsiteX213" fmla="*/ 5737860 w 11737340"/>
                <a:gd name="connsiteY213" fmla="*/ 3825240 h 4185920"/>
                <a:gd name="connsiteX214" fmla="*/ 5638800 w 11737340"/>
                <a:gd name="connsiteY214" fmla="*/ 3794760 h 4185920"/>
                <a:gd name="connsiteX215" fmla="*/ 5524500 w 11737340"/>
                <a:gd name="connsiteY215" fmla="*/ 3756660 h 4185920"/>
                <a:gd name="connsiteX216" fmla="*/ 5448300 w 11737340"/>
                <a:gd name="connsiteY216" fmla="*/ 3718560 h 4185920"/>
                <a:gd name="connsiteX217" fmla="*/ 5349240 w 11737340"/>
                <a:gd name="connsiteY217" fmla="*/ 3657600 h 4185920"/>
                <a:gd name="connsiteX218" fmla="*/ 5295900 w 11737340"/>
                <a:gd name="connsiteY218" fmla="*/ 3619500 h 4185920"/>
                <a:gd name="connsiteX219" fmla="*/ 5234940 w 11737340"/>
                <a:gd name="connsiteY219" fmla="*/ 3596640 h 4185920"/>
                <a:gd name="connsiteX220" fmla="*/ 5135880 w 11737340"/>
                <a:gd name="connsiteY220" fmla="*/ 3550920 h 4185920"/>
                <a:gd name="connsiteX221" fmla="*/ 5059680 w 11737340"/>
                <a:gd name="connsiteY221" fmla="*/ 3505200 h 4185920"/>
                <a:gd name="connsiteX222" fmla="*/ 5029200 w 11737340"/>
                <a:gd name="connsiteY222" fmla="*/ 3482340 h 4185920"/>
                <a:gd name="connsiteX223" fmla="*/ 4960620 w 11737340"/>
                <a:gd name="connsiteY223" fmla="*/ 3413760 h 4185920"/>
                <a:gd name="connsiteX224" fmla="*/ 4876800 w 11737340"/>
                <a:gd name="connsiteY224" fmla="*/ 3299460 h 4185920"/>
                <a:gd name="connsiteX225" fmla="*/ 4808220 w 11737340"/>
                <a:gd name="connsiteY225" fmla="*/ 3200400 h 4185920"/>
                <a:gd name="connsiteX226" fmla="*/ 4777740 w 11737340"/>
                <a:gd name="connsiteY226" fmla="*/ 3147060 h 4185920"/>
                <a:gd name="connsiteX227" fmla="*/ 4724400 w 11737340"/>
                <a:gd name="connsiteY227" fmla="*/ 3108960 h 4185920"/>
                <a:gd name="connsiteX228" fmla="*/ 4648200 w 11737340"/>
                <a:gd name="connsiteY228" fmla="*/ 3063240 h 4185920"/>
                <a:gd name="connsiteX229" fmla="*/ 4533900 w 11737340"/>
                <a:gd name="connsiteY229" fmla="*/ 2979420 h 4185920"/>
                <a:gd name="connsiteX230" fmla="*/ 4427220 w 11737340"/>
                <a:gd name="connsiteY230" fmla="*/ 2941320 h 4185920"/>
                <a:gd name="connsiteX231" fmla="*/ 4366260 w 11737340"/>
                <a:gd name="connsiteY231" fmla="*/ 2903220 h 4185920"/>
                <a:gd name="connsiteX232" fmla="*/ 4244340 w 11737340"/>
                <a:gd name="connsiteY232" fmla="*/ 2842260 h 4185920"/>
                <a:gd name="connsiteX233" fmla="*/ 4145280 w 11737340"/>
                <a:gd name="connsiteY233" fmla="*/ 2811780 h 4185920"/>
                <a:gd name="connsiteX234" fmla="*/ 4038600 w 11737340"/>
                <a:gd name="connsiteY234" fmla="*/ 2804160 h 4185920"/>
                <a:gd name="connsiteX235" fmla="*/ 3954780 w 11737340"/>
                <a:gd name="connsiteY235" fmla="*/ 2819400 h 4185920"/>
                <a:gd name="connsiteX236" fmla="*/ 3863340 w 11737340"/>
                <a:gd name="connsiteY236" fmla="*/ 2804160 h 4185920"/>
                <a:gd name="connsiteX237" fmla="*/ 3741420 w 11737340"/>
                <a:gd name="connsiteY237" fmla="*/ 2781300 h 4185920"/>
                <a:gd name="connsiteX238" fmla="*/ 3649980 w 11737340"/>
                <a:gd name="connsiteY238" fmla="*/ 2743200 h 4185920"/>
                <a:gd name="connsiteX239" fmla="*/ 3573780 w 11737340"/>
                <a:gd name="connsiteY239" fmla="*/ 2674620 h 4185920"/>
                <a:gd name="connsiteX240" fmla="*/ 3482340 w 11737340"/>
                <a:gd name="connsiteY240" fmla="*/ 2621280 h 4185920"/>
                <a:gd name="connsiteX241" fmla="*/ 3436620 w 11737340"/>
                <a:gd name="connsiteY241" fmla="*/ 2552700 h 4185920"/>
                <a:gd name="connsiteX242" fmla="*/ 3329940 w 11737340"/>
                <a:gd name="connsiteY242" fmla="*/ 2423160 h 4185920"/>
                <a:gd name="connsiteX243" fmla="*/ 3261360 w 11737340"/>
                <a:gd name="connsiteY243" fmla="*/ 2324100 h 4185920"/>
                <a:gd name="connsiteX244" fmla="*/ 3131820 w 11737340"/>
                <a:gd name="connsiteY244" fmla="*/ 2209800 h 4185920"/>
                <a:gd name="connsiteX245" fmla="*/ 3040380 w 11737340"/>
                <a:gd name="connsiteY245" fmla="*/ 2141220 h 4185920"/>
                <a:gd name="connsiteX246" fmla="*/ 2910840 w 11737340"/>
                <a:gd name="connsiteY246" fmla="*/ 2034540 h 4185920"/>
                <a:gd name="connsiteX247" fmla="*/ 2849880 w 11737340"/>
                <a:gd name="connsiteY247" fmla="*/ 1958340 h 4185920"/>
                <a:gd name="connsiteX248" fmla="*/ 2743200 w 11737340"/>
                <a:gd name="connsiteY248" fmla="*/ 1889760 h 4185920"/>
                <a:gd name="connsiteX249" fmla="*/ 2659380 w 11737340"/>
                <a:gd name="connsiteY249" fmla="*/ 1844040 h 4185920"/>
                <a:gd name="connsiteX250" fmla="*/ 2575560 w 11737340"/>
                <a:gd name="connsiteY250" fmla="*/ 1744980 h 4185920"/>
                <a:gd name="connsiteX251" fmla="*/ 2468880 w 11737340"/>
                <a:gd name="connsiteY251" fmla="*/ 1645920 h 4185920"/>
                <a:gd name="connsiteX252" fmla="*/ 2400300 w 11737340"/>
                <a:gd name="connsiteY252" fmla="*/ 1607820 h 4185920"/>
                <a:gd name="connsiteX253" fmla="*/ 2263140 w 11737340"/>
                <a:gd name="connsiteY253" fmla="*/ 1501140 h 4185920"/>
                <a:gd name="connsiteX254" fmla="*/ 2171700 w 11737340"/>
                <a:gd name="connsiteY254" fmla="*/ 1432560 h 4185920"/>
                <a:gd name="connsiteX255" fmla="*/ 2087880 w 11737340"/>
                <a:gd name="connsiteY255" fmla="*/ 1363980 h 4185920"/>
                <a:gd name="connsiteX256" fmla="*/ 1950720 w 11737340"/>
                <a:gd name="connsiteY256" fmla="*/ 1272540 h 4185920"/>
                <a:gd name="connsiteX257" fmla="*/ 1805940 w 11737340"/>
                <a:gd name="connsiteY257" fmla="*/ 1135380 h 4185920"/>
                <a:gd name="connsiteX258" fmla="*/ 1729740 w 11737340"/>
                <a:gd name="connsiteY258" fmla="*/ 1089660 h 4185920"/>
                <a:gd name="connsiteX259" fmla="*/ 1668780 w 11737340"/>
                <a:gd name="connsiteY259" fmla="*/ 1043940 h 4185920"/>
                <a:gd name="connsiteX260" fmla="*/ 1592580 w 11737340"/>
                <a:gd name="connsiteY260" fmla="*/ 990600 h 4185920"/>
                <a:gd name="connsiteX261" fmla="*/ 1470660 w 11737340"/>
                <a:gd name="connsiteY261" fmla="*/ 891540 h 4185920"/>
                <a:gd name="connsiteX262" fmla="*/ 1386840 w 11737340"/>
                <a:gd name="connsiteY262" fmla="*/ 845820 h 4185920"/>
                <a:gd name="connsiteX263" fmla="*/ 1318260 w 11737340"/>
                <a:gd name="connsiteY263" fmla="*/ 784860 h 4185920"/>
                <a:gd name="connsiteX264" fmla="*/ 1264920 w 11737340"/>
                <a:gd name="connsiteY264" fmla="*/ 723900 h 4185920"/>
                <a:gd name="connsiteX265" fmla="*/ 1181100 w 11737340"/>
                <a:gd name="connsiteY265" fmla="*/ 647700 h 4185920"/>
                <a:gd name="connsiteX266" fmla="*/ 1089660 w 11737340"/>
                <a:gd name="connsiteY266" fmla="*/ 624840 h 4185920"/>
                <a:gd name="connsiteX267" fmla="*/ 1021080 w 11737340"/>
                <a:gd name="connsiteY267" fmla="*/ 586740 h 4185920"/>
                <a:gd name="connsiteX268" fmla="*/ 937260 w 11737340"/>
                <a:gd name="connsiteY268" fmla="*/ 548640 h 4185920"/>
                <a:gd name="connsiteX269" fmla="*/ 830580 w 11737340"/>
                <a:gd name="connsiteY269" fmla="*/ 510540 h 4185920"/>
                <a:gd name="connsiteX270" fmla="*/ 754380 w 11737340"/>
                <a:gd name="connsiteY270" fmla="*/ 457200 h 4185920"/>
                <a:gd name="connsiteX271" fmla="*/ 708660 w 11737340"/>
                <a:gd name="connsiteY271" fmla="*/ 419100 h 4185920"/>
                <a:gd name="connsiteX272" fmla="*/ 609600 w 11737340"/>
                <a:gd name="connsiteY272" fmla="*/ 396240 h 4185920"/>
                <a:gd name="connsiteX273" fmla="*/ 548640 w 11737340"/>
                <a:gd name="connsiteY273" fmla="*/ 320040 h 4185920"/>
                <a:gd name="connsiteX274" fmla="*/ 510540 w 11737340"/>
                <a:gd name="connsiteY274" fmla="*/ 251460 h 4185920"/>
                <a:gd name="connsiteX275" fmla="*/ 464820 w 11737340"/>
                <a:gd name="connsiteY275" fmla="*/ 190500 h 4185920"/>
                <a:gd name="connsiteX276" fmla="*/ 411480 w 11737340"/>
                <a:gd name="connsiteY276" fmla="*/ 137160 h 4185920"/>
                <a:gd name="connsiteX277" fmla="*/ 373380 w 11737340"/>
                <a:gd name="connsiteY277" fmla="*/ 45720 h 4185920"/>
                <a:gd name="connsiteX278" fmla="*/ 342900 w 11737340"/>
                <a:gd name="connsiteY278" fmla="*/ 0 h 4185920"/>
                <a:gd name="connsiteX279" fmla="*/ 327660 w 11737340"/>
                <a:gd name="connsiteY279" fmla="*/ 60960 h 4185920"/>
                <a:gd name="connsiteX280" fmla="*/ 289560 w 11737340"/>
                <a:gd name="connsiteY280" fmla="*/ 91440 h 4185920"/>
                <a:gd name="connsiteX281" fmla="*/ 236220 w 11737340"/>
                <a:gd name="connsiteY281" fmla="*/ 114300 h 4185920"/>
                <a:gd name="connsiteX282" fmla="*/ 198120 w 11737340"/>
                <a:gd name="connsiteY282" fmla="*/ 175260 h 4185920"/>
                <a:gd name="connsiteX283" fmla="*/ 175260 w 11737340"/>
                <a:gd name="connsiteY283" fmla="*/ 228600 h 4185920"/>
                <a:gd name="connsiteX284" fmla="*/ 114300 w 11737340"/>
                <a:gd name="connsiteY284" fmla="*/ 236220 h 4185920"/>
                <a:gd name="connsiteX285" fmla="*/ 45720 w 11737340"/>
                <a:gd name="connsiteY285" fmla="*/ 251460 h 4185920"/>
                <a:gd name="connsiteX286" fmla="*/ 0 w 11737340"/>
                <a:gd name="connsiteY286" fmla="*/ 281940 h 4185920"/>
                <a:gd name="connsiteX287" fmla="*/ 68580 w 11737340"/>
                <a:gd name="connsiteY287" fmla="*/ 320040 h 4185920"/>
                <a:gd name="connsiteX0" fmla="*/ 68580 w 11737340"/>
                <a:gd name="connsiteY0" fmla="*/ 320040 h 4185920"/>
                <a:gd name="connsiteX1" fmla="*/ 121920 w 11737340"/>
                <a:gd name="connsiteY1" fmla="*/ 381000 h 4185920"/>
                <a:gd name="connsiteX2" fmla="*/ 198120 w 11737340"/>
                <a:gd name="connsiteY2" fmla="*/ 419100 h 4185920"/>
                <a:gd name="connsiteX3" fmla="*/ 320040 w 11737340"/>
                <a:gd name="connsiteY3" fmla="*/ 510540 h 4185920"/>
                <a:gd name="connsiteX4" fmla="*/ 411480 w 11737340"/>
                <a:gd name="connsiteY4" fmla="*/ 563880 h 4185920"/>
                <a:gd name="connsiteX5" fmla="*/ 472440 w 11737340"/>
                <a:gd name="connsiteY5" fmla="*/ 632460 h 4185920"/>
                <a:gd name="connsiteX6" fmla="*/ 601980 w 11737340"/>
                <a:gd name="connsiteY6" fmla="*/ 708660 h 4185920"/>
                <a:gd name="connsiteX7" fmla="*/ 739140 w 11737340"/>
                <a:gd name="connsiteY7" fmla="*/ 784860 h 4185920"/>
                <a:gd name="connsiteX8" fmla="*/ 861060 w 11737340"/>
                <a:gd name="connsiteY8" fmla="*/ 868680 h 4185920"/>
                <a:gd name="connsiteX9" fmla="*/ 944880 w 11737340"/>
                <a:gd name="connsiteY9" fmla="*/ 952500 h 4185920"/>
                <a:gd name="connsiteX10" fmla="*/ 1021080 w 11737340"/>
                <a:gd name="connsiteY10" fmla="*/ 1005840 h 4185920"/>
                <a:gd name="connsiteX11" fmla="*/ 1097280 w 11737340"/>
                <a:gd name="connsiteY11" fmla="*/ 1043940 h 4185920"/>
                <a:gd name="connsiteX12" fmla="*/ 1181100 w 11737340"/>
                <a:gd name="connsiteY12" fmla="*/ 1104900 h 4185920"/>
                <a:gd name="connsiteX13" fmla="*/ 1249680 w 11737340"/>
                <a:gd name="connsiteY13" fmla="*/ 1150620 h 4185920"/>
                <a:gd name="connsiteX14" fmla="*/ 1341120 w 11737340"/>
                <a:gd name="connsiteY14" fmla="*/ 1196340 h 4185920"/>
                <a:gd name="connsiteX15" fmla="*/ 1417320 w 11737340"/>
                <a:gd name="connsiteY15" fmla="*/ 1257300 h 4185920"/>
                <a:gd name="connsiteX16" fmla="*/ 1493520 w 11737340"/>
                <a:gd name="connsiteY16" fmla="*/ 1333500 h 4185920"/>
                <a:gd name="connsiteX17" fmla="*/ 1569720 w 11737340"/>
                <a:gd name="connsiteY17" fmla="*/ 1356360 h 4185920"/>
                <a:gd name="connsiteX18" fmla="*/ 1684020 w 11737340"/>
                <a:gd name="connsiteY18" fmla="*/ 1424940 h 4185920"/>
                <a:gd name="connsiteX19" fmla="*/ 1729740 w 11737340"/>
                <a:gd name="connsiteY19" fmla="*/ 1485900 h 4185920"/>
                <a:gd name="connsiteX20" fmla="*/ 1844040 w 11737340"/>
                <a:gd name="connsiteY20" fmla="*/ 1569720 h 4185920"/>
                <a:gd name="connsiteX21" fmla="*/ 1935480 w 11737340"/>
                <a:gd name="connsiteY21" fmla="*/ 1615440 h 4185920"/>
                <a:gd name="connsiteX22" fmla="*/ 2049780 w 11737340"/>
                <a:gd name="connsiteY22" fmla="*/ 1691640 h 4185920"/>
                <a:gd name="connsiteX23" fmla="*/ 2133600 w 11737340"/>
                <a:gd name="connsiteY23" fmla="*/ 1729740 h 4185920"/>
                <a:gd name="connsiteX24" fmla="*/ 2202180 w 11737340"/>
                <a:gd name="connsiteY24" fmla="*/ 1805940 h 4185920"/>
                <a:gd name="connsiteX25" fmla="*/ 2255520 w 11737340"/>
                <a:gd name="connsiteY25" fmla="*/ 1821180 h 4185920"/>
                <a:gd name="connsiteX26" fmla="*/ 2316480 w 11737340"/>
                <a:gd name="connsiteY26" fmla="*/ 1866900 h 4185920"/>
                <a:gd name="connsiteX27" fmla="*/ 2423160 w 11737340"/>
                <a:gd name="connsiteY27" fmla="*/ 2004060 h 4185920"/>
                <a:gd name="connsiteX28" fmla="*/ 2476500 w 11737340"/>
                <a:gd name="connsiteY28" fmla="*/ 2087880 h 4185920"/>
                <a:gd name="connsiteX29" fmla="*/ 2567940 w 11737340"/>
                <a:gd name="connsiteY29" fmla="*/ 2148840 h 4185920"/>
                <a:gd name="connsiteX30" fmla="*/ 2682240 w 11737340"/>
                <a:gd name="connsiteY30" fmla="*/ 2186940 h 4185920"/>
                <a:gd name="connsiteX31" fmla="*/ 2743200 w 11737340"/>
                <a:gd name="connsiteY31" fmla="*/ 2209800 h 4185920"/>
                <a:gd name="connsiteX32" fmla="*/ 2811780 w 11737340"/>
                <a:gd name="connsiteY32" fmla="*/ 2247900 h 4185920"/>
                <a:gd name="connsiteX33" fmla="*/ 2887980 w 11737340"/>
                <a:gd name="connsiteY33" fmla="*/ 2301240 h 4185920"/>
                <a:gd name="connsiteX34" fmla="*/ 2979420 w 11737340"/>
                <a:gd name="connsiteY34" fmla="*/ 2385060 h 4185920"/>
                <a:gd name="connsiteX35" fmla="*/ 3055620 w 11737340"/>
                <a:gd name="connsiteY35" fmla="*/ 2461260 h 4185920"/>
                <a:gd name="connsiteX36" fmla="*/ 3134360 w 11737340"/>
                <a:gd name="connsiteY36" fmla="*/ 2555240 h 4185920"/>
                <a:gd name="connsiteX37" fmla="*/ 3261360 w 11737340"/>
                <a:gd name="connsiteY37" fmla="*/ 2628900 h 4185920"/>
                <a:gd name="connsiteX38" fmla="*/ 3345180 w 11737340"/>
                <a:gd name="connsiteY38" fmla="*/ 2720340 h 4185920"/>
                <a:gd name="connsiteX39" fmla="*/ 3444240 w 11737340"/>
                <a:gd name="connsiteY39" fmla="*/ 2796540 h 4185920"/>
                <a:gd name="connsiteX40" fmla="*/ 3558540 w 11737340"/>
                <a:gd name="connsiteY40" fmla="*/ 2872740 h 4185920"/>
                <a:gd name="connsiteX41" fmla="*/ 3619500 w 11737340"/>
                <a:gd name="connsiteY41" fmla="*/ 2979420 h 4185920"/>
                <a:gd name="connsiteX42" fmla="*/ 3619500 w 11737340"/>
                <a:gd name="connsiteY42" fmla="*/ 2979420 h 4185920"/>
                <a:gd name="connsiteX43" fmla="*/ 3649980 w 11737340"/>
                <a:gd name="connsiteY43" fmla="*/ 3048000 h 4185920"/>
                <a:gd name="connsiteX44" fmla="*/ 3703320 w 11737340"/>
                <a:gd name="connsiteY44" fmla="*/ 3086100 h 4185920"/>
                <a:gd name="connsiteX45" fmla="*/ 3764280 w 11737340"/>
                <a:gd name="connsiteY45" fmla="*/ 3063240 h 4185920"/>
                <a:gd name="connsiteX46" fmla="*/ 3850640 w 11737340"/>
                <a:gd name="connsiteY46" fmla="*/ 3040380 h 4185920"/>
                <a:gd name="connsiteX47" fmla="*/ 3916680 w 11737340"/>
                <a:gd name="connsiteY47" fmla="*/ 3032760 h 4185920"/>
                <a:gd name="connsiteX48" fmla="*/ 4030980 w 11737340"/>
                <a:gd name="connsiteY48" fmla="*/ 3063240 h 4185920"/>
                <a:gd name="connsiteX49" fmla="*/ 4137660 w 11737340"/>
                <a:gd name="connsiteY49" fmla="*/ 3101340 h 4185920"/>
                <a:gd name="connsiteX50" fmla="*/ 4259580 w 11737340"/>
                <a:gd name="connsiteY50" fmla="*/ 3147060 h 4185920"/>
                <a:gd name="connsiteX51" fmla="*/ 4381500 w 11737340"/>
                <a:gd name="connsiteY51" fmla="*/ 3192780 h 4185920"/>
                <a:gd name="connsiteX52" fmla="*/ 4526280 w 11737340"/>
                <a:gd name="connsiteY52" fmla="*/ 3276600 h 4185920"/>
                <a:gd name="connsiteX53" fmla="*/ 4587240 w 11737340"/>
                <a:gd name="connsiteY53" fmla="*/ 3299460 h 4185920"/>
                <a:gd name="connsiteX54" fmla="*/ 4610100 w 11737340"/>
                <a:gd name="connsiteY54" fmla="*/ 3352800 h 4185920"/>
                <a:gd name="connsiteX55" fmla="*/ 4648200 w 11737340"/>
                <a:gd name="connsiteY55" fmla="*/ 3436620 h 4185920"/>
                <a:gd name="connsiteX56" fmla="*/ 4671060 w 11737340"/>
                <a:gd name="connsiteY56" fmla="*/ 3520440 h 4185920"/>
                <a:gd name="connsiteX57" fmla="*/ 4678680 w 11737340"/>
                <a:gd name="connsiteY57" fmla="*/ 3589020 h 4185920"/>
                <a:gd name="connsiteX58" fmla="*/ 4686300 w 11737340"/>
                <a:gd name="connsiteY58" fmla="*/ 3649980 h 4185920"/>
                <a:gd name="connsiteX59" fmla="*/ 4724400 w 11737340"/>
                <a:gd name="connsiteY59" fmla="*/ 3680460 h 4185920"/>
                <a:gd name="connsiteX60" fmla="*/ 4785360 w 11737340"/>
                <a:gd name="connsiteY60" fmla="*/ 3672840 h 4185920"/>
                <a:gd name="connsiteX61" fmla="*/ 4869180 w 11737340"/>
                <a:gd name="connsiteY61" fmla="*/ 3703320 h 4185920"/>
                <a:gd name="connsiteX62" fmla="*/ 4914900 w 11737340"/>
                <a:gd name="connsiteY62" fmla="*/ 3756660 h 4185920"/>
                <a:gd name="connsiteX63" fmla="*/ 5105400 w 11737340"/>
                <a:gd name="connsiteY63" fmla="*/ 3832860 h 4185920"/>
                <a:gd name="connsiteX64" fmla="*/ 5173980 w 11737340"/>
                <a:gd name="connsiteY64" fmla="*/ 3886200 h 4185920"/>
                <a:gd name="connsiteX65" fmla="*/ 5242560 w 11737340"/>
                <a:gd name="connsiteY65" fmla="*/ 3924300 h 4185920"/>
                <a:gd name="connsiteX66" fmla="*/ 5364480 w 11737340"/>
                <a:gd name="connsiteY66" fmla="*/ 3962400 h 4185920"/>
                <a:gd name="connsiteX67" fmla="*/ 5516880 w 11737340"/>
                <a:gd name="connsiteY67" fmla="*/ 4046220 h 4185920"/>
                <a:gd name="connsiteX68" fmla="*/ 5585460 w 11737340"/>
                <a:gd name="connsiteY68" fmla="*/ 4099560 h 4185920"/>
                <a:gd name="connsiteX69" fmla="*/ 5661660 w 11737340"/>
                <a:gd name="connsiteY69" fmla="*/ 4122420 h 4185920"/>
                <a:gd name="connsiteX70" fmla="*/ 5745480 w 11737340"/>
                <a:gd name="connsiteY70" fmla="*/ 4130040 h 4185920"/>
                <a:gd name="connsiteX71" fmla="*/ 5836920 w 11737340"/>
                <a:gd name="connsiteY71" fmla="*/ 4130040 h 4185920"/>
                <a:gd name="connsiteX72" fmla="*/ 5943600 w 11737340"/>
                <a:gd name="connsiteY72" fmla="*/ 4165600 h 4185920"/>
                <a:gd name="connsiteX73" fmla="*/ 6042660 w 11737340"/>
                <a:gd name="connsiteY73" fmla="*/ 4185920 h 4185920"/>
                <a:gd name="connsiteX74" fmla="*/ 6167120 w 11737340"/>
                <a:gd name="connsiteY74" fmla="*/ 4160520 h 4185920"/>
                <a:gd name="connsiteX75" fmla="*/ 6286500 w 11737340"/>
                <a:gd name="connsiteY75" fmla="*/ 4114800 h 4185920"/>
                <a:gd name="connsiteX76" fmla="*/ 6393180 w 11737340"/>
                <a:gd name="connsiteY76" fmla="*/ 4071620 h 4185920"/>
                <a:gd name="connsiteX77" fmla="*/ 6484620 w 11737340"/>
                <a:gd name="connsiteY77" fmla="*/ 4038600 h 4185920"/>
                <a:gd name="connsiteX78" fmla="*/ 6583680 w 11737340"/>
                <a:gd name="connsiteY78" fmla="*/ 3970020 h 4185920"/>
                <a:gd name="connsiteX79" fmla="*/ 6697980 w 11737340"/>
                <a:gd name="connsiteY79" fmla="*/ 3886200 h 4185920"/>
                <a:gd name="connsiteX80" fmla="*/ 6751320 w 11737340"/>
                <a:gd name="connsiteY80" fmla="*/ 3822700 h 4185920"/>
                <a:gd name="connsiteX81" fmla="*/ 6855460 w 11737340"/>
                <a:gd name="connsiteY81" fmla="*/ 3764280 h 4185920"/>
                <a:gd name="connsiteX82" fmla="*/ 6959600 w 11737340"/>
                <a:gd name="connsiteY82" fmla="*/ 3629660 h 4185920"/>
                <a:gd name="connsiteX83" fmla="*/ 7056120 w 11737340"/>
                <a:gd name="connsiteY83" fmla="*/ 3528060 h 4185920"/>
                <a:gd name="connsiteX84" fmla="*/ 7165340 w 11737340"/>
                <a:gd name="connsiteY84" fmla="*/ 3454400 h 4185920"/>
                <a:gd name="connsiteX85" fmla="*/ 7287260 w 11737340"/>
                <a:gd name="connsiteY85" fmla="*/ 3296920 h 4185920"/>
                <a:gd name="connsiteX86" fmla="*/ 7338060 w 11737340"/>
                <a:gd name="connsiteY86" fmla="*/ 3200400 h 4185920"/>
                <a:gd name="connsiteX87" fmla="*/ 7383780 w 11737340"/>
                <a:gd name="connsiteY87" fmla="*/ 3144520 h 4185920"/>
                <a:gd name="connsiteX88" fmla="*/ 7444740 w 11737340"/>
                <a:gd name="connsiteY88" fmla="*/ 3093720 h 4185920"/>
                <a:gd name="connsiteX89" fmla="*/ 7513320 w 11737340"/>
                <a:gd name="connsiteY89" fmla="*/ 3101340 h 4185920"/>
                <a:gd name="connsiteX90" fmla="*/ 7576820 w 11737340"/>
                <a:gd name="connsiteY90" fmla="*/ 3093720 h 4185920"/>
                <a:gd name="connsiteX91" fmla="*/ 7729220 w 11737340"/>
                <a:gd name="connsiteY91" fmla="*/ 3136900 h 4185920"/>
                <a:gd name="connsiteX92" fmla="*/ 7833360 w 11737340"/>
                <a:gd name="connsiteY92" fmla="*/ 3180080 h 4185920"/>
                <a:gd name="connsiteX93" fmla="*/ 7967980 w 11737340"/>
                <a:gd name="connsiteY93" fmla="*/ 3208020 h 4185920"/>
                <a:gd name="connsiteX94" fmla="*/ 8161020 w 11737340"/>
                <a:gd name="connsiteY94" fmla="*/ 3296920 h 4185920"/>
                <a:gd name="connsiteX95" fmla="*/ 8293100 w 11737340"/>
                <a:gd name="connsiteY95" fmla="*/ 3370580 h 4185920"/>
                <a:gd name="connsiteX96" fmla="*/ 8371840 w 11737340"/>
                <a:gd name="connsiteY96" fmla="*/ 3395980 h 4185920"/>
                <a:gd name="connsiteX97" fmla="*/ 8468360 w 11737340"/>
                <a:gd name="connsiteY97" fmla="*/ 3434080 h 4185920"/>
                <a:gd name="connsiteX98" fmla="*/ 8582660 w 11737340"/>
                <a:gd name="connsiteY98" fmla="*/ 3528060 h 4185920"/>
                <a:gd name="connsiteX99" fmla="*/ 8641080 w 11737340"/>
                <a:gd name="connsiteY99" fmla="*/ 3566160 h 4185920"/>
                <a:gd name="connsiteX100" fmla="*/ 8702040 w 11737340"/>
                <a:gd name="connsiteY100" fmla="*/ 3604260 h 4185920"/>
                <a:gd name="connsiteX101" fmla="*/ 8763000 w 11737340"/>
                <a:gd name="connsiteY101" fmla="*/ 3634740 h 4185920"/>
                <a:gd name="connsiteX102" fmla="*/ 8846820 w 11737340"/>
                <a:gd name="connsiteY102" fmla="*/ 3632200 h 4185920"/>
                <a:gd name="connsiteX103" fmla="*/ 8968740 w 11737340"/>
                <a:gd name="connsiteY103" fmla="*/ 3634740 h 4185920"/>
                <a:gd name="connsiteX104" fmla="*/ 9060180 w 11737340"/>
                <a:gd name="connsiteY104" fmla="*/ 3642360 h 4185920"/>
                <a:gd name="connsiteX105" fmla="*/ 9151620 w 11737340"/>
                <a:gd name="connsiteY105" fmla="*/ 3657600 h 4185920"/>
                <a:gd name="connsiteX106" fmla="*/ 9230360 w 11737340"/>
                <a:gd name="connsiteY106" fmla="*/ 3657600 h 4185920"/>
                <a:gd name="connsiteX107" fmla="*/ 9331960 w 11737340"/>
                <a:gd name="connsiteY107" fmla="*/ 3629660 h 4185920"/>
                <a:gd name="connsiteX108" fmla="*/ 9433560 w 11737340"/>
                <a:gd name="connsiteY108" fmla="*/ 3589020 h 4185920"/>
                <a:gd name="connsiteX109" fmla="*/ 9535160 w 11737340"/>
                <a:gd name="connsiteY109" fmla="*/ 3540760 h 4185920"/>
                <a:gd name="connsiteX110" fmla="*/ 9646920 w 11737340"/>
                <a:gd name="connsiteY110" fmla="*/ 3489960 h 4185920"/>
                <a:gd name="connsiteX111" fmla="*/ 9784080 w 11737340"/>
                <a:gd name="connsiteY111" fmla="*/ 3444240 h 4185920"/>
                <a:gd name="connsiteX112" fmla="*/ 9860280 w 11737340"/>
                <a:gd name="connsiteY112" fmla="*/ 3383280 h 4185920"/>
                <a:gd name="connsiteX113" fmla="*/ 9921240 w 11737340"/>
                <a:gd name="connsiteY113" fmla="*/ 3314700 h 4185920"/>
                <a:gd name="connsiteX114" fmla="*/ 9997440 w 11737340"/>
                <a:gd name="connsiteY114" fmla="*/ 3208020 h 4185920"/>
                <a:gd name="connsiteX115" fmla="*/ 10043160 w 11737340"/>
                <a:gd name="connsiteY115" fmla="*/ 3101340 h 4185920"/>
                <a:gd name="connsiteX116" fmla="*/ 10104120 w 11737340"/>
                <a:gd name="connsiteY116" fmla="*/ 3017520 h 4185920"/>
                <a:gd name="connsiteX117" fmla="*/ 10157460 w 11737340"/>
                <a:gd name="connsiteY117" fmla="*/ 2933700 h 4185920"/>
                <a:gd name="connsiteX118" fmla="*/ 10218420 w 11737340"/>
                <a:gd name="connsiteY118" fmla="*/ 2849880 h 4185920"/>
                <a:gd name="connsiteX119" fmla="*/ 10294620 w 11737340"/>
                <a:gd name="connsiteY119" fmla="*/ 2735580 h 4185920"/>
                <a:gd name="connsiteX120" fmla="*/ 10347960 w 11737340"/>
                <a:gd name="connsiteY120" fmla="*/ 2621280 h 4185920"/>
                <a:gd name="connsiteX121" fmla="*/ 10431780 w 11737340"/>
                <a:gd name="connsiteY121" fmla="*/ 2499360 h 4185920"/>
                <a:gd name="connsiteX122" fmla="*/ 10500360 w 11737340"/>
                <a:gd name="connsiteY122" fmla="*/ 2354580 h 4185920"/>
                <a:gd name="connsiteX123" fmla="*/ 10553700 w 11737340"/>
                <a:gd name="connsiteY123" fmla="*/ 2263140 h 4185920"/>
                <a:gd name="connsiteX124" fmla="*/ 10584180 w 11737340"/>
                <a:gd name="connsiteY124" fmla="*/ 2194560 h 4185920"/>
                <a:gd name="connsiteX125" fmla="*/ 10624820 w 11737340"/>
                <a:gd name="connsiteY125" fmla="*/ 2125980 h 4185920"/>
                <a:gd name="connsiteX126" fmla="*/ 10675620 w 11737340"/>
                <a:gd name="connsiteY126" fmla="*/ 2049780 h 4185920"/>
                <a:gd name="connsiteX127" fmla="*/ 10690860 w 11737340"/>
                <a:gd name="connsiteY127" fmla="*/ 1988820 h 4185920"/>
                <a:gd name="connsiteX128" fmla="*/ 10713720 w 11737340"/>
                <a:gd name="connsiteY128" fmla="*/ 1927860 h 4185920"/>
                <a:gd name="connsiteX129" fmla="*/ 10767060 w 11737340"/>
                <a:gd name="connsiteY129" fmla="*/ 1859280 h 4185920"/>
                <a:gd name="connsiteX130" fmla="*/ 10873740 w 11737340"/>
                <a:gd name="connsiteY130" fmla="*/ 1828800 h 4185920"/>
                <a:gd name="connsiteX131" fmla="*/ 11079480 w 11737340"/>
                <a:gd name="connsiteY131" fmla="*/ 1767840 h 4185920"/>
                <a:gd name="connsiteX132" fmla="*/ 11247120 w 11737340"/>
                <a:gd name="connsiteY132" fmla="*/ 1684020 h 4185920"/>
                <a:gd name="connsiteX133" fmla="*/ 11407140 w 11737340"/>
                <a:gd name="connsiteY133" fmla="*/ 1628140 h 4185920"/>
                <a:gd name="connsiteX134" fmla="*/ 11490960 w 11737340"/>
                <a:gd name="connsiteY134" fmla="*/ 1577340 h 4185920"/>
                <a:gd name="connsiteX135" fmla="*/ 11635740 w 11737340"/>
                <a:gd name="connsiteY135" fmla="*/ 1508760 h 4185920"/>
                <a:gd name="connsiteX136" fmla="*/ 11737340 w 11737340"/>
                <a:gd name="connsiteY136" fmla="*/ 1442720 h 4185920"/>
                <a:gd name="connsiteX137" fmla="*/ 11620500 w 11737340"/>
                <a:gd name="connsiteY137" fmla="*/ 1417320 h 4185920"/>
                <a:gd name="connsiteX138" fmla="*/ 11567160 w 11737340"/>
                <a:gd name="connsiteY138" fmla="*/ 1379220 h 4185920"/>
                <a:gd name="connsiteX139" fmla="*/ 11498580 w 11737340"/>
                <a:gd name="connsiteY139" fmla="*/ 1318260 h 4185920"/>
                <a:gd name="connsiteX140" fmla="*/ 11468100 w 11737340"/>
                <a:gd name="connsiteY140" fmla="*/ 1280160 h 4185920"/>
                <a:gd name="connsiteX141" fmla="*/ 11442700 w 11737340"/>
                <a:gd name="connsiteY141" fmla="*/ 1231900 h 4185920"/>
                <a:gd name="connsiteX142" fmla="*/ 11384280 w 11737340"/>
                <a:gd name="connsiteY142" fmla="*/ 1310640 h 4185920"/>
                <a:gd name="connsiteX143" fmla="*/ 11353800 w 11737340"/>
                <a:gd name="connsiteY143" fmla="*/ 1356360 h 4185920"/>
                <a:gd name="connsiteX144" fmla="*/ 11224260 w 11737340"/>
                <a:gd name="connsiteY144" fmla="*/ 1417320 h 4185920"/>
                <a:gd name="connsiteX145" fmla="*/ 11109960 w 11737340"/>
                <a:gd name="connsiteY145" fmla="*/ 1463040 h 4185920"/>
                <a:gd name="connsiteX146" fmla="*/ 10911840 w 11737340"/>
                <a:gd name="connsiteY146" fmla="*/ 1524000 h 4185920"/>
                <a:gd name="connsiteX147" fmla="*/ 10774680 w 11737340"/>
                <a:gd name="connsiteY147" fmla="*/ 1546860 h 4185920"/>
                <a:gd name="connsiteX148" fmla="*/ 10675620 w 11737340"/>
                <a:gd name="connsiteY148" fmla="*/ 1615440 h 4185920"/>
                <a:gd name="connsiteX149" fmla="*/ 10568940 w 11737340"/>
                <a:gd name="connsiteY149" fmla="*/ 1676400 h 4185920"/>
                <a:gd name="connsiteX150" fmla="*/ 10485120 w 11737340"/>
                <a:gd name="connsiteY150" fmla="*/ 1760220 h 4185920"/>
                <a:gd name="connsiteX151" fmla="*/ 10454640 w 11737340"/>
                <a:gd name="connsiteY151" fmla="*/ 1836420 h 4185920"/>
                <a:gd name="connsiteX152" fmla="*/ 10416540 w 11737340"/>
                <a:gd name="connsiteY152" fmla="*/ 1927860 h 4185920"/>
                <a:gd name="connsiteX153" fmla="*/ 10401300 w 11737340"/>
                <a:gd name="connsiteY153" fmla="*/ 2004060 h 4185920"/>
                <a:gd name="connsiteX154" fmla="*/ 10363200 w 11737340"/>
                <a:gd name="connsiteY154" fmla="*/ 2095500 h 4185920"/>
                <a:gd name="connsiteX155" fmla="*/ 10317480 w 11737340"/>
                <a:gd name="connsiteY155" fmla="*/ 2225040 h 4185920"/>
                <a:gd name="connsiteX156" fmla="*/ 10287000 w 11737340"/>
                <a:gd name="connsiteY156" fmla="*/ 2346960 h 4185920"/>
                <a:gd name="connsiteX157" fmla="*/ 10218420 w 11737340"/>
                <a:gd name="connsiteY157" fmla="*/ 2499360 h 4185920"/>
                <a:gd name="connsiteX158" fmla="*/ 10134600 w 11737340"/>
                <a:gd name="connsiteY158" fmla="*/ 2621280 h 4185920"/>
                <a:gd name="connsiteX159" fmla="*/ 10043160 w 11737340"/>
                <a:gd name="connsiteY159" fmla="*/ 2735580 h 4185920"/>
                <a:gd name="connsiteX160" fmla="*/ 9974580 w 11737340"/>
                <a:gd name="connsiteY160" fmla="*/ 2857500 h 4185920"/>
                <a:gd name="connsiteX161" fmla="*/ 9906000 w 11737340"/>
                <a:gd name="connsiteY161" fmla="*/ 2941320 h 4185920"/>
                <a:gd name="connsiteX162" fmla="*/ 9860280 w 11737340"/>
                <a:gd name="connsiteY162" fmla="*/ 3032760 h 4185920"/>
                <a:gd name="connsiteX163" fmla="*/ 9806940 w 11737340"/>
                <a:gd name="connsiteY163" fmla="*/ 3116580 h 4185920"/>
                <a:gd name="connsiteX164" fmla="*/ 9715500 w 11737340"/>
                <a:gd name="connsiteY164" fmla="*/ 3208020 h 4185920"/>
                <a:gd name="connsiteX165" fmla="*/ 9616440 w 11737340"/>
                <a:gd name="connsiteY165" fmla="*/ 3261360 h 4185920"/>
                <a:gd name="connsiteX166" fmla="*/ 9532620 w 11737340"/>
                <a:gd name="connsiteY166" fmla="*/ 3329940 h 4185920"/>
                <a:gd name="connsiteX167" fmla="*/ 9471660 w 11737340"/>
                <a:gd name="connsiteY167" fmla="*/ 3375660 h 4185920"/>
                <a:gd name="connsiteX168" fmla="*/ 9410700 w 11737340"/>
                <a:gd name="connsiteY168" fmla="*/ 3429000 h 4185920"/>
                <a:gd name="connsiteX169" fmla="*/ 9288780 w 11737340"/>
                <a:gd name="connsiteY169" fmla="*/ 3436620 h 4185920"/>
                <a:gd name="connsiteX170" fmla="*/ 9166860 w 11737340"/>
                <a:gd name="connsiteY170" fmla="*/ 3444240 h 4185920"/>
                <a:gd name="connsiteX171" fmla="*/ 9029700 w 11737340"/>
                <a:gd name="connsiteY171" fmla="*/ 3413760 h 4185920"/>
                <a:gd name="connsiteX172" fmla="*/ 8823960 w 11737340"/>
                <a:gd name="connsiteY172" fmla="*/ 3360420 h 4185920"/>
                <a:gd name="connsiteX173" fmla="*/ 8679180 w 11737340"/>
                <a:gd name="connsiteY173" fmla="*/ 3329940 h 4185920"/>
                <a:gd name="connsiteX174" fmla="*/ 8572500 w 11737340"/>
                <a:gd name="connsiteY174" fmla="*/ 3276600 h 4185920"/>
                <a:gd name="connsiteX175" fmla="*/ 8465820 w 11737340"/>
                <a:gd name="connsiteY175" fmla="*/ 3215640 h 4185920"/>
                <a:gd name="connsiteX176" fmla="*/ 8321040 w 11737340"/>
                <a:gd name="connsiteY176" fmla="*/ 3177540 h 4185920"/>
                <a:gd name="connsiteX177" fmla="*/ 8199120 w 11737340"/>
                <a:gd name="connsiteY177" fmla="*/ 3131820 h 4185920"/>
                <a:gd name="connsiteX178" fmla="*/ 8069580 w 11737340"/>
                <a:gd name="connsiteY178" fmla="*/ 3078480 h 4185920"/>
                <a:gd name="connsiteX179" fmla="*/ 7917180 w 11737340"/>
                <a:gd name="connsiteY179" fmla="*/ 2994660 h 4185920"/>
                <a:gd name="connsiteX180" fmla="*/ 7787640 w 11737340"/>
                <a:gd name="connsiteY180" fmla="*/ 2971800 h 4185920"/>
                <a:gd name="connsiteX181" fmla="*/ 7719060 w 11737340"/>
                <a:gd name="connsiteY181" fmla="*/ 2933700 h 4185920"/>
                <a:gd name="connsiteX182" fmla="*/ 7612380 w 11737340"/>
                <a:gd name="connsiteY182" fmla="*/ 2903220 h 4185920"/>
                <a:gd name="connsiteX183" fmla="*/ 7566660 w 11737340"/>
                <a:gd name="connsiteY183" fmla="*/ 2887980 h 4185920"/>
                <a:gd name="connsiteX184" fmla="*/ 7551420 w 11737340"/>
                <a:gd name="connsiteY184" fmla="*/ 2849880 h 4185920"/>
                <a:gd name="connsiteX185" fmla="*/ 7533640 w 11737340"/>
                <a:gd name="connsiteY185" fmla="*/ 2788920 h 4185920"/>
                <a:gd name="connsiteX186" fmla="*/ 7475220 w 11737340"/>
                <a:gd name="connsiteY186" fmla="*/ 2857500 h 4185920"/>
                <a:gd name="connsiteX187" fmla="*/ 7414260 w 11737340"/>
                <a:gd name="connsiteY187" fmla="*/ 2887980 h 4185920"/>
                <a:gd name="connsiteX188" fmla="*/ 7345680 w 11737340"/>
                <a:gd name="connsiteY188" fmla="*/ 2971800 h 4185920"/>
                <a:gd name="connsiteX189" fmla="*/ 7315200 w 11737340"/>
                <a:gd name="connsiteY189" fmla="*/ 2994660 h 4185920"/>
                <a:gd name="connsiteX190" fmla="*/ 7261860 w 11737340"/>
                <a:gd name="connsiteY190" fmla="*/ 3009900 h 4185920"/>
                <a:gd name="connsiteX191" fmla="*/ 7193280 w 11737340"/>
                <a:gd name="connsiteY191" fmla="*/ 3025140 h 4185920"/>
                <a:gd name="connsiteX192" fmla="*/ 7155180 w 11737340"/>
                <a:gd name="connsiteY192" fmla="*/ 3078480 h 4185920"/>
                <a:gd name="connsiteX193" fmla="*/ 7109460 w 11737340"/>
                <a:gd name="connsiteY193" fmla="*/ 3154680 h 4185920"/>
                <a:gd name="connsiteX194" fmla="*/ 7048500 w 11737340"/>
                <a:gd name="connsiteY194" fmla="*/ 3246120 h 4185920"/>
                <a:gd name="connsiteX195" fmla="*/ 6995160 w 11737340"/>
                <a:gd name="connsiteY195" fmla="*/ 3307080 h 4185920"/>
                <a:gd name="connsiteX196" fmla="*/ 6972300 w 11737340"/>
                <a:gd name="connsiteY196" fmla="*/ 3352800 h 4185920"/>
                <a:gd name="connsiteX197" fmla="*/ 6949440 w 11737340"/>
                <a:gd name="connsiteY197" fmla="*/ 3413760 h 4185920"/>
                <a:gd name="connsiteX198" fmla="*/ 6949440 w 11737340"/>
                <a:gd name="connsiteY198" fmla="*/ 3413760 h 4185920"/>
                <a:gd name="connsiteX199" fmla="*/ 6911340 w 11737340"/>
                <a:gd name="connsiteY199" fmla="*/ 3474720 h 4185920"/>
                <a:gd name="connsiteX200" fmla="*/ 6888480 w 11737340"/>
                <a:gd name="connsiteY200" fmla="*/ 3505200 h 4185920"/>
                <a:gd name="connsiteX201" fmla="*/ 6819900 w 11737340"/>
                <a:gd name="connsiteY201" fmla="*/ 3566160 h 4185920"/>
                <a:gd name="connsiteX202" fmla="*/ 6731000 w 11737340"/>
                <a:gd name="connsiteY202" fmla="*/ 3599180 h 4185920"/>
                <a:gd name="connsiteX203" fmla="*/ 6675120 w 11737340"/>
                <a:gd name="connsiteY203" fmla="*/ 3657600 h 4185920"/>
                <a:gd name="connsiteX204" fmla="*/ 6629400 w 11737340"/>
                <a:gd name="connsiteY204" fmla="*/ 3718560 h 4185920"/>
                <a:gd name="connsiteX205" fmla="*/ 6576060 w 11737340"/>
                <a:gd name="connsiteY205" fmla="*/ 3779520 h 4185920"/>
                <a:gd name="connsiteX206" fmla="*/ 6484620 w 11737340"/>
                <a:gd name="connsiteY206" fmla="*/ 3817620 h 4185920"/>
                <a:gd name="connsiteX207" fmla="*/ 6400800 w 11737340"/>
                <a:gd name="connsiteY207" fmla="*/ 3832860 h 4185920"/>
                <a:gd name="connsiteX208" fmla="*/ 6263640 w 11737340"/>
                <a:gd name="connsiteY208" fmla="*/ 3870960 h 4185920"/>
                <a:gd name="connsiteX209" fmla="*/ 6126480 w 11737340"/>
                <a:gd name="connsiteY209" fmla="*/ 3901440 h 4185920"/>
                <a:gd name="connsiteX210" fmla="*/ 6027420 w 11737340"/>
                <a:gd name="connsiteY210" fmla="*/ 3916680 h 4185920"/>
                <a:gd name="connsiteX211" fmla="*/ 5890260 w 11737340"/>
                <a:gd name="connsiteY211" fmla="*/ 3878580 h 4185920"/>
                <a:gd name="connsiteX212" fmla="*/ 5821680 w 11737340"/>
                <a:gd name="connsiteY212" fmla="*/ 3863340 h 4185920"/>
                <a:gd name="connsiteX213" fmla="*/ 5737860 w 11737340"/>
                <a:gd name="connsiteY213" fmla="*/ 3825240 h 4185920"/>
                <a:gd name="connsiteX214" fmla="*/ 5638800 w 11737340"/>
                <a:gd name="connsiteY214" fmla="*/ 3794760 h 4185920"/>
                <a:gd name="connsiteX215" fmla="*/ 5524500 w 11737340"/>
                <a:gd name="connsiteY215" fmla="*/ 3756660 h 4185920"/>
                <a:gd name="connsiteX216" fmla="*/ 5448300 w 11737340"/>
                <a:gd name="connsiteY216" fmla="*/ 3718560 h 4185920"/>
                <a:gd name="connsiteX217" fmla="*/ 5349240 w 11737340"/>
                <a:gd name="connsiteY217" fmla="*/ 3657600 h 4185920"/>
                <a:gd name="connsiteX218" fmla="*/ 5295900 w 11737340"/>
                <a:gd name="connsiteY218" fmla="*/ 3619500 h 4185920"/>
                <a:gd name="connsiteX219" fmla="*/ 5234940 w 11737340"/>
                <a:gd name="connsiteY219" fmla="*/ 3596640 h 4185920"/>
                <a:gd name="connsiteX220" fmla="*/ 5135880 w 11737340"/>
                <a:gd name="connsiteY220" fmla="*/ 3550920 h 4185920"/>
                <a:gd name="connsiteX221" fmla="*/ 5059680 w 11737340"/>
                <a:gd name="connsiteY221" fmla="*/ 3505200 h 4185920"/>
                <a:gd name="connsiteX222" fmla="*/ 5029200 w 11737340"/>
                <a:gd name="connsiteY222" fmla="*/ 3482340 h 4185920"/>
                <a:gd name="connsiteX223" fmla="*/ 4960620 w 11737340"/>
                <a:gd name="connsiteY223" fmla="*/ 3413760 h 4185920"/>
                <a:gd name="connsiteX224" fmla="*/ 4876800 w 11737340"/>
                <a:gd name="connsiteY224" fmla="*/ 3299460 h 4185920"/>
                <a:gd name="connsiteX225" fmla="*/ 4808220 w 11737340"/>
                <a:gd name="connsiteY225" fmla="*/ 3200400 h 4185920"/>
                <a:gd name="connsiteX226" fmla="*/ 4777740 w 11737340"/>
                <a:gd name="connsiteY226" fmla="*/ 3147060 h 4185920"/>
                <a:gd name="connsiteX227" fmla="*/ 4724400 w 11737340"/>
                <a:gd name="connsiteY227" fmla="*/ 3108960 h 4185920"/>
                <a:gd name="connsiteX228" fmla="*/ 4648200 w 11737340"/>
                <a:gd name="connsiteY228" fmla="*/ 3063240 h 4185920"/>
                <a:gd name="connsiteX229" fmla="*/ 4533900 w 11737340"/>
                <a:gd name="connsiteY229" fmla="*/ 2979420 h 4185920"/>
                <a:gd name="connsiteX230" fmla="*/ 4427220 w 11737340"/>
                <a:gd name="connsiteY230" fmla="*/ 2941320 h 4185920"/>
                <a:gd name="connsiteX231" fmla="*/ 4366260 w 11737340"/>
                <a:gd name="connsiteY231" fmla="*/ 2903220 h 4185920"/>
                <a:gd name="connsiteX232" fmla="*/ 4244340 w 11737340"/>
                <a:gd name="connsiteY232" fmla="*/ 2842260 h 4185920"/>
                <a:gd name="connsiteX233" fmla="*/ 4145280 w 11737340"/>
                <a:gd name="connsiteY233" fmla="*/ 2811780 h 4185920"/>
                <a:gd name="connsiteX234" fmla="*/ 4038600 w 11737340"/>
                <a:gd name="connsiteY234" fmla="*/ 2804160 h 4185920"/>
                <a:gd name="connsiteX235" fmla="*/ 3954780 w 11737340"/>
                <a:gd name="connsiteY235" fmla="*/ 2819400 h 4185920"/>
                <a:gd name="connsiteX236" fmla="*/ 3863340 w 11737340"/>
                <a:gd name="connsiteY236" fmla="*/ 2804160 h 4185920"/>
                <a:gd name="connsiteX237" fmla="*/ 3741420 w 11737340"/>
                <a:gd name="connsiteY237" fmla="*/ 2781300 h 4185920"/>
                <a:gd name="connsiteX238" fmla="*/ 3649980 w 11737340"/>
                <a:gd name="connsiteY238" fmla="*/ 2743200 h 4185920"/>
                <a:gd name="connsiteX239" fmla="*/ 3573780 w 11737340"/>
                <a:gd name="connsiteY239" fmla="*/ 2674620 h 4185920"/>
                <a:gd name="connsiteX240" fmla="*/ 3482340 w 11737340"/>
                <a:gd name="connsiteY240" fmla="*/ 2621280 h 4185920"/>
                <a:gd name="connsiteX241" fmla="*/ 3436620 w 11737340"/>
                <a:gd name="connsiteY241" fmla="*/ 2552700 h 4185920"/>
                <a:gd name="connsiteX242" fmla="*/ 3329940 w 11737340"/>
                <a:gd name="connsiteY242" fmla="*/ 2423160 h 4185920"/>
                <a:gd name="connsiteX243" fmla="*/ 3261360 w 11737340"/>
                <a:gd name="connsiteY243" fmla="*/ 2324100 h 4185920"/>
                <a:gd name="connsiteX244" fmla="*/ 3131820 w 11737340"/>
                <a:gd name="connsiteY244" fmla="*/ 2209800 h 4185920"/>
                <a:gd name="connsiteX245" fmla="*/ 3040380 w 11737340"/>
                <a:gd name="connsiteY245" fmla="*/ 2141220 h 4185920"/>
                <a:gd name="connsiteX246" fmla="*/ 2910840 w 11737340"/>
                <a:gd name="connsiteY246" fmla="*/ 2034540 h 4185920"/>
                <a:gd name="connsiteX247" fmla="*/ 2849880 w 11737340"/>
                <a:gd name="connsiteY247" fmla="*/ 1958340 h 4185920"/>
                <a:gd name="connsiteX248" fmla="*/ 2743200 w 11737340"/>
                <a:gd name="connsiteY248" fmla="*/ 1889760 h 4185920"/>
                <a:gd name="connsiteX249" fmla="*/ 2659380 w 11737340"/>
                <a:gd name="connsiteY249" fmla="*/ 1844040 h 4185920"/>
                <a:gd name="connsiteX250" fmla="*/ 2575560 w 11737340"/>
                <a:gd name="connsiteY250" fmla="*/ 1744980 h 4185920"/>
                <a:gd name="connsiteX251" fmla="*/ 2468880 w 11737340"/>
                <a:gd name="connsiteY251" fmla="*/ 1645920 h 4185920"/>
                <a:gd name="connsiteX252" fmla="*/ 2400300 w 11737340"/>
                <a:gd name="connsiteY252" fmla="*/ 1607820 h 4185920"/>
                <a:gd name="connsiteX253" fmla="*/ 2263140 w 11737340"/>
                <a:gd name="connsiteY253" fmla="*/ 1501140 h 4185920"/>
                <a:gd name="connsiteX254" fmla="*/ 2171700 w 11737340"/>
                <a:gd name="connsiteY254" fmla="*/ 1432560 h 4185920"/>
                <a:gd name="connsiteX255" fmla="*/ 2087880 w 11737340"/>
                <a:gd name="connsiteY255" fmla="*/ 1363980 h 4185920"/>
                <a:gd name="connsiteX256" fmla="*/ 1950720 w 11737340"/>
                <a:gd name="connsiteY256" fmla="*/ 1272540 h 4185920"/>
                <a:gd name="connsiteX257" fmla="*/ 1805940 w 11737340"/>
                <a:gd name="connsiteY257" fmla="*/ 1135380 h 4185920"/>
                <a:gd name="connsiteX258" fmla="*/ 1729740 w 11737340"/>
                <a:gd name="connsiteY258" fmla="*/ 1089660 h 4185920"/>
                <a:gd name="connsiteX259" fmla="*/ 1668780 w 11737340"/>
                <a:gd name="connsiteY259" fmla="*/ 1043940 h 4185920"/>
                <a:gd name="connsiteX260" fmla="*/ 1592580 w 11737340"/>
                <a:gd name="connsiteY260" fmla="*/ 990600 h 4185920"/>
                <a:gd name="connsiteX261" fmla="*/ 1470660 w 11737340"/>
                <a:gd name="connsiteY261" fmla="*/ 891540 h 4185920"/>
                <a:gd name="connsiteX262" fmla="*/ 1386840 w 11737340"/>
                <a:gd name="connsiteY262" fmla="*/ 845820 h 4185920"/>
                <a:gd name="connsiteX263" fmla="*/ 1318260 w 11737340"/>
                <a:gd name="connsiteY263" fmla="*/ 784860 h 4185920"/>
                <a:gd name="connsiteX264" fmla="*/ 1264920 w 11737340"/>
                <a:gd name="connsiteY264" fmla="*/ 723900 h 4185920"/>
                <a:gd name="connsiteX265" fmla="*/ 1181100 w 11737340"/>
                <a:gd name="connsiteY265" fmla="*/ 647700 h 4185920"/>
                <a:gd name="connsiteX266" fmla="*/ 1089660 w 11737340"/>
                <a:gd name="connsiteY266" fmla="*/ 624840 h 4185920"/>
                <a:gd name="connsiteX267" fmla="*/ 1021080 w 11737340"/>
                <a:gd name="connsiteY267" fmla="*/ 586740 h 4185920"/>
                <a:gd name="connsiteX268" fmla="*/ 937260 w 11737340"/>
                <a:gd name="connsiteY268" fmla="*/ 548640 h 4185920"/>
                <a:gd name="connsiteX269" fmla="*/ 830580 w 11737340"/>
                <a:gd name="connsiteY269" fmla="*/ 510540 h 4185920"/>
                <a:gd name="connsiteX270" fmla="*/ 754380 w 11737340"/>
                <a:gd name="connsiteY270" fmla="*/ 457200 h 4185920"/>
                <a:gd name="connsiteX271" fmla="*/ 708660 w 11737340"/>
                <a:gd name="connsiteY271" fmla="*/ 419100 h 4185920"/>
                <a:gd name="connsiteX272" fmla="*/ 609600 w 11737340"/>
                <a:gd name="connsiteY272" fmla="*/ 396240 h 4185920"/>
                <a:gd name="connsiteX273" fmla="*/ 548640 w 11737340"/>
                <a:gd name="connsiteY273" fmla="*/ 320040 h 4185920"/>
                <a:gd name="connsiteX274" fmla="*/ 510540 w 11737340"/>
                <a:gd name="connsiteY274" fmla="*/ 251460 h 4185920"/>
                <a:gd name="connsiteX275" fmla="*/ 464820 w 11737340"/>
                <a:gd name="connsiteY275" fmla="*/ 190500 h 4185920"/>
                <a:gd name="connsiteX276" fmla="*/ 411480 w 11737340"/>
                <a:gd name="connsiteY276" fmla="*/ 137160 h 4185920"/>
                <a:gd name="connsiteX277" fmla="*/ 373380 w 11737340"/>
                <a:gd name="connsiteY277" fmla="*/ 45720 h 4185920"/>
                <a:gd name="connsiteX278" fmla="*/ 342900 w 11737340"/>
                <a:gd name="connsiteY278" fmla="*/ 0 h 4185920"/>
                <a:gd name="connsiteX279" fmla="*/ 327660 w 11737340"/>
                <a:gd name="connsiteY279" fmla="*/ 60960 h 4185920"/>
                <a:gd name="connsiteX280" fmla="*/ 289560 w 11737340"/>
                <a:gd name="connsiteY280" fmla="*/ 91440 h 4185920"/>
                <a:gd name="connsiteX281" fmla="*/ 236220 w 11737340"/>
                <a:gd name="connsiteY281" fmla="*/ 114300 h 4185920"/>
                <a:gd name="connsiteX282" fmla="*/ 198120 w 11737340"/>
                <a:gd name="connsiteY282" fmla="*/ 175260 h 4185920"/>
                <a:gd name="connsiteX283" fmla="*/ 175260 w 11737340"/>
                <a:gd name="connsiteY283" fmla="*/ 228600 h 4185920"/>
                <a:gd name="connsiteX284" fmla="*/ 114300 w 11737340"/>
                <a:gd name="connsiteY284" fmla="*/ 236220 h 4185920"/>
                <a:gd name="connsiteX285" fmla="*/ 45720 w 11737340"/>
                <a:gd name="connsiteY285" fmla="*/ 251460 h 4185920"/>
                <a:gd name="connsiteX286" fmla="*/ 0 w 11737340"/>
                <a:gd name="connsiteY286" fmla="*/ 281940 h 4185920"/>
                <a:gd name="connsiteX287" fmla="*/ 68580 w 11737340"/>
                <a:gd name="connsiteY287" fmla="*/ 320040 h 4185920"/>
                <a:gd name="connsiteX0" fmla="*/ 68580 w 11737340"/>
                <a:gd name="connsiteY0" fmla="*/ 320040 h 4185920"/>
                <a:gd name="connsiteX1" fmla="*/ 121920 w 11737340"/>
                <a:gd name="connsiteY1" fmla="*/ 381000 h 4185920"/>
                <a:gd name="connsiteX2" fmla="*/ 198120 w 11737340"/>
                <a:gd name="connsiteY2" fmla="*/ 419100 h 4185920"/>
                <a:gd name="connsiteX3" fmla="*/ 320040 w 11737340"/>
                <a:gd name="connsiteY3" fmla="*/ 510540 h 4185920"/>
                <a:gd name="connsiteX4" fmla="*/ 411480 w 11737340"/>
                <a:gd name="connsiteY4" fmla="*/ 563880 h 4185920"/>
                <a:gd name="connsiteX5" fmla="*/ 472440 w 11737340"/>
                <a:gd name="connsiteY5" fmla="*/ 632460 h 4185920"/>
                <a:gd name="connsiteX6" fmla="*/ 601980 w 11737340"/>
                <a:gd name="connsiteY6" fmla="*/ 708660 h 4185920"/>
                <a:gd name="connsiteX7" fmla="*/ 739140 w 11737340"/>
                <a:gd name="connsiteY7" fmla="*/ 784860 h 4185920"/>
                <a:gd name="connsiteX8" fmla="*/ 861060 w 11737340"/>
                <a:gd name="connsiteY8" fmla="*/ 868680 h 4185920"/>
                <a:gd name="connsiteX9" fmla="*/ 944880 w 11737340"/>
                <a:gd name="connsiteY9" fmla="*/ 952500 h 4185920"/>
                <a:gd name="connsiteX10" fmla="*/ 1021080 w 11737340"/>
                <a:gd name="connsiteY10" fmla="*/ 1005840 h 4185920"/>
                <a:gd name="connsiteX11" fmla="*/ 1097280 w 11737340"/>
                <a:gd name="connsiteY11" fmla="*/ 1043940 h 4185920"/>
                <a:gd name="connsiteX12" fmla="*/ 1181100 w 11737340"/>
                <a:gd name="connsiteY12" fmla="*/ 1104900 h 4185920"/>
                <a:gd name="connsiteX13" fmla="*/ 1249680 w 11737340"/>
                <a:gd name="connsiteY13" fmla="*/ 1150620 h 4185920"/>
                <a:gd name="connsiteX14" fmla="*/ 1341120 w 11737340"/>
                <a:gd name="connsiteY14" fmla="*/ 1196340 h 4185920"/>
                <a:gd name="connsiteX15" fmla="*/ 1417320 w 11737340"/>
                <a:gd name="connsiteY15" fmla="*/ 1257300 h 4185920"/>
                <a:gd name="connsiteX16" fmla="*/ 1493520 w 11737340"/>
                <a:gd name="connsiteY16" fmla="*/ 1333500 h 4185920"/>
                <a:gd name="connsiteX17" fmla="*/ 1569720 w 11737340"/>
                <a:gd name="connsiteY17" fmla="*/ 1356360 h 4185920"/>
                <a:gd name="connsiteX18" fmla="*/ 1684020 w 11737340"/>
                <a:gd name="connsiteY18" fmla="*/ 1424940 h 4185920"/>
                <a:gd name="connsiteX19" fmla="*/ 1729740 w 11737340"/>
                <a:gd name="connsiteY19" fmla="*/ 1485900 h 4185920"/>
                <a:gd name="connsiteX20" fmla="*/ 1844040 w 11737340"/>
                <a:gd name="connsiteY20" fmla="*/ 1569720 h 4185920"/>
                <a:gd name="connsiteX21" fmla="*/ 1935480 w 11737340"/>
                <a:gd name="connsiteY21" fmla="*/ 1615440 h 4185920"/>
                <a:gd name="connsiteX22" fmla="*/ 2049780 w 11737340"/>
                <a:gd name="connsiteY22" fmla="*/ 1691640 h 4185920"/>
                <a:gd name="connsiteX23" fmla="*/ 2133600 w 11737340"/>
                <a:gd name="connsiteY23" fmla="*/ 1729740 h 4185920"/>
                <a:gd name="connsiteX24" fmla="*/ 2202180 w 11737340"/>
                <a:gd name="connsiteY24" fmla="*/ 1805940 h 4185920"/>
                <a:gd name="connsiteX25" fmla="*/ 2255520 w 11737340"/>
                <a:gd name="connsiteY25" fmla="*/ 1821180 h 4185920"/>
                <a:gd name="connsiteX26" fmla="*/ 2316480 w 11737340"/>
                <a:gd name="connsiteY26" fmla="*/ 1866900 h 4185920"/>
                <a:gd name="connsiteX27" fmla="*/ 2423160 w 11737340"/>
                <a:gd name="connsiteY27" fmla="*/ 2004060 h 4185920"/>
                <a:gd name="connsiteX28" fmla="*/ 2476500 w 11737340"/>
                <a:gd name="connsiteY28" fmla="*/ 2087880 h 4185920"/>
                <a:gd name="connsiteX29" fmla="*/ 2567940 w 11737340"/>
                <a:gd name="connsiteY29" fmla="*/ 2148840 h 4185920"/>
                <a:gd name="connsiteX30" fmla="*/ 2682240 w 11737340"/>
                <a:gd name="connsiteY30" fmla="*/ 2186940 h 4185920"/>
                <a:gd name="connsiteX31" fmla="*/ 2743200 w 11737340"/>
                <a:gd name="connsiteY31" fmla="*/ 2209800 h 4185920"/>
                <a:gd name="connsiteX32" fmla="*/ 2811780 w 11737340"/>
                <a:gd name="connsiteY32" fmla="*/ 2247900 h 4185920"/>
                <a:gd name="connsiteX33" fmla="*/ 2887980 w 11737340"/>
                <a:gd name="connsiteY33" fmla="*/ 2301240 h 4185920"/>
                <a:gd name="connsiteX34" fmla="*/ 2979420 w 11737340"/>
                <a:gd name="connsiteY34" fmla="*/ 2385060 h 4185920"/>
                <a:gd name="connsiteX35" fmla="*/ 3055620 w 11737340"/>
                <a:gd name="connsiteY35" fmla="*/ 2461260 h 4185920"/>
                <a:gd name="connsiteX36" fmla="*/ 3134360 w 11737340"/>
                <a:gd name="connsiteY36" fmla="*/ 2555240 h 4185920"/>
                <a:gd name="connsiteX37" fmla="*/ 3248660 w 11737340"/>
                <a:gd name="connsiteY37" fmla="*/ 2654300 h 4185920"/>
                <a:gd name="connsiteX38" fmla="*/ 3345180 w 11737340"/>
                <a:gd name="connsiteY38" fmla="*/ 2720340 h 4185920"/>
                <a:gd name="connsiteX39" fmla="*/ 3444240 w 11737340"/>
                <a:gd name="connsiteY39" fmla="*/ 2796540 h 4185920"/>
                <a:gd name="connsiteX40" fmla="*/ 3558540 w 11737340"/>
                <a:gd name="connsiteY40" fmla="*/ 2872740 h 4185920"/>
                <a:gd name="connsiteX41" fmla="*/ 3619500 w 11737340"/>
                <a:gd name="connsiteY41" fmla="*/ 2979420 h 4185920"/>
                <a:gd name="connsiteX42" fmla="*/ 3619500 w 11737340"/>
                <a:gd name="connsiteY42" fmla="*/ 2979420 h 4185920"/>
                <a:gd name="connsiteX43" fmla="*/ 3649980 w 11737340"/>
                <a:gd name="connsiteY43" fmla="*/ 3048000 h 4185920"/>
                <a:gd name="connsiteX44" fmla="*/ 3703320 w 11737340"/>
                <a:gd name="connsiteY44" fmla="*/ 3086100 h 4185920"/>
                <a:gd name="connsiteX45" fmla="*/ 3764280 w 11737340"/>
                <a:gd name="connsiteY45" fmla="*/ 3063240 h 4185920"/>
                <a:gd name="connsiteX46" fmla="*/ 3850640 w 11737340"/>
                <a:gd name="connsiteY46" fmla="*/ 3040380 h 4185920"/>
                <a:gd name="connsiteX47" fmla="*/ 3916680 w 11737340"/>
                <a:gd name="connsiteY47" fmla="*/ 3032760 h 4185920"/>
                <a:gd name="connsiteX48" fmla="*/ 4030980 w 11737340"/>
                <a:gd name="connsiteY48" fmla="*/ 3063240 h 4185920"/>
                <a:gd name="connsiteX49" fmla="*/ 4137660 w 11737340"/>
                <a:gd name="connsiteY49" fmla="*/ 3101340 h 4185920"/>
                <a:gd name="connsiteX50" fmla="*/ 4259580 w 11737340"/>
                <a:gd name="connsiteY50" fmla="*/ 3147060 h 4185920"/>
                <a:gd name="connsiteX51" fmla="*/ 4381500 w 11737340"/>
                <a:gd name="connsiteY51" fmla="*/ 3192780 h 4185920"/>
                <a:gd name="connsiteX52" fmla="*/ 4526280 w 11737340"/>
                <a:gd name="connsiteY52" fmla="*/ 3276600 h 4185920"/>
                <a:gd name="connsiteX53" fmla="*/ 4587240 w 11737340"/>
                <a:gd name="connsiteY53" fmla="*/ 3299460 h 4185920"/>
                <a:gd name="connsiteX54" fmla="*/ 4610100 w 11737340"/>
                <a:gd name="connsiteY54" fmla="*/ 3352800 h 4185920"/>
                <a:gd name="connsiteX55" fmla="*/ 4648200 w 11737340"/>
                <a:gd name="connsiteY55" fmla="*/ 3436620 h 4185920"/>
                <a:gd name="connsiteX56" fmla="*/ 4671060 w 11737340"/>
                <a:gd name="connsiteY56" fmla="*/ 3520440 h 4185920"/>
                <a:gd name="connsiteX57" fmla="*/ 4678680 w 11737340"/>
                <a:gd name="connsiteY57" fmla="*/ 3589020 h 4185920"/>
                <a:gd name="connsiteX58" fmla="*/ 4686300 w 11737340"/>
                <a:gd name="connsiteY58" fmla="*/ 3649980 h 4185920"/>
                <a:gd name="connsiteX59" fmla="*/ 4724400 w 11737340"/>
                <a:gd name="connsiteY59" fmla="*/ 3680460 h 4185920"/>
                <a:gd name="connsiteX60" fmla="*/ 4785360 w 11737340"/>
                <a:gd name="connsiteY60" fmla="*/ 3672840 h 4185920"/>
                <a:gd name="connsiteX61" fmla="*/ 4869180 w 11737340"/>
                <a:gd name="connsiteY61" fmla="*/ 3703320 h 4185920"/>
                <a:gd name="connsiteX62" fmla="*/ 4914900 w 11737340"/>
                <a:gd name="connsiteY62" fmla="*/ 3756660 h 4185920"/>
                <a:gd name="connsiteX63" fmla="*/ 5105400 w 11737340"/>
                <a:gd name="connsiteY63" fmla="*/ 3832860 h 4185920"/>
                <a:gd name="connsiteX64" fmla="*/ 5173980 w 11737340"/>
                <a:gd name="connsiteY64" fmla="*/ 3886200 h 4185920"/>
                <a:gd name="connsiteX65" fmla="*/ 5242560 w 11737340"/>
                <a:gd name="connsiteY65" fmla="*/ 3924300 h 4185920"/>
                <a:gd name="connsiteX66" fmla="*/ 5364480 w 11737340"/>
                <a:gd name="connsiteY66" fmla="*/ 3962400 h 4185920"/>
                <a:gd name="connsiteX67" fmla="*/ 5516880 w 11737340"/>
                <a:gd name="connsiteY67" fmla="*/ 4046220 h 4185920"/>
                <a:gd name="connsiteX68" fmla="*/ 5585460 w 11737340"/>
                <a:gd name="connsiteY68" fmla="*/ 4099560 h 4185920"/>
                <a:gd name="connsiteX69" fmla="*/ 5661660 w 11737340"/>
                <a:gd name="connsiteY69" fmla="*/ 4122420 h 4185920"/>
                <a:gd name="connsiteX70" fmla="*/ 5745480 w 11737340"/>
                <a:gd name="connsiteY70" fmla="*/ 4130040 h 4185920"/>
                <a:gd name="connsiteX71" fmla="*/ 5836920 w 11737340"/>
                <a:gd name="connsiteY71" fmla="*/ 4130040 h 4185920"/>
                <a:gd name="connsiteX72" fmla="*/ 5943600 w 11737340"/>
                <a:gd name="connsiteY72" fmla="*/ 4165600 h 4185920"/>
                <a:gd name="connsiteX73" fmla="*/ 6042660 w 11737340"/>
                <a:gd name="connsiteY73" fmla="*/ 4185920 h 4185920"/>
                <a:gd name="connsiteX74" fmla="*/ 6167120 w 11737340"/>
                <a:gd name="connsiteY74" fmla="*/ 4160520 h 4185920"/>
                <a:gd name="connsiteX75" fmla="*/ 6286500 w 11737340"/>
                <a:gd name="connsiteY75" fmla="*/ 4114800 h 4185920"/>
                <a:gd name="connsiteX76" fmla="*/ 6393180 w 11737340"/>
                <a:gd name="connsiteY76" fmla="*/ 4071620 h 4185920"/>
                <a:gd name="connsiteX77" fmla="*/ 6484620 w 11737340"/>
                <a:gd name="connsiteY77" fmla="*/ 4038600 h 4185920"/>
                <a:gd name="connsiteX78" fmla="*/ 6583680 w 11737340"/>
                <a:gd name="connsiteY78" fmla="*/ 3970020 h 4185920"/>
                <a:gd name="connsiteX79" fmla="*/ 6697980 w 11737340"/>
                <a:gd name="connsiteY79" fmla="*/ 3886200 h 4185920"/>
                <a:gd name="connsiteX80" fmla="*/ 6751320 w 11737340"/>
                <a:gd name="connsiteY80" fmla="*/ 3822700 h 4185920"/>
                <a:gd name="connsiteX81" fmla="*/ 6855460 w 11737340"/>
                <a:gd name="connsiteY81" fmla="*/ 3764280 h 4185920"/>
                <a:gd name="connsiteX82" fmla="*/ 6959600 w 11737340"/>
                <a:gd name="connsiteY82" fmla="*/ 3629660 h 4185920"/>
                <a:gd name="connsiteX83" fmla="*/ 7056120 w 11737340"/>
                <a:gd name="connsiteY83" fmla="*/ 3528060 h 4185920"/>
                <a:gd name="connsiteX84" fmla="*/ 7165340 w 11737340"/>
                <a:gd name="connsiteY84" fmla="*/ 3454400 h 4185920"/>
                <a:gd name="connsiteX85" fmla="*/ 7287260 w 11737340"/>
                <a:gd name="connsiteY85" fmla="*/ 3296920 h 4185920"/>
                <a:gd name="connsiteX86" fmla="*/ 7338060 w 11737340"/>
                <a:gd name="connsiteY86" fmla="*/ 3200400 h 4185920"/>
                <a:gd name="connsiteX87" fmla="*/ 7383780 w 11737340"/>
                <a:gd name="connsiteY87" fmla="*/ 3144520 h 4185920"/>
                <a:gd name="connsiteX88" fmla="*/ 7444740 w 11737340"/>
                <a:gd name="connsiteY88" fmla="*/ 3093720 h 4185920"/>
                <a:gd name="connsiteX89" fmla="*/ 7513320 w 11737340"/>
                <a:gd name="connsiteY89" fmla="*/ 3101340 h 4185920"/>
                <a:gd name="connsiteX90" fmla="*/ 7576820 w 11737340"/>
                <a:gd name="connsiteY90" fmla="*/ 3093720 h 4185920"/>
                <a:gd name="connsiteX91" fmla="*/ 7729220 w 11737340"/>
                <a:gd name="connsiteY91" fmla="*/ 3136900 h 4185920"/>
                <a:gd name="connsiteX92" fmla="*/ 7833360 w 11737340"/>
                <a:gd name="connsiteY92" fmla="*/ 3180080 h 4185920"/>
                <a:gd name="connsiteX93" fmla="*/ 7967980 w 11737340"/>
                <a:gd name="connsiteY93" fmla="*/ 3208020 h 4185920"/>
                <a:gd name="connsiteX94" fmla="*/ 8161020 w 11737340"/>
                <a:gd name="connsiteY94" fmla="*/ 3296920 h 4185920"/>
                <a:gd name="connsiteX95" fmla="*/ 8293100 w 11737340"/>
                <a:gd name="connsiteY95" fmla="*/ 3370580 h 4185920"/>
                <a:gd name="connsiteX96" fmla="*/ 8371840 w 11737340"/>
                <a:gd name="connsiteY96" fmla="*/ 3395980 h 4185920"/>
                <a:gd name="connsiteX97" fmla="*/ 8468360 w 11737340"/>
                <a:gd name="connsiteY97" fmla="*/ 3434080 h 4185920"/>
                <a:gd name="connsiteX98" fmla="*/ 8582660 w 11737340"/>
                <a:gd name="connsiteY98" fmla="*/ 3528060 h 4185920"/>
                <a:gd name="connsiteX99" fmla="*/ 8641080 w 11737340"/>
                <a:gd name="connsiteY99" fmla="*/ 3566160 h 4185920"/>
                <a:gd name="connsiteX100" fmla="*/ 8702040 w 11737340"/>
                <a:gd name="connsiteY100" fmla="*/ 3604260 h 4185920"/>
                <a:gd name="connsiteX101" fmla="*/ 8763000 w 11737340"/>
                <a:gd name="connsiteY101" fmla="*/ 3634740 h 4185920"/>
                <a:gd name="connsiteX102" fmla="*/ 8846820 w 11737340"/>
                <a:gd name="connsiteY102" fmla="*/ 3632200 h 4185920"/>
                <a:gd name="connsiteX103" fmla="*/ 8968740 w 11737340"/>
                <a:gd name="connsiteY103" fmla="*/ 3634740 h 4185920"/>
                <a:gd name="connsiteX104" fmla="*/ 9060180 w 11737340"/>
                <a:gd name="connsiteY104" fmla="*/ 3642360 h 4185920"/>
                <a:gd name="connsiteX105" fmla="*/ 9151620 w 11737340"/>
                <a:gd name="connsiteY105" fmla="*/ 3657600 h 4185920"/>
                <a:gd name="connsiteX106" fmla="*/ 9230360 w 11737340"/>
                <a:gd name="connsiteY106" fmla="*/ 3657600 h 4185920"/>
                <a:gd name="connsiteX107" fmla="*/ 9331960 w 11737340"/>
                <a:gd name="connsiteY107" fmla="*/ 3629660 h 4185920"/>
                <a:gd name="connsiteX108" fmla="*/ 9433560 w 11737340"/>
                <a:gd name="connsiteY108" fmla="*/ 3589020 h 4185920"/>
                <a:gd name="connsiteX109" fmla="*/ 9535160 w 11737340"/>
                <a:gd name="connsiteY109" fmla="*/ 3540760 h 4185920"/>
                <a:gd name="connsiteX110" fmla="*/ 9646920 w 11737340"/>
                <a:gd name="connsiteY110" fmla="*/ 3489960 h 4185920"/>
                <a:gd name="connsiteX111" fmla="*/ 9784080 w 11737340"/>
                <a:gd name="connsiteY111" fmla="*/ 3444240 h 4185920"/>
                <a:gd name="connsiteX112" fmla="*/ 9860280 w 11737340"/>
                <a:gd name="connsiteY112" fmla="*/ 3383280 h 4185920"/>
                <a:gd name="connsiteX113" fmla="*/ 9921240 w 11737340"/>
                <a:gd name="connsiteY113" fmla="*/ 3314700 h 4185920"/>
                <a:gd name="connsiteX114" fmla="*/ 9997440 w 11737340"/>
                <a:gd name="connsiteY114" fmla="*/ 3208020 h 4185920"/>
                <a:gd name="connsiteX115" fmla="*/ 10043160 w 11737340"/>
                <a:gd name="connsiteY115" fmla="*/ 3101340 h 4185920"/>
                <a:gd name="connsiteX116" fmla="*/ 10104120 w 11737340"/>
                <a:gd name="connsiteY116" fmla="*/ 3017520 h 4185920"/>
                <a:gd name="connsiteX117" fmla="*/ 10157460 w 11737340"/>
                <a:gd name="connsiteY117" fmla="*/ 2933700 h 4185920"/>
                <a:gd name="connsiteX118" fmla="*/ 10218420 w 11737340"/>
                <a:gd name="connsiteY118" fmla="*/ 2849880 h 4185920"/>
                <a:gd name="connsiteX119" fmla="*/ 10294620 w 11737340"/>
                <a:gd name="connsiteY119" fmla="*/ 2735580 h 4185920"/>
                <a:gd name="connsiteX120" fmla="*/ 10347960 w 11737340"/>
                <a:gd name="connsiteY120" fmla="*/ 2621280 h 4185920"/>
                <a:gd name="connsiteX121" fmla="*/ 10431780 w 11737340"/>
                <a:gd name="connsiteY121" fmla="*/ 2499360 h 4185920"/>
                <a:gd name="connsiteX122" fmla="*/ 10500360 w 11737340"/>
                <a:gd name="connsiteY122" fmla="*/ 2354580 h 4185920"/>
                <a:gd name="connsiteX123" fmla="*/ 10553700 w 11737340"/>
                <a:gd name="connsiteY123" fmla="*/ 2263140 h 4185920"/>
                <a:gd name="connsiteX124" fmla="*/ 10584180 w 11737340"/>
                <a:gd name="connsiteY124" fmla="*/ 2194560 h 4185920"/>
                <a:gd name="connsiteX125" fmla="*/ 10624820 w 11737340"/>
                <a:gd name="connsiteY125" fmla="*/ 2125980 h 4185920"/>
                <a:gd name="connsiteX126" fmla="*/ 10675620 w 11737340"/>
                <a:gd name="connsiteY126" fmla="*/ 2049780 h 4185920"/>
                <a:gd name="connsiteX127" fmla="*/ 10690860 w 11737340"/>
                <a:gd name="connsiteY127" fmla="*/ 1988820 h 4185920"/>
                <a:gd name="connsiteX128" fmla="*/ 10713720 w 11737340"/>
                <a:gd name="connsiteY128" fmla="*/ 1927860 h 4185920"/>
                <a:gd name="connsiteX129" fmla="*/ 10767060 w 11737340"/>
                <a:gd name="connsiteY129" fmla="*/ 1859280 h 4185920"/>
                <a:gd name="connsiteX130" fmla="*/ 10873740 w 11737340"/>
                <a:gd name="connsiteY130" fmla="*/ 1828800 h 4185920"/>
                <a:gd name="connsiteX131" fmla="*/ 11079480 w 11737340"/>
                <a:gd name="connsiteY131" fmla="*/ 1767840 h 4185920"/>
                <a:gd name="connsiteX132" fmla="*/ 11247120 w 11737340"/>
                <a:gd name="connsiteY132" fmla="*/ 1684020 h 4185920"/>
                <a:gd name="connsiteX133" fmla="*/ 11407140 w 11737340"/>
                <a:gd name="connsiteY133" fmla="*/ 1628140 h 4185920"/>
                <a:gd name="connsiteX134" fmla="*/ 11490960 w 11737340"/>
                <a:gd name="connsiteY134" fmla="*/ 1577340 h 4185920"/>
                <a:gd name="connsiteX135" fmla="*/ 11635740 w 11737340"/>
                <a:gd name="connsiteY135" fmla="*/ 1508760 h 4185920"/>
                <a:gd name="connsiteX136" fmla="*/ 11737340 w 11737340"/>
                <a:gd name="connsiteY136" fmla="*/ 1442720 h 4185920"/>
                <a:gd name="connsiteX137" fmla="*/ 11620500 w 11737340"/>
                <a:gd name="connsiteY137" fmla="*/ 1417320 h 4185920"/>
                <a:gd name="connsiteX138" fmla="*/ 11567160 w 11737340"/>
                <a:gd name="connsiteY138" fmla="*/ 1379220 h 4185920"/>
                <a:gd name="connsiteX139" fmla="*/ 11498580 w 11737340"/>
                <a:gd name="connsiteY139" fmla="*/ 1318260 h 4185920"/>
                <a:gd name="connsiteX140" fmla="*/ 11468100 w 11737340"/>
                <a:gd name="connsiteY140" fmla="*/ 1280160 h 4185920"/>
                <a:gd name="connsiteX141" fmla="*/ 11442700 w 11737340"/>
                <a:gd name="connsiteY141" fmla="*/ 1231900 h 4185920"/>
                <a:gd name="connsiteX142" fmla="*/ 11384280 w 11737340"/>
                <a:gd name="connsiteY142" fmla="*/ 1310640 h 4185920"/>
                <a:gd name="connsiteX143" fmla="*/ 11353800 w 11737340"/>
                <a:gd name="connsiteY143" fmla="*/ 1356360 h 4185920"/>
                <a:gd name="connsiteX144" fmla="*/ 11224260 w 11737340"/>
                <a:gd name="connsiteY144" fmla="*/ 1417320 h 4185920"/>
                <a:gd name="connsiteX145" fmla="*/ 11109960 w 11737340"/>
                <a:gd name="connsiteY145" fmla="*/ 1463040 h 4185920"/>
                <a:gd name="connsiteX146" fmla="*/ 10911840 w 11737340"/>
                <a:gd name="connsiteY146" fmla="*/ 1524000 h 4185920"/>
                <a:gd name="connsiteX147" fmla="*/ 10774680 w 11737340"/>
                <a:gd name="connsiteY147" fmla="*/ 1546860 h 4185920"/>
                <a:gd name="connsiteX148" fmla="*/ 10675620 w 11737340"/>
                <a:gd name="connsiteY148" fmla="*/ 1615440 h 4185920"/>
                <a:gd name="connsiteX149" fmla="*/ 10568940 w 11737340"/>
                <a:gd name="connsiteY149" fmla="*/ 1676400 h 4185920"/>
                <a:gd name="connsiteX150" fmla="*/ 10485120 w 11737340"/>
                <a:gd name="connsiteY150" fmla="*/ 1760220 h 4185920"/>
                <a:gd name="connsiteX151" fmla="*/ 10454640 w 11737340"/>
                <a:gd name="connsiteY151" fmla="*/ 1836420 h 4185920"/>
                <a:gd name="connsiteX152" fmla="*/ 10416540 w 11737340"/>
                <a:gd name="connsiteY152" fmla="*/ 1927860 h 4185920"/>
                <a:gd name="connsiteX153" fmla="*/ 10401300 w 11737340"/>
                <a:gd name="connsiteY153" fmla="*/ 2004060 h 4185920"/>
                <a:gd name="connsiteX154" fmla="*/ 10363200 w 11737340"/>
                <a:gd name="connsiteY154" fmla="*/ 2095500 h 4185920"/>
                <a:gd name="connsiteX155" fmla="*/ 10317480 w 11737340"/>
                <a:gd name="connsiteY155" fmla="*/ 2225040 h 4185920"/>
                <a:gd name="connsiteX156" fmla="*/ 10287000 w 11737340"/>
                <a:gd name="connsiteY156" fmla="*/ 2346960 h 4185920"/>
                <a:gd name="connsiteX157" fmla="*/ 10218420 w 11737340"/>
                <a:gd name="connsiteY157" fmla="*/ 2499360 h 4185920"/>
                <a:gd name="connsiteX158" fmla="*/ 10134600 w 11737340"/>
                <a:gd name="connsiteY158" fmla="*/ 2621280 h 4185920"/>
                <a:gd name="connsiteX159" fmla="*/ 10043160 w 11737340"/>
                <a:gd name="connsiteY159" fmla="*/ 2735580 h 4185920"/>
                <a:gd name="connsiteX160" fmla="*/ 9974580 w 11737340"/>
                <a:gd name="connsiteY160" fmla="*/ 2857500 h 4185920"/>
                <a:gd name="connsiteX161" fmla="*/ 9906000 w 11737340"/>
                <a:gd name="connsiteY161" fmla="*/ 2941320 h 4185920"/>
                <a:gd name="connsiteX162" fmla="*/ 9860280 w 11737340"/>
                <a:gd name="connsiteY162" fmla="*/ 3032760 h 4185920"/>
                <a:gd name="connsiteX163" fmla="*/ 9806940 w 11737340"/>
                <a:gd name="connsiteY163" fmla="*/ 3116580 h 4185920"/>
                <a:gd name="connsiteX164" fmla="*/ 9715500 w 11737340"/>
                <a:gd name="connsiteY164" fmla="*/ 3208020 h 4185920"/>
                <a:gd name="connsiteX165" fmla="*/ 9616440 w 11737340"/>
                <a:gd name="connsiteY165" fmla="*/ 3261360 h 4185920"/>
                <a:gd name="connsiteX166" fmla="*/ 9532620 w 11737340"/>
                <a:gd name="connsiteY166" fmla="*/ 3329940 h 4185920"/>
                <a:gd name="connsiteX167" fmla="*/ 9471660 w 11737340"/>
                <a:gd name="connsiteY167" fmla="*/ 3375660 h 4185920"/>
                <a:gd name="connsiteX168" fmla="*/ 9410700 w 11737340"/>
                <a:gd name="connsiteY168" fmla="*/ 3429000 h 4185920"/>
                <a:gd name="connsiteX169" fmla="*/ 9288780 w 11737340"/>
                <a:gd name="connsiteY169" fmla="*/ 3436620 h 4185920"/>
                <a:gd name="connsiteX170" fmla="*/ 9166860 w 11737340"/>
                <a:gd name="connsiteY170" fmla="*/ 3444240 h 4185920"/>
                <a:gd name="connsiteX171" fmla="*/ 9029700 w 11737340"/>
                <a:gd name="connsiteY171" fmla="*/ 3413760 h 4185920"/>
                <a:gd name="connsiteX172" fmla="*/ 8823960 w 11737340"/>
                <a:gd name="connsiteY172" fmla="*/ 3360420 h 4185920"/>
                <a:gd name="connsiteX173" fmla="*/ 8679180 w 11737340"/>
                <a:gd name="connsiteY173" fmla="*/ 3329940 h 4185920"/>
                <a:gd name="connsiteX174" fmla="*/ 8572500 w 11737340"/>
                <a:gd name="connsiteY174" fmla="*/ 3276600 h 4185920"/>
                <a:gd name="connsiteX175" fmla="*/ 8465820 w 11737340"/>
                <a:gd name="connsiteY175" fmla="*/ 3215640 h 4185920"/>
                <a:gd name="connsiteX176" fmla="*/ 8321040 w 11737340"/>
                <a:gd name="connsiteY176" fmla="*/ 3177540 h 4185920"/>
                <a:gd name="connsiteX177" fmla="*/ 8199120 w 11737340"/>
                <a:gd name="connsiteY177" fmla="*/ 3131820 h 4185920"/>
                <a:gd name="connsiteX178" fmla="*/ 8069580 w 11737340"/>
                <a:gd name="connsiteY178" fmla="*/ 3078480 h 4185920"/>
                <a:gd name="connsiteX179" fmla="*/ 7917180 w 11737340"/>
                <a:gd name="connsiteY179" fmla="*/ 2994660 h 4185920"/>
                <a:gd name="connsiteX180" fmla="*/ 7787640 w 11737340"/>
                <a:gd name="connsiteY180" fmla="*/ 2971800 h 4185920"/>
                <a:gd name="connsiteX181" fmla="*/ 7719060 w 11737340"/>
                <a:gd name="connsiteY181" fmla="*/ 2933700 h 4185920"/>
                <a:gd name="connsiteX182" fmla="*/ 7612380 w 11737340"/>
                <a:gd name="connsiteY182" fmla="*/ 2903220 h 4185920"/>
                <a:gd name="connsiteX183" fmla="*/ 7566660 w 11737340"/>
                <a:gd name="connsiteY183" fmla="*/ 2887980 h 4185920"/>
                <a:gd name="connsiteX184" fmla="*/ 7551420 w 11737340"/>
                <a:gd name="connsiteY184" fmla="*/ 2849880 h 4185920"/>
                <a:gd name="connsiteX185" fmla="*/ 7533640 w 11737340"/>
                <a:gd name="connsiteY185" fmla="*/ 2788920 h 4185920"/>
                <a:gd name="connsiteX186" fmla="*/ 7475220 w 11737340"/>
                <a:gd name="connsiteY186" fmla="*/ 2857500 h 4185920"/>
                <a:gd name="connsiteX187" fmla="*/ 7414260 w 11737340"/>
                <a:gd name="connsiteY187" fmla="*/ 2887980 h 4185920"/>
                <a:gd name="connsiteX188" fmla="*/ 7345680 w 11737340"/>
                <a:gd name="connsiteY188" fmla="*/ 2971800 h 4185920"/>
                <a:gd name="connsiteX189" fmla="*/ 7315200 w 11737340"/>
                <a:gd name="connsiteY189" fmla="*/ 2994660 h 4185920"/>
                <a:gd name="connsiteX190" fmla="*/ 7261860 w 11737340"/>
                <a:gd name="connsiteY190" fmla="*/ 3009900 h 4185920"/>
                <a:gd name="connsiteX191" fmla="*/ 7193280 w 11737340"/>
                <a:gd name="connsiteY191" fmla="*/ 3025140 h 4185920"/>
                <a:gd name="connsiteX192" fmla="*/ 7155180 w 11737340"/>
                <a:gd name="connsiteY192" fmla="*/ 3078480 h 4185920"/>
                <a:gd name="connsiteX193" fmla="*/ 7109460 w 11737340"/>
                <a:gd name="connsiteY193" fmla="*/ 3154680 h 4185920"/>
                <a:gd name="connsiteX194" fmla="*/ 7048500 w 11737340"/>
                <a:gd name="connsiteY194" fmla="*/ 3246120 h 4185920"/>
                <a:gd name="connsiteX195" fmla="*/ 6995160 w 11737340"/>
                <a:gd name="connsiteY195" fmla="*/ 3307080 h 4185920"/>
                <a:gd name="connsiteX196" fmla="*/ 6972300 w 11737340"/>
                <a:gd name="connsiteY196" fmla="*/ 3352800 h 4185920"/>
                <a:gd name="connsiteX197" fmla="*/ 6949440 w 11737340"/>
                <a:gd name="connsiteY197" fmla="*/ 3413760 h 4185920"/>
                <a:gd name="connsiteX198" fmla="*/ 6949440 w 11737340"/>
                <a:gd name="connsiteY198" fmla="*/ 3413760 h 4185920"/>
                <a:gd name="connsiteX199" fmla="*/ 6911340 w 11737340"/>
                <a:gd name="connsiteY199" fmla="*/ 3474720 h 4185920"/>
                <a:gd name="connsiteX200" fmla="*/ 6888480 w 11737340"/>
                <a:gd name="connsiteY200" fmla="*/ 3505200 h 4185920"/>
                <a:gd name="connsiteX201" fmla="*/ 6819900 w 11737340"/>
                <a:gd name="connsiteY201" fmla="*/ 3566160 h 4185920"/>
                <a:gd name="connsiteX202" fmla="*/ 6731000 w 11737340"/>
                <a:gd name="connsiteY202" fmla="*/ 3599180 h 4185920"/>
                <a:gd name="connsiteX203" fmla="*/ 6675120 w 11737340"/>
                <a:gd name="connsiteY203" fmla="*/ 3657600 h 4185920"/>
                <a:gd name="connsiteX204" fmla="*/ 6629400 w 11737340"/>
                <a:gd name="connsiteY204" fmla="*/ 3718560 h 4185920"/>
                <a:gd name="connsiteX205" fmla="*/ 6576060 w 11737340"/>
                <a:gd name="connsiteY205" fmla="*/ 3779520 h 4185920"/>
                <a:gd name="connsiteX206" fmla="*/ 6484620 w 11737340"/>
                <a:gd name="connsiteY206" fmla="*/ 3817620 h 4185920"/>
                <a:gd name="connsiteX207" fmla="*/ 6400800 w 11737340"/>
                <a:gd name="connsiteY207" fmla="*/ 3832860 h 4185920"/>
                <a:gd name="connsiteX208" fmla="*/ 6263640 w 11737340"/>
                <a:gd name="connsiteY208" fmla="*/ 3870960 h 4185920"/>
                <a:gd name="connsiteX209" fmla="*/ 6126480 w 11737340"/>
                <a:gd name="connsiteY209" fmla="*/ 3901440 h 4185920"/>
                <a:gd name="connsiteX210" fmla="*/ 6027420 w 11737340"/>
                <a:gd name="connsiteY210" fmla="*/ 3916680 h 4185920"/>
                <a:gd name="connsiteX211" fmla="*/ 5890260 w 11737340"/>
                <a:gd name="connsiteY211" fmla="*/ 3878580 h 4185920"/>
                <a:gd name="connsiteX212" fmla="*/ 5821680 w 11737340"/>
                <a:gd name="connsiteY212" fmla="*/ 3863340 h 4185920"/>
                <a:gd name="connsiteX213" fmla="*/ 5737860 w 11737340"/>
                <a:gd name="connsiteY213" fmla="*/ 3825240 h 4185920"/>
                <a:gd name="connsiteX214" fmla="*/ 5638800 w 11737340"/>
                <a:gd name="connsiteY214" fmla="*/ 3794760 h 4185920"/>
                <a:gd name="connsiteX215" fmla="*/ 5524500 w 11737340"/>
                <a:gd name="connsiteY215" fmla="*/ 3756660 h 4185920"/>
                <a:gd name="connsiteX216" fmla="*/ 5448300 w 11737340"/>
                <a:gd name="connsiteY216" fmla="*/ 3718560 h 4185920"/>
                <a:gd name="connsiteX217" fmla="*/ 5349240 w 11737340"/>
                <a:gd name="connsiteY217" fmla="*/ 3657600 h 4185920"/>
                <a:gd name="connsiteX218" fmla="*/ 5295900 w 11737340"/>
                <a:gd name="connsiteY218" fmla="*/ 3619500 h 4185920"/>
                <a:gd name="connsiteX219" fmla="*/ 5234940 w 11737340"/>
                <a:gd name="connsiteY219" fmla="*/ 3596640 h 4185920"/>
                <a:gd name="connsiteX220" fmla="*/ 5135880 w 11737340"/>
                <a:gd name="connsiteY220" fmla="*/ 3550920 h 4185920"/>
                <a:gd name="connsiteX221" fmla="*/ 5059680 w 11737340"/>
                <a:gd name="connsiteY221" fmla="*/ 3505200 h 4185920"/>
                <a:gd name="connsiteX222" fmla="*/ 5029200 w 11737340"/>
                <a:gd name="connsiteY222" fmla="*/ 3482340 h 4185920"/>
                <a:gd name="connsiteX223" fmla="*/ 4960620 w 11737340"/>
                <a:gd name="connsiteY223" fmla="*/ 3413760 h 4185920"/>
                <a:gd name="connsiteX224" fmla="*/ 4876800 w 11737340"/>
                <a:gd name="connsiteY224" fmla="*/ 3299460 h 4185920"/>
                <a:gd name="connsiteX225" fmla="*/ 4808220 w 11737340"/>
                <a:gd name="connsiteY225" fmla="*/ 3200400 h 4185920"/>
                <a:gd name="connsiteX226" fmla="*/ 4777740 w 11737340"/>
                <a:gd name="connsiteY226" fmla="*/ 3147060 h 4185920"/>
                <a:gd name="connsiteX227" fmla="*/ 4724400 w 11737340"/>
                <a:gd name="connsiteY227" fmla="*/ 3108960 h 4185920"/>
                <a:gd name="connsiteX228" fmla="*/ 4648200 w 11737340"/>
                <a:gd name="connsiteY228" fmla="*/ 3063240 h 4185920"/>
                <a:gd name="connsiteX229" fmla="*/ 4533900 w 11737340"/>
                <a:gd name="connsiteY229" fmla="*/ 2979420 h 4185920"/>
                <a:gd name="connsiteX230" fmla="*/ 4427220 w 11737340"/>
                <a:gd name="connsiteY230" fmla="*/ 2941320 h 4185920"/>
                <a:gd name="connsiteX231" fmla="*/ 4366260 w 11737340"/>
                <a:gd name="connsiteY231" fmla="*/ 2903220 h 4185920"/>
                <a:gd name="connsiteX232" fmla="*/ 4244340 w 11737340"/>
                <a:gd name="connsiteY232" fmla="*/ 2842260 h 4185920"/>
                <a:gd name="connsiteX233" fmla="*/ 4145280 w 11737340"/>
                <a:gd name="connsiteY233" fmla="*/ 2811780 h 4185920"/>
                <a:gd name="connsiteX234" fmla="*/ 4038600 w 11737340"/>
                <a:gd name="connsiteY234" fmla="*/ 2804160 h 4185920"/>
                <a:gd name="connsiteX235" fmla="*/ 3954780 w 11737340"/>
                <a:gd name="connsiteY235" fmla="*/ 2819400 h 4185920"/>
                <a:gd name="connsiteX236" fmla="*/ 3863340 w 11737340"/>
                <a:gd name="connsiteY236" fmla="*/ 2804160 h 4185920"/>
                <a:gd name="connsiteX237" fmla="*/ 3741420 w 11737340"/>
                <a:gd name="connsiteY237" fmla="*/ 2781300 h 4185920"/>
                <a:gd name="connsiteX238" fmla="*/ 3649980 w 11737340"/>
                <a:gd name="connsiteY238" fmla="*/ 2743200 h 4185920"/>
                <a:gd name="connsiteX239" fmla="*/ 3573780 w 11737340"/>
                <a:gd name="connsiteY239" fmla="*/ 2674620 h 4185920"/>
                <a:gd name="connsiteX240" fmla="*/ 3482340 w 11737340"/>
                <a:gd name="connsiteY240" fmla="*/ 2621280 h 4185920"/>
                <a:gd name="connsiteX241" fmla="*/ 3436620 w 11737340"/>
                <a:gd name="connsiteY241" fmla="*/ 2552700 h 4185920"/>
                <a:gd name="connsiteX242" fmla="*/ 3329940 w 11737340"/>
                <a:gd name="connsiteY242" fmla="*/ 2423160 h 4185920"/>
                <a:gd name="connsiteX243" fmla="*/ 3261360 w 11737340"/>
                <a:gd name="connsiteY243" fmla="*/ 2324100 h 4185920"/>
                <a:gd name="connsiteX244" fmla="*/ 3131820 w 11737340"/>
                <a:gd name="connsiteY244" fmla="*/ 2209800 h 4185920"/>
                <a:gd name="connsiteX245" fmla="*/ 3040380 w 11737340"/>
                <a:gd name="connsiteY245" fmla="*/ 2141220 h 4185920"/>
                <a:gd name="connsiteX246" fmla="*/ 2910840 w 11737340"/>
                <a:gd name="connsiteY246" fmla="*/ 2034540 h 4185920"/>
                <a:gd name="connsiteX247" fmla="*/ 2849880 w 11737340"/>
                <a:gd name="connsiteY247" fmla="*/ 1958340 h 4185920"/>
                <a:gd name="connsiteX248" fmla="*/ 2743200 w 11737340"/>
                <a:gd name="connsiteY248" fmla="*/ 1889760 h 4185920"/>
                <a:gd name="connsiteX249" fmla="*/ 2659380 w 11737340"/>
                <a:gd name="connsiteY249" fmla="*/ 1844040 h 4185920"/>
                <a:gd name="connsiteX250" fmla="*/ 2575560 w 11737340"/>
                <a:gd name="connsiteY250" fmla="*/ 1744980 h 4185920"/>
                <a:gd name="connsiteX251" fmla="*/ 2468880 w 11737340"/>
                <a:gd name="connsiteY251" fmla="*/ 1645920 h 4185920"/>
                <a:gd name="connsiteX252" fmla="*/ 2400300 w 11737340"/>
                <a:gd name="connsiteY252" fmla="*/ 1607820 h 4185920"/>
                <a:gd name="connsiteX253" fmla="*/ 2263140 w 11737340"/>
                <a:gd name="connsiteY253" fmla="*/ 1501140 h 4185920"/>
                <a:gd name="connsiteX254" fmla="*/ 2171700 w 11737340"/>
                <a:gd name="connsiteY254" fmla="*/ 1432560 h 4185920"/>
                <a:gd name="connsiteX255" fmla="*/ 2087880 w 11737340"/>
                <a:gd name="connsiteY255" fmla="*/ 1363980 h 4185920"/>
                <a:gd name="connsiteX256" fmla="*/ 1950720 w 11737340"/>
                <a:gd name="connsiteY256" fmla="*/ 1272540 h 4185920"/>
                <a:gd name="connsiteX257" fmla="*/ 1805940 w 11737340"/>
                <a:gd name="connsiteY257" fmla="*/ 1135380 h 4185920"/>
                <a:gd name="connsiteX258" fmla="*/ 1729740 w 11737340"/>
                <a:gd name="connsiteY258" fmla="*/ 1089660 h 4185920"/>
                <a:gd name="connsiteX259" fmla="*/ 1668780 w 11737340"/>
                <a:gd name="connsiteY259" fmla="*/ 1043940 h 4185920"/>
                <a:gd name="connsiteX260" fmla="*/ 1592580 w 11737340"/>
                <a:gd name="connsiteY260" fmla="*/ 990600 h 4185920"/>
                <a:gd name="connsiteX261" fmla="*/ 1470660 w 11737340"/>
                <a:gd name="connsiteY261" fmla="*/ 891540 h 4185920"/>
                <a:gd name="connsiteX262" fmla="*/ 1386840 w 11737340"/>
                <a:gd name="connsiteY262" fmla="*/ 845820 h 4185920"/>
                <a:gd name="connsiteX263" fmla="*/ 1318260 w 11737340"/>
                <a:gd name="connsiteY263" fmla="*/ 784860 h 4185920"/>
                <a:gd name="connsiteX264" fmla="*/ 1264920 w 11737340"/>
                <a:gd name="connsiteY264" fmla="*/ 723900 h 4185920"/>
                <a:gd name="connsiteX265" fmla="*/ 1181100 w 11737340"/>
                <a:gd name="connsiteY265" fmla="*/ 647700 h 4185920"/>
                <a:gd name="connsiteX266" fmla="*/ 1089660 w 11737340"/>
                <a:gd name="connsiteY266" fmla="*/ 624840 h 4185920"/>
                <a:gd name="connsiteX267" fmla="*/ 1021080 w 11737340"/>
                <a:gd name="connsiteY267" fmla="*/ 586740 h 4185920"/>
                <a:gd name="connsiteX268" fmla="*/ 937260 w 11737340"/>
                <a:gd name="connsiteY268" fmla="*/ 548640 h 4185920"/>
                <a:gd name="connsiteX269" fmla="*/ 830580 w 11737340"/>
                <a:gd name="connsiteY269" fmla="*/ 510540 h 4185920"/>
                <a:gd name="connsiteX270" fmla="*/ 754380 w 11737340"/>
                <a:gd name="connsiteY270" fmla="*/ 457200 h 4185920"/>
                <a:gd name="connsiteX271" fmla="*/ 708660 w 11737340"/>
                <a:gd name="connsiteY271" fmla="*/ 419100 h 4185920"/>
                <a:gd name="connsiteX272" fmla="*/ 609600 w 11737340"/>
                <a:gd name="connsiteY272" fmla="*/ 396240 h 4185920"/>
                <a:gd name="connsiteX273" fmla="*/ 548640 w 11737340"/>
                <a:gd name="connsiteY273" fmla="*/ 320040 h 4185920"/>
                <a:gd name="connsiteX274" fmla="*/ 510540 w 11737340"/>
                <a:gd name="connsiteY274" fmla="*/ 251460 h 4185920"/>
                <a:gd name="connsiteX275" fmla="*/ 464820 w 11737340"/>
                <a:gd name="connsiteY275" fmla="*/ 190500 h 4185920"/>
                <a:gd name="connsiteX276" fmla="*/ 411480 w 11737340"/>
                <a:gd name="connsiteY276" fmla="*/ 137160 h 4185920"/>
                <a:gd name="connsiteX277" fmla="*/ 373380 w 11737340"/>
                <a:gd name="connsiteY277" fmla="*/ 45720 h 4185920"/>
                <a:gd name="connsiteX278" fmla="*/ 342900 w 11737340"/>
                <a:gd name="connsiteY278" fmla="*/ 0 h 4185920"/>
                <a:gd name="connsiteX279" fmla="*/ 327660 w 11737340"/>
                <a:gd name="connsiteY279" fmla="*/ 60960 h 4185920"/>
                <a:gd name="connsiteX280" fmla="*/ 289560 w 11737340"/>
                <a:gd name="connsiteY280" fmla="*/ 91440 h 4185920"/>
                <a:gd name="connsiteX281" fmla="*/ 236220 w 11737340"/>
                <a:gd name="connsiteY281" fmla="*/ 114300 h 4185920"/>
                <a:gd name="connsiteX282" fmla="*/ 198120 w 11737340"/>
                <a:gd name="connsiteY282" fmla="*/ 175260 h 4185920"/>
                <a:gd name="connsiteX283" fmla="*/ 175260 w 11737340"/>
                <a:gd name="connsiteY283" fmla="*/ 228600 h 4185920"/>
                <a:gd name="connsiteX284" fmla="*/ 114300 w 11737340"/>
                <a:gd name="connsiteY284" fmla="*/ 236220 h 4185920"/>
                <a:gd name="connsiteX285" fmla="*/ 45720 w 11737340"/>
                <a:gd name="connsiteY285" fmla="*/ 251460 h 4185920"/>
                <a:gd name="connsiteX286" fmla="*/ 0 w 11737340"/>
                <a:gd name="connsiteY286" fmla="*/ 281940 h 4185920"/>
                <a:gd name="connsiteX287" fmla="*/ 68580 w 11737340"/>
                <a:gd name="connsiteY287" fmla="*/ 320040 h 4185920"/>
                <a:gd name="connsiteX0" fmla="*/ 68580 w 11737340"/>
                <a:gd name="connsiteY0" fmla="*/ 320040 h 4185920"/>
                <a:gd name="connsiteX1" fmla="*/ 121920 w 11737340"/>
                <a:gd name="connsiteY1" fmla="*/ 381000 h 4185920"/>
                <a:gd name="connsiteX2" fmla="*/ 198120 w 11737340"/>
                <a:gd name="connsiteY2" fmla="*/ 419100 h 4185920"/>
                <a:gd name="connsiteX3" fmla="*/ 320040 w 11737340"/>
                <a:gd name="connsiteY3" fmla="*/ 510540 h 4185920"/>
                <a:gd name="connsiteX4" fmla="*/ 411480 w 11737340"/>
                <a:gd name="connsiteY4" fmla="*/ 563880 h 4185920"/>
                <a:gd name="connsiteX5" fmla="*/ 472440 w 11737340"/>
                <a:gd name="connsiteY5" fmla="*/ 632460 h 4185920"/>
                <a:gd name="connsiteX6" fmla="*/ 601980 w 11737340"/>
                <a:gd name="connsiteY6" fmla="*/ 708660 h 4185920"/>
                <a:gd name="connsiteX7" fmla="*/ 739140 w 11737340"/>
                <a:gd name="connsiteY7" fmla="*/ 784860 h 4185920"/>
                <a:gd name="connsiteX8" fmla="*/ 861060 w 11737340"/>
                <a:gd name="connsiteY8" fmla="*/ 868680 h 4185920"/>
                <a:gd name="connsiteX9" fmla="*/ 944880 w 11737340"/>
                <a:gd name="connsiteY9" fmla="*/ 952500 h 4185920"/>
                <a:gd name="connsiteX10" fmla="*/ 1021080 w 11737340"/>
                <a:gd name="connsiteY10" fmla="*/ 1005840 h 4185920"/>
                <a:gd name="connsiteX11" fmla="*/ 1097280 w 11737340"/>
                <a:gd name="connsiteY11" fmla="*/ 1043940 h 4185920"/>
                <a:gd name="connsiteX12" fmla="*/ 1181100 w 11737340"/>
                <a:gd name="connsiteY12" fmla="*/ 1104900 h 4185920"/>
                <a:gd name="connsiteX13" fmla="*/ 1249680 w 11737340"/>
                <a:gd name="connsiteY13" fmla="*/ 1150620 h 4185920"/>
                <a:gd name="connsiteX14" fmla="*/ 1341120 w 11737340"/>
                <a:gd name="connsiteY14" fmla="*/ 1196340 h 4185920"/>
                <a:gd name="connsiteX15" fmla="*/ 1417320 w 11737340"/>
                <a:gd name="connsiteY15" fmla="*/ 1257300 h 4185920"/>
                <a:gd name="connsiteX16" fmla="*/ 1493520 w 11737340"/>
                <a:gd name="connsiteY16" fmla="*/ 1333500 h 4185920"/>
                <a:gd name="connsiteX17" fmla="*/ 1569720 w 11737340"/>
                <a:gd name="connsiteY17" fmla="*/ 1356360 h 4185920"/>
                <a:gd name="connsiteX18" fmla="*/ 1684020 w 11737340"/>
                <a:gd name="connsiteY18" fmla="*/ 1424940 h 4185920"/>
                <a:gd name="connsiteX19" fmla="*/ 1729740 w 11737340"/>
                <a:gd name="connsiteY19" fmla="*/ 1485900 h 4185920"/>
                <a:gd name="connsiteX20" fmla="*/ 1844040 w 11737340"/>
                <a:gd name="connsiteY20" fmla="*/ 1569720 h 4185920"/>
                <a:gd name="connsiteX21" fmla="*/ 1935480 w 11737340"/>
                <a:gd name="connsiteY21" fmla="*/ 1615440 h 4185920"/>
                <a:gd name="connsiteX22" fmla="*/ 2049780 w 11737340"/>
                <a:gd name="connsiteY22" fmla="*/ 1691640 h 4185920"/>
                <a:gd name="connsiteX23" fmla="*/ 2133600 w 11737340"/>
                <a:gd name="connsiteY23" fmla="*/ 1729740 h 4185920"/>
                <a:gd name="connsiteX24" fmla="*/ 2202180 w 11737340"/>
                <a:gd name="connsiteY24" fmla="*/ 1805940 h 4185920"/>
                <a:gd name="connsiteX25" fmla="*/ 2255520 w 11737340"/>
                <a:gd name="connsiteY25" fmla="*/ 1821180 h 4185920"/>
                <a:gd name="connsiteX26" fmla="*/ 2316480 w 11737340"/>
                <a:gd name="connsiteY26" fmla="*/ 1866900 h 4185920"/>
                <a:gd name="connsiteX27" fmla="*/ 2423160 w 11737340"/>
                <a:gd name="connsiteY27" fmla="*/ 2004060 h 4185920"/>
                <a:gd name="connsiteX28" fmla="*/ 2476500 w 11737340"/>
                <a:gd name="connsiteY28" fmla="*/ 2087880 h 4185920"/>
                <a:gd name="connsiteX29" fmla="*/ 2567940 w 11737340"/>
                <a:gd name="connsiteY29" fmla="*/ 2148840 h 4185920"/>
                <a:gd name="connsiteX30" fmla="*/ 2682240 w 11737340"/>
                <a:gd name="connsiteY30" fmla="*/ 2186940 h 4185920"/>
                <a:gd name="connsiteX31" fmla="*/ 2743200 w 11737340"/>
                <a:gd name="connsiteY31" fmla="*/ 2209800 h 4185920"/>
                <a:gd name="connsiteX32" fmla="*/ 2811780 w 11737340"/>
                <a:gd name="connsiteY32" fmla="*/ 2247900 h 4185920"/>
                <a:gd name="connsiteX33" fmla="*/ 2887980 w 11737340"/>
                <a:gd name="connsiteY33" fmla="*/ 2301240 h 4185920"/>
                <a:gd name="connsiteX34" fmla="*/ 2979420 w 11737340"/>
                <a:gd name="connsiteY34" fmla="*/ 2385060 h 4185920"/>
                <a:gd name="connsiteX35" fmla="*/ 3055620 w 11737340"/>
                <a:gd name="connsiteY35" fmla="*/ 2461260 h 4185920"/>
                <a:gd name="connsiteX36" fmla="*/ 3134360 w 11737340"/>
                <a:gd name="connsiteY36" fmla="*/ 2555240 h 4185920"/>
                <a:gd name="connsiteX37" fmla="*/ 3248660 w 11737340"/>
                <a:gd name="connsiteY37" fmla="*/ 2654300 h 4185920"/>
                <a:gd name="connsiteX38" fmla="*/ 3345180 w 11737340"/>
                <a:gd name="connsiteY38" fmla="*/ 2720340 h 4185920"/>
                <a:gd name="connsiteX39" fmla="*/ 3444240 w 11737340"/>
                <a:gd name="connsiteY39" fmla="*/ 2796540 h 4185920"/>
                <a:gd name="connsiteX40" fmla="*/ 3558540 w 11737340"/>
                <a:gd name="connsiteY40" fmla="*/ 2872740 h 4185920"/>
                <a:gd name="connsiteX41" fmla="*/ 3619500 w 11737340"/>
                <a:gd name="connsiteY41" fmla="*/ 2979420 h 4185920"/>
                <a:gd name="connsiteX42" fmla="*/ 3619500 w 11737340"/>
                <a:gd name="connsiteY42" fmla="*/ 2979420 h 4185920"/>
                <a:gd name="connsiteX43" fmla="*/ 3649980 w 11737340"/>
                <a:gd name="connsiteY43" fmla="*/ 3048000 h 4185920"/>
                <a:gd name="connsiteX44" fmla="*/ 3703320 w 11737340"/>
                <a:gd name="connsiteY44" fmla="*/ 3086100 h 4185920"/>
                <a:gd name="connsiteX45" fmla="*/ 3764280 w 11737340"/>
                <a:gd name="connsiteY45" fmla="*/ 3063240 h 4185920"/>
                <a:gd name="connsiteX46" fmla="*/ 3850640 w 11737340"/>
                <a:gd name="connsiteY46" fmla="*/ 3040380 h 4185920"/>
                <a:gd name="connsiteX47" fmla="*/ 3916680 w 11737340"/>
                <a:gd name="connsiteY47" fmla="*/ 3032760 h 4185920"/>
                <a:gd name="connsiteX48" fmla="*/ 4030980 w 11737340"/>
                <a:gd name="connsiteY48" fmla="*/ 3063240 h 4185920"/>
                <a:gd name="connsiteX49" fmla="*/ 4137660 w 11737340"/>
                <a:gd name="connsiteY49" fmla="*/ 3101340 h 4185920"/>
                <a:gd name="connsiteX50" fmla="*/ 4259580 w 11737340"/>
                <a:gd name="connsiteY50" fmla="*/ 3147060 h 4185920"/>
                <a:gd name="connsiteX51" fmla="*/ 4381500 w 11737340"/>
                <a:gd name="connsiteY51" fmla="*/ 3192780 h 4185920"/>
                <a:gd name="connsiteX52" fmla="*/ 4526280 w 11737340"/>
                <a:gd name="connsiteY52" fmla="*/ 3276600 h 4185920"/>
                <a:gd name="connsiteX53" fmla="*/ 4587240 w 11737340"/>
                <a:gd name="connsiteY53" fmla="*/ 3299460 h 4185920"/>
                <a:gd name="connsiteX54" fmla="*/ 4610100 w 11737340"/>
                <a:gd name="connsiteY54" fmla="*/ 3352800 h 4185920"/>
                <a:gd name="connsiteX55" fmla="*/ 4648200 w 11737340"/>
                <a:gd name="connsiteY55" fmla="*/ 3436620 h 4185920"/>
                <a:gd name="connsiteX56" fmla="*/ 4671060 w 11737340"/>
                <a:gd name="connsiteY56" fmla="*/ 3520440 h 4185920"/>
                <a:gd name="connsiteX57" fmla="*/ 4678680 w 11737340"/>
                <a:gd name="connsiteY57" fmla="*/ 3589020 h 4185920"/>
                <a:gd name="connsiteX58" fmla="*/ 4686300 w 11737340"/>
                <a:gd name="connsiteY58" fmla="*/ 3649980 h 4185920"/>
                <a:gd name="connsiteX59" fmla="*/ 4724400 w 11737340"/>
                <a:gd name="connsiteY59" fmla="*/ 3680460 h 4185920"/>
                <a:gd name="connsiteX60" fmla="*/ 4785360 w 11737340"/>
                <a:gd name="connsiteY60" fmla="*/ 3672840 h 4185920"/>
                <a:gd name="connsiteX61" fmla="*/ 4869180 w 11737340"/>
                <a:gd name="connsiteY61" fmla="*/ 3703320 h 4185920"/>
                <a:gd name="connsiteX62" fmla="*/ 4914900 w 11737340"/>
                <a:gd name="connsiteY62" fmla="*/ 3756660 h 4185920"/>
                <a:gd name="connsiteX63" fmla="*/ 5105400 w 11737340"/>
                <a:gd name="connsiteY63" fmla="*/ 3832860 h 4185920"/>
                <a:gd name="connsiteX64" fmla="*/ 5173980 w 11737340"/>
                <a:gd name="connsiteY64" fmla="*/ 3886200 h 4185920"/>
                <a:gd name="connsiteX65" fmla="*/ 5242560 w 11737340"/>
                <a:gd name="connsiteY65" fmla="*/ 3924300 h 4185920"/>
                <a:gd name="connsiteX66" fmla="*/ 5364480 w 11737340"/>
                <a:gd name="connsiteY66" fmla="*/ 3962400 h 4185920"/>
                <a:gd name="connsiteX67" fmla="*/ 5516880 w 11737340"/>
                <a:gd name="connsiteY67" fmla="*/ 4046220 h 4185920"/>
                <a:gd name="connsiteX68" fmla="*/ 5585460 w 11737340"/>
                <a:gd name="connsiteY68" fmla="*/ 4099560 h 4185920"/>
                <a:gd name="connsiteX69" fmla="*/ 5661660 w 11737340"/>
                <a:gd name="connsiteY69" fmla="*/ 4122420 h 4185920"/>
                <a:gd name="connsiteX70" fmla="*/ 5745480 w 11737340"/>
                <a:gd name="connsiteY70" fmla="*/ 4130040 h 4185920"/>
                <a:gd name="connsiteX71" fmla="*/ 5836920 w 11737340"/>
                <a:gd name="connsiteY71" fmla="*/ 4130040 h 4185920"/>
                <a:gd name="connsiteX72" fmla="*/ 5943600 w 11737340"/>
                <a:gd name="connsiteY72" fmla="*/ 4165600 h 4185920"/>
                <a:gd name="connsiteX73" fmla="*/ 6042660 w 11737340"/>
                <a:gd name="connsiteY73" fmla="*/ 4185920 h 4185920"/>
                <a:gd name="connsiteX74" fmla="*/ 6167120 w 11737340"/>
                <a:gd name="connsiteY74" fmla="*/ 4160520 h 4185920"/>
                <a:gd name="connsiteX75" fmla="*/ 6286500 w 11737340"/>
                <a:gd name="connsiteY75" fmla="*/ 4114800 h 4185920"/>
                <a:gd name="connsiteX76" fmla="*/ 6393180 w 11737340"/>
                <a:gd name="connsiteY76" fmla="*/ 4071620 h 4185920"/>
                <a:gd name="connsiteX77" fmla="*/ 6484620 w 11737340"/>
                <a:gd name="connsiteY77" fmla="*/ 4038600 h 4185920"/>
                <a:gd name="connsiteX78" fmla="*/ 6583680 w 11737340"/>
                <a:gd name="connsiteY78" fmla="*/ 3970020 h 4185920"/>
                <a:gd name="connsiteX79" fmla="*/ 6697980 w 11737340"/>
                <a:gd name="connsiteY79" fmla="*/ 3886200 h 4185920"/>
                <a:gd name="connsiteX80" fmla="*/ 6751320 w 11737340"/>
                <a:gd name="connsiteY80" fmla="*/ 3822700 h 4185920"/>
                <a:gd name="connsiteX81" fmla="*/ 6855460 w 11737340"/>
                <a:gd name="connsiteY81" fmla="*/ 3764280 h 4185920"/>
                <a:gd name="connsiteX82" fmla="*/ 6959600 w 11737340"/>
                <a:gd name="connsiteY82" fmla="*/ 3629660 h 4185920"/>
                <a:gd name="connsiteX83" fmla="*/ 7056120 w 11737340"/>
                <a:gd name="connsiteY83" fmla="*/ 3528060 h 4185920"/>
                <a:gd name="connsiteX84" fmla="*/ 7165340 w 11737340"/>
                <a:gd name="connsiteY84" fmla="*/ 3454400 h 4185920"/>
                <a:gd name="connsiteX85" fmla="*/ 7287260 w 11737340"/>
                <a:gd name="connsiteY85" fmla="*/ 3296920 h 4185920"/>
                <a:gd name="connsiteX86" fmla="*/ 7338060 w 11737340"/>
                <a:gd name="connsiteY86" fmla="*/ 3200400 h 4185920"/>
                <a:gd name="connsiteX87" fmla="*/ 7383780 w 11737340"/>
                <a:gd name="connsiteY87" fmla="*/ 3144520 h 4185920"/>
                <a:gd name="connsiteX88" fmla="*/ 7444740 w 11737340"/>
                <a:gd name="connsiteY88" fmla="*/ 3093720 h 4185920"/>
                <a:gd name="connsiteX89" fmla="*/ 7513320 w 11737340"/>
                <a:gd name="connsiteY89" fmla="*/ 3101340 h 4185920"/>
                <a:gd name="connsiteX90" fmla="*/ 7576820 w 11737340"/>
                <a:gd name="connsiteY90" fmla="*/ 3093720 h 4185920"/>
                <a:gd name="connsiteX91" fmla="*/ 7729220 w 11737340"/>
                <a:gd name="connsiteY91" fmla="*/ 3136900 h 4185920"/>
                <a:gd name="connsiteX92" fmla="*/ 7833360 w 11737340"/>
                <a:gd name="connsiteY92" fmla="*/ 3180080 h 4185920"/>
                <a:gd name="connsiteX93" fmla="*/ 7967980 w 11737340"/>
                <a:gd name="connsiteY93" fmla="*/ 3208020 h 4185920"/>
                <a:gd name="connsiteX94" fmla="*/ 8161020 w 11737340"/>
                <a:gd name="connsiteY94" fmla="*/ 3296920 h 4185920"/>
                <a:gd name="connsiteX95" fmla="*/ 8293100 w 11737340"/>
                <a:gd name="connsiteY95" fmla="*/ 3370580 h 4185920"/>
                <a:gd name="connsiteX96" fmla="*/ 8371840 w 11737340"/>
                <a:gd name="connsiteY96" fmla="*/ 3395980 h 4185920"/>
                <a:gd name="connsiteX97" fmla="*/ 8468360 w 11737340"/>
                <a:gd name="connsiteY97" fmla="*/ 3434080 h 4185920"/>
                <a:gd name="connsiteX98" fmla="*/ 8582660 w 11737340"/>
                <a:gd name="connsiteY98" fmla="*/ 3528060 h 4185920"/>
                <a:gd name="connsiteX99" fmla="*/ 8641080 w 11737340"/>
                <a:gd name="connsiteY99" fmla="*/ 3566160 h 4185920"/>
                <a:gd name="connsiteX100" fmla="*/ 8702040 w 11737340"/>
                <a:gd name="connsiteY100" fmla="*/ 3604260 h 4185920"/>
                <a:gd name="connsiteX101" fmla="*/ 8763000 w 11737340"/>
                <a:gd name="connsiteY101" fmla="*/ 3634740 h 4185920"/>
                <a:gd name="connsiteX102" fmla="*/ 8846820 w 11737340"/>
                <a:gd name="connsiteY102" fmla="*/ 3632200 h 4185920"/>
                <a:gd name="connsiteX103" fmla="*/ 8968740 w 11737340"/>
                <a:gd name="connsiteY103" fmla="*/ 3634740 h 4185920"/>
                <a:gd name="connsiteX104" fmla="*/ 9060180 w 11737340"/>
                <a:gd name="connsiteY104" fmla="*/ 3642360 h 4185920"/>
                <a:gd name="connsiteX105" fmla="*/ 9151620 w 11737340"/>
                <a:gd name="connsiteY105" fmla="*/ 3657600 h 4185920"/>
                <a:gd name="connsiteX106" fmla="*/ 9230360 w 11737340"/>
                <a:gd name="connsiteY106" fmla="*/ 3657600 h 4185920"/>
                <a:gd name="connsiteX107" fmla="*/ 9331960 w 11737340"/>
                <a:gd name="connsiteY107" fmla="*/ 3629660 h 4185920"/>
                <a:gd name="connsiteX108" fmla="*/ 9433560 w 11737340"/>
                <a:gd name="connsiteY108" fmla="*/ 3589020 h 4185920"/>
                <a:gd name="connsiteX109" fmla="*/ 9535160 w 11737340"/>
                <a:gd name="connsiteY109" fmla="*/ 3540760 h 4185920"/>
                <a:gd name="connsiteX110" fmla="*/ 9646920 w 11737340"/>
                <a:gd name="connsiteY110" fmla="*/ 3489960 h 4185920"/>
                <a:gd name="connsiteX111" fmla="*/ 9784080 w 11737340"/>
                <a:gd name="connsiteY111" fmla="*/ 3444240 h 4185920"/>
                <a:gd name="connsiteX112" fmla="*/ 9860280 w 11737340"/>
                <a:gd name="connsiteY112" fmla="*/ 3383280 h 4185920"/>
                <a:gd name="connsiteX113" fmla="*/ 9921240 w 11737340"/>
                <a:gd name="connsiteY113" fmla="*/ 3314700 h 4185920"/>
                <a:gd name="connsiteX114" fmla="*/ 9997440 w 11737340"/>
                <a:gd name="connsiteY114" fmla="*/ 3208020 h 4185920"/>
                <a:gd name="connsiteX115" fmla="*/ 10043160 w 11737340"/>
                <a:gd name="connsiteY115" fmla="*/ 3101340 h 4185920"/>
                <a:gd name="connsiteX116" fmla="*/ 10104120 w 11737340"/>
                <a:gd name="connsiteY116" fmla="*/ 3017520 h 4185920"/>
                <a:gd name="connsiteX117" fmla="*/ 10157460 w 11737340"/>
                <a:gd name="connsiteY117" fmla="*/ 2933700 h 4185920"/>
                <a:gd name="connsiteX118" fmla="*/ 10218420 w 11737340"/>
                <a:gd name="connsiteY118" fmla="*/ 2849880 h 4185920"/>
                <a:gd name="connsiteX119" fmla="*/ 10294620 w 11737340"/>
                <a:gd name="connsiteY119" fmla="*/ 2735580 h 4185920"/>
                <a:gd name="connsiteX120" fmla="*/ 10347960 w 11737340"/>
                <a:gd name="connsiteY120" fmla="*/ 2621280 h 4185920"/>
                <a:gd name="connsiteX121" fmla="*/ 10431780 w 11737340"/>
                <a:gd name="connsiteY121" fmla="*/ 2499360 h 4185920"/>
                <a:gd name="connsiteX122" fmla="*/ 10500360 w 11737340"/>
                <a:gd name="connsiteY122" fmla="*/ 2354580 h 4185920"/>
                <a:gd name="connsiteX123" fmla="*/ 10553700 w 11737340"/>
                <a:gd name="connsiteY123" fmla="*/ 2263140 h 4185920"/>
                <a:gd name="connsiteX124" fmla="*/ 10584180 w 11737340"/>
                <a:gd name="connsiteY124" fmla="*/ 2194560 h 4185920"/>
                <a:gd name="connsiteX125" fmla="*/ 10624820 w 11737340"/>
                <a:gd name="connsiteY125" fmla="*/ 2125980 h 4185920"/>
                <a:gd name="connsiteX126" fmla="*/ 10675620 w 11737340"/>
                <a:gd name="connsiteY126" fmla="*/ 2049780 h 4185920"/>
                <a:gd name="connsiteX127" fmla="*/ 10690860 w 11737340"/>
                <a:gd name="connsiteY127" fmla="*/ 1988820 h 4185920"/>
                <a:gd name="connsiteX128" fmla="*/ 10713720 w 11737340"/>
                <a:gd name="connsiteY128" fmla="*/ 1927860 h 4185920"/>
                <a:gd name="connsiteX129" fmla="*/ 10767060 w 11737340"/>
                <a:gd name="connsiteY129" fmla="*/ 1859280 h 4185920"/>
                <a:gd name="connsiteX130" fmla="*/ 10873740 w 11737340"/>
                <a:gd name="connsiteY130" fmla="*/ 1828800 h 4185920"/>
                <a:gd name="connsiteX131" fmla="*/ 11079480 w 11737340"/>
                <a:gd name="connsiteY131" fmla="*/ 1767840 h 4185920"/>
                <a:gd name="connsiteX132" fmla="*/ 11247120 w 11737340"/>
                <a:gd name="connsiteY132" fmla="*/ 1684020 h 4185920"/>
                <a:gd name="connsiteX133" fmla="*/ 11407140 w 11737340"/>
                <a:gd name="connsiteY133" fmla="*/ 1628140 h 4185920"/>
                <a:gd name="connsiteX134" fmla="*/ 11490960 w 11737340"/>
                <a:gd name="connsiteY134" fmla="*/ 1577340 h 4185920"/>
                <a:gd name="connsiteX135" fmla="*/ 11635740 w 11737340"/>
                <a:gd name="connsiteY135" fmla="*/ 1508760 h 4185920"/>
                <a:gd name="connsiteX136" fmla="*/ 11737340 w 11737340"/>
                <a:gd name="connsiteY136" fmla="*/ 1442720 h 4185920"/>
                <a:gd name="connsiteX137" fmla="*/ 11620500 w 11737340"/>
                <a:gd name="connsiteY137" fmla="*/ 1417320 h 4185920"/>
                <a:gd name="connsiteX138" fmla="*/ 11567160 w 11737340"/>
                <a:gd name="connsiteY138" fmla="*/ 1379220 h 4185920"/>
                <a:gd name="connsiteX139" fmla="*/ 11498580 w 11737340"/>
                <a:gd name="connsiteY139" fmla="*/ 1318260 h 4185920"/>
                <a:gd name="connsiteX140" fmla="*/ 11468100 w 11737340"/>
                <a:gd name="connsiteY140" fmla="*/ 1280160 h 4185920"/>
                <a:gd name="connsiteX141" fmla="*/ 11442700 w 11737340"/>
                <a:gd name="connsiteY141" fmla="*/ 1231900 h 4185920"/>
                <a:gd name="connsiteX142" fmla="*/ 11384280 w 11737340"/>
                <a:gd name="connsiteY142" fmla="*/ 1310640 h 4185920"/>
                <a:gd name="connsiteX143" fmla="*/ 11353800 w 11737340"/>
                <a:gd name="connsiteY143" fmla="*/ 1356360 h 4185920"/>
                <a:gd name="connsiteX144" fmla="*/ 11224260 w 11737340"/>
                <a:gd name="connsiteY144" fmla="*/ 1417320 h 4185920"/>
                <a:gd name="connsiteX145" fmla="*/ 11109960 w 11737340"/>
                <a:gd name="connsiteY145" fmla="*/ 1463040 h 4185920"/>
                <a:gd name="connsiteX146" fmla="*/ 10911840 w 11737340"/>
                <a:gd name="connsiteY146" fmla="*/ 1524000 h 4185920"/>
                <a:gd name="connsiteX147" fmla="*/ 10774680 w 11737340"/>
                <a:gd name="connsiteY147" fmla="*/ 1546860 h 4185920"/>
                <a:gd name="connsiteX148" fmla="*/ 10675620 w 11737340"/>
                <a:gd name="connsiteY148" fmla="*/ 1615440 h 4185920"/>
                <a:gd name="connsiteX149" fmla="*/ 10568940 w 11737340"/>
                <a:gd name="connsiteY149" fmla="*/ 1676400 h 4185920"/>
                <a:gd name="connsiteX150" fmla="*/ 10485120 w 11737340"/>
                <a:gd name="connsiteY150" fmla="*/ 1760220 h 4185920"/>
                <a:gd name="connsiteX151" fmla="*/ 10454640 w 11737340"/>
                <a:gd name="connsiteY151" fmla="*/ 1836420 h 4185920"/>
                <a:gd name="connsiteX152" fmla="*/ 10416540 w 11737340"/>
                <a:gd name="connsiteY152" fmla="*/ 1927860 h 4185920"/>
                <a:gd name="connsiteX153" fmla="*/ 10401300 w 11737340"/>
                <a:gd name="connsiteY153" fmla="*/ 2004060 h 4185920"/>
                <a:gd name="connsiteX154" fmla="*/ 10363200 w 11737340"/>
                <a:gd name="connsiteY154" fmla="*/ 2095500 h 4185920"/>
                <a:gd name="connsiteX155" fmla="*/ 10317480 w 11737340"/>
                <a:gd name="connsiteY155" fmla="*/ 2225040 h 4185920"/>
                <a:gd name="connsiteX156" fmla="*/ 10287000 w 11737340"/>
                <a:gd name="connsiteY156" fmla="*/ 2346960 h 4185920"/>
                <a:gd name="connsiteX157" fmla="*/ 10218420 w 11737340"/>
                <a:gd name="connsiteY157" fmla="*/ 2499360 h 4185920"/>
                <a:gd name="connsiteX158" fmla="*/ 10134600 w 11737340"/>
                <a:gd name="connsiteY158" fmla="*/ 2621280 h 4185920"/>
                <a:gd name="connsiteX159" fmla="*/ 10043160 w 11737340"/>
                <a:gd name="connsiteY159" fmla="*/ 2735580 h 4185920"/>
                <a:gd name="connsiteX160" fmla="*/ 9974580 w 11737340"/>
                <a:gd name="connsiteY160" fmla="*/ 2857500 h 4185920"/>
                <a:gd name="connsiteX161" fmla="*/ 9906000 w 11737340"/>
                <a:gd name="connsiteY161" fmla="*/ 2941320 h 4185920"/>
                <a:gd name="connsiteX162" fmla="*/ 9860280 w 11737340"/>
                <a:gd name="connsiteY162" fmla="*/ 3032760 h 4185920"/>
                <a:gd name="connsiteX163" fmla="*/ 9806940 w 11737340"/>
                <a:gd name="connsiteY163" fmla="*/ 3116580 h 4185920"/>
                <a:gd name="connsiteX164" fmla="*/ 9715500 w 11737340"/>
                <a:gd name="connsiteY164" fmla="*/ 3208020 h 4185920"/>
                <a:gd name="connsiteX165" fmla="*/ 9616440 w 11737340"/>
                <a:gd name="connsiteY165" fmla="*/ 3261360 h 4185920"/>
                <a:gd name="connsiteX166" fmla="*/ 9532620 w 11737340"/>
                <a:gd name="connsiteY166" fmla="*/ 3329940 h 4185920"/>
                <a:gd name="connsiteX167" fmla="*/ 9471660 w 11737340"/>
                <a:gd name="connsiteY167" fmla="*/ 3375660 h 4185920"/>
                <a:gd name="connsiteX168" fmla="*/ 9410700 w 11737340"/>
                <a:gd name="connsiteY168" fmla="*/ 3429000 h 4185920"/>
                <a:gd name="connsiteX169" fmla="*/ 9288780 w 11737340"/>
                <a:gd name="connsiteY169" fmla="*/ 3436620 h 4185920"/>
                <a:gd name="connsiteX170" fmla="*/ 9166860 w 11737340"/>
                <a:gd name="connsiteY170" fmla="*/ 3444240 h 4185920"/>
                <a:gd name="connsiteX171" fmla="*/ 9029700 w 11737340"/>
                <a:gd name="connsiteY171" fmla="*/ 3413760 h 4185920"/>
                <a:gd name="connsiteX172" fmla="*/ 8823960 w 11737340"/>
                <a:gd name="connsiteY172" fmla="*/ 3360420 h 4185920"/>
                <a:gd name="connsiteX173" fmla="*/ 8679180 w 11737340"/>
                <a:gd name="connsiteY173" fmla="*/ 3329940 h 4185920"/>
                <a:gd name="connsiteX174" fmla="*/ 8572500 w 11737340"/>
                <a:gd name="connsiteY174" fmla="*/ 3276600 h 4185920"/>
                <a:gd name="connsiteX175" fmla="*/ 8465820 w 11737340"/>
                <a:gd name="connsiteY175" fmla="*/ 3215640 h 4185920"/>
                <a:gd name="connsiteX176" fmla="*/ 8321040 w 11737340"/>
                <a:gd name="connsiteY176" fmla="*/ 3177540 h 4185920"/>
                <a:gd name="connsiteX177" fmla="*/ 8199120 w 11737340"/>
                <a:gd name="connsiteY177" fmla="*/ 3131820 h 4185920"/>
                <a:gd name="connsiteX178" fmla="*/ 8069580 w 11737340"/>
                <a:gd name="connsiteY178" fmla="*/ 3078480 h 4185920"/>
                <a:gd name="connsiteX179" fmla="*/ 7917180 w 11737340"/>
                <a:gd name="connsiteY179" fmla="*/ 2994660 h 4185920"/>
                <a:gd name="connsiteX180" fmla="*/ 7787640 w 11737340"/>
                <a:gd name="connsiteY180" fmla="*/ 2971800 h 4185920"/>
                <a:gd name="connsiteX181" fmla="*/ 7719060 w 11737340"/>
                <a:gd name="connsiteY181" fmla="*/ 2933700 h 4185920"/>
                <a:gd name="connsiteX182" fmla="*/ 7612380 w 11737340"/>
                <a:gd name="connsiteY182" fmla="*/ 2903220 h 4185920"/>
                <a:gd name="connsiteX183" fmla="*/ 7566660 w 11737340"/>
                <a:gd name="connsiteY183" fmla="*/ 2887980 h 4185920"/>
                <a:gd name="connsiteX184" fmla="*/ 7551420 w 11737340"/>
                <a:gd name="connsiteY184" fmla="*/ 2849880 h 4185920"/>
                <a:gd name="connsiteX185" fmla="*/ 7533640 w 11737340"/>
                <a:gd name="connsiteY185" fmla="*/ 2788920 h 4185920"/>
                <a:gd name="connsiteX186" fmla="*/ 7475220 w 11737340"/>
                <a:gd name="connsiteY186" fmla="*/ 2857500 h 4185920"/>
                <a:gd name="connsiteX187" fmla="*/ 7414260 w 11737340"/>
                <a:gd name="connsiteY187" fmla="*/ 2887980 h 4185920"/>
                <a:gd name="connsiteX188" fmla="*/ 7345680 w 11737340"/>
                <a:gd name="connsiteY188" fmla="*/ 2971800 h 4185920"/>
                <a:gd name="connsiteX189" fmla="*/ 7315200 w 11737340"/>
                <a:gd name="connsiteY189" fmla="*/ 2994660 h 4185920"/>
                <a:gd name="connsiteX190" fmla="*/ 7261860 w 11737340"/>
                <a:gd name="connsiteY190" fmla="*/ 3009900 h 4185920"/>
                <a:gd name="connsiteX191" fmla="*/ 7193280 w 11737340"/>
                <a:gd name="connsiteY191" fmla="*/ 3025140 h 4185920"/>
                <a:gd name="connsiteX192" fmla="*/ 7155180 w 11737340"/>
                <a:gd name="connsiteY192" fmla="*/ 3078480 h 4185920"/>
                <a:gd name="connsiteX193" fmla="*/ 7109460 w 11737340"/>
                <a:gd name="connsiteY193" fmla="*/ 3154680 h 4185920"/>
                <a:gd name="connsiteX194" fmla="*/ 7048500 w 11737340"/>
                <a:gd name="connsiteY194" fmla="*/ 3246120 h 4185920"/>
                <a:gd name="connsiteX195" fmla="*/ 6995160 w 11737340"/>
                <a:gd name="connsiteY195" fmla="*/ 3307080 h 4185920"/>
                <a:gd name="connsiteX196" fmla="*/ 6972300 w 11737340"/>
                <a:gd name="connsiteY196" fmla="*/ 3352800 h 4185920"/>
                <a:gd name="connsiteX197" fmla="*/ 6949440 w 11737340"/>
                <a:gd name="connsiteY197" fmla="*/ 3413760 h 4185920"/>
                <a:gd name="connsiteX198" fmla="*/ 6949440 w 11737340"/>
                <a:gd name="connsiteY198" fmla="*/ 3413760 h 4185920"/>
                <a:gd name="connsiteX199" fmla="*/ 6911340 w 11737340"/>
                <a:gd name="connsiteY199" fmla="*/ 3474720 h 4185920"/>
                <a:gd name="connsiteX200" fmla="*/ 6888480 w 11737340"/>
                <a:gd name="connsiteY200" fmla="*/ 3505200 h 4185920"/>
                <a:gd name="connsiteX201" fmla="*/ 6819900 w 11737340"/>
                <a:gd name="connsiteY201" fmla="*/ 3566160 h 4185920"/>
                <a:gd name="connsiteX202" fmla="*/ 6731000 w 11737340"/>
                <a:gd name="connsiteY202" fmla="*/ 3599180 h 4185920"/>
                <a:gd name="connsiteX203" fmla="*/ 6675120 w 11737340"/>
                <a:gd name="connsiteY203" fmla="*/ 3657600 h 4185920"/>
                <a:gd name="connsiteX204" fmla="*/ 6629400 w 11737340"/>
                <a:gd name="connsiteY204" fmla="*/ 3718560 h 4185920"/>
                <a:gd name="connsiteX205" fmla="*/ 6576060 w 11737340"/>
                <a:gd name="connsiteY205" fmla="*/ 3779520 h 4185920"/>
                <a:gd name="connsiteX206" fmla="*/ 6484620 w 11737340"/>
                <a:gd name="connsiteY206" fmla="*/ 3817620 h 4185920"/>
                <a:gd name="connsiteX207" fmla="*/ 6400800 w 11737340"/>
                <a:gd name="connsiteY207" fmla="*/ 3832860 h 4185920"/>
                <a:gd name="connsiteX208" fmla="*/ 6263640 w 11737340"/>
                <a:gd name="connsiteY208" fmla="*/ 3870960 h 4185920"/>
                <a:gd name="connsiteX209" fmla="*/ 6126480 w 11737340"/>
                <a:gd name="connsiteY209" fmla="*/ 3901440 h 4185920"/>
                <a:gd name="connsiteX210" fmla="*/ 6027420 w 11737340"/>
                <a:gd name="connsiteY210" fmla="*/ 3916680 h 4185920"/>
                <a:gd name="connsiteX211" fmla="*/ 5890260 w 11737340"/>
                <a:gd name="connsiteY211" fmla="*/ 3878580 h 4185920"/>
                <a:gd name="connsiteX212" fmla="*/ 5821680 w 11737340"/>
                <a:gd name="connsiteY212" fmla="*/ 3863340 h 4185920"/>
                <a:gd name="connsiteX213" fmla="*/ 5737860 w 11737340"/>
                <a:gd name="connsiteY213" fmla="*/ 3825240 h 4185920"/>
                <a:gd name="connsiteX214" fmla="*/ 5638800 w 11737340"/>
                <a:gd name="connsiteY214" fmla="*/ 3794760 h 4185920"/>
                <a:gd name="connsiteX215" fmla="*/ 5524500 w 11737340"/>
                <a:gd name="connsiteY215" fmla="*/ 3756660 h 4185920"/>
                <a:gd name="connsiteX216" fmla="*/ 5448300 w 11737340"/>
                <a:gd name="connsiteY216" fmla="*/ 3718560 h 4185920"/>
                <a:gd name="connsiteX217" fmla="*/ 5349240 w 11737340"/>
                <a:gd name="connsiteY217" fmla="*/ 3657600 h 4185920"/>
                <a:gd name="connsiteX218" fmla="*/ 5295900 w 11737340"/>
                <a:gd name="connsiteY218" fmla="*/ 3619500 h 4185920"/>
                <a:gd name="connsiteX219" fmla="*/ 5234940 w 11737340"/>
                <a:gd name="connsiteY219" fmla="*/ 3596640 h 4185920"/>
                <a:gd name="connsiteX220" fmla="*/ 5135880 w 11737340"/>
                <a:gd name="connsiteY220" fmla="*/ 3550920 h 4185920"/>
                <a:gd name="connsiteX221" fmla="*/ 5059680 w 11737340"/>
                <a:gd name="connsiteY221" fmla="*/ 3505200 h 4185920"/>
                <a:gd name="connsiteX222" fmla="*/ 5029200 w 11737340"/>
                <a:gd name="connsiteY222" fmla="*/ 3482340 h 4185920"/>
                <a:gd name="connsiteX223" fmla="*/ 4960620 w 11737340"/>
                <a:gd name="connsiteY223" fmla="*/ 3413760 h 4185920"/>
                <a:gd name="connsiteX224" fmla="*/ 4876800 w 11737340"/>
                <a:gd name="connsiteY224" fmla="*/ 3299460 h 4185920"/>
                <a:gd name="connsiteX225" fmla="*/ 4808220 w 11737340"/>
                <a:gd name="connsiteY225" fmla="*/ 3200400 h 4185920"/>
                <a:gd name="connsiteX226" fmla="*/ 4777740 w 11737340"/>
                <a:gd name="connsiteY226" fmla="*/ 3147060 h 4185920"/>
                <a:gd name="connsiteX227" fmla="*/ 4724400 w 11737340"/>
                <a:gd name="connsiteY227" fmla="*/ 3108960 h 4185920"/>
                <a:gd name="connsiteX228" fmla="*/ 4648200 w 11737340"/>
                <a:gd name="connsiteY228" fmla="*/ 3063240 h 4185920"/>
                <a:gd name="connsiteX229" fmla="*/ 4533900 w 11737340"/>
                <a:gd name="connsiteY229" fmla="*/ 2979420 h 4185920"/>
                <a:gd name="connsiteX230" fmla="*/ 4427220 w 11737340"/>
                <a:gd name="connsiteY230" fmla="*/ 2941320 h 4185920"/>
                <a:gd name="connsiteX231" fmla="*/ 4366260 w 11737340"/>
                <a:gd name="connsiteY231" fmla="*/ 2903220 h 4185920"/>
                <a:gd name="connsiteX232" fmla="*/ 4244340 w 11737340"/>
                <a:gd name="connsiteY232" fmla="*/ 2842260 h 4185920"/>
                <a:gd name="connsiteX233" fmla="*/ 4145280 w 11737340"/>
                <a:gd name="connsiteY233" fmla="*/ 2811780 h 4185920"/>
                <a:gd name="connsiteX234" fmla="*/ 4038600 w 11737340"/>
                <a:gd name="connsiteY234" fmla="*/ 2804160 h 4185920"/>
                <a:gd name="connsiteX235" fmla="*/ 3954780 w 11737340"/>
                <a:gd name="connsiteY235" fmla="*/ 2819400 h 4185920"/>
                <a:gd name="connsiteX236" fmla="*/ 3863340 w 11737340"/>
                <a:gd name="connsiteY236" fmla="*/ 2804160 h 4185920"/>
                <a:gd name="connsiteX237" fmla="*/ 3741420 w 11737340"/>
                <a:gd name="connsiteY237" fmla="*/ 2781300 h 4185920"/>
                <a:gd name="connsiteX238" fmla="*/ 3649980 w 11737340"/>
                <a:gd name="connsiteY238" fmla="*/ 2743200 h 4185920"/>
                <a:gd name="connsiteX239" fmla="*/ 3573780 w 11737340"/>
                <a:gd name="connsiteY239" fmla="*/ 2674620 h 4185920"/>
                <a:gd name="connsiteX240" fmla="*/ 3482340 w 11737340"/>
                <a:gd name="connsiteY240" fmla="*/ 2621280 h 4185920"/>
                <a:gd name="connsiteX241" fmla="*/ 3436620 w 11737340"/>
                <a:gd name="connsiteY241" fmla="*/ 2552700 h 4185920"/>
                <a:gd name="connsiteX242" fmla="*/ 3329940 w 11737340"/>
                <a:gd name="connsiteY242" fmla="*/ 2423160 h 4185920"/>
                <a:gd name="connsiteX243" fmla="*/ 3261360 w 11737340"/>
                <a:gd name="connsiteY243" fmla="*/ 2324100 h 4185920"/>
                <a:gd name="connsiteX244" fmla="*/ 3131820 w 11737340"/>
                <a:gd name="connsiteY244" fmla="*/ 2209800 h 4185920"/>
                <a:gd name="connsiteX245" fmla="*/ 3040380 w 11737340"/>
                <a:gd name="connsiteY245" fmla="*/ 2141220 h 4185920"/>
                <a:gd name="connsiteX246" fmla="*/ 2910840 w 11737340"/>
                <a:gd name="connsiteY246" fmla="*/ 2034540 h 4185920"/>
                <a:gd name="connsiteX247" fmla="*/ 2849880 w 11737340"/>
                <a:gd name="connsiteY247" fmla="*/ 1958340 h 4185920"/>
                <a:gd name="connsiteX248" fmla="*/ 2743200 w 11737340"/>
                <a:gd name="connsiteY248" fmla="*/ 1889760 h 4185920"/>
                <a:gd name="connsiteX249" fmla="*/ 2659380 w 11737340"/>
                <a:gd name="connsiteY249" fmla="*/ 1844040 h 4185920"/>
                <a:gd name="connsiteX250" fmla="*/ 2575560 w 11737340"/>
                <a:gd name="connsiteY250" fmla="*/ 1744980 h 4185920"/>
                <a:gd name="connsiteX251" fmla="*/ 2468880 w 11737340"/>
                <a:gd name="connsiteY251" fmla="*/ 1645920 h 4185920"/>
                <a:gd name="connsiteX252" fmla="*/ 2400300 w 11737340"/>
                <a:gd name="connsiteY252" fmla="*/ 1607820 h 4185920"/>
                <a:gd name="connsiteX253" fmla="*/ 2263140 w 11737340"/>
                <a:gd name="connsiteY253" fmla="*/ 1501140 h 4185920"/>
                <a:gd name="connsiteX254" fmla="*/ 2171700 w 11737340"/>
                <a:gd name="connsiteY254" fmla="*/ 1432560 h 4185920"/>
                <a:gd name="connsiteX255" fmla="*/ 2087880 w 11737340"/>
                <a:gd name="connsiteY255" fmla="*/ 1363980 h 4185920"/>
                <a:gd name="connsiteX256" fmla="*/ 1950720 w 11737340"/>
                <a:gd name="connsiteY256" fmla="*/ 1272540 h 4185920"/>
                <a:gd name="connsiteX257" fmla="*/ 1805940 w 11737340"/>
                <a:gd name="connsiteY257" fmla="*/ 1135380 h 4185920"/>
                <a:gd name="connsiteX258" fmla="*/ 1729740 w 11737340"/>
                <a:gd name="connsiteY258" fmla="*/ 1089660 h 4185920"/>
                <a:gd name="connsiteX259" fmla="*/ 1668780 w 11737340"/>
                <a:gd name="connsiteY259" fmla="*/ 1043940 h 4185920"/>
                <a:gd name="connsiteX260" fmla="*/ 1592580 w 11737340"/>
                <a:gd name="connsiteY260" fmla="*/ 990600 h 4185920"/>
                <a:gd name="connsiteX261" fmla="*/ 1470660 w 11737340"/>
                <a:gd name="connsiteY261" fmla="*/ 891540 h 4185920"/>
                <a:gd name="connsiteX262" fmla="*/ 1386840 w 11737340"/>
                <a:gd name="connsiteY262" fmla="*/ 845820 h 4185920"/>
                <a:gd name="connsiteX263" fmla="*/ 1318260 w 11737340"/>
                <a:gd name="connsiteY263" fmla="*/ 784860 h 4185920"/>
                <a:gd name="connsiteX264" fmla="*/ 1264920 w 11737340"/>
                <a:gd name="connsiteY264" fmla="*/ 723900 h 4185920"/>
                <a:gd name="connsiteX265" fmla="*/ 1181100 w 11737340"/>
                <a:gd name="connsiteY265" fmla="*/ 647700 h 4185920"/>
                <a:gd name="connsiteX266" fmla="*/ 1089660 w 11737340"/>
                <a:gd name="connsiteY266" fmla="*/ 624840 h 4185920"/>
                <a:gd name="connsiteX267" fmla="*/ 1021080 w 11737340"/>
                <a:gd name="connsiteY267" fmla="*/ 586740 h 4185920"/>
                <a:gd name="connsiteX268" fmla="*/ 937260 w 11737340"/>
                <a:gd name="connsiteY268" fmla="*/ 548640 h 4185920"/>
                <a:gd name="connsiteX269" fmla="*/ 830580 w 11737340"/>
                <a:gd name="connsiteY269" fmla="*/ 510540 h 4185920"/>
                <a:gd name="connsiteX270" fmla="*/ 754380 w 11737340"/>
                <a:gd name="connsiteY270" fmla="*/ 457200 h 4185920"/>
                <a:gd name="connsiteX271" fmla="*/ 708660 w 11737340"/>
                <a:gd name="connsiteY271" fmla="*/ 419100 h 4185920"/>
                <a:gd name="connsiteX272" fmla="*/ 609600 w 11737340"/>
                <a:gd name="connsiteY272" fmla="*/ 396240 h 4185920"/>
                <a:gd name="connsiteX273" fmla="*/ 548640 w 11737340"/>
                <a:gd name="connsiteY273" fmla="*/ 320040 h 4185920"/>
                <a:gd name="connsiteX274" fmla="*/ 510540 w 11737340"/>
                <a:gd name="connsiteY274" fmla="*/ 251460 h 4185920"/>
                <a:gd name="connsiteX275" fmla="*/ 464820 w 11737340"/>
                <a:gd name="connsiteY275" fmla="*/ 190500 h 4185920"/>
                <a:gd name="connsiteX276" fmla="*/ 411480 w 11737340"/>
                <a:gd name="connsiteY276" fmla="*/ 137160 h 4185920"/>
                <a:gd name="connsiteX277" fmla="*/ 373380 w 11737340"/>
                <a:gd name="connsiteY277" fmla="*/ 45720 h 4185920"/>
                <a:gd name="connsiteX278" fmla="*/ 342900 w 11737340"/>
                <a:gd name="connsiteY278" fmla="*/ 0 h 4185920"/>
                <a:gd name="connsiteX279" fmla="*/ 327660 w 11737340"/>
                <a:gd name="connsiteY279" fmla="*/ 60960 h 4185920"/>
                <a:gd name="connsiteX280" fmla="*/ 289560 w 11737340"/>
                <a:gd name="connsiteY280" fmla="*/ 91440 h 4185920"/>
                <a:gd name="connsiteX281" fmla="*/ 236220 w 11737340"/>
                <a:gd name="connsiteY281" fmla="*/ 114300 h 4185920"/>
                <a:gd name="connsiteX282" fmla="*/ 198120 w 11737340"/>
                <a:gd name="connsiteY282" fmla="*/ 175260 h 4185920"/>
                <a:gd name="connsiteX283" fmla="*/ 165100 w 11737340"/>
                <a:gd name="connsiteY283" fmla="*/ 220980 h 4185920"/>
                <a:gd name="connsiteX284" fmla="*/ 114300 w 11737340"/>
                <a:gd name="connsiteY284" fmla="*/ 236220 h 4185920"/>
                <a:gd name="connsiteX285" fmla="*/ 45720 w 11737340"/>
                <a:gd name="connsiteY285" fmla="*/ 251460 h 4185920"/>
                <a:gd name="connsiteX286" fmla="*/ 0 w 11737340"/>
                <a:gd name="connsiteY286" fmla="*/ 281940 h 4185920"/>
                <a:gd name="connsiteX287" fmla="*/ 68580 w 11737340"/>
                <a:gd name="connsiteY287" fmla="*/ 320040 h 4185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</a:cxnLst>
              <a:rect l="l" t="t" r="r" b="b"/>
              <a:pathLst>
                <a:path w="11737340" h="4185920">
                  <a:moveTo>
                    <a:pt x="68580" y="320040"/>
                  </a:moveTo>
                  <a:lnTo>
                    <a:pt x="121920" y="381000"/>
                  </a:lnTo>
                  <a:lnTo>
                    <a:pt x="198120" y="419100"/>
                  </a:lnTo>
                  <a:lnTo>
                    <a:pt x="320040" y="510540"/>
                  </a:lnTo>
                  <a:lnTo>
                    <a:pt x="411480" y="563880"/>
                  </a:lnTo>
                  <a:lnTo>
                    <a:pt x="472440" y="632460"/>
                  </a:lnTo>
                  <a:lnTo>
                    <a:pt x="601980" y="708660"/>
                  </a:lnTo>
                  <a:lnTo>
                    <a:pt x="739140" y="784860"/>
                  </a:lnTo>
                  <a:lnTo>
                    <a:pt x="861060" y="868680"/>
                  </a:lnTo>
                  <a:lnTo>
                    <a:pt x="944880" y="952500"/>
                  </a:lnTo>
                  <a:lnTo>
                    <a:pt x="1021080" y="1005840"/>
                  </a:lnTo>
                  <a:lnTo>
                    <a:pt x="1097280" y="1043940"/>
                  </a:lnTo>
                  <a:lnTo>
                    <a:pt x="1181100" y="1104900"/>
                  </a:lnTo>
                  <a:lnTo>
                    <a:pt x="1249680" y="1150620"/>
                  </a:lnTo>
                  <a:lnTo>
                    <a:pt x="1341120" y="1196340"/>
                  </a:lnTo>
                  <a:lnTo>
                    <a:pt x="1417320" y="1257300"/>
                  </a:lnTo>
                  <a:lnTo>
                    <a:pt x="1493520" y="1333500"/>
                  </a:lnTo>
                  <a:lnTo>
                    <a:pt x="1569720" y="1356360"/>
                  </a:lnTo>
                  <a:lnTo>
                    <a:pt x="1684020" y="1424940"/>
                  </a:lnTo>
                  <a:lnTo>
                    <a:pt x="1729740" y="1485900"/>
                  </a:lnTo>
                  <a:lnTo>
                    <a:pt x="1844040" y="1569720"/>
                  </a:lnTo>
                  <a:lnTo>
                    <a:pt x="1935480" y="1615440"/>
                  </a:lnTo>
                  <a:lnTo>
                    <a:pt x="2049780" y="1691640"/>
                  </a:lnTo>
                  <a:lnTo>
                    <a:pt x="2133600" y="1729740"/>
                  </a:lnTo>
                  <a:lnTo>
                    <a:pt x="2202180" y="1805940"/>
                  </a:lnTo>
                  <a:lnTo>
                    <a:pt x="2255520" y="1821180"/>
                  </a:lnTo>
                  <a:lnTo>
                    <a:pt x="2316480" y="1866900"/>
                  </a:lnTo>
                  <a:lnTo>
                    <a:pt x="2423160" y="2004060"/>
                  </a:lnTo>
                  <a:lnTo>
                    <a:pt x="2476500" y="2087880"/>
                  </a:lnTo>
                  <a:lnTo>
                    <a:pt x="2567940" y="2148840"/>
                  </a:lnTo>
                  <a:lnTo>
                    <a:pt x="2682240" y="2186940"/>
                  </a:lnTo>
                  <a:lnTo>
                    <a:pt x="2743200" y="2209800"/>
                  </a:lnTo>
                  <a:lnTo>
                    <a:pt x="2811780" y="2247900"/>
                  </a:lnTo>
                  <a:lnTo>
                    <a:pt x="2887980" y="2301240"/>
                  </a:lnTo>
                  <a:lnTo>
                    <a:pt x="2979420" y="2385060"/>
                  </a:lnTo>
                  <a:lnTo>
                    <a:pt x="3055620" y="2461260"/>
                  </a:lnTo>
                  <a:lnTo>
                    <a:pt x="3134360" y="2555240"/>
                  </a:lnTo>
                  <a:lnTo>
                    <a:pt x="3248660" y="2654300"/>
                  </a:lnTo>
                  <a:lnTo>
                    <a:pt x="3345180" y="2720340"/>
                  </a:lnTo>
                  <a:lnTo>
                    <a:pt x="3444240" y="2796540"/>
                  </a:lnTo>
                  <a:lnTo>
                    <a:pt x="3558540" y="2872740"/>
                  </a:lnTo>
                  <a:lnTo>
                    <a:pt x="3619500" y="2979420"/>
                  </a:lnTo>
                  <a:lnTo>
                    <a:pt x="3619500" y="2979420"/>
                  </a:lnTo>
                  <a:lnTo>
                    <a:pt x="3649980" y="3048000"/>
                  </a:lnTo>
                  <a:lnTo>
                    <a:pt x="3703320" y="3086100"/>
                  </a:lnTo>
                  <a:lnTo>
                    <a:pt x="3764280" y="3063240"/>
                  </a:lnTo>
                  <a:lnTo>
                    <a:pt x="3850640" y="3040380"/>
                  </a:lnTo>
                  <a:lnTo>
                    <a:pt x="3916680" y="3032760"/>
                  </a:lnTo>
                  <a:lnTo>
                    <a:pt x="4030980" y="3063240"/>
                  </a:lnTo>
                  <a:lnTo>
                    <a:pt x="4137660" y="3101340"/>
                  </a:lnTo>
                  <a:lnTo>
                    <a:pt x="4259580" y="3147060"/>
                  </a:lnTo>
                  <a:lnTo>
                    <a:pt x="4381500" y="3192780"/>
                  </a:lnTo>
                  <a:lnTo>
                    <a:pt x="4526280" y="3276600"/>
                  </a:lnTo>
                  <a:lnTo>
                    <a:pt x="4587240" y="3299460"/>
                  </a:lnTo>
                  <a:lnTo>
                    <a:pt x="4610100" y="3352800"/>
                  </a:lnTo>
                  <a:lnTo>
                    <a:pt x="4648200" y="3436620"/>
                  </a:lnTo>
                  <a:lnTo>
                    <a:pt x="4671060" y="3520440"/>
                  </a:lnTo>
                  <a:lnTo>
                    <a:pt x="4678680" y="3589020"/>
                  </a:lnTo>
                  <a:lnTo>
                    <a:pt x="4686300" y="3649980"/>
                  </a:lnTo>
                  <a:lnTo>
                    <a:pt x="4724400" y="3680460"/>
                  </a:lnTo>
                  <a:lnTo>
                    <a:pt x="4785360" y="3672840"/>
                  </a:lnTo>
                  <a:lnTo>
                    <a:pt x="4869180" y="3703320"/>
                  </a:lnTo>
                  <a:lnTo>
                    <a:pt x="4914900" y="3756660"/>
                  </a:lnTo>
                  <a:lnTo>
                    <a:pt x="5105400" y="3832860"/>
                  </a:lnTo>
                  <a:lnTo>
                    <a:pt x="5173980" y="3886200"/>
                  </a:lnTo>
                  <a:lnTo>
                    <a:pt x="5242560" y="3924300"/>
                  </a:lnTo>
                  <a:lnTo>
                    <a:pt x="5364480" y="3962400"/>
                  </a:lnTo>
                  <a:lnTo>
                    <a:pt x="5516880" y="4046220"/>
                  </a:lnTo>
                  <a:lnTo>
                    <a:pt x="5585460" y="4099560"/>
                  </a:lnTo>
                  <a:lnTo>
                    <a:pt x="5661660" y="4122420"/>
                  </a:lnTo>
                  <a:lnTo>
                    <a:pt x="5745480" y="4130040"/>
                  </a:lnTo>
                  <a:lnTo>
                    <a:pt x="5836920" y="4130040"/>
                  </a:lnTo>
                  <a:lnTo>
                    <a:pt x="5943600" y="4165600"/>
                  </a:lnTo>
                  <a:lnTo>
                    <a:pt x="6042660" y="4185920"/>
                  </a:lnTo>
                  <a:lnTo>
                    <a:pt x="6167120" y="4160520"/>
                  </a:lnTo>
                  <a:lnTo>
                    <a:pt x="6286500" y="4114800"/>
                  </a:lnTo>
                  <a:lnTo>
                    <a:pt x="6393180" y="4071620"/>
                  </a:lnTo>
                  <a:lnTo>
                    <a:pt x="6484620" y="4038600"/>
                  </a:lnTo>
                  <a:lnTo>
                    <a:pt x="6583680" y="3970020"/>
                  </a:lnTo>
                  <a:lnTo>
                    <a:pt x="6697980" y="3886200"/>
                  </a:lnTo>
                  <a:lnTo>
                    <a:pt x="6751320" y="3822700"/>
                  </a:lnTo>
                  <a:lnTo>
                    <a:pt x="6855460" y="3764280"/>
                  </a:lnTo>
                  <a:lnTo>
                    <a:pt x="6959600" y="3629660"/>
                  </a:lnTo>
                  <a:lnTo>
                    <a:pt x="7056120" y="3528060"/>
                  </a:lnTo>
                  <a:lnTo>
                    <a:pt x="7165340" y="3454400"/>
                  </a:lnTo>
                  <a:lnTo>
                    <a:pt x="7287260" y="3296920"/>
                  </a:lnTo>
                  <a:lnTo>
                    <a:pt x="7338060" y="3200400"/>
                  </a:lnTo>
                  <a:lnTo>
                    <a:pt x="7383780" y="3144520"/>
                  </a:lnTo>
                  <a:cubicBezTo>
                    <a:pt x="7404947" y="3132667"/>
                    <a:pt x="7423150" y="3100917"/>
                    <a:pt x="7444740" y="3093720"/>
                  </a:cubicBezTo>
                  <a:cubicBezTo>
                    <a:pt x="7466330" y="3086523"/>
                    <a:pt x="7490460" y="3098800"/>
                    <a:pt x="7513320" y="3101340"/>
                  </a:cubicBezTo>
                  <a:lnTo>
                    <a:pt x="7576820" y="3093720"/>
                  </a:lnTo>
                  <a:lnTo>
                    <a:pt x="7729220" y="3136900"/>
                  </a:lnTo>
                  <a:lnTo>
                    <a:pt x="7833360" y="3180080"/>
                  </a:lnTo>
                  <a:lnTo>
                    <a:pt x="7967980" y="3208020"/>
                  </a:lnTo>
                  <a:lnTo>
                    <a:pt x="8161020" y="3296920"/>
                  </a:lnTo>
                  <a:lnTo>
                    <a:pt x="8293100" y="3370580"/>
                  </a:lnTo>
                  <a:lnTo>
                    <a:pt x="8371840" y="3395980"/>
                  </a:lnTo>
                  <a:lnTo>
                    <a:pt x="8468360" y="3434080"/>
                  </a:lnTo>
                  <a:lnTo>
                    <a:pt x="8582660" y="3528060"/>
                  </a:lnTo>
                  <a:lnTo>
                    <a:pt x="8641080" y="3566160"/>
                  </a:lnTo>
                  <a:lnTo>
                    <a:pt x="8702040" y="3604260"/>
                  </a:lnTo>
                  <a:lnTo>
                    <a:pt x="8763000" y="3634740"/>
                  </a:lnTo>
                  <a:cubicBezTo>
                    <a:pt x="8793480" y="3632200"/>
                    <a:pt x="8812530" y="3632200"/>
                    <a:pt x="8846820" y="3632200"/>
                  </a:cubicBezTo>
                  <a:cubicBezTo>
                    <a:pt x="8881110" y="3632200"/>
                    <a:pt x="8930640" y="3632200"/>
                    <a:pt x="8968740" y="3634740"/>
                  </a:cubicBezTo>
                  <a:lnTo>
                    <a:pt x="9060180" y="3642360"/>
                  </a:lnTo>
                  <a:lnTo>
                    <a:pt x="9151620" y="3657600"/>
                  </a:lnTo>
                  <a:lnTo>
                    <a:pt x="9230360" y="3657600"/>
                  </a:lnTo>
                  <a:cubicBezTo>
                    <a:pt x="9264227" y="3648287"/>
                    <a:pt x="9298093" y="3646593"/>
                    <a:pt x="9331960" y="3629660"/>
                  </a:cubicBezTo>
                  <a:lnTo>
                    <a:pt x="9433560" y="3589020"/>
                  </a:lnTo>
                  <a:lnTo>
                    <a:pt x="9535160" y="3540760"/>
                  </a:lnTo>
                  <a:lnTo>
                    <a:pt x="9646920" y="3489960"/>
                  </a:lnTo>
                  <a:lnTo>
                    <a:pt x="9784080" y="3444240"/>
                  </a:lnTo>
                  <a:lnTo>
                    <a:pt x="9860280" y="3383280"/>
                  </a:lnTo>
                  <a:lnTo>
                    <a:pt x="9921240" y="3314700"/>
                  </a:lnTo>
                  <a:lnTo>
                    <a:pt x="9997440" y="3208020"/>
                  </a:lnTo>
                  <a:lnTo>
                    <a:pt x="10043160" y="3101340"/>
                  </a:lnTo>
                  <a:lnTo>
                    <a:pt x="10104120" y="3017520"/>
                  </a:lnTo>
                  <a:lnTo>
                    <a:pt x="10157460" y="2933700"/>
                  </a:lnTo>
                  <a:lnTo>
                    <a:pt x="10218420" y="2849880"/>
                  </a:lnTo>
                  <a:lnTo>
                    <a:pt x="10294620" y="2735580"/>
                  </a:lnTo>
                  <a:lnTo>
                    <a:pt x="10347960" y="2621280"/>
                  </a:lnTo>
                  <a:lnTo>
                    <a:pt x="10431780" y="2499360"/>
                  </a:lnTo>
                  <a:lnTo>
                    <a:pt x="10500360" y="2354580"/>
                  </a:lnTo>
                  <a:lnTo>
                    <a:pt x="10553700" y="2263140"/>
                  </a:lnTo>
                  <a:lnTo>
                    <a:pt x="10584180" y="2194560"/>
                  </a:lnTo>
                  <a:lnTo>
                    <a:pt x="10624820" y="2125980"/>
                  </a:lnTo>
                  <a:lnTo>
                    <a:pt x="10675620" y="2049780"/>
                  </a:lnTo>
                  <a:lnTo>
                    <a:pt x="10690860" y="1988820"/>
                  </a:lnTo>
                  <a:lnTo>
                    <a:pt x="10713720" y="1927860"/>
                  </a:lnTo>
                  <a:lnTo>
                    <a:pt x="10767060" y="1859280"/>
                  </a:lnTo>
                  <a:lnTo>
                    <a:pt x="10873740" y="1828800"/>
                  </a:lnTo>
                  <a:lnTo>
                    <a:pt x="11079480" y="1767840"/>
                  </a:lnTo>
                  <a:lnTo>
                    <a:pt x="11247120" y="1684020"/>
                  </a:lnTo>
                  <a:lnTo>
                    <a:pt x="11407140" y="1628140"/>
                  </a:lnTo>
                  <a:lnTo>
                    <a:pt x="11490960" y="1577340"/>
                  </a:lnTo>
                  <a:lnTo>
                    <a:pt x="11635740" y="1508760"/>
                  </a:lnTo>
                  <a:lnTo>
                    <a:pt x="11737340" y="1442720"/>
                  </a:lnTo>
                  <a:lnTo>
                    <a:pt x="11620500" y="1417320"/>
                  </a:lnTo>
                  <a:lnTo>
                    <a:pt x="11567160" y="1379220"/>
                  </a:lnTo>
                  <a:lnTo>
                    <a:pt x="11498580" y="1318260"/>
                  </a:lnTo>
                  <a:lnTo>
                    <a:pt x="11468100" y="1280160"/>
                  </a:lnTo>
                  <a:lnTo>
                    <a:pt x="11442700" y="1231900"/>
                  </a:lnTo>
                  <a:lnTo>
                    <a:pt x="11384280" y="1310640"/>
                  </a:lnTo>
                  <a:lnTo>
                    <a:pt x="11353800" y="1356360"/>
                  </a:lnTo>
                  <a:lnTo>
                    <a:pt x="11224260" y="1417320"/>
                  </a:lnTo>
                  <a:lnTo>
                    <a:pt x="11109960" y="1463040"/>
                  </a:lnTo>
                  <a:lnTo>
                    <a:pt x="10911840" y="1524000"/>
                  </a:lnTo>
                  <a:lnTo>
                    <a:pt x="10774680" y="1546860"/>
                  </a:lnTo>
                  <a:lnTo>
                    <a:pt x="10675620" y="1615440"/>
                  </a:lnTo>
                  <a:lnTo>
                    <a:pt x="10568940" y="1676400"/>
                  </a:lnTo>
                  <a:lnTo>
                    <a:pt x="10485120" y="1760220"/>
                  </a:lnTo>
                  <a:lnTo>
                    <a:pt x="10454640" y="1836420"/>
                  </a:lnTo>
                  <a:lnTo>
                    <a:pt x="10416540" y="1927860"/>
                  </a:lnTo>
                  <a:lnTo>
                    <a:pt x="10401300" y="2004060"/>
                  </a:lnTo>
                  <a:lnTo>
                    <a:pt x="10363200" y="2095500"/>
                  </a:lnTo>
                  <a:lnTo>
                    <a:pt x="10317480" y="2225040"/>
                  </a:lnTo>
                  <a:lnTo>
                    <a:pt x="10287000" y="2346960"/>
                  </a:lnTo>
                  <a:lnTo>
                    <a:pt x="10218420" y="2499360"/>
                  </a:lnTo>
                  <a:lnTo>
                    <a:pt x="10134600" y="2621280"/>
                  </a:lnTo>
                  <a:lnTo>
                    <a:pt x="10043160" y="2735580"/>
                  </a:lnTo>
                  <a:lnTo>
                    <a:pt x="9974580" y="2857500"/>
                  </a:lnTo>
                  <a:lnTo>
                    <a:pt x="9906000" y="2941320"/>
                  </a:lnTo>
                  <a:lnTo>
                    <a:pt x="9860280" y="3032760"/>
                  </a:lnTo>
                  <a:lnTo>
                    <a:pt x="9806940" y="3116580"/>
                  </a:lnTo>
                  <a:lnTo>
                    <a:pt x="9715500" y="3208020"/>
                  </a:lnTo>
                  <a:lnTo>
                    <a:pt x="9616440" y="3261360"/>
                  </a:lnTo>
                  <a:lnTo>
                    <a:pt x="9532620" y="3329940"/>
                  </a:lnTo>
                  <a:lnTo>
                    <a:pt x="9471660" y="3375660"/>
                  </a:lnTo>
                  <a:lnTo>
                    <a:pt x="9410700" y="3429000"/>
                  </a:lnTo>
                  <a:lnTo>
                    <a:pt x="9288780" y="3436620"/>
                  </a:lnTo>
                  <a:lnTo>
                    <a:pt x="9166860" y="3444240"/>
                  </a:lnTo>
                  <a:lnTo>
                    <a:pt x="9029700" y="3413760"/>
                  </a:lnTo>
                  <a:lnTo>
                    <a:pt x="8823960" y="3360420"/>
                  </a:lnTo>
                  <a:lnTo>
                    <a:pt x="8679180" y="3329940"/>
                  </a:lnTo>
                  <a:lnTo>
                    <a:pt x="8572500" y="3276600"/>
                  </a:lnTo>
                  <a:lnTo>
                    <a:pt x="8465820" y="3215640"/>
                  </a:lnTo>
                  <a:lnTo>
                    <a:pt x="8321040" y="3177540"/>
                  </a:lnTo>
                  <a:lnTo>
                    <a:pt x="8199120" y="3131820"/>
                  </a:lnTo>
                  <a:lnTo>
                    <a:pt x="8069580" y="3078480"/>
                  </a:lnTo>
                  <a:lnTo>
                    <a:pt x="7917180" y="2994660"/>
                  </a:lnTo>
                  <a:lnTo>
                    <a:pt x="7787640" y="2971800"/>
                  </a:lnTo>
                  <a:lnTo>
                    <a:pt x="7719060" y="2933700"/>
                  </a:lnTo>
                  <a:lnTo>
                    <a:pt x="7612380" y="2903220"/>
                  </a:lnTo>
                  <a:lnTo>
                    <a:pt x="7566660" y="2887980"/>
                  </a:lnTo>
                  <a:lnTo>
                    <a:pt x="7551420" y="2849880"/>
                  </a:lnTo>
                  <a:lnTo>
                    <a:pt x="7533640" y="2788920"/>
                  </a:lnTo>
                  <a:lnTo>
                    <a:pt x="7475220" y="2857500"/>
                  </a:lnTo>
                  <a:lnTo>
                    <a:pt x="7414260" y="2887980"/>
                  </a:lnTo>
                  <a:lnTo>
                    <a:pt x="7345680" y="2971800"/>
                  </a:lnTo>
                  <a:lnTo>
                    <a:pt x="7315200" y="2994660"/>
                  </a:lnTo>
                  <a:lnTo>
                    <a:pt x="7261860" y="3009900"/>
                  </a:lnTo>
                  <a:lnTo>
                    <a:pt x="7193280" y="3025140"/>
                  </a:lnTo>
                  <a:lnTo>
                    <a:pt x="7155180" y="3078480"/>
                  </a:lnTo>
                  <a:lnTo>
                    <a:pt x="7109460" y="3154680"/>
                  </a:lnTo>
                  <a:lnTo>
                    <a:pt x="7048500" y="3246120"/>
                  </a:lnTo>
                  <a:lnTo>
                    <a:pt x="6995160" y="3307080"/>
                  </a:lnTo>
                  <a:lnTo>
                    <a:pt x="6972300" y="3352800"/>
                  </a:lnTo>
                  <a:lnTo>
                    <a:pt x="6949440" y="3413760"/>
                  </a:lnTo>
                  <a:lnTo>
                    <a:pt x="6949440" y="3413760"/>
                  </a:lnTo>
                  <a:lnTo>
                    <a:pt x="6911340" y="3474720"/>
                  </a:lnTo>
                  <a:lnTo>
                    <a:pt x="6888480" y="3505200"/>
                  </a:lnTo>
                  <a:lnTo>
                    <a:pt x="6819900" y="3566160"/>
                  </a:lnTo>
                  <a:lnTo>
                    <a:pt x="6731000" y="3599180"/>
                  </a:lnTo>
                  <a:lnTo>
                    <a:pt x="6675120" y="3657600"/>
                  </a:lnTo>
                  <a:lnTo>
                    <a:pt x="6629400" y="3718560"/>
                  </a:lnTo>
                  <a:lnTo>
                    <a:pt x="6576060" y="3779520"/>
                  </a:lnTo>
                  <a:lnTo>
                    <a:pt x="6484620" y="3817620"/>
                  </a:lnTo>
                  <a:lnTo>
                    <a:pt x="6400800" y="3832860"/>
                  </a:lnTo>
                  <a:lnTo>
                    <a:pt x="6263640" y="3870960"/>
                  </a:lnTo>
                  <a:lnTo>
                    <a:pt x="6126480" y="3901440"/>
                  </a:lnTo>
                  <a:lnTo>
                    <a:pt x="6027420" y="3916680"/>
                  </a:lnTo>
                  <a:lnTo>
                    <a:pt x="5890260" y="3878580"/>
                  </a:lnTo>
                  <a:lnTo>
                    <a:pt x="5821680" y="3863340"/>
                  </a:lnTo>
                  <a:lnTo>
                    <a:pt x="5737860" y="3825240"/>
                  </a:lnTo>
                  <a:lnTo>
                    <a:pt x="5638800" y="3794760"/>
                  </a:lnTo>
                  <a:lnTo>
                    <a:pt x="5524500" y="3756660"/>
                  </a:lnTo>
                  <a:lnTo>
                    <a:pt x="5448300" y="3718560"/>
                  </a:lnTo>
                  <a:lnTo>
                    <a:pt x="5349240" y="3657600"/>
                  </a:lnTo>
                  <a:lnTo>
                    <a:pt x="5295900" y="3619500"/>
                  </a:lnTo>
                  <a:lnTo>
                    <a:pt x="5234940" y="3596640"/>
                  </a:lnTo>
                  <a:lnTo>
                    <a:pt x="5135880" y="3550920"/>
                  </a:lnTo>
                  <a:lnTo>
                    <a:pt x="5059680" y="3505200"/>
                  </a:lnTo>
                  <a:lnTo>
                    <a:pt x="5029200" y="3482340"/>
                  </a:lnTo>
                  <a:lnTo>
                    <a:pt x="4960620" y="3413760"/>
                  </a:lnTo>
                  <a:lnTo>
                    <a:pt x="4876800" y="3299460"/>
                  </a:lnTo>
                  <a:lnTo>
                    <a:pt x="4808220" y="3200400"/>
                  </a:lnTo>
                  <a:lnTo>
                    <a:pt x="4777740" y="3147060"/>
                  </a:lnTo>
                  <a:lnTo>
                    <a:pt x="4724400" y="3108960"/>
                  </a:lnTo>
                  <a:lnTo>
                    <a:pt x="4648200" y="3063240"/>
                  </a:lnTo>
                  <a:lnTo>
                    <a:pt x="4533900" y="2979420"/>
                  </a:lnTo>
                  <a:lnTo>
                    <a:pt x="4427220" y="2941320"/>
                  </a:lnTo>
                  <a:lnTo>
                    <a:pt x="4366260" y="2903220"/>
                  </a:lnTo>
                  <a:lnTo>
                    <a:pt x="4244340" y="2842260"/>
                  </a:lnTo>
                  <a:lnTo>
                    <a:pt x="4145280" y="2811780"/>
                  </a:lnTo>
                  <a:lnTo>
                    <a:pt x="4038600" y="2804160"/>
                  </a:lnTo>
                  <a:lnTo>
                    <a:pt x="3954780" y="2819400"/>
                  </a:lnTo>
                  <a:lnTo>
                    <a:pt x="3863340" y="2804160"/>
                  </a:lnTo>
                  <a:lnTo>
                    <a:pt x="3741420" y="2781300"/>
                  </a:lnTo>
                  <a:lnTo>
                    <a:pt x="3649980" y="2743200"/>
                  </a:lnTo>
                  <a:lnTo>
                    <a:pt x="3573780" y="2674620"/>
                  </a:lnTo>
                  <a:lnTo>
                    <a:pt x="3482340" y="2621280"/>
                  </a:lnTo>
                  <a:lnTo>
                    <a:pt x="3436620" y="2552700"/>
                  </a:lnTo>
                  <a:lnTo>
                    <a:pt x="3329940" y="2423160"/>
                  </a:lnTo>
                  <a:lnTo>
                    <a:pt x="3261360" y="2324100"/>
                  </a:lnTo>
                  <a:lnTo>
                    <a:pt x="3131820" y="2209800"/>
                  </a:lnTo>
                  <a:lnTo>
                    <a:pt x="3040380" y="2141220"/>
                  </a:lnTo>
                  <a:lnTo>
                    <a:pt x="2910840" y="2034540"/>
                  </a:lnTo>
                  <a:lnTo>
                    <a:pt x="2849880" y="1958340"/>
                  </a:lnTo>
                  <a:lnTo>
                    <a:pt x="2743200" y="1889760"/>
                  </a:lnTo>
                  <a:lnTo>
                    <a:pt x="2659380" y="1844040"/>
                  </a:lnTo>
                  <a:lnTo>
                    <a:pt x="2575560" y="1744980"/>
                  </a:lnTo>
                  <a:lnTo>
                    <a:pt x="2468880" y="1645920"/>
                  </a:lnTo>
                  <a:lnTo>
                    <a:pt x="2400300" y="1607820"/>
                  </a:lnTo>
                  <a:lnTo>
                    <a:pt x="2263140" y="1501140"/>
                  </a:lnTo>
                  <a:lnTo>
                    <a:pt x="2171700" y="1432560"/>
                  </a:lnTo>
                  <a:lnTo>
                    <a:pt x="2087880" y="1363980"/>
                  </a:lnTo>
                  <a:lnTo>
                    <a:pt x="1950720" y="1272540"/>
                  </a:lnTo>
                  <a:lnTo>
                    <a:pt x="1805940" y="1135380"/>
                  </a:lnTo>
                  <a:lnTo>
                    <a:pt x="1729740" y="1089660"/>
                  </a:lnTo>
                  <a:lnTo>
                    <a:pt x="1668780" y="1043940"/>
                  </a:lnTo>
                  <a:lnTo>
                    <a:pt x="1592580" y="990600"/>
                  </a:lnTo>
                  <a:lnTo>
                    <a:pt x="1470660" y="891540"/>
                  </a:lnTo>
                  <a:lnTo>
                    <a:pt x="1386840" y="845820"/>
                  </a:lnTo>
                  <a:lnTo>
                    <a:pt x="1318260" y="784860"/>
                  </a:lnTo>
                  <a:lnTo>
                    <a:pt x="1264920" y="723900"/>
                  </a:lnTo>
                  <a:lnTo>
                    <a:pt x="1181100" y="647700"/>
                  </a:lnTo>
                  <a:lnTo>
                    <a:pt x="1089660" y="624840"/>
                  </a:lnTo>
                  <a:lnTo>
                    <a:pt x="1021080" y="586740"/>
                  </a:lnTo>
                  <a:lnTo>
                    <a:pt x="937260" y="548640"/>
                  </a:lnTo>
                  <a:lnTo>
                    <a:pt x="830580" y="510540"/>
                  </a:lnTo>
                  <a:lnTo>
                    <a:pt x="754380" y="457200"/>
                  </a:lnTo>
                  <a:lnTo>
                    <a:pt x="708660" y="419100"/>
                  </a:lnTo>
                  <a:lnTo>
                    <a:pt x="609600" y="396240"/>
                  </a:lnTo>
                  <a:lnTo>
                    <a:pt x="548640" y="320040"/>
                  </a:lnTo>
                  <a:lnTo>
                    <a:pt x="510540" y="251460"/>
                  </a:lnTo>
                  <a:lnTo>
                    <a:pt x="464820" y="190500"/>
                  </a:lnTo>
                  <a:lnTo>
                    <a:pt x="411480" y="137160"/>
                  </a:lnTo>
                  <a:lnTo>
                    <a:pt x="373380" y="45720"/>
                  </a:lnTo>
                  <a:lnTo>
                    <a:pt x="342900" y="0"/>
                  </a:lnTo>
                  <a:lnTo>
                    <a:pt x="327660" y="60960"/>
                  </a:lnTo>
                  <a:lnTo>
                    <a:pt x="289560" y="91440"/>
                  </a:lnTo>
                  <a:lnTo>
                    <a:pt x="236220" y="114300"/>
                  </a:lnTo>
                  <a:lnTo>
                    <a:pt x="198120" y="175260"/>
                  </a:lnTo>
                  <a:lnTo>
                    <a:pt x="165100" y="220980"/>
                  </a:lnTo>
                  <a:lnTo>
                    <a:pt x="114300" y="236220"/>
                  </a:lnTo>
                  <a:lnTo>
                    <a:pt x="45720" y="251460"/>
                  </a:lnTo>
                  <a:lnTo>
                    <a:pt x="0" y="281940"/>
                  </a:lnTo>
                  <a:lnTo>
                    <a:pt x="68580" y="32004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99" name="관악구">
              <a:extLst>
                <a:ext uri="{FF2B5EF4-FFF2-40B4-BE49-F238E27FC236}">
                  <a16:creationId xmlns:a16="http://schemas.microsoft.com/office/drawing/2014/main" id="{A08D8A3E-C320-9C4A-A043-45AB2D1C9B8E}"/>
                </a:ext>
              </a:extLst>
            </p:cNvPr>
            <p:cNvSpPr/>
            <p:nvPr/>
          </p:nvSpPr>
          <p:spPr>
            <a:xfrm>
              <a:off x="2077776" y="5343883"/>
              <a:ext cx="1117456" cy="960645"/>
            </a:xfrm>
            <a:custGeom>
              <a:avLst/>
              <a:gdLst>
                <a:gd name="connsiteX0" fmla="*/ 2019300 w 2739737"/>
                <a:gd name="connsiteY0" fmla="*/ 1943100 h 2355273"/>
                <a:gd name="connsiteX1" fmla="*/ 2112818 w 2739737"/>
                <a:gd name="connsiteY1" fmla="*/ 1918855 h 2355273"/>
                <a:gd name="connsiteX2" fmla="*/ 2147455 w 2739737"/>
                <a:gd name="connsiteY2" fmla="*/ 1891146 h 2355273"/>
                <a:gd name="connsiteX3" fmla="*/ 2185555 w 2739737"/>
                <a:gd name="connsiteY3" fmla="*/ 1894609 h 2355273"/>
                <a:gd name="connsiteX4" fmla="*/ 2240973 w 2739737"/>
                <a:gd name="connsiteY4" fmla="*/ 1887682 h 2355273"/>
                <a:gd name="connsiteX5" fmla="*/ 2279073 w 2739737"/>
                <a:gd name="connsiteY5" fmla="*/ 1842655 h 2355273"/>
                <a:gd name="connsiteX6" fmla="*/ 2341418 w 2739737"/>
                <a:gd name="connsiteY6" fmla="*/ 1783773 h 2355273"/>
                <a:gd name="connsiteX7" fmla="*/ 2393373 w 2739737"/>
                <a:gd name="connsiteY7" fmla="*/ 1749137 h 2355273"/>
                <a:gd name="connsiteX8" fmla="*/ 2438400 w 2739737"/>
                <a:gd name="connsiteY8" fmla="*/ 1714500 h 2355273"/>
                <a:gd name="connsiteX9" fmla="*/ 2462646 w 2739737"/>
                <a:gd name="connsiteY9" fmla="*/ 1652155 h 2355273"/>
                <a:gd name="connsiteX10" fmla="*/ 2490355 w 2739737"/>
                <a:gd name="connsiteY10" fmla="*/ 1593273 h 2355273"/>
                <a:gd name="connsiteX11" fmla="*/ 2500746 w 2739737"/>
                <a:gd name="connsiteY11" fmla="*/ 1548246 h 2355273"/>
                <a:gd name="connsiteX12" fmla="*/ 2545773 w 2739737"/>
                <a:gd name="connsiteY12" fmla="*/ 1510146 h 2355273"/>
                <a:gd name="connsiteX13" fmla="*/ 2660073 w 2739737"/>
                <a:gd name="connsiteY13" fmla="*/ 1465118 h 2355273"/>
                <a:gd name="connsiteX14" fmla="*/ 2701637 w 2739737"/>
                <a:gd name="connsiteY14" fmla="*/ 1447800 h 2355273"/>
                <a:gd name="connsiteX15" fmla="*/ 2732809 w 2739737"/>
                <a:gd name="connsiteY15" fmla="*/ 1392382 h 2355273"/>
                <a:gd name="connsiteX16" fmla="*/ 2715491 w 2739737"/>
                <a:gd name="connsiteY16" fmla="*/ 1333500 h 2355273"/>
                <a:gd name="connsiteX17" fmla="*/ 2718955 w 2739737"/>
                <a:gd name="connsiteY17" fmla="*/ 1184564 h 2355273"/>
                <a:gd name="connsiteX18" fmla="*/ 2739737 w 2739737"/>
                <a:gd name="connsiteY18" fmla="*/ 1115291 h 2355273"/>
                <a:gd name="connsiteX19" fmla="*/ 2715491 w 2739737"/>
                <a:gd name="connsiteY19" fmla="*/ 1070264 h 2355273"/>
                <a:gd name="connsiteX20" fmla="*/ 2635828 w 2739737"/>
                <a:gd name="connsiteY20" fmla="*/ 1011382 h 2355273"/>
                <a:gd name="connsiteX21" fmla="*/ 2601191 w 2739737"/>
                <a:gd name="connsiteY21" fmla="*/ 976746 h 2355273"/>
                <a:gd name="connsiteX22" fmla="*/ 2559628 w 2739737"/>
                <a:gd name="connsiteY22" fmla="*/ 883228 h 2355273"/>
                <a:gd name="connsiteX23" fmla="*/ 2538846 w 2739737"/>
                <a:gd name="connsiteY23" fmla="*/ 796637 h 2355273"/>
                <a:gd name="connsiteX24" fmla="*/ 2524991 w 2739737"/>
                <a:gd name="connsiteY24" fmla="*/ 751609 h 2355273"/>
                <a:gd name="connsiteX25" fmla="*/ 2511137 w 2739737"/>
                <a:gd name="connsiteY25" fmla="*/ 703118 h 2355273"/>
                <a:gd name="connsiteX26" fmla="*/ 2459182 w 2739737"/>
                <a:gd name="connsiteY26" fmla="*/ 703118 h 2355273"/>
                <a:gd name="connsiteX27" fmla="*/ 2431473 w 2739737"/>
                <a:gd name="connsiteY27" fmla="*/ 730828 h 2355273"/>
                <a:gd name="connsiteX28" fmla="*/ 2337955 w 2739737"/>
                <a:gd name="connsiteY28" fmla="*/ 734291 h 2355273"/>
                <a:gd name="connsiteX29" fmla="*/ 2240973 w 2739737"/>
                <a:gd name="connsiteY29" fmla="*/ 748146 h 2355273"/>
                <a:gd name="connsiteX30" fmla="*/ 2182091 w 2739737"/>
                <a:gd name="connsiteY30" fmla="*/ 751609 h 2355273"/>
                <a:gd name="connsiteX31" fmla="*/ 2133600 w 2739737"/>
                <a:gd name="connsiteY31" fmla="*/ 741218 h 2355273"/>
                <a:gd name="connsiteX32" fmla="*/ 2095500 w 2739737"/>
                <a:gd name="connsiteY32" fmla="*/ 723900 h 2355273"/>
                <a:gd name="connsiteX33" fmla="*/ 2047009 w 2739737"/>
                <a:gd name="connsiteY33" fmla="*/ 665018 h 2355273"/>
                <a:gd name="connsiteX34" fmla="*/ 2005446 w 2739737"/>
                <a:gd name="connsiteY34" fmla="*/ 592282 h 2355273"/>
                <a:gd name="connsiteX35" fmla="*/ 1977737 w 2739737"/>
                <a:gd name="connsiteY35" fmla="*/ 540328 h 2355273"/>
                <a:gd name="connsiteX36" fmla="*/ 1929246 w 2739737"/>
                <a:gd name="connsiteY36" fmla="*/ 498764 h 2355273"/>
                <a:gd name="connsiteX37" fmla="*/ 1898073 w 2739737"/>
                <a:gd name="connsiteY37" fmla="*/ 471055 h 2355273"/>
                <a:gd name="connsiteX38" fmla="*/ 1894609 w 2739737"/>
                <a:gd name="connsiteY38" fmla="*/ 422564 h 2355273"/>
                <a:gd name="connsiteX39" fmla="*/ 1918855 w 2739737"/>
                <a:gd name="connsiteY39" fmla="*/ 367146 h 2355273"/>
                <a:gd name="connsiteX40" fmla="*/ 1922318 w 2739737"/>
                <a:gd name="connsiteY40" fmla="*/ 322118 h 2355273"/>
                <a:gd name="connsiteX41" fmla="*/ 1887682 w 2739737"/>
                <a:gd name="connsiteY41" fmla="*/ 287482 h 2355273"/>
                <a:gd name="connsiteX42" fmla="*/ 1856509 w 2739737"/>
                <a:gd name="connsiteY42" fmla="*/ 252846 h 2355273"/>
                <a:gd name="connsiteX43" fmla="*/ 1849582 w 2739737"/>
                <a:gd name="connsiteY43" fmla="*/ 166255 h 2355273"/>
                <a:gd name="connsiteX44" fmla="*/ 1849582 w 2739737"/>
                <a:gd name="connsiteY44" fmla="*/ 124691 h 2355273"/>
                <a:gd name="connsiteX45" fmla="*/ 1856509 w 2739737"/>
                <a:gd name="connsiteY45" fmla="*/ 83128 h 2355273"/>
                <a:gd name="connsiteX46" fmla="*/ 1859973 w 2739737"/>
                <a:gd name="connsiteY46" fmla="*/ 41564 h 2355273"/>
                <a:gd name="connsiteX47" fmla="*/ 1842655 w 2739737"/>
                <a:gd name="connsiteY47" fmla="*/ 17318 h 2355273"/>
                <a:gd name="connsiteX48" fmla="*/ 1814946 w 2739737"/>
                <a:gd name="connsiteY48" fmla="*/ 20782 h 2355273"/>
                <a:gd name="connsiteX49" fmla="*/ 1783773 w 2739737"/>
                <a:gd name="connsiteY49" fmla="*/ 65809 h 2355273"/>
                <a:gd name="connsiteX50" fmla="*/ 1745673 w 2739737"/>
                <a:gd name="connsiteY50" fmla="*/ 103909 h 2355273"/>
                <a:gd name="connsiteX51" fmla="*/ 1700646 w 2739737"/>
                <a:gd name="connsiteY51" fmla="*/ 114300 h 2355273"/>
                <a:gd name="connsiteX52" fmla="*/ 1652155 w 2739737"/>
                <a:gd name="connsiteY52" fmla="*/ 96982 h 2355273"/>
                <a:gd name="connsiteX53" fmla="*/ 1593273 w 2739737"/>
                <a:gd name="connsiteY53" fmla="*/ 96982 h 2355273"/>
                <a:gd name="connsiteX54" fmla="*/ 1548246 w 2739737"/>
                <a:gd name="connsiteY54" fmla="*/ 90055 h 2355273"/>
                <a:gd name="connsiteX55" fmla="*/ 1520537 w 2739737"/>
                <a:gd name="connsiteY55" fmla="*/ 45028 h 2355273"/>
                <a:gd name="connsiteX56" fmla="*/ 1492828 w 2739737"/>
                <a:gd name="connsiteY56" fmla="*/ 17318 h 2355273"/>
                <a:gd name="connsiteX57" fmla="*/ 1440873 w 2739737"/>
                <a:gd name="connsiteY57" fmla="*/ 58882 h 2355273"/>
                <a:gd name="connsiteX58" fmla="*/ 1385455 w 2739737"/>
                <a:gd name="connsiteY58" fmla="*/ 65809 h 2355273"/>
                <a:gd name="connsiteX59" fmla="*/ 1336964 w 2739737"/>
                <a:gd name="connsiteY59" fmla="*/ 69273 h 2355273"/>
                <a:gd name="connsiteX60" fmla="*/ 1264228 w 2739737"/>
                <a:gd name="connsiteY60" fmla="*/ 62346 h 2355273"/>
                <a:gd name="connsiteX61" fmla="*/ 1222664 w 2739737"/>
                <a:gd name="connsiteY61" fmla="*/ 72737 h 2355273"/>
                <a:gd name="connsiteX62" fmla="*/ 1194955 w 2739737"/>
                <a:gd name="connsiteY62" fmla="*/ 103909 h 2355273"/>
                <a:gd name="connsiteX63" fmla="*/ 1163782 w 2739737"/>
                <a:gd name="connsiteY63" fmla="*/ 121228 h 2355273"/>
                <a:gd name="connsiteX64" fmla="*/ 1132609 w 2739737"/>
                <a:gd name="connsiteY64" fmla="*/ 103909 h 2355273"/>
                <a:gd name="connsiteX65" fmla="*/ 1049482 w 2739737"/>
                <a:gd name="connsiteY65" fmla="*/ 58882 h 2355273"/>
                <a:gd name="connsiteX66" fmla="*/ 1018309 w 2739737"/>
                <a:gd name="connsiteY66" fmla="*/ 38100 h 2355273"/>
                <a:gd name="connsiteX67" fmla="*/ 952500 w 2739737"/>
                <a:gd name="connsiteY67" fmla="*/ 38100 h 2355273"/>
                <a:gd name="connsiteX68" fmla="*/ 897082 w 2739737"/>
                <a:gd name="connsiteY68" fmla="*/ 24246 h 2355273"/>
                <a:gd name="connsiteX69" fmla="*/ 848591 w 2739737"/>
                <a:gd name="connsiteY69" fmla="*/ 0 h 2355273"/>
                <a:gd name="connsiteX70" fmla="*/ 848591 w 2739737"/>
                <a:gd name="connsiteY70" fmla="*/ 0 h 2355273"/>
                <a:gd name="connsiteX71" fmla="*/ 786246 w 2739737"/>
                <a:gd name="connsiteY71" fmla="*/ 0 h 2355273"/>
                <a:gd name="connsiteX72" fmla="*/ 768928 w 2739737"/>
                <a:gd name="connsiteY72" fmla="*/ 24246 h 2355273"/>
                <a:gd name="connsiteX73" fmla="*/ 720437 w 2739737"/>
                <a:gd name="connsiteY73" fmla="*/ 58882 h 2355273"/>
                <a:gd name="connsiteX74" fmla="*/ 696191 w 2739737"/>
                <a:gd name="connsiteY74" fmla="*/ 110837 h 2355273"/>
                <a:gd name="connsiteX75" fmla="*/ 699655 w 2739737"/>
                <a:gd name="connsiteY75" fmla="*/ 148937 h 2355273"/>
                <a:gd name="connsiteX76" fmla="*/ 675409 w 2739737"/>
                <a:gd name="connsiteY76" fmla="*/ 166255 h 2355273"/>
                <a:gd name="connsiteX77" fmla="*/ 571500 w 2739737"/>
                <a:gd name="connsiteY77" fmla="*/ 169718 h 2355273"/>
                <a:gd name="connsiteX78" fmla="*/ 457200 w 2739737"/>
                <a:gd name="connsiteY78" fmla="*/ 166255 h 2355273"/>
                <a:gd name="connsiteX79" fmla="*/ 394855 w 2739737"/>
                <a:gd name="connsiteY79" fmla="*/ 166255 h 2355273"/>
                <a:gd name="connsiteX80" fmla="*/ 356755 w 2739737"/>
                <a:gd name="connsiteY80" fmla="*/ 193964 h 2355273"/>
                <a:gd name="connsiteX81" fmla="*/ 342900 w 2739737"/>
                <a:gd name="connsiteY81" fmla="*/ 221673 h 2355273"/>
                <a:gd name="connsiteX82" fmla="*/ 235528 w 2739737"/>
                <a:gd name="connsiteY82" fmla="*/ 263237 h 2355273"/>
                <a:gd name="connsiteX83" fmla="*/ 187037 w 2739737"/>
                <a:gd name="connsiteY83" fmla="*/ 325582 h 2355273"/>
                <a:gd name="connsiteX84" fmla="*/ 124691 w 2739737"/>
                <a:gd name="connsiteY84" fmla="*/ 349828 h 2355273"/>
                <a:gd name="connsiteX85" fmla="*/ 86591 w 2739737"/>
                <a:gd name="connsiteY85" fmla="*/ 370609 h 2355273"/>
                <a:gd name="connsiteX86" fmla="*/ 48491 w 2739737"/>
                <a:gd name="connsiteY86" fmla="*/ 370609 h 2355273"/>
                <a:gd name="connsiteX87" fmla="*/ 20782 w 2739737"/>
                <a:gd name="connsiteY87" fmla="*/ 387928 h 2355273"/>
                <a:gd name="connsiteX88" fmla="*/ 20782 w 2739737"/>
                <a:gd name="connsiteY88" fmla="*/ 426028 h 2355273"/>
                <a:gd name="connsiteX89" fmla="*/ 20782 w 2739737"/>
                <a:gd name="connsiteY89" fmla="*/ 446809 h 2355273"/>
                <a:gd name="connsiteX90" fmla="*/ 3464 w 2739737"/>
                <a:gd name="connsiteY90" fmla="*/ 474518 h 2355273"/>
                <a:gd name="connsiteX91" fmla="*/ 0 w 2739737"/>
                <a:gd name="connsiteY91" fmla="*/ 529937 h 2355273"/>
                <a:gd name="connsiteX92" fmla="*/ 48491 w 2739737"/>
                <a:gd name="connsiteY92" fmla="*/ 523009 h 2355273"/>
                <a:gd name="connsiteX93" fmla="*/ 145473 w 2739737"/>
                <a:gd name="connsiteY93" fmla="*/ 498764 h 2355273"/>
                <a:gd name="connsiteX94" fmla="*/ 218209 w 2739737"/>
                <a:gd name="connsiteY94" fmla="*/ 498764 h 2355273"/>
                <a:gd name="connsiteX95" fmla="*/ 297873 w 2739737"/>
                <a:gd name="connsiteY95" fmla="*/ 467591 h 2355273"/>
                <a:gd name="connsiteX96" fmla="*/ 367146 w 2739737"/>
                <a:gd name="connsiteY96" fmla="*/ 453737 h 2355273"/>
                <a:gd name="connsiteX97" fmla="*/ 464128 w 2739737"/>
                <a:gd name="connsiteY97" fmla="*/ 457200 h 2355273"/>
                <a:gd name="connsiteX98" fmla="*/ 523009 w 2739737"/>
                <a:gd name="connsiteY98" fmla="*/ 484909 h 2355273"/>
                <a:gd name="connsiteX99" fmla="*/ 540328 w 2739737"/>
                <a:gd name="connsiteY99" fmla="*/ 529937 h 2355273"/>
                <a:gd name="connsiteX100" fmla="*/ 536864 w 2739737"/>
                <a:gd name="connsiteY100" fmla="*/ 595746 h 2355273"/>
                <a:gd name="connsiteX101" fmla="*/ 536864 w 2739737"/>
                <a:gd name="connsiteY101" fmla="*/ 595746 h 2355273"/>
                <a:gd name="connsiteX102" fmla="*/ 484909 w 2739737"/>
                <a:gd name="connsiteY102" fmla="*/ 619991 h 2355273"/>
                <a:gd name="connsiteX103" fmla="*/ 495300 w 2739737"/>
                <a:gd name="connsiteY103" fmla="*/ 668482 h 2355273"/>
                <a:gd name="connsiteX104" fmla="*/ 540328 w 2739737"/>
                <a:gd name="connsiteY104" fmla="*/ 678873 h 2355273"/>
                <a:gd name="connsiteX105" fmla="*/ 599209 w 2739737"/>
                <a:gd name="connsiteY105" fmla="*/ 706582 h 2355273"/>
                <a:gd name="connsiteX106" fmla="*/ 619991 w 2739737"/>
                <a:gd name="connsiteY106" fmla="*/ 751609 h 2355273"/>
                <a:gd name="connsiteX107" fmla="*/ 651164 w 2739737"/>
                <a:gd name="connsiteY107" fmla="*/ 775855 h 2355273"/>
                <a:gd name="connsiteX108" fmla="*/ 637309 w 2739737"/>
                <a:gd name="connsiteY108" fmla="*/ 820882 h 2355273"/>
                <a:gd name="connsiteX109" fmla="*/ 599209 w 2739737"/>
                <a:gd name="connsiteY109" fmla="*/ 848591 h 2355273"/>
                <a:gd name="connsiteX110" fmla="*/ 578428 w 2739737"/>
                <a:gd name="connsiteY110" fmla="*/ 883228 h 2355273"/>
                <a:gd name="connsiteX111" fmla="*/ 574964 w 2739737"/>
                <a:gd name="connsiteY111" fmla="*/ 942109 h 2355273"/>
                <a:gd name="connsiteX112" fmla="*/ 533400 w 2739737"/>
                <a:gd name="connsiteY112" fmla="*/ 962891 h 2355273"/>
                <a:gd name="connsiteX113" fmla="*/ 491837 w 2739737"/>
                <a:gd name="connsiteY113" fmla="*/ 962891 h 2355273"/>
                <a:gd name="connsiteX114" fmla="*/ 439882 w 2739737"/>
                <a:gd name="connsiteY114" fmla="*/ 955964 h 2355273"/>
                <a:gd name="connsiteX115" fmla="*/ 429491 w 2739737"/>
                <a:gd name="connsiteY115" fmla="*/ 987137 h 2355273"/>
                <a:gd name="connsiteX116" fmla="*/ 450273 w 2739737"/>
                <a:gd name="connsiteY116" fmla="*/ 1042555 h 2355273"/>
                <a:gd name="connsiteX117" fmla="*/ 474518 w 2739737"/>
                <a:gd name="connsiteY117" fmla="*/ 1122218 h 2355273"/>
                <a:gd name="connsiteX118" fmla="*/ 536864 w 2739737"/>
                <a:gd name="connsiteY118" fmla="*/ 1184564 h 2355273"/>
                <a:gd name="connsiteX119" fmla="*/ 550718 w 2739737"/>
                <a:gd name="connsiteY119" fmla="*/ 1222664 h 2355273"/>
                <a:gd name="connsiteX120" fmla="*/ 561109 w 2739737"/>
                <a:gd name="connsiteY120" fmla="*/ 1250373 h 2355273"/>
                <a:gd name="connsiteX121" fmla="*/ 540328 w 2739737"/>
                <a:gd name="connsiteY121" fmla="*/ 1278082 h 2355273"/>
                <a:gd name="connsiteX122" fmla="*/ 495300 w 2739737"/>
                <a:gd name="connsiteY122" fmla="*/ 1312718 h 2355273"/>
                <a:gd name="connsiteX123" fmla="*/ 488373 w 2739737"/>
                <a:gd name="connsiteY123" fmla="*/ 1364673 h 2355273"/>
                <a:gd name="connsiteX124" fmla="*/ 491837 w 2739737"/>
                <a:gd name="connsiteY124" fmla="*/ 1440873 h 2355273"/>
                <a:gd name="connsiteX125" fmla="*/ 533400 w 2739737"/>
                <a:gd name="connsiteY125" fmla="*/ 1468582 h 2355273"/>
                <a:gd name="connsiteX126" fmla="*/ 592282 w 2739737"/>
                <a:gd name="connsiteY126" fmla="*/ 1447800 h 2355273"/>
                <a:gd name="connsiteX127" fmla="*/ 630382 w 2739737"/>
                <a:gd name="connsiteY127" fmla="*/ 1433946 h 2355273"/>
                <a:gd name="connsiteX128" fmla="*/ 678873 w 2739737"/>
                <a:gd name="connsiteY128" fmla="*/ 1451264 h 2355273"/>
                <a:gd name="connsiteX129" fmla="*/ 720437 w 2739737"/>
                <a:gd name="connsiteY129" fmla="*/ 1485900 h 2355273"/>
                <a:gd name="connsiteX130" fmla="*/ 768928 w 2739737"/>
                <a:gd name="connsiteY130" fmla="*/ 1582882 h 2355273"/>
                <a:gd name="connsiteX131" fmla="*/ 800100 w 2739737"/>
                <a:gd name="connsiteY131" fmla="*/ 1659082 h 2355273"/>
                <a:gd name="connsiteX132" fmla="*/ 834737 w 2739737"/>
                <a:gd name="connsiteY132" fmla="*/ 1693718 h 2355273"/>
                <a:gd name="connsiteX133" fmla="*/ 865909 w 2739737"/>
                <a:gd name="connsiteY133" fmla="*/ 1728355 h 2355273"/>
                <a:gd name="connsiteX134" fmla="*/ 886691 w 2739737"/>
                <a:gd name="connsiteY134" fmla="*/ 1797628 h 2355273"/>
                <a:gd name="connsiteX135" fmla="*/ 869373 w 2739737"/>
                <a:gd name="connsiteY135" fmla="*/ 1898073 h 2355273"/>
                <a:gd name="connsiteX136" fmla="*/ 886691 w 2739737"/>
                <a:gd name="connsiteY136" fmla="*/ 1963882 h 2355273"/>
                <a:gd name="connsiteX137" fmla="*/ 879764 w 2739737"/>
                <a:gd name="connsiteY137" fmla="*/ 2008909 h 2355273"/>
                <a:gd name="connsiteX138" fmla="*/ 897082 w 2739737"/>
                <a:gd name="connsiteY138" fmla="*/ 2043546 h 2355273"/>
                <a:gd name="connsiteX139" fmla="*/ 959428 w 2739737"/>
                <a:gd name="connsiteY139" fmla="*/ 2064328 h 2355273"/>
                <a:gd name="connsiteX140" fmla="*/ 1004455 w 2739737"/>
                <a:gd name="connsiteY140" fmla="*/ 2060864 h 2355273"/>
                <a:gd name="connsiteX141" fmla="*/ 1052946 w 2739737"/>
                <a:gd name="connsiteY141" fmla="*/ 2085109 h 2355273"/>
                <a:gd name="connsiteX142" fmla="*/ 1108364 w 2739737"/>
                <a:gd name="connsiteY142" fmla="*/ 2092037 h 2355273"/>
                <a:gd name="connsiteX143" fmla="*/ 1125682 w 2739737"/>
                <a:gd name="connsiteY143" fmla="*/ 2112818 h 2355273"/>
                <a:gd name="connsiteX144" fmla="*/ 1136073 w 2739737"/>
                <a:gd name="connsiteY144" fmla="*/ 2168237 h 2355273"/>
                <a:gd name="connsiteX145" fmla="*/ 1156855 w 2739737"/>
                <a:gd name="connsiteY145" fmla="*/ 2265218 h 2355273"/>
                <a:gd name="connsiteX146" fmla="*/ 1167246 w 2739737"/>
                <a:gd name="connsiteY146" fmla="*/ 2313709 h 2355273"/>
                <a:gd name="connsiteX147" fmla="*/ 1191491 w 2739737"/>
                <a:gd name="connsiteY147" fmla="*/ 2348346 h 2355273"/>
                <a:gd name="connsiteX148" fmla="*/ 1260764 w 2739737"/>
                <a:gd name="connsiteY148" fmla="*/ 2355273 h 2355273"/>
                <a:gd name="connsiteX149" fmla="*/ 1319646 w 2739737"/>
                <a:gd name="connsiteY149" fmla="*/ 2324100 h 2355273"/>
                <a:gd name="connsiteX150" fmla="*/ 1423555 w 2739737"/>
                <a:gd name="connsiteY150" fmla="*/ 2282537 h 2355273"/>
                <a:gd name="connsiteX151" fmla="*/ 1520537 w 2739737"/>
                <a:gd name="connsiteY151" fmla="*/ 2272146 h 2355273"/>
                <a:gd name="connsiteX152" fmla="*/ 1666009 w 2739737"/>
                <a:gd name="connsiteY152" fmla="*/ 2240973 h 2355273"/>
                <a:gd name="connsiteX153" fmla="*/ 1756064 w 2739737"/>
                <a:gd name="connsiteY153" fmla="*/ 2206337 h 2355273"/>
                <a:gd name="connsiteX154" fmla="*/ 1835728 w 2739737"/>
                <a:gd name="connsiteY154" fmla="*/ 2189018 h 2355273"/>
                <a:gd name="connsiteX155" fmla="*/ 1898073 w 2739737"/>
                <a:gd name="connsiteY155" fmla="*/ 2175164 h 2355273"/>
                <a:gd name="connsiteX156" fmla="*/ 1932709 w 2739737"/>
                <a:gd name="connsiteY156" fmla="*/ 2189018 h 2355273"/>
                <a:gd name="connsiteX157" fmla="*/ 1960418 w 2739737"/>
                <a:gd name="connsiteY157" fmla="*/ 2154382 h 2355273"/>
                <a:gd name="connsiteX158" fmla="*/ 1950028 w 2739737"/>
                <a:gd name="connsiteY158" fmla="*/ 2112818 h 2355273"/>
                <a:gd name="connsiteX159" fmla="*/ 1960418 w 2739737"/>
                <a:gd name="connsiteY159" fmla="*/ 2022764 h 2355273"/>
                <a:gd name="connsiteX160" fmla="*/ 1950028 w 2739737"/>
                <a:gd name="connsiteY160" fmla="*/ 1974273 h 2355273"/>
                <a:gd name="connsiteX161" fmla="*/ 1956955 w 2739737"/>
                <a:gd name="connsiteY161" fmla="*/ 1950028 h 2355273"/>
                <a:gd name="connsiteX162" fmla="*/ 2019300 w 2739737"/>
                <a:gd name="connsiteY162" fmla="*/ 1943100 h 2355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</a:cxnLst>
              <a:rect l="l" t="t" r="r" b="b"/>
              <a:pathLst>
                <a:path w="2739737" h="2355273">
                  <a:moveTo>
                    <a:pt x="2019300" y="1943100"/>
                  </a:moveTo>
                  <a:lnTo>
                    <a:pt x="2112818" y="1918855"/>
                  </a:lnTo>
                  <a:lnTo>
                    <a:pt x="2147455" y="1891146"/>
                  </a:lnTo>
                  <a:lnTo>
                    <a:pt x="2185555" y="1894609"/>
                  </a:lnTo>
                  <a:lnTo>
                    <a:pt x="2240973" y="1887682"/>
                  </a:lnTo>
                  <a:lnTo>
                    <a:pt x="2279073" y="1842655"/>
                  </a:lnTo>
                  <a:lnTo>
                    <a:pt x="2341418" y="1783773"/>
                  </a:lnTo>
                  <a:lnTo>
                    <a:pt x="2393373" y="1749137"/>
                  </a:lnTo>
                  <a:lnTo>
                    <a:pt x="2438400" y="1714500"/>
                  </a:lnTo>
                  <a:lnTo>
                    <a:pt x="2462646" y="1652155"/>
                  </a:lnTo>
                  <a:lnTo>
                    <a:pt x="2490355" y="1593273"/>
                  </a:lnTo>
                  <a:lnTo>
                    <a:pt x="2500746" y="1548246"/>
                  </a:lnTo>
                  <a:lnTo>
                    <a:pt x="2545773" y="1510146"/>
                  </a:lnTo>
                  <a:lnTo>
                    <a:pt x="2660073" y="1465118"/>
                  </a:lnTo>
                  <a:lnTo>
                    <a:pt x="2701637" y="1447800"/>
                  </a:lnTo>
                  <a:lnTo>
                    <a:pt x="2732809" y="1392382"/>
                  </a:lnTo>
                  <a:lnTo>
                    <a:pt x="2715491" y="1333500"/>
                  </a:lnTo>
                  <a:cubicBezTo>
                    <a:pt x="2716646" y="1283855"/>
                    <a:pt x="2717800" y="1234209"/>
                    <a:pt x="2718955" y="1184564"/>
                  </a:cubicBezTo>
                  <a:lnTo>
                    <a:pt x="2739737" y="1115291"/>
                  </a:lnTo>
                  <a:lnTo>
                    <a:pt x="2715491" y="1070264"/>
                  </a:lnTo>
                  <a:lnTo>
                    <a:pt x="2635828" y="1011382"/>
                  </a:lnTo>
                  <a:lnTo>
                    <a:pt x="2601191" y="976746"/>
                  </a:lnTo>
                  <a:lnTo>
                    <a:pt x="2559628" y="883228"/>
                  </a:lnTo>
                  <a:lnTo>
                    <a:pt x="2538846" y="796637"/>
                  </a:lnTo>
                  <a:lnTo>
                    <a:pt x="2524991" y="751609"/>
                  </a:lnTo>
                  <a:lnTo>
                    <a:pt x="2511137" y="703118"/>
                  </a:lnTo>
                  <a:lnTo>
                    <a:pt x="2459182" y="703118"/>
                  </a:lnTo>
                  <a:lnTo>
                    <a:pt x="2431473" y="730828"/>
                  </a:lnTo>
                  <a:lnTo>
                    <a:pt x="2337955" y="734291"/>
                  </a:lnTo>
                  <a:lnTo>
                    <a:pt x="2240973" y="748146"/>
                  </a:lnTo>
                  <a:lnTo>
                    <a:pt x="2182091" y="751609"/>
                  </a:lnTo>
                  <a:lnTo>
                    <a:pt x="2133600" y="741218"/>
                  </a:lnTo>
                  <a:lnTo>
                    <a:pt x="2095500" y="723900"/>
                  </a:lnTo>
                  <a:lnTo>
                    <a:pt x="2047009" y="665018"/>
                  </a:lnTo>
                  <a:lnTo>
                    <a:pt x="2005446" y="592282"/>
                  </a:lnTo>
                  <a:lnTo>
                    <a:pt x="1977737" y="540328"/>
                  </a:lnTo>
                  <a:lnTo>
                    <a:pt x="1929246" y="498764"/>
                  </a:lnTo>
                  <a:lnTo>
                    <a:pt x="1898073" y="471055"/>
                  </a:lnTo>
                  <a:lnTo>
                    <a:pt x="1894609" y="422564"/>
                  </a:lnTo>
                  <a:lnTo>
                    <a:pt x="1918855" y="367146"/>
                  </a:lnTo>
                  <a:lnTo>
                    <a:pt x="1922318" y="322118"/>
                  </a:lnTo>
                  <a:lnTo>
                    <a:pt x="1887682" y="287482"/>
                  </a:lnTo>
                  <a:lnTo>
                    <a:pt x="1856509" y="252846"/>
                  </a:lnTo>
                  <a:lnTo>
                    <a:pt x="1849582" y="166255"/>
                  </a:lnTo>
                  <a:lnTo>
                    <a:pt x="1849582" y="124691"/>
                  </a:lnTo>
                  <a:lnTo>
                    <a:pt x="1856509" y="83128"/>
                  </a:lnTo>
                  <a:lnTo>
                    <a:pt x="1859973" y="41564"/>
                  </a:lnTo>
                  <a:lnTo>
                    <a:pt x="1842655" y="17318"/>
                  </a:lnTo>
                  <a:lnTo>
                    <a:pt x="1814946" y="20782"/>
                  </a:lnTo>
                  <a:lnTo>
                    <a:pt x="1783773" y="65809"/>
                  </a:lnTo>
                  <a:lnTo>
                    <a:pt x="1745673" y="103909"/>
                  </a:lnTo>
                  <a:lnTo>
                    <a:pt x="1700646" y="114300"/>
                  </a:lnTo>
                  <a:lnTo>
                    <a:pt x="1652155" y="96982"/>
                  </a:lnTo>
                  <a:lnTo>
                    <a:pt x="1593273" y="96982"/>
                  </a:lnTo>
                  <a:lnTo>
                    <a:pt x="1548246" y="90055"/>
                  </a:lnTo>
                  <a:lnTo>
                    <a:pt x="1520537" y="45028"/>
                  </a:lnTo>
                  <a:lnTo>
                    <a:pt x="1492828" y="17318"/>
                  </a:lnTo>
                  <a:lnTo>
                    <a:pt x="1440873" y="58882"/>
                  </a:lnTo>
                  <a:lnTo>
                    <a:pt x="1385455" y="65809"/>
                  </a:lnTo>
                  <a:lnTo>
                    <a:pt x="1336964" y="69273"/>
                  </a:lnTo>
                  <a:lnTo>
                    <a:pt x="1264228" y="62346"/>
                  </a:lnTo>
                  <a:lnTo>
                    <a:pt x="1222664" y="72737"/>
                  </a:lnTo>
                  <a:lnTo>
                    <a:pt x="1194955" y="103909"/>
                  </a:lnTo>
                  <a:lnTo>
                    <a:pt x="1163782" y="121228"/>
                  </a:lnTo>
                  <a:lnTo>
                    <a:pt x="1132609" y="103909"/>
                  </a:lnTo>
                  <a:lnTo>
                    <a:pt x="1049482" y="58882"/>
                  </a:lnTo>
                  <a:lnTo>
                    <a:pt x="1018309" y="38100"/>
                  </a:lnTo>
                  <a:lnTo>
                    <a:pt x="952500" y="38100"/>
                  </a:lnTo>
                  <a:lnTo>
                    <a:pt x="897082" y="24246"/>
                  </a:lnTo>
                  <a:lnTo>
                    <a:pt x="848591" y="0"/>
                  </a:lnTo>
                  <a:lnTo>
                    <a:pt x="848591" y="0"/>
                  </a:lnTo>
                  <a:lnTo>
                    <a:pt x="786246" y="0"/>
                  </a:lnTo>
                  <a:lnTo>
                    <a:pt x="768928" y="24246"/>
                  </a:lnTo>
                  <a:lnTo>
                    <a:pt x="720437" y="58882"/>
                  </a:lnTo>
                  <a:lnTo>
                    <a:pt x="696191" y="110837"/>
                  </a:lnTo>
                  <a:lnTo>
                    <a:pt x="699655" y="148937"/>
                  </a:lnTo>
                  <a:lnTo>
                    <a:pt x="675409" y="166255"/>
                  </a:lnTo>
                  <a:lnTo>
                    <a:pt x="571500" y="169718"/>
                  </a:lnTo>
                  <a:lnTo>
                    <a:pt x="457200" y="166255"/>
                  </a:lnTo>
                  <a:lnTo>
                    <a:pt x="394855" y="166255"/>
                  </a:lnTo>
                  <a:lnTo>
                    <a:pt x="356755" y="193964"/>
                  </a:lnTo>
                  <a:lnTo>
                    <a:pt x="342900" y="221673"/>
                  </a:lnTo>
                  <a:lnTo>
                    <a:pt x="235528" y="263237"/>
                  </a:lnTo>
                  <a:lnTo>
                    <a:pt x="187037" y="325582"/>
                  </a:lnTo>
                  <a:lnTo>
                    <a:pt x="124691" y="349828"/>
                  </a:lnTo>
                  <a:lnTo>
                    <a:pt x="86591" y="370609"/>
                  </a:lnTo>
                  <a:lnTo>
                    <a:pt x="48491" y="370609"/>
                  </a:lnTo>
                  <a:lnTo>
                    <a:pt x="20782" y="387928"/>
                  </a:lnTo>
                  <a:lnTo>
                    <a:pt x="20782" y="426028"/>
                  </a:lnTo>
                  <a:lnTo>
                    <a:pt x="20782" y="446809"/>
                  </a:lnTo>
                  <a:lnTo>
                    <a:pt x="3464" y="474518"/>
                  </a:lnTo>
                  <a:lnTo>
                    <a:pt x="0" y="529937"/>
                  </a:lnTo>
                  <a:lnTo>
                    <a:pt x="48491" y="523009"/>
                  </a:lnTo>
                  <a:lnTo>
                    <a:pt x="145473" y="498764"/>
                  </a:lnTo>
                  <a:lnTo>
                    <a:pt x="218209" y="498764"/>
                  </a:lnTo>
                  <a:lnTo>
                    <a:pt x="297873" y="467591"/>
                  </a:lnTo>
                  <a:lnTo>
                    <a:pt x="367146" y="453737"/>
                  </a:lnTo>
                  <a:lnTo>
                    <a:pt x="464128" y="457200"/>
                  </a:lnTo>
                  <a:lnTo>
                    <a:pt x="523009" y="484909"/>
                  </a:lnTo>
                  <a:lnTo>
                    <a:pt x="540328" y="529937"/>
                  </a:lnTo>
                  <a:lnTo>
                    <a:pt x="536864" y="595746"/>
                  </a:lnTo>
                  <a:lnTo>
                    <a:pt x="536864" y="595746"/>
                  </a:lnTo>
                  <a:lnTo>
                    <a:pt x="484909" y="619991"/>
                  </a:lnTo>
                  <a:lnTo>
                    <a:pt x="495300" y="668482"/>
                  </a:lnTo>
                  <a:lnTo>
                    <a:pt x="540328" y="678873"/>
                  </a:lnTo>
                  <a:lnTo>
                    <a:pt x="599209" y="706582"/>
                  </a:lnTo>
                  <a:lnTo>
                    <a:pt x="619991" y="751609"/>
                  </a:lnTo>
                  <a:lnTo>
                    <a:pt x="651164" y="775855"/>
                  </a:lnTo>
                  <a:lnTo>
                    <a:pt x="637309" y="820882"/>
                  </a:lnTo>
                  <a:lnTo>
                    <a:pt x="599209" y="848591"/>
                  </a:lnTo>
                  <a:lnTo>
                    <a:pt x="578428" y="883228"/>
                  </a:lnTo>
                  <a:lnTo>
                    <a:pt x="574964" y="942109"/>
                  </a:lnTo>
                  <a:lnTo>
                    <a:pt x="533400" y="962891"/>
                  </a:lnTo>
                  <a:lnTo>
                    <a:pt x="491837" y="962891"/>
                  </a:lnTo>
                  <a:lnTo>
                    <a:pt x="439882" y="955964"/>
                  </a:lnTo>
                  <a:lnTo>
                    <a:pt x="429491" y="987137"/>
                  </a:lnTo>
                  <a:lnTo>
                    <a:pt x="450273" y="1042555"/>
                  </a:lnTo>
                  <a:lnTo>
                    <a:pt x="474518" y="1122218"/>
                  </a:lnTo>
                  <a:lnTo>
                    <a:pt x="536864" y="1184564"/>
                  </a:lnTo>
                  <a:lnTo>
                    <a:pt x="550718" y="1222664"/>
                  </a:lnTo>
                  <a:lnTo>
                    <a:pt x="561109" y="1250373"/>
                  </a:lnTo>
                  <a:lnTo>
                    <a:pt x="540328" y="1278082"/>
                  </a:lnTo>
                  <a:lnTo>
                    <a:pt x="495300" y="1312718"/>
                  </a:lnTo>
                  <a:lnTo>
                    <a:pt x="488373" y="1364673"/>
                  </a:lnTo>
                  <a:lnTo>
                    <a:pt x="491837" y="1440873"/>
                  </a:lnTo>
                  <a:lnTo>
                    <a:pt x="533400" y="1468582"/>
                  </a:lnTo>
                  <a:lnTo>
                    <a:pt x="592282" y="1447800"/>
                  </a:lnTo>
                  <a:lnTo>
                    <a:pt x="630382" y="1433946"/>
                  </a:lnTo>
                  <a:lnTo>
                    <a:pt x="678873" y="1451264"/>
                  </a:lnTo>
                  <a:lnTo>
                    <a:pt x="720437" y="1485900"/>
                  </a:lnTo>
                  <a:lnTo>
                    <a:pt x="768928" y="1582882"/>
                  </a:lnTo>
                  <a:lnTo>
                    <a:pt x="800100" y="1659082"/>
                  </a:lnTo>
                  <a:lnTo>
                    <a:pt x="834737" y="1693718"/>
                  </a:lnTo>
                  <a:lnTo>
                    <a:pt x="865909" y="1728355"/>
                  </a:lnTo>
                  <a:lnTo>
                    <a:pt x="886691" y="1797628"/>
                  </a:lnTo>
                  <a:lnTo>
                    <a:pt x="869373" y="1898073"/>
                  </a:lnTo>
                  <a:lnTo>
                    <a:pt x="886691" y="1963882"/>
                  </a:lnTo>
                  <a:lnTo>
                    <a:pt x="879764" y="2008909"/>
                  </a:lnTo>
                  <a:lnTo>
                    <a:pt x="897082" y="2043546"/>
                  </a:lnTo>
                  <a:lnTo>
                    <a:pt x="959428" y="2064328"/>
                  </a:lnTo>
                  <a:lnTo>
                    <a:pt x="1004455" y="2060864"/>
                  </a:lnTo>
                  <a:lnTo>
                    <a:pt x="1052946" y="2085109"/>
                  </a:lnTo>
                  <a:lnTo>
                    <a:pt x="1108364" y="2092037"/>
                  </a:lnTo>
                  <a:lnTo>
                    <a:pt x="1125682" y="2112818"/>
                  </a:lnTo>
                  <a:lnTo>
                    <a:pt x="1136073" y="2168237"/>
                  </a:lnTo>
                  <a:lnTo>
                    <a:pt x="1156855" y="2265218"/>
                  </a:lnTo>
                  <a:lnTo>
                    <a:pt x="1167246" y="2313709"/>
                  </a:lnTo>
                  <a:lnTo>
                    <a:pt x="1191491" y="2348346"/>
                  </a:lnTo>
                  <a:lnTo>
                    <a:pt x="1260764" y="2355273"/>
                  </a:lnTo>
                  <a:lnTo>
                    <a:pt x="1319646" y="2324100"/>
                  </a:lnTo>
                  <a:lnTo>
                    <a:pt x="1423555" y="2282537"/>
                  </a:lnTo>
                  <a:lnTo>
                    <a:pt x="1520537" y="2272146"/>
                  </a:lnTo>
                  <a:lnTo>
                    <a:pt x="1666009" y="2240973"/>
                  </a:lnTo>
                  <a:lnTo>
                    <a:pt x="1756064" y="2206337"/>
                  </a:lnTo>
                  <a:lnTo>
                    <a:pt x="1835728" y="2189018"/>
                  </a:lnTo>
                  <a:lnTo>
                    <a:pt x="1898073" y="2175164"/>
                  </a:lnTo>
                  <a:lnTo>
                    <a:pt x="1932709" y="2189018"/>
                  </a:lnTo>
                  <a:lnTo>
                    <a:pt x="1960418" y="2154382"/>
                  </a:lnTo>
                  <a:lnTo>
                    <a:pt x="1950028" y="2112818"/>
                  </a:lnTo>
                  <a:lnTo>
                    <a:pt x="1960418" y="2022764"/>
                  </a:lnTo>
                  <a:lnTo>
                    <a:pt x="1950028" y="1974273"/>
                  </a:lnTo>
                  <a:lnTo>
                    <a:pt x="1956955" y="1950028"/>
                  </a:lnTo>
                  <a:lnTo>
                    <a:pt x="2019300" y="1943100"/>
                  </a:lnTo>
                  <a:close/>
                </a:path>
              </a:pathLst>
            </a:custGeom>
            <a:grpFill/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b="1">
                <a:solidFill>
                  <a:schemeClr val="tx1"/>
                </a:solidFill>
              </a:endParaRPr>
            </a:p>
          </p:txBody>
        </p:sp>
        <p:grpSp>
          <p:nvGrpSpPr>
            <p:cNvPr id="100" name="그룹 99">
              <a:extLst>
                <a:ext uri="{FF2B5EF4-FFF2-40B4-BE49-F238E27FC236}">
                  <a16:creationId xmlns:a16="http://schemas.microsoft.com/office/drawing/2014/main" id="{DD23DE3D-D2E6-994F-997F-5370AB8F45DC}"/>
                </a:ext>
              </a:extLst>
            </p:cNvPr>
            <p:cNvGrpSpPr/>
            <p:nvPr/>
          </p:nvGrpSpPr>
          <p:grpSpPr>
            <a:xfrm>
              <a:off x="868022" y="1851500"/>
              <a:ext cx="4636572" cy="4575275"/>
              <a:chOff x="6744529" y="1603518"/>
              <a:chExt cx="4636572" cy="4575275"/>
            </a:xfrm>
            <a:grpFill/>
          </p:grpSpPr>
          <p:sp>
            <p:nvSpPr>
              <p:cNvPr id="117" name="구로구">
                <a:extLst>
                  <a:ext uri="{FF2B5EF4-FFF2-40B4-BE49-F238E27FC236}">
                    <a16:creationId xmlns:a16="http://schemas.microsoft.com/office/drawing/2014/main" id="{15CCDA37-0E29-CD47-B9C3-D83B68B8FD0E}"/>
                  </a:ext>
                </a:extLst>
              </p:cNvPr>
              <p:cNvSpPr/>
              <p:nvPr/>
            </p:nvSpPr>
            <p:spPr>
              <a:xfrm>
                <a:off x="6744529" y="4707688"/>
                <a:ext cx="1201748" cy="707581"/>
              </a:xfrm>
              <a:custGeom>
                <a:avLst/>
                <a:gdLst>
                  <a:gd name="connsiteX0" fmla="*/ 2123440 w 2946400"/>
                  <a:gd name="connsiteY0" fmla="*/ 180340 h 1734820"/>
                  <a:gd name="connsiteX1" fmla="*/ 2085340 w 2946400"/>
                  <a:gd name="connsiteY1" fmla="*/ 218440 h 1734820"/>
                  <a:gd name="connsiteX2" fmla="*/ 2054860 w 2946400"/>
                  <a:gd name="connsiteY2" fmla="*/ 248920 h 1734820"/>
                  <a:gd name="connsiteX3" fmla="*/ 2037080 w 2946400"/>
                  <a:gd name="connsiteY3" fmla="*/ 297180 h 1734820"/>
                  <a:gd name="connsiteX4" fmla="*/ 2004060 w 2946400"/>
                  <a:gd name="connsiteY4" fmla="*/ 347980 h 1734820"/>
                  <a:gd name="connsiteX5" fmla="*/ 1950720 w 2946400"/>
                  <a:gd name="connsiteY5" fmla="*/ 406400 h 1734820"/>
                  <a:gd name="connsiteX6" fmla="*/ 1887220 w 2946400"/>
                  <a:gd name="connsiteY6" fmla="*/ 434340 h 1734820"/>
                  <a:gd name="connsiteX7" fmla="*/ 1831340 w 2946400"/>
                  <a:gd name="connsiteY7" fmla="*/ 452120 h 1734820"/>
                  <a:gd name="connsiteX8" fmla="*/ 1739900 w 2946400"/>
                  <a:gd name="connsiteY8" fmla="*/ 490220 h 1734820"/>
                  <a:gd name="connsiteX9" fmla="*/ 1706880 w 2946400"/>
                  <a:gd name="connsiteY9" fmla="*/ 510540 h 1734820"/>
                  <a:gd name="connsiteX10" fmla="*/ 1678940 w 2946400"/>
                  <a:gd name="connsiteY10" fmla="*/ 518160 h 1734820"/>
                  <a:gd name="connsiteX11" fmla="*/ 1656080 w 2946400"/>
                  <a:gd name="connsiteY11" fmla="*/ 505460 h 1734820"/>
                  <a:gd name="connsiteX12" fmla="*/ 1645920 w 2946400"/>
                  <a:gd name="connsiteY12" fmla="*/ 464820 h 1734820"/>
                  <a:gd name="connsiteX13" fmla="*/ 1628140 w 2946400"/>
                  <a:gd name="connsiteY13" fmla="*/ 431800 h 1734820"/>
                  <a:gd name="connsiteX14" fmla="*/ 1602740 w 2946400"/>
                  <a:gd name="connsiteY14" fmla="*/ 411480 h 1734820"/>
                  <a:gd name="connsiteX15" fmla="*/ 1551940 w 2946400"/>
                  <a:gd name="connsiteY15" fmla="*/ 424180 h 1734820"/>
                  <a:gd name="connsiteX16" fmla="*/ 1516380 w 2946400"/>
                  <a:gd name="connsiteY16" fmla="*/ 439420 h 1734820"/>
                  <a:gd name="connsiteX17" fmla="*/ 1488440 w 2946400"/>
                  <a:gd name="connsiteY17" fmla="*/ 419100 h 1734820"/>
                  <a:gd name="connsiteX18" fmla="*/ 1480820 w 2946400"/>
                  <a:gd name="connsiteY18" fmla="*/ 393700 h 1734820"/>
                  <a:gd name="connsiteX19" fmla="*/ 1490980 w 2946400"/>
                  <a:gd name="connsiteY19" fmla="*/ 370840 h 1734820"/>
                  <a:gd name="connsiteX20" fmla="*/ 1478280 w 2946400"/>
                  <a:gd name="connsiteY20" fmla="*/ 332740 h 1734820"/>
                  <a:gd name="connsiteX21" fmla="*/ 1460500 w 2946400"/>
                  <a:gd name="connsiteY21" fmla="*/ 314960 h 1734820"/>
                  <a:gd name="connsiteX22" fmla="*/ 1424940 w 2946400"/>
                  <a:gd name="connsiteY22" fmla="*/ 317500 h 1734820"/>
                  <a:gd name="connsiteX23" fmla="*/ 1399540 w 2946400"/>
                  <a:gd name="connsiteY23" fmla="*/ 330200 h 1734820"/>
                  <a:gd name="connsiteX24" fmla="*/ 1374140 w 2946400"/>
                  <a:gd name="connsiteY24" fmla="*/ 307340 h 1734820"/>
                  <a:gd name="connsiteX25" fmla="*/ 1338580 w 2946400"/>
                  <a:gd name="connsiteY25" fmla="*/ 266700 h 1734820"/>
                  <a:gd name="connsiteX26" fmla="*/ 1308100 w 2946400"/>
                  <a:gd name="connsiteY26" fmla="*/ 241300 h 1734820"/>
                  <a:gd name="connsiteX27" fmla="*/ 1254760 w 2946400"/>
                  <a:gd name="connsiteY27" fmla="*/ 259080 h 1734820"/>
                  <a:gd name="connsiteX28" fmla="*/ 1234440 w 2946400"/>
                  <a:gd name="connsiteY28" fmla="*/ 294640 h 1734820"/>
                  <a:gd name="connsiteX29" fmla="*/ 1193800 w 2946400"/>
                  <a:gd name="connsiteY29" fmla="*/ 307340 h 1734820"/>
                  <a:gd name="connsiteX30" fmla="*/ 1155700 w 2946400"/>
                  <a:gd name="connsiteY30" fmla="*/ 317500 h 1734820"/>
                  <a:gd name="connsiteX31" fmla="*/ 1115060 w 2946400"/>
                  <a:gd name="connsiteY31" fmla="*/ 365760 h 1734820"/>
                  <a:gd name="connsiteX32" fmla="*/ 1087120 w 2946400"/>
                  <a:gd name="connsiteY32" fmla="*/ 419100 h 1734820"/>
                  <a:gd name="connsiteX33" fmla="*/ 1069340 w 2946400"/>
                  <a:gd name="connsiteY33" fmla="*/ 449580 h 1734820"/>
                  <a:gd name="connsiteX34" fmla="*/ 1036320 w 2946400"/>
                  <a:gd name="connsiteY34" fmla="*/ 474980 h 1734820"/>
                  <a:gd name="connsiteX35" fmla="*/ 1010920 w 2946400"/>
                  <a:gd name="connsiteY35" fmla="*/ 482600 h 1734820"/>
                  <a:gd name="connsiteX36" fmla="*/ 967740 w 2946400"/>
                  <a:gd name="connsiteY36" fmla="*/ 464820 h 1734820"/>
                  <a:gd name="connsiteX37" fmla="*/ 944880 w 2946400"/>
                  <a:gd name="connsiteY37" fmla="*/ 485140 h 1734820"/>
                  <a:gd name="connsiteX38" fmla="*/ 942340 w 2946400"/>
                  <a:gd name="connsiteY38" fmla="*/ 528320 h 1734820"/>
                  <a:gd name="connsiteX39" fmla="*/ 944880 w 2946400"/>
                  <a:gd name="connsiteY39" fmla="*/ 576580 h 1734820"/>
                  <a:gd name="connsiteX40" fmla="*/ 937260 w 2946400"/>
                  <a:gd name="connsiteY40" fmla="*/ 632460 h 1734820"/>
                  <a:gd name="connsiteX41" fmla="*/ 894080 w 2946400"/>
                  <a:gd name="connsiteY41" fmla="*/ 675640 h 1734820"/>
                  <a:gd name="connsiteX42" fmla="*/ 866140 w 2946400"/>
                  <a:gd name="connsiteY42" fmla="*/ 685800 h 1734820"/>
                  <a:gd name="connsiteX43" fmla="*/ 828040 w 2946400"/>
                  <a:gd name="connsiteY43" fmla="*/ 678180 h 1734820"/>
                  <a:gd name="connsiteX44" fmla="*/ 825500 w 2946400"/>
                  <a:gd name="connsiteY44" fmla="*/ 642620 h 1734820"/>
                  <a:gd name="connsiteX45" fmla="*/ 812800 w 2946400"/>
                  <a:gd name="connsiteY45" fmla="*/ 612140 h 1734820"/>
                  <a:gd name="connsiteX46" fmla="*/ 795020 w 2946400"/>
                  <a:gd name="connsiteY46" fmla="*/ 581660 h 1734820"/>
                  <a:gd name="connsiteX47" fmla="*/ 769620 w 2946400"/>
                  <a:gd name="connsiteY47" fmla="*/ 571500 h 1734820"/>
                  <a:gd name="connsiteX48" fmla="*/ 723900 w 2946400"/>
                  <a:gd name="connsiteY48" fmla="*/ 579120 h 1734820"/>
                  <a:gd name="connsiteX49" fmla="*/ 680720 w 2946400"/>
                  <a:gd name="connsiteY49" fmla="*/ 566420 h 1734820"/>
                  <a:gd name="connsiteX50" fmla="*/ 660400 w 2946400"/>
                  <a:gd name="connsiteY50" fmla="*/ 553720 h 1734820"/>
                  <a:gd name="connsiteX51" fmla="*/ 612140 w 2946400"/>
                  <a:gd name="connsiteY51" fmla="*/ 546100 h 1734820"/>
                  <a:gd name="connsiteX52" fmla="*/ 584200 w 2946400"/>
                  <a:gd name="connsiteY52" fmla="*/ 533400 h 1734820"/>
                  <a:gd name="connsiteX53" fmla="*/ 568960 w 2946400"/>
                  <a:gd name="connsiteY53" fmla="*/ 495300 h 1734820"/>
                  <a:gd name="connsiteX54" fmla="*/ 568960 w 2946400"/>
                  <a:gd name="connsiteY54" fmla="*/ 452120 h 1734820"/>
                  <a:gd name="connsiteX55" fmla="*/ 568960 w 2946400"/>
                  <a:gd name="connsiteY55" fmla="*/ 411480 h 1734820"/>
                  <a:gd name="connsiteX56" fmla="*/ 566420 w 2946400"/>
                  <a:gd name="connsiteY56" fmla="*/ 378460 h 1734820"/>
                  <a:gd name="connsiteX57" fmla="*/ 591820 w 2946400"/>
                  <a:gd name="connsiteY57" fmla="*/ 365760 h 1734820"/>
                  <a:gd name="connsiteX58" fmla="*/ 624840 w 2946400"/>
                  <a:gd name="connsiteY58" fmla="*/ 355600 h 1734820"/>
                  <a:gd name="connsiteX59" fmla="*/ 637540 w 2946400"/>
                  <a:gd name="connsiteY59" fmla="*/ 330200 h 1734820"/>
                  <a:gd name="connsiteX60" fmla="*/ 617220 w 2946400"/>
                  <a:gd name="connsiteY60" fmla="*/ 314960 h 1734820"/>
                  <a:gd name="connsiteX61" fmla="*/ 574040 w 2946400"/>
                  <a:gd name="connsiteY61" fmla="*/ 317500 h 1734820"/>
                  <a:gd name="connsiteX62" fmla="*/ 548640 w 2946400"/>
                  <a:gd name="connsiteY62" fmla="*/ 325120 h 1734820"/>
                  <a:gd name="connsiteX63" fmla="*/ 487680 w 2946400"/>
                  <a:gd name="connsiteY63" fmla="*/ 317500 h 1734820"/>
                  <a:gd name="connsiteX64" fmla="*/ 439420 w 2946400"/>
                  <a:gd name="connsiteY64" fmla="*/ 320040 h 1734820"/>
                  <a:gd name="connsiteX65" fmla="*/ 393700 w 2946400"/>
                  <a:gd name="connsiteY65" fmla="*/ 320040 h 1734820"/>
                  <a:gd name="connsiteX66" fmla="*/ 365760 w 2946400"/>
                  <a:gd name="connsiteY66" fmla="*/ 327660 h 1734820"/>
                  <a:gd name="connsiteX67" fmla="*/ 335280 w 2946400"/>
                  <a:gd name="connsiteY67" fmla="*/ 345440 h 1734820"/>
                  <a:gd name="connsiteX68" fmla="*/ 327660 w 2946400"/>
                  <a:gd name="connsiteY68" fmla="*/ 381000 h 1734820"/>
                  <a:gd name="connsiteX69" fmla="*/ 335280 w 2946400"/>
                  <a:gd name="connsiteY69" fmla="*/ 439420 h 1734820"/>
                  <a:gd name="connsiteX70" fmla="*/ 337820 w 2946400"/>
                  <a:gd name="connsiteY70" fmla="*/ 495300 h 1734820"/>
                  <a:gd name="connsiteX71" fmla="*/ 332740 w 2946400"/>
                  <a:gd name="connsiteY71" fmla="*/ 543560 h 1734820"/>
                  <a:gd name="connsiteX72" fmla="*/ 297180 w 2946400"/>
                  <a:gd name="connsiteY72" fmla="*/ 571500 h 1734820"/>
                  <a:gd name="connsiteX73" fmla="*/ 254000 w 2946400"/>
                  <a:gd name="connsiteY73" fmla="*/ 612140 h 1734820"/>
                  <a:gd name="connsiteX74" fmla="*/ 213360 w 2946400"/>
                  <a:gd name="connsiteY74" fmla="*/ 642620 h 1734820"/>
                  <a:gd name="connsiteX75" fmla="*/ 154940 w 2946400"/>
                  <a:gd name="connsiteY75" fmla="*/ 657860 h 1734820"/>
                  <a:gd name="connsiteX76" fmla="*/ 83820 w 2946400"/>
                  <a:gd name="connsiteY76" fmla="*/ 685800 h 1734820"/>
                  <a:gd name="connsiteX77" fmla="*/ 53340 w 2946400"/>
                  <a:gd name="connsiteY77" fmla="*/ 706120 h 1734820"/>
                  <a:gd name="connsiteX78" fmla="*/ 7620 w 2946400"/>
                  <a:gd name="connsiteY78" fmla="*/ 703580 h 1734820"/>
                  <a:gd name="connsiteX79" fmla="*/ 0 w 2946400"/>
                  <a:gd name="connsiteY79" fmla="*/ 736600 h 1734820"/>
                  <a:gd name="connsiteX80" fmla="*/ 30480 w 2946400"/>
                  <a:gd name="connsiteY80" fmla="*/ 784860 h 1734820"/>
                  <a:gd name="connsiteX81" fmla="*/ 58420 w 2946400"/>
                  <a:gd name="connsiteY81" fmla="*/ 850900 h 1734820"/>
                  <a:gd name="connsiteX82" fmla="*/ 101600 w 2946400"/>
                  <a:gd name="connsiteY82" fmla="*/ 904240 h 1734820"/>
                  <a:gd name="connsiteX83" fmla="*/ 142240 w 2946400"/>
                  <a:gd name="connsiteY83" fmla="*/ 990600 h 1734820"/>
                  <a:gd name="connsiteX84" fmla="*/ 162560 w 2946400"/>
                  <a:gd name="connsiteY84" fmla="*/ 1028700 h 1734820"/>
                  <a:gd name="connsiteX85" fmla="*/ 182880 w 2946400"/>
                  <a:gd name="connsiteY85" fmla="*/ 1051560 h 1734820"/>
                  <a:gd name="connsiteX86" fmla="*/ 223520 w 2946400"/>
                  <a:gd name="connsiteY86" fmla="*/ 1046480 h 1734820"/>
                  <a:gd name="connsiteX87" fmla="*/ 266700 w 2946400"/>
                  <a:gd name="connsiteY87" fmla="*/ 1051560 h 1734820"/>
                  <a:gd name="connsiteX88" fmla="*/ 279400 w 2946400"/>
                  <a:gd name="connsiteY88" fmla="*/ 1066800 h 1734820"/>
                  <a:gd name="connsiteX89" fmla="*/ 287020 w 2946400"/>
                  <a:gd name="connsiteY89" fmla="*/ 1104900 h 1734820"/>
                  <a:gd name="connsiteX90" fmla="*/ 279400 w 2946400"/>
                  <a:gd name="connsiteY90" fmla="*/ 1160780 h 1734820"/>
                  <a:gd name="connsiteX91" fmla="*/ 256540 w 2946400"/>
                  <a:gd name="connsiteY91" fmla="*/ 1211580 h 1734820"/>
                  <a:gd name="connsiteX92" fmla="*/ 241300 w 2946400"/>
                  <a:gd name="connsiteY92" fmla="*/ 1270000 h 1734820"/>
                  <a:gd name="connsiteX93" fmla="*/ 215900 w 2946400"/>
                  <a:gd name="connsiteY93" fmla="*/ 1330960 h 1734820"/>
                  <a:gd name="connsiteX94" fmla="*/ 226060 w 2946400"/>
                  <a:gd name="connsiteY94" fmla="*/ 1432560 h 1734820"/>
                  <a:gd name="connsiteX95" fmla="*/ 233680 w 2946400"/>
                  <a:gd name="connsiteY95" fmla="*/ 1513840 h 1734820"/>
                  <a:gd name="connsiteX96" fmla="*/ 231140 w 2946400"/>
                  <a:gd name="connsiteY96" fmla="*/ 1564640 h 1734820"/>
                  <a:gd name="connsiteX97" fmla="*/ 243840 w 2946400"/>
                  <a:gd name="connsiteY97" fmla="*/ 1623060 h 1734820"/>
                  <a:gd name="connsiteX98" fmla="*/ 276860 w 2946400"/>
                  <a:gd name="connsiteY98" fmla="*/ 1653540 h 1734820"/>
                  <a:gd name="connsiteX99" fmla="*/ 365760 w 2946400"/>
                  <a:gd name="connsiteY99" fmla="*/ 1673860 h 1734820"/>
                  <a:gd name="connsiteX100" fmla="*/ 421640 w 2946400"/>
                  <a:gd name="connsiteY100" fmla="*/ 1696720 h 1734820"/>
                  <a:gd name="connsiteX101" fmla="*/ 474980 w 2946400"/>
                  <a:gd name="connsiteY101" fmla="*/ 1717040 h 1734820"/>
                  <a:gd name="connsiteX102" fmla="*/ 535940 w 2946400"/>
                  <a:gd name="connsiteY102" fmla="*/ 1717040 h 1734820"/>
                  <a:gd name="connsiteX103" fmla="*/ 568960 w 2946400"/>
                  <a:gd name="connsiteY103" fmla="*/ 1673860 h 1734820"/>
                  <a:gd name="connsiteX104" fmla="*/ 604520 w 2946400"/>
                  <a:gd name="connsiteY104" fmla="*/ 1640840 h 1734820"/>
                  <a:gd name="connsiteX105" fmla="*/ 640080 w 2946400"/>
                  <a:gd name="connsiteY105" fmla="*/ 1638300 h 1734820"/>
                  <a:gd name="connsiteX106" fmla="*/ 685800 w 2946400"/>
                  <a:gd name="connsiteY106" fmla="*/ 1671320 h 1734820"/>
                  <a:gd name="connsiteX107" fmla="*/ 728980 w 2946400"/>
                  <a:gd name="connsiteY107" fmla="*/ 1701800 h 1734820"/>
                  <a:gd name="connsiteX108" fmla="*/ 779780 w 2946400"/>
                  <a:gd name="connsiteY108" fmla="*/ 1719580 h 1734820"/>
                  <a:gd name="connsiteX109" fmla="*/ 853440 w 2946400"/>
                  <a:gd name="connsiteY109" fmla="*/ 1724660 h 1734820"/>
                  <a:gd name="connsiteX110" fmla="*/ 975360 w 2946400"/>
                  <a:gd name="connsiteY110" fmla="*/ 1734820 h 1734820"/>
                  <a:gd name="connsiteX111" fmla="*/ 1051560 w 2946400"/>
                  <a:gd name="connsiteY111" fmla="*/ 1727200 h 1734820"/>
                  <a:gd name="connsiteX112" fmla="*/ 1089660 w 2946400"/>
                  <a:gd name="connsiteY112" fmla="*/ 1676400 h 1734820"/>
                  <a:gd name="connsiteX113" fmla="*/ 1087120 w 2946400"/>
                  <a:gd name="connsiteY113" fmla="*/ 1607820 h 1734820"/>
                  <a:gd name="connsiteX114" fmla="*/ 1079500 w 2946400"/>
                  <a:gd name="connsiteY114" fmla="*/ 1531620 h 1734820"/>
                  <a:gd name="connsiteX115" fmla="*/ 1084580 w 2946400"/>
                  <a:gd name="connsiteY115" fmla="*/ 1483360 h 1734820"/>
                  <a:gd name="connsiteX116" fmla="*/ 1109980 w 2946400"/>
                  <a:gd name="connsiteY116" fmla="*/ 1442720 h 1734820"/>
                  <a:gd name="connsiteX117" fmla="*/ 1170940 w 2946400"/>
                  <a:gd name="connsiteY117" fmla="*/ 1417320 h 1734820"/>
                  <a:gd name="connsiteX118" fmla="*/ 1221740 w 2946400"/>
                  <a:gd name="connsiteY118" fmla="*/ 1424940 h 1734820"/>
                  <a:gd name="connsiteX119" fmla="*/ 1295400 w 2946400"/>
                  <a:gd name="connsiteY119" fmla="*/ 1417320 h 1734820"/>
                  <a:gd name="connsiteX120" fmla="*/ 1333500 w 2946400"/>
                  <a:gd name="connsiteY120" fmla="*/ 1424940 h 1734820"/>
                  <a:gd name="connsiteX121" fmla="*/ 1386840 w 2946400"/>
                  <a:gd name="connsiteY121" fmla="*/ 1427480 h 1734820"/>
                  <a:gd name="connsiteX122" fmla="*/ 1419860 w 2946400"/>
                  <a:gd name="connsiteY122" fmla="*/ 1386840 h 1734820"/>
                  <a:gd name="connsiteX123" fmla="*/ 1445260 w 2946400"/>
                  <a:gd name="connsiteY123" fmla="*/ 1323340 h 1734820"/>
                  <a:gd name="connsiteX124" fmla="*/ 1483360 w 2946400"/>
                  <a:gd name="connsiteY124" fmla="*/ 1280160 h 1734820"/>
                  <a:gd name="connsiteX125" fmla="*/ 1534160 w 2946400"/>
                  <a:gd name="connsiteY125" fmla="*/ 1242060 h 1734820"/>
                  <a:gd name="connsiteX126" fmla="*/ 1554480 w 2946400"/>
                  <a:gd name="connsiteY126" fmla="*/ 1229360 h 1734820"/>
                  <a:gd name="connsiteX127" fmla="*/ 1582420 w 2946400"/>
                  <a:gd name="connsiteY127" fmla="*/ 1160780 h 1734820"/>
                  <a:gd name="connsiteX128" fmla="*/ 1630680 w 2946400"/>
                  <a:gd name="connsiteY128" fmla="*/ 1097280 h 1734820"/>
                  <a:gd name="connsiteX129" fmla="*/ 1704340 w 2946400"/>
                  <a:gd name="connsiteY129" fmla="*/ 1018540 h 1734820"/>
                  <a:gd name="connsiteX130" fmla="*/ 1737360 w 2946400"/>
                  <a:gd name="connsiteY130" fmla="*/ 965200 h 1734820"/>
                  <a:gd name="connsiteX131" fmla="*/ 1775460 w 2946400"/>
                  <a:gd name="connsiteY131" fmla="*/ 922020 h 1734820"/>
                  <a:gd name="connsiteX132" fmla="*/ 1813560 w 2946400"/>
                  <a:gd name="connsiteY132" fmla="*/ 883920 h 1734820"/>
                  <a:gd name="connsiteX133" fmla="*/ 1823720 w 2946400"/>
                  <a:gd name="connsiteY133" fmla="*/ 853440 h 1734820"/>
                  <a:gd name="connsiteX134" fmla="*/ 1831340 w 2946400"/>
                  <a:gd name="connsiteY134" fmla="*/ 838200 h 1734820"/>
                  <a:gd name="connsiteX135" fmla="*/ 1874520 w 2946400"/>
                  <a:gd name="connsiteY135" fmla="*/ 843280 h 1734820"/>
                  <a:gd name="connsiteX136" fmla="*/ 1902460 w 2946400"/>
                  <a:gd name="connsiteY136" fmla="*/ 889000 h 1734820"/>
                  <a:gd name="connsiteX137" fmla="*/ 1938020 w 2946400"/>
                  <a:gd name="connsiteY137" fmla="*/ 944880 h 1734820"/>
                  <a:gd name="connsiteX138" fmla="*/ 1986280 w 2946400"/>
                  <a:gd name="connsiteY138" fmla="*/ 1013460 h 1734820"/>
                  <a:gd name="connsiteX139" fmla="*/ 2021840 w 2946400"/>
                  <a:gd name="connsiteY139" fmla="*/ 1046480 h 1734820"/>
                  <a:gd name="connsiteX140" fmla="*/ 2039620 w 2946400"/>
                  <a:gd name="connsiteY140" fmla="*/ 1084580 h 1734820"/>
                  <a:gd name="connsiteX141" fmla="*/ 2077720 w 2946400"/>
                  <a:gd name="connsiteY141" fmla="*/ 1102360 h 1734820"/>
                  <a:gd name="connsiteX142" fmla="*/ 2125980 w 2946400"/>
                  <a:gd name="connsiteY142" fmla="*/ 1079500 h 1734820"/>
                  <a:gd name="connsiteX143" fmla="*/ 2174240 w 2946400"/>
                  <a:gd name="connsiteY143" fmla="*/ 1071880 h 1734820"/>
                  <a:gd name="connsiteX144" fmla="*/ 2247900 w 2946400"/>
                  <a:gd name="connsiteY144" fmla="*/ 1079500 h 1734820"/>
                  <a:gd name="connsiteX145" fmla="*/ 2283460 w 2946400"/>
                  <a:gd name="connsiteY145" fmla="*/ 1107440 h 1734820"/>
                  <a:gd name="connsiteX146" fmla="*/ 2321560 w 2946400"/>
                  <a:gd name="connsiteY146" fmla="*/ 1150620 h 1734820"/>
                  <a:gd name="connsiteX147" fmla="*/ 2390140 w 2946400"/>
                  <a:gd name="connsiteY147" fmla="*/ 1181100 h 1734820"/>
                  <a:gd name="connsiteX148" fmla="*/ 2440940 w 2946400"/>
                  <a:gd name="connsiteY148" fmla="*/ 1229360 h 1734820"/>
                  <a:gd name="connsiteX149" fmla="*/ 2456180 w 2946400"/>
                  <a:gd name="connsiteY149" fmla="*/ 1282700 h 1734820"/>
                  <a:gd name="connsiteX150" fmla="*/ 2458720 w 2946400"/>
                  <a:gd name="connsiteY150" fmla="*/ 1346200 h 1734820"/>
                  <a:gd name="connsiteX151" fmla="*/ 2499360 w 2946400"/>
                  <a:gd name="connsiteY151" fmla="*/ 1404620 h 1734820"/>
                  <a:gd name="connsiteX152" fmla="*/ 2578100 w 2946400"/>
                  <a:gd name="connsiteY152" fmla="*/ 1478280 h 1734820"/>
                  <a:gd name="connsiteX153" fmla="*/ 2633980 w 2946400"/>
                  <a:gd name="connsiteY153" fmla="*/ 1501140 h 1734820"/>
                  <a:gd name="connsiteX154" fmla="*/ 2692400 w 2946400"/>
                  <a:gd name="connsiteY154" fmla="*/ 1490980 h 1734820"/>
                  <a:gd name="connsiteX155" fmla="*/ 2778760 w 2946400"/>
                  <a:gd name="connsiteY155" fmla="*/ 1490980 h 1734820"/>
                  <a:gd name="connsiteX156" fmla="*/ 2839720 w 2946400"/>
                  <a:gd name="connsiteY156" fmla="*/ 1508760 h 1734820"/>
                  <a:gd name="connsiteX157" fmla="*/ 2877820 w 2946400"/>
                  <a:gd name="connsiteY157" fmla="*/ 1506220 h 1734820"/>
                  <a:gd name="connsiteX158" fmla="*/ 2890520 w 2946400"/>
                  <a:gd name="connsiteY158" fmla="*/ 1468120 h 1734820"/>
                  <a:gd name="connsiteX159" fmla="*/ 2887980 w 2946400"/>
                  <a:gd name="connsiteY159" fmla="*/ 1440180 h 1734820"/>
                  <a:gd name="connsiteX160" fmla="*/ 2918460 w 2946400"/>
                  <a:gd name="connsiteY160" fmla="*/ 1386840 h 1734820"/>
                  <a:gd name="connsiteX161" fmla="*/ 2918460 w 2946400"/>
                  <a:gd name="connsiteY161" fmla="*/ 1356360 h 1734820"/>
                  <a:gd name="connsiteX162" fmla="*/ 2941320 w 2946400"/>
                  <a:gd name="connsiteY162" fmla="*/ 1330960 h 1734820"/>
                  <a:gd name="connsiteX163" fmla="*/ 2946400 w 2946400"/>
                  <a:gd name="connsiteY163" fmla="*/ 1292860 h 1734820"/>
                  <a:gd name="connsiteX164" fmla="*/ 2918460 w 2946400"/>
                  <a:gd name="connsiteY164" fmla="*/ 1264920 h 1734820"/>
                  <a:gd name="connsiteX165" fmla="*/ 2862580 w 2946400"/>
                  <a:gd name="connsiteY165" fmla="*/ 1264920 h 1734820"/>
                  <a:gd name="connsiteX166" fmla="*/ 2811780 w 2946400"/>
                  <a:gd name="connsiteY166" fmla="*/ 1229360 h 1734820"/>
                  <a:gd name="connsiteX167" fmla="*/ 2778760 w 2946400"/>
                  <a:gd name="connsiteY167" fmla="*/ 1214120 h 1734820"/>
                  <a:gd name="connsiteX168" fmla="*/ 2735580 w 2946400"/>
                  <a:gd name="connsiteY168" fmla="*/ 1168400 h 1734820"/>
                  <a:gd name="connsiteX169" fmla="*/ 2720340 w 2946400"/>
                  <a:gd name="connsiteY169" fmla="*/ 1115060 h 1734820"/>
                  <a:gd name="connsiteX170" fmla="*/ 2694940 w 2946400"/>
                  <a:gd name="connsiteY170" fmla="*/ 1079500 h 1734820"/>
                  <a:gd name="connsiteX171" fmla="*/ 2659380 w 2946400"/>
                  <a:gd name="connsiteY171" fmla="*/ 1051560 h 1734820"/>
                  <a:gd name="connsiteX172" fmla="*/ 2644140 w 2946400"/>
                  <a:gd name="connsiteY172" fmla="*/ 1003300 h 1734820"/>
                  <a:gd name="connsiteX173" fmla="*/ 2641600 w 2946400"/>
                  <a:gd name="connsiteY173" fmla="*/ 922020 h 1734820"/>
                  <a:gd name="connsiteX174" fmla="*/ 2646680 w 2946400"/>
                  <a:gd name="connsiteY174" fmla="*/ 817880 h 1734820"/>
                  <a:gd name="connsiteX175" fmla="*/ 2618740 w 2946400"/>
                  <a:gd name="connsiteY175" fmla="*/ 756920 h 1734820"/>
                  <a:gd name="connsiteX176" fmla="*/ 2618740 w 2946400"/>
                  <a:gd name="connsiteY176" fmla="*/ 660400 h 1734820"/>
                  <a:gd name="connsiteX177" fmla="*/ 2618740 w 2946400"/>
                  <a:gd name="connsiteY177" fmla="*/ 604520 h 1734820"/>
                  <a:gd name="connsiteX178" fmla="*/ 2603500 w 2946400"/>
                  <a:gd name="connsiteY178" fmla="*/ 548640 h 1734820"/>
                  <a:gd name="connsiteX179" fmla="*/ 2600960 w 2946400"/>
                  <a:gd name="connsiteY179" fmla="*/ 495300 h 1734820"/>
                  <a:gd name="connsiteX180" fmla="*/ 2603500 w 2946400"/>
                  <a:gd name="connsiteY180" fmla="*/ 426720 h 1734820"/>
                  <a:gd name="connsiteX181" fmla="*/ 2603500 w 2946400"/>
                  <a:gd name="connsiteY181" fmla="*/ 370840 h 1734820"/>
                  <a:gd name="connsiteX182" fmla="*/ 2626360 w 2946400"/>
                  <a:gd name="connsiteY182" fmla="*/ 340360 h 1734820"/>
                  <a:gd name="connsiteX183" fmla="*/ 2623820 w 2946400"/>
                  <a:gd name="connsiteY183" fmla="*/ 297180 h 1734820"/>
                  <a:gd name="connsiteX184" fmla="*/ 2593340 w 2946400"/>
                  <a:gd name="connsiteY184" fmla="*/ 274320 h 1734820"/>
                  <a:gd name="connsiteX185" fmla="*/ 2560320 w 2946400"/>
                  <a:gd name="connsiteY185" fmla="*/ 241300 h 1734820"/>
                  <a:gd name="connsiteX186" fmla="*/ 2527300 w 2946400"/>
                  <a:gd name="connsiteY186" fmla="*/ 180340 h 1734820"/>
                  <a:gd name="connsiteX187" fmla="*/ 2479040 w 2946400"/>
                  <a:gd name="connsiteY187" fmla="*/ 152400 h 1734820"/>
                  <a:gd name="connsiteX188" fmla="*/ 2433320 w 2946400"/>
                  <a:gd name="connsiteY188" fmla="*/ 121920 h 1734820"/>
                  <a:gd name="connsiteX189" fmla="*/ 2369820 w 2946400"/>
                  <a:gd name="connsiteY189" fmla="*/ 83820 h 1734820"/>
                  <a:gd name="connsiteX190" fmla="*/ 2321560 w 2946400"/>
                  <a:gd name="connsiteY190" fmla="*/ 45720 h 1734820"/>
                  <a:gd name="connsiteX191" fmla="*/ 2306320 w 2946400"/>
                  <a:gd name="connsiteY191" fmla="*/ 12700 h 1734820"/>
                  <a:gd name="connsiteX192" fmla="*/ 2275840 w 2946400"/>
                  <a:gd name="connsiteY192" fmla="*/ 0 h 1734820"/>
                  <a:gd name="connsiteX193" fmla="*/ 2247900 w 2946400"/>
                  <a:gd name="connsiteY193" fmla="*/ 0 h 1734820"/>
                  <a:gd name="connsiteX194" fmla="*/ 2227580 w 2946400"/>
                  <a:gd name="connsiteY194" fmla="*/ 27940 h 1734820"/>
                  <a:gd name="connsiteX195" fmla="*/ 2212340 w 2946400"/>
                  <a:gd name="connsiteY195" fmla="*/ 71120 h 1734820"/>
                  <a:gd name="connsiteX196" fmla="*/ 2179320 w 2946400"/>
                  <a:gd name="connsiteY196" fmla="*/ 111760 h 1734820"/>
                  <a:gd name="connsiteX197" fmla="*/ 2181860 w 2946400"/>
                  <a:gd name="connsiteY197" fmla="*/ 142240 h 1734820"/>
                  <a:gd name="connsiteX198" fmla="*/ 2123440 w 2946400"/>
                  <a:gd name="connsiteY198" fmla="*/ 180340 h 17348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</a:cxnLst>
                <a:rect l="l" t="t" r="r" b="b"/>
                <a:pathLst>
                  <a:path w="2946400" h="1734820">
                    <a:moveTo>
                      <a:pt x="2123440" y="180340"/>
                    </a:moveTo>
                    <a:lnTo>
                      <a:pt x="2085340" y="218440"/>
                    </a:lnTo>
                    <a:lnTo>
                      <a:pt x="2054860" y="248920"/>
                    </a:lnTo>
                    <a:lnTo>
                      <a:pt x="2037080" y="297180"/>
                    </a:lnTo>
                    <a:lnTo>
                      <a:pt x="2004060" y="347980"/>
                    </a:lnTo>
                    <a:lnTo>
                      <a:pt x="1950720" y="406400"/>
                    </a:lnTo>
                    <a:lnTo>
                      <a:pt x="1887220" y="434340"/>
                    </a:lnTo>
                    <a:lnTo>
                      <a:pt x="1831340" y="452120"/>
                    </a:lnTo>
                    <a:lnTo>
                      <a:pt x="1739900" y="490220"/>
                    </a:lnTo>
                    <a:lnTo>
                      <a:pt x="1706880" y="510540"/>
                    </a:lnTo>
                    <a:lnTo>
                      <a:pt x="1678940" y="518160"/>
                    </a:lnTo>
                    <a:lnTo>
                      <a:pt x="1656080" y="505460"/>
                    </a:lnTo>
                    <a:lnTo>
                      <a:pt x="1645920" y="464820"/>
                    </a:lnTo>
                    <a:lnTo>
                      <a:pt x="1628140" y="431800"/>
                    </a:lnTo>
                    <a:lnTo>
                      <a:pt x="1602740" y="411480"/>
                    </a:lnTo>
                    <a:lnTo>
                      <a:pt x="1551940" y="424180"/>
                    </a:lnTo>
                    <a:lnTo>
                      <a:pt x="1516380" y="439420"/>
                    </a:lnTo>
                    <a:lnTo>
                      <a:pt x="1488440" y="419100"/>
                    </a:lnTo>
                    <a:lnTo>
                      <a:pt x="1480820" y="393700"/>
                    </a:lnTo>
                    <a:lnTo>
                      <a:pt x="1490980" y="370840"/>
                    </a:lnTo>
                    <a:lnTo>
                      <a:pt x="1478280" y="332740"/>
                    </a:lnTo>
                    <a:lnTo>
                      <a:pt x="1460500" y="314960"/>
                    </a:lnTo>
                    <a:lnTo>
                      <a:pt x="1424940" y="317500"/>
                    </a:lnTo>
                    <a:lnTo>
                      <a:pt x="1399540" y="330200"/>
                    </a:lnTo>
                    <a:lnTo>
                      <a:pt x="1374140" y="307340"/>
                    </a:lnTo>
                    <a:lnTo>
                      <a:pt x="1338580" y="266700"/>
                    </a:lnTo>
                    <a:lnTo>
                      <a:pt x="1308100" y="241300"/>
                    </a:lnTo>
                    <a:lnTo>
                      <a:pt x="1254760" y="259080"/>
                    </a:lnTo>
                    <a:lnTo>
                      <a:pt x="1234440" y="294640"/>
                    </a:lnTo>
                    <a:lnTo>
                      <a:pt x="1193800" y="307340"/>
                    </a:lnTo>
                    <a:lnTo>
                      <a:pt x="1155700" y="317500"/>
                    </a:lnTo>
                    <a:lnTo>
                      <a:pt x="1115060" y="365760"/>
                    </a:lnTo>
                    <a:lnTo>
                      <a:pt x="1087120" y="419100"/>
                    </a:lnTo>
                    <a:lnTo>
                      <a:pt x="1069340" y="449580"/>
                    </a:lnTo>
                    <a:lnTo>
                      <a:pt x="1036320" y="474980"/>
                    </a:lnTo>
                    <a:lnTo>
                      <a:pt x="1010920" y="482600"/>
                    </a:lnTo>
                    <a:lnTo>
                      <a:pt x="967740" y="464820"/>
                    </a:lnTo>
                    <a:lnTo>
                      <a:pt x="944880" y="485140"/>
                    </a:lnTo>
                    <a:lnTo>
                      <a:pt x="942340" y="528320"/>
                    </a:lnTo>
                    <a:lnTo>
                      <a:pt x="944880" y="576580"/>
                    </a:lnTo>
                    <a:lnTo>
                      <a:pt x="937260" y="632460"/>
                    </a:lnTo>
                    <a:lnTo>
                      <a:pt x="894080" y="675640"/>
                    </a:lnTo>
                    <a:lnTo>
                      <a:pt x="866140" y="685800"/>
                    </a:lnTo>
                    <a:lnTo>
                      <a:pt x="828040" y="678180"/>
                    </a:lnTo>
                    <a:lnTo>
                      <a:pt x="825500" y="642620"/>
                    </a:lnTo>
                    <a:lnTo>
                      <a:pt x="812800" y="612140"/>
                    </a:lnTo>
                    <a:lnTo>
                      <a:pt x="795020" y="581660"/>
                    </a:lnTo>
                    <a:lnTo>
                      <a:pt x="769620" y="571500"/>
                    </a:lnTo>
                    <a:lnTo>
                      <a:pt x="723900" y="579120"/>
                    </a:lnTo>
                    <a:lnTo>
                      <a:pt x="680720" y="566420"/>
                    </a:lnTo>
                    <a:lnTo>
                      <a:pt x="660400" y="553720"/>
                    </a:lnTo>
                    <a:lnTo>
                      <a:pt x="612140" y="546100"/>
                    </a:lnTo>
                    <a:lnTo>
                      <a:pt x="584200" y="533400"/>
                    </a:lnTo>
                    <a:lnTo>
                      <a:pt x="568960" y="495300"/>
                    </a:lnTo>
                    <a:lnTo>
                      <a:pt x="568960" y="452120"/>
                    </a:lnTo>
                    <a:lnTo>
                      <a:pt x="568960" y="411480"/>
                    </a:lnTo>
                    <a:lnTo>
                      <a:pt x="566420" y="378460"/>
                    </a:lnTo>
                    <a:lnTo>
                      <a:pt x="591820" y="365760"/>
                    </a:lnTo>
                    <a:lnTo>
                      <a:pt x="624840" y="355600"/>
                    </a:lnTo>
                    <a:lnTo>
                      <a:pt x="637540" y="330200"/>
                    </a:lnTo>
                    <a:lnTo>
                      <a:pt x="617220" y="314960"/>
                    </a:lnTo>
                    <a:lnTo>
                      <a:pt x="574040" y="317500"/>
                    </a:lnTo>
                    <a:lnTo>
                      <a:pt x="548640" y="325120"/>
                    </a:lnTo>
                    <a:lnTo>
                      <a:pt x="487680" y="317500"/>
                    </a:lnTo>
                    <a:lnTo>
                      <a:pt x="439420" y="320040"/>
                    </a:lnTo>
                    <a:lnTo>
                      <a:pt x="393700" y="320040"/>
                    </a:lnTo>
                    <a:lnTo>
                      <a:pt x="365760" y="327660"/>
                    </a:lnTo>
                    <a:lnTo>
                      <a:pt x="335280" y="345440"/>
                    </a:lnTo>
                    <a:lnTo>
                      <a:pt x="327660" y="381000"/>
                    </a:lnTo>
                    <a:lnTo>
                      <a:pt x="335280" y="439420"/>
                    </a:lnTo>
                    <a:lnTo>
                      <a:pt x="337820" y="495300"/>
                    </a:lnTo>
                    <a:lnTo>
                      <a:pt x="332740" y="543560"/>
                    </a:lnTo>
                    <a:lnTo>
                      <a:pt x="297180" y="571500"/>
                    </a:lnTo>
                    <a:lnTo>
                      <a:pt x="254000" y="612140"/>
                    </a:lnTo>
                    <a:lnTo>
                      <a:pt x="213360" y="642620"/>
                    </a:lnTo>
                    <a:lnTo>
                      <a:pt x="154940" y="657860"/>
                    </a:lnTo>
                    <a:lnTo>
                      <a:pt x="83820" y="685800"/>
                    </a:lnTo>
                    <a:lnTo>
                      <a:pt x="53340" y="706120"/>
                    </a:lnTo>
                    <a:lnTo>
                      <a:pt x="7620" y="703580"/>
                    </a:lnTo>
                    <a:lnTo>
                      <a:pt x="0" y="736600"/>
                    </a:lnTo>
                    <a:lnTo>
                      <a:pt x="30480" y="784860"/>
                    </a:lnTo>
                    <a:lnTo>
                      <a:pt x="58420" y="850900"/>
                    </a:lnTo>
                    <a:lnTo>
                      <a:pt x="101600" y="904240"/>
                    </a:lnTo>
                    <a:lnTo>
                      <a:pt x="142240" y="990600"/>
                    </a:lnTo>
                    <a:lnTo>
                      <a:pt x="162560" y="1028700"/>
                    </a:lnTo>
                    <a:lnTo>
                      <a:pt x="182880" y="1051560"/>
                    </a:lnTo>
                    <a:lnTo>
                      <a:pt x="223520" y="1046480"/>
                    </a:lnTo>
                    <a:lnTo>
                      <a:pt x="266700" y="1051560"/>
                    </a:lnTo>
                    <a:lnTo>
                      <a:pt x="279400" y="1066800"/>
                    </a:lnTo>
                    <a:lnTo>
                      <a:pt x="287020" y="1104900"/>
                    </a:lnTo>
                    <a:lnTo>
                      <a:pt x="279400" y="1160780"/>
                    </a:lnTo>
                    <a:lnTo>
                      <a:pt x="256540" y="1211580"/>
                    </a:lnTo>
                    <a:lnTo>
                      <a:pt x="241300" y="1270000"/>
                    </a:lnTo>
                    <a:lnTo>
                      <a:pt x="215900" y="1330960"/>
                    </a:lnTo>
                    <a:lnTo>
                      <a:pt x="226060" y="1432560"/>
                    </a:lnTo>
                    <a:lnTo>
                      <a:pt x="233680" y="1513840"/>
                    </a:lnTo>
                    <a:lnTo>
                      <a:pt x="231140" y="1564640"/>
                    </a:lnTo>
                    <a:lnTo>
                      <a:pt x="243840" y="1623060"/>
                    </a:lnTo>
                    <a:lnTo>
                      <a:pt x="276860" y="1653540"/>
                    </a:lnTo>
                    <a:lnTo>
                      <a:pt x="365760" y="1673860"/>
                    </a:lnTo>
                    <a:lnTo>
                      <a:pt x="421640" y="1696720"/>
                    </a:lnTo>
                    <a:lnTo>
                      <a:pt x="474980" y="1717040"/>
                    </a:lnTo>
                    <a:lnTo>
                      <a:pt x="535940" y="1717040"/>
                    </a:lnTo>
                    <a:lnTo>
                      <a:pt x="568960" y="1673860"/>
                    </a:lnTo>
                    <a:lnTo>
                      <a:pt x="604520" y="1640840"/>
                    </a:lnTo>
                    <a:lnTo>
                      <a:pt x="640080" y="1638300"/>
                    </a:lnTo>
                    <a:lnTo>
                      <a:pt x="685800" y="1671320"/>
                    </a:lnTo>
                    <a:lnTo>
                      <a:pt x="728980" y="1701800"/>
                    </a:lnTo>
                    <a:lnTo>
                      <a:pt x="779780" y="1719580"/>
                    </a:lnTo>
                    <a:lnTo>
                      <a:pt x="853440" y="1724660"/>
                    </a:lnTo>
                    <a:lnTo>
                      <a:pt x="975360" y="1734820"/>
                    </a:lnTo>
                    <a:lnTo>
                      <a:pt x="1051560" y="1727200"/>
                    </a:lnTo>
                    <a:lnTo>
                      <a:pt x="1089660" y="1676400"/>
                    </a:lnTo>
                    <a:cubicBezTo>
                      <a:pt x="1088813" y="1653540"/>
                      <a:pt x="1087967" y="1630680"/>
                      <a:pt x="1087120" y="1607820"/>
                    </a:cubicBezTo>
                    <a:lnTo>
                      <a:pt x="1079500" y="1531620"/>
                    </a:lnTo>
                    <a:lnTo>
                      <a:pt x="1084580" y="1483360"/>
                    </a:lnTo>
                    <a:lnTo>
                      <a:pt x="1109980" y="1442720"/>
                    </a:lnTo>
                    <a:lnTo>
                      <a:pt x="1170940" y="1417320"/>
                    </a:lnTo>
                    <a:lnTo>
                      <a:pt x="1221740" y="1424940"/>
                    </a:lnTo>
                    <a:lnTo>
                      <a:pt x="1295400" y="1417320"/>
                    </a:lnTo>
                    <a:lnTo>
                      <a:pt x="1333500" y="1424940"/>
                    </a:lnTo>
                    <a:lnTo>
                      <a:pt x="1386840" y="1427480"/>
                    </a:lnTo>
                    <a:lnTo>
                      <a:pt x="1419860" y="1386840"/>
                    </a:lnTo>
                    <a:lnTo>
                      <a:pt x="1445260" y="1323340"/>
                    </a:lnTo>
                    <a:lnTo>
                      <a:pt x="1483360" y="1280160"/>
                    </a:lnTo>
                    <a:lnTo>
                      <a:pt x="1534160" y="1242060"/>
                    </a:lnTo>
                    <a:lnTo>
                      <a:pt x="1554480" y="1229360"/>
                    </a:lnTo>
                    <a:lnTo>
                      <a:pt x="1582420" y="1160780"/>
                    </a:lnTo>
                    <a:lnTo>
                      <a:pt x="1630680" y="1097280"/>
                    </a:lnTo>
                    <a:lnTo>
                      <a:pt x="1704340" y="1018540"/>
                    </a:lnTo>
                    <a:lnTo>
                      <a:pt x="1737360" y="965200"/>
                    </a:lnTo>
                    <a:lnTo>
                      <a:pt x="1775460" y="922020"/>
                    </a:lnTo>
                    <a:lnTo>
                      <a:pt x="1813560" y="883920"/>
                    </a:lnTo>
                    <a:lnTo>
                      <a:pt x="1823720" y="853440"/>
                    </a:lnTo>
                    <a:lnTo>
                      <a:pt x="1831340" y="838200"/>
                    </a:lnTo>
                    <a:lnTo>
                      <a:pt x="1874520" y="843280"/>
                    </a:lnTo>
                    <a:lnTo>
                      <a:pt x="1902460" y="889000"/>
                    </a:lnTo>
                    <a:lnTo>
                      <a:pt x="1938020" y="944880"/>
                    </a:lnTo>
                    <a:lnTo>
                      <a:pt x="1986280" y="1013460"/>
                    </a:lnTo>
                    <a:lnTo>
                      <a:pt x="2021840" y="1046480"/>
                    </a:lnTo>
                    <a:lnTo>
                      <a:pt x="2039620" y="1084580"/>
                    </a:lnTo>
                    <a:lnTo>
                      <a:pt x="2077720" y="1102360"/>
                    </a:lnTo>
                    <a:lnTo>
                      <a:pt x="2125980" y="1079500"/>
                    </a:lnTo>
                    <a:lnTo>
                      <a:pt x="2174240" y="1071880"/>
                    </a:lnTo>
                    <a:lnTo>
                      <a:pt x="2247900" y="1079500"/>
                    </a:lnTo>
                    <a:lnTo>
                      <a:pt x="2283460" y="1107440"/>
                    </a:lnTo>
                    <a:lnTo>
                      <a:pt x="2321560" y="1150620"/>
                    </a:lnTo>
                    <a:lnTo>
                      <a:pt x="2390140" y="1181100"/>
                    </a:lnTo>
                    <a:lnTo>
                      <a:pt x="2440940" y="1229360"/>
                    </a:lnTo>
                    <a:lnTo>
                      <a:pt x="2456180" y="1282700"/>
                    </a:lnTo>
                    <a:lnTo>
                      <a:pt x="2458720" y="1346200"/>
                    </a:lnTo>
                    <a:lnTo>
                      <a:pt x="2499360" y="1404620"/>
                    </a:lnTo>
                    <a:lnTo>
                      <a:pt x="2578100" y="1478280"/>
                    </a:lnTo>
                    <a:lnTo>
                      <a:pt x="2633980" y="1501140"/>
                    </a:lnTo>
                    <a:lnTo>
                      <a:pt x="2692400" y="1490980"/>
                    </a:lnTo>
                    <a:lnTo>
                      <a:pt x="2778760" y="1490980"/>
                    </a:lnTo>
                    <a:lnTo>
                      <a:pt x="2839720" y="1508760"/>
                    </a:lnTo>
                    <a:lnTo>
                      <a:pt x="2877820" y="1506220"/>
                    </a:lnTo>
                    <a:lnTo>
                      <a:pt x="2890520" y="1468120"/>
                    </a:lnTo>
                    <a:lnTo>
                      <a:pt x="2887980" y="1440180"/>
                    </a:lnTo>
                    <a:lnTo>
                      <a:pt x="2918460" y="1386840"/>
                    </a:lnTo>
                    <a:lnTo>
                      <a:pt x="2918460" y="1356360"/>
                    </a:lnTo>
                    <a:lnTo>
                      <a:pt x="2941320" y="1330960"/>
                    </a:lnTo>
                    <a:lnTo>
                      <a:pt x="2946400" y="1292860"/>
                    </a:lnTo>
                    <a:lnTo>
                      <a:pt x="2918460" y="1264920"/>
                    </a:lnTo>
                    <a:lnTo>
                      <a:pt x="2862580" y="1264920"/>
                    </a:lnTo>
                    <a:lnTo>
                      <a:pt x="2811780" y="1229360"/>
                    </a:lnTo>
                    <a:lnTo>
                      <a:pt x="2778760" y="1214120"/>
                    </a:lnTo>
                    <a:lnTo>
                      <a:pt x="2735580" y="1168400"/>
                    </a:lnTo>
                    <a:lnTo>
                      <a:pt x="2720340" y="1115060"/>
                    </a:lnTo>
                    <a:lnTo>
                      <a:pt x="2694940" y="1079500"/>
                    </a:lnTo>
                    <a:lnTo>
                      <a:pt x="2659380" y="1051560"/>
                    </a:lnTo>
                    <a:lnTo>
                      <a:pt x="2644140" y="1003300"/>
                    </a:lnTo>
                    <a:cubicBezTo>
                      <a:pt x="2643293" y="976207"/>
                      <a:pt x="2642447" y="949113"/>
                      <a:pt x="2641600" y="922020"/>
                    </a:cubicBezTo>
                    <a:lnTo>
                      <a:pt x="2646680" y="817880"/>
                    </a:lnTo>
                    <a:lnTo>
                      <a:pt x="2618740" y="756920"/>
                    </a:lnTo>
                    <a:lnTo>
                      <a:pt x="2618740" y="660400"/>
                    </a:lnTo>
                    <a:lnTo>
                      <a:pt x="2618740" y="604520"/>
                    </a:lnTo>
                    <a:lnTo>
                      <a:pt x="2603500" y="548640"/>
                    </a:lnTo>
                    <a:lnTo>
                      <a:pt x="2600960" y="495300"/>
                    </a:lnTo>
                    <a:cubicBezTo>
                      <a:pt x="2601807" y="472440"/>
                      <a:pt x="2602653" y="449580"/>
                      <a:pt x="2603500" y="426720"/>
                    </a:cubicBezTo>
                    <a:lnTo>
                      <a:pt x="2603500" y="370840"/>
                    </a:lnTo>
                    <a:lnTo>
                      <a:pt x="2626360" y="340360"/>
                    </a:lnTo>
                    <a:lnTo>
                      <a:pt x="2623820" y="297180"/>
                    </a:lnTo>
                    <a:lnTo>
                      <a:pt x="2593340" y="274320"/>
                    </a:lnTo>
                    <a:lnTo>
                      <a:pt x="2560320" y="241300"/>
                    </a:lnTo>
                    <a:lnTo>
                      <a:pt x="2527300" y="180340"/>
                    </a:lnTo>
                    <a:lnTo>
                      <a:pt x="2479040" y="152400"/>
                    </a:lnTo>
                    <a:lnTo>
                      <a:pt x="2433320" y="121920"/>
                    </a:lnTo>
                    <a:lnTo>
                      <a:pt x="2369820" y="83820"/>
                    </a:lnTo>
                    <a:lnTo>
                      <a:pt x="2321560" y="45720"/>
                    </a:lnTo>
                    <a:lnTo>
                      <a:pt x="2306320" y="12700"/>
                    </a:lnTo>
                    <a:lnTo>
                      <a:pt x="2275840" y="0"/>
                    </a:lnTo>
                    <a:lnTo>
                      <a:pt x="2247900" y="0"/>
                    </a:lnTo>
                    <a:lnTo>
                      <a:pt x="2227580" y="27940"/>
                    </a:lnTo>
                    <a:lnTo>
                      <a:pt x="2212340" y="71120"/>
                    </a:lnTo>
                    <a:lnTo>
                      <a:pt x="2179320" y="111760"/>
                    </a:lnTo>
                    <a:lnTo>
                      <a:pt x="2181860" y="142240"/>
                    </a:lnTo>
                    <a:lnTo>
                      <a:pt x="2123440" y="180340"/>
                    </a:lnTo>
                    <a:close/>
                  </a:path>
                </a:pathLst>
              </a:custGeom>
              <a:grpFill/>
              <a:ln w="63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18" name="은평구">
                <a:extLst>
                  <a:ext uri="{FF2B5EF4-FFF2-40B4-BE49-F238E27FC236}">
                    <a16:creationId xmlns:a16="http://schemas.microsoft.com/office/drawing/2014/main" id="{B75DD4A4-8733-944B-9F7C-86174201FE3E}"/>
                  </a:ext>
                </a:extLst>
              </p:cNvPr>
              <p:cNvSpPr/>
              <p:nvPr/>
            </p:nvSpPr>
            <p:spPr>
              <a:xfrm>
                <a:off x="7670704" y="2285545"/>
                <a:ext cx="1171186" cy="1400658"/>
              </a:xfrm>
              <a:custGeom>
                <a:avLst/>
                <a:gdLst>
                  <a:gd name="connsiteX0" fmla="*/ 1981200 w 2890520"/>
                  <a:gd name="connsiteY0" fmla="*/ 55880 h 3434080"/>
                  <a:gd name="connsiteX1" fmla="*/ 1899920 w 2890520"/>
                  <a:gd name="connsiteY1" fmla="*/ 127000 h 3434080"/>
                  <a:gd name="connsiteX2" fmla="*/ 1854200 w 2890520"/>
                  <a:gd name="connsiteY2" fmla="*/ 162560 h 3434080"/>
                  <a:gd name="connsiteX3" fmla="*/ 1798320 w 2890520"/>
                  <a:gd name="connsiteY3" fmla="*/ 198120 h 3434080"/>
                  <a:gd name="connsiteX4" fmla="*/ 1747520 w 2890520"/>
                  <a:gd name="connsiteY4" fmla="*/ 223520 h 3434080"/>
                  <a:gd name="connsiteX5" fmla="*/ 1732280 w 2890520"/>
                  <a:gd name="connsiteY5" fmla="*/ 274320 h 3434080"/>
                  <a:gd name="connsiteX6" fmla="*/ 1691640 w 2890520"/>
                  <a:gd name="connsiteY6" fmla="*/ 355600 h 3434080"/>
                  <a:gd name="connsiteX7" fmla="*/ 1676400 w 2890520"/>
                  <a:gd name="connsiteY7" fmla="*/ 391160 h 3434080"/>
                  <a:gd name="connsiteX8" fmla="*/ 1645920 w 2890520"/>
                  <a:gd name="connsiteY8" fmla="*/ 416560 h 3434080"/>
                  <a:gd name="connsiteX9" fmla="*/ 1564640 w 2890520"/>
                  <a:gd name="connsiteY9" fmla="*/ 421640 h 3434080"/>
                  <a:gd name="connsiteX10" fmla="*/ 1488440 w 2890520"/>
                  <a:gd name="connsiteY10" fmla="*/ 411480 h 3434080"/>
                  <a:gd name="connsiteX11" fmla="*/ 1432560 w 2890520"/>
                  <a:gd name="connsiteY11" fmla="*/ 416560 h 3434080"/>
                  <a:gd name="connsiteX12" fmla="*/ 1386840 w 2890520"/>
                  <a:gd name="connsiteY12" fmla="*/ 452120 h 3434080"/>
                  <a:gd name="connsiteX13" fmla="*/ 1259840 w 2890520"/>
                  <a:gd name="connsiteY13" fmla="*/ 548640 h 3434080"/>
                  <a:gd name="connsiteX14" fmla="*/ 1137920 w 2890520"/>
                  <a:gd name="connsiteY14" fmla="*/ 614680 h 3434080"/>
                  <a:gd name="connsiteX15" fmla="*/ 1031240 w 2890520"/>
                  <a:gd name="connsiteY15" fmla="*/ 665480 h 3434080"/>
                  <a:gd name="connsiteX16" fmla="*/ 975360 w 2890520"/>
                  <a:gd name="connsiteY16" fmla="*/ 701040 h 3434080"/>
                  <a:gd name="connsiteX17" fmla="*/ 929640 w 2890520"/>
                  <a:gd name="connsiteY17" fmla="*/ 721360 h 3434080"/>
                  <a:gd name="connsiteX18" fmla="*/ 939800 w 2890520"/>
                  <a:gd name="connsiteY18" fmla="*/ 817880 h 3434080"/>
                  <a:gd name="connsiteX19" fmla="*/ 955040 w 2890520"/>
                  <a:gd name="connsiteY19" fmla="*/ 863600 h 3434080"/>
                  <a:gd name="connsiteX20" fmla="*/ 980440 w 2890520"/>
                  <a:gd name="connsiteY20" fmla="*/ 904240 h 3434080"/>
                  <a:gd name="connsiteX21" fmla="*/ 975360 w 2890520"/>
                  <a:gd name="connsiteY21" fmla="*/ 980440 h 3434080"/>
                  <a:gd name="connsiteX22" fmla="*/ 990600 w 2890520"/>
                  <a:gd name="connsiteY22" fmla="*/ 1021080 h 3434080"/>
                  <a:gd name="connsiteX23" fmla="*/ 990600 w 2890520"/>
                  <a:gd name="connsiteY23" fmla="*/ 1066800 h 3434080"/>
                  <a:gd name="connsiteX24" fmla="*/ 960120 w 2890520"/>
                  <a:gd name="connsiteY24" fmla="*/ 1087120 h 3434080"/>
                  <a:gd name="connsiteX25" fmla="*/ 914400 w 2890520"/>
                  <a:gd name="connsiteY25" fmla="*/ 1087120 h 3434080"/>
                  <a:gd name="connsiteX26" fmla="*/ 894080 w 2890520"/>
                  <a:gd name="connsiteY26" fmla="*/ 1061720 h 3434080"/>
                  <a:gd name="connsiteX27" fmla="*/ 843280 w 2890520"/>
                  <a:gd name="connsiteY27" fmla="*/ 1046480 h 3434080"/>
                  <a:gd name="connsiteX28" fmla="*/ 777240 w 2890520"/>
                  <a:gd name="connsiteY28" fmla="*/ 1046480 h 3434080"/>
                  <a:gd name="connsiteX29" fmla="*/ 777240 w 2890520"/>
                  <a:gd name="connsiteY29" fmla="*/ 1046480 h 3434080"/>
                  <a:gd name="connsiteX30" fmla="*/ 756920 w 2890520"/>
                  <a:gd name="connsiteY30" fmla="*/ 1117600 h 3434080"/>
                  <a:gd name="connsiteX31" fmla="*/ 726440 w 2890520"/>
                  <a:gd name="connsiteY31" fmla="*/ 1148080 h 3434080"/>
                  <a:gd name="connsiteX32" fmla="*/ 716280 w 2890520"/>
                  <a:gd name="connsiteY32" fmla="*/ 1183640 h 3434080"/>
                  <a:gd name="connsiteX33" fmla="*/ 736600 w 2890520"/>
                  <a:gd name="connsiteY33" fmla="*/ 1209040 h 3434080"/>
                  <a:gd name="connsiteX34" fmla="*/ 817880 w 2890520"/>
                  <a:gd name="connsiteY34" fmla="*/ 1285240 h 3434080"/>
                  <a:gd name="connsiteX35" fmla="*/ 833120 w 2890520"/>
                  <a:gd name="connsiteY35" fmla="*/ 1341120 h 3434080"/>
                  <a:gd name="connsiteX36" fmla="*/ 817880 w 2890520"/>
                  <a:gd name="connsiteY36" fmla="*/ 1397000 h 3434080"/>
                  <a:gd name="connsiteX37" fmla="*/ 782320 w 2890520"/>
                  <a:gd name="connsiteY37" fmla="*/ 1483360 h 3434080"/>
                  <a:gd name="connsiteX38" fmla="*/ 756920 w 2890520"/>
                  <a:gd name="connsiteY38" fmla="*/ 1549400 h 3434080"/>
                  <a:gd name="connsiteX39" fmla="*/ 746760 w 2890520"/>
                  <a:gd name="connsiteY39" fmla="*/ 1615440 h 3434080"/>
                  <a:gd name="connsiteX40" fmla="*/ 685800 w 2890520"/>
                  <a:gd name="connsiteY40" fmla="*/ 1686560 h 3434080"/>
                  <a:gd name="connsiteX41" fmla="*/ 650240 w 2890520"/>
                  <a:gd name="connsiteY41" fmla="*/ 1742440 h 3434080"/>
                  <a:gd name="connsiteX42" fmla="*/ 629920 w 2890520"/>
                  <a:gd name="connsiteY42" fmla="*/ 1828800 h 3434080"/>
                  <a:gd name="connsiteX43" fmla="*/ 640080 w 2890520"/>
                  <a:gd name="connsiteY43" fmla="*/ 1981200 h 3434080"/>
                  <a:gd name="connsiteX44" fmla="*/ 640080 w 2890520"/>
                  <a:gd name="connsiteY44" fmla="*/ 2199640 h 3434080"/>
                  <a:gd name="connsiteX45" fmla="*/ 650240 w 2890520"/>
                  <a:gd name="connsiteY45" fmla="*/ 2499360 h 3434080"/>
                  <a:gd name="connsiteX46" fmla="*/ 640080 w 2890520"/>
                  <a:gd name="connsiteY46" fmla="*/ 2565400 h 3434080"/>
                  <a:gd name="connsiteX47" fmla="*/ 624840 w 2890520"/>
                  <a:gd name="connsiteY47" fmla="*/ 2616200 h 3434080"/>
                  <a:gd name="connsiteX48" fmla="*/ 624840 w 2890520"/>
                  <a:gd name="connsiteY48" fmla="*/ 2667000 h 3434080"/>
                  <a:gd name="connsiteX49" fmla="*/ 609600 w 2890520"/>
                  <a:gd name="connsiteY49" fmla="*/ 2753360 h 3434080"/>
                  <a:gd name="connsiteX50" fmla="*/ 584200 w 2890520"/>
                  <a:gd name="connsiteY50" fmla="*/ 2799080 h 3434080"/>
                  <a:gd name="connsiteX51" fmla="*/ 528320 w 2890520"/>
                  <a:gd name="connsiteY51" fmla="*/ 2814320 h 3434080"/>
                  <a:gd name="connsiteX52" fmla="*/ 462280 w 2890520"/>
                  <a:gd name="connsiteY52" fmla="*/ 2824480 h 3434080"/>
                  <a:gd name="connsiteX53" fmla="*/ 391160 w 2890520"/>
                  <a:gd name="connsiteY53" fmla="*/ 2824480 h 3434080"/>
                  <a:gd name="connsiteX54" fmla="*/ 335280 w 2890520"/>
                  <a:gd name="connsiteY54" fmla="*/ 2844800 h 3434080"/>
                  <a:gd name="connsiteX55" fmla="*/ 264160 w 2890520"/>
                  <a:gd name="connsiteY55" fmla="*/ 2854960 h 3434080"/>
                  <a:gd name="connsiteX56" fmla="*/ 213360 w 2890520"/>
                  <a:gd name="connsiteY56" fmla="*/ 2860040 h 3434080"/>
                  <a:gd name="connsiteX57" fmla="*/ 213360 w 2890520"/>
                  <a:gd name="connsiteY57" fmla="*/ 2860040 h 3434080"/>
                  <a:gd name="connsiteX58" fmla="*/ 167640 w 2890520"/>
                  <a:gd name="connsiteY58" fmla="*/ 2804160 h 3434080"/>
                  <a:gd name="connsiteX59" fmla="*/ 142240 w 2890520"/>
                  <a:gd name="connsiteY59" fmla="*/ 2753360 h 3434080"/>
                  <a:gd name="connsiteX60" fmla="*/ 142240 w 2890520"/>
                  <a:gd name="connsiteY60" fmla="*/ 2753360 h 3434080"/>
                  <a:gd name="connsiteX61" fmla="*/ 96520 w 2890520"/>
                  <a:gd name="connsiteY61" fmla="*/ 2743200 h 3434080"/>
                  <a:gd name="connsiteX62" fmla="*/ 55880 w 2890520"/>
                  <a:gd name="connsiteY62" fmla="*/ 2783840 h 3434080"/>
                  <a:gd name="connsiteX63" fmla="*/ 0 w 2890520"/>
                  <a:gd name="connsiteY63" fmla="*/ 2844800 h 3434080"/>
                  <a:gd name="connsiteX64" fmla="*/ 15240 w 2890520"/>
                  <a:gd name="connsiteY64" fmla="*/ 2880360 h 3434080"/>
                  <a:gd name="connsiteX65" fmla="*/ 55880 w 2890520"/>
                  <a:gd name="connsiteY65" fmla="*/ 2905760 h 3434080"/>
                  <a:gd name="connsiteX66" fmla="*/ 91440 w 2890520"/>
                  <a:gd name="connsiteY66" fmla="*/ 2946400 h 3434080"/>
                  <a:gd name="connsiteX67" fmla="*/ 142240 w 2890520"/>
                  <a:gd name="connsiteY67" fmla="*/ 2976880 h 3434080"/>
                  <a:gd name="connsiteX68" fmla="*/ 193040 w 2890520"/>
                  <a:gd name="connsiteY68" fmla="*/ 3007360 h 3434080"/>
                  <a:gd name="connsiteX69" fmla="*/ 269240 w 2890520"/>
                  <a:gd name="connsiteY69" fmla="*/ 3058160 h 3434080"/>
                  <a:gd name="connsiteX70" fmla="*/ 335280 w 2890520"/>
                  <a:gd name="connsiteY70" fmla="*/ 3139440 h 3434080"/>
                  <a:gd name="connsiteX71" fmla="*/ 426720 w 2890520"/>
                  <a:gd name="connsiteY71" fmla="*/ 3225800 h 3434080"/>
                  <a:gd name="connsiteX72" fmla="*/ 467360 w 2890520"/>
                  <a:gd name="connsiteY72" fmla="*/ 3276600 h 3434080"/>
                  <a:gd name="connsiteX73" fmla="*/ 523240 w 2890520"/>
                  <a:gd name="connsiteY73" fmla="*/ 3291840 h 3434080"/>
                  <a:gd name="connsiteX74" fmla="*/ 589280 w 2890520"/>
                  <a:gd name="connsiteY74" fmla="*/ 3383280 h 3434080"/>
                  <a:gd name="connsiteX75" fmla="*/ 589280 w 2890520"/>
                  <a:gd name="connsiteY75" fmla="*/ 3383280 h 3434080"/>
                  <a:gd name="connsiteX76" fmla="*/ 650240 w 2890520"/>
                  <a:gd name="connsiteY76" fmla="*/ 3434080 h 3434080"/>
                  <a:gd name="connsiteX77" fmla="*/ 690880 w 2890520"/>
                  <a:gd name="connsiteY77" fmla="*/ 3378200 h 3434080"/>
                  <a:gd name="connsiteX78" fmla="*/ 741680 w 2890520"/>
                  <a:gd name="connsiteY78" fmla="*/ 3286760 h 3434080"/>
                  <a:gd name="connsiteX79" fmla="*/ 777240 w 2890520"/>
                  <a:gd name="connsiteY79" fmla="*/ 3246120 h 3434080"/>
                  <a:gd name="connsiteX80" fmla="*/ 812800 w 2890520"/>
                  <a:gd name="connsiteY80" fmla="*/ 3225800 h 3434080"/>
                  <a:gd name="connsiteX81" fmla="*/ 868680 w 2890520"/>
                  <a:gd name="connsiteY81" fmla="*/ 3185160 h 3434080"/>
                  <a:gd name="connsiteX82" fmla="*/ 899160 w 2890520"/>
                  <a:gd name="connsiteY82" fmla="*/ 3134360 h 3434080"/>
                  <a:gd name="connsiteX83" fmla="*/ 894080 w 2890520"/>
                  <a:gd name="connsiteY83" fmla="*/ 3078480 h 3434080"/>
                  <a:gd name="connsiteX84" fmla="*/ 894080 w 2890520"/>
                  <a:gd name="connsiteY84" fmla="*/ 3032760 h 3434080"/>
                  <a:gd name="connsiteX85" fmla="*/ 939800 w 2890520"/>
                  <a:gd name="connsiteY85" fmla="*/ 2971800 h 3434080"/>
                  <a:gd name="connsiteX86" fmla="*/ 980440 w 2890520"/>
                  <a:gd name="connsiteY86" fmla="*/ 2951480 h 3434080"/>
                  <a:gd name="connsiteX87" fmla="*/ 980440 w 2890520"/>
                  <a:gd name="connsiteY87" fmla="*/ 2951480 h 3434080"/>
                  <a:gd name="connsiteX88" fmla="*/ 1076960 w 2890520"/>
                  <a:gd name="connsiteY88" fmla="*/ 2961640 h 3434080"/>
                  <a:gd name="connsiteX89" fmla="*/ 1143000 w 2890520"/>
                  <a:gd name="connsiteY89" fmla="*/ 2981960 h 3434080"/>
                  <a:gd name="connsiteX90" fmla="*/ 1168400 w 2890520"/>
                  <a:gd name="connsiteY90" fmla="*/ 3012440 h 3434080"/>
                  <a:gd name="connsiteX91" fmla="*/ 1158240 w 2890520"/>
                  <a:gd name="connsiteY91" fmla="*/ 3042920 h 3434080"/>
                  <a:gd name="connsiteX92" fmla="*/ 1132840 w 2890520"/>
                  <a:gd name="connsiteY92" fmla="*/ 3058160 h 3434080"/>
                  <a:gd name="connsiteX93" fmla="*/ 1127760 w 2890520"/>
                  <a:gd name="connsiteY93" fmla="*/ 3088640 h 3434080"/>
                  <a:gd name="connsiteX94" fmla="*/ 1153160 w 2890520"/>
                  <a:gd name="connsiteY94" fmla="*/ 3129280 h 3434080"/>
                  <a:gd name="connsiteX95" fmla="*/ 1188720 w 2890520"/>
                  <a:gd name="connsiteY95" fmla="*/ 3154680 h 3434080"/>
                  <a:gd name="connsiteX96" fmla="*/ 1224280 w 2890520"/>
                  <a:gd name="connsiteY96" fmla="*/ 3139440 h 3434080"/>
                  <a:gd name="connsiteX97" fmla="*/ 1249680 w 2890520"/>
                  <a:gd name="connsiteY97" fmla="*/ 3154680 h 3434080"/>
                  <a:gd name="connsiteX98" fmla="*/ 1295400 w 2890520"/>
                  <a:gd name="connsiteY98" fmla="*/ 3114040 h 3434080"/>
                  <a:gd name="connsiteX99" fmla="*/ 1305560 w 2890520"/>
                  <a:gd name="connsiteY99" fmla="*/ 3063240 h 3434080"/>
                  <a:gd name="connsiteX100" fmla="*/ 1315720 w 2890520"/>
                  <a:gd name="connsiteY100" fmla="*/ 3022600 h 3434080"/>
                  <a:gd name="connsiteX101" fmla="*/ 1330960 w 2890520"/>
                  <a:gd name="connsiteY101" fmla="*/ 2997200 h 3434080"/>
                  <a:gd name="connsiteX102" fmla="*/ 1366520 w 2890520"/>
                  <a:gd name="connsiteY102" fmla="*/ 3007360 h 3434080"/>
                  <a:gd name="connsiteX103" fmla="*/ 1407160 w 2890520"/>
                  <a:gd name="connsiteY103" fmla="*/ 3007360 h 3434080"/>
                  <a:gd name="connsiteX104" fmla="*/ 1422400 w 2890520"/>
                  <a:gd name="connsiteY104" fmla="*/ 2961640 h 3434080"/>
                  <a:gd name="connsiteX105" fmla="*/ 1417320 w 2890520"/>
                  <a:gd name="connsiteY105" fmla="*/ 2895600 h 3434080"/>
                  <a:gd name="connsiteX106" fmla="*/ 1447800 w 2890520"/>
                  <a:gd name="connsiteY106" fmla="*/ 2799080 h 3434080"/>
                  <a:gd name="connsiteX107" fmla="*/ 1493520 w 2890520"/>
                  <a:gd name="connsiteY107" fmla="*/ 2738120 h 3434080"/>
                  <a:gd name="connsiteX108" fmla="*/ 1534160 w 2890520"/>
                  <a:gd name="connsiteY108" fmla="*/ 2687320 h 3434080"/>
                  <a:gd name="connsiteX109" fmla="*/ 1584960 w 2890520"/>
                  <a:gd name="connsiteY109" fmla="*/ 2672080 h 3434080"/>
                  <a:gd name="connsiteX110" fmla="*/ 1661160 w 2890520"/>
                  <a:gd name="connsiteY110" fmla="*/ 2606040 h 3434080"/>
                  <a:gd name="connsiteX111" fmla="*/ 1711960 w 2890520"/>
                  <a:gd name="connsiteY111" fmla="*/ 2565400 h 3434080"/>
                  <a:gd name="connsiteX112" fmla="*/ 1772920 w 2890520"/>
                  <a:gd name="connsiteY112" fmla="*/ 2555240 h 3434080"/>
                  <a:gd name="connsiteX113" fmla="*/ 1823720 w 2890520"/>
                  <a:gd name="connsiteY113" fmla="*/ 2575560 h 3434080"/>
                  <a:gd name="connsiteX114" fmla="*/ 1864360 w 2890520"/>
                  <a:gd name="connsiteY114" fmla="*/ 2550160 h 3434080"/>
                  <a:gd name="connsiteX115" fmla="*/ 1879600 w 2890520"/>
                  <a:gd name="connsiteY115" fmla="*/ 2484120 h 3434080"/>
                  <a:gd name="connsiteX116" fmla="*/ 1869440 w 2890520"/>
                  <a:gd name="connsiteY116" fmla="*/ 2418080 h 3434080"/>
                  <a:gd name="connsiteX117" fmla="*/ 1833880 w 2890520"/>
                  <a:gd name="connsiteY117" fmla="*/ 2387600 h 3434080"/>
                  <a:gd name="connsiteX118" fmla="*/ 1833880 w 2890520"/>
                  <a:gd name="connsiteY118" fmla="*/ 2346960 h 3434080"/>
                  <a:gd name="connsiteX119" fmla="*/ 1869440 w 2890520"/>
                  <a:gd name="connsiteY119" fmla="*/ 2311400 h 3434080"/>
                  <a:gd name="connsiteX120" fmla="*/ 1899920 w 2890520"/>
                  <a:gd name="connsiteY120" fmla="*/ 2270760 h 3434080"/>
                  <a:gd name="connsiteX121" fmla="*/ 1935480 w 2890520"/>
                  <a:gd name="connsiteY121" fmla="*/ 2270760 h 3434080"/>
                  <a:gd name="connsiteX122" fmla="*/ 1991360 w 2890520"/>
                  <a:gd name="connsiteY122" fmla="*/ 2260600 h 3434080"/>
                  <a:gd name="connsiteX123" fmla="*/ 2016760 w 2890520"/>
                  <a:gd name="connsiteY123" fmla="*/ 2219960 h 3434080"/>
                  <a:gd name="connsiteX124" fmla="*/ 2026920 w 2890520"/>
                  <a:gd name="connsiteY124" fmla="*/ 2179320 h 3434080"/>
                  <a:gd name="connsiteX125" fmla="*/ 2052320 w 2890520"/>
                  <a:gd name="connsiteY125" fmla="*/ 2138680 h 3434080"/>
                  <a:gd name="connsiteX126" fmla="*/ 2098040 w 2890520"/>
                  <a:gd name="connsiteY126" fmla="*/ 2133600 h 3434080"/>
                  <a:gd name="connsiteX127" fmla="*/ 2133600 w 2890520"/>
                  <a:gd name="connsiteY127" fmla="*/ 2148840 h 3434080"/>
                  <a:gd name="connsiteX128" fmla="*/ 2189480 w 2890520"/>
                  <a:gd name="connsiteY128" fmla="*/ 2133600 h 3434080"/>
                  <a:gd name="connsiteX129" fmla="*/ 2189480 w 2890520"/>
                  <a:gd name="connsiteY129" fmla="*/ 2077720 h 3434080"/>
                  <a:gd name="connsiteX130" fmla="*/ 2174240 w 2890520"/>
                  <a:gd name="connsiteY130" fmla="*/ 2047240 h 3434080"/>
                  <a:gd name="connsiteX131" fmla="*/ 2174240 w 2890520"/>
                  <a:gd name="connsiteY131" fmla="*/ 1905000 h 3434080"/>
                  <a:gd name="connsiteX132" fmla="*/ 2174240 w 2890520"/>
                  <a:gd name="connsiteY132" fmla="*/ 1803400 h 3434080"/>
                  <a:gd name="connsiteX133" fmla="*/ 2199640 w 2890520"/>
                  <a:gd name="connsiteY133" fmla="*/ 1747520 h 3434080"/>
                  <a:gd name="connsiteX134" fmla="*/ 2189480 w 2890520"/>
                  <a:gd name="connsiteY134" fmla="*/ 1691640 h 3434080"/>
                  <a:gd name="connsiteX135" fmla="*/ 2159000 w 2890520"/>
                  <a:gd name="connsiteY135" fmla="*/ 1600200 h 3434080"/>
                  <a:gd name="connsiteX136" fmla="*/ 2159000 w 2890520"/>
                  <a:gd name="connsiteY136" fmla="*/ 1534160 h 3434080"/>
                  <a:gd name="connsiteX137" fmla="*/ 2169160 w 2890520"/>
                  <a:gd name="connsiteY137" fmla="*/ 1468120 h 3434080"/>
                  <a:gd name="connsiteX138" fmla="*/ 2209800 w 2890520"/>
                  <a:gd name="connsiteY138" fmla="*/ 1407160 h 3434080"/>
                  <a:gd name="connsiteX139" fmla="*/ 2240280 w 2890520"/>
                  <a:gd name="connsiteY139" fmla="*/ 1381760 h 3434080"/>
                  <a:gd name="connsiteX140" fmla="*/ 2291080 w 2890520"/>
                  <a:gd name="connsiteY140" fmla="*/ 1381760 h 3434080"/>
                  <a:gd name="connsiteX141" fmla="*/ 2321560 w 2890520"/>
                  <a:gd name="connsiteY141" fmla="*/ 1417320 h 3434080"/>
                  <a:gd name="connsiteX142" fmla="*/ 2367280 w 2890520"/>
                  <a:gd name="connsiteY142" fmla="*/ 1427480 h 3434080"/>
                  <a:gd name="connsiteX143" fmla="*/ 2438400 w 2890520"/>
                  <a:gd name="connsiteY143" fmla="*/ 1427480 h 3434080"/>
                  <a:gd name="connsiteX144" fmla="*/ 2453640 w 2890520"/>
                  <a:gd name="connsiteY144" fmla="*/ 1381760 h 3434080"/>
                  <a:gd name="connsiteX145" fmla="*/ 2438400 w 2890520"/>
                  <a:gd name="connsiteY145" fmla="*/ 1361440 h 3434080"/>
                  <a:gd name="connsiteX146" fmla="*/ 2458720 w 2890520"/>
                  <a:gd name="connsiteY146" fmla="*/ 1290320 h 3434080"/>
                  <a:gd name="connsiteX147" fmla="*/ 2524760 w 2890520"/>
                  <a:gd name="connsiteY147" fmla="*/ 1229360 h 3434080"/>
                  <a:gd name="connsiteX148" fmla="*/ 2580640 w 2890520"/>
                  <a:gd name="connsiteY148" fmla="*/ 1198880 h 3434080"/>
                  <a:gd name="connsiteX149" fmla="*/ 2636520 w 2890520"/>
                  <a:gd name="connsiteY149" fmla="*/ 1214120 h 3434080"/>
                  <a:gd name="connsiteX150" fmla="*/ 2677160 w 2890520"/>
                  <a:gd name="connsiteY150" fmla="*/ 1203960 h 3434080"/>
                  <a:gd name="connsiteX151" fmla="*/ 2733040 w 2890520"/>
                  <a:gd name="connsiteY151" fmla="*/ 1229360 h 3434080"/>
                  <a:gd name="connsiteX152" fmla="*/ 2783840 w 2890520"/>
                  <a:gd name="connsiteY152" fmla="*/ 1224280 h 3434080"/>
                  <a:gd name="connsiteX153" fmla="*/ 2839720 w 2890520"/>
                  <a:gd name="connsiteY153" fmla="*/ 1168400 h 3434080"/>
                  <a:gd name="connsiteX154" fmla="*/ 2890520 w 2890520"/>
                  <a:gd name="connsiteY154" fmla="*/ 1122680 h 3434080"/>
                  <a:gd name="connsiteX155" fmla="*/ 2839720 w 2890520"/>
                  <a:gd name="connsiteY155" fmla="*/ 1066800 h 3434080"/>
                  <a:gd name="connsiteX156" fmla="*/ 2829560 w 2890520"/>
                  <a:gd name="connsiteY156" fmla="*/ 960120 h 3434080"/>
                  <a:gd name="connsiteX157" fmla="*/ 2819400 w 2890520"/>
                  <a:gd name="connsiteY157" fmla="*/ 914400 h 3434080"/>
                  <a:gd name="connsiteX158" fmla="*/ 2824480 w 2890520"/>
                  <a:gd name="connsiteY158" fmla="*/ 812800 h 3434080"/>
                  <a:gd name="connsiteX159" fmla="*/ 2814320 w 2890520"/>
                  <a:gd name="connsiteY159" fmla="*/ 762000 h 3434080"/>
                  <a:gd name="connsiteX160" fmla="*/ 2758440 w 2890520"/>
                  <a:gd name="connsiteY160" fmla="*/ 741680 h 3434080"/>
                  <a:gd name="connsiteX161" fmla="*/ 2677160 w 2890520"/>
                  <a:gd name="connsiteY161" fmla="*/ 711200 h 3434080"/>
                  <a:gd name="connsiteX162" fmla="*/ 2621280 w 2890520"/>
                  <a:gd name="connsiteY162" fmla="*/ 665480 h 3434080"/>
                  <a:gd name="connsiteX163" fmla="*/ 2555240 w 2890520"/>
                  <a:gd name="connsiteY163" fmla="*/ 568960 h 3434080"/>
                  <a:gd name="connsiteX164" fmla="*/ 2524760 w 2890520"/>
                  <a:gd name="connsiteY164" fmla="*/ 513080 h 3434080"/>
                  <a:gd name="connsiteX165" fmla="*/ 2473960 w 2890520"/>
                  <a:gd name="connsiteY165" fmla="*/ 452120 h 3434080"/>
                  <a:gd name="connsiteX166" fmla="*/ 2443480 w 2890520"/>
                  <a:gd name="connsiteY166" fmla="*/ 406400 h 3434080"/>
                  <a:gd name="connsiteX167" fmla="*/ 2438400 w 2890520"/>
                  <a:gd name="connsiteY167" fmla="*/ 381000 h 3434080"/>
                  <a:gd name="connsiteX168" fmla="*/ 2443480 w 2890520"/>
                  <a:gd name="connsiteY168" fmla="*/ 309880 h 3434080"/>
                  <a:gd name="connsiteX169" fmla="*/ 2443480 w 2890520"/>
                  <a:gd name="connsiteY169" fmla="*/ 248920 h 3434080"/>
                  <a:gd name="connsiteX170" fmla="*/ 2413000 w 2890520"/>
                  <a:gd name="connsiteY170" fmla="*/ 223520 h 3434080"/>
                  <a:gd name="connsiteX171" fmla="*/ 2367280 w 2890520"/>
                  <a:gd name="connsiteY171" fmla="*/ 223520 h 3434080"/>
                  <a:gd name="connsiteX172" fmla="*/ 2311400 w 2890520"/>
                  <a:gd name="connsiteY172" fmla="*/ 213360 h 3434080"/>
                  <a:gd name="connsiteX173" fmla="*/ 2260600 w 2890520"/>
                  <a:gd name="connsiteY173" fmla="*/ 208280 h 3434080"/>
                  <a:gd name="connsiteX174" fmla="*/ 2199640 w 2890520"/>
                  <a:gd name="connsiteY174" fmla="*/ 116840 h 3434080"/>
                  <a:gd name="connsiteX175" fmla="*/ 2113280 w 2890520"/>
                  <a:gd name="connsiteY175" fmla="*/ 45720 h 3434080"/>
                  <a:gd name="connsiteX176" fmla="*/ 2072640 w 2890520"/>
                  <a:gd name="connsiteY176" fmla="*/ 15240 h 3434080"/>
                  <a:gd name="connsiteX177" fmla="*/ 2032000 w 2890520"/>
                  <a:gd name="connsiteY177" fmla="*/ 0 h 3434080"/>
                  <a:gd name="connsiteX178" fmla="*/ 1981200 w 2890520"/>
                  <a:gd name="connsiteY178" fmla="*/ 55880 h 3434080"/>
                  <a:gd name="connsiteX0" fmla="*/ 1981200 w 2871470"/>
                  <a:gd name="connsiteY0" fmla="*/ 55880 h 3434080"/>
                  <a:gd name="connsiteX1" fmla="*/ 1899920 w 2871470"/>
                  <a:gd name="connsiteY1" fmla="*/ 127000 h 3434080"/>
                  <a:gd name="connsiteX2" fmla="*/ 1854200 w 2871470"/>
                  <a:gd name="connsiteY2" fmla="*/ 162560 h 3434080"/>
                  <a:gd name="connsiteX3" fmla="*/ 1798320 w 2871470"/>
                  <a:gd name="connsiteY3" fmla="*/ 198120 h 3434080"/>
                  <a:gd name="connsiteX4" fmla="*/ 1747520 w 2871470"/>
                  <a:gd name="connsiteY4" fmla="*/ 223520 h 3434080"/>
                  <a:gd name="connsiteX5" fmla="*/ 1732280 w 2871470"/>
                  <a:gd name="connsiteY5" fmla="*/ 274320 h 3434080"/>
                  <a:gd name="connsiteX6" fmla="*/ 1691640 w 2871470"/>
                  <a:gd name="connsiteY6" fmla="*/ 355600 h 3434080"/>
                  <a:gd name="connsiteX7" fmla="*/ 1676400 w 2871470"/>
                  <a:gd name="connsiteY7" fmla="*/ 391160 h 3434080"/>
                  <a:gd name="connsiteX8" fmla="*/ 1645920 w 2871470"/>
                  <a:gd name="connsiteY8" fmla="*/ 416560 h 3434080"/>
                  <a:gd name="connsiteX9" fmla="*/ 1564640 w 2871470"/>
                  <a:gd name="connsiteY9" fmla="*/ 421640 h 3434080"/>
                  <a:gd name="connsiteX10" fmla="*/ 1488440 w 2871470"/>
                  <a:gd name="connsiteY10" fmla="*/ 411480 h 3434080"/>
                  <a:gd name="connsiteX11" fmla="*/ 1432560 w 2871470"/>
                  <a:gd name="connsiteY11" fmla="*/ 416560 h 3434080"/>
                  <a:gd name="connsiteX12" fmla="*/ 1386840 w 2871470"/>
                  <a:gd name="connsiteY12" fmla="*/ 452120 h 3434080"/>
                  <a:gd name="connsiteX13" fmla="*/ 1259840 w 2871470"/>
                  <a:gd name="connsiteY13" fmla="*/ 548640 h 3434080"/>
                  <a:gd name="connsiteX14" fmla="*/ 1137920 w 2871470"/>
                  <a:gd name="connsiteY14" fmla="*/ 614680 h 3434080"/>
                  <a:gd name="connsiteX15" fmla="*/ 1031240 w 2871470"/>
                  <a:gd name="connsiteY15" fmla="*/ 665480 h 3434080"/>
                  <a:gd name="connsiteX16" fmla="*/ 975360 w 2871470"/>
                  <a:gd name="connsiteY16" fmla="*/ 701040 h 3434080"/>
                  <a:gd name="connsiteX17" fmla="*/ 929640 w 2871470"/>
                  <a:gd name="connsiteY17" fmla="*/ 721360 h 3434080"/>
                  <a:gd name="connsiteX18" fmla="*/ 939800 w 2871470"/>
                  <a:gd name="connsiteY18" fmla="*/ 817880 h 3434080"/>
                  <a:gd name="connsiteX19" fmla="*/ 955040 w 2871470"/>
                  <a:gd name="connsiteY19" fmla="*/ 863600 h 3434080"/>
                  <a:gd name="connsiteX20" fmla="*/ 980440 w 2871470"/>
                  <a:gd name="connsiteY20" fmla="*/ 904240 h 3434080"/>
                  <a:gd name="connsiteX21" fmla="*/ 975360 w 2871470"/>
                  <a:gd name="connsiteY21" fmla="*/ 980440 h 3434080"/>
                  <a:gd name="connsiteX22" fmla="*/ 990600 w 2871470"/>
                  <a:gd name="connsiteY22" fmla="*/ 1021080 h 3434080"/>
                  <a:gd name="connsiteX23" fmla="*/ 990600 w 2871470"/>
                  <a:gd name="connsiteY23" fmla="*/ 1066800 h 3434080"/>
                  <a:gd name="connsiteX24" fmla="*/ 960120 w 2871470"/>
                  <a:gd name="connsiteY24" fmla="*/ 1087120 h 3434080"/>
                  <a:gd name="connsiteX25" fmla="*/ 914400 w 2871470"/>
                  <a:gd name="connsiteY25" fmla="*/ 1087120 h 3434080"/>
                  <a:gd name="connsiteX26" fmla="*/ 894080 w 2871470"/>
                  <a:gd name="connsiteY26" fmla="*/ 1061720 h 3434080"/>
                  <a:gd name="connsiteX27" fmla="*/ 843280 w 2871470"/>
                  <a:gd name="connsiteY27" fmla="*/ 1046480 h 3434080"/>
                  <a:gd name="connsiteX28" fmla="*/ 777240 w 2871470"/>
                  <a:gd name="connsiteY28" fmla="*/ 1046480 h 3434080"/>
                  <a:gd name="connsiteX29" fmla="*/ 777240 w 2871470"/>
                  <a:gd name="connsiteY29" fmla="*/ 1046480 h 3434080"/>
                  <a:gd name="connsiteX30" fmla="*/ 756920 w 2871470"/>
                  <a:gd name="connsiteY30" fmla="*/ 1117600 h 3434080"/>
                  <a:gd name="connsiteX31" fmla="*/ 726440 w 2871470"/>
                  <a:gd name="connsiteY31" fmla="*/ 1148080 h 3434080"/>
                  <a:gd name="connsiteX32" fmla="*/ 716280 w 2871470"/>
                  <a:gd name="connsiteY32" fmla="*/ 1183640 h 3434080"/>
                  <a:gd name="connsiteX33" fmla="*/ 736600 w 2871470"/>
                  <a:gd name="connsiteY33" fmla="*/ 1209040 h 3434080"/>
                  <a:gd name="connsiteX34" fmla="*/ 817880 w 2871470"/>
                  <a:gd name="connsiteY34" fmla="*/ 1285240 h 3434080"/>
                  <a:gd name="connsiteX35" fmla="*/ 833120 w 2871470"/>
                  <a:gd name="connsiteY35" fmla="*/ 1341120 h 3434080"/>
                  <a:gd name="connsiteX36" fmla="*/ 817880 w 2871470"/>
                  <a:gd name="connsiteY36" fmla="*/ 1397000 h 3434080"/>
                  <a:gd name="connsiteX37" fmla="*/ 782320 w 2871470"/>
                  <a:gd name="connsiteY37" fmla="*/ 1483360 h 3434080"/>
                  <a:gd name="connsiteX38" fmla="*/ 756920 w 2871470"/>
                  <a:gd name="connsiteY38" fmla="*/ 1549400 h 3434080"/>
                  <a:gd name="connsiteX39" fmla="*/ 746760 w 2871470"/>
                  <a:gd name="connsiteY39" fmla="*/ 1615440 h 3434080"/>
                  <a:gd name="connsiteX40" fmla="*/ 685800 w 2871470"/>
                  <a:gd name="connsiteY40" fmla="*/ 1686560 h 3434080"/>
                  <a:gd name="connsiteX41" fmla="*/ 650240 w 2871470"/>
                  <a:gd name="connsiteY41" fmla="*/ 1742440 h 3434080"/>
                  <a:gd name="connsiteX42" fmla="*/ 629920 w 2871470"/>
                  <a:gd name="connsiteY42" fmla="*/ 1828800 h 3434080"/>
                  <a:gd name="connsiteX43" fmla="*/ 640080 w 2871470"/>
                  <a:gd name="connsiteY43" fmla="*/ 1981200 h 3434080"/>
                  <a:gd name="connsiteX44" fmla="*/ 640080 w 2871470"/>
                  <a:gd name="connsiteY44" fmla="*/ 2199640 h 3434080"/>
                  <a:gd name="connsiteX45" fmla="*/ 650240 w 2871470"/>
                  <a:gd name="connsiteY45" fmla="*/ 2499360 h 3434080"/>
                  <a:gd name="connsiteX46" fmla="*/ 640080 w 2871470"/>
                  <a:gd name="connsiteY46" fmla="*/ 2565400 h 3434080"/>
                  <a:gd name="connsiteX47" fmla="*/ 624840 w 2871470"/>
                  <a:gd name="connsiteY47" fmla="*/ 2616200 h 3434080"/>
                  <a:gd name="connsiteX48" fmla="*/ 624840 w 2871470"/>
                  <a:gd name="connsiteY48" fmla="*/ 2667000 h 3434080"/>
                  <a:gd name="connsiteX49" fmla="*/ 609600 w 2871470"/>
                  <a:gd name="connsiteY49" fmla="*/ 2753360 h 3434080"/>
                  <a:gd name="connsiteX50" fmla="*/ 584200 w 2871470"/>
                  <a:gd name="connsiteY50" fmla="*/ 2799080 h 3434080"/>
                  <a:gd name="connsiteX51" fmla="*/ 528320 w 2871470"/>
                  <a:gd name="connsiteY51" fmla="*/ 2814320 h 3434080"/>
                  <a:gd name="connsiteX52" fmla="*/ 462280 w 2871470"/>
                  <a:gd name="connsiteY52" fmla="*/ 2824480 h 3434080"/>
                  <a:gd name="connsiteX53" fmla="*/ 391160 w 2871470"/>
                  <a:gd name="connsiteY53" fmla="*/ 2824480 h 3434080"/>
                  <a:gd name="connsiteX54" fmla="*/ 335280 w 2871470"/>
                  <a:gd name="connsiteY54" fmla="*/ 2844800 h 3434080"/>
                  <a:gd name="connsiteX55" fmla="*/ 264160 w 2871470"/>
                  <a:gd name="connsiteY55" fmla="*/ 2854960 h 3434080"/>
                  <a:gd name="connsiteX56" fmla="*/ 213360 w 2871470"/>
                  <a:gd name="connsiteY56" fmla="*/ 2860040 h 3434080"/>
                  <a:gd name="connsiteX57" fmla="*/ 213360 w 2871470"/>
                  <a:gd name="connsiteY57" fmla="*/ 2860040 h 3434080"/>
                  <a:gd name="connsiteX58" fmla="*/ 167640 w 2871470"/>
                  <a:gd name="connsiteY58" fmla="*/ 2804160 h 3434080"/>
                  <a:gd name="connsiteX59" fmla="*/ 142240 w 2871470"/>
                  <a:gd name="connsiteY59" fmla="*/ 2753360 h 3434080"/>
                  <a:gd name="connsiteX60" fmla="*/ 142240 w 2871470"/>
                  <a:gd name="connsiteY60" fmla="*/ 2753360 h 3434080"/>
                  <a:gd name="connsiteX61" fmla="*/ 96520 w 2871470"/>
                  <a:gd name="connsiteY61" fmla="*/ 2743200 h 3434080"/>
                  <a:gd name="connsiteX62" fmla="*/ 55880 w 2871470"/>
                  <a:gd name="connsiteY62" fmla="*/ 2783840 h 3434080"/>
                  <a:gd name="connsiteX63" fmla="*/ 0 w 2871470"/>
                  <a:gd name="connsiteY63" fmla="*/ 2844800 h 3434080"/>
                  <a:gd name="connsiteX64" fmla="*/ 15240 w 2871470"/>
                  <a:gd name="connsiteY64" fmla="*/ 2880360 h 3434080"/>
                  <a:gd name="connsiteX65" fmla="*/ 55880 w 2871470"/>
                  <a:gd name="connsiteY65" fmla="*/ 2905760 h 3434080"/>
                  <a:gd name="connsiteX66" fmla="*/ 91440 w 2871470"/>
                  <a:gd name="connsiteY66" fmla="*/ 2946400 h 3434080"/>
                  <a:gd name="connsiteX67" fmla="*/ 142240 w 2871470"/>
                  <a:gd name="connsiteY67" fmla="*/ 2976880 h 3434080"/>
                  <a:gd name="connsiteX68" fmla="*/ 193040 w 2871470"/>
                  <a:gd name="connsiteY68" fmla="*/ 3007360 h 3434080"/>
                  <a:gd name="connsiteX69" fmla="*/ 269240 w 2871470"/>
                  <a:gd name="connsiteY69" fmla="*/ 3058160 h 3434080"/>
                  <a:gd name="connsiteX70" fmla="*/ 335280 w 2871470"/>
                  <a:gd name="connsiteY70" fmla="*/ 3139440 h 3434080"/>
                  <a:gd name="connsiteX71" fmla="*/ 426720 w 2871470"/>
                  <a:gd name="connsiteY71" fmla="*/ 3225800 h 3434080"/>
                  <a:gd name="connsiteX72" fmla="*/ 467360 w 2871470"/>
                  <a:gd name="connsiteY72" fmla="*/ 3276600 h 3434080"/>
                  <a:gd name="connsiteX73" fmla="*/ 523240 w 2871470"/>
                  <a:gd name="connsiteY73" fmla="*/ 3291840 h 3434080"/>
                  <a:gd name="connsiteX74" fmla="*/ 589280 w 2871470"/>
                  <a:gd name="connsiteY74" fmla="*/ 3383280 h 3434080"/>
                  <a:gd name="connsiteX75" fmla="*/ 589280 w 2871470"/>
                  <a:gd name="connsiteY75" fmla="*/ 3383280 h 3434080"/>
                  <a:gd name="connsiteX76" fmla="*/ 650240 w 2871470"/>
                  <a:gd name="connsiteY76" fmla="*/ 3434080 h 3434080"/>
                  <a:gd name="connsiteX77" fmla="*/ 690880 w 2871470"/>
                  <a:gd name="connsiteY77" fmla="*/ 3378200 h 3434080"/>
                  <a:gd name="connsiteX78" fmla="*/ 741680 w 2871470"/>
                  <a:gd name="connsiteY78" fmla="*/ 3286760 h 3434080"/>
                  <a:gd name="connsiteX79" fmla="*/ 777240 w 2871470"/>
                  <a:gd name="connsiteY79" fmla="*/ 3246120 h 3434080"/>
                  <a:gd name="connsiteX80" fmla="*/ 812800 w 2871470"/>
                  <a:gd name="connsiteY80" fmla="*/ 3225800 h 3434080"/>
                  <a:gd name="connsiteX81" fmla="*/ 868680 w 2871470"/>
                  <a:gd name="connsiteY81" fmla="*/ 3185160 h 3434080"/>
                  <a:gd name="connsiteX82" fmla="*/ 899160 w 2871470"/>
                  <a:gd name="connsiteY82" fmla="*/ 3134360 h 3434080"/>
                  <a:gd name="connsiteX83" fmla="*/ 894080 w 2871470"/>
                  <a:gd name="connsiteY83" fmla="*/ 3078480 h 3434080"/>
                  <a:gd name="connsiteX84" fmla="*/ 894080 w 2871470"/>
                  <a:gd name="connsiteY84" fmla="*/ 3032760 h 3434080"/>
                  <a:gd name="connsiteX85" fmla="*/ 939800 w 2871470"/>
                  <a:gd name="connsiteY85" fmla="*/ 2971800 h 3434080"/>
                  <a:gd name="connsiteX86" fmla="*/ 980440 w 2871470"/>
                  <a:gd name="connsiteY86" fmla="*/ 2951480 h 3434080"/>
                  <a:gd name="connsiteX87" fmla="*/ 980440 w 2871470"/>
                  <a:gd name="connsiteY87" fmla="*/ 2951480 h 3434080"/>
                  <a:gd name="connsiteX88" fmla="*/ 1076960 w 2871470"/>
                  <a:gd name="connsiteY88" fmla="*/ 2961640 h 3434080"/>
                  <a:gd name="connsiteX89" fmla="*/ 1143000 w 2871470"/>
                  <a:gd name="connsiteY89" fmla="*/ 2981960 h 3434080"/>
                  <a:gd name="connsiteX90" fmla="*/ 1168400 w 2871470"/>
                  <a:gd name="connsiteY90" fmla="*/ 3012440 h 3434080"/>
                  <a:gd name="connsiteX91" fmla="*/ 1158240 w 2871470"/>
                  <a:gd name="connsiteY91" fmla="*/ 3042920 h 3434080"/>
                  <a:gd name="connsiteX92" fmla="*/ 1132840 w 2871470"/>
                  <a:gd name="connsiteY92" fmla="*/ 3058160 h 3434080"/>
                  <a:gd name="connsiteX93" fmla="*/ 1127760 w 2871470"/>
                  <a:gd name="connsiteY93" fmla="*/ 3088640 h 3434080"/>
                  <a:gd name="connsiteX94" fmla="*/ 1153160 w 2871470"/>
                  <a:gd name="connsiteY94" fmla="*/ 3129280 h 3434080"/>
                  <a:gd name="connsiteX95" fmla="*/ 1188720 w 2871470"/>
                  <a:gd name="connsiteY95" fmla="*/ 3154680 h 3434080"/>
                  <a:gd name="connsiteX96" fmla="*/ 1224280 w 2871470"/>
                  <a:gd name="connsiteY96" fmla="*/ 3139440 h 3434080"/>
                  <a:gd name="connsiteX97" fmla="*/ 1249680 w 2871470"/>
                  <a:gd name="connsiteY97" fmla="*/ 3154680 h 3434080"/>
                  <a:gd name="connsiteX98" fmla="*/ 1295400 w 2871470"/>
                  <a:gd name="connsiteY98" fmla="*/ 3114040 h 3434080"/>
                  <a:gd name="connsiteX99" fmla="*/ 1305560 w 2871470"/>
                  <a:gd name="connsiteY99" fmla="*/ 3063240 h 3434080"/>
                  <a:gd name="connsiteX100" fmla="*/ 1315720 w 2871470"/>
                  <a:gd name="connsiteY100" fmla="*/ 3022600 h 3434080"/>
                  <a:gd name="connsiteX101" fmla="*/ 1330960 w 2871470"/>
                  <a:gd name="connsiteY101" fmla="*/ 2997200 h 3434080"/>
                  <a:gd name="connsiteX102" fmla="*/ 1366520 w 2871470"/>
                  <a:gd name="connsiteY102" fmla="*/ 3007360 h 3434080"/>
                  <a:gd name="connsiteX103" fmla="*/ 1407160 w 2871470"/>
                  <a:gd name="connsiteY103" fmla="*/ 3007360 h 3434080"/>
                  <a:gd name="connsiteX104" fmla="*/ 1422400 w 2871470"/>
                  <a:gd name="connsiteY104" fmla="*/ 2961640 h 3434080"/>
                  <a:gd name="connsiteX105" fmla="*/ 1417320 w 2871470"/>
                  <a:gd name="connsiteY105" fmla="*/ 2895600 h 3434080"/>
                  <a:gd name="connsiteX106" fmla="*/ 1447800 w 2871470"/>
                  <a:gd name="connsiteY106" fmla="*/ 2799080 h 3434080"/>
                  <a:gd name="connsiteX107" fmla="*/ 1493520 w 2871470"/>
                  <a:gd name="connsiteY107" fmla="*/ 2738120 h 3434080"/>
                  <a:gd name="connsiteX108" fmla="*/ 1534160 w 2871470"/>
                  <a:gd name="connsiteY108" fmla="*/ 2687320 h 3434080"/>
                  <a:gd name="connsiteX109" fmla="*/ 1584960 w 2871470"/>
                  <a:gd name="connsiteY109" fmla="*/ 2672080 h 3434080"/>
                  <a:gd name="connsiteX110" fmla="*/ 1661160 w 2871470"/>
                  <a:gd name="connsiteY110" fmla="*/ 2606040 h 3434080"/>
                  <a:gd name="connsiteX111" fmla="*/ 1711960 w 2871470"/>
                  <a:gd name="connsiteY111" fmla="*/ 2565400 h 3434080"/>
                  <a:gd name="connsiteX112" fmla="*/ 1772920 w 2871470"/>
                  <a:gd name="connsiteY112" fmla="*/ 2555240 h 3434080"/>
                  <a:gd name="connsiteX113" fmla="*/ 1823720 w 2871470"/>
                  <a:gd name="connsiteY113" fmla="*/ 2575560 h 3434080"/>
                  <a:gd name="connsiteX114" fmla="*/ 1864360 w 2871470"/>
                  <a:gd name="connsiteY114" fmla="*/ 2550160 h 3434080"/>
                  <a:gd name="connsiteX115" fmla="*/ 1879600 w 2871470"/>
                  <a:gd name="connsiteY115" fmla="*/ 2484120 h 3434080"/>
                  <a:gd name="connsiteX116" fmla="*/ 1869440 w 2871470"/>
                  <a:gd name="connsiteY116" fmla="*/ 2418080 h 3434080"/>
                  <a:gd name="connsiteX117" fmla="*/ 1833880 w 2871470"/>
                  <a:gd name="connsiteY117" fmla="*/ 2387600 h 3434080"/>
                  <a:gd name="connsiteX118" fmla="*/ 1833880 w 2871470"/>
                  <a:gd name="connsiteY118" fmla="*/ 2346960 h 3434080"/>
                  <a:gd name="connsiteX119" fmla="*/ 1869440 w 2871470"/>
                  <a:gd name="connsiteY119" fmla="*/ 2311400 h 3434080"/>
                  <a:gd name="connsiteX120" fmla="*/ 1899920 w 2871470"/>
                  <a:gd name="connsiteY120" fmla="*/ 2270760 h 3434080"/>
                  <a:gd name="connsiteX121" fmla="*/ 1935480 w 2871470"/>
                  <a:gd name="connsiteY121" fmla="*/ 2270760 h 3434080"/>
                  <a:gd name="connsiteX122" fmla="*/ 1991360 w 2871470"/>
                  <a:gd name="connsiteY122" fmla="*/ 2260600 h 3434080"/>
                  <a:gd name="connsiteX123" fmla="*/ 2016760 w 2871470"/>
                  <a:gd name="connsiteY123" fmla="*/ 2219960 h 3434080"/>
                  <a:gd name="connsiteX124" fmla="*/ 2026920 w 2871470"/>
                  <a:gd name="connsiteY124" fmla="*/ 2179320 h 3434080"/>
                  <a:gd name="connsiteX125" fmla="*/ 2052320 w 2871470"/>
                  <a:gd name="connsiteY125" fmla="*/ 2138680 h 3434080"/>
                  <a:gd name="connsiteX126" fmla="*/ 2098040 w 2871470"/>
                  <a:gd name="connsiteY126" fmla="*/ 2133600 h 3434080"/>
                  <a:gd name="connsiteX127" fmla="*/ 2133600 w 2871470"/>
                  <a:gd name="connsiteY127" fmla="*/ 2148840 h 3434080"/>
                  <a:gd name="connsiteX128" fmla="*/ 2189480 w 2871470"/>
                  <a:gd name="connsiteY128" fmla="*/ 2133600 h 3434080"/>
                  <a:gd name="connsiteX129" fmla="*/ 2189480 w 2871470"/>
                  <a:gd name="connsiteY129" fmla="*/ 2077720 h 3434080"/>
                  <a:gd name="connsiteX130" fmla="*/ 2174240 w 2871470"/>
                  <a:gd name="connsiteY130" fmla="*/ 2047240 h 3434080"/>
                  <a:gd name="connsiteX131" fmla="*/ 2174240 w 2871470"/>
                  <a:gd name="connsiteY131" fmla="*/ 1905000 h 3434080"/>
                  <a:gd name="connsiteX132" fmla="*/ 2174240 w 2871470"/>
                  <a:gd name="connsiteY132" fmla="*/ 1803400 h 3434080"/>
                  <a:gd name="connsiteX133" fmla="*/ 2199640 w 2871470"/>
                  <a:gd name="connsiteY133" fmla="*/ 1747520 h 3434080"/>
                  <a:gd name="connsiteX134" fmla="*/ 2189480 w 2871470"/>
                  <a:gd name="connsiteY134" fmla="*/ 1691640 h 3434080"/>
                  <a:gd name="connsiteX135" fmla="*/ 2159000 w 2871470"/>
                  <a:gd name="connsiteY135" fmla="*/ 1600200 h 3434080"/>
                  <a:gd name="connsiteX136" fmla="*/ 2159000 w 2871470"/>
                  <a:gd name="connsiteY136" fmla="*/ 1534160 h 3434080"/>
                  <a:gd name="connsiteX137" fmla="*/ 2169160 w 2871470"/>
                  <a:gd name="connsiteY137" fmla="*/ 1468120 h 3434080"/>
                  <a:gd name="connsiteX138" fmla="*/ 2209800 w 2871470"/>
                  <a:gd name="connsiteY138" fmla="*/ 1407160 h 3434080"/>
                  <a:gd name="connsiteX139" fmla="*/ 2240280 w 2871470"/>
                  <a:gd name="connsiteY139" fmla="*/ 1381760 h 3434080"/>
                  <a:gd name="connsiteX140" fmla="*/ 2291080 w 2871470"/>
                  <a:gd name="connsiteY140" fmla="*/ 1381760 h 3434080"/>
                  <a:gd name="connsiteX141" fmla="*/ 2321560 w 2871470"/>
                  <a:gd name="connsiteY141" fmla="*/ 1417320 h 3434080"/>
                  <a:gd name="connsiteX142" fmla="*/ 2367280 w 2871470"/>
                  <a:gd name="connsiteY142" fmla="*/ 1427480 h 3434080"/>
                  <a:gd name="connsiteX143" fmla="*/ 2438400 w 2871470"/>
                  <a:gd name="connsiteY143" fmla="*/ 1427480 h 3434080"/>
                  <a:gd name="connsiteX144" fmla="*/ 2453640 w 2871470"/>
                  <a:gd name="connsiteY144" fmla="*/ 1381760 h 3434080"/>
                  <a:gd name="connsiteX145" fmla="*/ 2438400 w 2871470"/>
                  <a:gd name="connsiteY145" fmla="*/ 1361440 h 3434080"/>
                  <a:gd name="connsiteX146" fmla="*/ 2458720 w 2871470"/>
                  <a:gd name="connsiteY146" fmla="*/ 1290320 h 3434080"/>
                  <a:gd name="connsiteX147" fmla="*/ 2524760 w 2871470"/>
                  <a:gd name="connsiteY147" fmla="*/ 1229360 h 3434080"/>
                  <a:gd name="connsiteX148" fmla="*/ 2580640 w 2871470"/>
                  <a:gd name="connsiteY148" fmla="*/ 1198880 h 3434080"/>
                  <a:gd name="connsiteX149" fmla="*/ 2636520 w 2871470"/>
                  <a:gd name="connsiteY149" fmla="*/ 1214120 h 3434080"/>
                  <a:gd name="connsiteX150" fmla="*/ 2677160 w 2871470"/>
                  <a:gd name="connsiteY150" fmla="*/ 1203960 h 3434080"/>
                  <a:gd name="connsiteX151" fmla="*/ 2733040 w 2871470"/>
                  <a:gd name="connsiteY151" fmla="*/ 1229360 h 3434080"/>
                  <a:gd name="connsiteX152" fmla="*/ 2783840 w 2871470"/>
                  <a:gd name="connsiteY152" fmla="*/ 1224280 h 3434080"/>
                  <a:gd name="connsiteX153" fmla="*/ 2839720 w 2871470"/>
                  <a:gd name="connsiteY153" fmla="*/ 1168400 h 3434080"/>
                  <a:gd name="connsiteX154" fmla="*/ 2871470 w 2871470"/>
                  <a:gd name="connsiteY154" fmla="*/ 1118870 h 3434080"/>
                  <a:gd name="connsiteX155" fmla="*/ 2839720 w 2871470"/>
                  <a:gd name="connsiteY155" fmla="*/ 1066800 h 3434080"/>
                  <a:gd name="connsiteX156" fmla="*/ 2829560 w 2871470"/>
                  <a:gd name="connsiteY156" fmla="*/ 960120 h 3434080"/>
                  <a:gd name="connsiteX157" fmla="*/ 2819400 w 2871470"/>
                  <a:gd name="connsiteY157" fmla="*/ 914400 h 3434080"/>
                  <a:gd name="connsiteX158" fmla="*/ 2824480 w 2871470"/>
                  <a:gd name="connsiteY158" fmla="*/ 812800 h 3434080"/>
                  <a:gd name="connsiteX159" fmla="*/ 2814320 w 2871470"/>
                  <a:gd name="connsiteY159" fmla="*/ 762000 h 3434080"/>
                  <a:gd name="connsiteX160" fmla="*/ 2758440 w 2871470"/>
                  <a:gd name="connsiteY160" fmla="*/ 741680 h 3434080"/>
                  <a:gd name="connsiteX161" fmla="*/ 2677160 w 2871470"/>
                  <a:gd name="connsiteY161" fmla="*/ 711200 h 3434080"/>
                  <a:gd name="connsiteX162" fmla="*/ 2621280 w 2871470"/>
                  <a:gd name="connsiteY162" fmla="*/ 665480 h 3434080"/>
                  <a:gd name="connsiteX163" fmla="*/ 2555240 w 2871470"/>
                  <a:gd name="connsiteY163" fmla="*/ 568960 h 3434080"/>
                  <a:gd name="connsiteX164" fmla="*/ 2524760 w 2871470"/>
                  <a:gd name="connsiteY164" fmla="*/ 513080 h 3434080"/>
                  <a:gd name="connsiteX165" fmla="*/ 2473960 w 2871470"/>
                  <a:gd name="connsiteY165" fmla="*/ 452120 h 3434080"/>
                  <a:gd name="connsiteX166" fmla="*/ 2443480 w 2871470"/>
                  <a:gd name="connsiteY166" fmla="*/ 406400 h 3434080"/>
                  <a:gd name="connsiteX167" fmla="*/ 2438400 w 2871470"/>
                  <a:gd name="connsiteY167" fmla="*/ 381000 h 3434080"/>
                  <a:gd name="connsiteX168" fmla="*/ 2443480 w 2871470"/>
                  <a:gd name="connsiteY168" fmla="*/ 309880 h 3434080"/>
                  <a:gd name="connsiteX169" fmla="*/ 2443480 w 2871470"/>
                  <a:gd name="connsiteY169" fmla="*/ 248920 h 3434080"/>
                  <a:gd name="connsiteX170" fmla="*/ 2413000 w 2871470"/>
                  <a:gd name="connsiteY170" fmla="*/ 223520 h 3434080"/>
                  <a:gd name="connsiteX171" fmla="*/ 2367280 w 2871470"/>
                  <a:gd name="connsiteY171" fmla="*/ 223520 h 3434080"/>
                  <a:gd name="connsiteX172" fmla="*/ 2311400 w 2871470"/>
                  <a:gd name="connsiteY172" fmla="*/ 213360 h 3434080"/>
                  <a:gd name="connsiteX173" fmla="*/ 2260600 w 2871470"/>
                  <a:gd name="connsiteY173" fmla="*/ 208280 h 3434080"/>
                  <a:gd name="connsiteX174" fmla="*/ 2199640 w 2871470"/>
                  <a:gd name="connsiteY174" fmla="*/ 116840 h 3434080"/>
                  <a:gd name="connsiteX175" fmla="*/ 2113280 w 2871470"/>
                  <a:gd name="connsiteY175" fmla="*/ 45720 h 3434080"/>
                  <a:gd name="connsiteX176" fmla="*/ 2072640 w 2871470"/>
                  <a:gd name="connsiteY176" fmla="*/ 15240 h 3434080"/>
                  <a:gd name="connsiteX177" fmla="*/ 2032000 w 2871470"/>
                  <a:gd name="connsiteY177" fmla="*/ 0 h 3434080"/>
                  <a:gd name="connsiteX178" fmla="*/ 1981200 w 2871470"/>
                  <a:gd name="connsiteY178" fmla="*/ 55880 h 3434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</a:cxnLst>
                <a:rect l="l" t="t" r="r" b="b"/>
                <a:pathLst>
                  <a:path w="2871470" h="3434080">
                    <a:moveTo>
                      <a:pt x="1981200" y="55880"/>
                    </a:moveTo>
                    <a:lnTo>
                      <a:pt x="1899920" y="127000"/>
                    </a:lnTo>
                    <a:lnTo>
                      <a:pt x="1854200" y="162560"/>
                    </a:lnTo>
                    <a:lnTo>
                      <a:pt x="1798320" y="198120"/>
                    </a:lnTo>
                    <a:lnTo>
                      <a:pt x="1747520" y="223520"/>
                    </a:lnTo>
                    <a:lnTo>
                      <a:pt x="1732280" y="274320"/>
                    </a:lnTo>
                    <a:lnTo>
                      <a:pt x="1691640" y="355600"/>
                    </a:lnTo>
                    <a:lnTo>
                      <a:pt x="1676400" y="391160"/>
                    </a:lnTo>
                    <a:lnTo>
                      <a:pt x="1645920" y="416560"/>
                    </a:lnTo>
                    <a:lnTo>
                      <a:pt x="1564640" y="421640"/>
                    </a:lnTo>
                    <a:lnTo>
                      <a:pt x="1488440" y="411480"/>
                    </a:lnTo>
                    <a:lnTo>
                      <a:pt x="1432560" y="416560"/>
                    </a:lnTo>
                    <a:lnTo>
                      <a:pt x="1386840" y="452120"/>
                    </a:lnTo>
                    <a:lnTo>
                      <a:pt x="1259840" y="548640"/>
                    </a:lnTo>
                    <a:lnTo>
                      <a:pt x="1137920" y="614680"/>
                    </a:lnTo>
                    <a:lnTo>
                      <a:pt x="1031240" y="665480"/>
                    </a:lnTo>
                    <a:lnTo>
                      <a:pt x="975360" y="701040"/>
                    </a:lnTo>
                    <a:lnTo>
                      <a:pt x="929640" y="721360"/>
                    </a:lnTo>
                    <a:lnTo>
                      <a:pt x="939800" y="817880"/>
                    </a:lnTo>
                    <a:lnTo>
                      <a:pt x="955040" y="863600"/>
                    </a:lnTo>
                    <a:lnTo>
                      <a:pt x="980440" y="904240"/>
                    </a:lnTo>
                    <a:lnTo>
                      <a:pt x="975360" y="980440"/>
                    </a:lnTo>
                    <a:lnTo>
                      <a:pt x="990600" y="1021080"/>
                    </a:lnTo>
                    <a:lnTo>
                      <a:pt x="990600" y="1066800"/>
                    </a:lnTo>
                    <a:lnTo>
                      <a:pt x="960120" y="1087120"/>
                    </a:lnTo>
                    <a:lnTo>
                      <a:pt x="914400" y="1087120"/>
                    </a:lnTo>
                    <a:lnTo>
                      <a:pt x="894080" y="1061720"/>
                    </a:lnTo>
                    <a:lnTo>
                      <a:pt x="843280" y="1046480"/>
                    </a:lnTo>
                    <a:lnTo>
                      <a:pt x="777240" y="1046480"/>
                    </a:lnTo>
                    <a:lnTo>
                      <a:pt x="777240" y="1046480"/>
                    </a:lnTo>
                    <a:lnTo>
                      <a:pt x="756920" y="1117600"/>
                    </a:lnTo>
                    <a:lnTo>
                      <a:pt x="726440" y="1148080"/>
                    </a:lnTo>
                    <a:lnTo>
                      <a:pt x="716280" y="1183640"/>
                    </a:lnTo>
                    <a:lnTo>
                      <a:pt x="736600" y="1209040"/>
                    </a:lnTo>
                    <a:lnTo>
                      <a:pt x="817880" y="1285240"/>
                    </a:lnTo>
                    <a:lnTo>
                      <a:pt x="833120" y="1341120"/>
                    </a:lnTo>
                    <a:lnTo>
                      <a:pt x="817880" y="1397000"/>
                    </a:lnTo>
                    <a:lnTo>
                      <a:pt x="782320" y="1483360"/>
                    </a:lnTo>
                    <a:lnTo>
                      <a:pt x="756920" y="1549400"/>
                    </a:lnTo>
                    <a:lnTo>
                      <a:pt x="746760" y="1615440"/>
                    </a:lnTo>
                    <a:lnTo>
                      <a:pt x="685800" y="1686560"/>
                    </a:lnTo>
                    <a:lnTo>
                      <a:pt x="650240" y="1742440"/>
                    </a:lnTo>
                    <a:lnTo>
                      <a:pt x="629920" y="1828800"/>
                    </a:lnTo>
                    <a:lnTo>
                      <a:pt x="640080" y="1981200"/>
                    </a:lnTo>
                    <a:lnTo>
                      <a:pt x="640080" y="2199640"/>
                    </a:lnTo>
                    <a:lnTo>
                      <a:pt x="650240" y="2499360"/>
                    </a:lnTo>
                    <a:lnTo>
                      <a:pt x="640080" y="2565400"/>
                    </a:lnTo>
                    <a:lnTo>
                      <a:pt x="624840" y="2616200"/>
                    </a:lnTo>
                    <a:lnTo>
                      <a:pt x="624840" y="2667000"/>
                    </a:lnTo>
                    <a:lnTo>
                      <a:pt x="609600" y="2753360"/>
                    </a:lnTo>
                    <a:lnTo>
                      <a:pt x="584200" y="2799080"/>
                    </a:lnTo>
                    <a:lnTo>
                      <a:pt x="528320" y="2814320"/>
                    </a:lnTo>
                    <a:lnTo>
                      <a:pt x="462280" y="2824480"/>
                    </a:lnTo>
                    <a:lnTo>
                      <a:pt x="391160" y="2824480"/>
                    </a:lnTo>
                    <a:lnTo>
                      <a:pt x="335280" y="2844800"/>
                    </a:lnTo>
                    <a:lnTo>
                      <a:pt x="264160" y="2854960"/>
                    </a:lnTo>
                    <a:lnTo>
                      <a:pt x="213360" y="2860040"/>
                    </a:lnTo>
                    <a:lnTo>
                      <a:pt x="213360" y="2860040"/>
                    </a:lnTo>
                    <a:lnTo>
                      <a:pt x="167640" y="2804160"/>
                    </a:lnTo>
                    <a:lnTo>
                      <a:pt x="142240" y="2753360"/>
                    </a:lnTo>
                    <a:lnTo>
                      <a:pt x="142240" y="2753360"/>
                    </a:lnTo>
                    <a:lnTo>
                      <a:pt x="96520" y="2743200"/>
                    </a:lnTo>
                    <a:lnTo>
                      <a:pt x="55880" y="2783840"/>
                    </a:lnTo>
                    <a:lnTo>
                      <a:pt x="0" y="2844800"/>
                    </a:lnTo>
                    <a:lnTo>
                      <a:pt x="15240" y="2880360"/>
                    </a:lnTo>
                    <a:lnTo>
                      <a:pt x="55880" y="2905760"/>
                    </a:lnTo>
                    <a:lnTo>
                      <a:pt x="91440" y="2946400"/>
                    </a:lnTo>
                    <a:lnTo>
                      <a:pt x="142240" y="2976880"/>
                    </a:lnTo>
                    <a:lnTo>
                      <a:pt x="193040" y="3007360"/>
                    </a:lnTo>
                    <a:lnTo>
                      <a:pt x="269240" y="3058160"/>
                    </a:lnTo>
                    <a:lnTo>
                      <a:pt x="335280" y="3139440"/>
                    </a:lnTo>
                    <a:lnTo>
                      <a:pt x="426720" y="3225800"/>
                    </a:lnTo>
                    <a:lnTo>
                      <a:pt x="467360" y="3276600"/>
                    </a:lnTo>
                    <a:lnTo>
                      <a:pt x="523240" y="3291840"/>
                    </a:lnTo>
                    <a:lnTo>
                      <a:pt x="589280" y="3383280"/>
                    </a:lnTo>
                    <a:lnTo>
                      <a:pt x="589280" y="3383280"/>
                    </a:lnTo>
                    <a:lnTo>
                      <a:pt x="650240" y="3434080"/>
                    </a:lnTo>
                    <a:lnTo>
                      <a:pt x="690880" y="3378200"/>
                    </a:lnTo>
                    <a:lnTo>
                      <a:pt x="741680" y="3286760"/>
                    </a:lnTo>
                    <a:lnTo>
                      <a:pt x="777240" y="3246120"/>
                    </a:lnTo>
                    <a:lnTo>
                      <a:pt x="812800" y="3225800"/>
                    </a:lnTo>
                    <a:lnTo>
                      <a:pt x="868680" y="3185160"/>
                    </a:lnTo>
                    <a:lnTo>
                      <a:pt x="899160" y="3134360"/>
                    </a:lnTo>
                    <a:lnTo>
                      <a:pt x="894080" y="3078480"/>
                    </a:lnTo>
                    <a:lnTo>
                      <a:pt x="894080" y="3032760"/>
                    </a:lnTo>
                    <a:lnTo>
                      <a:pt x="939800" y="2971800"/>
                    </a:lnTo>
                    <a:lnTo>
                      <a:pt x="980440" y="2951480"/>
                    </a:lnTo>
                    <a:lnTo>
                      <a:pt x="980440" y="2951480"/>
                    </a:lnTo>
                    <a:lnTo>
                      <a:pt x="1076960" y="2961640"/>
                    </a:lnTo>
                    <a:lnTo>
                      <a:pt x="1143000" y="2981960"/>
                    </a:lnTo>
                    <a:lnTo>
                      <a:pt x="1168400" y="3012440"/>
                    </a:lnTo>
                    <a:lnTo>
                      <a:pt x="1158240" y="3042920"/>
                    </a:lnTo>
                    <a:lnTo>
                      <a:pt x="1132840" y="3058160"/>
                    </a:lnTo>
                    <a:lnTo>
                      <a:pt x="1127760" y="3088640"/>
                    </a:lnTo>
                    <a:lnTo>
                      <a:pt x="1153160" y="3129280"/>
                    </a:lnTo>
                    <a:lnTo>
                      <a:pt x="1188720" y="3154680"/>
                    </a:lnTo>
                    <a:lnTo>
                      <a:pt x="1224280" y="3139440"/>
                    </a:lnTo>
                    <a:lnTo>
                      <a:pt x="1249680" y="3154680"/>
                    </a:lnTo>
                    <a:lnTo>
                      <a:pt x="1295400" y="3114040"/>
                    </a:lnTo>
                    <a:lnTo>
                      <a:pt x="1305560" y="3063240"/>
                    </a:lnTo>
                    <a:lnTo>
                      <a:pt x="1315720" y="3022600"/>
                    </a:lnTo>
                    <a:lnTo>
                      <a:pt x="1330960" y="2997200"/>
                    </a:lnTo>
                    <a:lnTo>
                      <a:pt x="1366520" y="3007360"/>
                    </a:lnTo>
                    <a:lnTo>
                      <a:pt x="1407160" y="3007360"/>
                    </a:lnTo>
                    <a:lnTo>
                      <a:pt x="1422400" y="2961640"/>
                    </a:lnTo>
                    <a:lnTo>
                      <a:pt x="1417320" y="2895600"/>
                    </a:lnTo>
                    <a:lnTo>
                      <a:pt x="1447800" y="2799080"/>
                    </a:lnTo>
                    <a:lnTo>
                      <a:pt x="1493520" y="2738120"/>
                    </a:lnTo>
                    <a:lnTo>
                      <a:pt x="1534160" y="2687320"/>
                    </a:lnTo>
                    <a:lnTo>
                      <a:pt x="1584960" y="2672080"/>
                    </a:lnTo>
                    <a:lnTo>
                      <a:pt x="1661160" y="2606040"/>
                    </a:lnTo>
                    <a:lnTo>
                      <a:pt x="1711960" y="2565400"/>
                    </a:lnTo>
                    <a:lnTo>
                      <a:pt x="1772920" y="2555240"/>
                    </a:lnTo>
                    <a:lnTo>
                      <a:pt x="1823720" y="2575560"/>
                    </a:lnTo>
                    <a:lnTo>
                      <a:pt x="1864360" y="2550160"/>
                    </a:lnTo>
                    <a:lnTo>
                      <a:pt x="1879600" y="2484120"/>
                    </a:lnTo>
                    <a:lnTo>
                      <a:pt x="1869440" y="2418080"/>
                    </a:lnTo>
                    <a:lnTo>
                      <a:pt x="1833880" y="2387600"/>
                    </a:lnTo>
                    <a:lnTo>
                      <a:pt x="1833880" y="2346960"/>
                    </a:lnTo>
                    <a:lnTo>
                      <a:pt x="1869440" y="2311400"/>
                    </a:lnTo>
                    <a:lnTo>
                      <a:pt x="1899920" y="2270760"/>
                    </a:lnTo>
                    <a:lnTo>
                      <a:pt x="1935480" y="2270760"/>
                    </a:lnTo>
                    <a:lnTo>
                      <a:pt x="1991360" y="2260600"/>
                    </a:lnTo>
                    <a:lnTo>
                      <a:pt x="2016760" y="2219960"/>
                    </a:lnTo>
                    <a:lnTo>
                      <a:pt x="2026920" y="2179320"/>
                    </a:lnTo>
                    <a:lnTo>
                      <a:pt x="2052320" y="2138680"/>
                    </a:lnTo>
                    <a:lnTo>
                      <a:pt x="2098040" y="2133600"/>
                    </a:lnTo>
                    <a:lnTo>
                      <a:pt x="2133600" y="2148840"/>
                    </a:lnTo>
                    <a:lnTo>
                      <a:pt x="2189480" y="2133600"/>
                    </a:lnTo>
                    <a:lnTo>
                      <a:pt x="2189480" y="2077720"/>
                    </a:lnTo>
                    <a:lnTo>
                      <a:pt x="2174240" y="2047240"/>
                    </a:lnTo>
                    <a:lnTo>
                      <a:pt x="2174240" y="1905000"/>
                    </a:lnTo>
                    <a:lnTo>
                      <a:pt x="2174240" y="1803400"/>
                    </a:lnTo>
                    <a:lnTo>
                      <a:pt x="2199640" y="1747520"/>
                    </a:lnTo>
                    <a:lnTo>
                      <a:pt x="2189480" y="1691640"/>
                    </a:lnTo>
                    <a:lnTo>
                      <a:pt x="2159000" y="1600200"/>
                    </a:lnTo>
                    <a:lnTo>
                      <a:pt x="2159000" y="1534160"/>
                    </a:lnTo>
                    <a:lnTo>
                      <a:pt x="2169160" y="1468120"/>
                    </a:lnTo>
                    <a:lnTo>
                      <a:pt x="2209800" y="1407160"/>
                    </a:lnTo>
                    <a:lnTo>
                      <a:pt x="2240280" y="1381760"/>
                    </a:lnTo>
                    <a:lnTo>
                      <a:pt x="2291080" y="1381760"/>
                    </a:lnTo>
                    <a:lnTo>
                      <a:pt x="2321560" y="1417320"/>
                    </a:lnTo>
                    <a:lnTo>
                      <a:pt x="2367280" y="1427480"/>
                    </a:lnTo>
                    <a:lnTo>
                      <a:pt x="2438400" y="1427480"/>
                    </a:lnTo>
                    <a:lnTo>
                      <a:pt x="2453640" y="1381760"/>
                    </a:lnTo>
                    <a:lnTo>
                      <a:pt x="2438400" y="1361440"/>
                    </a:lnTo>
                    <a:lnTo>
                      <a:pt x="2458720" y="1290320"/>
                    </a:lnTo>
                    <a:lnTo>
                      <a:pt x="2524760" y="1229360"/>
                    </a:lnTo>
                    <a:lnTo>
                      <a:pt x="2580640" y="1198880"/>
                    </a:lnTo>
                    <a:lnTo>
                      <a:pt x="2636520" y="1214120"/>
                    </a:lnTo>
                    <a:lnTo>
                      <a:pt x="2677160" y="1203960"/>
                    </a:lnTo>
                    <a:lnTo>
                      <a:pt x="2733040" y="1229360"/>
                    </a:lnTo>
                    <a:lnTo>
                      <a:pt x="2783840" y="1224280"/>
                    </a:lnTo>
                    <a:lnTo>
                      <a:pt x="2839720" y="1168400"/>
                    </a:lnTo>
                    <a:lnTo>
                      <a:pt x="2871470" y="1118870"/>
                    </a:lnTo>
                    <a:lnTo>
                      <a:pt x="2839720" y="1066800"/>
                    </a:lnTo>
                    <a:lnTo>
                      <a:pt x="2829560" y="960120"/>
                    </a:lnTo>
                    <a:lnTo>
                      <a:pt x="2819400" y="914400"/>
                    </a:lnTo>
                    <a:lnTo>
                      <a:pt x="2824480" y="812800"/>
                    </a:lnTo>
                    <a:lnTo>
                      <a:pt x="2814320" y="762000"/>
                    </a:lnTo>
                    <a:lnTo>
                      <a:pt x="2758440" y="741680"/>
                    </a:lnTo>
                    <a:lnTo>
                      <a:pt x="2677160" y="711200"/>
                    </a:lnTo>
                    <a:lnTo>
                      <a:pt x="2621280" y="665480"/>
                    </a:lnTo>
                    <a:lnTo>
                      <a:pt x="2555240" y="568960"/>
                    </a:lnTo>
                    <a:lnTo>
                      <a:pt x="2524760" y="513080"/>
                    </a:lnTo>
                    <a:lnTo>
                      <a:pt x="2473960" y="452120"/>
                    </a:lnTo>
                    <a:lnTo>
                      <a:pt x="2443480" y="406400"/>
                    </a:lnTo>
                    <a:lnTo>
                      <a:pt x="2438400" y="381000"/>
                    </a:lnTo>
                    <a:lnTo>
                      <a:pt x="2443480" y="309880"/>
                    </a:lnTo>
                    <a:lnTo>
                      <a:pt x="2443480" y="248920"/>
                    </a:lnTo>
                    <a:lnTo>
                      <a:pt x="2413000" y="223520"/>
                    </a:lnTo>
                    <a:lnTo>
                      <a:pt x="2367280" y="223520"/>
                    </a:lnTo>
                    <a:lnTo>
                      <a:pt x="2311400" y="213360"/>
                    </a:lnTo>
                    <a:lnTo>
                      <a:pt x="2260600" y="208280"/>
                    </a:lnTo>
                    <a:lnTo>
                      <a:pt x="2199640" y="116840"/>
                    </a:lnTo>
                    <a:lnTo>
                      <a:pt x="2113280" y="45720"/>
                    </a:lnTo>
                    <a:lnTo>
                      <a:pt x="2072640" y="15240"/>
                    </a:lnTo>
                    <a:lnTo>
                      <a:pt x="2032000" y="0"/>
                    </a:lnTo>
                    <a:lnTo>
                      <a:pt x="1981200" y="55880"/>
                    </a:lnTo>
                    <a:close/>
                  </a:path>
                </a:pathLst>
              </a:custGeom>
              <a:grpFill/>
              <a:ln w="63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19" name="송파구">
                <a:extLst>
                  <a:ext uri="{FF2B5EF4-FFF2-40B4-BE49-F238E27FC236}">
                    <a16:creationId xmlns:a16="http://schemas.microsoft.com/office/drawing/2014/main" id="{18BA3E83-6F77-8343-9D37-3468D936D500}"/>
                  </a:ext>
                </a:extLst>
              </p:cNvPr>
              <p:cNvSpPr/>
              <p:nvPr/>
            </p:nvSpPr>
            <p:spPr>
              <a:xfrm>
                <a:off x="10089740" y="4463712"/>
                <a:ext cx="1291361" cy="1084681"/>
              </a:xfrm>
              <a:custGeom>
                <a:avLst/>
                <a:gdLst>
                  <a:gd name="connsiteX0" fmla="*/ 521970 w 3166110"/>
                  <a:gd name="connsiteY0" fmla="*/ 506730 h 2659380"/>
                  <a:gd name="connsiteX1" fmla="*/ 365760 w 3166110"/>
                  <a:gd name="connsiteY1" fmla="*/ 514350 h 2659380"/>
                  <a:gd name="connsiteX2" fmla="*/ 270510 w 3166110"/>
                  <a:gd name="connsiteY2" fmla="*/ 506730 h 2659380"/>
                  <a:gd name="connsiteX3" fmla="*/ 201930 w 3166110"/>
                  <a:gd name="connsiteY3" fmla="*/ 495300 h 2659380"/>
                  <a:gd name="connsiteX4" fmla="*/ 175260 w 3166110"/>
                  <a:gd name="connsiteY4" fmla="*/ 480060 h 2659380"/>
                  <a:gd name="connsiteX5" fmla="*/ 72390 w 3166110"/>
                  <a:gd name="connsiteY5" fmla="*/ 483870 h 2659380"/>
                  <a:gd name="connsiteX6" fmla="*/ 11430 w 3166110"/>
                  <a:gd name="connsiteY6" fmla="*/ 483870 h 2659380"/>
                  <a:gd name="connsiteX7" fmla="*/ 0 w 3166110"/>
                  <a:gd name="connsiteY7" fmla="*/ 495300 h 2659380"/>
                  <a:gd name="connsiteX8" fmla="*/ 3810 w 3166110"/>
                  <a:gd name="connsiteY8" fmla="*/ 544830 h 2659380"/>
                  <a:gd name="connsiteX9" fmla="*/ 3810 w 3166110"/>
                  <a:gd name="connsiteY9" fmla="*/ 651510 h 2659380"/>
                  <a:gd name="connsiteX10" fmla="*/ 3810 w 3166110"/>
                  <a:gd name="connsiteY10" fmla="*/ 716280 h 2659380"/>
                  <a:gd name="connsiteX11" fmla="*/ 19050 w 3166110"/>
                  <a:gd name="connsiteY11" fmla="*/ 792480 h 2659380"/>
                  <a:gd name="connsiteX12" fmla="*/ 30480 w 3166110"/>
                  <a:gd name="connsiteY12" fmla="*/ 857250 h 2659380"/>
                  <a:gd name="connsiteX13" fmla="*/ 41910 w 3166110"/>
                  <a:gd name="connsiteY13" fmla="*/ 956310 h 2659380"/>
                  <a:gd name="connsiteX14" fmla="*/ 34290 w 3166110"/>
                  <a:gd name="connsiteY14" fmla="*/ 1017270 h 2659380"/>
                  <a:gd name="connsiteX15" fmla="*/ 41910 w 3166110"/>
                  <a:gd name="connsiteY15" fmla="*/ 1074420 h 2659380"/>
                  <a:gd name="connsiteX16" fmla="*/ 53340 w 3166110"/>
                  <a:gd name="connsiteY16" fmla="*/ 1131570 h 2659380"/>
                  <a:gd name="connsiteX17" fmla="*/ 80010 w 3166110"/>
                  <a:gd name="connsiteY17" fmla="*/ 1192530 h 2659380"/>
                  <a:gd name="connsiteX18" fmla="*/ 144780 w 3166110"/>
                  <a:gd name="connsiteY18" fmla="*/ 1226820 h 2659380"/>
                  <a:gd name="connsiteX19" fmla="*/ 167640 w 3166110"/>
                  <a:gd name="connsiteY19" fmla="*/ 1264920 h 2659380"/>
                  <a:gd name="connsiteX20" fmla="*/ 255270 w 3166110"/>
                  <a:gd name="connsiteY20" fmla="*/ 1257300 h 2659380"/>
                  <a:gd name="connsiteX21" fmla="*/ 312420 w 3166110"/>
                  <a:gd name="connsiteY21" fmla="*/ 1268730 h 2659380"/>
                  <a:gd name="connsiteX22" fmla="*/ 373380 w 3166110"/>
                  <a:gd name="connsiteY22" fmla="*/ 1283970 h 2659380"/>
                  <a:gd name="connsiteX23" fmla="*/ 438150 w 3166110"/>
                  <a:gd name="connsiteY23" fmla="*/ 1283970 h 2659380"/>
                  <a:gd name="connsiteX24" fmla="*/ 518160 w 3166110"/>
                  <a:gd name="connsiteY24" fmla="*/ 1310640 h 2659380"/>
                  <a:gd name="connsiteX25" fmla="*/ 575310 w 3166110"/>
                  <a:gd name="connsiteY25" fmla="*/ 1329690 h 2659380"/>
                  <a:gd name="connsiteX26" fmla="*/ 643890 w 3166110"/>
                  <a:gd name="connsiteY26" fmla="*/ 1344930 h 2659380"/>
                  <a:gd name="connsiteX27" fmla="*/ 811530 w 3166110"/>
                  <a:gd name="connsiteY27" fmla="*/ 1394460 h 2659380"/>
                  <a:gd name="connsiteX28" fmla="*/ 899160 w 3166110"/>
                  <a:gd name="connsiteY28" fmla="*/ 1417320 h 2659380"/>
                  <a:gd name="connsiteX29" fmla="*/ 937260 w 3166110"/>
                  <a:gd name="connsiteY29" fmla="*/ 1436370 h 2659380"/>
                  <a:gd name="connsiteX30" fmla="*/ 986790 w 3166110"/>
                  <a:gd name="connsiteY30" fmla="*/ 1443990 h 2659380"/>
                  <a:gd name="connsiteX31" fmla="*/ 1047750 w 3166110"/>
                  <a:gd name="connsiteY31" fmla="*/ 1485900 h 2659380"/>
                  <a:gd name="connsiteX32" fmla="*/ 1120140 w 3166110"/>
                  <a:gd name="connsiteY32" fmla="*/ 1535430 h 2659380"/>
                  <a:gd name="connsiteX33" fmla="*/ 1196340 w 3166110"/>
                  <a:gd name="connsiteY33" fmla="*/ 1577340 h 2659380"/>
                  <a:gd name="connsiteX34" fmla="*/ 1264920 w 3166110"/>
                  <a:gd name="connsiteY34" fmla="*/ 1642110 h 2659380"/>
                  <a:gd name="connsiteX35" fmla="*/ 1314450 w 3166110"/>
                  <a:gd name="connsiteY35" fmla="*/ 1744980 h 2659380"/>
                  <a:gd name="connsiteX36" fmla="*/ 1379220 w 3166110"/>
                  <a:gd name="connsiteY36" fmla="*/ 1916430 h 2659380"/>
                  <a:gd name="connsiteX37" fmla="*/ 1413510 w 3166110"/>
                  <a:gd name="connsiteY37" fmla="*/ 2026920 h 2659380"/>
                  <a:gd name="connsiteX38" fmla="*/ 1447800 w 3166110"/>
                  <a:gd name="connsiteY38" fmla="*/ 2167890 h 2659380"/>
                  <a:gd name="connsiteX39" fmla="*/ 1463040 w 3166110"/>
                  <a:gd name="connsiteY39" fmla="*/ 2244090 h 2659380"/>
                  <a:gd name="connsiteX40" fmla="*/ 1493520 w 3166110"/>
                  <a:gd name="connsiteY40" fmla="*/ 2293620 h 2659380"/>
                  <a:gd name="connsiteX41" fmla="*/ 1543050 w 3166110"/>
                  <a:gd name="connsiteY41" fmla="*/ 2346960 h 2659380"/>
                  <a:gd name="connsiteX42" fmla="*/ 1638300 w 3166110"/>
                  <a:gd name="connsiteY42" fmla="*/ 2388870 h 2659380"/>
                  <a:gd name="connsiteX43" fmla="*/ 1703070 w 3166110"/>
                  <a:gd name="connsiteY43" fmla="*/ 2457450 h 2659380"/>
                  <a:gd name="connsiteX44" fmla="*/ 1744980 w 3166110"/>
                  <a:gd name="connsiteY44" fmla="*/ 2529840 h 2659380"/>
                  <a:gd name="connsiteX45" fmla="*/ 1813560 w 3166110"/>
                  <a:gd name="connsiteY45" fmla="*/ 2602230 h 2659380"/>
                  <a:gd name="connsiteX46" fmla="*/ 1851660 w 3166110"/>
                  <a:gd name="connsiteY46" fmla="*/ 2659380 h 2659380"/>
                  <a:gd name="connsiteX47" fmla="*/ 1874520 w 3166110"/>
                  <a:gd name="connsiteY47" fmla="*/ 2651760 h 2659380"/>
                  <a:gd name="connsiteX48" fmla="*/ 1885950 w 3166110"/>
                  <a:gd name="connsiteY48" fmla="*/ 2613660 h 2659380"/>
                  <a:gd name="connsiteX49" fmla="*/ 1973580 w 3166110"/>
                  <a:gd name="connsiteY49" fmla="*/ 2606040 h 2659380"/>
                  <a:gd name="connsiteX50" fmla="*/ 2007870 w 3166110"/>
                  <a:gd name="connsiteY50" fmla="*/ 2590800 h 2659380"/>
                  <a:gd name="connsiteX51" fmla="*/ 2080260 w 3166110"/>
                  <a:gd name="connsiteY51" fmla="*/ 2590800 h 2659380"/>
                  <a:gd name="connsiteX52" fmla="*/ 2145030 w 3166110"/>
                  <a:gd name="connsiteY52" fmla="*/ 2590800 h 2659380"/>
                  <a:gd name="connsiteX53" fmla="*/ 2213610 w 3166110"/>
                  <a:gd name="connsiteY53" fmla="*/ 2598420 h 2659380"/>
                  <a:gd name="connsiteX54" fmla="*/ 2244090 w 3166110"/>
                  <a:gd name="connsiteY54" fmla="*/ 2590800 h 2659380"/>
                  <a:gd name="connsiteX55" fmla="*/ 2221230 w 3166110"/>
                  <a:gd name="connsiteY55" fmla="*/ 2545080 h 2659380"/>
                  <a:gd name="connsiteX56" fmla="*/ 2186940 w 3166110"/>
                  <a:gd name="connsiteY56" fmla="*/ 2506980 h 2659380"/>
                  <a:gd name="connsiteX57" fmla="*/ 2145030 w 3166110"/>
                  <a:gd name="connsiteY57" fmla="*/ 2465070 h 2659380"/>
                  <a:gd name="connsiteX58" fmla="*/ 2133600 w 3166110"/>
                  <a:gd name="connsiteY58" fmla="*/ 2423160 h 2659380"/>
                  <a:gd name="connsiteX59" fmla="*/ 2133600 w 3166110"/>
                  <a:gd name="connsiteY59" fmla="*/ 2381250 h 2659380"/>
                  <a:gd name="connsiteX60" fmla="*/ 2118360 w 3166110"/>
                  <a:gd name="connsiteY60" fmla="*/ 2305050 h 2659380"/>
                  <a:gd name="connsiteX61" fmla="*/ 2122170 w 3166110"/>
                  <a:gd name="connsiteY61" fmla="*/ 2259330 h 2659380"/>
                  <a:gd name="connsiteX62" fmla="*/ 2179320 w 3166110"/>
                  <a:gd name="connsiteY62" fmla="*/ 2209800 h 2659380"/>
                  <a:gd name="connsiteX63" fmla="*/ 2205990 w 3166110"/>
                  <a:gd name="connsiteY63" fmla="*/ 2205990 h 2659380"/>
                  <a:gd name="connsiteX64" fmla="*/ 2240280 w 3166110"/>
                  <a:gd name="connsiteY64" fmla="*/ 2213610 h 2659380"/>
                  <a:gd name="connsiteX65" fmla="*/ 2282190 w 3166110"/>
                  <a:gd name="connsiteY65" fmla="*/ 2263140 h 2659380"/>
                  <a:gd name="connsiteX66" fmla="*/ 2343150 w 3166110"/>
                  <a:gd name="connsiteY66" fmla="*/ 2293620 h 2659380"/>
                  <a:gd name="connsiteX67" fmla="*/ 2388870 w 3166110"/>
                  <a:gd name="connsiteY67" fmla="*/ 2320290 h 2659380"/>
                  <a:gd name="connsiteX68" fmla="*/ 2438400 w 3166110"/>
                  <a:gd name="connsiteY68" fmla="*/ 2297430 h 2659380"/>
                  <a:gd name="connsiteX69" fmla="*/ 2449830 w 3166110"/>
                  <a:gd name="connsiteY69" fmla="*/ 2263140 h 2659380"/>
                  <a:gd name="connsiteX70" fmla="*/ 2583180 w 3166110"/>
                  <a:gd name="connsiteY70" fmla="*/ 2194560 h 2659380"/>
                  <a:gd name="connsiteX71" fmla="*/ 2613660 w 3166110"/>
                  <a:gd name="connsiteY71" fmla="*/ 2175510 h 2659380"/>
                  <a:gd name="connsiteX72" fmla="*/ 2693670 w 3166110"/>
                  <a:gd name="connsiteY72" fmla="*/ 2175510 h 2659380"/>
                  <a:gd name="connsiteX73" fmla="*/ 2750820 w 3166110"/>
                  <a:gd name="connsiteY73" fmla="*/ 2179320 h 2659380"/>
                  <a:gd name="connsiteX74" fmla="*/ 2762250 w 3166110"/>
                  <a:gd name="connsiteY74" fmla="*/ 2148840 h 2659380"/>
                  <a:gd name="connsiteX75" fmla="*/ 2762250 w 3166110"/>
                  <a:gd name="connsiteY75" fmla="*/ 2148840 h 2659380"/>
                  <a:gd name="connsiteX76" fmla="*/ 2762250 w 3166110"/>
                  <a:gd name="connsiteY76" fmla="*/ 2095500 h 2659380"/>
                  <a:gd name="connsiteX77" fmla="*/ 2773680 w 3166110"/>
                  <a:gd name="connsiteY77" fmla="*/ 2053590 h 2659380"/>
                  <a:gd name="connsiteX78" fmla="*/ 2766060 w 3166110"/>
                  <a:gd name="connsiteY78" fmla="*/ 2004060 h 2659380"/>
                  <a:gd name="connsiteX79" fmla="*/ 2773680 w 3166110"/>
                  <a:gd name="connsiteY79" fmla="*/ 1962150 h 2659380"/>
                  <a:gd name="connsiteX80" fmla="*/ 2800350 w 3166110"/>
                  <a:gd name="connsiteY80" fmla="*/ 1916430 h 2659380"/>
                  <a:gd name="connsiteX81" fmla="*/ 2800350 w 3166110"/>
                  <a:gd name="connsiteY81" fmla="*/ 1866900 h 2659380"/>
                  <a:gd name="connsiteX82" fmla="*/ 2819400 w 3166110"/>
                  <a:gd name="connsiteY82" fmla="*/ 1832610 h 2659380"/>
                  <a:gd name="connsiteX83" fmla="*/ 2914650 w 3166110"/>
                  <a:gd name="connsiteY83" fmla="*/ 1752600 h 2659380"/>
                  <a:gd name="connsiteX84" fmla="*/ 2948940 w 3166110"/>
                  <a:gd name="connsiteY84" fmla="*/ 1676400 h 2659380"/>
                  <a:gd name="connsiteX85" fmla="*/ 2998470 w 3166110"/>
                  <a:gd name="connsiteY85" fmla="*/ 1584960 h 2659380"/>
                  <a:gd name="connsiteX86" fmla="*/ 3059430 w 3166110"/>
                  <a:gd name="connsiteY86" fmla="*/ 1493520 h 2659380"/>
                  <a:gd name="connsiteX87" fmla="*/ 3093720 w 3166110"/>
                  <a:gd name="connsiteY87" fmla="*/ 1394460 h 2659380"/>
                  <a:gd name="connsiteX88" fmla="*/ 3128010 w 3166110"/>
                  <a:gd name="connsiteY88" fmla="*/ 1337310 h 2659380"/>
                  <a:gd name="connsiteX89" fmla="*/ 3166110 w 3166110"/>
                  <a:gd name="connsiteY89" fmla="*/ 1283970 h 2659380"/>
                  <a:gd name="connsiteX90" fmla="*/ 3154680 w 3166110"/>
                  <a:gd name="connsiteY90" fmla="*/ 1253490 h 2659380"/>
                  <a:gd name="connsiteX91" fmla="*/ 3097530 w 3166110"/>
                  <a:gd name="connsiteY91" fmla="*/ 1215390 h 2659380"/>
                  <a:gd name="connsiteX92" fmla="*/ 2998470 w 3166110"/>
                  <a:gd name="connsiteY92" fmla="*/ 1120140 h 2659380"/>
                  <a:gd name="connsiteX93" fmla="*/ 2967990 w 3166110"/>
                  <a:gd name="connsiteY93" fmla="*/ 1074420 h 2659380"/>
                  <a:gd name="connsiteX94" fmla="*/ 2922270 w 3166110"/>
                  <a:gd name="connsiteY94" fmla="*/ 1047750 h 2659380"/>
                  <a:gd name="connsiteX95" fmla="*/ 2865120 w 3166110"/>
                  <a:gd name="connsiteY95" fmla="*/ 1047750 h 2659380"/>
                  <a:gd name="connsiteX96" fmla="*/ 2819400 w 3166110"/>
                  <a:gd name="connsiteY96" fmla="*/ 1043940 h 2659380"/>
                  <a:gd name="connsiteX97" fmla="*/ 2785110 w 3166110"/>
                  <a:gd name="connsiteY97" fmla="*/ 1024890 h 2659380"/>
                  <a:gd name="connsiteX98" fmla="*/ 2743200 w 3166110"/>
                  <a:gd name="connsiteY98" fmla="*/ 1017270 h 2659380"/>
                  <a:gd name="connsiteX99" fmla="*/ 2659380 w 3166110"/>
                  <a:gd name="connsiteY99" fmla="*/ 1024890 h 2659380"/>
                  <a:gd name="connsiteX100" fmla="*/ 2617470 w 3166110"/>
                  <a:gd name="connsiteY100" fmla="*/ 1017270 h 2659380"/>
                  <a:gd name="connsiteX101" fmla="*/ 2586990 w 3166110"/>
                  <a:gd name="connsiteY101" fmla="*/ 994410 h 2659380"/>
                  <a:gd name="connsiteX102" fmla="*/ 2545080 w 3166110"/>
                  <a:gd name="connsiteY102" fmla="*/ 933450 h 2659380"/>
                  <a:gd name="connsiteX103" fmla="*/ 2506980 w 3166110"/>
                  <a:gd name="connsiteY103" fmla="*/ 910590 h 2659380"/>
                  <a:gd name="connsiteX104" fmla="*/ 2468880 w 3166110"/>
                  <a:gd name="connsiteY104" fmla="*/ 887730 h 2659380"/>
                  <a:gd name="connsiteX105" fmla="*/ 2465070 w 3166110"/>
                  <a:gd name="connsiteY105" fmla="*/ 861060 h 2659380"/>
                  <a:gd name="connsiteX106" fmla="*/ 2487930 w 3166110"/>
                  <a:gd name="connsiteY106" fmla="*/ 822960 h 2659380"/>
                  <a:gd name="connsiteX107" fmla="*/ 2484120 w 3166110"/>
                  <a:gd name="connsiteY107" fmla="*/ 788670 h 2659380"/>
                  <a:gd name="connsiteX108" fmla="*/ 2514600 w 3166110"/>
                  <a:gd name="connsiteY108" fmla="*/ 716280 h 2659380"/>
                  <a:gd name="connsiteX109" fmla="*/ 2522220 w 3166110"/>
                  <a:gd name="connsiteY109" fmla="*/ 666750 h 2659380"/>
                  <a:gd name="connsiteX110" fmla="*/ 2522220 w 3166110"/>
                  <a:gd name="connsiteY110" fmla="*/ 617220 h 2659380"/>
                  <a:gd name="connsiteX111" fmla="*/ 2480310 w 3166110"/>
                  <a:gd name="connsiteY111" fmla="*/ 590550 h 2659380"/>
                  <a:gd name="connsiteX112" fmla="*/ 2411730 w 3166110"/>
                  <a:gd name="connsiteY112" fmla="*/ 556260 h 2659380"/>
                  <a:gd name="connsiteX113" fmla="*/ 2251710 w 3166110"/>
                  <a:gd name="connsiteY113" fmla="*/ 449580 h 2659380"/>
                  <a:gd name="connsiteX114" fmla="*/ 2164080 w 3166110"/>
                  <a:gd name="connsiteY114" fmla="*/ 411480 h 2659380"/>
                  <a:gd name="connsiteX115" fmla="*/ 2042160 w 3166110"/>
                  <a:gd name="connsiteY115" fmla="*/ 327660 h 2659380"/>
                  <a:gd name="connsiteX116" fmla="*/ 1981200 w 3166110"/>
                  <a:gd name="connsiteY116" fmla="*/ 293370 h 2659380"/>
                  <a:gd name="connsiteX117" fmla="*/ 1939290 w 3166110"/>
                  <a:gd name="connsiteY117" fmla="*/ 255270 h 2659380"/>
                  <a:gd name="connsiteX118" fmla="*/ 1840230 w 3166110"/>
                  <a:gd name="connsiteY118" fmla="*/ 209550 h 2659380"/>
                  <a:gd name="connsiteX119" fmla="*/ 1817370 w 3166110"/>
                  <a:gd name="connsiteY119" fmla="*/ 171450 h 2659380"/>
                  <a:gd name="connsiteX120" fmla="*/ 1790700 w 3166110"/>
                  <a:gd name="connsiteY120" fmla="*/ 171450 h 2659380"/>
                  <a:gd name="connsiteX121" fmla="*/ 1767840 w 3166110"/>
                  <a:gd name="connsiteY121" fmla="*/ 194310 h 2659380"/>
                  <a:gd name="connsiteX122" fmla="*/ 1744980 w 3166110"/>
                  <a:gd name="connsiteY122" fmla="*/ 213360 h 2659380"/>
                  <a:gd name="connsiteX123" fmla="*/ 1741170 w 3166110"/>
                  <a:gd name="connsiteY123" fmla="*/ 255270 h 2659380"/>
                  <a:gd name="connsiteX124" fmla="*/ 1722120 w 3166110"/>
                  <a:gd name="connsiteY124" fmla="*/ 281940 h 2659380"/>
                  <a:gd name="connsiteX125" fmla="*/ 1687830 w 3166110"/>
                  <a:gd name="connsiteY125" fmla="*/ 281940 h 2659380"/>
                  <a:gd name="connsiteX126" fmla="*/ 1626870 w 3166110"/>
                  <a:gd name="connsiteY126" fmla="*/ 262890 h 2659380"/>
                  <a:gd name="connsiteX127" fmla="*/ 1516380 w 3166110"/>
                  <a:gd name="connsiteY127" fmla="*/ 217170 h 2659380"/>
                  <a:gd name="connsiteX128" fmla="*/ 1474470 w 3166110"/>
                  <a:gd name="connsiteY128" fmla="*/ 205740 h 2659380"/>
                  <a:gd name="connsiteX129" fmla="*/ 1440180 w 3166110"/>
                  <a:gd name="connsiteY129" fmla="*/ 186690 h 2659380"/>
                  <a:gd name="connsiteX130" fmla="*/ 1417320 w 3166110"/>
                  <a:gd name="connsiteY130" fmla="*/ 163830 h 2659380"/>
                  <a:gd name="connsiteX131" fmla="*/ 1402080 w 3166110"/>
                  <a:gd name="connsiteY131" fmla="*/ 125730 h 2659380"/>
                  <a:gd name="connsiteX132" fmla="*/ 1383030 w 3166110"/>
                  <a:gd name="connsiteY132" fmla="*/ 80010 h 2659380"/>
                  <a:gd name="connsiteX133" fmla="*/ 1375410 w 3166110"/>
                  <a:gd name="connsiteY133" fmla="*/ 45720 h 2659380"/>
                  <a:gd name="connsiteX134" fmla="*/ 1371600 w 3166110"/>
                  <a:gd name="connsiteY134" fmla="*/ 11430 h 2659380"/>
                  <a:gd name="connsiteX135" fmla="*/ 1341120 w 3166110"/>
                  <a:gd name="connsiteY135" fmla="*/ 0 h 2659380"/>
                  <a:gd name="connsiteX136" fmla="*/ 1314450 w 3166110"/>
                  <a:gd name="connsiteY136" fmla="*/ 19050 h 2659380"/>
                  <a:gd name="connsiteX137" fmla="*/ 1303020 w 3166110"/>
                  <a:gd name="connsiteY137" fmla="*/ 60960 h 2659380"/>
                  <a:gd name="connsiteX138" fmla="*/ 1276350 w 3166110"/>
                  <a:gd name="connsiteY138" fmla="*/ 106680 h 2659380"/>
                  <a:gd name="connsiteX139" fmla="*/ 1249680 w 3166110"/>
                  <a:gd name="connsiteY139" fmla="*/ 152400 h 2659380"/>
                  <a:gd name="connsiteX140" fmla="*/ 1226820 w 3166110"/>
                  <a:gd name="connsiteY140" fmla="*/ 182880 h 2659380"/>
                  <a:gd name="connsiteX141" fmla="*/ 1211580 w 3166110"/>
                  <a:gd name="connsiteY141" fmla="*/ 217170 h 2659380"/>
                  <a:gd name="connsiteX142" fmla="*/ 1173480 w 3166110"/>
                  <a:gd name="connsiteY142" fmla="*/ 247650 h 2659380"/>
                  <a:gd name="connsiteX143" fmla="*/ 1047750 w 3166110"/>
                  <a:gd name="connsiteY143" fmla="*/ 285750 h 2659380"/>
                  <a:gd name="connsiteX144" fmla="*/ 925830 w 3166110"/>
                  <a:gd name="connsiteY144" fmla="*/ 354330 h 2659380"/>
                  <a:gd name="connsiteX145" fmla="*/ 830580 w 3166110"/>
                  <a:gd name="connsiteY145" fmla="*/ 388620 h 2659380"/>
                  <a:gd name="connsiteX146" fmla="*/ 716280 w 3166110"/>
                  <a:gd name="connsiteY146" fmla="*/ 441960 h 2659380"/>
                  <a:gd name="connsiteX147" fmla="*/ 670560 w 3166110"/>
                  <a:gd name="connsiteY147" fmla="*/ 468630 h 2659380"/>
                  <a:gd name="connsiteX148" fmla="*/ 628650 w 3166110"/>
                  <a:gd name="connsiteY148" fmla="*/ 502920 h 2659380"/>
                  <a:gd name="connsiteX149" fmla="*/ 521970 w 3166110"/>
                  <a:gd name="connsiteY149" fmla="*/ 506730 h 2659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3166110" h="2659380">
                    <a:moveTo>
                      <a:pt x="521970" y="506730"/>
                    </a:moveTo>
                    <a:lnTo>
                      <a:pt x="365760" y="514350"/>
                    </a:lnTo>
                    <a:lnTo>
                      <a:pt x="270510" y="506730"/>
                    </a:lnTo>
                    <a:lnTo>
                      <a:pt x="201930" y="495300"/>
                    </a:lnTo>
                    <a:lnTo>
                      <a:pt x="175260" y="480060"/>
                    </a:lnTo>
                    <a:lnTo>
                      <a:pt x="72390" y="483870"/>
                    </a:lnTo>
                    <a:lnTo>
                      <a:pt x="11430" y="483870"/>
                    </a:lnTo>
                    <a:lnTo>
                      <a:pt x="0" y="495300"/>
                    </a:lnTo>
                    <a:lnTo>
                      <a:pt x="3810" y="544830"/>
                    </a:lnTo>
                    <a:lnTo>
                      <a:pt x="3810" y="651510"/>
                    </a:lnTo>
                    <a:lnTo>
                      <a:pt x="3810" y="716280"/>
                    </a:lnTo>
                    <a:lnTo>
                      <a:pt x="19050" y="792480"/>
                    </a:lnTo>
                    <a:lnTo>
                      <a:pt x="30480" y="857250"/>
                    </a:lnTo>
                    <a:lnTo>
                      <a:pt x="41910" y="956310"/>
                    </a:lnTo>
                    <a:lnTo>
                      <a:pt x="34290" y="1017270"/>
                    </a:lnTo>
                    <a:lnTo>
                      <a:pt x="41910" y="1074420"/>
                    </a:lnTo>
                    <a:lnTo>
                      <a:pt x="53340" y="1131570"/>
                    </a:lnTo>
                    <a:lnTo>
                      <a:pt x="80010" y="1192530"/>
                    </a:lnTo>
                    <a:lnTo>
                      <a:pt x="144780" y="1226820"/>
                    </a:lnTo>
                    <a:lnTo>
                      <a:pt x="167640" y="1264920"/>
                    </a:lnTo>
                    <a:lnTo>
                      <a:pt x="255270" y="1257300"/>
                    </a:lnTo>
                    <a:lnTo>
                      <a:pt x="312420" y="1268730"/>
                    </a:lnTo>
                    <a:lnTo>
                      <a:pt x="373380" y="1283970"/>
                    </a:lnTo>
                    <a:lnTo>
                      <a:pt x="438150" y="1283970"/>
                    </a:lnTo>
                    <a:lnTo>
                      <a:pt x="518160" y="1310640"/>
                    </a:lnTo>
                    <a:lnTo>
                      <a:pt x="575310" y="1329690"/>
                    </a:lnTo>
                    <a:lnTo>
                      <a:pt x="643890" y="1344930"/>
                    </a:lnTo>
                    <a:lnTo>
                      <a:pt x="811530" y="1394460"/>
                    </a:lnTo>
                    <a:lnTo>
                      <a:pt x="899160" y="1417320"/>
                    </a:lnTo>
                    <a:lnTo>
                      <a:pt x="937260" y="1436370"/>
                    </a:lnTo>
                    <a:lnTo>
                      <a:pt x="986790" y="1443990"/>
                    </a:lnTo>
                    <a:lnTo>
                      <a:pt x="1047750" y="1485900"/>
                    </a:lnTo>
                    <a:lnTo>
                      <a:pt x="1120140" y="1535430"/>
                    </a:lnTo>
                    <a:lnTo>
                      <a:pt x="1196340" y="1577340"/>
                    </a:lnTo>
                    <a:lnTo>
                      <a:pt x="1264920" y="1642110"/>
                    </a:lnTo>
                    <a:lnTo>
                      <a:pt x="1314450" y="1744980"/>
                    </a:lnTo>
                    <a:lnTo>
                      <a:pt x="1379220" y="1916430"/>
                    </a:lnTo>
                    <a:lnTo>
                      <a:pt x="1413510" y="2026920"/>
                    </a:lnTo>
                    <a:lnTo>
                      <a:pt x="1447800" y="2167890"/>
                    </a:lnTo>
                    <a:lnTo>
                      <a:pt x="1463040" y="2244090"/>
                    </a:lnTo>
                    <a:lnTo>
                      <a:pt x="1493520" y="2293620"/>
                    </a:lnTo>
                    <a:lnTo>
                      <a:pt x="1543050" y="2346960"/>
                    </a:lnTo>
                    <a:lnTo>
                      <a:pt x="1638300" y="2388870"/>
                    </a:lnTo>
                    <a:lnTo>
                      <a:pt x="1703070" y="2457450"/>
                    </a:lnTo>
                    <a:lnTo>
                      <a:pt x="1744980" y="2529840"/>
                    </a:lnTo>
                    <a:lnTo>
                      <a:pt x="1813560" y="2602230"/>
                    </a:lnTo>
                    <a:lnTo>
                      <a:pt x="1851660" y="2659380"/>
                    </a:lnTo>
                    <a:lnTo>
                      <a:pt x="1874520" y="2651760"/>
                    </a:lnTo>
                    <a:lnTo>
                      <a:pt x="1885950" y="2613660"/>
                    </a:lnTo>
                    <a:lnTo>
                      <a:pt x="1973580" y="2606040"/>
                    </a:lnTo>
                    <a:lnTo>
                      <a:pt x="2007870" y="2590800"/>
                    </a:lnTo>
                    <a:lnTo>
                      <a:pt x="2080260" y="2590800"/>
                    </a:lnTo>
                    <a:lnTo>
                      <a:pt x="2145030" y="2590800"/>
                    </a:lnTo>
                    <a:lnTo>
                      <a:pt x="2213610" y="2598420"/>
                    </a:lnTo>
                    <a:lnTo>
                      <a:pt x="2244090" y="2590800"/>
                    </a:lnTo>
                    <a:lnTo>
                      <a:pt x="2221230" y="2545080"/>
                    </a:lnTo>
                    <a:lnTo>
                      <a:pt x="2186940" y="2506980"/>
                    </a:lnTo>
                    <a:lnTo>
                      <a:pt x="2145030" y="2465070"/>
                    </a:lnTo>
                    <a:lnTo>
                      <a:pt x="2133600" y="2423160"/>
                    </a:lnTo>
                    <a:lnTo>
                      <a:pt x="2133600" y="2381250"/>
                    </a:lnTo>
                    <a:lnTo>
                      <a:pt x="2118360" y="2305050"/>
                    </a:lnTo>
                    <a:lnTo>
                      <a:pt x="2122170" y="2259330"/>
                    </a:lnTo>
                    <a:lnTo>
                      <a:pt x="2179320" y="2209800"/>
                    </a:lnTo>
                    <a:lnTo>
                      <a:pt x="2205990" y="2205990"/>
                    </a:lnTo>
                    <a:lnTo>
                      <a:pt x="2240280" y="2213610"/>
                    </a:lnTo>
                    <a:lnTo>
                      <a:pt x="2282190" y="2263140"/>
                    </a:lnTo>
                    <a:lnTo>
                      <a:pt x="2343150" y="2293620"/>
                    </a:lnTo>
                    <a:lnTo>
                      <a:pt x="2388870" y="2320290"/>
                    </a:lnTo>
                    <a:lnTo>
                      <a:pt x="2438400" y="2297430"/>
                    </a:lnTo>
                    <a:lnTo>
                      <a:pt x="2449830" y="2263140"/>
                    </a:lnTo>
                    <a:lnTo>
                      <a:pt x="2583180" y="2194560"/>
                    </a:lnTo>
                    <a:lnTo>
                      <a:pt x="2613660" y="2175510"/>
                    </a:lnTo>
                    <a:lnTo>
                      <a:pt x="2693670" y="2175510"/>
                    </a:lnTo>
                    <a:lnTo>
                      <a:pt x="2750820" y="2179320"/>
                    </a:lnTo>
                    <a:lnTo>
                      <a:pt x="2762250" y="2148840"/>
                    </a:lnTo>
                    <a:lnTo>
                      <a:pt x="2762250" y="2148840"/>
                    </a:lnTo>
                    <a:lnTo>
                      <a:pt x="2762250" y="2095500"/>
                    </a:lnTo>
                    <a:lnTo>
                      <a:pt x="2773680" y="2053590"/>
                    </a:lnTo>
                    <a:lnTo>
                      <a:pt x="2766060" y="2004060"/>
                    </a:lnTo>
                    <a:lnTo>
                      <a:pt x="2773680" y="1962150"/>
                    </a:lnTo>
                    <a:lnTo>
                      <a:pt x="2800350" y="1916430"/>
                    </a:lnTo>
                    <a:lnTo>
                      <a:pt x="2800350" y="1866900"/>
                    </a:lnTo>
                    <a:lnTo>
                      <a:pt x="2819400" y="1832610"/>
                    </a:lnTo>
                    <a:lnTo>
                      <a:pt x="2914650" y="1752600"/>
                    </a:lnTo>
                    <a:lnTo>
                      <a:pt x="2948940" y="1676400"/>
                    </a:lnTo>
                    <a:lnTo>
                      <a:pt x="2998470" y="1584960"/>
                    </a:lnTo>
                    <a:lnTo>
                      <a:pt x="3059430" y="1493520"/>
                    </a:lnTo>
                    <a:lnTo>
                      <a:pt x="3093720" y="1394460"/>
                    </a:lnTo>
                    <a:lnTo>
                      <a:pt x="3128010" y="1337310"/>
                    </a:lnTo>
                    <a:lnTo>
                      <a:pt x="3166110" y="1283970"/>
                    </a:lnTo>
                    <a:lnTo>
                      <a:pt x="3154680" y="1253490"/>
                    </a:lnTo>
                    <a:lnTo>
                      <a:pt x="3097530" y="1215390"/>
                    </a:lnTo>
                    <a:lnTo>
                      <a:pt x="2998470" y="1120140"/>
                    </a:lnTo>
                    <a:lnTo>
                      <a:pt x="2967990" y="1074420"/>
                    </a:lnTo>
                    <a:lnTo>
                      <a:pt x="2922270" y="1047750"/>
                    </a:lnTo>
                    <a:lnTo>
                      <a:pt x="2865120" y="1047750"/>
                    </a:lnTo>
                    <a:lnTo>
                      <a:pt x="2819400" y="1043940"/>
                    </a:lnTo>
                    <a:lnTo>
                      <a:pt x="2785110" y="1024890"/>
                    </a:lnTo>
                    <a:lnTo>
                      <a:pt x="2743200" y="1017270"/>
                    </a:lnTo>
                    <a:lnTo>
                      <a:pt x="2659380" y="1024890"/>
                    </a:lnTo>
                    <a:lnTo>
                      <a:pt x="2617470" y="1017270"/>
                    </a:lnTo>
                    <a:lnTo>
                      <a:pt x="2586990" y="994410"/>
                    </a:lnTo>
                    <a:lnTo>
                      <a:pt x="2545080" y="933450"/>
                    </a:lnTo>
                    <a:lnTo>
                      <a:pt x="2506980" y="910590"/>
                    </a:lnTo>
                    <a:lnTo>
                      <a:pt x="2468880" y="887730"/>
                    </a:lnTo>
                    <a:lnTo>
                      <a:pt x="2465070" y="861060"/>
                    </a:lnTo>
                    <a:lnTo>
                      <a:pt x="2487930" y="822960"/>
                    </a:lnTo>
                    <a:lnTo>
                      <a:pt x="2484120" y="788670"/>
                    </a:lnTo>
                    <a:lnTo>
                      <a:pt x="2514600" y="716280"/>
                    </a:lnTo>
                    <a:lnTo>
                      <a:pt x="2522220" y="666750"/>
                    </a:lnTo>
                    <a:lnTo>
                      <a:pt x="2522220" y="617220"/>
                    </a:lnTo>
                    <a:lnTo>
                      <a:pt x="2480310" y="590550"/>
                    </a:lnTo>
                    <a:lnTo>
                      <a:pt x="2411730" y="556260"/>
                    </a:lnTo>
                    <a:lnTo>
                      <a:pt x="2251710" y="449580"/>
                    </a:lnTo>
                    <a:lnTo>
                      <a:pt x="2164080" y="411480"/>
                    </a:lnTo>
                    <a:lnTo>
                      <a:pt x="2042160" y="327660"/>
                    </a:lnTo>
                    <a:lnTo>
                      <a:pt x="1981200" y="293370"/>
                    </a:lnTo>
                    <a:lnTo>
                      <a:pt x="1939290" y="255270"/>
                    </a:lnTo>
                    <a:lnTo>
                      <a:pt x="1840230" y="209550"/>
                    </a:lnTo>
                    <a:lnTo>
                      <a:pt x="1817370" y="171450"/>
                    </a:lnTo>
                    <a:lnTo>
                      <a:pt x="1790700" y="171450"/>
                    </a:lnTo>
                    <a:lnTo>
                      <a:pt x="1767840" y="194310"/>
                    </a:lnTo>
                    <a:lnTo>
                      <a:pt x="1744980" y="213360"/>
                    </a:lnTo>
                    <a:lnTo>
                      <a:pt x="1741170" y="255270"/>
                    </a:lnTo>
                    <a:lnTo>
                      <a:pt x="1722120" y="281940"/>
                    </a:lnTo>
                    <a:lnTo>
                      <a:pt x="1687830" y="281940"/>
                    </a:lnTo>
                    <a:lnTo>
                      <a:pt x="1626870" y="262890"/>
                    </a:lnTo>
                    <a:lnTo>
                      <a:pt x="1516380" y="217170"/>
                    </a:lnTo>
                    <a:lnTo>
                      <a:pt x="1474470" y="205740"/>
                    </a:lnTo>
                    <a:lnTo>
                      <a:pt x="1440180" y="186690"/>
                    </a:lnTo>
                    <a:lnTo>
                      <a:pt x="1417320" y="163830"/>
                    </a:lnTo>
                    <a:lnTo>
                      <a:pt x="1402080" y="125730"/>
                    </a:lnTo>
                    <a:lnTo>
                      <a:pt x="1383030" y="80010"/>
                    </a:lnTo>
                    <a:lnTo>
                      <a:pt x="1375410" y="45720"/>
                    </a:lnTo>
                    <a:lnTo>
                      <a:pt x="1371600" y="11430"/>
                    </a:lnTo>
                    <a:lnTo>
                      <a:pt x="1341120" y="0"/>
                    </a:lnTo>
                    <a:lnTo>
                      <a:pt x="1314450" y="19050"/>
                    </a:lnTo>
                    <a:lnTo>
                      <a:pt x="1303020" y="60960"/>
                    </a:lnTo>
                    <a:lnTo>
                      <a:pt x="1276350" y="106680"/>
                    </a:lnTo>
                    <a:lnTo>
                      <a:pt x="1249680" y="152400"/>
                    </a:lnTo>
                    <a:lnTo>
                      <a:pt x="1226820" y="182880"/>
                    </a:lnTo>
                    <a:lnTo>
                      <a:pt x="1211580" y="217170"/>
                    </a:lnTo>
                    <a:lnTo>
                      <a:pt x="1173480" y="247650"/>
                    </a:lnTo>
                    <a:lnTo>
                      <a:pt x="1047750" y="285750"/>
                    </a:lnTo>
                    <a:lnTo>
                      <a:pt x="925830" y="354330"/>
                    </a:lnTo>
                    <a:lnTo>
                      <a:pt x="830580" y="388620"/>
                    </a:lnTo>
                    <a:lnTo>
                      <a:pt x="716280" y="441960"/>
                    </a:lnTo>
                    <a:lnTo>
                      <a:pt x="670560" y="468630"/>
                    </a:lnTo>
                    <a:lnTo>
                      <a:pt x="628650" y="502920"/>
                    </a:lnTo>
                    <a:lnTo>
                      <a:pt x="521970" y="506730"/>
                    </a:lnTo>
                    <a:close/>
                  </a:path>
                </a:pathLst>
              </a:custGeom>
              <a:grpFill/>
              <a:ln w="63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20" name="강남구">
                <a:extLst>
                  <a:ext uri="{FF2B5EF4-FFF2-40B4-BE49-F238E27FC236}">
                    <a16:creationId xmlns:a16="http://schemas.microsoft.com/office/drawing/2014/main" id="{522DCC60-0C68-CD41-97F6-E0124D8E1C21}"/>
                  </a:ext>
                </a:extLst>
              </p:cNvPr>
              <p:cNvSpPr/>
              <p:nvPr/>
            </p:nvSpPr>
            <p:spPr>
              <a:xfrm>
                <a:off x="9430850" y="4440402"/>
                <a:ext cx="1393924" cy="1249404"/>
              </a:xfrm>
              <a:custGeom>
                <a:avLst/>
                <a:gdLst>
                  <a:gd name="connsiteX0" fmla="*/ 502920 w 3417570"/>
                  <a:gd name="connsiteY0" fmla="*/ 15240 h 3063240"/>
                  <a:gd name="connsiteX1" fmla="*/ 502920 w 3417570"/>
                  <a:gd name="connsiteY1" fmla="*/ 15240 h 3063240"/>
                  <a:gd name="connsiteX2" fmla="*/ 609600 w 3417570"/>
                  <a:gd name="connsiteY2" fmla="*/ 49530 h 3063240"/>
                  <a:gd name="connsiteX3" fmla="*/ 704850 w 3417570"/>
                  <a:gd name="connsiteY3" fmla="*/ 64770 h 3063240"/>
                  <a:gd name="connsiteX4" fmla="*/ 762000 w 3417570"/>
                  <a:gd name="connsiteY4" fmla="*/ 83820 h 3063240"/>
                  <a:gd name="connsiteX5" fmla="*/ 822960 w 3417570"/>
                  <a:gd name="connsiteY5" fmla="*/ 99060 h 3063240"/>
                  <a:gd name="connsiteX6" fmla="*/ 910590 w 3417570"/>
                  <a:gd name="connsiteY6" fmla="*/ 137160 h 3063240"/>
                  <a:gd name="connsiteX7" fmla="*/ 990600 w 3417570"/>
                  <a:gd name="connsiteY7" fmla="*/ 179070 h 3063240"/>
                  <a:gd name="connsiteX8" fmla="*/ 1085850 w 3417570"/>
                  <a:gd name="connsiteY8" fmla="*/ 220980 h 3063240"/>
                  <a:gd name="connsiteX9" fmla="*/ 1169670 w 3417570"/>
                  <a:gd name="connsiteY9" fmla="*/ 281940 h 3063240"/>
                  <a:gd name="connsiteX10" fmla="*/ 1238250 w 3417570"/>
                  <a:gd name="connsiteY10" fmla="*/ 300990 h 3063240"/>
                  <a:gd name="connsiteX11" fmla="*/ 1306830 w 3417570"/>
                  <a:gd name="connsiteY11" fmla="*/ 323850 h 3063240"/>
                  <a:gd name="connsiteX12" fmla="*/ 1341120 w 3417570"/>
                  <a:gd name="connsiteY12" fmla="*/ 331470 h 3063240"/>
                  <a:gd name="connsiteX13" fmla="*/ 1390650 w 3417570"/>
                  <a:gd name="connsiteY13" fmla="*/ 377190 h 3063240"/>
                  <a:gd name="connsiteX14" fmla="*/ 1440180 w 3417570"/>
                  <a:gd name="connsiteY14" fmla="*/ 426720 h 3063240"/>
                  <a:gd name="connsiteX15" fmla="*/ 1508760 w 3417570"/>
                  <a:gd name="connsiteY15" fmla="*/ 468630 h 3063240"/>
                  <a:gd name="connsiteX16" fmla="*/ 1546860 w 3417570"/>
                  <a:gd name="connsiteY16" fmla="*/ 495300 h 3063240"/>
                  <a:gd name="connsiteX17" fmla="*/ 1550670 w 3417570"/>
                  <a:gd name="connsiteY17" fmla="*/ 552450 h 3063240"/>
                  <a:gd name="connsiteX18" fmla="*/ 1539240 w 3417570"/>
                  <a:gd name="connsiteY18" fmla="*/ 582930 h 3063240"/>
                  <a:gd name="connsiteX19" fmla="*/ 1539240 w 3417570"/>
                  <a:gd name="connsiteY19" fmla="*/ 659130 h 3063240"/>
                  <a:gd name="connsiteX20" fmla="*/ 1554480 w 3417570"/>
                  <a:gd name="connsiteY20" fmla="*/ 781050 h 3063240"/>
                  <a:gd name="connsiteX21" fmla="*/ 1554480 w 3417570"/>
                  <a:gd name="connsiteY21" fmla="*/ 857250 h 3063240"/>
                  <a:gd name="connsiteX22" fmla="*/ 1573530 w 3417570"/>
                  <a:gd name="connsiteY22" fmla="*/ 941070 h 3063240"/>
                  <a:gd name="connsiteX23" fmla="*/ 1577340 w 3417570"/>
                  <a:gd name="connsiteY23" fmla="*/ 1047750 h 3063240"/>
                  <a:gd name="connsiteX24" fmla="*/ 1592580 w 3417570"/>
                  <a:gd name="connsiteY24" fmla="*/ 1150620 h 3063240"/>
                  <a:gd name="connsiteX25" fmla="*/ 1592580 w 3417570"/>
                  <a:gd name="connsiteY25" fmla="*/ 1219200 h 3063240"/>
                  <a:gd name="connsiteX26" fmla="*/ 1588770 w 3417570"/>
                  <a:gd name="connsiteY26" fmla="*/ 1261110 h 3063240"/>
                  <a:gd name="connsiteX27" fmla="*/ 1607820 w 3417570"/>
                  <a:gd name="connsiteY27" fmla="*/ 1295400 h 3063240"/>
                  <a:gd name="connsiteX28" fmla="*/ 1642110 w 3417570"/>
                  <a:gd name="connsiteY28" fmla="*/ 1303020 h 3063240"/>
                  <a:gd name="connsiteX29" fmla="*/ 1684020 w 3417570"/>
                  <a:gd name="connsiteY29" fmla="*/ 1360170 h 3063240"/>
                  <a:gd name="connsiteX30" fmla="*/ 1748790 w 3417570"/>
                  <a:gd name="connsiteY30" fmla="*/ 1379220 h 3063240"/>
                  <a:gd name="connsiteX31" fmla="*/ 1832610 w 3417570"/>
                  <a:gd name="connsiteY31" fmla="*/ 1379220 h 3063240"/>
                  <a:gd name="connsiteX32" fmla="*/ 1931670 w 3417570"/>
                  <a:gd name="connsiteY32" fmla="*/ 1398270 h 3063240"/>
                  <a:gd name="connsiteX33" fmla="*/ 2042160 w 3417570"/>
                  <a:gd name="connsiteY33" fmla="*/ 1417320 h 3063240"/>
                  <a:gd name="connsiteX34" fmla="*/ 2179320 w 3417570"/>
                  <a:gd name="connsiteY34" fmla="*/ 1466850 h 3063240"/>
                  <a:gd name="connsiteX35" fmla="*/ 2305050 w 3417570"/>
                  <a:gd name="connsiteY35" fmla="*/ 1489710 h 3063240"/>
                  <a:gd name="connsiteX36" fmla="*/ 2453640 w 3417570"/>
                  <a:gd name="connsiteY36" fmla="*/ 1539240 h 3063240"/>
                  <a:gd name="connsiteX37" fmla="*/ 2537460 w 3417570"/>
                  <a:gd name="connsiteY37" fmla="*/ 1569720 h 3063240"/>
                  <a:gd name="connsiteX38" fmla="*/ 2651760 w 3417570"/>
                  <a:gd name="connsiteY38" fmla="*/ 1623060 h 3063240"/>
                  <a:gd name="connsiteX39" fmla="*/ 2743200 w 3417570"/>
                  <a:gd name="connsiteY39" fmla="*/ 1703070 h 3063240"/>
                  <a:gd name="connsiteX40" fmla="*/ 2796540 w 3417570"/>
                  <a:gd name="connsiteY40" fmla="*/ 1714500 h 3063240"/>
                  <a:gd name="connsiteX41" fmla="*/ 2823210 w 3417570"/>
                  <a:gd name="connsiteY41" fmla="*/ 1779270 h 3063240"/>
                  <a:gd name="connsiteX42" fmla="*/ 2868930 w 3417570"/>
                  <a:gd name="connsiteY42" fmla="*/ 1905000 h 3063240"/>
                  <a:gd name="connsiteX43" fmla="*/ 2918460 w 3417570"/>
                  <a:gd name="connsiteY43" fmla="*/ 2034540 h 3063240"/>
                  <a:gd name="connsiteX44" fmla="*/ 2960370 w 3417570"/>
                  <a:gd name="connsiteY44" fmla="*/ 2145030 h 3063240"/>
                  <a:gd name="connsiteX45" fmla="*/ 2979420 w 3417570"/>
                  <a:gd name="connsiteY45" fmla="*/ 2240280 h 3063240"/>
                  <a:gd name="connsiteX46" fmla="*/ 3013710 w 3417570"/>
                  <a:gd name="connsiteY46" fmla="*/ 2327910 h 3063240"/>
                  <a:gd name="connsiteX47" fmla="*/ 3013710 w 3417570"/>
                  <a:gd name="connsiteY47" fmla="*/ 2327910 h 3063240"/>
                  <a:gd name="connsiteX48" fmla="*/ 3032760 w 3417570"/>
                  <a:gd name="connsiteY48" fmla="*/ 2400300 h 3063240"/>
                  <a:gd name="connsiteX49" fmla="*/ 3097530 w 3417570"/>
                  <a:gd name="connsiteY49" fmla="*/ 2446020 h 3063240"/>
                  <a:gd name="connsiteX50" fmla="*/ 3147060 w 3417570"/>
                  <a:gd name="connsiteY50" fmla="*/ 2472690 h 3063240"/>
                  <a:gd name="connsiteX51" fmla="*/ 3219450 w 3417570"/>
                  <a:gd name="connsiteY51" fmla="*/ 2541270 h 3063240"/>
                  <a:gd name="connsiteX52" fmla="*/ 3276600 w 3417570"/>
                  <a:gd name="connsiteY52" fmla="*/ 2598420 h 3063240"/>
                  <a:gd name="connsiteX53" fmla="*/ 3360420 w 3417570"/>
                  <a:gd name="connsiteY53" fmla="*/ 2720340 h 3063240"/>
                  <a:gd name="connsiteX54" fmla="*/ 3398520 w 3417570"/>
                  <a:gd name="connsiteY54" fmla="*/ 2769870 h 3063240"/>
                  <a:gd name="connsiteX55" fmla="*/ 3417570 w 3417570"/>
                  <a:gd name="connsiteY55" fmla="*/ 2807970 h 3063240"/>
                  <a:gd name="connsiteX56" fmla="*/ 3383280 w 3417570"/>
                  <a:gd name="connsiteY56" fmla="*/ 2849880 h 3063240"/>
                  <a:gd name="connsiteX57" fmla="*/ 3337560 w 3417570"/>
                  <a:gd name="connsiteY57" fmla="*/ 2884170 h 3063240"/>
                  <a:gd name="connsiteX58" fmla="*/ 3326130 w 3417570"/>
                  <a:gd name="connsiteY58" fmla="*/ 2922270 h 3063240"/>
                  <a:gd name="connsiteX59" fmla="*/ 3284220 w 3417570"/>
                  <a:gd name="connsiteY59" fmla="*/ 2956560 h 3063240"/>
                  <a:gd name="connsiteX60" fmla="*/ 3227070 w 3417570"/>
                  <a:gd name="connsiteY60" fmla="*/ 2945130 h 3063240"/>
                  <a:gd name="connsiteX61" fmla="*/ 3128010 w 3417570"/>
                  <a:gd name="connsiteY61" fmla="*/ 2929890 h 3063240"/>
                  <a:gd name="connsiteX62" fmla="*/ 3051810 w 3417570"/>
                  <a:gd name="connsiteY62" fmla="*/ 2895600 h 3063240"/>
                  <a:gd name="connsiteX63" fmla="*/ 3006090 w 3417570"/>
                  <a:gd name="connsiteY63" fmla="*/ 2865120 h 3063240"/>
                  <a:gd name="connsiteX64" fmla="*/ 2964180 w 3417570"/>
                  <a:gd name="connsiteY64" fmla="*/ 2849880 h 3063240"/>
                  <a:gd name="connsiteX65" fmla="*/ 2922270 w 3417570"/>
                  <a:gd name="connsiteY65" fmla="*/ 2861310 h 3063240"/>
                  <a:gd name="connsiteX66" fmla="*/ 2914650 w 3417570"/>
                  <a:gd name="connsiteY66" fmla="*/ 2922270 h 3063240"/>
                  <a:gd name="connsiteX67" fmla="*/ 2865120 w 3417570"/>
                  <a:gd name="connsiteY67" fmla="*/ 2967990 h 3063240"/>
                  <a:gd name="connsiteX68" fmla="*/ 2815590 w 3417570"/>
                  <a:gd name="connsiteY68" fmla="*/ 3006090 h 3063240"/>
                  <a:gd name="connsiteX69" fmla="*/ 2762250 w 3417570"/>
                  <a:gd name="connsiteY69" fmla="*/ 3051810 h 3063240"/>
                  <a:gd name="connsiteX70" fmla="*/ 2724150 w 3417570"/>
                  <a:gd name="connsiteY70" fmla="*/ 3063240 h 3063240"/>
                  <a:gd name="connsiteX71" fmla="*/ 2701290 w 3417570"/>
                  <a:gd name="connsiteY71" fmla="*/ 3017520 h 3063240"/>
                  <a:gd name="connsiteX72" fmla="*/ 2693670 w 3417570"/>
                  <a:gd name="connsiteY72" fmla="*/ 2956560 h 3063240"/>
                  <a:gd name="connsiteX73" fmla="*/ 2678430 w 3417570"/>
                  <a:gd name="connsiteY73" fmla="*/ 2899410 h 3063240"/>
                  <a:gd name="connsiteX74" fmla="*/ 2670810 w 3417570"/>
                  <a:gd name="connsiteY74" fmla="*/ 2849880 h 3063240"/>
                  <a:gd name="connsiteX75" fmla="*/ 2670810 w 3417570"/>
                  <a:gd name="connsiteY75" fmla="*/ 2792730 h 3063240"/>
                  <a:gd name="connsiteX76" fmla="*/ 2632710 w 3417570"/>
                  <a:gd name="connsiteY76" fmla="*/ 2777490 h 3063240"/>
                  <a:gd name="connsiteX77" fmla="*/ 2586990 w 3417570"/>
                  <a:gd name="connsiteY77" fmla="*/ 2792730 h 3063240"/>
                  <a:gd name="connsiteX78" fmla="*/ 2548890 w 3417570"/>
                  <a:gd name="connsiteY78" fmla="*/ 2777490 h 3063240"/>
                  <a:gd name="connsiteX79" fmla="*/ 2533650 w 3417570"/>
                  <a:gd name="connsiteY79" fmla="*/ 2735580 h 3063240"/>
                  <a:gd name="connsiteX80" fmla="*/ 2548890 w 3417570"/>
                  <a:gd name="connsiteY80" fmla="*/ 2659380 h 3063240"/>
                  <a:gd name="connsiteX81" fmla="*/ 2529840 w 3417570"/>
                  <a:gd name="connsiteY81" fmla="*/ 2625090 h 3063240"/>
                  <a:gd name="connsiteX82" fmla="*/ 2457450 w 3417570"/>
                  <a:gd name="connsiteY82" fmla="*/ 2590800 h 3063240"/>
                  <a:gd name="connsiteX83" fmla="*/ 2407920 w 3417570"/>
                  <a:gd name="connsiteY83" fmla="*/ 2571750 h 3063240"/>
                  <a:gd name="connsiteX84" fmla="*/ 2362200 w 3417570"/>
                  <a:gd name="connsiteY84" fmla="*/ 2567940 h 3063240"/>
                  <a:gd name="connsiteX85" fmla="*/ 2339340 w 3417570"/>
                  <a:gd name="connsiteY85" fmla="*/ 2533650 h 3063240"/>
                  <a:gd name="connsiteX86" fmla="*/ 2312670 w 3417570"/>
                  <a:gd name="connsiteY86" fmla="*/ 2510790 h 3063240"/>
                  <a:gd name="connsiteX87" fmla="*/ 2327910 w 3417570"/>
                  <a:gd name="connsiteY87" fmla="*/ 2468880 h 3063240"/>
                  <a:gd name="connsiteX88" fmla="*/ 2362200 w 3417570"/>
                  <a:gd name="connsiteY88" fmla="*/ 2385060 h 3063240"/>
                  <a:gd name="connsiteX89" fmla="*/ 2396490 w 3417570"/>
                  <a:gd name="connsiteY89" fmla="*/ 2316480 h 3063240"/>
                  <a:gd name="connsiteX90" fmla="*/ 2407920 w 3417570"/>
                  <a:gd name="connsiteY90" fmla="*/ 2274570 h 3063240"/>
                  <a:gd name="connsiteX91" fmla="*/ 2404110 w 3417570"/>
                  <a:gd name="connsiteY91" fmla="*/ 2240280 h 3063240"/>
                  <a:gd name="connsiteX92" fmla="*/ 2366010 w 3417570"/>
                  <a:gd name="connsiteY92" fmla="*/ 2221230 h 3063240"/>
                  <a:gd name="connsiteX93" fmla="*/ 2320290 w 3417570"/>
                  <a:gd name="connsiteY93" fmla="*/ 2236470 h 3063240"/>
                  <a:gd name="connsiteX94" fmla="*/ 2297430 w 3417570"/>
                  <a:gd name="connsiteY94" fmla="*/ 2259330 h 3063240"/>
                  <a:gd name="connsiteX95" fmla="*/ 2259330 w 3417570"/>
                  <a:gd name="connsiteY95" fmla="*/ 2289810 h 3063240"/>
                  <a:gd name="connsiteX96" fmla="*/ 2221230 w 3417570"/>
                  <a:gd name="connsiteY96" fmla="*/ 2289810 h 3063240"/>
                  <a:gd name="connsiteX97" fmla="*/ 2190750 w 3417570"/>
                  <a:gd name="connsiteY97" fmla="*/ 2274570 h 3063240"/>
                  <a:gd name="connsiteX98" fmla="*/ 2156460 w 3417570"/>
                  <a:gd name="connsiteY98" fmla="*/ 2266950 h 3063240"/>
                  <a:gd name="connsiteX99" fmla="*/ 2114550 w 3417570"/>
                  <a:gd name="connsiteY99" fmla="*/ 2259330 h 3063240"/>
                  <a:gd name="connsiteX100" fmla="*/ 2068830 w 3417570"/>
                  <a:gd name="connsiteY100" fmla="*/ 2259330 h 3063240"/>
                  <a:gd name="connsiteX101" fmla="*/ 2049780 w 3417570"/>
                  <a:gd name="connsiteY101" fmla="*/ 2293620 h 3063240"/>
                  <a:gd name="connsiteX102" fmla="*/ 1996440 w 3417570"/>
                  <a:gd name="connsiteY102" fmla="*/ 2335530 h 3063240"/>
                  <a:gd name="connsiteX103" fmla="*/ 1969770 w 3417570"/>
                  <a:gd name="connsiteY103" fmla="*/ 2381250 h 3063240"/>
                  <a:gd name="connsiteX104" fmla="*/ 1920240 w 3417570"/>
                  <a:gd name="connsiteY104" fmla="*/ 2400300 h 3063240"/>
                  <a:gd name="connsiteX105" fmla="*/ 1844040 w 3417570"/>
                  <a:gd name="connsiteY105" fmla="*/ 2392680 h 3063240"/>
                  <a:gd name="connsiteX106" fmla="*/ 1733550 w 3417570"/>
                  <a:gd name="connsiteY106" fmla="*/ 2400300 h 3063240"/>
                  <a:gd name="connsiteX107" fmla="*/ 1684020 w 3417570"/>
                  <a:gd name="connsiteY107" fmla="*/ 2426970 h 3063240"/>
                  <a:gd name="connsiteX108" fmla="*/ 1630680 w 3417570"/>
                  <a:gd name="connsiteY108" fmla="*/ 2472690 h 3063240"/>
                  <a:gd name="connsiteX109" fmla="*/ 1531620 w 3417570"/>
                  <a:gd name="connsiteY109" fmla="*/ 2526030 h 3063240"/>
                  <a:gd name="connsiteX110" fmla="*/ 1489710 w 3417570"/>
                  <a:gd name="connsiteY110" fmla="*/ 2564130 h 3063240"/>
                  <a:gd name="connsiteX111" fmla="*/ 1436370 w 3417570"/>
                  <a:gd name="connsiteY111" fmla="*/ 2579370 h 3063240"/>
                  <a:gd name="connsiteX112" fmla="*/ 1363980 w 3417570"/>
                  <a:gd name="connsiteY112" fmla="*/ 2632710 h 3063240"/>
                  <a:gd name="connsiteX113" fmla="*/ 1329690 w 3417570"/>
                  <a:gd name="connsiteY113" fmla="*/ 2689860 h 3063240"/>
                  <a:gd name="connsiteX114" fmla="*/ 1283970 w 3417570"/>
                  <a:gd name="connsiteY114" fmla="*/ 2705100 h 3063240"/>
                  <a:gd name="connsiteX115" fmla="*/ 1215390 w 3417570"/>
                  <a:gd name="connsiteY115" fmla="*/ 2708910 h 3063240"/>
                  <a:gd name="connsiteX116" fmla="*/ 1177290 w 3417570"/>
                  <a:gd name="connsiteY116" fmla="*/ 2697480 h 3063240"/>
                  <a:gd name="connsiteX117" fmla="*/ 1146810 w 3417570"/>
                  <a:gd name="connsiteY117" fmla="*/ 2647950 h 3063240"/>
                  <a:gd name="connsiteX118" fmla="*/ 1150620 w 3417570"/>
                  <a:gd name="connsiteY118" fmla="*/ 2628900 h 3063240"/>
                  <a:gd name="connsiteX119" fmla="*/ 1169670 w 3417570"/>
                  <a:gd name="connsiteY119" fmla="*/ 2590800 h 3063240"/>
                  <a:gd name="connsiteX120" fmla="*/ 1188720 w 3417570"/>
                  <a:gd name="connsiteY120" fmla="*/ 2586990 h 3063240"/>
                  <a:gd name="connsiteX121" fmla="*/ 1211580 w 3417570"/>
                  <a:gd name="connsiteY121" fmla="*/ 2567940 h 3063240"/>
                  <a:gd name="connsiteX122" fmla="*/ 1207770 w 3417570"/>
                  <a:gd name="connsiteY122" fmla="*/ 2533650 h 3063240"/>
                  <a:gd name="connsiteX123" fmla="*/ 1173480 w 3417570"/>
                  <a:gd name="connsiteY123" fmla="*/ 2522220 h 3063240"/>
                  <a:gd name="connsiteX124" fmla="*/ 1127760 w 3417570"/>
                  <a:gd name="connsiteY124" fmla="*/ 2484120 h 3063240"/>
                  <a:gd name="connsiteX125" fmla="*/ 1120140 w 3417570"/>
                  <a:gd name="connsiteY125" fmla="*/ 2472690 h 3063240"/>
                  <a:gd name="connsiteX126" fmla="*/ 1131570 w 3417570"/>
                  <a:gd name="connsiteY126" fmla="*/ 2426970 h 3063240"/>
                  <a:gd name="connsiteX127" fmla="*/ 1093470 w 3417570"/>
                  <a:gd name="connsiteY127" fmla="*/ 2385060 h 3063240"/>
                  <a:gd name="connsiteX128" fmla="*/ 1032510 w 3417570"/>
                  <a:gd name="connsiteY128" fmla="*/ 2339340 h 3063240"/>
                  <a:gd name="connsiteX129" fmla="*/ 982980 w 3417570"/>
                  <a:gd name="connsiteY129" fmla="*/ 2278380 h 3063240"/>
                  <a:gd name="connsiteX130" fmla="*/ 956310 w 3417570"/>
                  <a:gd name="connsiteY130" fmla="*/ 2221230 h 3063240"/>
                  <a:gd name="connsiteX131" fmla="*/ 941070 w 3417570"/>
                  <a:gd name="connsiteY131" fmla="*/ 2145030 h 3063240"/>
                  <a:gd name="connsiteX132" fmla="*/ 922020 w 3417570"/>
                  <a:gd name="connsiteY132" fmla="*/ 2091690 h 3063240"/>
                  <a:gd name="connsiteX133" fmla="*/ 914400 w 3417570"/>
                  <a:gd name="connsiteY133" fmla="*/ 2030730 h 3063240"/>
                  <a:gd name="connsiteX134" fmla="*/ 914400 w 3417570"/>
                  <a:gd name="connsiteY134" fmla="*/ 1958340 h 3063240"/>
                  <a:gd name="connsiteX135" fmla="*/ 899160 w 3417570"/>
                  <a:gd name="connsiteY135" fmla="*/ 1905000 h 3063240"/>
                  <a:gd name="connsiteX136" fmla="*/ 880110 w 3417570"/>
                  <a:gd name="connsiteY136" fmla="*/ 1878330 h 3063240"/>
                  <a:gd name="connsiteX137" fmla="*/ 857250 w 3417570"/>
                  <a:gd name="connsiteY137" fmla="*/ 1870710 h 3063240"/>
                  <a:gd name="connsiteX138" fmla="*/ 807720 w 3417570"/>
                  <a:gd name="connsiteY138" fmla="*/ 1874520 h 3063240"/>
                  <a:gd name="connsiteX139" fmla="*/ 742950 w 3417570"/>
                  <a:gd name="connsiteY139" fmla="*/ 1870710 h 3063240"/>
                  <a:gd name="connsiteX140" fmla="*/ 666750 w 3417570"/>
                  <a:gd name="connsiteY140" fmla="*/ 1878330 h 3063240"/>
                  <a:gd name="connsiteX141" fmla="*/ 617220 w 3417570"/>
                  <a:gd name="connsiteY141" fmla="*/ 1874520 h 3063240"/>
                  <a:gd name="connsiteX142" fmla="*/ 560070 w 3417570"/>
                  <a:gd name="connsiteY142" fmla="*/ 1847850 h 3063240"/>
                  <a:gd name="connsiteX143" fmla="*/ 537210 w 3417570"/>
                  <a:gd name="connsiteY143" fmla="*/ 1786890 h 3063240"/>
                  <a:gd name="connsiteX144" fmla="*/ 537210 w 3417570"/>
                  <a:gd name="connsiteY144" fmla="*/ 1725930 h 3063240"/>
                  <a:gd name="connsiteX145" fmla="*/ 434340 w 3417570"/>
                  <a:gd name="connsiteY145" fmla="*/ 1543050 h 3063240"/>
                  <a:gd name="connsiteX146" fmla="*/ 358140 w 3417570"/>
                  <a:gd name="connsiteY146" fmla="*/ 1360170 h 3063240"/>
                  <a:gd name="connsiteX147" fmla="*/ 285750 w 3417570"/>
                  <a:gd name="connsiteY147" fmla="*/ 1177290 h 3063240"/>
                  <a:gd name="connsiteX148" fmla="*/ 236220 w 3417570"/>
                  <a:gd name="connsiteY148" fmla="*/ 1059180 h 3063240"/>
                  <a:gd name="connsiteX149" fmla="*/ 201930 w 3417570"/>
                  <a:gd name="connsiteY149" fmla="*/ 963930 h 3063240"/>
                  <a:gd name="connsiteX150" fmla="*/ 186690 w 3417570"/>
                  <a:gd name="connsiteY150" fmla="*/ 891540 h 3063240"/>
                  <a:gd name="connsiteX151" fmla="*/ 179070 w 3417570"/>
                  <a:gd name="connsiteY151" fmla="*/ 834390 h 3063240"/>
                  <a:gd name="connsiteX152" fmla="*/ 163830 w 3417570"/>
                  <a:gd name="connsiteY152" fmla="*/ 769620 h 3063240"/>
                  <a:gd name="connsiteX153" fmla="*/ 156210 w 3417570"/>
                  <a:gd name="connsiteY153" fmla="*/ 697230 h 3063240"/>
                  <a:gd name="connsiteX154" fmla="*/ 148590 w 3417570"/>
                  <a:gd name="connsiteY154" fmla="*/ 655320 h 3063240"/>
                  <a:gd name="connsiteX155" fmla="*/ 118110 w 3417570"/>
                  <a:gd name="connsiteY155" fmla="*/ 605790 h 3063240"/>
                  <a:gd name="connsiteX156" fmla="*/ 76200 w 3417570"/>
                  <a:gd name="connsiteY156" fmla="*/ 567690 h 3063240"/>
                  <a:gd name="connsiteX157" fmla="*/ 22860 w 3417570"/>
                  <a:gd name="connsiteY157" fmla="*/ 495300 h 3063240"/>
                  <a:gd name="connsiteX158" fmla="*/ 0 w 3417570"/>
                  <a:gd name="connsiteY158" fmla="*/ 461010 h 3063240"/>
                  <a:gd name="connsiteX159" fmla="*/ 0 w 3417570"/>
                  <a:gd name="connsiteY159" fmla="*/ 461010 h 3063240"/>
                  <a:gd name="connsiteX160" fmla="*/ 22860 w 3417570"/>
                  <a:gd name="connsiteY160" fmla="*/ 419100 h 3063240"/>
                  <a:gd name="connsiteX161" fmla="*/ 64770 w 3417570"/>
                  <a:gd name="connsiteY161" fmla="*/ 392430 h 3063240"/>
                  <a:gd name="connsiteX162" fmla="*/ 125730 w 3417570"/>
                  <a:gd name="connsiteY162" fmla="*/ 304800 h 3063240"/>
                  <a:gd name="connsiteX163" fmla="*/ 167640 w 3417570"/>
                  <a:gd name="connsiteY163" fmla="*/ 243840 h 3063240"/>
                  <a:gd name="connsiteX164" fmla="*/ 217170 w 3417570"/>
                  <a:gd name="connsiteY164" fmla="*/ 182880 h 3063240"/>
                  <a:gd name="connsiteX165" fmla="*/ 293370 w 3417570"/>
                  <a:gd name="connsiteY165" fmla="*/ 99060 h 3063240"/>
                  <a:gd name="connsiteX166" fmla="*/ 320040 w 3417570"/>
                  <a:gd name="connsiteY166" fmla="*/ 38100 h 3063240"/>
                  <a:gd name="connsiteX167" fmla="*/ 350520 w 3417570"/>
                  <a:gd name="connsiteY167" fmla="*/ 22860 h 3063240"/>
                  <a:gd name="connsiteX168" fmla="*/ 407670 w 3417570"/>
                  <a:gd name="connsiteY168" fmla="*/ 22860 h 3063240"/>
                  <a:gd name="connsiteX169" fmla="*/ 445770 w 3417570"/>
                  <a:gd name="connsiteY169" fmla="*/ 0 h 3063240"/>
                  <a:gd name="connsiteX170" fmla="*/ 502920 w 3417570"/>
                  <a:gd name="connsiteY170" fmla="*/ 15240 h 30632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</a:cxnLst>
                <a:rect l="l" t="t" r="r" b="b"/>
                <a:pathLst>
                  <a:path w="3417570" h="3063240">
                    <a:moveTo>
                      <a:pt x="502920" y="15240"/>
                    </a:moveTo>
                    <a:lnTo>
                      <a:pt x="502920" y="15240"/>
                    </a:lnTo>
                    <a:lnTo>
                      <a:pt x="609600" y="49530"/>
                    </a:lnTo>
                    <a:lnTo>
                      <a:pt x="704850" y="64770"/>
                    </a:lnTo>
                    <a:lnTo>
                      <a:pt x="762000" y="83820"/>
                    </a:lnTo>
                    <a:lnTo>
                      <a:pt x="822960" y="99060"/>
                    </a:lnTo>
                    <a:lnTo>
                      <a:pt x="910590" y="137160"/>
                    </a:lnTo>
                    <a:lnTo>
                      <a:pt x="990600" y="179070"/>
                    </a:lnTo>
                    <a:lnTo>
                      <a:pt x="1085850" y="220980"/>
                    </a:lnTo>
                    <a:lnTo>
                      <a:pt x="1169670" y="281940"/>
                    </a:lnTo>
                    <a:lnTo>
                      <a:pt x="1238250" y="300990"/>
                    </a:lnTo>
                    <a:lnTo>
                      <a:pt x="1306830" y="323850"/>
                    </a:lnTo>
                    <a:lnTo>
                      <a:pt x="1341120" y="331470"/>
                    </a:lnTo>
                    <a:lnTo>
                      <a:pt x="1390650" y="377190"/>
                    </a:lnTo>
                    <a:lnTo>
                      <a:pt x="1440180" y="426720"/>
                    </a:lnTo>
                    <a:lnTo>
                      <a:pt x="1508760" y="468630"/>
                    </a:lnTo>
                    <a:lnTo>
                      <a:pt x="1546860" y="495300"/>
                    </a:lnTo>
                    <a:lnTo>
                      <a:pt x="1550670" y="552450"/>
                    </a:lnTo>
                    <a:lnTo>
                      <a:pt x="1539240" y="582930"/>
                    </a:lnTo>
                    <a:lnTo>
                      <a:pt x="1539240" y="659130"/>
                    </a:lnTo>
                    <a:lnTo>
                      <a:pt x="1554480" y="781050"/>
                    </a:lnTo>
                    <a:lnTo>
                      <a:pt x="1554480" y="857250"/>
                    </a:lnTo>
                    <a:lnTo>
                      <a:pt x="1573530" y="941070"/>
                    </a:lnTo>
                    <a:lnTo>
                      <a:pt x="1577340" y="1047750"/>
                    </a:lnTo>
                    <a:lnTo>
                      <a:pt x="1592580" y="1150620"/>
                    </a:lnTo>
                    <a:lnTo>
                      <a:pt x="1592580" y="1219200"/>
                    </a:lnTo>
                    <a:lnTo>
                      <a:pt x="1588770" y="1261110"/>
                    </a:lnTo>
                    <a:lnTo>
                      <a:pt x="1607820" y="1295400"/>
                    </a:lnTo>
                    <a:lnTo>
                      <a:pt x="1642110" y="1303020"/>
                    </a:lnTo>
                    <a:lnTo>
                      <a:pt x="1684020" y="1360170"/>
                    </a:lnTo>
                    <a:lnTo>
                      <a:pt x="1748790" y="1379220"/>
                    </a:lnTo>
                    <a:lnTo>
                      <a:pt x="1832610" y="1379220"/>
                    </a:lnTo>
                    <a:lnTo>
                      <a:pt x="1931670" y="1398270"/>
                    </a:lnTo>
                    <a:lnTo>
                      <a:pt x="2042160" y="1417320"/>
                    </a:lnTo>
                    <a:lnTo>
                      <a:pt x="2179320" y="1466850"/>
                    </a:lnTo>
                    <a:lnTo>
                      <a:pt x="2305050" y="1489710"/>
                    </a:lnTo>
                    <a:lnTo>
                      <a:pt x="2453640" y="1539240"/>
                    </a:lnTo>
                    <a:lnTo>
                      <a:pt x="2537460" y="1569720"/>
                    </a:lnTo>
                    <a:lnTo>
                      <a:pt x="2651760" y="1623060"/>
                    </a:lnTo>
                    <a:lnTo>
                      <a:pt x="2743200" y="1703070"/>
                    </a:lnTo>
                    <a:lnTo>
                      <a:pt x="2796540" y="1714500"/>
                    </a:lnTo>
                    <a:lnTo>
                      <a:pt x="2823210" y="1779270"/>
                    </a:lnTo>
                    <a:lnTo>
                      <a:pt x="2868930" y="1905000"/>
                    </a:lnTo>
                    <a:lnTo>
                      <a:pt x="2918460" y="2034540"/>
                    </a:lnTo>
                    <a:lnTo>
                      <a:pt x="2960370" y="2145030"/>
                    </a:lnTo>
                    <a:lnTo>
                      <a:pt x="2979420" y="2240280"/>
                    </a:lnTo>
                    <a:lnTo>
                      <a:pt x="3013710" y="2327910"/>
                    </a:lnTo>
                    <a:lnTo>
                      <a:pt x="3013710" y="2327910"/>
                    </a:lnTo>
                    <a:lnTo>
                      <a:pt x="3032760" y="2400300"/>
                    </a:lnTo>
                    <a:lnTo>
                      <a:pt x="3097530" y="2446020"/>
                    </a:lnTo>
                    <a:lnTo>
                      <a:pt x="3147060" y="2472690"/>
                    </a:lnTo>
                    <a:lnTo>
                      <a:pt x="3219450" y="2541270"/>
                    </a:lnTo>
                    <a:lnTo>
                      <a:pt x="3276600" y="2598420"/>
                    </a:lnTo>
                    <a:lnTo>
                      <a:pt x="3360420" y="2720340"/>
                    </a:lnTo>
                    <a:lnTo>
                      <a:pt x="3398520" y="2769870"/>
                    </a:lnTo>
                    <a:lnTo>
                      <a:pt x="3417570" y="2807970"/>
                    </a:lnTo>
                    <a:lnTo>
                      <a:pt x="3383280" y="2849880"/>
                    </a:lnTo>
                    <a:lnTo>
                      <a:pt x="3337560" y="2884170"/>
                    </a:lnTo>
                    <a:lnTo>
                      <a:pt x="3326130" y="2922270"/>
                    </a:lnTo>
                    <a:lnTo>
                      <a:pt x="3284220" y="2956560"/>
                    </a:lnTo>
                    <a:lnTo>
                      <a:pt x="3227070" y="2945130"/>
                    </a:lnTo>
                    <a:lnTo>
                      <a:pt x="3128010" y="2929890"/>
                    </a:lnTo>
                    <a:lnTo>
                      <a:pt x="3051810" y="2895600"/>
                    </a:lnTo>
                    <a:lnTo>
                      <a:pt x="3006090" y="2865120"/>
                    </a:lnTo>
                    <a:lnTo>
                      <a:pt x="2964180" y="2849880"/>
                    </a:lnTo>
                    <a:lnTo>
                      <a:pt x="2922270" y="2861310"/>
                    </a:lnTo>
                    <a:lnTo>
                      <a:pt x="2914650" y="2922270"/>
                    </a:lnTo>
                    <a:lnTo>
                      <a:pt x="2865120" y="2967990"/>
                    </a:lnTo>
                    <a:lnTo>
                      <a:pt x="2815590" y="3006090"/>
                    </a:lnTo>
                    <a:lnTo>
                      <a:pt x="2762250" y="3051810"/>
                    </a:lnTo>
                    <a:lnTo>
                      <a:pt x="2724150" y="3063240"/>
                    </a:lnTo>
                    <a:lnTo>
                      <a:pt x="2701290" y="3017520"/>
                    </a:lnTo>
                    <a:lnTo>
                      <a:pt x="2693670" y="2956560"/>
                    </a:lnTo>
                    <a:lnTo>
                      <a:pt x="2678430" y="2899410"/>
                    </a:lnTo>
                    <a:lnTo>
                      <a:pt x="2670810" y="2849880"/>
                    </a:lnTo>
                    <a:lnTo>
                      <a:pt x="2670810" y="2792730"/>
                    </a:lnTo>
                    <a:lnTo>
                      <a:pt x="2632710" y="2777490"/>
                    </a:lnTo>
                    <a:lnTo>
                      <a:pt x="2586990" y="2792730"/>
                    </a:lnTo>
                    <a:lnTo>
                      <a:pt x="2548890" y="2777490"/>
                    </a:lnTo>
                    <a:lnTo>
                      <a:pt x="2533650" y="2735580"/>
                    </a:lnTo>
                    <a:lnTo>
                      <a:pt x="2548890" y="2659380"/>
                    </a:lnTo>
                    <a:lnTo>
                      <a:pt x="2529840" y="2625090"/>
                    </a:lnTo>
                    <a:lnTo>
                      <a:pt x="2457450" y="2590800"/>
                    </a:lnTo>
                    <a:lnTo>
                      <a:pt x="2407920" y="2571750"/>
                    </a:lnTo>
                    <a:lnTo>
                      <a:pt x="2362200" y="2567940"/>
                    </a:lnTo>
                    <a:lnTo>
                      <a:pt x="2339340" y="2533650"/>
                    </a:lnTo>
                    <a:lnTo>
                      <a:pt x="2312670" y="2510790"/>
                    </a:lnTo>
                    <a:lnTo>
                      <a:pt x="2327910" y="2468880"/>
                    </a:lnTo>
                    <a:lnTo>
                      <a:pt x="2362200" y="2385060"/>
                    </a:lnTo>
                    <a:lnTo>
                      <a:pt x="2396490" y="2316480"/>
                    </a:lnTo>
                    <a:lnTo>
                      <a:pt x="2407920" y="2274570"/>
                    </a:lnTo>
                    <a:lnTo>
                      <a:pt x="2404110" y="2240280"/>
                    </a:lnTo>
                    <a:lnTo>
                      <a:pt x="2366010" y="2221230"/>
                    </a:lnTo>
                    <a:lnTo>
                      <a:pt x="2320290" y="2236470"/>
                    </a:lnTo>
                    <a:lnTo>
                      <a:pt x="2297430" y="2259330"/>
                    </a:lnTo>
                    <a:lnTo>
                      <a:pt x="2259330" y="2289810"/>
                    </a:lnTo>
                    <a:lnTo>
                      <a:pt x="2221230" y="2289810"/>
                    </a:lnTo>
                    <a:lnTo>
                      <a:pt x="2190750" y="2274570"/>
                    </a:lnTo>
                    <a:lnTo>
                      <a:pt x="2156460" y="2266950"/>
                    </a:lnTo>
                    <a:lnTo>
                      <a:pt x="2114550" y="2259330"/>
                    </a:lnTo>
                    <a:lnTo>
                      <a:pt x="2068830" y="2259330"/>
                    </a:lnTo>
                    <a:lnTo>
                      <a:pt x="2049780" y="2293620"/>
                    </a:lnTo>
                    <a:lnTo>
                      <a:pt x="1996440" y="2335530"/>
                    </a:lnTo>
                    <a:lnTo>
                      <a:pt x="1969770" y="2381250"/>
                    </a:lnTo>
                    <a:lnTo>
                      <a:pt x="1920240" y="2400300"/>
                    </a:lnTo>
                    <a:lnTo>
                      <a:pt x="1844040" y="2392680"/>
                    </a:lnTo>
                    <a:lnTo>
                      <a:pt x="1733550" y="2400300"/>
                    </a:lnTo>
                    <a:lnTo>
                      <a:pt x="1684020" y="2426970"/>
                    </a:lnTo>
                    <a:lnTo>
                      <a:pt x="1630680" y="2472690"/>
                    </a:lnTo>
                    <a:lnTo>
                      <a:pt x="1531620" y="2526030"/>
                    </a:lnTo>
                    <a:lnTo>
                      <a:pt x="1489710" y="2564130"/>
                    </a:lnTo>
                    <a:lnTo>
                      <a:pt x="1436370" y="2579370"/>
                    </a:lnTo>
                    <a:lnTo>
                      <a:pt x="1363980" y="2632710"/>
                    </a:lnTo>
                    <a:lnTo>
                      <a:pt x="1329690" y="2689860"/>
                    </a:lnTo>
                    <a:lnTo>
                      <a:pt x="1283970" y="2705100"/>
                    </a:lnTo>
                    <a:lnTo>
                      <a:pt x="1215390" y="2708910"/>
                    </a:lnTo>
                    <a:lnTo>
                      <a:pt x="1177290" y="2697480"/>
                    </a:lnTo>
                    <a:lnTo>
                      <a:pt x="1146810" y="2647950"/>
                    </a:lnTo>
                    <a:lnTo>
                      <a:pt x="1150620" y="2628900"/>
                    </a:lnTo>
                    <a:lnTo>
                      <a:pt x="1169670" y="2590800"/>
                    </a:lnTo>
                    <a:lnTo>
                      <a:pt x="1188720" y="2586990"/>
                    </a:lnTo>
                    <a:lnTo>
                      <a:pt x="1211580" y="2567940"/>
                    </a:lnTo>
                    <a:lnTo>
                      <a:pt x="1207770" y="2533650"/>
                    </a:lnTo>
                    <a:lnTo>
                      <a:pt x="1173480" y="2522220"/>
                    </a:lnTo>
                    <a:lnTo>
                      <a:pt x="1127760" y="2484120"/>
                    </a:lnTo>
                    <a:lnTo>
                      <a:pt x="1120140" y="2472690"/>
                    </a:lnTo>
                    <a:lnTo>
                      <a:pt x="1131570" y="2426970"/>
                    </a:lnTo>
                    <a:lnTo>
                      <a:pt x="1093470" y="2385060"/>
                    </a:lnTo>
                    <a:lnTo>
                      <a:pt x="1032510" y="2339340"/>
                    </a:lnTo>
                    <a:lnTo>
                      <a:pt x="982980" y="2278380"/>
                    </a:lnTo>
                    <a:lnTo>
                      <a:pt x="956310" y="2221230"/>
                    </a:lnTo>
                    <a:lnTo>
                      <a:pt x="941070" y="2145030"/>
                    </a:lnTo>
                    <a:lnTo>
                      <a:pt x="922020" y="2091690"/>
                    </a:lnTo>
                    <a:lnTo>
                      <a:pt x="914400" y="2030730"/>
                    </a:lnTo>
                    <a:lnTo>
                      <a:pt x="914400" y="1958340"/>
                    </a:lnTo>
                    <a:lnTo>
                      <a:pt x="899160" y="1905000"/>
                    </a:lnTo>
                    <a:lnTo>
                      <a:pt x="880110" y="1878330"/>
                    </a:lnTo>
                    <a:lnTo>
                      <a:pt x="857250" y="1870710"/>
                    </a:lnTo>
                    <a:lnTo>
                      <a:pt x="807720" y="1874520"/>
                    </a:lnTo>
                    <a:lnTo>
                      <a:pt x="742950" y="1870710"/>
                    </a:lnTo>
                    <a:lnTo>
                      <a:pt x="666750" y="1878330"/>
                    </a:lnTo>
                    <a:lnTo>
                      <a:pt x="617220" y="1874520"/>
                    </a:lnTo>
                    <a:lnTo>
                      <a:pt x="560070" y="1847850"/>
                    </a:lnTo>
                    <a:lnTo>
                      <a:pt x="537210" y="1786890"/>
                    </a:lnTo>
                    <a:lnTo>
                      <a:pt x="537210" y="1725930"/>
                    </a:lnTo>
                    <a:lnTo>
                      <a:pt x="434340" y="1543050"/>
                    </a:lnTo>
                    <a:lnTo>
                      <a:pt x="358140" y="1360170"/>
                    </a:lnTo>
                    <a:lnTo>
                      <a:pt x="285750" y="1177290"/>
                    </a:lnTo>
                    <a:lnTo>
                      <a:pt x="236220" y="1059180"/>
                    </a:lnTo>
                    <a:lnTo>
                      <a:pt x="201930" y="963930"/>
                    </a:lnTo>
                    <a:lnTo>
                      <a:pt x="186690" y="891540"/>
                    </a:lnTo>
                    <a:lnTo>
                      <a:pt x="179070" y="834390"/>
                    </a:lnTo>
                    <a:lnTo>
                      <a:pt x="163830" y="769620"/>
                    </a:lnTo>
                    <a:lnTo>
                      <a:pt x="156210" y="697230"/>
                    </a:lnTo>
                    <a:lnTo>
                      <a:pt x="148590" y="655320"/>
                    </a:lnTo>
                    <a:lnTo>
                      <a:pt x="118110" y="605790"/>
                    </a:lnTo>
                    <a:lnTo>
                      <a:pt x="76200" y="567690"/>
                    </a:lnTo>
                    <a:lnTo>
                      <a:pt x="22860" y="495300"/>
                    </a:lnTo>
                    <a:lnTo>
                      <a:pt x="0" y="461010"/>
                    </a:lnTo>
                    <a:lnTo>
                      <a:pt x="0" y="461010"/>
                    </a:lnTo>
                    <a:lnTo>
                      <a:pt x="22860" y="419100"/>
                    </a:lnTo>
                    <a:lnTo>
                      <a:pt x="64770" y="392430"/>
                    </a:lnTo>
                    <a:lnTo>
                      <a:pt x="125730" y="304800"/>
                    </a:lnTo>
                    <a:lnTo>
                      <a:pt x="167640" y="243840"/>
                    </a:lnTo>
                    <a:lnTo>
                      <a:pt x="217170" y="182880"/>
                    </a:lnTo>
                    <a:lnTo>
                      <a:pt x="293370" y="99060"/>
                    </a:lnTo>
                    <a:lnTo>
                      <a:pt x="320040" y="38100"/>
                    </a:lnTo>
                    <a:lnTo>
                      <a:pt x="350520" y="22860"/>
                    </a:lnTo>
                    <a:lnTo>
                      <a:pt x="407670" y="22860"/>
                    </a:lnTo>
                    <a:lnTo>
                      <a:pt x="445770" y="0"/>
                    </a:lnTo>
                    <a:lnTo>
                      <a:pt x="502920" y="15240"/>
                    </a:lnTo>
                    <a:close/>
                  </a:path>
                </a:pathLst>
              </a:custGeom>
              <a:grpFill/>
              <a:ln w="63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21" name="서초구">
                <a:extLst>
                  <a:ext uri="{FF2B5EF4-FFF2-40B4-BE49-F238E27FC236}">
                    <a16:creationId xmlns:a16="http://schemas.microsoft.com/office/drawing/2014/main" id="{C7C28C6C-3520-5D46-93C6-2C5313B954E0}"/>
                  </a:ext>
                </a:extLst>
              </p:cNvPr>
              <p:cNvSpPr/>
              <p:nvPr/>
            </p:nvSpPr>
            <p:spPr>
              <a:xfrm>
                <a:off x="8986411" y="4645528"/>
                <a:ext cx="1520833" cy="1533265"/>
              </a:xfrm>
              <a:custGeom>
                <a:avLst/>
                <a:gdLst>
                  <a:gd name="connsiteX0" fmla="*/ 975360 w 3728720"/>
                  <a:gd name="connsiteY0" fmla="*/ 45720 h 3759200"/>
                  <a:gd name="connsiteX1" fmla="*/ 904240 w 3728720"/>
                  <a:gd name="connsiteY1" fmla="*/ 116840 h 3759200"/>
                  <a:gd name="connsiteX2" fmla="*/ 848360 w 3728720"/>
                  <a:gd name="connsiteY2" fmla="*/ 172720 h 3759200"/>
                  <a:gd name="connsiteX3" fmla="*/ 762000 w 3728720"/>
                  <a:gd name="connsiteY3" fmla="*/ 213360 h 3759200"/>
                  <a:gd name="connsiteX4" fmla="*/ 701040 w 3728720"/>
                  <a:gd name="connsiteY4" fmla="*/ 294640 h 3759200"/>
                  <a:gd name="connsiteX5" fmla="*/ 624840 w 3728720"/>
                  <a:gd name="connsiteY5" fmla="*/ 350520 h 3759200"/>
                  <a:gd name="connsiteX6" fmla="*/ 558800 w 3728720"/>
                  <a:gd name="connsiteY6" fmla="*/ 391160 h 3759200"/>
                  <a:gd name="connsiteX7" fmla="*/ 441960 w 3728720"/>
                  <a:gd name="connsiteY7" fmla="*/ 447040 h 3759200"/>
                  <a:gd name="connsiteX8" fmla="*/ 299720 w 3728720"/>
                  <a:gd name="connsiteY8" fmla="*/ 513080 h 3759200"/>
                  <a:gd name="connsiteX9" fmla="*/ 157480 w 3728720"/>
                  <a:gd name="connsiteY9" fmla="*/ 563880 h 3759200"/>
                  <a:gd name="connsiteX10" fmla="*/ 96520 w 3728720"/>
                  <a:gd name="connsiteY10" fmla="*/ 584200 h 3759200"/>
                  <a:gd name="connsiteX11" fmla="*/ 40640 w 3728720"/>
                  <a:gd name="connsiteY11" fmla="*/ 584200 h 3759200"/>
                  <a:gd name="connsiteX12" fmla="*/ 0 w 3728720"/>
                  <a:gd name="connsiteY12" fmla="*/ 599440 h 3759200"/>
                  <a:gd name="connsiteX13" fmla="*/ 0 w 3728720"/>
                  <a:gd name="connsiteY13" fmla="*/ 624840 h 3759200"/>
                  <a:gd name="connsiteX14" fmla="*/ 25400 w 3728720"/>
                  <a:gd name="connsiteY14" fmla="*/ 685800 h 3759200"/>
                  <a:gd name="connsiteX15" fmla="*/ 71120 w 3728720"/>
                  <a:gd name="connsiteY15" fmla="*/ 721360 h 3759200"/>
                  <a:gd name="connsiteX16" fmla="*/ 142240 w 3728720"/>
                  <a:gd name="connsiteY16" fmla="*/ 828040 h 3759200"/>
                  <a:gd name="connsiteX17" fmla="*/ 172720 w 3728720"/>
                  <a:gd name="connsiteY17" fmla="*/ 894080 h 3759200"/>
                  <a:gd name="connsiteX18" fmla="*/ 182880 w 3728720"/>
                  <a:gd name="connsiteY18" fmla="*/ 939800 h 3759200"/>
                  <a:gd name="connsiteX19" fmla="*/ 177800 w 3728720"/>
                  <a:gd name="connsiteY19" fmla="*/ 980440 h 3759200"/>
                  <a:gd name="connsiteX20" fmla="*/ 111760 w 3728720"/>
                  <a:gd name="connsiteY20" fmla="*/ 1021080 h 3759200"/>
                  <a:gd name="connsiteX21" fmla="*/ 91440 w 3728720"/>
                  <a:gd name="connsiteY21" fmla="*/ 1066800 h 3759200"/>
                  <a:gd name="connsiteX22" fmla="*/ 71120 w 3728720"/>
                  <a:gd name="connsiteY22" fmla="*/ 1183640 h 3759200"/>
                  <a:gd name="connsiteX23" fmla="*/ 55880 w 3728720"/>
                  <a:gd name="connsiteY23" fmla="*/ 1605280 h 3759200"/>
                  <a:gd name="connsiteX24" fmla="*/ 35560 w 3728720"/>
                  <a:gd name="connsiteY24" fmla="*/ 1676400 h 3759200"/>
                  <a:gd name="connsiteX25" fmla="*/ 40640 w 3728720"/>
                  <a:gd name="connsiteY25" fmla="*/ 1772920 h 3759200"/>
                  <a:gd name="connsiteX26" fmla="*/ 81280 w 3728720"/>
                  <a:gd name="connsiteY26" fmla="*/ 1981200 h 3759200"/>
                  <a:gd name="connsiteX27" fmla="*/ 157480 w 3728720"/>
                  <a:gd name="connsiteY27" fmla="*/ 2087880 h 3759200"/>
                  <a:gd name="connsiteX28" fmla="*/ 233680 w 3728720"/>
                  <a:gd name="connsiteY28" fmla="*/ 2133600 h 3759200"/>
                  <a:gd name="connsiteX29" fmla="*/ 269240 w 3728720"/>
                  <a:gd name="connsiteY29" fmla="*/ 2189480 h 3759200"/>
                  <a:gd name="connsiteX30" fmla="*/ 269240 w 3728720"/>
                  <a:gd name="connsiteY30" fmla="*/ 2280920 h 3759200"/>
                  <a:gd name="connsiteX31" fmla="*/ 259080 w 3728720"/>
                  <a:gd name="connsiteY31" fmla="*/ 2357120 h 3759200"/>
                  <a:gd name="connsiteX32" fmla="*/ 243840 w 3728720"/>
                  <a:gd name="connsiteY32" fmla="*/ 2519680 h 3759200"/>
                  <a:gd name="connsiteX33" fmla="*/ 243840 w 3728720"/>
                  <a:gd name="connsiteY33" fmla="*/ 2519680 h 3759200"/>
                  <a:gd name="connsiteX34" fmla="*/ 350520 w 3728720"/>
                  <a:gd name="connsiteY34" fmla="*/ 2473960 h 3759200"/>
                  <a:gd name="connsiteX35" fmla="*/ 436880 w 3728720"/>
                  <a:gd name="connsiteY35" fmla="*/ 2463800 h 3759200"/>
                  <a:gd name="connsiteX36" fmla="*/ 497840 w 3728720"/>
                  <a:gd name="connsiteY36" fmla="*/ 2448560 h 3759200"/>
                  <a:gd name="connsiteX37" fmla="*/ 533400 w 3728720"/>
                  <a:gd name="connsiteY37" fmla="*/ 2392680 h 3759200"/>
                  <a:gd name="connsiteX38" fmla="*/ 518160 w 3728720"/>
                  <a:gd name="connsiteY38" fmla="*/ 2296160 h 3759200"/>
                  <a:gd name="connsiteX39" fmla="*/ 523240 w 3728720"/>
                  <a:gd name="connsiteY39" fmla="*/ 2204720 h 3759200"/>
                  <a:gd name="connsiteX40" fmla="*/ 543560 w 3728720"/>
                  <a:gd name="connsiteY40" fmla="*/ 2174240 h 3759200"/>
                  <a:gd name="connsiteX41" fmla="*/ 574040 w 3728720"/>
                  <a:gd name="connsiteY41" fmla="*/ 2199640 h 3759200"/>
                  <a:gd name="connsiteX42" fmla="*/ 665480 w 3728720"/>
                  <a:gd name="connsiteY42" fmla="*/ 2189480 h 3759200"/>
                  <a:gd name="connsiteX43" fmla="*/ 721360 w 3728720"/>
                  <a:gd name="connsiteY43" fmla="*/ 2214880 h 3759200"/>
                  <a:gd name="connsiteX44" fmla="*/ 716280 w 3728720"/>
                  <a:gd name="connsiteY44" fmla="*/ 2280920 h 3759200"/>
                  <a:gd name="connsiteX45" fmla="*/ 716280 w 3728720"/>
                  <a:gd name="connsiteY45" fmla="*/ 2326640 h 3759200"/>
                  <a:gd name="connsiteX46" fmla="*/ 736600 w 3728720"/>
                  <a:gd name="connsiteY46" fmla="*/ 2362200 h 3759200"/>
                  <a:gd name="connsiteX47" fmla="*/ 756920 w 3728720"/>
                  <a:gd name="connsiteY47" fmla="*/ 2428240 h 3759200"/>
                  <a:gd name="connsiteX48" fmla="*/ 772160 w 3728720"/>
                  <a:gd name="connsiteY48" fmla="*/ 2494280 h 3759200"/>
                  <a:gd name="connsiteX49" fmla="*/ 873760 w 3728720"/>
                  <a:gd name="connsiteY49" fmla="*/ 2555240 h 3759200"/>
                  <a:gd name="connsiteX50" fmla="*/ 975360 w 3728720"/>
                  <a:gd name="connsiteY50" fmla="*/ 2641600 h 3759200"/>
                  <a:gd name="connsiteX51" fmla="*/ 1071880 w 3728720"/>
                  <a:gd name="connsiteY51" fmla="*/ 2682240 h 3759200"/>
                  <a:gd name="connsiteX52" fmla="*/ 1173480 w 3728720"/>
                  <a:gd name="connsiteY52" fmla="*/ 2717800 h 3759200"/>
                  <a:gd name="connsiteX53" fmla="*/ 1270000 w 3728720"/>
                  <a:gd name="connsiteY53" fmla="*/ 2692400 h 3759200"/>
                  <a:gd name="connsiteX54" fmla="*/ 1361440 w 3728720"/>
                  <a:gd name="connsiteY54" fmla="*/ 2636520 h 3759200"/>
                  <a:gd name="connsiteX55" fmla="*/ 1463040 w 3728720"/>
                  <a:gd name="connsiteY55" fmla="*/ 2606040 h 3759200"/>
                  <a:gd name="connsiteX56" fmla="*/ 1554480 w 3728720"/>
                  <a:gd name="connsiteY56" fmla="*/ 2565400 h 3759200"/>
                  <a:gd name="connsiteX57" fmla="*/ 1559560 w 3728720"/>
                  <a:gd name="connsiteY57" fmla="*/ 2514600 h 3759200"/>
                  <a:gd name="connsiteX58" fmla="*/ 1549400 w 3728720"/>
                  <a:gd name="connsiteY58" fmla="*/ 2438400 h 3759200"/>
                  <a:gd name="connsiteX59" fmla="*/ 1584960 w 3728720"/>
                  <a:gd name="connsiteY59" fmla="*/ 2336800 h 3759200"/>
                  <a:gd name="connsiteX60" fmla="*/ 1584960 w 3728720"/>
                  <a:gd name="connsiteY60" fmla="*/ 2291080 h 3759200"/>
                  <a:gd name="connsiteX61" fmla="*/ 1590040 w 3728720"/>
                  <a:gd name="connsiteY61" fmla="*/ 2250440 h 3759200"/>
                  <a:gd name="connsiteX62" fmla="*/ 1625600 w 3728720"/>
                  <a:gd name="connsiteY62" fmla="*/ 2260600 h 3759200"/>
                  <a:gd name="connsiteX63" fmla="*/ 1656080 w 3728720"/>
                  <a:gd name="connsiteY63" fmla="*/ 2321560 h 3759200"/>
                  <a:gd name="connsiteX64" fmla="*/ 1722120 w 3728720"/>
                  <a:gd name="connsiteY64" fmla="*/ 2387600 h 3759200"/>
                  <a:gd name="connsiteX65" fmla="*/ 1752600 w 3728720"/>
                  <a:gd name="connsiteY65" fmla="*/ 2453640 h 3759200"/>
                  <a:gd name="connsiteX66" fmla="*/ 1757680 w 3728720"/>
                  <a:gd name="connsiteY66" fmla="*/ 2545080 h 3759200"/>
                  <a:gd name="connsiteX67" fmla="*/ 1752600 w 3728720"/>
                  <a:gd name="connsiteY67" fmla="*/ 2636520 h 3759200"/>
                  <a:gd name="connsiteX68" fmla="*/ 1762760 w 3728720"/>
                  <a:gd name="connsiteY68" fmla="*/ 2733040 h 3759200"/>
                  <a:gd name="connsiteX69" fmla="*/ 1788160 w 3728720"/>
                  <a:gd name="connsiteY69" fmla="*/ 2809240 h 3759200"/>
                  <a:gd name="connsiteX70" fmla="*/ 1859280 w 3728720"/>
                  <a:gd name="connsiteY70" fmla="*/ 2910840 h 3759200"/>
                  <a:gd name="connsiteX71" fmla="*/ 1864360 w 3728720"/>
                  <a:gd name="connsiteY71" fmla="*/ 2956560 h 3759200"/>
                  <a:gd name="connsiteX72" fmla="*/ 1844040 w 3728720"/>
                  <a:gd name="connsiteY72" fmla="*/ 3007360 h 3759200"/>
                  <a:gd name="connsiteX73" fmla="*/ 1823720 w 3728720"/>
                  <a:gd name="connsiteY73" fmla="*/ 3088640 h 3759200"/>
                  <a:gd name="connsiteX74" fmla="*/ 1788160 w 3728720"/>
                  <a:gd name="connsiteY74" fmla="*/ 3159760 h 3759200"/>
                  <a:gd name="connsiteX75" fmla="*/ 1788160 w 3728720"/>
                  <a:gd name="connsiteY75" fmla="*/ 3159760 h 3759200"/>
                  <a:gd name="connsiteX76" fmla="*/ 1767840 w 3728720"/>
                  <a:gd name="connsiteY76" fmla="*/ 3241040 h 3759200"/>
                  <a:gd name="connsiteX77" fmla="*/ 1808480 w 3728720"/>
                  <a:gd name="connsiteY77" fmla="*/ 3281680 h 3759200"/>
                  <a:gd name="connsiteX78" fmla="*/ 1879600 w 3728720"/>
                  <a:gd name="connsiteY78" fmla="*/ 3342640 h 3759200"/>
                  <a:gd name="connsiteX79" fmla="*/ 1920240 w 3728720"/>
                  <a:gd name="connsiteY79" fmla="*/ 3373120 h 3759200"/>
                  <a:gd name="connsiteX80" fmla="*/ 1955800 w 3728720"/>
                  <a:gd name="connsiteY80" fmla="*/ 3388360 h 3759200"/>
                  <a:gd name="connsiteX81" fmla="*/ 2026920 w 3728720"/>
                  <a:gd name="connsiteY81" fmla="*/ 3423920 h 3759200"/>
                  <a:gd name="connsiteX82" fmla="*/ 2082800 w 3728720"/>
                  <a:gd name="connsiteY82" fmla="*/ 3545840 h 3759200"/>
                  <a:gd name="connsiteX83" fmla="*/ 2169160 w 3728720"/>
                  <a:gd name="connsiteY83" fmla="*/ 3611880 h 3759200"/>
                  <a:gd name="connsiteX84" fmla="*/ 2230120 w 3728720"/>
                  <a:gd name="connsiteY84" fmla="*/ 3698240 h 3759200"/>
                  <a:gd name="connsiteX85" fmla="*/ 2311400 w 3728720"/>
                  <a:gd name="connsiteY85" fmla="*/ 3754120 h 3759200"/>
                  <a:gd name="connsiteX86" fmla="*/ 2402840 w 3728720"/>
                  <a:gd name="connsiteY86" fmla="*/ 3759200 h 3759200"/>
                  <a:gd name="connsiteX87" fmla="*/ 2484120 w 3728720"/>
                  <a:gd name="connsiteY87" fmla="*/ 3738880 h 3759200"/>
                  <a:gd name="connsiteX88" fmla="*/ 2580640 w 3728720"/>
                  <a:gd name="connsiteY88" fmla="*/ 3728720 h 3759200"/>
                  <a:gd name="connsiteX89" fmla="*/ 2651760 w 3728720"/>
                  <a:gd name="connsiteY89" fmla="*/ 3713480 h 3759200"/>
                  <a:gd name="connsiteX90" fmla="*/ 2717800 w 3728720"/>
                  <a:gd name="connsiteY90" fmla="*/ 3728720 h 3759200"/>
                  <a:gd name="connsiteX91" fmla="*/ 2773680 w 3728720"/>
                  <a:gd name="connsiteY91" fmla="*/ 3708400 h 3759200"/>
                  <a:gd name="connsiteX92" fmla="*/ 2778760 w 3728720"/>
                  <a:gd name="connsiteY92" fmla="*/ 3632200 h 3759200"/>
                  <a:gd name="connsiteX93" fmla="*/ 2865120 w 3728720"/>
                  <a:gd name="connsiteY93" fmla="*/ 3510280 h 3759200"/>
                  <a:gd name="connsiteX94" fmla="*/ 2936240 w 3728720"/>
                  <a:gd name="connsiteY94" fmla="*/ 3444240 h 3759200"/>
                  <a:gd name="connsiteX95" fmla="*/ 2946400 w 3728720"/>
                  <a:gd name="connsiteY95" fmla="*/ 3383280 h 3759200"/>
                  <a:gd name="connsiteX96" fmla="*/ 2936240 w 3728720"/>
                  <a:gd name="connsiteY96" fmla="*/ 3296920 h 3759200"/>
                  <a:gd name="connsiteX97" fmla="*/ 2946400 w 3728720"/>
                  <a:gd name="connsiteY97" fmla="*/ 3246120 h 3759200"/>
                  <a:gd name="connsiteX98" fmla="*/ 2987040 w 3728720"/>
                  <a:gd name="connsiteY98" fmla="*/ 3210560 h 3759200"/>
                  <a:gd name="connsiteX99" fmla="*/ 3093720 w 3728720"/>
                  <a:gd name="connsiteY99" fmla="*/ 3215640 h 3759200"/>
                  <a:gd name="connsiteX100" fmla="*/ 3154680 w 3728720"/>
                  <a:gd name="connsiteY100" fmla="*/ 3235960 h 3759200"/>
                  <a:gd name="connsiteX101" fmla="*/ 3235960 w 3728720"/>
                  <a:gd name="connsiteY101" fmla="*/ 3235960 h 3759200"/>
                  <a:gd name="connsiteX102" fmla="*/ 3352800 w 3728720"/>
                  <a:gd name="connsiteY102" fmla="*/ 3180080 h 3759200"/>
                  <a:gd name="connsiteX103" fmla="*/ 3459480 w 3728720"/>
                  <a:gd name="connsiteY103" fmla="*/ 3103880 h 3759200"/>
                  <a:gd name="connsiteX104" fmla="*/ 3474720 w 3728720"/>
                  <a:gd name="connsiteY104" fmla="*/ 3027680 h 3759200"/>
                  <a:gd name="connsiteX105" fmla="*/ 3474720 w 3728720"/>
                  <a:gd name="connsiteY105" fmla="*/ 2941320 h 3759200"/>
                  <a:gd name="connsiteX106" fmla="*/ 3444240 w 3728720"/>
                  <a:gd name="connsiteY106" fmla="*/ 2890520 h 3759200"/>
                  <a:gd name="connsiteX107" fmla="*/ 3444240 w 3728720"/>
                  <a:gd name="connsiteY107" fmla="*/ 2814320 h 3759200"/>
                  <a:gd name="connsiteX108" fmla="*/ 3495040 w 3728720"/>
                  <a:gd name="connsiteY108" fmla="*/ 2727960 h 3759200"/>
                  <a:gd name="connsiteX109" fmla="*/ 3525520 w 3728720"/>
                  <a:gd name="connsiteY109" fmla="*/ 2641600 h 3759200"/>
                  <a:gd name="connsiteX110" fmla="*/ 3566160 w 3728720"/>
                  <a:gd name="connsiteY110" fmla="*/ 2540000 h 3759200"/>
                  <a:gd name="connsiteX111" fmla="*/ 3581400 w 3728720"/>
                  <a:gd name="connsiteY111" fmla="*/ 2463800 h 3759200"/>
                  <a:gd name="connsiteX112" fmla="*/ 3581400 w 3728720"/>
                  <a:gd name="connsiteY112" fmla="*/ 2463800 h 3759200"/>
                  <a:gd name="connsiteX113" fmla="*/ 3642360 w 3728720"/>
                  <a:gd name="connsiteY113" fmla="*/ 2458720 h 3759200"/>
                  <a:gd name="connsiteX114" fmla="*/ 3688080 w 3728720"/>
                  <a:gd name="connsiteY114" fmla="*/ 2499360 h 3759200"/>
                  <a:gd name="connsiteX115" fmla="*/ 3728720 w 3728720"/>
                  <a:gd name="connsiteY115" fmla="*/ 2504440 h 3759200"/>
                  <a:gd name="connsiteX116" fmla="*/ 3723640 w 3728720"/>
                  <a:gd name="connsiteY116" fmla="*/ 2453640 h 3759200"/>
                  <a:gd name="connsiteX117" fmla="*/ 3693160 w 3728720"/>
                  <a:gd name="connsiteY117" fmla="*/ 2413000 h 3759200"/>
                  <a:gd name="connsiteX118" fmla="*/ 3672840 w 3728720"/>
                  <a:gd name="connsiteY118" fmla="*/ 2346960 h 3759200"/>
                  <a:gd name="connsiteX119" fmla="*/ 3647440 w 3728720"/>
                  <a:gd name="connsiteY119" fmla="*/ 2336800 h 3759200"/>
                  <a:gd name="connsiteX120" fmla="*/ 3601720 w 3728720"/>
                  <a:gd name="connsiteY120" fmla="*/ 2341880 h 3759200"/>
                  <a:gd name="connsiteX121" fmla="*/ 3561080 w 3728720"/>
                  <a:gd name="connsiteY121" fmla="*/ 2321560 h 3759200"/>
                  <a:gd name="connsiteX122" fmla="*/ 3545840 w 3728720"/>
                  <a:gd name="connsiteY122" fmla="*/ 2255520 h 3759200"/>
                  <a:gd name="connsiteX123" fmla="*/ 3550920 w 3728720"/>
                  <a:gd name="connsiteY123" fmla="*/ 2189480 h 3759200"/>
                  <a:gd name="connsiteX124" fmla="*/ 3515360 w 3728720"/>
                  <a:gd name="connsiteY124" fmla="*/ 2164080 h 3759200"/>
                  <a:gd name="connsiteX125" fmla="*/ 3474720 w 3728720"/>
                  <a:gd name="connsiteY125" fmla="*/ 2159000 h 3759200"/>
                  <a:gd name="connsiteX126" fmla="*/ 3403600 w 3728720"/>
                  <a:gd name="connsiteY126" fmla="*/ 2113280 h 3759200"/>
                  <a:gd name="connsiteX127" fmla="*/ 3362960 w 3728720"/>
                  <a:gd name="connsiteY127" fmla="*/ 2098040 h 3759200"/>
                  <a:gd name="connsiteX128" fmla="*/ 3322320 w 3728720"/>
                  <a:gd name="connsiteY128" fmla="*/ 2082800 h 3759200"/>
                  <a:gd name="connsiteX129" fmla="*/ 3302000 w 3728720"/>
                  <a:gd name="connsiteY129" fmla="*/ 2062480 h 3759200"/>
                  <a:gd name="connsiteX130" fmla="*/ 3302000 w 3728720"/>
                  <a:gd name="connsiteY130" fmla="*/ 2026920 h 3759200"/>
                  <a:gd name="connsiteX131" fmla="*/ 3342640 w 3728720"/>
                  <a:gd name="connsiteY131" fmla="*/ 1971040 h 3759200"/>
                  <a:gd name="connsiteX132" fmla="*/ 3373120 w 3728720"/>
                  <a:gd name="connsiteY132" fmla="*/ 1910080 h 3759200"/>
                  <a:gd name="connsiteX133" fmla="*/ 3378200 w 3728720"/>
                  <a:gd name="connsiteY133" fmla="*/ 1869440 h 3759200"/>
                  <a:gd name="connsiteX134" fmla="*/ 3378200 w 3728720"/>
                  <a:gd name="connsiteY134" fmla="*/ 1869440 h 3759200"/>
                  <a:gd name="connsiteX135" fmla="*/ 3332480 w 3728720"/>
                  <a:gd name="connsiteY135" fmla="*/ 1854200 h 3759200"/>
                  <a:gd name="connsiteX136" fmla="*/ 3322320 w 3728720"/>
                  <a:gd name="connsiteY136" fmla="*/ 1869440 h 3759200"/>
                  <a:gd name="connsiteX137" fmla="*/ 3276600 w 3728720"/>
                  <a:gd name="connsiteY137" fmla="*/ 1859280 h 3759200"/>
                  <a:gd name="connsiteX138" fmla="*/ 3235960 w 3728720"/>
                  <a:gd name="connsiteY138" fmla="*/ 1828800 h 3759200"/>
                  <a:gd name="connsiteX139" fmla="*/ 3185160 w 3728720"/>
                  <a:gd name="connsiteY139" fmla="*/ 1849120 h 3759200"/>
                  <a:gd name="connsiteX140" fmla="*/ 3129280 w 3728720"/>
                  <a:gd name="connsiteY140" fmla="*/ 1925320 h 3759200"/>
                  <a:gd name="connsiteX141" fmla="*/ 3103880 w 3728720"/>
                  <a:gd name="connsiteY141" fmla="*/ 1955800 h 3759200"/>
                  <a:gd name="connsiteX142" fmla="*/ 3058160 w 3728720"/>
                  <a:gd name="connsiteY142" fmla="*/ 1986280 h 3759200"/>
                  <a:gd name="connsiteX143" fmla="*/ 2961640 w 3728720"/>
                  <a:gd name="connsiteY143" fmla="*/ 1960880 h 3759200"/>
                  <a:gd name="connsiteX144" fmla="*/ 2870200 w 3728720"/>
                  <a:gd name="connsiteY144" fmla="*/ 1976120 h 3759200"/>
                  <a:gd name="connsiteX145" fmla="*/ 2799080 w 3728720"/>
                  <a:gd name="connsiteY145" fmla="*/ 2032000 h 3759200"/>
                  <a:gd name="connsiteX146" fmla="*/ 2702560 w 3728720"/>
                  <a:gd name="connsiteY146" fmla="*/ 2103120 h 3759200"/>
                  <a:gd name="connsiteX147" fmla="*/ 2626360 w 3728720"/>
                  <a:gd name="connsiteY147" fmla="*/ 2148840 h 3759200"/>
                  <a:gd name="connsiteX148" fmla="*/ 2534920 w 3728720"/>
                  <a:gd name="connsiteY148" fmla="*/ 2179320 h 3759200"/>
                  <a:gd name="connsiteX149" fmla="*/ 2468880 w 3728720"/>
                  <a:gd name="connsiteY149" fmla="*/ 2214880 h 3759200"/>
                  <a:gd name="connsiteX150" fmla="*/ 2443480 w 3728720"/>
                  <a:gd name="connsiteY150" fmla="*/ 2280920 h 3759200"/>
                  <a:gd name="connsiteX151" fmla="*/ 2397760 w 3728720"/>
                  <a:gd name="connsiteY151" fmla="*/ 2291080 h 3759200"/>
                  <a:gd name="connsiteX152" fmla="*/ 2301240 w 3728720"/>
                  <a:gd name="connsiteY152" fmla="*/ 2291080 h 3759200"/>
                  <a:gd name="connsiteX153" fmla="*/ 2250440 w 3728720"/>
                  <a:gd name="connsiteY153" fmla="*/ 2301240 h 3759200"/>
                  <a:gd name="connsiteX154" fmla="*/ 2204720 w 3728720"/>
                  <a:gd name="connsiteY154" fmla="*/ 2265680 h 3759200"/>
                  <a:gd name="connsiteX155" fmla="*/ 2159000 w 3728720"/>
                  <a:gd name="connsiteY155" fmla="*/ 2189480 h 3759200"/>
                  <a:gd name="connsiteX156" fmla="*/ 2123440 w 3728720"/>
                  <a:gd name="connsiteY156" fmla="*/ 2153920 h 3759200"/>
                  <a:gd name="connsiteX157" fmla="*/ 2128520 w 3728720"/>
                  <a:gd name="connsiteY157" fmla="*/ 2113280 h 3759200"/>
                  <a:gd name="connsiteX158" fmla="*/ 2164080 w 3728720"/>
                  <a:gd name="connsiteY158" fmla="*/ 2087880 h 3759200"/>
                  <a:gd name="connsiteX159" fmla="*/ 2148840 w 3728720"/>
                  <a:gd name="connsiteY159" fmla="*/ 2047240 h 3759200"/>
                  <a:gd name="connsiteX160" fmla="*/ 2103120 w 3728720"/>
                  <a:gd name="connsiteY160" fmla="*/ 2026920 h 3759200"/>
                  <a:gd name="connsiteX161" fmla="*/ 2108200 w 3728720"/>
                  <a:gd name="connsiteY161" fmla="*/ 1976120 h 3759200"/>
                  <a:gd name="connsiteX162" fmla="*/ 2103120 w 3728720"/>
                  <a:gd name="connsiteY162" fmla="*/ 1925320 h 3759200"/>
                  <a:gd name="connsiteX163" fmla="*/ 2037080 w 3728720"/>
                  <a:gd name="connsiteY163" fmla="*/ 1854200 h 3759200"/>
                  <a:gd name="connsiteX164" fmla="*/ 1996440 w 3728720"/>
                  <a:gd name="connsiteY164" fmla="*/ 1808480 h 3759200"/>
                  <a:gd name="connsiteX165" fmla="*/ 1960880 w 3728720"/>
                  <a:gd name="connsiteY165" fmla="*/ 1757680 h 3759200"/>
                  <a:gd name="connsiteX166" fmla="*/ 1930400 w 3728720"/>
                  <a:gd name="connsiteY166" fmla="*/ 1651000 h 3759200"/>
                  <a:gd name="connsiteX167" fmla="*/ 1930400 w 3728720"/>
                  <a:gd name="connsiteY167" fmla="*/ 1559560 h 3759200"/>
                  <a:gd name="connsiteX168" fmla="*/ 1920240 w 3728720"/>
                  <a:gd name="connsiteY168" fmla="*/ 1508760 h 3759200"/>
                  <a:gd name="connsiteX169" fmla="*/ 1899920 w 3728720"/>
                  <a:gd name="connsiteY169" fmla="*/ 1468120 h 3759200"/>
                  <a:gd name="connsiteX170" fmla="*/ 1844040 w 3728720"/>
                  <a:gd name="connsiteY170" fmla="*/ 1442720 h 3759200"/>
                  <a:gd name="connsiteX171" fmla="*/ 1732280 w 3728720"/>
                  <a:gd name="connsiteY171" fmla="*/ 1442720 h 3759200"/>
                  <a:gd name="connsiteX172" fmla="*/ 1615440 w 3728720"/>
                  <a:gd name="connsiteY172" fmla="*/ 1437640 h 3759200"/>
                  <a:gd name="connsiteX173" fmla="*/ 1590040 w 3728720"/>
                  <a:gd name="connsiteY173" fmla="*/ 1402080 h 3759200"/>
                  <a:gd name="connsiteX174" fmla="*/ 1544320 w 3728720"/>
                  <a:gd name="connsiteY174" fmla="*/ 1391920 h 3759200"/>
                  <a:gd name="connsiteX175" fmla="*/ 1534160 w 3728720"/>
                  <a:gd name="connsiteY175" fmla="*/ 1295400 h 3759200"/>
                  <a:gd name="connsiteX176" fmla="*/ 1503680 w 3728720"/>
                  <a:gd name="connsiteY176" fmla="*/ 1219200 h 3759200"/>
                  <a:gd name="connsiteX177" fmla="*/ 1412240 w 3728720"/>
                  <a:gd name="connsiteY177" fmla="*/ 1000760 h 3759200"/>
                  <a:gd name="connsiteX178" fmla="*/ 1341120 w 3728720"/>
                  <a:gd name="connsiteY178" fmla="*/ 812800 h 3759200"/>
                  <a:gd name="connsiteX179" fmla="*/ 1285240 w 3728720"/>
                  <a:gd name="connsiteY179" fmla="*/ 695960 h 3759200"/>
                  <a:gd name="connsiteX180" fmla="*/ 1234440 w 3728720"/>
                  <a:gd name="connsiteY180" fmla="*/ 594360 h 3759200"/>
                  <a:gd name="connsiteX181" fmla="*/ 1198880 w 3728720"/>
                  <a:gd name="connsiteY181" fmla="*/ 528320 h 3759200"/>
                  <a:gd name="connsiteX182" fmla="*/ 1173480 w 3728720"/>
                  <a:gd name="connsiteY182" fmla="*/ 426720 h 3759200"/>
                  <a:gd name="connsiteX183" fmla="*/ 1173480 w 3728720"/>
                  <a:gd name="connsiteY183" fmla="*/ 345440 h 3759200"/>
                  <a:gd name="connsiteX184" fmla="*/ 1148080 w 3728720"/>
                  <a:gd name="connsiteY184" fmla="*/ 274320 h 3759200"/>
                  <a:gd name="connsiteX185" fmla="*/ 1148080 w 3728720"/>
                  <a:gd name="connsiteY185" fmla="*/ 208280 h 3759200"/>
                  <a:gd name="connsiteX186" fmla="*/ 1132840 w 3728720"/>
                  <a:gd name="connsiteY186" fmla="*/ 152400 h 3759200"/>
                  <a:gd name="connsiteX187" fmla="*/ 1102360 w 3728720"/>
                  <a:gd name="connsiteY187" fmla="*/ 86360 h 3759200"/>
                  <a:gd name="connsiteX188" fmla="*/ 1061720 w 3728720"/>
                  <a:gd name="connsiteY188" fmla="*/ 35560 h 3759200"/>
                  <a:gd name="connsiteX189" fmla="*/ 1041400 w 3728720"/>
                  <a:gd name="connsiteY189" fmla="*/ 5080 h 3759200"/>
                  <a:gd name="connsiteX190" fmla="*/ 995680 w 3728720"/>
                  <a:gd name="connsiteY190" fmla="*/ 0 h 3759200"/>
                  <a:gd name="connsiteX191" fmla="*/ 975360 w 3728720"/>
                  <a:gd name="connsiteY191" fmla="*/ 45720 h 3759200"/>
                  <a:gd name="connsiteX0" fmla="*/ 975360 w 3728720"/>
                  <a:gd name="connsiteY0" fmla="*/ 45720 h 3759200"/>
                  <a:gd name="connsiteX1" fmla="*/ 904240 w 3728720"/>
                  <a:gd name="connsiteY1" fmla="*/ 116840 h 3759200"/>
                  <a:gd name="connsiteX2" fmla="*/ 848360 w 3728720"/>
                  <a:gd name="connsiteY2" fmla="*/ 172720 h 3759200"/>
                  <a:gd name="connsiteX3" fmla="*/ 762000 w 3728720"/>
                  <a:gd name="connsiteY3" fmla="*/ 213360 h 3759200"/>
                  <a:gd name="connsiteX4" fmla="*/ 701040 w 3728720"/>
                  <a:gd name="connsiteY4" fmla="*/ 294640 h 3759200"/>
                  <a:gd name="connsiteX5" fmla="*/ 624840 w 3728720"/>
                  <a:gd name="connsiteY5" fmla="*/ 350520 h 3759200"/>
                  <a:gd name="connsiteX6" fmla="*/ 558800 w 3728720"/>
                  <a:gd name="connsiteY6" fmla="*/ 391160 h 3759200"/>
                  <a:gd name="connsiteX7" fmla="*/ 441960 w 3728720"/>
                  <a:gd name="connsiteY7" fmla="*/ 447040 h 3759200"/>
                  <a:gd name="connsiteX8" fmla="*/ 299720 w 3728720"/>
                  <a:gd name="connsiteY8" fmla="*/ 513080 h 3759200"/>
                  <a:gd name="connsiteX9" fmla="*/ 157480 w 3728720"/>
                  <a:gd name="connsiteY9" fmla="*/ 563880 h 3759200"/>
                  <a:gd name="connsiteX10" fmla="*/ 96520 w 3728720"/>
                  <a:gd name="connsiteY10" fmla="*/ 584200 h 3759200"/>
                  <a:gd name="connsiteX11" fmla="*/ 40640 w 3728720"/>
                  <a:gd name="connsiteY11" fmla="*/ 584200 h 3759200"/>
                  <a:gd name="connsiteX12" fmla="*/ 0 w 3728720"/>
                  <a:gd name="connsiteY12" fmla="*/ 599440 h 3759200"/>
                  <a:gd name="connsiteX13" fmla="*/ 0 w 3728720"/>
                  <a:gd name="connsiteY13" fmla="*/ 624840 h 3759200"/>
                  <a:gd name="connsiteX14" fmla="*/ 25400 w 3728720"/>
                  <a:gd name="connsiteY14" fmla="*/ 685800 h 3759200"/>
                  <a:gd name="connsiteX15" fmla="*/ 71120 w 3728720"/>
                  <a:gd name="connsiteY15" fmla="*/ 721360 h 3759200"/>
                  <a:gd name="connsiteX16" fmla="*/ 142240 w 3728720"/>
                  <a:gd name="connsiteY16" fmla="*/ 828040 h 3759200"/>
                  <a:gd name="connsiteX17" fmla="*/ 172720 w 3728720"/>
                  <a:gd name="connsiteY17" fmla="*/ 894080 h 3759200"/>
                  <a:gd name="connsiteX18" fmla="*/ 182880 w 3728720"/>
                  <a:gd name="connsiteY18" fmla="*/ 939800 h 3759200"/>
                  <a:gd name="connsiteX19" fmla="*/ 177800 w 3728720"/>
                  <a:gd name="connsiteY19" fmla="*/ 980440 h 3759200"/>
                  <a:gd name="connsiteX20" fmla="*/ 111760 w 3728720"/>
                  <a:gd name="connsiteY20" fmla="*/ 1021080 h 3759200"/>
                  <a:gd name="connsiteX21" fmla="*/ 91440 w 3728720"/>
                  <a:gd name="connsiteY21" fmla="*/ 1066800 h 3759200"/>
                  <a:gd name="connsiteX22" fmla="*/ 71120 w 3728720"/>
                  <a:gd name="connsiteY22" fmla="*/ 1183640 h 3759200"/>
                  <a:gd name="connsiteX23" fmla="*/ 55880 w 3728720"/>
                  <a:gd name="connsiteY23" fmla="*/ 1605280 h 3759200"/>
                  <a:gd name="connsiteX24" fmla="*/ 35560 w 3728720"/>
                  <a:gd name="connsiteY24" fmla="*/ 1676400 h 3759200"/>
                  <a:gd name="connsiteX25" fmla="*/ 40640 w 3728720"/>
                  <a:gd name="connsiteY25" fmla="*/ 1772920 h 3759200"/>
                  <a:gd name="connsiteX26" fmla="*/ 93980 w 3728720"/>
                  <a:gd name="connsiteY26" fmla="*/ 1978660 h 3759200"/>
                  <a:gd name="connsiteX27" fmla="*/ 157480 w 3728720"/>
                  <a:gd name="connsiteY27" fmla="*/ 2087880 h 3759200"/>
                  <a:gd name="connsiteX28" fmla="*/ 233680 w 3728720"/>
                  <a:gd name="connsiteY28" fmla="*/ 2133600 h 3759200"/>
                  <a:gd name="connsiteX29" fmla="*/ 269240 w 3728720"/>
                  <a:gd name="connsiteY29" fmla="*/ 2189480 h 3759200"/>
                  <a:gd name="connsiteX30" fmla="*/ 269240 w 3728720"/>
                  <a:gd name="connsiteY30" fmla="*/ 2280920 h 3759200"/>
                  <a:gd name="connsiteX31" fmla="*/ 259080 w 3728720"/>
                  <a:gd name="connsiteY31" fmla="*/ 2357120 h 3759200"/>
                  <a:gd name="connsiteX32" fmla="*/ 243840 w 3728720"/>
                  <a:gd name="connsiteY32" fmla="*/ 2519680 h 3759200"/>
                  <a:gd name="connsiteX33" fmla="*/ 243840 w 3728720"/>
                  <a:gd name="connsiteY33" fmla="*/ 2519680 h 3759200"/>
                  <a:gd name="connsiteX34" fmla="*/ 350520 w 3728720"/>
                  <a:gd name="connsiteY34" fmla="*/ 2473960 h 3759200"/>
                  <a:gd name="connsiteX35" fmla="*/ 436880 w 3728720"/>
                  <a:gd name="connsiteY35" fmla="*/ 2463800 h 3759200"/>
                  <a:gd name="connsiteX36" fmla="*/ 497840 w 3728720"/>
                  <a:gd name="connsiteY36" fmla="*/ 2448560 h 3759200"/>
                  <a:gd name="connsiteX37" fmla="*/ 533400 w 3728720"/>
                  <a:gd name="connsiteY37" fmla="*/ 2392680 h 3759200"/>
                  <a:gd name="connsiteX38" fmla="*/ 518160 w 3728720"/>
                  <a:gd name="connsiteY38" fmla="*/ 2296160 h 3759200"/>
                  <a:gd name="connsiteX39" fmla="*/ 523240 w 3728720"/>
                  <a:gd name="connsiteY39" fmla="*/ 2204720 h 3759200"/>
                  <a:gd name="connsiteX40" fmla="*/ 543560 w 3728720"/>
                  <a:gd name="connsiteY40" fmla="*/ 2174240 h 3759200"/>
                  <a:gd name="connsiteX41" fmla="*/ 574040 w 3728720"/>
                  <a:gd name="connsiteY41" fmla="*/ 2199640 h 3759200"/>
                  <a:gd name="connsiteX42" fmla="*/ 665480 w 3728720"/>
                  <a:gd name="connsiteY42" fmla="*/ 2189480 h 3759200"/>
                  <a:gd name="connsiteX43" fmla="*/ 721360 w 3728720"/>
                  <a:gd name="connsiteY43" fmla="*/ 2214880 h 3759200"/>
                  <a:gd name="connsiteX44" fmla="*/ 716280 w 3728720"/>
                  <a:gd name="connsiteY44" fmla="*/ 2280920 h 3759200"/>
                  <a:gd name="connsiteX45" fmla="*/ 716280 w 3728720"/>
                  <a:gd name="connsiteY45" fmla="*/ 2326640 h 3759200"/>
                  <a:gd name="connsiteX46" fmla="*/ 736600 w 3728720"/>
                  <a:gd name="connsiteY46" fmla="*/ 2362200 h 3759200"/>
                  <a:gd name="connsiteX47" fmla="*/ 756920 w 3728720"/>
                  <a:gd name="connsiteY47" fmla="*/ 2428240 h 3759200"/>
                  <a:gd name="connsiteX48" fmla="*/ 772160 w 3728720"/>
                  <a:gd name="connsiteY48" fmla="*/ 2494280 h 3759200"/>
                  <a:gd name="connsiteX49" fmla="*/ 873760 w 3728720"/>
                  <a:gd name="connsiteY49" fmla="*/ 2555240 h 3759200"/>
                  <a:gd name="connsiteX50" fmla="*/ 975360 w 3728720"/>
                  <a:gd name="connsiteY50" fmla="*/ 2641600 h 3759200"/>
                  <a:gd name="connsiteX51" fmla="*/ 1071880 w 3728720"/>
                  <a:gd name="connsiteY51" fmla="*/ 2682240 h 3759200"/>
                  <a:gd name="connsiteX52" fmla="*/ 1173480 w 3728720"/>
                  <a:gd name="connsiteY52" fmla="*/ 2717800 h 3759200"/>
                  <a:gd name="connsiteX53" fmla="*/ 1270000 w 3728720"/>
                  <a:gd name="connsiteY53" fmla="*/ 2692400 h 3759200"/>
                  <a:gd name="connsiteX54" fmla="*/ 1361440 w 3728720"/>
                  <a:gd name="connsiteY54" fmla="*/ 2636520 h 3759200"/>
                  <a:gd name="connsiteX55" fmla="*/ 1463040 w 3728720"/>
                  <a:gd name="connsiteY55" fmla="*/ 2606040 h 3759200"/>
                  <a:gd name="connsiteX56" fmla="*/ 1554480 w 3728720"/>
                  <a:gd name="connsiteY56" fmla="*/ 2565400 h 3759200"/>
                  <a:gd name="connsiteX57" fmla="*/ 1559560 w 3728720"/>
                  <a:gd name="connsiteY57" fmla="*/ 2514600 h 3759200"/>
                  <a:gd name="connsiteX58" fmla="*/ 1549400 w 3728720"/>
                  <a:gd name="connsiteY58" fmla="*/ 2438400 h 3759200"/>
                  <a:gd name="connsiteX59" fmla="*/ 1584960 w 3728720"/>
                  <a:gd name="connsiteY59" fmla="*/ 2336800 h 3759200"/>
                  <a:gd name="connsiteX60" fmla="*/ 1584960 w 3728720"/>
                  <a:gd name="connsiteY60" fmla="*/ 2291080 h 3759200"/>
                  <a:gd name="connsiteX61" fmla="*/ 1590040 w 3728720"/>
                  <a:gd name="connsiteY61" fmla="*/ 2250440 h 3759200"/>
                  <a:gd name="connsiteX62" fmla="*/ 1625600 w 3728720"/>
                  <a:gd name="connsiteY62" fmla="*/ 2260600 h 3759200"/>
                  <a:gd name="connsiteX63" fmla="*/ 1656080 w 3728720"/>
                  <a:gd name="connsiteY63" fmla="*/ 2321560 h 3759200"/>
                  <a:gd name="connsiteX64" fmla="*/ 1722120 w 3728720"/>
                  <a:gd name="connsiteY64" fmla="*/ 2387600 h 3759200"/>
                  <a:gd name="connsiteX65" fmla="*/ 1752600 w 3728720"/>
                  <a:gd name="connsiteY65" fmla="*/ 2453640 h 3759200"/>
                  <a:gd name="connsiteX66" fmla="*/ 1757680 w 3728720"/>
                  <a:gd name="connsiteY66" fmla="*/ 2545080 h 3759200"/>
                  <a:gd name="connsiteX67" fmla="*/ 1752600 w 3728720"/>
                  <a:gd name="connsiteY67" fmla="*/ 2636520 h 3759200"/>
                  <a:gd name="connsiteX68" fmla="*/ 1762760 w 3728720"/>
                  <a:gd name="connsiteY68" fmla="*/ 2733040 h 3759200"/>
                  <a:gd name="connsiteX69" fmla="*/ 1788160 w 3728720"/>
                  <a:gd name="connsiteY69" fmla="*/ 2809240 h 3759200"/>
                  <a:gd name="connsiteX70" fmla="*/ 1859280 w 3728720"/>
                  <a:gd name="connsiteY70" fmla="*/ 2910840 h 3759200"/>
                  <a:gd name="connsiteX71" fmla="*/ 1864360 w 3728720"/>
                  <a:gd name="connsiteY71" fmla="*/ 2956560 h 3759200"/>
                  <a:gd name="connsiteX72" fmla="*/ 1844040 w 3728720"/>
                  <a:gd name="connsiteY72" fmla="*/ 3007360 h 3759200"/>
                  <a:gd name="connsiteX73" fmla="*/ 1823720 w 3728720"/>
                  <a:gd name="connsiteY73" fmla="*/ 3088640 h 3759200"/>
                  <a:gd name="connsiteX74" fmla="*/ 1788160 w 3728720"/>
                  <a:gd name="connsiteY74" fmla="*/ 3159760 h 3759200"/>
                  <a:gd name="connsiteX75" fmla="*/ 1788160 w 3728720"/>
                  <a:gd name="connsiteY75" fmla="*/ 3159760 h 3759200"/>
                  <a:gd name="connsiteX76" fmla="*/ 1767840 w 3728720"/>
                  <a:gd name="connsiteY76" fmla="*/ 3241040 h 3759200"/>
                  <a:gd name="connsiteX77" fmla="*/ 1808480 w 3728720"/>
                  <a:gd name="connsiteY77" fmla="*/ 3281680 h 3759200"/>
                  <a:gd name="connsiteX78" fmla="*/ 1879600 w 3728720"/>
                  <a:gd name="connsiteY78" fmla="*/ 3342640 h 3759200"/>
                  <a:gd name="connsiteX79" fmla="*/ 1920240 w 3728720"/>
                  <a:gd name="connsiteY79" fmla="*/ 3373120 h 3759200"/>
                  <a:gd name="connsiteX80" fmla="*/ 1955800 w 3728720"/>
                  <a:gd name="connsiteY80" fmla="*/ 3388360 h 3759200"/>
                  <a:gd name="connsiteX81" fmla="*/ 2026920 w 3728720"/>
                  <a:gd name="connsiteY81" fmla="*/ 3423920 h 3759200"/>
                  <a:gd name="connsiteX82" fmla="*/ 2082800 w 3728720"/>
                  <a:gd name="connsiteY82" fmla="*/ 3545840 h 3759200"/>
                  <a:gd name="connsiteX83" fmla="*/ 2169160 w 3728720"/>
                  <a:gd name="connsiteY83" fmla="*/ 3611880 h 3759200"/>
                  <a:gd name="connsiteX84" fmla="*/ 2230120 w 3728720"/>
                  <a:gd name="connsiteY84" fmla="*/ 3698240 h 3759200"/>
                  <a:gd name="connsiteX85" fmla="*/ 2311400 w 3728720"/>
                  <a:gd name="connsiteY85" fmla="*/ 3754120 h 3759200"/>
                  <a:gd name="connsiteX86" fmla="*/ 2402840 w 3728720"/>
                  <a:gd name="connsiteY86" fmla="*/ 3759200 h 3759200"/>
                  <a:gd name="connsiteX87" fmla="*/ 2484120 w 3728720"/>
                  <a:gd name="connsiteY87" fmla="*/ 3738880 h 3759200"/>
                  <a:gd name="connsiteX88" fmla="*/ 2580640 w 3728720"/>
                  <a:gd name="connsiteY88" fmla="*/ 3728720 h 3759200"/>
                  <a:gd name="connsiteX89" fmla="*/ 2651760 w 3728720"/>
                  <a:gd name="connsiteY89" fmla="*/ 3713480 h 3759200"/>
                  <a:gd name="connsiteX90" fmla="*/ 2717800 w 3728720"/>
                  <a:gd name="connsiteY90" fmla="*/ 3728720 h 3759200"/>
                  <a:gd name="connsiteX91" fmla="*/ 2773680 w 3728720"/>
                  <a:gd name="connsiteY91" fmla="*/ 3708400 h 3759200"/>
                  <a:gd name="connsiteX92" fmla="*/ 2778760 w 3728720"/>
                  <a:gd name="connsiteY92" fmla="*/ 3632200 h 3759200"/>
                  <a:gd name="connsiteX93" fmla="*/ 2865120 w 3728720"/>
                  <a:gd name="connsiteY93" fmla="*/ 3510280 h 3759200"/>
                  <a:gd name="connsiteX94" fmla="*/ 2936240 w 3728720"/>
                  <a:gd name="connsiteY94" fmla="*/ 3444240 h 3759200"/>
                  <a:gd name="connsiteX95" fmla="*/ 2946400 w 3728720"/>
                  <a:gd name="connsiteY95" fmla="*/ 3383280 h 3759200"/>
                  <a:gd name="connsiteX96" fmla="*/ 2936240 w 3728720"/>
                  <a:gd name="connsiteY96" fmla="*/ 3296920 h 3759200"/>
                  <a:gd name="connsiteX97" fmla="*/ 2946400 w 3728720"/>
                  <a:gd name="connsiteY97" fmla="*/ 3246120 h 3759200"/>
                  <a:gd name="connsiteX98" fmla="*/ 2987040 w 3728720"/>
                  <a:gd name="connsiteY98" fmla="*/ 3210560 h 3759200"/>
                  <a:gd name="connsiteX99" fmla="*/ 3093720 w 3728720"/>
                  <a:gd name="connsiteY99" fmla="*/ 3215640 h 3759200"/>
                  <a:gd name="connsiteX100" fmla="*/ 3154680 w 3728720"/>
                  <a:gd name="connsiteY100" fmla="*/ 3235960 h 3759200"/>
                  <a:gd name="connsiteX101" fmla="*/ 3235960 w 3728720"/>
                  <a:gd name="connsiteY101" fmla="*/ 3235960 h 3759200"/>
                  <a:gd name="connsiteX102" fmla="*/ 3352800 w 3728720"/>
                  <a:gd name="connsiteY102" fmla="*/ 3180080 h 3759200"/>
                  <a:gd name="connsiteX103" fmla="*/ 3459480 w 3728720"/>
                  <a:gd name="connsiteY103" fmla="*/ 3103880 h 3759200"/>
                  <a:gd name="connsiteX104" fmla="*/ 3474720 w 3728720"/>
                  <a:gd name="connsiteY104" fmla="*/ 3027680 h 3759200"/>
                  <a:gd name="connsiteX105" fmla="*/ 3474720 w 3728720"/>
                  <a:gd name="connsiteY105" fmla="*/ 2941320 h 3759200"/>
                  <a:gd name="connsiteX106" fmla="*/ 3444240 w 3728720"/>
                  <a:gd name="connsiteY106" fmla="*/ 2890520 h 3759200"/>
                  <a:gd name="connsiteX107" fmla="*/ 3444240 w 3728720"/>
                  <a:gd name="connsiteY107" fmla="*/ 2814320 h 3759200"/>
                  <a:gd name="connsiteX108" fmla="*/ 3495040 w 3728720"/>
                  <a:gd name="connsiteY108" fmla="*/ 2727960 h 3759200"/>
                  <a:gd name="connsiteX109" fmla="*/ 3525520 w 3728720"/>
                  <a:gd name="connsiteY109" fmla="*/ 2641600 h 3759200"/>
                  <a:gd name="connsiteX110" fmla="*/ 3566160 w 3728720"/>
                  <a:gd name="connsiteY110" fmla="*/ 2540000 h 3759200"/>
                  <a:gd name="connsiteX111" fmla="*/ 3581400 w 3728720"/>
                  <a:gd name="connsiteY111" fmla="*/ 2463800 h 3759200"/>
                  <a:gd name="connsiteX112" fmla="*/ 3581400 w 3728720"/>
                  <a:gd name="connsiteY112" fmla="*/ 2463800 h 3759200"/>
                  <a:gd name="connsiteX113" fmla="*/ 3642360 w 3728720"/>
                  <a:gd name="connsiteY113" fmla="*/ 2458720 h 3759200"/>
                  <a:gd name="connsiteX114" fmla="*/ 3688080 w 3728720"/>
                  <a:gd name="connsiteY114" fmla="*/ 2499360 h 3759200"/>
                  <a:gd name="connsiteX115" fmla="*/ 3728720 w 3728720"/>
                  <a:gd name="connsiteY115" fmla="*/ 2504440 h 3759200"/>
                  <a:gd name="connsiteX116" fmla="*/ 3723640 w 3728720"/>
                  <a:gd name="connsiteY116" fmla="*/ 2453640 h 3759200"/>
                  <a:gd name="connsiteX117" fmla="*/ 3693160 w 3728720"/>
                  <a:gd name="connsiteY117" fmla="*/ 2413000 h 3759200"/>
                  <a:gd name="connsiteX118" fmla="*/ 3672840 w 3728720"/>
                  <a:gd name="connsiteY118" fmla="*/ 2346960 h 3759200"/>
                  <a:gd name="connsiteX119" fmla="*/ 3647440 w 3728720"/>
                  <a:gd name="connsiteY119" fmla="*/ 2336800 h 3759200"/>
                  <a:gd name="connsiteX120" fmla="*/ 3601720 w 3728720"/>
                  <a:gd name="connsiteY120" fmla="*/ 2341880 h 3759200"/>
                  <a:gd name="connsiteX121" fmla="*/ 3561080 w 3728720"/>
                  <a:gd name="connsiteY121" fmla="*/ 2321560 h 3759200"/>
                  <a:gd name="connsiteX122" fmla="*/ 3545840 w 3728720"/>
                  <a:gd name="connsiteY122" fmla="*/ 2255520 h 3759200"/>
                  <a:gd name="connsiteX123" fmla="*/ 3550920 w 3728720"/>
                  <a:gd name="connsiteY123" fmla="*/ 2189480 h 3759200"/>
                  <a:gd name="connsiteX124" fmla="*/ 3515360 w 3728720"/>
                  <a:gd name="connsiteY124" fmla="*/ 2164080 h 3759200"/>
                  <a:gd name="connsiteX125" fmla="*/ 3474720 w 3728720"/>
                  <a:gd name="connsiteY125" fmla="*/ 2159000 h 3759200"/>
                  <a:gd name="connsiteX126" fmla="*/ 3403600 w 3728720"/>
                  <a:gd name="connsiteY126" fmla="*/ 2113280 h 3759200"/>
                  <a:gd name="connsiteX127" fmla="*/ 3362960 w 3728720"/>
                  <a:gd name="connsiteY127" fmla="*/ 2098040 h 3759200"/>
                  <a:gd name="connsiteX128" fmla="*/ 3322320 w 3728720"/>
                  <a:gd name="connsiteY128" fmla="*/ 2082800 h 3759200"/>
                  <a:gd name="connsiteX129" fmla="*/ 3302000 w 3728720"/>
                  <a:gd name="connsiteY129" fmla="*/ 2062480 h 3759200"/>
                  <a:gd name="connsiteX130" fmla="*/ 3302000 w 3728720"/>
                  <a:gd name="connsiteY130" fmla="*/ 2026920 h 3759200"/>
                  <a:gd name="connsiteX131" fmla="*/ 3342640 w 3728720"/>
                  <a:gd name="connsiteY131" fmla="*/ 1971040 h 3759200"/>
                  <a:gd name="connsiteX132" fmla="*/ 3373120 w 3728720"/>
                  <a:gd name="connsiteY132" fmla="*/ 1910080 h 3759200"/>
                  <a:gd name="connsiteX133" fmla="*/ 3378200 w 3728720"/>
                  <a:gd name="connsiteY133" fmla="*/ 1869440 h 3759200"/>
                  <a:gd name="connsiteX134" fmla="*/ 3378200 w 3728720"/>
                  <a:gd name="connsiteY134" fmla="*/ 1869440 h 3759200"/>
                  <a:gd name="connsiteX135" fmla="*/ 3332480 w 3728720"/>
                  <a:gd name="connsiteY135" fmla="*/ 1854200 h 3759200"/>
                  <a:gd name="connsiteX136" fmla="*/ 3322320 w 3728720"/>
                  <a:gd name="connsiteY136" fmla="*/ 1869440 h 3759200"/>
                  <a:gd name="connsiteX137" fmla="*/ 3276600 w 3728720"/>
                  <a:gd name="connsiteY137" fmla="*/ 1859280 h 3759200"/>
                  <a:gd name="connsiteX138" fmla="*/ 3235960 w 3728720"/>
                  <a:gd name="connsiteY138" fmla="*/ 1828800 h 3759200"/>
                  <a:gd name="connsiteX139" fmla="*/ 3185160 w 3728720"/>
                  <a:gd name="connsiteY139" fmla="*/ 1849120 h 3759200"/>
                  <a:gd name="connsiteX140" fmla="*/ 3129280 w 3728720"/>
                  <a:gd name="connsiteY140" fmla="*/ 1925320 h 3759200"/>
                  <a:gd name="connsiteX141" fmla="*/ 3103880 w 3728720"/>
                  <a:gd name="connsiteY141" fmla="*/ 1955800 h 3759200"/>
                  <a:gd name="connsiteX142" fmla="*/ 3058160 w 3728720"/>
                  <a:gd name="connsiteY142" fmla="*/ 1986280 h 3759200"/>
                  <a:gd name="connsiteX143" fmla="*/ 2961640 w 3728720"/>
                  <a:gd name="connsiteY143" fmla="*/ 1960880 h 3759200"/>
                  <a:gd name="connsiteX144" fmla="*/ 2870200 w 3728720"/>
                  <a:gd name="connsiteY144" fmla="*/ 1976120 h 3759200"/>
                  <a:gd name="connsiteX145" fmla="*/ 2799080 w 3728720"/>
                  <a:gd name="connsiteY145" fmla="*/ 2032000 h 3759200"/>
                  <a:gd name="connsiteX146" fmla="*/ 2702560 w 3728720"/>
                  <a:gd name="connsiteY146" fmla="*/ 2103120 h 3759200"/>
                  <a:gd name="connsiteX147" fmla="*/ 2626360 w 3728720"/>
                  <a:gd name="connsiteY147" fmla="*/ 2148840 h 3759200"/>
                  <a:gd name="connsiteX148" fmla="*/ 2534920 w 3728720"/>
                  <a:gd name="connsiteY148" fmla="*/ 2179320 h 3759200"/>
                  <a:gd name="connsiteX149" fmla="*/ 2468880 w 3728720"/>
                  <a:gd name="connsiteY149" fmla="*/ 2214880 h 3759200"/>
                  <a:gd name="connsiteX150" fmla="*/ 2443480 w 3728720"/>
                  <a:gd name="connsiteY150" fmla="*/ 2280920 h 3759200"/>
                  <a:gd name="connsiteX151" fmla="*/ 2397760 w 3728720"/>
                  <a:gd name="connsiteY151" fmla="*/ 2291080 h 3759200"/>
                  <a:gd name="connsiteX152" fmla="*/ 2301240 w 3728720"/>
                  <a:gd name="connsiteY152" fmla="*/ 2291080 h 3759200"/>
                  <a:gd name="connsiteX153" fmla="*/ 2250440 w 3728720"/>
                  <a:gd name="connsiteY153" fmla="*/ 2301240 h 3759200"/>
                  <a:gd name="connsiteX154" fmla="*/ 2204720 w 3728720"/>
                  <a:gd name="connsiteY154" fmla="*/ 2265680 h 3759200"/>
                  <a:gd name="connsiteX155" fmla="*/ 2159000 w 3728720"/>
                  <a:gd name="connsiteY155" fmla="*/ 2189480 h 3759200"/>
                  <a:gd name="connsiteX156" fmla="*/ 2123440 w 3728720"/>
                  <a:gd name="connsiteY156" fmla="*/ 2153920 h 3759200"/>
                  <a:gd name="connsiteX157" fmla="*/ 2128520 w 3728720"/>
                  <a:gd name="connsiteY157" fmla="*/ 2113280 h 3759200"/>
                  <a:gd name="connsiteX158" fmla="*/ 2164080 w 3728720"/>
                  <a:gd name="connsiteY158" fmla="*/ 2087880 h 3759200"/>
                  <a:gd name="connsiteX159" fmla="*/ 2148840 w 3728720"/>
                  <a:gd name="connsiteY159" fmla="*/ 2047240 h 3759200"/>
                  <a:gd name="connsiteX160" fmla="*/ 2103120 w 3728720"/>
                  <a:gd name="connsiteY160" fmla="*/ 2026920 h 3759200"/>
                  <a:gd name="connsiteX161" fmla="*/ 2108200 w 3728720"/>
                  <a:gd name="connsiteY161" fmla="*/ 1976120 h 3759200"/>
                  <a:gd name="connsiteX162" fmla="*/ 2103120 w 3728720"/>
                  <a:gd name="connsiteY162" fmla="*/ 1925320 h 3759200"/>
                  <a:gd name="connsiteX163" fmla="*/ 2037080 w 3728720"/>
                  <a:gd name="connsiteY163" fmla="*/ 1854200 h 3759200"/>
                  <a:gd name="connsiteX164" fmla="*/ 1996440 w 3728720"/>
                  <a:gd name="connsiteY164" fmla="*/ 1808480 h 3759200"/>
                  <a:gd name="connsiteX165" fmla="*/ 1960880 w 3728720"/>
                  <a:gd name="connsiteY165" fmla="*/ 1757680 h 3759200"/>
                  <a:gd name="connsiteX166" fmla="*/ 1930400 w 3728720"/>
                  <a:gd name="connsiteY166" fmla="*/ 1651000 h 3759200"/>
                  <a:gd name="connsiteX167" fmla="*/ 1930400 w 3728720"/>
                  <a:gd name="connsiteY167" fmla="*/ 1559560 h 3759200"/>
                  <a:gd name="connsiteX168" fmla="*/ 1920240 w 3728720"/>
                  <a:gd name="connsiteY168" fmla="*/ 1508760 h 3759200"/>
                  <a:gd name="connsiteX169" fmla="*/ 1899920 w 3728720"/>
                  <a:gd name="connsiteY169" fmla="*/ 1468120 h 3759200"/>
                  <a:gd name="connsiteX170" fmla="*/ 1844040 w 3728720"/>
                  <a:gd name="connsiteY170" fmla="*/ 1442720 h 3759200"/>
                  <a:gd name="connsiteX171" fmla="*/ 1732280 w 3728720"/>
                  <a:gd name="connsiteY171" fmla="*/ 1442720 h 3759200"/>
                  <a:gd name="connsiteX172" fmla="*/ 1615440 w 3728720"/>
                  <a:gd name="connsiteY172" fmla="*/ 1437640 h 3759200"/>
                  <a:gd name="connsiteX173" fmla="*/ 1590040 w 3728720"/>
                  <a:gd name="connsiteY173" fmla="*/ 1402080 h 3759200"/>
                  <a:gd name="connsiteX174" fmla="*/ 1544320 w 3728720"/>
                  <a:gd name="connsiteY174" fmla="*/ 1391920 h 3759200"/>
                  <a:gd name="connsiteX175" fmla="*/ 1534160 w 3728720"/>
                  <a:gd name="connsiteY175" fmla="*/ 1295400 h 3759200"/>
                  <a:gd name="connsiteX176" fmla="*/ 1503680 w 3728720"/>
                  <a:gd name="connsiteY176" fmla="*/ 1219200 h 3759200"/>
                  <a:gd name="connsiteX177" fmla="*/ 1412240 w 3728720"/>
                  <a:gd name="connsiteY177" fmla="*/ 1000760 h 3759200"/>
                  <a:gd name="connsiteX178" fmla="*/ 1341120 w 3728720"/>
                  <a:gd name="connsiteY178" fmla="*/ 812800 h 3759200"/>
                  <a:gd name="connsiteX179" fmla="*/ 1285240 w 3728720"/>
                  <a:gd name="connsiteY179" fmla="*/ 695960 h 3759200"/>
                  <a:gd name="connsiteX180" fmla="*/ 1234440 w 3728720"/>
                  <a:gd name="connsiteY180" fmla="*/ 594360 h 3759200"/>
                  <a:gd name="connsiteX181" fmla="*/ 1198880 w 3728720"/>
                  <a:gd name="connsiteY181" fmla="*/ 528320 h 3759200"/>
                  <a:gd name="connsiteX182" fmla="*/ 1173480 w 3728720"/>
                  <a:gd name="connsiteY182" fmla="*/ 426720 h 3759200"/>
                  <a:gd name="connsiteX183" fmla="*/ 1173480 w 3728720"/>
                  <a:gd name="connsiteY183" fmla="*/ 345440 h 3759200"/>
                  <a:gd name="connsiteX184" fmla="*/ 1148080 w 3728720"/>
                  <a:gd name="connsiteY184" fmla="*/ 274320 h 3759200"/>
                  <a:gd name="connsiteX185" fmla="*/ 1148080 w 3728720"/>
                  <a:gd name="connsiteY185" fmla="*/ 208280 h 3759200"/>
                  <a:gd name="connsiteX186" fmla="*/ 1132840 w 3728720"/>
                  <a:gd name="connsiteY186" fmla="*/ 152400 h 3759200"/>
                  <a:gd name="connsiteX187" fmla="*/ 1102360 w 3728720"/>
                  <a:gd name="connsiteY187" fmla="*/ 86360 h 3759200"/>
                  <a:gd name="connsiteX188" fmla="*/ 1061720 w 3728720"/>
                  <a:gd name="connsiteY188" fmla="*/ 35560 h 3759200"/>
                  <a:gd name="connsiteX189" fmla="*/ 1041400 w 3728720"/>
                  <a:gd name="connsiteY189" fmla="*/ 5080 h 3759200"/>
                  <a:gd name="connsiteX190" fmla="*/ 995680 w 3728720"/>
                  <a:gd name="connsiteY190" fmla="*/ 0 h 3759200"/>
                  <a:gd name="connsiteX191" fmla="*/ 975360 w 3728720"/>
                  <a:gd name="connsiteY191" fmla="*/ 45720 h 3759200"/>
                  <a:gd name="connsiteX0" fmla="*/ 975360 w 3728720"/>
                  <a:gd name="connsiteY0" fmla="*/ 45720 h 3759200"/>
                  <a:gd name="connsiteX1" fmla="*/ 904240 w 3728720"/>
                  <a:gd name="connsiteY1" fmla="*/ 116840 h 3759200"/>
                  <a:gd name="connsiteX2" fmla="*/ 848360 w 3728720"/>
                  <a:gd name="connsiteY2" fmla="*/ 172720 h 3759200"/>
                  <a:gd name="connsiteX3" fmla="*/ 762000 w 3728720"/>
                  <a:gd name="connsiteY3" fmla="*/ 213360 h 3759200"/>
                  <a:gd name="connsiteX4" fmla="*/ 701040 w 3728720"/>
                  <a:gd name="connsiteY4" fmla="*/ 294640 h 3759200"/>
                  <a:gd name="connsiteX5" fmla="*/ 624840 w 3728720"/>
                  <a:gd name="connsiteY5" fmla="*/ 350520 h 3759200"/>
                  <a:gd name="connsiteX6" fmla="*/ 558800 w 3728720"/>
                  <a:gd name="connsiteY6" fmla="*/ 391160 h 3759200"/>
                  <a:gd name="connsiteX7" fmla="*/ 441960 w 3728720"/>
                  <a:gd name="connsiteY7" fmla="*/ 447040 h 3759200"/>
                  <a:gd name="connsiteX8" fmla="*/ 299720 w 3728720"/>
                  <a:gd name="connsiteY8" fmla="*/ 513080 h 3759200"/>
                  <a:gd name="connsiteX9" fmla="*/ 157480 w 3728720"/>
                  <a:gd name="connsiteY9" fmla="*/ 563880 h 3759200"/>
                  <a:gd name="connsiteX10" fmla="*/ 96520 w 3728720"/>
                  <a:gd name="connsiteY10" fmla="*/ 584200 h 3759200"/>
                  <a:gd name="connsiteX11" fmla="*/ 40640 w 3728720"/>
                  <a:gd name="connsiteY11" fmla="*/ 584200 h 3759200"/>
                  <a:gd name="connsiteX12" fmla="*/ 0 w 3728720"/>
                  <a:gd name="connsiteY12" fmla="*/ 599440 h 3759200"/>
                  <a:gd name="connsiteX13" fmla="*/ 0 w 3728720"/>
                  <a:gd name="connsiteY13" fmla="*/ 624840 h 3759200"/>
                  <a:gd name="connsiteX14" fmla="*/ 25400 w 3728720"/>
                  <a:gd name="connsiteY14" fmla="*/ 685800 h 3759200"/>
                  <a:gd name="connsiteX15" fmla="*/ 71120 w 3728720"/>
                  <a:gd name="connsiteY15" fmla="*/ 721360 h 3759200"/>
                  <a:gd name="connsiteX16" fmla="*/ 142240 w 3728720"/>
                  <a:gd name="connsiteY16" fmla="*/ 828040 h 3759200"/>
                  <a:gd name="connsiteX17" fmla="*/ 172720 w 3728720"/>
                  <a:gd name="connsiteY17" fmla="*/ 894080 h 3759200"/>
                  <a:gd name="connsiteX18" fmla="*/ 182880 w 3728720"/>
                  <a:gd name="connsiteY18" fmla="*/ 939800 h 3759200"/>
                  <a:gd name="connsiteX19" fmla="*/ 177800 w 3728720"/>
                  <a:gd name="connsiteY19" fmla="*/ 980440 h 3759200"/>
                  <a:gd name="connsiteX20" fmla="*/ 111760 w 3728720"/>
                  <a:gd name="connsiteY20" fmla="*/ 1021080 h 3759200"/>
                  <a:gd name="connsiteX21" fmla="*/ 91440 w 3728720"/>
                  <a:gd name="connsiteY21" fmla="*/ 1066800 h 3759200"/>
                  <a:gd name="connsiteX22" fmla="*/ 71120 w 3728720"/>
                  <a:gd name="connsiteY22" fmla="*/ 1183640 h 3759200"/>
                  <a:gd name="connsiteX23" fmla="*/ 55880 w 3728720"/>
                  <a:gd name="connsiteY23" fmla="*/ 1605280 h 3759200"/>
                  <a:gd name="connsiteX24" fmla="*/ 35560 w 3728720"/>
                  <a:gd name="connsiteY24" fmla="*/ 1676400 h 3759200"/>
                  <a:gd name="connsiteX25" fmla="*/ 40640 w 3728720"/>
                  <a:gd name="connsiteY25" fmla="*/ 1772920 h 3759200"/>
                  <a:gd name="connsiteX26" fmla="*/ 93980 w 3728720"/>
                  <a:gd name="connsiteY26" fmla="*/ 1978660 h 3759200"/>
                  <a:gd name="connsiteX27" fmla="*/ 170180 w 3728720"/>
                  <a:gd name="connsiteY27" fmla="*/ 2077720 h 3759200"/>
                  <a:gd name="connsiteX28" fmla="*/ 233680 w 3728720"/>
                  <a:gd name="connsiteY28" fmla="*/ 2133600 h 3759200"/>
                  <a:gd name="connsiteX29" fmla="*/ 269240 w 3728720"/>
                  <a:gd name="connsiteY29" fmla="*/ 2189480 h 3759200"/>
                  <a:gd name="connsiteX30" fmla="*/ 269240 w 3728720"/>
                  <a:gd name="connsiteY30" fmla="*/ 2280920 h 3759200"/>
                  <a:gd name="connsiteX31" fmla="*/ 259080 w 3728720"/>
                  <a:gd name="connsiteY31" fmla="*/ 2357120 h 3759200"/>
                  <a:gd name="connsiteX32" fmla="*/ 243840 w 3728720"/>
                  <a:gd name="connsiteY32" fmla="*/ 2519680 h 3759200"/>
                  <a:gd name="connsiteX33" fmla="*/ 243840 w 3728720"/>
                  <a:gd name="connsiteY33" fmla="*/ 2519680 h 3759200"/>
                  <a:gd name="connsiteX34" fmla="*/ 350520 w 3728720"/>
                  <a:gd name="connsiteY34" fmla="*/ 2473960 h 3759200"/>
                  <a:gd name="connsiteX35" fmla="*/ 436880 w 3728720"/>
                  <a:gd name="connsiteY35" fmla="*/ 2463800 h 3759200"/>
                  <a:gd name="connsiteX36" fmla="*/ 497840 w 3728720"/>
                  <a:gd name="connsiteY36" fmla="*/ 2448560 h 3759200"/>
                  <a:gd name="connsiteX37" fmla="*/ 533400 w 3728720"/>
                  <a:gd name="connsiteY37" fmla="*/ 2392680 h 3759200"/>
                  <a:gd name="connsiteX38" fmla="*/ 518160 w 3728720"/>
                  <a:gd name="connsiteY38" fmla="*/ 2296160 h 3759200"/>
                  <a:gd name="connsiteX39" fmla="*/ 523240 w 3728720"/>
                  <a:gd name="connsiteY39" fmla="*/ 2204720 h 3759200"/>
                  <a:gd name="connsiteX40" fmla="*/ 543560 w 3728720"/>
                  <a:gd name="connsiteY40" fmla="*/ 2174240 h 3759200"/>
                  <a:gd name="connsiteX41" fmla="*/ 574040 w 3728720"/>
                  <a:gd name="connsiteY41" fmla="*/ 2199640 h 3759200"/>
                  <a:gd name="connsiteX42" fmla="*/ 665480 w 3728720"/>
                  <a:gd name="connsiteY42" fmla="*/ 2189480 h 3759200"/>
                  <a:gd name="connsiteX43" fmla="*/ 721360 w 3728720"/>
                  <a:gd name="connsiteY43" fmla="*/ 2214880 h 3759200"/>
                  <a:gd name="connsiteX44" fmla="*/ 716280 w 3728720"/>
                  <a:gd name="connsiteY44" fmla="*/ 2280920 h 3759200"/>
                  <a:gd name="connsiteX45" fmla="*/ 716280 w 3728720"/>
                  <a:gd name="connsiteY45" fmla="*/ 2326640 h 3759200"/>
                  <a:gd name="connsiteX46" fmla="*/ 736600 w 3728720"/>
                  <a:gd name="connsiteY46" fmla="*/ 2362200 h 3759200"/>
                  <a:gd name="connsiteX47" fmla="*/ 756920 w 3728720"/>
                  <a:gd name="connsiteY47" fmla="*/ 2428240 h 3759200"/>
                  <a:gd name="connsiteX48" fmla="*/ 772160 w 3728720"/>
                  <a:gd name="connsiteY48" fmla="*/ 2494280 h 3759200"/>
                  <a:gd name="connsiteX49" fmla="*/ 873760 w 3728720"/>
                  <a:gd name="connsiteY49" fmla="*/ 2555240 h 3759200"/>
                  <a:gd name="connsiteX50" fmla="*/ 975360 w 3728720"/>
                  <a:gd name="connsiteY50" fmla="*/ 2641600 h 3759200"/>
                  <a:gd name="connsiteX51" fmla="*/ 1071880 w 3728720"/>
                  <a:gd name="connsiteY51" fmla="*/ 2682240 h 3759200"/>
                  <a:gd name="connsiteX52" fmla="*/ 1173480 w 3728720"/>
                  <a:gd name="connsiteY52" fmla="*/ 2717800 h 3759200"/>
                  <a:gd name="connsiteX53" fmla="*/ 1270000 w 3728720"/>
                  <a:gd name="connsiteY53" fmla="*/ 2692400 h 3759200"/>
                  <a:gd name="connsiteX54" fmla="*/ 1361440 w 3728720"/>
                  <a:gd name="connsiteY54" fmla="*/ 2636520 h 3759200"/>
                  <a:gd name="connsiteX55" fmla="*/ 1463040 w 3728720"/>
                  <a:gd name="connsiteY55" fmla="*/ 2606040 h 3759200"/>
                  <a:gd name="connsiteX56" fmla="*/ 1554480 w 3728720"/>
                  <a:gd name="connsiteY56" fmla="*/ 2565400 h 3759200"/>
                  <a:gd name="connsiteX57" fmla="*/ 1559560 w 3728720"/>
                  <a:gd name="connsiteY57" fmla="*/ 2514600 h 3759200"/>
                  <a:gd name="connsiteX58" fmla="*/ 1549400 w 3728720"/>
                  <a:gd name="connsiteY58" fmla="*/ 2438400 h 3759200"/>
                  <a:gd name="connsiteX59" fmla="*/ 1584960 w 3728720"/>
                  <a:gd name="connsiteY59" fmla="*/ 2336800 h 3759200"/>
                  <a:gd name="connsiteX60" fmla="*/ 1584960 w 3728720"/>
                  <a:gd name="connsiteY60" fmla="*/ 2291080 h 3759200"/>
                  <a:gd name="connsiteX61" fmla="*/ 1590040 w 3728720"/>
                  <a:gd name="connsiteY61" fmla="*/ 2250440 h 3759200"/>
                  <a:gd name="connsiteX62" fmla="*/ 1625600 w 3728720"/>
                  <a:gd name="connsiteY62" fmla="*/ 2260600 h 3759200"/>
                  <a:gd name="connsiteX63" fmla="*/ 1656080 w 3728720"/>
                  <a:gd name="connsiteY63" fmla="*/ 2321560 h 3759200"/>
                  <a:gd name="connsiteX64" fmla="*/ 1722120 w 3728720"/>
                  <a:gd name="connsiteY64" fmla="*/ 2387600 h 3759200"/>
                  <a:gd name="connsiteX65" fmla="*/ 1752600 w 3728720"/>
                  <a:gd name="connsiteY65" fmla="*/ 2453640 h 3759200"/>
                  <a:gd name="connsiteX66" fmla="*/ 1757680 w 3728720"/>
                  <a:gd name="connsiteY66" fmla="*/ 2545080 h 3759200"/>
                  <a:gd name="connsiteX67" fmla="*/ 1752600 w 3728720"/>
                  <a:gd name="connsiteY67" fmla="*/ 2636520 h 3759200"/>
                  <a:gd name="connsiteX68" fmla="*/ 1762760 w 3728720"/>
                  <a:gd name="connsiteY68" fmla="*/ 2733040 h 3759200"/>
                  <a:gd name="connsiteX69" fmla="*/ 1788160 w 3728720"/>
                  <a:gd name="connsiteY69" fmla="*/ 2809240 h 3759200"/>
                  <a:gd name="connsiteX70" fmla="*/ 1859280 w 3728720"/>
                  <a:gd name="connsiteY70" fmla="*/ 2910840 h 3759200"/>
                  <a:gd name="connsiteX71" fmla="*/ 1864360 w 3728720"/>
                  <a:gd name="connsiteY71" fmla="*/ 2956560 h 3759200"/>
                  <a:gd name="connsiteX72" fmla="*/ 1844040 w 3728720"/>
                  <a:gd name="connsiteY72" fmla="*/ 3007360 h 3759200"/>
                  <a:gd name="connsiteX73" fmla="*/ 1823720 w 3728720"/>
                  <a:gd name="connsiteY73" fmla="*/ 3088640 h 3759200"/>
                  <a:gd name="connsiteX74" fmla="*/ 1788160 w 3728720"/>
                  <a:gd name="connsiteY74" fmla="*/ 3159760 h 3759200"/>
                  <a:gd name="connsiteX75" fmla="*/ 1788160 w 3728720"/>
                  <a:gd name="connsiteY75" fmla="*/ 3159760 h 3759200"/>
                  <a:gd name="connsiteX76" fmla="*/ 1767840 w 3728720"/>
                  <a:gd name="connsiteY76" fmla="*/ 3241040 h 3759200"/>
                  <a:gd name="connsiteX77" fmla="*/ 1808480 w 3728720"/>
                  <a:gd name="connsiteY77" fmla="*/ 3281680 h 3759200"/>
                  <a:gd name="connsiteX78" fmla="*/ 1879600 w 3728720"/>
                  <a:gd name="connsiteY78" fmla="*/ 3342640 h 3759200"/>
                  <a:gd name="connsiteX79" fmla="*/ 1920240 w 3728720"/>
                  <a:gd name="connsiteY79" fmla="*/ 3373120 h 3759200"/>
                  <a:gd name="connsiteX80" fmla="*/ 1955800 w 3728720"/>
                  <a:gd name="connsiteY80" fmla="*/ 3388360 h 3759200"/>
                  <a:gd name="connsiteX81" fmla="*/ 2026920 w 3728720"/>
                  <a:gd name="connsiteY81" fmla="*/ 3423920 h 3759200"/>
                  <a:gd name="connsiteX82" fmla="*/ 2082800 w 3728720"/>
                  <a:gd name="connsiteY82" fmla="*/ 3545840 h 3759200"/>
                  <a:gd name="connsiteX83" fmla="*/ 2169160 w 3728720"/>
                  <a:gd name="connsiteY83" fmla="*/ 3611880 h 3759200"/>
                  <a:gd name="connsiteX84" fmla="*/ 2230120 w 3728720"/>
                  <a:gd name="connsiteY84" fmla="*/ 3698240 h 3759200"/>
                  <a:gd name="connsiteX85" fmla="*/ 2311400 w 3728720"/>
                  <a:gd name="connsiteY85" fmla="*/ 3754120 h 3759200"/>
                  <a:gd name="connsiteX86" fmla="*/ 2402840 w 3728720"/>
                  <a:gd name="connsiteY86" fmla="*/ 3759200 h 3759200"/>
                  <a:gd name="connsiteX87" fmla="*/ 2484120 w 3728720"/>
                  <a:gd name="connsiteY87" fmla="*/ 3738880 h 3759200"/>
                  <a:gd name="connsiteX88" fmla="*/ 2580640 w 3728720"/>
                  <a:gd name="connsiteY88" fmla="*/ 3728720 h 3759200"/>
                  <a:gd name="connsiteX89" fmla="*/ 2651760 w 3728720"/>
                  <a:gd name="connsiteY89" fmla="*/ 3713480 h 3759200"/>
                  <a:gd name="connsiteX90" fmla="*/ 2717800 w 3728720"/>
                  <a:gd name="connsiteY90" fmla="*/ 3728720 h 3759200"/>
                  <a:gd name="connsiteX91" fmla="*/ 2773680 w 3728720"/>
                  <a:gd name="connsiteY91" fmla="*/ 3708400 h 3759200"/>
                  <a:gd name="connsiteX92" fmla="*/ 2778760 w 3728720"/>
                  <a:gd name="connsiteY92" fmla="*/ 3632200 h 3759200"/>
                  <a:gd name="connsiteX93" fmla="*/ 2865120 w 3728720"/>
                  <a:gd name="connsiteY93" fmla="*/ 3510280 h 3759200"/>
                  <a:gd name="connsiteX94" fmla="*/ 2936240 w 3728720"/>
                  <a:gd name="connsiteY94" fmla="*/ 3444240 h 3759200"/>
                  <a:gd name="connsiteX95" fmla="*/ 2946400 w 3728720"/>
                  <a:gd name="connsiteY95" fmla="*/ 3383280 h 3759200"/>
                  <a:gd name="connsiteX96" fmla="*/ 2936240 w 3728720"/>
                  <a:gd name="connsiteY96" fmla="*/ 3296920 h 3759200"/>
                  <a:gd name="connsiteX97" fmla="*/ 2946400 w 3728720"/>
                  <a:gd name="connsiteY97" fmla="*/ 3246120 h 3759200"/>
                  <a:gd name="connsiteX98" fmla="*/ 2987040 w 3728720"/>
                  <a:gd name="connsiteY98" fmla="*/ 3210560 h 3759200"/>
                  <a:gd name="connsiteX99" fmla="*/ 3093720 w 3728720"/>
                  <a:gd name="connsiteY99" fmla="*/ 3215640 h 3759200"/>
                  <a:gd name="connsiteX100" fmla="*/ 3154680 w 3728720"/>
                  <a:gd name="connsiteY100" fmla="*/ 3235960 h 3759200"/>
                  <a:gd name="connsiteX101" fmla="*/ 3235960 w 3728720"/>
                  <a:gd name="connsiteY101" fmla="*/ 3235960 h 3759200"/>
                  <a:gd name="connsiteX102" fmla="*/ 3352800 w 3728720"/>
                  <a:gd name="connsiteY102" fmla="*/ 3180080 h 3759200"/>
                  <a:gd name="connsiteX103" fmla="*/ 3459480 w 3728720"/>
                  <a:gd name="connsiteY103" fmla="*/ 3103880 h 3759200"/>
                  <a:gd name="connsiteX104" fmla="*/ 3474720 w 3728720"/>
                  <a:gd name="connsiteY104" fmla="*/ 3027680 h 3759200"/>
                  <a:gd name="connsiteX105" fmla="*/ 3474720 w 3728720"/>
                  <a:gd name="connsiteY105" fmla="*/ 2941320 h 3759200"/>
                  <a:gd name="connsiteX106" fmla="*/ 3444240 w 3728720"/>
                  <a:gd name="connsiteY106" fmla="*/ 2890520 h 3759200"/>
                  <a:gd name="connsiteX107" fmla="*/ 3444240 w 3728720"/>
                  <a:gd name="connsiteY107" fmla="*/ 2814320 h 3759200"/>
                  <a:gd name="connsiteX108" fmla="*/ 3495040 w 3728720"/>
                  <a:gd name="connsiteY108" fmla="*/ 2727960 h 3759200"/>
                  <a:gd name="connsiteX109" fmla="*/ 3525520 w 3728720"/>
                  <a:gd name="connsiteY109" fmla="*/ 2641600 h 3759200"/>
                  <a:gd name="connsiteX110" fmla="*/ 3566160 w 3728720"/>
                  <a:gd name="connsiteY110" fmla="*/ 2540000 h 3759200"/>
                  <a:gd name="connsiteX111" fmla="*/ 3581400 w 3728720"/>
                  <a:gd name="connsiteY111" fmla="*/ 2463800 h 3759200"/>
                  <a:gd name="connsiteX112" fmla="*/ 3581400 w 3728720"/>
                  <a:gd name="connsiteY112" fmla="*/ 2463800 h 3759200"/>
                  <a:gd name="connsiteX113" fmla="*/ 3642360 w 3728720"/>
                  <a:gd name="connsiteY113" fmla="*/ 2458720 h 3759200"/>
                  <a:gd name="connsiteX114" fmla="*/ 3688080 w 3728720"/>
                  <a:gd name="connsiteY114" fmla="*/ 2499360 h 3759200"/>
                  <a:gd name="connsiteX115" fmla="*/ 3728720 w 3728720"/>
                  <a:gd name="connsiteY115" fmla="*/ 2504440 h 3759200"/>
                  <a:gd name="connsiteX116" fmla="*/ 3723640 w 3728720"/>
                  <a:gd name="connsiteY116" fmla="*/ 2453640 h 3759200"/>
                  <a:gd name="connsiteX117" fmla="*/ 3693160 w 3728720"/>
                  <a:gd name="connsiteY117" fmla="*/ 2413000 h 3759200"/>
                  <a:gd name="connsiteX118" fmla="*/ 3672840 w 3728720"/>
                  <a:gd name="connsiteY118" fmla="*/ 2346960 h 3759200"/>
                  <a:gd name="connsiteX119" fmla="*/ 3647440 w 3728720"/>
                  <a:gd name="connsiteY119" fmla="*/ 2336800 h 3759200"/>
                  <a:gd name="connsiteX120" fmla="*/ 3601720 w 3728720"/>
                  <a:gd name="connsiteY120" fmla="*/ 2341880 h 3759200"/>
                  <a:gd name="connsiteX121" fmla="*/ 3561080 w 3728720"/>
                  <a:gd name="connsiteY121" fmla="*/ 2321560 h 3759200"/>
                  <a:gd name="connsiteX122" fmla="*/ 3545840 w 3728720"/>
                  <a:gd name="connsiteY122" fmla="*/ 2255520 h 3759200"/>
                  <a:gd name="connsiteX123" fmla="*/ 3550920 w 3728720"/>
                  <a:gd name="connsiteY123" fmla="*/ 2189480 h 3759200"/>
                  <a:gd name="connsiteX124" fmla="*/ 3515360 w 3728720"/>
                  <a:gd name="connsiteY124" fmla="*/ 2164080 h 3759200"/>
                  <a:gd name="connsiteX125" fmla="*/ 3474720 w 3728720"/>
                  <a:gd name="connsiteY125" fmla="*/ 2159000 h 3759200"/>
                  <a:gd name="connsiteX126" fmla="*/ 3403600 w 3728720"/>
                  <a:gd name="connsiteY126" fmla="*/ 2113280 h 3759200"/>
                  <a:gd name="connsiteX127" fmla="*/ 3362960 w 3728720"/>
                  <a:gd name="connsiteY127" fmla="*/ 2098040 h 3759200"/>
                  <a:gd name="connsiteX128" fmla="*/ 3322320 w 3728720"/>
                  <a:gd name="connsiteY128" fmla="*/ 2082800 h 3759200"/>
                  <a:gd name="connsiteX129" fmla="*/ 3302000 w 3728720"/>
                  <a:gd name="connsiteY129" fmla="*/ 2062480 h 3759200"/>
                  <a:gd name="connsiteX130" fmla="*/ 3302000 w 3728720"/>
                  <a:gd name="connsiteY130" fmla="*/ 2026920 h 3759200"/>
                  <a:gd name="connsiteX131" fmla="*/ 3342640 w 3728720"/>
                  <a:gd name="connsiteY131" fmla="*/ 1971040 h 3759200"/>
                  <a:gd name="connsiteX132" fmla="*/ 3373120 w 3728720"/>
                  <a:gd name="connsiteY132" fmla="*/ 1910080 h 3759200"/>
                  <a:gd name="connsiteX133" fmla="*/ 3378200 w 3728720"/>
                  <a:gd name="connsiteY133" fmla="*/ 1869440 h 3759200"/>
                  <a:gd name="connsiteX134" fmla="*/ 3378200 w 3728720"/>
                  <a:gd name="connsiteY134" fmla="*/ 1869440 h 3759200"/>
                  <a:gd name="connsiteX135" fmla="*/ 3332480 w 3728720"/>
                  <a:gd name="connsiteY135" fmla="*/ 1854200 h 3759200"/>
                  <a:gd name="connsiteX136" fmla="*/ 3322320 w 3728720"/>
                  <a:gd name="connsiteY136" fmla="*/ 1869440 h 3759200"/>
                  <a:gd name="connsiteX137" fmla="*/ 3276600 w 3728720"/>
                  <a:gd name="connsiteY137" fmla="*/ 1859280 h 3759200"/>
                  <a:gd name="connsiteX138" fmla="*/ 3235960 w 3728720"/>
                  <a:gd name="connsiteY138" fmla="*/ 1828800 h 3759200"/>
                  <a:gd name="connsiteX139" fmla="*/ 3185160 w 3728720"/>
                  <a:gd name="connsiteY139" fmla="*/ 1849120 h 3759200"/>
                  <a:gd name="connsiteX140" fmla="*/ 3129280 w 3728720"/>
                  <a:gd name="connsiteY140" fmla="*/ 1925320 h 3759200"/>
                  <a:gd name="connsiteX141" fmla="*/ 3103880 w 3728720"/>
                  <a:gd name="connsiteY141" fmla="*/ 1955800 h 3759200"/>
                  <a:gd name="connsiteX142" fmla="*/ 3058160 w 3728720"/>
                  <a:gd name="connsiteY142" fmla="*/ 1986280 h 3759200"/>
                  <a:gd name="connsiteX143" fmla="*/ 2961640 w 3728720"/>
                  <a:gd name="connsiteY143" fmla="*/ 1960880 h 3759200"/>
                  <a:gd name="connsiteX144" fmla="*/ 2870200 w 3728720"/>
                  <a:gd name="connsiteY144" fmla="*/ 1976120 h 3759200"/>
                  <a:gd name="connsiteX145" fmla="*/ 2799080 w 3728720"/>
                  <a:gd name="connsiteY145" fmla="*/ 2032000 h 3759200"/>
                  <a:gd name="connsiteX146" fmla="*/ 2702560 w 3728720"/>
                  <a:gd name="connsiteY146" fmla="*/ 2103120 h 3759200"/>
                  <a:gd name="connsiteX147" fmla="*/ 2626360 w 3728720"/>
                  <a:gd name="connsiteY147" fmla="*/ 2148840 h 3759200"/>
                  <a:gd name="connsiteX148" fmla="*/ 2534920 w 3728720"/>
                  <a:gd name="connsiteY148" fmla="*/ 2179320 h 3759200"/>
                  <a:gd name="connsiteX149" fmla="*/ 2468880 w 3728720"/>
                  <a:gd name="connsiteY149" fmla="*/ 2214880 h 3759200"/>
                  <a:gd name="connsiteX150" fmla="*/ 2443480 w 3728720"/>
                  <a:gd name="connsiteY150" fmla="*/ 2280920 h 3759200"/>
                  <a:gd name="connsiteX151" fmla="*/ 2397760 w 3728720"/>
                  <a:gd name="connsiteY151" fmla="*/ 2291080 h 3759200"/>
                  <a:gd name="connsiteX152" fmla="*/ 2301240 w 3728720"/>
                  <a:gd name="connsiteY152" fmla="*/ 2291080 h 3759200"/>
                  <a:gd name="connsiteX153" fmla="*/ 2250440 w 3728720"/>
                  <a:gd name="connsiteY153" fmla="*/ 2301240 h 3759200"/>
                  <a:gd name="connsiteX154" fmla="*/ 2204720 w 3728720"/>
                  <a:gd name="connsiteY154" fmla="*/ 2265680 h 3759200"/>
                  <a:gd name="connsiteX155" fmla="*/ 2159000 w 3728720"/>
                  <a:gd name="connsiteY155" fmla="*/ 2189480 h 3759200"/>
                  <a:gd name="connsiteX156" fmla="*/ 2123440 w 3728720"/>
                  <a:gd name="connsiteY156" fmla="*/ 2153920 h 3759200"/>
                  <a:gd name="connsiteX157" fmla="*/ 2128520 w 3728720"/>
                  <a:gd name="connsiteY157" fmla="*/ 2113280 h 3759200"/>
                  <a:gd name="connsiteX158" fmla="*/ 2164080 w 3728720"/>
                  <a:gd name="connsiteY158" fmla="*/ 2087880 h 3759200"/>
                  <a:gd name="connsiteX159" fmla="*/ 2148840 w 3728720"/>
                  <a:gd name="connsiteY159" fmla="*/ 2047240 h 3759200"/>
                  <a:gd name="connsiteX160" fmla="*/ 2103120 w 3728720"/>
                  <a:gd name="connsiteY160" fmla="*/ 2026920 h 3759200"/>
                  <a:gd name="connsiteX161" fmla="*/ 2108200 w 3728720"/>
                  <a:gd name="connsiteY161" fmla="*/ 1976120 h 3759200"/>
                  <a:gd name="connsiteX162" fmla="*/ 2103120 w 3728720"/>
                  <a:gd name="connsiteY162" fmla="*/ 1925320 h 3759200"/>
                  <a:gd name="connsiteX163" fmla="*/ 2037080 w 3728720"/>
                  <a:gd name="connsiteY163" fmla="*/ 1854200 h 3759200"/>
                  <a:gd name="connsiteX164" fmla="*/ 1996440 w 3728720"/>
                  <a:gd name="connsiteY164" fmla="*/ 1808480 h 3759200"/>
                  <a:gd name="connsiteX165" fmla="*/ 1960880 w 3728720"/>
                  <a:gd name="connsiteY165" fmla="*/ 1757680 h 3759200"/>
                  <a:gd name="connsiteX166" fmla="*/ 1930400 w 3728720"/>
                  <a:gd name="connsiteY166" fmla="*/ 1651000 h 3759200"/>
                  <a:gd name="connsiteX167" fmla="*/ 1930400 w 3728720"/>
                  <a:gd name="connsiteY167" fmla="*/ 1559560 h 3759200"/>
                  <a:gd name="connsiteX168" fmla="*/ 1920240 w 3728720"/>
                  <a:gd name="connsiteY168" fmla="*/ 1508760 h 3759200"/>
                  <a:gd name="connsiteX169" fmla="*/ 1899920 w 3728720"/>
                  <a:gd name="connsiteY169" fmla="*/ 1468120 h 3759200"/>
                  <a:gd name="connsiteX170" fmla="*/ 1844040 w 3728720"/>
                  <a:gd name="connsiteY170" fmla="*/ 1442720 h 3759200"/>
                  <a:gd name="connsiteX171" fmla="*/ 1732280 w 3728720"/>
                  <a:gd name="connsiteY171" fmla="*/ 1442720 h 3759200"/>
                  <a:gd name="connsiteX172" fmla="*/ 1615440 w 3728720"/>
                  <a:gd name="connsiteY172" fmla="*/ 1437640 h 3759200"/>
                  <a:gd name="connsiteX173" fmla="*/ 1590040 w 3728720"/>
                  <a:gd name="connsiteY173" fmla="*/ 1402080 h 3759200"/>
                  <a:gd name="connsiteX174" fmla="*/ 1544320 w 3728720"/>
                  <a:gd name="connsiteY174" fmla="*/ 1391920 h 3759200"/>
                  <a:gd name="connsiteX175" fmla="*/ 1534160 w 3728720"/>
                  <a:gd name="connsiteY175" fmla="*/ 1295400 h 3759200"/>
                  <a:gd name="connsiteX176" fmla="*/ 1503680 w 3728720"/>
                  <a:gd name="connsiteY176" fmla="*/ 1219200 h 3759200"/>
                  <a:gd name="connsiteX177" fmla="*/ 1412240 w 3728720"/>
                  <a:gd name="connsiteY177" fmla="*/ 1000760 h 3759200"/>
                  <a:gd name="connsiteX178" fmla="*/ 1341120 w 3728720"/>
                  <a:gd name="connsiteY178" fmla="*/ 812800 h 3759200"/>
                  <a:gd name="connsiteX179" fmla="*/ 1285240 w 3728720"/>
                  <a:gd name="connsiteY179" fmla="*/ 695960 h 3759200"/>
                  <a:gd name="connsiteX180" fmla="*/ 1234440 w 3728720"/>
                  <a:gd name="connsiteY180" fmla="*/ 594360 h 3759200"/>
                  <a:gd name="connsiteX181" fmla="*/ 1198880 w 3728720"/>
                  <a:gd name="connsiteY181" fmla="*/ 528320 h 3759200"/>
                  <a:gd name="connsiteX182" fmla="*/ 1173480 w 3728720"/>
                  <a:gd name="connsiteY182" fmla="*/ 426720 h 3759200"/>
                  <a:gd name="connsiteX183" fmla="*/ 1173480 w 3728720"/>
                  <a:gd name="connsiteY183" fmla="*/ 345440 h 3759200"/>
                  <a:gd name="connsiteX184" fmla="*/ 1148080 w 3728720"/>
                  <a:gd name="connsiteY184" fmla="*/ 274320 h 3759200"/>
                  <a:gd name="connsiteX185" fmla="*/ 1148080 w 3728720"/>
                  <a:gd name="connsiteY185" fmla="*/ 208280 h 3759200"/>
                  <a:gd name="connsiteX186" fmla="*/ 1132840 w 3728720"/>
                  <a:gd name="connsiteY186" fmla="*/ 152400 h 3759200"/>
                  <a:gd name="connsiteX187" fmla="*/ 1102360 w 3728720"/>
                  <a:gd name="connsiteY187" fmla="*/ 86360 h 3759200"/>
                  <a:gd name="connsiteX188" fmla="*/ 1061720 w 3728720"/>
                  <a:gd name="connsiteY188" fmla="*/ 35560 h 3759200"/>
                  <a:gd name="connsiteX189" fmla="*/ 1041400 w 3728720"/>
                  <a:gd name="connsiteY189" fmla="*/ 5080 h 3759200"/>
                  <a:gd name="connsiteX190" fmla="*/ 995680 w 3728720"/>
                  <a:gd name="connsiteY190" fmla="*/ 0 h 3759200"/>
                  <a:gd name="connsiteX191" fmla="*/ 975360 w 3728720"/>
                  <a:gd name="connsiteY191" fmla="*/ 45720 h 3759200"/>
                  <a:gd name="connsiteX0" fmla="*/ 975360 w 3728720"/>
                  <a:gd name="connsiteY0" fmla="*/ 45720 h 3759200"/>
                  <a:gd name="connsiteX1" fmla="*/ 904240 w 3728720"/>
                  <a:gd name="connsiteY1" fmla="*/ 116840 h 3759200"/>
                  <a:gd name="connsiteX2" fmla="*/ 848360 w 3728720"/>
                  <a:gd name="connsiteY2" fmla="*/ 172720 h 3759200"/>
                  <a:gd name="connsiteX3" fmla="*/ 762000 w 3728720"/>
                  <a:gd name="connsiteY3" fmla="*/ 213360 h 3759200"/>
                  <a:gd name="connsiteX4" fmla="*/ 701040 w 3728720"/>
                  <a:gd name="connsiteY4" fmla="*/ 294640 h 3759200"/>
                  <a:gd name="connsiteX5" fmla="*/ 624840 w 3728720"/>
                  <a:gd name="connsiteY5" fmla="*/ 350520 h 3759200"/>
                  <a:gd name="connsiteX6" fmla="*/ 558800 w 3728720"/>
                  <a:gd name="connsiteY6" fmla="*/ 391160 h 3759200"/>
                  <a:gd name="connsiteX7" fmla="*/ 441960 w 3728720"/>
                  <a:gd name="connsiteY7" fmla="*/ 447040 h 3759200"/>
                  <a:gd name="connsiteX8" fmla="*/ 299720 w 3728720"/>
                  <a:gd name="connsiteY8" fmla="*/ 513080 h 3759200"/>
                  <a:gd name="connsiteX9" fmla="*/ 157480 w 3728720"/>
                  <a:gd name="connsiteY9" fmla="*/ 563880 h 3759200"/>
                  <a:gd name="connsiteX10" fmla="*/ 96520 w 3728720"/>
                  <a:gd name="connsiteY10" fmla="*/ 584200 h 3759200"/>
                  <a:gd name="connsiteX11" fmla="*/ 40640 w 3728720"/>
                  <a:gd name="connsiteY11" fmla="*/ 584200 h 3759200"/>
                  <a:gd name="connsiteX12" fmla="*/ 0 w 3728720"/>
                  <a:gd name="connsiteY12" fmla="*/ 599440 h 3759200"/>
                  <a:gd name="connsiteX13" fmla="*/ 0 w 3728720"/>
                  <a:gd name="connsiteY13" fmla="*/ 624840 h 3759200"/>
                  <a:gd name="connsiteX14" fmla="*/ 25400 w 3728720"/>
                  <a:gd name="connsiteY14" fmla="*/ 685800 h 3759200"/>
                  <a:gd name="connsiteX15" fmla="*/ 71120 w 3728720"/>
                  <a:gd name="connsiteY15" fmla="*/ 721360 h 3759200"/>
                  <a:gd name="connsiteX16" fmla="*/ 142240 w 3728720"/>
                  <a:gd name="connsiteY16" fmla="*/ 828040 h 3759200"/>
                  <a:gd name="connsiteX17" fmla="*/ 172720 w 3728720"/>
                  <a:gd name="connsiteY17" fmla="*/ 894080 h 3759200"/>
                  <a:gd name="connsiteX18" fmla="*/ 182880 w 3728720"/>
                  <a:gd name="connsiteY18" fmla="*/ 939800 h 3759200"/>
                  <a:gd name="connsiteX19" fmla="*/ 177800 w 3728720"/>
                  <a:gd name="connsiteY19" fmla="*/ 980440 h 3759200"/>
                  <a:gd name="connsiteX20" fmla="*/ 111760 w 3728720"/>
                  <a:gd name="connsiteY20" fmla="*/ 1021080 h 3759200"/>
                  <a:gd name="connsiteX21" fmla="*/ 91440 w 3728720"/>
                  <a:gd name="connsiteY21" fmla="*/ 1066800 h 3759200"/>
                  <a:gd name="connsiteX22" fmla="*/ 71120 w 3728720"/>
                  <a:gd name="connsiteY22" fmla="*/ 1183640 h 3759200"/>
                  <a:gd name="connsiteX23" fmla="*/ 55880 w 3728720"/>
                  <a:gd name="connsiteY23" fmla="*/ 1605280 h 3759200"/>
                  <a:gd name="connsiteX24" fmla="*/ 35560 w 3728720"/>
                  <a:gd name="connsiteY24" fmla="*/ 1676400 h 3759200"/>
                  <a:gd name="connsiteX25" fmla="*/ 40640 w 3728720"/>
                  <a:gd name="connsiteY25" fmla="*/ 1772920 h 3759200"/>
                  <a:gd name="connsiteX26" fmla="*/ 93980 w 3728720"/>
                  <a:gd name="connsiteY26" fmla="*/ 1978660 h 3759200"/>
                  <a:gd name="connsiteX27" fmla="*/ 170180 w 3728720"/>
                  <a:gd name="connsiteY27" fmla="*/ 2077720 h 3759200"/>
                  <a:gd name="connsiteX28" fmla="*/ 233680 w 3728720"/>
                  <a:gd name="connsiteY28" fmla="*/ 2133600 h 3759200"/>
                  <a:gd name="connsiteX29" fmla="*/ 269240 w 3728720"/>
                  <a:gd name="connsiteY29" fmla="*/ 2189480 h 3759200"/>
                  <a:gd name="connsiteX30" fmla="*/ 269240 w 3728720"/>
                  <a:gd name="connsiteY30" fmla="*/ 2280920 h 3759200"/>
                  <a:gd name="connsiteX31" fmla="*/ 259080 w 3728720"/>
                  <a:gd name="connsiteY31" fmla="*/ 2357120 h 3759200"/>
                  <a:gd name="connsiteX32" fmla="*/ 243840 w 3728720"/>
                  <a:gd name="connsiteY32" fmla="*/ 2519680 h 3759200"/>
                  <a:gd name="connsiteX33" fmla="*/ 243840 w 3728720"/>
                  <a:gd name="connsiteY33" fmla="*/ 2519680 h 3759200"/>
                  <a:gd name="connsiteX34" fmla="*/ 350520 w 3728720"/>
                  <a:gd name="connsiteY34" fmla="*/ 2473960 h 3759200"/>
                  <a:gd name="connsiteX35" fmla="*/ 436880 w 3728720"/>
                  <a:gd name="connsiteY35" fmla="*/ 2463800 h 3759200"/>
                  <a:gd name="connsiteX36" fmla="*/ 497840 w 3728720"/>
                  <a:gd name="connsiteY36" fmla="*/ 2448560 h 3759200"/>
                  <a:gd name="connsiteX37" fmla="*/ 533400 w 3728720"/>
                  <a:gd name="connsiteY37" fmla="*/ 2392680 h 3759200"/>
                  <a:gd name="connsiteX38" fmla="*/ 518160 w 3728720"/>
                  <a:gd name="connsiteY38" fmla="*/ 2296160 h 3759200"/>
                  <a:gd name="connsiteX39" fmla="*/ 523240 w 3728720"/>
                  <a:gd name="connsiteY39" fmla="*/ 2204720 h 3759200"/>
                  <a:gd name="connsiteX40" fmla="*/ 543560 w 3728720"/>
                  <a:gd name="connsiteY40" fmla="*/ 2174240 h 3759200"/>
                  <a:gd name="connsiteX41" fmla="*/ 574040 w 3728720"/>
                  <a:gd name="connsiteY41" fmla="*/ 2199640 h 3759200"/>
                  <a:gd name="connsiteX42" fmla="*/ 665480 w 3728720"/>
                  <a:gd name="connsiteY42" fmla="*/ 2189480 h 3759200"/>
                  <a:gd name="connsiteX43" fmla="*/ 721360 w 3728720"/>
                  <a:gd name="connsiteY43" fmla="*/ 2214880 h 3759200"/>
                  <a:gd name="connsiteX44" fmla="*/ 716280 w 3728720"/>
                  <a:gd name="connsiteY44" fmla="*/ 2280920 h 3759200"/>
                  <a:gd name="connsiteX45" fmla="*/ 716280 w 3728720"/>
                  <a:gd name="connsiteY45" fmla="*/ 2326640 h 3759200"/>
                  <a:gd name="connsiteX46" fmla="*/ 736600 w 3728720"/>
                  <a:gd name="connsiteY46" fmla="*/ 2362200 h 3759200"/>
                  <a:gd name="connsiteX47" fmla="*/ 756920 w 3728720"/>
                  <a:gd name="connsiteY47" fmla="*/ 2428240 h 3759200"/>
                  <a:gd name="connsiteX48" fmla="*/ 772160 w 3728720"/>
                  <a:gd name="connsiteY48" fmla="*/ 2494280 h 3759200"/>
                  <a:gd name="connsiteX49" fmla="*/ 873760 w 3728720"/>
                  <a:gd name="connsiteY49" fmla="*/ 2555240 h 3759200"/>
                  <a:gd name="connsiteX50" fmla="*/ 975360 w 3728720"/>
                  <a:gd name="connsiteY50" fmla="*/ 2641600 h 3759200"/>
                  <a:gd name="connsiteX51" fmla="*/ 1071880 w 3728720"/>
                  <a:gd name="connsiteY51" fmla="*/ 2682240 h 3759200"/>
                  <a:gd name="connsiteX52" fmla="*/ 1173480 w 3728720"/>
                  <a:gd name="connsiteY52" fmla="*/ 2717800 h 3759200"/>
                  <a:gd name="connsiteX53" fmla="*/ 1270000 w 3728720"/>
                  <a:gd name="connsiteY53" fmla="*/ 2692400 h 3759200"/>
                  <a:gd name="connsiteX54" fmla="*/ 1361440 w 3728720"/>
                  <a:gd name="connsiteY54" fmla="*/ 2636520 h 3759200"/>
                  <a:gd name="connsiteX55" fmla="*/ 1463040 w 3728720"/>
                  <a:gd name="connsiteY55" fmla="*/ 2606040 h 3759200"/>
                  <a:gd name="connsiteX56" fmla="*/ 1554480 w 3728720"/>
                  <a:gd name="connsiteY56" fmla="*/ 2565400 h 3759200"/>
                  <a:gd name="connsiteX57" fmla="*/ 1559560 w 3728720"/>
                  <a:gd name="connsiteY57" fmla="*/ 2514600 h 3759200"/>
                  <a:gd name="connsiteX58" fmla="*/ 1549400 w 3728720"/>
                  <a:gd name="connsiteY58" fmla="*/ 2438400 h 3759200"/>
                  <a:gd name="connsiteX59" fmla="*/ 1584960 w 3728720"/>
                  <a:gd name="connsiteY59" fmla="*/ 2336800 h 3759200"/>
                  <a:gd name="connsiteX60" fmla="*/ 1584960 w 3728720"/>
                  <a:gd name="connsiteY60" fmla="*/ 2291080 h 3759200"/>
                  <a:gd name="connsiteX61" fmla="*/ 1590040 w 3728720"/>
                  <a:gd name="connsiteY61" fmla="*/ 2250440 h 3759200"/>
                  <a:gd name="connsiteX62" fmla="*/ 1625600 w 3728720"/>
                  <a:gd name="connsiteY62" fmla="*/ 2260600 h 3759200"/>
                  <a:gd name="connsiteX63" fmla="*/ 1656080 w 3728720"/>
                  <a:gd name="connsiteY63" fmla="*/ 2321560 h 3759200"/>
                  <a:gd name="connsiteX64" fmla="*/ 1722120 w 3728720"/>
                  <a:gd name="connsiteY64" fmla="*/ 2387600 h 3759200"/>
                  <a:gd name="connsiteX65" fmla="*/ 1752600 w 3728720"/>
                  <a:gd name="connsiteY65" fmla="*/ 2453640 h 3759200"/>
                  <a:gd name="connsiteX66" fmla="*/ 1757680 w 3728720"/>
                  <a:gd name="connsiteY66" fmla="*/ 2545080 h 3759200"/>
                  <a:gd name="connsiteX67" fmla="*/ 1752600 w 3728720"/>
                  <a:gd name="connsiteY67" fmla="*/ 2636520 h 3759200"/>
                  <a:gd name="connsiteX68" fmla="*/ 1762760 w 3728720"/>
                  <a:gd name="connsiteY68" fmla="*/ 2733040 h 3759200"/>
                  <a:gd name="connsiteX69" fmla="*/ 1788160 w 3728720"/>
                  <a:gd name="connsiteY69" fmla="*/ 2809240 h 3759200"/>
                  <a:gd name="connsiteX70" fmla="*/ 1859280 w 3728720"/>
                  <a:gd name="connsiteY70" fmla="*/ 2910840 h 3759200"/>
                  <a:gd name="connsiteX71" fmla="*/ 1864360 w 3728720"/>
                  <a:gd name="connsiteY71" fmla="*/ 2956560 h 3759200"/>
                  <a:gd name="connsiteX72" fmla="*/ 1844040 w 3728720"/>
                  <a:gd name="connsiteY72" fmla="*/ 3007360 h 3759200"/>
                  <a:gd name="connsiteX73" fmla="*/ 1823720 w 3728720"/>
                  <a:gd name="connsiteY73" fmla="*/ 3088640 h 3759200"/>
                  <a:gd name="connsiteX74" fmla="*/ 1788160 w 3728720"/>
                  <a:gd name="connsiteY74" fmla="*/ 3159760 h 3759200"/>
                  <a:gd name="connsiteX75" fmla="*/ 1788160 w 3728720"/>
                  <a:gd name="connsiteY75" fmla="*/ 3159760 h 3759200"/>
                  <a:gd name="connsiteX76" fmla="*/ 1767840 w 3728720"/>
                  <a:gd name="connsiteY76" fmla="*/ 3241040 h 3759200"/>
                  <a:gd name="connsiteX77" fmla="*/ 1808480 w 3728720"/>
                  <a:gd name="connsiteY77" fmla="*/ 3281680 h 3759200"/>
                  <a:gd name="connsiteX78" fmla="*/ 1879600 w 3728720"/>
                  <a:gd name="connsiteY78" fmla="*/ 3342640 h 3759200"/>
                  <a:gd name="connsiteX79" fmla="*/ 1920240 w 3728720"/>
                  <a:gd name="connsiteY79" fmla="*/ 3373120 h 3759200"/>
                  <a:gd name="connsiteX80" fmla="*/ 1955800 w 3728720"/>
                  <a:gd name="connsiteY80" fmla="*/ 3388360 h 3759200"/>
                  <a:gd name="connsiteX81" fmla="*/ 2026920 w 3728720"/>
                  <a:gd name="connsiteY81" fmla="*/ 3423920 h 3759200"/>
                  <a:gd name="connsiteX82" fmla="*/ 2082800 w 3728720"/>
                  <a:gd name="connsiteY82" fmla="*/ 3545840 h 3759200"/>
                  <a:gd name="connsiteX83" fmla="*/ 2169160 w 3728720"/>
                  <a:gd name="connsiteY83" fmla="*/ 3611880 h 3759200"/>
                  <a:gd name="connsiteX84" fmla="*/ 2230120 w 3728720"/>
                  <a:gd name="connsiteY84" fmla="*/ 3698240 h 3759200"/>
                  <a:gd name="connsiteX85" fmla="*/ 2311400 w 3728720"/>
                  <a:gd name="connsiteY85" fmla="*/ 3754120 h 3759200"/>
                  <a:gd name="connsiteX86" fmla="*/ 2402840 w 3728720"/>
                  <a:gd name="connsiteY86" fmla="*/ 3759200 h 3759200"/>
                  <a:gd name="connsiteX87" fmla="*/ 2484120 w 3728720"/>
                  <a:gd name="connsiteY87" fmla="*/ 3738880 h 3759200"/>
                  <a:gd name="connsiteX88" fmla="*/ 2580640 w 3728720"/>
                  <a:gd name="connsiteY88" fmla="*/ 3728720 h 3759200"/>
                  <a:gd name="connsiteX89" fmla="*/ 2651760 w 3728720"/>
                  <a:gd name="connsiteY89" fmla="*/ 3713480 h 3759200"/>
                  <a:gd name="connsiteX90" fmla="*/ 2717800 w 3728720"/>
                  <a:gd name="connsiteY90" fmla="*/ 3728720 h 3759200"/>
                  <a:gd name="connsiteX91" fmla="*/ 2773680 w 3728720"/>
                  <a:gd name="connsiteY91" fmla="*/ 3708400 h 3759200"/>
                  <a:gd name="connsiteX92" fmla="*/ 2778760 w 3728720"/>
                  <a:gd name="connsiteY92" fmla="*/ 3632200 h 3759200"/>
                  <a:gd name="connsiteX93" fmla="*/ 2865120 w 3728720"/>
                  <a:gd name="connsiteY93" fmla="*/ 3510280 h 3759200"/>
                  <a:gd name="connsiteX94" fmla="*/ 2936240 w 3728720"/>
                  <a:gd name="connsiteY94" fmla="*/ 3444240 h 3759200"/>
                  <a:gd name="connsiteX95" fmla="*/ 2946400 w 3728720"/>
                  <a:gd name="connsiteY95" fmla="*/ 3383280 h 3759200"/>
                  <a:gd name="connsiteX96" fmla="*/ 2936240 w 3728720"/>
                  <a:gd name="connsiteY96" fmla="*/ 3296920 h 3759200"/>
                  <a:gd name="connsiteX97" fmla="*/ 2946400 w 3728720"/>
                  <a:gd name="connsiteY97" fmla="*/ 3246120 h 3759200"/>
                  <a:gd name="connsiteX98" fmla="*/ 2987040 w 3728720"/>
                  <a:gd name="connsiteY98" fmla="*/ 3210560 h 3759200"/>
                  <a:gd name="connsiteX99" fmla="*/ 3093720 w 3728720"/>
                  <a:gd name="connsiteY99" fmla="*/ 3215640 h 3759200"/>
                  <a:gd name="connsiteX100" fmla="*/ 3154680 w 3728720"/>
                  <a:gd name="connsiteY100" fmla="*/ 3235960 h 3759200"/>
                  <a:gd name="connsiteX101" fmla="*/ 3235960 w 3728720"/>
                  <a:gd name="connsiteY101" fmla="*/ 3235960 h 3759200"/>
                  <a:gd name="connsiteX102" fmla="*/ 3352800 w 3728720"/>
                  <a:gd name="connsiteY102" fmla="*/ 3180080 h 3759200"/>
                  <a:gd name="connsiteX103" fmla="*/ 3459480 w 3728720"/>
                  <a:gd name="connsiteY103" fmla="*/ 3103880 h 3759200"/>
                  <a:gd name="connsiteX104" fmla="*/ 3474720 w 3728720"/>
                  <a:gd name="connsiteY104" fmla="*/ 3027680 h 3759200"/>
                  <a:gd name="connsiteX105" fmla="*/ 3474720 w 3728720"/>
                  <a:gd name="connsiteY105" fmla="*/ 2941320 h 3759200"/>
                  <a:gd name="connsiteX106" fmla="*/ 3444240 w 3728720"/>
                  <a:gd name="connsiteY106" fmla="*/ 2890520 h 3759200"/>
                  <a:gd name="connsiteX107" fmla="*/ 3444240 w 3728720"/>
                  <a:gd name="connsiteY107" fmla="*/ 2814320 h 3759200"/>
                  <a:gd name="connsiteX108" fmla="*/ 3495040 w 3728720"/>
                  <a:gd name="connsiteY108" fmla="*/ 2727960 h 3759200"/>
                  <a:gd name="connsiteX109" fmla="*/ 3525520 w 3728720"/>
                  <a:gd name="connsiteY109" fmla="*/ 2641600 h 3759200"/>
                  <a:gd name="connsiteX110" fmla="*/ 3566160 w 3728720"/>
                  <a:gd name="connsiteY110" fmla="*/ 2540000 h 3759200"/>
                  <a:gd name="connsiteX111" fmla="*/ 3581400 w 3728720"/>
                  <a:gd name="connsiteY111" fmla="*/ 2463800 h 3759200"/>
                  <a:gd name="connsiteX112" fmla="*/ 3581400 w 3728720"/>
                  <a:gd name="connsiteY112" fmla="*/ 2463800 h 3759200"/>
                  <a:gd name="connsiteX113" fmla="*/ 3642360 w 3728720"/>
                  <a:gd name="connsiteY113" fmla="*/ 2458720 h 3759200"/>
                  <a:gd name="connsiteX114" fmla="*/ 3688080 w 3728720"/>
                  <a:gd name="connsiteY114" fmla="*/ 2499360 h 3759200"/>
                  <a:gd name="connsiteX115" fmla="*/ 3728720 w 3728720"/>
                  <a:gd name="connsiteY115" fmla="*/ 2504440 h 3759200"/>
                  <a:gd name="connsiteX116" fmla="*/ 3723640 w 3728720"/>
                  <a:gd name="connsiteY116" fmla="*/ 2453640 h 3759200"/>
                  <a:gd name="connsiteX117" fmla="*/ 3693160 w 3728720"/>
                  <a:gd name="connsiteY117" fmla="*/ 2413000 h 3759200"/>
                  <a:gd name="connsiteX118" fmla="*/ 3672840 w 3728720"/>
                  <a:gd name="connsiteY118" fmla="*/ 2346960 h 3759200"/>
                  <a:gd name="connsiteX119" fmla="*/ 3647440 w 3728720"/>
                  <a:gd name="connsiteY119" fmla="*/ 2336800 h 3759200"/>
                  <a:gd name="connsiteX120" fmla="*/ 3601720 w 3728720"/>
                  <a:gd name="connsiteY120" fmla="*/ 2341880 h 3759200"/>
                  <a:gd name="connsiteX121" fmla="*/ 3561080 w 3728720"/>
                  <a:gd name="connsiteY121" fmla="*/ 2321560 h 3759200"/>
                  <a:gd name="connsiteX122" fmla="*/ 3545840 w 3728720"/>
                  <a:gd name="connsiteY122" fmla="*/ 2255520 h 3759200"/>
                  <a:gd name="connsiteX123" fmla="*/ 3550920 w 3728720"/>
                  <a:gd name="connsiteY123" fmla="*/ 2189480 h 3759200"/>
                  <a:gd name="connsiteX124" fmla="*/ 3515360 w 3728720"/>
                  <a:gd name="connsiteY124" fmla="*/ 2164080 h 3759200"/>
                  <a:gd name="connsiteX125" fmla="*/ 3474720 w 3728720"/>
                  <a:gd name="connsiteY125" fmla="*/ 2159000 h 3759200"/>
                  <a:gd name="connsiteX126" fmla="*/ 3403600 w 3728720"/>
                  <a:gd name="connsiteY126" fmla="*/ 2113280 h 3759200"/>
                  <a:gd name="connsiteX127" fmla="*/ 3362960 w 3728720"/>
                  <a:gd name="connsiteY127" fmla="*/ 2098040 h 3759200"/>
                  <a:gd name="connsiteX128" fmla="*/ 3322320 w 3728720"/>
                  <a:gd name="connsiteY128" fmla="*/ 2082800 h 3759200"/>
                  <a:gd name="connsiteX129" fmla="*/ 3302000 w 3728720"/>
                  <a:gd name="connsiteY129" fmla="*/ 2062480 h 3759200"/>
                  <a:gd name="connsiteX130" fmla="*/ 3302000 w 3728720"/>
                  <a:gd name="connsiteY130" fmla="*/ 2026920 h 3759200"/>
                  <a:gd name="connsiteX131" fmla="*/ 3342640 w 3728720"/>
                  <a:gd name="connsiteY131" fmla="*/ 1971040 h 3759200"/>
                  <a:gd name="connsiteX132" fmla="*/ 3373120 w 3728720"/>
                  <a:gd name="connsiteY132" fmla="*/ 1910080 h 3759200"/>
                  <a:gd name="connsiteX133" fmla="*/ 3378200 w 3728720"/>
                  <a:gd name="connsiteY133" fmla="*/ 1869440 h 3759200"/>
                  <a:gd name="connsiteX134" fmla="*/ 3378200 w 3728720"/>
                  <a:gd name="connsiteY134" fmla="*/ 1869440 h 3759200"/>
                  <a:gd name="connsiteX135" fmla="*/ 3332480 w 3728720"/>
                  <a:gd name="connsiteY135" fmla="*/ 1854200 h 3759200"/>
                  <a:gd name="connsiteX136" fmla="*/ 3322320 w 3728720"/>
                  <a:gd name="connsiteY136" fmla="*/ 1869440 h 3759200"/>
                  <a:gd name="connsiteX137" fmla="*/ 3276600 w 3728720"/>
                  <a:gd name="connsiteY137" fmla="*/ 1859280 h 3759200"/>
                  <a:gd name="connsiteX138" fmla="*/ 3235960 w 3728720"/>
                  <a:gd name="connsiteY138" fmla="*/ 1828800 h 3759200"/>
                  <a:gd name="connsiteX139" fmla="*/ 3185160 w 3728720"/>
                  <a:gd name="connsiteY139" fmla="*/ 1849120 h 3759200"/>
                  <a:gd name="connsiteX140" fmla="*/ 3129280 w 3728720"/>
                  <a:gd name="connsiteY140" fmla="*/ 1925320 h 3759200"/>
                  <a:gd name="connsiteX141" fmla="*/ 3103880 w 3728720"/>
                  <a:gd name="connsiteY141" fmla="*/ 1955800 h 3759200"/>
                  <a:gd name="connsiteX142" fmla="*/ 3058160 w 3728720"/>
                  <a:gd name="connsiteY142" fmla="*/ 1986280 h 3759200"/>
                  <a:gd name="connsiteX143" fmla="*/ 2961640 w 3728720"/>
                  <a:gd name="connsiteY143" fmla="*/ 1960880 h 3759200"/>
                  <a:gd name="connsiteX144" fmla="*/ 2870200 w 3728720"/>
                  <a:gd name="connsiteY144" fmla="*/ 1976120 h 3759200"/>
                  <a:gd name="connsiteX145" fmla="*/ 2799080 w 3728720"/>
                  <a:gd name="connsiteY145" fmla="*/ 2032000 h 3759200"/>
                  <a:gd name="connsiteX146" fmla="*/ 2702560 w 3728720"/>
                  <a:gd name="connsiteY146" fmla="*/ 2103120 h 3759200"/>
                  <a:gd name="connsiteX147" fmla="*/ 2626360 w 3728720"/>
                  <a:gd name="connsiteY147" fmla="*/ 2148840 h 3759200"/>
                  <a:gd name="connsiteX148" fmla="*/ 2534920 w 3728720"/>
                  <a:gd name="connsiteY148" fmla="*/ 2179320 h 3759200"/>
                  <a:gd name="connsiteX149" fmla="*/ 2468880 w 3728720"/>
                  <a:gd name="connsiteY149" fmla="*/ 2214880 h 3759200"/>
                  <a:gd name="connsiteX150" fmla="*/ 2443480 w 3728720"/>
                  <a:gd name="connsiteY150" fmla="*/ 2280920 h 3759200"/>
                  <a:gd name="connsiteX151" fmla="*/ 2397760 w 3728720"/>
                  <a:gd name="connsiteY151" fmla="*/ 2291080 h 3759200"/>
                  <a:gd name="connsiteX152" fmla="*/ 2301240 w 3728720"/>
                  <a:gd name="connsiteY152" fmla="*/ 2291080 h 3759200"/>
                  <a:gd name="connsiteX153" fmla="*/ 2250440 w 3728720"/>
                  <a:gd name="connsiteY153" fmla="*/ 2301240 h 3759200"/>
                  <a:gd name="connsiteX154" fmla="*/ 2204720 w 3728720"/>
                  <a:gd name="connsiteY154" fmla="*/ 2265680 h 3759200"/>
                  <a:gd name="connsiteX155" fmla="*/ 2159000 w 3728720"/>
                  <a:gd name="connsiteY155" fmla="*/ 2189480 h 3759200"/>
                  <a:gd name="connsiteX156" fmla="*/ 2123440 w 3728720"/>
                  <a:gd name="connsiteY156" fmla="*/ 2153920 h 3759200"/>
                  <a:gd name="connsiteX157" fmla="*/ 2128520 w 3728720"/>
                  <a:gd name="connsiteY157" fmla="*/ 2113280 h 3759200"/>
                  <a:gd name="connsiteX158" fmla="*/ 2164080 w 3728720"/>
                  <a:gd name="connsiteY158" fmla="*/ 2087880 h 3759200"/>
                  <a:gd name="connsiteX159" fmla="*/ 2148840 w 3728720"/>
                  <a:gd name="connsiteY159" fmla="*/ 2047240 h 3759200"/>
                  <a:gd name="connsiteX160" fmla="*/ 2103120 w 3728720"/>
                  <a:gd name="connsiteY160" fmla="*/ 2026920 h 3759200"/>
                  <a:gd name="connsiteX161" fmla="*/ 2108200 w 3728720"/>
                  <a:gd name="connsiteY161" fmla="*/ 1976120 h 3759200"/>
                  <a:gd name="connsiteX162" fmla="*/ 2103120 w 3728720"/>
                  <a:gd name="connsiteY162" fmla="*/ 1925320 h 3759200"/>
                  <a:gd name="connsiteX163" fmla="*/ 2037080 w 3728720"/>
                  <a:gd name="connsiteY163" fmla="*/ 1854200 h 3759200"/>
                  <a:gd name="connsiteX164" fmla="*/ 1996440 w 3728720"/>
                  <a:gd name="connsiteY164" fmla="*/ 1808480 h 3759200"/>
                  <a:gd name="connsiteX165" fmla="*/ 1960880 w 3728720"/>
                  <a:gd name="connsiteY165" fmla="*/ 1757680 h 3759200"/>
                  <a:gd name="connsiteX166" fmla="*/ 1930400 w 3728720"/>
                  <a:gd name="connsiteY166" fmla="*/ 1651000 h 3759200"/>
                  <a:gd name="connsiteX167" fmla="*/ 1930400 w 3728720"/>
                  <a:gd name="connsiteY167" fmla="*/ 1559560 h 3759200"/>
                  <a:gd name="connsiteX168" fmla="*/ 1920240 w 3728720"/>
                  <a:gd name="connsiteY168" fmla="*/ 1508760 h 3759200"/>
                  <a:gd name="connsiteX169" fmla="*/ 1899920 w 3728720"/>
                  <a:gd name="connsiteY169" fmla="*/ 1468120 h 3759200"/>
                  <a:gd name="connsiteX170" fmla="*/ 1844040 w 3728720"/>
                  <a:gd name="connsiteY170" fmla="*/ 1442720 h 3759200"/>
                  <a:gd name="connsiteX171" fmla="*/ 1732280 w 3728720"/>
                  <a:gd name="connsiteY171" fmla="*/ 1442720 h 3759200"/>
                  <a:gd name="connsiteX172" fmla="*/ 1615440 w 3728720"/>
                  <a:gd name="connsiteY172" fmla="*/ 1437640 h 3759200"/>
                  <a:gd name="connsiteX173" fmla="*/ 1590040 w 3728720"/>
                  <a:gd name="connsiteY173" fmla="*/ 1402080 h 3759200"/>
                  <a:gd name="connsiteX174" fmla="*/ 1546860 w 3728720"/>
                  <a:gd name="connsiteY174" fmla="*/ 1386840 h 3759200"/>
                  <a:gd name="connsiteX175" fmla="*/ 1534160 w 3728720"/>
                  <a:gd name="connsiteY175" fmla="*/ 1295400 h 3759200"/>
                  <a:gd name="connsiteX176" fmla="*/ 1503680 w 3728720"/>
                  <a:gd name="connsiteY176" fmla="*/ 1219200 h 3759200"/>
                  <a:gd name="connsiteX177" fmla="*/ 1412240 w 3728720"/>
                  <a:gd name="connsiteY177" fmla="*/ 1000760 h 3759200"/>
                  <a:gd name="connsiteX178" fmla="*/ 1341120 w 3728720"/>
                  <a:gd name="connsiteY178" fmla="*/ 812800 h 3759200"/>
                  <a:gd name="connsiteX179" fmla="*/ 1285240 w 3728720"/>
                  <a:gd name="connsiteY179" fmla="*/ 695960 h 3759200"/>
                  <a:gd name="connsiteX180" fmla="*/ 1234440 w 3728720"/>
                  <a:gd name="connsiteY180" fmla="*/ 594360 h 3759200"/>
                  <a:gd name="connsiteX181" fmla="*/ 1198880 w 3728720"/>
                  <a:gd name="connsiteY181" fmla="*/ 528320 h 3759200"/>
                  <a:gd name="connsiteX182" fmla="*/ 1173480 w 3728720"/>
                  <a:gd name="connsiteY182" fmla="*/ 426720 h 3759200"/>
                  <a:gd name="connsiteX183" fmla="*/ 1173480 w 3728720"/>
                  <a:gd name="connsiteY183" fmla="*/ 345440 h 3759200"/>
                  <a:gd name="connsiteX184" fmla="*/ 1148080 w 3728720"/>
                  <a:gd name="connsiteY184" fmla="*/ 274320 h 3759200"/>
                  <a:gd name="connsiteX185" fmla="*/ 1148080 w 3728720"/>
                  <a:gd name="connsiteY185" fmla="*/ 208280 h 3759200"/>
                  <a:gd name="connsiteX186" fmla="*/ 1132840 w 3728720"/>
                  <a:gd name="connsiteY186" fmla="*/ 152400 h 3759200"/>
                  <a:gd name="connsiteX187" fmla="*/ 1102360 w 3728720"/>
                  <a:gd name="connsiteY187" fmla="*/ 86360 h 3759200"/>
                  <a:gd name="connsiteX188" fmla="*/ 1061720 w 3728720"/>
                  <a:gd name="connsiteY188" fmla="*/ 35560 h 3759200"/>
                  <a:gd name="connsiteX189" fmla="*/ 1041400 w 3728720"/>
                  <a:gd name="connsiteY189" fmla="*/ 5080 h 3759200"/>
                  <a:gd name="connsiteX190" fmla="*/ 995680 w 3728720"/>
                  <a:gd name="connsiteY190" fmla="*/ 0 h 3759200"/>
                  <a:gd name="connsiteX191" fmla="*/ 975360 w 3728720"/>
                  <a:gd name="connsiteY191" fmla="*/ 45720 h 3759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</a:cxnLst>
                <a:rect l="l" t="t" r="r" b="b"/>
                <a:pathLst>
                  <a:path w="3728720" h="3759200">
                    <a:moveTo>
                      <a:pt x="975360" y="45720"/>
                    </a:moveTo>
                    <a:lnTo>
                      <a:pt x="904240" y="116840"/>
                    </a:lnTo>
                    <a:lnTo>
                      <a:pt x="848360" y="172720"/>
                    </a:lnTo>
                    <a:lnTo>
                      <a:pt x="762000" y="213360"/>
                    </a:lnTo>
                    <a:lnTo>
                      <a:pt x="701040" y="294640"/>
                    </a:lnTo>
                    <a:lnTo>
                      <a:pt x="624840" y="350520"/>
                    </a:lnTo>
                    <a:lnTo>
                      <a:pt x="558800" y="391160"/>
                    </a:lnTo>
                    <a:lnTo>
                      <a:pt x="441960" y="447040"/>
                    </a:lnTo>
                    <a:lnTo>
                      <a:pt x="299720" y="513080"/>
                    </a:lnTo>
                    <a:lnTo>
                      <a:pt x="157480" y="563880"/>
                    </a:lnTo>
                    <a:lnTo>
                      <a:pt x="96520" y="584200"/>
                    </a:lnTo>
                    <a:lnTo>
                      <a:pt x="40640" y="584200"/>
                    </a:lnTo>
                    <a:lnTo>
                      <a:pt x="0" y="599440"/>
                    </a:lnTo>
                    <a:lnTo>
                      <a:pt x="0" y="624840"/>
                    </a:lnTo>
                    <a:lnTo>
                      <a:pt x="25400" y="685800"/>
                    </a:lnTo>
                    <a:lnTo>
                      <a:pt x="71120" y="721360"/>
                    </a:lnTo>
                    <a:lnTo>
                      <a:pt x="142240" y="828040"/>
                    </a:lnTo>
                    <a:lnTo>
                      <a:pt x="172720" y="894080"/>
                    </a:lnTo>
                    <a:lnTo>
                      <a:pt x="182880" y="939800"/>
                    </a:lnTo>
                    <a:lnTo>
                      <a:pt x="177800" y="980440"/>
                    </a:lnTo>
                    <a:lnTo>
                      <a:pt x="111760" y="1021080"/>
                    </a:lnTo>
                    <a:lnTo>
                      <a:pt x="91440" y="1066800"/>
                    </a:lnTo>
                    <a:lnTo>
                      <a:pt x="71120" y="1183640"/>
                    </a:lnTo>
                    <a:lnTo>
                      <a:pt x="55880" y="1605280"/>
                    </a:lnTo>
                    <a:lnTo>
                      <a:pt x="35560" y="1676400"/>
                    </a:lnTo>
                    <a:lnTo>
                      <a:pt x="40640" y="1772920"/>
                    </a:lnTo>
                    <a:lnTo>
                      <a:pt x="93980" y="1978660"/>
                    </a:lnTo>
                    <a:lnTo>
                      <a:pt x="170180" y="2077720"/>
                    </a:lnTo>
                    <a:lnTo>
                      <a:pt x="233680" y="2133600"/>
                    </a:lnTo>
                    <a:lnTo>
                      <a:pt x="269240" y="2189480"/>
                    </a:lnTo>
                    <a:lnTo>
                      <a:pt x="269240" y="2280920"/>
                    </a:lnTo>
                    <a:lnTo>
                      <a:pt x="259080" y="2357120"/>
                    </a:lnTo>
                    <a:lnTo>
                      <a:pt x="243840" y="2519680"/>
                    </a:lnTo>
                    <a:lnTo>
                      <a:pt x="243840" y="2519680"/>
                    </a:lnTo>
                    <a:lnTo>
                      <a:pt x="350520" y="2473960"/>
                    </a:lnTo>
                    <a:lnTo>
                      <a:pt x="436880" y="2463800"/>
                    </a:lnTo>
                    <a:lnTo>
                      <a:pt x="497840" y="2448560"/>
                    </a:lnTo>
                    <a:lnTo>
                      <a:pt x="533400" y="2392680"/>
                    </a:lnTo>
                    <a:lnTo>
                      <a:pt x="518160" y="2296160"/>
                    </a:lnTo>
                    <a:lnTo>
                      <a:pt x="523240" y="2204720"/>
                    </a:lnTo>
                    <a:lnTo>
                      <a:pt x="543560" y="2174240"/>
                    </a:lnTo>
                    <a:lnTo>
                      <a:pt x="574040" y="2199640"/>
                    </a:lnTo>
                    <a:lnTo>
                      <a:pt x="665480" y="2189480"/>
                    </a:lnTo>
                    <a:lnTo>
                      <a:pt x="721360" y="2214880"/>
                    </a:lnTo>
                    <a:lnTo>
                      <a:pt x="716280" y="2280920"/>
                    </a:lnTo>
                    <a:lnTo>
                      <a:pt x="716280" y="2326640"/>
                    </a:lnTo>
                    <a:lnTo>
                      <a:pt x="736600" y="2362200"/>
                    </a:lnTo>
                    <a:lnTo>
                      <a:pt x="756920" y="2428240"/>
                    </a:lnTo>
                    <a:lnTo>
                      <a:pt x="772160" y="2494280"/>
                    </a:lnTo>
                    <a:lnTo>
                      <a:pt x="873760" y="2555240"/>
                    </a:lnTo>
                    <a:lnTo>
                      <a:pt x="975360" y="2641600"/>
                    </a:lnTo>
                    <a:lnTo>
                      <a:pt x="1071880" y="2682240"/>
                    </a:lnTo>
                    <a:lnTo>
                      <a:pt x="1173480" y="2717800"/>
                    </a:lnTo>
                    <a:lnTo>
                      <a:pt x="1270000" y="2692400"/>
                    </a:lnTo>
                    <a:lnTo>
                      <a:pt x="1361440" y="2636520"/>
                    </a:lnTo>
                    <a:lnTo>
                      <a:pt x="1463040" y="2606040"/>
                    </a:lnTo>
                    <a:lnTo>
                      <a:pt x="1554480" y="2565400"/>
                    </a:lnTo>
                    <a:lnTo>
                      <a:pt x="1559560" y="2514600"/>
                    </a:lnTo>
                    <a:lnTo>
                      <a:pt x="1549400" y="2438400"/>
                    </a:lnTo>
                    <a:lnTo>
                      <a:pt x="1584960" y="2336800"/>
                    </a:lnTo>
                    <a:lnTo>
                      <a:pt x="1584960" y="2291080"/>
                    </a:lnTo>
                    <a:lnTo>
                      <a:pt x="1590040" y="2250440"/>
                    </a:lnTo>
                    <a:lnTo>
                      <a:pt x="1625600" y="2260600"/>
                    </a:lnTo>
                    <a:lnTo>
                      <a:pt x="1656080" y="2321560"/>
                    </a:lnTo>
                    <a:lnTo>
                      <a:pt x="1722120" y="2387600"/>
                    </a:lnTo>
                    <a:lnTo>
                      <a:pt x="1752600" y="2453640"/>
                    </a:lnTo>
                    <a:lnTo>
                      <a:pt x="1757680" y="2545080"/>
                    </a:lnTo>
                    <a:lnTo>
                      <a:pt x="1752600" y="2636520"/>
                    </a:lnTo>
                    <a:lnTo>
                      <a:pt x="1762760" y="2733040"/>
                    </a:lnTo>
                    <a:lnTo>
                      <a:pt x="1788160" y="2809240"/>
                    </a:lnTo>
                    <a:lnTo>
                      <a:pt x="1859280" y="2910840"/>
                    </a:lnTo>
                    <a:lnTo>
                      <a:pt x="1864360" y="2956560"/>
                    </a:lnTo>
                    <a:lnTo>
                      <a:pt x="1844040" y="3007360"/>
                    </a:lnTo>
                    <a:lnTo>
                      <a:pt x="1823720" y="3088640"/>
                    </a:lnTo>
                    <a:lnTo>
                      <a:pt x="1788160" y="3159760"/>
                    </a:lnTo>
                    <a:lnTo>
                      <a:pt x="1788160" y="3159760"/>
                    </a:lnTo>
                    <a:lnTo>
                      <a:pt x="1767840" y="3241040"/>
                    </a:lnTo>
                    <a:lnTo>
                      <a:pt x="1808480" y="3281680"/>
                    </a:lnTo>
                    <a:lnTo>
                      <a:pt x="1879600" y="3342640"/>
                    </a:lnTo>
                    <a:lnTo>
                      <a:pt x="1920240" y="3373120"/>
                    </a:lnTo>
                    <a:lnTo>
                      <a:pt x="1955800" y="3388360"/>
                    </a:lnTo>
                    <a:lnTo>
                      <a:pt x="2026920" y="3423920"/>
                    </a:lnTo>
                    <a:lnTo>
                      <a:pt x="2082800" y="3545840"/>
                    </a:lnTo>
                    <a:lnTo>
                      <a:pt x="2169160" y="3611880"/>
                    </a:lnTo>
                    <a:lnTo>
                      <a:pt x="2230120" y="3698240"/>
                    </a:lnTo>
                    <a:lnTo>
                      <a:pt x="2311400" y="3754120"/>
                    </a:lnTo>
                    <a:lnTo>
                      <a:pt x="2402840" y="3759200"/>
                    </a:lnTo>
                    <a:lnTo>
                      <a:pt x="2484120" y="3738880"/>
                    </a:lnTo>
                    <a:lnTo>
                      <a:pt x="2580640" y="3728720"/>
                    </a:lnTo>
                    <a:lnTo>
                      <a:pt x="2651760" y="3713480"/>
                    </a:lnTo>
                    <a:lnTo>
                      <a:pt x="2717800" y="3728720"/>
                    </a:lnTo>
                    <a:lnTo>
                      <a:pt x="2773680" y="3708400"/>
                    </a:lnTo>
                    <a:lnTo>
                      <a:pt x="2778760" y="3632200"/>
                    </a:lnTo>
                    <a:lnTo>
                      <a:pt x="2865120" y="3510280"/>
                    </a:lnTo>
                    <a:lnTo>
                      <a:pt x="2936240" y="3444240"/>
                    </a:lnTo>
                    <a:lnTo>
                      <a:pt x="2946400" y="3383280"/>
                    </a:lnTo>
                    <a:lnTo>
                      <a:pt x="2936240" y="3296920"/>
                    </a:lnTo>
                    <a:lnTo>
                      <a:pt x="2946400" y="3246120"/>
                    </a:lnTo>
                    <a:lnTo>
                      <a:pt x="2987040" y="3210560"/>
                    </a:lnTo>
                    <a:lnTo>
                      <a:pt x="3093720" y="3215640"/>
                    </a:lnTo>
                    <a:lnTo>
                      <a:pt x="3154680" y="3235960"/>
                    </a:lnTo>
                    <a:lnTo>
                      <a:pt x="3235960" y="3235960"/>
                    </a:lnTo>
                    <a:lnTo>
                      <a:pt x="3352800" y="3180080"/>
                    </a:lnTo>
                    <a:lnTo>
                      <a:pt x="3459480" y="3103880"/>
                    </a:lnTo>
                    <a:lnTo>
                      <a:pt x="3474720" y="3027680"/>
                    </a:lnTo>
                    <a:lnTo>
                      <a:pt x="3474720" y="2941320"/>
                    </a:lnTo>
                    <a:lnTo>
                      <a:pt x="3444240" y="2890520"/>
                    </a:lnTo>
                    <a:lnTo>
                      <a:pt x="3444240" y="2814320"/>
                    </a:lnTo>
                    <a:lnTo>
                      <a:pt x="3495040" y="2727960"/>
                    </a:lnTo>
                    <a:lnTo>
                      <a:pt x="3525520" y="2641600"/>
                    </a:lnTo>
                    <a:lnTo>
                      <a:pt x="3566160" y="2540000"/>
                    </a:lnTo>
                    <a:lnTo>
                      <a:pt x="3581400" y="2463800"/>
                    </a:lnTo>
                    <a:lnTo>
                      <a:pt x="3581400" y="2463800"/>
                    </a:lnTo>
                    <a:lnTo>
                      <a:pt x="3642360" y="2458720"/>
                    </a:lnTo>
                    <a:lnTo>
                      <a:pt x="3688080" y="2499360"/>
                    </a:lnTo>
                    <a:lnTo>
                      <a:pt x="3728720" y="2504440"/>
                    </a:lnTo>
                    <a:lnTo>
                      <a:pt x="3723640" y="2453640"/>
                    </a:lnTo>
                    <a:lnTo>
                      <a:pt x="3693160" y="2413000"/>
                    </a:lnTo>
                    <a:lnTo>
                      <a:pt x="3672840" y="2346960"/>
                    </a:lnTo>
                    <a:lnTo>
                      <a:pt x="3647440" y="2336800"/>
                    </a:lnTo>
                    <a:lnTo>
                      <a:pt x="3601720" y="2341880"/>
                    </a:lnTo>
                    <a:lnTo>
                      <a:pt x="3561080" y="2321560"/>
                    </a:lnTo>
                    <a:lnTo>
                      <a:pt x="3545840" y="2255520"/>
                    </a:lnTo>
                    <a:lnTo>
                      <a:pt x="3550920" y="2189480"/>
                    </a:lnTo>
                    <a:lnTo>
                      <a:pt x="3515360" y="2164080"/>
                    </a:lnTo>
                    <a:lnTo>
                      <a:pt x="3474720" y="2159000"/>
                    </a:lnTo>
                    <a:lnTo>
                      <a:pt x="3403600" y="2113280"/>
                    </a:lnTo>
                    <a:lnTo>
                      <a:pt x="3362960" y="2098040"/>
                    </a:lnTo>
                    <a:lnTo>
                      <a:pt x="3322320" y="2082800"/>
                    </a:lnTo>
                    <a:lnTo>
                      <a:pt x="3302000" y="2062480"/>
                    </a:lnTo>
                    <a:lnTo>
                      <a:pt x="3302000" y="2026920"/>
                    </a:lnTo>
                    <a:lnTo>
                      <a:pt x="3342640" y="1971040"/>
                    </a:lnTo>
                    <a:lnTo>
                      <a:pt x="3373120" y="1910080"/>
                    </a:lnTo>
                    <a:lnTo>
                      <a:pt x="3378200" y="1869440"/>
                    </a:lnTo>
                    <a:lnTo>
                      <a:pt x="3378200" y="1869440"/>
                    </a:lnTo>
                    <a:lnTo>
                      <a:pt x="3332480" y="1854200"/>
                    </a:lnTo>
                    <a:lnTo>
                      <a:pt x="3322320" y="1869440"/>
                    </a:lnTo>
                    <a:lnTo>
                      <a:pt x="3276600" y="1859280"/>
                    </a:lnTo>
                    <a:lnTo>
                      <a:pt x="3235960" y="1828800"/>
                    </a:lnTo>
                    <a:lnTo>
                      <a:pt x="3185160" y="1849120"/>
                    </a:lnTo>
                    <a:lnTo>
                      <a:pt x="3129280" y="1925320"/>
                    </a:lnTo>
                    <a:lnTo>
                      <a:pt x="3103880" y="1955800"/>
                    </a:lnTo>
                    <a:lnTo>
                      <a:pt x="3058160" y="1986280"/>
                    </a:lnTo>
                    <a:lnTo>
                      <a:pt x="2961640" y="1960880"/>
                    </a:lnTo>
                    <a:lnTo>
                      <a:pt x="2870200" y="1976120"/>
                    </a:lnTo>
                    <a:lnTo>
                      <a:pt x="2799080" y="2032000"/>
                    </a:lnTo>
                    <a:lnTo>
                      <a:pt x="2702560" y="2103120"/>
                    </a:lnTo>
                    <a:lnTo>
                      <a:pt x="2626360" y="2148840"/>
                    </a:lnTo>
                    <a:lnTo>
                      <a:pt x="2534920" y="2179320"/>
                    </a:lnTo>
                    <a:lnTo>
                      <a:pt x="2468880" y="2214880"/>
                    </a:lnTo>
                    <a:lnTo>
                      <a:pt x="2443480" y="2280920"/>
                    </a:lnTo>
                    <a:lnTo>
                      <a:pt x="2397760" y="2291080"/>
                    </a:lnTo>
                    <a:lnTo>
                      <a:pt x="2301240" y="2291080"/>
                    </a:lnTo>
                    <a:lnTo>
                      <a:pt x="2250440" y="2301240"/>
                    </a:lnTo>
                    <a:lnTo>
                      <a:pt x="2204720" y="2265680"/>
                    </a:lnTo>
                    <a:lnTo>
                      <a:pt x="2159000" y="2189480"/>
                    </a:lnTo>
                    <a:lnTo>
                      <a:pt x="2123440" y="2153920"/>
                    </a:lnTo>
                    <a:lnTo>
                      <a:pt x="2128520" y="2113280"/>
                    </a:lnTo>
                    <a:lnTo>
                      <a:pt x="2164080" y="2087880"/>
                    </a:lnTo>
                    <a:lnTo>
                      <a:pt x="2148840" y="2047240"/>
                    </a:lnTo>
                    <a:lnTo>
                      <a:pt x="2103120" y="2026920"/>
                    </a:lnTo>
                    <a:lnTo>
                      <a:pt x="2108200" y="1976120"/>
                    </a:lnTo>
                    <a:lnTo>
                      <a:pt x="2103120" y="1925320"/>
                    </a:lnTo>
                    <a:lnTo>
                      <a:pt x="2037080" y="1854200"/>
                    </a:lnTo>
                    <a:lnTo>
                      <a:pt x="1996440" y="1808480"/>
                    </a:lnTo>
                    <a:lnTo>
                      <a:pt x="1960880" y="1757680"/>
                    </a:lnTo>
                    <a:lnTo>
                      <a:pt x="1930400" y="1651000"/>
                    </a:lnTo>
                    <a:lnTo>
                      <a:pt x="1930400" y="1559560"/>
                    </a:lnTo>
                    <a:lnTo>
                      <a:pt x="1920240" y="1508760"/>
                    </a:lnTo>
                    <a:lnTo>
                      <a:pt x="1899920" y="1468120"/>
                    </a:lnTo>
                    <a:lnTo>
                      <a:pt x="1844040" y="1442720"/>
                    </a:lnTo>
                    <a:lnTo>
                      <a:pt x="1732280" y="1442720"/>
                    </a:lnTo>
                    <a:lnTo>
                      <a:pt x="1615440" y="1437640"/>
                    </a:lnTo>
                    <a:lnTo>
                      <a:pt x="1590040" y="1402080"/>
                    </a:lnTo>
                    <a:lnTo>
                      <a:pt x="1546860" y="1386840"/>
                    </a:lnTo>
                    <a:lnTo>
                      <a:pt x="1534160" y="1295400"/>
                    </a:lnTo>
                    <a:lnTo>
                      <a:pt x="1503680" y="1219200"/>
                    </a:lnTo>
                    <a:lnTo>
                      <a:pt x="1412240" y="1000760"/>
                    </a:lnTo>
                    <a:lnTo>
                      <a:pt x="1341120" y="812800"/>
                    </a:lnTo>
                    <a:lnTo>
                      <a:pt x="1285240" y="695960"/>
                    </a:lnTo>
                    <a:lnTo>
                      <a:pt x="1234440" y="594360"/>
                    </a:lnTo>
                    <a:lnTo>
                      <a:pt x="1198880" y="528320"/>
                    </a:lnTo>
                    <a:lnTo>
                      <a:pt x="1173480" y="426720"/>
                    </a:lnTo>
                    <a:lnTo>
                      <a:pt x="1173480" y="345440"/>
                    </a:lnTo>
                    <a:lnTo>
                      <a:pt x="1148080" y="274320"/>
                    </a:lnTo>
                    <a:lnTo>
                      <a:pt x="1148080" y="208280"/>
                    </a:lnTo>
                    <a:lnTo>
                      <a:pt x="1132840" y="152400"/>
                    </a:lnTo>
                    <a:lnTo>
                      <a:pt x="1102360" y="86360"/>
                    </a:lnTo>
                    <a:lnTo>
                      <a:pt x="1061720" y="35560"/>
                    </a:lnTo>
                    <a:lnTo>
                      <a:pt x="1041400" y="5080"/>
                    </a:lnTo>
                    <a:lnTo>
                      <a:pt x="995680" y="0"/>
                    </a:lnTo>
                    <a:lnTo>
                      <a:pt x="975360" y="45720"/>
                    </a:lnTo>
                    <a:close/>
                  </a:path>
                </a:pathLst>
              </a:custGeom>
              <a:grpFill/>
              <a:ln w="63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22" name="중랑구">
                <a:extLst>
                  <a:ext uri="{FF2B5EF4-FFF2-40B4-BE49-F238E27FC236}">
                    <a16:creationId xmlns:a16="http://schemas.microsoft.com/office/drawing/2014/main" id="{3C06A326-17C1-7945-8FA9-A8079AA2202E}"/>
                  </a:ext>
                </a:extLst>
              </p:cNvPr>
              <p:cNvSpPr/>
              <p:nvPr/>
            </p:nvSpPr>
            <p:spPr>
              <a:xfrm>
                <a:off x="10184014" y="2935110"/>
                <a:ext cx="624702" cy="825684"/>
              </a:xfrm>
              <a:custGeom>
                <a:avLst/>
                <a:gdLst>
                  <a:gd name="connsiteX0" fmla="*/ 1513840 w 1531620"/>
                  <a:gd name="connsiteY0" fmla="*/ 152400 h 2024380"/>
                  <a:gd name="connsiteX1" fmla="*/ 1513840 w 1531620"/>
                  <a:gd name="connsiteY1" fmla="*/ 152400 h 2024380"/>
                  <a:gd name="connsiteX2" fmla="*/ 1348740 w 1531620"/>
                  <a:gd name="connsiteY2" fmla="*/ 0 h 2024380"/>
                  <a:gd name="connsiteX3" fmla="*/ 998220 w 1531620"/>
                  <a:gd name="connsiteY3" fmla="*/ 144780 h 2024380"/>
                  <a:gd name="connsiteX4" fmla="*/ 967740 w 1531620"/>
                  <a:gd name="connsiteY4" fmla="*/ 182880 h 2024380"/>
                  <a:gd name="connsiteX5" fmla="*/ 939800 w 1531620"/>
                  <a:gd name="connsiteY5" fmla="*/ 223520 h 2024380"/>
                  <a:gd name="connsiteX6" fmla="*/ 906780 w 1531620"/>
                  <a:gd name="connsiteY6" fmla="*/ 243840 h 2024380"/>
                  <a:gd name="connsiteX7" fmla="*/ 840740 w 1531620"/>
                  <a:gd name="connsiteY7" fmla="*/ 248920 h 2024380"/>
                  <a:gd name="connsiteX8" fmla="*/ 716280 w 1531620"/>
                  <a:gd name="connsiteY8" fmla="*/ 203200 h 2024380"/>
                  <a:gd name="connsiteX9" fmla="*/ 678180 w 1531620"/>
                  <a:gd name="connsiteY9" fmla="*/ 213360 h 2024380"/>
                  <a:gd name="connsiteX10" fmla="*/ 607060 w 1531620"/>
                  <a:gd name="connsiteY10" fmla="*/ 269240 h 2024380"/>
                  <a:gd name="connsiteX11" fmla="*/ 574040 w 1531620"/>
                  <a:gd name="connsiteY11" fmla="*/ 274320 h 2024380"/>
                  <a:gd name="connsiteX12" fmla="*/ 462280 w 1531620"/>
                  <a:gd name="connsiteY12" fmla="*/ 187960 h 2024380"/>
                  <a:gd name="connsiteX13" fmla="*/ 449580 w 1531620"/>
                  <a:gd name="connsiteY13" fmla="*/ 165100 h 2024380"/>
                  <a:gd name="connsiteX14" fmla="*/ 429260 w 1531620"/>
                  <a:gd name="connsiteY14" fmla="*/ 119380 h 2024380"/>
                  <a:gd name="connsiteX15" fmla="*/ 398780 w 1531620"/>
                  <a:gd name="connsiteY15" fmla="*/ 104140 h 2024380"/>
                  <a:gd name="connsiteX16" fmla="*/ 297180 w 1531620"/>
                  <a:gd name="connsiteY16" fmla="*/ 127000 h 2024380"/>
                  <a:gd name="connsiteX17" fmla="*/ 193040 w 1531620"/>
                  <a:gd name="connsiteY17" fmla="*/ 162560 h 2024380"/>
                  <a:gd name="connsiteX18" fmla="*/ 101600 w 1531620"/>
                  <a:gd name="connsiteY18" fmla="*/ 210820 h 2024380"/>
                  <a:gd name="connsiteX19" fmla="*/ 60960 w 1531620"/>
                  <a:gd name="connsiteY19" fmla="*/ 233680 h 2024380"/>
                  <a:gd name="connsiteX20" fmla="*/ 60960 w 1531620"/>
                  <a:gd name="connsiteY20" fmla="*/ 269240 h 2024380"/>
                  <a:gd name="connsiteX21" fmla="*/ 76200 w 1531620"/>
                  <a:gd name="connsiteY21" fmla="*/ 292100 h 2024380"/>
                  <a:gd name="connsiteX22" fmla="*/ 81280 w 1531620"/>
                  <a:gd name="connsiteY22" fmla="*/ 492760 h 2024380"/>
                  <a:gd name="connsiteX23" fmla="*/ 96520 w 1531620"/>
                  <a:gd name="connsiteY23" fmla="*/ 703580 h 2024380"/>
                  <a:gd name="connsiteX24" fmla="*/ 106680 w 1531620"/>
                  <a:gd name="connsiteY24" fmla="*/ 739140 h 2024380"/>
                  <a:gd name="connsiteX25" fmla="*/ 142240 w 1531620"/>
                  <a:gd name="connsiteY25" fmla="*/ 764540 h 2024380"/>
                  <a:gd name="connsiteX26" fmla="*/ 132080 w 1531620"/>
                  <a:gd name="connsiteY26" fmla="*/ 792480 h 2024380"/>
                  <a:gd name="connsiteX27" fmla="*/ 88900 w 1531620"/>
                  <a:gd name="connsiteY27" fmla="*/ 840740 h 2024380"/>
                  <a:gd name="connsiteX28" fmla="*/ 55880 w 1531620"/>
                  <a:gd name="connsiteY28" fmla="*/ 896620 h 2024380"/>
                  <a:gd name="connsiteX29" fmla="*/ 20320 w 1531620"/>
                  <a:gd name="connsiteY29" fmla="*/ 970280 h 2024380"/>
                  <a:gd name="connsiteX30" fmla="*/ 7620 w 1531620"/>
                  <a:gd name="connsiteY30" fmla="*/ 1003300 h 2024380"/>
                  <a:gd name="connsiteX31" fmla="*/ 0 w 1531620"/>
                  <a:gd name="connsiteY31" fmla="*/ 1249680 h 2024380"/>
                  <a:gd name="connsiteX32" fmla="*/ 17780 w 1531620"/>
                  <a:gd name="connsiteY32" fmla="*/ 1303020 h 2024380"/>
                  <a:gd name="connsiteX33" fmla="*/ 38100 w 1531620"/>
                  <a:gd name="connsiteY33" fmla="*/ 1343660 h 2024380"/>
                  <a:gd name="connsiteX34" fmla="*/ 48260 w 1531620"/>
                  <a:gd name="connsiteY34" fmla="*/ 1386840 h 2024380"/>
                  <a:gd name="connsiteX35" fmla="*/ 228600 w 1531620"/>
                  <a:gd name="connsiteY35" fmla="*/ 1564640 h 2024380"/>
                  <a:gd name="connsiteX36" fmla="*/ 241300 w 1531620"/>
                  <a:gd name="connsiteY36" fmla="*/ 1602740 h 2024380"/>
                  <a:gd name="connsiteX37" fmla="*/ 226060 w 1531620"/>
                  <a:gd name="connsiteY37" fmla="*/ 1803400 h 2024380"/>
                  <a:gd name="connsiteX38" fmla="*/ 238760 w 1531620"/>
                  <a:gd name="connsiteY38" fmla="*/ 1874520 h 2024380"/>
                  <a:gd name="connsiteX39" fmla="*/ 261620 w 1531620"/>
                  <a:gd name="connsiteY39" fmla="*/ 1894840 h 2024380"/>
                  <a:gd name="connsiteX40" fmla="*/ 317500 w 1531620"/>
                  <a:gd name="connsiteY40" fmla="*/ 1892300 h 2024380"/>
                  <a:gd name="connsiteX41" fmla="*/ 396240 w 1531620"/>
                  <a:gd name="connsiteY41" fmla="*/ 1917700 h 2024380"/>
                  <a:gd name="connsiteX42" fmla="*/ 541020 w 1531620"/>
                  <a:gd name="connsiteY42" fmla="*/ 1940560 h 2024380"/>
                  <a:gd name="connsiteX43" fmla="*/ 581660 w 1531620"/>
                  <a:gd name="connsiteY43" fmla="*/ 1960880 h 2024380"/>
                  <a:gd name="connsiteX44" fmla="*/ 601980 w 1531620"/>
                  <a:gd name="connsiteY44" fmla="*/ 2004060 h 2024380"/>
                  <a:gd name="connsiteX45" fmla="*/ 632460 w 1531620"/>
                  <a:gd name="connsiteY45" fmla="*/ 2024380 h 2024380"/>
                  <a:gd name="connsiteX46" fmla="*/ 675640 w 1531620"/>
                  <a:gd name="connsiteY46" fmla="*/ 1981200 h 2024380"/>
                  <a:gd name="connsiteX47" fmla="*/ 937260 w 1531620"/>
                  <a:gd name="connsiteY47" fmla="*/ 1892300 h 2024380"/>
                  <a:gd name="connsiteX48" fmla="*/ 957580 w 1531620"/>
                  <a:gd name="connsiteY48" fmla="*/ 1871980 h 2024380"/>
                  <a:gd name="connsiteX49" fmla="*/ 980440 w 1531620"/>
                  <a:gd name="connsiteY49" fmla="*/ 1686560 h 2024380"/>
                  <a:gd name="connsiteX50" fmla="*/ 975360 w 1531620"/>
                  <a:gd name="connsiteY50" fmla="*/ 1658620 h 2024380"/>
                  <a:gd name="connsiteX51" fmla="*/ 896620 w 1531620"/>
                  <a:gd name="connsiteY51" fmla="*/ 1569720 h 2024380"/>
                  <a:gd name="connsiteX52" fmla="*/ 883920 w 1531620"/>
                  <a:gd name="connsiteY52" fmla="*/ 1546860 h 2024380"/>
                  <a:gd name="connsiteX53" fmla="*/ 906780 w 1531620"/>
                  <a:gd name="connsiteY53" fmla="*/ 1536700 h 2024380"/>
                  <a:gd name="connsiteX54" fmla="*/ 1168400 w 1531620"/>
                  <a:gd name="connsiteY54" fmla="*/ 1551940 h 2024380"/>
                  <a:gd name="connsiteX55" fmla="*/ 1216660 w 1531620"/>
                  <a:gd name="connsiteY55" fmla="*/ 1539240 h 2024380"/>
                  <a:gd name="connsiteX56" fmla="*/ 1236980 w 1531620"/>
                  <a:gd name="connsiteY56" fmla="*/ 1518920 h 2024380"/>
                  <a:gd name="connsiteX57" fmla="*/ 1229360 w 1531620"/>
                  <a:gd name="connsiteY57" fmla="*/ 1480820 h 2024380"/>
                  <a:gd name="connsiteX58" fmla="*/ 1249680 w 1531620"/>
                  <a:gd name="connsiteY58" fmla="*/ 1445260 h 2024380"/>
                  <a:gd name="connsiteX59" fmla="*/ 1249680 w 1531620"/>
                  <a:gd name="connsiteY59" fmla="*/ 1379220 h 2024380"/>
                  <a:gd name="connsiteX60" fmla="*/ 1270000 w 1531620"/>
                  <a:gd name="connsiteY60" fmla="*/ 1338580 h 2024380"/>
                  <a:gd name="connsiteX61" fmla="*/ 1290320 w 1531620"/>
                  <a:gd name="connsiteY61" fmla="*/ 1264920 h 2024380"/>
                  <a:gd name="connsiteX62" fmla="*/ 1297940 w 1531620"/>
                  <a:gd name="connsiteY62" fmla="*/ 1221740 h 2024380"/>
                  <a:gd name="connsiteX63" fmla="*/ 1295400 w 1531620"/>
                  <a:gd name="connsiteY63" fmla="*/ 1186180 h 2024380"/>
                  <a:gd name="connsiteX64" fmla="*/ 1463040 w 1531620"/>
                  <a:gd name="connsiteY64" fmla="*/ 1097280 h 2024380"/>
                  <a:gd name="connsiteX65" fmla="*/ 1490980 w 1531620"/>
                  <a:gd name="connsiteY65" fmla="*/ 1061720 h 2024380"/>
                  <a:gd name="connsiteX66" fmla="*/ 1475740 w 1531620"/>
                  <a:gd name="connsiteY66" fmla="*/ 1010920 h 2024380"/>
                  <a:gd name="connsiteX67" fmla="*/ 1424940 w 1531620"/>
                  <a:gd name="connsiteY67" fmla="*/ 901700 h 2024380"/>
                  <a:gd name="connsiteX68" fmla="*/ 1417320 w 1531620"/>
                  <a:gd name="connsiteY68" fmla="*/ 866140 h 2024380"/>
                  <a:gd name="connsiteX69" fmla="*/ 1430020 w 1531620"/>
                  <a:gd name="connsiteY69" fmla="*/ 784860 h 2024380"/>
                  <a:gd name="connsiteX70" fmla="*/ 1526540 w 1531620"/>
                  <a:gd name="connsiteY70" fmla="*/ 477520 h 2024380"/>
                  <a:gd name="connsiteX71" fmla="*/ 1531620 w 1531620"/>
                  <a:gd name="connsiteY71" fmla="*/ 434340 h 2024380"/>
                  <a:gd name="connsiteX72" fmla="*/ 1518920 w 1531620"/>
                  <a:gd name="connsiteY72" fmla="*/ 398780 h 2024380"/>
                  <a:gd name="connsiteX73" fmla="*/ 1516380 w 1531620"/>
                  <a:gd name="connsiteY73" fmla="*/ 223520 h 2024380"/>
                  <a:gd name="connsiteX74" fmla="*/ 1513840 w 1531620"/>
                  <a:gd name="connsiteY74" fmla="*/ 152400 h 2024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</a:cxnLst>
                <a:rect l="l" t="t" r="r" b="b"/>
                <a:pathLst>
                  <a:path w="1531620" h="2024380">
                    <a:moveTo>
                      <a:pt x="1513840" y="152400"/>
                    </a:moveTo>
                    <a:lnTo>
                      <a:pt x="1513840" y="152400"/>
                    </a:lnTo>
                    <a:lnTo>
                      <a:pt x="1348740" y="0"/>
                    </a:lnTo>
                    <a:lnTo>
                      <a:pt x="998220" y="144780"/>
                    </a:lnTo>
                    <a:lnTo>
                      <a:pt x="967740" y="182880"/>
                    </a:lnTo>
                    <a:lnTo>
                      <a:pt x="939800" y="223520"/>
                    </a:lnTo>
                    <a:lnTo>
                      <a:pt x="906780" y="243840"/>
                    </a:lnTo>
                    <a:lnTo>
                      <a:pt x="840740" y="248920"/>
                    </a:lnTo>
                    <a:lnTo>
                      <a:pt x="716280" y="203200"/>
                    </a:lnTo>
                    <a:lnTo>
                      <a:pt x="678180" y="213360"/>
                    </a:lnTo>
                    <a:lnTo>
                      <a:pt x="607060" y="269240"/>
                    </a:lnTo>
                    <a:lnTo>
                      <a:pt x="574040" y="274320"/>
                    </a:lnTo>
                    <a:lnTo>
                      <a:pt x="462280" y="187960"/>
                    </a:lnTo>
                    <a:cubicBezTo>
                      <a:pt x="451585" y="166569"/>
                      <a:pt x="457475" y="172995"/>
                      <a:pt x="449580" y="165100"/>
                    </a:cubicBezTo>
                    <a:lnTo>
                      <a:pt x="429260" y="119380"/>
                    </a:lnTo>
                    <a:lnTo>
                      <a:pt x="398780" y="104140"/>
                    </a:lnTo>
                    <a:lnTo>
                      <a:pt x="297180" y="127000"/>
                    </a:lnTo>
                    <a:lnTo>
                      <a:pt x="193040" y="162560"/>
                    </a:lnTo>
                    <a:lnTo>
                      <a:pt x="101600" y="210820"/>
                    </a:lnTo>
                    <a:lnTo>
                      <a:pt x="60960" y="233680"/>
                    </a:lnTo>
                    <a:lnTo>
                      <a:pt x="60960" y="269240"/>
                    </a:lnTo>
                    <a:lnTo>
                      <a:pt x="76200" y="292100"/>
                    </a:lnTo>
                    <a:lnTo>
                      <a:pt x="81280" y="492760"/>
                    </a:lnTo>
                    <a:lnTo>
                      <a:pt x="96520" y="703580"/>
                    </a:lnTo>
                    <a:lnTo>
                      <a:pt x="106680" y="739140"/>
                    </a:lnTo>
                    <a:lnTo>
                      <a:pt x="142240" y="764540"/>
                    </a:lnTo>
                    <a:lnTo>
                      <a:pt x="132080" y="792480"/>
                    </a:lnTo>
                    <a:lnTo>
                      <a:pt x="88900" y="840740"/>
                    </a:lnTo>
                    <a:lnTo>
                      <a:pt x="55880" y="896620"/>
                    </a:lnTo>
                    <a:lnTo>
                      <a:pt x="20320" y="970280"/>
                    </a:lnTo>
                    <a:lnTo>
                      <a:pt x="7620" y="1003300"/>
                    </a:lnTo>
                    <a:lnTo>
                      <a:pt x="0" y="1249680"/>
                    </a:lnTo>
                    <a:lnTo>
                      <a:pt x="17780" y="1303020"/>
                    </a:lnTo>
                    <a:lnTo>
                      <a:pt x="38100" y="1343660"/>
                    </a:lnTo>
                    <a:lnTo>
                      <a:pt x="48260" y="1386840"/>
                    </a:lnTo>
                    <a:lnTo>
                      <a:pt x="228600" y="1564640"/>
                    </a:lnTo>
                    <a:lnTo>
                      <a:pt x="241300" y="1602740"/>
                    </a:lnTo>
                    <a:lnTo>
                      <a:pt x="226060" y="1803400"/>
                    </a:lnTo>
                    <a:lnTo>
                      <a:pt x="238760" y="1874520"/>
                    </a:lnTo>
                    <a:lnTo>
                      <a:pt x="261620" y="1894840"/>
                    </a:lnTo>
                    <a:lnTo>
                      <a:pt x="317500" y="1892300"/>
                    </a:lnTo>
                    <a:lnTo>
                      <a:pt x="396240" y="1917700"/>
                    </a:lnTo>
                    <a:lnTo>
                      <a:pt x="541020" y="1940560"/>
                    </a:lnTo>
                    <a:lnTo>
                      <a:pt x="581660" y="1960880"/>
                    </a:lnTo>
                    <a:lnTo>
                      <a:pt x="601980" y="2004060"/>
                    </a:lnTo>
                    <a:lnTo>
                      <a:pt x="632460" y="2024380"/>
                    </a:lnTo>
                    <a:lnTo>
                      <a:pt x="675640" y="1981200"/>
                    </a:lnTo>
                    <a:lnTo>
                      <a:pt x="937260" y="1892300"/>
                    </a:lnTo>
                    <a:lnTo>
                      <a:pt x="957580" y="1871980"/>
                    </a:lnTo>
                    <a:lnTo>
                      <a:pt x="980440" y="1686560"/>
                    </a:lnTo>
                    <a:lnTo>
                      <a:pt x="975360" y="1658620"/>
                    </a:lnTo>
                    <a:lnTo>
                      <a:pt x="896620" y="1569720"/>
                    </a:lnTo>
                    <a:lnTo>
                      <a:pt x="883920" y="1546860"/>
                    </a:lnTo>
                    <a:lnTo>
                      <a:pt x="906780" y="1536700"/>
                    </a:lnTo>
                    <a:lnTo>
                      <a:pt x="1168400" y="1551940"/>
                    </a:lnTo>
                    <a:lnTo>
                      <a:pt x="1216660" y="1539240"/>
                    </a:lnTo>
                    <a:lnTo>
                      <a:pt x="1236980" y="1518920"/>
                    </a:lnTo>
                    <a:lnTo>
                      <a:pt x="1229360" y="1480820"/>
                    </a:lnTo>
                    <a:lnTo>
                      <a:pt x="1249680" y="1445260"/>
                    </a:lnTo>
                    <a:lnTo>
                      <a:pt x="1249680" y="1379220"/>
                    </a:lnTo>
                    <a:lnTo>
                      <a:pt x="1270000" y="1338580"/>
                    </a:lnTo>
                    <a:lnTo>
                      <a:pt x="1290320" y="1264920"/>
                    </a:lnTo>
                    <a:lnTo>
                      <a:pt x="1297940" y="1221740"/>
                    </a:lnTo>
                    <a:lnTo>
                      <a:pt x="1295400" y="1186180"/>
                    </a:lnTo>
                    <a:lnTo>
                      <a:pt x="1463040" y="1097280"/>
                    </a:lnTo>
                    <a:lnTo>
                      <a:pt x="1490980" y="1061720"/>
                    </a:lnTo>
                    <a:lnTo>
                      <a:pt x="1475740" y="1010920"/>
                    </a:lnTo>
                    <a:lnTo>
                      <a:pt x="1424940" y="901700"/>
                    </a:lnTo>
                    <a:lnTo>
                      <a:pt x="1417320" y="866140"/>
                    </a:lnTo>
                    <a:lnTo>
                      <a:pt x="1430020" y="784860"/>
                    </a:lnTo>
                    <a:lnTo>
                      <a:pt x="1526540" y="477520"/>
                    </a:lnTo>
                    <a:lnTo>
                      <a:pt x="1531620" y="434340"/>
                    </a:lnTo>
                    <a:lnTo>
                      <a:pt x="1518920" y="398780"/>
                    </a:lnTo>
                    <a:cubicBezTo>
                      <a:pt x="1518073" y="340360"/>
                      <a:pt x="1517227" y="281940"/>
                      <a:pt x="1516380" y="223520"/>
                    </a:cubicBezTo>
                    <a:cubicBezTo>
                      <a:pt x="1515533" y="199813"/>
                      <a:pt x="1514687" y="176107"/>
                      <a:pt x="1513840" y="152400"/>
                    </a:cubicBezTo>
                    <a:close/>
                  </a:path>
                </a:pathLst>
              </a:custGeom>
              <a:grpFill/>
              <a:ln w="63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23" name="성북구">
                <a:extLst>
                  <a:ext uri="{FF2B5EF4-FFF2-40B4-BE49-F238E27FC236}">
                    <a16:creationId xmlns:a16="http://schemas.microsoft.com/office/drawing/2014/main" id="{FFA6AB5B-4869-B449-9082-EF424DA7CA07}"/>
                  </a:ext>
                </a:extLst>
              </p:cNvPr>
              <p:cNvSpPr/>
              <p:nvPr/>
            </p:nvSpPr>
            <p:spPr>
              <a:xfrm>
                <a:off x="8915549" y="2694968"/>
                <a:ext cx="1268051" cy="969686"/>
              </a:xfrm>
              <a:custGeom>
                <a:avLst/>
                <a:gdLst>
                  <a:gd name="connsiteX0" fmla="*/ 240792 w 3108960"/>
                  <a:gd name="connsiteY0" fmla="*/ 0 h 2377440"/>
                  <a:gd name="connsiteX1" fmla="*/ 240792 w 3108960"/>
                  <a:gd name="connsiteY1" fmla="*/ 0 h 2377440"/>
                  <a:gd name="connsiteX2" fmla="*/ 79248 w 3108960"/>
                  <a:gd name="connsiteY2" fmla="*/ 18288 h 2377440"/>
                  <a:gd name="connsiteX3" fmla="*/ 9144 w 3108960"/>
                  <a:gd name="connsiteY3" fmla="*/ 106680 h 2377440"/>
                  <a:gd name="connsiteX4" fmla="*/ 0 w 3108960"/>
                  <a:gd name="connsiteY4" fmla="*/ 143256 h 2377440"/>
                  <a:gd name="connsiteX5" fmla="*/ 24384 w 3108960"/>
                  <a:gd name="connsiteY5" fmla="*/ 201168 h 2377440"/>
                  <a:gd name="connsiteX6" fmla="*/ 24384 w 3108960"/>
                  <a:gd name="connsiteY6" fmla="*/ 265176 h 2377440"/>
                  <a:gd name="connsiteX7" fmla="*/ 42672 w 3108960"/>
                  <a:gd name="connsiteY7" fmla="*/ 295656 h 2377440"/>
                  <a:gd name="connsiteX8" fmla="*/ 106680 w 3108960"/>
                  <a:gd name="connsiteY8" fmla="*/ 280416 h 2377440"/>
                  <a:gd name="connsiteX9" fmla="*/ 140208 w 3108960"/>
                  <a:gd name="connsiteY9" fmla="*/ 295656 h 2377440"/>
                  <a:gd name="connsiteX10" fmla="*/ 167640 w 3108960"/>
                  <a:gd name="connsiteY10" fmla="*/ 362712 h 2377440"/>
                  <a:gd name="connsiteX11" fmla="*/ 170688 w 3108960"/>
                  <a:gd name="connsiteY11" fmla="*/ 402336 h 2377440"/>
                  <a:gd name="connsiteX12" fmla="*/ 185928 w 3108960"/>
                  <a:gd name="connsiteY12" fmla="*/ 432816 h 2377440"/>
                  <a:gd name="connsiteX13" fmla="*/ 170688 w 3108960"/>
                  <a:gd name="connsiteY13" fmla="*/ 469392 h 2377440"/>
                  <a:gd name="connsiteX14" fmla="*/ 179832 w 3108960"/>
                  <a:gd name="connsiteY14" fmla="*/ 502920 h 2377440"/>
                  <a:gd name="connsiteX15" fmla="*/ 222504 w 3108960"/>
                  <a:gd name="connsiteY15" fmla="*/ 539496 h 2377440"/>
                  <a:gd name="connsiteX16" fmla="*/ 237744 w 3108960"/>
                  <a:gd name="connsiteY16" fmla="*/ 576072 h 2377440"/>
                  <a:gd name="connsiteX17" fmla="*/ 228600 w 3108960"/>
                  <a:gd name="connsiteY17" fmla="*/ 661416 h 2377440"/>
                  <a:gd name="connsiteX18" fmla="*/ 237744 w 3108960"/>
                  <a:gd name="connsiteY18" fmla="*/ 725424 h 2377440"/>
                  <a:gd name="connsiteX19" fmla="*/ 326136 w 3108960"/>
                  <a:gd name="connsiteY19" fmla="*/ 822960 h 2377440"/>
                  <a:gd name="connsiteX20" fmla="*/ 374904 w 3108960"/>
                  <a:gd name="connsiteY20" fmla="*/ 847344 h 2377440"/>
                  <a:gd name="connsiteX21" fmla="*/ 402336 w 3108960"/>
                  <a:gd name="connsiteY21" fmla="*/ 862584 h 2377440"/>
                  <a:gd name="connsiteX22" fmla="*/ 420624 w 3108960"/>
                  <a:gd name="connsiteY22" fmla="*/ 905256 h 2377440"/>
                  <a:gd name="connsiteX23" fmla="*/ 429768 w 3108960"/>
                  <a:gd name="connsiteY23" fmla="*/ 935736 h 2377440"/>
                  <a:gd name="connsiteX24" fmla="*/ 423672 w 3108960"/>
                  <a:gd name="connsiteY24" fmla="*/ 1011936 h 2377440"/>
                  <a:gd name="connsiteX25" fmla="*/ 423672 w 3108960"/>
                  <a:gd name="connsiteY25" fmla="*/ 1176528 h 2377440"/>
                  <a:gd name="connsiteX26" fmla="*/ 384048 w 3108960"/>
                  <a:gd name="connsiteY26" fmla="*/ 1246632 h 2377440"/>
                  <a:gd name="connsiteX27" fmla="*/ 362712 w 3108960"/>
                  <a:gd name="connsiteY27" fmla="*/ 1310640 h 2377440"/>
                  <a:gd name="connsiteX28" fmla="*/ 365760 w 3108960"/>
                  <a:gd name="connsiteY28" fmla="*/ 1356360 h 2377440"/>
                  <a:gd name="connsiteX29" fmla="*/ 420624 w 3108960"/>
                  <a:gd name="connsiteY29" fmla="*/ 1447800 h 2377440"/>
                  <a:gd name="connsiteX30" fmla="*/ 420624 w 3108960"/>
                  <a:gd name="connsiteY30" fmla="*/ 1496568 h 2377440"/>
                  <a:gd name="connsiteX31" fmla="*/ 393192 w 3108960"/>
                  <a:gd name="connsiteY31" fmla="*/ 1508760 h 2377440"/>
                  <a:gd name="connsiteX32" fmla="*/ 304800 w 3108960"/>
                  <a:gd name="connsiteY32" fmla="*/ 1499616 h 2377440"/>
                  <a:gd name="connsiteX33" fmla="*/ 265176 w 3108960"/>
                  <a:gd name="connsiteY33" fmla="*/ 1511808 h 2377440"/>
                  <a:gd name="connsiteX34" fmla="*/ 207264 w 3108960"/>
                  <a:gd name="connsiteY34" fmla="*/ 1609344 h 2377440"/>
                  <a:gd name="connsiteX35" fmla="*/ 213360 w 3108960"/>
                  <a:gd name="connsiteY35" fmla="*/ 1658112 h 2377440"/>
                  <a:gd name="connsiteX36" fmla="*/ 274320 w 3108960"/>
                  <a:gd name="connsiteY36" fmla="*/ 1670304 h 2377440"/>
                  <a:gd name="connsiteX37" fmla="*/ 316992 w 3108960"/>
                  <a:gd name="connsiteY37" fmla="*/ 1676400 h 2377440"/>
                  <a:gd name="connsiteX38" fmla="*/ 371856 w 3108960"/>
                  <a:gd name="connsiteY38" fmla="*/ 1670304 h 2377440"/>
                  <a:gd name="connsiteX39" fmla="*/ 448056 w 3108960"/>
                  <a:gd name="connsiteY39" fmla="*/ 1780032 h 2377440"/>
                  <a:gd name="connsiteX40" fmla="*/ 487680 w 3108960"/>
                  <a:gd name="connsiteY40" fmla="*/ 1807464 h 2377440"/>
                  <a:gd name="connsiteX41" fmla="*/ 569976 w 3108960"/>
                  <a:gd name="connsiteY41" fmla="*/ 1792224 h 2377440"/>
                  <a:gd name="connsiteX42" fmla="*/ 649224 w 3108960"/>
                  <a:gd name="connsiteY42" fmla="*/ 1780032 h 2377440"/>
                  <a:gd name="connsiteX43" fmla="*/ 676656 w 3108960"/>
                  <a:gd name="connsiteY43" fmla="*/ 1761744 h 2377440"/>
                  <a:gd name="connsiteX44" fmla="*/ 758952 w 3108960"/>
                  <a:gd name="connsiteY44" fmla="*/ 1758696 h 2377440"/>
                  <a:gd name="connsiteX45" fmla="*/ 847344 w 3108960"/>
                  <a:gd name="connsiteY45" fmla="*/ 1780032 h 2377440"/>
                  <a:gd name="connsiteX46" fmla="*/ 874776 w 3108960"/>
                  <a:gd name="connsiteY46" fmla="*/ 1780032 h 2377440"/>
                  <a:gd name="connsiteX47" fmla="*/ 932688 w 3108960"/>
                  <a:gd name="connsiteY47" fmla="*/ 1816608 h 2377440"/>
                  <a:gd name="connsiteX48" fmla="*/ 926592 w 3108960"/>
                  <a:gd name="connsiteY48" fmla="*/ 1874520 h 2377440"/>
                  <a:gd name="connsiteX49" fmla="*/ 935736 w 3108960"/>
                  <a:gd name="connsiteY49" fmla="*/ 1908048 h 2377440"/>
                  <a:gd name="connsiteX50" fmla="*/ 999744 w 3108960"/>
                  <a:gd name="connsiteY50" fmla="*/ 1990344 h 2377440"/>
                  <a:gd name="connsiteX51" fmla="*/ 1030224 w 3108960"/>
                  <a:gd name="connsiteY51" fmla="*/ 2005584 h 2377440"/>
                  <a:gd name="connsiteX52" fmla="*/ 1042416 w 3108960"/>
                  <a:gd name="connsiteY52" fmla="*/ 2017776 h 2377440"/>
                  <a:gd name="connsiteX53" fmla="*/ 1063752 w 3108960"/>
                  <a:gd name="connsiteY53" fmla="*/ 2057400 h 2377440"/>
                  <a:gd name="connsiteX54" fmla="*/ 1045464 w 3108960"/>
                  <a:gd name="connsiteY54" fmla="*/ 2100072 h 2377440"/>
                  <a:gd name="connsiteX55" fmla="*/ 1048512 w 3108960"/>
                  <a:gd name="connsiteY55" fmla="*/ 2124456 h 2377440"/>
                  <a:gd name="connsiteX56" fmla="*/ 1072896 w 3108960"/>
                  <a:gd name="connsiteY56" fmla="*/ 2148840 h 2377440"/>
                  <a:gd name="connsiteX57" fmla="*/ 1082040 w 3108960"/>
                  <a:gd name="connsiteY57" fmla="*/ 2197608 h 2377440"/>
                  <a:gd name="connsiteX58" fmla="*/ 1057656 w 3108960"/>
                  <a:gd name="connsiteY58" fmla="*/ 2240280 h 2377440"/>
                  <a:gd name="connsiteX59" fmla="*/ 1069848 w 3108960"/>
                  <a:gd name="connsiteY59" fmla="*/ 2276856 h 2377440"/>
                  <a:gd name="connsiteX60" fmla="*/ 1118616 w 3108960"/>
                  <a:gd name="connsiteY60" fmla="*/ 2279904 h 2377440"/>
                  <a:gd name="connsiteX61" fmla="*/ 1164336 w 3108960"/>
                  <a:gd name="connsiteY61" fmla="*/ 2218944 h 2377440"/>
                  <a:gd name="connsiteX62" fmla="*/ 1194816 w 3108960"/>
                  <a:gd name="connsiteY62" fmla="*/ 2200656 h 2377440"/>
                  <a:gd name="connsiteX63" fmla="*/ 1264920 w 3108960"/>
                  <a:gd name="connsiteY63" fmla="*/ 2197608 h 2377440"/>
                  <a:gd name="connsiteX64" fmla="*/ 1301496 w 3108960"/>
                  <a:gd name="connsiteY64" fmla="*/ 2176272 h 2377440"/>
                  <a:gd name="connsiteX65" fmla="*/ 1350264 w 3108960"/>
                  <a:gd name="connsiteY65" fmla="*/ 2164080 h 2377440"/>
                  <a:gd name="connsiteX66" fmla="*/ 1441704 w 3108960"/>
                  <a:gd name="connsiteY66" fmla="*/ 2246376 h 2377440"/>
                  <a:gd name="connsiteX67" fmla="*/ 1429512 w 3108960"/>
                  <a:gd name="connsiteY67" fmla="*/ 2286000 h 2377440"/>
                  <a:gd name="connsiteX68" fmla="*/ 1414272 w 3108960"/>
                  <a:gd name="connsiteY68" fmla="*/ 2319528 h 2377440"/>
                  <a:gd name="connsiteX69" fmla="*/ 1389888 w 3108960"/>
                  <a:gd name="connsiteY69" fmla="*/ 2365248 h 2377440"/>
                  <a:gd name="connsiteX70" fmla="*/ 1420368 w 3108960"/>
                  <a:gd name="connsiteY70" fmla="*/ 2377440 h 2377440"/>
                  <a:gd name="connsiteX71" fmla="*/ 1478280 w 3108960"/>
                  <a:gd name="connsiteY71" fmla="*/ 2340864 h 2377440"/>
                  <a:gd name="connsiteX72" fmla="*/ 1533144 w 3108960"/>
                  <a:gd name="connsiteY72" fmla="*/ 2350008 h 2377440"/>
                  <a:gd name="connsiteX73" fmla="*/ 1569720 w 3108960"/>
                  <a:gd name="connsiteY73" fmla="*/ 2337816 h 2377440"/>
                  <a:gd name="connsiteX74" fmla="*/ 1615440 w 3108960"/>
                  <a:gd name="connsiteY74" fmla="*/ 2246376 h 2377440"/>
                  <a:gd name="connsiteX75" fmla="*/ 1825752 w 3108960"/>
                  <a:gd name="connsiteY75" fmla="*/ 2036064 h 2377440"/>
                  <a:gd name="connsiteX76" fmla="*/ 1856232 w 3108960"/>
                  <a:gd name="connsiteY76" fmla="*/ 1987296 h 2377440"/>
                  <a:gd name="connsiteX77" fmla="*/ 1850136 w 3108960"/>
                  <a:gd name="connsiteY77" fmla="*/ 1959864 h 2377440"/>
                  <a:gd name="connsiteX78" fmla="*/ 1871472 w 3108960"/>
                  <a:gd name="connsiteY78" fmla="*/ 1935480 h 2377440"/>
                  <a:gd name="connsiteX79" fmla="*/ 1874520 w 3108960"/>
                  <a:gd name="connsiteY79" fmla="*/ 1889760 h 2377440"/>
                  <a:gd name="connsiteX80" fmla="*/ 1905000 w 3108960"/>
                  <a:gd name="connsiteY80" fmla="*/ 1859280 h 2377440"/>
                  <a:gd name="connsiteX81" fmla="*/ 1972056 w 3108960"/>
                  <a:gd name="connsiteY81" fmla="*/ 1856232 h 2377440"/>
                  <a:gd name="connsiteX82" fmla="*/ 2005584 w 3108960"/>
                  <a:gd name="connsiteY82" fmla="*/ 1804416 h 2377440"/>
                  <a:gd name="connsiteX83" fmla="*/ 2136648 w 3108960"/>
                  <a:gd name="connsiteY83" fmla="*/ 1652016 h 2377440"/>
                  <a:gd name="connsiteX84" fmla="*/ 2142744 w 3108960"/>
                  <a:gd name="connsiteY84" fmla="*/ 1621536 h 2377440"/>
                  <a:gd name="connsiteX85" fmla="*/ 2133600 w 3108960"/>
                  <a:gd name="connsiteY85" fmla="*/ 1578864 h 2377440"/>
                  <a:gd name="connsiteX86" fmla="*/ 2161032 w 3108960"/>
                  <a:gd name="connsiteY86" fmla="*/ 1536192 h 2377440"/>
                  <a:gd name="connsiteX87" fmla="*/ 2206752 w 3108960"/>
                  <a:gd name="connsiteY87" fmla="*/ 1542288 h 2377440"/>
                  <a:gd name="connsiteX88" fmla="*/ 2206752 w 3108960"/>
                  <a:gd name="connsiteY88" fmla="*/ 1542288 h 2377440"/>
                  <a:gd name="connsiteX89" fmla="*/ 2255520 w 3108960"/>
                  <a:gd name="connsiteY89" fmla="*/ 1548384 h 2377440"/>
                  <a:gd name="connsiteX90" fmla="*/ 2286000 w 3108960"/>
                  <a:gd name="connsiteY90" fmla="*/ 1581912 h 2377440"/>
                  <a:gd name="connsiteX91" fmla="*/ 2319528 w 3108960"/>
                  <a:gd name="connsiteY91" fmla="*/ 1557528 h 2377440"/>
                  <a:gd name="connsiteX92" fmla="*/ 2313432 w 3108960"/>
                  <a:gd name="connsiteY92" fmla="*/ 1496568 h 2377440"/>
                  <a:gd name="connsiteX93" fmla="*/ 2319528 w 3108960"/>
                  <a:gd name="connsiteY93" fmla="*/ 1450848 h 2377440"/>
                  <a:gd name="connsiteX94" fmla="*/ 2346960 w 3108960"/>
                  <a:gd name="connsiteY94" fmla="*/ 1432560 h 2377440"/>
                  <a:gd name="connsiteX95" fmla="*/ 2386584 w 3108960"/>
                  <a:gd name="connsiteY95" fmla="*/ 1438656 h 2377440"/>
                  <a:gd name="connsiteX96" fmla="*/ 2414016 w 3108960"/>
                  <a:gd name="connsiteY96" fmla="*/ 1402080 h 2377440"/>
                  <a:gd name="connsiteX97" fmla="*/ 2414016 w 3108960"/>
                  <a:gd name="connsiteY97" fmla="*/ 1356360 h 2377440"/>
                  <a:gd name="connsiteX98" fmla="*/ 2426208 w 3108960"/>
                  <a:gd name="connsiteY98" fmla="*/ 1328928 h 2377440"/>
                  <a:gd name="connsiteX99" fmla="*/ 2459736 w 3108960"/>
                  <a:gd name="connsiteY99" fmla="*/ 1322832 h 2377440"/>
                  <a:gd name="connsiteX100" fmla="*/ 2505456 w 3108960"/>
                  <a:gd name="connsiteY100" fmla="*/ 1362456 h 2377440"/>
                  <a:gd name="connsiteX101" fmla="*/ 2508504 w 3108960"/>
                  <a:gd name="connsiteY101" fmla="*/ 1405128 h 2377440"/>
                  <a:gd name="connsiteX102" fmla="*/ 2569464 w 3108960"/>
                  <a:gd name="connsiteY102" fmla="*/ 1426464 h 2377440"/>
                  <a:gd name="connsiteX103" fmla="*/ 2691384 w 3108960"/>
                  <a:gd name="connsiteY103" fmla="*/ 1429512 h 2377440"/>
                  <a:gd name="connsiteX104" fmla="*/ 2697480 w 3108960"/>
                  <a:gd name="connsiteY104" fmla="*/ 1411224 h 2377440"/>
                  <a:gd name="connsiteX105" fmla="*/ 2685288 w 3108960"/>
                  <a:gd name="connsiteY105" fmla="*/ 1353312 h 2377440"/>
                  <a:gd name="connsiteX106" fmla="*/ 2703576 w 3108960"/>
                  <a:gd name="connsiteY106" fmla="*/ 1335024 h 2377440"/>
                  <a:gd name="connsiteX107" fmla="*/ 2755392 w 3108960"/>
                  <a:gd name="connsiteY107" fmla="*/ 1304544 h 2377440"/>
                  <a:gd name="connsiteX108" fmla="*/ 2779776 w 3108960"/>
                  <a:gd name="connsiteY108" fmla="*/ 1271016 h 2377440"/>
                  <a:gd name="connsiteX109" fmla="*/ 2764536 w 3108960"/>
                  <a:gd name="connsiteY109" fmla="*/ 1231392 h 2377440"/>
                  <a:gd name="connsiteX110" fmla="*/ 2776728 w 3108960"/>
                  <a:gd name="connsiteY110" fmla="*/ 1158240 h 2377440"/>
                  <a:gd name="connsiteX111" fmla="*/ 2804160 w 3108960"/>
                  <a:gd name="connsiteY111" fmla="*/ 1146048 h 2377440"/>
                  <a:gd name="connsiteX112" fmla="*/ 2877312 w 3108960"/>
                  <a:gd name="connsiteY112" fmla="*/ 1155192 h 2377440"/>
                  <a:gd name="connsiteX113" fmla="*/ 2959608 w 3108960"/>
                  <a:gd name="connsiteY113" fmla="*/ 1139952 h 2377440"/>
                  <a:gd name="connsiteX114" fmla="*/ 3081528 w 3108960"/>
                  <a:gd name="connsiteY114" fmla="*/ 1097280 h 2377440"/>
                  <a:gd name="connsiteX115" fmla="*/ 3108960 w 3108960"/>
                  <a:gd name="connsiteY115" fmla="*/ 1069848 h 2377440"/>
                  <a:gd name="connsiteX116" fmla="*/ 3093720 w 3108960"/>
                  <a:gd name="connsiteY116" fmla="*/ 868680 h 2377440"/>
                  <a:gd name="connsiteX117" fmla="*/ 3078480 w 3108960"/>
                  <a:gd name="connsiteY117" fmla="*/ 853440 h 2377440"/>
                  <a:gd name="connsiteX118" fmla="*/ 2935224 w 3108960"/>
                  <a:gd name="connsiteY118" fmla="*/ 911352 h 2377440"/>
                  <a:gd name="connsiteX119" fmla="*/ 2880360 w 3108960"/>
                  <a:gd name="connsiteY119" fmla="*/ 914400 h 2377440"/>
                  <a:gd name="connsiteX120" fmla="*/ 2849880 w 3108960"/>
                  <a:gd name="connsiteY120" fmla="*/ 908304 h 2377440"/>
                  <a:gd name="connsiteX121" fmla="*/ 2667000 w 3108960"/>
                  <a:gd name="connsiteY121" fmla="*/ 826008 h 2377440"/>
                  <a:gd name="connsiteX122" fmla="*/ 2569464 w 3108960"/>
                  <a:gd name="connsiteY122" fmla="*/ 728472 h 2377440"/>
                  <a:gd name="connsiteX123" fmla="*/ 2493264 w 3108960"/>
                  <a:gd name="connsiteY123" fmla="*/ 667512 h 2377440"/>
                  <a:gd name="connsiteX124" fmla="*/ 2395728 w 3108960"/>
                  <a:gd name="connsiteY124" fmla="*/ 597408 h 2377440"/>
                  <a:gd name="connsiteX125" fmla="*/ 2368296 w 3108960"/>
                  <a:gd name="connsiteY125" fmla="*/ 563880 h 2377440"/>
                  <a:gd name="connsiteX126" fmla="*/ 2368296 w 3108960"/>
                  <a:gd name="connsiteY126" fmla="*/ 563880 h 2377440"/>
                  <a:gd name="connsiteX127" fmla="*/ 2295144 w 3108960"/>
                  <a:gd name="connsiteY127" fmla="*/ 563880 h 2377440"/>
                  <a:gd name="connsiteX128" fmla="*/ 2264664 w 3108960"/>
                  <a:gd name="connsiteY128" fmla="*/ 624840 h 2377440"/>
                  <a:gd name="connsiteX129" fmla="*/ 2264664 w 3108960"/>
                  <a:gd name="connsiteY129" fmla="*/ 743712 h 2377440"/>
                  <a:gd name="connsiteX130" fmla="*/ 2258568 w 3108960"/>
                  <a:gd name="connsiteY130" fmla="*/ 789432 h 2377440"/>
                  <a:gd name="connsiteX131" fmla="*/ 2173224 w 3108960"/>
                  <a:gd name="connsiteY131" fmla="*/ 807720 h 2377440"/>
                  <a:gd name="connsiteX132" fmla="*/ 2124456 w 3108960"/>
                  <a:gd name="connsiteY132" fmla="*/ 829056 h 2377440"/>
                  <a:gd name="connsiteX133" fmla="*/ 1975104 w 3108960"/>
                  <a:gd name="connsiteY133" fmla="*/ 1036320 h 2377440"/>
                  <a:gd name="connsiteX134" fmla="*/ 1831848 w 3108960"/>
                  <a:gd name="connsiteY134" fmla="*/ 1121664 h 2377440"/>
                  <a:gd name="connsiteX135" fmla="*/ 1795272 w 3108960"/>
                  <a:gd name="connsiteY135" fmla="*/ 1143000 h 2377440"/>
                  <a:gd name="connsiteX136" fmla="*/ 1764792 w 3108960"/>
                  <a:gd name="connsiteY136" fmla="*/ 1121664 h 2377440"/>
                  <a:gd name="connsiteX137" fmla="*/ 1697736 w 3108960"/>
                  <a:gd name="connsiteY137" fmla="*/ 1030224 h 2377440"/>
                  <a:gd name="connsiteX138" fmla="*/ 1679448 w 3108960"/>
                  <a:gd name="connsiteY138" fmla="*/ 1008888 h 2377440"/>
                  <a:gd name="connsiteX139" fmla="*/ 1466088 w 3108960"/>
                  <a:gd name="connsiteY139" fmla="*/ 1021080 h 2377440"/>
                  <a:gd name="connsiteX140" fmla="*/ 1444752 w 3108960"/>
                  <a:gd name="connsiteY140" fmla="*/ 1042416 h 2377440"/>
                  <a:gd name="connsiteX141" fmla="*/ 1374648 w 3108960"/>
                  <a:gd name="connsiteY141" fmla="*/ 966216 h 2377440"/>
                  <a:gd name="connsiteX142" fmla="*/ 1310640 w 3108960"/>
                  <a:gd name="connsiteY142" fmla="*/ 966216 h 2377440"/>
                  <a:gd name="connsiteX143" fmla="*/ 1267968 w 3108960"/>
                  <a:gd name="connsiteY143" fmla="*/ 966216 h 2377440"/>
                  <a:gd name="connsiteX144" fmla="*/ 1237488 w 3108960"/>
                  <a:gd name="connsiteY144" fmla="*/ 935736 h 2377440"/>
                  <a:gd name="connsiteX145" fmla="*/ 1231392 w 3108960"/>
                  <a:gd name="connsiteY145" fmla="*/ 877824 h 2377440"/>
                  <a:gd name="connsiteX146" fmla="*/ 1197864 w 3108960"/>
                  <a:gd name="connsiteY146" fmla="*/ 871728 h 2377440"/>
                  <a:gd name="connsiteX147" fmla="*/ 1161288 w 3108960"/>
                  <a:gd name="connsiteY147" fmla="*/ 886968 h 2377440"/>
                  <a:gd name="connsiteX148" fmla="*/ 978408 w 3108960"/>
                  <a:gd name="connsiteY148" fmla="*/ 710184 h 2377440"/>
                  <a:gd name="connsiteX149" fmla="*/ 969264 w 3108960"/>
                  <a:gd name="connsiteY149" fmla="*/ 682752 h 2377440"/>
                  <a:gd name="connsiteX150" fmla="*/ 978408 w 3108960"/>
                  <a:gd name="connsiteY150" fmla="*/ 588264 h 2377440"/>
                  <a:gd name="connsiteX151" fmla="*/ 990600 w 3108960"/>
                  <a:gd name="connsiteY151" fmla="*/ 548640 h 2377440"/>
                  <a:gd name="connsiteX152" fmla="*/ 993648 w 3108960"/>
                  <a:gd name="connsiteY152" fmla="*/ 512064 h 2377440"/>
                  <a:gd name="connsiteX153" fmla="*/ 966216 w 3108960"/>
                  <a:gd name="connsiteY153" fmla="*/ 490728 h 2377440"/>
                  <a:gd name="connsiteX154" fmla="*/ 902208 w 3108960"/>
                  <a:gd name="connsiteY154" fmla="*/ 499872 h 2377440"/>
                  <a:gd name="connsiteX155" fmla="*/ 795528 w 3108960"/>
                  <a:gd name="connsiteY155" fmla="*/ 502920 h 2377440"/>
                  <a:gd name="connsiteX156" fmla="*/ 774192 w 3108960"/>
                  <a:gd name="connsiteY156" fmla="*/ 493776 h 2377440"/>
                  <a:gd name="connsiteX157" fmla="*/ 728472 w 3108960"/>
                  <a:gd name="connsiteY157" fmla="*/ 426720 h 2377440"/>
                  <a:gd name="connsiteX158" fmla="*/ 697992 w 3108960"/>
                  <a:gd name="connsiteY158" fmla="*/ 411480 h 2377440"/>
                  <a:gd name="connsiteX159" fmla="*/ 667512 w 3108960"/>
                  <a:gd name="connsiteY159" fmla="*/ 374904 h 2377440"/>
                  <a:gd name="connsiteX160" fmla="*/ 627888 w 3108960"/>
                  <a:gd name="connsiteY160" fmla="*/ 371856 h 2377440"/>
                  <a:gd name="connsiteX161" fmla="*/ 579120 w 3108960"/>
                  <a:gd name="connsiteY161" fmla="*/ 359664 h 2377440"/>
                  <a:gd name="connsiteX162" fmla="*/ 566928 w 3108960"/>
                  <a:gd name="connsiteY162" fmla="*/ 347472 h 2377440"/>
                  <a:gd name="connsiteX163" fmla="*/ 563880 w 3108960"/>
                  <a:gd name="connsiteY163" fmla="*/ 304800 h 2377440"/>
                  <a:gd name="connsiteX164" fmla="*/ 536448 w 3108960"/>
                  <a:gd name="connsiteY164" fmla="*/ 271272 h 2377440"/>
                  <a:gd name="connsiteX165" fmla="*/ 542544 w 3108960"/>
                  <a:gd name="connsiteY165" fmla="*/ 155448 h 2377440"/>
                  <a:gd name="connsiteX166" fmla="*/ 518160 w 3108960"/>
                  <a:gd name="connsiteY166" fmla="*/ 115824 h 2377440"/>
                  <a:gd name="connsiteX167" fmla="*/ 487680 w 3108960"/>
                  <a:gd name="connsiteY167" fmla="*/ 124968 h 2377440"/>
                  <a:gd name="connsiteX168" fmla="*/ 448056 w 3108960"/>
                  <a:gd name="connsiteY168" fmla="*/ 164592 h 2377440"/>
                  <a:gd name="connsiteX169" fmla="*/ 420624 w 3108960"/>
                  <a:gd name="connsiteY169" fmla="*/ 167640 h 2377440"/>
                  <a:gd name="connsiteX170" fmla="*/ 396240 w 3108960"/>
                  <a:gd name="connsiteY170" fmla="*/ 158496 h 2377440"/>
                  <a:gd name="connsiteX171" fmla="*/ 387096 w 3108960"/>
                  <a:gd name="connsiteY171" fmla="*/ 140208 h 2377440"/>
                  <a:gd name="connsiteX172" fmla="*/ 286512 w 3108960"/>
                  <a:gd name="connsiteY172" fmla="*/ 27432 h 2377440"/>
                  <a:gd name="connsiteX173" fmla="*/ 240792 w 3108960"/>
                  <a:gd name="connsiteY173" fmla="*/ 0 h 2377440"/>
                  <a:gd name="connsiteX0" fmla="*/ 240792 w 3108960"/>
                  <a:gd name="connsiteY0" fmla="*/ 0 h 2377440"/>
                  <a:gd name="connsiteX1" fmla="*/ 240792 w 3108960"/>
                  <a:gd name="connsiteY1" fmla="*/ 0 h 2377440"/>
                  <a:gd name="connsiteX2" fmla="*/ 79248 w 3108960"/>
                  <a:gd name="connsiteY2" fmla="*/ 18288 h 2377440"/>
                  <a:gd name="connsiteX3" fmla="*/ 9144 w 3108960"/>
                  <a:gd name="connsiteY3" fmla="*/ 106680 h 2377440"/>
                  <a:gd name="connsiteX4" fmla="*/ 0 w 3108960"/>
                  <a:gd name="connsiteY4" fmla="*/ 143256 h 2377440"/>
                  <a:gd name="connsiteX5" fmla="*/ 24384 w 3108960"/>
                  <a:gd name="connsiteY5" fmla="*/ 201168 h 2377440"/>
                  <a:gd name="connsiteX6" fmla="*/ 24384 w 3108960"/>
                  <a:gd name="connsiteY6" fmla="*/ 265176 h 2377440"/>
                  <a:gd name="connsiteX7" fmla="*/ 42672 w 3108960"/>
                  <a:gd name="connsiteY7" fmla="*/ 295656 h 2377440"/>
                  <a:gd name="connsiteX8" fmla="*/ 106680 w 3108960"/>
                  <a:gd name="connsiteY8" fmla="*/ 280416 h 2377440"/>
                  <a:gd name="connsiteX9" fmla="*/ 140208 w 3108960"/>
                  <a:gd name="connsiteY9" fmla="*/ 295656 h 2377440"/>
                  <a:gd name="connsiteX10" fmla="*/ 167640 w 3108960"/>
                  <a:gd name="connsiteY10" fmla="*/ 362712 h 2377440"/>
                  <a:gd name="connsiteX11" fmla="*/ 170688 w 3108960"/>
                  <a:gd name="connsiteY11" fmla="*/ 402336 h 2377440"/>
                  <a:gd name="connsiteX12" fmla="*/ 185928 w 3108960"/>
                  <a:gd name="connsiteY12" fmla="*/ 432816 h 2377440"/>
                  <a:gd name="connsiteX13" fmla="*/ 170688 w 3108960"/>
                  <a:gd name="connsiteY13" fmla="*/ 469392 h 2377440"/>
                  <a:gd name="connsiteX14" fmla="*/ 179832 w 3108960"/>
                  <a:gd name="connsiteY14" fmla="*/ 502920 h 2377440"/>
                  <a:gd name="connsiteX15" fmla="*/ 222504 w 3108960"/>
                  <a:gd name="connsiteY15" fmla="*/ 539496 h 2377440"/>
                  <a:gd name="connsiteX16" fmla="*/ 237744 w 3108960"/>
                  <a:gd name="connsiteY16" fmla="*/ 576072 h 2377440"/>
                  <a:gd name="connsiteX17" fmla="*/ 228600 w 3108960"/>
                  <a:gd name="connsiteY17" fmla="*/ 661416 h 2377440"/>
                  <a:gd name="connsiteX18" fmla="*/ 237744 w 3108960"/>
                  <a:gd name="connsiteY18" fmla="*/ 725424 h 2377440"/>
                  <a:gd name="connsiteX19" fmla="*/ 326136 w 3108960"/>
                  <a:gd name="connsiteY19" fmla="*/ 822960 h 2377440"/>
                  <a:gd name="connsiteX20" fmla="*/ 374904 w 3108960"/>
                  <a:gd name="connsiteY20" fmla="*/ 847344 h 2377440"/>
                  <a:gd name="connsiteX21" fmla="*/ 402336 w 3108960"/>
                  <a:gd name="connsiteY21" fmla="*/ 862584 h 2377440"/>
                  <a:gd name="connsiteX22" fmla="*/ 420624 w 3108960"/>
                  <a:gd name="connsiteY22" fmla="*/ 905256 h 2377440"/>
                  <a:gd name="connsiteX23" fmla="*/ 429768 w 3108960"/>
                  <a:gd name="connsiteY23" fmla="*/ 935736 h 2377440"/>
                  <a:gd name="connsiteX24" fmla="*/ 423672 w 3108960"/>
                  <a:gd name="connsiteY24" fmla="*/ 1011936 h 2377440"/>
                  <a:gd name="connsiteX25" fmla="*/ 423672 w 3108960"/>
                  <a:gd name="connsiteY25" fmla="*/ 1176528 h 2377440"/>
                  <a:gd name="connsiteX26" fmla="*/ 384048 w 3108960"/>
                  <a:gd name="connsiteY26" fmla="*/ 1246632 h 2377440"/>
                  <a:gd name="connsiteX27" fmla="*/ 362712 w 3108960"/>
                  <a:gd name="connsiteY27" fmla="*/ 1310640 h 2377440"/>
                  <a:gd name="connsiteX28" fmla="*/ 365760 w 3108960"/>
                  <a:gd name="connsiteY28" fmla="*/ 1356360 h 2377440"/>
                  <a:gd name="connsiteX29" fmla="*/ 420624 w 3108960"/>
                  <a:gd name="connsiteY29" fmla="*/ 1447800 h 2377440"/>
                  <a:gd name="connsiteX30" fmla="*/ 420624 w 3108960"/>
                  <a:gd name="connsiteY30" fmla="*/ 1496568 h 2377440"/>
                  <a:gd name="connsiteX31" fmla="*/ 393192 w 3108960"/>
                  <a:gd name="connsiteY31" fmla="*/ 1508760 h 2377440"/>
                  <a:gd name="connsiteX32" fmla="*/ 304800 w 3108960"/>
                  <a:gd name="connsiteY32" fmla="*/ 1499616 h 2377440"/>
                  <a:gd name="connsiteX33" fmla="*/ 277368 w 3108960"/>
                  <a:gd name="connsiteY33" fmla="*/ 1517904 h 2377440"/>
                  <a:gd name="connsiteX34" fmla="*/ 207264 w 3108960"/>
                  <a:gd name="connsiteY34" fmla="*/ 1609344 h 2377440"/>
                  <a:gd name="connsiteX35" fmla="*/ 213360 w 3108960"/>
                  <a:gd name="connsiteY35" fmla="*/ 1658112 h 2377440"/>
                  <a:gd name="connsiteX36" fmla="*/ 274320 w 3108960"/>
                  <a:gd name="connsiteY36" fmla="*/ 1670304 h 2377440"/>
                  <a:gd name="connsiteX37" fmla="*/ 316992 w 3108960"/>
                  <a:gd name="connsiteY37" fmla="*/ 1676400 h 2377440"/>
                  <a:gd name="connsiteX38" fmla="*/ 371856 w 3108960"/>
                  <a:gd name="connsiteY38" fmla="*/ 1670304 h 2377440"/>
                  <a:gd name="connsiteX39" fmla="*/ 448056 w 3108960"/>
                  <a:gd name="connsiteY39" fmla="*/ 1780032 h 2377440"/>
                  <a:gd name="connsiteX40" fmla="*/ 487680 w 3108960"/>
                  <a:gd name="connsiteY40" fmla="*/ 1807464 h 2377440"/>
                  <a:gd name="connsiteX41" fmla="*/ 569976 w 3108960"/>
                  <a:gd name="connsiteY41" fmla="*/ 1792224 h 2377440"/>
                  <a:gd name="connsiteX42" fmla="*/ 649224 w 3108960"/>
                  <a:gd name="connsiteY42" fmla="*/ 1780032 h 2377440"/>
                  <a:gd name="connsiteX43" fmla="*/ 676656 w 3108960"/>
                  <a:gd name="connsiteY43" fmla="*/ 1761744 h 2377440"/>
                  <a:gd name="connsiteX44" fmla="*/ 758952 w 3108960"/>
                  <a:gd name="connsiteY44" fmla="*/ 1758696 h 2377440"/>
                  <a:gd name="connsiteX45" fmla="*/ 847344 w 3108960"/>
                  <a:gd name="connsiteY45" fmla="*/ 1780032 h 2377440"/>
                  <a:gd name="connsiteX46" fmla="*/ 874776 w 3108960"/>
                  <a:gd name="connsiteY46" fmla="*/ 1780032 h 2377440"/>
                  <a:gd name="connsiteX47" fmla="*/ 932688 w 3108960"/>
                  <a:gd name="connsiteY47" fmla="*/ 1816608 h 2377440"/>
                  <a:gd name="connsiteX48" fmla="*/ 926592 w 3108960"/>
                  <a:gd name="connsiteY48" fmla="*/ 1874520 h 2377440"/>
                  <a:gd name="connsiteX49" fmla="*/ 935736 w 3108960"/>
                  <a:gd name="connsiteY49" fmla="*/ 1908048 h 2377440"/>
                  <a:gd name="connsiteX50" fmla="*/ 999744 w 3108960"/>
                  <a:gd name="connsiteY50" fmla="*/ 1990344 h 2377440"/>
                  <a:gd name="connsiteX51" fmla="*/ 1030224 w 3108960"/>
                  <a:gd name="connsiteY51" fmla="*/ 2005584 h 2377440"/>
                  <a:gd name="connsiteX52" fmla="*/ 1042416 w 3108960"/>
                  <a:gd name="connsiteY52" fmla="*/ 2017776 h 2377440"/>
                  <a:gd name="connsiteX53" fmla="*/ 1063752 w 3108960"/>
                  <a:gd name="connsiteY53" fmla="*/ 2057400 h 2377440"/>
                  <a:gd name="connsiteX54" fmla="*/ 1045464 w 3108960"/>
                  <a:gd name="connsiteY54" fmla="*/ 2100072 h 2377440"/>
                  <a:gd name="connsiteX55" fmla="*/ 1048512 w 3108960"/>
                  <a:gd name="connsiteY55" fmla="*/ 2124456 h 2377440"/>
                  <a:gd name="connsiteX56" fmla="*/ 1072896 w 3108960"/>
                  <a:gd name="connsiteY56" fmla="*/ 2148840 h 2377440"/>
                  <a:gd name="connsiteX57" fmla="*/ 1082040 w 3108960"/>
                  <a:gd name="connsiteY57" fmla="*/ 2197608 h 2377440"/>
                  <a:gd name="connsiteX58" fmla="*/ 1057656 w 3108960"/>
                  <a:gd name="connsiteY58" fmla="*/ 2240280 h 2377440"/>
                  <a:gd name="connsiteX59" fmla="*/ 1069848 w 3108960"/>
                  <a:gd name="connsiteY59" fmla="*/ 2276856 h 2377440"/>
                  <a:gd name="connsiteX60" fmla="*/ 1118616 w 3108960"/>
                  <a:gd name="connsiteY60" fmla="*/ 2279904 h 2377440"/>
                  <a:gd name="connsiteX61" fmla="*/ 1164336 w 3108960"/>
                  <a:gd name="connsiteY61" fmla="*/ 2218944 h 2377440"/>
                  <a:gd name="connsiteX62" fmla="*/ 1194816 w 3108960"/>
                  <a:gd name="connsiteY62" fmla="*/ 2200656 h 2377440"/>
                  <a:gd name="connsiteX63" fmla="*/ 1264920 w 3108960"/>
                  <a:gd name="connsiteY63" fmla="*/ 2197608 h 2377440"/>
                  <a:gd name="connsiteX64" fmla="*/ 1301496 w 3108960"/>
                  <a:gd name="connsiteY64" fmla="*/ 2176272 h 2377440"/>
                  <a:gd name="connsiteX65" fmla="*/ 1350264 w 3108960"/>
                  <a:gd name="connsiteY65" fmla="*/ 2164080 h 2377440"/>
                  <a:gd name="connsiteX66" fmla="*/ 1441704 w 3108960"/>
                  <a:gd name="connsiteY66" fmla="*/ 2246376 h 2377440"/>
                  <a:gd name="connsiteX67" fmla="*/ 1429512 w 3108960"/>
                  <a:gd name="connsiteY67" fmla="*/ 2286000 h 2377440"/>
                  <a:gd name="connsiteX68" fmla="*/ 1414272 w 3108960"/>
                  <a:gd name="connsiteY68" fmla="*/ 2319528 h 2377440"/>
                  <a:gd name="connsiteX69" fmla="*/ 1389888 w 3108960"/>
                  <a:gd name="connsiteY69" fmla="*/ 2365248 h 2377440"/>
                  <a:gd name="connsiteX70" fmla="*/ 1420368 w 3108960"/>
                  <a:gd name="connsiteY70" fmla="*/ 2377440 h 2377440"/>
                  <a:gd name="connsiteX71" fmla="*/ 1478280 w 3108960"/>
                  <a:gd name="connsiteY71" fmla="*/ 2340864 h 2377440"/>
                  <a:gd name="connsiteX72" fmla="*/ 1533144 w 3108960"/>
                  <a:gd name="connsiteY72" fmla="*/ 2350008 h 2377440"/>
                  <a:gd name="connsiteX73" fmla="*/ 1569720 w 3108960"/>
                  <a:gd name="connsiteY73" fmla="*/ 2337816 h 2377440"/>
                  <a:gd name="connsiteX74" fmla="*/ 1615440 w 3108960"/>
                  <a:gd name="connsiteY74" fmla="*/ 2246376 h 2377440"/>
                  <a:gd name="connsiteX75" fmla="*/ 1825752 w 3108960"/>
                  <a:gd name="connsiteY75" fmla="*/ 2036064 h 2377440"/>
                  <a:gd name="connsiteX76" fmla="*/ 1856232 w 3108960"/>
                  <a:gd name="connsiteY76" fmla="*/ 1987296 h 2377440"/>
                  <a:gd name="connsiteX77" fmla="*/ 1850136 w 3108960"/>
                  <a:gd name="connsiteY77" fmla="*/ 1959864 h 2377440"/>
                  <a:gd name="connsiteX78" fmla="*/ 1871472 w 3108960"/>
                  <a:gd name="connsiteY78" fmla="*/ 1935480 h 2377440"/>
                  <a:gd name="connsiteX79" fmla="*/ 1874520 w 3108960"/>
                  <a:gd name="connsiteY79" fmla="*/ 1889760 h 2377440"/>
                  <a:gd name="connsiteX80" fmla="*/ 1905000 w 3108960"/>
                  <a:gd name="connsiteY80" fmla="*/ 1859280 h 2377440"/>
                  <a:gd name="connsiteX81" fmla="*/ 1972056 w 3108960"/>
                  <a:gd name="connsiteY81" fmla="*/ 1856232 h 2377440"/>
                  <a:gd name="connsiteX82" fmla="*/ 2005584 w 3108960"/>
                  <a:gd name="connsiteY82" fmla="*/ 1804416 h 2377440"/>
                  <a:gd name="connsiteX83" fmla="*/ 2136648 w 3108960"/>
                  <a:gd name="connsiteY83" fmla="*/ 1652016 h 2377440"/>
                  <a:gd name="connsiteX84" fmla="*/ 2142744 w 3108960"/>
                  <a:gd name="connsiteY84" fmla="*/ 1621536 h 2377440"/>
                  <a:gd name="connsiteX85" fmla="*/ 2133600 w 3108960"/>
                  <a:gd name="connsiteY85" fmla="*/ 1578864 h 2377440"/>
                  <a:gd name="connsiteX86" fmla="*/ 2161032 w 3108960"/>
                  <a:gd name="connsiteY86" fmla="*/ 1536192 h 2377440"/>
                  <a:gd name="connsiteX87" fmla="*/ 2206752 w 3108960"/>
                  <a:gd name="connsiteY87" fmla="*/ 1542288 h 2377440"/>
                  <a:gd name="connsiteX88" fmla="*/ 2206752 w 3108960"/>
                  <a:gd name="connsiteY88" fmla="*/ 1542288 h 2377440"/>
                  <a:gd name="connsiteX89" fmla="*/ 2255520 w 3108960"/>
                  <a:gd name="connsiteY89" fmla="*/ 1548384 h 2377440"/>
                  <a:gd name="connsiteX90" fmla="*/ 2286000 w 3108960"/>
                  <a:gd name="connsiteY90" fmla="*/ 1581912 h 2377440"/>
                  <a:gd name="connsiteX91" fmla="*/ 2319528 w 3108960"/>
                  <a:gd name="connsiteY91" fmla="*/ 1557528 h 2377440"/>
                  <a:gd name="connsiteX92" fmla="*/ 2313432 w 3108960"/>
                  <a:gd name="connsiteY92" fmla="*/ 1496568 h 2377440"/>
                  <a:gd name="connsiteX93" fmla="*/ 2319528 w 3108960"/>
                  <a:gd name="connsiteY93" fmla="*/ 1450848 h 2377440"/>
                  <a:gd name="connsiteX94" fmla="*/ 2346960 w 3108960"/>
                  <a:gd name="connsiteY94" fmla="*/ 1432560 h 2377440"/>
                  <a:gd name="connsiteX95" fmla="*/ 2386584 w 3108960"/>
                  <a:gd name="connsiteY95" fmla="*/ 1438656 h 2377440"/>
                  <a:gd name="connsiteX96" fmla="*/ 2414016 w 3108960"/>
                  <a:gd name="connsiteY96" fmla="*/ 1402080 h 2377440"/>
                  <a:gd name="connsiteX97" fmla="*/ 2414016 w 3108960"/>
                  <a:gd name="connsiteY97" fmla="*/ 1356360 h 2377440"/>
                  <a:gd name="connsiteX98" fmla="*/ 2426208 w 3108960"/>
                  <a:gd name="connsiteY98" fmla="*/ 1328928 h 2377440"/>
                  <a:gd name="connsiteX99" fmla="*/ 2459736 w 3108960"/>
                  <a:gd name="connsiteY99" fmla="*/ 1322832 h 2377440"/>
                  <a:gd name="connsiteX100" fmla="*/ 2505456 w 3108960"/>
                  <a:gd name="connsiteY100" fmla="*/ 1362456 h 2377440"/>
                  <a:gd name="connsiteX101" fmla="*/ 2508504 w 3108960"/>
                  <a:gd name="connsiteY101" fmla="*/ 1405128 h 2377440"/>
                  <a:gd name="connsiteX102" fmla="*/ 2569464 w 3108960"/>
                  <a:gd name="connsiteY102" fmla="*/ 1426464 h 2377440"/>
                  <a:gd name="connsiteX103" fmla="*/ 2691384 w 3108960"/>
                  <a:gd name="connsiteY103" fmla="*/ 1429512 h 2377440"/>
                  <a:gd name="connsiteX104" fmla="*/ 2697480 w 3108960"/>
                  <a:gd name="connsiteY104" fmla="*/ 1411224 h 2377440"/>
                  <a:gd name="connsiteX105" fmla="*/ 2685288 w 3108960"/>
                  <a:gd name="connsiteY105" fmla="*/ 1353312 h 2377440"/>
                  <a:gd name="connsiteX106" fmla="*/ 2703576 w 3108960"/>
                  <a:gd name="connsiteY106" fmla="*/ 1335024 h 2377440"/>
                  <a:gd name="connsiteX107" fmla="*/ 2755392 w 3108960"/>
                  <a:gd name="connsiteY107" fmla="*/ 1304544 h 2377440"/>
                  <a:gd name="connsiteX108" fmla="*/ 2779776 w 3108960"/>
                  <a:gd name="connsiteY108" fmla="*/ 1271016 h 2377440"/>
                  <a:gd name="connsiteX109" fmla="*/ 2764536 w 3108960"/>
                  <a:gd name="connsiteY109" fmla="*/ 1231392 h 2377440"/>
                  <a:gd name="connsiteX110" fmla="*/ 2776728 w 3108960"/>
                  <a:gd name="connsiteY110" fmla="*/ 1158240 h 2377440"/>
                  <a:gd name="connsiteX111" fmla="*/ 2804160 w 3108960"/>
                  <a:gd name="connsiteY111" fmla="*/ 1146048 h 2377440"/>
                  <a:gd name="connsiteX112" fmla="*/ 2877312 w 3108960"/>
                  <a:gd name="connsiteY112" fmla="*/ 1155192 h 2377440"/>
                  <a:gd name="connsiteX113" fmla="*/ 2959608 w 3108960"/>
                  <a:gd name="connsiteY113" fmla="*/ 1139952 h 2377440"/>
                  <a:gd name="connsiteX114" fmla="*/ 3081528 w 3108960"/>
                  <a:gd name="connsiteY114" fmla="*/ 1097280 h 2377440"/>
                  <a:gd name="connsiteX115" fmla="*/ 3108960 w 3108960"/>
                  <a:gd name="connsiteY115" fmla="*/ 1069848 h 2377440"/>
                  <a:gd name="connsiteX116" fmla="*/ 3093720 w 3108960"/>
                  <a:gd name="connsiteY116" fmla="*/ 868680 h 2377440"/>
                  <a:gd name="connsiteX117" fmla="*/ 3078480 w 3108960"/>
                  <a:gd name="connsiteY117" fmla="*/ 853440 h 2377440"/>
                  <a:gd name="connsiteX118" fmla="*/ 2935224 w 3108960"/>
                  <a:gd name="connsiteY118" fmla="*/ 911352 h 2377440"/>
                  <a:gd name="connsiteX119" fmla="*/ 2880360 w 3108960"/>
                  <a:gd name="connsiteY119" fmla="*/ 914400 h 2377440"/>
                  <a:gd name="connsiteX120" fmla="*/ 2849880 w 3108960"/>
                  <a:gd name="connsiteY120" fmla="*/ 908304 h 2377440"/>
                  <a:gd name="connsiteX121" fmla="*/ 2667000 w 3108960"/>
                  <a:gd name="connsiteY121" fmla="*/ 826008 h 2377440"/>
                  <a:gd name="connsiteX122" fmla="*/ 2569464 w 3108960"/>
                  <a:gd name="connsiteY122" fmla="*/ 728472 h 2377440"/>
                  <a:gd name="connsiteX123" fmla="*/ 2493264 w 3108960"/>
                  <a:gd name="connsiteY123" fmla="*/ 667512 h 2377440"/>
                  <a:gd name="connsiteX124" fmla="*/ 2395728 w 3108960"/>
                  <a:gd name="connsiteY124" fmla="*/ 597408 h 2377440"/>
                  <a:gd name="connsiteX125" fmla="*/ 2368296 w 3108960"/>
                  <a:gd name="connsiteY125" fmla="*/ 563880 h 2377440"/>
                  <a:gd name="connsiteX126" fmla="*/ 2368296 w 3108960"/>
                  <a:gd name="connsiteY126" fmla="*/ 563880 h 2377440"/>
                  <a:gd name="connsiteX127" fmla="*/ 2295144 w 3108960"/>
                  <a:gd name="connsiteY127" fmla="*/ 563880 h 2377440"/>
                  <a:gd name="connsiteX128" fmla="*/ 2264664 w 3108960"/>
                  <a:gd name="connsiteY128" fmla="*/ 624840 h 2377440"/>
                  <a:gd name="connsiteX129" fmla="*/ 2264664 w 3108960"/>
                  <a:gd name="connsiteY129" fmla="*/ 743712 h 2377440"/>
                  <a:gd name="connsiteX130" fmla="*/ 2258568 w 3108960"/>
                  <a:gd name="connsiteY130" fmla="*/ 789432 h 2377440"/>
                  <a:gd name="connsiteX131" fmla="*/ 2173224 w 3108960"/>
                  <a:gd name="connsiteY131" fmla="*/ 807720 h 2377440"/>
                  <a:gd name="connsiteX132" fmla="*/ 2124456 w 3108960"/>
                  <a:gd name="connsiteY132" fmla="*/ 829056 h 2377440"/>
                  <a:gd name="connsiteX133" fmla="*/ 1975104 w 3108960"/>
                  <a:gd name="connsiteY133" fmla="*/ 1036320 h 2377440"/>
                  <a:gd name="connsiteX134" fmla="*/ 1831848 w 3108960"/>
                  <a:gd name="connsiteY134" fmla="*/ 1121664 h 2377440"/>
                  <a:gd name="connsiteX135" fmla="*/ 1795272 w 3108960"/>
                  <a:gd name="connsiteY135" fmla="*/ 1143000 h 2377440"/>
                  <a:gd name="connsiteX136" fmla="*/ 1764792 w 3108960"/>
                  <a:gd name="connsiteY136" fmla="*/ 1121664 h 2377440"/>
                  <a:gd name="connsiteX137" fmla="*/ 1697736 w 3108960"/>
                  <a:gd name="connsiteY137" fmla="*/ 1030224 h 2377440"/>
                  <a:gd name="connsiteX138" fmla="*/ 1679448 w 3108960"/>
                  <a:gd name="connsiteY138" fmla="*/ 1008888 h 2377440"/>
                  <a:gd name="connsiteX139" fmla="*/ 1466088 w 3108960"/>
                  <a:gd name="connsiteY139" fmla="*/ 1021080 h 2377440"/>
                  <a:gd name="connsiteX140" fmla="*/ 1444752 w 3108960"/>
                  <a:gd name="connsiteY140" fmla="*/ 1042416 h 2377440"/>
                  <a:gd name="connsiteX141" fmla="*/ 1374648 w 3108960"/>
                  <a:gd name="connsiteY141" fmla="*/ 966216 h 2377440"/>
                  <a:gd name="connsiteX142" fmla="*/ 1310640 w 3108960"/>
                  <a:gd name="connsiteY142" fmla="*/ 966216 h 2377440"/>
                  <a:gd name="connsiteX143" fmla="*/ 1267968 w 3108960"/>
                  <a:gd name="connsiteY143" fmla="*/ 966216 h 2377440"/>
                  <a:gd name="connsiteX144" fmla="*/ 1237488 w 3108960"/>
                  <a:gd name="connsiteY144" fmla="*/ 935736 h 2377440"/>
                  <a:gd name="connsiteX145" fmla="*/ 1231392 w 3108960"/>
                  <a:gd name="connsiteY145" fmla="*/ 877824 h 2377440"/>
                  <a:gd name="connsiteX146" fmla="*/ 1197864 w 3108960"/>
                  <a:gd name="connsiteY146" fmla="*/ 871728 h 2377440"/>
                  <a:gd name="connsiteX147" fmla="*/ 1161288 w 3108960"/>
                  <a:gd name="connsiteY147" fmla="*/ 886968 h 2377440"/>
                  <a:gd name="connsiteX148" fmla="*/ 978408 w 3108960"/>
                  <a:gd name="connsiteY148" fmla="*/ 710184 h 2377440"/>
                  <a:gd name="connsiteX149" fmla="*/ 969264 w 3108960"/>
                  <a:gd name="connsiteY149" fmla="*/ 682752 h 2377440"/>
                  <a:gd name="connsiteX150" fmla="*/ 978408 w 3108960"/>
                  <a:gd name="connsiteY150" fmla="*/ 588264 h 2377440"/>
                  <a:gd name="connsiteX151" fmla="*/ 990600 w 3108960"/>
                  <a:gd name="connsiteY151" fmla="*/ 548640 h 2377440"/>
                  <a:gd name="connsiteX152" fmla="*/ 993648 w 3108960"/>
                  <a:gd name="connsiteY152" fmla="*/ 512064 h 2377440"/>
                  <a:gd name="connsiteX153" fmla="*/ 966216 w 3108960"/>
                  <a:gd name="connsiteY153" fmla="*/ 490728 h 2377440"/>
                  <a:gd name="connsiteX154" fmla="*/ 902208 w 3108960"/>
                  <a:gd name="connsiteY154" fmla="*/ 499872 h 2377440"/>
                  <a:gd name="connsiteX155" fmla="*/ 795528 w 3108960"/>
                  <a:gd name="connsiteY155" fmla="*/ 502920 h 2377440"/>
                  <a:gd name="connsiteX156" fmla="*/ 774192 w 3108960"/>
                  <a:gd name="connsiteY156" fmla="*/ 493776 h 2377440"/>
                  <a:gd name="connsiteX157" fmla="*/ 728472 w 3108960"/>
                  <a:gd name="connsiteY157" fmla="*/ 426720 h 2377440"/>
                  <a:gd name="connsiteX158" fmla="*/ 697992 w 3108960"/>
                  <a:gd name="connsiteY158" fmla="*/ 411480 h 2377440"/>
                  <a:gd name="connsiteX159" fmla="*/ 667512 w 3108960"/>
                  <a:gd name="connsiteY159" fmla="*/ 374904 h 2377440"/>
                  <a:gd name="connsiteX160" fmla="*/ 627888 w 3108960"/>
                  <a:gd name="connsiteY160" fmla="*/ 371856 h 2377440"/>
                  <a:gd name="connsiteX161" fmla="*/ 579120 w 3108960"/>
                  <a:gd name="connsiteY161" fmla="*/ 359664 h 2377440"/>
                  <a:gd name="connsiteX162" fmla="*/ 566928 w 3108960"/>
                  <a:gd name="connsiteY162" fmla="*/ 347472 h 2377440"/>
                  <a:gd name="connsiteX163" fmla="*/ 563880 w 3108960"/>
                  <a:gd name="connsiteY163" fmla="*/ 304800 h 2377440"/>
                  <a:gd name="connsiteX164" fmla="*/ 536448 w 3108960"/>
                  <a:gd name="connsiteY164" fmla="*/ 271272 h 2377440"/>
                  <a:gd name="connsiteX165" fmla="*/ 542544 w 3108960"/>
                  <a:gd name="connsiteY165" fmla="*/ 155448 h 2377440"/>
                  <a:gd name="connsiteX166" fmla="*/ 518160 w 3108960"/>
                  <a:gd name="connsiteY166" fmla="*/ 115824 h 2377440"/>
                  <a:gd name="connsiteX167" fmla="*/ 487680 w 3108960"/>
                  <a:gd name="connsiteY167" fmla="*/ 124968 h 2377440"/>
                  <a:gd name="connsiteX168" fmla="*/ 448056 w 3108960"/>
                  <a:gd name="connsiteY168" fmla="*/ 164592 h 2377440"/>
                  <a:gd name="connsiteX169" fmla="*/ 420624 w 3108960"/>
                  <a:gd name="connsiteY169" fmla="*/ 167640 h 2377440"/>
                  <a:gd name="connsiteX170" fmla="*/ 396240 w 3108960"/>
                  <a:gd name="connsiteY170" fmla="*/ 158496 h 2377440"/>
                  <a:gd name="connsiteX171" fmla="*/ 387096 w 3108960"/>
                  <a:gd name="connsiteY171" fmla="*/ 140208 h 2377440"/>
                  <a:gd name="connsiteX172" fmla="*/ 286512 w 3108960"/>
                  <a:gd name="connsiteY172" fmla="*/ 27432 h 2377440"/>
                  <a:gd name="connsiteX173" fmla="*/ 240792 w 3108960"/>
                  <a:gd name="connsiteY173" fmla="*/ 0 h 2377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</a:cxnLst>
                <a:rect l="l" t="t" r="r" b="b"/>
                <a:pathLst>
                  <a:path w="3108960" h="2377440">
                    <a:moveTo>
                      <a:pt x="240792" y="0"/>
                    </a:moveTo>
                    <a:lnTo>
                      <a:pt x="240792" y="0"/>
                    </a:lnTo>
                    <a:lnTo>
                      <a:pt x="79248" y="18288"/>
                    </a:lnTo>
                    <a:lnTo>
                      <a:pt x="9144" y="106680"/>
                    </a:lnTo>
                    <a:lnTo>
                      <a:pt x="0" y="143256"/>
                    </a:lnTo>
                    <a:lnTo>
                      <a:pt x="24384" y="201168"/>
                    </a:lnTo>
                    <a:lnTo>
                      <a:pt x="24384" y="265176"/>
                    </a:lnTo>
                    <a:lnTo>
                      <a:pt x="42672" y="295656"/>
                    </a:lnTo>
                    <a:lnTo>
                      <a:pt x="106680" y="280416"/>
                    </a:lnTo>
                    <a:lnTo>
                      <a:pt x="140208" y="295656"/>
                    </a:lnTo>
                    <a:lnTo>
                      <a:pt x="167640" y="362712"/>
                    </a:lnTo>
                    <a:lnTo>
                      <a:pt x="170688" y="402336"/>
                    </a:lnTo>
                    <a:lnTo>
                      <a:pt x="185928" y="432816"/>
                    </a:lnTo>
                    <a:lnTo>
                      <a:pt x="170688" y="469392"/>
                    </a:lnTo>
                    <a:lnTo>
                      <a:pt x="179832" y="502920"/>
                    </a:lnTo>
                    <a:lnTo>
                      <a:pt x="222504" y="539496"/>
                    </a:lnTo>
                    <a:lnTo>
                      <a:pt x="237744" y="576072"/>
                    </a:lnTo>
                    <a:lnTo>
                      <a:pt x="228600" y="661416"/>
                    </a:lnTo>
                    <a:lnTo>
                      <a:pt x="237744" y="725424"/>
                    </a:lnTo>
                    <a:lnTo>
                      <a:pt x="326136" y="822960"/>
                    </a:lnTo>
                    <a:lnTo>
                      <a:pt x="374904" y="847344"/>
                    </a:lnTo>
                    <a:lnTo>
                      <a:pt x="402336" y="862584"/>
                    </a:lnTo>
                    <a:lnTo>
                      <a:pt x="420624" y="905256"/>
                    </a:lnTo>
                    <a:lnTo>
                      <a:pt x="429768" y="935736"/>
                    </a:lnTo>
                    <a:lnTo>
                      <a:pt x="423672" y="1011936"/>
                    </a:lnTo>
                    <a:lnTo>
                      <a:pt x="423672" y="1176528"/>
                    </a:lnTo>
                    <a:lnTo>
                      <a:pt x="384048" y="1246632"/>
                    </a:lnTo>
                    <a:lnTo>
                      <a:pt x="362712" y="1310640"/>
                    </a:lnTo>
                    <a:lnTo>
                      <a:pt x="365760" y="1356360"/>
                    </a:lnTo>
                    <a:lnTo>
                      <a:pt x="420624" y="1447800"/>
                    </a:lnTo>
                    <a:lnTo>
                      <a:pt x="420624" y="1496568"/>
                    </a:lnTo>
                    <a:lnTo>
                      <a:pt x="393192" y="1508760"/>
                    </a:lnTo>
                    <a:lnTo>
                      <a:pt x="304800" y="1499616"/>
                    </a:lnTo>
                    <a:lnTo>
                      <a:pt x="277368" y="1517904"/>
                    </a:lnTo>
                    <a:lnTo>
                      <a:pt x="207264" y="1609344"/>
                    </a:lnTo>
                    <a:lnTo>
                      <a:pt x="213360" y="1658112"/>
                    </a:lnTo>
                    <a:lnTo>
                      <a:pt x="274320" y="1670304"/>
                    </a:lnTo>
                    <a:lnTo>
                      <a:pt x="316992" y="1676400"/>
                    </a:lnTo>
                    <a:lnTo>
                      <a:pt x="371856" y="1670304"/>
                    </a:lnTo>
                    <a:lnTo>
                      <a:pt x="448056" y="1780032"/>
                    </a:lnTo>
                    <a:lnTo>
                      <a:pt x="487680" y="1807464"/>
                    </a:lnTo>
                    <a:lnTo>
                      <a:pt x="569976" y="1792224"/>
                    </a:lnTo>
                    <a:lnTo>
                      <a:pt x="649224" y="1780032"/>
                    </a:lnTo>
                    <a:lnTo>
                      <a:pt x="676656" y="1761744"/>
                    </a:lnTo>
                    <a:lnTo>
                      <a:pt x="758952" y="1758696"/>
                    </a:lnTo>
                    <a:lnTo>
                      <a:pt x="847344" y="1780032"/>
                    </a:lnTo>
                    <a:lnTo>
                      <a:pt x="874776" y="1780032"/>
                    </a:lnTo>
                    <a:lnTo>
                      <a:pt x="932688" y="1816608"/>
                    </a:lnTo>
                    <a:lnTo>
                      <a:pt x="926592" y="1874520"/>
                    </a:lnTo>
                    <a:lnTo>
                      <a:pt x="935736" y="1908048"/>
                    </a:lnTo>
                    <a:lnTo>
                      <a:pt x="999744" y="1990344"/>
                    </a:lnTo>
                    <a:lnTo>
                      <a:pt x="1030224" y="2005584"/>
                    </a:lnTo>
                    <a:lnTo>
                      <a:pt x="1042416" y="2017776"/>
                    </a:lnTo>
                    <a:lnTo>
                      <a:pt x="1063752" y="2057400"/>
                    </a:lnTo>
                    <a:lnTo>
                      <a:pt x="1045464" y="2100072"/>
                    </a:lnTo>
                    <a:lnTo>
                      <a:pt x="1048512" y="2124456"/>
                    </a:lnTo>
                    <a:lnTo>
                      <a:pt x="1072896" y="2148840"/>
                    </a:lnTo>
                    <a:lnTo>
                      <a:pt x="1082040" y="2197608"/>
                    </a:lnTo>
                    <a:lnTo>
                      <a:pt x="1057656" y="2240280"/>
                    </a:lnTo>
                    <a:lnTo>
                      <a:pt x="1069848" y="2276856"/>
                    </a:lnTo>
                    <a:lnTo>
                      <a:pt x="1118616" y="2279904"/>
                    </a:lnTo>
                    <a:lnTo>
                      <a:pt x="1164336" y="2218944"/>
                    </a:lnTo>
                    <a:lnTo>
                      <a:pt x="1194816" y="2200656"/>
                    </a:lnTo>
                    <a:lnTo>
                      <a:pt x="1264920" y="2197608"/>
                    </a:lnTo>
                    <a:lnTo>
                      <a:pt x="1301496" y="2176272"/>
                    </a:lnTo>
                    <a:lnTo>
                      <a:pt x="1350264" y="2164080"/>
                    </a:lnTo>
                    <a:lnTo>
                      <a:pt x="1441704" y="2246376"/>
                    </a:lnTo>
                    <a:lnTo>
                      <a:pt x="1429512" y="2286000"/>
                    </a:lnTo>
                    <a:lnTo>
                      <a:pt x="1414272" y="2319528"/>
                    </a:lnTo>
                    <a:lnTo>
                      <a:pt x="1389888" y="2365248"/>
                    </a:lnTo>
                    <a:lnTo>
                      <a:pt x="1420368" y="2377440"/>
                    </a:lnTo>
                    <a:lnTo>
                      <a:pt x="1478280" y="2340864"/>
                    </a:lnTo>
                    <a:lnTo>
                      <a:pt x="1533144" y="2350008"/>
                    </a:lnTo>
                    <a:lnTo>
                      <a:pt x="1569720" y="2337816"/>
                    </a:lnTo>
                    <a:lnTo>
                      <a:pt x="1615440" y="2246376"/>
                    </a:lnTo>
                    <a:lnTo>
                      <a:pt x="1825752" y="2036064"/>
                    </a:lnTo>
                    <a:lnTo>
                      <a:pt x="1856232" y="1987296"/>
                    </a:lnTo>
                    <a:lnTo>
                      <a:pt x="1850136" y="1959864"/>
                    </a:lnTo>
                    <a:lnTo>
                      <a:pt x="1871472" y="1935480"/>
                    </a:lnTo>
                    <a:lnTo>
                      <a:pt x="1874520" y="1889760"/>
                    </a:lnTo>
                    <a:lnTo>
                      <a:pt x="1905000" y="1859280"/>
                    </a:lnTo>
                    <a:lnTo>
                      <a:pt x="1972056" y="1856232"/>
                    </a:lnTo>
                    <a:lnTo>
                      <a:pt x="2005584" y="1804416"/>
                    </a:lnTo>
                    <a:lnTo>
                      <a:pt x="2136648" y="1652016"/>
                    </a:lnTo>
                    <a:lnTo>
                      <a:pt x="2142744" y="1621536"/>
                    </a:lnTo>
                    <a:lnTo>
                      <a:pt x="2133600" y="1578864"/>
                    </a:lnTo>
                    <a:lnTo>
                      <a:pt x="2161032" y="1536192"/>
                    </a:lnTo>
                    <a:lnTo>
                      <a:pt x="2206752" y="1542288"/>
                    </a:lnTo>
                    <a:lnTo>
                      <a:pt x="2206752" y="1542288"/>
                    </a:lnTo>
                    <a:lnTo>
                      <a:pt x="2255520" y="1548384"/>
                    </a:lnTo>
                    <a:lnTo>
                      <a:pt x="2286000" y="1581912"/>
                    </a:lnTo>
                    <a:lnTo>
                      <a:pt x="2319528" y="1557528"/>
                    </a:lnTo>
                    <a:lnTo>
                      <a:pt x="2313432" y="1496568"/>
                    </a:lnTo>
                    <a:lnTo>
                      <a:pt x="2319528" y="1450848"/>
                    </a:lnTo>
                    <a:lnTo>
                      <a:pt x="2346960" y="1432560"/>
                    </a:lnTo>
                    <a:lnTo>
                      <a:pt x="2386584" y="1438656"/>
                    </a:lnTo>
                    <a:lnTo>
                      <a:pt x="2414016" y="1402080"/>
                    </a:lnTo>
                    <a:lnTo>
                      <a:pt x="2414016" y="1356360"/>
                    </a:lnTo>
                    <a:lnTo>
                      <a:pt x="2426208" y="1328928"/>
                    </a:lnTo>
                    <a:lnTo>
                      <a:pt x="2459736" y="1322832"/>
                    </a:lnTo>
                    <a:lnTo>
                      <a:pt x="2505456" y="1362456"/>
                    </a:lnTo>
                    <a:lnTo>
                      <a:pt x="2508504" y="1405128"/>
                    </a:lnTo>
                    <a:lnTo>
                      <a:pt x="2569464" y="1426464"/>
                    </a:lnTo>
                    <a:lnTo>
                      <a:pt x="2691384" y="1429512"/>
                    </a:lnTo>
                    <a:lnTo>
                      <a:pt x="2697480" y="1411224"/>
                    </a:lnTo>
                    <a:lnTo>
                      <a:pt x="2685288" y="1353312"/>
                    </a:lnTo>
                    <a:lnTo>
                      <a:pt x="2703576" y="1335024"/>
                    </a:lnTo>
                    <a:lnTo>
                      <a:pt x="2755392" y="1304544"/>
                    </a:lnTo>
                    <a:lnTo>
                      <a:pt x="2779776" y="1271016"/>
                    </a:lnTo>
                    <a:lnTo>
                      <a:pt x="2764536" y="1231392"/>
                    </a:lnTo>
                    <a:lnTo>
                      <a:pt x="2776728" y="1158240"/>
                    </a:lnTo>
                    <a:lnTo>
                      <a:pt x="2804160" y="1146048"/>
                    </a:lnTo>
                    <a:lnTo>
                      <a:pt x="2877312" y="1155192"/>
                    </a:lnTo>
                    <a:lnTo>
                      <a:pt x="2959608" y="1139952"/>
                    </a:lnTo>
                    <a:lnTo>
                      <a:pt x="3081528" y="1097280"/>
                    </a:lnTo>
                    <a:lnTo>
                      <a:pt x="3108960" y="1069848"/>
                    </a:lnTo>
                    <a:lnTo>
                      <a:pt x="3093720" y="868680"/>
                    </a:lnTo>
                    <a:lnTo>
                      <a:pt x="3078480" y="853440"/>
                    </a:lnTo>
                    <a:lnTo>
                      <a:pt x="2935224" y="911352"/>
                    </a:lnTo>
                    <a:lnTo>
                      <a:pt x="2880360" y="914400"/>
                    </a:lnTo>
                    <a:lnTo>
                      <a:pt x="2849880" y="908304"/>
                    </a:lnTo>
                    <a:lnTo>
                      <a:pt x="2667000" y="826008"/>
                    </a:lnTo>
                    <a:lnTo>
                      <a:pt x="2569464" y="728472"/>
                    </a:lnTo>
                    <a:lnTo>
                      <a:pt x="2493264" y="667512"/>
                    </a:lnTo>
                    <a:lnTo>
                      <a:pt x="2395728" y="597408"/>
                    </a:lnTo>
                    <a:lnTo>
                      <a:pt x="2368296" y="563880"/>
                    </a:lnTo>
                    <a:lnTo>
                      <a:pt x="2368296" y="563880"/>
                    </a:lnTo>
                    <a:lnTo>
                      <a:pt x="2295144" y="563880"/>
                    </a:lnTo>
                    <a:lnTo>
                      <a:pt x="2264664" y="624840"/>
                    </a:lnTo>
                    <a:lnTo>
                      <a:pt x="2264664" y="743712"/>
                    </a:lnTo>
                    <a:lnTo>
                      <a:pt x="2258568" y="789432"/>
                    </a:lnTo>
                    <a:lnTo>
                      <a:pt x="2173224" y="807720"/>
                    </a:lnTo>
                    <a:lnTo>
                      <a:pt x="2124456" y="829056"/>
                    </a:lnTo>
                    <a:lnTo>
                      <a:pt x="1975104" y="1036320"/>
                    </a:lnTo>
                    <a:lnTo>
                      <a:pt x="1831848" y="1121664"/>
                    </a:lnTo>
                    <a:lnTo>
                      <a:pt x="1795272" y="1143000"/>
                    </a:lnTo>
                    <a:lnTo>
                      <a:pt x="1764792" y="1121664"/>
                    </a:lnTo>
                    <a:lnTo>
                      <a:pt x="1697736" y="1030224"/>
                    </a:lnTo>
                    <a:lnTo>
                      <a:pt x="1679448" y="1008888"/>
                    </a:lnTo>
                    <a:lnTo>
                      <a:pt x="1466088" y="1021080"/>
                    </a:lnTo>
                    <a:lnTo>
                      <a:pt x="1444752" y="1042416"/>
                    </a:lnTo>
                    <a:lnTo>
                      <a:pt x="1374648" y="966216"/>
                    </a:lnTo>
                    <a:lnTo>
                      <a:pt x="1310640" y="966216"/>
                    </a:lnTo>
                    <a:lnTo>
                      <a:pt x="1267968" y="966216"/>
                    </a:lnTo>
                    <a:lnTo>
                      <a:pt x="1237488" y="935736"/>
                    </a:lnTo>
                    <a:lnTo>
                      <a:pt x="1231392" y="877824"/>
                    </a:lnTo>
                    <a:lnTo>
                      <a:pt x="1197864" y="871728"/>
                    </a:lnTo>
                    <a:lnTo>
                      <a:pt x="1161288" y="886968"/>
                    </a:lnTo>
                    <a:lnTo>
                      <a:pt x="978408" y="710184"/>
                    </a:lnTo>
                    <a:lnTo>
                      <a:pt x="969264" y="682752"/>
                    </a:lnTo>
                    <a:lnTo>
                      <a:pt x="978408" y="588264"/>
                    </a:lnTo>
                    <a:lnTo>
                      <a:pt x="990600" y="548640"/>
                    </a:lnTo>
                    <a:lnTo>
                      <a:pt x="993648" y="512064"/>
                    </a:lnTo>
                    <a:lnTo>
                      <a:pt x="966216" y="490728"/>
                    </a:lnTo>
                    <a:lnTo>
                      <a:pt x="902208" y="499872"/>
                    </a:lnTo>
                    <a:lnTo>
                      <a:pt x="795528" y="502920"/>
                    </a:lnTo>
                    <a:lnTo>
                      <a:pt x="774192" y="493776"/>
                    </a:lnTo>
                    <a:lnTo>
                      <a:pt x="728472" y="426720"/>
                    </a:lnTo>
                    <a:lnTo>
                      <a:pt x="697992" y="411480"/>
                    </a:lnTo>
                    <a:lnTo>
                      <a:pt x="667512" y="374904"/>
                    </a:lnTo>
                    <a:lnTo>
                      <a:pt x="627888" y="371856"/>
                    </a:lnTo>
                    <a:lnTo>
                      <a:pt x="579120" y="359664"/>
                    </a:lnTo>
                    <a:lnTo>
                      <a:pt x="566928" y="347472"/>
                    </a:lnTo>
                    <a:lnTo>
                      <a:pt x="563880" y="304800"/>
                    </a:lnTo>
                    <a:lnTo>
                      <a:pt x="536448" y="271272"/>
                    </a:lnTo>
                    <a:lnTo>
                      <a:pt x="542544" y="155448"/>
                    </a:lnTo>
                    <a:lnTo>
                      <a:pt x="518160" y="115824"/>
                    </a:lnTo>
                    <a:lnTo>
                      <a:pt x="487680" y="124968"/>
                    </a:lnTo>
                    <a:lnTo>
                      <a:pt x="448056" y="164592"/>
                    </a:lnTo>
                    <a:lnTo>
                      <a:pt x="420624" y="167640"/>
                    </a:lnTo>
                    <a:lnTo>
                      <a:pt x="396240" y="158496"/>
                    </a:lnTo>
                    <a:lnTo>
                      <a:pt x="387096" y="140208"/>
                    </a:lnTo>
                    <a:lnTo>
                      <a:pt x="286512" y="27432"/>
                    </a:lnTo>
                    <a:lnTo>
                      <a:pt x="240792" y="0"/>
                    </a:lnTo>
                    <a:close/>
                  </a:path>
                </a:pathLst>
              </a:custGeom>
              <a:grpFill/>
              <a:ln w="63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24" name="강북구">
                <a:extLst>
                  <a:ext uri="{FF2B5EF4-FFF2-40B4-BE49-F238E27FC236}">
                    <a16:creationId xmlns:a16="http://schemas.microsoft.com/office/drawing/2014/main" id="{6318B600-2548-8648-80EF-993646A98C55}"/>
                  </a:ext>
                </a:extLst>
              </p:cNvPr>
              <p:cNvSpPr/>
              <p:nvPr/>
            </p:nvSpPr>
            <p:spPr>
              <a:xfrm>
                <a:off x="8961547" y="1877365"/>
                <a:ext cx="903383" cy="1236972"/>
              </a:xfrm>
              <a:custGeom>
                <a:avLst/>
                <a:gdLst>
                  <a:gd name="connsiteX0" fmla="*/ 889000 w 2214880"/>
                  <a:gd name="connsiteY0" fmla="*/ 60960 h 3032760"/>
                  <a:gd name="connsiteX1" fmla="*/ 650240 w 2214880"/>
                  <a:gd name="connsiteY1" fmla="*/ 0 h 3032760"/>
                  <a:gd name="connsiteX2" fmla="*/ 426720 w 2214880"/>
                  <a:gd name="connsiteY2" fmla="*/ 238760 h 3032760"/>
                  <a:gd name="connsiteX3" fmla="*/ 406400 w 2214880"/>
                  <a:gd name="connsiteY3" fmla="*/ 274320 h 3032760"/>
                  <a:gd name="connsiteX4" fmla="*/ 406400 w 2214880"/>
                  <a:gd name="connsiteY4" fmla="*/ 330200 h 3032760"/>
                  <a:gd name="connsiteX5" fmla="*/ 431800 w 2214880"/>
                  <a:gd name="connsiteY5" fmla="*/ 365760 h 3032760"/>
                  <a:gd name="connsiteX6" fmla="*/ 431800 w 2214880"/>
                  <a:gd name="connsiteY6" fmla="*/ 436880 h 3032760"/>
                  <a:gd name="connsiteX7" fmla="*/ 452120 w 2214880"/>
                  <a:gd name="connsiteY7" fmla="*/ 487680 h 3032760"/>
                  <a:gd name="connsiteX8" fmla="*/ 467360 w 2214880"/>
                  <a:gd name="connsiteY8" fmla="*/ 802640 h 3032760"/>
                  <a:gd name="connsiteX9" fmla="*/ 436880 w 2214880"/>
                  <a:gd name="connsiteY9" fmla="*/ 838200 h 3032760"/>
                  <a:gd name="connsiteX10" fmla="*/ 299720 w 2214880"/>
                  <a:gd name="connsiteY10" fmla="*/ 919480 h 3032760"/>
                  <a:gd name="connsiteX11" fmla="*/ 254000 w 2214880"/>
                  <a:gd name="connsiteY11" fmla="*/ 975360 h 3032760"/>
                  <a:gd name="connsiteX12" fmla="*/ 213360 w 2214880"/>
                  <a:gd name="connsiteY12" fmla="*/ 1036320 h 3032760"/>
                  <a:gd name="connsiteX13" fmla="*/ 167640 w 2214880"/>
                  <a:gd name="connsiteY13" fmla="*/ 1102360 h 3032760"/>
                  <a:gd name="connsiteX14" fmla="*/ 0 w 2214880"/>
                  <a:gd name="connsiteY14" fmla="*/ 1193800 h 3032760"/>
                  <a:gd name="connsiteX15" fmla="*/ 0 w 2214880"/>
                  <a:gd name="connsiteY15" fmla="*/ 1234440 h 3032760"/>
                  <a:gd name="connsiteX16" fmla="*/ 66040 w 2214880"/>
                  <a:gd name="connsiteY16" fmla="*/ 1366520 h 3032760"/>
                  <a:gd name="connsiteX17" fmla="*/ 127000 w 2214880"/>
                  <a:gd name="connsiteY17" fmla="*/ 1595120 h 3032760"/>
                  <a:gd name="connsiteX18" fmla="*/ 187960 w 2214880"/>
                  <a:gd name="connsiteY18" fmla="*/ 1762760 h 3032760"/>
                  <a:gd name="connsiteX19" fmla="*/ 187960 w 2214880"/>
                  <a:gd name="connsiteY19" fmla="*/ 1920240 h 3032760"/>
                  <a:gd name="connsiteX20" fmla="*/ 198120 w 2214880"/>
                  <a:gd name="connsiteY20" fmla="*/ 1950720 h 3032760"/>
                  <a:gd name="connsiteX21" fmla="*/ 314960 w 2214880"/>
                  <a:gd name="connsiteY21" fmla="*/ 2072640 h 3032760"/>
                  <a:gd name="connsiteX22" fmla="*/ 350520 w 2214880"/>
                  <a:gd name="connsiteY22" fmla="*/ 2072640 h 3032760"/>
                  <a:gd name="connsiteX23" fmla="*/ 391160 w 2214880"/>
                  <a:gd name="connsiteY23" fmla="*/ 2037080 h 3032760"/>
                  <a:gd name="connsiteX24" fmla="*/ 502920 w 2214880"/>
                  <a:gd name="connsiteY24" fmla="*/ 2103120 h 3032760"/>
                  <a:gd name="connsiteX25" fmla="*/ 518160 w 2214880"/>
                  <a:gd name="connsiteY25" fmla="*/ 2164080 h 3032760"/>
                  <a:gd name="connsiteX26" fmla="*/ 508000 w 2214880"/>
                  <a:gd name="connsiteY26" fmla="*/ 2235200 h 3032760"/>
                  <a:gd name="connsiteX27" fmla="*/ 518160 w 2214880"/>
                  <a:gd name="connsiteY27" fmla="*/ 2275840 h 3032760"/>
                  <a:gd name="connsiteX28" fmla="*/ 574040 w 2214880"/>
                  <a:gd name="connsiteY28" fmla="*/ 2306320 h 3032760"/>
                  <a:gd name="connsiteX29" fmla="*/ 619760 w 2214880"/>
                  <a:gd name="connsiteY29" fmla="*/ 2316480 h 3032760"/>
                  <a:gd name="connsiteX30" fmla="*/ 711200 w 2214880"/>
                  <a:gd name="connsiteY30" fmla="*/ 2407920 h 3032760"/>
                  <a:gd name="connsiteX31" fmla="*/ 772160 w 2214880"/>
                  <a:gd name="connsiteY31" fmla="*/ 2438400 h 3032760"/>
                  <a:gd name="connsiteX32" fmla="*/ 853440 w 2214880"/>
                  <a:gd name="connsiteY32" fmla="*/ 2418080 h 3032760"/>
                  <a:gd name="connsiteX33" fmla="*/ 899160 w 2214880"/>
                  <a:gd name="connsiteY33" fmla="*/ 2418080 h 3032760"/>
                  <a:gd name="connsiteX34" fmla="*/ 960120 w 2214880"/>
                  <a:gd name="connsiteY34" fmla="*/ 2484120 h 3032760"/>
                  <a:gd name="connsiteX35" fmla="*/ 965200 w 2214880"/>
                  <a:gd name="connsiteY35" fmla="*/ 2534920 h 3032760"/>
                  <a:gd name="connsiteX36" fmla="*/ 949960 w 2214880"/>
                  <a:gd name="connsiteY36" fmla="*/ 2575560 h 3032760"/>
                  <a:gd name="connsiteX37" fmla="*/ 960120 w 2214880"/>
                  <a:gd name="connsiteY37" fmla="*/ 2646680 h 3032760"/>
                  <a:gd name="connsiteX38" fmla="*/ 990600 w 2214880"/>
                  <a:gd name="connsiteY38" fmla="*/ 2702560 h 3032760"/>
                  <a:gd name="connsiteX39" fmla="*/ 1066800 w 2214880"/>
                  <a:gd name="connsiteY39" fmla="*/ 2794000 h 3032760"/>
                  <a:gd name="connsiteX40" fmla="*/ 1117600 w 2214880"/>
                  <a:gd name="connsiteY40" fmla="*/ 2799080 h 3032760"/>
                  <a:gd name="connsiteX41" fmla="*/ 1153160 w 2214880"/>
                  <a:gd name="connsiteY41" fmla="*/ 2799080 h 3032760"/>
                  <a:gd name="connsiteX42" fmla="*/ 1193800 w 2214880"/>
                  <a:gd name="connsiteY42" fmla="*/ 2839720 h 3032760"/>
                  <a:gd name="connsiteX43" fmla="*/ 1198880 w 2214880"/>
                  <a:gd name="connsiteY43" fmla="*/ 2875280 h 3032760"/>
                  <a:gd name="connsiteX44" fmla="*/ 1259840 w 2214880"/>
                  <a:gd name="connsiteY44" fmla="*/ 2890520 h 3032760"/>
                  <a:gd name="connsiteX45" fmla="*/ 1290320 w 2214880"/>
                  <a:gd name="connsiteY45" fmla="*/ 2885440 h 3032760"/>
                  <a:gd name="connsiteX46" fmla="*/ 1341120 w 2214880"/>
                  <a:gd name="connsiteY46" fmla="*/ 2936240 h 3032760"/>
                  <a:gd name="connsiteX47" fmla="*/ 1402080 w 2214880"/>
                  <a:gd name="connsiteY47" fmla="*/ 2936240 h 3032760"/>
                  <a:gd name="connsiteX48" fmla="*/ 1569720 w 2214880"/>
                  <a:gd name="connsiteY48" fmla="*/ 2931160 h 3032760"/>
                  <a:gd name="connsiteX49" fmla="*/ 1595120 w 2214880"/>
                  <a:gd name="connsiteY49" fmla="*/ 2921000 h 3032760"/>
                  <a:gd name="connsiteX50" fmla="*/ 1651000 w 2214880"/>
                  <a:gd name="connsiteY50" fmla="*/ 2946400 h 3032760"/>
                  <a:gd name="connsiteX51" fmla="*/ 1671320 w 2214880"/>
                  <a:gd name="connsiteY51" fmla="*/ 3002280 h 3032760"/>
                  <a:gd name="connsiteX52" fmla="*/ 1686560 w 2214880"/>
                  <a:gd name="connsiteY52" fmla="*/ 3032760 h 3032760"/>
                  <a:gd name="connsiteX53" fmla="*/ 1778000 w 2214880"/>
                  <a:gd name="connsiteY53" fmla="*/ 2981960 h 3032760"/>
                  <a:gd name="connsiteX54" fmla="*/ 1823720 w 2214880"/>
                  <a:gd name="connsiteY54" fmla="*/ 2921000 h 3032760"/>
                  <a:gd name="connsiteX55" fmla="*/ 1960880 w 2214880"/>
                  <a:gd name="connsiteY55" fmla="*/ 2763520 h 3032760"/>
                  <a:gd name="connsiteX56" fmla="*/ 2001520 w 2214880"/>
                  <a:gd name="connsiteY56" fmla="*/ 2733040 h 3032760"/>
                  <a:gd name="connsiteX57" fmla="*/ 2057400 w 2214880"/>
                  <a:gd name="connsiteY57" fmla="*/ 2727960 h 3032760"/>
                  <a:gd name="connsiteX58" fmla="*/ 2062480 w 2214880"/>
                  <a:gd name="connsiteY58" fmla="*/ 2672080 h 3032760"/>
                  <a:gd name="connsiteX59" fmla="*/ 2047240 w 2214880"/>
                  <a:gd name="connsiteY59" fmla="*/ 2651760 h 3032760"/>
                  <a:gd name="connsiteX60" fmla="*/ 2108200 w 2214880"/>
                  <a:gd name="connsiteY60" fmla="*/ 2519680 h 3032760"/>
                  <a:gd name="connsiteX61" fmla="*/ 2214880 w 2214880"/>
                  <a:gd name="connsiteY61" fmla="*/ 2468880 h 3032760"/>
                  <a:gd name="connsiteX62" fmla="*/ 2199640 w 2214880"/>
                  <a:gd name="connsiteY62" fmla="*/ 2433320 h 3032760"/>
                  <a:gd name="connsiteX63" fmla="*/ 2148840 w 2214880"/>
                  <a:gd name="connsiteY63" fmla="*/ 2382520 h 3032760"/>
                  <a:gd name="connsiteX64" fmla="*/ 2072640 w 2214880"/>
                  <a:gd name="connsiteY64" fmla="*/ 2382520 h 3032760"/>
                  <a:gd name="connsiteX65" fmla="*/ 2011680 w 2214880"/>
                  <a:gd name="connsiteY65" fmla="*/ 2341880 h 3032760"/>
                  <a:gd name="connsiteX66" fmla="*/ 1971040 w 2214880"/>
                  <a:gd name="connsiteY66" fmla="*/ 2250440 h 3032760"/>
                  <a:gd name="connsiteX67" fmla="*/ 1950720 w 2214880"/>
                  <a:gd name="connsiteY67" fmla="*/ 2204720 h 3032760"/>
                  <a:gd name="connsiteX68" fmla="*/ 1894840 w 2214880"/>
                  <a:gd name="connsiteY68" fmla="*/ 2194560 h 3032760"/>
                  <a:gd name="connsiteX69" fmla="*/ 1869440 w 2214880"/>
                  <a:gd name="connsiteY69" fmla="*/ 2159000 h 3032760"/>
                  <a:gd name="connsiteX70" fmla="*/ 1869440 w 2214880"/>
                  <a:gd name="connsiteY70" fmla="*/ 2006600 h 3032760"/>
                  <a:gd name="connsiteX71" fmla="*/ 1864360 w 2214880"/>
                  <a:gd name="connsiteY71" fmla="*/ 1960880 h 3032760"/>
                  <a:gd name="connsiteX72" fmla="*/ 1808480 w 2214880"/>
                  <a:gd name="connsiteY72" fmla="*/ 1960880 h 3032760"/>
                  <a:gd name="connsiteX73" fmla="*/ 1732280 w 2214880"/>
                  <a:gd name="connsiteY73" fmla="*/ 1930400 h 3032760"/>
                  <a:gd name="connsiteX74" fmla="*/ 1686560 w 2214880"/>
                  <a:gd name="connsiteY74" fmla="*/ 1864360 h 3032760"/>
                  <a:gd name="connsiteX75" fmla="*/ 1676400 w 2214880"/>
                  <a:gd name="connsiteY75" fmla="*/ 1818640 h 3032760"/>
                  <a:gd name="connsiteX76" fmla="*/ 1676400 w 2214880"/>
                  <a:gd name="connsiteY76" fmla="*/ 1767840 h 3032760"/>
                  <a:gd name="connsiteX77" fmla="*/ 1645920 w 2214880"/>
                  <a:gd name="connsiteY77" fmla="*/ 1752600 h 3032760"/>
                  <a:gd name="connsiteX78" fmla="*/ 1595120 w 2214880"/>
                  <a:gd name="connsiteY78" fmla="*/ 1752600 h 3032760"/>
                  <a:gd name="connsiteX79" fmla="*/ 1539240 w 2214880"/>
                  <a:gd name="connsiteY79" fmla="*/ 1757680 h 3032760"/>
                  <a:gd name="connsiteX80" fmla="*/ 1452880 w 2214880"/>
                  <a:gd name="connsiteY80" fmla="*/ 1686560 h 3032760"/>
                  <a:gd name="connsiteX81" fmla="*/ 1452880 w 2214880"/>
                  <a:gd name="connsiteY81" fmla="*/ 1610360 h 3032760"/>
                  <a:gd name="connsiteX82" fmla="*/ 1452880 w 2214880"/>
                  <a:gd name="connsiteY82" fmla="*/ 1559560 h 3032760"/>
                  <a:gd name="connsiteX83" fmla="*/ 1397000 w 2214880"/>
                  <a:gd name="connsiteY83" fmla="*/ 1503680 h 3032760"/>
                  <a:gd name="connsiteX84" fmla="*/ 1320800 w 2214880"/>
                  <a:gd name="connsiteY84" fmla="*/ 1488440 h 3032760"/>
                  <a:gd name="connsiteX85" fmla="*/ 1275080 w 2214880"/>
                  <a:gd name="connsiteY85" fmla="*/ 1518920 h 3032760"/>
                  <a:gd name="connsiteX86" fmla="*/ 1259840 w 2214880"/>
                  <a:gd name="connsiteY86" fmla="*/ 1539240 h 3032760"/>
                  <a:gd name="connsiteX87" fmla="*/ 1224280 w 2214880"/>
                  <a:gd name="connsiteY87" fmla="*/ 1539240 h 3032760"/>
                  <a:gd name="connsiteX88" fmla="*/ 1193800 w 2214880"/>
                  <a:gd name="connsiteY88" fmla="*/ 1483360 h 3032760"/>
                  <a:gd name="connsiteX89" fmla="*/ 1163320 w 2214880"/>
                  <a:gd name="connsiteY89" fmla="*/ 1478280 h 3032760"/>
                  <a:gd name="connsiteX90" fmla="*/ 1122680 w 2214880"/>
                  <a:gd name="connsiteY90" fmla="*/ 1478280 h 3032760"/>
                  <a:gd name="connsiteX91" fmla="*/ 1046480 w 2214880"/>
                  <a:gd name="connsiteY91" fmla="*/ 1427480 h 3032760"/>
                  <a:gd name="connsiteX92" fmla="*/ 1036320 w 2214880"/>
                  <a:gd name="connsiteY92" fmla="*/ 1214120 h 3032760"/>
                  <a:gd name="connsiteX93" fmla="*/ 1066800 w 2214880"/>
                  <a:gd name="connsiteY93" fmla="*/ 1158240 h 3032760"/>
                  <a:gd name="connsiteX94" fmla="*/ 1061720 w 2214880"/>
                  <a:gd name="connsiteY94" fmla="*/ 1036320 h 3032760"/>
                  <a:gd name="connsiteX95" fmla="*/ 1122680 w 2214880"/>
                  <a:gd name="connsiteY95" fmla="*/ 960120 h 3032760"/>
                  <a:gd name="connsiteX96" fmla="*/ 1122680 w 2214880"/>
                  <a:gd name="connsiteY96" fmla="*/ 843280 h 3032760"/>
                  <a:gd name="connsiteX97" fmla="*/ 1148080 w 2214880"/>
                  <a:gd name="connsiteY97" fmla="*/ 762000 h 3032760"/>
                  <a:gd name="connsiteX98" fmla="*/ 1153160 w 2214880"/>
                  <a:gd name="connsiteY98" fmla="*/ 711200 h 3032760"/>
                  <a:gd name="connsiteX99" fmla="*/ 1203960 w 2214880"/>
                  <a:gd name="connsiteY99" fmla="*/ 635000 h 3032760"/>
                  <a:gd name="connsiteX100" fmla="*/ 1183640 w 2214880"/>
                  <a:gd name="connsiteY100" fmla="*/ 513080 h 3032760"/>
                  <a:gd name="connsiteX101" fmla="*/ 1158240 w 2214880"/>
                  <a:gd name="connsiteY101" fmla="*/ 472440 h 3032760"/>
                  <a:gd name="connsiteX102" fmla="*/ 1087120 w 2214880"/>
                  <a:gd name="connsiteY102" fmla="*/ 431800 h 3032760"/>
                  <a:gd name="connsiteX103" fmla="*/ 1097280 w 2214880"/>
                  <a:gd name="connsiteY103" fmla="*/ 345440 h 3032760"/>
                  <a:gd name="connsiteX104" fmla="*/ 1071880 w 2214880"/>
                  <a:gd name="connsiteY104" fmla="*/ 294640 h 3032760"/>
                  <a:gd name="connsiteX105" fmla="*/ 1046480 w 2214880"/>
                  <a:gd name="connsiteY105" fmla="*/ 264160 h 3032760"/>
                  <a:gd name="connsiteX106" fmla="*/ 990600 w 2214880"/>
                  <a:gd name="connsiteY106" fmla="*/ 259080 h 3032760"/>
                  <a:gd name="connsiteX107" fmla="*/ 939800 w 2214880"/>
                  <a:gd name="connsiteY107" fmla="*/ 259080 h 3032760"/>
                  <a:gd name="connsiteX108" fmla="*/ 889000 w 2214880"/>
                  <a:gd name="connsiteY108" fmla="*/ 233680 h 3032760"/>
                  <a:gd name="connsiteX109" fmla="*/ 889000 w 2214880"/>
                  <a:gd name="connsiteY109" fmla="*/ 60960 h 3032760"/>
                  <a:gd name="connsiteX0" fmla="*/ 889000 w 2214880"/>
                  <a:gd name="connsiteY0" fmla="*/ 60960 h 3032760"/>
                  <a:gd name="connsiteX1" fmla="*/ 650240 w 2214880"/>
                  <a:gd name="connsiteY1" fmla="*/ 0 h 3032760"/>
                  <a:gd name="connsiteX2" fmla="*/ 426720 w 2214880"/>
                  <a:gd name="connsiteY2" fmla="*/ 238760 h 3032760"/>
                  <a:gd name="connsiteX3" fmla="*/ 406400 w 2214880"/>
                  <a:gd name="connsiteY3" fmla="*/ 274320 h 3032760"/>
                  <a:gd name="connsiteX4" fmla="*/ 406400 w 2214880"/>
                  <a:gd name="connsiteY4" fmla="*/ 330200 h 3032760"/>
                  <a:gd name="connsiteX5" fmla="*/ 431800 w 2214880"/>
                  <a:gd name="connsiteY5" fmla="*/ 365760 h 3032760"/>
                  <a:gd name="connsiteX6" fmla="*/ 431800 w 2214880"/>
                  <a:gd name="connsiteY6" fmla="*/ 436880 h 3032760"/>
                  <a:gd name="connsiteX7" fmla="*/ 452120 w 2214880"/>
                  <a:gd name="connsiteY7" fmla="*/ 487680 h 3032760"/>
                  <a:gd name="connsiteX8" fmla="*/ 467360 w 2214880"/>
                  <a:gd name="connsiteY8" fmla="*/ 802640 h 3032760"/>
                  <a:gd name="connsiteX9" fmla="*/ 436880 w 2214880"/>
                  <a:gd name="connsiteY9" fmla="*/ 838200 h 3032760"/>
                  <a:gd name="connsiteX10" fmla="*/ 299720 w 2214880"/>
                  <a:gd name="connsiteY10" fmla="*/ 919480 h 3032760"/>
                  <a:gd name="connsiteX11" fmla="*/ 254000 w 2214880"/>
                  <a:gd name="connsiteY11" fmla="*/ 975360 h 3032760"/>
                  <a:gd name="connsiteX12" fmla="*/ 213360 w 2214880"/>
                  <a:gd name="connsiteY12" fmla="*/ 1036320 h 3032760"/>
                  <a:gd name="connsiteX13" fmla="*/ 167640 w 2214880"/>
                  <a:gd name="connsiteY13" fmla="*/ 1102360 h 3032760"/>
                  <a:gd name="connsiteX14" fmla="*/ 0 w 2214880"/>
                  <a:gd name="connsiteY14" fmla="*/ 1193800 h 3032760"/>
                  <a:gd name="connsiteX15" fmla="*/ 0 w 2214880"/>
                  <a:gd name="connsiteY15" fmla="*/ 1234440 h 3032760"/>
                  <a:gd name="connsiteX16" fmla="*/ 66040 w 2214880"/>
                  <a:gd name="connsiteY16" fmla="*/ 1366520 h 3032760"/>
                  <a:gd name="connsiteX17" fmla="*/ 127000 w 2214880"/>
                  <a:gd name="connsiteY17" fmla="*/ 1595120 h 3032760"/>
                  <a:gd name="connsiteX18" fmla="*/ 187960 w 2214880"/>
                  <a:gd name="connsiteY18" fmla="*/ 1762760 h 3032760"/>
                  <a:gd name="connsiteX19" fmla="*/ 187960 w 2214880"/>
                  <a:gd name="connsiteY19" fmla="*/ 1920240 h 3032760"/>
                  <a:gd name="connsiteX20" fmla="*/ 198120 w 2214880"/>
                  <a:gd name="connsiteY20" fmla="*/ 1950720 h 3032760"/>
                  <a:gd name="connsiteX21" fmla="*/ 314960 w 2214880"/>
                  <a:gd name="connsiteY21" fmla="*/ 2072640 h 3032760"/>
                  <a:gd name="connsiteX22" fmla="*/ 350520 w 2214880"/>
                  <a:gd name="connsiteY22" fmla="*/ 2072640 h 3032760"/>
                  <a:gd name="connsiteX23" fmla="*/ 391160 w 2214880"/>
                  <a:gd name="connsiteY23" fmla="*/ 2037080 h 3032760"/>
                  <a:gd name="connsiteX24" fmla="*/ 502920 w 2214880"/>
                  <a:gd name="connsiteY24" fmla="*/ 2103120 h 3032760"/>
                  <a:gd name="connsiteX25" fmla="*/ 518160 w 2214880"/>
                  <a:gd name="connsiteY25" fmla="*/ 2164080 h 3032760"/>
                  <a:gd name="connsiteX26" fmla="*/ 508000 w 2214880"/>
                  <a:gd name="connsiteY26" fmla="*/ 2235200 h 3032760"/>
                  <a:gd name="connsiteX27" fmla="*/ 518160 w 2214880"/>
                  <a:gd name="connsiteY27" fmla="*/ 2275840 h 3032760"/>
                  <a:gd name="connsiteX28" fmla="*/ 574040 w 2214880"/>
                  <a:gd name="connsiteY28" fmla="*/ 2306320 h 3032760"/>
                  <a:gd name="connsiteX29" fmla="*/ 619760 w 2214880"/>
                  <a:gd name="connsiteY29" fmla="*/ 2316480 h 3032760"/>
                  <a:gd name="connsiteX30" fmla="*/ 711200 w 2214880"/>
                  <a:gd name="connsiteY30" fmla="*/ 2407920 h 3032760"/>
                  <a:gd name="connsiteX31" fmla="*/ 772160 w 2214880"/>
                  <a:gd name="connsiteY31" fmla="*/ 2438400 h 3032760"/>
                  <a:gd name="connsiteX32" fmla="*/ 853440 w 2214880"/>
                  <a:gd name="connsiteY32" fmla="*/ 2418080 h 3032760"/>
                  <a:gd name="connsiteX33" fmla="*/ 899160 w 2214880"/>
                  <a:gd name="connsiteY33" fmla="*/ 2418080 h 3032760"/>
                  <a:gd name="connsiteX34" fmla="*/ 960120 w 2214880"/>
                  <a:gd name="connsiteY34" fmla="*/ 2484120 h 3032760"/>
                  <a:gd name="connsiteX35" fmla="*/ 965200 w 2214880"/>
                  <a:gd name="connsiteY35" fmla="*/ 2534920 h 3032760"/>
                  <a:gd name="connsiteX36" fmla="*/ 949960 w 2214880"/>
                  <a:gd name="connsiteY36" fmla="*/ 2575560 h 3032760"/>
                  <a:gd name="connsiteX37" fmla="*/ 950595 w 2214880"/>
                  <a:gd name="connsiteY37" fmla="*/ 2661920 h 3032760"/>
                  <a:gd name="connsiteX38" fmla="*/ 990600 w 2214880"/>
                  <a:gd name="connsiteY38" fmla="*/ 2702560 h 3032760"/>
                  <a:gd name="connsiteX39" fmla="*/ 1066800 w 2214880"/>
                  <a:gd name="connsiteY39" fmla="*/ 2794000 h 3032760"/>
                  <a:gd name="connsiteX40" fmla="*/ 1117600 w 2214880"/>
                  <a:gd name="connsiteY40" fmla="*/ 2799080 h 3032760"/>
                  <a:gd name="connsiteX41" fmla="*/ 1153160 w 2214880"/>
                  <a:gd name="connsiteY41" fmla="*/ 2799080 h 3032760"/>
                  <a:gd name="connsiteX42" fmla="*/ 1193800 w 2214880"/>
                  <a:gd name="connsiteY42" fmla="*/ 2839720 h 3032760"/>
                  <a:gd name="connsiteX43" fmla="*/ 1198880 w 2214880"/>
                  <a:gd name="connsiteY43" fmla="*/ 2875280 h 3032760"/>
                  <a:gd name="connsiteX44" fmla="*/ 1259840 w 2214880"/>
                  <a:gd name="connsiteY44" fmla="*/ 2890520 h 3032760"/>
                  <a:gd name="connsiteX45" fmla="*/ 1290320 w 2214880"/>
                  <a:gd name="connsiteY45" fmla="*/ 2885440 h 3032760"/>
                  <a:gd name="connsiteX46" fmla="*/ 1341120 w 2214880"/>
                  <a:gd name="connsiteY46" fmla="*/ 2936240 h 3032760"/>
                  <a:gd name="connsiteX47" fmla="*/ 1402080 w 2214880"/>
                  <a:gd name="connsiteY47" fmla="*/ 2936240 h 3032760"/>
                  <a:gd name="connsiteX48" fmla="*/ 1569720 w 2214880"/>
                  <a:gd name="connsiteY48" fmla="*/ 2931160 h 3032760"/>
                  <a:gd name="connsiteX49" fmla="*/ 1595120 w 2214880"/>
                  <a:gd name="connsiteY49" fmla="*/ 2921000 h 3032760"/>
                  <a:gd name="connsiteX50" fmla="*/ 1651000 w 2214880"/>
                  <a:gd name="connsiteY50" fmla="*/ 2946400 h 3032760"/>
                  <a:gd name="connsiteX51" fmla="*/ 1671320 w 2214880"/>
                  <a:gd name="connsiteY51" fmla="*/ 3002280 h 3032760"/>
                  <a:gd name="connsiteX52" fmla="*/ 1686560 w 2214880"/>
                  <a:gd name="connsiteY52" fmla="*/ 3032760 h 3032760"/>
                  <a:gd name="connsiteX53" fmla="*/ 1778000 w 2214880"/>
                  <a:gd name="connsiteY53" fmla="*/ 2981960 h 3032760"/>
                  <a:gd name="connsiteX54" fmla="*/ 1823720 w 2214880"/>
                  <a:gd name="connsiteY54" fmla="*/ 2921000 h 3032760"/>
                  <a:gd name="connsiteX55" fmla="*/ 1960880 w 2214880"/>
                  <a:gd name="connsiteY55" fmla="*/ 2763520 h 3032760"/>
                  <a:gd name="connsiteX56" fmla="*/ 2001520 w 2214880"/>
                  <a:gd name="connsiteY56" fmla="*/ 2733040 h 3032760"/>
                  <a:gd name="connsiteX57" fmla="*/ 2057400 w 2214880"/>
                  <a:gd name="connsiteY57" fmla="*/ 2727960 h 3032760"/>
                  <a:gd name="connsiteX58" fmla="*/ 2062480 w 2214880"/>
                  <a:gd name="connsiteY58" fmla="*/ 2672080 h 3032760"/>
                  <a:gd name="connsiteX59" fmla="*/ 2047240 w 2214880"/>
                  <a:gd name="connsiteY59" fmla="*/ 2651760 h 3032760"/>
                  <a:gd name="connsiteX60" fmla="*/ 2108200 w 2214880"/>
                  <a:gd name="connsiteY60" fmla="*/ 2519680 h 3032760"/>
                  <a:gd name="connsiteX61" fmla="*/ 2214880 w 2214880"/>
                  <a:gd name="connsiteY61" fmla="*/ 2468880 h 3032760"/>
                  <a:gd name="connsiteX62" fmla="*/ 2199640 w 2214880"/>
                  <a:gd name="connsiteY62" fmla="*/ 2433320 h 3032760"/>
                  <a:gd name="connsiteX63" fmla="*/ 2148840 w 2214880"/>
                  <a:gd name="connsiteY63" fmla="*/ 2382520 h 3032760"/>
                  <a:gd name="connsiteX64" fmla="*/ 2072640 w 2214880"/>
                  <a:gd name="connsiteY64" fmla="*/ 2382520 h 3032760"/>
                  <a:gd name="connsiteX65" fmla="*/ 2011680 w 2214880"/>
                  <a:gd name="connsiteY65" fmla="*/ 2341880 h 3032760"/>
                  <a:gd name="connsiteX66" fmla="*/ 1971040 w 2214880"/>
                  <a:gd name="connsiteY66" fmla="*/ 2250440 h 3032760"/>
                  <a:gd name="connsiteX67" fmla="*/ 1950720 w 2214880"/>
                  <a:gd name="connsiteY67" fmla="*/ 2204720 h 3032760"/>
                  <a:gd name="connsiteX68" fmla="*/ 1894840 w 2214880"/>
                  <a:gd name="connsiteY68" fmla="*/ 2194560 h 3032760"/>
                  <a:gd name="connsiteX69" fmla="*/ 1869440 w 2214880"/>
                  <a:gd name="connsiteY69" fmla="*/ 2159000 h 3032760"/>
                  <a:gd name="connsiteX70" fmla="*/ 1869440 w 2214880"/>
                  <a:gd name="connsiteY70" fmla="*/ 2006600 h 3032760"/>
                  <a:gd name="connsiteX71" fmla="*/ 1864360 w 2214880"/>
                  <a:gd name="connsiteY71" fmla="*/ 1960880 h 3032760"/>
                  <a:gd name="connsiteX72" fmla="*/ 1808480 w 2214880"/>
                  <a:gd name="connsiteY72" fmla="*/ 1960880 h 3032760"/>
                  <a:gd name="connsiteX73" fmla="*/ 1732280 w 2214880"/>
                  <a:gd name="connsiteY73" fmla="*/ 1930400 h 3032760"/>
                  <a:gd name="connsiteX74" fmla="*/ 1686560 w 2214880"/>
                  <a:gd name="connsiteY74" fmla="*/ 1864360 h 3032760"/>
                  <a:gd name="connsiteX75" fmla="*/ 1676400 w 2214880"/>
                  <a:gd name="connsiteY75" fmla="*/ 1818640 h 3032760"/>
                  <a:gd name="connsiteX76" fmla="*/ 1676400 w 2214880"/>
                  <a:gd name="connsiteY76" fmla="*/ 1767840 h 3032760"/>
                  <a:gd name="connsiteX77" fmla="*/ 1645920 w 2214880"/>
                  <a:gd name="connsiteY77" fmla="*/ 1752600 h 3032760"/>
                  <a:gd name="connsiteX78" fmla="*/ 1595120 w 2214880"/>
                  <a:gd name="connsiteY78" fmla="*/ 1752600 h 3032760"/>
                  <a:gd name="connsiteX79" fmla="*/ 1539240 w 2214880"/>
                  <a:gd name="connsiteY79" fmla="*/ 1757680 h 3032760"/>
                  <a:gd name="connsiteX80" fmla="*/ 1452880 w 2214880"/>
                  <a:gd name="connsiteY80" fmla="*/ 1686560 h 3032760"/>
                  <a:gd name="connsiteX81" fmla="*/ 1452880 w 2214880"/>
                  <a:gd name="connsiteY81" fmla="*/ 1610360 h 3032760"/>
                  <a:gd name="connsiteX82" fmla="*/ 1452880 w 2214880"/>
                  <a:gd name="connsiteY82" fmla="*/ 1559560 h 3032760"/>
                  <a:gd name="connsiteX83" fmla="*/ 1397000 w 2214880"/>
                  <a:gd name="connsiteY83" fmla="*/ 1503680 h 3032760"/>
                  <a:gd name="connsiteX84" fmla="*/ 1320800 w 2214880"/>
                  <a:gd name="connsiteY84" fmla="*/ 1488440 h 3032760"/>
                  <a:gd name="connsiteX85" fmla="*/ 1275080 w 2214880"/>
                  <a:gd name="connsiteY85" fmla="*/ 1518920 h 3032760"/>
                  <a:gd name="connsiteX86" fmla="*/ 1259840 w 2214880"/>
                  <a:gd name="connsiteY86" fmla="*/ 1539240 h 3032760"/>
                  <a:gd name="connsiteX87" fmla="*/ 1224280 w 2214880"/>
                  <a:gd name="connsiteY87" fmla="*/ 1539240 h 3032760"/>
                  <a:gd name="connsiteX88" fmla="*/ 1193800 w 2214880"/>
                  <a:gd name="connsiteY88" fmla="*/ 1483360 h 3032760"/>
                  <a:gd name="connsiteX89" fmla="*/ 1163320 w 2214880"/>
                  <a:gd name="connsiteY89" fmla="*/ 1478280 h 3032760"/>
                  <a:gd name="connsiteX90" fmla="*/ 1122680 w 2214880"/>
                  <a:gd name="connsiteY90" fmla="*/ 1478280 h 3032760"/>
                  <a:gd name="connsiteX91" fmla="*/ 1046480 w 2214880"/>
                  <a:gd name="connsiteY91" fmla="*/ 1427480 h 3032760"/>
                  <a:gd name="connsiteX92" fmla="*/ 1036320 w 2214880"/>
                  <a:gd name="connsiteY92" fmla="*/ 1214120 h 3032760"/>
                  <a:gd name="connsiteX93" fmla="*/ 1066800 w 2214880"/>
                  <a:gd name="connsiteY93" fmla="*/ 1158240 h 3032760"/>
                  <a:gd name="connsiteX94" fmla="*/ 1061720 w 2214880"/>
                  <a:gd name="connsiteY94" fmla="*/ 1036320 h 3032760"/>
                  <a:gd name="connsiteX95" fmla="*/ 1122680 w 2214880"/>
                  <a:gd name="connsiteY95" fmla="*/ 960120 h 3032760"/>
                  <a:gd name="connsiteX96" fmla="*/ 1122680 w 2214880"/>
                  <a:gd name="connsiteY96" fmla="*/ 843280 h 3032760"/>
                  <a:gd name="connsiteX97" fmla="*/ 1148080 w 2214880"/>
                  <a:gd name="connsiteY97" fmla="*/ 762000 h 3032760"/>
                  <a:gd name="connsiteX98" fmla="*/ 1153160 w 2214880"/>
                  <a:gd name="connsiteY98" fmla="*/ 711200 h 3032760"/>
                  <a:gd name="connsiteX99" fmla="*/ 1203960 w 2214880"/>
                  <a:gd name="connsiteY99" fmla="*/ 635000 h 3032760"/>
                  <a:gd name="connsiteX100" fmla="*/ 1183640 w 2214880"/>
                  <a:gd name="connsiteY100" fmla="*/ 513080 h 3032760"/>
                  <a:gd name="connsiteX101" fmla="*/ 1158240 w 2214880"/>
                  <a:gd name="connsiteY101" fmla="*/ 472440 h 3032760"/>
                  <a:gd name="connsiteX102" fmla="*/ 1087120 w 2214880"/>
                  <a:gd name="connsiteY102" fmla="*/ 431800 h 3032760"/>
                  <a:gd name="connsiteX103" fmla="*/ 1097280 w 2214880"/>
                  <a:gd name="connsiteY103" fmla="*/ 345440 h 3032760"/>
                  <a:gd name="connsiteX104" fmla="*/ 1071880 w 2214880"/>
                  <a:gd name="connsiteY104" fmla="*/ 294640 h 3032760"/>
                  <a:gd name="connsiteX105" fmla="*/ 1046480 w 2214880"/>
                  <a:gd name="connsiteY105" fmla="*/ 264160 h 3032760"/>
                  <a:gd name="connsiteX106" fmla="*/ 990600 w 2214880"/>
                  <a:gd name="connsiteY106" fmla="*/ 259080 h 3032760"/>
                  <a:gd name="connsiteX107" fmla="*/ 939800 w 2214880"/>
                  <a:gd name="connsiteY107" fmla="*/ 259080 h 3032760"/>
                  <a:gd name="connsiteX108" fmla="*/ 889000 w 2214880"/>
                  <a:gd name="connsiteY108" fmla="*/ 233680 h 3032760"/>
                  <a:gd name="connsiteX109" fmla="*/ 889000 w 2214880"/>
                  <a:gd name="connsiteY109" fmla="*/ 60960 h 30327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</a:cxnLst>
                <a:rect l="l" t="t" r="r" b="b"/>
                <a:pathLst>
                  <a:path w="2214880" h="3032760">
                    <a:moveTo>
                      <a:pt x="889000" y="60960"/>
                    </a:moveTo>
                    <a:lnTo>
                      <a:pt x="650240" y="0"/>
                    </a:lnTo>
                    <a:lnTo>
                      <a:pt x="426720" y="238760"/>
                    </a:lnTo>
                    <a:lnTo>
                      <a:pt x="406400" y="274320"/>
                    </a:lnTo>
                    <a:lnTo>
                      <a:pt x="406400" y="330200"/>
                    </a:lnTo>
                    <a:lnTo>
                      <a:pt x="431800" y="365760"/>
                    </a:lnTo>
                    <a:lnTo>
                      <a:pt x="431800" y="436880"/>
                    </a:lnTo>
                    <a:lnTo>
                      <a:pt x="452120" y="487680"/>
                    </a:lnTo>
                    <a:lnTo>
                      <a:pt x="467360" y="802640"/>
                    </a:lnTo>
                    <a:lnTo>
                      <a:pt x="436880" y="838200"/>
                    </a:lnTo>
                    <a:lnTo>
                      <a:pt x="299720" y="919480"/>
                    </a:lnTo>
                    <a:lnTo>
                      <a:pt x="254000" y="975360"/>
                    </a:lnTo>
                    <a:lnTo>
                      <a:pt x="213360" y="1036320"/>
                    </a:lnTo>
                    <a:lnTo>
                      <a:pt x="167640" y="1102360"/>
                    </a:lnTo>
                    <a:lnTo>
                      <a:pt x="0" y="1193800"/>
                    </a:lnTo>
                    <a:lnTo>
                      <a:pt x="0" y="1234440"/>
                    </a:lnTo>
                    <a:lnTo>
                      <a:pt x="66040" y="1366520"/>
                    </a:lnTo>
                    <a:lnTo>
                      <a:pt x="127000" y="1595120"/>
                    </a:lnTo>
                    <a:lnTo>
                      <a:pt x="187960" y="1762760"/>
                    </a:lnTo>
                    <a:lnTo>
                      <a:pt x="187960" y="1920240"/>
                    </a:lnTo>
                    <a:lnTo>
                      <a:pt x="198120" y="1950720"/>
                    </a:lnTo>
                    <a:lnTo>
                      <a:pt x="314960" y="2072640"/>
                    </a:lnTo>
                    <a:lnTo>
                      <a:pt x="350520" y="2072640"/>
                    </a:lnTo>
                    <a:lnTo>
                      <a:pt x="391160" y="2037080"/>
                    </a:lnTo>
                    <a:lnTo>
                      <a:pt x="502920" y="2103120"/>
                    </a:lnTo>
                    <a:lnTo>
                      <a:pt x="518160" y="2164080"/>
                    </a:lnTo>
                    <a:lnTo>
                      <a:pt x="508000" y="2235200"/>
                    </a:lnTo>
                    <a:lnTo>
                      <a:pt x="518160" y="2275840"/>
                    </a:lnTo>
                    <a:lnTo>
                      <a:pt x="574040" y="2306320"/>
                    </a:lnTo>
                    <a:lnTo>
                      <a:pt x="619760" y="2316480"/>
                    </a:lnTo>
                    <a:lnTo>
                      <a:pt x="711200" y="2407920"/>
                    </a:lnTo>
                    <a:lnTo>
                      <a:pt x="772160" y="2438400"/>
                    </a:lnTo>
                    <a:lnTo>
                      <a:pt x="853440" y="2418080"/>
                    </a:lnTo>
                    <a:lnTo>
                      <a:pt x="899160" y="2418080"/>
                    </a:lnTo>
                    <a:lnTo>
                      <a:pt x="960120" y="2484120"/>
                    </a:lnTo>
                    <a:lnTo>
                      <a:pt x="965200" y="2534920"/>
                    </a:lnTo>
                    <a:lnTo>
                      <a:pt x="949960" y="2575560"/>
                    </a:lnTo>
                    <a:cubicBezTo>
                      <a:pt x="950172" y="2604347"/>
                      <a:pt x="950383" y="2633133"/>
                      <a:pt x="950595" y="2661920"/>
                    </a:cubicBezTo>
                    <a:lnTo>
                      <a:pt x="990600" y="2702560"/>
                    </a:lnTo>
                    <a:lnTo>
                      <a:pt x="1066800" y="2794000"/>
                    </a:lnTo>
                    <a:lnTo>
                      <a:pt x="1117600" y="2799080"/>
                    </a:lnTo>
                    <a:lnTo>
                      <a:pt x="1153160" y="2799080"/>
                    </a:lnTo>
                    <a:lnTo>
                      <a:pt x="1193800" y="2839720"/>
                    </a:lnTo>
                    <a:lnTo>
                      <a:pt x="1198880" y="2875280"/>
                    </a:lnTo>
                    <a:lnTo>
                      <a:pt x="1259840" y="2890520"/>
                    </a:lnTo>
                    <a:lnTo>
                      <a:pt x="1290320" y="2885440"/>
                    </a:lnTo>
                    <a:lnTo>
                      <a:pt x="1341120" y="2936240"/>
                    </a:lnTo>
                    <a:lnTo>
                      <a:pt x="1402080" y="2936240"/>
                    </a:lnTo>
                    <a:lnTo>
                      <a:pt x="1569720" y="2931160"/>
                    </a:lnTo>
                    <a:lnTo>
                      <a:pt x="1595120" y="2921000"/>
                    </a:lnTo>
                    <a:lnTo>
                      <a:pt x="1651000" y="2946400"/>
                    </a:lnTo>
                    <a:lnTo>
                      <a:pt x="1671320" y="3002280"/>
                    </a:lnTo>
                    <a:lnTo>
                      <a:pt x="1686560" y="3032760"/>
                    </a:lnTo>
                    <a:lnTo>
                      <a:pt x="1778000" y="2981960"/>
                    </a:lnTo>
                    <a:lnTo>
                      <a:pt x="1823720" y="2921000"/>
                    </a:lnTo>
                    <a:lnTo>
                      <a:pt x="1960880" y="2763520"/>
                    </a:lnTo>
                    <a:lnTo>
                      <a:pt x="2001520" y="2733040"/>
                    </a:lnTo>
                    <a:lnTo>
                      <a:pt x="2057400" y="2727960"/>
                    </a:lnTo>
                    <a:lnTo>
                      <a:pt x="2062480" y="2672080"/>
                    </a:lnTo>
                    <a:lnTo>
                      <a:pt x="2047240" y="2651760"/>
                    </a:lnTo>
                    <a:lnTo>
                      <a:pt x="2108200" y="2519680"/>
                    </a:lnTo>
                    <a:lnTo>
                      <a:pt x="2214880" y="2468880"/>
                    </a:lnTo>
                    <a:lnTo>
                      <a:pt x="2199640" y="2433320"/>
                    </a:lnTo>
                    <a:lnTo>
                      <a:pt x="2148840" y="2382520"/>
                    </a:lnTo>
                    <a:lnTo>
                      <a:pt x="2072640" y="2382520"/>
                    </a:lnTo>
                    <a:lnTo>
                      <a:pt x="2011680" y="2341880"/>
                    </a:lnTo>
                    <a:lnTo>
                      <a:pt x="1971040" y="2250440"/>
                    </a:lnTo>
                    <a:lnTo>
                      <a:pt x="1950720" y="2204720"/>
                    </a:lnTo>
                    <a:lnTo>
                      <a:pt x="1894840" y="2194560"/>
                    </a:lnTo>
                    <a:lnTo>
                      <a:pt x="1869440" y="2159000"/>
                    </a:lnTo>
                    <a:lnTo>
                      <a:pt x="1869440" y="2006600"/>
                    </a:lnTo>
                    <a:lnTo>
                      <a:pt x="1864360" y="1960880"/>
                    </a:lnTo>
                    <a:lnTo>
                      <a:pt x="1808480" y="1960880"/>
                    </a:lnTo>
                    <a:lnTo>
                      <a:pt x="1732280" y="1930400"/>
                    </a:lnTo>
                    <a:lnTo>
                      <a:pt x="1686560" y="1864360"/>
                    </a:lnTo>
                    <a:lnTo>
                      <a:pt x="1676400" y="1818640"/>
                    </a:lnTo>
                    <a:lnTo>
                      <a:pt x="1676400" y="1767840"/>
                    </a:lnTo>
                    <a:lnTo>
                      <a:pt x="1645920" y="1752600"/>
                    </a:lnTo>
                    <a:lnTo>
                      <a:pt x="1595120" y="1752600"/>
                    </a:lnTo>
                    <a:lnTo>
                      <a:pt x="1539240" y="1757680"/>
                    </a:lnTo>
                    <a:lnTo>
                      <a:pt x="1452880" y="1686560"/>
                    </a:lnTo>
                    <a:lnTo>
                      <a:pt x="1452880" y="1610360"/>
                    </a:lnTo>
                    <a:lnTo>
                      <a:pt x="1452880" y="1559560"/>
                    </a:lnTo>
                    <a:lnTo>
                      <a:pt x="1397000" y="1503680"/>
                    </a:lnTo>
                    <a:lnTo>
                      <a:pt x="1320800" y="1488440"/>
                    </a:lnTo>
                    <a:lnTo>
                      <a:pt x="1275080" y="1518920"/>
                    </a:lnTo>
                    <a:lnTo>
                      <a:pt x="1259840" y="1539240"/>
                    </a:lnTo>
                    <a:lnTo>
                      <a:pt x="1224280" y="1539240"/>
                    </a:lnTo>
                    <a:lnTo>
                      <a:pt x="1193800" y="1483360"/>
                    </a:lnTo>
                    <a:lnTo>
                      <a:pt x="1163320" y="1478280"/>
                    </a:lnTo>
                    <a:lnTo>
                      <a:pt x="1122680" y="1478280"/>
                    </a:lnTo>
                    <a:lnTo>
                      <a:pt x="1046480" y="1427480"/>
                    </a:lnTo>
                    <a:lnTo>
                      <a:pt x="1036320" y="1214120"/>
                    </a:lnTo>
                    <a:lnTo>
                      <a:pt x="1066800" y="1158240"/>
                    </a:lnTo>
                    <a:lnTo>
                      <a:pt x="1061720" y="1036320"/>
                    </a:lnTo>
                    <a:lnTo>
                      <a:pt x="1122680" y="960120"/>
                    </a:lnTo>
                    <a:lnTo>
                      <a:pt x="1122680" y="843280"/>
                    </a:lnTo>
                    <a:lnTo>
                      <a:pt x="1148080" y="762000"/>
                    </a:lnTo>
                    <a:lnTo>
                      <a:pt x="1153160" y="711200"/>
                    </a:lnTo>
                    <a:lnTo>
                      <a:pt x="1203960" y="635000"/>
                    </a:lnTo>
                    <a:lnTo>
                      <a:pt x="1183640" y="513080"/>
                    </a:lnTo>
                    <a:lnTo>
                      <a:pt x="1158240" y="472440"/>
                    </a:lnTo>
                    <a:lnTo>
                      <a:pt x="1087120" y="431800"/>
                    </a:lnTo>
                    <a:lnTo>
                      <a:pt x="1097280" y="345440"/>
                    </a:lnTo>
                    <a:lnTo>
                      <a:pt x="1071880" y="294640"/>
                    </a:lnTo>
                    <a:lnTo>
                      <a:pt x="1046480" y="264160"/>
                    </a:lnTo>
                    <a:lnTo>
                      <a:pt x="990600" y="259080"/>
                    </a:lnTo>
                    <a:lnTo>
                      <a:pt x="939800" y="259080"/>
                    </a:lnTo>
                    <a:lnTo>
                      <a:pt x="889000" y="233680"/>
                    </a:lnTo>
                    <a:lnTo>
                      <a:pt x="889000" y="60960"/>
                    </a:lnTo>
                    <a:close/>
                  </a:path>
                </a:pathLst>
              </a:custGeom>
              <a:grpFill/>
              <a:ln w="63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25" name="도봉구">
                <a:extLst>
                  <a:ext uri="{FF2B5EF4-FFF2-40B4-BE49-F238E27FC236}">
                    <a16:creationId xmlns:a16="http://schemas.microsoft.com/office/drawing/2014/main" id="{5BF055F5-D1FF-AC41-9500-F81FD4867E2D}"/>
                  </a:ext>
                </a:extLst>
              </p:cNvPr>
              <p:cNvSpPr/>
              <p:nvPr/>
            </p:nvSpPr>
            <p:spPr>
              <a:xfrm>
                <a:off x="9322417" y="1603518"/>
                <a:ext cx="671666" cy="1141315"/>
              </a:xfrm>
              <a:custGeom>
                <a:avLst/>
                <a:gdLst>
                  <a:gd name="connsiteX0" fmla="*/ 647700 w 1646766"/>
                  <a:gd name="connsiteY0" fmla="*/ 0 h 2798234"/>
                  <a:gd name="connsiteX1" fmla="*/ 402166 w 1646766"/>
                  <a:gd name="connsiteY1" fmla="*/ 8467 h 2798234"/>
                  <a:gd name="connsiteX2" fmla="*/ 309033 w 1646766"/>
                  <a:gd name="connsiteY2" fmla="*/ 4234 h 2798234"/>
                  <a:gd name="connsiteX3" fmla="*/ 245533 w 1646766"/>
                  <a:gd name="connsiteY3" fmla="*/ 4234 h 2798234"/>
                  <a:gd name="connsiteX4" fmla="*/ 190500 w 1646766"/>
                  <a:gd name="connsiteY4" fmla="*/ 67734 h 2798234"/>
                  <a:gd name="connsiteX5" fmla="*/ 127000 w 1646766"/>
                  <a:gd name="connsiteY5" fmla="*/ 135467 h 2798234"/>
                  <a:gd name="connsiteX6" fmla="*/ 33866 w 1646766"/>
                  <a:gd name="connsiteY6" fmla="*/ 215900 h 2798234"/>
                  <a:gd name="connsiteX7" fmla="*/ 0 w 1646766"/>
                  <a:gd name="connsiteY7" fmla="*/ 249767 h 2798234"/>
                  <a:gd name="connsiteX8" fmla="*/ 21166 w 1646766"/>
                  <a:gd name="connsiteY8" fmla="*/ 309034 h 2798234"/>
                  <a:gd name="connsiteX9" fmla="*/ 50800 w 1646766"/>
                  <a:gd name="connsiteY9" fmla="*/ 368300 h 2798234"/>
                  <a:gd name="connsiteX10" fmla="*/ 63500 w 1646766"/>
                  <a:gd name="connsiteY10" fmla="*/ 452967 h 2798234"/>
                  <a:gd name="connsiteX11" fmla="*/ 84666 w 1646766"/>
                  <a:gd name="connsiteY11" fmla="*/ 516467 h 2798234"/>
                  <a:gd name="connsiteX12" fmla="*/ 84666 w 1646766"/>
                  <a:gd name="connsiteY12" fmla="*/ 596900 h 2798234"/>
                  <a:gd name="connsiteX13" fmla="*/ 84666 w 1646766"/>
                  <a:gd name="connsiteY13" fmla="*/ 690034 h 2798234"/>
                  <a:gd name="connsiteX14" fmla="*/ 67733 w 1646766"/>
                  <a:gd name="connsiteY14" fmla="*/ 736600 h 2798234"/>
                  <a:gd name="connsiteX15" fmla="*/ 76200 w 1646766"/>
                  <a:gd name="connsiteY15" fmla="*/ 821267 h 2798234"/>
                  <a:gd name="connsiteX16" fmla="*/ 110066 w 1646766"/>
                  <a:gd name="connsiteY16" fmla="*/ 880534 h 2798234"/>
                  <a:gd name="connsiteX17" fmla="*/ 152400 w 1646766"/>
                  <a:gd name="connsiteY17" fmla="*/ 867834 h 2798234"/>
                  <a:gd name="connsiteX18" fmla="*/ 215900 w 1646766"/>
                  <a:gd name="connsiteY18" fmla="*/ 884767 h 2798234"/>
                  <a:gd name="connsiteX19" fmla="*/ 279400 w 1646766"/>
                  <a:gd name="connsiteY19" fmla="*/ 927100 h 2798234"/>
                  <a:gd name="connsiteX20" fmla="*/ 296333 w 1646766"/>
                  <a:gd name="connsiteY20" fmla="*/ 999067 h 2798234"/>
                  <a:gd name="connsiteX21" fmla="*/ 283633 w 1646766"/>
                  <a:gd name="connsiteY21" fmla="*/ 1058334 h 2798234"/>
                  <a:gd name="connsiteX22" fmla="*/ 313266 w 1646766"/>
                  <a:gd name="connsiteY22" fmla="*/ 1104900 h 2798234"/>
                  <a:gd name="connsiteX23" fmla="*/ 347133 w 1646766"/>
                  <a:gd name="connsiteY23" fmla="*/ 1113367 h 2798234"/>
                  <a:gd name="connsiteX24" fmla="*/ 389466 w 1646766"/>
                  <a:gd name="connsiteY24" fmla="*/ 1185334 h 2798234"/>
                  <a:gd name="connsiteX25" fmla="*/ 402166 w 1646766"/>
                  <a:gd name="connsiteY25" fmla="*/ 1244600 h 2798234"/>
                  <a:gd name="connsiteX26" fmla="*/ 414866 w 1646766"/>
                  <a:gd name="connsiteY26" fmla="*/ 1333500 h 2798234"/>
                  <a:gd name="connsiteX27" fmla="*/ 393700 w 1646766"/>
                  <a:gd name="connsiteY27" fmla="*/ 1375834 h 2798234"/>
                  <a:gd name="connsiteX28" fmla="*/ 347133 w 1646766"/>
                  <a:gd name="connsiteY28" fmla="*/ 1447800 h 2798234"/>
                  <a:gd name="connsiteX29" fmla="*/ 347133 w 1646766"/>
                  <a:gd name="connsiteY29" fmla="*/ 1490134 h 2798234"/>
                  <a:gd name="connsiteX30" fmla="*/ 304800 w 1646766"/>
                  <a:gd name="connsiteY30" fmla="*/ 1545167 h 2798234"/>
                  <a:gd name="connsiteX31" fmla="*/ 317500 w 1646766"/>
                  <a:gd name="connsiteY31" fmla="*/ 1617134 h 2798234"/>
                  <a:gd name="connsiteX32" fmla="*/ 309033 w 1646766"/>
                  <a:gd name="connsiteY32" fmla="*/ 1680634 h 2798234"/>
                  <a:gd name="connsiteX33" fmla="*/ 275166 w 1646766"/>
                  <a:gd name="connsiteY33" fmla="*/ 1731434 h 2798234"/>
                  <a:gd name="connsiteX34" fmla="*/ 241300 w 1646766"/>
                  <a:gd name="connsiteY34" fmla="*/ 1782234 h 2798234"/>
                  <a:gd name="connsiteX35" fmla="*/ 254000 w 1646766"/>
                  <a:gd name="connsiteY35" fmla="*/ 1833034 h 2798234"/>
                  <a:gd name="connsiteX36" fmla="*/ 270933 w 1646766"/>
                  <a:gd name="connsiteY36" fmla="*/ 1866900 h 2798234"/>
                  <a:gd name="connsiteX37" fmla="*/ 262466 w 1646766"/>
                  <a:gd name="connsiteY37" fmla="*/ 1913467 h 2798234"/>
                  <a:gd name="connsiteX38" fmla="*/ 232833 w 1646766"/>
                  <a:gd name="connsiteY38" fmla="*/ 1943100 h 2798234"/>
                  <a:gd name="connsiteX39" fmla="*/ 224366 w 1646766"/>
                  <a:gd name="connsiteY39" fmla="*/ 1981200 h 2798234"/>
                  <a:gd name="connsiteX40" fmla="*/ 232833 w 1646766"/>
                  <a:gd name="connsiteY40" fmla="*/ 2053167 h 2798234"/>
                  <a:gd name="connsiteX41" fmla="*/ 245533 w 1646766"/>
                  <a:gd name="connsiteY41" fmla="*/ 2082800 h 2798234"/>
                  <a:gd name="connsiteX42" fmla="*/ 283633 w 1646766"/>
                  <a:gd name="connsiteY42" fmla="*/ 2074334 h 2798234"/>
                  <a:gd name="connsiteX43" fmla="*/ 283633 w 1646766"/>
                  <a:gd name="connsiteY43" fmla="*/ 2074334 h 2798234"/>
                  <a:gd name="connsiteX44" fmla="*/ 330200 w 1646766"/>
                  <a:gd name="connsiteY44" fmla="*/ 2091267 h 2798234"/>
                  <a:gd name="connsiteX45" fmla="*/ 355600 w 1646766"/>
                  <a:gd name="connsiteY45" fmla="*/ 2112434 h 2798234"/>
                  <a:gd name="connsiteX46" fmla="*/ 381000 w 1646766"/>
                  <a:gd name="connsiteY46" fmla="*/ 2095500 h 2798234"/>
                  <a:gd name="connsiteX47" fmla="*/ 402166 w 1646766"/>
                  <a:gd name="connsiteY47" fmla="*/ 2078567 h 2798234"/>
                  <a:gd name="connsiteX48" fmla="*/ 465666 w 1646766"/>
                  <a:gd name="connsiteY48" fmla="*/ 2078567 h 2798234"/>
                  <a:gd name="connsiteX49" fmla="*/ 524933 w 1646766"/>
                  <a:gd name="connsiteY49" fmla="*/ 2091267 h 2798234"/>
                  <a:gd name="connsiteX50" fmla="*/ 567266 w 1646766"/>
                  <a:gd name="connsiteY50" fmla="*/ 2133600 h 2798234"/>
                  <a:gd name="connsiteX51" fmla="*/ 609600 w 1646766"/>
                  <a:gd name="connsiteY51" fmla="*/ 2167467 h 2798234"/>
                  <a:gd name="connsiteX52" fmla="*/ 643466 w 1646766"/>
                  <a:gd name="connsiteY52" fmla="*/ 2192867 h 2798234"/>
                  <a:gd name="connsiteX53" fmla="*/ 651933 w 1646766"/>
                  <a:gd name="connsiteY53" fmla="*/ 2230967 h 2798234"/>
                  <a:gd name="connsiteX54" fmla="*/ 643466 w 1646766"/>
                  <a:gd name="connsiteY54" fmla="*/ 2269067 h 2798234"/>
                  <a:gd name="connsiteX55" fmla="*/ 651933 w 1646766"/>
                  <a:gd name="connsiteY55" fmla="*/ 2324100 h 2798234"/>
                  <a:gd name="connsiteX56" fmla="*/ 690033 w 1646766"/>
                  <a:gd name="connsiteY56" fmla="*/ 2349500 h 2798234"/>
                  <a:gd name="connsiteX57" fmla="*/ 728133 w 1646766"/>
                  <a:gd name="connsiteY57" fmla="*/ 2362200 h 2798234"/>
                  <a:gd name="connsiteX58" fmla="*/ 787400 w 1646766"/>
                  <a:gd name="connsiteY58" fmla="*/ 2362200 h 2798234"/>
                  <a:gd name="connsiteX59" fmla="*/ 838200 w 1646766"/>
                  <a:gd name="connsiteY59" fmla="*/ 2387600 h 2798234"/>
                  <a:gd name="connsiteX60" fmla="*/ 859366 w 1646766"/>
                  <a:gd name="connsiteY60" fmla="*/ 2438400 h 2798234"/>
                  <a:gd name="connsiteX61" fmla="*/ 867833 w 1646766"/>
                  <a:gd name="connsiteY61" fmla="*/ 2480734 h 2798234"/>
                  <a:gd name="connsiteX62" fmla="*/ 910166 w 1646766"/>
                  <a:gd name="connsiteY62" fmla="*/ 2540000 h 2798234"/>
                  <a:gd name="connsiteX63" fmla="*/ 948266 w 1646766"/>
                  <a:gd name="connsiteY63" fmla="*/ 2573867 h 2798234"/>
                  <a:gd name="connsiteX64" fmla="*/ 986366 w 1646766"/>
                  <a:gd name="connsiteY64" fmla="*/ 2582334 h 2798234"/>
                  <a:gd name="connsiteX65" fmla="*/ 1032933 w 1646766"/>
                  <a:gd name="connsiteY65" fmla="*/ 2590800 h 2798234"/>
                  <a:gd name="connsiteX66" fmla="*/ 1049866 w 1646766"/>
                  <a:gd name="connsiteY66" fmla="*/ 2616200 h 2798234"/>
                  <a:gd name="connsiteX67" fmla="*/ 1058333 w 1646766"/>
                  <a:gd name="connsiteY67" fmla="*/ 2675467 h 2798234"/>
                  <a:gd name="connsiteX68" fmla="*/ 1058333 w 1646766"/>
                  <a:gd name="connsiteY68" fmla="*/ 2768600 h 2798234"/>
                  <a:gd name="connsiteX69" fmla="*/ 1079500 w 1646766"/>
                  <a:gd name="connsiteY69" fmla="*/ 2798234 h 2798234"/>
                  <a:gd name="connsiteX70" fmla="*/ 1109133 w 1646766"/>
                  <a:gd name="connsiteY70" fmla="*/ 2785534 h 2798234"/>
                  <a:gd name="connsiteX71" fmla="*/ 1109133 w 1646766"/>
                  <a:gd name="connsiteY71" fmla="*/ 2785534 h 2798234"/>
                  <a:gd name="connsiteX72" fmla="*/ 1134533 w 1646766"/>
                  <a:gd name="connsiteY72" fmla="*/ 2726267 h 2798234"/>
                  <a:gd name="connsiteX73" fmla="*/ 1155700 w 1646766"/>
                  <a:gd name="connsiteY73" fmla="*/ 2734734 h 2798234"/>
                  <a:gd name="connsiteX74" fmla="*/ 1168400 w 1646766"/>
                  <a:gd name="connsiteY74" fmla="*/ 2751667 h 2798234"/>
                  <a:gd name="connsiteX75" fmla="*/ 1168400 w 1646766"/>
                  <a:gd name="connsiteY75" fmla="*/ 2751667 h 2798234"/>
                  <a:gd name="connsiteX76" fmla="*/ 1198033 w 1646766"/>
                  <a:gd name="connsiteY76" fmla="*/ 2743200 h 2798234"/>
                  <a:gd name="connsiteX77" fmla="*/ 1198033 w 1646766"/>
                  <a:gd name="connsiteY77" fmla="*/ 2696634 h 2798234"/>
                  <a:gd name="connsiteX78" fmla="*/ 1176866 w 1646766"/>
                  <a:gd name="connsiteY78" fmla="*/ 2650067 h 2798234"/>
                  <a:gd name="connsiteX79" fmla="*/ 1176866 w 1646766"/>
                  <a:gd name="connsiteY79" fmla="*/ 2599267 h 2798234"/>
                  <a:gd name="connsiteX80" fmla="*/ 1231900 w 1646766"/>
                  <a:gd name="connsiteY80" fmla="*/ 2569634 h 2798234"/>
                  <a:gd name="connsiteX81" fmla="*/ 1274233 w 1646766"/>
                  <a:gd name="connsiteY81" fmla="*/ 2514600 h 2798234"/>
                  <a:gd name="connsiteX82" fmla="*/ 1295400 w 1646766"/>
                  <a:gd name="connsiteY82" fmla="*/ 2463800 h 2798234"/>
                  <a:gd name="connsiteX83" fmla="*/ 1303866 w 1646766"/>
                  <a:gd name="connsiteY83" fmla="*/ 2408767 h 2798234"/>
                  <a:gd name="connsiteX84" fmla="*/ 1337733 w 1646766"/>
                  <a:gd name="connsiteY84" fmla="*/ 2349500 h 2798234"/>
                  <a:gd name="connsiteX85" fmla="*/ 1384300 w 1646766"/>
                  <a:gd name="connsiteY85" fmla="*/ 2294467 h 2798234"/>
                  <a:gd name="connsiteX86" fmla="*/ 1413933 w 1646766"/>
                  <a:gd name="connsiteY86" fmla="*/ 2269067 h 2798234"/>
                  <a:gd name="connsiteX87" fmla="*/ 1443566 w 1646766"/>
                  <a:gd name="connsiteY87" fmla="*/ 2269067 h 2798234"/>
                  <a:gd name="connsiteX88" fmla="*/ 1511300 w 1646766"/>
                  <a:gd name="connsiteY88" fmla="*/ 2302934 h 2798234"/>
                  <a:gd name="connsiteX89" fmla="*/ 1524000 w 1646766"/>
                  <a:gd name="connsiteY89" fmla="*/ 2324100 h 2798234"/>
                  <a:gd name="connsiteX90" fmla="*/ 1524000 w 1646766"/>
                  <a:gd name="connsiteY90" fmla="*/ 2396067 h 2798234"/>
                  <a:gd name="connsiteX91" fmla="*/ 1553633 w 1646766"/>
                  <a:gd name="connsiteY91" fmla="*/ 2438400 h 2798234"/>
                  <a:gd name="connsiteX92" fmla="*/ 1595966 w 1646766"/>
                  <a:gd name="connsiteY92" fmla="*/ 2472267 h 2798234"/>
                  <a:gd name="connsiteX93" fmla="*/ 1646766 w 1646766"/>
                  <a:gd name="connsiteY93" fmla="*/ 2484967 h 2798234"/>
                  <a:gd name="connsiteX94" fmla="*/ 1646766 w 1646766"/>
                  <a:gd name="connsiteY94" fmla="*/ 2442634 h 2798234"/>
                  <a:gd name="connsiteX95" fmla="*/ 1617133 w 1646766"/>
                  <a:gd name="connsiteY95" fmla="*/ 2362200 h 2798234"/>
                  <a:gd name="connsiteX96" fmla="*/ 1629833 w 1646766"/>
                  <a:gd name="connsiteY96" fmla="*/ 2252134 h 2798234"/>
                  <a:gd name="connsiteX97" fmla="*/ 1625600 w 1646766"/>
                  <a:gd name="connsiteY97" fmla="*/ 2205567 h 2798234"/>
                  <a:gd name="connsiteX98" fmla="*/ 1583266 w 1646766"/>
                  <a:gd name="connsiteY98" fmla="*/ 2091267 h 2798234"/>
                  <a:gd name="connsiteX99" fmla="*/ 1536700 w 1646766"/>
                  <a:gd name="connsiteY99" fmla="*/ 1934634 h 2798234"/>
                  <a:gd name="connsiteX100" fmla="*/ 1502833 w 1646766"/>
                  <a:gd name="connsiteY100" fmla="*/ 1828800 h 2798234"/>
                  <a:gd name="connsiteX101" fmla="*/ 1494366 w 1646766"/>
                  <a:gd name="connsiteY101" fmla="*/ 1778000 h 2798234"/>
                  <a:gd name="connsiteX102" fmla="*/ 1498600 w 1646766"/>
                  <a:gd name="connsiteY102" fmla="*/ 1617134 h 2798234"/>
                  <a:gd name="connsiteX103" fmla="*/ 1502833 w 1646766"/>
                  <a:gd name="connsiteY103" fmla="*/ 1570567 h 2798234"/>
                  <a:gd name="connsiteX104" fmla="*/ 1490133 w 1646766"/>
                  <a:gd name="connsiteY104" fmla="*/ 1498600 h 2798234"/>
                  <a:gd name="connsiteX105" fmla="*/ 1460500 w 1646766"/>
                  <a:gd name="connsiteY105" fmla="*/ 1494367 h 2798234"/>
                  <a:gd name="connsiteX106" fmla="*/ 1430866 w 1646766"/>
                  <a:gd name="connsiteY106" fmla="*/ 1430867 h 2798234"/>
                  <a:gd name="connsiteX107" fmla="*/ 1422400 w 1646766"/>
                  <a:gd name="connsiteY107" fmla="*/ 1341967 h 2798234"/>
                  <a:gd name="connsiteX108" fmla="*/ 1413933 w 1646766"/>
                  <a:gd name="connsiteY108" fmla="*/ 1253067 h 2798234"/>
                  <a:gd name="connsiteX109" fmla="*/ 1397000 w 1646766"/>
                  <a:gd name="connsiteY109" fmla="*/ 1172634 h 2798234"/>
                  <a:gd name="connsiteX110" fmla="*/ 1405466 w 1646766"/>
                  <a:gd name="connsiteY110" fmla="*/ 1041400 h 2798234"/>
                  <a:gd name="connsiteX111" fmla="*/ 1435100 w 1646766"/>
                  <a:gd name="connsiteY111" fmla="*/ 965200 h 2798234"/>
                  <a:gd name="connsiteX112" fmla="*/ 1443566 w 1646766"/>
                  <a:gd name="connsiteY112" fmla="*/ 901700 h 2798234"/>
                  <a:gd name="connsiteX113" fmla="*/ 1452033 w 1646766"/>
                  <a:gd name="connsiteY113" fmla="*/ 804334 h 2798234"/>
                  <a:gd name="connsiteX114" fmla="*/ 1447800 w 1646766"/>
                  <a:gd name="connsiteY114" fmla="*/ 711200 h 2798234"/>
                  <a:gd name="connsiteX115" fmla="*/ 1426633 w 1646766"/>
                  <a:gd name="connsiteY115" fmla="*/ 673100 h 2798234"/>
                  <a:gd name="connsiteX116" fmla="*/ 1430866 w 1646766"/>
                  <a:gd name="connsiteY116" fmla="*/ 609600 h 2798234"/>
                  <a:gd name="connsiteX117" fmla="*/ 1413933 w 1646766"/>
                  <a:gd name="connsiteY117" fmla="*/ 579967 h 2798234"/>
                  <a:gd name="connsiteX118" fmla="*/ 1329266 w 1646766"/>
                  <a:gd name="connsiteY118" fmla="*/ 537634 h 2798234"/>
                  <a:gd name="connsiteX119" fmla="*/ 1316566 w 1646766"/>
                  <a:gd name="connsiteY119" fmla="*/ 474134 h 2798234"/>
                  <a:gd name="connsiteX120" fmla="*/ 1316566 w 1646766"/>
                  <a:gd name="connsiteY120" fmla="*/ 359834 h 2798234"/>
                  <a:gd name="connsiteX121" fmla="*/ 1320800 w 1646766"/>
                  <a:gd name="connsiteY121" fmla="*/ 313267 h 2798234"/>
                  <a:gd name="connsiteX122" fmla="*/ 1308100 w 1646766"/>
                  <a:gd name="connsiteY122" fmla="*/ 279400 h 2798234"/>
                  <a:gd name="connsiteX123" fmla="*/ 1278466 w 1646766"/>
                  <a:gd name="connsiteY123" fmla="*/ 270934 h 2798234"/>
                  <a:gd name="connsiteX124" fmla="*/ 1193800 w 1646766"/>
                  <a:gd name="connsiteY124" fmla="*/ 270934 h 2798234"/>
                  <a:gd name="connsiteX125" fmla="*/ 1134533 w 1646766"/>
                  <a:gd name="connsiteY125" fmla="*/ 270934 h 2798234"/>
                  <a:gd name="connsiteX126" fmla="*/ 1087966 w 1646766"/>
                  <a:gd name="connsiteY126" fmla="*/ 287867 h 2798234"/>
                  <a:gd name="connsiteX127" fmla="*/ 999066 w 1646766"/>
                  <a:gd name="connsiteY127" fmla="*/ 347134 h 2798234"/>
                  <a:gd name="connsiteX128" fmla="*/ 956733 w 1646766"/>
                  <a:gd name="connsiteY128" fmla="*/ 381000 h 2798234"/>
                  <a:gd name="connsiteX129" fmla="*/ 910166 w 1646766"/>
                  <a:gd name="connsiteY129" fmla="*/ 410634 h 2798234"/>
                  <a:gd name="connsiteX130" fmla="*/ 855133 w 1646766"/>
                  <a:gd name="connsiteY130" fmla="*/ 427567 h 2798234"/>
                  <a:gd name="connsiteX131" fmla="*/ 808566 w 1646766"/>
                  <a:gd name="connsiteY131" fmla="*/ 423334 h 2798234"/>
                  <a:gd name="connsiteX132" fmla="*/ 770466 w 1646766"/>
                  <a:gd name="connsiteY132" fmla="*/ 385234 h 2798234"/>
                  <a:gd name="connsiteX133" fmla="*/ 762000 w 1646766"/>
                  <a:gd name="connsiteY133" fmla="*/ 325967 h 2798234"/>
                  <a:gd name="connsiteX134" fmla="*/ 736600 w 1646766"/>
                  <a:gd name="connsiteY134" fmla="*/ 296334 h 2798234"/>
                  <a:gd name="connsiteX135" fmla="*/ 715433 w 1646766"/>
                  <a:gd name="connsiteY135" fmla="*/ 220134 h 2798234"/>
                  <a:gd name="connsiteX136" fmla="*/ 719666 w 1646766"/>
                  <a:gd name="connsiteY136" fmla="*/ 101600 h 2798234"/>
                  <a:gd name="connsiteX137" fmla="*/ 723900 w 1646766"/>
                  <a:gd name="connsiteY137" fmla="*/ 50800 h 2798234"/>
                  <a:gd name="connsiteX138" fmla="*/ 723900 w 1646766"/>
                  <a:gd name="connsiteY138" fmla="*/ 50800 h 2798234"/>
                  <a:gd name="connsiteX139" fmla="*/ 723900 w 1646766"/>
                  <a:gd name="connsiteY139" fmla="*/ 4234 h 2798234"/>
                  <a:gd name="connsiteX140" fmla="*/ 647700 w 1646766"/>
                  <a:gd name="connsiteY140" fmla="*/ 0 h 27982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</a:cxnLst>
                <a:rect l="l" t="t" r="r" b="b"/>
                <a:pathLst>
                  <a:path w="1646766" h="2798234">
                    <a:moveTo>
                      <a:pt x="647700" y="0"/>
                    </a:moveTo>
                    <a:lnTo>
                      <a:pt x="402166" y="8467"/>
                    </a:lnTo>
                    <a:lnTo>
                      <a:pt x="309033" y="4234"/>
                    </a:lnTo>
                    <a:lnTo>
                      <a:pt x="245533" y="4234"/>
                    </a:lnTo>
                    <a:lnTo>
                      <a:pt x="190500" y="67734"/>
                    </a:lnTo>
                    <a:lnTo>
                      <a:pt x="127000" y="135467"/>
                    </a:lnTo>
                    <a:lnTo>
                      <a:pt x="33866" y="215900"/>
                    </a:lnTo>
                    <a:lnTo>
                      <a:pt x="0" y="249767"/>
                    </a:lnTo>
                    <a:lnTo>
                      <a:pt x="21166" y="309034"/>
                    </a:lnTo>
                    <a:lnTo>
                      <a:pt x="50800" y="368300"/>
                    </a:lnTo>
                    <a:lnTo>
                      <a:pt x="63500" y="452967"/>
                    </a:lnTo>
                    <a:lnTo>
                      <a:pt x="84666" y="516467"/>
                    </a:lnTo>
                    <a:lnTo>
                      <a:pt x="84666" y="596900"/>
                    </a:lnTo>
                    <a:lnTo>
                      <a:pt x="84666" y="690034"/>
                    </a:lnTo>
                    <a:lnTo>
                      <a:pt x="67733" y="736600"/>
                    </a:lnTo>
                    <a:lnTo>
                      <a:pt x="76200" y="821267"/>
                    </a:lnTo>
                    <a:lnTo>
                      <a:pt x="110066" y="880534"/>
                    </a:lnTo>
                    <a:lnTo>
                      <a:pt x="152400" y="867834"/>
                    </a:lnTo>
                    <a:lnTo>
                      <a:pt x="215900" y="884767"/>
                    </a:lnTo>
                    <a:lnTo>
                      <a:pt x="279400" y="927100"/>
                    </a:lnTo>
                    <a:lnTo>
                      <a:pt x="296333" y="999067"/>
                    </a:lnTo>
                    <a:lnTo>
                      <a:pt x="283633" y="1058334"/>
                    </a:lnTo>
                    <a:lnTo>
                      <a:pt x="313266" y="1104900"/>
                    </a:lnTo>
                    <a:lnTo>
                      <a:pt x="347133" y="1113367"/>
                    </a:lnTo>
                    <a:lnTo>
                      <a:pt x="389466" y="1185334"/>
                    </a:lnTo>
                    <a:lnTo>
                      <a:pt x="402166" y="1244600"/>
                    </a:lnTo>
                    <a:lnTo>
                      <a:pt x="414866" y="1333500"/>
                    </a:lnTo>
                    <a:lnTo>
                      <a:pt x="393700" y="1375834"/>
                    </a:lnTo>
                    <a:lnTo>
                      <a:pt x="347133" y="1447800"/>
                    </a:lnTo>
                    <a:lnTo>
                      <a:pt x="347133" y="1490134"/>
                    </a:lnTo>
                    <a:lnTo>
                      <a:pt x="304800" y="1545167"/>
                    </a:lnTo>
                    <a:lnTo>
                      <a:pt x="317500" y="1617134"/>
                    </a:lnTo>
                    <a:lnTo>
                      <a:pt x="309033" y="1680634"/>
                    </a:lnTo>
                    <a:lnTo>
                      <a:pt x="275166" y="1731434"/>
                    </a:lnTo>
                    <a:lnTo>
                      <a:pt x="241300" y="1782234"/>
                    </a:lnTo>
                    <a:lnTo>
                      <a:pt x="254000" y="1833034"/>
                    </a:lnTo>
                    <a:lnTo>
                      <a:pt x="270933" y="1866900"/>
                    </a:lnTo>
                    <a:lnTo>
                      <a:pt x="262466" y="1913467"/>
                    </a:lnTo>
                    <a:lnTo>
                      <a:pt x="232833" y="1943100"/>
                    </a:lnTo>
                    <a:lnTo>
                      <a:pt x="224366" y="1981200"/>
                    </a:lnTo>
                    <a:lnTo>
                      <a:pt x="232833" y="2053167"/>
                    </a:lnTo>
                    <a:lnTo>
                      <a:pt x="245533" y="2082800"/>
                    </a:lnTo>
                    <a:lnTo>
                      <a:pt x="283633" y="2074334"/>
                    </a:lnTo>
                    <a:lnTo>
                      <a:pt x="283633" y="2074334"/>
                    </a:lnTo>
                    <a:lnTo>
                      <a:pt x="330200" y="2091267"/>
                    </a:lnTo>
                    <a:lnTo>
                      <a:pt x="355600" y="2112434"/>
                    </a:lnTo>
                    <a:lnTo>
                      <a:pt x="381000" y="2095500"/>
                    </a:lnTo>
                    <a:lnTo>
                      <a:pt x="402166" y="2078567"/>
                    </a:lnTo>
                    <a:lnTo>
                      <a:pt x="465666" y="2078567"/>
                    </a:lnTo>
                    <a:lnTo>
                      <a:pt x="524933" y="2091267"/>
                    </a:lnTo>
                    <a:lnTo>
                      <a:pt x="567266" y="2133600"/>
                    </a:lnTo>
                    <a:lnTo>
                      <a:pt x="609600" y="2167467"/>
                    </a:lnTo>
                    <a:lnTo>
                      <a:pt x="643466" y="2192867"/>
                    </a:lnTo>
                    <a:lnTo>
                      <a:pt x="651933" y="2230967"/>
                    </a:lnTo>
                    <a:lnTo>
                      <a:pt x="643466" y="2269067"/>
                    </a:lnTo>
                    <a:lnTo>
                      <a:pt x="651933" y="2324100"/>
                    </a:lnTo>
                    <a:lnTo>
                      <a:pt x="690033" y="2349500"/>
                    </a:lnTo>
                    <a:lnTo>
                      <a:pt x="728133" y="2362200"/>
                    </a:lnTo>
                    <a:lnTo>
                      <a:pt x="787400" y="2362200"/>
                    </a:lnTo>
                    <a:lnTo>
                      <a:pt x="838200" y="2387600"/>
                    </a:lnTo>
                    <a:lnTo>
                      <a:pt x="859366" y="2438400"/>
                    </a:lnTo>
                    <a:lnTo>
                      <a:pt x="867833" y="2480734"/>
                    </a:lnTo>
                    <a:lnTo>
                      <a:pt x="910166" y="2540000"/>
                    </a:lnTo>
                    <a:lnTo>
                      <a:pt x="948266" y="2573867"/>
                    </a:lnTo>
                    <a:lnTo>
                      <a:pt x="986366" y="2582334"/>
                    </a:lnTo>
                    <a:lnTo>
                      <a:pt x="1032933" y="2590800"/>
                    </a:lnTo>
                    <a:lnTo>
                      <a:pt x="1049866" y="2616200"/>
                    </a:lnTo>
                    <a:lnTo>
                      <a:pt x="1058333" y="2675467"/>
                    </a:lnTo>
                    <a:lnTo>
                      <a:pt x="1058333" y="2768600"/>
                    </a:lnTo>
                    <a:lnTo>
                      <a:pt x="1079500" y="2798234"/>
                    </a:lnTo>
                    <a:lnTo>
                      <a:pt x="1109133" y="2785534"/>
                    </a:lnTo>
                    <a:lnTo>
                      <a:pt x="1109133" y="2785534"/>
                    </a:lnTo>
                    <a:lnTo>
                      <a:pt x="1134533" y="2726267"/>
                    </a:lnTo>
                    <a:lnTo>
                      <a:pt x="1155700" y="2734734"/>
                    </a:lnTo>
                    <a:lnTo>
                      <a:pt x="1168400" y="2751667"/>
                    </a:lnTo>
                    <a:lnTo>
                      <a:pt x="1168400" y="2751667"/>
                    </a:lnTo>
                    <a:lnTo>
                      <a:pt x="1198033" y="2743200"/>
                    </a:lnTo>
                    <a:lnTo>
                      <a:pt x="1198033" y="2696634"/>
                    </a:lnTo>
                    <a:lnTo>
                      <a:pt x="1176866" y="2650067"/>
                    </a:lnTo>
                    <a:lnTo>
                      <a:pt x="1176866" y="2599267"/>
                    </a:lnTo>
                    <a:lnTo>
                      <a:pt x="1231900" y="2569634"/>
                    </a:lnTo>
                    <a:lnTo>
                      <a:pt x="1274233" y="2514600"/>
                    </a:lnTo>
                    <a:lnTo>
                      <a:pt x="1295400" y="2463800"/>
                    </a:lnTo>
                    <a:lnTo>
                      <a:pt x="1303866" y="2408767"/>
                    </a:lnTo>
                    <a:lnTo>
                      <a:pt x="1337733" y="2349500"/>
                    </a:lnTo>
                    <a:lnTo>
                      <a:pt x="1384300" y="2294467"/>
                    </a:lnTo>
                    <a:lnTo>
                      <a:pt x="1413933" y="2269067"/>
                    </a:lnTo>
                    <a:lnTo>
                      <a:pt x="1443566" y="2269067"/>
                    </a:lnTo>
                    <a:lnTo>
                      <a:pt x="1511300" y="2302934"/>
                    </a:lnTo>
                    <a:lnTo>
                      <a:pt x="1524000" y="2324100"/>
                    </a:lnTo>
                    <a:lnTo>
                      <a:pt x="1524000" y="2396067"/>
                    </a:lnTo>
                    <a:lnTo>
                      <a:pt x="1553633" y="2438400"/>
                    </a:lnTo>
                    <a:lnTo>
                      <a:pt x="1595966" y="2472267"/>
                    </a:lnTo>
                    <a:lnTo>
                      <a:pt x="1646766" y="2484967"/>
                    </a:lnTo>
                    <a:lnTo>
                      <a:pt x="1646766" y="2442634"/>
                    </a:lnTo>
                    <a:lnTo>
                      <a:pt x="1617133" y="2362200"/>
                    </a:lnTo>
                    <a:lnTo>
                      <a:pt x="1629833" y="2252134"/>
                    </a:lnTo>
                    <a:lnTo>
                      <a:pt x="1625600" y="2205567"/>
                    </a:lnTo>
                    <a:lnTo>
                      <a:pt x="1583266" y="2091267"/>
                    </a:lnTo>
                    <a:lnTo>
                      <a:pt x="1536700" y="1934634"/>
                    </a:lnTo>
                    <a:lnTo>
                      <a:pt x="1502833" y="1828800"/>
                    </a:lnTo>
                    <a:lnTo>
                      <a:pt x="1494366" y="1778000"/>
                    </a:lnTo>
                    <a:lnTo>
                      <a:pt x="1498600" y="1617134"/>
                    </a:lnTo>
                    <a:lnTo>
                      <a:pt x="1502833" y="1570567"/>
                    </a:lnTo>
                    <a:lnTo>
                      <a:pt x="1490133" y="1498600"/>
                    </a:lnTo>
                    <a:lnTo>
                      <a:pt x="1460500" y="1494367"/>
                    </a:lnTo>
                    <a:lnTo>
                      <a:pt x="1430866" y="1430867"/>
                    </a:lnTo>
                    <a:lnTo>
                      <a:pt x="1422400" y="1341967"/>
                    </a:lnTo>
                    <a:lnTo>
                      <a:pt x="1413933" y="1253067"/>
                    </a:lnTo>
                    <a:lnTo>
                      <a:pt x="1397000" y="1172634"/>
                    </a:lnTo>
                    <a:lnTo>
                      <a:pt x="1405466" y="1041400"/>
                    </a:lnTo>
                    <a:lnTo>
                      <a:pt x="1435100" y="965200"/>
                    </a:lnTo>
                    <a:lnTo>
                      <a:pt x="1443566" y="901700"/>
                    </a:lnTo>
                    <a:lnTo>
                      <a:pt x="1452033" y="804334"/>
                    </a:lnTo>
                    <a:lnTo>
                      <a:pt x="1447800" y="711200"/>
                    </a:lnTo>
                    <a:lnTo>
                      <a:pt x="1426633" y="673100"/>
                    </a:lnTo>
                    <a:lnTo>
                      <a:pt x="1430866" y="609600"/>
                    </a:lnTo>
                    <a:lnTo>
                      <a:pt x="1413933" y="579967"/>
                    </a:lnTo>
                    <a:lnTo>
                      <a:pt x="1329266" y="537634"/>
                    </a:lnTo>
                    <a:lnTo>
                      <a:pt x="1316566" y="474134"/>
                    </a:lnTo>
                    <a:lnTo>
                      <a:pt x="1316566" y="359834"/>
                    </a:lnTo>
                    <a:lnTo>
                      <a:pt x="1320800" y="313267"/>
                    </a:lnTo>
                    <a:lnTo>
                      <a:pt x="1308100" y="279400"/>
                    </a:lnTo>
                    <a:lnTo>
                      <a:pt x="1278466" y="270934"/>
                    </a:lnTo>
                    <a:lnTo>
                      <a:pt x="1193800" y="270934"/>
                    </a:lnTo>
                    <a:lnTo>
                      <a:pt x="1134533" y="270934"/>
                    </a:lnTo>
                    <a:lnTo>
                      <a:pt x="1087966" y="287867"/>
                    </a:lnTo>
                    <a:lnTo>
                      <a:pt x="999066" y="347134"/>
                    </a:lnTo>
                    <a:lnTo>
                      <a:pt x="956733" y="381000"/>
                    </a:lnTo>
                    <a:lnTo>
                      <a:pt x="910166" y="410634"/>
                    </a:lnTo>
                    <a:lnTo>
                      <a:pt x="855133" y="427567"/>
                    </a:lnTo>
                    <a:lnTo>
                      <a:pt x="808566" y="423334"/>
                    </a:lnTo>
                    <a:lnTo>
                      <a:pt x="770466" y="385234"/>
                    </a:lnTo>
                    <a:lnTo>
                      <a:pt x="762000" y="325967"/>
                    </a:lnTo>
                    <a:lnTo>
                      <a:pt x="736600" y="296334"/>
                    </a:lnTo>
                    <a:lnTo>
                      <a:pt x="715433" y="220134"/>
                    </a:lnTo>
                    <a:lnTo>
                      <a:pt x="719666" y="101600"/>
                    </a:lnTo>
                    <a:lnTo>
                      <a:pt x="723900" y="50800"/>
                    </a:lnTo>
                    <a:lnTo>
                      <a:pt x="723900" y="50800"/>
                    </a:lnTo>
                    <a:lnTo>
                      <a:pt x="723900" y="4234"/>
                    </a:lnTo>
                    <a:lnTo>
                      <a:pt x="647700" y="0"/>
                    </a:lnTo>
                    <a:close/>
                  </a:path>
                </a:pathLst>
              </a:custGeom>
              <a:grpFill/>
              <a:ln w="63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26" name="노원구">
                <a:extLst>
                  <a:ext uri="{FF2B5EF4-FFF2-40B4-BE49-F238E27FC236}">
                    <a16:creationId xmlns:a16="http://schemas.microsoft.com/office/drawing/2014/main" id="{06B62C4D-13BA-C745-8F7D-63AA20878EE0}"/>
                  </a:ext>
                </a:extLst>
              </p:cNvPr>
              <p:cNvSpPr/>
              <p:nvPr/>
            </p:nvSpPr>
            <p:spPr>
              <a:xfrm>
                <a:off x="9788612" y="1682944"/>
                <a:ext cx="916851" cy="1357146"/>
              </a:xfrm>
              <a:custGeom>
                <a:avLst/>
                <a:gdLst>
                  <a:gd name="connsiteX0" fmla="*/ 1214966 w 2247900"/>
                  <a:gd name="connsiteY0" fmla="*/ 0 h 3327400"/>
                  <a:gd name="connsiteX1" fmla="*/ 1113366 w 2247900"/>
                  <a:gd name="connsiteY1" fmla="*/ 25400 h 3327400"/>
                  <a:gd name="connsiteX2" fmla="*/ 1058333 w 2247900"/>
                  <a:gd name="connsiteY2" fmla="*/ 29633 h 3327400"/>
                  <a:gd name="connsiteX3" fmla="*/ 1016000 w 2247900"/>
                  <a:gd name="connsiteY3" fmla="*/ 42333 h 3327400"/>
                  <a:gd name="connsiteX4" fmla="*/ 944033 w 2247900"/>
                  <a:gd name="connsiteY4" fmla="*/ 42333 h 3327400"/>
                  <a:gd name="connsiteX5" fmla="*/ 880533 w 2247900"/>
                  <a:gd name="connsiteY5" fmla="*/ 46566 h 3327400"/>
                  <a:gd name="connsiteX6" fmla="*/ 850900 w 2247900"/>
                  <a:gd name="connsiteY6" fmla="*/ 71966 h 3327400"/>
                  <a:gd name="connsiteX7" fmla="*/ 850900 w 2247900"/>
                  <a:gd name="connsiteY7" fmla="*/ 127000 h 3327400"/>
                  <a:gd name="connsiteX8" fmla="*/ 829733 w 2247900"/>
                  <a:gd name="connsiteY8" fmla="*/ 190500 h 3327400"/>
                  <a:gd name="connsiteX9" fmla="*/ 808566 w 2247900"/>
                  <a:gd name="connsiteY9" fmla="*/ 249766 h 3327400"/>
                  <a:gd name="connsiteX10" fmla="*/ 808566 w 2247900"/>
                  <a:gd name="connsiteY10" fmla="*/ 283633 h 3327400"/>
                  <a:gd name="connsiteX11" fmla="*/ 787400 w 2247900"/>
                  <a:gd name="connsiteY11" fmla="*/ 313266 h 3327400"/>
                  <a:gd name="connsiteX12" fmla="*/ 732366 w 2247900"/>
                  <a:gd name="connsiteY12" fmla="*/ 321733 h 3327400"/>
                  <a:gd name="connsiteX13" fmla="*/ 622300 w 2247900"/>
                  <a:gd name="connsiteY13" fmla="*/ 325966 h 3327400"/>
                  <a:gd name="connsiteX14" fmla="*/ 550333 w 2247900"/>
                  <a:gd name="connsiteY14" fmla="*/ 334433 h 3327400"/>
                  <a:gd name="connsiteX15" fmla="*/ 503766 w 2247900"/>
                  <a:gd name="connsiteY15" fmla="*/ 330200 h 3327400"/>
                  <a:gd name="connsiteX16" fmla="*/ 465666 w 2247900"/>
                  <a:gd name="connsiteY16" fmla="*/ 351366 h 3327400"/>
                  <a:gd name="connsiteX17" fmla="*/ 385233 w 2247900"/>
                  <a:gd name="connsiteY17" fmla="*/ 423333 h 3327400"/>
                  <a:gd name="connsiteX18" fmla="*/ 347133 w 2247900"/>
                  <a:gd name="connsiteY18" fmla="*/ 448733 h 3327400"/>
                  <a:gd name="connsiteX19" fmla="*/ 372533 w 2247900"/>
                  <a:gd name="connsiteY19" fmla="*/ 503766 h 3327400"/>
                  <a:gd name="connsiteX20" fmla="*/ 389466 w 2247900"/>
                  <a:gd name="connsiteY20" fmla="*/ 605366 h 3327400"/>
                  <a:gd name="connsiteX21" fmla="*/ 397933 w 2247900"/>
                  <a:gd name="connsiteY21" fmla="*/ 643466 h 3327400"/>
                  <a:gd name="connsiteX22" fmla="*/ 406400 w 2247900"/>
                  <a:gd name="connsiteY22" fmla="*/ 677333 h 3327400"/>
                  <a:gd name="connsiteX23" fmla="*/ 389466 w 2247900"/>
                  <a:gd name="connsiteY23" fmla="*/ 723900 h 3327400"/>
                  <a:gd name="connsiteX24" fmla="*/ 347133 w 2247900"/>
                  <a:gd name="connsiteY24" fmla="*/ 791633 h 3327400"/>
                  <a:gd name="connsiteX25" fmla="*/ 330200 w 2247900"/>
                  <a:gd name="connsiteY25" fmla="*/ 889000 h 3327400"/>
                  <a:gd name="connsiteX26" fmla="*/ 355600 w 2247900"/>
                  <a:gd name="connsiteY26" fmla="*/ 1126066 h 3327400"/>
                  <a:gd name="connsiteX27" fmla="*/ 355600 w 2247900"/>
                  <a:gd name="connsiteY27" fmla="*/ 1202266 h 3327400"/>
                  <a:gd name="connsiteX28" fmla="*/ 406400 w 2247900"/>
                  <a:gd name="connsiteY28" fmla="*/ 1274233 h 3327400"/>
                  <a:gd name="connsiteX29" fmla="*/ 431800 w 2247900"/>
                  <a:gd name="connsiteY29" fmla="*/ 1354666 h 3327400"/>
                  <a:gd name="connsiteX30" fmla="*/ 436033 w 2247900"/>
                  <a:gd name="connsiteY30" fmla="*/ 1426633 h 3327400"/>
                  <a:gd name="connsiteX31" fmla="*/ 427566 w 2247900"/>
                  <a:gd name="connsiteY31" fmla="*/ 1562100 h 3327400"/>
                  <a:gd name="connsiteX32" fmla="*/ 444500 w 2247900"/>
                  <a:gd name="connsiteY32" fmla="*/ 1600200 h 3327400"/>
                  <a:gd name="connsiteX33" fmla="*/ 465666 w 2247900"/>
                  <a:gd name="connsiteY33" fmla="*/ 1684866 h 3327400"/>
                  <a:gd name="connsiteX34" fmla="*/ 508000 w 2247900"/>
                  <a:gd name="connsiteY34" fmla="*/ 1888066 h 3327400"/>
                  <a:gd name="connsiteX35" fmla="*/ 541866 w 2247900"/>
                  <a:gd name="connsiteY35" fmla="*/ 1976966 h 3327400"/>
                  <a:gd name="connsiteX36" fmla="*/ 567266 w 2247900"/>
                  <a:gd name="connsiteY36" fmla="*/ 2048933 h 3327400"/>
                  <a:gd name="connsiteX37" fmla="*/ 567266 w 2247900"/>
                  <a:gd name="connsiteY37" fmla="*/ 2137833 h 3327400"/>
                  <a:gd name="connsiteX38" fmla="*/ 567266 w 2247900"/>
                  <a:gd name="connsiteY38" fmla="*/ 2286000 h 3327400"/>
                  <a:gd name="connsiteX39" fmla="*/ 571500 w 2247900"/>
                  <a:gd name="connsiteY39" fmla="*/ 2362200 h 3327400"/>
                  <a:gd name="connsiteX40" fmla="*/ 541866 w 2247900"/>
                  <a:gd name="connsiteY40" fmla="*/ 2383366 h 3327400"/>
                  <a:gd name="connsiteX41" fmla="*/ 478366 w 2247900"/>
                  <a:gd name="connsiteY41" fmla="*/ 2374900 h 3327400"/>
                  <a:gd name="connsiteX42" fmla="*/ 419100 w 2247900"/>
                  <a:gd name="connsiteY42" fmla="*/ 2353733 h 3327400"/>
                  <a:gd name="connsiteX43" fmla="*/ 347133 w 2247900"/>
                  <a:gd name="connsiteY43" fmla="*/ 2302933 h 3327400"/>
                  <a:gd name="connsiteX44" fmla="*/ 317500 w 2247900"/>
                  <a:gd name="connsiteY44" fmla="*/ 2260600 h 3327400"/>
                  <a:gd name="connsiteX45" fmla="*/ 321733 w 2247900"/>
                  <a:gd name="connsiteY45" fmla="*/ 2222500 h 3327400"/>
                  <a:gd name="connsiteX46" fmla="*/ 304800 w 2247900"/>
                  <a:gd name="connsiteY46" fmla="*/ 2180166 h 3327400"/>
                  <a:gd name="connsiteX47" fmla="*/ 270933 w 2247900"/>
                  <a:gd name="connsiteY47" fmla="*/ 2192866 h 3327400"/>
                  <a:gd name="connsiteX48" fmla="*/ 258233 w 2247900"/>
                  <a:gd name="connsiteY48" fmla="*/ 2252133 h 3327400"/>
                  <a:gd name="connsiteX49" fmla="*/ 232833 w 2247900"/>
                  <a:gd name="connsiteY49" fmla="*/ 2294466 h 3327400"/>
                  <a:gd name="connsiteX50" fmla="*/ 207433 w 2247900"/>
                  <a:gd name="connsiteY50" fmla="*/ 2357966 h 3327400"/>
                  <a:gd name="connsiteX51" fmla="*/ 135466 w 2247900"/>
                  <a:gd name="connsiteY51" fmla="*/ 2434166 h 3327400"/>
                  <a:gd name="connsiteX52" fmla="*/ 110066 w 2247900"/>
                  <a:gd name="connsiteY52" fmla="*/ 2463800 h 3327400"/>
                  <a:gd name="connsiteX53" fmla="*/ 131233 w 2247900"/>
                  <a:gd name="connsiteY53" fmla="*/ 2565400 h 3327400"/>
                  <a:gd name="connsiteX54" fmla="*/ 110066 w 2247900"/>
                  <a:gd name="connsiteY54" fmla="*/ 2611966 h 3327400"/>
                  <a:gd name="connsiteX55" fmla="*/ 67733 w 2247900"/>
                  <a:gd name="connsiteY55" fmla="*/ 2628900 h 3327400"/>
                  <a:gd name="connsiteX56" fmla="*/ 25400 w 2247900"/>
                  <a:gd name="connsiteY56" fmla="*/ 2620433 h 3327400"/>
                  <a:gd name="connsiteX57" fmla="*/ 0 w 2247900"/>
                  <a:gd name="connsiteY57" fmla="*/ 2650066 h 3327400"/>
                  <a:gd name="connsiteX58" fmla="*/ 21166 w 2247900"/>
                  <a:gd name="connsiteY58" fmla="*/ 2722033 h 3327400"/>
                  <a:gd name="connsiteX59" fmla="*/ 80433 w 2247900"/>
                  <a:gd name="connsiteY59" fmla="*/ 2777066 h 3327400"/>
                  <a:gd name="connsiteX60" fmla="*/ 101600 w 2247900"/>
                  <a:gd name="connsiteY60" fmla="*/ 2794000 h 3327400"/>
                  <a:gd name="connsiteX61" fmla="*/ 139700 w 2247900"/>
                  <a:gd name="connsiteY61" fmla="*/ 2781300 h 3327400"/>
                  <a:gd name="connsiteX62" fmla="*/ 139700 w 2247900"/>
                  <a:gd name="connsiteY62" fmla="*/ 2781300 h 3327400"/>
                  <a:gd name="connsiteX63" fmla="*/ 220133 w 2247900"/>
                  <a:gd name="connsiteY63" fmla="*/ 2840566 h 3327400"/>
                  <a:gd name="connsiteX64" fmla="*/ 249766 w 2247900"/>
                  <a:gd name="connsiteY64" fmla="*/ 2904066 h 3327400"/>
                  <a:gd name="connsiteX65" fmla="*/ 245533 w 2247900"/>
                  <a:gd name="connsiteY65" fmla="*/ 2954866 h 3327400"/>
                  <a:gd name="connsiteX66" fmla="*/ 266700 w 2247900"/>
                  <a:gd name="connsiteY66" fmla="*/ 2992966 h 3327400"/>
                  <a:gd name="connsiteX67" fmla="*/ 313266 w 2247900"/>
                  <a:gd name="connsiteY67" fmla="*/ 3001433 h 3327400"/>
                  <a:gd name="connsiteX68" fmla="*/ 567266 w 2247900"/>
                  <a:gd name="connsiteY68" fmla="*/ 3238500 h 3327400"/>
                  <a:gd name="connsiteX69" fmla="*/ 626533 w 2247900"/>
                  <a:gd name="connsiteY69" fmla="*/ 3255433 h 3327400"/>
                  <a:gd name="connsiteX70" fmla="*/ 668866 w 2247900"/>
                  <a:gd name="connsiteY70" fmla="*/ 3272366 h 3327400"/>
                  <a:gd name="connsiteX71" fmla="*/ 736600 w 2247900"/>
                  <a:gd name="connsiteY71" fmla="*/ 3310466 h 3327400"/>
                  <a:gd name="connsiteX72" fmla="*/ 795866 w 2247900"/>
                  <a:gd name="connsiteY72" fmla="*/ 3327400 h 3327400"/>
                  <a:gd name="connsiteX73" fmla="*/ 829733 w 2247900"/>
                  <a:gd name="connsiteY73" fmla="*/ 3310466 h 3327400"/>
                  <a:gd name="connsiteX74" fmla="*/ 855133 w 2247900"/>
                  <a:gd name="connsiteY74" fmla="*/ 3285066 h 3327400"/>
                  <a:gd name="connsiteX75" fmla="*/ 914400 w 2247900"/>
                  <a:gd name="connsiteY75" fmla="*/ 3276600 h 3327400"/>
                  <a:gd name="connsiteX76" fmla="*/ 977900 w 2247900"/>
                  <a:gd name="connsiteY76" fmla="*/ 3234266 h 3327400"/>
                  <a:gd name="connsiteX77" fmla="*/ 1155700 w 2247900"/>
                  <a:gd name="connsiteY77" fmla="*/ 3158066 h 3327400"/>
                  <a:gd name="connsiteX78" fmla="*/ 1236133 w 2247900"/>
                  <a:gd name="connsiteY78" fmla="*/ 3119966 h 3327400"/>
                  <a:gd name="connsiteX79" fmla="*/ 1308100 w 2247900"/>
                  <a:gd name="connsiteY79" fmla="*/ 3111500 h 3327400"/>
                  <a:gd name="connsiteX80" fmla="*/ 1384300 w 2247900"/>
                  <a:gd name="connsiteY80" fmla="*/ 3098800 h 3327400"/>
                  <a:gd name="connsiteX81" fmla="*/ 1418166 w 2247900"/>
                  <a:gd name="connsiteY81" fmla="*/ 3090333 h 3327400"/>
                  <a:gd name="connsiteX82" fmla="*/ 1447800 w 2247900"/>
                  <a:gd name="connsiteY82" fmla="*/ 3115733 h 3327400"/>
                  <a:gd name="connsiteX83" fmla="*/ 1468966 w 2247900"/>
                  <a:gd name="connsiteY83" fmla="*/ 3170766 h 3327400"/>
                  <a:gd name="connsiteX84" fmla="*/ 1498600 w 2247900"/>
                  <a:gd name="connsiteY84" fmla="*/ 3196166 h 3327400"/>
                  <a:gd name="connsiteX85" fmla="*/ 1536700 w 2247900"/>
                  <a:gd name="connsiteY85" fmla="*/ 3230033 h 3327400"/>
                  <a:gd name="connsiteX86" fmla="*/ 1570566 w 2247900"/>
                  <a:gd name="connsiteY86" fmla="*/ 3255433 h 3327400"/>
                  <a:gd name="connsiteX87" fmla="*/ 1604433 w 2247900"/>
                  <a:gd name="connsiteY87" fmla="*/ 3234266 h 3327400"/>
                  <a:gd name="connsiteX88" fmla="*/ 1634066 w 2247900"/>
                  <a:gd name="connsiteY88" fmla="*/ 3204633 h 3327400"/>
                  <a:gd name="connsiteX89" fmla="*/ 1659466 w 2247900"/>
                  <a:gd name="connsiteY89" fmla="*/ 3196166 h 3327400"/>
                  <a:gd name="connsiteX90" fmla="*/ 1706033 w 2247900"/>
                  <a:gd name="connsiteY90" fmla="*/ 3200400 h 3327400"/>
                  <a:gd name="connsiteX91" fmla="*/ 1769533 w 2247900"/>
                  <a:gd name="connsiteY91" fmla="*/ 3230033 h 3327400"/>
                  <a:gd name="connsiteX92" fmla="*/ 1824566 w 2247900"/>
                  <a:gd name="connsiteY92" fmla="*/ 3230033 h 3327400"/>
                  <a:gd name="connsiteX93" fmla="*/ 1875366 w 2247900"/>
                  <a:gd name="connsiteY93" fmla="*/ 3213100 h 3327400"/>
                  <a:gd name="connsiteX94" fmla="*/ 1879600 w 2247900"/>
                  <a:gd name="connsiteY94" fmla="*/ 3183466 h 3327400"/>
                  <a:gd name="connsiteX95" fmla="*/ 1930400 w 2247900"/>
                  <a:gd name="connsiteY95" fmla="*/ 3166533 h 3327400"/>
                  <a:gd name="connsiteX96" fmla="*/ 1917700 w 2247900"/>
                  <a:gd name="connsiteY96" fmla="*/ 3014133 h 3327400"/>
                  <a:gd name="connsiteX97" fmla="*/ 1934633 w 2247900"/>
                  <a:gd name="connsiteY97" fmla="*/ 2954866 h 3327400"/>
                  <a:gd name="connsiteX98" fmla="*/ 2006600 w 2247900"/>
                  <a:gd name="connsiteY98" fmla="*/ 2925233 h 3327400"/>
                  <a:gd name="connsiteX99" fmla="*/ 2082800 w 2247900"/>
                  <a:gd name="connsiteY99" fmla="*/ 2874433 h 3327400"/>
                  <a:gd name="connsiteX100" fmla="*/ 2129366 w 2247900"/>
                  <a:gd name="connsiteY100" fmla="*/ 2836333 h 3327400"/>
                  <a:gd name="connsiteX101" fmla="*/ 2167466 w 2247900"/>
                  <a:gd name="connsiteY101" fmla="*/ 2819400 h 3327400"/>
                  <a:gd name="connsiteX102" fmla="*/ 2218266 w 2247900"/>
                  <a:gd name="connsiteY102" fmla="*/ 2717800 h 3327400"/>
                  <a:gd name="connsiteX103" fmla="*/ 2247900 w 2247900"/>
                  <a:gd name="connsiteY103" fmla="*/ 2662766 h 3327400"/>
                  <a:gd name="connsiteX104" fmla="*/ 2243666 w 2247900"/>
                  <a:gd name="connsiteY104" fmla="*/ 2607733 h 3327400"/>
                  <a:gd name="connsiteX105" fmla="*/ 2226733 w 2247900"/>
                  <a:gd name="connsiteY105" fmla="*/ 2442633 h 3327400"/>
                  <a:gd name="connsiteX106" fmla="*/ 2192866 w 2247900"/>
                  <a:gd name="connsiteY106" fmla="*/ 2341033 h 3327400"/>
                  <a:gd name="connsiteX107" fmla="*/ 2188633 w 2247900"/>
                  <a:gd name="connsiteY107" fmla="*/ 2218266 h 3327400"/>
                  <a:gd name="connsiteX108" fmla="*/ 2188633 w 2247900"/>
                  <a:gd name="connsiteY108" fmla="*/ 2142066 h 3327400"/>
                  <a:gd name="connsiteX109" fmla="*/ 2159000 w 2247900"/>
                  <a:gd name="connsiteY109" fmla="*/ 2099733 h 3327400"/>
                  <a:gd name="connsiteX110" fmla="*/ 1989666 w 2247900"/>
                  <a:gd name="connsiteY110" fmla="*/ 2006600 h 3327400"/>
                  <a:gd name="connsiteX111" fmla="*/ 1938866 w 2247900"/>
                  <a:gd name="connsiteY111" fmla="*/ 2006600 h 3327400"/>
                  <a:gd name="connsiteX112" fmla="*/ 1896533 w 2247900"/>
                  <a:gd name="connsiteY112" fmla="*/ 2036233 h 3327400"/>
                  <a:gd name="connsiteX113" fmla="*/ 1782233 w 2247900"/>
                  <a:gd name="connsiteY113" fmla="*/ 2087033 h 3327400"/>
                  <a:gd name="connsiteX114" fmla="*/ 1739900 w 2247900"/>
                  <a:gd name="connsiteY114" fmla="*/ 2074333 h 3327400"/>
                  <a:gd name="connsiteX115" fmla="*/ 1722966 w 2247900"/>
                  <a:gd name="connsiteY115" fmla="*/ 1964266 h 3327400"/>
                  <a:gd name="connsiteX116" fmla="*/ 1697566 w 2247900"/>
                  <a:gd name="connsiteY116" fmla="*/ 1824566 h 3327400"/>
                  <a:gd name="connsiteX117" fmla="*/ 1680633 w 2247900"/>
                  <a:gd name="connsiteY117" fmla="*/ 1782233 h 3327400"/>
                  <a:gd name="connsiteX118" fmla="*/ 1638300 w 2247900"/>
                  <a:gd name="connsiteY118" fmla="*/ 1744133 h 3327400"/>
                  <a:gd name="connsiteX119" fmla="*/ 1507066 w 2247900"/>
                  <a:gd name="connsiteY119" fmla="*/ 1659466 h 3327400"/>
                  <a:gd name="connsiteX120" fmla="*/ 1473200 w 2247900"/>
                  <a:gd name="connsiteY120" fmla="*/ 1629833 h 3327400"/>
                  <a:gd name="connsiteX121" fmla="*/ 1473200 w 2247900"/>
                  <a:gd name="connsiteY121" fmla="*/ 1629833 h 3327400"/>
                  <a:gd name="connsiteX122" fmla="*/ 1574800 w 2247900"/>
                  <a:gd name="connsiteY122" fmla="*/ 1562100 h 3327400"/>
                  <a:gd name="connsiteX123" fmla="*/ 1655233 w 2247900"/>
                  <a:gd name="connsiteY123" fmla="*/ 1540933 h 3327400"/>
                  <a:gd name="connsiteX124" fmla="*/ 1710266 w 2247900"/>
                  <a:gd name="connsiteY124" fmla="*/ 1511300 h 3327400"/>
                  <a:gd name="connsiteX125" fmla="*/ 1731433 w 2247900"/>
                  <a:gd name="connsiteY125" fmla="*/ 1460500 h 3327400"/>
                  <a:gd name="connsiteX126" fmla="*/ 1701800 w 2247900"/>
                  <a:gd name="connsiteY126" fmla="*/ 1430866 h 3327400"/>
                  <a:gd name="connsiteX127" fmla="*/ 1663700 w 2247900"/>
                  <a:gd name="connsiteY127" fmla="*/ 1392766 h 3327400"/>
                  <a:gd name="connsiteX128" fmla="*/ 1651000 w 2247900"/>
                  <a:gd name="connsiteY128" fmla="*/ 1354666 h 3327400"/>
                  <a:gd name="connsiteX129" fmla="*/ 1655233 w 2247900"/>
                  <a:gd name="connsiteY129" fmla="*/ 1295400 h 3327400"/>
                  <a:gd name="connsiteX130" fmla="*/ 1663700 w 2247900"/>
                  <a:gd name="connsiteY130" fmla="*/ 1253066 h 3327400"/>
                  <a:gd name="connsiteX131" fmla="*/ 1672166 w 2247900"/>
                  <a:gd name="connsiteY131" fmla="*/ 1198033 h 3327400"/>
                  <a:gd name="connsiteX132" fmla="*/ 1676400 w 2247900"/>
                  <a:gd name="connsiteY132" fmla="*/ 1130300 h 3327400"/>
                  <a:gd name="connsiteX133" fmla="*/ 1672166 w 2247900"/>
                  <a:gd name="connsiteY133" fmla="*/ 1104900 h 3327400"/>
                  <a:gd name="connsiteX134" fmla="*/ 1731433 w 2247900"/>
                  <a:gd name="connsiteY134" fmla="*/ 1071033 h 3327400"/>
                  <a:gd name="connsiteX135" fmla="*/ 1752600 w 2247900"/>
                  <a:gd name="connsiteY135" fmla="*/ 1020233 h 3327400"/>
                  <a:gd name="connsiteX136" fmla="*/ 1739900 w 2247900"/>
                  <a:gd name="connsiteY136" fmla="*/ 965200 h 3327400"/>
                  <a:gd name="connsiteX137" fmla="*/ 1706033 w 2247900"/>
                  <a:gd name="connsiteY137" fmla="*/ 893233 h 3327400"/>
                  <a:gd name="connsiteX138" fmla="*/ 1655233 w 2247900"/>
                  <a:gd name="connsiteY138" fmla="*/ 821266 h 3327400"/>
                  <a:gd name="connsiteX139" fmla="*/ 1642533 w 2247900"/>
                  <a:gd name="connsiteY139" fmla="*/ 787400 h 3327400"/>
                  <a:gd name="connsiteX140" fmla="*/ 1646766 w 2247900"/>
                  <a:gd name="connsiteY140" fmla="*/ 618066 h 3327400"/>
                  <a:gd name="connsiteX141" fmla="*/ 1659466 w 2247900"/>
                  <a:gd name="connsiteY141" fmla="*/ 558800 h 3327400"/>
                  <a:gd name="connsiteX142" fmla="*/ 1701800 w 2247900"/>
                  <a:gd name="connsiteY142" fmla="*/ 520700 h 3327400"/>
                  <a:gd name="connsiteX143" fmla="*/ 1710266 w 2247900"/>
                  <a:gd name="connsiteY143" fmla="*/ 482600 h 3327400"/>
                  <a:gd name="connsiteX144" fmla="*/ 1722966 w 2247900"/>
                  <a:gd name="connsiteY144" fmla="*/ 431800 h 3327400"/>
                  <a:gd name="connsiteX145" fmla="*/ 1739900 w 2247900"/>
                  <a:gd name="connsiteY145" fmla="*/ 359833 h 3327400"/>
                  <a:gd name="connsiteX146" fmla="*/ 1727200 w 2247900"/>
                  <a:gd name="connsiteY146" fmla="*/ 287866 h 3327400"/>
                  <a:gd name="connsiteX147" fmla="*/ 1697566 w 2247900"/>
                  <a:gd name="connsiteY147" fmla="*/ 275166 h 3327400"/>
                  <a:gd name="connsiteX148" fmla="*/ 1642533 w 2247900"/>
                  <a:gd name="connsiteY148" fmla="*/ 275166 h 3327400"/>
                  <a:gd name="connsiteX149" fmla="*/ 1591733 w 2247900"/>
                  <a:gd name="connsiteY149" fmla="*/ 296333 h 3327400"/>
                  <a:gd name="connsiteX150" fmla="*/ 1532466 w 2247900"/>
                  <a:gd name="connsiteY150" fmla="*/ 309033 h 3327400"/>
                  <a:gd name="connsiteX151" fmla="*/ 1485900 w 2247900"/>
                  <a:gd name="connsiteY151" fmla="*/ 292100 h 3327400"/>
                  <a:gd name="connsiteX152" fmla="*/ 1405466 w 2247900"/>
                  <a:gd name="connsiteY152" fmla="*/ 207433 h 3327400"/>
                  <a:gd name="connsiteX153" fmla="*/ 1329266 w 2247900"/>
                  <a:gd name="connsiteY153" fmla="*/ 148166 h 3327400"/>
                  <a:gd name="connsiteX154" fmla="*/ 1308100 w 2247900"/>
                  <a:gd name="connsiteY154" fmla="*/ 101600 h 3327400"/>
                  <a:gd name="connsiteX155" fmla="*/ 1291166 w 2247900"/>
                  <a:gd name="connsiteY155" fmla="*/ 38100 h 3327400"/>
                  <a:gd name="connsiteX156" fmla="*/ 1274233 w 2247900"/>
                  <a:gd name="connsiteY156" fmla="*/ 4233 h 3327400"/>
                  <a:gd name="connsiteX157" fmla="*/ 1214966 w 2247900"/>
                  <a:gd name="connsiteY157" fmla="*/ 0 h 332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</a:cxnLst>
                <a:rect l="l" t="t" r="r" b="b"/>
                <a:pathLst>
                  <a:path w="2247900" h="3327400">
                    <a:moveTo>
                      <a:pt x="1214966" y="0"/>
                    </a:moveTo>
                    <a:lnTo>
                      <a:pt x="1113366" y="25400"/>
                    </a:lnTo>
                    <a:lnTo>
                      <a:pt x="1058333" y="29633"/>
                    </a:lnTo>
                    <a:lnTo>
                      <a:pt x="1016000" y="42333"/>
                    </a:lnTo>
                    <a:lnTo>
                      <a:pt x="944033" y="42333"/>
                    </a:lnTo>
                    <a:lnTo>
                      <a:pt x="880533" y="46566"/>
                    </a:lnTo>
                    <a:lnTo>
                      <a:pt x="850900" y="71966"/>
                    </a:lnTo>
                    <a:lnTo>
                      <a:pt x="850900" y="127000"/>
                    </a:lnTo>
                    <a:lnTo>
                      <a:pt x="829733" y="190500"/>
                    </a:lnTo>
                    <a:lnTo>
                      <a:pt x="808566" y="249766"/>
                    </a:lnTo>
                    <a:lnTo>
                      <a:pt x="808566" y="283633"/>
                    </a:lnTo>
                    <a:lnTo>
                      <a:pt x="787400" y="313266"/>
                    </a:lnTo>
                    <a:lnTo>
                      <a:pt x="732366" y="321733"/>
                    </a:lnTo>
                    <a:lnTo>
                      <a:pt x="622300" y="325966"/>
                    </a:lnTo>
                    <a:lnTo>
                      <a:pt x="550333" y="334433"/>
                    </a:lnTo>
                    <a:lnTo>
                      <a:pt x="503766" y="330200"/>
                    </a:lnTo>
                    <a:lnTo>
                      <a:pt x="465666" y="351366"/>
                    </a:lnTo>
                    <a:lnTo>
                      <a:pt x="385233" y="423333"/>
                    </a:lnTo>
                    <a:lnTo>
                      <a:pt x="347133" y="448733"/>
                    </a:lnTo>
                    <a:lnTo>
                      <a:pt x="372533" y="503766"/>
                    </a:lnTo>
                    <a:lnTo>
                      <a:pt x="389466" y="605366"/>
                    </a:lnTo>
                    <a:lnTo>
                      <a:pt x="397933" y="643466"/>
                    </a:lnTo>
                    <a:lnTo>
                      <a:pt x="406400" y="677333"/>
                    </a:lnTo>
                    <a:lnTo>
                      <a:pt x="389466" y="723900"/>
                    </a:lnTo>
                    <a:lnTo>
                      <a:pt x="347133" y="791633"/>
                    </a:lnTo>
                    <a:lnTo>
                      <a:pt x="330200" y="889000"/>
                    </a:lnTo>
                    <a:lnTo>
                      <a:pt x="355600" y="1126066"/>
                    </a:lnTo>
                    <a:lnTo>
                      <a:pt x="355600" y="1202266"/>
                    </a:lnTo>
                    <a:lnTo>
                      <a:pt x="406400" y="1274233"/>
                    </a:lnTo>
                    <a:lnTo>
                      <a:pt x="431800" y="1354666"/>
                    </a:lnTo>
                    <a:lnTo>
                      <a:pt x="436033" y="1426633"/>
                    </a:lnTo>
                    <a:lnTo>
                      <a:pt x="427566" y="1562100"/>
                    </a:lnTo>
                    <a:lnTo>
                      <a:pt x="444500" y="1600200"/>
                    </a:lnTo>
                    <a:lnTo>
                      <a:pt x="465666" y="1684866"/>
                    </a:lnTo>
                    <a:lnTo>
                      <a:pt x="508000" y="1888066"/>
                    </a:lnTo>
                    <a:lnTo>
                      <a:pt x="541866" y="1976966"/>
                    </a:lnTo>
                    <a:lnTo>
                      <a:pt x="567266" y="2048933"/>
                    </a:lnTo>
                    <a:lnTo>
                      <a:pt x="567266" y="2137833"/>
                    </a:lnTo>
                    <a:lnTo>
                      <a:pt x="567266" y="2286000"/>
                    </a:lnTo>
                    <a:lnTo>
                      <a:pt x="571500" y="2362200"/>
                    </a:lnTo>
                    <a:lnTo>
                      <a:pt x="541866" y="2383366"/>
                    </a:lnTo>
                    <a:lnTo>
                      <a:pt x="478366" y="2374900"/>
                    </a:lnTo>
                    <a:lnTo>
                      <a:pt x="419100" y="2353733"/>
                    </a:lnTo>
                    <a:lnTo>
                      <a:pt x="347133" y="2302933"/>
                    </a:lnTo>
                    <a:lnTo>
                      <a:pt x="317500" y="2260600"/>
                    </a:lnTo>
                    <a:lnTo>
                      <a:pt x="321733" y="2222500"/>
                    </a:lnTo>
                    <a:lnTo>
                      <a:pt x="304800" y="2180166"/>
                    </a:lnTo>
                    <a:lnTo>
                      <a:pt x="270933" y="2192866"/>
                    </a:lnTo>
                    <a:lnTo>
                      <a:pt x="258233" y="2252133"/>
                    </a:lnTo>
                    <a:lnTo>
                      <a:pt x="232833" y="2294466"/>
                    </a:lnTo>
                    <a:lnTo>
                      <a:pt x="207433" y="2357966"/>
                    </a:lnTo>
                    <a:lnTo>
                      <a:pt x="135466" y="2434166"/>
                    </a:lnTo>
                    <a:lnTo>
                      <a:pt x="110066" y="2463800"/>
                    </a:lnTo>
                    <a:lnTo>
                      <a:pt x="131233" y="2565400"/>
                    </a:lnTo>
                    <a:lnTo>
                      <a:pt x="110066" y="2611966"/>
                    </a:lnTo>
                    <a:lnTo>
                      <a:pt x="67733" y="2628900"/>
                    </a:lnTo>
                    <a:lnTo>
                      <a:pt x="25400" y="2620433"/>
                    </a:lnTo>
                    <a:lnTo>
                      <a:pt x="0" y="2650066"/>
                    </a:lnTo>
                    <a:lnTo>
                      <a:pt x="21166" y="2722033"/>
                    </a:lnTo>
                    <a:lnTo>
                      <a:pt x="80433" y="2777066"/>
                    </a:lnTo>
                    <a:lnTo>
                      <a:pt x="101600" y="2794000"/>
                    </a:lnTo>
                    <a:lnTo>
                      <a:pt x="139700" y="2781300"/>
                    </a:lnTo>
                    <a:lnTo>
                      <a:pt x="139700" y="2781300"/>
                    </a:lnTo>
                    <a:lnTo>
                      <a:pt x="220133" y="2840566"/>
                    </a:lnTo>
                    <a:lnTo>
                      <a:pt x="249766" y="2904066"/>
                    </a:lnTo>
                    <a:lnTo>
                      <a:pt x="245533" y="2954866"/>
                    </a:lnTo>
                    <a:lnTo>
                      <a:pt x="266700" y="2992966"/>
                    </a:lnTo>
                    <a:lnTo>
                      <a:pt x="313266" y="3001433"/>
                    </a:lnTo>
                    <a:lnTo>
                      <a:pt x="567266" y="3238500"/>
                    </a:lnTo>
                    <a:lnTo>
                      <a:pt x="626533" y="3255433"/>
                    </a:lnTo>
                    <a:lnTo>
                      <a:pt x="668866" y="3272366"/>
                    </a:lnTo>
                    <a:lnTo>
                      <a:pt x="736600" y="3310466"/>
                    </a:lnTo>
                    <a:lnTo>
                      <a:pt x="795866" y="3327400"/>
                    </a:lnTo>
                    <a:lnTo>
                      <a:pt x="829733" y="3310466"/>
                    </a:lnTo>
                    <a:lnTo>
                      <a:pt x="855133" y="3285066"/>
                    </a:lnTo>
                    <a:lnTo>
                      <a:pt x="914400" y="3276600"/>
                    </a:lnTo>
                    <a:lnTo>
                      <a:pt x="977900" y="3234266"/>
                    </a:lnTo>
                    <a:lnTo>
                      <a:pt x="1155700" y="3158066"/>
                    </a:lnTo>
                    <a:lnTo>
                      <a:pt x="1236133" y="3119966"/>
                    </a:lnTo>
                    <a:lnTo>
                      <a:pt x="1308100" y="3111500"/>
                    </a:lnTo>
                    <a:lnTo>
                      <a:pt x="1384300" y="3098800"/>
                    </a:lnTo>
                    <a:lnTo>
                      <a:pt x="1418166" y="3090333"/>
                    </a:lnTo>
                    <a:lnTo>
                      <a:pt x="1447800" y="3115733"/>
                    </a:lnTo>
                    <a:lnTo>
                      <a:pt x="1468966" y="3170766"/>
                    </a:lnTo>
                    <a:lnTo>
                      <a:pt x="1498600" y="3196166"/>
                    </a:lnTo>
                    <a:lnTo>
                      <a:pt x="1536700" y="3230033"/>
                    </a:lnTo>
                    <a:lnTo>
                      <a:pt x="1570566" y="3255433"/>
                    </a:lnTo>
                    <a:lnTo>
                      <a:pt x="1604433" y="3234266"/>
                    </a:lnTo>
                    <a:lnTo>
                      <a:pt x="1634066" y="3204633"/>
                    </a:lnTo>
                    <a:lnTo>
                      <a:pt x="1659466" y="3196166"/>
                    </a:lnTo>
                    <a:lnTo>
                      <a:pt x="1706033" y="3200400"/>
                    </a:lnTo>
                    <a:lnTo>
                      <a:pt x="1769533" y="3230033"/>
                    </a:lnTo>
                    <a:lnTo>
                      <a:pt x="1824566" y="3230033"/>
                    </a:lnTo>
                    <a:lnTo>
                      <a:pt x="1875366" y="3213100"/>
                    </a:lnTo>
                    <a:lnTo>
                      <a:pt x="1879600" y="3183466"/>
                    </a:lnTo>
                    <a:lnTo>
                      <a:pt x="1930400" y="3166533"/>
                    </a:lnTo>
                    <a:lnTo>
                      <a:pt x="1917700" y="3014133"/>
                    </a:lnTo>
                    <a:lnTo>
                      <a:pt x="1934633" y="2954866"/>
                    </a:lnTo>
                    <a:lnTo>
                      <a:pt x="2006600" y="2925233"/>
                    </a:lnTo>
                    <a:lnTo>
                      <a:pt x="2082800" y="2874433"/>
                    </a:lnTo>
                    <a:lnTo>
                      <a:pt x="2129366" y="2836333"/>
                    </a:lnTo>
                    <a:lnTo>
                      <a:pt x="2167466" y="2819400"/>
                    </a:lnTo>
                    <a:lnTo>
                      <a:pt x="2218266" y="2717800"/>
                    </a:lnTo>
                    <a:lnTo>
                      <a:pt x="2247900" y="2662766"/>
                    </a:lnTo>
                    <a:lnTo>
                      <a:pt x="2243666" y="2607733"/>
                    </a:lnTo>
                    <a:lnTo>
                      <a:pt x="2226733" y="2442633"/>
                    </a:lnTo>
                    <a:lnTo>
                      <a:pt x="2192866" y="2341033"/>
                    </a:lnTo>
                    <a:lnTo>
                      <a:pt x="2188633" y="2218266"/>
                    </a:lnTo>
                    <a:lnTo>
                      <a:pt x="2188633" y="2142066"/>
                    </a:lnTo>
                    <a:lnTo>
                      <a:pt x="2159000" y="2099733"/>
                    </a:lnTo>
                    <a:lnTo>
                      <a:pt x="1989666" y="2006600"/>
                    </a:lnTo>
                    <a:lnTo>
                      <a:pt x="1938866" y="2006600"/>
                    </a:lnTo>
                    <a:lnTo>
                      <a:pt x="1896533" y="2036233"/>
                    </a:lnTo>
                    <a:lnTo>
                      <a:pt x="1782233" y="2087033"/>
                    </a:lnTo>
                    <a:lnTo>
                      <a:pt x="1739900" y="2074333"/>
                    </a:lnTo>
                    <a:lnTo>
                      <a:pt x="1722966" y="1964266"/>
                    </a:lnTo>
                    <a:lnTo>
                      <a:pt x="1697566" y="1824566"/>
                    </a:lnTo>
                    <a:lnTo>
                      <a:pt x="1680633" y="1782233"/>
                    </a:lnTo>
                    <a:lnTo>
                      <a:pt x="1638300" y="1744133"/>
                    </a:lnTo>
                    <a:lnTo>
                      <a:pt x="1507066" y="1659466"/>
                    </a:lnTo>
                    <a:lnTo>
                      <a:pt x="1473200" y="1629833"/>
                    </a:lnTo>
                    <a:lnTo>
                      <a:pt x="1473200" y="1629833"/>
                    </a:lnTo>
                    <a:lnTo>
                      <a:pt x="1574800" y="1562100"/>
                    </a:lnTo>
                    <a:lnTo>
                      <a:pt x="1655233" y="1540933"/>
                    </a:lnTo>
                    <a:lnTo>
                      <a:pt x="1710266" y="1511300"/>
                    </a:lnTo>
                    <a:lnTo>
                      <a:pt x="1731433" y="1460500"/>
                    </a:lnTo>
                    <a:lnTo>
                      <a:pt x="1701800" y="1430866"/>
                    </a:lnTo>
                    <a:lnTo>
                      <a:pt x="1663700" y="1392766"/>
                    </a:lnTo>
                    <a:lnTo>
                      <a:pt x="1651000" y="1354666"/>
                    </a:lnTo>
                    <a:lnTo>
                      <a:pt x="1655233" y="1295400"/>
                    </a:lnTo>
                    <a:lnTo>
                      <a:pt x="1663700" y="1253066"/>
                    </a:lnTo>
                    <a:lnTo>
                      <a:pt x="1672166" y="1198033"/>
                    </a:lnTo>
                    <a:lnTo>
                      <a:pt x="1676400" y="1130300"/>
                    </a:lnTo>
                    <a:lnTo>
                      <a:pt x="1672166" y="1104900"/>
                    </a:lnTo>
                    <a:lnTo>
                      <a:pt x="1731433" y="1071033"/>
                    </a:lnTo>
                    <a:lnTo>
                      <a:pt x="1752600" y="1020233"/>
                    </a:lnTo>
                    <a:lnTo>
                      <a:pt x="1739900" y="965200"/>
                    </a:lnTo>
                    <a:lnTo>
                      <a:pt x="1706033" y="893233"/>
                    </a:lnTo>
                    <a:lnTo>
                      <a:pt x="1655233" y="821266"/>
                    </a:lnTo>
                    <a:lnTo>
                      <a:pt x="1642533" y="787400"/>
                    </a:lnTo>
                    <a:lnTo>
                      <a:pt x="1646766" y="618066"/>
                    </a:lnTo>
                    <a:lnTo>
                      <a:pt x="1659466" y="558800"/>
                    </a:lnTo>
                    <a:lnTo>
                      <a:pt x="1701800" y="520700"/>
                    </a:lnTo>
                    <a:lnTo>
                      <a:pt x="1710266" y="482600"/>
                    </a:lnTo>
                    <a:lnTo>
                      <a:pt x="1722966" y="431800"/>
                    </a:lnTo>
                    <a:lnTo>
                      <a:pt x="1739900" y="359833"/>
                    </a:lnTo>
                    <a:lnTo>
                      <a:pt x="1727200" y="287866"/>
                    </a:lnTo>
                    <a:lnTo>
                      <a:pt x="1697566" y="275166"/>
                    </a:lnTo>
                    <a:lnTo>
                      <a:pt x="1642533" y="275166"/>
                    </a:lnTo>
                    <a:lnTo>
                      <a:pt x="1591733" y="296333"/>
                    </a:lnTo>
                    <a:lnTo>
                      <a:pt x="1532466" y="309033"/>
                    </a:lnTo>
                    <a:lnTo>
                      <a:pt x="1485900" y="292100"/>
                    </a:lnTo>
                    <a:lnTo>
                      <a:pt x="1405466" y="207433"/>
                    </a:lnTo>
                    <a:lnTo>
                      <a:pt x="1329266" y="148166"/>
                    </a:lnTo>
                    <a:lnTo>
                      <a:pt x="1308100" y="101600"/>
                    </a:lnTo>
                    <a:lnTo>
                      <a:pt x="1291166" y="38100"/>
                    </a:lnTo>
                    <a:lnTo>
                      <a:pt x="1274233" y="4233"/>
                    </a:lnTo>
                    <a:lnTo>
                      <a:pt x="1214966" y="0"/>
                    </a:lnTo>
                    <a:close/>
                  </a:path>
                </a:pathLst>
              </a:custGeom>
              <a:grpFill/>
              <a:ln w="63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 b="1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01" name="그룹 100">
              <a:extLst>
                <a:ext uri="{FF2B5EF4-FFF2-40B4-BE49-F238E27FC236}">
                  <a16:creationId xmlns:a16="http://schemas.microsoft.com/office/drawing/2014/main" id="{D293D569-B070-C24D-97AF-8A11486E3D89}"/>
                </a:ext>
              </a:extLst>
            </p:cNvPr>
            <p:cNvGrpSpPr/>
            <p:nvPr/>
          </p:nvGrpSpPr>
          <p:grpSpPr>
            <a:xfrm>
              <a:off x="980945" y="3713726"/>
              <a:ext cx="4783164" cy="2618774"/>
              <a:chOff x="6857452" y="3465744"/>
              <a:chExt cx="4783164" cy="2618774"/>
            </a:xfrm>
            <a:grpFill/>
          </p:grpSpPr>
          <p:sp>
            <p:nvSpPr>
              <p:cNvPr id="109" name="영등포구">
                <a:extLst>
                  <a:ext uri="{FF2B5EF4-FFF2-40B4-BE49-F238E27FC236}">
                    <a16:creationId xmlns:a16="http://schemas.microsoft.com/office/drawing/2014/main" id="{51F5DA07-FAFD-9D4D-8E18-BBDCE1FA961F}"/>
                  </a:ext>
                </a:extLst>
              </p:cNvPr>
              <p:cNvSpPr/>
              <p:nvPr/>
            </p:nvSpPr>
            <p:spPr>
              <a:xfrm>
                <a:off x="7646876" y="4086094"/>
                <a:ext cx="775438" cy="1115761"/>
              </a:xfrm>
              <a:custGeom>
                <a:avLst/>
                <a:gdLst>
                  <a:gd name="connsiteX0" fmla="*/ 1203960 w 1901190"/>
                  <a:gd name="connsiteY0" fmla="*/ 803910 h 2735580"/>
                  <a:gd name="connsiteX1" fmla="*/ 1280160 w 1901190"/>
                  <a:gd name="connsiteY1" fmla="*/ 819150 h 2735580"/>
                  <a:gd name="connsiteX2" fmla="*/ 1352550 w 1901190"/>
                  <a:gd name="connsiteY2" fmla="*/ 853440 h 2735580"/>
                  <a:gd name="connsiteX3" fmla="*/ 1405890 w 1901190"/>
                  <a:gd name="connsiteY3" fmla="*/ 876300 h 2735580"/>
                  <a:gd name="connsiteX4" fmla="*/ 1497330 w 1901190"/>
                  <a:gd name="connsiteY4" fmla="*/ 895350 h 2735580"/>
                  <a:gd name="connsiteX5" fmla="*/ 1596390 w 1901190"/>
                  <a:gd name="connsiteY5" fmla="*/ 941070 h 2735580"/>
                  <a:gd name="connsiteX6" fmla="*/ 1684020 w 1901190"/>
                  <a:gd name="connsiteY6" fmla="*/ 979170 h 2735580"/>
                  <a:gd name="connsiteX7" fmla="*/ 1802130 w 1901190"/>
                  <a:gd name="connsiteY7" fmla="*/ 1036320 h 2735580"/>
                  <a:gd name="connsiteX8" fmla="*/ 1832610 w 1901190"/>
                  <a:gd name="connsiteY8" fmla="*/ 1074420 h 2735580"/>
                  <a:gd name="connsiteX9" fmla="*/ 1844040 w 1901190"/>
                  <a:gd name="connsiteY9" fmla="*/ 1108710 h 2735580"/>
                  <a:gd name="connsiteX10" fmla="*/ 1874520 w 1901190"/>
                  <a:gd name="connsiteY10" fmla="*/ 1173480 h 2735580"/>
                  <a:gd name="connsiteX11" fmla="*/ 1897380 w 1901190"/>
                  <a:gd name="connsiteY11" fmla="*/ 1223010 h 2735580"/>
                  <a:gd name="connsiteX12" fmla="*/ 1901190 w 1901190"/>
                  <a:gd name="connsiteY12" fmla="*/ 1287780 h 2735580"/>
                  <a:gd name="connsiteX13" fmla="*/ 1889760 w 1901190"/>
                  <a:gd name="connsiteY13" fmla="*/ 1337310 h 2735580"/>
                  <a:gd name="connsiteX14" fmla="*/ 1863090 w 1901190"/>
                  <a:gd name="connsiteY14" fmla="*/ 1348740 h 2735580"/>
                  <a:gd name="connsiteX15" fmla="*/ 1809750 w 1901190"/>
                  <a:gd name="connsiteY15" fmla="*/ 1348740 h 2735580"/>
                  <a:gd name="connsiteX16" fmla="*/ 1752600 w 1901190"/>
                  <a:gd name="connsiteY16" fmla="*/ 1371600 h 2735580"/>
                  <a:gd name="connsiteX17" fmla="*/ 1695450 w 1901190"/>
                  <a:gd name="connsiteY17" fmla="*/ 1386840 h 2735580"/>
                  <a:gd name="connsiteX18" fmla="*/ 1638300 w 1901190"/>
                  <a:gd name="connsiteY18" fmla="*/ 1371600 h 2735580"/>
                  <a:gd name="connsiteX19" fmla="*/ 1554480 w 1901190"/>
                  <a:gd name="connsiteY19" fmla="*/ 1375410 h 2735580"/>
                  <a:gd name="connsiteX20" fmla="*/ 1466850 w 1901190"/>
                  <a:gd name="connsiteY20" fmla="*/ 1363980 h 2735580"/>
                  <a:gd name="connsiteX21" fmla="*/ 1264920 w 1901190"/>
                  <a:gd name="connsiteY21" fmla="*/ 1283970 h 2735580"/>
                  <a:gd name="connsiteX22" fmla="*/ 1203960 w 1901190"/>
                  <a:gd name="connsiteY22" fmla="*/ 1253490 h 2735580"/>
                  <a:gd name="connsiteX23" fmla="*/ 1169670 w 1901190"/>
                  <a:gd name="connsiteY23" fmla="*/ 1207770 h 2735580"/>
                  <a:gd name="connsiteX24" fmla="*/ 1120140 w 1901190"/>
                  <a:gd name="connsiteY24" fmla="*/ 1146810 h 2735580"/>
                  <a:gd name="connsiteX25" fmla="*/ 1097280 w 1901190"/>
                  <a:gd name="connsiteY25" fmla="*/ 1078230 h 2735580"/>
                  <a:gd name="connsiteX26" fmla="*/ 1059180 w 1901190"/>
                  <a:gd name="connsiteY26" fmla="*/ 944880 h 2735580"/>
                  <a:gd name="connsiteX27" fmla="*/ 1040130 w 1901190"/>
                  <a:gd name="connsiteY27" fmla="*/ 891540 h 2735580"/>
                  <a:gd name="connsiteX28" fmla="*/ 1040130 w 1901190"/>
                  <a:gd name="connsiteY28" fmla="*/ 857250 h 2735580"/>
                  <a:gd name="connsiteX29" fmla="*/ 1074420 w 1901190"/>
                  <a:gd name="connsiteY29" fmla="*/ 838200 h 2735580"/>
                  <a:gd name="connsiteX30" fmla="*/ 26670 w 1901190"/>
                  <a:gd name="connsiteY30" fmla="*/ 0 h 2735580"/>
                  <a:gd name="connsiteX31" fmla="*/ 60960 w 1901190"/>
                  <a:gd name="connsiteY31" fmla="*/ 22860 h 2735580"/>
                  <a:gd name="connsiteX32" fmla="*/ 121920 w 1901190"/>
                  <a:gd name="connsiteY32" fmla="*/ 57150 h 2735580"/>
                  <a:gd name="connsiteX33" fmla="*/ 167640 w 1901190"/>
                  <a:gd name="connsiteY33" fmla="*/ 125730 h 2735580"/>
                  <a:gd name="connsiteX34" fmla="*/ 217170 w 1901190"/>
                  <a:gd name="connsiteY34" fmla="*/ 167640 h 2735580"/>
                  <a:gd name="connsiteX35" fmla="*/ 274320 w 1901190"/>
                  <a:gd name="connsiteY35" fmla="*/ 217170 h 2735580"/>
                  <a:gd name="connsiteX36" fmla="*/ 354330 w 1901190"/>
                  <a:gd name="connsiteY36" fmla="*/ 312420 h 2735580"/>
                  <a:gd name="connsiteX37" fmla="*/ 434340 w 1901190"/>
                  <a:gd name="connsiteY37" fmla="*/ 373380 h 2735580"/>
                  <a:gd name="connsiteX38" fmla="*/ 571500 w 1901190"/>
                  <a:gd name="connsiteY38" fmla="*/ 472440 h 2735580"/>
                  <a:gd name="connsiteX39" fmla="*/ 678180 w 1901190"/>
                  <a:gd name="connsiteY39" fmla="*/ 575310 h 2735580"/>
                  <a:gd name="connsiteX40" fmla="*/ 720090 w 1901190"/>
                  <a:gd name="connsiteY40" fmla="*/ 605790 h 2735580"/>
                  <a:gd name="connsiteX41" fmla="*/ 758190 w 1901190"/>
                  <a:gd name="connsiteY41" fmla="*/ 628650 h 2735580"/>
                  <a:gd name="connsiteX42" fmla="*/ 784860 w 1901190"/>
                  <a:gd name="connsiteY42" fmla="*/ 659130 h 2735580"/>
                  <a:gd name="connsiteX43" fmla="*/ 803910 w 1901190"/>
                  <a:gd name="connsiteY43" fmla="*/ 716280 h 2735580"/>
                  <a:gd name="connsiteX44" fmla="*/ 864870 w 1901190"/>
                  <a:gd name="connsiteY44" fmla="*/ 819150 h 2735580"/>
                  <a:gd name="connsiteX45" fmla="*/ 929640 w 1901190"/>
                  <a:gd name="connsiteY45" fmla="*/ 941070 h 2735580"/>
                  <a:gd name="connsiteX46" fmla="*/ 960120 w 1901190"/>
                  <a:gd name="connsiteY46" fmla="*/ 1040130 h 2735580"/>
                  <a:gd name="connsiteX47" fmla="*/ 1009650 w 1901190"/>
                  <a:gd name="connsiteY47" fmla="*/ 1162050 h 2735580"/>
                  <a:gd name="connsiteX48" fmla="*/ 1028700 w 1901190"/>
                  <a:gd name="connsiteY48" fmla="*/ 1257300 h 2735580"/>
                  <a:gd name="connsiteX49" fmla="*/ 1051560 w 1901190"/>
                  <a:gd name="connsiteY49" fmla="*/ 1318260 h 2735580"/>
                  <a:gd name="connsiteX50" fmla="*/ 1104900 w 1901190"/>
                  <a:gd name="connsiteY50" fmla="*/ 1363980 h 2735580"/>
                  <a:gd name="connsiteX51" fmla="*/ 1158240 w 1901190"/>
                  <a:gd name="connsiteY51" fmla="*/ 1402080 h 2735580"/>
                  <a:gd name="connsiteX52" fmla="*/ 1196340 w 1901190"/>
                  <a:gd name="connsiteY52" fmla="*/ 1428750 h 2735580"/>
                  <a:gd name="connsiteX53" fmla="*/ 1295400 w 1901190"/>
                  <a:gd name="connsiteY53" fmla="*/ 1443990 h 2735580"/>
                  <a:gd name="connsiteX54" fmla="*/ 1360170 w 1901190"/>
                  <a:gd name="connsiteY54" fmla="*/ 1463040 h 2735580"/>
                  <a:gd name="connsiteX55" fmla="*/ 1432560 w 1901190"/>
                  <a:gd name="connsiteY55" fmla="*/ 1470660 h 2735580"/>
                  <a:gd name="connsiteX56" fmla="*/ 1455420 w 1901190"/>
                  <a:gd name="connsiteY56" fmla="*/ 1493520 h 2735580"/>
                  <a:gd name="connsiteX57" fmla="*/ 1470660 w 1901190"/>
                  <a:gd name="connsiteY57" fmla="*/ 1535430 h 2735580"/>
                  <a:gd name="connsiteX58" fmla="*/ 1463040 w 1901190"/>
                  <a:gd name="connsiteY58" fmla="*/ 1596390 h 2735580"/>
                  <a:gd name="connsiteX59" fmla="*/ 1428750 w 1901190"/>
                  <a:gd name="connsiteY59" fmla="*/ 1638300 h 2735580"/>
                  <a:gd name="connsiteX60" fmla="*/ 1421130 w 1901190"/>
                  <a:gd name="connsiteY60" fmla="*/ 1687830 h 2735580"/>
                  <a:gd name="connsiteX61" fmla="*/ 1386840 w 1901190"/>
                  <a:gd name="connsiteY61" fmla="*/ 1744980 h 2735580"/>
                  <a:gd name="connsiteX62" fmla="*/ 1352550 w 1901190"/>
                  <a:gd name="connsiteY62" fmla="*/ 1798320 h 2735580"/>
                  <a:gd name="connsiteX63" fmla="*/ 1318260 w 1901190"/>
                  <a:gd name="connsiteY63" fmla="*/ 1870710 h 2735580"/>
                  <a:gd name="connsiteX64" fmla="*/ 1318260 w 1901190"/>
                  <a:gd name="connsiteY64" fmla="*/ 1908810 h 2735580"/>
                  <a:gd name="connsiteX65" fmla="*/ 1306830 w 1901190"/>
                  <a:gd name="connsiteY65" fmla="*/ 1965960 h 2735580"/>
                  <a:gd name="connsiteX66" fmla="*/ 1295400 w 1901190"/>
                  <a:gd name="connsiteY66" fmla="*/ 2045970 h 2735580"/>
                  <a:gd name="connsiteX67" fmla="*/ 1287780 w 1901190"/>
                  <a:gd name="connsiteY67" fmla="*/ 2118360 h 2735580"/>
                  <a:gd name="connsiteX68" fmla="*/ 1283970 w 1901190"/>
                  <a:gd name="connsiteY68" fmla="*/ 2167890 h 2735580"/>
                  <a:gd name="connsiteX69" fmla="*/ 1303020 w 1901190"/>
                  <a:gd name="connsiteY69" fmla="*/ 2228850 h 2735580"/>
                  <a:gd name="connsiteX70" fmla="*/ 1276350 w 1901190"/>
                  <a:gd name="connsiteY70" fmla="*/ 2251710 h 2735580"/>
                  <a:gd name="connsiteX71" fmla="*/ 1249680 w 1901190"/>
                  <a:gd name="connsiteY71" fmla="*/ 2251710 h 2735580"/>
                  <a:gd name="connsiteX72" fmla="*/ 1207770 w 1901190"/>
                  <a:gd name="connsiteY72" fmla="*/ 2244090 h 2735580"/>
                  <a:gd name="connsiteX73" fmla="*/ 1123950 w 1901190"/>
                  <a:gd name="connsiteY73" fmla="*/ 2263140 h 2735580"/>
                  <a:gd name="connsiteX74" fmla="*/ 1089660 w 1901190"/>
                  <a:gd name="connsiteY74" fmla="*/ 2266950 h 2735580"/>
                  <a:gd name="connsiteX75" fmla="*/ 1040130 w 1901190"/>
                  <a:gd name="connsiteY75" fmla="*/ 2312670 h 2735580"/>
                  <a:gd name="connsiteX76" fmla="*/ 979170 w 1901190"/>
                  <a:gd name="connsiteY76" fmla="*/ 2354580 h 2735580"/>
                  <a:gd name="connsiteX77" fmla="*/ 925830 w 1901190"/>
                  <a:gd name="connsiteY77" fmla="*/ 2434590 h 2735580"/>
                  <a:gd name="connsiteX78" fmla="*/ 902970 w 1901190"/>
                  <a:gd name="connsiteY78" fmla="*/ 2510790 h 2735580"/>
                  <a:gd name="connsiteX79" fmla="*/ 876300 w 1901190"/>
                  <a:gd name="connsiteY79" fmla="*/ 2564130 h 2735580"/>
                  <a:gd name="connsiteX80" fmla="*/ 830580 w 1901190"/>
                  <a:gd name="connsiteY80" fmla="*/ 2609850 h 2735580"/>
                  <a:gd name="connsiteX81" fmla="*/ 788670 w 1901190"/>
                  <a:gd name="connsiteY81" fmla="*/ 2693670 h 2735580"/>
                  <a:gd name="connsiteX82" fmla="*/ 765810 w 1901190"/>
                  <a:gd name="connsiteY82" fmla="*/ 2731770 h 2735580"/>
                  <a:gd name="connsiteX83" fmla="*/ 731520 w 1901190"/>
                  <a:gd name="connsiteY83" fmla="*/ 2735580 h 2735580"/>
                  <a:gd name="connsiteX84" fmla="*/ 693420 w 1901190"/>
                  <a:gd name="connsiteY84" fmla="*/ 2708910 h 2735580"/>
                  <a:gd name="connsiteX85" fmla="*/ 621030 w 1901190"/>
                  <a:gd name="connsiteY85" fmla="*/ 2686050 h 2735580"/>
                  <a:gd name="connsiteX86" fmla="*/ 590550 w 1901190"/>
                  <a:gd name="connsiteY86" fmla="*/ 2628900 h 2735580"/>
                  <a:gd name="connsiteX87" fmla="*/ 518160 w 1901190"/>
                  <a:gd name="connsiteY87" fmla="*/ 2526030 h 2735580"/>
                  <a:gd name="connsiteX88" fmla="*/ 518160 w 1901190"/>
                  <a:gd name="connsiteY88" fmla="*/ 2465070 h 2735580"/>
                  <a:gd name="connsiteX89" fmla="*/ 518160 w 1901190"/>
                  <a:gd name="connsiteY89" fmla="*/ 2392680 h 2735580"/>
                  <a:gd name="connsiteX90" fmla="*/ 499110 w 1901190"/>
                  <a:gd name="connsiteY90" fmla="*/ 2316480 h 2735580"/>
                  <a:gd name="connsiteX91" fmla="*/ 491490 w 1901190"/>
                  <a:gd name="connsiteY91" fmla="*/ 2160270 h 2735580"/>
                  <a:gd name="connsiteX92" fmla="*/ 468630 w 1901190"/>
                  <a:gd name="connsiteY92" fmla="*/ 2061210 h 2735580"/>
                  <a:gd name="connsiteX93" fmla="*/ 464820 w 1901190"/>
                  <a:gd name="connsiteY93" fmla="*/ 1973580 h 2735580"/>
                  <a:gd name="connsiteX94" fmla="*/ 476250 w 1901190"/>
                  <a:gd name="connsiteY94" fmla="*/ 1908810 h 2735580"/>
                  <a:gd name="connsiteX95" fmla="*/ 487680 w 1901190"/>
                  <a:gd name="connsiteY95" fmla="*/ 1855470 h 2735580"/>
                  <a:gd name="connsiteX96" fmla="*/ 464820 w 1901190"/>
                  <a:gd name="connsiteY96" fmla="*/ 1790700 h 2735580"/>
                  <a:gd name="connsiteX97" fmla="*/ 434340 w 1901190"/>
                  <a:gd name="connsiteY97" fmla="*/ 1775460 h 2735580"/>
                  <a:gd name="connsiteX98" fmla="*/ 407670 w 1901190"/>
                  <a:gd name="connsiteY98" fmla="*/ 1706880 h 2735580"/>
                  <a:gd name="connsiteX99" fmla="*/ 373380 w 1901190"/>
                  <a:gd name="connsiteY99" fmla="*/ 1645920 h 2735580"/>
                  <a:gd name="connsiteX100" fmla="*/ 342900 w 1901190"/>
                  <a:gd name="connsiteY100" fmla="*/ 1623060 h 2735580"/>
                  <a:gd name="connsiteX101" fmla="*/ 270510 w 1901190"/>
                  <a:gd name="connsiteY101" fmla="*/ 1581150 h 2735580"/>
                  <a:gd name="connsiteX102" fmla="*/ 217170 w 1901190"/>
                  <a:gd name="connsiteY102" fmla="*/ 1531620 h 2735580"/>
                  <a:gd name="connsiteX103" fmla="*/ 175260 w 1901190"/>
                  <a:gd name="connsiteY103" fmla="*/ 1497330 h 2735580"/>
                  <a:gd name="connsiteX104" fmla="*/ 102870 w 1901190"/>
                  <a:gd name="connsiteY104" fmla="*/ 1455420 h 2735580"/>
                  <a:gd name="connsiteX105" fmla="*/ 68580 w 1901190"/>
                  <a:gd name="connsiteY105" fmla="*/ 1455420 h 2735580"/>
                  <a:gd name="connsiteX106" fmla="*/ 40005 w 1901190"/>
                  <a:gd name="connsiteY106" fmla="*/ 1424940 h 2735580"/>
                  <a:gd name="connsiteX107" fmla="*/ 15240 w 1901190"/>
                  <a:gd name="connsiteY107" fmla="*/ 1379220 h 2735580"/>
                  <a:gd name="connsiteX108" fmla="*/ 30480 w 1901190"/>
                  <a:gd name="connsiteY108" fmla="*/ 1348740 h 2735580"/>
                  <a:gd name="connsiteX109" fmla="*/ 34290 w 1901190"/>
                  <a:gd name="connsiteY109" fmla="*/ 1276350 h 2735580"/>
                  <a:gd name="connsiteX110" fmla="*/ 19050 w 1901190"/>
                  <a:gd name="connsiteY110" fmla="*/ 1203960 h 2735580"/>
                  <a:gd name="connsiteX111" fmla="*/ 41910 w 1901190"/>
                  <a:gd name="connsiteY111" fmla="*/ 1154430 h 2735580"/>
                  <a:gd name="connsiteX112" fmla="*/ 87630 w 1901190"/>
                  <a:gd name="connsiteY112" fmla="*/ 1112520 h 2735580"/>
                  <a:gd name="connsiteX113" fmla="*/ 137160 w 1901190"/>
                  <a:gd name="connsiteY113" fmla="*/ 1097280 h 2735580"/>
                  <a:gd name="connsiteX114" fmla="*/ 179070 w 1901190"/>
                  <a:gd name="connsiteY114" fmla="*/ 1093470 h 2735580"/>
                  <a:gd name="connsiteX115" fmla="*/ 255270 w 1901190"/>
                  <a:gd name="connsiteY115" fmla="*/ 1093470 h 2735580"/>
                  <a:gd name="connsiteX116" fmla="*/ 308610 w 1901190"/>
                  <a:gd name="connsiteY116" fmla="*/ 1078230 h 2735580"/>
                  <a:gd name="connsiteX117" fmla="*/ 320040 w 1901190"/>
                  <a:gd name="connsiteY117" fmla="*/ 1032510 h 2735580"/>
                  <a:gd name="connsiteX118" fmla="*/ 361950 w 1901190"/>
                  <a:gd name="connsiteY118" fmla="*/ 963930 h 2735580"/>
                  <a:gd name="connsiteX119" fmla="*/ 396240 w 1901190"/>
                  <a:gd name="connsiteY119" fmla="*/ 902970 h 2735580"/>
                  <a:gd name="connsiteX120" fmla="*/ 419100 w 1901190"/>
                  <a:gd name="connsiteY120" fmla="*/ 830580 h 2735580"/>
                  <a:gd name="connsiteX121" fmla="*/ 426720 w 1901190"/>
                  <a:gd name="connsiteY121" fmla="*/ 781050 h 2735580"/>
                  <a:gd name="connsiteX122" fmla="*/ 392430 w 1901190"/>
                  <a:gd name="connsiteY122" fmla="*/ 716280 h 2735580"/>
                  <a:gd name="connsiteX123" fmla="*/ 384810 w 1901190"/>
                  <a:gd name="connsiteY123" fmla="*/ 647700 h 2735580"/>
                  <a:gd name="connsiteX124" fmla="*/ 365760 w 1901190"/>
                  <a:gd name="connsiteY124" fmla="*/ 552450 h 2735580"/>
                  <a:gd name="connsiteX125" fmla="*/ 369570 w 1901190"/>
                  <a:gd name="connsiteY125" fmla="*/ 499110 h 2735580"/>
                  <a:gd name="connsiteX126" fmla="*/ 354330 w 1901190"/>
                  <a:gd name="connsiteY126" fmla="*/ 457200 h 2735580"/>
                  <a:gd name="connsiteX127" fmla="*/ 312420 w 1901190"/>
                  <a:gd name="connsiteY127" fmla="*/ 438150 h 2735580"/>
                  <a:gd name="connsiteX128" fmla="*/ 293370 w 1901190"/>
                  <a:gd name="connsiteY128" fmla="*/ 411480 h 2735580"/>
                  <a:gd name="connsiteX129" fmla="*/ 220980 w 1901190"/>
                  <a:gd name="connsiteY129" fmla="*/ 365760 h 2735580"/>
                  <a:gd name="connsiteX130" fmla="*/ 121920 w 1901190"/>
                  <a:gd name="connsiteY130" fmla="*/ 300990 h 2735580"/>
                  <a:gd name="connsiteX131" fmla="*/ 72390 w 1901190"/>
                  <a:gd name="connsiteY131" fmla="*/ 247650 h 2735580"/>
                  <a:gd name="connsiteX132" fmla="*/ 53340 w 1901190"/>
                  <a:gd name="connsiteY132" fmla="*/ 217170 h 2735580"/>
                  <a:gd name="connsiteX133" fmla="*/ 49530 w 1901190"/>
                  <a:gd name="connsiteY133" fmla="*/ 163830 h 2735580"/>
                  <a:gd name="connsiteX134" fmla="*/ 38100 w 1901190"/>
                  <a:gd name="connsiteY134" fmla="*/ 118110 h 2735580"/>
                  <a:gd name="connsiteX135" fmla="*/ 11430 w 1901190"/>
                  <a:gd name="connsiteY135" fmla="*/ 49530 h 2735580"/>
                  <a:gd name="connsiteX136" fmla="*/ 0 w 1901190"/>
                  <a:gd name="connsiteY136" fmla="*/ 3810 h 27355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</a:cxnLst>
                <a:rect l="l" t="t" r="r" b="b"/>
                <a:pathLst>
                  <a:path w="1901190" h="2735580">
                    <a:moveTo>
                      <a:pt x="1203960" y="803910"/>
                    </a:moveTo>
                    <a:lnTo>
                      <a:pt x="1280160" y="819150"/>
                    </a:lnTo>
                    <a:lnTo>
                      <a:pt x="1352550" y="853440"/>
                    </a:lnTo>
                    <a:lnTo>
                      <a:pt x="1405890" y="876300"/>
                    </a:lnTo>
                    <a:lnTo>
                      <a:pt x="1497330" y="895350"/>
                    </a:lnTo>
                    <a:lnTo>
                      <a:pt x="1596390" y="941070"/>
                    </a:lnTo>
                    <a:lnTo>
                      <a:pt x="1684020" y="979170"/>
                    </a:lnTo>
                    <a:lnTo>
                      <a:pt x="1802130" y="1036320"/>
                    </a:lnTo>
                    <a:lnTo>
                      <a:pt x="1832610" y="1074420"/>
                    </a:lnTo>
                    <a:lnTo>
                      <a:pt x="1844040" y="1108710"/>
                    </a:lnTo>
                    <a:lnTo>
                      <a:pt x="1874520" y="1173480"/>
                    </a:lnTo>
                    <a:lnTo>
                      <a:pt x="1897380" y="1223010"/>
                    </a:lnTo>
                    <a:lnTo>
                      <a:pt x="1901190" y="1287780"/>
                    </a:lnTo>
                    <a:lnTo>
                      <a:pt x="1889760" y="1337310"/>
                    </a:lnTo>
                    <a:lnTo>
                      <a:pt x="1863090" y="1348740"/>
                    </a:lnTo>
                    <a:lnTo>
                      <a:pt x="1809750" y="1348740"/>
                    </a:lnTo>
                    <a:lnTo>
                      <a:pt x="1752600" y="1371600"/>
                    </a:lnTo>
                    <a:lnTo>
                      <a:pt x="1695450" y="1386840"/>
                    </a:lnTo>
                    <a:lnTo>
                      <a:pt x="1638300" y="1371600"/>
                    </a:lnTo>
                    <a:lnTo>
                      <a:pt x="1554480" y="1375410"/>
                    </a:lnTo>
                    <a:lnTo>
                      <a:pt x="1466850" y="1363980"/>
                    </a:lnTo>
                    <a:lnTo>
                      <a:pt x="1264920" y="1283970"/>
                    </a:lnTo>
                    <a:lnTo>
                      <a:pt x="1203960" y="1253490"/>
                    </a:lnTo>
                    <a:lnTo>
                      <a:pt x="1169670" y="1207770"/>
                    </a:lnTo>
                    <a:lnTo>
                      <a:pt x="1120140" y="1146810"/>
                    </a:lnTo>
                    <a:lnTo>
                      <a:pt x="1097280" y="1078230"/>
                    </a:lnTo>
                    <a:lnTo>
                      <a:pt x="1059180" y="944880"/>
                    </a:lnTo>
                    <a:lnTo>
                      <a:pt x="1040130" y="891540"/>
                    </a:lnTo>
                    <a:lnTo>
                      <a:pt x="1040130" y="857250"/>
                    </a:lnTo>
                    <a:lnTo>
                      <a:pt x="1074420" y="838200"/>
                    </a:lnTo>
                    <a:close/>
                    <a:moveTo>
                      <a:pt x="26670" y="0"/>
                    </a:moveTo>
                    <a:lnTo>
                      <a:pt x="60960" y="22860"/>
                    </a:lnTo>
                    <a:lnTo>
                      <a:pt x="121920" y="57150"/>
                    </a:lnTo>
                    <a:lnTo>
                      <a:pt x="167640" y="125730"/>
                    </a:lnTo>
                    <a:lnTo>
                      <a:pt x="217170" y="167640"/>
                    </a:lnTo>
                    <a:lnTo>
                      <a:pt x="274320" y="217170"/>
                    </a:lnTo>
                    <a:lnTo>
                      <a:pt x="354330" y="312420"/>
                    </a:lnTo>
                    <a:lnTo>
                      <a:pt x="434340" y="373380"/>
                    </a:lnTo>
                    <a:lnTo>
                      <a:pt x="571500" y="472440"/>
                    </a:lnTo>
                    <a:lnTo>
                      <a:pt x="678180" y="575310"/>
                    </a:lnTo>
                    <a:lnTo>
                      <a:pt x="720090" y="605790"/>
                    </a:lnTo>
                    <a:lnTo>
                      <a:pt x="758190" y="628650"/>
                    </a:lnTo>
                    <a:lnTo>
                      <a:pt x="784860" y="659130"/>
                    </a:lnTo>
                    <a:lnTo>
                      <a:pt x="803910" y="716280"/>
                    </a:lnTo>
                    <a:lnTo>
                      <a:pt x="864870" y="819150"/>
                    </a:lnTo>
                    <a:lnTo>
                      <a:pt x="929640" y="941070"/>
                    </a:lnTo>
                    <a:lnTo>
                      <a:pt x="960120" y="1040130"/>
                    </a:lnTo>
                    <a:lnTo>
                      <a:pt x="1009650" y="1162050"/>
                    </a:lnTo>
                    <a:lnTo>
                      <a:pt x="1028700" y="1257300"/>
                    </a:lnTo>
                    <a:lnTo>
                      <a:pt x="1051560" y="1318260"/>
                    </a:lnTo>
                    <a:lnTo>
                      <a:pt x="1104900" y="1363980"/>
                    </a:lnTo>
                    <a:lnTo>
                      <a:pt x="1158240" y="1402080"/>
                    </a:lnTo>
                    <a:lnTo>
                      <a:pt x="1196340" y="1428750"/>
                    </a:lnTo>
                    <a:lnTo>
                      <a:pt x="1295400" y="1443990"/>
                    </a:lnTo>
                    <a:lnTo>
                      <a:pt x="1360170" y="1463040"/>
                    </a:lnTo>
                    <a:lnTo>
                      <a:pt x="1432560" y="1470660"/>
                    </a:lnTo>
                    <a:lnTo>
                      <a:pt x="1455420" y="1493520"/>
                    </a:lnTo>
                    <a:lnTo>
                      <a:pt x="1470660" y="1535430"/>
                    </a:lnTo>
                    <a:lnTo>
                      <a:pt x="1463040" y="1596390"/>
                    </a:lnTo>
                    <a:lnTo>
                      <a:pt x="1428750" y="1638300"/>
                    </a:lnTo>
                    <a:lnTo>
                      <a:pt x="1421130" y="1687830"/>
                    </a:lnTo>
                    <a:lnTo>
                      <a:pt x="1386840" y="1744980"/>
                    </a:lnTo>
                    <a:lnTo>
                      <a:pt x="1352550" y="1798320"/>
                    </a:lnTo>
                    <a:lnTo>
                      <a:pt x="1318260" y="1870710"/>
                    </a:lnTo>
                    <a:lnTo>
                      <a:pt x="1318260" y="1908810"/>
                    </a:lnTo>
                    <a:lnTo>
                      <a:pt x="1306830" y="1965960"/>
                    </a:lnTo>
                    <a:lnTo>
                      <a:pt x="1295400" y="2045970"/>
                    </a:lnTo>
                    <a:lnTo>
                      <a:pt x="1287780" y="2118360"/>
                    </a:lnTo>
                    <a:lnTo>
                      <a:pt x="1283970" y="2167890"/>
                    </a:lnTo>
                    <a:lnTo>
                      <a:pt x="1303020" y="2228850"/>
                    </a:lnTo>
                    <a:lnTo>
                      <a:pt x="1276350" y="2251710"/>
                    </a:lnTo>
                    <a:lnTo>
                      <a:pt x="1249680" y="2251710"/>
                    </a:lnTo>
                    <a:lnTo>
                      <a:pt x="1207770" y="2244090"/>
                    </a:lnTo>
                    <a:lnTo>
                      <a:pt x="1123950" y="2263140"/>
                    </a:lnTo>
                    <a:lnTo>
                      <a:pt x="1089660" y="2266950"/>
                    </a:lnTo>
                    <a:lnTo>
                      <a:pt x="1040130" y="2312670"/>
                    </a:lnTo>
                    <a:lnTo>
                      <a:pt x="979170" y="2354580"/>
                    </a:lnTo>
                    <a:lnTo>
                      <a:pt x="925830" y="2434590"/>
                    </a:lnTo>
                    <a:lnTo>
                      <a:pt x="902970" y="2510790"/>
                    </a:lnTo>
                    <a:lnTo>
                      <a:pt x="876300" y="2564130"/>
                    </a:lnTo>
                    <a:lnTo>
                      <a:pt x="830580" y="2609850"/>
                    </a:lnTo>
                    <a:lnTo>
                      <a:pt x="788670" y="2693670"/>
                    </a:lnTo>
                    <a:lnTo>
                      <a:pt x="765810" y="2731770"/>
                    </a:lnTo>
                    <a:lnTo>
                      <a:pt x="731520" y="2735580"/>
                    </a:lnTo>
                    <a:lnTo>
                      <a:pt x="693420" y="2708910"/>
                    </a:lnTo>
                    <a:lnTo>
                      <a:pt x="621030" y="2686050"/>
                    </a:lnTo>
                    <a:lnTo>
                      <a:pt x="590550" y="2628900"/>
                    </a:lnTo>
                    <a:lnTo>
                      <a:pt x="518160" y="2526030"/>
                    </a:lnTo>
                    <a:lnTo>
                      <a:pt x="518160" y="2465070"/>
                    </a:lnTo>
                    <a:lnTo>
                      <a:pt x="518160" y="2392680"/>
                    </a:lnTo>
                    <a:lnTo>
                      <a:pt x="499110" y="2316480"/>
                    </a:lnTo>
                    <a:lnTo>
                      <a:pt x="491490" y="2160270"/>
                    </a:lnTo>
                    <a:lnTo>
                      <a:pt x="468630" y="2061210"/>
                    </a:lnTo>
                    <a:lnTo>
                      <a:pt x="464820" y="1973580"/>
                    </a:lnTo>
                    <a:lnTo>
                      <a:pt x="476250" y="1908810"/>
                    </a:lnTo>
                    <a:lnTo>
                      <a:pt x="487680" y="1855470"/>
                    </a:lnTo>
                    <a:lnTo>
                      <a:pt x="464820" y="1790700"/>
                    </a:lnTo>
                    <a:lnTo>
                      <a:pt x="434340" y="1775460"/>
                    </a:lnTo>
                    <a:lnTo>
                      <a:pt x="407670" y="1706880"/>
                    </a:lnTo>
                    <a:lnTo>
                      <a:pt x="373380" y="1645920"/>
                    </a:lnTo>
                    <a:lnTo>
                      <a:pt x="342900" y="1623060"/>
                    </a:lnTo>
                    <a:lnTo>
                      <a:pt x="270510" y="1581150"/>
                    </a:lnTo>
                    <a:lnTo>
                      <a:pt x="217170" y="1531620"/>
                    </a:lnTo>
                    <a:lnTo>
                      <a:pt x="175260" y="1497330"/>
                    </a:lnTo>
                    <a:lnTo>
                      <a:pt x="102870" y="1455420"/>
                    </a:lnTo>
                    <a:lnTo>
                      <a:pt x="68580" y="1455420"/>
                    </a:lnTo>
                    <a:lnTo>
                      <a:pt x="40005" y="1424940"/>
                    </a:lnTo>
                    <a:lnTo>
                      <a:pt x="15240" y="1379220"/>
                    </a:lnTo>
                    <a:lnTo>
                      <a:pt x="30480" y="1348740"/>
                    </a:lnTo>
                    <a:lnTo>
                      <a:pt x="34290" y="1276350"/>
                    </a:lnTo>
                    <a:lnTo>
                      <a:pt x="19050" y="1203960"/>
                    </a:lnTo>
                    <a:lnTo>
                      <a:pt x="41910" y="1154430"/>
                    </a:lnTo>
                    <a:lnTo>
                      <a:pt x="87630" y="1112520"/>
                    </a:lnTo>
                    <a:lnTo>
                      <a:pt x="137160" y="1097280"/>
                    </a:lnTo>
                    <a:lnTo>
                      <a:pt x="179070" y="1093470"/>
                    </a:lnTo>
                    <a:lnTo>
                      <a:pt x="255270" y="1093470"/>
                    </a:lnTo>
                    <a:lnTo>
                      <a:pt x="308610" y="1078230"/>
                    </a:lnTo>
                    <a:lnTo>
                      <a:pt x="320040" y="1032510"/>
                    </a:lnTo>
                    <a:lnTo>
                      <a:pt x="361950" y="963930"/>
                    </a:lnTo>
                    <a:lnTo>
                      <a:pt x="396240" y="902970"/>
                    </a:lnTo>
                    <a:lnTo>
                      <a:pt x="419100" y="830580"/>
                    </a:lnTo>
                    <a:lnTo>
                      <a:pt x="426720" y="781050"/>
                    </a:lnTo>
                    <a:lnTo>
                      <a:pt x="392430" y="716280"/>
                    </a:lnTo>
                    <a:lnTo>
                      <a:pt x="384810" y="647700"/>
                    </a:lnTo>
                    <a:lnTo>
                      <a:pt x="365760" y="552450"/>
                    </a:lnTo>
                    <a:lnTo>
                      <a:pt x="369570" y="499110"/>
                    </a:lnTo>
                    <a:lnTo>
                      <a:pt x="354330" y="457200"/>
                    </a:lnTo>
                    <a:lnTo>
                      <a:pt x="312420" y="438150"/>
                    </a:lnTo>
                    <a:lnTo>
                      <a:pt x="293370" y="411480"/>
                    </a:lnTo>
                    <a:lnTo>
                      <a:pt x="220980" y="365760"/>
                    </a:lnTo>
                    <a:lnTo>
                      <a:pt x="121920" y="300990"/>
                    </a:lnTo>
                    <a:lnTo>
                      <a:pt x="72390" y="247650"/>
                    </a:lnTo>
                    <a:lnTo>
                      <a:pt x="53340" y="217170"/>
                    </a:lnTo>
                    <a:lnTo>
                      <a:pt x="49530" y="163830"/>
                    </a:lnTo>
                    <a:lnTo>
                      <a:pt x="38100" y="118110"/>
                    </a:lnTo>
                    <a:lnTo>
                      <a:pt x="11430" y="49530"/>
                    </a:lnTo>
                    <a:lnTo>
                      <a:pt x="0" y="3810"/>
                    </a:lnTo>
                    <a:close/>
                  </a:path>
                </a:pathLst>
              </a:custGeom>
              <a:grpFill/>
              <a:ln w="63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10" name="양천구">
                <a:extLst>
                  <a:ext uri="{FF2B5EF4-FFF2-40B4-BE49-F238E27FC236}">
                    <a16:creationId xmlns:a16="http://schemas.microsoft.com/office/drawing/2014/main" id="{8D87A710-4243-4D4E-9D19-ECB3EF68773D}"/>
                  </a:ext>
                </a:extLst>
              </p:cNvPr>
              <p:cNvSpPr/>
              <p:nvPr/>
            </p:nvSpPr>
            <p:spPr>
              <a:xfrm>
                <a:off x="6857452" y="4135822"/>
                <a:ext cx="924103" cy="787352"/>
              </a:xfrm>
              <a:custGeom>
                <a:avLst/>
                <a:gdLst>
                  <a:gd name="connsiteX0" fmla="*/ 1887220 w 2265680"/>
                  <a:gd name="connsiteY0" fmla="*/ 187960 h 1930400"/>
                  <a:gd name="connsiteX1" fmla="*/ 1772920 w 2265680"/>
                  <a:gd name="connsiteY1" fmla="*/ 205740 h 1930400"/>
                  <a:gd name="connsiteX2" fmla="*/ 1724660 w 2265680"/>
                  <a:gd name="connsiteY2" fmla="*/ 203200 h 1930400"/>
                  <a:gd name="connsiteX3" fmla="*/ 1699260 w 2265680"/>
                  <a:gd name="connsiteY3" fmla="*/ 187960 h 1930400"/>
                  <a:gd name="connsiteX4" fmla="*/ 1661160 w 2265680"/>
                  <a:gd name="connsiteY4" fmla="*/ 177800 h 1930400"/>
                  <a:gd name="connsiteX5" fmla="*/ 1600200 w 2265680"/>
                  <a:gd name="connsiteY5" fmla="*/ 142240 h 1930400"/>
                  <a:gd name="connsiteX6" fmla="*/ 1587500 w 2265680"/>
                  <a:gd name="connsiteY6" fmla="*/ 116840 h 1930400"/>
                  <a:gd name="connsiteX7" fmla="*/ 1562100 w 2265680"/>
                  <a:gd name="connsiteY7" fmla="*/ 121920 h 1930400"/>
                  <a:gd name="connsiteX8" fmla="*/ 1516380 w 2265680"/>
                  <a:gd name="connsiteY8" fmla="*/ 91440 h 1930400"/>
                  <a:gd name="connsiteX9" fmla="*/ 1478280 w 2265680"/>
                  <a:gd name="connsiteY9" fmla="*/ 53340 h 1930400"/>
                  <a:gd name="connsiteX10" fmla="*/ 1452880 w 2265680"/>
                  <a:gd name="connsiteY10" fmla="*/ 12700 h 1930400"/>
                  <a:gd name="connsiteX11" fmla="*/ 1445260 w 2265680"/>
                  <a:gd name="connsiteY11" fmla="*/ 5080 h 1930400"/>
                  <a:gd name="connsiteX12" fmla="*/ 1427480 w 2265680"/>
                  <a:gd name="connsiteY12" fmla="*/ 0 h 1930400"/>
                  <a:gd name="connsiteX13" fmla="*/ 1412240 w 2265680"/>
                  <a:gd name="connsiteY13" fmla="*/ 20320 h 1930400"/>
                  <a:gd name="connsiteX14" fmla="*/ 1412240 w 2265680"/>
                  <a:gd name="connsiteY14" fmla="*/ 60960 h 1930400"/>
                  <a:gd name="connsiteX15" fmla="*/ 1424940 w 2265680"/>
                  <a:gd name="connsiteY15" fmla="*/ 154940 h 1930400"/>
                  <a:gd name="connsiteX16" fmla="*/ 1422400 w 2265680"/>
                  <a:gd name="connsiteY16" fmla="*/ 203200 h 1930400"/>
                  <a:gd name="connsiteX17" fmla="*/ 1422400 w 2265680"/>
                  <a:gd name="connsiteY17" fmla="*/ 246380 h 1930400"/>
                  <a:gd name="connsiteX18" fmla="*/ 1430020 w 2265680"/>
                  <a:gd name="connsiteY18" fmla="*/ 276860 h 1930400"/>
                  <a:gd name="connsiteX19" fmla="*/ 1460500 w 2265680"/>
                  <a:gd name="connsiteY19" fmla="*/ 294640 h 1930400"/>
                  <a:gd name="connsiteX20" fmla="*/ 1490980 w 2265680"/>
                  <a:gd name="connsiteY20" fmla="*/ 314960 h 1930400"/>
                  <a:gd name="connsiteX21" fmla="*/ 1501140 w 2265680"/>
                  <a:gd name="connsiteY21" fmla="*/ 353060 h 1930400"/>
                  <a:gd name="connsiteX22" fmla="*/ 1498600 w 2265680"/>
                  <a:gd name="connsiteY22" fmla="*/ 403860 h 1930400"/>
                  <a:gd name="connsiteX23" fmla="*/ 1468120 w 2265680"/>
                  <a:gd name="connsiteY23" fmla="*/ 421640 h 1930400"/>
                  <a:gd name="connsiteX24" fmla="*/ 1445260 w 2265680"/>
                  <a:gd name="connsiteY24" fmla="*/ 464820 h 1930400"/>
                  <a:gd name="connsiteX25" fmla="*/ 1430020 w 2265680"/>
                  <a:gd name="connsiteY25" fmla="*/ 502920 h 1930400"/>
                  <a:gd name="connsiteX26" fmla="*/ 1437640 w 2265680"/>
                  <a:gd name="connsiteY26" fmla="*/ 558800 h 1930400"/>
                  <a:gd name="connsiteX27" fmla="*/ 1437640 w 2265680"/>
                  <a:gd name="connsiteY27" fmla="*/ 657860 h 1930400"/>
                  <a:gd name="connsiteX28" fmla="*/ 1430020 w 2265680"/>
                  <a:gd name="connsiteY28" fmla="*/ 741680 h 1930400"/>
                  <a:gd name="connsiteX29" fmla="*/ 1437640 w 2265680"/>
                  <a:gd name="connsiteY29" fmla="*/ 797560 h 1930400"/>
                  <a:gd name="connsiteX30" fmla="*/ 1437640 w 2265680"/>
                  <a:gd name="connsiteY30" fmla="*/ 840740 h 1930400"/>
                  <a:gd name="connsiteX31" fmla="*/ 1414780 w 2265680"/>
                  <a:gd name="connsiteY31" fmla="*/ 868680 h 1930400"/>
                  <a:gd name="connsiteX32" fmla="*/ 1348740 w 2265680"/>
                  <a:gd name="connsiteY32" fmla="*/ 868680 h 1930400"/>
                  <a:gd name="connsiteX33" fmla="*/ 1277620 w 2265680"/>
                  <a:gd name="connsiteY33" fmla="*/ 873760 h 1930400"/>
                  <a:gd name="connsiteX34" fmla="*/ 1183640 w 2265680"/>
                  <a:gd name="connsiteY34" fmla="*/ 894080 h 1930400"/>
                  <a:gd name="connsiteX35" fmla="*/ 1084580 w 2265680"/>
                  <a:gd name="connsiteY35" fmla="*/ 916940 h 1930400"/>
                  <a:gd name="connsiteX36" fmla="*/ 985520 w 2265680"/>
                  <a:gd name="connsiteY36" fmla="*/ 955040 h 1930400"/>
                  <a:gd name="connsiteX37" fmla="*/ 901700 w 2265680"/>
                  <a:gd name="connsiteY37" fmla="*/ 995680 h 1930400"/>
                  <a:gd name="connsiteX38" fmla="*/ 840740 w 2265680"/>
                  <a:gd name="connsiteY38" fmla="*/ 1026160 h 1930400"/>
                  <a:gd name="connsiteX39" fmla="*/ 795020 w 2265680"/>
                  <a:gd name="connsiteY39" fmla="*/ 1051560 h 1930400"/>
                  <a:gd name="connsiteX40" fmla="*/ 741680 w 2265680"/>
                  <a:gd name="connsiteY40" fmla="*/ 1051560 h 1930400"/>
                  <a:gd name="connsiteX41" fmla="*/ 690880 w 2265680"/>
                  <a:gd name="connsiteY41" fmla="*/ 1038860 h 1930400"/>
                  <a:gd name="connsiteX42" fmla="*/ 637540 w 2265680"/>
                  <a:gd name="connsiteY42" fmla="*/ 1026160 h 1930400"/>
                  <a:gd name="connsiteX43" fmla="*/ 584200 w 2265680"/>
                  <a:gd name="connsiteY43" fmla="*/ 1003300 h 1930400"/>
                  <a:gd name="connsiteX44" fmla="*/ 553720 w 2265680"/>
                  <a:gd name="connsiteY44" fmla="*/ 962660 h 1930400"/>
                  <a:gd name="connsiteX45" fmla="*/ 551180 w 2265680"/>
                  <a:gd name="connsiteY45" fmla="*/ 919480 h 1930400"/>
                  <a:gd name="connsiteX46" fmla="*/ 535940 w 2265680"/>
                  <a:gd name="connsiteY46" fmla="*/ 891540 h 1930400"/>
                  <a:gd name="connsiteX47" fmla="*/ 528320 w 2265680"/>
                  <a:gd name="connsiteY47" fmla="*/ 835660 h 1930400"/>
                  <a:gd name="connsiteX48" fmla="*/ 508000 w 2265680"/>
                  <a:gd name="connsiteY48" fmla="*/ 802640 h 1930400"/>
                  <a:gd name="connsiteX49" fmla="*/ 464820 w 2265680"/>
                  <a:gd name="connsiteY49" fmla="*/ 751840 h 1930400"/>
                  <a:gd name="connsiteX50" fmla="*/ 431800 w 2265680"/>
                  <a:gd name="connsiteY50" fmla="*/ 695960 h 1930400"/>
                  <a:gd name="connsiteX51" fmla="*/ 398780 w 2265680"/>
                  <a:gd name="connsiteY51" fmla="*/ 665480 h 1930400"/>
                  <a:gd name="connsiteX52" fmla="*/ 393700 w 2265680"/>
                  <a:gd name="connsiteY52" fmla="*/ 627380 h 1930400"/>
                  <a:gd name="connsiteX53" fmla="*/ 381000 w 2265680"/>
                  <a:gd name="connsiteY53" fmla="*/ 584200 h 1930400"/>
                  <a:gd name="connsiteX54" fmla="*/ 396240 w 2265680"/>
                  <a:gd name="connsiteY54" fmla="*/ 548640 h 1930400"/>
                  <a:gd name="connsiteX55" fmla="*/ 426720 w 2265680"/>
                  <a:gd name="connsiteY55" fmla="*/ 530860 h 1930400"/>
                  <a:gd name="connsiteX56" fmla="*/ 426720 w 2265680"/>
                  <a:gd name="connsiteY56" fmla="*/ 502920 h 1930400"/>
                  <a:gd name="connsiteX57" fmla="*/ 426720 w 2265680"/>
                  <a:gd name="connsiteY57" fmla="*/ 467360 h 1930400"/>
                  <a:gd name="connsiteX58" fmla="*/ 403860 w 2265680"/>
                  <a:gd name="connsiteY58" fmla="*/ 411480 h 1930400"/>
                  <a:gd name="connsiteX59" fmla="*/ 386080 w 2265680"/>
                  <a:gd name="connsiteY59" fmla="*/ 381000 h 1930400"/>
                  <a:gd name="connsiteX60" fmla="*/ 350520 w 2265680"/>
                  <a:gd name="connsiteY60" fmla="*/ 381000 h 1930400"/>
                  <a:gd name="connsiteX61" fmla="*/ 304800 w 2265680"/>
                  <a:gd name="connsiteY61" fmla="*/ 391160 h 1930400"/>
                  <a:gd name="connsiteX62" fmla="*/ 279400 w 2265680"/>
                  <a:gd name="connsiteY62" fmla="*/ 381000 h 1930400"/>
                  <a:gd name="connsiteX63" fmla="*/ 264160 w 2265680"/>
                  <a:gd name="connsiteY63" fmla="*/ 358140 h 1930400"/>
                  <a:gd name="connsiteX64" fmla="*/ 264160 w 2265680"/>
                  <a:gd name="connsiteY64" fmla="*/ 304800 h 1930400"/>
                  <a:gd name="connsiteX65" fmla="*/ 266700 w 2265680"/>
                  <a:gd name="connsiteY65" fmla="*/ 276860 h 1930400"/>
                  <a:gd name="connsiteX66" fmla="*/ 276860 w 2265680"/>
                  <a:gd name="connsiteY66" fmla="*/ 251460 h 1930400"/>
                  <a:gd name="connsiteX67" fmla="*/ 307340 w 2265680"/>
                  <a:gd name="connsiteY67" fmla="*/ 238760 h 1930400"/>
                  <a:gd name="connsiteX68" fmla="*/ 317500 w 2265680"/>
                  <a:gd name="connsiteY68" fmla="*/ 223520 h 1930400"/>
                  <a:gd name="connsiteX69" fmla="*/ 302260 w 2265680"/>
                  <a:gd name="connsiteY69" fmla="*/ 203200 h 1930400"/>
                  <a:gd name="connsiteX70" fmla="*/ 264160 w 2265680"/>
                  <a:gd name="connsiteY70" fmla="*/ 193040 h 1930400"/>
                  <a:gd name="connsiteX71" fmla="*/ 238760 w 2265680"/>
                  <a:gd name="connsiteY71" fmla="*/ 215900 h 1930400"/>
                  <a:gd name="connsiteX72" fmla="*/ 236220 w 2265680"/>
                  <a:gd name="connsiteY72" fmla="*/ 251460 h 1930400"/>
                  <a:gd name="connsiteX73" fmla="*/ 220980 w 2265680"/>
                  <a:gd name="connsiteY73" fmla="*/ 276860 h 1930400"/>
                  <a:gd name="connsiteX74" fmla="*/ 205740 w 2265680"/>
                  <a:gd name="connsiteY74" fmla="*/ 309880 h 1930400"/>
                  <a:gd name="connsiteX75" fmla="*/ 213360 w 2265680"/>
                  <a:gd name="connsiteY75" fmla="*/ 378460 h 1930400"/>
                  <a:gd name="connsiteX76" fmla="*/ 213360 w 2265680"/>
                  <a:gd name="connsiteY76" fmla="*/ 414020 h 1930400"/>
                  <a:gd name="connsiteX77" fmla="*/ 203200 w 2265680"/>
                  <a:gd name="connsiteY77" fmla="*/ 434340 h 1930400"/>
                  <a:gd name="connsiteX78" fmla="*/ 185420 w 2265680"/>
                  <a:gd name="connsiteY78" fmla="*/ 439420 h 1930400"/>
                  <a:gd name="connsiteX79" fmla="*/ 109220 w 2265680"/>
                  <a:gd name="connsiteY79" fmla="*/ 444500 h 1930400"/>
                  <a:gd name="connsiteX80" fmla="*/ 71120 w 2265680"/>
                  <a:gd name="connsiteY80" fmla="*/ 436880 h 1930400"/>
                  <a:gd name="connsiteX81" fmla="*/ 33020 w 2265680"/>
                  <a:gd name="connsiteY81" fmla="*/ 431800 h 1930400"/>
                  <a:gd name="connsiteX82" fmla="*/ 2540 w 2265680"/>
                  <a:gd name="connsiteY82" fmla="*/ 447040 h 1930400"/>
                  <a:gd name="connsiteX83" fmla="*/ 0 w 2265680"/>
                  <a:gd name="connsiteY83" fmla="*/ 495300 h 1930400"/>
                  <a:gd name="connsiteX84" fmla="*/ 20320 w 2265680"/>
                  <a:gd name="connsiteY84" fmla="*/ 546100 h 1930400"/>
                  <a:gd name="connsiteX85" fmla="*/ 45720 w 2265680"/>
                  <a:gd name="connsiteY85" fmla="*/ 629920 h 1930400"/>
                  <a:gd name="connsiteX86" fmla="*/ 60960 w 2265680"/>
                  <a:gd name="connsiteY86" fmla="*/ 670560 h 1930400"/>
                  <a:gd name="connsiteX87" fmla="*/ 114300 w 2265680"/>
                  <a:gd name="connsiteY87" fmla="*/ 718820 h 1930400"/>
                  <a:gd name="connsiteX88" fmla="*/ 226060 w 2265680"/>
                  <a:gd name="connsiteY88" fmla="*/ 840740 h 1930400"/>
                  <a:gd name="connsiteX89" fmla="*/ 251460 w 2265680"/>
                  <a:gd name="connsiteY89" fmla="*/ 876300 h 1930400"/>
                  <a:gd name="connsiteX90" fmla="*/ 269240 w 2265680"/>
                  <a:gd name="connsiteY90" fmla="*/ 901700 h 1930400"/>
                  <a:gd name="connsiteX91" fmla="*/ 271780 w 2265680"/>
                  <a:gd name="connsiteY91" fmla="*/ 939800 h 1930400"/>
                  <a:gd name="connsiteX92" fmla="*/ 233680 w 2265680"/>
                  <a:gd name="connsiteY92" fmla="*/ 1028700 h 1930400"/>
                  <a:gd name="connsiteX93" fmla="*/ 208280 w 2265680"/>
                  <a:gd name="connsiteY93" fmla="*/ 1097280 h 1930400"/>
                  <a:gd name="connsiteX94" fmla="*/ 149860 w 2265680"/>
                  <a:gd name="connsiteY94" fmla="*/ 1239520 h 1930400"/>
                  <a:gd name="connsiteX95" fmla="*/ 119380 w 2265680"/>
                  <a:gd name="connsiteY95" fmla="*/ 1295400 h 1930400"/>
                  <a:gd name="connsiteX96" fmla="*/ 104140 w 2265680"/>
                  <a:gd name="connsiteY96" fmla="*/ 1371600 h 1930400"/>
                  <a:gd name="connsiteX97" fmla="*/ 101600 w 2265680"/>
                  <a:gd name="connsiteY97" fmla="*/ 1409700 h 1930400"/>
                  <a:gd name="connsiteX98" fmla="*/ 76200 w 2265680"/>
                  <a:gd name="connsiteY98" fmla="*/ 1452880 h 1930400"/>
                  <a:gd name="connsiteX99" fmla="*/ 76200 w 2265680"/>
                  <a:gd name="connsiteY99" fmla="*/ 1490980 h 1930400"/>
                  <a:gd name="connsiteX100" fmla="*/ 60960 w 2265680"/>
                  <a:gd name="connsiteY100" fmla="*/ 1529080 h 1930400"/>
                  <a:gd name="connsiteX101" fmla="*/ 58420 w 2265680"/>
                  <a:gd name="connsiteY101" fmla="*/ 1554480 h 1930400"/>
                  <a:gd name="connsiteX102" fmla="*/ 53340 w 2265680"/>
                  <a:gd name="connsiteY102" fmla="*/ 1579880 h 1930400"/>
                  <a:gd name="connsiteX103" fmla="*/ 63500 w 2265680"/>
                  <a:gd name="connsiteY103" fmla="*/ 1630680 h 1930400"/>
                  <a:gd name="connsiteX104" fmla="*/ 68580 w 2265680"/>
                  <a:gd name="connsiteY104" fmla="*/ 1658620 h 1930400"/>
                  <a:gd name="connsiteX105" fmla="*/ 91440 w 2265680"/>
                  <a:gd name="connsiteY105" fmla="*/ 1668780 h 1930400"/>
                  <a:gd name="connsiteX106" fmla="*/ 116840 w 2265680"/>
                  <a:gd name="connsiteY106" fmla="*/ 1648460 h 1930400"/>
                  <a:gd name="connsiteX107" fmla="*/ 162560 w 2265680"/>
                  <a:gd name="connsiteY107" fmla="*/ 1651000 h 1930400"/>
                  <a:gd name="connsiteX108" fmla="*/ 213360 w 2265680"/>
                  <a:gd name="connsiteY108" fmla="*/ 1653540 h 1930400"/>
                  <a:gd name="connsiteX109" fmla="*/ 289560 w 2265680"/>
                  <a:gd name="connsiteY109" fmla="*/ 1653540 h 1930400"/>
                  <a:gd name="connsiteX110" fmla="*/ 337820 w 2265680"/>
                  <a:gd name="connsiteY110" fmla="*/ 1645920 h 1930400"/>
                  <a:gd name="connsiteX111" fmla="*/ 388620 w 2265680"/>
                  <a:gd name="connsiteY111" fmla="*/ 1648460 h 1930400"/>
                  <a:gd name="connsiteX112" fmla="*/ 411480 w 2265680"/>
                  <a:gd name="connsiteY112" fmla="*/ 1658620 h 1930400"/>
                  <a:gd name="connsiteX113" fmla="*/ 434340 w 2265680"/>
                  <a:gd name="connsiteY113" fmla="*/ 1681480 h 1930400"/>
                  <a:gd name="connsiteX114" fmla="*/ 439420 w 2265680"/>
                  <a:gd name="connsiteY114" fmla="*/ 1719580 h 1930400"/>
                  <a:gd name="connsiteX115" fmla="*/ 434340 w 2265680"/>
                  <a:gd name="connsiteY115" fmla="*/ 1770380 h 1930400"/>
                  <a:gd name="connsiteX116" fmla="*/ 421640 w 2265680"/>
                  <a:gd name="connsiteY116" fmla="*/ 1793240 h 1930400"/>
                  <a:gd name="connsiteX117" fmla="*/ 403860 w 2265680"/>
                  <a:gd name="connsiteY117" fmla="*/ 1818640 h 1930400"/>
                  <a:gd name="connsiteX118" fmla="*/ 378460 w 2265680"/>
                  <a:gd name="connsiteY118" fmla="*/ 1823720 h 1930400"/>
                  <a:gd name="connsiteX119" fmla="*/ 365760 w 2265680"/>
                  <a:gd name="connsiteY119" fmla="*/ 1844040 h 1930400"/>
                  <a:gd name="connsiteX120" fmla="*/ 378460 w 2265680"/>
                  <a:gd name="connsiteY120" fmla="*/ 1884680 h 1930400"/>
                  <a:gd name="connsiteX121" fmla="*/ 434340 w 2265680"/>
                  <a:gd name="connsiteY121" fmla="*/ 1894840 h 1930400"/>
                  <a:gd name="connsiteX122" fmla="*/ 467360 w 2265680"/>
                  <a:gd name="connsiteY122" fmla="*/ 1905000 h 1930400"/>
                  <a:gd name="connsiteX123" fmla="*/ 515620 w 2265680"/>
                  <a:gd name="connsiteY123" fmla="*/ 1899920 h 1930400"/>
                  <a:gd name="connsiteX124" fmla="*/ 543560 w 2265680"/>
                  <a:gd name="connsiteY124" fmla="*/ 1905000 h 1930400"/>
                  <a:gd name="connsiteX125" fmla="*/ 571500 w 2265680"/>
                  <a:gd name="connsiteY125" fmla="*/ 1930400 h 1930400"/>
                  <a:gd name="connsiteX126" fmla="*/ 607060 w 2265680"/>
                  <a:gd name="connsiteY126" fmla="*/ 1930400 h 1930400"/>
                  <a:gd name="connsiteX127" fmla="*/ 604520 w 2265680"/>
                  <a:gd name="connsiteY127" fmla="*/ 1884680 h 1930400"/>
                  <a:gd name="connsiteX128" fmla="*/ 614680 w 2265680"/>
                  <a:gd name="connsiteY128" fmla="*/ 1861820 h 1930400"/>
                  <a:gd name="connsiteX129" fmla="*/ 637540 w 2265680"/>
                  <a:gd name="connsiteY129" fmla="*/ 1828800 h 1930400"/>
                  <a:gd name="connsiteX130" fmla="*/ 640080 w 2265680"/>
                  <a:gd name="connsiteY130" fmla="*/ 1800860 h 1930400"/>
                  <a:gd name="connsiteX131" fmla="*/ 650240 w 2265680"/>
                  <a:gd name="connsiteY131" fmla="*/ 1772920 h 1930400"/>
                  <a:gd name="connsiteX132" fmla="*/ 675640 w 2265680"/>
                  <a:gd name="connsiteY132" fmla="*/ 1750060 h 1930400"/>
                  <a:gd name="connsiteX133" fmla="*/ 695960 w 2265680"/>
                  <a:gd name="connsiteY133" fmla="*/ 1767840 h 1930400"/>
                  <a:gd name="connsiteX134" fmla="*/ 713740 w 2265680"/>
                  <a:gd name="connsiteY134" fmla="*/ 1757680 h 1930400"/>
                  <a:gd name="connsiteX135" fmla="*/ 728980 w 2265680"/>
                  <a:gd name="connsiteY135" fmla="*/ 1783080 h 1930400"/>
                  <a:gd name="connsiteX136" fmla="*/ 759460 w 2265680"/>
                  <a:gd name="connsiteY136" fmla="*/ 1775460 h 1930400"/>
                  <a:gd name="connsiteX137" fmla="*/ 764540 w 2265680"/>
                  <a:gd name="connsiteY137" fmla="*/ 1752600 h 1930400"/>
                  <a:gd name="connsiteX138" fmla="*/ 810260 w 2265680"/>
                  <a:gd name="connsiteY138" fmla="*/ 1701800 h 1930400"/>
                  <a:gd name="connsiteX139" fmla="*/ 828040 w 2265680"/>
                  <a:gd name="connsiteY139" fmla="*/ 1671320 h 1930400"/>
                  <a:gd name="connsiteX140" fmla="*/ 843280 w 2265680"/>
                  <a:gd name="connsiteY140" fmla="*/ 1645920 h 1930400"/>
                  <a:gd name="connsiteX141" fmla="*/ 876300 w 2265680"/>
                  <a:gd name="connsiteY141" fmla="*/ 1643380 h 1930400"/>
                  <a:gd name="connsiteX142" fmla="*/ 909320 w 2265680"/>
                  <a:gd name="connsiteY142" fmla="*/ 1628140 h 1930400"/>
                  <a:gd name="connsiteX143" fmla="*/ 985520 w 2265680"/>
                  <a:gd name="connsiteY143" fmla="*/ 1605280 h 1930400"/>
                  <a:gd name="connsiteX144" fmla="*/ 1016000 w 2265680"/>
                  <a:gd name="connsiteY144" fmla="*/ 1574800 h 1930400"/>
                  <a:gd name="connsiteX145" fmla="*/ 1038860 w 2265680"/>
                  <a:gd name="connsiteY145" fmla="*/ 1569720 h 1930400"/>
                  <a:gd name="connsiteX146" fmla="*/ 1066800 w 2265680"/>
                  <a:gd name="connsiteY146" fmla="*/ 1582420 h 1930400"/>
                  <a:gd name="connsiteX147" fmla="*/ 1087120 w 2265680"/>
                  <a:gd name="connsiteY147" fmla="*/ 1615440 h 1930400"/>
                  <a:gd name="connsiteX148" fmla="*/ 1115060 w 2265680"/>
                  <a:gd name="connsiteY148" fmla="*/ 1643380 h 1930400"/>
                  <a:gd name="connsiteX149" fmla="*/ 1158240 w 2265680"/>
                  <a:gd name="connsiteY149" fmla="*/ 1648460 h 1930400"/>
                  <a:gd name="connsiteX150" fmla="*/ 1203960 w 2265680"/>
                  <a:gd name="connsiteY150" fmla="*/ 1640840 h 1930400"/>
                  <a:gd name="connsiteX151" fmla="*/ 1236980 w 2265680"/>
                  <a:gd name="connsiteY151" fmla="*/ 1645920 h 1930400"/>
                  <a:gd name="connsiteX152" fmla="*/ 1264920 w 2265680"/>
                  <a:gd name="connsiteY152" fmla="*/ 1666240 h 1930400"/>
                  <a:gd name="connsiteX153" fmla="*/ 1267460 w 2265680"/>
                  <a:gd name="connsiteY153" fmla="*/ 1691640 h 1930400"/>
                  <a:gd name="connsiteX154" fmla="*/ 1267460 w 2265680"/>
                  <a:gd name="connsiteY154" fmla="*/ 1739900 h 1930400"/>
                  <a:gd name="connsiteX155" fmla="*/ 1300480 w 2265680"/>
                  <a:gd name="connsiteY155" fmla="*/ 1752600 h 1930400"/>
                  <a:gd name="connsiteX156" fmla="*/ 1356360 w 2265680"/>
                  <a:gd name="connsiteY156" fmla="*/ 1739900 h 1930400"/>
                  <a:gd name="connsiteX157" fmla="*/ 1384300 w 2265680"/>
                  <a:gd name="connsiteY157" fmla="*/ 1742440 h 1930400"/>
                  <a:gd name="connsiteX158" fmla="*/ 1427480 w 2265680"/>
                  <a:gd name="connsiteY158" fmla="*/ 1765300 h 1930400"/>
                  <a:gd name="connsiteX159" fmla="*/ 1422400 w 2265680"/>
                  <a:gd name="connsiteY159" fmla="*/ 1790700 h 1930400"/>
                  <a:gd name="connsiteX160" fmla="*/ 1435100 w 2265680"/>
                  <a:gd name="connsiteY160" fmla="*/ 1823720 h 1930400"/>
                  <a:gd name="connsiteX161" fmla="*/ 1483360 w 2265680"/>
                  <a:gd name="connsiteY161" fmla="*/ 1811020 h 1930400"/>
                  <a:gd name="connsiteX162" fmla="*/ 1501140 w 2265680"/>
                  <a:gd name="connsiteY162" fmla="*/ 1795780 h 1930400"/>
                  <a:gd name="connsiteX163" fmla="*/ 1546860 w 2265680"/>
                  <a:gd name="connsiteY163" fmla="*/ 1788160 h 1930400"/>
                  <a:gd name="connsiteX164" fmla="*/ 1625600 w 2265680"/>
                  <a:gd name="connsiteY164" fmla="*/ 1747520 h 1930400"/>
                  <a:gd name="connsiteX165" fmla="*/ 1686560 w 2265680"/>
                  <a:gd name="connsiteY165" fmla="*/ 1681480 h 1930400"/>
                  <a:gd name="connsiteX166" fmla="*/ 1727200 w 2265680"/>
                  <a:gd name="connsiteY166" fmla="*/ 1612900 h 1930400"/>
                  <a:gd name="connsiteX167" fmla="*/ 1760220 w 2265680"/>
                  <a:gd name="connsiteY167" fmla="*/ 1551940 h 1930400"/>
                  <a:gd name="connsiteX168" fmla="*/ 1821180 w 2265680"/>
                  <a:gd name="connsiteY168" fmla="*/ 1503680 h 1930400"/>
                  <a:gd name="connsiteX169" fmla="*/ 1869440 w 2265680"/>
                  <a:gd name="connsiteY169" fmla="*/ 1450340 h 1930400"/>
                  <a:gd name="connsiteX170" fmla="*/ 1882140 w 2265680"/>
                  <a:gd name="connsiteY170" fmla="*/ 1402080 h 1930400"/>
                  <a:gd name="connsiteX171" fmla="*/ 1897380 w 2265680"/>
                  <a:gd name="connsiteY171" fmla="*/ 1363980 h 1930400"/>
                  <a:gd name="connsiteX172" fmla="*/ 1892300 w 2265680"/>
                  <a:gd name="connsiteY172" fmla="*/ 1300480 h 1930400"/>
                  <a:gd name="connsiteX173" fmla="*/ 1887220 w 2265680"/>
                  <a:gd name="connsiteY173" fmla="*/ 1249680 h 1930400"/>
                  <a:gd name="connsiteX174" fmla="*/ 1892300 w 2265680"/>
                  <a:gd name="connsiteY174" fmla="*/ 1176020 h 1930400"/>
                  <a:gd name="connsiteX175" fmla="*/ 1887220 w 2265680"/>
                  <a:gd name="connsiteY175" fmla="*/ 1084580 h 1930400"/>
                  <a:gd name="connsiteX176" fmla="*/ 1884680 w 2265680"/>
                  <a:gd name="connsiteY176" fmla="*/ 1049020 h 1930400"/>
                  <a:gd name="connsiteX177" fmla="*/ 1887220 w 2265680"/>
                  <a:gd name="connsiteY177" fmla="*/ 1008380 h 1930400"/>
                  <a:gd name="connsiteX178" fmla="*/ 1902460 w 2265680"/>
                  <a:gd name="connsiteY178" fmla="*/ 985520 h 1930400"/>
                  <a:gd name="connsiteX179" fmla="*/ 1971040 w 2265680"/>
                  <a:gd name="connsiteY179" fmla="*/ 952500 h 1930400"/>
                  <a:gd name="connsiteX180" fmla="*/ 2001520 w 2265680"/>
                  <a:gd name="connsiteY180" fmla="*/ 919480 h 1930400"/>
                  <a:gd name="connsiteX181" fmla="*/ 2014220 w 2265680"/>
                  <a:gd name="connsiteY181" fmla="*/ 894080 h 1930400"/>
                  <a:gd name="connsiteX182" fmla="*/ 2014220 w 2265680"/>
                  <a:gd name="connsiteY182" fmla="*/ 894080 h 1930400"/>
                  <a:gd name="connsiteX183" fmla="*/ 2065020 w 2265680"/>
                  <a:gd name="connsiteY183" fmla="*/ 889000 h 1930400"/>
                  <a:gd name="connsiteX184" fmla="*/ 2136140 w 2265680"/>
                  <a:gd name="connsiteY184" fmla="*/ 889000 h 1930400"/>
                  <a:gd name="connsiteX185" fmla="*/ 2166620 w 2265680"/>
                  <a:gd name="connsiteY185" fmla="*/ 899160 h 1930400"/>
                  <a:gd name="connsiteX186" fmla="*/ 2192020 w 2265680"/>
                  <a:gd name="connsiteY186" fmla="*/ 886460 h 1930400"/>
                  <a:gd name="connsiteX187" fmla="*/ 2202180 w 2265680"/>
                  <a:gd name="connsiteY187" fmla="*/ 850900 h 1930400"/>
                  <a:gd name="connsiteX188" fmla="*/ 2227580 w 2265680"/>
                  <a:gd name="connsiteY188" fmla="*/ 787400 h 1930400"/>
                  <a:gd name="connsiteX189" fmla="*/ 2260600 w 2265680"/>
                  <a:gd name="connsiteY189" fmla="*/ 736600 h 1930400"/>
                  <a:gd name="connsiteX190" fmla="*/ 2265680 w 2265680"/>
                  <a:gd name="connsiteY190" fmla="*/ 695960 h 1930400"/>
                  <a:gd name="connsiteX191" fmla="*/ 2252980 w 2265680"/>
                  <a:gd name="connsiteY191" fmla="*/ 635000 h 1930400"/>
                  <a:gd name="connsiteX192" fmla="*/ 2250440 w 2265680"/>
                  <a:gd name="connsiteY192" fmla="*/ 584200 h 1930400"/>
                  <a:gd name="connsiteX193" fmla="*/ 2242820 w 2265680"/>
                  <a:gd name="connsiteY193" fmla="*/ 528320 h 1930400"/>
                  <a:gd name="connsiteX194" fmla="*/ 2232660 w 2265680"/>
                  <a:gd name="connsiteY194" fmla="*/ 492760 h 1930400"/>
                  <a:gd name="connsiteX195" fmla="*/ 2219960 w 2265680"/>
                  <a:gd name="connsiteY195" fmla="*/ 474980 h 1930400"/>
                  <a:gd name="connsiteX196" fmla="*/ 2227580 w 2265680"/>
                  <a:gd name="connsiteY196" fmla="*/ 411480 h 1930400"/>
                  <a:gd name="connsiteX197" fmla="*/ 2222500 w 2265680"/>
                  <a:gd name="connsiteY197" fmla="*/ 368300 h 1930400"/>
                  <a:gd name="connsiteX198" fmla="*/ 2197100 w 2265680"/>
                  <a:gd name="connsiteY198" fmla="*/ 350520 h 1930400"/>
                  <a:gd name="connsiteX199" fmla="*/ 2166620 w 2265680"/>
                  <a:gd name="connsiteY199" fmla="*/ 342900 h 1930400"/>
                  <a:gd name="connsiteX200" fmla="*/ 2115820 w 2265680"/>
                  <a:gd name="connsiteY200" fmla="*/ 322580 h 1930400"/>
                  <a:gd name="connsiteX201" fmla="*/ 2065020 w 2265680"/>
                  <a:gd name="connsiteY201" fmla="*/ 289560 h 1930400"/>
                  <a:gd name="connsiteX202" fmla="*/ 2016760 w 2265680"/>
                  <a:gd name="connsiteY202" fmla="*/ 259080 h 1930400"/>
                  <a:gd name="connsiteX203" fmla="*/ 1988820 w 2265680"/>
                  <a:gd name="connsiteY203" fmla="*/ 215900 h 1930400"/>
                  <a:gd name="connsiteX204" fmla="*/ 1965960 w 2265680"/>
                  <a:gd name="connsiteY204" fmla="*/ 175260 h 1930400"/>
                  <a:gd name="connsiteX205" fmla="*/ 1935480 w 2265680"/>
                  <a:gd name="connsiteY205" fmla="*/ 162560 h 1930400"/>
                  <a:gd name="connsiteX206" fmla="*/ 1887220 w 2265680"/>
                  <a:gd name="connsiteY206" fmla="*/ 187960 h 1930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</a:cxnLst>
                <a:rect l="l" t="t" r="r" b="b"/>
                <a:pathLst>
                  <a:path w="2265680" h="1930400">
                    <a:moveTo>
                      <a:pt x="1887220" y="187960"/>
                    </a:moveTo>
                    <a:lnTo>
                      <a:pt x="1772920" y="205740"/>
                    </a:lnTo>
                    <a:lnTo>
                      <a:pt x="1724660" y="203200"/>
                    </a:lnTo>
                    <a:lnTo>
                      <a:pt x="1699260" y="187960"/>
                    </a:lnTo>
                    <a:lnTo>
                      <a:pt x="1661160" y="177800"/>
                    </a:lnTo>
                    <a:lnTo>
                      <a:pt x="1600200" y="142240"/>
                    </a:lnTo>
                    <a:lnTo>
                      <a:pt x="1587500" y="116840"/>
                    </a:lnTo>
                    <a:lnTo>
                      <a:pt x="1562100" y="121920"/>
                    </a:lnTo>
                    <a:lnTo>
                      <a:pt x="1516380" y="91440"/>
                    </a:lnTo>
                    <a:lnTo>
                      <a:pt x="1478280" y="53340"/>
                    </a:lnTo>
                    <a:lnTo>
                      <a:pt x="1452880" y="12700"/>
                    </a:lnTo>
                    <a:lnTo>
                      <a:pt x="1445260" y="5080"/>
                    </a:lnTo>
                    <a:lnTo>
                      <a:pt x="1427480" y="0"/>
                    </a:lnTo>
                    <a:lnTo>
                      <a:pt x="1412240" y="20320"/>
                    </a:lnTo>
                    <a:lnTo>
                      <a:pt x="1412240" y="60960"/>
                    </a:lnTo>
                    <a:lnTo>
                      <a:pt x="1424940" y="154940"/>
                    </a:lnTo>
                    <a:lnTo>
                      <a:pt x="1422400" y="203200"/>
                    </a:lnTo>
                    <a:lnTo>
                      <a:pt x="1422400" y="246380"/>
                    </a:lnTo>
                    <a:lnTo>
                      <a:pt x="1430020" y="276860"/>
                    </a:lnTo>
                    <a:lnTo>
                      <a:pt x="1460500" y="294640"/>
                    </a:lnTo>
                    <a:lnTo>
                      <a:pt x="1490980" y="314960"/>
                    </a:lnTo>
                    <a:lnTo>
                      <a:pt x="1501140" y="353060"/>
                    </a:lnTo>
                    <a:lnTo>
                      <a:pt x="1498600" y="403860"/>
                    </a:lnTo>
                    <a:lnTo>
                      <a:pt x="1468120" y="421640"/>
                    </a:lnTo>
                    <a:lnTo>
                      <a:pt x="1445260" y="464820"/>
                    </a:lnTo>
                    <a:lnTo>
                      <a:pt x="1430020" y="502920"/>
                    </a:lnTo>
                    <a:lnTo>
                      <a:pt x="1437640" y="558800"/>
                    </a:lnTo>
                    <a:lnTo>
                      <a:pt x="1437640" y="657860"/>
                    </a:lnTo>
                    <a:lnTo>
                      <a:pt x="1430020" y="741680"/>
                    </a:lnTo>
                    <a:lnTo>
                      <a:pt x="1437640" y="797560"/>
                    </a:lnTo>
                    <a:lnTo>
                      <a:pt x="1437640" y="840740"/>
                    </a:lnTo>
                    <a:lnTo>
                      <a:pt x="1414780" y="868680"/>
                    </a:lnTo>
                    <a:lnTo>
                      <a:pt x="1348740" y="868680"/>
                    </a:lnTo>
                    <a:lnTo>
                      <a:pt x="1277620" y="873760"/>
                    </a:lnTo>
                    <a:lnTo>
                      <a:pt x="1183640" y="894080"/>
                    </a:lnTo>
                    <a:lnTo>
                      <a:pt x="1084580" y="916940"/>
                    </a:lnTo>
                    <a:lnTo>
                      <a:pt x="985520" y="955040"/>
                    </a:lnTo>
                    <a:lnTo>
                      <a:pt x="901700" y="995680"/>
                    </a:lnTo>
                    <a:lnTo>
                      <a:pt x="840740" y="1026160"/>
                    </a:lnTo>
                    <a:lnTo>
                      <a:pt x="795020" y="1051560"/>
                    </a:lnTo>
                    <a:lnTo>
                      <a:pt x="741680" y="1051560"/>
                    </a:lnTo>
                    <a:lnTo>
                      <a:pt x="690880" y="1038860"/>
                    </a:lnTo>
                    <a:lnTo>
                      <a:pt x="637540" y="1026160"/>
                    </a:lnTo>
                    <a:lnTo>
                      <a:pt x="584200" y="1003300"/>
                    </a:lnTo>
                    <a:lnTo>
                      <a:pt x="553720" y="962660"/>
                    </a:lnTo>
                    <a:lnTo>
                      <a:pt x="551180" y="919480"/>
                    </a:lnTo>
                    <a:lnTo>
                      <a:pt x="535940" y="891540"/>
                    </a:lnTo>
                    <a:lnTo>
                      <a:pt x="528320" y="835660"/>
                    </a:lnTo>
                    <a:lnTo>
                      <a:pt x="508000" y="802640"/>
                    </a:lnTo>
                    <a:lnTo>
                      <a:pt x="464820" y="751840"/>
                    </a:lnTo>
                    <a:lnTo>
                      <a:pt x="431800" y="695960"/>
                    </a:lnTo>
                    <a:lnTo>
                      <a:pt x="398780" y="665480"/>
                    </a:lnTo>
                    <a:lnTo>
                      <a:pt x="393700" y="627380"/>
                    </a:lnTo>
                    <a:lnTo>
                      <a:pt x="381000" y="584200"/>
                    </a:lnTo>
                    <a:lnTo>
                      <a:pt x="396240" y="548640"/>
                    </a:lnTo>
                    <a:lnTo>
                      <a:pt x="426720" y="530860"/>
                    </a:lnTo>
                    <a:lnTo>
                      <a:pt x="426720" y="502920"/>
                    </a:lnTo>
                    <a:lnTo>
                      <a:pt x="426720" y="467360"/>
                    </a:lnTo>
                    <a:lnTo>
                      <a:pt x="403860" y="411480"/>
                    </a:lnTo>
                    <a:lnTo>
                      <a:pt x="386080" y="381000"/>
                    </a:lnTo>
                    <a:lnTo>
                      <a:pt x="350520" y="381000"/>
                    </a:lnTo>
                    <a:lnTo>
                      <a:pt x="304800" y="391160"/>
                    </a:lnTo>
                    <a:lnTo>
                      <a:pt x="279400" y="381000"/>
                    </a:lnTo>
                    <a:lnTo>
                      <a:pt x="264160" y="358140"/>
                    </a:lnTo>
                    <a:lnTo>
                      <a:pt x="264160" y="304800"/>
                    </a:lnTo>
                    <a:lnTo>
                      <a:pt x="266700" y="276860"/>
                    </a:lnTo>
                    <a:lnTo>
                      <a:pt x="276860" y="251460"/>
                    </a:lnTo>
                    <a:lnTo>
                      <a:pt x="307340" y="238760"/>
                    </a:lnTo>
                    <a:lnTo>
                      <a:pt x="317500" y="223520"/>
                    </a:lnTo>
                    <a:lnTo>
                      <a:pt x="302260" y="203200"/>
                    </a:lnTo>
                    <a:lnTo>
                      <a:pt x="264160" y="193040"/>
                    </a:lnTo>
                    <a:lnTo>
                      <a:pt x="238760" y="215900"/>
                    </a:lnTo>
                    <a:lnTo>
                      <a:pt x="236220" y="251460"/>
                    </a:lnTo>
                    <a:lnTo>
                      <a:pt x="220980" y="276860"/>
                    </a:lnTo>
                    <a:lnTo>
                      <a:pt x="205740" y="309880"/>
                    </a:lnTo>
                    <a:lnTo>
                      <a:pt x="213360" y="378460"/>
                    </a:lnTo>
                    <a:lnTo>
                      <a:pt x="213360" y="414020"/>
                    </a:lnTo>
                    <a:lnTo>
                      <a:pt x="203200" y="434340"/>
                    </a:lnTo>
                    <a:lnTo>
                      <a:pt x="185420" y="439420"/>
                    </a:lnTo>
                    <a:lnTo>
                      <a:pt x="109220" y="444500"/>
                    </a:lnTo>
                    <a:lnTo>
                      <a:pt x="71120" y="436880"/>
                    </a:lnTo>
                    <a:lnTo>
                      <a:pt x="33020" y="431800"/>
                    </a:lnTo>
                    <a:lnTo>
                      <a:pt x="2540" y="447040"/>
                    </a:lnTo>
                    <a:lnTo>
                      <a:pt x="0" y="495300"/>
                    </a:lnTo>
                    <a:lnTo>
                      <a:pt x="20320" y="546100"/>
                    </a:lnTo>
                    <a:lnTo>
                      <a:pt x="45720" y="629920"/>
                    </a:lnTo>
                    <a:lnTo>
                      <a:pt x="60960" y="670560"/>
                    </a:lnTo>
                    <a:lnTo>
                      <a:pt x="114300" y="718820"/>
                    </a:lnTo>
                    <a:lnTo>
                      <a:pt x="226060" y="840740"/>
                    </a:lnTo>
                    <a:lnTo>
                      <a:pt x="251460" y="876300"/>
                    </a:lnTo>
                    <a:lnTo>
                      <a:pt x="269240" y="901700"/>
                    </a:lnTo>
                    <a:lnTo>
                      <a:pt x="271780" y="939800"/>
                    </a:lnTo>
                    <a:lnTo>
                      <a:pt x="233680" y="1028700"/>
                    </a:lnTo>
                    <a:lnTo>
                      <a:pt x="208280" y="1097280"/>
                    </a:lnTo>
                    <a:lnTo>
                      <a:pt x="149860" y="1239520"/>
                    </a:lnTo>
                    <a:lnTo>
                      <a:pt x="119380" y="1295400"/>
                    </a:lnTo>
                    <a:lnTo>
                      <a:pt x="104140" y="1371600"/>
                    </a:lnTo>
                    <a:lnTo>
                      <a:pt x="101600" y="1409700"/>
                    </a:lnTo>
                    <a:lnTo>
                      <a:pt x="76200" y="1452880"/>
                    </a:lnTo>
                    <a:lnTo>
                      <a:pt x="76200" y="1490980"/>
                    </a:lnTo>
                    <a:lnTo>
                      <a:pt x="60960" y="1529080"/>
                    </a:lnTo>
                    <a:lnTo>
                      <a:pt x="58420" y="1554480"/>
                    </a:lnTo>
                    <a:lnTo>
                      <a:pt x="53340" y="1579880"/>
                    </a:lnTo>
                    <a:lnTo>
                      <a:pt x="63500" y="1630680"/>
                    </a:lnTo>
                    <a:lnTo>
                      <a:pt x="68580" y="1658620"/>
                    </a:lnTo>
                    <a:lnTo>
                      <a:pt x="91440" y="1668780"/>
                    </a:lnTo>
                    <a:lnTo>
                      <a:pt x="116840" y="1648460"/>
                    </a:lnTo>
                    <a:lnTo>
                      <a:pt x="162560" y="1651000"/>
                    </a:lnTo>
                    <a:lnTo>
                      <a:pt x="213360" y="1653540"/>
                    </a:lnTo>
                    <a:lnTo>
                      <a:pt x="289560" y="1653540"/>
                    </a:lnTo>
                    <a:lnTo>
                      <a:pt x="337820" y="1645920"/>
                    </a:lnTo>
                    <a:lnTo>
                      <a:pt x="388620" y="1648460"/>
                    </a:lnTo>
                    <a:lnTo>
                      <a:pt x="411480" y="1658620"/>
                    </a:lnTo>
                    <a:lnTo>
                      <a:pt x="434340" y="1681480"/>
                    </a:lnTo>
                    <a:lnTo>
                      <a:pt x="439420" y="1719580"/>
                    </a:lnTo>
                    <a:lnTo>
                      <a:pt x="434340" y="1770380"/>
                    </a:lnTo>
                    <a:lnTo>
                      <a:pt x="421640" y="1793240"/>
                    </a:lnTo>
                    <a:lnTo>
                      <a:pt x="403860" y="1818640"/>
                    </a:lnTo>
                    <a:lnTo>
                      <a:pt x="378460" y="1823720"/>
                    </a:lnTo>
                    <a:lnTo>
                      <a:pt x="365760" y="1844040"/>
                    </a:lnTo>
                    <a:lnTo>
                      <a:pt x="378460" y="1884680"/>
                    </a:lnTo>
                    <a:lnTo>
                      <a:pt x="434340" y="1894840"/>
                    </a:lnTo>
                    <a:lnTo>
                      <a:pt x="467360" y="1905000"/>
                    </a:lnTo>
                    <a:lnTo>
                      <a:pt x="515620" y="1899920"/>
                    </a:lnTo>
                    <a:lnTo>
                      <a:pt x="543560" y="1905000"/>
                    </a:lnTo>
                    <a:lnTo>
                      <a:pt x="571500" y="1930400"/>
                    </a:lnTo>
                    <a:lnTo>
                      <a:pt x="607060" y="1930400"/>
                    </a:lnTo>
                    <a:lnTo>
                      <a:pt x="604520" y="1884680"/>
                    </a:lnTo>
                    <a:lnTo>
                      <a:pt x="614680" y="1861820"/>
                    </a:lnTo>
                    <a:lnTo>
                      <a:pt x="637540" y="1828800"/>
                    </a:lnTo>
                    <a:lnTo>
                      <a:pt x="640080" y="1800860"/>
                    </a:lnTo>
                    <a:lnTo>
                      <a:pt x="650240" y="1772920"/>
                    </a:lnTo>
                    <a:lnTo>
                      <a:pt x="675640" y="1750060"/>
                    </a:lnTo>
                    <a:lnTo>
                      <a:pt x="695960" y="1767840"/>
                    </a:lnTo>
                    <a:lnTo>
                      <a:pt x="713740" y="1757680"/>
                    </a:lnTo>
                    <a:lnTo>
                      <a:pt x="728980" y="1783080"/>
                    </a:lnTo>
                    <a:lnTo>
                      <a:pt x="759460" y="1775460"/>
                    </a:lnTo>
                    <a:lnTo>
                      <a:pt x="764540" y="1752600"/>
                    </a:lnTo>
                    <a:lnTo>
                      <a:pt x="810260" y="1701800"/>
                    </a:lnTo>
                    <a:lnTo>
                      <a:pt x="828040" y="1671320"/>
                    </a:lnTo>
                    <a:lnTo>
                      <a:pt x="843280" y="1645920"/>
                    </a:lnTo>
                    <a:lnTo>
                      <a:pt x="876300" y="1643380"/>
                    </a:lnTo>
                    <a:lnTo>
                      <a:pt x="909320" y="1628140"/>
                    </a:lnTo>
                    <a:lnTo>
                      <a:pt x="985520" y="1605280"/>
                    </a:lnTo>
                    <a:lnTo>
                      <a:pt x="1016000" y="1574800"/>
                    </a:lnTo>
                    <a:lnTo>
                      <a:pt x="1038860" y="1569720"/>
                    </a:lnTo>
                    <a:lnTo>
                      <a:pt x="1066800" y="1582420"/>
                    </a:lnTo>
                    <a:lnTo>
                      <a:pt x="1087120" y="1615440"/>
                    </a:lnTo>
                    <a:lnTo>
                      <a:pt x="1115060" y="1643380"/>
                    </a:lnTo>
                    <a:lnTo>
                      <a:pt x="1158240" y="1648460"/>
                    </a:lnTo>
                    <a:lnTo>
                      <a:pt x="1203960" y="1640840"/>
                    </a:lnTo>
                    <a:lnTo>
                      <a:pt x="1236980" y="1645920"/>
                    </a:lnTo>
                    <a:lnTo>
                      <a:pt x="1264920" y="1666240"/>
                    </a:lnTo>
                    <a:lnTo>
                      <a:pt x="1267460" y="1691640"/>
                    </a:lnTo>
                    <a:lnTo>
                      <a:pt x="1267460" y="1739900"/>
                    </a:lnTo>
                    <a:lnTo>
                      <a:pt x="1300480" y="1752600"/>
                    </a:lnTo>
                    <a:lnTo>
                      <a:pt x="1356360" y="1739900"/>
                    </a:lnTo>
                    <a:lnTo>
                      <a:pt x="1384300" y="1742440"/>
                    </a:lnTo>
                    <a:lnTo>
                      <a:pt x="1427480" y="1765300"/>
                    </a:lnTo>
                    <a:lnTo>
                      <a:pt x="1422400" y="1790700"/>
                    </a:lnTo>
                    <a:lnTo>
                      <a:pt x="1435100" y="1823720"/>
                    </a:lnTo>
                    <a:lnTo>
                      <a:pt x="1483360" y="1811020"/>
                    </a:lnTo>
                    <a:lnTo>
                      <a:pt x="1501140" y="1795780"/>
                    </a:lnTo>
                    <a:lnTo>
                      <a:pt x="1546860" y="1788160"/>
                    </a:lnTo>
                    <a:lnTo>
                      <a:pt x="1625600" y="1747520"/>
                    </a:lnTo>
                    <a:lnTo>
                      <a:pt x="1686560" y="1681480"/>
                    </a:lnTo>
                    <a:lnTo>
                      <a:pt x="1727200" y="1612900"/>
                    </a:lnTo>
                    <a:lnTo>
                      <a:pt x="1760220" y="1551940"/>
                    </a:lnTo>
                    <a:lnTo>
                      <a:pt x="1821180" y="1503680"/>
                    </a:lnTo>
                    <a:lnTo>
                      <a:pt x="1869440" y="1450340"/>
                    </a:lnTo>
                    <a:lnTo>
                      <a:pt x="1882140" y="1402080"/>
                    </a:lnTo>
                    <a:lnTo>
                      <a:pt x="1897380" y="1363980"/>
                    </a:lnTo>
                    <a:lnTo>
                      <a:pt x="1892300" y="1300480"/>
                    </a:lnTo>
                    <a:lnTo>
                      <a:pt x="1887220" y="1249680"/>
                    </a:lnTo>
                    <a:lnTo>
                      <a:pt x="1892300" y="1176020"/>
                    </a:lnTo>
                    <a:lnTo>
                      <a:pt x="1887220" y="1084580"/>
                    </a:lnTo>
                    <a:lnTo>
                      <a:pt x="1884680" y="1049020"/>
                    </a:lnTo>
                    <a:lnTo>
                      <a:pt x="1887220" y="1008380"/>
                    </a:lnTo>
                    <a:lnTo>
                      <a:pt x="1902460" y="985520"/>
                    </a:lnTo>
                    <a:lnTo>
                      <a:pt x="1971040" y="952500"/>
                    </a:lnTo>
                    <a:lnTo>
                      <a:pt x="2001520" y="919480"/>
                    </a:lnTo>
                    <a:lnTo>
                      <a:pt x="2014220" y="894080"/>
                    </a:lnTo>
                    <a:lnTo>
                      <a:pt x="2014220" y="894080"/>
                    </a:lnTo>
                    <a:lnTo>
                      <a:pt x="2065020" y="889000"/>
                    </a:lnTo>
                    <a:lnTo>
                      <a:pt x="2136140" y="889000"/>
                    </a:lnTo>
                    <a:lnTo>
                      <a:pt x="2166620" y="899160"/>
                    </a:lnTo>
                    <a:lnTo>
                      <a:pt x="2192020" y="886460"/>
                    </a:lnTo>
                    <a:lnTo>
                      <a:pt x="2202180" y="850900"/>
                    </a:lnTo>
                    <a:lnTo>
                      <a:pt x="2227580" y="787400"/>
                    </a:lnTo>
                    <a:lnTo>
                      <a:pt x="2260600" y="736600"/>
                    </a:lnTo>
                    <a:lnTo>
                      <a:pt x="2265680" y="695960"/>
                    </a:lnTo>
                    <a:lnTo>
                      <a:pt x="2252980" y="635000"/>
                    </a:lnTo>
                    <a:lnTo>
                      <a:pt x="2250440" y="584200"/>
                    </a:lnTo>
                    <a:lnTo>
                      <a:pt x="2242820" y="528320"/>
                    </a:lnTo>
                    <a:lnTo>
                      <a:pt x="2232660" y="492760"/>
                    </a:lnTo>
                    <a:lnTo>
                      <a:pt x="2219960" y="474980"/>
                    </a:lnTo>
                    <a:lnTo>
                      <a:pt x="2227580" y="411480"/>
                    </a:lnTo>
                    <a:lnTo>
                      <a:pt x="2222500" y="368300"/>
                    </a:lnTo>
                    <a:lnTo>
                      <a:pt x="2197100" y="350520"/>
                    </a:lnTo>
                    <a:lnTo>
                      <a:pt x="2166620" y="342900"/>
                    </a:lnTo>
                    <a:lnTo>
                      <a:pt x="2115820" y="322580"/>
                    </a:lnTo>
                    <a:lnTo>
                      <a:pt x="2065020" y="289560"/>
                    </a:lnTo>
                    <a:lnTo>
                      <a:pt x="2016760" y="259080"/>
                    </a:lnTo>
                    <a:lnTo>
                      <a:pt x="1988820" y="215900"/>
                    </a:lnTo>
                    <a:lnTo>
                      <a:pt x="1965960" y="175260"/>
                    </a:lnTo>
                    <a:lnTo>
                      <a:pt x="1935480" y="162560"/>
                    </a:lnTo>
                    <a:lnTo>
                      <a:pt x="1887220" y="187960"/>
                    </a:lnTo>
                    <a:close/>
                  </a:path>
                </a:pathLst>
              </a:custGeom>
              <a:grpFill/>
              <a:ln w="63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11" name="동작구">
                <a:extLst>
                  <a:ext uri="{FF2B5EF4-FFF2-40B4-BE49-F238E27FC236}">
                    <a16:creationId xmlns:a16="http://schemas.microsoft.com/office/drawing/2014/main" id="{3038A2ED-7A0F-7045-802B-4F0CC3BCB5E3}"/>
                  </a:ext>
                </a:extLst>
              </p:cNvPr>
              <p:cNvSpPr/>
              <p:nvPr/>
            </p:nvSpPr>
            <p:spPr>
              <a:xfrm>
                <a:off x="7988753" y="4679716"/>
                <a:ext cx="1039098" cy="684789"/>
              </a:xfrm>
              <a:custGeom>
                <a:avLst/>
                <a:gdLst>
                  <a:gd name="connsiteX0" fmla="*/ 1513840 w 2547620"/>
                  <a:gd name="connsiteY0" fmla="*/ 152400 h 1678940"/>
                  <a:gd name="connsiteX1" fmla="*/ 1404620 w 2547620"/>
                  <a:gd name="connsiteY1" fmla="*/ 111760 h 1678940"/>
                  <a:gd name="connsiteX2" fmla="*/ 1295400 w 2547620"/>
                  <a:gd name="connsiteY2" fmla="*/ 60960 h 1678940"/>
                  <a:gd name="connsiteX3" fmla="*/ 1259840 w 2547620"/>
                  <a:gd name="connsiteY3" fmla="*/ 27940 h 1678940"/>
                  <a:gd name="connsiteX4" fmla="*/ 1239520 w 2547620"/>
                  <a:gd name="connsiteY4" fmla="*/ 2540 h 1678940"/>
                  <a:gd name="connsiteX5" fmla="*/ 1201420 w 2547620"/>
                  <a:gd name="connsiteY5" fmla="*/ 0 h 1678940"/>
                  <a:gd name="connsiteX6" fmla="*/ 1143000 w 2547620"/>
                  <a:gd name="connsiteY6" fmla="*/ 20320 h 1678940"/>
                  <a:gd name="connsiteX7" fmla="*/ 1074420 w 2547620"/>
                  <a:gd name="connsiteY7" fmla="*/ 38100 h 1678940"/>
                  <a:gd name="connsiteX8" fmla="*/ 990600 w 2547620"/>
                  <a:gd name="connsiteY8" fmla="*/ 50800 h 1678940"/>
                  <a:gd name="connsiteX9" fmla="*/ 899160 w 2547620"/>
                  <a:gd name="connsiteY9" fmla="*/ 58420 h 1678940"/>
                  <a:gd name="connsiteX10" fmla="*/ 792480 w 2547620"/>
                  <a:gd name="connsiteY10" fmla="*/ 66040 h 1678940"/>
                  <a:gd name="connsiteX11" fmla="*/ 726440 w 2547620"/>
                  <a:gd name="connsiteY11" fmla="*/ 73660 h 1678940"/>
                  <a:gd name="connsiteX12" fmla="*/ 698500 w 2547620"/>
                  <a:gd name="connsiteY12" fmla="*/ 91440 h 1678940"/>
                  <a:gd name="connsiteX13" fmla="*/ 698500 w 2547620"/>
                  <a:gd name="connsiteY13" fmla="*/ 137160 h 1678940"/>
                  <a:gd name="connsiteX14" fmla="*/ 693420 w 2547620"/>
                  <a:gd name="connsiteY14" fmla="*/ 182880 h 1678940"/>
                  <a:gd name="connsiteX15" fmla="*/ 657860 w 2547620"/>
                  <a:gd name="connsiteY15" fmla="*/ 228600 h 1678940"/>
                  <a:gd name="connsiteX16" fmla="*/ 640080 w 2547620"/>
                  <a:gd name="connsiteY16" fmla="*/ 281940 h 1678940"/>
                  <a:gd name="connsiteX17" fmla="*/ 612140 w 2547620"/>
                  <a:gd name="connsiteY17" fmla="*/ 350520 h 1678940"/>
                  <a:gd name="connsiteX18" fmla="*/ 571500 w 2547620"/>
                  <a:gd name="connsiteY18" fmla="*/ 421640 h 1678940"/>
                  <a:gd name="connsiteX19" fmla="*/ 546100 w 2547620"/>
                  <a:gd name="connsiteY19" fmla="*/ 457200 h 1678940"/>
                  <a:gd name="connsiteX20" fmla="*/ 543560 w 2547620"/>
                  <a:gd name="connsiteY20" fmla="*/ 523240 h 1678940"/>
                  <a:gd name="connsiteX21" fmla="*/ 520700 w 2547620"/>
                  <a:gd name="connsiteY21" fmla="*/ 609600 h 1678940"/>
                  <a:gd name="connsiteX22" fmla="*/ 520700 w 2547620"/>
                  <a:gd name="connsiteY22" fmla="*/ 665480 h 1678940"/>
                  <a:gd name="connsiteX23" fmla="*/ 543560 w 2547620"/>
                  <a:gd name="connsiteY23" fmla="*/ 726440 h 1678940"/>
                  <a:gd name="connsiteX24" fmla="*/ 551180 w 2547620"/>
                  <a:gd name="connsiteY24" fmla="*/ 787400 h 1678940"/>
                  <a:gd name="connsiteX25" fmla="*/ 535940 w 2547620"/>
                  <a:gd name="connsiteY25" fmla="*/ 828040 h 1678940"/>
                  <a:gd name="connsiteX26" fmla="*/ 472440 w 2547620"/>
                  <a:gd name="connsiteY26" fmla="*/ 871220 h 1678940"/>
                  <a:gd name="connsiteX27" fmla="*/ 419100 w 2547620"/>
                  <a:gd name="connsiteY27" fmla="*/ 883920 h 1678940"/>
                  <a:gd name="connsiteX28" fmla="*/ 337820 w 2547620"/>
                  <a:gd name="connsiteY28" fmla="*/ 876300 h 1678940"/>
                  <a:gd name="connsiteX29" fmla="*/ 279400 w 2547620"/>
                  <a:gd name="connsiteY29" fmla="*/ 886460 h 1678940"/>
                  <a:gd name="connsiteX30" fmla="*/ 215900 w 2547620"/>
                  <a:gd name="connsiteY30" fmla="*/ 927100 h 1678940"/>
                  <a:gd name="connsiteX31" fmla="*/ 170180 w 2547620"/>
                  <a:gd name="connsiteY31" fmla="*/ 993140 h 1678940"/>
                  <a:gd name="connsiteX32" fmla="*/ 116840 w 2547620"/>
                  <a:gd name="connsiteY32" fmla="*/ 1102360 h 1678940"/>
                  <a:gd name="connsiteX33" fmla="*/ 81280 w 2547620"/>
                  <a:gd name="connsiteY33" fmla="*/ 1178560 h 1678940"/>
                  <a:gd name="connsiteX34" fmla="*/ 17780 w 2547620"/>
                  <a:gd name="connsiteY34" fmla="*/ 1247140 h 1678940"/>
                  <a:gd name="connsiteX35" fmla="*/ 0 w 2547620"/>
                  <a:gd name="connsiteY35" fmla="*/ 1285240 h 1678940"/>
                  <a:gd name="connsiteX36" fmla="*/ 33020 w 2547620"/>
                  <a:gd name="connsiteY36" fmla="*/ 1303020 h 1678940"/>
                  <a:gd name="connsiteX37" fmla="*/ 86360 w 2547620"/>
                  <a:gd name="connsiteY37" fmla="*/ 1249680 h 1678940"/>
                  <a:gd name="connsiteX38" fmla="*/ 175260 w 2547620"/>
                  <a:gd name="connsiteY38" fmla="*/ 1193800 h 1678940"/>
                  <a:gd name="connsiteX39" fmla="*/ 264160 w 2547620"/>
                  <a:gd name="connsiteY39" fmla="*/ 1143000 h 1678940"/>
                  <a:gd name="connsiteX40" fmla="*/ 317500 w 2547620"/>
                  <a:gd name="connsiteY40" fmla="*/ 1112520 h 1678940"/>
                  <a:gd name="connsiteX41" fmla="*/ 401320 w 2547620"/>
                  <a:gd name="connsiteY41" fmla="*/ 1094740 h 1678940"/>
                  <a:gd name="connsiteX42" fmla="*/ 485140 w 2547620"/>
                  <a:gd name="connsiteY42" fmla="*/ 1104900 h 1678940"/>
                  <a:gd name="connsiteX43" fmla="*/ 556260 w 2547620"/>
                  <a:gd name="connsiteY43" fmla="*/ 1104900 h 1678940"/>
                  <a:gd name="connsiteX44" fmla="*/ 579120 w 2547620"/>
                  <a:gd name="connsiteY44" fmla="*/ 1076960 h 1678940"/>
                  <a:gd name="connsiteX45" fmla="*/ 574040 w 2547620"/>
                  <a:gd name="connsiteY45" fmla="*/ 1036320 h 1678940"/>
                  <a:gd name="connsiteX46" fmla="*/ 599440 w 2547620"/>
                  <a:gd name="connsiteY46" fmla="*/ 995680 h 1678940"/>
                  <a:gd name="connsiteX47" fmla="*/ 660400 w 2547620"/>
                  <a:gd name="connsiteY47" fmla="*/ 975360 h 1678940"/>
                  <a:gd name="connsiteX48" fmla="*/ 678180 w 2547620"/>
                  <a:gd name="connsiteY48" fmla="*/ 939800 h 1678940"/>
                  <a:gd name="connsiteX49" fmla="*/ 695960 w 2547620"/>
                  <a:gd name="connsiteY49" fmla="*/ 899160 h 1678940"/>
                  <a:gd name="connsiteX50" fmla="*/ 744220 w 2547620"/>
                  <a:gd name="connsiteY50" fmla="*/ 891540 h 1678940"/>
                  <a:gd name="connsiteX51" fmla="*/ 779780 w 2547620"/>
                  <a:gd name="connsiteY51" fmla="*/ 919480 h 1678940"/>
                  <a:gd name="connsiteX52" fmla="*/ 833120 w 2547620"/>
                  <a:gd name="connsiteY52" fmla="*/ 949960 h 1678940"/>
                  <a:gd name="connsiteX53" fmla="*/ 853440 w 2547620"/>
                  <a:gd name="connsiteY53" fmla="*/ 982980 h 1678940"/>
                  <a:gd name="connsiteX54" fmla="*/ 876300 w 2547620"/>
                  <a:gd name="connsiteY54" fmla="*/ 985520 h 1678940"/>
                  <a:gd name="connsiteX55" fmla="*/ 916940 w 2547620"/>
                  <a:gd name="connsiteY55" fmla="*/ 985520 h 1678940"/>
                  <a:gd name="connsiteX56" fmla="*/ 977900 w 2547620"/>
                  <a:gd name="connsiteY56" fmla="*/ 982980 h 1678940"/>
                  <a:gd name="connsiteX57" fmla="*/ 1043940 w 2547620"/>
                  <a:gd name="connsiteY57" fmla="*/ 1016000 h 1678940"/>
                  <a:gd name="connsiteX58" fmla="*/ 1089660 w 2547620"/>
                  <a:gd name="connsiteY58" fmla="*/ 1049020 h 1678940"/>
                  <a:gd name="connsiteX59" fmla="*/ 1122680 w 2547620"/>
                  <a:gd name="connsiteY59" fmla="*/ 1026160 h 1678940"/>
                  <a:gd name="connsiteX60" fmla="*/ 1125220 w 2547620"/>
                  <a:gd name="connsiteY60" fmla="*/ 1000760 h 1678940"/>
                  <a:gd name="connsiteX61" fmla="*/ 1206500 w 2547620"/>
                  <a:gd name="connsiteY61" fmla="*/ 990600 h 1678940"/>
                  <a:gd name="connsiteX62" fmla="*/ 1285240 w 2547620"/>
                  <a:gd name="connsiteY62" fmla="*/ 1005840 h 1678940"/>
                  <a:gd name="connsiteX63" fmla="*/ 1333500 w 2547620"/>
                  <a:gd name="connsiteY63" fmla="*/ 1005840 h 1678940"/>
                  <a:gd name="connsiteX64" fmla="*/ 1361440 w 2547620"/>
                  <a:gd name="connsiteY64" fmla="*/ 970280 h 1678940"/>
                  <a:gd name="connsiteX65" fmla="*/ 1389380 w 2547620"/>
                  <a:gd name="connsiteY65" fmla="*/ 955040 h 1678940"/>
                  <a:gd name="connsiteX66" fmla="*/ 1414780 w 2547620"/>
                  <a:gd name="connsiteY66" fmla="*/ 937260 h 1678940"/>
                  <a:gd name="connsiteX67" fmla="*/ 1447800 w 2547620"/>
                  <a:gd name="connsiteY67" fmla="*/ 942340 h 1678940"/>
                  <a:gd name="connsiteX68" fmla="*/ 1465580 w 2547620"/>
                  <a:gd name="connsiteY68" fmla="*/ 980440 h 1678940"/>
                  <a:gd name="connsiteX69" fmla="*/ 1488440 w 2547620"/>
                  <a:gd name="connsiteY69" fmla="*/ 1016000 h 1678940"/>
                  <a:gd name="connsiteX70" fmla="*/ 1534160 w 2547620"/>
                  <a:gd name="connsiteY70" fmla="*/ 1043940 h 1678940"/>
                  <a:gd name="connsiteX71" fmla="*/ 1600200 w 2547620"/>
                  <a:gd name="connsiteY71" fmla="*/ 1054100 h 1678940"/>
                  <a:gd name="connsiteX72" fmla="*/ 1648460 w 2547620"/>
                  <a:gd name="connsiteY72" fmla="*/ 1043940 h 1678940"/>
                  <a:gd name="connsiteX73" fmla="*/ 1663700 w 2547620"/>
                  <a:gd name="connsiteY73" fmla="*/ 1016000 h 1678940"/>
                  <a:gd name="connsiteX74" fmla="*/ 1691640 w 2547620"/>
                  <a:gd name="connsiteY74" fmla="*/ 985520 h 1678940"/>
                  <a:gd name="connsiteX75" fmla="*/ 1719580 w 2547620"/>
                  <a:gd name="connsiteY75" fmla="*/ 955040 h 1678940"/>
                  <a:gd name="connsiteX76" fmla="*/ 1770380 w 2547620"/>
                  <a:gd name="connsiteY76" fmla="*/ 955040 h 1678940"/>
                  <a:gd name="connsiteX77" fmla="*/ 1823720 w 2547620"/>
                  <a:gd name="connsiteY77" fmla="*/ 990600 h 1678940"/>
                  <a:gd name="connsiteX78" fmla="*/ 1846580 w 2547620"/>
                  <a:gd name="connsiteY78" fmla="*/ 1031240 h 1678940"/>
                  <a:gd name="connsiteX79" fmla="*/ 1849120 w 2547620"/>
                  <a:gd name="connsiteY79" fmla="*/ 1082040 h 1678940"/>
                  <a:gd name="connsiteX80" fmla="*/ 1833880 w 2547620"/>
                  <a:gd name="connsiteY80" fmla="*/ 1148080 h 1678940"/>
                  <a:gd name="connsiteX81" fmla="*/ 1864360 w 2547620"/>
                  <a:gd name="connsiteY81" fmla="*/ 1234440 h 1678940"/>
                  <a:gd name="connsiteX82" fmla="*/ 1894840 w 2547620"/>
                  <a:gd name="connsiteY82" fmla="*/ 1272540 h 1678940"/>
                  <a:gd name="connsiteX83" fmla="*/ 1922780 w 2547620"/>
                  <a:gd name="connsiteY83" fmla="*/ 1305560 h 1678940"/>
                  <a:gd name="connsiteX84" fmla="*/ 1915160 w 2547620"/>
                  <a:gd name="connsiteY84" fmla="*/ 1376680 h 1678940"/>
                  <a:gd name="connsiteX85" fmla="*/ 1912620 w 2547620"/>
                  <a:gd name="connsiteY85" fmla="*/ 1427480 h 1678940"/>
                  <a:gd name="connsiteX86" fmla="*/ 1932940 w 2547620"/>
                  <a:gd name="connsiteY86" fmla="*/ 1493520 h 1678940"/>
                  <a:gd name="connsiteX87" fmla="*/ 2044700 w 2547620"/>
                  <a:gd name="connsiteY87" fmla="*/ 1638300 h 1678940"/>
                  <a:gd name="connsiteX88" fmla="*/ 2082800 w 2547620"/>
                  <a:gd name="connsiteY88" fmla="*/ 1671320 h 1678940"/>
                  <a:gd name="connsiteX89" fmla="*/ 2143760 w 2547620"/>
                  <a:gd name="connsiteY89" fmla="*/ 1673860 h 1678940"/>
                  <a:gd name="connsiteX90" fmla="*/ 2242820 w 2547620"/>
                  <a:gd name="connsiteY90" fmla="*/ 1678940 h 1678940"/>
                  <a:gd name="connsiteX91" fmla="*/ 2326640 w 2547620"/>
                  <a:gd name="connsiteY91" fmla="*/ 1656080 h 1678940"/>
                  <a:gd name="connsiteX92" fmla="*/ 2379980 w 2547620"/>
                  <a:gd name="connsiteY92" fmla="*/ 1663700 h 1678940"/>
                  <a:gd name="connsiteX93" fmla="*/ 2410460 w 2547620"/>
                  <a:gd name="connsiteY93" fmla="*/ 1651000 h 1678940"/>
                  <a:gd name="connsiteX94" fmla="*/ 2400300 w 2547620"/>
                  <a:gd name="connsiteY94" fmla="*/ 1600200 h 1678940"/>
                  <a:gd name="connsiteX95" fmla="*/ 2397760 w 2547620"/>
                  <a:gd name="connsiteY95" fmla="*/ 1536700 h 1678940"/>
                  <a:gd name="connsiteX96" fmla="*/ 2418080 w 2547620"/>
                  <a:gd name="connsiteY96" fmla="*/ 1465580 h 1678940"/>
                  <a:gd name="connsiteX97" fmla="*/ 2425700 w 2547620"/>
                  <a:gd name="connsiteY97" fmla="*/ 1407160 h 1678940"/>
                  <a:gd name="connsiteX98" fmla="*/ 2433320 w 2547620"/>
                  <a:gd name="connsiteY98" fmla="*/ 1277620 h 1678940"/>
                  <a:gd name="connsiteX99" fmla="*/ 2428240 w 2547620"/>
                  <a:gd name="connsiteY99" fmla="*/ 1193800 h 1678940"/>
                  <a:gd name="connsiteX100" fmla="*/ 2440940 w 2547620"/>
                  <a:gd name="connsiteY100" fmla="*/ 1112520 h 1678940"/>
                  <a:gd name="connsiteX101" fmla="*/ 2443480 w 2547620"/>
                  <a:gd name="connsiteY101" fmla="*/ 993140 h 1678940"/>
                  <a:gd name="connsiteX102" fmla="*/ 2446020 w 2547620"/>
                  <a:gd name="connsiteY102" fmla="*/ 922020 h 1678940"/>
                  <a:gd name="connsiteX103" fmla="*/ 2456180 w 2547620"/>
                  <a:gd name="connsiteY103" fmla="*/ 878840 h 1678940"/>
                  <a:gd name="connsiteX104" fmla="*/ 2506980 w 2547620"/>
                  <a:gd name="connsiteY104" fmla="*/ 848360 h 1678940"/>
                  <a:gd name="connsiteX105" fmla="*/ 2547620 w 2547620"/>
                  <a:gd name="connsiteY105" fmla="*/ 822960 h 1678940"/>
                  <a:gd name="connsiteX106" fmla="*/ 2542540 w 2547620"/>
                  <a:gd name="connsiteY106" fmla="*/ 792480 h 1678940"/>
                  <a:gd name="connsiteX107" fmla="*/ 2504440 w 2547620"/>
                  <a:gd name="connsiteY107" fmla="*/ 762000 h 1678940"/>
                  <a:gd name="connsiteX108" fmla="*/ 2463800 w 2547620"/>
                  <a:gd name="connsiteY108" fmla="*/ 701040 h 1678940"/>
                  <a:gd name="connsiteX109" fmla="*/ 2423160 w 2547620"/>
                  <a:gd name="connsiteY109" fmla="*/ 645160 h 1678940"/>
                  <a:gd name="connsiteX110" fmla="*/ 2379980 w 2547620"/>
                  <a:gd name="connsiteY110" fmla="*/ 579120 h 1678940"/>
                  <a:gd name="connsiteX111" fmla="*/ 2369820 w 2547620"/>
                  <a:gd name="connsiteY111" fmla="*/ 535940 h 1678940"/>
                  <a:gd name="connsiteX112" fmla="*/ 2369820 w 2547620"/>
                  <a:gd name="connsiteY112" fmla="*/ 490220 h 1678940"/>
                  <a:gd name="connsiteX113" fmla="*/ 2339340 w 2547620"/>
                  <a:gd name="connsiteY113" fmla="*/ 464820 h 1678940"/>
                  <a:gd name="connsiteX114" fmla="*/ 2273300 w 2547620"/>
                  <a:gd name="connsiteY114" fmla="*/ 449580 h 1678940"/>
                  <a:gd name="connsiteX115" fmla="*/ 2199640 w 2547620"/>
                  <a:gd name="connsiteY115" fmla="*/ 441960 h 1678940"/>
                  <a:gd name="connsiteX116" fmla="*/ 2098040 w 2547620"/>
                  <a:gd name="connsiteY116" fmla="*/ 452120 h 1678940"/>
                  <a:gd name="connsiteX117" fmla="*/ 2054860 w 2547620"/>
                  <a:gd name="connsiteY117" fmla="*/ 431800 h 1678940"/>
                  <a:gd name="connsiteX118" fmla="*/ 1991360 w 2547620"/>
                  <a:gd name="connsiteY118" fmla="*/ 403860 h 1678940"/>
                  <a:gd name="connsiteX119" fmla="*/ 1907540 w 2547620"/>
                  <a:gd name="connsiteY119" fmla="*/ 347980 h 1678940"/>
                  <a:gd name="connsiteX120" fmla="*/ 1800860 w 2547620"/>
                  <a:gd name="connsiteY120" fmla="*/ 297180 h 1678940"/>
                  <a:gd name="connsiteX121" fmla="*/ 1724660 w 2547620"/>
                  <a:gd name="connsiteY121" fmla="*/ 264160 h 1678940"/>
                  <a:gd name="connsiteX122" fmla="*/ 1633220 w 2547620"/>
                  <a:gd name="connsiteY122" fmla="*/ 233680 h 1678940"/>
                  <a:gd name="connsiteX123" fmla="*/ 1567180 w 2547620"/>
                  <a:gd name="connsiteY123" fmla="*/ 177800 h 1678940"/>
                  <a:gd name="connsiteX124" fmla="*/ 1513840 w 2547620"/>
                  <a:gd name="connsiteY124" fmla="*/ 152400 h 1678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</a:cxnLst>
                <a:rect l="l" t="t" r="r" b="b"/>
                <a:pathLst>
                  <a:path w="2547620" h="1678940">
                    <a:moveTo>
                      <a:pt x="1513840" y="152400"/>
                    </a:moveTo>
                    <a:lnTo>
                      <a:pt x="1404620" y="111760"/>
                    </a:lnTo>
                    <a:lnTo>
                      <a:pt x="1295400" y="60960"/>
                    </a:lnTo>
                    <a:lnTo>
                      <a:pt x="1259840" y="27940"/>
                    </a:lnTo>
                    <a:lnTo>
                      <a:pt x="1239520" y="2540"/>
                    </a:lnTo>
                    <a:lnTo>
                      <a:pt x="1201420" y="0"/>
                    </a:lnTo>
                    <a:lnTo>
                      <a:pt x="1143000" y="20320"/>
                    </a:lnTo>
                    <a:lnTo>
                      <a:pt x="1074420" y="38100"/>
                    </a:lnTo>
                    <a:lnTo>
                      <a:pt x="990600" y="50800"/>
                    </a:lnTo>
                    <a:lnTo>
                      <a:pt x="899160" y="58420"/>
                    </a:lnTo>
                    <a:lnTo>
                      <a:pt x="792480" y="66040"/>
                    </a:lnTo>
                    <a:lnTo>
                      <a:pt x="726440" y="73660"/>
                    </a:lnTo>
                    <a:lnTo>
                      <a:pt x="698500" y="91440"/>
                    </a:lnTo>
                    <a:lnTo>
                      <a:pt x="698500" y="137160"/>
                    </a:lnTo>
                    <a:lnTo>
                      <a:pt x="693420" y="182880"/>
                    </a:lnTo>
                    <a:lnTo>
                      <a:pt x="657860" y="228600"/>
                    </a:lnTo>
                    <a:lnTo>
                      <a:pt x="640080" y="281940"/>
                    </a:lnTo>
                    <a:lnTo>
                      <a:pt x="612140" y="350520"/>
                    </a:lnTo>
                    <a:lnTo>
                      <a:pt x="571500" y="421640"/>
                    </a:lnTo>
                    <a:lnTo>
                      <a:pt x="546100" y="457200"/>
                    </a:lnTo>
                    <a:cubicBezTo>
                      <a:pt x="545253" y="479213"/>
                      <a:pt x="544407" y="501227"/>
                      <a:pt x="543560" y="523240"/>
                    </a:cubicBezTo>
                    <a:lnTo>
                      <a:pt x="520700" y="609600"/>
                    </a:lnTo>
                    <a:lnTo>
                      <a:pt x="520700" y="665480"/>
                    </a:lnTo>
                    <a:lnTo>
                      <a:pt x="543560" y="726440"/>
                    </a:lnTo>
                    <a:lnTo>
                      <a:pt x="551180" y="787400"/>
                    </a:lnTo>
                    <a:lnTo>
                      <a:pt x="535940" y="828040"/>
                    </a:lnTo>
                    <a:lnTo>
                      <a:pt x="472440" y="871220"/>
                    </a:lnTo>
                    <a:lnTo>
                      <a:pt x="419100" y="883920"/>
                    </a:lnTo>
                    <a:lnTo>
                      <a:pt x="337820" y="876300"/>
                    </a:lnTo>
                    <a:lnTo>
                      <a:pt x="279400" y="886460"/>
                    </a:lnTo>
                    <a:lnTo>
                      <a:pt x="215900" y="927100"/>
                    </a:lnTo>
                    <a:lnTo>
                      <a:pt x="170180" y="993140"/>
                    </a:lnTo>
                    <a:lnTo>
                      <a:pt x="116840" y="1102360"/>
                    </a:lnTo>
                    <a:lnTo>
                      <a:pt x="81280" y="1178560"/>
                    </a:lnTo>
                    <a:lnTo>
                      <a:pt x="17780" y="1247140"/>
                    </a:lnTo>
                    <a:lnTo>
                      <a:pt x="0" y="1285240"/>
                    </a:lnTo>
                    <a:lnTo>
                      <a:pt x="33020" y="1303020"/>
                    </a:lnTo>
                    <a:lnTo>
                      <a:pt x="86360" y="1249680"/>
                    </a:lnTo>
                    <a:lnTo>
                      <a:pt x="175260" y="1193800"/>
                    </a:lnTo>
                    <a:lnTo>
                      <a:pt x="264160" y="1143000"/>
                    </a:lnTo>
                    <a:lnTo>
                      <a:pt x="317500" y="1112520"/>
                    </a:lnTo>
                    <a:lnTo>
                      <a:pt x="401320" y="1094740"/>
                    </a:lnTo>
                    <a:lnTo>
                      <a:pt x="485140" y="1104900"/>
                    </a:lnTo>
                    <a:lnTo>
                      <a:pt x="556260" y="1104900"/>
                    </a:lnTo>
                    <a:lnTo>
                      <a:pt x="579120" y="1076960"/>
                    </a:lnTo>
                    <a:lnTo>
                      <a:pt x="574040" y="1036320"/>
                    </a:lnTo>
                    <a:lnTo>
                      <a:pt x="599440" y="995680"/>
                    </a:lnTo>
                    <a:lnTo>
                      <a:pt x="660400" y="975360"/>
                    </a:lnTo>
                    <a:lnTo>
                      <a:pt x="678180" y="939800"/>
                    </a:lnTo>
                    <a:lnTo>
                      <a:pt x="695960" y="899160"/>
                    </a:lnTo>
                    <a:lnTo>
                      <a:pt x="744220" y="891540"/>
                    </a:lnTo>
                    <a:lnTo>
                      <a:pt x="779780" y="919480"/>
                    </a:lnTo>
                    <a:lnTo>
                      <a:pt x="833120" y="949960"/>
                    </a:lnTo>
                    <a:lnTo>
                      <a:pt x="853440" y="982980"/>
                    </a:lnTo>
                    <a:lnTo>
                      <a:pt x="876300" y="985520"/>
                    </a:lnTo>
                    <a:lnTo>
                      <a:pt x="916940" y="985520"/>
                    </a:lnTo>
                    <a:lnTo>
                      <a:pt x="977900" y="982980"/>
                    </a:lnTo>
                    <a:lnTo>
                      <a:pt x="1043940" y="1016000"/>
                    </a:lnTo>
                    <a:lnTo>
                      <a:pt x="1089660" y="1049020"/>
                    </a:lnTo>
                    <a:lnTo>
                      <a:pt x="1122680" y="1026160"/>
                    </a:lnTo>
                    <a:lnTo>
                      <a:pt x="1125220" y="1000760"/>
                    </a:lnTo>
                    <a:lnTo>
                      <a:pt x="1206500" y="990600"/>
                    </a:lnTo>
                    <a:lnTo>
                      <a:pt x="1285240" y="1005840"/>
                    </a:lnTo>
                    <a:lnTo>
                      <a:pt x="1333500" y="1005840"/>
                    </a:lnTo>
                    <a:lnTo>
                      <a:pt x="1361440" y="970280"/>
                    </a:lnTo>
                    <a:lnTo>
                      <a:pt x="1389380" y="955040"/>
                    </a:lnTo>
                    <a:lnTo>
                      <a:pt x="1414780" y="937260"/>
                    </a:lnTo>
                    <a:lnTo>
                      <a:pt x="1447800" y="942340"/>
                    </a:lnTo>
                    <a:lnTo>
                      <a:pt x="1465580" y="980440"/>
                    </a:lnTo>
                    <a:lnTo>
                      <a:pt x="1488440" y="1016000"/>
                    </a:lnTo>
                    <a:lnTo>
                      <a:pt x="1534160" y="1043940"/>
                    </a:lnTo>
                    <a:lnTo>
                      <a:pt x="1600200" y="1054100"/>
                    </a:lnTo>
                    <a:lnTo>
                      <a:pt x="1648460" y="1043940"/>
                    </a:lnTo>
                    <a:lnTo>
                      <a:pt x="1663700" y="1016000"/>
                    </a:lnTo>
                    <a:lnTo>
                      <a:pt x="1691640" y="985520"/>
                    </a:lnTo>
                    <a:lnTo>
                      <a:pt x="1719580" y="955040"/>
                    </a:lnTo>
                    <a:lnTo>
                      <a:pt x="1770380" y="955040"/>
                    </a:lnTo>
                    <a:lnTo>
                      <a:pt x="1823720" y="990600"/>
                    </a:lnTo>
                    <a:lnTo>
                      <a:pt x="1846580" y="1031240"/>
                    </a:lnTo>
                    <a:lnTo>
                      <a:pt x="1849120" y="1082040"/>
                    </a:lnTo>
                    <a:lnTo>
                      <a:pt x="1833880" y="1148080"/>
                    </a:lnTo>
                    <a:lnTo>
                      <a:pt x="1864360" y="1234440"/>
                    </a:lnTo>
                    <a:lnTo>
                      <a:pt x="1894840" y="1272540"/>
                    </a:lnTo>
                    <a:lnTo>
                      <a:pt x="1922780" y="1305560"/>
                    </a:lnTo>
                    <a:lnTo>
                      <a:pt x="1915160" y="1376680"/>
                    </a:lnTo>
                    <a:lnTo>
                      <a:pt x="1912620" y="1427480"/>
                    </a:lnTo>
                    <a:lnTo>
                      <a:pt x="1932940" y="1493520"/>
                    </a:lnTo>
                    <a:lnTo>
                      <a:pt x="2044700" y="1638300"/>
                    </a:lnTo>
                    <a:lnTo>
                      <a:pt x="2082800" y="1671320"/>
                    </a:lnTo>
                    <a:lnTo>
                      <a:pt x="2143760" y="1673860"/>
                    </a:lnTo>
                    <a:lnTo>
                      <a:pt x="2242820" y="1678940"/>
                    </a:lnTo>
                    <a:lnTo>
                      <a:pt x="2326640" y="1656080"/>
                    </a:lnTo>
                    <a:lnTo>
                      <a:pt x="2379980" y="1663700"/>
                    </a:lnTo>
                    <a:lnTo>
                      <a:pt x="2410460" y="1651000"/>
                    </a:lnTo>
                    <a:lnTo>
                      <a:pt x="2400300" y="1600200"/>
                    </a:lnTo>
                    <a:lnTo>
                      <a:pt x="2397760" y="1536700"/>
                    </a:lnTo>
                    <a:lnTo>
                      <a:pt x="2418080" y="1465580"/>
                    </a:lnTo>
                    <a:lnTo>
                      <a:pt x="2425700" y="1407160"/>
                    </a:lnTo>
                    <a:lnTo>
                      <a:pt x="2433320" y="1277620"/>
                    </a:lnTo>
                    <a:lnTo>
                      <a:pt x="2428240" y="1193800"/>
                    </a:lnTo>
                    <a:lnTo>
                      <a:pt x="2440940" y="1112520"/>
                    </a:lnTo>
                    <a:cubicBezTo>
                      <a:pt x="2441787" y="1072727"/>
                      <a:pt x="2442633" y="1032933"/>
                      <a:pt x="2443480" y="993140"/>
                    </a:cubicBezTo>
                    <a:cubicBezTo>
                      <a:pt x="2444327" y="969433"/>
                      <a:pt x="2445173" y="945727"/>
                      <a:pt x="2446020" y="922020"/>
                    </a:cubicBezTo>
                    <a:lnTo>
                      <a:pt x="2456180" y="878840"/>
                    </a:lnTo>
                    <a:lnTo>
                      <a:pt x="2506980" y="848360"/>
                    </a:lnTo>
                    <a:lnTo>
                      <a:pt x="2547620" y="822960"/>
                    </a:lnTo>
                    <a:lnTo>
                      <a:pt x="2542540" y="792480"/>
                    </a:lnTo>
                    <a:lnTo>
                      <a:pt x="2504440" y="762000"/>
                    </a:lnTo>
                    <a:lnTo>
                      <a:pt x="2463800" y="701040"/>
                    </a:lnTo>
                    <a:lnTo>
                      <a:pt x="2423160" y="645160"/>
                    </a:lnTo>
                    <a:lnTo>
                      <a:pt x="2379980" y="579120"/>
                    </a:lnTo>
                    <a:lnTo>
                      <a:pt x="2369820" y="535940"/>
                    </a:lnTo>
                    <a:lnTo>
                      <a:pt x="2369820" y="490220"/>
                    </a:lnTo>
                    <a:lnTo>
                      <a:pt x="2339340" y="464820"/>
                    </a:lnTo>
                    <a:lnTo>
                      <a:pt x="2273300" y="449580"/>
                    </a:lnTo>
                    <a:lnTo>
                      <a:pt x="2199640" y="441960"/>
                    </a:lnTo>
                    <a:lnTo>
                      <a:pt x="2098040" y="452120"/>
                    </a:lnTo>
                    <a:lnTo>
                      <a:pt x="2054860" y="431800"/>
                    </a:lnTo>
                    <a:lnTo>
                      <a:pt x="1991360" y="403860"/>
                    </a:lnTo>
                    <a:lnTo>
                      <a:pt x="1907540" y="347980"/>
                    </a:lnTo>
                    <a:lnTo>
                      <a:pt x="1800860" y="297180"/>
                    </a:lnTo>
                    <a:lnTo>
                      <a:pt x="1724660" y="264160"/>
                    </a:lnTo>
                    <a:lnTo>
                      <a:pt x="1633220" y="233680"/>
                    </a:lnTo>
                    <a:lnTo>
                      <a:pt x="1567180" y="177800"/>
                    </a:lnTo>
                    <a:lnTo>
                      <a:pt x="1513840" y="152400"/>
                    </a:lnTo>
                    <a:close/>
                  </a:path>
                </a:pathLst>
              </a:custGeom>
              <a:grpFill/>
              <a:ln w="63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12" name="금천구">
                <a:extLst>
                  <a:ext uri="{FF2B5EF4-FFF2-40B4-BE49-F238E27FC236}">
                    <a16:creationId xmlns:a16="http://schemas.microsoft.com/office/drawing/2014/main" id="{E480ED50-C01A-4848-9FB5-EA7B1443E396}"/>
                  </a:ext>
                </a:extLst>
              </p:cNvPr>
              <p:cNvSpPr/>
              <p:nvPr/>
            </p:nvSpPr>
            <p:spPr>
              <a:xfrm>
                <a:off x="7545867" y="5175437"/>
                <a:ext cx="742805" cy="909081"/>
              </a:xfrm>
              <a:custGeom>
                <a:avLst/>
                <a:gdLst>
                  <a:gd name="connsiteX0" fmla="*/ 582930 w 1821180"/>
                  <a:gd name="connsiteY0" fmla="*/ 422910 h 2228850"/>
                  <a:gd name="connsiteX1" fmla="*/ 449580 w 1821180"/>
                  <a:gd name="connsiteY1" fmla="*/ 297180 h 2228850"/>
                  <a:gd name="connsiteX2" fmla="*/ 419100 w 1821180"/>
                  <a:gd name="connsiteY2" fmla="*/ 255270 h 2228850"/>
                  <a:gd name="connsiteX3" fmla="*/ 400050 w 1821180"/>
                  <a:gd name="connsiteY3" fmla="*/ 213360 h 2228850"/>
                  <a:gd name="connsiteX4" fmla="*/ 400050 w 1821180"/>
                  <a:gd name="connsiteY4" fmla="*/ 167640 h 2228850"/>
                  <a:gd name="connsiteX5" fmla="*/ 400050 w 1821180"/>
                  <a:gd name="connsiteY5" fmla="*/ 125730 h 2228850"/>
                  <a:gd name="connsiteX6" fmla="*/ 400050 w 1821180"/>
                  <a:gd name="connsiteY6" fmla="*/ 125730 h 2228850"/>
                  <a:gd name="connsiteX7" fmla="*/ 342900 w 1821180"/>
                  <a:gd name="connsiteY7" fmla="*/ 91440 h 2228850"/>
                  <a:gd name="connsiteX8" fmla="*/ 293370 w 1821180"/>
                  <a:gd name="connsiteY8" fmla="*/ 60960 h 2228850"/>
                  <a:gd name="connsiteX9" fmla="*/ 270510 w 1821180"/>
                  <a:gd name="connsiteY9" fmla="*/ 22860 h 2228850"/>
                  <a:gd name="connsiteX10" fmla="*/ 240030 w 1821180"/>
                  <a:gd name="connsiteY10" fmla="*/ 22860 h 2228850"/>
                  <a:gd name="connsiteX11" fmla="*/ 167640 w 1821180"/>
                  <a:gd name="connsiteY11" fmla="*/ 19050 h 2228850"/>
                  <a:gd name="connsiteX12" fmla="*/ 118110 w 1821180"/>
                  <a:gd name="connsiteY12" fmla="*/ 0 h 2228850"/>
                  <a:gd name="connsiteX13" fmla="*/ 80010 w 1821180"/>
                  <a:gd name="connsiteY13" fmla="*/ 3810 h 2228850"/>
                  <a:gd name="connsiteX14" fmla="*/ 38100 w 1821180"/>
                  <a:gd name="connsiteY14" fmla="*/ 41910 h 2228850"/>
                  <a:gd name="connsiteX15" fmla="*/ 0 w 1821180"/>
                  <a:gd name="connsiteY15" fmla="*/ 76200 h 2228850"/>
                  <a:gd name="connsiteX16" fmla="*/ 15240 w 1821180"/>
                  <a:gd name="connsiteY16" fmla="*/ 163830 h 2228850"/>
                  <a:gd name="connsiteX17" fmla="*/ 41910 w 1821180"/>
                  <a:gd name="connsiteY17" fmla="*/ 236220 h 2228850"/>
                  <a:gd name="connsiteX18" fmla="*/ 45720 w 1821180"/>
                  <a:gd name="connsiteY18" fmla="*/ 289560 h 2228850"/>
                  <a:gd name="connsiteX19" fmla="*/ 41910 w 1821180"/>
                  <a:gd name="connsiteY19" fmla="*/ 331470 h 2228850"/>
                  <a:gd name="connsiteX20" fmla="*/ 72390 w 1821180"/>
                  <a:gd name="connsiteY20" fmla="*/ 407670 h 2228850"/>
                  <a:gd name="connsiteX21" fmla="*/ 186690 w 1821180"/>
                  <a:gd name="connsiteY21" fmla="*/ 563880 h 2228850"/>
                  <a:gd name="connsiteX22" fmla="*/ 232410 w 1821180"/>
                  <a:gd name="connsiteY22" fmla="*/ 685800 h 2228850"/>
                  <a:gd name="connsiteX23" fmla="*/ 335280 w 1821180"/>
                  <a:gd name="connsiteY23" fmla="*/ 796290 h 2228850"/>
                  <a:gd name="connsiteX24" fmla="*/ 369570 w 1821180"/>
                  <a:gd name="connsiteY24" fmla="*/ 838200 h 2228850"/>
                  <a:gd name="connsiteX25" fmla="*/ 400050 w 1821180"/>
                  <a:gd name="connsiteY25" fmla="*/ 895350 h 2228850"/>
                  <a:gd name="connsiteX26" fmla="*/ 445770 w 1821180"/>
                  <a:gd name="connsiteY26" fmla="*/ 937260 h 2228850"/>
                  <a:gd name="connsiteX27" fmla="*/ 487680 w 1821180"/>
                  <a:gd name="connsiteY27" fmla="*/ 971550 h 2228850"/>
                  <a:gd name="connsiteX28" fmla="*/ 491490 w 1821180"/>
                  <a:gd name="connsiteY28" fmla="*/ 1040130 h 2228850"/>
                  <a:gd name="connsiteX29" fmla="*/ 495300 w 1821180"/>
                  <a:gd name="connsiteY29" fmla="*/ 1101090 h 2228850"/>
                  <a:gd name="connsiteX30" fmla="*/ 476250 w 1821180"/>
                  <a:gd name="connsiteY30" fmla="*/ 1154430 h 2228850"/>
                  <a:gd name="connsiteX31" fmla="*/ 441960 w 1821180"/>
                  <a:gd name="connsiteY31" fmla="*/ 1184910 h 2228850"/>
                  <a:gd name="connsiteX32" fmla="*/ 441960 w 1821180"/>
                  <a:gd name="connsiteY32" fmla="*/ 1184910 h 2228850"/>
                  <a:gd name="connsiteX33" fmla="*/ 472440 w 1821180"/>
                  <a:gd name="connsiteY33" fmla="*/ 1242060 h 2228850"/>
                  <a:gd name="connsiteX34" fmla="*/ 556260 w 1821180"/>
                  <a:gd name="connsiteY34" fmla="*/ 1303020 h 2228850"/>
                  <a:gd name="connsiteX35" fmla="*/ 598170 w 1821180"/>
                  <a:gd name="connsiteY35" fmla="*/ 1371600 h 2228850"/>
                  <a:gd name="connsiteX36" fmla="*/ 613410 w 1821180"/>
                  <a:gd name="connsiteY36" fmla="*/ 1432560 h 2228850"/>
                  <a:gd name="connsiteX37" fmla="*/ 659130 w 1821180"/>
                  <a:gd name="connsiteY37" fmla="*/ 1455420 h 2228850"/>
                  <a:gd name="connsiteX38" fmla="*/ 712470 w 1821180"/>
                  <a:gd name="connsiteY38" fmla="*/ 1455420 h 2228850"/>
                  <a:gd name="connsiteX39" fmla="*/ 731520 w 1821180"/>
                  <a:gd name="connsiteY39" fmla="*/ 1447800 h 2228850"/>
                  <a:gd name="connsiteX40" fmla="*/ 765810 w 1821180"/>
                  <a:gd name="connsiteY40" fmla="*/ 1463040 h 2228850"/>
                  <a:gd name="connsiteX41" fmla="*/ 819150 w 1821180"/>
                  <a:gd name="connsiteY41" fmla="*/ 1531620 h 2228850"/>
                  <a:gd name="connsiteX42" fmla="*/ 842010 w 1821180"/>
                  <a:gd name="connsiteY42" fmla="*/ 1584960 h 2228850"/>
                  <a:gd name="connsiteX43" fmla="*/ 861060 w 1821180"/>
                  <a:gd name="connsiteY43" fmla="*/ 1619250 h 2228850"/>
                  <a:gd name="connsiteX44" fmla="*/ 849630 w 1821180"/>
                  <a:gd name="connsiteY44" fmla="*/ 1645920 h 2228850"/>
                  <a:gd name="connsiteX45" fmla="*/ 819150 w 1821180"/>
                  <a:gd name="connsiteY45" fmla="*/ 1661160 h 2228850"/>
                  <a:gd name="connsiteX46" fmla="*/ 803910 w 1821180"/>
                  <a:gd name="connsiteY46" fmla="*/ 1672590 h 2228850"/>
                  <a:gd name="connsiteX47" fmla="*/ 807720 w 1821180"/>
                  <a:gd name="connsiteY47" fmla="*/ 1691640 h 2228850"/>
                  <a:gd name="connsiteX48" fmla="*/ 845820 w 1821180"/>
                  <a:gd name="connsiteY48" fmla="*/ 1725930 h 2228850"/>
                  <a:gd name="connsiteX49" fmla="*/ 876300 w 1821180"/>
                  <a:gd name="connsiteY49" fmla="*/ 1767840 h 2228850"/>
                  <a:gd name="connsiteX50" fmla="*/ 899160 w 1821180"/>
                  <a:gd name="connsiteY50" fmla="*/ 1809750 h 2228850"/>
                  <a:gd name="connsiteX51" fmla="*/ 941070 w 1821180"/>
                  <a:gd name="connsiteY51" fmla="*/ 1851660 h 2228850"/>
                  <a:gd name="connsiteX52" fmla="*/ 971550 w 1821180"/>
                  <a:gd name="connsiteY52" fmla="*/ 1866900 h 2228850"/>
                  <a:gd name="connsiteX53" fmla="*/ 979170 w 1821180"/>
                  <a:gd name="connsiteY53" fmla="*/ 1912620 h 2228850"/>
                  <a:gd name="connsiteX54" fmla="*/ 952500 w 1821180"/>
                  <a:gd name="connsiteY54" fmla="*/ 1920240 h 2228850"/>
                  <a:gd name="connsiteX55" fmla="*/ 941070 w 1821180"/>
                  <a:gd name="connsiteY55" fmla="*/ 1954530 h 2228850"/>
                  <a:gd name="connsiteX56" fmla="*/ 948690 w 1821180"/>
                  <a:gd name="connsiteY56" fmla="*/ 2007870 h 2228850"/>
                  <a:gd name="connsiteX57" fmla="*/ 990600 w 1821180"/>
                  <a:gd name="connsiteY57" fmla="*/ 2106930 h 2228850"/>
                  <a:gd name="connsiteX58" fmla="*/ 1002030 w 1821180"/>
                  <a:gd name="connsiteY58" fmla="*/ 2156460 h 2228850"/>
                  <a:gd name="connsiteX59" fmla="*/ 994410 w 1821180"/>
                  <a:gd name="connsiteY59" fmla="*/ 2198370 h 2228850"/>
                  <a:gd name="connsiteX60" fmla="*/ 1017270 w 1821180"/>
                  <a:gd name="connsiteY60" fmla="*/ 2217420 h 2228850"/>
                  <a:gd name="connsiteX61" fmla="*/ 1066800 w 1821180"/>
                  <a:gd name="connsiteY61" fmla="*/ 2198370 h 2228850"/>
                  <a:gd name="connsiteX62" fmla="*/ 1112520 w 1821180"/>
                  <a:gd name="connsiteY62" fmla="*/ 2205990 h 2228850"/>
                  <a:gd name="connsiteX63" fmla="*/ 1143000 w 1821180"/>
                  <a:gd name="connsiteY63" fmla="*/ 2228850 h 2228850"/>
                  <a:gd name="connsiteX64" fmla="*/ 1188720 w 1821180"/>
                  <a:gd name="connsiteY64" fmla="*/ 2217420 h 2228850"/>
                  <a:gd name="connsiteX65" fmla="*/ 1215390 w 1821180"/>
                  <a:gd name="connsiteY65" fmla="*/ 2164080 h 2228850"/>
                  <a:gd name="connsiteX66" fmla="*/ 1257300 w 1821180"/>
                  <a:gd name="connsiteY66" fmla="*/ 2095500 h 2228850"/>
                  <a:gd name="connsiteX67" fmla="*/ 1299210 w 1821180"/>
                  <a:gd name="connsiteY67" fmla="*/ 2057400 h 2228850"/>
                  <a:gd name="connsiteX68" fmla="*/ 1318260 w 1821180"/>
                  <a:gd name="connsiteY68" fmla="*/ 2000250 h 2228850"/>
                  <a:gd name="connsiteX69" fmla="*/ 1341120 w 1821180"/>
                  <a:gd name="connsiteY69" fmla="*/ 1962150 h 2228850"/>
                  <a:gd name="connsiteX70" fmla="*/ 1379220 w 1821180"/>
                  <a:gd name="connsiteY70" fmla="*/ 1962150 h 2228850"/>
                  <a:gd name="connsiteX71" fmla="*/ 1417320 w 1821180"/>
                  <a:gd name="connsiteY71" fmla="*/ 1977390 h 2228850"/>
                  <a:gd name="connsiteX72" fmla="*/ 1482090 w 1821180"/>
                  <a:gd name="connsiteY72" fmla="*/ 1973580 h 2228850"/>
                  <a:gd name="connsiteX73" fmla="*/ 1512570 w 1821180"/>
                  <a:gd name="connsiteY73" fmla="*/ 1962150 h 2228850"/>
                  <a:gd name="connsiteX74" fmla="*/ 1516380 w 1821180"/>
                  <a:gd name="connsiteY74" fmla="*/ 1920240 h 2228850"/>
                  <a:gd name="connsiteX75" fmla="*/ 1550670 w 1821180"/>
                  <a:gd name="connsiteY75" fmla="*/ 1832610 h 2228850"/>
                  <a:gd name="connsiteX76" fmla="*/ 1577340 w 1821180"/>
                  <a:gd name="connsiteY76" fmla="*/ 1779270 h 2228850"/>
                  <a:gd name="connsiteX77" fmla="*/ 1596390 w 1821180"/>
                  <a:gd name="connsiteY77" fmla="*/ 1733550 h 2228850"/>
                  <a:gd name="connsiteX78" fmla="*/ 1649730 w 1821180"/>
                  <a:gd name="connsiteY78" fmla="*/ 1691640 h 2228850"/>
                  <a:gd name="connsiteX79" fmla="*/ 1706880 w 1821180"/>
                  <a:gd name="connsiteY79" fmla="*/ 1664970 h 2228850"/>
                  <a:gd name="connsiteX80" fmla="*/ 1752600 w 1821180"/>
                  <a:gd name="connsiteY80" fmla="*/ 1645920 h 2228850"/>
                  <a:gd name="connsiteX81" fmla="*/ 1790700 w 1821180"/>
                  <a:gd name="connsiteY81" fmla="*/ 1623060 h 2228850"/>
                  <a:gd name="connsiteX82" fmla="*/ 1821180 w 1821180"/>
                  <a:gd name="connsiteY82" fmla="*/ 1600200 h 2228850"/>
                  <a:gd name="connsiteX83" fmla="*/ 1779270 w 1821180"/>
                  <a:gd name="connsiteY83" fmla="*/ 1569720 h 2228850"/>
                  <a:gd name="connsiteX84" fmla="*/ 1737360 w 1821180"/>
                  <a:gd name="connsiteY84" fmla="*/ 1516380 h 2228850"/>
                  <a:gd name="connsiteX85" fmla="*/ 1714500 w 1821180"/>
                  <a:gd name="connsiteY85" fmla="*/ 1459230 h 2228850"/>
                  <a:gd name="connsiteX86" fmla="*/ 1672590 w 1821180"/>
                  <a:gd name="connsiteY86" fmla="*/ 1375410 h 2228850"/>
                  <a:gd name="connsiteX87" fmla="*/ 1653540 w 1821180"/>
                  <a:gd name="connsiteY87" fmla="*/ 1325880 h 2228850"/>
                  <a:gd name="connsiteX88" fmla="*/ 1611630 w 1821180"/>
                  <a:gd name="connsiteY88" fmla="*/ 1318260 h 2228850"/>
                  <a:gd name="connsiteX89" fmla="*/ 1550670 w 1821180"/>
                  <a:gd name="connsiteY89" fmla="*/ 1329690 h 2228850"/>
                  <a:gd name="connsiteX90" fmla="*/ 1504950 w 1821180"/>
                  <a:gd name="connsiteY90" fmla="*/ 1337310 h 2228850"/>
                  <a:gd name="connsiteX91" fmla="*/ 1466850 w 1821180"/>
                  <a:gd name="connsiteY91" fmla="*/ 1325880 h 2228850"/>
                  <a:gd name="connsiteX92" fmla="*/ 1421130 w 1821180"/>
                  <a:gd name="connsiteY92" fmla="*/ 1291590 h 2228850"/>
                  <a:gd name="connsiteX93" fmla="*/ 1398270 w 1821180"/>
                  <a:gd name="connsiteY93" fmla="*/ 1226820 h 2228850"/>
                  <a:gd name="connsiteX94" fmla="*/ 1398270 w 1821180"/>
                  <a:gd name="connsiteY94" fmla="*/ 1154430 h 2228850"/>
                  <a:gd name="connsiteX95" fmla="*/ 1402080 w 1821180"/>
                  <a:gd name="connsiteY95" fmla="*/ 1123950 h 2228850"/>
                  <a:gd name="connsiteX96" fmla="*/ 1409700 w 1821180"/>
                  <a:gd name="connsiteY96" fmla="*/ 1085850 h 2228850"/>
                  <a:gd name="connsiteX97" fmla="*/ 1440180 w 1821180"/>
                  <a:gd name="connsiteY97" fmla="*/ 1070610 h 2228850"/>
                  <a:gd name="connsiteX98" fmla="*/ 1474470 w 1821180"/>
                  <a:gd name="connsiteY98" fmla="*/ 1055370 h 2228850"/>
                  <a:gd name="connsiteX99" fmla="*/ 1466850 w 1821180"/>
                  <a:gd name="connsiteY99" fmla="*/ 1024890 h 2228850"/>
                  <a:gd name="connsiteX100" fmla="*/ 1432560 w 1821180"/>
                  <a:gd name="connsiteY100" fmla="*/ 998220 h 2228850"/>
                  <a:gd name="connsiteX101" fmla="*/ 1386840 w 1821180"/>
                  <a:gd name="connsiteY101" fmla="*/ 944880 h 2228850"/>
                  <a:gd name="connsiteX102" fmla="*/ 1371600 w 1821180"/>
                  <a:gd name="connsiteY102" fmla="*/ 899160 h 2228850"/>
                  <a:gd name="connsiteX103" fmla="*/ 1367790 w 1821180"/>
                  <a:gd name="connsiteY103" fmla="*/ 842010 h 2228850"/>
                  <a:gd name="connsiteX104" fmla="*/ 1352550 w 1821180"/>
                  <a:gd name="connsiteY104" fmla="*/ 811530 h 2228850"/>
                  <a:gd name="connsiteX105" fmla="*/ 1337310 w 1821180"/>
                  <a:gd name="connsiteY105" fmla="*/ 781050 h 2228850"/>
                  <a:gd name="connsiteX106" fmla="*/ 1325880 w 1821180"/>
                  <a:gd name="connsiteY106" fmla="*/ 735330 h 2228850"/>
                  <a:gd name="connsiteX107" fmla="*/ 1341120 w 1821180"/>
                  <a:gd name="connsiteY107" fmla="*/ 704850 h 2228850"/>
                  <a:gd name="connsiteX108" fmla="*/ 1360170 w 1821180"/>
                  <a:gd name="connsiteY108" fmla="*/ 681990 h 2228850"/>
                  <a:gd name="connsiteX109" fmla="*/ 1398270 w 1821180"/>
                  <a:gd name="connsiteY109" fmla="*/ 678180 h 2228850"/>
                  <a:gd name="connsiteX110" fmla="*/ 1398270 w 1821180"/>
                  <a:gd name="connsiteY110" fmla="*/ 678180 h 2228850"/>
                  <a:gd name="connsiteX111" fmla="*/ 1474470 w 1821180"/>
                  <a:gd name="connsiteY111" fmla="*/ 697230 h 2228850"/>
                  <a:gd name="connsiteX112" fmla="*/ 1512570 w 1821180"/>
                  <a:gd name="connsiteY112" fmla="*/ 670560 h 2228850"/>
                  <a:gd name="connsiteX113" fmla="*/ 1504950 w 1821180"/>
                  <a:gd name="connsiteY113" fmla="*/ 647700 h 2228850"/>
                  <a:gd name="connsiteX114" fmla="*/ 1531620 w 1821180"/>
                  <a:gd name="connsiteY114" fmla="*/ 628650 h 2228850"/>
                  <a:gd name="connsiteX115" fmla="*/ 1554480 w 1821180"/>
                  <a:gd name="connsiteY115" fmla="*/ 605790 h 2228850"/>
                  <a:gd name="connsiteX116" fmla="*/ 1546860 w 1821180"/>
                  <a:gd name="connsiteY116" fmla="*/ 571500 h 2228850"/>
                  <a:gd name="connsiteX117" fmla="*/ 1512570 w 1821180"/>
                  <a:gd name="connsiteY117" fmla="*/ 552450 h 2228850"/>
                  <a:gd name="connsiteX118" fmla="*/ 1459230 w 1821180"/>
                  <a:gd name="connsiteY118" fmla="*/ 537210 h 2228850"/>
                  <a:gd name="connsiteX119" fmla="*/ 1432560 w 1821180"/>
                  <a:gd name="connsiteY119" fmla="*/ 518160 h 2228850"/>
                  <a:gd name="connsiteX120" fmla="*/ 1383030 w 1821180"/>
                  <a:gd name="connsiteY120" fmla="*/ 472440 h 2228850"/>
                  <a:gd name="connsiteX121" fmla="*/ 1383030 w 1821180"/>
                  <a:gd name="connsiteY121" fmla="*/ 419100 h 2228850"/>
                  <a:gd name="connsiteX122" fmla="*/ 1379220 w 1821180"/>
                  <a:gd name="connsiteY122" fmla="*/ 381000 h 2228850"/>
                  <a:gd name="connsiteX123" fmla="*/ 1394460 w 1821180"/>
                  <a:gd name="connsiteY123" fmla="*/ 369570 h 2228850"/>
                  <a:gd name="connsiteX124" fmla="*/ 1428750 w 1821180"/>
                  <a:gd name="connsiteY124" fmla="*/ 358140 h 2228850"/>
                  <a:gd name="connsiteX125" fmla="*/ 1466850 w 1821180"/>
                  <a:gd name="connsiteY125" fmla="*/ 354330 h 2228850"/>
                  <a:gd name="connsiteX126" fmla="*/ 1451610 w 1821180"/>
                  <a:gd name="connsiteY126" fmla="*/ 327660 h 2228850"/>
                  <a:gd name="connsiteX127" fmla="*/ 1394460 w 1821180"/>
                  <a:gd name="connsiteY127" fmla="*/ 323850 h 2228850"/>
                  <a:gd name="connsiteX128" fmla="*/ 1333500 w 1821180"/>
                  <a:gd name="connsiteY128" fmla="*/ 339090 h 2228850"/>
                  <a:gd name="connsiteX129" fmla="*/ 1272540 w 1821180"/>
                  <a:gd name="connsiteY129" fmla="*/ 361950 h 2228850"/>
                  <a:gd name="connsiteX130" fmla="*/ 1188720 w 1821180"/>
                  <a:gd name="connsiteY130" fmla="*/ 381000 h 2228850"/>
                  <a:gd name="connsiteX131" fmla="*/ 1104900 w 1821180"/>
                  <a:gd name="connsiteY131" fmla="*/ 381000 h 2228850"/>
                  <a:gd name="connsiteX132" fmla="*/ 1021080 w 1821180"/>
                  <a:gd name="connsiteY132" fmla="*/ 396240 h 2228850"/>
                  <a:gd name="connsiteX133" fmla="*/ 982980 w 1821180"/>
                  <a:gd name="connsiteY133" fmla="*/ 403860 h 2228850"/>
                  <a:gd name="connsiteX134" fmla="*/ 960120 w 1821180"/>
                  <a:gd name="connsiteY134" fmla="*/ 441960 h 2228850"/>
                  <a:gd name="connsiteX135" fmla="*/ 902970 w 1821180"/>
                  <a:gd name="connsiteY135" fmla="*/ 438150 h 2228850"/>
                  <a:gd name="connsiteX136" fmla="*/ 822960 w 1821180"/>
                  <a:gd name="connsiteY136" fmla="*/ 441960 h 2228850"/>
                  <a:gd name="connsiteX137" fmla="*/ 765810 w 1821180"/>
                  <a:gd name="connsiteY137" fmla="*/ 441960 h 2228850"/>
                  <a:gd name="connsiteX138" fmla="*/ 697230 w 1821180"/>
                  <a:gd name="connsiteY138" fmla="*/ 438150 h 2228850"/>
                  <a:gd name="connsiteX139" fmla="*/ 651510 w 1821180"/>
                  <a:gd name="connsiteY139" fmla="*/ 434340 h 2228850"/>
                  <a:gd name="connsiteX140" fmla="*/ 582930 w 1821180"/>
                  <a:gd name="connsiteY140" fmla="*/ 422910 h 2228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</a:cxnLst>
                <a:rect l="l" t="t" r="r" b="b"/>
                <a:pathLst>
                  <a:path w="1821180" h="2228850">
                    <a:moveTo>
                      <a:pt x="582930" y="422910"/>
                    </a:moveTo>
                    <a:lnTo>
                      <a:pt x="449580" y="297180"/>
                    </a:lnTo>
                    <a:lnTo>
                      <a:pt x="419100" y="255270"/>
                    </a:lnTo>
                    <a:lnTo>
                      <a:pt x="400050" y="213360"/>
                    </a:lnTo>
                    <a:lnTo>
                      <a:pt x="400050" y="167640"/>
                    </a:lnTo>
                    <a:lnTo>
                      <a:pt x="400050" y="125730"/>
                    </a:lnTo>
                    <a:lnTo>
                      <a:pt x="400050" y="125730"/>
                    </a:lnTo>
                    <a:lnTo>
                      <a:pt x="342900" y="91440"/>
                    </a:lnTo>
                    <a:lnTo>
                      <a:pt x="293370" y="60960"/>
                    </a:lnTo>
                    <a:lnTo>
                      <a:pt x="270510" y="22860"/>
                    </a:lnTo>
                    <a:lnTo>
                      <a:pt x="240030" y="22860"/>
                    </a:lnTo>
                    <a:lnTo>
                      <a:pt x="167640" y="19050"/>
                    </a:lnTo>
                    <a:lnTo>
                      <a:pt x="118110" y="0"/>
                    </a:lnTo>
                    <a:lnTo>
                      <a:pt x="80010" y="3810"/>
                    </a:lnTo>
                    <a:lnTo>
                      <a:pt x="38100" y="41910"/>
                    </a:lnTo>
                    <a:lnTo>
                      <a:pt x="0" y="76200"/>
                    </a:lnTo>
                    <a:lnTo>
                      <a:pt x="15240" y="163830"/>
                    </a:lnTo>
                    <a:lnTo>
                      <a:pt x="41910" y="236220"/>
                    </a:lnTo>
                    <a:lnTo>
                      <a:pt x="45720" y="289560"/>
                    </a:lnTo>
                    <a:lnTo>
                      <a:pt x="41910" y="331470"/>
                    </a:lnTo>
                    <a:lnTo>
                      <a:pt x="72390" y="407670"/>
                    </a:lnTo>
                    <a:lnTo>
                      <a:pt x="186690" y="563880"/>
                    </a:lnTo>
                    <a:lnTo>
                      <a:pt x="232410" y="685800"/>
                    </a:lnTo>
                    <a:lnTo>
                      <a:pt x="335280" y="796290"/>
                    </a:lnTo>
                    <a:lnTo>
                      <a:pt x="369570" y="838200"/>
                    </a:lnTo>
                    <a:lnTo>
                      <a:pt x="400050" y="895350"/>
                    </a:lnTo>
                    <a:lnTo>
                      <a:pt x="445770" y="937260"/>
                    </a:lnTo>
                    <a:lnTo>
                      <a:pt x="487680" y="971550"/>
                    </a:lnTo>
                    <a:lnTo>
                      <a:pt x="491490" y="1040130"/>
                    </a:lnTo>
                    <a:lnTo>
                      <a:pt x="495300" y="1101090"/>
                    </a:lnTo>
                    <a:lnTo>
                      <a:pt x="476250" y="1154430"/>
                    </a:lnTo>
                    <a:lnTo>
                      <a:pt x="441960" y="1184910"/>
                    </a:lnTo>
                    <a:lnTo>
                      <a:pt x="441960" y="1184910"/>
                    </a:lnTo>
                    <a:lnTo>
                      <a:pt x="472440" y="1242060"/>
                    </a:lnTo>
                    <a:lnTo>
                      <a:pt x="556260" y="1303020"/>
                    </a:lnTo>
                    <a:lnTo>
                      <a:pt x="598170" y="1371600"/>
                    </a:lnTo>
                    <a:lnTo>
                      <a:pt x="613410" y="1432560"/>
                    </a:lnTo>
                    <a:lnTo>
                      <a:pt x="659130" y="1455420"/>
                    </a:lnTo>
                    <a:lnTo>
                      <a:pt x="712470" y="1455420"/>
                    </a:lnTo>
                    <a:lnTo>
                      <a:pt x="731520" y="1447800"/>
                    </a:lnTo>
                    <a:lnTo>
                      <a:pt x="765810" y="1463040"/>
                    </a:lnTo>
                    <a:lnTo>
                      <a:pt x="819150" y="1531620"/>
                    </a:lnTo>
                    <a:lnTo>
                      <a:pt x="842010" y="1584960"/>
                    </a:lnTo>
                    <a:lnTo>
                      <a:pt x="861060" y="1619250"/>
                    </a:lnTo>
                    <a:lnTo>
                      <a:pt x="849630" y="1645920"/>
                    </a:lnTo>
                    <a:lnTo>
                      <a:pt x="819150" y="1661160"/>
                    </a:lnTo>
                    <a:lnTo>
                      <a:pt x="803910" y="1672590"/>
                    </a:lnTo>
                    <a:lnTo>
                      <a:pt x="807720" y="1691640"/>
                    </a:lnTo>
                    <a:lnTo>
                      <a:pt x="845820" y="1725930"/>
                    </a:lnTo>
                    <a:lnTo>
                      <a:pt x="876300" y="1767840"/>
                    </a:lnTo>
                    <a:lnTo>
                      <a:pt x="899160" y="1809750"/>
                    </a:lnTo>
                    <a:lnTo>
                      <a:pt x="941070" y="1851660"/>
                    </a:lnTo>
                    <a:lnTo>
                      <a:pt x="971550" y="1866900"/>
                    </a:lnTo>
                    <a:lnTo>
                      <a:pt x="979170" y="1912620"/>
                    </a:lnTo>
                    <a:lnTo>
                      <a:pt x="952500" y="1920240"/>
                    </a:lnTo>
                    <a:lnTo>
                      <a:pt x="941070" y="1954530"/>
                    </a:lnTo>
                    <a:lnTo>
                      <a:pt x="948690" y="2007870"/>
                    </a:lnTo>
                    <a:lnTo>
                      <a:pt x="990600" y="2106930"/>
                    </a:lnTo>
                    <a:lnTo>
                      <a:pt x="1002030" y="2156460"/>
                    </a:lnTo>
                    <a:lnTo>
                      <a:pt x="994410" y="2198370"/>
                    </a:lnTo>
                    <a:lnTo>
                      <a:pt x="1017270" y="2217420"/>
                    </a:lnTo>
                    <a:lnTo>
                      <a:pt x="1066800" y="2198370"/>
                    </a:lnTo>
                    <a:lnTo>
                      <a:pt x="1112520" y="2205990"/>
                    </a:lnTo>
                    <a:lnTo>
                      <a:pt x="1143000" y="2228850"/>
                    </a:lnTo>
                    <a:lnTo>
                      <a:pt x="1188720" y="2217420"/>
                    </a:lnTo>
                    <a:lnTo>
                      <a:pt x="1215390" y="2164080"/>
                    </a:lnTo>
                    <a:lnTo>
                      <a:pt x="1257300" y="2095500"/>
                    </a:lnTo>
                    <a:lnTo>
                      <a:pt x="1299210" y="2057400"/>
                    </a:lnTo>
                    <a:lnTo>
                      <a:pt x="1318260" y="2000250"/>
                    </a:lnTo>
                    <a:lnTo>
                      <a:pt x="1341120" y="1962150"/>
                    </a:lnTo>
                    <a:lnTo>
                      <a:pt x="1379220" y="1962150"/>
                    </a:lnTo>
                    <a:lnTo>
                      <a:pt x="1417320" y="1977390"/>
                    </a:lnTo>
                    <a:lnTo>
                      <a:pt x="1482090" y="1973580"/>
                    </a:lnTo>
                    <a:lnTo>
                      <a:pt x="1512570" y="1962150"/>
                    </a:lnTo>
                    <a:lnTo>
                      <a:pt x="1516380" y="1920240"/>
                    </a:lnTo>
                    <a:lnTo>
                      <a:pt x="1550670" y="1832610"/>
                    </a:lnTo>
                    <a:lnTo>
                      <a:pt x="1577340" y="1779270"/>
                    </a:lnTo>
                    <a:lnTo>
                      <a:pt x="1596390" y="1733550"/>
                    </a:lnTo>
                    <a:lnTo>
                      <a:pt x="1649730" y="1691640"/>
                    </a:lnTo>
                    <a:lnTo>
                      <a:pt x="1706880" y="1664970"/>
                    </a:lnTo>
                    <a:lnTo>
                      <a:pt x="1752600" y="1645920"/>
                    </a:lnTo>
                    <a:lnTo>
                      <a:pt x="1790700" y="1623060"/>
                    </a:lnTo>
                    <a:lnTo>
                      <a:pt x="1821180" y="1600200"/>
                    </a:lnTo>
                    <a:lnTo>
                      <a:pt x="1779270" y="1569720"/>
                    </a:lnTo>
                    <a:lnTo>
                      <a:pt x="1737360" y="1516380"/>
                    </a:lnTo>
                    <a:lnTo>
                      <a:pt x="1714500" y="1459230"/>
                    </a:lnTo>
                    <a:lnTo>
                      <a:pt x="1672590" y="1375410"/>
                    </a:lnTo>
                    <a:lnTo>
                      <a:pt x="1653540" y="1325880"/>
                    </a:lnTo>
                    <a:lnTo>
                      <a:pt x="1611630" y="1318260"/>
                    </a:lnTo>
                    <a:lnTo>
                      <a:pt x="1550670" y="1329690"/>
                    </a:lnTo>
                    <a:lnTo>
                      <a:pt x="1504950" y="1337310"/>
                    </a:lnTo>
                    <a:lnTo>
                      <a:pt x="1466850" y="1325880"/>
                    </a:lnTo>
                    <a:lnTo>
                      <a:pt x="1421130" y="1291590"/>
                    </a:lnTo>
                    <a:lnTo>
                      <a:pt x="1398270" y="1226820"/>
                    </a:lnTo>
                    <a:lnTo>
                      <a:pt x="1398270" y="1154430"/>
                    </a:lnTo>
                    <a:lnTo>
                      <a:pt x="1402080" y="1123950"/>
                    </a:lnTo>
                    <a:lnTo>
                      <a:pt x="1409700" y="1085850"/>
                    </a:lnTo>
                    <a:lnTo>
                      <a:pt x="1440180" y="1070610"/>
                    </a:lnTo>
                    <a:lnTo>
                      <a:pt x="1474470" y="1055370"/>
                    </a:lnTo>
                    <a:lnTo>
                      <a:pt x="1466850" y="1024890"/>
                    </a:lnTo>
                    <a:lnTo>
                      <a:pt x="1432560" y="998220"/>
                    </a:lnTo>
                    <a:lnTo>
                      <a:pt x="1386840" y="944880"/>
                    </a:lnTo>
                    <a:lnTo>
                      <a:pt x="1371600" y="899160"/>
                    </a:lnTo>
                    <a:lnTo>
                      <a:pt x="1367790" y="842010"/>
                    </a:lnTo>
                    <a:lnTo>
                      <a:pt x="1352550" y="811530"/>
                    </a:lnTo>
                    <a:lnTo>
                      <a:pt x="1337310" y="781050"/>
                    </a:lnTo>
                    <a:lnTo>
                      <a:pt x="1325880" y="735330"/>
                    </a:lnTo>
                    <a:lnTo>
                      <a:pt x="1341120" y="704850"/>
                    </a:lnTo>
                    <a:lnTo>
                      <a:pt x="1360170" y="681990"/>
                    </a:lnTo>
                    <a:lnTo>
                      <a:pt x="1398270" y="678180"/>
                    </a:lnTo>
                    <a:lnTo>
                      <a:pt x="1398270" y="678180"/>
                    </a:lnTo>
                    <a:lnTo>
                      <a:pt x="1474470" y="697230"/>
                    </a:lnTo>
                    <a:lnTo>
                      <a:pt x="1512570" y="670560"/>
                    </a:lnTo>
                    <a:lnTo>
                      <a:pt x="1504950" y="647700"/>
                    </a:lnTo>
                    <a:lnTo>
                      <a:pt x="1531620" y="628650"/>
                    </a:lnTo>
                    <a:lnTo>
                      <a:pt x="1554480" y="605790"/>
                    </a:lnTo>
                    <a:lnTo>
                      <a:pt x="1546860" y="571500"/>
                    </a:lnTo>
                    <a:lnTo>
                      <a:pt x="1512570" y="552450"/>
                    </a:lnTo>
                    <a:lnTo>
                      <a:pt x="1459230" y="537210"/>
                    </a:lnTo>
                    <a:lnTo>
                      <a:pt x="1432560" y="518160"/>
                    </a:lnTo>
                    <a:lnTo>
                      <a:pt x="1383030" y="472440"/>
                    </a:lnTo>
                    <a:lnTo>
                      <a:pt x="1383030" y="419100"/>
                    </a:lnTo>
                    <a:lnTo>
                      <a:pt x="1379220" y="381000"/>
                    </a:lnTo>
                    <a:lnTo>
                      <a:pt x="1394460" y="369570"/>
                    </a:lnTo>
                    <a:lnTo>
                      <a:pt x="1428750" y="358140"/>
                    </a:lnTo>
                    <a:lnTo>
                      <a:pt x="1466850" y="354330"/>
                    </a:lnTo>
                    <a:lnTo>
                      <a:pt x="1451610" y="327660"/>
                    </a:lnTo>
                    <a:lnTo>
                      <a:pt x="1394460" y="323850"/>
                    </a:lnTo>
                    <a:lnTo>
                      <a:pt x="1333500" y="339090"/>
                    </a:lnTo>
                    <a:lnTo>
                      <a:pt x="1272540" y="361950"/>
                    </a:lnTo>
                    <a:lnTo>
                      <a:pt x="1188720" y="381000"/>
                    </a:lnTo>
                    <a:lnTo>
                      <a:pt x="1104900" y="381000"/>
                    </a:lnTo>
                    <a:lnTo>
                      <a:pt x="1021080" y="396240"/>
                    </a:lnTo>
                    <a:lnTo>
                      <a:pt x="982980" y="403860"/>
                    </a:lnTo>
                    <a:lnTo>
                      <a:pt x="960120" y="441960"/>
                    </a:lnTo>
                    <a:lnTo>
                      <a:pt x="902970" y="438150"/>
                    </a:lnTo>
                    <a:lnTo>
                      <a:pt x="822960" y="441960"/>
                    </a:lnTo>
                    <a:lnTo>
                      <a:pt x="765810" y="441960"/>
                    </a:lnTo>
                    <a:lnTo>
                      <a:pt x="697230" y="438150"/>
                    </a:lnTo>
                    <a:lnTo>
                      <a:pt x="651510" y="434340"/>
                    </a:lnTo>
                    <a:lnTo>
                      <a:pt x="582930" y="422910"/>
                    </a:lnTo>
                    <a:close/>
                  </a:path>
                </a:pathLst>
              </a:custGeom>
              <a:grpFill/>
              <a:ln w="63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13" name="마포구">
                <a:extLst>
                  <a:ext uri="{FF2B5EF4-FFF2-40B4-BE49-F238E27FC236}">
                    <a16:creationId xmlns:a16="http://schemas.microsoft.com/office/drawing/2014/main" id="{FA62517E-2751-E64C-9F04-941E267747EC}"/>
                  </a:ext>
                </a:extLst>
              </p:cNvPr>
              <p:cNvSpPr/>
              <p:nvPr/>
            </p:nvSpPr>
            <p:spPr>
              <a:xfrm>
                <a:off x="7424967" y="3465744"/>
                <a:ext cx="1317779" cy="932391"/>
              </a:xfrm>
              <a:custGeom>
                <a:avLst/>
                <a:gdLst>
                  <a:gd name="connsiteX0" fmla="*/ 478536 w 3230880"/>
                  <a:gd name="connsiteY0" fmla="*/ 73152 h 2286000"/>
                  <a:gd name="connsiteX1" fmla="*/ 399288 w 3230880"/>
                  <a:gd name="connsiteY1" fmla="*/ 207264 h 2286000"/>
                  <a:gd name="connsiteX2" fmla="*/ 387096 w 3230880"/>
                  <a:gd name="connsiteY2" fmla="*/ 237744 h 2286000"/>
                  <a:gd name="connsiteX3" fmla="*/ 399288 w 3230880"/>
                  <a:gd name="connsiteY3" fmla="*/ 268224 h 2286000"/>
                  <a:gd name="connsiteX4" fmla="*/ 432816 w 3230880"/>
                  <a:gd name="connsiteY4" fmla="*/ 320040 h 2286000"/>
                  <a:gd name="connsiteX5" fmla="*/ 438912 w 3230880"/>
                  <a:gd name="connsiteY5" fmla="*/ 368808 h 2286000"/>
                  <a:gd name="connsiteX6" fmla="*/ 438912 w 3230880"/>
                  <a:gd name="connsiteY6" fmla="*/ 368808 h 2286000"/>
                  <a:gd name="connsiteX7" fmla="*/ 381000 w 3230880"/>
                  <a:gd name="connsiteY7" fmla="*/ 387096 h 2286000"/>
                  <a:gd name="connsiteX8" fmla="*/ 310896 w 3230880"/>
                  <a:gd name="connsiteY8" fmla="*/ 423672 h 2286000"/>
                  <a:gd name="connsiteX9" fmla="*/ 161544 w 3230880"/>
                  <a:gd name="connsiteY9" fmla="*/ 487680 h 2286000"/>
                  <a:gd name="connsiteX10" fmla="*/ 45720 w 3230880"/>
                  <a:gd name="connsiteY10" fmla="*/ 533400 h 2286000"/>
                  <a:gd name="connsiteX11" fmla="*/ 0 w 3230880"/>
                  <a:gd name="connsiteY11" fmla="*/ 563880 h 2286000"/>
                  <a:gd name="connsiteX12" fmla="*/ 0 w 3230880"/>
                  <a:gd name="connsiteY12" fmla="*/ 600456 h 2286000"/>
                  <a:gd name="connsiteX13" fmla="*/ 51816 w 3230880"/>
                  <a:gd name="connsiteY13" fmla="*/ 609600 h 2286000"/>
                  <a:gd name="connsiteX14" fmla="*/ 91440 w 3230880"/>
                  <a:gd name="connsiteY14" fmla="*/ 646176 h 2286000"/>
                  <a:gd name="connsiteX15" fmla="*/ 149352 w 3230880"/>
                  <a:gd name="connsiteY15" fmla="*/ 676656 h 2286000"/>
                  <a:gd name="connsiteX16" fmla="*/ 219456 w 3230880"/>
                  <a:gd name="connsiteY16" fmla="*/ 740664 h 2286000"/>
                  <a:gd name="connsiteX17" fmla="*/ 307848 w 3230880"/>
                  <a:gd name="connsiteY17" fmla="*/ 792480 h 2286000"/>
                  <a:gd name="connsiteX18" fmla="*/ 393192 w 3230880"/>
                  <a:gd name="connsiteY18" fmla="*/ 899160 h 2286000"/>
                  <a:gd name="connsiteX19" fmla="*/ 521208 w 3230880"/>
                  <a:gd name="connsiteY19" fmla="*/ 1005840 h 2286000"/>
                  <a:gd name="connsiteX20" fmla="*/ 679704 w 3230880"/>
                  <a:gd name="connsiteY20" fmla="*/ 1121664 h 2286000"/>
                  <a:gd name="connsiteX21" fmla="*/ 755904 w 3230880"/>
                  <a:gd name="connsiteY21" fmla="*/ 1203960 h 2286000"/>
                  <a:gd name="connsiteX22" fmla="*/ 838200 w 3230880"/>
                  <a:gd name="connsiteY22" fmla="*/ 1271016 h 2286000"/>
                  <a:gd name="connsiteX23" fmla="*/ 960120 w 3230880"/>
                  <a:gd name="connsiteY23" fmla="*/ 1368552 h 2286000"/>
                  <a:gd name="connsiteX24" fmla="*/ 1018032 w 3230880"/>
                  <a:gd name="connsiteY24" fmla="*/ 1420368 h 2286000"/>
                  <a:gd name="connsiteX25" fmla="*/ 1094232 w 3230880"/>
                  <a:gd name="connsiteY25" fmla="*/ 1508760 h 2286000"/>
                  <a:gd name="connsiteX26" fmla="*/ 1182624 w 3230880"/>
                  <a:gd name="connsiteY26" fmla="*/ 1612392 h 2286000"/>
                  <a:gd name="connsiteX27" fmla="*/ 1264920 w 3230880"/>
                  <a:gd name="connsiteY27" fmla="*/ 1700784 h 2286000"/>
                  <a:gd name="connsiteX28" fmla="*/ 1310640 w 3230880"/>
                  <a:gd name="connsiteY28" fmla="*/ 1780032 h 2286000"/>
                  <a:gd name="connsiteX29" fmla="*/ 1386840 w 3230880"/>
                  <a:gd name="connsiteY29" fmla="*/ 1825752 h 2286000"/>
                  <a:gd name="connsiteX30" fmla="*/ 1478280 w 3230880"/>
                  <a:gd name="connsiteY30" fmla="*/ 1886712 h 2286000"/>
                  <a:gd name="connsiteX31" fmla="*/ 1560576 w 3230880"/>
                  <a:gd name="connsiteY31" fmla="*/ 1944624 h 2286000"/>
                  <a:gd name="connsiteX32" fmla="*/ 1612392 w 3230880"/>
                  <a:gd name="connsiteY32" fmla="*/ 1972056 h 2286000"/>
                  <a:gd name="connsiteX33" fmla="*/ 1697736 w 3230880"/>
                  <a:gd name="connsiteY33" fmla="*/ 1978152 h 2286000"/>
                  <a:gd name="connsiteX34" fmla="*/ 1746504 w 3230880"/>
                  <a:gd name="connsiteY34" fmla="*/ 1965960 h 2286000"/>
                  <a:gd name="connsiteX35" fmla="*/ 1789176 w 3230880"/>
                  <a:gd name="connsiteY35" fmla="*/ 1959864 h 2286000"/>
                  <a:gd name="connsiteX36" fmla="*/ 1847088 w 3230880"/>
                  <a:gd name="connsiteY36" fmla="*/ 1953768 h 2286000"/>
                  <a:gd name="connsiteX37" fmla="*/ 1911096 w 3230880"/>
                  <a:gd name="connsiteY37" fmla="*/ 1953768 h 2286000"/>
                  <a:gd name="connsiteX38" fmla="*/ 1984248 w 3230880"/>
                  <a:gd name="connsiteY38" fmla="*/ 1981200 h 2286000"/>
                  <a:gd name="connsiteX39" fmla="*/ 2033016 w 3230880"/>
                  <a:gd name="connsiteY39" fmla="*/ 1999488 h 2286000"/>
                  <a:gd name="connsiteX40" fmla="*/ 2090928 w 3230880"/>
                  <a:gd name="connsiteY40" fmla="*/ 1996440 h 2286000"/>
                  <a:gd name="connsiteX41" fmla="*/ 2164080 w 3230880"/>
                  <a:gd name="connsiteY41" fmla="*/ 2036064 h 2286000"/>
                  <a:gd name="connsiteX42" fmla="*/ 2228088 w 3230880"/>
                  <a:gd name="connsiteY42" fmla="*/ 2066544 h 2286000"/>
                  <a:gd name="connsiteX43" fmla="*/ 2261616 w 3230880"/>
                  <a:gd name="connsiteY43" fmla="*/ 2069592 h 2286000"/>
                  <a:gd name="connsiteX44" fmla="*/ 2346960 w 3230880"/>
                  <a:gd name="connsiteY44" fmla="*/ 2124456 h 2286000"/>
                  <a:gd name="connsiteX45" fmla="*/ 2420112 w 3230880"/>
                  <a:gd name="connsiteY45" fmla="*/ 2185416 h 2286000"/>
                  <a:gd name="connsiteX46" fmla="*/ 2490216 w 3230880"/>
                  <a:gd name="connsiteY46" fmla="*/ 2218944 h 2286000"/>
                  <a:gd name="connsiteX47" fmla="*/ 2542032 w 3230880"/>
                  <a:gd name="connsiteY47" fmla="*/ 2267712 h 2286000"/>
                  <a:gd name="connsiteX48" fmla="*/ 2563368 w 3230880"/>
                  <a:gd name="connsiteY48" fmla="*/ 2286000 h 2286000"/>
                  <a:gd name="connsiteX49" fmla="*/ 2615184 w 3230880"/>
                  <a:gd name="connsiteY49" fmla="*/ 2282952 h 2286000"/>
                  <a:gd name="connsiteX50" fmla="*/ 2657856 w 3230880"/>
                  <a:gd name="connsiteY50" fmla="*/ 2237232 h 2286000"/>
                  <a:gd name="connsiteX51" fmla="*/ 2691384 w 3230880"/>
                  <a:gd name="connsiteY51" fmla="*/ 2206752 h 2286000"/>
                  <a:gd name="connsiteX52" fmla="*/ 2718816 w 3230880"/>
                  <a:gd name="connsiteY52" fmla="*/ 2185416 h 2286000"/>
                  <a:gd name="connsiteX53" fmla="*/ 2764536 w 3230880"/>
                  <a:gd name="connsiteY53" fmla="*/ 2182368 h 2286000"/>
                  <a:gd name="connsiteX54" fmla="*/ 2819400 w 3230880"/>
                  <a:gd name="connsiteY54" fmla="*/ 2185416 h 2286000"/>
                  <a:gd name="connsiteX55" fmla="*/ 2855976 w 3230880"/>
                  <a:gd name="connsiteY55" fmla="*/ 2182368 h 2286000"/>
                  <a:gd name="connsiteX56" fmla="*/ 2886456 w 3230880"/>
                  <a:gd name="connsiteY56" fmla="*/ 2161032 h 2286000"/>
                  <a:gd name="connsiteX57" fmla="*/ 2907792 w 3230880"/>
                  <a:gd name="connsiteY57" fmla="*/ 2121408 h 2286000"/>
                  <a:gd name="connsiteX58" fmla="*/ 2913888 w 3230880"/>
                  <a:gd name="connsiteY58" fmla="*/ 2090928 h 2286000"/>
                  <a:gd name="connsiteX59" fmla="*/ 2944368 w 3230880"/>
                  <a:gd name="connsiteY59" fmla="*/ 2054352 h 2286000"/>
                  <a:gd name="connsiteX60" fmla="*/ 2983992 w 3230880"/>
                  <a:gd name="connsiteY60" fmla="*/ 2033016 h 2286000"/>
                  <a:gd name="connsiteX61" fmla="*/ 2996184 w 3230880"/>
                  <a:gd name="connsiteY61" fmla="*/ 1996440 h 2286000"/>
                  <a:gd name="connsiteX62" fmla="*/ 2990088 w 3230880"/>
                  <a:gd name="connsiteY62" fmla="*/ 1965960 h 2286000"/>
                  <a:gd name="connsiteX63" fmla="*/ 3002280 w 3230880"/>
                  <a:gd name="connsiteY63" fmla="*/ 1923288 h 2286000"/>
                  <a:gd name="connsiteX64" fmla="*/ 3038856 w 3230880"/>
                  <a:gd name="connsiteY64" fmla="*/ 1828800 h 2286000"/>
                  <a:gd name="connsiteX65" fmla="*/ 3066288 w 3230880"/>
                  <a:gd name="connsiteY65" fmla="*/ 1776984 h 2286000"/>
                  <a:gd name="connsiteX66" fmla="*/ 3096768 w 3230880"/>
                  <a:gd name="connsiteY66" fmla="*/ 1764792 h 2286000"/>
                  <a:gd name="connsiteX67" fmla="*/ 3130296 w 3230880"/>
                  <a:gd name="connsiteY67" fmla="*/ 1767840 h 2286000"/>
                  <a:gd name="connsiteX68" fmla="*/ 3185160 w 3230880"/>
                  <a:gd name="connsiteY68" fmla="*/ 1752600 h 2286000"/>
                  <a:gd name="connsiteX69" fmla="*/ 3203448 w 3230880"/>
                  <a:gd name="connsiteY69" fmla="*/ 1706880 h 2286000"/>
                  <a:gd name="connsiteX70" fmla="*/ 3230880 w 3230880"/>
                  <a:gd name="connsiteY70" fmla="*/ 1673352 h 2286000"/>
                  <a:gd name="connsiteX71" fmla="*/ 3227832 w 3230880"/>
                  <a:gd name="connsiteY71" fmla="*/ 1636776 h 2286000"/>
                  <a:gd name="connsiteX72" fmla="*/ 3203448 w 3230880"/>
                  <a:gd name="connsiteY72" fmla="*/ 1609344 h 2286000"/>
                  <a:gd name="connsiteX73" fmla="*/ 3179064 w 3230880"/>
                  <a:gd name="connsiteY73" fmla="*/ 1600200 h 2286000"/>
                  <a:gd name="connsiteX74" fmla="*/ 3151632 w 3230880"/>
                  <a:gd name="connsiteY74" fmla="*/ 1572768 h 2286000"/>
                  <a:gd name="connsiteX75" fmla="*/ 3139440 w 3230880"/>
                  <a:gd name="connsiteY75" fmla="*/ 1517904 h 2286000"/>
                  <a:gd name="connsiteX76" fmla="*/ 3133344 w 3230880"/>
                  <a:gd name="connsiteY76" fmla="*/ 1466088 h 2286000"/>
                  <a:gd name="connsiteX77" fmla="*/ 3148584 w 3230880"/>
                  <a:gd name="connsiteY77" fmla="*/ 1432560 h 2286000"/>
                  <a:gd name="connsiteX78" fmla="*/ 3176016 w 3230880"/>
                  <a:gd name="connsiteY78" fmla="*/ 1426464 h 2286000"/>
                  <a:gd name="connsiteX79" fmla="*/ 3197352 w 3230880"/>
                  <a:gd name="connsiteY79" fmla="*/ 1405128 h 2286000"/>
                  <a:gd name="connsiteX80" fmla="*/ 3176016 w 3230880"/>
                  <a:gd name="connsiteY80" fmla="*/ 1356360 h 2286000"/>
                  <a:gd name="connsiteX81" fmla="*/ 3130296 w 3230880"/>
                  <a:gd name="connsiteY81" fmla="*/ 1353312 h 2286000"/>
                  <a:gd name="connsiteX82" fmla="*/ 3096768 w 3230880"/>
                  <a:gd name="connsiteY82" fmla="*/ 1356360 h 2286000"/>
                  <a:gd name="connsiteX83" fmla="*/ 3060192 w 3230880"/>
                  <a:gd name="connsiteY83" fmla="*/ 1365504 h 2286000"/>
                  <a:gd name="connsiteX84" fmla="*/ 3044952 w 3230880"/>
                  <a:gd name="connsiteY84" fmla="*/ 1380744 h 2286000"/>
                  <a:gd name="connsiteX85" fmla="*/ 3002280 w 3230880"/>
                  <a:gd name="connsiteY85" fmla="*/ 1399032 h 2286000"/>
                  <a:gd name="connsiteX86" fmla="*/ 2886456 w 3230880"/>
                  <a:gd name="connsiteY86" fmla="*/ 1392936 h 2286000"/>
                  <a:gd name="connsiteX87" fmla="*/ 2688336 w 3230880"/>
                  <a:gd name="connsiteY87" fmla="*/ 1377696 h 2286000"/>
                  <a:gd name="connsiteX88" fmla="*/ 2575560 w 3230880"/>
                  <a:gd name="connsiteY88" fmla="*/ 1389888 h 2286000"/>
                  <a:gd name="connsiteX89" fmla="*/ 2535936 w 3230880"/>
                  <a:gd name="connsiteY89" fmla="*/ 1389888 h 2286000"/>
                  <a:gd name="connsiteX90" fmla="*/ 2478024 w 3230880"/>
                  <a:gd name="connsiteY90" fmla="*/ 1411224 h 2286000"/>
                  <a:gd name="connsiteX91" fmla="*/ 2426208 w 3230880"/>
                  <a:gd name="connsiteY91" fmla="*/ 1432560 h 2286000"/>
                  <a:gd name="connsiteX92" fmla="*/ 2420112 w 3230880"/>
                  <a:gd name="connsiteY92" fmla="*/ 1438656 h 2286000"/>
                  <a:gd name="connsiteX93" fmla="*/ 2389632 w 3230880"/>
                  <a:gd name="connsiteY93" fmla="*/ 1447800 h 2286000"/>
                  <a:gd name="connsiteX94" fmla="*/ 2310384 w 3230880"/>
                  <a:gd name="connsiteY94" fmla="*/ 1432560 h 2286000"/>
                  <a:gd name="connsiteX95" fmla="*/ 2243328 w 3230880"/>
                  <a:gd name="connsiteY95" fmla="*/ 1417320 h 2286000"/>
                  <a:gd name="connsiteX96" fmla="*/ 2176272 w 3230880"/>
                  <a:gd name="connsiteY96" fmla="*/ 1405128 h 2286000"/>
                  <a:gd name="connsiteX97" fmla="*/ 2124456 w 3230880"/>
                  <a:gd name="connsiteY97" fmla="*/ 1392936 h 2286000"/>
                  <a:gd name="connsiteX98" fmla="*/ 2081784 w 3230880"/>
                  <a:gd name="connsiteY98" fmla="*/ 1356360 h 2286000"/>
                  <a:gd name="connsiteX99" fmla="*/ 2060448 w 3230880"/>
                  <a:gd name="connsiteY99" fmla="*/ 1322832 h 2286000"/>
                  <a:gd name="connsiteX100" fmla="*/ 2036064 w 3230880"/>
                  <a:gd name="connsiteY100" fmla="*/ 1292352 h 2286000"/>
                  <a:gd name="connsiteX101" fmla="*/ 2008632 w 3230880"/>
                  <a:gd name="connsiteY101" fmla="*/ 1264920 h 2286000"/>
                  <a:gd name="connsiteX102" fmla="*/ 2029968 w 3230880"/>
                  <a:gd name="connsiteY102" fmla="*/ 1228344 h 2286000"/>
                  <a:gd name="connsiteX103" fmla="*/ 2039112 w 3230880"/>
                  <a:gd name="connsiteY103" fmla="*/ 1176528 h 2286000"/>
                  <a:gd name="connsiteX104" fmla="*/ 2017776 w 3230880"/>
                  <a:gd name="connsiteY104" fmla="*/ 1130808 h 2286000"/>
                  <a:gd name="connsiteX105" fmla="*/ 1984248 w 3230880"/>
                  <a:gd name="connsiteY105" fmla="*/ 1069848 h 2286000"/>
                  <a:gd name="connsiteX106" fmla="*/ 1914144 w 3230880"/>
                  <a:gd name="connsiteY106" fmla="*/ 1027176 h 2286000"/>
                  <a:gd name="connsiteX107" fmla="*/ 1892808 w 3230880"/>
                  <a:gd name="connsiteY107" fmla="*/ 1008888 h 2286000"/>
                  <a:gd name="connsiteX108" fmla="*/ 1853184 w 3230880"/>
                  <a:gd name="connsiteY108" fmla="*/ 1014984 h 2286000"/>
                  <a:gd name="connsiteX109" fmla="*/ 1798320 w 3230880"/>
                  <a:gd name="connsiteY109" fmla="*/ 1042416 h 2286000"/>
                  <a:gd name="connsiteX110" fmla="*/ 1725168 w 3230880"/>
                  <a:gd name="connsiteY110" fmla="*/ 1018032 h 2286000"/>
                  <a:gd name="connsiteX111" fmla="*/ 1661160 w 3230880"/>
                  <a:gd name="connsiteY111" fmla="*/ 963168 h 2286000"/>
                  <a:gd name="connsiteX112" fmla="*/ 1606296 w 3230880"/>
                  <a:gd name="connsiteY112" fmla="*/ 908304 h 2286000"/>
                  <a:gd name="connsiteX113" fmla="*/ 1554480 w 3230880"/>
                  <a:gd name="connsiteY113" fmla="*/ 865632 h 2286000"/>
                  <a:gd name="connsiteX114" fmla="*/ 1472184 w 3230880"/>
                  <a:gd name="connsiteY114" fmla="*/ 826008 h 2286000"/>
                  <a:gd name="connsiteX115" fmla="*/ 1411224 w 3230880"/>
                  <a:gd name="connsiteY115" fmla="*/ 807720 h 2286000"/>
                  <a:gd name="connsiteX116" fmla="*/ 1335024 w 3230880"/>
                  <a:gd name="connsiteY116" fmla="*/ 762000 h 2286000"/>
                  <a:gd name="connsiteX117" fmla="*/ 1274064 w 3230880"/>
                  <a:gd name="connsiteY117" fmla="*/ 694944 h 2286000"/>
                  <a:gd name="connsiteX118" fmla="*/ 1216152 w 3230880"/>
                  <a:gd name="connsiteY118" fmla="*/ 646176 h 2286000"/>
                  <a:gd name="connsiteX119" fmla="*/ 1088136 w 3230880"/>
                  <a:gd name="connsiteY119" fmla="*/ 472440 h 2286000"/>
                  <a:gd name="connsiteX120" fmla="*/ 1030224 w 3230880"/>
                  <a:gd name="connsiteY120" fmla="*/ 445008 h 2286000"/>
                  <a:gd name="connsiteX121" fmla="*/ 978408 w 3230880"/>
                  <a:gd name="connsiteY121" fmla="*/ 417576 h 2286000"/>
                  <a:gd name="connsiteX122" fmla="*/ 935736 w 3230880"/>
                  <a:gd name="connsiteY122" fmla="*/ 347472 h 2286000"/>
                  <a:gd name="connsiteX123" fmla="*/ 890016 w 3230880"/>
                  <a:gd name="connsiteY123" fmla="*/ 301752 h 2286000"/>
                  <a:gd name="connsiteX124" fmla="*/ 819912 w 3230880"/>
                  <a:gd name="connsiteY124" fmla="*/ 252984 h 2286000"/>
                  <a:gd name="connsiteX125" fmla="*/ 771144 w 3230880"/>
                  <a:gd name="connsiteY125" fmla="*/ 201168 h 2286000"/>
                  <a:gd name="connsiteX126" fmla="*/ 737616 w 3230880"/>
                  <a:gd name="connsiteY126" fmla="*/ 176784 h 2286000"/>
                  <a:gd name="connsiteX127" fmla="*/ 697992 w 3230880"/>
                  <a:gd name="connsiteY127" fmla="*/ 167640 h 2286000"/>
                  <a:gd name="connsiteX128" fmla="*/ 664464 w 3230880"/>
                  <a:gd name="connsiteY128" fmla="*/ 124968 h 2286000"/>
                  <a:gd name="connsiteX129" fmla="*/ 609600 w 3230880"/>
                  <a:gd name="connsiteY129" fmla="*/ 79248 h 2286000"/>
                  <a:gd name="connsiteX130" fmla="*/ 560832 w 3230880"/>
                  <a:gd name="connsiteY130" fmla="*/ 24384 h 2286000"/>
                  <a:gd name="connsiteX131" fmla="*/ 524256 w 3230880"/>
                  <a:gd name="connsiteY131" fmla="*/ 0 h 2286000"/>
                  <a:gd name="connsiteX132" fmla="*/ 496824 w 3230880"/>
                  <a:gd name="connsiteY132" fmla="*/ 15240 h 2286000"/>
                  <a:gd name="connsiteX133" fmla="*/ 478536 w 3230880"/>
                  <a:gd name="connsiteY133" fmla="*/ 73152 h 2286000"/>
                  <a:gd name="connsiteX0" fmla="*/ 478536 w 3230880"/>
                  <a:gd name="connsiteY0" fmla="*/ 73152 h 2286000"/>
                  <a:gd name="connsiteX1" fmla="*/ 399288 w 3230880"/>
                  <a:gd name="connsiteY1" fmla="*/ 207264 h 2286000"/>
                  <a:gd name="connsiteX2" fmla="*/ 387096 w 3230880"/>
                  <a:gd name="connsiteY2" fmla="*/ 237744 h 2286000"/>
                  <a:gd name="connsiteX3" fmla="*/ 399288 w 3230880"/>
                  <a:gd name="connsiteY3" fmla="*/ 268224 h 2286000"/>
                  <a:gd name="connsiteX4" fmla="*/ 432816 w 3230880"/>
                  <a:gd name="connsiteY4" fmla="*/ 320040 h 2286000"/>
                  <a:gd name="connsiteX5" fmla="*/ 438912 w 3230880"/>
                  <a:gd name="connsiteY5" fmla="*/ 368808 h 2286000"/>
                  <a:gd name="connsiteX6" fmla="*/ 438912 w 3230880"/>
                  <a:gd name="connsiteY6" fmla="*/ 368808 h 2286000"/>
                  <a:gd name="connsiteX7" fmla="*/ 381000 w 3230880"/>
                  <a:gd name="connsiteY7" fmla="*/ 387096 h 2286000"/>
                  <a:gd name="connsiteX8" fmla="*/ 310896 w 3230880"/>
                  <a:gd name="connsiteY8" fmla="*/ 423672 h 2286000"/>
                  <a:gd name="connsiteX9" fmla="*/ 161544 w 3230880"/>
                  <a:gd name="connsiteY9" fmla="*/ 487680 h 2286000"/>
                  <a:gd name="connsiteX10" fmla="*/ 45720 w 3230880"/>
                  <a:gd name="connsiteY10" fmla="*/ 533400 h 2286000"/>
                  <a:gd name="connsiteX11" fmla="*/ 0 w 3230880"/>
                  <a:gd name="connsiteY11" fmla="*/ 563880 h 2286000"/>
                  <a:gd name="connsiteX12" fmla="*/ 0 w 3230880"/>
                  <a:gd name="connsiteY12" fmla="*/ 600456 h 2286000"/>
                  <a:gd name="connsiteX13" fmla="*/ 51816 w 3230880"/>
                  <a:gd name="connsiteY13" fmla="*/ 609600 h 2286000"/>
                  <a:gd name="connsiteX14" fmla="*/ 91440 w 3230880"/>
                  <a:gd name="connsiteY14" fmla="*/ 646176 h 2286000"/>
                  <a:gd name="connsiteX15" fmla="*/ 149352 w 3230880"/>
                  <a:gd name="connsiteY15" fmla="*/ 676656 h 2286000"/>
                  <a:gd name="connsiteX16" fmla="*/ 219456 w 3230880"/>
                  <a:gd name="connsiteY16" fmla="*/ 740664 h 2286000"/>
                  <a:gd name="connsiteX17" fmla="*/ 307848 w 3230880"/>
                  <a:gd name="connsiteY17" fmla="*/ 792480 h 2286000"/>
                  <a:gd name="connsiteX18" fmla="*/ 393192 w 3230880"/>
                  <a:gd name="connsiteY18" fmla="*/ 899160 h 2286000"/>
                  <a:gd name="connsiteX19" fmla="*/ 521208 w 3230880"/>
                  <a:gd name="connsiteY19" fmla="*/ 1005840 h 2286000"/>
                  <a:gd name="connsiteX20" fmla="*/ 679704 w 3230880"/>
                  <a:gd name="connsiteY20" fmla="*/ 1121664 h 2286000"/>
                  <a:gd name="connsiteX21" fmla="*/ 755904 w 3230880"/>
                  <a:gd name="connsiteY21" fmla="*/ 1203960 h 2286000"/>
                  <a:gd name="connsiteX22" fmla="*/ 838200 w 3230880"/>
                  <a:gd name="connsiteY22" fmla="*/ 1271016 h 2286000"/>
                  <a:gd name="connsiteX23" fmla="*/ 960120 w 3230880"/>
                  <a:gd name="connsiteY23" fmla="*/ 1368552 h 2286000"/>
                  <a:gd name="connsiteX24" fmla="*/ 1018032 w 3230880"/>
                  <a:gd name="connsiteY24" fmla="*/ 1420368 h 2286000"/>
                  <a:gd name="connsiteX25" fmla="*/ 1094232 w 3230880"/>
                  <a:gd name="connsiteY25" fmla="*/ 1508760 h 2286000"/>
                  <a:gd name="connsiteX26" fmla="*/ 1182624 w 3230880"/>
                  <a:gd name="connsiteY26" fmla="*/ 1612392 h 2286000"/>
                  <a:gd name="connsiteX27" fmla="*/ 1264920 w 3230880"/>
                  <a:gd name="connsiteY27" fmla="*/ 1700784 h 2286000"/>
                  <a:gd name="connsiteX28" fmla="*/ 1310640 w 3230880"/>
                  <a:gd name="connsiteY28" fmla="*/ 1780032 h 2286000"/>
                  <a:gd name="connsiteX29" fmla="*/ 1386840 w 3230880"/>
                  <a:gd name="connsiteY29" fmla="*/ 1825752 h 2286000"/>
                  <a:gd name="connsiteX30" fmla="*/ 1478280 w 3230880"/>
                  <a:gd name="connsiteY30" fmla="*/ 1886712 h 2286000"/>
                  <a:gd name="connsiteX31" fmla="*/ 1560576 w 3230880"/>
                  <a:gd name="connsiteY31" fmla="*/ 1944624 h 2286000"/>
                  <a:gd name="connsiteX32" fmla="*/ 1612392 w 3230880"/>
                  <a:gd name="connsiteY32" fmla="*/ 1972056 h 2286000"/>
                  <a:gd name="connsiteX33" fmla="*/ 1697736 w 3230880"/>
                  <a:gd name="connsiteY33" fmla="*/ 1978152 h 2286000"/>
                  <a:gd name="connsiteX34" fmla="*/ 1746504 w 3230880"/>
                  <a:gd name="connsiteY34" fmla="*/ 1965960 h 2286000"/>
                  <a:gd name="connsiteX35" fmla="*/ 1789176 w 3230880"/>
                  <a:gd name="connsiteY35" fmla="*/ 1959864 h 2286000"/>
                  <a:gd name="connsiteX36" fmla="*/ 1847088 w 3230880"/>
                  <a:gd name="connsiteY36" fmla="*/ 1953768 h 2286000"/>
                  <a:gd name="connsiteX37" fmla="*/ 1911096 w 3230880"/>
                  <a:gd name="connsiteY37" fmla="*/ 1953768 h 2286000"/>
                  <a:gd name="connsiteX38" fmla="*/ 1984248 w 3230880"/>
                  <a:gd name="connsiteY38" fmla="*/ 1981200 h 2286000"/>
                  <a:gd name="connsiteX39" fmla="*/ 2033016 w 3230880"/>
                  <a:gd name="connsiteY39" fmla="*/ 1999488 h 2286000"/>
                  <a:gd name="connsiteX40" fmla="*/ 2090928 w 3230880"/>
                  <a:gd name="connsiteY40" fmla="*/ 1996440 h 2286000"/>
                  <a:gd name="connsiteX41" fmla="*/ 2164080 w 3230880"/>
                  <a:gd name="connsiteY41" fmla="*/ 2036064 h 2286000"/>
                  <a:gd name="connsiteX42" fmla="*/ 2228088 w 3230880"/>
                  <a:gd name="connsiteY42" fmla="*/ 2066544 h 2286000"/>
                  <a:gd name="connsiteX43" fmla="*/ 2261616 w 3230880"/>
                  <a:gd name="connsiteY43" fmla="*/ 2069592 h 2286000"/>
                  <a:gd name="connsiteX44" fmla="*/ 2346960 w 3230880"/>
                  <a:gd name="connsiteY44" fmla="*/ 2124456 h 2286000"/>
                  <a:gd name="connsiteX45" fmla="*/ 2420112 w 3230880"/>
                  <a:gd name="connsiteY45" fmla="*/ 2185416 h 2286000"/>
                  <a:gd name="connsiteX46" fmla="*/ 2490216 w 3230880"/>
                  <a:gd name="connsiteY46" fmla="*/ 2218944 h 2286000"/>
                  <a:gd name="connsiteX47" fmla="*/ 2542032 w 3230880"/>
                  <a:gd name="connsiteY47" fmla="*/ 2267712 h 2286000"/>
                  <a:gd name="connsiteX48" fmla="*/ 2563368 w 3230880"/>
                  <a:gd name="connsiteY48" fmla="*/ 2286000 h 2286000"/>
                  <a:gd name="connsiteX49" fmla="*/ 2615184 w 3230880"/>
                  <a:gd name="connsiteY49" fmla="*/ 2282952 h 2286000"/>
                  <a:gd name="connsiteX50" fmla="*/ 2657856 w 3230880"/>
                  <a:gd name="connsiteY50" fmla="*/ 2237232 h 2286000"/>
                  <a:gd name="connsiteX51" fmla="*/ 2691384 w 3230880"/>
                  <a:gd name="connsiteY51" fmla="*/ 2206752 h 2286000"/>
                  <a:gd name="connsiteX52" fmla="*/ 2718816 w 3230880"/>
                  <a:gd name="connsiteY52" fmla="*/ 2185416 h 2286000"/>
                  <a:gd name="connsiteX53" fmla="*/ 2764536 w 3230880"/>
                  <a:gd name="connsiteY53" fmla="*/ 2182368 h 2286000"/>
                  <a:gd name="connsiteX54" fmla="*/ 2819400 w 3230880"/>
                  <a:gd name="connsiteY54" fmla="*/ 2185416 h 2286000"/>
                  <a:gd name="connsiteX55" fmla="*/ 2855976 w 3230880"/>
                  <a:gd name="connsiteY55" fmla="*/ 2182368 h 2286000"/>
                  <a:gd name="connsiteX56" fmla="*/ 2886456 w 3230880"/>
                  <a:gd name="connsiteY56" fmla="*/ 2161032 h 2286000"/>
                  <a:gd name="connsiteX57" fmla="*/ 2907792 w 3230880"/>
                  <a:gd name="connsiteY57" fmla="*/ 2121408 h 2286000"/>
                  <a:gd name="connsiteX58" fmla="*/ 2913888 w 3230880"/>
                  <a:gd name="connsiteY58" fmla="*/ 2090928 h 2286000"/>
                  <a:gd name="connsiteX59" fmla="*/ 2944368 w 3230880"/>
                  <a:gd name="connsiteY59" fmla="*/ 2054352 h 2286000"/>
                  <a:gd name="connsiteX60" fmla="*/ 2983992 w 3230880"/>
                  <a:gd name="connsiteY60" fmla="*/ 2033016 h 2286000"/>
                  <a:gd name="connsiteX61" fmla="*/ 2996184 w 3230880"/>
                  <a:gd name="connsiteY61" fmla="*/ 1996440 h 2286000"/>
                  <a:gd name="connsiteX62" fmla="*/ 2990088 w 3230880"/>
                  <a:gd name="connsiteY62" fmla="*/ 1965960 h 2286000"/>
                  <a:gd name="connsiteX63" fmla="*/ 3002280 w 3230880"/>
                  <a:gd name="connsiteY63" fmla="*/ 1923288 h 2286000"/>
                  <a:gd name="connsiteX64" fmla="*/ 3038856 w 3230880"/>
                  <a:gd name="connsiteY64" fmla="*/ 1828800 h 2286000"/>
                  <a:gd name="connsiteX65" fmla="*/ 3066288 w 3230880"/>
                  <a:gd name="connsiteY65" fmla="*/ 1776984 h 2286000"/>
                  <a:gd name="connsiteX66" fmla="*/ 3096768 w 3230880"/>
                  <a:gd name="connsiteY66" fmla="*/ 1764792 h 2286000"/>
                  <a:gd name="connsiteX67" fmla="*/ 3130296 w 3230880"/>
                  <a:gd name="connsiteY67" fmla="*/ 1767840 h 2286000"/>
                  <a:gd name="connsiteX68" fmla="*/ 3185160 w 3230880"/>
                  <a:gd name="connsiteY68" fmla="*/ 1752600 h 2286000"/>
                  <a:gd name="connsiteX69" fmla="*/ 3203448 w 3230880"/>
                  <a:gd name="connsiteY69" fmla="*/ 1706880 h 2286000"/>
                  <a:gd name="connsiteX70" fmla="*/ 3230880 w 3230880"/>
                  <a:gd name="connsiteY70" fmla="*/ 1673352 h 2286000"/>
                  <a:gd name="connsiteX71" fmla="*/ 3227832 w 3230880"/>
                  <a:gd name="connsiteY71" fmla="*/ 1636776 h 2286000"/>
                  <a:gd name="connsiteX72" fmla="*/ 3203448 w 3230880"/>
                  <a:gd name="connsiteY72" fmla="*/ 1609344 h 2286000"/>
                  <a:gd name="connsiteX73" fmla="*/ 3179064 w 3230880"/>
                  <a:gd name="connsiteY73" fmla="*/ 1600200 h 2286000"/>
                  <a:gd name="connsiteX74" fmla="*/ 3151632 w 3230880"/>
                  <a:gd name="connsiteY74" fmla="*/ 1572768 h 2286000"/>
                  <a:gd name="connsiteX75" fmla="*/ 3139440 w 3230880"/>
                  <a:gd name="connsiteY75" fmla="*/ 1517904 h 2286000"/>
                  <a:gd name="connsiteX76" fmla="*/ 3133344 w 3230880"/>
                  <a:gd name="connsiteY76" fmla="*/ 1466088 h 2286000"/>
                  <a:gd name="connsiteX77" fmla="*/ 3148584 w 3230880"/>
                  <a:gd name="connsiteY77" fmla="*/ 1432560 h 2286000"/>
                  <a:gd name="connsiteX78" fmla="*/ 3176016 w 3230880"/>
                  <a:gd name="connsiteY78" fmla="*/ 1426464 h 2286000"/>
                  <a:gd name="connsiteX79" fmla="*/ 3197352 w 3230880"/>
                  <a:gd name="connsiteY79" fmla="*/ 1405128 h 2286000"/>
                  <a:gd name="connsiteX80" fmla="*/ 3176016 w 3230880"/>
                  <a:gd name="connsiteY80" fmla="*/ 1356360 h 2286000"/>
                  <a:gd name="connsiteX81" fmla="*/ 3130296 w 3230880"/>
                  <a:gd name="connsiteY81" fmla="*/ 1353312 h 2286000"/>
                  <a:gd name="connsiteX82" fmla="*/ 3096768 w 3230880"/>
                  <a:gd name="connsiteY82" fmla="*/ 1356360 h 2286000"/>
                  <a:gd name="connsiteX83" fmla="*/ 3060192 w 3230880"/>
                  <a:gd name="connsiteY83" fmla="*/ 1365504 h 2286000"/>
                  <a:gd name="connsiteX84" fmla="*/ 3044952 w 3230880"/>
                  <a:gd name="connsiteY84" fmla="*/ 1380744 h 2286000"/>
                  <a:gd name="connsiteX85" fmla="*/ 3002280 w 3230880"/>
                  <a:gd name="connsiteY85" fmla="*/ 1399032 h 2286000"/>
                  <a:gd name="connsiteX86" fmla="*/ 2886456 w 3230880"/>
                  <a:gd name="connsiteY86" fmla="*/ 1392936 h 2286000"/>
                  <a:gd name="connsiteX87" fmla="*/ 2688336 w 3230880"/>
                  <a:gd name="connsiteY87" fmla="*/ 1377696 h 2286000"/>
                  <a:gd name="connsiteX88" fmla="*/ 2575560 w 3230880"/>
                  <a:gd name="connsiteY88" fmla="*/ 1389888 h 2286000"/>
                  <a:gd name="connsiteX89" fmla="*/ 2535936 w 3230880"/>
                  <a:gd name="connsiteY89" fmla="*/ 1389888 h 2286000"/>
                  <a:gd name="connsiteX90" fmla="*/ 2478024 w 3230880"/>
                  <a:gd name="connsiteY90" fmla="*/ 1411224 h 2286000"/>
                  <a:gd name="connsiteX91" fmla="*/ 2426208 w 3230880"/>
                  <a:gd name="connsiteY91" fmla="*/ 1432560 h 2286000"/>
                  <a:gd name="connsiteX92" fmla="*/ 2420112 w 3230880"/>
                  <a:gd name="connsiteY92" fmla="*/ 1438656 h 2286000"/>
                  <a:gd name="connsiteX93" fmla="*/ 2389632 w 3230880"/>
                  <a:gd name="connsiteY93" fmla="*/ 1447800 h 2286000"/>
                  <a:gd name="connsiteX94" fmla="*/ 2310384 w 3230880"/>
                  <a:gd name="connsiteY94" fmla="*/ 1432560 h 2286000"/>
                  <a:gd name="connsiteX95" fmla="*/ 2243328 w 3230880"/>
                  <a:gd name="connsiteY95" fmla="*/ 1417320 h 2286000"/>
                  <a:gd name="connsiteX96" fmla="*/ 2176272 w 3230880"/>
                  <a:gd name="connsiteY96" fmla="*/ 1405128 h 2286000"/>
                  <a:gd name="connsiteX97" fmla="*/ 2124456 w 3230880"/>
                  <a:gd name="connsiteY97" fmla="*/ 1392936 h 2286000"/>
                  <a:gd name="connsiteX98" fmla="*/ 2081784 w 3230880"/>
                  <a:gd name="connsiteY98" fmla="*/ 1356360 h 2286000"/>
                  <a:gd name="connsiteX99" fmla="*/ 2060448 w 3230880"/>
                  <a:gd name="connsiteY99" fmla="*/ 1322832 h 2286000"/>
                  <a:gd name="connsiteX100" fmla="*/ 2036064 w 3230880"/>
                  <a:gd name="connsiteY100" fmla="*/ 1292352 h 2286000"/>
                  <a:gd name="connsiteX101" fmla="*/ 2008632 w 3230880"/>
                  <a:gd name="connsiteY101" fmla="*/ 1264920 h 2286000"/>
                  <a:gd name="connsiteX102" fmla="*/ 2029968 w 3230880"/>
                  <a:gd name="connsiteY102" fmla="*/ 1228344 h 2286000"/>
                  <a:gd name="connsiteX103" fmla="*/ 2039112 w 3230880"/>
                  <a:gd name="connsiteY103" fmla="*/ 1176528 h 2286000"/>
                  <a:gd name="connsiteX104" fmla="*/ 2017776 w 3230880"/>
                  <a:gd name="connsiteY104" fmla="*/ 1130808 h 2286000"/>
                  <a:gd name="connsiteX105" fmla="*/ 1984248 w 3230880"/>
                  <a:gd name="connsiteY105" fmla="*/ 1069848 h 2286000"/>
                  <a:gd name="connsiteX106" fmla="*/ 1914144 w 3230880"/>
                  <a:gd name="connsiteY106" fmla="*/ 1027176 h 2286000"/>
                  <a:gd name="connsiteX107" fmla="*/ 1892808 w 3230880"/>
                  <a:gd name="connsiteY107" fmla="*/ 1008888 h 2286000"/>
                  <a:gd name="connsiteX108" fmla="*/ 1853184 w 3230880"/>
                  <a:gd name="connsiteY108" fmla="*/ 1014984 h 2286000"/>
                  <a:gd name="connsiteX109" fmla="*/ 1798320 w 3230880"/>
                  <a:gd name="connsiteY109" fmla="*/ 1042416 h 2286000"/>
                  <a:gd name="connsiteX110" fmla="*/ 1725168 w 3230880"/>
                  <a:gd name="connsiteY110" fmla="*/ 1018032 h 2286000"/>
                  <a:gd name="connsiteX111" fmla="*/ 1661160 w 3230880"/>
                  <a:gd name="connsiteY111" fmla="*/ 963168 h 2286000"/>
                  <a:gd name="connsiteX112" fmla="*/ 1606296 w 3230880"/>
                  <a:gd name="connsiteY112" fmla="*/ 908304 h 2286000"/>
                  <a:gd name="connsiteX113" fmla="*/ 1554480 w 3230880"/>
                  <a:gd name="connsiteY113" fmla="*/ 865632 h 2286000"/>
                  <a:gd name="connsiteX114" fmla="*/ 1472184 w 3230880"/>
                  <a:gd name="connsiteY114" fmla="*/ 826008 h 2286000"/>
                  <a:gd name="connsiteX115" fmla="*/ 1411224 w 3230880"/>
                  <a:gd name="connsiteY115" fmla="*/ 807720 h 2286000"/>
                  <a:gd name="connsiteX116" fmla="*/ 1335024 w 3230880"/>
                  <a:gd name="connsiteY116" fmla="*/ 762000 h 2286000"/>
                  <a:gd name="connsiteX117" fmla="*/ 1274064 w 3230880"/>
                  <a:gd name="connsiteY117" fmla="*/ 694944 h 2286000"/>
                  <a:gd name="connsiteX118" fmla="*/ 1216152 w 3230880"/>
                  <a:gd name="connsiteY118" fmla="*/ 646176 h 2286000"/>
                  <a:gd name="connsiteX119" fmla="*/ 1088136 w 3230880"/>
                  <a:gd name="connsiteY119" fmla="*/ 484632 h 2286000"/>
                  <a:gd name="connsiteX120" fmla="*/ 1030224 w 3230880"/>
                  <a:gd name="connsiteY120" fmla="*/ 445008 h 2286000"/>
                  <a:gd name="connsiteX121" fmla="*/ 978408 w 3230880"/>
                  <a:gd name="connsiteY121" fmla="*/ 417576 h 2286000"/>
                  <a:gd name="connsiteX122" fmla="*/ 935736 w 3230880"/>
                  <a:gd name="connsiteY122" fmla="*/ 347472 h 2286000"/>
                  <a:gd name="connsiteX123" fmla="*/ 890016 w 3230880"/>
                  <a:gd name="connsiteY123" fmla="*/ 301752 h 2286000"/>
                  <a:gd name="connsiteX124" fmla="*/ 819912 w 3230880"/>
                  <a:gd name="connsiteY124" fmla="*/ 252984 h 2286000"/>
                  <a:gd name="connsiteX125" fmla="*/ 771144 w 3230880"/>
                  <a:gd name="connsiteY125" fmla="*/ 201168 h 2286000"/>
                  <a:gd name="connsiteX126" fmla="*/ 737616 w 3230880"/>
                  <a:gd name="connsiteY126" fmla="*/ 176784 h 2286000"/>
                  <a:gd name="connsiteX127" fmla="*/ 697992 w 3230880"/>
                  <a:gd name="connsiteY127" fmla="*/ 167640 h 2286000"/>
                  <a:gd name="connsiteX128" fmla="*/ 664464 w 3230880"/>
                  <a:gd name="connsiteY128" fmla="*/ 124968 h 2286000"/>
                  <a:gd name="connsiteX129" fmla="*/ 609600 w 3230880"/>
                  <a:gd name="connsiteY129" fmla="*/ 79248 h 2286000"/>
                  <a:gd name="connsiteX130" fmla="*/ 560832 w 3230880"/>
                  <a:gd name="connsiteY130" fmla="*/ 24384 h 2286000"/>
                  <a:gd name="connsiteX131" fmla="*/ 524256 w 3230880"/>
                  <a:gd name="connsiteY131" fmla="*/ 0 h 2286000"/>
                  <a:gd name="connsiteX132" fmla="*/ 496824 w 3230880"/>
                  <a:gd name="connsiteY132" fmla="*/ 15240 h 2286000"/>
                  <a:gd name="connsiteX133" fmla="*/ 478536 w 3230880"/>
                  <a:gd name="connsiteY133" fmla="*/ 73152 h 2286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</a:cxnLst>
                <a:rect l="l" t="t" r="r" b="b"/>
                <a:pathLst>
                  <a:path w="3230880" h="2286000">
                    <a:moveTo>
                      <a:pt x="478536" y="73152"/>
                    </a:moveTo>
                    <a:lnTo>
                      <a:pt x="399288" y="207264"/>
                    </a:lnTo>
                    <a:lnTo>
                      <a:pt x="387096" y="237744"/>
                    </a:lnTo>
                    <a:lnTo>
                      <a:pt x="399288" y="268224"/>
                    </a:lnTo>
                    <a:lnTo>
                      <a:pt x="432816" y="320040"/>
                    </a:lnTo>
                    <a:lnTo>
                      <a:pt x="438912" y="368808"/>
                    </a:lnTo>
                    <a:lnTo>
                      <a:pt x="438912" y="368808"/>
                    </a:lnTo>
                    <a:lnTo>
                      <a:pt x="381000" y="387096"/>
                    </a:lnTo>
                    <a:lnTo>
                      <a:pt x="310896" y="423672"/>
                    </a:lnTo>
                    <a:lnTo>
                      <a:pt x="161544" y="487680"/>
                    </a:lnTo>
                    <a:lnTo>
                      <a:pt x="45720" y="533400"/>
                    </a:lnTo>
                    <a:lnTo>
                      <a:pt x="0" y="563880"/>
                    </a:lnTo>
                    <a:lnTo>
                      <a:pt x="0" y="600456"/>
                    </a:lnTo>
                    <a:lnTo>
                      <a:pt x="51816" y="609600"/>
                    </a:lnTo>
                    <a:lnTo>
                      <a:pt x="91440" y="646176"/>
                    </a:lnTo>
                    <a:lnTo>
                      <a:pt x="149352" y="676656"/>
                    </a:lnTo>
                    <a:lnTo>
                      <a:pt x="219456" y="740664"/>
                    </a:lnTo>
                    <a:lnTo>
                      <a:pt x="307848" y="792480"/>
                    </a:lnTo>
                    <a:lnTo>
                      <a:pt x="393192" y="899160"/>
                    </a:lnTo>
                    <a:lnTo>
                      <a:pt x="521208" y="1005840"/>
                    </a:lnTo>
                    <a:lnTo>
                      <a:pt x="679704" y="1121664"/>
                    </a:lnTo>
                    <a:lnTo>
                      <a:pt x="755904" y="1203960"/>
                    </a:lnTo>
                    <a:lnTo>
                      <a:pt x="838200" y="1271016"/>
                    </a:lnTo>
                    <a:lnTo>
                      <a:pt x="960120" y="1368552"/>
                    </a:lnTo>
                    <a:lnTo>
                      <a:pt x="1018032" y="1420368"/>
                    </a:lnTo>
                    <a:lnTo>
                      <a:pt x="1094232" y="1508760"/>
                    </a:lnTo>
                    <a:lnTo>
                      <a:pt x="1182624" y="1612392"/>
                    </a:lnTo>
                    <a:lnTo>
                      <a:pt x="1264920" y="1700784"/>
                    </a:lnTo>
                    <a:lnTo>
                      <a:pt x="1310640" y="1780032"/>
                    </a:lnTo>
                    <a:lnTo>
                      <a:pt x="1386840" y="1825752"/>
                    </a:lnTo>
                    <a:lnTo>
                      <a:pt x="1478280" y="1886712"/>
                    </a:lnTo>
                    <a:lnTo>
                      <a:pt x="1560576" y="1944624"/>
                    </a:lnTo>
                    <a:lnTo>
                      <a:pt x="1612392" y="1972056"/>
                    </a:lnTo>
                    <a:lnTo>
                      <a:pt x="1697736" y="1978152"/>
                    </a:lnTo>
                    <a:lnTo>
                      <a:pt x="1746504" y="1965960"/>
                    </a:lnTo>
                    <a:lnTo>
                      <a:pt x="1789176" y="1959864"/>
                    </a:lnTo>
                    <a:lnTo>
                      <a:pt x="1847088" y="1953768"/>
                    </a:lnTo>
                    <a:lnTo>
                      <a:pt x="1911096" y="1953768"/>
                    </a:lnTo>
                    <a:lnTo>
                      <a:pt x="1984248" y="1981200"/>
                    </a:lnTo>
                    <a:lnTo>
                      <a:pt x="2033016" y="1999488"/>
                    </a:lnTo>
                    <a:lnTo>
                      <a:pt x="2090928" y="1996440"/>
                    </a:lnTo>
                    <a:lnTo>
                      <a:pt x="2164080" y="2036064"/>
                    </a:lnTo>
                    <a:lnTo>
                      <a:pt x="2228088" y="2066544"/>
                    </a:lnTo>
                    <a:lnTo>
                      <a:pt x="2261616" y="2069592"/>
                    </a:lnTo>
                    <a:lnTo>
                      <a:pt x="2346960" y="2124456"/>
                    </a:lnTo>
                    <a:lnTo>
                      <a:pt x="2420112" y="2185416"/>
                    </a:lnTo>
                    <a:lnTo>
                      <a:pt x="2490216" y="2218944"/>
                    </a:lnTo>
                    <a:lnTo>
                      <a:pt x="2542032" y="2267712"/>
                    </a:lnTo>
                    <a:lnTo>
                      <a:pt x="2563368" y="2286000"/>
                    </a:lnTo>
                    <a:lnTo>
                      <a:pt x="2615184" y="2282952"/>
                    </a:lnTo>
                    <a:lnTo>
                      <a:pt x="2657856" y="2237232"/>
                    </a:lnTo>
                    <a:lnTo>
                      <a:pt x="2691384" y="2206752"/>
                    </a:lnTo>
                    <a:lnTo>
                      <a:pt x="2718816" y="2185416"/>
                    </a:lnTo>
                    <a:lnTo>
                      <a:pt x="2764536" y="2182368"/>
                    </a:lnTo>
                    <a:lnTo>
                      <a:pt x="2819400" y="2185416"/>
                    </a:lnTo>
                    <a:lnTo>
                      <a:pt x="2855976" y="2182368"/>
                    </a:lnTo>
                    <a:lnTo>
                      <a:pt x="2886456" y="2161032"/>
                    </a:lnTo>
                    <a:lnTo>
                      <a:pt x="2907792" y="2121408"/>
                    </a:lnTo>
                    <a:lnTo>
                      <a:pt x="2913888" y="2090928"/>
                    </a:lnTo>
                    <a:lnTo>
                      <a:pt x="2944368" y="2054352"/>
                    </a:lnTo>
                    <a:lnTo>
                      <a:pt x="2983992" y="2033016"/>
                    </a:lnTo>
                    <a:lnTo>
                      <a:pt x="2996184" y="1996440"/>
                    </a:lnTo>
                    <a:lnTo>
                      <a:pt x="2990088" y="1965960"/>
                    </a:lnTo>
                    <a:lnTo>
                      <a:pt x="3002280" y="1923288"/>
                    </a:lnTo>
                    <a:lnTo>
                      <a:pt x="3038856" y="1828800"/>
                    </a:lnTo>
                    <a:lnTo>
                      <a:pt x="3066288" y="1776984"/>
                    </a:lnTo>
                    <a:lnTo>
                      <a:pt x="3096768" y="1764792"/>
                    </a:lnTo>
                    <a:lnTo>
                      <a:pt x="3130296" y="1767840"/>
                    </a:lnTo>
                    <a:lnTo>
                      <a:pt x="3185160" y="1752600"/>
                    </a:lnTo>
                    <a:lnTo>
                      <a:pt x="3203448" y="1706880"/>
                    </a:lnTo>
                    <a:lnTo>
                      <a:pt x="3230880" y="1673352"/>
                    </a:lnTo>
                    <a:lnTo>
                      <a:pt x="3227832" y="1636776"/>
                    </a:lnTo>
                    <a:lnTo>
                      <a:pt x="3203448" y="1609344"/>
                    </a:lnTo>
                    <a:lnTo>
                      <a:pt x="3179064" y="1600200"/>
                    </a:lnTo>
                    <a:lnTo>
                      <a:pt x="3151632" y="1572768"/>
                    </a:lnTo>
                    <a:lnTo>
                      <a:pt x="3139440" y="1517904"/>
                    </a:lnTo>
                    <a:lnTo>
                      <a:pt x="3133344" y="1466088"/>
                    </a:lnTo>
                    <a:lnTo>
                      <a:pt x="3148584" y="1432560"/>
                    </a:lnTo>
                    <a:lnTo>
                      <a:pt x="3176016" y="1426464"/>
                    </a:lnTo>
                    <a:lnTo>
                      <a:pt x="3197352" y="1405128"/>
                    </a:lnTo>
                    <a:lnTo>
                      <a:pt x="3176016" y="1356360"/>
                    </a:lnTo>
                    <a:lnTo>
                      <a:pt x="3130296" y="1353312"/>
                    </a:lnTo>
                    <a:lnTo>
                      <a:pt x="3096768" y="1356360"/>
                    </a:lnTo>
                    <a:lnTo>
                      <a:pt x="3060192" y="1365504"/>
                    </a:lnTo>
                    <a:lnTo>
                      <a:pt x="3044952" y="1380744"/>
                    </a:lnTo>
                    <a:lnTo>
                      <a:pt x="3002280" y="1399032"/>
                    </a:lnTo>
                    <a:lnTo>
                      <a:pt x="2886456" y="1392936"/>
                    </a:lnTo>
                    <a:lnTo>
                      <a:pt x="2688336" y="1377696"/>
                    </a:lnTo>
                    <a:lnTo>
                      <a:pt x="2575560" y="1389888"/>
                    </a:lnTo>
                    <a:lnTo>
                      <a:pt x="2535936" y="1389888"/>
                    </a:lnTo>
                    <a:lnTo>
                      <a:pt x="2478024" y="1411224"/>
                    </a:lnTo>
                    <a:lnTo>
                      <a:pt x="2426208" y="1432560"/>
                    </a:lnTo>
                    <a:lnTo>
                      <a:pt x="2420112" y="1438656"/>
                    </a:lnTo>
                    <a:lnTo>
                      <a:pt x="2389632" y="1447800"/>
                    </a:lnTo>
                    <a:lnTo>
                      <a:pt x="2310384" y="1432560"/>
                    </a:lnTo>
                    <a:lnTo>
                      <a:pt x="2243328" y="1417320"/>
                    </a:lnTo>
                    <a:lnTo>
                      <a:pt x="2176272" y="1405128"/>
                    </a:lnTo>
                    <a:lnTo>
                      <a:pt x="2124456" y="1392936"/>
                    </a:lnTo>
                    <a:lnTo>
                      <a:pt x="2081784" y="1356360"/>
                    </a:lnTo>
                    <a:lnTo>
                      <a:pt x="2060448" y="1322832"/>
                    </a:lnTo>
                    <a:lnTo>
                      <a:pt x="2036064" y="1292352"/>
                    </a:lnTo>
                    <a:lnTo>
                      <a:pt x="2008632" y="1264920"/>
                    </a:lnTo>
                    <a:lnTo>
                      <a:pt x="2029968" y="1228344"/>
                    </a:lnTo>
                    <a:lnTo>
                      <a:pt x="2039112" y="1176528"/>
                    </a:lnTo>
                    <a:lnTo>
                      <a:pt x="2017776" y="1130808"/>
                    </a:lnTo>
                    <a:lnTo>
                      <a:pt x="1984248" y="1069848"/>
                    </a:lnTo>
                    <a:lnTo>
                      <a:pt x="1914144" y="1027176"/>
                    </a:lnTo>
                    <a:lnTo>
                      <a:pt x="1892808" y="1008888"/>
                    </a:lnTo>
                    <a:lnTo>
                      <a:pt x="1853184" y="1014984"/>
                    </a:lnTo>
                    <a:lnTo>
                      <a:pt x="1798320" y="1042416"/>
                    </a:lnTo>
                    <a:lnTo>
                      <a:pt x="1725168" y="1018032"/>
                    </a:lnTo>
                    <a:lnTo>
                      <a:pt x="1661160" y="963168"/>
                    </a:lnTo>
                    <a:lnTo>
                      <a:pt x="1606296" y="908304"/>
                    </a:lnTo>
                    <a:lnTo>
                      <a:pt x="1554480" y="865632"/>
                    </a:lnTo>
                    <a:lnTo>
                      <a:pt x="1472184" y="826008"/>
                    </a:lnTo>
                    <a:lnTo>
                      <a:pt x="1411224" y="807720"/>
                    </a:lnTo>
                    <a:lnTo>
                      <a:pt x="1335024" y="762000"/>
                    </a:lnTo>
                    <a:lnTo>
                      <a:pt x="1274064" y="694944"/>
                    </a:lnTo>
                    <a:lnTo>
                      <a:pt x="1216152" y="646176"/>
                    </a:lnTo>
                    <a:lnTo>
                      <a:pt x="1088136" y="484632"/>
                    </a:lnTo>
                    <a:lnTo>
                      <a:pt x="1030224" y="445008"/>
                    </a:lnTo>
                    <a:lnTo>
                      <a:pt x="978408" y="417576"/>
                    </a:lnTo>
                    <a:lnTo>
                      <a:pt x="935736" y="347472"/>
                    </a:lnTo>
                    <a:lnTo>
                      <a:pt x="890016" y="301752"/>
                    </a:lnTo>
                    <a:lnTo>
                      <a:pt x="819912" y="252984"/>
                    </a:lnTo>
                    <a:lnTo>
                      <a:pt x="771144" y="201168"/>
                    </a:lnTo>
                    <a:lnTo>
                      <a:pt x="737616" y="176784"/>
                    </a:lnTo>
                    <a:lnTo>
                      <a:pt x="697992" y="167640"/>
                    </a:lnTo>
                    <a:lnTo>
                      <a:pt x="664464" y="124968"/>
                    </a:lnTo>
                    <a:lnTo>
                      <a:pt x="609600" y="79248"/>
                    </a:lnTo>
                    <a:lnTo>
                      <a:pt x="560832" y="24384"/>
                    </a:lnTo>
                    <a:lnTo>
                      <a:pt x="524256" y="0"/>
                    </a:lnTo>
                    <a:lnTo>
                      <a:pt x="496824" y="15240"/>
                    </a:lnTo>
                    <a:lnTo>
                      <a:pt x="478536" y="73152"/>
                    </a:lnTo>
                    <a:close/>
                  </a:path>
                </a:pathLst>
              </a:custGeom>
              <a:grpFill/>
              <a:ln w="63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14" name="강동구">
                <a:extLst>
                  <a:ext uri="{FF2B5EF4-FFF2-40B4-BE49-F238E27FC236}">
                    <a16:creationId xmlns:a16="http://schemas.microsoft.com/office/drawing/2014/main" id="{68EEDB91-1B0C-0C48-9AB7-FD48FF8CF13F}"/>
                  </a:ext>
                </a:extLst>
              </p:cNvPr>
              <p:cNvSpPr/>
              <p:nvPr/>
            </p:nvSpPr>
            <p:spPr>
              <a:xfrm>
                <a:off x="10660052" y="3675842"/>
                <a:ext cx="980564" cy="1011644"/>
              </a:xfrm>
              <a:custGeom>
                <a:avLst/>
                <a:gdLst>
                  <a:gd name="connsiteX0" fmla="*/ 2110740 w 2404110"/>
                  <a:gd name="connsiteY0" fmla="*/ 11430 h 2480310"/>
                  <a:gd name="connsiteX1" fmla="*/ 1977390 w 2404110"/>
                  <a:gd name="connsiteY1" fmla="*/ 49530 h 2480310"/>
                  <a:gd name="connsiteX2" fmla="*/ 1847850 w 2404110"/>
                  <a:gd name="connsiteY2" fmla="*/ 102870 h 2480310"/>
                  <a:gd name="connsiteX3" fmla="*/ 1756410 w 2404110"/>
                  <a:gd name="connsiteY3" fmla="*/ 144780 h 2480310"/>
                  <a:gd name="connsiteX4" fmla="*/ 1649730 w 2404110"/>
                  <a:gd name="connsiteY4" fmla="*/ 201930 h 2480310"/>
                  <a:gd name="connsiteX5" fmla="*/ 1520190 w 2404110"/>
                  <a:gd name="connsiteY5" fmla="*/ 266700 h 2480310"/>
                  <a:gd name="connsiteX6" fmla="*/ 1360170 w 2404110"/>
                  <a:gd name="connsiteY6" fmla="*/ 346710 h 2480310"/>
                  <a:gd name="connsiteX7" fmla="*/ 1249680 w 2404110"/>
                  <a:gd name="connsiteY7" fmla="*/ 403860 h 2480310"/>
                  <a:gd name="connsiteX8" fmla="*/ 1112520 w 2404110"/>
                  <a:gd name="connsiteY8" fmla="*/ 464820 h 2480310"/>
                  <a:gd name="connsiteX9" fmla="*/ 937260 w 2404110"/>
                  <a:gd name="connsiteY9" fmla="*/ 525780 h 2480310"/>
                  <a:gd name="connsiteX10" fmla="*/ 788670 w 2404110"/>
                  <a:gd name="connsiteY10" fmla="*/ 579120 h 2480310"/>
                  <a:gd name="connsiteX11" fmla="*/ 674370 w 2404110"/>
                  <a:gd name="connsiteY11" fmla="*/ 628650 h 2480310"/>
                  <a:gd name="connsiteX12" fmla="*/ 640080 w 2404110"/>
                  <a:gd name="connsiteY12" fmla="*/ 685800 h 2480310"/>
                  <a:gd name="connsiteX13" fmla="*/ 640080 w 2404110"/>
                  <a:gd name="connsiteY13" fmla="*/ 685800 h 2480310"/>
                  <a:gd name="connsiteX14" fmla="*/ 636270 w 2404110"/>
                  <a:gd name="connsiteY14" fmla="*/ 739140 h 2480310"/>
                  <a:gd name="connsiteX15" fmla="*/ 575310 w 2404110"/>
                  <a:gd name="connsiteY15" fmla="*/ 838200 h 2480310"/>
                  <a:gd name="connsiteX16" fmla="*/ 541020 w 2404110"/>
                  <a:gd name="connsiteY16" fmla="*/ 902970 h 2480310"/>
                  <a:gd name="connsiteX17" fmla="*/ 487680 w 2404110"/>
                  <a:gd name="connsiteY17" fmla="*/ 1017270 h 2480310"/>
                  <a:gd name="connsiteX18" fmla="*/ 400050 w 2404110"/>
                  <a:gd name="connsiteY18" fmla="*/ 1150620 h 2480310"/>
                  <a:gd name="connsiteX19" fmla="*/ 358140 w 2404110"/>
                  <a:gd name="connsiteY19" fmla="*/ 1238250 h 2480310"/>
                  <a:gd name="connsiteX20" fmla="*/ 259080 w 2404110"/>
                  <a:gd name="connsiteY20" fmla="*/ 1405890 h 2480310"/>
                  <a:gd name="connsiteX21" fmla="*/ 186690 w 2404110"/>
                  <a:gd name="connsiteY21" fmla="*/ 1558290 h 2480310"/>
                  <a:gd name="connsiteX22" fmla="*/ 110490 w 2404110"/>
                  <a:gd name="connsiteY22" fmla="*/ 1653540 h 2480310"/>
                  <a:gd name="connsiteX23" fmla="*/ 83820 w 2404110"/>
                  <a:gd name="connsiteY23" fmla="*/ 1725930 h 2480310"/>
                  <a:gd name="connsiteX24" fmla="*/ 30480 w 2404110"/>
                  <a:gd name="connsiteY24" fmla="*/ 1779270 h 2480310"/>
                  <a:gd name="connsiteX25" fmla="*/ 0 w 2404110"/>
                  <a:gd name="connsiteY25" fmla="*/ 1817370 h 2480310"/>
                  <a:gd name="connsiteX26" fmla="*/ 0 w 2404110"/>
                  <a:gd name="connsiteY26" fmla="*/ 1866900 h 2480310"/>
                  <a:gd name="connsiteX27" fmla="*/ 26670 w 2404110"/>
                  <a:gd name="connsiteY27" fmla="*/ 1954530 h 2480310"/>
                  <a:gd name="connsiteX28" fmla="*/ 53340 w 2404110"/>
                  <a:gd name="connsiteY28" fmla="*/ 2000250 h 2480310"/>
                  <a:gd name="connsiteX29" fmla="*/ 83820 w 2404110"/>
                  <a:gd name="connsiteY29" fmla="*/ 2038350 h 2480310"/>
                  <a:gd name="connsiteX30" fmla="*/ 140970 w 2404110"/>
                  <a:gd name="connsiteY30" fmla="*/ 2072640 h 2480310"/>
                  <a:gd name="connsiteX31" fmla="*/ 190500 w 2404110"/>
                  <a:gd name="connsiteY31" fmla="*/ 2087880 h 2480310"/>
                  <a:gd name="connsiteX32" fmla="*/ 232410 w 2404110"/>
                  <a:gd name="connsiteY32" fmla="*/ 2118360 h 2480310"/>
                  <a:gd name="connsiteX33" fmla="*/ 281940 w 2404110"/>
                  <a:gd name="connsiteY33" fmla="*/ 2125980 h 2480310"/>
                  <a:gd name="connsiteX34" fmla="*/ 300990 w 2404110"/>
                  <a:gd name="connsiteY34" fmla="*/ 2095500 h 2480310"/>
                  <a:gd name="connsiteX35" fmla="*/ 320040 w 2404110"/>
                  <a:gd name="connsiteY35" fmla="*/ 2057400 h 2480310"/>
                  <a:gd name="connsiteX36" fmla="*/ 342900 w 2404110"/>
                  <a:gd name="connsiteY36" fmla="*/ 2019300 h 2480310"/>
                  <a:gd name="connsiteX37" fmla="*/ 388620 w 2404110"/>
                  <a:gd name="connsiteY37" fmla="*/ 2000250 h 2480310"/>
                  <a:gd name="connsiteX38" fmla="*/ 415290 w 2404110"/>
                  <a:gd name="connsiteY38" fmla="*/ 2007870 h 2480310"/>
                  <a:gd name="connsiteX39" fmla="*/ 480060 w 2404110"/>
                  <a:gd name="connsiteY39" fmla="*/ 2057400 h 2480310"/>
                  <a:gd name="connsiteX40" fmla="*/ 586740 w 2404110"/>
                  <a:gd name="connsiteY40" fmla="*/ 2114550 h 2480310"/>
                  <a:gd name="connsiteX41" fmla="*/ 674370 w 2404110"/>
                  <a:gd name="connsiteY41" fmla="*/ 2179320 h 2480310"/>
                  <a:gd name="connsiteX42" fmla="*/ 765810 w 2404110"/>
                  <a:gd name="connsiteY42" fmla="*/ 2221230 h 2480310"/>
                  <a:gd name="connsiteX43" fmla="*/ 880110 w 2404110"/>
                  <a:gd name="connsiteY43" fmla="*/ 2293620 h 2480310"/>
                  <a:gd name="connsiteX44" fmla="*/ 960120 w 2404110"/>
                  <a:gd name="connsiteY44" fmla="*/ 2358390 h 2480310"/>
                  <a:gd name="connsiteX45" fmla="*/ 1051560 w 2404110"/>
                  <a:gd name="connsiteY45" fmla="*/ 2388870 h 2480310"/>
                  <a:gd name="connsiteX46" fmla="*/ 1120140 w 2404110"/>
                  <a:gd name="connsiteY46" fmla="*/ 2453640 h 2480310"/>
                  <a:gd name="connsiteX47" fmla="*/ 1192530 w 2404110"/>
                  <a:gd name="connsiteY47" fmla="*/ 2480310 h 2480310"/>
                  <a:gd name="connsiteX48" fmla="*/ 1215390 w 2404110"/>
                  <a:gd name="connsiteY48" fmla="*/ 2476500 h 2480310"/>
                  <a:gd name="connsiteX49" fmla="*/ 1207770 w 2404110"/>
                  <a:gd name="connsiteY49" fmla="*/ 2411730 h 2480310"/>
                  <a:gd name="connsiteX50" fmla="*/ 1169670 w 2404110"/>
                  <a:gd name="connsiteY50" fmla="*/ 2373630 h 2480310"/>
                  <a:gd name="connsiteX51" fmla="*/ 1162050 w 2404110"/>
                  <a:gd name="connsiteY51" fmla="*/ 2331720 h 2480310"/>
                  <a:gd name="connsiteX52" fmla="*/ 1139190 w 2404110"/>
                  <a:gd name="connsiteY52" fmla="*/ 2297430 h 2480310"/>
                  <a:gd name="connsiteX53" fmla="*/ 1139190 w 2404110"/>
                  <a:gd name="connsiteY53" fmla="*/ 2259330 h 2480310"/>
                  <a:gd name="connsiteX54" fmla="*/ 1162050 w 2404110"/>
                  <a:gd name="connsiteY54" fmla="*/ 2240280 h 2480310"/>
                  <a:gd name="connsiteX55" fmla="*/ 1226820 w 2404110"/>
                  <a:gd name="connsiteY55" fmla="*/ 2205990 h 2480310"/>
                  <a:gd name="connsiteX56" fmla="*/ 1287780 w 2404110"/>
                  <a:gd name="connsiteY56" fmla="*/ 2152650 h 2480310"/>
                  <a:gd name="connsiteX57" fmla="*/ 1329690 w 2404110"/>
                  <a:gd name="connsiteY57" fmla="*/ 2125980 h 2480310"/>
                  <a:gd name="connsiteX58" fmla="*/ 1371600 w 2404110"/>
                  <a:gd name="connsiteY58" fmla="*/ 2057400 h 2480310"/>
                  <a:gd name="connsiteX59" fmla="*/ 1394460 w 2404110"/>
                  <a:gd name="connsiteY59" fmla="*/ 1996440 h 2480310"/>
                  <a:gd name="connsiteX60" fmla="*/ 1428750 w 2404110"/>
                  <a:gd name="connsiteY60" fmla="*/ 1897380 h 2480310"/>
                  <a:gd name="connsiteX61" fmla="*/ 1478280 w 2404110"/>
                  <a:gd name="connsiteY61" fmla="*/ 1756410 h 2480310"/>
                  <a:gd name="connsiteX62" fmla="*/ 1508760 w 2404110"/>
                  <a:gd name="connsiteY62" fmla="*/ 1668780 h 2480310"/>
                  <a:gd name="connsiteX63" fmla="*/ 1508760 w 2404110"/>
                  <a:gd name="connsiteY63" fmla="*/ 1615440 h 2480310"/>
                  <a:gd name="connsiteX64" fmla="*/ 1527810 w 2404110"/>
                  <a:gd name="connsiteY64" fmla="*/ 1565910 h 2480310"/>
                  <a:gd name="connsiteX65" fmla="*/ 1527810 w 2404110"/>
                  <a:gd name="connsiteY65" fmla="*/ 1527810 h 2480310"/>
                  <a:gd name="connsiteX66" fmla="*/ 1550670 w 2404110"/>
                  <a:gd name="connsiteY66" fmla="*/ 1489710 h 2480310"/>
                  <a:gd name="connsiteX67" fmla="*/ 1817370 w 2404110"/>
                  <a:gd name="connsiteY67" fmla="*/ 1325880 h 2480310"/>
                  <a:gd name="connsiteX68" fmla="*/ 1901190 w 2404110"/>
                  <a:gd name="connsiteY68" fmla="*/ 1268730 h 2480310"/>
                  <a:gd name="connsiteX69" fmla="*/ 1916430 w 2404110"/>
                  <a:gd name="connsiteY69" fmla="*/ 1226820 h 2480310"/>
                  <a:gd name="connsiteX70" fmla="*/ 1962150 w 2404110"/>
                  <a:gd name="connsiteY70" fmla="*/ 1219200 h 2480310"/>
                  <a:gd name="connsiteX71" fmla="*/ 1985010 w 2404110"/>
                  <a:gd name="connsiteY71" fmla="*/ 1257300 h 2480310"/>
                  <a:gd name="connsiteX72" fmla="*/ 2045970 w 2404110"/>
                  <a:gd name="connsiteY72" fmla="*/ 1264920 h 2480310"/>
                  <a:gd name="connsiteX73" fmla="*/ 2137410 w 2404110"/>
                  <a:gd name="connsiteY73" fmla="*/ 1299210 h 2480310"/>
                  <a:gd name="connsiteX74" fmla="*/ 2198370 w 2404110"/>
                  <a:gd name="connsiteY74" fmla="*/ 1314450 h 2480310"/>
                  <a:gd name="connsiteX75" fmla="*/ 2266950 w 2404110"/>
                  <a:gd name="connsiteY75" fmla="*/ 1303020 h 2480310"/>
                  <a:gd name="connsiteX76" fmla="*/ 2301240 w 2404110"/>
                  <a:gd name="connsiteY76" fmla="*/ 1291590 h 2480310"/>
                  <a:gd name="connsiteX77" fmla="*/ 2358390 w 2404110"/>
                  <a:gd name="connsiteY77" fmla="*/ 1249680 h 2480310"/>
                  <a:gd name="connsiteX78" fmla="*/ 2400300 w 2404110"/>
                  <a:gd name="connsiteY78" fmla="*/ 1223010 h 2480310"/>
                  <a:gd name="connsiteX79" fmla="*/ 2404110 w 2404110"/>
                  <a:gd name="connsiteY79" fmla="*/ 1181100 h 2480310"/>
                  <a:gd name="connsiteX80" fmla="*/ 2392680 w 2404110"/>
                  <a:gd name="connsiteY80" fmla="*/ 1127760 h 2480310"/>
                  <a:gd name="connsiteX81" fmla="*/ 2377440 w 2404110"/>
                  <a:gd name="connsiteY81" fmla="*/ 1024890 h 2480310"/>
                  <a:gd name="connsiteX82" fmla="*/ 2388870 w 2404110"/>
                  <a:gd name="connsiteY82" fmla="*/ 918210 h 2480310"/>
                  <a:gd name="connsiteX83" fmla="*/ 2388870 w 2404110"/>
                  <a:gd name="connsiteY83" fmla="*/ 803910 h 2480310"/>
                  <a:gd name="connsiteX84" fmla="*/ 2400300 w 2404110"/>
                  <a:gd name="connsiteY84" fmla="*/ 723900 h 2480310"/>
                  <a:gd name="connsiteX85" fmla="*/ 2385060 w 2404110"/>
                  <a:gd name="connsiteY85" fmla="*/ 651510 h 2480310"/>
                  <a:gd name="connsiteX86" fmla="*/ 2377440 w 2404110"/>
                  <a:gd name="connsiteY86" fmla="*/ 586740 h 2480310"/>
                  <a:gd name="connsiteX87" fmla="*/ 2320290 w 2404110"/>
                  <a:gd name="connsiteY87" fmla="*/ 430530 h 2480310"/>
                  <a:gd name="connsiteX88" fmla="*/ 2282190 w 2404110"/>
                  <a:gd name="connsiteY88" fmla="*/ 304800 h 2480310"/>
                  <a:gd name="connsiteX89" fmla="*/ 2251710 w 2404110"/>
                  <a:gd name="connsiteY89" fmla="*/ 232410 h 2480310"/>
                  <a:gd name="connsiteX90" fmla="*/ 2205990 w 2404110"/>
                  <a:gd name="connsiteY90" fmla="*/ 102870 h 2480310"/>
                  <a:gd name="connsiteX91" fmla="*/ 2179320 w 2404110"/>
                  <a:gd name="connsiteY91" fmla="*/ 34290 h 2480310"/>
                  <a:gd name="connsiteX92" fmla="*/ 2167890 w 2404110"/>
                  <a:gd name="connsiteY92" fmla="*/ 0 h 2480310"/>
                  <a:gd name="connsiteX93" fmla="*/ 2110740 w 2404110"/>
                  <a:gd name="connsiteY93" fmla="*/ 11430 h 24803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</a:cxnLst>
                <a:rect l="l" t="t" r="r" b="b"/>
                <a:pathLst>
                  <a:path w="2404110" h="2480310">
                    <a:moveTo>
                      <a:pt x="2110740" y="11430"/>
                    </a:moveTo>
                    <a:lnTo>
                      <a:pt x="1977390" y="49530"/>
                    </a:lnTo>
                    <a:lnTo>
                      <a:pt x="1847850" y="102870"/>
                    </a:lnTo>
                    <a:lnTo>
                      <a:pt x="1756410" y="144780"/>
                    </a:lnTo>
                    <a:lnTo>
                      <a:pt x="1649730" y="201930"/>
                    </a:lnTo>
                    <a:lnTo>
                      <a:pt x="1520190" y="266700"/>
                    </a:lnTo>
                    <a:lnTo>
                      <a:pt x="1360170" y="346710"/>
                    </a:lnTo>
                    <a:lnTo>
                      <a:pt x="1249680" y="403860"/>
                    </a:lnTo>
                    <a:lnTo>
                      <a:pt x="1112520" y="464820"/>
                    </a:lnTo>
                    <a:lnTo>
                      <a:pt x="937260" y="525780"/>
                    </a:lnTo>
                    <a:lnTo>
                      <a:pt x="788670" y="579120"/>
                    </a:lnTo>
                    <a:lnTo>
                      <a:pt x="674370" y="628650"/>
                    </a:lnTo>
                    <a:lnTo>
                      <a:pt x="640080" y="685800"/>
                    </a:lnTo>
                    <a:lnTo>
                      <a:pt x="640080" y="685800"/>
                    </a:lnTo>
                    <a:lnTo>
                      <a:pt x="636270" y="739140"/>
                    </a:lnTo>
                    <a:lnTo>
                      <a:pt x="575310" y="838200"/>
                    </a:lnTo>
                    <a:lnTo>
                      <a:pt x="541020" y="902970"/>
                    </a:lnTo>
                    <a:lnTo>
                      <a:pt x="487680" y="1017270"/>
                    </a:lnTo>
                    <a:lnTo>
                      <a:pt x="400050" y="1150620"/>
                    </a:lnTo>
                    <a:lnTo>
                      <a:pt x="358140" y="1238250"/>
                    </a:lnTo>
                    <a:lnTo>
                      <a:pt x="259080" y="1405890"/>
                    </a:lnTo>
                    <a:lnTo>
                      <a:pt x="186690" y="1558290"/>
                    </a:lnTo>
                    <a:lnTo>
                      <a:pt x="110490" y="1653540"/>
                    </a:lnTo>
                    <a:lnTo>
                      <a:pt x="83820" y="1725930"/>
                    </a:lnTo>
                    <a:lnTo>
                      <a:pt x="30480" y="1779270"/>
                    </a:lnTo>
                    <a:lnTo>
                      <a:pt x="0" y="1817370"/>
                    </a:lnTo>
                    <a:lnTo>
                      <a:pt x="0" y="1866900"/>
                    </a:lnTo>
                    <a:lnTo>
                      <a:pt x="26670" y="1954530"/>
                    </a:lnTo>
                    <a:lnTo>
                      <a:pt x="53340" y="2000250"/>
                    </a:lnTo>
                    <a:lnTo>
                      <a:pt x="83820" y="2038350"/>
                    </a:lnTo>
                    <a:lnTo>
                      <a:pt x="140970" y="2072640"/>
                    </a:lnTo>
                    <a:lnTo>
                      <a:pt x="190500" y="2087880"/>
                    </a:lnTo>
                    <a:lnTo>
                      <a:pt x="232410" y="2118360"/>
                    </a:lnTo>
                    <a:lnTo>
                      <a:pt x="281940" y="2125980"/>
                    </a:lnTo>
                    <a:lnTo>
                      <a:pt x="300990" y="2095500"/>
                    </a:lnTo>
                    <a:lnTo>
                      <a:pt x="320040" y="2057400"/>
                    </a:lnTo>
                    <a:lnTo>
                      <a:pt x="342900" y="2019300"/>
                    </a:lnTo>
                    <a:lnTo>
                      <a:pt x="388620" y="2000250"/>
                    </a:lnTo>
                    <a:lnTo>
                      <a:pt x="415290" y="2007870"/>
                    </a:lnTo>
                    <a:lnTo>
                      <a:pt x="480060" y="2057400"/>
                    </a:lnTo>
                    <a:lnTo>
                      <a:pt x="586740" y="2114550"/>
                    </a:lnTo>
                    <a:lnTo>
                      <a:pt x="674370" y="2179320"/>
                    </a:lnTo>
                    <a:lnTo>
                      <a:pt x="765810" y="2221230"/>
                    </a:lnTo>
                    <a:lnTo>
                      <a:pt x="880110" y="2293620"/>
                    </a:lnTo>
                    <a:lnTo>
                      <a:pt x="960120" y="2358390"/>
                    </a:lnTo>
                    <a:lnTo>
                      <a:pt x="1051560" y="2388870"/>
                    </a:lnTo>
                    <a:lnTo>
                      <a:pt x="1120140" y="2453640"/>
                    </a:lnTo>
                    <a:lnTo>
                      <a:pt x="1192530" y="2480310"/>
                    </a:lnTo>
                    <a:lnTo>
                      <a:pt x="1215390" y="2476500"/>
                    </a:lnTo>
                    <a:lnTo>
                      <a:pt x="1207770" y="2411730"/>
                    </a:lnTo>
                    <a:lnTo>
                      <a:pt x="1169670" y="2373630"/>
                    </a:lnTo>
                    <a:lnTo>
                      <a:pt x="1162050" y="2331720"/>
                    </a:lnTo>
                    <a:lnTo>
                      <a:pt x="1139190" y="2297430"/>
                    </a:lnTo>
                    <a:lnTo>
                      <a:pt x="1139190" y="2259330"/>
                    </a:lnTo>
                    <a:lnTo>
                      <a:pt x="1162050" y="2240280"/>
                    </a:lnTo>
                    <a:lnTo>
                      <a:pt x="1226820" y="2205990"/>
                    </a:lnTo>
                    <a:lnTo>
                      <a:pt x="1287780" y="2152650"/>
                    </a:lnTo>
                    <a:lnTo>
                      <a:pt x="1329690" y="2125980"/>
                    </a:lnTo>
                    <a:lnTo>
                      <a:pt x="1371600" y="2057400"/>
                    </a:lnTo>
                    <a:lnTo>
                      <a:pt x="1394460" y="1996440"/>
                    </a:lnTo>
                    <a:lnTo>
                      <a:pt x="1428750" y="1897380"/>
                    </a:lnTo>
                    <a:lnTo>
                      <a:pt x="1478280" y="1756410"/>
                    </a:lnTo>
                    <a:lnTo>
                      <a:pt x="1508760" y="1668780"/>
                    </a:lnTo>
                    <a:lnTo>
                      <a:pt x="1508760" y="1615440"/>
                    </a:lnTo>
                    <a:lnTo>
                      <a:pt x="1527810" y="1565910"/>
                    </a:lnTo>
                    <a:lnTo>
                      <a:pt x="1527810" y="1527810"/>
                    </a:lnTo>
                    <a:lnTo>
                      <a:pt x="1550670" y="1489710"/>
                    </a:lnTo>
                    <a:lnTo>
                      <a:pt x="1817370" y="1325880"/>
                    </a:lnTo>
                    <a:lnTo>
                      <a:pt x="1901190" y="1268730"/>
                    </a:lnTo>
                    <a:lnTo>
                      <a:pt x="1916430" y="1226820"/>
                    </a:lnTo>
                    <a:lnTo>
                      <a:pt x="1962150" y="1219200"/>
                    </a:lnTo>
                    <a:lnTo>
                      <a:pt x="1985010" y="1257300"/>
                    </a:lnTo>
                    <a:lnTo>
                      <a:pt x="2045970" y="1264920"/>
                    </a:lnTo>
                    <a:lnTo>
                      <a:pt x="2137410" y="1299210"/>
                    </a:lnTo>
                    <a:lnTo>
                      <a:pt x="2198370" y="1314450"/>
                    </a:lnTo>
                    <a:lnTo>
                      <a:pt x="2266950" y="1303020"/>
                    </a:lnTo>
                    <a:lnTo>
                      <a:pt x="2301240" y="1291590"/>
                    </a:lnTo>
                    <a:lnTo>
                      <a:pt x="2358390" y="1249680"/>
                    </a:lnTo>
                    <a:lnTo>
                      <a:pt x="2400300" y="1223010"/>
                    </a:lnTo>
                    <a:lnTo>
                      <a:pt x="2404110" y="1181100"/>
                    </a:lnTo>
                    <a:lnTo>
                      <a:pt x="2392680" y="1127760"/>
                    </a:lnTo>
                    <a:lnTo>
                      <a:pt x="2377440" y="1024890"/>
                    </a:lnTo>
                    <a:lnTo>
                      <a:pt x="2388870" y="918210"/>
                    </a:lnTo>
                    <a:lnTo>
                      <a:pt x="2388870" y="803910"/>
                    </a:lnTo>
                    <a:lnTo>
                      <a:pt x="2400300" y="723900"/>
                    </a:lnTo>
                    <a:lnTo>
                      <a:pt x="2385060" y="651510"/>
                    </a:lnTo>
                    <a:lnTo>
                      <a:pt x="2377440" y="586740"/>
                    </a:lnTo>
                    <a:lnTo>
                      <a:pt x="2320290" y="430530"/>
                    </a:lnTo>
                    <a:lnTo>
                      <a:pt x="2282190" y="304800"/>
                    </a:lnTo>
                    <a:lnTo>
                      <a:pt x="2251710" y="232410"/>
                    </a:lnTo>
                    <a:lnTo>
                      <a:pt x="2205990" y="102870"/>
                    </a:lnTo>
                    <a:lnTo>
                      <a:pt x="2179320" y="34290"/>
                    </a:lnTo>
                    <a:lnTo>
                      <a:pt x="2167890" y="0"/>
                    </a:lnTo>
                    <a:lnTo>
                      <a:pt x="2110740" y="11430"/>
                    </a:lnTo>
                    <a:close/>
                  </a:path>
                </a:pathLst>
              </a:custGeom>
              <a:grpFill/>
              <a:ln w="63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5" name="용산구">
                <a:extLst>
                  <a:ext uri="{FF2B5EF4-FFF2-40B4-BE49-F238E27FC236}">
                    <a16:creationId xmlns:a16="http://schemas.microsoft.com/office/drawing/2014/main" id="{93F3AA46-B73E-7748-BF07-7CC71D6021F2}"/>
                  </a:ext>
                </a:extLst>
              </p:cNvPr>
              <p:cNvSpPr/>
              <p:nvPr/>
            </p:nvSpPr>
            <p:spPr>
              <a:xfrm>
                <a:off x="8515036" y="4069519"/>
                <a:ext cx="925138" cy="651637"/>
              </a:xfrm>
              <a:custGeom>
                <a:avLst/>
                <a:gdLst>
                  <a:gd name="connsiteX0" fmla="*/ 802640 w 2268220"/>
                  <a:gd name="connsiteY0" fmla="*/ 71120 h 1597660"/>
                  <a:gd name="connsiteX1" fmla="*/ 762000 w 2268220"/>
                  <a:gd name="connsiteY1" fmla="*/ 27940 h 1597660"/>
                  <a:gd name="connsiteX2" fmla="*/ 739140 w 2268220"/>
                  <a:gd name="connsiteY2" fmla="*/ 0 h 1597660"/>
                  <a:gd name="connsiteX3" fmla="*/ 693420 w 2268220"/>
                  <a:gd name="connsiteY3" fmla="*/ 15240 h 1597660"/>
                  <a:gd name="connsiteX4" fmla="*/ 665480 w 2268220"/>
                  <a:gd name="connsiteY4" fmla="*/ 48260 h 1597660"/>
                  <a:gd name="connsiteX5" fmla="*/ 635000 w 2268220"/>
                  <a:gd name="connsiteY5" fmla="*/ 60960 h 1597660"/>
                  <a:gd name="connsiteX6" fmla="*/ 609600 w 2268220"/>
                  <a:gd name="connsiteY6" fmla="*/ 76200 h 1597660"/>
                  <a:gd name="connsiteX7" fmla="*/ 579120 w 2268220"/>
                  <a:gd name="connsiteY7" fmla="*/ 91440 h 1597660"/>
                  <a:gd name="connsiteX8" fmla="*/ 589280 w 2268220"/>
                  <a:gd name="connsiteY8" fmla="*/ 119380 h 1597660"/>
                  <a:gd name="connsiteX9" fmla="*/ 617220 w 2268220"/>
                  <a:gd name="connsiteY9" fmla="*/ 139700 h 1597660"/>
                  <a:gd name="connsiteX10" fmla="*/ 629920 w 2268220"/>
                  <a:gd name="connsiteY10" fmla="*/ 185420 h 1597660"/>
                  <a:gd name="connsiteX11" fmla="*/ 622300 w 2268220"/>
                  <a:gd name="connsiteY11" fmla="*/ 231140 h 1597660"/>
                  <a:gd name="connsiteX12" fmla="*/ 584200 w 2268220"/>
                  <a:gd name="connsiteY12" fmla="*/ 284480 h 1597660"/>
                  <a:gd name="connsiteX13" fmla="*/ 551180 w 2268220"/>
                  <a:gd name="connsiteY13" fmla="*/ 327660 h 1597660"/>
                  <a:gd name="connsiteX14" fmla="*/ 485140 w 2268220"/>
                  <a:gd name="connsiteY14" fmla="*/ 358140 h 1597660"/>
                  <a:gd name="connsiteX15" fmla="*/ 439420 w 2268220"/>
                  <a:gd name="connsiteY15" fmla="*/ 375920 h 1597660"/>
                  <a:gd name="connsiteX16" fmla="*/ 401320 w 2268220"/>
                  <a:gd name="connsiteY16" fmla="*/ 416560 h 1597660"/>
                  <a:gd name="connsiteX17" fmla="*/ 393700 w 2268220"/>
                  <a:gd name="connsiteY17" fmla="*/ 480060 h 1597660"/>
                  <a:gd name="connsiteX18" fmla="*/ 383540 w 2268220"/>
                  <a:gd name="connsiteY18" fmla="*/ 523240 h 1597660"/>
                  <a:gd name="connsiteX19" fmla="*/ 388620 w 2268220"/>
                  <a:gd name="connsiteY19" fmla="*/ 581660 h 1597660"/>
                  <a:gd name="connsiteX20" fmla="*/ 337820 w 2268220"/>
                  <a:gd name="connsiteY20" fmla="*/ 614680 h 1597660"/>
                  <a:gd name="connsiteX21" fmla="*/ 312420 w 2268220"/>
                  <a:gd name="connsiteY21" fmla="*/ 635000 h 1597660"/>
                  <a:gd name="connsiteX22" fmla="*/ 307340 w 2268220"/>
                  <a:gd name="connsiteY22" fmla="*/ 670560 h 1597660"/>
                  <a:gd name="connsiteX23" fmla="*/ 269240 w 2268220"/>
                  <a:gd name="connsiteY23" fmla="*/ 713740 h 1597660"/>
                  <a:gd name="connsiteX24" fmla="*/ 241300 w 2268220"/>
                  <a:gd name="connsiteY24" fmla="*/ 751840 h 1597660"/>
                  <a:gd name="connsiteX25" fmla="*/ 215900 w 2268220"/>
                  <a:gd name="connsiteY25" fmla="*/ 774700 h 1597660"/>
                  <a:gd name="connsiteX26" fmla="*/ 170180 w 2268220"/>
                  <a:gd name="connsiteY26" fmla="*/ 782320 h 1597660"/>
                  <a:gd name="connsiteX27" fmla="*/ 101600 w 2268220"/>
                  <a:gd name="connsiteY27" fmla="*/ 782320 h 1597660"/>
                  <a:gd name="connsiteX28" fmla="*/ 68580 w 2268220"/>
                  <a:gd name="connsiteY28" fmla="*/ 792480 h 1597660"/>
                  <a:gd name="connsiteX29" fmla="*/ 17780 w 2268220"/>
                  <a:gd name="connsiteY29" fmla="*/ 825500 h 1597660"/>
                  <a:gd name="connsiteX30" fmla="*/ 2540 w 2268220"/>
                  <a:gd name="connsiteY30" fmla="*/ 848360 h 1597660"/>
                  <a:gd name="connsiteX31" fmla="*/ 0 w 2268220"/>
                  <a:gd name="connsiteY31" fmla="*/ 883920 h 1597660"/>
                  <a:gd name="connsiteX32" fmla="*/ 25400 w 2268220"/>
                  <a:gd name="connsiteY32" fmla="*/ 909320 h 1597660"/>
                  <a:gd name="connsiteX33" fmla="*/ 53340 w 2268220"/>
                  <a:gd name="connsiteY33" fmla="*/ 949960 h 1597660"/>
                  <a:gd name="connsiteX34" fmla="*/ 121920 w 2268220"/>
                  <a:gd name="connsiteY34" fmla="*/ 1016000 h 1597660"/>
                  <a:gd name="connsiteX35" fmla="*/ 162560 w 2268220"/>
                  <a:gd name="connsiteY35" fmla="*/ 1099820 h 1597660"/>
                  <a:gd name="connsiteX36" fmla="*/ 198120 w 2268220"/>
                  <a:gd name="connsiteY36" fmla="*/ 1155700 h 1597660"/>
                  <a:gd name="connsiteX37" fmla="*/ 266700 w 2268220"/>
                  <a:gd name="connsiteY37" fmla="*/ 1178560 h 1597660"/>
                  <a:gd name="connsiteX38" fmla="*/ 307340 w 2268220"/>
                  <a:gd name="connsiteY38" fmla="*/ 1231900 h 1597660"/>
                  <a:gd name="connsiteX39" fmla="*/ 370840 w 2268220"/>
                  <a:gd name="connsiteY39" fmla="*/ 1264920 h 1597660"/>
                  <a:gd name="connsiteX40" fmla="*/ 431800 w 2268220"/>
                  <a:gd name="connsiteY40" fmla="*/ 1290320 h 1597660"/>
                  <a:gd name="connsiteX41" fmla="*/ 490220 w 2268220"/>
                  <a:gd name="connsiteY41" fmla="*/ 1323340 h 1597660"/>
                  <a:gd name="connsiteX42" fmla="*/ 556260 w 2268220"/>
                  <a:gd name="connsiteY42" fmla="*/ 1341120 h 1597660"/>
                  <a:gd name="connsiteX43" fmla="*/ 640080 w 2268220"/>
                  <a:gd name="connsiteY43" fmla="*/ 1386840 h 1597660"/>
                  <a:gd name="connsiteX44" fmla="*/ 698500 w 2268220"/>
                  <a:gd name="connsiteY44" fmla="*/ 1430020 h 1597660"/>
                  <a:gd name="connsiteX45" fmla="*/ 833120 w 2268220"/>
                  <a:gd name="connsiteY45" fmla="*/ 1483360 h 1597660"/>
                  <a:gd name="connsiteX46" fmla="*/ 944880 w 2268220"/>
                  <a:gd name="connsiteY46" fmla="*/ 1516380 h 1597660"/>
                  <a:gd name="connsiteX47" fmla="*/ 1023620 w 2268220"/>
                  <a:gd name="connsiteY47" fmla="*/ 1534160 h 1597660"/>
                  <a:gd name="connsiteX48" fmla="*/ 1069340 w 2268220"/>
                  <a:gd name="connsiteY48" fmla="*/ 1551940 h 1597660"/>
                  <a:gd name="connsiteX49" fmla="*/ 1158240 w 2268220"/>
                  <a:gd name="connsiteY49" fmla="*/ 1582420 h 1597660"/>
                  <a:gd name="connsiteX50" fmla="*/ 1234440 w 2268220"/>
                  <a:gd name="connsiteY50" fmla="*/ 1597660 h 1597660"/>
                  <a:gd name="connsiteX51" fmla="*/ 1295400 w 2268220"/>
                  <a:gd name="connsiteY51" fmla="*/ 1590040 h 1597660"/>
                  <a:gd name="connsiteX52" fmla="*/ 1356360 w 2268220"/>
                  <a:gd name="connsiteY52" fmla="*/ 1564640 h 1597660"/>
                  <a:gd name="connsiteX53" fmla="*/ 1483360 w 2268220"/>
                  <a:gd name="connsiteY53" fmla="*/ 1534160 h 1597660"/>
                  <a:gd name="connsiteX54" fmla="*/ 1551940 w 2268220"/>
                  <a:gd name="connsiteY54" fmla="*/ 1511300 h 1597660"/>
                  <a:gd name="connsiteX55" fmla="*/ 1597660 w 2268220"/>
                  <a:gd name="connsiteY55" fmla="*/ 1501140 h 1597660"/>
                  <a:gd name="connsiteX56" fmla="*/ 1635760 w 2268220"/>
                  <a:gd name="connsiteY56" fmla="*/ 1488440 h 1597660"/>
                  <a:gd name="connsiteX57" fmla="*/ 1658620 w 2268220"/>
                  <a:gd name="connsiteY57" fmla="*/ 1457960 h 1597660"/>
                  <a:gd name="connsiteX58" fmla="*/ 1714500 w 2268220"/>
                  <a:gd name="connsiteY58" fmla="*/ 1409700 h 1597660"/>
                  <a:gd name="connsiteX59" fmla="*/ 1821180 w 2268220"/>
                  <a:gd name="connsiteY59" fmla="*/ 1346200 h 1597660"/>
                  <a:gd name="connsiteX60" fmla="*/ 1877060 w 2268220"/>
                  <a:gd name="connsiteY60" fmla="*/ 1287780 h 1597660"/>
                  <a:gd name="connsiteX61" fmla="*/ 1897380 w 2268220"/>
                  <a:gd name="connsiteY61" fmla="*/ 1280160 h 1597660"/>
                  <a:gd name="connsiteX62" fmla="*/ 1963420 w 2268220"/>
                  <a:gd name="connsiteY62" fmla="*/ 1244600 h 1597660"/>
                  <a:gd name="connsiteX63" fmla="*/ 2016760 w 2268220"/>
                  <a:gd name="connsiteY63" fmla="*/ 1186180 h 1597660"/>
                  <a:gd name="connsiteX64" fmla="*/ 2032000 w 2268220"/>
                  <a:gd name="connsiteY64" fmla="*/ 1168400 h 1597660"/>
                  <a:gd name="connsiteX65" fmla="*/ 2034540 w 2268220"/>
                  <a:gd name="connsiteY65" fmla="*/ 1130300 h 1597660"/>
                  <a:gd name="connsiteX66" fmla="*/ 2120900 w 2268220"/>
                  <a:gd name="connsiteY66" fmla="*/ 1018540 h 1597660"/>
                  <a:gd name="connsiteX67" fmla="*/ 2171700 w 2268220"/>
                  <a:gd name="connsiteY67" fmla="*/ 929640 h 1597660"/>
                  <a:gd name="connsiteX68" fmla="*/ 2214880 w 2268220"/>
                  <a:gd name="connsiteY68" fmla="*/ 853440 h 1597660"/>
                  <a:gd name="connsiteX69" fmla="*/ 2255520 w 2268220"/>
                  <a:gd name="connsiteY69" fmla="*/ 822960 h 1597660"/>
                  <a:gd name="connsiteX70" fmla="*/ 2268220 w 2268220"/>
                  <a:gd name="connsiteY70" fmla="*/ 792480 h 1597660"/>
                  <a:gd name="connsiteX71" fmla="*/ 2230120 w 2268220"/>
                  <a:gd name="connsiteY71" fmla="*/ 754380 h 1597660"/>
                  <a:gd name="connsiteX72" fmla="*/ 2192020 w 2268220"/>
                  <a:gd name="connsiteY72" fmla="*/ 711200 h 1597660"/>
                  <a:gd name="connsiteX73" fmla="*/ 2174240 w 2268220"/>
                  <a:gd name="connsiteY73" fmla="*/ 678180 h 1597660"/>
                  <a:gd name="connsiteX74" fmla="*/ 2153920 w 2268220"/>
                  <a:gd name="connsiteY74" fmla="*/ 650240 h 1597660"/>
                  <a:gd name="connsiteX75" fmla="*/ 2108200 w 2268220"/>
                  <a:gd name="connsiteY75" fmla="*/ 635000 h 1597660"/>
                  <a:gd name="connsiteX76" fmla="*/ 2062480 w 2268220"/>
                  <a:gd name="connsiteY76" fmla="*/ 624840 h 1597660"/>
                  <a:gd name="connsiteX77" fmla="*/ 2029460 w 2268220"/>
                  <a:gd name="connsiteY77" fmla="*/ 627380 h 1597660"/>
                  <a:gd name="connsiteX78" fmla="*/ 1996440 w 2268220"/>
                  <a:gd name="connsiteY78" fmla="*/ 619760 h 1597660"/>
                  <a:gd name="connsiteX79" fmla="*/ 1983740 w 2268220"/>
                  <a:gd name="connsiteY79" fmla="*/ 591820 h 1597660"/>
                  <a:gd name="connsiteX80" fmla="*/ 1983740 w 2268220"/>
                  <a:gd name="connsiteY80" fmla="*/ 520700 h 1597660"/>
                  <a:gd name="connsiteX81" fmla="*/ 1993900 w 2268220"/>
                  <a:gd name="connsiteY81" fmla="*/ 444500 h 1597660"/>
                  <a:gd name="connsiteX82" fmla="*/ 1976120 w 2268220"/>
                  <a:gd name="connsiteY82" fmla="*/ 416560 h 1597660"/>
                  <a:gd name="connsiteX83" fmla="*/ 1948180 w 2268220"/>
                  <a:gd name="connsiteY83" fmla="*/ 373380 h 1597660"/>
                  <a:gd name="connsiteX84" fmla="*/ 1932940 w 2268220"/>
                  <a:gd name="connsiteY84" fmla="*/ 337820 h 1597660"/>
                  <a:gd name="connsiteX85" fmla="*/ 1915160 w 2268220"/>
                  <a:gd name="connsiteY85" fmla="*/ 304800 h 1597660"/>
                  <a:gd name="connsiteX86" fmla="*/ 1905000 w 2268220"/>
                  <a:gd name="connsiteY86" fmla="*/ 271780 h 1597660"/>
                  <a:gd name="connsiteX87" fmla="*/ 1907540 w 2268220"/>
                  <a:gd name="connsiteY87" fmla="*/ 223520 h 1597660"/>
                  <a:gd name="connsiteX88" fmla="*/ 1899920 w 2268220"/>
                  <a:gd name="connsiteY88" fmla="*/ 193040 h 1597660"/>
                  <a:gd name="connsiteX89" fmla="*/ 1856740 w 2268220"/>
                  <a:gd name="connsiteY89" fmla="*/ 187960 h 1597660"/>
                  <a:gd name="connsiteX90" fmla="*/ 1793240 w 2268220"/>
                  <a:gd name="connsiteY90" fmla="*/ 198120 h 1597660"/>
                  <a:gd name="connsiteX91" fmla="*/ 1762760 w 2268220"/>
                  <a:gd name="connsiteY91" fmla="*/ 205740 h 1597660"/>
                  <a:gd name="connsiteX92" fmla="*/ 1755140 w 2268220"/>
                  <a:gd name="connsiteY92" fmla="*/ 248920 h 1597660"/>
                  <a:gd name="connsiteX93" fmla="*/ 1737360 w 2268220"/>
                  <a:gd name="connsiteY93" fmla="*/ 287020 h 1597660"/>
                  <a:gd name="connsiteX94" fmla="*/ 1699260 w 2268220"/>
                  <a:gd name="connsiteY94" fmla="*/ 312420 h 1597660"/>
                  <a:gd name="connsiteX95" fmla="*/ 1653540 w 2268220"/>
                  <a:gd name="connsiteY95" fmla="*/ 302260 h 1597660"/>
                  <a:gd name="connsiteX96" fmla="*/ 1595120 w 2268220"/>
                  <a:gd name="connsiteY96" fmla="*/ 320040 h 1597660"/>
                  <a:gd name="connsiteX97" fmla="*/ 1546860 w 2268220"/>
                  <a:gd name="connsiteY97" fmla="*/ 289560 h 1597660"/>
                  <a:gd name="connsiteX98" fmla="*/ 1529080 w 2268220"/>
                  <a:gd name="connsiteY98" fmla="*/ 246380 h 1597660"/>
                  <a:gd name="connsiteX99" fmla="*/ 1526540 w 2268220"/>
                  <a:gd name="connsiteY99" fmla="*/ 208280 h 1597660"/>
                  <a:gd name="connsiteX100" fmla="*/ 1513840 w 2268220"/>
                  <a:gd name="connsiteY100" fmla="*/ 187960 h 1597660"/>
                  <a:gd name="connsiteX101" fmla="*/ 1463040 w 2268220"/>
                  <a:gd name="connsiteY101" fmla="*/ 187960 h 1597660"/>
                  <a:gd name="connsiteX102" fmla="*/ 1409700 w 2268220"/>
                  <a:gd name="connsiteY102" fmla="*/ 182880 h 1597660"/>
                  <a:gd name="connsiteX103" fmla="*/ 1374140 w 2268220"/>
                  <a:gd name="connsiteY103" fmla="*/ 170180 h 1597660"/>
                  <a:gd name="connsiteX104" fmla="*/ 1351280 w 2268220"/>
                  <a:gd name="connsiteY104" fmla="*/ 147320 h 1597660"/>
                  <a:gd name="connsiteX105" fmla="*/ 1353820 w 2268220"/>
                  <a:gd name="connsiteY105" fmla="*/ 114300 h 1597660"/>
                  <a:gd name="connsiteX106" fmla="*/ 1369060 w 2268220"/>
                  <a:gd name="connsiteY106" fmla="*/ 93980 h 1597660"/>
                  <a:gd name="connsiteX107" fmla="*/ 1358900 w 2268220"/>
                  <a:gd name="connsiteY107" fmla="*/ 81280 h 1597660"/>
                  <a:gd name="connsiteX108" fmla="*/ 1320800 w 2268220"/>
                  <a:gd name="connsiteY108" fmla="*/ 73660 h 1597660"/>
                  <a:gd name="connsiteX109" fmla="*/ 1300480 w 2268220"/>
                  <a:gd name="connsiteY109" fmla="*/ 91440 h 1597660"/>
                  <a:gd name="connsiteX110" fmla="*/ 1285240 w 2268220"/>
                  <a:gd name="connsiteY110" fmla="*/ 106680 h 1597660"/>
                  <a:gd name="connsiteX111" fmla="*/ 1264920 w 2268220"/>
                  <a:gd name="connsiteY111" fmla="*/ 101600 h 1597660"/>
                  <a:gd name="connsiteX112" fmla="*/ 1262380 w 2268220"/>
                  <a:gd name="connsiteY112" fmla="*/ 78740 h 1597660"/>
                  <a:gd name="connsiteX113" fmla="*/ 1239520 w 2268220"/>
                  <a:gd name="connsiteY113" fmla="*/ 76200 h 1597660"/>
                  <a:gd name="connsiteX114" fmla="*/ 1214120 w 2268220"/>
                  <a:gd name="connsiteY114" fmla="*/ 86360 h 1597660"/>
                  <a:gd name="connsiteX115" fmla="*/ 1201420 w 2268220"/>
                  <a:gd name="connsiteY115" fmla="*/ 109220 h 1597660"/>
                  <a:gd name="connsiteX116" fmla="*/ 1178560 w 2268220"/>
                  <a:gd name="connsiteY116" fmla="*/ 106680 h 1597660"/>
                  <a:gd name="connsiteX117" fmla="*/ 1148080 w 2268220"/>
                  <a:gd name="connsiteY117" fmla="*/ 99060 h 1597660"/>
                  <a:gd name="connsiteX118" fmla="*/ 1109980 w 2268220"/>
                  <a:gd name="connsiteY118" fmla="*/ 76200 h 1597660"/>
                  <a:gd name="connsiteX119" fmla="*/ 1089660 w 2268220"/>
                  <a:gd name="connsiteY119" fmla="*/ 60960 h 1597660"/>
                  <a:gd name="connsiteX120" fmla="*/ 1097280 w 2268220"/>
                  <a:gd name="connsiteY120" fmla="*/ 30480 h 1597660"/>
                  <a:gd name="connsiteX121" fmla="*/ 1087120 w 2268220"/>
                  <a:gd name="connsiteY121" fmla="*/ 7620 h 1597660"/>
                  <a:gd name="connsiteX122" fmla="*/ 1061720 w 2268220"/>
                  <a:gd name="connsiteY122" fmla="*/ 10160 h 1597660"/>
                  <a:gd name="connsiteX123" fmla="*/ 1036320 w 2268220"/>
                  <a:gd name="connsiteY123" fmla="*/ 30480 h 1597660"/>
                  <a:gd name="connsiteX124" fmla="*/ 1028700 w 2268220"/>
                  <a:gd name="connsiteY124" fmla="*/ 58420 h 1597660"/>
                  <a:gd name="connsiteX125" fmla="*/ 1013460 w 2268220"/>
                  <a:gd name="connsiteY125" fmla="*/ 68580 h 1597660"/>
                  <a:gd name="connsiteX126" fmla="*/ 955040 w 2268220"/>
                  <a:gd name="connsiteY126" fmla="*/ 58420 h 1597660"/>
                  <a:gd name="connsiteX127" fmla="*/ 914400 w 2268220"/>
                  <a:gd name="connsiteY127" fmla="*/ 50800 h 1597660"/>
                  <a:gd name="connsiteX128" fmla="*/ 889000 w 2268220"/>
                  <a:gd name="connsiteY128" fmla="*/ 50800 h 1597660"/>
                  <a:gd name="connsiteX129" fmla="*/ 855980 w 2268220"/>
                  <a:gd name="connsiteY129" fmla="*/ 60960 h 1597660"/>
                  <a:gd name="connsiteX130" fmla="*/ 802640 w 2268220"/>
                  <a:gd name="connsiteY130" fmla="*/ 71120 h 15976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</a:cxnLst>
                <a:rect l="l" t="t" r="r" b="b"/>
                <a:pathLst>
                  <a:path w="2268220" h="1597660">
                    <a:moveTo>
                      <a:pt x="802640" y="71120"/>
                    </a:moveTo>
                    <a:lnTo>
                      <a:pt x="762000" y="27940"/>
                    </a:lnTo>
                    <a:lnTo>
                      <a:pt x="739140" y="0"/>
                    </a:lnTo>
                    <a:lnTo>
                      <a:pt x="693420" y="15240"/>
                    </a:lnTo>
                    <a:lnTo>
                      <a:pt x="665480" y="48260"/>
                    </a:lnTo>
                    <a:lnTo>
                      <a:pt x="635000" y="60960"/>
                    </a:lnTo>
                    <a:lnTo>
                      <a:pt x="609600" y="76200"/>
                    </a:lnTo>
                    <a:lnTo>
                      <a:pt x="579120" y="91440"/>
                    </a:lnTo>
                    <a:lnTo>
                      <a:pt x="589280" y="119380"/>
                    </a:lnTo>
                    <a:lnTo>
                      <a:pt x="617220" y="139700"/>
                    </a:lnTo>
                    <a:lnTo>
                      <a:pt x="629920" y="185420"/>
                    </a:lnTo>
                    <a:lnTo>
                      <a:pt x="622300" y="231140"/>
                    </a:lnTo>
                    <a:lnTo>
                      <a:pt x="584200" y="284480"/>
                    </a:lnTo>
                    <a:lnTo>
                      <a:pt x="551180" y="327660"/>
                    </a:lnTo>
                    <a:lnTo>
                      <a:pt x="485140" y="358140"/>
                    </a:lnTo>
                    <a:lnTo>
                      <a:pt x="439420" y="375920"/>
                    </a:lnTo>
                    <a:lnTo>
                      <a:pt x="401320" y="416560"/>
                    </a:lnTo>
                    <a:lnTo>
                      <a:pt x="393700" y="480060"/>
                    </a:lnTo>
                    <a:lnTo>
                      <a:pt x="383540" y="523240"/>
                    </a:lnTo>
                    <a:lnTo>
                      <a:pt x="388620" y="581660"/>
                    </a:lnTo>
                    <a:lnTo>
                      <a:pt x="337820" y="614680"/>
                    </a:lnTo>
                    <a:lnTo>
                      <a:pt x="312420" y="635000"/>
                    </a:lnTo>
                    <a:lnTo>
                      <a:pt x="307340" y="670560"/>
                    </a:lnTo>
                    <a:lnTo>
                      <a:pt x="269240" y="713740"/>
                    </a:lnTo>
                    <a:lnTo>
                      <a:pt x="241300" y="751840"/>
                    </a:lnTo>
                    <a:lnTo>
                      <a:pt x="215900" y="774700"/>
                    </a:lnTo>
                    <a:lnTo>
                      <a:pt x="170180" y="782320"/>
                    </a:lnTo>
                    <a:lnTo>
                      <a:pt x="101600" y="782320"/>
                    </a:lnTo>
                    <a:lnTo>
                      <a:pt x="68580" y="792480"/>
                    </a:lnTo>
                    <a:lnTo>
                      <a:pt x="17780" y="825500"/>
                    </a:lnTo>
                    <a:lnTo>
                      <a:pt x="2540" y="848360"/>
                    </a:lnTo>
                    <a:lnTo>
                      <a:pt x="0" y="883920"/>
                    </a:lnTo>
                    <a:lnTo>
                      <a:pt x="25400" y="909320"/>
                    </a:lnTo>
                    <a:lnTo>
                      <a:pt x="53340" y="949960"/>
                    </a:lnTo>
                    <a:lnTo>
                      <a:pt x="121920" y="1016000"/>
                    </a:lnTo>
                    <a:lnTo>
                      <a:pt x="162560" y="1099820"/>
                    </a:lnTo>
                    <a:lnTo>
                      <a:pt x="198120" y="1155700"/>
                    </a:lnTo>
                    <a:lnTo>
                      <a:pt x="266700" y="1178560"/>
                    </a:lnTo>
                    <a:lnTo>
                      <a:pt x="307340" y="1231900"/>
                    </a:lnTo>
                    <a:lnTo>
                      <a:pt x="370840" y="1264920"/>
                    </a:lnTo>
                    <a:lnTo>
                      <a:pt x="431800" y="1290320"/>
                    </a:lnTo>
                    <a:lnTo>
                      <a:pt x="490220" y="1323340"/>
                    </a:lnTo>
                    <a:lnTo>
                      <a:pt x="556260" y="1341120"/>
                    </a:lnTo>
                    <a:lnTo>
                      <a:pt x="640080" y="1386840"/>
                    </a:lnTo>
                    <a:lnTo>
                      <a:pt x="698500" y="1430020"/>
                    </a:lnTo>
                    <a:lnTo>
                      <a:pt x="833120" y="1483360"/>
                    </a:lnTo>
                    <a:lnTo>
                      <a:pt x="944880" y="1516380"/>
                    </a:lnTo>
                    <a:lnTo>
                      <a:pt x="1023620" y="1534160"/>
                    </a:lnTo>
                    <a:lnTo>
                      <a:pt x="1069340" y="1551940"/>
                    </a:lnTo>
                    <a:lnTo>
                      <a:pt x="1158240" y="1582420"/>
                    </a:lnTo>
                    <a:lnTo>
                      <a:pt x="1234440" y="1597660"/>
                    </a:lnTo>
                    <a:lnTo>
                      <a:pt x="1295400" y="1590040"/>
                    </a:lnTo>
                    <a:lnTo>
                      <a:pt x="1356360" y="1564640"/>
                    </a:lnTo>
                    <a:lnTo>
                      <a:pt x="1483360" y="1534160"/>
                    </a:lnTo>
                    <a:lnTo>
                      <a:pt x="1551940" y="1511300"/>
                    </a:lnTo>
                    <a:lnTo>
                      <a:pt x="1597660" y="1501140"/>
                    </a:lnTo>
                    <a:lnTo>
                      <a:pt x="1635760" y="1488440"/>
                    </a:lnTo>
                    <a:lnTo>
                      <a:pt x="1658620" y="1457960"/>
                    </a:lnTo>
                    <a:lnTo>
                      <a:pt x="1714500" y="1409700"/>
                    </a:lnTo>
                    <a:lnTo>
                      <a:pt x="1821180" y="1346200"/>
                    </a:lnTo>
                    <a:lnTo>
                      <a:pt x="1877060" y="1287780"/>
                    </a:lnTo>
                    <a:lnTo>
                      <a:pt x="1897380" y="1280160"/>
                    </a:lnTo>
                    <a:lnTo>
                      <a:pt x="1963420" y="1244600"/>
                    </a:lnTo>
                    <a:lnTo>
                      <a:pt x="2016760" y="1186180"/>
                    </a:lnTo>
                    <a:lnTo>
                      <a:pt x="2032000" y="1168400"/>
                    </a:lnTo>
                    <a:lnTo>
                      <a:pt x="2034540" y="1130300"/>
                    </a:lnTo>
                    <a:lnTo>
                      <a:pt x="2120900" y="1018540"/>
                    </a:lnTo>
                    <a:lnTo>
                      <a:pt x="2171700" y="929640"/>
                    </a:lnTo>
                    <a:lnTo>
                      <a:pt x="2214880" y="853440"/>
                    </a:lnTo>
                    <a:lnTo>
                      <a:pt x="2255520" y="822960"/>
                    </a:lnTo>
                    <a:lnTo>
                      <a:pt x="2268220" y="792480"/>
                    </a:lnTo>
                    <a:lnTo>
                      <a:pt x="2230120" y="754380"/>
                    </a:lnTo>
                    <a:lnTo>
                      <a:pt x="2192020" y="711200"/>
                    </a:lnTo>
                    <a:lnTo>
                      <a:pt x="2174240" y="678180"/>
                    </a:lnTo>
                    <a:lnTo>
                      <a:pt x="2153920" y="650240"/>
                    </a:lnTo>
                    <a:lnTo>
                      <a:pt x="2108200" y="635000"/>
                    </a:lnTo>
                    <a:lnTo>
                      <a:pt x="2062480" y="624840"/>
                    </a:lnTo>
                    <a:lnTo>
                      <a:pt x="2029460" y="627380"/>
                    </a:lnTo>
                    <a:lnTo>
                      <a:pt x="1996440" y="619760"/>
                    </a:lnTo>
                    <a:lnTo>
                      <a:pt x="1983740" y="591820"/>
                    </a:lnTo>
                    <a:lnTo>
                      <a:pt x="1983740" y="520700"/>
                    </a:lnTo>
                    <a:lnTo>
                      <a:pt x="1993900" y="444500"/>
                    </a:lnTo>
                    <a:lnTo>
                      <a:pt x="1976120" y="416560"/>
                    </a:lnTo>
                    <a:lnTo>
                      <a:pt x="1948180" y="373380"/>
                    </a:lnTo>
                    <a:lnTo>
                      <a:pt x="1932940" y="337820"/>
                    </a:lnTo>
                    <a:lnTo>
                      <a:pt x="1915160" y="304800"/>
                    </a:lnTo>
                    <a:lnTo>
                      <a:pt x="1905000" y="271780"/>
                    </a:lnTo>
                    <a:lnTo>
                      <a:pt x="1907540" y="223520"/>
                    </a:lnTo>
                    <a:lnTo>
                      <a:pt x="1899920" y="193040"/>
                    </a:lnTo>
                    <a:lnTo>
                      <a:pt x="1856740" y="187960"/>
                    </a:lnTo>
                    <a:lnTo>
                      <a:pt x="1793240" y="198120"/>
                    </a:lnTo>
                    <a:lnTo>
                      <a:pt x="1762760" y="205740"/>
                    </a:lnTo>
                    <a:lnTo>
                      <a:pt x="1755140" y="248920"/>
                    </a:lnTo>
                    <a:lnTo>
                      <a:pt x="1737360" y="287020"/>
                    </a:lnTo>
                    <a:lnTo>
                      <a:pt x="1699260" y="312420"/>
                    </a:lnTo>
                    <a:lnTo>
                      <a:pt x="1653540" y="302260"/>
                    </a:lnTo>
                    <a:lnTo>
                      <a:pt x="1595120" y="320040"/>
                    </a:lnTo>
                    <a:lnTo>
                      <a:pt x="1546860" y="289560"/>
                    </a:lnTo>
                    <a:lnTo>
                      <a:pt x="1529080" y="246380"/>
                    </a:lnTo>
                    <a:lnTo>
                      <a:pt x="1526540" y="208280"/>
                    </a:lnTo>
                    <a:lnTo>
                      <a:pt x="1513840" y="187960"/>
                    </a:lnTo>
                    <a:lnTo>
                      <a:pt x="1463040" y="187960"/>
                    </a:lnTo>
                    <a:lnTo>
                      <a:pt x="1409700" y="182880"/>
                    </a:lnTo>
                    <a:lnTo>
                      <a:pt x="1374140" y="170180"/>
                    </a:lnTo>
                    <a:lnTo>
                      <a:pt x="1351280" y="147320"/>
                    </a:lnTo>
                    <a:lnTo>
                      <a:pt x="1353820" y="114300"/>
                    </a:lnTo>
                    <a:lnTo>
                      <a:pt x="1369060" y="93980"/>
                    </a:lnTo>
                    <a:lnTo>
                      <a:pt x="1358900" y="81280"/>
                    </a:lnTo>
                    <a:lnTo>
                      <a:pt x="1320800" y="73660"/>
                    </a:lnTo>
                    <a:lnTo>
                      <a:pt x="1300480" y="91440"/>
                    </a:lnTo>
                    <a:lnTo>
                      <a:pt x="1285240" y="106680"/>
                    </a:lnTo>
                    <a:lnTo>
                      <a:pt x="1264920" y="101600"/>
                    </a:lnTo>
                    <a:lnTo>
                      <a:pt x="1262380" y="78740"/>
                    </a:lnTo>
                    <a:lnTo>
                      <a:pt x="1239520" y="76200"/>
                    </a:lnTo>
                    <a:lnTo>
                      <a:pt x="1214120" y="86360"/>
                    </a:lnTo>
                    <a:lnTo>
                      <a:pt x="1201420" y="109220"/>
                    </a:lnTo>
                    <a:lnTo>
                      <a:pt x="1178560" y="106680"/>
                    </a:lnTo>
                    <a:lnTo>
                      <a:pt x="1148080" y="99060"/>
                    </a:lnTo>
                    <a:lnTo>
                      <a:pt x="1109980" y="76200"/>
                    </a:lnTo>
                    <a:lnTo>
                      <a:pt x="1089660" y="60960"/>
                    </a:lnTo>
                    <a:lnTo>
                      <a:pt x="1097280" y="30480"/>
                    </a:lnTo>
                    <a:lnTo>
                      <a:pt x="1087120" y="7620"/>
                    </a:lnTo>
                    <a:lnTo>
                      <a:pt x="1061720" y="10160"/>
                    </a:lnTo>
                    <a:lnTo>
                      <a:pt x="1036320" y="30480"/>
                    </a:lnTo>
                    <a:lnTo>
                      <a:pt x="1028700" y="58420"/>
                    </a:lnTo>
                    <a:lnTo>
                      <a:pt x="1013460" y="68580"/>
                    </a:lnTo>
                    <a:lnTo>
                      <a:pt x="955040" y="58420"/>
                    </a:lnTo>
                    <a:lnTo>
                      <a:pt x="914400" y="50800"/>
                    </a:lnTo>
                    <a:lnTo>
                      <a:pt x="889000" y="50800"/>
                    </a:lnTo>
                    <a:lnTo>
                      <a:pt x="855980" y="60960"/>
                    </a:lnTo>
                    <a:lnTo>
                      <a:pt x="802640" y="71120"/>
                    </a:lnTo>
                    <a:close/>
                  </a:path>
                </a:pathLst>
              </a:custGeom>
              <a:grpFill/>
              <a:ln w="63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16" name="중구">
                <a:extLst>
                  <a:ext uri="{FF2B5EF4-FFF2-40B4-BE49-F238E27FC236}">
                    <a16:creationId xmlns:a16="http://schemas.microsoft.com/office/drawing/2014/main" id="{1734E5F8-9F8C-0F49-AD97-E4E8879857B2}"/>
                  </a:ext>
                </a:extLst>
              </p:cNvPr>
              <p:cNvSpPr/>
              <p:nvPr/>
            </p:nvSpPr>
            <p:spPr>
              <a:xfrm>
                <a:off x="8733889" y="3796276"/>
                <a:ext cx="823611" cy="411806"/>
              </a:xfrm>
              <a:custGeom>
                <a:avLst/>
                <a:gdLst>
                  <a:gd name="connsiteX0" fmla="*/ 1163955 w 2019300"/>
                  <a:gd name="connsiteY0" fmla="*/ 24765 h 1009650"/>
                  <a:gd name="connsiteX1" fmla="*/ 1118235 w 2019300"/>
                  <a:gd name="connsiteY1" fmla="*/ 43815 h 1009650"/>
                  <a:gd name="connsiteX2" fmla="*/ 1089660 w 2019300"/>
                  <a:gd name="connsiteY2" fmla="*/ 78105 h 1009650"/>
                  <a:gd name="connsiteX3" fmla="*/ 1057275 w 2019300"/>
                  <a:gd name="connsiteY3" fmla="*/ 106680 h 1009650"/>
                  <a:gd name="connsiteX4" fmla="*/ 1011555 w 2019300"/>
                  <a:gd name="connsiteY4" fmla="*/ 118110 h 1009650"/>
                  <a:gd name="connsiteX5" fmla="*/ 868680 w 2019300"/>
                  <a:gd name="connsiteY5" fmla="*/ 120015 h 1009650"/>
                  <a:gd name="connsiteX6" fmla="*/ 847725 w 2019300"/>
                  <a:gd name="connsiteY6" fmla="*/ 120015 h 1009650"/>
                  <a:gd name="connsiteX7" fmla="*/ 803910 w 2019300"/>
                  <a:gd name="connsiteY7" fmla="*/ 110490 h 1009650"/>
                  <a:gd name="connsiteX8" fmla="*/ 741045 w 2019300"/>
                  <a:gd name="connsiteY8" fmla="*/ 87630 h 1009650"/>
                  <a:gd name="connsiteX9" fmla="*/ 716280 w 2019300"/>
                  <a:gd name="connsiteY9" fmla="*/ 87630 h 1009650"/>
                  <a:gd name="connsiteX10" fmla="*/ 661035 w 2019300"/>
                  <a:gd name="connsiteY10" fmla="*/ 91440 h 1009650"/>
                  <a:gd name="connsiteX11" fmla="*/ 643890 w 2019300"/>
                  <a:gd name="connsiteY11" fmla="*/ 93345 h 1009650"/>
                  <a:gd name="connsiteX12" fmla="*/ 571500 w 2019300"/>
                  <a:gd name="connsiteY12" fmla="*/ 83820 h 1009650"/>
                  <a:gd name="connsiteX13" fmla="*/ 556260 w 2019300"/>
                  <a:gd name="connsiteY13" fmla="*/ 78105 h 1009650"/>
                  <a:gd name="connsiteX14" fmla="*/ 550545 w 2019300"/>
                  <a:gd name="connsiteY14" fmla="*/ 76200 h 1009650"/>
                  <a:gd name="connsiteX15" fmla="*/ 520065 w 2019300"/>
                  <a:gd name="connsiteY15" fmla="*/ 64770 h 1009650"/>
                  <a:gd name="connsiteX16" fmla="*/ 499110 w 2019300"/>
                  <a:gd name="connsiteY16" fmla="*/ 64770 h 1009650"/>
                  <a:gd name="connsiteX17" fmla="*/ 422910 w 2019300"/>
                  <a:gd name="connsiteY17" fmla="*/ 64770 h 1009650"/>
                  <a:gd name="connsiteX18" fmla="*/ 344805 w 2019300"/>
                  <a:gd name="connsiteY18" fmla="*/ 59055 h 1009650"/>
                  <a:gd name="connsiteX19" fmla="*/ 295275 w 2019300"/>
                  <a:gd name="connsiteY19" fmla="*/ 28575 h 1009650"/>
                  <a:gd name="connsiteX20" fmla="*/ 255270 w 2019300"/>
                  <a:gd name="connsiteY20" fmla="*/ 43815 h 1009650"/>
                  <a:gd name="connsiteX21" fmla="*/ 224790 w 2019300"/>
                  <a:gd name="connsiteY21" fmla="*/ 74295 h 1009650"/>
                  <a:gd name="connsiteX22" fmla="*/ 192405 w 2019300"/>
                  <a:gd name="connsiteY22" fmla="*/ 93345 h 1009650"/>
                  <a:gd name="connsiteX23" fmla="*/ 140970 w 2019300"/>
                  <a:gd name="connsiteY23" fmla="*/ 81915 h 1009650"/>
                  <a:gd name="connsiteX24" fmla="*/ 114300 w 2019300"/>
                  <a:gd name="connsiteY24" fmla="*/ 93345 h 1009650"/>
                  <a:gd name="connsiteX25" fmla="*/ 102870 w 2019300"/>
                  <a:gd name="connsiteY25" fmla="*/ 135255 h 1009650"/>
                  <a:gd name="connsiteX26" fmla="*/ 125730 w 2019300"/>
                  <a:gd name="connsiteY26" fmla="*/ 220980 h 1009650"/>
                  <a:gd name="connsiteX27" fmla="*/ 160020 w 2019300"/>
                  <a:gd name="connsiteY27" fmla="*/ 297180 h 1009650"/>
                  <a:gd name="connsiteX28" fmla="*/ 184785 w 2019300"/>
                  <a:gd name="connsiteY28" fmla="*/ 342900 h 1009650"/>
                  <a:gd name="connsiteX29" fmla="*/ 184785 w 2019300"/>
                  <a:gd name="connsiteY29" fmla="*/ 375285 h 1009650"/>
                  <a:gd name="connsiteX30" fmla="*/ 146685 w 2019300"/>
                  <a:gd name="connsiteY30" fmla="*/ 400050 h 1009650"/>
                  <a:gd name="connsiteX31" fmla="*/ 100965 w 2019300"/>
                  <a:gd name="connsiteY31" fmla="*/ 421005 h 1009650"/>
                  <a:gd name="connsiteX32" fmla="*/ 59055 w 2019300"/>
                  <a:gd name="connsiteY32" fmla="*/ 422910 h 1009650"/>
                  <a:gd name="connsiteX33" fmla="*/ 22860 w 2019300"/>
                  <a:gd name="connsiteY33" fmla="*/ 445770 h 1009650"/>
                  <a:gd name="connsiteX34" fmla="*/ 0 w 2019300"/>
                  <a:gd name="connsiteY34" fmla="*/ 464820 h 1009650"/>
                  <a:gd name="connsiteX35" fmla="*/ 26670 w 2019300"/>
                  <a:gd name="connsiteY35" fmla="*/ 497205 h 1009650"/>
                  <a:gd name="connsiteX36" fmla="*/ 57150 w 2019300"/>
                  <a:gd name="connsiteY36" fmla="*/ 571500 h 1009650"/>
                  <a:gd name="connsiteX37" fmla="*/ 57150 w 2019300"/>
                  <a:gd name="connsiteY37" fmla="*/ 605790 h 1009650"/>
                  <a:gd name="connsiteX38" fmla="*/ 40005 w 2019300"/>
                  <a:gd name="connsiteY38" fmla="*/ 641985 h 1009650"/>
                  <a:gd name="connsiteX39" fmla="*/ 3810 w 2019300"/>
                  <a:gd name="connsiteY39" fmla="*/ 659130 h 1009650"/>
                  <a:gd name="connsiteX40" fmla="*/ 15240 w 2019300"/>
                  <a:gd name="connsiteY40" fmla="*/ 699135 h 1009650"/>
                  <a:gd name="connsiteX41" fmla="*/ 60960 w 2019300"/>
                  <a:gd name="connsiteY41" fmla="*/ 693420 h 1009650"/>
                  <a:gd name="connsiteX42" fmla="*/ 102870 w 2019300"/>
                  <a:gd name="connsiteY42" fmla="*/ 649605 h 1009650"/>
                  <a:gd name="connsiteX43" fmla="*/ 177165 w 2019300"/>
                  <a:gd name="connsiteY43" fmla="*/ 607695 h 1009650"/>
                  <a:gd name="connsiteX44" fmla="*/ 228600 w 2019300"/>
                  <a:gd name="connsiteY44" fmla="*/ 586740 h 1009650"/>
                  <a:gd name="connsiteX45" fmla="*/ 278130 w 2019300"/>
                  <a:gd name="connsiteY45" fmla="*/ 596265 h 1009650"/>
                  <a:gd name="connsiteX46" fmla="*/ 287655 w 2019300"/>
                  <a:gd name="connsiteY46" fmla="*/ 638175 h 1009650"/>
                  <a:gd name="connsiteX47" fmla="*/ 312420 w 2019300"/>
                  <a:gd name="connsiteY47" fmla="*/ 655320 h 1009650"/>
                  <a:gd name="connsiteX48" fmla="*/ 360045 w 2019300"/>
                  <a:gd name="connsiteY48" fmla="*/ 647700 h 1009650"/>
                  <a:gd name="connsiteX49" fmla="*/ 384810 w 2019300"/>
                  <a:gd name="connsiteY49" fmla="*/ 628650 h 1009650"/>
                  <a:gd name="connsiteX50" fmla="*/ 401955 w 2019300"/>
                  <a:gd name="connsiteY50" fmla="*/ 628650 h 1009650"/>
                  <a:gd name="connsiteX51" fmla="*/ 415290 w 2019300"/>
                  <a:gd name="connsiteY51" fmla="*/ 649605 h 1009650"/>
                  <a:gd name="connsiteX52" fmla="*/ 447675 w 2019300"/>
                  <a:gd name="connsiteY52" fmla="*/ 659130 h 1009650"/>
                  <a:gd name="connsiteX53" fmla="*/ 481965 w 2019300"/>
                  <a:gd name="connsiteY53" fmla="*/ 640080 h 1009650"/>
                  <a:gd name="connsiteX54" fmla="*/ 502920 w 2019300"/>
                  <a:gd name="connsiteY54" fmla="*/ 605790 h 1009650"/>
                  <a:gd name="connsiteX55" fmla="*/ 558165 w 2019300"/>
                  <a:gd name="connsiteY55" fmla="*/ 609600 h 1009650"/>
                  <a:gd name="connsiteX56" fmla="*/ 607695 w 2019300"/>
                  <a:gd name="connsiteY56" fmla="*/ 628650 h 1009650"/>
                  <a:gd name="connsiteX57" fmla="*/ 619125 w 2019300"/>
                  <a:gd name="connsiteY57" fmla="*/ 672465 h 1009650"/>
                  <a:gd name="connsiteX58" fmla="*/ 645795 w 2019300"/>
                  <a:gd name="connsiteY58" fmla="*/ 699135 h 1009650"/>
                  <a:gd name="connsiteX59" fmla="*/ 689610 w 2019300"/>
                  <a:gd name="connsiteY59" fmla="*/ 672465 h 1009650"/>
                  <a:gd name="connsiteX60" fmla="*/ 721995 w 2019300"/>
                  <a:gd name="connsiteY60" fmla="*/ 653415 h 1009650"/>
                  <a:gd name="connsiteX61" fmla="*/ 758190 w 2019300"/>
                  <a:gd name="connsiteY61" fmla="*/ 680085 h 1009650"/>
                  <a:gd name="connsiteX62" fmla="*/ 796290 w 2019300"/>
                  <a:gd name="connsiteY62" fmla="*/ 676275 h 1009650"/>
                  <a:gd name="connsiteX63" fmla="*/ 811530 w 2019300"/>
                  <a:gd name="connsiteY63" fmla="*/ 662940 h 1009650"/>
                  <a:gd name="connsiteX64" fmla="*/ 857250 w 2019300"/>
                  <a:gd name="connsiteY64" fmla="*/ 674370 h 1009650"/>
                  <a:gd name="connsiteX65" fmla="*/ 899160 w 2019300"/>
                  <a:gd name="connsiteY65" fmla="*/ 706755 h 1009650"/>
                  <a:gd name="connsiteX66" fmla="*/ 906780 w 2019300"/>
                  <a:gd name="connsiteY66" fmla="*/ 727710 h 1009650"/>
                  <a:gd name="connsiteX67" fmla="*/ 904875 w 2019300"/>
                  <a:gd name="connsiteY67" fmla="*/ 762000 h 1009650"/>
                  <a:gd name="connsiteX68" fmla="*/ 935355 w 2019300"/>
                  <a:gd name="connsiteY68" fmla="*/ 786765 h 1009650"/>
                  <a:gd name="connsiteX69" fmla="*/ 973455 w 2019300"/>
                  <a:gd name="connsiteY69" fmla="*/ 784860 h 1009650"/>
                  <a:gd name="connsiteX70" fmla="*/ 1013460 w 2019300"/>
                  <a:gd name="connsiteY70" fmla="*/ 796290 h 1009650"/>
                  <a:gd name="connsiteX71" fmla="*/ 1030605 w 2019300"/>
                  <a:gd name="connsiteY71" fmla="*/ 828675 h 1009650"/>
                  <a:gd name="connsiteX72" fmla="*/ 1055370 w 2019300"/>
                  <a:gd name="connsiteY72" fmla="*/ 882015 h 1009650"/>
                  <a:gd name="connsiteX73" fmla="*/ 1120140 w 2019300"/>
                  <a:gd name="connsiteY73" fmla="*/ 912495 h 1009650"/>
                  <a:gd name="connsiteX74" fmla="*/ 1156335 w 2019300"/>
                  <a:gd name="connsiteY74" fmla="*/ 882015 h 1009650"/>
                  <a:gd name="connsiteX75" fmla="*/ 1163955 w 2019300"/>
                  <a:gd name="connsiteY75" fmla="*/ 840105 h 1009650"/>
                  <a:gd name="connsiteX76" fmla="*/ 1167765 w 2019300"/>
                  <a:gd name="connsiteY76" fmla="*/ 819150 h 1009650"/>
                  <a:gd name="connsiteX77" fmla="*/ 1198245 w 2019300"/>
                  <a:gd name="connsiteY77" fmla="*/ 798195 h 1009650"/>
                  <a:gd name="connsiteX78" fmla="*/ 1223010 w 2019300"/>
                  <a:gd name="connsiteY78" fmla="*/ 788670 h 1009650"/>
                  <a:gd name="connsiteX79" fmla="*/ 1308735 w 2019300"/>
                  <a:gd name="connsiteY79" fmla="*/ 779145 h 1009650"/>
                  <a:gd name="connsiteX80" fmla="*/ 1405890 w 2019300"/>
                  <a:gd name="connsiteY80" fmla="*/ 782955 h 1009650"/>
                  <a:gd name="connsiteX81" fmla="*/ 1419225 w 2019300"/>
                  <a:gd name="connsiteY81" fmla="*/ 777240 h 1009650"/>
                  <a:gd name="connsiteX82" fmla="*/ 1455420 w 2019300"/>
                  <a:gd name="connsiteY82" fmla="*/ 798195 h 1009650"/>
                  <a:gd name="connsiteX83" fmla="*/ 1457325 w 2019300"/>
                  <a:gd name="connsiteY83" fmla="*/ 840105 h 1009650"/>
                  <a:gd name="connsiteX84" fmla="*/ 1442085 w 2019300"/>
                  <a:gd name="connsiteY84" fmla="*/ 885825 h 1009650"/>
                  <a:gd name="connsiteX85" fmla="*/ 1442085 w 2019300"/>
                  <a:gd name="connsiteY85" fmla="*/ 906780 h 1009650"/>
                  <a:gd name="connsiteX86" fmla="*/ 1447800 w 2019300"/>
                  <a:gd name="connsiteY86" fmla="*/ 952500 h 1009650"/>
                  <a:gd name="connsiteX87" fmla="*/ 1468755 w 2019300"/>
                  <a:gd name="connsiteY87" fmla="*/ 1003935 h 1009650"/>
                  <a:gd name="connsiteX88" fmla="*/ 1504950 w 2019300"/>
                  <a:gd name="connsiteY88" fmla="*/ 1009650 h 1009650"/>
                  <a:gd name="connsiteX89" fmla="*/ 1525905 w 2019300"/>
                  <a:gd name="connsiteY89" fmla="*/ 962025 h 1009650"/>
                  <a:gd name="connsiteX90" fmla="*/ 1527810 w 2019300"/>
                  <a:gd name="connsiteY90" fmla="*/ 923925 h 1009650"/>
                  <a:gd name="connsiteX91" fmla="*/ 1550670 w 2019300"/>
                  <a:gd name="connsiteY91" fmla="*/ 882015 h 1009650"/>
                  <a:gd name="connsiteX92" fmla="*/ 1617345 w 2019300"/>
                  <a:gd name="connsiteY92" fmla="*/ 838200 h 1009650"/>
                  <a:gd name="connsiteX93" fmla="*/ 1653540 w 2019300"/>
                  <a:gd name="connsiteY93" fmla="*/ 796290 h 1009650"/>
                  <a:gd name="connsiteX94" fmla="*/ 1668780 w 2019300"/>
                  <a:gd name="connsiteY94" fmla="*/ 750570 h 1009650"/>
                  <a:gd name="connsiteX95" fmla="*/ 1655445 w 2019300"/>
                  <a:gd name="connsiteY95" fmla="*/ 695325 h 1009650"/>
                  <a:gd name="connsiteX96" fmla="*/ 1678305 w 2019300"/>
                  <a:gd name="connsiteY96" fmla="*/ 649605 h 1009650"/>
                  <a:gd name="connsiteX97" fmla="*/ 1706880 w 2019300"/>
                  <a:gd name="connsiteY97" fmla="*/ 588645 h 1009650"/>
                  <a:gd name="connsiteX98" fmla="*/ 1765935 w 2019300"/>
                  <a:gd name="connsiteY98" fmla="*/ 563880 h 1009650"/>
                  <a:gd name="connsiteX99" fmla="*/ 1798320 w 2019300"/>
                  <a:gd name="connsiteY99" fmla="*/ 539115 h 1009650"/>
                  <a:gd name="connsiteX100" fmla="*/ 1809750 w 2019300"/>
                  <a:gd name="connsiteY100" fmla="*/ 491490 h 1009650"/>
                  <a:gd name="connsiteX101" fmla="*/ 1823085 w 2019300"/>
                  <a:gd name="connsiteY101" fmla="*/ 459105 h 1009650"/>
                  <a:gd name="connsiteX102" fmla="*/ 1863090 w 2019300"/>
                  <a:gd name="connsiteY102" fmla="*/ 455295 h 1009650"/>
                  <a:gd name="connsiteX103" fmla="*/ 1903095 w 2019300"/>
                  <a:gd name="connsiteY103" fmla="*/ 449580 h 1009650"/>
                  <a:gd name="connsiteX104" fmla="*/ 1912620 w 2019300"/>
                  <a:gd name="connsiteY104" fmla="*/ 396240 h 1009650"/>
                  <a:gd name="connsiteX105" fmla="*/ 1918335 w 2019300"/>
                  <a:gd name="connsiteY105" fmla="*/ 348615 h 1009650"/>
                  <a:gd name="connsiteX106" fmla="*/ 1965960 w 2019300"/>
                  <a:gd name="connsiteY106" fmla="*/ 287655 h 1009650"/>
                  <a:gd name="connsiteX107" fmla="*/ 2009775 w 2019300"/>
                  <a:gd name="connsiteY107" fmla="*/ 243840 h 1009650"/>
                  <a:gd name="connsiteX108" fmla="*/ 2019300 w 2019300"/>
                  <a:gd name="connsiteY108" fmla="*/ 217170 h 1009650"/>
                  <a:gd name="connsiteX109" fmla="*/ 1983105 w 2019300"/>
                  <a:gd name="connsiteY109" fmla="*/ 182880 h 1009650"/>
                  <a:gd name="connsiteX110" fmla="*/ 1958340 w 2019300"/>
                  <a:gd name="connsiteY110" fmla="*/ 133350 h 1009650"/>
                  <a:gd name="connsiteX111" fmla="*/ 1964055 w 2019300"/>
                  <a:gd name="connsiteY111" fmla="*/ 72390 h 1009650"/>
                  <a:gd name="connsiteX112" fmla="*/ 1967865 w 2019300"/>
                  <a:gd name="connsiteY112" fmla="*/ 26670 h 1009650"/>
                  <a:gd name="connsiteX113" fmla="*/ 1952625 w 2019300"/>
                  <a:gd name="connsiteY113" fmla="*/ 0 h 1009650"/>
                  <a:gd name="connsiteX114" fmla="*/ 1918335 w 2019300"/>
                  <a:gd name="connsiteY114" fmla="*/ 13335 h 1009650"/>
                  <a:gd name="connsiteX115" fmla="*/ 1864995 w 2019300"/>
                  <a:gd name="connsiteY115" fmla="*/ 36195 h 1009650"/>
                  <a:gd name="connsiteX116" fmla="*/ 1811655 w 2019300"/>
                  <a:gd name="connsiteY116" fmla="*/ 40005 h 1009650"/>
                  <a:gd name="connsiteX117" fmla="*/ 1750695 w 2019300"/>
                  <a:gd name="connsiteY117" fmla="*/ 55245 h 1009650"/>
                  <a:gd name="connsiteX118" fmla="*/ 1632585 w 2019300"/>
                  <a:gd name="connsiteY118" fmla="*/ 49530 h 1009650"/>
                  <a:gd name="connsiteX119" fmla="*/ 1514475 w 2019300"/>
                  <a:gd name="connsiteY119" fmla="*/ 43815 h 1009650"/>
                  <a:gd name="connsiteX120" fmla="*/ 1495425 w 2019300"/>
                  <a:gd name="connsiteY120" fmla="*/ 45720 h 1009650"/>
                  <a:gd name="connsiteX121" fmla="*/ 1373505 w 2019300"/>
                  <a:gd name="connsiteY121" fmla="*/ 59055 h 1009650"/>
                  <a:gd name="connsiteX122" fmla="*/ 1312545 w 2019300"/>
                  <a:gd name="connsiteY122" fmla="*/ 55245 h 1009650"/>
                  <a:gd name="connsiteX123" fmla="*/ 1268730 w 2019300"/>
                  <a:gd name="connsiteY123" fmla="*/ 66675 h 1009650"/>
                  <a:gd name="connsiteX124" fmla="*/ 1234440 w 2019300"/>
                  <a:gd name="connsiteY124" fmla="*/ 57150 h 1009650"/>
                  <a:gd name="connsiteX125" fmla="*/ 1163955 w 2019300"/>
                  <a:gd name="connsiteY125" fmla="*/ 24765 h 1009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</a:cxnLst>
                <a:rect l="l" t="t" r="r" b="b"/>
                <a:pathLst>
                  <a:path w="2019300" h="1009650">
                    <a:moveTo>
                      <a:pt x="1163955" y="24765"/>
                    </a:moveTo>
                    <a:lnTo>
                      <a:pt x="1118235" y="43815"/>
                    </a:lnTo>
                    <a:lnTo>
                      <a:pt x="1089660" y="78105"/>
                    </a:lnTo>
                    <a:lnTo>
                      <a:pt x="1057275" y="106680"/>
                    </a:lnTo>
                    <a:lnTo>
                      <a:pt x="1011555" y="118110"/>
                    </a:lnTo>
                    <a:lnTo>
                      <a:pt x="868680" y="120015"/>
                    </a:lnTo>
                    <a:lnTo>
                      <a:pt x="847725" y="120015"/>
                    </a:lnTo>
                    <a:lnTo>
                      <a:pt x="803910" y="110490"/>
                    </a:lnTo>
                    <a:lnTo>
                      <a:pt x="741045" y="87630"/>
                    </a:lnTo>
                    <a:lnTo>
                      <a:pt x="716280" y="87630"/>
                    </a:lnTo>
                    <a:lnTo>
                      <a:pt x="661035" y="91440"/>
                    </a:lnTo>
                    <a:lnTo>
                      <a:pt x="643890" y="93345"/>
                    </a:lnTo>
                    <a:lnTo>
                      <a:pt x="571500" y="83820"/>
                    </a:lnTo>
                    <a:lnTo>
                      <a:pt x="556260" y="78105"/>
                    </a:lnTo>
                    <a:cubicBezTo>
                      <a:pt x="554373" y="77419"/>
                      <a:pt x="550545" y="76200"/>
                      <a:pt x="550545" y="76200"/>
                    </a:cubicBezTo>
                    <a:lnTo>
                      <a:pt x="520065" y="64770"/>
                    </a:lnTo>
                    <a:lnTo>
                      <a:pt x="499110" y="64770"/>
                    </a:lnTo>
                    <a:lnTo>
                      <a:pt x="422910" y="64770"/>
                    </a:lnTo>
                    <a:lnTo>
                      <a:pt x="344805" y="59055"/>
                    </a:lnTo>
                    <a:lnTo>
                      <a:pt x="295275" y="28575"/>
                    </a:lnTo>
                    <a:lnTo>
                      <a:pt x="255270" y="43815"/>
                    </a:lnTo>
                    <a:lnTo>
                      <a:pt x="224790" y="74295"/>
                    </a:lnTo>
                    <a:lnTo>
                      <a:pt x="192405" y="93345"/>
                    </a:lnTo>
                    <a:lnTo>
                      <a:pt x="140970" y="81915"/>
                    </a:lnTo>
                    <a:lnTo>
                      <a:pt x="114300" y="93345"/>
                    </a:lnTo>
                    <a:lnTo>
                      <a:pt x="102870" y="135255"/>
                    </a:lnTo>
                    <a:lnTo>
                      <a:pt x="125730" y="220980"/>
                    </a:lnTo>
                    <a:lnTo>
                      <a:pt x="160020" y="297180"/>
                    </a:lnTo>
                    <a:lnTo>
                      <a:pt x="184785" y="342900"/>
                    </a:lnTo>
                    <a:lnTo>
                      <a:pt x="184785" y="375285"/>
                    </a:lnTo>
                    <a:lnTo>
                      <a:pt x="146685" y="400050"/>
                    </a:lnTo>
                    <a:lnTo>
                      <a:pt x="100965" y="421005"/>
                    </a:lnTo>
                    <a:lnTo>
                      <a:pt x="59055" y="422910"/>
                    </a:lnTo>
                    <a:lnTo>
                      <a:pt x="22860" y="445770"/>
                    </a:lnTo>
                    <a:lnTo>
                      <a:pt x="0" y="464820"/>
                    </a:lnTo>
                    <a:lnTo>
                      <a:pt x="26670" y="497205"/>
                    </a:lnTo>
                    <a:lnTo>
                      <a:pt x="57150" y="571500"/>
                    </a:lnTo>
                    <a:lnTo>
                      <a:pt x="57150" y="605790"/>
                    </a:lnTo>
                    <a:lnTo>
                      <a:pt x="40005" y="641985"/>
                    </a:lnTo>
                    <a:lnTo>
                      <a:pt x="3810" y="659130"/>
                    </a:lnTo>
                    <a:lnTo>
                      <a:pt x="15240" y="699135"/>
                    </a:lnTo>
                    <a:lnTo>
                      <a:pt x="60960" y="693420"/>
                    </a:lnTo>
                    <a:lnTo>
                      <a:pt x="102870" y="649605"/>
                    </a:lnTo>
                    <a:lnTo>
                      <a:pt x="177165" y="607695"/>
                    </a:lnTo>
                    <a:lnTo>
                      <a:pt x="228600" y="586740"/>
                    </a:lnTo>
                    <a:lnTo>
                      <a:pt x="278130" y="596265"/>
                    </a:lnTo>
                    <a:lnTo>
                      <a:pt x="287655" y="638175"/>
                    </a:lnTo>
                    <a:lnTo>
                      <a:pt x="312420" y="655320"/>
                    </a:lnTo>
                    <a:lnTo>
                      <a:pt x="360045" y="647700"/>
                    </a:lnTo>
                    <a:lnTo>
                      <a:pt x="384810" y="628650"/>
                    </a:lnTo>
                    <a:lnTo>
                      <a:pt x="401955" y="628650"/>
                    </a:lnTo>
                    <a:lnTo>
                      <a:pt x="415290" y="649605"/>
                    </a:lnTo>
                    <a:lnTo>
                      <a:pt x="447675" y="659130"/>
                    </a:lnTo>
                    <a:lnTo>
                      <a:pt x="481965" y="640080"/>
                    </a:lnTo>
                    <a:lnTo>
                      <a:pt x="502920" y="605790"/>
                    </a:lnTo>
                    <a:lnTo>
                      <a:pt x="558165" y="609600"/>
                    </a:lnTo>
                    <a:lnTo>
                      <a:pt x="607695" y="628650"/>
                    </a:lnTo>
                    <a:lnTo>
                      <a:pt x="619125" y="672465"/>
                    </a:lnTo>
                    <a:lnTo>
                      <a:pt x="645795" y="699135"/>
                    </a:lnTo>
                    <a:lnTo>
                      <a:pt x="689610" y="672465"/>
                    </a:lnTo>
                    <a:lnTo>
                      <a:pt x="721995" y="653415"/>
                    </a:lnTo>
                    <a:lnTo>
                      <a:pt x="758190" y="680085"/>
                    </a:lnTo>
                    <a:lnTo>
                      <a:pt x="796290" y="676275"/>
                    </a:lnTo>
                    <a:lnTo>
                      <a:pt x="811530" y="662940"/>
                    </a:lnTo>
                    <a:lnTo>
                      <a:pt x="857250" y="674370"/>
                    </a:lnTo>
                    <a:lnTo>
                      <a:pt x="899160" y="706755"/>
                    </a:lnTo>
                    <a:lnTo>
                      <a:pt x="906780" y="727710"/>
                    </a:lnTo>
                    <a:lnTo>
                      <a:pt x="904875" y="762000"/>
                    </a:lnTo>
                    <a:lnTo>
                      <a:pt x="935355" y="786765"/>
                    </a:lnTo>
                    <a:lnTo>
                      <a:pt x="973455" y="784860"/>
                    </a:lnTo>
                    <a:lnTo>
                      <a:pt x="1013460" y="796290"/>
                    </a:lnTo>
                    <a:lnTo>
                      <a:pt x="1030605" y="828675"/>
                    </a:lnTo>
                    <a:lnTo>
                      <a:pt x="1055370" y="882015"/>
                    </a:lnTo>
                    <a:lnTo>
                      <a:pt x="1120140" y="912495"/>
                    </a:lnTo>
                    <a:lnTo>
                      <a:pt x="1156335" y="882015"/>
                    </a:lnTo>
                    <a:lnTo>
                      <a:pt x="1163955" y="840105"/>
                    </a:lnTo>
                    <a:lnTo>
                      <a:pt x="1167765" y="819150"/>
                    </a:lnTo>
                    <a:lnTo>
                      <a:pt x="1198245" y="798195"/>
                    </a:lnTo>
                    <a:cubicBezTo>
                      <a:pt x="1220356" y="788144"/>
                      <a:pt x="1211527" y="788670"/>
                      <a:pt x="1223010" y="788670"/>
                    </a:cubicBezTo>
                    <a:lnTo>
                      <a:pt x="1308735" y="779145"/>
                    </a:lnTo>
                    <a:lnTo>
                      <a:pt x="1405890" y="782955"/>
                    </a:lnTo>
                    <a:lnTo>
                      <a:pt x="1419225" y="777240"/>
                    </a:lnTo>
                    <a:lnTo>
                      <a:pt x="1455420" y="798195"/>
                    </a:lnTo>
                    <a:lnTo>
                      <a:pt x="1457325" y="840105"/>
                    </a:lnTo>
                    <a:lnTo>
                      <a:pt x="1442085" y="885825"/>
                    </a:lnTo>
                    <a:lnTo>
                      <a:pt x="1442085" y="906780"/>
                    </a:lnTo>
                    <a:lnTo>
                      <a:pt x="1447800" y="952500"/>
                    </a:lnTo>
                    <a:lnTo>
                      <a:pt x="1468755" y="1003935"/>
                    </a:lnTo>
                    <a:lnTo>
                      <a:pt x="1504950" y="1009650"/>
                    </a:lnTo>
                    <a:lnTo>
                      <a:pt x="1525905" y="962025"/>
                    </a:lnTo>
                    <a:lnTo>
                      <a:pt x="1527810" y="923925"/>
                    </a:lnTo>
                    <a:lnTo>
                      <a:pt x="1550670" y="882015"/>
                    </a:lnTo>
                    <a:lnTo>
                      <a:pt x="1617345" y="838200"/>
                    </a:lnTo>
                    <a:lnTo>
                      <a:pt x="1653540" y="796290"/>
                    </a:lnTo>
                    <a:lnTo>
                      <a:pt x="1668780" y="750570"/>
                    </a:lnTo>
                    <a:lnTo>
                      <a:pt x="1655445" y="695325"/>
                    </a:lnTo>
                    <a:lnTo>
                      <a:pt x="1678305" y="649605"/>
                    </a:lnTo>
                    <a:lnTo>
                      <a:pt x="1706880" y="588645"/>
                    </a:lnTo>
                    <a:lnTo>
                      <a:pt x="1765935" y="563880"/>
                    </a:lnTo>
                    <a:lnTo>
                      <a:pt x="1798320" y="539115"/>
                    </a:lnTo>
                    <a:lnTo>
                      <a:pt x="1809750" y="491490"/>
                    </a:lnTo>
                    <a:lnTo>
                      <a:pt x="1823085" y="459105"/>
                    </a:lnTo>
                    <a:lnTo>
                      <a:pt x="1863090" y="455295"/>
                    </a:lnTo>
                    <a:lnTo>
                      <a:pt x="1903095" y="449580"/>
                    </a:lnTo>
                    <a:lnTo>
                      <a:pt x="1912620" y="396240"/>
                    </a:lnTo>
                    <a:lnTo>
                      <a:pt x="1918335" y="348615"/>
                    </a:lnTo>
                    <a:lnTo>
                      <a:pt x="1965960" y="287655"/>
                    </a:lnTo>
                    <a:lnTo>
                      <a:pt x="2009775" y="243840"/>
                    </a:lnTo>
                    <a:lnTo>
                      <a:pt x="2019300" y="217170"/>
                    </a:lnTo>
                    <a:lnTo>
                      <a:pt x="1983105" y="182880"/>
                    </a:lnTo>
                    <a:lnTo>
                      <a:pt x="1958340" y="133350"/>
                    </a:lnTo>
                    <a:lnTo>
                      <a:pt x="1964055" y="72390"/>
                    </a:lnTo>
                    <a:lnTo>
                      <a:pt x="1967865" y="26670"/>
                    </a:lnTo>
                    <a:lnTo>
                      <a:pt x="1952625" y="0"/>
                    </a:lnTo>
                    <a:lnTo>
                      <a:pt x="1918335" y="13335"/>
                    </a:lnTo>
                    <a:lnTo>
                      <a:pt x="1864995" y="36195"/>
                    </a:lnTo>
                    <a:lnTo>
                      <a:pt x="1811655" y="40005"/>
                    </a:lnTo>
                    <a:lnTo>
                      <a:pt x="1750695" y="55245"/>
                    </a:lnTo>
                    <a:lnTo>
                      <a:pt x="1632585" y="49530"/>
                    </a:lnTo>
                    <a:lnTo>
                      <a:pt x="1514475" y="43815"/>
                    </a:lnTo>
                    <a:lnTo>
                      <a:pt x="1495425" y="45720"/>
                    </a:lnTo>
                    <a:lnTo>
                      <a:pt x="1373505" y="59055"/>
                    </a:lnTo>
                    <a:lnTo>
                      <a:pt x="1312545" y="55245"/>
                    </a:lnTo>
                    <a:lnTo>
                      <a:pt x="1268730" y="66675"/>
                    </a:lnTo>
                    <a:lnTo>
                      <a:pt x="1234440" y="57150"/>
                    </a:lnTo>
                    <a:lnTo>
                      <a:pt x="1163955" y="24765"/>
                    </a:lnTo>
                    <a:close/>
                  </a:path>
                </a:pathLst>
              </a:custGeom>
              <a:grpFill/>
              <a:ln w="63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 b="1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02" name="그룹 101">
              <a:extLst>
                <a:ext uri="{FF2B5EF4-FFF2-40B4-BE49-F238E27FC236}">
                  <a16:creationId xmlns:a16="http://schemas.microsoft.com/office/drawing/2014/main" id="{EE1C4BC3-6AE4-8645-9A3F-1B920FF6A2EB}"/>
                </a:ext>
              </a:extLst>
            </p:cNvPr>
            <p:cNvGrpSpPr/>
            <p:nvPr/>
          </p:nvGrpSpPr>
          <p:grpSpPr>
            <a:xfrm>
              <a:off x="219493" y="3011325"/>
              <a:ext cx="4653664" cy="1771853"/>
              <a:chOff x="6096000" y="2763343"/>
              <a:chExt cx="4653664" cy="1771853"/>
            </a:xfrm>
            <a:grpFill/>
          </p:grpSpPr>
          <p:sp>
            <p:nvSpPr>
              <p:cNvPr id="103" name="강서구">
                <a:extLst>
                  <a:ext uri="{FF2B5EF4-FFF2-40B4-BE49-F238E27FC236}">
                    <a16:creationId xmlns:a16="http://schemas.microsoft.com/office/drawing/2014/main" id="{46E33756-C4F0-5F4F-8A68-6A67B388C8A7}"/>
                  </a:ext>
                </a:extLst>
              </p:cNvPr>
              <p:cNvSpPr/>
              <p:nvPr/>
            </p:nvSpPr>
            <p:spPr>
              <a:xfrm>
                <a:off x="6096000" y="3310656"/>
                <a:ext cx="1544660" cy="1224540"/>
              </a:xfrm>
              <a:custGeom>
                <a:avLst/>
                <a:gdLst>
                  <a:gd name="connsiteX0" fmla="*/ 2301240 w 3787140"/>
                  <a:gd name="connsiteY0" fmla="*/ 838200 h 3002280"/>
                  <a:gd name="connsiteX1" fmla="*/ 2225040 w 3787140"/>
                  <a:gd name="connsiteY1" fmla="*/ 777240 h 3002280"/>
                  <a:gd name="connsiteX2" fmla="*/ 2106930 w 3787140"/>
                  <a:gd name="connsiteY2" fmla="*/ 723900 h 3002280"/>
                  <a:gd name="connsiteX3" fmla="*/ 2019300 w 3787140"/>
                  <a:gd name="connsiteY3" fmla="*/ 647700 h 3002280"/>
                  <a:gd name="connsiteX4" fmla="*/ 1931670 w 3787140"/>
                  <a:gd name="connsiteY4" fmla="*/ 590550 h 3002280"/>
                  <a:gd name="connsiteX5" fmla="*/ 1859280 w 3787140"/>
                  <a:gd name="connsiteY5" fmla="*/ 548640 h 3002280"/>
                  <a:gd name="connsiteX6" fmla="*/ 1786890 w 3787140"/>
                  <a:gd name="connsiteY6" fmla="*/ 491490 h 3002280"/>
                  <a:gd name="connsiteX7" fmla="*/ 1703070 w 3787140"/>
                  <a:gd name="connsiteY7" fmla="*/ 438150 h 3002280"/>
                  <a:gd name="connsiteX8" fmla="*/ 1604010 w 3787140"/>
                  <a:gd name="connsiteY8" fmla="*/ 373380 h 3002280"/>
                  <a:gd name="connsiteX9" fmla="*/ 1516380 w 3787140"/>
                  <a:gd name="connsiteY9" fmla="*/ 312420 h 3002280"/>
                  <a:gd name="connsiteX10" fmla="*/ 1447800 w 3787140"/>
                  <a:gd name="connsiteY10" fmla="*/ 262890 h 3002280"/>
                  <a:gd name="connsiteX11" fmla="*/ 1383030 w 3787140"/>
                  <a:gd name="connsiteY11" fmla="*/ 220980 h 3002280"/>
                  <a:gd name="connsiteX12" fmla="*/ 1325880 w 3787140"/>
                  <a:gd name="connsiteY12" fmla="*/ 167640 h 3002280"/>
                  <a:gd name="connsiteX13" fmla="*/ 1283970 w 3787140"/>
                  <a:gd name="connsiteY13" fmla="*/ 129540 h 3002280"/>
                  <a:gd name="connsiteX14" fmla="*/ 1184910 w 3787140"/>
                  <a:gd name="connsiteY14" fmla="*/ 83820 h 3002280"/>
                  <a:gd name="connsiteX15" fmla="*/ 1154430 w 3787140"/>
                  <a:gd name="connsiteY15" fmla="*/ 49530 h 3002280"/>
                  <a:gd name="connsiteX16" fmla="*/ 1123950 w 3787140"/>
                  <a:gd name="connsiteY16" fmla="*/ 26670 h 3002280"/>
                  <a:gd name="connsiteX17" fmla="*/ 1078230 w 3787140"/>
                  <a:gd name="connsiteY17" fmla="*/ 0 h 3002280"/>
                  <a:gd name="connsiteX18" fmla="*/ 1055370 w 3787140"/>
                  <a:gd name="connsiteY18" fmla="*/ 22860 h 3002280"/>
                  <a:gd name="connsiteX19" fmla="*/ 1078230 w 3787140"/>
                  <a:gd name="connsiteY19" fmla="*/ 76200 h 3002280"/>
                  <a:gd name="connsiteX20" fmla="*/ 1093470 w 3787140"/>
                  <a:gd name="connsiteY20" fmla="*/ 129540 h 3002280"/>
                  <a:gd name="connsiteX21" fmla="*/ 1108710 w 3787140"/>
                  <a:gd name="connsiteY21" fmla="*/ 175260 h 3002280"/>
                  <a:gd name="connsiteX22" fmla="*/ 1131570 w 3787140"/>
                  <a:gd name="connsiteY22" fmla="*/ 247650 h 3002280"/>
                  <a:gd name="connsiteX23" fmla="*/ 1135380 w 3787140"/>
                  <a:gd name="connsiteY23" fmla="*/ 327660 h 3002280"/>
                  <a:gd name="connsiteX24" fmla="*/ 1120140 w 3787140"/>
                  <a:gd name="connsiteY24" fmla="*/ 419100 h 3002280"/>
                  <a:gd name="connsiteX25" fmla="*/ 1112520 w 3787140"/>
                  <a:gd name="connsiteY25" fmla="*/ 457200 h 3002280"/>
                  <a:gd name="connsiteX26" fmla="*/ 1070610 w 3787140"/>
                  <a:gd name="connsiteY26" fmla="*/ 518160 h 3002280"/>
                  <a:gd name="connsiteX27" fmla="*/ 1043940 w 3787140"/>
                  <a:gd name="connsiteY27" fmla="*/ 571500 h 3002280"/>
                  <a:gd name="connsiteX28" fmla="*/ 1005840 w 3787140"/>
                  <a:gd name="connsiteY28" fmla="*/ 636270 h 3002280"/>
                  <a:gd name="connsiteX29" fmla="*/ 979170 w 3787140"/>
                  <a:gd name="connsiteY29" fmla="*/ 689610 h 3002280"/>
                  <a:gd name="connsiteX30" fmla="*/ 975360 w 3787140"/>
                  <a:gd name="connsiteY30" fmla="*/ 762000 h 3002280"/>
                  <a:gd name="connsiteX31" fmla="*/ 986790 w 3787140"/>
                  <a:gd name="connsiteY31" fmla="*/ 834390 h 3002280"/>
                  <a:gd name="connsiteX32" fmla="*/ 941070 w 3787140"/>
                  <a:gd name="connsiteY32" fmla="*/ 861060 h 3002280"/>
                  <a:gd name="connsiteX33" fmla="*/ 872490 w 3787140"/>
                  <a:gd name="connsiteY33" fmla="*/ 914400 h 3002280"/>
                  <a:gd name="connsiteX34" fmla="*/ 792480 w 3787140"/>
                  <a:gd name="connsiteY34" fmla="*/ 944880 h 3002280"/>
                  <a:gd name="connsiteX35" fmla="*/ 727710 w 3787140"/>
                  <a:gd name="connsiteY35" fmla="*/ 979170 h 3002280"/>
                  <a:gd name="connsiteX36" fmla="*/ 670560 w 3787140"/>
                  <a:gd name="connsiteY36" fmla="*/ 1013460 h 3002280"/>
                  <a:gd name="connsiteX37" fmla="*/ 632460 w 3787140"/>
                  <a:gd name="connsiteY37" fmla="*/ 1059180 h 3002280"/>
                  <a:gd name="connsiteX38" fmla="*/ 601980 w 3787140"/>
                  <a:gd name="connsiteY38" fmla="*/ 1123950 h 3002280"/>
                  <a:gd name="connsiteX39" fmla="*/ 579120 w 3787140"/>
                  <a:gd name="connsiteY39" fmla="*/ 1184910 h 3002280"/>
                  <a:gd name="connsiteX40" fmla="*/ 544830 w 3787140"/>
                  <a:gd name="connsiteY40" fmla="*/ 1242060 h 3002280"/>
                  <a:gd name="connsiteX41" fmla="*/ 480060 w 3787140"/>
                  <a:gd name="connsiteY41" fmla="*/ 1268730 h 3002280"/>
                  <a:gd name="connsiteX42" fmla="*/ 422910 w 3787140"/>
                  <a:gd name="connsiteY42" fmla="*/ 1295400 h 3002280"/>
                  <a:gd name="connsiteX43" fmla="*/ 384810 w 3787140"/>
                  <a:gd name="connsiteY43" fmla="*/ 1310640 h 3002280"/>
                  <a:gd name="connsiteX44" fmla="*/ 358140 w 3787140"/>
                  <a:gd name="connsiteY44" fmla="*/ 1341120 h 3002280"/>
                  <a:gd name="connsiteX45" fmla="*/ 358140 w 3787140"/>
                  <a:gd name="connsiteY45" fmla="*/ 1383030 h 3002280"/>
                  <a:gd name="connsiteX46" fmla="*/ 392430 w 3787140"/>
                  <a:gd name="connsiteY46" fmla="*/ 1409700 h 3002280"/>
                  <a:gd name="connsiteX47" fmla="*/ 403860 w 3787140"/>
                  <a:gd name="connsiteY47" fmla="*/ 1470660 h 3002280"/>
                  <a:gd name="connsiteX48" fmla="*/ 415290 w 3787140"/>
                  <a:gd name="connsiteY48" fmla="*/ 1527810 h 3002280"/>
                  <a:gd name="connsiteX49" fmla="*/ 426720 w 3787140"/>
                  <a:gd name="connsiteY49" fmla="*/ 1565910 h 3002280"/>
                  <a:gd name="connsiteX50" fmla="*/ 426720 w 3787140"/>
                  <a:gd name="connsiteY50" fmla="*/ 1600200 h 3002280"/>
                  <a:gd name="connsiteX51" fmla="*/ 403860 w 3787140"/>
                  <a:gd name="connsiteY51" fmla="*/ 1619250 h 3002280"/>
                  <a:gd name="connsiteX52" fmla="*/ 342900 w 3787140"/>
                  <a:gd name="connsiteY52" fmla="*/ 1645920 h 3002280"/>
                  <a:gd name="connsiteX53" fmla="*/ 281940 w 3787140"/>
                  <a:gd name="connsiteY53" fmla="*/ 1676400 h 3002280"/>
                  <a:gd name="connsiteX54" fmla="*/ 152400 w 3787140"/>
                  <a:gd name="connsiteY54" fmla="*/ 1733550 h 3002280"/>
                  <a:gd name="connsiteX55" fmla="*/ 64770 w 3787140"/>
                  <a:gd name="connsiteY55" fmla="*/ 1786890 h 3002280"/>
                  <a:gd name="connsiteX56" fmla="*/ 22860 w 3787140"/>
                  <a:gd name="connsiteY56" fmla="*/ 1805940 h 3002280"/>
                  <a:gd name="connsiteX57" fmla="*/ 0 w 3787140"/>
                  <a:gd name="connsiteY57" fmla="*/ 1847850 h 3002280"/>
                  <a:gd name="connsiteX58" fmla="*/ 11430 w 3787140"/>
                  <a:gd name="connsiteY58" fmla="*/ 1878330 h 3002280"/>
                  <a:gd name="connsiteX59" fmla="*/ 30480 w 3787140"/>
                  <a:gd name="connsiteY59" fmla="*/ 1897380 h 3002280"/>
                  <a:gd name="connsiteX60" fmla="*/ 45720 w 3787140"/>
                  <a:gd name="connsiteY60" fmla="*/ 1965960 h 3002280"/>
                  <a:gd name="connsiteX61" fmla="*/ 53340 w 3787140"/>
                  <a:gd name="connsiteY61" fmla="*/ 2045970 h 3002280"/>
                  <a:gd name="connsiteX62" fmla="*/ 91440 w 3787140"/>
                  <a:gd name="connsiteY62" fmla="*/ 2110740 h 3002280"/>
                  <a:gd name="connsiteX63" fmla="*/ 182880 w 3787140"/>
                  <a:gd name="connsiteY63" fmla="*/ 2133600 h 3002280"/>
                  <a:gd name="connsiteX64" fmla="*/ 278130 w 3787140"/>
                  <a:gd name="connsiteY64" fmla="*/ 2129790 h 3002280"/>
                  <a:gd name="connsiteX65" fmla="*/ 422910 w 3787140"/>
                  <a:gd name="connsiteY65" fmla="*/ 2145030 h 3002280"/>
                  <a:gd name="connsiteX66" fmla="*/ 495300 w 3787140"/>
                  <a:gd name="connsiteY66" fmla="*/ 2167890 h 3002280"/>
                  <a:gd name="connsiteX67" fmla="*/ 560070 w 3787140"/>
                  <a:gd name="connsiteY67" fmla="*/ 2164080 h 3002280"/>
                  <a:gd name="connsiteX68" fmla="*/ 624840 w 3787140"/>
                  <a:gd name="connsiteY68" fmla="*/ 2171700 h 3002280"/>
                  <a:gd name="connsiteX69" fmla="*/ 712470 w 3787140"/>
                  <a:gd name="connsiteY69" fmla="*/ 2217420 h 3002280"/>
                  <a:gd name="connsiteX70" fmla="*/ 803910 w 3787140"/>
                  <a:gd name="connsiteY70" fmla="*/ 2251710 h 3002280"/>
                  <a:gd name="connsiteX71" fmla="*/ 899160 w 3787140"/>
                  <a:gd name="connsiteY71" fmla="*/ 2282190 h 3002280"/>
                  <a:gd name="connsiteX72" fmla="*/ 982980 w 3787140"/>
                  <a:gd name="connsiteY72" fmla="*/ 2308860 h 3002280"/>
                  <a:gd name="connsiteX73" fmla="*/ 1024890 w 3787140"/>
                  <a:gd name="connsiteY73" fmla="*/ 2327910 h 3002280"/>
                  <a:gd name="connsiteX74" fmla="*/ 1051560 w 3787140"/>
                  <a:gd name="connsiteY74" fmla="*/ 2366010 h 3002280"/>
                  <a:gd name="connsiteX75" fmla="*/ 1062990 w 3787140"/>
                  <a:gd name="connsiteY75" fmla="*/ 2419350 h 3002280"/>
                  <a:gd name="connsiteX76" fmla="*/ 1055370 w 3787140"/>
                  <a:gd name="connsiteY76" fmla="*/ 2484120 h 3002280"/>
                  <a:gd name="connsiteX77" fmla="*/ 1047750 w 3787140"/>
                  <a:gd name="connsiteY77" fmla="*/ 2548890 h 3002280"/>
                  <a:gd name="connsiteX78" fmla="*/ 1070610 w 3787140"/>
                  <a:gd name="connsiteY78" fmla="*/ 2571750 h 3002280"/>
                  <a:gd name="connsiteX79" fmla="*/ 1112520 w 3787140"/>
                  <a:gd name="connsiteY79" fmla="*/ 2518410 h 3002280"/>
                  <a:gd name="connsiteX80" fmla="*/ 1226820 w 3787140"/>
                  <a:gd name="connsiteY80" fmla="*/ 2453640 h 3002280"/>
                  <a:gd name="connsiteX81" fmla="*/ 1272540 w 3787140"/>
                  <a:gd name="connsiteY81" fmla="*/ 2404110 h 3002280"/>
                  <a:gd name="connsiteX82" fmla="*/ 1310640 w 3787140"/>
                  <a:gd name="connsiteY82" fmla="*/ 2373630 h 3002280"/>
                  <a:gd name="connsiteX83" fmla="*/ 1348740 w 3787140"/>
                  <a:gd name="connsiteY83" fmla="*/ 2350770 h 3002280"/>
                  <a:gd name="connsiteX84" fmla="*/ 1386840 w 3787140"/>
                  <a:gd name="connsiteY84" fmla="*/ 2343150 h 3002280"/>
                  <a:gd name="connsiteX85" fmla="*/ 1432560 w 3787140"/>
                  <a:gd name="connsiteY85" fmla="*/ 2335530 h 3002280"/>
                  <a:gd name="connsiteX86" fmla="*/ 1482090 w 3787140"/>
                  <a:gd name="connsiteY86" fmla="*/ 2335530 h 3002280"/>
                  <a:gd name="connsiteX87" fmla="*/ 1565910 w 3787140"/>
                  <a:gd name="connsiteY87" fmla="*/ 2339340 h 3002280"/>
                  <a:gd name="connsiteX88" fmla="*/ 1630680 w 3787140"/>
                  <a:gd name="connsiteY88" fmla="*/ 2343150 h 3002280"/>
                  <a:gd name="connsiteX89" fmla="*/ 1760220 w 3787140"/>
                  <a:gd name="connsiteY89" fmla="*/ 2331720 h 3002280"/>
                  <a:gd name="connsiteX90" fmla="*/ 1832610 w 3787140"/>
                  <a:gd name="connsiteY90" fmla="*/ 2339340 h 3002280"/>
                  <a:gd name="connsiteX91" fmla="*/ 1840230 w 3787140"/>
                  <a:gd name="connsiteY91" fmla="*/ 2373630 h 3002280"/>
                  <a:gd name="connsiteX92" fmla="*/ 1866900 w 3787140"/>
                  <a:gd name="connsiteY92" fmla="*/ 2396490 h 3002280"/>
                  <a:gd name="connsiteX93" fmla="*/ 1866900 w 3787140"/>
                  <a:gd name="connsiteY93" fmla="*/ 2396490 h 3002280"/>
                  <a:gd name="connsiteX94" fmla="*/ 1931670 w 3787140"/>
                  <a:gd name="connsiteY94" fmla="*/ 2381250 h 3002280"/>
                  <a:gd name="connsiteX95" fmla="*/ 1981200 w 3787140"/>
                  <a:gd name="connsiteY95" fmla="*/ 2400300 h 3002280"/>
                  <a:gd name="connsiteX96" fmla="*/ 2026920 w 3787140"/>
                  <a:gd name="connsiteY96" fmla="*/ 2381250 h 3002280"/>
                  <a:gd name="connsiteX97" fmla="*/ 2011680 w 3787140"/>
                  <a:gd name="connsiteY97" fmla="*/ 2339340 h 3002280"/>
                  <a:gd name="connsiteX98" fmla="*/ 2023110 w 3787140"/>
                  <a:gd name="connsiteY98" fmla="*/ 2259330 h 3002280"/>
                  <a:gd name="connsiteX99" fmla="*/ 2045970 w 3787140"/>
                  <a:gd name="connsiteY99" fmla="*/ 2209800 h 3002280"/>
                  <a:gd name="connsiteX100" fmla="*/ 2095500 w 3787140"/>
                  <a:gd name="connsiteY100" fmla="*/ 2167890 h 3002280"/>
                  <a:gd name="connsiteX101" fmla="*/ 2129790 w 3787140"/>
                  <a:gd name="connsiteY101" fmla="*/ 2110740 h 3002280"/>
                  <a:gd name="connsiteX102" fmla="*/ 2175510 w 3787140"/>
                  <a:gd name="connsiteY102" fmla="*/ 2110740 h 3002280"/>
                  <a:gd name="connsiteX103" fmla="*/ 2213610 w 3787140"/>
                  <a:gd name="connsiteY103" fmla="*/ 2148840 h 3002280"/>
                  <a:gd name="connsiteX104" fmla="*/ 2255520 w 3787140"/>
                  <a:gd name="connsiteY104" fmla="*/ 2194560 h 3002280"/>
                  <a:gd name="connsiteX105" fmla="*/ 2259330 w 3787140"/>
                  <a:gd name="connsiteY105" fmla="*/ 2240280 h 3002280"/>
                  <a:gd name="connsiteX106" fmla="*/ 2244090 w 3787140"/>
                  <a:gd name="connsiteY106" fmla="*/ 2274570 h 3002280"/>
                  <a:gd name="connsiteX107" fmla="*/ 2225040 w 3787140"/>
                  <a:gd name="connsiteY107" fmla="*/ 2289810 h 3002280"/>
                  <a:gd name="connsiteX108" fmla="*/ 2217420 w 3787140"/>
                  <a:gd name="connsiteY108" fmla="*/ 2331720 h 3002280"/>
                  <a:gd name="connsiteX109" fmla="*/ 2247900 w 3787140"/>
                  <a:gd name="connsiteY109" fmla="*/ 2339340 h 3002280"/>
                  <a:gd name="connsiteX110" fmla="*/ 2274570 w 3787140"/>
                  <a:gd name="connsiteY110" fmla="*/ 2324100 h 3002280"/>
                  <a:gd name="connsiteX111" fmla="*/ 2312670 w 3787140"/>
                  <a:gd name="connsiteY111" fmla="*/ 2339340 h 3002280"/>
                  <a:gd name="connsiteX112" fmla="*/ 2331720 w 3787140"/>
                  <a:gd name="connsiteY112" fmla="*/ 2385060 h 3002280"/>
                  <a:gd name="connsiteX113" fmla="*/ 2362200 w 3787140"/>
                  <a:gd name="connsiteY113" fmla="*/ 2392680 h 3002280"/>
                  <a:gd name="connsiteX114" fmla="*/ 2366010 w 3787140"/>
                  <a:gd name="connsiteY114" fmla="*/ 2426970 h 3002280"/>
                  <a:gd name="connsiteX115" fmla="*/ 2385060 w 3787140"/>
                  <a:gd name="connsiteY115" fmla="*/ 2472690 h 3002280"/>
                  <a:gd name="connsiteX116" fmla="*/ 2385060 w 3787140"/>
                  <a:gd name="connsiteY116" fmla="*/ 2503170 h 3002280"/>
                  <a:gd name="connsiteX117" fmla="*/ 2373630 w 3787140"/>
                  <a:gd name="connsiteY117" fmla="*/ 2548890 h 3002280"/>
                  <a:gd name="connsiteX118" fmla="*/ 2346960 w 3787140"/>
                  <a:gd name="connsiteY118" fmla="*/ 2571750 h 3002280"/>
                  <a:gd name="connsiteX119" fmla="*/ 2346960 w 3787140"/>
                  <a:gd name="connsiteY119" fmla="*/ 2621280 h 3002280"/>
                  <a:gd name="connsiteX120" fmla="*/ 2369820 w 3787140"/>
                  <a:gd name="connsiteY120" fmla="*/ 2667000 h 3002280"/>
                  <a:gd name="connsiteX121" fmla="*/ 2404110 w 3787140"/>
                  <a:gd name="connsiteY121" fmla="*/ 2705100 h 3002280"/>
                  <a:gd name="connsiteX122" fmla="*/ 2423160 w 3787140"/>
                  <a:gd name="connsiteY122" fmla="*/ 2758440 h 3002280"/>
                  <a:gd name="connsiteX123" fmla="*/ 2461260 w 3787140"/>
                  <a:gd name="connsiteY123" fmla="*/ 2785110 h 3002280"/>
                  <a:gd name="connsiteX124" fmla="*/ 2491740 w 3787140"/>
                  <a:gd name="connsiteY124" fmla="*/ 2891790 h 3002280"/>
                  <a:gd name="connsiteX125" fmla="*/ 2514600 w 3787140"/>
                  <a:gd name="connsiteY125" fmla="*/ 2948940 h 3002280"/>
                  <a:gd name="connsiteX126" fmla="*/ 2545080 w 3787140"/>
                  <a:gd name="connsiteY126" fmla="*/ 2975610 h 3002280"/>
                  <a:gd name="connsiteX127" fmla="*/ 2606040 w 3787140"/>
                  <a:gd name="connsiteY127" fmla="*/ 2990850 h 3002280"/>
                  <a:gd name="connsiteX128" fmla="*/ 2647950 w 3787140"/>
                  <a:gd name="connsiteY128" fmla="*/ 3002280 h 3002280"/>
                  <a:gd name="connsiteX129" fmla="*/ 2701290 w 3787140"/>
                  <a:gd name="connsiteY129" fmla="*/ 2975610 h 3002280"/>
                  <a:gd name="connsiteX130" fmla="*/ 2739390 w 3787140"/>
                  <a:gd name="connsiteY130" fmla="*/ 2937510 h 3002280"/>
                  <a:gd name="connsiteX131" fmla="*/ 2842260 w 3787140"/>
                  <a:gd name="connsiteY131" fmla="*/ 2891790 h 3002280"/>
                  <a:gd name="connsiteX132" fmla="*/ 2914650 w 3787140"/>
                  <a:gd name="connsiteY132" fmla="*/ 2868930 h 3002280"/>
                  <a:gd name="connsiteX133" fmla="*/ 2967990 w 3787140"/>
                  <a:gd name="connsiteY133" fmla="*/ 2861310 h 3002280"/>
                  <a:gd name="connsiteX134" fmla="*/ 3028950 w 3787140"/>
                  <a:gd name="connsiteY134" fmla="*/ 2838450 h 3002280"/>
                  <a:gd name="connsiteX135" fmla="*/ 3078480 w 3787140"/>
                  <a:gd name="connsiteY135" fmla="*/ 2827020 h 3002280"/>
                  <a:gd name="connsiteX136" fmla="*/ 3116580 w 3787140"/>
                  <a:gd name="connsiteY136" fmla="*/ 2827020 h 3002280"/>
                  <a:gd name="connsiteX137" fmla="*/ 3177540 w 3787140"/>
                  <a:gd name="connsiteY137" fmla="*/ 2811780 h 3002280"/>
                  <a:gd name="connsiteX138" fmla="*/ 3215640 w 3787140"/>
                  <a:gd name="connsiteY138" fmla="*/ 2830830 h 3002280"/>
                  <a:gd name="connsiteX139" fmla="*/ 3227070 w 3787140"/>
                  <a:gd name="connsiteY139" fmla="*/ 2800350 h 3002280"/>
                  <a:gd name="connsiteX140" fmla="*/ 3215640 w 3787140"/>
                  <a:gd name="connsiteY140" fmla="*/ 2720340 h 3002280"/>
                  <a:gd name="connsiteX141" fmla="*/ 3227070 w 3787140"/>
                  <a:gd name="connsiteY141" fmla="*/ 2606040 h 3002280"/>
                  <a:gd name="connsiteX142" fmla="*/ 3230880 w 3787140"/>
                  <a:gd name="connsiteY142" fmla="*/ 2548890 h 3002280"/>
                  <a:gd name="connsiteX143" fmla="*/ 3246120 w 3787140"/>
                  <a:gd name="connsiteY143" fmla="*/ 2518410 h 3002280"/>
                  <a:gd name="connsiteX144" fmla="*/ 3238500 w 3787140"/>
                  <a:gd name="connsiteY144" fmla="*/ 2465070 h 3002280"/>
                  <a:gd name="connsiteX145" fmla="*/ 3249930 w 3787140"/>
                  <a:gd name="connsiteY145" fmla="*/ 2426970 h 3002280"/>
                  <a:gd name="connsiteX146" fmla="*/ 3280410 w 3787140"/>
                  <a:gd name="connsiteY146" fmla="*/ 2407920 h 3002280"/>
                  <a:gd name="connsiteX147" fmla="*/ 3272790 w 3787140"/>
                  <a:gd name="connsiteY147" fmla="*/ 2373630 h 3002280"/>
                  <a:gd name="connsiteX148" fmla="*/ 3238500 w 3787140"/>
                  <a:gd name="connsiteY148" fmla="*/ 2362200 h 3002280"/>
                  <a:gd name="connsiteX149" fmla="*/ 3208020 w 3787140"/>
                  <a:gd name="connsiteY149" fmla="*/ 2331720 h 3002280"/>
                  <a:gd name="connsiteX150" fmla="*/ 3208020 w 3787140"/>
                  <a:gd name="connsiteY150" fmla="*/ 2259330 h 3002280"/>
                  <a:gd name="connsiteX151" fmla="*/ 3215640 w 3787140"/>
                  <a:gd name="connsiteY151" fmla="*/ 2175510 h 3002280"/>
                  <a:gd name="connsiteX152" fmla="*/ 3215640 w 3787140"/>
                  <a:gd name="connsiteY152" fmla="*/ 2095500 h 3002280"/>
                  <a:gd name="connsiteX153" fmla="*/ 3204210 w 3787140"/>
                  <a:gd name="connsiteY153" fmla="*/ 2030730 h 3002280"/>
                  <a:gd name="connsiteX154" fmla="*/ 3204210 w 3787140"/>
                  <a:gd name="connsiteY154" fmla="*/ 1973580 h 3002280"/>
                  <a:gd name="connsiteX155" fmla="*/ 3208020 w 3787140"/>
                  <a:gd name="connsiteY155" fmla="*/ 1931670 h 3002280"/>
                  <a:gd name="connsiteX156" fmla="*/ 3234690 w 3787140"/>
                  <a:gd name="connsiteY156" fmla="*/ 1908810 h 3002280"/>
                  <a:gd name="connsiteX157" fmla="*/ 3295650 w 3787140"/>
                  <a:gd name="connsiteY157" fmla="*/ 1927860 h 3002280"/>
                  <a:gd name="connsiteX158" fmla="*/ 3360420 w 3787140"/>
                  <a:gd name="connsiteY158" fmla="*/ 1988820 h 3002280"/>
                  <a:gd name="connsiteX159" fmla="*/ 3406140 w 3787140"/>
                  <a:gd name="connsiteY159" fmla="*/ 2042160 h 3002280"/>
                  <a:gd name="connsiteX160" fmla="*/ 3429000 w 3787140"/>
                  <a:gd name="connsiteY160" fmla="*/ 2049780 h 3002280"/>
                  <a:gd name="connsiteX161" fmla="*/ 3467100 w 3787140"/>
                  <a:gd name="connsiteY161" fmla="*/ 2057400 h 3002280"/>
                  <a:gd name="connsiteX162" fmla="*/ 3486150 w 3787140"/>
                  <a:gd name="connsiteY162" fmla="*/ 2087880 h 3002280"/>
                  <a:gd name="connsiteX163" fmla="*/ 3528060 w 3787140"/>
                  <a:gd name="connsiteY163" fmla="*/ 2118360 h 3002280"/>
                  <a:gd name="connsiteX164" fmla="*/ 3604260 w 3787140"/>
                  <a:gd name="connsiteY164" fmla="*/ 2141220 h 3002280"/>
                  <a:gd name="connsiteX165" fmla="*/ 3688080 w 3787140"/>
                  <a:gd name="connsiteY165" fmla="*/ 2145030 h 3002280"/>
                  <a:gd name="connsiteX166" fmla="*/ 3707130 w 3787140"/>
                  <a:gd name="connsiteY166" fmla="*/ 2125980 h 3002280"/>
                  <a:gd name="connsiteX167" fmla="*/ 3764280 w 3787140"/>
                  <a:gd name="connsiteY167" fmla="*/ 2141220 h 3002280"/>
                  <a:gd name="connsiteX168" fmla="*/ 3787140 w 3787140"/>
                  <a:gd name="connsiteY168" fmla="*/ 2129790 h 3002280"/>
                  <a:gd name="connsiteX169" fmla="*/ 3783330 w 3787140"/>
                  <a:gd name="connsiteY169" fmla="*/ 2099310 h 3002280"/>
                  <a:gd name="connsiteX170" fmla="*/ 3768090 w 3787140"/>
                  <a:gd name="connsiteY170" fmla="*/ 2068830 h 3002280"/>
                  <a:gd name="connsiteX171" fmla="*/ 3745230 w 3787140"/>
                  <a:gd name="connsiteY171" fmla="*/ 2007870 h 3002280"/>
                  <a:gd name="connsiteX172" fmla="*/ 3729990 w 3787140"/>
                  <a:gd name="connsiteY172" fmla="*/ 1988820 h 3002280"/>
                  <a:gd name="connsiteX173" fmla="*/ 3722370 w 3787140"/>
                  <a:gd name="connsiteY173" fmla="*/ 1935480 h 3002280"/>
                  <a:gd name="connsiteX174" fmla="*/ 3726180 w 3787140"/>
                  <a:gd name="connsiteY174" fmla="*/ 1893570 h 3002280"/>
                  <a:gd name="connsiteX175" fmla="*/ 3722370 w 3787140"/>
                  <a:gd name="connsiteY175" fmla="*/ 1855470 h 3002280"/>
                  <a:gd name="connsiteX176" fmla="*/ 3699510 w 3787140"/>
                  <a:gd name="connsiteY176" fmla="*/ 1851660 h 3002280"/>
                  <a:gd name="connsiteX177" fmla="*/ 3646170 w 3787140"/>
                  <a:gd name="connsiteY177" fmla="*/ 1832610 h 3002280"/>
                  <a:gd name="connsiteX178" fmla="*/ 3592830 w 3787140"/>
                  <a:gd name="connsiteY178" fmla="*/ 1817370 h 3002280"/>
                  <a:gd name="connsiteX179" fmla="*/ 3520440 w 3787140"/>
                  <a:gd name="connsiteY179" fmla="*/ 1752600 h 3002280"/>
                  <a:gd name="connsiteX180" fmla="*/ 3478530 w 3787140"/>
                  <a:gd name="connsiteY180" fmla="*/ 1699260 h 3002280"/>
                  <a:gd name="connsiteX181" fmla="*/ 3413760 w 3787140"/>
                  <a:gd name="connsiteY181" fmla="*/ 1642110 h 3002280"/>
                  <a:gd name="connsiteX182" fmla="*/ 3364230 w 3787140"/>
                  <a:gd name="connsiteY182" fmla="*/ 1565910 h 3002280"/>
                  <a:gd name="connsiteX183" fmla="*/ 3322320 w 3787140"/>
                  <a:gd name="connsiteY183" fmla="*/ 1508760 h 3002280"/>
                  <a:gd name="connsiteX184" fmla="*/ 3181350 w 3787140"/>
                  <a:gd name="connsiteY184" fmla="*/ 1428750 h 3002280"/>
                  <a:gd name="connsiteX185" fmla="*/ 3089910 w 3787140"/>
                  <a:gd name="connsiteY185" fmla="*/ 1375410 h 3002280"/>
                  <a:gd name="connsiteX186" fmla="*/ 2998470 w 3787140"/>
                  <a:gd name="connsiteY186" fmla="*/ 1299210 h 3002280"/>
                  <a:gd name="connsiteX187" fmla="*/ 2895600 w 3787140"/>
                  <a:gd name="connsiteY187" fmla="*/ 1242060 h 3002280"/>
                  <a:gd name="connsiteX188" fmla="*/ 2811780 w 3787140"/>
                  <a:gd name="connsiteY188" fmla="*/ 1169670 h 3002280"/>
                  <a:gd name="connsiteX189" fmla="*/ 2743200 w 3787140"/>
                  <a:gd name="connsiteY189" fmla="*/ 1123950 h 3002280"/>
                  <a:gd name="connsiteX190" fmla="*/ 2663190 w 3787140"/>
                  <a:gd name="connsiteY190" fmla="*/ 1085850 h 3002280"/>
                  <a:gd name="connsiteX191" fmla="*/ 2586990 w 3787140"/>
                  <a:gd name="connsiteY191" fmla="*/ 1017270 h 3002280"/>
                  <a:gd name="connsiteX192" fmla="*/ 2495550 w 3787140"/>
                  <a:gd name="connsiteY192" fmla="*/ 971550 h 3002280"/>
                  <a:gd name="connsiteX193" fmla="*/ 2426970 w 3787140"/>
                  <a:gd name="connsiteY193" fmla="*/ 906780 h 3002280"/>
                  <a:gd name="connsiteX194" fmla="*/ 2381250 w 3787140"/>
                  <a:gd name="connsiteY194" fmla="*/ 880110 h 3002280"/>
                  <a:gd name="connsiteX195" fmla="*/ 2301240 w 3787140"/>
                  <a:gd name="connsiteY195" fmla="*/ 838200 h 30022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</a:cxnLst>
                <a:rect l="l" t="t" r="r" b="b"/>
                <a:pathLst>
                  <a:path w="3787140" h="3002280">
                    <a:moveTo>
                      <a:pt x="2301240" y="838200"/>
                    </a:moveTo>
                    <a:lnTo>
                      <a:pt x="2225040" y="777240"/>
                    </a:lnTo>
                    <a:lnTo>
                      <a:pt x="2106930" y="723900"/>
                    </a:lnTo>
                    <a:lnTo>
                      <a:pt x="2019300" y="647700"/>
                    </a:lnTo>
                    <a:lnTo>
                      <a:pt x="1931670" y="590550"/>
                    </a:lnTo>
                    <a:lnTo>
                      <a:pt x="1859280" y="548640"/>
                    </a:lnTo>
                    <a:lnTo>
                      <a:pt x="1786890" y="491490"/>
                    </a:lnTo>
                    <a:lnTo>
                      <a:pt x="1703070" y="438150"/>
                    </a:lnTo>
                    <a:lnTo>
                      <a:pt x="1604010" y="373380"/>
                    </a:lnTo>
                    <a:lnTo>
                      <a:pt x="1516380" y="312420"/>
                    </a:lnTo>
                    <a:lnTo>
                      <a:pt x="1447800" y="262890"/>
                    </a:lnTo>
                    <a:lnTo>
                      <a:pt x="1383030" y="220980"/>
                    </a:lnTo>
                    <a:lnTo>
                      <a:pt x="1325880" y="167640"/>
                    </a:lnTo>
                    <a:lnTo>
                      <a:pt x="1283970" y="129540"/>
                    </a:lnTo>
                    <a:lnTo>
                      <a:pt x="1184910" y="83820"/>
                    </a:lnTo>
                    <a:lnTo>
                      <a:pt x="1154430" y="49530"/>
                    </a:lnTo>
                    <a:lnTo>
                      <a:pt x="1123950" y="26670"/>
                    </a:lnTo>
                    <a:lnTo>
                      <a:pt x="1078230" y="0"/>
                    </a:lnTo>
                    <a:lnTo>
                      <a:pt x="1055370" y="22860"/>
                    </a:lnTo>
                    <a:lnTo>
                      <a:pt x="1078230" y="76200"/>
                    </a:lnTo>
                    <a:lnTo>
                      <a:pt x="1093470" y="129540"/>
                    </a:lnTo>
                    <a:lnTo>
                      <a:pt x="1108710" y="175260"/>
                    </a:lnTo>
                    <a:lnTo>
                      <a:pt x="1131570" y="247650"/>
                    </a:lnTo>
                    <a:lnTo>
                      <a:pt x="1135380" y="327660"/>
                    </a:lnTo>
                    <a:lnTo>
                      <a:pt x="1120140" y="419100"/>
                    </a:lnTo>
                    <a:lnTo>
                      <a:pt x="1112520" y="457200"/>
                    </a:lnTo>
                    <a:lnTo>
                      <a:pt x="1070610" y="518160"/>
                    </a:lnTo>
                    <a:lnTo>
                      <a:pt x="1043940" y="571500"/>
                    </a:lnTo>
                    <a:lnTo>
                      <a:pt x="1005840" y="636270"/>
                    </a:lnTo>
                    <a:lnTo>
                      <a:pt x="979170" y="689610"/>
                    </a:lnTo>
                    <a:lnTo>
                      <a:pt x="975360" y="762000"/>
                    </a:lnTo>
                    <a:lnTo>
                      <a:pt x="986790" y="834390"/>
                    </a:lnTo>
                    <a:lnTo>
                      <a:pt x="941070" y="861060"/>
                    </a:lnTo>
                    <a:lnTo>
                      <a:pt x="872490" y="914400"/>
                    </a:lnTo>
                    <a:lnTo>
                      <a:pt x="792480" y="944880"/>
                    </a:lnTo>
                    <a:lnTo>
                      <a:pt x="727710" y="979170"/>
                    </a:lnTo>
                    <a:lnTo>
                      <a:pt x="670560" y="1013460"/>
                    </a:lnTo>
                    <a:lnTo>
                      <a:pt x="632460" y="1059180"/>
                    </a:lnTo>
                    <a:lnTo>
                      <a:pt x="601980" y="1123950"/>
                    </a:lnTo>
                    <a:lnTo>
                      <a:pt x="579120" y="1184910"/>
                    </a:lnTo>
                    <a:lnTo>
                      <a:pt x="544830" y="1242060"/>
                    </a:lnTo>
                    <a:lnTo>
                      <a:pt x="480060" y="1268730"/>
                    </a:lnTo>
                    <a:lnTo>
                      <a:pt x="422910" y="1295400"/>
                    </a:lnTo>
                    <a:lnTo>
                      <a:pt x="384810" y="1310640"/>
                    </a:lnTo>
                    <a:lnTo>
                      <a:pt x="358140" y="1341120"/>
                    </a:lnTo>
                    <a:lnTo>
                      <a:pt x="358140" y="1383030"/>
                    </a:lnTo>
                    <a:lnTo>
                      <a:pt x="392430" y="1409700"/>
                    </a:lnTo>
                    <a:lnTo>
                      <a:pt x="403860" y="1470660"/>
                    </a:lnTo>
                    <a:lnTo>
                      <a:pt x="415290" y="1527810"/>
                    </a:lnTo>
                    <a:lnTo>
                      <a:pt x="426720" y="1565910"/>
                    </a:lnTo>
                    <a:lnTo>
                      <a:pt x="426720" y="1600200"/>
                    </a:lnTo>
                    <a:lnTo>
                      <a:pt x="403860" y="1619250"/>
                    </a:lnTo>
                    <a:lnTo>
                      <a:pt x="342900" y="1645920"/>
                    </a:lnTo>
                    <a:lnTo>
                      <a:pt x="281940" y="1676400"/>
                    </a:lnTo>
                    <a:lnTo>
                      <a:pt x="152400" y="1733550"/>
                    </a:lnTo>
                    <a:lnTo>
                      <a:pt x="64770" y="1786890"/>
                    </a:lnTo>
                    <a:lnTo>
                      <a:pt x="22860" y="1805940"/>
                    </a:lnTo>
                    <a:lnTo>
                      <a:pt x="0" y="1847850"/>
                    </a:lnTo>
                    <a:lnTo>
                      <a:pt x="11430" y="1878330"/>
                    </a:lnTo>
                    <a:lnTo>
                      <a:pt x="30480" y="1897380"/>
                    </a:lnTo>
                    <a:lnTo>
                      <a:pt x="45720" y="1965960"/>
                    </a:lnTo>
                    <a:lnTo>
                      <a:pt x="53340" y="2045970"/>
                    </a:lnTo>
                    <a:lnTo>
                      <a:pt x="91440" y="2110740"/>
                    </a:lnTo>
                    <a:lnTo>
                      <a:pt x="182880" y="2133600"/>
                    </a:lnTo>
                    <a:lnTo>
                      <a:pt x="278130" y="2129790"/>
                    </a:lnTo>
                    <a:lnTo>
                      <a:pt x="422910" y="2145030"/>
                    </a:lnTo>
                    <a:lnTo>
                      <a:pt x="495300" y="2167890"/>
                    </a:lnTo>
                    <a:lnTo>
                      <a:pt x="560070" y="2164080"/>
                    </a:lnTo>
                    <a:lnTo>
                      <a:pt x="624840" y="2171700"/>
                    </a:lnTo>
                    <a:lnTo>
                      <a:pt x="712470" y="2217420"/>
                    </a:lnTo>
                    <a:lnTo>
                      <a:pt x="803910" y="2251710"/>
                    </a:lnTo>
                    <a:lnTo>
                      <a:pt x="899160" y="2282190"/>
                    </a:lnTo>
                    <a:lnTo>
                      <a:pt x="982980" y="2308860"/>
                    </a:lnTo>
                    <a:lnTo>
                      <a:pt x="1024890" y="2327910"/>
                    </a:lnTo>
                    <a:lnTo>
                      <a:pt x="1051560" y="2366010"/>
                    </a:lnTo>
                    <a:lnTo>
                      <a:pt x="1062990" y="2419350"/>
                    </a:lnTo>
                    <a:lnTo>
                      <a:pt x="1055370" y="2484120"/>
                    </a:lnTo>
                    <a:lnTo>
                      <a:pt x="1047750" y="2548890"/>
                    </a:lnTo>
                    <a:lnTo>
                      <a:pt x="1070610" y="2571750"/>
                    </a:lnTo>
                    <a:lnTo>
                      <a:pt x="1112520" y="2518410"/>
                    </a:lnTo>
                    <a:lnTo>
                      <a:pt x="1226820" y="2453640"/>
                    </a:lnTo>
                    <a:lnTo>
                      <a:pt x="1272540" y="2404110"/>
                    </a:lnTo>
                    <a:lnTo>
                      <a:pt x="1310640" y="2373630"/>
                    </a:lnTo>
                    <a:lnTo>
                      <a:pt x="1348740" y="2350770"/>
                    </a:lnTo>
                    <a:lnTo>
                      <a:pt x="1386840" y="2343150"/>
                    </a:lnTo>
                    <a:lnTo>
                      <a:pt x="1432560" y="2335530"/>
                    </a:lnTo>
                    <a:lnTo>
                      <a:pt x="1482090" y="2335530"/>
                    </a:lnTo>
                    <a:lnTo>
                      <a:pt x="1565910" y="2339340"/>
                    </a:lnTo>
                    <a:lnTo>
                      <a:pt x="1630680" y="2343150"/>
                    </a:lnTo>
                    <a:lnTo>
                      <a:pt x="1760220" y="2331720"/>
                    </a:lnTo>
                    <a:lnTo>
                      <a:pt x="1832610" y="2339340"/>
                    </a:lnTo>
                    <a:lnTo>
                      <a:pt x="1840230" y="2373630"/>
                    </a:lnTo>
                    <a:lnTo>
                      <a:pt x="1866900" y="2396490"/>
                    </a:lnTo>
                    <a:lnTo>
                      <a:pt x="1866900" y="2396490"/>
                    </a:lnTo>
                    <a:lnTo>
                      <a:pt x="1931670" y="2381250"/>
                    </a:lnTo>
                    <a:lnTo>
                      <a:pt x="1981200" y="2400300"/>
                    </a:lnTo>
                    <a:lnTo>
                      <a:pt x="2026920" y="2381250"/>
                    </a:lnTo>
                    <a:lnTo>
                      <a:pt x="2011680" y="2339340"/>
                    </a:lnTo>
                    <a:lnTo>
                      <a:pt x="2023110" y="2259330"/>
                    </a:lnTo>
                    <a:lnTo>
                      <a:pt x="2045970" y="2209800"/>
                    </a:lnTo>
                    <a:lnTo>
                      <a:pt x="2095500" y="2167890"/>
                    </a:lnTo>
                    <a:lnTo>
                      <a:pt x="2129790" y="2110740"/>
                    </a:lnTo>
                    <a:lnTo>
                      <a:pt x="2175510" y="2110740"/>
                    </a:lnTo>
                    <a:lnTo>
                      <a:pt x="2213610" y="2148840"/>
                    </a:lnTo>
                    <a:lnTo>
                      <a:pt x="2255520" y="2194560"/>
                    </a:lnTo>
                    <a:lnTo>
                      <a:pt x="2259330" y="2240280"/>
                    </a:lnTo>
                    <a:lnTo>
                      <a:pt x="2244090" y="2274570"/>
                    </a:lnTo>
                    <a:lnTo>
                      <a:pt x="2225040" y="2289810"/>
                    </a:lnTo>
                    <a:lnTo>
                      <a:pt x="2217420" y="2331720"/>
                    </a:lnTo>
                    <a:lnTo>
                      <a:pt x="2247900" y="2339340"/>
                    </a:lnTo>
                    <a:lnTo>
                      <a:pt x="2274570" y="2324100"/>
                    </a:lnTo>
                    <a:lnTo>
                      <a:pt x="2312670" y="2339340"/>
                    </a:lnTo>
                    <a:lnTo>
                      <a:pt x="2331720" y="2385060"/>
                    </a:lnTo>
                    <a:lnTo>
                      <a:pt x="2362200" y="2392680"/>
                    </a:lnTo>
                    <a:lnTo>
                      <a:pt x="2366010" y="2426970"/>
                    </a:lnTo>
                    <a:lnTo>
                      <a:pt x="2385060" y="2472690"/>
                    </a:lnTo>
                    <a:lnTo>
                      <a:pt x="2385060" y="2503170"/>
                    </a:lnTo>
                    <a:lnTo>
                      <a:pt x="2373630" y="2548890"/>
                    </a:lnTo>
                    <a:lnTo>
                      <a:pt x="2346960" y="2571750"/>
                    </a:lnTo>
                    <a:lnTo>
                      <a:pt x="2346960" y="2621280"/>
                    </a:lnTo>
                    <a:lnTo>
                      <a:pt x="2369820" y="2667000"/>
                    </a:lnTo>
                    <a:lnTo>
                      <a:pt x="2404110" y="2705100"/>
                    </a:lnTo>
                    <a:lnTo>
                      <a:pt x="2423160" y="2758440"/>
                    </a:lnTo>
                    <a:lnTo>
                      <a:pt x="2461260" y="2785110"/>
                    </a:lnTo>
                    <a:lnTo>
                      <a:pt x="2491740" y="2891790"/>
                    </a:lnTo>
                    <a:lnTo>
                      <a:pt x="2514600" y="2948940"/>
                    </a:lnTo>
                    <a:lnTo>
                      <a:pt x="2545080" y="2975610"/>
                    </a:lnTo>
                    <a:lnTo>
                      <a:pt x="2606040" y="2990850"/>
                    </a:lnTo>
                    <a:lnTo>
                      <a:pt x="2647950" y="3002280"/>
                    </a:lnTo>
                    <a:lnTo>
                      <a:pt x="2701290" y="2975610"/>
                    </a:lnTo>
                    <a:lnTo>
                      <a:pt x="2739390" y="2937510"/>
                    </a:lnTo>
                    <a:lnTo>
                      <a:pt x="2842260" y="2891790"/>
                    </a:lnTo>
                    <a:lnTo>
                      <a:pt x="2914650" y="2868930"/>
                    </a:lnTo>
                    <a:lnTo>
                      <a:pt x="2967990" y="2861310"/>
                    </a:lnTo>
                    <a:lnTo>
                      <a:pt x="3028950" y="2838450"/>
                    </a:lnTo>
                    <a:lnTo>
                      <a:pt x="3078480" y="2827020"/>
                    </a:lnTo>
                    <a:lnTo>
                      <a:pt x="3116580" y="2827020"/>
                    </a:lnTo>
                    <a:lnTo>
                      <a:pt x="3177540" y="2811780"/>
                    </a:lnTo>
                    <a:lnTo>
                      <a:pt x="3215640" y="2830830"/>
                    </a:lnTo>
                    <a:lnTo>
                      <a:pt x="3227070" y="2800350"/>
                    </a:lnTo>
                    <a:lnTo>
                      <a:pt x="3215640" y="2720340"/>
                    </a:lnTo>
                    <a:lnTo>
                      <a:pt x="3227070" y="2606040"/>
                    </a:lnTo>
                    <a:lnTo>
                      <a:pt x="3230880" y="2548890"/>
                    </a:lnTo>
                    <a:lnTo>
                      <a:pt x="3246120" y="2518410"/>
                    </a:lnTo>
                    <a:lnTo>
                      <a:pt x="3238500" y="2465070"/>
                    </a:lnTo>
                    <a:lnTo>
                      <a:pt x="3249930" y="2426970"/>
                    </a:lnTo>
                    <a:lnTo>
                      <a:pt x="3280410" y="2407920"/>
                    </a:lnTo>
                    <a:lnTo>
                      <a:pt x="3272790" y="2373630"/>
                    </a:lnTo>
                    <a:lnTo>
                      <a:pt x="3238500" y="2362200"/>
                    </a:lnTo>
                    <a:lnTo>
                      <a:pt x="3208020" y="2331720"/>
                    </a:lnTo>
                    <a:lnTo>
                      <a:pt x="3208020" y="2259330"/>
                    </a:lnTo>
                    <a:lnTo>
                      <a:pt x="3215640" y="2175510"/>
                    </a:lnTo>
                    <a:lnTo>
                      <a:pt x="3215640" y="2095500"/>
                    </a:lnTo>
                    <a:lnTo>
                      <a:pt x="3204210" y="2030730"/>
                    </a:lnTo>
                    <a:lnTo>
                      <a:pt x="3204210" y="1973580"/>
                    </a:lnTo>
                    <a:lnTo>
                      <a:pt x="3208020" y="1931670"/>
                    </a:lnTo>
                    <a:lnTo>
                      <a:pt x="3234690" y="1908810"/>
                    </a:lnTo>
                    <a:lnTo>
                      <a:pt x="3295650" y="1927860"/>
                    </a:lnTo>
                    <a:lnTo>
                      <a:pt x="3360420" y="1988820"/>
                    </a:lnTo>
                    <a:lnTo>
                      <a:pt x="3406140" y="2042160"/>
                    </a:lnTo>
                    <a:lnTo>
                      <a:pt x="3429000" y="2049780"/>
                    </a:lnTo>
                    <a:lnTo>
                      <a:pt x="3467100" y="2057400"/>
                    </a:lnTo>
                    <a:lnTo>
                      <a:pt x="3486150" y="2087880"/>
                    </a:lnTo>
                    <a:lnTo>
                      <a:pt x="3528060" y="2118360"/>
                    </a:lnTo>
                    <a:lnTo>
                      <a:pt x="3604260" y="2141220"/>
                    </a:lnTo>
                    <a:lnTo>
                      <a:pt x="3688080" y="2145030"/>
                    </a:lnTo>
                    <a:lnTo>
                      <a:pt x="3707130" y="2125980"/>
                    </a:lnTo>
                    <a:lnTo>
                      <a:pt x="3764280" y="2141220"/>
                    </a:lnTo>
                    <a:lnTo>
                      <a:pt x="3787140" y="2129790"/>
                    </a:lnTo>
                    <a:lnTo>
                      <a:pt x="3783330" y="2099310"/>
                    </a:lnTo>
                    <a:lnTo>
                      <a:pt x="3768090" y="2068830"/>
                    </a:lnTo>
                    <a:lnTo>
                      <a:pt x="3745230" y="2007870"/>
                    </a:lnTo>
                    <a:lnTo>
                      <a:pt x="3729990" y="1988820"/>
                    </a:lnTo>
                    <a:lnTo>
                      <a:pt x="3722370" y="1935480"/>
                    </a:lnTo>
                    <a:lnTo>
                      <a:pt x="3726180" y="1893570"/>
                    </a:lnTo>
                    <a:lnTo>
                      <a:pt x="3722370" y="1855470"/>
                    </a:lnTo>
                    <a:lnTo>
                      <a:pt x="3699510" y="1851660"/>
                    </a:lnTo>
                    <a:lnTo>
                      <a:pt x="3646170" y="1832610"/>
                    </a:lnTo>
                    <a:lnTo>
                      <a:pt x="3592830" y="1817370"/>
                    </a:lnTo>
                    <a:lnTo>
                      <a:pt x="3520440" y="1752600"/>
                    </a:lnTo>
                    <a:lnTo>
                      <a:pt x="3478530" y="1699260"/>
                    </a:lnTo>
                    <a:lnTo>
                      <a:pt x="3413760" y="1642110"/>
                    </a:lnTo>
                    <a:lnTo>
                      <a:pt x="3364230" y="1565910"/>
                    </a:lnTo>
                    <a:lnTo>
                      <a:pt x="3322320" y="1508760"/>
                    </a:lnTo>
                    <a:lnTo>
                      <a:pt x="3181350" y="1428750"/>
                    </a:lnTo>
                    <a:lnTo>
                      <a:pt x="3089910" y="1375410"/>
                    </a:lnTo>
                    <a:lnTo>
                      <a:pt x="2998470" y="1299210"/>
                    </a:lnTo>
                    <a:lnTo>
                      <a:pt x="2895600" y="1242060"/>
                    </a:lnTo>
                    <a:lnTo>
                      <a:pt x="2811780" y="1169670"/>
                    </a:lnTo>
                    <a:lnTo>
                      <a:pt x="2743200" y="1123950"/>
                    </a:lnTo>
                    <a:lnTo>
                      <a:pt x="2663190" y="1085850"/>
                    </a:lnTo>
                    <a:lnTo>
                      <a:pt x="2586990" y="1017270"/>
                    </a:lnTo>
                    <a:lnTo>
                      <a:pt x="2495550" y="971550"/>
                    </a:lnTo>
                    <a:lnTo>
                      <a:pt x="2426970" y="906780"/>
                    </a:lnTo>
                    <a:lnTo>
                      <a:pt x="2381250" y="880110"/>
                    </a:lnTo>
                    <a:lnTo>
                      <a:pt x="2301240" y="838200"/>
                    </a:lnTo>
                    <a:close/>
                  </a:path>
                </a:pathLst>
              </a:custGeom>
              <a:grpFill/>
              <a:ln w="63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4" name="서대문구">
                <a:extLst>
                  <a:ext uri="{FF2B5EF4-FFF2-40B4-BE49-F238E27FC236}">
                    <a16:creationId xmlns:a16="http://schemas.microsoft.com/office/drawing/2014/main" id="{67B4E8B7-0899-3346-A78A-282E162C62B7}"/>
                  </a:ext>
                </a:extLst>
              </p:cNvPr>
              <p:cNvSpPr/>
              <p:nvPr/>
            </p:nvSpPr>
            <p:spPr>
              <a:xfrm>
                <a:off x="7952493" y="3189964"/>
                <a:ext cx="816360" cy="838116"/>
              </a:xfrm>
              <a:custGeom>
                <a:avLst/>
                <a:gdLst>
                  <a:gd name="connsiteX0" fmla="*/ 1490980 w 2001520"/>
                  <a:gd name="connsiteY0" fmla="*/ 0 h 2054860"/>
                  <a:gd name="connsiteX1" fmla="*/ 1419860 w 2001520"/>
                  <a:gd name="connsiteY1" fmla="*/ 7620 h 2054860"/>
                  <a:gd name="connsiteX2" fmla="*/ 1404620 w 2001520"/>
                  <a:gd name="connsiteY2" fmla="*/ 25400 h 2054860"/>
                  <a:gd name="connsiteX3" fmla="*/ 1386840 w 2001520"/>
                  <a:gd name="connsiteY3" fmla="*/ 53340 h 2054860"/>
                  <a:gd name="connsiteX4" fmla="*/ 1363980 w 2001520"/>
                  <a:gd name="connsiteY4" fmla="*/ 106680 h 2054860"/>
                  <a:gd name="connsiteX5" fmla="*/ 1356360 w 2001520"/>
                  <a:gd name="connsiteY5" fmla="*/ 129540 h 2054860"/>
                  <a:gd name="connsiteX6" fmla="*/ 1338580 w 2001520"/>
                  <a:gd name="connsiteY6" fmla="*/ 139700 h 2054860"/>
                  <a:gd name="connsiteX7" fmla="*/ 1295400 w 2001520"/>
                  <a:gd name="connsiteY7" fmla="*/ 134620 h 2054860"/>
                  <a:gd name="connsiteX8" fmla="*/ 1267460 w 2001520"/>
                  <a:gd name="connsiteY8" fmla="*/ 132080 h 2054860"/>
                  <a:gd name="connsiteX9" fmla="*/ 1236980 w 2001520"/>
                  <a:gd name="connsiteY9" fmla="*/ 142240 h 2054860"/>
                  <a:gd name="connsiteX10" fmla="*/ 1236980 w 2001520"/>
                  <a:gd name="connsiteY10" fmla="*/ 167640 h 2054860"/>
                  <a:gd name="connsiteX11" fmla="*/ 1254760 w 2001520"/>
                  <a:gd name="connsiteY11" fmla="*/ 208280 h 2054860"/>
                  <a:gd name="connsiteX12" fmla="*/ 1277620 w 2001520"/>
                  <a:gd name="connsiteY12" fmla="*/ 233680 h 2054860"/>
                  <a:gd name="connsiteX13" fmla="*/ 1282700 w 2001520"/>
                  <a:gd name="connsiteY13" fmla="*/ 276860 h 2054860"/>
                  <a:gd name="connsiteX14" fmla="*/ 1264920 w 2001520"/>
                  <a:gd name="connsiteY14" fmla="*/ 314960 h 2054860"/>
                  <a:gd name="connsiteX15" fmla="*/ 1254760 w 2001520"/>
                  <a:gd name="connsiteY15" fmla="*/ 342900 h 2054860"/>
                  <a:gd name="connsiteX16" fmla="*/ 1254760 w 2001520"/>
                  <a:gd name="connsiteY16" fmla="*/ 381000 h 2054860"/>
                  <a:gd name="connsiteX17" fmla="*/ 1229360 w 2001520"/>
                  <a:gd name="connsiteY17" fmla="*/ 408940 h 2054860"/>
                  <a:gd name="connsiteX18" fmla="*/ 1170940 w 2001520"/>
                  <a:gd name="connsiteY18" fmla="*/ 421640 h 2054860"/>
                  <a:gd name="connsiteX19" fmla="*/ 1140460 w 2001520"/>
                  <a:gd name="connsiteY19" fmla="*/ 447040 h 2054860"/>
                  <a:gd name="connsiteX20" fmla="*/ 1109980 w 2001520"/>
                  <a:gd name="connsiteY20" fmla="*/ 441960 h 2054860"/>
                  <a:gd name="connsiteX21" fmla="*/ 1069340 w 2001520"/>
                  <a:gd name="connsiteY21" fmla="*/ 424180 h 2054860"/>
                  <a:gd name="connsiteX22" fmla="*/ 1023620 w 2001520"/>
                  <a:gd name="connsiteY22" fmla="*/ 441960 h 2054860"/>
                  <a:gd name="connsiteX23" fmla="*/ 995680 w 2001520"/>
                  <a:gd name="connsiteY23" fmla="*/ 490220 h 2054860"/>
                  <a:gd name="connsiteX24" fmla="*/ 932180 w 2001520"/>
                  <a:gd name="connsiteY24" fmla="*/ 533400 h 2054860"/>
                  <a:gd name="connsiteX25" fmla="*/ 881380 w 2001520"/>
                  <a:gd name="connsiteY25" fmla="*/ 561340 h 2054860"/>
                  <a:gd name="connsiteX26" fmla="*/ 833120 w 2001520"/>
                  <a:gd name="connsiteY26" fmla="*/ 596900 h 2054860"/>
                  <a:gd name="connsiteX27" fmla="*/ 830580 w 2001520"/>
                  <a:gd name="connsiteY27" fmla="*/ 647700 h 2054860"/>
                  <a:gd name="connsiteX28" fmla="*/ 825500 w 2001520"/>
                  <a:gd name="connsiteY28" fmla="*/ 698500 h 2054860"/>
                  <a:gd name="connsiteX29" fmla="*/ 817880 w 2001520"/>
                  <a:gd name="connsiteY29" fmla="*/ 731520 h 2054860"/>
                  <a:gd name="connsiteX30" fmla="*/ 820420 w 2001520"/>
                  <a:gd name="connsiteY30" fmla="*/ 777240 h 2054860"/>
                  <a:gd name="connsiteX31" fmla="*/ 797560 w 2001520"/>
                  <a:gd name="connsiteY31" fmla="*/ 828040 h 2054860"/>
                  <a:gd name="connsiteX32" fmla="*/ 762000 w 2001520"/>
                  <a:gd name="connsiteY32" fmla="*/ 861060 h 2054860"/>
                  <a:gd name="connsiteX33" fmla="*/ 721360 w 2001520"/>
                  <a:gd name="connsiteY33" fmla="*/ 858520 h 2054860"/>
                  <a:gd name="connsiteX34" fmla="*/ 688340 w 2001520"/>
                  <a:gd name="connsiteY34" fmla="*/ 873760 h 2054860"/>
                  <a:gd name="connsiteX35" fmla="*/ 685800 w 2001520"/>
                  <a:gd name="connsiteY35" fmla="*/ 909320 h 2054860"/>
                  <a:gd name="connsiteX36" fmla="*/ 657860 w 2001520"/>
                  <a:gd name="connsiteY36" fmla="*/ 952500 h 2054860"/>
                  <a:gd name="connsiteX37" fmla="*/ 632460 w 2001520"/>
                  <a:gd name="connsiteY37" fmla="*/ 985520 h 2054860"/>
                  <a:gd name="connsiteX38" fmla="*/ 622300 w 2001520"/>
                  <a:gd name="connsiteY38" fmla="*/ 1026160 h 2054860"/>
                  <a:gd name="connsiteX39" fmla="*/ 601980 w 2001520"/>
                  <a:gd name="connsiteY39" fmla="*/ 1054100 h 2054860"/>
                  <a:gd name="connsiteX40" fmla="*/ 551180 w 2001520"/>
                  <a:gd name="connsiteY40" fmla="*/ 1066800 h 2054860"/>
                  <a:gd name="connsiteX41" fmla="*/ 502920 w 2001520"/>
                  <a:gd name="connsiteY41" fmla="*/ 1026160 h 2054860"/>
                  <a:gd name="connsiteX42" fmla="*/ 474980 w 2001520"/>
                  <a:gd name="connsiteY42" fmla="*/ 1003300 h 2054860"/>
                  <a:gd name="connsiteX43" fmla="*/ 419100 w 2001520"/>
                  <a:gd name="connsiteY43" fmla="*/ 1005840 h 2054860"/>
                  <a:gd name="connsiteX44" fmla="*/ 381000 w 2001520"/>
                  <a:gd name="connsiteY44" fmla="*/ 980440 h 2054860"/>
                  <a:gd name="connsiteX45" fmla="*/ 360680 w 2001520"/>
                  <a:gd name="connsiteY45" fmla="*/ 916940 h 2054860"/>
                  <a:gd name="connsiteX46" fmla="*/ 353060 w 2001520"/>
                  <a:gd name="connsiteY46" fmla="*/ 863600 h 2054860"/>
                  <a:gd name="connsiteX47" fmla="*/ 370840 w 2001520"/>
                  <a:gd name="connsiteY47" fmla="*/ 830580 h 2054860"/>
                  <a:gd name="connsiteX48" fmla="*/ 358140 w 2001520"/>
                  <a:gd name="connsiteY48" fmla="*/ 795020 h 2054860"/>
                  <a:gd name="connsiteX49" fmla="*/ 320040 w 2001520"/>
                  <a:gd name="connsiteY49" fmla="*/ 807720 h 2054860"/>
                  <a:gd name="connsiteX50" fmla="*/ 281940 w 2001520"/>
                  <a:gd name="connsiteY50" fmla="*/ 848360 h 2054860"/>
                  <a:gd name="connsiteX51" fmla="*/ 271780 w 2001520"/>
                  <a:gd name="connsiteY51" fmla="*/ 878840 h 2054860"/>
                  <a:gd name="connsiteX52" fmla="*/ 274320 w 2001520"/>
                  <a:gd name="connsiteY52" fmla="*/ 952500 h 2054860"/>
                  <a:gd name="connsiteX53" fmla="*/ 266700 w 2001520"/>
                  <a:gd name="connsiteY53" fmla="*/ 993140 h 2054860"/>
                  <a:gd name="connsiteX54" fmla="*/ 198120 w 2001520"/>
                  <a:gd name="connsiteY54" fmla="*/ 1018540 h 2054860"/>
                  <a:gd name="connsiteX55" fmla="*/ 137160 w 2001520"/>
                  <a:gd name="connsiteY55" fmla="*/ 1084580 h 2054860"/>
                  <a:gd name="connsiteX56" fmla="*/ 111760 w 2001520"/>
                  <a:gd name="connsiteY56" fmla="*/ 1135380 h 2054860"/>
                  <a:gd name="connsiteX57" fmla="*/ 88900 w 2001520"/>
                  <a:gd name="connsiteY57" fmla="*/ 1183640 h 2054860"/>
                  <a:gd name="connsiteX58" fmla="*/ 35560 w 2001520"/>
                  <a:gd name="connsiteY58" fmla="*/ 1234440 h 2054860"/>
                  <a:gd name="connsiteX59" fmla="*/ 2540 w 2001520"/>
                  <a:gd name="connsiteY59" fmla="*/ 1257300 h 2054860"/>
                  <a:gd name="connsiteX60" fmla="*/ 0 w 2001520"/>
                  <a:gd name="connsiteY60" fmla="*/ 1282700 h 2054860"/>
                  <a:gd name="connsiteX61" fmla="*/ 45720 w 2001520"/>
                  <a:gd name="connsiteY61" fmla="*/ 1323340 h 2054860"/>
                  <a:gd name="connsiteX62" fmla="*/ 104140 w 2001520"/>
                  <a:gd name="connsiteY62" fmla="*/ 1386840 h 2054860"/>
                  <a:gd name="connsiteX63" fmla="*/ 147320 w 2001520"/>
                  <a:gd name="connsiteY63" fmla="*/ 1419860 h 2054860"/>
                  <a:gd name="connsiteX64" fmla="*/ 190500 w 2001520"/>
                  <a:gd name="connsiteY64" fmla="*/ 1430020 h 2054860"/>
                  <a:gd name="connsiteX65" fmla="*/ 299720 w 2001520"/>
                  <a:gd name="connsiteY65" fmla="*/ 1475740 h 2054860"/>
                  <a:gd name="connsiteX66" fmla="*/ 337820 w 2001520"/>
                  <a:gd name="connsiteY66" fmla="*/ 1513840 h 2054860"/>
                  <a:gd name="connsiteX67" fmla="*/ 439420 w 2001520"/>
                  <a:gd name="connsiteY67" fmla="*/ 1587500 h 2054860"/>
                  <a:gd name="connsiteX68" fmla="*/ 477520 w 2001520"/>
                  <a:gd name="connsiteY68" fmla="*/ 1615440 h 2054860"/>
                  <a:gd name="connsiteX69" fmla="*/ 528320 w 2001520"/>
                  <a:gd name="connsiteY69" fmla="*/ 1630680 h 2054860"/>
                  <a:gd name="connsiteX70" fmla="*/ 566420 w 2001520"/>
                  <a:gd name="connsiteY70" fmla="*/ 1625600 h 2054860"/>
                  <a:gd name="connsiteX71" fmla="*/ 586740 w 2001520"/>
                  <a:gd name="connsiteY71" fmla="*/ 1615440 h 2054860"/>
                  <a:gd name="connsiteX72" fmla="*/ 591820 w 2001520"/>
                  <a:gd name="connsiteY72" fmla="*/ 1600200 h 2054860"/>
                  <a:gd name="connsiteX73" fmla="*/ 614680 w 2001520"/>
                  <a:gd name="connsiteY73" fmla="*/ 1597660 h 2054860"/>
                  <a:gd name="connsiteX74" fmla="*/ 706120 w 2001520"/>
                  <a:gd name="connsiteY74" fmla="*/ 1653540 h 2054860"/>
                  <a:gd name="connsiteX75" fmla="*/ 762000 w 2001520"/>
                  <a:gd name="connsiteY75" fmla="*/ 1714500 h 2054860"/>
                  <a:gd name="connsiteX76" fmla="*/ 784860 w 2001520"/>
                  <a:gd name="connsiteY76" fmla="*/ 1760220 h 2054860"/>
                  <a:gd name="connsiteX77" fmla="*/ 812800 w 2001520"/>
                  <a:gd name="connsiteY77" fmla="*/ 1808480 h 2054860"/>
                  <a:gd name="connsiteX78" fmla="*/ 817880 w 2001520"/>
                  <a:gd name="connsiteY78" fmla="*/ 1864360 h 2054860"/>
                  <a:gd name="connsiteX79" fmla="*/ 812800 w 2001520"/>
                  <a:gd name="connsiteY79" fmla="*/ 1920240 h 2054860"/>
                  <a:gd name="connsiteX80" fmla="*/ 830580 w 2001520"/>
                  <a:gd name="connsiteY80" fmla="*/ 1965960 h 2054860"/>
                  <a:gd name="connsiteX81" fmla="*/ 873760 w 2001520"/>
                  <a:gd name="connsiteY81" fmla="*/ 1991360 h 2054860"/>
                  <a:gd name="connsiteX82" fmla="*/ 934720 w 2001520"/>
                  <a:gd name="connsiteY82" fmla="*/ 2006600 h 2054860"/>
                  <a:gd name="connsiteX83" fmla="*/ 1000760 w 2001520"/>
                  <a:gd name="connsiteY83" fmla="*/ 2014220 h 2054860"/>
                  <a:gd name="connsiteX84" fmla="*/ 1038860 w 2001520"/>
                  <a:gd name="connsiteY84" fmla="*/ 2029460 h 2054860"/>
                  <a:gd name="connsiteX85" fmla="*/ 1092200 w 2001520"/>
                  <a:gd name="connsiteY85" fmla="*/ 2054860 h 2054860"/>
                  <a:gd name="connsiteX86" fmla="*/ 1160780 w 2001520"/>
                  <a:gd name="connsiteY86" fmla="*/ 2026920 h 2054860"/>
                  <a:gd name="connsiteX87" fmla="*/ 1193800 w 2001520"/>
                  <a:gd name="connsiteY87" fmla="*/ 2016760 h 2054860"/>
                  <a:gd name="connsiteX88" fmla="*/ 1242060 w 2001520"/>
                  <a:gd name="connsiteY88" fmla="*/ 1996440 h 2054860"/>
                  <a:gd name="connsiteX89" fmla="*/ 1264920 w 2001520"/>
                  <a:gd name="connsiteY89" fmla="*/ 1976120 h 2054860"/>
                  <a:gd name="connsiteX90" fmla="*/ 1442720 w 2001520"/>
                  <a:gd name="connsiteY90" fmla="*/ 1983740 h 2054860"/>
                  <a:gd name="connsiteX91" fmla="*/ 1557020 w 2001520"/>
                  <a:gd name="connsiteY91" fmla="*/ 1976120 h 2054860"/>
                  <a:gd name="connsiteX92" fmla="*/ 1684020 w 2001520"/>
                  <a:gd name="connsiteY92" fmla="*/ 1991360 h 2054860"/>
                  <a:gd name="connsiteX93" fmla="*/ 1755140 w 2001520"/>
                  <a:gd name="connsiteY93" fmla="*/ 1988820 h 2054860"/>
                  <a:gd name="connsiteX94" fmla="*/ 1785620 w 2001520"/>
                  <a:gd name="connsiteY94" fmla="*/ 1976120 h 2054860"/>
                  <a:gd name="connsiteX95" fmla="*/ 1805940 w 2001520"/>
                  <a:gd name="connsiteY95" fmla="*/ 1948180 h 2054860"/>
                  <a:gd name="connsiteX96" fmla="*/ 1899920 w 2001520"/>
                  <a:gd name="connsiteY96" fmla="*/ 1866900 h 2054860"/>
                  <a:gd name="connsiteX97" fmla="*/ 1943100 w 2001520"/>
                  <a:gd name="connsiteY97" fmla="*/ 1844040 h 2054860"/>
                  <a:gd name="connsiteX98" fmla="*/ 1998980 w 2001520"/>
                  <a:gd name="connsiteY98" fmla="*/ 1836420 h 2054860"/>
                  <a:gd name="connsiteX99" fmla="*/ 2001520 w 2001520"/>
                  <a:gd name="connsiteY99" fmla="*/ 1813560 h 2054860"/>
                  <a:gd name="connsiteX100" fmla="*/ 1988820 w 2001520"/>
                  <a:gd name="connsiteY100" fmla="*/ 1765300 h 2054860"/>
                  <a:gd name="connsiteX101" fmla="*/ 1953260 w 2001520"/>
                  <a:gd name="connsiteY101" fmla="*/ 1658620 h 2054860"/>
                  <a:gd name="connsiteX102" fmla="*/ 1927860 w 2001520"/>
                  <a:gd name="connsiteY102" fmla="*/ 1584960 h 2054860"/>
                  <a:gd name="connsiteX103" fmla="*/ 1902460 w 2001520"/>
                  <a:gd name="connsiteY103" fmla="*/ 1534160 h 2054860"/>
                  <a:gd name="connsiteX104" fmla="*/ 1854200 w 2001520"/>
                  <a:gd name="connsiteY104" fmla="*/ 1468120 h 2054860"/>
                  <a:gd name="connsiteX105" fmla="*/ 1831340 w 2001520"/>
                  <a:gd name="connsiteY105" fmla="*/ 1412240 h 2054860"/>
                  <a:gd name="connsiteX106" fmla="*/ 1803400 w 2001520"/>
                  <a:gd name="connsiteY106" fmla="*/ 1356360 h 2054860"/>
                  <a:gd name="connsiteX107" fmla="*/ 1778000 w 2001520"/>
                  <a:gd name="connsiteY107" fmla="*/ 1315720 h 2054860"/>
                  <a:gd name="connsiteX108" fmla="*/ 1778000 w 2001520"/>
                  <a:gd name="connsiteY108" fmla="*/ 1272540 h 2054860"/>
                  <a:gd name="connsiteX109" fmla="*/ 1760220 w 2001520"/>
                  <a:gd name="connsiteY109" fmla="*/ 1236980 h 2054860"/>
                  <a:gd name="connsiteX110" fmla="*/ 1744980 w 2001520"/>
                  <a:gd name="connsiteY110" fmla="*/ 1214120 h 2054860"/>
                  <a:gd name="connsiteX111" fmla="*/ 1724660 w 2001520"/>
                  <a:gd name="connsiteY111" fmla="*/ 1206500 h 2054860"/>
                  <a:gd name="connsiteX112" fmla="*/ 1699260 w 2001520"/>
                  <a:gd name="connsiteY112" fmla="*/ 1216660 h 2054860"/>
                  <a:gd name="connsiteX113" fmla="*/ 1668780 w 2001520"/>
                  <a:gd name="connsiteY113" fmla="*/ 1209040 h 2054860"/>
                  <a:gd name="connsiteX114" fmla="*/ 1643380 w 2001520"/>
                  <a:gd name="connsiteY114" fmla="*/ 1191260 h 2054860"/>
                  <a:gd name="connsiteX115" fmla="*/ 1633220 w 2001520"/>
                  <a:gd name="connsiteY115" fmla="*/ 1135380 h 2054860"/>
                  <a:gd name="connsiteX116" fmla="*/ 1633220 w 2001520"/>
                  <a:gd name="connsiteY116" fmla="*/ 1089660 h 2054860"/>
                  <a:gd name="connsiteX117" fmla="*/ 1645920 w 2001520"/>
                  <a:gd name="connsiteY117" fmla="*/ 1061720 h 2054860"/>
                  <a:gd name="connsiteX118" fmla="*/ 1678940 w 2001520"/>
                  <a:gd name="connsiteY118" fmla="*/ 1041400 h 2054860"/>
                  <a:gd name="connsiteX119" fmla="*/ 1717040 w 2001520"/>
                  <a:gd name="connsiteY119" fmla="*/ 1028700 h 2054860"/>
                  <a:gd name="connsiteX120" fmla="*/ 1744980 w 2001520"/>
                  <a:gd name="connsiteY120" fmla="*/ 1018540 h 2054860"/>
                  <a:gd name="connsiteX121" fmla="*/ 1772920 w 2001520"/>
                  <a:gd name="connsiteY121" fmla="*/ 1010920 h 2054860"/>
                  <a:gd name="connsiteX122" fmla="*/ 1760220 w 2001520"/>
                  <a:gd name="connsiteY122" fmla="*/ 975360 h 2054860"/>
                  <a:gd name="connsiteX123" fmla="*/ 1737360 w 2001520"/>
                  <a:gd name="connsiteY123" fmla="*/ 955040 h 2054860"/>
                  <a:gd name="connsiteX124" fmla="*/ 1717040 w 2001520"/>
                  <a:gd name="connsiteY124" fmla="*/ 937260 h 2054860"/>
                  <a:gd name="connsiteX125" fmla="*/ 1711960 w 2001520"/>
                  <a:gd name="connsiteY125" fmla="*/ 891540 h 2054860"/>
                  <a:gd name="connsiteX126" fmla="*/ 1719580 w 2001520"/>
                  <a:gd name="connsiteY126" fmla="*/ 855980 h 2054860"/>
                  <a:gd name="connsiteX127" fmla="*/ 1724660 w 2001520"/>
                  <a:gd name="connsiteY127" fmla="*/ 820420 h 2054860"/>
                  <a:gd name="connsiteX128" fmla="*/ 1719580 w 2001520"/>
                  <a:gd name="connsiteY128" fmla="*/ 769620 h 2054860"/>
                  <a:gd name="connsiteX129" fmla="*/ 1701800 w 2001520"/>
                  <a:gd name="connsiteY129" fmla="*/ 749300 h 2054860"/>
                  <a:gd name="connsiteX130" fmla="*/ 1711960 w 2001520"/>
                  <a:gd name="connsiteY130" fmla="*/ 711200 h 2054860"/>
                  <a:gd name="connsiteX131" fmla="*/ 1724660 w 2001520"/>
                  <a:gd name="connsiteY131" fmla="*/ 673100 h 2054860"/>
                  <a:gd name="connsiteX132" fmla="*/ 1727200 w 2001520"/>
                  <a:gd name="connsiteY132" fmla="*/ 619760 h 2054860"/>
                  <a:gd name="connsiteX133" fmla="*/ 1722120 w 2001520"/>
                  <a:gd name="connsiteY133" fmla="*/ 561340 h 2054860"/>
                  <a:gd name="connsiteX134" fmla="*/ 1717040 w 2001520"/>
                  <a:gd name="connsiteY134" fmla="*/ 520700 h 2054860"/>
                  <a:gd name="connsiteX135" fmla="*/ 1737360 w 2001520"/>
                  <a:gd name="connsiteY135" fmla="*/ 495300 h 2054860"/>
                  <a:gd name="connsiteX136" fmla="*/ 1737360 w 2001520"/>
                  <a:gd name="connsiteY136" fmla="*/ 495300 h 2054860"/>
                  <a:gd name="connsiteX137" fmla="*/ 1737360 w 2001520"/>
                  <a:gd name="connsiteY137" fmla="*/ 436880 h 2054860"/>
                  <a:gd name="connsiteX138" fmla="*/ 1717040 w 2001520"/>
                  <a:gd name="connsiteY138" fmla="*/ 411480 h 2054860"/>
                  <a:gd name="connsiteX139" fmla="*/ 1689100 w 2001520"/>
                  <a:gd name="connsiteY139" fmla="*/ 408940 h 2054860"/>
                  <a:gd name="connsiteX140" fmla="*/ 1663700 w 2001520"/>
                  <a:gd name="connsiteY140" fmla="*/ 414020 h 2054860"/>
                  <a:gd name="connsiteX141" fmla="*/ 1628140 w 2001520"/>
                  <a:gd name="connsiteY141" fmla="*/ 408940 h 2054860"/>
                  <a:gd name="connsiteX142" fmla="*/ 1605280 w 2001520"/>
                  <a:gd name="connsiteY142" fmla="*/ 378460 h 2054860"/>
                  <a:gd name="connsiteX143" fmla="*/ 1592580 w 2001520"/>
                  <a:gd name="connsiteY143" fmla="*/ 337820 h 2054860"/>
                  <a:gd name="connsiteX144" fmla="*/ 1579880 w 2001520"/>
                  <a:gd name="connsiteY144" fmla="*/ 302260 h 2054860"/>
                  <a:gd name="connsiteX145" fmla="*/ 1564640 w 2001520"/>
                  <a:gd name="connsiteY145" fmla="*/ 281940 h 2054860"/>
                  <a:gd name="connsiteX146" fmla="*/ 1564640 w 2001520"/>
                  <a:gd name="connsiteY146" fmla="*/ 223520 h 2054860"/>
                  <a:gd name="connsiteX147" fmla="*/ 1554480 w 2001520"/>
                  <a:gd name="connsiteY147" fmla="*/ 154940 h 2054860"/>
                  <a:gd name="connsiteX148" fmla="*/ 1574800 w 2001520"/>
                  <a:gd name="connsiteY148" fmla="*/ 116840 h 2054860"/>
                  <a:gd name="connsiteX149" fmla="*/ 1600200 w 2001520"/>
                  <a:gd name="connsiteY149" fmla="*/ 96520 h 2054860"/>
                  <a:gd name="connsiteX150" fmla="*/ 1587500 w 2001520"/>
                  <a:gd name="connsiteY150" fmla="*/ 63500 h 2054860"/>
                  <a:gd name="connsiteX151" fmla="*/ 1569720 w 2001520"/>
                  <a:gd name="connsiteY151" fmla="*/ 53340 h 2054860"/>
                  <a:gd name="connsiteX152" fmla="*/ 1490980 w 2001520"/>
                  <a:gd name="connsiteY152" fmla="*/ 0 h 20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</a:cxnLst>
                <a:rect l="l" t="t" r="r" b="b"/>
                <a:pathLst>
                  <a:path w="2001520" h="2054860">
                    <a:moveTo>
                      <a:pt x="1490980" y="0"/>
                    </a:moveTo>
                    <a:lnTo>
                      <a:pt x="1419860" y="7620"/>
                    </a:lnTo>
                    <a:lnTo>
                      <a:pt x="1404620" y="25400"/>
                    </a:lnTo>
                    <a:lnTo>
                      <a:pt x="1386840" y="53340"/>
                    </a:lnTo>
                    <a:lnTo>
                      <a:pt x="1363980" y="106680"/>
                    </a:lnTo>
                    <a:lnTo>
                      <a:pt x="1356360" y="129540"/>
                    </a:lnTo>
                    <a:lnTo>
                      <a:pt x="1338580" y="139700"/>
                    </a:lnTo>
                    <a:lnTo>
                      <a:pt x="1295400" y="134620"/>
                    </a:lnTo>
                    <a:lnTo>
                      <a:pt x="1267460" y="132080"/>
                    </a:lnTo>
                    <a:lnTo>
                      <a:pt x="1236980" y="142240"/>
                    </a:lnTo>
                    <a:lnTo>
                      <a:pt x="1236980" y="167640"/>
                    </a:lnTo>
                    <a:lnTo>
                      <a:pt x="1254760" y="208280"/>
                    </a:lnTo>
                    <a:lnTo>
                      <a:pt x="1277620" y="233680"/>
                    </a:lnTo>
                    <a:lnTo>
                      <a:pt x="1282700" y="276860"/>
                    </a:lnTo>
                    <a:lnTo>
                      <a:pt x="1264920" y="314960"/>
                    </a:lnTo>
                    <a:lnTo>
                      <a:pt x="1254760" y="342900"/>
                    </a:lnTo>
                    <a:lnTo>
                      <a:pt x="1254760" y="381000"/>
                    </a:lnTo>
                    <a:lnTo>
                      <a:pt x="1229360" y="408940"/>
                    </a:lnTo>
                    <a:lnTo>
                      <a:pt x="1170940" y="421640"/>
                    </a:lnTo>
                    <a:lnTo>
                      <a:pt x="1140460" y="447040"/>
                    </a:lnTo>
                    <a:lnTo>
                      <a:pt x="1109980" y="441960"/>
                    </a:lnTo>
                    <a:lnTo>
                      <a:pt x="1069340" y="424180"/>
                    </a:lnTo>
                    <a:lnTo>
                      <a:pt x="1023620" y="441960"/>
                    </a:lnTo>
                    <a:lnTo>
                      <a:pt x="995680" y="490220"/>
                    </a:lnTo>
                    <a:lnTo>
                      <a:pt x="932180" y="533400"/>
                    </a:lnTo>
                    <a:lnTo>
                      <a:pt x="881380" y="561340"/>
                    </a:lnTo>
                    <a:lnTo>
                      <a:pt x="833120" y="596900"/>
                    </a:lnTo>
                    <a:lnTo>
                      <a:pt x="830580" y="647700"/>
                    </a:lnTo>
                    <a:lnTo>
                      <a:pt x="825500" y="698500"/>
                    </a:lnTo>
                    <a:lnTo>
                      <a:pt x="817880" y="731520"/>
                    </a:lnTo>
                    <a:lnTo>
                      <a:pt x="820420" y="777240"/>
                    </a:lnTo>
                    <a:lnTo>
                      <a:pt x="797560" y="828040"/>
                    </a:lnTo>
                    <a:lnTo>
                      <a:pt x="762000" y="861060"/>
                    </a:lnTo>
                    <a:lnTo>
                      <a:pt x="721360" y="858520"/>
                    </a:lnTo>
                    <a:lnTo>
                      <a:pt x="688340" y="873760"/>
                    </a:lnTo>
                    <a:lnTo>
                      <a:pt x="685800" y="909320"/>
                    </a:lnTo>
                    <a:lnTo>
                      <a:pt x="657860" y="952500"/>
                    </a:lnTo>
                    <a:lnTo>
                      <a:pt x="632460" y="985520"/>
                    </a:lnTo>
                    <a:lnTo>
                      <a:pt x="622300" y="1026160"/>
                    </a:lnTo>
                    <a:lnTo>
                      <a:pt x="601980" y="1054100"/>
                    </a:lnTo>
                    <a:lnTo>
                      <a:pt x="551180" y="1066800"/>
                    </a:lnTo>
                    <a:lnTo>
                      <a:pt x="502920" y="1026160"/>
                    </a:lnTo>
                    <a:lnTo>
                      <a:pt x="474980" y="1003300"/>
                    </a:lnTo>
                    <a:lnTo>
                      <a:pt x="419100" y="1005840"/>
                    </a:lnTo>
                    <a:lnTo>
                      <a:pt x="381000" y="980440"/>
                    </a:lnTo>
                    <a:lnTo>
                      <a:pt x="360680" y="916940"/>
                    </a:lnTo>
                    <a:lnTo>
                      <a:pt x="353060" y="863600"/>
                    </a:lnTo>
                    <a:lnTo>
                      <a:pt x="370840" y="830580"/>
                    </a:lnTo>
                    <a:lnTo>
                      <a:pt x="358140" y="795020"/>
                    </a:lnTo>
                    <a:lnTo>
                      <a:pt x="320040" y="807720"/>
                    </a:lnTo>
                    <a:lnTo>
                      <a:pt x="281940" y="848360"/>
                    </a:lnTo>
                    <a:lnTo>
                      <a:pt x="271780" y="878840"/>
                    </a:lnTo>
                    <a:cubicBezTo>
                      <a:pt x="272627" y="903393"/>
                      <a:pt x="273473" y="927947"/>
                      <a:pt x="274320" y="952500"/>
                    </a:cubicBezTo>
                    <a:lnTo>
                      <a:pt x="266700" y="993140"/>
                    </a:lnTo>
                    <a:lnTo>
                      <a:pt x="198120" y="1018540"/>
                    </a:lnTo>
                    <a:lnTo>
                      <a:pt x="137160" y="1084580"/>
                    </a:lnTo>
                    <a:lnTo>
                      <a:pt x="111760" y="1135380"/>
                    </a:lnTo>
                    <a:lnTo>
                      <a:pt x="88900" y="1183640"/>
                    </a:lnTo>
                    <a:lnTo>
                      <a:pt x="35560" y="1234440"/>
                    </a:lnTo>
                    <a:lnTo>
                      <a:pt x="2540" y="1257300"/>
                    </a:lnTo>
                    <a:lnTo>
                      <a:pt x="0" y="1282700"/>
                    </a:lnTo>
                    <a:lnTo>
                      <a:pt x="45720" y="1323340"/>
                    </a:lnTo>
                    <a:lnTo>
                      <a:pt x="104140" y="1386840"/>
                    </a:lnTo>
                    <a:lnTo>
                      <a:pt x="147320" y="1419860"/>
                    </a:lnTo>
                    <a:lnTo>
                      <a:pt x="190500" y="1430020"/>
                    </a:lnTo>
                    <a:lnTo>
                      <a:pt x="299720" y="1475740"/>
                    </a:lnTo>
                    <a:lnTo>
                      <a:pt x="337820" y="1513840"/>
                    </a:lnTo>
                    <a:lnTo>
                      <a:pt x="439420" y="1587500"/>
                    </a:lnTo>
                    <a:lnTo>
                      <a:pt x="477520" y="1615440"/>
                    </a:lnTo>
                    <a:lnTo>
                      <a:pt x="528320" y="1630680"/>
                    </a:lnTo>
                    <a:lnTo>
                      <a:pt x="566420" y="1625600"/>
                    </a:lnTo>
                    <a:lnTo>
                      <a:pt x="586740" y="1615440"/>
                    </a:lnTo>
                    <a:lnTo>
                      <a:pt x="591820" y="1600200"/>
                    </a:lnTo>
                    <a:lnTo>
                      <a:pt x="614680" y="1597660"/>
                    </a:lnTo>
                    <a:lnTo>
                      <a:pt x="706120" y="1653540"/>
                    </a:lnTo>
                    <a:lnTo>
                      <a:pt x="762000" y="1714500"/>
                    </a:lnTo>
                    <a:lnTo>
                      <a:pt x="784860" y="1760220"/>
                    </a:lnTo>
                    <a:lnTo>
                      <a:pt x="812800" y="1808480"/>
                    </a:lnTo>
                    <a:lnTo>
                      <a:pt x="817880" y="1864360"/>
                    </a:lnTo>
                    <a:lnTo>
                      <a:pt x="812800" y="1920240"/>
                    </a:lnTo>
                    <a:lnTo>
                      <a:pt x="830580" y="1965960"/>
                    </a:lnTo>
                    <a:lnTo>
                      <a:pt x="873760" y="1991360"/>
                    </a:lnTo>
                    <a:lnTo>
                      <a:pt x="934720" y="2006600"/>
                    </a:lnTo>
                    <a:lnTo>
                      <a:pt x="1000760" y="2014220"/>
                    </a:lnTo>
                    <a:lnTo>
                      <a:pt x="1038860" y="2029460"/>
                    </a:lnTo>
                    <a:lnTo>
                      <a:pt x="1092200" y="2054860"/>
                    </a:lnTo>
                    <a:lnTo>
                      <a:pt x="1160780" y="2026920"/>
                    </a:lnTo>
                    <a:lnTo>
                      <a:pt x="1193800" y="2016760"/>
                    </a:lnTo>
                    <a:lnTo>
                      <a:pt x="1242060" y="1996440"/>
                    </a:lnTo>
                    <a:lnTo>
                      <a:pt x="1264920" y="1976120"/>
                    </a:lnTo>
                    <a:lnTo>
                      <a:pt x="1442720" y="1983740"/>
                    </a:lnTo>
                    <a:lnTo>
                      <a:pt x="1557020" y="1976120"/>
                    </a:lnTo>
                    <a:lnTo>
                      <a:pt x="1684020" y="1991360"/>
                    </a:lnTo>
                    <a:lnTo>
                      <a:pt x="1755140" y="1988820"/>
                    </a:lnTo>
                    <a:lnTo>
                      <a:pt x="1785620" y="1976120"/>
                    </a:lnTo>
                    <a:lnTo>
                      <a:pt x="1805940" y="1948180"/>
                    </a:lnTo>
                    <a:lnTo>
                      <a:pt x="1899920" y="1866900"/>
                    </a:lnTo>
                    <a:lnTo>
                      <a:pt x="1943100" y="1844040"/>
                    </a:lnTo>
                    <a:lnTo>
                      <a:pt x="1998980" y="1836420"/>
                    </a:lnTo>
                    <a:lnTo>
                      <a:pt x="2001520" y="1813560"/>
                    </a:lnTo>
                    <a:lnTo>
                      <a:pt x="1988820" y="1765300"/>
                    </a:lnTo>
                    <a:lnTo>
                      <a:pt x="1953260" y="1658620"/>
                    </a:lnTo>
                    <a:lnTo>
                      <a:pt x="1927860" y="1584960"/>
                    </a:lnTo>
                    <a:lnTo>
                      <a:pt x="1902460" y="1534160"/>
                    </a:lnTo>
                    <a:lnTo>
                      <a:pt x="1854200" y="1468120"/>
                    </a:lnTo>
                    <a:lnTo>
                      <a:pt x="1831340" y="1412240"/>
                    </a:lnTo>
                    <a:lnTo>
                      <a:pt x="1803400" y="1356360"/>
                    </a:lnTo>
                    <a:lnTo>
                      <a:pt x="1778000" y="1315720"/>
                    </a:lnTo>
                    <a:lnTo>
                      <a:pt x="1778000" y="1272540"/>
                    </a:lnTo>
                    <a:lnTo>
                      <a:pt x="1760220" y="1236980"/>
                    </a:lnTo>
                    <a:lnTo>
                      <a:pt x="1744980" y="1214120"/>
                    </a:lnTo>
                    <a:lnTo>
                      <a:pt x="1724660" y="1206500"/>
                    </a:lnTo>
                    <a:lnTo>
                      <a:pt x="1699260" y="1216660"/>
                    </a:lnTo>
                    <a:lnTo>
                      <a:pt x="1668780" y="1209040"/>
                    </a:lnTo>
                    <a:lnTo>
                      <a:pt x="1643380" y="1191260"/>
                    </a:lnTo>
                    <a:lnTo>
                      <a:pt x="1633220" y="1135380"/>
                    </a:lnTo>
                    <a:lnTo>
                      <a:pt x="1633220" y="1089660"/>
                    </a:lnTo>
                    <a:lnTo>
                      <a:pt x="1645920" y="1061720"/>
                    </a:lnTo>
                    <a:lnTo>
                      <a:pt x="1678940" y="1041400"/>
                    </a:lnTo>
                    <a:lnTo>
                      <a:pt x="1717040" y="1028700"/>
                    </a:lnTo>
                    <a:lnTo>
                      <a:pt x="1744980" y="1018540"/>
                    </a:lnTo>
                    <a:lnTo>
                      <a:pt x="1772920" y="1010920"/>
                    </a:lnTo>
                    <a:lnTo>
                      <a:pt x="1760220" y="975360"/>
                    </a:lnTo>
                    <a:lnTo>
                      <a:pt x="1737360" y="955040"/>
                    </a:lnTo>
                    <a:lnTo>
                      <a:pt x="1717040" y="937260"/>
                    </a:lnTo>
                    <a:lnTo>
                      <a:pt x="1711960" y="891540"/>
                    </a:lnTo>
                    <a:lnTo>
                      <a:pt x="1719580" y="855980"/>
                    </a:lnTo>
                    <a:lnTo>
                      <a:pt x="1724660" y="820420"/>
                    </a:lnTo>
                    <a:lnTo>
                      <a:pt x="1719580" y="769620"/>
                    </a:lnTo>
                    <a:lnTo>
                      <a:pt x="1701800" y="749300"/>
                    </a:lnTo>
                    <a:lnTo>
                      <a:pt x="1711960" y="711200"/>
                    </a:lnTo>
                    <a:lnTo>
                      <a:pt x="1724660" y="673100"/>
                    </a:lnTo>
                    <a:lnTo>
                      <a:pt x="1727200" y="619760"/>
                    </a:lnTo>
                    <a:lnTo>
                      <a:pt x="1722120" y="561340"/>
                    </a:lnTo>
                    <a:lnTo>
                      <a:pt x="1717040" y="520700"/>
                    </a:lnTo>
                    <a:lnTo>
                      <a:pt x="1737360" y="495300"/>
                    </a:lnTo>
                    <a:lnTo>
                      <a:pt x="1737360" y="495300"/>
                    </a:lnTo>
                    <a:lnTo>
                      <a:pt x="1737360" y="436880"/>
                    </a:lnTo>
                    <a:lnTo>
                      <a:pt x="1717040" y="411480"/>
                    </a:lnTo>
                    <a:lnTo>
                      <a:pt x="1689100" y="408940"/>
                    </a:lnTo>
                    <a:lnTo>
                      <a:pt x="1663700" y="414020"/>
                    </a:lnTo>
                    <a:lnTo>
                      <a:pt x="1628140" y="408940"/>
                    </a:lnTo>
                    <a:lnTo>
                      <a:pt x="1605280" y="378460"/>
                    </a:lnTo>
                    <a:lnTo>
                      <a:pt x="1592580" y="337820"/>
                    </a:lnTo>
                    <a:lnTo>
                      <a:pt x="1579880" y="302260"/>
                    </a:lnTo>
                    <a:lnTo>
                      <a:pt x="1564640" y="281940"/>
                    </a:lnTo>
                    <a:lnTo>
                      <a:pt x="1564640" y="223520"/>
                    </a:lnTo>
                    <a:lnTo>
                      <a:pt x="1554480" y="154940"/>
                    </a:lnTo>
                    <a:lnTo>
                      <a:pt x="1574800" y="116840"/>
                    </a:lnTo>
                    <a:lnTo>
                      <a:pt x="1600200" y="96520"/>
                    </a:lnTo>
                    <a:lnTo>
                      <a:pt x="1587500" y="63500"/>
                    </a:lnTo>
                    <a:lnTo>
                      <a:pt x="1569720" y="53340"/>
                    </a:lnTo>
                    <a:lnTo>
                      <a:pt x="1490980" y="0"/>
                    </a:lnTo>
                    <a:close/>
                  </a:path>
                </a:pathLst>
              </a:custGeom>
              <a:grpFill/>
              <a:ln w="63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5" name="광진구">
                <a:extLst>
                  <a:ext uri="{FF2B5EF4-FFF2-40B4-BE49-F238E27FC236}">
                    <a16:creationId xmlns:a16="http://schemas.microsoft.com/office/drawing/2014/main" id="{CAA922CF-5FE2-E844-91DC-81B27A6CB93A}"/>
                  </a:ext>
                </a:extLst>
              </p:cNvPr>
              <p:cNvSpPr/>
              <p:nvPr/>
            </p:nvSpPr>
            <p:spPr>
              <a:xfrm>
                <a:off x="10015148" y="3738002"/>
                <a:ext cx="734516" cy="787352"/>
              </a:xfrm>
              <a:custGeom>
                <a:avLst/>
                <a:gdLst>
                  <a:gd name="connsiteX0" fmla="*/ 1336040 w 1800860"/>
                  <a:gd name="connsiteY0" fmla="*/ 22860 h 1930400"/>
                  <a:gd name="connsiteX1" fmla="*/ 1280160 w 1800860"/>
                  <a:gd name="connsiteY1" fmla="*/ 22860 h 1930400"/>
                  <a:gd name="connsiteX2" fmla="*/ 1211580 w 1800860"/>
                  <a:gd name="connsiteY2" fmla="*/ 55880 h 1930400"/>
                  <a:gd name="connsiteX3" fmla="*/ 1153160 w 1800860"/>
                  <a:gd name="connsiteY3" fmla="*/ 73660 h 1930400"/>
                  <a:gd name="connsiteX4" fmla="*/ 1089660 w 1800860"/>
                  <a:gd name="connsiteY4" fmla="*/ 114300 h 1930400"/>
                  <a:gd name="connsiteX5" fmla="*/ 1064260 w 1800860"/>
                  <a:gd name="connsiteY5" fmla="*/ 139700 h 1930400"/>
                  <a:gd name="connsiteX6" fmla="*/ 1038860 w 1800860"/>
                  <a:gd name="connsiteY6" fmla="*/ 152400 h 1930400"/>
                  <a:gd name="connsiteX7" fmla="*/ 982980 w 1800860"/>
                  <a:gd name="connsiteY7" fmla="*/ 147320 h 1930400"/>
                  <a:gd name="connsiteX8" fmla="*/ 962660 w 1800860"/>
                  <a:gd name="connsiteY8" fmla="*/ 99060 h 1930400"/>
                  <a:gd name="connsiteX9" fmla="*/ 934720 w 1800860"/>
                  <a:gd name="connsiteY9" fmla="*/ 68580 h 1930400"/>
                  <a:gd name="connsiteX10" fmla="*/ 909320 w 1800860"/>
                  <a:gd name="connsiteY10" fmla="*/ 48260 h 1930400"/>
                  <a:gd name="connsiteX11" fmla="*/ 866140 w 1800860"/>
                  <a:gd name="connsiteY11" fmla="*/ 40640 h 1930400"/>
                  <a:gd name="connsiteX12" fmla="*/ 830580 w 1800860"/>
                  <a:gd name="connsiteY12" fmla="*/ 22860 h 1930400"/>
                  <a:gd name="connsiteX13" fmla="*/ 787400 w 1800860"/>
                  <a:gd name="connsiteY13" fmla="*/ 22860 h 1930400"/>
                  <a:gd name="connsiteX14" fmla="*/ 751840 w 1800860"/>
                  <a:gd name="connsiteY14" fmla="*/ 25400 h 1930400"/>
                  <a:gd name="connsiteX15" fmla="*/ 731520 w 1800860"/>
                  <a:gd name="connsiteY15" fmla="*/ 15240 h 1930400"/>
                  <a:gd name="connsiteX16" fmla="*/ 690880 w 1800860"/>
                  <a:gd name="connsiteY16" fmla="*/ 0 h 1930400"/>
                  <a:gd name="connsiteX17" fmla="*/ 652780 w 1800860"/>
                  <a:gd name="connsiteY17" fmla="*/ 0 h 1930400"/>
                  <a:gd name="connsiteX18" fmla="*/ 637540 w 1800860"/>
                  <a:gd name="connsiteY18" fmla="*/ 27940 h 1930400"/>
                  <a:gd name="connsiteX19" fmla="*/ 647700 w 1800860"/>
                  <a:gd name="connsiteY19" fmla="*/ 71120 h 1930400"/>
                  <a:gd name="connsiteX20" fmla="*/ 650240 w 1800860"/>
                  <a:gd name="connsiteY20" fmla="*/ 111760 h 1930400"/>
                  <a:gd name="connsiteX21" fmla="*/ 617220 w 1800860"/>
                  <a:gd name="connsiteY21" fmla="*/ 142240 h 1930400"/>
                  <a:gd name="connsiteX22" fmla="*/ 601980 w 1800860"/>
                  <a:gd name="connsiteY22" fmla="*/ 180340 h 1930400"/>
                  <a:gd name="connsiteX23" fmla="*/ 599440 w 1800860"/>
                  <a:gd name="connsiteY23" fmla="*/ 215900 h 1930400"/>
                  <a:gd name="connsiteX24" fmla="*/ 576580 w 1800860"/>
                  <a:gd name="connsiteY24" fmla="*/ 259080 h 1930400"/>
                  <a:gd name="connsiteX25" fmla="*/ 568960 w 1800860"/>
                  <a:gd name="connsiteY25" fmla="*/ 302260 h 1930400"/>
                  <a:gd name="connsiteX26" fmla="*/ 558800 w 1800860"/>
                  <a:gd name="connsiteY26" fmla="*/ 335280 h 1930400"/>
                  <a:gd name="connsiteX27" fmla="*/ 525780 w 1800860"/>
                  <a:gd name="connsiteY27" fmla="*/ 358140 h 1930400"/>
                  <a:gd name="connsiteX28" fmla="*/ 518160 w 1800860"/>
                  <a:gd name="connsiteY28" fmla="*/ 408940 h 1930400"/>
                  <a:gd name="connsiteX29" fmla="*/ 502920 w 1800860"/>
                  <a:gd name="connsiteY29" fmla="*/ 449580 h 1930400"/>
                  <a:gd name="connsiteX30" fmla="*/ 482600 w 1800860"/>
                  <a:gd name="connsiteY30" fmla="*/ 487680 h 1930400"/>
                  <a:gd name="connsiteX31" fmla="*/ 480060 w 1800860"/>
                  <a:gd name="connsiteY31" fmla="*/ 518160 h 1930400"/>
                  <a:gd name="connsiteX32" fmla="*/ 518160 w 1800860"/>
                  <a:gd name="connsiteY32" fmla="*/ 515620 h 1930400"/>
                  <a:gd name="connsiteX33" fmla="*/ 543560 w 1800860"/>
                  <a:gd name="connsiteY33" fmla="*/ 538480 h 1930400"/>
                  <a:gd name="connsiteX34" fmla="*/ 541020 w 1800860"/>
                  <a:gd name="connsiteY34" fmla="*/ 589280 h 1930400"/>
                  <a:gd name="connsiteX35" fmla="*/ 553720 w 1800860"/>
                  <a:gd name="connsiteY35" fmla="*/ 655320 h 1930400"/>
                  <a:gd name="connsiteX36" fmla="*/ 535940 w 1800860"/>
                  <a:gd name="connsiteY36" fmla="*/ 706120 h 1930400"/>
                  <a:gd name="connsiteX37" fmla="*/ 490220 w 1800860"/>
                  <a:gd name="connsiteY37" fmla="*/ 726440 h 1930400"/>
                  <a:gd name="connsiteX38" fmla="*/ 441960 w 1800860"/>
                  <a:gd name="connsiteY38" fmla="*/ 769620 h 1930400"/>
                  <a:gd name="connsiteX39" fmla="*/ 411480 w 1800860"/>
                  <a:gd name="connsiteY39" fmla="*/ 815340 h 1930400"/>
                  <a:gd name="connsiteX40" fmla="*/ 393700 w 1800860"/>
                  <a:gd name="connsiteY40" fmla="*/ 873760 h 1930400"/>
                  <a:gd name="connsiteX41" fmla="*/ 360680 w 1800860"/>
                  <a:gd name="connsiteY41" fmla="*/ 1005840 h 1930400"/>
                  <a:gd name="connsiteX42" fmla="*/ 360680 w 1800860"/>
                  <a:gd name="connsiteY42" fmla="*/ 1049020 h 1930400"/>
                  <a:gd name="connsiteX43" fmla="*/ 342900 w 1800860"/>
                  <a:gd name="connsiteY43" fmla="*/ 1089660 h 1930400"/>
                  <a:gd name="connsiteX44" fmla="*/ 337820 w 1800860"/>
                  <a:gd name="connsiteY44" fmla="*/ 1122680 h 1930400"/>
                  <a:gd name="connsiteX45" fmla="*/ 342900 w 1800860"/>
                  <a:gd name="connsiteY45" fmla="*/ 1160780 h 1930400"/>
                  <a:gd name="connsiteX46" fmla="*/ 307340 w 1800860"/>
                  <a:gd name="connsiteY46" fmla="*/ 1201420 h 1930400"/>
                  <a:gd name="connsiteX47" fmla="*/ 254000 w 1800860"/>
                  <a:gd name="connsiteY47" fmla="*/ 1252220 h 1930400"/>
                  <a:gd name="connsiteX48" fmla="*/ 160020 w 1800860"/>
                  <a:gd name="connsiteY48" fmla="*/ 1363980 h 1930400"/>
                  <a:gd name="connsiteX49" fmla="*/ 109220 w 1800860"/>
                  <a:gd name="connsiteY49" fmla="*/ 1397000 h 1930400"/>
                  <a:gd name="connsiteX50" fmla="*/ 78740 w 1800860"/>
                  <a:gd name="connsiteY50" fmla="*/ 1435100 h 1930400"/>
                  <a:gd name="connsiteX51" fmla="*/ 53340 w 1800860"/>
                  <a:gd name="connsiteY51" fmla="*/ 1450340 h 1930400"/>
                  <a:gd name="connsiteX52" fmla="*/ 48260 w 1800860"/>
                  <a:gd name="connsiteY52" fmla="*/ 1496060 h 1930400"/>
                  <a:gd name="connsiteX53" fmla="*/ 50800 w 1800860"/>
                  <a:gd name="connsiteY53" fmla="*/ 1539240 h 1930400"/>
                  <a:gd name="connsiteX54" fmla="*/ 30480 w 1800860"/>
                  <a:gd name="connsiteY54" fmla="*/ 1567180 h 1930400"/>
                  <a:gd name="connsiteX55" fmla="*/ 15240 w 1800860"/>
                  <a:gd name="connsiteY55" fmla="*/ 1617980 h 1930400"/>
                  <a:gd name="connsiteX56" fmla="*/ 15240 w 1800860"/>
                  <a:gd name="connsiteY56" fmla="*/ 1676400 h 1930400"/>
                  <a:gd name="connsiteX57" fmla="*/ 0 w 1800860"/>
                  <a:gd name="connsiteY57" fmla="*/ 1704340 h 1930400"/>
                  <a:gd name="connsiteX58" fmla="*/ 5080 w 1800860"/>
                  <a:gd name="connsiteY58" fmla="*/ 1724660 h 1930400"/>
                  <a:gd name="connsiteX59" fmla="*/ 53340 w 1800860"/>
                  <a:gd name="connsiteY59" fmla="*/ 1747520 h 1930400"/>
                  <a:gd name="connsiteX60" fmla="*/ 121920 w 1800860"/>
                  <a:gd name="connsiteY60" fmla="*/ 1762760 h 1930400"/>
                  <a:gd name="connsiteX61" fmla="*/ 228600 w 1800860"/>
                  <a:gd name="connsiteY61" fmla="*/ 1821180 h 1930400"/>
                  <a:gd name="connsiteX62" fmla="*/ 327660 w 1800860"/>
                  <a:gd name="connsiteY62" fmla="*/ 1828800 h 1930400"/>
                  <a:gd name="connsiteX63" fmla="*/ 416560 w 1800860"/>
                  <a:gd name="connsiteY63" fmla="*/ 1866900 h 1930400"/>
                  <a:gd name="connsiteX64" fmla="*/ 513080 w 1800860"/>
                  <a:gd name="connsiteY64" fmla="*/ 1871980 h 1930400"/>
                  <a:gd name="connsiteX65" fmla="*/ 561340 w 1800860"/>
                  <a:gd name="connsiteY65" fmla="*/ 1887220 h 1930400"/>
                  <a:gd name="connsiteX66" fmla="*/ 632460 w 1800860"/>
                  <a:gd name="connsiteY66" fmla="*/ 1912620 h 1930400"/>
                  <a:gd name="connsiteX67" fmla="*/ 688340 w 1800860"/>
                  <a:gd name="connsiteY67" fmla="*/ 1930400 h 1930400"/>
                  <a:gd name="connsiteX68" fmla="*/ 744220 w 1800860"/>
                  <a:gd name="connsiteY68" fmla="*/ 1922780 h 1930400"/>
                  <a:gd name="connsiteX69" fmla="*/ 769620 w 1800860"/>
                  <a:gd name="connsiteY69" fmla="*/ 1907540 h 1930400"/>
                  <a:gd name="connsiteX70" fmla="*/ 838200 w 1800860"/>
                  <a:gd name="connsiteY70" fmla="*/ 1912620 h 1930400"/>
                  <a:gd name="connsiteX71" fmla="*/ 894080 w 1800860"/>
                  <a:gd name="connsiteY71" fmla="*/ 1902460 h 1930400"/>
                  <a:gd name="connsiteX72" fmla="*/ 957580 w 1800860"/>
                  <a:gd name="connsiteY72" fmla="*/ 1856740 h 1930400"/>
                  <a:gd name="connsiteX73" fmla="*/ 1041400 w 1800860"/>
                  <a:gd name="connsiteY73" fmla="*/ 1775460 h 1930400"/>
                  <a:gd name="connsiteX74" fmla="*/ 1125220 w 1800860"/>
                  <a:gd name="connsiteY74" fmla="*/ 1709420 h 1930400"/>
                  <a:gd name="connsiteX75" fmla="*/ 1188720 w 1800860"/>
                  <a:gd name="connsiteY75" fmla="*/ 1661160 h 1930400"/>
                  <a:gd name="connsiteX76" fmla="*/ 1231900 w 1800860"/>
                  <a:gd name="connsiteY76" fmla="*/ 1620520 h 1930400"/>
                  <a:gd name="connsiteX77" fmla="*/ 1264920 w 1800860"/>
                  <a:gd name="connsiteY77" fmla="*/ 1579880 h 1930400"/>
                  <a:gd name="connsiteX78" fmla="*/ 1277620 w 1800860"/>
                  <a:gd name="connsiteY78" fmla="*/ 1534160 h 1930400"/>
                  <a:gd name="connsiteX79" fmla="*/ 1369060 w 1800860"/>
                  <a:gd name="connsiteY79" fmla="*/ 1419860 h 1930400"/>
                  <a:gd name="connsiteX80" fmla="*/ 1384300 w 1800860"/>
                  <a:gd name="connsiteY80" fmla="*/ 1366520 h 1930400"/>
                  <a:gd name="connsiteX81" fmla="*/ 1490980 w 1800860"/>
                  <a:gd name="connsiteY81" fmla="*/ 1226820 h 1930400"/>
                  <a:gd name="connsiteX82" fmla="*/ 1539240 w 1800860"/>
                  <a:gd name="connsiteY82" fmla="*/ 1160780 h 1930400"/>
                  <a:gd name="connsiteX83" fmla="*/ 1567180 w 1800860"/>
                  <a:gd name="connsiteY83" fmla="*/ 1082040 h 1930400"/>
                  <a:gd name="connsiteX84" fmla="*/ 1630680 w 1800860"/>
                  <a:gd name="connsiteY84" fmla="*/ 1003300 h 1930400"/>
                  <a:gd name="connsiteX85" fmla="*/ 1653540 w 1800860"/>
                  <a:gd name="connsiteY85" fmla="*/ 942340 h 1930400"/>
                  <a:gd name="connsiteX86" fmla="*/ 1701800 w 1800860"/>
                  <a:gd name="connsiteY86" fmla="*/ 891540 h 1930400"/>
                  <a:gd name="connsiteX87" fmla="*/ 1727200 w 1800860"/>
                  <a:gd name="connsiteY87" fmla="*/ 789940 h 1930400"/>
                  <a:gd name="connsiteX88" fmla="*/ 1739900 w 1800860"/>
                  <a:gd name="connsiteY88" fmla="*/ 718820 h 1930400"/>
                  <a:gd name="connsiteX89" fmla="*/ 1772920 w 1800860"/>
                  <a:gd name="connsiteY89" fmla="*/ 647700 h 1930400"/>
                  <a:gd name="connsiteX90" fmla="*/ 1798320 w 1800860"/>
                  <a:gd name="connsiteY90" fmla="*/ 596900 h 1930400"/>
                  <a:gd name="connsiteX91" fmla="*/ 1800860 w 1800860"/>
                  <a:gd name="connsiteY91" fmla="*/ 548640 h 1930400"/>
                  <a:gd name="connsiteX92" fmla="*/ 1767840 w 1800860"/>
                  <a:gd name="connsiteY92" fmla="*/ 533400 h 1930400"/>
                  <a:gd name="connsiteX93" fmla="*/ 1686560 w 1800860"/>
                  <a:gd name="connsiteY93" fmla="*/ 528320 h 1930400"/>
                  <a:gd name="connsiteX94" fmla="*/ 1569720 w 1800860"/>
                  <a:gd name="connsiteY94" fmla="*/ 546100 h 1930400"/>
                  <a:gd name="connsiteX95" fmla="*/ 1452880 w 1800860"/>
                  <a:gd name="connsiteY95" fmla="*/ 563880 h 1930400"/>
                  <a:gd name="connsiteX96" fmla="*/ 1407160 w 1800860"/>
                  <a:gd name="connsiteY96" fmla="*/ 561340 h 1930400"/>
                  <a:gd name="connsiteX97" fmla="*/ 1381760 w 1800860"/>
                  <a:gd name="connsiteY97" fmla="*/ 541020 h 1930400"/>
                  <a:gd name="connsiteX98" fmla="*/ 1386840 w 1800860"/>
                  <a:gd name="connsiteY98" fmla="*/ 500380 h 1930400"/>
                  <a:gd name="connsiteX99" fmla="*/ 1409700 w 1800860"/>
                  <a:gd name="connsiteY99" fmla="*/ 459740 h 1930400"/>
                  <a:gd name="connsiteX100" fmla="*/ 1419860 w 1800860"/>
                  <a:gd name="connsiteY100" fmla="*/ 398780 h 1930400"/>
                  <a:gd name="connsiteX101" fmla="*/ 1419860 w 1800860"/>
                  <a:gd name="connsiteY101" fmla="*/ 353060 h 1930400"/>
                  <a:gd name="connsiteX102" fmla="*/ 1414780 w 1800860"/>
                  <a:gd name="connsiteY102" fmla="*/ 297180 h 1930400"/>
                  <a:gd name="connsiteX103" fmla="*/ 1437640 w 1800860"/>
                  <a:gd name="connsiteY103" fmla="*/ 246380 h 1930400"/>
                  <a:gd name="connsiteX104" fmla="*/ 1440180 w 1800860"/>
                  <a:gd name="connsiteY104" fmla="*/ 185420 h 1930400"/>
                  <a:gd name="connsiteX105" fmla="*/ 1447800 w 1800860"/>
                  <a:gd name="connsiteY105" fmla="*/ 121920 h 1930400"/>
                  <a:gd name="connsiteX106" fmla="*/ 1442720 w 1800860"/>
                  <a:gd name="connsiteY106" fmla="*/ 78740 h 1930400"/>
                  <a:gd name="connsiteX107" fmla="*/ 1409700 w 1800860"/>
                  <a:gd name="connsiteY107" fmla="*/ 48260 h 1930400"/>
                  <a:gd name="connsiteX108" fmla="*/ 1336040 w 1800860"/>
                  <a:gd name="connsiteY108" fmla="*/ 22860 h 1930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</a:cxnLst>
                <a:rect l="l" t="t" r="r" b="b"/>
                <a:pathLst>
                  <a:path w="1800860" h="1930400">
                    <a:moveTo>
                      <a:pt x="1336040" y="22860"/>
                    </a:moveTo>
                    <a:lnTo>
                      <a:pt x="1280160" y="22860"/>
                    </a:lnTo>
                    <a:lnTo>
                      <a:pt x="1211580" y="55880"/>
                    </a:lnTo>
                    <a:lnTo>
                      <a:pt x="1153160" y="73660"/>
                    </a:lnTo>
                    <a:lnTo>
                      <a:pt x="1089660" y="114300"/>
                    </a:lnTo>
                    <a:lnTo>
                      <a:pt x="1064260" y="139700"/>
                    </a:lnTo>
                    <a:lnTo>
                      <a:pt x="1038860" y="152400"/>
                    </a:lnTo>
                    <a:lnTo>
                      <a:pt x="982980" y="147320"/>
                    </a:lnTo>
                    <a:lnTo>
                      <a:pt x="962660" y="99060"/>
                    </a:lnTo>
                    <a:lnTo>
                      <a:pt x="934720" y="68580"/>
                    </a:lnTo>
                    <a:lnTo>
                      <a:pt x="909320" y="48260"/>
                    </a:lnTo>
                    <a:lnTo>
                      <a:pt x="866140" y="40640"/>
                    </a:lnTo>
                    <a:lnTo>
                      <a:pt x="830580" y="22860"/>
                    </a:lnTo>
                    <a:lnTo>
                      <a:pt x="787400" y="22860"/>
                    </a:lnTo>
                    <a:lnTo>
                      <a:pt x="751840" y="25400"/>
                    </a:lnTo>
                    <a:lnTo>
                      <a:pt x="731520" y="15240"/>
                    </a:lnTo>
                    <a:lnTo>
                      <a:pt x="690880" y="0"/>
                    </a:lnTo>
                    <a:lnTo>
                      <a:pt x="652780" y="0"/>
                    </a:lnTo>
                    <a:lnTo>
                      <a:pt x="637540" y="27940"/>
                    </a:lnTo>
                    <a:lnTo>
                      <a:pt x="647700" y="71120"/>
                    </a:lnTo>
                    <a:lnTo>
                      <a:pt x="650240" y="111760"/>
                    </a:lnTo>
                    <a:lnTo>
                      <a:pt x="617220" y="142240"/>
                    </a:lnTo>
                    <a:lnTo>
                      <a:pt x="601980" y="180340"/>
                    </a:lnTo>
                    <a:lnTo>
                      <a:pt x="599440" y="215900"/>
                    </a:lnTo>
                    <a:lnTo>
                      <a:pt x="576580" y="259080"/>
                    </a:lnTo>
                    <a:lnTo>
                      <a:pt x="568960" y="302260"/>
                    </a:lnTo>
                    <a:lnTo>
                      <a:pt x="558800" y="335280"/>
                    </a:lnTo>
                    <a:lnTo>
                      <a:pt x="525780" y="358140"/>
                    </a:lnTo>
                    <a:lnTo>
                      <a:pt x="518160" y="408940"/>
                    </a:lnTo>
                    <a:lnTo>
                      <a:pt x="502920" y="449580"/>
                    </a:lnTo>
                    <a:lnTo>
                      <a:pt x="482600" y="487680"/>
                    </a:lnTo>
                    <a:lnTo>
                      <a:pt x="480060" y="518160"/>
                    </a:lnTo>
                    <a:lnTo>
                      <a:pt x="518160" y="515620"/>
                    </a:lnTo>
                    <a:lnTo>
                      <a:pt x="543560" y="538480"/>
                    </a:lnTo>
                    <a:lnTo>
                      <a:pt x="541020" y="589280"/>
                    </a:lnTo>
                    <a:lnTo>
                      <a:pt x="553720" y="655320"/>
                    </a:lnTo>
                    <a:lnTo>
                      <a:pt x="535940" y="706120"/>
                    </a:lnTo>
                    <a:lnTo>
                      <a:pt x="490220" y="726440"/>
                    </a:lnTo>
                    <a:lnTo>
                      <a:pt x="441960" y="769620"/>
                    </a:lnTo>
                    <a:lnTo>
                      <a:pt x="411480" y="815340"/>
                    </a:lnTo>
                    <a:lnTo>
                      <a:pt x="393700" y="873760"/>
                    </a:lnTo>
                    <a:lnTo>
                      <a:pt x="360680" y="1005840"/>
                    </a:lnTo>
                    <a:lnTo>
                      <a:pt x="360680" y="1049020"/>
                    </a:lnTo>
                    <a:lnTo>
                      <a:pt x="342900" y="1089660"/>
                    </a:lnTo>
                    <a:lnTo>
                      <a:pt x="337820" y="1122680"/>
                    </a:lnTo>
                    <a:lnTo>
                      <a:pt x="342900" y="1160780"/>
                    </a:lnTo>
                    <a:lnTo>
                      <a:pt x="307340" y="1201420"/>
                    </a:lnTo>
                    <a:lnTo>
                      <a:pt x="254000" y="1252220"/>
                    </a:lnTo>
                    <a:lnTo>
                      <a:pt x="160020" y="1363980"/>
                    </a:lnTo>
                    <a:lnTo>
                      <a:pt x="109220" y="1397000"/>
                    </a:lnTo>
                    <a:lnTo>
                      <a:pt x="78740" y="1435100"/>
                    </a:lnTo>
                    <a:lnTo>
                      <a:pt x="53340" y="1450340"/>
                    </a:lnTo>
                    <a:lnTo>
                      <a:pt x="48260" y="1496060"/>
                    </a:lnTo>
                    <a:lnTo>
                      <a:pt x="50800" y="1539240"/>
                    </a:lnTo>
                    <a:lnTo>
                      <a:pt x="30480" y="1567180"/>
                    </a:lnTo>
                    <a:lnTo>
                      <a:pt x="15240" y="1617980"/>
                    </a:lnTo>
                    <a:lnTo>
                      <a:pt x="15240" y="1676400"/>
                    </a:lnTo>
                    <a:lnTo>
                      <a:pt x="0" y="1704340"/>
                    </a:lnTo>
                    <a:lnTo>
                      <a:pt x="5080" y="1724660"/>
                    </a:lnTo>
                    <a:lnTo>
                      <a:pt x="53340" y="1747520"/>
                    </a:lnTo>
                    <a:lnTo>
                      <a:pt x="121920" y="1762760"/>
                    </a:lnTo>
                    <a:lnTo>
                      <a:pt x="228600" y="1821180"/>
                    </a:lnTo>
                    <a:lnTo>
                      <a:pt x="327660" y="1828800"/>
                    </a:lnTo>
                    <a:lnTo>
                      <a:pt x="416560" y="1866900"/>
                    </a:lnTo>
                    <a:lnTo>
                      <a:pt x="513080" y="1871980"/>
                    </a:lnTo>
                    <a:lnTo>
                      <a:pt x="561340" y="1887220"/>
                    </a:lnTo>
                    <a:lnTo>
                      <a:pt x="632460" y="1912620"/>
                    </a:lnTo>
                    <a:lnTo>
                      <a:pt x="688340" y="1930400"/>
                    </a:lnTo>
                    <a:lnTo>
                      <a:pt x="744220" y="1922780"/>
                    </a:lnTo>
                    <a:lnTo>
                      <a:pt x="769620" y="1907540"/>
                    </a:lnTo>
                    <a:lnTo>
                      <a:pt x="838200" y="1912620"/>
                    </a:lnTo>
                    <a:lnTo>
                      <a:pt x="894080" y="1902460"/>
                    </a:lnTo>
                    <a:lnTo>
                      <a:pt x="957580" y="1856740"/>
                    </a:lnTo>
                    <a:lnTo>
                      <a:pt x="1041400" y="1775460"/>
                    </a:lnTo>
                    <a:lnTo>
                      <a:pt x="1125220" y="1709420"/>
                    </a:lnTo>
                    <a:lnTo>
                      <a:pt x="1188720" y="1661160"/>
                    </a:lnTo>
                    <a:lnTo>
                      <a:pt x="1231900" y="1620520"/>
                    </a:lnTo>
                    <a:lnTo>
                      <a:pt x="1264920" y="1579880"/>
                    </a:lnTo>
                    <a:lnTo>
                      <a:pt x="1277620" y="1534160"/>
                    </a:lnTo>
                    <a:lnTo>
                      <a:pt x="1369060" y="1419860"/>
                    </a:lnTo>
                    <a:lnTo>
                      <a:pt x="1384300" y="1366520"/>
                    </a:lnTo>
                    <a:lnTo>
                      <a:pt x="1490980" y="1226820"/>
                    </a:lnTo>
                    <a:lnTo>
                      <a:pt x="1539240" y="1160780"/>
                    </a:lnTo>
                    <a:lnTo>
                      <a:pt x="1567180" y="1082040"/>
                    </a:lnTo>
                    <a:lnTo>
                      <a:pt x="1630680" y="1003300"/>
                    </a:lnTo>
                    <a:lnTo>
                      <a:pt x="1653540" y="942340"/>
                    </a:lnTo>
                    <a:lnTo>
                      <a:pt x="1701800" y="891540"/>
                    </a:lnTo>
                    <a:lnTo>
                      <a:pt x="1727200" y="789940"/>
                    </a:lnTo>
                    <a:lnTo>
                      <a:pt x="1739900" y="718820"/>
                    </a:lnTo>
                    <a:lnTo>
                      <a:pt x="1772920" y="647700"/>
                    </a:lnTo>
                    <a:lnTo>
                      <a:pt x="1798320" y="596900"/>
                    </a:lnTo>
                    <a:lnTo>
                      <a:pt x="1800860" y="548640"/>
                    </a:lnTo>
                    <a:lnTo>
                      <a:pt x="1767840" y="533400"/>
                    </a:lnTo>
                    <a:lnTo>
                      <a:pt x="1686560" y="528320"/>
                    </a:lnTo>
                    <a:lnTo>
                      <a:pt x="1569720" y="546100"/>
                    </a:lnTo>
                    <a:lnTo>
                      <a:pt x="1452880" y="563880"/>
                    </a:lnTo>
                    <a:lnTo>
                      <a:pt x="1407160" y="561340"/>
                    </a:lnTo>
                    <a:lnTo>
                      <a:pt x="1381760" y="541020"/>
                    </a:lnTo>
                    <a:lnTo>
                      <a:pt x="1386840" y="500380"/>
                    </a:lnTo>
                    <a:lnTo>
                      <a:pt x="1409700" y="459740"/>
                    </a:lnTo>
                    <a:lnTo>
                      <a:pt x="1419860" y="398780"/>
                    </a:lnTo>
                    <a:lnTo>
                      <a:pt x="1419860" y="353060"/>
                    </a:lnTo>
                    <a:lnTo>
                      <a:pt x="1414780" y="297180"/>
                    </a:lnTo>
                    <a:lnTo>
                      <a:pt x="1437640" y="246380"/>
                    </a:lnTo>
                    <a:lnTo>
                      <a:pt x="1440180" y="185420"/>
                    </a:lnTo>
                    <a:lnTo>
                      <a:pt x="1447800" y="121920"/>
                    </a:lnTo>
                    <a:lnTo>
                      <a:pt x="1442720" y="78740"/>
                    </a:lnTo>
                    <a:lnTo>
                      <a:pt x="1409700" y="48260"/>
                    </a:lnTo>
                    <a:lnTo>
                      <a:pt x="1336040" y="22860"/>
                    </a:lnTo>
                    <a:close/>
                  </a:path>
                </a:pathLst>
              </a:custGeom>
              <a:grpFill/>
              <a:ln w="63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6" name="성동구">
                <a:extLst>
                  <a:ext uri="{FF2B5EF4-FFF2-40B4-BE49-F238E27FC236}">
                    <a16:creationId xmlns:a16="http://schemas.microsoft.com/office/drawing/2014/main" id="{8045C678-3CB5-ED43-BC04-C1DBAC85B16C}"/>
                  </a:ext>
                </a:extLst>
              </p:cNvPr>
              <p:cNvSpPr/>
              <p:nvPr/>
            </p:nvSpPr>
            <p:spPr>
              <a:xfrm>
                <a:off x="9354187" y="3777370"/>
                <a:ext cx="852619" cy="649565"/>
              </a:xfrm>
              <a:custGeom>
                <a:avLst/>
                <a:gdLst>
                  <a:gd name="connsiteX0" fmla="*/ 1122680 w 2090420"/>
                  <a:gd name="connsiteY0" fmla="*/ 0 h 1592580"/>
                  <a:gd name="connsiteX1" fmla="*/ 947420 w 2090420"/>
                  <a:gd name="connsiteY1" fmla="*/ 10160 h 1592580"/>
                  <a:gd name="connsiteX2" fmla="*/ 886460 w 2090420"/>
                  <a:gd name="connsiteY2" fmla="*/ 43180 h 1592580"/>
                  <a:gd name="connsiteX3" fmla="*/ 853440 w 2090420"/>
                  <a:gd name="connsiteY3" fmla="*/ 81280 h 1592580"/>
                  <a:gd name="connsiteX4" fmla="*/ 817880 w 2090420"/>
                  <a:gd name="connsiteY4" fmla="*/ 88900 h 1592580"/>
                  <a:gd name="connsiteX5" fmla="*/ 769620 w 2090420"/>
                  <a:gd name="connsiteY5" fmla="*/ 76200 h 1592580"/>
                  <a:gd name="connsiteX6" fmla="*/ 660400 w 2090420"/>
                  <a:gd name="connsiteY6" fmla="*/ 71120 h 1592580"/>
                  <a:gd name="connsiteX7" fmla="*/ 584200 w 2090420"/>
                  <a:gd name="connsiteY7" fmla="*/ 60960 h 1592580"/>
                  <a:gd name="connsiteX8" fmla="*/ 523240 w 2090420"/>
                  <a:gd name="connsiteY8" fmla="*/ 55880 h 1592580"/>
                  <a:gd name="connsiteX9" fmla="*/ 500380 w 2090420"/>
                  <a:gd name="connsiteY9" fmla="*/ 71120 h 1592580"/>
                  <a:gd name="connsiteX10" fmla="*/ 518160 w 2090420"/>
                  <a:gd name="connsiteY10" fmla="*/ 109220 h 1592580"/>
                  <a:gd name="connsiteX11" fmla="*/ 525780 w 2090420"/>
                  <a:gd name="connsiteY11" fmla="*/ 160020 h 1592580"/>
                  <a:gd name="connsiteX12" fmla="*/ 556260 w 2090420"/>
                  <a:gd name="connsiteY12" fmla="*/ 195580 h 1592580"/>
                  <a:gd name="connsiteX13" fmla="*/ 584200 w 2090420"/>
                  <a:gd name="connsiteY13" fmla="*/ 218440 h 1592580"/>
                  <a:gd name="connsiteX14" fmla="*/ 601980 w 2090420"/>
                  <a:gd name="connsiteY14" fmla="*/ 259080 h 1592580"/>
                  <a:gd name="connsiteX15" fmla="*/ 568960 w 2090420"/>
                  <a:gd name="connsiteY15" fmla="*/ 297180 h 1592580"/>
                  <a:gd name="connsiteX16" fmla="*/ 530860 w 2090420"/>
                  <a:gd name="connsiteY16" fmla="*/ 353060 h 1592580"/>
                  <a:gd name="connsiteX17" fmla="*/ 457200 w 2090420"/>
                  <a:gd name="connsiteY17" fmla="*/ 469900 h 1592580"/>
                  <a:gd name="connsiteX18" fmla="*/ 441960 w 2090420"/>
                  <a:gd name="connsiteY18" fmla="*/ 497840 h 1592580"/>
                  <a:gd name="connsiteX19" fmla="*/ 444500 w 2090420"/>
                  <a:gd name="connsiteY19" fmla="*/ 551180 h 1592580"/>
                  <a:gd name="connsiteX20" fmla="*/ 434340 w 2090420"/>
                  <a:gd name="connsiteY20" fmla="*/ 574040 h 1592580"/>
                  <a:gd name="connsiteX21" fmla="*/ 381000 w 2090420"/>
                  <a:gd name="connsiteY21" fmla="*/ 574040 h 1592580"/>
                  <a:gd name="connsiteX22" fmla="*/ 345440 w 2090420"/>
                  <a:gd name="connsiteY22" fmla="*/ 584200 h 1592580"/>
                  <a:gd name="connsiteX23" fmla="*/ 342900 w 2090420"/>
                  <a:gd name="connsiteY23" fmla="*/ 612140 h 1592580"/>
                  <a:gd name="connsiteX24" fmla="*/ 342900 w 2090420"/>
                  <a:gd name="connsiteY24" fmla="*/ 635000 h 1592580"/>
                  <a:gd name="connsiteX25" fmla="*/ 312420 w 2090420"/>
                  <a:gd name="connsiteY25" fmla="*/ 657860 h 1592580"/>
                  <a:gd name="connsiteX26" fmla="*/ 246380 w 2090420"/>
                  <a:gd name="connsiteY26" fmla="*/ 685800 h 1592580"/>
                  <a:gd name="connsiteX27" fmla="*/ 215900 w 2090420"/>
                  <a:gd name="connsiteY27" fmla="*/ 723900 h 1592580"/>
                  <a:gd name="connsiteX28" fmla="*/ 203200 w 2090420"/>
                  <a:gd name="connsiteY28" fmla="*/ 795020 h 1592580"/>
                  <a:gd name="connsiteX29" fmla="*/ 205740 w 2090420"/>
                  <a:gd name="connsiteY29" fmla="*/ 840740 h 1592580"/>
                  <a:gd name="connsiteX30" fmla="*/ 213360 w 2090420"/>
                  <a:gd name="connsiteY30" fmla="*/ 871220 h 1592580"/>
                  <a:gd name="connsiteX31" fmla="*/ 185420 w 2090420"/>
                  <a:gd name="connsiteY31" fmla="*/ 904240 h 1592580"/>
                  <a:gd name="connsiteX32" fmla="*/ 111760 w 2090420"/>
                  <a:gd name="connsiteY32" fmla="*/ 952500 h 1592580"/>
                  <a:gd name="connsiteX33" fmla="*/ 66040 w 2090420"/>
                  <a:gd name="connsiteY33" fmla="*/ 1013460 h 1592580"/>
                  <a:gd name="connsiteX34" fmla="*/ 53340 w 2090420"/>
                  <a:gd name="connsiteY34" fmla="*/ 1059180 h 1592580"/>
                  <a:gd name="connsiteX35" fmla="*/ 25400 w 2090420"/>
                  <a:gd name="connsiteY35" fmla="*/ 1109980 h 1592580"/>
                  <a:gd name="connsiteX36" fmla="*/ 0 w 2090420"/>
                  <a:gd name="connsiteY36" fmla="*/ 1163320 h 1592580"/>
                  <a:gd name="connsiteX37" fmla="*/ 2540 w 2090420"/>
                  <a:gd name="connsiteY37" fmla="*/ 1236980 h 1592580"/>
                  <a:gd name="connsiteX38" fmla="*/ 22860 w 2090420"/>
                  <a:gd name="connsiteY38" fmla="*/ 1285240 h 1592580"/>
                  <a:gd name="connsiteX39" fmla="*/ 81280 w 2090420"/>
                  <a:gd name="connsiteY39" fmla="*/ 1292860 h 1592580"/>
                  <a:gd name="connsiteX40" fmla="*/ 111760 w 2090420"/>
                  <a:gd name="connsiteY40" fmla="*/ 1287780 h 1592580"/>
                  <a:gd name="connsiteX41" fmla="*/ 124460 w 2090420"/>
                  <a:gd name="connsiteY41" fmla="*/ 1308100 h 1592580"/>
                  <a:gd name="connsiteX42" fmla="*/ 160020 w 2090420"/>
                  <a:gd name="connsiteY42" fmla="*/ 1336040 h 1592580"/>
                  <a:gd name="connsiteX43" fmla="*/ 203200 w 2090420"/>
                  <a:gd name="connsiteY43" fmla="*/ 1402080 h 1592580"/>
                  <a:gd name="connsiteX44" fmla="*/ 243840 w 2090420"/>
                  <a:gd name="connsiteY44" fmla="*/ 1442720 h 1592580"/>
                  <a:gd name="connsiteX45" fmla="*/ 281940 w 2090420"/>
                  <a:gd name="connsiteY45" fmla="*/ 1427480 h 1592580"/>
                  <a:gd name="connsiteX46" fmla="*/ 304800 w 2090420"/>
                  <a:gd name="connsiteY46" fmla="*/ 1407160 h 1592580"/>
                  <a:gd name="connsiteX47" fmla="*/ 444500 w 2090420"/>
                  <a:gd name="connsiteY47" fmla="*/ 1333500 h 1592580"/>
                  <a:gd name="connsiteX48" fmla="*/ 492760 w 2090420"/>
                  <a:gd name="connsiteY48" fmla="*/ 1310640 h 1592580"/>
                  <a:gd name="connsiteX49" fmla="*/ 530860 w 2090420"/>
                  <a:gd name="connsiteY49" fmla="*/ 1252220 h 1592580"/>
                  <a:gd name="connsiteX50" fmla="*/ 591820 w 2090420"/>
                  <a:gd name="connsiteY50" fmla="*/ 1181100 h 1592580"/>
                  <a:gd name="connsiteX51" fmla="*/ 637540 w 2090420"/>
                  <a:gd name="connsiteY51" fmla="*/ 1132840 h 1592580"/>
                  <a:gd name="connsiteX52" fmla="*/ 660400 w 2090420"/>
                  <a:gd name="connsiteY52" fmla="*/ 1102360 h 1592580"/>
                  <a:gd name="connsiteX53" fmla="*/ 685800 w 2090420"/>
                  <a:gd name="connsiteY53" fmla="*/ 1097280 h 1592580"/>
                  <a:gd name="connsiteX54" fmla="*/ 708660 w 2090420"/>
                  <a:gd name="connsiteY54" fmla="*/ 1097280 h 1592580"/>
                  <a:gd name="connsiteX55" fmla="*/ 726440 w 2090420"/>
                  <a:gd name="connsiteY55" fmla="*/ 1117600 h 1592580"/>
                  <a:gd name="connsiteX56" fmla="*/ 728980 w 2090420"/>
                  <a:gd name="connsiteY56" fmla="*/ 1153160 h 1592580"/>
                  <a:gd name="connsiteX57" fmla="*/ 723900 w 2090420"/>
                  <a:gd name="connsiteY57" fmla="*/ 1193800 h 1592580"/>
                  <a:gd name="connsiteX58" fmla="*/ 698500 w 2090420"/>
                  <a:gd name="connsiteY58" fmla="*/ 1229360 h 1592580"/>
                  <a:gd name="connsiteX59" fmla="*/ 695960 w 2090420"/>
                  <a:gd name="connsiteY59" fmla="*/ 1259840 h 1592580"/>
                  <a:gd name="connsiteX60" fmla="*/ 708660 w 2090420"/>
                  <a:gd name="connsiteY60" fmla="*/ 1292860 h 1592580"/>
                  <a:gd name="connsiteX61" fmla="*/ 746760 w 2090420"/>
                  <a:gd name="connsiteY61" fmla="*/ 1290320 h 1592580"/>
                  <a:gd name="connsiteX62" fmla="*/ 789940 w 2090420"/>
                  <a:gd name="connsiteY62" fmla="*/ 1300480 h 1592580"/>
                  <a:gd name="connsiteX63" fmla="*/ 830580 w 2090420"/>
                  <a:gd name="connsiteY63" fmla="*/ 1328420 h 1592580"/>
                  <a:gd name="connsiteX64" fmla="*/ 896620 w 2090420"/>
                  <a:gd name="connsiteY64" fmla="*/ 1351280 h 1592580"/>
                  <a:gd name="connsiteX65" fmla="*/ 944880 w 2090420"/>
                  <a:gd name="connsiteY65" fmla="*/ 1363980 h 1592580"/>
                  <a:gd name="connsiteX66" fmla="*/ 1054100 w 2090420"/>
                  <a:gd name="connsiteY66" fmla="*/ 1409700 h 1592580"/>
                  <a:gd name="connsiteX67" fmla="*/ 1193800 w 2090420"/>
                  <a:gd name="connsiteY67" fmla="*/ 1460500 h 1592580"/>
                  <a:gd name="connsiteX68" fmla="*/ 1351280 w 2090420"/>
                  <a:gd name="connsiteY68" fmla="*/ 1531620 h 1592580"/>
                  <a:gd name="connsiteX69" fmla="*/ 1452880 w 2090420"/>
                  <a:gd name="connsiteY69" fmla="*/ 1562100 h 1592580"/>
                  <a:gd name="connsiteX70" fmla="*/ 1498600 w 2090420"/>
                  <a:gd name="connsiteY70" fmla="*/ 1592580 h 1592580"/>
                  <a:gd name="connsiteX71" fmla="*/ 1536700 w 2090420"/>
                  <a:gd name="connsiteY71" fmla="*/ 1590040 h 1592580"/>
                  <a:gd name="connsiteX72" fmla="*/ 1549400 w 2090420"/>
                  <a:gd name="connsiteY72" fmla="*/ 1554480 h 1592580"/>
                  <a:gd name="connsiteX73" fmla="*/ 1546860 w 2090420"/>
                  <a:gd name="connsiteY73" fmla="*/ 1508760 h 1592580"/>
                  <a:gd name="connsiteX74" fmla="*/ 1569720 w 2090420"/>
                  <a:gd name="connsiteY74" fmla="*/ 1452880 h 1592580"/>
                  <a:gd name="connsiteX75" fmla="*/ 1597660 w 2090420"/>
                  <a:gd name="connsiteY75" fmla="*/ 1399540 h 1592580"/>
                  <a:gd name="connsiteX76" fmla="*/ 1595120 w 2090420"/>
                  <a:gd name="connsiteY76" fmla="*/ 1346200 h 1592580"/>
                  <a:gd name="connsiteX77" fmla="*/ 1610360 w 2090420"/>
                  <a:gd name="connsiteY77" fmla="*/ 1305560 h 1592580"/>
                  <a:gd name="connsiteX78" fmla="*/ 1732280 w 2090420"/>
                  <a:gd name="connsiteY78" fmla="*/ 1196340 h 1592580"/>
                  <a:gd name="connsiteX79" fmla="*/ 1836420 w 2090420"/>
                  <a:gd name="connsiteY79" fmla="*/ 1097280 h 1592580"/>
                  <a:gd name="connsiteX80" fmla="*/ 1871980 w 2090420"/>
                  <a:gd name="connsiteY80" fmla="*/ 1056640 h 1592580"/>
                  <a:gd name="connsiteX81" fmla="*/ 1877060 w 2090420"/>
                  <a:gd name="connsiteY81" fmla="*/ 1018540 h 1592580"/>
                  <a:gd name="connsiteX82" fmla="*/ 1877060 w 2090420"/>
                  <a:gd name="connsiteY82" fmla="*/ 975360 h 1592580"/>
                  <a:gd name="connsiteX83" fmla="*/ 1894840 w 2090420"/>
                  <a:gd name="connsiteY83" fmla="*/ 929640 h 1592580"/>
                  <a:gd name="connsiteX84" fmla="*/ 1902460 w 2090420"/>
                  <a:gd name="connsiteY84" fmla="*/ 909320 h 1592580"/>
                  <a:gd name="connsiteX85" fmla="*/ 1907540 w 2090420"/>
                  <a:gd name="connsiteY85" fmla="*/ 855980 h 1592580"/>
                  <a:gd name="connsiteX86" fmla="*/ 1925320 w 2090420"/>
                  <a:gd name="connsiteY86" fmla="*/ 810260 h 1592580"/>
                  <a:gd name="connsiteX87" fmla="*/ 1945640 w 2090420"/>
                  <a:gd name="connsiteY87" fmla="*/ 746760 h 1592580"/>
                  <a:gd name="connsiteX88" fmla="*/ 1953260 w 2090420"/>
                  <a:gd name="connsiteY88" fmla="*/ 703580 h 1592580"/>
                  <a:gd name="connsiteX89" fmla="*/ 1953260 w 2090420"/>
                  <a:gd name="connsiteY89" fmla="*/ 665480 h 1592580"/>
                  <a:gd name="connsiteX90" fmla="*/ 1988820 w 2090420"/>
                  <a:gd name="connsiteY90" fmla="*/ 622300 h 1592580"/>
                  <a:gd name="connsiteX91" fmla="*/ 2037080 w 2090420"/>
                  <a:gd name="connsiteY91" fmla="*/ 589280 h 1592580"/>
                  <a:gd name="connsiteX92" fmla="*/ 2075180 w 2090420"/>
                  <a:gd name="connsiteY92" fmla="*/ 571500 h 1592580"/>
                  <a:gd name="connsiteX93" fmla="*/ 2090420 w 2090420"/>
                  <a:gd name="connsiteY93" fmla="*/ 535940 h 1592580"/>
                  <a:gd name="connsiteX94" fmla="*/ 2085340 w 2090420"/>
                  <a:gd name="connsiteY94" fmla="*/ 495300 h 1592580"/>
                  <a:gd name="connsiteX95" fmla="*/ 2057400 w 2090420"/>
                  <a:gd name="connsiteY95" fmla="*/ 482600 h 1592580"/>
                  <a:gd name="connsiteX96" fmla="*/ 1998980 w 2090420"/>
                  <a:gd name="connsiteY96" fmla="*/ 487680 h 1592580"/>
                  <a:gd name="connsiteX97" fmla="*/ 1938020 w 2090420"/>
                  <a:gd name="connsiteY97" fmla="*/ 464820 h 1592580"/>
                  <a:gd name="connsiteX98" fmla="*/ 1864360 w 2090420"/>
                  <a:gd name="connsiteY98" fmla="*/ 467360 h 1592580"/>
                  <a:gd name="connsiteX99" fmla="*/ 1757680 w 2090420"/>
                  <a:gd name="connsiteY99" fmla="*/ 457200 h 1592580"/>
                  <a:gd name="connsiteX100" fmla="*/ 1691640 w 2090420"/>
                  <a:gd name="connsiteY100" fmla="*/ 436880 h 1592580"/>
                  <a:gd name="connsiteX101" fmla="*/ 1666240 w 2090420"/>
                  <a:gd name="connsiteY101" fmla="*/ 411480 h 1592580"/>
                  <a:gd name="connsiteX102" fmla="*/ 1602740 w 2090420"/>
                  <a:gd name="connsiteY102" fmla="*/ 398780 h 1592580"/>
                  <a:gd name="connsiteX103" fmla="*/ 1557020 w 2090420"/>
                  <a:gd name="connsiteY103" fmla="*/ 365760 h 1592580"/>
                  <a:gd name="connsiteX104" fmla="*/ 1488440 w 2090420"/>
                  <a:gd name="connsiteY104" fmla="*/ 281940 h 1592580"/>
                  <a:gd name="connsiteX105" fmla="*/ 1412240 w 2090420"/>
                  <a:gd name="connsiteY105" fmla="*/ 193040 h 1592580"/>
                  <a:gd name="connsiteX106" fmla="*/ 1328420 w 2090420"/>
                  <a:gd name="connsiteY106" fmla="*/ 111760 h 1592580"/>
                  <a:gd name="connsiteX107" fmla="*/ 1287780 w 2090420"/>
                  <a:gd name="connsiteY107" fmla="*/ 60960 h 1592580"/>
                  <a:gd name="connsiteX108" fmla="*/ 1226820 w 2090420"/>
                  <a:gd name="connsiteY108" fmla="*/ 33020 h 1592580"/>
                  <a:gd name="connsiteX109" fmla="*/ 1191260 w 2090420"/>
                  <a:gd name="connsiteY109" fmla="*/ 30480 h 1592580"/>
                  <a:gd name="connsiteX110" fmla="*/ 1122680 w 2090420"/>
                  <a:gd name="connsiteY110" fmla="*/ 0 h 15925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</a:cxnLst>
                <a:rect l="l" t="t" r="r" b="b"/>
                <a:pathLst>
                  <a:path w="2090420" h="1592580">
                    <a:moveTo>
                      <a:pt x="1122680" y="0"/>
                    </a:moveTo>
                    <a:lnTo>
                      <a:pt x="947420" y="10160"/>
                    </a:lnTo>
                    <a:lnTo>
                      <a:pt x="886460" y="43180"/>
                    </a:lnTo>
                    <a:lnTo>
                      <a:pt x="853440" y="81280"/>
                    </a:lnTo>
                    <a:lnTo>
                      <a:pt x="817880" y="88900"/>
                    </a:lnTo>
                    <a:lnTo>
                      <a:pt x="769620" y="76200"/>
                    </a:lnTo>
                    <a:lnTo>
                      <a:pt x="660400" y="71120"/>
                    </a:lnTo>
                    <a:lnTo>
                      <a:pt x="584200" y="60960"/>
                    </a:lnTo>
                    <a:lnTo>
                      <a:pt x="523240" y="55880"/>
                    </a:lnTo>
                    <a:lnTo>
                      <a:pt x="500380" y="71120"/>
                    </a:lnTo>
                    <a:lnTo>
                      <a:pt x="518160" y="109220"/>
                    </a:lnTo>
                    <a:lnTo>
                      <a:pt x="525780" y="160020"/>
                    </a:lnTo>
                    <a:lnTo>
                      <a:pt x="556260" y="195580"/>
                    </a:lnTo>
                    <a:lnTo>
                      <a:pt x="584200" y="218440"/>
                    </a:lnTo>
                    <a:lnTo>
                      <a:pt x="601980" y="259080"/>
                    </a:lnTo>
                    <a:lnTo>
                      <a:pt x="568960" y="297180"/>
                    </a:lnTo>
                    <a:lnTo>
                      <a:pt x="530860" y="353060"/>
                    </a:lnTo>
                    <a:lnTo>
                      <a:pt x="457200" y="469900"/>
                    </a:lnTo>
                    <a:lnTo>
                      <a:pt x="441960" y="497840"/>
                    </a:lnTo>
                    <a:lnTo>
                      <a:pt x="444500" y="551180"/>
                    </a:lnTo>
                    <a:lnTo>
                      <a:pt x="434340" y="574040"/>
                    </a:lnTo>
                    <a:lnTo>
                      <a:pt x="381000" y="574040"/>
                    </a:lnTo>
                    <a:lnTo>
                      <a:pt x="345440" y="584200"/>
                    </a:lnTo>
                    <a:lnTo>
                      <a:pt x="342900" y="612140"/>
                    </a:lnTo>
                    <a:lnTo>
                      <a:pt x="342900" y="635000"/>
                    </a:lnTo>
                    <a:lnTo>
                      <a:pt x="312420" y="657860"/>
                    </a:lnTo>
                    <a:lnTo>
                      <a:pt x="246380" y="685800"/>
                    </a:lnTo>
                    <a:lnTo>
                      <a:pt x="215900" y="723900"/>
                    </a:lnTo>
                    <a:lnTo>
                      <a:pt x="203200" y="795020"/>
                    </a:lnTo>
                    <a:lnTo>
                      <a:pt x="205740" y="840740"/>
                    </a:lnTo>
                    <a:lnTo>
                      <a:pt x="213360" y="871220"/>
                    </a:lnTo>
                    <a:lnTo>
                      <a:pt x="185420" y="904240"/>
                    </a:lnTo>
                    <a:lnTo>
                      <a:pt x="111760" y="952500"/>
                    </a:lnTo>
                    <a:lnTo>
                      <a:pt x="66040" y="1013460"/>
                    </a:lnTo>
                    <a:lnTo>
                      <a:pt x="53340" y="1059180"/>
                    </a:lnTo>
                    <a:lnTo>
                      <a:pt x="25400" y="1109980"/>
                    </a:lnTo>
                    <a:lnTo>
                      <a:pt x="0" y="1163320"/>
                    </a:lnTo>
                    <a:cubicBezTo>
                      <a:pt x="847" y="1187873"/>
                      <a:pt x="1693" y="1212427"/>
                      <a:pt x="2540" y="1236980"/>
                    </a:cubicBezTo>
                    <a:lnTo>
                      <a:pt x="22860" y="1285240"/>
                    </a:lnTo>
                    <a:lnTo>
                      <a:pt x="81280" y="1292860"/>
                    </a:lnTo>
                    <a:lnTo>
                      <a:pt x="111760" y="1287780"/>
                    </a:lnTo>
                    <a:lnTo>
                      <a:pt x="124460" y="1308100"/>
                    </a:lnTo>
                    <a:lnTo>
                      <a:pt x="160020" y="1336040"/>
                    </a:lnTo>
                    <a:lnTo>
                      <a:pt x="203200" y="1402080"/>
                    </a:lnTo>
                    <a:lnTo>
                      <a:pt x="243840" y="1442720"/>
                    </a:lnTo>
                    <a:lnTo>
                      <a:pt x="281940" y="1427480"/>
                    </a:lnTo>
                    <a:lnTo>
                      <a:pt x="304800" y="1407160"/>
                    </a:lnTo>
                    <a:lnTo>
                      <a:pt x="444500" y="1333500"/>
                    </a:lnTo>
                    <a:lnTo>
                      <a:pt x="492760" y="1310640"/>
                    </a:lnTo>
                    <a:lnTo>
                      <a:pt x="530860" y="1252220"/>
                    </a:lnTo>
                    <a:lnTo>
                      <a:pt x="591820" y="1181100"/>
                    </a:lnTo>
                    <a:lnTo>
                      <a:pt x="637540" y="1132840"/>
                    </a:lnTo>
                    <a:lnTo>
                      <a:pt x="660400" y="1102360"/>
                    </a:lnTo>
                    <a:lnTo>
                      <a:pt x="685800" y="1097280"/>
                    </a:lnTo>
                    <a:lnTo>
                      <a:pt x="708660" y="1097280"/>
                    </a:lnTo>
                    <a:lnTo>
                      <a:pt x="726440" y="1117600"/>
                    </a:lnTo>
                    <a:lnTo>
                      <a:pt x="728980" y="1153160"/>
                    </a:lnTo>
                    <a:lnTo>
                      <a:pt x="723900" y="1193800"/>
                    </a:lnTo>
                    <a:lnTo>
                      <a:pt x="698500" y="1229360"/>
                    </a:lnTo>
                    <a:lnTo>
                      <a:pt x="695960" y="1259840"/>
                    </a:lnTo>
                    <a:lnTo>
                      <a:pt x="708660" y="1292860"/>
                    </a:lnTo>
                    <a:lnTo>
                      <a:pt x="746760" y="1290320"/>
                    </a:lnTo>
                    <a:lnTo>
                      <a:pt x="789940" y="1300480"/>
                    </a:lnTo>
                    <a:lnTo>
                      <a:pt x="830580" y="1328420"/>
                    </a:lnTo>
                    <a:lnTo>
                      <a:pt x="896620" y="1351280"/>
                    </a:lnTo>
                    <a:lnTo>
                      <a:pt x="944880" y="1363980"/>
                    </a:lnTo>
                    <a:lnTo>
                      <a:pt x="1054100" y="1409700"/>
                    </a:lnTo>
                    <a:lnTo>
                      <a:pt x="1193800" y="1460500"/>
                    </a:lnTo>
                    <a:lnTo>
                      <a:pt x="1351280" y="1531620"/>
                    </a:lnTo>
                    <a:lnTo>
                      <a:pt x="1452880" y="1562100"/>
                    </a:lnTo>
                    <a:lnTo>
                      <a:pt x="1498600" y="1592580"/>
                    </a:lnTo>
                    <a:lnTo>
                      <a:pt x="1536700" y="1590040"/>
                    </a:lnTo>
                    <a:lnTo>
                      <a:pt x="1549400" y="1554480"/>
                    </a:lnTo>
                    <a:lnTo>
                      <a:pt x="1546860" y="1508760"/>
                    </a:lnTo>
                    <a:lnTo>
                      <a:pt x="1569720" y="1452880"/>
                    </a:lnTo>
                    <a:lnTo>
                      <a:pt x="1597660" y="1399540"/>
                    </a:lnTo>
                    <a:lnTo>
                      <a:pt x="1595120" y="1346200"/>
                    </a:lnTo>
                    <a:lnTo>
                      <a:pt x="1610360" y="1305560"/>
                    </a:lnTo>
                    <a:lnTo>
                      <a:pt x="1732280" y="1196340"/>
                    </a:lnTo>
                    <a:lnTo>
                      <a:pt x="1836420" y="1097280"/>
                    </a:lnTo>
                    <a:lnTo>
                      <a:pt x="1871980" y="1056640"/>
                    </a:lnTo>
                    <a:lnTo>
                      <a:pt x="1877060" y="1018540"/>
                    </a:lnTo>
                    <a:lnTo>
                      <a:pt x="1877060" y="975360"/>
                    </a:lnTo>
                    <a:lnTo>
                      <a:pt x="1894840" y="929640"/>
                    </a:lnTo>
                    <a:lnTo>
                      <a:pt x="1902460" y="909320"/>
                    </a:lnTo>
                    <a:lnTo>
                      <a:pt x="1907540" y="855980"/>
                    </a:lnTo>
                    <a:lnTo>
                      <a:pt x="1925320" y="810260"/>
                    </a:lnTo>
                    <a:lnTo>
                      <a:pt x="1945640" y="746760"/>
                    </a:lnTo>
                    <a:lnTo>
                      <a:pt x="1953260" y="703580"/>
                    </a:lnTo>
                    <a:lnTo>
                      <a:pt x="1953260" y="665480"/>
                    </a:lnTo>
                    <a:lnTo>
                      <a:pt x="1988820" y="622300"/>
                    </a:lnTo>
                    <a:lnTo>
                      <a:pt x="2037080" y="589280"/>
                    </a:lnTo>
                    <a:lnTo>
                      <a:pt x="2075180" y="571500"/>
                    </a:lnTo>
                    <a:lnTo>
                      <a:pt x="2090420" y="535940"/>
                    </a:lnTo>
                    <a:lnTo>
                      <a:pt x="2085340" y="495300"/>
                    </a:lnTo>
                    <a:lnTo>
                      <a:pt x="2057400" y="482600"/>
                    </a:lnTo>
                    <a:lnTo>
                      <a:pt x="1998980" y="487680"/>
                    </a:lnTo>
                    <a:lnTo>
                      <a:pt x="1938020" y="464820"/>
                    </a:lnTo>
                    <a:lnTo>
                      <a:pt x="1864360" y="467360"/>
                    </a:lnTo>
                    <a:lnTo>
                      <a:pt x="1757680" y="457200"/>
                    </a:lnTo>
                    <a:lnTo>
                      <a:pt x="1691640" y="436880"/>
                    </a:lnTo>
                    <a:lnTo>
                      <a:pt x="1666240" y="411480"/>
                    </a:lnTo>
                    <a:lnTo>
                      <a:pt x="1602740" y="398780"/>
                    </a:lnTo>
                    <a:lnTo>
                      <a:pt x="1557020" y="365760"/>
                    </a:lnTo>
                    <a:lnTo>
                      <a:pt x="1488440" y="281940"/>
                    </a:lnTo>
                    <a:lnTo>
                      <a:pt x="1412240" y="193040"/>
                    </a:lnTo>
                    <a:lnTo>
                      <a:pt x="1328420" y="111760"/>
                    </a:lnTo>
                    <a:lnTo>
                      <a:pt x="1287780" y="60960"/>
                    </a:lnTo>
                    <a:lnTo>
                      <a:pt x="1226820" y="33020"/>
                    </a:lnTo>
                    <a:lnTo>
                      <a:pt x="1191260" y="30480"/>
                    </a:lnTo>
                    <a:lnTo>
                      <a:pt x="1122680" y="0"/>
                    </a:lnTo>
                    <a:close/>
                  </a:path>
                </a:pathLst>
              </a:custGeom>
              <a:grpFill/>
              <a:ln w="63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7" name="동대문구">
                <a:extLst>
                  <a:ext uri="{FF2B5EF4-FFF2-40B4-BE49-F238E27FC236}">
                    <a16:creationId xmlns:a16="http://schemas.microsoft.com/office/drawing/2014/main" id="{D93BA337-2A99-9E45-A2BB-355A748F3D1E}"/>
                  </a:ext>
                </a:extLst>
              </p:cNvPr>
              <p:cNvSpPr/>
              <p:nvPr/>
            </p:nvSpPr>
            <p:spPr>
              <a:xfrm>
                <a:off x="9549989" y="3174424"/>
                <a:ext cx="700329" cy="765596"/>
              </a:xfrm>
              <a:custGeom>
                <a:avLst/>
                <a:gdLst>
                  <a:gd name="connsiteX0" fmla="*/ 1498600 w 1717040"/>
                  <a:gd name="connsiteY0" fmla="*/ 1877060 h 1877060"/>
                  <a:gd name="connsiteX1" fmla="*/ 1498600 w 1717040"/>
                  <a:gd name="connsiteY1" fmla="*/ 1877060 h 1877060"/>
                  <a:gd name="connsiteX2" fmla="*/ 1262380 w 1717040"/>
                  <a:gd name="connsiteY2" fmla="*/ 1841500 h 1877060"/>
                  <a:gd name="connsiteX3" fmla="*/ 1209040 w 1717040"/>
                  <a:gd name="connsiteY3" fmla="*/ 1818640 h 1877060"/>
                  <a:gd name="connsiteX4" fmla="*/ 1153160 w 1717040"/>
                  <a:gd name="connsiteY4" fmla="*/ 1803400 h 1877060"/>
                  <a:gd name="connsiteX5" fmla="*/ 980440 w 1717040"/>
                  <a:gd name="connsiteY5" fmla="*/ 1612900 h 1877060"/>
                  <a:gd name="connsiteX6" fmla="*/ 932180 w 1717040"/>
                  <a:gd name="connsiteY6" fmla="*/ 1549400 h 1877060"/>
                  <a:gd name="connsiteX7" fmla="*/ 868680 w 1717040"/>
                  <a:gd name="connsiteY7" fmla="*/ 1496060 h 1877060"/>
                  <a:gd name="connsiteX8" fmla="*/ 797560 w 1717040"/>
                  <a:gd name="connsiteY8" fmla="*/ 1450340 h 1877060"/>
                  <a:gd name="connsiteX9" fmla="*/ 713740 w 1717040"/>
                  <a:gd name="connsiteY9" fmla="*/ 1409700 h 1877060"/>
                  <a:gd name="connsiteX10" fmla="*/ 680720 w 1717040"/>
                  <a:gd name="connsiteY10" fmla="*/ 1397000 h 1877060"/>
                  <a:gd name="connsiteX11" fmla="*/ 599440 w 1717040"/>
                  <a:gd name="connsiteY11" fmla="*/ 1397000 h 1877060"/>
                  <a:gd name="connsiteX12" fmla="*/ 535940 w 1717040"/>
                  <a:gd name="connsiteY12" fmla="*/ 1407160 h 1877060"/>
                  <a:gd name="connsiteX13" fmla="*/ 467360 w 1717040"/>
                  <a:gd name="connsiteY13" fmla="*/ 1414780 h 1877060"/>
                  <a:gd name="connsiteX14" fmla="*/ 414020 w 1717040"/>
                  <a:gd name="connsiteY14" fmla="*/ 1430020 h 1877060"/>
                  <a:gd name="connsiteX15" fmla="*/ 355600 w 1717040"/>
                  <a:gd name="connsiteY15" fmla="*/ 1475740 h 1877060"/>
                  <a:gd name="connsiteX16" fmla="*/ 304800 w 1717040"/>
                  <a:gd name="connsiteY16" fmla="*/ 1483360 h 1877060"/>
                  <a:gd name="connsiteX17" fmla="*/ 182880 w 1717040"/>
                  <a:gd name="connsiteY17" fmla="*/ 1470660 h 1877060"/>
                  <a:gd name="connsiteX18" fmla="*/ 134620 w 1717040"/>
                  <a:gd name="connsiteY18" fmla="*/ 1447800 h 1877060"/>
                  <a:gd name="connsiteX19" fmla="*/ 55880 w 1717040"/>
                  <a:gd name="connsiteY19" fmla="*/ 1450340 h 1877060"/>
                  <a:gd name="connsiteX20" fmla="*/ 12700 w 1717040"/>
                  <a:gd name="connsiteY20" fmla="*/ 1432560 h 1877060"/>
                  <a:gd name="connsiteX21" fmla="*/ 0 w 1717040"/>
                  <a:gd name="connsiteY21" fmla="*/ 1328420 h 1877060"/>
                  <a:gd name="connsiteX22" fmla="*/ 33020 w 1717040"/>
                  <a:gd name="connsiteY22" fmla="*/ 1287780 h 1877060"/>
                  <a:gd name="connsiteX23" fmla="*/ 58420 w 1717040"/>
                  <a:gd name="connsiteY23" fmla="*/ 1224280 h 1877060"/>
                  <a:gd name="connsiteX24" fmla="*/ 81280 w 1717040"/>
                  <a:gd name="connsiteY24" fmla="*/ 1178560 h 1877060"/>
                  <a:gd name="connsiteX25" fmla="*/ 116840 w 1717040"/>
                  <a:gd name="connsiteY25" fmla="*/ 1115060 h 1877060"/>
                  <a:gd name="connsiteX26" fmla="*/ 154940 w 1717040"/>
                  <a:gd name="connsiteY26" fmla="*/ 1079500 h 1877060"/>
                  <a:gd name="connsiteX27" fmla="*/ 289560 w 1717040"/>
                  <a:gd name="connsiteY27" fmla="*/ 970280 h 1877060"/>
                  <a:gd name="connsiteX28" fmla="*/ 342900 w 1717040"/>
                  <a:gd name="connsiteY28" fmla="*/ 919480 h 1877060"/>
                  <a:gd name="connsiteX29" fmla="*/ 368300 w 1717040"/>
                  <a:gd name="connsiteY29" fmla="*/ 866140 h 1877060"/>
                  <a:gd name="connsiteX30" fmla="*/ 381000 w 1717040"/>
                  <a:gd name="connsiteY30" fmla="*/ 807720 h 1877060"/>
                  <a:gd name="connsiteX31" fmla="*/ 396240 w 1717040"/>
                  <a:gd name="connsiteY31" fmla="*/ 772160 h 1877060"/>
                  <a:gd name="connsiteX32" fmla="*/ 414020 w 1717040"/>
                  <a:gd name="connsiteY32" fmla="*/ 759460 h 1877060"/>
                  <a:gd name="connsiteX33" fmla="*/ 452120 w 1717040"/>
                  <a:gd name="connsiteY33" fmla="*/ 754380 h 1877060"/>
                  <a:gd name="connsiteX34" fmla="*/ 492760 w 1717040"/>
                  <a:gd name="connsiteY34" fmla="*/ 723900 h 1877060"/>
                  <a:gd name="connsiteX35" fmla="*/ 505460 w 1717040"/>
                  <a:gd name="connsiteY35" fmla="*/ 693420 h 1877060"/>
                  <a:gd name="connsiteX36" fmla="*/ 520700 w 1717040"/>
                  <a:gd name="connsiteY36" fmla="*/ 662940 h 1877060"/>
                  <a:gd name="connsiteX37" fmla="*/ 548640 w 1717040"/>
                  <a:gd name="connsiteY37" fmla="*/ 619760 h 1877060"/>
                  <a:gd name="connsiteX38" fmla="*/ 601980 w 1717040"/>
                  <a:gd name="connsiteY38" fmla="*/ 571500 h 1877060"/>
                  <a:gd name="connsiteX39" fmla="*/ 635000 w 1717040"/>
                  <a:gd name="connsiteY39" fmla="*/ 541020 h 1877060"/>
                  <a:gd name="connsiteX40" fmla="*/ 650240 w 1717040"/>
                  <a:gd name="connsiteY40" fmla="*/ 502920 h 1877060"/>
                  <a:gd name="connsiteX41" fmla="*/ 647700 w 1717040"/>
                  <a:gd name="connsiteY41" fmla="*/ 482600 h 1877060"/>
                  <a:gd name="connsiteX42" fmla="*/ 657860 w 1717040"/>
                  <a:gd name="connsiteY42" fmla="*/ 464820 h 1877060"/>
                  <a:gd name="connsiteX43" fmla="*/ 678180 w 1717040"/>
                  <a:gd name="connsiteY43" fmla="*/ 469900 h 1877060"/>
                  <a:gd name="connsiteX44" fmla="*/ 706120 w 1717040"/>
                  <a:gd name="connsiteY44" fmla="*/ 492760 h 1877060"/>
                  <a:gd name="connsiteX45" fmla="*/ 789940 w 1717040"/>
                  <a:gd name="connsiteY45" fmla="*/ 482600 h 1877060"/>
                  <a:gd name="connsiteX46" fmla="*/ 815340 w 1717040"/>
                  <a:gd name="connsiteY46" fmla="*/ 462280 h 1877060"/>
                  <a:gd name="connsiteX47" fmla="*/ 843280 w 1717040"/>
                  <a:gd name="connsiteY47" fmla="*/ 429260 h 1877060"/>
                  <a:gd name="connsiteX48" fmla="*/ 845820 w 1717040"/>
                  <a:gd name="connsiteY48" fmla="*/ 396240 h 1877060"/>
                  <a:gd name="connsiteX49" fmla="*/ 838200 w 1717040"/>
                  <a:gd name="connsiteY49" fmla="*/ 368300 h 1877060"/>
                  <a:gd name="connsiteX50" fmla="*/ 850900 w 1717040"/>
                  <a:gd name="connsiteY50" fmla="*/ 337820 h 1877060"/>
                  <a:gd name="connsiteX51" fmla="*/ 883920 w 1717040"/>
                  <a:gd name="connsiteY51" fmla="*/ 330200 h 1877060"/>
                  <a:gd name="connsiteX52" fmla="*/ 906780 w 1717040"/>
                  <a:gd name="connsiteY52" fmla="*/ 317500 h 1877060"/>
                  <a:gd name="connsiteX53" fmla="*/ 927100 w 1717040"/>
                  <a:gd name="connsiteY53" fmla="*/ 302260 h 1877060"/>
                  <a:gd name="connsiteX54" fmla="*/ 952500 w 1717040"/>
                  <a:gd name="connsiteY54" fmla="*/ 304800 h 1877060"/>
                  <a:gd name="connsiteX55" fmla="*/ 949960 w 1717040"/>
                  <a:gd name="connsiteY55" fmla="*/ 335280 h 1877060"/>
                  <a:gd name="connsiteX56" fmla="*/ 982980 w 1717040"/>
                  <a:gd name="connsiteY56" fmla="*/ 337820 h 1877060"/>
                  <a:gd name="connsiteX57" fmla="*/ 1043940 w 1717040"/>
                  <a:gd name="connsiteY57" fmla="*/ 322580 h 1877060"/>
                  <a:gd name="connsiteX58" fmla="*/ 1094740 w 1717040"/>
                  <a:gd name="connsiteY58" fmla="*/ 320040 h 1877060"/>
                  <a:gd name="connsiteX59" fmla="*/ 1145540 w 1717040"/>
                  <a:gd name="connsiteY59" fmla="*/ 322580 h 1877060"/>
                  <a:gd name="connsiteX60" fmla="*/ 1186180 w 1717040"/>
                  <a:gd name="connsiteY60" fmla="*/ 337820 h 1877060"/>
                  <a:gd name="connsiteX61" fmla="*/ 1221740 w 1717040"/>
                  <a:gd name="connsiteY61" fmla="*/ 337820 h 1877060"/>
                  <a:gd name="connsiteX62" fmla="*/ 1229360 w 1717040"/>
                  <a:gd name="connsiteY62" fmla="*/ 312420 h 1877060"/>
                  <a:gd name="connsiteX63" fmla="*/ 1229360 w 1717040"/>
                  <a:gd name="connsiteY63" fmla="*/ 287020 h 1877060"/>
                  <a:gd name="connsiteX64" fmla="*/ 1219200 w 1717040"/>
                  <a:gd name="connsiteY64" fmla="*/ 271780 h 1877060"/>
                  <a:gd name="connsiteX65" fmla="*/ 1216660 w 1717040"/>
                  <a:gd name="connsiteY65" fmla="*/ 213360 h 1877060"/>
                  <a:gd name="connsiteX66" fmla="*/ 1229360 w 1717040"/>
                  <a:gd name="connsiteY66" fmla="*/ 195580 h 1877060"/>
                  <a:gd name="connsiteX67" fmla="*/ 1295400 w 1717040"/>
                  <a:gd name="connsiteY67" fmla="*/ 165100 h 1877060"/>
                  <a:gd name="connsiteX68" fmla="*/ 1315720 w 1717040"/>
                  <a:gd name="connsiteY68" fmla="*/ 137160 h 1877060"/>
                  <a:gd name="connsiteX69" fmla="*/ 1310640 w 1717040"/>
                  <a:gd name="connsiteY69" fmla="*/ 114300 h 1877060"/>
                  <a:gd name="connsiteX70" fmla="*/ 1295400 w 1717040"/>
                  <a:gd name="connsiteY70" fmla="*/ 93980 h 1877060"/>
                  <a:gd name="connsiteX71" fmla="*/ 1292860 w 1717040"/>
                  <a:gd name="connsiteY71" fmla="*/ 53340 h 1877060"/>
                  <a:gd name="connsiteX72" fmla="*/ 1315720 w 1717040"/>
                  <a:gd name="connsiteY72" fmla="*/ 40640 h 1877060"/>
                  <a:gd name="connsiteX73" fmla="*/ 1363980 w 1717040"/>
                  <a:gd name="connsiteY73" fmla="*/ 53340 h 1877060"/>
                  <a:gd name="connsiteX74" fmla="*/ 1402080 w 1717040"/>
                  <a:gd name="connsiteY74" fmla="*/ 53340 h 1877060"/>
                  <a:gd name="connsiteX75" fmla="*/ 1440180 w 1717040"/>
                  <a:gd name="connsiteY75" fmla="*/ 33020 h 1877060"/>
                  <a:gd name="connsiteX76" fmla="*/ 1463040 w 1717040"/>
                  <a:gd name="connsiteY76" fmla="*/ 20320 h 1877060"/>
                  <a:gd name="connsiteX77" fmla="*/ 1490980 w 1717040"/>
                  <a:gd name="connsiteY77" fmla="*/ 17780 h 1877060"/>
                  <a:gd name="connsiteX78" fmla="*/ 1526540 w 1717040"/>
                  <a:gd name="connsiteY78" fmla="*/ 0 h 1877060"/>
                  <a:gd name="connsiteX79" fmla="*/ 1557020 w 1717040"/>
                  <a:gd name="connsiteY79" fmla="*/ 0 h 1877060"/>
                  <a:gd name="connsiteX80" fmla="*/ 1577340 w 1717040"/>
                  <a:gd name="connsiteY80" fmla="*/ 17780 h 1877060"/>
                  <a:gd name="connsiteX81" fmla="*/ 1559560 w 1717040"/>
                  <a:gd name="connsiteY81" fmla="*/ 58420 h 1877060"/>
                  <a:gd name="connsiteX82" fmla="*/ 1577340 w 1717040"/>
                  <a:gd name="connsiteY82" fmla="*/ 78740 h 1877060"/>
                  <a:gd name="connsiteX83" fmla="*/ 1577340 w 1717040"/>
                  <a:gd name="connsiteY83" fmla="*/ 134620 h 1877060"/>
                  <a:gd name="connsiteX84" fmla="*/ 1600200 w 1717040"/>
                  <a:gd name="connsiteY84" fmla="*/ 165100 h 1877060"/>
                  <a:gd name="connsiteX85" fmla="*/ 1595120 w 1717040"/>
                  <a:gd name="connsiteY85" fmla="*/ 198120 h 1877060"/>
                  <a:gd name="connsiteX86" fmla="*/ 1567180 w 1717040"/>
                  <a:gd name="connsiteY86" fmla="*/ 236220 h 1877060"/>
                  <a:gd name="connsiteX87" fmla="*/ 1536700 w 1717040"/>
                  <a:gd name="connsiteY87" fmla="*/ 281940 h 1877060"/>
                  <a:gd name="connsiteX88" fmla="*/ 1513840 w 1717040"/>
                  <a:gd name="connsiteY88" fmla="*/ 322580 h 1877060"/>
                  <a:gd name="connsiteX89" fmla="*/ 1480820 w 1717040"/>
                  <a:gd name="connsiteY89" fmla="*/ 386080 h 1877060"/>
                  <a:gd name="connsiteX90" fmla="*/ 1480820 w 1717040"/>
                  <a:gd name="connsiteY90" fmla="*/ 414020 h 1877060"/>
                  <a:gd name="connsiteX91" fmla="*/ 1485900 w 1717040"/>
                  <a:gd name="connsiteY91" fmla="*/ 464820 h 1877060"/>
                  <a:gd name="connsiteX92" fmla="*/ 1480820 w 1717040"/>
                  <a:gd name="connsiteY92" fmla="*/ 518160 h 1877060"/>
                  <a:gd name="connsiteX93" fmla="*/ 1475740 w 1717040"/>
                  <a:gd name="connsiteY93" fmla="*/ 594360 h 1877060"/>
                  <a:gd name="connsiteX94" fmla="*/ 1470660 w 1717040"/>
                  <a:gd name="connsiteY94" fmla="*/ 637540 h 1877060"/>
                  <a:gd name="connsiteX95" fmla="*/ 1501140 w 1717040"/>
                  <a:gd name="connsiteY95" fmla="*/ 718820 h 1877060"/>
                  <a:gd name="connsiteX96" fmla="*/ 1506220 w 1717040"/>
                  <a:gd name="connsiteY96" fmla="*/ 762000 h 1877060"/>
                  <a:gd name="connsiteX97" fmla="*/ 1516380 w 1717040"/>
                  <a:gd name="connsiteY97" fmla="*/ 815340 h 1877060"/>
                  <a:gd name="connsiteX98" fmla="*/ 1546860 w 1717040"/>
                  <a:gd name="connsiteY98" fmla="*/ 873760 h 1877060"/>
                  <a:gd name="connsiteX99" fmla="*/ 1661160 w 1717040"/>
                  <a:gd name="connsiteY99" fmla="*/ 980440 h 1877060"/>
                  <a:gd name="connsiteX100" fmla="*/ 1694180 w 1717040"/>
                  <a:gd name="connsiteY100" fmla="*/ 1013460 h 1877060"/>
                  <a:gd name="connsiteX101" fmla="*/ 1706880 w 1717040"/>
                  <a:gd name="connsiteY101" fmla="*/ 1061720 h 1877060"/>
                  <a:gd name="connsiteX102" fmla="*/ 1704340 w 1717040"/>
                  <a:gd name="connsiteY102" fmla="*/ 1130300 h 1877060"/>
                  <a:gd name="connsiteX103" fmla="*/ 1694180 w 1717040"/>
                  <a:gd name="connsiteY103" fmla="*/ 1176020 h 1877060"/>
                  <a:gd name="connsiteX104" fmla="*/ 1706880 w 1717040"/>
                  <a:gd name="connsiteY104" fmla="*/ 1264920 h 1877060"/>
                  <a:gd name="connsiteX105" fmla="*/ 1717040 w 1717040"/>
                  <a:gd name="connsiteY105" fmla="*/ 1450340 h 1877060"/>
                  <a:gd name="connsiteX106" fmla="*/ 1691640 w 1717040"/>
                  <a:gd name="connsiteY106" fmla="*/ 1490980 h 1877060"/>
                  <a:gd name="connsiteX107" fmla="*/ 1666240 w 1717040"/>
                  <a:gd name="connsiteY107" fmla="*/ 1524000 h 1877060"/>
                  <a:gd name="connsiteX108" fmla="*/ 1602740 w 1717040"/>
                  <a:gd name="connsiteY108" fmla="*/ 1742440 h 1877060"/>
                  <a:gd name="connsiteX109" fmla="*/ 1562100 w 1717040"/>
                  <a:gd name="connsiteY109" fmla="*/ 1800860 h 1877060"/>
                  <a:gd name="connsiteX110" fmla="*/ 1551940 w 1717040"/>
                  <a:gd name="connsiteY110" fmla="*/ 1851660 h 1877060"/>
                  <a:gd name="connsiteX111" fmla="*/ 1498600 w 1717040"/>
                  <a:gd name="connsiteY111" fmla="*/ 1877060 h 18770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</a:cxnLst>
                <a:rect l="l" t="t" r="r" b="b"/>
                <a:pathLst>
                  <a:path w="1717040" h="1877060">
                    <a:moveTo>
                      <a:pt x="1498600" y="1877060"/>
                    </a:moveTo>
                    <a:lnTo>
                      <a:pt x="1498600" y="1877060"/>
                    </a:lnTo>
                    <a:lnTo>
                      <a:pt x="1262380" y="1841500"/>
                    </a:lnTo>
                    <a:lnTo>
                      <a:pt x="1209040" y="1818640"/>
                    </a:lnTo>
                    <a:lnTo>
                      <a:pt x="1153160" y="1803400"/>
                    </a:lnTo>
                    <a:lnTo>
                      <a:pt x="980440" y="1612900"/>
                    </a:lnTo>
                    <a:lnTo>
                      <a:pt x="932180" y="1549400"/>
                    </a:lnTo>
                    <a:lnTo>
                      <a:pt x="868680" y="1496060"/>
                    </a:lnTo>
                    <a:lnTo>
                      <a:pt x="797560" y="1450340"/>
                    </a:lnTo>
                    <a:lnTo>
                      <a:pt x="713740" y="1409700"/>
                    </a:lnTo>
                    <a:lnTo>
                      <a:pt x="680720" y="1397000"/>
                    </a:lnTo>
                    <a:lnTo>
                      <a:pt x="599440" y="1397000"/>
                    </a:lnTo>
                    <a:lnTo>
                      <a:pt x="535940" y="1407160"/>
                    </a:lnTo>
                    <a:lnTo>
                      <a:pt x="467360" y="1414780"/>
                    </a:lnTo>
                    <a:lnTo>
                      <a:pt x="414020" y="1430020"/>
                    </a:lnTo>
                    <a:lnTo>
                      <a:pt x="355600" y="1475740"/>
                    </a:lnTo>
                    <a:lnTo>
                      <a:pt x="304800" y="1483360"/>
                    </a:lnTo>
                    <a:lnTo>
                      <a:pt x="182880" y="1470660"/>
                    </a:lnTo>
                    <a:lnTo>
                      <a:pt x="134620" y="1447800"/>
                    </a:lnTo>
                    <a:lnTo>
                      <a:pt x="55880" y="1450340"/>
                    </a:lnTo>
                    <a:lnTo>
                      <a:pt x="12700" y="1432560"/>
                    </a:lnTo>
                    <a:lnTo>
                      <a:pt x="0" y="1328420"/>
                    </a:lnTo>
                    <a:lnTo>
                      <a:pt x="33020" y="1287780"/>
                    </a:lnTo>
                    <a:lnTo>
                      <a:pt x="58420" y="1224280"/>
                    </a:lnTo>
                    <a:lnTo>
                      <a:pt x="81280" y="1178560"/>
                    </a:lnTo>
                    <a:lnTo>
                      <a:pt x="116840" y="1115060"/>
                    </a:lnTo>
                    <a:lnTo>
                      <a:pt x="154940" y="1079500"/>
                    </a:lnTo>
                    <a:lnTo>
                      <a:pt x="289560" y="970280"/>
                    </a:lnTo>
                    <a:lnTo>
                      <a:pt x="342900" y="919480"/>
                    </a:lnTo>
                    <a:lnTo>
                      <a:pt x="368300" y="866140"/>
                    </a:lnTo>
                    <a:lnTo>
                      <a:pt x="381000" y="807720"/>
                    </a:lnTo>
                    <a:lnTo>
                      <a:pt x="396240" y="772160"/>
                    </a:lnTo>
                    <a:lnTo>
                      <a:pt x="414020" y="759460"/>
                    </a:lnTo>
                    <a:lnTo>
                      <a:pt x="452120" y="754380"/>
                    </a:lnTo>
                    <a:lnTo>
                      <a:pt x="492760" y="723900"/>
                    </a:lnTo>
                    <a:lnTo>
                      <a:pt x="505460" y="693420"/>
                    </a:lnTo>
                    <a:lnTo>
                      <a:pt x="520700" y="662940"/>
                    </a:lnTo>
                    <a:lnTo>
                      <a:pt x="548640" y="619760"/>
                    </a:lnTo>
                    <a:lnTo>
                      <a:pt x="601980" y="571500"/>
                    </a:lnTo>
                    <a:lnTo>
                      <a:pt x="635000" y="541020"/>
                    </a:lnTo>
                    <a:lnTo>
                      <a:pt x="650240" y="502920"/>
                    </a:lnTo>
                    <a:lnTo>
                      <a:pt x="647700" y="482600"/>
                    </a:lnTo>
                    <a:lnTo>
                      <a:pt x="657860" y="464820"/>
                    </a:lnTo>
                    <a:lnTo>
                      <a:pt x="678180" y="469900"/>
                    </a:lnTo>
                    <a:lnTo>
                      <a:pt x="706120" y="492760"/>
                    </a:lnTo>
                    <a:lnTo>
                      <a:pt x="789940" y="482600"/>
                    </a:lnTo>
                    <a:lnTo>
                      <a:pt x="815340" y="462280"/>
                    </a:lnTo>
                    <a:lnTo>
                      <a:pt x="843280" y="429260"/>
                    </a:lnTo>
                    <a:lnTo>
                      <a:pt x="845820" y="396240"/>
                    </a:lnTo>
                    <a:lnTo>
                      <a:pt x="838200" y="368300"/>
                    </a:lnTo>
                    <a:lnTo>
                      <a:pt x="850900" y="337820"/>
                    </a:lnTo>
                    <a:lnTo>
                      <a:pt x="883920" y="330200"/>
                    </a:lnTo>
                    <a:lnTo>
                      <a:pt x="906780" y="317500"/>
                    </a:lnTo>
                    <a:lnTo>
                      <a:pt x="927100" y="302260"/>
                    </a:lnTo>
                    <a:lnTo>
                      <a:pt x="952500" y="304800"/>
                    </a:lnTo>
                    <a:lnTo>
                      <a:pt x="949960" y="335280"/>
                    </a:lnTo>
                    <a:lnTo>
                      <a:pt x="982980" y="337820"/>
                    </a:lnTo>
                    <a:lnTo>
                      <a:pt x="1043940" y="322580"/>
                    </a:lnTo>
                    <a:lnTo>
                      <a:pt x="1094740" y="320040"/>
                    </a:lnTo>
                    <a:lnTo>
                      <a:pt x="1145540" y="322580"/>
                    </a:lnTo>
                    <a:lnTo>
                      <a:pt x="1186180" y="337820"/>
                    </a:lnTo>
                    <a:lnTo>
                      <a:pt x="1221740" y="337820"/>
                    </a:lnTo>
                    <a:lnTo>
                      <a:pt x="1229360" y="312420"/>
                    </a:lnTo>
                    <a:lnTo>
                      <a:pt x="1229360" y="287020"/>
                    </a:lnTo>
                    <a:lnTo>
                      <a:pt x="1219200" y="271780"/>
                    </a:lnTo>
                    <a:lnTo>
                      <a:pt x="1216660" y="213360"/>
                    </a:lnTo>
                    <a:lnTo>
                      <a:pt x="1229360" y="195580"/>
                    </a:lnTo>
                    <a:lnTo>
                      <a:pt x="1295400" y="165100"/>
                    </a:lnTo>
                    <a:lnTo>
                      <a:pt x="1315720" y="137160"/>
                    </a:lnTo>
                    <a:lnTo>
                      <a:pt x="1310640" y="114300"/>
                    </a:lnTo>
                    <a:lnTo>
                      <a:pt x="1295400" y="93980"/>
                    </a:lnTo>
                    <a:lnTo>
                      <a:pt x="1292860" y="53340"/>
                    </a:lnTo>
                    <a:lnTo>
                      <a:pt x="1315720" y="40640"/>
                    </a:lnTo>
                    <a:lnTo>
                      <a:pt x="1363980" y="53340"/>
                    </a:lnTo>
                    <a:lnTo>
                      <a:pt x="1402080" y="53340"/>
                    </a:lnTo>
                    <a:lnTo>
                      <a:pt x="1440180" y="33020"/>
                    </a:lnTo>
                    <a:lnTo>
                      <a:pt x="1463040" y="20320"/>
                    </a:lnTo>
                    <a:lnTo>
                      <a:pt x="1490980" y="17780"/>
                    </a:lnTo>
                    <a:lnTo>
                      <a:pt x="1526540" y="0"/>
                    </a:lnTo>
                    <a:lnTo>
                      <a:pt x="1557020" y="0"/>
                    </a:lnTo>
                    <a:lnTo>
                      <a:pt x="1577340" y="17780"/>
                    </a:lnTo>
                    <a:lnTo>
                      <a:pt x="1559560" y="58420"/>
                    </a:lnTo>
                    <a:lnTo>
                      <a:pt x="1577340" y="78740"/>
                    </a:lnTo>
                    <a:lnTo>
                      <a:pt x="1577340" y="134620"/>
                    </a:lnTo>
                    <a:lnTo>
                      <a:pt x="1600200" y="165100"/>
                    </a:lnTo>
                    <a:lnTo>
                      <a:pt x="1595120" y="198120"/>
                    </a:lnTo>
                    <a:lnTo>
                      <a:pt x="1567180" y="236220"/>
                    </a:lnTo>
                    <a:lnTo>
                      <a:pt x="1536700" y="281940"/>
                    </a:lnTo>
                    <a:lnTo>
                      <a:pt x="1513840" y="322580"/>
                    </a:lnTo>
                    <a:lnTo>
                      <a:pt x="1480820" y="386080"/>
                    </a:lnTo>
                    <a:lnTo>
                      <a:pt x="1480820" y="414020"/>
                    </a:lnTo>
                    <a:lnTo>
                      <a:pt x="1485900" y="464820"/>
                    </a:lnTo>
                    <a:lnTo>
                      <a:pt x="1480820" y="518160"/>
                    </a:lnTo>
                    <a:lnTo>
                      <a:pt x="1475740" y="594360"/>
                    </a:lnTo>
                    <a:lnTo>
                      <a:pt x="1470660" y="637540"/>
                    </a:lnTo>
                    <a:lnTo>
                      <a:pt x="1501140" y="718820"/>
                    </a:lnTo>
                    <a:lnTo>
                      <a:pt x="1506220" y="762000"/>
                    </a:lnTo>
                    <a:lnTo>
                      <a:pt x="1516380" y="815340"/>
                    </a:lnTo>
                    <a:lnTo>
                      <a:pt x="1546860" y="873760"/>
                    </a:lnTo>
                    <a:lnTo>
                      <a:pt x="1661160" y="980440"/>
                    </a:lnTo>
                    <a:lnTo>
                      <a:pt x="1694180" y="1013460"/>
                    </a:lnTo>
                    <a:lnTo>
                      <a:pt x="1706880" y="1061720"/>
                    </a:lnTo>
                    <a:cubicBezTo>
                      <a:pt x="1706033" y="1084580"/>
                      <a:pt x="1705187" y="1107440"/>
                      <a:pt x="1704340" y="1130300"/>
                    </a:cubicBezTo>
                    <a:lnTo>
                      <a:pt x="1694180" y="1176020"/>
                    </a:lnTo>
                    <a:lnTo>
                      <a:pt x="1706880" y="1264920"/>
                    </a:lnTo>
                    <a:lnTo>
                      <a:pt x="1717040" y="1450340"/>
                    </a:lnTo>
                    <a:lnTo>
                      <a:pt x="1691640" y="1490980"/>
                    </a:lnTo>
                    <a:lnTo>
                      <a:pt x="1666240" y="1524000"/>
                    </a:lnTo>
                    <a:lnTo>
                      <a:pt x="1602740" y="1742440"/>
                    </a:lnTo>
                    <a:lnTo>
                      <a:pt x="1562100" y="1800860"/>
                    </a:lnTo>
                    <a:lnTo>
                      <a:pt x="1551940" y="1851660"/>
                    </a:lnTo>
                    <a:lnTo>
                      <a:pt x="1498600" y="1877060"/>
                    </a:lnTo>
                    <a:close/>
                  </a:path>
                </a:pathLst>
              </a:custGeom>
              <a:grpFill/>
              <a:ln w="63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8" name="종로구">
                <a:extLst>
                  <a:ext uri="{FF2B5EF4-FFF2-40B4-BE49-F238E27FC236}">
                    <a16:creationId xmlns:a16="http://schemas.microsoft.com/office/drawing/2014/main" id="{51822EF9-3E13-3A44-AC8D-67E8B6BF408E}"/>
                  </a:ext>
                </a:extLst>
              </p:cNvPr>
              <p:cNvSpPr/>
              <p:nvPr/>
            </p:nvSpPr>
            <p:spPr>
              <a:xfrm>
                <a:off x="8578646" y="2763343"/>
                <a:ext cx="956011" cy="1048007"/>
              </a:xfrm>
              <a:custGeom>
                <a:avLst/>
                <a:gdLst>
                  <a:gd name="connsiteX0" fmla="*/ 768096 w 2343912"/>
                  <a:gd name="connsiteY0" fmla="*/ 18288 h 2569464"/>
                  <a:gd name="connsiteX1" fmla="*/ 704088 w 2343912"/>
                  <a:gd name="connsiteY1" fmla="*/ 0 h 2569464"/>
                  <a:gd name="connsiteX2" fmla="*/ 682752 w 2343912"/>
                  <a:gd name="connsiteY2" fmla="*/ 15240 h 2569464"/>
                  <a:gd name="connsiteX3" fmla="*/ 670560 w 2343912"/>
                  <a:gd name="connsiteY3" fmla="*/ 54864 h 2569464"/>
                  <a:gd name="connsiteX4" fmla="*/ 670560 w 2343912"/>
                  <a:gd name="connsiteY4" fmla="*/ 88392 h 2569464"/>
                  <a:gd name="connsiteX5" fmla="*/ 606552 w 2343912"/>
                  <a:gd name="connsiteY5" fmla="*/ 115824 h 2569464"/>
                  <a:gd name="connsiteX6" fmla="*/ 560832 w 2343912"/>
                  <a:gd name="connsiteY6" fmla="*/ 131064 h 2569464"/>
                  <a:gd name="connsiteX7" fmla="*/ 505968 w 2343912"/>
                  <a:gd name="connsiteY7" fmla="*/ 128016 h 2569464"/>
                  <a:gd name="connsiteX8" fmla="*/ 448056 w 2343912"/>
                  <a:gd name="connsiteY8" fmla="*/ 134112 h 2569464"/>
                  <a:gd name="connsiteX9" fmla="*/ 411480 w 2343912"/>
                  <a:gd name="connsiteY9" fmla="*/ 121920 h 2569464"/>
                  <a:gd name="connsiteX10" fmla="*/ 362712 w 2343912"/>
                  <a:gd name="connsiteY10" fmla="*/ 128016 h 2569464"/>
                  <a:gd name="connsiteX11" fmla="*/ 316992 w 2343912"/>
                  <a:gd name="connsiteY11" fmla="*/ 143256 h 2569464"/>
                  <a:gd name="connsiteX12" fmla="*/ 286512 w 2343912"/>
                  <a:gd name="connsiteY12" fmla="*/ 201168 h 2569464"/>
                  <a:gd name="connsiteX13" fmla="*/ 283464 w 2343912"/>
                  <a:gd name="connsiteY13" fmla="*/ 252984 h 2569464"/>
                  <a:gd name="connsiteX14" fmla="*/ 292608 w 2343912"/>
                  <a:gd name="connsiteY14" fmla="*/ 277368 h 2569464"/>
                  <a:gd name="connsiteX15" fmla="*/ 271272 w 2343912"/>
                  <a:gd name="connsiteY15" fmla="*/ 307848 h 2569464"/>
                  <a:gd name="connsiteX16" fmla="*/ 228600 w 2343912"/>
                  <a:gd name="connsiteY16" fmla="*/ 313944 h 2569464"/>
                  <a:gd name="connsiteX17" fmla="*/ 198120 w 2343912"/>
                  <a:gd name="connsiteY17" fmla="*/ 335280 h 2569464"/>
                  <a:gd name="connsiteX18" fmla="*/ 140208 w 2343912"/>
                  <a:gd name="connsiteY18" fmla="*/ 335280 h 2569464"/>
                  <a:gd name="connsiteX19" fmla="*/ 100584 w 2343912"/>
                  <a:gd name="connsiteY19" fmla="*/ 316992 h 2569464"/>
                  <a:gd name="connsiteX20" fmla="*/ 42672 w 2343912"/>
                  <a:gd name="connsiteY20" fmla="*/ 304800 h 2569464"/>
                  <a:gd name="connsiteX21" fmla="*/ 12192 w 2343912"/>
                  <a:gd name="connsiteY21" fmla="*/ 329184 h 2569464"/>
                  <a:gd name="connsiteX22" fmla="*/ 0 w 2343912"/>
                  <a:gd name="connsiteY22" fmla="*/ 384048 h 2569464"/>
                  <a:gd name="connsiteX23" fmla="*/ 15240 w 2343912"/>
                  <a:gd name="connsiteY23" fmla="*/ 435864 h 2569464"/>
                  <a:gd name="connsiteX24" fmla="*/ 30480 w 2343912"/>
                  <a:gd name="connsiteY24" fmla="*/ 505968 h 2569464"/>
                  <a:gd name="connsiteX25" fmla="*/ 39624 w 2343912"/>
                  <a:gd name="connsiteY25" fmla="*/ 554736 h 2569464"/>
                  <a:gd name="connsiteX26" fmla="*/ 45720 w 2343912"/>
                  <a:gd name="connsiteY26" fmla="*/ 603504 h 2569464"/>
                  <a:gd name="connsiteX27" fmla="*/ 30480 w 2343912"/>
                  <a:gd name="connsiteY27" fmla="*/ 640080 h 2569464"/>
                  <a:gd name="connsiteX28" fmla="*/ 30480 w 2343912"/>
                  <a:gd name="connsiteY28" fmla="*/ 737616 h 2569464"/>
                  <a:gd name="connsiteX29" fmla="*/ 30480 w 2343912"/>
                  <a:gd name="connsiteY29" fmla="*/ 975360 h 2569464"/>
                  <a:gd name="connsiteX30" fmla="*/ 54864 w 2343912"/>
                  <a:gd name="connsiteY30" fmla="*/ 1027176 h 2569464"/>
                  <a:gd name="connsiteX31" fmla="*/ 112776 w 2343912"/>
                  <a:gd name="connsiteY31" fmla="*/ 1072896 h 2569464"/>
                  <a:gd name="connsiteX32" fmla="*/ 149352 w 2343912"/>
                  <a:gd name="connsiteY32" fmla="*/ 1124712 h 2569464"/>
                  <a:gd name="connsiteX33" fmla="*/ 155448 w 2343912"/>
                  <a:gd name="connsiteY33" fmla="*/ 1167384 h 2569464"/>
                  <a:gd name="connsiteX34" fmla="*/ 118872 w 2343912"/>
                  <a:gd name="connsiteY34" fmla="*/ 1207008 h 2569464"/>
                  <a:gd name="connsiteX35" fmla="*/ 106680 w 2343912"/>
                  <a:gd name="connsiteY35" fmla="*/ 1267968 h 2569464"/>
                  <a:gd name="connsiteX36" fmla="*/ 109728 w 2343912"/>
                  <a:gd name="connsiteY36" fmla="*/ 1319784 h 2569464"/>
                  <a:gd name="connsiteX37" fmla="*/ 128016 w 2343912"/>
                  <a:gd name="connsiteY37" fmla="*/ 1350264 h 2569464"/>
                  <a:gd name="connsiteX38" fmla="*/ 134112 w 2343912"/>
                  <a:gd name="connsiteY38" fmla="*/ 1383792 h 2569464"/>
                  <a:gd name="connsiteX39" fmla="*/ 164592 w 2343912"/>
                  <a:gd name="connsiteY39" fmla="*/ 1408176 h 2569464"/>
                  <a:gd name="connsiteX40" fmla="*/ 213360 w 2343912"/>
                  <a:gd name="connsiteY40" fmla="*/ 1392936 h 2569464"/>
                  <a:gd name="connsiteX41" fmla="*/ 262128 w 2343912"/>
                  <a:gd name="connsiteY41" fmla="*/ 1408176 h 2569464"/>
                  <a:gd name="connsiteX42" fmla="*/ 277368 w 2343912"/>
                  <a:gd name="connsiteY42" fmla="*/ 1441704 h 2569464"/>
                  <a:gd name="connsiteX43" fmla="*/ 280416 w 2343912"/>
                  <a:gd name="connsiteY43" fmla="*/ 1490472 h 2569464"/>
                  <a:gd name="connsiteX44" fmla="*/ 286512 w 2343912"/>
                  <a:gd name="connsiteY44" fmla="*/ 1557528 h 2569464"/>
                  <a:gd name="connsiteX45" fmla="*/ 283464 w 2343912"/>
                  <a:gd name="connsiteY45" fmla="*/ 1597152 h 2569464"/>
                  <a:gd name="connsiteX46" fmla="*/ 259080 w 2343912"/>
                  <a:gd name="connsiteY46" fmla="*/ 1624584 h 2569464"/>
                  <a:gd name="connsiteX47" fmla="*/ 256032 w 2343912"/>
                  <a:gd name="connsiteY47" fmla="*/ 1664208 h 2569464"/>
                  <a:gd name="connsiteX48" fmla="*/ 274320 w 2343912"/>
                  <a:gd name="connsiteY48" fmla="*/ 1700784 h 2569464"/>
                  <a:gd name="connsiteX49" fmla="*/ 265176 w 2343912"/>
                  <a:gd name="connsiteY49" fmla="*/ 1746504 h 2569464"/>
                  <a:gd name="connsiteX50" fmla="*/ 240792 w 2343912"/>
                  <a:gd name="connsiteY50" fmla="*/ 1786128 h 2569464"/>
                  <a:gd name="connsiteX51" fmla="*/ 246888 w 2343912"/>
                  <a:gd name="connsiteY51" fmla="*/ 1831848 h 2569464"/>
                  <a:gd name="connsiteX52" fmla="*/ 262128 w 2343912"/>
                  <a:gd name="connsiteY52" fmla="*/ 1929384 h 2569464"/>
                  <a:gd name="connsiteX53" fmla="*/ 277368 w 2343912"/>
                  <a:gd name="connsiteY53" fmla="*/ 1990344 h 2569464"/>
                  <a:gd name="connsiteX54" fmla="*/ 301752 w 2343912"/>
                  <a:gd name="connsiteY54" fmla="*/ 2039112 h 2569464"/>
                  <a:gd name="connsiteX55" fmla="*/ 310896 w 2343912"/>
                  <a:gd name="connsiteY55" fmla="*/ 2081784 h 2569464"/>
                  <a:gd name="connsiteX56" fmla="*/ 289560 w 2343912"/>
                  <a:gd name="connsiteY56" fmla="*/ 2115312 h 2569464"/>
                  <a:gd name="connsiteX57" fmla="*/ 243840 w 2343912"/>
                  <a:gd name="connsiteY57" fmla="*/ 2130552 h 2569464"/>
                  <a:gd name="connsiteX58" fmla="*/ 243840 w 2343912"/>
                  <a:gd name="connsiteY58" fmla="*/ 2130552 h 2569464"/>
                  <a:gd name="connsiteX59" fmla="*/ 195072 w 2343912"/>
                  <a:gd name="connsiteY59" fmla="*/ 2139696 h 2569464"/>
                  <a:gd name="connsiteX60" fmla="*/ 188976 w 2343912"/>
                  <a:gd name="connsiteY60" fmla="*/ 2167128 h 2569464"/>
                  <a:gd name="connsiteX61" fmla="*/ 216408 w 2343912"/>
                  <a:gd name="connsiteY61" fmla="*/ 2194560 h 2569464"/>
                  <a:gd name="connsiteX62" fmla="*/ 283464 w 2343912"/>
                  <a:gd name="connsiteY62" fmla="*/ 2240280 h 2569464"/>
                  <a:gd name="connsiteX63" fmla="*/ 316992 w 2343912"/>
                  <a:gd name="connsiteY63" fmla="*/ 2276856 h 2569464"/>
                  <a:gd name="connsiteX64" fmla="*/ 316992 w 2343912"/>
                  <a:gd name="connsiteY64" fmla="*/ 2316480 h 2569464"/>
                  <a:gd name="connsiteX65" fmla="*/ 310896 w 2343912"/>
                  <a:gd name="connsiteY65" fmla="*/ 2350008 h 2569464"/>
                  <a:gd name="connsiteX66" fmla="*/ 356616 w 2343912"/>
                  <a:gd name="connsiteY66" fmla="*/ 2414016 h 2569464"/>
                  <a:gd name="connsiteX67" fmla="*/ 408432 w 2343912"/>
                  <a:gd name="connsiteY67" fmla="*/ 2493264 h 2569464"/>
                  <a:gd name="connsiteX68" fmla="*/ 411480 w 2343912"/>
                  <a:gd name="connsiteY68" fmla="*/ 2520696 h 2569464"/>
                  <a:gd name="connsiteX69" fmla="*/ 435864 w 2343912"/>
                  <a:gd name="connsiteY69" fmla="*/ 2560320 h 2569464"/>
                  <a:gd name="connsiteX70" fmla="*/ 460248 w 2343912"/>
                  <a:gd name="connsiteY70" fmla="*/ 2566416 h 2569464"/>
                  <a:gd name="connsiteX71" fmla="*/ 496824 w 2343912"/>
                  <a:gd name="connsiteY71" fmla="*/ 2538984 h 2569464"/>
                  <a:gd name="connsiteX72" fmla="*/ 496824 w 2343912"/>
                  <a:gd name="connsiteY72" fmla="*/ 2538984 h 2569464"/>
                  <a:gd name="connsiteX73" fmla="*/ 545592 w 2343912"/>
                  <a:gd name="connsiteY73" fmla="*/ 2526792 h 2569464"/>
                  <a:gd name="connsiteX74" fmla="*/ 573024 w 2343912"/>
                  <a:gd name="connsiteY74" fmla="*/ 2548128 h 2569464"/>
                  <a:gd name="connsiteX75" fmla="*/ 606552 w 2343912"/>
                  <a:gd name="connsiteY75" fmla="*/ 2542032 h 2569464"/>
                  <a:gd name="connsiteX76" fmla="*/ 627888 w 2343912"/>
                  <a:gd name="connsiteY76" fmla="*/ 2499360 h 2569464"/>
                  <a:gd name="connsiteX77" fmla="*/ 661416 w 2343912"/>
                  <a:gd name="connsiteY77" fmla="*/ 2496312 h 2569464"/>
                  <a:gd name="connsiteX78" fmla="*/ 731520 w 2343912"/>
                  <a:gd name="connsiteY78" fmla="*/ 2502408 h 2569464"/>
                  <a:gd name="connsiteX79" fmla="*/ 801624 w 2343912"/>
                  <a:gd name="connsiteY79" fmla="*/ 2520696 h 2569464"/>
                  <a:gd name="connsiteX80" fmla="*/ 896112 w 2343912"/>
                  <a:gd name="connsiteY80" fmla="*/ 2523744 h 2569464"/>
                  <a:gd name="connsiteX81" fmla="*/ 941832 w 2343912"/>
                  <a:gd name="connsiteY81" fmla="*/ 2538984 h 2569464"/>
                  <a:gd name="connsiteX82" fmla="*/ 1042416 w 2343912"/>
                  <a:gd name="connsiteY82" fmla="*/ 2542032 h 2569464"/>
                  <a:gd name="connsiteX83" fmla="*/ 1103376 w 2343912"/>
                  <a:gd name="connsiteY83" fmla="*/ 2535936 h 2569464"/>
                  <a:gd name="connsiteX84" fmla="*/ 1210056 w 2343912"/>
                  <a:gd name="connsiteY84" fmla="*/ 2560320 h 2569464"/>
                  <a:gd name="connsiteX85" fmla="*/ 1301496 w 2343912"/>
                  <a:gd name="connsiteY85" fmla="*/ 2569464 h 2569464"/>
                  <a:gd name="connsiteX86" fmla="*/ 1389888 w 2343912"/>
                  <a:gd name="connsiteY86" fmla="*/ 2569464 h 2569464"/>
                  <a:gd name="connsiteX87" fmla="*/ 1432560 w 2343912"/>
                  <a:gd name="connsiteY87" fmla="*/ 2557272 h 2569464"/>
                  <a:gd name="connsiteX88" fmla="*/ 1459992 w 2343912"/>
                  <a:gd name="connsiteY88" fmla="*/ 2529840 h 2569464"/>
                  <a:gd name="connsiteX89" fmla="*/ 1490472 w 2343912"/>
                  <a:gd name="connsiteY89" fmla="*/ 2502408 h 2569464"/>
                  <a:gd name="connsiteX90" fmla="*/ 1514856 w 2343912"/>
                  <a:gd name="connsiteY90" fmla="*/ 2478024 h 2569464"/>
                  <a:gd name="connsiteX91" fmla="*/ 1536192 w 2343912"/>
                  <a:gd name="connsiteY91" fmla="*/ 2465832 h 2569464"/>
                  <a:gd name="connsiteX92" fmla="*/ 1563624 w 2343912"/>
                  <a:gd name="connsiteY92" fmla="*/ 2468880 h 2569464"/>
                  <a:gd name="connsiteX93" fmla="*/ 1594104 w 2343912"/>
                  <a:gd name="connsiteY93" fmla="*/ 2493264 h 2569464"/>
                  <a:gd name="connsiteX94" fmla="*/ 1624584 w 2343912"/>
                  <a:gd name="connsiteY94" fmla="*/ 2511552 h 2569464"/>
                  <a:gd name="connsiteX95" fmla="*/ 1664208 w 2343912"/>
                  <a:gd name="connsiteY95" fmla="*/ 2520696 h 2569464"/>
                  <a:gd name="connsiteX96" fmla="*/ 1798320 w 2343912"/>
                  <a:gd name="connsiteY96" fmla="*/ 2520696 h 2569464"/>
                  <a:gd name="connsiteX97" fmla="*/ 1840992 w 2343912"/>
                  <a:gd name="connsiteY97" fmla="*/ 2508504 h 2569464"/>
                  <a:gd name="connsiteX98" fmla="*/ 1920240 w 2343912"/>
                  <a:gd name="connsiteY98" fmla="*/ 2511552 h 2569464"/>
                  <a:gd name="connsiteX99" fmla="*/ 1972056 w 2343912"/>
                  <a:gd name="connsiteY99" fmla="*/ 2499360 h 2569464"/>
                  <a:gd name="connsiteX100" fmla="*/ 2130552 w 2343912"/>
                  <a:gd name="connsiteY100" fmla="*/ 2514600 h 2569464"/>
                  <a:gd name="connsiteX101" fmla="*/ 2185416 w 2343912"/>
                  <a:gd name="connsiteY101" fmla="*/ 2499360 h 2569464"/>
                  <a:gd name="connsiteX102" fmla="*/ 2243328 w 2343912"/>
                  <a:gd name="connsiteY102" fmla="*/ 2484120 h 2569464"/>
                  <a:gd name="connsiteX103" fmla="*/ 2304288 w 2343912"/>
                  <a:gd name="connsiteY103" fmla="*/ 2484120 h 2569464"/>
                  <a:gd name="connsiteX104" fmla="*/ 2322576 w 2343912"/>
                  <a:gd name="connsiteY104" fmla="*/ 2459736 h 2569464"/>
                  <a:gd name="connsiteX105" fmla="*/ 2313432 w 2343912"/>
                  <a:gd name="connsiteY105" fmla="*/ 2386584 h 2569464"/>
                  <a:gd name="connsiteX106" fmla="*/ 2292096 w 2343912"/>
                  <a:gd name="connsiteY106" fmla="*/ 2346960 h 2569464"/>
                  <a:gd name="connsiteX107" fmla="*/ 2304288 w 2343912"/>
                  <a:gd name="connsiteY107" fmla="*/ 2322576 h 2569464"/>
                  <a:gd name="connsiteX108" fmla="*/ 2334768 w 2343912"/>
                  <a:gd name="connsiteY108" fmla="*/ 2286000 h 2569464"/>
                  <a:gd name="connsiteX109" fmla="*/ 2343912 w 2343912"/>
                  <a:gd name="connsiteY109" fmla="*/ 2258568 h 2569464"/>
                  <a:gd name="connsiteX110" fmla="*/ 2292096 w 2343912"/>
                  <a:gd name="connsiteY110" fmla="*/ 2264664 h 2569464"/>
                  <a:gd name="connsiteX111" fmla="*/ 2264664 w 2343912"/>
                  <a:gd name="connsiteY111" fmla="*/ 2295144 h 2569464"/>
                  <a:gd name="connsiteX112" fmla="*/ 2218944 w 2343912"/>
                  <a:gd name="connsiteY112" fmla="*/ 2295144 h 2569464"/>
                  <a:gd name="connsiteX113" fmla="*/ 2173224 w 2343912"/>
                  <a:gd name="connsiteY113" fmla="*/ 2267712 h 2569464"/>
                  <a:gd name="connsiteX114" fmla="*/ 2145792 w 2343912"/>
                  <a:gd name="connsiteY114" fmla="*/ 2237232 h 2569464"/>
                  <a:gd name="connsiteX115" fmla="*/ 2133600 w 2343912"/>
                  <a:gd name="connsiteY115" fmla="*/ 2203704 h 2569464"/>
                  <a:gd name="connsiteX116" fmla="*/ 2136648 w 2343912"/>
                  <a:gd name="connsiteY116" fmla="*/ 2176272 h 2569464"/>
                  <a:gd name="connsiteX117" fmla="*/ 2148840 w 2343912"/>
                  <a:gd name="connsiteY117" fmla="*/ 2154936 h 2569464"/>
                  <a:gd name="connsiteX118" fmla="*/ 2173224 w 2343912"/>
                  <a:gd name="connsiteY118" fmla="*/ 2136648 h 2569464"/>
                  <a:gd name="connsiteX119" fmla="*/ 2167128 w 2343912"/>
                  <a:gd name="connsiteY119" fmla="*/ 2090928 h 2569464"/>
                  <a:gd name="connsiteX120" fmla="*/ 2133600 w 2343912"/>
                  <a:gd name="connsiteY120" fmla="*/ 2075688 h 2569464"/>
                  <a:gd name="connsiteX121" fmla="*/ 2106168 w 2343912"/>
                  <a:gd name="connsiteY121" fmla="*/ 2100072 h 2569464"/>
                  <a:gd name="connsiteX122" fmla="*/ 2042160 w 2343912"/>
                  <a:gd name="connsiteY122" fmla="*/ 2103120 h 2569464"/>
                  <a:gd name="connsiteX123" fmla="*/ 2005584 w 2343912"/>
                  <a:gd name="connsiteY123" fmla="*/ 2139696 h 2569464"/>
                  <a:gd name="connsiteX124" fmla="*/ 1996440 w 2343912"/>
                  <a:gd name="connsiteY124" fmla="*/ 2176272 h 2569464"/>
                  <a:gd name="connsiteX125" fmla="*/ 1978152 w 2343912"/>
                  <a:gd name="connsiteY125" fmla="*/ 2200656 h 2569464"/>
                  <a:gd name="connsiteX126" fmla="*/ 1926336 w 2343912"/>
                  <a:gd name="connsiteY126" fmla="*/ 2218944 h 2569464"/>
                  <a:gd name="connsiteX127" fmla="*/ 1831848 w 2343912"/>
                  <a:gd name="connsiteY127" fmla="*/ 2167128 h 2569464"/>
                  <a:gd name="connsiteX128" fmla="*/ 1807464 w 2343912"/>
                  <a:gd name="connsiteY128" fmla="*/ 2142744 h 2569464"/>
                  <a:gd name="connsiteX129" fmla="*/ 1798320 w 2343912"/>
                  <a:gd name="connsiteY129" fmla="*/ 2106168 h 2569464"/>
                  <a:gd name="connsiteX130" fmla="*/ 1807464 w 2343912"/>
                  <a:gd name="connsiteY130" fmla="*/ 2069592 h 2569464"/>
                  <a:gd name="connsiteX131" fmla="*/ 1828800 w 2343912"/>
                  <a:gd name="connsiteY131" fmla="*/ 2036064 h 2569464"/>
                  <a:gd name="connsiteX132" fmla="*/ 1816608 w 2343912"/>
                  <a:gd name="connsiteY132" fmla="*/ 2005584 h 2569464"/>
                  <a:gd name="connsiteX133" fmla="*/ 1792224 w 2343912"/>
                  <a:gd name="connsiteY133" fmla="*/ 1993392 h 2569464"/>
                  <a:gd name="connsiteX134" fmla="*/ 1780032 w 2343912"/>
                  <a:gd name="connsiteY134" fmla="*/ 1965960 h 2569464"/>
                  <a:gd name="connsiteX135" fmla="*/ 1780032 w 2343912"/>
                  <a:gd name="connsiteY135" fmla="*/ 1941576 h 2569464"/>
                  <a:gd name="connsiteX136" fmla="*/ 1795272 w 2343912"/>
                  <a:gd name="connsiteY136" fmla="*/ 1905000 h 2569464"/>
                  <a:gd name="connsiteX137" fmla="*/ 1773936 w 2343912"/>
                  <a:gd name="connsiteY137" fmla="*/ 1862328 h 2569464"/>
                  <a:gd name="connsiteX138" fmla="*/ 1734312 w 2343912"/>
                  <a:gd name="connsiteY138" fmla="*/ 1847088 h 2569464"/>
                  <a:gd name="connsiteX139" fmla="*/ 1685544 w 2343912"/>
                  <a:gd name="connsiteY139" fmla="*/ 1801368 h 2569464"/>
                  <a:gd name="connsiteX140" fmla="*/ 1676400 w 2343912"/>
                  <a:gd name="connsiteY140" fmla="*/ 1752600 h 2569464"/>
                  <a:gd name="connsiteX141" fmla="*/ 1688592 w 2343912"/>
                  <a:gd name="connsiteY141" fmla="*/ 1722120 h 2569464"/>
                  <a:gd name="connsiteX142" fmla="*/ 1676400 w 2343912"/>
                  <a:gd name="connsiteY142" fmla="*/ 1685544 h 2569464"/>
                  <a:gd name="connsiteX143" fmla="*/ 1624584 w 2343912"/>
                  <a:gd name="connsiteY143" fmla="*/ 1676400 h 2569464"/>
                  <a:gd name="connsiteX144" fmla="*/ 1539240 w 2343912"/>
                  <a:gd name="connsiteY144" fmla="*/ 1670304 h 2569464"/>
                  <a:gd name="connsiteX145" fmla="*/ 1496568 w 2343912"/>
                  <a:gd name="connsiteY145" fmla="*/ 1676400 h 2569464"/>
                  <a:gd name="connsiteX146" fmla="*/ 1423416 w 2343912"/>
                  <a:gd name="connsiteY146" fmla="*/ 1703832 h 2569464"/>
                  <a:gd name="connsiteX147" fmla="*/ 1350264 w 2343912"/>
                  <a:gd name="connsiteY147" fmla="*/ 1716024 h 2569464"/>
                  <a:gd name="connsiteX148" fmla="*/ 1271016 w 2343912"/>
                  <a:gd name="connsiteY148" fmla="*/ 1716024 h 2569464"/>
                  <a:gd name="connsiteX149" fmla="*/ 1219200 w 2343912"/>
                  <a:gd name="connsiteY149" fmla="*/ 1664208 h 2569464"/>
                  <a:gd name="connsiteX150" fmla="*/ 1182624 w 2343912"/>
                  <a:gd name="connsiteY150" fmla="*/ 1609344 h 2569464"/>
                  <a:gd name="connsiteX151" fmla="*/ 1121664 w 2343912"/>
                  <a:gd name="connsiteY151" fmla="*/ 1578864 h 2569464"/>
                  <a:gd name="connsiteX152" fmla="*/ 1075944 w 2343912"/>
                  <a:gd name="connsiteY152" fmla="*/ 1575816 h 2569464"/>
                  <a:gd name="connsiteX153" fmla="*/ 1014984 w 2343912"/>
                  <a:gd name="connsiteY153" fmla="*/ 1575816 h 2569464"/>
                  <a:gd name="connsiteX154" fmla="*/ 978408 w 2343912"/>
                  <a:gd name="connsiteY154" fmla="*/ 1560576 h 2569464"/>
                  <a:gd name="connsiteX155" fmla="*/ 944880 w 2343912"/>
                  <a:gd name="connsiteY155" fmla="*/ 1469136 h 2569464"/>
                  <a:gd name="connsiteX156" fmla="*/ 938784 w 2343912"/>
                  <a:gd name="connsiteY156" fmla="*/ 1432560 h 2569464"/>
                  <a:gd name="connsiteX157" fmla="*/ 950976 w 2343912"/>
                  <a:gd name="connsiteY157" fmla="*/ 1392936 h 2569464"/>
                  <a:gd name="connsiteX158" fmla="*/ 1039368 w 2343912"/>
                  <a:gd name="connsiteY158" fmla="*/ 1301496 h 2569464"/>
                  <a:gd name="connsiteX159" fmla="*/ 1075944 w 2343912"/>
                  <a:gd name="connsiteY159" fmla="*/ 1261872 h 2569464"/>
                  <a:gd name="connsiteX160" fmla="*/ 1100328 w 2343912"/>
                  <a:gd name="connsiteY160" fmla="*/ 1261872 h 2569464"/>
                  <a:gd name="connsiteX161" fmla="*/ 1136904 w 2343912"/>
                  <a:gd name="connsiteY161" fmla="*/ 1277112 h 2569464"/>
                  <a:gd name="connsiteX162" fmla="*/ 1155192 w 2343912"/>
                  <a:gd name="connsiteY162" fmla="*/ 1249680 h 2569464"/>
                  <a:gd name="connsiteX163" fmla="*/ 1143000 w 2343912"/>
                  <a:gd name="connsiteY163" fmla="*/ 1210056 h 2569464"/>
                  <a:gd name="connsiteX164" fmla="*/ 1109472 w 2343912"/>
                  <a:gd name="connsiteY164" fmla="*/ 1167384 h 2569464"/>
                  <a:gd name="connsiteX165" fmla="*/ 1103376 w 2343912"/>
                  <a:gd name="connsiteY165" fmla="*/ 1124712 h 2569464"/>
                  <a:gd name="connsiteX166" fmla="*/ 1118616 w 2343912"/>
                  <a:gd name="connsiteY166" fmla="*/ 1088136 h 2569464"/>
                  <a:gd name="connsiteX167" fmla="*/ 1158240 w 2343912"/>
                  <a:gd name="connsiteY167" fmla="*/ 1024128 h 2569464"/>
                  <a:gd name="connsiteX168" fmla="*/ 1179576 w 2343912"/>
                  <a:gd name="connsiteY168" fmla="*/ 966216 h 2569464"/>
                  <a:gd name="connsiteX169" fmla="*/ 1182624 w 2343912"/>
                  <a:gd name="connsiteY169" fmla="*/ 798576 h 2569464"/>
                  <a:gd name="connsiteX170" fmla="*/ 1167384 w 2343912"/>
                  <a:gd name="connsiteY170" fmla="*/ 749808 h 2569464"/>
                  <a:gd name="connsiteX171" fmla="*/ 1130808 w 2343912"/>
                  <a:gd name="connsiteY171" fmla="*/ 725424 h 2569464"/>
                  <a:gd name="connsiteX172" fmla="*/ 1085088 w 2343912"/>
                  <a:gd name="connsiteY172" fmla="*/ 685800 h 2569464"/>
                  <a:gd name="connsiteX173" fmla="*/ 1021080 w 2343912"/>
                  <a:gd name="connsiteY173" fmla="*/ 627888 h 2569464"/>
                  <a:gd name="connsiteX174" fmla="*/ 999744 w 2343912"/>
                  <a:gd name="connsiteY174" fmla="*/ 582168 h 2569464"/>
                  <a:gd name="connsiteX175" fmla="*/ 987552 w 2343912"/>
                  <a:gd name="connsiteY175" fmla="*/ 545592 h 2569464"/>
                  <a:gd name="connsiteX176" fmla="*/ 984504 w 2343912"/>
                  <a:gd name="connsiteY176" fmla="*/ 496824 h 2569464"/>
                  <a:gd name="connsiteX177" fmla="*/ 987552 w 2343912"/>
                  <a:gd name="connsiteY177" fmla="*/ 451104 h 2569464"/>
                  <a:gd name="connsiteX178" fmla="*/ 978408 w 2343912"/>
                  <a:gd name="connsiteY178" fmla="*/ 405384 h 2569464"/>
                  <a:gd name="connsiteX179" fmla="*/ 950976 w 2343912"/>
                  <a:gd name="connsiteY179" fmla="*/ 368808 h 2569464"/>
                  <a:gd name="connsiteX180" fmla="*/ 917448 w 2343912"/>
                  <a:gd name="connsiteY180" fmla="*/ 347472 h 2569464"/>
                  <a:gd name="connsiteX181" fmla="*/ 911352 w 2343912"/>
                  <a:gd name="connsiteY181" fmla="*/ 320040 h 2569464"/>
                  <a:gd name="connsiteX182" fmla="*/ 932688 w 2343912"/>
                  <a:gd name="connsiteY182" fmla="*/ 295656 h 2569464"/>
                  <a:gd name="connsiteX183" fmla="*/ 938784 w 2343912"/>
                  <a:gd name="connsiteY183" fmla="*/ 268224 h 2569464"/>
                  <a:gd name="connsiteX184" fmla="*/ 911352 w 2343912"/>
                  <a:gd name="connsiteY184" fmla="*/ 222504 h 2569464"/>
                  <a:gd name="connsiteX185" fmla="*/ 896112 w 2343912"/>
                  <a:gd name="connsiteY185" fmla="*/ 182880 h 2569464"/>
                  <a:gd name="connsiteX186" fmla="*/ 862584 w 2343912"/>
                  <a:gd name="connsiteY186" fmla="*/ 173736 h 2569464"/>
                  <a:gd name="connsiteX187" fmla="*/ 832104 w 2343912"/>
                  <a:gd name="connsiteY187" fmla="*/ 192024 h 2569464"/>
                  <a:gd name="connsiteX188" fmla="*/ 801624 w 2343912"/>
                  <a:gd name="connsiteY188" fmla="*/ 188976 h 2569464"/>
                  <a:gd name="connsiteX189" fmla="*/ 783336 w 2343912"/>
                  <a:gd name="connsiteY189" fmla="*/ 164592 h 2569464"/>
                  <a:gd name="connsiteX190" fmla="*/ 780288 w 2343912"/>
                  <a:gd name="connsiteY190" fmla="*/ 121920 h 2569464"/>
                  <a:gd name="connsiteX191" fmla="*/ 789432 w 2343912"/>
                  <a:gd name="connsiteY191" fmla="*/ 79248 h 2569464"/>
                  <a:gd name="connsiteX192" fmla="*/ 768096 w 2343912"/>
                  <a:gd name="connsiteY192" fmla="*/ 18288 h 25694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</a:cxnLst>
                <a:rect l="l" t="t" r="r" b="b"/>
                <a:pathLst>
                  <a:path w="2343912" h="2569464">
                    <a:moveTo>
                      <a:pt x="768096" y="18288"/>
                    </a:moveTo>
                    <a:lnTo>
                      <a:pt x="704088" y="0"/>
                    </a:lnTo>
                    <a:lnTo>
                      <a:pt x="682752" y="15240"/>
                    </a:lnTo>
                    <a:lnTo>
                      <a:pt x="670560" y="54864"/>
                    </a:lnTo>
                    <a:lnTo>
                      <a:pt x="670560" y="88392"/>
                    </a:lnTo>
                    <a:lnTo>
                      <a:pt x="606552" y="115824"/>
                    </a:lnTo>
                    <a:lnTo>
                      <a:pt x="560832" y="131064"/>
                    </a:lnTo>
                    <a:lnTo>
                      <a:pt x="505968" y="128016"/>
                    </a:lnTo>
                    <a:lnTo>
                      <a:pt x="448056" y="134112"/>
                    </a:lnTo>
                    <a:lnTo>
                      <a:pt x="411480" y="121920"/>
                    </a:lnTo>
                    <a:lnTo>
                      <a:pt x="362712" y="128016"/>
                    </a:lnTo>
                    <a:lnTo>
                      <a:pt x="316992" y="143256"/>
                    </a:lnTo>
                    <a:lnTo>
                      <a:pt x="286512" y="201168"/>
                    </a:lnTo>
                    <a:lnTo>
                      <a:pt x="283464" y="252984"/>
                    </a:lnTo>
                    <a:lnTo>
                      <a:pt x="292608" y="277368"/>
                    </a:lnTo>
                    <a:lnTo>
                      <a:pt x="271272" y="307848"/>
                    </a:lnTo>
                    <a:lnTo>
                      <a:pt x="228600" y="313944"/>
                    </a:lnTo>
                    <a:lnTo>
                      <a:pt x="198120" y="335280"/>
                    </a:lnTo>
                    <a:lnTo>
                      <a:pt x="140208" y="335280"/>
                    </a:lnTo>
                    <a:lnTo>
                      <a:pt x="100584" y="316992"/>
                    </a:lnTo>
                    <a:lnTo>
                      <a:pt x="42672" y="304800"/>
                    </a:lnTo>
                    <a:lnTo>
                      <a:pt x="12192" y="329184"/>
                    </a:lnTo>
                    <a:lnTo>
                      <a:pt x="0" y="384048"/>
                    </a:lnTo>
                    <a:lnTo>
                      <a:pt x="15240" y="435864"/>
                    </a:lnTo>
                    <a:lnTo>
                      <a:pt x="30480" y="505968"/>
                    </a:lnTo>
                    <a:lnTo>
                      <a:pt x="39624" y="554736"/>
                    </a:lnTo>
                    <a:lnTo>
                      <a:pt x="45720" y="603504"/>
                    </a:lnTo>
                    <a:lnTo>
                      <a:pt x="30480" y="640080"/>
                    </a:lnTo>
                    <a:lnTo>
                      <a:pt x="30480" y="737616"/>
                    </a:lnTo>
                    <a:lnTo>
                      <a:pt x="30480" y="975360"/>
                    </a:lnTo>
                    <a:lnTo>
                      <a:pt x="54864" y="1027176"/>
                    </a:lnTo>
                    <a:lnTo>
                      <a:pt x="112776" y="1072896"/>
                    </a:lnTo>
                    <a:lnTo>
                      <a:pt x="149352" y="1124712"/>
                    </a:lnTo>
                    <a:lnTo>
                      <a:pt x="155448" y="1167384"/>
                    </a:lnTo>
                    <a:lnTo>
                      <a:pt x="118872" y="1207008"/>
                    </a:lnTo>
                    <a:lnTo>
                      <a:pt x="106680" y="1267968"/>
                    </a:lnTo>
                    <a:lnTo>
                      <a:pt x="109728" y="1319784"/>
                    </a:lnTo>
                    <a:lnTo>
                      <a:pt x="128016" y="1350264"/>
                    </a:lnTo>
                    <a:lnTo>
                      <a:pt x="134112" y="1383792"/>
                    </a:lnTo>
                    <a:lnTo>
                      <a:pt x="164592" y="1408176"/>
                    </a:lnTo>
                    <a:lnTo>
                      <a:pt x="213360" y="1392936"/>
                    </a:lnTo>
                    <a:lnTo>
                      <a:pt x="262128" y="1408176"/>
                    </a:lnTo>
                    <a:lnTo>
                      <a:pt x="277368" y="1441704"/>
                    </a:lnTo>
                    <a:lnTo>
                      <a:pt x="280416" y="1490472"/>
                    </a:lnTo>
                    <a:lnTo>
                      <a:pt x="286512" y="1557528"/>
                    </a:lnTo>
                    <a:lnTo>
                      <a:pt x="283464" y="1597152"/>
                    </a:lnTo>
                    <a:lnTo>
                      <a:pt x="259080" y="1624584"/>
                    </a:lnTo>
                    <a:lnTo>
                      <a:pt x="256032" y="1664208"/>
                    </a:lnTo>
                    <a:lnTo>
                      <a:pt x="274320" y="1700784"/>
                    </a:lnTo>
                    <a:lnTo>
                      <a:pt x="265176" y="1746504"/>
                    </a:lnTo>
                    <a:lnTo>
                      <a:pt x="240792" y="1786128"/>
                    </a:lnTo>
                    <a:lnTo>
                      <a:pt x="246888" y="1831848"/>
                    </a:lnTo>
                    <a:lnTo>
                      <a:pt x="262128" y="1929384"/>
                    </a:lnTo>
                    <a:lnTo>
                      <a:pt x="277368" y="1990344"/>
                    </a:lnTo>
                    <a:lnTo>
                      <a:pt x="301752" y="2039112"/>
                    </a:lnTo>
                    <a:lnTo>
                      <a:pt x="310896" y="2081784"/>
                    </a:lnTo>
                    <a:lnTo>
                      <a:pt x="289560" y="2115312"/>
                    </a:lnTo>
                    <a:lnTo>
                      <a:pt x="243840" y="2130552"/>
                    </a:lnTo>
                    <a:lnTo>
                      <a:pt x="243840" y="2130552"/>
                    </a:lnTo>
                    <a:lnTo>
                      <a:pt x="195072" y="2139696"/>
                    </a:lnTo>
                    <a:lnTo>
                      <a:pt x="188976" y="2167128"/>
                    </a:lnTo>
                    <a:lnTo>
                      <a:pt x="216408" y="2194560"/>
                    </a:lnTo>
                    <a:lnTo>
                      <a:pt x="283464" y="2240280"/>
                    </a:lnTo>
                    <a:lnTo>
                      <a:pt x="316992" y="2276856"/>
                    </a:lnTo>
                    <a:lnTo>
                      <a:pt x="316992" y="2316480"/>
                    </a:lnTo>
                    <a:lnTo>
                      <a:pt x="310896" y="2350008"/>
                    </a:lnTo>
                    <a:lnTo>
                      <a:pt x="356616" y="2414016"/>
                    </a:lnTo>
                    <a:lnTo>
                      <a:pt x="408432" y="2493264"/>
                    </a:lnTo>
                    <a:lnTo>
                      <a:pt x="411480" y="2520696"/>
                    </a:lnTo>
                    <a:lnTo>
                      <a:pt x="435864" y="2560320"/>
                    </a:lnTo>
                    <a:lnTo>
                      <a:pt x="460248" y="2566416"/>
                    </a:lnTo>
                    <a:lnTo>
                      <a:pt x="496824" y="2538984"/>
                    </a:lnTo>
                    <a:lnTo>
                      <a:pt x="496824" y="2538984"/>
                    </a:lnTo>
                    <a:lnTo>
                      <a:pt x="545592" y="2526792"/>
                    </a:lnTo>
                    <a:lnTo>
                      <a:pt x="573024" y="2548128"/>
                    </a:lnTo>
                    <a:lnTo>
                      <a:pt x="606552" y="2542032"/>
                    </a:lnTo>
                    <a:lnTo>
                      <a:pt x="627888" y="2499360"/>
                    </a:lnTo>
                    <a:lnTo>
                      <a:pt x="661416" y="2496312"/>
                    </a:lnTo>
                    <a:lnTo>
                      <a:pt x="731520" y="2502408"/>
                    </a:lnTo>
                    <a:lnTo>
                      <a:pt x="801624" y="2520696"/>
                    </a:lnTo>
                    <a:lnTo>
                      <a:pt x="896112" y="2523744"/>
                    </a:lnTo>
                    <a:lnTo>
                      <a:pt x="941832" y="2538984"/>
                    </a:lnTo>
                    <a:lnTo>
                      <a:pt x="1042416" y="2542032"/>
                    </a:lnTo>
                    <a:lnTo>
                      <a:pt x="1103376" y="2535936"/>
                    </a:lnTo>
                    <a:lnTo>
                      <a:pt x="1210056" y="2560320"/>
                    </a:lnTo>
                    <a:lnTo>
                      <a:pt x="1301496" y="2569464"/>
                    </a:lnTo>
                    <a:lnTo>
                      <a:pt x="1389888" y="2569464"/>
                    </a:lnTo>
                    <a:lnTo>
                      <a:pt x="1432560" y="2557272"/>
                    </a:lnTo>
                    <a:lnTo>
                      <a:pt x="1459992" y="2529840"/>
                    </a:lnTo>
                    <a:lnTo>
                      <a:pt x="1490472" y="2502408"/>
                    </a:lnTo>
                    <a:lnTo>
                      <a:pt x="1514856" y="2478024"/>
                    </a:lnTo>
                    <a:lnTo>
                      <a:pt x="1536192" y="2465832"/>
                    </a:lnTo>
                    <a:lnTo>
                      <a:pt x="1563624" y="2468880"/>
                    </a:lnTo>
                    <a:lnTo>
                      <a:pt x="1594104" y="2493264"/>
                    </a:lnTo>
                    <a:lnTo>
                      <a:pt x="1624584" y="2511552"/>
                    </a:lnTo>
                    <a:lnTo>
                      <a:pt x="1664208" y="2520696"/>
                    </a:lnTo>
                    <a:lnTo>
                      <a:pt x="1798320" y="2520696"/>
                    </a:lnTo>
                    <a:lnTo>
                      <a:pt x="1840992" y="2508504"/>
                    </a:lnTo>
                    <a:lnTo>
                      <a:pt x="1920240" y="2511552"/>
                    </a:lnTo>
                    <a:lnTo>
                      <a:pt x="1972056" y="2499360"/>
                    </a:lnTo>
                    <a:lnTo>
                      <a:pt x="2130552" y="2514600"/>
                    </a:lnTo>
                    <a:lnTo>
                      <a:pt x="2185416" y="2499360"/>
                    </a:lnTo>
                    <a:lnTo>
                      <a:pt x="2243328" y="2484120"/>
                    </a:lnTo>
                    <a:lnTo>
                      <a:pt x="2304288" y="2484120"/>
                    </a:lnTo>
                    <a:lnTo>
                      <a:pt x="2322576" y="2459736"/>
                    </a:lnTo>
                    <a:lnTo>
                      <a:pt x="2313432" y="2386584"/>
                    </a:lnTo>
                    <a:lnTo>
                      <a:pt x="2292096" y="2346960"/>
                    </a:lnTo>
                    <a:lnTo>
                      <a:pt x="2304288" y="2322576"/>
                    </a:lnTo>
                    <a:lnTo>
                      <a:pt x="2334768" y="2286000"/>
                    </a:lnTo>
                    <a:lnTo>
                      <a:pt x="2343912" y="2258568"/>
                    </a:lnTo>
                    <a:lnTo>
                      <a:pt x="2292096" y="2264664"/>
                    </a:lnTo>
                    <a:lnTo>
                      <a:pt x="2264664" y="2295144"/>
                    </a:lnTo>
                    <a:lnTo>
                      <a:pt x="2218944" y="2295144"/>
                    </a:lnTo>
                    <a:lnTo>
                      <a:pt x="2173224" y="2267712"/>
                    </a:lnTo>
                    <a:lnTo>
                      <a:pt x="2145792" y="2237232"/>
                    </a:lnTo>
                    <a:lnTo>
                      <a:pt x="2133600" y="2203704"/>
                    </a:lnTo>
                    <a:lnTo>
                      <a:pt x="2136648" y="2176272"/>
                    </a:lnTo>
                    <a:lnTo>
                      <a:pt x="2148840" y="2154936"/>
                    </a:lnTo>
                    <a:lnTo>
                      <a:pt x="2173224" y="2136648"/>
                    </a:lnTo>
                    <a:lnTo>
                      <a:pt x="2167128" y="2090928"/>
                    </a:lnTo>
                    <a:lnTo>
                      <a:pt x="2133600" y="2075688"/>
                    </a:lnTo>
                    <a:lnTo>
                      <a:pt x="2106168" y="2100072"/>
                    </a:lnTo>
                    <a:lnTo>
                      <a:pt x="2042160" y="2103120"/>
                    </a:lnTo>
                    <a:lnTo>
                      <a:pt x="2005584" y="2139696"/>
                    </a:lnTo>
                    <a:lnTo>
                      <a:pt x="1996440" y="2176272"/>
                    </a:lnTo>
                    <a:lnTo>
                      <a:pt x="1978152" y="2200656"/>
                    </a:lnTo>
                    <a:lnTo>
                      <a:pt x="1926336" y="2218944"/>
                    </a:lnTo>
                    <a:lnTo>
                      <a:pt x="1831848" y="2167128"/>
                    </a:lnTo>
                    <a:lnTo>
                      <a:pt x="1807464" y="2142744"/>
                    </a:lnTo>
                    <a:lnTo>
                      <a:pt x="1798320" y="2106168"/>
                    </a:lnTo>
                    <a:lnTo>
                      <a:pt x="1807464" y="2069592"/>
                    </a:lnTo>
                    <a:lnTo>
                      <a:pt x="1828800" y="2036064"/>
                    </a:lnTo>
                    <a:lnTo>
                      <a:pt x="1816608" y="2005584"/>
                    </a:lnTo>
                    <a:lnTo>
                      <a:pt x="1792224" y="1993392"/>
                    </a:lnTo>
                    <a:lnTo>
                      <a:pt x="1780032" y="1965960"/>
                    </a:lnTo>
                    <a:lnTo>
                      <a:pt x="1780032" y="1941576"/>
                    </a:lnTo>
                    <a:lnTo>
                      <a:pt x="1795272" y="1905000"/>
                    </a:lnTo>
                    <a:lnTo>
                      <a:pt x="1773936" y="1862328"/>
                    </a:lnTo>
                    <a:lnTo>
                      <a:pt x="1734312" y="1847088"/>
                    </a:lnTo>
                    <a:lnTo>
                      <a:pt x="1685544" y="1801368"/>
                    </a:lnTo>
                    <a:lnTo>
                      <a:pt x="1676400" y="1752600"/>
                    </a:lnTo>
                    <a:lnTo>
                      <a:pt x="1688592" y="1722120"/>
                    </a:lnTo>
                    <a:lnTo>
                      <a:pt x="1676400" y="1685544"/>
                    </a:lnTo>
                    <a:lnTo>
                      <a:pt x="1624584" y="1676400"/>
                    </a:lnTo>
                    <a:lnTo>
                      <a:pt x="1539240" y="1670304"/>
                    </a:lnTo>
                    <a:lnTo>
                      <a:pt x="1496568" y="1676400"/>
                    </a:lnTo>
                    <a:lnTo>
                      <a:pt x="1423416" y="1703832"/>
                    </a:lnTo>
                    <a:lnTo>
                      <a:pt x="1350264" y="1716024"/>
                    </a:lnTo>
                    <a:lnTo>
                      <a:pt x="1271016" y="1716024"/>
                    </a:lnTo>
                    <a:lnTo>
                      <a:pt x="1219200" y="1664208"/>
                    </a:lnTo>
                    <a:lnTo>
                      <a:pt x="1182624" y="1609344"/>
                    </a:lnTo>
                    <a:lnTo>
                      <a:pt x="1121664" y="1578864"/>
                    </a:lnTo>
                    <a:lnTo>
                      <a:pt x="1075944" y="1575816"/>
                    </a:lnTo>
                    <a:lnTo>
                      <a:pt x="1014984" y="1575816"/>
                    </a:lnTo>
                    <a:lnTo>
                      <a:pt x="978408" y="1560576"/>
                    </a:lnTo>
                    <a:lnTo>
                      <a:pt x="944880" y="1469136"/>
                    </a:lnTo>
                    <a:lnTo>
                      <a:pt x="938784" y="1432560"/>
                    </a:lnTo>
                    <a:lnTo>
                      <a:pt x="950976" y="1392936"/>
                    </a:lnTo>
                    <a:lnTo>
                      <a:pt x="1039368" y="1301496"/>
                    </a:lnTo>
                    <a:lnTo>
                      <a:pt x="1075944" y="1261872"/>
                    </a:lnTo>
                    <a:lnTo>
                      <a:pt x="1100328" y="1261872"/>
                    </a:lnTo>
                    <a:lnTo>
                      <a:pt x="1136904" y="1277112"/>
                    </a:lnTo>
                    <a:lnTo>
                      <a:pt x="1155192" y="1249680"/>
                    </a:lnTo>
                    <a:lnTo>
                      <a:pt x="1143000" y="1210056"/>
                    </a:lnTo>
                    <a:lnTo>
                      <a:pt x="1109472" y="1167384"/>
                    </a:lnTo>
                    <a:lnTo>
                      <a:pt x="1103376" y="1124712"/>
                    </a:lnTo>
                    <a:lnTo>
                      <a:pt x="1118616" y="1088136"/>
                    </a:lnTo>
                    <a:lnTo>
                      <a:pt x="1158240" y="1024128"/>
                    </a:lnTo>
                    <a:lnTo>
                      <a:pt x="1179576" y="966216"/>
                    </a:lnTo>
                    <a:lnTo>
                      <a:pt x="1182624" y="798576"/>
                    </a:lnTo>
                    <a:lnTo>
                      <a:pt x="1167384" y="749808"/>
                    </a:lnTo>
                    <a:lnTo>
                      <a:pt x="1130808" y="725424"/>
                    </a:lnTo>
                    <a:lnTo>
                      <a:pt x="1085088" y="685800"/>
                    </a:lnTo>
                    <a:lnTo>
                      <a:pt x="1021080" y="627888"/>
                    </a:lnTo>
                    <a:lnTo>
                      <a:pt x="999744" y="582168"/>
                    </a:lnTo>
                    <a:lnTo>
                      <a:pt x="987552" y="545592"/>
                    </a:lnTo>
                    <a:lnTo>
                      <a:pt x="984504" y="496824"/>
                    </a:lnTo>
                    <a:lnTo>
                      <a:pt x="987552" y="451104"/>
                    </a:lnTo>
                    <a:lnTo>
                      <a:pt x="978408" y="405384"/>
                    </a:lnTo>
                    <a:lnTo>
                      <a:pt x="950976" y="368808"/>
                    </a:lnTo>
                    <a:lnTo>
                      <a:pt x="917448" y="347472"/>
                    </a:lnTo>
                    <a:lnTo>
                      <a:pt x="911352" y="320040"/>
                    </a:lnTo>
                    <a:lnTo>
                      <a:pt x="932688" y="295656"/>
                    </a:lnTo>
                    <a:lnTo>
                      <a:pt x="938784" y="268224"/>
                    </a:lnTo>
                    <a:lnTo>
                      <a:pt x="911352" y="222504"/>
                    </a:lnTo>
                    <a:lnTo>
                      <a:pt x="896112" y="182880"/>
                    </a:lnTo>
                    <a:lnTo>
                      <a:pt x="862584" y="173736"/>
                    </a:lnTo>
                    <a:lnTo>
                      <a:pt x="832104" y="192024"/>
                    </a:lnTo>
                    <a:lnTo>
                      <a:pt x="801624" y="188976"/>
                    </a:lnTo>
                    <a:lnTo>
                      <a:pt x="783336" y="164592"/>
                    </a:lnTo>
                    <a:lnTo>
                      <a:pt x="780288" y="121920"/>
                    </a:lnTo>
                    <a:lnTo>
                      <a:pt x="789432" y="79248"/>
                    </a:lnTo>
                    <a:lnTo>
                      <a:pt x="768096" y="18288"/>
                    </a:lnTo>
                    <a:close/>
                  </a:path>
                </a:pathLst>
              </a:custGeom>
              <a:grpFill/>
              <a:ln w="63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 b="1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128" name="그룹 127">
            <a:extLst>
              <a:ext uri="{FF2B5EF4-FFF2-40B4-BE49-F238E27FC236}">
                <a16:creationId xmlns:a16="http://schemas.microsoft.com/office/drawing/2014/main" id="{05A0E6AD-AF00-ED46-9B7E-D4861D6BFD8E}"/>
              </a:ext>
            </a:extLst>
          </p:cNvPr>
          <p:cNvGrpSpPr/>
          <p:nvPr/>
        </p:nvGrpSpPr>
        <p:grpSpPr>
          <a:xfrm>
            <a:off x="658512" y="1858319"/>
            <a:ext cx="3397052" cy="3352142"/>
            <a:chOff x="728119" y="1973733"/>
            <a:chExt cx="3397052" cy="3352142"/>
          </a:xfrm>
          <a:solidFill>
            <a:srgbClr val="73FEFF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0" stA="20000" endPos="36000" dist="50800" dir="5400000" sy="-100000" algn="bl" rotWithShape="0"/>
          </a:effectLst>
        </p:grpSpPr>
        <p:sp>
          <p:nvSpPr>
            <p:cNvPr id="129" name="구로구">
              <a:extLst>
                <a:ext uri="{FF2B5EF4-FFF2-40B4-BE49-F238E27FC236}">
                  <a16:creationId xmlns:a16="http://schemas.microsoft.com/office/drawing/2014/main" id="{086F4494-DDCE-E748-A33D-4E0E0423B307}"/>
                </a:ext>
              </a:extLst>
            </p:cNvPr>
            <p:cNvSpPr/>
            <p:nvPr/>
          </p:nvSpPr>
          <p:spPr>
            <a:xfrm>
              <a:off x="728119" y="4248048"/>
              <a:ext cx="880478" cy="518420"/>
            </a:xfrm>
            <a:custGeom>
              <a:avLst/>
              <a:gdLst>
                <a:gd name="connsiteX0" fmla="*/ 2123440 w 2946400"/>
                <a:gd name="connsiteY0" fmla="*/ 180340 h 1734820"/>
                <a:gd name="connsiteX1" fmla="*/ 2085340 w 2946400"/>
                <a:gd name="connsiteY1" fmla="*/ 218440 h 1734820"/>
                <a:gd name="connsiteX2" fmla="*/ 2054860 w 2946400"/>
                <a:gd name="connsiteY2" fmla="*/ 248920 h 1734820"/>
                <a:gd name="connsiteX3" fmla="*/ 2037080 w 2946400"/>
                <a:gd name="connsiteY3" fmla="*/ 297180 h 1734820"/>
                <a:gd name="connsiteX4" fmla="*/ 2004060 w 2946400"/>
                <a:gd name="connsiteY4" fmla="*/ 347980 h 1734820"/>
                <a:gd name="connsiteX5" fmla="*/ 1950720 w 2946400"/>
                <a:gd name="connsiteY5" fmla="*/ 406400 h 1734820"/>
                <a:gd name="connsiteX6" fmla="*/ 1887220 w 2946400"/>
                <a:gd name="connsiteY6" fmla="*/ 434340 h 1734820"/>
                <a:gd name="connsiteX7" fmla="*/ 1831340 w 2946400"/>
                <a:gd name="connsiteY7" fmla="*/ 452120 h 1734820"/>
                <a:gd name="connsiteX8" fmla="*/ 1739900 w 2946400"/>
                <a:gd name="connsiteY8" fmla="*/ 490220 h 1734820"/>
                <a:gd name="connsiteX9" fmla="*/ 1706880 w 2946400"/>
                <a:gd name="connsiteY9" fmla="*/ 510540 h 1734820"/>
                <a:gd name="connsiteX10" fmla="*/ 1678940 w 2946400"/>
                <a:gd name="connsiteY10" fmla="*/ 518160 h 1734820"/>
                <a:gd name="connsiteX11" fmla="*/ 1656080 w 2946400"/>
                <a:gd name="connsiteY11" fmla="*/ 505460 h 1734820"/>
                <a:gd name="connsiteX12" fmla="*/ 1645920 w 2946400"/>
                <a:gd name="connsiteY12" fmla="*/ 464820 h 1734820"/>
                <a:gd name="connsiteX13" fmla="*/ 1628140 w 2946400"/>
                <a:gd name="connsiteY13" fmla="*/ 431800 h 1734820"/>
                <a:gd name="connsiteX14" fmla="*/ 1602740 w 2946400"/>
                <a:gd name="connsiteY14" fmla="*/ 411480 h 1734820"/>
                <a:gd name="connsiteX15" fmla="*/ 1551940 w 2946400"/>
                <a:gd name="connsiteY15" fmla="*/ 424180 h 1734820"/>
                <a:gd name="connsiteX16" fmla="*/ 1516380 w 2946400"/>
                <a:gd name="connsiteY16" fmla="*/ 439420 h 1734820"/>
                <a:gd name="connsiteX17" fmla="*/ 1488440 w 2946400"/>
                <a:gd name="connsiteY17" fmla="*/ 419100 h 1734820"/>
                <a:gd name="connsiteX18" fmla="*/ 1480820 w 2946400"/>
                <a:gd name="connsiteY18" fmla="*/ 393700 h 1734820"/>
                <a:gd name="connsiteX19" fmla="*/ 1490980 w 2946400"/>
                <a:gd name="connsiteY19" fmla="*/ 370840 h 1734820"/>
                <a:gd name="connsiteX20" fmla="*/ 1478280 w 2946400"/>
                <a:gd name="connsiteY20" fmla="*/ 332740 h 1734820"/>
                <a:gd name="connsiteX21" fmla="*/ 1460500 w 2946400"/>
                <a:gd name="connsiteY21" fmla="*/ 314960 h 1734820"/>
                <a:gd name="connsiteX22" fmla="*/ 1424940 w 2946400"/>
                <a:gd name="connsiteY22" fmla="*/ 317500 h 1734820"/>
                <a:gd name="connsiteX23" fmla="*/ 1399540 w 2946400"/>
                <a:gd name="connsiteY23" fmla="*/ 330200 h 1734820"/>
                <a:gd name="connsiteX24" fmla="*/ 1374140 w 2946400"/>
                <a:gd name="connsiteY24" fmla="*/ 307340 h 1734820"/>
                <a:gd name="connsiteX25" fmla="*/ 1338580 w 2946400"/>
                <a:gd name="connsiteY25" fmla="*/ 266700 h 1734820"/>
                <a:gd name="connsiteX26" fmla="*/ 1308100 w 2946400"/>
                <a:gd name="connsiteY26" fmla="*/ 241300 h 1734820"/>
                <a:gd name="connsiteX27" fmla="*/ 1254760 w 2946400"/>
                <a:gd name="connsiteY27" fmla="*/ 259080 h 1734820"/>
                <a:gd name="connsiteX28" fmla="*/ 1234440 w 2946400"/>
                <a:gd name="connsiteY28" fmla="*/ 294640 h 1734820"/>
                <a:gd name="connsiteX29" fmla="*/ 1193800 w 2946400"/>
                <a:gd name="connsiteY29" fmla="*/ 307340 h 1734820"/>
                <a:gd name="connsiteX30" fmla="*/ 1155700 w 2946400"/>
                <a:gd name="connsiteY30" fmla="*/ 317500 h 1734820"/>
                <a:gd name="connsiteX31" fmla="*/ 1115060 w 2946400"/>
                <a:gd name="connsiteY31" fmla="*/ 365760 h 1734820"/>
                <a:gd name="connsiteX32" fmla="*/ 1087120 w 2946400"/>
                <a:gd name="connsiteY32" fmla="*/ 419100 h 1734820"/>
                <a:gd name="connsiteX33" fmla="*/ 1069340 w 2946400"/>
                <a:gd name="connsiteY33" fmla="*/ 449580 h 1734820"/>
                <a:gd name="connsiteX34" fmla="*/ 1036320 w 2946400"/>
                <a:gd name="connsiteY34" fmla="*/ 474980 h 1734820"/>
                <a:gd name="connsiteX35" fmla="*/ 1010920 w 2946400"/>
                <a:gd name="connsiteY35" fmla="*/ 482600 h 1734820"/>
                <a:gd name="connsiteX36" fmla="*/ 967740 w 2946400"/>
                <a:gd name="connsiteY36" fmla="*/ 464820 h 1734820"/>
                <a:gd name="connsiteX37" fmla="*/ 944880 w 2946400"/>
                <a:gd name="connsiteY37" fmla="*/ 485140 h 1734820"/>
                <a:gd name="connsiteX38" fmla="*/ 942340 w 2946400"/>
                <a:gd name="connsiteY38" fmla="*/ 528320 h 1734820"/>
                <a:gd name="connsiteX39" fmla="*/ 944880 w 2946400"/>
                <a:gd name="connsiteY39" fmla="*/ 576580 h 1734820"/>
                <a:gd name="connsiteX40" fmla="*/ 937260 w 2946400"/>
                <a:gd name="connsiteY40" fmla="*/ 632460 h 1734820"/>
                <a:gd name="connsiteX41" fmla="*/ 894080 w 2946400"/>
                <a:gd name="connsiteY41" fmla="*/ 675640 h 1734820"/>
                <a:gd name="connsiteX42" fmla="*/ 866140 w 2946400"/>
                <a:gd name="connsiteY42" fmla="*/ 685800 h 1734820"/>
                <a:gd name="connsiteX43" fmla="*/ 828040 w 2946400"/>
                <a:gd name="connsiteY43" fmla="*/ 678180 h 1734820"/>
                <a:gd name="connsiteX44" fmla="*/ 825500 w 2946400"/>
                <a:gd name="connsiteY44" fmla="*/ 642620 h 1734820"/>
                <a:gd name="connsiteX45" fmla="*/ 812800 w 2946400"/>
                <a:gd name="connsiteY45" fmla="*/ 612140 h 1734820"/>
                <a:gd name="connsiteX46" fmla="*/ 795020 w 2946400"/>
                <a:gd name="connsiteY46" fmla="*/ 581660 h 1734820"/>
                <a:gd name="connsiteX47" fmla="*/ 769620 w 2946400"/>
                <a:gd name="connsiteY47" fmla="*/ 571500 h 1734820"/>
                <a:gd name="connsiteX48" fmla="*/ 723900 w 2946400"/>
                <a:gd name="connsiteY48" fmla="*/ 579120 h 1734820"/>
                <a:gd name="connsiteX49" fmla="*/ 680720 w 2946400"/>
                <a:gd name="connsiteY49" fmla="*/ 566420 h 1734820"/>
                <a:gd name="connsiteX50" fmla="*/ 660400 w 2946400"/>
                <a:gd name="connsiteY50" fmla="*/ 553720 h 1734820"/>
                <a:gd name="connsiteX51" fmla="*/ 612140 w 2946400"/>
                <a:gd name="connsiteY51" fmla="*/ 546100 h 1734820"/>
                <a:gd name="connsiteX52" fmla="*/ 584200 w 2946400"/>
                <a:gd name="connsiteY52" fmla="*/ 533400 h 1734820"/>
                <a:gd name="connsiteX53" fmla="*/ 568960 w 2946400"/>
                <a:gd name="connsiteY53" fmla="*/ 495300 h 1734820"/>
                <a:gd name="connsiteX54" fmla="*/ 568960 w 2946400"/>
                <a:gd name="connsiteY54" fmla="*/ 452120 h 1734820"/>
                <a:gd name="connsiteX55" fmla="*/ 568960 w 2946400"/>
                <a:gd name="connsiteY55" fmla="*/ 411480 h 1734820"/>
                <a:gd name="connsiteX56" fmla="*/ 566420 w 2946400"/>
                <a:gd name="connsiteY56" fmla="*/ 378460 h 1734820"/>
                <a:gd name="connsiteX57" fmla="*/ 591820 w 2946400"/>
                <a:gd name="connsiteY57" fmla="*/ 365760 h 1734820"/>
                <a:gd name="connsiteX58" fmla="*/ 624840 w 2946400"/>
                <a:gd name="connsiteY58" fmla="*/ 355600 h 1734820"/>
                <a:gd name="connsiteX59" fmla="*/ 637540 w 2946400"/>
                <a:gd name="connsiteY59" fmla="*/ 330200 h 1734820"/>
                <a:gd name="connsiteX60" fmla="*/ 617220 w 2946400"/>
                <a:gd name="connsiteY60" fmla="*/ 314960 h 1734820"/>
                <a:gd name="connsiteX61" fmla="*/ 574040 w 2946400"/>
                <a:gd name="connsiteY61" fmla="*/ 317500 h 1734820"/>
                <a:gd name="connsiteX62" fmla="*/ 548640 w 2946400"/>
                <a:gd name="connsiteY62" fmla="*/ 325120 h 1734820"/>
                <a:gd name="connsiteX63" fmla="*/ 487680 w 2946400"/>
                <a:gd name="connsiteY63" fmla="*/ 317500 h 1734820"/>
                <a:gd name="connsiteX64" fmla="*/ 439420 w 2946400"/>
                <a:gd name="connsiteY64" fmla="*/ 320040 h 1734820"/>
                <a:gd name="connsiteX65" fmla="*/ 393700 w 2946400"/>
                <a:gd name="connsiteY65" fmla="*/ 320040 h 1734820"/>
                <a:gd name="connsiteX66" fmla="*/ 365760 w 2946400"/>
                <a:gd name="connsiteY66" fmla="*/ 327660 h 1734820"/>
                <a:gd name="connsiteX67" fmla="*/ 335280 w 2946400"/>
                <a:gd name="connsiteY67" fmla="*/ 345440 h 1734820"/>
                <a:gd name="connsiteX68" fmla="*/ 327660 w 2946400"/>
                <a:gd name="connsiteY68" fmla="*/ 381000 h 1734820"/>
                <a:gd name="connsiteX69" fmla="*/ 335280 w 2946400"/>
                <a:gd name="connsiteY69" fmla="*/ 439420 h 1734820"/>
                <a:gd name="connsiteX70" fmla="*/ 337820 w 2946400"/>
                <a:gd name="connsiteY70" fmla="*/ 495300 h 1734820"/>
                <a:gd name="connsiteX71" fmla="*/ 332740 w 2946400"/>
                <a:gd name="connsiteY71" fmla="*/ 543560 h 1734820"/>
                <a:gd name="connsiteX72" fmla="*/ 297180 w 2946400"/>
                <a:gd name="connsiteY72" fmla="*/ 571500 h 1734820"/>
                <a:gd name="connsiteX73" fmla="*/ 254000 w 2946400"/>
                <a:gd name="connsiteY73" fmla="*/ 612140 h 1734820"/>
                <a:gd name="connsiteX74" fmla="*/ 213360 w 2946400"/>
                <a:gd name="connsiteY74" fmla="*/ 642620 h 1734820"/>
                <a:gd name="connsiteX75" fmla="*/ 154940 w 2946400"/>
                <a:gd name="connsiteY75" fmla="*/ 657860 h 1734820"/>
                <a:gd name="connsiteX76" fmla="*/ 83820 w 2946400"/>
                <a:gd name="connsiteY76" fmla="*/ 685800 h 1734820"/>
                <a:gd name="connsiteX77" fmla="*/ 53340 w 2946400"/>
                <a:gd name="connsiteY77" fmla="*/ 706120 h 1734820"/>
                <a:gd name="connsiteX78" fmla="*/ 7620 w 2946400"/>
                <a:gd name="connsiteY78" fmla="*/ 703580 h 1734820"/>
                <a:gd name="connsiteX79" fmla="*/ 0 w 2946400"/>
                <a:gd name="connsiteY79" fmla="*/ 736600 h 1734820"/>
                <a:gd name="connsiteX80" fmla="*/ 30480 w 2946400"/>
                <a:gd name="connsiteY80" fmla="*/ 784860 h 1734820"/>
                <a:gd name="connsiteX81" fmla="*/ 58420 w 2946400"/>
                <a:gd name="connsiteY81" fmla="*/ 850900 h 1734820"/>
                <a:gd name="connsiteX82" fmla="*/ 101600 w 2946400"/>
                <a:gd name="connsiteY82" fmla="*/ 904240 h 1734820"/>
                <a:gd name="connsiteX83" fmla="*/ 142240 w 2946400"/>
                <a:gd name="connsiteY83" fmla="*/ 990600 h 1734820"/>
                <a:gd name="connsiteX84" fmla="*/ 162560 w 2946400"/>
                <a:gd name="connsiteY84" fmla="*/ 1028700 h 1734820"/>
                <a:gd name="connsiteX85" fmla="*/ 182880 w 2946400"/>
                <a:gd name="connsiteY85" fmla="*/ 1051560 h 1734820"/>
                <a:gd name="connsiteX86" fmla="*/ 223520 w 2946400"/>
                <a:gd name="connsiteY86" fmla="*/ 1046480 h 1734820"/>
                <a:gd name="connsiteX87" fmla="*/ 266700 w 2946400"/>
                <a:gd name="connsiteY87" fmla="*/ 1051560 h 1734820"/>
                <a:gd name="connsiteX88" fmla="*/ 279400 w 2946400"/>
                <a:gd name="connsiteY88" fmla="*/ 1066800 h 1734820"/>
                <a:gd name="connsiteX89" fmla="*/ 287020 w 2946400"/>
                <a:gd name="connsiteY89" fmla="*/ 1104900 h 1734820"/>
                <a:gd name="connsiteX90" fmla="*/ 279400 w 2946400"/>
                <a:gd name="connsiteY90" fmla="*/ 1160780 h 1734820"/>
                <a:gd name="connsiteX91" fmla="*/ 256540 w 2946400"/>
                <a:gd name="connsiteY91" fmla="*/ 1211580 h 1734820"/>
                <a:gd name="connsiteX92" fmla="*/ 241300 w 2946400"/>
                <a:gd name="connsiteY92" fmla="*/ 1270000 h 1734820"/>
                <a:gd name="connsiteX93" fmla="*/ 215900 w 2946400"/>
                <a:gd name="connsiteY93" fmla="*/ 1330960 h 1734820"/>
                <a:gd name="connsiteX94" fmla="*/ 226060 w 2946400"/>
                <a:gd name="connsiteY94" fmla="*/ 1432560 h 1734820"/>
                <a:gd name="connsiteX95" fmla="*/ 233680 w 2946400"/>
                <a:gd name="connsiteY95" fmla="*/ 1513840 h 1734820"/>
                <a:gd name="connsiteX96" fmla="*/ 231140 w 2946400"/>
                <a:gd name="connsiteY96" fmla="*/ 1564640 h 1734820"/>
                <a:gd name="connsiteX97" fmla="*/ 243840 w 2946400"/>
                <a:gd name="connsiteY97" fmla="*/ 1623060 h 1734820"/>
                <a:gd name="connsiteX98" fmla="*/ 276860 w 2946400"/>
                <a:gd name="connsiteY98" fmla="*/ 1653540 h 1734820"/>
                <a:gd name="connsiteX99" fmla="*/ 365760 w 2946400"/>
                <a:gd name="connsiteY99" fmla="*/ 1673860 h 1734820"/>
                <a:gd name="connsiteX100" fmla="*/ 421640 w 2946400"/>
                <a:gd name="connsiteY100" fmla="*/ 1696720 h 1734820"/>
                <a:gd name="connsiteX101" fmla="*/ 474980 w 2946400"/>
                <a:gd name="connsiteY101" fmla="*/ 1717040 h 1734820"/>
                <a:gd name="connsiteX102" fmla="*/ 535940 w 2946400"/>
                <a:gd name="connsiteY102" fmla="*/ 1717040 h 1734820"/>
                <a:gd name="connsiteX103" fmla="*/ 568960 w 2946400"/>
                <a:gd name="connsiteY103" fmla="*/ 1673860 h 1734820"/>
                <a:gd name="connsiteX104" fmla="*/ 604520 w 2946400"/>
                <a:gd name="connsiteY104" fmla="*/ 1640840 h 1734820"/>
                <a:gd name="connsiteX105" fmla="*/ 640080 w 2946400"/>
                <a:gd name="connsiteY105" fmla="*/ 1638300 h 1734820"/>
                <a:gd name="connsiteX106" fmla="*/ 685800 w 2946400"/>
                <a:gd name="connsiteY106" fmla="*/ 1671320 h 1734820"/>
                <a:gd name="connsiteX107" fmla="*/ 728980 w 2946400"/>
                <a:gd name="connsiteY107" fmla="*/ 1701800 h 1734820"/>
                <a:gd name="connsiteX108" fmla="*/ 779780 w 2946400"/>
                <a:gd name="connsiteY108" fmla="*/ 1719580 h 1734820"/>
                <a:gd name="connsiteX109" fmla="*/ 853440 w 2946400"/>
                <a:gd name="connsiteY109" fmla="*/ 1724660 h 1734820"/>
                <a:gd name="connsiteX110" fmla="*/ 975360 w 2946400"/>
                <a:gd name="connsiteY110" fmla="*/ 1734820 h 1734820"/>
                <a:gd name="connsiteX111" fmla="*/ 1051560 w 2946400"/>
                <a:gd name="connsiteY111" fmla="*/ 1727200 h 1734820"/>
                <a:gd name="connsiteX112" fmla="*/ 1089660 w 2946400"/>
                <a:gd name="connsiteY112" fmla="*/ 1676400 h 1734820"/>
                <a:gd name="connsiteX113" fmla="*/ 1087120 w 2946400"/>
                <a:gd name="connsiteY113" fmla="*/ 1607820 h 1734820"/>
                <a:gd name="connsiteX114" fmla="*/ 1079500 w 2946400"/>
                <a:gd name="connsiteY114" fmla="*/ 1531620 h 1734820"/>
                <a:gd name="connsiteX115" fmla="*/ 1084580 w 2946400"/>
                <a:gd name="connsiteY115" fmla="*/ 1483360 h 1734820"/>
                <a:gd name="connsiteX116" fmla="*/ 1109980 w 2946400"/>
                <a:gd name="connsiteY116" fmla="*/ 1442720 h 1734820"/>
                <a:gd name="connsiteX117" fmla="*/ 1170940 w 2946400"/>
                <a:gd name="connsiteY117" fmla="*/ 1417320 h 1734820"/>
                <a:gd name="connsiteX118" fmla="*/ 1221740 w 2946400"/>
                <a:gd name="connsiteY118" fmla="*/ 1424940 h 1734820"/>
                <a:gd name="connsiteX119" fmla="*/ 1295400 w 2946400"/>
                <a:gd name="connsiteY119" fmla="*/ 1417320 h 1734820"/>
                <a:gd name="connsiteX120" fmla="*/ 1333500 w 2946400"/>
                <a:gd name="connsiteY120" fmla="*/ 1424940 h 1734820"/>
                <a:gd name="connsiteX121" fmla="*/ 1386840 w 2946400"/>
                <a:gd name="connsiteY121" fmla="*/ 1427480 h 1734820"/>
                <a:gd name="connsiteX122" fmla="*/ 1419860 w 2946400"/>
                <a:gd name="connsiteY122" fmla="*/ 1386840 h 1734820"/>
                <a:gd name="connsiteX123" fmla="*/ 1445260 w 2946400"/>
                <a:gd name="connsiteY123" fmla="*/ 1323340 h 1734820"/>
                <a:gd name="connsiteX124" fmla="*/ 1483360 w 2946400"/>
                <a:gd name="connsiteY124" fmla="*/ 1280160 h 1734820"/>
                <a:gd name="connsiteX125" fmla="*/ 1534160 w 2946400"/>
                <a:gd name="connsiteY125" fmla="*/ 1242060 h 1734820"/>
                <a:gd name="connsiteX126" fmla="*/ 1554480 w 2946400"/>
                <a:gd name="connsiteY126" fmla="*/ 1229360 h 1734820"/>
                <a:gd name="connsiteX127" fmla="*/ 1582420 w 2946400"/>
                <a:gd name="connsiteY127" fmla="*/ 1160780 h 1734820"/>
                <a:gd name="connsiteX128" fmla="*/ 1630680 w 2946400"/>
                <a:gd name="connsiteY128" fmla="*/ 1097280 h 1734820"/>
                <a:gd name="connsiteX129" fmla="*/ 1704340 w 2946400"/>
                <a:gd name="connsiteY129" fmla="*/ 1018540 h 1734820"/>
                <a:gd name="connsiteX130" fmla="*/ 1737360 w 2946400"/>
                <a:gd name="connsiteY130" fmla="*/ 965200 h 1734820"/>
                <a:gd name="connsiteX131" fmla="*/ 1775460 w 2946400"/>
                <a:gd name="connsiteY131" fmla="*/ 922020 h 1734820"/>
                <a:gd name="connsiteX132" fmla="*/ 1813560 w 2946400"/>
                <a:gd name="connsiteY132" fmla="*/ 883920 h 1734820"/>
                <a:gd name="connsiteX133" fmla="*/ 1823720 w 2946400"/>
                <a:gd name="connsiteY133" fmla="*/ 853440 h 1734820"/>
                <a:gd name="connsiteX134" fmla="*/ 1831340 w 2946400"/>
                <a:gd name="connsiteY134" fmla="*/ 838200 h 1734820"/>
                <a:gd name="connsiteX135" fmla="*/ 1874520 w 2946400"/>
                <a:gd name="connsiteY135" fmla="*/ 843280 h 1734820"/>
                <a:gd name="connsiteX136" fmla="*/ 1902460 w 2946400"/>
                <a:gd name="connsiteY136" fmla="*/ 889000 h 1734820"/>
                <a:gd name="connsiteX137" fmla="*/ 1938020 w 2946400"/>
                <a:gd name="connsiteY137" fmla="*/ 944880 h 1734820"/>
                <a:gd name="connsiteX138" fmla="*/ 1986280 w 2946400"/>
                <a:gd name="connsiteY138" fmla="*/ 1013460 h 1734820"/>
                <a:gd name="connsiteX139" fmla="*/ 2021840 w 2946400"/>
                <a:gd name="connsiteY139" fmla="*/ 1046480 h 1734820"/>
                <a:gd name="connsiteX140" fmla="*/ 2039620 w 2946400"/>
                <a:gd name="connsiteY140" fmla="*/ 1084580 h 1734820"/>
                <a:gd name="connsiteX141" fmla="*/ 2077720 w 2946400"/>
                <a:gd name="connsiteY141" fmla="*/ 1102360 h 1734820"/>
                <a:gd name="connsiteX142" fmla="*/ 2125980 w 2946400"/>
                <a:gd name="connsiteY142" fmla="*/ 1079500 h 1734820"/>
                <a:gd name="connsiteX143" fmla="*/ 2174240 w 2946400"/>
                <a:gd name="connsiteY143" fmla="*/ 1071880 h 1734820"/>
                <a:gd name="connsiteX144" fmla="*/ 2247900 w 2946400"/>
                <a:gd name="connsiteY144" fmla="*/ 1079500 h 1734820"/>
                <a:gd name="connsiteX145" fmla="*/ 2283460 w 2946400"/>
                <a:gd name="connsiteY145" fmla="*/ 1107440 h 1734820"/>
                <a:gd name="connsiteX146" fmla="*/ 2321560 w 2946400"/>
                <a:gd name="connsiteY146" fmla="*/ 1150620 h 1734820"/>
                <a:gd name="connsiteX147" fmla="*/ 2390140 w 2946400"/>
                <a:gd name="connsiteY147" fmla="*/ 1181100 h 1734820"/>
                <a:gd name="connsiteX148" fmla="*/ 2440940 w 2946400"/>
                <a:gd name="connsiteY148" fmla="*/ 1229360 h 1734820"/>
                <a:gd name="connsiteX149" fmla="*/ 2456180 w 2946400"/>
                <a:gd name="connsiteY149" fmla="*/ 1282700 h 1734820"/>
                <a:gd name="connsiteX150" fmla="*/ 2458720 w 2946400"/>
                <a:gd name="connsiteY150" fmla="*/ 1346200 h 1734820"/>
                <a:gd name="connsiteX151" fmla="*/ 2499360 w 2946400"/>
                <a:gd name="connsiteY151" fmla="*/ 1404620 h 1734820"/>
                <a:gd name="connsiteX152" fmla="*/ 2578100 w 2946400"/>
                <a:gd name="connsiteY152" fmla="*/ 1478280 h 1734820"/>
                <a:gd name="connsiteX153" fmla="*/ 2633980 w 2946400"/>
                <a:gd name="connsiteY153" fmla="*/ 1501140 h 1734820"/>
                <a:gd name="connsiteX154" fmla="*/ 2692400 w 2946400"/>
                <a:gd name="connsiteY154" fmla="*/ 1490980 h 1734820"/>
                <a:gd name="connsiteX155" fmla="*/ 2778760 w 2946400"/>
                <a:gd name="connsiteY155" fmla="*/ 1490980 h 1734820"/>
                <a:gd name="connsiteX156" fmla="*/ 2839720 w 2946400"/>
                <a:gd name="connsiteY156" fmla="*/ 1508760 h 1734820"/>
                <a:gd name="connsiteX157" fmla="*/ 2877820 w 2946400"/>
                <a:gd name="connsiteY157" fmla="*/ 1506220 h 1734820"/>
                <a:gd name="connsiteX158" fmla="*/ 2890520 w 2946400"/>
                <a:gd name="connsiteY158" fmla="*/ 1468120 h 1734820"/>
                <a:gd name="connsiteX159" fmla="*/ 2887980 w 2946400"/>
                <a:gd name="connsiteY159" fmla="*/ 1440180 h 1734820"/>
                <a:gd name="connsiteX160" fmla="*/ 2918460 w 2946400"/>
                <a:gd name="connsiteY160" fmla="*/ 1386840 h 1734820"/>
                <a:gd name="connsiteX161" fmla="*/ 2918460 w 2946400"/>
                <a:gd name="connsiteY161" fmla="*/ 1356360 h 1734820"/>
                <a:gd name="connsiteX162" fmla="*/ 2941320 w 2946400"/>
                <a:gd name="connsiteY162" fmla="*/ 1330960 h 1734820"/>
                <a:gd name="connsiteX163" fmla="*/ 2946400 w 2946400"/>
                <a:gd name="connsiteY163" fmla="*/ 1292860 h 1734820"/>
                <a:gd name="connsiteX164" fmla="*/ 2918460 w 2946400"/>
                <a:gd name="connsiteY164" fmla="*/ 1264920 h 1734820"/>
                <a:gd name="connsiteX165" fmla="*/ 2862580 w 2946400"/>
                <a:gd name="connsiteY165" fmla="*/ 1264920 h 1734820"/>
                <a:gd name="connsiteX166" fmla="*/ 2811780 w 2946400"/>
                <a:gd name="connsiteY166" fmla="*/ 1229360 h 1734820"/>
                <a:gd name="connsiteX167" fmla="*/ 2778760 w 2946400"/>
                <a:gd name="connsiteY167" fmla="*/ 1214120 h 1734820"/>
                <a:gd name="connsiteX168" fmla="*/ 2735580 w 2946400"/>
                <a:gd name="connsiteY168" fmla="*/ 1168400 h 1734820"/>
                <a:gd name="connsiteX169" fmla="*/ 2720340 w 2946400"/>
                <a:gd name="connsiteY169" fmla="*/ 1115060 h 1734820"/>
                <a:gd name="connsiteX170" fmla="*/ 2694940 w 2946400"/>
                <a:gd name="connsiteY170" fmla="*/ 1079500 h 1734820"/>
                <a:gd name="connsiteX171" fmla="*/ 2659380 w 2946400"/>
                <a:gd name="connsiteY171" fmla="*/ 1051560 h 1734820"/>
                <a:gd name="connsiteX172" fmla="*/ 2644140 w 2946400"/>
                <a:gd name="connsiteY172" fmla="*/ 1003300 h 1734820"/>
                <a:gd name="connsiteX173" fmla="*/ 2641600 w 2946400"/>
                <a:gd name="connsiteY173" fmla="*/ 922020 h 1734820"/>
                <a:gd name="connsiteX174" fmla="*/ 2646680 w 2946400"/>
                <a:gd name="connsiteY174" fmla="*/ 817880 h 1734820"/>
                <a:gd name="connsiteX175" fmla="*/ 2618740 w 2946400"/>
                <a:gd name="connsiteY175" fmla="*/ 756920 h 1734820"/>
                <a:gd name="connsiteX176" fmla="*/ 2618740 w 2946400"/>
                <a:gd name="connsiteY176" fmla="*/ 660400 h 1734820"/>
                <a:gd name="connsiteX177" fmla="*/ 2618740 w 2946400"/>
                <a:gd name="connsiteY177" fmla="*/ 604520 h 1734820"/>
                <a:gd name="connsiteX178" fmla="*/ 2603500 w 2946400"/>
                <a:gd name="connsiteY178" fmla="*/ 548640 h 1734820"/>
                <a:gd name="connsiteX179" fmla="*/ 2600960 w 2946400"/>
                <a:gd name="connsiteY179" fmla="*/ 495300 h 1734820"/>
                <a:gd name="connsiteX180" fmla="*/ 2603500 w 2946400"/>
                <a:gd name="connsiteY180" fmla="*/ 426720 h 1734820"/>
                <a:gd name="connsiteX181" fmla="*/ 2603500 w 2946400"/>
                <a:gd name="connsiteY181" fmla="*/ 370840 h 1734820"/>
                <a:gd name="connsiteX182" fmla="*/ 2626360 w 2946400"/>
                <a:gd name="connsiteY182" fmla="*/ 340360 h 1734820"/>
                <a:gd name="connsiteX183" fmla="*/ 2623820 w 2946400"/>
                <a:gd name="connsiteY183" fmla="*/ 297180 h 1734820"/>
                <a:gd name="connsiteX184" fmla="*/ 2593340 w 2946400"/>
                <a:gd name="connsiteY184" fmla="*/ 274320 h 1734820"/>
                <a:gd name="connsiteX185" fmla="*/ 2560320 w 2946400"/>
                <a:gd name="connsiteY185" fmla="*/ 241300 h 1734820"/>
                <a:gd name="connsiteX186" fmla="*/ 2527300 w 2946400"/>
                <a:gd name="connsiteY186" fmla="*/ 180340 h 1734820"/>
                <a:gd name="connsiteX187" fmla="*/ 2479040 w 2946400"/>
                <a:gd name="connsiteY187" fmla="*/ 152400 h 1734820"/>
                <a:gd name="connsiteX188" fmla="*/ 2433320 w 2946400"/>
                <a:gd name="connsiteY188" fmla="*/ 121920 h 1734820"/>
                <a:gd name="connsiteX189" fmla="*/ 2369820 w 2946400"/>
                <a:gd name="connsiteY189" fmla="*/ 83820 h 1734820"/>
                <a:gd name="connsiteX190" fmla="*/ 2321560 w 2946400"/>
                <a:gd name="connsiteY190" fmla="*/ 45720 h 1734820"/>
                <a:gd name="connsiteX191" fmla="*/ 2306320 w 2946400"/>
                <a:gd name="connsiteY191" fmla="*/ 12700 h 1734820"/>
                <a:gd name="connsiteX192" fmla="*/ 2275840 w 2946400"/>
                <a:gd name="connsiteY192" fmla="*/ 0 h 1734820"/>
                <a:gd name="connsiteX193" fmla="*/ 2247900 w 2946400"/>
                <a:gd name="connsiteY193" fmla="*/ 0 h 1734820"/>
                <a:gd name="connsiteX194" fmla="*/ 2227580 w 2946400"/>
                <a:gd name="connsiteY194" fmla="*/ 27940 h 1734820"/>
                <a:gd name="connsiteX195" fmla="*/ 2212340 w 2946400"/>
                <a:gd name="connsiteY195" fmla="*/ 71120 h 1734820"/>
                <a:gd name="connsiteX196" fmla="*/ 2179320 w 2946400"/>
                <a:gd name="connsiteY196" fmla="*/ 111760 h 1734820"/>
                <a:gd name="connsiteX197" fmla="*/ 2181860 w 2946400"/>
                <a:gd name="connsiteY197" fmla="*/ 142240 h 1734820"/>
                <a:gd name="connsiteX198" fmla="*/ 2123440 w 2946400"/>
                <a:gd name="connsiteY198" fmla="*/ 180340 h 1734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</a:cxnLst>
              <a:rect l="l" t="t" r="r" b="b"/>
              <a:pathLst>
                <a:path w="2946400" h="1734820">
                  <a:moveTo>
                    <a:pt x="2123440" y="180340"/>
                  </a:moveTo>
                  <a:lnTo>
                    <a:pt x="2085340" y="218440"/>
                  </a:lnTo>
                  <a:lnTo>
                    <a:pt x="2054860" y="248920"/>
                  </a:lnTo>
                  <a:lnTo>
                    <a:pt x="2037080" y="297180"/>
                  </a:lnTo>
                  <a:lnTo>
                    <a:pt x="2004060" y="347980"/>
                  </a:lnTo>
                  <a:lnTo>
                    <a:pt x="1950720" y="406400"/>
                  </a:lnTo>
                  <a:lnTo>
                    <a:pt x="1887220" y="434340"/>
                  </a:lnTo>
                  <a:lnTo>
                    <a:pt x="1831340" y="452120"/>
                  </a:lnTo>
                  <a:lnTo>
                    <a:pt x="1739900" y="490220"/>
                  </a:lnTo>
                  <a:lnTo>
                    <a:pt x="1706880" y="510540"/>
                  </a:lnTo>
                  <a:lnTo>
                    <a:pt x="1678940" y="518160"/>
                  </a:lnTo>
                  <a:lnTo>
                    <a:pt x="1656080" y="505460"/>
                  </a:lnTo>
                  <a:lnTo>
                    <a:pt x="1645920" y="464820"/>
                  </a:lnTo>
                  <a:lnTo>
                    <a:pt x="1628140" y="431800"/>
                  </a:lnTo>
                  <a:lnTo>
                    <a:pt x="1602740" y="411480"/>
                  </a:lnTo>
                  <a:lnTo>
                    <a:pt x="1551940" y="424180"/>
                  </a:lnTo>
                  <a:lnTo>
                    <a:pt x="1516380" y="439420"/>
                  </a:lnTo>
                  <a:lnTo>
                    <a:pt x="1488440" y="419100"/>
                  </a:lnTo>
                  <a:lnTo>
                    <a:pt x="1480820" y="393700"/>
                  </a:lnTo>
                  <a:lnTo>
                    <a:pt x="1490980" y="370840"/>
                  </a:lnTo>
                  <a:lnTo>
                    <a:pt x="1478280" y="332740"/>
                  </a:lnTo>
                  <a:lnTo>
                    <a:pt x="1460500" y="314960"/>
                  </a:lnTo>
                  <a:lnTo>
                    <a:pt x="1424940" y="317500"/>
                  </a:lnTo>
                  <a:lnTo>
                    <a:pt x="1399540" y="330200"/>
                  </a:lnTo>
                  <a:lnTo>
                    <a:pt x="1374140" y="307340"/>
                  </a:lnTo>
                  <a:lnTo>
                    <a:pt x="1338580" y="266700"/>
                  </a:lnTo>
                  <a:lnTo>
                    <a:pt x="1308100" y="241300"/>
                  </a:lnTo>
                  <a:lnTo>
                    <a:pt x="1254760" y="259080"/>
                  </a:lnTo>
                  <a:lnTo>
                    <a:pt x="1234440" y="294640"/>
                  </a:lnTo>
                  <a:lnTo>
                    <a:pt x="1193800" y="307340"/>
                  </a:lnTo>
                  <a:lnTo>
                    <a:pt x="1155700" y="317500"/>
                  </a:lnTo>
                  <a:lnTo>
                    <a:pt x="1115060" y="365760"/>
                  </a:lnTo>
                  <a:lnTo>
                    <a:pt x="1087120" y="419100"/>
                  </a:lnTo>
                  <a:lnTo>
                    <a:pt x="1069340" y="449580"/>
                  </a:lnTo>
                  <a:lnTo>
                    <a:pt x="1036320" y="474980"/>
                  </a:lnTo>
                  <a:lnTo>
                    <a:pt x="1010920" y="482600"/>
                  </a:lnTo>
                  <a:lnTo>
                    <a:pt x="967740" y="464820"/>
                  </a:lnTo>
                  <a:lnTo>
                    <a:pt x="944880" y="485140"/>
                  </a:lnTo>
                  <a:lnTo>
                    <a:pt x="942340" y="528320"/>
                  </a:lnTo>
                  <a:lnTo>
                    <a:pt x="944880" y="576580"/>
                  </a:lnTo>
                  <a:lnTo>
                    <a:pt x="937260" y="632460"/>
                  </a:lnTo>
                  <a:lnTo>
                    <a:pt x="894080" y="675640"/>
                  </a:lnTo>
                  <a:lnTo>
                    <a:pt x="866140" y="685800"/>
                  </a:lnTo>
                  <a:lnTo>
                    <a:pt x="828040" y="678180"/>
                  </a:lnTo>
                  <a:lnTo>
                    <a:pt x="825500" y="642620"/>
                  </a:lnTo>
                  <a:lnTo>
                    <a:pt x="812800" y="612140"/>
                  </a:lnTo>
                  <a:lnTo>
                    <a:pt x="795020" y="581660"/>
                  </a:lnTo>
                  <a:lnTo>
                    <a:pt x="769620" y="571500"/>
                  </a:lnTo>
                  <a:lnTo>
                    <a:pt x="723900" y="579120"/>
                  </a:lnTo>
                  <a:lnTo>
                    <a:pt x="680720" y="566420"/>
                  </a:lnTo>
                  <a:lnTo>
                    <a:pt x="660400" y="553720"/>
                  </a:lnTo>
                  <a:lnTo>
                    <a:pt x="612140" y="546100"/>
                  </a:lnTo>
                  <a:lnTo>
                    <a:pt x="584200" y="533400"/>
                  </a:lnTo>
                  <a:lnTo>
                    <a:pt x="568960" y="495300"/>
                  </a:lnTo>
                  <a:lnTo>
                    <a:pt x="568960" y="452120"/>
                  </a:lnTo>
                  <a:lnTo>
                    <a:pt x="568960" y="411480"/>
                  </a:lnTo>
                  <a:lnTo>
                    <a:pt x="566420" y="378460"/>
                  </a:lnTo>
                  <a:lnTo>
                    <a:pt x="591820" y="365760"/>
                  </a:lnTo>
                  <a:lnTo>
                    <a:pt x="624840" y="355600"/>
                  </a:lnTo>
                  <a:lnTo>
                    <a:pt x="637540" y="330200"/>
                  </a:lnTo>
                  <a:lnTo>
                    <a:pt x="617220" y="314960"/>
                  </a:lnTo>
                  <a:lnTo>
                    <a:pt x="574040" y="317500"/>
                  </a:lnTo>
                  <a:lnTo>
                    <a:pt x="548640" y="325120"/>
                  </a:lnTo>
                  <a:lnTo>
                    <a:pt x="487680" y="317500"/>
                  </a:lnTo>
                  <a:lnTo>
                    <a:pt x="439420" y="320040"/>
                  </a:lnTo>
                  <a:lnTo>
                    <a:pt x="393700" y="320040"/>
                  </a:lnTo>
                  <a:lnTo>
                    <a:pt x="365760" y="327660"/>
                  </a:lnTo>
                  <a:lnTo>
                    <a:pt x="335280" y="345440"/>
                  </a:lnTo>
                  <a:lnTo>
                    <a:pt x="327660" y="381000"/>
                  </a:lnTo>
                  <a:lnTo>
                    <a:pt x="335280" y="439420"/>
                  </a:lnTo>
                  <a:lnTo>
                    <a:pt x="337820" y="495300"/>
                  </a:lnTo>
                  <a:lnTo>
                    <a:pt x="332740" y="543560"/>
                  </a:lnTo>
                  <a:lnTo>
                    <a:pt x="297180" y="571500"/>
                  </a:lnTo>
                  <a:lnTo>
                    <a:pt x="254000" y="612140"/>
                  </a:lnTo>
                  <a:lnTo>
                    <a:pt x="213360" y="642620"/>
                  </a:lnTo>
                  <a:lnTo>
                    <a:pt x="154940" y="657860"/>
                  </a:lnTo>
                  <a:lnTo>
                    <a:pt x="83820" y="685800"/>
                  </a:lnTo>
                  <a:lnTo>
                    <a:pt x="53340" y="706120"/>
                  </a:lnTo>
                  <a:lnTo>
                    <a:pt x="7620" y="703580"/>
                  </a:lnTo>
                  <a:lnTo>
                    <a:pt x="0" y="736600"/>
                  </a:lnTo>
                  <a:lnTo>
                    <a:pt x="30480" y="784860"/>
                  </a:lnTo>
                  <a:lnTo>
                    <a:pt x="58420" y="850900"/>
                  </a:lnTo>
                  <a:lnTo>
                    <a:pt x="101600" y="904240"/>
                  </a:lnTo>
                  <a:lnTo>
                    <a:pt x="142240" y="990600"/>
                  </a:lnTo>
                  <a:lnTo>
                    <a:pt x="162560" y="1028700"/>
                  </a:lnTo>
                  <a:lnTo>
                    <a:pt x="182880" y="1051560"/>
                  </a:lnTo>
                  <a:lnTo>
                    <a:pt x="223520" y="1046480"/>
                  </a:lnTo>
                  <a:lnTo>
                    <a:pt x="266700" y="1051560"/>
                  </a:lnTo>
                  <a:lnTo>
                    <a:pt x="279400" y="1066800"/>
                  </a:lnTo>
                  <a:lnTo>
                    <a:pt x="287020" y="1104900"/>
                  </a:lnTo>
                  <a:lnTo>
                    <a:pt x="279400" y="1160780"/>
                  </a:lnTo>
                  <a:lnTo>
                    <a:pt x="256540" y="1211580"/>
                  </a:lnTo>
                  <a:lnTo>
                    <a:pt x="241300" y="1270000"/>
                  </a:lnTo>
                  <a:lnTo>
                    <a:pt x="215900" y="1330960"/>
                  </a:lnTo>
                  <a:lnTo>
                    <a:pt x="226060" y="1432560"/>
                  </a:lnTo>
                  <a:lnTo>
                    <a:pt x="233680" y="1513840"/>
                  </a:lnTo>
                  <a:lnTo>
                    <a:pt x="231140" y="1564640"/>
                  </a:lnTo>
                  <a:lnTo>
                    <a:pt x="243840" y="1623060"/>
                  </a:lnTo>
                  <a:lnTo>
                    <a:pt x="276860" y="1653540"/>
                  </a:lnTo>
                  <a:lnTo>
                    <a:pt x="365760" y="1673860"/>
                  </a:lnTo>
                  <a:lnTo>
                    <a:pt x="421640" y="1696720"/>
                  </a:lnTo>
                  <a:lnTo>
                    <a:pt x="474980" y="1717040"/>
                  </a:lnTo>
                  <a:lnTo>
                    <a:pt x="535940" y="1717040"/>
                  </a:lnTo>
                  <a:lnTo>
                    <a:pt x="568960" y="1673860"/>
                  </a:lnTo>
                  <a:lnTo>
                    <a:pt x="604520" y="1640840"/>
                  </a:lnTo>
                  <a:lnTo>
                    <a:pt x="640080" y="1638300"/>
                  </a:lnTo>
                  <a:lnTo>
                    <a:pt x="685800" y="1671320"/>
                  </a:lnTo>
                  <a:lnTo>
                    <a:pt x="728980" y="1701800"/>
                  </a:lnTo>
                  <a:lnTo>
                    <a:pt x="779780" y="1719580"/>
                  </a:lnTo>
                  <a:lnTo>
                    <a:pt x="853440" y="1724660"/>
                  </a:lnTo>
                  <a:lnTo>
                    <a:pt x="975360" y="1734820"/>
                  </a:lnTo>
                  <a:lnTo>
                    <a:pt x="1051560" y="1727200"/>
                  </a:lnTo>
                  <a:lnTo>
                    <a:pt x="1089660" y="1676400"/>
                  </a:lnTo>
                  <a:cubicBezTo>
                    <a:pt x="1088813" y="1653540"/>
                    <a:pt x="1087967" y="1630680"/>
                    <a:pt x="1087120" y="1607820"/>
                  </a:cubicBezTo>
                  <a:lnTo>
                    <a:pt x="1079500" y="1531620"/>
                  </a:lnTo>
                  <a:lnTo>
                    <a:pt x="1084580" y="1483360"/>
                  </a:lnTo>
                  <a:lnTo>
                    <a:pt x="1109980" y="1442720"/>
                  </a:lnTo>
                  <a:lnTo>
                    <a:pt x="1170940" y="1417320"/>
                  </a:lnTo>
                  <a:lnTo>
                    <a:pt x="1221740" y="1424940"/>
                  </a:lnTo>
                  <a:lnTo>
                    <a:pt x="1295400" y="1417320"/>
                  </a:lnTo>
                  <a:lnTo>
                    <a:pt x="1333500" y="1424940"/>
                  </a:lnTo>
                  <a:lnTo>
                    <a:pt x="1386840" y="1427480"/>
                  </a:lnTo>
                  <a:lnTo>
                    <a:pt x="1419860" y="1386840"/>
                  </a:lnTo>
                  <a:lnTo>
                    <a:pt x="1445260" y="1323340"/>
                  </a:lnTo>
                  <a:lnTo>
                    <a:pt x="1483360" y="1280160"/>
                  </a:lnTo>
                  <a:lnTo>
                    <a:pt x="1534160" y="1242060"/>
                  </a:lnTo>
                  <a:lnTo>
                    <a:pt x="1554480" y="1229360"/>
                  </a:lnTo>
                  <a:lnTo>
                    <a:pt x="1582420" y="1160780"/>
                  </a:lnTo>
                  <a:lnTo>
                    <a:pt x="1630680" y="1097280"/>
                  </a:lnTo>
                  <a:lnTo>
                    <a:pt x="1704340" y="1018540"/>
                  </a:lnTo>
                  <a:lnTo>
                    <a:pt x="1737360" y="965200"/>
                  </a:lnTo>
                  <a:lnTo>
                    <a:pt x="1775460" y="922020"/>
                  </a:lnTo>
                  <a:lnTo>
                    <a:pt x="1813560" y="883920"/>
                  </a:lnTo>
                  <a:lnTo>
                    <a:pt x="1823720" y="853440"/>
                  </a:lnTo>
                  <a:lnTo>
                    <a:pt x="1831340" y="838200"/>
                  </a:lnTo>
                  <a:lnTo>
                    <a:pt x="1874520" y="843280"/>
                  </a:lnTo>
                  <a:lnTo>
                    <a:pt x="1902460" y="889000"/>
                  </a:lnTo>
                  <a:lnTo>
                    <a:pt x="1938020" y="944880"/>
                  </a:lnTo>
                  <a:lnTo>
                    <a:pt x="1986280" y="1013460"/>
                  </a:lnTo>
                  <a:lnTo>
                    <a:pt x="2021840" y="1046480"/>
                  </a:lnTo>
                  <a:lnTo>
                    <a:pt x="2039620" y="1084580"/>
                  </a:lnTo>
                  <a:lnTo>
                    <a:pt x="2077720" y="1102360"/>
                  </a:lnTo>
                  <a:lnTo>
                    <a:pt x="2125980" y="1079500"/>
                  </a:lnTo>
                  <a:lnTo>
                    <a:pt x="2174240" y="1071880"/>
                  </a:lnTo>
                  <a:lnTo>
                    <a:pt x="2247900" y="1079500"/>
                  </a:lnTo>
                  <a:lnTo>
                    <a:pt x="2283460" y="1107440"/>
                  </a:lnTo>
                  <a:lnTo>
                    <a:pt x="2321560" y="1150620"/>
                  </a:lnTo>
                  <a:lnTo>
                    <a:pt x="2390140" y="1181100"/>
                  </a:lnTo>
                  <a:lnTo>
                    <a:pt x="2440940" y="1229360"/>
                  </a:lnTo>
                  <a:lnTo>
                    <a:pt x="2456180" y="1282700"/>
                  </a:lnTo>
                  <a:lnTo>
                    <a:pt x="2458720" y="1346200"/>
                  </a:lnTo>
                  <a:lnTo>
                    <a:pt x="2499360" y="1404620"/>
                  </a:lnTo>
                  <a:lnTo>
                    <a:pt x="2578100" y="1478280"/>
                  </a:lnTo>
                  <a:lnTo>
                    <a:pt x="2633980" y="1501140"/>
                  </a:lnTo>
                  <a:lnTo>
                    <a:pt x="2692400" y="1490980"/>
                  </a:lnTo>
                  <a:lnTo>
                    <a:pt x="2778760" y="1490980"/>
                  </a:lnTo>
                  <a:lnTo>
                    <a:pt x="2839720" y="1508760"/>
                  </a:lnTo>
                  <a:lnTo>
                    <a:pt x="2877820" y="1506220"/>
                  </a:lnTo>
                  <a:lnTo>
                    <a:pt x="2890520" y="1468120"/>
                  </a:lnTo>
                  <a:lnTo>
                    <a:pt x="2887980" y="1440180"/>
                  </a:lnTo>
                  <a:lnTo>
                    <a:pt x="2918460" y="1386840"/>
                  </a:lnTo>
                  <a:lnTo>
                    <a:pt x="2918460" y="1356360"/>
                  </a:lnTo>
                  <a:lnTo>
                    <a:pt x="2941320" y="1330960"/>
                  </a:lnTo>
                  <a:lnTo>
                    <a:pt x="2946400" y="1292860"/>
                  </a:lnTo>
                  <a:lnTo>
                    <a:pt x="2918460" y="1264920"/>
                  </a:lnTo>
                  <a:lnTo>
                    <a:pt x="2862580" y="1264920"/>
                  </a:lnTo>
                  <a:lnTo>
                    <a:pt x="2811780" y="1229360"/>
                  </a:lnTo>
                  <a:lnTo>
                    <a:pt x="2778760" y="1214120"/>
                  </a:lnTo>
                  <a:lnTo>
                    <a:pt x="2735580" y="1168400"/>
                  </a:lnTo>
                  <a:lnTo>
                    <a:pt x="2720340" y="1115060"/>
                  </a:lnTo>
                  <a:lnTo>
                    <a:pt x="2694940" y="1079500"/>
                  </a:lnTo>
                  <a:lnTo>
                    <a:pt x="2659380" y="1051560"/>
                  </a:lnTo>
                  <a:lnTo>
                    <a:pt x="2644140" y="1003300"/>
                  </a:lnTo>
                  <a:cubicBezTo>
                    <a:pt x="2643293" y="976207"/>
                    <a:pt x="2642447" y="949113"/>
                    <a:pt x="2641600" y="922020"/>
                  </a:cubicBezTo>
                  <a:lnTo>
                    <a:pt x="2646680" y="817880"/>
                  </a:lnTo>
                  <a:lnTo>
                    <a:pt x="2618740" y="756920"/>
                  </a:lnTo>
                  <a:lnTo>
                    <a:pt x="2618740" y="660400"/>
                  </a:lnTo>
                  <a:lnTo>
                    <a:pt x="2618740" y="604520"/>
                  </a:lnTo>
                  <a:lnTo>
                    <a:pt x="2603500" y="548640"/>
                  </a:lnTo>
                  <a:lnTo>
                    <a:pt x="2600960" y="495300"/>
                  </a:lnTo>
                  <a:cubicBezTo>
                    <a:pt x="2601807" y="472440"/>
                    <a:pt x="2602653" y="449580"/>
                    <a:pt x="2603500" y="426720"/>
                  </a:cubicBezTo>
                  <a:lnTo>
                    <a:pt x="2603500" y="370840"/>
                  </a:lnTo>
                  <a:lnTo>
                    <a:pt x="2626360" y="340360"/>
                  </a:lnTo>
                  <a:lnTo>
                    <a:pt x="2623820" y="297180"/>
                  </a:lnTo>
                  <a:lnTo>
                    <a:pt x="2593340" y="274320"/>
                  </a:lnTo>
                  <a:lnTo>
                    <a:pt x="2560320" y="241300"/>
                  </a:lnTo>
                  <a:lnTo>
                    <a:pt x="2527300" y="180340"/>
                  </a:lnTo>
                  <a:lnTo>
                    <a:pt x="2479040" y="152400"/>
                  </a:lnTo>
                  <a:lnTo>
                    <a:pt x="2433320" y="121920"/>
                  </a:lnTo>
                  <a:lnTo>
                    <a:pt x="2369820" y="83820"/>
                  </a:lnTo>
                  <a:lnTo>
                    <a:pt x="2321560" y="45720"/>
                  </a:lnTo>
                  <a:lnTo>
                    <a:pt x="2306320" y="12700"/>
                  </a:lnTo>
                  <a:lnTo>
                    <a:pt x="2275840" y="0"/>
                  </a:lnTo>
                  <a:lnTo>
                    <a:pt x="2247900" y="0"/>
                  </a:lnTo>
                  <a:lnTo>
                    <a:pt x="2227580" y="27940"/>
                  </a:lnTo>
                  <a:lnTo>
                    <a:pt x="2212340" y="71120"/>
                  </a:lnTo>
                  <a:lnTo>
                    <a:pt x="2179320" y="111760"/>
                  </a:lnTo>
                  <a:lnTo>
                    <a:pt x="2181860" y="142240"/>
                  </a:lnTo>
                  <a:lnTo>
                    <a:pt x="2123440" y="180340"/>
                  </a:lnTo>
                  <a:close/>
                </a:path>
              </a:pathLst>
            </a:custGeom>
            <a:grp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b="1">
                <a:solidFill>
                  <a:schemeClr val="tx1"/>
                </a:solidFill>
              </a:endParaRPr>
            </a:p>
          </p:txBody>
        </p:sp>
        <p:sp>
          <p:nvSpPr>
            <p:cNvPr id="130" name="은평구">
              <a:extLst>
                <a:ext uri="{FF2B5EF4-FFF2-40B4-BE49-F238E27FC236}">
                  <a16:creationId xmlns:a16="http://schemas.microsoft.com/office/drawing/2014/main" id="{55655568-2A48-AC47-B617-682C0185C3A8}"/>
                </a:ext>
              </a:extLst>
            </p:cNvPr>
            <p:cNvSpPr/>
            <p:nvPr/>
          </p:nvSpPr>
          <p:spPr>
            <a:xfrm>
              <a:off x="1406695" y="2473430"/>
              <a:ext cx="858086" cy="1026213"/>
            </a:xfrm>
            <a:custGeom>
              <a:avLst/>
              <a:gdLst>
                <a:gd name="connsiteX0" fmla="*/ 1981200 w 2890520"/>
                <a:gd name="connsiteY0" fmla="*/ 55880 h 3434080"/>
                <a:gd name="connsiteX1" fmla="*/ 1899920 w 2890520"/>
                <a:gd name="connsiteY1" fmla="*/ 127000 h 3434080"/>
                <a:gd name="connsiteX2" fmla="*/ 1854200 w 2890520"/>
                <a:gd name="connsiteY2" fmla="*/ 162560 h 3434080"/>
                <a:gd name="connsiteX3" fmla="*/ 1798320 w 2890520"/>
                <a:gd name="connsiteY3" fmla="*/ 198120 h 3434080"/>
                <a:gd name="connsiteX4" fmla="*/ 1747520 w 2890520"/>
                <a:gd name="connsiteY4" fmla="*/ 223520 h 3434080"/>
                <a:gd name="connsiteX5" fmla="*/ 1732280 w 2890520"/>
                <a:gd name="connsiteY5" fmla="*/ 274320 h 3434080"/>
                <a:gd name="connsiteX6" fmla="*/ 1691640 w 2890520"/>
                <a:gd name="connsiteY6" fmla="*/ 355600 h 3434080"/>
                <a:gd name="connsiteX7" fmla="*/ 1676400 w 2890520"/>
                <a:gd name="connsiteY7" fmla="*/ 391160 h 3434080"/>
                <a:gd name="connsiteX8" fmla="*/ 1645920 w 2890520"/>
                <a:gd name="connsiteY8" fmla="*/ 416560 h 3434080"/>
                <a:gd name="connsiteX9" fmla="*/ 1564640 w 2890520"/>
                <a:gd name="connsiteY9" fmla="*/ 421640 h 3434080"/>
                <a:gd name="connsiteX10" fmla="*/ 1488440 w 2890520"/>
                <a:gd name="connsiteY10" fmla="*/ 411480 h 3434080"/>
                <a:gd name="connsiteX11" fmla="*/ 1432560 w 2890520"/>
                <a:gd name="connsiteY11" fmla="*/ 416560 h 3434080"/>
                <a:gd name="connsiteX12" fmla="*/ 1386840 w 2890520"/>
                <a:gd name="connsiteY12" fmla="*/ 452120 h 3434080"/>
                <a:gd name="connsiteX13" fmla="*/ 1259840 w 2890520"/>
                <a:gd name="connsiteY13" fmla="*/ 548640 h 3434080"/>
                <a:gd name="connsiteX14" fmla="*/ 1137920 w 2890520"/>
                <a:gd name="connsiteY14" fmla="*/ 614680 h 3434080"/>
                <a:gd name="connsiteX15" fmla="*/ 1031240 w 2890520"/>
                <a:gd name="connsiteY15" fmla="*/ 665480 h 3434080"/>
                <a:gd name="connsiteX16" fmla="*/ 975360 w 2890520"/>
                <a:gd name="connsiteY16" fmla="*/ 701040 h 3434080"/>
                <a:gd name="connsiteX17" fmla="*/ 929640 w 2890520"/>
                <a:gd name="connsiteY17" fmla="*/ 721360 h 3434080"/>
                <a:gd name="connsiteX18" fmla="*/ 939800 w 2890520"/>
                <a:gd name="connsiteY18" fmla="*/ 817880 h 3434080"/>
                <a:gd name="connsiteX19" fmla="*/ 955040 w 2890520"/>
                <a:gd name="connsiteY19" fmla="*/ 863600 h 3434080"/>
                <a:gd name="connsiteX20" fmla="*/ 980440 w 2890520"/>
                <a:gd name="connsiteY20" fmla="*/ 904240 h 3434080"/>
                <a:gd name="connsiteX21" fmla="*/ 975360 w 2890520"/>
                <a:gd name="connsiteY21" fmla="*/ 980440 h 3434080"/>
                <a:gd name="connsiteX22" fmla="*/ 990600 w 2890520"/>
                <a:gd name="connsiteY22" fmla="*/ 1021080 h 3434080"/>
                <a:gd name="connsiteX23" fmla="*/ 990600 w 2890520"/>
                <a:gd name="connsiteY23" fmla="*/ 1066800 h 3434080"/>
                <a:gd name="connsiteX24" fmla="*/ 960120 w 2890520"/>
                <a:gd name="connsiteY24" fmla="*/ 1087120 h 3434080"/>
                <a:gd name="connsiteX25" fmla="*/ 914400 w 2890520"/>
                <a:gd name="connsiteY25" fmla="*/ 1087120 h 3434080"/>
                <a:gd name="connsiteX26" fmla="*/ 894080 w 2890520"/>
                <a:gd name="connsiteY26" fmla="*/ 1061720 h 3434080"/>
                <a:gd name="connsiteX27" fmla="*/ 843280 w 2890520"/>
                <a:gd name="connsiteY27" fmla="*/ 1046480 h 3434080"/>
                <a:gd name="connsiteX28" fmla="*/ 777240 w 2890520"/>
                <a:gd name="connsiteY28" fmla="*/ 1046480 h 3434080"/>
                <a:gd name="connsiteX29" fmla="*/ 777240 w 2890520"/>
                <a:gd name="connsiteY29" fmla="*/ 1046480 h 3434080"/>
                <a:gd name="connsiteX30" fmla="*/ 756920 w 2890520"/>
                <a:gd name="connsiteY30" fmla="*/ 1117600 h 3434080"/>
                <a:gd name="connsiteX31" fmla="*/ 726440 w 2890520"/>
                <a:gd name="connsiteY31" fmla="*/ 1148080 h 3434080"/>
                <a:gd name="connsiteX32" fmla="*/ 716280 w 2890520"/>
                <a:gd name="connsiteY32" fmla="*/ 1183640 h 3434080"/>
                <a:gd name="connsiteX33" fmla="*/ 736600 w 2890520"/>
                <a:gd name="connsiteY33" fmla="*/ 1209040 h 3434080"/>
                <a:gd name="connsiteX34" fmla="*/ 817880 w 2890520"/>
                <a:gd name="connsiteY34" fmla="*/ 1285240 h 3434080"/>
                <a:gd name="connsiteX35" fmla="*/ 833120 w 2890520"/>
                <a:gd name="connsiteY35" fmla="*/ 1341120 h 3434080"/>
                <a:gd name="connsiteX36" fmla="*/ 817880 w 2890520"/>
                <a:gd name="connsiteY36" fmla="*/ 1397000 h 3434080"/>
                <a:gd name="connsiteX37" fmla="*/ 782320 w 2890520"/>
                <a:gd name="connsiteY37" fmla="*/ 1483360 h 3434080"/>
                <a:gd name="connsiteX38" fmla="*/ 756920 w 2890520"/>
                <a:gd name="connsiteY38" fmla="*/ 1549400 h 3434080"/>
                <a:gd name="connsiteX39" fmla="*/ 746760 w 2890520"/>
                <a:gd name="connsiteY39" fmla="*/ 1615440 h 3434080"/>
                <a:gd name="connsiteX40" fmla="*/ 685800 w 2890520"/>
                <a:gd name="connsiteY40" fmla="*/ 1686560 h 3434080"/>
                <a:gd name="connsiteX41" fmla="*/ 650240 w 2890520"/>
                <a:gd name="connsiteY41" fmla="*/ 1742440 h 3434080"/>
                <a:gd name="connsiteX42" fmla="*/ 629920 w 2890520"/>
                <a:gd name="connsiteY42" fmla="*/ 1828800 h 3434080"/>
                <a:gd name="connsiteX43" fmla="*/ 640080 w 2890520"/>
                <a:gd name="connsiteY43" fmla="*/ 1981200 h 3434080"/>
                <a:gd name="connsiteX44" fmla="*/ 640080 w 2890520"/>
                <a:gd name="connsiteY44" fmla="*/ 2199640 h 3434080"/>
                <a:gd name="connsiteX45" fmla="*/ 650240 w 2890520"/>
                <a:gd name="connsiteY45" fmla="*/ 2499360 h 3434080"/>
                <a:gd name="connsiteX46" fmla="*/ 640080 w 2890520"/>
                <a:gd name="connsiteY46" fmla="*/ 2565400 h 3434080"/>
                <a:gd name="connsiteX47" fmla="*/ 624840 w 2890520"/>
                <a:gd name="connsiteY47" fmla="*/ 2616200 h 3434080"/>
                <a:gd name="connsiteX48" fmla="*/ 624840 w 2890520"/>
                <a:gd name="connsiteY48" fmla="*/ 2667000 h 3434080"/>
                <a:gd name="connsiteX49" fmla="*/ 609600 w 2890520"/>
                <a:gd name="connsiteY49" fmla="*/ 2753360 h 3434080"/>
                <a:gd name="connsiteX50" fmla="*/ 584200 w 2890520"/>
                <a:gd name="connsiteY50" fmla="*/ 2799080 h 3434080"/>
                <a:gd name="connsiteX51" fmla="*/ 528320 w 2890520"/>
                <a:gd name="connsiteY51" fmla="*/ 2814320 h 3434080"/>
                <a:gd name="connsiteX52" fmla="*/ 462280 w 2890520"/>
                <a:gd name="connsiteY52" fmla="*/ 2824480 h 3434080"/>
                <a:gd name="connsiteX53" fmla="*/ 391160 w 2890520"/>
                <a:gd name="connsiteY53" fmla="*/ 2824480 h 3434080"/>
                <a:gd name="connsiteX54" fmla="*/ 335280 w 2890520"/>
                <a:gd name="connsiteY54" fmla="*/ 2844800 h 3434080"/>
                <a:gd name="connsiteX55" fmla="*/ 264160 w 2890520"/>
                <a:gd name="connsiteY55" fmla="*/ 2854960 h 3434080"/>
                <a:gd name="connsiteX56" fmla="*/ 213360 w 2890520"/>
                <a:gd name="connsiteY56" fmla="*/ 2860040 h 3434080"/>
                <a:gd name="connsiteX57" fmla="*/ 213360 w 2890520"/>
                <a:gd name="connsiteY57" fmla="*/ 2860040 h 3434080"/>
                <a:gd name="connsiteX58" fmla="*/ 167640 w 2890520"/>
                <a:gd name="connsiteY58" fmla="*/ 2804160 h 3434080"/>
                <a:gd name="connsiteX59" fmla="*/ 142240 w 2890520"/>
                <a:gd name="connsiteY59" fmla="*/ 2753360 h 3434080"/>
                <a:gd name="connsiteX60" fmla="*/ 142240 w 2890520"/>
                <a:gd name="connsiteY60" fmla="*/ 2753360 h 3434080"/>
                <a:gd name="connsiteX61" fmla="*/ 96520 w 2890520"/>
                <a:gd name="connsiteY61" fmla="*/ 2743200 h 3434080"/>
                <a:gd name="connsiteX62" fmla="*/ 55880 w 2890520"/>
                <a:gd name="connsiteY62" fmla="*/ 2783840 h 3434080"/>
                <a:gd name="connsiteX63" fmla="*/ 0 w 2890520"/>
                <a:gd name="connsiteY63" fmla="*/ 2844800 h 3434080"/>
                <a:gd name="connsiteX64" fmla="*/ 15240 w 2890520"/>
                <a:gd name="connsiteY64" fmla="*/ 2880360 h 3434080"/>
                <a:gd name="connsiteX65" fmla="*/ 55880 w 2890520"/>
                <a:gd name="connsiteY65" fmla="*/ 2905760 h 3434080"/>
                <a:gd name="connsiteX66" fmla="*/ 91440 w 2890520"/>
                <a:gd name="connsiteY66" fmla="*/ 2946400 h 3434080"/>
                <a:gd name="connsiteX67" fmla="*/ 142240 w 2890520"/>
                <a:gd name="connsiteY67" fmla="*/ 2976880 h 3434080"/>
                <a:gd name="connsiteX68" fmla="*/ 193040 w 2890520"/>
                <a:gd name="connsiteY68" fmla="*/ 3007360 h 3434080"/>
                <a:gd name="connsiteX69" fmla="*/ 269240 w 2890520"/>
                <a:gd name="connsiteY69" fmla="*/ 3058160 h 3434080"/>
                <a:gd name="connsiteX70" fmla="*/ 335280 w 2890520"/>
                <a:gd name="connsiteY70" fmla="*/ 3139440 h 3434080"/>
                <a:gd name="connsiteX71" fmla="*/ 426720 w 2890520"/>
                <a:gd name="connsiteY71" fmla="*/ 3225800 h 3434080"/>
                <a:gd name="connsiteX72" fmla="*/ 467360 w 2890520"/>
                <a:gd name="connsiteY72" fmla="*/ 3276600 h 3434080"/>
                <a:gd name="connsiteX73" fmla="*/ 523240 w 2890520"/>
                <a:gd name="connsiteY73" fmla="*/ 3291840 h 3434080"/>
                <a:gd name="connsiteX74" fmla="*/ 589280 w 2890520"/>
                <a:gd name="connsiteY74" fmla="*/ 3383280 h 3434080"/>
                <a:gd name="connsiteX75" fmla="*/ 589280 w 2890520"/>
                <a:gd name="connsiteY75" fmla="*/ 3383280 h 3434080"/>
                <a:gd name="connsiteX76" fmla="*/ 650240 w 2890520"/>
                <a:gd name="connsiteY76" fmla="*/ 3434080 h 3434080"/>
                <a:gd name="connsiteX77" fmla="*/ 690880 w 2890520"/>
                <a:gd name="connsiteY77" fmla="*/ 3378200 h 3434080"/>
                <a:gd name="connsiteX78" fmla="*/ 741680 w 2890520"/>
                <a:gd name="connsiteY78" fmla="*/ 3286760 h 3434080"/>
                <a:gd name="connsiteX79" fmla="*/ 777240 w 2890520"/>
                <a:gd name="connsiteY79" fmla="*/ 3246120 h 3434080"/>
                <a:gd name="connsiteX80" fmla="*/ 812800 w 2890520"/>
                <a:gd name="connsiteY80" fmla="*/ 3225800 h 3434080"/>
                <a:gd name="connsiteX81" fmla="*/ 868680 w 2890520"/>
                <a:gd name="connsiteY81" fmla="*/ 3185160 h 3434080"/>
                <a:gd name="connsiteX82" fmla="*/ 899160 w 2890520"/>
                <a:gd name="connsiteY82" fmla="*/ 3134360 h 3434080"/>
                <a:gd name="connsiteX83" fmla="*/ 894080 w 2890520"/>
                <a:gd name="connsiteY83" fmla="*/ 3078480 h 3434080"/>
                <a:gd name="connsiteX84" fmla="*/ 894080 w 2890520"/>
                <a:gd name="connsiteY84" fmla="*/ 3032760 h 3434080"/>
                <a:gd name="connsiteX85" fmla="*/ 939800 w 2890520"/>
                <a:gd name="connsiteY85" fmla="*/ 2971800 h 3434080"/>
                <a:gd name="connsiteX86" fmla="*/ 980440 w 2890520"/>
                <a:gd name="connsiteY86" fmla="*/ 2951480 h 3434080"/>
                <a:gd name="connsiteX87" fmla="*/ 980440 w 2890520"/>
                <a:gd name="connsiteY87" fmla="*/ 2951480 h 3434080"/>
                <a:gd name="connsiteX88" fmla="*/ 1076960 w 2890520"/>
                <a:gd name="connsiteY88" fmla="*/ 2961640 h 3434080"/>
                <a:gd name="connsiteX89" fmla="*/ 1143000 w 2890520"/>
                <a:gd name="connsiteY89" fmla="*/ 2981960 h 3434080"/>
                <a:gd name="connsiteX90" fmla="*/ 1168400 w 2890520"/>
                <a:gd name="connsiteY90" fmla="*/ 3012440 h 3434080"/>
                <a:gd name="connsiteX91" fmla="*/ 1158240 w 2890520"/>
                <a:gd name="connsiteY91" fmla="*/ 3042920 h 3434080"/>
                <a:gd name="connsiteX92" fmla="*/ 1132840 w 2890520"/>
                <a:gd name="connsiteY92" fmla="*/ 3058160 h 3434080"/>
                <a:gd name="connsiteX93" fmla="*/ 1127760 w 2890520"/>
                <a:gd name="connsiteY93" fmla="*/ 3088640 h 3434080"/>
                <a:gd name="connsiteX94" fmla="*/ 1153160 w 2890520"/>
                <a:gd name="connsiteY94" fmla="*/ 3129280 h 3434080"/>
                <a:gd name="connsiteX95" fmla="*/ 1188720 w 2890520"/>
                <a:gd name="connsiteY95" fmla="*/ 3154680 h 3434080"/>
                <a:gd name="connsiteX96" fmla="*/ 1224280 w 2890520"/>
                <a:gd name="connsiteY96" fmla="*/ 3139440 h 3434080"/>
                <a:gd name="connsiteX97" fmla="*/ 1249680 w 2890520"/>
                <a:gd name="connsiteY97" fmla="*/ 3154680 h 3434080"/>
                <a:gd name="connsiteX98" fmla="*/ 1295400 w 2890520"/>
                <a:gd name="connsiteY98" fmla="*/ 3114040 h 3434080"/>
                <a:gd name="connsiteX99" fmla="*/ 1305560 w 2890520"/>
                <a:gd name="connsiteY99" fmla="*/ 3063240 h 3434080"/>
                <a:gd name="connsiteX100" fmla="*/ 1315720 w 2890520"/>
                <a:gd name="connsiteY100" fmla="*/ 3022600 h 3434080"/>
                <a:gd name="connsiteX101" fmla="*/ 1330960 w 2890520"/>
                <a:gd name="connsiteY101" fmla="*/ 2997200 h 3434080"/>
                <a:gd name="connsiteX102" fmla="*/ 1366520 w 2890520"/>
                <a:gd name="connsiteY102" fmla="*/ 3007360 h 3434080"/>
                <a:gd name="connsiteX103" fmla="*/ 1407160 w 2890520"/>
                <a:gd name="connsiteY103" fmla="*/ 3007360 h 3434080"/>
                <a:gd name="connsiteX104" fmla="*/ 1422400 w 2890520"/>
                <a:gd name="connsiteY104" fmla="*/ 2961640 h 3434080"/>
                <a:gd name="connsiteX105" fmla="*/ 1417320 w 2890520"/>
                <a:gd name="connsiteY105" fmla="*/ 2895600 h 3434080"/>
                <a:gd name="connsiteX106" fmla="*/ 1447800 w 2890520"/>
                <a:gd name="connsiteY106" fmla="*/ 2799080 h 3434080"/>
                <a:gd name="connsiteX107" fmla="*/ 1493520 w 2890520"/>
                <a:gd name="connsiteY107" fmla="*/ 2738120 h 3434080"/>
                <a:gd name="connsiteX108" fmla="*/ 1534160 w 2890520"/>
                <a:gd name="connsiteY108" fmla="*/ 2687320 h 3434080"/>
                <a:gd name="connsiteX109" fmla="*/ 1584960 w 2890520"/>
                <a:gd name="connsiteY109" fmla="*/ 2672080 h 3434080"/>
                <a:gd name="connsiteX110" fmla="*/ 1661160 w 2890520"/>
                <a:gd name="connsiteY110" fmla="*/ 2606040 h 3434080"/>
                <a:gd name="connsiteX111" fmla="*/ 1711960 w 2890520"/>
                <a:gd name="connsiteY111" fmla="*/ 2565400 h 3434080"/>
                <a:gd name="connsiteX112" fmla="*/ 1772920 w 2890520"/>
                <a:gd name="connsiteY112" fmla="*/ 2555240 h 3434080"/>
                <a:gd name="connsiteX113" fmla="*/ 1823720 w 2890520"/>
                <a:gd name="connsiteY113" fmla="*/ 2575560 h 3434080"/>
                <a:gd name="connsiteX114" fmla="*/ 1864360 w 2890520"/>
                <a:gd name="connsiteY114" fmla="*/ 2550160 h 3434080"/>
                <a:gd name="connsiteX115" fmla="*/ 1879600 w 2890520"/>
                <a:gd name="connsiteY115" fmla="*/ 2484120 h 3434080"/>
                <a:gd name="connsiteX116" fmla="*/ 1869440 w 2890520"/>
                <a:gd name="connsiteY116" fmla="*/ 2418080 h 3434080"/>
                <a:gd name="connsiteX117" fmla="*/ 1833880 w 2890520"/>
                <a:gd name="connsiteY117" fmla="*/ 2387600 h 3434080"/>
                <a:gd name="connsiteX118" fmla="*/ 1833880 w 2890520"/>
                <a:gd name="connsiteY118" fmla="*/ 2346960 h 3434080"/>
                <a:gd name="connsiteX119" fmla="*/ 1869440 w 2890520"/>
                <a:gd name="connsiteY119" fmla="*/ 2311400 h 3434080"/>
                <a:gd name="connsiteX120" fmla="*/ 1899920 w 2890520"/>
                <a:gd name="connsiteY120" fmla="*/ 2270760 h 3434080"/>
                <a:gd name="connsiteX121" fmla="*/ 1935480 w 2890520"/>
                <a:gd name="connsiteY121" fmla="*/ 2270760 h 3434080"/>
                <a:gd name="connsiteX122" fmla="*/ 1991360 w 2890520"/>
                <a:gd name="connsiteY122" fmla="*/ 2260600 h 3434080"/>
                <a:gd name="connsiteX123" fmla="*/ 2016760 w 2890520"/>
                <a:gd name="connsiteY123" fmla="*/ 2219960 h 3434080"/>
                <a:gd name="connsiteX124" fmla="*/ 2026920 w 2890520"/>
                <a:gd name="connsiteY124" fmla="*/ 2179320 h 3434080"/>
                <a:gd name="connsiteX125" fmla="*/ 2052320 w 2890520"/>
                <a:gd name="connsiteY125" fmla="*/ 2138680 h 3434080"/>
                <a:gd name="connsiteX126" fmla="*/ 2098040 w 2890520"/>
                <a:gd name="connsiteY126" fmla="*/ 2133600 h 3434080"/>
                <a:gd name="connsiteX127" fmla="*/ 2133600 w 2890520"/>
                <a:gd name="connsiteY127" fmla="*/ 2148840 h 3434080"/>
                <a:gd name="connsiteX128" fmla="*/ 2189480 w 2890520"/>
                <a:gd name="connsiteY128" fmla="*/ 2133600 h 3434080"/>
                <a:gd name="connsiteX129" fmla="*/ 2189480 w 2890520"/>
                <a:gd name="connsiteY129" fmla="*/ 2077720 h 3434080"/>
                <a:gd name="connsiteX130" fmla="*/ 2174240 w 2890520"/>
                <a:gd name="connsiteY130" fmla="*/ 2047240 h 3434080"/>
                <a:gd name="connsiteX131" fmla="*/ 2174240 w 2890520"/>
                <a:gd name="connsiteY131" fmla="*/ 1905000 h 3434080"/>
                <a:gd name="connsiteX132" fmla="*/ 2174240 w 2890520"/>
                <a:gd name="connsiteY132" fmla="*/ 1803400 h 3434080"/>
                <a:gd name="connsiteX133" fmla="*/ 2199640 w 2890520"/>
                <a:gd name="connsiteY133" fmla="*/ 1747520 h 3434080"/>
                <a:gd name="connsiteX134" fmla="*/ 2189480 w 2890520"/>
                <a:gd name="connsiteY134" fmla="*/ 1691640 h 3434080"/>
                <a:gd name="connsiteX135" fmla="*/ 2159000 w 2890520"/>
                <a:gd name="connsiteY135" fmla="*/ 1600200 h 3434080"/>
                <a:gd name="connsiteX136" fmla="*/ 2159000 w 2890520"/>
                <a:gd name="connsiteY136" fmla="*/ 1534160 h 3434080"/>
                <a:gd name="connsiteX137" fmla="*/ 2169160 w 2890520"/>
                <a:gd name="connsiteY137" fmla="*/ 1468120 h 3434080"/>
                <a:gd name="connsiteX138" fmla="*/ 2209800 w 2890520"/>
                <a:gd name="connsiteY138" fmla="*/ 1407160 h 3434080"/>
                <a:gd name="connsiteX139" fmla="*/ 2240280 w 2890520"/>
                <a:gd name="connsiteY139" fmla="*/ 1381760 h 3434080"/>
                <a:gd name="connsiteX140" fmla="*/ 2291080 w 2890520"/>
                <a:gd name="connsiteY140" fmla="*/ 1381760 h 3434080"/>
                <a:gd name="connsiteX141" fmla="*/ 2321560 w 2890520"/>
                <a:gd name="connsiteY141" fmla="*/ 1417320 h 3434080"/>
                <a:gd name="connsiteX142" fmla="*/ 2367280 w 2890520"/>
                <a:gd name="connsiteY142" fmla="*/ 1427480 h 3434080"/>
                <a:gd name="connsiteX143" fmla="*/ 2438400 w 2890520"/>
                <a:gd name="connsiteY143" fmla="*/ 1427480 h 3434080"/>
                <a:gd name="connsiteX144" fmla="*/ 2453640 w 2890520"/>
                <a:gd name="connsiteY144" fmla="*/ 1381760 h 3434080"/>
                <a:gd name="connsiteX145" fmla="*/ 2438400 w 2890520"/>
                <a:gd name="connsiteY145" fmla="*/ 1361440 h 3434080"/>
                <a:gd name="connsiteX146" fmla="*/ 2458720 w 2890520"/>
                <a:gd name="connsiteY146" fmla="*/ 1290320 h 3434080"/>
                <a:gd name="connsiteX147" fmla="*/ 2524760 w 2890520"/>
                <a:gd name="connsiteY147" fmla="*/ 1229360 h 3434080"/>
                <a:gd name="connsiteX148" fmla="*/ 2580640 w 2890520"/>
                <a:gd name="connsiteY148" fmla="*/ 1198880 h 3434080"/>
                <a:gd name="connsiteX149" fmla="*/ 2636520 w 2890520"/>
                <a:gd name="connsiteY149" fmla="*/ 1214120 h 3434080"/>
                <a:gd name="connsiteX150" fmla="*/ 2677160 w 2890520"/>
                <a:gd name="connsiteY150" fmla="*/ 1203960 h 3434080"/>
                <a:gd name="connsiteX151" fmla="*/ 2733040 w 2890520"/>
                <a:gd name="connsiteY151" fmla="*/ 1229360 h 3434080"/>
                <a:gd name="connsiteX152" fmla="*/ 2783840 w 2890520"/>
                <a:gd name="connsiteY152" fmla="*/ 1224280 h 3434080"/>
                <a:gd name="connsiteX153" fmla="*/ 2839720 w 2890520"/>
                <a:gd name="connsiteY153" fmla="*/ 1168400 h 3434080"/>
                <a:gd name="connsiteX154" fmla="*/ 2890520 w 2890520"/>
                <a:gd name="connsiteY154" fmla="*/ 1122680 h 3434080"/>
                <a:gd name="connsiteX155" fmla="*/ 2839720 w 2890520"/>
                <a:gd name="connsiteY155" fmla="*/ 1066800 h 3434080"/>
                <a:gd name="connsiteX156" fmla="*/ 2829560 w 2890520"/>
                <a:gd name="connsiteY156" fmla="*/ 960120 h 3434080"/>
                <a:gd name="connsiteX157" fmla="*/ 2819400 w 2890520"/>
                <a:gd name="connsiteY157" fmla="*/ 914400 h 3434080"/>
                <a:gd name="connsiteX158" fmla="*/ 2824480 w 2890520"/>
                <a:gd name="connsiteY158" fmla="*/ 812800 h 3434080"/>
                <a:gd name="connsiteX159" fmla="*/ 2814320 w 2890520"/>
                <a:gd name="connsiteY159" fmla="*/ 762000 h 3434080"/>
                <a:gd name="connsiteX160" fmla="*/ 2758440 w 2890520"/>
                <a:gd name="connsiteY160" fmla="*/ 741680 h 3434080"/>
                <a:gd name="connsiteX161" fmla="*/ 2677160 w 2890520"/>
                <a:gd name="connsiteY161" fmla="*/ 711200 h 3434080"/>
                <a:gd name="connsiteX162" fmla="*/ 2621280 w 2890520"/>
                <a:gd name="connsiteY162" fmla="*/ 665480 h 3434080"/>
                <a:gd name="connsiteX163" fmla="*/ 2555240 w 2890520"/>
                <a:gd name="connsiteY163" fmla="*/ 568960 h 3434080"/>
                <a:gd name="connsiteX164" fmla="*/ 2524760 w 2890520"/>
                <a:gd name="connsiteY164" fmla="*/ 513080 h 3434080"/>
                <a:gd name="connsiteX165" fmla="*/ 2473960 w 2890520"/>
                <a:gd name="connsiteY165" fmla="*/ 452120 h 3434080"/>
                <a:gd name="connsiteX166" fmla="*/ 2443480 w 2890520"/>
                <a:gd name="connsiteY166" fmla="*/ 406400 h 3434080"/>
                <a:gd name="connsiteX167" fmla="*/ 2438400 w 2890520"/>
                <a:gd name="connsiteY167" fmla="*/ 381000 h 3434080"/>
                <a:gd name="connsiteX168" fmla="*/ 2443480 w 2890520"/>
                <a:gd name="connsiteY168" fmla="*/ 309880 h 3434080"/>
                <a:gd name="connsiteX169" fmla="*/ 2443480 w 2890520"/>
                <a:gd name="connsiteY169" fmla="*/ 248920 h 3434080"/>
                <a:gd name="connsiteX170" fmla="*/ 2413000 w 2890520"/>
                <a:gd name="connsiteY170" fmla="*/ 223520 h 3434080"/>
                <a:gd name="connsiteX171" fmla="*/ 2367280 w 2890520"/>
                <a:gd name="connsiteY171" fmla="*/ 223520 h 3434080"/>
                <a:gd name="connsiteX172" fmla="*/ 2311400 w 2890520"/>
                <a:gd name="connsiteY172" fmla="*/ 213360 h 3434080"/>
                <a:gd name="connsiteX173" fmla="*/ 2260600 w 2890520"/>
                <a:gd name="connsiteY173" fmla="*/ 208280 h 3434080"/>
                <a:gd name="connsiteX174" fmla="*/ 2199640 w 2890520"/>
                <a:gd name="connsiteY174" fmla="*/ 116840 h 3434080"/>
                <a:gd name="connsiteX175" fmla="*/ 2113280 w 2890520"/>
                <a:gd name="connsiteY175" fmla="*/ 45720 h 3434080"/>
                <a:gd name="connsiteX176" fmla="*/ 2072640 w 2890520"/>
                <a:gd name="connsiteY176" fmla="*/ 15240 h 3434080"/>
                <a:gd name="connsiteX177" fmla="*/ 2032000 w 2890520"/>
                <a:gd name="connsiteY177" fmla="*/ 0 h 3434080"/>
                <a:gd name="connsiteX178" fmla="*/ 1981200 w 2890520"/>
                <a:gd name="connsiteY178" fmla="*/ 55880 h 3434080"/>
                <a:gd name="connsiteX0" fmla="*/ 1981200 w 2871470"/>
                <a:gd name="connsiteY0" fmla="*/ 55880 h 3434080"/>
                <a:gd name="connsiteX1" fmla="*/ 1899920 w 2871470"/>
                <a:gd name="connsiteY1" fmla="*/ 127000 h 3434080"/>
                <a:gd name="connsiteX2" fmla="*/ 1854200 w 2871470"/>
                <a:gd name="connsiteY2" fmla="*/ 162560 h 3434080"/>
                <a:gd name="connsiteX3" fmla="*/ 1798320 w 2871470"/>
                <a:gd name="connsiteY3" fmla="*/ 198120 h 3434080"/>
                <a:gd name="connsiteX4" fmla="*/ 1747520 w 2871470"/>
                <a:gd name="connsiteY4" fmla="*/ 223520 h 3434080"/>
                <a:gd name="connsiteX5" fmla="*/ 1732280 w 2871470"/>
                <a:gd name="connsiteY5" fmla="*/ 274320 h 3434080"/>
                <a:gd name="connsiteX6" fmla="*/ 1691640 w 2871470"/>
                <a:gd name="connsiteY6" fmla="*/ 355600 h 3434080"/>
                <a:gd name="connsiteX7" fmla="*/ 1676400 w 2871470"/>
                <a:gd name="connsiteY7" fmla="*/ 391160 h 3434080"/>
                <a:gd name="connsiteX8" fmla="*/ 1645920 w 2871470"/>
                <a:gd name="connsiteY8" fmla="*/ 416560 h 3434080"/>
                <a:gd name="connsiteX9" fmla="*/ 1564640 w 2871470"/>
                <a:gd name="connsiteY9" fmla="*/ 421640 h 3434080"/>
                <a:gd name="connsiteX10" fmla="*/ 1488440 w 2871470"/>
                <a:gd name="connsiteY10" fmla="*/ 411480 h 3434080"/>
                <a:gd name="connsiteX11" fmla="*/ 1432560 w 2871470"/>
                <a:gd name="connsiteY11" fmla="*/ 416560 h 3434080"/>
                <a:gd name="connsiteX12" fmla="*/ 1386840 w 2871470"/>
                <a:gd name="connsiteY12" fmla="*/ 452120 h 3434080"/>
                <a:gd name="connsiteX13" fmla="*/ 1259840 w 2871470"/>
                <a:gd name="connsiteY13" fmla="*/ 548640 h 3434080"/>
                <a:gd name="connsiteX14" fmla="*/ 1137920 w 2871470"/>
                <a:gd name="connsiteY14" fmla="*/ 614680 h 3434080"/>
                <a:gd name="connsiteX15" fmla="*/ 1031240 w 2871470"/>
                <a:gd name="connsiteY15" fmla="*/ 665480 h 3434080"/>
                <a:gd name="connsiteX16" fmla="*/ 975360 w 2871470"/>
                <a:gd name="connsiteY16" fmla="*/ 701040 h 3434080"/>
                <a:gd name="connsiteX17" fmla="*/ 929640 w 2871470"/>
                <a:gd name="connsiteY17" fmla="*/ 721360 h 3434080"/>
                <a:gd name="connsiteX18" fmla="*/ 939800 w 2871470"/>
                <a:gd name="connsiteY18" fmla="*/ 817880 h 3434080"/>
                <a:gd name="connsiteX19" fmla="*/ 955040 w 2871470"/>
                <a:gd name="connsiteY19" fmla="*/ 863600 h 3434080"/>
                <a:gd name="connsiteX20" fmla="*/ 980440 w 2871470"/>
                <a:gd name="connsiteY20" fmla="*/ 904240 h 3434080"/>
                <a:gd name="connsiteX21" fmla="*/ 975360 w 2871470"/>
                <a:gd name="connsiteY21" fmla="*/ 980440 h 3434080"/>
                <a:gd name="connsiteX22" fmla="*/ 990600 w 2871470"/>
                <a:gd name="connsiteY22" fmla="*/ 1021080 h 3434080"/>
                <a:gd name="connsiteX23" fmla="*/ 990600 w 2871470"/>
                <a:gd name="connsiteY23" fmla="*/ 1066800 h 3434080"/>
                <a:gd name="connsiteX24" fmla="*/ 960120 w 2871470"/>
                <a:gd name="connsiteY24" fmla="*/ 1087120 h 3434080"/>
                <a:gd name="connsiteX25" fmla="*/ 914400 w 2871470"/>
                <a:gd name="connsiteY25" fmla="*/ 1087120 h 3434080"/>
                <a:gd name="connsiteX26" fmla="*/ 894080 w 2871470"/>
                <a:gd name="connsiteY26" fmla="*/ 1061720 h 3434080"/>
                <a:gd name="connsiteX27" fmla="*/ 843280 w 2871470"/>
                <a:gd name="connsiteY27" fmla="*/ 1046480 h 3434080"/>
                <a:gd name="connsiteX28" fmla="*/ 777240 w 2871470"/>
                <a:gd name="connsiteY28" fmla="*/ 1046480 h 3434080"/>
                <a:gd name="connsiteX29" fmla="*/ 777240 w 2871470"/>
                <a:gd name="connsiteY29" fmla="*/ 1046480 h 3434080"/>
                <a:gd name="connsiteX30" fmla="*/ 756920 w 2871470"/>
                <a:gd name="connsiteY30" fmla="*/ 1117600 h 3434080"/>
                <a:gd name="connsiteX31" fmla="*/ 726440 w 2871470"/>
                <a:gd name="connsiteY31" fmla="*/ 1148080 h 3434080"/>
                <a:gd name="connsiteX32" fmla="*/ 716280 w 2871470"/>
                <a:gd name="connsiteY32" fmla="*/ 1183640 h 3434080"/>
                <a:gd name="connsiteX33" fmla="*/ 736600 w 2871470"/>
                <a:gd name="connsiteY33" fmla="*/ 1209040 h 3434080"/>
                <a:gd name="connsiteX34" fmla="*/ 817880 w 2871470"/>
                <a:gd name="connsiteY34" fmla="*/ 1285240 h 3434080"/>
                <a:gd name="connsiteX35" fmla="*/ 833120 w 2871470"/>
                <a:gd name="connsiteY35" fmla="*/ 1341120 h 3434080"/>
                <a:gd name="connsiteX36" fmla="*/ 817880 w 2871470"/>
                <a:gd name="connsiteY36" fmla="*/ 1397000 h 3434080"/>
                <a:gd name="connsiteX37" fmla="*/ 782320 w 2871470"/>
                <a:gd name="connsiteY37" fmla="*/ 1483360 h 3434080"/>
                <a:gd name="connsiteX38" fmla="*/ 756920 w 2871470"/>
                <a:gd name="connsiteY38" fmla="*/ 1549400 h 3434080"/>
                <a:gd name="connsiteX39" fmla="*/ 746760 w 2871470"/>
                <a:gd name="connsiteY39" fmla="*/ 1615440 h 3434080"/>
                <a:gd name="connsiteX40" fmla="*/ 685800 w 2871470"/>
                <a:gd name="connsiteY40" fmla="*/ 1686560 h 3434080"/>
                <a:gd name="connsiteX41" fmla="*/ 650240 w 2871470"/>
                <a:gd name="connsiteY41" fmla="*/ 1742440 h 3434080"/>
                <a:gd name="connsiteX42" fmla="*/ 629920 w 2871470"/>
                <a:gd name="connsiteY42" fmla="*/ 1828800 h 3434080"/>
                <a:gd name="connsiteX43" fmla="*/ 640080 w 2871470"/>
                <a:gd name="connsiteY43" fmla="*/ 1981200 h 3434080"/>
                <a:gd name="connsiteX44" fmla="*/ 640080 w 2871470"/>
                <a:gd name="connsiteY44" fmla="*/ 2199640 h 3434080"/>
                <a:gd name="connsiteX45" fmla="*/ 650240 w 2871470"/>
                <a:gd name="connsiteY45" fmla="*/ 2499360 h 3434080"/>
                <a:gd name="connsiteX46" fmla="*/ 640080 w 2871470"/>
                <a:gd name="connsiteY46" fmla="*/ 2565400 h 3434080"/>
                <a:gd name="connsiteX47" fmla="*/ 624840 w 2871470"/>
                <a:gd name="connsiteY47" fmla="*/ 2616200 h 3434080"/>
                <a:gd name="connsiteX48" fmla="*/ 624840 w 2871470"/>
                <a:gd name="connsiteY48" fmla="*/ 2667000 h 3434080"/>
                <a:gd name="connsiteX49" fmla="*/ 609600 w 2871470"/>
                <a:gd name="connsiteY49" fmla="*/ 2753360 h 3434080"/>
                <a:gd name="connsiteX50" fmla="*/ 584200 w 2871470"/>
                <a:gd name="connsiteY50" fmla="*/ 2799080 h 3434080"/>
                <a:gd name="connsiteX51" fmla="*/ 528320 w 2871470"/>
                <a:gd name="connsiteY51" fmla="*/ 2814320 h 3434080"/>
                <a:gd name="connsiteX52" fmla="*/ 462280 w 2871470"/>
                <a:gd name="connsiteY52" fmla="*/ 2824480 h 3434080"/>
                <a:gd name="connsiteX53" fmla="*/ 391160 w 2871470"/>
                <a:gd name="connsiteY53" fmla="*/ 2824480 h 3434080"/>
                <a:gd name="connsiteX54" fmla="*/ 335280 w 2871470"/>
                <a:gd name="connsiteY54" fmla="*/ 2844800 h 3434080"/>
                <a:gd name="connsiteX55" fmla="*/ 264160 w 2871470"/>
                <a:gd name="connsiteY55" fmla="*/ 2854960 h 3434080"/>
                <a:gd name="connsiteX56" fmla="*/ 213360 w 2871470"/>
                <a:gd name="connsiteY56" fmla="*/ 2860040 h 3434080"/>
                <a:gd name="connsiteX57" fmla="*/ 213360 w 2871470"/>
                <a:gd name="connsiteY57" fmla="*/ 2860040 h 3434080"/>
                <a:gd name="connsiteX58" fmla="*/ 167640 w 2871470"/>
                <a:gd name="connsiteY58" fmla="*/ 2804160 h 3434080"/>
                <a:gd name="connsiteX59" fmla="*/ 142240 w 2871470"/>
                <a:gd name="connsiteY59" fmla="*/ 2753360 h 3434080"/>
                <a:gd name="connsiteX60" fmla="*/ 142240 w 2871470"/>
                <a:gd name="connsiteY60" fmla="*/ 2753360 h 3434080"/>
                <a:gd name="connsiteX61" fmla="*/ 96520 w 2871470"/>
                <a:gd name="connsiteY61" fmla="*/ 2743200 h 3434080"/>
                <a:gd name="connsiteX62" fmla="*/ 55880 w 2871470"/>
                <a:gd name="connsiteY62" fmla="*/ 2783840 h 3434080"/>
                <a:gd name="connsiteX63" fmla="*/ 0 w 2871470"/>
                <a:gd name="connsiteY63" fmla="*/ 2844800 h 3434080"/>
                <a:gd name="connsiteX64" fmla="*/ 15240 w 2871470"/>
                <a:gd name="connsiteY64" fmla="*/ 2880360 h 3434080"/>
                <a:gd name="connsiteX65" fmla="*/ 55880 w 2871470"/>
                <a:gd name="connsiteY65" fmla="*/ 2905760 h 3434080"/>
                <a:gd name="connsiteX66" fmla="*/ 91440 w 2871470"/>
                <a:gd name="connsiteY66" fmla="*/ 2946400 h 3434080"/>
                <a:gd name="connsiteX67" fmla="*/ 142240 w 2871470"/>
                <a:gd name="connsiteY67" fmla="*/ 2976880 h 3434080"/>
                <a:gd name="connsiteX68" fmla="*/ 193040 w 2871470"/>
                <a:gd name="connsiteY68" fmla="*/ 3007360 h 3434080"/>
                <a:gd name="connsiteX69" fmla="*/ 269240 w 2871470"/>
                <a:gd name="connsiteY69" fmla="*/ 3058160 h 3434080"/>
                <a:gd name="connsiteX70" fmla="*/ 335280 w 2871470"/>
                <a:gd name="connsiteY70" fmla="*/ 3139440 h 3434080"/>
                <a:gd name="connsiteX71" fmla="*/ 426720 w 2871470"/>
                <a:gd name="connsiteY71" fmla="*/ 3225800 h 3434080"/>
                <a:gd name="connsiteX72" fmla="*/ 467360 w 2871470"/>
                <a:gd name="connsiteY72" fmla="*/ 3276600 h 3434080"/>
                <a:gd name="connsiteX73" fmla="*/ 523240 w 2871470"/>
                <a:gd name="connsiteY73" fmla="*/ 3291840 h 3434080"/>
                <a:gd name="connsiteX74" fmla="*/ 589280 w 2871470"/>
                <a:gd name="connsiteY74" fmla="*/ 3383280 h 3434080"/>
                <a:gd name="connsiteX75" fmla="*/ 589280 w 2871470"/>
                <a:gd name="connsiteY75" fmla="*/ 3383280 h 3434080"/>
                <a:gd name="connsiteX76" fmla="*/ 650240 w 2871470"/>
                <a:gd name="connsiteY76" fmla="*/ 3434080 h 3434080"/>
                <a:gd name="connsiteX77" fmla="*/ 690880 w 2871470"/>
                <a:gd name="connsiteY77" fmla="*/ 3378200 h 3434080"/>
                <a:gd name="connsiteX78" fmla="*/ 741680 w 2871470"/>
                <a:gd name="connsiteY78" fmla="*/ 3286760 h 3434080"/>
                <a:gd name="connsiteX79" fmla="*/ 777240 w 2871470"/>
                <a:gd name="connsiteY79" fmla="*/ 3246120 h 3434080"/>
                <a:gd name="connsiteX80" fmla="*/ 812800 w 2871470"/>
                <a:gd name="connsiteY80" fmla="*/ 3225800 h 3434080"/>
                <a:gd name="connsiteX81" fmla="*/ 868680 w 2871470"/>
                <a:gd name="connsiteY81" fmla="*/ 3185160 h 3434080"/>
                <a:gd name="connsiteX82" fmla="*/ 899160 w 2871470"/>
                <a:gd name="connsiteY82" fmla="*/ 3134360 h 3434080"/>
                <a:gd name="connsiteX83" fmla="*/ 894080 w 2871470"/>
                <a:gd name="connsiteY83" fmla="*/ 3078480 h 3434080"/>
                <a:gd name="connsiteX84" fmla="*/ 894080 w 2871470"/>
                <a:gd name="connsiteY84" fmla="*/ 3032760 h 3434080"/>
                <a:gd name="connsiteX85" fmla="*/ 939800 w 2871470"/>
                <a:gd name="connsiteY85" fmla="*/ 2971800 h 3434080"/>
                <a:gd name="connsiteX86" fmla="*/ 980440 w 2871470"/>
                <a:gd name="connsiteY86" fmla="*/ 2951480 h 3434080"/>
                <a:gd name="connsiteX87" fmla="*/ 980440 w 2871470"/>
                <a:gd name="connsiteY87" fmla="*/ 2951480 h 3434080"/>
                <a:gd name="connsiteX88" fmla="*/ 1076960 w 2871470"/>
                <a:gd name="connsiteY88" fmla="*/ 2961640 h 3434080"/>
                <a:gd name="connsiteX89" fmla="*/ 1143000 w 2871470"/>
                <a:gd name="connsiteY89" fmla="*/ 2981960 h 3434080"/>
                <a:gd name="connsiteX90" fmla="*/ 1168400 w 2871470"/>
                <a:gd name="connsiteY90" fmla="*/ 3012440 h 3434080"/>
                <a:gd name="connsiteX91" fmla="*/ 1158240 w 2871470"/>
                <a:gd name="connsiteY91" fmla="*/ 3042920 h 3434080"/>
                <a:gd name="connsiteX92" fmla="*/ 1132840 w 2871470"/>
                <a:gd name="connsiteY92" fmla="*/ 3058160 h 3434080"/>
                <a:gd name="connsiteX93" fmla="*/ 1127760 w 2871470"/>
                <a:gd name="connsiteY93" fmla="*/ 3088640 h 3434080"/>
                <a:gd name="connsiteX94" fmla="*/ 1153160 w 2871470"/>
                <a:gd name="connsiteY94" fmla="*/ 3129280 h 3434080"/>
                <a:gd name="connsiteX95" fmla="*/ 1188720 w 2871470"/>
                <a:gd name="connsiteY95" fmla="*/ 3154680 h 3434080"/>
                <a:gd name="connsiteX96" fmla="*/ 1224280 w 2871470"/>
                <a:gd name="connsiteY96" fmla="*/ 3139440 h 3434080"/>
                <a:gd name="connsiteX97" fmla="*/ 1249680 w 2871470"/>
                <a:gd name="connsiteY97" fmla="*/ 3154680 h 3434080"/>
                <a:gd name="connsiteX98" fmla="*/ 1295400 w 2871470"/>
                <a:gd name="connsiteY98" fmla="*/ 3114040 h 3434080"/>
                <a:gd name="connsiteX99" fmla="*/ 1305560 w 2871470"/>
                <a:gd name="connsiteY99" fmla="*/ 3063240 h 3434080"/>
                <a:gd name="connsiteX100" fmla="*/ 1315720 w 2871470"/>
                <a:gd name="connsiteY100" fmla="*/ 3022600 h 3434080"/>
                <a:gd name="connsiteX101" fmla="*/ 1330960 w 2871470"/>
                <a:gd name="connsiteY101" fmla="*/ 2997200 h 3434080"/>
                <a:gd name="connsiteX102" fmla="*/ 1366520 w 2871470"/>
                <a:gd name="connsiteY102" fmla="*/ 3007360 h 3434080"/>
                <a:gd name="connsiteX103" fmla="*/ 1407160 w 2871470"/>
                <a:gd name="connsiteY103" fmla="*/ 3007360 h 3434080"/>
                <a:gd name="connsiteX104" fmla="*/ 1422400 w 2871470"/>
                <a:gd name="connsiteY104" fmla="*/ 2961640 h 3434080"/>
                <a:gd name="connsiteX105" fmla="*/ 1417320 w 2871470"/>
                <a:gd name="connsiteY105" fmla="*/ 2895600 h 3434080"/>
                <a:gd name="connsiteX106" fmla="*/ 1447800 w 2871470"/>
                <a:gd name="connsiteY106" fmla="*/ 2799080 h 3434080"/>
                <a:gd name="connsiteX107" fmla="*/ 1493520 w 2871470"/>
                <a:gd name="connsiteY107" fmla="*/ 2738120 h 3434080"/>
                <a:gd name="connsiteX108" fmla="*/ 1534160 w 2871470"/>
                <a:gd name="connsiteY108" fmla="*/ 2687320 h 3434080"/>
                <a:gd name="connsiteX109" fmla="*/ 1584960 w 2871470"/>
                <a:gd name="connsiteY109" fmla="*/ 2672080 h 3434080"/>
                <a:gd name="connsiteX110" fmla="*/ 1661160 w 2871470"/>
                <a:gd name="connsiteY110" fmla="*/ 2606040 h 3434080"/>
                <a:gd name="connsiteX111" fmla="*/ 1711960 w 2871470"/>
                <a:gd name="connsiteY111" fmla="*/ 2565400 h 3434080"/>
                <a:gd name="connsiteX112" fmla="*/ 1772920 w 2871470"/>
                <a:gd name="connsiteY112" fmla="*/ 2555240 h 3434080"/>
                <a:gd name="connsiteX113" fmla="*/ 1823720 w 2871470"/>
                <a:gd name="connsiteY113" fmla="*/ 2575560 h 3434080"/>
                <a:gd name="connsiteX114" fmla="*/ 1864360 w 2871470"/>
                <a:gd name="connsiteY114" fmla="*/ 2550160 h 3434080"/>
                <a:gd name="connsiteX115" fmla="*/ 1879600 w 2871470"/>
                <a:gd name="connsiteY115" fmla="*/ 2484120 h 3434080"/>
                <a:gd name="connsiteX116" fmla="*/ 1869440 w 2871470"/>
                <a:gd name="connsiteY116" fmla="*/ 2418080 h 3434080"/>
                <a:gd name="connsiteX117" fmla="*/ 1833880 w 2871470"/>
                <a:gd name="connsiteY117" fmla="*/ 2387600 h 3434080"/>
                <a:gd name="connsiteX118" fmla="*/ 1833880 w 2871470"/>
                <a:gd name="connsiteY118" fmla="*/ 2346960 h 3434080"/>
                <a:gd name="connsiteX119" fmla="*/ 1869440 w 2871470"/>
                <a:gd name="connsiteY119" fmla="*/ 2311400 h 3434080"/>
                <a:gd name="connsiteX120" fmla="*/ 1899920 w 2871470"/>
                <a:gd name="connsiteY120" fmla="*/ 2270760 h 3434080"/>
                <a:gd name="connsiteX121" fmla="*/ 1935480 w 2871470"/>
                <a:gd name="connsiteY121" fmla="*/ 2270760 h 3434080"/>
                <a:gd name="connsiteX122" fmla="*/ 1991360 w 2871470"/>
                <a:gd name="connsiteY122" fmla="*/ 2260600 h 3434080"/>
                <a:gd name="connsiteX123" fmla="*/ 2016760 w 2871470"/>
                <a:gd name="connsiteY123" fmla="*/ 2219960 h 3434080"/>
                <a:gd name="connsiteX124" fmla="*/ 2026920 w 2871470"/>
                <a:gd name="connsiteY124" fmla="*/ 2179320 h 3434080"/>
                <a:gd name="connsiteX125" fmla="*/ 2052320 w 2871470"/>
                <a:gd name="connsiteY125" fmla="*/ 2138680 h 3434080"/>
                <a:gd name="connsiteX126" fmla="*/ 2098040 w 2871470"/>
                <a:gd name="connsiteY126" fmla="*/ 2133600 h 3434080"/>
                <a:gd name="connsiteX127" fmla="*/ 2133600 w 2871470"/>
                <a:gd name="connsiteY127" fmla="*/ 2148840 h 3434080"/>
                <a:gd name="connsiteX128" fmla="*/ 2189480 w 2871470"/>
                <a:gd name="connsiteY128" fmla="*/ 2133600 h 3434080"/>
                <a:gd name="connsiteX129" fmla="*/ 2189480 w 2871470"/>
                <a:gd name="connsiteY129" fmla="*/ 2077720 h 3434080"/>
                <a:gd name="connsiteX130" fmla="*/ 2174240 w 2871470"/>
                <a:gd name="connsiteY130" fmla="*/ 2047240 h 3434080"/>
                <a:gd name="connsiteX131" fmla="*/ 2174240 w 2871470"/>
                <a:gd name="connsiteY131" fmla="*/ 1905000 h 3434080"/>
                <a:gd name="connsiteX132" fmla="*/ 2174240 w 2871470"/>
                <a:gd name="connsiteY132" fmla="*/ 1803400 h 3434080"/>
                <a:gd name="connsiteX133" fmla="*/ 2199640 w 2871470"/>
                <a:gd name="connsiteY133" fmla="*/ 1747520 h 3434080"/>
                <a:gd name="connsiteX134" fmla="*/ 2189480 w 2871470"/>
                <a:gd name="connsiteY134" fmla="*/ 1691640 h 3434080"/>
                <a:gd name="connsiteX135" fmla="*/ 2159000 w 2871470"/>
                <a:gd name="connsiteY135" fmla="*/ 1600200 h 3434080"/>
                <a:gd name="connsiteX136" fmla="*/ 2159000 w 2871470"/>
                <a:gd name="connsiteY136" fmla="*/ 1534160 h 3434080"/>
                <a:gd name="connsiteX137" fmla="*/ 2169160 w 2871470"/>
                <a:gd name="connsiteY137" fmla="*/ 1468120 h 3434080"/>
                <a:gd name="connsiteX138" fmla="*/ 2209800 w 2871470"/>
                <a:gd name="connsiteY138" fmla="*/ 1407160 h 3434080"/>
                <a:gd name="connsiteX139" fmla="*/ 2240280 w 2871470"/>
                <a:gd name="connsiteY139" fmla="*/ 1381760 h 3434080"/>
                <a:gd name="connsiteX140" fmla="*/ 2291080 w 2871470"/>
                <a:gd name="connsiteY140" fmla="*/ 1381760 h 3434080"/>
                <a:gd name="connsiteX141" fmla="*/ 2321560 w 2871470"/>
                <a:gd name="connsiteY141" fmla="*/ 1417320 h 3434080"/>
                <a:gd name="connsiteX142" fmla="*/ 2367280 w 2871470"/>
                <a:gd name="connsiteY142" fmla="*/ 1427480 h 3434080"/>
                <a:gd name="connsiteX143" fmla="*/ 2438400 w 2871470"/>
                <a:gd name="connsiteY143" fmla="*/ 1427480 h 3434080"/>
                <a:gd name="connsiteX144" fmla="*/ 2453640 w 2871470"/>
                <a:gd name="connsiteY144" fmla="*/ 1381760 h 3434080"/>
                <a:gd name="connsiteX145" fmla="*/ 2438400 w 2871470"/>
                <a:gd name="connsiteY145" fmla="*/ 1361440 h 3434080"/>
                <a:gd name="connsiteX146" fmla="*/ 2458720 w 2871470"/>
                <a:gd name="connsiteY146" fmla="*/ 1290320 h 3434080"/>
                <a:gd name="connsiteX147" fmla="*/ 2524760 w 2871470"/>
                <a:gd name="connsiteY147" fmla="*/ 1229360 h 3434080"/>
                <a:gd name="connsiteX148" fmla="*/ 2580640 w 2871470"/>
                <a:gd name="connsiteY148" fmla="*/ 1198880 h 3434080"/>
                <a:gd name="connsiteX149" fmla="*/ 2636520 w 2871470"/>
                <a:gd name="connsiteY149" fmla="*/ 1214120 h 3434080"/>
                <a:gd name="connsiteX150" fmla="*/ 2677160 w 2871470"/>
                <a:gd name="connsiteY150" fmla="*/ 1203960 h 3434080"/>
                <a:gd name="connsiteX151" fmla="*/ 2733040 w 2871470"/>
                <a:gd name="connsiteY151" fmla="*/ 1229360 h 3434080"/>
                <a:gd name="connsiteX152" fmla="*/ 2783840 w 2871470"/>
                <a:gd name="connsiteY152" fmla="*/ 1224280 h 3434080"/>
                <a:gd name="connsiteX153" fmla="*/ 2839720 w 2871470"/>
                <a:gd name="connsiteY153" fmla="*/ 1168400 h 3434080"/>
                <a:gd name="connsiteX154" fmla="*/ 2871470 w 2871470"/>
                <a:gd name="connsiteY154" fmla="*/ 1118870 h 3434080"/>
                <a:gd name="connsiteX155" fmla="*/ 2839720 w 2871470"/>
                <a:gd name="connsiteY155" fmla="*/ 1066800 h 3434080"/>
                <a:gd name="connsiteX156" fmla="*/ 2829560 w 2871470"/>
                <a:gd name="connsiteY156" fmla="*/ 960120 h 3434080"/>
                <a:gd name="connsiteX157" fmla="*/ 2819400 w 2871470"/>
                <a:gd name="connsiteY157" fmla="*/ 914400 h 3434080"/>
                <a:gd name="connsiteX158" fmla="*/ 2824480 w 2871470"/>
                <a:gd name="connsiteY158" fmla="*/ 812800 h 3434080"/>
                <a:gd name="connsiteX159" fmla="*/ 2814320 w 2871470"/>
                <a:gd name="connsiteY159" fmla="*/ 762000 h 3434080"/>
                <a:gd name="connsiteX160" fmla="*/ 2758440 w 2871470"/>
                <a:gd name="connsiteY160" fmla="*/ 741680 h 3434080"/>
                <a:gd name="connsiteX161" fmla="*/ 2677160 w 2871470"/>
                <a:gd name="connsiteY161" fmla="*/ 711200 h 3434080"/>
                <a:gd name="connsiteX162" fmla="*/ 2621280 w 2871470"/>
                <a:gd name="connsiteY162" fmla="*/ 665480 h 3434080"/>
                <a:gd name="connsiteX163" fmla="*/ 2555240 w 2871470"/>
                <a:gd name="connsiteY163" fmla="*/ 568960 h 3434080"/>
                <a:gd name="connsiteX164" fmla="*/ 2524760 w 2871470"/>
                <a:gd name="connsiteY164" fmla="*/ 513080 h 3434080"/>
                <a:gd name="connsiteX165" fmla="*/ 2473960 w 2871470"/>
                <a:gd name="connsiteY165" fmla="*/ 452120 h 3434080"/>
                <a:gd name="connsiteX166" fmla="*/ 2443480 w 2871470"/>
                <a:gd name="connsiteY166" fmla="*/ 406400 h 3434080"/>
                <a:gd name="connsiteX167" fmla="*/ 2438400 w 2871470"/>
                <a:gd name="connsiteY167" fmla="*/ 381000 h 3434080"/>
                <a:gd name="connsiteX168" fmla="*/ 2443480 w 2871470"/>
                <a:gd name="connsiteY168" fmla="*/ 309880 h 3434080"/>
                <a:gd name="connsiteX169" fmla="*/ 2443480 w 2871470"/>
                <a:gd name="connsiteY169" fmla="*/ 248920 h 3434080"/>
                <a:gd name="connsiteX170" fmla="*/ 2413000 w 2871470"/>
                <a:gd name="connsiteY170" fmla="*/ 223520 h 3434080"/>
                <a:gd name="connsiteX171" fmla="*/ 2367280 w 2871470"/>
                <a:gd name="connsiteY171" fmla="*/ 223520 h 3434080"/>
                <a:gd name="connsiteX172" fmla="*/ 2311400 w 2871470"/>
                <a:gd name="connsiteY172" fmla="*/ 213360 h 3434080"/>
                <a:gd name="connsiteX173" fmla="*/ 2260600 w 2871470"/>
                <a:gd name="connsiteY173" fmla="*/ 208280 h 3434080"/>
                <a:gd name="connsiteX174" fmla="*/ 2199640 w 2871470"/>
                <a:gd name="connsiteY174" fmla="*/ 116840 h 3434080"/>
                <a:gd name="connsiteX175" fmla="*/ 2113280 w 2871470"/>
                <a:gd name="connsiteY175" fmla="*/ 45720 h 3434080"/>
                <a:gd name="connsiteX176" fmla="*/ 2072640 w 2871470"/>
                <a:gd name="connsiteY176" fmla="*/ 15240 h 3434080"/>
                <a:gd name="connsiteX177" fmla="*/ 2032000 w 2871470"/>
                <a:gd name="connsiteY177" fmla="*/ 0 h 3434080"/>
                <a:gd name="connsiteX178" fmla="*/ 1981200 w 2871470"/>
                <a:gd name="connsiteY178" fmla="*/ 55880 h 3434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</a:cxnLst>
              <a:rect l="l" t="t" r="r" b="b"/>
              <a:pathLst>
                <a:path w="2871470" h="3434080">
                  <a:moveTo>
                    <a:pt x="1981200" y="55880"/>
                  </a:moveTo>
                  <a:lnTo>
                    <a:pt x="1899920" y="127000"/>
                  </a:lnTo>
                  <a:lnTo>
                    <a:pt x="1854200" y="162560"/>
                  </a:lnTo>
                  <a:lnTo>
                    <a:pt x="1798320" y="198120"/>
                  </a:lnTo>
                  <a:lnTo>
                    <a:pt x="1747520" y="223520"/>
                  </a:lnTo>
                  <a:lnTo>
                    <a:pt x="1732280" y="274320"/>
                  </a:lnTo>
                  <a:lnTo>
                    <a:pt x="1691640" y="355600"/>
                  </a:lnTo>
                  <a:lnTo>
                    <a:pt x="1676400" y="391160"/>
                  </a:lnTo>
                  <a:lnTo>
                    <a:pt x="1645920" y="416560"/>
                  </a:lnTo>
                  <a:lnTo>
                    <a:pt x="1564640" y="421640"/>
                  </a:lnTo>
                  <a:lnTo>
                    <a:pt x="1488440" y="411480"/>
                  </a:lnTo>
                  <a:lnTo>
                    <a:pt x="1432560" y="416560"/>
                  </a:lnTo>
                  <a:lnTo>
                    <a:pt x="1386840" y="452120"/>
                  </a:lnTo>
                  <a:lnTo>
                    <a:pt x="1259840" y="548640"/>
                  </a:lnTo>
                  <a:lnTo>
                    <a:pt x="1137920" y="614680"/>
                  </a:lnTo>
                  <a:lnTo>
                    <a:pt x="1031240" y="665480"/>
                  </a:lnTo>
                  <a:lnTo>
                    <a:pt x="975360" y="701040"/>
                  </a:lnTo>
                  <a:lnTo>
                    <a:pt x="929640" y="721360"/>
                  </a:lnTo>
                  <a:lnTo>
                    <a:pt x="939800" y="817880"/>
                  </a:lnTo>
                  <a:lnTo>
                    <a:pt x="955040" y="863600"/>
                  </a:lnTo>
                  <a:lnTo>
                    <a:pt x="980440" y="904240"/>
                  </a:lnTo>
                  <a:lnTo>
                    <a:pt x="975360" y="980440"/>
                  </a:lnTo>
                  <a:lnTo>
                    <a:pt x="990600" y="1021080"/>
                  </a:lnTo>
                  <a:lnTo>
                    <a:pt x="990600" y="1066800"/>
                  </a:lnTo>
                  <a:lnTo>
                    <a:pt x="960120" y="1087120"/>
                  </a:lnTo>
                  <a:lnTo>
                    <a:pt x="914400" y="1087120"/>
                  </a:lnTo>
                  <a:lnTo>
                    <a:pt x="894080" y="1061720"/>
                  </a:lnTo>
                  <a:lnTo>
                    <a:pt x="843280" y="1046480"/>
                  </a:lnTo>
                  <a:lnTo>
                    <a:pt x="777240" y="1046480"/>
                  </a:lnTo>
                  <a:lnTo>
                    <a:pt x="777240" y="1046480"/>
                  </a:lnTo>
                  <a:lnTo>
                    <a:pt x="756920" y="1117600"/>
                  </a:lnTo>
                  <a:lnTo>
                    <a:pt x="726440" y="1148080"/>
                  </a:lnTo>
                  <a:lnTo>
                    <a:pt x="716280" y="1183640"/>
                  </a:lnTo>
                  <a:lnTo>
                    <a:pt x="736600" y="1209040"/>
                  </a:lnTo>
                  <a:lnTo>
                    <a:pt x="817880" y="1285240"/>
                  </a:lnTo>
                  <a:lnTo>
                    <a:pt x="833120" y="1341120"/>
                  </a:lnTo>
                  <a:lnTo>
                    <a:pt x="817880" y="1397000"/>
                  </a:lnTo>
                  <a:lnTo>
                    <a:pt x="782320" y="1483360"/>
                  </a:lnTo>
                  <a:lnTo>
                    <a:pt x="756920" y="1549400"/>
                  </a:lnTo>
                  <a:lnTo>
                    <a:pt x="746760" y="1615440"/>
                  </a:lnTo>
                  <a:lnTo>
                    <a:pt x="685800" y="1686560"/>
                  </a:lnTo>
                  <a:lnTo>
                    <a:pt x="650240" y="1742440"/>
                  </a:lnTo>
                  <a:lnTo>
                    <a:pt x="629920" y="1828800"/>
                  </a:lnTo>
                  <a:lnTo>
                    <a:pt x="640080" y="1981200"/>
                  </a:lnTo>
                  <a:lnTo>
                    <a:pt x="640080" y="2199640"/>
                  </a:lnTo>
                  <a:lnTo>
                    <a:pt x="650240" y="2499360"/>
                  </a:lnTo>
                  <a:lnTo>
                    <a:pt x="640080" y="2565400"/>
                  </a:lnTo>
                  <a:lnTo>
                    <a:pt x="624840" y="2616200"/>
                  </a:lnTo>
                  <a:lnTo>
                    <a:pt x="624840" y="2667000"/>
                  </a:lnTo>
                  <a:lnTo>
                    <a:pt x="609600" y="2753360"/>
                  </a:lnTo>
                  <a:lnTo>
                    <a:pt x="584200" y="2799080"/>
                  </a:lnTo>
                  <a:lnTo>
                    <a:pt x="528320" y="2814320"/>
                  </a:lnTo>
                  <a:lnTo>
                    <a:pt x="462280" y="2824480"/>
                  </a:lnTo>
                  <a:lnTo>
                    <a:pt x="391160" y="2824480"/>
                  </a:lnTo>
                  <a:lnTo>
                    <a:pt x="335280" y="2844800"/>
                  </a:lnTo>
                  <a:lnTo>
                    <a:pt x="264160" y="2854960"/>
                  </a:lnTo>
                  <a:lnTo>
                    <a:pt x="213360" y="2860040"/>
                  </a:lnTo>
                  <a:lnTo>
                    <a:pt x="213360" y="2860040"/>
                  </a:lnTo>
                  <a:lnTo>
                    <a:pt x="167640" y="2804160"/>
                  </a:lnTo>
                  <a:lnTo>
                    <a:pt x="142240" y="2753360"/>
                  </a:lnTo>
                  <a:lnTo>
                    <a:pt x="142240" y="2753360"/>
                  </a:lnTo>
                  <a:lnTo>
                    <a:pt x="96520" y="2743200"/>
                  </a:lnTo>
                  <a:lnTo>
                    <a:pt x="55880" y="2783840"/>
                  </a:lnTo>
                  <a:lnTo>
                    <a:pt x="0" y="2844800"/>
                  </a:lnTo>
                  <a:lnTo>
                    <a:pt x="15240" y="2880360"/>
                  </a:lnTo>
                  <a:lnTo>
                    <a:pt x="55880" y="2905760"/>
                  </a:lnTo>
                  <a:lnTo>
                    <a:pt x="91440" y="2946400"/>
                  </a:lnTo>
                  <a:lnTo>
                    <a:pt x="142240" y="2976880"/>
                  </a:lnTo>
                  <a:lnTo>
                    <a:pt x="193040" y="3007360"/>
                  </a:lnTo>
                  <a:lnTo>
                    <a:pt x="269240" y="3058160"/>
                  </a:lnTo>
                  <a:lnTo>
                    <a:pt x="335280" y="3139440"/>
                  </a:lnTo>
                  <a:lnTo>
                    <a:pt x="426720" y="3225800"/>
                  </a:lnTo>
                  <a:lnTo>
                    <a:pt x="467360" y="3276600"/>
                  </a:lnTo>
                  <a:lnTo>
                    <a:pt x="523240" y="3291840"/>
                  </a:lnTo>
                  <a:lnTo>
                    <a:pt x="589280" y="3383280"/>
                  </a:lnTo>
                  <a:lnTo>
                    <a:pt x="589280" y="3383280"/>
                  </a:lnTo>
                  <a:lnTo>
                    <a:pt x="650240" y="3434080"/>
                  </a:lnTo>
                  <a:lnTo>
                    <a:pt x="690880" y="3378200"/>
                  </a:lnTo>
                  <a:lnTo>
                    <a:pt x="741680" y="3286760"/>
                  </a:lnTo>
                  <a:lnTo>
                    <a:pt x="777240" y="3246120"/>
                  </a:lnTo>
                  <a:lnTo>
                    <a:pt x="812800" y="3225800"/>
                  </a:lnTo>
                  <a:lnTo>
                    <a:pt x="868680" y="3185160"/>
                  </a:lnTo>
                  <a:lnTo>
                    <a:pt x="899160" y="3134360"/>
                  </a:lnTo>
                  <a:lnTo>
                    <a:pt x="894080" y="3078480"/>
                  </a:lnTo>
                  <a:lnTo>
                    <a:pt x="894080" y="3032760"/>
                  </a:lnTo>
                  <a:lnTo>
                    <a:pt x="939800" y="2971800"/>
                  </a:lnTo>
                  <a:lnTo>
                    <a:pt x="980440" y="2951480"/>
                  </a:lnTo>
                  <a:lnTo>
                    <a:pt x="980440" y="2951480"/>
                  </a:lnTo>
                  <a:lnTo>
                    <a:pt x="1076960" y="2961640"/>
                  </a:lnTo>
                  <a:lnTo>
                    <a:pt x="1143000" y="2981960"/>
                  </a:lnTo>
                  <a:lnTo>
                    <a:pt x="1168400" y="3012440"/>
                  </a:lnTo>
                  <a:lnTo>
                    <a:pt x="1158240" y="3042920"/>
                  </a:lnTo>
                  <a:lnTo>
                    <a:pt x="1132840" y="3058160"/>
                  </a:lnTo>
                  <a:lnTo>
                    <a:pt x="1127760" y="3088640"/>
                  </a:lnTo>
                  <a:lnTo>
                    <a:pt x="1153160" y="3129280"/>
                  </a:lnTo>
                  <a:lnTo>
                    <a:pt x="1188720" y="3154680"/>
                  </a:lnTo>
                  <a:lnTo>
                    <a:pt x="1224280" y="3139440"/>
                  </a:lnTo>
                  <a:lnTo>
                    <a:pt x="1249680" y="3154680"/>
                  </a:lnTo>
                  <a:lnTo>
                    <a:pt x="1295400" y="3114040"/>
                  </a:lnTo>
                  <a:lnTo>
                    <a:pt x="1305560" y="3063240"/>
                  </a:lnTo>
                  <a:lnTo>
                    <a:pt x="1315720" y="3022600"/>
                  </a:lnTo>
                  <a:lnTo>
                    <a:pt x="1330960" y="2997200"/>
                  </a:lnTo>
                  <a:lnTo>
                    <a:pt x="1366520" y="3007360"/>
                  </a:lnTo>
                  <a:lnTo>
                    <a:pt x="1407160" y="3007360"/>
                  </a:lnTo>
                  <a:lnTo>
                    <a:pt x="1422400" y="2961640"/>
                  </a:lnTo>
                  <a:lnTo>
                    <a:pt x="1417320" y="2895600"/>
                  </a:lnTo>
                  <a:lnTo>
                    <a:pt x="1447800" y="2799080"/>
                  </a:lnTo>
                  <a:lnTo>
                    <a:pt x="1493520" y="2738120"/>
                  </a:lnTo>
                  <a:lnTo>
                    <a:pt x="1534160" y="2687320"/>
                  </a:lnTo>
                  <a:lnTo>
                    <a:pt x="1584960" y="2672080"/>
                  </a:lnTo>
                  <a:lnTo>
                    <a:pt x="1661160" y="2606040"/>
                  </a:lnTo>
                  <a:lnTo>
                    <a:pt x="1711960" y="2565400"/>
                  </a:lnTo>
                  <a:lnTo>
                    <a:pt x="1772920" y="2555240"/>
                  </a:lnTo>
                  <a:lnTo>
                    <a:pt x="1823720" y="2575560"/>
                  </a:lnTo>
                  <a:lnTo>
                    <a:pt x="1864360" y="2550160"/>
                  </a:lnTo>
                  <a:lnTo>
                    <a:pt x="1879600" y="2484120"/>
                  </a:lnTo>
                  <a:lnTo>
                    <a:pt x="1869440" y="2418080"/>
                  </a:lnTo>
                  <a:lnTo>
                    <a:pt x="1833880" y="2387600"/>
                  </a:lnTo>
                  <a:lnTo>
                    <a:pt x="1833880" y="2346960"/>
                  </a:lnTo>
                  <a:lnTo>
                    <a:pt x="1869440" y="2311400"/>
                  </a:lnTo>
                  <a:lnTo>
                    <a:pt x="1899920" y="2270760"/>
                  </a:lnTo>
                  <a:lnTo>
                    <a:pt x="1935480" y="2270760"/>
                  </a:lnTo>
                  <a:lnTo>
                    <a:pt x="1991360" y="2260600"/>
                  </a:lnTo>
                  <a:lnTo>
                    <a:pt x="2016760" y="2219960"/>
                  </a:lnTo>
                  <a:lnTo>
                    <a:pt x="2026920" y="2179320"/>
                  </a:lnTo>
                  <a:lnTo>
                    <a:pt x="2052320" y="2138680"/>
                  </a:lnTo>
                  <a:lnTo>
                    <a:pt x="2098040" y="2133600"/>
                  </a:lnTo>
                  <a:lnTo>
                    <a:pt x="2133600" y="2148840"/>
                  </a:lnTo>
                  <a:lnTo>
                    <a:pt x="2189480" y="2133600"/>
                  </a:lnTo>
                  <a:lnTo>
                    <a:pt x="2189480" y="2077720"/>
                  </a:lnTo>
                  <a:lnTo>
                    <a:pt x="2174240" y="2047240"/>
                  </a:lnTo>
                  <a:lnTo>
                    <a:pt x="2174240" y="1905000"/>
                  </a:lnTo>
                  <a:lnTo>
                    <a:pt x="2174240" y="1803400"/>
                  </a:lnTo>
                  <a:lnTo>
                    <a:pt x="2199640" y="1747520"/>
                  </a:lnTo>
                  <a:lnTo>
                    <a:pt x="2189480" y="1691640"/>
                  </a:lnTo>
                  <a:lnTo>
                    <a:pt x="2159000" y="1600200"/>
                  </a:lnTo>
                  <a:lnTo>
                    <a:pt x="2159000" y="1534160"/>
                  </a:lnTo>
                  <a:lnTo>
                    <a:pt x="2169160" y="1468120"/>
                  </a:lnTo>
                  <a:lnTo>
                    <a:pt x="2209800" y="1407160"/>
                  </a:lnTo>
                  <a:lnTo>
                    <a:pt x="2240280" y="1381760"/>
                  </a:lnTo>
                  <a:lnTo>
                    <a:pt x="2291080" y="1381760"/>
                  </a:lnTo>
                  <a:lnTo>
                    <a:pt x="2321560" y="1417320"/>
                  </a:lnTo>
                  <a:lnTo>
                    <a:pt x="2367280" y="1427480"/>
                  </a:lnTo>
                  <a:lnTo>
                    <a:pt x="2438400" y="1427480"/>
                  </a:lnTo>
                  <a:lnTo>
                    <a:pt x="2453640" y="1381760"/>
                  </a:lnTo>
                  <a:lnTo>
                    <a:pt x="2438400" y="1361440"/>
                  </a:lnTo>
                  <a:lnTo>
                    <a:pt x="2458720" y="1290320"/>
                  </a:lnTo>
                  <a:lnTo>
                    <a:pt x="2524760" y="1229360"/>
                  </a:lnTo>
                  <a:lnTo>
                    <a:pt x="2580640" y="1198880"/>
                  </a:lnTo>
                  <a:lnTo>
                    <a:pt x="2636520" y="1214120"/>
                  </a:lnTo>
                  <a:lnTo>
                    <a:pt x="2677160" y="1203960"/>
                  </a:lnTo>
                  <a:lnTo>
                    <a:pt x="2733040" y="1229360"/>
                  </a:lnTo>
                  <a:lnTo>
                    <a:pt x="2783840" y="1224280"/>
                  </a:lnTo>
                  <a:lnTo>
                    <a:pt x="2839720" y="1168400"/>
                  </a:lnTo>
                  <a:lnTo>
                    <a:pt x="2871470" y="1118870"/>
                  </a:lnTo>
                  <a:lnTo>
                    <a:pt x="2839720" y="1066800"/>
                  </a:lnTo>
                  <a:lnTo>
                    <a:pt x="2829560" y="960120"/>
                  </a:lnTo>
                  <a:lnTo>
                    <a:pt x="2819400" y="914400"/>
                  </a:lnTo>
                  <a:lnTo>
                    <a:pt x="2824480" y="812800"/>
                  </a:lnTo>
                  <a:lnTo>
                    <a:pt x="2814320" y="762000"/>
                  </a:lnTo>
                  <a:lnTo>
                    <a:pt x="2758440" y="741680"/>
                  </a:lnTo>
                  <a:lnTo>
                    <a:pt x="2677160" y="711200"/>
                  </a:lnTo>
                  <a:lnTo>
                    <a:pt x="2621280" y="665480"/>
                  </a:lnTo>
                  <a:lnTo>
                    <a:pt x="2555240" y="568960"/>
                  </a:lnTo>
                  <a:lnTo>
                    <a:pt x="2524760" y="513080"/>
                  </a:lnTo>
                  <a:lnTo>
                    <a:pt x="2473960" y="452120"/>
                  </a:lnTo>
                  <a:lnTo>
                    <a:pt x="2443480" y="406400"/>
                  </a:lnTo>
                  <a:lnTo>
                    <a:pt x="2438400" y="381000"/>
                  </a:lnTo>
                  <a:lnTo>
                    <a:pt x="2443480" y="309880"/>
                  </a:lnTo>
                  <a:lnTo>
                    <a:pt x="2443480" y="248920"/>
                  </a:lnTo>
                  <a:lnTo>
                    <a:pt x="2413000" y="223520"/>
                  </a:lnTo>
                  <a:lnTo>
                    <a:pt x="2367280" y="223520"/>
                  </a:lnTo>
                  <a:lnTo>
                    <a:pt x="2311400" y="213360"/>
                  </a:lnTo>
                  <a:lnTo>
                    <a:pt x="2260600" y="208280"/>
                  </a:lnTo>
                  <a:lnTo>
                    <a:pt x="2199640" y="116840"/>
                  </a:lnTo>
                  <a:lnTo>
                    <a:pt x="2113280" y="45720"/>
                  </a:lnTo>
                  <a:lnTo>
                    <a:pt x="2072640" y="15240"/>
                  </a:lnTo>
                  <a:lnTo>
                    <a:pt x="2032000" y="0"/>
                  </a:lnTo>
                  <a:lnTo>
                    <a:pt x="1981200" y="55880"/>
                  </a:lnTo>
                  <a:close/>
                </a:path>
              </a:pathLst>
            </a:custGeom>
            <a:grp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b="1">
                <a:solidFill>
                  <a:schemeClr val="tx1"/>
                </a:solidFill>
              </a:endParaRPr>
            </a:p>
          </p:txBody>
        </p:sp>
        <p:sp>
          <p:nvSpPr>
            <p:cNvPr id="131" name="송파구">
              <a:extLst>
                <a:ext uri="{FF2B5EF4-FFF2-40B4-BE49-F238E27FC236}">
                  <a16:creationId xmlns:a16="http://schemas.microsoft.com/office/drawing/2014/main" id="{3D789CC8-BEAF-F145-B84A-F98E8B74DCCD}"/>
                </a:ext>
              </a:extLst>
            </p:cNvPr>
            <p:cNvSpPr/>
            <p:nvPr/>
          </p:nvSpPr>
          <p:spPr>
            <a:xfrm>
              <a:off x="3179037" y="4069296"/>
              <a:ext cx="946134" cy="794707"/>
            </a:xfrm>
            <a:custGeom>
              <a:avLst/>
              <a:gdLst>
                <a:gd name="connsiteX0" fmla="*/ 521970 w 3166110"/>
                <a:gd name="connsiteY0" fmla="*/ 506730 h 2659380"/>
                <a:gd name="connsiteX1" fmla="*/ 365760 w 3166110"/>
                <a:gd name="connsiteY1" fmla="*/ 514350 h 2659380"/>
                <a:gd name="connsiteX2" fmla="*/ 270510 w 3166110"/>
                <a:gd name="connsiteY2" fmla="*/ 506730 h 2659380"/>
                <a:gd name="connsiteX3" fmla="*/ 201930 w 3166110"/>
                <a:gd name="connsiteY3" fmla="*/ 495300 h 2659380"/>
                <a:gd name="connsiteX4" fmla="*/ 175260 w 3166110"/>
                <a:gd name="connsiteY4" fmla="*/ 480060 h 2659380"/>
                <a:gd name="connsiteX5" fmla="*/ 72390 w 3166110"/>
                <a:gd name="connsiteY5" fmla="*/ 483870 h 2659380"/>
                <a:gd name="connsiteX6" fmla="*/ 11430 w 3166110"/>
                <a:gd name="connsiteY6" fmla="*/ 483870 h 2659380"/>
                <a:gd name="connsiteX7" fmla="*/ 0 w 3166110"/>
                <a:gd name="connsiteY7" fmla="*/ 495300 h 2659380"/>
                <a:gd name="connsiteX8" fmla="*/ 3810 w 3166110"/>
                <a:gd name="connsiteY8" fmla="*/ 544830 h 2659380"/>
                <a:gd name="connsiteX9" fmla="*/ 3810 w 3166110"/>
                <a:gd name="connsiteY9" fmla="*/ 651510 h 2659380"/>
                <a:gd name="connsiteX10" fmla="*/ 3810 w 3166110"/>
                <a:gd name="connsiteY10" fmla="*/ 716280 h 2659380"/>
                <a:gd name="connsiteX11" fmla="*/ 19050 w 3166110"/>
                <a:gd name="connsiteY11" fmla="*/ 792480 h 2659380"/>
                <a:gd name="connsiteX12" fmla="*/ 30480 w 3166110"/>
                <a:gd name="connsiteY12" fmla="*/ 857250 h 2659380"/>
                <a:gd name="connsiteX13" fmla="*/ 41910 w 3166110"/>
                <a:gd name="connsiteY13" fmla="*/ 956310 h 2659380"/>
                <a:gd name="connsiteX14" fmla="*/ 34290 w 3166110"/>
                <a:gd name="connsiteY14" fmla="*/ 1017270 h 2659380"/>
                <a:gd name="connsiteX15" fmla="*/ 41910 w 3166110"/>
                <a:gd name="connsiteY15" fmla="*/ 1074420 h 2659380"/>
                <a:gd name="connsiteX16" fmla="*/ 53340 w 3166110"/>
                <a:gd name="connsiteY16" fmla="*/ 1131570 h 2659380"/>
                <a:gd name="connsiteX17" fmla="*/ 80010 w 3166110"/>
                <a:gd name="connsiteY17" fmla="*/ 1192530 h 2659380"/>
                <a:gd name="connsiteX18" fmla="*/ 144780 w 3166110"/>
                <a:gd name="connsiteY18" fmla="*/ 1226820 h 2659380"/>
                <a:gd name="connsiteX19" fmla="*/ 167640 w 3166110"/>
                <a:gd name="connsiteY19" fmla="*/ 1264920 h 2659380"/>
                <a:gd name="connsiteX20" fmla="*/ 255270 w 3166110"/>
                <a:gd name="connsiteY20" fmla="*/ 1257300 h 2659380"/>
                <a:gd name="connsiteX21" fmla="*/ 312420 w 3166110"/>
                <a:gd name="connsiteY21" fmla="*/ 1268730 h 2659380"/>
                <a:gd name="connsiteX22" fmla="*/ 373380 w 3166110"/>
                <a:gd name="connsiteY22" fmla="*/ 1283970 h 2659380"/>
                <a:gd name="connsiteX23" fmla="*/ 438150 w 3166110"/>
                <a:gd name="connsiteY23" fmla="*/ 1283970 h 2659380"/>
                <a:gd name="connsiteX24" fmla="*/ 518160 w 3166110"/>
                <a:gd name="connsiteY24" fmla="*/ 1310640 h 2659380"/>
                <a:gd name="connsiteX25" fmla="*/ 575310 w 3166110"/>
                <a:gd name="connsiteY25" fmla="*/ 1329690 h 2659380"/>
                <a:gd name="connsiteX26" fmla="*/ 643890 w 3166110"/>
                <a:gd name="connsiteY26" fmla="*/ 1344930 h 2659380"/>
                <a:gd name="connsiteX27" fmla="*/ 811530 w 3166110"/>
                <a:gd name="connsiteY27" fmla="*/ 1394460 h 2659380"/>
                <a:gd name="connsiteX28" fmla="*/ 899160 w 3166110"/>
                <a:gd name="connsiteY28" fmla="*/ 1417320 h 2659380"/>
                <a:gd name="connsiteX29" fmla="*/ 937260 w 3166110"/>
                <a:gd name="connsiteY29" fmla="*/ 1436370 h 2659380"/>
                <a:gd name="connsiteX30" fmla="*/ 986790 w 3166110"/>
                <a:gd name="connsiteY30" fmla="*/ 1443990 h 2659380"/>
                <a:gd name="connsiteX31" fmla="*/ 1047750 w 3166110"/>
                <a:gd name="connsiteY31" fmla="*/ 1485900 h 2659380"/>
                <a:gd name="connsiteX32" fmla="*/ 1120140 w 3166110"/>
                <a:gd name="connsiteY32" fmla="*/ 1535430 h 2659380"/>
                <a:gd name="connsiteX33" fmla="*/ 1196340 w 3166110"/>
                <a:gd name="connsiteY33" fmla="*/ 1577340 h 2659380"/>
                <a:gd name="connsiteX34" fmla="*/ 1264920 w 3166110"/>
                <a:gd name="connsiteY34" fmla="*/ 1642110 h 2659380"/>
                <a:gd name="connsiteX35" fmla="*/ 1314450 w 3166110"/>
                <a:gd name="connsiteY35" fmla="*/ 1744980 h 2659380"/>
                <a:gd name="connsiteX36" fmla="*/ 1379220 w 3166110"/>
                <a:gd name="connsiteY36" fmla="*/ 1916430 h 2659380"/>
                <a:gd name="connsiteX37" fmla="*/ 1413510 w 3166110"/>
                <a:gd name="connsiteY37" fmla="*/ 2026920 h 2659380"/>
                <a:gd name="connsiteX38" fmla="*/ 1447800 w 3166110"/>
                <a:gd name="connsiteY38" fmla="*/ 2167890 h 2659380"/>
                <a:gd name="connsiteX39" fmla="*/ 1463040 w 3166110"/>
                <a:gd name="connsiteY39" fmla="*/ 2244090 h 2659380"/>
                <a:gd name="connsiteX40" fmla="*/ 1493520 w 3166110"/>
                <a:gd name="connsiteY40" fmla="*/ 2293620 h 2659380"/>
                <a:gd name="connsiteX41" fmla="*/ 1543050 w 3166110"/>
                <a:gd name="connsiteY41" fmla="*/ 2346960 h 2659380"/>
                <a:gd name="connsiteX42" fmla="*/ 1638300 w 3166110"/>
                <a:gd name="connsiteY42" fmla="*/ 2388870 h 2659380"/>
                <a:gd name="connsiteX43" fmla="*/ 1703070 w 3166110"/>
                <a:gd name="connsiteY43" fmla="*/ 2457450 h 2659380"/>
                <a:gd name="connsiteX44" fmla="*/ 1744980 w 3166110"/>
                <a:gd name="connsiteY44" fmla="*/ 2529840 h 2659380"/>
                <a:gd name="connsiteX45" fmla="*/ 1813560 w 3166110"/>
                <a:gd name="connsiteY45" fmla="*/ 2602230 h 2659380"/>
                <a:gd name="connsiteX46" fmla="*/ 1851660 w 3166110"/>
                <a:gd name="connsiteY46" fmla="*/ 2659380 h 2659380"/>
                <a:gd name="connsiteX47" fmla="*/ 1874520 w 3166110"/>
                <a:gd name="connsiteY47" fmla="*/ 2651760 h 2659380"/>
                <a:gd name="connsiteX48" fmla="*/ 1885950 w 3166110"/>
                <a:gd name="connsiteY48" fmla="*/ 2613660 h 2659380"/>
                <a:gd name="connsiteX49" fmla="*/ 1973580 w 3166110"/>
                <a:gd name="connsiteY49" fmla="*/ 2606040 h 2659380"/>
                <a:gd name="connsiteX50" fmla="*/ 2007870 w 3166110"/>
                <a:gd name="connsiteY50" fmla="*/ 2590800 h 2659380"/>
                <a:gd name="connsiteX51" fmla="*/ 2080260 w 3166110"/>
                <a:gd name="connsiteY51" fmla="*/ 2590800 h 2659380"/>
                <a:gd name="connsiteX52" fmla="*/ 2145030 w 3166110"/>
                <a:gd name="connsiteY52" fmla="*/ 2590800 h 2659380"/>
                <a:gd name="connsiteX53" fmla="*/ 2213610 w 3166110"/>
                <a:gd name="connsiteY53" fmla="*/ 2598420 h 2659380"/>
                <a:gd name="connsiteX54" fmla="*/ 2244090 w 3166110"/>
                <a:gd name="connsiteY54" fmla="*/ 2590800 h 2659380"/>
                <a:gd name="connsiteX55" fmla="*/ 2221230 w 3166110"/>
                <a:gd name="connsiteY55" fmla="*/ 2545080 h 2659380"/>
                <a:gd name="connsiteX56" fmla="*/ 2186940 w 3166110"/>
                <a:gd name="connsiteY56" fmla="*/ 2506980 h 2659380"/>
                <a:gd name="connsiteX57" fmla="*/ 2145030 w 3166110"/>
                <a:gd name="connsiteY57" fmla="*/ 2465070 h 2659380"/>
                <a:gd name="connsiteX58" fmla="*/ 2133600 w 3166110"/>
                <a:gd name="connsiteY58" fmla="*/ 2423160 h 2659380"/>
                <a:gd name="connsiteX59" fmla="*/ 2133600 w 3166110"/>
                <a:gd name="connsiteY59" fmla="*/ 2381250 h 2659380"/>
                <a:gd name="connsiteX60" fmla="*/ 2118360 w 3166110"/>
                <a:gd name="connsiteY60" fmla="*/ 2305050 h 2659380"/>
                <a:gd name="connsiteX61" fmla="*/ 2122170 w 3166110"/>
                <a:gd name="connsiteY61" fmla="*/ 2259330 h 2659380"/>
                <a:gd name="connsiteX62" fmla="*/ 2179320 w 3166110"/>
                <a:gd name="connsiteY62" fmla="*/ 2209800 h 2659380"/>
                <a:gd name="connsiteX63" fmla="*/ 2205990 w 3166110"/>
                <a:gd name="connsiteY63" fmla="*/ 2205990 h 2659380"/>
                <a:gd name="connsiteX64" fmla="*/ 2240280 w 3166110"/>
                <a:gd name="connsiteY64" fmla="*/ 2213610 h 2659380"/>
                <a:gd name="connsiteX65" fmla="*/ 2282190 w 3166110"/>
                <a:gd name="connsiteY65" fmla="*/ 2263140 h 2659380"/>
                <a:gd name="connsiteX66" fmla="*/ 2343150 w 3166110"/>
                <a:gd name="connsiteY66" fmla="*/ 2293620 h 2659380"/>
                <a:gd name="connsiteX67" fmla="*/ 2388870 w 3166110"/>
                <a:gd name="connsiteY67" fmla="*/ 2320290 h 2659380"/>
                <a:gd name="connsiteX68" fmla="*/ 2438400 w 3166110"/>
                <a:gd name="connsiteY68" fmla="*/ 2297430 h 2659380"/>
                <a:gd name="connsiteX69" fmla="*/ 2449830 w 3166110"/>
                <a:gd name="connsiteY69" fmla="*/ 2263140 h 2659380"/>
                <a:gd name="connsiteX70" fmla="*/ 2583180 w 3166110"/>
                <a:gd name="connsiteY70" fmla="*/ 2194560 h 2659380"/>
                <a:gd name="connsiteX71" fmla="*/ 2613660 w 3166110"/>
                <a:gd name="connsiteY71" fmla="*/ 2175510 h 2659380"/>
                <a:gd name="connsiteX72" fmla="*/ 2693670 w 3166110"/>
                <a:gd name="connsiteY72" fmla="*/ 2175510 h 2659380"/>
                <a:gd name="connsiteX73" fmla="*/ 2750820 w 3166110"/>
                <a:gd name="connsiteY73" fmla="*/ 2179320 h 2659380"/>
                <a:gd name="connsiteX74" fmla="*/ 2762250 w 3166110"/>
                <a:gd name="connsiteY74" fmla="*/ 2148840 h 2659380"/>
                <a:gd name="connsiteX75" fmla="*/ 2762250 w 3166110"/>
                <a:gd name="connsiteY75" fmla="*/ 2148840 h 2659380"/>
                <a:gd name="connsiteX76" fmla="*/ 2762250 w 3166110"/>
                <a:gd name="connsiteY76" fmla="*/ 2095500 h 2659380"/>
                <a:gd name="connsiteX77" fmla="*/ 2773680 w 3166110"/>
                <a:gd name="connsiteY77" fmla="*/ 2053590 h 2659380"/>
                <a:gd name="connsiteX78" fmla="*/ 2766060 w 3166110"/>
                <a:gd name="connsiteY78" fmla="*/ 2004060 h 2659380"/>
                <a:gd name="connsiteX79" fmla="*/ 2773680 w 3166110"/>
                <a:gd name="connsiteY79" fmla="*/ 1962150 h 2659380"/>
                <a:gd name="connsiteX80" fmla="*/ 2800350 w 3166110"/>
                <a:gd name="connsiteY80" fmla="*/ 1916430 h 2659380"/>
                <a:gd name="connsiteX81" fmla="*/ 2800350 w 3166110"/>
                <a:gd name="connsiteY81" fmla="*/ 1866900 h 2659380"/>
                <a:gd name="connsiteX82" fmla="*/ 2819400 w 3166110"/>
                <a:gd name="connsiteY82" fmla="*/ 1832610 h 2659380"/>
                <a:gd name="connsiteX83" fmla="*/ 2914650 w 3166110"/>
                <a:gd name="connsiteY83" fmla="*/ 1752600 h 2659380"/>
                <a:gd name="connsiteX84" fmla="*/ 2948940 w 3166110"/>
                <a:gd name="connsiteY84" fmla="*/ 1676400 h 2659380"/>
                <a:gd name="connsiteX85" fmla="*/ 2998470 w 3166110"/>
                <a:gd name="connsiteY85" fmla="*/ 1584960 h 2659380"/>
                <a:gd name="connsiteX86" fmla="*/ 3059430 w 3166110"/>
                <a:gd name="connsiteY86" fmla="*/ 1493520 h 2659380"/>
                <a:gd name="connsiteX87" fmla="*/ 3093720 w 3166110"/>
                <a:gd name="connsiteY87" fmla="*/ 1394460 h 2659380"/>
                <a:gd name="connsiteX88" fmla="*/ 3128010 w 3166110"/>
                <a:gd name="connsiteY88" fmla="*/ 1337310 h 2659380"/>
                <a:gd name="connsiteX89" fmla="*/ 3166110 w 3166110"/>
                <a:gd name="connsiteY89" fmla="*/ 1283970 h 2659380"/>
                <a:gd name="connsiteX90" fmla="*/ 3154680 w 3166110"/>
                <a:gd name="connsiteY90" fmla="*/ 1253490 h 2659380"/>
                <a:gd name="connsiteX91" fmla="*/ 3097530 w 3166110"/>
                <a:gd name="connsiteY91" fmla="*/ 1215390 h 2659380"/>
                <a:gd name="connsiteX92" fmla="*/ 2998470 w 3166110"/>
                <a:gd name="connsiteY92" fmla="*/ 1120140 h 2659380"/>
                <a:gd name="connsiteX93" fmla="*/ 2967990 w 3166110"/>
                <a:gd name="connsiteY93" fmla="*/ 1074420 h 2659380"/>
                <a:gd name="connsiteX94" fmla="*/ 2922270 w 3166110"/>
                <a:gd name="connsiteY94" fmla="*/ 1047750 h 2659380"/>
                <a:gd name="connsiteX95" fmla="*/ 2865120 w 3166110"/>
                <a:gd name="connsiteY95" fmla="*/ 1047750 h 2659380"/>
                <a:gd name="connsiteX96" fmla="*/ 2819400 w 3166110"/>
                <a:gd name="connsiteY96" fmla="*/ 1043940 h 2659380"/>
                <a:gd name="connsiteX97" fmla="*/ 2785110 w 3166110"/>
                <a:gd name="connsiteY97" fmla="*/ 1024890 h 2659380"/>
                <a:gd name="connsiteX98" fmla="*/ 2743200 w 3166110"/>
                <a:gd name="connsiteY98" fmla="*/ 1017270 h 2659380"/>
                <a:gd name="connsiteX99" fmla="*/ 2659380 w 3166110"/>
                <a:gd name="connsiteY99" fmla="*/ 1024890 h 2659380"/>
                <a:gd name="connsiteX100" fmla="*/ 2617470 w 3166110"/>
                <a:gd name="connsiteY100" fmla="*/ 1017270 h 2659380"/>
                <a:gd name="connsiteX101" fmla="*/ 2586990 w 3166110"/>
                <a:gd name="connsiteY101" fmla="*/ 994410 h 2659380"/>
                <a:gd name="connsiteX102" fmla="*/ 2545080 w 3166110"/>
                <a:gd name="connsiteY102" fmla="*/ 933450 h 2659380"/>
                <a:gd name="connsiteX103" fmla="*/ 2506980 w 3166110"/>
                <a:gd name="connsiteY103" fmla="*/ 910590 h 2659380"/>
                <a:gd name="connsiteX104" fmla="*/ 2468880 w 3166110"/>
                <a:gd name="connsiteY104" fmla="*/ 887730 h 2659380"/>
                <a:gd name="connsiteX105" fmla="*/ 2465070 w 3166110"/>
                <a:gd name="connsiteY105" fmla="*/ 861060 h 2659380"/>
                <a:gd name="connsiteX106" fmla="*/ 2487930 w 3166110"/>
                <a:gd name="connsiteY106" fmla="*/ 822960 h 2659380"/>
                <a:gd name="connsiteX107" fmla="*/ 2484120 w 3166110"/>
                <a:gd name="connsiteY107" fmla="*/ 788670 h 2659380"/>
                <a:gd name="connsiteX108" fmla="*/ 2514600 w 3166110"/>
                <a:gd name="connsiteY108" fmla="*/ 716280 h 2659380"/>
                <a:gd name="connsiteX109" fmla="*/ 2522220 w 3166110"/>
                <a:gd name="connsiteY109" fmla="*/ 666750 h 2659380"/>
                <a:gd name="connsiteX110" fmla="*/ 2522220 w 3166110"/>
                <a:gd name="connsiteY110" fmla="*/ 617220 h 2659380"/>
                <a:gd name="connsiteX111" fmla="*/ 2480310 w 3166110"/>
                <a:gd name="connsiteY111" fmla="*/ 590550 h 2659380"/>
                <a:gd name="connsiteX112" fmla="*/ 2411730 w 3166110"/>
                <a:gd name="connsiteY112" fmla="*/ 556260 h 2659380"/>
                <a:gd name="connsiteX113" fmla="*/ 2251710 w 3166110"/>
                <a:gd name="connsiteY113" fmla="*/ 449580 h 2659380"/>
                <a:gd name="connsiteX114" fmla="*/ 2164080 w 3166110"/>
                <a:gd name="connsiteY114" fmla="*/ 411480 h 2659380"/>
                <a:gd name="connsiteX115" fmla="*/ 2042160 w 3166110"/>
                <a:gd name="connsiteY115" fmla="*/ 327660 h 2659380"/>
                <a:gd name="connsiteX116" fmla="*/ 1981200 w 3166110"/>
                <a:gd name="connsiteY116" fmla="*/ 293370 h 2659380"/>
                <a:gd name="connsiteX117" fmla="*/ 1939290 w 3166110"/>
                <a:gd name="connsiteY117" fmla="*/ 255270 h 2659380"/>
                <a:gd name="connsiteX118" fmla="*/ 1840230 w 3166110"/>
                <a:gd name="connsiteY118" fmla="*/ 209550 h 2659380"/>
                <a:gd name="connsiteX119" fmla="*/ 1817370 w 3166110"/>
                <a:gd name="connsiteY119" fmla="*/ 171450 h 2659380"/>
                <a:gd name="connsiteX120" fmla="*/ 1790700 w 3166110"/>
                <a:gd name="connsiteY120" fmla="*/ 171450 h 2659380"/>
                <a:gd name="connsiteX121" fmla="*/ 1767840 w 3166110"/>
                <a:gd name="connsiteY121" fmla="*/ 194310 h 2659380"/>
                <a:gd name="connsiteX122" fmla="*/ 1744980 w 3166110"/>
                <a:gd name="connsiteY122" fmla="*/ 213360 h 2659380"/>
                <a:gd name="connsiteX123" fmla="*/ 1741170 w 3166110"/>
                <a:gd name="connsiteY123" fmla="*/ 255270 h 2659380"/>
                <a:gd name="connsiteX124" fmla="*/ 1722120 w 3166110"/>
                <a:gd name="connsiteY124" fmla="*/ 281940 h 2659380"/>
                <a:gd name="connsiteX125" fmla="*/ 1687830 w 3166110"/>
                <a:gd name="connsiteY125" fmla="*/ 281940 h 2659380"/>
                <a:gd name="connsiteX126" fmla="*/ 1626870 w 3166110"/>
                <a:gd name="connsiteY126" fmla="*/ 262890 h 2659380"/>
                <a:gd name="connsiteX127" fmla="*/ 1516380 w 3166110"/>
                <a:gd name="connsiteY127" fmla="*/ 217170 h 2659380"/>
                <a:gd name="connsiteX128" fmla="*/ 1474470 w 3166110"/>
                <a:gd name="connsiteY128" fmla="*/ 205740 h 2659380"/>
                <a:gd name="connsiteX129" fmla="*/ 1440180 w 3166110"/>
                <a:gd name="connsiteY129" fmla="*/ 186690 h 2659380"/>
                <a:gd name="connsiteX130" fmla="*/ 1417320 w 3166110"/>
                <a:gd name="connsiteY130" fmla="*/ 163830 h 2659380"/>
                <a:gd name="connsiteX131" fmla="*/ 1402080 w 3166110"/>
                <a:gd name="connsiteY131" fmla="*/ 125730 h 2659380"/>
                <a:gd name="connsiteX132" fmla="*/ 1383030 w 3166110"/>
                <a:gd name="connsiteY132" fmla="*/ 80010 h 2659380"/>
                <a:gd name="connsiteX133" fmla="*/ 1375410 w 3166110"/>
                <a:gd name="connsiteY133" fmla="*/ 45720 h 2659380"/>
                <a:gd name="connsiteX134" fmla="*/ 1371600 w 3166110"/>
                <a:gd name="connsiteY134" fmla="*/ 11430 h 2659380"/>
                <a:gd name="connsiteX135" fmla="*/ 1341120 w 3166110"/>
                <a:gd name="connsiteY135" fmla="*/ 0 h 2659380"/>
                <a:gd name="connsiteX136" fmla="*/ 1314450 w 3166110"/>
                <a:gd name="connsiteY136" fmla="*/ 19050 h 2659380"/>
                <a:gd name="connsiteX137" fmla="*/ 1303020 w 3166110"/>
                <a:gd name="connsiteY137" fmla="*/ 60960 h 2659380"/>
                <a:gd name="connsiteX138" fmla="*/ 1276350 w 3166110"/>
                <a:gd name="connsiteY138" fmla="*/ 106680 h 2659380"/>
                <a:gd name="connsiteX139" fmla="*/ 1249680 w 3166110"/>
                <a:gd name="connsiteY139" fmla="*/ 152400 h 2659380"/>
                <a:gd name="connsiteX140" fmla="*/ 1226820 w 3166110"/>
                <a:gd name="connsiteY140" fmla="*/ 182880 h 2659380"/>
                <a:gd name="connsiteX141" fmla="*/ 1211580 w 3166110"/>
                <a:gd name="connsiteY141" fmla="*/ 217170 h 2659380"/>
                <a:gd name="connsiteX142" fmla="*/ 1173480 w 3166110"/>
                <a:gd name="connsiteY142" fmla="*/ 247650 h 2659380"/>
                <a:gd name="connsiteX143" fmla="*/ 1047750 w 3166110"/>
                <a:gd name="connsiteY143" fmla="*/ 285750 h 2659380"/>
                <a:gd name="connsiteX144" fmla="*/ 925830 w 3166110"/>
                <a:gd name="connsiteY144" fmla="*/ 354330 h 2659380"/>
                <a:gd name="connsiteX145" fmla="*/ 830580 w 3166110"/>
                <a:gd name="connsiteY145" fmla="*/ 388620 h 2659380"/>
                <a:gd name="connsiteX146" fmla="*/ 716280 w 3166110"/>
                <a:gd name="connsiteY146" fmla="*/ 441960 h 2659380"/>
                <a:gd name="connsiteX147" fmla="*/ 670560 w 3166110"/>
                <a:gd name="connsiteY147" fmla="*/ 468630 h 2659380"/>
                <a:gd name="connsiteX148" fmla="*/ 628650 w 3166110"/>
                <a:gd name="connsiteY148" fmla="*/ 502920 h 2659380"/>
                <a:gd name="connsiteX149" fmla="*/ 521970 w 3166110"/>
                <a:gd name="connsiteY149" fmla="*/ 506730 h 2659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</a:cxnLst>
              <a:rect l="l" t="t" r="r" b="b"/>
              <a:pathLst>
                <a:path w="3166110" h="2659380">
                  <a:moveTo>
                    <a:pt x="521970" y="506730"/>
                  </a:moveTo>
                  <a:lnTo>
                    <a:pt x="365760" y="514350"/>
                  </a:lnTo>
                  <a:lnTo>
                    <a:pt x="270510" y="506730"/>
                  </a:lnTo>
                  <a:lnTo>
                    <a:pt x="201930" y="495300"/>
                  </a:lnTo>
                  <a:lnTo>
                    <a:pt x="175260" y="480060"/>
                  </a:lnTo>
                  <a:lnTo>
                    <a:pt x="72390" y="483870"/>
                  </a:lnTo>
                  <a:lnTo>
                    <a:pt x="11430" y="483870"/>
                  </a:lnTo>
                  <a:lnTo>
                    <a:pt x="0" y="495300"/>
                  </a:lnTo>
                  <a:lnTo>
                    <a:pt x="3810" y="544830"/>
                  </a:lnTo>
                  <a:lnTo>
                    <a:pt x="3810" y="651510"/>
                  </a:lnTo>
                  <a:lnTo>
                    <a:pt x="3810" y="716280"/>
                  </a:lnTo>
                  <a:lnTo>
                    <a:pt x="19050" y="792480"/>
                  </a:lnTo>
                  <a:lnTo>
                    <a:pt x="30480" y="857250"/>
                  </a:lnTo>
                  <a:lnTo>
                    <a:pt x="41910" y="956310"/>
                  </a:lnTo>
                  <a:lnTo>
                    <a:pt x="34290" y="1017270"/>
                  </a:lnTo>
                  <a:lnTo>
                    <a:pt x="41910" y="1074420"/>
                  </a:lnTo>
                  <a:lnTo>
                    <a:pt x="53340" y="1131570"/>
                  </a:lnTo>
                  <a:lnTo>
                    <a:pt x="80010" y="1192530"/>
                  </a:lnTo>
                  <a:lnTo>
                    <a:pt x="144780" y="1226820"/>
                  </a:lnTo>
                  <a:lnTo>
                    <a:pt x="167640" y="1264920"/>
                  </a:lnTo>
                  <a:lnTo>
                    <a:pt x="255270" y="1257300"/>
                  </a:lnTo>
                  <a:lnTo>
                    <a:pt x="312420" y="1268730"/>
                  </a:lnTo>
                  <a:lnTo>
                    <a:pt x="373380" y="1283970"/>
                  </a:lnTo>
                  <a:lnTo>
                    <a:pt x="438150" y="1283970"/>
                  </a:lnTo>
                  <a:lnTo>
                    <a:pt x="518160" y="1310640"/>
                  </a:lnTo>
                  <a:lnTo>
                    <a:pt x="575310" y="1329690"/>
                  </a:lnTo>
                  <a:lnTo>
                    <a:pt x="643890" y="1344930"/>
                  </a:lnTo>
                  <a:lnTo>
                    <a:pt x="811530" y="1394460"/>
                  </a:lnTo>
                  <a:lnTo>
                    <a:pt x="899160" y="1417320"/>
                  </a:lnTo>
                  <a:lnTo>
                    <a:pt x="937260" y="1436370"/>
                  </a:lnTo>
                  <a:lnTo>
                    <a:pt x="986790" y="1443990"/>
                  </a:lnTo>
                  <a:lnTo>
                    <a:pt x="1047750" y="1485900"/>
                  </a:lnTo>
                  <a:lnTo>
                    <a:pt x="1120140" y="1535430"/>
                  </a:lnTo>
                  <a:lnTo>
                    <a:pt x="1196340" y="1577340"/>
                  </a:lnTo>
                  <a:lnTo>
                    <a:pt x="1264920" y="1642110"/>
                  </a:lnTo>
                  <a:lnTo>
                    <a:pt x="1314450" y="1744980"/>
                  </a:lnTo>
                  <a:lnTo>
                    <a:pt x="1379220" y="1916430"/>
                  </a:lnTo>
                  <a:lnTo>
                    <a:pt x="1413510" y="2026920"/>
                  </a:lnTo>
                  <a:lnTo>
                    <a:pt x="1447800" y="2167890"/>
                  </a:lnTo>
                  <a:lnTo>
                    <a:pt x="1463040" y="2244090"/>
                  </a:lnTo>
                  <a:lnTo>
                    <a:pt x="1493520" y="2293620"/>
                  </a:lnTo>
                  <a:lnTo>
                    <a:pt x="1543050" y="2346960"/>
                  </a:lnTo>
                  <a:lnTo>
                    <a:pt x="1638300" y="2388870"/>
                  </a:lnTo>
                  <a:lnTo>
                    <a:pt x="1703070" y="2457450"/>
                  </a:lnTo>
                  <a:lnTo>
                    <a:pt x="1744980" y="2529840"/>
                  </a:lnTo>
                  <a:lnTo>
                    <a:pt x="1813560" y="2602230"/>
                  </a:lnTo>
                  <a:lnTo>
                    <a:pt x="1851660" y="2659380"/>
                  </a:lnTo>
                  <a:lnTo>
                    <a:pt x="1874520" y="2651760"/>
                  </a:lnTo>
                  <a:lnTo>
                    <a:pt x="1885950" y="2613660"/>
                  </a:lnTo>
                  <a:lnTo>
                    <a:pt x="1973580" y="2606040"/>
                  </a:lnTo>
                  <a:lnTo>
                    <a:pt x="2007870" y="2590800"/>
                  </a:lnTo>
                  <a:lnTo>
                    <a:pt x="2080260" y="2590800"/>
                  </a:lnTo>
                  <a:lnTo>
                    <a:pt x="2145030" y="2590800"/>
                  </a:lnTo>
                  <a:lnTo>
                    <a:pt x="2213610" y="2598420"/>
                  </a:lnTo>
                  <a:lnTo>
                    <a:pt x="2244090" y="2590800"/>
                  </a:lnTo>
                  <a:lnTo>
                    <a:pt x="2221230" y="2545080"/>
                  </a:lnTo>
                  <a:lnTo>
                    <a:pt x="2186940" y="2506980"/>
                  </a:lnTo>
                  <a:lnTo>
                    <a:pt x="2145030" y="2465070"/>
                  </a:lnTo>
                  <a:lnTo>
                    <a:pt x="2133600" y="2423160"/>
                  </a:lnTo>
                  <a:lnTo>
                    <a:pt x="2133600" y="2381250"/>
                  </a:lnTo>
                  <a:lnTo>
                    <a:pt x="2118360" y="2305050"/>
                  </a:lnTo>
                  <a:lnTo>
                    <a:pt x="2122170" y="2259330"/>
                  </a:lnTo>
                  <a:lnTo>
                    <a:pt x="2179320" y="2209800"/>
                  </a:lnTo>
                  <a:lnTo>
                    <a:pt x="2205990" y="2205990"/>
                  </a:lnTo>
                  <a:lnTo>
                    <a:pt x="2240280" y="2213610"/>
                  </a:lnTo>
                  <a:lnTo>
                    <a:pt x="2282190" y="2263140"/>
                  </a:lnTo>
                  <a:lnTo>
                    <a:pt x="2343150" y="2293620"/>
                  </a:lnTo>
                  <a:lnTo>
                    <a:pt x="2388870" y="2320290"/>
                  </a:lnTo>
                  <a:lnTo>
                    <a:pt x="2438400" y="2297430"/>
                  </a:lnTo>
                  <a:lnTo>
                    <a:pt x="2449830" y="2263140"/>
                  </a:lnTo>
                  <a:lnTo>
                    <a:pt x="2583180" y="2194560"/>
                  </a:lnTo>
                  <a:lnTo>
                    <a:pt x="2613660" y="2175510"/>
                  </a:lnTo>
                  <a:lnTo>
                    <a:pt x="2693670" y="2175510"/>
                  </a:lnTo>
                  <a:lnTo>
                    <a:pt x="2750820" y="2179320"/>
                  </a:lnTo>
                  <a:lnTo>
                    <a:pt x="2762250" y="2148840"/>
                  </a:lnTo>
                  <a:lnTo>
                    <a:pt x="2762250" y="2148840"/>
                  </a:lnTo>
                  <a:lnTo>
                    <a:pt x="2762250" y="2095500"/>
                  </a:lnTo>
                  <a:lnTo>
                    <a:pt x="2773680" y="2053590"/>
                  </a:lnTo>
                  <a:lnTo>
                    <a:pt x="2766060" y="2004060"/>
                  </a:lnTo>
                  <a:lnTo>
                    <a:pt x="2773680" y="1962150"/>
                  </a:lnTo>
                  <a:lnTo>
                    <a:pt x="2800350" y="1916430"/>
                  </a:lnTo>
                  <a:lnTo>
                    <a:pt x="2800350" y="1866900"/>
                  </a:lnTo>
                  <a:lnTo>
                    <a:pt x="2819400" y="1832610"/>
                  </a:lnTo>
                  <a:lnTo>
                    <a:pt x="2914650" y="1752600"/>
                  </a:lnTo>
                  <a:lnTo>
                    <a:pt x="2948940" y="1676400"/>
                  </a:lnTo>
                  <a:lnTo>
                    <a:pt x="2998470" y="1584960"/>
                  </a:lnTo>
                  <a:lnTo>
                    <a:pt x="3059430" y="1493520"/>
                  </a:lnTo>
                  <a:lnTo>
                    <a:pt x="3093720" y="1394460"/>
                  </a:lnTo>
                  <a:lnTo>
                    <a:pt x="3128010" y="1337310"/>
                  </a:lnTo>
                  <a:lnTo>
                    <a:pt x="3166110" y="1283970"/>
                  </a:lnTo>
                  <a:lnTo>
                    <a:pt x="3154680" y="1253490"/>
                  </a:lnTo>
                  <a:lnTo>
                    <a:pt x="3097530" y="1215390"/>
                  </a:lnTo>
                  <a:lnTo>
                    <a:pt x="2998470" y="1120140"/>
                  </a:lnTo>
                  <a:lnTo>
                    <a:pt x="2967990" y="1074420"/>
                  </a:lnTo>
                  <a:lnTo>
                    <a:pt x="2922270" y="1047750"/>
                  </a:lnTo>
                  <a:lnTo>
                    <a:pt x="2865120" y="1047750"/>
                  </a:lnTo>
                  <a:lnTo>
                    <a:pt x="2819400" y="1043940"/>
                  </a:lnTo>
                  <a:lnTo>
                    <a:pt x="2785110" y="1024890"/>
                  </a:lnTo>
                  <a:lnTo>
                    <a:pt x="2743200" y="1017270"/>
                  </a:lnTo>
                  <a:lnTo>
                    <a:pt x="2659380" y="1024890"/>
                  </a:lnTo>
                  <a:lnTo>
                    <a:pt x="2617470" y="1017270"/>
                  </a:lnTo>
                  <a:lnTo>
                    <a:pt x="2586990" y="994410"/>
                  </a:lnTo>
                  <a:lnTo>
                    <a:pt x="2545080" y="933450"/>
                  </a:lnTo>
                  <a:lnTo>
                    <a:pt x="2506980" y="910590"/>
                  </a:lnTo>
                  <a:lnTo>
                    <a:pt x="2468880" y="887730"/>
                  </a:lnTo>
                  <a:lnTo>
                    <a:pt x="2465070" y="861060"/>
                  </a:lnTo>
                  <a:lnTo>
                    <a:pt x="2487930" y="822960"/>
                  </a:lnTo>
                  <a:lnTo>
                    <a:pt x="2484120" y="788670"/>
                  </a:lnTo>
                  <a:lnTo>
                    <a:pt x="2514600" y="716280"/>
                  </a:lnTo>
                  <a:lnTo>
                    <a:pt x="2522220" y="666750"/>
                  </a:lnTo>
                  <a:lnTo>
                    <a:pt x="2522220" y="617220"/>
                  </a:lnTo>
                  <a:lnTo>
                    <a:pt x="2480310" y="590550"/>
                  </a:lnTo>
                  <a:lnTo>
                    <a:pt x="2411730" y="556260"/>
                  </a:lnTo>
                  <a:lnTo>
                    <a:pt x="2251710" y="449580"/>
                  </a:lnTo>
                  <a:lnTo>
                    <a:pt x="2164080" y="411480"/>
                  </a:lnTo>
                  <a:lnTo>
                    <a:pt x="2042160" y="327660"/>
                  </a:lnTo>
                  <a:lnTo>
                    <a:pt x="1981200" y="293370"/>
                  </a:lnTo>
                  <a:lnTo>
                    <a:pt x="1939290" y="255270"/>
                  </a:lnTo>
                  <a:lnTo>
                    <a:pt x="1840230" y="209550"/>
                  </a:lnTo>
                  <a:lnTo>
                    <a:pt x="1817370" y="171450"/>
                  </a:lnTo>
                  <a:lnTo>
                    <a:pt x="1790700" y="171450"/>
                  </a:lnTo>
                  <a:lnTo>
                    <a:pt x="1767840" y="194310"/>
                  </a:lnTo>
                  <a:lnTo>
                    <a:pt x="1744980" y="213360"/>
                  </a:lnTo>
                  <a:lnTo>
                    <a:pt x="1741170" y="255270"/>
                  </a:lnTo>
                  <a:lnTo>
                    <a:pt x="1722120" y="281940"/>
                  </a:lnTo>
                  <a:lnTo>
                    <a:pt x="1687830" y="281940"/>
                  </a:lnTo>
                  <a:lnTo>
                    <a:pt x="1626870" y="262890"/>
                  </a:lnTo>
                  <a:lnTo>
                    <a:pt x="1516380" y="217170"/>
                  </a:lnTo>
                  <a:lnTo>
                    <a:pt x="1474470" y="205740"/>
                  </a:lnTo>
                  <a:lnTo>
                    <a:pt x="1440180" y="186690"/>
                  </a:lnTo>
                  <a:lnTo>
                    <a:pt x="1417320" y="163830"/>
                  </a:lnTo>
                  <a:lnTo>
                    <a:pt x="1402080" y="125730"/>
                  </a:lnTo>
                  <a:lnTo>
                    <a:pt x="1383030" y="80010"/>
                  </a:lnTo>
                  <a:lnTo>
                    <a:pt x="1375410" y="45720"/>
                  </a:lnTo>
                  <a:lnTo>
                    <a:pt x="1371600" y="11430"/>
                  </a:lnTo>
                  <a:lnTo>
                    <a:pt x="1341120" y="0"/>
                  </a:lnTo>
                  <a:lnTo>
                    <a:pt x="1314450" y="19050"/>
                  </a:lnTo>
                  <a:lnTo>
                    <a:pt x="1303020" y="60960"/>
                  </a:lnTo>
                  <a:lnTo>
                    <a:pt x="1276350" y="106680"/>
                  </a:lnTo>
                  <a:lnTo>
                    <a:pt x="1249680" y="152400"/>
                  </a:lnTo>
                  <a:lnTo>
                    <a:pt x="1226820" y="182880"/>
                  </a:lnTo>
                  <a:lnTo>
                    <a:pt x="1211580" y="217170"/>
                  </a:lnTo>
                  <a:lnTo>
                    <a:pt x="1173480" y="247650"/>
                  </a:lnTo>
                  <a:lnTo>
                    <a:pt x="1047750" y="285750"/>
                  </a:lnTo>
                  <a:lnTo>
                    <a:pt x="925830" y="354330"/>
                  </a:lnTo>
                  <a:lnTo>
                    <a:pt x="830580" y="388620"/>
                  </a:lnTo>
                  <a:lnTo>
                    <a:pt x="716280" y="441960"/>
                  </a:lnTo>
                  <a:lnTo>
                    <a:pt x="670560" y="468630"/>
                  </a:lnTo>
                  <a:lnTo>
                    <a:pt x="628650" y="502920"/>
                  </a:lnTo>
                  <a:lnTo>
                    <a:pt x="521970" y="506730"/>
                  </a:lnTo>
                  <a:close/>
                </a:path>
              </a:pathLst>
            </a:custGeom>
            <a:grp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b="1">
                <a:solidFill>
                  <a:schemeClr val="tx1"/>
                </a:solidFill>
              </a:endParaRPr>
            </a:p>
          </p:txBody>
        </p:sp>
        <p:sp>
          <p:nvSpPr>
            <p:cNvPr id="132" name="강남구">
              <a:extLst>
                <a:ext uri="{FF2B5EF4-FFF2-40B4-BE49-F238E27FC236}">
                  <a16:creationId xmlns:a16="http://schemas.microsoft.com/office/drawing/2014/main" id="{067A60E7-EC70-D546-95AB-054BB903C4B6}"/>
                </a:ext>
              </a:extLst>
            </p:cNvPr>
            <p:cNvSpPr/>
            <p:nvPr/>
          </p:nvSpPr>
          <p:spPr>
            <a:xfrm>
              <a:off x="2696291" y="4052217"/>
              <a:ext cx="1021279" cy="915394"/>
            </a:xfrm>
            <a:custGeom>
              <a:avLst/>
              <a:gdLst>
                <a:gd name="connsiteX0" fmla="*/ 502920 w 3417570"/>
                <a:gd name="connsiteY0" fmla="*/ 15240 h 3063240"/>
                <a:gd name="connsiteX1" fmla="*/ 502920 w 3417570"/>
                <a:gd name="connsiteY1" fmla="*/ 15240 h 3063240"/>
                <a:gd name="connsiteX2" fmla="*/ 609600 w 3417570"/>
                <a:gd name="connsiteY2" fmla="*/ 49530 h 3063240"/>
                <a:gd name="connsiteX3" fmla="*/ 704850 w 3417570"/>
                <a:gd name="connsiteY3" fmla="*/ 64770 h 3063240"/>
                <a:gd name="connsiteX4" fmla="*/ 762000 w 3417570"/>
                <a:gd name="connsiteY4" fmla="*/ 83820 h 3063240"/>
                <a:gd name="connsiteX5" fmla="*/ 822960 w 3417570"/>
                <a:gd name="connsiteY5" fmla="*/ 99060 h 3063240"/>
                <a:gd name="connsiteX6" fmla="*/ 910590 w 3417570"/>
                <a:gd name="connsiteY6" fmla="*/ 137160 h 3063240"/>
                <a:gd name="connsiteX7" fmla="*/ 990600 w 3417570"/>
                <a:gd name="connsiteY7" fmla="*/ 179070 h 3063240"/>
                <a:gd name="connsiteX8" fmla="*/ 1085850 w 3417570"/>
                <a:gd name="connsiteY8" fmla="*/ 220980 h 3063240"/>
                <a:gd name="connsiteX9" fmla="*/ 1169670 w 3417570"/>
                <a:gd name="connsiteY9" fmla="*/ 281940 h 3063240"/>
                <a:gd name="connsiteX10" fmla="*/ 1238250 w 3417570"/>
                <a:gd name="connsiteY10" fmla="*/ 300990 h 3063240"/>
                <a:gd name="connsiteX11" fmla="*/ 1306830 w 3417570"/>
                <a:gd name="connsiteY11" fmla="*/ 323850 h 3063240"/>
                <a:gd name="connsiteX12" fmla="*/ 1341120 w 3417570"/>
                <a:gd name="connsiteY12" fmla="*/ 331470 h 3063240"/>
                <a:gd name="connsiteX13" fmla="*/ 1390650 w 3417570"/>
                <a:gd name="connsiteY13" fmla="*/ 377190 h 3063240"/>
                <a:gd name="connsiteX14" fmla="*/ 1440180 w 3417570"/>
                <a:gd name="connsiteY14" fmla="*/ 426720 h 3063240"/>
                <a:gd name="connsiteX15" fmla="*/ 1508760 w 3417570"/>
                <a:gd name="connsiteY15" fmla="*/ 468630 h 3063240"/>
                <a:gd name="connsiteX16" fmla="*/ 1546860 w 3417570"/>
                <a:gd name="connsiteY16" fmla="*/ 495300 h 3063240"/>
                <a:gd name="connsiteX17" fmla="*/ 1550670 w 3417570"/>
                <a:gd name="connsiteY17" fmla="*/ 552450 h 3063240"/>
                <a:gd name="connsiteX18" fmla="*/ 1539240 w 3417570"/>
                <a:gd name="connsiteY18" fmla="*/ 582930 h 3063240"/>
                <a:gd name="connsiteX19" fmla="*/ 1539240 w 3417570"/>
                <a:gd name="connsiteY19" fmla="*/ 659130 h 3063240"/>
                <a:gd name="connsiteX20" fmla="*/ 1554480 w 3417570"/>
                <a:gd name="connsiteY20" fmla="*/ 781050 h 3063240"/>
                <a:gd name="connsiteX21" fmla="*/ 1554480 w 3417570"/>
                <a:gd name="connsiteY21" fmla="*/ 857250 h 3063240"/>
                <a:gd name="connsiteX22" fmla="*/ 1573530 w 3417570"/>
                <a:gd name="connsiteY22" fmla="*/ 941070 h 3063240"/>
                <a:gd name="connsiteX23" fmla="*/ 1577340 w 3417570"/>
                <a:gd name="connsiteY23" fmla="*/ 1047750 h 3063240"/>
                <a:gd name="connsiteX24" fmla="*/ 1592580 w 3417570"/>
                <a:gd name="connsiteY24" fmla="*/ 1150620 h 3063240"/>
                <a:gd name="connsiteX25" fmla="*/ 1592580 w 3417570"/>
                <a:gd name="connsiteY25" fmla="*/ 1219200 h 3063240"/>
                <a:gd name="connsiteX26" fmla="*/ 1588770 w 3417570"/>
                <a:gd name="connsiteY26" fmla="*/ 1261110 h 3063240"/>
                <a:gd name="connsiteX27" fmla="*/ 1607820 w 3417570"/>
                <a:gd name="connsiteY27" fmla="*/ 1295400 h 3063240"/>
                <a:gd name="connsiteX28" fmla="*/ 1642110 w 3417570"/>
                <a:gd name="connsiteY28" fmla="*/ 1303020 h 3063240"/>
                <a:gd name="connsiteX29" fmla="*/ 1684020 w 3417570"/>
                <a:gd name="connsiteY29" fmla="*/ 1360170 h 3063240"/>
                <a:gd name="connsiteX30" fmla="*/ 1748790 w 3417570"/>
                <a:gd name="connsiteY30" fmla="*/ 1379220 h 3063240"/>
                <a:gd name="connsiteX31" fmla="*/ 1832610 w 3417570"/>
                <a:gd name="connsiteY31" fmla="*/ 1379220 h 3063240"/>
                <a:gd name="connsiteX32" fmla="*/ 1931670 w 3417570"/>
                <a:gd name="connsiteY32" fmla="*/ 1398270 h 3063240"/>
                <a:gd name="connsiteX33" fmla="*/ 2042160 w 3417570"/>
                <a:gd name="connsiteY33" fmla="*/ 1417320 h 3063240"/>
                <a:gd name="connsiteX34" fmla="*/ 2179320 w 3417570"/>
                <a:gd name="connsiteY34" fmla="*/ 1466850 h 3063240"/>
                <a:gd name="connsiteX35" fmla="*/ 2305050 w 3417570"/>
                <a:gd name="connsiteY35" fmla="*/ 1489710 h 3063240"/>
                <a:gd name="connsiteX36" fmla="*/ 2453640 w 3417570"/>
                <a:gd name="connsiteY36" fmla="*/ 1539240 h 3063240"/>
                <a:gd name="connsiteX37" fmla="*/ 2537460 w 3417570"/>
                <a:gd name="connsiteY37" fmla="*/ 1569720 h 3063240"/>
                <a:gd name="connsiteX38" fmla="*/ 2651760 w 3417570"/>
                <a:gd name="connsiteY38" fmla="*/ 1623060 h 3063240"/>
                <a:gd name="connsiteX39" fmla="*/ 2743200 w 3417570"/>
                <a:gd name="connsiteY39" fmla="*/ 1703070 h 3063240"/>
                <a:gd name="connsiteX40" fmla="*/ 2796540 w 3417570"/>
                <a:gd name="connsiteY40" fmla="*/ 1714500 h 3063240"/>
                <a:gd name="connsiteX41" fmla="*/ 2823210 w 3417570"/>
                <a:gd name="connsiteY41" fmla="*/ 1779270 h 3063240"/>
                <a:gd name="connsiteX42" fmla="*/ 2868930 w 3417570"/>
                <a:gd name="connsiteY42" fmla="*/ 1905000 h 3063240"/>
                <a:gd name="connsiteX43" fmla="*/ 2918460 w 3417570"/>
                <a:gd name="connsiteY43" fmla="*/ 2034540 h 3063240"/>
                <a:gd name="connsiteX44" fmla="*/ 2960370 w 3417570"/>
                <a:gd name="connsiteY44" fmla="*/ 2145030 h 3063240"/>
                <a:gd name="connsiteX45" fmla="*/ 2979420 w 3417570"/>
                <a:gd name="connsiteY45" fmla="*/ 2240280 h 3063240"/>
                <a:gd name="connsiteX46" fmla="*/ 3013710 w 3417570"/>
                <a:gd name="connsiteY46" fmla="*/ 2327910 h 3063240"/>
                <a:gd name="connsiteX47" fmla="*/ 3013710 w 3417570"/>
                <a:gd name="connsiteY47" fmla="*/ 2327910 h 3063240"/>
                <a:gd name="connsiteX48" fmla="*/ 3032760 w 3417570"/>
                <a:gd name="connsiteY48" fmla="*/ 2400300 h 3063240"/>
                <a:gd name="connsiteX49" fmla="*/ 3097530 w 3417570"/>
                <a:gd name="connsiteY49" fmla="*/ 2446020 h 3063240"/>
                <a:gd name="connsiteX50" fmla="*/ 3147060 w 3417570"/>
                <a:gd name="connsiteY50" fmla="*/ 2472690 h 3063240"/>
                <a:gd name="connsiteX51" fmla="*/ 3219450 w 3417570"/>
                <a:gd name="connsiteY51" fmla="*/ 2541270 h 3063240"/>
                <a:gd name="connsiteX52" fmla="*/ 3276600 w 3417570"/>
                <a:gd name="connsiteY52" fmla="*/ 2598420 h 3063240"/>
                <a:gd name="connsiteX53" fmla="*/ 3360420 w 3417570"/>
                <a:gd name="connsiteY53" fmla="*/ 2720340 h 3063240"/>
                <a:gd name="connsiteX54" fmla="*/ 3398520 w 3417570"/>
                <a:gd name="connsiteY54" fmla="*/ 2769870 h 3063240"/>
                <a:gd name="connsiteX55" fmla="*/ 3417570 w 3417570"/>
                <a:gd name="connsiteY55" fmla="*/ 2807970 h 3063240"/>
                <a:gd name="connsiteX56" fmla="*/ 3383280 w 3417570"/>
                <a:gd name="connsiteY56" fmla="*/ 2849880 h 3063240"/>
                <a:gd name="connsiteX57" fmla="*/ 3337560 w 3417570"/>
                <a:gd name="connsiteY57" fmla="*/ 2884170 h 3063240"/>
                <a:gd name="connsiteX58" fmla="*/ 3326130 w 3417570"/>
                <a:gd name="connsiteY58" fmla="*/ 2922270 h 3063240"/>
                <a:gd name="connsiteX59" fmla="*/ 3284220 w 3417570"/>
                <a:gd name="connsiteY59" fmla="*/ 2956560 h 3063240"/>
                <a:gd name="connsiteX60" fmla="*/ 3227070 w 3417570"/>
                <a:gd name="connsiteY60" fmla="*/ 2945130 h 3063240"/>
                <a:gd name="connsiteX61" fmla="*/ 3128010 w 3417570"/>
                <a:gd name="connsiteY61" fmla="*/ 2929890 h 3063240"/>
                <a:gd name="connsiteX62" fmla="*/ 3051810 w 3417570"/>
                <a:gd name="connsiteY62" fmla="*/ 2895600 h 3063240"/>
                <a:gd name="connsiteX63" fmla="*/ 3006090 w 3417570"/>
                <a:gd name="connsiteY63" fmla="*/ 2865120 h 3063240"/>
                <a:gd name="connsiteX64" fmla="*/ 2964180 w 3417570"/>
                <a:gd name="connsiteY64" fmla="*/ 2849880 h 3063240"/>
                <a:gd name="connsiteX65" fmla="*/ 2922270 w 3417570"/>
                <a:gd name="connsiteY65" fmla="*/ 2861310 h 3063240"/>
                <a:gd name="connsiteX66" fmla="*/ 2914650 w 3417570"/>
                <a:gd name="connsiteY66" fmla="*/ 2922270 h 3063240"/>
                <a:gd name="connsiteX67" fmla="*/ 2865120 w 3417570"/>
                <a:gd name="connsiteY67" fmla="*/ 2967990 h 3063240"/>
                <a:gd name="connsiteX68" fmla="*/ 2815590 w 3417570"/>
                <a:gd name="connsiteY68" fmla="*/ 3006090 h 3063240"/>
                <a:gd name="connsiteX69" fmla="*/ 2762250 w 3417570"/>
                <a:gd name="connsiteY69" fmla="*/ 3051810 h 3063240"/>
                <a:gd name="connsiteX70" fmla="*/ 2724150 w 3417570"/>
                <a:gd name="connsiteY70" fmla="*/ 3063240 h 3063240"/>
                <a:gd name="connsiteX71" fmla="*/ 2701290 w 3417570"/>
                <a:gd name="connsiteY71" fmla="*/ 3017520 h 3063240"/>
                <a:gd name="connsiteX72" fmla="*/ 2693670 w 3417570"/>
                <a:gd name="connsiteY72" fmla="*/ 2956560 h 3063240"/>
                <a:gd name="connsiteX73" fmla="*/ 2678430 w 3417570"/>
                <a:gd name="connsiteY73" fmla="*/ 2899410 h 3063240"/>
                <a:gd name="connsiteX74" fmla="*/ 2670810 w 3417570"/>
                <a:gd name="connsiteY74" fmla="*/ 2849880 h 3063240"/>
                <a:gd name="connsiteX75" fmla="*/ 2670810 w 3417570"/>
                <a:gd name="connsiteY75" fmla="*/ 2792730 h 3063240"/>
                <a:gd name="connsiteX76" fmla="*/ 2632710 w 3417570"/>
                <a:gd name="connsiteY76" fmla="*/ 2777490 h 3063240"/>
                <a:gd name="connsiteX77" fmla="*/ 2586990 w 3417570"/>
                <a:gd name="connsiteY77" fmla="*/ 2792730 h 3063240"/>
                <a:gd name="connsiteX78" fmla="*/ 2548890 w 3417570"/>
                <a:gd name="connsiteY78" fmla="*/ 2777490 h 3063240"/>
                <a:gd name="connsiteX79" fmla="*/ 2533650 w 3417570"/>
                <a:gd name="connsiteY79" fmla="*/ 2735580 h 3063240"/>
                <a:gd name="connsiteX80" fmla="*/ 2548890 w 3417570"/>
                <a:gd name="connsiteY80" fmla="*/ 2659380 h 3063240"/>
                <a:gd name="connsiteX81" fmla="*/ 2529840 w 3417570"/>
                <a:gd name="connsiteY81" fmla="*/ 2625090 h 3063240"/>
                <a:gd name="connsiteX82" fmla="*/ 2457450 w 3417570"/>
                <a:gd name="connsiteY82" fmla="*/ 2590800 h 3063240"/>
                <a:gd name="connsiteX83" fmla="*/ 2407920 w 3417570"/>
                <a:gd name="connsiteY83" fmla="*/ 2571750 h 3063240"/>
                <a:gd name="connsiteX84" fmla="*/ 2362200 w 3417570"/>
                <a:gd name="connsiteY84" fmla="*/ 2567940 h 3063240"/>
                <a:gd name="connsiteX85" fmla="*/ 2339340 w 3417570"/>
                <a:gd name="connsiteY85" fmla="*/ 2533650 h 3063240"/>
                <a:gd name="connsiteX86" fmla="*/ 2312670 w 3417570"/>
                <a:gd name="connsiteY86" fmla="*/ 2510790 h 3063240"/>
                <a:gd name="connsiteX87" fmla="*/ 2327910 w 3417570"/>
                <a:gd name="connsiteY87" fmla="*/ 2468880 h 3063240"/>
                <a:gd name="connsiteX88" fmla="*/ 2362200 w 3417570"/>
                <a:gd name="connsiteY88" fmla="*/ 2385060 h 3063240"/>
                <a:gd name="connsiteX89" fmla="*/ 2396490 w 3417570"/>
                <a:gd name="connsiteY89" fmla="*/ 2316480 h 3063240"/>
                <a:gd name="connsiteX90" fmla="*/ 2407920 w 3417570"/>
                <a:gd name="connsiteY90" fmla="*/ 2274570 h 3063240"/>
                <a:gd name="connsiteX91" fmla="*/ 2404110 w 3417570"/>
                <a:gd name="connsiteY91" fmla="*/ 2240280 h 3063240"/>
                <a:gd name="connsiteX92" fmla="*/ 2366010 w 3417570"/>
                <a:gd name="connsiteY92" fmla="*/ 2221230 h 3063240"/>
                <a:gd name="connsiteX93" fmla="*/ 2320290 w 3417570"/>
                <a:gd name="connsiteY93" fmla="*/ 2236470 h 3063240"/>
                <a:gd name="connsiteX94" fmla="*/ 2297430 w 3417570"/>
                <a:gd name="connsiteY94" fmla="*/ 2259330 h 3063240"/>
                <a:gd name="connsiteX95" fmla="*/ 2259330 w 3417570"/>
                <a:gd name="connsiteY95" fmla="*/ 2289810 h 3063240"/>
                <a:gd name="connsiteX96" fmla="*/ 2221230 w 3417570"/>
                <a:gd name="connsiteY96" fmla="*/ 2289810 h 3063240"/>
                <a:gd name="connsiteX97" fmla="*/ 2190750 w 3417570"/>
                <a:gd name="connsiteY97" fmla="*/ 2274570 h 3063240"/>
                <a:gd name="connsiteX98" fmla="*/ 2156460 w 3417570"/>
                <a:gd name="connsiteY98" fmla="*/ 2266950 h 3063240"/>
                <a:gd name="connsiteX99" fmla="*/ 2114550 w 3417570"/>
                <a:gd name="connsiteY99" fmla="*/ 2259330 h 3063240"/>
                <a:gd name="connsiteX100" fmla="*/ 2068830 w 3417570"/>
                <a:gd name="connsiteY100" fmla="*/ 2259330 h 3063240"/>
                <a:gd name="connsiteX101" fmla="*/ 2049780 w 3417570"/>
                <a:gd name="connsiteY101" fmla="*/ 2293620 h 3063240"/>
                <a:gd name="connsiteX102" fmla="*/ 1996440 w 3417570"/>
                <a:gd name="connsiteY102" fmla="*/ 2335530 h 3063240"/>
                <a:gd name="connsiteX103" fmla="*/ 1969770 w 3417570"/>
                <a:gd name="connsiteY103" fmla="*/ 2381250 h 3063240"/>
                <a:gd name="connsiteX104" fmla="*/ 1920240 w 3417570"/>
                <a:gd name="connsiteY104" fmla="*/ 2400300 h 3063240"/>
                <a:gd name="connsiteX105" fmla="*/ 1844040 w 3417570"/>
                <a:gd name="connsiteY105" fmla="*/ 2392680 h 3063240"/>
                <a:gd name="connsiteX106" fmla="*/ 1733550 w 3417570"/>
                <a:gd name="connsiteY106" fmla="*/ 2400300 h 3063240"/>
                <a:gd name="connsiteX107" fmla="*/ 1684020 w 3417570"/>
                <a:gd name="connsiteY107" fmla="*/ 2426970 h 3063240"/>
                <a:gd name="connsiteX108" fmla="*/ 1630680 w 3417570"/>
                <a:gd name="connsiteY108" fmla="*/ 2472690 h 3063240"/>
                <a:gd name="connsiteX109" fmla="*/ 1531620 w 3417570"/>
                <a:gd name="connsiteY109" fmla="*/ 2526030 h 3063240"/>
                <a:gd name="connsiteX110" fmla="*/ 1489710 w 3417570"/>
                <a:gd name="connsiteY110" fmla="*/ 2564130 h 3063240"/>
                <a:gd name="connsiteX111" fmla="*/ 1436370 w 3417570"/>
                <a:gd name="connsiteY111" fmla="*/ 2579370 h 3063240"/>
                <a:gd name="connsiteX112" fmla="*/ 1363980 w 3417570"/>
                <a:gd name="connsiteY112" fmla="*/ 2632710 h 3063240"/>
                <a:gd name="connsiteX113" fmla="*/ 1329690 w 3417570"/>
                <a:gd name="connsiteY113" fmla="*/ 2689860 h 3063240"/>
                <a:gd name="connsiteX114" fmla="*/ 1283970 w 3417570"/>
                <a:gd name="connsiteY114" fmla="*/ 2705100 h 3063240"/>
                <a:gd name="connsiteX115" fmla="*/ 1215390 w 3417570"/>
                <a:gd name="connsiteY115" fmla="*/ 2708910 h 3063240"/>
                <a:gd name="connsiteX116" fmla="*/ 1177290 w 3417570"/>
                <a:gd name="connsiteY116" fmla="*/ 2697480 h 3063240"/>
                <a:gd name="connsiteX117" fmla="*/ 1146810 w 3417570"/>
                <a:gd name="connsiteY117" fmla="*/ 2647950 h 3063240"/>
                <a:gd name="connsiteX118" fmla="*/ 1150620 w 3417570"/>
                <a:gd name="connsiteY118" fmla="*/ 2628900 h 3063240"/>
                <a:gd name="connsiteX119" fmla="*/ 1169670 w 3417570"/>
                <a:gd name="connsiteY119" fmla="*/ 2590800 h 3063240"/>
                <a:gd name="connsiteX120" fmla="*/ 1188720 w 3417570"/>
                <a:gd name="connsiteY120" fmla="*/ 2586990 h 3063240"/>
                <a:gd name="connsiteX121" fmla="*/ 1211580 w 3417570"/>
                <a:gd name="connsiteY121" fmla="*/ 2567940 h 3063240"/>
                <a:gd name="connsiteX122" fmla="*/ 1207770 w 3417570"/>
                <a:gd name="connsiteY122" fmla="*/ 2533650 h 3063240"/>
                <a:gd name="connsiteX123" fmla="*/ 1173480 w 3417570"/>
                <a:gd name="connsiteY123" fmla="*/ 2522220 h 3063240"/>
                <a:gd name="connsiteX124" fmla="*/ 1127760 w 3417570"/>
                <a:gd name="connsiteY124" fmla="*/ 2484120 h 3063240"/>
                <a:gd name="connsiteX125" fmla="*/ 1120140 w 3417570"/>
                <a:gd name="connsiteY125" fmla="*/ 2472690 h 3063240"/>
                <a:gd name="connsiteX126" fmla="*/ 1131570 w 3417570"/>
                <a:gd name="connsiteY126" fmla="*/ 2426970 h 3063240"/>
                <a:gd name="connsiteX127" fmla="*/ 1093470 w 3417570"/>
                <a:gd name="connsiteY127" fmla="*/ 2385060 h 3063240"/>
                <a:gd name="connsiteX128" fmla="*/ 1032510 w 3417570"/>
                <a:gd name="connsiteY128" fmla="*/ 2339340 h 3063240"/>
                <a:gd name="connsiteX129" fmla="*/ 982980 w 3417570"/>
                <a:gd name="connsiteY129" fmla="*/ 2278380 h 3063240"/>
                <a:gd name="connsiteX130" fmla="*/ 956310 w 3417570"/>
                <a:gd name="connsiteY130" fmla="*/ 2221230 h 3063240"/>
                <a:gd name="connsiteX131" fmla="*/ 941070 w 3417570"/>
                <a:gd name="connsiteY131" fmla="*/ 2145030 h 3063240"/>
                <a:gd name="connsiteX132" fmla="*/ 922020 w 3417570"/>
                <a:gd name="connsiteY132" fmla="*/ 2091690 h 3063240"/>
                <a:gd name="connsiteX133" fmla="*/ 914400 w 3417570"/>
                <a:gd name="connsiteY133" fmla="*/ 2030730 h 3063240"/>
                <a:gd name="connsiteX134" fmla="*/ 914400 w 3417570"/>
                <a:gd name="connsiteY134" fmla="*/ 1958340 h 3063240"/>
                <a:gd name="connsiteX135" fmla="*/ 899160 w 3417570"/>
                <a:gd name="connsiteY135" fmla="*/ 1905000 h 3063240"/>
                <a:gd name="connsiteX136" fmla="*/ 880110 w 3417570"/>
                <a:gd name="connsiteY136" fmla="*/ 1878330 h 3063240"/>
                <a:gd name="connsiteX137" fmla="*/ 857250 w 3417570"/>
                <a:gd name="connsiteY137" fmla="*/ 1870710 h 3063240"/>
                <a:gd name="connsiteX138" fmla="*/ 807720 w 3417570"/>
                <a:gd name="connsiteY138" fmla="*/ 1874520 h 3063240"/>
                <a:gd name="connsiteX139" fmla="*/ 742950 w 3417570"/>
                <a:gd name="connsiteY139" fmla="*/ 1870710 h 3063240"/>
                <a:gd name="connsiteX140" fmla="*/ 666750 w 3417570"/>
                <a:gd name="connsiteY140" fmla="*/ 1878330 h 3063240"/>
                <a:gd name="connsiteX141" fmla="*/ 617220 w 3417570"/>
                <a:gd name="connsiteY141" fmla="*/ 1874520 h 3063240"/>
                <a:gd name="connsiteX142" fmla="*/ 560070 w 3417570"/>
                <a:gd name="connsiteY142" fmla="*/ 1847850 h 3063240"/>
                <a:gd name="connsiteX143" fmla="*/ 537210 w 3417570"/>
                <a:gd name="connsiteY143" fmla="*/ 1786890 h 3063240"/>
                <a:gd name="connsiteX144" fmla="*/ 537210 w 3417570"/>
                <a:gd name="connsiteY144" fmla="*/ 1725930 h 3063240"/>
                <a:gd name="connsiteX145" fmla="*/ 434340 w 3417570"/>
                <a:gd name="connsiteY145" fmla="*/ 1543050 h 3063240"/>
                <a:gd name="connsiteX146" fmla="*/ 358140 w 3417570"/>
                <a:gd name="connsiteY146" fmla="*/ 1360170 h 3063240"/>
                <a:gd name="connsiteX147" fmla="*/ 285750 w 3417570"/>
                <a:gd name="connsiteY147" fmla="*/ 1177290 h 3063240"/>
                <a:gd name="connsiteX148" fmla="*/ 236220 w 3417570"/>
                <a:gd name="connsiteY148" fmla="*/ 1059180 h 3063240"/>
                <a:gd name="connsiteX149" fmla="*/ 201930 w 3417570"/>
                <a:gd name="connsiteY149" fmla="*/ 963930 h 3063240"/>
                <a:gd name="connsiteX150" fmla="*/ 186690 w 3417570"/>
                <a:gd name="connsiteY150" fmla="*/ 891540 h 3063240"/>
                <a:gd name="connsiteX151" fmla="*/ 179070 w 3417570"/>
                <a:gd name="connsiteY151" fmla="*/ 834390 h 3063240"/>
                <a:gd name="connsiteX152" fmla="*/ 163830 w 3417570"/>
                <a:gd name="connsiteY152" fmla="*/ 769620 h 3063240"/>
                <a:gd name="connsiteX153" fmla="*/ 156210 w 3417570"/>
                <a:gd name="connsiteY153" fmla="*/ 697230 h 3063240"/>
                <a:gd name="connsiteX154" fmla="*/ 148590 w 3417570"/>
                <a:gd name="connsiteY154" fmla="*/ 655320 h 3063240"/>
                <a:gd name="connsiteX155" fmla="*/ 118110 w 3417570"/>
                <a:gd name="connsiteY155" fmla="*/ 605790 h 3063240"/>
                <a:gd name="connsiteX156" fmla="*/ 76200 w 3417570"/>
                <a:gd name="connsiteY156" fmla="*/ 567690 h 3063240"/>
                <a:gd name="connsiteX157" fmla="*/ 22860 w 3417570"/>
                <a:gd name="connsiteY157" fmla="*/ 495300 h 3063240"/>
                <a:gd name="connsiteX158" fmla="*/ 0 w 3417570"/>
                <a:gd name="connsiteY158" fmla="*/ 461010 h 3063240"/>
                <a:gd name="connsiteX159" fmla="*/ 0 w 3417570"/>
                <a:gd name="connsiteY159" fmla="*/ 461010 h 3063240"/>
                <a:gd name="connsiteX160" fmla="*/ 22860 w 3417570"/>
                <a:gd name="connsiteY160" fmla="*/ 419100 h 3063240"/>
                <a:gd name="connsiteX161" fmla="*/ 64770 w 3417570"/>
                <a:gd name="connsiteY161" fmla="*/ 392430 h 3063240"/>
                <a:gd name="connsiteX162" fmla="*/ 125730 w 3417570"/>
                <a:gd name="connsiteY162" fmla="*/ 304800 h 3063240"/>
                <a:gd name="connsiteX163" fmla="*/ 167640 w 3417570"/>
                <a:gd name="connsiteY163" fmla="*/ 243840 h 3063240"/>
                <a:gd name="connsiteX164" fmla="*/ 217170 w 3417570"/>
                <a:gd name="connsiteY164" fmla="*/ 182880 h 3063240"/>
                <a:gd name="connsiteX165" fmla="*/ 293370 w 3417570"/>
                <a:gd name="connsiteY165" fmla="*/ 99060 h 3063240"/>
                <a:gd name="connsiteX166" fmla="*/ 320040 w 3417570"/>
                <a:gd name="connsiteY166" fmla="*/ 38100 h 3063240"/>
                <a:gd name="connsiteX167" fmla="*/ 350520 w 3417570"/>
                <a:gd name="connsiteY167" fmla="*/ 22860 h 3063240"/>
                <a:gd name="connsiteX168" fmla="*/ 407670 w 3417570"/>
                <a:gd name="connsiteY168" fmla="*/ 22860 h 3063240"/>
                <a:gd name="connsiteX169" fmla="*/ 445770 w 3417570"/>
                <a:gd name="connsiteY169" fmla="*/ 0 h 3063240"/>
                <a:gd name="connsiteX170" fmla="*/ 502920 w 3417570"/>
                <a:gd name="connsiteY170" fmla="*/ 15240 h 3063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</a:cxnLst>
              <a:rect l="l" t="t" r="r" b="b"/>
              <a:pathLst>
                <a:path w="3417570" h="3063240">
                  <a:moveTo>
                    <a:pt x="502920" y="15240"/>
                  </a:moveTo>
                  <a:lnTo>
                    <a:pt x="502920" y="15240"/>
                  </a:lnTo>
                  <a:lnTo>
                    <a:pt x="609600" y="49530"/>
                  </a:lnTo>
                  <a:lnTo>
                    <a:pt x="704850" y="64770"/>
                  </a:lnTo>
                  <a:lnTo>
                    <a:pt x="762000" y="83820"/>
                  </a:lnTo>
                  <a:lnTo>
                    <a:pt x="822960" y="99060"/>
                  </a:lnTo>
                  <a:lnTo>
                    <a:pt x="910590" y="137160"/>
                  </a:lnTo>
                  <a:lnTo>
                    <a:pt x="990600" y="179070"/>
                  </a:lnTo>
                  <a:lnTo>
                    <a:pt x="1085850" y="220980"/>
                  </a:lnTo>
                  <a:lnTo>
                    <a:pt x="1169670" y="281940"/>
                  </a:lnTo>
                  <a:lnTo>
                    <a:pt x="1238250" y="300990"/>
                  </a:lnTo>
                  <a:lnTo>
                    <a:pt x="1306830" y="323850"/>
                  </a:lnTo>
                  <a:lnTo>
                    <a:pt x="1341120" y="331470"/>
                  </a:lnTo>
                  <a:lnTo>
                    <a:pt x="1390650" y="377190"/>
                  </a:lnTo>
                  <a:lnTo>
                    <a:pt x="1440180" y="426720"/>
                  </a:lnTo>
                  <a:lnTo>
                    <a:pt x="1508760" y="468630"/>
                  </a:lnTo>
                  <a:lnTo>
                    <a:pt x="1546860" y="495300"/>
                  </a:lnTo>
                  <a:lnTo>
                    <a:pt x="1550670" y="552450"/>
                  </a:lnTo>
                  <a:lnTo>
                    <a:pt x="1539240" y="582930"/>
                  </a:lnTo>
                  <a:lnTo>
                    <a:pt x="1539240" y="659130"/>
                  </a:lnTo>
                  <a:lnTo>
                    <a:pt x="1554480" y="781050"/>
                  </a:lnTo>
                  <a:lnTo>
                    <a:pt x="1554480" y="857250"/>
                  </a:lnTo>
                  <a:lnTo>
                    <a:pt x="1573530" y="941070"/>
                  </a:lnTo>
                  <a:lnTo>
                    <a:pt x="1577340" y="1047750"/>
                  </a:lnTo>
                  <a:lnTo>
                    <a:pt x="1592580" y="1150620"/>
                  </a:lnTo>
                  <a:lnTo>
                    <a:pt x="1592580" y="1219200"/>
                  </a:lnTo>
                  <a:lnTo>
                    <a:pt x="1588770" y="1261110"/>
                  </a:lnTo>
                  <a:lnTo>
                    <a:pt x="1607820" y="1295400"/>
                  </a:lnTo>
                  <a:lnTo>
                    <a:pt x="1642110" y="1303020"/>
                  </a:lnTo>
                  <a:lnTo>
                    <a:pt x="1684020" y="1360170"/>
                  </a:lnTo>
                  <a:lnTo>
                    <a:pt x="1748790" y="1379220"/>
                  </a:lnTo>
                  <a:lnTo>
                    <a:pt x="1832610" y="1379220"/>
                  </a:lnTo>
                  <a:lnTo>
                    <a:pt x="1931670" y="1398270"/>
                  </a:lnTo>
                  <a:lnTo>
                    <a:pt x="2042160" y="1417320"/>
                  </a:lnTo>
                  <a:lnTo>
                    <a:pt x="2179320" y="1466850"/>
                  </a:lnTo>
                  <a:lnTo>
                    <a:pt x="2305050" y="1489710"/>
                  </a:lnTo>
                  <a:lnTo>
                    <a:pt x="2453640" y="1539240"/>
                  </a:lnTo>
                  <a:lnTo>
                    <a:pt x="2537460" y="1569720"/>
                  </a:lnTo>
                  <a:lnTo>
                    <a:pt x="2651760" y="1623060"/>
                  </a:lnTo>
                  <a:lnTo>
                    <a:pt x="2743200" y="1703070"/>
                  </a:lnTo>
                  <a:lnTo>
                    <a:pt x="2796540" y="1714500"/>
                  </a:lnTo>
                  <a:lnTo>
                    <a:pt x="2823210" y="1779270"/>
                  </a:lnTo>
                  <a:lnTo>
                    <a:pt x="2868930" y="1905000"/>
                  </a:lnTo>
                  <a:lnTo>
                    <a:pt x="2918460" y="2034540"/>
                  </a:lnTo>
                  <a:lnTo>
                    <a:pt x="2960370" y="2145030"/>
                  </a:lnTo>
                  <a:lnTo>
                    <a:pt x="2979420" y="2240280"/>
                  </a:lnTo>
                  <a:lnTo>
                    <a:pt x="3013710" y="2327910"/>
                  </a:lnTo>
                  <a:lnTo>
                    <a:pt x="3013710" y="2327910"/>
                  </a:lnTo>
                  <a:lnTo>
                    <a:pt x="3032760" y="2400300"/>
                  </a:lnTo>
                  <a:lnTo>
                    <a:pt x="3097530" y="2446020"/>
                  </a:lnTo>
                  <a:lnTo>
                    <a:pt x="3147060" y="2472690"/>
                  </a:lnTo>
                  <a:lnTo>
                    <a:pt x="3219450" y="2541270"/>
                  </a:lnTo>
                  <a:lnTo>
                    <a:pt x="3276600" y="2598420"/>
                  </a:lnTo>
                  <a:lnTo>
                    <a:pt x="3360420" y="2720340"/>
                  </a:lnTo>
                  <a:lnTo>
                    <a:pt x="3398520" y="2769870"/>
                  </a:lnTo>
                  <a:lnTo>
                    <a:pt x="3417570" y="2807970"/>
                  </a:lnTo>
                  <a:lnTo>
                    <a:pt x="3383280" y="2849880"/>
                  </a:lnTo>
                  <a:lnTo>
                    <a:pt x="3337560" y="2884170"/>
                  </a:lnTo>
                  <a:lnTo>
                    <a:pt x="3326130" y="2922270"/>
                  </a:lnTo>
                  <a:lnTo>
                    <a:pt x="3284220" y="2956560"/>
                  </a:lnTo>
                  <a:lnTo>
                    <a:pt x="3227070" y="2945130"/>
                  </a:lnTo>
                  <a:lnTo>
                    <a:pt x="3128010" y="2929890"/>
                  </a:lnTo>
                  <a:lnTo>
                    <a:pt x="3051810" y="2895600"/>
                  </a:lnTo>
                  <a:lnTo>
                    <a:pt x="3006090" y="2865120"/>
                  </a:lnTo>
                  <a:lnTo>
                    <a:pt x="2964180" y="2849880"/>
                  </a:lnTo>
                  <a:lnTo>
                    <a:pt x="2922270" y="2861310"/>
                  </a:lnTo>
                  <a:lnTo>
                    <a:pt x="2914650" y="2922270"/>
                  </a:lnTo>
                  <a:lnTo>
                    <a:pt x="2865120" y="2967990"/>
                  </a:lnTo>
                  <a:lnTo>
                    <a:pt x="2815590" y="3006090"/>
                  </a:lnTo>
                  <a:lnTo>
                    <a:pt x="2762250" y="3051810"/>
                  </a:lnTo>
                  <a:lnTo>
                    <a:pt x="2724150" y="3063240"/>
                  </a:lnTo>
                  <a:lnTo>
                    <a:pt x="2701290" y="3017520"/>
                  </a:lnTo>
                  <a:lnTo>
                    <a:pt x="2693670" y="2956560"/>
                  </a:lnTo>
                  <a:lnTo>
                    <a:pt x="2678430" y="2899410"/>
                  </a:lnTo>
                  <a:lnTo>
                    <a:pt x="2670810" y="2849880"/>
                  </a:lnTo>
                  <a:lnTo>
                    <a:pt x="2670810" y="2792730"/>
                  </a:lnTo>
                  <a:lnTo>
                    <a:pt x="2632710" y="2777490"/>
                  </a:lnTo>
                  <a:lnTo>
                    <a:pt x="2586990" y="2792730"/>
                  </a:lnTo>
                  <a:lnTo>
                    <a:pt x="2548890" y="2777490"/>
                  </a:lnTo>
                  <a:lnTo>
                    <a:pt x="2533650" y="2735580"/>
                  </a:lnTo>
                  <a:lnTo>
                    <a:pt x="2548890" y="2659380"/>
                  </a:lnTo>
                  <a:lnTo>
                    <a:pt x="2529840" y="2625090"/>
                  </a:lnTo>
                  <a:lnTo>
                    <a:pt x="2457450" y="2590800"/>
                  </a:lnTo>
                  <a:lnTo>
                    <a:pt x="2407920" y="2571750"/>
                  </a:lnTo>
                  <a:lnTo>
                    <a:pt x="2362200" y="2567940"/>
                  </a:lnTo>
                  <a:lnTo>
                    <a:pt x="2339340" y="2533650"/>
                  </a:lnTo>
                  <a:lnTo>
                    <a:pt x="2312670" y="2510790"/>
                  </a:lnTo>
                  <a:lnTo>
                    <a:pt x="2327910" y="2468880"/>
                  </a:lnTo>
                  <a:lnTo>
                    <a:pt x="2362200" y="2385060"/>
                  </a:lnTo>
                  <a:lnTo>
                    <a:pt x="2396490" y="2316480"/>
                  </a:lnTo>
                  <a:lnTo>
                    <a:pt x="2407920" y="2274570"/>
                  </a:lnTo>
                  <a:lnTo>
                    <a:pt x="2404110" y="2240280"/>
                  </a:lnTo>
                  <a:lnTo>
                    <a:pt x="2366010" y="2221230"/>
                  </a:lnTo>
                  <a:lnTo>
                    <a:pt x="2320290" y="2236470"/>
                  </a:lnTo>
                  <a:lnTo>
                    <a:pt x="2297430" y="2259330"/>
                  </a:lnTo>
                  <a:lnTo>
                    <a:pt x="2259330" y="2289810"/>
                  </a:lnTo>
                  <a:lnTo>
                    <a:pt x="2221230" y="2289810"/>
                  </a:lnTo>
                  <a:lnTo>
                    <a:pt x="2190750" y="2274570"/>
                  </a:lnTo>
                  <a:lnTo>
                    <a:pt x="2156460" y="2266950"/>
                  </a:lnTo>
                  <a:lnTo>
                    <a:pt x="2114550" y="2259330"/>
                  </a:lnTo>
                  <a:lnTo>
                    <a:pt x="2068830" y="2259330"/>
                  </a:lnTo>
                  <a:lnTo>
                    <a:pt x="2049780" y="2293620"/>
                  </a:lnTo>
                  <a:lnTo>
                    <a:pt x="1996440" y="2335530"/>
                  </a:lnTo>
                  <a:lnTo>
                    <a:pt x="1969770" y="2381250"/>
                  </a:lnTo>
                  <a:lnTo>
                    <a:pt x="1920240" y="2400300"/>
                  </a:lnTo>
                  <a:lnTo>
                    <a:pt x="1844040" y="2392680"/>
                  </a:lnTo>
                  <a:lnTo>
                    <a:pt x="1733550" y="2400300"/>
                  </a:lnTo>
                  <a:lnTo>
                    <a:pt x="1684020" y="2426970"/>
                  </a:lnTo>
                  <a:lnTo>
                    <a:pt x="1630680" y="2472690"/>
                  </a:lnTo>
                  <a:lnTo>
                    <a:pt x="1531620" y="2526030"/>
                  </a:lnTo>
                  <a:lnTo>
                    <a:pt x="1489710" y="2564130"/>
                  </a:lnTo>
                  <a:lnTo>
                    <a:pt x="1436370" y="2579370"/>
                  </a:lnTo>
                  <a:lnTo>
                    <a:pt x="1363980" y="2632710"/>
                  </a:lnTo>
                  <a:lnTo>
                    <a:pt x="1329690" y="2689860"/>
                  </a:lnTo>
                  <a:lnTo>
                    <a:pt x="1283970" y="2705100"/>
                  </a:lnTo>
                  <a:lnTo>
                    <a:pt x="1215390" y="2708910"/>
                  </a:lnTo>
                  <a:lnTo>
                    <a:pt x="1177290" y="2697480"/>
                  </a:lnTo>
                  <a:lnTo>
                    <a:pt x="1146810" y="2647950"/>
                  </a:lnTo>
                  <a:lnTo>
                    <a:pt x="1150620" y="2628900"/>
                  </a:lnTo>
                  <a:lnTo>
                    <a:pt x="1169670" y="2590800"/>
                  </a:lnTo>
                  <a:lnTo>
                    <a:pt x="1188720" y="2586990"/>
                  </a:lnTo>
                  <a:lnTo>
                    <a:pt x="1211580" y="2567940"/>
                  </a:lnTo>
                  <a:lnTo>
                    <a:pt x="1207770" y="2533650"/>
                  </a:lnTo>
                  <a:lnTo>
                    <a:pt x="1173480" y="2522220"/>
                  </a:lnTo>
                  <a:lnTo>
                    <a:pt x="1127760" y="2484120"/>
                  </a:lnTo>
                  <a:lnTo>
                    <a:pt x="1120140" y="2472690"/>
                  </a:lnTo>
                  <a:lnTo>
                    <a:pt x="1131570" y="2426970"/>
                  </a:lnTo>
                  <a:lnTo>
                    <a:pt x="1093470" y="2385060"/>
                  </a:lnTo>
                  <a:lnTo>
                    <a:pt x="1032510" y="2339340"/>
                  </a:lnTo>
                  <a:lnTo>
                    <a:pt x="982980" y="2278380"/>
                  </a:lnTo>
                  <a:lnTo>
                    <a:pt x="956310" y="2221230"/>
                  </a:lnTo>
                  <a:lnTo>
                    <a:pt x="941070" y="2145030"/>
                  </a:lnTo>
                  <a:lnTo>
                    <a:pt x="922020" y="2091690"/>
                  </a:lnTo>
                  <a:lnTo>
                    <a:pt x="914400" y="2030730"/>
                  </a:lnTo>
                  <a:lnTo>
                    <a:pt x="914400" y="1958340"/>
                  </a:lnTo>
                  <a:lnTo>
                    <a:pt x="899160" y="1905000"/>
                  </a:lnTo>
                  <a:lnTo>
                    <a:pt x="880110" y="1878330"/>
                  </a:lnTo>
                  <a:lnTo>
                    <a:pt x="857250" y="1870710"/>
                  </a:lnTo>
                  <a:lnTo>
                    <a:pt x="807720" y="1874520"/>
                  </a:lnTo>
                  <a:lnTo>
                    <a:pt x="742950" y="1870710"/>
                  </a:lnTo>
                  <a:lnTo>
                    <a:pt x="666750" y="1878330"/>
                  </a:lnTo>
                  <a:lnTo>
                    <a:pt x="617220" y="1874520"/>
                  </a:lnTo>
                  <a:lnTo>
                    <a:pt x="560070" y="1847850"/>
                  </a:lnTo>
                  <a:lnTo>
                    <a:pt x="537210" y="1786890"/>
                  </a:lnTo>
                  <a:lnTo>
                    <a:pt x="537210" y="1725930"/>
                  </a:lnTo>
                  <a:lnTo>
                    <a:pt x="434340" y="1543050"/>
                  </a:lnTo>
                  <a:lnTo>
                    <a:pt x="358140" y="1360170"/>
                  </a:lnTo>
                  <a:lnTo>
                    <a:pt x="285750" y="1177290"/>
                  </a:lnTo>
                  <a:lnTo>
                    <a:pt x="236220" y="1059180"/>
                  </a:lnTo>
                  <a:lnTo>
                    <a:pt x="201930" y="963930"/>
                  </a:lnTo>
                  <a:lnTo>
                    <a:pt x="186690" y="891540"/>
                  </a:lnTo>
                  <a:lnTo>
                    <a:pt x="179070" y="834390"/>
                  </a:lnTo>
                  <a:lnTo>
                    <a:pt x="163830" y="769620"/>
                  </a:lnTo>
                  <a:lnTo>
                    <a:pt x="156210" y="697230"/>
                  </a:lnTo>
                  <a:lnTo>
                    <a:pt x="148590" y="655320"/>
                  </a:lnTo>
                  <a:lnTo>
                    <a:pt x="118110" y="605790"/>
                  </a:lnTo>
                  <a:lnTo>
                    <a:pt x="76200" y="567690"/>
                  </a:lnTo>
                  <a:lnTo>
                    <a:pt x="22860" y="495300"/>
                  </a:lnTo>
                  <a:lnTo>
                    <a:pt x="0" y="461010"/>
                  </a:lnTo>
                  <a:lnTo>
                    <a:pt x="0" y="461010"/>
                  </a:lnTo>
                  <a:lnTo>
                    <a:pt x="22860" y="419100"/>
                  </a:lnTo>
                  <a:lnTo>
                    <a:pt x="64770" y="392430"/>
                  </a:lnTo>
                  <a:lnTo>
                    <a:pt x="125730" y="304800"/>
                  </a:lnTo>
                  <a:lnTo>
                    <a:pt x="167640" y="243840"/>
                  </a:lnTo>
                  <a:lnTo>
                    <a:pt x="217170" y="182880"/>
                  </a:lnTo>
                  <a:lnTo>
                    <a:pt x="293370" y="99060"/>
                  </a:lnTo>
                  <a:lnTo>
                    <a:pt x="320040" y="38100"/>
                  </a:lnTo>
                  <a:lnTo>
                    <a:pt x="350520" y="22860"/>
                  </a:lnTo>
                  <a:lnTo>
                    <a:pt x="407670" y="22860"/>
                  </a:lnTo>
                  <a:lnTo>
                    <a:pt x="445770" y="0"/>
                  </a:lnTo>
                  <a:lnTo>
                    <a:pt x="502920" y="15240"/>
                  </a:lnTo>
                  <a:close/>
                </a:path>
              </a:pathLst>
            </a:custGeom>
            <a:grp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b="1">
                <a:solidFill>
                  <a:schemeClr val="tx1"/>
                </a:solidFill>
              </a:endParaRPr>
            </a:p>
          </p:txBody>
        </p:sp>
        <p:sp>
          <p:nvSpPr>
            <p:cNvPr id="133" name="서초구">
              <a:extLst>
                <a:ext uri="{FF2B5EF4-FFF2-40B4-BE49-F238E27FC236}">
                  <a16:creationId xmlns:a16="http://schemas.microsoft.com/office/drawing/2014/main" id="{576B08E0-1475-0941-8F16-4C5074554586}"/>
                </a:ext>
              </a:extLst>
            </p:cNvPr>
            <p:cNvSpPr/>
            <p:nvPr/>
          </p:nvSpPr>
          <p:spPr>
            <a:xfrm>
              <a:off x="2370666" y="4202506"/>
              <a:ext cx="1114260" cy="1123369"/>
            </a:xfrm>
            <a:custGeom>
              <a:avLst/>
              <a:gdLst>
                <a:gd name="connsiteX0" fmla="*/ 975360 w 3728720"/>
                <a:gd name="connsiteY0" fmla="*/ 45720 h 3759200"/>
                <a:gd name="connsiteX1" fmla="*/ 904240 w 3728720"/>
                <a:gd name="connsiteY1" fmla="*/ 116840 h 3759200"/>
                <a:gd name="connsiteX2" fmla="*/ 848360 w 3728720"/>
                <a:gd name="connsiteY2" fmla="*/ 172720 h 3759200"/>
                <a:gd name="connsiteX3" fmla="*/ 762000 w 3728720"/>
                <a:gd name="connsiteY3" fmla="*/ 213360 h 3759200"/>
                <a:gd name="connsiteX4" fmla="*/ 701040 w 3728720"/>
                <a:gd name="connsiteY4" fmla="*/ 294640 h 3759200"/>
                <a:gd name="connsiteX5" fmla="*/ 624840 w 3728720"/>
                <a:gd name="connsiteY5" fmla="*/ 350520 h 3759200"/>
                <a:gd name="connsiteX6" fmla="*/ 558800 w 3728720"/>
                <a:gd name="connsiteY6" fmla="*/ 391160 h 3759200"/>
                <a:gd name="connsiteX7" fmla="*/ 441960 w 3728720"/>
                <a:gd name="connsiteY7" fmla="*/ 447040 h 3759200"/>
                <a:gd name="connsiteX8" fmla="*/ 299720 w 3728720"/>
                <a:gd name="connsiteY8" fmla="*/ 513080 h 3759200"/>
                <a:gd name="connsiteX9" fmla="*/ 157480 w 3728720"/>
                <a:gd name="connsiteY9" fmla="*/ 563880 h 3759200"/>
                <a:gd name="connsiteX10" fmla="*/ 96520 w 3728720"/>
                <a:gd name="connsiteY10" fmla="*/ 584200 h 3759200"/>
                <a:gd name="connsiteX11" fmla="*/ 40640 w 3728720"/>
                <a:gd name="connsiteY11" fmla="*/ 584200 h 3759200"/>
                <a:gd name="connsiteX12" fmla="*/ 0 w 3728720"/>
                <a:gd name="connsiteY12" fmla="*/ 599440 h 3759200"/>
                <a:gd name="connsiteX13" fmla="*/ 0 w 3728720"/>
                <a:gd name="connsiteY13" fmla="*/ 624840 h 3759200"/>
                <a:gd name="connsiteX14" fmla="*/ 25400 w 3728720"/>
                <a:gd name="connsiteY14" fmla="*/ 685800 h 3759200"/>
                <a:gd name="connsiteX15" fmla="*/ 71120 w 3728720"/>
                <a:gd name="connsiteY15" fmla="*/ 721360 h 3759200"/>
                <a:gd name="connsiteX16" fmla="*/ 142240 w 3728720"/>
                <a:gd name="connsiteY16" fmla="*/ 828040 h 3759200"/>
                <a:gd name="connsiteX17" fmla="*/ 172720 w 3728720"/>
                <a:gd name="connsiteY17" fmla="*/ 894080 h 3759200"/>
                <a:gd name="connsiteX18" fmla="*/ 182880 w 3728720"/>
                <a:gd name="connsiteY18" fmla="*/ 939800 h 3759200"/>
                <a:gd name="connsiteX19" fmla="*/ 177800 w 3728720"/>
                <a:gd name="connsiteY19" fmla="*/ 980440 h 3759200"/>
                <a:gd name="connsiteX20" fmla="*/ 111760 w 3728720"/>
                <a:gd name="connsiteY20" fmla="*/ 1021080 h 3759200"/>
                <a:gd name="connsiteX21" fmla="*/ 91440 w 3728720"/>
                <a:gd name="connsiteY21" fmla="*/ 1066800 h 3759200"/>
                <a:gd name="connsiteX22" fmla="*/ 71120 w 3728720"/>
                <a:gd name="connsiteY22" fmla="*/ 1183640 h 3759200"/>
                <a:gd name="connsiteX23" fmla="*/ 55880 w 3728720"/>
                <a:gd name="connsiteY23" fmla="*/ 1605280 h 3759200"/>
                <a:gd name="connsiteX24" fmla="*/ 35560 w 3728720"/>
                <a:gd name="connsiteY24" fmla="*/ 1676400 h 3759200"/>
                <a:gd name="connsiteX25" fmla="*/ 40640 w 3728720"/>
                <a:gd name="connsiteY25" fmla="*/ 1772920 h 3759200"/>
                <a:gd name="connsiteX26" fmla="*/ 81280 w 3728720"/>
                <a:gd name="connsiteY26" fmla="*/ 1981200 h 3759200"/>
                <a:gd name="connsiteX27" fmla="*/ 157480 w 3728720"/>
                <a:gd name="connsiteY27" fmla="*/ 2087880 h 3759200"/>
                <a:gd name="connsiteX28" fmla="*/ 233680 w 3728720"/>
                <a:gd name="connsiteY28" fmla="*/ 2133600 h 3759200"/>
                <a:gd name="connsiteX29" fmla="*/ 269240 w 3728720"/>
                <a:gd name="connsiteY29" fmla="*/ 2189480 h 3759200"/>
                <a:gd name="connsiteX30" fmla="*/ 269240 w 3728720"/>
                <a:gd name="connsiteY30" fmla="*/ 2280920 h 3759200"/>
                <a:gd name="connsiteX31" fmla="*/ 259080 w 3728720"/>
                <a:gd name="connsiteY31" fmla="*/ 2357120 h 3759200"/>
                <a:gd name="connsiteX32" fmla="*/ 243840 w 3728720"/>
                <a:gd name="connsiteY32" fmla="*/ 2519680 h 3759200"/>
                <a:gd name="connsiteX33" fmla="*/ 243840 w 3728720"/>
                <a:gd name="connsiteY33" fmla="*/ 2519680 h 3759200"/>
                <a:gd name="connsiteX34" fmla="*/ 350520 w 3728720"/>
                <a:gd name="connsiteY34" fmla="*/ 2473960 h 3759200"/>
                <a:gd name="connsiteX35" fmla="*/ 436880 w 3728720"/>
                <a:gd name="connsiteY35" fmla="*/ 2463800 h 3759200"/>
                <a:gd name="connsiteX36" fmla="*/ 497840 w 3728720"/>
                <a:gd name="connsiteY36" fmla="*/ 2448560 h 3759200"/>
                <a:gd name="connsiteX37" fmla="*/ 533400 w 3728720"/>
                <a:gd name="connsiteY37" fmla="*/ 2392680 h 3759200"/>
                <a:gd name="connsiteX38" fmla="*/ 518160 w 3728720"/>
                <a:gd name="connsiteY38" fmla="*/ 2296160 h 3759200"/>
                <a:gd name="connsiteX39" fmla="*/ 523240 w 3728720"/>
                <a:gd name="connsiteY39" fmla="*/ 2204720 h 3759200"/>
                <a:gd name="connsiteX40" fmla="*/ 543560 w 3728720"/>
                <a:gd name="connsiteY40" fmla="*/ 2174240 h 3759200"/>
                <a:gd name="connsiteX41" fmla="*/ 574040 w 3728720"/>
                <a:gd name="connsiteY41" fmla="*/ 2199640 h 3759200"/>
                <a:gd name="connsiteX42" fmla="*/ 665480 w 3728720"/>
                <a:gd name="connsiteY42" fmla="*/ 2189480 h 3759200"/>
                <a:gd name="connsiteX43" fmla="*/ 721360 w 3728720"/>
                <a:gd name="connsiteY43" fmla="*/ 2214880 h 3759200"/>
                <a:gd name="connsiteX44" fmla="*/ 716280 w 3728720"/>
                <a:gd name="connsiteY44" fmla="*/ 2280920 h 3759200"/>
                <a:gd name="connsiteX45" fmla="*/ 716280 w 3728720"/>
                <a:gd name="connsiteY45" fmla="*/ 2326640 h 3759200"/>
                <a:gd name="connsiteX46" fmla="*/ 736600 w 3728720"/>
                <a:gd name="connsiteY46" fmla="*/ 2362200 h 3759200"/>
                <a:gd name="connsiteX47" fmla="*/ 756920 w 3728720"/>
                <a:gd name="connsiteY47" fmla="*/ 2428240 h 3759200"/>
                <a:gd name="connsiteX48" fmla="*/ 772160 w 3728720"/>
                <a:gd name="connsiteY48" fmla="*/ 2494280 h 3759200"/>
                <a:gd name="connsiteX49" fmla="*/ 873760 w 3728720"/>
                <a:gd name="connsiteY49" fmla="*/ 2555240 h 3759200"/>
                <a:gd name="connsiteX50" fmla="*/ 975360 w 3728720"/>
                <a:gd name="connsiteY50" fmla="*/ 2641600 h 3759200"/>
                <a:gd name="connsiteX51" fmla="*/ 1071880 w 3728720"/>
                <a:gd name="connsiteY51" fmla="*/ 2682240 h 3759200"/>
                <a:gd name="connsiteX52" fmla="*/ 1173480 w 3728720"/>
                <a:gd name="connsiteY52" fmla="*/ 2717800 h 3759200"/>
                <a:gd name="connsiteX53" fmla="*/ 1270000 w 3728720"/>
                <a:gd name="connsiteY53" fmla="*/ 2692400 h 3759200"/>
                <a:gd name="connsiteX54" fmla="*/ 1361440 w 3728720"/>
                <a:gd name="connsiteY54" fmla="*/ 2636520 h 3759200"/>
                <a:gd name="connsiteX55" fmla="*/ 1463040 w 3728720"/>
                <a:gd name="connsiteY55" fmla="*/ 2606040 h 3759200"/>
                <a:gd name="connsiteX56" fmla="*/ 1554480 w 3728720"/>
                <a:gd name="connsiteY56" fmla="*/ 2565400 h 3759200"/>
                <a:gd name="connsiteX57" fmla="*/ 1559560 w 3728720"/>
                <a:gd name="connsiteY57" fmla="*/ 2514600 h 3759200"/>
                <a:gd name="connsiteX58" fmla="*/ 1549400 w 3728720"/>
                <a:gd name="connsiteY58" fmla="*/ 2438400 h 3759200"/>
                <a:gd name="connsiteX59" fmla="*/ 1584960 w 3728720"/>
                <a:gd name="connsiteY59" fmla="*/ 2336800 h 3759200"/>
                <a:gd name="connsiteX60" fmla="*/ 1584960 w 3728720"/>
                <a:gd name="connsiteY60" fmla="*/ 2291080 h 3759200"/>
                <a:gd name="connsiteX61" fmla="*/ 1590040 w 3728720"/>
                <a:gd name="connsiteY61" fmla="*/ 2250440 h 3759200"/>
                <a:gd name="connsiteX62" fmla="*/ 1625600 w 3728720"/>
                <a:gd name="connsiteY62" fmla="*/ 2260600 h 3759200"/>
                <a:gd name="connsiteX63" fmla="*/ 1656080 w 3728720"/>
                <a:gd name="connsiteY63" fmla="*/ 2321560 h 3759200"/>
                <a:gd name="connsiteX64" fmla="*/ 1722120 w 3728720"/>
                <a:gd name="connsiteY64" fmla="*/ 2387600 h 3759200"/>
                <a:gd name="connsiteX65" fmla="*/ 1752600 w 3728720"/>
                <a:gd name="connsiteY65" fmla="*/ 2453640 h 3759200"/>
                <a:gd name="connsiteX66" fmla="*/ 1757680 w 3728720"/>
                <a:gd name="connsiteY66" fmla="*/ 2545080 h 3759200"/>
                <a:gd name="connsiteX67" fmla="*/ 1752600 w 3728720"/>
                <a:gd name="connsiteY67" fmla="*/ 2636520 h 3759200"/>
                <a:gd name="connsiteX68" fmla="*/ 1762760 w 3728720"/>
                <a:gd name="connsiteY68" fmla="*/ 2733040 h 3759200"/>
                <a:gd name="connsiteX69" fmla="*/ 1788160 w 3728720"/>
                <a:gd name="connsiteY69" fmla="*/ 2809240 h 3759200"/>
                <a:gd name="connsiteX70" fmla="*/ 1859280 w 3728720"/>
                <a:gd name="connsiteY70" fmla="*/ 2910840 h 3759200"/>
                <a:gd name="connsiteX71" fmla="*/ 1864360 w 3728720"/>
                <a:gd name="connsiteY71" fmla="*/ 2956560 h 3759200"/>
                <a:gd name="connsiteX72" fmla="*/ 1844040 w 3728720"/>
                <a:gd name="connsiteY72" fmla="*/ 3007360 h 3759200"/>
                <a:gd name="connsiteX73" fmla="*/ 1823720 w 3728720"/>
                <a:gd name="connsiteY73" fmla="*/ 3088640 h 3759200"/>
                <a:gd name="connsiteX74" fmla="*/ 1788160 w 3728720"/>
                <a:gd name="connsiteY74" fmla="*/ 3159760 h 3759200"/>
                <a:gd name="connsiteX75" fmla="*/ 1788160 w 3728720"/>
                <a:gd name="connsiteY75" fmla="*/ 3159760 h 3759200"/>
                <a:gd name="connsiteX76" fmla="*/ 1767840 w 3728720"/>
                <a:gd name="connsiteY76" fmla="*/ 3241040 h 3759200"/>
                <a:gd name="connsiteX77" fmla="*/ 1808480 w 3728720"/>
                <a:gd name="connsiteY77" fmla="*/ 3281680 h 3759200"/>
                <a:gd name="connsiteX78" fmla="*/ 1879600 w 3728720"/>
                <a:gd name="connsiteY78" fmla="*/ 3342640 h 3759200"/>
                <a:gd name="connsiteX79" fmla="*/ 1920240 w 3728720"/>
                <a:gd name="connsiteY79" fmla="*/ 3373120 h 3759200"/>
                <a:gd name="connsiteX80" fmla="*/ 1955800 w 3728720"/>
                <a:gd name="connsiteY80" fmla="*/ 3388360 h 3759200"/>
                <a:gd name="connsiteX81" fmla="*/ 2026920 w 3728720"/>
                <a:gd name="connsiteY81" fmla="*/ 3423920 h 3759200"/>
                <a:gd name="connsiteX82" fmla="*/ 2082800 w 3728720"/>
                <a:gd name="connsiteY82" fmla="*/ 3545840 h 3759200"/>
                <a:gd name="connsiteX83" fmla="*/ 2169160 w 3728720"/>
                <a:gd name="connsiteY83" fmla="*/ 3611880 h 3759200"/>
                <a:gd name="connsiteX84" fmla="*/ 2230120 w 3728720"/>
                <a:gd name="connsiteY84" fmla="*/ 3698240 h 3759200"/>
                <a:gd name="connsiteX85" fmla="*/ 2311400 w 3728720"/>
                <a:gd name="connsiteY85" fmla="*/ 3754120 h 3759200"/>
                <a:gd name="connsiteX86" fmla="*/ 2402840 w 3728720"/>
                <a:gd name="connsiteY86" fmla="*/ 3759200 h 3759200"/>
                <a:gd name="connsiteX87" fmla="*/ 2484120 w 3728720"/>
                <a:gd name="connsiteY87" fmla="*/ 3738880 h 3759200"/>
                <a:gd name="connsiteX88" fmla="*/ 2580640 w 3728720"/>
                <a:gd name="connsiteY88" fmla="*/ 3728720 h 3759200"/>
                <a:gd name="connsiteX89" fmla="*/ 2651760 w 3728720"/>
                <a:gd name="connsiteY89" fmla="*/ 3713480 h 3759200"/>
                <a:gd name="connsiteX90" fmla="*/ 2717800 w 3728720"/>
                <a:gd name="connsiteY90" fmla="*/ 3728720 h 3759200"/>
                <a:gd name="connsiteX91" fmla="*/ 2773680 w 3728720"/>
                <a:gd name="connsiteY91" fmla="*/ 3708400 h 3759200"/>
                <a:gd name="connsiteX92" fmla="*/ 2778760 w 3728720"/>
                <a:gd name="connsiteY92" fmla="*/ 3632200 h 3759200"/>
                <a:gd name="connsiteX93" fmla="*/ 2865120 w 3728720"/>
                <a:gd name="connsiteY93" fmla="*/ 3510280 h 3759200"/>
                <a:gd name="connsiteX94" fmla="*/ 2936240 w 3728720"/>
                <a:gd name="connsiteY94" fmla="*/ 3444240 h 3759200"/>
                <a:gd name="connsiteX95" fmla="*/ 2946400 w 3728720"/>
                <a:gd name="connsiteY95" fmla="*/ 3383280 h 3759200"/>
                <a:gd name="connsiteX96" fmla="*/ 2936240 w 3728720"/>
                <a:gd name="connsiteY96" fmla="*/ 3296920 h 3759200"/>
                <a:gd name="connsiteX97" fmla="*/ 2946400 w 3728720"/>
                <a:gd name="connsiteY97" fmla="*/ 3246120 h 3759200"/>
                <a:gd name="connsiteX98" fmla="*/ 2987040 w 3728720"/>
                <a:gd name="connsiteY98" fmla="*/ 3210560 h 3759200"/>
                <a:gd name="connsiteX99" fmla="*/ 3093720 w 3728720"/>
                <a:gd name="connsiteY99" fmla="*/ 3215640 h 3759200"/>
                <a:gd name="connsiteX100" fmla="*/ 3154680 w 3728720"/>
                <a:gd name="connsiteY100" fmla="*/ 3235960 h 3759200"/>
                <a:gd name="connsiteX101" fmla="*/ 3235960 w 3728720"/>
                <a:gd name="connsiteY101" fmla="*/ 3235960 h 3759200"/>
                <a:gd name="connsiteX102" fmla="*/ 3352800 w 3728720"/>
                <a:gd name="connsiteY102" fmla="*/ 3180080 h 3759200"/>
                <a:gd name="connsiteX103" fmla="*/ 3459480 w 3728720"/>
                <a:gd name="connsiteY103" fmla="*/ 3103880 h 3759200"/>
                <a:gd name="connsiteX104" fmla="*/ 3474720 w 3728720"/>
                <a:gd name="connsiteY104" fmla="*/ 3027680 h 3759200"/>
                <a:gd name="connsiteX105" fmla="*/ 3474720 w 3728720"/>
                <a:gd name="connsiteY105" fmla="*/ 2941320 h 3759200"/>
                <a:gd name="connsiteX106" fmla="*/ 3444240 w 3728720"/>
                <a:gd name="connsiteY106" fmla="*/ 2890520 h 3759200"/>
                <a:gd name="connsiteX107" fmla="*/ 3444240 w 3728720"/>
                <a:gd name="connsiteY107" fmla="*/ 2814320 h 3759200"/>
                <a:gd name="connsiteX108" fmla="*/ 3495040 w 3728720"/>
                <a:gd name="connsiteY108" fmla="*/ 2727960 h 3759200"/>
                <a:gd name="connsiteX109" fmla="*/ 3525520 w 3728720"/>
                <a:gd name="connsiteY109" fmla="*/ 2641600 h 3759200"/>
                <a:gd name="connsiteX110" fmla="*/ 3566160 w 3728720"/>
                <a:gd name="connsiteY110" fmla="*/ 2540000 h 3759200"/>
                <a:gd name="connsiteX111" fmla="*/ 3581400 w 3728720"/>
                <a:gd name="connsiteY111" fmla="*/ 2463800 h 3759200"/>
                <a:gd name="connsiteX112" fmla="*/ 3581400 w 3728720"/>
                <a:gd name="connsiteY112" fmla="*/ 2463800 h 3759200"/>
                <a:gd name="connsiteX113" fmla="*/ 3642360 w 3728720"/>
                <a:gd name="connsiteY113" fmla="*/ 2458720 h 3759200"/>
                <a:gd name="connsiteX114" fmla="*/ 3688080 w 3728720"/>
                <a:gd name="connsiteY114" fmla="*/ 2499360 h 3759200"/>
                <a:gd name="connsiteX115" fmla="*/ 3728720 w 3728720"/>
                <a:gd name="connsiteY115" fmla="*/ 2504440 h 3759200"/>
                <a:gd name="connsiteX116" fmla="*/ 3723640 w 3728720"/>
                <a:gd name="connsiteY116" fmla="*/ 2453640 h 3759200"/>
                <a:gd name="connsiteX117" fmla="*/ 3693160 w 3728720"/>
                <a:gd name="connsiteY117" fmla="*/ 2413000 h 3759200"/>
                <a:gd name="connsiteX118" fmla="*/ 3672840 w 3728720"/>
                <a:gd name="connsiteY118" fmla="*/ 2346960 h 3759200"/>
                <a:gd name="connsiteX119" fmla="*/ 3647440 w 3728720"/>
                <a:gd name="connsiteY119" fmla="*/ 2336800 h 3759200"/>
                <a:gd name="connsiteX120" fmla="*/ 3601720 w 3728720"/>
                <a:gd name="connsiteY120" fmla="*/ 2341880 h 3759200"/>
                <a:gd name="connsiteX121" fmla="*/ 3561080 w 3728720"/>
                <a:gd name="connsiteY121" fmla="*/ 2321560 h 3759200"/>
                <a:gd name="connsiteX122" fmla="*/ 3545840 w 3728720"/>
                <a:gd name="connsiteY122" fmla="*/ 2255520 h 3759200"/>
                <a:gd name="connsiteX123" fmla="*/ 3550920 w 3728720"/>
                <a:gd name="connsiteY123" fmla="*/ 2189480 h 3759200"/>
                <a:gd name="connsiteX124" fmla="*/ 3515360 w 3728720"/>
                <a:gd name="connsiteY124" fmla="*/ 2164080 h 3759200"/>
                <a:gd name="connsiteX125" fmla="*/ 3474720 w 3728720"/>
                <a:gd name="connsiteY125" fmla="*/ 2159000 h 3759200"/>
                <a:gd name="connsiteX126" fmla="*/ 3403600 w 3728720"/>
                <a:gd name="connsiteY126" fmla="*/ 2113280 h 3759200"/>
                <a:gd name="connsiteX127" fmla="*/ 3362960 w 3728720"/>
                <a:gd name="connsiteY127" fmla="*/ 2098040 h 3759200"/>
                <a:gd name="connsiteX128" fmla="*/ 3322320 w 3728720"/>
                <a:gd name="connsiteY128" fmla="*/ 2082800 h 3759200"/>
                <a:gd name="connsiteX129" fmla="*/ 3302000 w 3728720"/>
                <a:gd name="connsiteY129" fmla="*/ 2062480 h 3759200"/>
                <a:gd name="connsiteX130" fmla="*/ 3302000 w 3728720"/>
                <a:gd name="connsiteY130" fmla="*/ 2026920 h 3759200"/>
                <a:gd name="connsiteX131" fmla="*/ 3342640 w 3728720"/>
                <a:gd name="connsiteY131" fmla="*/ 1971040 h 3759200"/>
                <a:gd name="connsiteX132" fmla="*/ 3373120 w 3728720"/>
                <a:gd name="connsiteY132" fmla="*/ 1910080 h 3759200"/>
                <a:gd name="connsiteX133" fmla="*/ 3378200 w 3728720"/>
                <a:gd name="connsiteY133" fmla="*/ 1869440 h 3759200"/>
                <a:gd name="connsiteX134" fmla="*/ 3378200 w 3728720"/>
                <a:gd name="connsiteY134" fmla="*/ 1869440 h 3759200"/>
                <a:gd name="connsiteX135" fmla="*/ 3332480 w 3728720"/>
                <a:gd name="connsiteY135" fmla="*/ 1854200 h 3759200"/>
                <a:gd name="connsiteX136" fmla="*/ 3322320 w 3728720"/>
                <a:gd name="connsiteY136" fmla="*/ 1869440 h 3759200"/>
                <a:gd name="connsiteX137" fmla="*/ 3276600 w 3728720"/>
                <a:gd name="connsiteY137" fmla="*/ 1859280 h 3759200"/>
                <a:gd name="connsiteX138" fmla="*/ 3235960 w 3728720"/>
                <a:gd name="connsiteY138" fmla="*/ 1828800 h 3759200"/>
                <a:gd name="connsiteX139" fmla="*/ 3185160 w 3728720"/>
                <a:gd name="connsiteY139" fmla="*/ 1849120 h 3759200"/>
                <a:gd name="connsiteX140" fmla="*/ 3129280 w 3728720"/>
                <a:gd name="connsiteY140" fmla="*/ 1925320 h 3759200"/>
                <a:gd name="connsiteX141" fmla="*/ 3103880 w 3728720"/>
                <a:gd name="connsiteY141" fmla="*/ 1955800 h 3759200"/>
                <a:gd name="connsiteX142" fmla="*/ 3058160 w 3728720"/>
                <a:gd name="connsiteY142" fmla="*/ 1986280 h 3759200"/>
                <a:gd name="connsiteX143" fmla="*/ 2961640 w 3728720"/>
                <a:gd name="connsiteY143" fmla="*/ 1960880 h 3759200"/>
                <a:gd name="connsiteX144" fmla="*/ 2870200 w 3728720"/>
                <a:gd name="connsiteY144" fmla="*/ 1976120 h 3759200"/>
                <a:gd name="connsiteX145" fmla="*/ 2799080 w 3728720"/>
                <a:gd name="connsiteY145" fmla="*/ 2032000 h 3759200"/>
                <a:gd name="connsiteX146" fmla="*/ 2702560 w 3728720"/>
                <a:gd name="connsiteY146" fmla="*/ 2103120 h 3759200"/>
                <a:gd name="connsiteX147" fmla="*/ 2626360 w 3728720"/>
                <a:gd name="connsiteY147" fmla="*/ 2148840 h 3759200"/>
                <a:gd name="connsiteX148" fmla="*/ 2534920 w 3728720"/>
                <a:gd name="connsiteY148" fmla="*/ 2179320 h 3759200"/>
                <a:gd name="connsiteX149" fmla="*/ 2468880 w 3728720"/>
                <a:gd name="connsiteY149" fmla="*/ 2214880 h 3759200"/>
                <a:gd name="connsiteX150" fmla="*/ 2443480 w 3728720"/>
                <a:gd name="connsiteY150" fmla="*/ 2280920 h 3759200"/>
                <a:gd name="connsiteX151" fmla="*/ 2397760 w 3728720"/>
                <a:gd name="connsiteY151" fmla="*/ 2291080 h 3759200"/>
                <a:gd name="connsiteX152" fmla="*/ 2301240 w 3728720"/>
                <a:gd name="connsiteY152" fmla="*/ 2291080 h 3759200"/>
                <a:gd name="connsiteX153" fmla="*/ 2250440 w 3728720"/>
                <a:gd name="connsiteY153" fmla="*/ 2301240 h 3759200"/>
                <a:gd name="connsiteX154" fmla="*/ 2204720 w 3728720"/>
                <a:gd name="connsiteY154" fmla="*/ 2265680 h 3759200"/>
                <a:gd name="connsiteX155" fmla="*/ 2159000 w 3728720"/>
                <a:gd name="connsiteY155" fmla="*/ 2189480 h 3759200"/>
                <a:gd name="connsiteX156" fmla="*/ 2123440 w 3728720"/>
                <a:gd name="connsiteY156" fmla="*/ 2153920 h 3759200"/>
                <a:gd name="connsiteX157" fmla="*/ 2128520 w 3728720"/>
                <a:gd name="connsiteY157" fmla="*/ 2113280 h 3759200"/>
                <a:gd name="connsiteX158" fmla="*/ 2164080 w 3728720"/>
                <a:gd name="connsiteY158" fmla="*/ 2087880 h 3759200"/>
                <a:gd name="connsiteX159" fmla="*/ 2148840 w 3728720"/>
                <a:gd name="connsiteY159" fmla="*/ 2047240 h 3759200"/>
                <a:gd name="connsiteX160" fmla="*/ 2103120 w 3728720"/>
                <a:gd name="connsiteY160" fmla="*/ 2026920 h 3759200"/>
                <a:gd name="connsiteX161" fmla="*/ 2108200 w 3728720"/>
                <a:gd name="connsiteY161" fmla="*/ 1976120 h 3759200"/>
                <a:gd name="connsiteX162" fmla="*/ 2103120 w 3728720"/>
                <a:gd name="connsiteY162" fmla="*/ 1925320 h 3759200"/>
                <a:gd name="connsiteX163" fmla="*/ 2037080 w 3728720"/>
                <a:gd name="connsiteY163" fmla="*/ 1854200 h 3759200"/>
                <a:gd name="connsiteX164" fmla="*/ 1996440 w 3728720"/>
                <a:gd name="connsiteY164" fmla="*/ 1808480 h 3759200"/>
                <a:gd name="connsiteX165" fmla="*/ 1960880 w 3728720"/>
                <a:gd name="connsiteY165" fmla="*/ 1757680 h 3759200"/>
                <a:gd name="connsiteX166" fmla="*/ 1930400 w 3728720"/>
                <a:gd name="connsiteY166" fmla="*/ 1651000 h 3759200"/>
                <a:gd name="connsiteX167" fmla="*/ 1930400 w 3728720"/>
                <a:gd name="connsiteY167" fmla="*/ 1559560 h 3759200"/>
                <a:gd name="connsiteX168" fmla="*/ 1920240 w 3728720"/>
                <a:gd name="connsiteY168" fmla="*/ 1508760 h 3759200"/>
                <a:gd name="connsiteX169" fmla="*/ 1899920 w 3728720"/>
                <a:gd name="connsiteY169" fmla="*/ 1468120 h 3759200"/>
                <a:gd name="connsiteX170" fmla="*/ 1844040 w 3728720"/>
                <a:gd name="connsiteY170" fmla="*/ 1442720 h 3759200"/>
                <a:gd name="connsiteX171" fmla="*/ 1732280 w 3728720"/>
                <a:gd name="connsiteY171" fmla="*/ 1442720 h 3759200"/>
                <a:gd name="connsiteX172" fmla="*/ 1615440 w 3728720"/>
                <a:gd name="connsiteY172" fmla="*/ 1437640 h 3759200"/>
                <a:gd name="connsiteX173" fmla="*/ 1590040 w 3728720"/>
                <a:gd name="connsiteY173" fmla="*/ 1402080 h 3759200"/>
                <a:gd name="connsiteX174" fmla="*/ 1544320 w 3728720"/>
                <a:gd name="connsiteY174" fmla="*/ 1391920 h 3759200"/>
                <a:gd name="connsiteX175" fmla="*/ 1534160 w 3728720"/>
                <a:gd name="connsiteY175" fmla="*/ 1295400 h 3759200"/>
                <a:gd name="connsiteX176" fmla="*/ 1503680 w 3728720"/>
                <a:gd name="connsiteY176" fmla="*/ 1219200 h 3759200"/>
                <a:gd name="connsiteX177" fmla="*/ 1412240 w 3728720"/>
                <a:gd name="connsiteY177" fmla="*/ 1000760 h 3759200"/>
                <a:gd name="connsiteX178" fmla="*/ 1341120 w 3728720"/>
                <a:gd name="connsiteY178" fmla="*/ 812800 h 3759200"/>
                <a:gd name="connsiteX179" fmla="*/ 1285240 w 3728720"/>
                <a:gd name="connsiteY179" fmla="*/ 695960 h 3759200"/>
                <a:gd name="connsiteX180" fmla="*/ 1234440 w 3728720"/>
                <a:gd name="connsiteY180" fmla="*/ 594360 h 3759200"/>
                <a:gd name="connsiteX181" fmla="*/ 1198880 w 3728720"/>
                <a:gd name="connsiteY181" fmla="*/ 528320 h 3759200"/>
                <a:gd name="connsiteX182" fmla="*/ 1173480 w 3728720"/>
                <a:gd name="connsiteY182" fmla="*/ 426720 h 3759200"/>
                <a:gd name="connsiteX183" fmla="*/ 1173480 w 3728720"/>
                <a:gd name="connsiteY183" fmla="*/ 345440 h 3759200"/>
                <a:gd name="connsiteX184" fmla="*/ 1148080 w 3728720"/>
                <a:gd name="connsiteY184" fmla="*/ 274320 h 3759200"/>
                <a:gd name="connsiteX185" fmla="*/ 1148080 w 3728720"/>
                <a:gd name="connsiteY185" fmla="*/ 208280 h 3759200"/>
                <a:gd name="connsiteX186" fmla="*/ 1132840 w 3728720"/>
                <a:gd name="connsiteY186" fmla="*/ 152400 h 3759200"/>
                <a:gd name="connsiteX187" fmla="*/ 1102360 w 3728720"/>
                <a:gd name="connsiteY187" fmla="*/ 86360 h 3759200"/>
                <a:gd name="connsiteX188" fmla="*/ 1061720 w 3728720"/>
                <a:gd name="connsiteY188" fmla="*/ 35560 h 3759200"/>
                <a:gd name="connsiteX189" fmla="*/ 1041400 w 3728720"/>
                <a:gd name="connsiteY189" fmla="*/ 5080 h 3759200"/>
                <a:gd name="connsiteX190" fmla="*/ 995680 w 3728720"/>
                <a:gd name="connsiteY190" fmla="*/ 0 h 3759200"/>
                <a:gd name="connsiteX191" fmla="*/ 975360 w 3728720"/>
                <a:gd name="connsiteY191" fmla="*/ 45720 h 3759200"/>
                <a:gd name="connsiteX0" fmla="*/ 975360 w 3728720"/>
                <a:gd name="connsiteY0" fmla="*/ 45720 h 3759200"/>
                <a:gd name="connsiteX1" fmla="*/ 904240 w 3728720"/>
                <a:gd name="connsiteY1" fmla="*/ 116840 h 3759200"/>
                <a:gd name="connsiteX2" fmla="*/ 848360 w 3728720"/>
                <a:gd name="connsiteY2" fmla="*/ 172720 h 3759200"/>
                <a:gd name="connsiteX3" fmla="*/ 762000 w 3728720"/>
                <a:gd name="connsiteY3" fmla="*/ 213360 h 3759200"/>
                <a:gd name="connsiteX4" fmla="*/ 701040 w 3728720"/>
                <a:gd name="connsiteY4" fmla="*/ 294640 h 3759200"/>
                <a:gd name="connsiteX5" fmla="*/ 624840 w 3728720"/>
                <a:gd name="connsiteY5" fmla="*/ 350520 h 3759200"/>
                <a:gd name="connsiteX6" fmla="*/ 558800 w 3728720"/>
                <a:gd name="connsiteY6" fmla="*/ 391160 h 3759200"/>
                <a:gd name="connsiteX7" fmla="*/ 441960 w 3728720"/>
                <a:gd name="connsiteY7" fmla="*/ 447040 h 3759200"/>
                <a:gd name="connsiteX8" fmla="*/ 299720 w 3728720"/>
                <a:gd name="connsiteY8" fmla="*/ 513080 h 3759200"/>
                <a:gd name="connsiteX9" fmla="*/ 157480 w 3728720"/>
                <a:gd name="connsiteY9" fmla="*/ 563880 h 3759200"/>
                <a:gd name="connsiteX10" fmla="*/ 96520 w 3728720"/>
                <a:gd name="connsiteY10" fmla="*/ 584200 h 3759200"/>
                <a:gd name="connsiteX11" fmla="*/ 40640 w 3728720"/>
                <a:gd name="connsiteY11" fmla="*/ 584200 h 3759200"/>
                <a:gd name="connsiteX12" fmla="*/ 0 w 3728720"/>
                <a:gd name="connsiteY12" fmla="*/ 599440 h 3759200"/>
                <a:gd name="connsiteX13" fmla="*/ 0 w 3728720"/>
                <a:gd name="connsiteY13" fmla="*/ 624840 h 3759200"/>
                <a:gd name="connsiteX14" fmla="*/ 25400 w 3728720"/>
                <a:gd name="connsiteY14" fmla="*/ 685800 h 3759200"/>
                <a:gd name="connsiteX15" fmla="*/ 71120 w 3728720"/>
                <a:gd name="connsiteY15" fmla="*/ 721360 h 3759200"/>
                <a:gd name="connsiteX16" fmla="*/ 142240 w 3728720"/>
                <a:gd name="connsiteY16" fmla="*/ 828040 h 3759200"/>
                <a:gd name="connsiteX17" fmla="*/ 172720 w 3728720"/>
                <a:gd name="connsiteY17" fmla="*/ 894080 h 3759200"/>
                <a:gd name="connsiteX18" fmla="*/ 182880 w 3728720"/>
                <a:gd name="connsiteY18" fmla="*/ 939800 h 3759200"/>
                <a:gd name="connsiteX19" fmla="*/ 177800 w 3728720"/>
                <a:gd name="connsiteY19" fmla="*/ 980440 h 3759200"/>
                <a:gd name="connsiteX20" fmla="*/ 111760 w 3728720"/>
                <a:gd name="connsiteY20" fmla="*/ 1021080 h 3759200"/>
                <a:gd name="connsiteX21" fmla="*/ 91440 w 3728720"/>
                <a:gd name="connsiteY21" fmla="*/ 1066800 h 3759200"/>
                <a:gd name="connsiteX22" fmla="*/ 71120 w 3728720"/>
                <a:gd name="connsiteY22" fmla="*/ 1183640 h 3759200"/>
                <a:gd name="connsiteX23" fmla="*/ 55880 w 3728720"/>
                <a:gd name="connsiteY23" fmla="*/ 1605280 h 3759200"/>
                <a:gd name="connsiteX24" fmla="*/ 35560 w 3728720"/>
                <a:gd name="connsiteY24" fmla="*/ 1676400 h 3759200"/>
                <a:gd name="connsiteX25" fmla="*/ 40640 w 3728720"/>
                <a:gd name="connsiteY25" fmla="*/ 1772920 h 3759200"/>
                <a:gd name="connsiteX26" fmla="*/ 93980 w 3728720"/>
                <a:gd name="connsiteY26" fmla="*/ 1978660 h 3759200"/>
                <a:gd name="connsiteX27" fmla="*/ 157480 w 3728720"/>
                <a:gd name="connsiteY27" fmla="*/ 2087880 h 3759200"/>
                <a:gd name="connsiteX28" fmla="*/ 233680 w 3728720"/>
                <a:gd name="connsiteY28" fmla="*/ 2133600 h 3759200"/>
                <a:gd name="connsiteX29" fmla="*/ 269240 w 3728720"/>
                <a:gd name="connsiteY29" fmla="*/ 2189480 h 3759200"/>
                <a:gd name="connsiteX30" fmla="*/ 269240 w 3728720"/>
                <a:gd name="connsiteY30" fmla="*/ 2280920 h 3759200"/>
                <a:gd name="connsiteX31" fmla="*/ 259080 w 3728720"/>
                <a:gd name="connsiteY31" fmla="*/ 2357120 h 3759200"/>
                <a:gd name="connsiteX32" fmla="*/ 243840 w 3728720"/>
                <a:gd name="connsiteY32" fmla="*/ 2519680 h 3759200"/>
                <a:gd name="connsiteX33" fmla="*/ 243840 w 3728720"/>
                <a:gd name="connsiteY33" fmla="*/ 2519680 h 3759200"/>
                <a:gd name="connsiteX34" fmla="*/ 350520 w 3728720"/>
                <a:gd name="connsiteY34" fmla="*/ 2473960 h 3759200"/>
                <a:gd name="connsiteX35" fmla="*/ 436880 w 3728720"/>
                <a:gd name="connsiteY35" fmla="*/ 2463800 h 3759200"/>
                <a:gd name="connsiteX36" fmla="*/ 497840 w 3728720"/>
                <a:gd name="connsiteY36" fmla="*/ 2448560 h 3759200"/>
                <a:gd name="connsiteX37" fmla="*/ 533400 w 3728720"/>
                <a:gd name="connsiteY37" fmla="*/ 2392680 h 3759200"/>
                <a:gd name="connsiteX38" fmla="*/ 518160 w 3728720"/>
                <a:gd name="connsiteY38" fmla="*/ 2296160 h 3759200"/>
                <a:gd name="connsiteX39" fmla="*/ 523240 w 3728720"/>
                <a:gd name="connsiteY39" fmla="*/ 2204720 h 3759200"/>
                <a:gd name="connsiteX40" fmla="*/ 543560 w 3728720"/>
                <a:gd name="connsiteY40" fmla="*/ 2174240 h 3759200"/>
                <a:gd name="connsiteX41" fmla="*/ 574040 w 3728720"/>
                <a:gd name="connsiteY41" fmla="*/ 2199640 h 3759200"/>
                <a:gd name="connsiteX42" fmla="*/ 665480 w 3728720"/>
                <a:gd name="connsiteY42" fmla="*/ 2189480 h 3759200"/>
                <a:gd name="connsiteX43" fmla="*/ 721360 w 3728720"/>
                <a:gd name="connsiteY43" fmla="*/ 2214880 h 3759200"/>
                <a:gd name="connsiteX44" fmla="*/ 716280 w 3728720"/>
                <a:gd name="connsiteY44" fmla="*/ 2280920 h 3759200"/>
                <a:gd name="connsiteX45" fmla="*/ 716280 w 3728720"/>
                <a:gd name="connsiteY45" fmla="*/ 2326640 h 3759200"/>
                <a:gd name="connsiteX46" fmla="*/ 736600 w 3728720"/>
                <a:gd name="connsiteY46" fmla="*/ 2362200 h 3759200"/>
                <a:gd name="connsiteX47" fmla="*/ 756920 w 3728720"/>
                <a:gd name="connsiteY47" fmla="*/ 2428240 h 3759200"/>
                <a:gd name="connsiteX48" fmla="*/ 772160 w 3728720"/>
                <a:gd name="connsiteY48" fmla="*/ 2494280 h 3759200"/>
                <a:gd name="connsiteX49" fmla="*/ 873760 w 3728720"/>
                <a:gd name="connsiteY49" fmla="*/ 2555240 h 3759200"/>
                <a:gd name="connsiteX50" fmla="*/ 975360 w 3728720"/>
                <a:gd name="connsiteY50" fmla="*/ 2641600 h 3759200"/>
                <a:gd name="connsiteX51" fmla="*/ 1071880 w 3728720"/>
                <a:gd name="connsiteY51" fmla="*/ 2682240 h 3759200"/>
                <a:gd name="connsiteX52" fmla="*/ 1173480 w 3728720"/>
                <a:gd name="connsiteY52" fmla="*/ 2717800 h 3759200"/>
                <a:gd name="connsiteX53" fmla="*/ 1270000 w 3728720"/>
                <a:gd name="connsiteY53" fmla="*/ 2692400 h 3759200"/>
                <a:gd name="connsiteX54" fmla="*/ 1361440 w 3728720"/>
                <a:gd name="connsiteY54" fmla="*/ 2636520 h 3759200"/>
                <a:gd name="connsiteX55" fmla="*/ 1463040 w 3728720"/>
                <a:gd name="connsiteY55" fmla="*/ 2606040 h 3759200"/>
                <a:gd name="connsiteX56" fmla="*/ 1554480 w 3728720"/>
                <a:gd name="connsiteY56" fmla="*/ 2565400 h 3759200"/>
                <a:gd name="connsiteX57" fmla="*/ 1559560 w 3728720"/>
                <a:gd name="connsiteY57" fmla="*/ 2514600 h 3759200"/>
                <a:gd name="connsiteX58" fmla="*/ 1549400 w 3728720"/>
                <a:gd name="connsiteY58" fmla="*/ 2438400 h 3759200"/>
                <a:gd name="connsiteX59" fmla="*/ 1584960 w 3728720"/>
                <a:gd name="connsiteY59" fmla="*/ 2336800 h 3759200"/>
                <a:gd name="connsiteX60" fmla="*/ 1584960 w 3728720"/>
                <a:gd name="connsiteY60" fmla="*/ 2291080 h 3759200"/>
                <a:gd name="connsiteX61" fmla="*/ 1590040 w 3728720"/>
                <a:gd name="connsiteY61" fmla="*/ 2250440 h 3759200"/>
                <a:gd name="connsiteX62" fmla="*/ 1625600 w 3728720"/>
                <a:gd name="connsiteY62" fmla="*/ 2260600 h 3759200"/>
                <a:gd name="connsiteX63" fmla="*/ 1656080 w 3728720"/>
                <a:gd name="connsiteY63" fmla="*/ 2321560 h 3759200"/>
                <a:gd name="connsiteX64" fmla="*/ 1722120 w 3728720"/>
                <a:gd name="connsiteY64" fmla="*/ 2387600 h 3759200"/>
                <a:gd name="connsiteX65" fmla="*/ 1752600 w 3728720"/>
                <a:gd name="connsiteY65" fmla="*/ 2453640 h 3759200"/>
                <a:gd name="connsiteX66" fmla="*/ 1757680 w 3728720"/>
                <a:gd name="connsiteY66" fmla="*/ 2545080 h 3759200"/>
                <a:gd name="connsiteX67" fmla="*/ 1752600 w 3728720"/>
                <a:gd name="connsiteY67" fmla="*/ 2636520 h 3759200"/>
                <a:gd name="connsiteX68" fmla="*/ 1762760 w 3728720"/>
                <a:gd name="connsiteY68" fmla="*/ 2733040 h 3759200"/>
                <a:gd name="connsiteX69" fmla="*/ 1788160 w 3728720"/>
                <a:gd name="connsiteY69" fmla="*/ 2809240 h 3759200"/>
                <a:gd name="connsiteX70" fmla="*/ 1859280 w 3728720"/>
                <a:gd name="connsiteY70" fmla="*/ 2910840 h 3759200"/>
                <a:gd name="connsiteX71" fmla="*/ 1864360 w 3728720"/>
                <a:gd name="connsiteY71" fmla="*/ 2956560 h 3759200"/>
                <a:gd name="connsiteX72" fmla="*/ 1844040 w 3728720"/>
                <a:gd name="connsiteY72" fmla="*/ 3007360 h 3759200"/>
                <a:gd name="connsiteX73" fmla="*/ 1823720 w 3728720"/>
                <a:gd name="connsiteY73" fmla="*/ 3088640 h 3759200"/>
                <a:gd name="connsiteX74" fmla="*/ 1788160 w 3728720"/>
                <a:gd name="connsiteY74" fmla="*/ 3159760 h 3759200"/>
                <a:gd name="connsiteX75" fmla="*/ 1788160 w 3728720"/>
                <a:gd name="connsiteY75" fmla="*/ 3159760 h 3759200"/>
                <a:gd name="connsiteX76" fmla="*/ 1767840 w 3728720"/>
                <a:gd name="connsiteY76" fmla="*/ 3241040 h 3759200"/>
                <a:gd name="connsiteX77" fmla="*/ 1808480 w 3728720"/>
                <a:gd name="connsiteY77" fmla="*/ 3281680 h 3759200"/>
                <a:gd name="connsiteX78" fmla="*/ 1879600 w 3728720"/>
                <a:gd name="connsiteY78" fmla="*/ 3342640 h 3759200"/>
                <a:gd name="connsiteX79" fmla="*/ 1920240 w 3728720"/>
                <a:gd name="connsiteY79" fmla="*/ 3373120 h 3759200"/>
                <a:gd name="connsiteX80" fmla="*/ 1955800 w 3728720"/>
                <a:gd name="connsiteY80" fmla="*/ 3388360 h 3759200"/>
                <a:gd name="connsiteX81" fmla="*/ 2026920 w 3728720"/>
                <a:gd name="connsiteY81" fmla="*/ 3423920 h 3759200"/>
                <a:gd name="connsiteX82" fmla="*/ 2082800 w 3728720"/>
                <a:gd name="connsiteY82" fmla="*/ 3545840 h 3759200"/>
                <a:gd name="connsiteX83" fmla="*/ 2169160 w 3728720"/>
                <a:gd name="connsiteY83" fmla="*/ 3611880 h 3759200"/>
                <a:gd name="connsiteX84" fmla="*/ 2230120 w 3728720"/>
                <a:gd name="connsiteY84" fmla="*/ 3698240 h 3759200"/>
                <a:gd name="connsiteX85" fmla="*/ 2311400 w 3728720"/>
                <a:gd name="connsiteY85" fmla="*/ 3754120 h 3759200"/>
                <a:gd name="connsiteX86" fmla="*/ 2402840 w 3728720"/>
                <a:gd name="connsiteY86" fmla="*/ 3759200 h 3759200"/>
                <a:gd name="connsiteX87" fmla="*/ 2484120 w 3728720"/>
                <a:gd name="connsiteY87" fmla="*/ 3738880 h 3759200"/>
                <a:gd name="connsiteX88" fmla="*/ 2580640 w 3728720"/>
                <a:gd name="connsiteY88" fmla="*/ 3728720 h 3759200"/>
                <a:gd name="connsiteX89" fmla="*/ 2651760 w 3728720"/>
                <a:gd name="connsiteY89" fmla="*/ 3713480 h 3759200"/>
                <a:gd name="connsiteX90" fmla="*/ 2717800 w 3728720"/>
                <a:gd name="connsiteY90" fmla="*/ 3728720 h 3759200"/>
                <a:gd name="connsiteX91" fmla="*/ 2773680 w 3728720"/>
                <a:gd name="connsiteY91" fmla="*/ 3708400 h 3759200"/>
                <a:gd name="connsiteX92" fmla="*/ 2778760 w 3728720"/>
                <a:gd name="connsiteY92" fmla="*/ 3632200 h 3759200"/>
                <a:gd name="connsiteX93" fmla="*/ 2865120 w 3728720"/>
                <a:gd name="connsiteY93" fmla="*/ 3510280 h 3759200"/>
                <a:gd name="connsiteX94" fmla="*/ 2936240 w 3728720"/>
                <a:gd name="connsiteY94" fmla="*/ 3444240 h 3759200"/>
                <a:gd name="connsiteX95" fmla="*/ 2946400 w 3728720"/>
                <a:gd name="connsiteY95" fmla="*/ 3383280 h 3759200"/>
                <a:gd name="connsiteX96" fmla="*/ 2936240 w 3728720"/>
                <a:gd name="connsiteY96" fmla="*/ 3296920 h 3759200"/>
                <a:gd name="connsiteX97" fmla="*/ 2946400 w 3728720"/>
                <a:gd name="connsiteY97" fmla="*/ 3246120 h 3759200"/>
                <a:gd name="connsiteX98" fmla="*/ 2987040 w 3728720"/>
                <a:gd name="connsiteY98" fmla="*/ 3210560 h 3759200"/>
                <a:gd name="connsiteX99" fmla="*/ 3093720 w 3728720"/>
                <a:gd name="connsiteY99" fmla="*/ 3215640 h 3759200"/>
                <a:gd name="connsiteX100" fmla="*/ 3154680 w 3728720"/>
                <a:gd name="connsiteY100" fmla="*/ 3235960 h 3759200"/>
                <a:gd name="connsiteX101" fmla="*/ 3235960 w 3728720"/>
                <a:gd name="connsiteY101" fmla="*/ 3235960 h 3759200"/>
                <a:gd name="connsiteX102" fmla="*/ 3352800 w 3728720"/>
                <a:gd name="connsiteY102" fmla="*/ 3180080 h 3759200"/>
                <a:gd name="connsiteX103" fmla="*/ 3459480 w 3728720"/>
                <a:gd name="connsiteY103" fmla="*/ 3103880 h 3759200"/>
                <a:gd name="connsiteX104" fmla="*/ 3474720 w 3728720"/>
                <a:gd name="connsiteY104" fmla="*/ 3027680 h 3759200"/>
                <a:gd name="connsiteX105" fmla="*/ 3474720 w 3728720"/>
                <a:gd name="connsiteY105" fmla="*/ 2941320 h 3759200"/>
                <a:gd name="connsiteX106" fmla="*/ 3444240 w 3728720"/>
                <a:gd name="connsiteY106" fmla="*/ 2890520 h 3759200"/>
                <a:gd name="connsiteX107" fmla="*/ 3444240 w 3728720"/>
                <a:gd name="connsiteY107" fmla="*/ 2814320 h 3759200"/>
                <a:gd name="connsiteX108" fmla="*/ 3495040 w 3728720"/>
                <a:gd name="connsiteY108" fmla="*/ 2727960 h 3759200"/>
                <a:gd name="connsiteX109" fmla="*/ 3525520 w 3728720"/>
                <a:gd name="connsiteY109" fmla="*/ 2641600 h 3759200"/>
                <a:gd name="connsiteX110" fmla="*/ 3566160 w 3728720"/>
                <a:gd name="connsiteY110" fmla="*/ 2540000 h 3759200"/>
                <a:gd name="connsiteX111" fmla="*/ 3581400 w 3728720"/>
                <a:gd name="connsiteY111" fmla="*/ 2463800 h 3759200"/>
                <a:gd name="connsiteX112" fmla="*/ 3581400 w 3728720"/>
                <a:gd name="connsiteY112" fmla="*/ 2463800 h 3759200"/>
                <a:gd name="connsiteX113" fmla="*/ 3642360 w 3728720"/>
                <a:gd name="connsiteY113" fmla="*/ 2458720 h 3759200"/>
                <a:gd name="connsiteX114" fmla="*/ 3688080 w 3728720"/>
                <a:gd name="connsiteY114" fmla="*/ 2499360 h 3759200"/>
                <a:gd name="connsiteX115" fmla="*/ 3728720 w 3728720"/>
                <a:gd name="connsiteY115" fmla="*/ 2504440 h 3759200"/>
                <a:gd name="connsiteX116" fmla="*/ 3723640 w 3728720"/>
                <a:gd name="connsiteY116" fmla="*/ 2453640 h 3759200"/>
                <a:gd name="connsiteX117" fmla="*/ 3693160 w 3728720"/>
                <a:gd name="connsiteY117" fmla="*/ 2413000 h 3759200"/>
                <a:gd name="connsiteX118" fmla="*/ 3672840 w 3728720"/>
                <a:gd name="connsiteY118" fmla="*/ 2346960 h 3759200"/>
                <a:gd name="connsiteX119" fmla="*/ 3647440 w 3728720"/>
                <a:gd name="connsiteY119" fmla="*/ 2336800 h 3759200"/>
                <a:gd name="connsiteX120" fmla="*/ 3601720 w 3728720"/>
                <a:gd name="connsiteY120" fmla="*/ 2341880 h 3759200"/>
                <a:gd name="connsiteX121" fmla="*/ 3561080 w 3728720"/>
                <a:gd name="connsiteY121" fmla="*/ 2321560 h 3759200"/>
                <a:gd name="connsiteX122" fmla="*/ 3545840 w 3728720"/>
                <a:gd name="connsiteY122" fmla="*/ 2255520 h 3759200"/>
                <a:gd name="connsiteX123" fmla="*/ 3550920 w 3728720"/>
                <a:gd name="connsiteY123" fmla="*/ 2189480 h 3759200"/>
                <a:gd name="connsiteX124" fmla="*/ 3515360 w 3728720"/>
                <a:gd name="connsiteY124" fmla="*/ 2164080 h 3759200"/>
                <a:gd name="connsiteX125" fmla="*/ 3474720 w 3728720"/>
                <a:gd name="connsiteY125" fmla="*/ 2159000 h 3759200"/>
                <a:gd name="connsiteX126" fmla="*/ 3403600 w 3728720"/>
                <a:gd name="connsiteY126" fmla="*/ 2113280 h 3759200"/>
                <a:gd name="connsiteX127" fmla="*/ 3362960 w 3728720"/>
                <a:gd name="connsiteY127" fmla="*/ 2098040 h 3759200"/>
                <a:gd name="connsiteX128" fmla="*/ 3322320 w 3728720"/>
                <a:gd name="connsiteY128" fmla="*/ 2082800 h 3759200"/>
                <a:gd name="connsiteX129" fmla="*/ 3302000 w 3728720"/>
                <a:gd name="connsiteY129" fmla="*/ 2062480 h 3759200"/>
                <a:gd name="connsiteX130" fmla="*/ 3302000 w 3728720"/>
                <a:gd name="connsiteY130" fmla="*/ 2026920 h 3759200"/>
                <a:gd name="connsiteX131" fmla="*/ 3342640 w 3728720"/>
                <a:gd name="connsiteY131" fmla="*/ 1971040 h 3759200"/>
                <a:gd name="connsiteX132" fmla="*/ 3373120 w 3728720"/>
                <a:gd name="connsiteY132" fmla="*/ 1910080 h 3759200"/>
                <a:gd name="connsiteX133" fmla="*/ 3378200 w 3728720"/>
                <a:gd name="connsiteY133" fmla="*/ 1869440 h 3759200"/>
                <a:gd name="connsiteX134" fmla="*/ 3378200 w 3728720"/>
                <a:gd name="connsiteY134" fmla="*/ 1869440 h 3759200"/>
                <a:gd name="connsiteX135" fmla="*/ 3332480 w 3728720"/>
                <a:gd name="connsiteY135" fmla="*/ 1854200 h 3759200"/>
                <a:gd name="connsiteX136" fmla="*/ 3322320 w 3728720"/>
                <a:gd name="connsiteY136" fmla="*/ 1869440 h 3759200"/>
                <a:gd name="connsiteX137" fmla="*/ 3276600 w 3728720"/>
                <a:gd name="connsiteY137" fmla="*/ 1859280 h 3759200"/>
                <a:gd name="connsiteX138" fmla="*/ 3235960 w 3728720"/>
                <a:gd name="connsiteY138" fmla="*/ 1828800 h 3759200"/>
                <a:gd name="connsiteX139" fmla="*/ 3185160 w 3728720"/>
                <a:gd name="connsiteY139" fmla="*/ 1849120 h 3759200"/>
                <a:gd name="connsiteX140" fmla="*/ 3129280 w 3728720"/>
                <a:gd name="connsiteY140" fmla="*/ 1925320 h 3759200"/>
                <a:gd name="connsiteX141" fmla="*/ 3103880 w 3728720"/>
                <a:gd name="connsiteY141" fmla="*/ 1955800 h 3759200"/>
                <a:gd name="connsiteX142" fmla="*/ 3058160 w 3728720"/>
                <a:gd name="connsiteY142" fmla="*/ 1986280 h 3759200"/>
                <a:gd name="connsiteX143" fmla="*/ 2961640 w 3728720"/>
                <a:gd name="connsiteY143" fmla="*/ 1960880 h 3759200"/>
                <a:gd name="connsiteX144" fmla="*/ 2870200 w 3728720"/>
                <a:gd name="connsiteY144" fmla="*/ 1976120 h 3759200"/>
                <a:gd name="connsiteX145" fmla="*/ 2799080 w 3728720"/>
                <a:gd name="connsiteY145" fmla="*/ 2032000 h 3759200"/>
                <a:gd name="connsiteX146" fmla="*/ 2702560 w 3728720"/>
                <a:gd name="connsiteY146" fmla="*/ 2103120 h 3759200"/>
                <a:gd name="connsiteX147" fmla="*/ 2626360 w 3728720"/>
                <a:gd name="connsiteY147" fmla="*/ 2148840 h 3759200"/>
                <a:gd name="connsiteX148" fmla="*/ 2534920 w 3728720"/>
                <a:gd name="connsiteY148" fmla="*/ 2179320 h 3759200"/>
                <a:gd name="connsiteX149" fmla="*/ 2468880 w 3728720"/>
                <a:gd name="connsiteY149" fmla="*/ 2214880 h 3759200"/>
                <a:gd name="connsiteX150" fmla="*/ 2443480 w 3728720"/>
                <a:gd name="connsiteY150" fmla="*/ 2280920 h 3759200"/>
                <a:gd name="connsiteX151" fmla="*/ 2397760 w 3728720"/>
                <a:gd name="connsiteY151" fmla="*/ 2291080 h 3759200"/>
                <a:gd name="connsiteX152" fmla="*/ 2301240 w 3728720"/>
                <a:gd name="connsiteY152" fmla="*/ 2291080 h 3759200"/>
                <a:gd name="connsiteX153" fmla="*/ 2250440 w 3728720"/>
                <a:gd name="connsiteY153" fmla="*/ 2301240 h 3759200"/>
                <a:gd name="connsiteX154" fmla="*/ 2204720 w 3728720"/>
                <a:gd name="connsiteY154" fmla="*/ 2265680 h 3759200"/>
                <a:gd name="connsiteX155" fmla="*/ 2159000 w 3728720"/>
                <a:gd name="connsiteY155" fmla="*/ 2189480 h 3759200"/>
                <a:gd name="connsiteX156" fmla="*/ 2123440 w 3728720"/>
                <a:gd name="connsiteY156" fmla="*/ 2153920 h 3759200"/>
                <a:gd name="connsiteX157" fmla="*/ 2128520 w 3728720"/>
                <a:gd name="connsiteY157" fmla="*/ 2113280 h 3759200"/>
                <a:gd name="connsiteX158" fmla="*/ 2164080 w 3728720"/>
                <a:gd name="connsiteY158" fmla="*/ 2087880 h 3759200"/>
                <a:gd name="connsiteX159" fmla="*/ 2148840 w 3728720"/>
                <a:gd name="connsiteY159" fmla="*/ 2047240 h 3759200"/>
                <a:gd name="connsiteX160" fmla="*/ 2103120 w 3728720"/>
                <a:gd name="connsiteY160" fmla="*/ 2026920 h 3759200"/>
                <a:gd name="connsiteX161" fmla="*/ 2108200 w 3728720"/>
                <a:gd name="connsiteY161" fmla="*/ 1976120 h 3759200"/>
                <a:gd name="connsiteX162" fmla="*/ 2103120 w 3728720"/>
                <a:gd name="connsiteY162" fmla="*/ 1925320 h 3759200"/>
                <a:gd name="connsiteX163" fmla="*/ 2037080 w 3728720"/>
                <a:gd name="connsiteY163" fmla="*/ 1854200 h 3759200"/>
                <a:gd name="connsiteX164" fmla="*/ 1996440 w 3728720"/>
                <a:gd name="connsiteY164" fmla="*/ 1808480 h 3759200"/>
                <a:gd name="connsiteX165" fmla="*/ 1960880 w 3728720"/>
                <a:gd name="connsiteY165" fmla="*/ 1757680 h 3759200"/>
                <a:gd name="connsiteX166" fmla="*/ 1930400 w 3728720"/>
                <a:gd name="connsiteY166" fmla="*/ 1651000 h 3759200"/>
                <a:gd name="connsiteX167" fmla="*/ 1930400 w 3728720"/>
                <a:gd name="connsiteY167" fmla="*/ 1559560 h 3759200"/>
                <a:gd name="connsiteX168" fmla="*/ 1920240 w 3728720"/>
                <a:gd name="connsiteY168" fmla="*/ 1508760 h 3759200"/>
                <a:gd name="connsiteX169" fmla="*/ 1899920 w 3728720"/>
                <a:gd name="connsiteY169" fmla="*/ 1468120 h 3759200"/>
                <a:gd name="connsiteX170" fmla="*/ 1844040 w 3728720"/>
                <a:gd name="connsiteY170" fmla="*/ 1442720 h 3759200"/>
                <a:gd name="connsiteX171" fmla="*/ 1732280 w 3728720"/>
                <a:gd name="connsiteY171" fmla="*/ 1442720 h 3759200"/>
                <a:gd name="connsiteX172" fmla="*/ 1615440 w 3728720"/>
                <a:gd name="connsiteY172" fmla="*/ 1437640 h 3759200"/>
                <a:gd name="connsiteX173" fmla="*/ 1590040 w 3728720"/>
                <a:gd name="connsiteY173" fmla="*/ 1402080 h 3759200"/>
                <a:gd name="connsiteX174" fmla="*/ 1544320 w 3728720"/>
                <a:gd name="connsiteY174" fmla="*/ 1391920 h 3759200"/>
                <a:gd name="connsiteX175" fmla="*/ 1534160 w 3728720"/>
                <a:gd name="connsiteY175" fmla="*/ 1295400 h 3759200"/>
                <a:gd name="connsiteX176" fmla="*/ 1503680 w 3728720"/>
                <a:gd name="connsiteY176" fmla="*/ 1219200 h 3759200"/>
                <a:gd name="connsiteX177" fmla="*/ 1412240 w 3728720"/>
                <a:gd name="connsiteY177" fmla="*/ 1000760 h 3759200"/>
                <a:gd name="connsiteX178" fmla="*/ 1341120 w 3728720"/>
                <a:gd name="connsiteY178" fmla="*/ 812800 h 3759200"/>
                <a:gd name="connsiteX179" fmla="*/ 1285240 w 3728720"/>
                <a:gd name="connsiteY179" fmla="*/ 695960 h 3759200"/>
                <a:gd name="connsiteX180" fmla="*/ 1234440 w 3728720"/>
                <a:gd name="connsiteY180" fmla="*/ 594360 h 3759200"/>
                <a:gd name="connsiteX181" fmla="*/ 1198880 w 3728720"/>
                <a:gd name="connsiteY181" fmla="*/ 528320 h 3759200"/>
                <a:gd name="connsiteX182" fmla="*/ 1173480 w 3728720"/>
                <a:gd name="connsiteY182" fmla="*/ 426720 h 3759200"/>
                <a:gd name="connsiteX183" fmla="*/ 1173480 w 3728720"/>
                <a:gd name="connsiteY183" fmla="*/ 345440 h 3759200"/>
                <a:gd name="connsiteX184" fmla="*/ 1148080 w 3728720"/>
                <a:gd name="connsiteY184" fmla="*/ 274320 h 3759200"/>
                <a:gd name="connsiteX185" fmla="*/ 1148080 w 3728720"/>
                <a:gd name="connsiteY185" fmla="*/ 208280 h 3759200"/>
                <a:gd name="connsiteX186" fmla="*/ 1132840 w 3728720"/>
                <a:gd name="connsiteY186" fmla="*/ 152400 h 3759200"/>
                <a:gd name="connsiteX187" fmla="*/ 1102360 w 3728720"/>
                <a:gd name="connsiteY187" fmla="*/ 86360 h 3759200"/>
                <a:gd name="connsiteX188" fmla="*/ 1061720 w 3728720"/>
                <a:gd name="connsiteY188" fmla="*/ 35560 h 3759200"/>
                <a:gd name="connsiteX189" fmla="*/ 1041400 w 3728720"/>
                <a:gd name="connsiteY189" fmla="*/ 5080 h 3759200"/>
                <a:gd name="connsiteX190" fmla="*/ 995680 w 3728720"/>
                <a:gd name="connsiteY190" fmla="*/ 0 h 3759200"/>
                <a:gd name="connsiteX191" fmla="*/ 975360 w 3728720"/>
                <a:gd name="connsiteY191" fmla="*/ 45720 h 3759200"/>
                <a:gd name="connsiteX0" fmla="*/ 975360 w 3728720"/>
                <a:gd name="connsiteY0" fmla="*/ 45720 h 3759200"/>
                <a:gd name="connsiteX1" fmla="*/ 904240 w 3728720"/>
                <a:gd name="connsiteY1" fmla="*/ 116840 h 3759200"/>
                <a:gd name="connsiteX2" fmla="*/ 848360 w 3728720"/>
                <a:gd name="connsiteY2" fmla="*/ 172720 h 3759200"/>
                <a:gd name="connsiteX3" fmla="*/ 762000 w 3728720"/>
                <a:gd name="connsiteY3" fmla="*/ 213360 h 3759200"/>
                <a:gd name="connsiteX4" fmla="*/ 701040 w 3728720"/>
                <a:gd name="connsiteY4" fmla="*/ 294640 h 3759200"/>
                <a:gd name="connsiteX5" fmla="*/ 624840 w 3728720"/>
                <a:gd name="connsiteY5" fmla="*/ 350520 h 3759200"/>
                <a:gd name="connsiteX6" fmla="*/ 558800 w 3728720"/>
                <a:gd name="connsiteY6" fmla="*/ 391160 h 3759200"/>
                <a:gd name="connsiteX7" fmla="*/ 441960 w 3728720"/>
                <a:gd name="connsiteY7" fmla="*/ 447040 h 3759200"/>
                <a:gd name="connsiteX8" fmla="*/ 299720 w 3728720"/>
                <a:gd name="connsiteY8" fmla="*/ 513080 h 3759200"/>
                <a:gd name="connsiteX9" fmla="*/ 157480 w 3728720"/>
                <a:gd name="connsiteY9" fmla="*/ 563880 h 3759200"/>
                <a:gd name="connsiteX10" fmla="*/ 96520 w 3728720"/>
                <a:gd name="connsiteY10" fmla="*/ 584200 h 3759200"/>
                <a:gd name="connsiteX11" fmla="*/ 40640 w 3728720"/>
                <a:gd name="connsiteY11" fmla="*/ 584200 h 3759200"/>
                <a:gd name="connsiteX12" fmla="*/ 0 w 3728720"/>
                <a:gd name="connsiteY12" fmla="*/ 599440 h 3759200"/>
                <a:gd name="connsiteX13" fmla="*/ 0 w 3728720"/>
                <a:gd name="connsiteY13" fmla="*/ 624840 h 3759200"/>
                <a:gd name="connsiteX14" fmla="*/ 25400 w 3728720"/>
                <a:gd name="connsiteY14" fmla="*/ 685800 h 3759200"/>
                <a:gd name="connsiteX15" fmla="*/ 71120 w 3728720"/>
                <a:gd name="connsiteY15" fmla="*/ 721360 h 3759200"/>
                <a:gd name="connsiteX16" fmla="*/ 142240 w 3728720"/>
                <a:gd name="connsiteY16" fmla="*/ 828040 h 3759200"/>
                <a:gd name="connsiteX17" fmla="*/ 172720 w 3728720"/>
                <a:gd name="connsiteY17" fmla="*/ 894080 h 3759200"/>
                <a:gd name="connsiteX18" fmla="*/ 182880 w 3728720"/>
                <a:gd name="connsiteY18" fmla="*/ 939800 h 3759200"/>
                <a:gd name="connsiteX19" fmla="*/ 177800 w 3728720"/>
                <a:gd name="connsiteY19" fmla="*/ 980440 h 3759200"/>
                <a:gd name="connsiteX20" fmla="*/ 111760 w 3728720"/>
                <a:gd name="connsiteY20" fmla="*/ 1021080 h 3759200"/>
                <a:gd name="connsiteX21" fmla="*/ 91440 w 3728720"/>
                <a:gd name="connsiteY21" fmla="*/ 1066800 h 3759200"/>
                <a:gd name="connsiteX22" fmla="*/ 71120 w 3728720"/>
                <a:gd name="connsiteY22" fmla="*/ 1183640 h 3759200"/>
                <a:gd name="connsiteX23" fmla="*/ 55880 w 3728720"/>
                <a:gd name="connsiteY23" fmla="*/ 1605280 h 3759200"/>
                <a:gd name="connsiteX24" fmla="*/ 35560 w 3728720"/>
                <a:gd name="connsiteY24" fmla="*/ 1676400 h 3759200"/>
                <a:gd name="connsiteX25" fmla="*/ 40640 w 3728720"/>
                <a:gd name="connsiteY25" fmla="*/ 1772920 h 3759200"/>
                <a:gd name="connsiteX26" fmla="*/ 93980 w 3728720"/>
                <a:gd name="connsiteY26" fmla="*/ 1978660 h 3759200"/>
                <a:gd name="connsiteX27" fmla="*/ 170180 w 3728720"/>
                <a:gd name="connsiteY27" fmla="*/ 2077720 h 3759200"/>
                <a:gd name="connsiteX28" fmla="*/ 233680 w 3728720"/>
                <a:gd name="connsiteY28" fmla="*/ 2133600 h 3759200"/>
                <a:gd name="connsiteX29" fmla="*/ 269240 w 3728720"/>
                <a:gd name="connsiteY29" fmla="*/ 2189480 h 3759200"/>
                <a:gd name="connsiteX30" fmla="*/ 269240 w 3728720"/>
                <a:gd name="connsiteY30" fmla="*/ 2280920 h 3759200"/>
                <a:gd name="connsiteX31" fmla="*/ 259080 w 3728720"/>
                <a:gd name="connsiteY31" fmla="*/ 2357120 h 3759200"/>
                <a:gd name="connsiteX32" fmla="*/ 243840 w 3728720"/>
                <a:gd name="connsiteY32" fmla="*/ 2519680 h 3759200"/>
                <a:gd name="connsiteX33" fmla="*/ 243840 w 3728720"/>
                <a:gd name="connsiteY33" fmla="*/ 2519680 h 3759200"/>
                <a:gd name="connsiteX34" fmla="*/ 350520 w 3728720"/>
                <a:gd name="connsiteY34" fmla="*/ 2473960 h 3759200"/>
                <a:gd name="connsiteX35" fmla="*/ 436880 w 3728720"/>
                <a:gd name="connsiteY35" fmla="*/ 2463800 h 3759200"/>
                <a:gd name="connsiteX36" fmla="*/ 497840 w 3728720"/>
                <a:gd name="connsiteY36" fmla="*/ 2448560 h 3759200"/>
                <a:gd name="connsiteX37" fmla="*/ 533400 w 3728720"/>
                <a:gd name="connsiteY37" fmla="*/ 2392680 h 3759200"/>
                <a:gd name="connsiteX38" fmla="*/ 518160 w 3728720"/>
                <a:gd name="connsiteY38" fmla="*/ 2296160 h 3759200"/>
                <a:gd name="connsiteX39" fmla="*/ 523240 w 3728720"/>
                <a:gd name="connsiteY39" fmla="*/ 2204720 h 3759200"/>
                <a:gd name="connsiteX40" fmla="*/ 543560 w 3728720"/>
                <a:gd name="connsiteY40" fmla="*/ 2174240 h 3759200"/>
                <a:gd name="connsiteX41" fmla="*/ 574040 w 3728720"/>
                <a:gd name="connsiteY41" fmla="*/ 2199640 h 3759200"/>
                <a:gd name="connsiteX42" fmla="*/ 665480 w 3728720"/>
                <a:gd name="connsiteY42" fmla="*/ 2189480 h 3759200"/>
                <a:gd name="connsiteX43" fmla="*/ 721360 w 3728720"/>
                <a:gd name="connsiteY43" fmla="*/ 2214880 h 3759200"/>
                <a:gd name="connsiteX44" fmla="*/ 716280 w 3728720"/>
                <a:gd name="connsiteY44" fmla="*/ 2280920 h 3759200"/>
                <a:gd name="connsiteX45" fmla="*/ 716280 w 3728720"/>
                <a:gd name="connsiteY45" fmla="*/ 2326640 h 3759200"/>
                <a:gd name="connsiteX46" fmla="*/ 736600 w 3728720"/>
                <a:gd name="connsiteY46" fmla="*/ 2362200 h 3759200"/>
                <a:gd name="connsiteX47" fmla="*/ 756920 w 3728720"/>
                <a:gd name="connsiteY47" fmla="*/ 2428240 h 3759200"/>
                <a:gd name="connsiteX48" fmla="*/ 772160 w 3728720"/>
                <a:gd name="connsiteY48" fmla="*/ 2494280 h 3759200"/>
                <a:gd name="connsiteX49" fmla="*/ 873760 w 3728720"/>
                <a:gd name="connsiteY49" fmla="*/ 2555240 h 3759200"/>
                <a:gd name="connsiteX50" fmla="*/ 975360 w 3728720"/>
                <a:gd name="connsiteY50" fmla="*/ 2641600 h 3759200"/>
                <a:gd name="connsiteX51" fmla="*/ 1071880 w 3728720"/>
                <a:gd name="connsiteY51" fmla="*/ 2682240 h 3759200"/>
                <a:gd name="connsiteX52" fmla="*/ 1173480 w 3728720"/>
                <a:gd name="connsiteY52" fmla="*/ 2717800 h 3759200"/>
                <a:gd name="connsiteX53" fmla="*/ 1270000 w 3728720"/>
                <a:gd name="connsiteY53" fmla="*/ 2692400 h 3759200"/>
                <a:gd name="connsiteX54" fmla="*/ 1361440 w 3728720"/>
                <a:gd name="connsiteY54" fmla="*/ 2636520 h 3759200"/>
                <a:gd name="connsiteX55" fmla="*/ 1463040 w 3728720"/>
                <a:gd name="connsiteY55" fmla="*/ 2606040 h 3759200"/>
                <a:gd name="connsiteX56" fmla="*/ 1554480 w 3728720"/>
                <a:gd name="connsiteY56" fmla="*/ 2565400 h 3759200"/>
                <a:gd name="connsiteX57" fmla="*/ 1559560 w 3728720"/>
                <a:gd name="connsiteY57" fmla="*/ 2514600 h 3759200"/>
                <a:gd name="connsiteX58" fmla="*/ 1549400 w 3728720"/>
                <a:gd name="connsiteY58" fmla="*/ 2438400 h 3759200"/>
                <a:gd name="connsiteX59" fmla="*/ 1584960 w 3728720"/>
                <a:gd name="connsiteY59" fmla="*/ 2336800 h 3759200"/>
                <a:gd name="connsiteX60" fmla="*/ 1584960 w 3728720"/>
                <a:gd name="connsiteY60" fmla="*/ 2291080 h 3759200"/>
                <a:gd name="connsiteX61" fmla="*/ 1590040 w 3728720"/>
                <a:gd name="connsiteY61" fmla="*/ 2250440 h 3759200"/>
                <a:gd name="connsiteX62" fmla="*/ 1625600 w 3728720"/>
                <a:gd name="connsiteY62" fmla="*/ 2260600 h 3759200"/>
                <a:gd name="connsiteX63" fmla="*/ 1656080 w 3728720"/>
                <a:gd name="connsiteY63" fmla="*/ 2321560 h 3759200"/>
                <a:gd name="connsiteX64" fmla="*/ 1722120 w 3728720"/>
                <a:gd name="connsiteY64" fmla="*/ 2387600 h 3759200"/>
                <a:gd name="connsiteX65" fmla="*/ 1752600 w 3728720"/>
                <a:gd name="connsiteY65" fmla="*/ 2453640 h 3759200"/>
                <a:gd name="connsiteX66" fmla="*/ 1757680 w 3728720"/>
                <a:gd name="connsiteY66" fmla="*/ 2545080 h 3759200"/>
                <a:gd name="connsiteX67" fmla="*/ 1752600 w 3728720"/>
                <a:gd name="connsiteY67" fmla="*/ 2636520 h 3759200"/>
                <a:gd name="connsiteX68" fmla="*/ 1762760 w 3728720"/>
                <a:gd name="connsiteY68" fmla="*/ 2733040 h 3759200"/>
                <a:gd name="connsiteX69" fmla="*/ 1788160 w 3728720"/>
                <a:gd name="connsiteY69" fmla="*/ 2809240 h 3759200"/>
                <a:gd name="connsiteX70" fmla="*/ 1859280 w 3728720"/>
                <a:gd name="connsiteY70" fmla="*/ 2910840 h 3759200"/>
                <a:gd name="connsiteX71" fmla="*/ 1864360 w 3728720"/>
                <a:gd name="connsiteY71" fmla="*/ 2956560 h 3759200"/>
                <a:gd name="connsiteX72" fmla="*/ 1844040 w 3728720"/>
                <a:gd name="connsiteY72" fmla="*/ 3007360 h 3759200"/>
                <a:gd name="connsiteX73" fmla="*/ 1823720 w 3728720"/>
                <a:gd name="connsiteY73" fmla="*/ 3088640 h 3759200"/>
                <a:gd name="connsiteX74" fmla="*/ 1788160 w 3728720"/>
                <a:gd name="connsiteY74" fmla="*/ 3159760 h 3759200"/>
                <a:gd name="connsiteX75" fmla="*/ 1788160 w 3728720"/>
                <a:gd name="connsiteY75" fmla="*/ 3159760 h 3759200"/>
                <a:gd name="connsiteX76" fmla="*/ 1767840 w 3728720"/>
                <a:gd name="connsiteY76" fmla="*/ 3241040 h 3759200"/>
                <a:gd name="connsiteX77" fmla="*/ 1808480 w 3728720"/>
                <a:gd name="connsiteY77" fmla="*/ 3281680 h 3759200"/>
                <a:gd name="connsiteX78" fmla="*/ 1879600 w 3728720"/>
                <a:gd name="connsiteY78" fmla="*/ 3342640 h 3759200"/>
                <a:gd name="connsiteX79" fmla="*/ 1920240 w 3728720"/>
                <a:gd name="connsiteY79" fmla="*/ 3373120 h 3759200"/>
                <a:gd name="connsiteX80" fmla="*/ 1955800 w 3728720"/>
                <a:gd name="connsiteY80" fmla="*/ 3388360 h 3759200"/>
                <a:gd name="connsiteX81" fmla="*/ 2026920 w 3728720"/>
                <a:gd name="connsiteY81" fmla="*/ 3423920 h 3759200"/>
                <a:gd name="connsiteX82" fmla="*/ 2082800 w 3728720"/>
                <a:gd name="connsiteY82" fmla="*/ 3545840 h 3759200"/>
                <a:gd name="connsiteX83" fmla="*/ 2169160 w 3728720"/>
                <a:gd name="connsiteY83" fmla="*/ 3611880 h 3759200"/>
                <a:gd name="connsiteX84" fmla="*/ 2230120 w 3728720"/>
                <a:gd name="connsiteY84" fmla="*/ 3698240 h 3759200"/>
                <a:gd name="connsiteX85" fmla="*/ 2311400 w 3728720"/>
                <a:gd name="connsiteY85" fmla="*/ 3754120 h 3759200"/>
                <a:gd name="connsiteX86" fmla="*/ 2402840 w 3728720"/>
                <a:gd name="connsiteY86" fmla="*/ 3759200 h 3759200"/>
                <a:gd name="connsiteX87" fmla="*/ 2484120 w 3728720"/>
                <a:gd name="connsiteY87" fmla="*/ 3738880 h 3759200"/>
                <a:gd name="connsiteX88" fmla="*/ 2580640 w 3728720"/>
                <a:gd name="connsiteY88" fmla="*/ 3728720 h 3759200"/>
                <a:gd name="connsiteX89" fmla="*/ 2651760 w 3728720"/>
                <a:gd name="connsiteY89" fmla="*/ 3713480 h 3759200"/>
                <a:gd name="connsiteX90" fmla="*/ 2717800 w 3728720"/>
                <a:gd name="connsiteY90" fmla="*/ 3728720 h 3759200"/>
                <a:gd name="connsiteX91" fmla="*/ 2773680 w 3728720"/>
                <a:gd name="connsiteY91" fmla="*/ 3708400 h 3759200"/>
                <a:gd name="connsiteX92" fmla="*/ 2778760 w 3728720"/>
                <a:gd name="connsiteY92" fmla="*/ 3632200 h 3759200"/>
                <a:gd name="connsiteX93" fmla="*/ 2865120 w 3728720"/>
                <a:gd name="connsiteY93" fmla="*/ 3510280 h 3759200"/>
                <a:gd name="connsiteX94" fmla="*/ 2936240 w 3728720"/>
                <a:gd name="connsiteY94" fmla="*/ 3444240 h 3759200"/>
                <a:gd name="connsiteX95" fmla="*/ 2946400 w 3728720"/>
                <a:gd name="connsiteY95" fmla="*/ 3383280 h 3759200"/>
                <a:gd name="connsiteX96" fmla="*/ 2936240 w 3728720"/>
                <a:gd name="connsiteY96" fmla="*/ 3296920 h 3759200"/>
                <a:gd name="connsiteX97" fmla="*/ 2946400 w 3728720"/>
                <a:gd name="connsiteY97" fmla="*/ 3246120 h 3759200"/>
                <a:gd name="connsiteX98" fmla="*/ 2987040 w 3728720"/>
                <a:gd name="connsiteY98" fmla="*/ 3210560 h 3759200"/>
                <a:gd name="connsiteX99" fmla="*/ 3093720 w 3728720"/>
                <a:gd name="connsiteY99" fmla="*/ 3215640 h 3759200"/>
                <a:gd name="connsiteX100" fmla="*/ 3154680 w 3728720"/>
                <a:gd name="connsiteY100" fmla="*/ 3235960 h 3759200"/>
                <a:gd name="connsiteX101" fmla="*/ 3235960 w 3728720"/>
                <a:gd name="connsiteY101" fmla="*/ 3235960 h 3759200"/>
                <a:gd name="connsiteX102" fmla="*/ 3352800 w 3728720"/>
                <a:gd name="connsiteY102" fmla="*/ 3180080 h 3759200"/>
                <a:gd name="connsiteX103" fmla="*/ 3459480 w 3728720"/>
                <a:gd name="connsiteY103" fmla="*/ 3103880 h 3759200"/>
                <a:gd name="connsiteX104" fmla="*/ 3474720 w 3728720"/>
                <a:gd name="connsiteY104" fmla="*/ 3027680 h 3759200"/>
                <a:gd name="connsiteX105" fmla="*/ 3474720 w 3728720"/>
                <a:gd name="connsiteY105" fmla="*/ 2941320 h 3759200"/>
                <a:gd name="connsiteX106" fmla="*/ 3444240 w 3728720"/>
                <a:gd name="connsiteY106" fmla="*/ 2890520 h 3759200"/>
                <a:gd name="connsiteX107" fmla="*/ 3444240 w 3728720"/>
                <a:gd name="connsiteY107" fmla="*/ 2814320 h 3759200"/>
                <a:gd name="connsiteX108" fmla="*/ 3495040 w 3728720"/>
                <a:gd name="connsiteY108" fmla="*/ 2727960 h 3759200"/>
                <a:gd name="connsiteX109" fmla="*/ 3525520 w 3728720"/>
                <a:gd name="connsiteY109" fmla="*/ 2641600 h 3759200"/>
                <a:gd name="connsiteX110" fmla="*/ 3566160 w 3728720"/>
                <a:gd name="connsiteY110" fmla="*/ 2540000 h 3759200"/>
                <a:gd name="connsiteX111" fmla="*/ 3581400 w 3728720"/>
                <a:gd name="connsiteY111" fmla="*/ 2463800 h 3759200"/>
                <a:gd name="connsiteX112" fmla="*/ 3581400 w 3728720"/>
                <a:gd name="connsiteY112" fmla="*/ 2463800 h 3759200"/>
                <a:gd name="connsiteX113" fmla="*/ 3642360 w 3728720"/>
                <a:gd name="connsiteY113" fmla="*/ 2458720 h 3759200"/>
                <a:gd name="connsiteX114" fmla="*/ 3688080 w 3728720"/>
                <a:gd name="connsiteY114" fmla="*/ 2499360 h 3759200"/>
                <a:gd name="connsiteX115" fmla="*/ 3728720 w 3728720"/>
                <a:gd name="connsiteY115" fmla="*/ 2504440 h 3759200"/>
                <a:gd name="connsiteX116" fmla="*/ 3723640 w 3728720"/>
                <a:gd name="connsiteY116" fmla="*/ 2453640 h 3759200"/>
                <a:gd name="connsiteX117" fmla="*/ 3693160 w 3728720"/>
                <a:gd name="connsiteY117" fmla="*/ 2413000 h 3759200"/>
                <a:gd name="connsiteX118" fmla="*/ 3672840 w 3728720"/>
                <a:gd name="connsiteY118" fmla="*/ 2346960 h 3759200"/>
                <a:gd name="connsiteX119" fmla="*/ 3647440 w 3728720"/>
                <a:gd name="connsiteY119" fmla="*/ 2336800 h 3759200"/>
                <a:gd name="connsiteX120" fmla="*/ 3601720 w 3728720"/>
                <a:gd name="connsiteY120" fmla="*/ 2341880 h 3759200"/>
                <a:gd name="connsiteX121" fmla="*/ 3561080 w 3728720"/>
                <a:gd name="connsiteY121" fmla="*/ 2321560 h 3759200"/>
                <a:gd name="connsiteX122" fmla="*/ 3545840 w 3728720"/>
                <a:gd name="connsiteY122" fmla="*/ 2255520 h 3759200"/>
                <a:gd name="connsiteX123" fmla="*/ 3550920 w 3728720"/>
                <a:gd name="connsiteY123" fmla="*/ 2189480 h 3759200"/>
                <a:gd name="connsiteX124" fmla="*/ 3515360 w 3728720"/>
                <a:gd name="connsiteY124" fmla="*/ 2164080 h 3759200"/>
                <a:gd name="connsiteX125" fmla="*/ 3474720 w 3728720"/>
                <a:gd name="connsiteY125" fmla="*/ 2159000 h 3759200"/>
                <a:gd name="connsiteX126" fmla="*/ 3403600 w 3728720"/>
                <a:gd name="connsiteY126" fmla="*/ 2113280 h 3759200"/>
                <a:gd name="connsiteX127" fmla="*/ 3362960 w 3728720"/>
                <a:gd name="connsiteY127" fmla="*/ 2098040 h 3759200"/>
                <a:gd name="connsiteX128" fmla="*/ 3322320 w 3728720"/>
                <a:gd name="connsiteY128" fmla="*/ 2082800 h 3759200"/>
                <a:gd name="connsiteX129" fmla="*/ 3302000 w 3728720"/>
                <a:gd name="connsiteY129" fmla="*/ 2062480 h 3759200"/>
                <a:gd name="connsiteX130" fmla="*/ 3302000 w 3728720"/>
                <a:gd name="connsiteY130" fmla="*/ 2026920 h 3759200"/>
                <a:gd name="connsiteX131" fmla="*/ 3342640 w 3728720"/>
                <a:gd name="connsiteY131" fmla="*/ 1971040 h 3759200"/>
                <a:gd name="connsiteX132" fmla="*/ 3373120 w 3728720"/>
                <a:gd name="connsiteY132" fmla="*/ 1910080 h 3759200"/>
                <a:gd name="connsiteX133" fmla="*/ 3378200 w 3728720"/>
                <a:gd name="connsiteY133" fmla="*/ 1869440 h 3759200"/>
                <a:gd name="connsiteX134" fmla="*/ 3378200 w 3728720"/>
                <a:gd name="connsiteY134" fmla="*/ 1869440 h 3759200"/>
                <a:gd name="connsiteX135" fmla="*/ 3332480 w 3728720"/>
                <a:gd name="connsiteY135" fmla="*/ 1854200 h 3759200"/>
                <a:gd name="connsiteX136" fmla="*/ 3322320 w 3728720"/>
                <a:gd name="connsiteY136" fmla="*/ 1869440 h 3759200"/>
                <a:gd name="connsiteX137" fmla="*/ 3276600 w 3728720"/>
                <a:gd name="connsiteY137" fmla="*/ 1859280 h 3759200"/>
                <a:gd name="connsiteX138" fmla="*/ 3235960 w 3728720"/>
                <a:gd name="connsiteY138" fmla="*/ 1828800 h 3759200"/>
                <a:gd name="connsiteX139" fmla="*/ 3185160 w 3728720"/>
                <a:gd name="connsiteY139" fmla="*/ 1849120 h 3759200"/>
                <a:gd name="connsiteX140" fmla="*/ 3129280 w 3728720"/>
                <a:gd name="connsiteY140" fmla="*/ 1925320 h 3759200"/>
                <a:gd name="connsiteX141" fmla="*/ 3103880 w 3728720"/>
                <a:gd name="connsiteY141" fmla="*/ 1955800 h 3759200"/>
                <a:gd name="connsiteX142" fmla="*/ 3058160 w 3728720"/>
                <a:gd name="connsiteY142" fmla="*/ 1986280 h 3759200"/>
                <a:gd name="connsiteX143" fmla="*/ 2961640 w 3728720"/>
                <a:gd name="connsiteY143" fmla="*/ 1960880 h 3759200"/>
                <a:gd name="connsiteX144" fmla="*/ 2870200 w 3728720"/>
                <a:gd name="connsiteY144" fmla="*/ 1976120 h 3759200"/>
                <a:gd name="connsiteX145" fmla="*/ 2799080 w 3728720"/>
                <a:gd name="connsiteY145" fmla="*/ 2032000 h 3759200"/>
                <a:gd name="connsiteX146" fmla="*/ 2702560 w 3728720"/>
                <a:gd name="connsiteY146" fmla="*/ 2103120 h 3759200"/>
                <a:gd name="connsiteX147" fmla="*/ 2626360 w 3728720"/>
                <a:gd name="connsiteY147" fmla="*/ 2148840 h 3759200"/>
                <a:gd name="connsiteX148" fmla="*/ 2534920 w 3728720"/>
                <a:gd name="connsiteY148" fmla="*/ 2179320 h 3759200"/>
                <a:gd name="connsiteX149" fmla="*/ 2468880 w 3728720"/>
                <a:gd name="connsiteY149" fmla="*/ 2214880 h 3759200"/>
                <a:gd name="connsiteX150" fmla="*/ 2443480 w 3728720"/>
                <a:gd name="connsiteY150" fmla="*/ 2280920 h 3759200"/>
                <a:gd name="connsiteX151" fmla="*/ 2397760 w 3728720"/>
                <a:gd name="connsiteY151" fmla="*/ 2291080 h 3759200"/>
                <a:gd name="connsiteX152" fmla="*/ 2301240 w 3728720"/>
                <a:gd name="connsiteY152" fmla="*/ 2291080 h 3759200"/>
                <a:gd name="connsiteX153" fmla="*/ 2250440 w 3728720"/>
                <a:gd name="connsiteY153" fmla="*/ 2301240 h 3759200"/>
                <a:gd name="connsiteX154" fmla="*/ 2204720 w 3728720"/>
                <a:gd name="connsiteY154" fmla="*/ 2265680 h 3759200"/>
                <a:gd name="connsiteX155" fmla="*/ 2159000 w 3728720"/>
                <a:gd name="connsiteY155" fmla="*/ 2189480 h 3759200"/>
                <a:gd name="connsiteX156" fmla="*/ 2123440 w 3728720"/>
                <a:gd name="connsiteY156" fmla="*/ 2153920 h 3759200"/>
                <a:gd name="connsiteX157" fmla="*/ 2128520 w 3728720"/>
                <a:gd name="connsiteY157" fmla="*/ 2113280 h 3759200"/>
                <a:gd name="connsiteX158" fmla="*/ 2164080 w 3728720"/>
                <a:gd name="connsiteY158" fmla="*/ 2087880 h 3759200"/>
                <a:gd name="connsiteX159" fmla="*/ 2148840 w 3728720"/>
                <a:gd name="connsiteY159" fmla="*/ 2047240 h 3759200"/>
                <a:gd name="connsiteX160" fmla="*/ 2103120 w 3728720"/>
                <a:gd name="connsiteY160" fmla="*/ 2026920 h 3759200"/>
                <a:gd name="connsiteX161" fmla="*/ 2108200 w 3728720"/>
                <a:gd name="connsiteY161" fmla="*/ 1976120 h 3759200"/>
                <a:gd name="connsiteX162" fmla="*/ 2103120 w 3728720"/>
                <a:gd name="connsiteY162" fmla="*/ 1925320 h 3759200"/>
                <a:gd name="connsiteX163" fmla="*/ 2037080 w 3728720"/>
                <a:gd name="connsiteY163" fmla="*/ 1854200 h 3759200"/>
                <a:gd name="connsiteX164" fmla="*/ 1996440 w 3728720"/>
                <a:gd name="connsiteY164" fmla="*/ 1808480 h 3759200"/>
                <a:gd name="connsiteX165" fmla="*/ 1960880 w 3728720"/>
                <a:gd name="connsiteY165" fmla="*/ 1757680 h 3759200"/>
                <a:gd name="connsiteX166" fmla="*/ 1930400 w 3728720"/>
                <a:gd name="connsiteY166" fmla="*/ 1651000 h 3759200"/>
                <a:gd name="connsiteX167" fmla="*/ 1930400 w 3728720"/>
                <a:gd name="connsiteY167" fmla="*/ 1559560 h 3759200"/>
                <a:gd name="connsiteX168" fmla="*/ 1920240 w 3728720"/>
                <a:gd name="connsiteY168" fmla="*/ 1508760 h 3759200"/>
                <a:gd name="connsiteX169" fmla="*/ 1899920 w 3728720"/>
                <a:gd name="connsiteY169" fmla="*/ 1468120 h 3759200"/>
                <a:gd name="connsiteX170" fmla="*/ 1844040 w 3728720"/>
                <a:gd name="connsiteY170" fmla="*/ 1442720 h 3759200"/>
                <a:gd name="connsiteX171" fmla="*/ 1732280 w 3728720"/>
                <a:gd name="connsiteY171" fmla="*/ 1442720 h 3759200"/>
                <a:gd name="connsiteX172" fmla="*/ 1615440 w 3728720"/>
                <a:gd name="connsiteY172" fmla="*/ 1437640 h 3759200"/>
                <a:gd name="connsiteX173" fmla="*/ 1590040 w 3728720"/>
                <a:gd name="connsiteY173" fmla="*/ 1402080 h 3759200"/>
                <a:gd name="connsiteX174" fmla="*/ 1544320 w 3728720"/>
                <a:gd name="connsiteY174" fmla="*/ 1391920 h 3759200"/>
                <a:gd name="connsiteX175" fmla="*/ 1534160 w 3728720"/>
                <a:gd name="connsiteY175" fmla="*/ 1295400 h 3759200"/>
                <a:gd name="connsiteX176" fmla="*/ 1503680 w 3728720"/>
                <a:gd name="connsiteY176" fmla="*/ 1219200 h 3759200"/>
                <a:gd name="connsiteX177" fmla="*/ 1412240 w 3728720"/>
                <a:gd name="connsiteY177" fmla="*/ 1000760 h 3759200"/>
                <a:gd name="connsiteX178" fmla="*/ 1341120 w 3728720"/>
                <a:gd name="connsiteY178" fmla="*/ 812800 h 3759200"/>
                <a:gd name="connsiteX179" fmla="*/ 1285240 w 3728720"/>
                <a:gd name="connsiteY179" fmla="*/ 695960 h 3759200"/>
                <a:gd name="connsiteX180" fmla="*/ 1234440 w 3728720"/>
                <a:gd name="connsiteY180" fmla="*/ 594360 h 3759200"/>
                <a:gd name="connsiteX181" fmla="*/ 1198880 w 3728720"/>
                <a:gd name="connsiteY181" fmla="*/ 528320 h 3759200"/>
                <a:gd name="connsiteX182" fmla="*/ 1173480 w 3728720"/>
                <a:gd name="connsiteY182" fmla="*/ 426720 h 3759200"/>
                <a:gd name="connsiteX183" fmla="*/ 1173480 w 3728720"/>
                <a:gd name="connsiteY183" fmla="*/ 345440 h 3759200"/>
                <a:gd name="connsiteX184" fmla="*/ 1148080 w 3728720"/>
                <a:gd name="connsiteY184" fmla="*/ 274320 h 3759200"/>
                <a:gd name="connsiteX185" fmla="*/ 1148080 w 3728720"/>
                <a:gd name="connsiteY185" fmla="*/ 208280 h 3759200"/>
                <a:gd name="connsiteX186" fmla="*/ 1132840 w 3728720"/>
                <a:gd name="connsiteY186" fmla="*/ 152400 h 3759200"/>
                <a:gd name="connsiteX187" fmla="*/ 1102360 w 3728720"/>
                <a:gd name="connsiteY187" fmla="*/ 86360 h 3759200"/>
                <a:gd name="connsiteX188" fmla="*/ 1061720 w 3728720"/>
                <a:gd name="connsiteY188" fmla="*/ 35560 h 3759200"/>
                <a:gd name="connsiteX189" fmla="*/ 1041400 w 3728720"/>
                <a:gd name="connsiteY189" fmla="*/ 5080 h 3759200"/>
                <a:gd name="connsiteX190" fmla="*/ 995680 w 3728720"/>
                <a:gd name="connsiteY190" fmla="*/ 0 h 3759200"/>
                <a:gd name="connsiteX191" fmla="*/ 975360 w 3728720"/>
                <a:gd name="connsiteY191" fmla="*/ 45720 h 3759200"/>
                <a:gd name="connsiteX0" fmla="*/ 975360 w 3728720"/>
                <a:gd name="connsiteY0" fmla="*/ 45720 h 3759200"/>
                <a:gd name="connsiteX1" fmla="*/ 904240 w 3728720"/>
                <a:gd name="connsiteY1" fmla="*/ 116840 h 3759200"/>
                <a:gd name="connsiteX2" fmla="*/ 848360 w 3728720"/>
                <a:gd name="connsiteY2" fmla="*/ 172720 h 3759200"/>
                <a:gd name="connsiteX3" fmla="*/ 762000 w 3728720"/>
                <a:gd name="connsiteY3" fmla="*/ 213360 h 3759200"/>
                <a:gd name="connsiteX4" fmla="*/ 701040 w 3728720"/>
                <a:gd name="connsiteY4" fmla="*/ 294640 h 3759200"/>
                <a:gd name="connsiteX5" fmla="*/ 624840 w 3728720"/>
                <a:gd name="connsiteY5" fmla="*/ 350520 h 3759200"/>
                <a:gd name="connsiteX6" fmla="*/ 558800 w 3728720"/>
                <a:gd name="connsiteY6" fmla="*/ 391160 h 3759200"/>
                <a:gd name="connsiteX7" fmla="*/ 441960 w 3728720"/>
                <a:gd name="connsiteY7" fmla="*/ 447040 h 3759200"/>
                <a:gd name="connsiteX8" fmla="*/ 299720 w 3728720"/>
                <a:gd name="connsiteY8" fmla="*/ 513080 h 3759200"/>
                <a:gd name="connsiteX9" fmla="*/ 157480 w 3728720"/>
                <a:gd name="connsiteY9" fmla="*/ 563880 h 3759200"/>
                <a:gd name="connsiteX10" fmla="*/ 96520 w 3728720"/>
                <a:gd name="connsiteY10" fmla="*/ 584200 h 3759200"/>
                <a:gd name="connsiteX11" fmla="*/ 40640 w 3728720"/>
                <a:gd name="connsiteY11" fmla="*/ 584200 h 3759200"/>
                <a:gd name="connsiteX12" fmla="*/ 0 w 3728720"/>
                <a:gd name="connsiteY12" fmla="*/ 599440 h 3759200"/>
                <a:gd name="connsiteX13" fmla="*/ 0 w 3728720"/>
                <a:gd name="connsiteY13" fmla="*/ 624840 h 3759200"/>
                <a:gd name="connsiteX14" fmla="*/ 25400 w 3728720"/>
                <a:gd name="connsiteY14" fmla="*/ 685800 h 3759200"/>
                <a:gd name="connsiteX15" fmla="*/ 71120 w 3728720"/>
                <a:gd name="connsiteY15" fmla="*/ 721360 h 3759200"/>
                <a:gd name="connsiteX16" fmla="*/ 142240 w 3728720"/>
                <a:gd name="connsiteY16" fmla="*/ 828040 h 3759200"/>
                <a:gd name="connsiteX17" fmla="*/ 172720 w 3728720"/>
                <a:gd name="connsiteY17" fmla="*/ 894080 h 3759200"/>
                <a:gd name="connsiteX18" fmla="*/ 182880 w 3728720"/>
                <a:gd name="connsiteY18" fmla="*/ 939800 h 3759200"/>
                <a:gd name="connsiteX19" fmla="*/ 177800 w 3728720"/>
                <a:gd name="connsiteY19" fmla="*/ 980440 h 3759200"/>
                <a:gd name="connsiteX20" fmla="*/ 111760 w 3728720"/>
                <a:gd name="connsiteY20" fmla="*/ 1021080 h 3759200"/>
                <a:gd name="connsiteX21" fmla="*/ 91440 w 3728720"/>
                <a:gd name="connsiteY21" fmla="*/ 1066800 h 3759200"/>
                <a:gd name="connsiteX22" fmla="*/ 71120 w 3728720"/>
                <a:gd name="connsiteY22" fmla="*/ 1183640 h 3759200"/>
                <a:gd name="connsiteX23" fmla="*/ 55880 w 3728720"/>
                <a:gd name="connsiteY23" fmla="*/ 1605280 h 3759200"/>
                <a:gd name="connsiteX24" fmla="*/ 35560 w 3728720"/>
                <a:gd name="connsiteY24" fmla="*/ 1676400 h 3759200"/>
                <a:gd name="connsiteX25" fmla="*/ 40640 w 3728720"/>
                <a:gd name="connsiteY25" fmla="*/ 1772920 h 3759200"/>
                <a:gd name="connsiteX26" fmla="*/ 93980 w 3728720"/>
                <a:gd name="connsiteY26" fmla="*/ 1978660 h 3759200"/>
                <a:gd name="connsiteX27" fmla="*/ 170180 w 3728720"/>
                <a:gd name="connsiteY27" fmla="*/ 2077720 h 3759200"/>
                <a:gd name="connsiteX28" fmla="*/ 233680 w 3728720"/>
                <a:gd name="connsiteY28" fmla="*/ 2133600 h 3759200"/>
                <a:gd name="connsiteX29" fmla="*/ 269240 w 3728720"/>
                <a:gd name="connsiteY29" fmla="*/ 2189480 h 3759200"/>
                <a:gd name="connsiteX30" fmla="*/ 269240 w 3728720"/>
                <a:gd name="connsiteY30" fmla="*/ 2280920 h 3759200"/>
                <a:gd name="connsiteX31" fmla="*/ 259080 w 3728720"/>
                <a:gd name="connsiteY31" fmla="*/ 2357120 h 3759200"/>
                <a:gd name="connsiteX32" fmla="*/ 243840 w 3728720"/>
                <a:gd name="connsiteY32" fmla="*/ 2519680 h 3759200"/>
                <a:gd name="connsiteX33" fmla="*/ 243840 w 3728720"/>
                <a:gd name="connsiteY33" fmla="*/ 2519680 h 3759200"/>
                <a:gd name="connsiteX34" fmla="*/ 350520 w 3728720"/>
                <a:gd name="connsiteY34" fmla="*/ 2473960 h 3759200"/>
                <a:gd name="connsiteX35" fmla="*/ 436880 w 3728720"/>
                <a:gd name="connsiteY35" fmla="*/ 2463800 h 3759200"/>
                <a:gd name="connsiteX36" fmla="*/ 497840 w 3728720"/>
                <a:gd name="connsiteY36" fmla="*/ 2448560 h 3759200"/>
                <a:gd name="connsiteX37" fmla="*/ 533400 w 3728720"/>
                <a:gd name="connsiteY37" fmla="*/ 2392680 h 3759200"/>
                <a:gd name="connsiteX38" fmla="*/ 518160 w 3728720"/>
                <a:gd name="connsiteY38" fmla="*/ 2296160 h 3759200"/>
                <a:gd name="connsiteX39" fmla="*/ 523240 w 3728720"/>
                <a:gd name="connsiteY39" fmla="*/ 2204720 h 3759200"/>
                <a:gd name="connsiteX40" fmla="*/ 543560 w 3728720"/>
                <a:gd name="connsiteY40" fmla="*/ 2174240 h 3759200"/>
                <a:gd name="connsiteX41" fmla="*/ 574040 w 3728720"/>
                <a:gd name="connsiteY41" fmla="*/ 2199640 h 3759200"/>
                <a:gd name="connsiteX42" fmla="*/ 665480 w 3728720"/>
                <a:gd name="connsiteY42" fmla="*/ 2189480 h 3759200"/>
                <a:gd name="connsiteX43" fmla="*/ 721360 w 3728720"/>
                <a:gd name="connsiteY43" fmla="*/ 2214880 h 3759200"/>
                <a:gd name="connsiteX44" fmla="*/ 716280 w 3728720"/>
                <a:gd name="connsiteY44" fmla="*/ 2280920 h 3759200"/>
                <a:gd name="connsiteX45" fmla="*/ 716280 w 3728720"/>
                <a:gd name="connsiteY45" fmla="*/ 2326640 h 3759200"/>
                <a:gd name="connsiteX46" fmla="*/ 736600 w 3728720"/>
                <a:gd name="connsiteY46" fmla="*/ 2362200 h 3759200"/>
                <a:gd name="connsiteX47" fmla="*/ 756920 w 3728720"/>
                <a:gd name="connsiteY47" fmla="*/ 2428240 h 3759200"/>
                <a:gd name="connsiteX48" fmla="*/ 772160 w 3728720"/>
                <a:gd name="connsiteY48" fmla="*/ 2494280 h 3759200"/>
                <a:gd name="connsiteX49" fmla="*/ 873760 w 3728720"/>
                <a:gd name="connsiteY49" fmla="*/ 2555240 h 3759200"/>
                <a:gd name="connsiteX50" fmla="*/ 975360 w 3728720"/>
                <a:gd name="connsiteY50" fmla="*/ 2641600 h 3759200"/>
                <a:gd name="connsiteX51" fmla="*/ 1071880 w 3728720"/>
                <a:gd name="connsiteY51" fmla="*/ 2682240 h 3759200"/>
                <a:gd name="connsiteX52" fmla="*/ 1173480 w 3728720"/>
                <a:gd name="connsiteY52" fmla="*/ 2717800 h 3759200"/>
                <a:gd name="connsiteX53" fmla="*/ 1270000 w 3728720"/>
                <a:gd name="connsiteY53" fmla="*/ 2692400 h 3759200"/>
                <a:gd name="connsiteX54" fmla="*/ 1361440 w 3728720"/>
                <a:gd name="connsiteY54" fmla="*/ 2636520 h 3759200"/>
                <a:gd name="connsiteX55" fmla="*/ 1463040 w 3728720"/>
                <a:gd name="connsiteY55" fmla="*/ 2606040 h 3759200"/>
                <a:gd name="connsiteX56" fmla="*/ 1554480 w 3728720"/>
                <a:gd name="connsiteY56" fmla="*/ 2565400 h 3759200"/>
                <a:gd name="connsiteX57" fmla="*/ 1559560 w 3728720"/>
                <a:gd name="connsiteY57" fmla="*/ 2514600 h 3759200"/>
                <a:gd name="connsiteX58" fmla="*/ 1549400 w 3728720"/>
                <a:gd name="connsiteY58" fmla="*/ 2438400 h 3759200"/>
                <a:gd name="connsiteX59" fmla="*/ 1584960 w 3728720"/>
                <a:gd name="connsiteY59" fmla="*/ 2336800 h 3759200"/>
                <a:gd name="connsiteX60" fmla="*/ 1584960 w 3728720"/>
                <a:gd name="connsiteY60" fmla="*/ 2291080 h 3759200"/>
                <a:gd name="connsiteX61" fmla="*/ 1590040 w 3728720"/>
                <a:gd name="connsiteY61" fmla="*/ 2250440 h 3759200"/>
                <a:gd name="connsiteX62" fmla="*/ 1625600 w 3728720"/>
                <a:gd name="connsiteY62" fmla="*/ 2260600 h 3759200"/>
                <a:gd name="connsiteX63" fmla="*/ 1656080 w 3728720"/>
                <a:gd name="connsiteY63" fmla="*/ 2321560 h 3759200"/>
                <a:gd name="connsiteX64" fmla="*/ 1722120 w 3728720"/>
                <a:gd name="connsiteY64" fmla="*/ 2387600 h 3759200"/>
                <a:gd name="connsiteX65" fmla="*/ 1752600 w 3728720"/>
                <a:gd name="connsiteY65" fmla="*/ 2453640 h 3759200"/>
                <a:gd name="connsiteX66" fmla="*/ 1757680 w 3728720"/>
                <a:gd name="connsiteY66" fmla="*/ 2545080 h 3759200"/>
                <a:gd name="connsiteX67" fmla="*/ 1752600 w 3728720"/>
                <a:gd name="connsiteY67" fmla="*/ 2636520 h 3759200"/>
                <a:gd name="connsiteX68" fmla="*/ 1762760 w 3728720"/>
                <a:gd name="connsiteY68" fmla="*/ 2733040 h 3759200"/>
                <a:gd name="connsiteX69" fmla="*/ 1788160 w 3728720"/>
                <a:gd name="connsiteY69" fmla="*/ 2809240 h 3759200"/>
                <a:gd name="connsiteX70" fmla="*/ 1859280 w 3728720"/>
                <a:gd name="connsiteY70" fmla="*/ 2910840 h 3759200"/>
                <a:gd name="connsiteX71" fmla="*/ 1864360 w 3728720"/>
                <a:gd name="connsiteY71" fmla="*/ 2956560 h 3759200"/>
                <a:gd name="connsiteX72" fmla="*/ 1844040 w 3728720"/>
                <a:gd name="connsiteY72" fmla="*/ 3007360 h 3759200"/>
                <a:gd name="connsiteX73" fmla="*/ 1823720 w 3728720"/>
                <a:gd name="connsiteY73" fmla="*/ 3088640 h 3759200"/>
                <a:gd name="connsiteX74" fmla="*/ 1788160 w 3728720"/>
                <a:gd name="connsiteY74" fmla="*/ 3159760 h 3759200"/>
                <a:gd name="connsiteX75" fmla="*/ 1788160 w 3728720"/>
                <a:gd name="connsiteY75" fmla="*/ 3159760 h 3759200"/>
                <a:gd name="connsiteX76" fmla="*/ 1767840 w 3728720"/>
                <a:gd name="connsiteY76" fmla="*/ 3241040 h 3759200"/>
                <a:gd name="connsiteX77" fmla="*/ 1808480 w 3728720"/>
                <a:gd name="connsiteY77" fmla="*/ 3281680 h 3759200"/>
                <a:gd name="connsiteX78" fmla="*/ 1879600 w 3728720"/>
                <a:gd name="connsiteY78" fmla="*/ 3342640 h 3759200"/>
                <a:gd name="connsiteX79" fmla="*/ 1920240 w 3728720"/>
                <a:gd name="connsiteY79" fmla="*/ 3373120 h 3759200"/>
                <a:gd name="connsiteX80" fmla="*/ 1955800 w 3728720"/>
                <a:gd name="connsiteY80" fmla="*/ 3388360 h 3759200"/>
                <a:gd name="connsiteX81" fmla="*/ 2026920 w 3728720"/>
                <a:gd name="connsiteY81" fmla="*/ 3423920 h 3759200"/>
                <a:gd name="connsiteX82" fmla="*/ 2082800 w 3728720"/>
                <a:gd name="connsiteY82" fmla="*/ 3545840 h 3759200"/>
                <a:gd name="connsiteX83" fmla="*/ 2169160 w 3728720"/>
                <a:gd name="connsiteY83" fmla="*/ 3611880 h 3759200"/>
                <a:gd name="connsiteX84" fmla="*/ 2230120 w 3728720"/>
                <a:gd name="connsiteY84" fmla="*/ 3698240 h 3759200"/>
                <a:gd name="connsiteX85" fmla="*/ 2311400 w 3728720"/>
                <a:gd name="connsiteY85" fmla="*/ 3754120 h 3759200"/>
                <a:gd name="connsiteX86" fmla="*/ 2402840 w 3728720"/>
                <a:gd name="connsiteY86" fmla="*/ 3759200 h 3759200"/>
                <a:gd name="connsiteX87" fmla="*/ 2484120 w 3728720"/>
                <a:gd name="connsiteY87" fmla="*/ 3738880 h 3759200"/>
                <a:gd name="connsiteX88" fmla="*/ 2580640 w 3728720"/>
                <a:gd name="connsiteY88" fmla="*/ 3728720 h 3759200"/>
                <a:gd name="connsiteX89" fmla="*/ 2651760 w 3728720"/>
                <a:gd name="connsiteY89" fmla="*/ 3713480 h 3759200"/>
                <a:gd name="connsiteX90" fmla="*/ 2717800 w 3728720"/>
                <a:gd name="connsiteY90" fmla="*/ 3728720 h 3759200"/>
                <a:gd name="connsiteX91" fmla="*/ 2773680 w 3728720"/>
                <a:gd name="connsiteY91" fmla="*/ 3708400 h 3759200"/>
                <a:gd name="connsiteX92" fmla="*/ 2778760 w 3728720"/>
                <a:gd name="connsiteY92" fmla="*/ 3632200 h 3759200"/>
                <a:gd name="connsiteX93" fmla="*/ 2865120 w 3728720"/>
                <a:gd name="connsiteY93" fmla="*/ 3510280 h 3759200"/>
                <a:gd name="connsiteX94" fmla="*/ 2936240 w 3728720"/>
                <a:gd name="connsiteY94" fmla="*/ 3444240 h 3759200"/>
                <a:gd name="connsiteX95" fmla="*/ 2946400 w 3728720"/>
                <a:gd name="connsiteY95" fmla="*/ 3383280 h 3759200"/>
                <a:gd name="connsiteX96" fmla="*/ 2936240 w 3728720"/>
                <a:gd name="connsiteY96" fmla="*/ 3296920 h 3759200"/>
                <a:gd name="connsiteX97" fmla="*/ 2946400 w 3728720"/>
                <a:gd name="connsiteY97" fmla="*/ 3246120 h 3759200"/>
                <a:gd name="connsiteX98" fmla="*/ 2987040 w 3728720"/>
                <a:gd name="connsiteY98" fmla="*/ 3210560 h 3759200"/>
                <a:gd name="connsiteX99" fmla="*/ 3093720 w 3728720"/>
                <a:gd name="connsiteY99" fmla="*/ 3215640 h 3759200"/>
                <a:gd name="connsiteX100" fmla="*/ 3154680 w 3728720"/>
                <a:gd name="connsiteY100" fmla="*/ 3235960 h 3759200"/>
                <a:gd name="connsiteX101" fmla="*/ 3235960 w 3728720"/>
                <a:gd name="connsiteY101" fmla="*/ 3235960 h 3759200"/>
                <a:gd name="connsiteX102" fmla="*/ 3352800 w 3728720"/>
                <a:gd name="connsiteY102" fmla="*/ 3180080 h 3759200"/>
                <a:gd name="connsiteX103" fmla="*/ 3459480 w 3728720"/>
                <a:gd name="connsiteY103" fmla="*/ 3103880 h 3759200"/>
                <a:gd name="connsiteX104" fmla="*/ 3474720 w 3728720"/>
                <a:gd name="connsiteY104" fmla="*/ 3027680 h 3759200"/>
                <a:gd name="connsiteX105" fmla="*/ 3474720 w 3728720"/>
                <a:gd name="connsiteY105" fmla="*/ 2941320 h 3759200"/>
                <a:gd name="connsiteX106" fmla="*/ 3444240 w 3728720"/>
                <a:gd name="connsiteY106" fmla="*/ 2890520 h 3759200"/>
                <a:gd name="connsiteX107" fmla="*/ 3444240 w 3728720"/>
                <a:gd name="connsiteY107" fmla="*/ 2814320 h 3759200"/>
                <a:gd name="connsiteX108" fmla="*/ 3495040 w 3728720"/>
                <a:gd name="connsiteY108" fmla="*/ 2727960 h 3759200"/>
                <a:gd name="connsiteX109" fmla="*/ 3525520 w 3728720"/>
                <a:gd name="connsiteY109" fmla="*/ 2641600 h 3759200"/>
                <a:gd name="connsiteX110" fmla="*/ 3566160 w 3728720"/>
                <a:gd name="connsiteY110" fmla="*/ 2540000 h 3759200"/>
                <a:gd name="connsiteX111" fmla="*/ 3581400 w 3728720"/>
                <a:gd name="connsiteY111" fmla="*/ 2463800 h 3759200"/>
                <a:gd name="connsiteX112" fmla="*/ 3581400 w 3728720"/>
                <a:gd name="connsiteY112" fmla="*/ 2463800 h 3759200"/>
                <a:gd name="connsiteX113" fmla="*/ 3642360 w 3728720"/>
                <a:gd name="connsiteY113" fmla="*/ 2458720 h 3759200"/>
                <a:gd name="connsiteX114" fmla="*/ 3688080 w 3728720"/>
                <a:gd name="connsiteY114" fmla="*/ 2499360 h 3759200"/>
                <a:gd name="connsiteX115" fmla="*/ 3728720 w 3728720"/>
                <a:gd name="connsiteY115" fmla="*/ 2504440 h 3759200"/>
                <a:gd name="connsiteX116" fmla="*/ 3723640 w 3728720"/>
                <a:gd name="connsiteY116" fmla="*/ 2453640 h 3759200"/>
                <a:gd name="connsiteX117" fmla="*/ 3693160 w 3728720"/>
                <a:gd name="connsiteY117" fmla="*/ 2413000 h 3759200"/>
                <a:gd name="connsiteX118" fmla="*/ 3672840 w 3728720"/>
                <a:gd name="connsiteY118" fmla="*/ 2346960 h 3759200"/>
                <a:gd name="connsiteX119" fmla="*/ 3647440 w 3728720"/>
                <a:gd name="connsiteY119" fmla="*/ 2336800 h 3759200"/>
                <a:gd name="connsiteX120" fmla="*/ 3601720 w 3728720"/>
                <a:gd name="connsiteY120" fmla="*/ 2341880 h 3759200"/>
                <a:gd name="connsiteX121" fmla="*/ 3561080 w 3728720"/>
                <a:gd name="connsiteY121" fmla="*/ 2321560 h 3759200"/>
                <a:gd name="connsiteX122" fmla="*/ 3545840 w 3728720"/>
                <a:gd name="connsiteY122" fmla="*/ 2255520 h 3759200"/>
                <a:gd name="connsiteX123" fmla="*/ 3550920 w 3728720"/>
                <a:gd name="connsiteY123" fmla="*/ 2189480 h 3759200"/>
                <a:gd name="connsiteX124" fmla="*/ 3515360 w 3728720"/>
                <a:gd name="connsiteY124" fmla="*/ 2164080 h 3759200"/>
                <a:gd name="connsiteX125" fmla="*/ 3474720 w 3728720"/>
                <a:gd name="connsiteY125" fmla="*/ 2159000 h 3759200"/>
                <a:gd name="connsiteX126" fmla="*/ 3403600 w 3728720"/>
                <a:gd name="connsiteY126" fmla="*/ 2113280 h 3759200"/>
                <a:gd name="connsiteX127" fmla="*/ 3362960 w 3728720"/>
                <a:gd name="connsiteY127" fmla="*/ 2098040 h 3759200"/>
                <a:gd name="connsiteX128" fmla="*/ 3322320 w 3728720"/>
                <a:gd name="connsiteY128" fmla="*/ 2082800 h 3759200"/>
                <a:gd name="connsiteX129" fmla="*/ 3302000 w 3728720"/>
                <a:gd name="connsiteY129" fmla="*/ 2062480 h 3759200"/>
                <a:gd name="connsiteX130" fmla="*/ 3302000 w 3728720"/>
                <a:gd name="connsiteY130" fmla="*/ 2026920 h 3759200"/>
                <a:gd name="connsiteX131" fmla="*/ 3342640 w 3728720"/>
                <a:gd name="connsiteY131" fmla="*/ 1971040 h 3759200"/>
                <a:gd name="connsiteX132" fmla="*/ 3373120 w 3728720"/>
                <a:gd name="connsiteY132" fmla="*/ 1910080 h 3759200"/>
                <a:gd name="connsiteX133" fmla="*/ 3378200 w 3728720"/>
                <a:gd name="connsiteY133" fmla="*/ 1869440 h 3759200"/>
                <a:gd name="connsiteX134" fmla="*/ 3378200 w 3728720"/>
                <a:gd name="connsiteY134" fmla="*/ 1869440 h 3759200"/>
                <a:gd name="connsiteX135" fmla="*/ 3332480 w 3728720"/>
                <a:gd name="connsiteY135" fmla="*/ 1854200 h 3759200"/>
                <a:gd name="connsiteX136" fmla="*/ 3322320 w 3728720"/>
                <a:gd name="connsiteY136" fmla="*/ 1869440 h 3759200"/>
                <a:gd name="connsiteX137" fmla="*/ 3276600 w 3728720"/>
                <a:gd name="connsiteY137" fmla="*/ 1859280 h 3759200"/>
                <a:gd name="connsiteX138" fmla="*/ 3235960 w 3728720"/>
                <a:gd name="connsiteY138" fmla="*/ 1828800 h 3759200"/>
                <a:gd name="connsiteX139" fmla="*/ 3185160 w 3728720"/>
                <a:gd name="connsiteY139" fmla="*/ 1849120 h 3759200"/>
                <a:gd name="connsiteX140" fmla="*/ 3129280 w 3728720"/>
                <a:gd name="connsiteY140" fmla="*/ 1925320 h 3759200"/>
                <a:gd name="connsiteX141" fmla="*/ 3103880 w 3728720"/>
                <a:gd name="connsiteY141" fmla="*/ 1955800 h 3759200"/>
                <a:gd name="connsiteX142" fmla="*/ 3058160 w 3728720"/>
                <a:gd name="connsiteY142" fmla="*/ 1986280 h 3759200"/>
                <a:gd name="connsiteX143" fmla="*/ 2961640 w 3728720"/>
                <a:gd name="connsiteY143" fmla="*/ 1960880 h 3759200"/>
                <a:gd name="connsiteX144" fmla="*/ 2870200 w 3728720"/>
                <a:gd name="connsiteY144" fmla="*/ 1976120 h 3759200"/>
                <a:gd name="connsiteX145" fmla="*/ 2799080 w 3728720"/>
                <a:gd name="connsiteY145" fmla="*/ 2032000 h 3759200"/>
                <a:gd name="connsiteX146" fmla="*/ 2702560 w 3728720"/>
                <a:gd name="connsiteY146" fmla="*/ 2103120 h 3759200"/>
                <a:gd name="connsiteX147" fmla="*/ 2626360 w 3728720"/>
                <a:gd name="connsiteY147" fmla="*/ 2148840 h 3759200"/>
                <a:gd name="connsiteX148" fmla="*/ 2534920 w 3728720"/>
                <a:gd name="connsiteY148" fmla="*/ 2179320 h 3759200"/>
                <a:gd name="connsiteX149" fmla="*/ 2468880 w 3728720"/>
                <a:gd name="connsiteY149" fmla="*/ 2214880 h 3759200"/>
                <a:gd name="connsiteX150" fmla="*/ 2443480 w 3728720"/>
                <a:gd name="connsiteY150" fmla="*/ 2280920 h 3759200"/>
                <a:gd name="connsiteX151" fmla="*/ 2397760 w 3728720"/>
                <a:gd name="connsiteY151" fmla="*/ 2291080 h 3759200"/>
                <a:gd name="connsiteX152" fmla="*/ 2301240 w 3728720"/>
                <a:gd name="connsiteY152" fmla="*/ 2291080 h 3759200"/>
                <a:gd name="connsiteX153" fmla="*/ 2250440 w 3728720"/>
                <a:gd name="connsiteY153" fmla="*/ 2301240 h 3759200"/>
                <a:gd name="connsiteX154" fmla="*/ 2204720 w 3728720"/>
                <a:gd name="connsiteY154" fmla="*/ 2265680 h 3759200"/>
                <a:gd name="connsiteX155" fmla="*/ 2159000 w 3728720"/>
                <a:gd name="connsiteY155" fmla="*/ 2189480 h 3759200"/>
                <a:gd name="connsiteX156" fmla="*/ 2123440 w 3728720"/>
                <a:gd name="connsiteY156" fmla="*/ 2153920 h 3759200"/>
                <a:gd name="connsiteX157" fmla="*/ 2128520 w 3728720"/>
                <a:gd name="connsiteY157" fmla="*/ 2113280 h 3759200"/>
                <a:gd name="connsiteX158" fmla="*/ 2164080 w 3728720"/>
                <a:gd name="connsiteY158" fmla="*/ 2087880 h 3759200"/>
                <a:gd name="connsiteX159" fmla="*/ 2148840 w 3728720"/>
                <a:gd name="connsiteY159" fmla="*/ 2047240 h 3759200"/>
                <a:gd name="connsiteX160" fmla="*/ 2103120 w 3728720"/>
                <a:gd name="connsiteY160" fmla="*/ 2026920 h 3759200"/>
                <a:gd name="connsiteX161" fmla="*/ 2108200 w 3728720"/>
                <a:gd name="connsiteY161" fmla="*/ 1976120 h 3759200"/>
                <a:gd name="connsiteX162" fmla="*/ 2103120 w 3728720"/>
                <a:gd name="connsiteY162" fmla="*/ 1925320 h 3759200"/>
                <a:gd name="connsiteX163" fmla="*/ 2037080 w 3728720"/>
                <a:gd name="connsiteY163" fmla="*/ 1854200 h 3759200"/>
                <a:gd name="connsiteX164" fmla="*/ 1996440 w 3728720"/>
                <a:gd name="connsiteY164" fmla="*/ 1808480 h 3759200"/>
                <a:gd name="connsiteX165" fmla="*/ 1960880 w 3728720"/>
                <a:gd name="connsiteY165" fmla="*/ 1757680 h 3759200"/>
                <a:gd name="connsiteX166" fmla="*/ 1930400 w 3728720"/>
                <a:gd name="connsiteY166" fmla="*/ 1651000 h 3759200"/>
                <a:gd name="connsiteX167" fmla="*/ 1930400 w 3728720"/>
                <a:gd name="connsiteY167" fmla="*/ 1559560 h 3759200"/>
                <a:gd name="connsiteX168" fmla="*/ 1920240 w 3728720"/>
                <a:gd name="connsiteY168" fmla="*/ 1508760 h 3759200"/>
                <a:gd name="connsiteX169" fmla="*/ 1899920 w 3728720"/>
                <a:gd name="connsiteY169" fmla="*/ 1468120 h 3759200"/>
                <a:gd name="connsiteX170" fmla="*/ 1844040 w 3728720"/>
                <a:gd name="connsiteY170" fmla="*/ 1442720 h 3759200"/>
                <a:gd name="connsiteX171" fmla="*/ 1732280 w 3728720"/>
                <a:gd name="connsiteY171" fmla="*/ 1442720 h 3759200"/>
                <a:gd name="connsiteX172" fmla="*/ 1615440 w 3728720"/>
                <a:gd name="connsiteY172" fmla="*/ 1437640 h 3759200"/>
                <a:gd name="connsiteX173" fmla="*/ 1590040 w 3728720"/>
                <a:gd name="connsiteY173" fmla="*/ 1402080 h 3759200"/>
                <a:gd name="connsiteX174" fmla="*/ 1546860 w 3728720"/>
                <a:gd name="connsiteY174" fmla="*/ 1386840 h 3759200"/>
                <a:gd name="connsiteX175" fmla="*/ 1534160 w 3728720"/>
                <a:gd name="connsiteY175" fmla="*/ 1295400 h 3759200"/>
                <a:gd name="connsiteX176" fmla="*/ 1503680 w 3728720"/>
                <a:gd name="connsiteY176" fmla="*/ 1219200 h 3759200"/>
                <a:gd name="connsiteX177" fmla="*/ 1412240 w 3728720"/>
                <a:gd name="connsiteY177" fmla="*/ 1000760 h 3759200"/>
                <a:gd name="connsiteX178" fmla="*/ 1341120 w 3728720"/>
                <a:gd name="connsiteY178" fmla="*/ 812800 h 3759200"/>
                <a:gd name="connsiteX179" fmla="*/ 1285240 w 3728720"/>
                <a:gd name="connsiteY179" fmla="*/ 695960 h 3759200"/>
                <a:gd name="connsiteX180" fmla="*/ 1234440 w 3728720"/>
                <a:gd name="connsiteY180" fmla="*/ 594360 h 3759200"/>
                <a:gd name="connsiteX181" fmla="*/ 1198880 w 3728720"/>
                <a:gd name="connsiteY181" fmla="*/ 528320 h 3759200"/>
                <a:gd name="connsiteX182" fmla="*/ 1173480 w 3728720"/>
                <a:gd name="connsiteY182" fmla="*/ 426720 h 3759200"/>
                <a:gd name="connsiteX183" fmla="*/ 1173480 w 3728720"/>
                <a:gd name="connsiteY183" fmla="*/ 345440 h 3759200"/>
                <a:gd name="connsiteX184" fmla="*/ 1148080 w 3728720"/>
                <a:gd name="connsiteY184" fmla="*/ 274320 h 3759200"/>
                <a:gd name="connsiteX185" fmla="*/ 1148080 w 3728720"/>
                <a:gd name="connsiteY185" fmla="*/ 208280 h 3759200"/>
                <a:gd name="connsiteX186" fmla="*/ 1132840 w 3728720"/>
                <a:gd name="connsiteY186" fmla="*/ 152400 h 3759200"/>
                <a:gd name="connsiteX187" fmla="*/ 1102360 w 3728720"/>
                <a:gd name="connsiteY187" fmla="*/ 86360 h 3759200"/>
                <a:gd name="connsiteX188" fmla="*/ 1061720 w 3728720"/>
                <a:gd name="connsiteY188" fmla="*/ 35560 h 3759200"/>
                <a:gd name="connsiteX189" fmla="*/ 1041400 w 3728720"/>
                <a:gd name="connsiteY189" fmla="*/ 5080 h 3759200"/>
                <a:gd name="connsiteX190" fmla="*/ 995680 w 3728720"/>
                <a:gd name="connsiteY190" fmla="*/ 0 h 3759200"/>
                <a:gd name="connsiteX191" fmla="*/ 975360 w 3728720"/>
                <a:gd name="connsiteY191" fmla="*/ 45720 h 3759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</a:cxnLst>
              <a:rect l="l" t="t" r="r" b="b"/>
              <a:pathLst>
                <a:path w="3728720" h="3759200">
                  <a:moveTo>
                    <a:pt x="975360" y="45720"/>
                  </a:moveTo>
                  <a:lnTo>
                    <a:pt x="904240" y="116840"/>
                  </a:lnTo>
                  <a:lnTo>
                    <a:pt x="848360" y="172720"/>
                  </a:lnTo>
                  <a:lnTo>
                    <a:pt x="762000" y="213360"/>
                  </a:lnTo>
                  <a:lnTo>
                    <a:pt x="701040" y="294640"/>
                  </a:lnTo>
                  <a:lnTo>
                    <a:pt x="624840" y="350520"/>
                  </a:lnTo>
                  <a:lnTo>
                    <a:pt x="558800" y="391160"/>
                  </a:lnTo>
                  <a:lnTo>
                    <a:pt x="441960" y="447040"/>
                  </a:lnTo>
                  <a:lnTo>
                    <a:pt x="299720" y="513080"/>
                  </a:lnTo>
                  <a:lnTo>
                    <a:pt x="157480" y="563880"/>
                  </a:lnTo>
                  <a:lnTo>
                    <a:pt x="96520" y="584200"/>
                  </a:lnTo>
                  <a:lnTo>
                    <a:pt x="40640" y="584200"/>
                  </a:lnTo>
                  <a:lnTo>
                    <a:pt x="0" y="599440"/>
                  </a:lnTo>
                  <a:lnTo>
                    <a:pt x="0" y="624840"/>
                  </a:lnTo>
                  <a:lnTo>
                    <a:pt x="25400" y="685800"/>
                  </a:lnTo>
                  <a:lnTo>
                    <a:pt x="71120" y="721360"/>
                  </a:lnTo>
                  <a:lnTo>
                    <a:pt x="142240" y="828040"/>
                  </a:lnTo>
                  <a:lnTo>
                    <a:pt x="172720" y="894080"/>
                  </a:lnTo>
                  <a:lnTo>
                    <a:pt x="182880" y="939800"/>
                  </a:lnTo>
                  <a:lnTo>
                    <a:pt x="177800" y="980440"/>
                  </a:lnTo>
                  <a:lnTo>
                    <a:pt x="111760" y="1021080"/>
                  </a:lnTo>
                  <a:lnTo>
                    <a:pt x="91440" y="1066800"/>
                  </a:lnTo>
                  <a:lnTo>
                    <a:pt x="71120" y="1183640"/>
                  </a:lnTo>
                  <a:lnTo>
                    <a:pt x="55880" y="1605280"/>
                  </a:lnTo>
                  <a:lnTo>
                    <a:pt x="35560" y="1676400"/>
                  </a:lnTo>
                  <a:lnTo>
                    <a:pt x="40640" y="1772920"/>
                  </a:lnTo>
                  <a:lnTo>
                    <a:pt x="93980" y="1978660"/>
                  </a:lnTo>
                  <a:lnTo>
                    <a:pt x="170180" y="2077720"/>
                  </a:lnTo>
                  <a:lnTo>
                    <a:pt x="233680" y="2133600"/>
                  </a:lnTo>
                  <a:lnTo>
                    <a:pt x="269240" y="2189480"/>
                  </a:lnTo>
                  <a:lnTo>
                    <a:pt x="269240" y="2280920"/>
                  </a:lnTo>
                  <a:lnTo>
                    <a:pt x="259080" y="2357120"/>
                  </a:lnTo>
                  <a:lnTo>
                    <a:pt x="243840" y="2519680"/>
                  </a:lnTo>
                  <a:lnTo>
                    <a:pt x="243840" y="2519680"/>
                  </a:lnTo>
                  <a:lnTo>
                    <a:pt x="350520" y="2473960"/>
                  </a:lnTo>
                  <a:lnTo>
                    <a:pt x="436880" y="2463800"/>
                  </a:lnTo>
                  <a:lnTo>
                    <a:pt x="497840" y="2448560"/>
                  </a:lnTo>
                  <a:lnTo>
                    <a:pt x="533400" y="2392680"/>
                  </a:lnTo>
                  <a:lnTo>
                    <a:pt x="518160" y="2296160"/>
                  </a:lnTo>
                  <a:lnTo>
                    <a:pt x="523240" y="2204720"/>
                  </a:lnTo>
                  <a:lnTo>
                    <a:pt x="543560" y="2174240"/>
                  </a:lnTo>
                  <a:lnTo>
                    <a:pt x="574040" y="2199640"/>
                  </a:lnTo>
                  <a:lnTo>
                    <a:pt x="665480" y="2189480"/>
                  </a:lnTo>
                  <a:lnTo>
                    <a:pt x="721360" y="2214880"/>
                  </a:lnTo>
                  <a:lnTo>
                    <a:pt x="716280" y="2280920"/>
                  </a:lnTo>
                  <a:lnTo>
                    <a:pt x="716280" y="2326640"/>
                  </a:lnTo>
                  <a:lnTo>
                    <a:pt x="736600" y="2362200"/>
                  </a:lnTo>
                  <a:lnTo>
                    <a:pt x="756920" y="2428240"/>
                  </a:lnTo>
                  <a:lnTo>
                    <a:pt x="772160" y="2494280"/>
                  </a:lnTo>
                  <a:lnTo>
                    <a:pt x="873760" y="2555240"/>
                  </a:lnTo>
                  <a:lnTo>
                    <a:pt x="975360" y="2641600"/>
                  </a:lnTo>
                  <a:lnTo>
                    <a:pt x="1071880" y="2682240"/>
                  </a:lnTo>
                  <a:lnTo>
                    <a:pt x="1173480" y="2717800"/>
                  </a:lnTo>
                  <a:lnTo>
                    <a:pt x="1270000" y="2692400"/>
                  </a:lnTo>
                  <a:lnTo>
                    <a:pt x="1361440" y="2636520"/>
                  </a:lnTo>
                  <a:lnTo>
                    <a:pt x="1463040" y="2606040"/>
                  </a:lnTo>
                  <a:lnTo>
                    <a:pt x="1554480" y="2565400"/>
                  </a:lnTo>
                  <a:lnTo>
                    <a:pt x="1559560" y="2514600"/>
                  </a:lnTo>
                  <a:lnTo>
                    <a:pt x="1549400" y="2438400"/>
                  </a:lnTo>
                  <a:lnTo>
                    <a:pt x="1584960" y="2336800"/>
                  </a:lnTo>
                  <a:lnTo>
                    <a:pt x="1584960" y="2291080"/>
                  </a:lnTo>
                  <a:lnTo>
                    <a:pt x="1590040" y="2250440"/>
                  </a:lnTo>
                  <a:lnTo>
                    <a:pt x="1625600" y="2260600"/>
                  </a:lnTo>
                  <a:lnTo>
                    <a:pt x="1656080" y="2321560"/>
                  </a:lnTo>
                  <a:lnTo>
                    <a:pt x="1722120" y="2387600"/>
                  </a:lnTo>
                  <a:lnTo>
                    <a:pt x="1752600" y="2453640"/>
                  </a:lnTo>
                  <a:lnTo>
                    <a:pt x="1757680" y="2545080"/>
                  </a:lnTo>
                  <a:lnTo>
                    <a:pt x="1752600" y="2636520"/>
                  </a:lnTo>
                  <a:lnTo>
                    <a:pt x="1762760" y="2733040"/>
                  </a:lnTo>
                  <a:lnTo>
                    <a:pt x="1788160" y="2809240"/>
                  </a:lnTo>
                  <a:lnTo>
                    <a:pt x="1859280" y="2910840"/>
                  </a:lnTo>
                  <a:lnTo>
                    <a:pt x="1864360" y="2956560"/>
                  </a:lnTo>
                  <a:lnTo>
                    <a:pt x="1844040" y="3007360"/>
                  </a:lnTo>
                  <a:lnTo>
                    <a:pt x="1823720" y="3088640"/>
                  </a:lnTo>
                  <a:lnTo>
                    <a:pt x="1788160" y="3159760"/>
                  </a:lnTo>
                  <a:lnTo>
                    <a:pt x="1788160" y="3159760"/>
                  </a:lnTo>
                  <a:lnTo>
                    <a:pt x="1767840" y="3241040"/>
                  </a:lnTo>
                  <a:lnTo>
                    <a:pt x="1808480" y="3281680"/>
                  </a:lnTo>
                  <a:lnTo>
                    <a:pt x="1879600" y="3342640"/>
                  </a:lnTo>
                  <a:lnTo>
                    <a:pt x="1920240" y="3373120"/>
                  </a:lnTo>
                  <a:lnTo>
                    <a:pt x="1955800" y="3388360"/>
                  </a:lnTo>
                  <a:lnTo>
                    <a:pt x="2026920" y="3423920"/>
                  </a:lnTo>
                  <a:lnTo>
                    <a:pt x="2082800" y="3545840"/>
                  </a:lnTo>
                  <a:lnTo>
                    <a:pt x="2169160" y="3611880"/>
                  </a:lnTo>
                  <a:lnTo>
                    <a:pt x="2230120" y="3698240"/>
                  </a:lnTo>
                  <a:lnTo>
                    <a:pt x="2311400" y="3754120"/>
                  </a:lnTo>
                  <a:lnTo>
                    <a:pt x="2402840" y="3759200"/>
                  </a:lnTo>
                  <a:lnTo>
                    <a:pt x="2484120" y="3738880"/>
                  </a:lnTo>
                  <a:lnTo>
                    <a:pt x="2580640" y="3728720"/>
                  </a:lnTo>
                  <a:lnTo>
                    <a:pt x="2651760" y="3713480"/>
                  </a:lnTo>
                  <a:lnTo>
                    <a:pt x="2717800" y="3728720"/>
                  </a:lnTo>
                  <a:lnTo>
                    <a:pt x="2773680" y="3708400"/>
                  </a:lnTo>
                  <a:lnTo>
                    <a:pt x="2778760" y="3632200"/>
                  </a:lnTo>
                  <a:lnTo>
                    <a:pt x="2865120" y="3510280"/>
                  </a:lnTo>
                  <a:lnTo>
                    <a:pt x="2936240" y="3444240"/>
                  </a:lnTo>
                  <a:lnTo>
                    <a:pt x="2946400" y="3383280"/>
                  </a:lnTo>
                  <a:lnTo>
                    <a:pt x="2936240" y="3296920"/>
                  </a:lnTo>
                  <a:lnTo>
                    <a:pt x="2946400" y="3246120"/>
                  </a:lnTo>
                  <a:lnTo>
                    <a:pt x="2987040" y="3210560"/>
                  </a:lnTo>
                  <a:lnTo>
                    <a:pt x="3093720" y="3215640"/>
                  </a:lnTo>
                  <a:lnTo>
                    <a:pt x="3154680" y="3235960"/>
                  </a:lnTo>
                  <a:lnTo>
                    <a:pt x="3235960" y="3235960"/>
                  </a:lnTo>
                  <a:lnTo>
                    <a:pt x="3352800" y="3180080"/>
                  </a:lnTo>
                  <a:lnTo>
                    <a:pt x="3459480" y="3103880"/>
                  </a:lnTo>
                  <a:lnTo>
                    <a:pt x="3474720" y="3027680"/>
                  </a:lnTo>
                  <a:lnTo>
                    <a:pt x="3474720" y="2941320"/>
                  </a:lnTo>
                  <a:lnTo>
                    <a:pt x="3444240" y="2890520"/>
                  </a:lnTo>
                  <a:lnTo>
                    <a:pt x="3444240" y="2814320"/>
                  </a:lnTo>
                  <a:lnTo>
                    <a:pt x="3495040" y="2727960"/>
                  </a:lnTo>
                  <a:lnTo>
                    <a:pt x="3525520" y="2641600"/>
                  </a:lnTo>
                  <a:lnTo>
                    <a:pt x="3566160" y="2540000"/>
                  </a:lnTo>
                  <a:lnTo>
                    <a:pt x="3581400" y="2463800"/>
                  </a:lnTo>
                  <a:lnTo>
                    <a:pt x="3581400" y="2463800"/>
                  </a:lnTo>
                  <a:lnTo>
                    <a:pt x="3642360" y="2458720"/>
                  </a:lnTo>
                  <a:lnTo>
                    <a:pt x="3688080" y="2499360"/>
                  </a:lnTo>
                  <a:lnTo>
                    <a:pt x="3728720" y="2504440"/>
                  </a:lnTo>
                  <a:lnTo>
                    <a:pt x="3723640" y="2453640"/>
                  </a:lnTo>
                  <a:lnTo>
                    <a:pt x="3693160" y="2413000"/>
                  </a:lnTo>
                  <a:lnTo>
                    <a:pt x="3672840" y="2346960"/>
                  </a:lnTo>
                  <a:lnTo>
                    <a:pt x="3647440" y="2336800"/>
                  </a:lnTo>
                  <a:lnTo>
                    <a:pt x="3601720" y="2341880"/>
                  </a:lnTo>
                  <a:lnTo>
                    <a:pt x="3561080" y="2321560"/>
                  </a:lnTo>
                  <a:lnTo>
                    <a:pt x="3545840" y="2255520"/>
                  </a:lnTo>
                  <a:lnTo>
                    <a:pt x="3550920" y="2189480"/>
                  </a:lnTo>
                  <a:lnTo>
                    <a:pt x="3515360" y="2164080"/>
                  </a:lnTo>
                  <a:lnTo>
                    <a:pt x="3474720" y="2159000"/>
                  </a:lnTo>
                  <a:lnTo>
                    <a:pt x="3403600" y="2113280"/>
                  </a:lnTo>
                  <a:lnTo>
                    <a:pt x="3362960" y="2098040"/>
                  </a:lnTo>
                  <a:lnTo>
                    <a:pt x="3322320" y="2082800"/>
                  </a:lnTo>
                  <a:lnTo>
                    <a:pt x="3302000" y="2062480"/>
                  </a:lnTo>
                  <a:lnTo>
                    <a:pt x="3302000" y="2026920"/>
                  </a:lnTo>
                  <a:lnTo>
                    <a:pt x="3342640" y="1971040"/>
                  </a:lnTo>
                  <a:lnTo>
                    <a:pt x="3373120" y="1910080"/>
                  </a:lnTo>
                  <a:lnTo>
                    <a:pt x="3378200" y="1869440"/>
                  </a:lnTo>
                  <a:lnTo>
                    <a:pt x="3378200" y="1869440"/>
                  </a:lnTo>
                  <a:lnTo>
                    <a:pt x="3332480" y="1854200"/>
                  </a:lnTo>
                  <a:lnTo>
                    <a:pt x="3322320" y="1869440"/>
                  </a:lnTo>
                  <a:lnTo>
                    <a:pt x="3276600" y="1859280"/>
                  </a:lnTo>
                  <a:lnTo>
                    <a:pt x="3235960" y="1828800"/>
                  </a:lnTo>
                  <a:lnTo>
                    <a:pt x="3185160" y="1849120"/>
                  </a:lnTo>
                  <a:lnTo>
                    <a:pt x="3129280" y="1925320"/>
                  </a:lnTo>
                  <a:lnTo>
                    <a:pt x="3103880" y="1955800"/>
                  </a:lnTo>
                  <a:lnTo>
                    <a:pt x="3058160" y="1986280"/>
                  </a:lnTo>
                  <a:lnTo>
                    <a:pt x="2961640" y="1960880"/>
                  </a:lnTo>
                  <a:lnTo>
                    <a:pt x="2870200" y="1976120"/>
                  </a:lnTo>
                  <a:lnTo>
                    <a:pt x="2799080" y="2032000"/>
                  </a:lnTo>
                  <a:lnTo>
                    <a:pt x="2702560" y="2103120"/>
                  </a:lnTo>
                  <a:lnTo>
                    <a:pt x="2626360" y="2148840"/>
                  </a:lnTo>
                  <a:lnTo>
                    <a:pt x="2534920" y="2179320"/>
                  </a:lnTo>
                  <a:lnTo>
                    <a:pt x="2468880" y="2214880"/>
                  </a:lnTo>
                  <a:lnTo>
                    <a:pt x="2443480" y="2280920"/>
                  </a:lnTo>
                  <a:lnTo>
                    <a:pt x="2397760" y="2291080"/>
                  </a:lnTo>
                  <a:lnTo>
                    <a:pt x="2301240" y="2291080"/>
                  </a:lnTo>
                  <a:lnTo>
                    <a:pt x="2250440" y="2301240"/>
                  </a:lnTo>
                  <a:lnTo>
                    <a:pt x="2204720" y="2265680"/>
                  </a:lnTo>
                  <a:lnTo>
                    <a:pt x="2159000" y="2189480"/>
                  </a:lnTo>
                  <a:lnTo>
                    <a:pt x="2123440" y="2153920"/>
                  </a:lnTo>
                  <a:lnTo>
                    <a:pt x="2128520" y="2113280"/>
                  </a:lnTo>
                  <a:lnTo>
                    <a:pt x="2164080" y="2087880"/>
                  </a:lnTo>
                  <a:lnTo>
                    <a:pt x="2148840" y="2047240"/>
                  </a:lnTo>
                  <a:lnTo>
                    <a:pt x="2103120" y="2026920"/>
                  </a:lnTo>
                  <a:lnTo>
                    <a:pt x="2108200" y="1976120"/>
                  </a:lnTo>
                  <a:lnTo>
                    <a:pt x="2103120" y="1925320"/>
                  </a:lnTo>
                  <a:lnTo>
                    <a:pt x="2037080" y="1854200"/>
                  </a:lnTo>
                  <a:lnTo>
                    <a:pt x="1996440" y="1808480"/>
                  </a:lnTo>
                  <a:lnTo>
                    <a:pt x="1960880" y="1757680"/>
                  </a:lnTo>
                  <a:lnTo>
                    <a:pt x="1930400" y="1651000"/>
                  </a:lnTo>
                  <a:lnTo>
                    <a:pt x="1930400" y="1559560"/>
                  </a:lnTo>
                  <a:lnTo>
                    <a:pt x="1920240" y="1508760"/>
                  </a:lnTo>
                  <a:lnTo>
                    <a:pt x="1899920" y="1468120"/>
                  </a:lnTo>
                  <a:lnTo>
                    <a:pt x="1844040" y="1442720"/>
                  </a:lnTo>
                  <a:lnTo>
                    <a:pt x="1732280" y="1442720"/>
                  </a:lnTo>
                  <a:lnTo>
                    <a:pt x="1615440" y="1437640"/>
                  </a:lnTo>
                  <a:lnTo>
                    <a:pt x="1590040" y="1402080"/>
                  </a:lnTo>
                  <a:lnTo>
                    <a:pt x="1546860" y="1386840"/>
                  </a:lnTo>
                  <a:lnTo>
                    <a:pt x="1534160" y="1295400"/>
                  </a:lnTo>
                  <a:lnTo>
                    <a:pt x="1503680" y="1219200"/>
                  </a:lnTo>
                  <a:lnTo>
                    <a:pt x="1412240" y="1000760"/>
                  </a:lnTo>
                  <a:lnTo>
                    <a:pt x="1341120" y="812800"/>
                  </a:lnTo>
                  <a:lnTo>
                    <a:pt x="1285240" y="695960"/>
                  </a:lnTo>
                  <a:lnTo>
                    <a:pt x="1234440" y="594360"/>
                  </a:lnTo>
                  <a:lnTo>
                    <a:pt x="1198880" y="528320"/>
                  </a:lnTo>
                  <a:lnTo>
                    <a:pt x="1173480" y="426720"/>
                  </a:lnTo>
                  <a:lnTo>
                    <a:pt x="1173480" y="345440"/>
                  </a:lnTo>
                  <a:lnTo>
                    <a:pt x="1148080" y="274320"/>
                  </a:lnTo>
                  <a:lnTo>
                    <a:pt x="1148080" y="208280"/>
                  </a:lnTo>
                  <a:lnTo>
                    <a:pt x="1132840" y="152400"/>
                  </a:lnTo>
                  <a:lnTo>
                    <a:pt x="1102360" y="86360"/>
                  </a:lnTo>
                  <a:lnTo>
                    <a:pt x="1061720" y="35560"/>
                  </a:lnTo>
                  <a:lnTo>
                    <a:pt x="1041400" y="5080"/>
                  </a:lnTo>
                  <a:lnTo>
                    <a:pt x="995680" y="0"/>
                  </a:lnTo>
                  <a:lnTo>
                    <a:pt x="975360" y="45720"/>
                  </a:lnTo>
                  <a:close/>
                </a:path>
              </a:pathLst>
            </a:custGeom>
            <a:grp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b="1">
                <a:solidFill>
                  <a:schemeClr val="tx1"/>
                </a:solidFill>
              </a:endParaRPr>
            </a:p>
          </p:txBody>
        </p:sp>
        <p:sp>
          <p:nvSpPr>
            <p:cNvPr id="134" name="중랑구">
              <a:extLst>
                <a:ext uri="{FF2B5EF4-FFF2-40B4-BE49-F238E27FC236}">
                  <a16:creationId xmlns:a16="http://schemas.microsoft.com/office/drawing/2014/main" id="{6CF28798-E7D1-784C-886A-36A270A53C47}"/>
                </a:ext>
              </a:extLst>
            </p:cNvPr>
            <p:cNvSpPr/>
            <p:nvPr/>
          </p:nvSpPr>
          <p:spPr>
            <a:xfrm>
              <a:off x="3248108" y="2949343"/>
              <a:ext cx="457697" cy="604949"/>
            </a:xfrm>
            <a:custGeom>
              <a:avLst/>
              <a:gdLst>
                <a:gd name="connsiteX0" fmla="*/ 1513840 w 1531620"/>
                <a:gd name="connsiteY0" fmla="*/ 152400 h 2024380"/>
                <a:gd name="connsiteX1" fmla="*/ 1513840 w 1531620"/>
                <a:gd name="connsiteY1" fmla="*/ 152400 h 2024380"/>
                <a:gd name="connsiteX2" fmla="*/ 1348740 w 1531620"/>
                <a:gd name="connsiteY2" fmla="*/ 0 h 2024380"/>
                <a:gd name="connsiteX3" fmla="*/ 998220 w 1531620"/>
                <a:gd name="connsiteY3" fmla="*/ 144780 h 2024380"/>
                <a:gd name="connsiteX4" fmla="*/ 967740 w 1531620"/>
                <a:gd name="connsiteY4" fmla="*/ 182880 h 2024380"/>
                <a:gd name="connsiteX5" fmla="*/ 939800 w 1531620"/>
                <a:gd name="connsiteY5" fmla="*/ 223520 h 2024380"/>
                <a:gd name="connsiteX6" fmla="*/ 906780 w 1531620"/>
                <a:gd name="connsiteY6" fmla="*/ 243840 h 2024380"/>
                <a:gd name="connsiteX7" fmla="*/ 840740 w 1531620"/>
                <a:gd name="connsiteY7" fmla="*/ 248920 h 2024380"/>
                <a:gd name="connsiteX8" fmla="*/ 716280 w 1531620"/>
                <a:gd name="connsiteY8" fmla="*/ 203200 h 2024380"/>
                <a:gd name="connsiteX9" fmla="*/ 678180 w 1531620"/>
                <a:gd name="connsiteY9" fmla="*/ 213360 h 2024380"/>
                <a:gd name="connsiteX10" fmla="*/ 607060 w 1531620"/>
                <a:gd name="connsiteY10" fmla="*/ 269240 h 2024380"/>
                <a:gd name="connsiteX11" fmla="*/ 574040 w 1531620"/>
                <a:gd name="connsiteY11" fmla="*/ 274320 h 2024380"/>
                <a:gd name="connsiteX12" fmla="*/ 462280 w 1531620"/>
                <a:gd name="connsiteY12" fmla="*/ 187960 h 2024380"/>
                <a:gd name="connsiteX13" fmla="*/ 449580 w 1531620"/>
                <a:gd name="connsiteY13" fmla="*/ 165100 h 2024380"/>
                <a:gd name="connsiteX14" fmla="*/ 429260 w 1531620"/>
                <a:gd name="connsiteY14" fmla="*/ 119380 h 2024380"/>
                <a:gd name="connsiteX15" fmla="*/ 398780 w 1531620"/>
                <a:gd name="connsiteY15" fmla="*/ 104140 h 2024380"/>
                <a:gd name="connsiteX16" fmla="*/ 297180 w 1531620"/>
                <a:gd name="connsiteY16" fmla="*/ 127000 h 2024380"/>
                <a:gd name="connsiteX17" fmla="*/ 193040 w 1531620"/>
                <a:gd name="connsiteY17" fmla="*/ 162560 h 2024380"/>
                <a:gd name="connsiteX18" fmla="*/ 101600 w 1531620"/>
                <a:gd name="connsiteY18" fmla="*/ 210820 h 2024380"/>
                <a:gd name="connsiteX19" fmla="*/ 60960 w 1531620"/>
                <a:gd name="connsiteY19" fmla="*/ 233680 h 2024380"/>
                <a:gd name="connsiteX20" fmla="*/ 60960 w 1531620"/>
                <a:gd name="connsiteY20" fmla="*/ 269240 h 2024380"/>
                <a:gd name="connsiteX21" fmla="*/ 76200 w 1531620"/>
                <a:gd name="connsiteY21" fmla="*/ 292100 h 2024380"/>
                <a:gd name="connsiteX22" fmla="*/ 81280 w 1531620"/>
                <a:gd name="connsiteY22" fmla="*/ 492760 h 2024380"/>
                <a:gd name="connsiteX23" fmla="*/ 96520 w 1531620"/>
                <a:gd name="connsiteY23" fmla="*/ 703580 h 2024380"/>
                <a:gd name="connsiteX24" fmla="*/ 106680 w 1531620"/>
                <a:gd name="connsiteY24" fmla="*/ 739140 h 2024380"/>
                <a:gd name="connsiteX25" fmla="*/ 142240 w 1531620"/>
                <a:gd name="connsiteY25" fmla="*/ 764540 h 2024380"/>
                <a:gd name="connsiteX26" fmla="*/ 132080 w 1531620"/>
                <a:gd name="connsiteY26" fmla="*/ 792480 h 2024380"/>
                <a:gd name="connsiteX27" fmla="*/ 88900 w 1531620"/>
                <a:gd name="connsiteY27" fmla="*/ 840740 h 2024380"/>
                <a:gd name="connsiteX28" fmla="*/ 55880 w 1531620"/>
                <a:gd name="connsiteY28" fmla="*/ 896620 h 2024380"/>
                <a:gd name="connsiteX29" fmla="*/ 20320 w 1531620"/>
                <a:gd name="connsiteY29" fmla="*/ 970280 h 2024380"/>
                <a:gd name="connsiteX30" fmla="*/ 7620 w 1531620"/>
                <a:gd name="connsiteY30" fmla="*/ 1003300 h 2024380"/>
                <a:gd name="connsiteX31" fmla="*/ 0 w 1531620"/>
                <a:gd name="connsiteY31" fmla="*/ 1249680 h 2024380"/>
                <a:gd name="connsiteX32" fmla="*/ 17780 w 1531620"/>
                <a:gd name="connsiteY32" fmla="*/ 1303020 h 2024380"/>
                <a:gd name="connsiteX33" fmla="*/ 38100 w 1531620"/>
                <a:gd name="connsiteY33" fmla="*/ 1343660 h 2024380"/>
                <a:gd name="connsiteX34" fmla="*/ 48260 w 1531620"/>
                <a:gd name="connsiteY34" fmla="*/ 1386840 h 2024380"/>
                <a:gd name="connsiteX35" fmla="*/ 228600 w 1531620"/>
                <a:gd name="connsiteY35" fmla="*/ 1564640 h 2024380"/>
                <a:gd name="connsiteX36" fmla="*/ 241300 w 1531620"/>
                <a:gd name="connsiteY36" fmla="*/ 1602740 h 2024380"/>
                <a:gd name="connsiteX37" fmla="*/ 226060 w 1531620"/>
                <a:gd name="connsiteY37" fmla="*/ 1803400 h 2024380"/>
                <a:gd name="connsiteX38" fmla="*/ 238760 w 1531620"/>
                <a:gd name="connsiteY38" fmla="*/ 1874520 h 2024380"/>
                <a:gd name="connsiteX39" fmla="*/ 261620 w 1531620"/>
                <a:gd name="connsiteY39" fmla="*/ 1894840 h 2024380"/>
                <a:gd name="connsiteX40" fmla="*/ 317500 w 1531620"/>
                <a:gd name="connsiteY40" fmla="*/ 1892300 h 2024380"/>
                <a:gd name="connsiteX41" fmla="*/ 396240 w 1531620"/>
                <a:gd name="connsiteY41" fmla="*/ 1917700 h 2024380"/>
                <a:gd name="connsiteX42" fmla="*/ 541020 w 1531620"/>
                <a:gd name="connsiteY42" fmla="*/ 1940560 h 2024380"/>
                <a:gd name="connsiteX43" fmla="*/ 581660 w 1531620"/>
                <a:gd name="connsiteY43" fmla="*/ 1960880 h 2024380"/>
                <a:gd name="connsiteX44" fmla="*/ 601980 w 1531620"/>
                <a:gd name="connsiteY44" fmla="*/ 2004060 h 2024380"/>
                <a:gd name="connsiteX45" fmla="*/ 632460 w 1531620"/>
                <a:gd name="connsiteY45" fmla="*/ 2024380 h 2024380"/>
                <a:gd name="connsiteX46" fmla="*/ 675640 w 1531620"/>
                <a:gd name="connsiteY46" fmla="*/ 1981200 h 2024380"/>
                <a:gd name="connsiteX47" fmla="*/ 937260 w 1531620"/>
                <a:gd name="connsiteY47" fmla="*/ 1892300 h 2024380"/>
                <a:gd name="connsiteX48" fmla="*/ 957580 w 1531620"/>
                <a:gd name="connsiteY48" fmla="*/ 1871980 h 2024380"/>
                <a:gd name="connsiteX49" fmla="*/ 980440 w 1531620"/>
                <a:gd name="connsiteY49" fmla="*/ 1686560 h 2024380"/>
                <a:gd name="connsiteX50" fmla="*/ 975360 w 1531620"/>
                <a:gd name="connsiteY50" fmla="*/ 1658620 h 2024380"/>
                <a:gd name="connsiteX51" fmla="*/ 896620 w 1531620"/>
                <a:gd name="connsiteY51" fmla="*/ 1569720 h 2024380"/>
                <a:gd name="connsiteX52" fmla="*/ 883920 w 1531620"/>
                <a:gd name="connsiteY52" fmla="*/ 1546860 h 2024380"/>
                <a:gd name="connsiteX53" fmla="*/ 906780 w 1531620"/>
                <a:gd name="connsiteY53" fmla="*/ 1536700 h 2024380"/>
                <a:gd name="connsiteX54" fmla="*/ 1168400 w 1531620"/>
                <a:gd name="connsiteY54" fmla="*/ 1551940 h 2024380"/>
                <a:gd name="connsiteX55" fmla="*/ 1216660 w 1531620"/>
                <a:gd name="connsiteY55" fmla="*/ 1539240 h 2024380"/>
                <a:gd name="connsiteX56" fmla="*/ 1236980 w 1531620"/>
                <a:gd name="connsiteY56" fmla="*/ 1518920 h 2024380"/>
                <a:gd name="connsiteX57" fmla="*/ 1229360 w 1531620"/>
                <a:gd name="connsiteY57" fmla="*/ 1480820 h 2024380"/>
                <a:gd name="connsiteX58" fmla="*/ 1249680 w 1531620"/>
                <a:gd name="connsiteY58" fmla="*/ 1445260 h 2024380"/>
                <a:gd name="connsiteX59" fmla="*/ 1249680 w 1531620"/>
                <a:gd name="connsiteY59" fmla="*/ 1379220 h 2024380"/>
                <a:gd name="connsiteX60" fmla="*/ 1270000 w 1531620"/>
                <a:gd name="connsiteY60" fmla="*/ 1338580 h 2024380"/>
                <a:gd name="connsiteX61" fmla="*/ 1290320 w 1531620"/>
                <a:gd name="connsiteY61" fmla="*/ 1264920 h 2024380"/>
                <a:gd name="connsiteX62" fmla="*/ 1297940 w 1531620"/>
                <a:gd name="connsiteY62" fmla="*/ 1221740 h 2024380"/>
                <a:gd name="connsiteX63" fmla="*/ 1295400 w 1531620"/>
                <a:gd name="connsiteY63" fmla="*/ 1186180 h 2024380"/>
                <a:gd name="connsiteX64" fmla="*/ 1463040 w 1531620"/>
                <a:gd name="connsiteY64" fmla="*/ 1097280 h 2024380"/>
                <a:gd name="connsiteX65" fmla="*/ 1490980 w 1531620"/>
                <a:gd name="connsiteY65" fmla="*/ 1061720 h 2024380"/>
                <a:gd name="connsiteX66" fmla="*/ 1475740 w 1531620"/>
                <a:gd name="connsiteY66" fmla="*/ 1010920 h 2024380"/>
                <a:gd name="connsiteX67" fmla="*/ 1424940 w 1531620"/>
                <a:gd name="connsiteY67" fmla="*/ 901700 h 2024380"/>
                <a:gd name="connsiteX68" fmla="*/ 1417320 w 1531620"/>
                <a:gd name="connsiteY68" fmla="*/ 866140 h 2024380"/>
                <a:gd name="connsiteX69" fmla="*/ 1430020 w 1531620"/>
                <a:gd name="connsiteY69" fmla="*/ 784860 h 2024380"/>
                <a:gd name="connsiteX70" fmla="*/ 1526540 w 1531620"/>
                <a:gd name="connsiteY70" fmla="*/ 477520 h 2024380"/>
                <a:gd name="connsiteX71" fmla="*/ 1531620 w 1531620"/>
                <a:gd name="connsiteY71" fmla="*/ 434340 h 2024380"/>
                <a:gd name="connsiteX72" fmla="*/ 1518920 w 1531620"/>
                <a:gd name="connsiteY72" fmla="*/ 398780 h 2024380"/>
                <a:gd name="connsiteX73" fmla="*/ 1516380 w 1531620"/>
                <a:gd name="connsiteY73" fmla="*/ 223520 h 2024380"/>
                <a:gd name="connsiteX74" fmla="*/ 1513840 w 1531620"/>
                <a:gd name="connsiteY74" fmla="*/ 152400 h 2024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</a:cxnLst>
              <a:rect l="l" t="t" r="r" b="b"/>
              <a:pathLst>
                <a:path w="1531620" h="2024380">
                  <a:moveTo>
                    <a:pt x="1513840" y="152400"/>
                  </a:moveTo>
                  <a:lnTo>
                    <a:pt x="1513840" y="152400"/>
                  </a:lnTo>
                  <a:lnTo>
                    <a:pt x="1348740" y="0"/>
                  </a:lnTo>
                  <a:lnTo>
                    <a:pt x="998220" y="144780"/>
                  </a:lnTo>
                  <a:lnTo>
                    <a:pt x="967740" y="182880"/>
                  </a:lnTo>
                  <a:lnTo>
                    <a:pt x="939800" y="223520"/>
                  </a:lnTo>
                  <a:lnTo>
                    <a:pt x="906780" y="243840"/>
                  </a:lnTo>
                  <a:lnTo>
                    <a:pt x="840740" y="248920"/>
                  </a:lnTo>
                  <a:lnTo>
                    <a:pt x="716280" y="203200"/>
                  </a:lnTo>
                  <a:lnTo>
                    <a:pt x="678180" y="213360"/>
                  </a:lnTo>
                  <a:lnTo>
                    <a:pt x="607060" y="269240"/>
                  </a:lnTo>
                  <a:lnTo>
                    <a:pt x="574040" y="274320"/>
                  </a:lnTo>
                  <a:lnTo>
                    <a:pt x="462280" y="187960"/>
                  </a:lnTo>
                  <a:cubicBezTo>
                    <a:pt x="451585" y="166569"/>
                    <a:pt x="457475" y="172995"/>
                    <a:pt x="449580" y="165100"/>
                  </a:cubicBezTo>
                  <a:lnTo>
                    <a:pt x="429260" y="119380"/>
                  </a:lnTo>
                  <a:lnTo>
                    <a:pt x="398780" y="104140"/>
                  </a:lnTo>
                  <a:lnTo>
                    <a:pt x="297180" y="127000"/>
                  </a:lnTo>
                  <a:lnTo>
                    <a:pt x="193040" y="162560"/>
                  </a:lnTo>
                  <a:lnTo>
                    <a:pt x="101600" y="210820"/>
                  </a:lnTo>
                  <a:lnTo>
                    <a:pt x="60960" y="233680"/>
                  </a:lnTo>
                  <a:lnTo>
                    <a:pt x="60960" y="269240"/>
                  </a:lnTo>
                  <a:lnTo>
                    <a:pt x="76200" y="292100"/>
                  </a:lnTo>
                  <a:lnTo>
                    <a:pt x="81280" y="492760"/>
                  </a:lnTo>
                  <a:lnTo>
                    <a:pt x="96520" y="703580"/>
                  </a:lnTo>
                  <a:lnTo>
                    <a:pt x="106680" y="739140"/>
                  </a:lnTo>
                  <a:lnTo>
                    <a:pt x="142240" y="764540"/>
                  </a:lnTo>
                  <a:lnTo>
                    <a:pt x="132080" y="792480"/>
                  </a:lnTo>
                  <a:lnTo>
                    <a:pt x="88900" y="840740"/>
                  </a:lnTo>
                  <a:lnTo>
                    <a:pt x="55880" y="896620"/>
                  </a:lnTo>
                  <a:lnTo>
                    <a:pt x="20320" y="970280"/>
                  </a:lnTo>
                  <a:lnTo>
                    <a:pt x="7620" y="1003300"/>
                  </a:lnTo>
                  <a:lnTo>
                    <a:pt x="0" y="1249680"/>
                  </a:lnTo>
                  <a:lnTo>
                    <a:pt x="17780" y="1303020"/>
                  </a:lnTo>
                  <a:lnTo>
                    <a:pt x="38100" y="1343660"/>
                  </a:lnTo>
                  <a:lnTo>
                    <a:pt x="48260" y="1386840"/>
                  </a:lnTo>
                  <a:lnTo>
                    <a:pt x="228600" y="1564640"/>
                  </a:lnTo>
                  <a:lnTo>
                    <a:pt x="241300" y="1602740"/>
                  </a:lnTo>
                  <a:lnTo>
                    <a:pt x="226060" y="1803400"/>
                  </a:lnTo>
                  <a:lnTo>
                    <a:pt x="238760" y="1874520"/>
                  </a:lnTo>
                  <a:lnTo>
                    <a:pt x="261620" y="1894840"/>
                  </a:lnTo>
                  <a:lnTo>
                    <a:pt x="317500" y="1892300"/>
                  </a:lnTo>
                  <a:lnTo>
                    <a:pt x="396240" y="1917700"/>
                  </a:lnTo>
                  <a:lnTo>
                    <a:pt x="541020" y="1940560"/>
                  </a:lnTo>
                  <a:lnTo>
                    <a:pt x="581660" y="1960880"/>
                  </a:lnTo>
                  <a:lnTo>
                    <a:pt x="601980" y="2004060"/>
                  </a:lnTo>
                  <a:lnTo>
                    <a:pt x="632460" y="2024380"/>
                  </a:lnTo>
                  <a:lnTo>
                    <a:pt x="675640" y="1981200"/>
                  </a:lnTo>
                  <a:lnTo>
                    <a:pt x="937260" y="1892300"/>
                  </a:lnTo>
                  <a:lnTo>
                    <a:pt x="957580" y="1871980"/>
                  </a:lnTo>
                  <a:lnTo>
                    <a:pt x="980440" y="1686560"/>
                  </a:lnTo>
                  <a:lnTo>
                    <a:pt x="975360" y="1658620"/>
                  </a:lnTo>
                  <a:lnTo>
                    <a:pt x="896620" y="1569720"/>
                  </a:lnTo>
                  <a:lnTo>
                    <a:pt x="883920" y="1546860"/>
                  </a:lnTo>
                  <a:lnTo>
                    <a:pt x="906780" y="1536700"/>
                  </a:lnTo>
                  <a:lnTo>
                    <a:pt x="1168400" y="1551940"/>
                  </a:lnTo>
                  <a:lnTo>
                    <a:pt x="1216660" y="1539240"/>
                  </a:lnTo>
                  <a:lnTo>
                    <a:pt x="1236980" y="1518920"/>
                  </a:lnTo>
                  <a:lnTo>
                    <a:pt x="1229360" y="1480820"/>
                  </a:lnTo>
                  <a:lnTo>
                    <a:pt x="1249680" y="1445260"/>
                  </a:lnTo>
                  <a:lnTo>
                    <a:pt x="1249680" y="1379220"/>
                  </a:lnTo>
                  <a:lnTo>
                    <a:pt x="1270000" y="1338580"/>
                  </a:lnTo>
                  <a:lnTo>
                    <a:pt x="1290320" y="1264920"/>
                  </a:lnTo>
                  <a:lnTo>
                    <a:pt x="1297940" y="1221740"/>
                  </a:lnTo>
                  <a:lnTo>
                    <a:pt x="1295400" y="1186180"/>
                  </a:lnTo>
                  <a:lnTo>
                    <a:pt x="1463040" y="1097280"/>
                  </a:lnTo>
                  <a:lnTo>
                    <a:pt x="1490980" y="1061720"/>
                  </a:lnTo>
                  <a:lnTo>
                    <a:pt x="1475740" y="1010920"/>
                  </a:lnTo>
                  <a:lnTo>
                    <a:pt x="1424940" y="901700"/>
                  </a:lnTo>
                  <a:lnTo>
                    <a:pt x="1417320" y="866140"/>
                  </a:lnTo>
                  <a:lnTo>
                    <a:pt x="1430020" y="784860"/>
                  </a:lnTo>
                  <a:lnTo>
                    <a:pt x="1526540" y="477520"/>
                  </a:lnTo>
                  <a:lnTo>
                    <a:pt x="1531620" y="434340"/>
                  </a:lnTo>
                  <a:lnTo>
                    <a:pt x="1518920" y="398780"/>
                  </a:lnTo>
                  <a:cubicBezTo>
                    <a:pt x="1518073" y="340360"/>
                    <a:pt x="1517227" y="281940"/>
                    <a:pt x="1516380" y="223520"/>
                  </a:cubicBezTo>
                  <a:cubicBezTo>
                    <a:pt x="1515533" y="199813"/>
                    <a:pt x="1514687" y="176107"/>
                    <a:pt x="1513840" y="152400"/>
                  </a:cubicBezTo>
                  <a:close/>
                </a:path>
              </a:pathLst>
            </a:custGeom>
            <a:grp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b="1">
                <a:solidFill>
                  <a:schemeClr val="tx1"/>
                </a:solidFill>
              </a:endParaRPr>
            </a:p>
          </p:txBody>
        </p:sp>
        <p:sp>
          <p:nvSpPr>
            <p:cNvPr id="135" name="성북구">
              <a:extLst>
                <a:ext uri="{FF2B5EF4-FFF2-40B4-BE49-F238E27FC236}">
                  <a16:creationId xmlns:a16="http://schemas.microsoft.com/office/drawing/2014/main" id="{D3BE8C7D-6713-5244-B25C-AC3666B5ACCB}"/>
                </a:ext>
              </a:extLst>
            </p:cNvPr>
            <p:cNvSpPr/>
            <p:nvPr/>
          </p:nvSpPr>
          <p:spPr>
            <a:xfrm>
              <a:off x="2318748" y="2773400"/>
              <a:ext cx="929056" cy="710455"/>
            </a:xfrm>
            <a:custGeom>
              <a:avLst/>
              <a:gdLst>
                <a:gd name="connsiteX0" fmla="*/ 240792 w 3108960"/>
                <a:gd name="connsiteY0" fmla="*/ 0 h 2377440"/>
                <a:gd name="connsiteX1" fmla="*/ 240792 w 3108960"/>
                <a:gd name="connsiteY1" fmla="*/ 0 h 2377440"/>
                <a:gd name="connsiteX2" fmla="*/ 79248 w 3108960"/>
                <a:gd name="connsiteY2" fmla="*/ 18288 h 2377440"/>
                <a:gd name="connsiteX3" fmla="*/ 9144 w 3108960"/>
                <a:gd name="connsiteY3" fmla="*/ 106680 h 2377440"/>
                <a:gd name="connsiteX4" fmla="*/ 0 w 3108960"/>
                <a:gd name="connsiteY4" fmla="*/ 143256 h 2377440"/>
                <a:gd name="connsiteX5" fmla="*/ 24384 w 3108960"/>
                <a:gd name="connsiteY5" fmla="*/ 201168 h 2377440"/>
                <a:gd name="connsiteX6" fmla="*/ 24384 w 3108960"/>
                <a:gd name="connsiteY6" fmla="*/ 265176 h 2377440"/>
                <a:gd name="connsiteX7" fmla="*/ 42672 w 3108960"/>
                <a:gd name="connsiteY7" fmla="*/ 295656 h 2377440"/>
                <a:gd name="connsiteX8" fmla="*/ 106680 w 3108960"/>
                <a:gd name="connsiteY8" fmla="*/ 280416 h 2377440"/>
                <a:gd name="connsiteX9" fmla="*/ 140208 w 3108960"/>
                <a:gd name="connsiteY9" fmla="*/ 295656 h 2377440"/>
                <a:gd name="connsiteX10" fmla="*/ 167640 w 3108960"/>
                <a:gd name="connsiteY10" fmla="*/ 362712 h 2377440"/>
                <a:gd name="connsiteX11" fmla="*/ 170688 w 3108960"/>
                <a:gd name="connsiteY11" fmla="*/ 402336 h 2377440"/>
                <a:gd name="connsiteX12" fmla="*/ 185928 w 3108960"/>
                <a:gd name="connsiteY12" fmla="*/ 432816 h 2377440"/>
                <a:gd name="connsiteX13" fmla="*/ 170688 w 3108960"/>
                <a:gd name="connsiteY13" fmla="*/ 469392 h 2377440"/>
                <a:gd name="connsiteX14" fmla="*/ 179832 w 3108960"/>
                <a:gd name="connsiteY14" fmla="*/ 502920 h 2377440"/>
                <a:gd name="connsiteX15" fmla="*/ 222504 w 3108960"/>
                <a:gd name="connsiteY15" fmla="*/ 539496 h 2377440"/>
                <a:gd name="connsiteX16" fmla="*/ 237744 w 3108960"/>
                <a:gd name="connsiteY16" fmla="*/ 576072 h 2377440"/>
                <a:gd name="connsiteX17" fmla="*/ 228600 w 3108960"/>
                <a:gd name="connsiteY17" fmla="*/ 661416 h 2377440"/>
                <a:gd name="connsiteX18" fmla="*/ 237744 w 3108960"/>
                <a:gd name="connsiteY18" fmla="*/ 725424 h 2377440"/>
                <a:gd name="connsiteX19" fmla="*/ 326136 w 3108960"/>
                <a:gd name="connsiteY19" fmla="*/ 822960 h 2377440"/>
                <a:gd name="connsiteX20" fmla="*/ 374904 w 3108960"/>
                <a:gd name="connsiteY20" fmla="*/ 847344 h 2377440"/>
                <a:gd name="connsiteX21" fmla="*/ 402336 w 3108960"/>
                <a:gd name="connsiteY21" fmla="*/ 862584 h 2377440"/>
                <a:gd name="connsiteX22" fmla="*/ 420624 w 3108960"/>
                <a:gd name="connsiteY22" fmla="*/ 905256 h 2377440"/>
                <a:gd name="connsiteX23" fmla="*/ 429768 w 3108960"/>
                <a:gd name="connsiteY23" fmla="*/ 935736 h 2377440"/>
                <a:gd name="connsiteX24" fmla="*/ 423672 w 3108960"/>
                <a:gd name="connsiteY24" fmla="*/ 1011936 h 2377440"/>
                <a:gd name="connsiteX25" fmla="*/ 423672 w 3108960"/>
                <a:gd name="connsiteY25" fmla="*/ 1176528 h 2377440"/>
                <a:gd name="connsiteX26" fmla="*/ 384048 w 3108960"/>
                <a:gd name="connsiteY26" fmla="*/ 1246632 h 2377440"/>
                <a:gd name="connsiteX27" fmla="*/ 362712 w 3108960"/>
                <a:gd name="connsiteY27" fmla="*/ 1310640 h 2377440"/>
                <a:gd name="connsiteX28" fmla="*/ 365760 w 3108960"/>
                <a:gd name="connsiteY28" fmla="*/ 1356360 h 2377440"/>
                <a:gd name="connsiteX29" fmla="*/ 420624 w 3108960"/>
                <a:gd name="connsiteY29" fmla="*/ 1447800 h 2377440"/>
                <a:gd name="connsiteX30" fmla="*/ 420624 w 3108960"/>
                <a:gd name="connsiteY30" fmla="*/ 1496568 h 2377440"/>
                <a:gd name="connsiteX31" fmla="*/ 393192 w 3108960"/>
                <a:gd name="connsiteY31" fmla="*/ 1508760 h 2377440"/>
                <a:gd name="connsiteX32" fmla="*/ 304800 w 3108960"/>
                <a:gd name="connsiteY32" fmla="*/ 1499616 h 2377440"/>
                <a:gd name="connsiteX33" fmla="*/ 265176 w 3108960"/>
                <a:gd name="connsiteY33" fmla="*/ 1511808 h 2377440"/>
                <a:gd name="connsiteX34" fmla="*/ 207264 w 3108960"/>
                <a:gd name="connsiteY34" fmla="*/ 1609344 h 2377440"/>
                <a:gd name="connsiteX35" fmla="*/ 213360 w 3108960"/>
                <a:gd name="connsiteY35" fmla="*/ 1658112 h 2377440"/>
                <a:gd name="connsiteX36" fmla="*/ 274320 w 3108960"/>
                <a:gd name="connsiteY36" fmla="*/ 1670304 h 2377440"/>
                <a:gd name="connsiteX37" fmla="*/ 316992 w 3108960"/>
                <a:gd name="connsiteY37" fmla="*/ 1676400 h 2377440"/>
                <a:gd name="connsiteX38" fmla="*/ 371856 w 3108960"/>
                <a:gd name="connsiteY38" fmla="*/ 1670304 h 2377440"/>
                <a:gd name="connsiteX39" fmla="*/ 448056 w 3108960"/>
                <a:gd name="connsiteY39" fmla="*/ 1780032 h 2377440"/>
                <a:gd name="connsiteX40" fmla="*/ 487680 w 3108960"/>
                <a:gd name="connsiteY40" fmla="*/ 1807464 h 2377440"/>
                <a:gd name="connsiteX41" fmla="*/ 569976 w 3108960"/>
                <a:gd name="connsiteY41" fmla="*/ 1792224 h 2377440"/>
                <a:gd name="connsiteX42" fmla="*/ 649224 w 3108960"/>
                <a:gd name="connsiteY42" fmla="*/ 1780032 h 2377440"/>
                <a:gd name="connsiteX43" fmla="*/ 676656 w 3108960"/>
                <a:gd name="connsiteY43" fmla="*/ 1761744 h 2377440"/>
                <a:gd name="connsiteX44" fmla="*/ 758952 w 3108960"/>
                <a:gd name="connsiteY44" fmla="*/ 1758696 h 2377440"/>
                <a:gd name="connsiteX45" fmla="*/ 847344 w 3108960"/>
                <a:gd name="connsiteY45" fmla="*/ 1780032 h 2377440"/>
                <a:gd name="connsiteX46" fmla="*/ 874776 w 3108960"/>
                <a:gd name="connsiteY46" fmla="*/ 1780032 h 2377440"/>
                <a:gd name="connsiteX47" fmla="*/ 932688 w 3108960"/>
                <a:gd name="connsiteY47" fmla="*/ 1816608 h 2377440"/>
                <a:gd name="connsiteX48" fmla="*/ 926592 w 3108960"/>
                <a:gd name="connsiteY48" fmla="*/ 1874520 h 2377440"/>
                <a:gd name="connsiteX49" fmla="*/ 935736 w 3108960"/>
                <a:gd name="connsiteY49" fmla="*/ 1908048 h 2377440"/>
                <a:gd name="connsiteX50" fmla="*/ 999744 w 3108960"/>
                <a:gd name="connsiteY50" fmla="*/ 1990344 h 2377440"/>
                <a:gd name="connsiteX51" fmla="*/ 1030224 w 3108960"/>
                <a:gd name="connsiteY51" fmla="*/ 2005584 h 2377440"/>
                <a:gd name="connsiteX52" fmla="*/ 1042416 w 3108960"/>
                <a:gd name="connsiteY52" fmla="*/ 2017776 h 2377440"/>
                <a:gd name="connsiteX53" fmla="*/ 1063752 w 3108960"/>
                <a:gd name="connsiteY53" fmla="*/ 2057400 h 2377440"/>
                <a:gd name="connsiteX54" fmla="*/ 1045464 w 3108960"/>
                <a:gd name="connsiteY54" fmla="*/ 2100072 h 2377440"/>
                <a:gd name="connsiteX55" fmla="*/ 1048512 w 3108960"/>
                <a:gd name="connsiteY55" fmla="*/ 2124456 h 2377440"/>
                <a:gd name="connsiteX56" fmla="*/ 1072896 w 3108960"/>
                <a:gd name="connsiteY56" fmla="*/ 2148840 h 2377440"/>
                <a:gd name="connsiteX57" fmla="*/ 1082040 w 3108960"/>
                <a:gd name="connsiteY57" fmla="*/ 2197608 h 2377440"/>
                <a:gd name="connsiteX58" fmla="*/ 1057656 w 3108960"/>
                <a:gd name="connsiteY58" fmla="*/ 2240280 h 2377440"/>
                <a:gd name="connsiteX59" fmla="*/ 1069848 w 3108960"/>
                <a:gd name="connsiteY59" fmla="*/ 2276856 h 2377440"/>
                <a:gd name="connsiteX60" fmla="*/ 1118616 w 3108960"/>
                <a:gd name="connsiteY60" fmla="*/ 2279904 h 2377440"/>
                <a:gd name="connsiteX61" fmla="*/ 1164336 w 3108960"/>
                <a:gd name="connsiteY61" fmla="*/ 2218944 h 2377440"/>
                <a:gd name="connsiteX62" fmla="*/ 1194816 w 3108960"/>
                <a:gd name="connsiteY62" fmla="*/ 2200656 h 2377440"/>
                <a:gd name="connsiteX63" fmla="*/ 1264920 w 3108960"/>
                <a:gd name="connsiteY63" fmla="*/ 2197608 h 2377440"/>
                <a:gd name="connsiteX64" fmla="*/ 1301496 w 3108960"/>
                <a:gd name="connsiteY64" fmla="*/ 2176272 h 2377440"/>
                <a:gd name="connsiteX65" fmla="*/ 1350264 w 3108960"/>
                <a:gd name="connsiteY65" fmla="*/ 2164080 h 2377440"/>
                <a:gd name="connsiteX66" fmla="*/ 1441704 w 3108960"/>
                <a:gd name="connsiteY66" fmla="*/ 2246376 h 2377440"/>
                <a:gd name="connsiteX67" fmla="*/ 1429512 w 3108960"/>
                <a:gd name="connsiteY67" fmla="*/ 2286000 h 2377440"/>
                <a:gd name="connsiteX68" fmla="*/ 1414272 w 3108960"/>
                <a:gd name="connsiteY68" fmla="*/ 2319528 h 2377440"/>
                <a:gd name="connsiteX69" fmla="*/ 1389888 w 3108960"/>
                <a:gd name="connsiteY69" fmla="*/ 2365248 h 2377440"/>
                <a:gd name="connsiteX70" fmla="*/ 1420368 w 3108960"/>
                <a:gd name="connsiteY70" fmla="*/ 2377440 h 2377440"/>
                <a:gd name="connsiteX71" fmla="*/ 1478280 w 3108960"/>
                <a:gd name="connsiteY71" fmla="*/ 2340864 h 2377440"/>
                <a:gd name="connsiteX72" fmla="*/ 1533144 w 3108960"/>
                <a:gd name="connsiteY72" fmla="*/ 2350008 h 2377440"/>
                <a:gd name="connsiteX73" fmla="*/ 1569720 w 3108960"/>
                <a:gd name="connsiteY73" fmla="*/ 2337816 h 2377440"/>
                <a:gd name="connsiteX74" fmla="*/ 1615440 w 3108960"/>
                <a:gd name="connsiteY74" fmla="*/ 2246376 h 2377440"/>
                <a:gd name="connsiteX75" fmla="*/ 1825752 w 3108960"/>
                <a:gd name="connsiteY75" fmla="*/ 2036064 h 2377440"/>
                <a:gd name="connsiteX76" fmla="*/ 1856232 w 3108960"/>
                <a:gd name="connsiteY76" fmla="*/ 1987296 h 2377440"/>
                <a:gd name="connsiteX77" fmla="*/ 1850136 w 3108960"/>
                <a:gd name="connsiteY77" fmla="*/ 1959864 h 2377440"/>
                <a:gd name="connsiteX78" fmla="*/ 1871472 w 3108960"/>
                <a:gd name="connsiteY78" fmla="*/ 1935480 h 2377440"/>
                <a:gd name="connsiteX79" fmla="*/ 1874520 w 3108960"/>
                <a:gd name="connsiteY79" fmla="*/ 1889760 h 2377440"/>
                <a:gd name="connsiteX80" fmla="*/ 1905000 w 3108960"/>
                <a:gd name="connsiteY80" fmla="*/ 1859280 h 2377440"/>
                <a:gd name="connsiteX81" fmla="*/ 1972056 w 3108960"/>
                <a:gd name="connsiteY81" fmla="*/ 1856232 h 2377440"/>
                <a:gd name="connsiteX82" fmla="*/ 2005584 w 3108960"/>
                <a:gd name="connsiteY82" fmla="*/ 1804416 h 2377440"/>
                <a:gd name="connsiteX83" fmla="*/ 2136648 w 3108960"/>
                <a:gd name="connsiteY83" fmla="*/ 1652016 h 2377440"/>
                <a:gd name="connsiteX84" fmla="*/ 2142744 w 3108960"/>
                <a:gd name="connsiteY84" fmla="*/ 1621536 h 2377440"/>
                <a:gd name="connsiteX85" fmla="*/ 2133600 w 3108960"/>
                <a:gd name="connsiteY85" fmla="*/ 1578864 h 2377440"/>
                <a:gd name="connsiteX86" fmla="*/ 2161032 w 3108960"/>
                <a:gd name="connsiteY86" fmla="*/ 1536192 h 2377440"/>
                <a:gd name="connsiteX87" fmla="*/ 2206752 w 3108960"/>
                <a:gd name="connsiteY87" fmla="*/ 1542288 h 2377440"/>
                <a:gd name="connsiteX88" fmla="*/ 2206752 w 3108960"/>
                <a:gd name="connsiteY88" fmla="*/ 1542288 h 2377440"/>
                <a:gd name="connsiteX89" fmla="*/ 2255520 w 3108960"/>
                <a:gd name="connsiteY89" fmla="*/ 1548384 h 2377440"/>
                <a:gd name="connsiteX90" fmla="*/ 2286000 w 3108960"/>
                <a:gd name="connsiteY90" fmla="*/ 1581912 h 2377440"/>
                <a:gd name="connsiteX91" fmla="*/ 2319528 w 3108960"/>
                <a:gd name="connsiteY91" fmla="*/ 1557528 h 2377440"/>
                <a:gd name="connsiteX92" fmla="*/ 2313432 w 3108960"/>
                <a:gd name="connsiteY92" fmla="*/ 1496568 h 2377440"/>
                <a:gd name="connsiteX93" fmla="*/ 2319528 w 3108960"/>
                <a:gd name="connsiteY93" fmla="*/ 1450848 h 2377440"/>
                <a:gd name="connsiteX94" fmla="*/ 2346960 w 3108960"/>
                <a:gd name="connsiteY94" fmla="*/ 1432560 h 2377440"/>
                <a:gd name="connsiteX95" fmla="*/ 2386584 w 3108960"/>
                <a:gd name="connsiteY95" fmla="*/ 1438656 h 2377440"/>
                <a:gd name="connsiteX96" fmla="*/ 2414016 w 3108960"/>
                <a:gd name="connsiteY96" fmla="*/ 1402080 h 2377440"/>
                <a:gd name="connsiteX97" fmla="*/ 2414016 w 3108960"/>
                <a:gd name="connsiteY97" fmla="*/ 1356360 h 2377440"/>
                <a:gd name="connsiteX98" fmla="*/ 2426208 w 3108960"/>
                <a:gd name="connsiteY98" fmla="*/ 1328928 h 2377440"/>
                <a:gd name="connsiteX99" fmla="*/ 2459736 w 3108960"/>
                <a:gd name="connsiteY99" fmla="*/ 1322832 h 2377440"/>
                <a:gd name="connsiteX100" fmla="*/ 2505456 w 3108960"/>
                <a:gd name="connsiteY100" fmla="*/ 1362456 h 2377440"/>
                <a:gd name="connsiteX101" fmla="*/ 2508504 w 3108960"/>
                <a:gd name="connsiteY101" fmla="*/ 1405128 h 2377440"/>
                <a:gd name="connsiteX102" fmla="*/ 2569464 w 3108960"/>
                <a:gd name="connsiteY102" fmla="*/ 1426464 h 2377440"/>
                <a:gd name="connsiteX103" fmla="*/ 2691384 w 3108960"/>
                <a:gd name="connsiteY103" fmla="*/ 1429512 h 2377440"/>
                <a:gd name="connsiteX104" fmla="*/ 2697480 w 3108960"/>
                <a:gd name="connsiteY104" fmla="*/ 1411224 h 2377440"/>
                <a:gd name="connsiteX105" fmla="*/ 2685288 w 3108960"/>
                <a:gd name="connsiteY105" fmla="*/ 1353312 h 2377440"/>
                <a:gd name="connsiteX106" fmla="*/ 2703576 w 3108960"/>
                <a:gd name="connsiteY106" fmla="*/ 1335024 h 2377440"/>
                <a:gd name="connsiteX107" fmla="*/ 2755392 w 3108960"/>
                <a:gd name="connsiteY107" fmla="*/ 1304544 h 2377440"/>
                <a:gd name="connsiteX108" fmla="*/ 2779776 w 3108960"/>
                <a:gd name="connsiteY108" fmla="*/ 1271016 h 2377440"/>
                <a:gd name="connsiteX109" fmla="*/ 2764536 w 3108960"/>
                <a:gd name="connsiteY109" fmla="*/ 1231392 h 2377440"/>
                <a:gd name="connsiteX110" fmla="*/ 2776728 w 3108960"/>
                <a:gd name="connsiteY110" fmla="*/ 1158240 h 2377440"/>
                <a:gd name="connsiteX111" fmla="*/ 2804160 w 3108960"/>
                <a:gd name="connsiteY111" fmla="*/ 1146048 h 2377440"/>
                <a:gd name="connsiteX112" fmla="*/ 2877312 w 3108960"/>
                <a:gd name="connsiteY112" fmla="*/ 1155192 h 2377440"/>
                <a:gd name="connsiteX113" fmla="*/ 2959608 w 3108960"/>
                <a:gd name="connsiteY113" fmla="*/ 1139952 h 2377440"/>
                <a:gd name="connsiteX114" fmla="*/ 3081528 w 3108960"/>
                <a:gd name="connsiteY114" fmla="*/ 1097280 h 2377440"/>
                <a:gd name="connsiteX115" fmla="*/ 3108960 w 3108960"/>
                <a:gd name="connsiteY115" fmla="*/ 1069848 h 2377440"/>
                <a:gd name="connsiteX116" fmla="*/ 3093720 w 3108960"/>
                <a:gd name="connsiteY116" fmla="*/ 868680 h 2377440"/>
                <a:gd name="connsiteX117" fmla="*/ 3078480 w 3108960"/>
                <a:gd name="connsiteY117" fmla="*/ 853440 h 2377440"/>
                <a:gd name="connsiteX118" fmla="*/ 2935224 w 3108960"/>
                <a:gd name="connsiteY118" fmla="*/ 911352 h 2377440"/>
                <a:gd name="connsiteX119" fmla="*/ 2880360 w 3108960"/>
                <a:gd name="connsiteY119" fmla="*/ 914400 h 2377440"/>
                <a:gd name="connsiteX120" fmla="*/ 2849880 w 3108960"/>
                <a:gd name="connsiteY120" fmla="*/ 908304 h 2377440"/>
                <a:gd name="connsiteX121" fmla="*/ 2667000 w 3108960"/>
                <a:gd name="connsiteY121" fmla="*/ 826008 h 2377440"/>
                <a:gd name="connsiteX122" fmla="*/ 2569464 w 3108960"/>
                <a:gd name="connsiteY122" fmla="*/ 728472 h 2377440"/>
                <a:gd name="connsiteX123" fmla="*/ 2493264 w 3108960"/>
                <a:gd name="connsiteY123" fmla="*/ 667512 h 2377440"/>
                <a:gd name="connsiteX124" fmla="*/ 2395728 w 3108960"/>
                <a:gd name="connsiteY124" fmla="*/ 597408 h 2377440"/>
                <a:gd name="connsiteX125" fmla="*/ 2368296 w 3108960"/>
                <a:gd name="connsiteY125" fmla="*/ 563880 h 2377440"/>
                <a:gd name="connsiteX126" fmla="*/ 2368296 w 3108960"/>
                <a:gd name="connsiteY126" fmla="*/ 563880 h 2377440"/>
                <a:gd name="connsiteX127" fmla="*/ 2295144 w 3108960"/>
                <a:gd name="connsiteY127" fmla="*/ 563880 h 2377440"/>
                <a:gd name="connsiteX128" fmla="*/ 2264664 w 3108960"/>
                <a:gd name="connsiteY128" fmla="*/ 624840 h 2377440"/>
                <a:gd name="connsiteX129" fmla="*/ 2264664 w 3108960"/>
                <a:gd name="connsiteY129" fmla="*/ 743712 h 2377440"/>
                <a:gd name="connsiteX130" fmla="*/ 2258568 w 3108960"/>
                <a:gd name="connsiteY130" fmla="*/ 789432 h 2377440"/>
                <a:gd name="connsiteX131" fmla="*/ 2173224 w 3108960"/>
                <a:gd name="connsiteY131" fmla="*/ 807720 h 2377440"/>
                <a:gd name="connsiteX132" fmla="*/ 2124456 w 3108960"/>
                <a:gd name="connsiteY132" fmla="*/ 829056 h 2377440"/>
                <a:gd name="connsiteX133" fmla="*/ 1975104 w 3108960"/>
                <a:gd name="connsiteY133" fmla="*/ 1036320 h 2377440"/>
                <a:gd name="connsiteX134" fmla="*/ 1831848 w 3108960"/>
                <a:gd name="connsiteY134" fmla="*/ 1121664 h 2377440"/>
                <a:gd name="connsiteX135" fmla="*/ 1795272 w 3108960"/>
                <a:gd name="connsiteY135" fmla="*/ 1143000 h 2377440"/>
                <a:gd name="connsiteX136" fmla="*/ 1764792 w 3108960"/>
                <a:gd name="connsiteY136" fmla="*/ 1121664 h 2377440"/>
                <a:gd name="connsiteX137" fmla="*/ 1697736 w 3108960"/>
                <a:gd name="connsiteY137" fmla="*/ 1030224 h 2377440"/>
                <a:gd name="connsiteX138" fmla="*/ 1679448 w 3108960"/>
                <a:gd name="connsiteY138" fmla="*/ 1008888 h 2377440"/>
                <a:gd name="connsiteX139" fmla="*/ 1466088 w 3108960"/>
                <a:gd name="connsiteY139" fmla="*/ 1021080 h 2377440"/>
                <a:gd name="connsiteX140" fmla="*/ 1444752 w 3108960"/>
                <a:gd name="connsiteY140" fmla="*/ 1042416 h 2377440"/>
                <a:gd name="connsiteX141" fmla="*/ 1374648 w 3108960"/>
                <a:gd name="connsiteY141" fmla="*/ 966216 h 2377440"/>
                <a:gd name="connsiteX142" fmla="*/ 1310640 w 3108960"/>
                <a:gd name="connsiteY142" fmla="*/ 966216 h 2377440"/>
                <a:gd name="connsiteX143" fmla="*/ 1267968 w 3108960"/>
                <a:gd name="connsiteY143" fmla="*/ 966216 h 2377440"/>
                <a:gd name="connsiteX144" fmla="*/ 1237488 w 3108960"/>
                <a:gd name="connsiteY144" fmla="*/ 935736 h 2377440"/>
                <a:gd name="connsiteX145" fmla="*/ 1231392 w 3108960"/>
                <a:gd name="connsiteY145" fmla="*/ 877824 h 2377440"/>
                <a:gd name="connsiteX146" fmla="*/ 1197864 w 3108960"/>
                <a:gd name="connsiteY146" fmla="*/ 871728 h 2377440"/>
                <a:gd name="connsiteX147" fmla="*/ 1161288 w 3108960"/>
                <a:gd name="connsiteY147" fmla="*/ 886968 h 2377440"/>
                <a:gd name="connsiteX148" fmla="*/ 978408 w 3108960"/>
                <a:gd name="connsiteY148" fmla="*/ 710184 h 2377440"/>
                <a:gd name="connsiteX149" fmla="*/ 969264 w 3108960"/>
                <a:gd name="connsiteY149" fmla="*/ 682752 h 2377440"/>
                <a:gd name="connsiteX150" fmla="*/ 978408 w 3108960"/>
                <a:gd name="connsiteY150" fmla="*/ 588264 h 2377440"/>
                <a:gd name="connsiteX151" fmla="*/ 990600 w 3108960"/>
                <a:gd name="connsiteY151" fmla="*/ 548640 h 2377440"/>
                <a:gd name="connsiteX152" fmla="*/ 993648 w 3108960"/>
                <a:gd name="connsiteY152" fmla="*/ 512064 h 2377440"/>
                <a:gd name="connsiteX153" fmla="*/ 966216 w 3108960"/>
                <a:gd name="connsiteY153" fmla="*/ 490728 h 2377440"/>
                <a:gd name="connsiteX154" fmla="*/ 902208 w 3108960"/>
                <a:gd name="connsiteY154" fmla="*/ 499872 h 2377440"/>
                <a:gd name="connsiteX155" fmla="*/ 795528 w 3108960"/>
                <a:gd name="connsiteY155" fmla="*/ 502920 h 2377440"/>
                <a:gd name="connsiteX156" fmla="*/ 774192 w 3108960"/>
                <a:gd name="connsiteY156" fmla="*/ 493776 h 2377440"/>
                <a:gd name="connsiteX157" fmla="*/ 728472 w 3108960"/>
                <a:gd name="connsiteY157" fmla="*/ 426720 h 2377440"/>
                <a:gd name="connsiteX158" fmla="*/ 697992 w 3108960"/>
                <a:gd name="connsiteY158" fmla="*/ 411480 h 2377440"/>
                <a:gd name="connsiteX159" fmla="*/ 667512 w 3108960"/>
                <a:gd name="connsiteY159" fmla="*/ 374904 h 2377440"/>
                <a:gd name="connsiteX160" fmla="*/ 627888 w 3108960"/>
                <a:gd name="connsiteY160" fmla="*/ 371856 h 2377440"/>
                <a:gd name="connsiteX161" fmla="*/ 579120 w 3108960"/>
                <a:gd name="connsiteY161" fmla="*/ 359664 h 2377440"/>
                <a:gd name="connsiteX162" fmla="*/ 566928 w 3108960"/>
                <a:gd name="connsiteY162" fmla="*/ 347472 h 2377440"/>
                <a:gd name="connsiteX163" fmla="*/ 563880 w 3108960"/>
                <a:gd name="connsiteY163" fmla="*/ 304800 h 2377440"/>
                <a:gd name="connsiteX164" fmla="*/ 536448 w 3108960"/>
                <a:gd name="connsiteY164" fmla="*/ 271272 h 2377440"/>
                <a:gd name="connsiteX165" fmla="*/ 542544 w 3108960"/>
                <a:gd name="connsiteY165" fmla="*/ 155448 h 2377440"/>
                <a:gd name="connsiteX166" fmla="*/ 518160 w 3108960"/>
                <a:gd name="connsiteY166" fmla="*/ 115824 h 2377440"/>
                <a:gd name="connsiteX167" fmla="*/ 487680 w 3108960"/>
                <a:gd name="connsiteY167" fmla="*/ 124968 h 2377440"/>
                <a:gd name="connsiteX168" fmla="*/ 448056 w 3108960"/>
                <a:gd name="connsiteY168" fmla="*/ 164592 h 2377440"/>
                <a:gd name="connsiteX169" fmla="*/ 420624 w 3108960"/>
                <a:gd name="connsiteY169" fmla="*/ 167640 h 2377440"/>
                <a:gd name="connsiteX170" fmla="*/ 396240 w 3108960"/>
                <a:gd name="connsiteY170" fmla="*/ 158496 h 2377440"/>
                <a:gd name="connsiteX171" fmla="*/ 387096 w 3108960"/>
                <a:gd name="connsiteY171" fmla="*/ 140208 h 2377440"/>
                <a:gd name="connsiteX172" fmla="*/ 286512 w 3108960"/>
                <a:gd name="connsiteY172" fmla="*/ 27432 h 2377440"/>
                <a:gd name="connsiteX173" fmla="*/ 240792 w 3108960"/>
                <a:gd name="connsiteY173" fmla="*/ 0 h 2377440"/>
                <a:gd name="connsiteX0" fmla="*/ 240792 w 3108960"/>
                <a:gd name="connsiteY0" fmla="*/ 0 h 2377440"/>
                <a:gd name="connsiteX1" fmla="*/ 240792 w 3108960"/>
                <a:gd name="connsiteY1" fmla="*/ 0 h 2377440"/>
                <a:gd name="connsiteX2" fmla="*/ 79248 w 3108960"/>
                <a:gd name="connsiteY2" fmla="*/ 18288 h 2377440"/>
                <a:gd name="connsiteX3" fmla="*/ 9144 w 3108960"/>
                <a:gd name="connsiteY3" fmla="*/ 106680 h 2377440"/>
                <a:gd name="connsiteX4" fmla="*/ 0 w 3108960"/>
                <a:gd name="connsiteY4" fmla="*/ 143256 h 2377440"/>
                <a:gd name="connsiteX5" fmla="*/ 24384 w 3108960"/>
                <a:gd name="connsiteY5" fmla="*/ 201168 h 2377440"/>
                <a:gd name="connsiteX6" fmla="*/ 24384 w 3108960"/>
                <a:gd name="connsiteY6" fmla="*/ 265176 h 2377440"/>
                <a:gd name="connsiteX7" fmla="*/ 42672 w 3108960"/>
                <a:gd name="connsiteY7" fmla="*/ 295656 h 2377440"/>
                <a:gd name="connsiteX8" fmla="*/ 106680 w 3108960"/>
                <a:gd name="connsiteY8" fmla="*/ 280416 h 2377440"/>
                <a:gd name="connsiteX9" fmla="*/ 140208 w 3108960"/>
                <a:gd name="connsiteY9" fmla="*/ 295656 h 2377440"/>
                <a:gd name="connsiteX10" fmla="*/ 167640 w 3108960"/>
                <a:gd name="connsiteY10" fmla="*/ 362712 h 2377440"/>
                <a:gd name="connsiteX11" fmla="*/ 170688 w 3108960"/>
                <a:gd name="connsiteY11" fmla="*/ 402336 h 2377440"/>
                <a:gd name="connsiteX12" fmla="*/ 185928 w 3108960"/>
                <a:gd name="connsiteY12" fmla="*/ 432816 h 2377440"/>
                <a:gd name="connsiteX13" fmla="*/ 170688 w 3108960"/>
                <a:gd name="connsiteY13" fmla="*/ 469392 h 2377440"/>
                <a:gd name="connsiteX14" fmla="*/ 179832 w 3108960"/>
                <a:gd name="connsiteY14" fmla="*/ 502920 h 2377440"/>
                <a:gd name="connsiteX15" fmla="*/ 222504 w 3108960"/>
                <a:gd name="connsiteY15" fmla="*/ 539496 h 2377440"/>
                <a:gd name="connsiteX16" fmla="*/ 237744 w 3108960"/>
                <a:gd name="connsiteY16" fmla="*/ 576072 h 2377440"/>
                <a:gd name="connsiteX17" fmla="*/ 228600 w 3108960"/>
                <a:gd name="connsiteY17" fmla="*/ 661416 h 2377440"/>
                <a:gd name="connsiteX18" fmla="*/ 237744 w 3108960"/>
                <a:gd name="connsiteY18" fmla="*/ 725424 h 2377440"/>
                <a:gd name="connsiteX19" fmla="*/ 326136 w 3108960"/>
                <a:gd name="connsiteY19" fmla="*/ 822960 h 2377440"/>
                <a:gd name="connsiteX20" fmla="*/ 374904 w 3108960"/>
                <a:gd name="connsiteY20" fmla="*/ 847344 h 2377440"/>
                <a:gd name="connsiteX21" fmla="*/ 402336 w 3108960"/>
                <a:gd name="connsiteY21" fmla="*/ 862584 h 2377440"/>
                <a:gd name="connsiteX22" fmla="*/ 420624 w 3108960"/>
                <a:gd name="connsiteY22" fmla="*/ 905256 h 2377440"/>
                <a:gd name="connsiteX23" fmla="*/ 429768 w 3108960"/>
                <a:gd name="connsiteY23" fmla="*/ 935736 h 2377440"/>
                <a:gd name="connsiteX24" fmla="*/ 423672 w 3108960"/>
                <a:gd name="connsiteY24" fmla="*/ 1011936 h 2377440"/>
                <a:gd name="connsiteX25" fmla="*/ 423672 w 3108960"/>
                <a:gd name="connsiteY25" fmla="*/ 1176528 h 2377440"/>
                <a:gd name="connsiteX26" fmla="*/ 384048 w 3108960"/>
                <a:gd name="connsiteY26" fmla="*/ 1246632 h 2377440"/>
                <a:gd name="connsiteX27" fmla="*/ 362712 w 3108960"/>
                <a:gd name="connsiteY27" fmla="*/ 1310640 h 2377440"/>
                <a:gd name="connsiteX28" fmla="*/ 365760 w 3108960"/>
                <a:gd name="connsiteY28" fmla="*/ 1356360 h 2377440"/>
                <a:gd name="connsiteX29" fmla="*/ 420624 w 3108960"/>
                <a:gd name="connsiteY29" fmla="*/ 1447800 h 2377440"/>
                <a:gd name="connsiteX30" fmla="*/ 420624 w 3108960"/>
                <a:gd name="connsiteY30" fmla="*/ 1496568 h 2377440"/>
                <a:gd name="connsiteX31" fmla="*/ 393192 w 3108960"/>
                <a:gd name="connsiteY31" fmla="*/ 1508760 h 2377440"/>
                <a:gd name="connsiteX32" fmla="*/ 304800 w 3108960"/>
                <a:gd name="connsiteY32" fmla="*/ 1499616 h 2377440"/>
                <a:gd name="connsiteX33" fmla="*/ 277368 w 3108960"/>
                <a:gd name="connsiteY33" fmla="*/ 1517904 h 2377440"/>
                <a:gd name="connsiteX34" fmla="*/ 207264 w 3108960"/>
                <a:gd name="connsiteY34" fmla="*/ 1609344 h 2377440"/>
                <a:gd name="connsiteX35" fmla="*/ 213360 w 3108960"/>
                <a:gd name="connsiteY35" fmla="*/ 1658112 h 2377440"/>
                <a:gd name="connsiteX36" fmla="*/ 274320 w 3108960"/>
                <a:gd name="connsiteY36" fmla="*/ 1670304 h 2377440"/>
                <a:gd name="connsiteX37" fmla="*/ 316992 w 3108960"/>
                <a:gd name="connsiteY37" fmla="*/ 1676400 h 2377440"/>
                <a:gd name="connsiteX38" fmla="*/ 371856 w 3108960"/>
                <a:gd name="connsiteY38" fmla="*/ 1670304 h 2377440"/>
                <a:gd name="connsiteX39" fmla="*/ 448056 w 3108960"/>
                <a:gd name="connsiteY39" fmla="*/ 1780032 h 2377440"/>
                <a:gd name="connsiteX40" fmla="*/ 487680 w 3108960"/>
                <a:gd name="connsiteY40" fmla="*/ 1807464 h 2377440"/>
                <a:gd name="connsiteX41" fmla="*/ 569976 w 3108960"/>
                <a:gd name="connsiteY41" fmla="*/ 1792224 h 2377440"/>
                <a:gd name="connsiteX42" fmla="*/ 649224 w 3108960"/>
                <a:gd name="connsiteY42" fmla="*/ 1780032 h 2377440"/>
                <a:gd name="connsiteX43" fmla="*/ 676656 w 3108960"/>
                <a:gd name="connsiteY43" fmla="*/ 1761744 h 2377440"/>
                <a:gd name="connsiteX44" fmla="*/ 758952 w 3108960"/>
                <a:gd name="connsiteY44" fmla="*/ 1758696 h 2377440"/>
                <a:gd name="connsiteX45" fmla="*/ 847344 w 3108960"/>
                <a:gd name="connsiteY45" fmla="*/ 1780032 h 2377440"/>
                <a:gd name="connsiteX46" fmla="*/ 874776 w 3108960"/>
                <a:gd name="connsiteY46" fmla="*/ 1780032 h 2377440"/>
                <a:gd name="connsiteX47" fmla="*/ 932688 w 3108960"/>
                <a:gd name="connsiteY47" fmla="*/ 1816608 h 2377440"/>
                <a:gd name="connsiteX48" fmla="*/ 926592 w 3108960"/>
                <a:gd name="connsiteY48" fmla="*/ 1874520 h 2377440"/>
                <a:gd name="connsiteX49" fmla="*/ 935736 w 3108960"/>
                <a:gd name="connsiteY49" fmla="*/ 1908048 h 2377440"/>
                <a:gd name="connsiteX50" fmla="*/ 999744 w 3108960"/>
                <a:gd name="connsiteY50" fmla="*/ 1990344 h 2377440"/>
                <a:gd name="connsiteX51" fmla="*/ 1030224 w 3108960"/>
                <a:gd name="connsiteY51" fmla="*/ 2005584 h 2377440"/>
                <a:gd name="connsiteX52" fmla="*/ 1042416 w 3108960"/>
                <a:gd name="connsiteY52" fmla="*/ 2017776 h 2377440"/>
                <a:gd name="connsiteX53" fmla="*/ 1063752 w 3108960"/>
                <a:gd name="connsiteY53" fmla="*/ 2057400 h 2377440"/>
                <a:gd name="connsiteX54" fmla="*/ 1045464 w 3108960"/>
                <a:gd name="connsiteY54" fmla="*/ 2100072 h 2377440"/>
                <a:gd name="connsiteX55" fmla="*/ 1048512 w 3108960"/>
                <a:gd name="connsiteY55" fmla="*/ 2124456 h 2377440"/>
                <a:gd name="connsiteX56" fmla="*/ 1072896 w 3108960"/>
                <a:gd name="connsiteY56" fmla="*/ 2148840 h 2377440"/>
                <a:gd name="connsiteX57" fmla="*/ 1082040 w 3108960"/>
                <a:gd name="connsiteY57" fmla="*/ 2197608 h 2377440"/>
                <a:gd name="connsiteX58" fmla="*/ 1057656 w 3108960"/>
                <a:gd name="connsiteY58" fmla="*/ 2240280 h 2377440"/>
                <a:gd name="connsiteX59" fmla="*/ 1069848 w 3108960"/>
                <a:gd name="connsiteY59" fmla="*/ 2276856 h 2377440"/>
                <a:gd name="connsiteX60" fmla="*/ 1118616 w 3108960"/>
                <a:gd name="connsiteY60" fmla="*/ 2279904 h 2377440"/>
                <a:gd name="connsiteX61" fmla="*/ 1164336 w 3108960"/>
                <a:gd name="connsiteY61" fmla="*/ 2218944 h 2377440"/>
                <a:gd name="connsiteX62" fmla="*/ 1194816 w 3108960"/>
                <a:gd name="connsiteY62" fmla="*/ 2200656 h 2377440"/>
                <a:gd name="connsiteX63" fmla="*/ 1264920 w 3108960"/>
                <a:gd name="connsiteY63" fmla="*/ 2197608 h 2377440"/>
                <a:gd name="connsiteX64" fmla="*/ 1301496 w 3108960"/>
                <a:gd name="connsiteY64" fmla="*/ 2176272 h 2377440"/>
                <a:gd name="connsiteX65" fmla="*/ 1350264 w 3108960"/>
                <a:gd name="connsiteY65" fmla="*/ 2164080 h 2377440"/>
                <a:gd name="connsiteX66" fmla="*/ 1441704 w 3108960"/>
                <a:gd name="connsiteY66" fmla="*/ 2246376 h 2377440"/>
                <a:gd name="connsiteX67" fmla="*/ 1429512 w 3108960"/>
                <a:gd name="connsiteY67" fmla="*/ 2286000 h 2377440"/>
                <a:gd name="connsiteX68" fmla="*/ 1414272 w 3108960"/>
                <a:gd name="connsiteY68" fmla="*/ 2319528 h 2377440"/>
                <a:gd name="connsiteX69" fmla="*/ 1389888 w 3108960"/>
                <a:gd name="connsiteY69" fmla="*/ 2365248 h 2377440"/>
                <a:gd name="connsiteX70" fmla="*/ 1420368 w 3108960"/>
                <a:gd name="connsiteY70" fmla="*/ 2377440 h 2377440"/>
                <a:gd name="connsiteX71" fmla="*/ 1478280 w 3108960"/>
                <a:gd name="connsiteY71" fmla="*/ 2340864 h 2377440"/>
                <a:gd name="connsiteX72" fmla="*/ 1533144 w 3108960"/>
                <a:gd name="connsiteY72" fmla="*/ 2350008 h 2377440"/>
                <a:gd name="connsiteX73" fmla="*/ 1569720 w 3108960"/>
                <a:gd name="connsiteY73" fmla="*/ 2337816 h 2377440"/>
                <a:gd name="connsiteX74" fmla="*/ 1615440 w 3108960"/>
                <a:gd name="connsiteY74" fmla="*/ 2246376 h 2377440"/>
                <a:gd name="connsiteX75" fmla="*/ 1825752 w 3108960"/>
                <a:gd name="connsiteY75" fmla="*/ 2036064 h 2377440"/>
                <a:gd name="connsiteX76" fmla="*/ 1856232 w 3108960"/>
                <a:gd name="connsiteY76" fmla="*/ 1987296 h 2377440"/>
                <a:gd name="connsiteX77" fmla="*/ 1850136 w 3108960"/>
                <a:gd name="connsiteY77" fmla="*/ 1959864 h 2377440"/>
                <a:gd name="connsiteX78" fmla="*/ 1871472 w 3108960"/>
                <a:gd name="connsiteY78" fmla="*/ 1935480 h 2377440"/>
                <a:gd name="connsiteX79" fmla="*/ 1874520 w 3108960"/>
                <a:gd name="connsiteY79" fmla="*/ 1889760 h 2377440"/>
                <a:gd name="connsiteX80" fmla="*/ 1905000 w 3108960"/>
                <a:gd name="connsiteY80" fmla="*/ 1859280 h 2377440"/>
                <a:gd name="connsiteX81" fmla="*/ 1972056 w 3108960"/>
                <a:gd name="connsiteY81" fmla="*/ 1856232 h 2377440"/>
                <a:gd name="connsiteX82" fmla="*/ 2005584 w 3108960"/>
                <a:gd name="connsiteY82" fmla="*/ 1804416 h 2377440"/>
                <a:gd name="connsiteX83" fmla="*/ 2136648 w 3108960"/>
                <a:gd name="connsiteY83" fmla="*/ 1652016 h 2377440"/>
                <a:gd name="connsiteX84" fmla="*/ 2142744 w 3108960"/>
                <a:gd name="connsiteY84" fmla="*/ 1621536 h 2377440"/>
                <a:gd name="connsiteX85" fmla="*/ 2133600 w 3108960"/>
                <a:gd name="connsiteY85" fmla="*/ 1578864 h 2377440"/>
                <a:gd name="connsiteX86" fmla="*/ 2161032 w 3108960"/>
                <a:gd name="connsiteY86" fmla="*/ 1536192 h 2377440"/>
                <a:gd name="connsiteX87" fmla="*/ 2206752 w 3108960"/>
                <a:gd name="connsiteY87" fmla="*/ 1542288 h 2377440"/>
                <a:gd name="connsiteX88" fmla="*/ 2206752 w 3108960"/>
                <a:gd name="connsiteY88" fmla="*/ 1542288 h 2377440"/>
                <a:gd name="connsiteX89" fmla="*/ 2255520 w 3108960"/>
                <a:gd name="connsiteY89" fmla="*/ 1548384 h 2377440"/>
                <a:gd name="connsiteX90" fmla="*/ 2286000 w 3108960"/>
                <a:gd name="connsiteY90" fmla="*/ 1581912 h 2377440"/>
                <a:gd name="connsiteX91" fmla="*/ 2319528 w 3108960"/>
                <a:gd name="connsiteY91" fmla="*/ 1557528 h 2377440"/>
                <a:gd name="connsiteX92" fmla="*/ 2313432 w 3108960"/>
                <a:gd name="connsiteY92" fmla="*/ 1496568 h 2377440"/>
                <a:gd name="connsiteX93" fmla="*/ 2319528 w 3108960"/>
                <a:gd name="connsiteY93" fmla="*/ 1450848 h 2377440"/>
                <a:gd name="connsiteX94" fmla="*/ 2346960 w 3108960"/>
                <a:gd name="connsiteY94" fmla="*/ 1432560 h 2377440"/>
                <a:gd name="connsiteX95" fmla="*/ 2386584 w 3108960"/>
                <a:gd name="connsiteY95" fmla="*/ 1438656 h 2377440"/>
                <a:gd name="connsiteX96" fmla="*/ 2414016 w 3108960"/>
                <a:gd name="connsiteY96" fmla="*/ 1402080 h 2377440"/>
                <a:gd name="connsiteX97" fmla="*/ 2414016 w 3108960"/>
                <a:gd name="connsiteY97" fmla="*/ 1356360 h 2377440"/>
                <a:gd name="connsiteX98" fmla="*/ 2426208 w 3108960"/>
                <a:gd name="connsiteY98" fmla="*/ 1328928 h 2377440"/>
                <a:gd name="connsiteX99" fmla="*/ 2459736 w 3108960"/>
                <a:gd name="connsiteY99" fmla="*/ 1322832 h 2377440"/>
                <a:gd name="connsiteX100" fmla="*/ 2505456 w 3108960"/>
                <a:gd name="connsiteY100" fmla="*/ 1362456 h 2377440"/>
                <a:gd name="connsiteX101" fmla="*/ 2508504 w 3108960"/>
                <a:gd name="connsiteY101" fmla="*/ 1405128 h 2377440"/>
                <a:gd name="connsiteX102" fmla="*/ 2569464 w 3108960"/>
                <a:gd name="connsiteY102" fmla="*/ 1426464 h 2377440"/>
                <a:gd name="connsiteX103" fmla="*/ 2691384 w 3108960"/>
                <a:gd name="connsiteY103" fmla="*/ 1429512 h 2377440"/>
                <a:gd name="connsiteX104" fmla="*/ 2697480 w 3108960"/>
                <a:gd name="connsiteY104" fmla="*/ 1411224 h 2377440"/>
                <a:gd name="connsiteX105" fmla="*/ 2685288 w 3108960"/>
                <a:gd name="connsiteY105" fmla="*/ 1353312 h 2377440"/>
                <a:gd name="connsiteX106" fmla="*/ 2703576 w 3108960"/>
                <a:gd name="connsiteY106" fmla="*/ 1335024 h 2377440"/>
                <a:gd name="connsiteX107" fmla="*/ 2755392 w 3108960"/>
                <a:gd name="connsiteY107" fmla="*/ 1304544 h 2377440"/>
                <a:gd name="connsiteX108" fmla="*/ 2779776 w 3108960"/>
                <a:gd name="connsiteY108" fmla="*/ 1271016 h 2377440"/>
                <a:gd name="connsiteX109" fmla="*/ 2764536 w 3108960"/>
                <a:gd name="connsiteY109" fmla="*/ 1231392 h 2377440"/>
                <a:gd name="connsiteX110" fmla="*/ 2776728 w 3108960"/>
                <a:gd name="connsiteY110" fmla="*/ 1158240 h 2377440"/>
                <a:gd name="connsiteX111" fmla="*/ 2804160 w 3108960"/>
                <a:gd name="connsiteY111" fmla="*/ 1146048 h 2377440"/>
                <a:gd name="connsiteX112" fmla="*/ 2877312 w 3108960"/>
                <a:gd name="connsiteY112" fmla="*/ 1155192 h 2377440"/>
                <a:gd name="connsiteX113" fmla="*/ 2959608 w 3108960"/>
                <a:gd name="connsiteY113" fmla="*/ 1139952 h 2377440"/>
                <a:gd name="connsiteX114" fmla="*/ 3081528 w 3108960"/>
                <a:gd name="connsiteY114" fmla="*/ 1097280 h 2377440"/>
                <a:gd name="connsiteX115" fmla="*/ 3108960 w 3108960"/>
                <a:gd name="connsiteY115" fmla="*/ 1069848 h 2377440"/>
                <a:gd name="connsiteX116" fmla="*/ 3093720 w 3108960"/>
                <a:gd name="connsiteY116" fmla="*/ 868680 h 2377440"/>
                <a:gd name="connsiteX117" fmla="*/ 3078480 w 3108960"/>
                <a:gd name="connsiteY117" fmla="*/ 853440 h 2377440"/>
                <a:gd name="connsiteX118" fmla="*/ 2935224 w 3108960"/>
                <a:gd name="connsiteY118" fmla="*/ 911352 h 2377440"/>
                <a:gd name="connsiteX119" fmla="*/ 2880360 w 3108960"/>
                <a:gd name="connsiteY119" fmla="*/ 914400 h 2377440"/>
                <a:gd name="connsiteX120" fmla="*/ 2849880 w 3108960"/>
                <a:gd name="connsiteY120" fmla="*/ 908304 h 2377440"/>
                <a:gd name="connsiteX121" fmla="*/ 2667000 w 3108960"/>
                <a:gd name="connsiteY121" fmla="*/ 826008 h 2377440"/>
                <a:gd name="connsiteX122" fmla="*/ 2569464 w 3108960"/>
                <a:gd name="connsiteY122" fmla="*/ 728472 h 2377440"/>
                <a:gd name="connsiteX123" fmla="*/ 2493264 w 3108960"/>
                <a:gd name="connsiteY123" fmla="*/ 667512 h 2377440"/>
                <a:gd name="connsiteX124" fmla="*/ 2395728 w 3108960"/>
                <a:gd name="connsiteY124" fmla="*/ 597408 h 2377440"/>
                <a:gd name="connsiteX125" fmla="*/ 2368296 w 3108960"/>
                <a:gd name="connsiteY125" fmla="*/ 563880 h 2377440"/>
                <a:gd name="connsiteX126" fmla="*/ 2368296 w 3108960"/>
                <a:gd name="connsiteY126" fmla="*/ 563880 h 2377440"/>
                <a:gd name="connsiteX127" fmla="*/ 2295144 w 3108960"/>
                <a:gd name="connsiteY127" fmla="*/ 563880 h 2377440"/>
                <a:gd name="connsiteX128" fmla="*/ 2264664 w 3108960"/>
                <a:gd name="connsiteY128" fmla="*/ 624840 h 2377440"/>
                <a:gd name="connsiteX129" fmla="*/ 2264664 w 3108960"/>
                <a:gd name="connsiteY129" fmla="*/ 743712 h 2377440"/>
                <a:gd name="connsiteX130" fmla="*/ 2258568 w 3108960"/>
                <a:gd name="connsiteY130" fmla="*/ 789432 h 2377440"/>
                <a:gd name="connsiteX131" fmla="*/ 2173224 w 3108960"/>
                <a:gd name="connsiteY131" fmla="*/ 807720 h 2377440"/>
                <a:gd name="connsiteX132" fmla="*/ 2124456 w 3108960"/>
                <a:gd name="connsiteY132" fmla="*/ 829056 h 2377440"/>
                <a:gd name="connsiteX133" fmla="*/ 1975104 w 3108960"/>
                <a:gd name="connsiteY133" fmla="*/ 1036320 h 2377440"/>
                <a:gd name="connsiteX134" fmla="*/ 1831848 w 3108960"/>
                <a:gd name="connsiteY134" fmla="*/ 1121664 h 2377440"/>
                <a:gd name="connsiteX135" fmla="*/ 1795272 w 3108960"/>
                <a:gd name="connsiteY135" fmla="*/ 1143000 h 2377440"/>
                <a:gd name="connsiteX136" fmla="*/ 1764792 w 3108960"/>
                <a:gd name="connsiteY136" fmla="*/ 1121664 h 2377440"/>
                <a:gd name="connsiteX137" fmla="*/ 1697736 w 3108960"/>
                <a:gd name="connsiteY137" fmla="*/ 1030224 h 2377440"/>
                <a:gd name="connsiteX138" fmla="*/ 1679448 w 3108960"/>
                <a:gd name="connsiteY138" fmla="*/ 1008888 h 2377440"/>
                <a:gd name="connsiteX139" fmla="*/ 1466088 w 3108960"/>
                <a:gd name="connsiteY139" fmla="*/ 1021080 h 2377440"/>
                <a:gd name="connsiteX140" fmla="*/ 1444752 w 3108960"/>
                <a:gd name="connsiteY140" fmla="*/ 1042416 h 2377440"/>
                <a:gd name="connsiteX141" fmla="*/ 1374648 w 3108960"/>
                <a:gd name="connsiteY141" fmla="*/ 966216 h 2377440"/>
                <a:gd name="connsiteX142" fmla="*/ 1310640 w 3108960"/>
                <a:gd name="connsiteY142" fmla="*/ 966216 h 2377440"/>
                <a:gd name="connsiteX143" fmla="*/ 1267968 w 3108960"/>
                <a:gd name="connsiteY143" fmla="*/ 966216 h 2377440"/>
                <a:gd name="connsiteX144" fmla="*/ 1237488 w 3108960"/>
                <a:gd name="connsiteY144" fmla="*/ 935736 h 2377440"/>
                <a:gd name="connsiteX145" fmla="*/ 1231392 w 3108960"/>
                <a:gd name="connsiteY145" fmla="*/ 877824 h 2377440"/>
                <a:gd name="connsiteX146" fmla="*/ 1197864 w 3108960"/>
                <a:gd name="connsiteY146" fmla="*/ 871728 h 2377440"/>
                <a:gd name="connsiteX147" fmla="*/ 1161288 w 3108960"/>
                <a:gd name="connsiteY147" fmla="*/ 886968 h 2377440"/>
                <a:gd name="connsiteX148" fmla="*/ 978408 w 3108960"/>
                <a:gd name="connsiteY148" fmla="*/ 710184 h 2377440"/>
                <a:gd name="connsiteX149" fmla="*/ 969264 w 3108960"/>
                <a:gd name="connsiteY149" fmla="*/ 682752 h 2377440"/>
                <a:gd name="connsiteX150" fmla="*/ 978408 w 3108960"/>
                <a:gd name="connsiteY150" fmla="*/ 588264 h 2377440"/>
                <a:gd name="connsiteX151" fmla="*/ 990600 w 3108960"/>
                <a:gd name="connsiteY151" fmla="*/ 548640 h 2377440"/>
                <a:gd name="connsiteX152" fmla="*/ 993648 w 3108960"/>
                <a:gd name="connsiteY152" fmla="*/ 512064 h 2377440"/>
                <a:gd name="connsiteX153" fmla="*/ 966216 w 3108960"/>
                <a:gd name="connsiteY153" fmla="*/ 490728 h 2377440"/>
                <a:gd name="connsiteX154" fmla="*/ 902208 w 3108960"/>
                <a:gd name="connsiteY154" fmla="*/ 499872 h 2377440"/>
                <a:gd name="connsiteX155" fmla="*/ 795528 w 3108960"/>
                <a:gd name="connsiteY155" fmla="*/ 502920 h 2377440"/>
                <a:gd name="connsiteX156" fmla="*/ 774192 w 3108960"/>
                <a:gd name="connsiteY156" fmla="*/ 493776 h 2377440"/>
                <a:gd name="connsiteX157" fmla="*/ 728472 w 3108960"/>
                <a:gd name="connsiteY157" fmla="*/ 426720 h 2377440"/>
                <a:gd name="connsiteX158" fmla="*/ 697992 w 3108960"/>
                <a:gd name="connsiteY158" fmla="*/ 411480 h 2377440"/>
                <a:gd name="connsiteX159" fmla="*/ 667512 w 3108960"/>
                <a:gd name="connsiteY159" fmla="*/ 374904 h 2377440"/>
                <a:gd name="connsiteX160" fmla="*/ 627888 w 3108960"/>
                <a:gd name="connsiteY160" fmla="*/ 371856 h 2377440"/>
                <a:gd name="connsiteX161" fmla="*/ 579120 w 3108960"/>
                <a:gd name="connsiteY161" fmla="*/ 359664 h 2377440"/>
                <a:gd name="connsiteX162" fmla="*/ 566928 w 3108960"/>
                <a:gd name="connsiteY162" fmla="*/ 347472 h 2377440"/>
                <a:gd name="connsiteX163" fmla="*/ 563880 w 3108960"/>
                <a:gd name="connsiteY163" fmla="*/ 304800 h 2377440"/>
                <a:gd name="connsiteX164" fmla="*/ 536448 w 3108960"/>
                <a:gd name="connsiteY164" fmla="*/ 271272 h 2377440"/>
                <a:gd name="connsiteX165" fmla="*/ 542544 w 3108960"/>
                <a:gd name="connsiteY165" fmla="*/ 155448 h 2377440"/>
                <a:gd name="connsiteX166" fmla="*/ 518160 w 3108960"/>
                <a:gd name="connsiteY166" fmla="*/ 115824 h 2377440"/>
                <a:gd name="connsiteX167" fmla="*/ 487680 w 3108960"/>
                <a:gd name="connsiteY167" fmla="*/ 124968 h 2377440"/>
                <a:gd name="connsiteX168" fmla="*/ 448056 w 3108960"/>
                <a:gd name="connsiteY168" fmla="*/ 164592 h 2377440"/>
                <a:gd name="connsiteX169" fmla="*/ 420624 w 3108960"/>
                <a:gd name="connsiteY169" fmla="*/ 167640 h 2377440"/>
                <a:gd name="connsiteX170" fmla="*/ 396240 w 3108960"/>
                <a:gd name="connsiteY170" fmla="*/ 158496 h 2377440"/>
                <a:gd name="connsiteX171" fmla="*/ 387096 w 3108960"/>
                <a:gd name="connsiteY171" fmla="*/ 140208 h 2377440"/>
                <a:gd name="connsiteX172" fmla="*/ 286512 w 3108960"/>
                <a:gd name="connsiteY172" fmla="*/ 27432 h 2377440"/>
                <a:gd name="connsiteX173" fmla="*/ 240792 w 3108960"/>
                <a:gd name="connsiteY173" fmla="*/ 0 h 2377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</a:cxnLst>
              <a:rect l="l" t="t" r="r" b="b"/>
              <a:pathLst>
                <a:path w="3108960" h="2377440">
                  <a:moveTo>
                    <a:pt x="240792" y="0"/>
                  </a:moveTo>
                  <a:lnTo>
                    <a:pt x="240792" y="0"/>
                  </a:lnTo>
                  <a:lnTo>
                    <a:pt x="79248" y="18288"/>
                  </a:lnTo>
                  <a:lnTo>
                    <a:pt x="9144" y="106680"/>
                  </a:lnTo>
                  <a:lnTo>
                    <a:pt x="0" y="143256"/>
                  </a:lnTo>
                  <a:lnTo>
                    <a:pt x="24384" y="201168"/>
                  </a:lnTo>
                  <a:lnTo>
                    <a:pt x="24384" y="265176"/>
                  </a:lnTo>
                  <a:lnTo>
                    <a:pt x="42672" y="295656"/>
                  </a:lnTo>
                  <a:lnTo>
                    <a:pt x="106680" y="280416"/>
                  </a:lnTo>
                  <a:lnTo>
                    <a:pt x="140208" y="295656"/>
                  </a:lnTo>
                  <a:lnTo>
                    <a:pt x="167640" y="362712"/>
                  </a:lnTo>
                  <a:lnTo>
                    <a:pt x="170688" y="402336"/>
                  </a:lnTo>
                  <a:lnTo>
                    <a:pt x="185928" y="432816"/>
                  </a:lnTo>
                  <a:lnTo>
                    <a:pt x="170688" y="469392"/>
                  </a:lnTo>
                  <a:lnTo>
                    <a:pt x="179832" y="502920"/>
                  </a:lnTo>
                  <a:lnTo>
                    <a:pt x="222504" y="539496"/>
                  </a:lnTo>
                  <a:lnTo>
                    <a:pt x="237744" y="576072"/>
                  </a:lnTo>
                  <a:lnTo>
                    <a:pt x="228600" y="661416"/>
                  </a:lnTo>
                  <a:lnTo>
                    <a:pt x="237744" y="725424"/>
                  </a:lnTo>
                  <a:lnTo>
                    <a:pt x="326136" y="822960"/>
                  </a:lnTo>
                  <a:lnTo>
                    <a:pt x="374904" y="847344"/>
                  </a:lnTo>
                  <a:lnTo>
                    <a:pt x="402336" y="862584"/>
                  </a:lnTo>
                  <a:lnTo>
                    <a:pt x="420624" y="905256"/>
                  </a:lnTo>
                  <a:lnTo>
                    <a:pt x="429768" y="935736"/>
                  </a:lnTo>
                  <a:lnTo>
                    <a:pt x="423672" y="1011936"/>
                  </a:lnTo>
                  <a:lnTo>
                    <a:pt x="423672" y="1176528"/>
                  </a:lnTo>
                  <a:lnTo>
                    <a:pt x="384048" y="1246632"/>
                  </a:lnTo>
                  <a:lnTo>
                    <a:pt x="362712" y="1310640"/>
                  </a:lnTo>
                  <a:lnTo>
                    <a:pt x="365760" y="1356360"/>
                  </a:lnTo>
                  <a:lnTo>
                    <a:pt x="420624" y="1447800"/>
                  </a:lnTo>
                  <a:lnTo>
                    <a:pt x="420624" y="1496568"/>
                  </a:lnTo>
                  <a:lnTo>
                    <a:pt x="393192" y="1508760"/>
                  </a:lnTo>
                  <a:lnTo>
                    <a:pt x="304800" y="1499616"/>
                  </a:lnTo>
                  <a:lnTo>
                    <a:pt x="277368" y="1517904"/>
                  </a:lnTo>
                  <a:lnTo>
                    <a:pt x="207264" y="1609344"/>
                  </a:lnTo>
                  <a:lnTo>
                    <a:pt x="213360" y="1658112"/>
                  </a:lnTo>
                  <a:lnTo>
                    <a:pt x="274320" y="1670304"/>
                  </a:lnTo>
                  <a:lnTo>
                    <a:pt x="316992" y="1676400"/>
                  </a:lnTo>
                  <a:lnTo>
                    <a:pt x="371856" y="1670304"/>
                  </a:lnTo>
                  <a:lnTo>
                    <a:pt x="448056" y="1780032"/>
                  </a:lnTo>
                  <a:lnTo>
                    <a:pt x="487680" y="1807464"/>
                  </a:lnTo>
                  <a:lnTo>
                    <a:pt x="569976" y="1792224"/>
                  </a:lnTo>
                  <a:lnTo>
                    <a:pt x="649224" y="1780032"/>
                  </a:lnTo>
                  <a:lnTo>
                    <a:pt x="676656" y="1761744"/>
                  </a:lnTo>
                  <a:lnTo>
                    <a:pt x="758952" y="1758696"/>
                  </a:lnTo>
                  <a:lnTo>
                    <a:pt x="847344" y="1780032"/>
                  </a:lnTo>
                  <a:lnTo>
                    <a:pt x="874776" y="1780032"/>
                  </a:lnTo>
                  <a:lnTo>
                    <a:pt x="932688" y="1816608"/>
                  </a:lnTo>
                  <a:lnTo>
                    <a:pt x="926592" y="1874520"/>
                  </a:lnTo>
                  <a:lnTo>
                    <a:pt x="935736" y="1908048"/>
                  </a:lnTo>
                  <a:lnTo>
                    <a:pt x="999744" y="1990344"/>
                  </a:lnTo>
                  <a:lnTo>
                    <a:pt x="1030224" y="2005584"/>
                  </a:lnTo>
                  <a:lnTo>
                    <a:pt x="1042416" y="2017776"/>
                  </a:lnTo>
                  <a:lnTo>
                    <a:pt x="1063752" y="2057400"/>
                  </a:lnTo>
                  <a:lnTo>
                    <a:pt x="1045464" y="2100072"/>
                  </a:lnTo>
                  <a:lnTo>
                    <a:pt x="1048512" y="2124456"/>
                  </a:lnTo>
                  <a:lnTo>
                    <a:pt x="1072896" y="2148840"/>
                  </a:lnTo>
                  <a:lnTo>
                    <a:pt x="1082040" y="2197608"/>
                  </a:lnTo>
                  <a:lnTo>
                    <a:pt x="1057656" y="2240280"/>
                  </a:lnTo>
                  <a:lnTo>
                    <a:pt x="1069848" y="2276856"/>
                  </a:lnTo>
                  <a:lnTo>
                    <a:pt x="1118616" y="2279904"/>
                  </a:lnTo>
                  <a:lnTo>
                    <a:pt x="1164336" y="2218944"/>
                  </a:lnTo>
                  <a:lnTo>
                    <a:pt x="1194816" y="2200656"/>
                  </a:lnTo>
                  <a:lnTo>
                    <a:pt x="1264920" y="2197608"/>
                  </a:lnTo>
                  <a:lnTo>
                    <a:pt x="1301496" y="2176272"/>
                  </a:lnTo>
                  <a:lnTo>
                    <a:pt x="1350264" y="2164080"/>
                  </a:lnTo>
                  <a:lnTo>
                    <a:pt x="1441704" y="2246376"/>
                  </a:lnTo>
                  <a:lnTo>
                    <a:pt x="1429512" y="2286000"/>
                  </a:lnTo>
                  <a:lnTo>
                    <a:pt x="1414272" y="2319528"/>
                  </a:lnTo>
                  <a:lnTo>
                    <a:pt x="1389888" y="2365248"/>
                  </a:lnTo>
                  <a:lnTo>
                    <a:pt x="1420368" y="2377440"/>
                  </a:lnTo>
                  <a:lnTo>
                    <a:pt x="1478280" y="2340864"/>
                  </a:lnTo>
                  <a:lnTo>
                    <a:pt x="1533144" y="2350008"/>
                  </a:lnTo>
                  <a:lnTo>
                    <a:pt x="1569720" y="2337816"/>
                  </a:lnTo>
                  <a:lnTo>
                    <a:pt x="1615440" y="2246376"/>
                  </a:lnTo>
                  <a:lnTo>
                    <a:pt x="1825752" y="2036064"/>
                  </a:lnTo>
                  <a:lnTo>
                    <a:pt x="1856232" y="1987296"/>
                  </a:lnTo>
                  <a:lnTo>
                    <a:pt x="1850136" y="1959864"/>
                  </a:lnTo>
                  <a:lnTo>
                    <a:pt x="1871472" y="1935480"/>
                  </a:lnTo>
                  <a:lnTo>
                    <a:pt x="1874520" y="1889760"/>
                  </a:lnTo>
                  <a:lnTo>
                    <a:pt x="1905000" y="1859280"/>
                  </a:lnTo>
                  <a:lnTo>
                    <a:pt x="1972056" y="1856232"/>
                  </a:lnTo>
                  <a:lnTo>
                    <a:pt x="2005584" y="1804416"/>
                  </a:lnTo>
                  <a:lnTo>
                    <a:pt x="2136648" y="1652016"/>
                  </a:lnTo>
                  <a:lnTo>
                    <a:pt x="2142744" y="1621536"/>
                  </a:lnTo>
                  <a:lnTo>
                    <a:pt x="2133600" y="1578864"/>
                  </a:lnTo>
                  <a:lnTo>
                    <a:pt x="2161032" y="1536192"/>
                  </a:lnTo>
                  <a:lnTo>
                    <a:pt x="2206752" y="1542288"/>
                  </a:lnTo>
                  <a:lnTo>
                    <a:pt x="2206752" y="1542288"/>
                  </a:lnTo>
                  <a:lnTo>
                    <a:pt x="2255520" y="1548384"/>
                  </a:lnTo>
                  <a:lnTo>
                    <a:pt x="2286000" y="1581912"/>
                  </a:lnTo>
                  <a:lnTo>
                    <a:pt x="2319528" y="1557528"/>
                  </a:lnTo>
                  <a:lnTo>
                    <a:pt x="2313432" y="1496568"/>
                  </a:lnTo>
                  <a:lnTo>
                    <a:pt x="2319528" y="1450848"/>
                  </a:lnTo>
                  <a:lnTo>
                    <a:pt x="2346960" y="1432560"/>
                  </a:lnTo>
                  <a:lnTo>
                    <a:pt x="2386584" y="1438656"/>
                  </a:lnTo>
                  <a:lnTo>
                    <a:pt x="2414016" y="1402080"/>
                  </a:lnTo>
                  <a:lnTo>
                    <a:pt x="2414016" y="1356360"/>
                  </a:lnTo>
                  <a:lnTo>
                    <a:pt x="2426208" y="1328928"/>
                  </a:lnTo>
                  <a:lnTo>
                    <a:pt x="2459736" y="1322832"/>
                  </a:lnTo>
                  <a:lnTo>
                    <a:pt x="2505456" y="1362456"/>
                  </a:lnTo>
                  <a:lnTo>
                    <a:pt x="2508504" y="1405128"/>
                  </a:lnTo>
                  <a:lnTo>
                    <a:pt x="2569464" y="1426464"/>
                  </a:lnTo>
                  <a:lnTo>
                    <a:pt x="2691384" y="1429512"/>
                  </a:lnTo>
                  <a:lnTo>
                    <a:pt x="2697480" y="1411224"/>
                  </a:lnTo>
                  <a:lnTo>
                    <a:pt x="2685288" y="1353312"/>
                  </a:lnTo>
                  <a:lnTo>
                    <a:pt x="2703576" y="1335024"/>
                  </a:lnTo>
                  <a:lnTo>
                    <a:pt x="2755392" y="1304544"/>
                  </a:lnTo>
                  <a:lnTo>
                    <a:pt x="2779776" y="1271016"/>
                  </a:lnTo>
                  <a:lnTo>
                    <a:pt x="2764536" y="1231392"/>
                  </a:lnTo>
                  <a:lnTo>
                    <a:pt x="2776728" y="1158240"/>
                  </a:lnTo>
                  <a:lnTo>
                    <a:pt x="2804160" y="1146048"/>
                  </a:lnTo>
                  <a:lnTo>
                    <a:pt x="2877312" y="1155192"/>
                  </a:lnTo>
                  <a:lnTo>
                    <a:pt x="2959608" y="1139952"/>
                  </a:lnTo>
                  <a:lnTo>
                    <a:pt x="3081528" y="1097280"/>
                  </a:lnTo>
                  <a:lnTo>
                    <a:pt x="3108960" y="1069848"/>
                  </a:lnTo>
                  <a:lnTo>
                    <a:pt x="3093720" y="868680"/>
                  </a:lnTo>
                  <a:lnTo>
                    <a:pt x="3078480" y="853440"/>
                  </a:lnTo>
                  <a:lnTo>
                    <a:pt x="2935224" y="911352"/>
                  </a:lnTo>
                  <a:lnTo>
                    <a:pt x="2880360" y="914400"/>
                  </a:lnTo>
                  <a:lnTo>
                    <a:pt x="2849880" y="908304"/>
                  </a:lnTo>
                  <a:lnTo>
                    <a:pt x="2667000" y="826008"/>
                  </a:lnTo>
                  <a:lnTo>
                    <a:pt x="2569464" y="728472"/>
                  </a:lnTo>
                  <a:lnTo>
                    <a:pt x="2493264" y="667512"/>
                  </a:lnTo>
                  <a:lnTo>
                    <a:pt x="2395728" y="597408"/>
                  </a:lnTo>
                  <a:lnTo>
                    <a:pt x="2368296" y="563880"/>
                  </a:lnTo>
                  <a:lnTo>
                    <a:pt x="2368296" y="563880"/>
                  </a:lnTo>
                  <a:lnTo>
                    <a:pt x="2295144" y="563880"/>
                  </a:lnTo>
                  <a:lnTo>
                    <a:pt x="2264664" y="624840"/>
                  </a:lnTo>
                  <a:lnTo>
                    <a:pt x="2264664" y="743712"/>
                  </a:lnTo>
                  <a:lnTo>
                    <a:pt x="2258568" y="789432"/>
                  </a:lnTo>
                  <a:lnTo>
                    <a:pt x="2173224" y="807720"/>
                  </a:lnTo>
                  <a:lnTo>
                    <a:pt x="2124456" y="829056"/>
                  </a:lnTo>
                  <a:lnTo>
                    <a:pt x="1975104" y="1036320"/>
                  </a:lnTo>
                  <a:lnTo>
                    <a:pt x="1831848" y="1121664"/>
                  </a:lnTo>
                  <a:lnTo>
                    <a:pt x="1795272" y="1143000"/>
                  </a:lnTo>
                  <a:lnTo>
                    <a:pt x="1764792" y="1121664"/>
                  </a:lnTo>
                  <a:lnTo>
                    <a:pt x="1697736" y="1030224"/>
                  </a:lnTo>
                  <a:lnTo>
                    <a:pt x="1679448" y="1008888"/>
                  </a:lnTo>
                  <a:lnTo>
                    <a:pt x="1466088" y="1021080"/>
                  </a:lnTo>
                  <a:lnTo>
                    <a:pt x="1444752" y="1042416"/>
                  </a:lnTo>
                  <a:lnTo>
                    <a:pt x="1374648" y="966216"/>
                  </a:lnTo>
                  <a:lnTo>
                    <a:pt x="1310640" y="966216"/>
                  </a:lnTo>
                  <a:lnTo>
                    <a:pt x="1267968" y="966216"/>
                  </a:lnTo>
                  <a:lnTo>
                    <a:pt x="1237488" y="935736"/>
                  </a:lnTo>
                  <a:lnTo>
                    <a:pt x="1231392" y="877824"/>
                  </a:lnTo>
                  <a:lnTo>
                    <a:pt x="1197864" y="871728"/>
                  </a:lnTo>
                  <a:lnTo>
                    <a:pt x="1161288" y="886968"/>
                  </a:lnTo>
                  <a:lnTo>
                    <a:pt x="978408" y="710184"/>
                  </a:lnTo>
                  <a:lnTo>
                    <a:pt x="969264" y="682752"/>
                  </a:lnTo>
                  <a:lnTo>
                    <a:pt x="978408" y="588264"/>
                  </a:lnTo>
                  <a:lnTo>
                    <a:pt x="990600" y="548640"/>
                  </a:lnTo>
                  <a:lnTo>
                    <a:pt x="993648" y="512064"/>
                  </a:lnTo>
                  <a:lnTo>
                    <a:pt x="966216" y="490728"/>
                  </a:lnTo>
                  <a:lnTo>
                    <a:pt x="902208" y="499872"/>
                  </a:lnTo>
                  <a:lnTo>
                    <a:pt x="795528" y="502920"/>
                  </a:lnTo>
                  <a:lnTo>
                    <a:pt x="774192" y="493776"/>
                  </a:lnTo>
                  <a:lnTo>
                    <a:pt x="728472" y="426720"/>
                  </a:lnTo>
                  <a:lnTo>
                    <a:pt x="697992" y="411480"/>
                  </a:lnTo>
                  <a:lnTo>
                    <a:pt x="667512" y="374904"/>
                  </a:lnTo>
                  <a:lnTo>
                    <a:pt x="627888" y="371856"/>
                  </a:lnTo>
                  <a:lnTo>
                    <a:pt x="579120" y="359664"/>
                  </a:lnTo>
                  <a:lnTo>
                    <a:pt x="566928" y="347472"/>
                  </a:lnTo>
                  <a:lnTo>
                    <a:pt x="563880" y="304800"/>
                  </a:lnTo>
                  <a:lnTo>
                    <a:pt x="536448" y="271272"/>
                  </a:lnTo>
                  <a:lnTo>
                    <a:pt x="542544" y="155448"/>
                  </a:lnTo>
                  <a:lnTo>
                    <a:pt x="518160" y="115824"/>
                  </a:lnTo>
                  <a:lnTo>
                    <a:pt x="487680" y="124968"/>
                  </a:lnTo>
                  <a:lnTo>
                    <a:pt x="448056" y="164592"/>
                  </a:lnTo>
                  <a:lnTo>
                    <a:pt x="420624" y="167640"/>
                  </a:lnTo>
                  <a:lnTo>
                    <a:pt x="396240" y="158496"/>
                  </a:lnTo>
                  <a:lnTo>
                    <a:pt x="387096" y="140208"/>
                  </a:lnTo>
                  <a:lnTo>
                    <a:pt x="286512" y="27432"/>
                  </a:lnTo>
                  <a:lnTo>
                    <a:pt x="240792" y="0"/>
                  </a:lnTo>
                  <a:close/>
                </a:path>
              </a:pathLst>
            </a:custGeom>
            <a:grp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b="1">
                <a:solidFill>
                  <a:schemeClr val="tx1"/>
                </a:solidFill>
              </a:endParaRPr>
            </a:p>
          </p:txBody>
        </p:sp>
        <p:sp>
          <p:nvSpPr>
            <p:cNvPr id="136" name="강북구">
              <a:extLst>
                <a:ext uri="{FF2B5EF4-FFF2-40B4-BE49-F238E27FC236}">
                  <a16:creationId xmlns:a16="http://schemas.microsoft.com/office/drawing/2014/main" id="{BFD426EB-D036-5443-B544-87F021C03F40}"/>
                </a:ext>
              </a:extLst>
            </p:cNvPr>
            <p:cNvSpPr/>
            <p:nvPr/>
          </p:nvSpPr>
          <p:spPr>
            <a:xfrm>
              <a:off x="2352450" y="2174371"/>
              <a:ext cx="661877" cy="906286"/>
            </a:xfrm>
            <a:custGeom>
              <a:avLst/>
              <a:gdLst>
                <a:gd name="connsiteX0" fmla="*/ 889000 w 2214880"/>
                <a:gd name="connsiteY0" fmla="*/ 60960 h 3032760"/>
                <a:gd name="connsiteX1" fmla="*/ 650240 w 2214880"/>
                <a:gd name="connsiteY1" fmla="*/ 0 h 3032760"/>
                <a:gd name="connsiteX2" fmla="*/ 426720 w 2214880"/>
                <a:gd name="connsiteY2" fmla="*/ 238760 h 3032760"/>
                <a:gd name="connsiteX3" fmla="*/ 406400 w 2214880"/>
                <a:gd name="connsiteY3" fmla="*/ 274320 h 3032760"/>
                <a:gd name="connsiteX4" fmla="*/ 406400 w 2214880"/>
                <a:gd name="connsiteY4" fmla="*/ 330200 h 3032760"/>
                <a:gd name="connsiteX5" fmla="*/ 431800 w 2214880"/>
                <a:gd name="connsiteY5" fmla="*/ 365760 h 3032760"/>
                <a:gd name="connsiteX6" fmla="*/ 431800 w 2214880"/>
                <a:gd name="connsiteY6" fmla="*/ 436880 h 3032760"/>
                <a:gd name="connsiteX7" fmla="*/ 452120 w 2214880"/>
                <a:gd name="connsiteY7" fmla="*/ 487680 h 3032760"/>
                <a:gd name="connsiteX8" fmla="*/ 467360 w 2214880"/>
                <a:gd name="connsiteY8" fmla="*/ 802640 h 3032760"/>
                <a:gd name="connsiteX9" fmla="*/ 436880 w 2214880"/>
                <a:gd name="connsiteY9" fmla="*/ 838200 h 3032760"/>
                <a:gd name="connsiteX10" fmla="*/ 299720 w 2214880"/>
                <a:gd name="connsiteY10" fmla="*/ 919480 h 3032760"/>
                <a:gd name="connsiteX11" fmla="*/ 254000 w 2214880"/>
                <a:gd name="connsiteY11" fmla="*/ 975360 h 3032760"/>
                <a:gd name="connsiteX12" fmla="*/ 213360 w 2214880"/>
                <a:gd name="connsiteY12" fmla="*/ 1036320 h 3032760"/>
                <a:gd name="connsiteX13" fmla="*/ 167640 w 2214880"/>
                <a:gd name="connsiteY13" fmla="*/ 1102360 h 3032760"/>
                <a:gd name="connsiteX14" fmla="*/ 0 w 2214880"/>
                <a:gd name="connsiteY14" fmla="*/ 1193800 h 3032760"/>
                <a:gd name="connsiteX15" fmla="*/ 0 w 2214880"/>
                <a:gd name="connsiteY15" fmla="*/ 1234440 h 3032760"/>
                <a:gd name="connsiteX16" fmla="*/ 66040 w 2214880"/>
                <a:gd name="connsiteY16" fmla="*/ 1366520 h 3032760"/>
                <a:gd name="connsiteX17" fmla="*/ 127000 w 2214880"/>
                <a:gd name="connsiteY17" fmla="*/ 1595120 h 3032760"/>
                <a:gd name="connsiteX18" fmla="*/ 187960 w 2214880"/>
                <a:gd name="connsiteY18" fmla="*/ 1762760 h 3032760"/>
                <a:gd name="connsiteX19" fmla="*/ 187960 w 2214880"/>
                <a:gd name="connsiteY19" fmla="*/ 1920240 h 3032760"/>
                <a:gd name="connsiteX20" fmla="*/ 198120 w 2214880"/>
                <a:gd name="connsiteY20" fmla="*/ 1950720 h 3032760"/>
                <a:gd name="connsiteX21" fmla="*/ 314960 w 2214880"/>
                <a:gd name="connsiteY21" fmla="*/ 2072640 h 3032760"/>
                <a:gd name="connsiteX22" fmla="*/ 350520 w 2214880"/>
                <a:gd name="connsiteY22" fmla="*/ 2072640 h 3032760"/>
                <a:gd name="connsiteX23" fmla="*/ 391160 w 2214880"/>
                <a:gd name="connsiteY23" fmla="*/ 2037080 h 3032760"/>
                <a:gd name="connsiteX24" fmla="*/ 502920 w 2214880"/>
                <a:gd name="connsiteY24" fmla="*/ 2103120 h 3032760"/>
                <a:gd name="connsiteX25" fmla="*/ 518160 w 2214880"/>
                <a:gd name="connsiteY25" fmla="*/ 2164080 h 3032760"/>
                <a:gd name="connsiteX26" fmla="*/ 508000 w 2214880"/>
                <a:gd name="connsiteY26" fmla="*/ 2235200 h 3032760"/>
                <a:gd name="connsiteX27" fmla="*/ 518160 w 2214880"/>
                <a:gd name="connsiteY27" fmla="*/ 2275840 h 3032760"/>
                <a:gd name="connsiteX28" fmla="*/ 574040 w 2214880"/>
                <a:gd name="connsiteY28" fmla="*/ 2306320 h 3032760"/>
                <a:gd name="connsiteX29" fmla="*/ 619760 w 2214880"/>
                <a:gd name="connsiteY29" fmla="*/ 2316480 h 3032760"/>
                <a:gd name="connsiteX30" fmla="*/ 711200 w 2214880"/>
                <a:gd name="connsiteY30" fmla="*/ 2407920 h 3032760"/>
                <a:gd name="connsiteX31" fmla="*/ 772160 w 2214880"/>
                <a:gd name="connsiteY31" fmla="*/ 2438400 h 3032760"/>
                <a:gd name="connsiteX32" fmla="*/ 853440 w 2214880"/>
                <a:gd name="connsiteY32" fmla="*/ 2418080 h 3032760"/>
                <a:gd name="connsiteX33" fmla="*/ 899160 w 2214880"/>
                <a:gd name="connsiteY33" fmla="*/ 2418080 h 3032760"/>
                <a:gd name="connsiteX34" fmla="*/ 960120 w 2214880"/>
                <a:gd name="connsiteY34" fmla="*/ 2484120 h 3032760"/>
                <a:gd name="connsiteX35" fmla="*/ 965200 w 2214880"/>
                <a:gd name="connsiteY35" fmla="*/ 2534920 h 3032760"/>
                <a:gd name="connsiteX36" fmla="*/ 949960 w 2214880"/>
                <a:gd name="connsiteY36" fmla="*/ 2575560 h 3032760"/>
                <a:gd name="connsiteX37" fmla="*/ 960120 w 2214880"/>
                <a:gd name="connsiteY37" fmla="*/ 2646680 h 3032760"/>
                <a:gd name="connsiteX38" fmla="*/ 990600 w 2214880"/>
                <a:gd name="connsiteY38" fmla="*/ 2702560 h 3032760"/>
                <a:gd name="connsiteX39" fmla="*/ 1066800 w 2214880"/>
                <a:gd name="connsiteY39" fmla="*/ 2794000 h 3032760"/>
                <a:gd name="connsiteX40" fmla="*/ 1117600 w 2214880"/>
                <a:gd name="connsiteY40" fmla="*/ 2799080 h 3032760"/>
                <a:gd name="connsiteX41" fmla="*/ 1153160 w 2214880"/>
                <a:gd name="connsiteY41" fmla="*/ 2799080 h 3032760"/>
                <a:gd name="connsiteX42" fmla="*/ 1193800 w 2214880"/>
                <a:gd name="connsiteY42" fmla="*/ 2839720 h 3032760"/>
                <a:gd name="connsiteX43" fmla="*/ 1198880 w 2214880"/>
                <a:gd name="connsiteY43" fmla="*/ 2875280 h 3032760"/>
                <a:gd name="connsiteX44" fmla="*/ 1259840 w 2214880"/>
                <a:gd name="connsiteY44" fmla="*/ 2890520 h 3032760"/>
                <a:gd name="connsiteX45" fmla="*/ 1290320 w 2214880"/>
                <a:gd name="connsiteY45" fmla="*/ 2885440 h 3032760"/>
                <a:gd name="connsiteX46" fmla="*/ 1341120 w 2214880"/>
                <a:gd name="connsiteY46" fmla="*/ 2936240 h 3032760"/>
                <a:gd name="connsiteX47" fmla="*/ 1402080 w 2214880"/>
                <a:gd name="connsiteY47" fmla="*/ 2936240 h 3032760"/>
                <a:gd name="connsiteX48" fmla="*/ 1569720 w 2214880"/>
                <a:gd name="connsiteY48" fmla="*/ 2931160 h 3032760"/>
                <a:gd name="connsiteX49" fmla="*/ 1595120 w 2214880"/>
                <a:gd name="connsiteY49" fmla="*/ 2921000 h 3032760"/>
                <a:gd name="connsiteX50" fmla="*/ 1651000 w 2214880"/>
                <a:gd name="connsiteY50" fmla="*/ 2946400 h 3032760"/>
                <a:gd name="connsiteX51" fmla="*/ 1671320 w 2214880"/>
                <a:gd name="connsiteY51" fmla="*/ 3002280 h 3032760"/>
                <a:gd name="connsiteX52" fmla="*/ 1686560 w 2214880"/>
                <a:gd name="connsiteY52" fmla="*/ 3032760 h 3032760"/>
                <a:gd name="connsiteX53" fmla="*/ 1778000 w 2214880"/>
                <a:gd name="connsiteY53" fmla="*/ 2981960 h 3032760"/>
                <a:gd name="connsiteX54" fmla="*/ 1823720 w 2214880"/>
                <a:gd name="connsiteY54" fmla="*/ 2921000 h 3032760"/>
                <a:gd name="connsiteX55" fmla="*/ 1960880 w 2214880"/>
                <a:gd name="connsiteY55" fmla="*/ 2763520 h 3032760"/>
                <a:gd name="connsiteX56" fmla="*/ 2001520 w 2214880"/>
                <a:gd name="connsiteY56" fmla="*/ 2733040 h 3032760"/>
                <a:gd name="connsiteX57" fmla="*/ 2057400 w 2214880"/>
                <a:gd name="connsiteY57" fmla="*/ 2727960 h 3032760"/>
                <a:gd name="connsiteX58" fmla="*/ 2062480 w 2214880"/>
                <a:gd name="connsiteY58" fmla="*/ 2672080 h 3032760"/>
                <a:gd name="connsiteX59" fmla="*/ 2047240 w 2214880"/>
                <a:gd name="connsiteY59" fmla="*/ 2651760 h 3032760"/>
                <a:gd name="connsiteX60" fmla="*/ 2108200 w 2214880"/>
                <a:gd name="connsiteY60" fmla="*/ 2519680 h 3032760"/>
                <a:gd name="connsiteX61" fmla="*/ 2214880 w 2214880"/>
                <a:gd name="connsiteY61" fmla="*/ 2468880 h 3032760"/>
                <a:gd name="connsiteX62" fmla="*/ 2199640 w 2214880"/>
                <a:gd name="connsiteY62" fmla="*/ 2433320 h 3032760"/>
                <a:gd name="connsiteX63" fmla="*/ 2148840 w 2214880"/>
                <a:gd name="connsiteY63" fmla="*/ 2382520 h 3032760"/>
                <a:gd name="connsiteX64" fmla="*/ 2072640 w 2214880"/>
                <a:gd name="connsiteY64" fmla="*/ 2382520 h 3032760"/>
                <a:gd name="connsiteX65" fmla="*/ 2011680 w 2214880"/>
                <a:gd name="connsiteY65" fmla="*/ 2341880 h 3032760"/>
                <a:gd name="connsiteX66" fmla="*/ 1971040 w 2214880"/>
                <a:gd name="connsiteY66" fmla="*/ 2250440 h 3032760"/>
                <a:gd name="connsiteX67" fmla="*/ 1950720 w 2214880"/>
                <a:gd name="connsiteY67" fmla="*/ 2204720 h 3032760"/>
                <a:gd name="connsiteX68" fmla="*/ 1894840 w 2214880"/>
                <a:gd name="connsiteY68" fmla="*/ 2194560 h 3032760"/>
                <a:gd name="connsiteX69" fmla="*/ 1869440 w 2214880"/>
                <a:gd name="connsiteY69" fmla="*/ 2159000 h 3032760"/>
                <a:gd name="connsiteX70" fmla="*/ 1869440 w 2214880"/>
                <a:gd name="connsiteY70" fmla="*/ 2006600 h 3032760"/>
                <a:gd name="connsiteX71" fmla="*/ 1864360 w 2214880"/>
                <a:gd name="connsiteY71" fmla="*/ 1960880 h 3032760"/>
                <a:gd name="connsiteX72" fmla="*/ 1808480 w 2214880"/>
                <a:gd name="connsiteY72" fmla="*/ 1960880 h 3032760"/>
                <a:gd name="connsiteX73" fmla="*/ 1732280 w 2214880"/>
                <a:gd name="connsiteY73" fmla="*/ 1930400 h 3032760"/>
                <a:gd name="connsiteX74" fmla="*/ 1686560 w 2214880"/>
                <a:gd name="connsiteY74" fmla="*/ 1864360 h 3032760"/>
                <a:gd name="connsiteX75" fmla="*/ 1676400 w 2214880"/>
                <a:gd name="connsiteY75" fmla="*/ 1818640 h 3032760"/>
                <a:gd name="connsiteX76" fmla="*/ 1676400 w 2214880"/>
                <a:gd name="connsiteY76" fmla="*/ 1767840 h 3032760"/>
                <a:gd name="connsiteX77" fmla="*/ 1645920 w 2214880"/>
                <a:gd name="connsiteY77" fmla="*/ 1752600 h 3032760"/>
                <a:gd name="connsiteX78" fmla="*/ 1595120 w 2214880"/>
                <a:gd name="connsiteY78" fmla="*/ 1752600 h 3032760"/>
                <a:gd name="connsiteX79" fmla="*/ 1539240 w 2214880"/>
                <a:gd name="connsiteY79" fmla="*/ 1757680 h 3032760"/>
                <a:gd name="connsiteX80" fmla="*/ 1452880 w 2214880"/>
                <a:gd name="connsiteY80" fmla="*/ 1686560 h 3032760"/>
                <a:gd name="connsiteX81" fmla="*/ 1452880 w 2214880"/>
                <a:gd name="connsiteY81" fmla="*/ 1610360 h 3032760"/>
                <a:gd name="connsiteX82" fmla="*/ 1452880 w 2214880"/>
                <a:gd name="connsiteY82" fmla="*/ 1559560 h 3032760"/>
                <a:gd name="connsiteX83" fmla="*/ 1397000 w 2214880"/>
                <a:gd name="connsiteY83" fmla="*/ 1503680 h 3032760"/>
                <a:gd name="connsiteX84" fmla="*/ 1320800 w 2214880"/>
                <a:gd name="connsiteY84" fmla="*/ 1488440 h 3032760"/>
                <a:gd name="connsiteX85" fmla="*/ 1275080 w 2214880"/>
                <a:gd name="connsiteY85" fmla="*/ 1518920 h 3032760"/>
                <a:gd name="connsiteX86" fmla="*/ 1259840 w 2214880"/>
                <a:gd name="connsiteY86" fmla="*/ 1539240 h 3032760"/>
                <a:gd name="connsiteX87" fmla="*/ 1224280 w 2214880"/>
                <a:gd name="connsiteY87" fmla="*/ 1539240 h 3032760"/>
                <a:gd name="connsiteX88" fmla="*/ 1193800 w 2214880"/>
                <a:gd name="connsiteY88" fmla="*/ 1483360 h 3032760"/>
                <a:gd name="connsiteX89" fmla="*/ 1163320 w 2214880"/>
                <a:gd name="connsiteY89" fmla="*/ 1478280 h 3032760"/>
                <a:gd name="connsiteX90" fmla="*/ 1122680 w 2214880"/>
                <a:gd name="connsiteY90" fmla="*/ 1478280 h 3032760"/>
                <a:gd name="connsiteX91" fmla="*/ 1046480 w 2214880"/>
                <a:gd name="connsiteY91" fmla="*/ 1427480 h 3032760"/>
                <a:gd name="connsiteX92" fmla="*/ 1036320 w 2214880"/>
                <a:gd name="connsiteY92" fmla="*/ 1214120 h 3032760"/>
                <a:gd name="connsiteX93" fmla="*/ 1066800 w 2214880"/>
                <a:gd name="connsiteY93" fmla="*/ 1158240 h 3032760"/>
                <a:gd name="connsiteX94" fmla="*/ 1061720 w 2214880"/>
                <a:gd name="connsiteY94" fmla="*/ 1036320 h 3032760"/>
                <a:gd name="connsiteX95" fmla="*/ 1122680 w 2214880"/>
                <a:gd name="connsiteY95" fmla="*/ 960120 h 3032760"/>
                <a:gd name="connsiteX96" fmla="*/ 1122680 w 2214880"/>
                <a:gd name="connsiteY96" fmla="*/ 843280 h 3032760"/>
                <a:gd name="connsiteX97" fmla="*/ 1148080 w 2214880"/>
                <a:gd name="connsiteY97" fmla="*/ 762000 h 3032760"/>
                <a:gd name="connsiteX98" fmla="*/ 1153160 w 2214880"/>
                <a:gd name="connsiteY98" fmla="*/ 711200 h 3032760"/>
                <a:gd name="connsiteX99" fmla="*/ 1203960 w 2214880"/>
                <a:gd name="connsiteY99" fmla="*/ 635000 h 3032760"/>
                <a:gd name="connsiteX100" fmla="*/ 1183640 w 2214880"/>
                <a:gd name="connsiteY100" fmla="*/ 513080 h 3032760"/>
                <a:gd name="connsiteX101" fmla="*/ 1158240 w 2214880"/>
                <a:gd name="connsiteY101" fmla="*/ 472440 h 3032760"/>
                <a:gd name="connsiteX102" fmla="*/ 1087120 w 2214880"/>
                <a:gd name="connsiteY102" fmla="*/ 431800 h 3032760"/>
                <a:gd name="connsiteX103" fmla="*/ 1097280 w 2214880"/>
                <a:gd name="connsiteY103" fmla="*/ 345440 h 3032760"/>
                <a:gd name="connsiteX104" fmla="*/ 1071880 w 2214880"/>
                <a:gd name="connsiteY104" fmla="*/ 294640 h 3032760"/>
                <a:gd name="connsiteX105" fmla="*/ 1046480 w 2214880"/>
                <a:gd name="connsiteY105" fmla="*/ 264160 h 3032760"/>
                <a:gd name="connsiteX106" fmla="*/ 990600 w 2214880"/>
                <a:gd name="connsiteY106" fmla="*/ 259080 h 3032760"/>
                <a:gd name="connsiteX107" fmla="*/ 939800 w 2214880"/>
                <a:gd name="connsiteY107" fmla="*/ 259080 h 3032760"/>
                <a:gd name="connsiteX108" fmla="*/ 889000 w 2214880"/>
                <a:gd name="connsiteY108" fmla="*/ 233680 h 3032760"/>
                <a:gd name="connsiteX109" fmla="*/ 889000 w 2214880"/>
                <a:gd name="connsiteY109" fmla="*/ 60960 h 3032760"/>
                <a:gd name="connsiteX0" fmla="*/ 889000 w 2214880"/>
                <a:gd name="connsiteY0" fmla="*/ 60960 h 3032760"/>
                <a:gd name="connsiteX1" fmla="*/ 650240 w 2214880"/>
                <a:gd name="connsiteY1" fmla="*/ 0 h 3032760"/>
                <a:gd name="connsiteX2" fmla="*/ 426720 w 2214880"/>
                <a:gd name="connsiteY2" fmla="*/ 238760 h 3032760"/>
                <a:gd name="connsiteX3" fmla="*/ 406400 w 2214880"/>
                <a:gd name="connsiteY3" fmla="*/ 274320 h 3032760"/>
                <a:gd name="connsiteX4" fmla="*/ 406400 w 2214880"/>
                <a:gd name="connsiteY4" fmla="*/ 330200 h 3032760"/>
                <a:gd name="connsiteX5" fmla="*/ 431800 w 2214880"/>
                <a:gd name="connsiteY5" fmla="*/ 365760 h 3032760"/>
                <a:gd name="connsiteX6" fmla="*/ 431800 w 2214880"/>
                <a:gd name="connsiteY6" fmla="*/ 436880 h 3032760"/>
                <a:gd name="connsiteX7" fmla="*/ 452120 w 2214880"/>
                <a:gd name="connsiteY7" fmla="*/ 487680 h 3032760"/>
                <a:gd name="connsiteX8" fmla="*/ 467360 w 2214880"/>
                <a:gd name="connsiteY8" fmla="*/ 802640 h 3032760"/>
                <a:gd name="connsiteX9" fmla="*/ 436880 w 2214880"/>
                <a:gd name="connsiteY9" fmla="*/ 838200 h 3032760"/>
                <a:gd name="connsiteX10" fmla="*/ 299720 w 2214880"/>
                <a:gd name="connsiteY10" fmla="*/ 919480 h 3032760"/>
                <a:gd name="connsiteX11" fmla="*/ 254000 w 2214880"/>
                <a:gd name="connsiteY11" fmla="*/ 975360 h 3032760"/>
                <a:gd name="connsiteX12" fmla="*/ 213360 w 2214880"/>
                <a:gd name="connsiteY12" fmla="*/ 1036320 h 3032760"/>
                <a:gd name="connsiteX13" fmla="*/ 167640 w 2214880"/>
                <a:gd name="connsiteY13" fmla="*/ 1102360 h 3032760"/>
                <a:gd name="connsiteX14" fmla="*/ 0 w 2214880"/>
                <a:gd name="connsiteY14" fmla="*/ 1193800 h 3032760"/>
                <a:gd name="connsiteX15" fmla="*/ 0 w 2214880"/>
                <a:gd name="connsiteY15" fmla="*/ 1234440 h 3032760"/>
                <a:gd name="connsiteX16" fmla="*/ 66040 w 2214880"/>
                <a:gd name="connsiteY16" fmla="*/ 1366520 h 3032760"/>
                <a:gd name="connsiteX17" fmla="*/ 127000 w 2214880"/>
                <a:gd name="connsiteY17" fmla="*/ 1595120 h 3032760"/>
                <a:gd name="connsiteX18" fmla="*/ 187960 w 2214880"/>
                <a:gd name="connsiteY18" fmla="*/ 1762760 h 3032760"/>
                <a:gd name="connsiteX19" fmla="*/ 187960 w 2214880"/>
                <a:gd name="connsiteY19" fmla="*/ 1920240 h 3032760"/>
                <a:gd name="connsiteX20" fmla="*/ 198120 w 2214880"/>
                <a:gd name="connsiteY20" fmla="*/ 1950720 h 3032760"/>
                <a:gd name="connsiteX21" fmla="*/ 314960 w 2214880"/>
                <a:gd name="connsiteY21" fmla="*/ 2072640 h 3032760"/>
                <a:gd name="connsiteX22" fmla="*/ 350520 w 2214880"/>
                <a:gd name="connsiteY22" fmla="*/ 2072640 h 3032760"/>
                <a:gd name="connsiteX23" fmla="*/ 391160 w 2214880"/>
                <a:gd name="connsiteY23" fmla="*/ 2037080 h 3032760"/>
                <a:gd name="connsiteX24" fmla="*/ 502920 w 2214880"/>
                <a:gd name="connsiteY24" fmla="*/ 2103120 h 3032760"/>
                <a:gd name="connsiteX25" fmla="*/ 518160 w 2214880"/>
                <a:gd name="connsiteY25" fmla="*/ 2164080 h 3032760"/>
                <a:gd name="connsiteX26" fmla="*/ 508000 w 2214880"/>
                <a:gd name="connsiteY26" fmla="*/ 2235200 h 3032760"/>
                <a:gd name="connsiteX27" fmla="*/ 518160 w 2214880"/>
                <a:gd name="connsiteY27" fmla="*/ 2275840 h 3032760"/>
                <a:gd name="connsiteX28" fmla="*/ 574040 w 2214880"/>
                <a:gd name="connsiteY28" fmla="*/ 2306320 h 3032760"/>
                <a:gd name="connsiteX29" fmla="*/ 619760 w 2214880"/>
                <a:gd name="connsiteY29" fmla="*/ 2316480 h 3032760"/>
                <a:gd name="connsiteX30" fmla="*/ 711200 w 2214880"/>
                <a:gd name="connsiteY30" fmla="*/ 2407920 h 3032760"/>
                <a:gd name="connsiteX31" fmla="*/ 772160 w 2214880"/>
                <a:gd name="connsiteY31" fmla="*/ 2438400 h 3032760"/>
                <a:gd name="connsiteX32" fmla="*/ 853440 w 2214880"/>
                <a:gd name="connsiteY32" fmla="*/ 2418080 h 3032760"/>
                <a:gd name="connsiteX33" fmla="*/ 899160 w 2214880"/>
                <a:gd name="connsiteY33" fmla="*/ 2418080 h 3032760"/>
                <a:gd name="connsiteX34" fmla="*/ 960120 w 2214880"/>
                <a:gd name="connsiteY34" fmla="*/ 2484120 h 3032760"/>
                <a:gd name="connsiteX35" fmla="*/ 965200 w 2214880"/>
                <a:gd name="connsiteY35" fmla="*/ 2534920 h 3032760"/>
                <a:gd name="connsiteX36" fmla="*/ 949960 w 2214880"/>
                <a:gd name="connsiteY36" fmla="*/ 2575560 h 3032760"/>
                <a:gd name="connsiteX37" fmla="*/ 950595 w 2214880"/>
                <a:gd name="connsiteY37" fmla="*/ 2661920 h 3032760"/>
                <a:gd name="connsiteX38" fmla="*/ 990600 w 2214880"/>
                <a:gd name="connsiteY38" fmla="*/ 2702560 h 3032760"/>
                <a:gd name="connsiteX39" fmla="*/ 1066800 w 2214880"/>
                <a:gd name="connsiteY39" fmla="*/ 2794000 h 3032760"/>
                <a:gd name="connsiteX40" fmla="*/ 1117600 w 2214880"/>
                <a:gd name="connsiteY40" fmla="*/ 2799080 h 3032760"/>
                <a:gd name="connsiteX41" fmla="*/ 1153160 w 2214880"/>
                <a:gd name="connsiteY41" fmla="*/ 2799080 h 3032760"/>
                <a:gd name="connsiteX42" fmla="*/ 1193800 w 2214880"/>
                <a:gd name="connsiteY42" fmla="*/ 2839720 h 3032760"/>
                <a:gd name="connsiteX43" fmla="*/ 1198880 w 2214880"/>
                <a:gd name="connsiteY43" fmla="*/ 2875280 h 3032760"/>
                <a:gd name="connsiteX44" fmla="*/ 1259840 w 2214880"/>
                <a:gd name="connsiteY44" fmla="*/ 2890520 h 3032760"/>
                <a:gd name="connsiteX45" fmla="*/ 1290320 w 2214880"/>
                <a:gd name="connsiteY45" fmla="*/ 2885440 h 3032760"/>
                <a:gd name="connsiteX46" fmla="*/ 1341120 w 2214880"/>
                <a:gd name="connsiteY46" fmla="*/ 2936240 h 3032760"/>
                <a:gd name="connsiteX47" fmla="*/ 1402080 w 2214880"/>
                <a:gd name="connsiteY47" fmla="*/ 2936240 h 3032760"/>
                <a:gd name="connsiteX48" fmla="*/ 1569720 w 2214880"/>
                <a:gd name="connsiteY48" fmla="*/ 2931160 h 3032760"/>
                <a:gd name="connsiteX49" fmla="*/ 1595120 w 2214880"/>
                <a:gd name="connsiteY49" fmla="*/ 2921000 h 3032760"/>
                <a:gd name="connsiteX50" fmla="*/ 1651000 w 2214880"/>
                <a:gd name="connsiteY50" fmla="*/ 2946400 h 3032760"/>
                <a:gd name="connsiteX51" fmla="*/ 1671320 w 2214880"/>
                <a:gd name="connsiteY51" fmla="*/ 3002280 h 3032760"/>
                <a:gd name="connsiteX52" fmla="*/ 1686560 w 2214880"/>
                <a:gd name="connsiteY52" fmla="*/ 3032760 h 3032760"/>
                <a:gd name="connsiteX53" fmla="*/ 1778000 w 2214880"/>
                <a:gd name="connsiteY53" fmla="*/ 2981960 h 3032760"/>
                <a:gd name="connsiteX54" fmla="*/ 1823720 w 2214880"/>
                <a:gd name="connsiteY54" fmla="*/ 2921000 h 3032760"/>
                <a:gd name="connsiteX55" fmla="*/ 1960880 w 2214880"/>
                <a:gd name="connsiteY55" fmla="*/ 2763520 h 3032760"/>
                <a:gd name="connsiteX56" fmla="*/ 2001520 w 2214880"/>
                <a:gd name="connsiteY56" fmla="*/ 2733040 h 3032760"/>
                <a:gd name="connsiteX57" fmla="*/ 2057400 w 2214880"/>
                <a:gd name="connsiteY57" fmla="*/ 2727960 h 3032760"/>
                <a:gd name="connsiteX58" fmla="*/ 2062480 w 2214880"/>
                <a:gd name="connsiteY58" fmla="*/ 2672080 h 3032760"/>
                <a:gd name="connsiteX59" fmla="*/ 2047240 w 2214880"/>
                <a:gd name="connsiteY59" fmla="*/ 2651760 h 3032760"/>
                <a:gd name="connsiteX60" fmla="*/ 2108200 w 2214880"/>
                <a:gd name="connsiteY60" fmla="*/ 2519680 h 3032760"/>
                <a:gd name="connsiteX61" fmla="*/ 2214880 w 2214880"/>
                <a:gd name="connsiteY61" fmla="*/ 2468880 h 3032760"/>
                <a:gd name="connsiteX62" fmla="*/ 2199640 w 2214880"/>
                <a:gd name="connsiteY62" fmla="*/ 2433320 h 3032760"/>
                <a:gd name="connsiteX63" fmla="*/ 2148840 w 2214880"/>
                <a:gd name="connsiteY63" fmla="*/ 2382520 h 3032760"/>
                <a:gd name="connsiteX64" fmla="*/ 2072640 w 2214880"/>
                <a:gd name="connsiteY64" fmla="*/ 2382520 h 3032760"/>
                <a:gd name="connsiteX65" fmla="*/ 2011680 w 2214880"/>
                <a:gd name="connsiteY65" fmla="*/ 2341880 h 3032760"/>
                <a:gd name="connsiteX66" fmla="*/ 1971040 w 2214880"/>
                <a:gd name="connsiteY66" fmla="*/ 2250440 h 3032760"/>
                <a:gd name="connsiteX67" fmla="*/ 1950720 w 2214880"/>
                <a:gd name="connsiteY67" fmla="*/ 2204720 h 3032760"/>
                <a:gd name="connsiteX68" fmla="*/ 1894840 w 2214880"/>
                <a:gd name="connsiteY68" fmla="*/ 2194560 h 3032760"/>
                <a:gd name="connsiteX69" fmla="*/ 1869440 w 2214880"/>
                <a:gd name="connsiteY69" fmla="*/ 2159000 h 3032760"/>
                <a:gd name="connsiteX70" fmla="*/ 1869440 w 2214880"/>
                <a:gd name="connsiteY70" fmla="*/ 2006600 h 3032760"/>
                <a:gd name="connsiteX71" fmla="*/ 1864360 w 2214880"/>
                <a:gd name="connsiteY71" fmla="*/ 1960880 h 3032760"/>
                <a:gd name="connsiteX72" fmla="*/ 1808480 w 2214880"/>
                <a:gd name="connsiteY72" fmla="*/ 1960880 h 3032760"/>
                <a:gd name="connsiteX73" fmla="*/ 1732280 w 2214880"/>
                <a:gd name="connsiteY73" fmla="*/ 1930400 h 3032760"/>
                <a:gd name="connsiteX74" fmla="*/ 1686560 w 2214880"/>
                <a:gd name="connsiteY74" fmla="*/ 1864360 h 3032760"/>
                <a:gd name="connsiteX75" fmla="*/ 1676400 w 2214880"/>
                <a:gd name="connsiteY75" fmla="*/ 1818640 h 3032760"/>
                <a:gd name="connsiteX76" fmla="*/ 1676400 w 2214880"/>
                <a:gd name="connsiteY76" fmla="*/ 1767840 h 3032760"/>
                <a:gd name="connsiteX77" fmla="*/ 1645920 w 2214880"/>
                <a:gd name="connsiteY77" fmla="*/ 1752600 h 3032760"/>
                <a:gd name="connsiteX78" fmla="*/ 1595120 w 2214880"/>
                <a:gd name="connsiteY78" fmla="*/ 1752600 h 3032760"/>
                <a:gd name="connsiteX79" fmla="*/ 1539240 w 2214880"/>
                <a:gd name="connsiteY79" fmla="*/ 1757680 h 3032760"/>
                <a:gd name="connsiteX80" fmla="*/ 1452880 w 2214880"/>
                <a:gd name="connsiteY80" fmla="*/ 1686560 h 3032760"/>
                <a:gd name="connsiteX81" fmla="*/ 1452880 w 2214880"/>
                <a:gd name="connsiteY81" fmla="*/ 1610360 h 3032760"/>
                <a:gd name="connsiteX82" fmla="*/ 1452880 w 2214880"/>
                <a:gd name="connsiteY82" fmla="*/ 1559560 h 3032760"/>
                <a:gd name="connsiteX83" fmla="*/ 1397000 w 2214880"/>
                <a:gd name="connsiteY83" fmla="*/ 1503680 h 3032760"/>
                <a:gd name="connsiteX84" fmla="*/ 1320800 w 2214880"/>
                <a:gd name="connsiteY84" fmla="*/ 1488440 h 3032760"/>
                <a:gd name="connsiteX85" fmla="*/ 1275080 w 2214880"/>
                <a:gd name="connsiteY85" fmla="*/ 1518920 h 3032760"/>
                <a:gd name="connsiteX86" fmla="*/ 1259840 w 2214880"/>
                <a:gd name="connsiteY86" fmla="*/ 1539240 h 3032760"/>
                <a:gd name="connsiteX87" fmla="*/ 1224280 w 2214880"/>
                <a:gd name="connsiteY87" fmla="*/ 1539240 h 3032760"/>
                <a:gd name="connsiteX88" fmla="*/ 1193800 w 2214880"/>
                <a:gd name="connsiteY88" fmla="*/ 1483360 h 3032760"/>
                <a:gd name="connsiteX89" fmla="*/ 1163320 w 2214880"/>
                <a:gd name="connsiteY89" fmla="*/ 1478280 h 3032760"/>
                <a:gd name="connsiteX90" fmla="*/ 1122680 w 2214880"/>
                <a:gd name="connsiteY90" fmla="*/ 1478280 h 3032760"/>
                <a:gd name="connsiteX91" fmla="*/ 1046480 w 2214880"/>
                <a:gd name="connsiteY91" fmla="*/ 1427480 h 3032760"/>
                <a:gd name="connsiteX92" fmla="*/ 1036320 w 2214880"/>
                <a:gd name="connsiteY92" fmla="*/ 1214120 h 3032760"/>
                <a:gd name="connsiteX93" fmla="*/ 1066800 w 2214880"/>
                <a:gd name="connsiteY93" fmla="*/ 1158240 h 3032760"/>
                <a:gd name="connsiteX94" fmla="*/ 1061720 w 2214880"/>
                <a:gd name="connsiteY94" fmla="*/ 1036320 h 3032760"/>
                <a:gd name="connsiteX95" fmla="*/ 1122680 w 2214880"/>
                <a:gd name="connsiteY95" fmla="*/ 960120 h 3032760"/>
                <a:gd name="connsiteX96" fmla="*/ 1122680 w 2214880"/>
                <a:gd name="connsiteY96" fmla="*/ 843280 h 3032760"/>
                <a:gd name="connsiteX97" fmla="*/ 1148080 w 2214880"/>
                <a:gd name="connsiteY97" fmla="*/ 762000 h 3032760"/>
                <a:gd name="connsiteX98" fmla="*/ 1153160 w 2214880"/>
                <a:gd name="connsiteY98" fmla="*/ 711200 h 3032760"/>
                <a:gd name="connsiteX99" fmla="*/ 1203960 w 2214880"/>
                <a:gd name="connsiteY99" fmla="*/ 635000 h 3032760"/>
                <a:gd name="connsiteX100" fmla="*/ 1183640 w 2214880"/>
                <a:gd name="connsiteY100" fmla="*/ 513080 h 3032760"/>
                <a:gd name="connsiteX101" fmla="*/ 1158240 w 2214880"/>
                <a:gd name="connsiteY101" fmla="*/ 472440 h 3032760"/>
                <a:gd name="connsiteX102" fmla="*/ 1087120 w 2214880"/>
                <a:gd name="connsiteY102" fmla="*/ 431800 h 3032760"/>
                <a:gd name="connsiteX103" fmla="*/ 1097280 w 2214880"/>
                <a:gd name="connsiteY103" fmla="*/ 345440 h 3032760"/>
                <a:gd name="connsiteX104" fmla="*/ 1071880 w 2214880"/>
                <a:gd name="connsiteY104" fmla="*/ 294640 h 3032760"/>
                <a:gd name="connsiteX105" fmla="*/ 1046480 w 2214880"/>
                <a:gd name="connsiteY105" fmla="*/ 264160 h 3032760"/>
                <a:gd name="connsiteX106" fmla="*/ 990600 w 2214880"/>
                <a:gd name="connsiteY106" fmla="*/ 259080 h 3032760"/>
                <a:gd name="connsiteX107" fmla="*/ 939800 w 2214880"/>
                <a:gd name="connsiteY107" fmla="*/ 259080 h 3032760"/>
                <a:gd name="connsiteX108" fmla="*/ 889000 w 2214880"/>
                <a:gd name="connsiteY108" fmla="*/ 233680 h 3032760"/>
                <a:gd name="connsiteX109" fmla="*/ 889000 w 2214880"/>
                <a:gd name="connsiteY109" fmla="*/ 60960 h 3032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</a:cxnLst>
              <a:rect l="l" t="t" r="r" b="b"/>
              <a:pathLst>
                <a:path w="2214880" h="3032760">
                  <a:moveTo>
                    <a:pt x="889000" y="60960"/>
                  </a:moveTo>
                  <a:lnTo>
                    <a:pt x="650240" y="0"/>
                  </a:lnTo>
                  <a:lnTo>
                    <a:pt x="426720" y="238760"/>
                  </a:lnTo>
                  <a:lnTo>
                    <a:pt x="406400" y="274320"/>
                  </a:lnTo>
                  <a:lnTo>
                    <a:pt x="406400" y="330200"/>
                  </a:lnTo>
                  <a:lnTo>
                    <a:pt x="431800" y="365760"/>
                  </a:lnTo>
                  <a:lnTo>
                    <a:pt x="431800" y="436880"/>
                  </a:lnTo>
                  <a:lnTo>
                    <a:pt x="452120" y="487680"/>
                  </a:lnTo>
                  <a:lnTo>
                    <a:pt x="467360" y="802640"/>
                  </a:lnTo>
                  <a:lnTo>
                    <a:pt x="436880" y="838200"/>
                  </a:lnTo>
                  <a:lnTo>
                    <a:pt x="299720" y="919480"/>
                  </a:lnTo>
                  <a:lnTo>
                    <a:pt x="254000" y="975360"/>
                  </a:lnTo>
                  <a:lnTo>
                    <a:pt x="213360" y="1036320"/>
                  </a:lnTo>
                  <a:lnTo>
                    <a:pt x="167640" y="1102360"/>
                  </a:lnTo>
                  <a:lnTo>
                    <a:pt x="0" y="1193800"/>
                  </a:lnTo>
                  <a:lnTo>
                    <a:pt x="0" y="1234440"/>
                  </a:lnTo>
                  <a:lnTo>
                    <a:pt x="66040" y="1366520"/>
                  </a:lnTo>
                  <a:lnTo>
                    <a:pt x="127000" y="1595120"/>
                  </a:lnTo>
                  <a:lnTo>
                    <a:pt x="187960" y="1762760"/>
                  </a:lnTo>
                  <a:lnTo>
                    <a:pt x="187960" y="1920240"/>
                  </a:lnTo>
                  <a:lnTo>
                    <a:pt x="198120" y="1950720"/>
                  </a:lnTo>
                  <a:lnTo>
                    <a:pt x="314960" y="2072640"/>
                  </a:lnTo>
                  <a:lnTo>
                    <a:pt x="350520" y="2072640"/>
                  </a:lnTo>
                  <a:lnTo>
                    <a:pt x="391160" y="2037080"/>
                  </a:lnTo>
                  <a:lnTo>
                    <a:pt x="502920" y="2103120"/>
                  </a:lnTo>
                  <a:lnTo>
                    <a:pt x="518160" y="2164080"/>
                  </a:lnTo>
                  <a:lnTo>
                    <a:pt x="508000" y="2235200"/>
                  </a:lnTo>
                  <a:lnTo>
                    <a:pt x="518160" y="2275840"/>
                  </a:lnTo>
                  <a:lnTo>
                    <a:pt x="574040" y="2306320"/>
                  </a:lnTo>
                  <a:lnTo>
                    <a:pt x="619760" y="2316480"/>
                  </a:lnTo>
                  <a:lnTo>
                    <a:pt x="711200" y="2407920"/>
                  </a:lnTo>
                  <a:lnTo>
                    <a:pt x="772160" y="2438400"/>
                  </a:lnTo>
                  <a:lnTo>
                    <a:pt x="853440" y="2418080"/>
                  </a:lnTo>
                  <a:lnTo>
                    <a:pt x="899160" y="2418080"/>
                  </a:lnTo>
                  <a:lnTo>
                    <a:pt x="960120" y="2484120"/>
                  </a:lnTo>
                  <a:lnTo>
                    <a:pt x="965200" y="2534920"/>
                  </a:lnTo>
                  <a:lnTo>
                    <a:pt x="949960" y="2575560"/>
                  </a:lnTo>
                  <a:cubicBezTo>
                    <a:pt x="950172" y="2604347"/>
                    <a:pt x="950383" y="2633133"/>
                    <a:pt x="950595" y="2661920"/>
                  </a:cubicBezTo>
                  <a:lnTo>
                    <a:pt x="990600" y="2702560"/>
                  </a:lnTo>
                  <a:lnTo>
                    <a:pt x="1066800" y="2794000"/>
                  </a:lnTo>
                  <a:lnTo>
                    <a:pt x="1117600" y="2799080"/>
                  </a:lnTo>
                  <a:lnTo>
                    <a:pt x="1153160" y="2799080"/>
                  </a:lnTo>
                  <a:lnTo>
                    <a:pt x="1193800" y="2839720"/>
                  </a:lnTo>
                  <a:lnTo>
                    <a:pt x="1198880" y="2875280"/>
                  </a:lnTo>
                  <a:lnTo>
                    <a:pt x="1259840" y="2890520"/>
                  </a:lnTo>
                  <a:lnTo>
                    <a:pt x="1290320" y="2885440"/>
                  </a:lnTo>
                  <a:lnTo>
                    <a:pt x="1341120" y="2936240"/>
                  </a:lnTo>
                  <a:lnTo>
                    <a:pt x="1402080" y="2936240"/>
                  </a:lnTo>
                  <a:lnTo>
                    <a:pt x="1569720" y="2931160"/>
                  </a:lnTo>
                  <a:lnTo>
                    <a:pt x="1595120" y="2921000"/>
                  </a:lnTo>
                  <a:lnTo>
                    <a:pt x="1651000" y="2946400"/>
                  </a:lnTo>
                  <a:lnTo>
                    <a:pt x="1671320" y="3002280"/>
                  </a:lnTo>
                  <a:lnTo>
                    <a:pt x="1686560" y="3032760"/>
                  </a:lnTo>
                  <a:lnTo>
                    <a:pt x="1778000" y="2981960"/>
                  </a:lnTo>
                  <a:lnTo>
                    <a:pt x="1823720" y="2921000"/>
                  </a:lnTo>
                  <a:lnTo>
                    <a:pt x="1960880" y="2763520"/>
                  </a:lnTo>
                  <a:lnTo>
                    <a:pt x="2001520" y="2733040"/>
                  </a:lnTo>
                  <a:lnTo>
                    <a:pt x="2057400" y="2727960"/>
                  </a:lnTo>
                  <a:lnTo>
                    <a:pt x="2062480" y="2672080"/>
                  </a:lnTo>
                  <a:lnTo>
                    <a:pt x="2047240" y="2651760"/>
                  </a:lnTo>
                  <a:lnTo>
                    <a:pt x="2108200" y="2519680"/>
                  </a:lnTo>
                  <a:lnTo>
                    <a:pt x="2214880" y="2468880"/>
                  </a:lnTo>
                  <a:lnTo>
                    <a:pt x="2199640" y="2433320"/>
                  </a:lnTo>
                  <a:lnTo>
                    <a:pt x="2148840" y="2382520"/>
                  </a:lnTo>
                  <a:lnTo>
                    <a:pt x="2072640" y="2382520"/>
                  </a:lnTo>
                  <a:lnTo>
                    <a:pt x="2011680" y="2341880"/>
                  </a:lnTo>
                  <a:lnTo>
                    <a:pt x="1971040" y="2250440"/>
                  </a:lnTo>
                  <a:lnTo>
                    <a:pt x="1950720" y="2204720"/>
                  </a:lnTo>
                  <a:lnTo>
                    <a:pt x="1894840" y="2194560"/>
                  </a:lnTo>
                  <a:lnTo>
                    <a:pt x="1869440" y="2159000"/>
                  </a:lnTo>
                  <a:lnTo>
                    <a:pt x="1869440" y="2006600"/>
                  </a:lnTo>
                  <a:lnTo>
                    <a:pt x="1864360" y="1960880"/>
                  </a:lnTo>
                  <a:lnTo>
                    <a:pt x="1808480" y="1960880"/>
                  </a:lnTo>
                  <a:lnTo>
                    <a:pt x="1732280" y="1930400"/>
                  </a:lnTo>
                  <a:lnTo>
                    <a:pt x="1686560" y="1864360"/>
                  </a:lnTo>
                  <a:lnTo>
                    <a:pt x="1676400" y="1818640"/>
                  </a:lnTo>
                  <a:lnTo>
                    <a:pt x="1676400" y="1767840"/>
                  </a:lnTo>
                  <a:lnTo>
                    <a:pt x="1645920" y="1752600"/>
                  </a:lnTo>
                  <a:lnTo>
                    <a:pt x="1595120" y="1752600"/>
                  </a:lnTo>
                  <a:lnTo>
                    <a:pt x="1539240" y="1757680"/>
                  </a:lnTo>
                  <a:lnTo>
                    <a:pt x="1452880" y="1686560"/>
                  </a:lnTo>
                  <a:lnTo>
                    <a:pt x="1452880" y="1610360"/>
                  </a:lnTo>
                  <a:lnTo>
                    <a:pt x="1452880" y="1559560"/>
                  </a:lnTo>
                  <a:lnTo>
                    <a:pt x="1397000" y="1503680"/>
                  </a:lnTo>
                  <a:lnTo>
                    <a:pt x="1320800" y="1488440"/>
                  </a:lnTo>
                  <a:lnTo>
                    <a:pt x="1275080" y="1518920"/>
                  </a:lnTo>
                  <a:lnTo>
                    <a:pt x="1259840" y="1539240"/>
                  </a:lnTo>
                  <a:lnTo>
                    <a:pt x="1224280" y="1539240"/>
                  </a:lnTo>
                  <a:lnTo>
                    <a:pt x="1193800" y="1483360"/>
                  </a:lnTo>
                  <a:lnTo>
                    <a:pt x="1163320" y="1478280"/>
                  </a:lnTo>
                  <a:lnTo>
                    <a:pt x="1122680" y="1478280"/>
                  </a:lnTo>
                  <a:lnTo>
                    <a:pt x="1046480" y="1427480"/>
                  </a:lnTo>
                  <a:lnTo>
                    <a:pt x="1036320" y="1214120"/>
                  </a:lnTo>
                  <a:lnTo>
                    <a:pt x="1066800" y="1158240"/>
                  </a:lnTo>
                  <a:lnTo>
                    <a:pt x="1061720" y="1036320"/>
                  </a:lnTo>
                  <a:lnTo>
                    <a:pt x="1122680" y="960120"/>
                  </a:lnTo>
                  <a:lnTo>
                    <a:pt x="1122680" y="843280"/>
                  </a:lnTo>
                  <a:lnTo>
                    <a:pt x="1148080" y="762000"/>
                  </a:lnTo>
                  <a:lnTo>
                    <a:pt x="1153160" y="711200"/>
                  </a:lnTo>
                  <a:lnTo>
                    <a:pt x="1203960" y="635000"/>
                  </a:lnTo>
                  <a:lnTo>
                    <a:pt x="1183640" y="513080"/>
                  </a:lnTo>
                  <a:lnTo>
                    <a:pt x="1158240" y="472440"/>
                  </a:lnTo>
                  <a:lnTo>
                    <a:pt x="1087120" y="431800"/>
                  </a:lnTo>
                  <a:lnTo>
                    <a:pt x="1097280" y="345440"/>
                  </a:lnTo>
                  <a:lnTo>
                    <a:pt x="1071880" y="294640"/>
                  </a:lnTo>
                  <a:lnTo>
                    <a:pt x="1046480" y="264160"/>
                  </a:lnTo>
                  <a:lnTo>
                    <a:pt x="990600" y="259080"/>
                  </a:lnTo>
                  <a:lnTo>
                    <a:pt x="939800" y="259080"/>
                  </a:lnTo>
                  <a:lnTo>
                    <a:pt x="889000" y="233680"/>
                  </a:lnTo>
                  <a:lnTo>
                    <a:pt x="889000" y="60960"/>
                  </a:lnTo>
                  <a:close/>
                </a:path>
              </a:pathLst>
            </a:custGeom>
            <a:grp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b="1">
                <a:solidFill>
                  <a:schemeClr val="tx1"/>
                </a:solidFill>
              </a:endParaRPr>
            </a:p>
          </p:txBody>
        </p:sp>
        <p:sp>
          <p:nvSpPr>
            <p:cNvPr id="137" name="도봉구">
              <a:extLst>
                <a:ext uri="{FF2B5EF4-FFF2-40B4-BE49-F238E27FC236}">
                  <a16:creationId xmlns:a16="http://schemas.microsoft.com/office/drawing/2014/main" id="{691CAC1B-F229-7345-A10E-0F4144D18BA2}"/>
                </a:ext>
              </a:extLst>
            </p:cNvPr>
            <p:cNvSpPr/>
            <p:nvPr/>
          </p:nvSpPr>
          <p:spPr>
            <a:xfrm>
              <a:off x="2616846" y="1973733"/>
              <a:ext cx="492106" cy="836201"/>
            </a:xfrm>
            <a:custGeom>
              <a:avLst/>
              <a:gdLst>
                <a:gd name="connsiteX0" fmla="*/ 647700 w 1646766"/>
                <a:gd name="connsiteY0" fmla="*/ 0 h 2798234"/>
                <a:gd name="connsiteX1" fmla="*/ 402166 w 1646766"/>
                <a:gd name="connsiteY1" fmla="*/ 8467 h 2798234"/>
                <a:gd name="connsiteX2" fmla="*/ 309033 w 1646766"/>
                <a:gd name="connsiteY2" fmla="*/ 4234 h 2798234"/>
                <a:gd name="connsiteX3" fmla="*/ 245533 w 1646766"/>
                <a:gd name="connsiteY3" fmla="*/ 4234 h 2798234"/>
                <a:gd name="connsiteX4" fmla="*/ 190500 w 1646766"/>
                <a:gd name="connsiteY4" fmla="*/ 67734 h 2798234"/>
                <a:gd name="connsiteX5" fmla="*/ 127000 w 1646766"/>
                <a:gd name="connsiteY5" fmla="*/ 135467 h 2798234"/>
                <a:gd name="connsiteX6" fmla="*/ 33866 w 1646766"/>
                <a:gd name="connsiteY6" fmla="*/ 215900 h 2798234"/>
                <a:gd name="connsiteX7" fmla="*/ 0 w 1646766"/>
                <a:gd name="connsiteY7" fmla="*/ 249767 h 2798234"/>
                <a:gd name="connsiteX8" fmla="*/ 21166 w 1646766"/>
                <a:gd name="connsiteY8" fmla="*/ 309034 h 2798234"/>
                <a:gd name="connsiteX9" fmla="*/ 50800 w 1646766"/>
                <a:gd name="connsiteY9" fmla="*/ 368300 h 2798234"/>
                <a:gd name="connsiteX10" fmla="*/ 63500 w 1646766"/>
                <a:gd name="connsiteY10" fmla="*/ 452967 h 2798234"/>
                <a:gd name="connsiteX11" fmla="*/ 84666 w 1646766"/>
                <a:gd name="connsiteY11" fmla="*/ 516467 h 2798234"/>
                <a:gd name="connsiteX12" fmla="*/ 84666 w 1646766"/>
                <a:gd name="connsiteY12" fmla="*/ 596900 h 2798234"/>
                <a:gd name="connsiteX13" fmla="*/ 84666 w 1646766"/>
                <a:gd name="connsiteY13" fmla="*/ 690034 h 2798234"/>
                <a:gd name="connsiteX14" fmla="*/ 67733 w 1646766"/>
                <a:gd name="connsiteY14" fmla="*/ 736600 h 2798234"/>
                <a:gd name="connsiteX15" fmla="*/ 76200 w 1646766"/>
                <a:gd name="connsiteY15" fmla="*/ 821267 h 2798234"/>
                <a:gd name="connsiteX16" fmla="*/ 110066 w 1646766"/>
                <a:gd name="connsiteY16" fmla="*/ 880534 h 2798234"/>
                <a:gd name="connsiteX17" fmla="*/ 152400 w 1646766"/>
                <a:gd name="connsiteY17" fmla="*/ 867834 h 2798234"/>
                <a:gd name="connsiteX18" fmla="*/ 215900 w 1646766"/>
                <a:gd name="connsiteY18" fmla="*/ 884767 h 2798234"/>
                <a:gd name="connsiteX19" fmla="*/ 279400 w 1646766"/>
                <a:gd name="connsiteY19" fmla="*/ 927100 h 2798234"/>
                <a:gd name="connsiteX20" fmla="*/ 296333 w 1646766"/>
                <a:gd name="connsiteY20" fmla="*/ 999067 h 2798234"/>
                <a:gd name="connsiteX21" fmla="*/ 283633 w 1646766"/>
                <a:gd name="connsiteY21" fmla="*/ 1058334 h 2798234"/>
                <a:gd name="connsiteX22" fmla="*/ 313266 w 1646766"/>
                <a:gd name="connsiteY22" fmla="*/ 1104900 h 2798234"/>
                <a:gd name="connsiteX23" fmla="*/ 347133 w 1646766"/>
                <a:gd name="connsiteY23" fmla="*/ 1113367 h 2798234"/>
                <a:gd name="connsiteX24" fmla="*/ 389466 w 1646766"/>
                <a:gd name="connsiteY24" fmla="*/ 1185334 h 2798234"/>
                <a:gd name="connsiteX25" fmla="*/ 402166 w 1646766"/>
                <a:gd name="connsiteY25" fmla="*/ 1244600 h 2798234"/>
                <a:gd name="connsiteX26" fmla="*/ 414866 w 1646766"/>
                <a:gd name="connsiteY26" fmla="*/ 1333500 h 2798234"/>
                <a:gd name="connsiteX27" fmla="*/ 393700 w 1646766"/>
                <a:gd name="connsiteY27" fmla="*/ 1375834 h 2798234"/>
                <a:gd name="connsiteX28" fmla="*/ 347133 w 1646766"/>
                <a:gd name="connsiteY28" fmla="*/ 1447800 h 2798234"/>
                <a:gd name="connsiteX29" fmla="*/ 347133 w 1646766"/>
                <a:gd name="connsiteY29" fmla="*/ 1490134 h 2798234"/>
                <a:gd name="connsiteX30" fmla="*/ 304800 w 1646766"/>
                <a:gd name="connsiteY30" fmla="*/ 1545167 h 2798234"/>
                <a:gd name="connsiteX31" fmla="*/ 317500 w 1646766"/>
                <a:gd name="connsiteY31" fmla="*/ 1617134 h 2798234"/>
                <a:gd name="connsiteX32" fmla="*/ 309033 w 1646766"/>
                <a:gd name="connsiteY32" fmla="*/ 1680634 h 2798234"/>
                <a:gd name="connsiteX33" fmla="*/ 275166 w 1646766"/>
                <a:gd name="connsiteY33" fmla="*/ 1731434 h 2798234"/>
                <a:gd name="connsiteX34" fmla="*/ 241300 w 1646766"/>
                <a:gd name="connsiteY34" fmla="*/ 1782234 h 2798234"/>
                <a:gd name="connsiteX35" fmla="*/ 254000 w 1646766"/>
                <a:gd name="connsiteY35" fmla="*/ 1833034 h 2798234"/>
                <a:gd name="connsiteX36" fmla="*/ 270933 w 1646766"/>
                <a:gd name="connsiteY36" fmla="*/ 1866900 h 2798234"/>
                <a:gd name="connsiteX37" fmla="*/ 262466 w 1646766"/>
                <a:gd name="connsiteY37" fmla="*/ 1913467 h 2798234"/>
                <a:gd name="connsiteX38" fmla="*/ 232833 w 1646766"/>
                <a:gd name="connsiteY38" fmla="*/ 1943100 h 2798234"/>
                <a:gd name="connsiteX39" fmla="*/ 224366 w 1646766"/>
                <a:gd name="connsiteY39" fmla="*/ 1981200 h 2798234"/>
                <a:gd name="connsiteX40" fmla="*/ 232833 w 1646766"/>
                <a:gd name="connsiteY40" fmla="*/ 2053167 h 2798234"/>
                <a:gd name="connsiteX41" fmla="*/ 245533 w 1646766"/>
                <a:gd name="connsiteY41" fmla="*/ 2082800 h 2798234"/>
                <a:gd name="connsiteX42" fmla="*/ 283633 w 1646766"/>
                <a:gd name="connsiteY42" fmla="*/ 2074334 h 2798234"/>
                <a:gd name="connsiteX43" fmla="*/ 283633 w 1646766"/>
                <a:gd name="connsiteY43" fmla="*/ 2074334 h 2798234"/>
                <a:gd name="connsiteX44" fmla="*/ 330200 w 1646766"/>
                <a:gd name="connsiteY44" fmla="*/ 2091267 h 2798234"/>
                <a:gd name="connsiteX45" fmla="*/ 355600 w 1646766"/>
                <a:gd name="connsiteY45" fmla="*/ 2112434 h 2798234"/>
                <a:gd name="connsiteX46" fmla="*/ 381000 w 1646766"/>
                <a:gd name="connsiteY46" fmla="*/ 2095500 h 2798234"/>
                <a:gd name="connsiteX47" fmla="*/ 402166 w 1646766"/>
                <a:gd name="connsiteY47" fmla="*/ 2078567 h 2798234"/>
                <a:gd name="connsiteX48" fmla="*/ 465666 w 1646766"/>
                <a:gd name="connsiteY48" fmla="*/ 2078567 h 2798234"/>
                <a:gd name="connsiteX49" fmla="*/ 524933 w 1646766"/>
                <a:gd name="connsiteY49" fmla="*/ 2091267 h 2798234"/>
                <a:gd name="connsiteX50" fmla="*/ 567266 w 1646766"/>
                <a:gd name="connsiteY50" fmla="*/ 2133600 h 2798234"/>
                <a:gd name="connsiteX51" fmla="*/ 609600 w 1646766"/>
                <a:gd name="connsiteY51" fmla="*/ 2167467 h 2798234"/>
                <a:gd name="connsiteX52" fmla="*/ 643466 w 1646766"/>
                <a:gd name="connsiteY52" fmla="*/ 2192867 h 2798234"/>
                <a:gd name="connsiteX53" fmla="*/ 651933 w 1646766"/>
                <a:gd name="connsiteY53" fmla="*/ 2230967 h 2798234"/>
                <a:gd name="connsiteX54" fmla="*/ 643466 w 1646766"/>
                <a:gd name="connsiteY54" fmla="*/ 2269067 h 2798234"/>
                <a:gd name="connsiteX55" fmla="*/ 651933 w 1646766"/>
                <a:gd name="connsiteY55" fmla="*/ 2324100 h 2798234"/>
                <a:gd name="connsiteX56" fmla="*/ 690033 w 1646766"/>
                <a:gd name="connsiteY56" fmla="*/ 2349500 h 2798234"/>
                <a:gd name="connsiteX57" fmla="*/ 728133 w 1646766"/>
                <a:gd name="connsiteY57" fmla="*/ 2362200 h 2798234"/>
                <a:gd name="connsiteX58" fmla="*/ 787400 w 1646766"/>
                <a:gd name="connsiteY58" fmla="*/ 2362200 h 2798234"/>
                <a:gd name="connsiteX59" fmla="*/ 838200 w 1646766"/>
                <a:gd name="connsiteY59" fmla="*/ 2387600 h 2798234"/>
                <a:gd name="connsiteX60" fmla="*/ 859366 w 1646766"/>
                <a:gd name="connsiteY60" fmla="*/ 2438400 h 2798234"/>
                <a:gd name="connsiteX61" fmla="*/ 867833 w 1646766"/>
                <a:gd name="connsiteY61" fmla="*/ 2480734 h 2798234"/>
                <a:gd name="connsiteX62" fmla="*/ 910166 w 1646766"/>
                <a:gd name="connsiteY62" fmla="*/ 2540000 h 2798234"/>
                <a:gd name="connsiteX63" fmla="*/ 948266 w 1646766"/>
                <a:gd name="connsiteY63" fmla="*/ 2573867 h 2798234"/>
                <a:gd name="connsiteX64" fmla="*/ 986366 w 1646766"/>
                <a:gd name="connsiteY64" fmla="*/ 2582334 h 2798234"/>
                <a:gd name="connsiteX65" fmla="*/ 1032933 w 1646766"/>
                <a:gd name="connsiteY65" fmla="*/ 2590800 h 2798234"/>
                <a:gd name="connsiteX66" fmla="*/ 1049866 w 1646766"/>
                <a:gd name="connsiteY66" fmla="*/ 2616200 h 2798234"/>
                <a:gd name="connsiteX67" fmla="*/ 1058333 w 1646766"/>
                <a:gd name="connsiteY67" fmla="*/ 2675467 h 2798234"/>
                <a:gd name="connsiteX68" fmla="*/ 1058333 w 1646766"/>
                <a:gd name="connsiteY68" fmla="*/ 2768600 h 2798234"/>
                <a:gd name="connsiteX69" fmla="*/ 1079500 w 1646766"/>
                <a:gd name="connsiteY69" fmla="*/ 2798234 h 2798234"/>
                <a:gd name="connsiteX70" fmla="*/ 1109133 w 1646766"/>
                <a:gd name="connsiteY70" fmla="*/ 2785534 h 2798234"/>
                <a:gd name="connsiteX71" fmla="*/ 1109133 w 1646766"/>
                <a:gd name="connsiteY71" fmla="*/ 2785534 h 2798234"/>
                <a:gd name="connsiteX72" fmla="*/ 1134533 w 1646766"/>
                <a:gd name="connsiteY72" fmla="*/ 2726267 h 2798234"/>
                <a:gd name="connsiteX73" fmla="*/ 1155700 w 1646766"/>
                <a:gd name="connsiteY73" fmla="*/ 2734734 h 2798234"/>
                <a:gd name="connsiteX74" fmla="*/ 1168400 w 1646766"/>
                <a:gd name="connsiteY74" fmla="*/ 2751667 h 2798234"/>
                <a:gd name="connsiteX75" fmla="*/ 1168400 w 1646766"/>
                <a:gd name="connsiteY75" fmla="*/ 2751667 h 2798234"/>
                <a:gd name="connsiteX76" fmla="*/ 1198033 w 1646766"/>
                <a:gd name="connsiteY76" fmla="*/ 2743200 h 2798234"/>
                <a:gd name="connsiteX77" fmla="*/ 1198033 w 1646766"/>
                <a:gd name="connsiteY77" fmla="*/ 2696634 h 2798234"/>
                <a:gd name="connsiteX78" fmla="*/ 1176866 w 1646766"/>
                <a:gd name="connsiteY78" fmla="*/ 2650067 h 2798234"/>
                <a:gd name="connsiteX79" fmla="*/ 1176866 w 1646766"/>
                <a:gd name="connsiteY79" fmla="*/ 2599267 h 2798234"/>
                <a:gd name="connsiteX80" fmla="*/ 1231900 w 1646766"/>
                <a:gd name="connsiteY80" fmla="*/ 2569634 h 2798234"/>
                <a:gd name="connsiteX81" fmla="*/ 1274233 w 1646766"/>
                <a:gd name="connsiteY81" fmla="*/ 2514600 h 2798234"/>
                <a:gd name="connsiteX82" fmla="*/ 1295400 w 1646766"/>
                <a:gd name="connsiteY82" fmla="*/ 2463800 h 2798234"/>
                <a:gd name="connsiteX83" fmla="*/ 1303866 w 1646766"/>
                <a:gd name="connsiteY83" fmla="*/ 2408767 h 2798234"/>
                <a:gd name="connsiteX84" fmla="*/ 1337733 w 1646766"/>
                <a:gd name="connsiteY84" fmla="*/ 2349500 h 2798234"/>
                <a:gd name="connsiteX85" fmla="*/ 1384300 w 1646766"/>
                <a:gd name="connsiteY85" fmla="*/ 2294467 h 2798234"/>
                <a:gd name="connsiteX86" fmla="*/ 1413933 w 1646766"/>
                <a:gd name="connsiteY86" fmla="*/ 2269067 h 2798234"/>
                <a:gd name="connsiteX87" fmla="*/ 1443566 w 1646766"/>
                <a:gd name="connsiteY87" fmla="*/ 2269067 h 2798234"/>
                <a:gd name="connsiteX88" fmla="*/ 1511300 w 1646766"/>
                <a:gd name="connsiteY88" fmla="*/ 2302934 h 2798234"/>
                <a:gd name="connsiteX89" fmla="*/ 1524000 w 1646766"/>
                <a:gd name="connsiteY89" fmla="*/ 2324100 h 2798234"/>
                <a:gd name="connsiteX90" fmla="*/ 1524000 w 1646766"/>
                <a:gd name="connsiteY90" fmla="*/ 2396067 h 2798234"/>
                <a:gd name="connsiteX91" fmla="*/ 1553633 w 1646766"/>
                <a:gd name="connsiteY91" fmla="*/ 2438400 h 2798234"/>
                <a:gd name="connsiteX92" fmla="*/ 1595966 w 1646766"/>
                <a:gd name="connsiteY92" fmla="*/ 2472267 h 2798234"/>
                <a:gd name="connsiteX93" fmla="*/ 1646766 w 1646766"/>
                <a:gd name="connsiteY93" fmla="*/ 2484967 h 2798234"/>
                <a:gd name="connsiteX94" fmla="*/ 1646766 w 1646766"/>
                <a:gd name="connsiteY94" fmla="*/ 2442634 h 2798234"/>
                <a:gd name="connsiteX95" fmla="*/ 1617133 w 1646766"/>
                <a:gd name="connsiteY95" fmla="*/ 2362200 h 2798234"/>
                <a:gd name="connsiteX96" fmla="*/ 1629833 w 1646766"/>
                <a:gd name="connsiteY96" fmla="*/ 2252134 h 2798234"/>
                <a:gd name="connsiteX97" fmla="*/ 1625600 w 1646766"/>
                <a:gd name="connsiteY97" fmla="*/ 2205567 h 2798234"/>
                <a:gd name="connsiteX98" fmla="*/ 1583266 w 1646766"/>
                <a:gd name="connsiteY98" fmla="*/ 2091267 h 2798234"/>
                <a:gd name="connsiteX99" fmla="*/ 1536700 w 1646766"/>
                <a:gd name="connsiteY99" fmla="*/ 1934634 h 2798234"/>
                <a:gd name="connsiteX100" fmla="*/ 1502833 w 1646766"/>
                <a:gd name="connsiteY100" fmla="*/ 1828800 h 2798234"/>
                <a:gd name="connsiteX101" fmla="*/ 1494366 w 1646766"/>
                <a:gd name="connsiteY101" fmla="*/ 1778000 h 2798234"/>
                <a:gd name="connsiteX102" fmla="*/ 1498600 w 1646766"/>
                <a:gd name="connsiteY102" fmla="*/ 1617134 h 2798234"/>
                <a:gd name="connsiteX103" fmla="*/ 1502833 w 1646766"/>
                <a:gd name="connsiteY103" fmla="*/ 1570567 h 2798234"/>
                <a:gd name="connsiteX104" fmla="*/ 1490133 w 1646766"/>
                <a:gd name="connsiteY104" fmla="*/ 1498600 h 2798234"/>
                <a:gd name="connsiteX105" fmla="*/ 1460500 w 1646766"/>
                <a:gd name="connsiteY105" fmla="*/ 1494367 h 2798234"/>
                <a:gd name="connsiteX106" fmla="*/ 1430866 w 1646766"/>
                <a:gd name="connsiteY106" fmla="*/ 1430867 h 2798234"/>
                <a:gd name="connsiteX107" fmla="*/ 1422400 w 1646766"/>
                <a:gd name="connsiteY107" fmla="*/ 1341967 h 2798234"/>
                <a:gd name="connsiteX108" fmla="*/ 1413933 w 1646766"/>
                <a:gd name="connsiteY108" fmla="*/ 1253067 h 2798234"/>
                <a:gd name="connsiteX109" fmla="*/ 1397000 w 1646766"/>
                <a:gd name="connsiteY109" fmla="*/ 1172634 h 2798234"/>
                <a:gd name="connsiteX110" fmla="*/ 1405466 w 1646766"/>
                <a:gd name="connsiteY110" fmla="*/ 1041400 h 2798234"/>
                <a:gd name="connsiteX111" fmla="*/ 1435100 w 1646766"/>
                <a:gd name="connsiteY111" fmla="*/ 965200 h 2798234"/>
                <a:gd name="connsiteX112" fmla="*/ 1443566 w 1646766"/>
                <a:gd name="connsiteY112" fmla="*/ 901700 h 2798234"/>
                <a:gd name="connsiteX113" fmla="*/ 1452033 w 1646766"/>
                <a:gd name="connsiteY113" fmla="*/ 804334 h 2798234"/>
                <a:gd name="connsiteX114" fmla="*/ 1447800 w 1646766"/>
                <a:gd name="connsiteY114" fmla="*/ 711200 h 2798234"/>
                <a:gd name="connsiteX115" fmla="*/ 1426633 w 1646766"/>
                <a:gd name="connsiteY115" fmla="*/ 673100 h 2798234"/>
                <a:gd name="connsiteX116" fmla="*/ 1430866 w 1646766"/>
                <a:gd name="connsiteY116" fmla="*/ 609600 h 2798234"/>
                <a:gd name="connsiteX117" fmla="*/ 1413933 w 1646766"/>
                <a:gd name="connsiteY117" fmla="*/ 579967 h 2798234"/>
                <a:gd name="connsiteX118" fmla="*/ 1329266 w 1646766"/>
                <a:gd name="connsiteY118" fmla="*/ 537634 h 2798234"/>
                <a:gd name="connsiteX119" fmla="*/ 1316566 w 1646766"/>
                <a:gd name="connsiteY119" fmla="*/ 474134 h 2798234"/>
                <a:gd name="connsiteX120" fmla="*/ 1316566 w 1646766"/>
                <a:gd name="connsiteY120" fmla="*/ 359834 h 2798234"/>
                <a:gd name="connsiteX121" fmla="*/ 1320800 w 1646766"/>
                <a:gd name="connsiteY121" fmla="*/ 313267 h 2798234"/>
                <a:gd name="connsiteX122" fmla="*/ 1308100 w 1646766"/>
                <a:gd name="connsiteY122" fmla="*/ 279400 h 2798234"/>
                <a:gd name="connsiteX123" fmla="*/ 1278466 w 1646766"/>
                <a:gd name="connsiteY123" fmla="*/ 270934 h 2798234"/>
                <a:gd name="connsiteX124" fmla="*/ 1193800 w 1646766"/>
                <a:gd name="connsiteY124" fmla="*/ 270934 h 2798234"/>
                <a:gd name="connsiteX125" fmla="*/ 1134533 w 1646766"/>
                <a:gd name="connsiteY125" fmla="*/ 270934 h 2798234"/>
                <a:gd name="connsiteX126" fmla="*/ 1087966 w 1646766"/>
                <a:gd name="connsiteY126" fmla="*/ 287867 h 2798234"/>
                <a:gd name="connsiteX127" fmla="*/ 999066 w 1646766"/>
                <a:gd name="connsiteY127" fmla="*/ 347134 h 2798234"/>
                <a:gd name="connsiteX128" fmla="*/ 956733 w 1646766"/>
                <a:gd name="connsiteY128" fmla="*/ 381000 h 2798234"/>
                <a:gd name="connsiteX129" fmla="*/ 910166 w 1646766"/>
                <a:gd name="connsiteY129" fmla="*/ 410634 h 2798234"/>
                <a:gd name="connsiteX130" fmla="*/ 855133 w 1646766"/>
                <a:gd name="connsiteY130" fmla="*/ 427567 h 2798234"/>
                <a:gd name="connsiteX131" fmla="*/ 808566 w 1646766"/>
                <a:gd name="connsiteY131" fmla="*/ 423334 h 2798234"/>
                <a:gd name="connsiteX132" fmla="*/ 770466 w 1646766"/>
                <a:gd name="connsiteY132" fmla="*/ 385234 h 2798234"/>
                <a:gd name="connsiteX133" fmla="*/ 762000 w 1646766"/>
                <a:gd name="connsiteY133" fmla="*/ 325967 h 2798234"/>
                <a:gd name="connsiteX134" fmla="*/ 736600 w 1646766"/>
                <a:gd name="connsiteY134" fmla="*/ 296334 h 2798234"/>
                <a:gd name="connsiteX135" fmla="*/ 715433 w 1646766"/>
                <a:gd name="connsiteY135" fmla="*/ 220134 h 2798234"/>
                <a:gd name="connsiteX136" fmla="*/ 719666 w 1646766"/>
                <a:gd name="connsiteY136" fmla="*/ 101600 h 2798234"/>
                <a:gd name="connsiteX137" fmla="*/ 723900 w 1646766"/>
                <a:gd name="connsiteY137" fmla="*/ 50800 h 2798234"/>
                <a:gd name="connsiteX138" fmla="*/ 723900 w 1646766"/>
                <a:gd name="connsiteY138" fmla="*/ 50800 h 2798234"/>
                <a:gd name="connsiteX139" fmla="*/ 723900 w 1646766"/>
                <a:gd name="connsiteY139" fmla="*/ 4234 h 2798234"/>
                <a:gd name="connsiteX140" fmla="*/ 647700 w 1646766"/>
                <a:gd name="connsiteY140" fmla="*/ 0 h 2798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</a:cxnLst>
              <a:rect l="l" t="t" r="r" b="b"/>
              <a:pathLst>
                <a:path w="1646766" h="2798234">
                  <a:moveTo>
                    <a:pt x="647700" y="0"/>
                  </a:moveTo>
                  <a:lnTo>
                    <a:pt x="402166" y="8467"/>
                  </a:lnTo>
                  <a:lnTo>
                    <a:pt x="309033" y="4234"/>
                  </a:lnTo>
                  <a:lnTo>
                    <a:pt x="245533" y="4234"/>
                  </a:lnTo>
                  <a:lnTo>
                    <a:pt x="190500" y="67734"/>
                  </a:lnTo>
                  <a:lnTo>
                    <a:pt x="127000" y="135467"/>
                  </a:lnTo>
                  <a:lnTo>
                    <a:pt x="33866" y="215900"/>
                  </a:lnTo>
                  <a:lnTo>
                    <a:pt x="0" y="249767"/>
                  </a:lnTo>
                  <a:lnTo>
                    <a:pt x="21166" y="309034"/>
                  </a:lnTo>
                  <a:lnTo>
                    <a:pt x="50800" y="368300"/>
                  </a:lnTo>
                  <a:lnTo>
                    <a:pt x="63500" y="452967"/>
                  </a:lnTo>
                  <a:lnTo>
                    <a:pt x="84666" y="516467"/>
                  </a:lnTo>
                  <a:lnTo>
                    <a:pt x="84666" y="596900"/>
                  </a:lnTo>
                  <a:lnTo>
                    <a:pt x="84666" y="690034"/>
                  </a:lnTo>
                  <a:lnTo>
                    <a:pt x="67733" y="736600"/>
                  </a:lnTo>
                  <a:lnTo>
                    <a:pt x="76200" y="821267"/>
                  </a:lnTo>
                  <a:lnTo>
                    <a:pt x="110066" y="880534"/>
                  </a:lnTo>
                  <a:lnTo>
                    <a:pt x="152400" y="867834"/>
                  </a:lnTo>
                  <a:lnTo>
                    <a:pt x="215900" y="884767"/>
                  </a:lnTo>
                  <a:lnTo>
                    <a:pt x="279400" y="927100"/>
                  </a:lnTo>
                  <a:lnTo>
                    <a:pt x="296333" y="999067"/>
                  </a:lnTo>
                  <a:lnTo>
                    <a:pt x="283633" y="1058334"/>
                  </a:lnTo>
                  <a:lnTo>
                    <a:pt x="313266" y="1104900"/>
                  </a:lnTo>
                  <a:lnTo>
                    <a:pt x="347133" y="1113367"/>
                  </a:lnTo>
                  <a:lnTo>
                    <a:pt x="389466" y="1185334"/>
                  </a:lnTo>
                  <a:lnTo>
                    <a:pt x="402166" y="1244600"/>
                  </a:lnTo>
                  <a:lnTo>
                    <a:pt x="414866" y="1333500"/>
                  </a:lnTo>
                  <a:lnTo>
                    <a:pt x="393700" y="1375834"/>
                  </a:lnTo>
                  <a:lnTo>
                    <a:pt x="347133" y="1447800"/>
                  </a:lnTo>
                  <a:lnTo>
                    <a:pt x="347133" y="1490134"/>
                  </a:lnTo>
                  <a:lnTo>
                    <a:pt x="304800" y="1545167"/>
                  </a:lnTo>
                  <a:lnTo>
                    <a:pt x="317500" y="1617134"/>
                  </a:lnTo>
                  <a:lnTo>
                    <a:pt x="309033" y="1680634"/>
                  </a:lnTo>
                  <a:lnTo>
                    <a:pt x="275166" y="1731434"/>
                  </a:lnTo>
                  <a:lnTo>
                    <a:pt x="241300" y="1782234"/>
                  </a:lnTo>
                  <a:lnTo>
                    <a:pt x="254000" y="1833034"/>
                  </a:lnTo>
                  <a:lnTo>
                    <a:pt x="270933" y="1866900"/>
                  </a:lnTo>
                  <a:lnTo>
                    <a:pt x="262466" y="1913467"/>
                  </a:lnTo>
                  <a:lnTo>
                    <a:pt x="232833" y="1943100"/>
                  </a:lnTo>
                  <a:lnTo>
                    <a:pt x="224366" y="1981200"/>
                  </a:lnTo>
                  <a:lnTo>
                    <a:pt x="232833" y="2053167"/>
                  </a:lnTo>
                  <a:lnTo>
                    <a:pt x="245533" y="2082800"/>
                  </a:lnTo>
                  <a:lnTo>
                    <a:pt x="283633" y="2074334"/>
                  </a:lnTo>
                  <a:lnTo>
                    <a:pt x="283633" y="2074334"/>
                  </a:lnTo>
                  <a:lnTo>
                    <a:pt x="330200" y="2091267"/>
                  </a:lnTo>
                  <a:lnTo>
                    <a:pt x="355600" y="2112434"/>
                  </a:lnTo>
                  <a:lnTo>
                    <a:pt x="381000" y="2095500"/>
                  </a:lnTo>
                  <a:lnTo>
                    <a:pt x="402166" y="2078567"/>
                  </a:lnTo>
                  <a:lnTo>
                    <a:pt x="465666" y="2078567"/>
                  </a:lnTo>
                  <a:lnTo>
                    <a:pt x="524933" y="2091267"/>
                  </a:lnTo>
                  <a:lnTo>
                    <a:pt x="567266" y="2133600"/>
                  </a:lnTo>
                  <a:lnTo>
                    <a:pt x="609600" y="2167467"/>
                  </a:lnTo>
                  <a:lnTo>
                    <a:pt x="643466" y="2192867"/>
                  </a:lnTo>
                  <a:lnTo>
                    <a:pt x="651933" y="2230967"/>
                  </a:lnTo>
                  <a:lnTo>
                    <a:pt x="643466" y="2269067"/>
                  </a:lnTo>
                  <a:lnTo>
                    <a:pt x="651933" y="2324100"/>
                  </a:lnTo>
                  <a:lnTo>
                    <a:pt x="690033" y="2349500"/>
                  </a:lnTo>
                  <a:lnTo>
                    <a:pt x="728133" y="2362200"/>
                  </a:lnTo>
                  <a:lnTo>
                    <a:pt x="787400" y="2362200"/>
                  </a:lnTo>
                  <a:lnTo>
                    <a:pt x="838200" y="2387600"/>
                  </a:lnTo>
                  <a:lnTo>
                    <a:pt x="859366" y="2438400"/>
                  </a:lnTo>
                  <a:lnTo>
                    <a:pt x="867833" y="2480734"/>
                  </a:lnTo>
                  <a:lnTo>
                    <a:pt x="910166" y="2540000"/>
                  </a:lnTo>
                  <a:lnTo>
                    <a:pt x="948266" y="2573867"/>
                  </a:lnTo>
                  <a:lnTo>
                    <a:pt x="986366" y="2582334"/>
                  </a:lnTo>
                  <a:lnTo>
                    <a:pt x="1032933" y="2590800"/>
                  </a:lnTo>
                  <a:lnTo>
                    <a:pt x="1049866" y="2616200"/>
                  </a:lnTo>
                  <a:lnTo>
                    <a:pt x="1058333" y="2675467"/>
                  </a:lnTo>
                  <a:lnTo>
                    <a:pt x="1058333" y="2768600"/>
                  </a:lnTo>
                  <a:lnTo>
                    <a:pt x="1079500" y="2798234"/>
                  </a:lnTo>
                  <a:lnTo>
                    <a:pt x="1109133" y="2785534"/>
                  </a:lnTo>
                  <a:lnTo>
                    <a:pt x="1109133" y="2785534"/>
                  </a:lnTo>
                  <a:lnTo>
                    <a:pt x="1134533" y="2726267"/>
                  </a:lnTo>
                  <a:lnTo>
                    <a:pt x="1155700" y="2734734"/>
                  </a:lnTo>
                  <a:lnTo>
                    <a:pt x="1168400" y="2751667"/>
                  </a:lnTo>
                  <a:lnTo>
                    <a:pt x="1168400" y="2751667"/>
                  </a:lnTo>
                  <a:lnTo>
                    <a:pt x="1198033" y="2743200"/>
                  </a:lnTo>
                  <a:lnTo>
                    <a:pt x="1198033" y="2696634"/>
                  </a:lnTo>
                  <a:lnTo>
                    <a:pt x="1176866" y="2650067"/>
                  </a:lnTo>
                  <a:lnTo>
                    <a:pt x="1176866" y="2599267"/>
                  </a:lnTo>
                  <a:lnTo>
                    <a:pt x="1231900" y="2569634"/>
                  </a:lnTo>
                  <a:lnTo>
                    <a:pt x="1274233" y="2514600"/>
                  </a:lnTo>
                  <a:lnTo>
                    <a:pt x="1295400" y="2463800"/>
                  </a:lnTo>
                  <a:lnTo>
                    <a:pt x="1303866" y="2408767"/>
                  </a:lnTo>
                  <a:lnTo>
                    <a:pt x="1337733" y="2349500"/>
                  </a:lnTo>
                  <a:lnTo>
                    <a:pt x="1384300" y="2294467"/>
                  </a:lnTo>
                  <a:lnTo>
                    <a:pt x="1413933" y="2269067"/>
                  </a:lnTo>
                  <a:lnTo>
                    <a:pt x="1443566" y="2269067"/>
                  </a:lnTo>
                  <a:lnTo>
                    <a:pt x="1511300" y="2302934"/>
                  </a:lnTo>
                  <a:lnTo>
                    <a:pt x="1524000" y="2324100"/>
                  </a:lnTo>
                  <a:lnTo>
                    <a:pt x="1524000" y="2396067"/>
                  </a:lnTo>
                  <a:lnTo>
                    <a:pt x="1553633" y="2438400"/>
                  </a:lnTo>
                  <a:lnTo>
                    <a:pt x="1595966" y="2472267"/>
                  </a:lnTo>
                  <a:lnTo>
                    <a:pt x="1646766" y="2484967"/>
                  </a:lnTo>
                  <a:lnTo>
                    <a:pt x="1646766" y="2442634"/>
                  </a:lnTo>
                  <a:lnTo>
                    <a:pt x="1617133" y="2362200"/>
                  </a:lnTo>
                  <a:lnTo>
                    <a:pt x="1629833" y="2252134"/>
                  </a:lnTo>
                  <a:lnTo>
                    <a:pt x="1625600" y="2205567"/>
                  </a:lnTo>
                  <a:lnTo>
                    <a:pt x="1583266" y="2091267"/>
                  </a:lnTo>
                  <a:lnTo>
                    <a:pt x="1536700" y="1934634"/>
                  </a:lnTo>
                  <a:lnTo>
                    <a:pt x="1502833" y="1828800"/>
                  </a:lnTo>
                  <a:lnTo>
                    <a:pt x="1494366" y="1778000"/>
                  </a:lnTo>
                  <a:lnTo>
                    <a:pt x="1498600" y="1617134"/>
                  </a:lnTo>
                  <a:lnTo>
                    <a:pt x="1502833" y="1570567"/>
                  </a:lnTo>
                  <a:lnTo>
                    <a:pt x="1490133" y="1498600"/>
                  </a:lnTo>
                  <a:lnTo>
                    <a:pt x="1460500" y="1494367"/>
                  </a:lnTo>
                  <a:lnTo>
                    <a:pt x="1430866" y="1430867"/>
                  </a:lnTo>
                  <a:lnTo>
                    <a:pt x="1422400" y="1341967"/>
                  </a:lnTo>
                  <a:lnTo>
                    <a:pt x="1413933" y="1253067"/>
                  </a:lnTo>
                  <a:lnTo>
                    <a:pt x="1397000" y="1172634"/>
                  </a:lnTo>
                  <a:lnTo>
                    <a:pt x="1405466" y="1041400"/>
                  </a:lnTo>
                  <a:lnTo>
                    <a:pt x="1435100" y="965200"/>
                  </a:lnTo>
                  <a:lnTo>
                    <a:pt x="1443566" y="901700"/>
                  </a:lnTo>
                  <a:lnTo>
                    <a:pt x="1452033" y="804334"/>
                  </a:lnTo>
                  <a:lnTo>
                    <a:pt x="1447800" y="711200"/>
                  </a:lnTo>
                  <a:lnTo>
                    <a:pt x="1426633" y="673100"/>
                  </a:lnTo>
                  <a:lnTo>
                    <a:pt x="1430866" y="609600"/>
                  </a:lnTo>
                  <a:lnTo>
                    <a:pt x="1413933" y="579967"/>
                  </a:lnTo>
                  <a:lnTo>
                    <a:pt x="1329266" y="537634"/>
                  </a:lnTo>
                  <a:lnTo>
                    <a:pt x="1316566" y="474134"/>
                  </a:lnTo>
                  <a:lnTo>
                    <a:pt x="1316566" y="359834"/>
                  </a:lnTo>
                  <a:lnTo>
                    <a:pt x="1320800" y="313267"/>
                  </a:lnTo>
                  <a:lnTo>
                    <a:pt x="1308100" y="279400"/>
                  </a:lnTo>
                  <a:lnTo>
                    <a:pt x="1278466" y="270934"/>
                  </a:lnTo>
                  <a:lnTo>
                    <a:pt x="1193800" y="270934"/>
                  </a:lnTo>
                  <a:lnTo>
                    <a:pt x="1134533" y="270934"/>
                  </a:lnTo>
                  <a:lnTo>
                    <a:pt x="1087966" y="287867"/>
                  </a:lnTo>
                  <a:lnTo>
                    <a:pt x="999066" y="347134"/>
                  </a:lnTo>
                  <a:lnTo>
                    <a:pt x="956733" y="381000"/>
                  </a:lnTo>
                  <a:lnTo>
                    <a:pt x="910166" y="410634"/>
                  </a:lnTo>
                  <a:lnTo>
                    <a:pt x="855133" y="427567"/>
                  </a:lnTo>
                  <a:lnTo>
                    <a:pt x="808566" y="423334"/>
                  </a:lnTo>
                  <a:lnTo>
                    <a:pt x="770466" y="385234"/>
                  </a:lnTo>
                  <a:lnTo>
                    <a:pt x="762000" y="325967"/>
                  </a:lnTo>
                  <a:lnTo>
                    <a:pt x="736600" y="296334"/>
                  </a:lnTo>
                  <a:lnTo>
                    <a:pt x="715433" y="220134"/>
                  </a:lnTo>
                  <a:lnTo>
                    <a:pt x="719666" y="101600"/>
                  </a:lnTo>
                  <a:lnTo>
                    <a:pt x="723900" y="50800"/>
                  </a:lnTo>
                  <a:lnTo>
                    <a:pt x="723900" y="50800"/>
                  </a:lnTo>
                  <a:lnTo>
                    <a:pt x="723900" y="4234"/>
                  </a:lnTo>
                  <a:lnTo>
                    <a:pt x="647700" y="0"/>
                  </a:lnTo>
                  <a:close/>
                </a:path>
              </a:pathLst>
            </a:custGeom>
            <a:grp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b="1">
                <a:solidFill>
                  <a:schemeClr val="tx1"/>
                </a:solidFill>
              </a:endParaRPr>
            </a:p>
          </p:txBody>
        </p:sp>
        <p:sp>
          <p:nvSpPr>
            <p:cNvPr id="138" name="노원구">
              <a:extLst>
                <a:ext uri="{FF2B5EF4-FFF2-40B4-BE49-F238E27FC236}">
                  <a16:creationId xmlns:a16="http://schemas.microsoft.com/office/drawing/2014/main" id="{D019F9EF-A8D6-574B-8D29-3E5D30AE2A69}"/>
                </a:ext>
              </a:extLst>
            </p:cNvPr>
            <p:cNvSpPr/>
            <p:nvPr/>
          </p:nvSpPr>
          <p:spPr>
            <a:xfrm>
              <a:off x="2958411" y="2031926"/>
              <a:ext cx="671744" cy="994333"/>
            </a:xfrm>
            <a:custGeom>
              <a:avLst/>
              <a:gdLst>
                <a:gd name="connsiteX0" fmla="*/ 1214966 w 2247900"/>
                <a:gd name="connsiteY0" fmla="*/ 0 h 3327400"/>
                <a:gd name="connsiteX1" fmla="*/ 1113366 w 2247900"/>
                <a:gd name="connsiteY1" fmla="*/ 25400 h 3327400"/>
                <a:gd name="connsiteX2" fmla="*/ 1058333 w 2247900"/>
                <a:gd name="connsiteY2" fmla="*/ 29633 h 3327400"/>
                <a:gd name="connsiteX3" fmla="*/ 1016000 w 2247900"/>
                <a:gd name="connsiteY3" fmla="*/ 42333 h 3327400"/>
                <a:gd name="connsiteX4" fmla="*/ 944033 w 2247900"/>
                <a:gd name="connsiteY4" fmla="*/ 42333 h 3327400"/>
                <a:gd name="connsiteX5" fmla="*/ 880533 w 2247900"/>
                <a:gd name="connsiteY5" fmla="*/ 46566 h 3327400"/>
                <a:gd name="connsiteX6" fmla="*/ 850900 w 2247900"/>
                <a:gd name="connsiteY6" fmla="*/ 71966 h 3327400"/>
                <a:gd name="connsiteX7" fmla="*/ 850900 w 2247900"/>
                <a:gd name="connsiteY7" fmla="*/ 127000 h 3327400"/>
                <a:gd name="connsiteX8" fmla="*/ 829733 w 2247900"/>
                <a:gd name="connsiteY8" fmla="*/ 190500 h 3327400"/>
                <a:gd name="connsiteX9" fmla="*/ 808566 w 2247900"/>
                <a:gd name="connsiteY9" fmla="*/ 249766 h 3327400"/>
                <a:gd name="connsiteX10" fmla="*/ 808566 w 2247900"/>
                <a:gd name="connsiteY10" fmla="*/ 283633 h 3327400"/>
                <a:gd name="connsiteX11" fmla="*/ 787400 w 2247900"/>
                <a:gd name="connsiteY11" fmla="*/ 313266 h 3327400"/>
                <a:gd name="connsiteX12" fmla="*/ 732366 w 2247900"/>
                <a:gd name="connsiteY12" fmla="*/ 321733 h 3327400"/>
                <a:gd name="connsiteX13" fmla="*/ 622300 w 2247900"/>
                <a:gd name="connsiteY13" fmla="*/ 325966 h 3327400"/>
                <a:gd name="connsiteX14" fmla="*/ 550333 w 2247900"/>
                <a:gd name="connsiteY14" fmla="*/ 334433 h 3327400"/>
                <a:gd name="connsiteX15" fmla="*/ 503766 w 2247900"/>
                <a:gd name="connsiteY15" fmla="*/ 330200 h 3327400"/>
                <a:gd name="connsiteX16" fmla="*/ 465666 w 2247900"/>
                <a:gd name="connsiteY16" fmla="*/ 351366 h 3327400"/>
                <a:gd name="connsiteX17" fmla="*/ 385233 w 2247900"/>
                <a:gd name="connsiteY17" fmla="*/ 423333 h 3327400"/>
                <a:gd name="connsiteX18" fmla="*/ 347133 w 2247900"/>
                <a:gd name="connsiteY18" fmla="*/ 448733 h 3327400"/>
                <a:gd name="connsiteX19" fmla="*/ 372533 w 2247900"/>
                <a:gd name="connsiteY19" fmla="*/ 503766 h 3327400"/>
                <a:gd name="connsiteX20" fmla="*/ 389466 w 2247900"/>
                <a:gd name="connsiteY20" fmla="*/ 605366 h 3327400"/>
                <a:gd name="connsiteX21" fmla="*/ 397933 w 2247900"/>
                <a:gd name="connsiteY21" fmla="*/ 643466 h 3327400"/>
                <a:gd name="connsiteX22" fmla="*/ 406400 w 2247900"/>
                <a:gd name="connsiteY22" fmla="*/ 677333 h 3327400"/>
                <a:gd name="connsiteX23" fmla="*/ 389466 w 2247900"/>
                <a:gd name="connsiteY23" fmla="*/ 723900 h 3327400"/>
                <a:gd name="connsiteX24" fmla="*/ 347133 w 2247900"/>
                <a:gd name="connsiteY24" fmla="*/ 791633 h 3327400"/>
                <a:gd name="connsiteX25" fmla="*/ 330200 w 2247900"/>
                <a:gd name="connsiteY25" fmla="*/ 889000 h 3327400"/>
                <a:gd name="connsiteX26" fmla="*/ 355600 w 2247900"/>
                <a:gd name="connsiteY26" fmla="*/ 1126066 h 3327400"/>
                <a:gd name="connsiteX27" fmla="*/ 355600 w 2247900"/>
                <a:gd name="connsiteY27" fmla="*/ 1202266 h 3327400"/>
                <a:gd name="connsiteX28" fmla="*/ 406400 w 2247900"/>
                <a:gd name="connsiteY28" fmla="*/ 1274233 h 3327400"/>
                <a:gd name="connsiteX29" fmla="*/ 431800 w 2247900"/>
                <a:gd name="connsiteY29" fmla="*/ 1354666 h 3327400"/>
                <a:gd name="connsiteX30" fmla="*/ 436033 w 2247900"/>
                <a:gd name="connsiteY30" fmla="*/ 1426633 h 3327400"/>
                <a:gd name="connsiteX31" fmla="*/ 427566 w 2247900"/>
                <a:gd name="connsiteY31" fmla="*/ 1562100 h 3327400"/>
                <a:gd name="connsiteX32" fmla="*/ 444500 w 2247900"/>
                <a:gd name="connsiteY32" fmla="*/ 1600200 h 3327400"/>
                <a:gd name="connsiteX33" fmla="*/ 465666 w 2247900"/>
                <a:gd name="connsiteY33" fmla="*/ 1684866 h 3327400"/>
                <a:gd name="connsiteX34" fmla="*/ 508000 w 2247900"/>
                <a:gd name="connsiteY34" fmla="*/ 1888066 h 3327400"/>
                <a:gd name="connsiteX35" fmla="*/ 541866 w 2247900"/>
                <a:gd name="connsiteY35" fmla="*/ 1976966 h 3327400"/>
                <a:gd name="connsiteX36" fmla="*/ 567266 w 2247900"/>
                <a:gd name="connsiteY36" fmla="*/ 2048933 h 3327400"/>
                <a:gd name="connsiteX37" fmla="*/ 567266 w 2247900"/>
                <a:gd name="connsiteY37" fmla="*/ 2137833 h 3327400"/>
                <a:gd name="connsiteX38" fmla="*/ 567266 w 2247900"/>
                <a:gd name="connsiteY38" fmla="*/ 2286000 h 3327400"/>
                <a:gd name="connsiteX39" fmla="*/ 571500 w 2247900"/>
                <a:gd name="connsiteY39" fmla="*/ 2362200 h 3327400"/>
                <a:gd name="connsiteX40" fmla="*/ 541866 w 2247900"/>
                <a:gd name="connsiteY40" fmla="*/ 2383366 h 3327400"/>
                <a:gd name="connsiteX41" fmla="*/ 478366 w 2247900"/>
                <a:gd name="connsiteY41" fmla="*/ 2374900 h 3327400"/>
                <a:gd name="connsiteX42" fmla="*/ 419100 w 2247900"/>
                <a:gd name="connsiteY42" fmla="*/ 2353733 h 3327400"/>
                <a:gd name="connsiteX43" fmla="*/ 347133 w 2247900"/>
                <a:gd name="connsiteY43" fmla="*/ 2302933 h 3327400"/>
                <a:gd name="connsiteX44" fmla="*/ 317500 w 2247900"/>
                <a:gd name="connsiteY44" fmla="*/ 2260600 h 3327400"/>
                <a:gd name="connsiteX45" fmla="*/ 321733 w 2247900"/>
                <a:gd name="connsiteY45" fmla="*/ 2222500 h 3327400"/>
                <a:gd name="connsiteX46" fmla="*/ 304800 w 2247900"/>
                <a:gd name="connsiteY46" fmla="*/ 2180166 h 3327400"/>
                <a:gd name="connsiteX47" fmla="*/ 270933 w 2247900"/>
                <a:gd name="connsiteY47" fmla="*/ 2192866 h 3327400"/>
                <a:gd name="connsiteX48" fmla="*/ 258233 w 2247900"/>
                <a:gd name="connsiteY48" fmla="*/ 2252133 h 3327400"/>
                <a:gd name="connsiteX49" fmla="*/ 232833 w 2247900"/>
                <a:gd name="connsiteY49" fmla="*/ 2294466 h 3327400"/>
                <a:gd name="connsiteX50" fmla="*/ 207433 w 2247900"/>
                <a:gd name="connsiteY50" fmla="*/ 2357966 h 3327400"/>
                <a:gd name="connsiteX51" fmla="*/ 135466 w 2247900"/>
                <a:gd name="connsiteY51" fmla="*/ 2434166 h 3327400"/>
                <a:gd name="connsiteX52" fmla="*/ 110066 w 2247900"/>
                <a:gd name="connsiteY52" fmla="*/ 2463800 h 3327400"/>
                <a:gd name="connsiteX53" fmla="*/ 131233 w 2247900"/>
                <a:gd name="connsiteY53" fmla="*/ 2565400 h 3327400"/>
                <a:gd name="connsiteX54" fmla="*/ 110066 w 2247900"/>
                <a:gd name="connsiteY54" fmla="*/ 2611966 h 3327400"/>
                <a:gd name="connsiteX55" fmla="*/ 67733 w 2247900"/>
                <a:gd name="connsiteY55" fmla="*/ 2628900 h 3327400"/>
                <a:gd name="connsiteX56" fmla="*/ 25400 w 2247900"/>
                <a:gd name="connsiteY56" fmla="*/ 2620433 h 3327400"/>
                <a:gd name="connsiteX57" fmla="*/ 0 w 2247900"/>
                <a:gd name="connsiteY57" fmla="*/ 2650066 h 3327400"/>
                <a:gd name="connsiteX58" fmla="*/ 21166 w 2247900"/>
                <a:gd name="connsiteY58" fmla="*/ 2722033 h 3327400"/>
                <a:gd name="connsiteX59" fmla="*/ 80433 w 2247900"/>
                <a:gd name="connsiteY59" fmla="*/ 2777066 h 3327400"/>
                <a:gd name="connsiteX60" fmla="*/ 101600 w 2247900"/>
                <a:gd name="connsiteY60" fmla="*/ 2794000 h 3327400"/>
                <a:gd name="connsiteX61" fmla="*/ 139700 w 2247900"/>
                <a:gd name="connsiteY61" fmla="*/ 2781300 h 3327400"/>
                <a:gd name="connsiteX62" fmla="*/ 139700 w 2247900"/>
                <a:gd name="connsiteY62" fmla="*/ 2781300 h 3327400"/>
                <a:gd name="connsiteX63" fmla="*/ 220133 w 2247900"/>
                <a:gd name="connsiteY63" fmla="*/ 2840566 h 3327400"/>
                <a:gd name="connsiteX64" fmla="*/ 249766 w 2247900"/>
                <a:gd name="connsiteY64" fmla="*/ 2904066 h 3327400"/>
                <a:gd name="connsiteX65" fmla="*/ 245533 w 2247900"/>
                <a:gd name="connsiteY65" fmla="*/ 2954866 h 3327400"/>
                <a:gd name="connsiteX66" fmla="*/ 266700 w 2247900"/>
                <a:gd name="connsiteY66" fmla="*/ 2992966 h 3327400"/>
                <a:gd name="connsiteX67" fmla="*/ 313266 w 2247900"/>
                <a:gd name="connsiteY67" fmla="*/ 3001433 h 3327400"/>
                <a:gd name="connsiteX68" fmla="*/ 567266 w 2247900"/>
                <a:gd name="connsiteY68" fmla="*/ 3238500 h 3327400"/>
                <a:gd name="connsiteX69" fmla="*/ 626533 w 2247900"/>
                <a:gd name="connsiteY69" fmla="*/ 3255433 h 3327400"/>
                <a:gd name="connsiteX70" fmla="*/ 668866 w 2247900"/>
                <a:gd name="connsiteY70" fmla="*/ 3272366 h 3327400"/>
                <a:gd name="connsiteX71" fmla="*/ 736600 w 2247900"/>
                <a:gd name="connsiteY71" fmla="*/ 3310466 h 3327400"/>
                <a:gd name="connsiteX72" fmla="*/ 795866 w 2247900"/>
                <a:gd name="connsiteY72" fmla="*/ 3327400 h 3327400"/>
                <a:gd name="connsiteX73" fmla="*/ 829733 w 2247900"/>
                <a:gd name="connsiteY73" fmla="*/ 3310466 h 3327400"/>
                <a:gd name="connsiteX74" fmla="*/ 855133 w 2247900"/>
                <a:gd name="connsiteY74" fmla="*/ 3285066 h 3327400"/>
                <a:gd name="connsiteX75" fmla="*/ 914400 w 2247900"/>
                <a:gd name="connsiteY75" fmla="*/ 3276600 h 3327400"/>
                <a:gd name="connsiteX76" fmla="*/ 977900 w 2247900"/>
                <a:gd name="connsiteY76" fmla="*/ 3234266 h 3327400"/>
                <a:gd name="connsiteX77" fmla="*/ 1155700 w 2247900"/>
                <a:gd name="connsiteY77" fmla="*/ 3158066 h 3327400"/>
                <a:gd name="connsiteX78" fmla="*/ 1236133 w 2247900"/>
                <a:gd name="connsiteY78" fmla="*/ 3119966 h 3327400"/>
                <a:gd name="connsiteX79" fmla="*/ 1308100 w 2247900"/>
                <a:gd name="connsiteY79" fmla="*/ 3111500 h 3327400"/>
                <a:gd name="connsiteX80" fmla="*/ 1384300 w 2247900"/>
                <a:gd name="connsiteY80" fmla="*/ 3098800 h 3327400"/>
                <a:gd name="connsiteX81" fmla="*/ 1418166 w 2247900"/>
                <a:gd name="connsiteY81" fmla="*/ 3090333 h 3327400"/>
                <a:gd name="connsiteX82" fmla="*/ 1447800 w 2247900"/>
                <a:gd name="connsiteY82" fmla="*/ 3115733 h 3327400"/>
                <a:gd name="connsiteX83" fmla="*/ 1468966 w 2247900"/>
                <a:gd name="connsiteY83" fmla="*/ 3170766 h 3327400"/>
                <a:gd name="connsiteX84" fmla="*/ 1498600 w 2247900"/>
                <a:gd name="connsiteY84" fmla="*/ 3196166 h 3327400"/>
                <a:gd name="connsiteX85" fmla="*/ 1536700 w 2247900"/>
                <a:gd name="connsiteY85" fmla="*/ 3230033 h 3327400"/>
                <a:gd name="connsiteX86" fmla="*/ 1570566 w 2247900"/>
                <a:gd name="connsiteY86" fmla="*/ 3255433 h 3327400"/>
                <a:gd name="connsiteX87" fmla="*/ 1604433 w 2247900"/>
                <a:gd name="connsiteY87" fmla="*/ 3234266 h 3327400"/>
                <a:gd name="connsiteX88" fmla="*/ 1634066 w 2247900"/>
                <a:gd name="connsiteY88" fmla="*/ 3204633 h 3327400"/>
                <a:gd name="connsiteX89" fmla="*/ 1659466 w 2247900"/>
                <a:gd name="connsiteY89" fmla="*/ 3196166 h 3327400"/>
                <a:gd name="connsiteX90" fmla="*/ 1706033 w 2247900"/>
                <a:gd name="connsiteY90" fmla="*/ 3200400 h 3327400"/>
                <a:gd name="connsiteX91" fmla="*/ 1769533 w 2247900"/>
                <a:gd name="connsiteY91" fmla="*/ 3230033 h 3327400"/>
                <a:gd name="connsiteX92" fmla="*/ 1824566 w 2247900"/>
                <a:gd name="connsiteY92" fmla="*/ 3230033 h 3327400"/>
                <a:gd name="connsiteX93" fmla="*/ 1875366 w 2247900"/>
                <a:gd name="connsiteY93" fmla="*/ 3213100 h 3327400"/>
                <a:gd name="connsiteX94" fmla="*/ 1879600 w 2247900"/>
                <a:gd name="connsiteY94" fmla="*/ 3183466 h 3327400"/>
                <a:gd name="connsiteX95" fmla="*/ 1930400 w 2247900"/>
                <a:gd name="connsiteY95" fmla="*/ 3166533 h 3327400"/>
                <a:gd name="connsiteX96" fmla="*/ 1917700 w 2247900"/>
                <a:gd name="connsiteY96" fmla="*/ 3014133 h 3327400"/>
                <a:gd name="connsiteX97" fmla="*/ 1934633 w 2247900"/>
                <a:gd name="connsiteY97" fmla="*/ 2954866 h 3327400"/>
                <a:gd name="connsiteX98" fmla="*/ 2006600 w 2247900"/>
                <a:gd name="connsiteY98" fmla="*/ 2925233 h 3327400"/>
                <a:gd name="connsiteX99" fmla="*/ 2082800 w 2247900"/>
                <a:gd name="connsiteY99" fmla="*/ 2874433 h 3327400"/>
                <a:gd name="connsiteX100" fmla="*/ 2129366 w 2247900"/>
                <a:gd name="connsiteY100" fmla="*/ 2836333 h 3327400"/>
                <a:gd name="connsiteX101" fmla="*/ 2167466 w 2247900"/>
                <a:gd name="connsiteY101" fmla="*/ 2819400 h 3327400"/>
                <a:gd name="connsiteX102" fmla="*/ 2218266 w 2247900"/>
                <a:gd name="connsiteY102" fmla="*/ 2717800 h 3327400"/>
                <a:gd name="connsiteX103" fmla="*/ 2247900 w 2247900"/>
                <a:gd name="connsiteY103" fmla="*/ 2662766 h 3327400"/>
                <a:gd name="connsiteX104" fmla="*/ 2243666 w 2247900"/>
                <a:gd name="connsiteY104" fmla="*/ 2607733 h 3327400"/>
                <a:gd name="connsiteX105" fmla="*/ 2226733 w 2247900"/>
                <a:gd name="connsiteY105" fmla="*/ 2442633 h 3327400"/>
                <a:gd name="connsiteX106" fmla="*/ 2192866 w 2247900"/>
                <a:gd name="connsiteY106" fmla="*/ 2341033 h 3327400"/>
                <a:gd name="connsiteX107" fmla="*/ 2188633 w 2247900"/>
                <a:gd name="connsiteY107" fmla="*/ 2218266 h 3327400"/>
                <a:gd name="connsiteX108" fmla="*/ 2188633 w 2247900"/>
                <a:gd name="connsiteY108" fmla="*/ 2142066 h 3327400"/>
                <a:gd name="connsiteX109" fmla="*/ 2159000 w 2247900"/>
                <a:gd name="connsiteY109" fmla="*/ 2099733 h 3327400"/>
                <a:gd name="connsiteX110" fmla="*/ 1989666 w 2247900"/>
                <a:gd name="connsiteY110" fmla="*/ 2006600 h 3327400"/>
                <a:gd name="connsiteX111" fmla="*/ 1938866 w 2247900"/>
                <a:gd name="connsiteY111" fmla="*/ 2006600 h 3327400"/>
                <a:gd name="connsiteX112" fmla="*/ 1896533 w 2247900"/>
                <a:gd name="connsiteY112" fmla="*/ 2036233 h 3327400"/>
                <a:gd name="connsiteX113" fmla="*/ 1782233 w 2247900"/>
                <a:gd name="connsiteY113" fmla="*/ 2087033 h 3327400"/>
                <a:gd name="connsiteX114" fmla="*/ 1739900 w 2247900"/>
                <a:gd name="connsiteY114" fmla="*/ 2074333 h 3327400"/>
                <a:gd name="connsiteX115" fmla="*/ 1722966 w 2247900"/>
                <a:gd name="connsiteY115" fmla="*/ 1964266 h 3327400"/>
                <a:gd name="connsiteX116" fmla="*/ 1697566 w 2247900"/>
                <a:gd name="connsiteY116" fmla="*/ 1824566 h 3327400"/>
                <a:gd name="connsiteX117" fmla="*/ 1680633 w 2247900"/>
                <a:gd name="connsiteY117" fmla="*/ 1782233 h 3327400"/>
                <a:gd name="connsiteX118" fmla="*/ 1638300 w 2247900"/>
                <a:gd name="connsiteY118" fmla="*/ 1744133 h 3327400"/>
                <a:gd name="connsiteX119" fmla="*/ 1507066 w 2247900"/>
                <a:gd name="connsiteY119" fmla="*/ 1659466 h 3327400"/>
                <a:gd name="connsiteX120" fmla="*/ 1473200 w 2247900"/>
                <a:gd name="connsiteY120" fmla="*/ 1629833 h 3327400"/>
                <a:gd name="connsiteX121" fmla="*/ 1473200 w 2247900"/>
                <a:gd name="connsiteY121" fmla="*/ 1629833 h 3327400"/>
                <a:gd name="connsiteX122" fmla="*/ 1574800 w 2247900"/>
                <a:gd name="connsiteY122" fmla="*/ 1562100 h 3327400"/>
                <a:gd name="connsiteX123" fmla="*/ 1655233 w 2247900"/>
                <a:gd name="connsiteY123" fmla="*/ 1540933 h 3327400"/>
                <a:gd name="connsiteX124" fmla="*/ 1710266 w 2247900"/>
                <a:gd name="connsiteY124" fmla="*/ 1511300 h 3327400"/>
                <a:gd name="connsiteX125" fmla="*/ 1731433 w 2247900"/>
                <a:gd name="connsiteY125" fmla="*/ 1460500 h 3327400"/>
                <a:gd name="connsiteX126" fmla="*/ 1701800 w 2247900"/>
                <a:gd name="connsiteY126" fmla="*/ 1430866 h 3327400"/>
                <a:gd name="connsiteX127" fmla="*/ 1663700 w 2247900"/>
                <a:gd name="connsiteY127" fmla="*/ 1392766 h 3327400"/>
                <a:gd name="connsiteX128" fmla="*/ 1651000 w 2247900"/>
                <a:gd name="connsiteY128" fmla="*/ 1354666 h 3327400"/>
                <a:gd name="connsiteX129" fmla="*/ 1655233 w 2247900"/>
                <a:gd name="connsiteY129" fmla="*/ 1295400 h 3327400"/>
                <a:gd name="connsiteX130" fmla="*/ 1663700 w 2247900"/>
                <a:gd name="connsiteY130" fmla="*/ 1253066 h 3327400"/>
                <a:gd name="connsiteX131" fmla="*/ 1672166 w 2247900"/>
                <a:gd name="connsiteY131" fmla="*/ 1198033 h 3327400"/>
                <a:gd name="connsiteX132" fmla="*/ 1676400 w 2247900"/>
                <a:gd name="connsiteY132" fmla="*/ 1130300 h 3327400"/>
                <a:gd name="connsiteX133" fmla="*/ 1672166 w 2247900"/>
                <a:gd name="connsiteY133" fmla="*/ 1104900 h 3327400"/>
                <a:gd name="connsiteX134" fmla="*/ 1731433 w 2247900"/>
                <a:gd name="connsiteY134" fmla="*/ 1071033 h 3327400"/>
                <a:gd name="connsiteX135" fmla="*/ 1752600 w 2247900"/>
                <a:gd name="connsiteY135" fmla="*/ 1020233 h 3327400"/>
                <a:gd name="connsiteX136" fmla="*/ 1739900 w 2247900"/>
                <a:gd name="connsiteY136" fmla="*/ 965200 h 3327400"/>
                <a:gd name="connsiteX137" fmla="*/ 1706033 w 2247900"/>
                <a:gd name="connsiteY137" fmla="*/ 893233 h 3327400"/>
                <a:gd name="connsiteX138" fmla="*/ 1655233 w 2247900"/>
                <a:gd name="connsiteY138" fmla="*/ 821266 h 3327400"/>
                <a:gd name="connsiteX139" fmla="*/ 1642533 w 2247900"/>
                <a:gd name="connsiteY139" fmla="*/ 787400 h 3327400"/>
                <a:gd name="connsiteX140" fmla="*/ 1646766 w 2247900"/>
                <a:gd name="connsiteY140" fmla="*/ 618066 h 3327400"/>
                <a:gd name="connsiteX141" fmla="*/ 1659466 w 2247900"/>
                <a:gd name="connsiteY141" fmla="*/ 558800 h 3327400"/>
                <a:gd name="connsiteX142" fmla="*/ 1701800 w 2247900"/>
                <a:gd name="connsiteY142" fmla="*/ 520700 h 3327400"/>
                <a:gd name="connsiteX143" fmla="*/ 1710266 w 2247900"/>
                <a:gd name="connsiteY143" fmla="*/ 482600 h 3327400"/>
                <a:gd name="connsiteX144" fmla="*/ 1722966 w 2247900"/>
                <a:gd name="connsiteY144" fmla="*/ 431800 h 3327400"/>
                <a:gd name="connsiteX145" fmla="*/ 1739900 w 2247900"/>
                <a:gd name="connsiteY145" fmla="*/ 359833 h 3327400"/>
                <a:gd name="connsiteX146" fmla="*/ 1727200 w 2247900"/>
                <a:gd name="connsiteY146" fmla="*/ 287866 h 3327400"/>
                <a:gd name="connsiteX147" fmla="*/ 1697566 w 2247900"/>
                <a:gd name="connsiteY147" fmla="*/ 275166 h 3327400"/>
                <a:gd name="connsiteX148" fmla="*/ 1642533 w 2247900"/>
                <a:gd name="connsiteY148" fmla="*/ 275166 h 3327400"/>
                <a:gd name="connsiteX149" fmla="*/ 1591733 w 2247900"/>
                <a:gd name="connsiteY149" fmla="*/ 296333 h 3327400"/>
                <a:gd name="connsiteX150" fmla="*/ 1532466 w 2247900"/>
                <a:gd name="connsiteY150" fmla="*/ 309033 h 3327400"/>
                <a:gd name="connsiteX151" fmla="*/ 1485900 w 2247900"/>
                <a:gd name="connsiteY151" fmla="*/ 292100 h 3327400"/>
                <a:gd name="connsiteX152" fmla="*/ 1405466 w 2247900"/>
                <a:gd name="connsiteY152" fmla="*/ 207433 h 3327400"/>
                <a:gd name="connsiteX153" fmla="*/ 1329266 w 2247900"/>
                <a:gd name="connsiteY153" fmla="*/ 148166 h 3327400"/>
                <a:gd name="connsiteX154" fmla="*/ 1308100 w 2247900"/>
                <a:gd name="connsiteY154" fmla="*/ 101600 h 3327400"/>
                <a:gd name="connsiteX155" fmla="*/ 1291166 w 2247900"/>
                <a:gd name="connsiteY155" fmla="*/ 38100 h 3327400"/>
                <a:gd name="connsiteX156" fmla="*/ 1274233 w 2247900"/>
                <a:gd name="connsiteY156" fmla="*/ 4233 h 3327400"/>
                <a:gd name="connsiteX157" fmla="*/ 1214966 w 2247900"/>
                <a:gd name="connsiteY157" fmla="*/ 0 h 3327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</a:cxnLst>
              <a:rect l="l" t="t" r="r" b="b"/>
              <a:pathLst>
                <a:path w="2247900" h="3327400">
                  <a:moveTo>
                    <a:pt x="1214966" y="0"/>
                  </a:moveTo>
                  <a:lnTo>
                    <a:pt x="1113366" y="25400"/>
                  </a:lnTo>
                  <a:lnTo>
                    <a:pt x="1058333" y="29633"/>
                  </a:lnTo>
                  <a:lnTo>
                    <a:pt x="1016000" y="42333"/>
                  </a:lnTo>
                  <a:lnTo>
                    <a:pt x="944033" y="42333"/>
                  </a:lnTo>
                  <a:lnTo>
                    <a:pt x="880533" y="46566"/>
                  </a:lnTo>
                  <a:lnTo>
                    <a:pt x="850900" y="71966"/>
                  </a:lnTo>
                  <a:lnTo>
                    <a:pt x="850900" y="127000"/>
                  </a:lnTo>
                  <a:lnTo>
                    <a:pt x="829733" y="190500"/>
                  </a:lnTo>
                  <a:lnTo>
                    <a:pt x="808566" y="249766"/>
                  </a:lnTo>
                  <a:lnTo>
                    <a:pt x="808566" y="283633"/>
                  </a:lnTo>
                  <a:lnTo>
                    <a:pt x="787400" y="313266"/>
                  </a:lnTo>
                  <a:lnTo>
                    <a:pt x="732366" y="321733"/>
                  </a:lnTo>
                  <a:lnTo>
                    <a:pt x="622300" y="325966"/>
                  </a:lnTo>
                  <a:lnTo>
                    <a:pt x="550333" y="334433"/>
                  </a:lnTo>
                  <a:lnTo>
                    <a:pt x="503766" y="330200"/>
                  </a:lnTo>
                  <a:lnTo>
                    <a:pt x="465666" y="351366"/>
                  </a:lnTo>
                  <a:lnTo>
                    <a:pt x="385233" y="423333"/>
                  </a:lnTo>
                  <a:lnTo>
                    <a:pt x="347133" y="448733"/>
                  </a:lnTo>
                  <a:lnTo>
                    <a:pt x="372533" y="503766"/>
                  </a:lnTo>
                  <a:lnTo>
                    <a:pt x="389466" y="605366"/>
                  </a:lnTo>
                  <a:lnTo>
                    <a:pt x="397933" y="643466"/>
                  </a:lnTo>
                  <a:lnTo>
                    <a:pt x="406400" y="677333"/>
                  </a:lnTo>
                  <a:lnTo>
                    <a:pt x="389466" y="723900"/>
                  </a:lnTo>
                  <a:lnTo>
                    <a:pt x="347133" y="791633"/>
                  </a:lnTo>
                  <a:lnTo>
                    <a:pt x="330200" y="889000"/>
                  </a:lnTo>
                  <a:lnTo>
                    <a:pt x="355600" y="1126066"/>
                  </a:lnTo>
                  <a:lnTo>
                    <a:pt x="355600" y="1202266"/>
                  </a:lnTo>
                  <a:lnTo>
                    <a:pt x="406400" y="1274233"/>
                  </a:lnTo>
                  <a:lnTo>
                    <a:pt x="431800" y="1354666"/>
                  </a:lnTo>
                  <a:lnTo>
                    <a:pt x="436033" y="1426633"/>
                  </a:lnTo>
                  <a:lnTo>
                    <a:pt x="427566" y="1562100"/>
                  </a:lnTo>
                  <a:lnTo>
                    <a:pt x="444500" y="1600200"/>
                  </a:lnTo>
                  <a:lnTo>
                    <a:pt x="465666" y="1684866"/>
                  </a:lnTo>
                  <a:lnTo>
                    <a:pt x="508000" y="1888066"/>
                  </a:lnTo>
                  <a:lnTo>
                    <a:pt x="541866" y="1976966"/>
                  </a:lnTo>
                  <a:lnTo>
                    <a:pt x="567266" y="2048933"/>
                  </a:lnTo>
                  <a:lnTo>
                    <a:pt x="567266" y="2137833"/>
                  </a:lnTo>
                  <a:lnTo>
                    <a:pt x="567266" y="2286000"/>
                  </a:lnTo>
                  <a:lnTo>
                    <a:pt x="571500" y="2362200"/>
                  </a:lnTo>
                  <a:lnTo>
                    <a:pt x="541866" y="2383366"/>
                  </a:lnTo>
                  <a:lnTo>
                    <a:pt x="478366" y="2374900"/>
                  </a:lnTo>
                  <a:lnTo>
                    <a:pt x="419100" y="2353733"/>
                  </a:lnTo>
                  <a:lnTo>
                    <a:pt x="347133" y="2302933"/>
                  </a:lnTo>
                  <a:lnTo>
                    <a:pt x="317500" y="2260600"/>
                  </a:lnTo>
                  <a:lnTo>
                    <a:pt x="321733" y="2222500"/>
                  </a:lnTo>
                  <a:lnTo>
                    <a:pt x="304800" y="2180166"/>
                  </a:lnTo>
                  <a:lnTo>
                    <a:pt x="270933" y="2192866"/>
                  </a:lnTo>
                  <a:lnTo>
                    <a:pt x="258233" y="2252133"/>
                  </a:lnTo>
                  <a:lnTo>
                    <a:pt x="232833" y="2294466"/>
                  </a:lnTo>
                  <a:lnTo>
                    <a:pt x="207433" y="2357966"/>
                  </a:lnTo>
                  <a:lnTo>
                    <a:pt x="135466" y="2434166"/>
                  </a:lnTo>
                  <a:lnTo>
                    <a:pt x="110066" y="2463800"/>
                  </a:lnTo>
                  <a:lnTo>
                    <a:pt x="131233" y="2565400"/>
                  </a:lnTo>
                  <a:lnTo>
                    <a:pt x="110066" y="2611966"/>
                  </a:lnTo>
                  <a:lnTo>
                    <a:pt x="67733" y="2628900"/>
                  </a:lnTo>
                  <a:lnTo>
                    <a:pt x="25400" y="2620433"/>
                  </a:lnTo>
                  <a:lnTo>
                    <a:pt x="0" y="2650066"/>
                  </a:lnTo>
                  <a:lnTo>
                    <a:pt x="21166" y="2722033"/>
                  </a:lnTo>
                  <a:lnTo>
                    <a:pt x="80433" y="2777066"/>
                  </a:lnTo>
                  <a:lnTo>
                    <a:pt x="101600" y="2794000"/>
                  </a:lnTo>
                  <a:lnTo>
                    <a:pt x="139700" y="2781300"/>
                  </a:lnTo>
                  <a:lnTo>
                    <a:pt x="139700" y="2781300"/>
                  </a:lnTo>
                  <a:lnTo>
                    <a:pt x="220133" y="2840566"/>
                  </a:lnTo>
                  <a:lnTo>
                    <a:pt x="249766" y="2904066"/>
                  </a:lnTo>
                  <a:lnTo>
                    <a:pt x="245533" y="2954866"/>
                  </a:lnTo>
                  <a:lnTo>
                    <a:pt x="266700" y="2992966"/>
                  </a:lnTo>
                  <a:lnTo>
                    <a:pt x="313266" y="3001433"/>
                  </a:lnTo>
                  <a:lnTo>
                    <a:pt x="567266" y="3238500"/>
                  </a:lnTo>
                  <a:lnTo>
                    <a:pt x="626533" y="3255433"/>
                  </a:lnTo>
                  <a:lnTo>
                    <a:pt x="668866" y="3272366"/>
                  </a:lnTo>
                  <a:lnTo>
                    <a:pt x="736600" y="3310466"/>
                  </a:lnTo>
                  <a:lnTo>
                    <a:pt x="795866" y="3327400"/>
                  </a:lnTo>
                  <a:lnTo>
                    <a:pt x="829733" y="3310466"/>
                  </a:lnTo>
                  <a:lnTo>
                    <a:pt x="855133" y="3285066"/>
                  </a:lnTo>
                  <a:lnTo>
                    <a:pt x="914400" y="3276600"/>
                  </a:lnTo>
                  <a:lnTo>
                    <a:pt x="977900" y="3234266"/>
                  </a:lnTo>
                  <a:lnTo>
                    <a:pt x="1155700" y="3158066"/>
                  </a:lnTo>
                  <a:lnTo>
                    <a:pt x="1236133" y="3119966"/>
                  </a:lnTo>
                  <a:lnTo>
                    <a:pt x="1308100" y="3111500"/>
                  </a:lnTo>
                  <a:lnTo>
                    <a:pt x="1384300" y="3098800"/>
                  </a:lnTo>
                  <a:lnTo>
                    <a:pt x="1418166" y="3090333"/>
                  </a:lnTo>
                  <a:lnTo>
                    <a:pt x="1447800" y="3115733"/>
                  </a:lnTo>
                  <a:lnTo>
                    <a:pt x="1468966" y="3170766"/>
                  </a:lnTo>
                  <a:lnTo>
                    <a:pt x="1498600" y="3196166"/>
                  </a:lnTo>
                  <a:lnTo>
                    <a:pt x="1536700" y="3230033"/>
                  </a:lnTo>
                  <a:lnTo>
                    <a:pt x="1570566" y="3255433"/>
                  </a:lnTo>
                  <a:lnTo>
                    <a:pt x="1604433" y="3234266"/>
                  </a:lnTo>
                  <a:lnTo>
                    <a:pt x="1634066" y="3204633"/>
                  </a:lnTo>
                  <a:lnTo>
                    <a:pt x="1659466" y="3196166"/>
                  </a:lnTo>
                  <a:lnTo>
                    <a:pt x="1706033" y="3200400"/>
                  </a:lnTo>
                  <a:lnTo>
                    <a:pt x="1769533" y="3230033"/>
                  </a:lnTo>
                  <a:lnTo>
                    <a:pt x="1824566" y="3230033"/>
                  </a:lnTo>
                  <a:lnTo>
                    <a:pt x="1875366" y="3213100"/>
                  </a:lnTo>
                  <a:lnTo>
                    <a:pt x="1879600" y="3183466"/>
                  </a:lnTo>
                  <a:lnTo>
                    <a:pt x="1930400" y="3166533"/>
                  </a:lnTo>
                  <a:lnTo>
                    <a:pt x="1917700" y="3014133"/>
                  </a:lnTo>
                  <a:lnTo>
                    <a:pt x="1934633" y="2954866"/>
                  </a:lnTo>
                  <a:lnTo>
                    <a:pt x="2006600" y="2925233"/>
                  </a:lnTo>
                  <a:lnTo>
                    <a:pt x="2082800" y="2874433"/>
                  </a:lnTo>
                  <a:lnTo>
                    <a:pt x="2129366" y="2836333"/>
                  </a:lnTo>
                  <a:lnTo>
                    <a:pt x="2167466" y="2819400"/>
                  </a:lnTo>
                  <a:lnTo>
                    <a:pt x="2218266" y="2717800"/>
                  </a:lnTo>
                  <a:lnTo>
                    <a:pt x="2247900" y="2662766"/>
                  </a:lnTo>
                  <a:lnTo>
                    <a:pt x="2243666" y="2607733"/>
                  </a:lnTo>
                  <a:lnTo>
                    <a:pt x="2226733" y="2442633"/>
                  </a:lnTo>
                  <a:lnTo>
                    <a:pt x="2192866" y="2341033"/>
                  </a:lnTo>
                  <a:lnTo>
                    <a:pt x="2188633" y="2218266"/>
                  </a:lnTo>
                  <a:lnTo>
                    <a:pt x="2188633" y="2142066"/>
                  </a:lnTo>
                  <a:lnTo>
                    <a:pt x="2159000" y="2099733"/>
                  </a:lnTo>
                  <a:lnTo>
                    <a:pt x="1989666" y="2006600"/>
                  </a:lnTo>
                  <a:lnTo>
                    <a:pt x="1938866" y="2006600"/>
                  </a:lnTo>
                  <a:lnTo>
                    <a:pt x="1896533" y="2036233"/>
                  </a:lnTo>
                  <a:lnTo>
                    <a:pt x="1782233" y="2087033"/>
                  </a:lnTo>
                  <a:lnTo>
                    <a:pt x="1739900" y="2074333"/>
                  </a:lnTo>
                  <a:lnTo>
                    <a:pt x="1722966" y="1964266"/>
                  </a:lnTo>
                  <a:lnTo>
                    <a:pt x="1697566" y="1824566"/>
                  </a:lnTo>
                  <a:lnTo>
                    <a:pt x="1680633" y="1782233"/>
                  </a:lnTo>
                  <a:lnTo>
                    <a:pt x="1638300" y="1744133"/>
                  </a:lnTo>
                  <a:lnTo>
                    <a:pt x="1507066" y="1659466"/>
                  </a:lnTo>
                  <a:lnTo>
                    <a:pt x="1473200" y="1629833"/>
                  </a:lnTo>
                  <a:lnTo>
                    <a:pt x="1473200" y="1629833"/>
                  </a:lnTo>
                  <a:lnTo>
                    <a:pt x="1574800" y="1562100"/>
                  </a:lnTo>
                  <a:lnTo>
                    <a:pt x="1655233" y="1540933"/>
                  </a:lnTo>
                  <a:lnTo>
                    <a:pt x="1710266" y="1511300"/>
                  </a:lnTo>
                  <a:lnTo>
                    <a:pt x="1731433" y="1460500"/>
                  </a:lnTo>
                  <a:lnTo>
                    <a:pt x="1701800" y="1430866"/>
                  </a:lnTo>
                  <a:lnTo>
                    <a:pt x="1663700" y="1392766"/>
                  </a:lnTo>
                  <a:lnTo>
                    <a:pt x="1651000" y="1354666"/>
                  </a:lnTo>
                  <a:lnTo>
                    <a:pt x="1655233" y="1295400"/>
                  </a:lnTo>
                  <a:lnTo>
                    <a:pt x="1663700" y="1253066"/>
                  </a:lnTo>
                  <a:lnTo>
                    <a:pt x="1672166" y="1198033"/>
                  </a:lnTo>
                  <a:lnTo>
                    <a:pt x="1676400" y="1130300"/>
                  </a:lnTo>
                  <a:lnTo>
                    <a:pt x="1672166" y="1104900"/>
                  </a:lnTo>
                  <a:lnTo>
                    <a:pt x="1731433" y="1071033"/>
                  </a:lnTo>
                  <a:lnTo>
                    <a:pt x="1752600" y="1020233"/>
                  </a:lnTo>
                  <a:lnTo>
                    <a:pt x="1739900" y="965200"/>
                  </a:lnTo>
                  <a:lnTo>
                    <a:pt x="1706033" y="893233"/>
                  </a:lnTo>
                  <a:lnTo>
                    <a:pt x="1655233" y="821266"/>
                  </a:lnTo>
                  <a:lnTo>
                    <a:pt x="1642533" y="787400"/>
                  </a:lnTo>
                  <a:lnTo>
                    <a:pt x="1646766" y="618066"/>
                  </a:lnTo>
                  <a:lnTo>
                    <a:pt x="1659466" y="558800"/>
                  </a:lnTo>
                  <a:lnTo>
                    <a:pt x="1701800" y="520700"/>
                  </a:lnTo>
                  <a:lnTo>
                    <a:pt x="1710266" y="482600"/>
                  </a:lnTo>
                  <a:lnTo>
                    <a:pt x="1722966" y="431800"/>
                  </a:lnTo>
                  <a:lnTo>
                    <a:pt x="1739900" y="359833"/>
                  </a:lnTo>
                  <a:lnTo>
                    <a:pt x="1727200" y="287866"/>
                  </a:lnTo>
                  <a:lnTo>
                    <a:pt x="1697566" y="275166"/>
                  </a:lnTo>
                  <a:lnTo>
                    <a:pt x="1642533" y="275166"/>
                  </a:lnTo>
                  <a:lnTo>
                    <a:pt x="1591733" y="296333"/>
                  </a:lnTo>
                  <a:lnTo>
                    <a:pt x="1532466" y="309033"/>
                  </a:lnTo>
                  <a:lnTo>
                    <a:pt x="1485900" y="292100"/>
                  </a:lnTo>
                  <a:lnTo>
                    <a:pt x="1405466" y="207433"/>
                  </a:lnTo>
                  <a:lnTo>
                    <a:pt x="1329266" y="148166"/>
                  </a:lnTo>
                  <a:lnTo>
                    <a:pt x="1308100" y="101600"/>
                  </a:lnTo>
                  <a:lnTo>
                    <a:pt x="1291166" y="38100"/>
                  </a:lnTo>
                  <a:lnTo>
                    <a:pt x="1274233" y="4233"/>
                  </a:lnTo>
                  <a:lnTo>
                    <a:pt x="1214966" y="0"/>
                  </a:lnTo>
                  <a:close/>
                </a:path>
              </a:pathLst>
            </a:custGeom>
            <a:grp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b="1">
                <a:solidFill>
                  <a:schemeClr val="tx1"/>
                </a:solidFill>
              </a:endParaRPr>
            </a:p>
          </p:txBody>
        </p:sp>
      </p:grpSp>
      <p:sp>
        <p:nvSpPr>
          <p:cNvPr id="139" name="관악구">
            <a:extLst>
              <a:ext uri="{FF2B5EF4-FFF2-40B4-BE49-F238E27FC236}">
                <a16:creationId xmlns:a16="http://schemas.microsoft.com/office/drawing/2014/main" id="{5DAB2B1F-7080-DD48-8681-15FC6FB9AC5A}"/>
              </a:ext>
            </a:extLst>
          </p:cNvPr>
          <p:cNvSpPr/>
          <p:nvPr/>
        </p:nvSpPr>
        <p:spPr>
          <a:xfrm>
            <a:off x="1533057" y="4416181"/>
            <a:ext cx="818720" cy="703831"/>
          </a:xfrm>
          <a:custGeom>
            <a:avLst/>
            <a:gdLst>
              <a:gd name="connsiteX0" fmla="*/ 2019300 w 2739737"/>
              <a:gd name="connsiteY0" fmla="*/ 1943100 h 2355273"/>
              <a:gd name="connsiteX1" fmla="*/ 2112818 w 2739737"/>
              <a:gd name="connsiteY1" fmla="*/ 1918855 h 2355273"/>
              <a:gd name="connsiteX2" fmla="*/ 2147455 w 2739737"/>
              <a:gd name="connsiteY2" fmla="*/ 1891146 h 2355273"/>
              <a:gd name="connsiteX3" fmla="*/ 2185555 w 2739737"/>
              <a:gd name="connsiteY3" fmla="*/ 1894609 h 2355273"/>
              <a:gd name="connsiteX4" fmla="*/ 2240973 w 2739737"/>
              <a:gd name="connsiteY4" fmla="*/ 1887682 h 2355273"/>
              <a:gd name="connsiteX5" fmla="*/ 2279073 w 2739737"/>
              <a:gd name="connsiteY5" fmla="*/ 1842655 h 2355273"/>
              <a:gd name="connsiteX6" fmla="*/ 2341418 w 2739737"/>
              <a:gd name="connsiteY6" fmla="*/ 1783773 h 2355273"/>
              <a:gd name="connsiteX7" fmla="*/ 2393373 w 2739737"/>
              <a:gd name="connsiteY7" fmla="*/ 1749137 h 2355273"/>
              <a:gd name="connsiteX8" fmla="*/ 2438400 w 2739737"/>
              <a:gd name="connsiteY8" fmla="*/ 1714500 h 2355273"/>
              <a:gd name="connsiteX9" fmla="*/ 2462646 w 2739737"/>
              <a:gd name="connsiteY9" fmla="*/ 1652155 h 2355273"/>
              <a:gd name="connsiteX10" fmla="*/ 2490355 w 2739737"/>
              <a:gd name="connsiteY10" fmla="*/ 1593273 h 2355273"/>
              <a:gd name="connsiteX11" fmla="*/ 2500746 w 2739737"/>
              <a:gd name="connsiteY11" fmla="*/ 1548246 h 2355273"/>
              <a:gd name="connsiteX12" fmla="*/ 2545773 w 2739737"/>
              <a:gd name="connsiteY12" fmla="*/ 1510146 h 2355273"/>
              <a:gd name="connsiteX13" fmla="*/ 2660073 w 2739737"/>
              <a:gd name="connsiteY13" fmla="*/ 1465118 h 2355273"/>
              <a:gd name="connsiteX14" fmla="*/ 2701637 w 2739737"/>
              <a:gd name="connsiteY14" fmla="*/ 1447800 h 2355273"/>
              <a:gd name="connsiteX15" fmla="*/ 2732809 w 2739737"/>
              <a:gd name="connsiteY15" fmla="*/ 1392382 h 2355273"/>
              <a:gd name="connsiteX16" fmla="*/ 2715491 w 2739737"/>
              <a:gd name="connsiteY16" fmla="*/ 1333500 h 2355273"/>
              <a:gd name="connsiteX17" fmla="*/ 2718955 w 2739737"/>
              <a:gd name="connsiteY17" fmla="*/ 1184564 h 2355273"/>
              <a:gd name="connsiteX18" fmla="*/ 2739737 w 2739737"/>
              <a:gd name="connsiteY18" fmla="*/ 1115291 h 2355273"/>
              <a:gd name="connsiteX19" fmla="*/ 2715491 w 2739737"/>
              <a:gd name="connsiteY19" fmla="*/ 1070264 h 2355273"/>
              <a:gd name="connsiteX20" fmla="*/ 2635828 w 2739737"/>
              <a:gd name="connsiteY20" fmla="*/ 1011382 h 2355273"/>
              <a:gd name="connsiteX21" fmla="*/ 2601191 w 2739737"/>
              <a:gd name="connsiteY21" fmla="*/ 976746 h 2355273"/>
              <a:gd name="connsiteX22" fmla="*/ 2559628 w 2739737"/>
              <a:gd name="connsiteY22" fmla="*/ 883228 h 2355273"/>
              <a:gd name="connsiteX23" fmla="*/ 2538846 w 2739737"/>
              <a:gd name="connsiteY23" fmla="*/ 796637 h 2355273"/>
              <a:gd name="connsiteX24" fmla="*/ 2524991 w 2739737"/>
              <a:gd name="connsiteY24" fmla="*/ 751609 h 2355273"/>
              <a:gd name="connsiteX25" fmla="*/ 2511137 w 2739737"/>
              <a:gd name="connsiteY25" fmla="*/ 703118 h 2355273"/>
              <a:gd name="connsiteX26" fmla="*/ 2459182 w 2739737"/>
              <a:gd name="connsiteY26" fmla="*/ 703118 h 2355273"/>
              <a:gd name="connsiteX27" fmla="*/ 2431473 w 2739737"/>
              <a:gd name="connsiteY27" fmla="*/ 730828 h 2355273"/>
              <a:gd name="connsiteX28" fmla="*/ 2337955 w 2739737"/>
              <a:gd name="connsiteY28" fmla="*/ 734291 h 2355273"/>
              <a:gd name="connsiteX29" fmla="*/ 2240973 w 2739737"/>
              <a:gd name="connsiteY29" fmla="*/ 748146 h 2355273"/>
              <a:gd name="connsiteX30" fmla="*/ 2182091 w 2739737"/>
              <a:gd name="connsiteY30" fmla="*/ 751609 h 2355273"/>
              <a:gd name="connsiteX31" fmla="*/ 2133600 w 2739737"/>
              <a:gd name="connsiteY31" fmla="*/ 741218 h 2355273"/>
              <a:gd name="connsiteX32" fmla="*/ 2095500 w 2739737"/>
              <a:gd name="connsiteY32" fmla="*/ 723900 h 2355273"/>
              <a:gd name="connsiteX33" fmla="*/ 2047009 w 2739737"/>
              <a:gd name="connsiteY33" fmla="*/ 665018 h 2355273"/>
              <a:gd name="connsiteX34" fmla="*/ 2005446 w 2739737"/>
              <a:gd name="connsiteY34" fmla="*/ 592282 h 2355273"/>
              <a:gd name="connsiteX35" fmla="*/ 1977737 w 2739737"/>
              <a:gd name="connsiteY35" fmla="*/ 540328 h 2355273"/>
              <a:gd name="connsiteX36" fmla="*/ 1929246 w 2739737"/>
              <a:gd name="connsiteY36" fmla="*/ 498764 h 2355273"/>
              <a:gd name="connsiteX37" fmla="*/ 1898073 w 2739737"/>
              <a:gd name="connsiteY37" fmla="*/ 471055 h 2355273"/>
              <a:gd name="connsiteX38" fmla="*/ 1894609 w 2739737"/>
              <a:gd name="connsiteY38" fmla="*/ 422564 h 2355273"/>
              <a:gd name="connsiteX39" fmla="*/ 1918855 w 2739737"/>
              <a:gd name="connsiteY39" fmla="*/ 367146 h 2355273"/>
              <a:gd name="connsiteX40" fmla="*/ 1922318 w 2739737"/>
              <a:gd name="connsiteY40" fmla="*/ 322118 h 2355273"/>
              <a:gd name="connsiteX41" fmla="*/ 1887682 w 2739737"/>
              <a:gd name="connsiteY41" fmla="*/ 287482 h 2355273"/>
              <a:gd name="connsiteX42" fmla="*/ 1856509 w 2739737"/>
              <a:gd name="connsiteY42" fmla="*/ 252846 h 2355273"/>
              <a:gd name="connsiteX43" fmla="*/ 1849582 w 2739737"/>
              <a:gd name="connsiteY43" fmla="*/ 166255 h 2355273"/>
              <a:gd name="connsiteX44" fmla="*/ 1849582 w 2739737"/>
              <a:gd name="connsiteY44" fmla="*/ 124691 h 2355273"/>
              <a:gd name="connsiteX45" fmla="*/ 1856509 w 2739737"/>
              <a:gd name="connsiteY45" fmla="*/ 83128 h 2355273"/>
              <a:gd name="connsiteX46" fmla="*/ 1859973 w 2739737"/>
              <a:gd name="connsiteY46" fmla="*/ 41564 h 2355273"/>
              <a:gd name="connsiteX47" fmla="*/ 1842655 w 2739737"/>
              <a:gd name="connsiteY47" fmla="*/ 17318 h 2355273"/>
              <a:gd name="connsiteX48" fmla="*/ 1814946 w 2739737"/>
              <a:gd name="connsiteY48" fmla="*/ 20782 h 2355273"/>
              <a:gd name="connsiteX49" fmla="*/ 1783773 w 2739737"/>
              <a:gd name="connsiteY49" fmla="*/ 65809 h 2355273"/>
              <a:gd name="connsiteX50" fmla="*/ 1745673 w 2739737"/>
              <a:gd name="connsiteY50" fmla="*/ 103909 h 2355273"/>
              <a:gd name="connsiteX51" fmla="*/ 1700646 w 2739737"/>
              <a:gd name="connsiteY51" fmla="*/ 114300 h 2355273"/>
              <a:gd name="connsiteX52" fmla="*/ 1652155 w 2739737"/>
              <a:gd name="connsiteY52" fmla="*/ 96982 h 2355273"/>
              <a:gd name="connsiteX53" fmla="*/ 1593273 w 2739737"/>
              <a:gd name="connsiteY53" fmla="*/ 96982 h 2355273"/>
              <a:gd name="connsiteX54" fmla="*/ 1548246 w 2739737"/>
              <a:gd name="connsiteY54" fmla="*/ 90055 h 2355273"/>
              <a:gd name="connsiteX55" fmla="*/ 1520537 w 2739737"/>
              <a:gd name="connsiteY55" fmla="*/ 45028 h 2355273"/>
              <a:gd name="connsiteX56" fmla="*/ 1492828 w 2739737"/>
              <a:gd name="connsiteY56" fmla="*/ 17318 h 2355273"/>
              <a:gd name="connsiteX57" fmla="*/ 1440873 w 2739737"/>
              <a:gd name="connsiteY57" fmla="*/ 58882 h 2355273"/>
              <a:gd name="connsiteX58" fmla="*/ 1385455 w 2739737"/>
              <a:gd name="connsiteY58" fmla="*/ 65809 h 2355273"/>
              <a:gd name="connsiteX59" fmla="*/ 1336964 w 2739737"/>
              <a:gd name="connsiteY59" fmla="*/ 69273 h 2355273"/>
              <a:gd name="connsiteX60" fmla="*/ 1264228 w 2739737"/>
              <a:gd name="connsiteY60" fmla="*/ 62346 h 2355273"/>
              <a:gd name="connsiteX61" fmla="*/ 1222664 w 2739737"/>
              <a:gd name="connsiteY61" fmla="*/ 72737 h 2355273"/>
              <a:gd name="connsiteX62" fmla="*/ 1194955 w 2739737"/>
              <a:gd name="connsiteY62" fmla="*/ 103909 h 2355273"/>
              <a:gd name="connsiteX63" fmla="*/ 1163782 w 2739737"/>
              <a:gd name="connsiteY63" fmla="*/ 121228 h 2355273"/>
              <a:gd name="connsiteX64" fmla="*/ 1132609 w 2739737"/>
              <a:gd name="connsiteY64" fmla="*/ 103909 h 2355273"/>
              <a:gd name="connsiteX65" fmla="*/ 1049482 w 2739737"/>
              <a:gd name="connsiteY65" fmla="*/ 58882 h 2355273"/>
              <a:gd name="connsiteX66" fmla="*/ 1018309 w 2739737"/>
              <a:gd name="connsiteY66" fmla="*/ 38100 h 2355273"/>
              <a:gd name="connsiteX67" fmla="*/ 952500 w 2739737"/>
              <a:gd name="connsiteY67" fmla="*/ 38100 h 2355273"/>
              <a:gd name="connsiteX68" fmla="*/ 897082 w 2739737"/>
              <a:gd name="connsiteY68" fmla="*/ 24246 h 2355273"/>
              <a:gd name="connsiteX69" fmla="*/ 848591 w 2739737"/>
              <a:gd name="connsiteY69" fmla="*/ 0 h 2355273"/>
              <a:gd name="connsiteX70" fmla="*/ 848591 w 2739737"/>
              <a:gd name="connsiteY70" fmla="*/ 0 h 2355273"/>
              <a:gd name="connsiteX71" fmla="*/ 786246 w 2739737"/>
              <a:gd name="connsiteY71" fmla="*/ 0 h 2355273"/>
              <a:gd name="connsiteX72" fmla="*/ 768928 w 2739737"/>
              <a:gd name="connsiteY72" fmla="*/ 24246 h 2355273"/>
              <a:gd name="connsiteX73" fmla="*/ 720437 w 2739737"/>
              <a:gd name="connsiteY73" fmla="*/ 58882 h 2355273"/>
              <a:gd name="connsiteX74" fmla="*/ 696191 w 2739737"/>
              <a:gd name="connsiteY74" fmla="*/ 110837 h 2355273"/>
              <a:gd name="connsiteX75" fmla="*/ 699655 w 2739737"/>
              <a:gd name="connsiteY75" fmla="*/ 148937 h 2355273"/>
              <a:gd name="connsiteX76" fmla="*/ 675409 w 2739737"/>
              <a:gd name="connsiteY76" fmla="*/ 166255 h 2355273"/>
              <a:gd name="connsiteX77" fmla="*/ 571500 w 2739737"/>
              <a:gd name="connsiteY77" fmla="*/ 169718 h 2355273"/>
              <a:gd name="connsiteX78" fmla="*/ 457200 w 2739737"/>
              <a:gd name="connsiteY78" fmla="*/ 166255 h 2355273"/>
              <a:gd name="connsiteX79" fmla="*/ 394855 w 2739737"/>
              <a:gd name="connsiteY79" fmla="*/ 166255 h 2355273"/>
              <a:gd name="connsiteX80" fmla="*/ 356755 w 2739737"/>
              <a:gd name="connsiteY80" fmla="*/ 193964 h 2355273"/>
              <a:gd name="connsiteX81" fmla="*/ 342900 w 2739737"/>
              <a:gd name="connsiteY81" fmla="*/ 221673 h 2355273"/>
              <a:gd name="connsiteX82" fmla="*/ 235528 w 2739737"/>
              <a:gd name="connsiteY82" fmla="*/ 263237 h 2355273"/>
              <a:gd name="connsiteX83" fmla="*/ 187037 w 2739737"/>
              <a:gd name="connsiteY83" fmla="*/ 325582 h 2355273"/>
              <a:gd name="connsiteX84" fmla="*/ 124691 w 2739737"/>
              <a:gd name="connsiteY84" fmla="*/ 349828 h 2355273"/>
              <a:gd name="connsiteX85" fmla="*/ 86591 w 2739737"/>
              <a:gd name="connsiteY85" fmla="*/ 370609 h 2355273"/>
              <a:gd name="connsiteX86" fmla="*/ 48491 w 2739737"/>
              <a:gd name="connsiteY86" fmla="*/ 370609 h 2355273"/>
              <a:gd name="connsiteX87" fmla="*/ 20782 w 2739737"/>
              <a:gd name="connsiteY87" fmla="*/ 387928 h 2355273"/>
              <a:gd name="connsiteX88" fmla="*/ 20782 w 2739737"/>
              <a:gd name="connsiteY88" fmla="*/ 426028 h 2355273"/>
              <a:gd name="connsiteX89" fmla="*/ 20782 w 2739737"/>
              <a:gd name="connsiteY89" fmla="*/ 446809 h 2355273"/>
              <a:gd name="connsiteX90" fmla="*/ 3464 w 2739737"/>
              <a:gd name="connsiteY90" fmla="*/ 474518 h 2355273"/>
              <a:gd name="connsiteX91" fmla="*/ 0 w 2739737"/>
              <a:gd name="connsiteY91" fmla="*/ 529937 h 2355273"/>
              <a:gd name="connsiteX92" fmla="*/ 48491 w 2739737"/>
              <a:gd name="connsiteY92" fmla="*/ 523009 h 2355273"/>
              <a:gd name="connsiteX93" fmla="*/ 145473 w 2739737"/>
              <a:gd name="connsiteY93" fmla="*/ 498764 h 2355273"/>
              <a:gd name="connsiteX94" fmla="*/ 218209 w 2739737"/>
              <a:gd name="connsiteY94" fmla="*/ 498764 h 2355273"/>
              <a:gd name="connsiteX95" fmla="*/ 297873 w 2739737"/>
              <a:gd name="connsiteY95" fmla="*/ 467591 h 2355273"/>
              <a:gd name="connsiteX96" fmla="*/ 367146 w 2739737"/>
              <a:gd name="connsiteY96" fmla="*/ 453737 h 2355273"/>
              <a:gd name="connsiteX97" fmla="*/ 464128 w 2739737"/>
              <a:gd name="connsiteY97" fmla="*/ 457200 h 2355273"/>
              <a:gd name="connsiteX98" fmla="*/ 523009 w 2739737"/>
              <a:gd name="connsiteY98" fmla="*/ 484909 h 2355273"/>
              <a:gd name="connsiteX99" fmla="*/ 540328 w 2739737"/>
              <a:gd name="connsiteY99" fmla="*/ 529937 h 2355273"/>
              <a:gd name="connsiteX100" fmla="*/ 536864 w 2739737"/>
              <a:gd name="connsiteY100" fmla="*/ 595746 h 2355273"/>
              <a:gd name="connsiteX101" fmla="*/ 536864 w 2739737"/>
              <a:gd name="connsiteY101" fmla="*/ 595746 h 2355273"/>
              <a:gd name="connsiteX102" fmla="*/ 484909 w 2739737"/>
              <a:gd name="connsiteY102" fmla="*/ 619991 h 2355273"/>
              <a:gd name="connsiteX103" fmla="*/ 495300 w 2739737"/>
              <a:gd name="connsiteY103" fmla="*/ 668482 h 2355273"/>
              <a:gd name="connsiteX104" fmla="*/ 540328 w 2739737"/>
              <a:gd name="connsiteY104" fmla="*/ 678873 h 2355273"/>
              <a:gd name="connsiteX105" fmla="*/ 599209 w 2739737"/>
              <a:gd name="connsiteY105" fmla="*/ 706582 h 2355273"/>
              <a:gd name="connsiteX106" fmla="*/ 619991 w 2739737"/>
              <a:gd name="connsiteY106" fmla="*/ 751609 h 2355273"/>
              <a:gd name="connsiteX107" fmla="*/ 651164 w 2739737"/>
              <a:gd name="connsiteY107" fmla="*/ 775855 h 2355273"/>
              <a:gd name="connsiteX108" fmla="*/ 637309 w 2739737"/>
              <a:gd name="connsiteY108" fmla="*/ 820882 h 2355273"/>
              <a:gd name="connsiteX109" fmla="*/ 599209 w 2739737"/>
              <a:gd name="connsiteY109" fmla="*/ 848591 h 2355273"/>
              <a:gd name="connsiteX110" fmla="*/ 578428 w 2739737"/>
              <a:gd name="connsiteY110" fmla="*/ 883228 h 2355273"/>
              <a:gd name="connsiteX111" fmla="*/ 574964 w 2739737"/>
              <a:gd name="connsiteY111" fmla="*/ 942109 h 2355273"/>
              <a:gd name="connsiteX112" fmla="*/ 533400 w 2739737"/>
              <a:gd name="connsiteY112" fmla="*/ 962891 h 2355273"/>
              <a:gd name="connsiteX113" fmla="*/ 491837 w 2739737"/>
              <a:gd name="connsiteY113" fmla="*/ 962891 h 2355273"/>
              <a:gd name="connsiteX114" fmla="*/ 439882 w 2739737"/>
              <a:gd name="connsiteY114" fmla="*/ 955964 h 2355273"/>
              <a:gd name="connsiteX115" fmla="*/ 429491 w 2739737"/>
              <a:gd name="connsiteY115" fmla="*/ 987137 h 2355273"/>
              <a:gd name="connsiteX116" fmla="*/ 450273 w 2739737"/>
              <a:gd name="connsiteY116" fmla="*/ 1042555 h 2355273"/>
              <a:gd name="connsiteX117" fmla="*/ 474518 w 2739737"/>
              <a:gd name="connsiteY117" fmla="*/ 1122218 h 2355273"/>
              <a:gd name="connsiteX118" fmla="*/ 536864 w 2739737"/>
              <a:gd name="connsiteY118" fmla="*/ 1184564 h 2355273"/>
              <a:gd name="connsiteX119" fmla="*/ 550718 w 2739737"/>
              <a:gd name="connsiteY119" fmla="*/ 1222664 h 2355273"/>
              <a:gd name="connsiteX120" fmla="*/ 561109 w 2739737"/>
              <a:gd name="connsiteY120" fmla="*/ 1250373 h 2355273"/>
              <a:gd name="connsiteX121" fmla="*/ 540328 w 2739737"/>
              <a:gd name="connsiteY121" fmla="*/ 1278082 h 2355273"/>
              <a:gd name="connsiteX122" fmla="*/ 495300 w 2739737"/>
              <a:gd name="connsiteY122" fmla="*/ 1312718 h 2355273"/>
              <a:gd name="connsiteX123" fmla="*/ 488373 w 2739737"/>
              <a:gd name="connsiteY123" fmla="*/ 1364673 h 2355273"/>
              <a:gd name="connsiteX124" fmla="*/ 491837 w 2739737"/>
              <a:gd name="connsiteY124" fmla="*/ 1440873 h 2355273"/>
              <a:gd name="connsiteX125" fmla="*/ 533400 w 2739737"/>
              <a:gd name="connsiteY125" fmla="*/ 1468582 h 2355273"/>
              <a:gd name="connsiteX126" fmla="*/ 592282 w 2739737"/>
              <a:gd name="connsiteY126" fmla="*/ 1447800 h 2355273"/>
              <a:gd name="connsiteX127" fmla="*/ 630382 w 2739737"/>
              <a:gd name="connsiteY127" fmla="*/ 1433946 h 2355273"/>
              <a:gd name="connsiteX128" fmla="*/ 678873 w 2739737"/>
              <a:gd name="connsiteY128" fmla="*/ 1451264 h 2355273"/>
              <a:gd name="connsiteX129" fmla="*/ 720437 w 2739737"/>
              <a:gd name="connsiteY129" fmla="*/ 1485900 h 2355273"/>
              <a:gd name="connsiteX130" fmla="*/ 768928 w 2739737"/>
              <a:gd name="connsiteY130" fmla="*/ 1582882 h 2355273"/>
              <a:gd name="connsiteX131" fmla="*/ 800100 w 2739737"/>
              <a:gd name="connsiteY131" fmla="*/ 1659082 h 2355273"/>
              <a:gd name="connsiteX132" fmla="*/ 834737 w 2739737"/>
              <a:gd name="connsiteY132" fmla="*/ 1693718 h 2355273"/>
              <a:gd name="connsiteX133" fmla="*/ 865909 w 2739737"/>
              <a:gd name="connsiteY133" fmla="*/ 1728355 h 2355273"/>
              <a:gd name="connsiteX134" fmla="*/ 886691 w 2739737"/>
              <a:gd name="connsiteY134" fmla="*/ 1797628 h 2355273"/>
              <a:gd name="connsiteX135" fmla="*/ 869373 w 2739737"/>
              <a:gd name="connsiteY135" fmla="*/ 1898073 h 2355273"/>
              <a:gd name="connsiteX136" fmla="*/ 886691 w 2739737"/>
              <a:gd name="connsiteY136" fmla="*/ 1963882 h 2355273"/>
              <a:gd name="connsiteX137" fmla="*/ 879764 w 2739737"/>
              <a:gd name="connsiteY137" fmla="*/ 2008909 h 2355273"/>
              <a:gd name="connsiteX138" fmla="*/ 897082 w 2739737"/>
              <a:gd name="connsiteY138" fmla="*/ 2043546 h 2355273"/>
              <a:gd name="connsiteX139" fmla="*/ 959428 w 2739737"/>
              <a:gd name="connsiteY139" fmla="*/ 2064328 h 2355273"/>
              <a:gd name="connsiteX140" fmla="*/ 1004455 w 2739737"/>
              <a:gd name="connsiteY140" fmla="*/ 2060864 h 2355273"/>
              <a:gd name="connsiteX141" fmla="*/ 1052946 w 2739737"/>
              <a:gd name="connsiteY141" fmla="*/ 2085109 h 2355273"/>
              <a:gd name="connsiteX142" fmla="*/ 1108364 w 2739737"/>
              <a:gd name="connsiteY142" fmla="*/ 2092037 h 2355273"/>
              <a:gd name="connsiteX143" fmla="*/ 1125682 w 2739737"/>
              <a:gd name="connsiteY143" fmla="*/ 2112818 h 2355273"/>
              <a:gd name="connsiteX144" fmla="*/ 1136073 w 2739737"/>
              <a:gd name="connsiteY144" fmla="*/ 2168237 h 2355273"/>
              <a:gd name="connsiteX145" fmla="*/ 1156855 w 2739737"/>
              <a:gd name="connsiteY145" fmla="*/ 2265218 h 2355273"/>
              <a:gd name="connsiteX146" fmla="*/ 1167246 w 2739737"/>
              <a:gd name="connsiteY146" fmla="*/ 2313709 h 2355273"/>
              <a:gd name="connsiteX147" fmla="*/ 1191491 w 2739737"/>
              <a:gd name="connsiteY147" fmla="*/ 2348346 h 2355273"/>
              <a:gd name="connsiteX148" fmla="*/ 1260764 w 2739737"/>
              <a:gd name="connsiteY148" fmla="*/ 2355273 h 2355273"/>
              <a:gd name="connsiteX149" fmla="*/ 1319646 w 2739737"/>
              <a:gd name="connsiteY149" fmla="*/ 2324100 h 2355273"/>
              <a:gd name="connsiteX150" fmla="*/ 1423555 w 2739737"/>
              <a:gd name="connsiteY150" fmla="*/ 2282537 h 2355273"/>
              <a:gd name="connsiteX151" fmla="*/ 1520537 w 2739737"/>
              <a:gd name="connsiteY151" fmla="*/ 2272146 h 2355273"/>
              <a:gd name="connsiteX152" fmla="*/ 1666009 w 2739737"/>
              <a:gd name="connsiteY152" fmla="*/ 2240973 h 2355273"/>
              <a:gd name="connsiteX153" fmla="*/ 1756064 w 2739737"/>
              <a:gd name="connsiteY153" fmla="*/ 2206337 h 2355273"/>
              <a:gd name="connsiteX154" fmla="*/ 1835728 w 2739737"/>
              <a:gd name="connsiteY154" fmla="*/ 2189018 h 2355273"/>
              <a:gd name="connsiteX155" fmla="*/ 1898073 w 2739737"/>
              <a:gd name="connsiteY155" fmla="*/ 2175164 h 2355273"/>
              <a:gd name="connsiteX156" fmla="*/ 1932709 w 2739737"/>
              <a:gd name="connsiteY156" fmla="*/ 2189018 h 2355273"/>
              <a:gd name="connsiteX157" fmla="*/ 1960418 w 2739737"/>
              <a:gd name="connsiteY157" fmla="*/ 2154382 h 2355273"/>
              <a:gd name="connsiteX158" fmla="*/ 1950028 w 2739737"/>
              <a:gd name="connsiteY158" fmla="*/ 2112818 h 2355273"/>
              <a:gd name="connsiteX159" fmla="*/ 1960418 w 2739737"/>
              <a:gd name="connsiteY159" fmla="*/ 2022764 h 2355273"/>
              <a:gd name="connsiteX160" fmla="*/ 1950028 w 2739737"/>
              <a:gd name="connsiteY160" fmla="*/ 1974273 h 2355273"/>
              <a:gd name="connsiteX161" fmla="*/ 1956955 w 2739737"/>
              <a:gd name="connsiteY161" fmla="*/ 1950028 h 2355273"/>
              <a:gd name="connsiteX162" fmla="*/ 2019300 w 2739737"/>
              <a:gd name="connsiteY162" fmla="*/ 1943100 h 2355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</a:cxnLst>
            <a:rect l="l" t="t" r="r" b="b"/>
            <a:pathLst>
              <a:path w="2739737" h="2355273">
                <a:moveTo>
                  <a:pt x="2019300" y="1943100"/>
                </a:moveTo>
                <a:lnTo>
                  <a:pt x="2112818" y="1918855"/>
                </a:lnTo>
                <a:lnTo>
                  <a:pt x="2147455" y="1891146"/>
                </a:lnTo>
                <a:lnTo>
                  <a:pt x="2185555" y="1894609"/>
                </a:lnTo>
                <a:lnTo>
                  <a:pt x="2240973" y="1887682"/>
                </a:lnTo>
                <a:lnTo>
                  <a:pt x="2279073" y="1842655"/>
                </a:lnTo>
                <a:lnTo>
                  <a:pt x="2341418" y="1783773"/>
                </a:lnTo>
                <a:lnTo>
                  <a:pt x="2393373" y="1749137"/>
                </a:lnTo>
                <a:lnTo>
                  <a:pt x="2438400" y="1714500"/>
                </a:lnTo>
                <a:lnTo>
                  <a:pt x="2462646" y="1652155"/>
                </a:lnTo>
                <a:lnTo>
                  <a:pt x="2490355" y="1593273"/>
                </a:lnTo>
                <a:lnTo>
                  <a:pt x="2500746" y="1548246"/>
                </a:lnTo>
                <a:lnTo>
                  <a:pt x="2545773" y="1510146"/>
                </a:lnTo>
                <a:lnTo>
                  <a:pt x="2660073" y="1465118"/>
                </a:lnTo>
                <a:lnTo>
                  <a:pt x="2701637" y="1447800"/>
                </a:lnTo>
                <a:lnTo>
                  <a:pt x="2732809" y="1392382"/>
                </a:lnTo>
                <a:lnTo>
                  <a:pt x="2715491" y="1333500"/>
                </a:lnTo>
                <a:cubicBezTo>
                  <a:pt x="2716646" y="1283855"/>
                  <a:pt x="2717800" y="1234209"/>
                  <a:pt x="2718955" y="1184564"/>
                </a:cubicBezTo>
                <a:lnTo>
                  <a:pt x="2739737" y="1115291"/>
                </a:lnTo>
                <a:lnTo>
                  <a:pt x="2715491" y="1070264"/>
                </a:lnTo>
                <a:lnTo>
                  <a:pt x="2635828" y="1011382"/>
                </a:lnTo>
                <a:lnTo>
                  <a:pt x="2601191" y="976746"/>
                </a:lnTo>
                <a:lnTo>
                  <a:pt x="2559628" y="883228"/>
                </a:lnTo>
                <a:lnTo>
                  <a:pt x="2538846" y="796637"/>
                </a:lnTo>
                <a:lnTo>
                  <a:pt x="2524991" y="751609"/>
                </a:lnTo>
                <a:lnTo>
                  <a:pt x="2511137" y="703118"/>
                </a:lnTo>
                <a:lnTo>
                  <a:pt x="2459182" y="703118"/>
                </a:lnTo>
                <a:lnTo>
                  <a:pt x="2431473" y="730828"/>
                </a:lnTo>
                <a:lnTo>
                  <a:pt x="2337955" y="734291"/>
                </a:lnTo>
                <a:lnTo>
                  <a:pt x="2240973" y="748146"/>
                </a:lnTo>
                <a:lnTo>
                  <a:pt x="2182091" y="751609"/>
                </a:lnTo>
                <a:lnTo>
                  <a:pt x="2133600" y="741218"/>
                </a:lnTo>
                <a:lnTo>
                  <a:pt x="2095500" y="723900"/>
                </a:lnTo>
                <a:lnTo>
                  <a:pt x="2047009" y="665018"/>
                </a:lnTo>
                <a:lnTo>
                  <a:pt x="2005446" y="592282"/>
                </a:lnTo>
                <a:lnTo>
                  <a:pt x="1977737" y="540328"/>
                </a:lnTo>
                <a:lnTo>
                  <a:pt x="1929246" y="498764"/>
                </a:lnTo>
                <a:lnTo>
                  <a:pt x="1898073" y="471055"/>
                </a:lnTo>
                <a:lnTo>
                  <a:pt x="1894609" y="422564"/>
                </a:lnTo>
                <a:lnTo>
                  <a:pt x="1918855" y="367146"/>
                </a:lnTo>
                <a:lnTo>
                  <a:pt x="1922318" y="322118"/>
                </a:lnTo>
                <a:lnTo>
                  <a:pt x="1887682" y="287482"/>
                </a:lnTo>
                <a:lnTo>
                  <a:pt x="1856509" y="252846"/>
                </a:lnTo>
                <a:lnTo>
                  <a:pt x="1849582" y="166255"/>
                </a:lnTo>
                <a:lnTo>
                  <a:pt x="1849582" y="124691"/>
                </a:lnTo>
                <a:lnTo>
                  <a:pt x="1856509" y="83128"/>
                </a:lnTo>
                <a:lnTo>
                  <a:pt x="1859973" y="41564"/>
                </a:lnTo>
                <a:lnTo>
                  <a:pt x="1842655" y="17318"/>
                </a:lnTo>
                <a:lnTo>
                  <a:pt x="1814946" y="20782"/>
                </a:lnTo>
                <a:lnTo>
                  <a:pt x="1783773" y="65809"/>
                </a:lnTo>
                <a:lnTo>
                  <a:pt x="1745673" y="103909"/>
                </a:lnTo>
                <a:lnTo>
                  <a:pt x="1700646" y="114300"/>
                </a:lnTo>
                <a:lnTo>
                  <a:pt x="1652155" y="96982"/>
                </a:lnTo>
                <a:lnTo>
                  <a:pt x="1593273" y="96982"/>
                </a:lnTo>
                <a:lnTo>
                  <a:pt x="1548246" y="90055"/>
                </a:lnTo>
                <a:lnTo>
                  <a:pt x="1520537" y="45028"/>
                </a:lnTo>
                <a:lnTo>
                  <a:pt x="1492828" y="17318"/>
                </a:lnTo>
                <a:lnTo>
                  <a:pt x="1440873" y="58882"/>
                </a:lnTo>
                <a:lnTo>
                  <a:pt x="1385455" y="65809"/>
                </a:lnTo>
                <a:lnTo>
                  <a:pt x="1336964" y="69273"/>
                </a:lnTo>
                <a:lnTo>
                  <a:pt x="1264228" y="62346"/>
                </a:lnTo>
                <a:lnTo>
                  <a:pt x="1222664" y="72737"/>
                </a:lnTo>
                <a:lnTo>
                  <a:pt x="1194955" y="103909"/>
                </a:lnTo>
                <a:lnTo>
                  <a:pt x="1163782" y="121228"/>
                </a:lnTo>
                <a:lnTo>
                  <a:pt x="1132609" y="103909"/>
                </a:lnTo>
                <a:lnTo>
                  <a:pt x="1049482" y="58882"/>
                </a:lnTo>
                <a:lnTo>
                  <a:pt x="1018309" y="38100"/>
                </a:lnTo>
                <a:lnTo>
                  <a:pt x="952500" y="38100"/>
                </a:lnTo>
                <a:lnTo>
                  <a:pt x="897082" y="24246"/>
                </a:lnTo>
                <a:lnTo>
                  <a:pt x="848591" y="0"/>
                </a:lnTo>
                <a:lnTo>
                  <a:pt x="848591" y="0"/>
                </a:lnTo>
                <a:lnTo>
                  <a:pt x="786246" y="0"/>
                </a:lnTo>
                <a:lnTo>
                  <a:pt x="768928" y="24246"/>
                </a:lnTo>
                <a:lnTo>
                  <a:pt x="720437" y="58882"/>
                </a:lnTo>
                <a:lnTo>
                  <a:pt x="696191" y="110837"/>
                </a:lnTo>
                <a:lnTo>
                  <a:pt x="699655" y="148937"/>
                </a:lnTo>
                <a:lnTo>
                  <a:pt x="675409" y="166255"/>
                </a:lnTo>
                <a:lnTo>
                  <a:pt x="571500" y="169718"/>
                </a:lnTo>
                <a:lnTo>
                  <a:pt x="457200" y="166255"/>
                </a:lnTo>
                <a:lnTo>
                  <a:pt x="394855" y="166255"/>
                </a:lnTo>
                <a:lnTo>
                  <a:pt x="356755" y="193964"/>
                </a:lnTo>
                <a:lnTo>
                  <a:pt x="342900" y="221673"/>
                </a:lnTo>
                <a:lnTo>
                  <a:pt x="235528" y="263237"/>
                </a:lnTo>
                <a:lnTo>
                  <a:pt x="187037" y="325582"/>
                </a:lnTo>
                <a:lnTo>
                  <a:pt x="124691" y="349828"/>
                </a:lnTo>
                <a:lnTo>
                  <a:pt x="86591" y="370609"/>
                </a:lnTo>
                <a:lnTo>
                  <a:pt x="48491" y="370609"/>
                </a:lnTo>
                <a:lnTo>
                  <a:pt x="20782" y="387928"/>
                </a:lnTo>
                <a:lnTo>
                  <a:pt x="20782" y="426028"/>
                </a:lnTo>
                <a:lnTo>
                  <a:pt x="20782" y="446809"/>
                </a:lnTo>
                <a:lnTo>
                  <a:pt x="3464" y="474518"/>
                </a:lnTo>
                <a:lnTo>
                  <a:pt x="0" y="529937"/>
                </a:lnTo>
                <a:lnTo>
                  <a:pt x="48491" y="523009"/>
                </a:lnTo>
                <a:lnTo>
                  <a:pt x="145473" y="498764"/>
                </a:lnTo>
                <a:lnTo>
                  <a:pt x="218209" y="498764"/>
                </a:lnTo>
                <a:lnTo>
                  <a:pt x="297873" y="467591"/>
                </a:lnTo>
                <a:lnTo>
                  <a:pt x="367146" y="453737"/>
                </a:lnTo>
                <a:lnTo>
                  <a:pt x="464128" y="457200"/>
                </a:lnTo>
                <a:lnTo>
                  <a:pt x="523009" y="484909"/>
                </a:lnTo>
                <a:lnTo>
                  <a:pt x="540328" y="529937"/>
                </a:lnTo>
                <a:lnTo>
                  <a:pt x="536864" y="595746"/>
                </a:lnTo>
                <a:lnTo>
                  <a:pt x="536864" y="595746"/>
                </a:lnTo>
                <a:lnTo>
                  <a:pt x="484909" y="619991"/>
                </a:lnTo>
                <a:lnTo>
                  <a:pt x="495300" y="668482"/>
                </a:lnTo>
                <a:lnTo>
                  <a:pt x="540328" y="678873"/>
                </a:lnTo>
                <a:lnTo>
                  <a:pt x="599209" y="706582"/>
                </a:lnTo>
                <a:lnTo>
                  <a:pt x="619991" y="751609"/>
                </a:lnTo>
                <a:lnTo>
                  <a:pt x="651164" y="775855"/>
                </a:lnTo>
                <a:lnTo>
                  <a:pt x="637309" y="820882"/>
                </a:lnTo>
                <a:lnTo>
                  <a:pt x="599209" y="848591"/>
                </a:lnTo>
                <a:lnTo>
                  <a:pt x="578428" y="883228"/>
                </a:lnTo>
                <a:lnTo>
                  <a:pt x="574964" y="942109"/>
                </a:lnTo>
                <a:lnTo>
                  <a:pt x="533400" y="962891"/>
                </a:lnTo>
                <a:lnTo>
                  <a:pt x="491837" y="962891"/>
                </a:lnTo>
                <a:lnTo>
                  <a:pt x="439882" y="955964"/>
                </a:lnTo>
                <a:lnTo>
                  <a:pt x="429491" y="987137"/>
                </a:lnTo>
                <a:lnTo>
                  <a:pt x="450273" y="1042555"/>
                </a:lnTo>
                <a:lnTo>
                  <a:pt x="474518" y="1122218"/>
                </a:lnTo>
                <a:lnTo>
                  <a:pt x="536864" y="1184564"/>
                </a:lnTo>
                <a:lnTo>
                  <a:pt x="550718" y="1222664"/>
                </a:lnTo>
                <a:lnTo>
                  <a:pt x="561109" y="1250373"/>
                </a:lnTo>
                <a:lnTo>
                  <a:pt x="540328" y="1278082"/>
                </a:lnTo>
                <a:lnTo>
                  <a:pt x="495300" y="1312718"/>
                </a:lnTo>
                <a:lnTo>
                  <a:pt x="488373" y="1364673"/>
                </a:lnTo>
                <a:lnTo>
                  <a:pt x="491837" y="1440873"/>
                </a:lnTo>
                <a:lnTo>
                  <a:pt x="533400" y="1468582"/>
                </a:lnTo>
                <a:lnTo>
                  <a:pt x="592282" y="1447800"/>
                </a:lnTo>
                <a:lnTo>
                  <a:pt x="630382" y="1433946"/>
                </a:lnTo>
                <a:lnTo>
                  <a:pt x="678873" y="1451264"/>
                </a:lnTo>
                <a:lnTo>
                  <a:pt x="720437" y="1485900"/>
                </a:lnTo>
                <a:lnTo>
                  <a:pt x="768928" y="1582882"/>
                </a:lnTo>
                <a:lnTo>
                  <a:pt x="800100" y="1659082"/>
                </a:lnTo>
                <a:lnTo>
                  <a:pt x="834737" y="1693718"/>
                </a:lnTo>
                <a:lnTo>
                  <a:pt x="865909" y="1728355"/>
                </a:lnTo>
                <a:lnTo>
                  <a:pt x="886691" y="1797628"/>
                </a:lnTo>
                <a:lnTo>
                  <a:pt x="869373" y="1898073"/>
                </a:lnTo>
                <a:lnTo>
                  <a:pt x="886691" y="1963882"/>
                </a:lnTo>
                <a:lnTo>
                  <a:pt x="879764" y="2008909"/>
                </a:lnTo>
                <a:lnTo>
                  <a:pt x="897082" y="2043546"/>
                </a:lnTo>
                <a:lnTo>
                  <a:pt x="959428" y="2064328"/>
                </a:lnTo>
                <a:lnTo>
                  <a:pt x="1004455" y="2060864"/>
                </a:lnTo>
                <a:lnTo>
                  <a:pt x="1052946" y="2085109"/>
                </a:lnTo>
                <a:lnTo>
                  <a:pt x="1108364" y="2092037"/>
                </a:lnTo>
                <a:lnTo>
                  <a:pt x="1125682" y="2112818"/>
                </a:lnTo>
                <a:lnTo>
                  <a:pt x="1136073" y="2168237"/>
                </a:lnTo>
                <a:lnTo>
                  <a:pt x="1156855" y="2265218"/>
                </a:lnTo>
                <a:lnTo>
                  <a:pt x="1167246" y="2313709"/>
                </a:lnTo>
                <a:lnTo>
                  <a:pt x="1191491" y="2348346"/>
                </a:lnTo>
                <a:lnTo>
                  <a:pt x="1260764" y="2355273"/>
                </a:lnTo>
                <a:lnTo>
                  <a:pt x="1319646" y="2324100"/>
                </a:lnTo>
                <a:lnTo>
                  <a:pt x="1423555" y="2282537"/>
                </a:lnTo>
                <a:lnTo>
                  <a:pt x="1520537" y="2272146"/>
                </a:lnTo>
                <a:lnTo>
                  <a:pt x="1666009" y="2240973"/>
                </a:lnTo>
                <a:lnTo>
                  <a:pt x="1756064" y="2206337"/>
                </a:lnTo>
                <a:lnTo>
                  <a:pt x="1835728" y="2189018"/>
                </a:lnTo>
                <a:lnTo>
                  <a:pt x="1898073" y="2175164"/>
                </a:lnTo>
                <a:lnTo>
                  <a:pt x="1932709" y="2189018"/>
                </a:lnTo>
                <a:lnTo>
                  <a:pt x="1960418" y="2154382"/>
                </a:lnTo>
                <a:lnTo>
                  <a:pt x="1950028" y="2112818"/>
                </a:lnTo>
                <a:lnTo>
                  <a:pt x="1960418" y="2022764"/>
                </a:lnTo>
                <a:lnTo>
                  <a:pt x="1950028" y="1974273"/>
                </a:lnTo>
                <a:lnTo>
                  <a:pt x="1956955" y="1950028"/>
                </a:lnTo>
                <a:lnTo>
                  <a:pt x="2019300" y="1943100"/>
                </a:lnTo>
                <a:close/>
              </a:path>
            </a:pathLst>
          </a:custGeom>
          <a:solidFill>
            <a:srgbClr val="D883FF"/>
          </a:solidFill>
          <a:ln w="63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stA="46000" dist="177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b="1" dirty="0">
              <a:solidFill>
                <a:schemeClr val="tx1"/>
              </a:solidFill>
            </a:endParaRPr>
          </a:p>
        </p:txBody>
      </p:sp>
      <p:pic>
        <p:nvPicPr>
          <p:cNvPr id="56" name="그림 55" descr="가장이(가) 표시된 사진&#10;&#10;자동 생성된 설명">
            <a:extLst>
              <a:ext uri="{FF2B5EF4-FFF2-40B4-BE49-F238E27FC236}">
                <a16:creationId xmlns:a16="http://schemas.microsoft.com/office/drawing/2014/main" id="{FB8AF836-5E90-784A-BCB6-96220CDD9F6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79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1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7219"/>
          <a:stretch/>
        </p:blipFill>
        <p:spPr>
          <a:xfrm>
            <a:off x="769248" y="5133308"/>
            <a:ext cx="3188656" cy="1134236"/>
          </a:xfrm>
          <a:prstGeom prst="rect">
            <a:avLst/>
          </a:prstGeom>
          <a:effectLst>
            <a:reflection blurRad="83356" stA="58000" endPos="35000" dir="5400000" sy="-100000" algn="bl" rotWithShape="0"/>
          </a:effectLst>
        </p:spPr>
      </p:pic>
      <p:sp>
        <p:nvSpPr>
          <p:cNvPr id="57" name="타원 56">
            <a:extLst>
              <a:ext uri="{FF2B5EF4-FFF2-40B4-BE49-F238E27FC236}">
                <a16:creationId xmlns:a16="http://schemas.microsoft.com/office/drawing/2014/main" id="{A0C478F2-9E71-4A4A-8770-346C69601D16}"/>
              </a:ext>
            </a:extLst>
          </p:cNvPr>
          <p:cNvSpPr/>
          <p:nvPr/>
        </p:nvSpPr>
        <p:spPr>
          <a:xfrm>
            <a:off x="10734123" y="224183"/>
            <a:ext cx="314325" cy="314325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b="1">
              <a:latin typeface="Gmarket Sans Bold" panose="02000000000000000000" pitchFamily="2" charset="-128"/>
              <a:ea typeface="Gmarket Sans Bold" panose="02000000000000000000" pitchFamily="2" charset="-128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AA0FF9CA-E84F-3B45-9FE1-AFE969C5572E}"/>
              </a:ext>
            </a:extLst>
          </p:cNvPr>
          <p:cNvSpPr/>
          <p:nvPr/>
        </p:nvSpPr>
        <p:spPr>
          <a:xfrm>
            <a:off x="11257998" y="219420"/>
            <a:ext cx="314325" cy="31432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b="1">
              <a:latin typeface="Gmarket Sans Bold" panose="02000000000000000000" pitchFamily="2" charset="-128"/>
              <a:ea typeface="Gmarket Sans Bold" panose="02000000000000000000" pitchFamily="2" charset="-128"/>
            </a:endParaRP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2154120D-5113-1C41-A14B-E257187EB62F}"/>
              </a:ext>
            </a:extLst>
          </p:cNvPr>
          <p:cNvSpPr/>
          <p:nvPr/>
        </p:nvSpPr>
        <p:spPr>
          <a:xfrm>
            <a:off x="11781873" y="219420"/>
            <a:ext cx="314325" cy="3143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b="1">
              <a:latin typeface="Gmarket Sans Bold" panose="02000000000000000000" pitchFamily="2" charset="-128"/>
              <a:ea typeface="Gmarket Sans Bold" panose="02000000000000000000" pitchFamily="2" charset="-128"/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0C104747-A235-E54F-ACAE-54FDBED8948B}"/>
              </a:ext>
            </a:extLst>
          </p:cNvPr>
          <p:cNvSpPr/>
          <p:nvPr/>
        </p:nvSpPr>
        <p:spPr>
          <a:xfrm>
            <a:off x="11766053" y="219420"/>
            <a:ext cx="314325" cy="31432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b="1">
              <a:latin typeface="Gmarket Sans Bold" panose="02000000000000000000" pitchFamily="2" charset="-128"/>
              <a:ea typeface="Gmarket Sans Bold" panose="02000000000000000000" pitchFamily="2" charset="-128"/>
            </a:endParaRP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A99CA2E3-7A60-9E40-AC2C-A80051751415}"/>
              </a:ext>
            </a:extLst>
          </p:cNvPr>
          <p:cNvSpPr/>
          <p:nvPr/>
        </p:nvSpPr>
        <p:spPr>
          <a:xfrm>
            <a:off x="11257997" y="219420"/>
            <a:ext cx="314325" cy="314325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b="1">
              <a:latin typeface="Gmarket Sans Bold" panose="02000000000000000000" pitchFamily="2" charset="-128"/>
              <a:ea typeface="Gmarket Sans Bold" panose="02000000000000000000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539432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직사각형 55">
            <a:extLst>
              <a:ext uri="{FF2B5EF4-FFF2-40B4-BE49-F238E27FC236}">
                <a16:creationId xmlns:a16="http://schemas.microsoft.com/office/drawing/2014/main" id="{8879BD83-D527-6A44-8562-50220BD464D7}"/>
              </a:ext>
            </a:extLst>
          </p:cNvPr>
          <p:cNvSpPr/>
          <p:nvPr/>
        </p:nvSpPr>
        <p:spPr>
          <a:xfrm>
            <a:off x="0" y="0"/>
            <a:ext cx="12192000" cy="1016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b="1" dirty="0">
              <a:latin typeface="Gmarket Sans Bold" panose="02000000000000000000" pitchFamily="2" charset="-128"/>
              <a:ea typeface="Gmarket Sans Bold" panose="02000000000000000000" pitchFamily="2" charset="-128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73AA8DB-125C-AE44-B1FC-0E0D610A4A53}"/>
              </a:ext>
            </a:extLst>
          </p:cNvPr>
          <p:cNvSpPr txBox="1"/>
          <p:nvPr/>
        </p:nvSpPr>
        <p:spPr>
          <a:xfrm>
            <a:off x="7544859" y="431225"/>
            <a:ext cx="4647141" cy="584775"/>
          </a:xfrm>
          <a:prstGeom prst="rect">
            <a:avLst/>
          </a:prstGeom>
          <a:noFill/>
          <a:effectLst>
            <a:reflection stA="45000" endPos="0" dist="50800" dir="5400000" sy="-100000" algn="bl" rotWithShape="0"/>
          </a:effectLst>
        </p:spPr>
        <p:txBody>
          <a:bodyPr wrap="square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>
                    <a:lumMod val="85000"/>
                  </a:schemeClr>
                </a:solidFill>
                <a:effectLst/>
                <a:latin typeface="Gmarket Sans Bold" panose="02000000000000000000" pitchFamily="2" charset="-128"/>
                <a:ea typeface="Gmarket Sans Bold" panose="02000000000000000000" pitchFamily="2" charset="-128"/>
              </a:rPr>
              <a:t>고립청년분석서</a:t>
            </a:r>
            <a:r>
              <a:rPr lang="ko-KR" altLang="en-US" sz="3200" b="1" dirty="0">
                <a:solidFill>
                  <a:schemeClr val="bg1">
                    <a:lumMod val="85000"/>
                  </a:schemeClr>
                </a:solidFill>
                <a:effectLst/>
                <a:latin typeface="Gmarket Sans Bold" panose="02000000000000000000" pitchFamily="2" charset="-128"/>
                <a:ea typeface="Gmarket Sans Bold" panose="02000000000000000000" pitchFamily="2" charset="-128"/>
              </a:rPr>
              <a:t> 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effectLst/>
                <a:latin typeface="Gmarket Sans Bold" panose="02000000000000000000" pitchFamily="2" charset="-128"/>
                <a:ea typeface="Gmarket Sans Bold" panose="02000000000000000000" pitchFamily="2" charset="-128"/>
                <a:cs typeface="Malgun Gothic Semilight" panose="020B0502040204020203" pitchFamily="34" charset="-128"/>
              </a:rPr>
              <a:t>청년은 어떻게 고립되어가는가 </a:t>
            </a:r>
            <a:endParaRPr lang="en-US" altLang="ko-KR" sz="100" b="1" dirty="0">
              <a:solidFill>
                <a:schemeClr val="bg1">
                  <a:lumMod val="85000"/>
                </a:schemeClr>
              </a:solidFill>
              <a:effectLst/>
              <a:latin typeface="Gmarket Sans Bold" panose="02000000000000000000" pitchFamily="2" charset="-128"/>
              <a:ea typeface="Gmarket Sans Bold" panose="02000000000000000000" pitchFamily="2" charset="-128"/>
              <a:cs typeface="Malgun Gothic Semilight" panose="020B0502040204020203" pitchFamily="34" charset="-128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9BC298CC-3CE8-0947-9BD3-E3D8AD64F58A}"/>
              </a:ext>
            </a:extLst>
          </p:cNvPr>
          <p:cNvSpPr/>
          <p:nvPr/>
        </p:nvSpPr>
        <p:spPr>
          <a:xfrm>
            <a:off x="10734123" y="224183"/>
            <a:ext cx="314325" cy="314325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b="1">
              <a:latin typeface="Gmarket Sans Bold" panose="02000000000000000000" pitchFamily="2" charset="-128"/>
              <a:ea typeface="Gmarket Sans Bold" panose="02000000000000000000" pitchFamily="2" charset="-128"/>
            </a:endParaRP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ABFC2381-9FA9-6C4D-9E50-52E8BE9E3E1B}"/>
              </a:ext>
            </a:extLst>
          </p:cNvPr>
          <p:cNvSpPr/>
          <p:nvPr/>
        </p:nvSpPr>
        <p:spPr>
          <a:xfrm>
            <a:off x="11257998" y="219420"/>
            <a:ext cx="314325" cy="31432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b="1">
              <a:latin typeface="Gmarket Sans Bold" panose="02000000000000000000" pitchFamily="2" charset="-128"/>
              <a:ea typeface="Gmarket Sans Bold" panose="02000000000000000000" pitchFamily="2" charset="-128"/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34F71311-5A8F-D341-A9BE-B76BB4A2F7B3}"/>
              </a:ext>
            </a:extLst>
          </p:cNvPr>
          <p:cNvSpPr/>
          <p:nvPr/>
        </p:nvSpPr>
        <p:spPr>
          <a:xfrm>
            <a:off x="11781873" y="219420"/>
            <a:ext cx="314325" cy="3143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b="1">
              <a:latin typeface="Gmarket Sans Bold" panose="02000000000000000000" pitchFamily="2" charset="-128"/>
              <a:ea typeface="Gmarket Sans Bold" panose="02000000000000000000" pitchFamily="2" charset="-128"/>
            </a:endParaRPr>
          </a:p>
        </p:txBody>
      </p:sp>
      <p:sp>
        <p:nvSpPr>
          <p:cNvPr id="61" name="모서리가 둥근 직사각형 60">
            <a:extLst>
              <a:ext uri="{FF2B5EF4-FFF2-40B4-BE49-F238E27FC236}">
                <a16:creationId xmlns:a16="http://schemas.microsoft.com/office/drawing/2014/main" id="{DA5A6C21-2BD0-5F40-BE02-5925D0ACE3BA}"/>
              </a:ext>
            </a:extLst>
          </p:cNvPr>
          <p:cNvSpPr/>
          <p:nvPr/>
        </p:nvSpPr>
        <p:spPr>
          <a:xfrm>
            <a:off x="1038264" y="159431"/>
            <a:ext cx="4647142" cy="720753"/>
          </a:xfrm>
          <a:prstGeom prst="roundRect">
            <a:avLst>
              <a:gd name="adj" fmla="val 44800"/>
            </a:avLst>
          </a:prstGeom>
          <a:solidFill>
            <a:schemeClr val="accent1">
              <a:lumMod val="60000"/>
              <a:lumOff val="40000"/>
            </a:schemeClr>
          </a:solidFill>
          <a:ln w="25400" cap="rnd">
            <a:solidFill>
              <a:schemeClr val="tx1">
                <a:lumMod val="65000"/>
                <a:lumOff val="35000"/>
              </a:schemeClr>
            </a:solidFill>
            <a:round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sz="2800" b="1" dirty="0">
                <a:latin typeface="Gmarket Sans Bold" panose="02000000000000000000" pitchFamily="2" charset="-128"/>
                <a:ea typeface="Gmarket Sans Bold" panose="02000000000000000000" pitchFamily="2" charset="-128"/>
              </a:rPr>
              <a:t>		</a:t>
            </a:r>
            <a:r>
              <a:rPr kumimoji="1" lang="ko-KR" altLang="en-US" sz="2800" b="1" dirty="0">
                <a:latin typeface="Gmarket Sans Bold" panose="02000000000000000000" pitchFamily="2" charset="-128"/>
                <a:ea typeface="Gmarket Sans Bold" panose="02000000000000000000" pitchFamily="2" charset="-128"/>
              </a:rPr>
              <a:t>해결 방안</a:t>
            </a:r>
            <a:endParaRPr kumimoji="1" lang="ko-Kore-KR" altLang="en-US" sz="2800" b="1" dirty="0">
              <a:latin typeface="Gmarket Sans Bold" panose="02000000000000000000" pitchFamily="2" charset="-128"/>
              <a:ea typeface="Gmarket Sans Bold" panose="02000000000000000000" pitchFamily="2" charset="-128"/>
            </a:endParaRPr>
          </a:p>
        </p:txBody>
      </p:sp>
      <p:sp>
        <p:nvSpPr>
          <p:cNvPr id="62" name="모서리가 둥근 직사각형 61">
            <a:extLst>
              <a:ext uri="{FF2B5EF4-FFF2-40B4-BE49-F238E27FC236}">
                <a16:creationId xmlns:a16="http://schemas.microsoft.com/office/drawing/2014/main" id="{7D26E263-6768-1A43-AEA5-B48331246116}"/>
              </a:ext>
            </a:extLst>
          </p:cNvPr>
          <p:cNvSpPr/>
          <p:nvPr/>
        </p:nvSpPr>
        <p:spPr>
          <a:xfrm>
            <a:off x="219493" y="159431"/>
            <a:ext cx="1548587" cy="720753"/>
          </a:xfrm>
          <a:prstGeom prst="roundRect">
            <a:avLst>
              <a:gd name="adj" fmla="val 50000"/>
            </a:avLst>
          </a:prstGeom>
          <a:solidFill>
            <a:srgbClr val="8AB3DF"/>
          </a:solidFill>
          <a:ln w="25400">
            <a:solidFill>
              <a:srgbClr val="5B4E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>
                <a:solidFill>
                  <a:prstClr val="white"/>
                </a:solidFill>
                <a:latin typeface="Gmarket Sans Bold" panose="02000000000000000000" pitchFamily="2" charset="-128"/>
                <a:ea typeface="Gmarket Sans Bold" panose="02000000000000000000" pitchFamily="2" charset="-128"/>
              </a:rPr>
              <a:t>결론</a:t>
            </a:r>
            <a:endParaRPr lang="en-US" altLang="ko-KR" sz="3200" b="1" dirty="0">
              <a:solidFill>
                <a:prstClr val="white"/>
              </a:solidFill>
              <a:latin typeface="Gmarket Sans Bold" panose="02000000000000000000" pitchFamily="2" charset="-128"/>
              <a:ea typeface="Gmarket Sans Bold" panose="02000000000000000000" pitchFamily="2" charset="-128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ECE27DEA-03BF-774B-B320-8EE478944448}"/>
              </a:ext>
            </a:extLst>
          </p:cNvPr>
          <p:cNvGrpSpPr/>
          <p:nvPr/>
        </p:nvGrpSpPr>
        <p:grpSpPr>
          <a:xfrm>
            <a:off x="219493" y="1370715"/>
            <a:ext cx="2870548" cy="2368703"/>
            <a:chOff x="219493" y="1370715"/>
            <a:chExt cx="2870548" cy="2368703"/>
          </a:xfrm>
        </p:grpSpPr>
        <p:sp>
          <p:nvSpPr>
            <p:cNvPr id="104" name="한강">
              <a:extLst>
                <a:ext uri="{FF2B5EF4-FFF2-40B4-BE49-F238E27FC236}">
                  <a16:creationId xmlns:a16="http://schemas.microsoft.com/office/drawing/2014/main" id="{5991BEED-10F5-FE46-820E-4395EF26F3AC}"/>
                </a:ext>
              </a:extLst>
            </p:cNvPr>
            <p:cNvSpPr/>
            <p:nvPr/>
          </p:nvSpPr>
          <p:spPr>
            <a:xfrm>
              <a:off x="447979" y="2170056"/>
              <a:ext cx="2478476" cy="883906"/>
            </a:xfrm>
            <a:custGeom>
              <a:avLst/>
              <a:gdLst>
                <a:gd name="connsiteX0" fmla="*/ 68580 w 11681460"/>
                <a:gd name="connsiteY0" fmla="*/ 320040 h 4168140"/>
                <a:gd name="connsiteX1" fmla="*/ 121920 w 11681460"/>
                <a:gd name="connsiteY1" fmla="*/ 381000 h 4168140"/>
                <a:gd name="connsiteX2" fmla="*/ 198120 w 11681460"/>
                <a:gd name="connsiteY2" fmla="*/ 419100 h 4168140"/>
                <a:gd name="connsiteX3" fmla="*/ 320040 w 11681460"/>
                <a:gd name="connsiteY3" fmla="*/ 510540 h 4168140"/>
                <a:gd name="connsiteX4" fmla="*/ 411480 w 11681460"/>
                <a:gd name="connsiteY4" fmla="*/ 563880 h 4168140"/>
                <a:gd name="connsiteX5" fmla="*/ 472440 w 11681460"/>
                <a:gd name="connsiteY5" fmla="*/ 632460 h 4168140"/>
                <a:gd name="connsiteX6" fmla="*/ 601980 w 11681460"/>
                <a:gd name="connsiteY6" fmla="*/ 708660 h 4168140"/>
                <a:gd name="connsiteX7" fmla="*/ 739140 w 11681460"/>
                <a:gd name="connsiteY7" fmla="*/ 784860 h 4168140"/>
                <a:gd name="connsiteX8" fmla="*/ 861060 w 11681460"/>
                <a:gd name="connsiteY8" fmla="*/ 868680 h 4168140"/>
                <a:gd name="connsiteX9" fmla="*/ 944880 w 11681460"/>
                <a:gd name="connsiteY9" fmla="*/ 952500 h 4168140"/>
                <a:gd name="connsiteX10" fmla="*/ 1021080 w 11681460"/>
                <a:gd name="connsiteY10" fmla="*/ 1005840 h 4168140"/>
                <a:gd name="connsiteX11" fmla="*/ 1097280 w 11681460"/>
                <a:gd name="connsiteY11" fmla="*/ 1043940 h 4168140"/>
                <a:gd name="connsiteX12" fmla="*/ 1181100 w 11681460"/>
                <a:gd name="connsiteY12" fmla="*/ 1104900 h 4168140"/>
                <a:gd name="connsiteX13" fmla="*/ 1249680 w 11681460"/>
                <a:gd name="connsiteY13" fmla="*/ 1150620 h 4168140"/>
                <a:gd name="connsiteX14" fmla="*/ 1341120 w 11681460"/>
                <a:gd name="connsiteY14" fmla="*/ 1196340 h 4168140"/>
                <a:gd name="connsiteX15" fmla="*/ 1417320 w 11681460"/>
                <a:gd name="connsiteY15" fmla="*/ 1257300 h 4168140"/>
                <a:gd name="connsiteX16" fmla="*/ 1493520 w 11681460"/>
                <a:gd name="connsiteY16" fmla="*/ 1333500 h 4168140"/>
                <a:gd name="connsiteX17" fmla="*/ 1569720 w 11681460"/>
                <a:gd name="connsiteY17" fmla="*/ 1356360 h 4168140"/>
                <a:gd name="connsiteX18" fmla="*/ 1684020 w 11681460"/>
                <a:gd name="connsiteY18" fmla="*/ 1424940 h 4168140"/>
                <a:gd name="connsiteX19" fmla="*/ 1729740 w 11681460"/>
                <a:gd name="connsiteY19" fmla="*/ 1485900 h 4168140"/>
                <a:gd name="connsiteX20" fmla="*/ 1844040 w 11681460"/>
                <a:gd name="connsiteY20" fmla="*/ 1569720 h 4168140"/>
                <a:gd name="connsiteX21" fmla="*/ 1935480 w 11681460"/>
                <a:gd name="connsiteY21" fmla="*/ 1615440 h 4168140"/>
                <a:gd name="connsiteX22" fmla="*/ 2049780 w 11681460"/>
                <a:gd name="connsiteY22" fmla="*/ 1691640 h 4168140"/>
                <a:gd name="connsiteX23" fmla="*/ 2133600 w 11681460"/>
                <a:gd name="connsiteY23" fmla="*/ 1729740 h 4168140"/>
                <a:gd name="connsiteX24" fmla="*/ 2202180 w 11681460"/>
                <a:gd name="connsiteY24" fmla="*/ 1805940 h 4168140"/>
                <a:gd name="connsiteX25" fmla="*/ 2255520 w 11681460"/>
                <a:gd name="connsiteY25" fmla="*/ 1821180 h 4168140"/>
                <a:gd name="connsiteX26" fmla="*/ 2316480 w 11681460"/>
                <a:gd name="connsiteY26" fmla="*/ 1866900 h 4168140"/>
                <a:gd name="connsiteX27" fmla="*/ 2423160 w 11681460"/>
                <a:gd name="connsiteY27" fmla="*/ 2004060 h 4168140"/>
                <a:gd name="connsiteX28" fmla="*/ 2476500 w 11681460"/>
                <a:gd name="connsiteY28" fmla="*/ 2087880 h 4168140"/>
                <a:gd name="connsiteX29" fmla="*/ 2567940 w 11681460"/>
                <a:gd name="connsiteY29" fmla="*/ 2148840 h 4168140"/>
                <a:gd name="connsiteX30" fmla="*/ 2682240 w 11681460"/>
                <a:gd name="connsiteY30" fmla="*/ 2186940 h 4168140"/>
                <a:gd name="connsiteX31" fmla="*/ 2743200 w 11681460"/>
                <a:gd name="connsiteY31" fmla="*/ 2209800 h 4168140"/>
                <a:gd name="connsiteX32" fmla="*/ 2811780 w 11681460"/>
                <a:gd name="connsiteY32" fmla="*/ 2247900 h 4168140"/>
                <a:gd name="connsiteX33" fmla="*/ 2887980 w 11681460"/>
                <a:gd name="connsiteY33" fmla="*/ 2301240 h 4168140"/>
                <a:gd name="connsiteX34" fmla="*/ 2979420 w 11681460"/>
                <a:gd name="connsiteY34" fmla="*/ 2385060 h 4168140"/>
                <a:gd name="connsiteX35" fmla="*/ 3055620 w 11681460"/>
                <a:gd name="connsiteY35" fmla="*/ 2461260 h 4168140"/>
                <a:gd name="connsiteX36" fmla="*/ 3139440 w 11681460"/>
                <a:gd name="connsiteY36" fmla="*/ 2537460 h 4168140"/>
                <a:gd name="connsiteX37" fmla="*/ 3261360 w 11681460"/>
                <a:gd name="connsiteY37" fmla="*/ 2628900 h 4168140"/>
                <a:gd name="connsiteX38" fmla="*/ 3345180 w 11681460"/>
                <a:gd name="connsiteY38" fmla="*/ 2720340 h 4168140"/>
                <a:gd name="connsiteX39" fmla="*/ 3444240 w 11681460"/>
                <a:gd name="connsiteY39" fmla="*/ 2796540 h 4168140"/>
                <a:gd name="connsiteX40" fmla="*/ 3558540 w 11681460"/>
                <a:gd name="connsiteY40" fmla="*/ 2872740 h 4168140"/>
                <a:gd name="connsiteX41" fmla="*/ 3619500 w 11681460"/>
                <a:gd name="connsiteY41" fmla="*/ 2979420 h 4168140"/>
                <a:gd name="connsiteX42" fmla="*/ 3619500 w 11681460"/>
                <a:gd name="connsiteY42" fmla="*/ 2979420 h 4168140"/>
                <a:gd name="connsiteX43" fmla="*/ 3649980 w 11681460"/>
                <a:gd name="connsiteY43" fmla="*/ 3048000 h 4168140"/>
                <a:gd name="connsiteX44" fmla="*/ 3703320 w 11681460"/>
                <a:gd name="connsiteY44" fmla="*/ 3086100 h 4168140"/>
                <a:gd name="connsiteX45" fmla="*/ 3764280 w 11681460"/>
                <a:gd name="connsiteY45" fmla="*/ 3063240 h 4168140"/>
                <a:gd name="connsiteX46" fmla="*/ 3848100 w 11681460"/>
                <a:gd name="connsiteY46" fmla="*/ 3025140 h 4168140"/>
                <a:gd name="connsiteX47" fmla="*/ 3916680 w 11681460"/>
                <a:gd name="connsiteY47" fmla="*/ 3032760 h 4168140"/>
                <a:gd name="connsiteX48" fmla="*/ 4030980 w 11681460"/>
                <a:gd name="connsiteY48" fmla="*/ 3063240 h 4168140"/>
                <a:gd name="connsiteX49" fmla="*/ 4137660 w 11681460"/>
                <a:gd name="connsiteY49" fmla="*/ 3101340 h 4168140"/>
                <a:gd name="connsiteX50" fmla="*/ 4259580 w 11681460"/>
                <a:gd name="connsiteY50" fmla="*/ 3147060 h 4168140"/>
                <a:gd name="connsiteX51" fmla="*/ 4381500 w 11681460"/>
                <a:gd name="connsiteY51" fmla="*/ 3192780 h 4168140"/>
                <a:gd name="connsiteX52" fmla="*/ 4526280 w 11681460"/>
                <a:gd name="connsiteY52" fmla="*/ 3276600 h 4168140"/>
                <a:gd name="connsiteX53" fmla="*/ 4587240 w 11681460"/>
                <a:gd name="connsiteY53" fmla="*/ 3299460 h 4168140"/>
                <a:gd name="connsiteX54" fmla="*/ 4610100 w 11681460"/>
                <a:gd name="connsiteY54" fmla="*/ 3352800 h 4168140"/>
                <a:gd name="connsiteX55" fmla="*/ 4648200 w 11681460"/>
                <a:gd name="connsiteY55" fmla="*/ 3436620 h 4168140"/>
                <a:gd name="connsiteX56" fmla="*/ 4671060 w 11681460"/>
                <a:gd name="connsiteY56" fmla="*/ 3520440 h 4168140"/>
                <a:gd name="connsiteX57" fmla="*/ 4678680 w 11681460"/>
                <a:gd name="connsiteY57" fmla="*/ 3589020 h 4168140"/>
                <a:gd name="connsiteX58" fmla="*/ 4686300 w 11681460"/>
                <a:gd name="connsiteY58" fmla="*/ 3649980 h 4168140"/>
                <a:gd name="connsiteX59" fmla="*/ 4724400 w 11681460"/>
                <a:gd name="connsiteY59" fmla="*/ 3680460 h 4168140"/>
                <a:gd name="connsiteX60" fmla="*/ 4785360 w 11681460"/>
                <a:gd name="connsiteY60" fmla="*/ 3672840 h 4168140"/>
                <a:gd name="connsiteX61" fmla="*/ 4869180 w 11681460"/>
                <a:gd name="connsiteY61" fmla="*/ 3703320 h 4168140"/>
                <a:gd name="connsiteX62" fmla="*/ 4914900 w 11681460"/>
                <a:gd name="connsiteY62" fmla="*/ 3756660 h 4168140"/>
                <a:gd name="connsiteX63" fmla="*/ 5105400 w 11681460"/>
                <a:gd name="connsiteY63" fmla="*/ 3832860 h 4168140"/>
                <a:gd name="connsiteX64" fmla="*/ 5173980 w 11681460"/>
                <a:gd name="connsiteY64" fmla="*/ 3886200 h 4168140"/>
                <a:gd name="connsiteX65" fmla="*/ 5242560 w 11681460"/>
                <a:gd name="connsiteY65" fmla="*/ 3924300 h 4168140"/>
                <a:gd name="connsiteX66" fmla="*/ 5364480 w 11681460"/>
                <a:gd name="connsiteY66" fmla="*/ 3962400 h 4168140"/>
                <a:gd name="connsiteX67" fmla="*/ 5516880 w 11681460"/>
                <a:gd name="connsiteY67" fmla="*/ 4046220 h 4168140"/>
                <a:gd name="connsiteX68" fmla="*/ 5585460 w 11681460"/>
                <a:gd name="connsiteY68" fmla="*/ 4099560 h 4168140"/>
                <a:gd name="connsiteX69" fmla="*/ 5661660 w 11681460"/>
                <a:gd name="connsiteY69" fmla="*/ 4122420 h 4168140"/>
                <a:gd name="connsiteX70" fmla="*/ 5745480 w 11681460"/>
                <a:gd name="connsiteY70" fmla="*/ 4130040 h 4168140"/>
                <a:gd name="connsiteX71" fmla="*/ 5836920 w 11681460"/>
                <a:gd name="connsiteY71" fmla="*/ 4130040 h 4168140"/>
                <a:gd name="connsiteX72" fmla="*/ 5951220 w 11681460"/>
                <a:gd name="connsiteY72" fmla="*/ 4145280 h 4168140"/>
                <a:gd name="connsiteX73" fmla="*/ 6035040 w 11681460"/>
                <a:gd name="connsiteY73" fmla="*/ 4168140 h 4168140"/>
                <a:gd name="connsiteX74" fmla="*/ 6149340 w 11681460"/>
                <a:gd name="connsiteY74" fmla="*/ 4137660 h 4168140"/>
                <a:gd name="connsiteX75" fmla="*/ 6286500 w 11681460"/>
                <a:gd name="connsiteY75" fmla="*/ 4114800 h 4168140"/>
                <a:gd name="connsiteX76" fmla="*/ 6393180 w 11681460"/>
                <a:gd name="connsiteY76" fmla="*/ 4053840 h 4168140"/>
                <a:gd name="connsiteX77" fmla="*/ 6484620 w 11681460"/>
                <a:gd name="connsiteY77" fmla="*/ 4038600 h 4168140"/>
                <a:gd name="connsiteX78" fmla="*/ 6583680 w 11681460"/>
                <a:gd name="connsiteY78" fmla="*/ 3970020 h 4168140"/>
                <a:gd name="connsiteX79" fmla="*/ 6697980 w 11681460"/>
                <a:gd name="connsiteY79" fmla="*/ 3886200 h 4168140"/>
                <a:gd name="connsiteX80" fmla="*/ 6728460 w 11681460"/>
                <a:gd name="connsiteY80" fmla="*/ 3817620 h 4168140"/>
                <a:gd name="connsiteX81" fmla="*/ 6842760 w 11681460"/>
                <a:gd name="connsiteY81" fmla="*/ 3733800 h 4168140"/>
                <a:gd name="connsiteX82" fmla="*/ 6972300 w 11681460"/>
                <a:gd name="connsiteY82" fmla="*/ 3642360 h 4168140"/>
                <a:gd name="connsiteX83" fmla="*/ 7078980 w 11681460"/>
                <a:gd name="connsiteY83" fmla="*/ 3528060 h 4168140"/>
                <a:gd name="connsiteX84" fmla="*/ 7139940 w 11681460"/>
                <a:gd name="connsiteY84" fmla="*/ 3444240 h 4168140"/>
                <a:gd name="connsiteX85" fmla="*/ 7269480 w 11681460"/>
                <a:gd name="connsiteY85" fmla="*/ 3284220 h 4168140"/>
                <a:gd name="connsiteX86" fmla="*/ 7330440 w 11681460"/>
                <a:gd name="connsiteY86" fmla="*/ 3185160 h 4168140"/>
                <a:gd name="connsiteX87" fmla="*/ 7376160 w 11681460"/>
                <a:gd name="connsiteY87" fmla="*/ 3116580 h 4168140"/>
                <a:gd name="connsiteX88" fmla="*/ 7444740 w 11681460"/>
                <a:gd name="connsiteY88" fmla="*/ 3093720 h 4168140"/>
                <a:gd name="connsiteX89" fmla="*/ 7513320 w 11681460"/>
                <a:gd name="connsiteY89" fmla="*/ 3101340 h 4168140"/>
                <a:gd name="connsiteX90" fmla="*/ 7574280 w 11681460"/>
                <a:gd name="connsiteY90" fmla="*/ 3078480 h 4168140"/>
                <a:gd name="connsiteX91" fmla="*/ 7726680 w 11681460"/>
                <a:gd name="connsiteY91" fmla="*/ 3108960 h 4168140"/>
                <a:gd name="connsiteX92" fmla="*/ 7833360 w 11681460"/>
                <a:gd name="connsiteY92" fmla="*/ 3162300 h 4168140"/>
                <a:gd name="connsiteX93" fmla="*/ 7962900 w 11681460"/>
                <a:gd name="connsiteY93" fmla="*/ 3192780 h 4168140"/>
                <a:gd name="connsiteX94" fmla="*/ 8161020 w 11681460"/>
                <a:gd name="connsiteY94" fmla="*/ 3268980 h 4168140"/>
                <a:gd name="connsiteX95" fmla="*/ 8290560 w 11681460"/>
                <a:gd name="connsiteY95" fmla="*/ 3337560 h 4168140"/>
                <a:gd name="connsiteX96" fmla="*/ 8382000 w 11681460"/>
                <a:gd name="connsiteY96" fmla="*/ 3360420 h 4168140"/>
                <a:gd name="connsiteX97" fmla="*/ 8458200 w 11681460"/>
                <a:gd name="connsiteY97" fmla="*/ 3398520 h 4168140"/>
                <a:gd name="connsiteX98" fmla="*/ 8595360 w 11681460"/>
                <a:gd name="connsiteY98" fmla="*/ 3512820 h 4168140"/>
                <a:gd name="connsiteX99" fmla="*/ 8641080 w 11681460"/>
                <a:gd name="connsiteY99" fmla="*/ 3566160 h 4168140"/>
                <a:gd name="connsiteX100" fmla="*/ 8702040 w 11681460"/>
                <a:gd name="connsiteY100" fmla="*/ 3604260 h 4168140"/>
                <a:gd name="connsiteX101" fmla="*/ 8763000 w 11681460"/>
                <a:gd name="connsiteY101" fmla="*/ 3634740 h 4168140"/>
                <a:gd name="connsiteX102" fmla="*/ 8854440 w 11681460"/>
                <a:gd name="connsiteY102" fmla="*/ 3627120 h 4168140"/>
                <a:gd name="connsiteX103" fmla="*/ 8968740 w 11681460"/>
                <a:gd name="connsiteY103" fmla="*/ 3619500 h 4168140"/>
                <a:gd name="connsiteX104" fmla="*/ 9060180 w 11681460"/>
                <a:gd name="connsiteY104" fmla="*/ 3642360 h 4168140"/>
                <a:gd name="connsiteX105" fmla="*/ 9151620 w 11681460"/>
                <a:gd name="connsiteY105" fmla="*/ 3657600 h 4168140"/>
                <a:gd name="connsiteX106" fmla="*/ 9227820 w 11681460"/>
                <a:gd name="connsiteY106" fmla="*/ 3642360 h 4168140"/>
                <a:gd name="connsiteX107" fmla="*/ 9311640 w 11681460"/>
                <a:gd name="connsiteY107" fmla="*/ 3611880 h 4168140"/>
                <a:gd name="connsiteX108" fmla="*/ 9433560 w 11681460"/>
                <a:gd name="connsiteY108" fmla="*/ 3589020 h 4168140"/>
                <a:gd name="connsiteX109" fmla="*/ 9509760 w 11681460"/>
                <a:gd name="connsiteY109" fmla="*/ 3528060 h 4168140"/>
                <a:gd name="connsiteX110" fmla="*/ 9646920 w 11681460"/>
                <a:gd name="connsiteY110" fmla="*/ 3489960 h 4168140"/>
                <a:gd name="connsiteX111" fmla="*/ 9784080 w 11681460"/>
                <a:gd name="connsiteY111" fmla="*/ 3444240 h 4168140"/>
                <a:gd name="connsiteX112" fmla="*/ 9860280 w 11681460"/>
                <a:gd name="connsiteY112" fmla="*/ 3383280 h 4168140"/>
                <a:gd name="connsiteX113" fmla="*/ 9921240 w 11681460"/>
                <a:gd name="connsiteY113" fmla="*/ 3314700 h 4168140"/>
                <a:gd name="connsiteX114" fmla="*/ 9997440 w 11681460"/>
                <a:gd name="connsiteY114" fmla="*/ 3208020 h 4168140"/>
                <a:gd name="connsiteX115" fmla="*/ 10043160 w 11681460"/>
                <a:gd name="connsiteY115" fmla="*/ 3101340 h 4168140"/>
                <a:gd name="connsiteX116" fmla="*/ 10104120 w 11681460"/>
                <a:gd name="connsiteY116" fmla="*/ 3017520 h 4168140"/>
                <a:gd name="connsiteX117" fmla="*/ 10157460 w 11681460"/>
                <a:gd name="connsiteY117" fmla="*/ 2933700 h 4168140"/>
                <a:gd name="connsiteX118" fmla="*/ 10218420 w 11681460"/>
                <a:gd name="connsiteY118" fmla="*/ 2849880 h 4168140"/>
                <a:gd name="connsiteX119" fmla="*/ 10294620 w 11681460"/>
                <a:gd name="connsiteY119" fmla="*/ 2735580 h 4168140"/>
                <a:gd name="connsiteX120" fmla="*/ 10347960 w 11681460"/>
                <a:gd name="connsiteY120" fmla="*/ 2621280 h 4168140"/>
                <a:gd name="connsiteX121" fmla="*/ 10431780 w 11681460"/>
                <a:gd name="connsiteY121" fmla="*/ 2499360 h 4168140"/>
                <a:gd name="connsiteX122" fmla="*/ 10500360 w 11681460"/>
                <a:gd name="connsiteY122" fmla="*/ 2354580 h 4168140"/>
                <a:gd name="connsiteX123" fmla="*/ 10553700 w 11681460"/>
                <a:gd name="connsiteY123" fmla="*/ 2263140 h 4168140"/>
                <a:gd name="connsiteX124" fmla="*/ 10584180 w 11681460"/>
                <a:gd name="connsiteY124" fmla="*/ 2194560 h 4168140"/>
                <a:gd name="connsiteX125" fmla="*/ 10614660 w 11681460"/>
                <a:gd name="connsiteY125" fmla="*/ 2118360 h 4168140"/>
                <a:gd name="connsiteX126" fmla="*/ 10675620 w 11681460"/>
                <a:gd name="connsiteY126" fmla="*/ 2049780 h 4168140"/>
                <a:gd name="connsiteX127" fmla="*/ 10690860 w 11681460"/>
                <a:gd name="connsiteY127" fmla="*/ 1988820 h 4168140"/>
                <a:gd name="connsiteX128" fmla="*/ 10713720 w 11681460"/>
                <a:gd name="connsiteY128" fmla="*/ 1927860 h 4168140"/>
                <a:gd name="connsiteX129" fmla="*/ 10767060 w 11681460"/>
                <a:gd name="connsiteY129" fmla="*/ 1859280 h 4168140"/>
                <a:gd name="connsiteX130" fmla="*/ 10873740 w 11681460"/>
                <a:gd name="connsiteY130" fmla="*/ 1828800 h 4168140"/>
                <a:gd name="connsiteX131" fmla="*/ 11079480 w 11681460"/>
                <a:gd name="connsiteY131" fmla="*/ 1767840 h 4168140"/>
                <a:gd name="connsiteX132" fmla="*/ 11247120 w 11681460"/>
                <a:gd name="connsiteY132" fmla="*/ 1684020 h 4168140"/>
                <a:gd name="connsiteX133" fmla="*/ 11414760 w 11681460"/>
                <a:gd name="connsiteY133" fmla="*/ 1638300 h 4168140"/>
                <a:gd name="connsiteX134" fmla="*/ 11490960 w 11681460"/>
                <a:gd name="connsiteY134" fmla="*/ 1577340 h 4168140"/>
                <a:gd name="connsiteX135" fmla="*/ 11635740 w 11681460"/>
                <a:gd name="connsiteY135" fmla="*/ 1508760 h 4168140"/>
                <a:gd name="connsiteX136" fmla="*/ 11681460 w 11681460"/>
                <a:gd name="connsiteY136" fmla="*/ 1417320 h 4168140"/>
                <a:gd name="connsiteX137" fmla="*/ 11620500 w 11681460"/>
                <a:gd name="connsiteY137" fmla="*/ 1417320 h 4168140"/>
                <a:gd name="connsiteX138" fmla="*/ 11567160 w 11681460"/>
                <a:gd name="connsiteY138" fmla="*/ 1379220 h 4168140"/>
                <a:gd name="connsiteX139" fmla="*/ 11498580 w 11681460"/>
                <a:gd name="connsiteY139" fmla="*/ 1318260 h 4168140"/>
                <a:gd name="connsiteX140" fmla="*/ 11468100 w 11681460"/>
                <a:gd name="connsiteY140" fmla="*/ 1280160 h 4168140"/>
                <a:gd name="connsiteX141" fmla="*/ 11407140 w 11681460"/>
                <a:gd name="connsiteY141" fmla="*/ 1287780 h 4168140"/>
                <a:gd name="connsiteX142" fmla="*/ 11399520 w 11681460"/>
                <a:gd name="connsiteY142" fmla="*/ 1280160 h 4168140"/>
                <a:gd name="connsiteX143" fmla="*/ 11353800 w 11681460"/>
                <a:gd name="connsiteY143" fmla="*/ 1356360 h 4168140"/>
                <a:gd name="connsiteX144" fmla="*/ 11224260 w 11681460"/>
                <a:gd name="connsiteY144" fmla="*/ 1417320 h 4168140"/>
                <a:gd name="connsiteX145" fmla="*/ 11109960 w 11681460"/>
                <a:gd name="connsiteY145" fmla="*/ 1463040 h 4168140"/>
                <a:gd name="connsiteX146" fmla="*/ 10911840 w 11681460"/>
                <a:gd name="connsiteY146" fmla="*/ 1524000 h 4168140"/>
                <a:gd name="connsiteX147" fmla="*/ 10774680 w 11681460"/>
                <a:gd name="connsiteY147" fmla="*/ 1546860 h 4168140"/>
                <a:gd name="connsiteX148" fmla="*/ 10675620 w 11681460"/>
                <a:gd name="connsiteY148" fmla="*/ 1615440 h 4168140"/>
                <a:gd name="connsiteX149" fmla="*/ 10568940 w 11681460"/>
                <a:gd name="connsiteY149" fmla="*/ 1676400 h 4168140"/>
                <a:gd name="connsiteX150" fmla="*/ 10485120 w 11681460"/>
                <a:gd name="connsiteY150" fmla="*/ 1760220 h 4168140"/>
                <a:gd name="connsiteX151" fmla="*/ 10454640 w 11681460"/>
                <a:gd name="connsiteY151" fmla="*/ 1836420 h 4168140"/>
                <a:gd name="connsiteX152" fmla="*/ 10416540 w 11681460"/>
                <a:gd name="connsiteY152" fmla="*/ 1927860 h 4168140"/>
                <a:gd name="connsiteX153" fmla="*/ 10401300 w 11681460"/>
                <a:gd name="connsiteY153" fmla="*/ 2004060 h 4168140"/>
                <a:gd name="connsiteX154" fmla="*/ 10363200 w 11681460"/>
                <a:gd name="connsiteY154" fmla="*/ 2095500 h 4168140"/>
                <a:gd name="connsiteX155" fmla="*/ 10317480 w 11681460"/>
                <a:gd name="connsiteY155" fmla="*/ 2225040 h 4168140"/>
                <a:gd name="connsiteX156" fmla="*/ 10287000 w 11681460"/>
                <a:gd name="connsiteY156" fmla="*/ 2346960 h 4168140"/>
                <a:gd name="connsiteX157" fmla="*/ 10218420 w 11681460"/>
                <a:gd name="connsiteY157" fmla="*/ 2499360 h 4168140"/>
                <a:gd name="connsiteX158" fmla="*/ 10134600 w 11681460"/>
                <a:gd name="connsiteY158" fmla="*/ 2621280 h 4168140"/>
                <a:gd name="connsiteX159" fmla="*/ 10043160 w 11681460"/>
                <a:gd name="connsiteY159" fmla="*/ 2735580 h 4168140"/>
                <a:gd name="connsiteX160" fmla="*/ 9974580 w 11681460"/>
                <a:gd name="connsiteY160" fmla="*/ 2857500 h 4168140"/>
                <a:gd name="connsiteX161" fmla="*/ 9906000 w 11681460"/>
                <a:gd name="connsiteY161" fmla="*/ 2941320 h 4168140"/>
                <a:gd name="connsiteX162" fmla="*/ 9860280 w 11681460"/>
                <a:gd name="connsiteY162" fmla="*/ 3032760 h 4168140"/>
                <a:gd name="connsiteX163" fmla="*/ 9806940 w 11681460"/>
                <a:gd name="connsiteY163" fmla="*/ 3116580 h 4168140"/>
                <a:gd name="connsiteX164" fmla="*/ 9715500 w 11681460"/>
                <a:gd name="connsiteY164" fmla="*/ 3208020 h 4168140"/>
                <a:gd name="connsiteX165" fmla="*/ 9616440 w 11681460"/>
                <a:gd name="connsiteY165" fmla="*/ 3261360 h 4168140"/>
                <a:gd name="connsiteX166" fmla="*/ 9532620 w 11681460"/>
                <a:gd name="connsiteY166" fmla="*/ 3329940 h 4168140"/>
                <a:gd name="connsiteX167" fmla="*/ 9471660 w 11681460"/>
                <a:gd name="connsiteY167" fmla="*/ 3375660 h 4168140"/>
                <a:gd name="connsiteX168" fmla="*/ 9410700 w 11681460"/>
                <a:gd name="connsiteY168" fmla="*/ 3429000 h 4168140"/>
                <a:gd name="connsiteX169" fmla="*/ 9288780 w 11681460"/>
                <a:gd name="connsiteY169" fmla="*/ 3436620 h 4168140"/>
                <a:gd name="connsiteX170" fmla="*/ 9166860 w 11681460"/>
                <a:gd name="connsiteY170" fmla="*/ 3444240 h 4168140"/>
                <a:gd name="connsiteX171" fmla="*/ 9029700 w 11681460"/>
                <a:gd name="connsiteY171" fmla="*/ 3413760 h 4168140"/>
                <a:gd name="connsiteX172" fmla="*/ 8823960 w 11681460"/>
                <a:gd name="connsiteY172" fmla="*/ 3360420 h 4168140"/>
                <a:gd name="connsiteX173" fmla="*/ 8679180 w 11681460"/>
                <a:gd name="connsiteY173" fmla="*/ 3329940 h 4168140"/>
                <a:gd name="connsiteX174" fmla="*/ 8572500 w 11681460"/>
                <a:gd name="connsiteY174" fmla="*/ 3276600 h 4168140"/>
                <a:gd name="connsiteX175" fmla="*/ 8465820 w 11681460"/>
                <a:gd name="connsiteY175" fmla="*/ 3215640 h 4168140"/>
                <a:gd name="connsiteX176" fmla="*/ 8321040 w 11681460"/>
                <a:gd name="connsiteY176" fmla="*/ 3177540 h 4168140"/>
                <a:gd name="connsiteX177" fmla="*/ 8199120 w 11681460"/>
                <a:gd name="connsiteY177" fmla="*/ 3131820 h 4168140"/>
                <a:gd name="connsiteX178" fmla="*/ 8069580 w 11681460"/>
                <a:gd name="connsiteY178" fmla="*/ 3078480 h 4168140"/>
                <a:gd name="connsiteX179" fmla="*/ 7917180 w 11681460"/>
                <a:gd name="connsiteY179" fmla="*/ 2994660 h 4168140"/>
                <a:gd name="connsiteX180" fmla="*/ 7787640 w 11681460"/>
                <a:gd name="connsiteY180" fmla="*/ 2971800 h 4168140"/>
                <a:gd name="connsiteX181" fmla="*/ 7719060 w 11681460"/>
                <a:gd name="connsiteY181" fmla="*/ 2933700 h 4168140"/>
                <a:gd name="connsiteX182" fmla="*/ 7612380 w 11681460"/>
                <a:gd name="connsiteY182" fmla="*/ 2903220 h 4168140"/>
                <a:gd name="connsiteX183" fmla="*/ 7566660 w 11681460"/>
                <a:gd name="connsiteY183" fmla="*/ 2887980 h 4168140"/>
                <a:gd name="connsiteX184" fmla="*/ 7551420 w 11681460"/>
                <a:gd name="connsiteY184" fmla="*/ 2849880 h 4168140"/>
                <a:gd name="connsiteX185" fmla="*/ 7513320 w 11681460"/>
                <a:gd name="connsiteY185" fmla="*/ 2827020 h 4168140"/>
                <a:gd name="connsiteX186" fmla="*/ 7475220 w 11681460"/>
                <a:gd name="connsiteY186" fmla="*/ 2857500 h 4168140"/>
                <a:gd name="connsiteX187" fmla="*/ 7414260 w 11681460"/>
                <a:gd name="connsiteY187" fmla="*/ 2887980 h 4168140"/>
                <a:gd name="connsiteX188" fmla="*/ 7345680 w 11681460"/>
                <a:gd name="connsiteY188" fmla="*/ 2971800 h 4168140"/>
                <a:gd name="connsiteX189" fmla="*/ 7315200 w 11681460"/>
                <a:gd name="connsiteY189" fmla="*/ 2994660 h 4168140"/>
                <a:gd name="connsiteX190" fmla="*/ 7261860 w 11681460"/>
                <a:gd name="connsiteY190" fmla="*/ 3009900 h 4168140"/>
                <a:gd name="connsiteX191" fmla="*/ 7193280 w 11681460"/>
                <a:gd name="connsiteY191" fmla="*/ 3025140 h 4168140"/>
                <a:gd name="connsiteX192" fmla="*/ 7155180 w 11681460"/>
                <a:gd name="connsiteY192" fmla="*/ 3078480 h 4168140"/>
                <a:gd name="connsiteX193" fmla="*/ 7109460 w 11681460"/>
                <a:gd name="connsiteY193" fmla="*/ 3154680 h 4168140"/>
                <a:gd name="connsiteX194" fmla="*/ 7048500 w 11681460"/>
                <a:gd name="connsiteY194" fmla="*/ 3246120 h 4168140"/>
                <a:gd name="connsiteX195" fmla="*/ 6995160 w 11681460"/>
                <a:gd name="connsiteY195" fmla="*/ 3307080 h 4168140"/>
                <a:gd name="connsiteX196" fmla="*/ 6972300 w 11681460"/>
                <a:gd name="connsiteY196" fmla="*/ 3352800 h 4168140"/>
                <a:gd name="connsiteX197" fmla="*/ 6949440 w 11681460"/>
                <a:gd name="connsiteY197" fmla="*/ 3413760 h 4168140"/>
                <a:gd name="connsiteX198" fmla="*/ 6949440 w 11681460"/>
                <a:gd name="connsiteY198" fmla="*/ 3413760 h 4168140"/>
                <a:gd name="connsiteX199" fmla="*/ 6911340 w 11681460"/>
                <a:gd name="connsiteY199" fmla="*/ 3474720 h 4168140"/>
                <a:gd name="connsiteX200" fmla="*/ 6888480 w 11681460"/>
                <a:gd name="connsiteY200" fmla="*/ 3505200 h 4168140"/>
                <a:gd name="connsiteX201" fmla="*/ 6819900 w 11681460"/>
                <a:gd name="connsiteY201" fmla="*/ 3566160 h 4168140"/>
                <a:gd name="connsiteX202" fmla="*/ 6743700 w 11681460"/>
                <a:gd name="connsiteY202" fmla="*/ 3581400 h 4168140"/>
                <a:gd name="connsiteX203" fmla="*/ 6675120 w 11681460"/>
                <a:gd name="connsiteY203" fmla="*/ 3657600 h 4168140"/>
                <a:gd name="connsiteX204" fmla="*/ 6629400 w 11681460"/>
                <a:gd name="connsiteY204" fmla="*/ 3718560 h 4168140"/>
                <a:gd name="connsiteX205" fmla="*/ 6576060 w 11681460"/>
                <a:gd name="connsiteY205" fmla="*/ 3779520 h 4168140"/>
                <a:gd name="connsiteX206" fmla="*/ 6484620 w 11681460"/>
                <a:gd name="connsiteY206" fmla="*/ 3817620 h 4168140"/>
                <a:gd name="connsiteX207" fmla="*/ 6400800 w 11681460"/>
                <a:gd name="connsiteY207" fmla="*/ 3832860 h 4168140"/>
                <a:gd name="connsiteX208" fmla="*/ 6263640 w 11681460"/>
                <a:gd name="connsiteY208" fmla="*/ 3870960 h 4168140"/>
                <a:gd name="connsiteX209" fmla="*/ 6126480 w 11681460"/>
                <a:gd name="connsiteY209" fmla="*/ 3901440 h 4168140"/>
                <a:gd name="connsiteX210" fmla="*/ 6027420 w 11681460"/>
                <a:gd name="connsiteY210" fmla="*/ 3916680 h 4168140"/>
                <a:gd name="connsiteX211" fmla="*/ 5890260 w 11681460"/>
                <a:gd name="connsiteY211" fmla="*/ 3878580 h 4168140"/>
                <a:gd name="connsiteX212" fmla="*/ 5821680 w 11681460"/>
                <a:gd name="connsiteY212" fmla="*/ 3863340 h 4168140"/>
                <a:gd name="connsiteX213" fmla="*/ 5737860 w 11681460"/>
                <a:gd name="connsiteY213" fmla="*/ 3825240 h 4168140"/>
                <a:gd name="connsiteX214" fmla="*/ 5638800 w 11681460"/>
                <a:gd name="connsiteY214" fmla="*/ 3794760 h 4168140"/>
                <a:gd name="connsiteX215" fmla="*/ 5524500 w 11681460"/>
                <a:gd name="connsiteY215" fmla="*/ 3756660 h 4168140"/>
                <a:gd name="connsiteX216" fmla="*/ 5448300 w 11681460"/>
                <a:gd name="connsiteY216" fmla="*/ 3718560 h 4168140"/>
                <a:gd name="connsiteX217" fmla="*/ 5349240 w 11681460"/>
                <a:gd name="connsiteY217" fmla="*/ 3657600 h 4168140"/>
                <a:gd name="connsiteX218" fmla="*/ 5295900 w 11681460"/>
                <a:gd name="connsiteY218" fmla="*/ 3619500 h 4168140"/>
                <a:gd name="connsiteX219" fmla="*/ 5234940 w 11681460"/>
                <a:gd name="connsiteY219" fmla="*/ 3596640 h 4168140"/>
                <a:gd name="connsiteX220" fmla="*/ 5135880 w 11681460"/>
                <a:gd name="connsiteY220" fmla="*/ 3550920 h 4168140"/>
                <a:gd name="connsiteX221" fmla="*/ 5059680 w 11681460"/>
                <a:gd name="connsiteY221" fmla="*/ 3505200 h 4168140"/>
                <a:gd name="connsiteX222" fmla="*/ 5029200 w 11681460"/>
                <a:gd name="connsiteY222" fmla="*/ 3482340 h 4168140"/>
                <a:gd name="connsiteX223" fmla="*/ 4960620 w 11681460"/>
                <a:gd name="connsiteY223" fmla="*/ 3413760 h 4168140"/>
                <a:gd name="connsiteX224" fmla="*/ 4876800 w 11681460"/>
                <a:gd name="connsiteY224" fmla="*/ 3299460 h 4168140"/>
                <a:gd name="connsiteX225" fmla="*/ 4808220 w 11681460"/>
                <a:gd name="connsiteY225" fmla="*/ 3200400 h 4168140"/>
                <a:gd name="connsiteX226" fmla="*/ 4777740 w 11681460"/>
                <a:gd name="connsiteY226" fmla="*/ 3147060 h 4168140"/>
                <a:gd name="connsiteX227" fmla="*/ 4724400 w 11681460"/>
                <a:gd name="connsiteY227" fmla="*/ 3108960 h 4168140"/>
                <a:gd name="connsiteX228" fmla="*/ 4648200 w 11681460"/>
                <a:gd name="connsiteY228" fmla="*/ 3063240 h 4168140"/>
                <a:gd name="connsiteX229" fmla="*/ 4533900 w 11681460"/>
                <a:gd name="connsiteY229" fmla="*/ 2979420 h 4168140"/>
                <a:gd name="connsiteX230" fmla="*/ 4427220 w 11681460"/>
                <a:gd name="connsiteY230" fmla="*/ 2941320 h 4168140"/>
                <a:gd name="connsiteX231" fmla="*/ 4366260 w 11681460"/>
                <a:gd name="connsiteY231" fmla="*/ 2903220 h 4168140"/>
                <a:gd name="connsiteX232" fmla="*/ 4244340 w 11681460"/>
                <a:gd name="connsiteY232" fmla="*/ 2842260 h 4168140"/>
                <a:gd name="connsiteX233" fmla="*/ 4145280 w 11681460"/>
                <a:gd name="connsiteY233" fmla="*/ 2811780 h 4168140"/>
                <a:gd name="connsiteX234" fmla="*/ 4038600 w 11681460"/>
                <a:gd name="connsiteY234" fmla="*/ 2804160 h 4168140"/>
                <a:gd name="connsiteX235" fmla="*/ 3954780 w 11681460"/>
                <a:gd name="connsiteY235" fmla="*/ 2819400 h 4168140"/>
                <a:gd name="connsiteX236" fmla="*/ 3863340 w 11681460"/>
                <a:gd name="connsiteY236" fmla="*/ 2804160 h 4168140"/>
                <a:gd name="connsiteX237" fmla="*/ 3741420 w 11681460"/>
                <a:gd name="connsiteY237" fmla="*/ 2781300 h 4168140"/>
                <a:gd name="connsiteX238" fmla="*/ 3649980 w 11681460"/>
                <a:gd name="connsiteY238" fmla="*/ 2743200 h 4168140"/>
                <a:gd name="connsiteX239" fmla="*/ 3573780 w 11681460"/>
                <a:gd name="connsiteY239" fmla="*/ 2674620 h 4168140"/>
                <a:gd name="connsiteX240" fmla="*/ 3482340 w 11681460"/>
                <a:gd name="connsiteY240" fmla="*/ 2621280 h 4168140"/>
                <a:gd name="connsiteX241" fmla="*/ 3436620 w 11681460"/>
                <a:gd name="connsiteY241" fmla="*/ 2552700 h 4168140"/>
                <a:gd name="connsiteX242" fmla="*/ 3329940 w 11681460"/>
                <a:gd name="connsiteY242" fmla="*/ 2423160 h 4168140"/>
                <a:gd name="connsiteX243" fmla="*/ 3261360 w 11681460"/>
                <a:gd name="connsiteY243" fmla="*/ 2324100 h 4168140"/>
                <a:gd name="connsiteX244" fmla="*/ 3131820 w 11681460"/>
                <a:gd name="connsiteY244" fmla="*/ 2209800 h 4168140"/>
                <a:gd name="connsiteX245" fmla="*/ 3040380 w 11681460"/>
                <a:gd name="connsiteY245" fmla="*/ 2141220 h 4168140"/>
                <a:gd name="connsiteX246" fmla="*/ 2910840 w 11681460"/>
                <a:gd name="connsiteY246" fmla="*/ 2034540 h 4168140"/>
                <a:gd name="connsiteX247" fmla="*/ 2849880 w 11681460"/>
                <a:gd name="connsiteY247" fmla="*/ 1958340 h 4168140"/>
                <a:gd name="connsiteX248" fmla="*/ 2743200 w 11681460"/>
                <a:gd name="connsiteY248" fmla="*/ 1889760 h 4168140"/>
                <a:gd name="connsiteX249" fmla="*/ 2659380 w 11681460"/>
                <a:gd name="connsiteY249" fmla="*/ 1844040 h 4168140"/>
                <a:gd name="connsiteX250" fmla="*/ 2575560 w 11681460"/>
                <a:gd name="connsiteY250" fmla="*/ 1744980 h 4168140"/>
                <a:gd name="connsiteX251" fmla="*/ 2468880 w 11681460"/>
                <a:gd name="connsiteY251" fmla="*/ 1645920 h 4168140"/>
                <a:gd name="connsiteX252" fmla="*/ 2400300 w 11681460"/>
                <a:gd name="connsiteY252" fmla="*/ 1607820 h 4168140"/>
                <a:gd name="connsiteX253" fmla="*/ 2263140 w 11681460"/>
                <a:gd name="connsiteY253" fmla="*/ 1501140 h 4168140"/>
                <a:gd name="connsiteX254" fmla="*/ 2171700 w 11681460"/>
                <a:gd name="connsiteY254" fmla="*/ 1432560 h 4168140"/>
                <a:gd name="connsiteX255" fmla="*/ 2087880 w 11681460"/>
                <a:gd name="connsiteY255" fmla="*/ 1363980 h 4168140"/>
                <a:gd name="connsiteX256" fmla="*/ 1950720 w 11681460"/>
                <a:gd name="connsiteY256" fmla="*/ 1272540 h 4168140"/>
                <a:gd name="connsiteX257" fmla="*/ 1805940 w 11681460"/>
                <a:gd name="connsiteY257" fmla="*/ 1135380 h 4168140"/>
                <a:gd name="connsiteX258" fmla="*/ 1729740 w 11681460"/>
                <a:gd name="connsiteY258" fmla="*/ 1089660 h 4168140"/>
                <a:gd name="connsiteX259" fmla="*/ 1668780 w 11681460"/>
                <a:gd name="connsiteY259" fmla="*/ 1043940 h 4168140"/>
                <a:gd name="connsiteX260" fmla="*/ 1592580 w 11681460"/>
                <a:gd name="connsiteY260" fmla="*/ 990600 h 4168140"/>
                <a:gd name="connsiteX261" fmla="*/ 1470660 w 11681460"/>
                <a:gd name="connsiteY261" fmla="*/ 891540 h 4168140"/>
                <a:gd name="connsiteX262" fmla="*/ 1386840 w 11681460"/>
                <a:gd name="connsiteY262" fmla="*/ 845820 h 4168140"/>
                <a:gd name="connsiteX263" fmla="*/ 1318260 w 11681460"/>
                <a:gd name="connsiteY263" fmla="*/ 784860 h 4168140"/>
                <a:gd name="connsiteX264" fmla="*/ 1264920 w 11681460"/>
                <a:gd name="connsiteY264" fmla="*/ 723900 h 4168140"/>
                <a:gd name="connsiteX265" fmla="*/ 1181100 w 11681460"/>
                <a:gd name="connsiteY265" fmla="*/ 647700 h 4168140"/>
                <a:gd name="connsiteX266" fmla="*/ 1089660 w 11681460"/>
                <a:gd name="connsiteY266" fmla="*/ 624840 h 4168140"/>
                <a:gd name="connsiteX267" fmla="*/ 1021080 w 11681460"/>
                <a:gd name="connsiteY267" fmla="*/ 586740 h 4168140"/>
                <a:gd name="connsiteX268" fmla="*/ 937260 w 11681460"/>
                <a:gd name="connsiteY268" fmla="*/ 548640 h 4168140"/>
                <a:gd name="connsiteX269" fmla="*/ 830580 w 11681460"/>
                <a:gd name="connsiteY269" fmla="*/ 510540 h 4168140"/>
                <a:gd name="connsiteX270" fmla="*/ 754380 w 11681460"/>
                <a:gd name="connsiteY270" fmla="*/ 457200 h 4168140"/>
                <a:gd name="connsiteX271" fmla="*/ 708660 w 11681460"/>
                <a:gd name="connsiteY271" fmla="*/ 419100 h 4168140"/>
                <a:gd name="connsiteX272" fmla="*/ 609600 w 11681460"/>
                <a:gd name="connsiteY272" fmla="*/ 396240 h 4168140"/>
                <a:gd name="connsiteX273" fmla="*/ 548640 w 11681460"/>
                <a:gd name="connsiteY273" fmla="*/ 320040 h 4168140"/>
                <a:gd name="connsiteX274" fmla="*/ 510540 w 11681460"/>
                <a:gd name="connsiteY274" fmla="*/ 251460 h 4168140"/>
                <a:gd name="connsiteX275" fmla="*/ 464820 w 11681460"/>
                <a:gd name="connsiteY275" fmla="*/ 190500 h 4168140"/>
                <a:gd name="connsiteX276" fmla="*/ 411480 w 11681460"/>
                <a:gd name="connsiteY276" fmla="*/ 137160 h 4168140"/>
                <a:gd name="connsiteX277" fmla="*/ 373380 w 11681460"/>
                <a:gd name="connsiteY277" fmla="*/ 45720 h 4168140"/>
                <a:gd name="connsiteX278" fmla="*/ 342900 w 11681460"/>
                <a:gd name="connsiteY278" fmla="*/ 0 h 4168140"/>
                <a:gd name="connsiteX279" fmla="*/ 327660 w 11681460"/>
                <a:gd name="connsiteY279" fmla="*/ 60960 h 4168140"/>
                <a:gd name="connsiteX280" fmla="*/ 289560 w 11681460"/>
                <a:gd name="connsiteY280" fmla="*/ 91440 h 4168140"/>
                <a:gd name="connsiteX281" fmla="*/ 236220 w 11681460"/>
                <a:gd name="connsiteY281" fmla="*/ 114300 h 4168140"/>
                <a:gd name="connsiteX282" fmla="*/ 198120 w 11681460"/>
                <a:gd name="connsiteY282" fmla="*/ 175260 h 4168140"/>
                <a:gd name="connsiteX283" fmla="*/ 175260 w 11681460"/>
                <a:gd name="connsiteY283" fmla="*/ 228600 h 4168140"/>
                <a:gd name="connsiteX284" fmla="*/ 114300 w 11681460"/>
                <a:gd name="connsiteY284" fmla="*/ 236220 h 4168140"/>
                <a:gd name="connsiteX285" fmla="*/ 45720 w 11681460"/>
                <a:gd name="connsiteY285" fmla="*/ 251460 h 4168140"/>
                <a:gd name="connsiteX286" fmla="*/ 0 w 11681460"/>
                <a:gd name="connsiteY286" fmla="*/ 281940 h 4168140"/>
                <a:gd name="connsiteX287" fmla="*/ 68580 w 11681460"/>
                <a:gd name="connsiteY287" fmla="*/ 320040 h 4168140"/>
                <a:gd name="connsiteX0" fmla="*/ 68580 w 11681460"/>
                <a:gd name="connsiteY0" fmla="*/ 320040 h 4168140"/>
                <a:gd name="connsiteX1" fmla="*/ 121920 w 11681460"/>
                <a:gd name="connsiteY1" fmla="*/ 381000 h 4168140"/>
                <a:gd name="connsiteX2" fmla="*/ 198120 w 11681460"/>
                <a:gd name="connsiteY2" fmla="*/ 419100 h 4168140"/>
                <a:gd name="connsiteX3" fmla="*/ 320040 w 11681460"/>
                <a:gd name="connsiteY3" fmla="*/ 510540 h 4168140"/>
                <a:gd name="connsiteX4" fmla="*/ 411480 w 11681460"/>
                <a:gd name="connsiteY4" fmla="*/ 563880 h 4168140"/>
                <a:gd name="connsiteX5" fmla="*/ 472440 w 11681460"/>
                <a:gd name="connsiteY5" fmla="*/ 632460 h 4168140"/>
                <a:gd name="connsiteX6" fmla="*/ 601980 w 11681460"/>
                <a:gd name="connsiteY6" fmla="*/ 708660 h 4168140"/>
                <a:gd name="connsiteX7" fmla="*/ 739140 w 11681460"/>
                <a:gd name="connsiteY7" fmla="*/ 784860 h 4168140"/>
                <a:gd name="connsiteX8" fmla="*/ 861060 w 11681460"/>
                <a:gd name="connsiteY8" fmla="*/ 868680 h 4168140"/>
                <a:gd name="connsiteX9" fmla="*/ 944880 w 11681460"/>
                <a:gd name="connsiteY9" fmla="*/ 952500 h 4168140"/>
                <a:gd name="connsiteX10" fmla="*/ 1021080 w 11681460"/>
                <a:gd name="connsiteY10" fmla="*/ 1005840 h 4168140"/>
                <a:gd name="connsiteX11" fmla="*/ 1097280 w 11681460"/>
                <a:gd name="connsiteY11" fmla="*/ 1043940 h 4168140"/>
                <a:gd name="connsiteX12" fmla="*/ 1181100 w 11681460"/>
                <a:gd name="connsiteY12" fmla="*/ 1104900 h 4168140"/>
                <a:gd name="connsiteX13" fmla="*/ 1249680 w 11681460"/>
                <a:gd name="connsiteY13" fmla="*/ 1150620 h 4168140"/>
                <a:gd name="connsiteX14" fmla="*/ 1341120 w 11681460"/>
                <a:gd name="connsiteY14" fmla="*/ 1196340 h 4168140"/>
                <a:gd name="connsiteX15" fmla="*/ 1417320 w 11681460"/>
                <a:gd name="connsiteY15" fmla="*/ 1257300 h 4168140"/>
                <a:gd name="connsiteX16" fmla="*/ 1493520 w 11681460"/>
                <a:gd name="connsiteY16" fmla="*/ 1333500 h 4168140"/>
                <a:gd name="connsiteX17" fmla="*/ 1569720 w 11681460"/>
                <a:gd name="connsiteY17" fmla="*/ 1356360 h 4168140"/>
                <a:gd name="connsiteX18" fmla="*/ 1684020 w 11681460"/>
                <a:gd name="connsiteY18" fmla="*/ 1424940 h 4168140"/>
                <a:gd name="connsiteX19" fmla="*/ 1729740 w 11681460"/>
                <a:gd name="connsiteY19" fmla="*/ 1485900 h 4168140"/>
                <a:gd name="connsiteX20" fmla="*/ 1844040 w 11681460"/>
                <a:gd name="connsiteY20" fmla="*/ 1569720 h 4168140"/>
                <a:gd name="connsiteX21" fmla="*/ 1935480 w 11681460"/>
                <a:gd name="connsiteY21" fmla="*/ 1615440 h 4168140"/>
                <a:gd name="connsiteX22" fmla="*/ 2049780 w 11681460"/>
                <a:gd name="connsiteY22" fmla="*/ 1691640 h 4168140"/>
                <a:gd name="connsiteX23" fmla="*/ 2133600 w 11681460"/>
                <a:gd name="connsiteY23" fmla="*/ 1729740 h 4168140"/>
                <a:gd name="connsiteX24" fmla="*/ 2202180 w 11681460"/>
                <a:gd name="connsiteY24" fmla="*/ 1805940 h 4168140"/>
                <a:gd name="connsiteX25" fmla="*/ 2255520 w 11681460"/>
                <a:gd name="connsiteY25" fmla="*/ 1821180 h 4168140"/>
                <a:gd name="connsiteX26" fmla="*/ 2316480 w 11681460"/>
                <a:gd name="connsiteY26" fmla="*/ 1866900 h 4168140"/>
                <a:gd name="connsiteX27" fmla="*/ 2423160 w 11681460"/>
                <a:gd name="connsiteY27" fmla="*/ 2004060 h 4168140"/>
                <a:gd name="connsiteX28" fmla="*/ 2476500 w 11681460"/>
                <a:gd name="connsiteY28" fmla="*/ 2087880 h 4168140"/>
                <a:gd name="connsiteX29" fmla="*/ 2567940 w 11681460"/>
                <a:gd name="connsiteY29" fmla="*/ 2148840 h 4168140"/>
                <a:gd name="connsiteX30" fmla="*/ 2682240 w 11681460"/>
                <a:gd name="connsiteY30" fmla="*/ 2186940 h 4168140"/>
                <a:gd name="connsiteX31" fmla="*/ 2743200 w 11681460"/>
                <a:gd name="connsiteY31" fmla="*/ 2209800 h 4168140"/>
                <a:gd name="connsiteX32" fmla="*/ 2811780 w 11681460"/>
                <a:gd name="connsiteY32" fmla="*/ 2247900 h 4168140"/>
                <a:gd name="connsiteX33" fmla="*/ 2887980 w 11681460"/>
                <a:gd name="connsiteY33" fmla="*/ 2301240 h 4168140"/>
                <a:gd name="connsiteX34" fmla="*/ 2979420 w 11681460"/>
                <a:gd name="connsiteY34" fmla="*/ 2385060 h 4168140"/>
                <a:gd name="connsiteX35" fmla="*/ 3055620 w 11681460"/>
                <a:gd name="connsiteY35" fmla="*/ 2461260 h 4168140"/>
                <a:gd name="connsiteX36" fmla="*/ 3139440 w 11681460"/>
                <a:gd name="connsiteY36" fmla="*/ 2537460 h 4168140"/>
                <a:gd name="connsiteX37" fmla="*/ 3261360 w 11681460"/>
                <a:gd name="connsiteY37" fmla="*/ 2628900 h 4168140"/>
                <a:gd name="connsiteX38" fmla="*/ 3345180 w 11681460"/>
                <a:gd name="connsiteY38" fmla="*/ 2720340 h 4168140"/>
                <a:gd name="connsiteX39" fmla="*/ 3444240 w 11681460"/>
                <a:gd name="connsiteY39" fmla="*/ 2796540 h 4168140"/>
                <a:gd name="connsiteX40" fmla="*/ 3558540 w 11681460"/>
                <a:gd name="connsiteY40" fmla="*/ 2872740 h 4168140"/>
                <a:gd name="connsiteX41" fmla="*/ 3619500 w 11681460"/>
                <a:gd name="connsiteY41" fmla="*/ 2979420 h 4168140"/>
                <a:gd name="connsiteX42" fmla="*/ 3619500 w 11681460"/>
                <a:gd name="connsiteY42" fmla="*/ 2979420 h 4168140"/>
                <a:gd name="connsiteX43" fmla="*/ 3649980 w 11681460"/>
                <a:gd name="connsiteY43" fmla="*/ 3048000 h 4168140"/>
                <a:gd name="connsiteX44" fmla="*/ 3703320 w 11681460"/>
                <a:gd name="connsiteY44" fmla="*/ 3086100 h 4168140"/>
                <a:gd name="connsiteX45" fmla="*/ 3764280 w 11681460"/>
                <a:gd name="connsiteY45" fmla="*/ 3063240 h 4168140"/>
                <a:gd name="connsiteX46" fmla="*/ 3848100 w 11681460"/>
                <a:gd name="connsiteY46" fmla="*/ 3025140 h 4168140"/>
                <a:gd name="connsiteX47" fmla="*/ 3916680 w 11681460"/>
                <a:gd name="connsiteY47" fmla="*/ 3032760 h 4168140"/>
                <a:gd name="connsiteX48" fmla="*/ 4030980 w 11681460"/>
                <a:gd name="connsiteY48" fmla="*/ 3063240 h 4168140"/>
                <a:gd name="connsiteX49" fmla="*/ 4137660 w 11681460"/>
                <a:gd name="connsiteY49" fmla="*/ 3101340 h 4168140"/>
                <a:gd name="connsiteX50" fmla="*/ 4259580 w 11681460"/>
                <a:gd name="connsiteY50" fmla="*/ 3147060 h 4168140"/>
                <a:gd name="connsiteX51" fmla="*/ 4381500 w 11681460"/>
                <a:gd name="connsiteY51" fmla="*/ 3192780 h 4168140"/>
                <a:gd name="connsiteX52" fmla="*/ 4526280 w 11681460"/>
                <a:gd name="connsiteY52" fmla="*/ 3276600 h 4168140"/>
                <a:gd name="connsiteX53" fmla="*/ 4587240 w 11681460"/>
                <a:gd name="connsiteY53" fmla="*/ 3299460 h 4168140"/>
                <a:gd name="connsiteX54" fmla="*/ 4610100 w 11681460"/>
                <a:gd name="connsiteY54" fmla="*/ 3352800 h 4168140"/>
                <a:gd name="connsiteX55" fmla="*/ 4648200 w 11681460"/>
                <a:gd name="connsiteY55" fmla="*/ 3436620 h 4168140"/>
                <a:gd name="connsiteX56" fmla="*/ 4671060 w 11681460"/>
                <a:gd name="connsiteY56" fmla="*/ 3520440 h 4168140"/>
                <a:gd name="connsiteX57" fmla="*/ 4678680 w 11681460"/>
                <a:gd name="connsiteY57" fmla="*/ 3589020 h 4168140"/>
                <a:gd name="connsiteX58" fmla="*/ 4686300 w 11681460"/>
                <a:gd name="connsiteY58" fmla="*/ 3649980 h 4168140"/>
                <a:gd name="connsiteX59" fmla="*/ 4724400 w 11681460"/>
                <a:gd name="connsiteY59" fmla="*/ 3680460 h 4168140"/>
                <a:gd name="connsiteX60" fmla="*/ 4785360 w 11681460"/>
                <a:gd name="connsiteY60" fmla="*/ 3672840 h 4168140"/>
                <a:gd name="connsiteX61" fmla="*/ 4869180 w 11681460"/>
                <a:gd name="connsiteY61" fmla="*/ 3703320 h 4168140"/>
                <a:gd name="connsiteX62" fmla="*/ 4914900 w 11681460"/>
                <a:gd name="connsiteY62" fmla="*/ 3756660 h 4168140"/>
                <a:gd name="connsiteX63" fmla="*/ 5105400 w 11681460"/>
                <a:gd name="connsiteY63" fmla="*/ 3832860 h 4168140"/>
                <a:gd name="connsiteX64" fmla="*/ 5173980 w 11681460"/>
                <a:gd name="connsiteY64" fmla="*/ 3886200 h 4168140"/>
                <a:gd name="connsiteX65" fmla="*/ 5242560 w 11681460"/>
                <a:gd name="connsiteY65" fmla="*/ 3924300 h 4168140"/>
                <a:gd name="connsiteX66" fmla="*/ 5364480 w 11681460"/>
                <a:gd name="connsiteY66" fmla="*/ 3962400 h 4168140"/>
                <a:gd name="connsiteX67" fmla="*/ 5516880 w 11681460"/>
                <a:gd name="connsiteY67" fmla="*/ 4046220 h 4168140"/>
                <a:gd name="connsiteX68" fmla="*/ 5585460 w 11681460"/>
                <a:gd name="connsiteY68" fmla="*/ 4099560 h 4168140"/>
                <a:gd name="connsiteX69" fmla="*/ 5661660 w 11681460"/>
                <a:gd name="connsiteY69" fmla="*/ 4122420 h 4168140"/>
                <a:gd name="connsiteX70" fmla="*/ 5745480 w 11681460"/>
                <a:gd name="connsiteY70" fmla="*/ 4130040 h 4168140"/>
                <a:gd name="connsiteX71" fmla="*/ 5836920 w 11681460"/>
                <a:gd name="connsiteY71" fmla="*/ 4130040 h 4168140"/>
                <a:gd name="connsiteX72" fmla="*/ 5951220 w 11681460"/>
                <a:gd name="connsiteY72" fmla="*/ 4145280 h 4168140"/>
                <a:gd name="connsiteX73" fmla="*/ 6035040 w 11681460"/>
                <a:gd name="connsiteY73" fmla="*/ 4168140 h 4168140"/>
                <a:gd name="connsiteX74" fmla="*/ 6149340 w 11681460"/>
                <a:gd name="connsiteY74" fmla="*/ 4137660 h 4168140"/>
                <a:gd name="connsiteX75" fmla="*/ 6286500 w 11681460"/>
                <a:gd name="connsiteY75" fmla="*/ 4114800 h 4168140"/>
                <a:gd name="connsiteX76" fmla="*/ 6393180 w 11681460"/>
                <a:gd name="connsiteY76" fmla="*/ 4053840 h 4168140"/>
                <a:gd name="connsiteX77" fmla="*/ 6484620 w 11681460"/>
                <a:gd name="connsiteY77" fmla="*/ 4038600 h 4168140"/>
                <a:gd name="connsiteX78" fmla="*/ 6583680 w 11681460"/>
                <a:gd name="connsiteY78" fmla="*/ 3970020 h 4168140"/>
                <a:gd name="connsiteX79" fmla="*/ 6697980 w 11681460"/>
                <a:gd name="connsiteY79" fmla="*/ 3886200 h 4168140"/>
                <a:gd name="connsiteX80" fmla="*/ 6728460 w 11681460"/>
                <a:gd name="connsiteY80" fmla="*/ 3817620 h 4168140"/>
                <a:gd name="connsiteX81" fmla="*/ 6842760 w 11681460"/>
                <a:gd name="connsiteY81" fmla="*/ 3733800 h 4168140"/>
                <a:gd name="connsiteX82" fmla="*/ 6972300 w 11681460"/>
                <a:gd name="connsiteY82" fmla="*/ 3642360 h 4168140"/>
                <a:gd name="connsiteX83" fmla="*/ 7078980 w 11681460"/>
                <a:gd name="connsiteY83" fmla="*/ 3528060 h 4168140"/>
                <a:gd name="connsiteX84" fmla="*/ 7139940 w 11681460"/>
                <a:gd name="connsiteY84" fmla="*/ 3444240 h 4168140"/>
                <a:gd name="connsiteX85" fmla="*/ 7269480 w 11681460"/>
                <a:gd name="connsiteY85" fmla="*/ 3284220 h 4168140"/>
                <a:gd name="connsiteX86" fmla="*/ 7330440 w 11681460"/>
                <a:gd name="connsiteY86" fmla="*/ 3185160 h 4168140"/>
                <a:gd name="connsiteX87" fmla="*/ 7376160 w 11681460"/>
                <a:gd name="connsiteY87" fmla="*/ 3116580 h 4168140"/>
                <a:gd name="connsiteX88" fmla="*/ 7444740 w 11681460"/>
                <a:gd name="connsiteY88" fmla="*/ 3093720 h 4168140"/>
                <a:gd name="connsiteX89" fmla="*/ 7513320 w 11681460"/>
                <a:gd name="connsiteY89" fmla="*/ 3101340 h 4168140"/>
                <a:gd name="connsiteX90" fmla="*/ 7574280 w 11681460"/>
                <a:gd name="connsiteY90" fmla="*/ 3078480 h 4168140"/>
                <a:gd name="connsiteX91" fmla="*/ 7726680 w 11681460"/>
                <a:gd name="connsiteY91" fmla="*/ 3108960 h 4168140"/>
                <a:gd name="connsiteX92" fmla="*/ 7833360 w 11681460"/>
                <a:gd name="connsiteY92" fmla="*/ 3162300 h 4168140"/>
                <a:gd name="connsiteX93" fmla="*/ 7962900 w 11681460"/>
                <a:gd name="connsiteY93" fmla="*/ 3192780 h 4168140"/>
                <a:gd name="connsiteX94" fmla="*/ 8161020 w 11681460"/>
                <a:gd name="connsiteY94" fmla="*/ 3268980 h 4168140"/>
                <a:gd name="connsiteX95" fmla="*/ 8290560 w 11681460"/>
                <a:gd name="connsiteY95" fmla="*/ 3337560 h 4168140"/>
                <a:gd name="connsiteX96" fmla="*/ 8382000 w 11681460"/>
                <a:gd name="connsiteY96" fmla="*/ 3360420 h 4168140"/>
                <a:gd name="connsiteX97" fmla="*/ 8458200 w 11681460"/>
                <a:gd name="connsiteY97" fmla="*/ 3398520 h 4168140"/>
                <a:gd name="connsiteX98" fmla="*/ 8595360 w 11681460"/>
                <a:gd name="connsiteY98" fmla="*/ 3512820 h 4168140"/>
                <a:gd name="connsiteX99" fmla="*/ 8641080 w 11681460"/>
                <a:gd name="connsiteY99" fmla="*/ 3566160 h 4168140"/>
                <a:gd name="connsiteX100" fmla="*/ 8702040 w 11681460"/>
                <a:gd name="connsiteY100" fmla="*/ 3604260 h 4168140"/>
                <a:gd name="connsiteX101" fmla="*/ 8763000 w 11681460"/>
                <a:gd name="connsiteY101" fmla="*/ 3634740 h 4168140"/>
                <a:gd name="connsiteX102" fmla="*/ 8854440 w 11681460"/>
                <a:gd name="connsiteY102" fmla="*/ 3627120 h 4168140"/>
                <a:gd name="connsiteX103" fmla="*/ 8968740 w 11681460"/>
                <a:gd name="connsiteY103" fmla="*/ 3619500 h 4168140"/>
                <a:gd name="connsiteX104" fmla="*/ 9060180 w 11681460"/>
                <a:gd name="connsiteY104" fmla="*/ 3642360 h 4168140"/>
                <a:gd name="connsiteX105" fmla="*/ 9151620 w 11681460"/>
                <a:gd name="connsiteY105" fmla="*/ 3657600 h 4168140"/>
                <a:gd name="connsiteX106" fmla="*/ 9227820 w 11681460"/>
                <a:gd name="connsiteY106" fmla="*/ 3642360 h 4168140"/>
                <a:gd name="connsiteX107" fmla="*/ 9311640 w 11681460"/>
                <a:gd name="connsiteY107" fmla="*/ 3611880 h 4168140"/>
                <a:gd name="connsiteX108" fmla="*/ 9433560 w 11681460"/>
                <a:gd name="connsiteY108" fmla="*/ 3589020 h 4168140"/>
                <a:gd name="connsiteX109" fmla="*/ 9509760 w 11681460"/>
                <a:gd name="connsiteY109" fmla="*/ 3528060 h 4168140"/>
                <a:gd name="connsiteX110" fmla="*/ 9646920 w 11681460"/>
                <a:gd name="connsiteY110" fmla="*/ 3489960 h 4168140"/>
                <a:gd name="connsiteX111" fmla="*/ 9784080 w 11681460"/>
                <a:gd name="connsiteY111" fmla="*/ 3444240 h 4168140"/>
                <a:gd name="connsiteX112" fmla="*/ 9860280 w 11681460"/>
                <a:gd name="connsiteY112" fmla="*/ 3383280 h 4168140"/>
                <a:gd name="connsiteX113" fmla="*/ 9921240 w 11681460"/>
                <a:gd name="connsiteY113" fmla="*/ 3314700 h 4168140"/>
                <a:gd name="connsiteX114" fmla="*/ 9997440 w 11681460"/>
                <a:gd name="connsiteY114" fmla="*/ 3208020 h 4168140"/>
                <a:gd name="connsiteX115" fmla="*/ 10043160 w 11681460"/>
                <a:gd name="connsiteY115" fmla="*/ 3101340 h 4168140"/>
                <a:gd name="connsiteX116" fmla="*/ 10104120 w 11681460"/>
                <a:gd name="connsiteY116" fmla="*/ 3017520 h 4168140"/>
                <a:gd name="connsiteX117" fmla="*/ 10157460 w 11681460"/>
                <a:gd name="connsiteY117" fmla="*/ 2933700 h 4168140"/>
                <a:gd name="connsiteX118" fmla="*/ 10218420 w 11681460"/>
                <a:gd name="connsiteY118" fmla="*/ 2849880 h 4168140"/>
                <a:gd name="connsiteX119" fmla="*/ 10294620 w 11681460"/>
                <a:gd name="connsiteY119" fmla="*/ 2735580 h 4168140"/>
                <a:gd name="connsiteX120" fmla="*/ 10347960 w 11681460"/>
                <a:gd name="connsiteY120" fmla="*/ 2621280 h 4168140"/>
                <a:gd name="connsiteX121" fmla="*/ 10431780 w 11681460"/>
                <a:gd name="connsiteY121" fmla="*/ 2499360 h 4168140"/>
                <a:gd name="connsiteX122" fmla="*/ 10500360 w 11681460"/>
                <a:gd name="connsiteY122" fmla="*/ 2354580 h 4168140"/>
                <a:gd name="connsiteX123" fmla="*/ 10553700 w 11681460"/>
                <a:gd name="connsiteY123" fmla="*/ 2263140 h 4168140"/>
                <a:gd name="connsiteX124" fmla="*/ 10584180 w 11681460"/>
                <a:gd name="connsiteY124" fmla="*/ 2194560 h 4168140"/>
                <a:gd name="connsiteX125" fmla="*/ 10614660 w 11681460"/>
                <a:gd name="connsiteY125" fmla="*/ 2118360 h 4168140"/>
                <a:gd name="connsiteX126" fmla="*/ 10675620 w 11681460"/>
                <a:gd name="connsiteY126" fmla="*/ 2049780 h 4168140"/>
                <a:gd name="connsiteX127" fmla="*/ 10690860 w 11681460"/>
                <a:gd name="connsiteY127" fmla="*/ 1988820 h 4168140"/>
                <a:gd name="connsiteX128" fmla="*/ 10713720 w 11681460"/>
                <a:gd name="connsiteY128" fmla="*/ 1927860 h 4168140"/>
                <a:gd name="connsiteX129" fmla="*/ 10767060 w 11681460"/>
                <a:gd name="connsiteY129" fmla="*/ 1859280 h 4168140"/>
                <a:gd name="connsiteX130" fmla="*/ 10873740 w 11681460"/>
                <a:gd name="connsiteY130" fmla="*/ 1828800 h 4168140"/>
                <a:gd name="connsiteX131" fmla="*/ 11079480 w 11681460"/>
                <a:gd name="connsiteY131" fmla="*/ 1767840 h 4168140"/>
                <a:gd name="connsiteX132" fmla="*/ 11247120 w 11681460"/>
                <a:gd name="connsiteY132" fmla="*/ 1684020 h 4168140"/>
                <a:gd name="connsiteX133" fmla="*/ 11414760 w 11681460"/>
                <a:gd name="connsiteY133" fmla="*/ 1638300 h 4168140"/>
                <a:gd name="connsiteX134" fmla="*/ 11490960 w 11681460"/>
                <a:gd name="connsiteY134" fmla="*/ 1577340 h 4168140"/>
                <a:gd name="connsiteX135" fmla="*/ 11635740 w 11681460"/>
                <a:gd name="connsiteY135" fmla="*/ 1508760 h 4168140"/>
                <a:gd name="connsiteX136" fmla="*/ 11681460 w 11681460"/>
                <a:gd name="connsiteY136" fmla="*/ 1417320 h 4168140"/>
                <a:gd name="connsiteX137" fmla="*/ 11620500 w 11681460"/>
                <a:gd name="connsiteY137" fmla="*/ 1417320 h 4168140"/>
                <a:gd name="connsiteX138" fmla="*/ 11567160 w 11681460"/>
                <a:gd name="connsiteY138" fmla="*/ 1379220 h 4168140"/>
                <a:gd name="connsiteX139" fmla="*/ 11498580 w 11681460"/>
                <a:gd name="connsiteY139" fmla="*/ 1318260 h 4168140"/>
                <a:gd name="connsiteX140" fmla="*/ 11468100 w 11681460"/>
                <a:gd name="connsiteY140" fmla="*/ 1280160 h 4168140"/>
                <a:gd name="connsiteX141" fmla="*/ 11407140 w 11681460"/>
                <a:gd name="connsiteY141" fmla="*/ 1287780 h 4168140"/>
                <a:gd name="connsiteX142" fmla="*/ 11399520 w 11681460"/>
                <a:gd name="connsiteY142" fmla="*/ 1280160 h 4168140"/>
                <a:gd name="connsiteX143" fmla="*/ 11353800 w 11681460"/>
                <a:gd name="connsiteY143" fmla="*/ 1356360 h 4168140"/>
                <a:gd name="connsiteX144" fmla="*/ 11224260 w 11681460"/>
                <a:gd name="connsiteY144" fmla="*/ 1417320 h 4168140"/>
                <a:gd name="connsiteX145" fmla="*/ 11109960 w 11681460"/>
                <a:gd name="connsiteY145" fmla="*/ 1463040 h 4168140"/>
                <a:gd name="connsiteX146" fmla="*/ 10911840 w 11681460"/>
                <a:gd name="connsiteY146" fmla="*/ 1524000 h 4168140"/>
                <a:gd name="connsiteX147" fmla="*/ 10774680 w 11681460"/>
                <a:gd name="connsiteY147" fmla="*/ 1546860 h 4168140"/>
                <a:gd name="connsiteX148" fmla="*/ 10675620 w 11681460"/>
                <a:gd name="connsiteY148" fmla="*/ 1615440 h 4168140"/>
                <a:gd name="connsiteX149" fmla="*/ 10568940 w 11681460"/>
                <a:gd name="connsiteY149" fmla="*/ 1676400 h 4168140"/>
                <a:gd name="connsiteX150" fmla="*/ 10485120 w 11681460"/>
                <a:gd name="connsiteY150" fmla="*/ 1760220 h 4168140"/>
                <a:gd name="connsiteX151" fmla="*/ 10454640 w 11681460"/>
                <a:gd name="connsiteY151" fmla="*/ 1836420 h 4168140"/>
                <a:gd name="connsiteX152" fmla="*/ 10416540 w 11681460"/>
                <a:gd name="connsiteY152" fmla="*/ 1927860 h 4168140"/>
                <a:gd name="connsiteX153" fmla="*/ 10401300 w 11681460"/>
                <a:gd name="connsiteY153" fmla="*/ 2004060 h 4168140"/>
                <a:gd name="connsiteX154" fmla="*/ 10363200 w 11681460"/>
                <a:gd name="connsiteY154" fmla="*/ 2095500 h 4168140"/>
                <a:gd name="connsiteX155" fmla="*/ 10317480 w 11681460"/>
                <a:gd name="connsiteY155" fmla="*/ 2225040 h 4168140"/>
                <a:gd name="connsiteX156" fmla="*/ 10287000 w 11681460"/>
                <a:gd name="connsiteY156" fmla="*/ 2346960 h 4168140"/>
                <a:gd name="connsiteX157" fmla="*/ 10218420 w 11681460"/>
                <a:gd name="connsiteY157" fmla="*/ 2499360 h 4168140"/>
                <a:gd name="connsiteX158" fmla="*/ 10134600 w 11681460"/>
                <a:gd name="connsiteY158" fmla="*/ 2621280 h 4168140"/>
                <a:gd name="connsiteX159" fmla="*/ 10043160 w 11681460"/>
                <a:gd name="connsiteY159" fmla="*/ 2735580 h 4168140"/>
                <a:gd name="connsiteX160" fmla="*/ 9974580 w 11681460"/>
                <a:gd name="connsiteY160" fmla="*/ 2857500 h 4168140"/>
                <a:gd name="connsiteX161" fmla="*/ 9906000 w 11681460"/>
                <a:gd name="connsiteY161" fmla="*/ 2941320 h 4168140"/>
                <a:gd name="connsiteX162" fmla="*/ 9860280 w 11681460"/>
                <a:gd name="connsiteY162" fmla="*/ 3032760 h 4168140"/>
                <a:gd name="connsiteX163" fmla="*/ 9806940 w 11681460"/>
                <a:gd name="connsiteY163" fmla="*/ 3116580 h 4168140"/>
                <a:gd name="connsiteX164" fmla="*/ 9715500 w 11681460"/>
                <a:gd name="connsiteY164" fmla="*/ 3208020 h 4168140"/>
                <a:gd name="connsiteX165" fmla="*/ 9616440 w 11681460"/>
                <a:gd name="connsiteY165" fmla="*/ 3261360 h 4168140"/>
                <a:gd name="connsiteX166" fmla="*/ 9532620 w 11681460"/>
                <a:gd name="connsiteY166" fmla="*/ 3329940 h 4168140"/>
                <a:gd name="connsiteX167" fmla="*/ 9471660 w 11681460"/>
                <a:gd name="connsiteY167" fmla="*/ 3375660 h 4168140"/>
                <a:gd name="connsiteX168" fmla="*/ 9410700 w 11681460"/>
                <a:gd name="connsiteY168" fmla="*/ 3429000 h 4168140"/>
                <a:gd name="connsiteX169" fmla="*/ 9288780 w 11681460"/>
                <a:gd name="connsiteY169" fmla="*/ 3436620 h 4168140"/>
                <a:gd name="connsiteX170" fmla="*/ 9166860 w 11681460"/>
                <a:gd name="connsiteY170" fmla="*/ 3444240 h 4168140"/>
                <a:gd name="connsiteX171" fmla="*/ 9029700 w 11681460"/>
                <a:gd name="connsiteY171" fmla="*/ 3413760 h 4168140"/>
                <a:gd name="connsiteX172" fmla="*/ 8823960 w 11681460"/>
                <a:gd name="connsiteY172" fmla="*/ 3360420 h 4168140"/>
                <a:gd name="connsiteX173" fmla="*/ 8679180 w 11681460"/>
                <a:gd name="connsiteY173" fmla="*/ 3329940 h 4168140"/>
                <a:gd name="connsiteX174" fmla="*/ 8572500 w 11681460"/>
                <a:gd name="connsiteY174" fmla="*/ 3276600 h 4168140"/>
                <a:gd name="connsiteX175" fmla="*/ 8465820 w 11681460"/>
                <a:gd name="connsiteY175" fmla="*/ 3215640 h 4168140"/>
                <a:gd name="connsiteX176" fmla="*/ 8321040 w 11681460"/>
                <a:gd name="connsiteY176" fmla="*/ 3177540 h 4168140"/>
                <a:gd name="connsiteX177" fmla="*/ 8199120 w 11681460"/>
                <a:gd name="connsiteY177" fmla="*/ 3131820 h 4168140"/>
                <a:gd name="connsiteX178" fmla="*/ 8069580 w 11681460"/>
                <a:gd name="connsiteY178" fmla="*/ 3078480 h 4168140"/>
                <a:gd name="connsiteX179" fmla="*/ 7917180 w 11681460"/>
                <a:gd name="connsiteY179" fmla="*/ 2994660 h 4168140"/>
                <a:gd name="connsiteX180" fmla="*/ 7787640 w 11681460"/>
                <a:gd name="connsiteY180" fmla="*/ 2971800 h 4168140"/>
                <a:gd name="connsiteX181" fmla="*/ 7719060 w 11681460"/>
                <a:gd name="connsiteY181" fmla="*/ 2933700 h 4168140"/>
                <a:gd name="connsiteX182" fmla="*/ 7612380 w 11681460"/>
                <a:gd name="connsiteY182" fmla="*/ 2903220 h 4168140"/>
                <a:gd name="connsiteX183" fmla="*/ 7566660 w 11681460"/>
                <a:gd name="connsiteY183" fmla="*/ 2887980 h 4168140"/>
                <a:gd name="connsiteX184" fmla="*/ 7551420 w 11681460"/>
                <a:gd name="connsiteY184" fmla="*/ 2849880 h 4168140"/>
                <a:gd name="connsiteX185" fmla="*/ 7533640 w 11681460"/>
                <a:gd name="connsiteY185" fmla="*/ 2788920 h 4168140"/>
                <a:gd name="connsiteX186" fmla="*/ 7475220 w 11681460"/>
                <a:gd name="connsiteY186" fmla="*/ 2857500 h 4168140"/>
                <a:gd name="connsiteX187" fmla="*/ 7414260 w 11681460"/>
                <a:gd name="connsiteY187" fmla="*/ 2887980 h 4168140"/>
                <a:gd name="connsiteX188" fmla="*/ 7345680 w 11681460"/>
                <a:gd name="connsiteY188" fmla="*/ 2971800 h 4168140"/>
                <a:gd name="connsiteX189" fmla="*/ 7315200 w 11681460"/>
                <a:gd name="connsiteY189" fmla="*/ 2994660 h 4168140"/>
                <a:gd name="connsiteX190" fmla="*/ 7261860 w 11681460"/>
                <a:gd name="connsiteY190" fmla="*/ 3009900 h 4168140"/>
                <a:gd name="connsiteX191" fmla="*/ 7193280 w 11681460"/>
                <a:gd name="connsiteY191" fmla="*/ 3025140 h 4168140"/>
                <a:gd name="connsiteX192" fmla="*/ 7155180 w 11681460"/>
                <a:gd name="connsiteY192" fmla="*/ 3078480 h 4168140"/>
                <a:gd name="connsiteX193" fmla="*/ 7109460 w 11681460"/>
                <a:gd name="connsiteY193" fmla="*/ 3154680 h 4168140"/>
                <a:gd name="connsiteX194" fmla="*/ 7048500 w 11681460"/>
                <a:gd name="connsiteY194" fmla="*/ 3246120 h 4168140"/>
                <a:gd name="connsiteX195" fmla="*/ 6995160 w 11681460"/>
                <a:gd name="connsiteY195" fmla="*/ 3307080 h 4168140"/>
                <a:gd name="connsiteX196" fmla="*/ 6972300 w 11681460"/>
                <a:gd name="connsiteY196" fmla="*/ 3352800 h 4168140"/>
                <a:gd name="connsiteX197" fmla="*/ 6949440 w 11681460"/>
                <a:gd name="connsiteY197" fmla="*/ 3413760 h 4168140"/>
                <a:gd name="connsiteX198" fmla="*/ 6949440 w 11681460"/>
                <a:gd name="connsiteY198" fmla="*/ 3413760 h 4168140"/>
                <a:gd name="connsiteX199" fmla="*/ 6911340 w 11681460"/>
                <a:gd name="connsiteY199" fmla="*/ 3474720 h 4168140"/>
                <a:gd name="connsiteX200" fmla="*/ 6888480 w 11681460"/>
                <a:gd name="connsiteY200" fmla="*/ 3505200 h 4168140"/>
                <a:gd name="connsiteX201" fmla="*/ 6819900 w 11681460"/>
                <a:gd name="connsiteY201" fmla="*/ 3566160 h 4168140"/>
                <a:gd name="connsiteX202" fmla="*/ 6743700 w 11681460"/>
                <a:gd name="connsiteY202" fmla="*/ 3581400 h 4168140"/>
                <a:gd name="connsiteX203" fmla="*/ 6675120 w 11681460"/>
                <a:gd name="connsiteY203" fmla="*/ 3657600 h 4168140"/>
                <a:gd name="connsiteX204" fmla="*/ 6629400 w 11681460"/>
                <a:gd name="connsiteY204" fmla="*/ 3718560 h 4168140"/>
                <a:gd name="connsiteX205" fmla="*/ 6576060 w 11681460"/>
                <a:gd name="connsiteY205" fmla="*/ 3779520 h 4168140"/>
                <a:gd name="connsiteX206" fmla="*/ 6484620 w 11681460"/>
                <a:gd name="connsiteY206" fmla="*/ 3817620 h 4168140"/>
                <a:gd name="connsiteX207" fmla="*/ 6400800 w 11681460"/>
                <a:gd name="connsiteY207" fmla="*/ 3832860 h 4168140"/>
                <a:gd name="connsiteX208" fmla="*/ 6263640 w 11681460"/>
                <a:gd name="connsiteY208" fmla="*/ 3870960 h 4168140"/>
                <a:gd name="connsiteX209" fmla="*/ 6126480 w 11681460"/>
                <a:gd name="connsiteY209" fmla="*/ 3901440 h 4168140"/>
                <a:gd name="connsiteX210" fmla="*/ 6027420 w 11681460"/>
                <a:gd name="connsiteY210" fmla="*/ 3916680 h 4168140"/>
                <a:gd name="connsiteX211" fmla="*/ 5890260 w 11681460"/>
                <a:gd name="connsiteY211" fmla="*/ 3878580 h 4168140"/>
                <a:gd name="connsiteX212" fmla="*/ 5821680 w 11681460"/>
                <a:gd name="connsiteY212" fmla="*/ 3863340 h 4168140"/>
                <a:gd name="connsiteX213" fmla="*/ 5737860 w 11681460"/>
                <a:gd name="connsiteY213" fmla="*/ 3825240 h 4168140"/>
                <a:gd name="connsiteX214" fmla="*/ 5638800 w 11681460"/>
                <a:gd name="connsiteY214" fmla="*/ 3794760 h 4168140"/>
                <a:gd name="connsiteX215" fmla="*/ 5524500 w 11681460"/>
                <a:gd name="connsiteY215" fmla="*/ 3756660 h 4168140"/>
                <a:gd name="connsiteX216" fmla="*/ 5448300 w 11681460"/>
                <a:gd name="connsiteY216" fmla="*/ 3718560 h 4168140"/>
                <a:gd name="connsiteX217" fmla="*/ 5349240 w 11681460"/>
                <a:gd name="connsiteY217" fmla="*/ 3657600 h 4168140"/>
                <a:gd name="connsiteX218" fmla="*/ 5295900 w 11681460"/>
                <a:gd name="connsiteY218" fmla="*/ 3619500 h 4168140"/>
                <a:gd name="connsiteX219" fmla="*/ 5234940 w 11681460"/>
                <a:gd name="connsiteY219" fmla="*/ 3596640 h 4168140"/>
                <a:gd name="connsiteX220" fmla="*/ 5135880 w 11681460"/>
                <a:gd name="connsiteY220" fmla="*/ 3550920 h 4168140"/>
                <a:gd name="connsiteX221" fmla="*/ 5059680 w 11681460"/>
                <a:gd name="connsiteY221" fmla="*/ 3505200 h 4168140"/>
                <a:gd name="connsiteX222" fmla="*/ 5029200 w 11681460"/>
                <a:gd name="connsiteY222" fmla="*/ 3482340 h 4168140"/>
                <a:gd name="connsiteX223" fmla="*/ 4960620 w 11681460"/>
                <a:gd name="connsiteY223" fmla="*/ 3413760 h 4168140"/>
                <a:gd name="connsiteX224" fmla="*/ 4876800 w 11681460"/>
                <a:gd name="connsiteY224" fmla="*/ 3299460 h 4168140"/>
                <a:gd name="connsiteX225" fmla="*/ 4808220 w 11681460"/>
                <a:gd name="connsiteY225" fmla="*/ 3200400 h 4168140"/>
                <a:gd name="connsiteX226" fmla="*/ 4777740 w 11681460"/>
                <a:gd name="connsiteY226" fmla="*/ 3147060 h 4168140"/>
                <a:gd name="connsiteX227" fmla="*/ 4724400 w 11681460"/>
                <a:gd name="connsiteY227" fmla="*/ 3108960 h 4168140"/>
                <a:gd name="connsiteX228" fmla="*/ 4648200 w 11681460"/>
                <a:gd name="connsiteY228" fmla="*/ 3063240 h 4168140"/>
                <a:gd name="connsiteX229" fmla="*/ 4533900 w 11681460"/>
                <a:gd name="connsiteY229" fmla="*/ 2979420 h 4168140"/>
                <a:gd name="connsiteX230" fmla="*/ 4427220 w 11681460"/>
                <a:gd name="connsiteY230" fmla="*/ 2941320 h 4168140"/>
                <a:gd name="connsiteX231" fmla="*/ 4366260 w 11681460"/>
                <a:gd name="connsiteY231" fmla="*/ 2903220 h 4168140"/>
                <a:gd name="connsiteX232" fmla="*/ 4244340 w 11681460"/>
                <a:gd name="connsiteY232" fmla="*/ 2842260 h 4168140"/>
                <a:gd name="connsiteX233" fmla="*/ 4145280 w 11681460"/>
                <a:gd name="connsiteY233" fmla="*/ 2811780 h 4168140"/>
                <a:gd name="connsiteX234" fmla="*/ 4038600 w 11681460"/>
                <a:gd name="connsiteY234" fmla="*/ 2804160 h 4168140"/>
                <a:gd name="connsiteX235" fmla="*/ 3954780 w 11681460"/>
                <a:gd name="connsiteY235" fmla="*/ 2819400 h 4168140"/>
                <a:gd name="connsiteX236" fmla="*/ 3863340 w 11681460"/>
                <a:gd name="connsiteY236" fmla="*/ 2804160 h 4168140"/>
                <a:gd name="connsiteX237" fmla="*/ 3741420 w 11681460"/>
                <a:gd name="connsiteY237" fmla="*/ 2781300 h 4168140"/>
                <a:gd name="connsiteX238" fmla="*/ 3649980 w 11681460"/>
                <a:gd name="connsiteY238" fmla="*/ 2743200 h 4168140"/>
                <a:gd name="connsiteX239" fmla="*/ 3573780 w 11681460"/>
                <a:gd name="connsiteY239" fmla="*/ 2674620 h 4168140"/>
                <a:gd name="connsiteX240" fmla="*/ 3482340 w 11681460"/>
                <a:gd name="connsiteY240" fmla="*/ 2621280 h 4168140"/>
                <a:gd name="connsiteX241" fmla="*/ 3436620 w 11681460"/>
                <a:gd name="connsiteY241" fmla="*/ 2552700 h 4168140"/>
                <a:gd name="connsiteX242" fmla="*/ 3329940 w 11681460"/>
                <a:gd name="connsiteY242" fmla="*/ 2423160 h 4168140"/>
                <a:gd name="connsiteX243" fmla="*/ 3261360 w 11681460"/>
                <a:gd name="connsiteY243" fmla="*/ 2324100 h 4168140"/>
                <a:gd name="connsiteX244" fmla="*/ 3131820 w 11681460"/>
                <a:gd name="connsiteY244" fmla="*/ 2209800 h 4168140"/>
                <a:gd name="connsiteX245" fmla="*/ 3040380 w 11681460"/>
                <a:gd name="connsiteY245" fmla="*/ 2141220 h 4168140"/>
                <a:gd name="connsiteX246" fmla="*/ 2910840 w 11681460"/>
                <a:gd name="connsiteY246" fmla="*/ 2034540 h 4168140"/>
                <a:gd name="connsiteX247" fmla="*/ 2849880 w 11681460"/>
                <a:gd name="connsiteY247" fmla="*/ 1958340 h 4168140"/>
                <a:gd name="connsiteX248" fmla="*/ 2743200 w 11681460"/>
                <a:gd name="connsiteY248" fmla="*/ 1889760 h 4168140"/>
                <a:gd name="connsiteX249" fmla="*/ 2659380 w 11681460"/>
                <a:gd name="connsiteY249" fmla="*/ 1844040 h 4168140"/>
                <a:gd name="connsiteX250" fmla="*/ 2575560 w 11681460"/>
                <a:gd name="connsiteY250" fmla="*/ 1744980 h 4168140"/>
                <a:gd name="connsiteX251" fmla="*/ 2468880 w 11681460"/>
                <a:gd name="connsiteY251" fmla="*/ 1645920 h 4168140"/>
                <a:gd name="connsiteX252" fmla="*/ 2400300 w 11681460"/>
                <a:gd name="connsiteY252" fmla="*/ 1607820 h 4168140"/>
                <a:gd name="connsiteX253" fmla="*/ 2263140 w 11681460"/>
                <a:gd name="connsiteY253" fmla="*/ 1501140 h 4168140"/>
                <a:gd name="connsiteX254" fmla="*/ 2171700 w 11681460"/>
                <a:gd name="connsiteY254" fmla="*/ 1432560 h 4168140"/>
                <a:gd name="connsiteX255" fmla="*/ 2087880 w 11681460"/>
                <a:gd name="connsiteY255" fmla="*/ 1363980 h 4168140"/>
                <a:gd name="connsiteX256" fmla="*/ 1950720 w 11681460"/>
                <a:gd name="connsiteY256" fmla="*/ 1272540 h 4168140"/>
                <a:gd name="connsiteX257" fmla="*/ 1805940 w 11681460"/>
                <a:gd name="connsiteY257" fmla="*/ 1135380 h 4168140"/>
                <a:gd name="connsiteX258" fmla="*/ 1729740 w 11681460"/>
                <a:gd name="connsiteY258" fmla="*/ 1089660 h 4168140"/>
                <a:gd name="connsiteX259" fmla="*/ 1668780 w 11681460"/>
                <a:gd name="connsiteY259" fmla="*/ 1043940 h 4168140"/>
                <a:gd name="connsiteX260" fmla="*/ 1592580 w 11681460"/>
                <a:gd name="connsiteY260" fmla="*/ 990600 h 4168140"/>
                <a:gd name="connsiteX261" fmla="*/ 1470660 w 11681460"/>
                <a:gd name="connsiteY261" fmla="*/ 891540 h 4168140"/>
                <a:gd name="connsiteX262" fmla="*/ 1386840 w 11681460"/>
                <a:gd name="connsiteY262" fmla="*/ 845820 h 4168140"/>
                <a:gd name="connsiteX263" fmla="*/ 1318260 w 11681460"/>
                <a:gd name="connsiteY263" fmla="*/ 784860 h 4168140"/>
                <a:gd name="connsiteX264" fmla="*/ 1264920 w 11681460"/>
                <a:gd name="connsiteY264" fmla="*/ 723900 h 4168140"/>
                <a:gd name="connsiteX265" fmla="*/ 1181100 w 11681460"/>
                <a:gd name="connsiteY265" fmla="*/ 647700 h 4168140"/>
                <a:gd name="connsiteX266" fmla="*/ 1089660 w 11681460"/>
                <a:gd name="connsiteY266" fmla="*/ 624840 h 4168140"/>
                <a:gd name="connsiteX267" fmla="*/ 1021080 w 11681460"/>
                <a:gd name="connsiteY267" fmla="*/ 586740 h 4168140"/>
                <a:gd name="connsiteX268" fmla="*/ 937260 w 11681460"/>
                <a:gd name="connsiteY268" fmla="*/ 548640 h 4168140"/>
                <a:gd name="connsiteX269" fmla="*/ 830580 w 11681460"/>
                <a:gd name="connsiteY269" fmla="*/ 510540 h 4168140"/>
                <a:gd name="connsiteX270" fmla="*/ 754380 w 11681460"/>
                <a:gd name="connsiteY270" fmla="*/ 457200 h 4168140"/>
                <a:gd name="connsiteX271" fmla="*/ 708660 w 11681460"/>
                <a:gd name="connsiteY271" fmla="*/ 419100 h 4168140"/>
                <a:gd name="connsiteX272" fmla="*/ 609600 w 11681460"/>
                <a:gd name="connsiteY272" fmla="*/ 396240 h 4168140"/>
                <a:gd name="connsiteX273" fmla="*/ 548640 w 11681460"/>
                <a:gd name="connsiteY273" fmla="*/ 320040 h 4168140"/>
                <a:gd name="connsiteX274" fmla="*/ 510540 w 11681460"/>
                <a:gd name="connsiteY274" fmla="*/ 251460 h 4168140"/>
                <a:gd name="connsiteX275" fmla="*/ 464820 w 11681460"/>
                <a:gd name="connsiteY275" fmla="*/ 190500 h 4168140"/>
                <a:gd name="connsiteX276" fmla="*/ 411480 w 11681460"/>
                <a:gd name="connsiteY276" fmla="*/ 137160 h 4168140"/>
                <a:gd name="connsiteX277" fmla="*/ 373380 w 11681460"/>
                <a:gd name="connsiteY277" fmla="*/ 45720 h 4168140"/>
                <a:gd name="connsiteX278" fmla="*/ 342900 w 11681460"/>
                <a:gd name="connsiteY278" fmla="*/ 0 h 4168140"/>
                <a:gd name="connsiteX279" fmla="*/ 327660 w 11681460"/>
                <a:gd name="connsiteY279" fmla="*/ 60960 h 4168140"/>
                <a:gd name="connsiteX280" fmla="*/ 289560 w 11681460"/>
                <a:gd name="connsiteY280" fmla="*/ 91440 h 4168140"/>
                <a:gd name="connsiteX281" fmla="*/ 236220 w 11681460"/>
                <a:gd name="connsiteY281" fmla="*/ 114300 h 4168140"/>
                <a:gd name="connsiteX282" fmla="*/ 198120 w 11681460"/>
                <a:gd name="connsiteY282" fmla="*/ 175260 h 4168140"/>
                <a:gd name="connsiteX283" fmla="*/ 175260 w 11681460"/>
                <a:gd name="connsiteY283" fmla="*/ 228600 h 4168140"/>
                <a:gd name="connsiteX284" fmla="*/ 114300 w 11681460"/>
                <a:gd name="connsiteY284" fmla="*/ 236220 h 4168140"/>
                <a:gd name="connsiteX285" fmla="*/ 45720 w 11681460"/>
                <a:gd name="connsiteY285" fmla="*/ 251460 h 4168140"/>
                <a:gd name="connsiteX286" fmla="*/ 0 w 11681460"/>
                <a:gd name="connsiteY286" fmla="*/ 281940 h 4168140"/>
                <a:gd name="connsiteX287" fmla="*/ 68580 w 11681460"/>
                <a:gd name="connsiteY287" fmla="*/ 320040 h 4168140"/>
                <a:gd name="connsiteX0" fmla="*/ 68580 w 11681460"/>
                <a:gd name="connsiteY0" fmla="*/ 320040 h 4168140"/>
                <a:gd name="connsiteX1" fmla="*/ 121920 w 11681460"/>
                <a:gd name="connsiteY1" fmla="*/ 381000 h 4168140"/>
                <a:gd name="connsiteX2" fmla="*/ 198120 w 11681460"/>
                <a:gd name="connsiteY2" fmla="*/ 419100 h 4168140"/>
                <a:gd name="connsiteX3" fmla="*/ 320040 w 11681460"/>
                <a:gd name="connsiteY3" fmla="*/ 510540 h 4168140"/>
                <a:gd name="connsiteX4" fmla="*/ 411480 w 11681460"/>
                <a:gd name="connsiteY4" fmla="*/ 563880 h 4168140"/>
                <a:gd name="connsiteX5" fmla="*/ 472440 w 11681460"/>
                <a:gd name="connsiteY5" fmla="*/ 632460 h 4168140"/>
                <a:gd name="connsiteX6" fmla="*/ 601980 w 11681460"/>
                <a:gd name="connsiteY6" fmla="*/ 708660 h 4168140"/>
                <a:gd name="connsiteX7" fmla="*/ 739140 w 11681460"/>
                <a:gd name="connsiteY7" fmla="*/ 784860 h 4168140"/>
                <a:gd name="connsiteX8" fmla="*/ 861060 w 11681460"/>
                <a:gd name="connsiteY8" fmla="*/ 868680 h 4168140"/>
                <a:gd name="connsiteX9" fmla="*/ 944880 w 11681460"/>
                <a:gd name="connsiteY9" fmla="*/ 952500 h 4168140"/>
                <a:gd name="connsiteX10" fmla="*/ 1021080 w 11681460"/>
                <a:gd name="connsiteY10" fmla="*/ 1005840 h 4168140"/>
                <a:gd name="connsiteX11" fmla="*/ 1097280 w 11681460"/>
                <a:gd name="connsiteY11" fmla="*/ 1043940 h 4168140"/>
                <a:gd name="connsiteX12" fmla="*/ 1181100 w 11681460"/>
                <a:gd name="connsiteY12" fmla="*/ 1104900 h 4168140"/>
                <a:gd name="connsiteX13" fmla="*/ 1249680 w 11681460"/>
                <a:gd name="connsiteY13" fmla="*/ 1150620 h 4168140"/>
                <a:gd name="connsiteX14" fmla="*/ 1341120 w 11681460"/>
                <a:gd name="connsiteY14" fmla="*/ 1196340 h 4168140"/>
                <a:gd name="connsiteX15" fmla="*/ 1417320 w 11681460"/>
                <a:gd name="connsiteY15" fmla="*/ 1257300 h 4168140"/>
                <a:gd name="connsiteX16" fmla="*/ 1493520 w 11681460"/>
                <a:gd name="connsiteY16" fmla="*/ 1333500 h 4168140"/>
                <a:gd name="connsiteX17" fmla="*/ 1569720 w 11681460"/>
                <a:gd name="connsiteY17" fmla="*/ 1356360 h 4168140"/>
                <a:gd name="connsiteX18" fmla="*/ 1684020 w 11681460"/>
                <a:gd name="connsiteY18" fmla="*/ 1424940 h 4168140"/>
                <a:gd name="connsiteX19" fmla="*/ 1729740 w 11681460"/>
                <a:gd name="connsiteY19" fmla="*/ 1485900 h 4168140"/>
                <a:gd name="connsiteX20" fmla="*/ 1844040 w 11681460"/>
                <a:gd name="connsiteY20" fmla="*/ 1569720 h 4168140"/>
                <a:gd name="connsiteX21" fmla="*/ 1935480 w 11681460"/>
                <a:gd name="connsiteY21" fmla="*/ 1615440 h 4168140"/>
                <a:gd name="connsiteX22" fmla="*/ 2049780 w 11681460"/>
                <a:gd name="connsiteY22" fmla="*/ 1691640 h 4168140"/>
                <a:gd name="connsiteX23" fmla="*/ 2133600 w 11681460"/>
                <a:gd name="connsiteY23" fmla="*/ 1729740 h 4168140"/>
                <a:gd name="connsiteX24" fmla="*/ 2202180 w 11681460"/>
                <a:gd name="connsiteY24" fmla="*/ 1805940 h 4168140"/>
                <a:gd name="connsiteX25" fmla="*/ 2255520 w 11681460"/>
                <a:gd name="connsiteY25" fmla="*/ 1821180 h 4168140"/>
                <a:gd name="connsiteX26" fmla="*/ 2316480 w 11681460"/>
                <a:gd name="connsiteY26" fmla="*/ 1866900 h 4168140"/>
                <a:gd name="connsiteX27" fmla="*/ 2423160 w 11681460"/>
                <a:gd name="connsiteY27" fmla="*/ 2004060 h 4168140"/>
                <a:gd name="connsiteX28" fmla="*/ 2476500 w 11681460"/>
                <a:gd name="connsiteY28" fmla="*/ 2087880 h 4168140"/>
                <a:gd name="connsiteX29" fmla="*/ 2567940 w 11681460"/>
                <a:gd name="connsiteY29" fmla="*/ 2148840 h 4168140"/>
                <a:gd name="connsiteX30" fmla="*/ 2682240 w 11681460"/>
                <a:gd name="connsiteY30" fmla="*/ 2186940 h 4168140"/>
                <a:gd name="connsiteX31" fmla="*/ 2743200 w 11681460"/>
                <a:gd name="connsiteY31" fmla="*/ 2209800 h 4168140"/>
                <a:gd name="connsiteX32" fmla="*/ 2811780 w 11681460"/>
                <a:gd name="connsiteY32" fmla="*/ 2247900 h 4168140"/>
                <a:gd name="connsiteX33" fmla="*/ 2887980 w 11681460"/>
                <a:gd name="connsiteY33" fmla="*/ 2301240 h 4168140"/>
                <a:gd name="connsiteX34" fmla="*/ 2979420 w 11681460"/>
                <a:gd name="connsiteY34" fmla="*/ 2385060 h 4168140"/>
                <a:gd name="connsiteX35" fmla="*/ 3055620 w 11681460"/>
                <a:gd name="connsiteY35" fmla="*/ 2461260 h 4168140"/>
                <a:gd name="connsiteX36" fmla="*/ 3139440 w 11681460"/>
                <a:gd name="connsiteY36" fmla="*/ 2537460 h 4168140"/>
                <a:gd name="connsiteX37" fmla="*/ 3261360 w 11681460"/>
                <a:gd name="connsiteY37" fmla="*/ 2628900 h 4168140"/>
                <a:gd name="connsiteX38" fmla="*/ 3345180 w 11681460"/>
                <a:gd name="connsiteY38" fmla="*/ 2720340 h 4168140"/>
                <a:gd name="connsiteX39" fmla="*/ 3444240 w 11681460"/>
                <a:gd name="connsiteY39" fmla="*/ 2796540 h 4168140"/>
                <a:gd name="connsiteX40" fmla="*/ 3558540 w 11681460"/>
                <a:gd name="connsiteY40" fmla="*/ 2872740 h 4168140"/>
                <a:gd name="connsiteX41" fmla="*/ 3619500 w 11681460"/>
                <a:gd name="connsiteY41" fmla="*/ 2979420 h 4168140"/>
                <a:gd name="connsiteX42" fmla="*/ 3619500 w 11681460"/>
                <a:gd name="connsiteY42" fmla="*/ 2979420 h 4168140"/>
                <a:gd name="connsiteX43" fmla="*/ 3649980 w 11681460"/>
                <a:gd name="connsiteY43" fmla="*/ 3048000 h 4168140"/>
                <a:gd name="connsiteX44" fmla="*/ 3703320 w 11681460"/>
                <a:gd name="connsiteY44" fmla="*/ 3086100 h 4168140"/>
                <a:gd name="connsiteX45" fmla="*/ 3764280 w 11681460"/>
                <a:gd name="connsiteY45" fmla="*/ 3063240 h 4168140"/>
                <a:gd name="connsiteX46" fmla="*/ 3848100 w 11681460"/>
                <a:gd name="connsiteY46" fmla="*/ 3025140 h 4168140"/>
                <a:gd name="connsiteX47" fmla="*/ 3916680 w 11681460"/>
                <a:gd name="connsiteY47" fmla="*/ 3032760 h 4168140"/>
                <a:gd name="connsiteX48" fmla="*/ 4030980 w 11681460"/>
                <a:gd name="connsiteY48" fmla="*/ 3063240 h 4168140"/>
                <a:gd name="connsiteX49" fmla="*/ 4137660 w 11681460"/>
                <a:gd name="connsiteY49" fmla="*/ 3101340 h 4168140"/>
                <a:gd name="connsiteX50" fmla="*/ 4259580 w 11681460"/>
                <a:gd name="connsiteY50" fmla="*/ 3147060 h 4168140"/>
                <a:gd name="connsiteX51" fmla="*/ 4381500 w 11681460"/>
                <a:gd name="connsiteY51" fmla="*/ 3192780 h 4168140"/>
                <a:gd name="connsiteX52" fmla="*/ 4526280 w 11681460"/>
                <a:gd name="connsiteY52" fmla="*/ 3276600 h 4168140"/>
                <a:gd name="connsiteX53" fmla="*/ 4587240 w 11681460"/>
                <a:gd name="connsiteY53" fmla="*/ 3299460 h 4168140"/>
                <a:gd name="connsiteX54" fmla="*/ 4610100 w 11681460"/>
                <a:gd name="connsiteY54" fmla="*/ 3352800 h 4168140"/>
                <a:gd name="connsiteX55" fmla="*/ 4648200 w 11681460"/>
                <a:gd name="connsiteY55" fmla="*/ 3436620 h 4168140"/>
                <a:gd name="connsiteX56" fmla="*/ 4671060 w 11681460"/>
                <a:gd name="connsiteY56" fmla="*/ 3520440 h 4168140"/>
                <a:gd name="connsiteX57" fmla="*/ 4678680 w 11681460"/>
                <a:gd name="connsiteY57" fmla="*/ 3589020 h 4168140"/>
                <a:gd name="connsiteX58" fmla="*/ 4686300 w 11681460"/>
                <a:gd name="connsiteY58" fmla="*/ 3649980 h 4168140"/>
                <a:gd name="connsiteX59" fmla="*/ 4724400 w 11681460"/>
                <a:gd name="connsiteY59" fmla="*/ 3680460 h 4168140"/>
                <a:gd name="connsiteX60" fmla="*/ 4785360 w 11681460"/>
                <a:gd name="connsiteY60" fmla="*/ 3672840 h 4168140"/>
                <a:gd name="connsiteX61" fmla="*/ 4869180 w 11681460"/>
                <a:gd name="connsiteY61" fmla="*/ 3703320 h 4168140"/>
                <a:gd name="connsiteX62" fmla="*/ 4914900 w 11681460"/>
                <a:gd name="connsiteY62" fmla="*/ 3756660 h 4168140"/>
                <a:gd name="connsiteX63" fmla="*/ 5105400 w 11681460"/>
                <a:gd name="connsiteY63" fmla="*/ 3832860 h 4168140"/>
                <a:gd name="connsiteX64" fmla="*/ 5173980 w 11681460"/>
                <a:gd name="connsiteY64" fmla="*/ 3886200 h 4168140"/>
                <a:gd name="connsiteX65" fmla="*/ 5242560 w 11681460"/>
                <a:gd name="connsiteY65" fmla="*/ 3924300 h 4168140"/>
                <a:gd name="connsiteX66" fmla="*/ 5364480 w 11681460"/>
                <a:gd name="connsiteY66" fmla="*/ 3962400 h 4168140"/>
                <a:gd name="connsiteX67" fmla="*/ 5516880 w 11681460"/>
                <a:gd name="connsiteY67" fmla="*/ 4046220 h 4168140"/>
                <a:gd name="connsiteX68" fmla="*/ 5585460 w 11681460"/>
                <a:gd name="connsiteY68" fmla="*/ 4099560 h 4168140"/>
                <a:gd name="connsiteX69" fmla="*/ 5661660 w 11681460"/>
                <a:gd name="connsiteY69" fmla="*/ 4122420 h 4168140"/>
                <a:gd name="connsiteX70" fmla="*/ 5745480 w 11681460"/>
                <a:gd name="connsiteY70" fmla="*/ 4130040 h 4168140"/>
                <a:gd name="connsiteX71" fmla="*/ 5836920 w 11681460"/>
                <a:gd name="connsiteY71" fmla="*/ 4130040 h 4168140"/>
                <a:gd name="connsiteX72" fmla="*/ 5951220 w 11681460"/>
                <a:gd name="connsiteY72" fmla="*/ 4145280 h 4168140"/>
                <a:gd name="connsiteX73" fmla="*/ 6035040 w 11681460"/>
                <a:gd name="connsiteY73" fmla="*/ 4168140 h 4168140"/>
                <a:gd name="connsiteX74" fmla="*/ 6149340 w 11681460"/>
                <a:gd name="connsiteY74" fmla="*/ 4137660 h 4168140"/>
                <a:gd name="connsiteX75" fmla="*/ 6286500 w 11681460"/>
                <a:gd name="connsiteY75" fmla="*/ 4114800 h 4168140"/>
                <a:gd name="connsiteX76" fmla="*/ 6393180 w 11681460"/>
                <a:gd name="connsiteY76" fmla="*/ 4053840 h 4168140"/>
                <a:gd name="connsiteX77" fmla="*/ 6484620 w 11681460"/>
                <a:gd name="connsiteY77" fmla="*/ 4038600 h 4168140"/>
                <a:gd name="connsiteX78" fmla="*/ 6583680 w 11681460"/>
                <a:gd name="connsiteY78" fmla="*/ 3970020 h 4168140"/>
                <a:gd name="connsiteX79" fmla="*/ 6697980 w 11681460"/>
                <a:gd name="connsiteY79" fmla="*/ 3886200 h 4168140"/>
                <a:gd name="connsiteX80" fmla="*/ 6728460 w 11681460"/>
                <a:gd name="connsiteY80" fmla="*/ 3817620 h 4168140"/>
                <a:gd name="connsiteX81" fmla="*/ 6842760 w 11681460"/>
                <a:gd name="connsiteY81" fmla="*/ 3733800 h 4168140"/>
                <a:gd name="connsiteX82" fmla="*/ 6972300 w 11681460"/>
                <a:gd name="connsiteY82" fmla="*/ 3642360 h 4168140"/>
                <a:gd name="connsiteX83" fmla="*/ 7078980 w 11681460"/>
                <a:gd name="connsiteY83" fmla="*/ 3528060 h 4168140"/>
                <a:gd name="connsiteX84" fmla="*/ 7139940 w 11681460"/>
                <a:gd name="connsiteY84" fmla="*/ 3444240 h 4168140"/>
                <a:gd name="connsiteX85" fmla="*/ 7269480 w 11681460"/>
                <a:gd name="connsiteY85" fmla="*/ 3284220 h 4168140"/>
                <a:gd name="connsiteX86" fmla="*/ 7330440 w 11681460"/>
                <a:gd name="connsiteY86" fmla="*/ 3185160 h 4168140"/>
                <a:gd name="connsiteX87" fmla="*/ 7376160 w 11681460"/>
                <a:gd name="connsiteY87" fmla="*/ 3116580 h 4168140"/>
                <a:gd name="connsiteX88" fmla="*/ 7444740 w 11681460"/>
                <a:gd name="connsiteY88" fmla="*/ 3093720 h 4168140"/>
                <a:gd name="connsiteX89" fmla="*/ 7513320 w 11681460"/>
                <a:gd name="connsiteY89" fmla="*/ 3101340 h 4168140"/>
                <a:gd name="connsiteX90" fmla="*/ 7574280 w 11681460"/>
                <a:gd name="connsiteY90" fmla="*/ 3078480 h 4168140"/>
                <a:gd name="connsiteX91" fmla="*/ 7726680 w 11681460"/>
                <a:gd name="connsiteY91" fmla="*/ 3108960 h 4168140"/>
                <a:gd name="connsiteX92" fmla="*/ 7833360 w 11681460"/>
                <a:gd name="connsiteY92" fmla="*/ 3162300 h 4168140"/>
                <a:gd name="connsiteX93" fmla="*/ 7962900 w 11681460"/>
                <a:gd name="connsiteY93" fmla="*/ 3192780 h 4168140"/>
                <a:gd name="connsiteX94" fmla="*/ 8161020 w 11681460"/>
                <a:gd name="connsiteY94" fmla="*/ 3268980 h 4168140"/>
                <a:gd name="connsiteX95" fmla="*/ 8290560 w 11681460"/>
                <a:gd name="connsiteY95" fmla="*/ 3337560 h 4168140"/>
                <a:gd name="connsiteX96" fmla="*/ 8382000 w 11681460"/>
                <a:gd name="connsiteY96" fmla="*/ 3360420 h 4168140"/>
                <a:gd name="connsiteX97" fmla="*/ 8458200 w 11681460"/>
                <a:gd name="connsiteY97" fmla="*/ 3398520 h 4168140"/>
                <a:gd name="connsiteX98" fmla="*/ 8595360 w 11681460"/>
                <a:gd name="connsiteY98" fmla="*/ 3512820 h 4168140"/>
                <a:gd name="connsiteX99" fmla="*/ 8641080 w 11681460"/>
                <a:gd name="connsiteY99" fmla="*/ 3566160 h 4168140"/>
                <a:gd name="connsiteX100" fmla="*/ 8702040 w 11681460"/>
                <a:gd name="connsiteY100" fmla="*/ 3604260 h 4168140"/>
                <a:gd name="connsiteX101" fmla="*/ 8763000 w 11681460"/>
                <a:gd name="connsiteY101" fmla="*/ 3634740 h 4168140"/>
                <a:gd name="connsiteX102" fmla="*/ 8854440 w 11681460"/>
                <a:gd name="connsiteY102" fmla="*/ 3627120 h 4168140"/>
                <a:gd name="connsiteX103" fmla="*/ 8968740 w 11681460"/>
                <a:gd name="connsiteY103" fmla="*/ 3619500 h 4168140"/>
                <a:gd name="connsiteX104" fmla="*/ 9060180 w 11681460"/>
                <a:gd name="connsiteY104" fmla="*/ 3642360 h 4168140"/>
                <a:gd name="connsiteX105" fmla="*/ 9151620 w 11681460"/>
                <a:gd name="connsiteY105" fmla="*/ 3657600 h 4168140"/>
                <a:gd name="connsiteX106" fmla="*/ 9227820 w 11681460"/>
                <a:gd name="connsiteY106" fmla="*/ 3642360 h 4168140"/>
                <a:gd name="connsiteX107" fmla="*/ 9311640 w 11681460"/>
                <a:gd name="connsiteY107" fmla="*/ 3611880 h 4168140"/>
                <a:gd name="connsiteX108" fmla="*/ 9433560 w 11681460"/>
                <a:gd name="connsiteY108" fmla="*/ 3589020 h 4168140"/>
                <a:gd name="connsiteX109" fmla="*/ 9509760 w 11681460"/>
                <a:gd name="connsiteY109" fmla="*/ 3528060 h 4168140"/>
                <a:gd name="connsiteX110" fmla="*/ 9646920 w 11681460"/>
                <a:gd name="connsiteY110" fmla="*/ 3489960 h 4168140"/>
                <a:gd name="connsiteX111" fmla="*/ 9784080 w 11681460"/>
                <a:gd name="connsiteY111" fmla="*/ 3444240 h 4168140"/>
                <a:gd name="connsiteX112" fmla="*/ 9860280 w 11681460"/>
                <a:gd name="connsiteY112" fmla="*/ 3383280 h 4168140"/>
                <a:gd name="connsiteX113" fmla="*/ 9921240 w 11681460"/>
                <a:gd name="connsiteY113" fmla="*/ 3314700 h 4168140"/>
                <a:gd name="connsiteX114" fmla="*/ 9997440 w 11681460"/>
                <a:gd name="connsiteY114" fmla="*/ 3208020 h 4168140"/>
                <a:gd name="connsiteX115" fmla="*/ 10043160 w 11681460"/>
                <a:gd name="connsiteY115" fmla="*/ 3101340 h 4168140"/>
                <a:gd name="connsiteX116" fmla="*/ 10104120 w 11681460"/>
                <a:gd name="connsiteY116" fmla="*/ 3017520 h 4168140"/>
                <a:gd name="connsiteX117" fmla="*/ 10157460 w 11681460"/>
                <a:gd name="connsiteY117" fmla="*/ 2933700 h 4168140"/>
                <a:gd name="connsiteX118" fmla="*/ 10218420 w 11681460"/>
                <a:gd name="connsiteY118" fmla="*/ 2849880 h 4168140"/>
                <a:gd name="connsiteX119" fmla="*/ 10294620 w 11681460"/>
                <a:gd name="connsiteY119" fmla="*/ 2735580 h 4168140"/>
                <a:gd name="connsiteX120" fmla="*/ 10347960 w 11681460"/>
                <a:gd name="connsiteY120" fmla="*/ 2621280 h 4168140"/>
                <a:gd name="connsiteX121" fmla="*/ 10431780 w 11681460"/>
                <a:gd name="connsiteY121" fmla="*/ 2499360 h 4168140"/>
                <a:gd name="connsiteX122" fmla="*/ 10500360 w 11681460"/>
                <a:gd name="connsiteY122" fmla="*/ 2354580 h 4168140"/>
                <a:gd name="connsiteX123" fmla="*/ 10553700 w 11681460"/>
                <a:gd name="connsiteY123" fmla="*/ 2263140 h 4168140"/>
                <a:gd name="connsiteX124" fmla="*/ 10584180 w 11681460"/>
                <a:gd name="connsiteY124" fmla="*/ 2194560 h 4168140"/>
                <a:gd name="connsiteX125" fmla="*/ 10614660 w 11681460"/>
                <a:gd name="connsiteY125" fmla="*/ 2118360 h 4168140"/>
                <a:gd name="connsiteX126" fmla="*/ 10675620 w 11681460"/>
                <a:gd name="connsiteY126" fmla="*/ 2049780 h 4168140"/>
                <a:gd name="connsiteX127" fmla="*/ 10690860 w 11681460"/>
                <a:gd name="connsiteY127" fmla="*/ 1988820 h 4168140"/>
                <a:gd name="connsiteX128" fmla="*/ 10713720 w 11681460"/>
                <a:gd name="connsiteY128" fmla="*/ 1927860 h 4168140"/>
                <a:gd name="connsiteX129" fmla="*/ 10767060 w 11681460"/>
                <a:gd name="connsiteY129" fmla="*/ 1859280 h 4168140"/>
                <a:gd name="connsiteX130" fmla="*/ 10873740 w 11681460"/>
                <a:gd name="connsiteY130" fmla="*/ 1828800 h 4168140"/>
                <a:gd name="connsiteX131" fmla="*/ 11079480 w 11681460"/>
                <a:gd name="connsiteY131" fmla="*/ 1767840 h 4168140"/>
                <a:gd name="connsiteX132" fmla="*/ 11247120 w 11681460"/>
                <a:gd name="connsiteY132" fmla="*/ 1684020 h 4168140"/>
                <a:gd name="connsiteX133" fmla="*/ 11414760 w 11681460"/>
                <a:gd name="connsiteY133" fmla="*/ 1638300 h 4168140"/>
                <a:gd name="connsiteX134" fmla="*/ 11490960 w 11681460"/>
                <a:gd name="connsiteY134" fmla="*/ 1577340 h 4168140"/>
                <a:gd name="connsiteX135" fmla="*/ 11635740 w 11681460"/>
                <a:gd name="connsiteY135" fmla="*/ 1508760 h 4168140"/>
                <a:gd name="connsiteX136" fmla="*/ 11681460 w 11681460"/>
                <a:gd name="connsiteY136" fmla="*/ 1417320 h 4168140"/>
                <a:gd name="connsiteX137" fmla="*/ 11620500 w 11681460"/>
                <a:gd name="connsiteY137" fmla="*/ 1417320 h 4168140"/>
                <a:gd name="connsiteX138" fmla="*/ 11567160 w 11681460"/>
                <a:gd name="connsiteY138" fmla="*/ 1379220 h 4168140"/>
                <a:gd name="connsiteX139" fmla="*/ 11498580 w 11681460"/>
                <a:gd name="connsiteY139" fmla="*/ 1318260 h 4168140"/>
                <a:gd name="connsiteX140" fmla="*/ 11468100 w 11681460"/>
                <a:gd name="connsiteY140" fmla="*/ 1280160 h 4168140"/>
                <a:gd name="connsiteX141" fmla="*/ 11407140 w 11681460"/>
                <a:gd name="connsiteY141" fmla="*/ 1287780 h 4168140"/>
                <a:gd name="connsiteX142" fmla="*/ 11363960 w 11681460"/>
                <a:gd name="connsiteY142" fmla="*/ 1267460 h 4168140"/>
                <a:gd name="connsiteX143" fmla="*/ 11353800 w 11681460"/>
                <a:gd name="connsiteY143" fmla="*/ 1356360 h 4168140"/>
                <a:gd name="connsiteX144" fmla="*/ 11224260 w 11681460"/>
                <a:gd name="connsiteY144" fmla="*/ 1417320 h 4168140"/>
                <a:gd name="connsiteX145" fmla="*/ 11109960 w 11681460"/>
                <a:gd name="connsiteY145" fmla="*/ 1463040 h 4168140"/>
                <a:gd name="connsiteX146" fmla="*/ 10911840 w 11681460"/>
                <a:gd name="connsiteY146" fmla="*/ 1524000 h 4168140"/>
                <a:gd name="connsiteX147" fmla="*/ 10774680 w 11681460"/>
                <a:gd name="connsiteY147" fmla="*/ 1546860 h 4168140"/>
                <a:gd name="connsiteX148" fmla="*/ 10675620 w 11681460"/>
                <a:gd name="connsiteY148" fmla="*/ 1615440 h 4168140"/>
                <a:gd name="connsiteX149" fmla="*/ 10568940 w 11681460"/>
                <a:gd name="connsiteY149" fmla="*/ 1676400 h 4168140"/>
                <a:gd name="connsiteX150" fmla="*/ 10485120 w 11681460"/>
                <a:gd name="connsiteY150" fmla="*/ 1760220 h 4168140"/>
                <a:gd name="connsiteX151" fmla="*/ 10454640 w 11681460"/>
                <a:gd name="connsiteY151" fmla="*/ 1836420 h 4168140"/>
                <a:gd name="connsiteX152" fmla="*/ 10416540 w 11681460"/>
                <a:gd name="connsiteY152" fmla="*/ 1927860 h 4168140"/>
                <a:gd name="connsiteX153" fmla="*/ 10401300 w 11681460"/>
                <a:gd name="connsiteY153" fmla="*/ 2004060 h 4168140"/>
                <a:gd name="connsiteX154" fmla="*/ 10363200 w 11681460"/>
                <a:gd name="connsiteY154" fmla="*/ 2095500 h 4168140"/>
                <a:gd name="connsiteX155" fmla="*/ 10317480 w 11681460"/>
                <a:gd name="connsiteY155" fmla="*/ 2225040 h 4168140"/>
                <a:gd name="connsiteX156" fmla="*/ 10287000 w 11681460"/>
                <a:gd name="connsiteY156" fmla="*/ 2346960 h 4168140"/>
                <a:gd name="connsiteX157" fmla="*/ 10218420 w 11681460"/>
                <a:gd name="connsiteY157" fmla="*/ 2499360 h 4168140"/>
                <a:gd name="connsiteX158" fmla="*/ 10134600 w 11681460"/>
                <a:gd name="connsiteY158" fmla="*/ 2621280 h 4168140"/>
                <a:gd name="connsiteX159" fmla="*/ 10043160 w 11681460"/>
                <a:gd name="connsiteY159" fmla="*/ 2735580 h 4168140"/>
                <a:gd name="connsiteX160" fmla="*/ 9974580 w 11681460"/>
                <a:gd name="connsiteY160" fmla="*/ 2857500 h 4168140"/>
                <a:gd name="connsiteX161" fmla="*/ 9906000 w 11681460"/>
                <a:gd name="connsiteY161" fmla="*/ 2941320 h 4168140"/>
                <a:gd name="connsiteX162" fmla="*/ 9860280 w 11681460"/>
                <a:gd name="connsiteY162" fmla="*/ 3032760 h 4168140"/>
                <a:gd name="connsiteX163" fmla="*/ 9806940 w 11681460"/>
                <a:gd name="connsiteY163" fmla="*/ 3116580 h 4168140"/>
                <a:gd name="connsiteX164" fmla="*/ 9715500 w 11681460"/>
                <a:gd name="connsiteY164" fmla="*/ 3208020 h 4168140"/>
                <a:gd name="connsiteX165" fmla="*/ 9616440 w 11681460"/>
                <a:gd name="connsiteY165" fmla="*/ 3261360 h 4168140"/>
                <a:gd name="connsiteX166" fmla="*/ 9532620 w 11681460"/>
                <a:gd name="connsiteY166" fmla="*/ 3329940 h 4168140"/>
                <a:gd name="connsiteX167" fmla="*/ 9471660 w 11681460"/>
                <a:gd name="connsiteY167" fmla="*/ 3375660 h 4168140"/>
                <a:gd name="connsiteX168" fmla="*/ 9410700 w 11681460"/>
                <a:gd name="connsiteY168" fmla="*/ 3429000 h 4168140"/>
                <a:gd name="connsiteX169" fmla="*/ 9288780 w 11681460"/>
                <a:gd name="connsiteY169" fmla="*/ 3436620 h 4168140"/>
                <a:gd name="connsiteX170" fmla="*/ 9166860 w 11681460"/>
                <a:gd name="connsiteY170" fmla="*/ 3444240 h 4168140"/>
                <a:gd name="connsiteX171" fmla="*/ 9029700 w 11681460"/>
                <a:gd name="connsiteY171" fmla="*/ 3413760 h 4168140"/>
                <a:gd name="connsiteX172" fmla="*/ 8823960 w 11681460"/>
                <a:gd name="connsiteY172" fmla="*/ 3360420 h 4168140"/>
                <a:gd name="connsiteX173" fmla="*/ 8679180 w 11681460"/>
                <a:gd name="connsiteY173" fmla="*/ 3329940 h 4168140"/>
                <a:gd name="connsiteX174" fmla="*/ 8572500 w 11681460"/>
                <a:gd name="connsiteY174" fmla="*/ 3276600 h 4168140"/>
                <a:gd name="connsiteX175" fmla="*/ 8465820 w 11681460"/>
                <a:gd name="connsiteY175" fmla="*/ 3215640 h 4168140"/>
                <a:gd name="connsiteX176" fmla="*/ 8321040 w 11681460"/>
                <a:gd name="connsiteY176" fmla="*/ 3177540 h 4168140"/>
                <a:gd name="connsiteX177" fmla="*/ 8199120 w 11681460"/>
                <a:gd name="connsiteY177" fmla="*/ 3131820 h 4168140"/>
                <a:gd name="connsiteX178" fmla="*/ 8069580 w 11681460"/>
                <a:gd name="connsiteY178" fmla="*/ 3078480 h 4168140"/>
                <a:gd name="connsiteX179" fmla="*/ 7917180 w 11681460"/>
                <a:gd name="connsiteY179" fmla="*/ 2994660 h 4168140"/>
                <a:gd name="connsiteX180" fmla="*/ 7787640 w 11681460"/>
                <a:gd name="connsiteY180" fmla="*/ 2971800 h 4168140"/>
                <a:gd name="connsiteX181" fmla="*/ 7719060 w 11681460"/>
                <a:gd name="connsiteY181" fmla="*/ 2933700 h 4168140"/>
                <a:gd name="connsiteX182" fmla="*/ 7612380 w 11681460"/>
                <a:gd name="connsiteY182" fmla="*/ 2903220 h 4168140"/>
                <a:gd name="connsiteX183" fmla="*/ 7566660 w 11681460"/>
                <a:gd name="connsiteY183" fmla="*/ 2887980 h 4168140"/>
                <a:gd name="connsiteX184" fmla="*/ 7551420 w 11681460"/>
                <a:gd name="connsiteY184" fmla="*/ 2849880 h 4168140"/>
                <a:gd name="connsiteX185" fmla="*/ 7533640 w 11681460"/>
                <a:gd name="connsiteY185" fmla="*/ 2788920 h 4168140"/>
                <a:gd name="connsiteX186" fmla="*/ 7475220 w 11681460"/>
                <a:gd name="connsiteY186" fmla="*/ 2857500 h 4168140"/>
                <a:gd name="connsiteX187" fmla="*/ 7414260 w 11681460"/>
                <a:gd name="connsiteY187" fmla="*/ 2887980 h 4168140"/>
                <a:gd name="connsiteX188" fmla="*/ 7345680 w 11681460"/>
                <a:gd name="connsiteY188" fmla="*/ 2971800 h 4168140"/>
                <a:gd name="connsiteX189" fmla="*/ 7315200 w 11681460"/>
                <a:gd name="connsiteY189" fmla="*/ 2994660 h 4168140"/>
                <a:gd name="connsiteX190" fmla="*/ 7261860 w 11681460"/>
                <a:gd name="connsiteY190" fmla="*/ 3009900 h 4168140"/>
                <a:gd name="connsiteX191" fmla="*/ 7193280 w 11681460"/>
                <a:gd name="connsiteY191" fmla="*/ 3025140 h 4168140"/>
                <a:gd name="connsiteX192" fmla="*/ 7155180 w 11681460"/>
                <a:gd name="connsiteY192" fmla="*/ 3078480 h 4168140"/>
                <a:gd name="connsiteX193" fmla="*/ 7109460 w 11681460"/>
                <a:gd name="connsiteY193" fmla="*/ 3154680 h 4168140"/>
                <a:gd name="connsiteX194" fmla="*/ 7048500 w 11681460"/>
                <a:gd name="connsiteY194" fmla="*/ 3246120 h 4168140"/>
                <a:gd name="connsiteX195" fmla="*/ 6995160 w 11681460"/>
                <a:gd name="connsiteY195" fmla="*/ 3307080 h 4168140"/>
                <a:gd name="connsiteX196" fmla="*/ 6972300 w 11681460"/>
                <a:gd name="connsiteY196" fmla="*/ 3352800 h 4168140"/>
                <a:gd name="connsiteX197" fmla="*/ 6949440 w 11681460"/>
                <a:gd name="connsiteY197" fmla="*/ 3413760 h 4168140"/>
                <a:gd name="connsiteX198" fmla="*/ 6949440 w 11681460"/>
                <a:gd name="connsiteY198" fmla="*/ 3413760 h 4168140"/>
                <a:gd name="connsiteX199" fmla="*/ 6911340 w 11681460"/>
                <a:gd name="connsiteY199" fmla="*/ 3474720 h 4168140"/>
                <a:gd name="connsiteX200" fmla="*/ 6888480 w 11681460"/>
                <a:gd name="connsiteY200" fmla="*/ 3505200 h 4168140"/>
                <a:gd name="connsiteX201" fmla="*/ 6819900 w 11681460"/>
                <a:gd name="connsiteY201" fmla="*/ 3566160 h 4168140"/>
                <a:gd name="connsiteX202" fmla="*/ 6743700 w 11681460"/>
                <a:gd name="connsiteY202" fmla="*/ 3581400 h 4168140"/>
                <a:gd name="connsiteX203" fmla="*/ 6675120 w 11681460"/>
                <a:gd name="connsiteY203" fmla="*/ 3657600 h 4168140"/>
                <a:gd name="connsiteX204" fmla="*/ 6629400 w 11681460"/>
                <a:gd name="connsiteY204" fmla="*/ 3718560 h 4168140"/>
                <a:gd name="connsiteX205" fmla="*/ 6576060 w 11681460"/>
                <a:gd name="connsiteY205" fmla="*/ 3779520 h 4168140"/>
                <a:gd name="connsiteX206" fmla="*/ 6484620 w 11681460"/>
                <a:gd name="connsiteY206" fmla="*/ 3817620 h 4168140"/>
                <a:gd name="connsiteX207" fmla="*/ 6400800 w 11681460"/>
                <a:gd name="connsiteY207" fmla="*/ 3832860 h 4168140"/>
                <a:gd name="connsiteX208" fmla="*/ 6263640 w 11681460"/>
                <a:gd name="connsiteY208" fmla="*/ 3870960 h 4168140"/>
                <a:gd name="connsiteX209" fmla="*/ 6126480 w 11681460"/>
                <a:gd name="connsiteY209" fmla="*/ 3901440 h 4168140"/>
                <a:gd name="connsiteX210" fmla="*/ 6027420 w 11681460"/>
                <a:gd name="connsiteY210" fmla="*/ 3916680 h 4168140"/>
                <a:gd name="connsiteX211" fmla="*/ 5890260 w 11681460"/>
                <a:gd name="connsiteY211" fmla="*/ 3878580 h 4168140"/>
                <a:gd name="connsiteX212" fmla="*/ 5821680 w 11681460"/>
                <a:gd name="connsiteY212" fmla="*/ 3863340 h 4168140"/>
                <a:gd name="connsiteX213" fmla="*/ 5737860 w 11681460"/>
                <a:gd name="connsiteY213" fmla="*/ 3825240 h 4168140"/>
                <a:gd name="connsiteX214" fmla="*/ 5638800 w 11681460"/>
                <a:gd name="connsiteY214" fmla="*/ 3794760 h 4168140"/>
                <a:gd name="connsiteX215" fmla="*/ 5524500 w 11681460"/>
                <a:gd name="connsiteY215" fmla="*/ 3756660 h 4168140"/>
                <a:gd name="connsiteX216" fmla="*/ 5448300 w 11681460"/>
                <a:gd name="connsiteY216" fmla="*/ 3718560 h 4168140"/>
                <a:gd name="connsiteX217" fmla="*/ 5349240 w 11681460"/>
                <a:gd name="connsiteY217" fmla="*/ 3657600 h 4168140"/>
                <a:gd name="connsiteX218" fmla="*/ 5295900 w 11681460"/>
                <a:gd name="connsiteY218" fmla="*/ 3619500 h 4168140"/>
                <a:gd name="connsiteX219" fmla="*/ 5234940 w 11681460"/>
                <a:gd name="connsiteY219" fmla="*/ 3596640 h 4168140"/>
                <a:gd name="connsiteX220" fmla="*/ 5135880 w 11681460"/>
                <a:gd name="connsiteY220" fmla="*/ 3550920 h 4168140"/>
                <a:gd name="connsiteX221" fmla="*/ 5059680 w 11681460"/>
                <a:gd name="connsiteY221" fmla="*/ 3505200 h 4168140"/>
                <a:gd name="connsiteX222" fmla="*/ 5029200 w 11681460"/>
                <a:gd name="connsiteY222" fmla="*/ 3482340 h 4168140"/>
                <a:gd name="connsiteX223" fmla="*/ 4960620 w 11681460"/>
                <a:gd name="connsiteY223" fmla="*/ 3413760 h 4168140"/>
                <a:gd name="connsiteX224" fmla="*/ 4876800 w 11681460"/>
                <a:gd name="connsiteY224" fmla="*/ 3299460 h 4168140"/>
                <a:gd name="connsiteX225" fmla="*/ 4808220 w 11681460"/>
                <a:gd name="connsiteY225" fmla="*/ 3200400 h 4168140"/>
                <a:gd name="connsiteX226" fmla="*/ 4777740 w 11681460"/>
                <a:gd name="connsiteY226" fmla="*/ 3147060 h 4168140"/>
                <a:gd name="connsiteX227" fmla="*/ 4724400 w 11681460"/>
                <a:gd name="connsiteY227" fmla="*/ 3108960 h 4168140"/>
                <a:gd name="connsiteX228" fmla="*/ 4648200 w 11681460"/>
                <a:gd name="connsiteY228" fmla="*/ 3063240 h 4168140"/>
                <a:gd name="connsiteX229" fmla="*/ 4533900 w 11681460"/>
                <a:gd name="connsiteY229" fmla="*/ 2979420 h 4168140"/>
                <a:gd name="connsiteX230" fmla="*/ 4427220 w 11681460"/>
                <a:gd name="connsiteY230" fmla="*/ 2941320 h 4168140"/>
                <a:gd name="connsiteX231" fmla="*/ 4366260 w 11681460"/>
                <a:gd name="connsiteY231" fmla="*/ 2903220 h 4168140"/>
                <a:gd name="connsiteX232" fmla="*/ 4244340 w 11681460"/>
                <a:gd name="connsiteY232" fmla="*/ 2842260 h 4168140"/>
                <a:gd name="connsiteX233" fmla="*/ 4145280 w 11681460"/>
                <a:gd name="connsiteY233" fmla="*/ 2811780 h 4168140"/>
                <a:gd name="connsiteX234" fmla="*/ 4038600 w 11681460"/>
                <a:gd name="connsiteY234" fmla="*/ 2804160 h 4168140"/>
                <a:gd name="connsiteX235" fmla="*/ 3954780 w 11681460"/>
                <a:gd name="connsiteY235" fmla="*/ 2819400 h 4168140"/>
                <a:gd name="connsiteX236" fmla="*/ 3863340 w 11681460"/>
                <a:gd name="connsiteY236" fmla="*/ 2804160 h 4168140"/>
                <a:gd name="connsiteX237" fmla="*/ 3741420 w 11681460"/>
                <a:gd name="connsiteY237" fmla="*/ 2781300 h 4168140"/>
                <a:gd name="connsiteX238" fmla="*/ 3649980 w 11681460"/>
                <a:gd name="connsiteY238" fmla="*/ 2743200 h 4168140"/>
                <a:gd name="connsiteX239" fmla="*/ 3573780 w 11681460"/>
                <a:gd name="connsiteY239" fmla="*/ 2674620 h 4168140"/>
                <a:gd name="connsiteX240" fmla="*/ 3482340 w 11681460"/>
                <a:gd name="connsiteY240" fmla="*/ 2621280 h 4168140"/>
                <a:gd name="connsiteX241" fmla="*/ 3436620 w 11681460"/>
                <a:gd name="connsiteY241" fmla="*/ 2552700 h 4168140"/>
                <a:gd name="connsiteX242" fmla="*/ 3329940 w 11681460"/>
                <a:gd name="connsiteY242" fmla="*/ 2423160 h 4168140"/>
                <a:gd name="connsiteX243" fmla="*/ 3261360 w 11681460"/>
                <a:gd name="connsiteY243" fmla="*/ 2324100 h 4168140"/>
                <a:gd name="connsiteX244" fmla="*/ 3131820 w 11681460"/>
                <a:gd name="connsiteY244" fmla="*/ 2209800 h 4168140"/>
                <a:gd name="connsiteX245" fmla="*/ 3040380 w 11681460"/>
                <a:gd name="connsiteY245" fmla="*/ 2141220 h 4168140"/>
                <a:gd name="connsiteX246" fmla="*/ 2910840 w 11681460"/>
                <a:gd name="connsiteY246" fmla="*/ 2034540 h 4168140"/>
                <a:gd name="connsiteX247" fmla="*/ 2849880 w 11681460"/>
                <a:gd name="connsiteY247" fmla="*/ 1958340 h 4168140"/>
                <a:gd name="connsiteX248" fmla="*/ 2743200 w 11681460"/>
                <a:gd name="connsiteY248" fmla="*/ 1889760 h 4168140"/>
                <a:gd name="connsiteX249" fmla="*/ 2659380 w 11681460"/>
                <a:gd name="connsiteY249" fmla="*/ 1844040 h 4168140"/>
                <a:gd name="connsiteX250" fmla="*/ 2575560 w 11681460"/>
                <a:gd name="connsiteY250" fmla="*/ 1744980 h 4168140"/>
                <a:gd name="connsiteX251" fmla="*/ 2468880 w 11681460"/>
                <a:gd name="connsiteY251" fmla="*/ 1645920 h 4168140"/>
                <a:gd name="connsiteX252" fmla="*/ 2400300 w 11681460"/>
                <a:gd name="connsiteY252" fmla="*/ 1607820 h 4168140"/>
                <a:gd name="connsiteX253" fmla="*/ 2263140 w 11681460"/>
                <a:gd name="connsiteY253" fmla="*/ 1501140 h 4168140"/>
                <a:gd name="connsiteX254" fmla="*/ 2171700 w 11681460"/>
                <a:gd name="connsiteY254" fmla="*/ 1432560 h 4168140"/>
                <a:gd name="connsiteX255" fmla="*/ 2087880 w 11681460"/>
                <a:gd name="connsiteY255" fmla="*/ 1363980 h 4168140"/>
                <a:gd name="connsiteX256" fmla="*/ 1950720 w 11681460"/>
                <a:gd name="connsiteY256" fmla="*/ 1272540 h 4168140"/>
                <a:gd name="connsiteX257" fmla="*/ 1805940 w 11681460"/>
                <a:gd name="connsiteY257" fmla="*/ 1135380 h 4168140"/>
                <a:gd name="connsiteX258" fmla="*/ 1729740 w 11681460"/>
                <a:gd name="connsiteY258" fmla="*/ 1089660 h 4168140"/>
                <a:gd name="connsiteX259" fmla="*/ 1668780 w 11681460"/>
                <a:gd name="connsiteY259" fmla="*/ 1043940 h 4168140"/>
                <a:gd name="connsiteX260" fmla="*/ 1592580 w 11681460"/>
                <a:gd name="connsiteY260" fmla="*/ 990600 h 4168140"/>
                <a:gd name="connsiteX261" fmla="*/ 1470660 w 11681460"/>
                <a:gd name="connsiteY261" fmla="*/ 891540 h 4168140"/>
                <a:gd name="connsiteX262" fmla="*/ 1386840 w 11681460"/>
                <a:gd name="connsiteY262" fmla="*/ 845820 h 4168140"/>
                <a:gd name="connsiteX263" fmla="*/ 1318260 w 11681460"/>
                <a:gd name="connsiteY263" fmla="*/ 784860 h 4168140"/>
                <a:gd name="connsiteX264" fmla="*/ 1264920 w 11681460"/>
                <a:gd name="connsiteY264" fmla="*/ 723900 h 4168140"/>
                <a:gd name="connsiteX265" fmla="*/ 1181100 w 11681460"/>
                <a:gd name="connsiteY265" fmla="*/ 647700 h 4168140"/>
                <a:gd name="connsiteX266" fmla="*/ 1089660 w 11681460"/>
                <a:gd name="connsiteY266" fmla="*/ 624840 h 4168140"/>
                <a:gd name="connsiteX267" fmla="*/ 1021080 w 11681460"/>
                <a:gd name="connsiteY267" fmla="*/ 586740 h 4168140"/>
                <a:gd name="connsiteX268" fmla="*/ 937260 w 11681460"/>
                <a:gd name="connsiteY268" fmla="*/ 548640 h 4168140"/>
                <a:gd name="connsiteX269" fmla="*/ 830580 w 11681460"/>
                <a:gd name="connsiteY269" fmla="*/ 510540 h 4168140"/>
                <a:gd name="connsiteX270" fmla="*/ 754380 w 11681460"/>
                <a:gd name="connsiteY270" fmla="*/ 457200 h 4168140"/>
                <a:gd name="connsiteX271" fmla="*/ 708660 w 11681460"/>
                <a:gd name="connsiteY271" fmla="*/ 419100 h 4168140"/>
                <a:gd name="connsiteX272" fmla="*/ 609600 w 11681460"/>
                <a:gd name="connsiteY272" fmla="*/ 396240 h 4168140"/>
                <a:gd name="connsiteX273" fmla="*/ 548640 w 11681460"/>
                <a:gd name="connsiteY273" fmla="*/ 320040 h 4168140"/>
                <a:gd name="connsiteX274" fmla="*/ 510540 w 11681460"/>
                <a:gd name="connsiteY274" fmla="*/ 251460 h 4168140"/>
                <a:gd name="connsiteX275" fmla="*/ 464820 w 11681460"/>
                <a:gd name="connsiteY275" fmla="*/ 190500 h 4168140"/>
                <a:gd name="connsiteX276" fmla="*/ 411480 w 11681460"/>
                <a:gd name="connsiteY276" fmla="*/ 137160 h 4168140"/>
                <a:gd name="connsiteX277" fmla="*/ 373380 w 11681460"/>
                <a:gd name="connsiteY277" fmla="*/ 45720 h 4168140"/>
                <a:gd name="connsiteX278" fmla="*/ 342900 w 11681460"/>
                <a:gd name="connsiteY278" fmla="*/ 0 h 4168140"/>
                <a:gd name="connsiteX279" fmla="*/ 327660 w 11681460"/>
                <a:gd name="connsiteY279" fmla="*/ 60960 h 4168140"/>
                <a:gd name="connsiteX280" fmla="*/ 289560 w 11681460"/>
                <a:gd name="connsiteY280" fmla="*/ 91440 h 4168140"/>
                <a:gd name="connsiteX281" fmla="*/ 236220 w 11681460"/>
                <a:gd name="connsiteY281" fmla="*/ 114300 h 4168140"/>
                <a:gd name="connsiteX282" fmla="*/ 198120 w 11681460"/>
                <a:gd name="connsiteY282" fmla="*/ 175260 h 4168140"/>
                <a:gd name="connsiteX283" fmla="*/ 175260 w 11681460"/>
                <a:gd name="connsiteY283" fmla="*/ 228600 h 4168140"/>
                <a:gd name="connsiteX284" fmla="*/ 114300 w 11681460"/>
                <a:gd name="connsiteY284" fmla="*/ 236220 h 4168140"/>
                <a:gd name="connsiteX285" fmla="*/ 45720 w 11681460"/>
                <a:gd name="connsiteY285" fmla="*/ 251460 h 4168140"/>
                <a:gd name="connsiteX286" fmla="*/ 0 w 11681460"/>
                <a:gd name="connsiteY286" fmla="*/ 281940 h 4168140"/>
                <a:gd name="connsiteX287" fmla="*/ 68580 w 11681460"/>
                <a:gd name="connsiteY287" fmla="*/ 320040 h 4168140"/>
                <a:gd name="connsiteX0" fmla="*/ 68580 w 11681460"/>
                <a:gd name="connsiteY0" fmla="*/ 320040 h 4168140"/>
                <a:gd name="connsiteX1" fmla="*/ 121920 w 11681460"/>
                <a:gd name="connsiteY1" fmla="*/ 381000 h 4168140"/>
                <a:gd name="connsiteX2" fmla="*/ 198120 w 11681460"/>
                <a:gd name="connsiteY2" fmla="*/ 419100 h 4168140"/>
                <a:gd name="connsiteX3" fmla="*/ 320040 w 11681460"/>
                <a:gd name="connsiteY3" fmla="*/ 510540 h 4168140"/>
                <a:gd name="connsiteX4" fmla="*/ 411480 w 11681460"/>
                <a:gd name="connsiteY4" fmla="*/ 563880 h 4168140"/>
                <a:gd name="connsiteX5" fmla="*/ 472440 w 11681460"/>
                <a:gd name="connsiteY5" fmla="*/ 632460 h 4168140"/>
                <a:gd name="connsiteX6" fmla="*/ 601980 w 11681460"/>
                <a:gd name="connsiteY6" fmla="*/ 708660 h 4168140"/>
                <a:gd name="connsiteX7" fmla="*/ 739140 w 11681460"/>
                <a:gd name="connsiteY7" fmla="*/ 784860 h 4168140"/>
                <a:gd name="connsiteX8" fmla="*/ 861060 w 11681460"/>
                <a:gd name="connsiteY8" fmla="*/ 868680 h 4168140"/>
                <a:gd name="connsiteX9" fmla="*/ 944880 w 11681460"/>
                <a:gd name="connsiteY9" fmla="*/ 952500 h 4168140"/>
                <a:gd name="connsiteX10" fmla="*/ 1021080 w 11681460"/>
                <a:gd name="connsiteY10" fmla="*/ 1005840 h 4168140"/>
                <a:gd name="connsiteX11" fmla="*/ 1097280 w 11681460"/>
                <a:gd name="connsiteY11" fmla="*/ 1043940 h 4168140"/>
                <a:gd name="connsiteX12" fmla="*/ 1181100 w 11681460"/>
                <a:gd name="connsiteY12" fmla="*/ 1104900 h 4168140"/>
                <a:gd name="connsiteX13" fmla="*/ 1249680 w 11681460"/>
                <a:gd name="connsiteY13" fmla="*/ 1150620 h 4168140"/>
                <a:gd name="connsiteX14" fmla="*/ 1341120 w 11681460"/>
                <a:gd name="connsiteY14" fmla="*/ 1196340 h 4168140"/>
                <a:gd name="connsiteX15" fmla="*/ 1417320 w 11681460"/>
                <a:gd name="connsiteY15" fmla="*/ 1257300 h 4168140"/>
                <a:gd name="connsiteX16" fmla="*/ 1493520 w 11681460"/>
                <a:gd name="connsiteY16" fmla="*/ 1333500 h 4168140"/>
                <a:gd name="connsiteX17" fmla="*/ 1569720 w 11681460"/>
                <a:gd name="connsiteY17" fmla="*/ 1356360 h 4168140"/>
                <a:gd name="connsiteX18" fmla="*/ 1684020 w 11681460"/>
                <a:gd name="connsiteY18" fmla="*/ 1424940 h 4168140"/>
                <a:gd name="connsiteX19" fmla="*/ 1729740 w 11681460"/>
                <a:gd name="connsiteY19" fmla="*/ 1485900 h 4168140"/>
                <a:gd name="connsiteX20" fmla="*/ 1844040 w 11681460"/>
                <a:gd name="connsiteY20" fmla="*/ 1569720 h 4168140"/>
                <a:gd name="connsiteX21" fmla="*/ 1935480 w 11681460"/>
                <a:gd name="connsiteY21" fmla="*/ 1615440 h 4168140"/>
                <a:gd name="connsiteX22" fmla="*/ 2049780 w 11681460"/>
                <a:gd name="connsiteY22" fmla="*/ 1691640 h 4168140"/>
                <a:gd name="connsiteX23" fmla="*/ 2133600 w 11681460"/>
                <a:gd name="connsiteY23" fmla="*/ 1729740 h 4168140"/>
                <a:gd name="connsiteX24" fmla="*/ 2202180 w 11681460"/>
                <a:gd name="connsiteY24" fmla="*/ 1805940 h 4168140"/>
                <a:gd name="connsiteX25" fmla="*/ 2255520 w 11681460"/>
                <a:gd name="connsiteY25" fmla="*/ 1821180 h 4168140"/>
                <a:gd name="connsiteX26" fmla="*/ 2316480 w 11681460"/>
                <a:gd name="connsiteY26" fmla="*/ 1866900 h 4168140"/>
                <a:gd name="connsiteX27" fmla="*/ 2423160 w 11681460"/>
                <a:gd name="connsiteY27" fmla="*/ 2004060 h 4168140"/>
                <a:gd name="connsiteX28" fmla="*/ 2476500 w 11681460"/>
                <a:gd name="connsiteY28" fmla="*/ 2087880 h 4168140"/>
                <a:gd name="connsiteX29" fmla="*/ 2567940 w 11681460"/>
                <a:gd name="connsiteY29" fmla="*/ 2148840 h 4168140"/>
                <a:gd name="connsiteX30" fmla="*/ 2682240 w 11681460"/>
                <a:gd name="connsiteY30" fmla="*/ 2186940 h 4168140"/>
                <a:gd name="connsiteX31" fmla="*/ 2743200 w 11681460"/>
                <a:gd name="connsiteY31" fmla="*/ 2209800 h 4168140"/>
                <a:gd name="connsiteX32" fmla="*/ 2811780 w 11681460"/>
                <a:gd name="connsiteY32" fmla="*/ 2247900 h 4168140"/>
                <a:gd name="connsiteX33" fmla="*/ 2887980 w 11681460"/>
                <a:gd name="connsiteY33" fmla="*/ 2301240 h 4168140"/>
                <a:gd name="connsiteX34" fmla="*/ 2979420 w 11681460"/>
                <a:gd name="connsiteY34" fmla="*/ 2385060 h 4168140"/>
                <a:gd name="connsiteX35" fmla="*/ 3055620 w 11681460"/>
                <a:gd name="connsiteY35" fmla="*/ 2461260 h 4168140"/>
                <a:gd name="connsiteX36" fmla="*/ 3139440 w 11681460"/>
                <a:gd name="connsiteY36" fmla="*/ 2537460 h 4168140"/>
                <a:gd name="connsiteX37" fmla="*/ 3261360 w 11681460"/>
                <a:gd name="connsiteY37" fmla="*/ 2628900 h 4168140"/>
                <a:gd name="connsiteX38" fmla="*/ 3345180 w 11681460"/>
                <a:gd name="connsiteY38" fmla="*/ 2720340 h 4168140"/>
                <a:gd name="connsiteX39" fmla="*/ 3444240 w 11681460"/>
                <a:gd name="connsiteY39" fmla="*/ 2796540 h 4168140"/>
                <a:gd name="connsiteX40" fmla="*/ 3558540 w 11681460"/>
                <a:gd name="connsiteY40" fmla="*/ 2872740 h 4168140"/>
                <a:gd name="connsiteX41" fmla="*/ 3619500 w 11681460"/>
                <a:gd name="connsiteY41" fmla="*/ 2979420 h 4168140"/>
                <a:gd name="connsiteX42" fmla="*/ 3619500 w 11681460"/>
                <a:gd name="connsiteY42" fmla="*/ 2979420 h 4168140"/>
                <a:gd name="connsiteX43" fmla="*/ 3649980 w 11681460"/>
                <a:gd name="connsiteY43" fmla="*/ 3048000 h 4168140"/>
                <a:gd name="connsiteX44" fmla="*/ 3703320 w 11681460"/>
                <a:gd name="connsiteY44" fmla="*/ 3086100 h 4168140"/>
                <a:gd name="connsiteX45" fmla="*/ 3764280 w 11681460"/>
                <a:gd name="connsiteY45" fmla="*/ 3063240 h 4168140"/>
                <a:gd name="connsiteX46" fmla="*/ 3848100 w 11681460"/>
                <a:gd name="connsiteY46" fmla="*/ 3025140 h 4168140"/>
                <a:gd name="connsiteX47" fmla="*/ 3916680 w 11681460"/>
                <a:gd name="connsiteY47" fmla="*/ 3032760 h 4168140"/>
                <a:gd name="connsiteX48" fmla="*/ 4030980 w 11681460"/>
                <a:gd name="connsiteY48" fmla="*/ 3063240 h 4168140"/>
                <a:gd name="connsiteX49" fmla="*/ 4137660 w 11681460"/>
                <a:gd name="connsiteY49" fmla="*/ 3101340 h 4168140"/>
                <a:gd name="connsiteX50" fmla="*/ 4259580 w 11681460"/>
                <a:gd name="connsiteY50" fmla="*/ 3147060 h 4168140"/>
                <a:gd name="connsiteX51" fmla="*/ 4381500 w 11681460"/>
                <a:gd name="connsiteY51" fmla="*/ 3192780 h 4168140"/>
                <a:gd name="connsiteX52" fmla="*/ 4526280 w 11681460"/>
                <a:gd name="connsiteY52" fmla="*/ 3276600 h 4168140"/>
                <a:gd name="connsiteX53" fmla="*/ 4587240 w 11681460"/>
                <a:gd name="connsiteY53" fmla="*/ 3299460 h 4168140"/>
                <a:gd name="connsiteX54" fmla="*/ 4610100 w 11681460"/>
                <a:gd name="connsiteY54" fmla="*/ 3352800 h 4168140"/>
                <a:gd name="connsiteX55" fmla="*/ 4648200 w 11681460"/>
                <a:gd name="connsiteY55" fmla="*/ 3436620 h 4168140"/>
                <a:gd name="connsiteX56" fmla="*/ 4671060 w 11681460"/>
                <a:gd name="connsiteY56" fmla="*/ 3520440 h 4168140"/>
                <a:gd name="connsiteX57" fmla="*/ 4678680 w 11681460"/>
                <a:gd name="connsiteY57" fmla="*/ 3589020 h 4168140"/>
                <a:gd name="connsiteX58" fmla="*/ 4686300 w 11681460"/>
                <a:gd name="connsiteY58" fmla="*/ 3649980 h 4168140"/>
                <a:gd name="connsiteX59" fmla="*/ 4724400 w 11681460"/>
                <a:gd name="connsiteY59" fmla="*/ 3680460 h 4168140"/>
                <a:gd name="connsiteX60" fmla="*/ 4785360 w 11681460"/>
                <a:gd name="connsiteY60" fmla="*/ 3672840 h 4168140"/>
                <a:gd name="connsiteX61" fmla="*/ 4869180 w 11681460"/>
                <a:gd name="connsiteY61" fmla="*/ 3703320 h 4168140"/>
                <a:gd name="connsiteX62" fmla="*/ 4914900 w 11681460"/>
                <a:gd name="connsiteY62" fmla="*/ 3756660 h 4168140"/>
                <a:gd name="connsiteX63" fmla="*/ 5105400 w 11681460"/>
                <a:gd name="connsiteY63" fmla="*/ 3832860 h 4168140"/>
                <a:gd name="connsiteX64" fmla="*/ 5173980 w 11681460"/>
                <a:gd name="connsiteY64" fmla="*/ 3886200 h 4168140"/>
                <a:gd name="connsiteX65" fmla="*/ 5242560 w 11681460"/>
                <a:gd name="connsiteY65" fmla="*/ 3924300 h 4168140"/>
                <a:gd name="connsiteX66" fmla="*/ 5364480 w 11681460"/>
                <a:gd name="connsiteY66" fmla="*/ 3962400 h 4168140"/>
                <a:gd name="connsiteX67" fmla="*/ 5516880 w 11681460"/>
                <a:gd name="connsiteY67" fmla="*/ 4046220 h 4168140"/>
                <a:gd name="connsiteX68" fmla="*/ 5585460 w 11681460"/>
                <a:gd name="connsiteY68" fmla="*/ 4099560 h 4168140"/>
                <a:gd name="connsiteX69" fmla="*/ 5661660 w 11681460"/>
                <a:gd name="connsiteY69" fmla="*/ 4122420 h 4168140"/>
                <a:gd name="connsiteX70" fmla="*/ 5745480 w 11681460"/>
                <a:gd name="connsiteY70" fmla="*/ 4130040 h 4168140"/>
                <a:gd name="connsiteX71" fmla="*/ 5836920 w 11681460"/>
                <a:gd name="connsiteY71" fmla="*/ 4130040 h 4168140"/>
                <a:gd name="connsiteX72" fmla="*/ 5951220 w 11681460"/>
                <a:gd name="connsiteY72" fmla="*/ 4145280 h 4168140"/>
                <a:gd name="connsiteX73" fmla="*/ 6035040 w 11681460"/>
                <a:gd name="connsiteY73" fmla="*/ 4168140 h 4168140"/>
                <a:gd name="connsiteX74" fmla="*/ 6149340 w 11681460"/>
                <a:gd name="connsiteY74" fmla="*/ 4137660 h 4168140"/>
                <a:gd name="connsiteX75" fmla="*/ 6286500 w 11681460"/>
                <a:gd name="connsiteY75" fmla="*/ 4114800 h 4168140"/>
                <a:gd name="connsiteX76" fmla="*/ 6393180 w 11681460"/>
                <a:gd name="connsiteY76" fmla="*/ 4053840 h 4168140"/>
                <a:gd name="connsiteX77" fmla="*/ 6484620 w 11681460"/>
                <a:gd name="connsiteY77" fmla="*/ 4038600 h 4168140"/>
                <a:gd name="connsiteX78" fmla="*/ 6583680 w 11681460"/>
                <a:gd name="connsiteY78" fmla="*/ 3970020 h 4168140"/>
                <a:gd name="connsiteX79" fmla="*/ 6697980 w 11681460"/>
                <a:gd name="connsiteY79" fmla="*/ 3886200 h 4168140"/>
                <a:gd name="connsiteX80" fmla="*/ 6728460 w 11681460"/>
                <a:gd name="connsiteY80" fmla="*/ 3817620 h 4168140"/>
                <a:gd name="connsiteX81" fmla="*/ 6842760 w 11681460"/>
                <a:gd name="connsiteY81" fmla="*/ 3733800 h 4168140"/>
                <a:gd name="connsiteX82" fmla="*/ 6972300 w 11681460"/>
                <a:gd name="connsiteY82" fmla="*/ 3642360 h 4168140"/>
                <a:gd name="connsiteX83" fmla="*/ 7078980 w 11681460"/>
                <a:gd name="connsiteY83" fmla="*/ 3528060 h 4168140"/>
                <a:gd name="connsiteX84" fmla="*/ 7139940 w 11681460"/>
                <a:gd name="connsiteY84" fmla="*/ 3444240 h 4168140"/>
                <a:gd name="connsiteX85" fmla="*/ 7269480 w 11681460"/>
                <a:gd name="connsiteY85" fmla="*/ 3284220 h 4168140"/>
                <a:gd name="connsiteX86" fmla="*/ 7330440 w 11681460"/>
                <a:gd name="connsiteY86" fmla="*/ 3185160 h 4168140"/>
                <a:gd name="connsiteX87" fmla="*/ 7376160 w 11681460"/>
                <a:gd name="connsiteY87" fmla="*/ 3116580 h 4168140"/>
                <a:gd name="connsiteX88" fmla="*/ 7444740 w 11681460"/>
                <a:gd name="connsiteY88" fmla="*/ 3093720 h 4168140"/>
                <a:gd name="connsiteX89" fmla="*/ 7513320 w 11681460"/>
                <a:gd name="connsiteY89" fmla="*/ 3101340 h 4168140"/>
                <a:gd name="connsiteX90" fmla="*/ 7574280 w 11681460"/>
                <a:gd name="connsiteY90" fmla="*/ 3078480 h 4168140"/>
                <a:gd name="connsiteX91" fmla="*/ 7726680 w 11681460"/>
                <a:gd name="connsiteY91" fmla="*/ 3108960 h 4168140"/>
                <a:gd name="connsiteX92" fmla="*/ 7833360 w 11681460"/>
                <a:gd name="connsiteY92" fmla="*/ 3162300 h 4168140"/>
                <a:gd name="connsiteX93" fmla="*/ 7962900 w 11681460"/>
                <a:gd name="connsiteY93" fmla="*/ 3192780 h 4168140"/>
                <a:gd name="connsiteX94" fmla="*/ 8161020 w 11681460"/>
                <a:gd name="connsiteY94" fmla="*/ 3268980 h 4168140"/>
                <a:gd name="connsiteX95" fmla="*/ 8290560 w 11681460"/>
                <a:gd name="connsiteY95" fmla="*/ 3337560 h 4168140"/>
                <a:gd name="connsiteX96" fmla="*/ 8382000 w 11681460"/>
                <a:gd name="connsiteY96" fmla="*/ 3360420 h 4168140"/>
                <a:gd name="connsiteX97" fmla="*/ 8458200 w 11681460"/>
                <a:gd name="connsiteY97" fmla="*/ 3398520 h 4168140"/>
                <a:gd name="connsiteX98" fmla="*/ 8595360 w 11681460"/>
                <a:gd name="connsiteY98" fmla="*/ 3512820 h 4168140"/>
                <a:gd name="connsiteX99" fmla="*/ 8641080 w 11681460"/>
                <a:gd name="connsiteY99" fmla="*/ 3566160 h 4168140"/>
                <a:gd name="connsiteX100" fmla="*/ 8702040 w 11681460"/>
                <a:gd name="connsiteY100" fmla="*/ 3604260 h 4168140"/>
                <a:gd name="connsiteX101" fmla="*/ 8763000 w 11681460"/>
                <a:gd name="connsiteY101" fmla="*/ 3634740 h 4168140"/>
                <a:gd name="connsiteX102" fmla="*/ 8854440 w 11681460"/>
                <a:gd name="connsiteY102" fmla="*/ 3627120 h 4168140"/>
                <a:gd name="connsiteX103" fmla="*/ 8968740 w 11681460"/>
                <a:gd name="connsiteY103" fmla="*/ 3619500 h 4168140"/>
                <a:gd name="connsiteX104" fmla="*/ 9060180 w 11681460"/>
                <a:gd name="connsiteY104" fmla="*/ 3642360 h 4168140"/>
                <a:gd name="connsiteX105" fmla="*/ 9151620 w 11681460"/>
                <a:gd name="connsiteY105" fmla="*/ 3657600 h 4168140"/>
                <a:gd name="connsiteX106" fmla="*/ 9227820 w 11681460"/>
                <a:gd name="connsiteY106" fmla="*/ 3642360 h 4168140"/>
                <a:gd name="connsiteX107" fmla="*/ 9311640 w 11681460"/>
                <a:gd name="connsiteY107" fmla="*/ 3611880 h 4168140"/>
                <a:gd name="connsiteX108" fmla="*/ 9433560 w 11681460"/>
                <a:gd name="connsiteY108" fmla="*/ 3589020 h 4168140"/>
                <a:gd name="connsiteX109" fmla="*/ 9509760 w 11681460"/>
                <a:gd name="connsiteY109" fmla="*/ 3528060 h 4168140"/>
                <a:gd name="connsiteX110" fmla="*/ 9646920 w 11681460"/>
                <a:gd name="connsiteY110" fmla="*/ 3489960 h 4168140"/>
                <a:gd name="connsiteX111" fmla="*/ 9784080 w 11681460"/>
                <a:gd name="connsiteY111" fmla="*/ 3444240 h 4168140"/>
                <a:gd name="connsiteX112" fmla="*/ 9860280 w 11681460"/>
                <a:gd name="connsiteY112" fmla="*/ 3383280 h 4168140"/>
                <a:gd name="connsiteX113" fmla="*/ 9921240 w 11681460"/>
                <a:gd name="connsiteY113" fmla="*/ 3314700 h 4168140"/>
                <a:gd name="connsiteX114" fmla="*/ 9997440 w 11681460"/>
                <a:gd name="connsiteY114" fmla="*/ 3208020 h 4168140"/>
                <a:gd name="connsiteX115" fmla="*/ 10043160 w 11681460"/>
                <a:gd name="connsiteY115" fmla="*/ 3101340 h 4168140"/>
                <a:gd name="connsiteX116" fmla="*/ 10104120 w 11681460"/>
                <a:gd name="connsiteY116" fmla="*/ 3017520 h 4168140"/>
                <a:gd name="connsiteX117" fmla="*/ 10157460 w 11681460"/>
                <a:gd name="connsiteY117" fmla="*/ 2933700 h 4168140"/>
                <a:gd name="connsiteX118" fmla="*/ 10218420 w 11681460"/>
                <a:gd name="connsiteY118" fmla="*/ 2849880 h 4168140"/>
                <a:gd name="connsiteX119" fmla="*/ 10294620 w 11681460"/>
                <a:gd name="connsiteY119" fmla="*/ 2735580 h 4168140"/>
                <a:gd name="connsiteX120" fmla="*/ 10347960 w 11681460"/>
                <a:gd name="connsiteY120" fmla="*/ 2621280 h 4168140"/>
                <a:gd name="connsiteX121" fmla="*/ 10431780 w 11681460"/>
                <a:gd name="connsiteY121" fmla="*/ 2499360 h 4168140"/>
                <a:gd name="connsiteX122" fmla="*/ 10500360 w 11681460"/>
                <a:gd name="connsiteY122" fmla="*/ 2354580 h 4168140"/>
                <a:gd name="connsiteX123" fmla="*/ 10553700 w 11681460"/>
                <a:gd name="connsiteY123" fmla="*/ 2263140 h 4168140"/>
                <a:gd name="connsiteX124" fmla="*/ 10584180 w 11681460"/>
                <a:gd name="connsiteY124" fmla="*/ 2194560 h 4168140"/>
                <a:gd name="connsiteX125" fmla="*/ 10614660 w 11681460"/>
                <a:gd name="connsiteY125" fmla="*/ 2118360 h 4168140"/>
                <a:gd name="connsiteX126" fmla="*/ 10675620 w 11681460"/>
                <a:gd name="connsiteY126" fmla="*/ 2049780 h 4168140"/>
                <a:gd name="connsiteX127" fmla="*/ 10690860 w 11681460"/>
                <a:gd name="connsiteY127" fmla="*/ 1988820 h 4168140"/>
                <a:gd name="connsiteX128" fmla="*/ 10713720 w 11681460"/>
                <a:gd name="connsiteY128" fmla="*/ 1927860 h 4168140"/>
                <a:gd name="connsiteX129" fmla="*/ 10767060 w 11681460"/>
                <a:gd name="connsiteY129" fmla="*/ 1859280 h 4168140"/>
                <a:gd name="connsiteX130" fmla="*/ 10873740 w 11681460"/>
                <a:gd name="connsiteY130" fmla="*/ 1828800 h 4168140"/>
                <a:gd name="connsiteX131" fmla="*/ 11079480 w 11681460"/>
                <a:gd name="connsiteY131" fmla="*/ 1767840 h 4168140"/>
                <a:gd name="connsiteX132" fmla="*/ 11247120 w 11681460"/>
                <a:gd name="connsiteY132" fmla="*/ 1684020 h 4168140"/>
                <a:gd name="connsiteX133" fmla="*/ 11414760 w 11681460"/>
                <a:gd name="connsiteY133" fmla="*/ 1638300 h 4168140"/>
                <a:gd name="connsiteX134" fmla="*/ 11490960 w 11681460"/>
                <a:gd name="connsiteY134" fmla="*/ 1577340 h 4168140"/>
                <a:gd name="connsiteX135" fmla="*/ 11635740 w 11681460"/>
                <a:gd name="connsiteY135" fmla="*/ 1508760 h 4168140"/>
                <a:gd name="connsiteX136" fmla="*/ 11681460 w 11681460"/>
                <a:gd name="connsiteY136" fmla="*/ 1417320 h 4168140"/>
                <a:gd name="connsiteX137" fmla="*/ 11620500 w 11681460"/>
                <a:gd name="connsiteY137" fmla="*/ 1417320 h 4168140"/>
                <a:gd name="connsiteX138" fmla="*/ 11567160 w 11681460"/>
                <a:gd name="connsiteY138" fmla="*/ 1379220 h 4168140"/>
                <a:gd name="connsiteX139" fmla="*/ 11498580 w 11681460"/>
                <a:gd name="connsiteY139" fmla="*/ 1318260 h 4168140"/>
                <a:gd name="connsiteX140" fmla="*/ 11468100 w 11681460"/>
                <a:gd name="connsiteY140" fmla="*/ 1280160 h 4168140"/>
                <a:gd name="connsiteX141" fmla="*/ 11430000 w 11681460"/>
                <a:gd name="connsiteY141" fmla="*/ 1216660 h 4168140"/>
                <a:gd name="connsiteX142" fmla="*/ 11363960 w 11681460"/>
                <a:gd name="connsiteY142" fmla="*/ 1267460 h 4168140"/>
                <a:gd name="connsiteX143" fmla="*/ 11353800 w 11681460"/>
                <a:gd name="connsiteY143" fmla="*/ 1356360 h 4168140"/>
                <a:gd name="connsiteX144" fmla="*/ 11224260 w 11681460"/>
                <a:gd name="connsiteY144" fmla="*/ 1417320 h 4168140"/>
                <a:gd name="connsiteX145" fmla="*/ 11109960 w 11681460"/>
                <a:gd name="connsiteY145" fmla="*/ 1463040 h 4168140"/>
                <a:gd name="connsiteX146" fmla="*/ 10911840 w 11681460"/>
                <a:gd name="connsiteY146" fmla="*/ 1524000 h 4168140"/>
                <a:gd name="connsiteX147" fmla="*/ 10774680 w 11681460"/>
                <a:gd name="connsiteY147" fmla="*/ 1546860 h 4168140"/>
                <a:gd name="connsiteX148" fmla="*/ 10675620 w 11681460"/>
                <a:gd name="connsiteY148" fmla="*/ 1615440 h 4168140"/>
                <a:gd name="connsiteX149" fmla="*/ 10568940 w 11681460"/>
                <a:gd name="connsiteY149" fmla="*/ 1676400 h 4168140"/>
                <a:gd name="connsiteX150" fmla="*/ 10485120 w 11681460"/>
                <a:gd name="connsiteY150" fmla="*/ 1760220 h 4168140"/>
                <a:gd name="connsiteX151" fmla="*/ 10454640 w 11681460"/>
                <a:gd name="connsiteY151" fmla="*/ 1836420 h 4168140"/>
                <a:gd name="connsiteX152" fmla="*/ 10416540 w 11681460"/>
                <a:gd name="connsiteY152" fmla="*/ 1927860 h 4168140"/>
                <a:gd name="connsiteX153" fmla="*/ 10401300 w 11681460"/>
                <a:gd name="connsiteY153" fmla="*/ 2004060 h 4168140"/>
                <a:gd name="connsiteX154" fmla="*/ 10363200 w 11681460"/>
                <a:gd name="connsiteY154" fmla="*/ 2095500 h 4168140"/>
                <a:gd name="connsiteX155" fmla="*/ 10317480 w 11681460"/>
                <a:gd name="connsiteY155" fmla="*/ 2225040 h 4168140"/>
                <a:gd name="connsiteX156" fmla="*/ 10287000 w 11681460"/>
                <a:gd name="connsiteY156" fmla="*/ 2346960 h 4168140"/>
                <a:gd name="connsiteX157" fmla="*/ 10218420 w 11681460"/>
                <a:gd name="connsiteY157" fmla="*/ 2499360 h 4168140"/>
                <a:gd name="connsiteX158" fmla="*/ 10134600 w 11681460"/>
                <a:gd name="connsiteY158" fmla="*/ 2621280 h 4168140"/>
                <a:gd name="connsiteX159" fmla="*/ 10043160 w 11681460"/>
                <a:gd name="connsiteY159" fmla="*/ 2735580 h 4168140"/>
                <a:gd name="connsiteX160" fmla="*/ 9974580 w 11681460"/>
                <a:gd name="connsiteY160" fmla="*/ 2857500 h 4168140"/>
                <a:gd name="connsiteX161" fmla="*/ 9906000 w 11681460"/>
                <a:gd name="connsiteY161" fmla="*/ 2941320 h 4168140"/>
                <a:gd name="connsiteX162" fmla="*/ 9860280 w 11681460"/>
                <a:gd name="connsiteY162" fmla="*/ 3032760 h 4168140"/>
                <a:gd name="connsiteX163" fmla="*/ 9806940 w 11681460"/>
                <a:gd name="connsiteY163" fmla="*/ 3116580 h 4168140"/>
                <a:gd name="connsiteX164" fmla="*/ 9715500 w 11681460"/>
                <a:gd name="connsiteY164" fmla="*/ 3208020 h 4168140"/>
                <a:gd name="connsiteX165" fmla="*/ 9616440 w 11681460"/>
                <a:gd name="connsiteY165" fmla="*/ 3261360 h 4168140"/>
                <a:gd name="connsiteX166" fmla="*/ 9532620 w 11681460"/>
                <a:gd name="connsiteY166" fmla="*/ 3329940 h 4168140"/>
                <a:gd name="connsiteX167" fmla="*/ 9471660 w 11681460"/>
                <a:gd name="connsiteY167" fmla="*/ 3375660 h 4168140"/>
                <a:gd name="connsiteX168" fmla="*/ 9410700 w 11681460"/>
                <a:gd name="connsiteY168" fmla="*/ 3429000 h 4168140"/>
                <a:gd name="connsiteX169" fmla="*/ 9288780 w 11681460"/>
                <a:gd name="connsiteY169" fmla="*/ 3436620 h 4168140"/>
                <a:gd name="connsiteX170" fmla="*/ 9166860 w 11681460"/>
                <a:gd name="connsiteY170" fmla="*/ 3444240 h 4168140"/>
                <a:gd name="connsiteX171" fmla="*/ 9029700 w 11681460"/>
                <a:gd name="connsiteY171" fmla="*/ 3413760 h 4168140"/>
                <a:gd name="connsiteX172" fmla="*/ 8823960 w 11681460"/>
                <a:gd name="connsiteY172" fmla="*/ 3360420 h 4168140"/>
                <a:gd name="connsiteX173" fmla="*/ 8679180 w 11681460"/>
                <a:gd name="connsiteY173" fmla="*/ 3329940 h 4168140"/>
                <a:gd name="connsiteX174" fmla="*/ 8572500 w 11681460"/>
                <a:gd name="connsiteY174" fmla="*/ 3276600 h 4168140"/>
                <a:gd name="connsiteX175" fmla="*/ 8465820 w 11681460"/>
                <a:gd name="connsiteY175" fmla="*/ 3215640 h 4168140"/>
                <a:gd name="connsiteX176" fmla="*/ 8321040 w 11681460"/>
                <a:gd name="connsiteY176" fmla="*/ 3177540 h 4168140"/>
                <a:gd name="connsiteX177" fmla="*/ 8199120 w 11681460"/>
                <a:gd name="connsiteY177" fmla="*/ 3131820 h 4168140"/>
                <a:gd name="connsiteX178" fmla="*/ 8069580 w 11681460"/>
                <a:gd name="connsiteY178" fmla="*/ 3078480 h 4168140"/>
                <a:gd name="connsiteX179" fmla="*/ 7917180 w 11681460"/>
                <a:gd name="connsiteY179" fmla="*/ 2994660 h 4168140"/>
                <a:gd name="connsiteX180" fmla="*/ 7787640 w 11681460"/>
                <a:gd name="connsiteY180" fmla="*/ 2971800 h 4168140"/>
                <a:gd name="connsiteX181" fmla="*/ 7719060 w 11681460"/>
                <a:gd name="connsiteY181" fmla="*/ 2933700 h 4168140"/>
                <a:gd name="connsiteX182" fmla="*/ 7612380 w 11681460"/>
                <a:gd name="connsiteY182" fmla="*/ 2903220 h 4168140"/>
                <a:gd name="connsiteX183" fmla="*/ 7566660 w 11681460"/>
                <a:gd name="connsiteY183" fmla="*/ 2887980 h 4168140"/>
                <a:gd name="connsiteX184" fmla="*/ 7551420 w 11681460"/>
                <a:gd name="connsiteY184" fmla="*/ 2849880 h 4168140"/>
                <a:gd name="connsiteX185" fmla="*/ 7533640 w 11681460"/>
                <a:gd name="connsiteY185" fmla="*/ 2788920 h 4168140"/>
                <a:gd name="connsiteX186" fmla="*/ 7475220 w 11681460"/>
                <a:gd name="connsiteY186" fmla="*/ 2857500 h 4168140"/>
                <a:gd name="connsiteX187" fmla="*/ 7414260 w 11681460"/>
                <a:gd name="connsiteY187" fmla="*/ 2887980 h 4168140"/>
                <a:gd name="connsiteX188" fmla="*/ 7345680 w 11681460"/>
                <a:gd name="connsiteY188" fmla="*/ 2971800 h 4168140"/>
                <a:gd name="connsiteX189" fmla="*/ 7315200 w 11681460"/>
                <a:gd name="connsiteY189" fmla="*/ 2994660 h 4168140"/>
                <a:gd name="connsiteX190" fmla="*/ 7261860 w 11681460"/>
                <a:gd name="connsiteY190" fmla="*/ 3009900 h 4168140"/>
                <a:gd name="connsiteX191" fmla="*/ 7193280 w 11681460"/>
                <a:gd name="connsiteY191" fmla="*/ 3025140 h 4168140"/>
                <a:gd name="connsiteX192" fmla="*/ 7155180 w 11681460"/>
                <a:gd name="connsiteY192" fmla="*/ 3078480 h 4168140"/>
                <a:gd name="connsiteX193" fmla="*/ 7109460 w 11681460"/>
                <a:gd name="connsiteY193" fmla="*/ 3154680 h 4168140"/>
                <a:gd name="connsiteX194" fmla="*/ 7048500 w 11681460"/>
                <a:gd name="connsiteY194" fmla="*/ 3246120 h 4168140"/>
                <a:gd name="connsiteX195" fmla="*/ 6995160 w 11681460"/>
                <a:gd name="connsiteY195" fmla="*/ 3307080 h 4168140"/>
                <a:gd name="connsiteX196" fmla="*/ 6972300 w 11681460"/>
                <a:gd name="connsiteY196" fmla="*/ 3352800 h 4168140"/>
                <a:gd name="connsiteX197" fmla="*/ 6949440 w 11681460"/>
                <a:gd name="connsiteY197" fmla="*/ 3413760 h 4168140"/>
                <a:gd name="connsiteX198" fmla="*/ 6949440 w 11681460"/>
                <a:gd name="connsiteY198" fmla="*/ 3413760 h 4168140"/>
                <a:gd name="connsiteX199" fmla="*/ 6911340 w 11681460"/>
                <a:gd name="connsiteY199" fmla="*/ 3474720 h 4168140"/>
                <a:gd name="connsiteX200" fmla="*/ 6888480 w 11681460"/>
                <a:gd name="connsiteY200" fmla="*/ 3505200 h 4168140"/>
                <a:gd name="connsiteX201" fmla="*/ 6819900 w 11681460"/>
                <a:gd name="connsiteY201" fmla="*/ 3566160 h 4168140"/>
                <a:gd name="connsiteX202" fmla="*/ 6743700 w 11681460"/>
                <a:gd name="connsiteY202" fmla="*/ 3581400 h 4168140"/>
                <a:gd name="connsiteX203" fmla="*/ 6675120 w 11681460"/>
                <a:gd name="connsiteY203" fmla="*/ 3657600 h 4168140"/>
                <a:gd name="connsiteX204" fmla="*/ 6629400 w 11681460"/>
                <a:gd name="connsiteY204" fmla="*/ 3718560 h 4168140"/>
                <a:gd name="connsiteX205" fmla="*/ 6576060 w 11681460"/>
                <a:gd name="connsiteY205" fmla="*/ 3779520 h 4168140"/>
                <a:gd name="connsiteX206" fmla="*/ 6484620 w 11681460"/>
                <a:gd name="connsiteY206" fmla="*/ 3817620 h 4168140"/>
                <a:gd name="connsiteX207" fmla="*/ 6400800 w 11681460"/>
                <a:gd name="connsiteY207" fmla="*/ 3832860 h 4168140"/>
                <a:gd name="connsiteX208" fmla="*/ 6263640 w 11681460"/>
                <a:gd name="connsiteY208" fmla="*/ 3870960 h 4168140"/>
                <a:gd name="connsiteX209" fmla="*/ 6126480 w 11681460"/>
                <a:gd name="connsiteY209" fmla="*/ 3901440 h 4168140"/>
                <a:gd name="connsiteX210" fmla="*/ 6027420 w 11681460"/>
                <a:gd name="connsiteY210" fmla="*/ 3916680 h 4168140"/>
                <a:gd name="connsiteX211" fmla="*/ 5890260 w 11681460"/>
                <a:gd name="connsiteY211" fmla="*/ 3878580 h 4168140"/>
                <a:gd name="connsiteX212" fmla="*/ 5821680 w 11681460"/>
                <a:gd name="connsiteY212" fmla="*/ 3863340 h 4168140"/>
                <a:gd name="connsiteX213" fmla="*/ 5737860 w 11681460"/>
                <a:gd name="connsiteY213" fmla="*/ 3825240 h 4168140"/>
                <a:gd name="connsiteX214" fmla="*/ 5638800 w 11681460"/>
                <a:gd name="connsiteY214" fmla="*/ 3794760 h 4168140"/>
                <a:gd name="connsiteX215" fmla="*/ 5524500 w 11681460"/>
                <a:gd name="connsiteY215" fmla="*/ 3756660 h 4168140"/>
                <a:gd name="connsiteX216" fmla="*/ 5448300 w 11681460"/>
                <a:gd name="connsiteY216" fmla="*/ 3718560 h 4168140"/>
                <a:gd name="connsiteX217" fmla="*/ 5349240 w 11681460"/>
                <a:gd name="connsiteY217" fmla="*/ 3657600 h 4168140"/>
                <a:gd name="connsiteX218" fmla="*/ 5295900 w 11681460"/>
                <a:gd name="connsiteY218" fmla="*/ 3619500 h 4168140"/>
                <a:gd name="connsiteX219" fmla="*/ 5234940 w 11681460"/>
                <a:gd name="connsiteY219" fmla="*/ 3596640 h 4168140"/>
                <a:gd name="connsiteX220" fmla="*/ 5135880 w 11681460"/>
                <a:gd name="connsiteY220" fmla="*/ 3550920 h 4168140"/>
                <a:gd name="connsiteX221" fmla="*/ 5059680 w 11681460"/>
                <a:gd name="connsiteY221" fmla="*/ 3505200 h 4168140"/>
                <a:gd name="connsiteX222" fmla="*/ 5029200 w 11681460"/>
                <a:gd name="connsiteY222" fmla="*/ 3482340 h 4168140"/>
                <a:gd name="connsiteX223" fmla="*/ 4960620 w 11681460"/>
                <a:gd name="connsiteY223" fmla="*/ 3413760 h 4168140"/>
                <a:gd name="connsiteX224" fmla="*/ 4876800 w 11681460"/>
                <a:gd name="connsiteY224" fmla="*/ 3299460 h 4168140"/>
                <a:gd name="connsiteX225" fmla="*/ 4808220 w 11681460"/>
                <a:gd name="connsiteY225" fmla="*/ 3200400 h 4168140"/>
                <a:gd name="connsiteX226" fmla="*/ 4777740 w 11681460"/>
                <a:gd name="connsiteY226" fmla="*/ 3147060 h 4168140"/>
                <a:gd name="connsiteX227" fmla="*/ 4724400 w 11681460"/>
                <a:gd name="connsiteY227" fmla="*/ 3108960 h 4168140"/>
                <a:gd name="connsiteX228" fmla="*/ 4648200 w 11681460"/>
                <a:gd name="connsiteY228" fmla="*/ 3063240 h 4168140"/>
                <a:gd name="connsiteX229" fmla="*/ 4533900 w 11681460"/>
                <a:gd name="connsiteY229" fmla="*/ 2979420 h 4168140"/>
                <a:gd name="connsiteX230" fmla="*/ 4427220 w 11681460"/>
                <a:gd name="connsiteY230" fmla="*/ 2941320 h 4168140"/>
                <a:gd name="connsiteX231" fmla="*/ 4366260 w 11681460"/>
                <a:gd name="connsiteY231" fmla="*/ 2903220 h 4168140"/>
                <a:gd name="connsiteX232" fmla="*/ 4244340 w 11681460"/>
                <a:gd name="connsiteY232" fmla="*/ 2842260 h 4168140"/>
                <a:gd name="connsiteX233" fmla="*/ 4145280 w 11681460"/>
                <a:gd name="connsiteY233" fmla="*/ 2811780 h 4168140"/>
                <a:gd name="connsiteX234" fmla="*/ 4038600 w 11681460"/>
                <a:gd name="connsiteY234" fmla="*/ 2804160 h 4168140"/>
                <a:gd name="connsiteX235" fmla="*/ 3954780 w 11681460"/>
                <a:gd name="connsiteY235" fmla="*/ 2819400 h 4168140"/>
                <a:gd name="connsiteX236" fmla="*/ 3863340 w 11681460"/>
                <a:gd name="connsiteY236" fmla="*/ 2804160 h 4168140"/>
                <a:gd name="connsiteX237" fmla="*/ 3741420 w 11681460"/>
                <a:gd name="connsiteY237" fmla="*/ 2781300 h 4168140"/>
                <a:gd name="connsiteX238" fmla="*/ 3649980 w 11681460"/>
                <a:gd name="connsiteY238" fmla="*/ 2743200 h 4168140"/>
                <a:gd name="connsiteX239" fmla="*/ 3573780 w 11681460"/>
                <a:gd name="connsiteY239" fmla="*/ 2674620 h 4168140"/>
                <a:gd name="connsiteX240" fmla="*/ 3482340 w 11681460"/>
                <a:gd name="connsiteY240" fmla="*/ 2621280 h 4168140"/>
                <a:gd name="connsiteX241" fmla="*/ 3436620 w 11681460"/>
                <a:gd name="connsiteY241" fmla="*/ 2552700 h 4168140"/>
                <a:gd name="connsiteX242" fmla="*/ 3329940 w 11681460"/>
                <a:gd name="connsiteY242" fmla="*/ 2423160 h 4168140"/>
                <a:gd name="connsiteX243" fmla="*/ 3261360 w 11681460"/>
                <a:gd name="connsiteY243" fmla="*/ 2324100 h 4168140"/>
                <a:gd name="connsiteX244" fmla="*/ 3131820 w 11681460"/>
                <a:gd name="connsiteY244" fmla="*/ 2209800 h 4168140"/>
                <a:gd name="connsiteX245" fmla="*/ 3040380 w 11681460"/>
                <a:gd name="connsiteY245" fmla="*/ 2141220 h 4168140"/>
                <a:gd name="connsiteX246" fmla="*/ 2910840 w 11681460"/>
                <a:gd name="connsiteY246" fmla="*/ 2034540 h 4168140"/>
                <a:gd name="connsiteX247" fmla="*/ 2849880 w 11681460"/>
                <a:gd name="connsiteY247" fmla="*/ 1958340 h 4168140"/>
                <a:gd name="connsiteX248" fmla="*/ 2743200 w 11681460"/>
                <a:gd name="connsiteY248" fmla="*/ 1889760 h 4168140"/>
                <a:gd name="connsiteX249" fmla="*/ 2659380 w 11681460"/>
                <a:gd name="connsiteY249" fmla="*/ 1844040 h 4168140"/>
                <a:gd name="connsiteX250" fmla="*/ 2575560 w 11681460"/>
                <a:gd name="connsiteY250" fmla="*/ 1744980 h 4168140"/>
                <a:gd name="connsiteX251" fmla="*/ 2468880 w 11681460"/>
                <a:gd name="connsiteY251" fmla="*/ 1645920 h 4168140"/>
                <a:gd name="connsiteX252" fmla="*/ 2400300 w 11681460"/>
                <a:gd name="connsiteY252" fmla="*/ 1607820 h 4168140"/>
                <a:gd name="connsiteX253" fmla="*/ 2263140 w 11681460"/>
                <a:gd name="connsiteY253" fmla="*/ 1501140 h 4168140"/>
                <a:gd name="connsiteX254" fmla="*/ 2171700 w 11681460"/>
                <a:gd name="connsiteY254" fmla="*/ 1432560 h 4168140"/>
                <a:gd name="connsiteX255" fmla="*/ 2087880 w 11681460"/>
                <a:gd name="connsiteY255" fmla="*/ 1363980 h 4168140"/>
                <a:gd name="connsiteX256" fmla="*/ 1950720 w 11681460"/>
                <a:gd name="connsiteY256" fmla="*/ 1272540 h 4168140"/>
                <a:gd name="connsiteX257" fmla="*/ 1805940 w 11681460"/>
                <a:gd name="connsiteY257" fmla="*/ 1135380 h 4168140"/>
                <a:gd name="connsiteX258" fmla="*/ 1729740 w 11681460"/>
                <a:gd name="connsiteY258" fmla="*/ 1089660 h 4168140"/>
                <a:gd name="connsiteX259" fmla="*/ 1668780 w 11681460"/>
                <a:gd name="connsiteY259" fmla="*/ 1043940 h 4168140"/>
                <a:gd name="connsiteX260" fmla="*/ 1592580 w 11681460"/>
                <a:gd name="connsiteY260" fmla="*/ 990600 h 4168140"/>
                <a:gd name="connsiteX261" fmla="*/ 1470660 w 11681460"/>
                <a:gd name="connsiteY261" fmla="*/ 891540 h 4168140"/>
                <a:gd name="connsiteX262" fmla="*/ 1386840 w 11681460"/>
                <a:gd name="connsiteY262" fmla="*/ 845820 h 4168140"/>
                <a:gd name="connsiteX263" fmla="*/ 1318260 w 11681460"/>
                <a:gd name="connsiteY263" fmla="*/ 784860 h 4168140"/>
                <a:gd name="connsiteX264" fmla="*/ 1264920 w 11681460"/>
                <a:gd name="connsiteY264" fmla="*/ 723900 h 4168140"/>
                <a:gd name="connsiteX265" fmla="*/ 1181100 w 11681460"/>
                <a:gd name="connsiteY265" fmla="*/ 647700 h 4168140"/>
                <a:gd name="connsiteX266" fmla="*/ 1089660 w 11681460"/>
                <a:gd name="connsiteY266" fmla="*/ 624840 h 4168140"/>
                <a:gd name="connsiteX267" fmla="*/ 1021080 w 11681460"/>
                <a:gd name="connsiteY267" fmla="*/ 586740 h 4168140"/>
                <a:gd name="connsiteX268" fmla="*/ 937260 w 11681460"/>
                <a:gd name="connsiteY268" fmla="*/ 548640 h 4168140"/>
                <a:gd name="connsiteX269" fmla="*/ 830580 w 11681460"/>
                <a:gd name="connsiteY269" fmla="*/ 510540 h 4168140"/>
                <a:gd name="connsiteX270" fmla="*/ 754380 w 11681460"/>
                <a:gd name="connsiteY270" fmla="*/ 457200 h 4168140"/>
                <a:gd name="connsiteX271" fmla="*/ 708660 w 11681460"/>
                <a:gd name="connsiteY271" fmla="*/ 419100 h 4168140"/>
                <a:gd name="connsiteX272" fmla="*/ 609600 w 11681460"/>
                <a:gd name="connsiteY272" fmla="*/ 396240 h 4168140"/>
                <a:gd name="connsiteX273" fmla="*/ 548640 w 11681460"/>
                <a:gd name="connsiteY273" fmla="*/ 320040 h 4168140"/>
                <a:gd name="connsiteX274" fmla="*/ 510540 w 11681460"/>
                <a:gd name="connsiteY274" fmla="*/ 251460 h 4168140"/>
                <a:gd name="connsiteX275" fmla="*/ 464820 w 11681460"/>
                <a:gd name="connsiteY275" fmla="*/ 190500 h 4168140"/>
                <a:gd name="connsiteX276" fmla="*/ 411480 w 11681460"/>
                <a:gd name="connsiteY276" fmla="*/ 137160 h 4168140"/>
                <a:gd name="connsiteX277" fmla="*/ 373380 w 11681460"/>
                <a:gd name="connsiteY277" fmla="*/ 45720 h 4168140"/>
                <a:gd name="connsiteX278" fmla="*/ 342900 w 11681460"/>
                <a:gd name="connsiteY278" fmla="*/ 0 h 4168140"/>
                <a:gd name="connsiteX279" fmla="*/ 327660 w 11681460"/>
                <a:gd name="connsiteY279" fmla="*/ 60960 h 4168140"/>
                <a:gd name="connsiteX280" fmla="*/ 289560 w 11681460"/>
                <a:gd name="connsiteY280" fmla="*/ 91440 h 4168140"/>
                <a:gd name="connsiteX281" fmla="*/ 236220 w 11681460"/>
                <a:gd name="connsiteY281" fmla="*/ 114300 h 4168140"/>
                <a:gd name="connsiteX282" fmla="*/ 198120 w 11681460"/>
                <a:gd name="connsiteY282" fmla="*/ 175260 h 4168140"/>
                <a:gd name="connsiteX283" fmla="*/ 175260 w 11681460"/>
                <a:gd name="connsiteY283" fmla="*/ 228600 h 4168140"/>
                <a:gd name="connsiteX284" fmla="*/ 114300 w 11681460"/>
                <a:gd name="connsiteY284" fmla="*/ 236220 h 4168140"/>
                <a:gd name="connsiteX285" fmla="*/ 45720 w 11681460"/>
                <a:gd name="connsiteY285" fmla="*/ 251460 h 4168140"/>
                <a:gd name="connsiteX286" fmla="*/ 0 w 11681460"/>
                <a:gd name="connsiteY286" fmla="*/ 281940 h 4168140"/>
                <a:gd name="connsiteX287" fmla="*/ 68580 w 11681460"/>
                <a:gd name="connsiteY287" fmla="*/ 320040 h 4168140"/>
                <a:gd name="connsiteX0" fmla="*/ 68580 w 11681460"/>
                <a:gd name="connsiteY0" fmla="*/ 320040 h 4168140"/>
                <a:gd name="connsiteX1" fmla="*/ 121920 w 11681460"/>
                <a:gd name="connsiteY1" fmla="*/ 381000 h 4168140"/>
                <a:gd name="connsiteX2" fmla="*/ 198120 w 11681460"/>
                <a:gd name="connsiteY2" fmla="*/ 419100 h 4168140"/>
                <a:gd name="connsiteX3" fmla="*/ 320040 w 11681460"/>
                <a:gd name="connsiteY3" fmla="*/ 510540 h 4168140"/>
                <a:gd name="connsiteX4" fmla="*/ 411480 w 11681460"/>
                <a:gd name="connsiteY4" fmla="*/ 563880 h 4168140"/>
                <a:gd name="connsiteX5" fmla="*/ 472440 w 11681460"/>
                <a:gd name="connsiteY5" fmla="*/ 632460 h 4168140"/>
                <a:gd name="connsiteX6" fmla="*/ 601980 w 11681460"/>
                <a:gd name="connsiteY6" fmla="*/ 708660 h 4168140"/>
                <a:gd name="connsiteX7" fmla="*/ 739140 w 11681460"/>
                <a:gd name="connsiteY7" fmla="*/ 784860 h 4168140"/>
                <a:gd name="connsiteX8" fmla="*/ 861060 w 11681460"/>
                <a:gd name="connsiteY8" fmla="*/ 868680 h 4168140"/>
                <a:gd name="connsiteX9" fmla="*/ 944880 w 11681460"/>
                <a:gd name="connsiteY9" fmla="*/ 952500 h 4168140"/>
                <a:gd name="connsiteX10" fmla="*/ 1021080 w 11681460"/>
                <a:gd name="connsiteY10" fmla="*/ 1005840 h 4168140"/>
                <a:gd name="connsiteX11" fmla="*/ 1097280 w 11681460"/>
                <a:gd name="connsiteY11" fmla="*/ 1043940 h 4168140"/>
                <a:gd name="connsiteX12" fmla="*/ 1181100 w 11681460"/>
                <a:gd name="connsiteY12" fmla="*/ 1104900 h 4168140"/>
                <a:gd name="connsiteX13" fmla="*/ 1249680 w 11681460"/>
                <a:gd name="connsiteY13" fmla="*/ 1150620 h 4168140"/>
                <a:gd name="connsiteX14" fmla="*/ 1341120 w 11681460"/>
                <a:gd name="connsiteY14" fmla="*/ 1196340 h 4168140"/>
                <a:gd name="connsiteX15" fmla="*/ 1417320 w 11681460"/>
                <a:gd name="connsiteY15" fmla="*/ 1257300 h 4168140"/>
                <a:gd name="connsiteX16" fmla="*/ 1493520 w 11681460"/>
                <a:gd name="connsiteY16" fmla="*/ 1333500 h 4168140"/>
                <a:gd name="connsiteX17" fmla="*/ 1569720 w 11681460"/>
                <a:gd name="connsiteY17" fmla="*/ 1356360 h 4168140"/>
                <a:gd name="connsiteX18" fmla="*/ 1684020 w 11681460"/>
                <a:gd name="connsiteY18" fmla="*/ 1424940 h 4168140"/>
                <a:gd name="connsiteX19" fmla="*/ 1729740 w 11681460"/>
                <a:gd name="connsiteY19" fmla="*/ 1485900 h 4168140"/>
                <a:gd name="connsiteX20" fmla="*/ 1844040 w 11681460"/>
                <a:gd name="connsiteY20" fmla="*/ 1569720 h 4168140"/>
                <a:gd name="connsiteX21" fmla="*/ 1935480 w 11681460"/>
                <a:gd name="connsiteY21" fmla="*/ 1615440 h 4168140"/>
                <a:gd name="connsiteX22" fmla="*/ 2049780 w 11681460"/>
                <a:gd name="connsiteY22" fmla="*/ 1691640 h 4168140"/>
                <a:gd name="connsiteX23" fmla="*/ 2133600 w 11681460"/>
                <a:gd name="connsiteY23" fmla="*/ 1729740 h 4168140"/>
                <a:gd name="connsiteX24" fmla="*/ 2202180 w 11681460"/>
                <a:gd name="connsiteY24" fmla="*/ 1805940 h 4168140"/>
                <a:gd name="connsiteX25" fmla="*/ 2255520 w 11681460"/>
                <a:gd name="connsiteY25" fmla="*/ 1821180 h 4168140"/>
                <a:gd name="connsiteX26" fmla="*/ 2316480 w 11681460"/>
                <a:gd name="connsiteY26" fmla="*/ 1866900 h 4168140"/>
                <a:gd name="connsiteX27" fmla="*/ 2423160 w 11681460"/>
                <a:gd name="connsiteY27" fmla="*/ 2004060 h 4168140"/>
                <a:gd name="connsiteX28" fmla="*/ 2476500 w 11681460"/>
                <a:gd name="connsiteY28" fmla="*/ 2087880 h 4168140"/>
                <a:gd name="connsiteX29" fmla="*/ 2567940 w 11681460"/>
                <a:gd name="connsiteY29" fmla="*/ 2148840 h 4168140"/>
                <a:gd name="connsiteX30" fmla="*/ 2682240 w 11681460"/>
                <a:gd name="connsiteY30" fmla="*/ 2186940 h 4168140"/>
                <a:gd name="connsiteX31" fmla="*/ 2743200 w 11681460"/>
                <a:gd name="connsiteY31" fmla="*/ 2209800 h 4168140"/>
                <a:gd name="connsiteX32" fmla="*/ 2811780 w 11681460"/>
                <a:gd name="connsiteY32" fmla="*/ 2247900 h 4168140"/>
                <a:gd name="connsiteX33" fmla="*/ 2887980 w 11681460"/>
                <a:gd name="connsiteY33" fmla="*/ 2301240 h 4168140"/>
                <a:gd name="connsiteX34" fmla="*/ 2979420 w 11681460"/>
                <a:gd name="connsiteY34" fmla="*/ 2385060 h 4168140"/>
                <a:gd name="connsiteX35" fmla="*/ 3055620 w 11681460"/>
                <a:gd name="connsiteY35" fmla="*/ 2461260 h 4168140"/>
                <a:gd name="connsiteX36" fmla="*/ 3139440 w 11681460"/>
                <a:gd name="connsiteY36" fmla="*/ 2537460 h 4168140"/>
                <a:gd name="connsiteX37" fmla="*/ 3261360 w 11681460"/>
                <a:gd name="connsiteY37" fmla="*/ 2628900 h 4168140"/>
                <a:gd name="connsiteX38" fmla="*/ 3345180 w 11681460"/>
                <a:gd name="connsiteY38" fmla="*/ 2720340 h 4168140"/>
                <a:gd name="connsiteX39" fmla="*/ 3444240 w 11681460"/>
                <a:gd name="connsiteY39" fmla="*/ 2796540 h 4168140"/>
                <a:gd name="connsiteX40" fmla="*/ 3558540 w 11681460"/>
                <a:gd name="connsiteY40" fmla="*/ 2872740 h 4168140"/>
                <a:gd name="connsiteX41" fmla="*/ 3619500 w 11681460"/>
                <a:gd name="connsiteY41" fmla="*/ 2979420 h 4168140"/>
                <a:gd name="connsiteX42" fmla="*/ 3619500 w 11681460"/>
                <a:gd name="connsiteY42" fmla="*/ 2979420 h 4168140"/>
                <a:gd name="connsiteX43" fmla="*/ 3649980 w 11681460"/>
                <a:gd name="connsiteY43" fmla="*/ 3048000 h 4168140"/>
                <a:gd name="connsiteX44" fmla="*/ 3703320 w 11681460"/>
                <a:gd name="connsiteY44" fmla="*/ 3086100 h 4168140"/>
                <a:gd name="connsiteX45" fmla="*/ 3764280 w 11681460"/>
                <a:gd name="connsiteY45" fmla="*/ 3063240 h 4168140"/>
                <a:gd name="connsiteX46" fmla="*/ 3848100 w 11681460"/>
                <a:gd name="connsiteY46" fmla="*/ 3025140 h 4168140"/>
                <a:gd name="connsiteX47" fmla="*/ 3916680 w 11681460"/>
                <a:gd name="connsiteY47" fmla="*/ 3032760 h 4168140"/>
                <a:gd name="connsiteX48" fmla="*/ 4030980 w 11681460"/>
                <a:gd name="connsiteY48" fmla="*/ 3063240 h 4168140"/>
                <a:gd name="connsiteX49" fmla="*/ 4137660 w 11681460"/>
                <a:gd name="connsiteY49" fmla="*/ 3101340 h 4168140"/>
                <a:gd name="connsiteX50" fmla="*/ 4259580 w 11681460"/>
                <a:gd name="connsiteY50" fmla="*/ 3147060 h 4168140"/>
                <a:gd name="connsiteX51" fmla="*/ 4381500 w 11681460"/>
                <a:gd name="connsiteY51" fmla="*/ 3192780 h 4168140"/>
                <a:gd name="connsiteX52" fmla="*/ 4526280 w 11681460"/>
                <a:gd name="connsiteY52" fmla="*/ 3276600 h 4168140"/>
                <a:gd name="connsiteX53" fmla="*/ 4587240 w 11681460"/>
                <a:gd name="connsiteY53" fmla="*/ 3299460 h 4168140"/>
                <a:gd name="connsiteX54" fmla="*/ 4610100 w 11681460"/>
                <a:gd name="connsiteY54" fmla="*/ 3352800 h 4168140"/>
                <a:gd name="connsiteX55" fmla="*/ 4648200 w 11681460"/>
                <a:gd name="connsiteY55" fmla="*/ 3436620 h 4168140"/>
                <a:gd name="connsiteX56" fmla="*/ 4671060 w 11681460"/>
                <a:gd name="connsiteY56" fmla="*/ 3520440 h 4168140"/>
                <a:gd name="connsiteX57" fmla="*/ 4678680 w 11681460"/>
                <a:gd name="connsiteY57" fmla="*/ 3589020 h 4168140"/>
                <a:gd name="connsiteX58" fmla="*/ 4686300 w 11681460"/>
                <a:gd name="connsiteY58" fmla="*/ 3649980 h 4168140"/>
                <a:gd name="connsiteX59" fmla="*/ 4724400 w 11681460"/>
                <a:gd name="connsiteY59" fmla="*/ 3680460 h 4168140"/>
                <a:gd name="connsiteX60" fmla="*/ 4785360 w 11681460"/>
                <a:gd name="connsiteY60" fmla="*/ 3672840 h 4168140"/>
                <a:gd name="connsiteX61" fmla="*/ 4869180 w 11681460"/>
                <a:gd name="connsiteY61" fmla="*/ 3703320 h 4168140"/>
                <a:gd name="connsiteX62" fmla="*/ 4914900 w 11681460"/>
                <a:gd name="connsiteY62" fmla="*/ 3756660 h 4168140"/>
                <a:gd name="connsiteX63" fmla="*/ 5105400 w 11681460"/>
                <a:gd name="connsiteY63" fmla="*/ 3832860 h 4168140"/>
                <a:gd name="connsiteX64" fmla="*/ 5173980 w 11681460"/>
                <a:gd name="connsiteY64" fmla="*/ 3886200 h 4168140"/>
                <a:gd name="connsiteX65" fmla="*/ 5242560 w 11681460"/>
                <a:gd name="connsiteY65" fmla="*/ 3924300 h 4168140"/>
                <a:gd name="connsiteX66" fmla="*/ 5364480 w 11681460"/>
                <a:gd name="connsiteY66" fmla="*/ 3962400 h 4168140"/>
                <a:gd name="connsiteX67" fmla="*/ 5516880 w 11681460"/>
                <a:gd name="connsiteY67" fmla="*/ 4046220 h 4168140"/>
                <a:gd name="connsiteX68" fmla="*/ 5585460 w 11681460"/>
                <a:gd name="connsiteY68" fmla="*/ 4099560 h 4168140"/>
                <a:gd name="connsiteX69" fmla="*/ 5661660 w 11681460"/>
                <a:gd name="connsiteY69" fmla="*/ 4122420 h 4168140"/>
                <a:gd name="connsiteX70" fmla="*/ 5745480 w 11681460"/>
                <a:gd name="connsiteY70" fmla="*/ 4130040 h 4168140"/>
                <a:gd name="connsiteX71" fmla="*/ 5836920 w 11681460"/>
                <a:gd name="connsiteY71" fmla="*/ 4130040 h 4168140"/>
                <a:gd name="connsiteX72" fmla="*/ 5951220 w 11681460"/>
                <a:gd name="connsiteY72" fmla="*/ 4145280 h 4168140"/>
                <a:gd name="connsiteX73" fmla="*/ 6035040 w 11681460"/>
                <a:gd name="connsiteY73" fmla="*/ 4168140 h 4168140"/>
                <a:gd name="connsiteX74" fmla="*/ 6149340 w 11681460"/>
                <a:gd name="connsiteY74" fmla="*/ 4137660 h 4168140"/>
                <a:gd name="connsiteX75" fmla="*/ 6286500 w 11681460"/>
                <a:gd name="connsiteY75" fmla="*/ 4114800 h 4168140"/>
                <a:gd name="connsiteX76" fmla="*/ 6393180 w 11681460"/>
                <a:gd name="connsiteY76" fmla="*/ 4053840 h 4168140"/>
                <a:gd name="connsiteX77" fmla="*/ 6484620 w 11681460"/>
                <a:gd name="connsiteY77" fmla="*/ 4038600 h 4168140"/>
                <a:gd name="connsiteX78" fmla="*/ 6583680 w 11681460"/>
                <a:gd name="connsiteY78" fmla="*/ 3970020 h 4168140"/>
                <a:gd name="connsiteX79" fmla="*/ 6697980 w 11681460"/>
                <a:gd name="connsiteY79" fmla="*/ 3886200 h 4168140"/>
                <a:gd name="connsiteX80" fmla="*/ 6728460 w 11681460"/>
                <a:gd name="connsiteY80" fmla="*/ 3817620 h 4168140"/>
                <a:gd name="connsiteX81" fmla="*/ 6842760 w 11681460"/>
                <a:gd name="connsiteY81" fmla="*/ 3733800 h 4168140"/>
                <a:gd name="connsiteX82" fmla="*/ 6972300 w 11681460"/>
                <a:gd name="connsiteY82" fmla="*/ 3642360 h 4168140"/>
                <a:gd name="connsiteX83" fmla="*/ 7078980 w 11681460"/>
                <a:gd name="connsiteY83" fmla="*/ 3528060 h 4168140"/>
                <a:gd name="connsiteX84" fmla="*/ 7139940 w 11681460"/>
                <a:gd name="connsiteY84" fmla="*/ 3444240 h 4168140"/>
                <a:gd name="connsiteX85" fmla="*/ 7269480 w 11681460"/>
                <a:gd name="connsiteY85" fmla="*/ 3284220 h 4168140"/>
                <a:gd name="connsiteX86" fmla="*/ 7330440 w 11681460"/>
                <a:gd name="connsiteY86" fmla="*/ 3185160 h 4168140"/>
                <a:gd name="connsiteX87" fmla="*/ 7376160 w 11681460"/>
                <a:gd name="connsiteY87" fmla="*/ 3116580 h 4168140"/>
                <a:gd name="connsiteX88" fmla="*/ 7444740 w 11681460"/>
                <a:gd name="connsiteY88" fmla="*/ 3093720 h 4168140"/>
                <a:gd name="connsiteX89" fmla="*/ 7513320 w 11681460"/>
                <a:gd name="connsiteY89" fmla="*/ 3101340 h 4168140"/>
                <a:gd name="connsiteX90" fmla="*/ 7574280 w 11681460"/>
                <a:gd name="connsiteY90" fmla="*/ 3078480 h 4168140"/>
                <a:gd name="connsiteX91" fmla="*/ 7726680 w 11681460"/>
                <a:gd name="connsiteY91" fmla="*/ 3108960 h 4168140"/>
                <a:gd name="connsiteX92" fmla="*/ 7833360 w 11681460"/>
                <a:gd name="connsiteY92" fmla="*/ 3162300 h 4168140"/>
                <a:gd name="connsiteX93" fmla="*/ 7962900 w 11681460"/>
                <a:gd name="connsiteY93" fmla="*/ 3192780 h 4168140"/>
                <a:gd name="connsiteX94" fmla="*/ 8161020 w 11681460"/>
                <a:gd name="connsiteY94" fmla="*/ 3268980 h 4168140"/>
                <a:gd name="connsiteX95" fmla="*/ 8290560 w 11681460"/>
                <a:gd name="connsiteY95" fmla="*/ 3337560 h 4168140"/>
                <a:gd name="connsiteX96" fmla="*/ 8382000 w 11681460"/>
                <a:gd name="connsiteY96" fmla="*/ 3360420 h 4168140"/>
                <a:gd name="connsiteX97" fmla="*/ 8458200 w 11681460"/>
                <a:gd name="connsiteY97" fmla="*/ 3398520 h 4168140"/>
                <a:gd name="connsiteX98" fmla="*/ 8595360 w 11681460"/>
                <a:gd name="connsiteY98" fmla="*/ 3512820 h 4168140"/>
                <a:gd name="connsiteX99" fmla="*/ 8641080 w 11681460"/>
                <a:gd name="connsiteY99" fmla="*/ 3566160 h 4168140"/>
                <a:gd name="connsiteX100" fmla="*/ 8702040 w 11681460"/>
                <a:gd name="connsiteY100" fmla="*/ 3604260 h 4168140"/>
                <a:gd name="connsiteX101" fmla="*/ 8763000 w 11681460"/>
                <a:gd name="connsiteY101" fmla="*/ 3634740 h 4168140"/>
                <a:gd name="connsiteX102" fmla="*/ 8854440 w 11681460"/>
                <a:gd name="connsiteY102" fmla="*/ 3627120 h 4168140"/>
                <a:gd name="connsiteX103" fmla="*/ 8968740 w 11681460"/>
                <a:gd name="connsiteY103" fmla="*/ 3619500 h 4168140"/>
                <a:gd name="connsiteX104" fmla="*/ 9060180 w 11681460"/>
                <a:gd name="connsiteY104" fmla="*/ 3642360 h 4168140"/>
                <a:gd name="connsiteX105" fmla="*/ 9151620 w 11681460"/>
                <a:gd name="connsiteY105" fmla="*/ 3657600 h 4168140"/>
                <a:gd name="connsiteX106" fmla="*/ 9227820 w 11681460"/>
                <a:gd name="connsiteY106" fmla="*/ 3642360 h 4168140"/>
                <a:gd name="connsiteX107" fmla="*/ 9311640 w 11681460"/>
                <a:gd name="connsiteY107" fmla="*/ 3611880 h 4168140"/>
                <a:gd name="connsiteX108" fmla="*/ 9433560 w 11681460"/>
                <a:gd name="connsiteY108" fmla="*/ 3589020 h 4168140"/>
                <a:gd name="connsiteX109" fmla="*/ 9509760 w 11681460"/>
                <a:gd name="connsiteY109" fmla="*/ 3528060 h 4168140"/>
                <a:gd name="connsiteX110" fmla="*/ 9646920 w 11681460"/>
                <a:gd name="connsiteY110" fmla="*/ 3489960 h 4168140"/>
                <a:gd name="connsiteX111" fmla="*/ 9784080 w 11681460"/>
                <a:gd name="connsiteY111" fmla="*/ 3444240 h 4168140"/>
                <a:gd name="connsiteX112" fmla="*/ 9860280 w 11681460"/>
                <a:gd name="connsiteY112" fmla="*/ 3383280 h 4168140"/>
                <a:gd name="connsiteX113" fmla="*/ 9921240 w 11681460"/>
                <a:gd name="connsiteY113" fmla="*/ 3314700 h 4168140"/>
                <a:gd name="connsiteX114" fmla="*/ 9997440 w 11681460"/>
                <a:gd name="connsiteY114" fmla="*/ 3208020 h 4168140"/>
                <a:gd name="connsiteX115" fmla="*/ 10043160 w 11681460"/>
                <a:gd name="connsiteY115" fmla="*/ 3101340 h 4168140"/>
                <a:gd name="connsiteX116" fmla="*/ 10104120 w 11681460"/>
                <a:gd name="connsiteY116" fmla="*/ 3017520 h 4168140"/>
                <a:gd name="connsiteX117" fmla="*/ 10157460 w 11681460"/>
                <a:gd name="connsiteY117" fmla="*/ 2933700 h 4168140"/>
                <a:gd name="connsiteX118" fmla="*/ 10218420 w 11681460"/>
                <a:gd name="connsiteY118" fmla="*/ 2849880 h 4168140"/>
                <a:gd name="connsiteX119" fmla="*/ 10294620 w 11681460"/>
                <a:gd name="connsiteY119" fmla="*/ 2735580 h 4168140"/>
                <a:gd name="connsiteX120" fmla="*/ 10347960 w 11681460"/>
                <a:gd name="connsiteY120" fmla="*/ 2621280 h 4168140"/>
                <a:gd name="connsiteX121" fmla="*/ 10431780 w 11681460"/>
                <a:gd name="connsiteY121" fmla="*/ 2499360 h 4168140"/>
                <a:gd name="connsiteX122" fmla="*/ 10500360 w 11681460"/>
                <a:gd name="connsiteY122" fmla="*/ 2354580 h 4168140"/>
                <a:gd name="connsiteX123" fmla="*/ 10553700 w 11681460"/>
                <a:gd name="connsiteY123" fmla="*/ 2263140 h 4168140"/>
                <a:gd name="connsiteX124" fmla="*/ 10584180 w 11681460"/>
                <a:gd name="connsiteY124" fmla="*/ 2194560 h 4168140"/>
                <a:gd name="connsiteX125" fmla="*/ 10614660 w 11681460"/>
                <a:gd name="connsiteY125" fmla="*/ 2118360 h 4168140"/>
                <a:gd name="connsiteX126" fmla="*/ 10675620 w 11681460"/>
                <a:gd name="connsiteY126" fmla="*/ 2049780 h 4168140"/>
                <a:gd name="connsiteX127" fmla="*/ 10690860 w 11681460"/>
                <a:gd name="connsiteY127" fmla="*/ 1988820 h 4168140"/>
                <a:gd name="connsiteX128" fmla="*/ 10713720 w 11681460"/>
                <a:gd name="connsiteY128" fmla="*/ 1927860 h 4168140"/>
                <a:gd name="connsiteX129" fmla="*/ 10767060 w 11681460"/>
                <a:gd name="connsiteY129" fmla="*/ 1859280 h 4168140"/>
                <a:gd name="connsiteX130" fmla="*/ 10873740 w 11681460"/>
                <a:gd name="connsiteY130" fmla="*/ 1828800 h 4168140"/>
                <a:gd name="connsiteX131" fmla="*/ 11079480 w 11681460"/>
                <a:gd name="connsiteY131" fmla="*/ 1767840 h 4168140"/>
                <a:gd name="connsiteX132" fmla="*/ 11247120 w 11681460"/>
                <a:gd name="connsiteY132" fmla="*/ 1684020 h 4168140"/>
                <a:gd name="connsiteX133" fmla="*/ 11414760 w 11681460"/>
                <a:gd name="connsiteY133" fmla="*/ 1638300 h 4168140"/>
                <a:gd name="connsiteX134" fmla="*/ 11490960 w 11681460"/>
                <a:gd name="connsiteY134" fmla="*/ 1577340 h 4168140"/>
                <a:gd name="connsiteX135" fmla="*/ 11635740 w 11681460"/>
                <a:gd name="connsiteY135" fmla="*/ 1508760 h 4168140"/>
                <a:gd name="connsiteX136" fmla="*/ 11681460 w 11681460"/>
                <a:gd name="connsiteY136" fmla="*/ 1417320 h 4168140"/>
                <a:gd name="connsiteX137" fmla="*/ 11620500 w 11681460"/>
                <a:gd name="connsiteY137" fmla="*/ 1417320 h 4168140"/>
                <a:gd name="connsiteX138" fmla="*/ 11567160 w 11681460"/>
                <a:gd name="connsiteY138" fmla="*/ 1379220 h 4168140"/>
                <a:gd name="connsiteX139" fmla="*/ 11498580 w 11681460"/>
                <a:gd name="connsiteY139" fmla="*/ 1318260 h 4168140"/>
                <a:gd name="connsiteX140" fmla="*/ 11468100 w 11681460"/>
                <a:gd name="connsiteY140" fmla="*/ 1280160 h 4168140"/>
                <a:gd name="connsiteX141" fmla="*/ 11430000 w 11681460"/>
                <a:gd name="connsiteY141" fmla="*/ 1216660 h 4168140"/>
                <a:gd name="connsiteX142" fmla="*/ 11384280 w 11681460"/>
                <a:gd name="connsiteY142" fmla="*/ 1310640 h 4168140"/>
                <a:gd name="connsiteX143" fmla="*/ 11353800 w 11681460"/>
                <a:gd name="connsiteY143" fmla="*/ 1356360 h 4168140"/>
                <a:gd name="connsiteX144" fmla="*/ 11224260 w 11681460"/>
                <a:gd name="connsiteY144" fmla="*/ 1417320 h 4168140"/>
                <a:gd name="connsiteX145" fmla="*/ 11109960 w 11681460"/>
                <a:gd name="connsiteY145" fmla="*/ 1463040 h 4168140"/>
                <a:gd name="connsiteX146" fmla="*/ 10911840 w 11681460"/>
                <a:gd name="connsiteY146" fmla="*/ 1524000 h 4168140"/>
                <a:gd name="connsiteX147" fmla="*/ 10774680 w 11681460"/>
                <a:gd name="connsiteY147" fmla="*/ 1546860 h 4168140"/>
                <a:gd name="connsiteX148" fmla="*/ 10675620 w 11681460"/>
                <a:gd name="connsiteY148" fmla="*/ 1615440 h 4168140"/>
                <a:gd name="connsiteX149" fmla="*/ 10568940 w 11681460"/>
                <a:gd name="connsiteY149" fmla="*/ 1676400 h 4168140"/>
                <a:gd name="connsiteX150" fmla="*/ 10485120 w 11681460"/>
                <a:gd name="connsiteY150" fmla="*/ 1760220 h 4168140"/>
                <a:gd name="connsiteX151" fmla="*/ 10454640 w 11681460"/>
                <a:gd name="connsiteY151" fmla="*/ 1836420 h 4168140"/>
                <a:gd name="connsiteX152" fmla="*/ 10416540 w 11681460"/>
                <a:gd name="connsiteY152" fmla="*/ 1927860 h 4168140"/>
                <a:gd name="connsiteX153" fmla="*/ 10401300 w 11681460"/>
                <a:gd name="connsiteY153" fmla="*/ 2004060 h 4168140"/>
                <a:gd name="connsiteX154" fmla="*/ 10363200 w 11681460"/>
                <a:gd name="connsiteY154" fmla="*/ 2095500 h 4168140"/>
                <a:gd name="connsiteX155" fmla="*/ 10317480 w 11681460"/>
                <a:gd name="connsiteY155" fmla="*/ 2225040 h 4168140"/>
                <a:gd name="connsiteX156" fmla="*/ 10287000 w 11681460"/>
                <a:gd name="connsiteY156" fmla="*/ 2346960 h 4168140"/>
                <a:gd name="connsiteX157" fmla="*/ 10218420 w 11681460"/>
                <a:gd name="connsiteY157" fmla="*/ 2499360 h 4168140"/>
                <a:gd name="connsiteX158" fmla="*/ 10134600 w 11681460"/>
                <a:gd name="connsiteY158" fmla="*/ 2621280 h 4168140"/>
                <a:gd name="connsiteX159" fmla="*/ 10043160 w 11681460"/>
                <a:gd name="connsiteY159" fmla="*/ 2735580 h 4168140"/>
                <a:gd name="connsiteX160" fmla="*/ 9974580 w 11681460"/>
                <a:gd name="connsiteY160" fmla="*/ 2857500 h 4168140"/>
                <a:gd name="connsiteX161" fmla="*/ 9906000 w 11681460"/>
                <a:gd name="connsiteY161" fmla="*/ 2941320 h 4168140"/>
                <a:gd name="connsiteX162" fmla="*/ 9860280 w 11681460"/>
                <a:gd name="connsiteY162" fmla="*/ 3032760 h 4168140"/>
                <a:gd name="connsiteX163" fmla="*/ 9806940 w 11681460"/>
                <a:gd name="connsiteY163" fmla="*/ 3116580 h 4168140"/>
                <a:gd name="connsiteX164" fmla="*/ 9715500 w 11681460"/>
                <a:gd name="connsiteY164" fmla="*/ 3208020 h 4168140"/>
                <a:gd name="connsiteX165" fmla="*/ 9616440 w 11681460"/>
                <a:gd name="connsiteY165" fmla="*/ 3261360 h 4168140"/>
                <a:gd name="connsiteX166" fmla="*/ 9532620 w 11681460"/>
                <a:gd name="connsiteY166" fmla="*/ 3329940 h 4168140"/>
                <a:gd name="connsiteX167" fmla="*/ 9471660 w 11681460"/>
                <a:gd name="connsiteY167" fmla="*/ 3375660 h 4168140"/>
                <a:gd name="connsiteX168" fmla="*/ 9410700 w 11681460"/>
                <a:gd name="connsiteY168" fmla="*/ 3429000 h 4168140"/>
                <a:gd name="connsiteX169" fmla="*/ 9288780 w 11681460"/>
                <a:gd name="connsiteY169" fmla="*/ 3436620 h 4168140"/>
                <a:gd name="connsiteX170" fmla="*/ 9166860 w 11681460"/>
                <a:gd name="connsiteY170" fmla="*/ 3444240 h 4168140"/>
                <a:gd name="connsiteX171" fmla="*/ 9029700 w 11681460"/>
                <a:gd name="connsiteY171" fmla="*/ 3413760 h 4168140"/>
                <a:gd name="connsiteX172" fmla="*/ 8823960 w 11681460"/>
                <a:gd name="connsiteY172" fmla="*/ 3360420 h 4168140"/>
                <a:gd name="connsiteX173" fmla="*/ 8679180 w 11681460"/>
                <a:gd name="connsiteY173" fmla="*/ 3329940 h 4168140"/>
                <a:gd name="connsiteX174" fmla="*/ 8572500 w 11681460"/>
                <a:gd name="connsiteY174" fmla="*/ 3276600 h 4168140"/>
                <a:gd name="connsiteX175" fmla="*/ 8465820 w 11681460"/>
                <a:gd name="connsiteY175" fmla="*/ 3215640 h 4168140"/>
                <a:gd name="connsiteX176" fmla="*/ 8321040 w 11681460"/>
                <a:gd name="connsiteY176" fmla="*/ 3177540 h 4168140"/>
                <a:gd name="connsiteX177" fmla="*/ 8199120 w 11681460"/>
                <a:gd name="connsiteY177" fmla="*/ 3131820 h 4168140"/>
                <a:gd name="connsiteX178" fmla="*/ 8069580 w 11681460"/>
                <a:gd name="connsiteY178" fmla="*/ 3078480 h 4168140"/>
                <a:gd name="connsiteX179" fmla="*/ 7917180 w 11681460"/>
                <a:gd name="connsiteY179" fmla="*/ 2994660 h 4168140"/>
                <a:gd name="connsiteX180" fmla="*/ 7787640 w 11681460"/>
                <a:gd name="connsiteY180" fmla="*/ 2971800 h 4168140"/>
                <a:gd name="connsiteX181" fmla="*/ 7719060 w 11681460"/>
                <a:gd name="connsiteY181" fmla="*/ 2933700 h 4168140"/>
                <a:gd name="connsiteX182" fmla="*/ 7612380 w 11681460"/>
                <a:gd name="connsiteY182" fmla="*/ 2903220 h 4168140"/>
                <a:gd name="connsiteX183" fmla="*/ 7566660 w 11681460"/>
                <a:gd name="connsiteY183" fmla="*/ 2887980 h 4168140"/>
                <a:gd name="connsiteX184" fmla="*/ 7551420 w 11681460"/>
                <a:gd name="connsiteY184" fmla="*/ 2849880 h 4168140"/>
                <a:gd name="connsiteX185" fmla="*/ 7533640 w 11681460"/>
                <a:gd name="connsiteY185" fmla="*/ 2788920 h 4168140"/>
                <a:gd name="connsiteX186" fmla="*/ 7475220 w 11681460"/>
                <a:gd name="connsiteY186" fmla="*/ 2857500 h 4168140"/>
                <a:gd name="connsiteX187" fmla="*/ 7414260 w 11681460"/>
                <a:gd name="connsiteY187" fmla="*/ 2887980 h 4168140"/>
                <a:gd name="connsiteX188" fmla="*/ 7345680 w 11681460"/>
                <a:gd name="connsiteY188" fmla="*/ 2971800 h 4168140"/>
                <a:gd name="connsiteX189" fmla="*/ 7315200 w 11681460"/>
                <a:gd name="connsiteY189" fmla="*/ 2994660 h 4168140"/>
                <a:gd name="connsiteX190" fmla="*/ 7261860 w 11681460"/>
                <a:gd name="connsiteY190" fmla="*/ 3009900 h 4168140"/>
                <a:gd name="connsiteX191" fmla="*/ 7193280 w 11681460"/>
                <a:gd name="connsiteY191" fmla="*/ 3025140 h 4168140"/>
                <a:gd name="connsiteX192" fmla="*/ 7155180 w 11681460"/>
                <a:gd name="connsiteY192" fmla="*/ 3078480 h 4168140"/>
                <a:gd name="connsiteX193" fmla="*/ 7109460 w 11681460"/>
                <a:gd name="connsiteY193" fmla="*/ 3154680 h 4168140"/>
                <a:gd name="connsiteX194" fmla="*/ 7048500 w 11681460"/>
                <a:gd name="connsiteY194" fmla="*/ 3246120 h 4168140"/>
                <a:gd name="connsiteX195" fmla="*/ 6995160 w 11681460"/>
                <a:gd name="connsiteY195" fmla="*/ 3307080 h 4168140"/>
                <a:gd name="connsiteX196" fmla="*/ 6972300 w 11681460"/>
                <a:gd name="connsiteY196" fmla="*/ 3352800 h 4168140"/>
                <a:gd name="connsiteX197" fmla="*/ 6949440 w 11681460"/>
                <a:gd name="connsiteY197" fmla="*/ 3413760 h 4168140"/>
                <a:gd name="connsiteX198" fmla="*/ 6949440 w 11681460"/>
                <a:gd name="connsiteY198" fmla="*/ 3413760 h 4168140"/>
                <a:gd name="connsiteX199" fmla="*/ 6911340 w 11681460"/>
                <a:gd name="connsiteY199" fmla="*/ 3474720 h 4168140"/>
                <a:gd name="connsiteX200" fmla="*/ 6888480 w 11681460"/>
                <a:gd name="connsiteY200" fmla="*/ 3505200 h 4168140"/>
                <a:gd name="connsiteX201" fmla="*/ 6819900 w 11681460"/>
                <a:gd name="connsiteY201" fmla="*/ 3566160 h 4168140"/>
                <a:gd name="connsiteX202" fmla="*/ 6743700 w 11681460"/>
                <a:gd name="connsiteY202" fmla="*/ 3581400 h 4168140"/>
                <a:gd name="connsiteX203" fmla="*/ 6675120 w 11681460"/>
                <a:gd name="connsiteY203" fmla="*/ 3657600 h 4168140"/>
                <a:gd name="connsiteX204" fmla="*/ 6629400 w 11681460"/>
                <a:gd name="connsiteY204" fmla="*/ 3718560 h 4168140"/>
                <a:gd name="connsiteX205" fmla="*/ 6576060 w 11681460"/>
                <a:gd name="connsiteY205" fmla="*/ 3779520 h 4168140"/>
                <a:gd name="connsiteX206" fmla="*/ 6484620 w 11681460"/>
                <a:gd name="connsiteY206" fmla="*/ 3817620 h 4168140"/>
                <a:gd name="connsiteX207" fmla="*/ 6400800 w 11681460"/>
                <a:gd name="connsiteY207" fmla="*/ 3832860 h 4168140"/>
                <a:gd name="connsiteX208" fmla="*/ 6263640 w 11681460"/>
                <a:gd name="connsiteY208" fmla="*/ 3870960 h 4168140"/>
                <a:gd name="connsiteX209" fmla="*/ 6126480 w 11681460"/>
                <a:gd name="connsiteY209" fmla="*/ 3901440 h 4168140"/>
                <a:gd name="connsiteX210" fmla="*/ 6027420 w 11681460"/>
                <a:gd name="connsiteY210" fmla="*/ 3916680 h 4168140"/>
                <a:gd name="connsiteX211" fmla="*/ 5890260 w 11681460"/>
                <a:gd name="connsiteY211" fmla="*/ 3878580 h 4168140"/>
                <a:gd name="connsiteX212" fmla="*/ 5821680 w 11681460"/>
                <a:gd name="connsiteY212" fmla="*/ 3863340 h 4168140"/>
                <a:gd name="connsiteX213" fmla="*/ 5737860 w 11681460"/>
                <a:gd name="connsiteY213" fmla="*/ 3825240 h 4168140"/>
                <a:gd name="connsiteX214" fmla="*/ 5638800 w 11681460"/>
                <a:gd name="connsiteY214" fmla="*/ 3794760 h 4168140"/>
                <a:gd name="connsiteX215" fmla="*/ 5524500 w 11681460"/>
                <a:gd name="connsiteY215" fmla="*/ 3756660 h 4168140"/>
                <a:gd name="connsiteX216" fmla="*/ 5448300 w 11681460"/>
                <a:gd name="connsiteY216" fmla="*/ 3718560 h 4168140"/>
                <a:gd name="connsiteX217" fmla="*/ 5349240 w 11681460"/>
                <a:gd name="connsiteY217" fmla="*/ 3657600 h 4168140"/>
                <a:gd name="connsiteX218" fmla="*/ 5295900 w 11681460"/>
                <a:gd name="connsiteY218" fmla="*/ 3619500 h 4168140"/>
                <a:gd name="connsiteX219" fmla="*/ 5234940 w 11681460"/>
                <a:gd name="connsiteY219" fmla="*/ 3596640 h 4168140"/>
                <a:gd name="connsiteX220" fmla="*/ 5135880 w 11681460"/>
                <a:gd name="connsiteY220" fmla="*/ 3550920 h 4168140"/>
                <a:gd name="connsiteX221" fmla="*/ 5059680 w 11681460"/>
                <a:gd name="connsiteY221" fmla="*/ 3505200 h 4168140"/>
                <a:gd name="connsiteX222" fmla="*/ 5029200 w 11681460"/>
                <a:gd name="connsiteY222" fmla="*/ 3482340 h 4168140"/>
                <a:gd name="connsiteX223" fmla="*/ 4960620 w 11681460"/>
                <a:gd name="connsiteY223" fmla="*/ 3413760 h 4168140"/>
                <a:gd name="connsiteX224" fmla="*/ 4876800 w 11681460"/>
                <a:gd name="connsiteY224" fmla="*/ 3299460 h 4168140"/>
                <a:gd name="connsiteX225" fmla="*/ 4808220 w 11681460"/>
                <a:gd name="connsiteY225" fmla="*/ 3200400 h 4168140"/>
                <a:gd name="connsiteX226" fmla="*/ 4777740 w 11681460"/>
                <a:gd name="connsiteY226" fmla="*/ 3147060 h 4168140"/>
                <a:gd name="connsiteX227" fmla="*/ 4724400 w 11681460"/>
                <a:gd name="connsiteY227" fmla="*/ 3108960 h 4168140"/>
                <a:gd name="connsiteX228" fmla="*/ 4648200 w 11681460"/>
                <a:gd name="connsiteY228" fmla="*/ 3063240 h 4168140"/>
                <a:gd name="connsiteX229" fmla="*/ 4533900 w 11681460"/>
                <a:gd name="connsiteY229" fmla="*/ 2979420 h 4168140"/>
                <a:gd name="connsiteX230" fmla="*/ 4427220 w 11681460"/>
                <a:gd name="connsiteY230" fmla="*/ 2941320 h 4168140"/>
                <a:gd name="connsiteX231" fmla="*/ 4366260 w 11681460"/>
                <a:gd name="connsiteY231" fmla="*/ 2903220 h 4168140"/>
                <a:gd name="connsiteX232" fmla="*/ 4244340 w 11681460"/>
                <a:gd name="connsiteY232" fmla="*/ 2842260 h 4168140"/>
                <a:gd name="connsiteX233" fmla="*/ 4145280 w 11681460"/>
                <a:gd name="connsiteY233" fmla="*/ 2811780 h 4168140"/>
                <a:gd name="connsiteX234" fmla="*/ 4038600 w 11681460"/>
                <a:gd name="connsiteY234" fmla="*/ 2804160 h 4168140"/>
                <a:gd name="connsiteX235" fmla="*/ 3954780 w 11681460"/>
                <a:gd name="connsiteY235" fmla="*/ 2819400 h 4168140"/>
                <a:gd name="connsiteX236" fmla="*/ 3863340 w 11681460"/>
                <a:gd name="connsiteY236" fmla="*/ 2804160 h 4168140"/>
                <a:gd name="connsiteX237" fmla="*/ 3741420 w 11681460"/>
                <a:gd name="connsiteY237" fmla="*/ 2781300 h 4168140"/>
                <a:gd name="connsiteX238" fmla="*/ 3649980 w 11681460"/>
                <a:gd name="connsiteY238" fmla="*/ 2743200 h 4168140"/>
                <a:gd name="connsiteX239" fmla="*/ 3573780 w 11681460"/>
                <a:gd name="connsiteY239" fmla="*/ 2674620 h 4168140"/>
                <a:gd name="connsiteX240" fmla="*/ 3482340 w 11681460"/>
                <a:gd name="connsiteY240" fmla="*/ 2621280 h 4168140"/>
                <a:gd name="connsiteX241" fmla="*/ 3436620 w 11681460"/>
                <a:gd name="connsiteY241" fmla="*/ 2552700 h 4168140"/>
                <a:gd name="connsiteX242" fmla="*/ 3329940 w 11681460"/>
                <a:gd name="connsiteY242" fmla="*/ 2423160 h 4168140"/>
                <a:gd name="connsiteX243" fmla="*/ 3261360 w 11681460"/>
                <a:gd name="connsiteY243" fmla="*/ 2324100 h 4168140"/>
                <a:gd name="connsiteX244" fmla="*/ 3131820 w 11681460"/>
                <a:gd name="connsiteY244" fmla="*/ 2209800 h 4168140"/>
                <a:gd name="connsiteX245" fmla="*/ 3040380 w 11681460"/>
                <a:gd name="connsiteY245" fmla="*/ 2141220 h 4168140"/>
                <a:gd name="connsiteX246" fmla="*/ 2910840 w 11681460"/>
                <a:gd name="connsiteY246" fmla="*/ 2034540 h 4168140"/>
                <a:gd name="connsiteX247" fmla="*/ 2849880 w 11681460"/>
                <a:gd name="connsiteY247" fmla="*/ 1958340 h 4168140"/>
                <a:gd name="connsiteX248" fmla="*/ 2743200 w 11681460"/>
                <a:gd name="connsiteY248" fmla="*/ 1889760 h 4168140"/>
                <a:gd name="connsiteX249" fmla="*/ 2659380 w 11681460"/>
                <a:gd name="connsiteY249" fmla="*/ 1844040 h 4168140"/>
                <a:gd name="connsiteX250" fmla="*/ 2575560 w 11681460"/>
                <a:gd name="connsiteY250" fmla="*/ 1744980 h 4168140"/>
                <a:gd name="connsiteX251" fmla="*/ 2468880 w 11681460"/>
                <a:gd name="connsiteY251" fmla="*/ 1645920 h 4168140"/>
                <a:gd name="connsiteX252" fmla="*/ 2400300 w 11681460"/>
                <a:gd name="connsiteY252" fmla="*/ 1607820 h 4168140"/>
                <a:gd name="connsiteX253" fmla="*/ 2263140 w 11681460"/>
                <a:gd name="connsiteY253" fmla="*/ 1501140 h 4168140"/>
                <a:gd name="connsiteX254" fmla="*/ 2171700 w 11681460"/>
                <a:gd name="connsiteY254" fmla="*/ 1432560 h 4168140"/>
                <a:gd name="connsiteX255" fmla="*/ 2087880 w 11681460"/>
                <a:gd name="connsiteY255" fmla="*/ 1363980 h 4168140"/>
                <a:gd name="connsiteX256" fmla="*/ 1950720 w 11681460"/>
                <a:gd name="connsiteY256" fmla="*/ 1272540 h 4168140"/>
                <a:gd name="connsiteX257" fmla="*/ 1805940 w 11681460"/>
                <a:gd name="connsiteY257" fmla="*/ 1135380 h 4168140"/>
                <a:gd name="connsiteX258" fmla="*/ 1729740 w 11681460"/>
                <a:gd name="connsiteY258" fmla="*/ 1089660 h 4168140"/>
                <a:gd name="connsiteX259" fmla="*/ 1668780 w 11681460"/>
                <a:gd name="connsiteY259" fmla="*/ 1043940 h 4168140"/>
                <a:gd name="connsiteX260" fmla="*/ 1592580 w 11681460"/>
                <a:gd name="connsiteY260" fmla="*/ 990600 h 4168140"/>
                <a:gd name="connsiteX261" fmla="*/ 1470660 w 11681460"/>
                <a:gd name="connsiteY261" fmla="*/ 891540 h 4168140"/>
                <a:gd name="connsiteX262" fmla="*/ 1386840 w 11681460"/>
                <a:gd name="connsiteY262" fmla="*/ 845820 h 4168140"/>
                <a:gd name="connsiteX263" fmla="*/ 1318260 w 11681460"/>
                <a:gd name="connsiteY263" fmla="*/ 784860 h 4168140"/>
                <a:gd name="connsiteX264" fmla="*/ 1264920 w 11681460"/>
                <a:gd name="connsiteY264" fmla="*/ 723900 h 4168140"/>
                <a:gd name="connsiteX265" fmla="*/ 1181100 w 11681460"/>
                <a:gd name="connsiteY265" fmla="*/ 647700 h 4168140"/>
                <a:gd name="connsiteX266" fmla="*/ 1089660 w 11681460"/>
                <a:gd name="connsiteY266" fmla="*/ 624840 h 4168140"/>
                <a:gd name="connsiteX267" fmla="*/ 1021080 w 11681460"/>
                <a:gd name="connsiteY267" fmla="*/ 586740 h 4168140"/>
                <a:gd name="connsiteX268" fmla="*/ 937260 w 11681460"/>
                <a:gd name="connsiteY268" fmla="*/ 548640 h 4168140"/>
                <a:gd name="connsiteX269" fmla="*/ 830580 w 11681460"/>
                <a:gd name="connsiteY269" fmla="*/ 510540 h 4168140"/>
                <a:gd name="connsiteX270" fmla="*/ 754380 w 11681460"/>
                <a:gd name="connsiteY270" fmla="*/ 457200 h 4168140"/>
                <a:gd name="connsiteX271" fmla="*/ 708660 w 11681460"/>
                <a:gd name="connsiteY271" fmla="*/ 419100 h 4168140"/>
                <a:gd name="connsiteX272" fmla="*/ 609600 w 11681460"/>
                <a:gd name="connsiteY272" fmla="*/ 396240 h 4168140"/>
                <a:gd name="connsiteX273" fmla="*/ 548640 w 11681460"/>
                <a:gd name="connsiteY273" fmla="*/ 320040 h 4168140"/>
                <a:gd name="connsiteX274" fmla="*/ 510540 w 11681460"/>
                <a:gd name="connsiteY274" fmla="*/ 251460 h 4168140"/>
                <a:gd name="connsiteX275" fmla="*/ 464820 w 11681460"/>
                <a:gd name="connsiteY275" fmla="*/ 190500 h 4168140"/>
                <a:gd name="connsiteX276" fmla="*/ 411480 w 11681460"/>
                <a:gd name="connsiteY276" fmla="*/ 137160 h 4168140"/>
                <a:gd name="connsiteX277" fmla="*/ 373380 w 11681460"/>
                <a:gd name="connsiteY277" fmla="*/ 45720 h 4168140"/>
                <a:gd name="connsiteX278" fmla="*/ 342900 w 11681460"/>
                <a:gd name="connsiteY278" fmla="*/ 0 h 4168140"/>
                <a:gd name="connsiteX279" fmla="*/ 327660 w 11681460"/>
                <a:gd name="connsiteY279" fmla="*/ 60960 h 4168140"/>
                <a:gd name="connsiteX280" fmla="*/ 289560 w 11681460"/>
                <a:gd name="connsiteY280" fmla="*/ 91440 h 4168140"/>
                <a:gd name="connsiteX281" fmla="*/ 236220 w 11681460"/>
                <a:gd name="connsiteY281" fmla="*/ 114300 h 4168140"/>
                <a:gd name="connsiteX282" fmla="*/ 198120 w 11681460"/>
                <a:gd name="connsiteY282" fmla="*/ 175260 h 4168140"/>
                <a:gd name="connsiteX283" fmla="*/ 175260 w 11681460"/>
                <a:gd name="connsiteY283" fmla="*/ 228600 h 4168140"/>
                <a:gd name="connsiteX284" fmla="*/ 114300 w 11681460"/>
                <a:gd name="connsiteY284" fmla="*/ 236220 h 4168140"/>
                <a:gd name="connsiteX285" fmla="*/ 45720 w 11681460"/>
                <a:gd name="connsiteY285" fmla="*/ 251460 h 4168140"/>
                <a:gd name="connsiteX286" fmla="*/ 0 w 11681460"/>
                <a:gd name="connsiteY286" fmla="*/ 281940 h 4168140"/>
                <a:gd name="connsiteX287" fmla="*/ 68580 w 11681460"/>
                <a:gd name="connsiteY287" fmla="*/ 320040 h 4168140"/>
                <a:gd name="connsiteX0" fmla="*/ 68580 w 11722100"/>
                <a:gd name="connsiteY0" fmla="*/ 320040 h 4168140"/>
                <a:gd name="connsiteX1" fmla="*/ 121920 w 11722100"/>
                <a:gd name="connsiteY1" fmla="*/ 381000 h 4168140"/>
                <a:gd name="connsiteX2" fmla="*/ 198120 w 11722100"/>
                <a:gd name="connsiteY2" fmla="*/ 419100 h 4168140"/>
                <a:gd name="connsiteX3" fmla="*/ 320040 w 11722100"/>
                <a:gd name="connsiteY3" fmla="*/ 510540 h 4168140"/>
                <a:gd name="connsiteX4" fmla="*/ 411480 w 11722100"/>
                <a:gd name="connsiteY4" fmla="*/ 563880 h 4168140"/>
                <a:gd name="connsiteX5" fmla="*/ 472440 w 11722100"/>
                <a:gd name="connsiteY5" fmla="*/ 632460 h 4168140"/>
                <a:gd name="connsiteX6" fmla="*/ 601980 w 11722100"/>
                <a:gd name="connsiteY6" fmla="*/ 708660 h 4168140"/>
                <a:gd name="connsiteX7" fmla="*/ 739140 w 11722100"/>
                <a:gd name="connsiteY7" fmla="*/ 784860 h 4168140"/>
                <a:gd name="connsiteX8" fmla="*/ 861060 w 11722100"/>
                <a:gd name="connsiteY8" fmla="*/ 868680 h 4168140"/>
                <a:gd name="connsiteX9" fmla="*/ 944880 w 11722100"/>
                <a:gd name="connsiteY9" fmla="*/ 952500 h 4168140"/>
                <a:gd name="connsiteX10" fmla="*/ 1021080 w 11722100"/>
                <a:gd name="connsiteY10" fmla="*/ 1005840 h 4168140"/>
                <a:gd name="connsiteX11" fmla="*/ 1097280 w 11722100"/>
                <a:gd name="connsiteY11" fmla="*/ 1043940 h 4168140"/>
                <a:gd name="connsiteX12" fmla="*/ 1181100 w 11722100"/>
                <a:gd name="connsiteY12" fmla="*/ 1104900 h 4168140"/>
                <a:gd name="connsiteX13" fmla="*/ 1249680 w 11722100"/>
                <a:gd name="connsiteY13" fmla="*/ 1150620 h 4168140"/>
                <a:gd name="connsiteX14" fmla="*/ 1341120 w 11722100"/>
                <a:gd name="connsiteY14" fmla="*/ 1196340 h 4168140"/>
                <a:gd name="connsiteX15" fmla="*/ 1417320 w 11722100"/>
                <a:gd name="connsiteY15" fmla="*/ 1257300 h 4168140"/>
                <a:gd name="connsiteX16" fmla="*/ 1493520 w 11722100"/>
                <a:gd name="connsiteY16" fmla="*/ 1333500 h 4168140"/>
                <a:gd name="connsiteX17" fmla="*/ 1569720 w 11722100"/>
                <a:gd name="connsiteY17" fmla="*/ 1356360 h 4168140"/>
                <a:gd name="connsiteX18" fmla="*/ 1684020 w 11722100"/>
                <a:gd name="connsiteY18" fmla="*/ 1424940 h 4168140"/>
                <a:gd name="connsiteX19" fmla="*/ 1729740 w 11722100"/>
                <a:gd name="connsiteY19" fmla="*/ 1485900 h 4168140"/>
                <a:gd name="connsiteX20" fmla="*/ 1844040 w 11722100"/>
                <a:gd name="connsiteY20" fmla="*/ 1569720 h 4168140"/>
                <a:gd name="connsiteX21" fmla="*/ 1935480 w 11722100"/>
                <a:gd name="connsiteY21" fmla="*/ 1615440 h 4168140"/>
                <a:gd name="connsiteX22" fmla="*/ 2049780 w 11722100"/>
                <a:gd name="connsiteY22" fmla="*/ 1691640 h 4168140"/>
                <a:gd name="connsiteX23" fmla="*/ 2133600 w 11722100"/>
                <a:gd name="connsiteY23" fmla="*/ 1729740 h 4168140"/>
                <a:gd name="connsiteX24" fmla="*/ 2202180 w 11722100"/>
                <a:gd name="connsiteY24" fmla="*/ 1805940 h 4168140"/>
                <a:gd name="connsiteX25" fmla="*/ 2255520 w 11722100"/>
                <a:gd name="connsiteY25" fmla="*/ 1821180 h 4168140"/>
                <a:gd name="connsiteX26" fmla="*/ 2316480 w 11722100"/>
                <a:gd name="connsiteY26" fmla="*/ 1866900 h 4168140"/>
                <a:gd name="connsiteX27" fmla="*/ 2423160 w 11722100"/>
                <a:gd name="connsiteY27" fmla="*/ 2004060 h 4168140"/>
                <a:gd name="connsiteX28" fmla="*/ 2476500 w 11722100"/>
                <a:gd name="connsiteY28" fmla="*/ 2087880 h 4168140"/>
                <a:gd name="connsiteX29" fmla="*/ 2567940 w 11722100"/>
                <a:gd name="connsiteY29" fmla="*/ 2148840 h 4168140"/>
                <a:gd name="connsiteX30" fmla="*/ 2682240 w 11722100"/>
                <a:gd name="connsiteY30" fmla="*/ 2186940 h 4168140"/>
                <a:gd name="connsiteX31" fmla="*/ 2743200 w 11722100"/>
                <a:gd name="connsiteY31" fmla="*/ 2209800 h 4168140"/>
                <a:gd name="connsiteX32" fmla="*/ 2811780 w 11722100"/>
                <a:gd name="connsiteY32" fmla="*/ 2247900 h 4168140"/>
                <a:gd name="connsiteX33" fmla="*/ 2887980 w 11722100"/>
                <a:gd name="connsiteY33" fmla="*/ 2301240 h 4168140"/>
                <a:gd name="connsiteX34" fmla="*/ 2979420 w 11722100"/>
                <a:gd name="connsiteY34" fmla="*/ 2385060 h 4168140"/>
                <a:gd name="connsiteX35" fmla="*/ 3055620 w 11722100"/>
                <a:gd name="connsiteY35" fmla="*/ 2461260 h 4168140"/>
                <a:gd name="connsiteX36" fmla="*/ 3139440 w 11722100"/>
                <a:gd name="connsiteY36" fmla="*/ 2537460 h 4168140"/>
                <a:gd name="connsiteX37" fmla="*/ 3261360 w 11722100"/>
                <a:gd name="connsiteY37" fmla="*/ 2628900 h 4168140"/>
                <a:gd name="connsiteX38" fmla="*/ 3345180 w 11722100"/>
                <a:gd name="connsiteY38" fmla="*/ 2720340 h 4168140"/>
                <a:gd name="connsiteX39" fmla="*/ 3444240 w 11722100"/>
                <a:gd name="connsiteY39" fmla="*/ 2796540 h 4168140"/>
                <a:gd name="connsiteX40" fmla="*/ 3558540 w 11722100"/>
                <a:gd name="connsiteY40" fmla="*/ 2872740 h 4168140"/>
                <a:gd name="connsiteX41" fmla="*/ 3619500 w 11722100"/>
                <a:gd name="connsiteY41" fmla="*/ 2979420 h 4168140"/>
                <a:gd name="connsiteX42" fmla="*/ 3619500 w 11722100"/>
                <a:gd name="connsiteY42" fmla="*/ 2979420 h 4168140"/>
                <a:gd name="connsiteX43" fmla="*/ 3649980 w 11722100"/>
                <a:gd name="connsiteY43" fmla="*/ 3048000 h 4168140"/>
                <a:gd name="connsiteX44" fmla="*/ 3703320 w 11722100"/>
                <a:gd name="connsiteY44" fmla="*/ 3086100 h 4168140"/>
                <a:gd name="connsiteX45" fmla="*/ 3764280 w 11722100"/>
                <a:gd name="connsiteY45" fmla="*/ 3063240 h 4168140"/>
                <a:gd name="connsiteX46" fmla="*/ 3848100 w 11722100"/>
                <a:gd name="connsiteY46" fmla="*/ 3025140 h 4168140"/>
                <a:gd name="connsiteX47" fmla="*/ 3916680 w 11722100"/>
                <a:gd name="connsiteY47" fmla="*/ 3032760 h 4168140"/>
                <a:gd name="connsiteX48" fmla="*/ 4030980 w 11722100"/>
                <a:gd name="connsiteY48" fmla="*/ 3063240 h 4168140"/>
                <a:gd name="connsiteX49" fmla="*/ 4137660 w 11722100"/>
                <a:gd name="connsiteY49" fmla="*/ 3101340 h 4168140"/>
                <a:gd name="connsiteX50" fmla="*/ 4259580 w 11722100"/>
                <a:gd name="connsiteY50" fmla="*/ 3147060 h 4168140"/>
                <a:gd name="connsiteX51" fmla="*/ 4381500 w 11722100"/>
                <a:gd name="connsiteY51" fmla="*/ 3192780 h 4168140"/>
                <a:gd name="connsiteX52" fmla="*/ 4526280 w 11722100"/>
                <a:gd name="connsiteY52" fmla="*/ 3276600 h 4168140"/>
                <a:gd name="connsiteX53" fmla="*/ 4587240 w 11722100"/>
                <a:gd name="connsiteY53" fmla="*/ 3299460 h 4168140"/>
                <a:gd name="connsiteX54" fmla="*/ 4610100 w 11722100"/>
                <a:gd name="connsiteY54" fmla="*/ 3352800 h 4168140"/>
                <a:gd name="connsiteX55" fmla="*/ 4648200 w 11722100"/>
                <a:gd name="connsiteY55" fmla="*/ 3436620 h 4168140"/>
                <a:gd name="connsiteX56" fmla="*/ 4671060 w 11722100"/>
                <a:gd name="connsiteY56" fmla="*/ 3520440 h 4168140"/>
                <a:gd name="connsiteX57" fmla="*/ 4678680 w 11722100"/>
                <a:gd name="connsiteY57" fmla="*/ 3589020 h 4168140"/>
                <a:gd name="connsiteX58" fmla="*/ 4686300 w 11722100"/>
                <a:gd name="connsiteY58" fmla="*/ 3649980 h 4168140"/>
                <a:gd name="connsiteX59" fmla="*/ 4724400 w 11722100"/>
                <a:gd name="connsiteY59" fmla="*/ 3680460 h 4168140"/>
                <a:gd name="connsiteX60" fmla="*/ 4785360 w 11722100"/>
                <a:gd name="connsiteY60" fmla="*/ 3672840 h 4168140"/>
                <a:gd name="connsiteX61" fmla="*/ 4869180 w 11722100"/>
                <a:gd name="connsiteY61" fmla="*/ 3703320 h 4168140"/>
                <a:gd name="connsiteX62" fmla="*/ 4914900 w 11722100"/>
                <a:gd name="connsiteY62" fmla="*/ 3756660 h 4168140"/>
                <a:gd name="connsiteX63" fmla="*/ 5105400 w 11722100"/>
                <a:gd name="connsiteY63" fmla="*/ 3832860 h 4168140"/>
                <a:gd name="connsiteX64" fmla="*/ 5173980 w 11722100"/>
                <a:gd name="connsiteY64" fmla="*/ 3886200 h 4168140"/>
                <a:gd name="connsiteX65" fmla="*/ 5242560 w 11722100"/>
                <a:gd name="connsiteY65" fmla="*/ 3924300 h 4168140"/>
                <a:gd name="connsiteX66" fmla="*/ 5364480 w 11722100"/>
                <a:gd name="connsiteY66" fmla="*/ 3962400 h 4168140"/>
                <a:gd name="connsiteX67" fmla="*/ 5516880 w 11722100"/>
                <a:gd name="connsiteY67" fmla="*/ 4046220 h 4168140"/>
                <a:gd name="connsiteX68" fmla="*/ 5585460 w 11722100"/>
                <a:gd name="connsiteY68" fmla="*/ 4099560 h 4168140"/>
                <a:gd name="connsiteX69" fmla="*/ 5661660 w 11722100"/>
                <a:gd name="connsiteY69" fmla="*/ 4122420 h 4168140"/>
                <a:gd name="connsiteX70" fmla="*/ 5745480 w 11722100"/>
                <a:gd name="connsiteY70" fmla="*/ 4130040 h 4168140"/>
                <a:gd name="connsiteX71" fmla="*/ 5836920 w 11722100"/>
                <a:gd name="connsiteY71" fmla="*/ 4130040 h 4168140"/>
                <a:gd name="connsiteX72" fmla="*/ 5951220 w 11722100"/>
                <a:gd name="connsiteY72" fmla="*/ 4145280 h 4168140"/>
                <a:gd name="connsiteX73" fmla="*/ 6035040 w 11722100"/>
                <a:gd name="connsiteY73" fmla="*/ 4168140 h 4168140"/>
                <a:gd name="connsiteX74" fmla="*/ 6149340 w 11722100"/>
                <a:gd name="connsiteY74" fmla="*/ 4137660 h 4168140"/>
                <a:gd name="connsiteX75" fmla="*/ 6286500 w 11722100"/>
                <a:gd name="connsiteY75" fmla="*/ 4114800 h 4168140"/>
                <a:gd name="connsiteX76" fmla="*/ 6393180 w 11722100"/>
                <a:gd name="connsiteY76" fmla="*/ 4053840 h 4168140"/>
                <a:gd name="connsiteX77" fmla="*/ 6484620 w 11722100"/>
                <a:gd name="connsiteY77" fmla="*/ 4038600 h 4168140"/>
                <a:gd name="connsiteX78" fmla="*/ 6583680 w 11722100"/>
                <a:gd name="connsiteY78" fmla="*/ 3970020 h 4168140"/>
                <a:gd name="connsiteX79" fmla="*/ 6697980 w 11722100"/>
                <a:gd name="connsiteY79" fmla="*/ 3886200 h 4168140"/>
                <a:gd name="connsiteX80" fmla="*/ 6728460 w 11722100"/>
                <a:gd name="connsiteY80" fmla="*/ 3817620 h 4168140"/>
                <a:gd name="connsiteX81" fmla="*/ 6842760 w 11722100"/>
                <a:gd name="connsiteY81" fmla="*/ 3733800 h 4168140"/>
                <a:gd name="connsiteX82" fmla="*/ 6972300 w 11722100"/>
                <a:gd name="connsiteY82" fmla="*/ 3642360 h 4168140"/>
                <a:gd name="connsiteX83" fmla="*/ 7078980 w 11722100"/>
                <a:gd name="connsiteY83" fmla="*/ 3528060 h 4168140"/>
                <a:gd name="connsiteX84" fmla="*/ 7139940 w 11722100"/>
                <a:gd name="connsiteY84" fmla="*/ 3444240 h 4168140"/>
                <a:gd name="connsiteX85" fmla="*/ 7269480 w 11722100"/>
                <a:gd name="connsiteY85" fmla="*/ 3284220 h 4168140"/>
                <a:gd name="connsiteX86" fmla="*/ 7330440 w 11722100"/>
                <a:gd name="connsiteY86" fmla="*/ 3185160 h 4168140"/>
                <a:gd name="connsiteX87" fmla="*/ 7376160 w 11722100"/>
                <a:gd name="connsiteY87" fmla="*/ 3116580 h 4168140"/>
                <a:gd name="connsiteX88" fmla="*/ 7444740 w 11722100"/>
                <a:gd name="connsiteY88" fmla="*/ 3093720 h 4168140"/>
                <a:gd name="connsiteX89" fmla="*/ 7513320 w 11722100"/>
                <a:gd name="connsiteY89" fmla="*/ 3101340 h 4168140"/>
                <a:gd name="connsiteX90" fmla="*/ 7574280 w 11722100"/>
                <a:gd name="connsiteY90" fmla="*/ 3078480 h 4168140"/>
                <a:gd name="connsiteX91" fmla="*/ 7726680 w 11722100"/>
                <a:gd name="connsiteY91" fmla="*/ 3108960 h 4168140"/>
                <a:gd name="connsiteX92" fmla="*/ 7833360 w 11722100"/>
                <a:gd name="connsiteY92" fmla="*/ 3162300 h 4168140"/>
                <a:gd name="connsiteX93" fmla="*/ 7962900 w 11722100"/>
                <a:gd name="connsiteY93" fmla="*/ 3192780 h 4168140"/>
                <a:gd name="connsiteX94" fmla="*/ 8161020 w 11722100"/>
                <a:gd name="connsiteY94" fmla="*/ 3268980 h 4168140"/>
                <a:gd name="connsiteX95" fmla="*/ 8290560 w 11722100"/>
                <a:gd name="connsiteY95" fmla="*/ 3337560 h 4168140"/>
                <a:gd name="connsiteX96" fmla="*/ 8382000 w 11722100"/>
                <a:gd name="connsiteY96" fmla="*/ 3360420 h 4168140"/>
                <a:gd name="connsiteX97" fmla="*/ 8458200 w 11722100"/>
                <a:gd name="connsiteY97" fmla="*/ 3398520 h 4168140"/>
                <a:gd name="connsiteX98" fmla="*/ 8595360 w 11722100"/>
                <a:gd name="connsiteY98" fmla="*/ 3512820 h 4168140"/>
                <a:gd name="connsiteX99" fmla="*/ 8641080 w 11722100"/>
                <a:gd name="connsiteY99" fmla="*/ 3566160 h 4168140"/>
                <a:gd name="connsiteX100" fmla="*/ 8702040 w 11722100"/>
                <a:gd name="connsiteY100" fmla="*/ 3604260 h 4168140"/>
                <a:gd name="connsiteX101" fmla="*/ 8763000 w 11722100"/>
                <a:gd name="connsiteY101" fmla="*/ 3634740 h 4168140"/>
                <a:gd name="connsiteX102" fmla="*/ 8854440 w 11722100"/>
                <a:gd name="connsiteY102" fmla="*/ 3627120 h 4168140"/>
                <a:gd name="connsiteX103" fmla="*/ 8968740 w 11722100"/>
                <a:gd name="connsiteY103" fmla="*/ 3619500 h 4168140"/>
                <a:gd name="connsiteX104" fmla="*/ 9060180 w 11722100"/>
                <a:gd name="connsiteY104" fmla="*/ 3642360 h 4168140"/>
                <a:gd name="connsiteX105" fmla="*/ 9151620 w 11722100"/>
                <a:gd name="connsiteY105" fmla="*/ 3657600 h 4168140"/>
                <a:gd name="connsiteX106" fmla="*/ 9227820 w 11722100"/>
                <a:gd name="connsiteY106" fmla="*/ 3642360 h 4168140"/>
                <a:gd name="connsiteX107" fmla="*/ 9311640 w 11722100"/>
                <a:gd name="connsiteY107" fmla="*/ 3611880 h 4168140"/>
                <a:gd name="connsiteX108" fmla="*/ 9433560 w 11722100"/>
                <a:gd name="connsiteY108" fmla="*/ 3589020 h 4168140"/>
                <a:gd name="connsiteX109" fmla="*/ 9509760 w 11722100"/>
                <a:gd name="connsiteY109" fmla="*/ 3528060 h 4168140"/>
                <a:gd name="connsiteX110" fmla="*/ 9646920 w 11722100"/>
                <a:gd name="connsiteY110" fmla="*/ 3489960 h 4168140"/>
                <a:gd name="connsiteX111" fmla="*/ 9784080 w 11722100"/>
                <a:gd name="connsiteY111" fmla="*/ 3444240 h 4168140"/>
                <a:gd name="connsiteX112" fmla="*/ 9860280 w 11722100"/>
                <a:gd name="connsiteY112" fmla="*/ 3383280 h 4168140"/>
                <a:gd name="connsiteX113" fmla="*/ 9921240 w 11722100"/>
                <a:gd name="connsiteY113" fmla="*/ 3314700 h 4168140"/>
                <a:gd name="connsiteX114" fmla="*/ 9997440 w 11722100"/>
                <a:gd name="connsiteY114" fmla="*/ 3208020 h 4168140"/>
                <a:gd name="connsiteX115" fmla="*/ 10043160 w 11722100"/>
                <a:gd name="connsiteY115" fmla="*/ 3101340 h 4168140"/>
                <a:gd name="connsiteX116" fmla="*/ 10104120 w 11722100"/>
                <a:gd name="connsiteY116" fmla="*/ 3017520 h 4168140"/>
                <a:gd name="connsiteX117" fmla="*/ 10157460 w 11722100"/>
                <a:gd name="connsiteY117" fmla="*/ 2933700 h 4168140"/>
                <a:gd name="connsiteX118" fmla="*/ 10218420 w 11722100"/>
                <a:gd name="connsiteY118" fmla="*/ 2849880 h 4168140"/>
                <a:gd name="connsiteX119" fmla="*/ 10294620 w 11722100"/>
                <a:gd name="connsiteY119" fmla="*/ 2735580 h 4168140"/>
                <a:gd name="connsiteX120" fmla="*/ 10347960 w 11722100"/>
                <a:gd name="connsiteY120" fmla="*/ 2621280 h 4168140"/>
                <a:gd name="connsiteX121" fmla="*/ 10431780 w 11722100"/>
                <a:gd name="connsiteY121" fmla="*/ 2499360 h 4168140"/>
                <a:gd name="connsiteX122" fmla="*/ 10500360 w 11722100"/>
                <a:gd name="connsiteY122" fmla="*/ 2354580 h 4168140"/>
                <a:gd name="connsiteX123" fmla="*/ 10553700 w 11722100"/>
                <a:gd name="connsiteY123" fmla="*/ 2263140 h 4168140"/>
                <a:gd name="connsiteX124" fmla="*/ 10584180 w 11722100"/>
                <a:gd name="connsiteY124" fmla="*/ 2194560 h 4168140"/>
                <a:gd name="connsiteX125" fmla="*/ 10614660 w 11722100"/>
                <a:gd name="connsiteY125" fmla="*/ 2118360 h 4168140"/>
                <a:gd name="connsiteX126" fmla="*/ 10675620 w 11722100"/>
                <a:gd name="connsiteY126" fmla="*/ 2049780 h 4168140"/>
                <a:gd name="connsiteX127" fmla="*/ 10690860 w 11722100"/>
                <a:gd name="connsiteY127" fmla="*/ 1988820 h 4168140"/>
                <a:gd name="connsiteX128" fmla="*/ 10713720 w 11722100"/>
                <a:gd name="connsiteY128" fmla="*/ 1927860 h 4168140"/>
                <a:gd name="connsiteX129" fmla="*/ 10767060 w 11722100"/>
                <a:gd name="connsiteY129" fmla="*/ 1859280 h 4168140"/>
                <a:gd name="connsiteX130" fmla="*/ 10873740 w 11722100"/>
                <a:gd name="connsiteY130" fmla="*/ 1828800 h 4168140"/>
                <a:gd name="connsiteX131" fmla="*/ 11079480 w 11722100"/>
                <a:gd name="connsiteY131" fmla="*/ 1767840 h 4168140"/>
                <a:gd name="connsiteX132" fmla="*/ 11247120 w 11722100"/>
                <a:gd name="connsiteY132" fmla="*/ 1684020 h 4168140"/>
                <a:gd name="connsiteX133" fmla="*/ 11414760 w 11722100"/>
                <a:gd name="connsiteY133" fmla="*/ 1638300 h 4168140"/>
                <a:gd name="connsiteX134" fmla="*/ 11490960 w 11722100"/>
                <a:gd name="connsiteY134" fmla="*/ 1577340 h 4168140"/>
                <a:gd name="connsiteX135" fmla="*/ 11635740 w 11722100"/>
                <a:gd name="connsiteY135" fmla="*/ 1508760 h 4168140"/>
                <a:gd name="connsiteX136" fmla="*/ 11722100 w 11722100"/>
                <a:gd name="connsiteY136" fmla="*/ 1437640 h 4168140"/>
                <a:gd name="connsiteX137" fmla="*/ 11620500 w 11722100"/>
                <a:gd name="connsiteY137" fmla="*/ 1417320 h 4168140"/>
                <a:gd name="connsiteX138" fmla="*/ 11567160 w 11722100"/>
                <a:gd name="connsiteY138" fmla="*/ 1379220 h 4168140"/>
                <a:gd name="connsiteX139" fmla="*/ 11498580 w 11722100"/>
                <a:gd name="connsiteY139" fmla="*/ 1318260 h 4168140"/>
                <a:gd name="connsiteX140" fmla="*/ 11468100 w 11722100"/>
                <a:gd name="connsiteY140" fmla="*/ 1280160 h 4168140"/>
                <a:gd name="connsiteX141" fmla="*/ 11430000 w 11722100"/>
                <a:gd name="connsiteY141" fmla="*/ 1216660 h 4168140"/>
                <a:gd name="connsiteX142" fmla="*/ 11384280 w 11722100"/>
                <a:gd name="connsiteY142" fmla="*/ 1310640 h 4168140"/>
                <a:gd name="connsiteX143" fmla="*/ 11353800 w 11722100"/>
                <a:gd name="connsiteY143" fmla="*/ 1356360 h 4168140"/>
                <a:gd name="connsiteX144" fmla="*/ 11224260 w 11722100"/>
                <a:gd name="connsiteY144" fmla="*/ 1417320 h 4168140"/>
                <a:gd name="connsiteX145" fmla="*/ 11109960 w 11722100"/>
                <a:gd name="connsiteY145" fmla="*/ 1463040 h 4168140"/>
                <a:gd name="connsiteX146" fmla="*/ 10911840 w 11722100"/>
                <a:gd name="connsiteY146" fmla="*/ 1524000 h 4168140"/>
                <a:gd name="connsiteX147" fmla="*/ 10774680 w 11722100"/>
                <a:gd name="connsiteY147" fmla="*/ 1546860 h 4168140"/>
                <a:gd name="connsiteX148" fmla="*/ 10675620 w 11722100"/>
                <a:gd name="connsiteY148" fmla="*/ 1615440 h 4168140"/>
                <a:gd name="connsiteX149" fmla="*/ 10568940 w 11722100"/>
                <a:gd name="connsiteY149" fmla="*/ 1676400 h 4168140"/>
                <a:gd name="connsiteX150" fmla="*/ 10485120 w 11722100"/>
                <a:gd name="connsiteY150" fmla="*/ 1760220 h 4168140"/>
                <a:gd name="connsiteX151" fmla="*/ 10454640 w 11722100"/>
                <a:gd name="connsiteY151" fmla="*/ 1836420 h 4168140"/>
                <a:gd name="connsiteX152" fmla="*/ 10416540 w 11722100"/>
                <a:gd name="connsiteY152" fmla="*/ 1927860 h 4168140"/>
                <a:gd name="connsiteX153" fmla="*/ 10401300 w 11722100"/>
                <a:gd name="connsiteY153" fmla="*/ 2004060 h 4168140"/>
                <a:gd name="connsiteX154" fmla="*/ 10363200 w 11722100"/>
                <a:gd name="connsiteY154" fmla="*/ 2095500 h 4168140"/>
                <a:gd name="connsiteX155" fmla="*/ 10317480 w 11722100"/>
                <a:gd name="connsiteY155" fmla="*/ 2225040 h 4168140"/>
                <a:gd name="connsiteX156" fmla="*/ 10287000 w 11722100"/>
                <a:gd name="connsiteY156" fmla="*/ 2346960 h 4168140"/>
                <a:gd name="connsiteX157" fmla="*/ 10218420 w 11722100"/>
                <a:gd name="connsiteY157" fmla="*/ 2499360 h 4168140"/>
                <a:gd name="connsiteX158" fmla="*/ 10134600 w 11722100"/>
                <a:gd name="connsiteY158" fmla="*/ 2621280 h 4168140"/>
                <a:gd name="connsiteX159" fmla="*/ 10043160 w 11722100"/>
                <a:gd name="connsiteY159" fmla="*/ 2735580 h 4168140"/>
                <a:gd name="connsiteX160" fmla="*/ 9974580 w 11722100"/>
                <a:gd name="connsiteY160" fmla="*/ 2857500 h 4168140"/>
                <a:gd name="connsiteX161" fmla="*/ 9906000 w 11722100"/>
                <a:gd name="connsiteY161" fmla="*/ 2941320 h 4168140"/>
                <a:gd name="connsiteX162" fmla="*/ 9860280 w 11722100"/>
                <a:gd name="connsiteY162" fmla="*/ 3032760 h 4168140"/>
                <a:gd name="connsiteX163" fmla="*/ 9806940 w 11722100"/>
                <a:gd name="connsiteY163" fmla="*/ 3116580 h 4168140"/>
                <a:gd name="connsiteX164" fmla="*/ 9715500 w 11722100"/>
                <a:gd name="connsiteY164" fmla="*/ 3208020 h 4168140"/>
                <a:gd name="connsiteX165" fmla="*/ 9616440 w 11722100"/>
                <a:gd name="connsiteY165" fmla="*/ 3261360 h 4168140"/>
                <a:gd name="connsiteX166" fmla="*/ 9532620 w 11722100"/>
                <a:gd name="connsiteY166" fmla="*/ 3329940 h 4168140"/>
                <a:gd name="connsiteX167" fmla="*/ 9471660 w 11722100"/>
                <a:gd name="connsiteY167" fmla="*/ 3375660 h 4168140"/>
                <a:gd name="connsiteX168" fmla="*/ 9410700 w 11722100"/>
                <a:gd name="connsiteY168" fmla="*/ 3429000 h 4168140"/>
                <a:gd name="connsiteX169" fmla="*/ 9288780 w 11722100"/>
                <a:gd name="connsiteY169" fmla="*/ 3436620 h 4168140"/>
                <a:gd name="connsiteX170" fmla="*/ 9166860 w 11722100"/>
                <a:gd name="connsiteY170" fmla="*/ 3444240 h 4168140"/>
                <a:gd name="connsiteX171" fmla="*/ 9029700 w 11722100"/>
                <a:gd name="connsiteY171" fmla="*/ 3413760 h 4168140"/>
                <a:gd name="connsiteX172" fmla="*/ 8823960 w 11722100"/>
                <a:gd name="connsiteY172" fmla="*/ 3360420 h 4168140"/>
                <a:gd name="connsiteX173" fmla="*/ 8679180 w 11722100"/>
                <a:gd name="connsiteY173" fmla="*/ 3329940 h 4168140"/>
                <a:gd name="connsiteX174" fmla="*/ 8572500 w 11722100"/>
                <a:gd name="connsiteY174" fmla="*/ 3276600 h 4168140"/>
                <a:gd name="connsiteX175" fmla="*/ 8465820 w 11722100"/>
                <a:gd name="connsiteY175" fmla="*/ 3215640 h 4168140"/>
                <a:gd name="connsiteX176" fmla="*/ 8321040 w 11722100"/>
                <a:gd name="connsiteY176" fmla="*/ 3177540 h 4168140"/>
                <a:gd name="connsiteX177" fmla="*/ 8199120 w 11722100"/>
                <a:gd name="connsiteY177" fmla="*/ 3131820 h 4168140"/>
                <a:gd name="connsiteX178" fmla="*/ 8069580 w 11722100"/>
                <a:gd name="connsiteY178" fmla="*/ 3078480 h 4168140"/>
                <a:gd name="connsiteX179" fmla="*/ 7917180 w 11722100"/>
                <a:gd name="connsiteY179" fmla="*/ 2994660 h 4168140"/>
                <a:gd name="connsiteX180" fmla="*/ 7787640 w 11722100"/>
                <a:gd name="connsiteY180" fmla="*/ 2971800 h 4168140"/>
                <a:gd name="connsiteX181" fmla="*/ 7719060 w 11722100"/>
                <a:gd name="connsiteY181" fmla="*/ 2933700 h 4168140"/>
                <a:gd name="connsiteX182" fmla="*/ 7612380 w 11722100"/>
                <a:gd name="connsiteY182" fmla="*/ 2903220 h 4168140"/>
                <a:gd name="connsiteX183" fmla="*/ 7566660 w 11722100"/>
                <a:gd name="connsiteY183" fmla="*/ 2887980 h 4168140"/>
                <a:gd name="connsiteX184" fmla="*/ 7551420 w 11722100"/>
                <a:gd name="connsiteY184" fmla="*/ 2849880 h 4168140"/>
                <a:gd name="connsiteX185" fmla="*/ 7533640 w 11722100"/>
                <a:gd name="connsiteY185" fmla="*/ 2788920 h 4168140"/>
                <a:gd name="connsiteX186" fmla="*/ 7475220 w 11722100"/>
                <a:gd name="connsiteY186" fmla="*/ 2857500 h 4168140"/>
                <a:gd name="connsiteX187" fmla="*/ 7414260 w 11722100"/>
                <a:gd name="connsiteY187" fmla="*/ 2887980 h 4168140"/>
                <a:gd name="connsiteX188" fmla="*/ 7345680 w 11722100"/>
                <a:gd name="connsiteY188" fmla="*/ 2971800 h 4168140"/>
                <a:gd name="connsiteX189" fmla="*/ 7315200 w 11722100"/>
                <a:gd name="connsiteY189" fmla="*/ 2994660 h 4168140"/>
                <a:gd name="connsiteX190" fmla="*/ 7261860 w 11722100"/>
                <a:gd name="connsiteY190" fmla="*/ 3009900 h 4168140"/>
                <a:gd name="connsiteX191" fmla="*/ 7193280 w 11722100"/>
                <a:gd name="connsiteY191" fmla="*/ 3025140 h 4168140"/>
                <a:gd name="connsiteX192" fmla="*/ 7155180 w 11722100"/>
                <a:gd name="connsiteY192" fmla="*/ 3078480 h 4168140"/>
                <a:gd name="connsiteX193" fmla="*/ 7109460 w 11722100"/>
                <a:gd name="connsiteY193" fmla="*/ 3154680 h 4168140"/>
                <a:gd name="connsiteX194" fmla="*/ 7048500 w 11722100"/>
                <a:gd name="connsiteY194" fmla="*/ 3246120 h 4168140"/>
                <a:gd name="connsiteX195" fmla="*/ 6995160 w 11722100"/>
                <a:gd name="connsiteY195" fmla="*/ 3307080 h 4168140"/>
                <a:gd name="connsiteX196" fmla="*/ 6972300 w 11722100"/>
                <a:gd name="connsiteY196" fmla="*/ 3352800 h 4168140"/>
                <a:gd name="connsiteX197" fmla="*/ 6949440 w 11722100"/>
                <a:gd name="connsiteY197" fmla="*/ 3413760 h 4168140"/>
                <a:gd name="connsiteX198" fmla="*/ 6949440 w 11722100"/>
                <a:gd name="connsiteY198" fmla="*/ 3413760 h 4168140"/>
                <a:gd name="connsiteX199" fmla="*/ 6911340 w 11722100"/>
                <a:gd name="connsiteY199" fmla="*/ 3474720 h 4168140"/>
                <a:gd name="connsiteX200" fmla="*/ 6888480 w 11722100"/>
                <a:gd name="connsiteY200" fmla="*/ 3505200 h 4168140"/>
                <a:gd name="connsiteX201" fmla="*/ 6819900 w 11722100"/>
                <a:gd name="connsiteY201" fmla="*/ 3566160 h 4168140"/>
                <a:gd name="connsiteX202" fmla="*/ 6743700 w 11722100"/>
                <a:gd name="connsiteY202" fmla="*/ 3581400 h 4168140"/>
                <a:gd name="connsiteX203" fmla="*/ 6675120 w 11722100"/>
                <a:gd name="connsiteY203" fmla="*/ 3657600 h 4168140"/>
                <a:gd name="connsiteX204" fmla="*/ 6629400 w 11722100"/>
                <a:gd name="connsiteY204" fmla="*/ 3718560 h 4168140"/>
                <a:gd name="connsiteX205" fmla="*/ 6576060 w 11722100"/>
                <a:gd name="connsiteY205" fmla="*/ 3779520 h 4168140"/>
                <a:gd name="connsiteX206" fmla="*/ 6484620 w 11722100"/>
                <a:gd name="connsiteY206" fmla="*/ 3817620 h 4168140"/>
                <a:gd name="connsiteX207" fmla="*/ 6400800 w 11722100"/>
                <a:gd name="connsiteY207" fmla="*/ 3832860 h 4168140"/>
                <a:gd name="connsiteX208" fmla="*/ 6263640 w 11722100"/>
                <a:gd name="connsiteY208" fmla="*/ 3870960 h 4168140"/>
                <a:gd name="connsiteX209" fmla="*/ 6126480 w 11722100"/>
                <a:gd name="connsiteY209" fmla="*/ 3901440 h 4168140"/>
                <a:gd name="connsiteX210" fmla="*/ 6027420 w 11722100"/>
                <a:gd name="connsiteY210" fmla="*/ 3916680 h 4168140"/>
                <a:gd name="connsiteX211" fmla="*/ 5890260 w 11722100"/>
                <a:gd name="connsiteY211" fmla="*/ 3878580 h 4168140"/>
                <a:gd name="connsiteX212" fmla="*/ 5821680 w 11722100"/>
                <a:gd name="connsiteY212" fmla="*/ 3863340 h 4168140"/>
                <a:gd name="connsiteX213" fmla="*/ 5737860 w 11722100"/>
                <a:gd name="connsiteY213" fmla="*/ 3825240 h 4168140"/>
                <a:gd name="connsiteX214" fmla="*/ 5638800 w 11722100"/>
                <a:gd name="connsiteY214" fmla="*/ 3794760 h 4168140"/>
                <a:gd name="connsiteX215" fmla="*/ 5524500 w 11722100"/>
                <a:gd name="connsiteY215" fmla="*/ 3756660 h 4168140"/>
                <a:gd name="connsiteX216" fmla="*/ 5448300 w 11722100"/>
                <a:gd name="connsiteY216" fmla="*/ 3718560 h 4168140"/>
                <a:gd name="connsiteX217" fmla="*/ 5349240 w 11722100"/>
                <a:gd name="connsiteY217" fmla="*/ 3657600 h 4168140"/>
                <a:gd name="connsiteX218" fmla="*/ 5295900 w 11722100"/>
                <a:gd name="connsiteY218" fmla="*/ 3619500 h 4168140"/>
                <a:gd name="connsiteX219" fmla="*/ 5234940 w 11722100"/>
                <a:gd name="connsiteY219" fmla="*/ 3596640 h 4168140"/>
                <a:gd name="connsiteX220" fmla="*/ 5135880 w 11722100"/>
                <a:gd name="connsiteY220" fmla="*/ 3550920 h 4168140"/>
                <a:gd name="connsiteX221" fmla="*/ 5059680 w 11722100"/>
                <a:gd name="connsiteY221" fmla="*/ 3505200 h 4168140"/>
                <a:gd name="connsiteX222" fmla="*/ 5029200 w 11722100"/>
                <a:gd name="connsiteY222" fmla="*/ 3482340 h 4168140"/>
                <a:gd name="connsiteX223" fmla="*/ 4960620 w 11722100"/>
                <a:gd name="connsiteY223" fmla="*/ 3413760 h 4168140"/>
                <a:gd name="connsiteX224" fmla="*/ 4876800 w 11722100"/>
                <a:gd name="connsiteY224" fmla="*/ 3299460 h 4168140"/>
                <a:gd name="connsiteX225" fmla="*/ 4808220 w 11722100"/>
                <a:gd name="connsiteY225" fmla="*/ 3200400 h 4168140"/>
                <a:gd name="connsiteX226" fmla="*/ 4777740 w 11722100"/>
                <a:gd name="connsiteY226" fmla="*/ 3147060 h 4168140"/>
                <a:gd name="connsiteX227" fmla="*/ 4724400 w 11722100"/>
                <a:gd name="connsiteY227" fmla="*/ 3108960 h 4168140"/>
                <a:gd name="connsiteX228" fmla="*/ 4648200 w 11722100"/>
                <a:gd name="connsiteY228" fmla="*/ 3063240 h 4168140"/>
                <a:gd name="connsiteX229" fmla="*/ 4533900 w 11722100"/>
                <a:gd name="connsiteY229" fmla="*/ 2979420 h 4168140"/>
                <a:gd name="connsiteX230" fmla="*/ 4427220 w 11722100"/>
                <a:gd name="connsiteY230" fmla="*/ 2941320 h 4168140"/>
                <a:gd name="connsiteX231" fmla="*/ 4366260 w 11722100"/>
                <a:gd name="connsiteY231" fmla="*/ 2903220 h 4168140"/>
                <a:gd name="connsiteX232" fmla="*/ 4244340 w 11722100"/>
                <a:gd name="connsiteY232" fmla="*/ 2842260 h 4168140"/>
                <a:gd name="connsiteX233" fmla="*/ 4145280 w 11722100"/>
                <a:gd name="connsiteY233" fmla="*/ 2811780 h 4168140"/>
                <a:gd name="connsiteX234" fmla="*/ 4038600 w 11722100"/>
                <a:gd name="connsiteY234" fmla="*/ 2804160 h 4168140"/>
                <a:gd name="connsiteX235" fmla="*/ 3954780 w 11722100"/>
                <a:gd name="connsiteY235" fmla="*/ 2819400 h 4168140"/>
                <a:gd name="connsiteX236" fmla="*/ 3863340 w 11722100"/>
                <a:gd name="connsiteY236" fmla="*/ 2804160 h 4168140"/>
                <a:gd name="connsiteX237" fmla="*/ 3741420 w 11722100"/>
                <a:gd name="connsiteY237" fmla="*/ 2781300 h 4168140"/>
                <a:gd name="connsiteX238" fmla="*/ 3649980 w 11722100"/>
                <a:gd name="connsiteY238" fmla="*/ 2743200 h 4168140"/>
                <a:gd name="connsiteX239" fmla="*/ 3573780 w 11722100"/>
                <a:gd name="connsiteY239" fmla="*/ 2674620 h 4168140"/>
                <a:gd name="connsiteX240" fmla="*/ 3482340 w 11722100"/>
                <a:gd name="connsiteY240" fmla="*/ 2621280 h 4168140"/>
                <a:gd name="connsiteX241" fmla="*/ 3436620 w 11722100"/>
                <a:gd name="connsiteY241" fmla="*/ 2552700 h 4168140"/>
                <a:gd name="connsiteX242" fmla="*/ 3329940 w 11722100"/>
                <a:gd name="connsiteY242" fmla="*/ 2423160 h 4168140"/>
                <a:gd name="connsiteX243" fmla="*/ 3261360 w 11722100"/>
                <a:gd name="connsiteY243" fmla="*/ 2324100 h 4168140"/>
                <a:gd name="connsiteX244" fmla="*/ 3131820 w 11722100"/>
                <a:gd name="connsiteY244" fmla="*/ 2209800 h 4168140"/>
                <a:gd name="connsiteX245" fmla="*/ 3040380 w 11722100"/>
                <a:gd name="connsiteY245" fmla="*/ 2141220 h 4168140"/>
                <a:gd name="connsiteX246" fmla="*/ 2910840 w 11722100"/>
                <a:gd name="connsiteY246" fmla="*/ 2034540 h 4168140"/>
                <a:gd name="connsiteX247" fmla="*/ 2849880 w 11722100"/>
                <a:gd name="connsiteY247" fmla="*/ 1958340 h 4168140"/>
                <a:gd name="connsiteX248" fmla="*/ 2743200 w 11722100"/>
                <a:gd name="connsiteY248" fmla="*/ 1889760 h 4168140"/>
                <a:gd name="connsiteX249" fmla="*/ 2659380 w 11722100"/>
                <a:gd name="connsiteY249" fmla="*/ 1844040 h 4168140"/>
                <a:gd name="connsiteX250" fmla="*/ 2575560 w 11722100"/>
                <a:gd name="connsiteY250" fmla="*/ 1744980 h 4168140"/>
                <a:gd name="connsiteX251" fmla="*/ 2468880 w 11722100"/>
                <a:gd name="connsiteY251" fmla="*/ 1645920 h 4168140"/>
                <a:gd name="connsiteX252" fmla="*/ 2400300 w 11722100"/>
                <a:gd name="connsiteY252" fmla="*/ 1607820 h 4168140"/>
                <a:gd name="connsiteX253" fmla="*/ 2263140 w 11722100"/>
                <a:gd name="connsiteY253" fmla="*/ 1501140 h 4168140"/>
                <a:gd name="connsiteX254" fmla="*/ 2171700 w 11722100"/>
                <a:gd name="connsiteY254" fmla="*/ 1432560 h 4168140"/>
                <a:gd name="connsiteX255" fmla="*/ 2087880 w 11722100"/>
                <a:gd name="connsiteY255" fmla="*/ 1363980 h 4168140"/>
                <a:gd name="connsiteX256" fmla="*/ 1950720 w 11722100"/>
                <a:gd name="connsiteY256" fmla="*/ 1272540 h 4168140"/>
                <a:gd name="connsiteX257" fmla="*/ 1805940 w 11722100"/>
                <a:gd name="connsiteY257" fmla="*/ 1135380 h 4168140"/>
                <a:gd name="connsiteX258" fmla="*/ 1729740 w 11722100"/>
                <a:gd name="connsiteY258" fmla="*/ 1089660 h 4168140"/>
                <a:gd name="connsiteX259" fmla="*/ 1668780 w 11722100"/>
                <a:gd name="connsiteY259" fmla="*/ 1043940 h 4168140"/>
                <a:gd name="connsiteX260" fmla="*/ 1592580 w 11722100"/>
                <a:gd name="connsiteY260" fmla="*/ 990600 h 4168140"/>
                <a:gd name="connsiteX261" fmla="*/ 1470660 w 11722100"/>
                <a:gd name="connsiteY261" fmla="*/ 891540 h 4168140"/>
                <a:gd name="connsiteX262" fmla="*/ 1386840 w 11722100"/>
                <a:gd name="connsiteY262" fmla="*/ 845820 h 4168140"/>
                <a:gd name="connsiteX263" fmla="*/ 1318260 w 11722100"/>
                <a:gd name="connsiteY263" fmla="*/ 784860 h 4168140"/>
                <a:gd name="connsiteX264" fmla="*/ 1264920 w 11722100"/>
                <a:gd name="connsiteY264" fmla="*/ 723900 h 4168140"/>
                <a:gd name="connsiteX265" fmla="*/ 1181100 w 11722100"/>
                <a:gd name="connsiteY265" fmla="*/ 647700 h 4168140"/>
                <a:gd name="connsiteX266" fmla="*/ 1089660 w 11722100"/>
                <a:gd name="connsiteY266" fmla="*/ 624840 h 4168140"/>
                <a:gd name="connsiteX267" fmla="*/ 1021080 w 11722100"/>
                <a:gd name="connsiteY267" fmla="*/ 586740 h 4168140"/>
                <a:gd name="connsiteX268" fmla="*/ 937260 w 11722100"/>
                <a:gd name="connsiteY268" fmla="*/ 548640 h 4168140"/>
                <a:gd name="connsiteX269" fmla="*/ 830580 w 11722100"/>
                <a:gd name="connsiteY269" fmla="*/ 510540 h 4168140"/>
                <a:gd name="connsiteX270" fmla="*/ 754380 w 11722100"/>
                <a:gd name="connsiteY270" fmla="*/ 457200 h 4168140"/>
                <a:gd name="connsiteX271" fmla="*/ 708660 w 11722100"/>
                <a:gd name="connsiteY271" fmla="*/ 419100 h 4168140"/>
                <a:gd name="connsiteX272" fmla="*/ 609600 w 11722100"/>
                <a:gd name="connsiteY272" fmla="*/ 396240 h 4168140"/>
                <a:gd name="connsiteX273" fmla="*/ 548640 w 11722100"/>
                <a:gd name="connsiteY273" fmla="*/ 320040 h 4168140"/>
                <a:gd name="connsiteX274" fmla="*/ 510540 w 11722100"/>
                <a:gd name="connsiteY274" fmla="*/ 251460 h 4168140"/>
                <a:gd name="connsiteX275" fmla="*/ 464820 w 11722100"/>
                <a:gd name="connsiteY275" fmla="*/ 190500 h 4168140"/>
                <a:gd name="connsiteX276" fmla="*/ 411480 w 11722100"/>
                <a:gd name="connsiteY276" fmla="*/ 137160 h 4168140"/>
                <a:gd name="connsiteX277" fmla="*/ 373380 w 11722100"/>
                <a:gd name="connsiteY277" fmla="*/ 45720 h 4168140"/>
                <a:gd name="connsiteX278" fmla="*/ 342900 w 11722100"/>
                <a:gd name="connsiteY278" fmla="*/ 0 h 4168140"/>
                <a:gd name="connsiteX279" fmla="*/ 327660 w 11722100"/>
                <a:gd name="connsiteY279" fmla="*/ 60960 h 4168140"/>
                <a:gd name="connsiteX280" fmla="*/ 289560 w 11722100"/>
                <a:gd name="connsiteY280" fmla="*/ 91440 h 4168140"/>
                <a:gd name="connsiteX281" fmla="*/ 236220 w 11722100"/>
                <a:gd name="connsiteY281" fmla="*/ 114300 h 4168140"/>
                <a:gd name="connsiteX282" fmla="*/ 198120 w 11722100"/>
                <a:gd name="connsiteY282" fmla="*/ 175260 h 4168140"/>
                <a:gd name="connsiteX283" fmla="*/ 175260 w 11722100"/>
                <a:gd name="connsiteY283" fmla="*/ 228600 h 4168140"/>
                <a:gd name="connsiteX284" fmla="*/ 114300 w 11722100"/>
                <a:gd name="connsiteY284" fmla="*/ 236220 h 4168140"/>
                <a:gd name="connsiteX285" fmla="*/ 45720 w 11722100"/>
                <a:gd name="connsiteY285" fmla="*/ 251460 h 4168140"/>
                <a:gd name="connsiteX286" fmla="*/ 0 w 11722100"/>
                <a:gd name="connsiteY286" fmla="*/ 281940 h 4168140"/>
                <a:gd name="connsiteX287" fmla="*/ 68580 w 11722100"/>
                <a:gd name="connsiteY287" fmla="*/ 320040 h 4168140"/>
                <a:gd name="connsiteX0" fmla="*/ 68580 w 11737340"/>
                <a:gd name="connsiteY0" fmla="*/ 320040 h 4168140"/>
                <a:gd name="connsiteX1" fmla="*/ 121920 w 11737340"/>
                <a:gd name="connsiteY1" fmla="*/ 381000 h 4168140"/>
                <a:gd name="connsiteX2" fmla="*/ 198120 w 11737340"/>
                <a:gd name="connsiteY2" fmla="*/ 419100 h 4168140"/>
                <a:gd name="connsiteX3" fmla="*/ 320040 w 11737340"/>
                <a:gd name="connsiteY3" fmla="*/ 510540 h 4168140"/>
                <a:gd name="connsiteX4" fmla="*/ 411480 w 11737340"/>
                <a:gd name="connsiteY4" fmla="*/ 563880 h 4168140"/>
                <a:gd name="connsiteX5" fmla="*/ 472440 w 11737340"/>
                <a:gd name="connsiteY5" fmla="*/ 632460 h 4168140"/>
                <a:gd name="connsiteX6" fmla="*/ 601980 w 11737340"/>
                <a:gd name="connsiteY6" fmla="*/ 708660 h 4168140"/>
                <a:gd name="connsiteX7" fmla="*/ 739140 w 11737340"/>
                <a:gd name="connsiteY7" fmla="*/ 784860 h 4168140"/>
                <a:gd name="connsiteX8" fmla="*/ 861060 w 11737340"/>
                <a:gd name="connsiteY8" fmla="*/ 868680 h 4168140"/>
                <a:gd name="connsiteX9" fmla="*/ 944880 w 11737340"/>
                <a:gd name="connsiteY9" fmla="*/ 952500 h 4168140"/>
                <a:gd name="connsiteX10" fmla="*/ 1021080 w 11737340"/>
                <a:gd name="connsiteY10" fmla="*/ 1005840 h 4168140"/>
                <a:gd name="connsiteX11" fmla="*/ 1097280 w 11737340"/>
                <a:gd name="connsiteY11" fmla="*/ 1043940 h 4168140"/>
                <a:gd name="connsiteX12" fmla="*/ 1181100 w 11737340"/>
                <a:gd name="connsiteY12" fmla="*/ 1104900 h 4168140"/>
                <a:gd name="connsiteX13" fmla="*/ 1249680 w 11737340"/>
                <a:gd name="connsiteY13" fmla="*/ 1150620 h 4168140"/>
                <a:gd name="connsiteX14" fmla="*/ 1341120 w 11737340"/>
                <a:gd name="connsiteY14" fmla="*/ 1196340 h 4168140"/>
                <a:gd name="connsiteX15" fmla="*/ 1417320 w 11737340"/>
                <a:gd name="connsiteY15" fmla="*/ 1257300 h 4168140"/>
                <a:gd name="connsiteX16" fmla="*/ 1493520 w 11737340"/>
                <a:gd name="connsiteY16" fmla="*/ 1333500 h 4168140"/>
                <a:gd name="connsiteX17" fmla="*/ 1569720 w 11737340"/>
                <a:gd name="connsiteY17" fmla="*/ 1356360 h 4168140"/>
                <a:gd name="connsiteX18" fmla="*/ 1684020 w 11737340"/>
                <a:gd name="connsiteY18" fmla="*/ 1424940 h 4168140"/>
                <a:gd name="connsiteX19" fmla="*/ 1729740 w 11737340"/>
                <a:gd name="connsiteY19" fmla="*/ 1485900 h 4168140"/>
                <a:gd name="connsiteX20" fmla="*/ 1844040 w 11737340"/>
                <a:gd name="connsiteY20" fmla="*/ 1569720 h 4168140"/>
                <a:gd name="connsiteX21" fmla="*/ 1935480 w 11737340"/>
                <a:gd name="connsiteY21" fmla="*/ 1615440 h 4168140"/>
                <a:gd name="connsiteX22" fmla="*/ 2049780 w 11737340"/>
                <a:gd name="connsiteY22" fmla="*/ 1691640 h 4168140"/>
                <a:gd name="connsiteX23" fmla="*/ 2133600 w 11737340"/>
                <a:gd name="connsiteY23" fmla="*/ 1729740 h 4168140"/>
                <a:gd name="connsiteX24" fmla="*/ 2202180 w 11737340"/>
                <a:gd name="connsiteY24" fmla="*/ 1805940 h 4168140"/>
                <a:gd name="connsiteX25" fmla="*/ 2255520 w 11737340"/>
                <a:gd name="connsiteY25" fmla="*/ 1821180 h 4168140"/>
                <a:gd name="connsiteX26" fmla="*/ 2316480 w 11737340"/>
                <a:gd name="connsiteY26" fmla="*/ 1866900 h 4168140"/>
                <a:gd name="connsiteX27" fmla="*/ 2423160 w 11737340"/>
                <a:gd name="connsiteY27" fmla="*/ 2004060 h 4168140"/>
                <a:gd name="connsiteX28" fmla="*/ 2476500 w 11737340"/>
                <a:gd name="connsiteY28" fmla="*/ 2087880 h 4168140"/>
                <a:gd name="connsiteX29" fmla="*/ 2567940 w 11737340"/>
                <a:gd name="connsiteY29" fmla="*/ 2148840 h 4168140"/>
                <a:gd name="connsiteX30" fmla="*/ 2682240 w 11737340"/>
                <a:gd name="connsiteY30" fmla="*/ 2186940 h 4168140"/>
                <a:gd name="connsiteX31" fmla="*/ 2743200 w 11737340"/>
                <a:gd name="connsiteY31" fmla="*/ 2209800 h 4168140"/>
                <a:gd name="connsiteX32" fmla="*/ 2811780 w 11737340"/>
                <a:gd name="connsiteY32" fmla="*/ 2247900 h 4168140"/>
                <a:gd name="connsiteX33" fmla="*/ 2887980 w 11737340"/>
                <a:gd name="connsiteY33" fmla="*/ 2301240 h 4168140"/>
                <a:gd name="connsiteX34" fmla="*/ 2979420 w 11737340"/>
                <a:gd name="connsiteY34" fmla="*/ 2385060 h 4168140"/>
                <a:gd name="connsiteX35" fmla="*/ 3055620 w 11737340"/>
                <a:gd name="connsiteY35" fmla="*/ 2461260 h 4168140"/>
                <a:gd name="connsiteX36" fmla="*/ 3139440 w 11737340"/>
                <a:gd name="connsiteY36" fmla="*/ 2537460 h 4168140"/>
                <a:gd name="connsiteX37" fmla="*/ 3261360 w 11737340"/>
                <a:gd name="connsiteY37" fmla="*/ 2628900 h 4168140"/>
                <a:gd name="connsiteX38" fmla="*/ 3345180 w 11737340"/>
                <a:gd name="connsiteY38" fmla="*/ 2720340 h 4168140"/>
                <a:gd name="connsiteX39" fmla="*/ 3444240 w 11737340"/>
                <a:gd name="connsiteY39" fmla="*/ 2796540 h 4168140"/>
                <a:gd name="connsiteX40" fmla="*/ 3558540 w 11737340"/>
                <a:gd name="connsiteY40" fmla="*/ 2872740 h 4168140"/>
                <a:gd name="connsiteX41" fmla="*/ 3619500 w 11737340"/>
                <a:gd name="connsiteY41" fmla="*/ 2979420 h 4168140"/>
                <a:gd name="connsiteX42" fmla="*/ 3619500 w 11737340"/>
                <a:gd name="connsiteY42" fmla="*/ 2979420 h 4168140"/>
                <a:gd name="connsiteX43" fmla="*/ 3649980 w 11737340"/>
                <a:gd name="connsiteY43" fmla="*/ 3048000 h 4168140"/>
                <a:gd name="connsiteX44" fmla="*/ 3703320 w 11737340"/>
                <a:gd name="connsiteY44" fmla="*/ 3086100 h 4168140"/>
                <a:gd name="connsiteX45" fmla="*/ 3764280 w 11737340"/>
                <a:gd name="connsiteY45" fmla="*/ 3063240 h 4168140"/>
                <a:gd name="connsiteX46" fmla="*/ 3848100 w 11737340"/>
                <a:gd name="connsiteY46" fmla="*/ 3025140 h 4168140"/>
                <a:gd name="connsiteX47" fmla="*/ 3916680 w 11737340"/>
                <a:gd name="connsiteY47" fmla="*/ 3032760 h 4168140"/>
                <a:gd name="connsiteX48" fmla="*/ 4030980 w 11737340"/>
                <a:gd name="connsiteY48" fmla="*/ 3063240 h 4168140"/>
                <a:gd name="connsiteX49" fmla="*/ 4137660 w 11737340"/>
                <a:gd name="connsiteY49" fmla="*/ 3101340 h 4168140"/>
                <a:gd name="connsiteX50" fmla="*/ 4259580 w 11737340"/>
                <a:gd name="connsiteY50" fmla="*/ 3147060 h 4168140"/>
                <a:gd name="connsiteX51" fmla="*/ 4381500 w 11737340"/>
                <a:gd name="connsiteY51" fmla="*/ 3192780 h 4168140"/>
                <a:gd name="connsiteX52" fmla="*/ 4526280 w 11737340"/>
                <a:gd name="connsiteY52" fmla="*/ 3276600 h 4168140"/>
                <a:gd name="connsiteX53" fmla="*/ 4587240 w 11737340"/>
                <a:gd name="connsiteY53" fmla="*/ 3299460 h 4168140"/>
                <a:gd name="connsiteX54" fmla="*/ 4610100 w 11737340"/>
                <a:gd name="connsiteY54" fmla="*/ 3352800 h 4168140"/>
                <a:gd name="connsiteX55" fmla="*/ 4648200 w 11737340"/>
                <a:gd name="connsiteY55" fmla="*/ 3436620 h 4168140"/>
                <a:gd name="connsiteX56" fmla="*/ 4671060 w 11737340"/>
                <a:gd name="connsiteY56" fmla="*/ 3520440 h 4168140"/>
                <a:gd name="connsiteX57" fmla="*/ 4678680 w 11737340"/>
                <a:gd name="connsiteY57" fmla="*/ 3589020 h 4168140"/>
                <a:gd name="connsiteX58" fmla="*/ 4686300 w 11737340"/>
                <a:gd name="connsiteY58" fmla="*/ 3649980 h 4168140"/>
                <a:gd name="connsiteX59" fmla="*/ 4724400 w 11737340"/>
                <a:gd name="connsiteY59" fmla="*/ 3680460 h 4168140"/>
                <a:gd name="connsiteX60" fmla="*/ 4785360 w 11737340"/>
                <a:gd name="connsiteY60" fmla="*/ 3672840 h 4168140"/>
                <a:gd name="connsiteX61" fmla="*/ 4869180 w 11737340"/>
                <a:gd name="connsiteY61" fmla="*/ 3703320 h 4168140"/>
                <a:gd name="connsiteX62" fmla="*/ 4914900 w 11737340"/>
                <a:gd name="connsiteY62" fmla="*/ 3756660 h 4168140"/>
                <a:gd name="connsiteX63" fmla="*/ 5105400 w 11737340"/>
                <a:gd name="connsiteY63" fmla="*/ 3832860 h 4168140"/>
                <a:gd name="connsiteX64" fmla="*/ 5173980 w 11737340"/>
                <a:gd name="connsiteY64" fmla="*/ 3886200 h 4168140"/>
                <a:gd name="connsiteX65" fmla="*/ 5242560 w 11737340"/>
                <a:gd name="connsiteY65" fmla="*/ 3924300 h 4168140"/>
                <a:gd name="connsiteX66" fmla="*/ 5364480 w 11737340"/>
                <a:gd name="connsiteY66" fmla="*/ 3962400 h 4168140"/>
                <a:gd name="connsiteX67" fmla="*/ 5516880 w 11737340"/>
                <a:gd name="connsiteY67" fmla="*/ 4046220 h 4168140"/>
                <a:gd name="connsiteX68" fmla="*/ 5585460 w 11737340"/>
                <a:gd name="connsiteY68" fmla="*/ 4099560 h 4168140"/>
                <a:gd name="connsiteX69" fmla="*/ 5661660 w 11737340"/>
                <a:gd name="connsiteY69" fmla="*/ 4122420 h 4168140"/>
                <a:gd name="connsiteX70" fmla="*/ 5745480 w 11737340"/>
                <a:gd name="connsiteY70" fmla="*/ 4130040 h 4168140"/>
                <a:gd name="connsiteX71" fmla="*/ 5836920 w 11737340"/>
                <a:gd name="connsiteY71" fmla="*/ 4130040 h 4168140"/>
                <a:gd name="connsiteX72" fmla="*/ 5951220 w 11737340"/>
                <a:gd name="connsiteY72" fmla="*/ 4145280 h 4168140"/>
                <a:gd name="connsiteX73" fmla="*/ 6035040 w 11737340"/>
                <a:gd name="connsiteY73" fmla="*/ 4168140 h 4168140"/>
                <a:gd name="connsiteX74" fmla="*/ 6149340 w 11737340"/>
                <a:gd name="connsiteY74" fmla="*/ 4137660 h 4168140"/>
                <a:gd name="connsiteX75" fmla="*/ 6286500 w 11737340"/>
                <a:gd name="connsiteY75" fmla="*/ 4114800 h 4168140"/>
                <a:gd name="connsiteX76" fmla="*/ 6393180 w 11737340"/>
                <a:gd name="connsiteY76" fmla="*/ 4053840 h 4168140"/>
                <a:gd name="connsiteX77" fmla="*/ 6484620 w 11737340"/>
                <a:gd name="connsiteY77" fmla="*/ 4038600 h 4168140"/>
                <a:gd name="connsiteX78" fmla="*/ 6583680 w 11737340"/>
                <a:gd name="connsiteY78" fmla="*/ 3970020 h 4168140"/>
                <a:gd name="connsiteX79" fmla="*/ 6697980 w 11737340"/>
                <a:gd name="connsiteY79" fmla="*/ 3886200 h 4168140"/>
                <a:gd name="connsiteX80" fmla="*/ 6728460 w 11737340"/>
                <a:gd name="connsiteY80" fmla="*/ 3817620 h 4168140"/>
                <a:gd name="connsiteX81" fmla="*/ 6842760 w 11737340"/>
                <a:gd name="connsiteY81" fmla="*/ 3733800 h 4168140"/>
                <a:gd name="connsiteX82" fmla="*/ 6972300 w 11737340"/>
                <a:gd name="connsiteY82" fmla="*/ 3642360 h 4168140"/>
                <a:gd name="connsiteX83" fmla="*/ 7078980 w 11737340"/>
                <a:gd name="connsiteY83" fmla="*/ 3528060 h 4168140"/>
                <a:gd name="connsiteX84" fmla="*/ 7139940 w 11737340"/>
                <a:gd name="connsiteY84" fmla="*/ 3444240 h 4168140"/>
                <a:gd name="connsiteX85" fmla="*/ 7269480 w 11737340"/>
                <a:gd name="connsiteY85" fmla="*/ 3284220 h 4168140"/>
                <a:gd name="connsiteX86" fmla="*/ 7330440 w 11737340"/>
                <a:gd name="connsiteY86" fmla="*/ 3185160 h 4168140"/>
                <a:gd name="connsiteX87" fmla="*/ 7376160 w 11737340"/>
                <a:gd name="connsiteY87" fmla="*/ 3116580 h 4168140"/>
                <a:gd name="connsiteX88" fmla="*/ 7444740 w 11737340"/>
                <a:gd name="connsiteY88" fmla="*/ 3093720 h 4168140"/>
                <a:gd name="connsiteX89" fmla="*/ 7513320 w 11737340"/>
                <a:gd name="connsiteY89" fmla="*/ 3101340 h 4168140"/>
                <a:gd name="connsiteX90" fmla="*/ 7574280 w 11737340"/>
                <a:gd name="connsiteY90" fmla="*/ 3078480 h 4168140"/>
                <a:gd name="connsiteX91" fmla="*/ 7726680 w 11737340"/>
                <a:gd name="connsiteY91" fmla="*/ 3108960 h 4168140"/>
                <a:gd name="connsiteX92" fmla="*/ 7833360 w 11737340"/>
                <a:gd name="connsiteY92" fmla="*/ 3162300 h 4168140"/>
                <a:gd name="connsiteX93" fmla="*/ 7962900 w 11737340"/>
                <a:gd name="connsiteY93" fmla="*/ 3192780 h 4168140"/>
                <a:gd name="connsiteX94" fmla="*/ 8161020 w 11737340"/>
                <a:gd name="connsiteY94" fmla="*/ 3268980 h 4168140"/>
                <a:gd name="connsiteX95" fmla="*/ 8290560 w 11737340"/>
                <a:gd name="connsiteY95" fmla="*/ 3337560 h 4168140"/>
                <a:gd name="connsiteX96" fmla="*/ 8382000 w 11737340"/>
                <a:gd name="connsiteY96" fmla="*/ 3360420 h 4168140"/>
                <a:gd name="connsiteX97" fmla="*/ 8458200 w 11737340"/>
                <a:gd name="connsiteY97" fmla="*/ 3398520 h 4168140"/>
                <a:gd name="connsiteX98" fmla="*/ 8595360 w 11737340"/>
                <a:gd name="connsiteY98" fmla="*/ 3512820 h 4168140"/>
                <a:gd name="connsiteX99" fmla="*/ 8641080 w 11737340"/>
                <a:gd name="connsiteY99" fmla="*/ 3566160 h 4168140"/>
                <a:gd name="connsiteX100" fmla="*/ 8702040 w 11737340"/>
                <a:gd name="connsiteY100" fmla="*/ 3604260 h 4168140"/>
                <a:gd name="connsiteX101" fmla="*/ 8763000 w 11737340"/>
                <a:gd name="connsiteY101" fmla="*/ 3634740 h 4168140"/>
                <a:gd name="connsiteX102" fmla="*/ 8854440 w 11737340"/>
                <a:gd name="connsiteY102" fmla="*/ 3627120 h 4168140"/>
                <a:gd name="connsiteX103" fmla="*/ 8968740 w 11737340"/>
                <a:gd name="connsiteY103" fmla="*/ 3619500 h 4168140"/>
                <a:gd name="connsiteX104" fmla="*/ 9060180 w 11737340"/>
                <a:gd name="connsiteY104" fmla="*/ 3642360 h 4168140"/>
                <a:gd name="connsiteX105" fmla="*/ 9151620 w 11737340"/>
                <a:gd name="connsiteY105" fmla="*/ 3657600 h 4168140"/>
                <a:gd name="connsiteX106" fmla="*/ 9227820 w 11737340"/>
                <a:gd name="connsiteY106" fmla="*/ 3642360 h 4168140"/>
                <a:gd name="connsiteX107" fmla="*/ 9311640 w 11737340"/>
                <a:gd name="connsiteY107" fmla="*/ 3611880 h 4168140"/>
                <a:gd name="connsiteX108" fmla="*/ 9433560 w 11737340"/>
                <a:gd name="connsiteY108" fmla="*/ 3589020 h 4168140"/>
                <a:gd name="connsiteX109" fmla="*/ 9509760 w 11737340"/>
                <a:gd name="connsiteY109" fmla="*/ 3528060 h 4168140"/>
                <a:gd name="connsiteX110" fmla="*/ 9646920 w 11737340"/>
                <a:gd name="connsiteY110" fmla="*/ 3489960 h 4168140"/>
                <a:gd name="connsiteX111" fmla="*/ 9784080 w 11737340"/>
                <a:gd name="connsiteY111" fmla="*/ 3444240 h 4168140"/>
                <a:gd name="connsiteX112" fmla="*/ 9860280 w 11737340"/>
                <a:gd name="connsiteY112" fmla="*/ 3383280 h 4168140"/>
                <a:gd name="connsiteX113" fmla="*/ 9921240 w 11737340"/>
                <a:gd name="connsiteY113" fmla="*/ 3314700 h 4168140"/>
                <a:gd name="connsiteX114" fmla="*/ 9997440 w 11737340"/>
                <a:gd name="connsiteY114" fmla="*/ 3208020 h 4168140"/>
                <a:gd name="connsiteX115" fmla="*/ 10043160 w 11737340"/>
                <a:gd name="connsiteY115" fmla="*/ 3101340 h 4168140"/>
                <a:gd name="connsiteX116" fmla="*/ 10104120 w 11737340"/>
                <a:gd name="connsiteY116" fmla="*/ 3017520 h 4168140"/>
                <a:gd name="connsiteX117" fmla="*/ 10157460 w 11737340"/>
                <a:gd name="connsiteY117" fmla="*/ 2933700 h 4168140"/>
                <a:gd name="connsiteX118" fmla="*/ 10218420 w 11737340"/>
                <a:gd name="connsiteY118" fmla="*/ 2849880 h 4168140"/>
                <a:gd name="connsiteX119" fmla="*/ 10294620 w 11737340"/>
                <a:gd name="connsiteY119" fmla="*/ 2735580 h 4168140"/>
                <a:gd name="connsiteX120" fmla="*/ 10347960 w 11737340"/>
                <a:gd name="connsiteY120" fmla="*/ 2621280 h 4168140"/>
                <a:gd name="connsiteX121" fmla="*/ 10431780 w 11737340"/>
                <a:gd name="connsiteY121" fmla="*/ 2499360 h 4168140"/>
                <a:gd name="connsiteX122" fmla="*/ 10500360 w 11737340"/>
                <a:gd name="connsiteY122" fmla="*/ 2354580 h 4168140"/>
                <a:gd name="connsiteX123" fmla="*/ 10553700 w 11737340"/>
                <a:gd name="connsiteY123" fmla="*/ 2263140 h 4168140"/>
                <a:gd name="connsiteX124" fmla="*/ 10584180 w 11737340"/>
                <a:gd name="connsiteY124" fmla="*/ 2194560 h 4168140"/>
                <a:gd name="connsiteX125" fmla="*/ 10614660 w 11737340"/>
                <a:gd name="connsiteY125" fmla="*/ 2118360 h 4168140"/>
                <a:gd name="connsiteX126" fmla="*/ 10675620 w 11737340"/>
                <a:gd name="connsiteY126" fmla="*/ 2049780 h 4168140"/>
                <a:gd name="connsiteX127" fmla="*/ 10690860 w 11737340"/>
                <a:gd name="connsiteY127" fmla="*/ 1988820 h 4168140"/>
                <a:gd name="connsiteX128" fmla="*/ 10713720 w 11737340"/>
                <a:gd name="connsiteY128" fmla="*/ 1927860 h 4168140"/>
                <a:gd name="connsiteX129" fmla="*/ 10767060 w 11737340"/>
                <a:gd name="connsiteY129" fmla="*/ 1859280 h 4168140"/>
                <a:gd name="connsiteX130" fmla="*/ 10873740 w 11737340"/>
                <a:gd name="connsiteY130" fmla="*/ 1828800 h 4168140"/>
                <a:gd name="connsiteX131" fmla="*/ 11079480 w 11737340"/>
                <a:gd name="connsiteY131" fmla="*/ 1767840 h 4168140"/>
                <a:gd name="connsiteX132" fmla="*/ 11247120 w 11737340"/>
                <a:gd name="connsiteY132" fmla="*/ 1684020 h 4168140"/>
                <a:gd name="connsiteX133" fmla="*/ 11414760 w 11737340"/>
                <a:gd name="connsiteY133" fmla="*/ 1638300 h 4168140"/>
                <a:gd name="connsiteX134" fmla="*/ 11490960 w 11737340"/>
                <a:gd name="connsiteY134" fmla="*/ 1577340 h 4168140"/>
                <a:gd name="connsiteX135" fmla="*/ 11635740 w 11737340"/>
                <a:gd name="connsiteY135" fmla="*/ 1508760 h 4168140"/>
                <a:gd name="connsiteX136" fmla="*/ 11737340 w 11737340"/>
                <a:gd name="connsiteY136" fmla="*/ 1442720 h 4168140"/>
                <a:gd name="connsiteX137" fmla="*/ 11620500 w 11737340"/>
                <a:gd name="connsiteY137" fmla="*/ 1417320 h 4168140"/>
                <a:gd name="connsiteX138" fmla="*/ 11567160 w 11737340"/>
                <a:gd name="connsiteY138" fmla="*/ 1379220 h 4168140"/>
                <a:gd name="connsiteX139" fmla="*/ 11498580 w 11737340"/>
                <a:gd name="connsiteY139" fmla="*/ 1318260 h 4168140"/>
                <a:gd name="connsiteX140" fmla="*/ 11468100 w 11737340"/>
                <a:gd name="connsiteY140" fmla="*/ 1280160 h 4168140"/>
                <a:gd name="connsiteX141" fmla="*/ 11430000 w 11737340"/>
                <a:gd name="connsiteY141" fmla="*/ 1216660 h 4168140"/>
                <a:gd name="connsiteX142" fmla="*/ 11384280 w 11737340"/>
                <a:gd name="connsiteY142" fmla="*/ 1310640 h 4168140"/>
                <a:gd name="connsiteX143" fmla="*/ 11353800 w 11737340"/>
                <a:gd name="connsiteY143" fmla="*/ 1356360 h 4168140"/>
                <a:gd name="connsiteX144" fmla="*/ 11224260 w 11737340"/>
                <a:gd name="connsiteY144" fmla="*/ 1417320 h 4168140"/>
                <a:gd name="connsiteX145" fmla="*/ 11109960 w 11737340"/>
                <a:gd name="connsiteY145" fmla="*/ 1463040 h 4168140"/>
                <a:gd name="connsiteX146" fmla="*/ 10911840 w 11737340"/>
                <a:gd name="connsiteY146" fmla="*/ 1524000 h 4168140"/>
                <a:gd name="connsiteX147" fmla="*/ 10774680 w 11737340"/>
                <a:gd name="connsiteY147" fmla="*/ 1546860 h 4168140"/>
                <a:gd name="connsiteX148" fmla="*/ 10675620 w 11737340"/>
                <a:gd name="connsiteY148" fmla="*/ 1615440 h 4168140"/>
                <a:gd name="connsiteX149" fmla="*/ 10568940 w 11737340"/>
                <a:gd name="connsiteY149" fmla="*/ 1676400 h 4168140"/>
                <a:gd name="connsiteX150" fmla="*/ 10485120 w 11737340"/>
                <a:gd name="connsiteY150" fmla="*/ 1760220 h 4168140"/>
                <a:gd name="connsiteX151" fmla="*/ 10454640 w 11737340"/>
                <a:gd name="connsiteY151" fmla="*/ 1836420 h 4168140"/>
                <a:gd name="connsiteX152" fmla="*/ 10416540 w 11737340"/>
                <a:gd name="connsiteY152" fmla="*/ 1927860 h 4168140"/>
                <a:gd name="connsiteX153" fmla="*/ 10401300 w 11737340"/>
                <a:gd name="connsiteY153" fmla="*/ 2004060 h 4168140"/>
                <a:gd name="connsiteX154" fmla="*/ 10363200 w 11737340"/>
                <a:gd name="connsiteY154" fmla="*/ 2095500 h 4168140"/>
                <a:gd name="connsiteX155" fmla="*/ 10317480 w 11737340"/>
                <a:gd name="connsiteY155" fmla="*/ 2225040 h 4168140"/>
                <a:gd name="connsiteX156" fmla="*/ 10287000 w 11737340"/>
                <a:gd name="connsiteY156" fmla="*/ 2346960 h 4168140"/>
                <a:gd name="connsiteX157" fmla="*/ 10218420 w 11737340"/>
                <a:gd name="connsiteY157" fmla="*/ 2499360 h 4168140"/>
                <a:gd name="connsiteX158" fmla="*/ 10134600 w 11737340"/>
                <a:gd name="connsiteY158" fmla="*/ 2621280 h 4168140"/>
                <a:gd name="connsiteX159" fmla="*/ 10043160 w 11737340"/>
                <a:gd name="connsiteY159" fmla="*/ 2735580 h 4168140"/>
                <a:gd name="connsiteX160" fmla="*/ 9974580 w 11737340"/>
                <a:gd name="connsiteY160" fmla="*/ 2857500 h 4168140"/>
                <a:gd name="connsiteX161" fmla="*/ 9906000 w 11737340"/>
                <a:gd name="connsiteY161" fmla="*/ 2941320 h 4168140"/>
                <a:gd name="connsiteX162" fmla="*/ 9860280 w 11737340"/>
                <a:gd name="connsiteY162" fmla="*/ 3032760 h 4168140"/>
                <a:gd name="connsiteX163" fmla="*/ 9806940 w 11737340"/>
                <a:gd name="connsiteY163" fmla="*/ 3116580 h 4168140"/>
                <a:gd name="connsiteX164" fmla="*/ 9715500 w 11737340"/>
                <a:gd name="connsiteY164" fmla="*/ 3208020 h 4168140"/>
                <a:gd name="connsiteX165" fmla="*/ 9616440 w 11737340"/>
                <a:gd name="connsiteY165" fmla="*/ 3261360 h 4168140"/>
                <a:gd name="connsiteX166" fmla="*/ 9532620 w 11737340"/>
                <a:gd name="connsiteY166" fmla="*/ 3329940 h 4168140"/>
                <a:gd name="connsiteX167" fmla="*/ 9471660 w 11737340"/>
                <a:gd name="connsiteY167" fmla="*/ 3375660 h 4168140"/>
                <a:gd name="connsiteX168" fmla="*/ 9410700 w 11737340"/>
                <a:gd name="connsiteY168" fmla="*/ 3429000 h 4168140"/>
                <a:gd name="connsiteX169" fmla="*/ 9288780 w 11737340"/>
                <a:gd name="connsiteY169" fmla="*/ 3436620 h 4168140"/>
                <a:gd name="connsiteX170" fmla="*/ 9166860 w 11737340"/>
                <a:gd name="connsiteY170" fmla="*/ 3444240 h 4168140"/>
                <a:gd name="connsiteX171" fmla="*/ 9029700 w 11737340"/>
                <a:gd name="connsiteY171" fmla="*/ 3413760 h 4168140"/>
                <a:gd name="connsiteX172" fmla="*/ 8823960 w 11737340"/>
                <a:gd name="connsiteY172" fmla="*/ 3360420 h 4168140"/>
                <a:gd name="connsiteX173" fmla="*/ 8679180 w 11737340"/>
                <a:gd name="connsiteY173" fmla="*/ 3329940 h 4168140"/>
                <a:gd name="connsiteX174" fmla="*/ 8572500 w 11737340"/>
                <a:gd name="connsiteY174" fmla="*/ 3276600 h 4168140"/>
                <a:gd name="connsiteX175" fmla="*/ 8465820 w 11737340"/>
                <a:gd name="connsiteY175" fmla="*/ 3215640 h 4168140"/>
                <a:gd name="connsiteX176" fmla="*/ 8321040 w 11737340"/>
                <a:gd name="connsiteY176" fmla="*/ 3177540 h 4168140"/>
                <a:gd name="connsiteX177" fmla="*/ 8199120 w 11737340"/>
                <a:gd name="connsiteY177" fmla="*/ 3131820 h 4168140"/>
                <a:gd name="connsiteX178" fmla="*/ 8069580 w 11737340"/>
                <a:gd name="connsiteY178" fmla="*/ 3078480 h 4168140"/>
                <a:gd name="connsiteX179" fmla="*/ 7917180 w 11737340"/>
                <a:gd name="connsiteY179" fmla="*/ 2994660 h 4168140"/>
                <a:gd name="connsiteX180" fmla="*/ 7787640 w 11737340"/>
                <a:gd name="connsiteY180" fmla="*/ 2971800 h 4168140"/>
                <a:gd name="connsiteX181" fmla="*/ 7719060 w 11737340"/>
                <a:gd name="connsiteY181" fmla="*/ 2933700 h 4168140"/>
                <a:gd name="connsiteX182" fmla="*/ 7612380 w 11737340"/>
                <a:gd name="connsiteY182" fmla="*/ 2903220 h 4168140"/>
                <a:gd name="connsiteX183" fmla="*/ 7566660 w 11737340"/>
                <a:gd name="connsiteY183" fmla="*/ 2887980 h 4168140"/>
                <a:gd name="connsiteX184" fmla="*/ 7551420 w 11737340"/>
                <a:gd name="connsiteY184" fmla="*/ 2849880 h 4168140"/>
                <a:gd name="connsiteX185" fmla="*/ 7533640 w 11737340"/>
                <a:gd name="connsiteY185" fmla="*/ 2788920 h 4168140"/>
                <a:gd name="connsiteX186" fmla="*/ 7475220 w 11737340"/>
                <a:gd name="connsiteY186" fmla="*/ 2857500 h 4168140"/>
                <a:gd name="connsiteX187" fmla="*/ 7414260 w 11737340"/>
                <a:gd name="connsiteY187" fmla="*/ 2887980 h 4168140"/>
                <a:gd name="connsiteX188" fmla="*/ 7345680 w 11737340"/>
                <a:gd name="connsiteY188" fmla="*/ 2971800 h 4168140"/>
                <a:gd name="connsiteX189" fmla="*/ 7315200 w 11737340"/>
                <a:gd name="connsiteY189" fmla="*/ 2994660 h 4168140"/>
                <a:gd name="connsiteX190" fmla="*/ 7261860 w 11737340"/>
                <a:gd name="connsiteY190" fmla="*/ 3009900 h 4168140"/>
                <a:gd name="connsiteX191" fmla="*/ 7193280 w 11737340"/>
                <a:gd name="connsiteY191" fmla="*/ 3025140 h 4168140"/>
                <a:gd name="connsiteX192" fmla="*/ 7155180 w 11737340"/>
                <a:gd name="connsiteY192" fmla="*/ 3078480 h 4168140"/>
                <a:gd name="connsiteX193" fmla="*/ 7109460 w 11737340"/>
                <a:gd name="connsiteY193" fmla="*/ 3154680 h 4168140"/>
                <a:gd name="connsiteX194" fmla="*/ 7048500 w 11737340"/>
                <a:gd name="connsiteY194" fmla="*/ 3246120 h 4168140"/>
                <a:gd name="connsiteX195" fmla="*/ 6995160 w 11737340"/>
                <a:gd name="connsiteY195" fmla="*/ 3307080 h 4168140"/>
                <a:gd name="connsiteX196" fmla="*/ 6972300 w 11737340"/>
                <a:gd name="connsiteY196" fmla="*/ 3352800 h 4168140"/>
                <a:gd name="connsiteX197" fmla="*/ 6949440 w 11737340"/>
                <a:gd name="connsiteY197" fmla="*/ 3413760 h 4168140"/>
                <a:gd name="connsiteX198" fmla="*/ 6949440 w 11737340"/>
                <a:gd name="connsiteY198" fmla="*/ 3413760 h 4168140"/>
                <a:gd name="connsiteX199" fmla="*/ 6911340 w 11737340"/>
                <a:gd name="connsiteY199" fmla="*/ 3474720 h 4168140"/>
                <a:gd name="connsiteX200" fmla="*/ 6888480 w 11737340"/>
                <a:gd name="connsiteY200" fmla="*/ 3505200 h 4168140"/>
                <a:gd name="connsiteX201" fmla="*/ 6819900 w 11737340"/>
                <a:gd name="connsiteY201" fmla="*/ 3566160 h 4168140"/>
                <a:gd name="connsiteX202" fmla="*/ 6743700 w 11737340"/>
                <a:gd name="connsiteY202" fmla="*/ 3581400 h 4168140"/>
                <a:gd name="connsiteX203" fmla="*/ 6675120 w 11737340"/>
                <a:gd name="connsiteY203" fmla="*/ 3657600 h 4168140"/>
                <a:gd name="connsiteX204" fmla="*/ 6629400 w 11737340"/>
                <a:gd name="connsiteY204" fmla="*/ 3718560 h 4168140"/>
                <a:gd name="connsiteX205" fmla="*/ 6576060 w 11737340"/>
                <a:gd name="connsiteY205" fmla="*/ 3779520 h 4168140"/>
                <a:gd name="connsiteX206" fmla="*/ 6484620 w 11737340"/>
                <a:gd name="connsiteY206" fmla="*/ 3817620 h 4168140"/>
                <a:gd name="connsiteX207" fmla="*/ 6400800 w 11737340"/>
                <a:gd name="connsiteY207" fmla="*/ 3832860 h 4168140"/>
                <a:gd name="connsiteX208" fmla="*/ 6263640 w 11737340"/>
                <a:gd name="connsiteY208" fmla="*/ 3870960 h 4168140"/>
                <a:gd name="connsiteX209" fmla="*/ 6126480 w 11737340"/>
                <a:gd name="connsiteY209" fmla="*/ 3901440 h 4168140"/>
                <a:gd name="connsiteX210" fmla="*/ 6027420 w 11737340"/>
                <a:gd name="connsiteY210" fmla="*/ 3916680 h 4168140"/>
                <a:gd name="connsiteX211" fmla="*/ 5890260 w 11737340"/>
                <a:gd name="connsiteY211" fmla="*/ 3878580 h 4168140"/>
                <a:gd name="connsiteX212" fmla="*/ 5821680 w 11737340"/>
                <a:gd name="connsiteY212" fmla="*/ 3863340 h 4168140"/>
                <a:gd name="connsiteX213" fmla="*/ 5737860 w 11737340"/>
                <a:gd name="connsiteY213" fmla="*/ 3825240 h 4168140"/>
                <a:gd name="connsiteX214" fmla="*/ 5638800 w 11737340"/>
                <a:gd name="connsiteY214" fmla="*/ 3794760 h 4168140"/>
                <a:gd name="connsiteX215" fmla="*/ 5524500 w 11737340"/>
                <a:gd name="connsiteY215" fmla="*/ 3756660 h 4168140"/>
                <a:gd name="connsiteX216" fmla="*/ 5448300 w 11737340"/>
                <a:gd name="connsiteY216" fmla="*/ 3718560 h 4168140"/>
                <a:gd name="connsiteX217" fmla="*/ 5349240 w 11737340"/>
                <a:gd name="connsiteY217" fmla="*/ 3657600 h 4168140"/>
                <a:gd name="connsiteX218" fmla="*/ 5295900 w 11737340"/>
                <a:gd name="connsiteY218" fmla="*/ 3619500 h 4168140"/>
                <a:gd name="connsiteX219" fmla="*/ 5234940 w 11737340"/>
                <a:gd name="connsiteY219" fmla="*/ 3596640 h 4168140"/>
                <a:gd name="connsiteX220" fmla="*/ 5135880 w 11737340"/>
                <a:gd name="connsiteY220" fmla="*/ 3550920 h 4168140"/>
                <a:gd name="connsiteX221" fmla="*/ 5059680 w 11737340"/>
                <a:gd name="connsiteY221" fmla="*/ 3505200 h 4168140"/>
                <a:gd name="connsiteX222" fmla="*/ 5029200 w 11737340"/>
                <a:gd name="connsiteY222" fmla="*/ 3482340 h 4168140"/>
                <a:gd name="connsiteX223" fmla="*/ 4960620 w 11737340"/>
                <a:gd name="connsiteY223" fmla="*/ 3413760 h 4168140"/>
                <a:gd name="connsiteX224" fmla="*/ 4876800 w 11737340"/>
                <a:gd name="connsiteY224" fmla="*/ 3299460 h 4168140"/>
                <a:gd name="connsiteX225" fmla="*/ 4808220 w 11737340"/>
                <a:gd name="connsiteY225" fmla="*/ 3200400 h 4168140"/>
                <a:gd name="connsiteX226" fmla="*/ 4777740 w 11737340"/>
                <a:gd name="connsiteY226" fmla="*/ 3147060 h 4168140"/>
                <a:gd name="connsiteX227" fmla="*/ 4724400 w 11737340"/>
                <a:gd name="connsiteY227" fmla="*/ 3108960 h 4168140"/>
                <a:gd name="connsiteX228" fmla="*/ 4648200 w 11737340"/>
                <a:gd name="connsiteY228" fmla="*/ 3063240 h 4168140"/>
                <a:gd name="connsiteX229" fmla="*/ 4533900 w 11737340"/>
                <a:gd name="connsiteY229" fmla="*/ 2979420 h 4168140"/>
                <a:gd name="connsiteX230" fmla="*/ 4427220 w 11737340"/>
                <a:gd name="connsiteY230" fmla="*/ 2941320 h 4168140"/>
                <a:gd name="connsiteX231" fmla="*/ 4366260 w 11737340"/>
                <a:gd name="connsiteY231" fmla="*/ 2903220 h 4168140"/>
                <a:gd name="connsiteX232" fmla="*/ 4244340 w 11737340"/>
                <a:gd name="connsiteY232" fmla="*/ 2842260 h 4168140"/>
                <a:gd name="connsiteX233" fmla="*/ 4145280 w 11737340"/>
                <a:gd name="connsiteY233" fmla="*/ 2811780 h 4168140"/>
                <a:gd name="connsiteX234" fmla="*/ 4038600 w 11737340"/>
                <a:gd name="connsiteY234" fmla="*/ 2804160 h 4168140"/>
                <a:gd name="connsiteX235" fmla="*/ 3954780 w 11737340"/>
                <a:gd name="connsiteY235" fmla="*/ 2819400 h 4168140"/>
                <a:gd name="connsiteX236" fmla="*/ 3863340 w 11737340"/>
                <a:gd name="connsiteY236" fmla="*/ 2804160 h 4168140"/>
                <a:gd name="connsiteX237" fmla="*/ 3741420 w 11737340"/>
                <a:gd name="connsiteY237" fmla="*/ 2781300 h 4168140"/>
                <a:gd name="connsiteX238" fmla="*/ 3649980 w 11737340"/>
                <a:gd name="connsiteY238" fmla="*/ 2743200 h 4168140"/>
                <a:gd name="connsiteX239" fmla="*/ 3573780 w 11737340"/>
                <a:gd name="connsiteY239" fmla="*/ 2674620 h 4168140"/>
                <a:gd name="connsiteX240" fmla="*/ 3482340 w 11737340"/>
                <a:gd name="connsiteY240" fmla="*/ 2621280 h 4168140"/>
                <a:gd name="connsiteX241" fmla="*/ 3436620 w 11737340"/>
                <a:gd name="connsiteY241" fmla="*/ 2552700 h 4168140"/>
                <a:gd name="connsiteX242" fmla="*/ 3329940 w 11737340"/>
                <a:gd name="connsiteY242" fmla="*/ 2423160 h 4168140"/>
                <a:gd name="connsiteX243" fmla="*/ 3261360 w 11737340"/>
                <a:gd name="connsiteY243" fmla="*/ 2324100 h 4168140"/>
                <a:gd name="connsiteX244" fmla="*/ 3131820 w 11737340"/>
                <a:gd name="connsiteY244" fmla="*/ 2209800 h 4168140"/>
                <a:gd name="connsiteX245" fmla="*/ 3040380 w 11737340"/>
                <a:gd name="connsiteY245" fmla="*/ 2141220 h 4168140"/>
                <a:gd name="connsiteX246" fmla="*/ 2910840 w 11737340"/>
                <a:gd name="connsiteY246" fmla="*/ 2034540 h 4168140"/>
                <a:gd name="connsiteX247" fmla="*/ 2849880 w 11737340"/>
                <a:gd name="connsiteY247" fmla="*/ 1958340 h 4168140"/>
                <a:gd name="connsiteX248" fmla="*/ 2743200 w 11737340"/>
                <a:gd name="connsiteY248" fmla="*/ 1889760 h 4168140"/>
                <a:gd name="connsiteX249" fmla="*/ 2659380 w 11737340"/>
                <a:gd name="connsiteY249" fmla="*/ 1844040 h 4168140"/>
                <a:gd name="connsiteX250" fmla="*/ 2575560 w 11737340"/>
                <a:gd name="connsiteY250" fmla="*/ 1744980 h 4168140"/>
                <a:gd name="connsiteX251" fmla="*/ 2468880 w 11737340"/>
                <a:gd name="connsiteY251" fmla="*/ 1645920 h 4168140"/>
                <a:gd name="connsiteX252" fmla="*/ 2400300 w 11737340"/>
                <a:gd name="connsiteY252" fmla="*/ 1607820 h 4168140"/>
                <a:gd name="connsiteX253" fmla="*/ 2263140 w 11737340"/>
                <a:gd name="connsiteY253" fmla="*/ 1501140 h 4168140"/>
                <a:gd name="connsiteX254" fmla="*/ 2171700 w 11737340"/>
                <a:gd name="connsiteY254" fmla="*/ 1432560 h 4168140"/>
                <a:gd name="connsiteX255" fmla="*/ 2087880 w 11737340"/>
                <a:gd name="connsiteY255" fmla="*/ 1363980 h 4168140"/>
                <a:gd name="connsiteX256" fmla="*/ 1950720 w 11737340"/>
                <a:gd name="connsiteY256" fmla="*/ 1272540 h 4168140"/>
                <a:gd name="connsiteX257" fmla="*/ 1805940 w 11737340"/>
                <a:gd name="connsiteY257" fmla="*/ 1135380 h 4168140"/>
                <a:gd name="connsiteX258" fmla="*/ 1729740 w 11737340"/>
                <a:gd name="connsiteY258" fmla="*/ 1089660 h 4168140"/>
                <a:gd name="connsiteX259" fmla="*/ 1668780 w 11737340"/>
                <a:gd name="connsiteY259" fmla="*/ 1043940 h 4168140"/>
                <a:gd name="connsiteX260" fmla="*/ 1592580 w 11737340"/>
                <a:gd name="connsiteY260" fmla="*/ 990600 h 4168140"/>
                <a:gd name="connsiteX261" fmla="*/ 1470660 w 11737340"/>
                <a:gd name="connsiteY261" fmla="*/ 891540 h 4168140"/>
                <a:gd name="connsiteX262" fmla="*/ 1386840 w 11737340"/>
                <a:gd name="connsiteY262" fmla="*/ 845820 h 4168140"/>
                <a:gd name="connsiteX263" fmla="*/ 1318260 w 11737340"/>
                <a:gd name="connsiteY263" fmla="*/ 784860 h 4168140"/>
                <a:gd name="connsiteX264" fmla="*/ 1264920 w 11737340"/>
                <a:gd name="connsiteY264" fmla="*/ 723900 h 4168140"/>
                <a:gd name="connsiteX265" fmla="*/ 1181100 w 11737340"/>
                <a:gd name="connsiteY265" fmla="*/ 647700 h 4168140"/>
                <a:gd name="connsiteX266" fmla="*/ 1089660 w 11737340"/>
                <a:gd name="connsiteY266" fmla="*/ 624840 h 4168140"/>
                <a:gd name="connsiteX267" fmla="*/ 1021080 w 11737340"/>
                <a:gd name="connsiteY267" fmla="*/ 586740 h 4168140"/>
                <a:gd name="connsiteX268" fmla="*/ 937260 w 11737340"/>
                <a:gd name="connsiteY268" fmla="*/ 548640 h 4168140"/>
                <a:gd name="connsiteX269" fmla="*/ 830580 w 11737340"/>
                <a:gd name="connsiteY269" fmla="*/ 510540 h 4168140"/>
                <a:gd name="connsiteX270" fmla="*/ 754380 w 11737340"/>
                <a:gd name="connsiteY270" fmla="*/ 457200 h 4168140"/>
                <a:gd name="connsiteX271" fmla="*/ 708660 w 11737340"/>
                <a:gd name="connsiteY271" fmla="*/ 419100 h 4168140"/>
                <a:gd name="connsiteX272" fmla="*/ 609600 w 11737340"/>
                <a:gd name="connsiteY272" fmla="*/ 396240 h 4168140"/>
                <a:gd name="connsiteX273" fmla="*/ 548640 w 11737340"/>
                <a:gd name="connsiteY273" fmla="*/ 320040 h 4168140"/>
                <a:gd name="connsiteX274" fmla="*/ 510540 w 11737340"/>
                <a:gd name="connsiteY274" fmla="*/ 251460 h 4168140"/>
                <a:gd name="connsiteX275" fmla="*/ 464820 w 11737340"/>
                <a:gd name="connsiteY275" fmla="*/ 190500 h 4168140"/>
                <a:gd name="connsiteX276" fmla="*/ 411480 w 11737340"/>
                <a:gd name="connsiteY276" fmla="*/ 137160 h 4168140"/>
                <a:gd name="connsiteX277" fmla="*/ 373380 w 11737340"/>
                <a:gd name="connsiteY277" fmla="*/ 45720 h 4168140"/>
                <a:gd name="connsiteX278" fmla="*/ 342900 w 11737340"/>
                <a:gd name="connsiteY278" fmla="*/ 0 h 4168140"/>
                <a:gd name="connsiteX279" fmla="*/ 327660 w 11737340"/>
                <a:gd name="connsiteY279" fmla="*/ 60960 h 4168140"/>
                <a:gd name="connsiteX280" fmla="*/ 289560 w 11737340"/>
                <a:gd name="connsiteY280" fmla="*/ 91440 h 4168140"/>
                <a:gd name="connsiteX281" fmla="*/ 236220 w 11737340"/>
                <a:gd name="connsiteY281" fmla="*/ 114300 h 4168140"/>
                <a:gd name="connsiteX282" fmla="*/ 198120 w 11737340"/>
                <a:gd name="connsiteY282" fmla="*/ 175260 h 4168140"/>
                <a:gd name="connsiteX283" fmla="*/ 175260 w 11737340"/>
                <a:gd name="connsiteY283" fmla="*/ 228600 h 4168140"/>
                <a:gd name="connsiteX284" fmla="*/ 114300 w 11737340"/>
                <a:gd name="connsiteY284" fmla="*/ 236220 h 4168140"/>
                <a:gd name="connsiteX285" fmla="*/ 45720 w 11737340"/>
                <a:gd name="connsiteY285" fmla="*/ 251460 h 4168140"/>
                <a:gd name="connsiteX286" fmla="*/ 0 w 11737340"/>
                <a:gd name="connsiteY286" fmla="*/ 281940 h 4168140"/>
                <a:gd name="connsiteX287" fmla="*/ 68580 w 11737340"/>
                <a:gd name="connsiteY287" fmla="*/ 320040 h 4168140"/>
                <a:gd name="connsiteX0" fmla="*/ 68580 w 11737340"/>
                <a:gd name="connsiteY0" fmla="*/ 320040 h 4168140"/>
                <a:gd name="connsiteX1" fmla="*/ 121920 w 11737340"/>
                <a:gd name="connsiteY1" fmla="*/ 381000 h 4168140"/>
                <a:gd name="connsiteX2" fmla="*/ 198120 w 11737340"/>
                <a:gd name="connsiteY2" fmla="*/ 419100 h 4168140"/>
                <a:gd name="connsiteX3" fmla="*/ 320040 w 11737340"/>
                <a:gd name="connsiteY3" fmla="*/ 510540 h 4168140"/>
                <a:gd name="connsiteX4" fmla="*/ 411480 w 11737340"/>
                <a:gd name="connsiteY4" fmla="*/ 563880 h 4168140"/>
                <a:gd name="connsiteX5" fmla="*/ 472440 w 11737340"/>
                <a:gd name="connsiteY5" fmla="*/ 632460 h 4168140"/>
                <a:gd name="connsiteX6" fmla="*/ 601980 w 11737340"/>
                <a:gd name="connsiteY6" fmla="*/ 708660 h 4168140"/>
                <a:gd name="connsiteX7" fmla="*/ 739140 w 11737340"/>
                <a:gd name="connsiteY7" fmla="*/ 784860 h 4168140"/>
                <a:gd name="connsiteX8" fmla="*/ 861060 w 11737340"/>
                <a:gd name="connsiteY8" fmla="*/ 868680 h 4168140"/>
                <a:gd name="connsiteX9" fmla="*/ 944880 w 11737340"/>
                <a:gd name="connsiteY9" fmla="*/ 952500 h 4168140"/>
                <a:gd name="connsiteX10" fmla="*/ 1021080 w 11737340"/>
                <a:gd name="connsiteY10" fmla="*/ 1005840 h 4168140"/>
                <a:gd name="connsiteX11" fmla="*/ 1097280 w 11737340"/>
                <a:gd name="connsiteY11" fmla="*/ 1043940 h 4168140"/>
                <a:gd name="connsiteX12" fmla="*/ 1181100 w 11737340"/>
                <a:gd name="connsiteY12" fmla="*/ 1104900 h 4168140"/>
                <a:gd name="connsiteX13" fmla="*/ 1249680 w 11737340"/>
                <a:gd name="connsiteY13" fmla="*/ 1150620 h 4168140"/>
                <a:gd name="connsiteX14" fmla="*/ 1341120 w 11737340"/>
                <a:gd name="connsiteY14" fmla="*/ 1196340 h 4168140"/>
                <a:gd name="connsiteX15" fmla="*/ 1417320 w 11737340"/>
                <a:gd name="connsiteY15" fmla="*/ 1257300 h 4168140"/>
                <a:gd name="connsiteX16" fmla="*/ 1493520 w 11737340"/>
                <a:gd name="connsiteY16" fmla="*/ 1333500 h 4168140"/>
                <a:gd name="connsiteX17" fmla="*/ 1569720 w 11737340"/>
                <a:gd name="connsiteY17" fmla="*/ 1356360 h 4168140"/>
                <a:gd name="connsiteX18" fmla="*/ 1684020 w 11737340"/>
                <a:gd name="connsiteY18" fmla="*/ 1424940 h 4168140"/>
                <a:gd name="connsiteX19" fmla="*/ 1729740 w 11737340"/>
                <a:gd name="connsiteY19" fmla="*/ 1485900 h 4168140"/>
                <a:gd name="connsiteX20" fmla="*/ 1844040 w 11737340"/>
                <a:gd name="connsiteY20" fmla="*/ 1569720 h 4168140"/>
                <a:gd name="connsiteX21" fmla="*/ 1935480 w 11737340"/>
                <a:gd name="connsiteY21" fmla="*/ 1615440 h 4168140"/>
                <a:gd name="connsiteX22" fmla="*/ 2049780 w 11737340"/>
                <a:gd name="connsiteY22" fmla="*/ 1691640 h 4168140"/>
                <a:gd name="connsiteX23" fmla="*/ 2133600 w 11737340"/>
                <a:gd name="connsiteY23" fmla="*/ 1729740 h 4168140"/>
                <a:gd name="connsiteX24" fmla="*/ 2202180 w 11737340"/>
                <a:gd name="connsiteY24" fmla="*/ 1805940 h 4168140"/>
                <a:gd name="connsiteX25" fmla="*/ 2255520 w 11737340"/>
                <a:gd name="connsiteY25" fmla="*/ 1821180 h 4168140"/>
                <a:gd name="connsiteX26" fmla="*/ 2316480 w 11737340"/>
                <a:gd name="connsiteY26" fmla="*/ 1866900 h 4168140"/>
                <a:gd name="connsiteX27" fmla="*/ 2423160 w 11737340"/>
                <a:gd name="connsiteY27" fmla="*/ 2004060 h 4168140"/>
                <a:gd name="connsiteX28" fmla="*/ 2476500 w 11737340"/>
                <a:gd name="connsiteY28" fmla="*/ 2087880 h 4168140"/>
                <a:gd name="connsiteX29" fmla="*/ 2567940 w 11737340"/>
                <a:gd name="connsiteY29" fmla="*/ 2148840 h 4168140"/>
                <a:gd name="connsiteX30" fmla="*/ 2682240 w 11737340"/>
                <a:gd name="connsiteY30" fmla="*/ 2186940 h 4168140"/>
                <a:gd name="connsiteX31" fmla="*/ 2743200 w 11737340"/>
                <a:gd name="connsiteY31" fmla="*/ 2209800 h 4168140"/>
                <a:gd name="connsiteX32" fmla="*/ 2811780 w 11737340"/>
                <a:gd name="connsiteY32" fmla="*/ 2247900 h 4168140"/>
                <a:gd name="connsiteX33" fmla="*/ 2887980 w 11737340"/>
                <a:gd name="connsiteY33" fmla="*/ 2301240 h 4168140"/>
                <a:gd name="connsiteX34" fmla="*/ 2979420 w 11737340"/>
                <a:gd name="connsiteY34" fmla="*/ 2385060 h 4168140"/>
                <a:gd name="connsiteX35" fmla="*/ 3055620 w 11737340"/>
                <a:gd name="connsiteY35" fmla="*/ 2461260 h 4168140"/>
                <a:gd name="connsiteX36" fmla="*/ 3139440 w 11737340"/>
                <a:gd name="connsiteY36" fmla="*/ 2537460 h 4168140"/>
                <a:gd name="connsiteX37" fmla="*/ 3261360 w 11737340"/>
                <a:gd name="connsiteY37" fmla="*/ 2628900 h 4168140"/>
                <a:gd name="connsiteX38" fmla="*/ 3345180 w 11737340"/>
                <a:gd name="connsiteY38" fmla="*/ 2720340 h 4168140"/>
                <a:gd name="connsiteX39" fmla="*/ 3444240 w 11737340"/>
                <a:gd name="connsiteY39" fmla="*/ 2796540 h 4168140"/>
                <a:gd name="connsiteX40" fmla="*/ 3558540 w 11737340"/>
                <a:gd name="connsiteY40" fmla="*/ 2872740 h 4168140"/>
                <a:gd name="connsiteX41" fmla="*/ 3619500 w 11737340"/>
                <a:gd name="connsiteY41" fmla="*/ 2979420 h 4168140"/>
                <a:gd name="connsiteX42" fmla="*/ 3619500 w 11737340"/>
                <a:gd name="connsiteY42" fmla="*/ 2979420 h 4168140"/>
                <a:gd name="connsiteX43" fmla="*/ 3649980 w 11737340"/>
                <a:gd name="connsiteY43" fmla="*/ 3048000 h 4168140"/>
                <a:gd name="connsiteX44" fmla="*/ 3703320 w 11737340"/>
                <a:gd name="connsiteY44" fmla="*/ 3086100 h 4168140"/>
                <a:gd name="connsiteX45" fmla="*/ 3764280 w 11737340"/>
                <a:gd name="connsiteY45" fmla="*/ 3063240 h 4168140"/>
                <a:gd name="connsiteX46" fmla="*/ 3848100 w 11737340"/>
                <a:gd name="connsiteY46" fmla="*/ 3025140 h 4168140"/>
                <a:gd name="connsiteX47" fmla="*/ 3916680 w 11737340"/>
                <a:gd name="connsiteY47" fmla="*/ 3032760 h 4168140"/>
                <a:gd name="connsiteX48" fmla="*/ 4030980 w 11737340"/>
                <a:gd name="connsiteY48" fmla="*/ 3063240 h 4168140"/>
                <a:gd name="connsiteX49" fmla="*/ 4137660 w 11737340"/>
                <a:gd name="connsiteY49" fmla="*/ 3101340 h 4168140"/>
                <a:gd name="connsiteX50" fmla="*/ 4259580 w 11737340"/>
                <a:gd name="connsiteY50" fmla="*/ 3147060 h 4168140"/>
                <a:gd name="connsiteX51" fmla="*/ 4381500 w 11737340"/>
                <a:gd name="connsiteY51" fmla="*/ 3192780 h 4168140"/>
                <a:gd name="connsiteX52" fmla="*/ 4526280 w 11737340"/>
                <a:gd name="connsiteY52" fmla="*/ 3276600 h 4168140"/>
                <a:gd name="connsiteX53" fmla="*/ 4587240 w 11737340"/>
                <a:gd name="connsiteY53" fmla="*/ 3299460 h 4168140"/>
                <a:gd name="connsiteX54" fmla="*/ 4610100 w 11737340"/>
                <a:gd name="connsiteY54" fmla="*/ 3352800 h 4168140"/>
                <a:gd name="connsiteX55" fmla="*/ 4648200 w 11737340"/>
                <a:gd name="connsiteY55" fmla="*/ 3436620 h 4168140"/>
                <a:gd name="connsiteX56" fmla="*/ 4671060 w 11737340"/>
                <a:gd name="connsiteY56" fmla="*/ 3520440 h 4168140"/>
                <a:gd name="connsiteX57" fmla="*/ 4678680 w 11737340"/>
                <a:gd name="connsiteY57" fmla="*/ 3589020 h 4168140"/>
                <a:gd name="connsiteX58" fmla="*/ 4686300 w 11737340"/>
                <a:gd name="connsiteY58" fmla="*/ 3649980 h 4168140"/>
                <a:gd name="connsiteX59" fmla="*/ 4724400 w 11737340"/>
                <a:gd name="connsiteY59" fmla="*/ 3680460 h 4168140"/>
                <a:gd name="connsiteX60" fmla="*/ 4785360 w 11737340"/>
                <a:gd name="connsiteY60" fmla="*/ 3672840 h 4168140"/>
                <a:gd name="connsiteX61" fmla="*/ 4869180 w 11737340"/>
                <a:gd name="connsiteY61" fmla="*/ 3703320 h 4168140"/>
                <a:gd name="connsiteX62" fmla="*/ 4914900 w 11737340"/>
                <a:gd name="connsiteY62" fmla="*/ 3756660 h 4168140"/>
                <a:gd name="connsiteX63" fmla="*/ 5105400 w 11737340"/>
                <a:gd name="connsiteY63" fmla="*/ 3832860 h 4168140"/>
                <a:gd name="connsiteX64" fmla="*/ 5173980 w 11737340"/>
                <a:gd name="connsiteY64" fmla="*/ 3886200 h 4168140"/>
                <a:gd name="connsiteX65" fmla="*/ 5242560 w 11737340"/>
                <a:gd name="connsiteY65" fmla="*/ 3924300 h 4168140"/>
                <a:gd name="connsiteX66" fmla="*/ 5364480 w 11737340"/>
                <a:gd name="connsiteY66" fmla="*/ 3962400 h 4168140"/>
                <a:gd name="connsiteX67" fmla="*/ 5516880 w 11737340"/>
                <a:gd name="connsiteY67" fmla="*/ 4046220 h 4168140"/>
                <a:gd name="connsiteX68" fmla="*/ 5585460 w 11737340"/>
                <a:gd name="connsiteY68" fmla="*/ 4099560 h 4168140"/>
                <a:gd name="connsiteX69" fmla="*/ 5661660 w 11737340"/>
                <a:gd name="connsiteY69" fmla="*/ 4122420 h 4168140"/>
                <a:gd name="connsiteX70" fmla="*/ 5745480 w 11737340"/>
                <a:gd name="connsiteY70" fmla="*/ 4130040 h 4168140"/>
                <a:gd name="connsiteX71" fmla="*/ 5836920 w 11737340"/>
                <a:gd name="connsiteY71" fmla="*/ 4130040 h 4168140"/>
                <a:gd name="connsiteX72" fmla="*/ 5951220 w 11737340"/>
                <a:gd name="connsiteY72" fmla="*/ 4145280 h 4168140"/>
                <a:gd name="connsiteX73" fmla="*/ 6035040 w 11737340"/>
                <a:gd name="connsiteY73" fmla="*/ 4168140 h 4168140"/>
                <a:gd name="connsiteX74" fmla="*/ 6149340 w 11737340"/>
                <a:gd name="connsiteY74" fmla="*/ 4137660 h 4168140"/>
                <a:gd name="connsiteX75" fmla="*/ 6286500 w 11737340"/>
                <a:gd name="connsiteY75" fmla="*/ 4114800 h 4168140"/>
                <a:gd name="connsiteX76" fmla="*/ 6393180 w 11737340"/>
                <a:gd name="connsiteY76" fmla="*/ 4053840 h 4168140"/>
                <a:gd name="connsiteX77" fmla="*/ 6484620 w 11737340"/>
                <a:gd name="connsiteY77" fmla="*/ 4038600 h 4168140"/>
                <a:gd name="connsiteX78" fmla="*/ 6583680 w 11737340"/>
                <a:gd name="connsiteY78" fmla="*/ 3970020 h 4168140"/>
                <a:gd name="connsiteX79" fmla="*/ 6697980 w 11737340"/>
                <a:gd name="connsiteY79" fmla="*/ 3886200 h 4168140"/>
                <a:gd name="connsiteX80" fmla="*/ 6728460 w 11737340"/>
                <a:gd name="connsiteY80" fmla="*/ 3817620 h 4168140"/>
                <a:gd name="connsiteX81" fmla="*/ 6842760 w 11737340"/>
                <a:gd name="connsiteY81" fmla="*/ 3733800 h 4168140"/>
                <a:gd name="connsiteX82" fmla="*/ 6972300 w 11737340"/>
                <a:gd name="connsiteY82" fmla="*/ 3642360 h 4168140"/>
                <a:gd name="connsiteX83" fmla="*/ 7078980 w 11737340"/>
                <a:gd name="connsiteY83" fmla="*/ 3528060 h 4168140"/>
                <a:gd name="connsiteX84" fmla="*/ 7139940 w 11737340"/>
                <a:gd name="connsiteY84" fmla="*/ 3444240 h 4168140"/>
                <a:gd name="connsiteX85" fmla="*/ 7269480 w 11737340"/>
                <a:gd name="connsiteY85" fmla="*/ 3284220 h 4168140"/>
                <a:gd name="connsiteX86" fmla="*/ 7330440 w 11737340"/>
                <a:gd name="connsiteY86" fmla="*/ 3185160 h 4168140"/>
                <a:gd name="connsiteX87" fmla="*/ 7376160 w 11737340"/>
                <a:gd name="connsiteY87" fmla="*/ 3116580 h 4168140"/>
                <a:gd name="connsiteX88" fmla="*/ 7444740 w 11737340"/>
                <a:gd name="connsiteY88" fmla="*/ 3093720 h 4168140"/>
                <a:gd name="connsiteX89" fmla="*/ 7513320 w 11737340"/>
                <a:gd name="connsiteY89" fmla="*/ 3101340 h 4168140"/>
                <a:gd name="connsiteX90" fmla="*/ 7574280 w 11737340"/>
                <a:gd name="connsiteY90" fmla="*/ 3078480 h 4168140"/>
                <a:gd name="connsiteX91" fmla="*/ 7726680 w 11737340"/>
                <a:gd name="connsiteY91" fmla="*/ 3108960 h 4168140"/>
                <a:gd name="connsiteX92" fmla="*/ 7833360 w 11737340"/>
                <a:gd name="connsiteY92" fmla="*/ 3162300 h 4168140"/>
                <a:gd name="connsiteX93" fmla="*/ 7962900 w 11737340"/>
                <a:gd name="connsiteY93" fmla="*/ 3192780 h 4168140"/>
                <a:gd name="connsiteX94" fmla="*/ 8161020 w 11737340"/>
                <a:gd name="connsiteY94" fmla="*/ 3268980 h 4168140"/>
                <a:gd name="connsiteX95" fmla="*/ 8290560 w 11737340"/>
                <a:gd name="connsiteY95" fmla="*/ 3337560 h 4168140"/>
                <a:gd name="connsiteX96" fmla="*/ 8382000 w 11737340"/>
                <a:gd name="connsiteY96" fmla="*/ 3360420 h 4168140"/>
                <a:gd name="connsiteX97" fmla="*/ 8458200 w 11737340"/>
                <a:gd name="connsiteY97" fmla="*/ 3398520 h 4168140"/>
                <a:gd name="connsiteX98" fmla="*/ 8595360 w 11737340"/>
                <a:gd name="connsiteY98" fmla="*/ 3512820 h 4168140"/>
                <a:gd name="connsiteX99" fmla="*/ 8641080 w 11737340"/>
                <a:gd name="connsiteY99" fmla="*/ 3566160 h 4168140"/>
                <a:gd name="connsiteX100" fmla="*/ 8702040 w 11737340"/>
                <a:gd name="connsiteY100" fmla="*/ 3604260 h 4168140"/>
                <a:gd name="connsiteX101" fmla="*/ 8763000 w 11737340"/>
                <a:gd name="connsiteY101" fmla="*/ 3634740 h 4168140"/>
                <a:gd name="connsiteX102" fmla="*/ 8854440 w 11737340"/>
                <a:gd name="connsiteY102" fmla="*/ 3627120 h 4168140"/>
                <a:gd name="connsiteX103" fmla="*/ 8968740 w 11737340"/>
                <a:gd name="connsiteY103" fmla="*/ 3619500 h 4168140"/>
                <a:gd name="connsiteX104" fmla="*/ 9060180 w 11737340"/>
                <a:gd name="connsiteY104" fmla="*/ 3642360 h 4168140"/>
                <a:gd name="connsiteX105" fmla="*/ 9151620 w 11737340"/>
                <a:gd name="connsiteY105" fmla="*/ 3657600 h 4168140"/>
                <a:gd name="connsiteX106" fmla="*/ 9227820 w 11737340"/>
                <a:gd name="connsiteY106" fmla="*/ 3642360 h 4168140"/>
                <a:gd name="connsiteX107" fmla="*/ 9311640 w 11737340"/>
                <a:gd name="connsiteY107" fmla="*/ 3611880 h 4168140"/>
                <a:gd name="connsiteX108" fmla="*/ 9433560 w 11737340"/>
                <a:gd name="connsiteY108" fmla="*/ 3589020 h 4168140"/>
                <a:gd name="connsiteX109" fmla="*/ 9509760 w 11737340"/>
                <a:gd name="connsiteY109" fmla="*/ 3528060 h 4168140"/>
                <a:gd name="connsiteX110" fmla="*/ 9646920 w 11737340"/>
                <a:gd name="connsiteY110" fmla="*/ 3489960 h 4168140"/>
                <a:gd name="connsiteX111" fmla="*/ 9784080 w 11737340"/>
                <a:gd name="connsiteY111" fmla="*/ 3444240 h 4168140"/>
                <a:gd name="connsiteX112" fmla="*/ 9860280 w 11737340"/>
                <a:gd name="connsiteY112" fmla="*/ 3383280 h 4168140"/>
                <a:gd name="connsiteX113" fmla="*/ 9921240 w 11737340"/>
                <a:gd name="connsiteY113" fmla="*/ 3314700 h 4168140"/>
                <a:gd name="connsiteX114" fmla="*/ 9997440 w 11737340"/>
                <a:gd name="connsiteY114" fmla="*/ 3208020 h 4168140"/>
                <a:gd name="connsiteX115" fmla="*/ 10043160 w 11737340"/>
                <a:gd name="connsiteY115" fmla="*/ 3101340 h 4168140"/>
                <a:gd name="connsiteX116" fmla="*/ 10104120 w 11737340"/>
                <a:gd name="connsiteY116" fmla="*/ 3017520 h 4168140"/>
                <a:gd name="connsiteX117" fmla="*/ 10157460 w 11737340"/>
                <a:gd name="connsiteY117" fmla="*/ 2933700 h 4168140"/>
                <a:gd name="connsiteX118" fmla="*/ 10218420 w 11737340"/>
                <a:gd name="connsiteY118" fmla="*/ 2849880 h 4168140"/>
                <a:gd name="connsiteX119" fmla="*/ 10294620 w 11737340"/>
                <a:gd name="connsiteY119" fmla="*/ 2735580 h 4168140"/>
                <a:gd name="connsiteX120" fmla="*/ 10347960 w 11737340"/>
                <a:gd name="connsiteY120" fmla="*/ 2621280 h 4168140"/>
                <a:gd name="connsiteX121" fmla="*/ 10431780 w 11737340"/>
                <a:gd name="connsiteY121" fmla="*/ 2499360 h 4168140"/>
                <a:gd name="connsiteX122" fmla="*/ 10500360 w 11737340"/>
                <a:gd name="connsiteY122" fmla="*/ 2354580 h 4168140"/>
                <a:gd name="connsiteX123" fmla="*/ 10553700 w 11737340"/>
                <a:gd name="connsiteY123" fmla="*/ 2263140 h 4168140"/>
                <a:gd name="connsiteX124" fmla="*/ 10584180 w 11737340"/>
                <a:gd name="connsiteY124" fmla="*/ 2194560 h 4168140"/>
                <a:gd name="connsiteX125" fmla="*/ 10614660 w 11737340"/>
                <a:gd name="connsiteY125" fmla="*/ 2118360 h 4168140"/>
                <a:gd name="connsiteX126" fmla="*/ 10675620 w 11737340"/>
                <a:gd name="connsiteY126" fmla="*/ 2049780 h 4168140"/>
                <a:gd name="connsiteX127" fmla="*/ 10690860 w 11737340"/>
                <a:gd name="connsiteY127" fmla="*/ 1988820 h 4168140"/>
                <a:gd name="connsiteX128" fmla="*/ 10713720 w 11737340"/>
                <a:gd name="connsiteY128" fmla="*/ 1927860 h 4168140"/>
                <a:gd name="connsiteX129" fmla="*/ 10767060 w 11737340"/>
                <a:gd name="connsiteY129" fmla="*/ 1859280 h 4168140"/>
                <a:gd name="connsiteX130" fmla="*/ 10873740 w 11737340"/>
                <a:gd name="connsiteY130" fmla="*/ 1828800 h 4168140"/>
                <a:gd name="connsiteX131" fmla="*/ 11079480 w 11737340"/>
                <a:gd name="connsiteY131" fmla="*/ 1767840 h 4168140"/>
                <a:gd name="connsiteX132" fmla="*/ 11247120 w 11737340"/>
                <a:gd name="connsiteY132" fmla="*/ 1684020 h 4168140"/>
                <a:gd name="connsiteX133" fmla="*/ 11414760 w 11737340"/>
                <a:gd name="connsiteY133" fmla="*/ 1638300 h 4168140"/>
                <a:gd name="connsiteX134" fmla="*/ 11490960 w 11737340"/>
                <a:gd name="connsiteY134" fmla="*/ 1577340 h 4168140"/>
                <a:gd name="connsiteX135" fmla="*/ 11635740 w 11737340"/>
                <a:gd name="connsiteY135" fmla="*/ 1508760 h 4168140"/>
                <a:gd name="connsiteX136" fmla="*/ 11737340 w 11737340"/>
                <a:gd name="connsiteY136" fmla="*/ 1442720 h 4168140"/>
                <a:gd name="connsiteX137" fmla="*/ 11620500 w 11737340"/>
                <a:gd name="connsiteY137" fmla="*/ 1417320 h 4168140"/>
                <a:gd name="connsiteX138" fmla="*/ 11567160 w 11737340"/>
                <a:gd name="connsiteY138" fmla="*/ 1379220 h 4168140"/>
                <a:gd name="connsiteX139" fmla="*/ 11498580 w 11737340"/>
                <a:gd name="connsiteY139" fmla="*/ 1318260 h 4168140"/>
                <a:gd name="connsiteX140" fmla="*/ 11468100 w 11737340"/>
                <a:gd name="connsiteY140" fmla="*/ 1280160 h 4168140"/>
                <a:gd name="connsiteX141" fmla="*/ 11442700 w 11737340"/>
                <a:gd name="connsiteY141" fmla="*/ 1231900 h 4168140"/>
                <a:gd name="connsiteX142" fmla="*/ 11384280 w 11737340"/>
                <a:gd name="connsiteY142" fmla="*/ 1310640 h 4168140"/>
                <a:gd name="connsiteX143" fmla="*/ 11353800 w 11737340"/>
                <a:gd name="connsiteY143" fmla="*/ 1356360 h 4168140"/>
                <a:gd name="connsiteX144" fmla="*/ 11224260 w 11737340"/>
                <a:gd name="connsiteY144" fmla="*/ 1417320 h 4168140"/>
                <a:gd name="connsiteX145" fmla="*/ 11109960 w 11737340"/>
                <a:gd name="connsiteY145" fmla="*/ 1463040 h 4168140"/>
                <a:gd name="connsiteX146" fmla="*/ 10911840 w 11737340"/>
                <a:gd name="connsiteY146" fmla="*/ 1524000 h 4168140"/>
                <a:gd name="connsiteX147" fmla="*/ 10774680 w 11737340"/>
                <a:gd name="connsiteY147" fmla="*/ 1546860 h 4168140"/>
                <a:gd name="connsiteX148" fmla="*/ 10675620 w 11737340"/>
                <a:gd name="connsiteY148" fmla="*/ 1615440 h 4168140"/>
                <a:gd name="connsiteX149" fmla="*/ 10568940 w 11737340"/>
                <a:gd name="connsiteY149" fmla="*/ 1676400 h 4168140"/>
                <a:gd name="connsiteX150" fmla="*/ 10485120 w 11737340"/>
                <a:gd name="connsiteY150" fmla="*/ 1760220 h 4168140"/>
                <a:gd name="connsiteX151" fmla="*/ 10454640 w 11737340"/>
                <a:gd name="connsiteY151" fmla="*/ 1836420 h 4168140"/>
                <a:gd name="connsiteX152" fmla="*/ 10416540 w 11737340"/>
                <a:gd name="connsiteY152" fmla="*/ 1927860 h 4168140"/>
                <a:gd name="connsiteX153" fmla="*/ 10401300 w 11737340"/>
                <a:gd name="connsiteY153" fmla="*/ 2004060 h 4168140"/>
                <a:gd name="connsiteX154" fmla="*/ 10363200 w 11737340"/>
                <a:gd name="connsiteY154" fmla="*/ 2095500 h 4168140"/>
                <a:gd name="connsiteX155" fmla="*/ 10317480 w 11737340"/>
                <a:gd name="connsiteY155" fmla="*/ 2225040 h 4168140"/>
                <a:gd name="connsiteX156" fmla="*/ 10287000 w 11737340"/>
                <a:gd name="connsiteY156" fmla="*/ 2346960 h 4168140"/>
                <a:gd name="connsiteX157" fmla="*/ 10218420 w 11737340"/>
                <a:gd name="connsiteY157" fmla="*/ 2499360 h 4168140"/>
                <a:gd name="connsiteX158" fmla="*/ 10134600 w 11737340"/>
                <a:gd name="connsiteY158" fmla="*/ 2621280 h 4168140"/>
                <a:gd name="connsiteX159" fmla="*/ 10043160 w 11737340"/>
                <a:gd name="connsiteY159" fmla="*/ 2735580 h 4168140"/>
                <a:gd name="connsiteX160" fmla="*/ 9974580 w 11737340"/>
                <a:gd name="connsiteY160" fmla="*/ 2857500 h 4168140"/>
                <a:gd name="connsiteX161" fmla="*/ 9906000 w 11737340"/>
                <a:gd name="connsiteY161" fmla="*/ 2941320 h 4168140"/>
                <a:gd name="connsiteX162" fmla="*/ 9860280 w 11737340"/>
                <a:gd name="connsiteY162" fmla="*/ 3032760 h 4168140"/>
                <a:gd name="connsiteX163" fmla="*/ 9806940 w 11737340"/>
                <a:gd name="connsiteY163" fmla="*/ 3116580 h 4168140"/>
                <a:gd name="connsiteX164" fmla="*/ 9715500 w 11737340"/>
                <a:gd name="connsiteY164" fmla="*/ 3208020 h 4168140"/>
                <a:gd name="connsiteX165" fmla="*/ 9616440 w 11737340"/>
                <a:gd name="connsiteY165" fmla="*/ 3261360 h 4168140"/>
                <a:gd name="connsiteX166" fmla="*/ 9532620 w 11737340"/>
                <a:gd name="connsiteY166" fmla="*/ 3329940 h 4168140"/>
                <a:gd name="connsiteX167" fmla="*/ 9471660 w 11737340"/>
                <a:gd name="connsiteY167" fmla="*/ 3375660 h 4168140"/>
                <a:gd name="connsiteX168" fmla="*/ 9410700 w 11737340"/>
                <a:gd name="connsiteY168" fmla="*/ 3429000 h 4168140"/>
                <a:gd name="connsiteX169" fmla="*/ 9288780 w 11737340"/>
                <a:gd name="connsiteY169" fmla="*/ 3436620 h 4168140"/>
                <a:gd name="connsiteX170" fmla="*/ 9166860 w 11737340"/>
                <a:gd name="connsiteY170" fmla="*/ 3444240 h 4168140"/>
                <a:gd name="connsiteX171" fmla="*/ 9029700 w 11737340"/>
                <a:gd name="connsiteY171" fmla="*/ 3413760 h 4168140"/>
                <a:gd name="connsiteX172" fmla="*/ 8823960 w 11737340"/>
                <a:gd name="connsiteY172" fmla="*/ 3360420 h 4168140"/>
                <a:gd name="connsiteX173" fmla="*/ 8679180 w 11737340"/>
                <a:gd name="connsiteY173" fmla="*/ 3329940 h 4168140"/>
                <a:gd name="connsiteX174" fmla="*/ 8572500 w 11737340"/>
                <a:gd name="connsiteY174" fmla="*/ 3276600 h 4168140"/>
                <a:gd name="connsiteX175" fmla="*/ 8465820 w 11737340"/>
                <a:gd name="connsiteY175" fmla="*/ 3215640 h 4168140"/>
                <a:gd name="connsiteX176" fmla="*/ 8321040 w 11737340"/>
                <a:gd name="connsiteY176" fmla="*/ 3177540 h 4168140"/>
                <a:gd name="connsiteX177" fmla="*/ 8199120 w 11737340"/>
                <a:gd name="connsiteY177" fmla="*/ 3131820 h 4168140"/>
                <a:gd name="connsiteX178" fmla="*/ 8069580 w 11737340"/>
                <a:gd name="connsiteY178" fmla="*/ 3078480 h 4168140"/>
                <a:gd name="connsiteX179" fmla="*/ 7917180 w 11737340"/>
                <a:gd name="connsiteY179" fmla="*/ 2994660 h 4168140"/>
                <a:gd name="connsiteX180" fmla="*/ 7787640 w 11737340"/>
                <a:gd name="connsiteY180" fmla="*/ 2971800 h 4168140"/>
                <a:gd name="connsiteX181" fmla="*/ 7719060 w 11737340"/>
                <a:gd name="connsiteY181" fmla="*/ 2933700 h 4168140"/>
                <a:gd name="connsiteX182" fmla="*/ 7612380 w 11737340"/>
                <a:gd name="connsiteY182" fmla="*/ 2903220 h 4168140"/>
                <a:gd name="connsiteX183" fmla="*/ 7566660 w 11737340"/>
                <a:gd name="connsiteY183" fmla="*/ 2887980 h 4168140"/>
                <a:gd name="connsiteX184" fmla="*/ 7551420 w 11737340"/>
                <a:gd name="connsiteY184" fmla="*/ 2849880 h 4168140"/>
                <a:gd name="connsiteX185" fmla="*/ 7533640 w 11737340"/>
                <a:gd name="connsiteY185" fmla="*/ 2788920 h 4168140"/>
                <a:gd name="connsiteX186" fmla="*/ 7475220 w 11737340"/>
                <a:gd name="connsiteY186" fmla="*/ 2857500 h 4168140"/>
                <a:gd name="connsiteX187" fmla="*/ 7414260 w 11737340"/>
                <a:gd name="connsiteY187" fmla="*/ 2887980 h 4168140"/>
                <a:gd name="connsiteX188" fmla="*/ 7345680 w 11737340"/>
                <a:gd name="connsiteY188" fmla="*/ 2971800 h 4168140"/>
                <a:gd name="connsiteX189" fmla="*/ 7315200 w 11737340"/>
                <a:gd name="connsiteY189" fmla="*/ 2994660 h 4168140"/>
                <a:gd name="connsiteX190" fmla="*/ 7261860 w 11737340"/>
                <a:gd name="connsiteY190" fmla="*/ 3009900 h 4168140"/>
                <a:gd name="connsiteX191" fmla="*/ 7193280 w 11737340"/>
                <a:gd name="connsiteY191" fmla="*/ 3025140 h 4168140"/>
                <a:gd name="connsiteX192" fmla="*/ 7155180 w 11737340"/>
                <a:gd name="connsiteY192" fmla="*/ 3078480 h 4168140"/>
                <a:gd name="connsiteX193" fmla="*/ 7109460 w 11737340"/>
                <a:gd name="connsiteY193" fmla="*/ 3154680 h 4168140"/>
                <a:gd name="connsiteX194" fmla="*/ 7048500 w 11737340"/>
                <a:gd name="connsiteY194" fmla="*/ 3246120 h 4168140"/>
                <a:gd name="connsiteX195" fmla="*/ 6995160 w 11737340"/>
                <a:gd name="connsiteY195" fmla="*/ 3307080 h 4168140"/>
                <a:gd name="connsiteX196" fmla="*/ 6972300 w 11737340"/>
                <a:gd name="connsiteY196" fmla="*/ 3352800 h 4168140"/>
                <a:gd name="connsiteX197" fmla="*/ 6949440 w 11737340"/>
                <a:gd name="connsiteY197" fmla="*/ 3413760 h 4168140"/>
                <a:gd name="connsiteX198" fmla="*/ 6949440 w 11737340"/>
                <a:gd name="connsiteY198" fmla="*/ 3413760 h 4168140"/>
                <a:gd name="connsiteX199" fmla="*/ 6911340 w 11737340"/>
                <a:gd name="connsiteY199" fmla="*/ 3474720 h 4168140"/>
                <a:gd name="connsiteX200" fmla="*/ 6888480 w 11737340"/>
                <a:gd name="connsiteY200" fmla="*/ 3505200 h 4168140"/>
                <a:gd name="connsiteX201" fmla="*/ 6819900 w 11737340"/>
                <a:gd name="connsiteY201" fmla="*/ 3566160 h 4168140"/>
                <a:gd name="connsiteX202" fmla="*/ 6743700 w 11737340"/>
                <a:gd name="connsiteY202" fmla="*/ 3581400 h 4168140"/>
                <a:gd name="connsiteX203" fmla="*/ 6675120 w 11737340"/>
                <a:gd name="connsiteY203" fmla="*/ 3657600 h 4168140"/>
                <a:gd name="connsiteX204" fmla="*/ 6629400 w 11737340"/>
                <a:gd name="connsiteY204" fmla="*/ 3718560 h 4168140"/>
                <a:gd name="connsiteX205" fmla="*/ 6576060 w 11737340"/>
                <a:gd name="connsiteY205" fmla="*/ 3779520 h 4168140"/>
                <a:gd name="connsiteX206" fmla="*/ 6484620 w 11737340"/>
                <a:gd name="connsiteY206" fmla="*/ 3817620 h 4168140"/>
                <a:gd name="connsiteX207" fmla="*/ 6400800 w 11737340"/>
                <a:gd name="connsiteY207" fmla="*/ 3832860 h 4168140"/>
                <a:gd name="connsiteX208" fmla="*/ 6263640 w 11737340"/>
                <a:gd name="connsiteY208" fmla="*/ 3870960 h 4168140"/>
                <a:gd name="connsiteX209" fmla="*/ 6126480 w 11737340"/>
                <a:gd name="connsiteY209" fmla="*/ 3901440 h 4168140"/>
                <a:gd name="connsiteX210" fmla="*/ 6027420 w 11737340"/>
                <a:gd name="connsiteY210" fmla="*/ 3916680 h 4168140"/>
                <a:gd name="connsiteX211" fmla="*/ 5890260 w 11737340"/>
                <a:gd name="connsiteY211" fmla="*/ 3878580 h 4168140"/>
                <a:gd name="connsiteX212" fmla="*/ 5821680 w 11737340"/>
                <a:gd name="connsiteY212" fmla="*/ 3863340 h 4168140"/>
                <a:gd name="connsiteX213" fmla="*/ 5737860 w 11737340"/>
                <a:gd name="connsiteY213" fmla="*/ 3825240 h 4168140"/>
                <a:gd name="connsiteX214" fmla="*/ 5638800 w 11737340"/>
                <a:gd name="connsiteY214" fmla="*/ 3794760 h 4168140"/>
                <a:gd name="connsiteX215" fmla="*/ 5524500 w 11737340"/>
                <a:gd name="connsiteY215" fmla="*/ 3756660 h 4168140"/>
                <a:gd name="connsiteX216" fmla="*/ 5448300 w 11737340"/>
                <a:gd name="connsiteY216" fmla="*/ 3718560 h 4168140"/>
                <a:gd name="connsiteX217" fmla="*/ 5349240 w 11737340"/>
                <a:gd name="connsiteY217" fmla="*/ 3657600 h 4168140"/>
                <a:gd name="connsiteX218" fmla="*/ 5295900 w 11737340"/>
                <a:gd name="connsiteY218" fmla="*/ 3619500 h 4168140"/>
                <a:gd name="connsiteX219" fmla="*/ 5234940 w 11737340"/>
                <a:gd name="connsiteY219" fmla="*/ 3596640 h 4168140"/>
                <a:gd name="connsiteX220" fmla="*/ 5135880 w 11737340"/>
                <a:gd name="connsiteY220" fmla="*/ 3550920 h 4168140"/>
                <a:gd name="connsiteX221" fmla="*/ 5059680 w 11737340"/>
                <a:gd name="connsiteY221" fmla="*/ 3505200 h 4168140"/>
                <a:gd name="connsiteX222" fmla="*/ 5029200 w 11737340"/>
                <a:gd name="connsiteY222" fmla="*/ 3482340 h 4168140"/>
                <a:gd name="connsiteX223" fmla="*/ 4960620 w 11737340"/>
                <a:gd name="connsiteY223" fmla="*/ 3413760 h 4168140"/>
                <a:gd name="connsiteX224" fmla="*/ 4876800 w 11737340"/>
                <a:gd name="connsiteY224" fmla="*/ 3299460 h 4168140"/>
                <a:gd name="connsiteX225" fmla="*/ 4808220 w 11737340"/>
                <a:gd name="connsiteY225" fmla="*/ 3200400 h 4168140"/>
                <a:gd name="connsiteX226" fmla="*/ 4777740 w 11737340"/>
                <a:gd name="connsiteY226" fmla="*/ 3147060 h 4168140"/>
                <a:gd name="connsiteX227" fmla="*/ 4724400 w 11737340"/>
                <a:gd name="connsiteY227" fmla="*/ 3108960 h 4168140"/>
                <a:gd name="connsiteX228" fmla="*/ 4648200 w 11737340"/>
                <a:gd name="connsiteY228" fmla="*/ 3063240 h 4168140"/>
                <a:gd name="connsiteX229" fmla="*/ 4533900 w 11737340"/>
                <a:gd name="connsiteY229" fmla="*/ 2979420 h 4168140"/>
                <a:gd name="connsiteX230" fmla="*/ 4427220 w 11737340"/>
                <a:gd name="connsiteY230" fmla="*/ 2941320 h 4168140"/>
                <a:gd name="connsiteX231" fmla="*/ 4366260 w 11737340"/>
                <a:gd name="connsiteY231" fmla="*/ 2903220 h 4168140"/>
                <a:gd name="connsiteX232" fmla="*/ 4244340 w 11737340"/>
                <a:gd name="connsiteY232" fmla="*/ 2842260 h 4168140"/>
                <a:gd name="connsiteX233" fmla="*/ 4145280 w 11737340"/>
                <a:gd name="connsiteY233" fmla="*/ 2811780 h 4168140"/>
                <a:gd name="connsiteX234" fmla="*/ 4038600 w 11737340"/>
                <a:gd name="connsiteY234" fmla="*/ 2804160 h 4168140"/>
                <a:gd name="connsiteX235" fmla="*/ 3954780 w 11737340"/>
                <a:gd name="connsiteY235" fmla="*/ 2819400 h 4168140"/>
                <a:gd name="connsiteX236" fmla="*/ 3863340 w 11737340"/>
                <a:gd name="connsiteY236" fmla="*/ 2804160 h 4168140"/>
                <a:gd name="connsiteX237" fmla="*/ 3741420 w 11737340"/>
                <a:gd name="connsiteY237" fmla="*/ 2781300 h 4168140"/>
                <a:gd name="connsiteX238" fmla="*/ 3649980 w 11737340"/>
                <a:gd name="connsiteY238" fmla="*/ 2743200 h 4168140"/>
                <a:gd name="connsiteX239" fmla="*/ 3573780 w 11737340"/>
                <a:gd name="connsiteY239" fmla="*/ 2674620 h 4168140"/>
                <a:gd name="connsiteX240" fmla="*/ 3482340 w 11737340"/>
                <a:gd name="connsiteY240" fmla="*/ 2621280 h 4168140"/>
                <a:gd name="connsiteX241" fmla="*/ 3436620 w 11737340"/>
                <a:gd name="connsiteY241" fmla="*/ 2552700 h 4168140"/>
                <a:gd name="connsiteX242" fmla="*/ 3329940 w 11737340"/>
                <a:gd name="connsiteY242" fmla="*/ 2423160 h 4168140"/>
                <a:gd name="connsiteX243" fmla="*/ 3261360 w 11737340"/>
                <a:gd name="connsiteY243" fmla="*/ 2324100 h 4168140"/>
                <a:gd name="connsiteX244" fmla="*/ 3131820 w 11737340"/>
                <a:gd name="connsiteY244" fmla="*/ 2209800 h 4168140"/>
                <a:gd name="connsiteX245" fmla="*/ 3040380 w 11737340"/>
                <a:gd name="connsiteY245" fmla="*/ 2141220 h 4168140"/>
                <a:gd name="connsiteX246" fmla="*/ 2910840 w 11737340"/>
                <a:gd name="connsiteY246" fmla="*/ 2034540 h 4168140"/>
                <a:gd name="connsiteX247" fmla="*/ 2849880 w 11737340"/>
                <a:gd name="connsiteY247" fmla="*/ 1958340 h 4168140"/>
                <a:gd name="connsiteX248" fmla="*/ 2743200 w 11737340"/>
                <a:gd name="connsiteY248" fmla="*/ 1889760 h 4168140"/>
                <a:gd name="connsiteX249" fmla="*/ 2659380 w 11737340"/>
                <a:gd name="connsiteY249" fmla="*/ 1844040 h 4168140"/>
                <a:gd name="connsiteX250" fmla="*/ 2575560 w 11737340"/>
                <a:gd name="connsiteY250" fmla="*/ 1744980 h 4168140"/>
                <a:gd name="connsiteX251" fmla="*/ 2468880 w 11737340"/>
                <a:gd name="connsiteY251" fmla="*/ 1645920 h 4168140"/>
                <a:gd name="connsiteX252" fmla="*/ 2400300 w 11737340"/>
                <a:gd name="connsiteY252" fmla="*/ 1607820 h 4168140"/>
                <a:gd name="connsiteX253" fmla="*/ 2263140 w 11737340"/>
                <a:gd name="connsiteY253" fmla="*/ 1501140 h 4168140"/>
                <a:gd name="connsiteX254" fmla="*/ 2171700 w 11737340"/>
                <a:gd name="connsiteY254" fmla="*/ 1432560 h 4168140"/>
                <a:gd name="connsiteX255" fmla="*/ 2087880 w 11737340"/>
                <a:gd name="connsiteY255" fmla="*/ 1363980 h 4168140"/>
                <a:gd name="connsiteX256" fmla="*/ 1950720 w 11737340"/>
                <a:gd name="connsiteY256" fmla="*/ 1272540 h 4168140"/>
                <a:gd name="connsiteX257" fmla="*/ 1805940 w 11737340"/>
                <a:gd name="connsiteY257" fmla="*/ 1135380 h 4168140"/>
                <a:gd name="connsiteX258" fmla="*/ 1729740 w 11737340"/>
                <a:gd name="connsiteY258" fmla="*/ 1089660 h 4168140"/>
                <a:gd name="connsiteX259" fmla="*/ 1668780 w 11737340"/>
                <a:gd name="connsiteY259" fmla="*/ 1043940 h 4168140"/>
                <a:gd name="connsiteX260" fmla="*/ 1592580 w 11737340"/>
                <a:gd name="connsiteY260" fmla="*/ 990600 h 4168140"/>
                <a:gd name="connsiteX261" fmla="*/ 1470660 w 11737340"/>
                <a:gd name="connsiteY261" fmla="*/ 891540 h 4168140"/>
                <a:gd name="connsiteX262" fmla="*/ 1386840 w 11737340"/>
                <a:gd name="connsiteY262" fmla="*/ 845820 h 4168140"/>
                <a:gd name="connsiteX263" fmla="*/ 1318260 w 11737340"/>
                <a:gd name="connsiteY263" fmla="*/ 784860 h 4168140"/>
                <a:gd name="connsiteX264" fmla="*/ 1264920 w 11737340"/>
                <a:gd name="connsiteY264" fmla="*/ 723900 h 4168140"/>
                <a:gd name="connsiteX265" fmla="*/ 1181100 w 11737340"/>
                <a:gd name="connsiteY265" fmla="*/ 647700 h 4168140"/>
                <a:gd name="connsiteX266" fmla="*/ 1089660 w 11737340"/>
                <a:gd name="connsiteY266" fmla="*/ 624840 h 4168140"/>
                <a:gd name="connsiteX267" fmla="*/ 1021080 w 11737340"/>
                <a:gd name="connsiteY267" fmla="*/ 586740 h 4168140"/>
                <a:gd name="connsiteX268" fmla="*/ 937260 w 11737340"/>
                <a:gd name="connsiteY268" fmla="*/ 548640 h 4168140"/>
                <a:gd name="connsiteX269" fmla="*/ 830580 w 11737340"/>
                <a:gd name="connsiteY269" fmla="*/ 510540 h 4168140"/>
                <a:gd name="connsiteX270" fmla="*/ 754380 w 11737340"/>
                <a:gd name="connsiteY270" fmla="*/ 457200 h 4168140"/>
                <a:gd name="connsiteX271" fmla="*/ 708660 w 11737340"/>
                <a:gd name="connsiteY271" fmla="*/ 419100 h 4168140"/>
                <a:gd name="connsiteX272" fmla="*/ 609600 w 11737340"/>
                <a:gd name="connsiteY272" fmla="*/ 396240 h 4168140"/>
                <a:gd name="connsiteX273" fmla="*/ 548640 w 11737340"/>
                <a:gd name="connsiteY273" fmla="*/ 320040 h 4168140"/>
                <a:gd name="connsiteX274" fmla="*/ 510540 w 11737340"/>
                <a:gd name="connsiteY274" fmla="*/ 251460 h 4168140"/>
                <a:gd name="connsiteX275" fmla="*/ 464820 w 11737340"/>
                <a:gd name="connsiteY275" fmla="*/ 190500 h 4168140"/>
                <a:gd name="connsiteX276" fmla="*/ 411480 w 11737340"/>
                <a:gd name="connsiteY276" fmla="*/ 137160 h 4168140"/>
                <a:gd name="connsiteX277" fmla="*/ 373380 w 11737340"/>
                <a:gd name="connsiteY277" fmla="*/ 45720 h 4168140"/>
                <a:gd name="connsiteX278" fmla="*/ 342900 w 11737340"/>
                <a:gd name="connsiteY278" fmla="*/ 0 h 4168140"/>
                <a:gd name="connsiteX279" fmla="*/ 327660 w 11737340"/>
                <a:gd name="connsiteY279" fmla="*/ 60960 h 4168140"/>
                <a:gd name="connsiteX280" fmla="*/ 289560 w 11737340"/>
                <a:gd name="connsiteY280" fmla="*/ 91440 h 4168140"/>
                <a:gd name="connsiteX281" fmla="*/ 236220 w 11737340"/>
                <a:gd name="connsiteY281" fmla="*/ 114300 h 4168140"/>
                <a:gd name="connsiteX282" fmla="*/ 198120 w 11737340"/>
                <a:gd name="connsiteY282" fmla="*/ 175260 h 4168140"/>
                <a:gd name="connsiteX283" fmla="*/ 175260 w 11737340"/>
                <a:gd name="connsiteY283" fmla="*/ 228600 h 4168140"/>
                <a:gd name="connsiteX284" fmla="*/ 114300 w 11737340"/>
                <a:gd name="connsiteY284" fmla="*/ 236220 h 4168140"/>
                <a:gd name="connsiteX285" fmla="*/ 45720 w 11737340"/>
                <a:gd name="connsiteY285" fmla="*/ 251460 h 4168140"/>
                <a:gd name="connsiteX286" fmla="*/ 0 w 11737340"/>
                <a:gd name="connsiteY286" fmla="*/ 281940 h 4168140"/>
                <a:gd name="connsiteX287" fmla="*/ 68580 w 11737340"/>
                <a:gd name="connsiteY287" fmla="*/ 320040 h 4168140"/>
                <a:gd name="connsiteX0" fmla="*/ 68580 w 11737340"/>
                <a:gd name="connsiteY0" fmla="*/ 320040 h 4168140"/>
                <a:gd name="connsiteX1" fmla="*/ 121920 w 11737340"/>
                <a:gd name="connsiteY1" fmla="*/ 381000 h 4168140"/>
                <a:gd name="connsiteX2" fmla="*/ 198120 w 11737340"/>
                <a:gd name="connsiteY2" fmla="*/ 419100 h 4168140"/>
                <a:gd name="connsiteX3" fmla="*/ 320040 w 11737340"/>
                <a:gd name="connsiteY3" fmla="*/ 510540 h 4168140"/>
                <a:gd name="connsiteX4" fmla="*/ 411480 w 11737340"/>
                <a:gd name="connsiteY4" fmla="*/ 563880 h 4168140"/>
                <a:gd name="connsiteX5" fmla="*/ 472440 w 11737340"/>
                <a:gd name="connsiteY5" fmla="*/ 632460 h 4168140"/>
                <a:gd name="connsiteX6" fmla="*/ 601980 w 11737340"/>
                <a:gd name="connsiteY6" fmla="*/ 708660 h 4168140"/>
                <a:gd name="connsiteX7" fmla="*/ 739140 w 11737340"/>
                <a:gd name="connsiteY7" fmla="*/ 784860 h 4168140"/>
                <a:gd name="connsiteX8" fmla="*/ 861060 w 11737340"/>
                <a:gd name="connsiteY8" fmla="*/ 868680 h 4168140"/>
                <a:gd name="connsiteX9" fmla="*/ 944880 w 11737340"/>
                <a:gd name="connsiteY9" fmla="*/ 952500 h 4168140"/>
                <a:gd name="connsiteX10" fmla="*/ 1021080 w 11737340"/>
                <a:gd name="connsiteY10" fmla="*/ 1005840 h 4168140"/>
                <a:gd name="connsiteX11" fmla="*/ 1097280 w 11737340"/>
                <a:gd name="connsiteY11" fmla="*/ 1043940 h 4168140"/>
                <a:gd name="connsiteX12" fmla="*/ 1181100 w 11737340"/>
                <a:gd name="connsiteY12" fmla="*/ 1104900 h 4168140"/>
                <a:gd name="connsiteX13" fmla="*/ 1249680 w 11737340"/>
                <a:gd name="connsiteY13" fmla="*/ 1150620 h 4168140"/>
                <a:gd name="connsiteX14" fmla="*/ 1341120 w 11737340"/>
                <a:gd name="connsiteY14" fmla="*/ 1196340 h 4168140"/>
                <a:gd name="connsiteX15" fmla="*/ 1417320 w 11737340"/>
                <a:gd name="connsiteY15" fmla="*/ 1257300 h 4168140"/>
                <a:gd name="connsiteX16" fmla="*/ 1493520 w 11737340"/>
                <a:gd name="connsiteY16" fmla="*/ 1333500 h 4168140"/>
                <a:gd name="connsiteX17" fmla="*/ 1569720 w 11737340"/>
                <a:gd name="connsiteY17" fmla="*/ 1356360 h 4168140"/>
                <a:gd name="connsiteX18" fmla="*/ 1684020 w 11737340"/>
                <a:gd name="connsiteY18" fmla="*/ 1424940 h 4168140"/>
                <a:gd name="connsiteX19" fmla="*/ 1729740 w 11737340"/>
                <a:gd name="connsiteY19" fmla="*/ 1485900 h 4168140"/>
                <a:gd name="connsiteX20" fmla="*/ 1844040 w 11737340"/>
                <a:gd name="connsiteY20" fmla="*/ 1569720 h 4168140"/>
                <a:gd name="connsiteX21" fmla="*/ 1935480 w 11737340"/>
                <a:gd name="connsiteY21" fmla="*/ 1615440 h 4168140"/>
                <a:gd name="connsiteX22" fmla="*/ 2049780 w 11737340"/>
                <a:gd name="connsiteY22" fmla="*/ 1691640 h 4168140"/>
                <a:gd name="connsiteX23" fmla="*/ 2133600 w 11737340"/>
                <a:gd name="connsiteY23" fmla="*/ 1729740 h 4168140"/>
                <a:gd name="connsiteX24" fmla="*/ 2202180 w 11737340"/>
                <a:gd name="connsiteY24" fmla="*/ 1805940 h 4168140"/>
                <a:gd name="connsiteX25" fmla="*/ 2255520 w 11737340"/>
                <a:gd name="connsiteY25" fmla="*/ 1821180 h 4168140"/>
                <a:gd name="connsiteX26" fmla="*/ 2316480 w 11737340"/>
                <a:gd name="connsiteY26" fmla="*/ 1866900 h 4168140"/>
                <a:gd name="connsiteX27" fmla="*/ 2423160 w 11737340"/>
                <a:gd name="connsiteY27" fmla="*/ 2004060 h 4168140"/>
                <a:gd name="connsiteX28" fmla="*/ 2476500 w 11737340"/>
                <a:gd name="connsiteY28" fmla="*/ 2087880 h 4168140"/>
                <a:gd name="connsiteX29" fmla="*/ 2567940 w 11737340"/>
                <a:gd name="connsiteY29" fmla="*/ 2148840 h 4168140"/>
                <a:gd name="connsiteX30" fmla="*/ 2682240 w 11737340"/>
                <a:gd name="connsiteY30" fmla="*/ 2186940 h 4168140"/>
                <a:gd name="connsiteX31" fmla="*/ 2743200 w 11737340"/>
                <a:gd name="connsiteY31" fmla="*/ 2209800 h 4168140"/>
                <a:gd name="connsiteX32" fmla="*/ 2811780 w 11737340"/>
                <a:gd name="connsiteY32" fmla="*/ 2247900 h 4168140"/>
                <a:gd name="connsiteX33" fmla="*/ 2887980 w 11737340"/>
                <a:gd name="connsiteY33" fmla="*/ 2301240 h 4168140"/>
                <a:gd name="connsiteX34" fmla="*/ 2979420 w 11737340"/>
                <a:gd name="connsiteY34" fmla="*/ 2385060 h 4168140"/>
                <a:gd name="connsiteX35" fmla="*/ 3055620 w 11737340"/>
                <a:gd name="connsiteY35" fmla="*/ 2461260 h 4168140"/>
                <a:gd name="connsiteX36" fmla="*/ 3139440 w 11737340"/>
                <a:gd name="connsiteY36" fmla="*/ 2537460 h 4168140"/>
                <a:gd name="connsiteX37" fmla="*/ 3261360 w 11737340"/>
                <a:gd name="connsiteY37" fmla="*/ 2628900 h 4168140"/>
                <a:gd name="connsiteX38" fmla="*/ 3345180 w 11737340"/>
                <a:gd name="connsiteY38" fmla="*/ 2720340 h 4168140"/>
                <a:gd name="connsiteX39" fmla="*/ 3444240 w 11737340"/>
                <a:gd name="connsiteY39" fmla="*/ 2796540 h 4168140"/>
                <a:gd name="connsiteX40" fmla="*/ 3558540 w 11737340"/>
                <a:gd name="connsiteY40" fmla="*/ 2872740 h 4168140"/>
                <a:gd name="connsiteX41" fmla="*/ 3619500 w 11737340"/>
                <a:gd name="connsiteY41" fmla="*/ 2979420 h 4168140"/>
                <a:gd name="connsiteX42" fmla="*/ 3619500 w 11737340"/>
                <a:gd name="connsiteY42" fmla="*/ 2979420 h 4168140"/>
                <a:gd name="connsiteX43" fmla="*/ 3649980 w 11737340"/>
                <a:gd name="connsiteY43" fmla="*/ 3048000 h 4168140"/>
                <a:gd name="connsiteX44" fmla="*/ 3703320 w 11737340"/>
                <a:gd name="connsiteY44" fmla="*/ 3086100 h 4168140"/>
                <a:gd name="connsiteX45" fmla="*/ 3764280 w 11737340"/>
                <a:gd name="connsiteY45" fmla="*/ 3063240 h 4168140"/>
                <a:gd name="connsiteX46" fmla="*/ 3848100 w 11737340"/>
                <a:gd name="connsiteY46" fmla="*/ 3025140 h 4168140"/>
                <a:gd name="connsiteX47" fmla="*/ 3916680 w 11737340"/>
                <a:gd name="connsiteY47" fmla="*/ 3032760 h 4168140"/>
                <a:gd name="connsiteX48" fmla="*/ 4030980 w 11737340"/>
                <a:gd name="connsiteY48" fmla="*/ 3063240 h 4168140"/>
                <a:gd name="connsiteX49" fmla="*/ 4137660 w 11737340"/>
                <a:gd name="connsiteY49" fmla="*/ 3101340 h 4168140"/>
                <a:gd name="connsiteX50" fmla="*/ 4259580 w 11737340"/>
                <a:gd name="connsiteY50" fmla="*/ 3147060 h 4168140"/>
                <a:gd name="connsiteX51" fmla="*/ 4381500 w 11737340"/>
                <a:gd name="connsiteY51" fmla="*/ 3192780 h 4168140"/>
                <a:gd name="connsiteX52" fmla="*/ 4526280 w 11737340"/>
                <a:gd name="connsiteY52" fmla="*/ 3276600 h 4168140"/>
                <a:gd name="connsiteX53" fmla="*/ 4587240 w 11737340"/>
                <a:gd name="connsiteY53" fmla="*/ 3299460 h 4168140"/>
                <a:gd name="connsiteX54" fmla="*/ 4610100 w 11737340"/>
                <a:gd name="connsiteY54" fmla="*/ 3352800 h 4168140"/>
                <a:gd name="connsiteX55" fmla="*/ 4648200 w 11737340"/>
                <a:gd name="connsiteY55" fmla="*/ 3436620 h 4168140"/>
                <a:gd name="connsiteX56" fmla="*/ 4671060 w 11737340"/>
                <a:gd name="connsiteY56" fmla="*/ 3520440 h 4168140"/>
                <a:gd name="connsiteX57" fmla="*/ 4678680 w 11737340"/>
                <a:gd name="connsiteY57" fmla="*/ 3589020 h 4168140"/>
                <a:gd name="connsiteX58" fmla="*/ 4686300 w 11737340"/>
                <a:gd name="connsiteY58" fmla="*/ 3649980 h 4168140"/>
                <a:gd name="connsiteX59" fmla="*/ 4724400 w 11737340"/>
                <a:gd name="connsiteY59" fmla="*/ 3680460 h 4168140"/>
                <a:gd name="connsiteX60" fmla="*/ 4785360 w 11737340"/>
                <a:gd name="connsiteY60" fmla="*/ 3672840 h 4168140"/>
                <a:gd name="connsiteX61" fmla="*/ 4869180 w 11737340"/>
                <a:gd name="connsiteY61" fmla="*/ 3703320 h 4168140"/>
                <a:gd name="connsiteX62" fmla="*/ 4914900 w 11737340"/>
                <a:gd name="connsiteY62" fmla="*/ 3756660 h 4168140"/>
                <a:gd name="connsiteX63" fmla="*/ 5105400 w 11737340"/>
                <a:gd name="connsiteY63" fmla="*/ 3832860 h 4168140"/>
                <a:gd name="connsiteX64" fmla="*/ 5173980 w 11737340"/>
                <a:gd name="connsiteY64" fmla="*/ 3886200 h 4168140"/>
                <a:gd name="connsiteX65" fmla="*/ 5242560 w 11737340"/>
                <a:gd name="connsiteY65" fmla="*/ 3924300 h 4168140"/>
                <a:gd name="connsiteX66" fmla="*/ 5364480 w 11737340"/>
                <a:gd name="connsiteY66" fmla="*/ 3962400 h 4168140"/>
                <a:gd name="connsiteX67" fmla="*/ 5516880 w 11737340"/>
                <a:gd name="connsiteY67" fmla="*/ 4046220 h 4168140"/>
                <a:gd name="connsiteX68" fmla="*/ 5585460 w 11737340"/>
                <a:gd name="connsiteY68" fmla="*/ 4099560 h 4168140"/>
                <a:gd name="connsiteX69" fmla="*/ 5661660 w 11737340"/>
                <a:gd name="connsiteY69" fmla="*/ 4122420 h 4168140"/>
                <a:gd name="connsiteX70" fmla="*/ 5745480 w 11737340"/>
                <a:gd name="connsiteY70" fmla="*/ 4130040 h 4168140"/>
                <a:gd name="connsiteX71" fmla="*/ 5836920 w 11737340"/>
                <a:gd name="connsiteY71" fmla="*/ 4130040 h 4168140"/>
                <a:gd name="connsiteX72" fmla="*/ 5951220 w 11737340"/>
                <a:gd name="connsiteY72" fmla="*/ 4145280 h 4168140"/>
                <a:gd name="connsiteX73" fmla="*/ 6035040 w 11737340"/>
                <a:gd name="connsiteY73" fmla="*/ 4168140 h 4168140"/>
                <a:gd name="connsiteX74" fmla="*/ 6149340 w 11737340"/>
                <a:gd name="connsiteY74" fmla="*/ 4137660 h 4168140"/>
                <a:gd name="connsiteX75" fmla="*/ 6286500 w 11737340"/>
                <a:gd name="connsiteY75" fmla="*/ 4114800 h 4168140"/>
                <a:gd name="connsiteX76" fmla="*/ 6393180 w 11737340"/>
                <a:gd name="connsiteY76" fmla="*/ 4053840 h 4168140"/>
                <a:gd name="connsiteX77" fmla="*/ 6484620 w 11737340"/>
                <a:gd name="connsiteY77" fmla="*/ 4038600 h 4168140"/>
                <a:gd name="connsiteX78" fmla="*/ 6583680 w 11737340"/>
                <a:gd name="connsiteY78" fmla="*/ 3970020 h 4168140"/>
                <a:gd name="connsiteX79" fmla="*/ 6697980 w 11737340"/>
                <a:gd name="connsiteY79" fmla="*/ 3886200 h 4168140"/>
                <a:gd name="connsiteX80" fmla="*/ 6728460 w 11737340"/>
                <a:gd name="connsiteY80" fmla="*/ 3817620 h 4168140"/>
                <a:gd name="connsiteX81" fmla="*/ 6842760 w 11737340"/>
                <a:gd name="connsiteY81" fmla="*/ 3733800 h 4168140"/>
                <a:gd name="connsiteX82" fmla="*/ 6972300 w 11737340"/>
                <a:gd name="connsiteY82" fmla="*/ 3642360 h 4168140"/>
                <a:gd name="connsiteX83" fmla="*/ 7078980 w 11737340"/>
                <a:gd name="connsiteY83" fmla="*/ 3528060 h 4168140"/>
                <a:gd name="connsiteX84" fmla="*/ 7139940 w 11737340"/>
                <a:gd name="connsiteY84" fmla="*/ 3444240 h 4168140"/>
                <a:gd name="connsiteX85" fmla="*/ 7269480 w 11737340"/>
                <a:gd name="connsiteY85" fmla="*/ 3284220 h 4168140"/>
                <a:gd name="connsiteX86" fmla="*/ 7330440 w 11737340"/>
                <a:gd name="connsiteY86" fmla="*/ 3185160 h 4168140"/>
                <a:gd name="connsiteX87" fmla="*/ 7376160 w 11737340"/>
                <a:gd name="connsiteY87" fmla="*/ 3116580 h 4168140"/>
                <a:gd name="connsiteX88" fmla="*/ 7444740 w 11737340"/>
                <a:gd name="connsiteY88" fmla="*/ 3093720 h 4168140"/>
                <a:gd name="connsiteX89" fmla="*/ 7513320 w 11737340"/>
                <a:gd name="connsiteY89" fmla="*/ 3101340 h 4168140"/>
                <a:gd name="connsiteX90" fmla="*/ 7574280 w 11737340"/>
                <a:gd name="connsiteY90" fmla="*/ 3078480 h 4168140"/>
                <a:gd name="connsiteX91" fmla="*/ 7726680 w 11737340"/>
                <a:gd name="connsiteY91" fmla="*/ 3108960 h 4168140"/>
                <a:gd name="connsiteX92" fmla="*/ 7833360 w 11737340"/>
                <a:gd name="connsiteY92" fmla="*/ 3162300 h 4168140"/>
                <a:gd name="connsiteX93" fmla="*/ 7962900 w 11737340"/>
                <a:gd name="connsiteY93" fmla="*/ 3192780 h 4168140"/>
                <a:gd name="connsiteX94" fmla="*/ 8161020 w 11737340"/>
                <a:gd name="connsiteY94" fmla="*/ 3268980 h 4168140"/>
                <a:gd name="connsiteX95" fmla="*/ 8290560 w 11737340"/>
                <a:gd name="connsiteY95" fmla="*/ 3337560 h 4168140"/>
                <a:gd name="connsiteX96" fmla="*/ 8382000 w 11737340"/>
                <a:gd name="connsiteY96" fmla="*/ 3360420 h 4168140"/>
                <a:gd name="connsiteX97" fmla="*/ 8458200 w 11737340"/>
                <a:gd name="connsiteY97" fmla="*/ 3398520 h 4168140"/>
                <a:gd name="connsiteX98" fmla="*/ 8595360 w 11737340"/>
                <a:gd name="connsiteY98" fmla="*/ 3512820 h 4168140"/>
                <a:gd name="connsiteX99" fmla="*/ 8641080 w 11737340"/>
                <a:gd name="connsiteY99" fmla="*/ 3566160 h 4168140"/>
                <a:gd name="connsiteX100" fmla="*/ 8702040 w 11737340"/>
                <a:gd name="connsiteY100" fmla="*/ 3604260 h 4168140"/>
                <a:gd name="connsiteX101" fmla="*/ 8763000 w 11737340"/>
                <a:gd name="connsiteY101" fmla="*/ 3634740 h 4168140"/>
                <a:gd name="connsiteX102" fmla="*/ 8854440 w 11737340"/>
                <a:gd name="connsiteY102" fmla="*/ 3627120 h 4168140"/>
                <a:gd name="connsiteX103" fmla="*/ 8968740 w 11737340"/>
                <a:gd name="connsiteY103" fmla="*/ 3619500 h 4168140"/>
                <a:gd name="connsiteX104" fmla="*/ 9060180 w 11737340"/>
                <a:gd name="connsiteY104" fmla="*/ 3642360 h 4168140"/>
                <a:gd name="connsiteX105" fmla="*/ 9151620 w 11737340"/>
                <a:gd name="connsiteY105" fmla="*/ 3657600 h 4168140"/>
                <a:gd name="connsiteX106" fmla="*/ 9227820 w 11737340"/>
                <a:gd name="connsiteY106" fmla="*/ 3642360 h 4168140"/>
                <a:gd name="connsiteX107" fmla="*/ 9311640 w 11737340"/>
                <a:gd name="connsiteY107" fmla="*/ 3611880 h 4168140"/>
                <a:gd name="connsiteX108" fmla="*/ 9433560 w 11737340"/>
                <a:gd name="connsiteY108" fmla="*/ 3589020 h 4168140"/>
                <a:gd name="connsiteX109" fmla="*/ 9509760 w 11737340"/>
                <a:gd name="connsiteY109" fmla="*/ 3528060 h 4168140"/>
                <a:gd name="connsiteX110" fmla="*/ 9646920 w 11737340"/>
                <a:gd name="connsiteY110" fmla="*/ 3489960 h 4168140"/>
                <a:gd name="connsiteX111" fmla="*/ 9784080 w 11737340"/>
                <a:gd name="connsiteY111" fmla="*/ 3444240 h 4168140"/>
                <a:gd name="connsiteX112" fmla="*/ 9860280 w 11737340"/>
                <a:gd name="connsiteY112" fmla="*/ 3383280 h 4168140"/>
                <a:gd name="connsiteX113" fmla="*/ 9921240 w 11737340"/>
                <a:gd name="connsiteY113" fmla="*/ 3314700 h 4168140"/>
                <a:gd name="connsiteX114" fmla="*/ 9997440 w 11737340"/>
                <a:gd name="connsiteY114" fmla="*/ 3208020 h 4168140"/>
                <a:gd name="connsiteX115" fmla="*/ 10043160 w 11737340"/>
                <a:gd name="connsiteY115" fmla="*/ 3101340 h 4168140"/>
                <a:gd name="connsiteX116" fmla="*/ 10104120 w 11737340"/>
                <a:gd name="connsiteY116" fmla="*/ 3017520 h 4168140"/>
                <a:gd name="connsiteX117" fmla="*/ 10157460 w 11737340"/>
                <a:gd name="connsiteY117" fmla="*/ 2933700 h 4168140"/>
                <a:gd name="connsiteX118" fmla="*/ 10218420 w 11737340"/>
                <a:gd name="connsiteY118" fmla="*/ 2849880 h 4168140"/>
                <a:gd name="connsiteX119" fmla="*/ 10294620 w 11737340"/>
                <a:gd name="connsiteY119" fmla="*/ 2735580 h 4168140"/>
                <a:gd name="connsiteX120" fmla="*/ 10347960 w 11737340"/>
                <a:gd name="connsiteY120" fmla="*/ 2621280 h 4168140"/>
                <a:gd name="connsiteX121" fmla="*/ 10431780 w 11737340"/>
                <a:gd name="connsiteY121" fmla="*/ 2499360 h 4168140"/>
                <a:gd name="connsiteX122" fmla="*/ 10500360 w 11737340"/>
                <a:gd name="connsiteY122" fmla="*/ 2354580 h 4168140"/>
                <a:gd name="connsiteX123" fmla="*/ 10553700 w 11737340"/>
                <a:gd name="connsiteY123" fmla="*/ 2263140 h 4168140"/>
                <a:gd name="connsiteX124" fmla="*/ 10584180 w 11737340"/>
                <a:gd name="connsiteY124" fmla="*/ 2194560 h 4168140"/>
                <a:gd name="connsiteX125" fmla="*/ 10624820 w 11737340"/>
                <a:gd name="connsiteY125" fmla="*/ 2125980 h 4168140"/>
                <a:gd name="connsiteX126" fmla="*/ 10675620 w 11737340"/>
                <a:gd name="connsiteY126" fmla="*/ 2049780 h 4168140"/>
                <a:gd name="connsiteX127" fmla="*/ 10690860 w 11737340"/>
                <a:gd name="connsiteY127" fmla="*/ 1988820 h 4168140"/>
                <a:gd name="connsiteX128" fmla="*/ 10713720 w 11737340"/>
                <a:gd name="connsiteY128" fmla="*/ 1927860 h 4168140"/>
                <a:gd name="connsiteX129" fmla="*/ 10767060 w 11737340"/>
                <a:gd name="connsiteY129" fmla="*/ 1859280 h 4168140"/>
                <a:gd name="connsiteX130" fmla="*/ 10873740 w 11737340"/>
                <a:gd name="connsiteY130" fmla="*/ 1828800 h 4168140"/>
                <a:gd name="connsiteX131" fmla="*/ 11079480 w 11737340"/>
                <a:gd name="connsiteY131" fmla="*/ 1767840 h 4168140"/>
                <a:gd name="connsiteX132" fmla="*/ 11247120 w 11737340"/>
                <a:gd name="connsiteY132" fmla="*/ 1684020 h 4168140"/>
                <a:gd name="connsiteX133" fmla="*/ 11414760 w 11737340"/>
                <a:gd name="connsiteY133" fmla="*/ 1638300 h 4168140"/>
                <a:gd name="connsiteX134" fmla="*/ 11490960 w 11737340"/>
                <a:gd name="connsiteY134" fmla="*/ 1577340 h 4168140"/>
                <a:gd name="connsiteX135" fmla="*/ 11635740 w 11737340"/>
                <a:gd name="connsiteY135" fmla="*/ 1508760 h 4168140"/>
                <a:gd name="connsiteX136" fmla="*/ 11737340 w 11737340"/>
                <a:gd name="connsiteY136" fmla="*/ 1442720 h 4168140"/>
                <a:gd name="connsiteX137" fmla="*/ 11620500 w 11737340"/>
                <a:gd name="connsiteY137" fmla="*/ 1417320 h 4168140"/>
                <a:gd name="connsiteX138" fmla="*/ 11567160 w 11737340"/>
                <a:gd name="connsiteY138" fmla="*/ 1379220 h 4168140"/>
                <a:gd name="connsiteX139" fmla="*/ 11498580 w 11737340"/>
                <a:gd name="connsiteY139" fmla="*/ 1318260 h 4168140"/>
                <a:gd name="connsiteX140" fmla="*/ 11468100 w 11737340"/>
                <a:gd name="connsiteY140" fmla="*/ 1280160 h 4168140"/>
                <a:gd name="connsiteX141" fmla="*/ 11442700 w 11737340"/>
                <a:gd name="connsiteY141" fmla="*/ 1231900 h 4168140"/>
                <a:gd name="connsiteX142" fmla="*/ 11384280 w 11737340"/>
                <a:gd name="connsiteY142" fmla="*/ 1310640 h 4168140"/>
                <a:gd name="connsiteX143" fmla="*/ 11353800 w 11737340"/>
                <a:gd name="connsiteY143" fmla="*/ 1356360 h 4168140"/>
                <a:gd name="connsiteX144" fmla="*/ 11224260 w 11737340"/>
                <a:gd name="connsiteY144" fmla="*/ 1417320 h 4168140"/>
                <a:gd name="connsiteX145" fmla="*/ 11109960 w 11737340"/>
                <a:gd name="connsiteY145" fmla="*/ 1463040 h 4168140"/>
                <a:gd name="connsiteX146" fmla="*/ 10911840 w 11737340"/>
                <a:gd name="connsiteY146" fmla="*/ 1524000 h 4168140"/>
                <a:gd name="connsiteX147" fmla="*/ 10774680 w 11737340"/>
                <a:gd name="connsiteY147" fmla="*/ 1546860 h 4168140"/>
                <a:gd name="connsiteX148" fmla="*/ 10675620 w 11737340"/>
                <a:gd name="connsiteY148" fmla="*/ 1615440 h 4168140"/>
                <a:gd name="connsiteX149" fmla="*/ 10568940 w 11737340"/>
                <a:gd name="connsiteY149" fmla="*/ 1676400 h 4168140"/>
                <a:gd name="connsiteX150" fmla="*/ 10485120 w 11737340"/>
                <a:gd name="connsiteY150" fmla="*/ 1760220 h 4168140"/>
                <a:gd name="connsiteX151" fmla="*/ 10454640 w 11737340"/>
                <a:gd name="connsiteY151" fmla="*/ 1836420 h 4168140"/>
                <a:gd name="connsiteX152" fmla="*/ 10416540 w 11737340"/>
                <a:gd name="connsiteY152" fmla="*/ 1927860 h 4168140"/>
                <a:gd name="connsiteX153" fmla="*/ 10401300 w 11737340"/>
                <a:gd name="connsiteY153" fmla="*/ 2004060 h 4168140"/>
                <a:gd name="connsiteX154" fmla="*/ 10363200 w 11737340"/>
                <a:gd name="connsiteY154" fmla="*/ 2095500 h 4168140"/>
                <a:gd name="connsiteX155" fmla="*/ 10317480 w 11737340"/>
                <a:gd name="connsiteY155" fmla="*/ 2225040 h 4168140"/>
                <a:gd name="connsiteX156" fmla="*/ 10287000 w 11737340"/>
                <a:gd name="connsiteY156" fmla="*/ 2346960 h 4168140"/>
                <a:gd name="connsiteX157" fmla="*/ 10218420 w 11737340"/>
                <a:gd name="connsiteY157" fmla="*/ 2499360 h 4168140"/>
                <a:gd name="connsiteX158" fmla="*/ 10134600 w 11737340"/>
                <a:gd name="connsiteY158" fmla="*/ 2621280 h 4168140"/>
                <a:gd name="connsiteX159" fmla="*/ 10043160 w 11737340"/>
                <a:gd name="connsiteY159" fmla="*/ 2735580 h 4168140"/>
                <a:gd name="connsiteX160" fmla="*/ 9974580 w 11737340"/>
                <a:gd name="connsiteY160" fmla="*/ 2857500 h 4168140"/>
                <a:gd name="connsiteX161" fmla="*/ 9906000 w 11737340"/>
                <a:gd name="connsiteY161" fmla="*/ 2941320 h 4168140"/>
                <a:gd name="connsiteX162" fmla="*/ 9860280 w 11737340"/>
                <a:gd name="connsiteY162" fmla="*/ 3032760 h 4168140"/>
                <a:gd name="connsiteX163" fmla="*/ 9806940 w 11737340"/>
                <a:gd name="connsiteY163" fmla="*/ 3116580 h 4168140"/>
                <a:gd name="connsiteX164" fmla="*/ 9715500 w 11737340"/>
                <a:gd name="connsiteY164" fmla="*/ 3208020 h 4168140"/>
                <a:gd name="connsiteX165" fmla="*/ 9616440 w 11737340"/>
                <a:gd name="connsiteY165" fmla="*/ 3261360 h 4168140"/>
                <a:gd name="connsiteX166" fmla="*/ 9532620 w 11737340"/>
                <a:gd name="connsiteY166" fmla="*/ 3329940 h 4168140"/>
                <a:gd name="connsiteX167" fmla="*/ 9471660 w 11737340"/>
                <a:gd name="connsiteY167" fmla="*/ 3375660 h 4168140"/>
                <a:gd name="connsiteX168" fmla="*/ 9410700 w 11737340"/>
                <a:gd name="connsiteY168" fmla="*/ 3429000 h 4168140"/>
                <a:gd name="connsiteX169" fmla="*/ 9288780 w 11737340"/>
                <a:gd name="connsiteY169" fmla="*/ 3436620 h 4168140"/>
                <a:gd name="connsiteX170" fmla="*/ 9166860 w 11737340"/>
                <a:gd name="connsiteY170" fmla="*/ 3444240 h 4168140"/>
                <a:gd name="connsiteX171" fmla="*/ 9029700 w 11737340"/>
                <a:gd name="connsiteY171" fmla="*/ 3413760 h 4168140"/>
                <a:gd name="connsiteX172" fmla="*/ 8823960 w 11737340"/>
                <a:gd name="connsiteY172" fmla="*/ 3360420 h 4168140"/>
                <a:gd name="connsiteX173" fmla="*/ 8679180 w 11737340"/>
                <a:gd name="connsiteY173" fmla="*/ 3329940 h 4168140"/>
                <a:gd name="connsiteX174" fmla="*/ 8572500 w 11737340"/>
                <a:gd name="connsiteY174" fmla="*/ 3276600 h 4168140"/>
                <a:gd name="connsiteX175" fmla="*/ 8465820 w 11737340"/>
                <a:gd name="connsiteY175" fmla="*/ 3215640 h 4168140"/>
                <a:gd name="connsiteX176" fmla="*/ 8321040 w 11737340"/>
                <a:gd name="connsiteY176" fmla="*/ 3177540 h 4168140"/>
                <a:gd name="connsiteX177" fmla="*/ 8199120 w 11737340"/>
                <a:gd name="connsiteY177" fmla="*/ 3131820 h 4168140"/>
                <a:gd name="connsiteX178" fmla="*/ 8069580 w 11737340"/>
                <a:gd name="connsiteY178" fmla="*/ 3078480 h 4168140"/>
                <a:gd name="connsiteX179" fmla="*/ 7917180 w 11737340"/>
                <a:gd name="connsiteY179" fmla="*/ 2994660 h 4168140"/>
                <a:gd name="connsiteX180" fmla="*/ 7787640 w 11737340"/>
                <a:gd name="connsiteY180" fmla="*/ 2971800 h 4168140"/>
                <a:gd name="connsiteX181" fmla="*/ 7719060 w 11737340"/>
                <a:gd name="connsiteY181" fmla="*/ 2933700 h 4168140"/>
                <a:gd name="connsiteX182" fmla="*/ 7612380 w 11737340"/>
                <a:gd name="connsiteY182" fmla="*/ 2903220 h 4168140"/>
                <a:gd name="connsiteX183" fmla="*/ 7566660 w 11737340"/>
                <a:gd name="connsiteY183" fmla="*/ 2887980 h 4168140"/>
                <a:gd name="connsiteX184" fmla="*/ 7551420 w 11737340"/>
                <a:gd name="connsiteY184" fmla="*/ 2849880 h 4168140"/>
                <a:gd name="connsiteX185" fmla="*/ 7533640 w 11737340"/>
                <a:gd name="connsiteY185" fmla="*/ 2788920 h 4168140"/>
                <a:gd name="connsiteX186" fmla="*/ 7475220 w 11737340"/>
                <a:gd name="connsiteY186" fmla="*/ 2857500 h 4168140"/>
                <a:gd name="connsiteX187" fmla="*/ 7414260 w 11737340"/>
                <a:gd name="connsiteY187" fmla="*/ 2887980 h 4168140"/>
                <a:gd name="connsiteX188" fmla="*/ 7345680 w 11737340"/>
                <a:gd name="connsiteY188" fmla="*/ 2971800 h 4168140"/>
                <a:gd name="connsiteX189" fmla="*/ 7315200 w 11737340"/>
                <a:gd name="connsiteY189" fmla="*/ 2994660 h 4168140"/>
                <a:gd name="connsiteX190" fmla="*/ 7261860 w 11737340"/>
                <a:gd name="connsiteY190" fmla="*/ 3009900 h 4168140"/>
                <a:gd name="connsiteX191" fmla="*/ 7193280 w 11737340"/>
                <a:gd name="connsiteY191" fmla="*/ 3025140 h 4168140"/>
                <a:gd name="connsiteX192" fmla="*/ 7155180 w 11737340"/>
                <a:gd name="connsiteY192" fmla="*/ 3078480 h 4168140"/>
                <a:gd name="connsiteX193" fmla="*/ 7109460 w 11737340"/>
                <a:gd name="connsiteY193" fmla="*/ 3154680 h 4168140"/>
                <a:gd name="connsiteX194" fmla="*/ 7048500 w 11737340"/>
                <a:gd name="connsiteY194" fmla="*/ 3246120 h 4168140"/>
                <a:gd name="connsiteX195" fmla="*/ 6995160 w 11737340"/>
                <a:gd name="connsiteY195" fmla="*/ 3307080 h 4168140"/>
                <a:gd name="connsiteX196" fmla="*/ 6972300 w 11737340"/>
                <a:gd name="connsiteY196" fmla="*/ 3352800 h 4168140"/>
                <a:gd name="connsiteX197" fmla="*/ 6949440 w 11737340"/>
                <a:gd name="connsiteY197" fmla="*/ 3413760 h 4168140"/>
                <a:gd name="connsiteX198" fmla="*/ 6949440 w 11737340"/>
                <a:gd name="connsiteY198" fmla="*/ 3413760 h 4168140"/>
                <a:gd name="connsiteX199" fmla="*/ 6911340 w 11737340"/>
                <a:gd name="connsiteY199" fmla="*/ 3474720 h 4168140"/>
                <a:gd name="connsiteX200" fmla="*/ 6888480 w 11737340"/>
                <a:gd name="connsiteY200" fmla="*/ 3505200 h 4168140"/>
                <a:gd name="connsiteX201" fmla="*/ 6819900 w 11737340"/>
                <a:gd name="connsiteY201" fmla="*/ 3566160 h 4168140"/>
                <a:gd name="connsiteX202" fmla="*/ 6743700 w 11737340"/>
                <a:gd name="connsiteY202" fmla="*/ 3581400 h 4168140"/>
                <a:gd name="connsiteX203" fmla="*/ 6675120 w 11737340"/>
                <a:gd name="connsiteY203" fmla="*/ 3657600 h 4168140"/>
                <a:gd name="connsiteX204" fmla="*/ 6629400 w 11737340"/>
                <a:gd name="connsiteY204" fmla="*/ 3718560 h 4168140"/>
                <a:gd name="connsiteX205" fmla="*/ 6576060 w 11737340"/>
                <a:gd name="connsiteY205" fmla="*/ 3779520 h 4168140"/>
                <a:gd name="connsiteX206" fmla="*/ 6484620 w 11737340"/>
                <a:gd name="connsiteY206" fmla="*/ 3817620 h 4168140"/>
                <a:gd name="connsiteX207" fmla="*/ 6400800 w 11737340"/>
                <a:gd name="connsiteY207" fmla="*/ 3832860 h 4168140"/>
                <a:gd name="connsiteX208" fmla="*/ 6263640 w 11737340"/>
                <a:gd name="connsiteY208" fmla="*/ 3870960 h 4168140"/>
                <a:gd name="connsiteX209" fmla="*/ 6126480 w 11737340"/>
                <a:gd name="connsiteY209" fmla="*/ 3901440 h 4168140"/>
                <a:gd name="connsiteX210" fmla="*/ 6027420 w 11737340"/>
                <a:gd name="connsiteY210" fmla="*/ 3916680 h 4168140"/>
                <a:gd name="connsiteX211" fmla="*/ 5890260 w 11737340"/>
                <a:gd name="connsiteY211" fmla="*/ 3878580 h 4168140"/>
                <a:gd name="connsiteX212" fmla="*/ 5821680 w 11737340"/>
                <a:gd name="connsiteY212" fmla="*/ 3863340 h 4168140"/>
                <a:gd name="connsiteX213" fmla="*/ 5737860 w 11737340"/>
                <a:gd name="connsiteY213" fmla="*/ 3825240 h 4168140"/>
                <a:gd name="connsiteX214" fmla="*/ 5638800 w 11737340"/>
                <a:gd name="connsiteY214" fmla="*/ 3794760 h 4168140"/>
                <a:gd name="connsiteX215" fmla="*/ 5524500 w 11737340"/>
                <a:gd name="connsiteY215" fmla="*/ 3756660 h 4168140"/>
                <a:gd name="connsiteX216" fmla="*/ 5448300 w 11737340"/>
                <a:gd name="connsiteY216" fmla="*/ 3718560 h 4168140"/>
                <a:gd name="connsiteX217" fmla="*/ 5349240 w 11737340"/>
                <a:gd name="connsiteY217" fmla="*/ 3657600 h 4168140"/>
                <a:gd name="connsiteX218" fmla="*/ 5295900 w 11737340"/>
                <a:gd name="connsiteY218" fmla="*/ 3619500 h 4168140"/>
                <a:gd name="connsiteX219" fmla="*/ 5234940 w 11737340"/>
                <a:gd name="connsiteY219" fmla="*/ 3596640 h 4168140"/>
                <a:gd name="connsiteX220" fmla="*/ 5135880 w 11737340"/>
                <a:gd name="connsiteY220" fmla="*/ 3550920 h 4168140"/>
                <a:gd name="connsiteX221" fmla="*/ 5059680 w 11737340"/>
                <a:gd name="connsiteY221" fmla="*/ 3505200 h 4168140"/>
                <a:gd name="connsiteX222" fmla="*/ 5029200 w 11737340"/>
                <a:gd name="connsiteY222" fmla="*/ 3482340 h 4168140"/>
                <a:gd name="connsiteX223" fmla="*/ 4960620 w 11737340"/>
                <a:gd name="connsiteY223" fmla="*/ 3413760 h 4168140"/>
                <a:gd name="connsiteX224" fmla="*/ 4876800 w 11737340"/>
                <a:gd name="connsiteY224" fmla="*/ 3299460 h 4168140"/>
                <a:gd name="connsiteX225" fmla="*/ 4808220 w 11737340"/>
                <a:gd name="connsiteY225" fmla="*/ 3200400 h 4168140"/>
                <a:gd name="connsiteX226" fmla="*/ 4777740 w 11737340"/>
                <a:gd name="connsiteY226" fmla="*/ 3147060 h 4168140"/>
                <a:gd name="connsiteX227" fmla="*/ 4724400 w 11737340"/>
                <a:gd name="connsiteY227" fmla="*/ 3108960 h 4168140"/>
                <a:gd name="connsiteX228" fmla="*/ 4648200 w 11737340"/>
                <a:gd name="connsiteY228" fmla="*/ 3063240 h 4168140"/>
                <a:gd name="connsiteX229" fmla="*/ 4533900 w 11737340"/>
                <a:gd name="connsiteY229" fmla="*/ 2979420 h 4168140"/>
                <a:gd name="connsiteX230" fmla="*/ 4427220 w 11737340"/>
                <a:gd name="connsiteY230" fmla="*/ 2941320 h 4168140"/>
                <a:gd name="connsiteX231" fmla="*/ 4366260 w 11737340"/>
                <a:gd name="connsiteY231" fmla="*/ 2903220 h 4168140"/>
                <a:gd name="connsiteX232" fmla="*/ 4244340 w 11737340"/>
                <a:gd name="connsiteY232" fmla="*/ 2842260 h 4168140"/>
                <a:gd name="connsiteX233" fmla="*/ 4145280 w 11737340"/>
                <a:gd name="connsiteY233" fmla="*/ 2811780 h 4168140"/>
                <a:gd name="connsiteX234" fmla="*/ 4038600 w 11737340"/>
                <a:gd name="connsiteY234" fmla="*/ 2804160 h 4168140"/>
                <a:gd name="connsiteX235" fmla="*/ 3954780 w 11737340"/>
                <a:gd name="connsiteY235" fmla="*/ 2819400 h 4168140"/>
                <a:gd name="connsiteX236" fmla="*/ 3863340 w 11737340"/>
                <a:gd name="connsiteY236" fmla="*/ 2804160 h 4168140"/>
                <a:gd name="connsiteX237" fmla="*/ 3741420 w 11737340"/>
                <a:gd name="connsiteY237" fmla="*/ 2781300 h 4168140"/>
                <a:gd name="connsiteX238" fmla="*/ 3649980 w 11737340"/>
                <a:gd name="connsiteY238" fmla="*/ 2743200 h 4168140"/>
                <a:gd name="connsiteX239" fmla="*/ 3573780 w 11737340"/>
                <a:gd name="connsiteY239" fmla="*/ 2674620 h 4168140"/>
                <a:gd name="connsiteX240" fmla="*/ 3482340 w 11737340"/>
                <a:gd name="connsiteY240" fmla="*/ 2621280 h 4168140"/>
                <a:gd name="connsiteX241" fmla="*/ 3436620 w 11737340"/>
                <a:gd name="connsiteY241" fmla="*/ 2552700 h 4168140"/>
                <a:gd name="connsiteX242" fmla="*/ 3329940 w 11737340"/>
                <a:gd name="connsiteY242" fmla="*/ 2423160 h 4168140"/>
                <a:gd name="connsiteX243" fmla="*/ 3261360 w 11737340"/>
                <a:gd name="connsiteY243" fmla="*/ 2324100 h 4168140"/>
                <a:gd name="connsiteX244" fmla="*/ 3131820 w 11737340"/>
                <a:gd name="connsiteY244" fmla="*/ 2209800 h 4168140"/>
                <a:gd name="connsiteX245" fmla="*/ 3040380 w 11737340"/>
                <a:gd name="connsiteY245" fmla="*/ 2141220 h 4168140"/>
                <a:gd name="connsiteX246" fmla="*/ 2910840 w 11737340"/>
                <a:gd name="connsiteY246" fmla="*/ 2034540 h 4168140"/>
                <a:gd name="connsiteX247" fmla="*/ 2849880 w 11737340"/>
                <a:gd name="connsiteY247" fmla="*/ 1958340 h 4168140"/>
                <a:gd name="connsiteX248" fmla="*/ 2743200 w 11737340"/>
                <a:gd name="connsiteY248" fmla="*/ 1889760 h 4168140"/>
                <a:gd name="connsiteX249" fmla="*/ 2659380 w 11737340"/>
                <a:gd name="connsiteY249" fmla="*/ 1844040 h 4168140"/>
                <a:gd name="connsiteX250" fmla="*/ 2575560 w 11737340"/>
                <a:gd name="connsiteY250" fmla="*/ 1744980 h 4168140"/>
                <a:gd name="connsiteX251" fmla="*/ 2468880 w 11737340"/>
                <a:gd name="connsiteY251" fmla="*/ 1645920 h 4168140"/>
                <a:gd name="connsiteX252" fmla="*/ 2400300 w 11737340"/>
                <a:gd name="connsiteY252" fmla="*/ 1607820 h 4168140"/>
                <a:gd name="connsiteX253" fmla="*/ 2263140 w 11737340"/>
                <a:gd name="connsiteY253" fmla="*/ 1501140 h 4168140"/>
                <a:gd name="connsiteX254" fmla="*/ 2171700 w 11737340"/>
                <a:gd name="connsiteY254" fmla="*/ 1432560 h 4168140"/>
                <a:gd name="connsiteX255" fmla="*/ 2087880 w 11737340"/>
                <a:gd name="connsiteY255" fmla="*/ 1363980 h 4168140"/>
                <a:gd name="connsiteX256" fmla="*/ 1950720 w 11737340"/>
                <a:gd name="connsiteY256" fmla="*/ 1272540 h 4168140"/>
                <a:gd name="connsiteX257" fmla="*/ 1805940 w 11737340"/>
                <a:gd name="connsiteY257" fmla="*/ 1135380 h 4168140"/>
                <a:gd name="connsiteX258" fmla="*/ 1729740 w 11737340"/>
                <a:gd name="connsiteY258" fmla="*/ 1089660 h 4168140"/>
                <a:gd name="connsiteX259" fmla="*/ 1668780 w 11737340"/>
                <a:gd name="connsiteY259" fmla="*/ 1043940 h 4168140"/>
                <a:gd name="connsiteX260" fmla="*/ 1592580 w 11737340"/>
                <a:gd name="connsiteY260" fmla="*/ 990600 h 4168140"/>
                <a:gd name="connsiteX261" fmla="*/ 1470660 w 11737340"/>
                <a:gd name="connsiteY261" fmla="*/ 891540 h 4168140"/>
                <a:gd name="connsiteX262" fmla="*/ 1386840 w 11737340"/>
                <a:gd name="connsiteY262" fmla="*/ 845820 h 4168140"/>
                <a:gd name="connsiteX263" fmla="*/ 1318260 w 11737340"/>
                <a:gd name="connsiteY263" fmla="*/ 784860 h 4168140"/>
                <a:gd name="connsiteX264" fmla="*/ 1264920 w 11737340"/>
                <a:gd name="connsiteY264" fmla="*/ 723900 h 4168140"/>
                <a:gd name="connsiteX265" fmla="*/ 1181100 w 11737340"/>
                <a:gd name="connsiteY265" fmla="*/ 647700 h 4168140"/>
                <a:gd name="connsiteX266" fmla="*/ 1089660 w 11737340"/>
                <a:gd name="connsiteY266" fmla="*/ 624840 h 4168140"/>
                <a:gd name="connsiteX267" fmla="*/ 1021080 w 11737340"/>
                <a:gd name="connsiteY267" fmla="*/ 586740 h 4168140"/>
                <a:gd name="connsiteX268" fmla="*/ 937260 w 11737340"/>
                <a:gd name="connsiteY268" fmla="*/ 548640 h 4168140"/>
                <a:gd name="connsiteX269" fmla="*/ 830580 w 11737340"/>
                <a:gd name="connsiteY269" fmla="*/ 510540 h 4168140"/>
                <a:gd name="connsiteX270" fmla="*/ 754380 w 11737340"/>
                <a:gd name="connsiteY270" fmla="*/ 457200 h 4168140"/>
                <a:gd name="connsiteX271" fmla="*/ 708660 w 11737340"/>
                <a:gd name="connsiteY271" fmla="*/ 419100 h 4168140"/>
                <a:gd name="connsiteX272" fmla="*/ 609600 w 11737340"/>
                <a:gd name="connsiteY272" fmla="*/ 396240 h 4168140"/>
                <a:gd name="connsiteX273" fmla="*/ 548640 w 11737340"/>
                <a:gd name="connsiteY273" fmla="*/ 320040 h 4168140"/>
                <a:gd name="connsiteX274" fmla="*/ 510540 w 11737340"/>
                <a:gd name="connsiteY274" fmla="*/ 251460 h 4168140"/>
                <a:gd name="connsiteX275" fmla="*/ 464820 w 11737340"/>
                <a:gd name="connsiteY275" fmla="*/ 190500 h 4168140"/>
                <a:gd name="connsiteX276" fmla="*/ 411480 w 11737340"/>
                <a:gd name="connsiteY276" fmla="*/ 137160 h 4168140"/>
                <a:gd name="connsiteX277" fmla="*/ 373380 w 11737340"/>
                <a:gd name="connsiteY277" fmla="*/ 45720 h 4168140"/>
                <a:gd name="connsiteX278" fmla="*/ 342900 w 11737340"/>
                <a:gd name="connsiteY278" fmla="*/ 0 h 4168140"/>
                <a:gd name="connsiteX279" fmla="*/ 327660 w 11737340"/>
                <a:gd name="connsiteY279" fmla="*/ 60960 h 4168140"/>
                <a:gd name="connsiteX280" fmla="*/ 289560 w 11737340"/>
                <a:gd name="connsiteY280" fmla="*/ 91440 h 4168140"/>
                <a:gd name="connsiteX281" fmla="*/ 236220 w 11737340"/>
                <a:gd name="connsiteY281" fmla="*/ 114300 h 4168140"/>
                <a:gd name="connsiteX282" fmla="*/ 198120 w 11737340"/>
                <a:gd name="connsiteY282" fmla="*/ 175260 h 4168140"/>
                <a:gd name="connsiteX283" fmla="*/ 175260 w 11737340"/>
                <a:gd name="connsiteY283" fmla="*/ 228600 h 4168140"/>
                <a:gd name="connsiteX284" fmla="*/ 114300 w 11737340"/>
                <a:gd name="connsiteY284" fmla="*/ 236220 h 4168140"/>
                <a:gd name="connsiteX285" fmla="*/ 45720 w 11737340"/>
                <a:gd name="connsiteY285" fmla="*/ 251460 h 4168140"/>
                <a:gd name="connsiteX286" fmla="*/ 0 w 11737340"/>
                <a:gd name="connsiteY286" fmla="*/ 281940 h 4168140"/>
                <a:gd name="connsiteX287" fmla="*/ 68580 w 11737340"/>
                <a:gd name="connsiteY287" fmla="*/ 320040 h 4168140"/>
                <a:gd name="connsiteX0" fmla="*/ 68580 w 11737340"/>
                <a:gd name="connsiteY0" fmla="*/ 320040 h 4168140"/>
                <a:gd name="connsiteX1" fmla="*/ 121920 w 11737340"/>
                <a:gd name="connsiteY1" fmla="*/ 381000 h 4168140"/>
                <a:gd name="connsiteX2" fmla="*/ 198120 w 11737340"/>
                <a:gd name="connsiteY2" fmla="*/ 419100 h 4168140"/>
                <a:gd name="connsiteX3" fmla="*/ 320040 w 11737340"/>
                <a:gd name="connsiteY3" fmla="*/ 510540 h 4168140"/>
                <a:gd name="connsiteX4" fmla="*/ 411480 w 11737340"/>
                <a:gd name="connsiteY4" fmla="*/ 563880 h 4168140"/>
                <a:gd name="connsiteX5" fmla="*/ 472440 w 11737340"/>
                <a:gd name="connsiteY5" fmla="*/ 632460 h 4168140"/>
                <a:gd name="connsiteX6" fmla="*/ 601980 w 11737340"/>
                <a:gd name="connsiteY6" fmla="*/ 708660 h 4168140"/>
                <a:gd name="connsiteX7" fmla="*/ 739140 w 11737340"/>
                <a:gd name="connsiteY7" fmla="*/ 784860 h 4168140"/>
                <a:gd name="connsiteX8" fmla="*/ 861060 w 11737340"/>
                <a:gd name="connsiteY8" fmla="*/ 868680 h 4168140"/>
                <a:gd name="connsiteX9" fmla="*/ 944880 w 11737340"/>
                <a:gd name="connsiteY9" fmla="*/ 952500 h 4168140"/>
                <a:gd name="connsiteX10" fmla="*/ 1021080 w 11737340"/>
                <a:gd name="connsiteY10" fmla="*/ 1005840 h 4168140"/>
                <a:gd name="connsiteX11" fmla="*/ 1097280 w 11737340"/>
                <a:gd name="connsiteY11" fmla="*/ 1043940 h 4168140"/>
                <a:gd name="connsiteX12" fmla="*/ 1181100 w 11737340"/>
                <a:gd name="connsiteY12" fmla="*/ 1104900 h 4168140"/>
                <a:gd name="connsiteX13" fmla="*/ 1249680 w 11737340"/>
                <a:gd name="connsiteY13" fmla="*/ 1150620 h 4168140"/>
                <a:gd name="connsiteX14" fmla="*/ 1341120 w 11737340"/>
                <a:gd name="connsiteY14" fmla="*/ 1196340 h 4168140"/>
                <a:gd name="connsiteX15" fmla="*/ 1417320 w 11737340"/>
                <a:gd name="connsiteY15" fmla="*/ 1257300 h 4168140"/>
                <a:gd name="connsiteX16" fmla="*/ 1493520 w 11737340"/>
                <a:gd name="connsiteY16" fmla="*/ 1333500 h 4168140"/>
                <a:gd name="connsiteX17" fmla="*/ 1569720 w 11737340"/>
                <a:gd name="connsiteY17" fmla="*/ 1356360 h 4168140"/>
                <a:gd name="connsiteX18" fmla="*/ 1684020 w 11737340"/>
                <a:gd name="connsiteY18" fmla="*/ 1424940 h 4168140"/>
                <a:gd name="connsiteX19" fmla="*/ 1729740 w 11737340"/>
                <a:gd name="connsiteY19" fmla="*/ 1485900 h 4168140"/>
                <a:gd name="connsiteX20" fmla="*/ 1844040 w 11737340"/>
                <a:gd name="connsiteY20" fmla="*/ 1569720 h 4168140"/>
                <a:gd name="connsiteX21" fmla="*/ 1935480 w 11737340"/>
                <a:gd name="connsiteY21" fmla="*/ 1615440 h 4168140"/>
                <a:gd name="connsiteX22" fmla="*/ 2049780 w 11737340"/>
                <a:gd name="connsiteY22" fmla="*/ 1691640 h 4168140"/>
                <a:gd name="connsiteX23" fmla="*/ 2133600 w 11737340"/>
                <a:gd name="connsiteY23" fmla="*/ 1729740 h 4168140"/>
                <a:gd name="connsiteX24" fmla="*/ 2202180 w 11737340"/>
                <a:gd name="connsiteY24" fmla="*/ 1805940 h 4168140"/>
                <a:gd name="connsiteX25" fmla="*/ 2255520 w 11737340"/>
                <a:gd name="connsiteY25" fmla="*/ 1821180 h 4168140"/>
                <a:gd name="connsiteX26" fmla="*/ 2316480 w 11737340"/>
                <a:gd name="connsiteY26" fmla="*/ 1866900 h 4168140"/>
                <a:gd name="connsiteX27" fmla="*/ 2423160 w 11737340"/>
                <a:gd name="connsiteY27" fmla="*/ 2004060 h 4168140"/>
                <a:gd name="connsiteX28" fmla="*/ 2476500 w 11737340"/>
                <a:gd name="connsiteY28" fmla="*/ 2087880 h 4168140"/>
                <a:gd name="connsiteX29" fmla="*/ 2567940 w 11737340"/>
                <a:gd name="connsiteY29" fmla="*/ 2148840 h 4168140"/>
                <a:gd name="connsiteX30" fmla="*/ 2682240 w 11737340"/>
                <a:gd name="connsiteY30" fmla="*/ 2186940 h 4168140"/>
                <a:gd name="connsiteX31" fmla="*/ 2743200 w 11737340"/>
                <a:gd name="connsiteY31" fmla="*/ 2209800 h 4168140"/>
                <a:gd name="connsiteX32" fmla="*/ 2811780 w 11737340"/>
                <a:gd name="connsiteY32" fmla="*/ 2247900 h 4168140"/>
                <a:gd name="connsiteX33" fmla="*/ 2887980 w 11737340"/>
                <a:gd name="connsiteY33" fmla="*/ 2301240 h 4168140"/>
                <a:gd name="connsiteX34" fmla="*/ 2979420 w 11737340"/>
                <a:gd name="connsiteY34" fmla="*/ 2385060 h 4168140"/>
                <a:gd name="connsiteX35" fmla="*/ 3055620 w 11737340"/>
                <a:gd name="connsiteY35" fmla="*/ 2461260 h 4168140"/>
                <a:gd name="connsiteX36" fmla="*/ 3139440 w 11737340"/>
                <a:gd name="connsiteY36" fmla="*/ 2537460 h 4168140"/>
                <a:gd name="connsiteX37" fmla="*/ 3261360 w 11737340"/>
                <a:gd name="connsiteY37" fmla="*/ 2628900 h 4168140"/>
                <a:gd name="connsiteX38" fmla="*/ 3345180 w 11737340"/>
                <a:gd name="connsiteY38" fmla="*/ 2720340 h 4168140"/>
                <a:gd name="connsiteX39" fmla="*/ 3444240 w 11737340"/>
                <a:gd name="connsiteY39" fmla="*/ 2796540 h 4168140"/>
                <a:gd name="connsiteX40" fmla="*/ 3558540 w 11737340"/>
                <a:gd name="connsiteY40" fmla="*/ 2872740 h 4168140"/>
                <a:gd name="connsiteX41" fmla="*/ 3619500 w 11737340"/>
                <a:gd name="connsiteY41" fmla="*/ 2979420 h 4168140"/>
                <a:gd name="connsiteX42" fmla="*/ 3619500 w 11737340"/>
                <a:gd name="connsiteY42" fmla="*/ 2979420 h 4168140"/>
                <a:gd name="connsiteX43" fmla="*/ 3649980 w 11737340"/>
                <a:gd name="connsiteY43" fmla="*/ 3048000 h 4168140"/>
                <a:gd name="connsiteX44" fmla="*/ 3703320 w 11737340"/>
                <a:gd name="connsiteY44" fmla="*/ 3086100 h 4168140"/>
                <a:gd name="connsiteX45" fmla="*/ 3764280 w 11737340"/>
                <a:gd name="connsiteY45" fmla="*/ 3063240 h 4168140"/>
                <a:gd name="connsiteX46" fmla="*/ 3848100 w 11737340"/>
                <a:gd name="connsiteY46" fmla="*/ 3025140 h 4168140"/>
                <a:gd name="connsiteX47" fmla="*/ 3916680 w 11737340"/>
                <a:gd name="connsiteY47" fmla="*/ 3032760 h 4168140"/>
                <a:gd name="connsiteX48" fmla="*/ 4030980 w 11737340"/>
                <a:gd name="connsiteY48" fmla="*/ 3063240 h 4168140"/>
                <a:gd name="connsiteX49" fmla="*/ 4137660 w 11737340"/>
                <a:gd name="connsiteY49" fmla="*/ 3101340 h 4168140"/>
                <a:gd name="connsiteX50" fmla="*/ 4259580 w 11737340"/>
                <a:gd name="connsiteY50" fmla="*/ 3147060 h 4168140"/>
                <a:gd name="connsiteX51" fmla="*/ 4381500 w 11737340"/>
                <a:gd name="connsiteY51" fmla="*/ 3192780 h 4168140"/>
                <a:gd name="connsiteX52" fmla="*/ 4526280 w 11737340"/>
                <a:gd name="connsiteY52" fmla="*/ 3276600 h 4168140"/>
                <a:gd name="connsiteX53" fmla="*/ 4587240 w 11737340"/>
                <a:gd name="connsiteY53" fmla="*/ 3299460 h 4168140"/>
                <a:gd name="connsiteX54" fmla="*/ 4610100 w 11737340"/>
                <a:gd name="connsiteY54" fmla="*/ 3352800 h 4168140"/>
                <a:gd name="connsiteX55" fmla="*/ 4648200 w 11737340"/>
                <a:gd name="connsiteY55" fmla="*/ 3436620 h 4168140"/>
                <a:gd name="connsiteX56" fmla="*/ 4671060 w 11737340"/>
                <a:gd name="connsiteY56" fmla="*/ 3520440 h 4168140"/>
                <a:gd name="connsiteX57" fmla="*/ 4678680 w 11737340"/>
                <a:gd name="connsiteY57" fmla="*/ 3589020 h 4168140"/>
                <a:gd name="connsiteX58" fmla="*/ 4686300 w 11737340"/>
                <a:gd name="connsiteY58" fmla="*/ 3649980 h 4168140"/>
                <a:gd name="connsiteX59" fmla="*/ 4724400 w 11737340"/>
                <a:gd name="connsiteY59" fmla="*/ 3680460 h 4168140"/>
                <a:gd name="connsiteX60" fmla="*/ 4785360 w 11737340"/>
                <a:gd name="connsiteY60" fmla="*/ 3672840 h 4168140"/>
                <a:gd name="connsiteX61" fmla="*/ 4869180 w 11737340"/>
                <a:gd name="connsiteY61" fmla="*/ 3703320 h 4168140"/>
                <a:gd name="connsiteX62" fmla="*/ 4914900 w 11737340"/>
                <a:gd name="connsiteY62" fmla="*/ 3756660 h 4168140"/>
                <a:gd name="connsiteX63" fmla="*/ 5105400 w 11737340"/>
                <a:gd name="connsiteY63" fmla="*/ 3832860 h 4168140"/>
                <a:gd name="connsiteX64" fmla="*/ 5173980 w 11737340"/>
                <a:gd name="connsiteY64" fmla="*/ 3886200 h 4168140"/>
                <a:gd name="connsiteX65" fmla="*/ 5242560 w 11737340"/>
                <a:gd name="connsiteY65" fmla="*/ 3924300 h 4168140"/>
                <a:gd name="connsiteX66" fmla="*/ 5364480 w 11737340"/>
                <a:gd name="connsiteY66" fmla="*/ 3962400 h 4168140"/>
                <a:gd name="connsiteX67" fmla="*/ 5516880 w 11737340"/>
                <a:gd name="connsiteY67" fmla="*/ 4046220 h 4168140"/>
                <a:gd name="connsiteX68" fmla="*/ 5585460 w 11737340"/>
                <a:gd name="connsiteY68" fmla="*/ 4099560 h 4168140"/>
                <a:gd name="connsiteX69" fmla="*/ 5661660 w 11737340"/>
                <a:gd name="connsiteY69" fmla="*/ 4122420 h 4168140"/>
                <a:gd name="connsiteX70" fmla="*/ 5745480 w 11737340"/>
                <a:gd name="connsiteY70" fmla="*/ 4130040 h 4168140"/>
                <a:gd name="connsiteX71" fmla="*/ 5836920 w 11737340"/>
                <a:gd name="connsiteY71" fmla="*/ 4130040 h 4168140"/>
                <a:gd name="connsiteX72" fmla="*/ 5951220 w 11737340"/>
                <a:gd name="connsiteY72" fmla="*/ 4145280 h 4168140"/>
                <a:gd name="connsiteX73" fmla="*/ 6035040 w 11737340"/>
                <a:gd name="connsiteY73" fmla="*/ 4168140 h 4168140"/>
                <a:gd name="connsiteX74" fmla="*/ 6149340 w 11737340"/>
                <a:gd name="connsiteY74" fmla="*/ 4137660 h 4168140"/>
                <a:gd name="connsiteX75" fmla="*/ 6286500 w 11737340"/>
                <a:gd name="connsiteY75" fmla="*/ 4114800 h 4168140"/>
                <a:gd name="connsiteX76" fmla="*/ 6393180 w 11737340"/>
                <a:gd name="connsiteY76" fmla="*/ 4053840 h 4168140"/>
                <a:gd name="connsiteX77" fmla="*/ 6484620 w 11737340"/>
                <a:gd name="connsiteY77" fmla="*/ 4038600 h 4168140"/>
                <a:gd name="connsiteX78" fmla="*/ 6583680 w 11737340"/>
                <a:gd name="connsiteY78" fmla="*/ 3970020 h 4168140"/>
                <a:gd name="connsiteX79" fmla="*/ 6697980 w 11737340"/>
                <a:gd name="connsiteY79" fmla="*/ 3886200 h 4168140"/>
                <a:gd name="connsiteX80" fmla="*/ 6728460 w 11737340"/>
                <a:gd name="connsiteY80" fmla="*/ 3817620 h 4168140"/>
                <a:gd name="connsiteX81" fmla="*/ 6842760 w 11737340"/>
                <a:gd name="connsiteY81" fmla="*/ 3733800 h 4168140"/>
                <a:gd name="connsiteX82" fmla="*/ 6972300 w 11737340"/>
                <a:gd name="connsiteY82" fmla="*/ 3642360 h 4168140"/>
                <a:gd name="connsiteX83" fmla="*/ 7078980 w 11737340"/>
                <a:gd name="connsiteY83" fmla="*/ 3528060 h 4168140"/>
                <a:gd name="connsiteX84" fmla="*/ 7139940 w 11737340"/>
                <a:gd name="connsiteY84" fmla="*/ 3444240 h 4168140"/>
                <a:gd name="connsiteX85" fmla="*/ 7269480 w 11737340"/>
                <a:gd name="connsiteY85" fmla="*/ 3284220 h 4168140"/>
                <a:gd name="connsiteX86" fmla="*/ 7330440 w 11737340"/>
                <a:gd name="connsiteY86" fmla="*/ 3185160 h 4168140"/>
                <a:gd name="connsiteX87" fmla="*/ 7376160 w 11737340"/>
                <a:gd name="connsiteY87" fmla="*/ 3116580 h 4168140"/>
                <a:gd name="connsiteX88" fmla="*/ 7444740 w 11737340"/>
                <a:gd name="connsiteY88" fmla="*/ 3093720 h 4168140"/>
                <a:gd name="connsiteX89" fmla="*/ 7513320 w 11737340"/>
                <a:gd name="connsiteY89" fmla="*/ 3101340 h 4168140"/>
                <a:gd name="connsiteX90" fmla="*/ 7574280 w 11737340"/>
                <a:gd name="connsiteY90" fmla="*/ 3078480 h 4168140"/>
                <a:gd name="connsiteX91" fmla="*/ 7726680 w 11737340"/>
                <a:gd name="connsiteY91" fmla="*/ 3108960 h 4168140"/>
                <a:gd name="connsiteX92" fmla="*/ 7833360 w 11737340"/>
                <a:gd name="connsiteY92" fmla="*/ 3162300 h 4168140"/>
                <a:gd name="connsiteX93" fmla="*/ 7962900 w 11737340"/>
                <a:gd name="connsiteY93" fmla="*/ 3192780 h 4168140"/>
                <a:gd name="connsiteX94" fmla="*/ 8161020 w 11737340"/>
                <a:gd name="connsiteY94" fmla="*/ 3268980 h 4168140"/>
                <a:gd name="connsiteX95" fmla="*/ 8290560 w 11737340"/>
                <a:gd name="connsiteY95" fmla="*/ 3337560 h 4168140"/>
                <a:gd name="connsiteX96" fmla="*/ 8382000 w 11737340"/>
                <a:gd name="connsiteY96" fmla="*/ 3360420 h 4168140"/>
                <a:gd name="connsiteX97" fmla="*/ 8458200 w 11737340"/>
                <a:gd name="connsiteY97" fmla="*/ 3398520 h 4168140"/>
                <a:gd name="connsiteX98" fmla="*/ 8595360 w 11737340"/>
                <a:gd name="connsiteY98" fmla="*/ 3512820 h 4168140"/>
                <a:gd name="connsiteX99" fmla="*/ 8641080 w 11737340"/>
                <a:gd name="connsiteY99" fmla="*/ 3566160 h 4168140"/>
                <a:gd name="connsiteX100" fmla="*/ 8702040 w 11737340"/>
                <a:gd name="connsiteY100" fmla="*/ 3604260 h 4168140"/>
                <a:gd name="connsiteX101" fmla="*/ 8763000 w 11737340"/>
                <a:gd name="connsiteY101" fmla="*/ 3634740 h 4168140"/>
                <a:gd name="connsiteX102" fmla="*/ 8854440 w 11737340"/>
                <a:gd name="connsiteY102" fmla="*/ 3627120 h 4168140"/>
                <a:gd name="connsiteX103" fmla="*/ 8968740 w 11737340"/>
                <a:gd name="connsiteY103" fmla="*/ 3619500 h 4168140"/>
                <a:gd name="connsiteX104" fmla="*/ 9060180 w 11737340"/>
                <a:gd name="connsiteY104" fmla="*/ 3642360 h 4168140"/>
                <a:gd name="connsiteX105" fmla="*/ 9151620 w 11737340"/>
                <a:gd name="connsiteY105" fmla="*/ 3657600 h 4168140"/>
                <a:gd name="connsiteX106" fmla="*/ 9227820 w 11737340"/>
                <a:gd name="connsiteY106" fmla="*/ 3642360 h 4168140"/>
                <a:gd name="connsiteX107" fmla="*/ 9311640 w 11737340"/>
                <a:gd name="connsiteY107" fmla="*/ 3611880 h 4168140"/>
                <a:gd name="connsiteX108" fmla="*/ 9433560 w 11737340"/>
                <a:gd name="connsiteY108" fmla="*/ 3589020 h 4168140"/>
                <a:gd name="connsiteX109" fmla="*/ 9509760 w 11737340"/>
                <a:gd name="connsiteY109" fmla="*/ 3528060 h 4168140"/>
                <a:gd name="connsiteX110" fmla="*/ 9646920 w 11737340"/>
                <a:gd name="connsiteY110" fmla="*/ 3489960 h 4168140"/>
                <a:gd name="connsiteX111" fmla="*/ 9784080 w 11737340"/>
                <a:gd name="connsiteY111" fmla="*/ 3444240 h 4168140"/>
                <a:gd name="connsiteX112" fmla="*/ 9860280 w 11737340"/>
                <a:gd name="connsiteY112" fmla="*/ 3383280 h 4168140"/>
                <a:gd name="connsiteX113" fmla="*/ 9921240 w 11737340"/>
                <a:gd name="connsiteY113" fmla="*/ 3314700 h 4168140"/>
                <a:gd name="connsiteX114" fmla="*/ 9997440 w 11737340"/>
                <a:gd name="connsiteY114" fmla="*/ 3208020 h 4168140"/>
                <a:gd name="connsiteX115" fmla="*/ 10043160 w 11737340"/>
                <a:gd name="connsiteY115" fmla="*/ 3101340 h 4168140"/>
                <a:gd name="connsiteX116" fmla="*/ 10104120 w 11737340"/>
                <a:gd name="connsiteY116" fmla="*/ 3017520 h 4168140"/>
                <a:gd name="connsiteX117" fmla="*/ 10157460 w 11737340"/>
                <a:gd name="connsiteY117" fmla="*/ 2933700 h 4168140"/>
                <a:gd name="connsiteX118" fmla="*/ 10218420 w 11737340"/>
                <a:gd name="connsiteY118" fmla="*/ 2849880 h 4168140"/>
                <a:gd name="connsiteX119" fmla="*/ 10294620 w 11737340"/>
                <a:gd name="connsiteY119" fmla="*/ 2735580 h 4168140"/>
                <a:gd name="connsiteX120" fmla="*/ 10347960 w 11737340"/>
                <a:gd name="connsiteY120" fmla="*/ 2621280 h 4168140"/>
                <a:gd name="connsiteX121" fmla="*/ 10431780 w 11737340"/>
                <a:gd name="connsiteY121" fmla="*/ 2499360 h 4168140"/>
                <a:gd name="connsiteX122" fmla="*/ 10500360 w 11737340"/>
                <a:gd name="connsiteY122" fmla="*/ 2354580 h 4168140"/>
                <a:gd name="connsiteX123" fmla="*/ 10553700 w 11737340"/>
                <a:gd name="connsiteY123" fmla="*/ 2263140 h 4168140"/>
                <a:gd name="connsiteX124" fmla="*/ 10584180 w 11737340"/>
                <a:gd name="connsiteY124" fmla="*/ 2194560 h 4168140"/>
                <a:gd name="connsiteX125" fmla="*/ 10624820 w 11737340"/>
                <a:gd name="connsiteY125" fmla="*/ 2125980 h 4168140"/>
                <a:gd name="connsiteX126" fmla="*/ 10675620 w 11737340"/>
                <a:gd name="connsiteY126" fmla="*/ 2049780 h 4168140"/>
                <a:gd name="connsiteX127" fmla="*/ 10690860 w 11737340"/>
                <a:gd name="connsiteY127" fmla="*/ 1988820 h 4168140"/>
                <a:gd name="connsiteX128" fmla="*/ 10713720 w 11737340"/>
                <a:gd name="connsiteY128" fmla="*/ 1927860 h 4168140"/>
                <a:gd name="connsiteX129" fmla="*/ 10767060 w 11737340"/>
                <a:gd name="connsiteY129" fmla="*/ 1859280 h 4168140"/>
                <a:gd name="connsiteX130" fmla="*/ 10873740 w 11737340"/>
                <a:gd name="connsiteY130" fmla="*/ 1828800 h 4168140"/>
                <a:gd name="connsiteX131" fmla="*/ 11079480 w 11737340"/>
                <a:gd name="connsiteY131" fmla="*/ 1767840 h 4168140"/>
                <a:gd name="connsiteX132" fmla="*/ 11247120 w 11737340"/>
                <a:gd name="connsiteY132" fmla="*/ 1684020 h 4168140"/>
                <a:gd name="connsiteX133" fmla="*/ 11407140 w 11737340"/>
                <a:gd name="connsiteY133" fmla="*/ 1628140 h 4168140"/>
                <a:gd name="connsiteX134" fmla="*/ 11490960 w 11737340"/>
                <a:gd name="connsiteY134" fmla="*/ 1577340 h 4168140"/>
                <a:gd name="connsiteX135" fmla="*/ 11635740 w 11737340"/>
                <a:gd name="connsiteY135" fmla="*/ 1508760 h 4168140"/>
                <a:gd name="connsiteX136" fmla="*/ 11737340 w 11737340"/>
                <a:gd name="connsiteY136" fmla="*/ 1442720 h 4168140"/>
                <a:gd name="connsiteX137" fmla="*/ 11620500 w 11737340"/>
                <a:gd name="connsiteY137" fmla="*/ 1417320 h 4168140"/>
                <a:gd name="connsiteX138" fmla="*/ 11567160 w 11737340"/>
                <a:gd name="connsiteY138" fmla="*/ 1379220 h 4168140"/>
                <a:gd name="connsiteX139" fmla="*/ 11498580 w 11737340"/>
                <a:gd name="connsiteY139" fmla="*/ 1318260 h 4168140"/>
                <a:gd name="connsiteX140" fmla="*/ 11468100 w 11737340"/>
                <a:gd name="connsiteY140" fmla="*/ 1280160 h 4168140"/>
                <a:gd name="connsiteX141" fmla="*/ 11442700 w 11737340"/>
                <a:gd name="connsiteY141" fmla="*/ 1231900 h 4168140"/>
                <a:gd name="connsiteX142" fmla="*/ 11384280 w 11737340"/>
                <a:gd name="connsiteY142" fmla="*/ 1310640 h 4168140"/>
                <a:gd name="connsiteX143" fmla="*/ 11353800 w 11737340"/>
                <a:gd name="connsiteY143" fmla="*/ 1356360 h 4168140"/>
                <a:gd name="connsiteX144" fmla="*/ 11224260 w 11737340"/>
                <a:gd name="connsiteY144" fmla="*/ 1417320 h 4168140"/>
                <a:gd name="connsiteX145" fmla="*/ 11109960 w 11737340"/>
                <a:gd name="connsiteY145" fmla="*/ 1463040 h 4168140"/>
                <a:gd name="connsiteX146" fmla="*/ 10911840 w 11737340"/>
                <a:gd name="connsiteY146" fmla="*/ 1524000 h 4168140"/>
                <a:gd name="connsiteX147" fmla="*/ 10774680 w 11737340"/>
                <a:gd name="connsiteY147" fmla="*/ 1546860 h 4168140"/>
                <a:gd name="connsiteX148" fmla="*/ 10675620 w 11737340"/>
                <a:gd name="connsiteY148" fmla="*/ 1615440 h 4168140"/>
                <a:gd name="connsiteX149" fmla="*/ 10568940 w 11737340"/>
                <a:gd name="connsiteY149" fmla="*/ 1676400 h 4168140"/>
                <a:gd name="connsiteX150" fmla="*/ 10485120 w 11737340"/>
                <a:gd name="connsiteY150" fmla="*/ 1760220 h 4168140"/>
                <a:gd name="connsiteX151" fmla="*/ 10454640 w 11737340"/>
                <a:gd name="connsiteY151" fmla="*/ 1836420 h 4168140"/>
                <a:gd name="connsiteX152" fmla="*/ 10416540 w 11737340"/>
                <a:gd name="connsiteY152" fmla="*/ 1927860 h 4168140"/>
                <a:gd name="connsiteX153" fmla="*/ 10401300 w 11737340"/>
                <a:gd name="connsiteY153" fmla="*/ 2004060 h 4168140"/>
                <a:gd name="connsiteX154" fmla="*/ 10363200 w 11737340"/>
                <a:gd name="connsiteY154" fmla="*/ 2095500 h 4168140"/>
                <a:gd name="connsiteX155" fmla="*/ 10317480 w 11737340"/>
                <a:gd name="connsiteY155" fmla="*/ 2225040 h 4168140"/>
                <a:gd name="connsiteX156" fmla="*/ 10287000 w 11737340"/>
                <a:gd name="connsiteY156" fmla="*/ 2346960 h 4168140"/>
                <a:gd name="connsiteX157" fmla="*/ 10218420 w 11737340"/>
                <a:gd name="connsiteY157" fmla="*/ 2499360 h 4168140"/>
                <a:gd name="connsiteX158" fmla="*/ 10134600 w 11737340"/>
                <a:gd name="connsiteY158" fmla="*/ 2621280 h 4168140"/>
                <a:gd name="connsiteX159" fmla="*/ 10043160 w 11737340"/>
                <a:gd name="connsiteY159" fmla="*/ 2735580 h 4168140"/>
                <a:gd name="connsiteX160" fmla="*/ 9974580 w 11737340"/>
                <a:gd name="connsiteY160" fmla="*/ 2857500 h 4168140"/>
                <a:gd name="connsiteX161" fmla="*/ 9906000 w 11737340"/>
                <a:gd name="connsiteY161" fmla="*/ 2941320 h 4168140"/>
                <a:gd name="connsiteX162" fmla="*/ 9860280 w 11737340"/>
                <a:gd name="connsiteY162" fmla="*/ 3032760 h 4168140"/>
                <a:gd name="connsiteX163" fmla="*/ 9806940 w 11737340"/>
                <a:gd name="connsiteY163" fmla="*/ 3116580 h 4168140"/>
                <a:gd name="connsiteX164" fmla="*/ 9715500 w 11737340"/>
                <a:gd name="connsiteY164" fmla="*/ 3208020 h 4168140"/>
                <a:gd name="connsiteX165" fmla="*/ 9616440 w 11737340"/>
                <a:gd name="connsiteY165" fmla="*/ 3261360 h 4168140"/>
                <a:gd name="connsiteX166" fmla="*/ 9532620 w 11737340"/>
                <a:gd name="connsiteY166" fmla="*/ 3329940 h 4168140"/>
                <a:gd name="connsiteX167" fmla="*/ 9471660 w 11737340"/>
                <a:gd name="connsiteY167" fmla="*/ 3375660 h 4168140"/>
                <a:gd name="connsiteX168" fmla="*/ 9410700 w 11737340"/>
                <a:gd name="connsiteY168" fmla="*/ 3429000 h 4168140"/>
                <a:gd name="connsiteX169" fmla="*/ 9288780 w 11737340"/>
                <a:gd name="connsiteY169" fmla="*/ 3436620 h 4168140"/>
                <a:gd name="connsiteX170" fmla="*/ 9166860 w 11737340"/>
                <a:gd name="connsiteY170" fmla="*/ 3444240 h 4168140"/>
                <a:gd name="connsiteX171" fmla="*/ 9029700 w 11737340"/>
                <a:gd name="connsiteY171" fmla="*/ 3413760 h 4168140"/>
                <a:gd name="connsiteX172" fmla="*/ 8823960 w 11737340"/>
                <a:gd name="connsiteY172" fmla="*/ 3360420 h 4168140"/>
                <a:gd name="connsiteX173" fmla="*/ 8679180 w 11737340"/>
                <a:gd name="connsiteY173" fmla="*/ 3329940 h 4168140"/>
                <a:gd name="connsiteX174" fmla="*/ 8572500 w 11737340"/>
                <a:gd name="connsiteY174" fmla="*/ 3276600 h 4168140"/>
                <a:gd name="connsiteX175" fmla="*/ 8465820 w 11737340"/>
                <a:gd name="connsiteY175" fmla="*/ 3215640 h 4168140"/>
                <a:gd name="connsiteX176" fmla="*/ 8321040 w 11737340"/>
                <a:gd name="connsiteY176" fmla="*/ 3177540 h 4168140"/>
                <a:gd name="connsiteX177" fmla="*/ 8199120 w 11737340"/>
                <a:gd name="connsiteY177" fmla="*/ 3131820 h 4168140"/>
                <a:gd name="connsiteX178" fmla="*/ 8069580 w 11737340"/>
                <a:gd name="connsiteY178" fmla="*/ 3078480 h 4168140"/>
                <a:gd name="connsiteX179" fmla="*/ 7917180 w 11737340"/>
                <a:gd name="connsiteY179" fmla="*/ 2994660 h 4168140"/>
                <a:gd name="connsiteX180" fmla="*/ 7787640 w 11737340"/>
                <a:gd name="connsiteY180" fmla="*/ 2971800 h 4168140"/>
                <a:gd name="connsiteX181" fmla="*/ 7719060 w 11737340"/>
                <a:gd name="connsiteY181" fmla="*/ 2933700 h 4168140"/>
                <a:gd name="connsiteX182" fmla="*/ 7612380 w 11737340"/>
                <a:gd name="connsiteY182" fmla="*/ 2903220 h 4168140"/>
                <a:gd name="connsiteX183" fmla="*/ 7566660 w 11737340"/>
                <a:gd name="connsiteY183" fmla="*/ 2887980 h 4168140"/>
                <a:gd name="connsiteX184" fmla="*/ 7551420 w 11737340"/>
                <a:gd name="connsiteY184" fmla="*/ 2849880 h 4168140"/>
                <a:gd name="connsiteX185" fmla="*/ 7533640 w 11737340"/>
                <a:gd name="connsiteY185" fmla="*/ 2788920 h 4168140"/>
                <a:gd name="connsiteX186" fmla="*/ 7475220 w 11737340"/>
                <a:gd name="connsiteY186" fmla="*/ 2857500 h 4168140"/>
                <a:gd name="connsiteX187" fmla="*/ 7414260 w 11737340"/>
                <a:gd name="connsiteY187" fmla="*/ 2887980 h 4168140"/>
                <a:gd name="connsiteX188" fmla="*/ 7345680 w 11737340"/>
                <a:gd name="connsiteY188" fmla="*/ 2971800 h 4168140"/>
                <a:gd name="connsiteX189" fmla="*/ 7315200 w 11737340"/>
                <a:gd name="connsiteY189" fmla="*/ 2994660 h 4168140"/>
                <a:gd name="connsiteX190" fmla="*/ 7261860 w 11737340"/>
                <a:gd name="connsiteY190" fmla="*/ 3009900 h 4168140"/>
                <a:gd name="connsiteX191" fmla="*/ 7193280 w 11737340"/>
                <a:gd name="connsiteY191" fmla="*/ 3025140 h 4168140"/>
                <a:gd name="connsiteX192" fmla="*/ 7155180 w 11737340"/>
                <a:gd name="connsiteY192" fmla="*/ 3078480 h 4168140"/>
                <a:gd name="connsiteX193" fmla="*/ 7109460 w 11737340"/>
                <a:gd name="connsiteY193" fmla="*/ 3154680 h 4168140"/>
                <a:gd name="connsiteX194" fmla="*/ 7048500 w 11737340"/>
                <a:gd name="connsiteY194" fmla="*/ 3246120 h 4168140"/>
                <a:gd name="connsiteX195" fmla="*/ 6995160 w 11737340"/>
                <a:gd name="connsiteY195" fmla="*/ 3307080 h 4168140"/>
                <a:gd name="connsiteX196" fmla="*/ 6972300 w 11737340"/>
                <a:gd name="connsiteY196" fmla="*/ 3352800 h 4168140"/>
                <a:gd name="connsiteX197" fmla="*/ 6949440 w 11737340"/>
                <a:gd name="connsiteY197" fmla="*/ 3413760 h 4168140"/>
                <a:gd name="connsiteX198" fmla="*/ 6949440 w 11737340"/>
                <a:gd name="connsiteY198" fmla="*/ 3413760 h 4168140"/>
                <a:gd name="connsiteX199" fmla="*/ 6911340 w 11737340"/>
                <a:gd name="connsiteY199" fmla="*/ 3474720 h 4168140"/>
                <a:gd name="connsiteX200" fmla="*/ 6888480 w 11737340"/>
                <a:gd name="connsiteY200" fmla="*/ 3505200 h 4168140"/>
                <a:gd name="connsiteX201" fmla="*/ 6819900 w 11737340"/>
                <a:gd name="connsiteY201" fmla="*/ 3566160 h 4168140"/>
                <a:gd name="connsiteX202" fmla="*/ 6743700 w 11737340"/>
                <a:gd name="connsiteY202" fmla="*/ 3581400 h 4168140"/>
                <a:gd name="connsiteX203" fmla="*/ 6675120 w 11737340"/>
                <a:gd name="connsiteY203" fmla="*/ 3657600 h 4168140"/>
                <a:gd name="connsiteX204" fmla="*/ 6629400 w 11737340"/>
                <a:gd name="connsiteY204" fmla="*/ 3718560 h 4168140"/>
                <a:gd name="connsiteX205" fmla="*/ 6576060 w 11737340"/>
                <a:gd name="connsiteY205" fmla="*/ 3779520 h 4168140"/>
                <a:gd name="connsiteX206" fmla="*/ 6484620 w 11737340"/>
                <a:gd name="connsiteY206" fmla="*/ 3817620 h 4168140"/>
                <a:gd name="connsiteX207" fmla="*/ 6400800 w 11737340"/>
                <a:gd name="connsiteY207" fmla="*/ 3832860 h 4168140"/>
                <a:gd name="connsiteX208" fmla="*/ 6263640 w 11737340"/>
                <a:gd name="connsiteY208" fmla="*/ 3870960 h 4168140"/>
                <a:gd name="connsiteX209" fmla="*/ 6126480 w 11737340"/>
                <a:gd name="connsiteY209" fmla="*/ 3901440 h 4168140"/>
                <a:gd name="connsiteX210" fmla="*/ 6027420 w 11737340"/>
                <a:gd name="connsiteY210" fmla="*/ 3916680 h 4168140"/>
                <a:gd name="connsiteX211" fmla="*/ 5890260 w 11737340"/>
                <a:gd name="connsiteY211" fmla="*/ 3878580 h 4168140"/>
                <a:gd name="connsiteX212" fmla="*/ 5821680 w 11737340"/>
                <a:gd name="connsiteY212" fmla="*/ 3863340 h 4168140"/>
                <a:gd name="connsiteX213" fmla="*/ 5737860 w 11737340"/>
                <a:gd name="connsiteY213" fmla="*/ 3825240 h 4168140"/>
                <a:gd name="connsiteX214" fmla="*/ 5638800 w 11737340"/>
                <a:gd name="connsiteY214" fmla="*/ 3794760 h 4168140"/>
                <a:gd name="connsiteX215" fmla="*/ 5524500 w 11737340"/>
                <a:gd name="connsiteY215" fmla="*/ 3756660 h 4168140"/>
                <a:gd name="connsiteX216" fmla="*/ 5448300 w 11737340"/>
                <a:gd name="connsiteY216" fmla="*/ 3718560 h 4168140"/>
                <a:gd name="connsiteX217" fmla="*/ 5349240 w 11737340"/>
                <a:gd name="connsiteY217" fmla="*/ 3657600 h 4168140"/>
                <a:gd name="connsiteX218" fmla="*/ 5295900 w 11737340"/>
                <a:gd name="connsiteY218" fmla="*/ 3619500 h 4168140"/>
                <a:gd name="connsiteX219" fmla="*/ 5234940 w 11737340"/>
                <a:gd name="connsiteY219" fmla="*/ 3596640 h 4168140"/>
                <a:gd name="connsiteX220" fmla="*/ 5135880 w 11737340"/>
                <a:gd name="connsiteY220" fmla="*/ 3550920 h 4168140"/>
                <a:gd name="connsiteX221" fmla="*/ 5059680 w 11737340"/>
                <a:gd name="connsiteY221" fmla="*/ 3505200 h 4168140"/>
                <a:gd name="connsiteX222" fmla="*/ 5029200 w 11737340"/>
                <a:gd name="connsiteY222" fmla="*/ 3482340 h 4168140"/>
                <a:gd name="connsiteX223" fmla="*/ 4960620 w 11737340"/>
                <a:gd name="connsiteY223" fmla="*/ 3413760 h 4168140"/>
                <a:gd name="connsiteX224" fmla="*/ 4876800 w 11737340"/>
                <a:gd name="connsiteY224" fmla="*/ 3299460 h 4168140"/>
                <a:gd name="connsiteX225" fmla="*/ 4808220 w 11737340"/>
                <a:gd name="connsiteY225" fmla="*/ 3200400 h 4168140"/>
                <a:gd name="connsiteX226" fmla="*/ 4777740 w 11737340"/>
                <a:gd name="connsiteY226" fmla="*/ 3147060 h 4168140"/>
                <a:gd name="connsiteX227" fmla="*/ 4724400 w 11737340"/>
                <a:gd name="connsiteY227" fmla="*/ 3108960 h 4168140"/>
                <a:gd name="connsiteX228" fmla="*/ 4648200 w 11737340"/>
                <a:gd name="connsiteY228" fmla="*/ 3063240 h 4168140"/>
                <a:gd name="connsiteX229" fmla="*/ 4533900 w 11737340"/>
                <a:gd name="connsiteY229" fmla="*/ 2979420 h 4168140"/>
                <a:gd name="connsiteX230" fmla="*/ 4427220 w 11737340"/>
                <a:gd name="connsiteY230" fmla="*/ 2941320 h 4168140"/>
                <a:gd name="connsiteX231" fmla="*/ 4366260 w 11737340"/>
                <a:gd name="connsiteY231" fmla="*/ 2903220 h 4168140"/>
                <a:gd name="connsiteX232" fmla="*/ 4244340 w 11737340"/>
                <a:gd name="connsiteY232" fmla="*/ 2842260 h 4168140"/>
                <a:gd name="connsiteX233" fmla="*/ 4145280 w 11737340"/>
                <a:gd name="connsiteY233" fmla="*/ 2811780 h 4168140"/>
                <a:gd name="connsiteX234" fmla="*/ 4038600 w 11737340"/>
                <a:gd name="connsiteY234" fmla="*/ 2804160 h 4168140"/>
                <a:gd name="connsiteX235" fmla="*/ 3954780 w 11737340"/>
                <a:gd name="connsiteY235" fmla="*/ 2819400 h 4168140"/>
                <a:gd name="connsiteX236" fmla="*/ 3863340 w 11737340"/>
                <a:gd name="connsiteY236" fmla="*/ 2804160 h 4168140"/>
                <a:gd name="connsiteX237" fmla="*/ 3741420 w 11737340"/>
                <a:gd name="connsiteY237" fmla="*/ 2781300 h 4168140"/>
                <a:gd name="connsiteX238" fmla="*/ 3649980 w 11737340"/>
                <a:gd name="connsiteY238" fmla="*/ 2743200 h 4168140"/>
                <a:gd name="connsiteX239" fmla="*/ 3573780 w 11737340"/>
                <a:gd name="connsiteY239" fmla="*/ 2674620 h 4168140"/>
                <a:gd name="connsiteX240" fmla="*/ 3482340 w 11737340"/>
                <a:gd name="connsiteY240" fmla="*/ 2621280 h 4168140"/>
                <a:gd name="connsiteX241" fmla="*/ 3436620 w 11737340"/>
                <a:gd name="connsiteY241" fmla="*/ 2552700 h 4168140"/>
                <a:gd name="connsiteX242" fmla="*/ 3329940 w 11737340"/>
                <a:gd name="connsiteY242" fmla="*/ 2423160 h 4168140"/>
                <a:gd name="connsiteX243" fmla="*/ 3261360 w 11737340"/>
                <a:gd name="connsiteY243" fmla="*/ 2324100 h 4168140"/>
                <a:gd name="connsiteX244" fmla="*/ 3131820 w 11737340"/>
                <a:gd name="connsiteY244" fmla="*/ 2209800 h 4168140"/>
                <a:gd name="connsiteX245" fmla="*/ 3040380 w 11737340"/>
                <a:gd name="connsiteY245" fmla="*/ 2141220 h 4168140"/>
                <a:gd name="connsiteX246" fmla="*/ 2910840 w 11737340"/>
                <a:gd name="connsiteY246" fmla="*/ 2034540 h 4168140"/>
                <a:gd name="connsiteX247" fmla="*/ 2849880 w 11737340"/>
                <a:gd name="connsiteY247" fmla="*/ 1958340 h 4168140"/>
                <a:gd name="connsiteX248" fmla="*/ 2743200 w 11737340"/>
                <a:gd name="connsiteY248" fmla="*/ 1889760 h 4168140"/>
                <a:gd name="connsiteX249" fmla="*/ 2659380 w 11737340"/>
                <a:gd name="connsiteY249" fmla="*/ 1844040 h 4168140"/>
                <a:gd name="connsiteX250" fmla="*/ 2575560 w 11737340"/>
                <a:gd name="connsiteY250" fmla="*/ 1744980 h 4168140"/>
                <a:gd name="connsiteX251" fmla="*/ 2468880 w 11737340"/>
                <a:gd name="connsiteY251" fmla="*/ 1645920 h 4168140"/>
                <a:gd name="connsiteX252" fmla="*/ 2400300 w 11737340"/>
                <a:gd name="connsiteY252" fmla="*/ 1607820 h 4168140"/>
                <a:gd name="connsiteX253" fmla="*/ 2263140 w 11737340"/>
                <a:gd name="connsiteY253" fmla="*/ 1501140 h 4168140"/>
                <a:gd name="connsiteX254" fmla="*/ 2171700 w 11737340"/>
                <a:gd name="connsiteY254" fmla="*/ 1432560 h 4168140"/>
                <a:gd name="connsiteX255" fmla="*/ 2087880 w 11737340"/>
                <a:gd name="connsiteY255" fmla="*/ 1363980 h 4168140"/>
                <a:gd name="connsiteX256" fmla="*/ 1950720 w 11737340"/>
                <a:gd name="connsiteY256" fmla="*/ 1272540 h 4168140"/>
                <a:gd name="connsiteX257" fmla="*/ 1805940 w 11737340"/>
                <a:gd name="connsiteY257" fmla="*/ 1135380 h 4168140"/>
                <a:gd name="connsiteX258" fmla="*/ 1729740 w 11737340"/>
                <a:gd name="connsiteY258" fmla="*/ 1089660 h 4168140"/>
                <a:gd name="connsiteX259" fmla="*/ 1668780 w 11737340"/>
                <a:gd name="connsiteY259" fmla="*/ 1043940 h 4168140"/>
                <a:gd name="connsiteX260" fmla="*/ 1592580 w 11737340"/>
                <a:gd name="connsiteY260" fmla="*/ 990600 h 4168140"/>
                <a:gd name="connsiteX261" fmla="*/ 1470660 w 11737340"/>
                <a:gd name="connsiteY261" fmla="*/ 891540 h 4168140"/>
                <a:gd name="connsiteX262" fmla="*/ 1386840 w 11737340"/>
                <a:gd name="connsiteY262" fmla="*/ 845820 h 4168140"/>
                <a:gd name="connsiteX263" fmla="*/ 1318260 w 11737340"/>
                <a:gd name="connsiteY263" fmla="*/ 784860 h 4168140"/>
                <a:gd name="connsiteX264" fmla="*/ 1264920 w 11737340"/>
                <a:gd name="connsiteY264" fmla="*/ 723900 h 4168140"/>
                <a:gd name="connsiteX265" fmla="*/ 1181100 w 11737340"/>
                <a:gd name="connsiteY265" fmla="*/ 647700 h 4168140"/>
                <a:gd name="connsiteX266" fmla="*/ 1089660 w 11737340"/>
                <a:gd name="connsiteY266" fmla="*/ 624840 h 4168140"/>
                <a:gd name="connsiteX267" fmla="*/ 1021080 w 11737340"/>
                <a:gd name="connsiteY267" fmla="*/ 586740 h 4168140"/>
                <a:gd name="connsiteX268" fmla="*/ 937260 w 11737340"/>
                <a:gd name="connsiteY268" fmla="*/ 548640 h 4168140"/>
                <a:gd name="connsiteX269" fmla="*/ 830580 w 11737340"/>
                <a:gd name="connsiteY269" fmla="*/ 510540 h 4168140"/>
                <a:gd name="connsiteX270" fmla="*/ 754380 w 11737340"/>
                <a:gd name="connsiteY270" fmla="*/ 457200 h 4168140"/>
                <a:gd name="connsiteX271" fmla="*/ 708660 w 11737340"/>
                <a:gd name="connsiteY271" fmla="*/ 419100 h 4168140"/>
                <a:gd name="connsiteX272" fmla="*/ 609600 w 11737340"/>
                <a:gd name="connsiteY272" fmla="*/ 396240 h 4168140"/>
                <a:gd name="connsiteX273" fmla="*/ 548640 w 11737340"/>
                <a:gd name="connsiteY273" fmla="*/ 320040 h 4168140"/>
                <a:gd name="connsiteX274" fmla="*/ 510540 w 11737340"/>
                <a:gd name="connsiteY274" fmla="*/ 251460 h 4168140"/>
                <a:gd name="connsiteX275" fmla="*/ 464820 w 11737340"/>
                <a:gd name="connsiteY275" fmla="*/ 190500 h 4168140"/>
                <a:gd name="connsiteX276" fmla="*/ 411480 w 11737340"/>
                <a:gd name="connsiteY276" fmla="*/ 137160 h 4168140"/>
                <a:gd name="connsiteX277" fmla="*/ 373380 w 11737340"/>
                <a:gd name="connsiteY277" fmla="*/ 45720 h 4168140"/>
                <a:gd name="connsiteX278" fmla="*/ 342900 w 11737340"/>
                <a:gd name="connsiteY278" fmla="*/ 0 h 4168140"/>
                <a:gd name="connsiteX279" fmla="*/ 327660 w 11737340"/>
                <a:gd name="connsiteY279" fmla="*/ 60960 h 4168140"/>
                <a:gd name="connsiteX280" fmla="*/ 289560 w 11737340"/>
                <a:gd name="connsiteY280" fmla="*/ 91440 h 4168140"/>
                <a:gd name="connsiteX281" fmla="*/ 236220 w 11737340"/>
                <a:gd name="connsiteY281" fmla="*/ 114300 h 4168140"/>
                <a:gd name="connsiteX282" fmla="*/ 198120 w 11737340"/>
                <a:gd name="connsiteY282" fmla="*/ 175260 h 4168140"/>
                <a:gd name="connsiteX283" fmla="*/ 175260 w 11737340"/>
                <a:gd name="connsiteY283" fmla="*/ 228600 h 4168140"/>
                <a:gd name="connsiteX284" fmla="*/ 114300 w 11737340"/>
                <a:gd name="connsiteY284" fmla="*/ 236220 h 4168140"/>
                <a:gd name="connsiteX285" fmla="*/ 45720 w 11737340"/>
                <a:gd name="connsiteY285" fmla="*/ 251460 h 4168140"/>
                <a:gd name="connsiteX286" fmla="*/ 0 w 11737340"/>
                <a:gd name="connsiteY286" fmla="*/ 281940 h 4168140"/>
                <a:gd name="connsiteX287" fmla="*/ 68580 w 11737340"/>
                <a:gd name="connsiteY287" fmla="*/ 320040 h 4168140"/>
                <a:gd name="connsiteX0" fmla="*/ 68580 w 11737340"/>
                <a:gd name="connsiteY0" fmla="*/ 320040 h 4168140"/>
                <a:gd name="connsiteX1" fmla="*/ 121920 w 11737340"/>
                <a:gd name="connsiteY1" fmla="*/ 381000 h 4168140"/>
                <a:gd name="connsiteX2" fmla="*/ 198120 w 11737340"/>
                <a:gd name="connsiteY2" fmla="*/ 419100 h 4168140"/>
                <a:gd name="connsiteX3" fmla="*/ 320040 w 11737340"/>
                <a:gd name="connsiteY3" fmla="*/ 510540 h 4168140"/>
                <a:gd name="connsiteX4" fmla="*/ 411480 w 11737340"/>
                <a:gd name="connsiteY4" fmla="*/ 563880 h 4168140"/>
                <a:gd name="connsiteX5" fmla="*/ 472440 w 11737340"/>
                <a:gd name="connsiteY5" fmla="*/ 632460 h 4168140"/>
                <a:gd name="connsiteX6" fmla="*/ 601980 w 11737340"/>
                <a:gd name="connsiteY6" fmla="*/ 708660 h 4168140"/>
                <a:gd name="connsiteX7" fmla="*/ 739140 w 11737340"/>
                <a:gd name="connsiteY7" fmla="*/ 784860 h 4168140"/>
                <a:gd name="connsiteX8" fmla="*/ 861060 w 11737340"/>
                <a:gd name="connsiteY8" fmla="*/ 868680 h 4168140"/>
                <a:gd name="connsiteX9" fmla="*/ 944880 w 11737340"/>
                <a:gd name="connsiteY9" fmla="*/ 952500 h 4168140"/>
                <a:gd name="connsiteX10" fmla="*/ 1021080 w 11737340"/>
                <a:gd name="connsiteY10" fmla="*/ 1005840 h 4168140"/>
                <a:gd name="connsiteX11" fmla="*/ 1097280 w 11737340"/>
                <a:gd name="connsiteY11" fmla="*/ 1043940 h 4168140"/>
                <a:gd name="connsiteX12" fmla="*/ 1181100 w 11737340"/>
                <a:gd name="connsiteY12" fmla="*/ 1104900 h 4168140"/>
                <a:gd name="connsiteX13" fmla="*/ 1249680 w 11737340"/>
                <a:gd name="connsiteY13" fmla="*/ 1150620 h 4168140"/>
                <a:gd name="connsiteX14" fmla="*/ 1341120 w 11737340"/>
                <a:gd name="connsiteY14" fmla="*/ 1196340 h 4168140"/>
                <a:gd name="connsiteX15" fmla="*/ 1417320 w 11737340"/>
                <a:gd name="connsiteY15" fmla="*/ 1257300 h 4168140"/>
                <a:gd name="connsiteX16" fmla="*/ 1493520 w 11737340"/>
                <a:gd name="connsiteY16" fmla="*/ 1333500 h 4168140"/>
                <a:gd name="connsiteX17" fmla="*/ 1569720 w 11737340"/>
                <a:gd name="connsiteY17" fmla="*/ 1356360 h 4168140"/>
                <a:gd name="connsiteX18" fmla="*/ 1684020 w 11737340"/>
                <a:gd name="connsiteY18" fmla="*/ 1424940 h 4168140"/>
                <a:gd name="connsiteX19" fmla="*/ 1729740 w 11737340"/>
                <a:gd name="connsiteY19" fmla="*/ 1485900 h 4168140"/>
                <a:gd name="connsiteX20" fmla="*/ 1844040 w 11737340"/>
                <a:gd name="connsiteY20" fmla="*/ 1569720 h 4168140"/>
                <a:gd name="connsiteX21" fmla="*/ 1935480 w 11737340"/>
                <a:gd name="connsiteY21" fmla="*/ 1615440 h 4168140"/>
                <a:gd name="connsiteX22" fmla="*/ 2049780 w 11737340"/>
                <a:gd name="connsiteY22" fmla="*/ 1691640 h 4168140"/>
                <a:gd name="connsiteX23" fmla="*/ 2133600 w 11737340"/>
                <a:gd name="connsiteY23" fmla="*/ 1729740 h 4168140"/>
                <a:gd name="connsiteX24" fmla="*/ 2202180 w 11737340"/>
                <a:gd name="connsiteY24" fmla="*/ 1805940 h 4168140"/>
                <a:gd name="connsiteX25" fmla="*/ 2255520 w 11737340"/>
                <a:gd name="connsiteY25" fmla="*/ 1821180 h 4168140"/>
                <a:gd name="connsiteX26" fmla="*/ 2316480 w 11737340"/>
                <a:gd name="connsiteY26" fmla="*/ 1866900 h 4168140"/>
                <a:gd name="connsiteX27" fmla="*/ 2423160 w 11737340"/>
                <a:gd name="connsiteY27" fmla="*/ 2004060 h 4168140"/>
                <a:gd name="connsiteX28" fmla="*/ 2476500 w 11737340"/>
                <a:gd name="connsiteY28" fmla="*/ 2087880 h 4168140"/>
                <a:gd name="connsiteX29" fmla="*/ 2567940 w 11737340"/>
                <a:gd name="connsiteY29" fmla="*/ 2148840 h 4168140"/>
                <a:gd name="connsiteX30" fmla="*/ 2682240 w 11737340"/>
                <a:gd name="connsiteY30" fmla="*/ 2186940 h 4168140"/>
                <a:gd name="connsiteX31" fmla="*/ 2743200 w 11737340"/>
                <a:gd name="connsiteY31" fmla="*/ 2209800 h 4168140"/>
                <a:gd name="connsiteX32" fmla="*/ 2811780 w 11737340"/>
                <a:gd name="connsiteY32" fmla="*/ 2247900 h 4168140"/>
                <a:gd name="connsiteX33" fmla="*/ 2887980 w 11737340"/>
                <a:gd name="connsiteY33" fmla="*/ 2301240 h 4168140"/>
                <a:gd name="connsiteX34" fmla="*/ 2979420 w 11737340"/>
                <a:gd name="connsiteY34" fmla="*/ 2385060 h 4168140"/>
                <a:gd name="connsiteX35" fmla="*/ 3055620 w 11737340"/>
                <a:gd name="connsiteY35" fmla="*/ 2461260 h 4168140"/>
                <a:gd name="connsiteX36" fmla="*/ 3139440 w 11737340"/>
                <a:gd name="connsiteY36" fmla="*/ 2537460 h 4168140"/>
                <a:gd name="connsiteX37" fmla="*/ 3261360 w 11737340"/>
                <a:gd name="connsiteY37" fmla="*/ 2628900 h 4168140"/>
                <a:gd name="connsiteX38" fmla="*/ 3345180 w 11737340"/>
                <a:gd name="connsiteY38" fmla="*/ 2720340 h 4168140"/>
                <a:gd name="connsiteX39" fmla="*/ 3444240 w 11737340"/>
                <a:gd name="connsiteY39" fmla="*/ 2796540 h 4168140"/>
                <a:gd name="connsiteX40" fmla="*/ 3558540 w 11737340"/>
                <a:gd name="connsiteY40" fmla="*/ 2872740 h 4168140"/>
                <a:gd name="connsiteX41" fmla="*/ 3619500 w 11737340"/>
                <a:gd name="connsiteY41" fmla="*/ 2979420 h 4168140"/>
                <a:gd name="connsiteX42" fmla="*/ 3619500 w 11737340"/>
                <a:gd name="connsiteY42" fmla="*/ 2979420 h 4168140"/>
                <a:gd name="connsiteX43" fmla="*/ 3649980 w 11737340"/>
                <a:gd name="connsiteY43" fmla="*/ 3048000 h 4168140"/>
                <a:gd name="connsiteX44" fmla="*/ 3703320 w 11737340"/>
                <a:gd name="connsiteY44" fmla="*/ 3086100 h 4168140"/>
                <a:gd name="connsiteX45" fmla="*/ 3764280 w 11737340"/>
                <a:gd name="connsiteY45" fmla="*/ 3063240 h 4168140"/>
                <a:gd name="connsiteX46" fmla="*/ 3848100 w 11737340"/>
                <a:gd name="connsiteY46" fmla="*/ 3025140 h 4168140"/>
                <a:gd name="connsiteX47" fmla="*/ 3916680 w 11737340"/>
                <a:gd name="connsiteY47" fmla="*/ 3032760 h 4168140"/>
                <a:gd name="connsiteX48" fmla="*/ 4030980 w 11737340"/>
                <a:gd name="connsiteY48" fmla="*/ 3063240 h 4168140"/>
                <a:gd name="connsiteX49" fmla="*/ 4137660 w 11737340"/>
                <a:gd name="connsiteY49" fmla="*/ 3101340 h 4168140"/>
                <a:gd name="connsiteX50" fmla="*/ 4259580 w 11737340"/>
                <a:gd name="connsiteY50" fmla="*/ 3147060 h 4168140"/>
                <a:gd name="connsiteX51" fmla="*/ 4381500 w 11737340"/>
                <a:gd name="connsiteY51" fmla="*/ 3192780 h 4168140"/>
                <a:gd name="connsiteX52" fmla="*/ 4526280 w 11737340"/>
                <a:gd name="connsiteY52" fmla="*/ 3276600 h 4168140"/>
                <a:gd name="connsiteX53" fmla="*/ 4587240 w 11737340"/>
                <a:gd name="connsiteY53" fmla="*/ 3299460 h 4168140"/>
                <a:gd name="connsiteX54" fmla="*/ 4610100 w 11737340"/>
                <a:gd name="connsiteY54" fmla="*/ 3352800 h 4168140"/>
                <a:gd name="connsiteX55" fmla="*/ 4648200 w 11737340"/>
                <a:gd name="connsiteY55" fmla="*/ 3436620 h 4168140"/>
                <a:gd name="connsiteX56" fmla="*/ 4671060 w 11737340"/>
                <a:gd name="connsiteY56" fmla="*/ 3520440 h 4168140"/>
                <a:gd name="connsiteX57" fmla="*/ 4678680 w 11737340"/>
                <a:gd name="connsiteY57" fmla="*/ 3589020 h 4168140"/>
                <a:gd name="connsiteX58" fmla="*/ 4686300 w 11737340"/>
                <a:gd name="connsiteY58" fmla="*/ 3649980 h 4168140"/>
                <a:gd name="connsiteX59" fmla="*/ 4724400 w 11737340"/>
                <a:gd name="connsiteY59" fmla="*/ 3680460 h 4168140"/>
                <a:gd name="connsiteX60" fmla="*/ 4785360 w 11737340"/>
                <a:gd name="connsiteY60" fmla="*/ 3672840 h 4168140"/>
                <a:gd name="connsiteX61" fmla="*/ 4869180 w 11737340"/>
                <a:gd name="connsiteY61" fmla="*/ 3703320 h 4168140"/>
                <a:gd name="connsiteX62" fmla="*/ 4914900 w 11737340"/>
                <a:gd name="connsiteY62" fmla="*/ 3756660 h 4168140"/>
                <a:gd name="connsiteX63" fmla="*/ 5105400 w 11737340"/>
                <a:gd name="connsiteY63" fmla="*/ 3832860 h 4168140"/>
                <a:gd name="connsiteX64" fmla="*/ 5173980 w 11737340"/>
                <a:gd name="connsiteY64" fmla="*/ 3886200 h 4168140"/>
                <a:gd name="connsiteX65" fmla="*/ 5242560 w 11737340"/>
                <a:gd name="connsiteY65" fmla="*/ 3924300 h 4168140"/>
                <a:gd name="connsiteX66" fmla="*/ 5364480 w 11737340"/>
                <a:gd name="connsiteY66" fmla="*/ 3962400 h 4168140"/>
                <a:gd name="connsiteX67" fmla="*/ 5516880 w 11737340"/>
                <a:gd name="connsiteY67" fmla="*/ 4046220 h 4168140"/>
                <a:gd name="connsiteX68" fmla="*/ 5585460 w 11737340"/>
                <a:gd name="connsiteY68" fmla="*/ 4099560 h 4168140"/>
                <a:gd name="connsiteX69" fmla="*/ 5661660 w 11737340"/>
                <a:gd name="connsiteY69" fmla="*/ 4122420 h 4168140"/>
                <a:gd name="connsiteX70" fmla="*/ 5745480 w 11737340"/>
                <a:gd name="connsiteY70" fmla="*/ 4130040 h 4168140"/>
                <a:gd name="connsiteX71" fmla="*/ 5836920 w 11737340"/>
                <a:gd name="connsiteY71" fmla="*/ 4130040 h 4168140"/>
                <a:gd name="connsiteX72" fmla="*/ 5951220 w 11737340"/>
                <a:gd name="connsiteY72" fmla="*/ 4145280 h 4168140"/>
                <a:gd name="connsiteX73" fmla="*/ 6035040 w 11737340"/>
                <a:gd name="connsiteY73" fmla="*/ 4168140 h 4168140"/>
                <a:gd name="connsiteX74" fmla="*/ 6149340 w 11737340"/>
                <a:gd name="connsiteY74" fmla="*/ 4137660 h 4168140"/>
                <a:gd name="connsiteX75" fmla="*/ 6286500 w 11737340"/>
                <a:gd name="connsiteY75" fmla="*/ 4114800 h 4168140"/>
                <a:gd name="connsiteX76" fmla="*/ 6393180 w 11737340"/>
                <a:gd name="connsiteY76" fmla="*/ 4053840 h 4168140"/>
                <a:gd name="connsiteX77" fmla="*/ 6484620 w 11737340"/>
                <a:gd name="connsiteY77" fmla="*/ 4038600 h 4168140"/>
                <a:gd name="connsiteX78" fmla="*/ 6583680 w 11737340"/>
                <a:gd name="connsiteY78" fmla="*/ 3970020 h 4168140"/>
                <a:gd name="connsiteX79" fmla="*/ 6697980 w 11737340"/>
                <a:gd name="connsiteY79" fmla="*/ 3886200 h 4168140"/>
                <a:gd name="connsiteX80" fmla="*/ 6728460 w 11737340"/>
                <a:gd name="connsiteY80" fmla="*/ 3817620 h 4168140"/>
                <a:gd name="connsiteX81" fmla="*/ 6842760 w 11737340"/>
                <a:gd name="connsiteY81" fmla="*/ 3733800 h 4168140"/>
                <a:gd name="connsiteX82" fmla="*/ 6972300 w 11737340"/>
                <a:gd name="connsiteY82" fmla="*/ 3642360 h 4168140"/>
                <a:gd name="connsiteX83" fmla="*/ 7078980 w 11737340"/>
                <a:gd name="connsiteY83" fmla="*/ 3528060 h 4168140"/>
                <a:gd name="connsiteX84" fmla="*/ 7139940 w 11737340"/>
                <a:gd name="connsiteY84" fmla="*/ 3444240 h 4168140"/>
                <a:gd name="connsiteX85" fmla="*/ 7269480 w 11737340"/>
                <a:gd name="connsiteY85" fmla="*/ 3284220 h 4168140"/>
                <a:gd name="connsiteX86" fmla="*/ 7330440 w 11737340"/>
                <a:gd name="connsiteY86" fmla="*/ 3185160 h 4168140"/>
                <a:gd name="connsiteX87" fmla="*/ 7376160 w 11737340"/>
                <a:gd name="connsiteY87" fmla="*/ 3116580 h 4168140"/>
                <a:gd name="connsiteX88" fmla="*/ 7444740 w 11737340"/>
                <a:gd name="connsiteY88" fmla="*/ 3093720 h 4168140"/>
                <a:gd name="connsiteX89" fmla="*/ 7513320 w 11737340"/>
                <a:gd name="connsiteY89" fmla="*/ 3101340 h 4168140"/>
                <a:gd name="connsiteX90" fmla="*/ 7574280 w 11737340"/>
                <a:gd name="connsiteY90" fmla="*/ 3078480 h 4168140"/>
                <a:gd name="connsiteX91" fmla="*/ 7726680 w 11737340"/>
                <a:gd name="connsiteY91" fmla="*/ 3108960 h 4168140"/>
                <a:gd name="connsiteX92" fmla="*/ 7833360 w 11737340"/>
                <a:gd name="connsiteY92" fmla="*/ 3162300 h 4168140"/>
                <a:gd name="connsiteX93" fmla="*/ 7962900 w 11737340"/>
                <a:gd name="connsiteY93" fmla="*/ 3192780 h 4168140"/>
                <a:gd name="connsiteX94" fmla="*/ 8161020 w 11737340"/>
                <a:gd name="connsiteY94" fmla="*/ 3268980 h 4168140"/>
                <a:gd name="connsiteX95" fmla="*/ 8290560 w 11737340"/>
                <a:gd name="connsiteY95" fmla="*/ 3337560 h 4168140"/>
                <a:gd name="connsiteX96" fmla="*/ 8382000 w 11737340"/>
                <a:gd name="connsiteY96" fmla="*/ 3360420 h 4168140"/>
                <a:gd name="connsiteX97" fmla="*/ 8458200 w 11737340"/>
                <a:gd name="connsiteY97" fmla="*/ 3398520 h 4168140"/>
                <a:gd name="connsiteX98" fmla="*/ 8595360 w 11737340"/>
                <a:gd name="connsiteY98" fmla="*/ 3512820 h 4168140"/>
                <a:gd name="connsiteX99" fmla="*/ 8641080 w 11737340"/>
                <a:gd name="connsiteY99" fmla="*/ 3566160 h 4168140"/>
                <a:gd name="connsiteX100" fmla="*/ 8702040 w 11737340"/>
                <a:gd name="connsiteY100" fmla="*/ 3604260 h 4168140"/>
                <a:gd name="connsiteX101" fmla="*/ 8763000 w 11737340"/>
                <a:gd name="connsiteY101" fmla="*/ 3634740 h 4168140"/>
                <a:gd name="connsiteX102" fmla="*/ 8854440 w 11737340"/>
                <a:gd name="connsiteY102" fmla="*/ 3627120 h 4168140"/>
                <a:gd name="connsiteX103" fmla="*/ 8968740 w 11737340"/>
                <a:gd name="connsiteY103" fmla="*/ 3634740 h 4168140"/>
                <a:gd name="connsiteX104" fmla="*/ 9060180 w 11737340"/>
                <a:gd name="connsiteY104" fmla="*/ 3642360 h 4168140"/>
                <a:gd name="connsiteX105" fmla="*/ 9151620 w 11737340"/>
                <a:gd name="connsiteY105" fmla="*/ 3657600 h 4168140"/>
                <a:gd name="connsiteX106" fmla="*/ 9227820 w 11737340"/>
                <a:gd name="connsiteY106" fmla="*/ 3642360 h 4168140"/>
                <a:gd name="connsiteX107" fmla="*/ 9311640 w 11737340"/>
                <a:gd name="connsiteY107" fmla="*/ 3611880 h 4168140"/>
                <a:gd name="connsiteX108" fmla="*/ 9433560 w 11737340"/>
                <a:gd name="connsiteY108" fmla="*/ 3589020 h 4168140"/>
                <a:gd name="connsiteX109" fmla="*/ 9509760 w 11737340"/>
                <a:gd name="connsiteY109" fmla="*/ 3528060 h 4168140"/>
                <a:gd name="connsiteX110" fmla="*/ 9646920 w 11737340"/>
                <a:gd name="connsiteY110" fmla="*/ 3489960 h 4168140"/>
                <a:gd name="connsiteX111" fmla="*/ 9784080 w 11737340"/>
                <a:gd name="connsiteY111" fmla="*/ 3444240 h 4168140"/>
                <a:gd name="connsiteX112" fmla="*/ 9860280 w 11737340"/>
                <a:gd name="connsiteY112" fmla="*/ 3383280 h 4168140"/>
                <a:gd name="connsiteX113" fmla="*/ 9921240 w 11737340"/>
                <a:gd name="connsiteY113" fmla="*/ 3314700 h 4168140"/>
                <a:gd name="connsiteX114" fmla="*/ 9997440 w 11737340"/>
                <a:gd name="connsiteY114" fmla="*/ 3208020 h 4168140"/>
                <a:gd name="connsiteX115" fmla="*/ 10043160 w 11737340"/>
                <a:gd name="connsiteY115" fmla="*/ 3101340 h 4168140"/>
                <a:gd name="connsiteX116" fmla="*/ 10104120 w 11737340"/>
                <a:gd name="connsiteY116" fmla="*/ 3017520 h 4168140"/>
                <a:gd name="connsiteX117" fmla="*/ 10157460 w 11737340"/>
                <a:gd name="connsiteY117" fmla="*/ 2933700 h 4168140"/>
                <a:gd name="connsiteX118" fmla="*/ 10218420 w 11737340"/>
                <a:gd name="connsiteY118" fmla="*/ 2849880 h 4168140"/>
                <a:gd name="connsiteX119" fmla="*/ 10294620 w 11737340"/>
                <a:gd name="connsiteY119" fmla="*/ 2735580 h 4168140"/>
                <a:gd name="connsiteX120" fmla="*/ 10347960 w 11737340"/>
                <a:gd name="connsiteY120" fmla="*/ 2621280 h 4168140"/>
                <a:gd name="connsiteX121" fmla="*/ 10431780 w 11737340"/>
                <a:gd name="connsiteY121" fmla="*/ 2499360 h 4168140"/>
                <a:gd name="connsiteX122" fmla="*/ 10500360 w 11737340"/>
                <a:gd name="connsiteY122" fmla="*/ 2354580 h 4168140"/>
                <a:gd name="connsiteX123" fmla="*/ 10553700 w 11737340"/>
                <a:gd name="connsiteY123" fmla="*/ 2263140 h 4168140"/>
                <a:gd name="connsiteX124" fmla="*/ 10584180 w 11737340"/>
                <a:gd name="connsiteY124" fmla="*/ 2194560 h 4168140"/>
                <a:gd name="connsiteX125" fmla="*/ 10624820 w 11737340"/>
                <a:gd name="connsiteY125" fmla="*/ 2125980 h 4168140"/>
                <a:gd name="connsiteX126" fmla="*/ 10675620 w 11737340"/>
                <a:gd name="connsiteY126" fmla="*/ 2049780 h 4168140"/>
                <a:gd name="connsiteX127" fmla="*/ 10690860 w 11737340"/>
                <a:gd name="connsiteY127" fmla="*/ 1988820 h 4168140"/>
                <a:gd name="connsiteX128" fmla="*/ 10713720 w 11737340"/>
                <a:gd name="connsiteY128" fmla="*/ 1927860 h 4168140"/>
                <a:gd name="connsiteX129" fmla="*/ 10767060 w 11737340"/>
                <a:gd name="connsiteY129" fmla="*/ 1859280 h 4168140"/>
                <a:gd name="connsiteX130" fmla="*/ 10873740 w 11737340"/>
                <a:gd name="connsiteY130" fmla="*/ 1828800 h 4168140"/>
                <a:gd name="connsiteX131" fmla="*/ 11079480 w 11737340"/>
                <a:gd name="connsiteY131" fmla="*/ 1767840 h 4168140"/>
                <a:gd name="connsiteX132" fmla="*/ 11247120 w 11737340"/>
                <a:gd name="connsiteY132" fmla="*/ 1684020 h 4168140"/>
                <a:gd name="connsiteX133" fmla="*/ 11407140 w 11737340"/>
                <a:gd name="connsiteY133" fmla="*/ 1628140 h 4168140"/>
                <a:gd name="connsiteX134" fmla="*/ 11490960 w 11737340"/>
                <a:gd name="connsiteY134" fmla="*/ 1577340 h 4168140"/>
                <a:gd name="connsiteX135" fmla="*/ 11635740 w 11737340"/>
                <a:gd name="connsiteY135" fmla="*/ 1508760 h 4168140"/>
                <a:gd name="connsiteX136" fmla="*/ 11737340 w 11737340"/>
                <a:gd name="connsiteY136" fmla="*/ 1442720 h 4168140"/>
                <a:gd name="connsiteX137" fmla="*/ 11620500 w 11737340"/>
                <a:gd name="connsiteY137" fmla="*/ 1417320 h 4168140"/>
                <a:gd name="connsiteX138" fmla="*/ 11567160 w 11737340"/>
                <a:gd name="connsiteY138" fmla="*/ 1379220 h 4168140"/>
                <a:gd name="connsiteX139" fmla="*/ 11498580 w 11737340"/>
                <a:gd name="connsiteY139" fmla="*/ 1318260 h 4168140"/>
                <a:gd name="connsiteX140" fmla="*/ 11468100 w 11737340"/>
                <a:gd name="connsiteY140" fmla="*/ 1280160 h 4168140"/>
                <a:gd name="connsiteX141" fmla="*/ 11442700 w 11737340"/>
                <a:gd name="connsiteY141" fmla="*/ 1231900 h 4168140"/>
                <a:gd name="connsiteX142" fmla="*/ 11384280 w 11737340"/>
                <a:gd name="connsiteY142" fmla="*/ 1310640 h 4168140"/>
                <a:gd name="connsiteX143" fmla="*/ 11353800 w 11737340"/>
                <a:gd name="connsiteY143" fmla="*/ 1356360 h 4168140"/>
                <a:gd name="connsiteX144" fmla="*/ 11224260 w 11737340"/>
                <a:gd name="connsiteY144" fmla="*/ 1417320 h 4168140"/>
                <a:gd name="connsiteX145" fmla="*/ 11109960 w 11737340"/>
                <a:gd name="connsiteY145" fmla="*/ 1463040 h 4168140"/>
                <a:gd name="connsiteX146" fmla="*/ 10911840 w 11737340"/>
                <a:gd name="connsiteY146" fmla="*/ 1524000 h 4168140"/>
                <a:gd name="connsiteX147" fmla="*/ 10774680 w 11737340"/>
                <a:gd name="connsiteY147" fmla="*/ 1546860 h 4168140"/>
                <a:gd name="connsiteX148" fmla="*/ 10675620 w 11737340"/>
                <a:gd name="connsiteY148" fmla="*/ 1615440 h 4168140"/>
                <a:gd name="connsiteX149" fmla="*/ 10568940 w 11737340"/>
                <a:gd name="connsiteY149" fmla="*/ 1676400 h 4168140"/>
                <a:gd name="connsiteX150" fmla="*/ 10485120 w 11737340"/>
                <a:gd name="connsiteY150" fmla="*/ 1760220 h 4168140"/>
                <a:gd name="connsiteX151" fmla="*/ 10454640 w 11737340"/>
                <a:gd name="connsiteY151" fmla="*/ 1836420 h 4168140"/>
                <a:gd name="connsiteX152" fmla="*/ 10416540 w 11737340"/>
                <a:gd name="connsiteY152" fmla="*/ 1927860 h 4168140"/>
                <a:gd name="connsiteX153" fmla="*/ 10401300 w 11737340"/>
                <a:gd name="connsiteY153" fmla="*/ 2004060 h 4168140"/>
                <a:gd name="connsiteX154" fmla="*/ 10363200 w 11737340"/>
                <a:gd name="connsiteY154" fmla="*/ 2095500 h 4168140"/>
                <a:gd name="connsiteX155" fmla="*/ 10317480 w 11737340"/>
                <a:gd name="connsiteY155" fmla="*/ 2225040 h 4168140"/>
                <a:gd name="connsiteX156" fmla="*/ 10287000 w 11737340"/>
                <a:gd name="connsiteY156" fmla="*/ 2346960 h 4168140"/>
                <a:gd name="connsiteX157" fmla="*/ 10218420 w 11737340"/>
                <a:gd name="connsiteY157" fmla="*/ 2499360 h 4168140"/>
                <a:gd name="connsiteX158" fmla="*/ 10134600 w 11737340"/>
                <a:gd name="connsiteY158" fmla="*/ 2621280 h 4168140"/>
                <a:gd name="connsiteX159" fmla="*/ 10043160 w 11737340"/>
                <a:gd name="connsiteY159" fmla="*/ 2735580 h 4168140"/>
                <a:gd name="connsiteX160" fmla="*/ 9974580 w 11737340"/>
                <a:gd name="connsiteY160" fmla="*/ 2857500 h 4168140"/>
                <a:gd name="connsiteX161" fmla="*/ 9906000 w 11737340"/>
                <a:gd name="connsiteY161" fmla="*/ 2941320 h 4168140"/>
                <a:gd name="connsiteX162" fmla="*/ 9860280 w 11737340"/>
                <a:gd name="connsiteY162" fmla="*/ 3032760 h 4168140"/>
                <a:gd name="connsiteX163" fmla="*/ 9806940 w 11737340"/>
                <a:gd name="connsiteY163" fmla="*/ 3116580 h 4168140"/>
                <a:gd name="connsiteX164" fmla="*/ 9715500 w 11737340"/>
                <a:gd name="connsiteY164" fmla="*/ 3208020 h 4168140"/>
                <a:gd name="connsiteX165" fmla="*/ 9616440 w 11737340"/>
                <a:gd name="connsiteY165" fmla="*/ 3261360 h 4168140"/>
                <a:gd name="connsiteX166" fmla="*/ 9532620 w 11737340"/>
                <a:gd name="connsiteY166" fmla="*/ 3329940 h 4168140"/>
                <a:gd name="connsiteX167" fmla="*/ 9471660 w 11737340"/>
                <a:gd name="connsiteY167" fmla="*/ 3375660 h 4168140"/>
                <a:gd name="connsiteX168" fmla="*/ 9410700 w 11737340"/>
                <a:gd name="connsiteY168" fmla="*/ 3429000 h 4168140"/>
                <a:gd name="connsiteX169" fmla="*/ 9288780 w 11737340"/>
                <a:gd name="connsiteY169" fmla="*/ 3436620 h 4168140"/>
                <a:gd name="connsiteX170" fmla="*/ 9166860 w 11737340"/>
                <a:gd name="connsiteY170" fmla="*/ 3444240 h 4168140"/>
                <a:gd name="connsiteX171" fmla="*/ 9029700 w 11737340"/>
                <a:gd name="connsiteY171" fmla="*/ 3413760 h 4168140"/>
                <a:gd name="connsiteX172" fmla="*/ 8823960 w 11737340"/>
                <a:gd name="connsiteY172" fmla="*/ 3360420 h 4168140"/>
                <a:gd name="connsiteX173" fmla="*/ 8679180 w 11737340"/>
                <a:gd name="connsiteY173" fmla="*/ 3329940 h 4168140"/>
                <a:gd name="connsiteX174" fmla="*/ 8572500 w 11737340"/>
                <a:gd name="connsiteY174" fmla="*/ 3276600 h 4168140"/>
                <a:gd name="connsiteX175" fmla="*/ 8465820 w 11737340"/>
                <a:gd name="connsiteY175" fmla="*/ 3215640 h 4168140"/>
                <a:gd name="connsiteX176" fmla="*/ 8321040 w 11737340"/>
                <a:gd name="connsiteY176" fmla="*/ 3177540 h 4168140"/>
                <a:gd name="connsiteX177" fmla="*/ 8199120 w 11737340"/>
                <a:gd name="connsiteY177" fmla="*/ 3131820 h 4168140"/>
                <a:gd name="connsiteX178" fmla="*/ 8069580 w 11737340"/>
                <a:gd name="connsiteY178" fmla="*/ 3078480 h 4168140"/>
                <a:gd name="connsiteX179" fmla="*/ 7917180 w 11737340"/>
                <a:gd name="connsiteY179" fmla="*/ 2994660 h 4168140"/>
                <a:gd name="connsiteX180" fmla="*/ 7787640 w 11737340"/>
                <a:gd name="connsiteY180" fmla="*/ 2971800 h 4168140"/>
                <a:gd name="connsiteX181" fmla="*/ 7719060 w 11737340"/>
                <a:gd name="connsiteY181" fmla="*/ 2933700 h 4168140"/>
                <a:gd name="connsiteX182" fmla="*/ 7612380 w 11737340"/>
                <a:gd name="connsiteY182" fmla="*/ 2903220 h 4168140"/>
                <a:gd name="connsiteX183" fmla="*/ 7566660 w 11737340"/>
                <a:gd name="connsiteY183" fmla="*/ 2887980 h 4168140"/>
                <a:gd name="connsiteX184" fmla="*/ 7551420 w 11737340"/>
                <a:gd name="connsiteY184" fmla="*/ 2849880 h 4168140"/>
                <a:gd name="connsiteX185" fmla="*/ 7533640 w 11737340"/>
                <a:gd name="connsiteY185" fmla="*/ 2788920 h 4168140"/>
                <a:gd name="connsiteX186" fmla="*/ 7475220 w 11737340"/>
                <a:gd name="connsiteY186" fmla="*/ 2857500 h 4168140"/>
                <a:gd name="connsiteX187" fmla="*/ 7414260 w 11737340"/>
                <a:gd name="connsiteY187" fmla="*/ 2887980 h 4168140"/>
                <a:gd name="connsiteX188" fmla="*/ 7345680 w 11737340"/>
                <a:gd name="connsiteY188" fmla="*/ 2971800 h 4168140"/>
                <a:gd name="connsiteX189" fmla="*/ 7315200 w 11737340"/>
                <a:gd name="connsiteY189" fmla="*/ 2994660 h 4168140"/>
                <a:gd name="connsiteX190" fmla="*/ 7261860 w 11737340"/>
                <a:gd name="connsiteY190" fmla="*/ 3009900 h 4168140"/>
                <a:gd name="connsiteX191" fmla="*/ 7193280 w 11737340"/>
                <a:gd name="connsiteY191" fmla="*/ 3025140 h 4168140"/>
                <a:gd name="connsiteX192" fmla="*/ 7155180 w 11737340"/>
                <a:gd name="connsiteY192" fmla="*/ 3078480 h 4168140"/>
                <a:gd name="connsiteX193" fmla="*/ 7109460 w 11737340"/>
                <a:gd name="connsiteY193" fmla="*/ 3154680 h 4168140"/>
                <a:gd name="connsiteX194" fmla="*/ 7048500 w 11737340"/>
                <a:gd name="connsiteY194" fmla="*/ 3246120 h 4168140"/>
                <a:gd name="connsiteX195" fmla="*/ 6995160 w 11737340"/>
                <a:gd name="connsiteY195" fmla="*/ 3307080 h 4168140"/>
                <a:gd name="connsiteX196" fmla="*/ 6972300 w 11737340"/>
                <a:gd name="connsiteY196" fmla="*/ 3352800 h 4168140"/>
                <a:gd name="connsiteX197" fmla="*/ 6949440 w 11737340"/>
                <a:gd name="connsiteY197" fmla="*/ 3413760 h 4168140"/>
                <a:gd name="connsiteX198" fmla="*/ 6949440 w 11737340"/>
                <a:gd name="connsiteY198" fmla="*/ 3413760 h 4168140"/>
                <a:gd name="connsiteX199" fmla="*/ 6911340 w 11737340"/>
                <a:gd name="connsiteY199" fmla="*/ 3474720 h 4168140"/>
                <a:gd name="connsiteX200" fmla="*/ 6888480 w 11737340"/>
                <a:gd name="connsiteY200" fmla="*/ 3505200 h 4168140"/>
                <a:gd name="connsiteX201" fmla="*/ 6819900 w 11737340"/>
                <a:gd name="connsiteY201" fmla="*/ 3566160 h 4168140"/>
                <a:gd name="connsiteX202" fmla="*/ 6743700 w 11737340"/>
                <a:gd name="connsiteY202" fmla="*/ 3581400 h 4168140"/>
                <a:gd name="connsiteX203" fmla="*/ 6675120 w 11737340"/>
                <a:gd name="connsiteY203" fmla="*/ 3657600 h 4168140"/>
                <a:gd name="connsiteX204" fmla="*/ 6629400 w 11737340"/>
                <a:gd name="connsiteY204" fmla="*/ 3718560 h 4168140"/>
                <a:gd name="connsiteX205" fmla="*/ 6576060 w 11737340"/>
                <a:gd name="connsiteY205" fmla="*/ 3779520 h 4168140"/>
                <a:gd name="connsiteX206" fmla="*/ 6484620 w 11737340"/>
                <a:gd name="connsiteY206" fmla="*/ 3817620 h 4168140"/>
                <a:gd name="connsiteX207" fmla="*/ 6400800 w 11737340"/>
                <a:gd name="connsiteY207" fmla="*/ 3832860 h 4168140"/>
                <a:gd name="connsiteX208" fmla="*/ 6263640 w 11737340"/>
                <a:gd name="connsiteY208" fmla="*/ 3870960 h 4168140"/>
                <a:gd name="connsiteX209" fmla="*/ 6126480 w 11737340"/>
                <a:gd name="connsiteY209" fmla="*/ 3901440 h 4168140"/>
                <a:gd name="connsiteX210" fmla="*/ 6027420 w 11737340"/>
                <a:gd name="connsiteY210" fmla="*/ 3916680 h 4168140"/>
                <a:gd name="connsiteX211" fmla="*/ 5890260 w 11737340"/>
                <a:gd name="connsiteY211" fmla="*/ 3878580 h 4168140"/>
                <a:gd name="connsiteX212" fmla="*/ 5821680 w 11737340"/>
                <a:gd name="connsiteY212" fmla="*/ 3863340 h 4168140"/>
                <a:gd name="connsiteX213" fmla="*/ 5737860 w 11737340"/>
                <a:gd name="connsiteY213" fmla="*/ 3825240 h 4168140"/>
                <a:gd name="connsiteX214" fmla="*/ 5638800 w 11737340"/>
                <a:gd name="connsiteY214" fmla="*/ 3794760 h 4168140"/>
                <a:gd name="connsiteX215" fmla="*/ 5524500 w 11737340"/>
                <a:gd name="connsiteY215" fmla="*/ 3756660 h 4168140"/>
                <a:gd name="connsiteX216" fmla="*/ 5448300 w 11737340"/>
                <a:gd name="connsiteY216" fmla="*/ 3718560 h 4168140"/>
                <a:gd name="connsiteX217" fmla="*/ 5349240 w 11737340"/>
                <a:gd name="connsiteY217" fmla="*/ 3657600 h 4168140"/>
                <a:gd name="connsiteX218" fmla="*/ 5295900 w 11737340"/>
                <a:gd name="connsiteY218" fmla="*/ 3619500 h 4168140"/>
                <a:gd name="connsiteX219" fmla="*/ 5234940 w 11737340"/>
                <a:gd name="connsiteY219" fmla="*/ 3596640 h 4168140"/>
                <a:gd name="connsiteX220" fmla="*/ 5135880 w 11737340"/>
                <a:gd name="connsiteY220" fmla="*/ 3550920 h 4168140"/>
                <a:gd name="connsiteX221" fmla="*/ 5059680 w 11737340"/>
                <a:gd name="connsiteY221" fmla="*/ 3505200 h 4168140"/>
                <a:gd name="connsiteX222" fmla="*/ 5029200 w 11737340"/>
                <a:gd name="connsiteY222" fmla="*/ 3482340 h 4168140"/>
                <a:gd name="connsiteX223" fmla="*/ 4960620 w 11737340"/>
                <a:gd name="connsiteY223" fmla="*/ 3413760 h 4168140"/>
                <a:gd name="connsiteX224" fmla="*/ 4876800 w 11737340"/>
                <a:gd name="connsiteY224" fmla="*/ 3299460 h 4168140"/>
                <a:gd name="connsiteX225" fmla="*/ 4808220 w 11737340"/>
                <a:gd name="connsiteY225" fmla="*/ 3200400 h 4168140"/>
                <a:gd name="connsiteX226" fmla="*/ 4777740 w 11737340"/>
                <a:gd name="connsiteY226" fmla="*/ 3147060 h 4168140"/>
                <a:gd name="connsiteX227" fmla="*/ 4724400 w 11737340"/>
                <a:gd name="connsiteY227" fmla="*/ 3108960 h 4168140"/>
                <a:gd name="connsiteX228" fmla="*/ 4648200 w 11737340"/>
                <a:gd name="connsiteY228" fmla="*/ 3063240 h 4168140"/>
                <a:gd name="connsiteX229" fmla="*/ 4533900 w 11737340"/>
                <a:gd name="connsiteY229" fmla="*/ 2979420 h 4168140"/>
                <a:gd name="connsiteX230" fmla="*/ 4427220 w 11737340"/>
                <a:gd name="connsiteY230" fmla="*/ 2941320 h 4168140"/>
                <a:gd name="connsiteX231" fmla="*/ 4366260 w 11737340"/>
                <a:gd name="connsiteY231" fmla="*/ 2903220 h 4168140"/>
                <a:gd name="connsiteX232" fmla="*/ 4244340 w 11737340"/>
                <a:gd name="connsiteY232" fmla="*/ 2842260 h 4168140"/>
                <a:gd name="connsiteX233" fmla="*/ 4145280 w 11737340"/>
                <a:gd name="connsiteY233" fmla="*/ 2811780 h 4168140"/>
                <a:gd name="connsiteX234" fmla="*/ 4038600 w 11737340"/>
                <a:gd name="connsiteY234" fmla="*/ 2804160 h 4168140"/>
                <a:gd name="connsiteX235" fmla="*/ 3954780 w 11737340"/>
                <a:gd name="connsiteY235" fmla="*/ 2819400 h 4168140"/>
                <a:gd name="connsiteX236" fmla="*/ 3863340 w 11737340"/>
                <a:gd name="connsiteY236" fmla="*/ 2804160 h 4168140"/>
                <a:gd name="connsiteX237" fmla="*/ 3741420 w 11737340"/>
                <a:gd name="connsiteY237" fmla="*/ 2781300 h 4168140"/>
                <a:gd name="connsiteX238" fmla="*/ 3649980 w 11737340"/>
                <a:gd name="connsiteY238" fmla="*/ 2743200 h 4168140"/>
                <a:gd name="connsiteX239" fmla="*/ 3573780 w 11737340"/>
                <a:gd name="connsiteY239" fmla="*/ 2674620 h 4168140"/>
                <a:gd name="connsiteX240" fmla="*/ 3482340 w 11737340"/>
                <a:gd name="connsiteY240" fmla="*/ 2621280 h 4168140"/>
                <a:gd name="connsiteX241" fmla="*/ 3436620 w 11737340"/>
                <a:gd name="connsiteY241" fmla="*/ 2552700 h 4168140"/>
                <a:gd name="connsiteX242" fmla="*/ 3329940 w 11737340"/>
                <a:gd name="connsiteY242" fmla="*/ 2423160 h 4168140"/>
                <a:gd name="connsiteX243" fmla="*/ 3261360 w 11737340"/>
                <a:gd name="connsiteY243" fmla="*/ 2324100 h 4168140"/>
                <a:gd name="connsiteX244" fmla="*/ 3131820 w 11737340"/>
                <a:gd name="connsiteY244" fmla="*/ 2209800 h 4168140"/>
                <a:gd name="connsiteX245" fmla="*/ 3040380 w 11737340"/>
                <a:gd name="connsiteY245" fmla="*/ 2141220 h 4168140"/>
                <a:gd name="connsiteX246" fmla="*/ 2910840 w 11737340"/>
                <a:gd name="connsiteY246" fmla="*/ 2034540 h 4168140"/>
                <a:gd name="connsiteX247" fmla="*/ 2849880 w 11737340"/>
                <a:gd name="connsiteY247" fmla="*/ 1958340 h 4168140"/>
                <a:gd name="connsiteX248" fmla="*/ 2743200 w 11737340"/>
                <a:gd name="connsiteY248" fmla="*/ 1889760 h 4168140"/>
                <a:gd name="connsiteX249" fmla="*/ 2659380 w 11737340"/>
                <a:gd name="connsiteY249" fmla="*/ 1844040 h 4168140"/>
                <a:gd name="connsiteX250" fmla="*/ 2575560 w 11737340"/>
                <a:gd name="connsiteY250" fmla="*/ 1744980 h 4168140"/>
                <a:gd name="connsiteX251" fmla="*/ 2468880 w 11737340"/>
                <a:gd name="connsiteY251" fmla="*/ 1645920 h 4168140"/>
                <a:gd name="connsiteX252" fmla="*/ 2400300 w 11737340"/>
                <a:gd name="connsiteY252" fmla="*/ 1607820 h 4168140"/>
                <a:gd name="connsiteX253" fmla="*/ 2263140 w 11737340"/>
                <a:gd name="connsiteY253" fmla="*/ 1501140 h 4168140"/>
                <a:gd name="connsiteX254" fmla="*/ 2171700 w 11737340"/>
                <a:gd name="connsiteY254" fmla="*/ 1432560 h 4168140"/>
                <a:gd name="connsiteX255" fmla="*/ 2087880 w 11737340"/>
                <a:gd name="connsiteY255" fmla="*/ 1363980 h 4168140"/>
                <a:gd name="connsiteX256" fmla="*/ 1950720 w 11737340"/>
                <a:gd name="connsiteY256" fmla="*/ 1272540 h 4168140"/>
                <a:gd name="connsiteX257" fmla="*/ 1805940 w 11737340"/>
                <a:gd name="connsiteY257" fmla="*/ 1135380 h 4168140"/>
                <a:gd name="connsiteX258" fmla="*/ 1729740 w 11737340"/>
                <a:gd name="connsiteY258" fmla="*/ 1089660 h 4168140"/>
                <a:gd name="connsiteX259" fmla="*/ 1668780 w 11737340"/>
                <a:gd name="connsiteY259" fmla="*/ 1043940 h 4168140"/>
                <a:gd name="connsiteX260" fmla="*/ 1592580 w 11737340"/>
                <a:gd name="connsiteY260" fmla="*/ 990600 h 4168140"/>
                <a:gd name="connsiteX261" fmla="*/ 1470660 w 11737340"/>
                <a:gd name="connsiteY261" fmla="*/ 891540 h 4168140"/>
                <a:gd name="connsiteX262" fmla="*/ 1386840 w 11737340"/>
                <a:gd name="connsiteY262" fmla="*/ 845820 h 4168140"/>
                <a:gd name="connsiteX263" fmla="*/ 1318260 w 11737340"/>
                <a:gd name="connsiteY263" fmla="*/ 784860 h 4168140"/>
                <a:gd name="connsiteX264" fmla="*/ 1264920 w 11737340"/>
                <a:gd name="connsiteY264" fmla="*/ 723900 h 4168140"/>
                <a:gd name="connsiteX265" fmla="*/ 1181100 w 11737340"/>
                <a:gd name="connsiteY265" fmla="*/ 647700 h 4168140"/>
                <a:gd name="connsiteX266" fmla="*/ 1089660 w 11737340"/>
                <a:gd name="connsiteY266" fmla="*/ 624840 h 4168140"/>
                <a:gd name="connsiteX267" fmla="*/ 1021080 w 11737340"/>
                <a:gd name="connsiteY267" fmla="*/ 586740 h 4168140"/>
                <a:gd name="connsiteX268" fmla="*/ 937260 w 11737340"/>
                <a:gd name="connsiteY268" fmla="*/ 548640 h 4168140"/>
                <a:gd name="connsiteX269" fmla="*/ 830580 w 11737340"/>
                <a:gd name="connsiteY269" fmla="*/ 510540 h 4168140"/>
                <a:gd name="connsiteX270" fmla="*/ 754380 w 11737340"/>
                <a:gd name="connsiteY270" fmla="*/ 457200 h 4168140"/>
                <a:gd name="connsiteX271" fmla="*/ 708660 w 11737340"/>
                <a:gd name="connsiteY271" fmla="*/ 419100 h 4168140"/>
                <a:gd name="connsiteX272" fmla="*/ 609600 w 11737340"/>
                <a:gd name="connsiteY272" fmla="*/ 396240 h 4168140"/>
                <a:gd name="connsiteX273" fmla="*/ 548640 w 11737340"/>
                <a:gd name="connsiteY273" fmla="*/ 320040 h 4168140"/>
                <a:gd name="connsiteX274" fmla="*/ 510540 w 11737340"/>
                <a:gd name="connsiteY274" fmla="*/ 251460 h 4168140"/>
                <a:gd name="connsiteX275" fmla="*/ 464820 w 11737340"/>
                <a:gd name="connsiteY275" fmla="*/ 190500 h 4168140"/>
                <a:gd name="connsiteX276" fmla="*/ 411480 w 11737340"/>
                <a:gd name="connsiteY276" fmla="*/ 137160 h 4168140"/>
                <a:gd name="connsiteX277" fmla="*/ 373380 w 11737340"/>
                <a:gd name="connsiteY277" fmla="*/ 45720 h 4168140"/>
                <a:gd name="connsiteX278" fmla="*/ 342900 w 11737340"/>
                <a:gd name="connsiteY278" fmla="*/ 0 h 4168140"/>
                <a:gd name="connsiteX279" fmla="*/ 327660 w 11737340"/>
                <a:gd name="connsiteY279" fmla="*/ 60960 h 4168140"/>
                <a:gd name="connsiteX280" fmla="*/ 289560 w 11737340"/>
                <a:gd name="connsiteY280" fmla="*/ 91440 h 4168140"/>
                <a:gd name="connsiteX281" fmla="*/ 236220 w 11737340"/>
                <a:gd name="connsiteY281" fmla="*/ 114300 h 4168140"/>
                <a:gd name="connsiteX282" fmla="*/ 198120 w 11737340"/>
                <a:gd name="connsiteY282" fmla="*/ 175260 h 4168140"/>
                <a:gd name="connsiteX283" fmla="*/ 175260 w 11737340"/>
                <a:gd name="connsiteY283" fmla="*/ 228600 h 4168140"/>
                <a:gd name="connsiteX284" fmla="*/ 114300 w 11737340"/>
                <a:gd name="connsiteY284" fmla="*/ 236220 h 4168140"/>
                <a:gd name="connsiteX285" fmla="*/ 45720 w 11737340"/>
                <a:gd name="connsiteY285" fmla="*/ 251460 h 4168140"/>
                <a:gd name="connsiteX286" fmla="*/ 0 w 11737340"/>
                <a:gd name="connsiteY286" fmla="*/ 281940 h 4168140"/>
                <a:gd name="connsiteX287" fmla="*/ 68580 w 11737340"/>
                <a:gd name="connsiteY287" fmla="*/ 320040 h 4168140"/>
                <a:gd name="connsiteX0" fmla="*/ 68580 w 11737340"/>
                <a:gd name="connsiteY0" fmla="*/ 320040 h 4168140"/>
                <a:gd name="connsiteX1" fmla="*/ 121920 w 11737340"/>
                <a:gd name="connsiteY1" fmla="*/ 381000 h 4168140"/>
                <a:gd name="connsiteX2" fmla="*/ 198120 w 11737340"/>
                <a:gd name="connsiteY2" fmla="*/ 419100 h 4168140"/>
                <a:gd name="connsiteX3" fmla="*/ 320040 w 11737340"/>
                <a:gd name="connsiteY3" fmla="*/ 510540 h 4168140"/>
                <a:gd name="connsiteX4" fmla="*/ 411480 w 11737340"/>
                <a:gd name="connsiteY4" fmla="*/ 563880 h 4168140"/>
                <a:gd name="connsiteX5" fmla="*/ 472440 w 11737340"/>
                <a:gd name="connsiteY5" fmla="*/ 632460 h 4168140"/>
                <a:gd name="connsiteX6" fmla="*/ 601980 w 11737340"/>
                <a:gd name="connsiteY6" fmla="*/ 708660 h 4168140"/>
                <a:gd name="connsiteX7" fmla="*/ 739140 w 11737340"/>
                <a:gd name="connsiteY7" fmla="*/ 784860 h 4168140"/>
                <a:gd name="connsiteX8" fmla="*/ 861060 w 11737340"/>
                <a:gd name="connsiteY8" fmla="*/ 868680 h 4168140"/>
                <a:gd name="connsiteX9" fmla="*/ 944880 w 11737340"/>
                <a:gd name="connsiteY9" fmla="*/ 952500 h 4168140"/>
                <a:gd name="connsiteX10" fmla="*/ 1021080 w 11737340"/>
                <a:gd name="connsiteY10" fmla="*/ 1005840 h 4168140"/>
                <a:gd name="connsiteX11" fmla="*/ 1097280 w 11737340"/>
                <a:gd name="connsiteY11" fmla="*/ 1043940 h 4168140"/>
                <a:gd name="connsiteX12" fmla="*/ 1181100 w 11737340"/>
                <a:gd name="connsiteY12" fmla="*/ 1104900 h 4168140"/>
                <a:gd name="connsiteX13" fmla="*/ 1249680 w 11737340"/>
                <a:gd name="connsiteY13" fmla="*/ 1150620 h 4168140"/>
                <a:gd name="connsiteX14" fmla="*/ 1341120 w 11737340"/>
                <a:gd name="connsiteY14" fmla="*/ 1196340 h 4168140"/>
                <a:gd name="connsiteX15" fmla="*/ 1417320 w 11737340"/>
                <a:gd name="connsiteY15" fmla="*/ 1257300 h 4168140"/>
                <a:gd name="connsiteX16" fmla="*/ 1493520 w 11737340"/>
                <a:gd name="connsiteY16" fmla="*/ 1333500 h 4168140"/>
                <a:gd name="connsiteX17" fmla="*/ 1569720 w 11737340"/>
                <a:gd name="connsiteY17" fmla="*/ 1356360 h 4168140"/>
                <a:gd name="connsiteX18" fmla="*/ 1684020 w 11737340"/>
                <a:gd name="connsiteY18" fmla="*/ 1424940 h 4168140"/>
                <a:gd name="connsiteX19" fmla="*/ 1729740 w 11737340"/>
                <a:gd name="connsiteY19" fmla="*/ 1485900 h 4168140"/>
                <a:gd name="connsiteX20" fmla="*/ 1844040 w 11737340"/>
                <a:gd name="connsiteY20" fmla="*/ 1569720 h 4168140"/>
                <a:gd name="connsiteX21" fmla="*/ 1935480 w 11737340"/>
                <a:gd name="connsiteY21" fmla="*/ 1615440 h 4168140"/>
                <a:gd name="connsiteX22" fmla="*/ 2049780 w 11737340"/>
                <a:gd name="connsiteY22" fmla="*/ 1691640 h 4168140"/>
                <a:gd name="connsiteX23" fmla="*/ 2133600 w 11737340"/>
                <a:gd name="connsiteY23" fmla="*/ 1729740 h 4168140"/>
                <a:gd name="connsiteX24" fmla="*/ 2202180 w 11737340"/>
                <a:gd name="connsiteY24" fmla="*/ 1805940 h 4168140"/>
                <a:gd name="connsiteX25" fmla="*/ 2255520 w 11737340"/>
                <a:gd name="connsiteY25" fmla="*/ 1821180 h 4168140"/>
                <a:gd name="connsiteX26" fmla="*/ 2316480 w 11737340"/>
                <a:gd name="connsiteY26" fmla="*/ 1866900 h 4168140"/>
                <a:gd name="connsiteX27" fmla="*/ 2423160 w 11737340"/>
                <a:gd name="connsiteY27" fmla="*/ 2004060 h 4168140"/>
                <a:gd name="connsiteX28" fmla="*/ 2476500 w 11737340"/>
                <a:gd name="connsiteY28" fmla="*/ 2087880 h 4168140"/>
                <a:gd name="connsiteX29" fmla="*/ 2567940 w 11737340"/>
                <a:gd name="connsiteY29" fmla="*/ 2148840 h 4168140"/>
                <a:gd name="connsiteX30" fmla="*/ 2682240 w 11737340"/>
                <a:gd name="connsiteY30" fmla="*/ 2186940 h 4168140"/>
                <a:gd name="connsiteX31" fmla="*/ 2743200 w 11737340"/>
                <a:gd name="connsiteY31" fmla="*/ 2209800 h 4168140"/>
                <a:gd name="connsiteX32" fmla="*/ 2811780 w 11737340"/>
                <a:gd name="connsiteY32" fmla="*/ 2247900 h 4168140"/>
                <a:gd name="connsiteX33" fmla="*/ 2887980 w 11737340"/>
                <a:gd name="connsiteY33" fmla="*/ 2301240 h 4168140"/>
                <a:gd name="connsiteX34" fmla="*/ 2979420 w 11737340"/>
                <a:gd name="connsiteY34" fmla="*/ 2385060 h 4168140"/>
                <a:gd name="connsiteX35" fmla="*/ 3055620 w 11737340"/>
                <a:gd name="connsiteY35" fmla="*/ 2461260 h 4168140"/>
                <a:gd name="connsiteX36" fmla="*/ 3139440 w 11737340"/>
                <a:gd name="connsiteY36" fmla="*/ 2537460 h 4168140"/>
                <a:gd name="connsiteX37" fmla="*/ 3261360 w 11737340"/>
                <a:gd name="connsiteY37" fmla="*/ 2628900 h 4168140"/>
                <a:gd name="connsiteX38" fmla="*/ 3345180 w 11737340"/>
                <a:gd name="connsiteY38" fmla="*/ 2720340 h 4168140"/>
                <a:gd name="connsiteX39" fmla="*/ 3444240 w 11737340"/>
                <a:gd name="connsiteY39" fmla="*/ 2796540 h 4168140"/>
                <a:gd name="connsiteX40" fmla="*/ 3558540 w 11737340"/>
                <a:gd name="connsiteY40" fmla="*/ 2872740 h 4168140"/>
                <a:gd name="connsiteX41" fmla="*/ 3619500 w 11737340"/>
                <a:gd name="connsiteY41" fmla="*/ 2979420 h 4168140"/>
                <a:gd name="connsiteX42" fmla="*/ 3619500 w 11737340"/>
                <a:gd name="connsiteY42" fmla="*/ 2979420 h 4168140"/>
                <a:gd name="connsiteX43" fmla="*/ 3649980 w 11737340"/>
                <a:gd name="connsiteY43" fmla="*/ 3048000 h 4168140"/>
                <a:gd name="connsiteX44" fmla="*/ 3703320 w 11737340"/>
                <a:gd name="connsiteY44" fmla="*/ 3086100 h 4168140"/>
                <a:gd name="connsiteX45" fmla="*/ 3764280 w 11737340"/>
                <a:gd name="connsiteY45" fmla="*/ 3063240 h 4168140"/>
                <a:gd name="connsiteX46" fmla="*/ 3848100 w 11737340"/>
                <a:gd name="connsiteY46" fmla="*/ 3025140 h 4168140"/>
                <a:gd name="connsiteX47" fmla="*/ 3916680 w 11737340"/>
                <a:gd name="connsiteY47" fmla="*/ 3032760 h 4168140"/>
                <a:gd name="connsiteX48" fmla="*/ 4030980 w 11737340"/>
                <a:gd name="connsiteY48" fmla="*/ 3063240 h 4168140"/>
                <a:gd name="connsiteX49" fmla="*/ 4137660 w 11737340"/>
                <a:gd name="connsiteY49" fmla="*/ 3101340 h 4168140"/>
                <a:gd name="connsiteX50" fmla="*/ 4259580 w 11737340"/>
                <a:gd name="connsiteY50" fmla="*/ 3147060 h 4168140"/>
                <a:gd name="connsiteX51" fmla="*/ 4381500 w 11737340"/>
                <a:gd name="connsiteY51" fmla="*/ 3192780 h 4168140"/>
                <a:gd name="connsiteX52" fmla="*/ 4526280 w 11737340"/>
                <a:gd name="connsiteY52" fmla="*/ 3276600 h 4168140"/>
                <a:gd name="connsiteX53" fmla="*/ 4587240 w 11737340"/>
                <a:gd name="connsiteY53" fmla="*/ 3299460 h 4168140"/>
                <a:gd name="connsiteX54" fmla="*/ 4610100 w 11737340"/>
                <a:gd name="connsiteY54" fmla="*/ 3352800 h 4168140"/>
                <a:gd name="connsiteX55" fmla="*/ 4648200 w 11737340"/>
                <a:gd name="connsiteY55" fmla="*/ 3436620 h 4168140"/>
                <a:gd name="connsiteX56" fmla="*/ 4671060 w 11737340"/>
                <a:gd name="connsiteY56" fmla="*/ 3520440 h 4168140"/>
                <a:gd name="connsiteX57" fmla="*/ 4678680 w 11737340"/>
                <a:gd name="connsiteY57" fmla="*/ 3589020 h 4168140"/>
                <a:gd name="connsiteX58" fmla="*/ 4686300 w 11737340"/>
                <a:gd name="connsiteY58" fmla="*/ 3649980 h 4168140"/>
                <a:gd name="connsiteX59" fmla="*/ 4724400 w 11737340"/>
                <a:gd name="connsiteY59" fmla="*/ 3680460 h 4168140"/>
                <a:gd name="connsiteX60" fmla="*/ 4785360 w 11737340"/>
                <a:gd name="connsiteY60" fmla="*/ 3672840 h 4168140"/>
                <a:gd name="connsiteX61" fmla="*/ 4869180 w 11737340"/>
                <a:gd name="connsiteY61" fmla="*/ 3703320 h 4168140"/>
                <a:gd name="connsiteX62" fmla="*/ 4914900 w 11737340"/>
                <a:gd name="connsiteY62" fmla="*/ 3756660 h 4168140"/>
                <a:gd name="connsiteX63" fmla="*/ 5105400 w 11737340"/>
                <a:gd name="connsiteY63" fmla="*/ 3832860 h 4168140"/>
                <a:gd name="connsiteX64" fmla="*/ 5173980 w 11737340"/>
                <a:gd name="connsiteY64" fmla="*/ 3886200 h 4168140"/>
                <a:gd name="connsiteX65" fmla="*/ 5242560 w 11737340"/>
                <a:gd name="connsiteY65" fmla="*/ 3924300 h 4168140"/>
                <a:gd name="connsiteX66" fmla="*/ 5364480 w 11737340"/>
                <a:gd name="connsiteY66" fmla="*/ 3962400 h 4168140"/>
                <a:gd name="connsiteX67" fmla="*/ 5516880 w 11737340"/>
                <a:gd name="connsiteY67" fmla="*/ 4046220 h 4168140"/>
                <a:gd name="connsiteX68" fmla="*/ 5585460 w 11737340"/>
                <a:gd name="connsiteY68" fmla="*/ 4099560 h 4168140"/>
                <a:gd name="connsiteX69" fmla="*/ 5661660 w 11737340"/>
                <a:gd name="connsiteY69" fmla="*/ 4122420 h 4168140"/>
                <a:gd name="connsiteX70" fmla="*/ 5745480 w 11737340"/>
                <a:gd name="connsiteY70" fmla="*/ 4130040 h 4168140"/>
                <a:gd name="connsiteX71" fmla="*/ 5836920 w 11737340"/>
                <a:gd name="connsiteY71" fmla="*/ 4130040 h 4168140"/>
                <a:gd name="connsiteX72" fmla="*/ 5951220 w 11737340"/>
                <a:gd name="connsiteY72" fmla="*/ 4145280 h 4168140"/>
                <a:gd name="connsiteX73" fmla="*/ 6035040 w 11737340"/>
                <a:gd name="connsiteY73" fmla="*/ 4168140 h 4168140"/>
                <a:gd name="connsiteX74" fmla="*/ 6149340 w 11737340"/>
                <a:gd name="connsiteY74" fmla="*/ 4137660 h 4168140"/>
                <a:gd name="connsiteX75" fmla="*/ 6286500 w 11737340"/>
                <a:gd name="connsiteY75" fmla="*/ 4114800 h 4168140"/>
                <a:gd name="connsiteX76" fmla="*/ 6393180 w 11737340"/>
                <a:gd name="connsiteY76" fmla="*/ 4053840 h 4168140"/>
                <a:gd name="connsiteX77" fmla="*/ 6484620 w 11737340"/>
                <a:gd name="connsiteY77" fmla="*/ 4038600 h 4168140"/>
                <a:gd name="connsiteX78" fmla="*/ 6583680 w 11737340"/>
                <a:gd name="connsiteY78" fmla="*/ 3970020 h 4168140"/>
                <a:gd name="connsiteX79" fmla="*/ 6697980 w 11737340"/>
                <a:gd name="connsiteY79" fmla="*/ 3886200 h 4168140"/>
                <a:gd name="connsiteX80" fmla="*/ 6728460 w 11737340"/>
                <a:gd name="connsiteY80" fmla="*/ 3817620 h 4168140"/>
                <a:gd name="connsiteX81" fmla="*/ 6842760 w 11737340"/>
                <a:gd name="connsiteY81" fmla="*/ 3733800 h 4168140"/>
                <a:gd name="connsiteX82" fmla="*/ 6972300 w 11737340"/>
                <a:gd name="connsiteY82" fmla="*/ 3642360 h 4168140"/>
                <a:gd name="connsiteX83" fmla="*/ 7078980 w 11737340"/>
                <a:gd name="connsiteY83" fmla="*/ 3528060 h 4168140"/>
                <a:gd name="connsiteX84" fmla="*/ 7139940 w 11737340"/>
                <a:gd name="connsiteY84" fmla="*/ 3444240 h 4168140"/>
                <a:gd name="connsiteX85" fmla="*/ 7269480 w 11737340"/>
                <a:gd name="connsiteY85" fmla="*/ 3284220 h 4168140"/>
                <a:gd name="connsiteX86" fmla="*/ 7330440 w 11737340"/>
                <a:gd name="connsiteY86" fmla="*/ 3185160 h 4168140"/>
                <a:gd name="connsiteX87" fmla="*/ 7376160 w 11737340"/>
                <a:gd name="connsiteY87" fmla="*/ 3116580 h 4168140"/>
                <a:gd name="connsiteX88" fmla="*/ 7444740 w 11737340"/>
                <a:gd name="connsiteY88" fmla="*/ 3093720 h 4168140"/>
                <a:gd name="connsiteX89" fmla="*/ 7513320 w 11737340"/>
                <a:gd name="connsiteY89" fmla="*/ 3101340 h 4168140"/>
                <a:gd name="connsiteX90" fmla="*/ 7574280 w 11737340"/>
                <a:gd name="connsiteY90" fmla="*/ 3078480 h 4168140"/>
                <a:gd name="connsiteX91" fmla="*/ 7726680 w 11737340"/>
                <a:gd name="connsiteY91" fmla="*/ 3108960 h 4168140"/>
                <a:gd name="connsiteX92" fmla="*/ 7833360 w 11737340"/>
                <a:gd name="connsiteY92" fmla="*/ 3162300 h 4168140"/>
                <a:gd name="connsiteX93" fmla="*/ 7962900 w 11737340"/>
                <a:gd name="connsiteY93" fmla="*/ 3192780 h 4168140"/>
                <a:gd name="connsiteX94" fmla="*/ 8161020 w 11737340"/>
                <a:gd name="connsiteY94" fmla="*/ 3268980 h 4168140"/>
                <a:gd name="connsiteX95" fmla="*/ 8290560 w 11737340"/>
                <a:gd name="connsiteY95" fmla="*/ 3337560 h 4168140"/>
                <a:gd name="connsiteX96" fmla="*/ 8382000 w 11737340"/>
                <a:gd name="connsiteY96" fmla="*/ 3360420 h 4168140"/>
                <a:gd name="connsiteX97" fmla="*/ 8458200 w 11737340"/>
                <a:gd name="connsiteY97" fmla="*/ 3398520 h 4168140"/>
                <a:gd name="connsiteX98" fmla="*/ 8595360 w 11737340"/>
                <a:gd name="connsiteY98" fmla="*/ 3512820 h 4168140"/>
                <a:gd name="connsiteX99" fmla="*/ 8641080 w 11737340"/>
                <a:gd name="connsiteY99" fmla="*/ 3566160 h 4168140"/>
                <a:gd name="connsiteX100" fmla="*/ 8702040 w 11737340"/>
                <a:gd name="connsiteY100" fmla="*/ 3604260 h 4168140"/>
                <a:gd name="connsiteX101" fmla="*/ 8763000 w 11737340"/>
                <a:gd name="connsiteY101" fmla="*/ 3634740 h 4168140"/>
                <a:gd name="connsiteX102" fmla="*/ 8846820 w 11737340"/>
                <a:gd name="connsiteY102" fmla="*/ 3632200 h 4168140"/>
                <a:gd name="connsiteX103" fmla="*/ 8968740 w 11737340"/>
                <a:gd name="connsiteY103" fmla="*/ 3634740 h 4168140"/>
                <a:gd name="connsiteX104" fmla="*/ 9060180 w 11737340"/>
                <a:gd name="connsiteY104" fmla="*/ 3642360 h 4168140"/>
                <a:gd name="connsiteX105" fmla="*/ 9151620 w 11737340"/>
                <a:gd name="connsiteY105" fmla="*/ 3657600 h 4168140"/>
                <a:gd name="connsiteX106" fmla="*/ 9227820 w 11737340"/>
                <a:gd name="connsiteY106" fmla="*/ 3642360 h 4168140"/>
                <a:gd name="connsiteX107" fmla="*/ 9311640 w 11737340"/>
                <a:gd name="connsiteY107" fmla="*/ 3611880 h 4168140"/>
                <a:gd name="connsiteX108" fmla="*/ 9433560 w 11737340"/>
                <a:gd name="connsiteY108" fmla="*/ 3589020 h 4168140"/>
                <a:gd name="connsiteX109" fmla="*/ 9509760 w 11737340"/>
                <a:gd name="connsiteY109" fmla="*/ 3528060 h 4168140"/>
                <a:gd name="connsiteX110" fmla="*/ 9646920 w 11737340"/>
                <a:gd name="connsiteY110" fmla="*/ 3489960 h 4168140"/>
                <a:gd name="connsiteX111" fmla="*/ 9784080 w 11737340"/>
                <a:gd name="connsiteY111" fmla="*/ 3444240 h 4168140"/>
                <a:gd name="connsiteX112" fmla="*/ 9860280 w 11737340"/>
                <a:gd name="connsiteY112" fmla="*/ 3383280 h 4168140"/>
                <a:gd name="connsiteX113" fmla="*/ 9921240 w 11737340"/>
                <a:gd name="connsiteY113" fmla="*/ 3314700 h 4168140"/>
                <a:gd name="connsiteX114" fmla="*/ 9997440 w 11737340"/>
                <a:gd name="connsiteY114" fmla="*/ 3208020 h 4168140"/>
                <a:gd name="connsiteX115" fmla="*/ 10043160 w 11737340"/>
                <a:gd name="connsiteY115" fmla="*/ 3101340 h 4168140"/>
                <a:gd name="connsiteX116" fmla="*/ 10104120 w 11737340"/>
                <a:gd name="connsiteY116" fmla="*/ 3017520 h 4168140"/>
                <a:gd name="connsiteX117" fmla="*/ 10157460 w 11737340"/>
                <a:gd name="connsiteY117" fmla="*/ 2933700 h 4168140"/>
                <a:gd name="connsiteX118" fmla="*/ 10218420 w 11737340"/>
                <a:gd name="connsiteY118" fmla="*/ 2849880 h 4168140"/>
                <a:gd name="connsiteX119" fmla="*/ 10294620 w 11737340"/>
                <a:gd name="connsiteY119" fmla="*/ 2735580 h 4168140"/>
                <a:gd name="connsiteX120" fmla="*/ 10347960 w 11737340"/>
                <a:gd name="connsiteY120" fmla="*/ 2621280 h 4168140"/>
                <a:gd name="connsiteX121" fmla="*/ 10431780 w 11737340"/>
                <a:gd name="connsiteY121" fmla="*/ 2499360 h 4168140"/>
                <a:gd name="connsiteX122" fmla="*/ 10500360 w 11737340"/>
                <a:gd name="connsiteY122" fmla="*/ 2354580 h 4168140"/>
                <a:gd name="connsiteX123" fmla="*/ 10553700 w 11737340"/>
                <a:gd name="connsiteY123" fmla="*/ 2263140 h 4168140"/>
                <a:gd name="connsiteX124" fmla="*/ 10584180 w 11737340"/>
                <a:gd name="connsiteY124" fmla="*/ 2194560 h 4168140"/>
                <a:gd name="connsiteX125" fmla="*/ 10624820 w 11737340"/>
                <a:gd name="connsiteY125" fmla="*/ 2125980 h 4168140"/>
                <a:gd name="connsiteX126" fmla="*/ 10675620 w 11737340"/>
                <a:gd name="connsiteY126" fmla="*/ 2049780 h 4168140"/>
                <a:gd name="connsiteX127" fmla="*/ 10690860 w 11737340"/>
                <a:gd name="connsiteY127" fmla="*/ 1988820 h 4168140"/>
                <a:gd name="connsiteX128" fmla="*/ 10713720 w 11737340"/>
                <a:gd name="connsiteY128" fmla="*/ 1927860 h 4168140"/>
                <a:gd name="connsiteX129" fmla="*/ 10767060 w 11737340"/>
                <a:gd name="connsiteY129" fmla="*/ 1859280 h 4168140"/>
                <a:gd name="connsiteX130" fmla="*/ 10873740 w 11737340"/>
                <a:gd name="connsiteY130" fmla="*/ 1828800 h 4168140"/>
                <a:gd name="connsiteX131" fmla="*/ 11079480 w 11737340"/>
                <a:gd name="connsiteY131" fmla="*/ 1767840 h 4168140"/>
                <a:gd name="connsiteX132" fmla="*/ 11247120 w 11737340"/>
                <a:gd name="connsiteY132" fmla="*/ 1684020 h 4168140"/>
                <a:gd name="connsiteX133" fmla="*/ 11407140 w 11737340"/>
                <a:gd name="connsiteY133" fmla="*/ 1628140 h 4168140"/>
                <a:gd name="connsiteX134" fmla="*/ 11490960 w 11737340"/>
                <a:gd name="connsiteY134" fmla="*/ 1577340 h 4168140"/>
                <a:gd name="connsiteX135" fmla="*/ 11635740 w 11737340"/>
                <a:gd name="connsiteY135" fmla="*/ 1508760 h 4168140"/>
                <a:gd name="connsiteX136" fmla="*/ 11737340 w 11737340"/>
                <a:gd name="connsiteY136" fmla="*/ 1442720 h 4168140"/>
                <a:gd name="connsiteX137" fmla="*/ 11620500 w 11737340"/>
                <a:gd name="connsiteY137" fmla="*/ 1417320 h 4168140"/>
                <a:gd name="connsiteX138" fmla="*/ 11567160 w 11737340"/>
                <a:gd name="connsiteY138" fmla="*/ 1379220 h 4168140"/>
                <a:gd name="connsiteX139" fmla="*/ 11498580 w 11737340"/>
                <a:gd name="connsiteY139" fmla="*/ 1318260 h 4168140"/>
                <a:gd name="connsiteX140" fmla="*/ 11468100 w 11737340"/>
                <a:gd name="connsiteY140" fmla="*/ 1280160 h 4168140"/>
                <a:gd name="connsiteX141" fmla="*/ 11442700 w 11737340"/>
                <a:gd name="connsiteY141" fmla="*/ 1231900 h 4168140"/>
                <a:gd name="connsiteX142" fmla="*/ 11384280 w 11737340"/>
                <a:gd name="connsiteY142" fmla="*/ 1310640 h 4168140"/>
                <a:gd name="connsiteX143" fmla="*/ 11353800 w 11737340"/>
                <a:gd name="connsiteY143" fmla="*/ 1356360 h 4168140"/>
                <a:gd name="connsiteX144" fmla="*/ 11224260 w 11737340"/>
                <a:gd name="connsiteY144" fmla="*/ 1417320 h 4168140"/>
                <a:gd name="connsiteX145" fmla="*/ 11109960 w 11737340"/>
                <a:gd name="connsiteY145" fmla="*/ 1463040 h 4168140"/>
                <a:gd name="connsiteX146" fmla="*/ 10911840 w 11737340"/>
                <a:gd name="connsiteY146" fmla="*/ 1524000 h 4168140"/>
                <a:gd name="connsiteX147" fmla="*/ 10774680 w 11737340"/>
                <a:gd name="connsiteY147" fmla="*/ 1546860 h 4168140"/>
                <a:gd name="connsiteX148" fmla="*/ 10675620 w 11737340"/>
                <a:gd name="connsiteY148" fmla="*/ 1615440 h 4168140"/>
                <a:gd name="connsiteX149" fmla="*/ 10568940 w 11737340"/>
                <a:gd name="connsiteY149" fmla="*/ 1676400 h 4168140"/>
                <a:gd name="connsiteX150" fmla="*/ 10485120 w 11737340"/>
                <a:gd name="connsiteY150" fmla="*/ 1760220 h 4168140"/>
                <a:gd name="connsiteX151" fmla="*/ 10454640 w 11737340"/>
                <a:gd name="connsiteY151" fmla="*/ 1836420 h 4168140"/>
                <a:gd name="connsiteX152" fmla="*/ 10416540 w 11737340"/>
                <a:gd name="connsiteY152" fmla="*/ 1927860 h 4168140"/>
                <a:gd name="connsiteX153" fmla="*/ 10401300 w 11737340"/>
                <a:gd name="connsiteY153" fmla="*/ 2004060 h 4168140"/>
                <a:gd name="connsiteX154" fmla="*/ 10363200 w 11737340"/>
                <a:gd name="connsiteY154" fmla="*/ 2095500 h 4168140"/>
                <a:gd name="connsiteX155" fmla="*/ 10317480 w 11737340"/>
                <a:gd name="connsiteY155" fmla="*/ 2225040 h 4168140"/>
                <a:gd name="connsiteX156" fmla="*/ 10287000 w 11737340"/>
                <a:gd name="connsiteY156" fmla="*/ 2346960 h 4168140"/>
                <a:gd name="connsiteX157" fmla="*/ 10218420 w 11737340"/>
                <a:gd name="connsiteY157" fmla="*/ 2499360 h 4168140"/>
                <a:gd name="connsiteX158" fmla="*/ 10134600 w 11737340"/>
                <a:gd name="connsiteY158" fmla="*/ 2621280 h 4168140"/>
                <a:gd name="connsiteX159" fmla="*/ 10043160 w 11737340"/>
                <a:gd name="connsiteY159" fmla="*/ 2735580 h 4168140"/>
                <a:gd name="connsiteX160" fmla="*/ 9974580 w 11737340"/>
                <a:gd name="connsiteY160" fmla="*/ 2857500 h 4168140"/>
                <a:gd name="connsiteX161" fmla="*/ 9906000 w 11737340"/>
                <a:gd name="connsiteY161" fmla="*/ 2941320 h 4168140"/>
                <a:gd name="connsiteX162" fmla="*/ 9860280 w 11737340"/>
                <a:gd name="connsiteY162" fmla="*/ 3032760 h 4168140"/>
                <a:gd name="connsiteX163" fmla="*/ 9806940 w 11737340"/>
                <a:gd name="connsiteY163" fmla="*/ 3116580 h 4168140"/>
                <a:gd name="connsiteX164" fmla="*/ 9715500 w 11737340"/>
                <a:gd name="connsiteY164" fmla="*/ 3208020 h 4168140"/>
                <a:gd name="connsiteX165" fmla="*/ 9616440 w 11737340"/>
                <a:gd name="connsiteY165" fmla="*/ 3261360 h 4168140"/>
                <a:gd name="connsiteX166" fmla="*/ 9532620 w 11737340"/>
                <a:gd name="connsiteY166" fmla="*/ 3329940 h 4168140"/>
                <a:gd name="connsiteX167" fmla="*/ 9471660 w 11737340"/>
                <a:gd name="connsiteY167" fmla="*/ 3375660 h 4168140"/>
                <a:gd name="connsiteX168" fmla="*/ 9410700 w 11737340"/>
                <a:gd name="connsiteY168" fmla="*/ 3429000 h 4168140"/>
                <a:gd name="connsiteX169" fmla="*/ 9288780 w 11737340"/>
                <a:gd name="connsiteY169" fmla="*/ 3436620 h 4168140"/>
                <a:gd name="connsiteX170" fmla="*/ 9166860 w 11737340"/>
                <a:gd name="connsiteY170" fmla="*/ 3444240 h 4168140"/>
                <a:gd name="connsiteX171" fmla="*/ 9029700 w 11737340"/>
                <a:gd name="connsiteY171" fmla="*/ 3413760 h 4168140"/>
                <a:gd name="connsiteX172" fmla="*/ 8823960 w 11737340"/>
                <a:gd name="connsiteY172" fmla="*/ 3360420 h 4168140"/>
                <a:gd name="connsiteX173" fmla="*/ 8679180 w 11737340"/>
                <a:gd name="connsiteY173" fmla="*/ 3329940 h 4168140"/>
                <a:gd name="connsiteX174" fmla="*/ 8572500 w 11737340"/>
                <a:gd name="connsiteY174" fmla="*/ 3276600 h 4168140"/>
                <a:gd name="connsiteX175" fmla="*/ 8465820 w 11737340"/>
                <a:gd name="connsiteY175" fmla="*/ 3215640 h 4168140"/>
                <a:gd name="connsiteX176" fmla="*/ 8321040 w 11737340"/>
                <a:gd name="connsiteY176" fmla="*/ 3177540 h 4168140"/>
                <a:gd name="connsiteX177" fmla="*/ 8199120 w 11737340"/>
                <a:gd name="connsiteY177" fmla="*/ 3131820 h 4168140"/>
                <a:gd name="connsiteX178" fmla="*/ 8069580 w 11737340"/>
                <a:gd name="connsiteY178" fmla="*/ 3078480 h 4168140"/>
                <a:gd name="connsiteX179" fmla="*/ 7917180 w 11737340"/>
                <a:gd name="connsiteY179" fmla="*/ 2994660 h 4168140"/>
                <a:gd name="connsiteX180" fmla="*/ 7787640 w 11737340"/>
                <a:gd name="connsiteY180" fmla="*/ 2971800 h 4168140"/>
                <a:gd name="connsiteX181" fmla="*/ 7719060 w 11737340"/>
                <a:gd name="connsiteY181" fmla="*/ 2933700 h 4168140"/>
                <a:gd name="connsiteX182" fmla="*/ 7612380 w 11737340"/>
                <a:gd name="connsiteY182" fmla="*/ 2903220 h 4168140"/>
                <a:gd name="connsiteX183" fmla="*/ 7566660 w 11737340"/>
                <a:gd name="connsiteY183" fmla="*/ 2887980 h 4168140"/>
                <a:gd name="connsiteX184" fmla="*/ 7551420 w 11737340"/>
                <a:gd name="connsiteY184" fmla="*/ 2849880 h 4168140"/>
                <a:gd name="connsiteX185" fmla="*/ 7533640 w 11737340"/>
                <a:gd name="connsiteY185" fmla="*/ 2788920 h 4168140"/>
                <a:gd name="connsiteX186" fmla="*/ 7475220 w 11737340"/>
                <a:gd name="connsiteY186" fmla="*/ 2857500 h 4168140"/>
                <a:gd name="connsiteX187" fmla="*/ 7414260 w 11737340"/>
                <a:gd name="connsiteY187" fmla="*/ 2887980 h 4168140"/>
                <a:gd name="connsiteX188" fmla="*/ 7345680 w 11737340"/>
                <a:gd name="connsiteY188" fmla="*/ 2971800 h 4168140"/>
                <a:gd name="connsiteX189" fmla="*/ 7315200 w 11737340"/>
                <a:gd name="connsiteY189" fmla="*/ 2994660 h 4168140"/>
                <a:gd name="connsiteX190" fmla="*/ 7261860 w 11737340"/>
                <a:gd name="connsiteY190" fmla="*/ 3009900 h 4168140"/>
                <a:gd name="connsiteX191" fmla="*/ 7193280 w 11737340"/>
                <a:gd name="connsiteY191" fmla="*/ 3025140 h 4168140"/>
                <a:gd name="connsiteX192" fmla="*/ 7155180 w 11737340"/>
                <a:gd name="connsiteY192" fmla="*/ 3078480 h 4168140"/>
                <a:gd name="connsiteX193" fmla="*/ 7109460 w 11737340"/>
                <a:gd name="connsiteY193" fmla="*/ 3154680 h 4168140"/>
                <a:gd name="connsiteX194" fmla="*/ 7048500 w 11737340"/>
                <a:gd name="connsiteY194" fmla="*/ 3246120 h 4168140"/>
                <a:gd name="connsiteX195" fmla="*/ 6995160 w 11737340"/>
                <a:gd name="connsiteY195" fmla="*/ 3307080 h 4168140"/>
                <a:gd name="connsiteX196" fmla="*/ 6972300 w 11737340"/>
                <a:gd name="connsiteY196" fmla="*/ 3352800 h 4168140"/>
                <a:gd name="connsiteX197" fmla="*/ 6949440 w 11737340"/>
                <a:gd name="connsiteY197" fmla="*/ 3413760 h 4168140"/>
                <a:gd name="connsiteX198" fmla="*/ 6949440 w 11737340"/>
                <a:gd name="connsiteY198" fmla="*/ 3413760 h 4168140"/>
                <a:gd name="connsiteX199" fmla="*/ 6911340 w 11737340"/>
                <a:gd name="connsiteY199" fmla="*/ 3474720 h 4168140"/>
                <a:gd name="connsiteX200" fmla="*/ 6888480 w 11737340"/>
                <a:gd name="connsiteY200" fmla="*/ 3505200 h 4168140"/>
                <a:gd name="connsiteX201" fmla="*/ 6819900 w 11737340"/>
                <a:gd name="connsiteY201" fmla="*/ 3566160 h 4168140"/>
                <a:gd name="connsiteX202" fmla="*/ 6743700 w 11737340"/>
                <a:gd name="connsiteY202" fmla="*/ 3581400 h 4168140"/>
                <a:gd name="connsiteX203" fmla="*/ 6675120 w 11737340"/>
                <a:gd name="connsiteY203" fmla="*/ 3657600 h 4168140"/>
                <a:gd name="connsiteX204" fmla="*/ 6629400 w 11737340"/>
                <a:gd name="connsiteY204" fmla="*/ 3718560 h 4168140"/>
                <a:gd name="connsiteX205" fmla="*/ 6576060 w 11737340"/>
                <a:gd name="connsiteY205" fmla="*/ 3779520 h 4168140"/>
                <a:gd name="connsiteX206" fmla="*/ 6484620 w 11737340"/>
                <a:gd name="connsiteY206" fmla="*/ 3817620 h 4168140"/>
                <a:gd name="connsiteX207" fmla="*/ 6400800 w 11737340"/>
                <a:gd name="connsiteY207" fmla="*/ 3832860 h 4168140"/>
                <a:gd name="connsiteX208" fmla="*/ 6263640 w 11737340"/>
                <a:gd name="connsiteY208" fmla="*/ 3870960 h 4168140"/>
                <a:gd name="connsiteX209" fmla="*/ 6126480 w 11737340"/>
                <a:gd name="connsiteY209" fmla="*/ 3901440 h 4168140"/>
                <a:gd name="connsiteX210" fmla="*/ 6027420 w 11737340"/>
                <a:gd name="connsiteY210" fmla="*/ 3916680 h 4168140"/>
                <a:gd name="connsiteX211" fmla="*/ 5890260 w 11737340"/>
                <a:gd name="connsiteY211" fmla="*/ 3878580 h 4168140"/>
                <a:gd name="connsiteX212" fmla="*/ 5821680 w 11737340"/>
                <a:gd name="connsiteY212" fmla="*/ 3863340 h 4168140"/>
                <a:gd name="connsiteX213" fmla="*/ 5737860 w 11737340"/>
                <a:gd name="connsiteY213" fmla="*/ 3825240 h 4168140"/>
                <a:gd name="connsiteX214" fmla="*/ 5638800 w 11737340"/>
                <a:gd name="connsiteY214" fmla="*/ 3794760 h 4168140"/>
                <a:gd name="connsiteX215" fmla="*/ 5524500 w 11737340"/>
                <a:gd name="connsiteY215" fmla="*/ 3756660 h 4168140"/>
                <a:gd name="connsiteX216" fmla="*/ 5448300 w 11737340"/>
                <a:gd name="connsiteY216" fmla="*/ 3718560 h 4168140"/>
                <a:gd name="connsiteX217" fmla="*/ 5349240 w 11737340"/>
                <a:gd name="connsiteY217" fmla="*/ 3657600 h 4168140"/>
                <a:gd name="connsiteX218" fmla="*/ 5295900 w 11737340"/>
                <a:gd name="connsiteY218" fmla="*/ 3619500 h 4168140"/>
                <a:gd name="connsiteX219" fmla="*/ 5234940 w 11737340"/>
                <a:gd name="connsiteY219" fmla="*/ 3596640 h 4168140"/>
                <a:gd name="connsiteX220" fmla="*/ 5135880 w 11737340"/>
                <a:gd name="connsiteY220" fmla="*/ 3550920 h 4168140"/>
                <a:gd name="connsiteX221" fmla="*/ 5059680 w 11737340"/>
                <a:gd name="connsiteY221" fmla="*/ 3505200 h 4168140"/>
                <a:gd name="connsiteX222" fmla="*/ 5029200 w 11737340"/>
                <a:gd name="connsiteY222" fmla="*/ 3482340 h 4168140"/>
                <a:gd name="connsiteX223" fmla="*/ 4960620 w 11737340"/>
                <a:gd name="connsiteY223" fmla="*/ 3413760 h 4168140"/>
                <a:gd name="connsiteX224" fmla="*/ 4876800 w 11737340"/>
                <a:gd name="connsiteY224" fmla="*/ 3299460 h 4168140"/>
                <a:gd name="connsiteX225" fmla="*/ 4808220 w 11737340"/>
                <a:gd name="connsiteY225" fmla="*/ 3200400 h 4168140"/>
                <a:gd name="connsiteX226" fmla="*/ 4777740 w 11737340"/>
                <a:gd name="connsiteY226" fmla="*/ 3147060 h 4168140"/>
                <a:gd name="connsiteX227" fmla="*/ 4724400 w 11737340"/>
                <a:gd name="connsiteY227" fmla="*/ 3108960 h 4168140"/>
                <a:gd name="connsiteX228" fmla="*/ 4648200 w 11737340"/>
                <a:gd name="connsiteY228" fmla="*/ 3063240 h 4168140"/>
                <a:gd name="connsiteX229" fmla="*/ 4533900 w 11737340"/>
                <a:gd name="connsiteY229" fmla="*/ 2979420 h 4168140"/>
                <a:gd name="connsiteX230" fmla="*/ 4427220 w 11737340"/>
                <a:gd name="connsiteY230" fmla="*/ 2941320 h 4168140"/>
                <a:gd name="connsiteX231" fmla="*/ 4366260 w 11737340"/>
                <a:gd name="connsiteY231" fmla="*/ 2903220 h 4168140"/>
                <a:gd name="connsiteX232" fmla="*/ 4244340 w 11737340"/>
                <a:gd name="connsiteY232" fmla="*/ 2842260 h 4168140"/>
                <a:gd name="connsiteX233" fmla="*/ 4145280 w 11737340"/>
                <a:gd name="connsiteY233" fmla="*/ 2811780 h 4168140"/>
                <a:gd name="connsiteX234" fmla="*/ 4038600 w 11737340"/>
                <a:gd name="connsiteY234" fmla="*/ 2804160 h 4168140"/>
                <a:gd name="connsiteX235" fmla="*/ 3954780 w 11737340"/>
                <a:gd name="connsiteY235" fmla="*/ 2819400 h 4168140"/>
                <a:gd name="connsiteX236" fmla="*/ 3863340 w 11737340"/>
                <a:gd name="connsiteY236" fmla="*/ 2804160 h 4168140"/>
                <a:gd name="connsiteX237" fmla="*/ 3741420 w 11737340"/>
                <a:gd name="connsiteY237" fmla="*/ 2781300 h 4168140"/>
                <a:gd name="connsiteX238" fmla="*/ 3649980 w 11737340"/>
                <a:gd name="connsiteY238" fmla="*/ 2743200 h 4168140"/>
                <a:gd name="connsiteX239" fmla="*/ 3573780 w 11737340"/>
                <a:gd name="connsiteY239" fmla="*/ 2674620 h 4168140"/>
                <a:gd name="connsiteX240" fmla="*/ 3482340 w 11737340"/>
                <a:gd name="connsiteY240" fmla="*/ 2621280 h 4168140"/>
                <a:gd name="connsiteX241" fmla="*/ 3436620 w 11737340"/>
                <a:gd name="connsiteY241" fmla="*/ 2552700 h 4168140"/>
                <a:gd name="connsiteX242" fmla="*/ 3329940 w 11737340"/>
                <a:gd name="connsiteY242" fmla="*/ 2423160 h 4168140"/>
                <a:gd name="connsiteX243" fmla="*/ 3261360 w 11737340"/>
                <a:gd name="connsiteY243" fmla="*/ 2324100 h 4168140"/>
                <a:gd name="connsiteX244" fmla="*/ 3131820 w 11737340"/>
                <a:gd name="connsiteY244" fmla="*/ 2209800 h 4168140"/>
                <a:gd name="connsiteX245" fmla="*/ 3040380 w 11737340"/>
                <a:gd name="connsiteY245" fmla="*/ 2141220 h 4168140"/>
                <a:gd name="connsiteX246" fmla="*/ 2910840 w 11737340"/>
                <a:gd name="connsiteY246" fmla="*/ 2034540 h 4168140"/>
                <a:gd name="connsiteX247" fmla="*/ 2849880 w 11737340"/>
                <a:gd name="connsiteY247" fmla="*/ 1958340 h 4168140"/>
                <a:gd name="connsiteX248" fmla="*/ 2743200 w 11737340"/>
                <a:gd name="connsiteY248" fmla="*/ 1889760 h 4168140"/>
                <a:gd name="connsiteX249" fmla="*/ 2659380 w 11737340"/>
                <a:gd name="connsiteY249" fmla="*/ 1844040 h 4168140"/>
                <a:gd name="connsiteX250" fmla="*/ 2575560 w 11737340"/>
                <a:gd name="connsiteY250" fmla="*/ 1744980 h 4168140"/>
                <a:gd name="connsiteX251" fmla="*/ 2468880 w 11737340"/>
                <a:gd name="connsiteY251" fmla="*/ 1645920 h 4168140"/>
                <a:gd name="connsiteX252" fmla="*/ 2400300 w 11737340"/>
                <a:gd name="connsiteY252" fmla="*/ 1607820 h 4168140"/>
                <a:gd name="connsiteX253" fmla="*/ 2263140 w 11737340"/>
                <a:gd name="connsiteY253" fmla="*/ 1501140 h 4168140"/>
                <a:gd name="connsiteX254" fmla="*/ 2171700 w 11737340"/>
                <a:gd name="connsiteY254" fmla="*/ 1432560 h 4168140"/>
                <a:gd name="connsiteX255" fmla="*/ 2087880 w 11737340"/>
                <a:gd name="connsiteY255" fmla="*/ 1363980 h 4168140"/>
                <a:gd name="connsiteX256" fmla="*/ 1950720 w 11737340"/>
                <a:gd name="connsiteY256" fmla="*/ 1272540 h 4168140"/>
                <a:gd name="connsiteX257" fmla="*/ 1805940 w 11737340"/>
                <a:gd name="connsiteY257" fmla="*/ 1135380 h 4168140"/>
                <a:gd name="connsiteX258" fmla="*/ 1729740 w 11737340"/>
                <a:gd name="connsiteY258" fmla="*/ 1089660 h 4168140"/>
                <a:gd name="connsiteX259" fmla="*/ 1668780 w 11737340"/>
                <a:gd name="connsiteY259" fmla="*/ 1043940 h 4168140"/>
                <a:gd name="connsiteX260" fmla="*/ 1592580 w 11737340"/>
                <a:gd name="connsiteY260" fmla="*/ 990600 h 4168140"/>
                <a:gd name="connsiteX261" fmla="*/ 1470660 w 11737340"/>
                <a:gd name="connsiteY261" fmla="*/ 891540 h 4168140"/>
                <a:gd name="connsiteX262" fmla="*/ 1386840 w 11737340"/>
                <a:gd name="connsiteY262" fmla="*/ 845820 h 4168140"/>
                <a:gd name="connsiteX263" fmla="*/ 1318260 w 11737340"/>
                <a:gd name="connsiteY263" fmla="*/ 784860 h 4168140"/>
                <a:gd name="connsiteX264" fmla="*/ 1264920 w 11737340"/>
                <a:gd name="connsiteY264" fmla="*/ 723900 h 4168140"/>
                <a:gd name="connsiteX265" fmla="*/ 1181100 w 11737340"/>
                <a:gd name="connsiteY265" fmla="*/ 647700 h 4168140"/>
                <a:gd name="connsiteX266" fmla="*/ 1089660 w 11737340"/>
                <a:gd name="connsiteY266" fmla="*/ 624840 h 4168140"/>
                <a:gd name="connsiteX267" fmla="*/ 1021080 w 11737340"/>
                <a:gd name="connsiteY267" fmla="*/ 586740 h 4168140"/>
                <a:gd name="connsiteX268" fmla="*/ 937260 w 11737340"/>
                <a:gd name="connsiteY268" fmla="*/ 548640 h 4168140"/>
                <a:gd name="connsiteX269" fmla="*/ 830580 w 11737340"/>
                <a:gd name="connsiteY269" fmla="*/ 510540 h 4168140"/>
                <a:gd name="connsiteX270" fmla="*/ 754380 w 11737340"/>
                <a:gd name="connsiteY270" fmla="*/ 457200 h 4168140"/>
                <a:gd name="connsiteX271" fmla="*/ 708660 w 11737340"/>
                <a:gd name="connsiteY271" fmla="*/ 419100 h 4168140"/>
                <a:gd name="connsiteX272" fmla="*/ 609600 w 11737340"/>
                <a:gd name="connsiteY272" fmla="*/ 396240 h 4168140"/>
                <a:gd name="connsiteX273" fmla="*/ 548640 w 11737340"/>
                <a:gd name="connsiteY273" fmla="*/ 320040 h 4168140"/>
                <a:gd name="connsiteX274" fmla="*/ 510540 w 11737340"/>
                <a:gd name="connsiteY274" fmla="*/ 251460 h 4168140"/>
                <a:gd name="connsiteX275" fmla="*/ 464820 w 11737340"/>
                <a:gd name="connsiteY275" fmla="*/ 190500 h 4168140"/>
                <a:gd name="connsiteX276" fmla="*/ 411480 w 11737340"/>
                <a:gd name="connsiteY276" fmla="*/ 137160 h 4168140"/>
                <a:gd name="connsiteX277" fmla="*/ 373380 w 11737340"/>
                <a:gd name="connsiteY277" fmla="*/ 45720 h 4168140"/>
                <a:gd name="connsiteX278" fmla="*/ 342900 w 11737340"/>
                <a:gd name="connsiteY278" fmla="*/ 0 h 4168140"/>
                <a:gd name="connsiteX279" fmla="*/ 327660 w 11737340"/>
                <a:gd name="connsiteY279" fmla="*/ 60960 h 4168140"/>
                <a:gd name="connsiteX280" fmla="*/ 289560 w 11737340"/>
                <a:gd name="connsiteY280" fmla="*/ 91440 h 4168140"/>
                <a:gd name="connsiteX281" fmla="*/ 236220 w 11737340"/>
                <a:gd name="connsiteY281" fmla="*/ 114300 h 4168140"/>
                <a:gd name="connsiteX282" fmla="*/ 198120 w 11737340"/>
                <a:gd name="connsiteY282" fmla="*/ 175260 h 4168140"/>
                <a:gd name="connsiteX283" fmla="*/ 175260 w 11737340"/>
                <a:gd name="connsiteY283" fmla="*/ 228600 h 4168140"/>
                <a:gd name="connsiteX284" fmla="*/ 114300 w 11737340"/>
                <a:gd name="connsiteY284" fmla="*/ 236220 h 4168140"/>
                <a:gd name="connsiteX285" fmla="*/ 45720 w 11737340"/>
                <a:gd name="connsiteY285" fmla="*/ 251460 h 4168140"/>
                <a:gd name="connsiteX286" fmla="*/ 0 w 11737340"/>
                <a:gd name="connsiteY286" fmla="*/ 281940 h 4168140"/>
                <a:gd name="connsiteX287" fmla="*/ 68580 w 11737340"/>
                <a:gd name="connsiteY287" fmla="*/ 320040 h 4168140"/>
                <a:gd name="connsiteX0" fmla="*/ 68580 w 11737340"/>
                <a:gd name="connsiteY0" fmla="*/ 320040 h 4168140"/>
                <a:gd name="connsiteX1" fmla="*/ 121920 w 11737340"/>
                <a:gd name="connsiteY1" fmla="*/ 381000 h 4168140"/>
                <a:gd name="connsiteX2" fmla="*/ 198120 w 11737340"/>
                <a:gd name="connsiteY2" fmla="*/ 419100 h 4168140"/>
                <a:gd name="connsiteX3" fmla="*/ 320040 w 11737340"/>
                <a:gd name="connsiteY3" fmla="*/ 510540 h 4168140"/>
                <a:gd name="connsiteX4" fmla="*/ 411480 w 11737340"/>
                <a:gd name="connsiteY4" fmla="*/ 563880 h 4168140"/>
                <a:gd name="connsiteX5" fmla="*/ 472440 w 11737340"/>
                <a:gd name="connsiteY5" fmla="*/ 632460 h 4168140"/>
                <a:gd name="connsiteX6" fmla="*/ 601980 w 11737340"/>
                <a:gd name="connsiteY6" fmla="*/ 708660 h 4168140"/>
                <a:gd name="connsiteX7" fmla="*/ 739140 w 11737340"/>
                <a:gd name="connsiteY7" fmla="*/ 784860 h 4168140"/>
                <a:gd name="connsiteX8" fmla="*/ 861060 w 11737340"/>
                <a:gd name="connsiteY8" fmla="*/ 868680 h 4168140"/>
                <a:gd name="connsiteX9" fmla="*/ 944880 w 11737340"/>
                <a:gd name="connsiteY9" fmla="*/ 952500 h 4168140"/>
                <a:gd name="connsiteX10" fmla="*/ 1021080 w 11737340"/>
                <a:gd name="connsiteY10" fmla="*/ 1005840 h 4168140"/>
                <a:gd name="connsiteX11" fmla="*/ 1097280 w 11737340"/>
                <a:gd name="connsiteY11" fmla="*/ 1043940 h 4168140"/>
                <a:gd name="connsiteX12" fmla="*/ 1181100 w 11737340"/>
                <a:gd name="connsiteY12" fmla="*/ 1104900 h 4168140"/>
                <a:gd name="connsiteX13" fmla="*/ 1249680 w 11737340"/>
                <a:gd name="connsiteY13" fmla="*/ 1150620 h 4168140"/>
                <a:gd name="connsiteX14" fmla="*/ 1341120 w 11737340"/>
                <a:gd name="connsiteY14" fmla="*/ 1196340 h 4168140"/>
                <a:gd name="connsiteX15" fmla="*/ 1417320 w 11737340"/>
                <a:gd name="connsiteY15" fmla="*/ 1257300 h 4168140"/>
                <a:gd name="connsiteX16" fmla="*/ 1493520 w 11737340"/>
                <a:gd name="connsiteY16" fmla="*/ 1333500 h 4168140"/>
                <a:gd name="connsiteX17" fmla="*/ 1569720 w 11737340"/>
                <a:gd name="connsiteY17" fmla="*/ 1356360 h 4168140"/>
                <a:gd name="connsiteX18" fmla="*/ 1684020 w 11737340"/>
                <a:gd name="connsiteY18" fmla="*/ 1424940 h 4168140"/>
                <a:gd name="connsiteX19" fmla="*/ 1729740 w 11737340"/>
                <a:gd name="connsiteY19" fmla="*/ 1485900 h 4168140"/>
                <a:gd name="connsiteX20" fmla="*/ 1844040 w 11737340"/>
                <a:gd name="connsiteY20" fmla="*/ 1569720 h 4168140"/>
                <a:gd name="connsiteX21" fmla="*/ 1935480 w 11737340"/>
                <a:gd name="connsiteY21" fmla="*/ 1615440 h 4168140"/>
                <a:gd name="connsiteX22" fmla="*/ 2049780 w 11737340"/>
                <a:gd name="connsiteY22" fmla="*/ 1691640 h 4168140"/>
                <a:gd name="connsiteX23" fmla="*/ 2133600 w 11737340"/>
                <a:gd name="connsiteY23" fmla="*/ 1729740 h 4168140"/>
                <a:gd name="connsiteX24" fmla="*/ 2202180 w 11737340"/>
                <a:gd name="connsiteY24" fmla="*/ 1805940 h 4168140"/>
                <a:gd name="connsiteX25" fmla="*/ 2255520 w 11737340"/>
                <a:gd name="connsiteY25" fmla="*/ 1821180 h 4168140"/>
                <a:gd name="connsiteX26" fmla="*/ 2316480 w 11737340"/>
                <a:gd name="connsiteY26" fmla="*/ 1866900 h 4168140"/>
                <a:gd name="connsiteX27" fmla="*/ 2423160 w 11737340"/>
                <a:gd name="connsiteY27" fmla="*/ 2004060 h 4168140"/>
                <a:gd name="connsiteX28" fmla="*/ 2476500 w 11737340"/>
                <a:gd name="connsiteY28" fmla="*/ 2087880 h 4168140"/>
                <a:gd name="connsiteX29" fmla="*/ 2567940 w 11737340"/>
                <a:gd name="connsiteY29" fmla="*/ 2148840 h 4168140"/>
                <a:gd name="connsiteX30" fmla="*/ 2682240 w 11737340"/>
                <a:gd name="connsiteY30" fmla="*/ 2186940 h 4168140"/>
                <a:gd name="connsiteX31" fmla="*/ 2743200 w 11737340"/>
                <a:gd name="connsiteY31" fmla="*/ 2209800 h 4168140"/>
                <a:gd name="connsiteX32" fmla="*/ 2811780 w 11737340"/>
                <a:gd name="connsiteY32" fmla="*/ 2247900 h 4168140"/>
                <a:gd name="connsiteX33" fmla="*/ 2887980 w 11737340"/>
                <a:gd name="connsiteY33" fmla="*/ 2301240 h 4168140"/>
                <a:gd name="connsiteX34" fmla="*/ 2979420 w 11737340"/>
                <a:gd name="connsiteY34" fmla="*/ 2385060 h 4168140"/>
                <a:gd name="connsiteX35" fmla="*/ 3055620 w 11737340"/>
                <a:gd name="connsiteY35" fmla="*/ 2461260 h 4168140"/>
                <a:gd name="connsiteX36" fmla="*/ 3139440 w 11737340"/>
                <a:gd name="connsiteY36" fmla="*/ 2537460 h 4168140"/>
                <a:gd name="connsiteX37" fmla="*/ 3261360 w 11737340"/>
                <a:gd name="connsiteY37" fmla="*/ 2628900 h 4168140"/>
                <a:gd name="connsiteX38" fmla="*/ 3345180 w 11737340"/>
                <a:gd name="connsiteY38" fmla="*/ 2720340 h 4168140"/>
                <a:gd name="connsiteX39" fmla="*/ 3444240 w 11737340"/>
                <a:gd name="connsiteY39" fmla="*/ 2796540 h 4168140"/>
                <a:gd name="connsiteX40" fmla="*/ 3558540 w 11737340"/>
                <a:gd name="connsiteY40" fmla="*/ 2872740 h 4168140"/>
                <a:gd name="connsiteX41" fmla="*/ 3619500 w 11737340"/>
                <a:gd name="connsiteY41" fmla="*/ 2979420 h 4168140"/>
                <a:gd name="connsiteX42" fmla="*/ 3619500 w 11737340"/>
                <a:gd name="connsiteY42" fmla="*/ 2979420 h 4168140"/>
                <a:gd name="connsiteX43" fmla="*/ 3649980 w 11737340"/>
                <a:gd name="connsiteY43" fmla="*/ 3048000 h 4168140"/>
                <a:gd name="connsiteX44" fmla="*/ 3703320 w 11737340"/>
                <a:gd name="connsiteY44" fmla="*/ 3086100 h 4168140"/>
                <a:gd name="connsiteX45" fmla="*/ 3764280 w 11737340"/>
                <a:gd name="connsiteY45" fmla="*/ 3063240 h 4168140"/>
                <a:gd name="connsiteX46" fmla="*/ 3848100 w 11737340"/>
                <a:gd name="connsiteY46" fmla="*/ 3025140 h 4168140"/>
                <a:gd name="connsiteX47" fmla="*/ 3916680 w 11737340"/>
                <a:gd name="connsiteY47" fmla="*/ 3032760 h 4168140"/>
                <a:gd name="connsiteX48" fmla="*/ 4030980 w 11737340"/>
                <a:gd name="connsiteY48" fmla="*/ 3063240 h 4168140"/>
                <a:gd name="connsiteX49" fmla="*/ 4137660 w 11737340"/>
                <a:gd name="connsiteY49" fmla="*/ 3101340 h 4168140"/>
                <a:gd name="connsiteX50" fmla="*/ 4259580 w 11737340"/>
                <a:gd name="connsiteY50" fmla="*/ 3147060 h 4168140"/>
                <a:gd name="connsiteX51" fmla="*/ 4381500 w 11737340"/>
                <a:gd name="connsiteY51" fmla="*/ 3192780 h 4168140"/>
                <a:gd name="connsiteX52" fmla="*/ 4526280 w 11737340"/>
                <a:gd name="connsiteY52" fmla="*/ 3276600 h 4168140"/>
                <a:gd name="connsiteX53" fmla="*/ 4587240 w 11737340"/>
                <a:gd name="connsiteY53" fmla="*/ 3299460 h 4168140"/>
                <a:gd name="connsiteX54" fmla="*/ 4610100 w 11737340"/>
                <a:gd name="connsiteY54" fmla="*/ 3352800 h 4168140"/>
                <a:gd name="connsiteX55" fmla="*/ 4648200 w 11737340"/>
                <a:gd name="connsiteY55" fmla="*/ 3436620 h 4168140"/>
                <a:gd name="connsiteX56" fmla="*/ 4671060 w 11737340"/>
                <a:gd name="connsiteY56" fmla="*/ 3520440 h 4168140"/>
                <a:gd name="connsiteX57" fmla="*/ 4678680 w 11737340"/>
                <a:gd name="connsiteY57" fmla="*/ 3589020 h 4168140"/>
                <a:gd name="connsiteX58" fmla="*/ 4686300 w 11737340"/>
                <a:gd name="connsiteY58" fmla="*/ 3649980 h 4168140"/>
                <a:gd name="connsiteX59" fmla="*/ 4724400 w 11737340"/>
                <a:gd name="connsiteY59" fmla="*/ 3680460 h 4168140"/>
                <a:gd name="connsiteX60" fmla="*/ 4785360 w 11737340"/>
                <a:gd name="connsiteY60" fmla="*/ 3672840 h 4168140"/>
                <a:gd name="connsiteX61" fmla="*/ 4869180 w 11737340"/>
                <a:gd name="connsiteY61" fmla="*/ 3703320 h 4168140"/>
                <a:gd name="connsiteX62" fmla="*/ 4914900 w 11737340"/>
                <a:gd name="connsiteY62" fmla="*/ 3756660 h 4168140"/>
                <a:gd name="connsiteX63" fmla="*/ 5105400 w 11737340"/>
                <a:gd name="connsiteY63" fmla="*/ 3832860 h 4168140"/>
                <a:gd name="connsiteX64" fmla="*/ 5173980 w 11737340"/>
                <a:gd name="connsiteY64" fmla="*/ 3886200 h 4168140"/>
                <a:gd name="connsiteX65" fmla="*/ 5242560 w 11737340"/>
                <a:gd name="connsiteY65" fmla="*/ 3924300 h 4168140"/>
                <a:gd name="connsiteX66" fmla="*/ 5364480 w 11737340"/>
                <a:gd name="connsiteY66" fmla="*/ 3962400 h 4168140"/>
                <a:gd name="connsiteX67" fmla="*/ 5516880 w 11737340"/>
                <a:gd name="connsiteY67" fmla="*/ 4046220 h 4168140"/>
                <a:gd name="connsiteX68" fmla="*/ 5585460 w 11737340"/>
                <a:gd name="connsiteY68" fmla="*/ 4099560 h 4168140"/>
                <a:gd name="connsiteX69" fmla="*/ 5661660 w 11737340"/>
                <a:gd name="connsiteY69" fmla="*/ 4122420 h 4168140"/>
                <a:gd name="connsiteX70" fmla="*/ 5745480 w 11737340"/>
                <a:gd name="connsiteY70" fmla="*/ 4130040 h 4168140"/>
                <a:gd name="connsiteX71" fmla="*/ 5836920 w 11737340"/>
                <a:gd name="connsiteY71" fmla="*/ 4130040 h 4168140"/>
                <a:gd name="connsiteX72" fmla="*/ 5951220 w 11737340"/>
                <a:gd name="connsiteY72" fmla="*/ 4145280 h 4168140"/>
                <a:gd name="connsiteX73" fmla="*/ 6035040 w 11737340"/>
                <a:gd name="connsiteY73" fmla="*/ 4168140 h 4168140"/>
                <a:gd name="connsiteX74" fmla="*/ 6149340 w 11737340"/>
                <a:gd name="connsiteY74" fmla="*/ 4137660 h 4168140"/>
                <a:gd name="connsiteX75" fmla="*/ 6286500 w 11737340"/>
                <a:gd name="connsiteY75" fmla="*/ 4114800 h 4168140"/>
                <a:gd name="connsiteX76" fmla="*/ 6393180 w 11737340"/>
                <a:gd name="connsiteY76" fmla="*/ 4053840 h 4168140"/>
                <a:gd name="connsiteX77" fmla="*/ 6484620 w 11737340"/>
                <a:gd name="connsiteY77" fmla="*/ 4038600 h 4168140"/>
                <a:gd name="connsiteX78" fmla="*/ 6583680 w 11737340"/>
                <a:gd name="connsiteY78" fmla="*/ 3970020 h 4168140"/>
                <a:gd name="connsiteX79" fmla="*/ 6697980 w 11737340"/>
                <a:gd name="connsiteY79" fmla="*/ 3886200 h 4168140"/>
                <a:gd name="connsiteX80" fmla="*/ 6728460 w 11737340"/>
                <a:gd name="connsiteY80" fmla="*/ 3817620 h 4168140"/>
                <a:gd name="connsiteX81" fmla="*/ 6842760 w 11737340"/>
                <a:gd name="connsiteY81" fmla="*/ 3733800 h 4168140"/>
                <a:gd name="connsiteX82" fmla="*/ 6972300 w 11737340"/>
                <a:gd name="connsiteY82" fmla="*/ 3642360 h 4168140"/>
                <a:gd name="connsiteX83" fmla="*/ 7078980 w 11737340"/>
                <a:gd name="connsiteY83" fmla="*/ 3528060 h 4168140"/>
                <a:gd name="connsiteX84" fmla="*/ 7139940 w 11737340"/>
                <a:gd name="connsiteY84" fmla="*/ 3444240 h 4168140"/>
                <a:gd name="connsiteX85" fmla="*/ 7269480 w 11737340"/>
                <a:gd name="connsiteY85" fmla="*/ 3284220 h 4168140"/>
                <a:gd name="connsiteX86" fmla="*/ 7330440 w 11737340"/>
                <a:gd name="connsiteY86" fmla="*/ 3185160 h 4168140"/>
                <a:gd name="connsiteX87" fmla="*/ 7376160 w 11737340"/>
                <a:gd name="connsiteY87" fmla="*/ 3116580 h 4168140"/>
                <a:gd name="connsiteX88" fmla="*/ 7444740 w 11737340"/>
                <a:gd name="connsiteY88" fmla="*/ 3093720 h 4168140"/>
                <a:gd name="connsiteX89" fmla="*/ 7513320 w 11737340"/>
                <a:gd name="connsiteY89" fmla="*/ 3101340 h 4168140"/>
                <a:gd name="connsiteX90" fmla="*/ 7574280 w 11737340"/>
                <a:gd name="connsiteY90" fmla="*/ 3078480 h 4168140"/>
                <a:gd name="connsiteX91" fmla="*/ 7726680 w 11737340"/>
                <a:gd name="connsiteY91" fmla="*/ 3108960 h 4168140"/>
                <a:gd name="connsiteX92" fmla="*/ 7833360 w 11737340"/>
                <a:gd name="connsiteY92" fmla="*/ 3162300 h 4168140"/>
                <a:gd name="connsiteX93" fmla="*/ 7962900 w 11737340"/>
                <a:gd name="connsiteY93" fmla="*/ 3192780 h 4168140"/>
                <a:gd name="connsiteX94" fmla="*/ 8161020 w 11737340"/>
                <a:gd name="connsiteY94" fmla="*/ 3268980 h 4168140"/>
                <a:gd name="connsiteX95" fmla="*/ 8290560 w 11737340"/>
                <a:gd name="connsiteY95" fmla="*/ 3337560 h 4168140"/>
                <a:gd name="connsiteX96" fmla="*/ 8382000 w 11737340"/>
                <a:gd name="connsiteY96" fmla="*/ 3360420 h 4168140"/>
                <a:gd name="connsiteX97" fmla="*/ 8458200 w 11737340"/>
                <a:gd name="connsiteY97" fmla="*/ 3398520 h 4168140"/>
                <a:gd name="connsiteX98" fmla="*/ 8595360 w 11737340"/>
                <a:gd name="connsiteY98" fmla="*/ 3512820 h 4168140"/>
                <a:gd name="connsiteX99" fmla="*/ 8641080 w 11737340"/>
                <a:gd name="connsiteY99" fmla="*/ 3566160 h 4168140"/>
                <a:gd name="connsiteX100" fmla="*/ 8702040 w 11737340"/>
                <a:gd name="connsiteY100" fmla="*/ 3604260 h 4168140"/>
                <a:gd name="connsiteX101" fmla="*/ 8763000 w 11737340"/>
                <a:gd name="connsiteY101" fmla="*/ 3634740 h 4168140"/>
                <a:gd name="connsiteX102" fmla="*/ 8846820 w 11737340"/>
                <a:gd name="connsiteY102" fmla="*/ 3632200 h 4168140"/>
                <a:gd name="connsiteX103" fmla="*/ 8968740 w 11737340"/>
                <a:gd name="connsiteY103" fmla="*/ 3634740 h 4168140"/>
                <a:gd name="connsiteX104" fmla="*/ 9060180 w 11737340"/>
                <a:gd name="connsiteY104" fmla="*/ 3642360 h 4168140"/>
                <a:gd name="connsiteX105" fmla="*/ 9151620 w 11737340"/>
                <a:gd name="connsiteY105" fmla="*/ 3657600 h 4168140"/>
                <a:gd name="connsiteX106" fmla="*/ 9230360 w 11737340"/>
                <a:gd name="connsiteY106" fmla="*/ 3657600 h 4168140"/>
                <a:gd name="connsiteX107" fmla="*/ 9311640 w 11737340"/>
                <a:gd name="connsiteY107" fmla="*/ 3611880 h 4168140"/>
                <a:gd name="connsiteX108" fmla="*/ 9433560 w 11737340"/>
                <a:gd name="connsiteY108" fmla="*/ 3589020 h 4168140"/>
                <a:gd name="connsiteX109" fmla="*/ 9509760 w 11737340"/>
                <a:gd name="connsiteY109" fmla="*/ 3528060 h 4168140"/>
                <a:gd name="connsiteX110" fmla="*/ 9646920 w 11737340"/>
                <a:gd name="connsiteY110" fmla="*/ 3489960 h 4168140"/>
                <a:gd name="connsiteX111" fmla="*/ 9784080 w 11737340"/>
                <a:gd name="connsiteY111" fmla="*/ 3444240 h 4168140"/>
                <a:gd name="connsiteX112" fmla="*/ 9860280 w 11737340"/>
                <a:gd name="connsiteY112" fmla="*/ 3383280 h 4168140"/>
                <a:gd name="connsiteX113" fmla="*/ 9921240 w 11737340"/>
                <a:gd name="connsiteY113" fmla="*/ 3314700 h 4168140"/>
                <a:gd name="connsiteX114" fmla="*/ 9997440 w 11737340"/>
                <a:gd name="connsiteY114" fmla="*/ 3208020 h 4168140"/>
                <a:gd name="connsiteX115" fmla="*/ 10043160 w 11737340"/>
                <a:gd name="connsiteY115" fmla="*/ 3101340 h 4168140"/>
                <a:gd name="connsiteX116" fmla="*/ 10104120 w 11737340"/>
                <a:gd name="connsiteY116" fmla="*/ 3017520 h 4168140"/>
                <a:gd name="connsiteX117" fmla="*/ 10157460 w 11737340"/>
                <a:gd name="connsiteY117" fmla="*/ 2933700 h 4168140"/>
                <a:gd name="connsiteX118" fmla="*/ 10218420 w 11737340"/>
                <a:gd name="connsiteY118" fmla="*/ 2849880 h 4168140"/>
                <a:gd name="connsiteX119" fmla="*/ 10294620 w 11737340"/>
                <a:gd name="connsiteY119" fmla="*/ 2735580 h 4168140"/>
                <a:gd name="connsiteX120" fmla="*/ 10347960 w 11737340"/>
                <a:gd name="connsiteY120" fmla="*/ 2621280 h 4168140"/>
                <a:gd name="connsiteX121" fmla="*/ 10431780 w 11737340"/>
                <a:gd name="connsiteY121" fmla="*/ 2499360 h 4168140"/>
                <a:gd name="connsiteX122" fmla="*/ 10500360 w 11737340"/>
                <a:gd name="connsiteY122" fmla="*/ 2354580 h 4168140"/>
                <a:gd name="connsiteX123" fmla="*/ 10553700 w 11737340"/>
                <a:gd name="connsiteY123" fmla="*/ 2263140 h 4168140"/>
                <a:gd name="connsiteX124" fmla="*/ 10584180 w 11737340"/>
                <a:gd name="connsiteY124" fmla="*/ 2194560 h 4168140"/>
                <a:gd name="connsiteX125" fmla="*/ 10624820 w 11737340"/>
                <a:gd name="connsiteY125" fmla="*/ 2125980 h 4168140"/>
                <a:gd name="connsiteX126" fmla="*/ 10675620 w 11737340"/>
                <a:gd name="connsiteY126" fmla="*/ 2049780 h 4168140"/>
                <a:gd name="connsiteX127" fmla="*/ 10690860 w 11737340"/>
                <a:gd name="connsiteY127" fmla="*/ 1988820 h 4168140"/>
                <a:gd name="connsiteX128" fmla="*/ 10713720 w 11737340"/>
                <a:gd name="connsiteY128" fmla="*/ 1927860 h 4168140"/>
                <a:gd name="connsiteX129" fmla="*/ 10767060 w 11737340"/>
                <a:gd name="connsiteY129" fmla="*/ 1859280 h 4168140"/>
                <a:gd name="connsiteX130" fmla="*/ 10873740 w 11737340"/>
                <a:gd name="connsiteY130" fmla="*/ 1828800 h 4168140"/>
                <a:gd name="connsiteX131" fmla="*/ 11079480 w 11737340"/>
                <a:gd name="connsiteY131" fmla="*/ 1767840 h 4168140"/>
                <a:gd name="connsiteX132" fmla="*/ 11247120 w 11737340"/>
                <a:gd name="connsiteY132" fmla="*/ 1684020 h 4168140"/>
                <a:gd name="connsiteX133" fmla="*/ 11407140 w 11737340"/>
                <a:gd name="connsiteY133" fmla="*/ 1628140 h 4168140"/>
                <a:gd name="connsiteX134" fmla="*/ 11490960 w 11737340"/>
                <a:gd name="connsiteY134" fmla="*/ 1577340 h 4168140"/>
                <a:gd name="connsiteX135" fmla="*/ 11635740 w 11737340"/>
                <a:gd name="connsiteY135" fmla="*/ 1508760 h 4168140"/>
                <a:gd name="connsiteX136" fmla="*/ 11737340 w 11737340"/>
                <a:gd name="connsiteY136" fmla="*/ 1442720 h 4168140"/>
                <a:gd name="connsiteX137" fmla="*/ 11620500 w 11737340"/>
                <a:gd name="connsiteY137" fmla="*/ 1417320 h 4168140"/>
                <a:gd name="connsiteX138" fmla="*/ 11567160 w 11737340"/>
                <a:gd name="connsiteY138" fmla="*/ 1379220 h 4168140"/>
                <a:gd name="connsiteX139" fmla="*/ 11498580 w 11737340"/>
                <a:gd name="connsiteY139" fmla="*/ 1318260 h 4168140"/>
                <a:gd name="connsiteX140" fmla="*/ 11468100 w 11737340"/>
                <a:gd name="connsiteY140" fmla="*/ 1280160 h 4168140"/>
                <a:gd name="connsiteX141" fmla="*/ 11442700 w 11737340"/>
                <a:gd name="connsiteY141" fmla="*/ 1231900 h 4168140"/>
                <a:gd name="connsiteX142" fmla="*/ 11384280 w 11737340"/>
                <a:gd name="connsiteY142" fmla="*/ 1310640 h 4168140"/>
                <a:gd name="connsiteX143" fmla="*/ 11353800 w 11737340"/>
                <a:gd name="connsiteY143" fmla="*/ 1356360 h 4168140"/>
                <a:gd name="connsiteX144" fmla="*/ 11224260 w 11737340"/>
                <a:gd name="connsiteY144" fmla="*/ 1417320 h 4168140"/>
                <a:gd name="connsiteX145" fmla="*/ 11109960 w 11737340"/>
                <a:gd name="connsiteY145" fmla="*/ 1463040 h 4168140"/>
                <a:gd name="connsiteX146" fmla="*/ 10911840 w 11737340"/>
                <a:gd name="connsiteY146" fmla="*/ 1524000 h 4168140"/>
                <a:gd name="connsiteX147" fmla="*/ 10774680 w 11737340"/>
                <a:gd name="connsiteY147" fmla="*/ 1546860 h 4168140"/>
                <a:gd name="connsiteX148" fmla="*/ 10675620 w 11737340"/>
                <a:gd name="connsiteY148" fmla="*/ 1615440 h 4168140"/>
                <a:gd name="connsiteX149" fmla="*/ 10568940 w 11737340"/>
                <a:gd name="connsiteY149" fmla="*/ 1676400 h 4168140"/>
                <a:gd name="connsiteX150" fmla="*/ 10485120 w 11737340"/>
                <a:gd name="connsiteY150" fmla="*/ 1760220 h 4168140"/>
                <a:gd name="connsiteX151" fmla="*/ 10454640 w 11737340"/>
                <a:gd name="connsiteY151" fmla="*/ 1836420 h 4168140"/>
                <a:gd name="connsiteX152" fmla="*/ 10416540 w 11737340"/>
                <a:gd name="connsiteY152" fmla="*/ 1927860 h 4168140"/>
                <a:gd name="connsiteX153" fmla="*/ 10401300 w 11737340"/>
                <a:gd name="connsiteY153" fmla="*/ 2004060 h 4168140"/>
                <a:gd name="connsiteX154" fmla="*/ 10363200 w 11737340"/>
                <a:gd name="connsiteY154" fmla="*/ 2095500 h 4168140"/>
                <a:gd name="connsiteX155" fmla="*/ 10317480 w 11737340"/>
                <a:gd name="connsiteY155" fmla="*/ 2225040 h 4168140"/>
                <a:gd name="connsiteX156" fmla="*/ 10287000 w 11737340"/>
                <a:gd name="connsiteY156" fmla="*/ 2346960 h 4168140"/>
                <a:gd name="connsiteX157" fmla="*/ 10218420 w 11737340"/>
                <a:gd name="connsiteY157" fmla="*/ 2499360 h 4168140"/>
                <a:gd name="connsiteX158" fmla="*/ 10134600 w 11737340"/>
                <a:gd name="connsiteY158" fmla="*/ 2621280 h 4168140"/>
                <a:gd name="connsiteX159" fmla="*/ 10043160 w 11737340"/>
                <a:gd name="connsiteY159" fmla="*/ 2735580 h 4168140"/>
                <a:gd name="connsiteX160" fmla="*/ 9974580 w 11737340"/>
                <a:gd name="connsiteY160" fmla="*/ 2857500 h 4168140"/>
                <a:gd name="connsiteX161" fmla="*/ 9906000 w 11737340"/>
                <a:gd name="connsiteY161" fmla="*/ 2941320 h 4168140"/>
                <a:gd name="connsiteX162" fmla="*/ 9860280 w 11737340"/>
                <a:gd name="connsiteY162" fmla="*/ 3032760 h 4168140"/>
                <a:gd name="connsiteX163" fmla="*/ 9806940 w 11737340"/>
                <a:gd name="connsiteY163" fmla="*/ 3116580 h 4168140"/>
                <a:gd name="connsiteX164" fmla="*/ 9715500 w 11737340"/>
                <a:gd name="connsiteY164" fmla="*/ 3208020 h 4168140"/>
                <a:gd name="connsiteX165" fmla="*/ 9616440 w 11737340"/>
                <a:gd name="connsiteY165" fmla="*/ 3261360 h 4168140"/>
                <a:gd name="connsiteX166" fmla="*/ 9532620 w 11737340"/>
                <a:gd name="connsiteY166" fmla="*/ 3329940 h 4168140"/>
                <a:gd name="connsiteX167" fmla="*/ 9471660 w 11737340"/>
                <a:gd name="connsiteY167" fmla="*/ 3375660 h 4168140"/>
                <a:gd name="connsiteX168" fmla="*/ 9410700 w 11737340"/>
                <a:gd name="connsiteY168" fmla="*/ 3429000 h 4168140"/>
                <a:gd name="connsiteX169" fmla="*/ 9288780 w 11737340"/>
                <a:gd name="connsiteY169" fmla="*/ 3436620 h 4168140"/>
                <a:gd name="connsiteX170" fmla="*/ 9166860 w 11737340"/>
                <a:gd name="connsiteY170" fmla="*/ 3444240 h 4168140"/>
                <a:gd name="connsiteX171" fmla="*/ 9029700 w 11737340"/>
                <a:gd name="connsiteY171" fmla="*/ 3413760 h 4168140"/>
                <a:gd name="connsiteX172" fmla="*/ 8823960 w 11737340"/>
                <a:gd name="connsiteY172" fmla="*/ 3360420 h 4168140"/>
                <a:gd name="connsiteX173" fmla="*/ 8679180 w 11737340"/>
                <a:gd name="connsiteY173" fmla="*/ 3329940 h 4168140"/>
                <a:gd name="connsiteX174" fmla="*/ 8572500 w 11737340"/>
                <a:gd name="connsiteY174" fmla="*/ 3276600 h 4168140"/>
                <a:gd name="connsiteX175" fmla="*/ 8465820 w 11737340"/>
                <a:gd name="connsiteY175" fmla="*/ 3215640 h 4168140"/>
                <a:gd name="connsiteX176" fmla="*/ 8321040 w 11737340"/>
                <a:gd name="connsiteY176" fmla="*/ 3177540 h 4168140"/>
                <a:gd name="connsiteX177" fmla="*/ 8199120 w 11737340"/>
                <a:gd name="connsiteY177" fmla="*/ 3131820 h 4168140"/>
                <a:gd name="connsiteX178" fmla="*/ 8069580 w 11737340"/>
                <a:gd name="connsiteY178" fmla="*/ 3078480 h 4168140"/>
                <a:gd name="connsiteX179" fmla="*/ 7917180 w 11737340"/>
                <a:gd name="connsiteY179" fmla="*/ 2994660 h 4168140"/>
                <a:gd name="connsiteX180" fmla="*/ 7787640 w 11737340"/>
                <a:gd name="connsiteY180" fmla="*/ 2971800 h 4168140"/>
                <a:gd name="connsiteX181" fmla="*/ 7719060 w 11737340"/>
                <a:gd name="connsiteY181" fmla="*/ 2933700 h 4168140"/>
                <a:gd name="connsiteX182" fmla="*/ 7612380 w 11737340"/>
                <a:gd name="connsiteY182" fmla="*/ 2903220 h 4168140"/>
                <a:gd name="connsiteX183" fmla="*/ 7566660 w 11737340"/>
                <a:gd name="connsiteY183" fmla="*/ 2887980 h 4168140"/>
                <a:gd name="connsiteX184" fmla="*/ 7551420 w 11737340"/>
                <a:gd name="connsiteY184" fmla="*/ 2849880 h 4168140"/>
                <a:gd name="connsiteX185" fmla="*/ 7533640 w 11737340"/>
                <a:gd name="connsiteY185" fmla="*/ 2788920 h 4168140"/>
                <a:gd name="connsiteX186" fmla="*/ 7475220 w 11737340"/>
                <a:gd name="connsiteY186" fmla="*/ 2857500 h 4168140"/>
                <a:gd name="connsiteX187" fmla="*/ 7414260 w 11737340"/>
                <a:gd name="connsiteY187" fmla="*/ 2887980 h 4168140"/>
                <a:gd name="connsiteX188" fmla="*/ 7345680 w 11737340"/>
                <a:gd name="connsiteY188" fmla="*/ 2971800 h 4168140"/>
                <a:gd name="connsiteX189" fmla="*/ 7315200 w 11737340"/>
                <a:gd name="connsiteY189" fmla="*/ 2994660 h 4168140"/>
                <a:gd name="connsiteX190" fmla="*/ 7261860 w 11737340"/>
                <a:gd name="connsiteY190" fmla="*/ 3009900 h 4168140"/>
                <a:gd name="connsiteX191" fmla="*/ 7193280 w 11737340"/>
                <a:gd name="connsiteY191" fmla="*/ 3025140 h 4168140"/>
                <a:gd name="connsiteX192" fmla="*/ 7155180 w 11737340"/>
                <a:gd name="connsiteY192" fmla="*/ 3078480 h 4168140"/>
                <a:gd name="connsiteX193" fmla="*/ 7109460 w 11737340"/>
                <a:gd name="connsiteY193" fmla="*/ 3154680 h 4168140"/>
                <a:gd name="connsiteX194" fmla="*/ 7048500 w 11737340"/>
                <a:gd name="connsiteY194" fmla="*/ 3246120 h 4168140"/>
                <a:gd name="connsiteX195" fmla="*/ 6995160 w 11737340"/>
                <a:gd name="connsiteY195" fmla="*/ 3307080 h 4168140"/>
                <a:gd name="connsiteX196" fmla="*/ 6972300 w 11737340"/>
                <a:gd name="connsiteY196" fmla="*/ 3352800 h 4168140"/>
                <a:gd name="connsiteX197" fmla="*/ 6949440 w 11737340"/>
                <a:gd name="connsiteY197" fmla="*/ 3413760 h 4168140"/>
                <a:gd name="connsiteX198" fmla="*/ 6949440 w 11737340"/>
                <a:gd name="connsiteY198" fmla="*/ 3413760 h 4168140"/>
                <a:gd name="connsiteX199" fmla="*/ 6911340 w 11737340"/>
                <a:gd name="connsiteY199" fmla="*/ 3474720 h 4168140"/>
                <a:gd name="connsiteX200" fmla="*/ 6888480 w 11737340"/>
                <a:gd name="connsiteY200" fmla="*/ 3505200 h 4168140"/>
                <a:gd name="connsiteX201" fmla="*/ 6819900 w 11737340"/>
                <a:gd name="connsiteY201" fmla="*/ 3566160 h 4168140"/>
                <a:gd name="connsiteX202" fmla="*/ 6743700 w 11737340"/>
                <a:gd name="connsiteY202" fmla="*/ 3581400 h 4168140"/>
                <a:gd name="connsiteX203" fmla="*/ 6675120 w 11737340"/>
                <a:gd name="connsiteY203" fmla="*/ 3657600 h 4168140"/>
                <a:gd name="connsiteX204" fmla="*/ 6629400 w 11737340"/>
                <a:gd name="connsiteY204" fmla="*/ 3718560 h 4168140"/>
                <a:gd name="connsiteX205" fmla="*/ 6576060 w 11737340"/>
                <a:gd name="connsiteY205" fmla="*/ 3779520 h 4168140"/>
                <a:gd name="connsiteX206" fmla="*/ 6484620 w 11737340"/>
                <a:gd name="connsiteY206" fmla="*/ 3817620 h 4168140"/>
                <a:gd name="connsiteX207" fmla="*/ 6400800 w 11737340"/>
                <a:gd name="connsiteY207" fmla="*/ 3832860 h 4168140"/>
                <a:gd name="connsiteX208" fmla="*/ 6263640 w 11737340"/>
                <a:gd name="connsiteY208" fmla="*/ 3870960 h 4168140"/>
                <a:gd name="connsiteX209" fmla="*/ 6126480 w 11737340"/>
                <a:gd name="connsiteY209" fmla="*/ 3901440 h 4168140"/>
                <a:gd name="connsiteX210" fmla="*/ 6027420 w 11737340"/>
                <a:gd name="connsiteY210" fmla="*/ 3916680 h 4168140"/>
                <a:gd name="connsiteX211" fmla="*/ 5890260 w 11737340"/>
                <a:gd name="connsiteY211" fmla="*/ 3878580 h 4168140"/>
                <a:gd name="connsiteX212" fmla="*/ 5821680 w 11737340"/>
                <a:gd name="connsiteY212" fmla="*/ 3863340 h 4168140"/>
                <a:gd name="connsiteX213" fmla="*/ 5737860 w 11737340"/>
                <a:gd name="connsiteY213" fmla="*/ 3825240 h 4168140"/>
                <a:gd name="connsiteX214" fmla="*/ 5638800 w 11737340"/>
                <a:gd name="connsiteY214" fmla="*/ 3794760 h 4168140"/>
                <a:gd name="connsiteX215" fmla="*/ 5524500 w 11737340"/>
                <a:gd name="connsiteY215" fmla="*/ 3756660 h 4168140"/>
                <a:gd name="connsiteX216" fmla="*/ 5448300 w 11737340"/>
                <a:gd name="connsiteY216" fmla="*/ 3718560 h 4168140"/>
                <a:gd name="connsiteX217" fmla="*/ 5349240 w 11737340"/>
                <a:gd name="connsiteY217" fmla="*/ 3657600 h 4168140"/>
                <a:gd name="connsiteX218" fmla="*/ 5295900 w 11737340"/>
                <a:gd name="connsiteY218" fmla="*/ 3619500 h 4168140"/>
                <a:gd name="connsiteX219" fmla="*/ 5234940 w 11737340"/>
                <a:gd name="connsiteY219" fmla="*/ 3596640 h 4168140"/>
                <a:gd name="connsiteX220" fmla="*/ 5135880 w 11737340"/>
                <a:gd name="connsiteY220" fmla="*/ 3550920 h 4168140"/>
                <a:gd name="connsiteX221" fmla="*/ 5059680 w 11737340"/>
                <a:gd name="connsiteY221" fmla="*/ 3505200 h 4168140"/>
                <a:gd name="connsiteX222" fmla="*/ 5029200 w 11737340"/>
                <a:gd name="connsiteY222" fmla="*/ 3482340 h 4168140"/>
                <a:gd name="connsiteX223" fmla="*/ 4960620 w 11737340"/>
                <a:gd name="connsiteY223" fmla="*/ 3413760 h 4168140"/>
                <a:gd name="connsiteX224" fmla="*/ 4876800 w 11737340"/>
                <a:gd name="connsiteY224" fmla="*/ 3299460 h 4168140"/>
                <a:gd name="connsiteX225" fmla="*/ 4808220 w 11737340"/>
                <a:gd name="connsiteY225" fmla="*/ 3200400 h 4168140"/>
                <a:gd name="connsiteX226" fmla="*/ 4777740 w 11737340"/>
                <a:gd name="connsiteY226" fmla="*/ 3147060 h 4168140"/>
                <a:gd name="connsiteX227" fmla="*/ 4724400 w 11737340"/>
                <a:gd name="connsiteY227" fmla="*/ 3108960 h 4168140"/>
                <a:gd name="connsiteX228" fmla="*/ 4648200 w 11737340"/>
                <a:gd name="connsiteY228" fmla="*/ 3063240 h 4168140"/>
                <a:gd name="connsiteX229" fmla="*/ 4533900 w 11737340"/>
                <a:gd name="connsiteY229" fmla="*/ 2979420 h 4168140"/>
                <a:gd name="connsiteX230" fmla="*/ 4427220 w 11737340"/>
                <a:gd name="connsiteY230" fmla="*/ 2941320 h 4168140"/>
                <a:gd name="connsiteX231" fmla="*/ 4366260 w 11737340"/>
                <a:gd name="connsiteY231" fmla="*/ 2903220 h 4168140"/>
                <a:gd name="connsiteX232" fmla="*/ 4244340 w 11737340"/>
                <a:gd name="connsiteY232" fmla="*/ 2842260 h 4168140"/>
                <a:gd name="connsiteX233" fmla="*/ 4145280 w 11737340"/>
                <a:gd name="connsiteY233" fmla="*/ 2811780 h 4168140"/>
                <a:gd name="connsiteX234" fmla="*/ 4038600 w 11737340"/>
                <a:gd name="connsiteY234" fmla="*/ 2804160 h 4168140"/>
                <a:gd name="connsiteX235" fmla="*/ 3954780 w 11737340"/>
                <a:gd name="connsiteY235" fmla="*/ 2819400 h 4168140"/>
                <a:gd name="connsiteX236" fmla="*/ 3863340 w 11737340"/>
                <a:gd name="connsiteY236" fmla="*/ 2804160 h 4168140"/>
                <a:gd name="connsiteX237" fmla="*/ 3741420 w 11737340"/>
                <a:gd name="connsiteY237" fmla="*/ 2781300 h 4168140"/>
                <a:gd name="connsiteX238" fmla="*/ 3649980 w 11737340"/>
                <a:gd name="connsiteY238" fmla="*/ 2743200 h 4168140"/>
                <a:gd name="connsiteX239" fmla="*/ 3573780 w 11737340"/>
                <a:gd name="connsiteY239" fmla="*/ 2674620 h 4168140"/>
                <a:gd name="connsiteX240" fmla="*/ 3482340 w 11737340"/>
                <a:gd name="connsiteY240" fmla="*/ 2621280 h 4168140"/>
                <a:gd name="connsiteX241" fmla="*/ 3436620 w 11737340"/>
                <a:gd name="connsiteY241" fmla="*/ 2552700 h 4168140"/>
                <a:gd name="connsiteX242" fmla="*/ 3329940 w 11737340"/>
                <a:gd name="connsiteY242" fmla="*/ 2423160 h 4168140"/>
                <a:gd name="connsiteX243" fmla="*/ 3261360 w 11737340"/>
                <a:gd name="connsiteY243" fmla="*/ 2324100 h 4168140"/>
                <a:gd name="connsiteX244" fmla="*/ 3131820 w 11737340"/>
                <a:gd name="connsiteY244" fmla="*/ 2209800 h 4168140"/>
                <a:gd name="connsiteX245" fmla="*/ 3040380 w 11737340"/>
                <a:gd name="connsiteY245" fmla="*/ 2141220 h 4168140"/>
                <a:gd name="connsiteX246" fmla="*/ 2910840 w 11737340"/>
                <a:gd name="connsiteY246" fmla="*/ 2034540 h 4168140"/>
                <a:gd name="connsiteX247" fmla="*/ 2849880 w 11737340"/>
                <a:gd name="connsiteY247" fmla="*/ 1958340 h 4168140"/>
                <a:gd name="connsiteX248" fmla="*/ 2743200 w 11737340"/>
                <a:gd name="connsiteY248" fmla="*/ 1889760 h 4168140"/>
                <a:gd name="connsiteX249" fmla="*/ 2659380 w 11737340"/>
                <a:gd name="connsiteY249" fmla="*/ 1844040 h 4168140"/>
                <a:gd name="connsiteX250" fmla="*/ 2575560 w 11737340"/>
                <a:gd name="connsiteY250" fmla="*/ 1744980 h 4168140"/>
                <a:gd name="connsiteX251" fmla="*/ 2468880 w 11737340"/>
                <a:gd name="connsiteY251" fmla="*/ 1645920 h 4168140"/>
                <a:gd name="connsiteX252" fmla="*/ 2400300 w 11737340"/>
                <a:gd name="connsiteY252" fmla="*/ 1607820 h 4168140"/>
                <a:gd name="connsiteX253" fmla="*/ 2263140 w 11737340"/>
                <a:gd name="connsiteY253" fmla="*/ 1501140 h 4168140"/>
                <a:gd name="connsiteX254" fmla="*/ 2171700 w 11737340"/>
                <a:gd name="connsiteY254" fmla="*/ 1432560 h 4168140"/>
                <a:gd name="connsiteX255" fmla="*/ 2087880 w 11737340"/>
                <a:gd name="connsiteY255" fmla="*/ 1363980 h 4168140"/>
                <a:gd name="connsiteX256" fmla="*/ 1950720 w 11737340"/>
                <a:gd name="connsiteY256" fmla="*/ 1272540 h 4168140"/>
                <a:gd name="connsiteX257" fmla="*/ 1805940 w 11737340"/>
                <a:gd name="connsiteY257" fmla="*/ 1135380 h 4168140"/>
                <a:gd name="connsiteX258" fmla="*/ 1729740 w 11737340"/>
                <a:gd name="connsiteY258" fmla="*/ 1089660 h 4168140"/>
                <a:gd name="connsiteX259" fmla="*/ 1668780 w 11737340"/>
                <a:gd name="connsiteY259" fmla="*/ 1043940 h 4168140"/>
                <a:gd name="connsiteX260" fmla="*/ 1592580 w 11737340"/>
                <a:gd name="connsiteY260" fmla="*/ 990600 h 4168140"/>
                <a:gd name="connsiteX261" fmla="*/ 1470660 w 11737340"/>
                <a:gd name="connsiteY261" fmla="*/ 891540 h 4168140"/>
                <a:gd name="connsiteX262" fmla="*/ 1386840 w 11737340"/>
                <a:gd name="connsiteY262" fmla="*/ 845820 h 4168140"/>
                <a:gd name="connsiteX263" fmla="*/ 1318260 w 11737340"/>
                <a:gd name="connsiteY263" fmla="*/ 784860 h 4168140"/>
                <a:gd name="connsiteX264" fmla="*/ 1264920 w 11737340"/>
                <a:gd name="connsiteY264" fmla="*/ 723900 h 4168140"/>
                <a:gd name="connsiteX265" fmla="*/ 1181100 w 11737340"/>
                <a:gd name="connsiteY265" fmla="*/ 647700 h 4168140"/>
                <a:gd name="connsiteX266" fmla="*/ 1089660 w 11737340"/>
                <a:gd name="connsiteY266" fmla="*/ 624840 h 4168140"/>
                <a:gd name="connsiteX267" fmla="*/ 1021080 w 11737340"/>
                <a:gd name="connsiteY267" fmla="*/ 586740 h 4168140"/>
                <a:gd name="connsiteX268" fmla="*/ 937260 w 11737340"/>
                <a:gd name="connsiteY268" fmla="*/ 548640 h 4168140"/>
                <a:gd name="connsiteX269" fmla="*/ 830580 w 11737340"/>
                <a:gd name="connsiteY269" fmla="*/ 510540 h 4168140"/>
                <a:gd name="connsiteX270" fmla="*/ 754380 w 11737340"/>
                <a:gd name="connsiteY270" fmla="*/ 457200 h 4168140"/>
                <a:gd name="connsiteX271" fmla="*/ 708660 w 11737340"/>
                <a:gd name="connsiteY271" fmla="*/ 419100 h 4168140"/>
                <a:gd name="connsiteX272" fmla="*/ 609600 w 11737340"/>
                <a:gd name="connsiteY272" fmla="*/ 396240 h 4168140"/>
                <a:gd name="connsiteX273" fmla="*/ 548640 w 11737340"/>
                <a:gd name="connsiteY273" fmla="*/ 320040 h 4168140"/>
                <a:gd name="connsiteX274" fmla="*/ 510540 w 11737340"/>
                <a:gd name="connsiteY274" fmla="*/ 251460 h 4168140"/>
                <a:gd name="connsiteX275" fmla="*/ 464820 w 11737340"/>
                <a:gd name="connsiteY275" fmla="*/ 190500 h 4168140"/>
                <a:gd name="connsiteX276" fmla="*/ 411480 w 11737340"/>
                <a:gd name="connsiteY276" fmla="*/ 137160 h 4168140"/>
                <a:gd name="connsiteX277" fmla="*/ 373380 w 11737340"/>
                <a:gd name="connsiteY277" fmla="*/ 45720 h 4168140"/>
                <a:gd name="connsiteX278" fmla="*/ 342900 w 11737340"/>
                <a:gd name="connsiteY278" fmla="*/ 0 h 4168140"/>
                <a:gd name="connsiteX279" fmla="*/ 327660 w 11737340"/>
                <a:gd name="connsiteY279" fmla="*/ 60960 h 4168140"/>
                <a:gd name="connsiteX280" fmla="*/ 289560 w 11737340"/>
                <a:gd name="connsiteY280" fmla="*/ 91440 h 4168140"/>
                <a:gd name="connsiteX281" fmla="*/ 236220 w 11737340"/>
                <a:gd name="connsiteY281" fmla="*/ 114300 h 4168140"/>
                <a:gd name="connsiteX282" fmla="*/ 198120 w 11737340"/>
                <a:gd name="connsiteY282" fmla="*/ 175260 h 4168140"/>
                <a:gd name="connsiteX283" fmla="*/ 175260 w 11737340"/>
                <a:gd name="connsiteY283" fmla="*/ 228600 h 4168140"/>
                <a:gd name="connsiteX284" fmla="*/ 114300 w 11737340"/>
                <a:gd name="connsiteY284" fmla="*/ 236220 h 4168140"/>
                <a:gd name="connsiteX285" fmla="*/ 45720 w 11737340"/>
                <a:gd name="connsiteY285" fmla="*/ 251460 h 4168140"/>
                <a:gd name="connsiteX286" fmla="*/ 0 w 11737340"/>
                <a:gd name="connsiteY286" fmla="*/ 281940 h 4168140"/>
                <a:gd name="connsiteX287" fmla="*/ 68580 w 11737340"/>
                <a:gd name="connsiteY287" fmla="*/ 320040 h 4168140"/>
                <a:gd name="connsiteX0" fmla="*/ 68580 w 11737340"/>
                <a:gd name="connsiteY0" fmla="*/ 320040 h 4168140"/>
                <a:gd name="connsiteX1" fmla="*/ 121920 w 11737340"/>
                <a:gd name="connsiteY1" fmla="*/ 381000 h 4168140"/>
                <a:gd name="connsiteX2" fmla="*/ 198120 w 11737340"/>
                <a:gd name="connsiteY2" fmla="*/ 419100 h 4168140"/>
                <a:gd name="connsiteX3" fmla="*/ 320040 w 11737340"/>
                <a:gd name="connsiteY3" fmla="*/ 510540 h 4168140"/>
                <a:gd name="connsiteX4" fmla="*/ 411480 w 11737340"/>
                <a:gd name="connsiteY4" fmla="*/ 563880 h 4168140"/>
                <a:gd name="connsiteX5" fmla="*/ 472440 w 11737340"/>
                <a:gd name="connsiteY5" fmla="*/ 632460 h 4168140"/>
                <a:gd name="connsiteX6" fmla="*/ 601980 w 11737340"/>
                <a:gd name="connsiteY6" fmla="*/ 708660 h 4168140"/>
                <a:gd name="connsiteX7" fmla="*/ 739140 w 11737340"/>
                <a:gd name="connsiteY7" fmla="*/ 784860 h 4168140"/>
                <a:gd name="connsiteX8" fmla="*/ 861060 w 11737340"/>
                <a:gd name="connsiteY8" fmla="*/ 868680 h 4168140"/>
                <a:gd name="connsiteX9" fmla="*/ 944880 w 11737340"/>
                <a:gd name="connsiteY9" fmla="*/ 952500 h 4168140"/>
                <a:gd name="connsiteX10" fmla="*/ 1021080 w 11737340"/>
                <a:gd name="connsiteY10" fmla="*/ 1005840 h 4168140"/>
                <a:gd name="connsiteX11" fmla="*/ 1097280 w 11737340"/>
                <a:gd name="connsiteY11" fmla="*/ 1043940 h 4168140"/>
                <a:gd name="connsiteX12" fmla="*/ 1181100 w 11737340"/>
                <a:gd name="connsiteY12" fmla="*/ 1104900 h 4168140"/>
                <a:gd name="connsiteX13" fmla="*/ 1249680 w 11737340"/>
                <a:gd name="connsiteY13" fmla="*/ 1150620 h 4168140"/>
                <a:gd name="connsiteX14" fmla="*/ 1341120 w 11737340"/>
                <a:gd name="connsiteY14" fmla="*/ 1196340 h 4168140"/>
                <a:gd name="connsiteX15" fmla="*/ 1417320 w 11737340"/>
                <a:gd name="connsiteY15" fmla="*/ 1257300 h 4168140"/>
                <a:gd name="connsiteX16" fmla="*/ 1493520 w 11737340"/>
                <a:gd name="connsiteY16" fmla="*/ 1333500 h 4168140"/>
                <a:gd name="connsiteX17" fmla="*/ 1569720 w 11737340"/>
                <a:gd name="connsiteY17" fmla="*/ 1356360 h 4168140"/>
                <a:gd name="connsiteX18" fmla="*/ 1684020 w 11737340"/>
                <a:gd name="connsiteY18" fmla="*/ 1424940 h 4168140"/>
                <a:gd name="connsiteX19" fmla="*/ 1729740 w 11737340"/>
                <a:gd name="connsiteY19" fmla="*/ 1485900 h 4168140"/>
                <a:gd name="connsiteX20" fmla="*/ 1844040 w 11737340"/>
                <a:gd name="connsiteY20" fmla="*/ 1569720 h 4168140"/>
                <a:gd name="connsiteX21" fmla="*/ 1935480 w 11737340"/>
                <a:gd name="connsiteY21" fmla="*/ 1615440 h 4168140"/>
                <a:gd name="connsiteX22" fmla="*/ 2049780 w 11737340"/>
                <a:gd name="connsiteY22" fmla="*/ 1691640 h 4168140"/>
                <a:gd name="connsiteX23" fmla="*/ 2133600 w 11737340"/>
                <a:gd name="connsiteY23" fmla="*/ 1729740 h 4168140"/>
                <a:gd name="connsiteX24" fmla="*/ 2202180 w 11737340"/>
                <a:gd name="connsiteY24" fmla="*/ 1805940 h 4168140"/>
                <a:gd name="connsiteX25" fmla="*/ 2255520 w 11737340"/>
                <a:gd name="connsiteY25" fmla="*/ 1821180 h 4168140"/>
                <a:gd name="connsiteX26" fmla="*/ 2316480 w 11737340"/>
                <a:gd name="connsiteY26" fmla="*/ 1866900 h 4168140"/>
                <a:gd name="connsiteX27" fmla="*/ 2423160 w 11737340"/>
                <a:gd name="connsiteY27" fmla="*/ 2004060 h 4168140"/>
                <a:gd name="connsiteX28" fmla="*/ 2476500 w 11737340"/>
                <a:gd name="connsiteY28" fmla="*/ 2087880 h 4168140"/>
                <a:gd name="connsiteX29" fmla="*/ 2567940 w 11737340"/>
                <a:gd name="connsiteY29" fmla="*/ 2148840 h 4168140"/>
                <a:gd name="connsiteX30" fmla="*/ 2682240 w 11737340"/>
                <a:gd name="connsiteY30" fmla="*/ 2186940 h 4168140"/>
                <a:gd name="connsiteX31" fmla="*/ 2743200 w 11737340"/>
                <a:gd name="connsiteY31" fmla="*/ 2209800 h 4168140"/>
                <a:gd name="connsiteX32" fmla="*/ 2811780 w 11737340"/>
                <a:gd name="connsiteY32" fmla="*/ 2247900 h 4168140"/>
                <a:gd name="connsiteX33" fmla="*/ 2887980 w 11737340"/>
                <a:gd name="connsiteY33" fmla="*/ 2301240 h 4168140"/>
                <a:gd name="connsiteX34" fmla="*/ 2979420 w 11737340"/>
                <a:gd name="connsiteY34" fmla="*/ 2385060 h 4168140"/>
                <a:gd name="connsiteX35" fmla="*/ 3055620 w 11737340"/>
                <a:gd name="connsiteY35" fmla="*/ 2461260 h 4168140"/>
                <a:gd name="connsiteX36" fmla="*/ 3139440 w 11737340"/>
                <a:gd name="connsiteY36" fmla="*/ 2537460 h 4168140"/>
                <a:gd name="connsiteX37" fmla="*/ 3261360 w 11737340"/>
                <a:gd name="connsiteY37" fmla="*/ 2628900 h 4168140"/>
                <a:gd name="connsiteX38" fmla="*/ 3345180 w 11737340"/>
                <a:gd name="connsiteY38" fmla="*/ 2720340 h 4168140"/>
                <a:gd name="connsiteX39" fmla="*/ 3444240 w 11737340"/>
                <a:gd name="connsiteY39" fmla="*/ 2796540 h 4168140"/>
                <a:gd name="connsiteX40" fmla="*/ 3558540 w 11737340"/>
                <a:gd name="connsiteY40" fmla="*/ 2872740 h 4168140"/>
                <a:gd name="connsiteX41" fmla="*/ 3619500 w 11737340"/>
                <a:gd name="connsiteY41" fmla="*/ 2979420 h 4168140"/>
                <a:gd name="connsiteX42" fmla="*/ 3619500 w 11737340"/>
                <a:gd name="connsiteY42" fmla="*/ 2979420 h 4168140"/>
                <a:gd name="connsiteX43" fmla="*/ 3649980 w 11737340"/>
                <a:gd name="connsiteY43" fmla="*/ 3048000 h 4168140"/>
                <a:gd name="connsiteX44" fmla="*/ 3703320 w 11737340"/>
                <a:gd name="connsiteY44" fmla="*/ 3086100 h 4168140"/>
                <a:gd name="connsiteX45" fmla="*/ 3764280 w 11737340"/>
                <a:gd name="connsiteY45" fmla="*/ 3063240 h 4168140"/>
                <a:gd name="connsiteX46" fmla="*/ 3848100 w 11737340"/>
                <a:gd name="connsiteY46" fmla="*/ 3025140 h 4168140"/>
                <a:gd name="connsiteX47" fmla="*/ 3916680 w 11737340"/>
                <a:gd name="connsiteY47" fmla="*/ 3032760 h 4168140"/>
                <a:gd name="connsiteX48" fmla="*/ 4030980 w 11737340"/>
                <a:gd name="connsiteY48" fmla="*/ 3063240 h 4168140"/>
                <a:gd name="connsiteX49" fmla="*/ 4137660 w 11737340"/>
                <a:gd name="connsiteY49" fmla="*/ 3101340 h 4168140"/>
                <a:gd name="connsiteX50" fmla="*/ 4259580 w 11737340"/>
                <a:gd name="connsiteY50" fmla="*/ 3147060 h 4168140"/>
                <a:gd name="connsiteX51" fmla="*/ 4381500 w 11737340"/>
                <a:gd name="connsiteY51" fmla="*/ 3192780 h 4168140"/>
                <a:gd name="connsiteX52" fmla="*/ 4526280 w 11737340"/>
                <a:gd name="connsiteY52" fmla="*/ 3276600 h 4168140"/>
                <a:gd name="connsiteX53" fmla="*/ 4587240 w 11737340"/>
                <a:gd name="connsiteY53" fmla="*/ 3299460 h 4168140"/>
                <a:gd name="connsiteX54" fmla="*/ 4610100 w 11737340"/>
                <a:gd name="connsiteY54" fmla="*/ 3352800 h 4168140"/>
                <a:gd name="connsiteX55" fmla="*/ 4648200 w 11737340"/>
                <a:gd name="connsiteY55" fmla="*/ 3436620 h 4168140"/>
                <a:gd name="connsiteX56" fmla="*/ 4671060 w 11737340"/>
                <a:gd name="connsiteY56" fmla="*/ 3520440 h 4168140"/>
                <a:gd name="connsiteX57" fmla="*/ 4678680 w 11737340"/>
                <a:gd name="connsiteY57" fmla="*/ 3589020 h 4168140"/>
                <a:gd name="connsiteX58" fmla="*/ 4686300 w 11737340"/>
                <a:gd name="connsiteY58" fmla="*/ 3649980 h 4168140"/>
                <a:gd name="connsiteX59" fmla="*/ 4724400 w 11737340"/>
                <a:gd name="connsiteY59" fmla="*/ 3680460 h 4168140"/>
                <a:gd name="connsiteX60" fmla="*/ 4785360 w 11737340"/>
                <a:gd name="connsiteY60" fmla="*/ 3672840 h 4168140"/>
                <a:gd name="connsiteX61" fmla="*/ 4869180 w 11737340"/>
                <a:gd name="connsiteY61" fmla="*/ 3703320 h 4168140"/>
                <a:gd name="connsiteX62" fmla="*/ 4914900 w 11737340"/>
                <a:gd name="connsiteY62" fmla="*/ 3756660 h 4168140"/>
                <a:gd name="connsiteX63" fmla="*/ 5105400 w 11737340"/>
                <a:gd name="connsiteY63" fmla="*/ 3832860 h 4168140"/>
                <a:gd name="connsiteX64" fmla="*/ 5173980 w 11737340"/>
                <a:gd name="connsiteY64" fmla="*/ 3886200 h 4168140"/>
                <a:gd name="connsiteX65" fmla="*/ 5242560 w 11737340"/>
                <a:gd name="connsiteY65" fmla="*/ 3924300 h 4168140"/>
                <a:gd name="connsiteX66" fmla="*/ 5364480 w 11737340"/>
                <a:gd name="connsiteY66" fmla="*/ 3962400 h 4168140"/>
                <a:gd name="connsiteX67" fmla="*/ 5516880 w 11737340"/>
                <a:gd name="connsiteY67" fmla="*/ 4046220 h 4168140"/>
                <a:gd name="connsiteX68" fmla="*/ 5585460 w 11737340"/>
                <a:gd name="connsiteY68" fmla="*/ 4099560 h 4168140"/>
                <a:gd name="connsiteX69" fmla="*/ 5661660 w 11737340"/>
                <a:gd name="connsiteY69" fmla="*/ 4122420 h 4168140"/>
                <a:gd name="connsiteX70" fmla="*/ 5745480 w 11737340"/>
                <a:gd name="connsiteY70" fmla="*/ 4130040 h 4168140"/>
                <a:gd name="connsiteX71" fmla="*/ 5836920 w 11737340"/>
                <a:gd name="connsiteY71" fmla="*/ 4130040 h 4168140"/>
                <a:gd name="connsiteX72" fmla="*/ 5951220 w 11737340"/>
                <a:gd name="connsiteY72" fmla="*/ 4145280 h 4168140"/>
                <a:gd name="connsiteX73" fmla="*/ 6035040 w 11737340"/>
                <a:gd name="connsiteY73" fmla="*/ 4168140 h 4168140"/>
                <a:gd name="connsiteX74" fmla="*/ 6149340 w 11737340"/>
                <a:gd name="connsiteY74" fmla="*/ 4137660 h 4168140"/>
                <a:gd name="connsiteX75" fmla="*/ 6286500 w 11737340"/>
                <a:gd name="connsiteY75" fmla="*/ 4114800 h 4168140"/>
                <a:gd name="connsiteX76" fmla="*/ 6393180 w 11737340"/>
                <a:gd name="connsiteY76" fmla="*/ 4053840 h 4168140"/>
                <a:gd name="connsiteX77" fmla="*/ 6484620 w 11737340"/>
                <a:gd name="connsiteY77" fmla="*/ 4038600 h 4168140"/>
                <a:gd name="connsiteX78" fmla="*/ 6583680 w 11737340"/>
                <a:gd name="connsiteY78" fmla="*/ 3970020 h 4168140"/>
                <a:gd name="connsiteX79" fmla="*/ 6697980 w 11737340"/>
                <a:gd name="connsiteY79" fmla="*/ 3886200 h 4168140"/>
                <a:gd name="connsiteX80" fmla="*/ 6728460 w 11737340"/>
                <a:gd name="connsiteY80" fmla="*/ 3817620 h 4168140"/>
                <a:gd name="connsiteX81" fmla="*/ 6842760 w 11737340"/>
                <a:gd name="connsiteY81" fmla="*/ 3733800 h 4168140"/>
                <a:gd name="connsiteX82" fmla="*/ 6972300 w 11737340"/>
                <a:gd name="connsiteY82" fmla="*/ 3642360 h 4168140"/>
                <a:gd name="connsiteX83" fmla="*/ 7078980 w 11737340"/>
                <a:gd name="connsiteY83" fmla="*/ 3528060 h 4168140"/>
                <a:gd name="connsiteX84" fmla="*/ 7139940 w 11737340"/>
                <a:gd name="connsiteY84" fmla="*/ 3444240 h 4168140"/>
                <a:gd name="connsiteX85" fmla="*/ 7269480 w 11737340"/>
                <a:gd name="connsiteY85" fmla="*/ 3284220 h 4168140"/>
                <a:gd name="connsiteX86" fmla="*/ 7330440 w 11737340"/>
                <a:gd name="connsiteY86" fmla="*/ 3185160 h 4168140"/>
                <a:gd name="connsiteX87" fmla="*/ 7376160 w 11737340"/>
                <a:gd name="connsiteY87" fmla="*/ 3116580 h 4168140"/>
                <a:gd name="connsiteX88" fmla="*/ 7444740 w 11737340"/>
                <a:gd name="connsiteY88" fmla="*/ 3093720 h 4168140"/>
                <a:gd name="connsiteX89" fmla="*/ 7513320 w 11737340"/>
                <a:gd name="connsiteY89" fmla="*/ 3101340 h 4168140"/>
                <a:gd name="connsiteX90" fmla="*/ 7574280 w 11737340"/>
                <a:gd name="connsiteY90" fmla="*/ 3078480 h 4168140"/>
                <a:gd name="connsiteX91" fmla="*/ 7726680 w 11737340"/>
                <a:gd name="connsiteY91" fmla="*/ 3108960 h 4168140"/>
                <a:gd name="connsiteX92" fmla="*/ 7833360 w 11737340"/>
                <a:gd name="connsiteY92" fmla="*/ 3162300 h 4168140"/>
                <a:gd name="connsiteX93" fmla="*/ 7962900 w 11737340"/>
                <a:gd name="connsiteY93" fmla="*/ 3192780 h 4168140"/>
                <a:gd name="connsiteX94" fmla="*/ 8161020 w 11737340"/>
                <a:gd name="connsiteY94" fmla="*/ 3268980 h 4168140"/>
                <a:gd name="connsiteX95" fmla="*/ 8290560 w 11737340"/>
                <a:gd name="connsiteY95" fmla="*/ 3337560 h 4168140"/>
                <a:gd name="connsiteX96" fmla="*/ 8382000 w 11737340"/>
                <a:gd name="connsiteY96" fmla="*/ 3360420 h 4168140"/>
                <a:gd name="connsiteX97" fmla="*/ 8458200 w 11737340"/>
                <a:gd name="connsiteY97" fmla="*/ 3398520 h 4168140"/>
                <a:gd name="connsiteX98" fmla="*/ 8595360 w 11737340"/>
                <a:gd name="connsiteY98" fmla="*/ 3512820 h 4168140"/>
                <a:gd name="connsiteX99" fmla="*/ 8641080 w 11737340"/>
                <a:gd name="connsiteY99" fmla="*/ 3566160 h 4168140"/>
                <a:gd name="connsiteX100" fmla="*/ 8702040 w 11737340"/>
                <a:gd name="connsiteY100" fmla="*/ 3604260 h 4168140"/>
                <a:gd name="connsiteX101" fmla="*/ 8763000 w 11737340"/>
                <a:gd name="connsiteY101" fmla="*/ 3634740 h 4168140"/>
                <a:gd name="connsiteX102" fmla="*/ 8846820 w 11737340"/>
                <a:gd name="connsiteY102" fmla="*/ 3632200 h 4168140"/>
                <a:gd name="connsiteX103" fmla="*/ 8968740 w 11737340"/>
                <a:gd name="connsiteY103" fmla="*/ 3634740 h 4168140"/>
                <a:gd name="connsiteX104" fmla="*/ 9060180 w 11737340"/>
                <a:gd name="connsiteY104" fmla="*/ 3642360 h 4168140"/>
                <a:gd name="connsiteX105" fmla="*/ 9151620 w 11737340"/>
                <a:gd name="connsiteY105" fmla="*/ 3657600 h 4168140"/>
                <a:gd name="connsiteX106" fmla="*/ 9230360 w 11737340"/>
                <a:gd name="connsiteY106" fmla="*/ 3657600 h 4168140"/>
                <a:gd name="connsiteX107" fmla="*/ 9331960 w 11737340"/>
                <a:gd name="connsiteY107" fmla="*/ 3629660 h 4168140"/>
                <a:gd name="connsiteX108" fmla="*/ 9433560 w 11737340"/>
                <a:gd name="connsiteY108" fmla="*/ 3589020 h 4168140"/>
                <a:gd name="connsiteX109" fmla="*/ 9509760 w 11737340"/>
                <a:gd name="connsiteY109" fmla="*/ 3528060 h 4168140"/>
                <a:gd name="connsiteX110" fmla="*/ 9646920 w 11737340"/>
                <a:gd name="connsiteY110" fmla="*/ 3489960 h 4168140"/>
                <a:gd name="connsiteX111" fmla="*/ 9784080 w 11737340"/>
                <a:gd name="connsiteY111" fmla="*/ 3444240 h 4168140"/>
                <a:gd name="connsiteX112" fmla="*/ 9860280 w 11737340"/>
                <a:gd name="connsiteY112" fmla="*/ 3383280 h 4168140"/>
                <a:gd name="connsiteX113" fmla="*/ 9921240 w 11737340"/>
                <a:gd name="connsiteY113" fmla="*/ 3314700 h 4168140"/>
                <a:gd name="connsiteX114" fmla="*/ 9997440 w 11737340"/>
                <a:gd name="connsiteY114" fmla="*/ 3208020 h 4168140"/>
                <a:gd name="connsiteX115" fmla="*/ 10043160 w 11737340"/>
                <a:gd name="connsiteY115" fmla="*/ 3101340 h 4168140"/>
                <a:gd name="connsiteX116" fmla="*/ 10104120 w 11737340"/>
                <a:gd name="connsiteY116" fmla="*/ 3017520 h 4168140"/>
                <a:gd name="connsiteX117" fmla="*/ 10157460 w 11737340"/>
                <a:gd name="connsiteY117" fmla="*/ 2933700 h 4168140"/>
                <a:gd name="connsiteX118" fmla="*/ 10218420 w 11737340"/>
                <a:gd name="connsiteY118" fmla="*/ 2849880 h 4168140"/>
                <a:gd name="connsiteX119" fmla="*/ 10294620 w 11737340"/>
                <a:gd name="connsiteY119" fmla="*/ 2735580 h 4168140"/>
                <a:gd name="connsiteX120" fmla="*/ 10347960 w 11737340"/>
                <a:gd name="connsiteY120" fmla="*/ 2621280 h 4168140"/>
                <a:gd name="connsiteX121" fmla="*/ 10431780 w 11737340"/>
                <a:gd name="connsiteY121" fmla="*/ 2499360 h 4168140"/>
                <a:gd name="connsiteX122" fmla="*/ 10500360 w 11737340"/>
                <a:gd name="connsiteY122" fmla="*/ 2354580 h 4168140"/>
                <a:gd name="connsiteX123" fmla="*/ 10553700 w 11737340"/>
                <a:gd name="connsiteY123" fmla="*/ 2263140 h 4168140"/>
                <a:gd name="connsiteX124" fmla="*/ 10584180 w 11737340"/>
                <a:gd name="connsiteY124" fmla="*/ 2194560 h 4168140"/>
                <a:gd name="connsiteX125" fmla="*/ 10624820 w 11737340"/>
                <a:gd name="connsiteY125" fmla="*/ 2125980 h 4168140"/>
                <a:gd name="connsiteX126" fmla="*/ 10675620 w 11737340"/>
                <a:gd name="connsiteY126" fmla="*/ 2049780 h 4168140"/>
                <a:gd name="connsiteX127" fmla="*/ 10690860 w 11737340"/>
                <a:gd name="connsiteY127" fmla="*/ 1988820 h 4168140"/>
                <a:gd name="connsiteX128" fmla="*/ 10713720 w 11737340"/>
                <a:gd name="connsiteY128" fmla="*/ 1927860 h 4168140"/>
                <a:gd name="connsiteX129" fmla="*/ 10767060 w 11737340"/>
                <a:gd name="connsiteY129" fmla="*/ 1859280 h 4168140"/>
                <a:gd name="connsiteX130" fmla="*/ 10873740 w 11737340"/>
                <a:gd name="connsiteY130" fmla="*/ 1828800 h 4168140"/>
                <a:gd name="connsiteX131" fmla="*/ 11079480 w 11737340"/>
                <a:gd name="connsiteY131" fmla="*/ 1767840 h 4168140"/>
                <a:gd name="connsiteX132" fmla="*/ 11247120 w 11737340"/>
                <a:gd name="connsiteY132" fmla="*/ 1684020 h 4168140"/>
                <a:gd name="connsiteX133" fmla="*/ 11407140 w 11737340"/>
                <a:gd name="connsiteY133" fmla="*/ 1628140 h 4168140"/>
                <a:gd name="connsiteX134" fmla="*/ 11490960 w 11737340"/>
                <a:gd name="connsiteY134" fmla="*/ 1577340 h 4168140"/>
                <a:gd name="connsiteX135" fmla="*/ 11635740 w 11737340"/>
                <a:gd name="connsiteY135" fmla="*/ 1508760 h 4168140"/>
                <a:gd name="connsiteX136" fmla="*/ 11737340 w 11737340"/>
                <a:gd name="connsiteY136" fmla="*/ 1442720 h 4168140"/>
                <a:gd name="connsiteX137" fmla="*/ 11620500 w 11737340"/>
                <a:gd name="connsiteY137" fmla="*/ 1417320 h 4168140"/>
                <a:gd name="connsiteX138" fmla="*/ 11567160 w 11737340"/>
                <a:gd name="connsiteY138" fmla="*/ 1379220 h 4168140"/>
                <a:gd name="connsiteX139" fmla="*/ 11498580 w 11737340"/>
                <a:gd name="connsiteY139" fmla="*/ 1318260 h 4168140"/>
                <a:gd name="connsiteX140" fmla="*/ 11468100 w 11737340"/>
                <a:gd name="connsiteY140" fmla="*/ 1280160 h 4168140"/>
                <a:gd name="connsiteX141" fmla="*/ 11442700 w 11737340"/>
                <a:gd name="connsiteY141" fmla="*/ 1231900 h 4168140"/>
                <a:gd name="connsiteX142" fmla="*/ 11384280 w 11737340"/>
                <a:gd name="connsiteY142" fmla="*/ 1310640 h 4168140"/>
                <a:gd name="connsiteX143" fmla="*/ 11353800 w 11737340"/>
                <a:gd name="connsiteY143" fmla="*/ 1356360 h 4168140"/>
                <a:gd name="connsiteX144" fmla="*/ 11224260 w 11737340"/>
                <a:gd name="connsiteY144" fmla="*/ 1417320 h 4168140"/>
                <a:gd name="connsiteX145" fmla="*/ 11109960 w 11737340"/>
                <a:gd name="connsiteY145" fmla="*/ 1463040 h 4168140"/>
                <a:gd name="connsiteX146" fmla="*/ 10911840 w 11737340"/>
                <a:gd name="connsiteY146" fmla="*/ 1524000 h 4168140"/>
                <a:gd name="connsiteX147" fmla="*/ 10774680 w 11737340"/>
                <a:gd name="connsiteY147" fmla="*/ 1546860 h 4168140"/>
                <a:gd name="connsiteX148" fmla="*/ 10675620 w 11737340"/>
                <a:gd name="connsiteY148" fmla="*/ 1615440 h 4168140"/>
                <a:gd name="connsiteX149" fmla="*/ 10568940 w 11737340"/>
                <a:gd name="connsiteY149" fmla="*/ 1676400 h 4168140"/>
                <a:gd name="connsiteX150" fmla="*/ 10485120 w 11737340"/>
                <a:gd name="connsiteY150" fmla="*/ 1760220 h 4168140"/>
                <a:gd name="connsiteX151" fmla="*/ 10454640 w 11737340"/>
                <a:gd name="connsiteY151" fmla="*/ 1836420 h 4168140"/>
                <a:gd name="connsiteX152" fmla="*/ 10416540 w 11737340"/>
                <a:gd name="connsiteY152" fmla="*/ 1927860 h 4168140"/>
                <a:gd name="connsiteX153" fmla="*/ 10401300 w 11737340"/>
                <a:gd name="connsiteY153" fmla="*/ 2004060 h 4168140"/>
                <a:gd name="connsiteX154" fmla="*/ 10363200 w 11737340"/>
                <a:gd name="connsiteY154" fmla="*/ 2095500 h 4168140"/>
                <a:gd name="connsiteX155" fmla="*/ 10317480 w 11737340"/>
                <a:gd name="connsiteY155" fmla="*/ 2225040 h 4168140"/>
                <a:gd name="connsiteX156" fmla="*/ 10287000 w 11737340"/>
                <a:gd name="connsiteY156" fmla="*/ 2346960 h 4168140"/>
                <a:gd name="connsiteX157" fmla="*/ 10218420 w 11737340"/>
                <a:gd name="connsiteY157" fmla="*/ 2499360 h 4168140"/>
                <a:gd name="connsiteX158" fmla="*/ 10134600 w 11737340"/>
                <a:gd name="connsiteY158" fmla="*/ 2621280 h 4168140"/>
                <a:gd name="connsiteX159" fmla="*/ 10043160 w 11737340"/>
                <a:gd name="connsiteY159" fmla="*/ 2735580 h 4168140"/>
                <a:gd name="connsiteX160" fmla="*/ 9974580 w 11737340"/>
                <a:gd name="connsiteY160" fmla="*/ 2857500 h 4168140"/>
                <a:gd name="connsiteX161" fmla="*/ 9906000 w 11737340"/>
                <a:gd name="connsiteY161" fmla="*/ 2941320 h 4168140"/>
                <a:gd name="connsiteX162" fmla="*/ 9860280 w 11737340"/>
                <a:gd name="connsiteY162" fmla="*/ 3032760 h 4168140"/>
                <a:gd name="connsiteX163" fmla="*/ 9806940 w 11737340"/>
                <a:gd name="connsiteY163" fmla="*/ 3116580 h 4168140"/>
                <a:gd name="connsiteX164" fmla="*/ 9715500 w 11737340"/>
                <a:gd name="connsiteY164" fmla="*/ 3208020 h 4168140"/>
                <a:gd name="connsiteX165" fmla="*/ 9616440 w 11737340"/>
                <a:gd name="connsiteY165" fmla="*/ 3261360 h 4168140"/>
                <a:gd name="connsiteX166" fmla="*/ 9532620 w 11737340"/>
                <a:gd name="connsiteY166" fmla="*/ 3329940 h 4168140"/>
                <a:gd name="connsiteX167" fmla="*/ 9471660 w 11737340"/>
                <a:gd name="connsiteY167" fmla="*/ 3375660 h 4168140"/>
                <a:gd name="connsiteX168" fmla="*/ 9410700 w 11737340"/>
                <a:gd name="connsiteY168" fmla="*/ 3429000 h 4168140"/>
                <a:gd name="connsiteX169" fmla="*/ 9288780 w 11737340"/>
                <a:gd name="connsiteY169" fmla="*/ 3436620 h 4168140"/>
                <a:gd name="connsiteX170" fmla="*/ 9166860 w 11737340"/>
                <a:gd name="connsiteY170" fmla="*/ 3444240 h 4168140"/>
                <a:gd name="connsiteX171" fmla="*/ 9029700 w 11737340"/>
                <a:gd name="connsiteY171" fmla="*/ 3413760 h 4168140"/>
                <a:gd name="connsiteX172" fmla="*/ 8823960 w 11737340"/>
                <a:gd name="connsiteY172" fmla="*/ 3360420 h 4168140"/>
                <a:gd name="connsiteX173" fmla="*/ 8679180 w 11737340"/>
                <a:gd name="connsiteY173" fmla="*/ 3329940 h 4168140"/>
                <a:gd name="connsiteX174" fmla="*/ 8572500 w 11737340"/>
                <a:gd name="connsiteY174" fmla="*/ 3276600 h 4168140"/>
                <a:gd name="connsiteX175" fmla="*/ 8465820 w 11737340"/>
                <a:gd name="connsiteY175" fmla="*/ 3215640 h 4168140"/>
                <a:gd name="connsiteX176" fmla="*/ 8321040 w 11737340"/>
                <a:gd name="connsiteY176" fmla="*/ 3177540 h 4168140"/>
                <a:gd name="connsiteX177" fmla="*/ 8199120 w 11737340"/>
                <a:gd name="connsiteY177" fmla="*/ 3131820 h 4168140"/>
                <a:gd name="connsiteX178" fmla="*/ 8069580 w 11737340"/>
                <a:gd name="connsiteY178" fmla="*/ 3078480 h 4168140"/>
                <a:gd name="connsiteX179" fmla="*/ 7917180 w 11737340"/>
                <a:gd name="connsiteY179" fmla="*/ 2994660 h 4168140"/>
                <a:gd name="connsiteX180" fmla="*/ 7787640 w 11737340"/>
                <a:gd name="connsiteY180" fmla="*/ 2971800 h 4168140"/>
                <a:gd name="connsiteX181" fmla="*/ 7719060 w 11737340"/>
                <a:gd name="connsiteY181" fmla="*/ 2933700 h 4168140"/>
                <a:gd name="connsiteX182" fmla="*/ 7612380 w 11737340"/>
                <a:gd name="connsiteY182" fmla="*/ 2903220 h 4168140"/>
                <a:gd name="connsiteX183" fmla="*/ 7566660 w 11737340"/>
                <a:gd name="connsiteY183" fmla="*/ 2887980 h 4168140"/>
                <a:gd name="connsiteX184" fmla="*/ 7551420 w 11737340"/>
                <a:gd name="connsiteY184" fmla="*/ 2849880 h 4168140"/>
                <a:gd name="connsiteX185" fmla="*/ 7533640 w 11737340"/>
                <a:gd name="connsiteY185" fmla="*/ 2788920 h 4168140"/>
                <a:gd name="connsiteX186" fmla="*/ 7475220 w 11737340"/>
                <a:gd name="connsiteY186" fmla="*/ 2857500 h 4168140"/>
                <a:gd name="connsiteX187" fmla="*/ 7414260 w 11737340"/>
                <a:gd name="connsiteY187" fmla="*/ 2887980 h 4168140"/>
                <a:gd name="connsiteX188" fmla="*/ 7345680 w 11737340"/>
                <a:gd name="connsiteY188" fmla="*/ 2971800 h 4168140"/>
                <a:gd name="connsiteX189" fmla="*/ 7315200 w 11737340"/>
                <a:gd name="connsiteY189" fmla="*/ 2994660 h 4168140"/>
                <a:gd name="connsiteX190" fmla="*/ 7261860 w 11737340"/>
                <a:gd name="connsiteY190" fmla="*/ 3009900 h 4168140"/>
                <a:gd name="connsiteX191" fmla="*/ 7193280 w 11737340"/>
                <a:gd name="connsiteY191" fmla="*/ 3025140 h 4168140"/>
                <a:gd name="connsiteX192" fmla="*/ 7155180 w 11737340"/>
                <a:gd name="connsiteY192" fmla="*/ 3078480 h 4168140"/>
                <a:gd name="connsiteX193" fmla="*/ 7109460 w 11737340"/>
                <a:gd name="connsiteY193" fmla="*/ 3154680 h 4168140"/>
                <a:gd name="connsiteX194" fmla="*/ 7048500 w 11737340"/>
                <a:gd name="connsiteY194" fmla="*/ 3246120 h 4168140"/>
                <a:gd name="connsiteX195" fmla="*/ 6995160 w 11737340"/>
                <a:gd name="connsiteY195" fmla="*/ 3307080 h 4168140"/>
                <a:gd name="connsiteX196" fmla="*/ 6972300 w 11737340"/>
                <a:gd name="connsiteY196" fmla="*/ 3352800 h 4168140"/>
                <a:gd name="connsiteX197" fmla="*/ 6949440 w 11737340"/>
                <a:gd name="connsiteY197" fmla="*/ 3413760 h 4168140"/>
                <a:gd name="connsiteX198" fmla="*/ 6949440 w 11737340"/>
                <a:gd name="connsiteY198" fmla="*/ 3413760 h 4168140"/>
                <a:gd name="connsiteX199" fmla="*/ 6911340 w 11737340"/>
                <a:gd name="connsiteY199" fmla="*/ 3474720 h 4168140"/>
                <a:gd name="connsiteX200" fmla="*/ 6888480 w 11737340"/>
                <a:gd name="connsiteY200" fmla="*/ 3505200 h 4168140"/>
                <a:gd name="connsiteX201" fmla="*/ 6819900 w 11737340"/>
                <a:gd name="connsiteY201" fmla="*/ 3566160 h 4168140"/>
                <a:gd name="connsiteX202" fmla="*/ 6743700 w 11737340"/>
                <a:gd name="connsiteY202" fmla="*/ 3581400 h 4168140"/>
                <a:gd name="connsiteX203" fmla="*/ 6675120 w 11737340"/>
                <a:gd name="connsiteY203" fmla="*/ 3657600 h 4168140"/>
                <a:gd name="connsiteX204" fmla="*/ 6629400 w 11737340"/>
                <a:gd name="connsiteY204" fmla="*/ 3718560 h 4168140"/>
                <a:gd name="connsiteX205" fmla="*/ 6576060 w 11737340"/>
                <a:gd name="connsiteY205" fmla="*/ 3779520 h 4168140"/>
                <a:gd name="connsiteX206" fmla="*/ 6484620 w 11737340"/>
                <a:gd name="connsiteY206" fmla="*/ 3817620 h 4168140"/>
                <a:gd name="connsiteX207" fmla="*/ 6400800 w 11737340"/>
                <a:gd name="connsiteY207" fmla="*/ 3832860 h 4168140"/>
                <a:gd name="connsiteX208" fmla="*/ 6263640 w 11737340"/>
                <a:gd name="connsiteY208" fmla="*/ 3870960 h 4168140"/>
                <a:gd name="connsiteX209" fmla="*/ 6126480 w 11737340"/>
                <a:gd name="connsiteY209" fmla="*/ 3901440 h 4168140"/>
                <a:gd name="connsiteX210" fmla="*/ 6027420 w 11737340"/>
                <a:gd name="connsiteY210" fmla="*/ 3916680 h 4168140"/>
                <a:gd name="connsiteX211" fmla="*/ 5890260 w 11737340"/>
                <a:gd name="connsiteY211" fmla="*/ 3878580 h 4168140"/>
                <a:gd name="connsiteX212" fmla="*/ 5821680 w 11737340"/>
                <a:gd name="connsiteY212" fmla="*/ 3863340 h 4168140"/>
                <a:gd name="connsiteX213" fmla="*/ 5737860 w 11737340"/>
                <a:gd name="connsiteY213" fmla="*/ 3825240 h 4168140"/>
                <a:gd name="connsiteX214" fmla="*/ 5638800 w 11737340"/>
                <a:gd name="connsiteY214" fmla="*/ 3794760 h 4168140"/>
                <a:gd name="connsiteX215" fmla="*/ 5524500 w 11737340"/>
                <a:gd name="connsiteY215" fmla="*/ 3756660 h 4168140"/>
                <a:gd name="connsiteX216" fmla="*/ 5448300 w 11737340"/>
                <a:gd name="connsiteY216" fmla="*/ 3718560 h 4168140"/>
                <a:gd name="connsiteX217" fmla="*/ 5349240 w 11737340"/>
                <a:gd name="connsiteY217" fmla="*/ 3657600 h 4168140"/>
                <a:gd name="connsiteX218" fmla="*/ 5295900 w 11737340"/>
                <a:gd name="connsiteY218" fmla="*/ 3619500 h 4168140"/>
                <a:gd name="connsiteX219" fmla="*/ 5234940 w 11737340"/>
                <a:gd name="connsiteY219" fmla="*/ 3596640 h 4168140"/>
                <a:gd name="connsiteX220" fmla="*/ 5135880 w 11737340"/>
                <a:gd name="connsiteY220" fmla="*/ 3550920 h 4168140"/>
                <a:gd name="connsiteX221" fmla="*/ 5059680 w 11737340"/>
                <a:gd name="connsiteY221" fmla="*/ 3505200 h 4168140"/>
                <a:gd name="connsiteX222" fmla="*/ 5029200 w 11737340"/>
                <a:gd name="connsiteY222" fmla="*/ 3482340 h 4168140"/>
                <a:gd name="connsiteX223" fmla="*/ 4960620 w 11737340"/>
                <a:gd name="connsiteY223" fmla="*/ 3413760 h 4168140"/>
                <a:gd name="connsiteX224" fmla="*/ 4876800 w 11737340"/>
                <a:gd name="connsiteY224" fmla="*/ 3299460 h 4168140"/>
                <a:gd name="connsiteX225" fmla="*/ 4808220 w 11737340"/>
                <a:gd name="connsiteY225" fmla="*/ 3200400 h 4168140"/>
                <a:gd name="connsiteX226" fmla="*/ 4777740 w 11737340"/>
                <a:gd name="connsiteY226" fmla="*/ 3147060 h 4168140"/>
                <a:gd name="connsiteX227" fmla="*/ 4724400 w 11737340"/>
                <a:gd name="connsiteY227" fmla="*/ 3108960 h 4168140"/>
                <a:gd name="connsiteX228" fmla="*/ 4648200 w 11737340"/>
                <a:gd name="connsiteY228" fmla="*/ 3063240 h 4168140"/>
                <a:gd name="connsiteX229" fmla="*/ 4533900 w 11737340"/>
                <a:gd name="connsiteY229" fmla="*/ 2979420 h 4168140"/>
                <a:gd name="connsiteX230" fmla="*/ 4427220 w 11737340"/>
                <a:gd name="connsiteY230" fmla="*/ 2941320 h 4168140"/>
                <a:gd name="connsiteX231" fmla="*/ 4366260 w 11737340"/>
                <a:gd name="connsiteY231" fmla="*/ 2903220 h 4168140"/>
                <a:gd name="connsiteX232" fmla="*/ 4244340 w 11737340"/>
                <a:gd name="connsiteY232" fmla="*/ 2842260 h 4168140"/>
                <a:gd name="connsiteX233" fmla="*/ 4145280 w 11737340"/>
                <a:gd name="connsiteY233" fmla="*/ 2811780 h 4168140"/>
                <a:gd name="connsiteX234" fmla="*/ 4038600 w 11737340"/>
                <a:gd name="connsiteY234" fmla="*/ 2804160 h 4168140"/>
                <a:gd name="connsiteX235" fmla="*/ 3954780 w 11737340"/>
                <a:gd name="connsiteY235" fmla="*/ 2819400 h 4168140"/>
                <a:gd name="connsiteX236" fmla="*/ 3863340 w 11737340"/>
                <a:gd name="connsiteY236" fmla="*/ 2804160 h 4168140"/>
                <a:gd name="connsiteX237" fmla="*/ 3741420 w 11737340"/>
                <a:gd name="connsiteY237" fmla="*/ 2781300 h 4168140"/>
                <a:gd name="connsiteX238" fmla="*/ 3649980 w 11737340"/>
                <a:gd name="connsiteY238" fmla="*/ 2743200 h 4168140"/>
                <a:gd name="connsiteX239" fmla="*/ 3573780 w 11737340"/>
                <a:gd name="connsiteY239" fmla="*/ 2674620 h 4168140"/>
                <a:gd name="connsiteX240" fmla="*/ 3482340 w 11737340"/>
                <a:gd name="connsiteY240" fmla="*/ 2621280 h 4168140"/>
                <a:gd name="connsiteX241" fmla="*/ 3436620 w 11737340"/>
                <a:gd name="connsiteY241" fmla="*/ 2552700 h 4168140"/>
                <a:gd name="connsiteX242" fmla="*/ 3329940 w 11737340"/>
                <a:gd name="connsiteY242" fmla="*/ 2423160 h 4168140"/>
                <a:gd name="connsiteX243" fmla="*/ 3261360 w 11737340"/>
                <a:gd name="connsiteY243" fmla="*/ 2324100 h 4168140"/>
                <a:gd name="connsiteX244" fmla="*/ 3131820 w 11737340"/>
                <a:gd name="connsiteY244" fmla="*/ 2209800 h 4168140"/>
                <a:gd name="connsiteX245" fmla="*/ 3040380 w 11737340"/>
                <a:gd name="connsiteY245" fmla="*/ 2141220 h 4168140"/>
                <a:gd name="connsiteX246" fmla="*/ 2910840 w 11737340"/>
                <a:gd name="connsiteY246" fmla="*/ 2034540 h 4168140"/>
                <a:gd name="connsiteX247" fmla="*/ 2849880 w 11737340"/>
                <a:gd name="connsiteY247" fmla="*/ 1958340 h 4168140"/>
                <a:gd name="connsiteX248" fmla="*/ 2743200 w 11737340"/>
                <a:gd name="connsiteY248" fmla="*/ 1889760 h 4168140"/>
                <a:gd name="connsiteX249" fmla="*/ 2659380 w 11737340"/>
                <a:gd name="connsiteY249" fmla="*/ 1844040 h 4168140"/>
                <a:gd name="connsiteX250" fmla="*/ 2575560 w 11737340"/>
                <a:gd name="connsiteY250" fmla="*/ 1744980 h 4168140"/>
                <a:gd name="connsiteX251" fmla="*/ 2468880 w 11737340"/>
                <a:gd name="connsiteY251" fmla="*/ 1645920 h 4168140"/>
                <a:gd name="connsiteX252" fmla="*/ 2400300 w 11737340"/>
                <a:gd name="connsiteY252" fmla="*/ 1607820 h 4168140"/>
                <a:gd name="connsiteX253" fmla="*/ 2263140 w 11737340"/>
                <a:gd name="connsiteY253" fmla="*/ 1501140 h 4168140"/>
                <a:gd name="connsiteX254" fmla="*/ 2171700 w 11737340"/>
                <a:gd name="connsiteY254" fmla="*/ 1432560 h 4168140"/>
                <a:gd name="connsiteX255" fmla="*/ 2087880 w 11737340"/>
                <a:gd name="connsiteY255" fmla="*/ 1363980 h 4168140"/>
                <a:gd name="connsiteX256" fmla="*/ 1950720 w 11737340"/>
                <a:gd name="connsiteY256" fmla="*/ 1272540 h 4168140"/>
                <a:gd name="connsiteX257" fmla="*/ 1805940 w 11737340"/>
                <a:gd name="connsiteY257" fmla="*/ 1135380 h 4168140"/>
                <a:gd name="connsiteX258" fmla="*/ 1729740 w 11737340"/>
                <a:gd name="connsiteY258" fmla="*/ 1089660 h 4168140"/>
                <a:gd name="connsiteX259" fmla="*/ 1668780 w 11737340"/>
                <a:gd name="connsiteY259" fmla="*/ 1043940 h 4168140"/>
                <a:gd name="connsiteX260" fmla="*/ 1592580 w 11737340"/>
                <a:gd name="connsiteY260" fmla="*/ 990600 h 4168140"/>
                <a:gd name="connsiteX261" fmla="*/ 1470660 w 11737340"/>
                <a:gd name="connsiteY261" fmla="*/ 891540 h 4168140"/>
                <a:gd name="connsiteX262" fmla="*/ 1386840 w 11737340"/>
                <a:gd name="connsiteY262" fmla="*/ 845820 h 4168140"/>
                <a:gd name="connsiteX263" fmla="*/ 1318260 w 11737340"/>
                <a:gd name="connsiteY263" fmla="*/ 784860 h 4168140"/>
                <a:gd name="connsiteX264" fmla="*/ 1264920 w 11737340"/>
                <a:gd name="connsiteY264" fmla="*/ 723900 h 4168140"/>
                <a:gd name="connsiteX265" fmla="*/ 1181100 w 11737340"/>
                <a:gd name="connsiteY265" fmla="*/ 647700 h 4168140"/>
                <a:gd name="connsiteX266" fmla="*/ 1089660 w 11737340"/>
                <a:gd name="connsiteY266" fmla="*/ 624840 h 4168140"/>
                <a:gd name="connsiteX267" fmla="*/ 1021080 w 11737340"/>
                <a:gd name="connsiteY267" fmla="*/ 586740 h 4168140"/>
                <a:gd name="connsiteX268" fmla="*/ 937260 w 11737340"/>
                <a:gd name="connsiteY268" fmla="*/ 548640 h 4168140"/>
                <a:gd name="connsiteX269" fmla="*/ 830580 w 11737340"/>
                <a:gd name="connsiteY269" fmla="*/ 510540 h 4168140"/>
                <a:gd name="connsiteX270" fmla="*/ 754380 w 11737340"/>
                <a:gd name="connsiteY270" fmla="*/ 457200 h 4168140"/>
                <a:gd name="connsiteX271" fmla="*/ 708660 w 11737340"/>
                <a:gd name="connsiteY271" fmla="*/ 419100 h 4168140"/>
                <a:gd name="connsiteX272" fmla="*/ 609600 w 11737340"/>
                <a:gd name="connsiteY272" fmla="*/ 396240 h 4168140"/>
                <a:gd name="connsiteX273" fmla="*/ 548640 w 11737340"/>
                <a:gd name="connsiteY273" fmla="*/ 320040 h 4168140"/>
                <a:gd name="connsiteX274" fmla="*/ 510540 w 11737340"/>
                <a:gd name="connsiteY274" fmla="*/ 251460 h 4168140"/>
                <a:gd name="connsiteX275" fmla="*/ 464820 w 11737340"/>
                <a:gd name="connsiteY275" fmla="*/ 190500 h 4168140"/>
                <a:gd name="connsiteX276" fmla="*/ 411480 w 11737340"/>
                <a:gd name="connsiteY276" fmla="*/ 137160 h 4168140"/>
                <a:gd name="connsiteX277" fmla="*/ 373380 w 11737340"/>
                <a:gd name="connsiteY277" fmla="*/ 45720 h 4168140"/>
                <a:gd name="connsiteX278" fmla="*/ 342900 w 11737340"/>
                <a:gd name="connsiteY278" fmla="*/ 0 h 4168140"/>
                <a:gd name="connsiteX279" fmla="*/ 327660 w 11737340"/>
                <a:gd name="connsiteY279" fmla="*/ 60960 h 4168140"/>
                <a:gd name="connsiteX280" fmla="*/ 289560 w 11737340"/>
                <a:gd name="connsiteY280" fmla="*/ 91440 h 4168140"/>
                <a:gd name="connsiteX281" fmla="*/ 236220 w 11737340"/>
                <a:gd name="connsiteY281" fmla="*/ 114300 h 4168140"/>
                <a:gd name="connsiteX282" fmla="*/ 198120 w 11737340"/>
                <a:gd name="connsiteY282" fmla="*/ 175260 h 4168140"/>
                <a:gd name="connsiteX283" fmla="*/ 175260 w 11737340"/>
                <a:gd name="connsiteY283" fmla="*/ 228600 h 4168140"/>
                <a:gd name="connsiteX284" fmla="*/ 114300 w 11737340"/>
                <a:gd name="connsiteY284" fmla="*/ 236220 h 4168140"/>
                <a:gd name="connsiteX285" fmla="*/ 45720 w 11737340"/>
                <a:gd name="connsiteY285" fmla="*/ 251460 h 4168140"/>
                <a:gd name="connsiteX286" fmla="*/ 0 w 11737340"/>
                <a:gd name="connsiteY286" fmla="*/ 281940 h 4168140"/>
                <a:gd name="connsiteX287" fmla="*/ 68580 w 11737340"/>
                <a:gd name="connsiteY287" fmla="*/ 320040 h 4168140"/>
                <a:gd name="connsiteX0" fmla="*/ 68580 w 11737340"/>
                <a:gd name="connsiteY0" fmla="*/ 320040 h 4168140"/>
                <a:gd name="connsiteX1" fmla="*/ 121920 w 11737340"/>
                <a:gd name="connsiteY1" fmla="*/ 381000 h 4168140"/>
                <a:gd name="connsiteX2" fmla="*/ 198120 w 11737340"/>
                <a:gd name="connsiteY2" fmla="*/ 419100 h 4168140"/>
                <a:gd name="connsiteX3" fmla="*/ 320040 w 11737340"/>
                <a:gd name="connsiteY3" fmla="*/ 510540 h 4168140"/>
                <a:gd name="connsiteX4" fmla="*/ 411480 w 11737340"/>
                <a:gd name="connsiteY4" fmla="*/ 563880 h 4168140"/>
                <a:gd name="connsiteX5" fmla="*/ 472440 w 11737340"/>
                <a:gd name="connsiteY5" fmla="*/ 632460 h 4168140"/>
                <a:gd name="connsiteX6" fmla="*/ 601980 w 11737340"/>
                <a:gd name="connsiteY6" fmla="*/ 708660 h 4168140"/>
                <a:gd name="connsiteX7" fmla="*/ 739140 w 11737340"/>
                <a:gd name="connsiteY7" fmla="*/ 784860 h 4168140"/>
                <a:gd name="connsiteX8" fmla="*/ 861060 w 11737340"/>
                <a:gd name="connsiteY8" fmla="*/ 868680 h 4168140"/>
                <a:gd name="connsiteX9" fmla="*/ 944880 w 11737340"/>
                <a:gd name="connsiteY9" fmla="*/ 952500 h 4168140"/>
                <a:gd name="connsiteX10" fmla="*/ 1021080 w 11737340"/>
                <a:gd name="connsiteY10" fmla="*/ 1005840 h 4168140"/>
                <a:gd name="connsiteX11" fmla="*/ 1097280 w 11737340"/>
                <a:gd name="connsiteY11" fmla="*/ 1043940 h 4168140"/>
                <a:gd name="connsiteX12" fmla="*/ 1181100 w 11737340"/>
                <a:gd name="connsiteY12" fmla="*/ 1104900 h 4168140"/>
                <a:gd name="connsiteX13" fmla="*/ 1249680 w 11737340"/>
                <a:gd name="connsiteY13" fmla="*/ 1150620 h 4168140"/>
                <a:gd name="connsiteX14" fmla="*/ 1341120 w 11737340"/>
                <a:gd name="connsiteY14" fmla="*/ 1196340 h 4168140"/>
                <a:gd name="connsiteX15" fmla="*/ 1417320 w 11737340"/>
                <a:gd name="connsiteY15" fmla="*/ 1257300 h 4168140"/>
                <a:gd name="connsiteX16" fmla="*/ 1493520 w 11737340"/>
                <a:gd name="connsiteY16" fmla="*/ 1333500 h 4168140"/>
                <a:gd name="connsiteX17" fmla="*/ 1569720 w 11737340"/>
                <a:gd name="connsiteY17" fmla="*/ 1356360 h 4168140"/>
                <a:gd name="connsiteX18" fmla="*/ 1684020 w 11737340"/>
                <a:gd name="connsiteY18" fmla="*/ 1424940 h 4168140"/>
                <a:gd name="connsiteX19" fmla="*/ 1729740 w 11737340"/>
                <a:gd name="connsiteY19" fmla="*/ 1485900 h 4168140"/>
                <a:gd name="connsiteX20" fmla="*/ 1844040 w 11737340"/>
                <a:gd name="connsiteY20" fmla="*/ 1569720 h 4168140"/>
                <a:gd name="connsiteX21" fmla="*/ 1935480 w 11737340"/>
                <a:gd name="connsiteY21" fmla="*/ 1615440 h 4168140"/>
                <a:gd name="connsiteX22" fmla="*/ 2049780 w 11737340"/>
                <a:gd name="connsiteY22" fmla="*/ 1691640 h 4168140"/>
                <a:gd name="connsiteX23" fmla="*/ 2133600 w 11737340"/>
                <a:gd name="connsiteY23" fmla="*/ 1729740 h 4168140"/>
                <a:gd name="connsiteX24" fmla="*/ 2202180 w 11737340"/>
                <a:gd name="connsiteY24" fmla="*/ 1805940 h 4168140"/>
                <a:gd name="connsiteX25" fmla="*/ 2255520 w 11737340"/>
                <a:gd name="connsiteY25" fmla="*/ 1821180 h 4168140"/>
                <a:gd name="connsiteX26" fmla="*/ 2316480 w 11737340"/>
                <a:gd name="connsiteY26" fmla="*/ 1866900 h 4168140"/>
                <a:gd name="connsiteX27" fmla="*/ 2423160 w 11737340"/>
                <a:gd name="connsiteY27" fmla="*/ 2004060 h 4168140"/>
                <a:gd name="connsiteX28" fmla="*/ 2476500 w 11737340"/>
                <a:gd name="connsiteY28" fmla="*/ 2087880 h 4168140"/>
                <a:gd name="connsiteX29" fmla="*/ 2567940 w 11737340"/>
                <a:gd name="connsiteY29" fmla="*/ 2148840 h 4168140"/>
                <a:gd name="connsiteX30" fmla="*/ 2682240 w 11737340"/>
                <a:gd name="connsiteY30" fmla="*/ 2186940 h 4168140"/>
                <a:gd name="connsiteX31" fmla="*/ 2743200 w 11737340"/>
                <a:gd name="connsiteY31" fmla="*/ 2209800 h 4168140"/>
                <a:gd name="connsiteX32" fmla="*/ 2811780 w 11737340"/>
                <a:gd name="connsiteY32" fmla="*/ 2247900 h 4168140"/>
                <a:gd name="connsiteX33" fmla="*/ 2887980 w 11737340"/>
                <a:gd name="connsiteY33" fmla="*/ 2301240 h 4168140"/>
                <a:gd name="connsiteX34" fmla="*/ 2979420 w 11737340"/>
                <a:gd name="connsiteY34" fmla="*/ 2385060 h 4168140"/>
                <a:gd name="connsiteX35" fmla="*/ 3055620 w 11737340"/>
                <a:gd name="connsiteY35" fmla="*/ 2461260 h 4168140"/>
                <a:gd name="connsiteX36" fmla="*/ 3139440 w 11737340"/>
                <a:gd name="connsiteY36" fmla="*/ 2537460 h 4168140"/>
                <a:gd name="connsiteX37" fmla="*/ 3261360 w 11737340"/>
                <a:gd name="connsiteY37" fmla="*/ 2628900 h 4168140"/>
                <a:gd name="connsiteX38" fmla="*/ 3345180 w 11737340"/>
                <a:gd name="connsiteY38" fmla="*/ 2720340 h 4168140"/>
                <a:gd name="connsiteX39" fmla="*/ 3444240 w 11737340"/>
                <a:gd name="connsiteY39" fmla="*/ 2796540 h 4168140"/>
                <a:gd name="connsiteX40" fmla="*/ 3558540 w 11737340"/>
                <a:gd name="connsiteY40" fmla="*/ 2872740 h 4168140"/>
                <a:gd name="connsiteX41" fmla="*/ 3619500 w 11737340"/>
                <a:gd name="connsiteY41" fmla="*/ 2979420 h 4168140"/>
                <a:gd name="connsiteX42" fmla="*/ 3619500 w 11737340"/>
                <a:gd name="connsiteY42" fmla="*/ 2979420 h 4168140"/>
                <a:gd name="connsiteX43" fmla="*/ 3649980 w 11737340"/>
                <a:gd name="connsiteY43" fmla="*/ 3048000 h 4168140"/>
                <a:gd name="connsiteX44" fmla="*/ 3703320 w 11737340"/>
                <a:gd name="connsiteY44" fmla="*/ 3086100 h 4168140"/>
                <a:gd name="connsiteX45" fmla="*/ 3764280 w 11737340"/>
                <a:gd name="connsiteY45" fmla="*/ 3063240 h 4168140"/>
                <a:gd name="connsiteX46" fmla="*/ 3848100 w 11737340"/>
                <a:gd name="connsiteY46" fmla="*/ 3025140 h 4168140"/>
                <a:gd name="connsiteX47" fmla="*/ 3916680 w 11737340"/>
                <a:gd name="connsiteY47" fmla="*/ 3032760 h 4168140"/>
                <a:gd name="connsiteX48" fmla="*/ 4030980 w 11737340"/>
                <a:gd name="connsiteY48" fmla="*/ 3063240 h 4168140"/>
                <a:gd name="connsiteX49" fmla="*/ 4137660 w 11737340"/>
                <a:gd name="connsiteY49" fmla="*/ 3101340 h 4168140"/>
                <a:gd name="connsiteX50" fmla="*/ 4259580 w 11737340"/>
                <a:gd name="connsiteY50" fmla="*/ 3147060 h 4168140"/>
                <a:gd name="connsiteX51" fmla="*/ 4381500 w 11737340"/>
                <a:gd name="connsiteY51" fmla="*/ 3192780 h 4168140"/>
                <a:gd name="connsiteX52" fmla="*/ 4526280 w 11737340"/>
                <a:gd name="connsiteY52" fmla="*/ 3276600 h 4168140"/>
                <a:gd name="connsiteX53" fmla="*/ 4587240 w 11737340"/>
                <a:gd name="connsiteY53" fmla="*/ 3299460 h 4168140"/>
                <a:gd name="connsiteX54" fmla="*/ 4610100 w 11737340"/>
                <a:gd name="connsiteY54" fmla="*/ 3352800 h 4168140"/>
                <a:gd name="connsiteX55" fmla="*/ 4648200 w 11737340"/>
                <a:gd name="connsiteY55" fmla="*/ 3436620 h 4168140"/>
                <a:gd name="connsiteX56" fmla="*/ 4671060 w 11737340"/>
                <a:gd name="connsiteY56" fmla="*/ 3520440 h 4168140"/>
                <a:gd name="connsiteX57" fmla="*/ 4678680 w 11737340"/>
                <a:gd name="connsiteY57" fmla="*/ 3589020 h 4168140"/>
                <a:gd name="connsiteX58" fmla="*/ 4686300 w 11737340"/>
                <a:gd name="connsiteY58" fmla="*/ 3649980 h 4168140"/>
                <a:gd name="connsiteX59" fmla="*/ 4724400 w 11737340"/>
                <a:gd name="connsiteY59" fmla="*/ 3680460 h 4168140"/>
                <a:gd name="connsiteX60" fmla="*/ 4785360 w 11737340"/>
                <a:gd name="connsiteY60" fmla="*/ 3672840 h 4168140"/>
                <a:gd name="connsiteX61" fmla="*/ 4869180 w 11737340"/>
                <a:gd name="connsiteY61" fmla="*/ 3703320 h 4168140"/>
                <a:gd name="connsiteX62" fmla="*/ 4914900 w 11737340"/>
                <a:gd name="connsiteY62" fmla="*/ 3756660 h 4168140"/>
                <a:gd name="connsiteX63" fmla="*/ 5105400 w 11737340"/>
                <a:gd name="connsiteY63" fmla="*/ 3832860 h 4168140"/>
                <a:gd name="connsiteX64" fmla="*/ 5173980 w 11737340"/>
                <a:gd name="connsiteY64" fmla="*/ 3886200 h 4168140"/>
                <a:gd name="connsiteX65" fmla="*/ 5242560 w 11737340"/>
                <a:gd name="connsiteY65" fmla="*/ 3924300 h 4168140"/>
                <a:gd name="connsiteX66" fmla="*/ 5364480 w 11737340"/>
                <a:gd name="connsiteY66" fmla="*/ 3962400 h 4168140"/>
                <a:gd name="connsiteX67" fmla="*/ 5516880 w 11737340"/>
                <a:gd name="connsiteY67" fmla="*/ 4046220 h 4168140"/>
                <a:gd name="connsiteX68" fmla="*/ 5585460 w 11737340"/>
                <a:gd name="connsiteY68" fmla="*/ 4099560 h 4168140"/>
                <a:gd name="connsiteX69" fmla="*/ 5661660 w 11737340"/>
                <a:gd name="connsiteY69" fmla="*/ 4122420 h 4168140"/>
                <a:gd name="connsiteX70" fmla="*/ 5745480 w 11737340"/>
                <a:gd name="connsiteY70" fmla="*/ 4130040 h 4168140"/>
                <a:gd name="connsiteX71" fmla="*/ 5836920 w 11737340"/>
                <a:gd name="connsiteY71" fmla="*/ 4130040 h 4168140"/>
                <a:gd name="connsiteX72" fmla="*/ 5951220 w 11737340"/>
                <a:gd name="connsiteY72" fmla="*/ 4145280 h 4168140"/>
                <a:gd name="connsiteX73" fmla="*/ 6035040 w 11737340"/>
                <a:gd name="connsiteY73" fmla="*/ 4168140 h 4168140"/>
                <a:gd name="connsiteX74" fmla="*/ 6149340 w 11737340"/>
                <a:gd name="connsiteY74" fmla="*/ 4137660 h 4168140"/>
                <a:gd name="connsiteX75" fmla="*/ 6286500 w 11737340"/>
                <a:gd name="connsiteY75" fmla="*/ 4114800 h 4168140"/>
                <a:gd name="connsiteX76" fmla="*/ 6393180 w 11737340"/>
                <a:gd name="connsiteY76" fmla="*/ 4053840 h 4168140"/>
                <a:gd name="connsiteX77" fmla="*/ 6484620 w 11737340"/>
                <a:gd name="connsiteY77" fmla="*/ 4038600 h 4168140"/>
                <a:gd name="connsiteX78" fmla="*/ 6583680 w 11737340"/>
                <a:gd name="connsiteY78" fmla="*/ 3970020 h 4168140"/>
                <a:gd name="connsiteX79" fmla="*/ 6697980 w 11737340"/>
                <a:gd name="connsiteY79" fmla="*/ 3886200 h 4168140"/>
                <a:gd name="connsiteX80" fmla="*/ 6728460 w 11737340"/>
                <a:gd name="connsiteY80" fmla="*/ 3817620 h 4168140"/>
                <a:gd name="connsiteX81" fmla="*/ 6842760 w 11737340"/>
                <a:gd name="connsiteY81" fmla="*/ 3733800 h 4168140"/>
                <a:gd name="connsiteX82" fmla="*/ 6972300 w 11737340"/>
                <a:gd name="connsiteY82" fmla="*/ 3642360 h 4168140"/>
                <a:gd name="connsiteX83" fmla="*/ 7078980 w 11737340"/>
                <a:gd name="connsiteY83" fmla="*/ 3528060 h 4168140"/>
                <a:gd name="connsiteX84" fmla="*/ 7139940 w 11737340"/>
                <a:gd name="connsiteY84" fmla="*/ 3444240 h 4168140"/>
                <a:gd name="connsiteX85" fmla="*/ 7269480 w 11737340"/>
                <a:gd name="connsiteY85" fmla="*/ 3284220 h 4168140"/>
                <a:gd name="connsiteX86" fmla="*/ 7330440 w 11737340"/>
                <a:gd name="connsiteY86" fmla="*/ 3185160 h 4168140"/>
                <a:gd name="connsiteX87" fmla="*/ 7376160 w 11737340"/>
                <a:gd name="connsiteY87" fmla="*/ 3116580 h 4168140"/>
                <a:gd name="connsiteX88" fmla="*/ 7444740 w 11737340"/>
                <a:gd name="connsiteY88" fmla="*/ 3093720 h 4168140"/>
                <a:gd name="connsiteX89" fmla="*/ 7513320 w 11737340"/>
                <a:gd name="connsiteY89" fmla="*/ 3101340 h 4168140"/>
                <a:gd name="connsiteX90" fmla="*/ 7574280 w 11737340"/>
                <a:gd name="connsiteY90" fmla="*/ 3078480 h 4168140"/>
                <a:gd name="connsiteX91" fmla="*/ 7726680 w 11737340"/>
                <a:gd name="connsiteY91" fmla="*/ 3108960 h 4168140"/>
                <a:gd name="connsiteX92" fmla="*/ 7833360 w 11737340"/>
                <a:gd name="connsiteY92" fmla="*/ 3162300 h 4168140"/>
                <a:gd name="connsiteX93" fmla="*/ 7962900 w 11737340"/>
                <a:gd name="connsiteY93" fmla="*/ 3192780 h 4168140"/>
                <a:gd name="connsiteX94" fmla="*/ 8161020 w 11737340"/>
                <a:gd name="connsiteY94" fmla="*/ 3268980 h 4168140"/>
                <a:gd name="connsiteX95" fmla="*/ 8290560 w 11737340"/>
                <a:gd name="connsiteY95" fmla="*/ 3337560 h 4168140"/>
                <a:gd name="connsiteX96" fmla="*/ 8382000 w 11737340"/>
                <a:gd name="connsiteY96" fmla="*/ 3360420 h 4168140"/>
                <a:gd name="connsiteX97" fmla="*/ 8458200 w 11737340"/>
                <a:gd name="connsiteY97" fmla="*/ 3398520 h 4168140"/>
                <a:gd name="connsiteX98" fmla="*/ 8595360 w 11737340"/>
                <a:gd name="connsiteY98" fmla="*/ 3512820 h 4168140"/>
                <a:gd name="connsiteX99" fmla="*/ 8641080 w 11737340"/>
                <a:gd name="connsiteY99" fmla="*/ 3566160 h 4168140"/>
                <a:gd name="connsiteX100" fmla="*/ 8702040 w 11737340"/>
                <a:gd name="connsiteY100" fmla="*/ 3604260 h 4168140"/>
                <a:gd name="connsiteX101" fmla="*/ 8763000 w 11737340"/>
                <a:gd name="connsiteY101" fmla="*/ 3634740 h 4168140"/>
                <a:gd name="connsiteX102" fmla="*/ 8846820 w 11737340"/>
                <a:gd name="connsiteY102" fmla="*/ 3632200 h 4168140"/>
                <a:gd name="connsiteX103" fmla="*/ 8968740 w 11737340"/>
                <a:gd name="connsiteY103" fmla="*/ 3634740 h 4168140"/>
                <a:gd name="connsiteX104" fmla="*/ 9060180 w 11737340"/>
                <a:gd name="connsiteY104" fmla="*/ 3642360 h 4168140"/>
                <a:gd name="connsiteX105" fmla="*/ 9151620 w 11737340"/>
                <a:gd name="connsiteY105" fmla="*/ 3657600 h 4168140"/>
                <a:gd name="connsiteX106" fmla="*/ 9230360 w 11737340"/>
                <a:gd name="connsiteY106" fmla="*/ 3657600 h 4168140"/>
                <a:gd name="connsiteX107" fmla="*/ 9331960 w 11737340"/>
                <a:gd name="connsiteY107" fmla="*/ 3629660 h 4168140"/>
                <a:gd name="connsiteX108" fmla="*/ 9433560 w 11737340"/>
                <a:gd name="connsiteY108" fmla="*/ 3589020 h 4168140"/>
                <a:gd name="connsiteX109" fmla="*/ 9509760 w 11737340"/>
                <a:gd name="connsiteY109" fmla="*/ 3528060 h 4168140"/>
                <a:gd name="connsiteX110" fmla="*/ 9646920 w 11737340"/>
                <a:gd name="connsiteY110" fmla="*/ 3489960 h 4168140"/>
                <a:gd name="connsiteX111" fmla="*/ 9784080 w 11737340"/>
                <a:gd name="connsiteY111" fmla="*/ 3444240 h 4168140"/>
                <a:gd name="connsiteX112" fmla="*/ 9860280 w 11737340"/>
                <a:gd name="connsiteY112" fmla="*/ 3383280 h 4168140"/>
                <a:gd name="connsiteX113" fmla="*/ 9921240 w 11737340"/>
                <a:gd name="connsiteY113" fmla="*/ 3314700 h 4168140"/>
                <a:gd name="connsiteX114" fmla="*/ 9997440 w 11737340"/>
                <a:gd name="connsiteY114" fmla="*/ 3208020 h 4168140"/>
                <a:gd name="connsiteX115" fmla="*/ 10043160 w 11737340"/>
                <a:gd name="connsiteY115" fmla="*/ 3101340 h 4168140"/>
                <a:gd name="connsiteX116" fmla="*/ 10104120 w 11737340"/>
                <a:gd name="connsiteY116" fmla="*/ 3017520 h 4168140"/>
                <a:gd name="connsiteX117" fmla="*/ 10157460 w 11737340"/>
                <a:gd name="connsiteY117" fmla="*/ 2933700 h 4168140"/>
                <a:gd name="connsiteX118" fmla="*/ 10218420 w 11737340"/>
                <a:gd name="connsiteY118" fmla="*/ 2849880 h 4168140"/>
                <a:gd name="connsiteX119" fmla="*/ 10294620 w 11737340"/>
                <a:gd name="connsiteY119" fmla="*/ 2735580 h 4168140"/>
                <a:gd name="connsiteX120" fmla="*/ 10347960 w 11737340"/>
                <a:gd name="connsiteY120" fmla="*/ 2621280 h 4168140"/>
                <a:gd name="connsiteX121" fmla="*/ 10431780 w 11737340"/>
                <a:gd name="connsiteY121" fmla="*/ 2499360 h 4168140"/>
                <a:gd name="connsiteX122" fmla="*/ 10500360 w 11737340"/>
                <a:gd name="connsiteY122" fmla="*/ 2354580 h 4168140"/>
                <a:gd name="connsiteX123" fmla="*/ 10553700 w 11737340"/>
                <a:gd name="connsiteY123" fmla="*/ 2263140 h 4168140"/>
                <a:gd name="connsiteX124" fmla="*/ 10584180 w 11737340"/>
                <a:gd name="connsiteY124" fmla="*/ 2194560 h 4168140"/>
                <a:gd name="connsiteX125" fmla="*/ 10624820 w 11737340"/>
                <a:gd name="connsiteY125" fmla="*/ 2125980 h 4168140"/>
                <a:gd name="connsiteX126" fmla="*/ 10675620 w 11737340"/>
                <a:gd name="connsiteY126" fmla="*/ 2049780 h 4168140"/>
                <a:gd name="connsiteX127" fmla="*/ 10690860 w 11737340"/>
                <a:gd name="connsiteY127" fmla="*/ 1988820 h 4168140"/>
                <a:gd name="connsiteX128" fmla="*/ 10713720 w 11737340"/>
                <a:gd name="connsiteY128" fmla="*/ 1927860 h 4168140"/>
                <a:gd name="connsiteX129" fmla="*/ 10767060 w 11737340"/>
                <a:gd name="connsiteY129" fmla="*/ 1859280 h 4168140"/>
                <a:gd name="connsiteX130" fmla="*/ 10873740 w 11737340"/>
                <a:gd name="connsiteY130" fmla="*/ 1828800 h 4168140"/>
                <a:gd name="connsiteX131" fmla="*/ 11079480 w 11737340"/>
                <a:gd name="connsiteY131" fmla="*/ 1767840 h 4168140"/>
                <a:gd name="connsiteX132" fmla="*/ 11247120 w 11737340"/>
                <a:gd name="connsiteY132" fmla="*/ 1684020 h 4168140"/>
                <a:gd name="connsiteX133" fmla="*/ 11407140 w 11737340"/>
                <a:gd name="connsiteY133" fmla="*/ 1628140 h 4168140"/>
                <a:gd name="connsiteX134" fmla="*/ 11490960 w 11737340"/>
                <a:gd name="connsiteY134" fmla="*/ 1577340 h 4168140"/>
                <a:gd name="connsiteX135" fmla="*/ 11635740 w 11737340"/>
                <a:gd name="connsiteY135" fmla="*/ 1508760 h 4168140"/>
                <a:gd name="connsiteX136" fmla="*/ 11737340 w 11737340"/>
                <a:gd name="connsiteY136" fmla="*/ 1442720 h 4168140"/>
                <a:gd name="connsiteX137" fmla="*/ 11620500 w 11737340"/>
                <a:gd name="connsiteY137" fmla="*/ 1417320 h 4168140"/>
                <a:gd name="connsiteX138" fmla="*/ 11567160 w 11737340"/>
                <a:gd name="connsiteY138" fmla="*/ 1379220 h 4168140"/>
                <a:gd name="connsiteX139" fmla="*/ 11498580 w 11737340"/>
                <a:gd name="connsiteY139" fmla="*/ 1318260 h 4168140"/>
                <a:gd name="connsiteX140" fmla="*/ 11468100 w 11737340"/>
                <a:gd name="connsiteY140" fmla="*/ 1280160 h 4168140"/>
                <a:gd name="connsiteX141" fmla="*/ 11442700 w 11737340"/>
                <a:gd name="connsiteY141" fmla="*/ 1231900 h 4168140"/>
                <a:gd name="connsiteX142" fmla="*/ 11384280 w 11737340"/>
                <a:gd name="connsiteY142" fmla="*/ 1310640 h 4168140"/>
                <a:gd name="connsiteX143" fmla="*/ 11353800 w 11737340"/>
                <a:gd name="connsiteY143" fmla="*/ 1356360 h 4168140"/>
                <a:gd name="connsiteX144" fmla="*/ 11224260 w 11737340"/>
                <a:gd name="connsiteY144" fmla="*/ 1417320 h 4168140"/>
                <a:gd name="connsiteX145" fmla="*/ 11109960 w 11737340"/>
                <a:gd name="connsiteY145" fmla="*/ 1463040 h 4168140"/>
                <a:gd name="connsiteX146" fmla="*/ 10911840 w 11737340"/>
                <a:gd name="connsiteY146" fmla="*/ 1524000 h 4168140"/>
                <a:gd name="connsiteX147" fmla="*/ 10774680 w 11737340"/>
                <a:gd name="connsiteY147" fmla="*/ 1546860 h 4168140"/>
                <a:gd name="connsiteX148" fmla="*/ 10675620 w 11737340"/>
                <a:gd name="connsiteY148" fmla="*/ 1615440 h 4168140"/>
                <a:gd name="connsiteX149" fmla="*/ 10568940 w 11737340"/>
                <a:gd name="connsiteY149" fmla="*/ 1676400 h 4168140"/>
                <a:gd name="connsiteX150" fmla="*/ 10485120 w 11737340"/>
                <a:gd name="connsiteY150" fmla="*/ 1760220 h 4168140"/>
                <a:gd name="connsiteX151" fmla="*/ 10454640 w 11737340"/>
                <a:gd name="connsiteY151" fmla="*/ 1836420 h 4168140"/>
                <a:gd name="connsiteX152" fmla="*/ 10416540 w 11737340"/>
                <a:gd name="connsiteY152" fmla="*/ 1927860 h 4168140"/>
                <a:gd name="connsiteX153" fmla="*/ 10401300 w 11737340"/>
                <a:gd name="connsiteY153" fmla="*/ 2004060 h 4168140"/>
                <a:gd name="connsiteX154" fmla="*/ 10363200 w 11737340"/>
                <a:gd name="connsiteY154" fmla="*/ 2095500 h 4168140"/>
                <a:gd name="connsiteX155" fmla="*/ 10317480 w 11737340"/>
                <a:gd name="connsiteY155" fmla="*/ 2225040 h 4168140"/>
                <a:gd name="connsiteX156" fmla="*/ 10287000 w 11737340"/>
                <a:gd name="connsiteY156" fmla="*/ 2346960 h 4168140"/>
                <a:gd name="connsiteX157" fmla="*/ 10218420 w 11737340"/>
                <a:gd name="connsiteY157" fmla="*/ 2499360 h 4168140"/>
                <a:gd name="connsiteX158" fmla="*/ 10134600 w 11737340"/>
                <a:gd name="connsiteY158" fmla="*/ 2621280 h 4168140"/>
                <a:gd name="connsiteX159" fmla="*/ 10043160 w 11737340"/>
                <a:gd name="connsiteY159" fmla="*/ 2735580 h 4168140"/>
                <a:gd name="connsiteX160" fmla="*/ 9974580 w 11737340"/>
                <a:gd name="connsiteY160" fmla="*/ 2857500 h 4168140"/>
                <a:gd name="connsiteX161" fmla="*/ 9906000 w 11737340"/>
                <a:gd name="connsiteY161" fmla="*/ 2941320 h 4168140"/>
                <a:gd name="connsiteX162" fmla="*/ 9860280 w 11737340"/>
                <a:gd name="connsiteY162" fmla="*/ 3032760 h 4168140"/>
                <a:gd name="connsiteX163" fmla="*/ 9806940 w 11737340"/>
                <a:gd name="connsiteY163" fmla="*/ 3116580 h 4168140"/>
                <a:gd name="connsiteX164" fmla="*/ 9715500 w 11737340"/>
                <a:gd name="connsiteY164" fmla="*/ 3208020 h 4168140"/>
                <a:gd name="connsiteX165" fmla="*/ 9616440 w 11737340"/>
                <a:gd name="connsiteY165" fmla="*/ 3261360 h 4168140"/>
                <a:gd name="connsiteX166" fmla="*/ 9532620 w 11737340"/>
                <a:gd name="connsiteY166" fmla="*/ 3329940 h 4168140"/>
                <a:gd name="connsiteX167" fmla="*/ 9471660 w 11737340"/>
                <a:gd name="connsiteY167" fmla="*/ 3375660 h 4168140"/>
                <a:gd name="connsiteX168" fmla="*/ 9410700 w 11737340"/>
                <a:gd name="connsiteY168" fmla="*/ 3429000 h 4168140"/>
                <a:gd name="connsiteX169" fmla="*/ 9288780 w 11737340"/>
                <a:gd name="connsiteY169" fmla="*/ 3436620 h 4168140"/>
                <a:gd name="connsiteX170" fmla="*/ 9166860 w 11737340"/>
                <a:gd name="connsiteY170" fmla="*/ 3444240 h 4168140"/>
                <a:gd name="connsiteX171" fmla="*/ 9029700 w 11737340"/>
                <a:gd name="connsiteY171" fmla="*/ 3413760 h 4168140"/>
                <a:gd name="connsiteX172" fmla="*/ 8823960 w 11737340"/>
                <a:gd name="connsiteY172" fmla="*/ 3360420 h 4168140"/>
                <a:gd name="connsiteX173" fmla="*/ 8679180 w 11737340"/>
                <a:gd name="connsiteY173" fmla="*/ 3329940 h 4168140"/>
                <a:gd name="connsiteX174" fmla="*/ 8572500 w 11737340"/>
                <a:gd name="connsiteY174" fmla="*/ 3276600 h 4168140"/>
                <a:gd name="connsiteX175" fmla="*/ 8465820 w 11737340"/>
                <a:gd name="connsiteY175" fmla="*/ 3215640 h 4168140"/>
                <a:gd name="connsiteX176" fmla="*/ 8321040 w 11737340"/>
                <a:gd name="connsiteY176" fmla="*/ 3177540 h 4168140"/>
                <a:gd name="connsiteX177" fmla="*/ 8199120 w 11737340"/>
                <a:gd name="connsiteY177" fmla="*/ 3131820 h 4168140"/>
                <a:gd name="connsiteX178" fmla="*/ 8069580 w 11737340"/>
                <a:gd name="connsiteY178" fmla="*/ 3078480 h 4168140"/>
                <a:gd name="connsiteX179" fmla="*/ 7917180 w 11737340"/>
                <a:gd name="connsiteY179" fmla="*/ 2994660 h 4168140"/>
                <a:gd name="connsiteX180" fmla="*/ 7787640 w 11737340"/>
                <a:gd name="connsiteY180" fmla="*/ 2971800 h 4168140"/>
                <a:gd name="connsiteX181" fmla="*/ 7719060 w 11737340"/>
                <a:gd name="connsiteY181" fmla="*/ 2933700 h 4168140"/>
                <a:gd name="connsiteX182" fmla="*/ 7612380 w 11737340"/>
                <a:gd name="connsiteY182" fmla="*/ 2903220 h 4168140"/>
                <a:gd name="connsiteX183" fmla="*/ 7566660 w 11737340"/>
                <a:gd name="connsiteY183" fmla="*/ 2887980 h 4168140"/>
                <a:gd name="connsiteX184" fmla="*/ 7551420 w 11737340"/>
                <a:gd name="connsiteY184" fmla="*/ 2849880 h 4168140"/>
                <a:gd name="connsiteX185" fmla="*/ 7533640 w 11737340"/>
                <a:gd name="connsiteY185" fmla="*/ 2788920 h 4168140"/>
                <a:gd name="connsiteX186" fmla="*/ 7475220 w 11737340"/>
                <a:gd name="connsiteY186" fmla="*/ 2857500 h 4168140"/>
                <a:gd name="connsiteX187" fmla="*/ 7414260 w 11737340"/>
                <a:gd name="connsiteY187" fmla="*/ 2887980 h 4168140"/>
                <a:gd name="connsiteX188" fmla="*/ 7345680 w 11737340"/>
                <a:gd name="connsiteY188" fmla="*/ 2971800 h 4168140"/>
                <a:gd name="connsiteX189" fmla="*/ 7315200 w 11737340"/>
                <a:gd name="connsiteY189" fmla="*/ 2994660 h 4168140"/>
                <a:gd name="connsiteX190" fmla="*/ 7261860 w 11737340"/>
                <a:gd name="connsiteY190" fmla="*/ 3009900 h 4168140"/>
                <a:gd name="connsiteX191" fmla="*/ 7193280 w 11737340"/>
                <a:gd name="connsiteY191" fmla="*/ 3025140 h 4168140"/>
                <a:gd name="connsiteX192" fmla="*/ 7155180 w 11737340"/>
                <a:gd name="connsiteY192" fmla="*/ 3078480 h 4168140"/>
                <a:gd name="connsiteX193" fmla="*/ 7109460 w 11737340"/>
                <a:gd name="connsiteY193" fmla="*/ 3154680 h 4168140"/>
                <a:gd name="connsiteX194" fmla="*/ 7048500 w 11737340"/>
                <a:gd name="connsiteY194" fmla="*/ 3246120 h 4168140"/>
                <a:gd name="connsiteX195" fmla="*/ 6995160 w 11737340"/>
                <a:gd name="connsiteY195" fmla="*/ 3307080 h 4168140"/>
                <a:gd name="connsiteX196" fmla="*/ 6972300 w 11737340"/>
                <a:gd name="connsiteY196" fmla="*/ 3352800 h 4168140"/>
                <a:gd name="connsiteX197" fmla="*/ 6949440 w 11737340"/>
                <a:gd name="connsiteY197" fmla="*/ 3413760 h 4168140"/>
                <a:gd name="connsiteX198" fmla="*/ 6949440 w 11737340"/>
                <a:gd name="connsiteY198" fmla="*/ 3413760 h 4168140"/>
                <a:gd name="connsiteX199" fmla="*/ 6911340 w 11737340"/>
                <a:gd name="connsiteY199" fmla="*/ 3474720 h 4168140"/>
                <a:gd name="connsiteX200" fmla="*/ 6888480 w 11737340"/>
                <a:gd name="connsiteY200" fmla="*/ 3505200 h 4168140"/>
                <a:gd name="connsiteX201" fmla="*/ 6819900 w 11737340"/>
                <a:gd name="connsiteY201" fmla="*/ 3566160 h 4168140"/>
                <a:gd name="connsiteX202" fmla="*/ 6743700 w 11737340"/>
                <a:gd name="connsiteY202" fmla="*/ 3581400 h 4168140"/>
                <a:gd name="connsiteX203" fmla="*/ 6675120 w 11737340"/>
                <a:gd name="connsiteY203" fmla="*/ 3657600 h 4168140"/>
                <a:gd name="connsiteX204" fmla="*/ 6629400 w 11737340"/>
                <a:gd name="connsiteY204" fmla="*/ 3718560 h 4168140"/>
                <a:gd name="connsiteX205" fmla="*/ 6576060 w 11737340"/>
                <a:gd name="connsiteY205" fmla="*/ 3779520 h 4168140"/>
                <a:gd name="connsiteX206" fmla="*/ 6484620 w 11737340"/>
                <a:gd name="connsiteY206" fmla="*/ 3817620 h 4168140"/>
                <a:gd name="connsiteX207" fmla="*/ 6400800 w 11737340"/>
                <a:gd name="connsiteY207" fmla="*/ 3832860 h 4168140"/>
                <a:gd name="connsiteX208" fmla="*/ 6263640 w 11737340"/>
                <a:gd name="connsiteY208" fmla="*/ 3870960 h 4168140"/>
                <a:gd name="connsiteX209" fmla="*/ 6126480 w 11737340"/>
                <a:gd name="connsiteY209" fmla="*/ 3901440 h 4168140"/>
                <a:gd name="connsiteX210" fmla="*/ 6027420 w 11737340"/>
                <a:gd name="connsiteY210" fmla="*/ 3916680 h 4168140"/>
                <a:gd name="connsiteX211" fmla="*/ 5890260 w 11737340"/>
                <a:gd name="connsiteY211" fmla="*/ 3878580 h 4168140"/>
                <a:gd name="connsiteX212" fmla="*/ 5821680 w 11737340"/>
                <a:gd name="connsiteY212" fmla="*/ 3863340 h 4168140"/>
                <a:gd name="connsiteX213" fmla="*/ 5737860 w 11737340"/>
                <a:gd name="connsiteY213" fmla="*/ 3825240 h 4168140"/>
                <a:gd name="connsiteX214" fmla="*/ 5638800 w 11737340"/>
                <a:gd name="connsiteY214" fmla="*/ 3794760 h 4168140"/>
                <a:gd name="connsiteX215" fmla="*/ 5524500 w 11737340"/>
                <a:gd name="connsiteY215" fmla="*/ 3756660 h 4168140"/>
                <a:gd name="connsiteX216" fmla="*/ 5448300 w 11737340"/>
                <a:gd name="connsiteY216" fmla="*/ 3718560 h 4168140"/>
                <a:gd name="connsiteX217" fmla="*/ 5349240 w 11737340"/>
                <a:gd name="connsiteY217" fmla="*/ 3657600 h 4168140"/>
                <a:gd name="connsiteX218" fmla="*/ 5295900 w 11737340"/>
                <a:gd name="connsiteY218" fmla="*/ 3619500 h 4168140"/>
                <a:gd name="connsiteX219" fmla="*/ 5234940 w 11737340"/>
                <a:gd name="connsiteY219" fmla="*/ 3596640 h 4168140"/>
                <a:gd name="connsiteX220" fmla="*/ 5135880 w 11737340"/>
                <a:gd name="connsiteY220" fmla="*/ 3550920 h 4168140"/>
                <a:gd name="connsiteX221" fmla="*/ 5059680 w 11737340"/>
                <a:gd name="connsiteY221" fmla="*/ 3505200 h 4168140"/>
                <a:gd name="connsiteX222" fmla="*/ 5029200 w 11737340"/>
                <a:gd name="connsiteY222" fmla="*/ 3482340 h 4168140"/>
                <a:gd name="connsiteX223" fmla="*/ 4960620 w 11737340"/>
                <a:gd name="connsiteY223" fmla="*/ 3413760 h 4168140"/>
                <a:gd name="connsiteX224" fmla="*/ 4876800 w 11737340"/>
                <a:gd name="connsiteY224" fmla="*/ 3299460 h 4168140"/>
                <a:gd name="connsiteX225" fmla="*/ 4808220 w 11737340"/>
                <a:gd name="connsiteY225" fmla="*/ 3200400 h 4168140"/>
                <a:gd name="connsiteX226" fmla="*/ 4777740 w 11737340"/>
                <a:gd name="connsiteY226" fmla="*/ 3147060 h 4168140"/>
                <a:gd name="connsiteX227" fmla="*/ 4724400 w 11737340"/>
                <a:gd name="connsiteY227" fmla="*/ 3108960 h 4168140"/>
                <a:gd name="connsiteX228" fmla="*/ 4648200 w 11737340"/>
                <a:gd name="connsiteY228" fmla="*/ 3063240 h 4168140"/>
                <a:gd name="connsiteX229" fmla="*/ 4533900 w 11737340"/>
                <a:gd name="connsiteY229" fmla="*/ 2979420 h 4168140"/>
                <a:gd name="connsiteX230" fmla="*/ 4427220 w 11737340"/>
                <a:gd name="connsiteY230" fmla="*/ 2941320 h 4168140"/>
                <a:gd name="connsiteX231" fmla="*/ 4366260 w 11737340"/>
                <a:gd name="connsiteY231" fmla="*/ 2903220 h 4168140"/>
                <a:gd name="connsiteX232" fmla="*/ 4244340 w 11737340"/>
                <a:gd name="connsiteY232" fmla="*/ 2842260 h 4168140"/>
                <a:gd name="connsiteX233" fmla="*/ 4145280 w 11737340"/>
                <a:gd name="connsiteY233" fmla="*/ 2811780 h 4168140"/>
                <a:gd name="connsiteX234" fmla="*/ 4038600 w 11737340"/>
                <a:gd name="connsiteY234" fmla="*/ 2804160 h 4168140"/>
                <a:gd name="connsiteX235" fmla="*/ 3954780 w 11737340"/>
                <a:gd name="connsiteY235" fmla="*/ 2819400 h 4168140"/>
                <a:gd name="connsiteX236" fmla="*/ 3863340 w 11737340"/>
                <a:gd name="connsiteY236" fmla="*/ 2804160 h 4168140"/>
                <a:gd name="connsiteX237" fmla="*/ 3741420 w 11737340"/>
                <a:gd name="connsiteY237" fmla="*/ 2781300 h 4168140"/>
                <a:gd name="connsiteX238" fmla="*/ 3649980 w 11737340"/>
                <a:gd name="connsiteY238" fmla="*/ 2743200 h 4168140"/>
                <a:gd name="connsiteX239" fmla="*/ 3573780 w 11737340"/>
                <a:gd name="connsiteY239" fmla="*/ 2674620 h 4168140"/>
                <a:gd name="connsiteX240" fmla="*/ 3482340 w 11737340"/>
                <a:gd name="connsiteY240" fmla="*/ 2621280 h 4168140"/>
                <a:gd name="connsiteX241" fmla="*/ 3436620 w 11737340"/>
                <a:gd name="connsiteY241" fmla="*/ 2552700 h 4168140"/>
                <a:gd name="connsiteX242" fmla="*/ 3329940 w 11737340"/>
                <a:gd name="connsiteY242" fmla="*/ 2423160 h 4168140"/>
                <a:gd name="connsiteX243" fmla="*/ 3261360 w 11737340"/>
                <a:gd name="connsiteY243" fmla="*/ 2324100 h 4168140"/>
                <a:gd name="connsiteX244" fmla="*/ 3131820 w 11737340"/>
                <a:gd name="connsiteY244" fmla="*/ 2209800 h 4168140"/>
                <a:gd name="connsiteX245" fmla="*/ 3040380 w 11737340"/>
                <a:gd name="connsiteY245" fmla="*/ 2141220 h 4168140"/>
                <a:gd name="connsiteX246" fmla="*/ 2910840 w 11737340"/>
                <a:gd name="connsiteY246" fmla="*/ 2034540 h 4168140"/>
                <a:gd name="connsiteX247" fmla="*/ 2849880 w 11737340"/>
                <a:gd name="connsiteY247" fmla="*/ 1958340 h 4168140"/>
                <a:gd name="connsiteX248" fmla="*/ 2743200 w 11737340"/>
                <a:gd name="connsiteY248" fmla="*/ 1889760 h 4168140"/>
                <a:gd name="connsiteX249" fmla="*/ 2659380 w 11737340"/>
                <a:gd name="connsiteY249" fmla="*/ 1844040 h 4168140"/>
                <a:gd name="connsiteX250" fmla="*/ 2575560 w 11737340"/>
                <a:gd name="connsiteY250" fmla="*/ 1744980 h 4168140"/>
                <a:gd name="connsiteX251" fmla="*/ 2468880 w 11737340"/>
                <a:gd name="connsiteY251" fmla="*/ 1645920 h 4168140"/>
                <a:gd name="connsiteX252" fmla="*/ 2400300 w 11737340"/>
                <a:gd name="connsiteY252" fmla="*/ 1607820 h 4168140"/>
                <a:gd name="connsiteX253" fmla="*/ 2263140 w 11737340"/>
                <a:gd name="connsiteY253" fmla="*/ 1501140 h 4168140"/>
                <a:gd name="connsiteX254" fmla="*/ 2171700 w 11737340"/>
                <a:gd name="connsiteY254" fmla="*/ 1432560 h 4168140"/>
                <a:gd name="connsiteX255" fmla="*/ 2087880 w 11737340"/>
                <a:gd name="connsiteY255" fmla="*/ 1363980 h 4168140"/>
                <a:gd name="connsiteX256" fmla="*/ 1950720 w 11737340"/>
                <a:gd name="connsiteY256" fmla="*/ 1272540 h 4168140"/>
                <a:gd name="connsiteX257" fmla="*/ 1805940 w 11737340"/>
                <a:gd name="connsiteY257" fmla="*/ 1135380 h 4168140"/>
                <a:gd name="connsiteX258" fmla="*/ 1729740 w 11737340"/>
                <a:gd name="connsiteY258" fmla="*/ 1089660 h 4168140"/>
                <a:gd name="connsiteX259" fmla="*/ 1668780 w 11737340"/>
                <a:gd name="connsiteY259" fmla="*/ 1043940 h 4168140"/>
                <a:gd name="connsiteX260" fmla="*/ 1592580 w 11737340"/>
                <a:gd name="connsiteY260" fmla="*/ 990600 h 4168140"/>
                <a:gd name="connsiteX261" fmla="*/ 1470660 w 11737340"/>
                <a:gd name="connsiteY261" fmla="*/ 891540 h 4168140"/>
                <a:gd name="connsiteX262" fmla="*/ 1386840 w 11737340"/>
                <a:gd name="connsiteY262" fmla="*/ 845820 h 4168140"/>
                <a:gd name="connsiteX263" fmla="*/ 1318260 w 11737340"/>
                <a:gd name="connsiteY263" fmla="*/ 784860 h 4168140"/>
                <a:gd name="connsiteX264" fmla="*/ 1264920 w 11737340"/>
                <a:gd name="connsiteY264" fmla="*/ 723900 h 4168140"/>
                <a:gd name="connsiteX265" fmla="*/ 1181100 w 11737340"/>
                <a:gd name="connsiteY265" fmla="*/ 647700 h 4168140"/>
                <a:gd name="connsiteX266" fmla="*/ 1089660 w 11737340"/>
                <a:gd name="connsiteY266" fmla="*/ 624840 h 4168140"/>
                <a:gd name="connsiteX267" fmla="*/ 1021080 w 11737340"/>
                <a:gd name="connsiteY267" fmla="*/ 586740 h 4168140"/>
                <a:gd name="connsiteX268" fmla="*/ 937260 w 11737340"/>
                <a:gd name="connsiteY268" fmla="*/ 548640 h 4168140"/>
                <a:gd name="connsiteX269" fmla="*/ 830580 w 11737340"/>
                <a:gd name="connsiteY269" fmla="*/ 510540 h 4168140"/>
                <a:gd name="connsiteX270" fmla="*/ 754380 w 11737340"/>
                <a:gd name="connsiteY270" fmla="*/ 457200 h 4168140"/>
                <a:gd name="connsiteX271" fmla="*/ 708660 w 11737340"/>
                <a:gd name="connsiteY271" fmla="*/ 419100 h 4168140"/>
                <a:gd name="connsiteX272" fmla="*/ 609600 w 11737340"/>
                <a:gd name="connsiteY272" fmla="*/ 396240 h 4168140"/>
                <a:gd name="connsiteX273" fmla="*/ 548640 w 11737340"/>
                <a:gd name="connsiteY273" fmla="*/ 320040 h 4168140"/>
                <a:gd name="connsiteX274" fmla="*/ 510540 w 11737340"/>
                <a:gd name="connsiteY274" fmla="*/ 251460 h 4168140"/>
                <a:gd name="connsiteX275" fmla="*/ 464820 w 11737340"/>
                <a:gd name="connsiteY275" fmla="*/ 190500 h 4168140"/>
                <a:gd name="connsiteX276" fmla="*/ 411480 w 11737340"/>
                <a:gd name="connsiteY276" fmla="*/ 137160 h 4168140"/>
                <a:gd name="connsiteX277" fmla="*/ 373380 w 11737340"/>
                <a:gd name="connsiteY277" fmla="*/ 45720 h 4168140"/>
                <a:gd name="connsiteX278" fmla="*/ 342900 w 11737340"/>
                <a:gd name="connsiteY278" fmla="*/ 0 h 4168140"/>
                <a:gd name="connsiteX279" fmla="*/ 327660 w 11737340"/>
                <a:gd name="connsiteY279" fmla="*/ 60960 h 4168140"/>
                <a:gd name="connsiteX280" fmla="*/ 289560 w 11737340"/>
                <a:gd name="connsiteY280" fmla="*/ 91440 h 4168140"/>
                <a:gd name="connsiteX281" fmla="*/ 236220 w 11737340"/>
                <a:gd name="connsiteY281" fmla="*/ 114300 h 4168140"/>
                <a:gd name="connsiteX282" fmla="*/ 198120 w 11737340"/>
                <a:gd name="connsiteY282" fmla="*/ 175260 h 4168140"/>
                <a:gd name="connsiteX283" fmla="*/ 175260 w 11737340"/>
                <a:gd name="connsiteY283" fmla="*/ 228600 h 4168140"/>
                <a:gd name="connsiteX284" fmla="*/ 114300 w 11737340"/>
                <a:gd name="connsiteY284" fmla="*/ 236220 h 4168140"/>
                <a:gd name="connsiteX285" fmla="*/ 45720 w 11737340"/>
                <a:gd name="connsiteY285" fmla="*/ 251460 h 4168140"/>
                <a:gd name="connsiteX286" fmla="*/ 0 w 11737340"/>
                <a:gd name="connsiteY286" fmla="*/ 281940 h 4168140"/>
                <a:gd name="connsiteX287" fmla="*/ 68580 w 11737340"/>
                <a:gd name="connsiteY287" fmla="*/ 320040 h 4168140"/>
                <a:gd name="connsiteX0" fmla="*/ 68580 w 11737340"/>
                <a:gd name="connsiteY0" fmla="*/ 320040 h 4168140"/>
                <a:gd name="connsiteX1" fmla="*/ 121920 w 11737340"/>
                <a:gd name="connsiteY1" fmla="*/ 381000 h 4168140"/>
                <a:gd name="connsiteX2" fmla="*/ 198120 w 11737340"/>
                <a:gd name="connsiteY2" fmla="*/ 419100 h 4168140"/>
                <a:gd name="connsiteX3" fmla="*/ 320040 w 11737340"/>
                <a:gd name="connsiteY3" fmla="*/ 510540 h 4168140"/>
                <a:gd name="connsiteX4" fmla="*/ 411480 w 11737340"/>
                <a:gd name="connsiteY4" fmla="*/ 563880 h 4168140"/>
                <a:gd name="connsiteX5" fmla="*/ 472440 w 11737340"/>
                <a:gd name="connsiteY5" fmla="*/ 632460 h 4168140"/>
                <a:gd name="connsiteX6" fmla="*/ 601980 w 11737340"/>
                <a:gd name="connsiteY6" fmla="*/ 708660 h 4168140"/>
                <a:gd name="connsiteX7" fmla="*/ 739140 w 11737340"/>
                <a:gd name="connsiteY7" fmla="*/ 784860 h 4168140"/>
                <a:gd name="connsiteX8" fmla="*/ 861060 w 11737340"/>
                <a:gd name="connsiteY8" fmla="*/ 868680 h 4168140"/>
                <a:gd name="connsiteX9" fmla="*/ 944880 w 11737340"/>
                <a:gd name="connsiteY9" fmla="*/ 952500 h 4168140"/>
                <a:gd name="connsiteX10" fmla="*/ 1021080 w 11737340"/>
                <a:gd name="connsiteY10" fmla="*/ 1005840 h 4168140"/>
                <a:gd name="connsiteX11" fmla="*/ 1097280 w 11737340"/>
                <a:gd name="connsiteY11" fmla="*/ 1043940 h 4168140"/>
                <a:gd name="connsiteX12" fmla="*/ 1181100 w 11737340"/>
                <a:gd name="connsiteY12" fmla="*/ 1104900 h 4168140"/>
                <a:gd name="connsiteX13" fmla="*/ 1249680 w 11737340"/>
                <a:gd name="connsiteY13" fmla="*/ 1150620 h 4168140"/>
                <a:gd name="connsiteX14" fmla="*/ 1341120 w 11737340"/>
                <a:gd name="connsiteY14" fmla="*/ 1196340 h 4168140"/>
                <a:gd name="connsiteX15" fmla="*/ 1417320 w 11737340"/>
                <a:gd name="connsiteY15" fmla="*/ 1257300 h 4168140"/>
                <a:gd name="connsiteX16" fmla="*/ 1493520 w 11737340"/>
                <a:gd name="connsiteY16" fmla="*/ 1333500 h 4168140"/>
                <a:gd name="connsiteX17" fmla="*/ 1569720 w 11737340"/>
                <a:gd name="connsiteY17" fmla="*/ 1356360 h 4168140"/>
                <a:gd name="connsiteX18" fmla="*/ 1684020 w 11737340"/>
                <a:gd name="connsiteY18" fmla="*/ 1424940 h 4168140"/>
                <a:gd name="connsiteX19" fmla="*/ 1729740 w 11737340"/>
                <a:gd name="connsiteY19" fmla="*/ 1485900 h 4168140"/>
                <a:gd name="connsiteX20" fmla="*/ 1844040 w 11737340"/>
                <a:gd name="connsiteY20" fmla="*/ 1569720 h 4168140"/>
                <a:gd name="connsiteX21" fmla="*/ 1935480 w 11737340"/>
                <a:gd name="connsiteY21" fmla="*/ 1615440 h 4168140"/>
                <a:gd name="connsiteX22" fmla="*/ 2049780 w 11737340"/>
                <a:gd name="connsiteY22" fmla="*/ 1691640 h 4168140"/>
                <a:gd name="connsiteX23" fmla="*/ 2133600 w 11737340"/>
                <a:gd name="connsiteY23" fmla="*/ 1729740 h 4168140"/>
                <a:gd name="connsiteX24" fmla="*/ 2202180 w 11737340"/>
                <a:gd name="connsiteY24" fmla="*/ 1805940 h 4168140"/>
                <a:gd name="connsiteX25" fmla="*/ 2255520 w 11737340"/>
                <a:gd name="connsiteY25" fmla="*/ 1821180 h 4168140"/>
                <a:gd name="connsiteX26" fmla="*/ 2316480 w 11737340"/>
                <a:gd name="connsiteY26" fmla="*/ 1866900 h 4168140"/>
                <a:gd name="connsiteX27" fmla="*/ 2423160 w 11737340"/>
                <a:gd name="connsiteY27" fmla="*/ 2004060 h 4168140"/>
                <a:gd name="connsiteX28" fmla="*/ 2476500 w 11737340"/>
                <a:gd name="connsiteY28" fmla="*/ 2087880 h 4168140"/>
                <a:gd name="connsiteX29" fmla="*/ 2567940 w 11737340"/>
                <a:gd name="connsiteY29" fmla="*/ 2148840 h 4168140"/>
                <a:gd name="connsiteX30" fmla="*/ 2682240 w 11737340"/>
                <a:gd name="connsiteY30" fmla="*/ 2186940 h 4168140"/>
                <a:gd name="connsiteX31" fmla="*/ 2743200 w 11737340"/>
                <a:gd name="connsiteY31" fmla="*/ 2209800 h 4168140"/>
                <a:gd name="connsiteX32" fmla="*/ 2811780 w 11737340"/>
                <a:gd name="connsiteY32" fmla="*/ 2247900 h 4168140"/>
                <a:gd name="connsiteX33" fmla="*/ 2887980 w 11737340"/>
                <a:gd name="connsiteY33" fmla="*/ 2301240 h 4168140"/>
                <a:gd name="connsiteX34" fmla="*/ 2979420 w 11737340"/>
                <a:gd name="connsiteY34" fmla="*/ 2385060 h 4168140"/>
                <a:gd name="connsiteX35" fmla="*/ 3055620 w 11737340"/>
                <a:gd name="connsiteY35" fmla="*/ 2461260 h 4168140"/>
                <a:gd name="connsiteX36" fmla="*/ 3139440 w 11737340"/>
                <a:gd name="connsiteY36" fmla="*/ 2537460 h 4168140"/>
                <a:gd name="connsiteX37" fmla="*/ 3261360 w 11737340"/>
                <a:gd name="connsiteY37" fmla="*/ 2628900 h 4168140"/>
                <a:gd name="connsiteX38" fmla="*/ 3345180 w 11737340"/>
                <a:gd name="connsiteY38" fmla="*/ 2720340 h 4168140"/>
                <a:gd name="connsiteX39" fmla="*/ 3444240 w 11737340"/>
                <a:gd name="connsiteY39" fmla="*/ 2796540 h 4168140"/>
                <a:gd name="connsiteX40" fmla="*/ 3558540 w 11737340"/>
                <a:gd name="connsiteY40" fmla="*/ 2872740 h 4168140"/>
                <a:gd name="connsiteX41" fmla="*/ 3619500 w 11737340"/>
                <a:gd name="connsiteY41" fmla="*/ 2979420 h 4168140"/>
                <a:gd name="connsiteX42" fmla="*/ 3619500 w 11737340"/>
                <a:gd name="connsiteY42" fmla="*/ 2979420 h 4168140"/>
                <a:gd name="connsiteX43" fmla="*/ 3649980 w 11737340"/>
                <a:gd name="connsiteY43" fmla="*/ 3048000 h 4168140"/>
                <a:gd name="connsiteX44" fmla="*/ 3703320 w 11737340"/>
                <a:gd name="connsiteY44" fmla="*/ 3086100 h 4168140"/>
                <a:gd name="connsiteX45" fmla="*/ 3764280 w 11737340"/>
                <a:gd name="connsiteY45" fmla="*/ 3063240 h 4168140"/>
                <a:gd name="connsiteX46" fmla="*/ 3848100 w 11737340"/>
                <a:gd name="connsiteY46" fmla="*/ 3025140 h 4168140"/>
                <a:gd name="connsiteX47" fmla="*/ 3916680 w 11737340"/>
                <a:gd name="connsiteY47" fmla="*/ 3032760 h 4168140"/>
                <a:gd name="connsiteX48" fmla="*/ 4030980 w 11737340"/>
                <a:gd name="connsiteY48" fmla="*/ 3063240 h 4168140"/>
                <a:gd name="connsiteX49" fmla="*/ 4137660 w 11737340"/>
                <a:gd name="connsiteY49" fmla="*/ 3101340 h 4168140"/>
                <a:gd name="connsiteX50" fmla="*/ 4259580 w 11737340"/>
                <a:gd name="connsiteY50" fmla="*/ 3147060 h 4168140"/>
                <a:gd name="connsiteX51" fmla="*/ 4381500 w 11737340"/>
                <a:gd name="connsiteY51" fmla="*/ 3192780 h 4168140"/>
                <a:gd name="connsiteX52" fmla="*/ 4526280 w 11737340"/>
                <a:gd name="connsiteY52" fmla="*/ 3276600 h 4168140"/>
                <a:gd name="connsiteX53" fmla="*/ 4587240 w 11737340"/>
                <a:gd name="connsiteY53" fmla="*/ 3299460 h 4168140"/>
                <a:gd name="connsiteX54" fmla="*/ 4610100 w 11737340"/>
                <a:gd name="connsiteY54" fmla="*/ 3352800 h 4168140"/>
                <a:gd name="connsiteX55" fmla="*/ 4648200 w 11737340"/>
                <a:gd name="connsiteY55" fmla="*/ 3436620 h 4168140"/>
                <a:gd name="connsiteX56" fmla="*/ 4671060 w 11737340"/>
                <a:gd name="connsiteY56" fmla="*/ 3520440 h 4168140"/>
                <a:gd name="connsiteX57" fmla="*/ 4678680 w 11737340"/>
                <a:gd name="connsiteY57" fmla="*/ 3589020 h 4168140"/>
                <a:gd name="connsiteX58" fmla="*/ 4686300 w 11737340"/>
                <a:gd name="connsiteY58" fmla="*/ 3649980 h 4168140"/>
                <a:gd name="connsiteX59" fmla="*/ 4724400 w 11737340"/>
                <a:gd name="connsiteY59" fmla="*/ 3680460 h 4168140"/>
                <a:gd name="connsiteX60" fmla="*/ 4785360 w 11737340"/>
                <a:gd name="connsiteY60" fmla="*/ 3672840 h 4168140"/>
                <a:gd name="connsiteX61" fmla="*/ 4869180 w 11737340"/>
                <a:gd name="connsiteY61" fmla="*/ 3703320 h 4168140"/>
                <a:gd name="connsiteX62" fmla="*/ 4914900 w 11737340"/>
                <a:gd name="connsiteY62" fmla="*/ 3756660 h 4168140"/>
                <a:gd name="connsiteX63" fmla="*/ 5105400 w 11737340"/>
                <a:gd name="connsiteY63" fmla="*/ 3832860 h 4168140"/>
                <a:gd name="connsiteX64" fmla="*/ 5173980 w 11737340"/>
                <a:gd name="connsiteY64" fmla="*/ 3886200 h 4168140"/>
                <a:gd name="connsiteX65" fmla="*/ 5242560 w 11737340"/>
                <a:gd name="connsiteY65" fmla="*/ 3924300 h 4168140"/>
                <a:gd name="connsiteX66" fmla="*/ 5364480 w 11737340"/>
                <a:gd name="connsiteY66" fmla="*/ 3962400 h 4168140"/>
                <a:gd name="connsiteX67" fmla="*/ 5516880 w 11737340"/>
                <a:gd name="connsiteY67" fmla="*/ 4046220 h 4168140"/>
                <a:gd name="connsiteX68" fmla="*/ 5585460 w 11737340"/>
                <a:gd name="connsiteY68" fmla="*/ 4099560 h 4168140"/>
                <a:gd name="connsiteX69" fmla="*/ 5661660 w 11737340"/>
                <a:gd name="connsiteY69" fmla="*/ 4122420 h 4168140"/>
                <a:gd name="connsiteX70" fmla="*/ 5745480 w 11737340"/>
                <a:gd name="connsiteY70" fmla="*/ 4130040 h 4168140"/>
                <a:gd name="connsiteX71" fmla="*/ 5836920 w 11737340"/>
                <a:gd name="connsiteY71" fmla="*/ 4130040 h 4168140"/>
                <a:gd name="connsiteX72" fmla="*/ 5951220 w 11737340"/>
                <a:gd name="connsiteY72" fmla="*/ 4145280 h 4168140"/>
                <a:gd name="connsiteX73" fmla="*/ 6035040 w 11737340"/>
                <a:gd name="connsiteY73" fmla="*/ 4168140 h 4168140"/>
                <a:gd name="connsiteX74" fmla="*/ 6149340 w 11737340"/>
                <a:gd name="connsiteY74" fmla="*/ 4137660 h 4168140"/>
                <a:gd name="connsiteX75" fmla="*/ 6286500 w 11737340"/>
                <a:gd name="connsiteY75" fmla="*/ 4114800 h 4168140"/>
                <a:gd name="connsiteX76" fmla="*/ 6393180 w 11737340"/>
                <a:gd name="connsiteY76" fmla="*/ 4053840 h 4168140"/>
                <a:gd name="connsiteX77" fmla="*/ 6484620 w 11737340"/>
                <a:gd name="connsiteY77" fmla="*/ 4038600 h 4168140"/>
                <a:gd name="connsiteX78" fmla="*/ 6583680 w 11737340"/>
                <a:gd name="connsiteY78" fmla="*/ 3970020 h 4168140"/>
                <a:gd name="connsiteX79" fmla="*/ 6697980 w 11737340"/>
                <a:gd name="connsiteY79" fmla="*/ 3886200 h 4168140"/>
                <a:gd name="connsiteX80" fmla="*/ 6728460 w 11737340"/>
                <a:gd name="connsiteY80" fmla="*/ 3817620 h 4168140"/>
                <a:gd name="connsiteX81" fmla="*/ 6842760 w 11737340"/>
                <a:gd name="connsiteY81" fmla="*/ 3733800 h 4168140"/>
                <a:gd name="connsiteX82" fmla="*/ 6972300 w 11737340"/>
                <a:gd name="connsiteY82" fmla="*/ 3642360 h 4168140"/>
                <a:gd name="connsiteX83" fmla="*/ 7078980 w 11737340"/>
                <a:gd name="connsiteY83" fmla="*/ 3528060 h 4168140"/>
                <a:gd name="connsiteX84" fmla="*/ 7139940 w 11737340"/>
                <a:gd name="connsiteY84" fmla="*/ 3444240 h 4168140"/>
                <a:gd name="connsiteX85" fmla="*/ 7269480 w 11737340"/>
                <a:gd name="connsiteY85" fmla="*/ 3284220 h 4168140"/>
                <a:gd name="connsiteX86" fmla="*/ 7330440 w 11737340"/>
                <a:gd name="connsiteY86" fmla="*/ 3185160 h 4168140"/>
                <a:gd name="connsiteX87" fmla="*/ 7376160 w 11737340"/>
                <a:gd name="connsiteY87" fmla="*/ 3116580 h 4168140"/>
                <a:gd name="connsiteX88" fmla="*/ 7444740 w 11737340"/>
                <a:gd name="connsiteY88" fmla="*/ 3093720 h 4168140"/>
                <a:gd name="connsiteX89" fmla="*/ 7513320 w 11737340"/>
                <a:gd name="connsiteY89" fmla="*/ 3101340 h 4168140"/>
                <a:gd name="connsiteX90" fmla="*/ 7574280 w 11737340"/>
                <a:gd name="connsiteY90" fmla="*/ 3078480 h 4168140"/>
                <a:gd name="connsiteX91" fmla="*/ 7726680 w 11737340"/>
                <a:gd name="connsiteY91" fmla="*/ 3108960 h 4168140"/>
                <a:gd name="connsiteX92" fmla="*/ 7833360 w 11737340"/>
                <a:gd name="connsiteY92" fmla="*/ 3162300 h 4168140"/>
                <a:gd name="connsiteX93" fmla="*/ 7962900 w 11737340"/>
                <a:gd name="connsiteY93" fmla="*/ 3192780 h 4168140"/>
                <a:gd name="connsiteX94" fmla="*/ 8161020 w 11737340"/>
                <a:gd name="connsiteY94" fmla="*/ 3268980 h 4168140"/>
                <a:gd name="connsiteX95" fmla="*/ 8290560 w 11737340"/>
                <a:gd name="connsiteY95" fmla="*/ 3337560 h 4168140"/>
                <a:gd name="connsiteX96" fmla="*/ 8382000 w 11737340"/>
                <a:gd name="connsiteY96" fmla="*/ 3360420 h 4168140"/>
                <a:gd name="connsiteX97" fmla="*/ 8458200 w 11737340"/>
                <a:gd name="connsiteY97" fmla="*/ 3398520 h 4168140"/>
                <a:gd name="connsiteX98" fmla="*/ 8595360 w 11737340"/>
                <a:gd name="connsiteY98" fmla="*/ 3512820 h 4168140"/>
                <a:gd name="connsiteX99" fmla="*/ 8641080 w 11737340"/>
                <a:gd name="connsiteY99" fmla="*/ 3566160 h 4168140"/>
                <a:gd name="connsiteX100" fmla="*/ 8702040 w 11737340"/>
                <a:gd name="connsiteY100" fmla="*/ 3604260 h 4168140"/>
                <a:gd name="connsiteX101" fmla="*/ 8763000 w 11737340"/>
                <a:gd name="connsiteY101" fmla="*/ 3634740 h 4168140"/>
                <a:gd name="connsiteX102" fmla="*/ 8846820 w 11737340"/>
                <a:gd name="connsiteY102" fmla="*/ 3632200 h 4168140"/>
                <a:gd name="connsiteX103" fmla="*/ 8968740 w 11737340"/>
                <a:gd name="connsiteY103" fmla="*/ 3634740 h 4168140"/>
                <a:gd name="connsiteX104" fmla="*/ 9060180 w 11737340"/>
                <a:gd name="connsiteY104" fmla="*/ 3642360 h 4168140"/>
                <a:gd name="connsiteX105" fmla="*/ 9151620 w 11737340"/>
                <a:gd name="connsiteY105" fmla="*/ 3657600 h 4168140"/>
                <a:gd name="connsiteX106" fmla="*/ 9230360 w 11737340"/>
                <a:gd name="connsiteY106" fmla="*/ 3657600 h 4168140"/>
                <a:gd name="connsiteX107" fmla="*/ 9331960 w 11737340"/>
                <a:gd name="connsiteY107" fmla="*/ 3629660 h 4168140"/>
                <a:gd name="connsiteX108" fmla="*/ 9433560 w 11737340"/>
                <a:gd name="connsiteY108" fmla="*/ 3589020 h 4168140"/>
                <a:gd name="connsiteX109" fmla="*/ 9535160 w 11737340"/>
                <a:gd name="connsiteY109" fmla="*/ 3540760 h 4168140"/>
                <a:gd name="connsiteX110" fmla="*/ 9646920 w 11737340"/>
                <a:gd name="connsiteY110" fmla="*/ 3489960 h 4168140"/>
                <a:gd name="connsiteX111" fmla="*/ 9784080 w 11737340"/>
                <a:gd name="connsiteY111" fmla="*/ 3444240 h 4168140"/>
                <a:gd name="connsiteX112" fmla="*/ 9860280 w 11737340"/>
                <a:gd name="connsiteY112" fmla="*/ 3383280 h 4168140"/>
                <a:gd name="connsiteX113" fmla="*/ 9921240 w 11737340"/>
                <a:gd name="connsiteY113" fmla="*/ 3314700 h 4168140"/>
                <a:gd name="connsiteX114" fmla="*/ 9997440 w 11737340"/>
                <a:gd name="connsiteY114" fmla="*/ 3208020 h 4168140"/>
                <a:gd name="connsiteX115" fmla="*/ 10043160 w 11737340"/>
                <a:gd name="connsiteY115" fmla="*/ 3101340 h 4168140"/>
                <a:gd name="connsiteX116" fmla="*/ 10104120 w 11737340"/>
                <a:gd name="connsiteY116" fmla="*/ 3017520 h 4168140"/>
                <a:gd name="connsiteX117" fmla="*/ 10157460 w 11737340"/>
                <a:gd name="connsiteY117" fmla="*/ 2933700 h 4168140"/>
                <a:gd name="connsiteX118" fmla="*/ 10218420 w 11737340"/>
                <a:gd name="connsiteY118" fmla="*/ 2849880 h 4168140"/>
                <a:gd name="connsiteX119" fmla="*/ 10294620 w 11737340"/>
                <a:gd name="connsiteY119" fmla="*/ 2735580 h 4168140"/>
                <a:gd name="connsiteX120" fmla="*/ 10347960 w 11737340"/>
                <a:gd name="connsiteY120" fmla="*/ 2621280 h 4168140"/>
                <a:gd name="connsiteX121" fmla="*/ 10431780 w 11737340"/>
                <a:gd name="connsiteY121" fmla="*/ 2499360 h 4168140"/>
                <a:gd name="connsiteX122" fmla="*/ 10500360 w 11737340"/>
                <a:gd name="connsiteY122" fmla="*/ 2354580 h 4168140"/>
                <a:gd name="connsiteX123" fmla="*/ 10553700 w 11737340"/>
                <a:gd name="connsiteY123" fmla="*/ 2263140 h 4168140"/>
                <a:gd name="connsiteX124" fmla="*/ 10584180 w 11737340"/>
                <a:gd name="connsiteY124" fmla="*/ 2194560 h 4168140"/>
                <a:gd name="connsiteX125" fmla="*/ 10624820 w 11737340"/>
                <a:gd name="connsiteY125" fmla="*/ 2125980 h 4168140"/>
                <a:gd name="connsiteX126" fmla="*/ 10675620 w 11737340"/>
                <a:gd name="connsiteY126" fmla="*/ 2049780 h 4168140"/>
                <a:gd name="connsiteX127" fmla="*/ 10690860 w 11737340"/>
                <a:gd name="connsiteY127" fmla="*/ 1988820 h 4168140"/>
                <a:gd name="connsiteX128" fmla="*/ 10713720 w 11737340"/>
                <a:gd name="connsiteY128" fmla="*/ 1927860 h 4168140"/>
                <a:gd name="connsiteX129" fmla="*/ 10767060 w 11737340"/>
                <a:gd name="connsiteY129" fmla="*/ 1859280 h 4168140"/>
                <a:gd name="connsiteX130" fmla="*/ 10873740 w 11737340"/>
                <a:gd name="connsiteY130" fmla="*/ 1828800 h 4168140"/>
                <a:gd name="connsiteX131" fmla="*/ 11079480 w 11737340"/>
                <a:gd name="connsiteY131" fmla="*/ 1767840 h 4168140"/>
                <a:gd name="connsiteX132" fmla="*/ 11247120 w 11737340"/>
                <a:gd name="connsiteY132" fmla="*/ 1684020 h 4168140"/>
                <a:gd name="connsiteX133" fmla="*/ 11407140 w 11737340"/>
                <a:gd name="connsiteY133" fmla="*/ 1628140 h 4168140"/>
                <a:gd name="connsiteX134" fmla="*/ 11490960 w 11737340"/>
                <a:gd name="connsiteY134" fmla="*/ 1577340 h 4168140"/>
                <a:gd name="connsiteX135" fmla="*/ 11635740 w 11737340"/>
                <a:gd name="connsiteY135" fmla="*/ 1508760 h 4168140"/>
                <a:gd name="connsiteX136" fmla="*/ 11737340 w 11737340"/>
                <a:gd name="connsiteY136" fmla="*/ 1442720 h 4168140"/>
                <a:gd name="connsiteX137" fmla="*/ 11620500 w 11737340"/>
                <a:gd name="connsiteY137" fmla="*/ 1417320 h 4168140"/>
                <a:gd name="connsiteX138" fmla="*/ 11567160 w 11737340"/>
                <a:gd name="connsiteY138" fmla="*/ 1379220 h 4168140"/>
                <a:gd name="connsiteX139" fmla="*/ 11498580 w 11737340"/>
                <a:gd name="connsiteY139" fmla="*/ 1318260 h 4168140"/>
                <a:gd name="connsiteX140" fmla="*/ 11468100 w 11737340"/>
                <a:gd name="connsiteY140" fmla="*/ 1280160 h 4168140"/>
                <a:gd name="connsiteX141" fmla="*/ 11442700 w 11737340"/>
                <a:gd name="connsiteY141" fmla="*/ 1231900 h 4168140"/>
                <a:gd name="connsiteX142" fmla="*/ 11384280 w 11737340"/>
                <a:gd name="connsiteY142" fmla="*/ 1310640 h 4168140"/>
                <a:gd name="connsiteX143" fmla="*/ 11353800 w 11737340"/>
                <a:gd name="connsiteY143" fmla="*/ 1356360 h 4168140"/>
                <a:gd name="connsiteX144" fmla="*/ 11224260 w 11737340"/>
                <a:gd name="connsiteY144" fmla="*/ 1417320 h 4168140"/>
                <a:gd name="connsiteX145" fmla="*/ 11109960 w 11737340"/>
                <a:gd name="connsiteY145" fmla="*/ 1463040 h 4168140"/>
                <a:gd name="connsiteX146" fmla="*/ 10911840 w 11737340"/>
                <a:gd name="connsiteY146" fmla="*/ 1524000 h 4168140"/>
                <a:gd name="connsiteX147" fmla="*/ 10774680 w 11737340"/>
                <a:gd name="connsiteY147" fmla="*/ 1546860 h 4168140"/>
                <a:gd name="connsiteX148" fmla="*/ 10675620 w 11737340"/>
                <a:gd name="connsiteY148" fmla="*/ 1615440 h 4168140"/>
                <a:gd name="connsiteX149" fmla="*/ 10568940 w 11737340"/>
                <a:gd name="connsiteY149" fmla="*/ 1676400 h 4168140"/>
                <a:gd name="connsiteX150" fmla="*/ 10485120 w 11737340"/>
                <a:gd name="connsiteY150" fmla="*/ 1760220 h 4168140"/>
                <a:gd name="connsiteX151" fmla="*/ 10454640 w 11737340"/>
                <a:gd name="connsiteY151" fmla="*/ 1836420 h 4168140"/>
                <a:gd name="connsiteX152" fmla="*/ 10416540 w 11737340"/>
                <a:gd name="connsiteY152" fmla="*/ 1927860 h 4168140"/>
                <a:gd name="connsiteX153" fmla="*/ 10401300 w 11737340"/>
                <a:gd name="connsiteY153" fmla="*/ 2004060 h 4168140"/>
                <a:gd name="connsiteX154" fmla="*/ 10363200 w 11737340"/>
                <a:gd name="connsiteY154" fmla="*/ 2095500 h 4168140"/>
                <a:gd name="connsiteX155" fmla="*/ 10317480 w 11737340"/>
                <a:gd name="connsiteY155" fmla="*/ 2225040 h 4168140"/>
                <a:gd name="connsiteX156" fmla="*/ 10287000 w 11737340"/>
                <a:gd name="connsiteY156" fmla="*/ 2346960 h 4168140"/>
                <a:gd name="connsiteX157" fmla="*/ 10218420 w 11737340"/>
                <a:gd name="connsiteY157" fmla="*/ 2499360 h 4168140"/>
                <a:gd name="connsiteX158" fmla="*/ 10134600 w 11737340"/>
                <a:gd name="connsiteY158" fmla="*/ 2621280 h 4168140"/>
                <a:gd name="connsiteX159" fmla="*/ 10043160 w 11737340"/>
                <a:gd name="connsiteY159" fmla="*/ 2735580 h 4168140"/>
                <a:gd name="connsiteX160" fmla="*/ 9974580 w 11737340"/>
                <a:gd name="connsiteY160" fmla="*/ 2857500 h 4168140"/>
                <a:gd name="connsiteX161" fmla="*/ 9906000 w 11737340"/>
                <a:gd name="connsiteY161" fmla="*/ 2941320 h 4168140"/>
                <a:gd name="connsiteX162" fmla="*/ 9860280 w 11737340"/>
                <a:gd name="connsiteY162" fmla="*/ 3032760 h 4168140"/>
                <a:gd name="connsiteX163" fmla="*/ 9806940 w 11737340"/>
                <a:gd name="connsiteY163" fmla="*/ 3116580 h 4168140"/>
                <a:gd name="connsiteX164" fmla="*/ 9715500 w 11737340"/>
                <a:gd name="connsiteY164" fmla="*/ 3208020 h 4168140"/>
                <a:gd name="connsiteX165" fmla="*/ 9616440 w 11737340"/>
                <a:gd name="connsiteY165" fmla="*/ 3261360 h 4168140"/>
                <a:gd name="connsiteX166" fmla="*/ 9532620 w 11737340"/>
                <a:gd name="connsiteY166" fmla="*/ 3329940 h 4168140"/>
                <a:gd name="connsiteX167" fmla="*/ 9471660 w 11737340"/>
                <a:gd name="connsiteY167" fmla="*/ 3375660 h 4168140"/>
                <a:gd name="connsiteX168" fmla="*/ 9410700 w 11737340"/>
                <a:gd name="connsiteY168" fmla="*/ 3429000 h 4168140"/>
                <a:gd name="connsiteX169" fmla="*/ 9288780 w 11737340"/>
                <a:gd name="connsiteY169" fmla="*/ 3436620 h 4168140"/>
                <a:gd name="connsiteX170" fmla="*/ 9166860 w 11737340"/>
                <a:gd name="connsiteY170" fmla="*/ 3444240 h 4168140"/>
                <a:gd name="connsiteX171" fmla="*/ 9029700 w 11737340"/>
                <a:gd name="connsiteY171" fmla="*/ 3413760 h 4168140"/>
                <a:gd name="connsiteX172" fmla="*/ 8823960 w 11737340"/>
                <a:gd name="connsiteY172" fmla="*/ 3360420 h 4168140"/>
                <a:gd name="connsiteX173" fmla="*/ 8679180 w 11737340"/>
                <a:gd name="connsiteY173" fmla="*/ 3329940 h 4168140"/>
                <a:gd name="connsiteX174" fmla="*/ 8572500 w 11737340"/>
                <a:gd name="connsiteY174" fmla="*/ 3276600 h 4168140"/>
                <a:gd name="connsiteX175" fmla="*/ 8465820 w 11737340"/>
                <a:gd name="connsiteY175" fmla="*/ 3215640 h 4168140"/>
                <a:gd name="connsiteX176" fmla="*/ 8321040 w 11737340"/>
                <a:gd name="connsiteY176" fmla="*/ 3177540 h 4168140"/>
                <a:gd name="connsiteX177" fmla="*/ 8199120 w 11737340"/>
                <a:gd name="connsiteY177" fmla="*/ 3131820 h 4168140"/>
                <a:gd name="connsiteX178" fmla="*/ 8069580 w 11737340"/>
                <a:gd name="connsiteY178" fmla="*/ 3078480 h 4168140"/>
                <a:gd name="connsiteX179" fmla="*/ 7917180 w 11737340"/>
                <a:gd name="connsiteY179" fmla="*/ 2994660 h 4168140"/>
                <a:gd name="connsiteX180" fmla="*/ 7787640 w 11737340"/>
                <a:gd name="connsiteY180" fmla="*/ 2971800 h 4168140"/>
                <a:gd name="connsiteX181" fmla="*/ 7719060 w 11737340"/>
                <a:gd name="connsiteY181" fmla="*/ 2933700 h 4168140"/>
                <a:gd name="connsiteX182" fmla="*/ 7612380 w 11737340"/>
                <a:gd name="connsiteY182" fmla="*/ 2903220 h 4168140"/>
                <a:gd name="connsiteX183" fmla="*/ 7566660 w 11737340"/>
                <a:gd name="connsiteY183" fmla="*/ 2887980 h 4168140"/>
                <a:gd name="connsiteX184" fmla="*/ 7551420 w 11737340"/>
                <a:gd name="connsiteY184" fmla="*/ 2849880 h 4168140"/>
                <a:gd name="connsiteX185" fmla="*/ 7533640 w 11737340"/>
                <a:gd name="connsiteY185" fmla="*/ 2788920 h 4168140"/>
                <a:gd name="connsiteX186" fmla="*/ 7475220 w 11737340"/>
                <a:gd name="connsiteY186" fmla="*/ 2857500 h 4168140"/>
                <a:gd name="connsiteX187" fmla="*/ 7414260 w 11737340"/>
                <a:gd name="connsiteY187" fmla="*/ 2887980 h 4168140"/>
                <a:gd name="connsiteX188" fmla="*/ 7345680 w 11737340"/>
                <a:gd name="connsiteY188" fmla="*/ 2971800 h 4168140"/>
                <a:gd name="connsiteX189" fmla="*/ 7315200 w 11737340"/>
                <a:gd name="connsiteY189" fmla="*/ 2994660 h 4168140"/>
                <a:gd name="connsiteX190" fmla="*/ 7261860 w 11737340"/>
                <a:gd name="connsiteY190" fmla="*/ 3009900 h 4168140"/>
                <a:gd name="connsiteX191" fmla="*/ 7193280 w 11737340"/>
                <a:gd name="connsiteY191" fmla="*/ 3025140 h 4168140"/>
                <a:gd name="connsiteX192" fmla="*/ 7155180 w 11737340"/>
                <a:gd name="connsiteY192" fmla="*/ 3078480 h 4168140"/>
                <a:gd name="connsiteX193" fmla="*/ 7109460 w 11737340"/>
                <a:gd name="connsiteY193" fmla="*/ 3154680 h 4168140"/>
                <a:gd name="connsiteX194" fmla="*/ 7048500 w 11737340"/>
                <a:gd name="connsiteY194" fmla="*/ 3246120 h 4168140"/>
                <a:gd name="connsiteX195" fmla="*/ 6995160 w 11737340"/>
                <a:gd name="connsiteY195" fmla="*/ 3307080 h 4168140"/>
                <a:gd name="connsiteX196" fmla="*/ 6972300 w 11737340"/>
                <a:gd name="connsiteY196" fmla="*/ 3352800 h 4168140"/>
                <a:gd name="connsiteX197" fmla="*/ 6949440 w 11737340"/>
                <a:gd name="connsiteY197" fmla="*/ 3413760 h 4168140"/>
                <a:gd name="connsiteX198" fmla="*/ 6949440 w 11737340"/>
                <a:gd name="connsiteY198" fmla="*/ 3413760 h 4168140"/>
                <a:gd name="connsiteX199" fmla="*/ 6911340 w 11737340"/>
                <a:gd name="connsiteY199" fmla="*/ 3474720 h 4168140"/>
                <a:gd name="connsiteX200" fmla="*/ 6888480 w 11737340"/>
                <a:gd name="connsiteY200" fmla="*/ 3505200 h 4168140"/>
                <a:gd name="connsiteX201" fmla="*/ 6819900 w 11737340"/>
                <a:gd name="connsiteY201" fmla="*/ 3566160 h 4168140"/>
                <a:gd name="connsiteX202" fmla="*/ 6743700 w 11737340"/>
                <a:gd name="connsiteY202" fmla="*/ 3581400 h 4168140"/>
                <a:gd name="connsiteX203" fmla="*/ 6675120 w 11737340"/>
                <a:gd name="connsiteY203" fmla="*/ 3657600 h 4168140"/>
                <a:gd name="connsiteX204" fmla="*/ 6629400 w 11737340"/>
                <a:gd name="connsiteY204" fmla="*/ 3718560 h 4168140"/>
                <a:gd name="connsiteX205" fmla="*/ 6576060 w 11737340"/>
                <a:gd name="connsiteY205" fmla="*/ 3779520 h 4168140"/>
                <a:gd name="connsiteX206" fmla="*/ 6484620 w 11737340"/>
                <a:gd name="connsiteY206" fmla="*/ 3817620 h 4168140"/>
                <a:gd name="connsiteX207" fmla="*/ 6400800 w 11737340"/>
                <a:gd name="connsiteY207" fmla="*/ 3832860 h 4168140"/>
                <a:gd name="connsiteX208" fmla="*/ 6263640 w 11737340"/>
                <a:gd name="connsiteY208" fmla="*/ 3870960 h 4168140"/>
                <a:gd name="connsiteX209" fmla="*/ 6126480 w 11737340"/>
                <a:gd name="connsiteY209" fmla="*/ 3901440 h 4168140"/>
                <a:gd name="connsiteX210" fmla="*/ 6027420 w 11737340"/>
                <a:gd name="connsiteY210" fmla="*/ 3916680 h 4168140"/>
                <a:gd name="connsiteX211" fmla="*/ 5890260 w 11737340"/>
                <a:gd name="connsiteY211" fmla="*/ 3878580 h 4168140"/>
                <a:gd name="connsiteX212" fmla="*/ 5821680 w 11737340"/>
                <a:gd name="connsiteY212" fmla="*/ 3863340 h 4168140"/>
                <a:gd name="connsiteX213" fmla="*/ 5737860 w 11737340"/>
                <a:gd name="connsiteY213" fmla="*/ 3825240 h 4168140"/>
                <a:gd name="connsiteX214" fmla="*/ 5638800 w 11737340"/>
                <a:gd name="connsiteY214" fmla="*/ 3794760 h 4168140"/>
                <a:gd name="connsiteX215" fmla="*/ 5524500 w 11737340"/>
                <a:gd name="connsiteY215" fmla="*/ 3756660 h 4168140"/>
                <a:gd name="connsiteX216" fmla="*/ 5448300 w 11737340"/>
                <a:gd name="connsiteY216" fmla="*/ 3718560 h 4168140"/>
                <a:gd name="connsiteX217" fmla="*/ 5349240 w 11737340"/>
                <a:gd name="connsiteY217" fmla="*/ 3657600 h 4168140"/>
                <a:gd name="connsiteX218" fmla="*/ 5295900 w 11737340"/>
                <a:gd name="connsiteY218" fmla="*/ 3619500 h 4168140"/>
                <a:gd name="connsiteX219" fmla="*/ 5234940 w 11737340"/>
                <a:gd name="connsiteY219" fmla="*/ 3596640 h 4168140"/>
                <a:gd name="connsiteX220" fmla="*/ 5135880 w 11737340"/>
                <a:gd name="connsiteY220" fmla="*/ 3550920 h 4168140"/>
                <a:gd name="connsiteX221" fmla="*/ 5059680 w 11737340"/>
                <a:gd name="connsiteY221" fmla="*/ 3505200 h 4168140"/>
                <a:gd name="connsiteX222" fmla="*/ 5029200 w 11737340"/>
                <a:gd name="connsiteY222" fmla="*/ 3482340 h 4168140"/>
                <a:gd name="connsiteX223" fmla="*/ 4960620 w 11737340"/>
                <a:gd name="connsiteY223" fmla="*/ 3413760 h 4168140"/>
                <a:gd name="connsiteX224" fmla="*/ 4876800 w 11737340"/>
                <a:gd name="connsiteY224" fmla="*/ 3299460 h 4168140"/>
                <a:gd name="connsiteX225" fmla="*/ 4808220 w 11737340"/>
                <a:gd name="connsiteY225" fmla="*/ 3200400 h 4168140"/>
                <a:gd name="connsiteX226" fmla="*/ 4777740 w 11737340"/>
                <a:gd name="connsiteY226" fmla="*/ 3147060 h 4168140"/>
                <a:gd name="connsiteX227" fmla="*/ 4724400 w 11737340"/>
                <a:gd name="connsiteY227" fmla="*/ 3108960 h 4168140"/>
                <a:gd name="connsiteX228" fmla="*/ 4648200 w 11737340"/>
                <a:gd name="connsiteY228" fmla="*/ 3063240 h 4168140"/>
                <a:gd name="connsiteX229" fmla="*/ 4533900 w 11737340"/>
                <a:gd name="connsiteY229" fmla="*/ 2979420 h 4168140"/>
                <a:gd name="connsiteX230" fmla="*/ 4427220 w 11737340"/>
                <a:gd name="connsiteY230" fmla="*/ 2941320 h 4168140"/>
                <a:gd name="connsiteX231" fmla="*/ 4366260 w 11737340"/>
                <a:gd name="connsiteY231" fmla="*/ 2903220 h 4168140"/>
                <a:gd name="connsiteX232" fmla="*/ 4244340 w 11737340"/>
                <a:gd name="connsiteY232" fmla="*/ 2842260 h 4168140"/>
                <a:gd name="connsiteX233" fmla="*/ 4145280 w 11737340"/>
                <a:gd name="connsiteY233" fmla="*/ 2811780 h 4168140"/>
                <a:gd name="connsiteX234" fmla="*/ 4038600 w 11737340"/>
                <a:gd name="connsiteY234" fmla="*/ 2804160 h 4168140"/>
                <a:gd name="connsiteX235" fmla="*/ 3954780 w 11737340"/>
                <a:gd name="connsiteY235" fmla="*/ 2819400 h 4168140"/>
                <a:gd name="connsiteX236" fmla="*/ 3863340 w 11737340"/>
                <a:gd name="connsiteY236" fmla="*/ 2804160 h 4168140"/>
                <a:gd name="connsiteX237" fmla="*/ 3741420 w 11737340"/>
                <a:gd name="connsiteY237" fmla="*/ 2781300 h 4168140"/>
                <a:gd name="connsiteX238" fmla="*/ 3649980 w 11737340"/>
                <a:gd name="connsiteY238" fmla="*/ 2743200 h 4168140"/>
                <a:gd name="connsiteX239" fmla="*/ 3573780 w 11737340"/>
                <a:gd name="connsiteY239" fmla="*/ 2674620 h 4168140"/>
                <a:gd name="connsiteX240" fmla="*/ 3482340 w 11737340"/>
                <a:gd name="connsiteY240" fmla="*/ 2621280 h 4168140"/>
                <a:gd name="connsiteX241" fmla="*/ 3436620 w 11737340"/>
                <a:gd name="connsiteY241" fmla="*/ 2552700 h 4168140"/>
                <a:gd name="connsiteX242" fmla="*/ 3329940 w 11737340"/>
                <a:gd name="connsiteY242" fmla="*/ 2423160 h 4168140"/>
                <a:gd name="connsiteX243" fmla="*/ 3261360 w 11737340"/>
                <a:gd name="connsiteY243" fmla="*/ 2324100 h 4168140"/>
                <a:gd name="connsiteX244" fmla="*/ 3131820 w 11737340"/>
                <a:gd name="connsiteY244" fmla="*/ 2209800 h 4168140"/>
                <a:gd name="connsiteX245" fmla="*/ 3040380 w 11737340"/>
                <a:gd name="connsiteY245" fmla="*/ 2141220 h 4168140"/>
                <a:gd name="connsiteX246" fmla="*/ 2910840 w 11737340"/>
                <a:gd name="connsiteY246" fmla="*/ 2034540 h 4168140"/>
                <a:gd name="connsiteX247" fmla="*/ 2849880 w 11737340"/>
                <a:gd name="connsiteY247" fmla="*/ 1958340 h 4168140"/>
                <a:gd name="connsiteX248" fmla="*/ 2743200 w 11737340"/>
                <a:gd name="connsiteY248" fmla="*/ 1889760 h 4168140"/>
                <a:gd name="connsiteX249" fmla="*/ 2659380 w 11737340"/>
                <a:gd name="connsiteY249" fmla="*/ 1844040 h 4168140"/>
                <a:gd name="connsiteX250" fmla="*/ 2575560 w 11737340"/>
                <a:gd name="connsiteY250" fmla="*/ 1744980 h 4168140"/>
                <a:gd name="connsiteX251" fmla="*/ 2468880 w 11737340"/>
                <a:gd name="connsiteY251" fmla="*/ 1645920 h 4168140"/>
                <a:gd name="connsiteX252" fmla="*/ 2400300 w 11737340"/>
                <a:gd name="connsiteY252" fmla="*/ 1607820 h 4168140"/>
                <a:gd name="connsiteX253" fmla="*/ 2263140 w 11737340"/>
                <a:gd name="connsiteY253" fmla="*/ 1501140 h 4168140"/>
                <a:gd name="connsiteX254" fmla="*/ 2171700 w 11737340"/>
                <a:gd name="connsiteY254" fmla="*/ 1432560 h 4168140"/>
                <a:gd name="connsiteX255" fmla="*/ 2087880 w 11737340"/>
                <a:gd name="connsiteY255" fmla="*/ 1363980 h 4168140"/>
                <a:gd name="connsiteX256" fmla="*/ 1950720 w 11737340"/>
                <a:gd name="connsiteY256" fmla="*/ 1272540 h 4168140"/>
                <a:gd name="connsiteX257" fmla="*/ 1805940 w 11737340"/>
                <a:gd name="connsiteY257" fmla="*/ 1135380 h 4168140"/>
                <a:gd name="connsiteX258" fmla="*/ 1729740 w 11737340"/>
                <a:gd name="connsiteY258" fmla="*/ 1089660 h 4168140"/>
                <a:gd name="connsiteX259" fmla="*/ 1668780 w 11737340"/>
                <a:gd name="connsiteY259" fmla="*/ 1043940 h 4168140"/>
                <a:gd name="connsiteX260" fmla="*/ 1592580 w 11737340"/>
                <a:gd name="connsiteY260" fmla="*/ 990600 h 4168140"/>
                <a:gd name="connsiteX261" fmla="*/ 1470660 w 11737340"/>
                <a:gd name="connsiteY261" fmla="*/ 891540 h 4168140"/>
                <a:gd name="connsiteX262" fmla="*/ 1386840 w 11737340"/>
                <a:gd name="connsiteY262" fmla="*/ 845820 h 4168140"/>
                <a:gd name="connsiteX263" fmla="*/ 1318260 w 11737340"/>
                <a:gd name="connsiteY263" fmla="*/ 784860 h 4168140"/>
                <a:gd name="connsiteX264" fmla="*/ 1264920 w 11737340"/>
                <a:gd name="connsiteY264" fmla="*/ 723900 h 4168140"/>
                <a:gd name="connsiteX265" fmla="*/ 1181100 w 11737340"/>
                <a:gd name="connsiteY265" fmla="*/ 647700 h 4168140"/>
                <a:gd name="connsiteX266" fmla="*/ 1089660 w 11737340"/>
                <a:gd name="connsiteY266" fmla="*/ 624840 h 4168140"/>
                <a:gd name="connsiteX267" fmla="*/ 1021080 w 11737340"/>
                <a:gd name="connsiteY267" fmla="*/ 586740 h 4168140"/>
                <a:gd name="connsiteX268" fmla="*/ 937260 w 11737340"/>
                <a:gd name="connsiteY268" fmla="*/ 548640 h 4168140"/>
                <a:gd name="connsiteX269" fmla="*/ 830580 w 11737340"/>
                <a:gd name="connsiteY269" fmla="*/ 510540 h 4168140"/>
                <a:gd name="connsiteX270" fmla="*/ 754380 w 11737340"/>
                <a:gd name="connsiteY270" fmla="*/ 457200 h 4168140"/>
                <a:gd name="connsiteX271" fmla="*/ 708660 w 11737340"/>
                <a:gd name="connsiteY271" fmla="*/ 419100 h 4168140"/>
                <a:gd name="connsiteX272" fmla="*/ 609600 w 11737340"/>
                <a:gd name="connsiteY272" fmla="*/ 396240 h 4168140"/>
                <a:gd name="connsiteX273" fmla="*/ 548640 w 11737340"/>
                <a:gd name="connsiteY273" fmla="*/ 320040 h 4168140"/>
                <a:gd name="connsiteX274" fmla="*/ 510540 w 11737340"/>
                <a:gd name="connsiteY274" fmla="*/ 251460 h 4168140"/>
                <a:gd name="connsiteX275" fmla="*/ 464820 w 11737340"/>
                <a:gd name="connsiteY275" fmla="*/ 190500 h 4168140"/>
                <a:gd name="connsiteX276" fmla="*/ 411480 w 11737340"/>
                <a:gd name="connsiteY276" fmla="*/ 137160 h 4168140"/>
                <a:gd name="connsiteX277" fmla="*/ 373380 w 11737340"/>
                <a:gd name="connsiteY277" fmla="*/ 45720 h 4168140"/>
                <a:gd name="connsiteX278" fmla="*/ 342900 w 11737340"/>
                <a:gd name="connsiteY278" fmla="*/ 0 h 4168140"/>
                <a:gd name="connsiteX279" fmla="*/ 327660 w 11737340"/>
                <a:gd name="connsiteY279" fmla="*/ 60960 h 4168140"/>
                <a:gd name="connsiteX280" fmla="*/ 289560 w 11737340"/>
                <a:gd name="connsiteY280" fmla="*/ 91440 h 4168140"/>
                <a:gd name="connsiteX281" fmla="*/ 236220 w 11737340"/>
                <a:gd name="connsiteY281" fmla="*/ 114300 h 4168140"/>
                <a:gd name="connsiteX282" fmla="*/ 198120 w 11737340"/>
                <a:gd name="connsiteY282" fmla="*/ 175260 h 4168140"/>
                <a:gd name="connsiteX283" fmla="*/ 175260 w 11737340"/>
                <a:gd name="connsiteY283" fmla="*/ 228600 h 4168140"/>
                <a:gd name="connsiteX284" fmla="*/ 114300 w 11737340"/>
                <a:gd name="connsiteY284" fmla="*/ 236220 h 4168140"/>
                <a:gd name="connsiteX285" fmla="*/ 45720 w 11737340"/>
                <a:gd name="connsiteY285" fmla="*/ 251460 h 4168140"/>
                <a:gd name="connsiteX286" fmla="*/ 0 w 11737340"/>
                <a:gd name="connsiteY286" fmla="*/ 281940 h 4168140"/>
                <a:gd name="connsiteX287" fmla="*/ 68580 w 11737340"/>
                <a:gd name="connsiteY287" fmla="*/ 320040 h 4168140"/>
                <a:gd name="connsiteX0" fmla="*/ 68580 w 11737340"/>
                <a:gd name="connsiteY0" fmla="*/ 320040 h 4168140"/>
                <a:gd name="connsiteX1" fmla="*/ 121920 w 11737340"/>
                <a:gd name="connsiteY1" fmla="*/ 381000 h 4168140"/>
                <a:gd name="connsiteX2" fmla="*/ 198120 w 11737340"/>
                <a:gd name="connsiteY2" fmla="*/ 419100 h 4168140"/>
                <a:gd name="connsiteX3" fmla="*/ 320040 w 11737340"/>
                <a:gd name="connsiteY3" fmla="*/ 510540 h 4168140"/>
                <a:gd name="connsiteX4" fmla="*/ 411480 w 11737340"/>
                <a:gd name="connsiteY4" fmla="*/ 563880 h 4168140"/>
                <a:gd name="connsiteX5" fmla="*/ 472440 w 11737340"/>
                <a:gd name="connsiteY5" fmla="*/ 632460 h 4168140"/>
                <a:gd name="connsiteX6" fmla="*/ 601980 w 11737340"/>
                <a:gd name="connsiteY6" fmla="*/ 708660 h 4168140"/>
                <a:gd name="connsiteX7" fmla="*/ 739140 w 11737340"/>
                <a:gd name="connsiteY7" fmla="*/ 784860 h 4168140"/>
                <a:gd name="connsiteX8" fmla="*/ 861060 w 11737340"/>
                <a:gd name="connsiteY8" fmla="*/ 868680 h 4168140"/>
                <a:gd name="connsiteX9" fmla="*/ 944880 w 11737340"/>
                <a:gd name="connsiteY9" fmla="*/ 952500 h 4168140"/>
                <a:gd name="connsiteX10" fmla="*/ 1021080 w 11737340"/>
                <a:gd name="connsiteY10" fmla="*/ 1005840 h 4168140"/>
                <a:gd name="connsiteX11" fmla="*/ 1097280 w 11737340"/>
                <a:gd name="connsiteY11" fmla="*/ 1043940 h 4168140"/>
                <a:gd name="connsiteX12" fmla="*/ 1181100 w 11737340"/>
                <a:gd name="connsiteY12" fmla="*/ 1104900 h 4168140"/>
                <a:gd name="connsiteX13" fmla="*/ 1249680 w 11737340"/>
                <a:gd name="connsiteY13" fmla="*/ 1150620 h 4168140"/>
                <a:gd name="connsiteX14" fmla="*/ 1341120 w 11737340"/>
                <a:gd name="connsiteY14" fmla="*/ 1196340 h 4168140"/>
                <a:gd name="connsiteX15" fmla="*/ 1417320 w 11737340"/>
                <a:gd name="connsiteY15" fmla="*/ 1257300 h 4168140"/>
                <a:gd name="connsiteX16" fmla="*/ 1493520 w 11737340"/>
                <a:gd name="connsiteY16" fmla="*/ 1333500 h 4168140"/>
                <a:gd name="connsiteX17" fmla="*/ 1569720 w 11737340"/>
                <a:gd name="connsiteY17" fmla="*/ 1356360 h 4168140"/>
                <a:gd name="connsiteX18" fmla="*/ 1684020 w 11737340"/>
                <a:gd name="connsiteY18" fmla="*/ 1424940 h 4168140"/>
                <a:gd name="connsiteX19" fmla="*/ 1729740 w 11737340"/>
                <a:gd name="connsiteY19" fmla="*/ 1485900 h 4168140"/>
                <a:gd name="connsiteX20" fmla="*/ 1844040 w 11737340"/>
                <a:gd name="connsiteY20" fmla="*/ 1569720 h 4168140"/>
                <a:gd name="connsiteX21" fmla="*/ 1935480 w 11737340"/>
                <a:gd name="connsiteY21" fmla="*/ 1615440 h 4168140"/>
                <a:gd name="connsiteX22" fmla="*/ 2049780 w 11737340"/>
                <a:gd name="connsiteY22" fmla="*/ 1691640 h 4168140"/>
                <a:gd name="connsiteX23" fmla="*/ 2133600 w 11737340"/>
                <a:gd name="connsiteY23" fmla="*/ 1729740 h 4168140"/>
                <a:gd name="connsiteX24" fmla="*/ 2202180 w 11737340"/>
                <a:gd name="connsiteY24" fmla="*/ 1805940 h 4168140"/>
                <a:gd name="connsiteX25" fmla="*/ 2255520 w 11737340"/>
                <a:gd name="connsiteY25" fmla="*/ 1821180 h 4168140"/>
                <a:gd name="connsiteX26" fmla="*/ 2316480 w 11737340"/>
                <a:gd name="connsiteY26" fmla="*/ 1866900 h 4168140"/>
                <a:gd name="connsiteX27" fmla="*/ 2423160 w 11737340"/>
                <a:gd name="connsiteY27" fmla="*/ 2004060 h 4168140"/>
                <a:gd name="connsiteX28" fmla="*/ 2476500 w 11737340"/>
                <a:gd name="connsiteY28" fmla="*/ 2087880 h 4168140"/>
                <a:gd name="connsiteX29" fmla="*/ 2567940 w 11737340"/>
                <a:gd name="connsiteY29" fmla="*/ 2148840 h 4168140"/>
                <a:gd name="connsiteX30" fmla="*/ 2682240 w 11737340"/>
                <a:gd name="connsiteY30" fmla="*/ 2186940 h 4168140"/>
                <a:gd name="connsiteX31" fmla="*/ 2743200 w 11737340"/>
                <a:gd name="connsiteY31" fmla="*/ 2209800 h 4168140"/>
                <a:gd name="connsiteX32" fmla="*/ 2811780 w 11737340"/>
                <a:gd name="connsiteY32" fmla="*/ 2247900 h 4168140"/>
                <a:gd name="connsiteX33" fmla="*/ 2887980 w 11737340"/>
                <a:gd name="connsiteY33" fmla="*/ 2301240 h 4168140"/>
                <a:gd name="connsiteX34" fmla="*/ 2979420 w 11737340"/>
                <a:gd name="connsiteY34" fmla="*/ 2385060 h 4168140"/>
                <a:gd name="connsiteX35" fmla="*/ 3055620 w 11737340"/>
                <a:gd name="connsiteY35" fmla="*/ 2461260 h 4168140"/>
                <a:gd name="connsiteX36" fmla="*/ 3139440 w 11737340"/>
                <a:gd name="connsiteY36" fmla="*/ 2537460 h 4168140"/>
                <a:gd name="connsiteX37" fmla="*/ 3261360 w 11737340"/>
                <a:gd name="connsiteY37" fmla="*/ 2628900 h 4168140"/>
                <a:gd name="connsiteX38" fmla="*/ 3345180 w 11737340"/>
                <a:gd name="connsiteY38" fmla="*/ 2720340 h 4168140"/>
                <a:gd name="connsiteX39" fmla="*/ 3444240 w 11737340"/>
                <a:gd name="connsiteY39" fmla="*/ 2796540 h 4168140"/>
                <a:gd name="connsiteX40" fmla="*/ 3558540 w 11737340"/>
                <a:gd name="connsiteY40" fmla="*/ 2872740 h 4168140"/>
                <a:gd name="connsiteX41" fmla="*/ 3619500 w 11737340"/>
                <a:gd name="connsiteY41" fmla="*/ 2979420 h 4168140"/>
                <a:gd name="connsiteX42" fmla="*/ 3619500 w 11737340"/>
                <a:gd name="connsiteY42" fmla="*/ 2979420 h 4168140"/>
                <a:gd name="connsiteX43" fmla="*/ 3649980 w 11737340"/>
                <a:gd name="connsiteY43" fmla="*/ 3048000 h 4168140"/>
                <a:gd name="connsiteX44" fmla="*/ 3703320 w 11737340"/>
                <a:gd name="connsiteY44" fmla="*/ 3086100 h 4168140"/>
                <a:gd name="connsiteX45" fmla="*/ 3764280 w 11737340"/>
                <a:gd name="connsiteY45" fmla="*/ 3063240 h 4168140"/>
                <a:gd name="connsiteX46" fmla="*/ 3848100 w 11737340"/>
                <a:gd name="connsiteY46" fmla="*/ 3025140 h 4168140"/>
                <a:gd name="connsiteX47" fmla="*/ 3916680 w 11737340"/>
                <a:gd name="connsiteY47" fmla="*/ 3032760 h 4168140"/>
                <a:gd name="connsiteX48" fmla="*/ 4030980 w 11737340"/>
                <a:gd name="connsiteY48" fmla="*/ 3063240 h 4168140"/>
                <a:gd name="connsiteX49" fmla="*/ 4137660 w 11737340"/>
                <a:gd name="connsiteY49" fmla="*/ 3101340 h 4168140"/>
                <a:gd name="connsiteX50" fmla="*/ 4259580 w 11737340"/>
                <a:gd name="connsiteY50" fmla="*/ 3147060 h 4168140"/>
                <a:gd name="connsiteX51" fmla="*/ 4381500 w 11737340"/>
                <a:gd name="connsiteY51" fmla="*/ 3192780 h 4168140"/>
                <a:gd name="connsiteX52" fmla="*/ 4526280 w 11737340"/>
                <a:gd name="connsiteY52" fmla="*/ 3276600 h 4168140"/>
                <a:gd name="connsiteX53" fmla="*/ 4587240 w 11737340"/>
                <a:gd name="connsiteY53" fmla="*/ 3299460 h 4168140"/>
                <a:gd name="connsiteX54" fmla="*/ 4610100 w 11737340"/>
                <a:gd name="connsiteY54" fmla="*/ 3352800 h 4168140"/>
                <a:gd name="connsiteX55" fmla="*/ 4648200 w 11737340"/>
                <a:gd name="connsiteY55" fmla="*/ 3436620 h 4168140"/>
                <a:gd name="connsiteX56" fmla="*/ 4671060 w 11737340"/>
                <a:gd name="connsiteY56" fmla="*/ 3520440 h 4168140"/>
                <a:gd name="connsiteX57" fmla="*/ 4678680 w 11737340"/>
                <a:gd name="connsiteY57" fmla="*/ 3589020 h 4168140"/>
                <a:gd name="connsiteX58" fmla="*/ 4686300 w 11737340"/>
                <a:gd name="connsiteY58" fmla="*/ 3649980 h 4168140"/>
                <a:gd name="connsiteX59" fmla="*/ 4724400 w 11737340"/>
                <a:gd name="connsiteY59" fmla="*/ 3680460 h 4168140"/>
                <a:gd name="connsiteX60" fmla="*/ 4785360 w 11737340"/>
                <a:gd name="connsiteY60" fmla="*/ 3672840 h 4168140"/>
                <a:gd name="connsiteX61" fmla="*/ 4869180 w 11737340"/>
                <a:gd name="connsiteY61" fmla="*/ 3703320 h 4168140"/>
                <a:gd name="connsiteX62" fmla="*/ 4914900 w 11737340"/>
                <a:gd name="connsiteY62" fmla="*/ 3756660 h 4168140"/>
                <a:gd name="connsiteX63" fmla="*/ 5105400 w 11737340"/>
                <a:gd name="connsiteY63" fmla="*/ 3832860 h 4168140"/>
                <a:gd name="connsiteX64" fmla="*/ 5173980 w 11737340"/>
                <a:gd name="connsiteY64" fmla="*/ 3886200 h 4168140"/>
                <a:gd name="connsiteX65" fmla="*/ 5242560 w 11737340"/>
                <a:gd name="connsiteY65" fmla="*/ 3924300 h 4168140"/>
                <a:gd name="connsiteX66" fmla="*/ 5364480 w 11737340"/>
                <a:gd name="connsiteY66" fmla="*/ 3962400 h 4168140"/>
                <a:gd name="connsiteX67" fmla="*/ 5516880 w 11737340"/>
                <a:gd name="connsiteY67" fmla="*/ 4046220 h 4168140"/>
                <a:gd name="connsiteX68" fmla="*/ 5585460 w 11737340"/>
                <a:gd name="connsiteY68" fmla="*/ 4099560 h 4168140"/>
                <a:gd name="connsiteX69" fmla="*/ 5661660 w 11737340"/>
                <a:gd name="connsiteY69" fmla="*/ 4122420 h 4168140"/>
                <a:gd name="connsiteX70" fmla="*/ 5745480 w 11737340"/>
                <a:gd name="connsiteY70" fmla="*/ 4130040 h 4168140"/>
                <a:gd name="connsiteX71" fmla="*/ 5836920 w 11737340"/>
                <a:gd name="connsiteY71" fmla="*/ 4130040 h 4168140"/>
                <a:gd name="connsiteX72" fmla="*/ 5951220 w 11737340"/>
                <a:gd name="connsiteY72" fmla="*/ 4145280 h 4168140"/>
                <a:gd name="connsiteX73" fmla="*/ 6035040 w 11737340"/>
                <a:gd name="connsiteY73" fmla="*/ 4168140 h 4168140"/>
                <a:gd name="connsiteX74" fmla="*/ 6149340 w 11737340"/>
                <a:gd name="connsiteY74" fmla="*/ 4137660 h 4168140"/>
                <a:gd name="connsiteX75" fmla="*/ 6286500 w 11737340"/>
                <a:gd name="connsiteY75" fmla="*/ 4114800 h 4168140"/>
                <a:gd name="connsiteX76" fmla="*/ 6393180 w 11737340"/>
                <a:gd name="connsiteY76" fmla="*/ 4053840 h 4168140"/>
                <a:gd name="connsiteX77" fmla="*/ 6484620 w 11737340"/>
                <a:gd name="connsiteY77" fmla="*/ 4038600 h 4168140"/>
                <a:gd name="connsiteX78" fmla="*/ 6583680 w 11737340"/>
                <a:gd name="connsiteY78" fmla="*/ 3970020 h 4168140"/>
                <a:gd name="connsiteX79" fmla="*/ 6697980 w 11737340"/>
                <a:gd name="connsiteY79" fmla="*/ 3886200 h 4168140"/>
                <a:gd name="connsiteX80" fmla="*/ 6728460 w 11737340"/>
                <a:gd name="connsiteY80" fmla="*/ 3817620 h 4168140"/>
                <a:gd name="connsiteX81" fmla="*/ 6842760 w 11737340"/>
                <a:gd name="connsiteY81" fmla="*/ 3733800 h 4168140"/>
                <a:gd name="connsiteX82" fmla="*/ 6972300 w 11737340"/>
                <a:gd name="connsiteY82" fmla="*/ 3642360 h 4168140"/>
                <a:gd name="connsiteX83" fmla="*/ 7078980 w 11737340"/>
                <a:gd name="connsiteY83" fmla="*/ 3528060 h 4168140"/>
                <a:gd name="connsiteX84" fmla="*/ 7139940 w 11737340"/>
                <a:gd name="connsiteY84" fmla="*/ 3444240 h 4168140"/>
                <a:gd name="connsiteX85" fmla="*/ 7269480 w 11737340"/>
                <a:gd name="connsiteY85" fmla="*/ 3284220 h 4168140"/>
                <a:gd name="connsiteX86" fmla="*/ 7330440 w 11737340"/>
                <a:gd name="connsiteY86" fmla="*/ 3185160 h 4168140"/>
                <a:gd name="connsiteX87" fmla="*/ 7376160 w 11737340"/>
                <a:gd name="connsiteY87" fmla="*/ 3116580 h 4168140"/>
                <a:gd name="connsiteX88" fmla="*/ 7444740 w 11737340"/>
                <a:gd name="connsiteY88" fmla="*/ 3093720 h 4168140"/>
                <a:gd name="connsiteX89" fmla="*/ 7513320 w 11737340"/>
                <a:gd name="connsiteY89" fmla="*/ 3101340 h 4168140"/>
                <a:gd name="connsiteX90" fmla="*/ 7576820 w 11737340"/>
                <a:gd name="connsiteY90" fmla="*/ 3093720 h 4168140"/>
                <a:gd name="connsiteX91" fmla="*/ 7726680 w 11737340"/>
                <a:gd name="connsiteY91" fmla="*/ 3108960 h 4168140"/>
                <a:gd name="connsiteX92" fmla="*/ 7833360 w 11737340"/>
                <a:gd name="connsiteY92" fmla="*/ 3162300 h 4168140"/>
                <a:gd name="connsiteX93" fmla="*/ 7962900 w 11737340"/>
                <a:gd name="connsiteY93" fmla="*/ 3192780 h 4168140"/>
                <a:gd name="connsiteX94" fmla="*/ 8161020 w 11737340"/>
                <a:gd name="connsiteY94" fmla="*/ 3268980 h 4168140"/>
                <a:gd name="connsiteX95" fmla="*/ 8290560 w 11737340"/>
                <a:gd name="connsiteY95" fmla="*/ 3337560 h 4168140"/>
                <a:gd name="connsiteX96" fmla="*/ 8382000 w 11737340"/>
                <a:gd name="connsiteY96" fmla="*/ 3360420 h 4168140"/>
                <a:gd name="connsiteX97" fmla="*/ 8458200 w 11737340"/>
                <a:gd name="connsiteY97" fmla="*/ 3398520 h 4168140"/>
                <a:gd name="connsiteX98" fmla="*/ 8595360 w 11737340"/>
                <a:gd name="connsiteY98" fmla="*/ 3512820 h 4168140"/>
                <a:gd name="connsiteX99" fmla="*/ 8641080 w 11737340"/>
                <a:gd name="connsiteY99" fmla="*/ 3566160 h 4168140"/>
                <a:gd name="connsiteX100" fmla="*/ 8702040 w 11737340"/>
                <a:gd name="connsiteY100" fmla="*/ 3604260 h 4168140"/>
                <a:gd name="connsiteX101" fmla="*/ 8763000 w 11737340"/>
                <a:gd name="connsiteY101" fmla="*/ 3634740 h 4168140"/>
                <a:gd name="connsiteX102" fmla="*/ 8846820 w 11737340"/>
                <a:gd name="connsiteY102" fmla="*/ 3632200 h 4168140"/>
                <a:gd name="connsiteX103" fmla="*/ 8968740 w 11737340"/>
                <a:gd name="connsiteY103" fmla="*/ 3634740 h 4168140"/>
                <a:gd name="connsiteX104" fmla="*/ 9060180 w 11737340"/>
                <a:gd name="connsiteY104" fmla="*/ 3642360 h 4168140"/>
                <a:gd name="connsiteX105" fmla="*/ 9151620 w 11737340"/>
                <a:gd name="connsiteY105" fmla="*/ 3657600 h 4168140"/>
                <a:gd name="connsiteX106" fmla="*/ 9230360 w 11737340"/>
                <a:gd name="connsiteY106" fmla="*/ 3657600 h 4168140"/>
                <a:gd name="connsiteX107" fmla="*/ 9331960 w 11737340"/>
                <a:gd name="connsiteY107" fmla="*/ 3629660 h 4168140"/>
                <a:gd name="connsiteX108" fmla="*/ 9433560 w 11737340"/>
                <a:gd name="connsiteY108" fmla="*/ 3589020 h 4168140"/>
                <a:gd name="connsiteX109" fmla="*/ 9535160 w 11737340"/>
                <a:gd name="connsiteY109" fmla="*/ 3540760 h 4168140"/>
                <a:gd name="connsiteX110" fmla="*/ 9646920 w 11737340"/>
                <a:gd name="connsiteY110" fmla="*/ 3489960 h 4168140"/>
                <a:gd name="connsiteX111" fmla="*/ 9784080 w 11737340"/>
                <a:gd name="connsiteY111" fmla="*/ 3444240 h 4168140"/>
                <a:gd name="connsiteX112" fmla="*/ 9860280 w 11737340"/>
                <a:gd name="connsiteY112" fmla="*/ 3383280 h 4168140"/>
                <a:gd name="connsiteX113" fmla="*/ 9921240 w 11737340"/>
                <a:gd name="connsiteY113" fmla="*/ 3314700 h 4168140"/>
                <a:gd name="connsiteX114" fmla="*/ 9997440 w 11737340"/>
                <a:gd name="connsiteY114" fmla="*/ 3208020 h 4168140"/>
                <a:gd name="connsiteX115" fmla="*/ 10043160 w 11737340"/>
                <a:gd name="connsiteY115" fmla="*/ 3101340 h 4168140"/>
                <a:gd name="connsiteX116" fmla="*/ 10104120 w 11737340"/>
                <a:gd name="connsiteY116" fmla="*/ 3017520 h 4168140"/>
                <a:gd name="connsiteX117" fmla="*/ 10157460 w 11737340"/>
                <a:gd name="connsiteY117" fmla="*/ 2933700 h 4168140"/>
                <a:gd name="connsiteX118" fmla="*/ 10218420 w 11737340"/>
                <a:gd name="connsiteY118" fmla="*/ 2849880 h 4168140"/>
                <a:gd name="connsiteX119" fmla="*/ 10294620 w 11737340"/>
                <a:gd name="connsiteY119" fmla="*/ 2735580 h 4168140"/>
                <a:gd name="connsiteX120" fmla="*/ 10347960 w 11737340"/>
                <a:gd name="connsiteY120" fmla="*/ 2621280 h 4168140"/>
                <a:gd name="connsiteX121" fmla="*/ 10431780 w 11737340"/>
                <a:gd name="connsiteY121" fmla="*/ 2499360 h 4168140"/>
                <a:gd name="connsiteX122" fmla="*/ 10500360 w 11737340"/>
                <a:gd name="connsiteY122" fmla="*/ 2354580 h 4168140"/>
                <a:gd name="connsiteX123" fmla="*/ 10553700 w 11737340"/>
                <a:gd name="connsiteY123" fmla="*/ 2263140 h 4168140"/>
                <a:gd name="connsiteX124" fmla="*/ 10584180 w 11737340"/>
                <a:gd name="connsiteY124" fmla="*/ 2194560 h 4168140"/>
                <a:gd name="connsiteX125" fmla="*/ 10624820 w 11737340"/>
                <a:gd name="connsiteY125" fmla="*/ 2125980 h 4168140"/>
                <a:gd name="connsiteX126" fmla="*/ 10675620 w 11737340"/>
                <a:gd name="connsiteY126" fmla="*/ 2049780 h 4168140"/>
                <a:gd name="connsiteX127" fmla="*/ 10690860 w 11737340"/>
                <a:gd name="connsiteY127" fmla="*/ 1988820 h 4168140"/>
                <a:gd name="connsiteX128" fmla="*/ 10713720 w 11737340"/>
                <a:gd name="connsiteY128" fmla="*/ 1927860 h 4168140"/>
                <a:gd name="connsiteX129" fmla="*/ 10767060 w 11737340"/>
                <a:gd name="connsiteY129" fmla="*/ 1859280 h 4168140"/>
                <a:gd name="connsiteX130" fmla="*/ 10873740 w 11737340"/>
                <a:gd name="connsiteY130" fmla="*/ 1828800 h 4168140"/>
                <a:gd name="connsiteX131" fmla="*/ 11079480 w 11737340"/>
                <a:gd name="connsiteY131" fmla="*/ 1767840 h 4168140"/>
                <a:gd name="connsiteX132" fmla="*/ 11247120 w 11737340"/>
                <a:gd name="connsiteY132" fmla="*/ 1684020 h 4168140"/>
                <a:gd name="connsiteX133" fmla="*/ 11407140 w 11737340"/>
                <a:gd name="connsiteY133" fmla="*/ 1628140 h 4168140"/>
                <a:gd name="connsiteX134" fmla="*/ 11490960 w 11737340"/>
                <a:gd name="connsiteY134" fmla="*/ 1577340 h 4168140"/>
                <a:gd name="connsiteX135" fmla="*/ 11635740 w 11737340"/>
                <a:gd name="connsiteY135" fmla="*/ 1508760 h 4168140"/>
                <a:gd name="connsiteX136" fmla="*/ 11737340 w 11737340"/>
                <a:gd name="connsiteY136" fmla="*/ 1442720 h 4168140"/>
                <a:gd name="connsiteX137" fmla="*/ 11620500 w 11737340"/>
                <a:gd name="connsiteY137" fmla="*/ 1417320 h 4168140"/>
                <a:gd name="connsiteX138" fmla="*/ 11567160 w 11737340"/>
                <a:gd name="connsiteY138" fmla="*/ 1379220 h 4168140"/>
                <a:gd name="connsiteX139" fmla="*/ 11498580 w 11737340"/>
                <a:gd name="connsiteY139" fmla="*/ 1318260 h 4168140"/>
                <a:gd name="connsiteX140" fmla="*/ 11468100 w 11737340"/>
                <a:gd name="connsiteY140" fmla="*/ 1280160 h 4168140"/>
                <a:gd name="connsiteX141" fmla="*/ 11442700 w 11737340"/>
                <a:gd name="connsiteY141" fmla="*/ 1231900 h 4168140"/>
                <a:gd name="connsiteX142" fmla="*/ 11384280 w 11737340"/>
                <a:gd name="connsiteY142" fmla="*/ 1310640 h 4168140"/>
                <a:gd name="connsiteX143" fmla="*/ 11353800 w 11737340"/>
                <a:gd name="connsiteY143" fmla="*/ 1356360 h 4168140"/>
                <a:gd name="connsiteX144" fmla="*/ 11224260 w 11737340"/>
                <a:gd name="connsiteY144" fmla="*/ 1417320 h 4168140"/>
                <a:gd name="connsiteX145" fmla="*/ 11109960 w 11737340"/>
                <a:gd name="connsiteY145" fmla="*/ 1463040 h 4168140"/>
                <a:gd name="connsiteX146" fmla="*/ 10911840 w 11737340"/>
                <a:gd name="connsiteY146" fmla="*/ 1524000 h 4168140"/>
                <a:gd name="connsiteX147" fmla="*/ 10774680 w 11737340"/>
                <a:gd name="connsiteY147" fmla="*/ 1546860 h 4168140"/>
                <a:gd name="connsiteX148" fmla="*/ 10675620 w 11737340"/>
                <a:gd name="connsiteY148" fmla="*/ 1615440 h 4168140"/>
                <a:gd name="connsiteX149" fmla="*/ 10568940 w 11737340"/>
                <a:gd name="connsiteY149" fmla="*/ 1676400 h 4168140"/>
                <a:gd name="connsiteX150" fmla="*/ 10485120 w 11737340"/>
                <a:gd name="connsiteY150" fmla="*/ 1760220 h 4168140"/>
                <a:gd name="connsiteX151" fmla="*/ 10454640 w 11737340"/>
                <a:gd name="connsiteY151" fmla="*/ 1836420 h 4168140"/>
                <a:gd name="connsiteX152" fmla="*/ 10416540 w 11737340"/>
                <a:gd name="connsiteY152" fmla="*/ 1927860 h 4168140"/>
                <a:gd name="connsiteX153" fmla="*/ 10401300 w 11737340"/>
                <a:gd name="connsiteY153" fmla="*/ 2004060 h 4168140"/>
                <a:gd name="connsiteX154" fmla="*/ 10363200 w 11737340"/>
                <a:gd name="connsiteY154" fmla="*/ 2095500 h 4168140"/>
                <a:gd name="connsiteX155" fmla="*/ 10317480 w 11737340"/>
                <a:gd name="connsiteY155" fmla="*/ 2225040 h 4168140"/>
                <a:gd name="connsiteX156" fmla="*/ 10287000 w 11737340"/>
                <a:gd name="connsiteY156" fmla="*/ 2346960 h 4168140"/>
                <a:gd name="connsiteX157" fmla="*/ 10218420 w 11737340"/>
                <a:gd name="connsiteY157" fmla="*/ 2499360 h 4168140"/>
                <a:gd name="connsiteX158" fmla="*/ 10134600 w 11737340"/>
                <a:gd name="connsiteY158" fmla="*/ 2621280 h 4168140"/>
                <a:gd name="connsiteX159" fmla="*/ 10043160 w 11737340"/>
                <a:gd name="connsiteY159" fmla="*/ 2735580 h 4168140"/>
                <a:gd name="connsiteX160" fmla="*/ 9974580 w 11737340"/>
                <a:gd name="connsiteY160" fmla="*/ 2857500 h 4168140"/>
                <a:gd name="connsiteX161" fmla="*/ 9906000 w 11737340"/>
                <a:gd name="connsiteY161" fmla="*/ 2941320 h 4168140"/>
                <a:gd name="connsiteX162" fmla="*/ 9860280 w 11737340"/>
                <a:gd name="connsiteY162" fmla="*/ 3032760 h 4168140"/>
                <a:gd name="connsiteX163" fmla="*/ 9806940 w 11737340"/>
                <a:gd name="connsiteY163" fmla="*/ 3116580 h 4168140"/>
                <a:gd name="connsiteX164" fmla="*/ 9715500 w 11737340"/>
                <a:gd name="connsiteY164" fmla="*/ 3208020 h 4168140"/>
                <a:gd name="connsiteX165" fmla="*/ 9616440 w 11737340"/>
                <a:gd name="connsiteY165" fmla="*/ 3261360 h 4168140"/>
                <a:gd name="connsiteX166" fmla="*/ 9532620 w 11737340"/>
                <a:gd name="connsiteY166" fmla="*/ 3329940 h 4168140"/>
                <a:gd name="connsiteX167" fmla="*/ 9471660 w 11737340"/>
                <a:gd name="connsiteY167" fmla="*/ 3375660 h 4168140"/>
                <a:gd name="connsiteX168" fmla="*/ 9410700 w 11737340"/>
                <a:gd name="connsiteY168" fmla="*/ 3429000 h 4168140"/>
                <a:gd name="connsiteX169" fmla="*/ 9288780 w 11737340"/>
                <a:gd name="connsiteY169" fmla="*/ 3436620 h 4168140"/>
                <a:gd name="connsiteX170" fmla="*/ 9166860 w 11737340"/>
                <a:gd name="connsiteY170" fmla="*/ 3444240 h 4168140"/>
                <a:gd name="connsiteX171" fmla="*/ 9029700 w 11737340"/>
                <a:gd name="connsiteY171" fmla="*/ 3413760 h 4168140"/>
                <a:gd name="connsiteX172" fmla="*/ 8823960 w 11737340"/>
                <a:gd name="connsiteY172" fmla="*/ 3360420 h 4168140"/>
                <a:gd name="connsiteX173" fmla="*/ 8679180 w 11737340"/>
                <a:gd name="connsiteY173" fmla="*/ 3329940 h 4168140"/>
                <a:gd name="connsiteX174" fmla="*/ 8572500 w 11737340"/>
                <a:gd name="connsiteY174" fmla="*/ 3276600 h 4168140"/>
                <a:gd name="connsiteX175" fmla="*/ 8465820 w 11737340"/>
                <a:gd name="connsiteY175" fmla="*/ 3215640 h 4168140"/>
                <a:gd name="connsiteX176" fmla="*/ 8321040 w 11737340"/>
                <a:gd name="connsiteY176" fmla="*/ 3177540 h 4168140"/>
                <a:gd name="connsiteX177" fmla="*/ 8199120 w 11737340"/>
                <a:gd name="connsiteY177" fmla="*/ 3131820 h 4168140"/>
                <a:gd name="connsiteX178" fmla="*/ 8069580 w 11737340"/>
                <a:gd name="connsiteY178" fmla="*/ 3078480 h 4168140"/>
                <a:gd name="connsiteX179" fmla="*/ 7917180 w 11737340"/>
                <a:gd name="connsiteY179" fmla="*/ 2994660 h 4168140"/>
                <a:gd name="connsiteX180" fmla="*/ 7787640 w 11737340"/>
                <a:gd name="connsiteY180" fmla="*/ 2971800 h 4168140"/>
                <a:gd name="connsiteX181" fmla="*/ 7719060 w 11737340"/>
                <a:gd name="connsiteY181" fmla="*/ 2933700 h 4168140"/>
                <a:gd name="connsiteX182" fmla="*/ 7612380 w 11737340"/>
                <a:gd name="connsiteY182" fmla="*/ 2903220 h 4168140"/>
                <a:gd name="connsiteX183" fmla="*/ 7566660 w 11737340"/>
                <a:gd name="connsiteY183" fmla="*/ 2887980 h 4168140"/>
                <a:gd name="connsiteX184" fmla="*/ 7551420 w 11737340"/>
                <a:gd name="connsiteY184" fmla="*/ 2849880 h 4168140"/>
                <a:gd name="connsiteX185" fmla="*/ 7533640 w 11737340"/>
                <a:gd name="connsiteY185" fmla="*/ 2788920 h 4168140"/>
                <a:gd name="connsiteX186" fmla="*/ 7475220 w 11737340"/>
                <a:gd name="connsiteY186" fmla="*/ 2857500 h 4168140"/>
                <a:gd name="connsiteX187" fmla="*/ 7414260 w 11737340"/>
                <a:gd name="connsiteY187" fmla="*/ 2887980 h 4168140"/>
                <a:gd name="connsiteX188" fmla="*/ 7345680 w 11737340"/>
                <a:gd name="connsiteY188" fmla="*/ 2971800 h 4168140"/>
                <a:gd name="connsiteX189" fmla="*/ 7315200 w 11737340"/>
                <a:gd name="connsiteY189" fmla="*/ 2994660 h 4168140"/>
                <a:gd name="connsiteX190" fmla="*/ 7261860 w 11737340"/>
                <a:gd name="connsiteY190" fmla="*/ 3009900 h 4168140"/>
                <a:gd name="connsiteX191" fmla="*/ 7193280 w 11737340"/>
                <a:gd name="connsiteY191" fmla="*/ 3025140 h 4168140"/>
                <a:gd name="connsiteX192" fmla="*/ 7155180 w 11737340"/>
                <a:gd name="connsiteY192" fmla="*/ 3078480 h 4168140"/>
                <a:gd name="connsiteX193" fmla="*/ 7109460 w 11737340"/>
                <a:gd name="connsiteY193" fmla="*/ 3154680 h 4168140"/>
                <a:gd name="connsiteX194" fmla="*/ 7048500 w 11737340"/>
                <a:gd name="connsiteY194" fmla="*/ 3246120 h 4168140"/>
                <a:gd name="connsiteX195" fmla="*/ 6995160 w 11737340"/>
                <a:gd name="connsiteY195" fmla="*/ 3307080 h 4168140"/>
                <a:gd name="connsiteX196" fmla="*/ 6972300 w 11737340"/>
                <a:gd name="connsiteY196" fmla="*/ 3352800 h 4168140"/>
                <a:gd name="connsiteX197" fmla="*/ 6949440 w 11737340"/>
                <a:gd name="connsiteY197" fmla="*/ 3413760 h 4168140"/>
                <a:gd name="connsiteX198" fmla="*/ 6949440 w 11737340"/>
                <a:gd name="connsiteY198" fmla="*/ 3413760 h 4168140"/>
                <a:gd name="connsiteX199" fmla="*/ 6911340 w 11737340"/>
                <a:gd name="connsiteY199" fmla="*/ 3474720 h 4168140"/>
                <a:gd name="connsiteX200" fmla="*/ 6888480 w 11737340"/>
                <a:gd name="connsiteY200" fmla="*/ 3505200 h 4168140"/>
                <a:gd name="connsiteX201" fmla="*/ 6819900 w 11737340"/>
                <a:gd name="connsiteY201" fmla="*/ 3566160 h 4168140"/>
                <a:gd name="connsiteX202" fmla="*/ 6743700 w 11737340"/>
                <a:gd name="connsiteY202" fmla="*/ 3581400 h 4168140"/>
                <a:gd name="connsiteX203" fmla="*/ 6675120 w 11737340"/>
                <a:gd name="connsiteY203" fmla="*/ 3657600 h 4168140"/>
                <a:gd name="connsiteX204" fmla="*/ 6629400 w 11737340"/>
                <a:gd name="connsiteY204" fmla="*/ 3718560 h 4168140"/>
                <a:gd name="connsiteX205" fmla="*/ 6576060 w 11737340"/>
                <a:gd name="connsiteY205" fmla="*/ 3779520 h 4168140"/>
                <a:gd name="connsiteX206" fmla="*/ 6484620 w 11737340"/>
                <a:gd name="connsiteY206" fmla="*/ 3817620 h 4168140"/>
                <a:gd name="connsiteX207" fmla="*/ 6400800 w 11737340"/>
                <a:gd name="connsiteY207" fmla="*/ 3832860 h 4168140"/>
                <a:gd name="connsiteX208" fmla="*/ 6263640 w 11737340"/>
                <a:gd name="connsiteY208" fmla="*/ 3870960 h 4168140"/>
                <a:gd name="connsiteX209" fmla="*/ 6126480 w 11737340"/>
                <a:gd name="connsiteY209" fmla="*/ 3901440 h 4168140"/>
                <a:gd name="connsiteX210" fmla="*/ 6027420 w 11737340"/>
                <a:gd name="connsiteY210" fmla="*/ 3916680 h 4168140"/>
                <a:gd name="connsiteX211" fmla="*/ 5890260 w 11737340"/>
                <a:gd name="connsiteY211" fmla="*/ 3878580 h 4168140"/>
                <a:gd name="connsiteX212" fmla="*/ 5821680 w 11737340"/>
                <a:gd name="connsiteY212" fmla="*/ 3863340 h 4168140"/>
                <a:gd name="connsiteX213" fmla="*/ 5737860 w 11737340"/>
                <a:gd name="connsiteY213" fmla="*/ 3825240 h 4168140"/>
                <a:gd name="connsiteX214" fmla="*/ 5638800 w 11737340"/>
                <a:gd name="connsiteY214" fmla="*/ 3794760 h 4168140"/>
                <a:gd name="connsiteX215" fmla="*/ 5524500 w 11737340"/>
                <a:gd name="connsiteY215" fmla="*/ 3756660 h 4168140"/>
                <a:gd name="connsiteX216" fmla="*/ 5448300 w 11737340"/>
                <a:gd name="connsiteY216" fmla="*/ 3718560 h 4168140"/>
                <a:gd name="connsiteX217" fmla="*/ 5349240 w 11737340"/>
                <a:gd name="connsiteY217" fmla="*/ 3657600 h 4168140"/>
                <a:gd name="connsiteX218" fmla="*/ 5295900 w 11737340"/>
                <a:gd name="connsiteY218" fmla="*/ 3619500 h 4168140"/>
                <a:gd name="connsiteX219" fmla="*/ 5234940 w 11737340"/>
                <a:gd name="connsiteY219" fmla="*/ 3596640 h 4168140"/>
                <a:gd name="connsiteX220" fmla="*/ 5135880 w 11737340"/>
                <a:gd name="connsiteY220" fmla="*/ 3550920 h 4168140"/>
                <a:gd name="connsiteX221" fmla="*/ 5059680 w 11737340"/>
                <a:gd name="connsiteY221" fmla="*/ 3505200 h 4168140"/>
                <a:gd name="connsiteX222" fmla="*/ 5029200 w 11737340"/>
                <a:gd name="connsiteY222" fmla="*/ 3482340 h 4168140"/>
                <a:gd name="connsiteX223" fmla="*/ 4960620 w 11737340"/>
                <a:gd name="connsiteY223" fmla="*/ 3413760 h 4168140"/>
                <a:gd name="connsiteX224" fmla="*/ 4876800 w 11737340"/>
                <a:gd name="connsiteY224" fmla="*/ 3299460 h 4168140"/>
                <a:gd name="connsiteX225" fmla="*/ 4808220 w 11737340"/>
                <a:gd name="connsiteY225" fmla="*/ 3200400 h 4168140"/>
                <a:gd name="connsiteX226" fmla="*/ 4777740 w 11737340"/>
                <a:gd name="connsiteY226" fmla="*/ 3147060 h 4168140"/>
                <a:gd name="connsiteX227" fmla="*/ 4724400 w 11737340"/>
                <a:gd name="connsiteY227" fmla="*/ 3108960 h 4168140"/>
                <a:gd name="connsiteX228" fmla="*/ 4648200 w 11737340"/>
                <a:gd name="connsiteY228" fmla="*/ 3063240 h 4168140"/>
                <a:gd name="connsiteX229" fmla="*/ 4533900 w 11737340"/>
                <a:gd name="connsiteY229" fmla="*/ 2979420 h 4168140"/>
                <a:gd name="connsiteX230" fmla="*/ 4427220 w 11737340"/>
                <a:gd name="connsiteY230" fmla="*/ 2941320 h 4168140"/>
                <a:gd name="connsiteX231" fmla="*/ 4366260 w 11737340"/>
                <a:gd name="connsiteY231" fmla="*/ 2903220 h 4168140"/>
                <a:gd name="connsiteX232" fmla="*/ 4244340 w 11737340"/>
                <a:gd name="connsiteY232" fmla="*/ 2842260 h 4168140"/>
                <a:gd name="connsiteX233" fmla="*/ 4145280 w 11737340"/>
                <a:gd name="connsiteY233" fmla="*/ 2811780 h 4168140"/>
                <a:gd name="connsiteX234" fmla="*/ 4038600 w 11737340"/>
                <a:gd name="connsiteY234" fmla="*/ 2804160 h 4168140"/>
                <a:gd name="connsiteX235" fmla="*/ 3954780 w 11737340"/>
                <a:gd name="connsiteY235" fmla="*/ 2819400 h 4168140"/>
                <a:gd name="connsiteX236" fmla="*/ 3863340 w 11737340"/>
                <a:gd name="connsiteY236" fmla="*/ 2804160 h 4168140"/>
                <a:gd name="connsiteX237" fmla="*/ 3741420 w 11737340"/>
                <a:gd name="connsiteY237" fmla="*/ 2781300 h 4168140"/>
                <a:gd name="connsiteX238" fmla="*/ 3649980 w 11737340"/>
                <a:gd name="connsiteY238" fmla="*/ 2743200 h 4168140"/>
                <a:gd name="connsiteX239" fmla="*/ 3573780 w 11737340"/>
                <a:gd name="connsiteY239" fmla="*/ 2674620 h 4168140"/>
                <a:gd name="connsiteX240" fmla="*/ 3482340 w 11737340"/>
                <a:gd name="connsiteY240" fmla="*/ 2621280 h 4168140"/>
                <a:gd name="connsiteX241" fmla="*/ 3436620 w 11737340"/>
                <a:gd name="connsiteY241" fmla="*/ 2552700 h 4168140"/>
                <a:gd name="connsiteX242" fmla="*/ 3329940 w 11737340"/>
                <a:gd name="connsiteY242" fmla="*/ 2423160 h 4168140"/>
                <a:gd name="connsiteX243" fmla="*/ 3261360 w 11737340"/>
                <a:gd name="connsiteY243" fmla="*/ 2324100 h 4168140"/>
                <a:gd name="connsiteX244" fmla="*/ 3131820 w 11737340"/>
                <a:gd name="connsiteY244" fmla="*/ 2209800 h 4168140"/>
                <a:gd name="connsiteX245" fmla="*/ 3040380 w 11737340"/>
                <a:gd name="connsiteY245" fmla="*/ 2141220 h 4168140"/>
                <a:gd name="connsiteX246" fmla="*/ 2910840 w 11737340"/>
                <a:gd name="connsiteY246" fmla="*/ 2034540 h 4168140"/>
                <a:gd name="connsiteX247" fmla="*/ 2849880 w 11737340"/>
                <a:gd name="connsiteY247" fmla="*/ 1958340 h 4168140"/>
                <a:gd name="connsiteX248" fmla="*/ 2743200 w 11737340"/>
                <a:gd name="connsiteY248" fmla="*/ 1889760 h 4168140"/>
                <a:gd name="connsiteX249" fmla="*/ 2659380 w 11737340"/>
                <a:gd name="connsiteY249" fmla="*/ 1844040 h 4168140"/>
                <a:gd name="connsiteX250" fmla="*/ 2575560 w 11737340"/>
                <a:gd name="connsiteY250" fmla="*/ 1744980 h 4168140"/>
                <a:gd name="connsiteX251" fmla="*/ 2468880 w 11737340"/>
                <a:gd name="connsiteY251" fmla="*/ 1645920 h 4168140"/>
                <a:gd name="connsiteX252" fmla="*/ 2400300 w 11737340"/>
                <a:gd name="connsiteY252" fmla="*/ 1607820 h 4168140"/>
                <a:gd name="connsiteX253" fmla="*/ 2263140 w 11737340"/>
                <a:gd name="connsiteY253" fmla="*/ 1501140 h 4168140"/>
                <a:gd name="connsiteX254" fmla="*/ 2171700 w 11737340"/>
                <a:gd name="connsiteY254" fmla="*/ 1432560 h 4168140"/>
                <a:gd name="connsiteX255" fmla="*/ 2087880 w 11737340"/>
                <a:gd name="connsiteY255" fmla="*/ 1363980 h 4168140"/>
                <a:gd name="connsiteX256" fmla="*/ 1950720 w 11737340"/>
                <a:gd name="connsiteY256" fmla="*/ 1272540 h 4168140"/>
                <a:gd name="connsiteX257" fmla="*/ 1805940 w 11737340"/>
                <a:gd name="connsiteY257" fmla="*/ 1135380 h 4168140"/>
                <a:gd name="connsiteX258" fmla="*/ 1729740 w 11737340"/>
                <a:gd name="connsiteY258" fmla="*/ 1089660 h 4168140"/>
                <a:gd name="connsiteX259" fmla="*/ 1668780 w 11737340"/>
                <a:gd name="connsiteY259" fmla="*/ 1043940 h 4168140"/>
                <a:gd name="connsiteX260" fmla="*/ 1592580 w 11737340"/>
                <a:gd name="connsiteY260" fmla="*/ 990600 h 4168140"/>
                <a:gd name="connsiteX261" fmla="*/ 1470660 w 11737340"/>
                <a:gd name="connsiteY261" fmla="*/ 891540 h 4168140"/>
                <a:gd name="connsiteX262" fmla="*/ 1386840 w 11737340"/>
                <a:gd name="connsiteY262" fmla="*/ 845820 h 4168140"/>
                <a:gd name="connsiteX263" fmla="*/ 1318260 w 11737340"/>
                <a:gd name="connsiteY263" fmla="*/ 784860 h 4168140"/>
                <a:gd name="connsiteX264" fmla="*/ 1264920 w 11737340"/>
                <a:gd name="connsiteY264" fmla="*/ 723900 h 4168140"/>
                <a:gd name="connsiteX265" fmla="*/ 1181100 w 11737340"/>
                <a:gd name="connsiteY265" fmla="*/ 647700 h 4168140"/>
                <a:gd name="connsiteX266" fmla="*/ 1089660 w 11737340"/>
                <a:gd name="connsiteY266" fmla="*/ 624840 h 4168140"/>
                <a:gd name="connsiteX267" fmla="*/ 1021080 w 11737340"/>
                <a:gd name="connsiteY267" fmla="*/ 586740 h 4168140"/>
                <a:gd name="connsiteX268" fmla="*/ 937260 w 11737340"/>
                <a:gd name="connsiteY268" fmla="*/ 548640 h 4168140"/>
                <a:gd name="connsiteX269" fmla="*/ 830580 w 11737340"/>
                <a:gd name="connsiteY269" fmla="*/ 510540 h 4168140"/>
                <a:gd name="connsiteX270" fmla="*/ 754380 w 11737340"/>
                <a:gd name="connsiteY270" fmla="*/ 457200 h 4168140"/>
                <a:gd name="connsiteX271" fmla="*/ 708660 w 11737340"/>
                <a:gd name="connsiteY271" fmla="*/ 419100 h 4168140"/>
                <a:gd name="connsiteX272" fmla="*/ 609600 w 11737340"/>
                <a:gd name="connsiteY272" fmla="*/ 396240 h 4168140"/>
                <a:gd name="connsiteX273" fmla="*/ 548640 w 11737340"/>
                <a:gd name="connsiteY273" fmla="*/ 320040 h 4168140"/>
                <a:gd name="connsiteX274" fmla="*/ 510540 w 11737340"/>
                <a:gd name="connsiteY274" fmla="*/ 251460 h 4168140"/>
                <a:gd name="connsiteX275" fmla="*/ 464820 w 11737340"/>
                <a:gd name="connsiteY275" fmla="*/ 190500 h 4168140"/>
                <a:gd name="connsiteX276" fmla="*/ 411480 w 11737340"/>
                <a:gd name="connsiteY276" fmla="*/ 137160 h 4168140"/>
                <a:gd name="connsiteX277" fmla="*/ 373380 w 11737340"/>
                <a:gd name="connsiteY277" fmla="*/ 45720 h 4168140"/>
                <a:gd name="connsiteX278" fmla="*/ 342900 w 11737340"/>
                <a:gd name="connsiteY278" fmla="*/ 0 h 4168140"/>
                <a:gd name="connsiteX279" fmla="*/ 327660 w 11737340"/>
                <a:gd name="connsiteY279" fmla="*/ 60960 h 4168140"/>
                <a:gd name="connsiteX280" fmla="*/ 289560 w 11737340"/>
                <a:gd name="connsiteY280" fmla="*/ 91440 h 4168140"/>
                <a:gd name="connsiteX281" fmla="*/ 236220 w 11737340"/>
                <a:gd name="connsiteY281" fmla="*/ 114300 h 4168140"/>
                <a:gd name="connsiteX282" fmla="*/ 198120 w 11737340"/>
                <a:gd name="connsiteY282" fmla="*/ 175260 h 4168140"/>
                <a:gd name="connsiteX283" fmla="*/ 175260 w 11737340"/>
                <a:gd name="connsiteY283" fmla="*/ 228600 h 4168140"/>
                <a:gd name="connsiteX284" fmla="*/ 114300 w 11737340"/>
                <a:gd name="connsiteY284" fmla="*/ 236220 h 4168140"/>
                <a:gd name="connsiteX285" fmla="*/ 45720 w 11737340"/>
                <a:gd name="connsiteY285" fmla="*/ 251460 h 4168140"/>
                <a:gd name="connsiteX286" fmla="*/ 0 w 11737340"/>
                <a:gd name="connsiteY286" fmla="*/ 281940 h 4168140"/>
                <a:gd name="connsiteX287" fmla="*/ 68580 w 11737340"/>
                <a:gd name="connsiteY287" fmla="*/ 320040 h 4168140"/>
                <a:gd name="connsiteX0" fmla="*/ 68580 w 11737340"/>
                <a:gd name="connsiteY0" fmla="*/ 320040 h 4168140"/>
                <a:gd name="connsiteX1" fmla="*/ 121920 w 11737340"/>
                <a:gd name="connsiteY1" fmla="*/ 381000 h 4168140"/>
                <a:gd name="connsiteX2" fmla="*/ 198120 w 11737340"/>
                <a:gd name="connsiteY2" fmla="*/ 419100 h 4168140"/>
                <a:gd name="connsiteX3" fmla="*/ 320040 w 11737340"/>
                <a:gd name="connsiteY3" fmla="*/ 510540 h 4168140"/>
                <a:gd name="connsiteX4" fmla="*/ 411480 w 11737340"/>
                <a:gd name="connsiteY4" fmla="*/ 563880 h 4168140"/>
                <a:gd name="connsiteX5" fmla="*/ 472440 w 11737340"/>
                <a:gd name="connsiteY5" fmla="*/ 632460 h 4168140"/>
                <a:gd name="connsiteX6" fmla="*/ 601980 w 11737340"/>
                <a:gd name="connsiteY6" fmla="*/ 708660 h 4168140"/>
                <a:gd name="connsiteX7" fmla="*/ 739140 w 11737340"/>
                <a:gd name="connsiteY7" fmla="*/ 784860 h 4168140"/>
                <a:gd name="connsiteX8" fmla="*/ 861060 w 11737340"/>
                <a:gd name="connsiteY8" fmla="*/ 868680 h 4168140"/>
                <a:gd name="connsiteX9" fmla="*/ 944880 w 11737340"/>
                <a:gd name="connsiteY9" fmla="*/ 952500 h 4168140"/>
                <a:gd name="connsiteX10" fmla="*/ 1021080 w 11737340"/>
                <a:gd name="connsiteY10" fmla="*/ 1005840 h 4168140"/>
                <a:gd name="connsiteX11" fmla="*/ 1097280 w 11737340"/>
                <a:gd name="connsiteY11" fmla="*/ 1043940 h 4168140"/>
                <a:gd name="connsiteX12" fmla="*/ 1181100 w 11737340"/>
                <a:gd name="connsiteY12" fmla="*/ 1104900 h 4168140"/>
                <a:gd name="connsiteX13" fmla="*/ 1249680 w 11737340"/>
                <a:gd name="connsiteY13" fmla="*/ 1150620 h 4168140"/>
                <a:gd name="connsiteX14" fmla="*/ 1341120 w 11737340"/>
                <a:gd name="connsiteY14" fmla="*/ 1196340 h 4168140"/>
                <a:gd name="connsiteX15" fmla="*/ 1417320 w 11737340"/>
                <a:gd name="connsiteY15" fmla="*/ 1257300 h 4168140"/>
                <a:gd name="connsiteX16" fmla="*/ 1493520 w 11737340"/>
                <a:gd name="connsiteY16" fmla="*/ 1333500 h 4168140"/>
                <a:gd name="connsiteX17" fmla="*/ 1569720 w 11737340"/>
                <a:gd name="connsiteY17" fmla="*/ 1356360 h 4168140"/>
                <a:gd name="connsiteX18" fmla="*/ 1684020 w 11737340"/>
                <a:gd name="connsiteY18" fmla="*/ 1424940 h 4168140"/>
                <a:gd name="connsiteX19" fmla="*/ 1729740 w 11737340"/>
                <a:gd name="connsiteY19" fmla="*/ 1485900 h 4168140"/>
                <a:gd name="connsiteX20" fmla="*/ 1844040 w 11737340"/>
                <a:gd name="connsiteY20" fmla="*/ 1569720 h 4168140"/>
                <a:gd name="connsiteX21" fmla="*/ 1935480 w 11737340"/>
                <a:gd name="connsiteY21" fmla="*/ 1615440 h 4168140"/>
                <a:gd name="connsiteX22" fmla="*/ 2049780 w 11737340"/>
                <a:gd name="connsiteY22" fmla="*/ 1691640 h 4168140"/>
                <a:gd name="connsiteX23" fmla="*/ 2133600 w 11737340"/>
                <a:gd name="connsiteY23" fmla="*/ 1729740 h 4168140"/>
                <a:gd name="connsiteX24" fmla="*/ 2202180 w 11737340"/>
                <a:gd name="connsiteY24" fmla="*/ 1805940 h 4168140"/>
                <a:gd name="connsiteX25" fmla="*/ 2255520 w 11737340"/>
                <a:gd name="connsiteY25" fmla="*/ 1821180 h 4168140"/>
                <a:gd name="connsiteX26" fmla="*/ 2316480 w 11737340"/>
                <a:gd name="connsiteY26" fmla="*/ 1866900 h 4168140"/>
                <a:gd name="connsiteX27" fmla="*/ 2423160 w 11737340"/>
                <a:gd name="connsiteY27" fmla="*/ 2004060 h 4168140"/>
                <a:gd name="connsiteX28" fmla="*/ 2476500 w 11737340"/>
                <a:gd name="connsiteY28" fmla="*/ 2087880 h 4168140"/>
                <a:gd name="connsiteX29" fmla="*/ 2567940 w 11737340"/>
                <a:gd name="connsiteY29" fmla="*/ 2148840 h 4168140"/>
                <a:gd name="connsiteX30" fmla="*/ 2682240 w 11737340"/>
                <a:gd name="connsiteY30" fmla="*/ 2186940 h 4168140"/>
                <a:gd name="connsiteX31" fmla="*/ 2743200 w 11737340"/>
                <a:gd name="connsiteY31" fmla="*/ 2209800 h 4168140"/>
                <a:gd name="connsiteX32" fmla="*/ 2811780 w 11737340"/>
                <a:gd name="connsiteY32" fmla="*/ 2247900 h 4168140"/>
                <a:gd name="connsiteX33" fmla="*/ 2887980 w 11737340"/>
                <a:gd name="connsiteY33" fmla="*/ 2301240 h 4168140"/>
                <a:gd name="connsiteX34" fmla="*/ 2979420 w 11737340"/>
                <a:gd name="connsiteY34" fmla="*/ 2385060 h 4168140"/>
                <a:gd name="connsiteX35" fmla="*/ 3055620 w 11737340"/>
                <a:gd name="connsiteY35" fmla="*/ 2461260 h 4168140"/>
                <a:gd name="connsiteX36" fmla="*/ 3139440 w 11737340"/>
                <a:gd name="connsiteY36" fmla="*/ 2537460 h 4168140"/>
                <a:gd name="connsiteX37" fmla="*/ 3261360 w 11737340"/>
                <a:gd name="connsiteY37" fmla="*/ 2628900 h 4168140"/>
                <a:gd name="connsiteX38" fmla="*/ 3345180 w 11737340"/>
                <a:gd name="connsiteY38" fmla="*/ 2720340 h 4168140"/>
                <a:gd name="connsiteX39" fmla="*/ 3444240 w 11737340"/>
                <a:gd name="connsiteY39" fmla="*/ 2796540 h 4168140"/>
                <a:gd name="connsiteX40" fmla="*/ 3558540 w 11737340"/>
                <a:gd name="connsiteY40" fmla="*/ 2872740 h 4168140"/>
                <a:gd name="connsiteX41" fmla="*/ 3619500 w 11737340"/>
                <a:gd name="connsiteY41" fmla="*/ 2979420 h 4168140"/>
                <a:gd name="connsiteX42" fmla="*/ 3619500 w 11737340"/>
                <a:gd name="connsiteY42" fmla="*/ 2979420 h 4168140"/>
                <a:gd name="connsiteX43" fmla="*/ 3649980 w 11737340"/>
                <a:gd name="connsiteY43" fmla="*/ 3048000 h 4168140"/>
                <a:gd name="connsiteX44" fmla="*/ 3703320 w 11737340"/>
                <a:gd name="connsiteY44" fmla="*/ 3086100 h 4168140"/>
                <a:gd name="connsiteX45" fmla="*/ 3764280 w 11737340"/>
                <a:gd name="connsiteY45" fmla="*/ 3063240 h 4168140"/>
                <a:gd name="connsiteX46" fmla="*/ 3848100 w 11737340"/>
                <a:gd name="connsiteY46" fmla="*/ 3025140 h 4168140"/>
                <a:gd name="connsiteX47" fmla="*/ 3916680 w 11737340"/>
                <a:gd name="connsiteY47" fmla="*/ 3032760 h 4168140"/>
                <a:gd name="connsiteX48" fmla="*/ 4030980 w 11737340"/>
                <a:gd name="connsiteY48" fmla="*/ 3063240 h 4168140"/>
                <a:gd name="connsiteX49" fmla="*/ 4137660 w 11737340"/>
                <a:gd name="connsiteY49" fmla="*/ 3101340 h 4168140"/>
                <a:gd name="connsiteX50" fmla="*/ 4259580 w 11737340"/>
                <a:gd name="connsiteY50" fmla="*/ 3147060 h 4168140"/>
                <a:gd name="connsiteX51" fmla="*/ 4381500 w 11737340"/>
                <a:gd name="connsiteY51" fmla="*/ 3192780 h 4168140"/>
                <a:gd name="connsiteX52" fmla="*/ 4526280 w 11737340"/>
                <a:gd name="connsiteY52" fmla="*/ 3276600 h 4168140"/>
                <a:gd name="connsiteX53" fmla="*/ 4587240 w 11737340"/>
                <a:gd name="connsiteY53" fmla="*/ 3299460 h 4168140"/>
                <a:gd name="connsiteX54" fmla="*/ 4610100 w 11737340"/>
                <a:gd name="connsiteY54" fmla="*/ 3352800 h 4168140"/>
                <a:gd name="connsiteX55" fmla="*/ 4648200 w 11737340"/>
                <a:gd name="connsiteY55" fmla="*/ 3436620 h 4168140"/>
                <a:gd name="connsiteX56" fmla="*/ 4671060 w 11737340"/>
                <a:gd name="connsiteY56" fmla="*/ 3520440 h 4168140"/>
                <a:gd name="connsiteX57" fmla="*/ 4678680 w 11737340"/>
                <a:gd name="connsiteY57" fmla="*/ 3589020 h 4168140"/>
                <a:gd name="connsiteX58" fmla="*/ 4686300 w 11737340"/>
                <a:gd name="connsiteY58" fmla="*/ 3649980 h 4168140"/>
                <a:gd name="connsiteX59" fmla="*/ 4724400 w 11737340"/>
                <a:gd name="connsiteY59" fmla="*/ 3680460 h 4168140"/>
                <a:gd name="connsiteX60" fmla="*/ 4785360 w 11737340"/>
                <a:gd name="connsiteY60" fmla="*/ 3672840 h 4168140"/>
                <a:gd name="connsiteX61" fmla="*/ 4869180 w 11737340"/>
                <a:gd name="connsiteY61" fmla="*/ 3703320 h 4168140"/>
                <a:gd name="connsiteX62" fmla="*/ 4914900 w 11737340"/>
                <a:gd name="connsiteY62" fmla="*/ 3756660 h 4168140"/>
                <a:gd name="connsiteX63" fmla="*/ 5105400 w 11737340"/>
                <a:gd name="connsiteY63" fmla="*/ 3832860 h 4168140"/>
                <a:gd name="connsiteX64" fmla="*/ 5173980 w 11737340"/>
                <a:gd name="connsiteY64" fmla="*/ 3886200 h 4168140"/>
                <a:gd name="connsiteX65" fmla="*/ 5242560 w 11737340"/>
                <a:gd name="connsiteY65" fmla="*/ 3924300 h 4168140"/>
                <a:gd name="connsiteX66" fmla="*/ 5364480 w 11737340"/>
                <a:gd name="connsiteY66" fmla="*/ 3962400 h 4168140"/>
                <a:gd name="connsiteX67" fmla="*/ 5516880 w 11737340"/>
                <a:gd name="connsiteY67" fmla="*/ 4046220 h 4168140"/>
                <a:gd name="connsiteX68" fmla="*/ 5585460 w 11737340"/>
                <a:gd name="connsiteY68" fmla="*/ 4099560 h 4168140"/>
                <a:gd name="connsiteX69" fmla="*/ 5661660 w 11737340"/>
                <a:gd name="connsiteY69" fmla="*/ 4122420 h 4168140"/>
                <a:gd name="connsiteX70" fmla="*/ 5745480 w 11737340"/>
                <a:gd name="connsiteY70" fmla="*/ 4130040 h 4168140"/>
                <a:gd name="connsiteX71" fmla="*/ 5836920 w 11737340"/>
                <a:gd name="connsiteY71" fmla="*/ 4130040 h 4168140"/>
                <a:gd name="connsiteX72" fmla="*/ 5951220 w 11737340"/>
                <a:gd name="connsiteY72" fmla="*/ 4145280 h 4168140"/>
                <a:gd name="connsiteX73" fmla="*/ 6035040 w 11737340"/>
                <a:gd name="connsiteY73" fmla="*/ 4168140 h 4168140"/>
                <a:gd name="connsiteX74" fmla="*/ 6149340 w 11737340"/>
                <a:gd name="connsiteY74" fmla="*/ 4137660 h 4168140"/>
                <a:gd name="connsiteX75" fmla="*/ 6286500 w 11737340"/>
                <a:gd name="connsiteY75" fmla="*/ 4114800 h 4168140"/>
                <a:gd name="connsiteX76" fmla="*/ 6393180 w 11737340"/>
                <a:gd name="connsiteY76" fmla="*/ 4053840 h 4168140"/>
                <a:gd name="connsiteX77" fmla="*/ 6484620 w 11737340"/>
                <a:gd name="connsiteY77" fmla="*/ 4038600 h 4168140"/>
                <a:gd name="connsiteX78" fmla="*/ 6583680 w 11737340"/>
                <a:gd name="connsiteY78" fmla="*/ 3970020 h 4168140"/>
                <a:gd name="connsiteX79" fmla="*/ 6697980 w 11737340"/>
                <a:gd name="connsiteY79" fmla="*/ 3886200 h 4168140"/>
                <a:gd name="connsiteX80" fmla="*/ 6728460 w 11737340"/>
                <a:gd name="connsiteY80" fmla="*/ 3817620 h 4168140"/>
                <a:gd name="connsiteX81" fmla="*/ 6842760 w 11737340"/>
                <a:gd name="connsiteY81" fmla="*/ 3733800 h 4168140"/>
                <a:gd name="connsiteX82" fmla="*/ 6972300 w 11737340"/>
                <a:gd name="connsiteY82" fmla="*/ 3642360 h 4168140"/>
                <a:gd name="connsiteX83" fmla="*/ 7078980 w 11737340"/>
                <a:gd name="connsiteY83" fmla="*/ 3528060 h 4168140"/>
                <a:gd name="connsiteX84" fmla="*/ 7139940 w 11737340"/>
                <a:gd name="connsiteY84" fmla="*/ 3444240 h 4168140"/>
                <a:gd name="connsiteX85" fmla="*/ 7269480 w 11737340"/>
                <a:gd name="connsiteY85" fmla="*/ 3284220 h 4168140"/>
                <a:gd name="connsiteX86" fmla="*/ 7330440 w 11737340"/>
                <a:gd name="connsiteY86" fmla="*/ 3185160 h 4168140"/>
                <a:gd name="connsiteX87" fmla="*/ 7376160 w 11737340"/>
                <a:gd name="connsiteY87" fmla="*/ 3116580 h 4168140"/>
                <a:gd name="connsiteX88" fmla="*/ 7444740 w 11737340"/>
                <a:gd name="connsiteY88" fmla="*/ 3093720 h 4168140"/>
                <a:gd name="connsiteX89" fmla="*/ 7513320 w 11737340"/>
                <a:gd name="connsiteY89" fmla="*/ 3101340 h 4168140"/>
                <a:gd name="connsiteX90" fmla="*/ 7576820 w 11737340"/>
                <a:gd name="connsiteY90" fmla="*/ 3093720 h 4168140"/>
                <a:gd name="connsiteX91" fmla="*/ 7729220 w 11737340"/>
                <a:gd name="connsiteY91" fmla="*/ 3136900 h 4168140"/>
                <a:gd name="connsiteX92" fmla="*/ 7833360 w 11737340"/>
                <a:gd name="connsiteY92" fmla="*/ 3162300 h 4168140"/>
                <a:gd name="connsiteX93" fmla="*/ 7962900 w 11737340"/>
                <a:gd name="connsiteY93" fmla="*/ 3192780 h 4168140"/>
                <a:gd name="connsiteX94" fmla="*/ 8161020 w 11737340"/>
                <a:gd name="connsiteY94" fmla="*/ 3268980 h 4168140"/>
                <a:gd name="connsiteX95" fmla="*/ 8290560 w 11737340"/>
                <a:gd name="connsiteY95" fmla="*/ 3337560 h 4168140"/>
                <a:gd name="connsiteX96" fmla="*/ 8382000 w 11737340"/>
                <a:gd name="connsiteY96" fmla="*/ 3360420 h 4168140"/>
                <a:gd name="connsiteX97" fmla="*/ 8458200 w 11737340"/>
                <a:gd name="connsiteY97" fmla="*/ 3398520 h 4168140"/>
                <a:gd name="connsiteX98" fmla="*/ 8595360 w 11737340"/>
                <a:gd name="connsiteY98" fmla="*/ 3512820 h 4168140"/>
                <a:gd name="connsiteX99" fmla="*/ 8641080 w 11737340"/>
                <a:gd name="connsiteY99" fmla="*/ 3566160 h 4168140"/>
                <a:gd name="connsiteX100" fmla="*/ 8702040 w 11737340"/>
                <a:gd name="connsiteY100" fmla="*/ 3604260 h 4168140"/>
                <a:gd name="connsiteX101" fmla="*/ 8763000 w 11737340"/>
                <a:gd name="connsiteY101" fmla="*/ 3634740 h 4168140"/>
                <a:gd name="connsiteX102" fmla="*/ 8846820 w 11737340"/>
                <a:gd name="connsiteY102" fmla="*/ 3632200 h 4168140"/>
                <a:gd name="connsiteX103" fmla="*/ 8968740 w 11737340"/>
                <a:gd name="connsiteY103" fmla="*/ 3634740 h 4168140"/>
                <a:gd name="connsiteX104" fmla="*/ 9060180 w 11737340"/>
                <a:gd name="connsiteY104" fmla="*/ 3642360 h 4168140"/>
                <a:gd name="connsiteX105" fmla="*/ 9151620 w 11737340"/>
                <a:gd name="connsiteY105" fmla="*/ 3657600 h 4168140"/>
                <a:gd name="connsiteX106" fmla="*/ 9230360 w 11737340"/>
                <a:gd name="connsiteY106" fmla="*/ 3657600 h 4168140"/>
                <a:gd name="connsiteX107" fmla="*/ 9331960 w 11737340"/>
                <a:gd name="connsiteY107" fmla="*/ 3629660 h 4168140"/>
                <a:gd name="connsiteX108" fmla="*/ 9433560 w 11737340"/>
                <a:gd name="connsiteY108" fmla="*/ 3589020 h 4168140"/>
                <a:gd name="connsiteX109" fmla="*/ 9535160 w 11737340"/>
                <a:gd name="connsiteY109" fmla="*/ 3540760 h 4168140"/>
                <a:gd name="connsiteX110" fmla="*/ 9646920 w 11737340"/>
                <a:gd name="connsiteY110" fmla="*/ 3489960 h 4168140"/>
                <a:gd name="connsiteX111" fmla="*/ 9784080 w 11737340"/>
                <a:gd name="connsiteY111" fmla="*/ 3444240 h 4168140"/>
                <a:gd name="connsiteX112" fmla="*/ 9860280 w 11737340"/>
                <a:gd name="connsiteY112" fmla="*/ 3383280 h 4168140"/>
                <a:gd name="connsiteX113" fmla="*/ 9921240 w 11737340"/>
                <a:gd name="connsiteY113" fmla="*/ 3314700 h 4168140"/>
                <a:gd name="connsiteX114" fmla="*/ 9997440 w 11737340"/>
                <a:gd name="connsiteY114" fmla="*/ 3208020 h 4168140"/>
                <a:gd name="connsiteX115" fmla="*/ 10043160 w 11737340"/>
                <a:gd name="connsiteY115" fmla="*/ 3101340 h 4168140"/>
                <a:gd name="connsiteX116" fmla="*/ 10104120 w 11737340"/>
                <a:gd name="connsiteY116" fmla="*/ 3017520 h 4168140"/>
                <a:gd name="connsiteX117" fmla="*/ 10157460 w 11737340"/>
                <a:gd name="connsiteY117" fmla="*/ 2933700 h 4168140"/>
                <a:gd name="connsiteX118" fmla="*/ 10218420 w 11737340"/>
                <a:gd name="connsiteY118" fmla="*/ 2849880 h 4168140"/>
                <a:gd name="connsiteX119" fmla="*/ 10294620 w 11737340"/>
                <a:gd name="connsiteY119" fmla="*/ 2735580 h 4168140"/>
                <a:gd name="connsiteX120" fmla="*/ 10347960 w 11737340"/>
                <a:gd name="connsiteY120" fmla="*/ 2621280 h 4168140"/>
                <a:gd name="connsiteX121" fmla="*/ 10431780 w 11737340"/>
                <a:gd name="connsiteY121" fmla="*/ 2499360 h 4168140"/>
                <a:gd name="connsiteX122" fmla="*/ 10500360 w 11737340"/>
                <a:gd name="connsiteY122" fmla="*/ 2354580 h 4168140"/>
                <a:gd name="connsiteX123" fmla="*/ 10553700 w 11737340"/>
                <a:gd name="connsiteY123" fmla="*/ 2263140 h 4168140"/>
                <a:gd name="connsiteX124" fmla="*/ 10584180 w 11737340"/>
                <a:gd name="connsiteY124" fmla="*/ 2194560 h 4168140"/>
                <a:gd name="connsiteX125" fmla="*/ 10624820 w 11737340"/>
                <a:gd name="connsiteY125" fmla="*/ 2125980 h 4168140"/>
                <a:gd name="connsiteX126" fmla="*/ 10675620 w 11737340"/>
                <a:gd name="connsiteY126" fmla="*/ 2049780 h 4168140"/>
                <a:gd name="connsiteX127" fmla="*/ 10690860 w 11737340"/>
                <a:gd name="connsiteY127" fmla="*/ 1988820 h 4168140"/>
                <a:gd name="connsiteX128" fmla="*/ 10713720 w 11737340"/>
                <a:gd name="connsiteY128" fmla="*/ 1927860 h 4168140"/>
                <a:gd name="connsiteX129" fmla="*/ 10767060 w 11737340"/>
                <a:gd name="connsiteY129" fmla="*/ 1859280 h 4168140"/>
                <a:gd name="connsiteX130" fmla="*/ 10873740 w 11737340"/>
                <a:gd name="connsiteY130" fmla="*/ 1828800 h 4168140"/>
                <a:gd name="connsiteX131" fmla="*/ 11079480 w 11737340"/>
                <a:gd name="connsiteY131" fmla="*/ 1767840 h 4168140"/>
                <a:gd name="connsiteX132" fmla="*/ 11247120 w 11737340"/>
                <a:gd name="connsiteY132" fmla="*/ 1684020 h 4168140"/>
                <a:gd name="connsiteX133" fmla="*/ 11407140 w 11737340"/>
                <a:gd name="connsiteY133" fmla="*/ 1628140 h 4168140"/>
                <a:gd name="connsiteX134" fmla="*/ 11490960 w 11737340"/>
                <a:gd name="connsiteY134" fmla="*/ 1577340 h 4168140"/>
                <a:gd name="connsiteX135" fmla="*/ 11635740 w 11737340"/>
                <a:gd name="connsiteY135" fmla="*/ 1508760 h 4168140"/>
                <a:gd name="connsiteX136" fmla="*/ 11737340 w 11737340"/>
                <a:gd name="connsiteY136" fmla="*/ 1442720 h 4168140"/>
                <a:gd name="connsiteX137" fmla="*/ 11620500 w 11737340"/>
                <a:gd name="connsiteY137" fmla="*/ 1417320 h 4168140"/>
                <a:gd name="connsiteX138" fmla="*/ 11567160 w 11737340"/>
                <a:gd name="connsiteY138" fmla="*/ 1379220 h 4168140"/>
                <a:gd name="connsiteX139" fmla="*/ 11498580 w 11737340"/>
                <a:gd name="connsiteY139" fmla="*/ 1318260 h 4168140"/>
                <a:gd name="connsiteX140" fmla="*/ 11468100 w 11737340"/>
                <a:gd name="connsiteY140" fmla="*/ 1280160 h 4168140"/>
                <a:gd name="connsiteX141" fmla="*/ 11442700 w 11737340"/>
                <a:gd name="connsiteY141" fmla="*/ 1231900 h 4168140"/>
                <a:gd name="connsiteX142" fmla="*/ 11384280 w 11737340"/>
                <a:gd name="connsiteY142" fmla="*/ 1310640 h 4168140"/>
                <a:gd name="connsiteX143" fmla="*/ 11353800 w 11737340"/>
                <a:gd name="connsiteY143" fmla="*/ 1356360 h 4168140"/>
                <a:gd name="connsiteX144" fmla="*/ 11224260 w 11737340"/>
                <a:gd name="connsiteY144" fmla="*/ 1417320 h 4168140"/>
                <a:gd name="connsiteX145" fmla="*/ 11109960 w 11737340"/>
                <a:gd name="connsiteY145" fmla="*/ 1463040 h 4168140"/>
                <a:gd name="connsiteX146" fmla="*/ 10911840 w 11737340"/>
                <a:gd name="connsiteY146" fmla="*/ 1524000 h 4168140"/>
                <a:gd name="connsiteX147" fmla="*/ 10774680 w 11737340"/>
                <a:gd name="connsiteY147" fmla="*/ 1546860 h 4168140"/>
                <a:gd name="connsiteX148" fmla="*/ 10675620 w 11737340"/>
                <a:gd name="connsiteY148" fmla="*/ 1615440 h 4168140"/>
                <a:gd name="connsiteX149" fmla="*/ 10568940 w 11737340"/>
                <a:gd name="connsiteY149" fmla="*/ 1676400 h 4168140"/>
                <a:gd name="connsiteX150" fmla="*/ 10485120 w 11737340"/>
                <a:gd name="connsiteY150" fmla="*/ 1760220 h 4168140"/>
                <a:gd name="connsiteX151" fmla="*/ 10454640 w 11737340"/>
                <a:gd name="connsiteY151" fmla="*/ 1836420 h 4168140"/>
                <a:gd name="connsiteX152" fmla="*/ 10416540 w 11737340"/>
                <a:gd name="connsiteY152" fmla="*/ 1927860 h 4168140"/>
                <a:gd name="connsiteX153" fmla="*/ 10401300 w 11737340"/>
                <a:gd name="connsiteY153" fmla="*/ 2004060 h 4168140"/>
                <a:gd name="connsiteX154" fmla="*/ 10363200 w 11737340"/>
                <a:gd name="connsiteY154" fmla="*/ 2095500 h 4168140"/>
                <a:gd name="connsiteX155" fmla="*/ 10317480 w 11737340"/>
                <a:gd name="connsiteY155" fmla="*/ 2225040 h 4168140"/>
                <a:gd name="connsiteX156" fmla="*/ 10287000 w 11737340"/>
                <a:gd name="connsiteY156" fmla="*/ 2346960 h 4168140"/>
                <a:gd name="connsiteX157" fmla="*/ 10218420 w 11737340"/>
                <a:gd name="connsiteY157" fmla="*/ 2499360 h 4168140"/>
                <a:gd name="connsiteX158" fmla="*/ 10134600 w 11737340"/>
                <a:gd name="connsiteY158" fmla="*/ 2621280 h 4168140"/>
                <a:gd name="connsiteX159" fmla="*/ 10043160 w 11737340"/>
                <a:gd name="connsiteY159" fmla="*/ 2735580 h 4168140"/>
                <a:gd name="connsiteX160" fmla="*/ 9974580 w 11737340"/>
                <a:gd name="connsiteY160" fmla="*/ 2857500 h 4168140"/>
                <a:gd name="connsiteX161" fmla="*/ 9906000 w 11737340"/>
                <a:gd name="connsiteY161" fmla="*/ 2941320 h 4168140"/>
                <a:gd name="connsiteX162" fmla="*/ 9860280 w 11737340"/>
                <a:gd name="connsiteY162" fmla="*/ 3032760 h 4168140"/>
                <a:gd name="connsiteX163" fmla="*/ 9806940 w 11737340"/>
                <a:gd name="connsiteY163" fmla="*/ 3116580 h 4168140"/>
                <a:gd name="connsiteX164" fmla="*/ 9715500 w 11737340"/>
                <a:gd name="connsiteY164" fmla="*/ 3208020 h 4168140"/>
                <a:gd name="connsiteX165" fmla="*/ 9616440 w 11737340"/>
                <a:gd name="connsiteY165" fmla="*/ 3261360 h 4168140"/>
                <a:gd name="connsiteX166" fmla="*/ 9532620 w 11737340"/>
                <a:gd name="connsiteY166" fmla="*/ 3329940 h 4168140"/>
                <a:gd name="connsiteX167" fmla="*/ 9471660 w 11737340"/>
                <a:gd name="connsiteY167" fmla="*/ 3375660 h 4168140"/>
                <a:gd name="connsiteX168" fmla="*/ 9410700 w 11737340"/>
                <a:gd name="connsiteY168" fmla="*/ 3429000 h 4168140"/>
                <a:gd name="connsiteX169" fmla="*/ 9288780 w 11737340"/>
                <a:gd name="connsiteY169" fmla="*/ 3436620 h 4168140"/>
                <a:gd name="connsiteX170" fmla="*/ 9166860 w 11737340"/>
                <a:gd name="connsiteY170" fmla="*/ 3444240 h 4168140"/>
                <a:gd name="connsiteX171" fmla="*/ 9029700 w 11737340"/>
                <a:gd name="connsiteY171" fmla="*/ 3413760 h 4168140"/>
                <a:gd name="connsiteX172" fmla="*/ 8823960 w 11737340"/>
                <a:gd name="connsiteY172" fmla="*/ 3360420 h 4168140"/>
                <a:gd name="connsiteX173" fmla="*/ 8679180 w 11737340"/>
                <a:gd name="connsiteY173" fmla="*/ 3329940 h 4168140"/>
                <a:gd name="connsiteX174" fmla="*/ 8572500 w 11737340"/>
                <a:gd name="connsiteY174" fmla="*/ 3276600 h 4168140"/>
                <a:gd name="connsiteX175" fmla="*/ 8465820 w 11737340"/>
                <a:gd name="connsiteY175" fmla="*/ 3215640 h 4168140"/>
                <a:gd name="connsiteX176" fmla="*/ 8321040 w 11737340"/>
                <a:gd name="connsiteY176" fmla="*/ 3177540 h 4168140"/>
                <a:gd name="connsiteX177" fmla="*/ 8199120 w 11737340"/>
                <a:gd name="connsiteY177" fmla="*/ 3131820 h 4168140"/>
                <a:gd name="connsiteX178" fmla="*/ 8069580 w 11737340"/>
                <a:gd name="connsiteY178" fmla="*/ 3078480 h 4168140"/>
                <a:gd name="connsiteX179" fmla="*/ 7917180 w 11737340"/>
                <a:gd name="connsiteY179" fmla="*/ 2994660 h 4168140"/>
                <a:gd name="connsiteX180" fmla="*/ 7787640 w 11737340"/>
                <a:gd name="connsiteY180" fmla="*/ 2971800 h 4168140"/>
                <a:gd name="connsiteX181" fmla="*/ 7719060 w 11737340"/>
                <a:gd name="connsiteY181" fmla="*/ 2933700 h 4168140"/>
                <a:gd name="connsiteX182" fmla="*/ 7612380 w 11737340"/>
                <a:gd name="connsiteY182" fmla="*/ 2903220 h 4168140"/>
                <a:gd name="connsiteX183" fmla="*/ 7566660 w 11737340"/>
                <a:gd name="connsiteY183" fmla="*/ 2887980 h 4168140"/>
                <a:gd name="connsiteX184" fmla="*/ 7551420 w 11737340"/>
                <a:gd name="connsiteY184" fmla="*/ 2849880 h 4168140"/>
                <a:gd name="connsiteX185" fmla="*/ 7533640 w 11737340"/>
                <a:gd name="connsiteY185" fmla="*/ 2788920 h 4168140"/>
                <a:gd name="connsiteX186" fmla="*/ 7475220 w 11737340"/>
                <a:gd name="connsiteY186" fmla="*/ 2857500 h 4168140"/>
                <a:gd name="connsiteX187" fmla="*/ 7414260 w 11737340"/>
                <a:gd name="connsiteY187" fmla="*/ 2887980 h 4168140"/>
                <a:gd name="connsiteX188" fmla="*/ 7345680 w 11737340"/>
                <a:gd name="connsiteY188" fmla="*/ 2971800 h 4168140"/>
                <a:gd name="connsiteX189" fmla="*/ 7315200 w 11737340"/>
                <a:gd name="connsiteY189" fmla="*/ 2994660 h 4168140"/>
                <a:gd name="connsiteX190" fmla="*/ 7261860 w 11737340"/>
                <a:gd name="connsiteY190" fmla="*/ 3009900 h 4168140"/>
                <a:gd name="connsiteX191" fmla="*/ 7193280 w 11737340"/>
                <a:gd name="connsiteY191" fmla="*/ 3025140 h 4168140"/>
                <a:gd name="connsiteX192" fmla="*/ 7155180 w 11737340"/>
                <a:gd name="connsiteY192" fmla="*/ 3078480 h 4168140"/>
                <a:gd name="connsiteX193" fmla="*/ 7109460 w 11737340"/>
                <a:gd name="connsiteY193" fmla="*/ 3154680 h 4168140"/>
                <a:gd name="connsiteX194" fmla="*/ 7048500 w 11737340"/>
                <a:gd name="connsiteY194" fmla="*/ 3246120 h 4168140"/>
                <a:gd name="connsiteX195" fmla="*/ 6995160 w 11737340"/>
                <a:gd name="connsiteY195" fmla="*/ 3307080 h 4168140"/>
                <a:gd name="connsiteX196" fmla="*/ 6972300 w 11737340"/>
                <a:gd name="connsiteY196" fmla="*/ 3352800 h 4168140"/>
                <a:gd name="connsiteX197" fmla="*/ 6949440 w 11737340"/>
                <a:gd name="connsiteY197" fmla="*/ 3413760 h 4168140"/>
                <a:gd name="connsiteX198" fmla="*/ 6949440 w 11737340"/>
                <a:gd name="connsiteY198" fmla="*/ 3413760 h 4168140"/>
                <a:gd name="connsiteX199" fmla="*/ 6911340 w 11737340"/>
                <a:gd name="connsiteY199" fmla="*/ 3474720 h 4168140"/>
                <a:gd name="connsiteX200" fmla="*/ 6888480 w 11737340"/>
                <a:gd name="connsiteY200" fmla="*/ 3505200 h 4168140"/>
                <a:gd name="connsiteX201" fmla="*/ 6819900 w 11737340"/>
                <a:gd name="connsiteY201" fmla="*/ 3566160 h 4168140"/>
                <a:gd name="connsiteX202" fmla="*/ 6743700 w 11737340"/>
                <a:gd name="connsiteY202" fmla="*/ 3581400 h 4168140"/>
                <a:gd name="connsiteX203" fmla="*/ 6675120 w 11737340"/>
                <a:gd name="connsiteY203" fmla="*/ 3657600 h 4168140"/>
                <a:gd name="connsiteX204" fmla="*/ 6629400 w 11737340"/>
                <a:gd name="connsiteY204" fmla="*/ 3718560 h 4168140"/>
                <a:gd name="connsiteX205" fmla="*/ 6576060 w 11737340"/>
                <a:gd name="connsiteY205" fmla="*/ 3779520 h 4168140"/>
                <a:gd name="connsiteX206" fmla="*/ 6484620 w 11737340"/>
                <a:gd name="connsiteY206" fmla="*/ 3817620 h 4168140"/>
                <a:gd name="connsiteX207" fmla="*/ 6400800 w 11737340"/>
                <a:gd name="connsiteY207" fmla="*/ 3832860 h 4168140"/>
                <a:gd name="connsiteX208" fmla="*/ 6263640 w 11737340"/>
                <a:gd name="connsiteY208" fmla="*/ 3870960 h 4168140"/>
                <a:gd name="connsiteX209" fmla="*/ 6126480 w 11737340"/>
                <a:gd name="connsiteY209" fmla="*/ 3901440 h 4168140"/>
                <a:gd name="connsiteX210" fmla="*/ 6027420 w 11737340"/>
                <a:gd name="connsiteY210" fmla="*/ 3916680 h 4168140"/>
                <a:gd name="connsiteX211" fmla="*/ 5890260 w 11737340"/>
                <a:gd name="connsiteY211" fmla="*/ 3878580 h 4168140"/>
                <a:gd name="connsiteX212" fmla="*/ 5821680 w 11737340"/>
                <a:gd name="connsiteY212" fmla="*/ 3863340 h 4168140"/>
                <a:gd name="connsiteX213" fmla="*/ 5737860 w 11737340"/>
                <a:gd name="connsiteY213" fmla="*/ 3825240 h 4168140"/>
                <a:gd name="connsiteX214" fmla="*/ 5638800 w 11737340"/>
                <a:gd name="connsiteY214" fmla="*/ 3794760 h 4168140"/>
                <a:gd name="connsiteX215" fmla="*/ 5524500 w 11737340"/>
                <a:gd name="connsiteY215" fmla="*/ 3756660 h 4168140"/>
                <a:gd name="connsiteX216" fmla="*/ 5448300 w 11737340"/>
                <a:gd name="connsiteY216" fmla="*/ 3718560 h 4168140"/>
                <a:gd name="connsiteX217" fmla="*/ 5349240 w 11737340"/>
                <a:gd name="connsiteY217" fmla="*/ 3657600 h 4168140"/>
                <a:gd name="connsiteX218" fmla="*/ 5295900 w 11737340"/>
                <a:gd name="connsiteY218" fmla="*/ 3619500 h 4168140"/>
                <a:gd name="connsiteX219" fmla="*/ 5234940 w 11737340"/>
                <a:gd name="connsiteY219" fmla="*/ 3596640 h 4168140"/>
                <a:gd name="connsiteX220" fmla="*/ 5135880 w 11737340"/>
                <a:gd name="connsiteY220" fmla="*/ 3550920 h 4168140"/>
                <a:gd name="connsiteX221" fmla="*/ 5059680 w 11737340"/>
                <a:gd name="connsiteY221" fmla="*/ 3505200 h 4168140"/>
                <a:gd name="connsiteX222" fmla="*/ 5029200 w 11737340"/>
                <a:gd name="connsiteY222" fmla="*/ 3482340 h 4168140"/>
                <a:gd name="connsiteX223" fmla="*/ 4960620 w 11737340"/>
                <a:gd name="connsiteY223" fmla="*/ 3413760 h 4168140"/>
                <a:gd name="connsiteX224" fmla="*/ 4876800 w 11737340"/>
                <a:gd name="connsiteY224" fmla="*/ 3299460 h 4168140"/>
                <a:gd name="connsiteX225" fmla="*/ 4808220 w 11737340"/>
                <a:gd name="connsiteY225" fmla="*/ 3200400 h 4168140"/>
                <a:gd name="connsiteX226" fmla="*/ 4777740 w 11737340"/>
                <a:gd name="connsiteY226" fmla="*/ 3147060 h 4168140"/>
                <a:gd name="connsiteX227" fmla="*/ 4724400 w 11737340"/>
                <a:gd name="connsiteY227" fmla="*/ 3108960 h 4168140"/>
                <a:gd name="connsiteX228" fmla="*/ 4648200 w 11737340"/>
                <a:gd name="connsiteY228" fmla="*/ 3063240 h 4168140"/>
                <a:gd name="connsiteX229" fmla="*/ 4533900 w 11737340"/>
                <a:gd name="connsiteY229" fmla="*/ 2979420 h 4168140"/>
                <a:gd name="connsiteX230" fmla="*/ 4427220 w 11737340"/>
                <a:gd name="connsiteY230" fmla="*/ 2941320 h 4168140"/>
                <a:gd name="connsiteX231" fmla="*/ 4366260 w 11737340"/>
                <a:gd name="connsiteY231" fmla="*/ 2903220 h 4168140"/>
                <a:gd name="connsiteX232" fmla="*/ 4244340 w 11737340"/>
                <a:gd name="connsiteY232" fmla="*/ 2842260 h 4168140"/>
                <a:gd name="connsiteX233" fmla="*/ 4145280 w 11737340"/>
                <a:gd name="connsiteY233" fmla="*/ 2811780 h 4168140"/>
                <a:gd name="connsiteX234" fmla="*/ 4038600 w 11737340"/>
                <a:gd name="connsiteY234" fmla="*/ 2804160 h 4168140"/>
                <a:gd name="connsiteX235" fmla="*/ 3954780 w 11737340"/>
                <a:gd name="connsiteY235" fmla="*/ 2819400 h 4168140"/>
                <a:gd name="connsiteX236" fmla="*/ 3863340 w 11737340"/>
                <a:gd name="connsiteY236" fmla="*/ 2804160 h 4168140"/>
                <a:gd name="connsiteX237" fmla="*/ 3741420 w 11737340"/>
                <a:gd name="connsiteY237" fmla="*/ 2781300 h 4168140"/>
                <a:gd name="connsiteX238" fmla="*/ 3649980 w 11737340"/>
                <a:gd name="connsiteY238" fmla="*/ 2743200 h 4168140"/>
                <a:gd name="connsiteX239" fmla="*/ 3573780 w 11737340"/>
                <a:gd name="connsiteY239" fmla="*/ 2674620 h 4168140"/>
                <a:gd name="connsiteX240" fmla="*/ 3482340 w 11737340"/>
                <a:gd name="connsiteY240" fmla="*/ 2621280 h 4168140"/>
                <a:gd name="connsiteX241" fmla="*/ 3436620 w 11737340"/>
                <a:gd name="connsiteY241" fmla="*/ 2552700 h 4168140"/>
                <a:gd name="connsiteX242" fmla="*/ 3329940 w 11737340"/>
                <a:gd name="connsiteY242" fmla="*/ 2423160 h 4168140"/>
                <a:gd name="connsiteX243" fmla="*/ 3261360 w 11737340"/>
                <a:gd name="connsiteY243" fmla="*/ 2324100 h 4168140"/>
                <a:gd name="connsiteX244" fmla="*/ 3131820 w 11737340"/>
                <a:gd name="connsiteY244" fmla="*/ 2209800 h 4168140"/>
                <a:gd name="connsiteX245" fmla="*/ 3040380 w 11737340"/>
                <a:gd name="connsiteY245" fmla="*/ 2141220 h 4168140"/>
                <a:gd name="connsiteX246" fmla="*/ 2910840 w 11737340"/>
                <a:gd name="connsiteY246" fmla="*/ 2034540 h 4168140"/>
                <a:gd name="connsiteX247" fmla="*/ 2849880 w 11737340"/>
                <a:gd name="connsiteY247" fmla="*/ 1958340 h 4168140"/>
                <a:gd name="connsiteX248" fmla="*/ 2743200 w 11737340"/>
                <a:gd name="connsiteY248" fmla="*/ 1889760 h 4168140"/>
                <a:gd name="connsiteX249" fmla="*/ 2659380 w 11737340"/>
                <a:gd name="connsiteY249" fmla="*/ 1844040 h 4168140"/>
                <a:gd name="connsiteX250" fmla="*/ 2575560 w 11737340"/>
                <a:gd name="connsiteY250" fmla="*/ 1744980 h 4168140"/>
                <a:gd name="connsiteX251" fmla="*/ 2468880 w 11737340"/>
                <a:gd name="connsiteY251" fmla="*/ 1645920 h 4168140"/>
                <a:gd name="connsiteX252" fmla="*/ 2400300 w 11737340"/>
                <a:gd name="connsiteY252" fmla="*/ 1607820 h 4168140"/>
                <a:gd name="connsiteX253" fmla="*/ 2263140 w 11737340"/>
                <a:gd name="connsiteY253" fmla="*/ 1501140 h 4168140"/>
                <a:gd name="connsiteX254" fmla="*/ 2171700 w 11737340"/>
                <a:gd name="connsiteY254" fmla="*/ 1432560 h 4168140"/>
                <a:gd name="connsiteX255" fmla="*/ 2087880 w 11737340"/>
                <a:gd name="connsiteY255" fmla="*/ 1363980 h 4168140"/>
                <a:gd name="connsiteX256" fmla="*/ 1950720 w 11737340"/>
                <a:gd name="connsiteY256" fmla="*/ 1272540 h 4168140"/>
                <a:gd name="connsiteX257" fmla="*/ 1805940 w 11737340"/>
                <a:gd name="connsiteY257" fmla="*/ 1135380 h 4168140"/>
                <a:gd name="connsiteX258" fmla="*/ 1729740 w 11737340"/>
                <a:gd name="connsiteY258" fmla="*/ 1089660 h 4168140"/>
                <a:gd name="connsiteX259" fmla="*/ 1668780 w 11737340"/>
                <a:gd name="connsiteY259" fmla="*/ 1043940 h 4168140"/>
                <a:gd name="connsiteX260" fmla="*/ 1592580 w 11737340"/>
                <a:gd name="connsiteY260" fmla="*/ 990600 h 4168140"/>
                <a:gd name="connsiteX261" fmla="*/ 1470660 w 11737340"/>
                <a:gd name="connsiteY261" fmla="*/ 891540 h 4168140"/>
                <a:gd name="connsiteX262" fmla="*/ 1386840 w 11737340"/>
                <a:gd name="connsiteY262" fmla="*/ 845820 h 4168140"/>
                <a:gd name="connsiteX263" fmla="*/ 1318260 w 11737340"/>
                <a:gd name="connsiteY263" fmla="*/ 784860 h 4168140"/>
                <a:gd name="connsiteX264" fmla="*/ 1264920 w 11737340"/>
                <a:gd name="connsiteY264" fmla="*/ 723900 h 4168140"/>
                <a:gd name="connsiteX265" fmla="*/ 1181100 w 11737340"/>
                <a:gd name="connsiteY265" fmla="*/ 647700 h 4168140"/>
                <a:gd name="connsiteX266" fmla="*/ 1089660 w 11737340"/>
                <a:gd name="connsiteY266" fmla="*/ 624840 h 4168140"/>
                <a:gd name="connsiteX267" fmla="*/ 1021080 w 11737340"/>
                <a:gd name="connsiteY267" fmla="*/ 586740 h 4168140"/>
                <a:gd name="connsiteX268" fmla="*/ 937260 w 11737340"/>
                <a:gd name="connsiteY268" fmla="*/ 548640 h 4168140"/>
                <a:gd name="connsiteX269" fmla="*/ 830580 w 11737340"/>
                <a:gd name="connsiteY269" fmla="*/ 510540 h 4168140"/>
                <a:gd name="connsiteX270" fmla="*/ 754380 w 11737340"/>
                <a:gd name="connsiteY270" fmla="*/ 457200 h 4168140"/>
                <a:gd name="connsiteX271" fmla="*/ 708660 w 11737340"/>
                <a:gd name="connsiteY271" fmla="*/ 419100 h 4168140"/>
                <a:gd name="connsiteX272" fmla="*/ 609600 w 11737340"/>
                <a:gd name="connsiteY272" fmla="*/ 396240 h 4168140"/>
                <a:gd name="connsiteX273" fmla="*/ 548640 w 11737340"/>
                <a:gd name="connsiteY273" fmla="*/ 320040 h 4168140"/>
                <a:gd name="connsiteX274" fmla="*/ 510540 w 11737340"/>
                <a:gd name="connsiteY274" fmla="*/ 251460 h 4168140"/>
                <a:gd name="connsiteX275" fmla="*/ 464820 w 11737340"/>
                <a:gd name="connsiteY275" fmla="*/ 190500 h 4168140"/>
                <a:gd name="connsiteX276" fmla="*/ 411480 w 11737340"/>
                <a:gd name="connsiteY276" fmla="*/ 137160 h 4168140"/>
                <a:gd name="connsiteX277" fmla="*/ 373380 w 11737340"/>
                <a:gd name="connsiteY277" fmla="*/ 45720 h 4168140"/>
                <a:gd name="connsiteX278" fmla="*/ 342900 w 11737340"/>
                <a:gd name="connsiteY278" fmla="*/ 0 h 4168140"/>
                <a:gd name="connsiteX279" fmla="*/ 327660 w 11737340"/>
                <a:gd name="connsiteY279" fmla="*/ 60960 h 4168140"/>
                <a:gd name="connsiteX280" fmla="*/ 289560 w 11737340"/>
                <a:gd name="connsiteY280" fmla="*/ 91440 h 4168140"/>
                <a:gd name="connsiteX281" fmla="*/ 236220 w 11737340"/>
                <a:gd name="connsiteY281" fmla="*/ 114300 h 4168140"/>
                <a:gd name="connsiteX282" fmla="*/ 198120 w 11737340"/>
                <a:gd name="connsiteY282" fmla="*/ 175260 h 4168140"/>
                <a:gd name="connsiteX283" fmla="*/ 175260 w 11737340"/>
                <a:gd name="connsiteY283" fmla="*/ 228600 h 4168140"/>
                <a:gd name="connsiteX284" fmla="*/ 114300 w 11737340"/>
                <a:gd name="connsiteY284" fmla="*/ 236220 h 4168140"/>
                <a:gd name="connsiteX285" fmla="*/ 45720 w 11737340"/>
                <a:gd name="connsiteY285" fmla="*/ 251460 h 4168140"/>
                <a:gd name="connsiteX286" fmla="*/ 0 w 11737340"/>
                <a:gd name="connsiteY286" fmla="*/ 281940 h 4168140"/>
                <a:gd name="connsiteX287" fmla="*/ 68580 w 11737340"/>
                <a:gd name="connsiteY287" fmla="*/ 320040 h 4168140"/>
                <a:gd name="connsiteX0" fmla="*/ 68580 w 11737340"/>
                <a:gd name="connsiteY0" fmla="*/ 320040 h 4168140"/>
                <a:gd name="connsiteX1" fmla="*/ 121920 w 11737340"/>
                <a:gd name="connsiteY1" fmla="*/ 381000 h 4168140"/>
                <a:gd name="connsiteX2" fmla="*/ 198120 w 11737340"/>
                <a:gd name="connsiteY2" fmla="*/ 419100 h 4168140"/>
                <a:gd name="connsiteX3" fmla="*/ 320040 w 11737340"/>
                <a:gd name="connsiteY3" fmla="*/ 510540 h 4168140"/>
                <a:gd name="connsiteX4" fmla="*/ 411480 w 11737340"/>
                <a:gd name="connsiteY4" fmla="*/ 563880 h 4168140"/>
                <a:gd name="connsiteX5" fmla="*/ 472440 w 11737340"/>
                <a:gd name="connsiteY5" fmla="*/ 632460 h 4168140"/>
                <a:gd name="connsiteX6" fmla="*/ 601980 w 11737340"/>
                <a:gd name="connsiteY6" fmla="*/ 708660 h 4168140"/>
                <a:gd name="connsiteX7" fmla="*/ 739140 w 11737340"/>
                <a:gd name="connsiteY7" fmla="*/ 784860 h 4168140"/>
                <a:gd name="connsiteX8" fmla="*/ 861060 w 11737340"/>
                <a:gd name="connsiteY8" fmla="*/ 868680 h 4168140"/>
                <a:gd name="connsiteX9" fmla="*/ 944880 w 11737340"/>
                <a:gd name="connsiteY9" fmla="*/ 952500 h 4168140"/>
                <a:gd name="connsiteX10" fmla="*/ 1021080 w 11737340"/>
                <a:gd name="connsiteY10" fmla="*/ 1005840 h 4168140"/>
                <a:gd name="connsiteX11" fmla="*/ 1097280 w 11737340"/>
                <a:gd name="connsiteY11" fmla="*/ 1043940 h 4168140"/>
                <a:gd name="connsiteX12" fmla="*/ 1181100 w 11737340"/>
                <a:gd name="connsiteY12" fmla="*/ 1104900 h 4168140"/>
                <a:gd name="connsiteX13" fmla="*/ 1249680 w 11737340"/>
                <a:gd name="connsiteY13" fmla="*/ 1150620 h 4168140"/>
                <a:gd name="connsiteX14" fmla="*/ 1341120 w 11737340"/>
                <a:gd name="connsiteY14" fmla="*/ 1196340 h 4168140"/>
                <a:gd name="connsiteX15" fmla="*/ 1417320 w 11737340"/>
                <a:gd name="connsiteY15" fmla="*/ 1257300 h 4168140"/>
                <a:gd name="connsiteX16" fmla="*/ 1493520 w 11737340"/>
                <a:gd name="connsiteY16" fmla="*/ 1333500 h 4168140"/>
                <a:gd name="connsiteX17" fmla="*/ 1569720 w 11737340"/>
                <a:gd name="connsiteY17" fmla="*/ 1356360 h 4168140"/>
                <a:gd name="connsiteX18" fmla="*/ 1684020 w 11737340"/>
                <a:gd name="connsiteY18" fmla="*/ 1424940 h 4168140"/>
                <a:gd name="connsiteX19" fmla="*/ 1729740 w 11737340"/>
                <a:gd name="connsiteY19" fmla="*/ 1485900 h 4168140"/>
                <a:gd name="connsiteX20" fmla="*/ 1844040 w 11737340"/>
                <a:gd name="connsiteY20" fmla="*/ 1569720 h 4168140"/>
                <a:gd name="connsiteX21" fmla="*/ 1935480 w 11737340"/>
                <a:gd name="connsiteY21" fmla="*/ 1615440 h 4168140"/>
                <a:gd name="connsiteX22" fmla="*/ 2049780 w 11737340"/>
                <a:gd name="connsiteY22" fmla="*/ 1691640 h 4168140"/>
                <a:gd name="connsiteX23" fmla="*/ 2133600 w 11737340"/>
                <a:gd name="connsiteY23" fmla="*/ 1729740 h 4168140"/>
                <a:gd name="connsiteX24" fmla="*/ 2202180 w 11737340"/>
                <a:gd name="connsiteY24" fmla="*/ 1805940 h 4168140"/>
                <a:gd name="connsiteX25" fmla="*/ 2255520 w 11737340"/>
                <a:gd name="connsiteY25" fmla="*/ 1821180 h 4168140"/>
                <a:gd name="connsiteX26" fmla="*/ 2316480 w 11737340"/>
                <a:gd name="connsiteY26" fmla="*/ 1866900 h 4168140"/>
                <a:gd name="connsiteX27" fmla="*/ 2423160 w 11737340"/>
                <a:gd name="connsiteY27" fmla="*/ 2004060 h 4168140"/>
                <a:gd name="connsiteX28" fmla="*/ 2476500 w 11737340"/>
                <a:gd name="connsiteY28" fmla="*/ 2087880 h 4168140"/>
                <a:gd name="connsiteX29" fmla="*/ 2567940 w 11737340"/>
                <a:gd name="connsiteY29" fmla="*/ 2148840 h 4168140"/>
                <a:gd name="connsiteX30" fmla="*/ 2682240 w 11737340"/>
                <a:gd name="connsiteY30" fmla="*/ 2186940 h 4168140"/>
                <a:gd name="connsiteX31" fmla="*/ 2743200 w 11737340"/>
                <a:gd name="connsiteY31" fmla="*/ 2209800 h 4168140"/>
                <a:gd name="connsiteX32" fmla="*/ 2811780 w 11737340"/>
                <a:gd name="connsiteY32" fmla="*/ 2247900 h 4168140"/>
                <a:gd name="connsiteX33" fmla="*/ 2887980 w 11737340"/>
                <a:gd name="connsiteY33" fmla="*/ 2301240 h 4168140"/>
                <a:gd name="connsiteX34" fmla="*/ 2979420 w 11737340"/>
                <a:gd name="connsiteY34" fmla="*/ 2385060 h 4168140"/>
                <a:gd name="connsiteX35" fmla="*/ 3055620 w 11737340"/>
                <a:gd name="connsiteY35" fmla="*/ 2461260 h 4168140"/>
                <a:gd name="connsiteX36" fmla="*/ 3139440 w 11737340"/>
                <a:gd name="connsiteY36" fmla="*/ 2537460 h 4168140"/>
                <a:gd name="connsiteX37" fmla="*/ 3261360 w 11737340"/>
                <a:gd name="connsiteY37" fmla="*/ 2628900 h 4168140"/>
                <a:gd name="connsiteX38" fmla="*/ 3345180 w 11737340"/>
                <a:gd name="connsiteY38" fmla="*/ 2720340 h 4168140"/>
                <a:gd name="connsiteX39" fmla="*/ 3444240 w 11737340"/>
                <a:gd name="connsiteY39" fmla="*/ 2796540 h 4168140"/>
                <a:gd name="connsiteX40" fmla="*/ 3558540 w 11737340"/>
                <a:gd name="connsiteY40" fmla="*/ 2872740 h 4168140"/>
                <a:gd name="connsiteX41" fmla="*/ 3619500 w 11737340"/>
                <a:gd name="connsiteY41" fmla="*/ 2979420 h 4168140"/>
                <a:gd name="connsiteX42" fmla="*/ 3619500 w 11737340"/>
                <a:gd name="connsiteY42" fmla="*/ 2979420 h 4168140"/>
                <a:gd name="connsiteX43" fmla="*/ 3649980 w 11737340"/>
                <a:gd name="connsiteY43" fmla="*/ 3048000 h 4168140"/>
                <a:gd name="connsiteX44" fmla="*/ 3703320 w 11737340"/>
                <a:gd name="connsiteY44" fmla="*/ 3086100 h 4168140"/>
                <a:gd name="connsiteX45" fmla="*/ 3764280 w 11737340"/>
                <a:gd name="connsiteY45" fmla="*/ 3063240 h 4168140"/>
                <a:gd name="connsiteX46" fmla="*/ 3848100 w 11737340"/>
                <a:gd name="connsiteY46" fmla="*/ 3025140 h 4168140"/>
                <a:gd name="connsiteX47" fmla="*/ 3916680 w 11737340"/>
                <a:gd name="connsiteY47" fmla="*/ 3032760 h 4168140"/>
                <a:gd name="connsiteX48" fmla="*/ 4030980 w 11737340"/>
                <a:gd name="connsiteY48" fmla="*/ 3063240 h 4168140"/>
                <a:gd name="connsiteX49" fmla="*/ 4137660 w 11737340"/>
                <a:gd name="connsiteY49" fmla="*/ 3101340 h 4168140"/>
                <a:gd name="connsiteX50" fmla="*/ 4259580 w 11737340"/>
                <a:gd name="connsiteY50" fmla="*/ 3147060 h 4168140"/>
                <a:gd name="connsiteX51" fmla="*/ 4381500 w 11737340"/>
                <a:gd name="connsiteY51" fmla="*/ 3192780 h 4168140"/>
                <a:gd name="connsiteX52" fmla="*/ 4526280 w 11737340"/>
                <a:gd name="connsiteY52" fmla="*/ 3276600 h 4168140"/>
                <a:gd name="connsiteX53" fmla="*/ 4587240 w 11737340"/>
                <a:gd name="connsiteY53" fmla="*/ 3299460 h 4168140"/>
                <a:gd name="connsiteX54" fmla="*/ 4610100 w 11737340"/>
                <a:gd name="connsiteY54" fmla="*/ 3352800 h 4168140"/>
                <a:gd name="connsiteX55" fmla="*/ 4648200 w 11737340"/>
                <a:gd name="connsiteY55" fmla="*/ 3436620 h 4168140"/>
                <a:gd name="connsiteX56" fmla="*/ 4671060 w 11737340"/>
                <a:gd name="connsiteY56" fmla="*/ 3520440 h 4168140"/>
                <a:gd name="connsiteX57" fmla="*/ 4678680 w 11737340"/>
                <a:gd name="connsiteY57" fmla="*/ 3589020 h 4168140"/>
                <a:gd name="connsiteX58" fmla="*/ 4686300 w 11737340"/>
                <a:gd name="connsiteY58" fmla="*/ 3649980 h 4168140"/>
                <a:gd name="connsiteX59" fmla="*/ 4724400 w 11737340"/>
                <a:gd name="connsiteY59" fmla="*/ 3680460 h 4168140"/>
                <a:gd name="connsiteX60" fmla="*/ 4785360 w 11737340"/>
                <a:gd name="connsiteY60" fmla="*/ 3672840 h 4168140"/>
                <a:gd name="connsiteX61" fmla="*/ 4869180 w 11737340"/>
                <a:gd name="connsiteY61" fmla="*/ 3703320 h 4168140"/>
                <a:gd name="connsiteX62" fmla="*/ 4914900 w 11737340"/>
                <a:gd name="connsiteY62" fmla="*/ 3756660 h 4168140"/>
                <a:gd name="connsiteX63" fmla="*/ 5105400 w 11737340"/>
                <a:gd name="connsiteY63" fmla="*/ 3832860 h 4168140"/>
                <a:gd name="connsiteX64" fmla="*/ 5173980 w 11737340"/>
                <a:gd name="connsiteY64" fmla="*/ 3886200 h 4168140"/>
                <a:gd name="connsiteX65" fmla="*/ 5242560 w 11737340"/>
                <a:gd name="connsiteY65" fmla="*/ 3924300 h 4168140"/>
                <a:gd name="connsiteX66" fmla="*/ 5364480 w 11737340"/>
                <a:gd name="connsiteY66" fmla="*/ 3962400 h 4168140"/>
                <a:gd name="connsiteX67" fmla="*/ 5516880 w 11737340"/>
                <a:gd name="connsiteY67" fmla="*/ 4046220 h 4168140"/>
                <a:gd name="connsiteX68" fmla="*/ 5585460 w 11737340"/>
                <a:gd name="connsiteY68" fmla="*/ 4099560 h 4168140"/>
                <a:gd name="connsiteX69" fmla="*/ 5661660 w 11737340"/>
                <a:gd name="connsiteY69" fmla="*/ 4122420 h 4168140"/>
                <a:gd name="connsiteX70" fmla="*/ 5745480 w 11737340"/>
                <a:gd name="connsiteY70" fmla="*/ 4130040 h 4168140"/>
                <a:gd name="connsiteX71" fmla="*/ 5836920 w 11737340"/>
                <a:gd name="connsiteY71" fmla="*/ 4130040 h 4168140"/>
                <a:gd name="connsiteX72" fmla="*/ 5951220 w 11737340"/>
                <a:gd name="connsiteY72" fmla="*/ 4145280 h 4168140"/>
                <a:gd name="connsiteX73" fmla="*/ 6035040 w 11737340"/>
                <a:gd name="connsiteY73" fmla="*/ 4168140 h 4168140"/>
                <a:gd name="connsiteX74" fmla="*/ 6149340 w 11737340"/>
                <a:gd name="connsiteY74" fmla="*/ 4137660 h 4168140"/>
                <a:gd name="connsiteX75" fmla="*/ 6286500 w 11737340"/>
                <a:gd name="connsiteY75" fmla="*/ 4114800 h 4168140"/>
                <a:gd name="connsiteX76" fmla="*/ 6393180 w 11737340"/>
                <a:gd name="connsiteY76" fmla="*/ 4053840 h 4168140"/>
                <a:gd name="connsiteX77" fmla="*/ 6484620 w 11737340"/>
                <a:gd name="connsiteY77" fmla="*/ 4038600 h 4168140"/>
                <a:gd name="connsiteX78" fmla="*/ 6583680 w 11737340"/>
                <a:gd name="connsiteY78" fmla="*/ 3970020 h 4168140"/>
                <a:gd name="connsiteX79" fmla="*/ 6697980 w 11737340"/>
                <a:gd name="connsiteY79" fmla="*/ 3886200 h 4168140"/>
                <a:gd name="connsiteX80" fmla="*/ 6728460 w 11737340"/>
                <a:gd name="connsiteY80" fmla="*/ 3817620 h 4168140"/>
                <a:gd name="connsiteX81" fmla="*/ 6842760 w 11737340"/>
                <a:gd name="connsiteY81" fmla="*/ 3733800 h 4168140"/>
                <a:gd name="connsiteX82" fmla="*/ 6972300 w 11737340"/>
                <a:gd name="connsiteY82" fmla="*/ 3642360 h 4168140"/>
                <a:gd name="connsiteX83" fmla="*/ 7078980 w 11737340"/>
                <a:gd name="connsiteY83" fmla="*/ 3528060 h 4168140"/>
                <a:gd name="connsiteX84" fmla="*/ 7139940 w 11737340"/>
                <a:gd name="connsiteY84" fmla="*/ 3444240 h 4168140"/>
                <a:gd name="connsiteX85" fmla="*/ 7269480 w 11737340"/>
                <a:gd name="connsiteY85" fmla="*/ 3284220 h 4168140"/>
                <a:gd name="connsiteX86" fmla="*/ 7330440 w 11737340"/>
                <a:gd name="connsiteY86" fmla="*/ 3185160 h 4168140"/>
                <a:gd name="connsiteX87" fmla="*/ 7376160 w 11737340"/>
                <a:gd name="connsiteY87" fmla="*/ 3116580 h 4168140"/>
                <a:gd name="connsiteX88" fmla="*/ 7444740 w 11737340"/>
                <a:gd name="connsiteY88" fmla="*/ 3093720 h 4168140"/>
                <a:gd name="connsiteX89" fmla="*/ 7513320 w 11737340"/>
                <a:gd name="connsiteY89" fmla="*/ 3101340 h 4168140"/>
                <a:gd name="connsiteX90" fmla="*/ 7576820 w 11737340"/>
                <a:gd name="connsiteY90" fmla="*/ 3093720 h 4168140"/>
                <a:gd name="connsiteX91" fmla="*/ 7729220 w 11737340"/>
                <a:gd name="connsiteY91" fmla="*/ 3136900 h 4168140"/>
                <a:gd name="connsiteX92" fmla="*/ 7833360 w 11737340"/>
                <a:gd name="connsiteY92" fmla="*/ 3180080 h 4168140"/>
                <a:gd name="connsiteX93" fmla="*/ 7962900 w 11737340"/>
                <a:gd name="connsiteY93" fmla="*/ 3192780 h 4168140"/>
                <a:gd name="connsiteX94" fmla="*/ 8161020 w 11737340"/>
                <a:gd name="connsiteY94" fmla="*/ 3268980 h 4168140"/>
                <a:gd name="connsiteX95" fmla="*/ 8290560 w 11737340"/>
                <a:gd name="connsiteY95" fmla="*/ 3337560 h 4168140"/>
                <a:gd name="connsiteX96" fmla="*/ 8382000 w 11737340"/>
                <a:gd name="connsiteY96" fmla="*/ 3360420 h 4168140"/>
                <a:gd name="connsiteX97" fmla="*/ 8458200 w 11737340"/>
                <a:gd name="connsiteY97" fmla="*/ 3398520 h 4168140"/>
                <a:gd name="connsiteX98" fmla="*/ 8595360 w 11737340"/>
                <a:gd name="connsiteY98" fmla="*/ 3512820 h 4168140"/>
                <a:gd name="connsiteX99" fmla="*/ 8641080 w 11737340"/>
                <a:gd name="connsiteY99" fmla="*/ 3566160 h 4168140"/>
                <a:gd name="connsiteX100" fmla="*/ 8702040 w 11737340"/>
                <a:gd name="connsiteY100" fmla="*/ 3604260 h 4168140"/>
                <a:gd name="connsiteX101" fmla="*/ 8763000 w 11737340"/>
                <a:gd name="connsiteY101" fmla="*/ 3634740 h 4168140"/>
                <a:gd name="connsiteX102" fmla="*/ 8846820 w 11737340"/>
                <a:gd name="connsiteY102" fmla="*/ 3632200 h 4168140"/>
                <a:gd name="connsiteX103" fmla="*/ 8968740 w 11737340"/>
                <a:gd name="connsiteY103" fmla="*/ 3634740 h 4168140"/>
                <a:gd name="connsiteX104" fmla="*/ 9060180 w 11737340"/>
                <a:gd name="connsiteY104" fmla="*/ 3642360 h 4168140"/>
                <a:gd name="connsiteX105" fmla="*/ 9151620 w 11737340"/>
                <a:gd name="connsiteY105" fmla="*/ 3657600 h 4168140"/>
                <a:gd name="connsiteX106" fmla="*/ 9230360 w 11737340"/>
                <a:gd name="connsiteY106" fmla="*/ 3657600 h 4168140"/>
                <a:gd name="connsiteX107" fmla="*/ 9331960 w 11737340"/>
                <a:gd name="connsiteY107" fmla="*/ 3629660 h 4168140"/>
                <a:gd name="connsiteX108" fmla="*/ 9433560 w 11737340"/>
                <a:gd name="connsiteY108" fmla="*/ 3589020 h 4168140"/>
                <a:gd name="connsiteX109" fmla="*/ 9535160 w 11737340"/>
                <a:gd name="connsiteY109" fmla="*/ 3540760 h 4168140"/>
                <a:gd name="connsiteX110" fmla="*/ 9646920 w 11737340"/>
                <a:gd name="connsiteY110" fmla="*/ 3489960 h 4168140"/>
                <a:gd name="connsiteX111" fmla="*/ 9784080 w 11737340"/>
                <a:gd name="connsiteY111" fmla="*/ 3444240 h 4168140"/>
                <a:gd name="connsiteX112" fmla="*/ 9860280 w 11737340"/>
                <a:gd name="connsiteY112" fmla="*/ 3383280 h 4168140"/>
                <a:gd name="connsiteX113" fmla="*/ 9921240 w 11737340"/>
                <a:gd name="connsiteY113" fmla="*/ 3314700 h 4168140"/>
                <a:gd name="connsiteX114" fmla="*/ 9997440 w 11737340"/>
                <a:gd name="connsiteY114" fmla="*/ 3208020 h 4168140"/>
                <a:gd name="connsiteX115" fmla="*/ 10043160 w 11737340"/>
                <a:gd name="connsiteY115" fmla="*/ 3101340 h 4168140"/>
                <a:gd name="connsiteX116" fmla="*/ 10104120 w 11737340"/>
                <a:gd name="connsiteY116" fmla="*/ 3017520 h 4168140"/>
                <a:gd name="connsiteX117" fmla="*/ 10157460 w 11737340"/>
                <a:gd name="connsiteY117" fmla="*/ 2933700 h 4168140"/>
                <a:gd name="connsiteX118" fmla="*/ 10218420 w 11737340"/>
                <a:gd name="connsiteY118" fmla="*/ 2849880 h 4168140"/>
                <a:gd name="connsiteX119" fmla="*/ 10294620 w 11737340"/>
                <a:gd name="connsiteY119" fmla="*/ 2735580 h 4168140"/>
                <a:gd name="connsiteX120" fmla="*/ 10347960 w 11737340"/>
                <a:gd name="connsiteY120" fmla="*/ 2621280 h 4168140"/>
                <a:gd name="connsiteX121" fmla="*/ 10431780 w 11737340"/>
                <a:gd name="connsiteY121" fmla="*/ 2499360 h 4168140"/>
                <a:gd name="connsiteX122" fmla="*/ 10500360 w 11737340"/>
                <a:gd name="connsiteY122" fmla="*/ 2354580 h 4168140"/>
                <a:gd name="connsiteX123" fmla="*/ 10553700 w 11737340"/>
                <a:gd name="connsiteY123" fmla="*/ 2263140 h 4168140"/>
                <a:gd name="connsiteX124" fmla="*/ 10584180 w 11737340"/>
                <a:gd name="connsiteY124" fmla="*/ 2194560 h 4168140"/>
                <a:gd name="connsiteX125" fmla="*/ 10624820 w 11737340"/>
                <a:gd name="connsiteY125" fmla="*/ 2125980 h 4168140"/>
                <a:gd name="connsiteX126" fmla="*/ 10675620 w 11737340"/>
                <a:gd name="connsiteY126" fmla="*/ 2049780 h 4168140"/>
                <a:gd name="connsiteX127" fmla="*/ 10690860 w 11737340"/>
                <a:gd name="connsiteY127" fmla="*/ 1988820 h 4168140"/>
                <a:gd name="connsiteX128" fmla="*/ 10713720 w 11737340"/>
                <a:gd name="connsiteY128" fmla="*/ 1927860 h 4168140"/>
                <a:gd name="connsiteX129" fmla="*/ 10767060 w 11737340"/>
                <a:gd name="connsiteY129" fmla="*/ 1859280 h 4168140"/>
                <a:gd name="connsiteX130" fmla="*/ 10873740 w 11737340"/>
                <a:gd name="connsiteY130" fmla="*/ 1828800 h 4168140"/>
                <a:gd name="connsiteX131" fmla="*/ 11079480 w 11737340"/>
                <a:gd name="connsiteY131" fmla="*/ 1767840 h 4168140"/>
                <a:gd name="connsiteX132" fmla="*/ 11247120 w 11737340"/>
                <a:gd name="connsiteY132" fmla="*/ 1684020 h 4168140"/>
                <a:gd name="connsiteX133" fmla="*/ 11407140 w 11737340"/>
                <a:gd name="connsiteY133" fmla="*/ 1628140 h 4168140"/>
                <a:gd name="connsiteX134" fmla="*/ 11490960 w 11737340"/>
                <a:gd name="connsiteY134" fmla="*/ 1577340 h 4168140"/>
                <a:gd name="connsiteX135" fmla="*/ 11635740 w 11737340"/>
                <a:gd name="connsiteY135" fmla="*/ 1508760 h 4168140"/>
                <a:gd name="connsiteX136" fmla="*/ 11737340 w 11737340"/>
                <a:gd name="connsiteY136" fmla="*/ 1442720 h 4168140"/>
                <a:gd name="connsiteX137" fmla="*/ 11620500 w 11737340"/>
                <a:gd name="connsiteY137" fmla="*/ 1417320 h 4168140"/>
                <a:gd name="connsiteX138" fmla="*/ 11567160 w 11737340"/>
                <a:gd name="connsiteY138" fmla="*/ 1379220 h 4168140"/>
                <a:gd name="connsiteX139" fmla="*/ 11498580 w 11737340"/>
                <a:gd name="connsiteY139" fmla="*/ 1318260 h 4168140"/>
                <a:gd name="connsiteX140" fmla="*/ 11468100 w 11737340"/>
                <a:gd name="connsiteY140" fmla="*/ 1280160 h 4168140"/>
                <a:gd name="connsiteX141" fmla="*/ 11442700 w 11737340"/>
                <a:gd name="connsiteY141" fmla="*/ 1231900 h 4168140"/>
                <a:gd name="connsiteX142" fmla="*/ 11384280 w 11737340"/>
                <a:gd name="connsiteY142" fmla="*/ 1310640 h 4168140"/>
                <a:gd name="connsiteX143" fmla="*/ 11353800 w 11737340"/>
                <a:gd name="connsiteY143" fmla="*/ 1356360 h 4168140"/>
                <a:gd name="connsiteX144" fmla="*/ 11224260 w 11737340"/>
                <a:gd name="connsiteY144" fmla="*/ 1417320 h 4168140"/>
                <a:gd name="connsiteX145" fmla="*/ 11109960 w 11737340"/>
                <a:gd name="connsiteY145" fmla="*/ 1463040 h 4168140"/>
                <a:gd name="connsiteX146" fmla="*/ 10911840 w 11737340"/>
                <a:gd name="connsiteY146" fmla="*/ 1524000 h 4168140"/>
                <a:gd name="connsiteX147" fmla="*/ 10774680 w 11737340"/>
                <a:gd name="connsiteY147" fmla="*/ 1546860 h 4168140"/>
                <a:gd name="connsiteX148" fmla="*/ 10675620 w 11737340"/>
                <a:gd name="connsiteY148" fmla="*/ 1615440 h 4168140"/>
                <a:gd name="connsiteX149" fmla="*/ 10568940 w 11737340"/>
                <a:gd name="connsiteY149" fmla="*/ 1676400 h 4168140"/>
                <a:gd name="connsiteX150" fmla="*/ 10485120 w 11737340"/>
                <a:gd name="connsiteY150" fmla="*/ 1760220 h 4168140"/>
                <a:gd name="connsiteX151" fmla="*/ 10454640 w 11737340"/>
                <a:gd name="connsiteY151" fmla="*/ 1836420 h 4168140"/>
                <a:gd name="connsiteX152" fmla="*/ 10416540 w 11737340"/>
                <a:gd name="connsiteY152" fmla="*/ 1927860 h 4168140"/>
                <a:gd name="connsiteX153" fmla="*/ 10401300 w 11737340"/>
                <a:gd name="connsiteY153" fmla="*/ 2004060 h 4168140"/>
                <a:gd name="connsiteX154" fmla="*/ 10363200 w 11737340"/>
                <a:gd name="connsiteY154" fmla="*/ 2095500 h 4168140"/>
                <a:gd name="connsiteX155" fmla="*/ 10317480 w 11737340"/>
                <a:gd name="connsiteY155" fmla="*/ 2225040 h 4168140"/>
                <a:gd name="connsiteX156" fmla="*/ 10287000 w 11737340"/>
                <a:gd name="connsiteY156" fmla="*/ 2346960 h 4168140"/>
                <a:gd name="connsiteX157" fmla="*/ 10218420 w 11737340"/>
                <a:gd name="connsiteY157" fmla="*/ 2499360 h 4168140"/>
                <a:gd name="connsiteX158" fmla="*/ 10134600 w 11737340"/>
                <a:gd name="connsiteY158" fmla="*/ 2621280 h 4168140"/>
                <a:gd name="connsiteX159" fmla="*/ 10043160 w 11737340"/>
                <a:gd name="connsiteY159" fmla="*/ 2735580 h 4168140"/>
                <a:gd name="connsiteX160" fmla="*/ 9974580 w 11737340"/>
                <a:gd name="connsiteY160" fmla="*/ 2857500 h 4168140"/>
                <a:gd name="connsiteX161" fmla="*/ 9906000 w 11737340"/>
                <a:gd name="connsiteY161" fmla="*/ 2941320 h 4168140"/>
                <a:gd name="connsiteX162" fmla="*/ 9860280 w 11737340"/>
                <a:gd name="connsiteY162" fmla="*/ 3032760 h 4168140"/>
                <a:gd name="connsiteX163" fmla="*/ 9806940 w 11737340"/>
                <a:gd name="connsiteY163" fmla="*/ 3116580 h 4168140"/>
                <a:gd name="connsiteX164" fmla="*/ 9715500 w 11737340"/>
                <a:gd name="connsiteY164" fmla="*/ 3208020 h 4168140"/>
                <a:gd name="connsiteX165" fmla="*/ 9616440 w 11737340"/>
                <a:gd name="connsiteY165" fmla="*/ 3261360 h 4168140"/>
                <a:gd name="connsiteX166" fmla="*/ 9532620 w 11737340"/>
                <a:gd name="connsiteY166" fmla="*/ 3329940 h 4168140"/>
                <a:gd name="connsiteX167" fmla="*/ 9471660 w 11737340"/>
                <a:gd name="connsiteY167" fmla="*/ 3375660 h 4168140"/>
                <a:gd name="connsiteX168" fmla="*/ 9410700 w 11737340"/>
                <a:gd name="connsiteY168" fmla="*/ 3429000 h 4168140"/>
                <a:gd name="connsiteX169" fmla="*/ 9288780 w 11737340"/>
                <a:gd name="connsiteY169" fmla="*/ 3436620 h 4168140"/>
                <a:gd name="connsiteX170" fmla="*/ 9166860 w 11737340"/>
                <a:gd name="connsiteY170" fmla="*/ 3444240 h 4168140"/>
                <a:gd name="connsiteX171" fmla="*/ 9029700 w 11737340"/>
                <a:gd name="connsiteY171" fmla="*/ 3413760 h 4168140"/>
                <a:gd name="connsiteX172" fmla="*/ 8823960 w 11737340"/>
                <a:gd name="connsiteY172" fmla="*/ 3360420 h 4168140"/>
                <a:gd name="connsiteX173" fmla="*/ 8679180 w 11737340"/>
                <a:gd name="connsiteY173" fmla="*/ 3329940 h 4168140"/>
                <a:gd name="connsiteX174" fmla="*/ 8572500 w 11737340"/>
                <a:gd name="connsiteY174" fmla="*/ 3276600 h 4168140"/>
                <a:gd name="connsiteX175" fmla="*/ 8465820 w 11737340"/>
                <a:gd name="connsiteY175" fmla="*/ 3215640 h 4168140"/>
                <a:gd name="connsiteX176" fmla="*/ 8321040 w 11737340"/>
                <a:gd name="connsiteY176" fmla="*/ 3177540 h 4168140"/>
                <a:gd name="connsiteX177" fmla="*/ 8199120 w 11737340"/>
                <a:gd name="connsiteY177" fmla="*/ 3131820 h 4168140"/>
                <a:gd name="connsiteX178" fmla="*/ 8069580 w 11737340"/>
                <a:gd name="connsiteY178" fmla="*/ 3078480 h 4168140"/>
                <a:gd name="connsiteX179" fmla="*/ 7917180 w 11737340"/>
                <a:gd name="connsiteY179" fmla="*/ 2994660 h 4168140"/>
                <a:gd name="connsiteX180" fmla="*/ 7787640 w 11737340"/>
                <a:gd name="connsiteY180" fmla="*/ 2971800 h 4168140"/>
                <a:gd name="connsiteX181" fmla="*/ 7719060 w 11737340"/>
                <a:gd name="connsiteY181" fmla="*/ 2933700 h 4168140"/>
                <a:gd name="connsiteX182" fmla="*/ 7612380 w 11737340"/>
                <a:gd name="connsiteY182" fmla="*/ 2903220 h 4168140"/>
                <a:gd name="connsiteX183" fmla="*/ 7566660 w 11737340"/>
                <a:gd name="connsiteY183" fmla="*/ 2887980 h 4168140"/>
                <a:gd name="connsiteX184" fmla="*/ 7551420 w 11737340"/>
                <a:gd name="connsiteY184" fmla="*/ 2849880 h 4168140"/>
                <a:gd name="connsiteX185" fmla="*/ 7533640 w 11737340"/>
                <a:gd name="connsiteY185" fmla="*/ 2788920 h 4168140"/>
                <a:gd name="connsiteX186" fmla="*/ 7475220 w 11737340"/>
                <a:gd name="connsiteY186" fmla="*/ 2857500 h 4168140"/>
                <a:gd name="connsiteX187" fmla="*/ 7414260 w 11737340"/>
                <a:gd name="connsiteY187" fmla="*/ 2887980 h 4168140"/>
                <a:gd name="connsiteX188" fmla="*/ 7345680 w 11737340"/>
                <a:gd name="connsiteY188" fmla="*/ 2971800 h 4168140"/>
                <a:gd name="connsiteX189" fmla="*/ 7315200 w 11737340"/>
                <a:gd name="connsiteY189" fmla="*/ 2994660 h 4168140"/>
                <a:gd name="connsiteX190" fmla="*/ 7261860 w 11737340"/>
                <a:gd name="connsiteY190" fmla="*/ 3009900 h 4168140"/>
                <a:gd name="connsiteX191" fmla="*/ 7193280 w 11737340"/>
                <a:gd name="connsiteY191" fmla="*/ 3025140 h 4168140"/>
                <a:gd name="connsiteX192" fmla="*/ 7155180 w 11737340"/>
                <a:gd name="connsiteY192" fmla="*/ 3078480 h 4168140"/>
                <a:gd name="connsiteX193" fmla="*/ 7109460 w 11737340"/>
                <a:gd name="connsiteY193" fmla="*/ 3154680 h 4168140"/>
                <a:gd name="connsiteX194" fmla="*/ 7048500 w 11737340"/>
                <a:gd name="connsiteY194" fmla="*/ 3246120 h 4168140"/>
                <a:gd name="connsiteX195" fmla="*/ 6995160 w 11737340"/>
                <a:gd name="connsiteY195" fmla="*/ 3307080 h 4168140"/>
                <a:gd name="connsiteX196" fmla="*/ 6972300 w 11737340"/>
                <a:gd name="connsiteY196" fmla="*/ 3352800 h 4168140"/>
                <a:gd name="connsiteX197" fmla="*/ 6949440 w 11737340"/>
                <a:gd name="connsiteY197" fmla="*/ 3413760 h 4168140"/>
                <a:gd name="connsiteX198" fmla="*/ 6949440 w 11737340"/>
                <a:gd name="connsiteY198" fmla="*/ 3413760 h 4168140"/>
                <a:gd name="connsiteX199" fmla="*/ 6911340 w 11737340"/>
                <a:gd name="connsiteY199" fmla="*/ 3474720 h 4168140"/>
                <a:gd name="connsiteX200" fmla="*/ 6888480 w 11737340"/>
                <a:gd name="connsiteY200" fmla="*/ 3505200 h 4168140"/>
                <a:gd name="connsiteX201" fmla="*/ 6819900 w 11737340"/>
                <a:gd name="connsiteY201" fmla="*/ 3566160 h 4168140"/>
                <a:gd name="connsiteX202" fmla="*/ 6743700 w 11737340"/>
                <a:gd name="connsiteY202" fmla="*/ 3581400 h 4168140"/>
                <a:gd name="connsiteX203" fmla="*/ 6675120 w 11737340"/>
                <a:gd name="connsiteY203" fmla="*/ 3657600 h 4168140"/>
                <a:gd name="connsiteX204" fmla="*/ 6629400 w 11737340"/>
                <a:gd name="connsiteY204" fmla="*/ 3718560 h 4168140"/>
                <a:gd name="connsiteX205" fmla="*/ 6576060 w 11737340"/>
                <a:gd name="connsiteY205" fmla="*/ 3779520 h 4168140"/>
                <a:gd name="connsiteX206" fmla="*/ 6484620 w 11737340"/>
                <a:gd name="connsiteY206" fmla="*/ 3817620 h 4168140"/>
                <a:gd name="connsiteX207" fmla="*/ 6400800 w 11737340"/>
                <a:gd name="connsiteY207" fmla="*/ 3832860 h 4168140"/>
                <a:gd name="connsiteX208" fmla="*/ 6263640 w 11737340"/>
                <a:gd name="connsiteY208" fmla="*/ 3870960 h 4168140"/>
                <a:gd name="connsiteX209" fmla="*/ 6126480 w 11737340"/>
                <a:gd name="connsiteY209" fmla="*/ 3901440 h 4168140"/>
                <a:gd name="connsiteX210" fmla="*/ 6027420 w 11737340"/>
                <a:gd name="connsiteY210" fmla="*/ 3916680 h 4168140"/>
                <a:gd name="connsiteX211" fmla="*/ 5890260 w 11737340"/>
                <a:gd name="connsiteY211" fmla="*/ 3878580 h 4168140"/>
                <a:gd name="connsiteX212" fmla="*/ 5821680 w 11737340"/>
                <a:gd name="connsiteY212" fmla="*/ 3863340 h 4168140"/>
                <a:gd name="connsiteX213" fmla="*/ 5737860 w 11737340"/>
                <a:gd name="connsiteY213" fmla="*/ 3825240 h 4168140"/>
                <a:gd name="connsiteX214" fmla="*/ 5638800 w 11737340"/>
                <a:gd name="connsiteY214" fmla="*/ 3794760 h 4168140"/>
                <a:gd name="connsiteX215" fmla="*/ 5524500 w 11737340"/>
                <a:gd name="connsiteY215" fmla="*/ 3756660 h 4168140"/>
                <a:gd name="connsiteX216" fmla="*/ 5448300 w 11737340"/>
                <a:gd name="connsiteY216" fmla="*/ 3718560 h 4168140"/>
                <a:gd name="connsiteX217" fmla="*/ 5349240 w 11737340"/>
                <a:gd name="connsiteY217" fmla="*/ 3657600 h 4168140"/>
                <a:gd name="connsiteX218" fmla="*/ 5295900 w 11737340"/>
                <a:gd name="connsiteY218" fmla="*/ 3619500 h 4168140"/>
                <a:gd name="connsiteX219" fmla="*/ 5234940 w 11737340"/>
                <a:gd name="connsiteY219" fmla="*/ 3596640 h 4168140"/>
                <a:gd name="connsiteX220" fmla="*/ 5135880 w 11737340"/>
                <a:gd name="connsiteY220" fmla="*/ 3550920 h 4168140"/>
                <a:gd name="connsiteX221" fmla="*/ 5059680 w 11737340"/>
                <a:gd name="connsiteY221" fmla="*/ 3505200 h 4168140"/>
                <a:gd name="connsiteX222" fmla="*/ 5029200 w 11737340"/>
                <a:gd name="connsiteY222" fmla="*/ 3482340 h 4168140"/>
                <a:gd name="connsiteX223" fmla="*/ 4960620 w 11737340"/>
                <a:gd name="connsiteY223" fmla="*/ 3413760 h 4168140"/>
                <a:gd name="connsiteX224" fmla="*/ 4876800 w 11737340"/>
                <a:gd name="connsiteY224" fmla="*/ 3299460 h 4168140"/>
                <a:gd name="connsiteX225" fmla="*/ 4808220 w 11737340"/>
                <a:gd name="connsiteY225" fmla="*/ 3200400 h 4168140"/>
                <a:gd name="connsiteX226" fmla="*/ 4777740 w 11737340"/>
                <a:gd name="connsiteY226" fmla="*/ 3147060 h 4168140"/>
                <a:gd name="connsiteX227" fmla="*/ 4724400 w 11737340"/>
                <a:gd name="connsiteY227" fmla="*/ 3108960 h 4168140"/>
                <a:gd name="connsiteX228" fmla="*/ 4648200 w 11737340"/>
                <a:gd name="connsiteY228" fmla="*/ 3063240 h 4168140"/>
                <a:gd name="connsiteX229" fmla="*/ 4533900 w 11737340"/>
                <a:gd name="connsiteY229" fmla="*/ 2979420 h 4168140"/>
                <a:gd name="connsiteX230" fmla="*/ 4427220 w 11737340"/>
                <a:gd name="connsiteY230" fmla="*/ 2941320 h 4168140"/>
                <a:gd name="connsiteX231" fmla="*/ 4366260 w 11737340"/>
                <a:gd name="connsiteY231" fmla="*/ 2903220 h 4168140"/>
                <a:gd name="connsiteX232" fmla="*/ 4244340 w 11737340"/>
                <a:gd name="connsiteY232" fmla="*/ 2842260 h 4168140"/>
                <a:gd name="connsiteX233" fmla="*/ 4145280 w 11737340"/>
                <a:gd name="connsiteY233" fmla="*/ 2811780 h 4168140"/>
                <a:gd name="connsiteX234" fmla="*/ 4038600 w 11737340"/>
                <a:gd name="connsiteY234" fmla="*/ 2804160 h 4168140"/>
                <a:gd name="connsiteX235" fmla="*/ 3954780 w 11737340"/>
                <a:gd name="connsiteY235" fmla="*/ 2819400 h 4168140"/>
                <a:gd name="connsiteX236" fmla="*/ 3863340 w 11737340"/>
                <a:gd name="connsiteY236" fmla="*/ 2804160 h 4168140"/>
                <a:gd name="connsiteX237" fmla="*/ 3741420 w 11737340"/>
                <a:gd name="connsiteY237" fmla="*/ 2781300 h 4168140"/>
                <a:gd name="connsiteX238" fmla="*/ 3649980 w 11737340"/>
                <a:gd name="connsiteY238" fmla="*/ 2743200 h 4168140"/>
                <a:gd name="connsiteX239" fmla="*/ 3573780 w 11737340"/>
                <a:gd name="connsiteY239" fmla="*/ 2674620 h 4168140"/>
                <a:gd name="connsiteX240" fmla="*/ 3482340 w 11737340"/>
                <a:gd name="connsiteY240" fmla="*/ 2621280 h 4168140"/>
                <a:gd name="connsiteX241" fmla="*/ 3436620 w 11737340"/>
                <a:gd name="connsiteY241" fmla="*/ 2552700 h 4168140"/>
                <a:gd name="connsiteX242" fmla="*/ 3329940 w 11737340"/>
                <a:gd name="connsiteY242" fmla="*/ 2423160 h 4168140"/>
                <a:gd name="connsiteX243" fmla="*/ 3261360 w 11737340"/>
                <a:gd name="connsiteY243" fmla="*/ 2324100 h 4168140"/>
                <a:gd name="connsiteX244" fmla="*/ 3131820 w 11737340"/>
                <a:gd name="connsiteY244" fmla="*/ 2209800 h 4168140"/>
                <a:gd name="connsiteX245" fmla="*/ 3040380 w 11737340"/>
                <a:gd name="connsiteY245" fmla="*/ 2141220 h 4168140"/>
                <a:gd name="connsiteX246" fmla="*/ 2910840 w 11737340"/>
                <a:gd name="connsiteY246" fmla="*/ 2034540 h 4168140"/>
                <a:gd name="connsiteX247" fmla="*/ 2849880 w 11737340"/>
                <a:gd name="connsiteY247" fmla="*/ 1958340 h 4168140"/>
                <a:gd name="connsiteX248" fmla="*/ 2743200 w 11737340"/>
                <a:gd name="connsiteY248" fmla="*/ 1889760 h 4168140"/>
                <a:gd name="connsiteX249" fmla="*/ 2659380 w 11737340"/>
                <a:gd name="connsiteY249" fmla="*/ 1844040 h 4168140"/>
                <a:gd name="connsiteX250" fmla="*/ 2575560 w 11737340"/>
                <a:gd name="connsiteY250" fmla="*/ 1744980 h 4168140"/>
                <a:gd name="connsiteX251" fmla="*/ 2468880 w 11737340"/>
                <a:gd name="connsiteY251" fmla="*/ 1645920 h 4168140"/>
                <a:gd name="connsiteX252" fmla="*/ 2400300 w 11737340"/>
                <a:gd name="connsiteY252" fmla="*/ 1607820 h 4168140"/>
                <a:gd name="connsiteX253" fmla="*/ 2263140 w 11737340"/>
                <a:gd name="connsiteY253" fmla="*/ 1501140 h 4168140"/>
                <a:gd name="connsiteX254" fmla="*/ 2171700 w 11737340"/>
                <a:gd name="connsiteY254" fmla="*/ 1432560 h 4168140"/>
                <a:gd name="connsiteX255" fmla="*/ 2087880 w 11737340"/>
                <a:gd name="connsiteY255" fmla="*/ 1363980 h 4168140"/>
                <a:gd name="connsiteX256" fmla="*/ 1950720 w 11737340"/>
                <a:gd name="connsiteY256" fmla="*/ 1272540 h 4168140"/>
                <a:gd name="connsiteX257" fmla="*/ 1805940 w 11737340"/>
                <a:gd name="connsiteY257" fmla="*/ 1135380 h 4168140"/>
                <a:gd name="connsiteX258" fmla="*/ 1729740 w 11737340"/>
                <a:gd name="connsiteY258" fmla="*/ 1089660 h 4168140"/>
                <a:gd name="connsiteX259" fmla="*/ 1668780 w 11737340"/>
                <a:gd name="connsiteY259" fmla="*/ 1043940 h 4168140"/>
                <a:gd name="connsiteX260" fmla="*/ 1592580 w 11737340"/>
                <a:gd name="connsiteY260" fmla="*/ 990600 h 4168140"/>
                <a:gd name="connsiteX261" fmla="*/ 1470660 w 11737340"/>
                <a:gd name="connsiteY261" fmla="*/ 891540 h 4168140"/>
                <a:gd name="connsiteX262" fmla="*/ 1386840 w 11737340"/>
                <a:gd name="connsiteY262" fmla="*/ 845820 h 4168140"/>
                <a:gd name="connsiteX263" fmla="*/ 1318260 w 11737340"/>
                <a:gd name="connsiteY263" fmla="*/ 784860 h 4168140"/>
                <a:gd name="connsiteX264" fmla="*/ 1264920 w 11737340"/>
                <a:gd name="connsiteY264" fmla="*/ 723900 h 4168140"/>
                <a:gd name="connsiteX265" fmla="*/ 1181100 w 11737340"/>
                <a:gd name="connsiteY265" fmla="*/ 647700 h 4168140"/>
                <a:gd name="connsiteX266" fmla="*/ 1089660 w 11737340"/>
                <a:gd name="connsiteY266" fmla="*/ 624840 h 4168140"/>
                <a:gd name="connsiteX267" fmla="*/ 1021080 w 11737340"/>
                <a:gd name="connsiteY267" fmla="*/ 586740 h 4168140"/>
                <a:gd name="connsiteX268" fmla="*/ 937260 w 11737340"/>
                <a:gd name="connsiteY268" fmla="*/ 548640 h 4168140"/>
                <a:gd name="connsiteX269" fmla="*/ 830580 w 11737340"/>
                <a:gd name="connsiteY269" fmla="*/ 510540 h 4168140"/>
                <a:gd name="connsiteX270" fmla="*/ 754380 w 11737340"/>
                <a:gd name="connsiteY270" fmla="*/ 457200 h 4168140"/>
                <a:gd name="connsiteX271" fmla="*/ 708660 w 11737340"/>
                <a:gd name="connsiteY271" fmla="*/ 419100 h 4168140"/>
                <a:gd name="connsiteX272" fmla="*/ 609600 w 11737340"/>
                <a:gd name="connsiteY272" fmla="*/ 396240 h 4168140"/>
                <a:gd name="connsiteX273" fmla="*/ 548640 w 11737340"/>
                <a:gd name="connsiteY273" fmla="*/ 320040 h 4168140"/>
                <a:gd name="connsiteX274" fmla="*/ 510540 w 11737340"/>
                <a:gd name="connsiteY274" fmla="*/ 251460 h 4168140"/>
                <a:gd name="connsiteX275" fmla="*/ 464820 w 11737340"/>
                <a:gd name="connsiteY275" fmla="*/ 190500 h 4168140"/>
                <a:gd name="connsiteX276" fmla="*/ 411480 w 11737340"/>
                <a:gd name="connsiteY276" fmla="*/ 137160 h 4168140"/>
                <a:gd name="connsiteX277" fmla="*/ 373380 w 11737340"/>
                <a:gd name="connsiteY277" fmla="*/ 45720 h 4168140"/>
                <a:gd name="connsiteX278" fmla="*/ 342900 w 11737340"/>
                <a:gd name="connsiteY278" fmla="*/ 0 h 4168140"/>
                <a:gd name="connsiteX279" fmla="*/ 327660 w 11737340"/>
                <a:gd name="connsiteY279" fmla="*/ 60960 h 4168140"/>
                <a:gd name="connsiteX280" fmla="*/ 289560 w 11737340"/>
                <a:gd name="connsiteY280" fmla="*/ 91440 h 4168140"/>
                <a:gd name="connsiteX281" fmla="*/ 236220 w 11737340"/>
                <a:gd name="connsiteY281" fmla="*/ 114300 h 4168140"/>
                <a:gd name="connsiteX282" fmla="*/ 198120 w 11737340"/>
                <a:gd name="connsiteY282" fmla="*/ 175260 h 4168140"/>
                <a:gd name="connsiteX283" fmla="*/ 175260 w 11737340"/>
                <a:gd name="connsiteY283" fmla="*/ 228600 h 4168140"/>
                <a:gd name="connsiteX284" fmla="*/ 114300 w 11737340"/>
                <a:gd name="connsiteY284" fmla="*/ 236220 h 4168140"/>
                <a:gd name="connsiteX285" fmla="*/ 45720 w 11737340"/>
                <a:gd name="connsiteY285" fmla="*/ 251460 h 4168140"/>
                <a:gd name="connsiteX286" fmla="*/ 0 w 11737340"/>
                <a:gd name="connsiteY286" fmla="*/ 281940 h 4168140"/>
                <a:gd name="connsiteX287" fmla="*/ 68580 w 11737340"/>
                <a:gd name="connsiteY287" fmla="*/ 320040 h 4168140"/>
                <a:gd name="connsiteX0" fmla="*/ 68580 w 11737340"/>
                <a:gd name="connsiteY0" fmla="*/ 320040 h 4168140"/>
                <a:gd name="connsiteX1" fmla="*/ 121920 w 11737340"/>
                <a:gd name="connsiteY1" fmla="*/ 381000 h 4168140"/>
                <a:gd name="connsiteX2" fmla="*/ 198120 w 11737340"/>
                <a:gd name="connsiteY2" fmla="*/ 419100 h 4168140"/>
                <a:gd name="connsiteX3" fmla="*/ 320040 w 11737340"/>
                <a:gd name="connsiteY3" fmla="*/ 510540 h 4168140"/>
                <a:gd name="connsiteX4" fmla="*/ 411480 w 11737340"/>
                <a:gd name="connsiteY4" fmla="*/ 563880 h 4168140"/>
                <a:gd name="connsiteX5" fmla="*/ 472440 w 11737340"/>
                <a:gd name="connsiteY5" fmla="*/ 632460 h 4168140"/>
                <a:gd name="connsiteX6" fmla="*/ 601980 w 11737340"/>
                <a:gd name="connsiteY6" fmla="*/ 708660 h 4168140"/>
                <a:gd name="connsiteX7" fmla="*/ 739140 w 11737340"/>
                <a:gd name="connsiteY7" fmla="*/ 784860 h 4168140"/>
                <a:gd name="connsiteX8" fmla="*/ 861060 w 11737340"/>
                <a:gd name="connsiteY8" fmla="*/ 868680 h 4168140"/>
                <a:gd name="connsiteX9" fmla="*/ 944880 w 11737340"/>
                <a:gd name="connsiteY9" fmla="*/ 952500 h 4168140"/>
                <a:gd name="connsiteX10" fmla="*/ 1021080 w 11737340"/>
                <a:gd name="connsiteY10" fmla="*/ 1005840 h 4168140"/>
                <a:gd name="connsiteX11" fmla="*/ 1097280 w 11737340"/>
                <a:gd name="connsiteY11" fmla="*/ 1043940 h 4168140"/>
                <a:gd name="connsiteX12" fmla="*/ 1181100 w 11737340"/>
                <a:gd name="connsiteY12" fmla="*/ 1104900 h 4168140"/>
                <a:gd name="connsiteX13" fmla="*/ 1249680 w 11737340"/>
                <a:gd name="connsiteY13" fmla="*/ 1150620 h 4168140"/>
                <a:gd name="connsiteX14" fmla="*/ 1341120 w 11737340"/>
                <a:gd name="connsiteY14" fmla="*/ 1196340 h 4168140"/>
                <a:gd name="connsiteX15" fmla="*/ 1417320 w 11737340"/>
                <a:gd name="connsiteY15" fmla="*/ 1257300 h 4168140"/>
                <a:gd name="connsiteX16" fmla="*/ 1493520 w 11737340"/>
                <a:gd name="connsiteY16" fmla="*/ 1333500 h 4168140"/>
                <a:gd name="connsiteX17" fmla="*/ 1569720 w 11737340"/>
                <a:gd name="connsiteY17" fmla="*/ 1356360 h 4168140"/>
                <a:gd name="connsiteX18" fmla="*/ 1684020 w 11737340"/>
                <a:gd name="connsiteY18" fmla="*/ 1424940 h 4168140"/>
                <a:gd name="connsiteX19" fmla="*/ 1729740 w 11737340"/>
                <a:gd name="connsiteY19" fmla="*/ 1485900 h 4168140"/>
                <a:gd name="connsiteX20" fmla="*/ 1844040 w 11737340"/>
                <a:gd name="connsiteY20" fmla="*/ 1569720 h 4168140"/>
                <a:gd name="connsiteX21" fmla="*/ 1935480 w 11737340"/>
                <a:gd name="connsiteY21" fmla="*/ 1615440 h 4168140"/>
                <a:gd name="connsiteX22" fmla="*/ 2049780 w 11737340"/>
                <a:gd name="connsiteY22" fmla="*/ 1691640 h 4168140"/>
                <a:gd name="connsiteX23" fmla="*/ 2133600 w 11737340"/>
                <a:gd name="connsiteY23" fmla="*/ 1729740 h 4168140"/>
                <a:gd name="connsiteX24" fmla="*/ 2202180 w 11737340"/>
                <a:gd name="connsiteY24" fmla="*/ 1805940 h 4168140"/>
                <a:gd name="connsiteX25" fmla="*/ 2255520 w 11737340"/>
                <a:gd name="connsiteY25" fmla="*/ 1821180 h 4168140"/>
                <a:gd name="connsiteX26" fmla="*/ 2316480 w 11737340"/>
                <a:gd name="connsiteY26" fmla="*/ 1866900 h 4168140"/>
                <a:gd name="connsiteX27" fmla="*/ 2423160 w 11737340"/>
                <a:gd name="connsiteY27" fmla="*/ 2004060 h 4168140"/>
                <a:gd name="connsiteX28" fmla="*/ 2476500 w 11737340"/>
                <a:gd name="connsiteY28" fmla="*/ 2087880 h 4168140"/>
                <a:gd name="connsiteX29" fmla="*/ 2567940 w 11737340"/>
                <a:gd name="connsiteY29" fmla="*/ 2148840 h 4168140"/>
                <a:gd name="connsiteX30" fmla="*/ 2682240 w 11737340"/>
                <a:gd name="connsiteY30" fmla="*/ 2186940 h 4168140"/>
                <a:gd name="connsiteX31" fmla="*/ 2743200 w 11737340"/>
                <a:gd name="connsiteY31" fmla="*/ 2209800 h 4168140"/>
                <a:gd name="connsiteX32" fmla="*/ 2811780 w 11737340"/>
                <a:gd name="connsiteY32" fmla="*/ 2247900 h 4168140"/>
                <a:gd name="connsiteX33" fmla="*/ 2887980 w 11737340"/>
                <a:gd name="connsiteY33" fmla="*/ 2301240 h 4168140"/>
                <a:gd name="connsiteX34" fmla="*/ 2979420 w 11737340"/>
                <a:gd name="connsiteY34" fmla="*/ 2385060 h 4168140"/>
                <a:gd name="connsiteX35" fmla="*/ 3055620 w 11737340"/>
                <a:gd name="connsiteY35" fmla="*/ 2461260 h 4168140"/>
                <a:gd name="connsiteX36" fmla="*/ 3139440 w 11737340"/>
                <a:gd name="connsiteY36" fmla="*/ 2537460 h 4168140"/>
                <a:gd name="connsiteX37" fmla="*/ 3261360 w 11737340"/>
                <a:gd name="connsiteY37" fmla="*/ 2628900 h 4168140"/>
                <a:gd name="connsiteX38" fmla="*/ 3345180 w 11737340"/>
                <a:gd name="connsiteY38" fmla="*/ 2720340 h 4168140"/>
                <a:gd name="connsiteX39" fmla="*/ 3444240 w 11737340"/>
                <a:gd name="connsiteY39" fmla="*/ 2796540 h 4168140"/>
                <a:gd name="connsiteX40" fmla="*/ 3558540 w 11737340"/>
                <a:gd name="connsiteY40" fmla="*/ 2872740 h 4168140"/>
                <a:gd name="connsiteX41" fmla="*/ 3619500 w 11737340"/>
                <a:gd name="connsiteY41" fmla="*/ 2979420 h 4168140"/>
                <a:gd name="connsiteX42" fmla="*/ 3619500 w 11737340"/>
                <a:gd name="connsiteY42" fmla="*/ 2979420 h 4168140"/>
                <a:gd name="connsiteX43" fmla="*/ 3649980 w 11737340"/>
                <a:gd name="connsiteY43" fmla="*/ 3048000 h 4168140"/>
                <a:gd name="connsiteX44" fmla="*/ 3703320 w 11737340"/>
                <a:gd name="connsiteY44" fmla="*/ 3086100 h 4168140"/>
                <a:gd name="connsiteX45" fmla="*/ 3764280 w 11737340"/>
                <a:gd name="connsiteY45" fmla="*/ 3063240 h 4168140"/>
                <a:gd name="connsiteX46" fmla="*/ 3848100 w 11737340"/>
                <a:gd name="connsiteY46" fmla="*/ 3025140 h 4168140"/>
                <a:gd name="connsiteX47" fmla="*/ 3916680 w 11737340"/>
                <a:gd name="connsiteY47" fmla="*/ 3032760 h 4168140"/>
                <a:gd name="connsiteX48" fmla="*/ 4030980 w 11737340"/>
                <a:gd name="connsiteY48" fmla="*/ 3063240 h 4168140"/>
                <a:gd name="connsiteX49" fmla="*/ 4137660 w 11737340"/>
                <a:gd name="connsiteY49" fmla="*/ 3101340 h 4168140"/>
                <a:gd name="connsiteX50" fmla="*/ 4259580 w 11737340"/>
                <a:gd name="connsiteY50" fmla="*/ 3147060 h 4168140"/>
                <a:gd name="connsiteX51" fmla="*/ 4381500 w 11737340"/>
                <a:gd name="connsiteY51" fmla="*/ 3192780 h 4168140"/>
                <a:gd name="connsiteX52" fmla="*/ 4526280 w 11737340"/>
                <a:gd name="connsiteY52" fmla="*/ 3276600 h 4168140"/>
                <a:gd name="connsiteX53" fmla="*/ 4587240 w 11737340"/>
                <a:gd name="connsiteY53" fmla="*/ 3299460 h 4168140"/>
                <a:gd name="connsiteX54" fmla="*/ 4610100 w 11737340"/>
                <a:gd name="connsiteY54" fmla="*/ 3352800 h 4168140"/>
                <a:gd name="connsiteX55" fmla="*/ 4648200 w 11737340"/>
                <a:gd name="connsiteY55" fmla="*/ 3436620 h 4168140"/>
                <a:gd name="connsiteX56" fmla="*/ 4671060 w 11737340"/>
                <a:gd name="connsiteY56" fmla="*/ 3520440 h 4168140"/>
                <a:gd name="connsiteX57" fmla="*/ 4678680 w 11737340"/>
                <a:gd name="connsiteY57" fmla="*/ 3589020 h 4168140"/>
                <a:gd name="connsiteX58" fmla="*/ 4686300 w 11737340"/>
                <a:gd name="connsiteY58" fmla="*/ 3649980 h 4168140"/>
                <a:gd name="connsiteX59" fmla="*/ 4724400 w 11737340"/>
                <a:gd name="connsiteY59" fmla="*/ 3680460 h 4168140"/>
                <a:gd name="connsiteX60" fmla="*/ 4785360 w 11737340"/>
                <a:gd name="connsiteY60" fmla="*/ 3672840 h 4168140"/>
                <a:gd name="connsiteX61" fmla="*/ 4869180 w 11737340"/>
                <a:gd name="connsiteY61" fmla="*/ 3703320 h 4168140"/>
                <a:gd name="connsiteX62" fmla="*/ 4914900 w 11737340"/>
                <a:gd name="connsiteY62" fmla="*/ 3756660 h 4168140"/>
                <a:gd name="connsiteX63" fmla="*/ 5105400 w 11737340"/>
                <a:gd name="connsiteY63" fmla="*/ 3832860 h 4168140"/>
                <a:gd name="connsiteX64" fmla="*/ 5173980 w 11737340"/>
                <a:gd name="connsiteY64" fmla="*/ 3886200 h 4168140"/>
                <a:gd name="connsiteX65" fmla="*/ 5242560 w 11737340"/>
                <a:gd name="connsiteY65" fmla="*/ 3924300 h 4168140"/>
                <a:gd name="connsiteX66" fmla="*/ 5364480 w 11737340"/>
                <a:gd name="connsiteY66" fmla="*/ 3962400 h 4168140"/>
                <a:gd name="connsiteX67" fmla="*/ 5516880 w 11737340"/>
                <a:gd name="connsiteY67" fmla="*/ 4046220 h 4168140"/>
                <a:gd name="connsiteX68" fmla="*/ 5585460 w 11737340"/>
                <a:gd name="connsiteY68" fmla="*/ 4099560 h 4168140"/>
                <a:gd name="connsiteX69" fmla="*/ 5661660 w 11737340"/>
                <a:gd name="connsiteY69" fmla="*/ 4122420 h 4168140"/>
                <a:gd name="connsiteX70" fmla="*/ 5745480 w 11737340"/>
                <a:gd name="connsiteY70" fmla="*/ 4130040 h 4168140"/>
                <a:gd name="connsiteX71" fmla="*/ 5836920 w 11737340"/>
                <a:gd name="connsiteY71" fmla="*/ 4130040 h 4168140"/>
                <a:gd name="connsiteX72" fmla="*/ 5951220 w 11737340"/>
                <a:gd name="connsiteY72" fmla="*/ 4145280 h 4168140"/>
                <a:gd name="connsiteX73" fmla="*/ 6035040 w 11737340"/>
                <a:gd name="connsiteY73" fmla="*/ 4168140 h 4168140"/>
                <a:gd name="connsiteX74" fmla="*/ 6149340 w 11737340"/>
                <a:gd name="connsiteY74" fmla="*/ 4137660 h 4168140"/>
                <a:gd name="connsiteX75" fmla="*/ 6286500 w 11737340"/>
                <a:gd name="connsiteY75" fmla="*/ 4114800 h 4168140"/>
                <a:gd name="connsiteX76" fmla="*/ 6393180 w 11737340"/>
                <a:gd name="connsiteY76" fmla="*/ 4053840 h 4168140"/>
                <a:gd name="connsiteX77" fmla="*/ 6484620 w 11737340"/>
                <a:gd name="connsiteY77" fmla="*/ 4038600 h 4168140"/>
                <a:gd name="connsiteX78" fmla="*/ 6583680 w 11737340"/>
                <a:gd name="connsiteY78" fmla="*/ 3970020 h 4168140"/>
                <a:gd name="connsiteX79" fmla="*/ 6697980 w 11737340"/>
                <a:gd name="connsiteY79" fmla="*/ 3886200 h 4168140"/>
                <a:gd name="connsiteX80" fmla="*/ 6728460 w 11737340"/>
                <a:gd name="connsiteY80" fmla="*/ 3817620 h 4168140"/>
                <a:gd name="connsiteX81" fmla="*/ 6842760 w 11737340"/>
                <a:gd name="connsiteY81" fmla="*/ 3733800 h 4168140"/>
                <a:gd name="connsiteX82" fmla="*/ 6972300 w 11737340"/>
                <a:gd name="connsiteY82" fmla="*/ 3642360 h 4168140"/>
                <a:gd name="connsiteX83" fmla="*/ 7078980 w 11737340"/>
                <a:gd name="connsiteY83" fmla="*/ 3528060 h 4168140"/>
                <a:gd name="connsiteX84" fmla="*/ 7139940 w 11737340"/>
                <a:gd name="connsiteY84" fmla="*/ 3444240 h 4168140"/>
                <a:gd name="connsiteX85" fmla="*/ 7269480 w 11737340"/>
                <a:gd name="connsiteY85" fmla="*/ 3284220 h 4168140"/>
                <a:gd name="connsiteX86" fmla="*/ 7330440 w 11737340"/>
                <a:gd name="connsiteY86" fmla="*/ 3185160 h 4168140"/>
                <a:gd name="connsiteX87" fmla="*/ 7376160 w 11737340"/>
                <a:gd name="connsiteY87" fmla="*/ 3116580 h 4168140"/>
                <a:gd name="connsiteX88" fmla="*/ 7444740 w 11737340"/>
                <a:gd name="connsiteY88" fmla="*/ 3093720 h 4168140"/>
                <a:gd name="connsiteX89" fmla="*/ 7513320 w 11737340"/>
                <a:gd name="connsiteY89" fmla="*/ 3101340 h 4168140"/>
                <a:gd name="connsiteX90" fmla="*/ 7576820 w 11737340"/>
                <a:gd name="connsiteY90" fmla="*/ 3093720 h 4168140"/>
                <a:gd name="connsiteX91" fmla="*/ 7729220 w 11737340"/>
                <a:gd name="connsiteY91" fmla="*/ 3136900 h 4168140"/>
                <a:gd name="connsiteX92" fmla="*/ 7833360 w 11737340"/>
                <a:gd name="connsiteY92" fmla="*/ 3180080 h 4168140"/>
                <a:gd name="connsiteX93" fmla="*/ 7967980 w 11737340"/>
                <a:gd name="connsiteY93" fmla="*/ 3208020 h 4168140"/>
                <a:gd name="connsiteX94" fmla="*/ 8161020 w 11737340"/>
                <a:gd name="connsiteY94" fmla="*/ 3268980 h 4168140"/>
                <a:gd name="connsiteX95" fmla="*/ 8290560 w 11737340"/>
                <a:gd name="connsiteY95" fmla="*/ 3337560 h 4168140"/>
                <a:gd name="connsiteX96" fmla="*/ 8382000 w 11737340"/>
                <a:gd name="connsiteY96" fmla="*/ 3360420 h 4168140"/>
                <a:gd name="connsiteX97" fmla="*/ 8458200 w 11737340"/>
                <a:gd name="connsiteY97" fmla="*/ 3398520 h 4168140"/>
                <a:gd name="connsiteX98" fmla="*/ 8595360 w 11737340"/>
                <a:gd name="connsiteY98" fmla="*/ 3512820 h 4168140"/>
                <a:gd name="connsiteX99" fmla="*/ 8641080 w 11737340"/>
                <a:gd name="connsiteY99" fmla="*/ 3566160 h 4168140"/>
                <a:gd name="connsiteX100" fmla="*/ 8702040 w 11737340"/>
                <a:gd name="connsiteY100" fmla="*/ 3604260 h 4168140"/>
                <a:gd name="connsiteX101" fmla="*/ 8763000 w 11737340"/>
                <a:gd name="connsiteY101" fmla="*/ 3634740 h 4168140"/>
                <a:gd name="connsiteX102" fmla="*/ 8846820 w 11737340"/>
                <a:gd name="connsiteY102" fmla="*/ 3632200 h 4168140"/>
                <a:gd name="connsiteX103" fmla="*/ 8968740 w 11737340"/>
                <a:gd name="connsiteY103" fmla="*/ 3634740 h 4168140"/>
                <a:gd name="connsiteX104" fmla="*/ 9060180 w 11737340"/>
                <a:gd name="connsiteY104" fmla="*/ 3642360 h 4168140"/>
                <a:gd name="connsiteX105" fmla="*/ 9151620 w 11737340"/>
                <a:gd name="connsiteY105" fmla="*/ 3657600 h 4168140"/>
                <a:gd name="connsiteX106" fmla="*/ 9230360 w 11737340"/>
                <a:gd name="connsiteY106" fmla="*/ 3657600 h 4168140"/>
                <a:gd name="connsiteX107" fmla="*/ 9331960 w 11737340"/>
                <a:gd name="connsiteY107" fmla="*/ 3629660 h 4168140"/>
                <a:gd name="connsiteX108" fmla="*/ 9433560 w 11737340"/>
                <a:gd name="connsiteY108" fmla="*/ 3589020 h 4168140"/>
                <a:gd name="connsiteX109" fmla="*/ 9535160 w 11737340"/>
                <a:gd name="connsiteY109" fmla="*/ 3540760 h 4168140"/>
                <a:gd name="connsiteX110" fmla="*/ 9646920 w 11737340"/>
                <a:gd name="connsiteY110" fmla="*/ 3489960 h 4168140"/>
                <a:gd name="connsiteX111" fmla="*/ 9784080 w 11737340"/>
                <a:gd name="connsiteY111" fmla="*/ 3444240 h 4168140"/>
                <a:gd name="connsiteX112" fmla="*/ 9860280 w 11737340"/>
                <a:gd name="connsiteY112" fmla="*/ 3383280 h 4168140"/>
                <a:gd name="connsiteX113" fmla="*/ 9921240 w 11737340"/>
                <a:gd name="connsiteY113" fmla="*/ 3314700 h 4168140"/>
                <a:gd name="connsiteX114" fmla="*/ 9997440 w 11737340"/>
                <a:gd name="connsiteY114" fmla="*/ 3208020 h 4168140"/>
                <a:gd name="connsiteX115" fmla="*/ 10043160 w 11737340"/>
                <a:gd name="connsiteY115" fmla="*/ 3101340 h 4168140"/>
                <a:gd name="connsiteX116" fmla="*/ 10104120 w 11737340"/>
                <a:gd name="connsiteY116" fmla="*/ 3017520 h 4168140"/>
                <a:gd name="connsiteX117" fmla="*/ 10157460 w 11737340"/>
                <a:gd name="connsiteY117" fmla="*/ 2933700 h 4168140"/>
                <a:gd name="connsiteX118" fmla="*/ 10218420 w 11737340"/>
                <a:gd name="connsiteY118" fmla="*/ 2849880 h 4168140"/>
                <a:gd name="connsiteX119" fmla="*/ 10294620 w 11737340"/>
                <a:gd name="connsiteY119" fmla="*/ 2735580 h 4168140"/>
                <a:gd name="connsiteX120" fmla="*/ 10347960 w 11737340"/>
                <a:gd name="connsiteY120" fmla="*/ 2621280 h 4168140"/>
                <a:gd name="connsiteX121" fmla="*/ 10431780 w 11737340"/>
                <a:gd name="connsiteY121" fmla="*/ 2499360 h 4168140"/>
                <a:gd name="connsiteX122" fmla="*/ 10500360 w 11737340"/>
                <a:gd name="connsiteY122" fmla="*/ 2354580 h 4168140"/>
                <a:gd name="connsiteX123" fmla="*/ 10553700 w 11737340"/>
                <a:gd name="connsiteY123" fmla="*/ 2263140 h 4168140"/>
                <a:gd name="connsiteX124" fmla="*/ 10584180 w 11737340"/>
                <a:gd name="connsiteY124" fmla="*/ 2194560 h 4168140"/>
                <a:gd name="connsiteX125" fmla="*/ 10624820 w 11737340"/>
                <a:gd name="connsiteY125" fmla="*/ 2125980 h 4168140"/>
                <a:gd name="connsiteX126" fmla="*/ 10675620 w 11737340"/>
                <a:gd name="connsiteY126" fmla="*/ 2049780 h 4168140"/>
                <a:gd name="connsiteX127" fmla="*/ 10690860 w 11737340"/>
                <a:gd name="connsiteY127" fmla="*/ 1988820 h 4168140"/>
                <a:gd name="connsiteX128" fmla="*/ 10713720 w 11737340"/>
                <a:gd name="connsiteY128" fmla="*/ 1927860 h 4168140"/>
                <a:gd name="connsiteX129" fmla="*/ 10767060 w 11737340"/>
                <a:gd name="connsiteY129" fmla="*/ 1859280 h 4168140"/>
                <a:gd name="connsiteX130" fmla="*/ 10873740 w 11737340"/>
                <a:gd name="connsiteY130" fmla="*/ 1828800 h 4168140"/>
                <a:gd name="connsiteX131" fmla="*/ 11079480 w 11737340"/>
                <a:gd name="connsiteY131" fmla="*/ 1767840 h 4168140"/>
                <a:gd name="connsiteX132" fmla="*/ 11247120 w 11737340"/>
                <a:gd name="connsiteY132" fmla="*/ 1684020 h 4168140"/>
                <a:gd name="connsiteX133" fmla="*/ 11407140 w 11737340"/>
                <a:gd name="connsiteY133" fmla="*/ 1628140 h 4168140"/>
                <a:gd name="connsiteX134" fmla="*/ 11490960 w 11737340"/>
                <a:gd name="connsiteY134" fmla="*/ 1577340 h 4168140"/>
                <a:gd name="connsiteX135" fmla="*/ 11635740 w 11737340"/>
                <a:gd name="connsiteY135" fmla="*/ 1508760 h 4168140"/>
                <a:gd name="connsiteX136" fmla="*/ 11737340 w 11737340"/>
                <a:gd name="connsiteY136" fmla="*/ 1442720 h 4168140"/>
                <a:gd name="connsiteX137" fmla="*/ 11620500 w 11737340"/>
                <a:gd name="connsiteY137" fmla="*/ 1417320 h 4168140"/>
                <a:gd name="connsiteX138" fmla="*/ 11567160 w 11737340"/>
                <a:gd name="connsiteY138" fmla="*/ 1379220 h 4168140"/>
                <a:gd name="connsiteX139" fmla="*/ 11498580 w 11737340"/>
                <a:gd name="connsiteY139" fmla="*/ 1318260 h 4168140"/>
                <a:gd name="connsiteX140" fmla="*/ 11468100 w 11737340"/>
                <a:gd name="connsiteY140" fmla="*/ 1280160 h 4168140"/>
                <a:gd name="connsiteX141" fmla="*/ 11442700 w 11737340"/>
                <a:gd name="connsiteY141" fmla="*/ 1231900 h 4168140"/>
                <a:gd name="connsiteX142" fmla="*/ 11384280 w 11737340"/>
                <a:gd name="connsiteY142" fmla="*/ 1310640 h 4168140"/>
                <a:gd name="connsiteX143" fmla="*/ 11353800 w 11737340"/>
                <a:gd name="connsiteY143" fmla="*/ 1356360 h 4168140"/>
                <a:gd name="connsiteX144" fmla="*/ 11224260 w 11737340"/>
                <a:gd name="connsiteY144" fmla="*/ 1417320 h 4168140"/>
                <a:gd name="connsiteX145" fmla="*/ 11109960 w 11737340"/>
                <a:gd name="connsiteY145" fmla="*/ 1463040 h 4168140"/>
                <a:gd name="connsiteX146" fmla="*/ 10911840 w 11737340"/>
                <a:gd name="connsiteY146" fmla="*/ 1524000 h 4168140"/>
                <a:gd name="connsiteX147" fmla="*/ 10774680 w 11737340"/>
                <a:gd name="connsiteY147" fmla="*/ 1546860 h 4168140"/>
                <a:gd name="connsiteX148" fmla="*/ 10675620 w 11737340"/>
                <a:gd name="connsiteY148" fmla="*/ 1615440 h 4168140"/>
                <a:gd name="connsiteX149" fmla="*/ 10568940 w 11737340"/>
                <a:gd name="connsiteY149" fmla="*/ 1676400 h 4168140"/>
                <a:gd name="connsiteX150" fmla="*/ 10485120 w 11737340"/>
                <a:gd name="connsiteY150" fmla="*/ 1760220 h 4168140"/>
                <a:gd name="connsiteX151" fmla="*/ 10454640 w 11737340"/>
                <a:gd name="connsiteY151" fmla="*/ 1836420 h 4168140"/>
                <a:gd name="connsiteX152" fmla="*/ 10416540 w 11737340"/>
                <a:gd name="connsiteY152" fmla="*/ 1927860 h 4168140"/>
                <a:gd name="connsiteX153" fmla="*/ 10401300 w 11737340"/>
                <a:gd name="connsiteY153" fmla="*/ 2004060 h 4168140"/>
                <a:gd name="connsiteX154" fmla="*/ 10363200 w 11737340"/>
                <a:gd name="connsiteY154" fmla="*/ 2095500 h 4168140"/>
                <a:gd name="connsiteX155" fmla="*/ 10317480 w 11737340"/>
                <a:gd name="connsiteY155" fmla="*/ 2225040 h 4168140"/>
                <a:gd name="connsiteX156" fmla="*/ 10287000 w 11737340"/>
                <a:gd name="connsiteY156" fmla="*/ 2346960 h 4168140"/>
                <a:gd name="connsiteX157" fmla="*/ 10218420 w 11737340"/>
                <a:gd name="connsiteY157" fmla="*/ 2499360 h 4168140"/>
                <a:gd name="connsiteX158" fmla="*/ 10134600 w 11737340"/>
                <a:gd name="connsiteY158" fmla="*/ 2621280 h 4168140"/>
                <a:gd name="connsiteX159" fmla="*/ 10043160 w 11737340"/>
                <a:gd name="connsiteY159" fmla="*/ 2735580 h 4168140"/>
                <a:gd name="connsiteX160" fmla="*/ 9974580 w 11737340"/>
                <a:gd name="connsiteY160" fmla="*/ 2857500 h 4168140"/>
                <a:gd name="connsiteX161" fmla="*/ 9906000 w 11737340"/>
                <a:gd name="connsiteY161" fmla="*/ 2941320 h 4168140"/>
                <a:gd name="connsiteX162" fmla="*/ 9860280 w 11737340"/>
                <a:gd name="connsiteY162" fmla="*/ 3032760 h 4168140"/>
                <a:gd name="connsiteX163" fmla="*/ 9806940 w 11737340"/>
                <a:gd name="connsiteY163" fmla="*/ 3116580 h 4168140"/>
                <a:gd name="connsiteX164" fmla="*/ 9715500 w 11737340"/>
                <a:gd name="connsiteY164" fmla="*/ 3208020 h 4168140"/>
                <a:gd name="connsiteX165" fmla="*/ 9616440 w 11737340"/>
                <a:gd name="connsiteY165" fmla="*/ 3261360 h 4168140"/>
                <a:gd name="connsiteX166" fmla="*/ 9532620 w 11737340"/>
                <a:gd name="connsiteY166" fmla="*/ 3329940 h 4168140"/>
                <a:gd name="connsiteX167" fmla="*/ 9471660 w 11737340"/>
                <a:gd name="connsiteY167" fmla="*/ 3375660 h 4168140"/>
                <a:gd name="connsiteX168" fmla="*/ 9410700 w 11737340"/>
                <a:gd name="connsiteY168" fmla="*/ 3429000 h 4168140"/>
                <a:gd name="connsiteX169" fmla="*/ 9288780 w 11737340"/>
                <a:gd name="connsiteY169" fmla="*/ 3436620 h 4168140"/>
                <a:gd name="connsiteX170" fmla="*/ 9166860 w 11737340"/>
                <a:gd name="connsiteY170" fmla="*/ 3444240 h 4168140"/>
                <a:gd name="connsiteX171" fmla="*/ 9029700 w 11737340"/>
                <a:gd name="connsiteY171" fmla="*/ 3413760 h 4168140"/>
                <a:gd name="connsiteX172" fmla="*/ 8823960 w 11737340"/>
                <a:gd name="connsiteY172" fmla="*/ 3360420 h 4168140"/>
                <a:gd name="connsiteX173" fmla="*/ 8679180 w 11737340"/>
                <a:gd name="connsiteY173" fmla="*/ 3329940 h 4168140"/>
                <a:gd name="connsiteX174" fmla="*/ 8572500 w 11737340"/>
                <a:gd name="connsiteY174" fmla="*/ 3276600 h 4168140"/>
                <a:gd name="connsiteX175" fmla="*/ 8465820 w 11737340"/>
                <a:gd name="connsiteY175" fmla="*/ 3215640 h 4168140"/>
                <a:gd name="connsiteX176" fmla="*/ 8321040 w 11737340"/>
                <a:gd name="connsiteY176" fmla="*/ 3177540 h 4168140"/>
                <a:gd name="connsiteX177" fmla="*/ 8199120 w 11737340"/>
                <a:gd name="connsiteY177" fmla="*/ 3131820 h 4168140"/>
                <a:gd name="connsiteX178" fmla="*/ 8069580 w 11737340"/>
                <a:gd name="connsiteY178" fmla="*/ 3078480 h 4168140"/>
                <a:gd name="connsiteX179" fmla="*/ 7917180 w 11737340"/>
                <a:gd name="connsiteY179" fmla="*/ 2994660 h 4168140"/>
                <a:gd name="connsiteX180" fmla="*/ 7787640 w 11737340"/>
                <a:gd name="connsiteY180" fmla="*/ 2971800 h 4168140"/>
                <a:gd name="connsiteX181" fmla="*/ 7719060 w 11737340"/>
                <a:gd name="connsiteY181" fmla="*/ 2933700 h 4168140"/>
                <a:gd name="connsiteX182" fmla="*/ 7612380 w 11737340"/>
                <a:gd name="connsiteY182" fmla="*/ 2903220 h 4168140"/>
                <a:gd name="connsiteX183" fmla="*/ 7566660 w 11737340"/>
                <a:gd name="connsiteY183" fmla="*/ 2887980 h 4168140"/>
                <a:gd name="connsiteX184" fmla="*/ 7551420 w 11737340"/>
                <a:gd name="connsiteY184" fmla="*/ 2849880 h 4168140"/>
                <a:gd name="connsiteX185" fmla="*/ 7533640 w 11737340"/>
                <a:gd name="connsiteY185" fmla="*/ 2788920 h 4168140"/>
                <a:gd name="connsiteX186" fmla="*/ 7475220 w 11737340"/>
                <a:gd name="connsiteY186" fmla="*/ 2857500 h 4168140"/>
                <a:gd name="connsiteX187" fmla="*/ 7414260 w 11737340"/>
                <a:gd name="connsiteY187" fmla="*/ 2887980 h 4168140"/>
                <a:gd name="connsiteX188" fmla="*/ 7345680 w 11737340"/>
                <a:gd name="connsiteY188" fmla="*/ 2971800 h 4168140"/>
                <a:gd name="connsiteX189" fmla="*/ 7315200 w 11737340"/>
                <a:gd name="connsiteY189" fmla="*/ 2994660 h 4168140"/>
                <a:gd name="connsiteX190" fmla="*/ 7261860 w 11737340"/>
                <a:gd name="connsiteY190" fmla="*/ 3009900 h 4168140"/>
                <a:gd name="connsiteX191" fmla="*/ 7193280 w 11737340"/>
                <a:gd name="connsiteY191" fmla="*/ 3025140 h 4168140"/>
                <a:gd name="connsiteX192" fmla="*/ 7155180 w 11737340"/>
                <a:gd name="connsiteY192" fmla="*/ 3078480 h 4168140"/>
                <a:gd name="connsiteX193" fmla="*/ 7109460 w 11737340"/>
                <a:gd name="connsiteY193" fmla="*/ 3154680 h 4168140"/>
                <a:gd name="connsiteX194" fmla="*/ 7048500 w 11737340"/>
                <a:gd name="connsiteY194" fmla="*/ 3246120 h 4168140"/>
                <a:gd name="connsiteX195" fmla="*/ 6995160 w 11737340"/>
                <a:gd name="connsiteY195" fmla="*/ 3307080 h 4168140"/>
                <a:gd name="connsiteX196" fmla="*/ 6972300 w 11737340"/>
                <a:gd name="connsiteY196" fmla="*/ 3352800 h 4168140"/>
                <a:gd name="connsiteX197" fmla="*/ 6949440 w 11737340"/>
                <a:gd name="connsiteY197" fmla="*/ 3413760 h 4168140"/>
                <a:gd name="connsiteX198" fmla="*/ 6949440 w 11737340"/>
                <a:gd name="connsiteY198" fmla="*/ 3413760 h 4168140"/>
                <a:gd name="connsiteX199" fmla="*/ 6911340 w 11737340"/>
                <a:gd name="connsiteY199" fmla="*/ 3474720 h 4168140"/>
                <a:gd name="connsiteX200" fmla="*/ 6888480 w 11737340"/>
                <a:gd name="connsiteY200" fmla="*/ 3505200 h 4168140"/>
                <a:gd name="connsiteX201" fmla="*/ 6819900 w 11737340"/>
                <a:gd name="connsiteY201" fmla="*/ 3566160 h 4168140"/>
                <a:gd name="connsiteX202" fmla="*/ 6743700 w 11737340"/>
                <a:gd name="connsiteY202" fmla="*/ 3581400 h 4168140"/>
                <a:gd name="connsiteX203" fmla="*/ 6675120 w 11737340"/>
                <a:gd name="connsiteY203" fmla="*/ 3657600 h 4168140"/>
                <a:gd name="connsiteX204" fmla="*/ 6629400 w 11737340"/>
                <a:gd name="connsiteY204" fmla="*/ 3718560 h 4168140"/>
                <a:gd name="connsiteX205" fmla="*/ 6576060 w 11737340"/>
                <a:gd name="connsiteY205" fmla="*/ 3779520 h 4168140"/>
                <a:gd name="connsiteX206" fmla="*/ 6484620 w 11737340"/>
                <a:gd name="connsiteY206" fmla="*/ 3817620 h 4168140"/>
                <a:gd name="connsiteX207" fmla="*/ 6400800 w 11737340"/>
                <a:gd name="connsiteY207" fmla="*/ 3832860 h 4168140"/>
                <a:gd name="connsiteX208" fmla="*/ 6263640 w 11737340"/>
                <a:gd name="connsiteY208" fmla="*/ 3870960 h 4168140"/>
                <a:gd name="connsiteX209" fmla="*/ 6126480 w 11737340"/>
                <a:gd name="connsiteY209" fmla="*/ 3901440 h 4168140"/>
                <a:gd name="connsiteX210" fmla="*/ 6027420 w 11737340"/>
                <a:gd name="connsiteY210" fmla="*/ 3916680 h 4168140"/>
                <a:gd name="connsiteX211" fmla="*/ 5890260 w 11737340"/>
                <a:gd name="connsiteY211" fmla="*/ 3878580 h 4168140"/>
                <a:gd name="connsiteX212" fmla="*/ 5821680 w 11737340"/>
                <a:gd name="connsiteY212" fmla="*/ 3863340 h 4168140"/>
                <a:gd name="connsiteX213" fmla="*/ 5737860 w 11737340"/>
                <a:gd name="connsiteY213" fmla="*/ 3825240 h 4168140"/>
                <a:gd name="connsiteX214" fmla="*/ 5638800 w 11737340"/>
                <a:gd name="connsiteY214" fmla="*/ 3794760 h 4168140"/>
                <a:gd name="connsiteX215" fmla="*/ 5524500 w 11737340"/>
                <a:gd name="connsiteY215" fmla="*/ 3756660 h 4168140"/>
                <a:gd name="connsiteX216" fmla="*/ 5448300 w 11737340"/>
                <a:gd name="connsiteY216" fmla="*/ 3718560 h 4168140"/>
                <a:gd name="connsiteX217" fmla="*/ 5349240 w 11737340"/>
                <a:gd name="connsiteY217" fmla="*/ 3657600 h 4168140"/>
                <a:gd name="connsiteX218" fmla="*/ 5295900 w 11737340"/>
                <a:gd name="connsiteY218" fmla="*/ 3619500 h 4168140"/>
                <a:gd name="connsiteX219" fmla="*/ 5234940 w 11737340"/>
                <a:gd name="connsiteY219" fmla="*/ 3596640 h 4168140"/>
                <a:gd name="connsiteX220" fmla="*/ 5135880 w 11737340"/>
                <a:gd name="connsiteY220" fmla="*/ 3550920 h 4168140"/>
                <a:gd name="connsiteX221" fmla="*/ 5059680 w 11737340"/>
                <a:gd name="connsiteY221" fmla="*/ 3505200 h 4168140"/>
                <a:gd name="connsiteX222" fmla="*/ 5029200 w 11737340"/>
                <a:gd name="connsiteY222" fmla="*/ 3482340 h 4168140"/>
                <a:gd name="connsiteX223" fmla="*/ 4960620 w 11737340"/>
                <a:gd name="connsiteY223" fmla="*/ 3413760 h 4168140"/>
                <a:gd name="connsiteX224" fmla="*/ 4876800 w 11737340"/>
                <a:gd name="connsiteY224" fmla="*/ 3299460 h 4168140"/>
                <a:gd name="connsiteX225" fmla="*/ 4808220 w 11737340"/>
                <a:gd name="connsiteY225" fmla="*/ 3200400 h 4168140"/>
                <a:gd name="connsiteX226" fmla="*/ 4777740 w 11737340"/>
                <a:gd name="connsiteY226" fmla="*/ 3147060 h 4168140"/>
                <a:gd name="connsiteX227" fmla="*/ 4724400 w 11737340"/>
                <a:gd name="connsiteY227" fmla="*/ 3108960 h 4168140"/>
                <a:gd name="connsiteX228" fmla="*/ 4648200 w 11737340"/>
                <a:gd name="connsiteY228" fmla="*/ 3063240 h 4168140"/>
                <a:gd name="connsiteX229" fmla="*/ 4533900 w 11737340"/>
                <a:gd name="connsiteY229" fmla="*/ 2979420 h 4168140"/>
                <a:gd name="connsiteX230" fmla="*/ 4427220 w 11737340"/>
                <a:gd name="connsiteY230" fmla="*/ 2941320 h 4168140"/>
                <a:gd name="connsiteX231" fmla="*/ 4366260 w 11737340"/>
                <a:gd name="connsiteY231" fmla="*/ 2903220 h 4168140"/>
                <a:gd name="connsiteX232" fmla="*/ 4244340 w 11737340"/>
                <a:gd name="connsiteY232" fmla="*/ 2842260 h 4168140"/>
                <a:gd name="connsiteX233" fmla="*/ 4145280 w 11737340"/>
                <a:gd name="connsiteY233" fmla="*/ 2811780 h 4168140"/>
                <a:gd name="connsiteX234" fmla="*/ 4038600 w 11737340"/>
                <a:gd name="connsiteY234" fmla="*/ 2804160 h 4168140"/>
                <a:gd name="connsiteX235" fmla="*/ 3954780 w 11737340"/>
                <a:gd name="connsiteY235" fmla="*/ 2819400 h 4168140"/>
                <a:gd name="connsiteX236" fmla="*/ 3863340 w 11737340"/>
                <a:gd name="connsiteY236" fmla="*/ 2804160 h 4168140"/>
                <a:gd name="connsiteX237" fmla="*/ 3741420 w 11737340"/>
                <a:gd name="connsiteY237" fmla="*/ 2781300 h 4168140"/>
                <a:gd name="connsiteX238" fmla="*/ 3649980 w 11737340"/>
                <a:gd name="connsiteY238" fmla="*/ 2743200 h 4168140"/>
                <a:gd name="connsiteX239" fmla="*/ 3573780 w 11737340"/>
                <a:gd name="connsiteY239" fmla="*/ 2674620 h 4168140"/>
                <a:gd name="connsiteX240" fmla="*/ 3482340 w 11737340"/>
                <a:gd name="connsiteY240" fmla="*/ 2621280 h 4168140"/>
                <a:gd name="connsiteX241" fmla="*/ 3436620 w 11737340"/>
                <a:gd name="connsiteY241" fmla="*/ 2552700 h 4168140"/>
                <a:gd name="connsiteX242" fmla="*/ 3329940 w 11737340"/>
                <a:gd name="connsiteY242" fmla="*/ 2423160 h 4168140"/>
                <a:gd name="connsiteX243" fmla="*/ 3261360 w 11737340"/>
                <a:gd name="connsiteY243" fmla="*/ 2324100 h 4168140"/>
                <a:gd name="connsiteX244" fmla="*/ 3131820 w 11737340"/>
                <a:gd name="connsiteY244" fmla="*/ 2209800 h 4168140"/>
                <a:gd name="connsiteX245" fmla="*/ 3040380 w 11737340"/>
                <a:gd name="connsiteY245" fmla="*/ 2141220 h 4168140"/>
                <a:gd name="connsiteX246" fmla="*/ 2910840 w 11737340"/>
                <a:gd name="connsiteY246" fmla="*/ 2034540 h 4168140"/>
                <a:gd name="connsiteX247" fmla="*/ 2849880 w 11737340"/>
                <a:gd name="connsiteY247" fmla="*/ 1958340 h 4168140"/>
                <a:gd name="connsiteX248" fmla="*/ 2743200 w 11737340"/>
                <a:gd name="connsiteY248" fmla="*/ 1889760 h 4168140"/>
                <a:gd name="connsiteX249" fmla="*/ 2659380 w 11737340"/>
                <a:gd name="connsiteY249" fmla="*/ 1844040 h 4168140"/>
                <a:gd name="connsiteX250" fmla="*/ 2575560 w 11737340"/>
                <a:gd name="connsiteY250" fmla="*/ 1744980 h 4168140"/>
                <a:gd name="connsiteX251" fmla="*/ 2468880 w 11737340"/>
                <a:gd name="connsiteY251" fmla="*/ 1645920 h 4168140"/>
                <a:gd name="connsiteX252" fmla="*/ 2400300 w 11737340"/>
                <a:gd name="connsiteY252" fmla="*/ 1607820 h 4168140"/>
                <a:gd name="connsiteX253" fmla="*/ 2263140 w 11737340"/>
                <a:gd name="connsiteY253" fmla="*/ 1501140 h 4168140"/>
                <a:gd name="connsiteX254" fmla="*/ 2171700 w 11737340"/>
                <a:gd name="connsiteY254" fmla="*/ 1432560 h 4168140"/>
                <a:gd name="connsiteX255" fmla="*/ 2087880 w 11737340"/>
                <a:gd name="connsiteY255" fmla="*/ 1363980 h 4168140"/>
                <a:gd name="connsiteX256" fmla="*/ 1950720 w 11737340"/>
                <a:gd name="connsiteY256" fmla="*/ 1272540 h 4168140"/>
                <a:gd name="connsiteX257" fmla="*/ 1805940 w 11737340"/>
                <a:gd name="connsiteY257" fmla="*/ 1135380 h 4168140"/>
                <a:gd name="connsiteX258" fmla="*/ 1729740 w 11737340"/>
                <a:gd name="connsiteY258" fmla="*/ 1089660 h 4168140"/>
                <a:gd name="connsiteX259" fmla="*/ 1668780 w 11737340"/>
                <a:gd name="connsiteY259" fmla="*/ 1043940 h 4168140"/>
                <a:gd name="connsiteX260" fmla="*/ 1592580 w 11737340"/>
                <a:gd name="connsiteY260" fmla="*/ 990600 h 4168140"/>
                <a:gd name="connsiteX261" fmla="*/ 1470660 w 11737340"/>
                <a:gd name="connsiteY261" fmla="*/ 891540 h 4168140"/>
                <a:gd name="connsiteX262" fmla="*/ 1386840 w 11737340"/>
                <a:gd name="connsiteY262" fmla="*/ 845820 h 4168140"/>
                <a:gd name="connsiteX263" fmla="*/ 1318260 w 11737340"/>
                <a:gd name="connsiteY263" fmla="*/ 784860 h 4168140"/>
                <a:gd name="connsiteX264" fmla="*/ 1264920 w 11737340"/>
                <a:gd name="connsiteY264" fmla="*/ 723900 h 4168140"/>
                <a:gd name="connsiteX265" fmla="*/ 1181100 w 11737340"/>
                <a:gd name="connsiteY265" fmla="*/ 647700 h 4168140"/>
                <a:gd name="connsiteX266" fmla="*/ 1089660 w 11737340"/>
                <a:gd name="connsiteY266" fmla="*/ 624840 h 4168140"/>
                <a:gd name="connsiteX267" fmla="*/ 1021080 w 11737340"/>
                <a:gd name="connsiteY267" fmla="*/ 586740 h 4168140"/>
                <a:gd name="connsiteX268" fmla="*/ 937260 w 11737340"/>
                <a:gd name="connsiteY268" fmla="*/ 548640 h 4168140"/>
                <a:gd name="connsiteX269" fmla="*/ 830580 w 11737340"/>
                <a:gd name="connsiteY269" fmla="*/ 510540 h 4168140"/>
                <a:gd name="connsiteX270" fmla="*/ 754380 w 11737340"/>
                <a:gd name="connsiteY270" fmla="*/ 457200 h 4168140"/>
                <a:gd name="connsiteX271" fmla="*/ 708660 w 11737340"/>
                <a:gd name="connsiteY271" fmla="*/ 419100 h 4168140"/>
                <a:gd name="connsiteX272" fmla="*/ 609600 w 11737340"/>
                <a:gd name="connsiteY272" fmla="*/ 396240 h 4168140"/>
                <a:gd name="connsiteX273" fmla="*/ 548640 w 11737340"/>
                <a:gd name="connsiteY273" fmla="*/ 320040 h 4168140"/>
                <a:gd name="connsiteX274" fmla="*/ 510540 w 11737340"/>
                <a:gd name="connsiteY274" fmla="*/ 251460 h 4168140"/>
                <a:gd name="connsiteX275" fmla="*/ 464820 w 11737340"/>
                <a:gd name="connsiteY275" fmla="*/ 190500 h 4168140"/>
                <a:gd name="connsiteX276" fmla="*/ 411480 w 11737340"/>
                <a:gd name="connsiteY276" fmla="*/ 137160 h 4168140"/>
                <a:gd name="connsiteX277" fmla="*/ 373380 w 11737340"/>
                <a:gd name="connsiteY277" fmla="*/ 45720 h 4168140"/>
                <a:gd name="connsiteX278" fmla="*/ 342900 w 11737340"/>
                <a:gd name="connsiteY278" fmla="*/ 0 h 4168140"/>
                <a:gd name="connsiteX279" fmla="*/ 327660 w 11737340"/>
                <a:gd name="connsiteY279" fmla="*/ 60960 h 4168140"/>
                <a:gd name="connsiteX280" fmla="*/ 289560 w 11737340"/>
                <a:gd name="connsiteY280" fmla="*/ 91440 h 4168140"/>
                <a:gd name="connsiteX281" fmla="*/ 236220 w 11737340"/>
                <a:gd name="connsiteY281" fmla="*/ 114300 h 4168140"/>
                <a:gd name="connsiteX282" fmla="*/ 198120 w 11737340"/>
                <a:gd name="connsiteY282" fmla="*/ 175260 h 4168140"/>
                <a:gd name="connsiteX283" fmla="*/ 175260 w 11737340"/>
                <a:gd name="connsiteY283" fmla="*/ 228600 h 4168140"/>
                <a:gd name="connsiteX284" fmla="*/ 114300 w 11737340"/>
                <a:gd name="connsiteY284" fmla="*/ 236220 h 4168140"/>
                <a:gd name="connsiteX285" fmla="*/ 45720 w 11737340"/>
                <a:gd name="connsiteY285" fmla="*/ 251460 h 4168140"/>
                <a:gd name="connsiteX286" fmla="*/ 0 w 11737340"/>
                <a:gd name="connsiteY286" fmla="*/ 281940 h 4168140"/>
                <a:gd name="connsiteX287" fmla="*/ 68580 w 11737340"/>
                <a:gd name="connsiteY287" fmla="*/ 320040 h 4168140"/>
                <a:gd name="connsiteX0" fmla="*/ 68580 w 11737340"/>
                <a:gd name="connsiteY0" fmla="*/ 320040 h 4168140"/>
                <a:gd name="connsiteX1" fmla="*/ 121920 w 11737340"/>
                <a:gd name="connsiteY1" fmla="*/ 381000 h 4168140"/>
                <a:gd name="connsiteX2" fmla="*/ 198120 w 11737340"/>
                <a:gd name="connsiteY2" fmla="*/ 419100 h 4168140"/>
                <a:gd name="connsiteX3" fmla="*/ 320040 w 11737340"/>
                <a:gd name="connsiteY3" fmla="*/ 510540 h 4168140"/>
                <a:gd name="connsiteX4" fmla="*/ 411480 w 11737340"/>
                <a:gd name="connsiteY4" fmla="*/ 563880 h 4168140"/>
                <a:gd name="connsiteX5" fmla="*/ 472440 w 11737340"/>
                <a:gd name="connsiteY5" fmla="*/ 632460 h 4168140"/>
                <a:gd name="connsiteX6" fmla="*/ 601980 w 11737340"/>
                <a:gd name="connsiteY6" fmla="*/ 708660 h 4168140"/>
                <a:gd name="connsiteX7" fmla="*/ 739140 w 11737340"/>
                <a:gd name="connsiteY7" fmla="*/ 784860 h 4168140"/>
                <a:gd name="connsiteX8" fmla="*/ 861060 w 11737340"/>
                <a:gd name="connsiteY8" fmla="*/ 868680 h 4168140"/>
                <a:gd name="connsiteX9" fmla="*/ 944880 w 11737340"/>
                <a:gd name="connsiteY9" fmla="*/ 952500 h 4168140"/>
                <a:gd name="connsiteX10" fmla="*/ 1021080 w 11737340"/>
                <a:gd name="connsiteY10" fmla="*/ 1005840 h 4168140"/>
                <a:gd name="connsiteX11" fmla="*/ 1097280 w 11737340"/>
                <a:gd name="connsiteY11" fmla="*/ 1043940 h 4168140"/>
                <a:gd name="connsiteX12" fmla="*/ 1181100 w 11737340"/>
                <a:gd name="connsiteY12" fmla="*/ 1104900 h 4168140"/>
                <a:gd name="connsiteX13" fmla="*/ 1249680 w 11737340"/>
                <a:gd name="connsiteY13" fmla="*/ 1150620 h 4168140"/>
                <a:gd name="connsiteX14" fmla="*/ 1341120 w 11737340"/>
                <a:gd name="connsiteY14" fmla="*/ 1196340 h 4168140"/>
                <a:gd name="connsiteX15" fmla="*/ 1417320 w 11737340"/>
                <a:gd name="connsiteY15" fmla="*/ 1257300 h 4168140"/>
                <a:gd name="connsiteX16" fmla="*/ 1493520 w 11737340"/>
                <a:gd name="connsiteY16" fmla="*/ 1333500 h 4168140"/>
                <a:gd name="connsiteX17" fmla="*/ 1569720 w 11737340"/>
                <a:gd name="connsiteY17" fmla="*/ 1356360 h 4168140"/>
                <a:gd name="connsiteX18" fmla="*/ 1684020 w 11737340"/>
                <a:gd name="connsiteY18" fmla="*/ 1424940 h 4168140"/>
                <a:gd name="connsiteX19" fmla="*/ 1729740 w 11737340"/>
                <a:gd name="connsiteY19" fmla="*/ 1485900 h 4168140"/>
                <a:gd name="connsiteX20" fmla="*/ 1844040 w 11737340"/>
                <a:gd name="connsiteY20" fmla="*/ 1569720 h 4168140"/>
                <a:gd name="connsiteX21" fmla="*/ 1935480 w 11737340"/>
                <a:gd name="connsiteY21" fmla="*/ 1615440 h 4168140"/>
                <a:gd name="connsiteX22" fmla="*/ 2049780 w 11737340"/>
                <a:gd name="connsiteY22" fmla="*/ 1691640 h 4168140"/>
                <a:gd name="connsiteX23" fmla="*/ 2133600 w 11737340"/>
                <a:gd name="connsiteY23" fmla="*/ 1729740 h 4168140"/>
                <a:gd name="connsiteX24" fmla="*/ 2202180 w 11737340"/>
                <a:gd name="connsiteY24" fmla="*/ 1805940 h 4168140"/>
                <a:gd name="connsiteX25" fmla="*/ 2255520 w 11737340"/>
                <a:gd name="connsiteY25" fmla="*/ 1821180 h 4168140"/>
                <a:gd name="connsiteX26" fmla="*/ 2316480 w 11737340"/>
                <a:gd name="connsiteY26" fmla="*/ 1866900 h 4168140"/>
                <a:gd name="connsiteX27" fmla="*/ 2423160 w 11737340"/>
                <a:gd name="connsiteY27" fmla="*/ 2004060 h 4168140"/>
                <a:gd name="connsiteX28" fmla="*/ 2476500 w 11737340"/>
                <a:gd name="connsiteY28" fmla="*/ 2087880 h 4168140"/>
                <a:gd name="connsiteX29" fmla="*/ 2567940 w 11737340"/>
                <a:gd name="connsiteY29" fmla="*/ 2148840 h 4168140"/>
                <a:gd name="connsiteX30" fmla="*/ 2682240 w 11737340"/>
                <a:gd name="connsiteY30" fmla="*/ 2186940 h 4168140"/>
                <a:gd name="connsiteX31" fmla="*/ 2743200 w 11737340"/>
                <a:gd name="connsiteY31" fmla="*/ 2209800 h 4168140"/>
                <a:gd name="connsiteX32" fmla="*/ 2811780 w 11737340"/>
                <a:gd name="connsiteY32" fmla="*/ 2247900 h 4168140"/>
                <a:gd name="connsiteX33" fmla="*/ 2887980 w 11737340"/>
                <a:gd name="connsiteY33" fmla="*/ 2301240 h 4168140"/>
                <a:gd name="connsiteX34" fmla="*/ 2979420 w 11737340"/>
                <a:gd name="connsiteY34" fmla="*/ 2385060 h 4168140"/>
                <a:gd name="connsiteX35" fmla="*/ 3055620 w 11737340"/>
                <a:gd name="connsiteY35" fmla="*/ 2461260 h 4168140"/>
                <a:gd name="connsiteX36" fmla="*/ 3139440 w 11737340"/>
                <a:gd name="connsiteY36" fmla="*/ 2537460 h 4168140"/>
                <a:gd name="connsiteX37" fmla="*/ 3261360 w 11737340"/>
                <a:gd name="connsiteY37" fmla="*/ 2628900 h 4168140"/>
                <a:gd name="connsiteX38" fmla="*/ 3345180 w 11737340"/>
                <a:gd name="connsiteY38" fmla="*/ 2720340 h 4168140"/>
                <a:gd name="connsiteX39" fmla="*/ 3444240 w 11737340"/>
                <a:gd name="connsiteY39" fmla="*/ 2796540 h 4168140"/>
                <a:gd name="connsiteX40" fmla="*/ 3558540 w 11737340"/>
                <a:gd name="connsiteY40" fmla="*/ 2872740 h 4168140"/>
                <a:gd name="connsiteX41" fmla="*/ 3619500 w 11737340"/>
                <a:gd name="connsiteY41" fmla="*/ 2979420 h 4168140"/>
                <a:gd name="connsiteX42" fmla="*/ 3619500 w 11737340"/>
                <a:gd name="connsiteY42" fmla="*/ 2979420 h 4168140"/>
                <a:gd name="connsiteX43" fmla="*/ 3649980 w 11737340"/>
                <a:gd name="connsiteY43" fmla="*/ 3048000 h 4168140"/>
                <a:gd name="connsiteX44" fmla="*/ 3703320 w 11737340"/>
                <a:gd name="connsiteY44" fmla="*/ 3086100 h 4168140"/>
                <a:gd name="connsiteX45" fmla="*/ 3764280 w 11737340"/>
                <a:gd name="connsiteY45" fmla="*/ 3063240 h 4168140"/>
                <a:gd name="connsiteX46" fmla="*/ 3848100 w 11737340"/>
                <a:gd name="connsiteY46" fmla="*/ 3025140 h 4168140"/>
                <a:gd name="connsiteX47" fmla="*/ 3916680 w 11737340"/>
                <a:gd name="connsiteY47" fmla="*/ 3032760 h 4168140"/>
                <a:gd name="connsiteX48" fmla="*/ 4030980 w 11737340"/>
                <a:gd name="connsiteY48" fmla="*/ 3063240 h 4168140"/>
                <a:gd name="connsiteX49" fmla="*/ 4137660 w 11737340"/>
                <a:gd name="connsiteY49" fmla="*/ 3101340 h 4168140"/>
                <a:gd name="connsiteX50" fmla="*/ 4259580 w 11737340"/>
                <a:gd name="connsiteY50" fmla="*/ 3147060 h 4168140"/>
                <a:gd name="connsiteX51" fmla="*/ 4381500 w 11737340"/>
                <a:gd name="connsiteY51" fmla="*/ 3192780 h 4168140"/>
                <a:gd name="connsiteX52" fmla="*/ 4526280 w 11737340"/>
                <a:gd name="connsiteY52" fmla="*/ 3276600 h 4168140"/>
                <a:gd name="connsiteX53" fmla="*/ 4587240 w 11737340"/>
                <a:gd name="connsiteY53" fmla="*/ 3299460 h 4168140"/>
                <a:gd name="connsiteX54" fmla="*/ 4610100 w 11737340"/>
                <a:gd name="connsiteY54" fmla="*/ 3352800 h 4168140"/>
                <a:gd name="connsiteX55" fmla="*/ 4648200 w 11737340"/>
                <a:gd name="connsiteY55" fmla="*/ 3436620 h 4168140"/>
                <a:gd name="connsiteX56" fmla="*/ 4671060 w 11737340"/>
                <a:gd name="connsiteY56" fmla="*/ 3520440 h 4168140"/>
                <a:gd name="connsiteX57" fmla="*/ 4678680 w 11737340"/>
                <a:gd name="connsiteY57" fmla="*/ 3589020 h 4168140"/>
                <a:gd name="connsiteX58" fmla="*/ 4686300 w 11737340"/>
                <a:gd name="connsiteY58" fmla="*/ 3649980 h 4168140"/>
                <a:gd name="connsiteX59" fmla="*/ 4724400 w 11737340"/>
                <a:gd name="connsiteY59" fmla="*/ 3680460 h 4168140"/>
                <a:gd name="connsiteX60" fmla="*/ 4785360 w 11737340"/>
                <a:gd name="connsiteY60" fmla="*/ 3672840 h 4168140"/>
                <a:gd name="connsiteX61" fmla="*/ 4869180 w 11737340"/>
                <a:gd name="connsiteY61" fmla="*/ 3703320 h 4168140"/>
                <a:gd name="connsiteX62" fmla="*/ 4914900 w 11737340"/>
                <a:gd name="connsiteY62" fmla="*/ 3756660 h 4168140"/>
                <a:gd name="connsiteX63" fmla="*/ 5105400 w 11737340"/>
                <a:gd name="connsiteY63" fmla="*/ 3832860 h 4168140"/>
                <a:gd name="connsiteX64" fmla="*/ 5173980 w 11737340"/>
                <a:gd name="connsiteY64" fmla="*/ 3886200 h 4168140"/>
                <a:gd name="connsiteX65" fmla="*/ 5242560 w 11737340"/>
                <a:gd name="connsiteY65" fmla="*/ 3924300 h 4168140"/>
                <a:gd name="connsiteX66" fmla="*/ 5364480 w 11737340"/>
                <a:gd name="connsiteY66" fmla="*/ 3962400 h 4168140"/>
                <a:gd name="connsiteX67" fmla="*/ 5516880 w 11737340"/>
                <a:gd name="connsiteY67" fmla="*/ 4046220 h 4168140"/>
                <a:gd name="connsiteX68" fmla="*/ 5585460 w 11737340"/>
                <a:gd name="connsiteY68" fmla="*/ 4099560 h 4168140"/>
                <a:gd name="connsiteX69" fmla="*/ 5661660 w 11737340"/>
                <a:gd name="connsiteY69" fmla="*/ 4122420 h 4168140"/>
                <a:gd name="connsiteX70" fmla="*/ 5745480 w 11737340"/>
                <a:gd name="connsiteY70" fmla="*/ 4130040 h 4168140"/>
                <a:gd name="connsiteX71" fmla="*/ 5836920 w 11737340"/>
                <a:gd name="connsiteY71" fmla="*/ 4130040 h 4168140"/>
                <a:gd name="connsiteX72" fmla="*/ 5951220 w 11737340"/>
                <a:gd name="connsiteY72" fmla="*/ 4145280 h 4168140"/>
                <a:gd name="connsiteX73" fmla="*/ 6035040 w 11737340"/>
                <a:gd name="connsiteY73" fmla="*/ 4168140 h 4168140"/>
                <a:gd name="connsiteX74" fmla="*/ 6149340 w 11737340"/>
                <a:gd name="connsiteY74" fmla="*/ 4137660 h 4168140"/>
                <a:gd name="connsiteX75" fmla="*/ 6286500 w 11737340"/>
                <a:gd name="connsiteY75" fmla="*/ 4114800 h 4168140"/>
                <a:gd name="connsiteX76" fmla="*/ 6393180 w 11737340"/>
                <a:gd name="connsiteY76" fmla="*/ 4053840 h 4168140"/>
                <a:gd name="connsiteX77" fmla="*/ 6484620 w 11737340"/>
                <a:gd name="connsiteY77" fmla="*/ 4038600 h 4168140"/>
                <a:gd name="connsiteX78" fmla="*/ 6583680 w 11737340"/>
                <a:gd name="connsiteY78" fmla="*/ 3970020 h 4168140"/>
                <a:gd name="connsiteX79" fmla="*/ 6697980 w 11737340"/>
                <a:gd name="connsiteY79" fmla="*/ 3886200 h 4168140"/>
                <a:gd name="connsiteX80" fmla="*/ 6728460 w 11737340"/>
                <a:gd name="connsiteY80" fmla="*/ 3817620 h 4168140"/>
                <a:gd name="connsiteX81" fmla="*/ 6842760 w 11737340"/>
                <a:gd name="connsiteY81" fmla="*/ 3733800 h 4168140"/>
                <a:gd name="connsiteX82" fmla="*/ 6972300 w 11737340"/>
                <a:gd name="connsiteY82" fmla="*/ 3642360 h 4168140"/>
                <a:gd name="connsiteX83" fmla="*/ 7078980 w 11737340"/>
                <a:gd name="connsiteY83" fmla="*/ 3528060 h 4168140"/>
                <a:gd name="connsiteX84" fmla="*/ 7139940 w 11737340"/>
                <a:gd name="connsiteY84" fmla="*/ 3444240 h 4168140"/>
                <a:gd name="connsiteX85" fmla="*/ 7269480 w 11737340"/>
                <a:gd name="connsiteY85" fmla="*/ 3284220 h 4168140"/>
                <a:gd name="connsiteX86" fmla="*/ 7330440 w 11737340"/>
                <a:gd name="connsiteY86" fmla="*/ 3185160 h 4168140"/>
                <a:gd name="connsiteX87" fmla="*/ 7376160 w 11737340"/>
                <a:gd name="connsiteY87" fmla="*/ 3116580 h 4168140"/>
                <a:gd name="connsiteX88" fmla="*/ 7444740 w 11737340"/>
                <a:gd name="connsiteY88" fmla="*/ 3093720 h 4168140"/>
                <a:gd name="connsiteX89" fmla="*/ 7513320 w 11737340"/>
                <a:gd name="connsiteY89" fmla="*/ 3101340 h 4168140"/>
                <a:gd name="connsiteX90" fmla="*/ 7576820 w 11737340"/>
                <a:gd name="connsiteY90" fmla="*/ 3093720 h 4168140"/>
                <a:gd name="connsiteX91" fmla="*/ 7729220 w 11737340"/>
                <a:gd name="connsiteY91" fmla="*/ 3136900 h 4168140"/>
                <a:gd name="connsiteX92" fmla="*/ 7833360 w 11737340"/>
                <a:gd name="connsiteY92" fmla="*/ 3180080 h 4168140"/>
                <a:gd name="connsiteX93" fmla="*/ 7967980 w 11737340"/>
                <a:gd name="connsiteY93" fmla="*/ 3208020 h 4168140"/>
                <a:gd name="connsiteX94" fmla="*/ 8161020 w 11737340"/>
                <a:gd name="connsiteY94" fmla="*/ 3296920 h 4168140"/>
                <a:gd name="connsiteX95" fmla="*/ 8290560 w 11737340"/>
                <a:gd name="connsiteY95" fmla="*/ 3337560 h 4168140"/>
                <a:gd name="connsiteX96" fmla="*/ 8382000 w 11737340"/>
                <a:gd name="connsiteY96" fmla="*/ 3360420 h 4168140"/>
                <a:gd name="connsiteX97" fmla="*/ 8458200 w 11737340"/>
                <a:gd name="connsiteY97" fmla="*/ 3398520 h 4168140"/>
                <a:gd name="connsiteX98" fmla="*/ 8595360 w 11737340"/>
                <a:gd name="connsiteY98" fmla="*/ 3512820 h 4168140"/>
                <a:gd name="connsiteX99" fmla="*/ 8641080 w 11737340"/>
                <a:gd name="connsiteY99" fmla="*/ 3566160 h 4168140"/>
                <a:gd name="connsiteX100" fmla="*/ 8702040 w 11737340"/>
                <a:gd name="connsiteY100" fmla="*/ 3604260 h 4168140"/>
                <a:gd name="connsiteX101" fmla="*/ 8763000 w 11737340"/>
                <a:gd name="connsiteY101" fmla="*/ 3634740 h 4168140"/>
                <a:gd name="connsiteX102" fmla="*/ 8846820 w 11737340"/>
                <a:gd name="connsiteY102" fmla="*/ 3632200 h 4168140"/>
                <a:gd name="connsiteX103" fmla="*/ 8968740 w 11737340"/>
                <a:gd name="connsiteY103" fmla="*/ 3634740 h 4168140"/>
                <a:gd name="connsiteX104" fmla="*/ 9060180 w 11737340"/>
                <a:gd name="connsiteY104" fmla="*/ 3642360 h 4168140"/>
                <a:gd name="connsiteX105" fmla="*/ 9151620 w 11737340"/>
                <a:gd name="connsiteY105" fmla="*/ 3657600 h 4168140"/>
                <a:gd name="connsiteX106" fmla="*/ 9230360 w 11737340"/>
                <a:gd name="connsiteY106" fmla="*/ 3657600 h 4168140"/>
                <a:gd name="connsiteX107" fmla="*/ 9331960 w 11737340"/>
                <a:gd name="connsiteY107" fmla="*/ 3629660 h 4168140"/>
                <a:gd name="connsiteX108" fmla="*/ 9433560 w 11737340"/>
                <a:gd name="connsiteY108" fmla="*/ 3589020 h 4168140"/>
                <a:gd name="connsiteX109" fmla="*/ 9535160 w 11737340"/>
                <a:gd name="connsiteY109" fmla="*/ 3540760 h 4168140"/>
                <a:gd name="connsiteX110" fmla="*/ 9646920 w 11737340"/>
                <a:gd name="connsiteY110" fmla="*/ 3489960 h 4168140"/>
                <a:gd name="connsiteX111" fmla="*/ 9784080 w 11737340"/>
                <a:gd name="connsiteY111" fmla="*/ 3444240 h 4168140"/>
                <a:gd name="connsiteX112" fmla="*/ 9860280 w 11737340"/>
                <a:gd name="connsiteY112" fmla="*/ 3383280 h 4168140"/>
                <a:gd name="connsiteX113" fmla="*/ 9921240 w 11737340"/>
                <a:gd name="connsiteY113" fmla="*/ 3314700 h 4168140"/>
                <a:gd name="connsiteX114" fmla="*/ 9997440 w 11737340"/>
                <a:gd name="connsiteY114" fmla="*/ 3208020 h 4168140"/>
                <a:gd name="connsiteX115" fmla="*/ 10043160 w 11737340"/>
                <a:gd name="connsiteY115" fmla="*/ 3101340 h 4168140"/>
                <a:gd name="connsiteX116" fmla="*/ 10104120 w 11737340"/>
                <a:gd name="connsiteY116" fmla="*/ 3017520 h 4168140"/>
                <a:gd name="connsiteX117" fmla="*/ 10157460 w 11737340"/>
                <a:gd name="connsiteY117" fmla="*/ 2933700 h 4168140"/>
                <a:gd name="connsiteX118" fmla="*/ 10218420 w 11737340"/>
                <a:gd name="connsiteY118" fmla="*/ 2849880 h 4168140"/>
                <a:gd name="connsiteX119" fmla="*/ 10294620 w 11737340"/>
                <a:gd name="connsiteY119" fmla="*/ 2735580 h 4168140"/>
                <a:gd name="connsiteX120" fmla="*/ 10347960 w 11737340"/>
                <a:gd name="connsiteY120" fmla="*/ 2621280 h 4168140"/>
                <a:gd name="connsiteX121" fmla="*/ 10431780 w 11737340"/>
                <a:gd name="connsiteY121" fmla="*/ 2499360 h 4168140"/>
                <a:gd name="connsiteX122" fmla="*/ 10500360 w 11737340"/>
                <a:gd name="connsiteY122" fmla="*/ 2354580 h 4168140"/>
                <a:gd name="connsiteX123" fmla="*/ 10553700 w 11737340"/>
                <a:gd name="connsiteY123" fmla="*/ 2263140 h 4168140"/>
                <a:gd name="connsiteX124" fmla="*/ 10584180 w 11737340"/>
                <a:gd name="connsiteY124" fmla="*/ 2194560 h 4168140"/>
                <a:gd name="connsiteX125" fmla="*/ 10624820 w 11737340"/>
                <a:gd name="connsiteY125" fmla="*/ 2125980 h 4168140"/>
                <a:gd name="connsiteX126" fmla="*/ 10675620 w 11737340"/>
                <a:gd name="connsiteY126" fmla="*/ 2049780 h 4168140"/>
                <a:gd name="connsiteX127" fmla="*/ 10690860 w 11737340"/>
                <a:gd name="connsiteY127" fmla="*/ 1988820 h 4168140"/>
                <a:gd name="connsiteX128" fmla="*/ 10713720 w 11737340"/>
                <a:gd name="connsiteY128" fmla="*/ 1927860 h 4168140"/>
                <a:gd name="connsiteX129" fmla="*/ 10767060 w 11737340"/>
                <a:gd name="connsiteY129" fmla="*/ 1859280 h 4168140"/>
                <a:gd name="connsiteX130" fmla="*/ 10873740 w 11737340"/>
                <a:gd name="connsiteY130" fmla="*/ 1828800 h 4168140"/>
                <a:gd name="connsiteX131" fmla="*/ 11079480 w 11737340"/>
                <a:gd name="connsiteY131" fmla="*/ 1767840 h 4168140"/>
                <a:gd name="connsiteX132" fmla="*/ 11247120 w 11737340"/>
                <a:gd name="connsiteY132" fmla="*/ 1684020 h 4168140"/>
                <a:gd name="connsiteX133" fmla="*/ 11407140 w 11737340"/>
                <a:gd name="connsiteY133" fmla="*/ 1628140 h 4168140"/>
                <a:gd name="connsiteX134" fmla="*/ 11490960 w 11737340"/>
                <a:gd name="connsiteY134" fmla="*/ 1577340 h 4168140"/>
                <a:gd name="connsiteX135" fmla="*/ 11635740 w 11737340"/>
                <a:gd name="connsiteY135" fmla="*/ 1508760 h 4168140"/>
                <a:gd name="connsiteX136" fmla="*/ 11737340 w 11737340"/>
                <a:gd name="connsiteY136" fmla="*/ 1442720 h 4168140"/>
                <a:gd name="connsiteX137" fmla="*/ 11620500 w 11737340"/>
                <a:gd name="connsiteY137" fmla="*/ 1417320 h 4168140"/>
                <a:gd name="connsiteX138" fmla="*/ 11567160 w 11737340"/>
                <a:gd name="connsiteY138" fmla="*/ 1379220 h 4168140"/>
                <a:gd name="connsiteX139" fmla="*/ 11498580 w 11737340"/>
                <a:gd name="connsiteY139" fmla="*/ 1318260 h 4168140"/>
                <a:gd name="connsiteX140" fmla="*/ 11468100 w 11737340"/>
                <a:gd name="connsiteY140" fmla="*/ 1280160 h 4168140"/>
                <a:gd name="connsiteX141" fmla="*/ 11442700 w 11737340"/>
                <a:gd name="connsiteY141" fmla="*/ 1231900 h 4168140"/>
                <a:gd name="connsiteX142" fmla="*/ 11384280 w 11737340"/>
                <a:gd name="connsiteY142" fmla="*/ 1310640 h 4168140"/>
                <a:gd name="connsiteX143" fmla="*/ 11353800 w 11737340"/>
                <a:gd name="connsiteY143" fmla="*/ 1356360 h 4168140"/>
                <a:gd name="connsiteX144" fmla="*/ 11224260 w 11737340"/>
                <a:gd name="connsiteY144" fmla="*/ 1417320 h 4168140"/>
                <a:gd name="connsiteX145" fmla="*/ 11109960 w 11737340"/>
                <a:gd name="connsiteY145" fmla="*/ 1463040 h 4168140"/>
                <a:gd name="connsiteX146" fmla="*/ 10911840 w 11737340"/>
                <a:gd name="connsiteY146" fmla="*/ 1524000 h 4168140"/>
                <a:gd name="connsiteX147" fmla="*/ 10774680 w 11737340"/>
                <a:gd name="connsiteY147" fmla="*/ 1546860 h 4168140"/>
                <a:gd name="connsiteX148" fmla="*/ 10675620 w 11737340"/>
                <a:gd name="connsiteY148" fmla="*/ 1615440 h 4168140"/>
                <a:gd name="connsiteX149" fmla="*/ 10568940 w 11737340"/>
                <a:gd name="connsiteY149" fmla="*/ 1676400 h 4168140"/>
                <a:gd name="connsiteX150" fmla="*/ 10485120 w 11737340"/>
                <a:gd name="connsiteY150" fmla="*/ 1760220 h 4168140"/>
                <a:gd name="connsiteX151" fmla="*/ 10454640 w 11737340"/>
                <a:gd name="connsiteY151" fmla="*/ 1836420 h 4168140"/>
                <a:gd name="connsiteX152" fmla="*/ 10416540 w 11737340"/>
                <a:gd name="connsiteY152" fmla="*/ 1927860 h 4168140"/>
                <a:gd name="connsiteX153" fmla="*/ 10401300 w 11737340"/>
                <a:gd name="connsiteY153" fmla="*/ 2004060 h 4168140"/>
                <a:gd name="connsiteX154" fmla="*/ 10363200 w 11737340"/>
                <a:gd name="connsiteY154" fmla="*/ 2095500 h 4168140"/>
                <a:gd name="connsiteX155" fmla="*/ 10317480 w 11737340"/>
                <a:gd name="connsiteY155" fmla="*/ 2225040 h 4168140"/>
                <a:gd name="connsiteX156" fmla="*/ 10287000 w 11737340"/>
                <a:gd name="connsiteY156" fmla="*/ 2346960 h 4168140"/>
                <a:gd name="connsiteX157" fmla="*/ 10218420 w 11737340"/>
                <a:gd name="connsiteY157" fmla="*/ 2499360 h 4168140"/>
                <a:gd name="connsiteX158" fmla="*/ 10134600 w 11737340"/>
                <a:gd name="connsiteY158" fmla="*/ 2621280 h 4168140"/>
                <a:gd name="connsiteX159" fmla="*/ 10043160 w 11737340"/>
                <a:gd name="connsiteY159" fmla="*/ 2735580 h 4168140"/>
                <a:gd name="connsiteX160" fmla="*/ 9974580 w 11737340"/>
                <a:gd name="connsiteY160" fmla="*/ 2857500 h 4168140"/>
                <a:gd name="connsiteX161" fmla="*/ 9906000 w 11737340"/>
                <a:gd name="connsiteY161" fmla="*/ 2941320 h 4168140"/>
                <a:gd name="connsiteX162" fmla="*/ 9860280 w 11737340"/>
                <a:gd name="connsiteY162" fmla="*/ 3032760 h 4168140"/>
                <a:gd name="connsiteX163" fmla="*/ 9806940 w 11737340"/>
                <a:gd name="connsiteY163" fmla="*/ 3116580 h 4168140"/>
                <a:gd name="connsiteX164" fmla="*/ 9715500 w 11737340"/>
                <a:gd name="connsiteY164" fmla="*/ 3208020 h 4168140"/>
                <a:gd name="connsiteX165" fmla="*/ 9616440 w 11737340"/>
                <a:gd name="connsiteY165" fmla="*/ 3261360 h 4168140"/>
                <a:gd name="connsiteX166" fmla="*/ 9532620 w 11737340"/>
                <a:gd name="connsiteY166" fmla="*/ 3329940 h 4168140"/>
                <a:gd name="connsiteX167" fmla="*/ 9471660 w 11737340"/>
                <a:gd name="connsiteY167" fmla="*/ 3375660 h 4168140"/>
                <a:gd name="connsiteX168" fmla="*/ 9410700 w 11737340"/>
                <a:gd name="connsiteY168" fmla="*/ 3429000 h 4168140"/>
                <a:gd name="connsiteX169" fmla="*/ 9288780 w 11737340"/>
                <a:gd name="connsiteY169" fmla="*/ 3436620 h 4168140"/>
                <a:gd name="connsiteX170" fmla="*/ 9166860 w 11737340"/>
                <a:gd name="connsiteY170" fmla="*/ 3444240 h 4168140"/>
                <a:gd name="connsiteX171" fmla="*/ 9029700 w 11737340"/>
                <a:gd name="connsiteY171" fmla="*/ 3413760 h 4168140"/>
                <a:gd name="connsiteX172" fmla="*/ 8823960 w 11737340"/>
                <a:gd name="connsiteY172" fmla="*/ 3360420 h 4168140"/>
                <a:gd name="connsiteX173" fmla="*/ 8679180 w 11737340"/>
                <a:gd name="connsiteY173" fmla="*/ 3329940 h 4168140"/>
                <a:gd name="connsiteX174" fmla="*/ 8572500 w 11737340"/>
                <a:gd name="connsiteY174" fmla="*/ 3276600 h 4168140"/>
                <a:gd name="connsiteX175" fmla="*/ 8465820 w 11737340"/>
                <a:gd name="connsiteY175" fmla="*/ 3215640 h 4168140"/>
                <a:gd name="connsiteX176" fmla="*/ 8321040 w 11737340"/>
                <a:gd name="connsiteY176" fmla="*/ 3177540 h 4168140"/>
                <a:gd name="connsiteX177" fmla="*/ 8199120 w 11737340"/>
                <a:gd name="connsiteY177" fmla="*/ 3131820 h 4168140"/>
                <a:gd name="connsiteX178" fmla="*/ 8069580 w 11737340"/>
                <a:gd name="connsiteY178" fmla="*/ 3078480 h 4168140"/>
                <a:gd name="connsiteX179" fmla="*/ 7917180 w 11737340"/>
                <a:gd name="connsiteY179" fmla="*/ 2994660 h 4168140"/>
                <a:gd name="connsiteX180" fmla="*/ 7787640 w 11737340"/>
                <a:gd name="connsiteY180" fmla="*/ 2971800 h 4168140"/>
                <a:gd name="connsiteX181" fmla="*/ 7719060 w 11737340"/>
                <a:gd name="connsiteY181" fmla="*/ 2933700 h 4168140"/>
                <a:gd name="connsiteX182" fmla="*/ 7612380 w 11737340"/>
                <a:gd name="connsiteY182" fmla="*/ 2903220 h 4168140"/>
                <a:gd name="connsiteX183" fmla="*/ 7566660 w 11737340"/>
                <a:gd name="connsiteY183" fmla="*/ 2887980 h 4168140"/>
                <a:gd name="connsiteX184" fmla="*/ 7551420 w 11737340"/>
                <a:gd name="connsiteY184" fmla="*/ 2849880 h 4168140"/>
                <a:gd name="connsiteX185" fmla="*/ 7533640 w 11737340"/>
                <a:gd name="connsiteY185" fmla="*/ 2788920 h 4168140"/>
                <a:gd name="connsiteX186" fmla="*/ 7475220 w 11737340"/>
                <a:gd name="connsiteY186" fmla="*/ 2857500 h 4168140"/>
                <a:gd name="connsiteX187" fmla="*/ 7414260 w 11737340"/>
                <a:gd name="connsiteY187" fmla="*/ 2887980 h 4168140"/>
                <a:gd name="connsiteX188" fmla="*/ 7345680 w 11737340"/>
                <a:gd name="connsiteY188" fmla="*/ 2971800 h 4168140"/>
                <a:gd name="connsiteX189" fmla="*/ 7315200 w 11737340"/>
                <a:gd name="connsiteY189" fmla="*/ 2994660 h 4168140"/>
                <a:gd name="connsiteX190" fmla="*/ 7261860 w 11737340"/>
                <a:gd name="connsiteY190" fmla="*/ 3009900 h 4168140"/>
                <a:gd name="connsiteX191" fmla="*/ 7193280 w 11737340"/>
                <a:gd name="connsiteY191" fmla="*/ 3025140 h 4168140"/>
                <a:gd name="connsiteX192" fmla="*/ 7155180 w 11737340"/>
                <a:gd name="connsiteY192" fmla="*/ 3078480 h 4168140"/>
                <a:gd name="connsiteX193" fmla="*/ 7109460 w 11737340"/>
                <a:gd name="connsiteY193" fmla="*/ 3154680 h 4168140"/>
                <a:gd name="connsiteX194" fmla="*/ 7048500 w 11737340"/>
                <a:gd name="connsiteY194" fmla="*/ 3246120 h 4168140"/>
                <a:gd name="connsiteX195" fmla="*/ 6995160 w 11737340"/>
                <a:gd name="connsiteY195" fmla="*/ 3307080 h 4168140"/>
                <a:gd name="connsiteX196" fmla="*/ 6972300 w 11737340"/>
                <a:gd name="connsiteY196" fmla="*/ 3352800 h 4168140"/>
                <a:gd name="connsiteX197" fmla="*/ 6949440 w 11737340"/>
                <a:gd name="connsiteY197" fmla="*/ 3413760 h 4168140"/>
                <a:gd name="connsiteX198" fmla="*/ 6949440 w 11737340"/>
                <a:gd name="connsiteY198" fmla="*/ 3413760 h 4168140"/>
                <a:gd name="connsiteX199" fmla="*/ 6911340 w 11737340"/>
                <a:gd name="connsiteY199" fmla="*/ 3474720 h 4168140"/>
                <a:gd name="connsiteX200" fmla="*/ 6888480 w 11737340"/>
                <a:gd name="connsiteY200" fmla="*/ 3505200 h 4168140"/>
                <a:gd name="connsiteX201" fmla="*/ 6819900 w 11737340"/>
                <a:gd name="connsiteY201" fmla="*/ 3566160 h 4168140"/>
                <a:gd name="connsiteX202" fmla="*/ 6743700 w 11737340"/>
                <a:gd name="connsiteY202" fmla="*/ 3581400 h 4168140"/>
                <a:gd name="connsiteX203" fmla="*/ 6675120 w 11737340"/>
                <a:gd name="connsiteY203" fmla="*/ 3657600 h 4168140"/>
                <a:gd name="connsiteX204" fmla="*/ 6629400 w 11737340"/>
                <a:gd name="connsiteY204" fmla="*/ 3718560 h 4168140"/>
                <a:gd name="connsiteX205" fmla="*/ 6576060 w 11737340"/>
                <a:gd name="connsiteY205" fmla="*/ 3779520 h 4168140"/>
                <a:gd name="connsiteX206" fmla="*/ 6484620 w 11737340"/>
                <a:gd name="connsiteY206" fmla="*/ 3817620 h 4168140"/>
                <a:gd name="connsiteX207" fmla="*/ 6400800 w 11737340"/>
                <a:gd name="connsiteY207" fmla="*/ 3832860 h 4168140"/>
                <a:gd name="connsiteX208" fmla="*/ 6263640 w 11737340"/>
                <a:gd name="connsiteY208" fmla="*/ 3870960 h 4168140"/>
                <a:gd name="connsiteX209" fmla="*/ 6126480 w 11737340"/>
                <a:gd name="connsiteY209" fmla="*/ 3901440 h 4168140"/>
                <a:gd name="connsiteX210" fmla="*/ 6027420 w 11737340"/>
                <a:gd name="connsiteY210" fmla="*/ 3916680 h 4168140"/>
                <a:gd name="connsiteX211" fmla="*/ 5890260 w 11737340"/>
                <a:gd name="connsiteY211" fmla="*/ 3878580 h 4168140"/>
                <a:gd name="connsiteX212" fmla="*/ 5821680 w 11737340"/>
                <a:gd name="connsiteY212" fmla="*/ 3863340 h 4168140"/>
                <a:gd name="connsiteX213" fmla="*/ 5737860 w 11737340"/>
                <a:gd name="connsiteY213" fmla="*/ 3825240 h 4168140"/>
                <a:gd name="connsiteX214" fmla="*/ 5638800 w 11737340"/>
                <a:gd name="connsiteY214" fmla="*/ 3794760 h 4168140"/>
                <a:gd name="connsiteX215" fmla="*/ 5524500 w 11737340"/>
                <a:gd name="connsiteY215" fmla="*/ 3756660 h 4168140"/>
                <a:gd name="connsiteX216" fmla="*/ 5448300 w 11737340"/>
                <a:gd name="connsiteY216" fmla="*/ 3718560 h 4168140"/>
                <a:gd name="connsiteX217" fmla="*/ 5349240 w 11737340"/>
                <a:gd name="connsiteY217" fmla="*/ 3657600 h 4168140"/>
                <a:gd name="connsiteX218" fmla="*/ 5295900 w 11737340"/>
                <a:gd name="connsiteY218" fmla="*/ 3619500 h 4168140"/>
                <a:gd name="connsiteX219" fmla="*/ 5234940 w 11737340"/>
                <a:gd name="connsiteY219" fmla="*/ 3596640 h 4168140"/>
                <a:gd name="connsiteX220" fmla="*/ 5135880 w 11737340"/>
                <a:gd name="connsiteY220" fmla="*/ 3550920 h 4168140"/>
                <a:gd name="connsiteX221" fmla="*/ 5059680 w 11737340"/>
                <a:gd name="connsiteY221" fmla="*/ 3505200 h 4168140"/>
                <a:gd name="connsiteX222" fmla="*/ 5029200 w 11737340"/>
                <a:gd name="connsiteY222" fmla="*/ 3482340 h 4168140"/>
                <a:gd name="connsiteX223" fmla="*/ 4960620 w 11737340"/>
                <a:gd name="connsiteY223" fmla="*/ 3413760 h 4168140"/>
                <a:gd name="connsiteX224" fmla="*/ 4876800 w 11737340"/>
                <a:gd name="connsiteY224" fmla="*/ 3299460 h 4168140"/>
                <a:gd name="connsiteX225" fmla="*/ 4808220 w 11737340"/>
                <a:gd name="connsiteY225" fmla="*/ 3200400 h 4168140"/>
                <a:gd name="connsiteX226" fmla="*/ 4777740 w 11737340"/>
                <a:gd name="connsiteY226" fmla="*/ 3147060 h 4168140"/>
                <a:gd name="connsiteX227" fmla="*/ 4724400 w 11737340"/>
                <a:gd name="connsiteY227" fmla="*/ 3108960 h 4168140"/>
                <a:gd name="connsiteX228" fmla="*/ 4648200 w 11737340"/>
                <a:gd name="connsiteY228" fmla="*/ 3063240 h 4168140"/>
                <a:gd name="connsiteX229" fmla="*/ 4533900 w 11737340"/>
                <a:gd name="connsiteY229" fmla="*/ 2979420 h 4168140"/>
                <a:gd name="connsiteX230" fmla="*/ 4427220 w 11737340"/>
                <a:gd name="connsiteY230" fmla="*/ 2941320 h 4168140"/>
                <a:gd name="connsiteX231" fmla="*/ 4366260 w 11737340"/>
                <a:gd name="connsiteY231" fmla="*/ 2903220 h 4168140"/>
                <a:gd name="connsiteX232" fmla="*/ 4244340 w 11737340"/>
                <a:gd name="connsiteY232" fmla="*/ 2842260 h 4168140"/>
                <a:gd name="connsiteX233" fmla="*/ 4145280 w 11737340"/>
                <a:gd name="connsiteY233" fmla="*/ 2811780 h 4168140"/>
                <a:gd name="connsiteX234" fmla="*/ 4038600 w 11737340"/>
                <a:gd name="connsiteY234" fmla="*/ 2804160 h 4168140"/>
                <a:gd name="connsiteX235" fmla="*/ 3954780 w 11737340"/>
                <a:gd name="connsiteY235" fmla="*/ 2819400 h 4168140"/>
                <a:gd name="connsiteX236" fmla="*/ 3863340 w 11737340"/>
                <a:gd name="connsiteY236" fmla="*/ 2804160 h 4168140"/>
                <a:gd name="connsiteX237" fmla="*/ 3741420 w 11737340"/>
                <a:gd name="connsiteY237" fmla="*/ 2781300 h 4168140"/>
                <a:gd name="connsiteX238" fmla="*/ 3649980 w 11737340"/>
                <a:gd name="connsiteY238" fmla="*/ 2743200 h 4168140"/>
                <a:gd name="connsiteX239" fmla="*/ 3573780 w 11737340"/>
                <a:gd name="connsiteY239" fmla="*/ 2674620 h 4168140"/>
                <a:gd name="connsiteX240" fmla="*/ 3482340 w 11737340"/>
                <a:gd name="connsiteY240" fmla="*/ 2621280 h 4168140"/>
                <a:gd name="connsiteX241" fmla="*/ 3436620 w 11737340"/>
                <a:gd name="connsiteY241" fmla="*/ 2552700 h 4168140"/>
                <a:gd name="connsiteX242" fmla="*/ 3329940 w 11737340"/>
                <a:gd name="connsiteY242" fmla="*/ 2423160 h 4168140"/>
                <a:gd name="connsiteX243" fmla="*/ 3261360 w 11737340"/>
                <a:gd name="connsiteY243" fmla="*/ 2324100 h 4168140"/>
                <a:gd name="connsiteX244" fmla="*/ 3131820 w 11737340"/>
                <a:gd name="connsiteY244" fmla="*/ 2209800 h 4168140"/>
                <a:gd name="connsiteX245" fmla="*/ 3040380 w 11737340"/>
                <a:gd name="connsiteY245" fmla="*/ 2141220 h 4168140"/>
                <a:gd name="connsiteX246" fmla="*/ 2910840 w 11737340"/>
                <a:gd name="connsiteY246" fmla="*/ 2034540 h 4168140"/>
                <a:gd name="connsiteX247" fmla="*/ 2849880 w 11737340"/>
                <a:gd name="connsiteY247" fmla="*/ 1958340 h 4168140"/>
                <a:gd name="connsiteX248" fmla="*/ 2743200 w 11737340"/>
                <a:gd name="connsiteY248" fmla="*/ 1889760 h 4168140"/>
                <a:gd name="connsiteX249" fmla="*/ 2659380 w 11737340"/>
                <a:gd name="connsiteY249" fmla="*/ 1844040 h 4168140"/>
                <a:gd name="connsiteX250" fmla="*/ 2575560 w 11737340"/>
                <a:gd name="connsiteY250" fmla="*/ 1744980 h 4168140"/>
                <a:gd name="connsiteX251" fmla="*/ 2468880 w 11737340"/>
                <a:gd name="connsiteY251" fmla="*/ 1645920 h 4168140"/>
                <a:gd name="connsiteX252" fmla="*/ 2400300 w 11737340"/>
                <a:gd name="connsiteY252" fmla="*/ 1607820 h 4168140"/>
                <a:gd name="connsiteX253" fmla="*/ 2263140 w 11737340"/>
                <a:gd name="connsiteY253" fmla="*/ 1501140 h 4168140"/>
                <a:gd name="connsiteX254" fmla="*/ 2171700 w 11737340"/>
                <a:gd name="connsiteY254" fmla="*/ 1432560 h 4168140"/>
                <a:gd name="connsiteX255" fmla="*/ 2087880 w 11737340"/>
                <a:gd name="connsiteY255" fmla="*/ 1363980 h 4168140"/>
                <a:gd name="connsiteX256" fmla="*/ 1950720 w 11737340"/>
                <a:gd name="connsiteY256" fmla="*/ 1272540 h 4168140"/>
                <a:gd name="connsiteX257" fmla="*/ 1805940 w 11737340"/>
                <a:gd name="connsiteY257" fmla="*/ 1135380 h 4168140"/>
                <a:gd name="connsiteX258" fmla="*/ 1729740 w 11737340"/>
                <a:gd name="connsiteY258" fmla="*/ 1089660 h 4168140"/>
                <a:gd name="connsiteX259" fmla="*/ 1668780 w 11737340"/>
                <a:gd name="connsiteY259" fmla="*/ 1043940 h 4168140"/>
                <a:gd name="connsiteX260" fmla="*/ 1592580 w 11737340"/>
                <a:gd name="connsiteY260" fmla="*/ 990600 h 4168140"/>
                <a:gd name="connsiteX261" fmla="*/ 1470660 w 11737340"/>
                <a:gd name="connsiteY261" fmla="*/ 891540 h 4168140"/>
                <a:gd name="connsiteX262" fmla="*/ 1386840 w 11737340"/>
                <a:gd name="connsiteY262" fmla="*/ 845820 h 4168140"/>
                <a:gd name="connsiteX263" fmla="*/ 1318260 w 11737340"/>
                <a:gd name="connsiteY263" fmla="*/ 784860 h 4168140"/>
                <a:gd name="connsiteX264" fmla="*/ 1264920 w 11737340"/>
                <a:gd name="connsiteY264" fmla="*/ 723900 h 4168140"/>
                <a:gd name="connsiteX265" fmla="*/ 1181100 w 11737340"/>
                <a:gd name="connsiteY265" fmla="*/ 647700 h 4168140"/>
                <a:gd name="connsiteX266" fmla="*/ 1089660 w 11737340"/>
                <a:gd name="connsiteY266" fmla="*/ 624840 h 4168140"/>
                <a:gd name="connsiteX267" fmla="*/ 1021080 w 11737340"/>
                <a:gd name="connsiteY267" fmla="*/ 586740 h 4168140"/>
                <a:gd name="connsiteX268" fmla="*/ 937260 w 11737340"/>
                <a:gd name="connsiteY268" fmla="*/ 548640 h 4168140"/>
                <a:gd name="connsiteX269" fmla="*/ 830580 w 11737340"/>
                <a:gd name="connsiteY269" fmla="*/ 510540 h 4168140"/>
                <a:gd name="connsiteX270" fmla="*/ 754380 w 11737340"/>
                <a:gd name="connsiteY270" fmla="*/ 457200 h 4168140"/>
                <a:gd name="connsiteX271" fmla="*/ 708660 w 11737340"/>
                <a:gd name="connsiteY271" fmla="*/ 419100 h 4168140"/>
                <a:gd name="connsiteX272" fmla="*/ 609600 w 11737340"/>
                <a:gd name="connsiteY272" fmla="*/ 396240 h 4168140"/>
                <a:gd name="connsiteX273" fmla="*/ 548640 w 11737340"/>
                <a:gd name="connsiteY273" fmla="*/ 320040 h 4168140"/>
                <a:gd name="connsiteX274" fmla="*/ 510540 w 11737340"/>
                <a:gd name="connsiteY274" fmla="*/ 251460 h 4168140"/>
                <a:gd name="connsiteX275" fmla="*/ 464820 w 11737340"/>
                <a:gd name="connsiteY275" fmla="*/ 190500 h 4168140"/>
                <a:gd name="connsiteX276" fmla="*/ 411480 w 11737340"/>
                <a:gd name="connsiteY276" fmla="*/ 137160 h 4168140"/>
                <a:gd name="connsiteX277" fmla="*/ 373380 w 11737340"/>
                <a:gd name="connsiteY277" fmla="*/ 45720 h 4168140"/>
                <a:gd name="connsiteX278" fmla="*/ 342900 w 11737340"/>
                <a:gd name="connsiteY278" fmla="*/ 0 h 4168140"/>
                <a:gd name="connsiteX279" fmla="*/ 327660 w 11737340"/>
                <a:gd name="connsiteY279" fmla="*/ 60960 h 4168140"/>
                <a:gd name="connsiteX280" fmla="*/ 289560 w 11737340"/>
                <a:gd name="connsiteY280" fmla="*/ 91440 h 4168140"/>
                <a:gd name="connsiteX281" fmla="*/ 236220 w 11737340"/>
                <a:gd name="connsiteY281" fmla="*/ 114300 h 4168140"/>
                <a:gd name="connsiteX282" fmla="*/ 198120 w 11737340"/>
                <a:gd name="connsiteY282" fmla="*/ 175260 h 4168140"/>
                <a:gd name="connsiteX283" fmla="*/ 175260 w 11737340"/>
                <a:gd name="connsiteY283" fmla="*/ 228600 h 4168140"/>
                <a:gd name="connsiteX284" fmla="*/ 114300 w 11737340"/>
                <a:gd name="connsiteY284" fmla="*/ 236220 h 4168140"/>
                <a:gd name="connsiteX285" fmla="*/ 45720 w 11737340"/>
                <a:gd name="connsiteY285" fmla="*/ 251460 h 4168140"/>
                <a:gd name="connsiteX286" fmla="*/ 0 w 11737340"/>
                <a:gd name="connsiteY286" fmla="*/ 281940 h 4168140"/>
                <a:gd name="connsiteX287" fmla="*/ 68580 w 11737340"/>
                <a:gd name="connsiteY287" fmla="*/ 320040 h 4168140"/>
                <a:gd name="connsiteX0" fmla="*/ 68580 w 11737340"/>
                <a:gd name="connsiteY0" fmla="*/ 320040 h 4168140"/>
                <a:gd name="connsiteX1" fmla="*/ 121920 w 11737340"/>
                <a:gd name="connsiteY1" fmla="*/ 381000 h 4168140"/>
                <a:gd name="connsiteX2" fmla="*/ 198120 w 11737340"/>
                <a:gd name="connsiteY2" fmla="*/ 419100 h 4168140"/>
                <a:gd name="connsiteX3" fmla="*/ 320040 w 11737340"/>
                <a:gd name="connsiteY3" fmla="*/ 510540 h 4168140"/>
                <a:gd name="connsiteX4" fmla="*/ 411480 w 11737340"/>
                <a:gd name="connsiteY4" fmla="*/ 563880 h 4168140"/>
                <a:gd name="connsiteX5" fmla="*/ 472440 w 11737340"/>
                <a:gd name="connsiteY5" fmla="*/ 632460 h 4168140"/>
                <a:gd name="connsiteX6" fmla="*/ 601980 w 11737340"/>
                <a:gd name="connsiteY6" fmla="*/ 708660 h 4168140"/>
                <a:gd name="connsiteX7" fmla="*/ 739140 w 11737340"/>
                <a:gd name="connsiteY7" fmla="*/ 784860 h 4168140"/>
                <a:gd name="connsiteX8" fmla="*/ 861060 w 11737340"/>
                <a:gd name="connsiteY8" fmla="*/ 868680 h 4168140"/>
                <a:gd name="connsiteX9" fmla="*/ 944880 w 11737340"/>
                <a:gd name="connsiteY9" fmla="*/ 952500 h 4168140"/>
                <a:gd name="connsiteX10" fmla="*/ 1021080 w 11737340"/>
                <a:gd name="connsiteY10" fmla="*/ 1005840 h 4168140"/>
                <a:gd name="connsiteX11" fmla="*/ 1097280 w 11737340"/>
                <a:gd name="connsiteY11" fmla="*/ 1043940 h 4168140"/>
                <a:gd name="connsiteX12" fmla="*/ 1181100 w 11737340"/>
                <a:gd name="connsiteY12" fmla="*/ 1104900 h 4168140"/>
                <a:gd name="connsiteX13" fmla="*/ 1249680 w 11737340"/>
                <a:gd name="connsiteY13" fmla="*/ 1150620 h 4168140"/>
                <a:gd name="connsiteX14" fmla="*/ 1341120 w 11737340"/>
                <a:gd name="connsiteY14" fmla="*/ 1196340 h 4168140"/>
                <a:gd name="connsiteX15" fmla="*/ 1417320 w 11737340"/>
                <a:gd name="connsiteY15" fmla="*/ 1257300 h 4168140"/>
                <a:gd name="connsiteX16" fmla="*/ 1493520 w 11737340"/>
                <a:gd name="connsiteY16" fmla="*/ 1333500 h 4168140"/>
                <a:gd name="connsiteX17" fmla="*/ 1569720 w 11737340"/>
                <a:gd name="connsiteY17" fmla="*/ 1356360 h 4168140"/>
                <a:gd name="connsiteX18" fmla="*/ 1684020 w 11737340"/>
                <a:gd name="connsiteY18" fmla="*/ 1424940 h 4168140"/>
                <a:gd name="connsiteX19" fmla="*/ 1729740 w 11737340"/>
                <a:gd name="connsiteY19" fmla="*/ 1485900 h 4168140"/>
                <a:gd name="connsiteX20" fmla="*/ 1844040 w 11737340"/>
                <a:gd name="connsiteY20" fmla="*/ 1569720 h 4168140"/>
                <a:gd name="connsiteX21" fmla="*/ 1935480 w 11737340"/>
                <a:gd name="connsiteY21" fmla="*/ 1615440 h 4168140"/>
                <a:gd name="connsiteX22" fmla="*/ 2049780 w 11737340"/>
                <a:gd name="connsiteY22" fmla="*/ 1691640 h 4168140"/>
                <a:gd name="connsiteX23" fmla="*/ 2133600 w 11737340"/>
                <a:gd name="connsiteY23" fmla="*/ 1729740 h 4168140"/>
                <a:gd name="connsiteX24" fmla="*/ 2202180 w 11737340"/>
                <a:gd name="connsiteY24" fmla="*/ 1805940 h 4168140"/>
                <a:gd name="connsiteX25" fmla="*/ 2255520 w 11737340"/>
                <a:gd name="connsiteY25" fmla="*/ 1821180 h 4168140"/>
                <a:gd name="connsiteX26" fmla="*/ 2316480 w 11737340"/>
                <a:gd name="connsiteY26" fmla="*/ 1866900 h 4168140"/>
                <a:gd name="connsiteX27" fmla="*/ 2423160 w 11737340"/>
                <a:gd name="connsiteY27" fmla="*/ 2004060 h 4168140"/>
                <a:gd name="connsiteX28" fmla="*/ 2476500 w 11737340"/>
                <a:gd name="connsiteY28" fmla="*/ 2087880 h 4168140"/>
                <a:gd name="connsiteX29" fmla="*/ 2567940 w 11737340"/>
                <a:gd name="connsiteY29" fmla="*/ 2148840 h 4168140"/>
                <a:gd name="connsiteX30" fmla="*/ 2682240 w 11737340"/>
                <a:gd name="connsiteY30" fmla="*/ 2186940 h 4168140"/>
                <a:gd name="connsiteX31" fmla="*/ 2743200 w 11737340"/>
                <a:gd name="connsiteY31" fmla="*/ 2209800 h 4168140"/>
                <a:gd name="connsiteX32" fmla="*/ 2811780 w 11737340"/>
                <a:gd name="connsiteY32" fmla="*/ 2247900 h 4168140"/>
                <a:gd name="connsiteX33" fmla="*/ 2887980 w 11737340"/>
                <a:gd name="connsiteY33" fmla="*/ 2301240 h 4168140"/>
                <a:gd name="connsiteX34" fmla="*/ 2979420 w 11737340"/>
                <a:gd name="connsiteY34" fmla="*/ 2385060 h 4168140"/>
                <a:gd name="connsiteX35" fmla="*/ 3055620 w 11737340"/>
                <a:gd name="connsiteY35" fmla="*/ 2461260 h 4168140"/>
                <a:gd name="connsiteX36" fmla="*/ 3139440 w 11737340"/>
                <a:gd name="connsiteY36" fmla="*/ 2537460 h 4168140"/>
                <a:gd name="connsiteX37" fmla="*/ 3261360 w 11737340"/>
                <a:gd name="connsiteY37" fmla="*/ 2628900 h 4168140"/>
                <a:gd name="connsiteX38" fmla="*/ 3345180 w 11737340"/>
                <a:gd name="connsiteY38" fmla="*/ 2720340 h 4168140"/>
                <a:gd name="connsiteX39" fmla="*/ 3444240 w 11737340"/>
                <a:gd name="connsiteY39" fmla="*/ 2796540 h 4168140"/>
                <a:gd name="connsiteX40" fmla="*/ 3558540 w 11737340"/>
                <a:gd name="connsiteY40" fmla="*/ 2872740 h 4168140"/>
                <a:gd name="connsiteX41" fmla="*/ 3619500 w 11737340"/>
                <a:gd name="connsiteY41" fmla="*/ 2979420 h 4168140"/>
                <a:gd name="connsiteX42" fmla="*/ 3619500 w 11737340"/>
                <a:gd name="connsiteY42" fmla="*/ 2979420 h 4168140"/>
                <a:gd name="connsiteX43" fmla="*/ 3649980 w 11737340"/>
                <a:gd name="connsiteY43" fmla="*/ 3048000 h 4168140"/>
                <a:gd name="connsiteX44" fmla="*/ 3703320 w 11737340"/>
                <a:gd name="connsiteY44" fmla="*/ 3086100 h 4168140"/>
                <a:gd name="connsiteX45" fmla="*/ 3764280 w 11737340"/>
                <a:gd name="connsiteY45" fmla="*/ 3063240 h 4168140"/>
                <a:gd name="connsiteX46" fmla="*/ 3848100 w 11737340"/>
                <a:gd name="connsiteY46" fmla="*/ 3025140 h 4168140"/>
                <a:gd name="connsiteX47" fmla="*/ 3916680 w 11737340"/>
                <a:gd name="connsiteY47" fmla="*/ 3032760 h 4168140"/>
                <a:gd name="connsiteX48" fmla="*/ 4030980 w 11737340"/>
                <a:gd name="connsiteY48" fmla="*/ 3063240 h 4168140"/>
                <a:gd name="connsiteX49" fmla="*/ 4137660 w 11737340"/>
                <a:gd name="connsiteY49" fmla="*/ 3101340 h 4168140"/>
                <a:gd name="connsiteX50" fmla="*/ 4259580 w 11737340"/>
                <a:gd name="connsiteY50" fmla="*/ 3147060 h 4168140"/>
                <a:gd name="connsiteX51" fmla="*/ 4381500 w 11737340"/>
                <a:gd name="connsiteY51" fmla="*/ 3192780 h 4168140"/>
                <a:gd name="connsiteX52" fmla="*/ 4526280 w 11737340"/>
                <a:gd name="connsiteY52" fmla="*/ 3276600 h 4168140"/>
                <a:gd name="connsiteX53" fmla="*/ 4587240 w 11737340"/>
                <a:gd name="connsiteY53" fmla="*/ 3299460 h 4168140"/>
                <a:gd name="connsiteX54" fmla="*/ 4610100 w 11737340"/>
                <a:gd name="connsiteY54" fmla="*/ 3352800 h 4168140"/>
                <a:gd name="connsiteX55" fmla="*/ 4648200 w 11737340"/>
                <a:gd name="connsiteY55" fmla="*/ 3436620 h 4168140"/>
                <a:gd name="connsiteX56" fmla="*/ 4671060 w 11737340"/>
                <a:gd name="connsiteY56" fmla="*/ 3520440 h 4168140"/>
                <a:gd name="connsiteX57" fmla="*/ 4678680 w 11737340"/>
                <a:gd name="connsiteY57" fmla="*/ 3589020 h 4168140"/>
                <a:gd name="connsiteX58" fmla="*/ 4686300 w 11737340"/>
                <a:gd name="connsiteY58" fmla="*/ 3649980 h 4168140"/>
                <a:gd name="connsiteX59" fmla="*/ 4724400 w 11737340"/>
                <a:gd name="connsiteY59" fmla="*/ 3680460 h 4168140"/>
                <a:gd name="connsiteX60" fmla="*/ 4785360 w 11737340"/>
                <a:gd name="connsiteY60" fmla="*/ 3672840 h 4168140"/>
                <a:gd name="connsiteX61" fmla="*/ 4869180 w 11737340"/>
                <a:gd name="connsiteY61" fmla="*/ 3703320 h 4168140"/>
                <a:gd name="connsiteX62" fmla="*/ 4914900 w 11737340"/>
                <a:gd name="connsiteY62" fmla="*/ 3756660 h 4168140"/>
                <a:gd name="connsiteX63" fmla="*/ 5105400 w 11737340"/>
                <a:gd name="connsiteY63" fmla="*/ 3832860 h 4168140"/>
                <a:gd name="connsiteX64" fmla="*/ 5173980 w 11737340"/>
                <a:gd name="connsiteY64" fmla="*/ 3886200 h 4168140"/>
                <a:gd name="connsiteX65" fmla="*/ 5242560 w 11737340"/>
                <a:gd name="connsiteY65" fmla="*/ 3924300 h 4168140"/>
                <a:gd name="connsiteX66" fmla="*/ 5364480 w 11737340"/>
                <a:gd name="connsiteY66" fmla="*/ 3962400 h 4168140"/>
                <a:gd name="connsiteX67" fmla="*/ 5516880 w 11737340"/>
                <a:gd name="connsiteY67" fmla="*/ 4046220 h 4168140"/>
                <a:gd name="connsiteX68" fmla="*/ 5585460 w 11737340"/>
                <a:gd name="connsiteY68" fmla="*/ 4099560 h 4168140"/>
                <a:gd name="connsiteX69" fmla="*/ 5661660 w 11737340"/>
                <a:gd name="connsiteY69" fmla="*/ 4122420 h 4168140"/>
                <a:gd name="connsiteX70" fmla="*/ 5745480 w 11737340"/>
                <a:gd name="connsiteY70" fmla="*/ 4130040 h 4168140"/>
                <a:gd name="connsiteX71" fmla="*/ 5836920 w 11737340"/>
                <a:gd name="connsiteY71" fmla="*/ 4130040 h 4168140"/>
                <a:gd name="connsiteX72" fmla="*/ 5951220 w 11737340"/>
                <a:gd name="connsiteY72" fmla="*/ 4145280 h 4168140"/>
                <a:gd name="connsiteX73" fmla="*/ 6035040 w 11737340"/>
                <a:gd name="connsiteY73" fmla="*/ 4168140 h 4168140"/>
                <a:gd name="connsiteX74" fmla="*/ 6149340 w 11737340"/>
                <a:gd name="connsiteY74" fmla="*/ 4137660 h 4168140"/>
                <a:gd name="connsiteX75" fmla="*/ 6286500 w 11737340"/>
                <a:gd name="connsiteY75" fmla="*/ 4114800 h 4168140"/>
                <a:gd name="connsiteX76" fmla="*/ 6393180 w 11737340"/>
                <a:gd name="connsiteY76" fmla="*/ 4053840 h 4168140"/>
                <a:gd name="connsiteX77" fmla="*/ 6484620 w 11737340"/>
                <a:gd name="connsiteY77" fmla="*/ 4038600 h 4168140"/>
                <a:gd name="connsiteX78" fmla="*/ 6583680 w 11737340"/>
                <a:gd name="connsiteY78" fmla="*/ 3970020 h 4168140"/>
                <a:gd name="connsiteX79" fmla="*/ 6697980 w 11737340"/>
                <a:gd name="connsiteY79" fmla="*/ 3886200 h 4168140"/>
                <a:gd name="connsiteX80" fmla="*/ 6728460 w 11737340"/>
                <a:gd name="connsiteY80" fmla="*/ 3817620 h 4168140"/>
                <a:gd name="connsiteX81" fmla="*/ 6842760 w 11737340"/>
                <a:gd name="connsiteY81" fmla="*/ 3733800 h 4168140"/>
                <a:gd name="connsiteX82" fmla="*/ 6972300 w 11737340"/>
                <a:gd name="connsiteY82" fmla="*/ 3642360 h 4168140"/>
                <a:gd name="connsiteX83" fmla="*/ 7078980 w 11737340"/>
                <a:gd name="connsiteY83" fmla="*/ 3528060 h 4168140"/>
                <a:gd name="connsiteX84" fmla="*/ 7139940 w 11737340"/>
                <a:gd name="connsiteY84" fmla="*/ 3444240 h 4168140"/>
                <a:gd name="connsiteX85" fmla="*/ 7269480 w 11737340"/>
                <a:gd name="connsiteY85" fmla="*/ 3284220 h 4168140"/>
                <a:gd name="connsiteX86" fmla="*/ 7330440 w 11737340"/>
                <a:gd name="connsiteY86" fmla="*/ 3185160 h 4168140"/>
                <a:gd name="connsiteX87" fmla="*/ 7376160 w 11737340"/>
                <a:gd name="connsiteY87" fmla="*/ 3116580 h 4168140"/>
                <a:gd name="connsiteX88" fmla="*/ 7444740 w 11737340"/>
                <a:gd name="connsiteY88" fmla="*/ 3093720 h 4168140"/>
                <a:gd name="connsiteX89" fmla="*/ 7513320 w 11737340"/>
                <a:gd name="connsiteY89" fmla="*/ 3101340 h 4168140"/>
                <a:gd name="connsiteX90" fmla="*/ 7576820 w 11737340"/>
                <a:gd name="connsiteY90" fmla="*/ 3093720 h 4168140"/>
                <a:gd name="connsiteX91" fmla="*/ 7729220 w 11737340"/>
                <a:gd name="connsiteY91" fmla="*/ 3136900 h 4168140"/>
                <a:gd name="connsiteX92" fmla="*/ 7833360 w 11737340"/>
                <a:gd name="connsiteY92" fmla="*/ 3180080 h 4168140"/>
                <a:gd name="connsiteX93" fmla="*/ 7967980 w 11737340"/>
                <a:gd name="connsiteY93" fmla="*/ 3208020 h 4168140"/>
                <a:gd name="connsiteX94" fmla="*/ 8161020 w 11737340"/>
                <a:gd name="connsiteY94" fmla="*/ 3296920 h 4168140"/>
                <a:gd name="connsiteX95" fmla="*/ 8293100 w 11737340"/>
                <a:gd name="connsiteY95" fmla="*/ 3370580 h 4168140"/>
                <a:gd name="connsiteX96" fmla="*/ 8382000 w 11737340"/>
                <a:gd name="connsiteY96" fmla="*/ 3360420 h 4168140"/>
                <a:gd name="connsiteX97" fmla="*/ 8458200 w 11737340"/>
                <a:gd name="connsiteY97" fmla="*/ 3398520 h 4168140"/>
                <a:gd name="connsiteX98" fmla="*/ 8595360 w 11737340"/>
                <a:gd name="connsiteY98" fmla="*/ 3512820 h 4168140"/>
                <a:gd name="connsiteX99" fmla="*/ 8641080 w 11737340"/>
                <a:gd name="connsiteY99" fmla="*/ 3566160 h 4168140"/>
                <a:gd name="connsiteX100" fmla="*/ 8702040 w 11737340"/>
                <a:gd name="connsiteY100" fmla="*/ 3604260 h 4168140"/>
                <a:gd name="connsiteX101" fmla="*/ 8763000 w 11737340"/>
                <a:gd name="connsiteY101" fmla="*/ 3634740 h 4168140"/>
                <a:gd name="connsiteX102" fmla="*/ 8846820 w 11737340"/>
                <a:gd name="connsiteY102" fmla="*/ 3632200 h 4168140"/>
                <a:gd name="connsiteX103" fmla="*/ 8968740 w 11737340"/>
                <a:gd name="connsiteY103" fmla="*/ 3634740 h 4168140"/>
                <a:gd name="connsiteX104" fmla="*/ 9060180 w 11737340"/>
                <a:gd name="connsiteY104" fmla="*/ 3642360 h 4168140"/>
                <a:gd name="connsiteX105" fmla="*/ 9151620 w 11737340"/>
                <a:gd name="connsiteY105" fmla="*/ 3657600 h 4168140"/>
                <a:gd name="connsiteX106" fmla="*/ 9230360 w 11737340"/>
                <a:gd name="connsiteY106" fmla="*/ 3657600 h 4168140"/>
                <a:gd name="connsiteX107" fmla="*/ 9331960 w 11737340"/>
                <a:gd name="connsiteY107" fmla="*/ 3629660 h 4168140"/>
                <a:gd name="connsiteX108" fmla="*/ 9433560 w 11737340"/>
                <a:gd name="connsiteY108" fmla="*/ 3589020 h 4168140"/>
                <a:gd name="connsiteX109" fmla="*/ 9535160 w 11737340"/>
                <a:gd name="connsiteY109" fmla="*/ 3540760 h 4168140"/>
                <a:gd name="connsiteX110" fmla="*/ 9646920 w 11737340"/>
                <a:gd name="connsiteY110" fmla="*/ 3489960 h 4168140"/>
                <a:gd name="connsiteX111" fmla="*/ 9784080 w 11737340"/>
                <a:gd name="connsiteY111" fmla="*/ 3444240 h 4168140"/>
                <a:gd name="connsiteX112" fmla="*/ 9860280 w 11737340"/>
                <a:gd name="connsiteY112" fmla="*/ 3383280 h 4168140"/>
                <a:gd name="connsiteX113" fmla="*/ 9921240 w 11737340"/>
                <a:gd name="connsiteY113" fmla="*/ 3314700 h 4168140"/>
                <a:gd name="connsiteX114" fmla="*/ 9997440 w 11737340"/>
                <a:gd name="connsiteY114" fmla="*/ 3208020 h 4168140"/>
                <a:gd name="connsiteX115" fmla="*/ 10043160 w 11737340"/>
                <a:gd name="connsiteY115" fmla="*/ 3101340 h 4168140"/>
                <a:gd name="connsiteX116" fmla="*/ 10104120 w 11737340"/>
                <a:gd name="connsiteY116" fmla="*/ 3017520 h 4168140"/>
                <a:gd name="connsiteX117" fmla="*/ 10157460 w 11737340"/>
                <a:gd name="connsiteY117" fmla="*/ 2933700 h 4168140"/>
                <a:gd name="connsiteX118" fmla="*/ 10218420 w 11737340"/>
                <a:gd name="connsiteY118" fmla="*/ 2849880 h 4168140"/>
                <a:gd name="connsiteX119" fmla="*/ 10294620 w 11737340"/>
                <a:gd name="connsiteY119" fmla="*/ 2735580 h 4168140"/>
                <a:gd name="connsiteX120" fmla="*/ 10347960 w 11737340"/>
                <a:gd name="connsiteY120" fmla="*/ 2621280 h 4168140"/>
                <a:gd name="connsiteX121" fmla="*/ 10431780 w 11737340"/>
                <a:gd name="connsiteY121" fmla="*/ 2499360 h 4168140"/>
                <a:gd name="connsiteX122" fmla="*/ 10500360 w 11737340"/>
                <a:gd name="connsiteY122" fmla="*/ 2354580 h 4168140"/>
                <a:gd name="connsiteX123" fmla="*/ 10553700 w 11737340"/>
                <a:gd name="connsiteY123" fmla="*/ 2263140 h 4168140"/>
                <a:gd name="connsiteX124" fmla="*/ 10584180 w 11737340"/>
                <a:gd name="connsiteY124" fmla="*/ 2194560 h 4168140"/>
                <a:gd name="connsiteX125" fmla="*/ 10624820 w 11737340"/>
                <a:gd name="connsiteY125" fmla="*/ 2125980 h 4168140"/>
                <a:gd name="connsiteX126" fmla="*/ 10675620 w 11737340"/>
                <a:gd name="connsiteY126" fmla="*/ 2049780 h 4168140"/>
                <a:gd name="connsiteX127" fmla="*/ 10690860 w 11737340"/>
                <a:gd name="connsiteY127" fmla="*/ 1988820 h 4168140"/>
                <a:gd name="connsiteX128" fmla="*/ 10713720 w 11737340"/>
                <a:gd name="connsiteY128" fmla="*/ 1927860 h 4168140"/>
                <a:gd name="connsiteX129" fmla="*/ 10767060 w 11737340"/>
                <a:gd name="connsiteY129" fmla="*/ 1859280 h 4168140"/>
                <a:gd name="connsiteX130" fmla="*/ 10873740 w 11737340"/>
                <a:gd name="connsiteY130" fmla="*/ 1828800 h 4168140"/>
                <a:gd name="connsiteX131" fmla="*/ 11079480 w 11737340"/>
                <a:gd name="connsiteY131" fmla="*/ 1767840 h 4168140"/>
                <a:gd name="connsiteX132" fmla="*/ 11247120 w 11737340"/>
                <a:gd name="connsiteY132" fmla="*/ 1684020 h 4168140"/>
                <a:gd name="connsiteX133" fmla="*/ 11407140 w 11737340"/>
                <a:gd name="connsiteY133" fmla="*/ 1628140 h 4168140"/>
                <a:gd name="connsiteX134" fmla="*/ 11490960 w 11737340"/>
                <a:gd name="connsiteY134" fmla="*/ 1577340 h 4168140"/>
                <a:gd name="connsiteX135" fmla="*/ 11635740 w 11737340"/>
                <a:gd name="connsiteY135" fmla="*/ 1508760 h 4168140"/>
                <a:gd name="connsiteX136" fmla="*/ 11737340 w 11737340"/>
                <a:gd name="connsiteY136" fmla="*/ 1442720 h 4168140"/>
                <a:gd name="connsiteX137" fmla="*/ 11620500 w 11737340"/>
                <a:gd name="connsiteY137" fmla="*/ 1417320 h 4168140"/>
                <a:gd name="connsiteX138" fmla="*/ 11567160 w 11737340"/>
                <a:gd name="connsiteY138" fmla="*/ 1379220 h 4168140"/>
                <a:gd name="connsiteX139" fmla="*/ 11498580 w 11737340"/>
                <a:gd name="connsiteY139" fmla="*/ 1318260 h 4168140"/>
                <a:gd name="connsiteX140" fmla="*/ 11468100 w 11737340"/>
                <a:gd name="connsiteY140" fmla="*/ 1280160 h 4168140"/>
                <a:gd name="connsiteX141" fmla="*/ 11442700 w 11737340"/>
                <a:gd name="connsiteY141" fmla="*/ 1231900 h 4168140"/>
                <a:gd name="connsiteX142" fmla="*/ 11384280 w 11737340"/>
                <a:gd name="connsiteY142" fmla="*/ 1310640 h 4168140"/>
                <a:gd name="connsiteX143" fmla="*/ 11353800 w 11737340"/>
                <a:gd name="connsiteY143" fmla="*/ 1356360 h 4168140"/>
                <a:gd name="connsiteX144" fmla="*/ 11224260 w 11737340"/>
                <a:gd name="connsiteY144" fmla="*/ 1417320 h 4168140"/>
                <a:gd name="connsiteX145" fmla="*/ 11109960 w 11737340"/>
                <a:gd name="connsiteY145" fmla="*/ 1463040 h 4168140"/>
                <a:gd name="connsiteX146" fmla="*/ 10911840 w 11737340"/>
                <a:gd name="connsiteY146" fmla="*/ 1524000 h 4168140"/>
                <a:gd name="connsiteX147" fmla="*/ 10774680 w 11737340"/>
                <a:gd name="connsiteY147" fmla="*/ 1546860 h 4168140"/>
                <a:gd name="connsiteX148" fmla="*/ 10675620 w 11737340"/>
                <a:gd name="connsiteY148" fmla="*/ 1615440 h 4168140"/>
                <a:gd name="connsiteX149" fmla="*/ 10568940 w 11737340"/>
                <a:gd name="connsiteY149" fmla="*/ 1676400 h 4168140"/>
                <a:gd name="connsiteX150" fmla="*/ 10485120 w 11737340"/>
                <a:gd name="connsiteY150" fmla="*/ 1760220 h 4168140"/>
                <a:gd name="connsiteX151" fmla="*/ 10454640 w 11737340"/>
                <a:gd name="connsiteY151" fmla="*/ 1836420 h 4168140"/>
                <a:gd name="connsiteX152" fmla="*/ 10416540 w 11737340"/>
                <a:gd name="connsiteY152" fmla="*/ 1927860 h 4168140"/>
                <a:gd name="connsiteX153" fmla="*/ 10401300 w 11737340"/>
                <a:gd name="connsiteY153" fmla="*/ 2004060 h 4168140"/>
                <a:gd name="connsiteX154" fmla="*/ 10363200 w 11737340"/>
                <a:gd name="connsiteY154" fmla="*/ 2095500 h 4168140"/>
                <a:gd name="connsiteX155" fmla="*/ 10317480 w 11737340"/>
                <a:gd name="connsiteY155" fmla="*/ 2225040 h 4168140"/>
                <a:gd name="connsiteX156" fmla="*/ 10287000 w 11737340"/>
                <a:gd name="connsiteY156" fmla="*/ 2346960 h 4168140"/>
                <a:gd name="connsiteX157" fmla="*/ 10218420 w 11737340"/>
                <a:gd name="connsiteY157" fmla="*/ 2499360 h 4168140"/>
                <a:gd name="connsiteX158" fmla="*/ 10134600 w 11737340"/>
                <a:gd name="connsiteY158" fmla="*/ 2621280 h 4168140"/>
                <a:gd name="connsiteX159" fmla="*/ 10043160 w 11737340"/>
                <a:gd name="connsiteY159" fmla="*/ 2735580 h 4168140"/>
                <a:gd name="connsiteX160" fmla="*/ 9974580 w 11737340"/>
                <a:gd name="connsiteY160" fmla="*/ 2857500 h 4168140"/>
                <a:gd name="connsiteX161" fmla="*/ 9906000 w 11737340"/>
                <a:gd name="connsiteY161" fmla="*/ 2941320 h 4168140"/>
                <a:gd name="connsiteX162" fmla="*/ 9860280 w 11737340"/>
                <a:gd name="connsiteY162" fmla="*/ 3032760 h 4168140"/>
                <a:gd name="connsiteX163" fmla="*/ 9806940 w 11737340"/>
                <a:gd name="connsiteY163" fmla="*/ 3116580 h 4168140"/>
                <a:gd name="connsiteX164" fmla="*/ 9715500 w 11737340"/>
                <a:gd name="connsiteY164" fmla="*/ 3208020 h 4168140"/>
                <a:gd name="connsiteX165" fmla="*/ 9616440 w 11737340"/>
                <a:gd name="connsiteY165" fmla="*/ 3261360 h 4168140"/>
                <a:gd name="connsiteX166" fmla="*/ 9532620 w 11737340"/>
                <a:gd name="connsiteY166" fmla="*/ 3329940 h 4168140"/>
                <a:gd name="connsiteX167" fmla="*/ 9471660 w 11737340"/>
                <a:gd name="connsiteY167" fmla="*/ 3375660 h 4168140"/>
                <a:gd name="connsiteX168" fmla="*/ 9410700 w 11737340"/>
                <a:gd name="connsiteY168" fmla="*/ 3429000 h 4168140"/>
                <a:gd name="connsiteX169" fmla="*/ 9288780 w 11737340"/>
                <a:gd name="connsiteY169" fmla="*/ 3436620 h 4168140"/>
                <a:gd name="connsiteX170" fmla="*/ 9166860 w 11737340"/>
                <a:gd name="connsiteY170" fmla="*/ 3444240 h 4168140"/>
                <a:gd name="connsiteX171" fmla="*/ 9029700 w 11737340"/>
                <a:gd name="connsiteY171" fmla="*/ 3413760 h 4168140"/>
                <a:gd name="connsiteX172" fmla="*/ 8823960 w 11737340"/>
                <a:gd name="connsiteY172" fmla="*/ 3360420 h 4168140"/>
                <a:gd name="connsiteX173" fmla="*/ 8679180 w 11737340"/>
                <a:gd name="connsiteY173" fmla="*/ 3329940 h 4168140"/>
                <a:gd name="connsiteX174" fmla="*/ 8572500 w 11737340"/>
                <a:gd name="connsiteY174" fmla="*/ 3276600 h 4168140"/>
                <a:gd name="connsiteX175" fmla="*/ 8465820 w 11737340"/>
                <a:gd name="connsiteY175" fmla="*/ 3215640 h 4168140"/>
                <a:gd name="connsiteX176" fmla="*/ 8321040 w 11737340"/>
                <a:gd name="connsiteY176" fmla="*/ 3177540 h 4168140"/>
                <a:gd name="connsiteX177" fmla="*/ 8199120 w 11737340"/>
                <a:gd name="connsiteY177" fmla="*/ 3131820 h 4168140"/>
                <a:gd name="connsiteX178" fmla="*/ 8069580 w 11737340"/>
                <a:gd name="connsiteY178" fmla="*/ 3078480 h 4168140"/>
                <a:gd name="connsiteX179" fmla="*/ 7917180 w 11737340"/>
                <a:gd name="connsiteY179" fmla="*/ 2994660 h 4168140"/>
                <a:gd name="connsiteX180" fmla="*/ 7787640 w 11737340"/>
                <a:gd name="connsiteY180" fmla="*/ 2971800 h 4168140"/>
                <a:gd name="connsiteX181" fmla="*/ 7719060 w 11737340"/>
                <a:gd name="connsiteY181" fmla="*/ 2933700 h 4168140"/>
                <a:gd name="connsiteX182" fmla="*/ 7612380 w 11737340"/>
                <a:gd name="connsiteY182" fmla="*/ 2903220 h 4168140"/>
                <a:gd name="connsiteX183" fmla="*/ 7566660 w 11737340"/>
                <a:gd name="connsiteY183" fmla="*/ 2887980 h 4168140"/>
                <a:gd name="connsiteX184" fmla="*/ 7551420 w 11737340"/>
                <a:gd name="connsiteY184" fmla="*/ 2849880 h 4168140"/>
                <a:gd name="connsiteX185" fmla="*/ 7533640 w 11737340"/>
                <a:gd name="connsiteY185" fmla="*/ 2788920 h 4168140"/>
                <a:gd name="connsiteX186" fmla="*/ 7475220 w 11737340"/>
                <a:gd name="connsiteY186" fmla="*/ 2857500 h 4168140"/>
                <a:gd name="connsiteX187" fmla="*/ 7414260 w 11737340"/>
                <a:gd name="connsiteY187" fmla="*/ 2887980 h 4168140"/>
                <a:gd name="connsiteX188" fmla="*/ 7345680 w 11737340"/>
                <a:gd name="connsiteY188" fmla="*/ 2971800 h 4168140"/>
                <a:gd name="connsiteX189" fmla="*/ 7315200 w 11737340"/>
                <a:gd name="connsiteY189" fmla="*/ 2994660 h 4168140"/>
                <a:gd name="connsiteX190" fmla="*/ 7261860 w 11737340"/>
                <a:gd name="connsiteY190" fmla="*/ 3009900 h 4168140"/>
                <a:gd name="connsiteX191" fmla="*/ 7193280 w 11737340"/>
                <a:gd name="connsiteY191" fmla="*/ 3025140 h 4168140"/>
                <a:gd name="connsiteX192" fmla="*/ 7155180 w 11737340"/>
                <a:gd name="connsiteY192" fmla="*/ 3078480 h 4168140"/>
                <a:gd name="connsiteX193" fmla="*/ 7109460 w 11737340"/>
                <a:gd name="connsiteY193" fmla="*/ 3154680 h 4168140"/>
                <a:gd name="connsiteX194" fmla="*/ 7048500 w 11737340"/>
                <a:gd name="connsiteY194" fmla="*/ 3246120 h 4168140"/>
                <a:gd name="connsiteX195" fmla="*/ 6995160 w 11737340"/>
                <a:gd name="connsiteY195" fmla="*/ 3307080 h 4168140"/>
                <a:gd name="connsiteX196" fmla="*/ 6972300 w 11737340"/>
                <a:gd name="connsiteY196" fmla="*/ 3352800 h 4168140"/>
                <a:gd name="connsiteX197" fmla="*/ 6949440 w 11737340"/>
                <a:gd name="connsiteY197" fmla="*/ 3413760 h 4168140"/>
                <a:gd name="connsiteX198" fmla="*/ 6949440 w 11737340"/>
                <a:gd name="connsiteY198" fmla="*/ 3413760 h 4168140"/>
                <a:gd name="connsiteX199" fmla="*/ 6911340 w 11737340"/>
                <a:gd name="connsiteY199" fmla="*/ 3474720 h 4168140"/>
                <a:gd name="connsiteX200" fmla="*/ 6888480 w 11737340"/>
                <a:gd name="connsiteY200" fmla="*/ 3505200 h 4168140"/>
                <a:gd name="connsiteX201" fmla="*/ 6819900 w 11737340"/>
                <a:gd name="connsiteY201" fmla="*/ 3566160 h 4168140"/>
                <a:gd name="connsiteX202" fmla="*/ 6743700 w 11737340"/>
                <a:gd name="connsiteY202" fmla="*/ 3581400 h 4168140"/>
                <a:gd name="connsiteX203" fmla="*/ 6675120 w 11737340"/>
                <a:gd name="connsiteY203" fmla="*/ 3657600 h 4168140"/>
                <a:gd name="connsiteX204" fmla="*/ 6629400 w 11737340"/>
                <a:gd name="connsiteY204" fmla="*/ 3718560 h 4168140"/>
                <a:gd name="connsiteX205" fmla="*/ 6576060 w 11737340"/>
                <a:gd name="connsiteY205" fmla="*/ 3779520 h 4168140"/>
                <a:gd name="connsiteX206" fmla="*/ 6484620 w 11737340"/>
                <a:gd name="connsiteY206" fmla="*/ 3817620 h 4168140"/>
                <a:gd name="connsiteX207" fmla="*/ 6400800 w 11737340"/>
                <a:gd name="connsiteY207" fmla="*/ 3832860 h 4168140"/>
                <a:gd name="connsiteX208" fmla="*/ 6263640 w 11737340"/>
                <a:gd name="connsiteY208" fmla="*/ 3870960 h 4168140"/>
                <a:gd name="connsiteX209" fmla="*/ 6126480 w 11737340"/>
                <a:gd name="connsiteY209" fmla="*/ 3901440 h 4168140"/>
                <a:gd name="connsiteX210" fmla="*/ 6027420 w 11737340"/>
                <a:gd name="connsiteY210" fmla="*/ 3916680 h 4168140"/>
                <a:gd name="connsiteX211" fmla="*/ 5890260 w 11737340"/>
                <a:gd name="connsiteY211" fmla="*/ 3878580 h 4168140"/>
                <a:gd name="connsiteX212" fmla="*/ 5821680 w 11737340"/>
                <a:gd name="connsiteY212" fmla="*/ 3863340 h 4168140"/>
                <a:gd name="connsiteX213" fmla="*/ 5737860 w 11737340"/>
                <a:gd name="connsiteY213" fmla="*/ 3825240 h 4168140"/>
                <a:gd name="connsiteX214" fmla="*/ 5638800 w 11737340"/>
                <a:gd name="connsiteY214" fmla="*/ 3794760 h 4168140"/>
                <a:gd name="connsiteX215" fmla="*/ 5524500 w 11737340"/>
                <a:gd name="connsiteY215" fmla="*/ 3756660 h 4168140"/>
                <a:gd name="connsiteX216" fmla="*/ 5448300 w 11737340"/>
                <a:gd name="connsiteY216" fmla="*/ 3718560 h 4168140"/>
                <a:gd name="connsiteX217" fmla="*/ 5349240 w 11737340"/>
                <a:gd name="connsiteY217" fmla="*/ 3657600 h 4168140"/>
                <a:gd name="connsiteX218" fmla="*/ 5295900 w 11737340"/>
                <a:gd name="connsiteY218" fmla="*/ 3619500 h 4168140"/>
                <a:gd name="connsiteX219" fmla="*/ 5234940 w 11737340"/>
                <a:gd name="connsiteY219" fmla="*/ 3596640 h 4168140"/>
                <a:gd name="connsiteX220" fmla="*/ 5135880 w 11737340"/>
                <a:gd name="connsiteY220" fmla="*/ 3550920 h 4168140"/>
                <a:gd name="connsiteX221" fmla="*/ 5059680 w 11737340"/>
                <a:gd name="connsiteY221" fmla="*/ 3505200 h 4168140"/>
                <a:gd name="connsiteX222" fmla="*/ 5029200 w 11737340"/>
                <a:gd name="connsiteY222" fmla="*/ 3482340 h 4168140"/>
                <a:gd name="connsiteX223" fmla="*/ 4960620 w 11737340"/>
                <a:gd name="connsiteY223" fmla="*/ 3413760 h 4168140"/>
                <a:gd name="connsiteX224" fmla="*/ 4876800 w 11737340"/>
                <a:gd name="connsiteY224" fmla="*/ 3299460 h 4168140"/>
                <a:gd name="connsiteX225" fmla="*/ 4808220 w 11737340"/>
                <a:gd name="connsiteY225" fmla="*/ 3200400 h 4168140"/>
                <a:gd name="connsiteX226" fmla="*/ 4777740 w 11737340"/>
                <a:gd name="connsiteY226" fmla="*/ 3147060 h 4168140"/>
                <a:gd name="connsiteX227" fmla="*/ 4724400 w 11737340"/>
                <a:gd name="connsiteY227" fmla="*/ 3108960 h 4168140"/>
                <a:gd name="connsiteX228" fmla="*/ 4648200 w 11737340"/>
                <a:gd name="connsiteY228" fmla="*/ 3063240 h 4168140"/>
                <a:gd name="connsiteX229" fmla="*/ 4533900 w 11737340"/>
                <a:gd name="connsiteY229" fmla="*/ 2979420 h 4168140"/>
                <a:gd name="connsiteX230" fmla="*/ 4427220 w 11737340"/>
                <a:gd name="connsiteY230" fmla="*/ 2941320 h 4168140"/>
                <a:gd name="connsiteX231" fmla="*/ 4366260 w 11737340"/>
                <a:gd name="connsiteY231" fmla="*/ 2903220 h 4168140"/>
                <a:gd name="connsiteX232" fmla="*/ 4244340 w 11737340"/>
                <a:gd name="connsiteY232" fmla="*/ 2842260 h 4168140"/>
                <a:gd name="connsiteX233" fmla="*/ 4145280 w 11737340"/>
                <a:gd name="connsiteY233" fmla="*/ 2811780 h 4168140"/>
                <a:gd name="connsiteX234" fmla="*/ 4038600 w 11737340"/>
                <a:gd name="connsiteY234" fmla="*/ 2804160 h 4168140"/>
                <a:gd name="connsiteX235" fmla="*/ 3954780 w 11737340"/>
                <a:gd name="connsiteY235" fmla="*/ 2819400 h 4168140"/>
                <a:gd name="connsiteX236" fmla="*/ 3863340 w 11737340"/>
                <a:gd name="connsiteY236" fmla="*/ 2804160 h 4168140"/>
                <a:gd name="connsiteX237" fmla="*/ 3741420 w 11737340"/>
                <a:gd name="connsiteY237" fmla="*/ 2781300 h 4168140"/>
                <a:gd name="connsiteX238" fmla="*/ 3649980 w 11737340"/>
                <a:gd name="connsiteY238" fmla="*/ 2743200 h 4168140"/>
                <a:gd name="connsiteX239" fmla="*/ 3573780 w 11737340"/>
                <a:gd name="connsiteY239" fmla="*/ 2674620 h 4168140"/>
                <a:gd name="connsiteX240" fmla="*/ 3482340 w 11737340"/>
                <a:gd name="connsiteY240" fmla="*/ 2621280 h 4168140"/>
                <a:gd name="connsiteX241" fmla="*/ 3436620 w 11737340"/>
                <a:gd name="connsiteY241" fmla="*/ 2552700 h 4168140"/>
                <a:gd name="connsiteX242" fmla="*/ 3329940 w 11737340"/>
                <a:gd name="connsiteY242" fmla="*/ 2423160 h 4168140"/>
                <a:gd name="connsiteX243" fmla="*/ 3261360 w 11737340"/>
                <a:gd name="connsiteY243" fmla="*/ 2324100 h 4168140"/>
                <a:gd name="connsiteX244" fmla="*/ 3131820 w 11737340"/>
                <a:gd name="connsiteY244" fmla="*/ 2209800 h 4168140"/>
                <a:gd name="connsiteX245" fmla="*/ 3040380 w 11737340"/>
                <a:gd name="connsiteY245" fmla="*/ 2141220 h 4168140"/>
                <a:gd name="connsiteX246" fmla="*/ 2910840 w 11737340"/>
                <a:gd name="connsiteY246" fmla="*/ 2034540 h 4168140"/>
                <a:gd name="connsiteX247" fmla="*/ 2849880 w 11737340"/>
                <a:gd name="connsiteY247" fmla="*/ 1958340 h 4168140"/>
                <a:gd name="connsiteX248" fmla="*/ 2743200 w 11737340"/>
                <a:gd name="connsiteY248" fmla="*/ 1889760 h 4168140"/>
                <a:gd name="connsiteX249" fmla="*/ 2659380 w 11737340"/>
                <a:gd name="connsiteY249" fmla="*/ 1844040 h 4168140"/>
                <a:gd name="connsiteX250" fmla="*/ 2575560 w 11737340"/>
                <a:gd name="connsiteY250" fmla="*/ 1744980 h 4168140"/>
                <a:gd name="connsiteX251" fmla="*/ 2468880 w 11737340"/>
                <a:gd name="connsiteY251" fmla="*/ 1645920 h 4168140"/>
                <a:gd name="connsiteX252" fmla="*/ 2400300 w 11737340"/>
                <a:gd name="connsiteY252" fmla="*/ 1607820 h 4168140"/>
                <a:gd name="connsiteX253" fmla="*/ 2263140 w 11737340"/>
                <a:gd name="connsiteY253" fmla="*/ 1501140 h 4168140"/>
                <a:gd name="connsiteX254" fmla="*/ 2171700 w 11737340"/>
                <a:gd name="connsiteY254" fmla="*/ 1432560 h 4168140"/>
                <a:gd name="connsiteX255" fmla="*/ 2087880 w 11737340"/>
                <a:gd name="connsiteY255" fmla="*/ 1363980 h 4168140"/>
                <a:gd name="connsiteX256" fmla="*/ 1950720 w 11737340"/>
                <a:gd name="connsiteY256" fmla="*/ 1272540 h 4168140"/>
                <a:gd name="connsiteX257" fmla="*/ 1805940 w 11737340"/>
                <a:gd name="connsiteY257" fmla="*/ 1135380 h 4168140"/>
                <a:gd name="connsiteX258" fmla="*/ 1729740 w 11737340"/>
                <a:gd name="connsiteY258" fmla="*/ 1089660 h 4168140"/>
                <a:gd name="connsiteX259" fmla="*/ 1668780 w 11737340"/>
                <a:gd name="connsiteY259" fmla="*/ 1043940 h 4168140"/>
                <a:gd name="connsiteX260" fmla="*/ 1592580 w 11737340"/>
                <a:gd name="connsiteY260" fmla="*/ 990600 h 4168140"/>
                <a:gd name="connsiteX261" fmla="*/ 1470660 w 11737340"/>
                <a:gd name="connsiteY261" fmla="*/ 891540 h 4168140"/>
                <a:gd name="connsiteX262" fmla="*/ 1386840 w 11737340"/>
                <a:gd name="connsiteY262" fmla="*/ 845820 h 4168140"/>
                <a:gd name="connsiteX263" fmla="*/ 1318260 w 11737340"/>
                <a:gd name="connsiteY263" fmla="*/ 784860 h 4168140"/>
                <a:gd name="connsiteX264" fmla="*/ 1264920 w 11737340"/>
                <a:gd name="connsiteY264" fmla="*/ 723900 h 4168140"/>
                <a:gd name="connsiteX265" fmla="*/ 1181100 w 11737340"/>
                <a:gd name="connsiteY265" fmla="*/ 647700 h 4168140"/>
                <a:gd name="connsiteX266" fmla="*/ 1089660 w 11737340"/>
                <a:gd name="connsiteY266" fmla="*/ 624840 h 4168140"/>
                <a:gd name="connsiteX267" fmla="*/ 1021080 w 11737340"/>
                <a:gd name="connsiteY267" fmla="*/ 586740 h 4168140"/>
                <a:gd name="connsiteX268" fmla="*/ 937260 w 11737340"/>
                <a:gd name="connsiteY268" fmla="*/ 548640 h 4168140"/>
                <a:gd name="connsiteX269" fmla="*/ 830580 w 11737340"/>
                <a:gd name="connsiteY269" fmla="*/ 510540 h 4168140"/>
                <a:gd name="connsiteX270" fmla="*/ 754380 w 11737340"/>
                <a:gd name="connsiteY270" fmla="*/ 457200 h 4168140"/>
                <a:gd name="connsiteX271" fmla="*/ 708660 w 11737340"/>
                <a:gd name="connsiteY271" fmla="*/ 419100 h 4168140"/>
                <a:gd name="connsiteX272" fmla="*/ 609600 w 11737340"/>
                <a:gd name="connsiteY272" fmla="*/ 396240 h 4168140"/>
                <a:gd name="connsiteX273" fmla="*/ 548640 w 11737340"/>
                <a:gd name="connsiteY273" fmla="*/ 320040 h 4168140"/>
                <a:gd name="connsiteX274" fmla="*/ 510540 w 11737340"/>
                <a:gd name="connsiteY274" fmla="*/ 251460 h 4168140"/>
                <a:gd name="connsiteX275" fmla="*/ 464820 w 11737340"/>
                <a:gd name="connsiteY275" fmla="*/ 190500 h 4168140"/>
                <a:gd name="connsiteX276" fmla="*/ 411480 w 11737340"/>
                <a:gd name="connsiteY276" fmla="*/ 137160 h 4168140"/>
                <a:gd name="connsiteX277" fmla="*/ 373380 w 11737340"/>
                <a:gd name="connsiteY277" fmla="*/ 45720 h 4168140"/>
                <a:gd name="connsiteX278" fmla="*/ 342900 w 11737340"/>
                <a:gd name="connsiteY278" fmla="*/ 0 h 4168140"/>
                <a:gd name="connsiteX279" fmla="*/ 327660 w 11737340"/>
                <a:gd name="connsiteY279" fmla="*/ 60960 h 4168140"/>
                <a:gd name="connsiteX280" fmla="*/ 289560 w 11737340"/>
                <a:gd name="connsiteY280" fmla="*/ 91440 h 4168140"/>
                <a:gd name="connsiteX281" fmla="*/ 236220 w 11737340"/>
                <a:gd name="connsiteY281" fmla="*/ 114300 h 4168140"/>
                <a:gd name="connsiteX282" fmla="*/ 198120 w 11737340"/>
                <a:gd name="connsiteY282" fmla="*/ 175260 h 4168140"/>
                <a:gd name="connsiteX283" fmla="*/ 175260 w 11737340"/>
                <a:gd name="connsiteY283" fmla="*/ 228600 h 4168140"/>
                <a:gd name="connsiteX284" fmla="*/ 114300 w 11737340"/>
                <a:gd name="connsiteY284" fmla="*/ 236220 h 4168140"/>
                <a:gd name="connsiteX285" fmla="*/ 45720 w 11737340"/>
                <a:gd name="connsiteY285" fmla="*/ 251460 h 4168140"/>
                <a:gd name="connsiteX286" fmla="*/ 0 w 11737340"/>
                <a:gd name="connsiteY286" fmla="*/ 281940 h 4168140"/>
                <a:gd name="connsiteX287" fmla="*/ 68580 w 11737340"/>
                <a:gd name="connsiteY287" fmla="*/ 320040 h 4168140"/>
                <a:gd name="connsiteX0" fmla="*/ 68580 w 11737340"/>
                <a:gd name="connsiteY0" fmla="*/ 320040 h 4168140"/>
                <a:gd name="connsiteX1" fmla="*/ 121920 w 11737340"/>
                <a:gd name="connsiteY1" fmla="*/ 381000 h 4168140"/>
                <a:gd name="connsiteX2" fmla="*/ 198120 w 11737340"/>
                <a:gd name="connsiteY2" fmla="*/ 419100 h 4168140"/>
                <a:gd name="connsiteX3" fmla="*/ 320040 w 11737340"/>
                <a:gd name="connsiteY3" fmla="*/ 510540 h 4168140"/>
                <a:gd name="connsiteX4" fmla="*/ 411480 w 11737340"/>
                <a:gd name="connsiteY4" fmla="*/ 563880 h 4168140"/>
                <a:gd name="connsiteX5" fmla="*/ 472440 w 11737340"/>
                <a:gd name="connsiteY5" fmla="*/ 632460 h 4168140"/>
                <a:gd name="connsiteX6" fmla="*/ 601980 w 11737340"/>
                <a:gd name="connsiteY6" fmla="*/ 708660 h 4168140"/>
                <a:gd name="connsiteX7" fmla="*/ 739140 w 11737340"/>
                <a:gd name="connsiteY7" fmla="*/ 784860 h 4168140"/>
                <a:gd name="connsiteX8" fmla="*/ 861060 w 11737340"/>
                <a:gd name="connsiteY8" fmla="*/ 868680 h 4168140"/>
                <a:gd name="connsiteX9" fmla="*/ 944880 w 11737340"/>
                <a:gd name="connsiteY9" fmla="*/ 952500 h 4168140"/>
                <a:gd name="connsiteX10" fmla="*/ 1021080 w 11737340"/>
                <a:gd name="connsiteY10" fmla="*/ 1005840 h 4168140"/>
                <a:gd name="connsiteX11" fmla="*/ 1097280 w 11737340"/>
                <a:gd name="connsiteY11" fmla="*/ 1043940 h 4168140"/>
                <a:gd name="connsiteX12" fmla="*/ 1181100 w 11737340"/>
                <a:gd name="connsiteY12" fmla="*/ 1104900 h 4168140"/>
                <a:gd name="connsiteX13" fmla="*/ 1249680 w 11737340"/>
                <a:gd name="connsiteY13" fmla="*/ 1150620 h 4168140"/>
                <a:gd name="connsiteX14" fmla="*/ 1341120 w 11737340"/>
                <a:gd name="connsiteY14" fmla="*/ 1196340 h 4168140"/>
                <a:gd name="connsiteX15" fmla="*/ 1417320 w 11737340"/>
                <a:gd name="connsiteY15" fmla="*/ 1257300 h 4168140"/>
                <a:gd name="connsiteX16" fmla="*/ 1493520 w 11737340"/>
                <a:gd name="connsiteY16" fmla="*/ 1333500 h 4168140"/>
                <a:gd name="connsiteX17" fmla="*/ 1569720 w 11737340"/>
                <a:gd name="connsiteY17" fmla="*/ 1356360 h 4168140"/>
                <a:gd name="connsiteX18" fmla="*/ 1684020 w 11737340"/>
                <a:gd name="connsiteY18" fmla="*/ 1424940 h 4168140"/>
                <a:gd name="connsiteX19" fmla="*/ 1729740 w 11737340"/>
                <a:gd name="connsiteY19" fmla="*/ 1485900 h 4168140"/>
                <a:gd name="connsiteX20" fmla="*/ 1844040 w 11737340"/>
                <a:gd name="connsiteY20" fmla="*/ 1569720 h 4168140"/>
                <a:gd name="connsiteX21" fmla="*/ 1935480 w 11737340"/>
                <a:gd name="connsiteY21" fmla="*/ 1615440 h 4168140"/>
                <a:gd name="connsiteX22" fmla="*/ 2049780 w 11737340"/>
                <a:gd name="connsiteY22" fmla="*/ 1691640 h 4168140"/>
                <a:gd name="connsiteX23" fmla="*/ 2133600 w 11737340"/>
                <a:gd name="connsiteY23" fmla="*/ 1729740 h 4168140"/>
                <a:gd name="connsiteX24" fmla="*/ 2202180 w 11737340"/>
                <a:gd name="connsiteY24" fmla="*/ 1805940 h 4168140"/>
                <a:gd name="connsiteX25" fmla="*/ 2255520 w 11737340"/>
                <a:gd name="connsiteY25" fmla="*/ 1821180 h 4168140"/>
                <a:gd name="connsiteX26" fmla="*/ 2316480 w 11737340"/>
                <a:gd name="connsiteY26" fmla="*/ 1866900 h 4168140"/>
                <a:gd name="connsiteX27" fmla="*/ 2423160 w 11737340"/>
                <a:gd name="connsiteY27" fmla="*/ 2004060 h 4168140"/>
                <a:gd name="connsiteX28" fmla="*/ 2476500 w 11737340"/>
                <a:gd name="connsiteY28" fmla="*/ 2087880 h 4168140"/>
                <a:gd name="connsiteX29" fmla="*/ 2567940 w 11737340"/>
                <a:gd name="connsiteY29" fmla="*/ 2148840 h 4168140"/>
                <a:gd name="connsiteX30" fmla="*/ 2682240 w 11737340"/>
                <a:gd name="connsiteY30" fmla="*/ 2186940 h 4168140"/>
                <a:gd name="connsiteX31" fmla="*/ 2743200 w 11737340"/>
                <a:gd name="connsiteY31" fmla="*/ 2209800 h 4168140"/>
                <a:gd name="connsiteX32" fmla="*/ 2811780 w 11737340"/>
                <a:gd name="connsiteY32" fmla="*/ 2247900 h 4168140"/>
                <a:gd name="connsiteX33" fmla="*/ 2887980 w 11737340"/>
                <a:gd name="connsiteY33" fmla="*/ 2301240 h 4168140"/>
                <a:gd name="connsiteX34" fmla="*/ 2979420 w 11737340"/>
                <a:gd name="connsiteY34" fmla="*/ 2385060 h 4168140"/>
                <a:gd name="connsiteX35" fmla="*/ 3055620 w 11737340"/>
                <a:gd name="connsiteY35" fmla="*/ 2461260 h 4168140"/>
                <a:gd name="connsiteX36" fmla="*/ 3139440 w 11737340"/>
                <a:gd name="connsiteY36" fmla="*/ 2537460 h 4168140"/>
                <a:gd name="connsiteX37" fmla="*/ 3261360 w 11737340"/>
                <a:gd name="connsiteY37" fmla="*/ 2628900 h 4168140"/>
                <a:gd name="connsiteX38" fmla="*/ 3345180 w 11737340"/>
                <a:gd name="connsiteY38" fmla="*/ 2720340 h 4168140"/>
                <a:gd name="connsiteX39" fmla="*/ 3444240 w 11737340"/>
                <a:gd name="connsiteY39" fmla="*/ 2796540 h 4168140"/>
                <a:gd name="connsiteX40" fmla="*/ 3558540 w 11737340"/>
                <a:gd name="connsiteY40" fmla="*/ 2872740 h 4168140"/>
                <a:gd name="connsiteX41" fmla="*/ 3619500 w 11737340"/>
                <a:gd name="connsiteY41" fmla="*/ 2979420 h 4168140"/>
                <a:gd name="connsiteX42" fmla="*/ 3619500 w 11737340"/>
                <a:gd name="connsiteY42" fmla="*/ 2979420 h 4168140"/>
                <a:gd name="connsiteX43" fmla="*/ 3649980 w 11737340"/>
                <a:gd name="connsiteY43" fmla="*/ 3048000 h 4168140"/>
                <a:gd name="connsiteX44" fmla="*/ 3703320 w 11737340"/>
                <a:gd name="connsiteY44" fmla="*/ 3086100 h 4168140"/>
                <a:gd name="connsiteX45" fmla="*/ 3764280 w 11737340"/>
                <a:gd name="connsiteY45" fmla="*/ 3063240 h 4168140"/>
                <a:gd name="connsiteX46" fmla="*/ 3848100 w 11737340"/>
                <a:gd name="connsiteY46" fmla="*/ 3025140 h 4168140"/>
                <a:gd name="connsiteX47" fmla="*/ 3916680 w 11737340"/>
                <a:gd name="connsiteY47" fmla="*/ 3032760 h 4168140"/>
                <a:gd name="connsiteX48" fmla="*/ 4030980 w 11737340"/>
                <a:gd name="connsiteY48" fmla="*/ 3063240 h 4168140"/>
                <a:gd name="connsiteX49" fmla="*/ 4137660 w 11737340"/>
                <a:gd name="connsiteY49" fmla="*/ 3101340 h 4168140"/>
                <a:gd name="connsiteX50" fmla="*/ 4259580 w 11737340"/>
                <a:gd name="connsiteY50" fmla="*/ 3147060 h 4168140"/>
                <a:gd name="connsiteX51" fmla="*/ 4381500 w 11737340"/>
                <a:gd name="connsiteY51" fmla="*/ 3192780 h 4168140"/>
                <a:gd name="connsiteX52" fmla="*/ 4526280 w 11737340"/>
                <a:gd name="connsiteY52" fmla="*/ 3276600 h 4168140"/>
                <a:gd name="connsiteX53" fmla="*/ 4587240 w 11737340"/>
                <a:gd name="connsiteY53" fmla="*/ 3299460 h 4168140"/>
                <a:gd name="connsiteX54" fmla="*/ 4610100 w 11737340"/>
                <a:gd name="connsiteY54" fmla="*/ 3352800 h 4168140"/>
                <a:gd name="connsiteX55" fmla="*/ 4648200 w 11737340"/>
                <a:gd name="connsiteY55" fmla="*/ 3436620 h 4168140"/>
                <a:gd name="connsiteX56" fmla="*/ 4671060 w 11737340"/>
                <a:gd name="connsiteY56" fmla="*/ 3520440 h 4168140"/>
                <a:gd name="connsiteX57" fmla="*/ 4678680 w 11737340"/>
                <a:gd name="connsiteY57" fmla="*/ 3589020 h 4168140"/>
                <a:gd name="connsiteX58" fmla="*/ 4686300 w 11737340"/>
                <a:gd name="connsiteY58" fmla="*/ 3649980 h 4168140"/>
                <a:gd name="connsiteX59" fmla="*/ 4724400 w 11737340"/>
                <a:gd name="connsiteY59" fmla="*/ 3680460 h 4168140"/>
                <a:gd name="connsiteX60" fmla="*/ 4785360 w 11737340"/>
                <a:gd name="connsiteY60" fmla="*/ 3672840 h 4168140"/>
                <a:gd name="connsiteX61" fmla="*/ 4869180 w 11737340"/>
                <a:gd name="connsiteY61" fmla="*/ 3703320 h 4168140"/>
                <a:gd name="connsiteX62" fmla="*/ 4914900 w 11737340"/>
                <a:gd name="connsiteY62" fmla="*/ 3756660 h 4168140"/>
                <a:gd name="connsiteX63" fmla="*/ 5105400 w 11737340"/>
                <a:gd name="connsiteY63" fmla="*/ 3832860 h 4168140"/>
                <a:gd name="connsiteX64" fmla="*/ 5173980 w 11737340"/>
                <a:gd name="connsiteY64" fmla="*/ 3886200 h 4168140"/>
                <a:gd name="connsiteX65" fmla="*/ 5242560 w 11737340"/>
                <a:gd name="connsiteY65" fmla="*/ 3924300 h 4168140"/>
                <a:gd name="connsiteX66" fmla="*/ 5364480 w 11737340"/>
                <a:gd name="connsiteY66" fmla="*/ 3962400 h 4168140"/>
                <a:gd name="connsiteX67" fmla="*/ 5516880 w 11737340"/>
                <a:gd name="connsiteY67" fmla="*/ 4046220 h 4168140"/>
                <a:gd name="connsiteX68" fmla="*/ 5585460 w 11737340"/>
                <a:gd name="connsiteY68" fmla="*/ 4099560 h 4168140"/>
                <a:gd name="connsiteX69" fmla="*/ 5661660 w 11737340"/>
                <a:gd name="connsiteY69" fmla="*/ 4122420 h 4168140"/>
                <a:gd name="connsiteX70" fmla="*/ 5745480 w 11737340"/>
                <a:gd name="connsiteY70" fmla="*/ 4130040 h 4168140"/>
                <a:gd name="connsiteX71" fmla="*/ 5836920 w 11737340"/>
                <a:gd name="connsiteY71" fmla="*/ 4130040 h 4168140"/>
                <a:gd name="connsiteX72" fmla="*/ 5951220 w 11737340"/>
                <a:gd name="connsiteY72" fmla="*/ 4145280 h 4168140"/>
                <a:gd name="connsiteX73" fmla="*/ 6035040 w 11737340"/>
                <a:gd name="connsiteY73" fmla="*/ 4168140 h 4168140"/>
                <a:gd name="connsiteX74" fmla="*/ 6149340 w 11737340"/>
                <a:gd name="connsiteY74" fmla="*/ 4137660 h 4168140"/>
                <a:gd name="connsiteX75" fmla="*/ 6286500 w 11737340"/>
                <a:gd name="connsiteY75" fmla="*/ 4114800 h 4168140"/>
                <a:gd name="connsiteX76" fmla="*/ 6393180 w 11737340"/>
                <a:gd name="connsiteY76" fmla="*/ 4053840 h 4168140"/>
                <a:gd name="connsiteX77" fmla="*/ 6484620 w 11737340"/>
                <a:gd name="connsiteY77" fmla="*/ 4038600 h 4168140"/>
                <a:gd name="connsiteX78" fmla="*/ 6583680 w 11737340"/>
                <a:gd name="connsiteY78" fmla="*/ 3970020 h 4168140"/>
                <a:gd name="connsiteX79" fmla="*/ 6697980 w 11737340"/>
                <a:gd name="connsiteY79" fmla="*/ 3886200 h 4168140"/>
                <a:gd name="connsiteX80" fmla="*/ 6728460 w 11737340"/>
                <a:gd name="connsiteY80" fmla="*/ 3817620 h 4168140"/>
                <a:gd name="connsiteX81" fmla="*/ 6842760 w 11737340"/>
                <a:gd name="connsiteY81" fmla="*/ 3733800 h 4168140"/>
                <a:gd name="connsiteX82" fmla="*/ 6972300 w 11737340"/>
                <a:gd name="connsiteY82" fmla="*/ 3642360 h 4168140"/>
                <a:gd name="connsiteX83" fmla="*/ 7078980 w 11737340"/>
                <a:gd name="connsiteY83" fmla="*/ 3528060 h 4168140"/>
                <a:gd name="connsiteX84" fmla="*/ 7139940 w 11737340"/>
                <a:gd name="connsiteY84" fmla="*/ 3444240 h 4168140"/>
                <a:gd name="connsiteX85" fmla="*/ 7269480 w 11737340"/>
                <a:gd name="connsiteY85" fmla="*/ 3284220 h 4168140"/>
                <a:gd name="connsiteX86" fmla="*/ 7330440 w 11737340"/>
                <a:gd name="connsiteY86" fmla="*/ 3185160 h 4168140"/>
                <a:gd name="connsiteX87" fmla="*/ 7376160 w 11737340"/>
                <a:gd name="connsiteY87" fmla="*/ 3116580 h 4168140"/>
                <a:gd name="connsiteX88" fmla="*/ 7444740 w 11737340"/>
                <a:gd name="connsiteY88" fmla="*/ 3093720 h 4168140"/>
                <a:gd name="connsiteX89" fmla="*/ 7513320 w 11737340"/>
                <a:gd name="connsiteY89" fmla="*/ 3101340 h 4168140"/>
                <a:gd name="connsiteX90" fmla="*/ 7576820 w 11737340"/>
                <a:gd name="connsiteY90" fmla="*/ 3093720 h 4168140"/>
                <a:gd name="connsiteX91" fmla="*/ 7729220 w 11737340"/>
                <a:gd name="connsiteY91" fmla="*/ 3136900 h 4168140"/>
                <a:gd name="connsiteX92" fmla="*/ 7833360 w 11737340"/>
                <a:gd name="connsiteY92" fmla="*/ 3180080 h 4168140"/>
                <a:gd name="connsiteX93" fmla="*/ 7967980 w 11737340"/>
                <a:gd name="connsiteY93" fmla="*/ 3208020 h 4168140"/>
                <a:gd name="connsiteX94" fmla="*/ 8161020 w 11737340"/>
                <a:gd name="connsiteY94" fmla="*/ 3296920 h 4168140"/>
                <a:gd name="connsiteX95" fmla="*/ 8293100 w 11737340"/>
                <a:gd name="connsiteY95" fmla="*/ 3370580 h 4168140"/>
                <a:gd name="connsiteX96" fmla="*/ 8371840 w 11737340"/>
                <a:gd name="connsiteY96" fmla="*/ 3395980 h 4168140"/>
                <a:gd name="connsiteX97" fmla="*/ 8458200 w 11737340"/>
                <a:gd name="connsiteY97" fmla="*/ 3398520 h 4168140"/>
                <a:gd name="connsiteX98" fmla="*/ 8595360 w 11737340"/>
                <a:gd name="connsiteY98" fmla="*/ 3512820 h 4168140"/>
                <a:gd name="connsiteX99" fmla="*/ 8641080 w 11737340"/>
                <a:gd name="connsiteY99" fmla="*/ 3566160 h 4168140"/>
                <a:gd name="connsiteX100" fmla="*/ 8702040 w 11737340"/>
                <a:gd name="connsiteY100" fmla="*/ 3604260 h 4168140"/>
                <a:gd name="connsiteX101" fmla="*/ 8763000 w 11737340"/>
                <a:gd name="connsiteY101" fmla="*/ 3634740 h 4168140"/>
                <a:gd name="connsiteX102" fmla="*/ 8846820 w 11737340"/>
                <a:gd name="connsiteY102" fmla="*/ 3632200 h 4168140"/>
                <a:gd name="connsiteX103" fmla="*/ 8968740 w 11737340"/>
                <a:gd name="connsiteY103" fmla="*/ 3634740 h 4168140"/>
                <a:gd name="connsiteX104" fmla="*/ 9060180 w 11737340"/>
                <a:gd name="connsiteY104" fmla="*/ 3642360 h 4168140"/>
                <a:gd name="connsiteX105" fmla="*/ 9151620 w 11737340"/>
                <a:gd name="connsiteY105" fmla="*/ 3657600 h 4168140"/>
                <a:gd name="connsiteX106" fmla="*/ 9230360 w 11737340"/>
                <a:gd name="connsiteY106" fmla="*/ 3657600 h 4168140"/>
                <a:gd name="connsiteX107" fmla="*/ 9331960 w 11737340"/>
                <a:gd name="connsiteY107" fmla="*/ 3629660 h 4168140"/>
                <a:gd name="connsiteX108" fmla="*/ 9433560 w 11737340"/>
                <a:gd name="connsiteY108" fmla="*/ 3589020 h 4168140"/>
                <a:gd name="connsiteX109" fmla="*/ 9535160 w 11737340"/>
                <a:gd name="connsiteY109" fmla="*/ 3540760 h 4168140"/>
                <a:gd name="connsiteX110" fmla="*/ 9646920 w 11737340"/>
                <a:gd name="connsiteY110" fmla="*/ 3489960 h 4168140"/>
                <a:gd name="connsiteX111" fmla="*/ 9784080 w 11737340"/>
                <a:gd name="connsiteY111" fmla="*/ 3444240 h 4168140"/>
                <a:gd name="connsiteX112" fmla="*/ 9860280 w 11737340"/>
                <a:gd name="connsiteY112" fmla="*/ 3383280 h 4168140"/>
                <a:gd name="connsiteX113" fmla="*/ 9921240 w 11737340"/>
                <a:gd name="connsiteY113" fmla="*/ 3314700 h 4168140"/>
                <a:gd name="connsiteX114" fmla="*/ 9997440 w 11737340"/>
                <a:gd name="connsiteY114" fmla="*/ 3208020 h 4168140"/>
                <a:gd name="connsiteX115" fmla="*/ 10043160 w 11737340"/>
                <a:gd name="connsiteY115" fmla="*/ 3101340 h 4168140"/>
                <a:gd name="connsiteX116" fmla="*/ 10104120 w 11737340"/>
                <a:gd name="connsiteY116" fmla="*/ 3017520 h 4168140"/>
                <a:gd name="connsiteX117" fmla="*/ 10157460 w 11737340"/>
                <a:gd name="connsiteY117" fmla="*/ 2933700 h 4168140"/>
                <a:gd name="connsiteX118" fmla="*/ 10218420 w 11737340"/>
                <a:gd name="connsiteY118" fmla="*/ 2849880 h 4168140"/>
                <a:gd name="connsiteX119" fmla="*/ 10294620 w 11737340"/>
                <a:gd name="connsiteY119" fmla="*/ 2735580 h 4168140"/>
                <a:gd name="connsiteX120" fmla="*/ 10347960 w 11737340"/>
                <a:gd name="connsiteY120" fmla="*/ 2621280 h 4168140"/>
                <a:gd name="connsiteX121" fmla="*/ 10431780 w 11737340"/>
                <a:gd name="connsiteY121" fmla="*/ 2499360 h 4168140"/>
                <a:gd name="connsiteX122" fmla="*/ 10500360 w 11737340"/>
                <a:gd name="connsiteY122" fmla="*/ 2354580 h 4168140"/>
                <a:gd name="connsiteX123" fmla="*/ 10553700 w 11737340"/>
                <a:gd name="connsiteY123" fmla="*/ 2263140 h 4168140"/>
                <a:gd name="connsiteX124" fmla="*/ 10584180 w 11737340"/>
                <a:gd name="connsiteY124" fmla="*/ 2194560 h 4168140"/>
                <a:gd name="connsiteX125" fmla="*/ 10624820 w 11737340"/>
                <a:gd name="connsiteY125" fmla="*/ 2125980 h 4168140"/>
                <a:gd name="connsiteX126" fmla="*/ 10675620 w 11737340"/>
                <a:gd name="connsiteY126" fmla="*/ 2049780 h 4168140"/>
                <a:gd name="connsiteX127" fmla="*/ 10690860 w 11737340"/>
                <a:gd name="connsiteY127" fmla="*/ 1988820 h 4168140"/>
                <a:gd name="connsiteX128" fmla="*/ 10713720 w 11737340"/>
                <a:gd name="connsiteY128" fmla="*/ 1927860 h 4168140"/>
                <a:gd name="connsiteX129" fmla="*/ 10767060 w 11737340"/>
                <a:gd name="connsiteY129" fmla="*/ 1859280 h 4168140"/>
                <a:gd name="connsiteX130" fmla="*/ 10873740 w 11737340"/>
                <a:gd name="connsiteY130" fmla="*/ 1828800 h 4168140"/>
                <a:gd name="connsiteX131" fmla="*/ 11079480 w 11737340"/>
                <a:gd name="connsiteY131" fmla="*/ 1767840 h 4168140"/>
                <a:gd name="connsiteX132" fmla="*/ 11247120 w 11737340"/>
                <a:gd name="connsiteY132" fmla="*/ 1684020 h 4168140"/>
                <a:gd name="connsiteX133" fmla="*/ 11407140 w 11737340"/>
                <a:gd name="connsiteY133" fmla="*/ 1628140 h 4168140"/>
                <a:gd name="connsiteX134" fmla="*/ 11490960 w 11737340"/>
                <a:gd name="connsiteY134" fmla="*/ 1577340 h 4168140"/>
                <a:gd name="connsiteX135" fmla="*/ 11635740 w 11737340"/>
                <a:gd name="connsiteY135" fmla="*/ 1508760 h 4168140"/>
                <a:gd name="connsiteX136" fmla="*/ 11737340 w 11737340"/>
                <a:gd name="connsiteY136" fmla="*/ 1442720 h 4168140"/>
                <a:gd name="connsiteX137" fmla="*/ 11620500 w 11737340"/>
                <a:gd name="connsiteY137" fmla="*/ 1417320 h 4168140"/>
                <a:gd name="connsiteX138" fmla="*/ 11567160 w 11737340"/>
                <a:gd name="connsiteY138" fmla="*/ 1379220 h 4168140"/>
                <a:gd name="connsiteX139" fmla="*/ 11498580 w 11737340"/>
                <a:gd name="connsiteY139" fmla="*/ 1318260 h 4168140"/>
                <a:gd name="connsiteX140" fmla="*/ 11468100 w 11737340"/>
                <a:gd name="connsiteY140" fmla="*/ 1280160 h 4168140"/>
                <a:gd name="connsiteX141" fmla="*/ 11442700 w 11737340"/>
                <a:gd name="connsiteY141" fmla="*/ 1231900 h 4168140"/>
                <a:gd name="connsiteX142" fmla="*/ 11384280 w 11737340"/>
                <a:gd name="connsiteY142" fmla="*/ 1310640 h 4168140"/>
                <a:gd name="connsiteX143" fmla="*/ 11353800 w 11737340"/>
                <a:gd name="connsiteY143" fmla="*/ 1356360 h 4168140"/>
                <a:gd name="connsiteX144" fmla="*/ 11224260 w 11737340"/>
                <a:gd name="connsiteY144" fmla="*/ 1417320 h 4168140"/>
                <a:gd name="connsiteX145" fmla="*/ 11109960 w 11737340"/>
                <a:gd name="connsiteY145" fmla="*/ 1463040 h 4168140"/>
                <a:gd name="connsiteX146" fmla="*/ 10911840 w 11737340"/>
                <a:gd name="connsiteY146" fmla="*/ 1524000 h 4168140"/>
                <a:gd name="connsiteX147" fmla="*/ 10774680 w 11737340"/>
                <a:gd name="connsiteY147" fmla="*/ 1546860 h 4168140"/>
                <a:gd name="connsiteX148" fmla="*/ 10675620 w 11737340"/>
                <a:gd name="connsiteY148" fmla="*/ 1615440 h 4168140"/>
                <a:gd name="connsiteX149" fmla="*/ 10568940 w 11737340"/>
                <a:gd name="connsiteY149" fmla="*/ 1676400 h 4168140"/>
                <a:gd name="connsiteX150" fmla="*/ 10485120 w 11737340"/>
                <a:gd name="connsiteY150" fmla="*/ 1760220 h 4168140"/>
                <a:gd name="connsiteX151" fmla="*/ 10454640 w 11737340"/>
                <a:gd name="connsiteY151" fmla="*/ 1836420 h 4168140"/>
                <a:gd name="connsiteX152" fmla="*/ 10416540 w 11737340"/>
                <a:gd name="connsiteY152" fmla="*/ 1927860 h 4168140"/>
                <a:gd name="connsiteX153" fmla="*/ 10401300 w 11737340"/>
                <a:gd name="connsiteY153" fmla="*/ 2004060 h 4168140"/>
                <a:gd name="connsiteX154" fmla="*/ 10363200 w 11737340"/>
                <a:gd name="connsiteY154" fmla="*/ 2095500 h 4168140"/>
                <a:gd name="connsiteX155" fmla="*/ 10317480 w 11737340"/>
                <a:gd name="connsiteY155" fmla="*/ 2225040 h 4168140"/>
                <a:gd name="connsiteX156" fmla="*/ 10287000 w 11737340"/>
                <a:gd name="connsiteY156" fmla="*/ 2346960 h 4168140"/>
                <a:gd name="connsiteX157" fmla="*/ 10218420 w 11737340"/>
                <a:gd name="connsiteY157" fmla="*/ 2499360 h 4168140"/>
                <a:gd name="connsiteX158" fmla="*/ 10134600 w 11737340"/>
                <a:gd name="connsiteY158" fmla="*/ 2621280 h 4168140"/>
                <a:gd name="connsiteX159" fmla="*/ 10043160 w 11737340"/>
                <a:gd name="connsiteY159" fmla="*/ 2735580 h 4168140"/>
                <a:gd name="connsiteX160" fmla="*/ 9974580 w 11737340"/>
                <a:gd name="connsiteY160" fmla="*/ 2857500 h 4168140"/>
                <a:gd name="connsiteX161" fmla="*/ 9906000 w 11737340"/>
                <a:gd name="connsiteY161" fmla="*/ 2941320 h 4168140"/>
                <a:gd name="connsiteX162" fmla="*/ 9860280 w 11737340"/>
                <a:gd name="connsiteY162" fmla="*/ 3032760 h 4168140"/>
                <a:gd name="connsiteX163" fmla="*/ 9806940 w 11737340"/>
                <a:gd name="connsiteY163" fmla="*/ 3116580 h 4168140"/>
                <a:gd name="connsiteX164" fmla="*/ 9715500 w 11737340"/>
                <a:gd name="connsiteY164" fmla="*/ 3208020 h 4168140"/>
                <a:gd name="connsiteX165" fmla="*/ 9616440 w 11737340"/>
                <a:gd name="connsiteY165" fmla="*/ 3261360 h 4168140"/>
                <a:gd name="connsiteX166" fmla="*/ 9532620 w 11737340"/>
                <a:gd name="connsiteY166" fmla="*/ 3329940 h 4168140"/>
                <a:gd name="connsiteX167" fmla="*/ 9471660 w 11737340"/>
                <a:gd name="connsiteY167" fmla="*/ 3375660 h 4168140"/>
                <a:gd name="connsiteX168" fmla="*/ 9410700 w 11737340"/>
                <a:gd name="connsiteY168" fmla="*/ 3429000 h 4168140"/>
                <a:gd name="connsiteX169" fmla="*/ 9288780 w 11737340"/>
                <a:gd name="connsiteY169" fmla="*/ 3436620 h 4168140"/>
                <a:gd name="connsiteX170" fmla="*/ 9166860 w 11737340"/>
                <a:gd name="connsiteY170" fmla="*/ 3444240 h 4168140"/>
                <a:gd name="connsiteX171" fmla="*/ 9029700 w 11737340"/>
                <a:gd name="connsiteY171" fmla="*/ 3413760 h 4168140"/>
                <a:gd name="connsiteX172" fmla="*/ 8823960 w 11737340"/>
                <a:gd name="connsiteY172" fmla="*/ 3360420 h 4168140"/>
                <a:gd name="connsiteX173" fmla="*/ 8679180 w 11737340"/>
                <a:gd name="connsiteY173" fmla="*/ 3329940 h 4168140"/>
                <a:gd name="connsiteX174" fmla="*/ 8572500 w 11737340"/>
                <a:gd name="connsiteY174" fmla="*/ 3276600 h 4168140"/>
                <a:gd name="connsiteX175" fmla="*/ 8465820 w 11737340"/>
                <a:gd name="connsiteY175" fmla="*/ 3215640 h 4168140"/>
                <a:gd name="connsiteX176" fmla="*/ 8321040 w 11737340"/>
                <a:gd name="connsiteY176" fmla="*/ 3177540 h 4168140"/>
                <a:gd name="connsiteX177" fmla="*/ 8199120 w 11737340"/>
                <a:gd name="connsiteY177" fmla="*/ 3131820 h 4168140"/>
                <a:gd name="connsiteX178" fmla="*/ 8069580 w 11737340"/>
                <a:gd name="connsiteY178" fmla="*/ 3078480 h 4168140"/>
                <a:gd name="connsiteX179" fmla="*/ 7917180 w 11737340"/>
                <a:gd name="connsiteY179" fmla="*/ 2994660 h 4168140"/>
                <a:gd name="connsiteX180" fmla="*/ 7787640 w 11737340"/>
                <a:gd name="connsiteY180" fmla="*/ 2971800 h 4168140"/>
                <a:gd name="connsiteX181" fmla="*/ 7719060 w 11737340"/>
                <a:gd name="connsiteY181" fmla="*/ 2933700 h 4168140"/>
                <a:gd name="connsiteX182" fmla="*/ 7612380 w 11737340"/>
                <a:gd name="connsiteY182" fmla="*/ 2903220 h 4168140"/>
                <a:gd name="connsiteX183" fmla="*/ 7566660 w 11737340"/>
                <a:gd name="connsiteY183" fmla="*/ 2887980 h 4168140"/>
                <a:gd name="connsiteX184" fmla="*/ 7551420 w 11737340"/>
                <a:gd name="connsiteY184" fmla="*/ 2849880 h 4168140"/>
                <a:gd name="connsiteX185" fmla="*/ 7533640 w 11737340"/>
                <a:gd name="connsiteY185" fmla="*/ 2788920 h 4168140"/>
                <a:gd name="connsiteX186" fmla="*/ 7475220 w 11737340"/>
                <a:gd name="connsiteY186" fmla="*/ 2857500 h 4168140"/>
                <a:gd name="connsiteX187" fmla="*/ 7414260 w 11737340"/>
                <a:gd name="connsiteY187" fmla="*/ 2887980 h 4168140"/>
                <a:gd name="connsiteX188" fmla="*/ 7345680 w 11737340"/>
                <a:gd name="connsiteY188" fmla="*/ 2971800 h 4168140"/>
                <a:gd name="connsiteX189" fmla="*/ 7315200 w 11737340"/>
                <a:gd name="connsiteY189" fmla="*/ 2994660 h 4168140"/>
                <a:gd name="connsiteX190" fmla="*/ 7261860 w 11737340"/>
                <a:gd name="connsiteY190" fmla="*/ 3009900 h 4168140"/>
                <a:gd name="connsiteX191" fmla="*/ 7193280 w 11737340"/>
                <a:gd name="connsiteY191" fmla="*/ 3025140 h 4168140"/>
                <a:gd name="connsiteX192" fmla="*/ 7155180 w 11737340"/>
                <a:gd name="connsiteY192" fmla="*/ 3078480 h 4168140"/>
                <a:gd name="connsiteX193" fmla="*/ 7109460 w 11737340"/>
                <a:gd name="connsiteY193" fmla="*/ 3154680 h 4168140"/>
                <a:gd name="connsiteX194" fmla="*/ 7048500 w 11737340"/>
                <a:gd name="connsiteY194" fmla="*/ 3246120 h 4168140"/>
                <a:gd name="connsiteX195" fmla="*/ 6995160 w 11737340"/>
                <a:gd name="connsiteY195" fmla="*/ 3307080 h 4168140"/>
                <a:gd name="connsiteX196" fmla="*/ 6972300 w 11737340"/>
                <a:gd name="connsiteY196" fmla="*/ 3352800 h 4168140"/>
                <a:gd name="connsiteX197" fmla="*/ 6949440 w 11737340"/>
                <a:gd name="connsiteY197" fmla="*/ 3413760 h 4168140"/>
                <a:gd name="connsiteX198" fmla="*/ 6949440 w 11737340"/>
                <a:gd name="connsiteY198" fmla="*/ 3413760 h 4168140"/>
                <a:gd name="connsiteX199" fmla="*/ 6911340 w 11737340"/>
                <a:gd name="connsiteY199" fmla="*/ 3474720 h 4168140"/>
                <a:gd name="connsiteX200" fmla="*/ 6888480 w 11737340"/>
                <a:gd name="connsiteY200" fmla="*/ 3505200 h 4168140"/>
                <a:gd name="connsiteX201" fmla="*/ 6819900 w 11737340"/>
                <a:gd name="connsiteY201" fmla="*/ 3566160 h 4168140"/>
                <a:gd name="connsiteX202" fmla="*/ 6743700 w 11737340"/>
                <a:gd name="connsiteY202" fmla="*/ 3581400 h 4168140"/>
                <a:gd name="connsiteX203" fmla="*/ 6675120 w 11737340"/>
                <a:gd name="connsiteY203" fmla="*/ 3657600 h 4168140"/>
                <a:gd name="connsiteX204" fmla="*/ 6629400 w 11737340"/>
                <a:gd name="connsiteY204" fmla="*/ 3718560 h 4168140"/>
                <a:gd name="connsiteX205" fmla="*/ 6576060 w 11737340"/>
                <a:gd name="connsiteY205" fmla="*/ 3779520 h 4168140"/>
                <a:gd name="connsiteX206" fmla="*/ 6484620 w 11737340"/>
                <a:gd name="connsiteY206" fmla="*/ 3817620 h 4168140"/>
                <a:gd name="connsiteX207" fmla="*/ 6400800 w 11737340"/>
                <a:gd name="connsiteY207" fmla="*/ 3832860 h 4168140"/>
                <a:gd name="connsiteX208" fmla="*/ 6263640 w 11737340"/>
                <a:gd name="connsiteY208" fmla="*/ 3870960 h 4168140"/>
                <a:gd name="connsiteX209" fmla="*/ 6126480 w 11737340"/>
                <a:gd name="connsiteY209" fmla="*/ 3901440 h 4168140"/>
                <a:gd name="connsiteX210" fmla="*/ 6027420 w 11737340"/>
                <a:gd name="connsiteY210" fmla="*/ 3916680 h 4168140"/>
                <a:gd name="connsiteX211" fmla="*/ 5890260 w 11737340"/>
                <a:gd name="connsiteY211" fmla="*/ 3878580 h 4168140"/>
                <a:gd name="connsiteX212" fmla="*/ 5821680 w 11737340"/>
                <a:gd name="connsiteY212" fmla="*/ 3863340 h 4168140"/>
                <a:gd name="connsiteX213" fmla="*/ 5737860 w 11737340"/>
                <a:gd name="connsiteY213" fmla="*/ 3825240 h 4168140"/>
                <a:gd name="connsiteX214" fmla="*/ 5638800 w 11737340"/>
                <a:gd name="connsiteY214" fmla="*/ 3794760 h 4168140"/>
                <a:gd name="connsiteX215" fmla="*/ 5524500 w 11737340"/>
                <a:gd name="connsiteY215" fmla="*/ 3756660 h 4168140"/>
                <a:gd name="connsiteX216" fmla="*/ 5448300 w 11737340"/>
                <a:gd name="connsiteY216" fmla="*/ 3718560 h 4168140"/>
                <a:gd name="connsiteX217" fmla="*/ 5349240 w 11737340"/>
                <a:gd name="connsiteY217" fmla="*/ 3657600 h 4168140"/>
                <a:gd name="connsiteX218" fmla="*/ 5295900 w 11737340"/>
                <a:gd name="connsiteY218" fmla="*/ 3619500 h 4168140"/>
                <a:gd name="connsiteX219" fmla="*/ 5234940 w 11737340"/>
                <a:gd name="connsiteY219" fmla="*/ 3596640 h 4168140"/>
                <a:gd name="connsiteX220" fmla="*/ 5135880 w 11737340"/>
                <a:gd name="connsiteY220" fmla="*/ 3550920 h 4168140"/>
                <a:gd name="connsiteX221" fmla="*/ 5059680 w 11737340"/>
                <a:gd name="connsiteY221" fmla="*/ 3505200 h 4168140"/>
                <a:gd name="connsiteX222" fmla="*/ 5029200 w 11737340"/>
                <a:gd name="connsiteY222" fmla="*/ 3482340 h 4168140"/>
                <a:gd name="connsiteX223" fmla="*/ 4960620 w 11737340"/>
                <a:gd name="connsiteY223" fmla="*/ 3413760 h 4168140"/>
                <a:gd name="connsiteX224" fmla="*/ 4876800 w 11737340"/>
                <a:gd name="connsiteY224" fmla="*/ 3299460 h 4168140"/>
                <a:gd name="connsiteX225" fmla="*/ 4808220 w 11737340"/>
                <a:gd name="connsiteY225" fmla="*/ 3200400 h 4168140"/>
                <a:gd name="connsiteX226" fmla="*/ 4777740 w 11737340"/>
                <a:gd name="connsiteY226" fmla="*/ 3147060 h 4168140"/>
                <a:gd name="connsiteX227" fmla="*/ 4724400 w 11737340"/>
                <a:gd name="connsiteY227" fmla="*/ 3108960 h 4168140"/>
                <a:gd name="connsiteX228" fmla="*/ 4648200 w 11737340"/>
                <a:gd name="connsiteY228" fmla="*/ 3063240 h 4168140"/>
                <a:gd name="connsiteX229" fmla="*/ 4533900 w 11737340"/>
                <a:gd name="connsiteY229" fmla="*/ 2979420 h 4168140"/>
                <a:gd name="connsiteX230" fmla="*/ 4427220 w 11737340"/>
                <a:gd name="connsiteY230" fmla="*/ 2941320 h 4168140"/>
                <a:gd name="connsiteX231" fmla="*/ 4366260 w 11737340"/>
                <a:gd name="connsiteY231" fmla="*/ 2903220 h 4168140"/>
                <a:gd name="connsiteX232" fmla="*/ 4244340 w 11737340"/>
                <a:gd name="connsiteY232" fmla="*/ 2842260 h 4168140"/>
                <a:gd name="connsiteX233" fmla="*/ 4145280 w 11737340"/>
                <a:gd name="connsiteY233" fmla="*/ 2811780 h 4168140"/>
                <a:gd name="connsiteX234" fmla="*/ 4038600 w 11737340"/>
                <a:gd name="connsiteY234" fmla="*/ 2804160 h 4168140"/>
                <a:gd name="connsiteX235" fmla="*/ 3954780 w 11737340"/>
                <a:gd name="connsiteY235" fmla="*/ 2819400 h 4168140"/>
                <a:gd name="connsiteX236" fmla="*/ 3863340 w 11737340"/>
                <a:gd name="connsiteY236" fmla="*/ 2804160 h 4168140"/>
                <a:gd name="connsiteX237" fmla="*/ 3741420 w 11737340"/>
                <a:gd name="connsiteY237" fmla="*/ 2781300 h 4168140"/>
                <a:gd name="connsiteX238" fmla="*/ 3649980 w 11737340"/>
                <a:gd name="connsiteY238" fmla="*/ 2743200 h 4168140"/>
                <a:gd name="connsiteX239" fmla="*/ 3573780 w 11737340"/>
                <a:gd name="connsiteY239" fmla="*/ 2674620 h 4168140"/>
                <a:gd name="connsiteX240" fmla="*/ 3482340 w 11737340"/>
                <a:gd name="connsiteY240" fmla="*/ 2621280 h 4168140"/>
                <a:gd name="connsiteX241" fmla="*/ 3436620 w 11737340"/>
                <a:gd name="connsiteY241" fmla="*/ 2552700 h 4168140"/>
                <a:gd name="connsiteX242" fmla="*/ 3329940 w 11737340"/>
                <a:gd name="connsiteY242" fmla="*/ 2423160 h 4168140"/>
                <a:gd name="connsiteX243" fmla="*/ 3261360 w 11737340"/>
                <a:gd name="connsiteY243" fmla="*/ 2324100 h 4168140"/>
                <a:gd name="connsiteX244" fmla="*/ 3131820 w 11737340"/>
                <a:gd name="connsiteY244" fmla="*/ 2209800 h 4168140"/>
                <a:gd name="connsiteX245" fmla="*/ 3040380 w 11737340"/>
                <a:gd name="connsiteY245" fmla="*/ 2141220 h 4168140"/>
                <a:gd name="connsiteX246" fmla="*/ 2910840 w 11737340"/>
                <a:gd name="connsiteY246" fmla="*/ 2034540 h 4168140"/>
                <a:gd name="connsiteX247" fmla="*/ 2849880 w 11737340"/>
                <a:gd name="connsiteY247" fmla="*/ 1958340 h 4168140"/>
                <a:gd name="connsiteX248" fmla="*/ 2743200 w 11737340"/>
                <a:gd name="connsiteY248" fmla="*/ 1889760 h 4168140"/>
                <a:gd name="connsiteX249" fmla="*/ 2659380 w 11737340"/>
                <a:gd name="connsiteY249" fmla="*/ 1844040 h 4168140"/>
                <a:gd name="connsiteX250" fmla="*/ 2575560 w 11737340"/>
                <a:gd name="connsiteY250" fmla="*/ 1744980 h 4168140"/>
                <a:gd name="connsiteX251" fmla="*/ 2468880 w 11737340"/>
                <a:gd name="connsiteY251" fmla="*/ 1645920 h 4168140"/>
                <a:gd name="connsiteX252" fmla="*/ 2400300 w 11737340"/>
                <a:gd name="connsiteY252" fmla="*/ 1607820 h 4168140"/>
                <a:gd name="connsiteX253" fmla="*/ 2263140 w 11737340"/>
                <a:gd name="connsiteY253" fmla="*/ 1501140 h 4168140"/>
                <a:gd name="connsiteX254" fmla="*/ 2171700 w 11737340"/>
                <a:gd name="connsiteY254" fmla="*/ 1432560 h 4168140"/>
                <a:gd name="connsiteX255" fmla="*/ 2087880 w 11737340"/>
                <a:gd name="connsiteY255" fmla="*/ 1363980 h 4168140"/>
                <a:gd name="connsiteX256" fmla="*/ 1950720 w 11737340"/>
                <a:gd name="connsiteY256" fmla="*/ 1272540 h 4168140"/>
                <a:gd name="connsiteX257" fmla="*/ 1805940 w 11737340"/>
                <a:gd name="connsiteY257" fmla="*/ 1135380 h 4168140"/>
                <a:gd name="connsiteX258" fmla="*/ 1729740 w 11737340"/>
                <a:gd name="connsiteY258" fmla="*/ 1089660 h 4168140"/>
                <a:gd name="connsiteX259" fmla="*/ 1668780 w 11737340"/>
                <a:gd name="connsiteY259" fmla="*/ 1043940 h 4168140"/>
                <a:gd name="connsiteX260" fmla="*/ 1592580 w 11737340"/>
                <a:gd name="connsiteY260" fmla="*/ 990600 h 4168140"/>
                <a:gd name="connsiteX261" fmla="*/ 1470660 w 11737340"/>
                <a:gd name="connsiteY261" fmla="*/ 891540 h 4168140"/>
                <a:gd name="connsiteX262" fmla="*/ 1386840 w 11737340"/>
                <a:gd name="connsiteY262" fmla="*/ 845820 h 4168140"/>
                <a:gd name="connsiteX263" fmla="*/ 1318260 w 11737340"/>
                <a:gd name="connsiteY263" fmla="*/ 784860 h 4168140"/>
                <a:gd name="connsiteX264" fmla="*/ 1264920 w 11737340"/>
                <a:gd name="connsiteY264" fmla="*/ 723900 h 4168140"/>
                <a:gd name="connsiteX265" fmla="*/ 1181100 w 11737340"/>
                <a:gd name="connsiteY265" fmla="*/ 647700 h 4168140"/>
                <a:gd name="connsiteX266" fmla="*/ 1089660 w 11737340"/>
                <a:gd name="connsiteY266" fmla="*/ 624840 h 4168140"/>
                <a:gd name="connsiteX267" fmla="*/ 1021080 w 11737340"/>
                <a:gd name="connsiteY267" fmla="*/ 586740 h 4168140"/>
                <a:gd name="connsiteX268" fmla="*/ 937260 w 11737340"/>
                <a:gd name="connsiteY268" fmla="*/ 548640 h 4168140"/>
                <a:gd name="connsiteX269" fmla="*/ 830580 w 11737340"/>
                <a:gd name="connsiteY269" fmla="*/ 510540 h 4168140"/>
                <a:gd name="connsiteX270" fmla="*/ 754380 w 11737340"/>
                <a:gd name="connsiteY270" fmla="*/ 457200 h 4168140"/>
                <a:gd name="connsiteX271" fmla="*/ 708660 w 11737340"/>
                <a:gd name="connsiteY271" fmla="*/ 419100 h 4168140"/>
                <a:gd name="connsiteX272" fmla="*/ 609600 w 11737340"/>
                <a:gd name="connsiteY272" fmla="*/ 396240 h 4168140"/>
                <a:gd name="connsiteX273" fmla="*/ 548640 w 11737340"/>
                <a:gd name="connsiteY273" fmla="*/ 320040 h 4168140"/>
                <a:gd name="connsiteX274" fmla="*/ 510540 w 11737340"/>
                <a:gd name="connsiteY274" fmla="*/ 251460 h 4168140"/>
                <a:gd name="connsiteX275" fmla="*/ 464820 w 11737340"/>
                <a:gd name="connsiteY275" fmla="*/ 190500 h 4168140"/>
                <a:gd name="connsiteX276" fmla="*/ 411480 w 11737340"/>
                <a:gd name="connsiteY276" fmla="*/ 137160 h 4168140"/>
                <a:gd name="connsiteX277" fmla="*/ 373380 w 11737340"/>
                <a:gd name="connsiteY277" fmla="*/ 45720 h 4168140"/>
                <a:gd name="connsiteX278" fmla="*/ 342900 w 11737340"/>
                <a:gd name="connsiteY278" fmla="*/ 0 h 4168140"/>
                <a:gd name="connsiteX279" fmla="*/ 327660 w 11737340"/>
                <a:gd name="connsiteY279" fmla="*/ 60960 h 4168140"/>
                <a:gd name="connsiteX280" fmla="*/ 289560 w 11737340"/>
                <a:gd name="connsiteY280" fmla="*/ 91440 h 4168140"/>
                <a:gd name="connsiteX281" fmla="*/ 236220 w 11737340"/>
                <a:gd name="connsiteY281" fmla="*/ 114300 h 4168140"/>
                <a:gd name="connsiteX282" fmla="*/ 198120 w 11737340"/>
                <a:gd name="connsiteY282" fmla="*/ 175260 h 4168140"/>
                <a:gd name="connsiteX283" fmla="*/ 175260 w 11737340"/>
                <a:gd name="connsiteY283" fmla="*/ 228600 h 4168140"/>
                <a:gd name="connsiteX284" fmla="*/ 114300 w 11737340"/>
                <a:gd name="connsiteY284" fmla="*/ 236220 h 4168140"/>
                <a:gd name="connsiteX285" fmla="*/ 45720 w 11737340"/>
                <a:gd name="connsiteY285" fmla="*/ 251460 h 4168140"/>
                <a:gd name="connsiteX286" fmla="*/ 0 w 11737340"/>
                <a:gd name="connsiteY286" fmla="*/ 281940 h 4168140"/>
                <a:gd name="connsiteX287" fmla="*/ 68580 w 11737340"/>
                <a:gd name="connsiteY287" fmla="*/ 320040 h 4168140"/>
                <a:gd name="connsiteX0" fmla="*/ 68580 w 11737340"/>
                <a:gd name="connsiteY0" fmla="*/ 320040 h 4168140"/>
                <a:gd name="connsiteX1" fmla="*/ 121920 w 11737340"/>
                <a:gd name="connsiteY1" fmla="*/ 381000 h 4168140"/>
                <a:gd name="connsiteX2" fmla="*/ 198120 w 11737340"/>
                <a:gd name="connsiteY2" fmla="*/ 419100 h 4168140"/>
                <a:gd name="connsiteX3" fmla="*/ 320040 w 11737340"/>
                <a:gd name="connsiteY3" fmla="*/ 510540 h 4168140"/>
                <a:gd name="connsiteX4" fmla="*/ 411480 w 11737340"/>
                <a:gd name="connsiteY4" fmla="*/ 563880 h 4168140"/>
                <a:gd name="connsiteX5" fmla="*/ 472440 w 11737340"/>
                <a:gd name="connsiteY5" fmla="*/ 632460 h 4168140"/>
                <a:gd name="connsiteX6" fmla="*/ 601980 w 11737340"/>
                <a:gd name="connsiteY6" fmla="*/ 708660 h 4168140"/>
                <a:gd name="connsiteX7" fmla="*/ 739140 w 11737340"/>
                <a:gd name="connsiteY7" fmla="*/ 784860 h 4168140"/>
                <a:gd name="connsiteX8" fmla="*/ 861060 w 11737340"/>
                <a:gd name="connsiteY8" fmla="*/ 868680 h 4168140"/>
                <a:gd name="connsiteX9" fmla="*/ 944880 w 11737340"/>
                <a:gd name="connsiteY9" fmla="*/ 952500 h 4168140"/>
                <a:gd name="connsiteX10" fmla="*/ 1021080 w 11737340"/>
                <a:gd name="connsiteY10" fmla="*/ 1005840 h 4168140"/>
                <a:gd name="connsiteX11" fmla="*/ 1097280 w 11737340"/>
                <a:gd name="connsiteY11" fmla="*/ 1043940 h 4168140"/>
                <a:gd name="connsiteX12" fmla="*/ 1181100 w 11737340"/>
                <a:gd name="connsiteY12" fmla="*/ 1104900 h 4168140"/>
                <a:gd name="connsiteX13" fmla="*/ 1249680 w 11737340"/>
                <a:gd name="connsiteY13" fmla="*/ 1150620 h 4168140"/>
                <a:gd name="connsiteX14" fmla="*/ 1341120 w 11737340"/>
                <a:gd name="connsiteY14" fmla="*/ 1196340 h 4168140"/>
                <a:gd name="connsiteX15" fmla="*/ 1417320 w 11737340"/>
                <a:gd name="connsiteY15" fmla="*/ 1257300 h 4168140"/>
                <a:gd name="connsiteX16" fmla="*/ 1493520 w 11737340"/>
                <a:gd name="connsiteY16" fmla="*/ 1333500 h 4168140"/>
                <a:gd name="connsiteX17" fmla="*/ 1569720 w 11737340"/>
                <a:gd name="connsiteY17" fmla="*/ 1356360 h 4168140"/>
                <a:gd name="connsiteX18" fmla="*/ 1684020 w 11737340"/>
                <a:gd name="connsiteY18" fmla="*/ 1424940 h 4168140"/>
                <a:gd name="connsiteX19" fmla="*/ 1729740 w 11737340"/>
                <a:gd name="connsiteY19" fmla="*/ 1485900 h 4168140"/>
                <a:gd name="connsiteX20" fmla="*/ 1844040 w 11737340"/>
                <a:gd name="connsiteY20" fmla="*/ 1569720 h 4168140"/>
                <a:gd name="connsiteX21" fmla="*/ 1935480 w 11737340"/>
                <a:gd name="connsiteY21" fmla="*/ 1615440 h 4168140"/>
                <a:gd name="connsiteX22" fmla="*/ 2049780 w 11737340"/>
                <a:gd name="connsiteY22" fmla="*/ 1691640 h 4168140"/>
                <a:gd name="connsiteX23" fmla="*/ 2133600 w 11737340"/>
                <a:gd name="connsiteY23" fmla="*/ 1729740 h 4168140"/>
                <a:gd name="connsiteX24" fmla="*/ 2202180 w 11737340"/>
                <a:gd name="connsiteY24" fmla="*/ 1805940 h 4168140"/>
                <a:gd name="connsiteX25" fmla="*/ 2255520 w 11737340"/>
                <a:gd name="connsiteY25" fmla="*/ 1821180 h 4168140"/>
                <a:gd name="connsiteX26" fmla="*/ 2316480 w 11737340"/>
                <a:gd name="connsiteY26" fmla="*/ 1866900 h 4168140"/>
                <a:gd name="connsiteX27" fmla="*/ 2423160 w 11737340"/>
                <a:gd name="connsiteY27" fmla="*/ 2004060 h 4168140"/>
                <a:gd name="connsiteX28" fmla="*/ 2476500 w 11737340"/>
                <a:gd name="connsiteY28" fmla="*/ 2087880 h 4168140"/>
                <a:gd name="connsiteX29" fmla="*/ 2567940 w 11737340"/>
                <a:gd name="connsiteY29" fmla="*/ 2148840 h 4168140"/>
                <a:gd name="connsiteX30" fmla="*/ 2682240 w 11737340"/>
                <a:gd name="connsiteY30" fmla="*/ 2186940 h 4168140"/>
                <a:gd name="connsiteX31" fmla="*/ 2743200 w 11737340"/>
                <a:gd name="connsiteY31" fmla="*/ 2209800 h 4168140"/>
                <a:gd name="connsiteX32" fmla="*/ 2811780 w 11737340"/>
                <a:gd name="connsiteY32" fmla="*/ 2247900 h 4168140"/>
                <a:gd name="connsiteX33" fmla="*/ 2887980 w 11737340"/>
                <a:gd name="connsiteY33" fmla="*/ 2301240 h 4168140"/>
                <a:gd name="connsiteX34" fmla="*/ 2979420 w 11737340"/>
                <a:gd name="connsiteY34" fmla="*/ 2385060 h 4168140"/>
                <a:gd name="connsiteX35" fmla="*/ 3055620 w 11737340"/>
                <a:gd name="connsiteY35" fmla="*/ 2461260 h 4168140"/>
                <a:gd name="connsiteX36" fmla="*/ 3139440 w 11737340"/>
                <a:gd name="connsiteY36" fmla="*/ 2537460 h 4168140"/>
                <a:gd name="connsiteX37" fmla="*/ 3261360 w 11737340"/>
                <a:gd name="connsiteY37" fmla="*/ 2628900 h 4168140"/>
                <a:gd name="connsiteX38" fmla="*/ 3345180 w 11737340"/>
                <a:gd name="connsiteY38" fmla="*/ 2720340 h 4168140"/>
                <a:gd name="connsiteX39" fmla="*/ 3444240 w 11737340"/>
                <a:gd name="connsiteY39" fmla="*/ 2796540 h 4168140"/>
                <a:gd name="connsiteX40" fmla="*/ 3558540 w 11737340"/>
                <a:gd name="connsiteY40" fmla="*/ 2872740 h 4168140"/>
                <a:gd name="connsiteX41" fmla="*/ 3619500 w 11737340"/>
                <a:gd name="connsiteY41" fmla="*/ 2979420 h 4168140"/>
                <a:gd name="connsiteX42" fmla="*/ 3619500 w 11737340"/>
                <a:gd name="connsiteY42" fmla="*/ 2979420 h 4168140"/>
                <a:gd name="connsiteX43" fmla="*/ 3649980 w 11737340"/>
                <a:gd name="connsiteY43" fmla="*/ 3048000 h 4168140"/>
                <a:gd name="connsiteX44" fmla="*/ 3703320 w 11737340"/>
                <a:gd name="connsiteY44" fmla="*/ 3086100 h 4168140"/>
                <a:gd name="connsiteX45" fmla="*/ 3764280 w 11737340"/>
                <a:gd name="connsiteY45" fmla="*/ 3063240 h 4168140"/>
                <a:gd name="connsiteX46" fmla="*/ 3848100 w 11737340"/>
                <a:gd name="connsiteY46" fmla="*/ 3025140 h 4168140"/>
                <a:gd name="connsiteX47" fmla="*/ 3916680 w 11737340"/>
                <a:gd name="connsiteY47" fmla="*/ 3032760 h 4168140"/>
                <a:gd name="connsiteX48" fmla="*/ 4030980 w 11737340"/>
                <a:gd name="connsiteY48" fmla="*/ 3063240 h 4168140"/>
                <a:gd name="connsiteX49" fmla="*/ 4137660 w 11737340"/>
                <a:gd name="connsiteY49" fmla="*/ 3101340 h 4168140"/>
                <a:gd name="connsiteX50" fmla="*/ 4259580 w 11737340"/>
                <a:gd name="connsiteY50" fmla="*/ 3147060 h 4168140"/>
                <a:gd name="connsiteX51" fmla="*/ 4381500 w 11737340"/>
                <a:gd name="connsiteY51" fmla="*/ 3192780 h 4168140"/>
                <a:gd name="connsiteX52" fmla="*/ 4526280 w 11737340"/>
                <a:gd name="connsiteY52" fmla="*/ 3276600 h 4168140"/>
                <a:gd name="connsiteX53" fmla="*/ 4587240 w 11737340"/>
                <a:gd name="connsiteY53" fmla="*/ 3299460 h 4168140"/>
                <a:gd name="connsiteX54" fmla="*/ 4610100 w 11737340"/>
                <a:gd name="connsiteY54" fmla="*/ 3352800 h 4168140"/>
                <a:gd name="connsiteX55" fmla="*/ 4648200 w 11737340"/>
                <a:gd name="connsiteY55" fmla="*/ 3436620 h 4168140"/>
                <a:gd name="connsiteX56" fmla="*/ 4671060 w 11737340"/>
                <a:gd name="connsiteY56" fmla="*/ 3520440 h 4168140"/>
                <a:gd name="connsiteX57" fmla="*/ 4678680 w 11737340"/>
                <a:gd name="connsiteY57" fmla="*/ 3589020 h 4168140"/>
                <a:gd name="connsiteX58" fmla="*/ 4686300 w 11737340"/>
                <a:gd name="connsiteY58" fmla="*/ 3649980 h 4168140"/>
                <a:gd name="connsiteX59" fmla="*/ 4724400 w 11737340"/>
                <a:gd name="connsiteY59" fmla="*/ 3680460 h 4168140"/>
                <a:gd name="connsiteX60" fmla="*/ 4785360 w 11737340"/>
                <a:gd name="connsiteY60" fmla="*/ 3672840 h 4168140"/>
                <a:gd name="connsiteX61" fmla="*/ 4869180 w 11737340"/>
                <a:gd name="connsiteY61" fmla="*/ 3703320 h 4168140"/>
                <a:gd name="connsiteX62" fmla="*/ 4914900 w 11737340"/>
                <a:gd name="connsiteY62" fmla="*/ 3756660 h 4168140"/>
                <a:gd name="connsiteX63" fmla="*/ 5105400 w 11737340"/>
                <a:gd name="connsiteY63" fmla="*/ 3832860 h 4168140"/>
                <a:gd name="connsiteX64" fmla="*/ 5173980 w 11737340"/>
                <a:gd name="connsiteY64" fmla="*/ 3886200 h 4168140"/>
                <a:gd name="connsiteX65" fmla="*/ 5242560 w 11737340"/>
                <a:gd name="connsiteY65" fmla="*/ 3924300 h 4168140"/>
                <a:gd name="connsiteX66" fmla="*/ 5364480 w 11737340"/>
                <a:gd name="connsiteY66" fmla="*/ 3962400 h 4168140"/>
                <a:gd name="connsiteX67" fmla="*/ 5516880 w 11737340"/>
                <a:gd name="connsiteY67" fmla="*/ 4046220 h 4168140"/>
                <a:gd name="connsiteX68" fmla="*/ 5585460 w 11737340"/>
                <a:gd name="connsiteY68" fmla="*/ 4099560 h 4168140"/>
                <a:gd name="connsiteX69" fmla="*/ 5661660 w 11737340"/>
                <a:gd name="connsiteY69" fmla="*/ 4122420 h 4168140"/>
                <a:gd name="connsiteX70" fmla="*/ 5745480 w 11737340"/>
                <a:gd name="connsiteY70" fmla="*/ 4130040 h 4168140"/>
                <a:gd name="connsiteX71" fmla="*/ 5836920 w 11737340"/>
                <a:gd name="connsiteY71" fmla="*/ 4130040 h 4168140"/>
                <a:gd name="connsiteX72" fmla="*/ 5951220 w 11737340"/>
                <a:gd name="connsiteY72" fmla="*/ 4145280 h 4168140"/>
                <a:gd name="connsiteX73" fmla="*/ 6035040 w 11737340"/>
                <a:gd name="connsiteY73" fmla="*/ 4168140 h 4168140"/>
                <a:gd name="connsiteX74" fmla="*/ 6149340 w 11737340"/>
                <a:gd name="connsiteY74" fmla="*/ 4137660 h 4168140"/>
                <a:gd name="connsiteX75" fmla="*/ 6286500 w 11737340"/>
                <a:gd name="connsiteY75" fmla="*/ 4114800 h 4168140"/>
                <a:gd name="connsiteX76" fmla="*/ 6393180 w 11737340"/>
                <a:gd name="connsiteY76" fmla="*/ 4053840 h 4168140"/>
                <a:gd name="connsiteX77" fmla="*/ 6484620 w 11737340"/>
                <a:gd name="connsiteY77" fmla="*/ 4038600 h 4168140"/>
                <a:gd name="connsiteX78" fmla="*/ 6583680 w 11737340"/>
                <a:gd name="connsiteY78" fmla="*/ 3970020 h 4168140"/>
                <a:gd name="connsiteX79" fmla="*/ 6697980 w 11737340"/>
                <a:gd name="connsiteY79" fmla="*/ 3886200 h 4168140"/>
                <a:gd name="connsiteX80" fmla="*/ 6728460 w 11737340"/>
                <a:gd name="connsiteY80" fmla="*/ 3817620 h 4168140"/>
                <a:gd name="connsiteX81" fmla="*/ 6842760 w 11737340"/>
                <a:gd name="connsiteY81" fmla="*/ 3733800 h 4168140"/>
                <a:gd name="connsiteX82" fmla="*/ 6972300 w 11737340"/>
                <a:gd name="connsiteY82" fmla="*/ 3642360 h 4168140"/>
                <a:gd name="connsiteX83" fmla="*/ 7078980 w 11737340"/>
                <a:gd name="connsiteY83" fmla="*/ 3528060 h 4168140"/>
                <a:gd name="connsiteX84" fmla="*/ 7139940 w 11737340"/>
                <a:gd name="connsiteY84" fmla="*/ 3444240 h 4168140"/>
                <a:gd name="connsiteX85" fmla="*/ 7269480 w 11737340"/>
                <a:gd name="connsiteY85" fmla="*/ 3284220 h 4168140"/>
                <a:gd name="connsiteX86" fmla="*/ 7330440 w 11737340"/>
                <a:gd name="connsiteY86" fmla="*/ 3185160 h 4168140"/>
                <a:gd name="connsiteX87" fmla="*/ 7376160 w 11737340"/>
                <a:gd name="connsiteY87" fmla="*/ 3116580 h 4168140"/>
                <a:gd name="connsiteX88" fmla="*/ 7444740 w 11737340"/>
                <a:gd name="connsiteY88" fmla="*/ 3093720 h 4168140"/>
                <a:gd name="connsiteX89" fmla="*/ 7513320 w 11737340"/>
                <a:gd name="connsiteY89" fmla="*/ 3101340 h 4168140"/>
                <a:gd name="connsiteX90" fmla="*/ 7576820 w 11737340"/>
                <a:gd name="connsiteY90" fmla="*/ 3093720 h 4168140"/>
                <a:gd name="connsiteX91" fmla="*/ 7729220 w 11737340"/>
                <a:gd name="connsiteY91" fmla="*/ 3136900 h 4168140"/>
                <a:gd name="connsiteX92" fmla="*/ 7833360 w 11737340"/>
                <a:gd name="connsiteY92" fmla="*/ 3180080 h 4168140"/>
                <a:gd name="connsiteX93" fmla="*/ 7967980 w 11737340"/>
                <a:gd name="connsiteY93" fmla="*/ 3208020 h 4168140"/>
                <a:gd name="connsiteX94" fmla="*/ 8161020 w 11737340"/>
                <a:gd name="connsiteY94" fmla="*/ 3296920 h 4168140"/>
                <a:gd name="connsiteX95" fmla="*/ 8293100 w 11737340"/>
                <a:gd name="connsiteY95" fmla="*/ 3370580 h 4168140"/>
                <a:gd name="connsiteX96" fmla="*/ 8371840 w 11737340"/>
                <a:gd name="connsiteY96" fmla="*/ 3395980 h 4168140"/>
                <a:gd name="connsiteX97" fmla="*/ 8468360 w 11737340"/>
                <a:gd name="connsiteY97" fmla="*/ 3434080 h 4168140"/>
                <a:gd name="connsiteX98" fmla="*/ 8595360 w 11737340"/>
                <a:gd name="connsiteY98" fmla="*/ 3512820 h 4168140"/>
                <a:gd name="connsiteX99" fmla="*/ 8641080 w 11737340"/>
                <a:gd name="connsiteY99" fmla="*/ 3566160 h 4168140"/>
                <a:gd name="connsiteX100" fmla="*/ 8702040 w 11737340"/>
                <a:gd name="connsiteY100" fmla="*/ 3604260 h 4168140"/>
                <a:gd name="connsiteX101" fmla="*/ 8763000 w 11737340"/>
                <a:gd name="connsiteY101" fmla="*/ 3634740 h 4168140"/>
                <a:gd name="connsiteX102" fmla="*/ 8846820 w 11737340"/>
                <a:gd name="connsiteY102" fmla="*/ 3632200 h 4168140"/>
                <a:gd name="connsiteX103" fmla="*/ 8968740 w 11737340"/>
                <a:gd name="connsiteY103" fmla="*/ 3634740 h 4168140"/>
                <a:gd name="connsiteX104" fmla="*/ 9060180 w 11737340"/>
                <a:gd name="connsiteY104" fmla="*/ 3642360 h 4168140"/>
                <a:gd name="connsiteX105" fmla="*/ 9151620 w 11737340"/>
                <a:gd name="connsiteY105" fmla="*/ 3657600 h 4168140"/>
                <a:gd name="connsiteX106" fmla="*/ 9230360 w 11737340"/>
                <a:gd name="connsiteY106" fmla="*/ 3657600 h 4168140"/>
                <a:gd name="connsiteX107" fmla="*/ 9331960 w 11737340"/>
                <a:gd name="connsiteY107" fmla="*/ 3629660 h 4168140"/>
                <a:gd name="connsiteX108" fmla="*/ 9433560 w 11737340"/>
                <a:gd name="connsiteY108" fmla="*/ 3589020 h 4168140"/>
                <a:gd name="connsiteX109" fmla="*/ 9535160 w 11737340"/>
                <a:gd name="connsiteY109" fmla="*/ 3540760 h 4168140"/>
                <a:gd name="connsiteX110" fmla="*/ 9646920 w 11737340"/>
                <a:gd name="connsiteY110" fmla="*/ 3489960 h 4168140"/>
                <a:gd name="connsiteX111" fmla="*/ 9784080 w 11737340"/>
                <a:gd name="connsiteY111" fmla="*/ 3444240 h 4168140"/>
                <a:gd name="connsiteX112" fmla="*/ 9860280 w 11737340"/>
                <a:gd name="connsiteY112" fmla="*/ 3383280 h 4168140"/>
                <a:gd name="connsiteX113" fmla="*/ 9921240 w 11737340"/>
                <a:gd name="connsiteY113" fmla="*/ 3314700 h 4168140"/>
                <a:gd name="connsiteX114" fmla="*/ 9997440 w 11737340"/>
                <a:gd name="connsiteY114" fmla="*/ 3208020 h 4168140"/>
                <a:gd name="connsiteX115" fmla="*/ 10043160 w 11737340"/>
                <a:gd name="connsiteY115" fmla="*/ 3101340 h 4168140"/>
                <a:gd name="connsiteX116" fmla="*/ 10104120 w 11737340"/>
                <a:gd name="connsiteY116" fmla="*/ 3017520 h 4168140"/>
                <a:gd name="connsiteX117" fmla="*/ 10157460 w 11737340"/>
                <a:gd name="connsiteY117" fmla="*/ 2933700 h 4168140"/>
                <a:gd name="connsiteX118" fmla="*/ 10218420 w 11737340"/>
                <a:gd name="connsiteY118" fmla="*/ 2849880 h 4168140"/>
                <a:gd name="connsiteX119" fmla="*/ 10294620 w 11737340"/>
                <a:gd name="connsiteY119" fmla="*/ 2735580 h 4168140"/>
                <a:gd name="connsiteX120" fmla="*/ 10347960 w 11737340"/>
                <a:gd name="connsiteY120" fmla="*/ 2621280 h 4168140"/>
                <a:gd name="connsiteX121" fmla="*/ 10431780 w 11737340"/>
                <a:gd name="connsiteY121" fmla="*/ 2499360 h 4168140"/>
                <a:gd name="connsiteX122" fmla="*/ 10500360 w 11737340"/>
                <a:gd name="connsiteY122" fmla="*/ 2354580 h 4168140"/>
                <a:gd name="connsiteX123" fmla="*/ 10553700 w 11737340"/>
                <a:gd name="connsiteY123" fmla="*/ 2263140 h 4168140"/>
                <a:gd name="connsiteX124" fmla="*/ 10584180 w 11737340"/>
                <a:gd name="connsiteY124" fmla="*/ 2194560 h 4168140"/>
                <a:gd name="connsiteX125" fmla="*/ 10624820 w 11737340"/>
                <a:gd name="connsiteY125" fmla="*/ 2125980 h 4168140"/>
                <a:gd name="connsiteX126" fmla="*/ 10675620 w 11737340"/>
                <a:gd name="connsiteY126" fmla="*/ 2049780 h 4168140"/>
                <a:gd name="connsiteX127" fmla="*/ 10690860 w 11737340"/>
                <a:gd name="connsiteY127" fmla="*/ 1988820 h 4168140"/>
                <a:gd name="connsiteX128" fmla="*/ 10713720 w 11737340"/>
                <a:gd name="connsiteY128" fmla="*/ 1927860 h 4168140"/>
                <a:gd name="connsiteX129" fmla="*/ 10767060 w 11737340"/>
                <a:gd name="connsiteY129" fmla="*/ 1859280 h 4168140"/>
                <a:gd name="connsiteX130" fmla="*/ 10873740 w 11737340"/>
                <a:gd name="connsiteY130" fmla="*/ 1828800 h 4168140"/>
                <a:gd name="connsiteX131" fmla="*/ 11079480 w 11737340"/>
                <a:gd name="connsiteY131" fmla="*/ 1767840 h 4168140"/>
                <a:gd name="connsiteX132" fmla="*/ 11247120 w 11737340"/>
                <a:gd name="connsiteY132" fmla="*/ 1684020 h 4168140"/>
                <a:gd name="connsiteX133" fmla="*/ 11407140 w 11737340"/>
                <a:gd name="connsiteY133" fmla="*/ 1628140 h 4168140"/>
                <a:gd name="connsiteX134" fmla="*/ 11490960 w 11737340"/>
                <a:gd name="connsiteY134" fmla="*/ 1577340 h 4168140"/>
                <a:gd name="connsiteX135" fmla="*/ 11635740 w 11737340"/>
                <a:gd name="connsiteY135" fmla="*/ 1508760 h 4168140"/>
                <a:gd name="connsiteX136" fmla="*/ 11737340 w 11737340"/>
                <a:gd name="connsiteY136" fmla="*/ 1442720 h 4168140"/>
                <a:gd name="connsiteX137" fmla="*/ 11620500 w 11737340"/>
                <a:gd name="connsiteY137" fmla="*/ 1417320 h 4168140"/>
                <a:gd name="connsiteX138" fmla="*/ 11567160 w 11737340"/>
                <a:gd name="connsiteY138" fmla="*/ 1379220 h 4168140"/>
                <a:gd name="connsiteX139" fmla="*/ 11498580 w 11737340"/>
                <a:gd name="connsiteY139" fmla="*/ 1318260 h 4168140"/>
                <a:gd name="connsiteX140" fmla="*/ 11468100 w 11737340"/>
                <a:gd name="connsiteY140" fmla="*/ 1280160 h 4168140"/>
                <a:gd name="connsiteX141" fmla="*/ 11442700 w 11737340"/>
                <a:gd name="connsiteY141" fmla="*/ 1231900 h 4168140"/>
                <a:gd name="connsiteX142" fmla="*/ 11384280 w 11737340"/>
                <a:gd name="connsiteY142" fmla="*/ 1310640 h 4168140"/>
                <a:gd name="connsiteX143" fmla="*/ 11353800 w 11737340"/>
                <a:gd name="connsiteY143" fmla="*/ 1356360 h 4168140"/>
                <a:gd name="connsiteX144" fmla="*/ 11224260 w 11737340"/>
                <a:gd name="connsiteY144" fmla="*/ 1417320 h 4168140"/>
                <a:gd name="connsiteX145" fmla="*/ 11109960 w 11737340"/>
                <a:gd name="connsiteY145" fmla="*/ 1463040 h 4168140"/>
                <a:gd name="connsiteX146" fmla="*/ 10911840 w 11737340"/>
                <a:gd name="connsiteY146" fmla="*/ 1524000 h 4168140"/>
                <a:gd name="connsiteX147" fmla="*/ 10774680 w 11737340"/>
                <a:gd name="connsiteY147" fmla="*/ 1546860 h 4168140"/>
                <a:gd name="connsiteX148" fmla="*/ 10675620 w 11737340"/>
                <a:gd name="connsiteY148" fmla="*/ 1615440 h 4168140"/>
                <a:gd name="connsiteX149" fmla="*/ 10568940 w 11737340"/>
                <a:gd name="connsiteY149" fmla="*/ 1676400 h 4168140"/>
                <a:gd name="connsiteX150" fmla="*/ 10485120 w 11737340"/>
                <a:gd name="connsiteY150" fmla="*/ 1760220 h 4168140"/>
                <a:gd name="connsiteX151" fmla="*/ 10454640 w 11737340"/>
                <a:gd name="connsiteY151" fmla="*/ 1836420 h 4168140"/>
                <a:gd name="connsiteX152" fmla="*/ 10416540 w 11737340"/>
                <a:gd name="connsiteY152" fmla="*/ 1927860 h 4168140"/>
                <a:gd name="connsiteX153" fmla="*/ 10401300 w 11737340"/>
                <a:gd name="connsiteY153" fmla="*/ 2004060 h 4168140"/>
                <a:gd name="connsiteX154" fmla="*/ 10363200 w 11737340"/>
                <a:gd name="connsiteY154" fmla="*/ 2095500 h 4168140"/>
                <a:gd name="connsiteX155" fmla="*/ 10317480 w 11737340"/>
                <a:gd name="connsiteY155" fmla="*/ 2225040 h 4168140"/>
                <a:gd name="connsiteX156" fmla="*/ 10287000 w 11737340"/>
                <a:gd name="connsiteY156" fmla="*/ 2346960 h 4168140"/>
                <a:gd name="connsiteX157" fmla="*/ 10218420 w 11737340"/>
                <a:gd name="connsiteY157" fmla="*/ 2499360 h 4168140"/>
                <a:gd name="connsiteX158" fmla="*/ 10134600 w 11737340"/>
                <a:gd name="connsiteY158" fmla="*/ 2621280 h 4168140"/>
                <a:gd name="connsiteX159" fmla="*/ 10043160 w 11737340"/>
                <a:gd name="connsiteY159" fmla="*/ 2735580 h 4168140"/>
                <a:gd name="connsiteX160" fmla="*/ 9974580 w 11737340"/>
                <a:gd name="connsiteY160" fmla="*/ 2857500 h 4168140"/>
                <a:gd name="connsiteX161" fmla="*/ 9906000 w 11737340"/>
                <a:gd name="connsiteY161" fmla="*/ 2941320 h 4168140"/>
                <a:gd name="connsiteX162" fmla="*/ 9860280 w 11737340"/>
                <a:gd name="connsiteY162" fmla="*/ 3032760 h 4168140"/>
                <a:gd name="connsiteX163" fmla="*/ 9806940 w 11737340"/>
                <a:gd name="connsiteY163" fmla="*/ 3116580 h 4168140"/>
                <a:gd name="connsiteX164" fmla="*/ 9715500 w 11737340"/>
                <a:gd name="connsiteY164" fmla="*/ 3208020 h 4168140"/>
                <a:gd name="connsiteX165" fmla="*/ 9616440 w 11737340"/>
                <a:gd name="connsiteY165" fmla="*/ 3261360 h 4168140"/>
                <a:gd name="connsiteX166" fmla="*/ 9532620 w 11737340"/>
                <a:gd name="connsiteY166" fmla="*/ 3329940 h 4168140"/>
                <a:gd name="connsiteX167" fmla="*/ 9471660 w 11737340"/>
                <a:gd name="connsiteY167" fmla="*/ 3375660 h 4168140"/>
                <a:gd name="connsiteX168" fmla="*/ 9410700 w 11737340"/>
                <a:gd name="connsiteY168" fmla="*/ 3429000 h 4168140"/>
                <a:gd name="connsiteX169" fmla="*/ 9288780 w 11737340"/>
                <a:gd name="connsiteY169" fmla="*/ 3436620 h 4168140"/>
                <a:gd name="connsiteX170" fmla="*/ 9166860 w 11737340"/>
                <a:gd name="connsiteY170" fmla="*/ 3444240 h 4168140"/>
                <a:gd name="connsiteX171" fmla="*/ 9029700 w 11737340"/>
                <a:gd name="connsiteY171" fmla="*/ 3413760 h 4168140"/>
                <a:gd name="connsiteX172" fmla="*/ 8823960 w 11737340"/>
                <a:gd name="connsiteY172" fmla="*/ 3360420 h 4168140"/>
                <a:gd name="connsiteX173" fmla="*/ 8679180 w 11737340"/>
                <a:gd name="connsiteY173" fmla="*/ 3329940 h 4168140"/>
                <a:gd name="connsiteX174" fmla="*/ 8572500 w 11737340"/>
                <a:gd name="connsiteY174" fmla="*/ 3276600 h 4168140"/>
                <a:gd name="connsiteX175" fmla="*/ 8465820 w 11737340"/>
                <a:gd name="connsiteY175" fmla="*/ 3215640 h 4168140"/>
                <a:gd name="connsiteX176" fmla="*/ 8321040 w 11737340"/>
                <a:gd name="connsiteY176" fmla="*/ 3177540 h 4168140"/>
                <a:gd name="connsiteX177" fmla="*/ 8199120 w 11737340"/>
                <a:gd name="connsiteY177" fmla="*/ 3131820 h 4168140"/>
                <a:gd name="connsiteX178" fmla="*/ 8069580 w 11737340"/>
                <a:gd name="connsiteY178" fmla="*/ 3078480 h 4168140"/>
                <a:gd name="connsiteX179" fmla="*/ 7917180 w 11737340"/>
                <a:gd name="connsiteY179" fmla="*/ 2994660 h 4168140"/>
                <a:gd name="connsiteX180" fmla="*/ 7787640 w 11737340"/>
                <a:gd name="connsiteY180" fmla="*/ 2971800 h 4168140"/>
                <a:gd name="connsiteX181" fmla="*/ 7719060 w 11737340"/>
                <a:gd name="connsiteY181" fmla="*/ 2933700 h 4168140"/>
                <a:gd name="connsiteX182" fmla="*/ 7612380 w 11737340"/>
                <a:gd name="connsiteY182" fmla="*/ 2903220 h 4168140"/>
                <a:gd name="connsiteX183" fmla="*/ 7566660 w 11737340"/>
                <a:gd name="connsiteY183" fmla="*/ 2887980 h 4168140"/>
                <a:gd name="connsiteX184" fmla="*/ 7551420 w 11737340"/>
                <a:gd name="connsiteY184" fmla="*/ 2849880 h 4168140"/>
                <a:gd name="connsiteX185" fmla="*/ 7533640 w 11737340"/>
                <a:gd name="connsiteY185" fmla="*/ 2788920 h 4168140"/>
                <a:gd name="connsiteX186" fmla="*/ 7475220 w 11737340"/>
                <a:gd name="connsiteY186" fmla="*/ 2857500 h 4168140"/>
                <a:gd name="connsiteX187" fmla="*/ 7414260 w 11737340"/>
                <a:gd name="connsiteY187" fmla="*/ 2887980 h 4168140"/>
                <a:gd name="connsiteX188" fmla="*/ 7345680 w 11737340"/>
                <a:gd name="connsiteY188" fmla="*/ 2971800 h 4168140"/>
                <a:gd name="connsiteX189" fmla="*/ 7315200 w 11737340"/>
                <a:gd name="connsiteY189" fmla="*/ 2994660 h 4168140"/>
                <a:gd name="connsiteX190" fmla="*/ 7261860 w 11737340"/>
                <a:gd name="connsiteY190" fmla="*/ 3009900 h 4168140"/>
                <a:gd name="connsiteX191" fmla="*/ 7193280 w 11737340"/>
                <a:gd name="connsiteY191" fmla="*/ 3025140 h 4168140"/>
                <a:gd name="connsiteX192" fmla="*/ 7155180 w 11737340"/>
                <a:gd name="connsiteY192" fmla="*/ 3078480 h 4168140"/>
                <a:gd name="connsiteX193" fmla="*/ 7109460 w 11737340"/>
                <a:gd name="connsiteY193" fmla="*/ 3154680 h 4168140"/>
                <a:gd name="connsiteX194" fmla="*/ 7048500 w 11737340"/>
                <a:gd name="connsiteY194" fmla="*/ 3246120 h 4168140"/>
                <a:gd name="connsiteX195" fmla="*/ 6995160 w 11737340"/>
                <a:gd name="connsiteY195" fmla="*/ 3307080 h 4168140"/>
                <a:gd name="connsiteX196" fmla="*/ 6972300 w 11737340"/>
                <a:gd name="connsiteY196" fmla="*/ 3352800 h 4168140"/>
                <a:gd name="connsiteX197" fmla="*/ 6949440 w 11737340"/>
                <a:gd name="connsiteY197" fmla="*/ 3413760 h 4168140"/>
                <a:gd name="connsiteX198" fmla="*/ 6949440 w 11737340"/>
                <a:gd name="connsiteY198" fmla="*/ 3413760 h 4168140"/>
                <a:gd name="connsiteX199" fmla="*/ 6911340 w 11737340"/>
                <a:gd name="connsiteY199" fmla="*/ 3474720 h 4168140"/>
                <a:gd name="connsiteX200" fmla="*/ 6888480 w 11737340"/>
                <a:gd name="connsiteY200" fmla="*/ 3505200 h 4168140"/>
                <a:gd name="connsiteX201" fmla="*/ 6819900 w 11737340"/>
                <a:gd name="connsiteY201" fmla="*/ 3566160 h 4168140"/>
                <a:gd name="connsiteX202" fmla="*/ 6743700 w 11737340"/>
                <a:gd name="connsiteY202" fmla="*/ 3581400 h 4168140"/>
                <a:gd name="connsiteX203" fmla="*/ 6675120 w 11737340"/>
                <a:gd name="connsiteY203" fmla="*/ 3657600 h 4168140"/>
                <a:gd name="connsiteX204" fmla="*/ 6629400 w 11737340"/>
                <a:gd name="connsiteY204" fmla="*/ 3718560 h 4168140"/>
                <a:gd name="connsiteX205" fmla="*/ 6576060 w 11737340"/>
                <a:gd name="connsiteY205" fmla="*/ 3779520 h 4168140"/>
                <a:gd name="connsiteX206" fmla="*/ 6484620 w 11737340"/>
                <a:gd name="connsiteY206" fmla="*/ 3817620 h 4168140"/>
                <a:gd name="connsiteX207" fmla="*/ 6400800 w 11737340"/>
                <a:gd name="connsiteY207" fmla="*/ 3832860 h 4168140"/>
                <a:gd name="connsiteX208" fmla="*/ 6263640 w 11737340"/>
                <a:gd name="connsiteY208" fmla="*/ 3870960 h 4168140"/>
                <a:gd name="connsiteX209" fmla="*/ 6126480 w 11737340"/>
                <a:gd name="connsiteY209" fmla="*/ 3901440 h 4168140"/>
                <a:gd name="connsiteX210" fmla="*/ 6027420 w 11737340"/>
                <a:gd name="connsiteY210" fmla="*/ 3916680 h 4168140"/>
                <a:gd name="connsiteX211" fmla="*/ 5890260 w 11737340"/>
                <a:gd name="connsiteY211" fmla="*/ 3878580 h 4168140"/>
                <a:gd name="connsiteX212" fmla="*/ 5821680 w 11737340"/>
                <a:gd name="connsiteY212" fmla="*/ 3863340 h 4168140"/>
                <a:gd name="connsiteX213" fmla="*/ 5737860 w 11737340"/>
                <a:gd name="connsiteY213" fmla="*/ 3825240 h 4168140"/>
                <a:gd name="connsiteX214" fmla="*/ 5638800 w 11737340"/>
                <a:gd name="connsiteY214" fmla="*/ 3794760 h 4168140"/>
                <a:gd name="connsiteX215" fmla="*/ 5524500 w 11737340"/>
                <a:gd name="connsiteY215" fmla="*/ 3756660 h 4168140"/>
                <a:gd name="connsiteX216" fmla="*/ 5448300 w 11737340"/>
                <a:gd name="connsiteY216" fmla="*/ 3718560 h 4168140"/>
                <a:gd name="connsiteX217" fmla="*/ 5349240 w 11737340"/>
                <a:gd name="connsiteY217" fmla="*/ 3657600 h 4168140"/>
                <a:gd name="connsiteX218" fmla="*/ 5295900 w 11737340"/>
                <a:gd name="connsiteY218" fmla="*/ 3619500 h 4168140"/>
                <a:gd name="connsiteX219" fmla="*/ 5234940 w 11737340"/>
                <a:gd name="connsiteY219" fmla="*/ 3596640 h 4168140"/>
                <a:gd name="connsiteX220" fmla="*/ 5135880 w 11737340"/>
                <a:gd name="connsiteY220" fmla="*/ 3550920 h 4168140"/>
                <a:gd name="connsiteX221" fmla="*/ 5059680 w 11737340"/>
                <a:gd name="connsiteY221" fmla="*/ 3505200 h 4168140"/>
                <a:gd name="connsiteX222" fmla="*/ 5029200 w 11737340"/>
                <a:gd name="connsiteY222" fmla="*/ 3482340 h 4168140"/>
                <a:gd name="connsiteX223" fmla="*/ 4960620 w 11737340"/>
                <a:gd name="connsiteY223" fmla="*/ 3413760 h 4168140"/>
                <a:gd name="connsiteX224" fmla="*/ 4876800 w 11737340"/>
                <a:gd name="connsiteY224" fmla="*/ 3299460 h 4168140"/>
                <a:gd name="connsiteX225" fmla="*/ 4808220 w 11737340"/>
                <a:gd name="connsiteY225" fmla="*/ 3200400 h 4168140"/>
                <a:gd name="connsiteX226" fmla="*/ 4777740 w 11737340"/>
                <a:gd name="connsiteY226" fmla="*/ 3147060 h 4168140"/>
                <a:gd name="connsiteX227" fmla="*/ 4724400 w 11737340"/>
                <a:gd name="connsiteY227" fmla="*/ 3108960 h 4168140"/>
                <a:gd name="connsiteX228" fmla="*/ 4648200 w 11737340"/>
                <a:gd name="connsiteY228" fmla="*/ 3063240 h 4168140"/>
                <a:gd name="connsiteX229" fmla="*/ 4533900 w 11737340"/>
                <a:gd name="connsiteY229" fmla="*/ 2979420 h 4168140"/>
                <a:gd name="connsiteX230" fmla="*/ 4427220 w 11737340"/>
                <a:gd name="connsiteY230" fmla="*/ 2941320 h 4168140"/>
                <a:gd name="connsiteX231" fmla="*/ 4366260 w 11737340"/>
                <a:gd name="connsiteY231" fmla="*/ 2903220 h 4168140"/>
                <a:gd name="connsiteX232" fmla="*/ 4244340 w 11737340"/>
                <a:gd name="connsiteY232" fmla="*/ 2842260 h 4168140"/>
                <a:gd name="connsiteX233" fmla="*/ 4145280 w 11737340"/>
                <a:gd name="connsiteY233" fmla="*/ 2811780 h 4168140"/>
                <a:gd name="connsiteX234" fmla="*/ 4038600 w 11737340"/>
                <a:gd name="connsiteY234" fmla="*/ 2804160 h 4168140"/>
                <a:gd name="connsiteX235" fmla="*/ 3954780 w 11737340"/>
                <a:gd name="connsiteY235" fmla="*/ 2819400 h 4168140"/>
                <a:gd name="connsiteX236" fmla="*/ 3863340 w 11737340"/>
                <a:gd name="connsiteY236" fmla="*/ 2804160 h 4168140"/>
                <a:gd name="connsiteX237" fmla="*/ 3741420 w 11737340"/>
                <a:gd name="connsiteY237" fmla="*/ 2781300 h 4168140"/>
                <a:gd name="connsiteX238" fmla="*/ 3649980 w 11737340"/>
                <a:gd name="connsiteY238" fmla="*/ 2743200 h 4168140"/>
                <a:gd name="connsiteX239" fmla="*/ 3573780 w 11737340"/>
                <a:gd name="connsiteY239" fmla="*/ 2674620 h 4168140"/>
                <a:gd name="connsiteX240" fmla="*/ 3482340 w 11737340"/>
                <a:gd name="connsiteY240" fmla="*/ 2621280 h 4168140"/>
                <a:gd name="connsiteX241" fmla="*/ 3436620 w 11737340"/>
                <a:gd name="connsiteY241" fmla="*/ 2552700 h 4168140"/>
                <a:gd name="connsiteX242" fmla="*/ 3329940 w 11737340"/>
                <a:gd name="connsiteY242" fmla="*/ 2423160 h 4168140"/>
                <a:gd name="connsiteX243" fmla="*/ 3261360 w 11737340"/>
                <a:gd name="connsiteY243" fmla="*/ 2324100 h 4168140"/>
                <a:gd name="connsiteX244" fmla="*/ 3131820 w 11737340"/>
                <a:gd name="connsiteY244" fmla="*/ 2209800 h 4168140"/>
                <a:gd name="connsiteX245" fmla="*/ 3040380 w 11737340"/>
                <a:gd name="connsiteY245" fmla="*/ 2141220 h 4168140"/>
                <a:gd name="connsiteX246" fmla="*/ 2910840 w 11737340"/>
                <a:gd name="connsiteY246" fmla="*/ 2034540 h 4168140"/>
                <a:gd name="connsiteX247" fmla="*/ 2849880 w 11737340"/>
                <a:gd name="connsiteY247" fmla="*/ 1958340 h 4168140"/>
                <a:gd name="connsiteX248" fmla="*/ 2743200 w 11737340"/>
                <a:gd name="connsiteY248" fmla="*/ 1889760 h 4168140"/>
                <a:gd name="connsiteX249" fmla="*/ 2659380 w 11737340"/>
                <a:gd name="connsiteY249" fmla="*/ 1844040 h 4168140"/>
                <a:gd name="connsiteX250" fmla="*/ 2575560 w 11737340"/>
                <a:gd name="connsiteY250" fmla="*/ 1744980 h 4168140"/>
                <a:gd name="connsiteX251" fmla="*/ 2468880 w 11737340"/>
                <a:gd name="connsiteY251" fmla="*/ 1645920 h 4168140"/>
                <a:gd name="connsiteX252" fmla="*/ 2400300 w 11737340"/>
                <a:gd name="connsiteY252" fmla="*/ 1607820 h 4168140"/>
                <a:gd name="connsiteX253" fmla="*/ 2263140 w 11737340"/>
                <a:gd name="connsiteY253" fmla="*/ 1501140 h 4168140"/>
                <a:gd name="connsiteX254" fmla="*/ 2171700 w 11737340"/>
                <a:gd name="connsiteY254" fmla="*/ 1432560 h 4168140"/>
                <a:gd name="connsiteX255" fmla="*/ 2087880 w 11737340"/>
                <a:gd name="connsiteY255" fmla="*/ 1363980 h 4168140"/>
                <a:gd name="connsiteX256" fmla="*/ 1950720 w 11737340"/>
                <a:gd name="connsiteY256" fmla="*/ 1272540 h 4168140"/>
                <a:gd name="connsiteX257" fmla="*/ 1805940 w 11737340"/>
                <a:gd name="connsiteY257" fmla="*/ 1135380 h 4168140"/>
                <a:gd name="connsiteX258" fmla="*/ 1729740 w 11737340"/>
                <a:gd name="connsiteY258" fmla="*/ 1089660 h 4168140"/>
                <a:gd name="connsiteX259" fmla="*/ 1668780 w 11737340"/>
                <a:gd name="connsiteY259" fmla="*/ 1043940 h 4168140"/>
                <a:gd name="connsiteX260" fmla="*/ 1592580 w 11737340"/>
                <a:gd name="connsiteY260" fmla="*/ 990600 h 4168140"/>
                <a:gd name="connsiteX261" fmla="*/ 1470660 w 11737340"/>
                <a:gd name="connsiteY261" fmla="*/ 891540 h 4168140"/>
                <a:gd name="connsiteX262" fmla="*/ 1386840 w 11737340"/>
                <a:gd name="connsiteY262" fmla="*/ 845820 h 4168140"/>
                <a:gd name="connsiteX263" fmla="*/ 1318260 w 11737340"/>
                <a:gd name="connsiteY263" fmla="*/ 784860 h 4168140"/>
                <a:gd name="connsiteX264" fmla="*/ 1264920 w 11737340"/>
                <a:gd name="connsiteY264" fmla="*/ 723900 h 4168140"/>
                <a:gd name="connsiteX265" fmla="*/ 1181100 w 11737340"/>
                <a:gd name="connsiteY265" fmla="*/ 647700 h 4168140"/>
                <a:gd name="connsiteX266" fmla="*/ 1089660 w 11737340"/>
                <a:gd name="connsiteY266" fmla="*/ 624840 h 4168140"/>
                <a:gd name="connsiteX267" fmla="*/ 1021080 w 11737340"/>
                <a:gd name="connsiteY267" fmla="*/ 586740 h 4168140"/>
                <a:gd name="connsiteX268" fmla="*/ 937260 w 11737340"/>
                <a:gd name="connsiteY268" fmla="*/ 548640 h 4168140"/>
                <a:gd name="connsiteX269" fmla="*/ 830580 w 11737340"/>
                <a:gd name="connsiteY269" fmla="*/ 510540 h 4168140"/>
                <a:gd name="connsiteX270" fmla="*/ 754380 w 11737340"/>
                <a:gd name="connsiteY270" fmla="*/ 457200 h 4168140"/>
                <a:gd name="connsiteX271" fmla="*/ 708660 w 11737340"/>
                <a:gd name="connsiteY271" fmla="*/ 419100 h 4168140"/>
                <a:gd name="connsiteX272" fmla="*/ 609600 w 11737340"/>
                <a:gd name="connsiteY272" fmla="*/ 396240 h 4168140"/>
                <a:gd name="connsiteX273" fmla="*/ 548640 w 11737340"/>
                <a:gd name="connsiteY273" fmla="*/ 320040 h 4168140"/>
                <a:gd name="connsiteX274" fmla="*/ 510540 w 11737340"/>
                <a:gd name="connsiteY274" fmla="*/ 251460 h 4168140"/>
                <a:gd name="connsiteX275" fmla="*/ 464820 w 11737340"/>
                <a:gd name="connsiteY275" fmla="*/ 190500 h 4168140"/>
                <a:gd name="connsiteX276" fmla="*/ 411480 w 11737340"/>
                <a:gd name="connsiteY276" fmla="*/ 137160 h 4168140"/>
                <a:gd name="connsiteX277" fmla="*/ 373380 w 11737340"/>
                <a:gd name="connsiteY277" fmla="*/ 45720 h 4168140"/>
                <a:gd name="connsiteX278" fmla="*/ 342900 w 11737340"/>
                <a:gd name="connsiteY278" fmla="*/ 0 h 4168140"/>
                <a:gd name="connsiteX279" fmla="*/ 327660 w 11737340"/>
                <a:gd name="connsiteY279" fmla="*/ 60960 h 4168140"/>
                <a:gd name="connsiteX280" fmla="*/ 289560 w 11737340"/>
                <a:gd name="connsiteY280" fmla="*/ 91440 h 4168140"/>
                <a:gd name="connsiteX281" fmla="*/ 236220 w 11737340"/>
                <a:gd name="connsiteY281" fmla="*/ 114300 h 4168140"/>
                <a:gd name="connsiteX282" fmla="*/ 198120 w 11737340"/>
                <a:gd name="connsiteY282" fmla="*/ 175260 h 4168140"/>
                <a:gd name="connsiteX283" fmla="*/ 175260 w 11737340"/>
                <a:gd name="connsiteY283" fmla="*/ 228600 h 4168140"/>
                <a:gd name="connsiteX284" fmla="*/ 114300 w 11737340"/>
                <a:gd name="connsiteY284" fmla="*/ 236220 h 4168140"/>
                <a:gd name="connsiteX285" fmla="*/ 45720 w 11737340"/>
                <a:gd name="connsiteY285" fmla="*/ 251460 h 4168140"/>
                <a:gd name="connsiteX286" fmla="*/ 0 w 11737340"/>
                <a:gd name="connsiteY286" fmla="*/ 281940 h 4168140"/>
                <a:gd name="connsiteX287" fmla="*/ 68580 w 11737340"/>
                <a:gd name="connsiteY287" fmla="*/ 320040 h 4168140"/>
                <a:gd name="connsiteX0" fmla="*/ 68580 w 11737340"/>
                <a:gd name="connsiteY0" fmla="*/ 320040 h 4168140"/>
                <a:gd name="connsiteX1" fmla="*/ 121920 w 11737340"/>
                <a:gd name="connsiteY1" fmla="*/ 381000 h 4168140"/>
                <a:gd name="connsiteX2" fmla="*/ 198120 w 11737340"/>
                <a:gd name="connsiteY2" fmla="*/ 419100 h 4168140"/>
                <a:gd name="connsiteX3" fmla="*/ 320040 w 11737340"/>
                <a:gd name="connsiteY3" fmla="*/ 510540 h 4168140"/>
                <a:gd name="connsiteX4" fmla="*/ 411480 w 11737340"/>
                <a:gd name="connsiteY4" fmla="*/ 563880 h 4168140"/>
                <a:gd name="connsiteX5" fmla="*/ 472440 w 11737340"/>
                <a:gd name="connsiteY5" fmla="*/ 632460 h 4168140"/>
                <a:gd name="connsiteX6" fmla="*/ 601980 w 11737340"/>
                <a:gd name="connsiteY6" fmla="*/ 708660 h 4168140"/>
                <a:gd name="connsiteX7" fmla="*/ 739140 w 11737340"/>
                <a:gd name="connsiteY7" fmla="*/ 784860 h 4168140"/>
                <a:gd name="connsiteX8" fmla="*/ 861060 w 11737340"/>
                <a:gd name="connsiteY8" fmla="*/ 868680 h 4168140"/>
                <a:gd name="connsiteX9" fmla="*/ 944880 w 11737340"/>
                <a:gd name="connsiteY9" fmla="*/ 952500 h 4168140"/>
                <a:gd name="connsiteX10" fmla="*/ 1021080 w 11737340"/>
                <a:gd name="connsiteY10" fmla="*/ 1005840 h 4168140"/>
                <a:gd name="connsiteX11" fmla="*/ 1097280 w 11737340"/>
                <a:gd name="connsiteY11" fmla="*/ 1043940 h 4168140"/>
                <a:gd name="connsiteX12" fmla="*/ 1181100 w 11737340"/>
                <a:gd name="connsiteY12" fmla="*/ 1104900 h 4168140"/>
                <a:gd name="connsiteX13" fmla="*/ 1249680 w 11737340"/>
                <a:gd name="connsiteY13" fmla="*/ 1150620 h 4168140"/>
                <a:gd name="connsiteX14" fmla="*/ 1341120 w 11737340"/>
                <a:gd name="connsiteY14" fmla="*/ 1196340 h 4168140"/>
                <a:gd name="connsiteX15" fmla="*/ 1417320 w 11737340"/>
                <a:gd name="connsiteY15" fmla="*/ 1257300 h 4168140"/>
                <a:gd name="connsiteX16" fmla="*/ 1493520 w 11737340"/>
                <a:gd name="connsiteY16" fmla="*/ 1333500 h 4168140"/>
                <a:gd name="connsiteX17" fmla="*/ 1569720 w 11737340"/>
                <a:gd name="connsiteY17" fmla="*/ 1356360 h 4168140"/>
                <a:gd name="connsiteX18" fmla="*/ 1684020 w 11737340"/>
                <a:gd name="connsiteY18" fmla="*/ 1424940 h 4168140"/>
                <a:gd name="connsiteX19" fmla="*/ 1729740 w 11737340"/>
                <a:gd name="connsiteY19" fmla="*/ 1485900 h 4168140"/>
                <a:gd name="connsiteX20" fmla="*/ 1844040 w 11737340"/>
                <a:gd name="connsiteY20" fmla="*/ 1569720 h 4168140"/>
                <a:gd name="connsiteX21" fmla="*/ 1935480 w 11737340"/>
                <a:gd name="connsiteY21" fmla="*/ 1615440 h 4168140"/>
                <a:gd name="connsiteX22" fmla="*/ 2049780 w 11737340"/>
                <a:gd name="connsiteY22" fmla="*/ 1691640 h 4168140"/>
                <a:gd name="connsiteX23" fmla="*/ 2133600 w 11737340"/>
                <a:gd name="connsiteY23" fmla="*/ 1729740 h 4168140"/>
                <a:gd name="connsiteX24" fmla="*/ 2202180 w 11737340"/>
                <a:gd name="connsiteY24" fmla="*/ 1805940 h 4168140"/>
                <a:gd name="connsiteX25" fmla="*/ 2255520 w 11737340"/>
                <a:gd name="connsiteY25" fmla="*/ 1821180 h 4168140"/>
                <a:gd name="connsiteX26" fmla="*/ 2316480 w 11737340"/>
                <a:gd name="connsiteY26" fmla="*/ 1866900 h 4168140"/>
                <a:gd name="connsiteX27" fmla="*/ 2423160 w 11737340"/>
                <a:gd name="connsiteY27" fmla="*/ 2004060 h 4168140"/>
                <a:gd name="connsiteX28" fmla="*/ 2476500 w 11737340"/>
                <a:gd name="connsiteY28" fmla="*/ 2087880 h 4168140"/>
                <a:gd name="connsiteX29" fmla="*/ 2567940 w 11737340"/>
                <a:gd name="connsiteY29" fmla="*/ 2148840 h 4168140"/>
                <a:gd name="connsiteX30" fmla="*/ 2682240 w 11737340"/>
                <a:gd name="connsiteY30" fmla="*/ 2186940 h 4168140"/>
                <a:gd name="connsiteX31" fmla="*/ 2743200 w 11737340"/>
                <a:gd name="connsiteY31" fmla="*/ 2209800 h 4168140"/>
                <a:gd name="connsiteX32" fmla="*/ 2811780 w 11737340"/>
                <a:gd name="connsiteY32" fmla="*/ 2247900 h 4168140"/>
                <a:gd name="connsiteX33" fmla="*/ 2887980 w 11737340"/>
                <a:gd name="connsiteY33" fmla="*/ 2301240 h 4168140"/>
                <a:gd name="connsiteX34" fmla="*/ 2979420 w 11737340"/>
                <a:gd name="connsiteY34" fmla="*/ 2385060 h 4168140"/>
                <a:gd name="connsiteX35" fmla="*/ 3055620 w 11737340"/>
                <a:gd name="connsiteY35" fmla="*/ 2461260 h 4168140"/>
                <a:gd name="connsiteX36" fmla="*/ 3139440 w 11737340"/>
                <a:gd name="connsiteY36" fmla="*/ 2537460 h 4168140"/>
                <a:gd name="connsiteX37" fmla="*/ 3261360 w 11737340"/>
                <a:gd name="connsiteY37" fmla="*/ 2628900 h 4168140"/>
                <a:gd name="connsiteX38" fmla="*/ 3345180 w 11737340"/>
                <a:gd name="connsiteY38" fmla="*/ 2720340 h 4168140"/>
                <a:gd name="connsiteX39" fmla="*/ 3444240 w 11737340"/>
                <a:gd name="connsiteY39" fmla="*/ 2796540 h 4168140"/>
                <a:gd name="connsiteX40" fmla="*/ 3558540 w 11737340"/>
                <a:gd name="connsiteY40" fmla="*/ 2872740 h 4168140"/>
                <a:gd name="connsiteX41" fmla="*/ 3619500 w 11737340"/>
                <a:gd name="connsiteY41" fmla="*/ 2979420 h 4168140"/>
                <a:gd name="connsiteX42" fmla="*/ 3619500 w 11737340"/>
                <a:gd name="connsiteY42" fmla="*/ 2979420 h 4168140"/>
                <a:gd name="connsiteX43" fmla="*/ 3649980 w 11737340"/>
                <a:gd name="connsiteY43" fmla="*/ 3048000 h 4168140"/>
                <a:gd name="connsiteX44" fmla="*/ 3703320 w 11737340"/>
                <a:gd name="connsiteY44" fmla="*/ 3086100 h 4168140"/>
                <a:gd name="connsiteX45" fmla="*/ 3764280 w 11737340"/>
                <a:gd name="connsiteY45" fmla="*/ 3063240 h 4168140"/>
                <a:gd name="connsiteX46" fmla="*/ 3848100 w 11737340"/>
                <a:gd name="connsiteY46" fmla="*/ 3025140 h 4168140"/>
                <a:gd name="connsiteX47" fmla="*/ 3916680 w 11737340"/>
                <a:gd name="connsiteY47" fmla="*/ 3032760 h 4168140"/>
                <a:gd name="connsiteX48" fmla="*/ 4030980 w 11737340"/>
                <a:gd name="connsiteY48" fmla="*/ 3063240 h 4168140"/>
                <a:gd name="connsiteX49" fmla="*/ 4137660 w 11737340"/>
                <a:gd name="connsiteY49" fmla="*/ 3101340 h 4168140"/>
                <a:gd name="connsiteX50" fmla="*/ 4259580 w 11737340"/>
                <a:gd name="connsiteY50" fmla="*/ 3147060 h 4168140"/>
                <a:gd name="connsiteX51" fmla="*/ 4381500 w 11737340"/>
                <a:gd name="connsiteY51" fmla="*/ 3192780 h 4168140"/>
                <a:gd name="connsiteX52" fmla="*/ 4526280 w 11737340"/>
                <a:gd name="connsiteY52" fmla="*/ 3276600 h 4168140"/>
                <a:gd name="connsiteX53" fmla="*/ 4587240 w 11737340"/>
                <a:gd name="connsiteY53" fmla="*/ 3299460 h 4168140"/>
                <a:gd name="connsiteX54" fmla="*/ 4610100 w 11737340"/>
                <a:gd name="connsiteY54" fmla="*/ 3352800 h 4168140"/>
                <a:gd name="connsiteX55" fmla="*/ 4648200 w 11737340"/>
                <a:gd name="connsiteY55" fmla="*/ 3436620 h 4168140"/>
                <a:gd name="connsiteX56" fmla="*/ 4671060 w 11737340"/>
                <a:gd name="connsiteY56" fmla="*/ 3520440 h 4168140"/>
                <a:gd name="connsiteX57" fmla="*/ 4678680 w 11737340"/>
                <a:gd name="connsiteY57" fmla="*/ 3589020 h 4168140"/>
                <a:gd name="connsiteX58" fmla="*/ 4686300 w 11737340"/>
                <a:gd name="connsiteY58" fmla="*/ 3649980 h 4168140"/>
                <a:gd name="connsiteX59" fmla="*/ 4724400 w 11737340"/>
                <a:gd name="connsiteY59" fmla="*/ 3680460 h 4168140"/>
                <a:gd name="connsiteX60" fmla="*/ 4785360 w 11737340"/>
                <a:gd name="connsiteY60" fmla="*/ 3672840 h 4168140"/>
                <a:gd name="connsiteX61" fmla="*/ 4869180 w 11737340"/>
                <a:gd name="connsiteY61" fmla="*/ 3703320 h 4168140"/>
                <a:gd name="connsiteX62" fmla="*/ 4914900 w 11737340"/>
                <a:gd name="connsiteY62" fmla="*/ 3756660 h 4168140"/>
                <a:gd name="connsiteX63" fmla="*/ 5105400 w 11737340"/>
                <a:gd name="connsiteY63" fmla="*/ 3832860 h 4168140"/>
                <a:gd name="connsiteX64" fmla="*/ 5173980 w 11737340"/>
                <a:gd name="connsiteY64" fmla="*/ 3886200 h 4168140"/>
                <a:gd name="connsiteX65" fmla="*/ 5242560 w 11737340"/>
                <a:gd name="connsiteY65" fmla="*/ 3924300 h 4168140"/>
                <a:gd name="connsiteX66" fmla="*/ 5364480 w 11737340"/>
                <a:gd name="connsiteY66" fmla="*/ 3962400 h 4168140"/>
                <a:gd name="connsiteX67" fmla="*/ 5516880 w 11737340"/>
                <a:gd name="connsiteY67" fmla="*/ 4046220 h 4168140"/>
                <a:gd name="connsiteX68" fmla="*/ 5585460 w 11737340"/>
                <a:gd name="connsiteY68" fmla="*/ 4099560 h 4168140"/>
                <a:gd name="connsiteX69" fmla="*/ 5661660 w 11737340"/>
                <a:gd name="connsiteY69" fmla="*/ 4122420 h 4168140"/>
                <a:gd name="connsiteX70" fmla="*/ 5745480 w 11737340"/>
                <a:gd name="connsiteY70" fmla="*/ 4130040 h 4168140"/>
                <a:gd name="connsiteX71" fmla="*/ 5836920 w 11737340"/>
                <a:gd name="connsiteY71" fmla="*/ 4130040 h 4168140"/>
                <a:gd name="connsiteX72" fmla="*/ 5951220 w 11737340"/>
                <a:gd name="connsiteY72" fmla="*/ 4145280 h 4168140"/>
                <a:gd name="connsiteX73" fmla="*/ 6035040 w 11737340"/>
                <a:gd name="connsiteY73" fmla="*/ 4168140 h 4168140"/>
                <a:gd name="connsiteX74" fmla="*/ 6149340 w 11737340"/>
                <a:gd name="connsiteY74" fmla="*/ 4137660 h 4168140"/>
                <a:gd name="connsiteX75" fmla="*/ 6286500 w 11737340"/>
                <a:gd name="connsiteY75" fmla="*/ 4114800 h 4168140"/>
                <a:gd name="connsiteX76" fmla="*/ 6393180 w 11737340"/>
                <a:gd name="connsiteY76" fmla="*/ 4053840 h 4168140"/>
                <a:gd name="connsiteX77" fmla="*/ 6484620 w 11737340"/>
                <a:gd name="connsiteY77" fmla="*/ 4038600 h 4168140"/>
                <a:gd name="connsiteX78" fmla="*/ 6583680 w 11737340"/>
                <a:gd name="connsiteY78" fmla="*/ 3970020 h 4168140"/>
                <a:gd name="connsiteX79" fmla="*/ 6697980 w 11737340"/>
                <a:gd name="connsiteY79" fmla="*/ 3886200 h 4168140"/>
                <a:gd name="connsiteX80" fmla="*/ 6728460 w 11737340"/>
                <a:gd name="connsiteY80" fmla="*/ 3817620 h 4168140"/>
                <a:gd name="connsiteX81" fmla="*/ 6842760 w 11737340"/>
                <a:gd name="connsiteY81" fmla="*/ 3733800 h 4168140"/>
                <a:gd name="connsiteX82" fmla="*/ 6972300 w 11737340"/>
                <a:gd name="connsiteY82" fmla="*/ 3642360 h 4168140"/>
                <a:gd name="connsiteX83" fmla="*/ 7078980 w 11737340"/>
                <a:gd name="connsiteY83" fmla="*/ 3528060 h 4168140"/>
                <a:gd name="connsiteX84" fmla="*/ 7139940 w 11737340"/>
                <a:gd name="connsiteY84" fmla="*/ 3444240 h 4168140"/>
                <a:gd name="connsiteX85" fmla="*/ 7269480 w 11737340"/>
                <a:gd name="connsiteY85" fmla="*/ 3284220 h 4168140"/>
                <a:gd name="connsiteX86" fmla="*/ 7330440 w 11737340"/>
                <a:gd name="connsiteY86" fmla="*/ 3185160 h 4168140"/>
                <a:gd name="connsiteX87" fmla="*/ 7376160 w 11737340"/>
                <a:gd name="connsiteY87" fmla="*/ 3116580 h 4168140"/>
                <a:gd name="connsiteX88" fmla="*/ 7444740 w 11737340"/>
                <a:gd name="connsiteY88" fmla="*/ 3093720 h 4168140"/>
                <a:gd name="connsiteX89" fmla="*/ 7513320 w 11737340"/>
                <a:gd name="connsiteY89" fmla="*/ 3101340 h 4168140"/>
                <a:gd name="connsiteX90" fmla="*/ 7576820 w 11737340"/>
                <a:gd name="connsiteY90" fmla="*/ 3093720 h 4168140"/>
                <a:gd name="connsiteX91" fmla="*/ 7729220 w 11737340"/>
                <a:gd name="connsiteY91" fmla="*/ 3136900 h 4168140"/>
                <a:gd name="connsiteX92" fmla="*/ 7833360 w 11737340"/>
                <a:gd name="connsiteY92" fmla="*/ 3180080 h 4168140"/>
                <a:gd name="connsiteX93" fmla="*/ 7967980 w 11737340"/>
                <a:gd name="connsiteY93" fmla="*/ 3208020 h 4168140"/>
                <a:gd name="connsiteX94" fmla="*/ 8161020 w 11737340"/>
                <a:gd name="connsiteY94" fmla="*/ 3296920 h 4168140"/>
                <a:gd name="connsiteX95" fmla="*/ 8293100 w 11737340"/>
                <a:gd name="connsiteY95" fmla="*/ 3370580 h 4168140"/>
                <a:gd name="connsiteX96" fmla="*/ 8371840 w 11737340"/>
                <a:gd name="connsiteY96" fmla="*/ 3395980 h 4168140"/>
                <a:gd name="connsiteX97" fmla="*/ 8468360 w 11737340"/>
                <a:gd name="connsiteY97" fmla="*/ 3434080 h 4168140"/>
                <a:gd name="connsiteX98" fmla="*/ 8582660 w 11737340"/>
                <a:gd name="connsiteY98" fmla="*/ 3528060 h 4168140"/>
                <a:gd name="connsiteX99" fmla="*/ 8641080 w 11737340"/>
                <a:gd name="connsiteY99" fmla="*/ 3566160 h 4168140"/>
                <a:gd name="connsiteX100" fmla="*/ 8702040 w 11737340"/>
                <a:gd name="connsiteY100" fmla="*/ 3604260 h 4168140"/>
                <a:gd name="connsiteX101" fmla="*/ 8763000 w 11737340"/>
                <a:gd name="connsiteY101" fmla="*/ 3634740 h 4168140"/>
                <a:gd name="connsiteX102" fmla="*/ 8846820 w 11737340"/>
                <a:gd name="connsiteY102" fmla="*/ 3632200 h 4168140"/>
                <a:gd name="connsiteX103" fmla="*/ 8968740 w 11737340"/>
                <a:gd name="connsiteY103" fmla="*/ 3634740 h 4168140"/>
                <a:gd name="connsiteX104" fmla="*/ 9060180 w 11737340"/>
                <a:gd name="connsiteY104" fmla="*/ 3642360 h 4168140"/>
                <a:gd name="connsiteX105" fmla="*/ 9151620 w 11737340"/>
                <a:gd name="connsiteY105" fmla="*/ 3657600 h 4168140"/>
                <a:gd name="connsiteX106" fmla="*/ 9230360 w 11737340"/>
                <a:gd name="connsiteY106" fmla="*/ 3657600 h 4168140"/>
                <a:gd name="connsiteX107" fmla="*/ 9331960 w 11737340"/>
                <a:gd name="connsiteY107" fmla="*/ 3629660 h 4168140"/>
                <a:gd name="connsiteX108" fmla="*/ 9433560 w 11737340"/>
                <a:gd name="connsiteY108" fmla="*/ 3589020 h 4168140"/>
                <a:gd name="connsiteX109" fmla="*/ 9535160 w 11737340"/>
                <a:gd name="connsiteY109" fmla="*/ 3540760 h 4168140"/>
                <a:gd name="connsiteX110" fmla="*/ 9646920 w 11737340"/>
                <a:gd name="connsiteY110" fmla="*/ 3489960 h 4168140"/>
                <a:gd name="connsiteX111" fmla="*/ 9784080 w 11737340"/>
                <a:gd name="connsiteY111" fmla="*/ 3444240 h 4168140"/>
                <a:gd name="connsiteX112" fmla="*/ 9860280 w 11737340"/>
                <a:gd name="connsiteY112" fmla="*/ 3383280 h 4168140"/>
                <a:gd name="connsiteX113" fmla="*/ 9921240 w 11737340"/>
                <a:gd name="connsiteY113" fmla="*/ 3314700 h 4168140"/>
                <a:gd name="connsiteX114" fmla="*/ 9997440 w 11737340"/>
                <a:gd name="connsiteY114" fmla="*/ 3208020 h 4168140"/>
                <a:gd name="connsiteX115" fmla="*/ 10043160 w 11737340"/>
                <a:gd name="connsiteY115" fmla="*/ 3101340 h 4168140"/>
                <a:gd name="connsiteX116" fmla="*/ 10104120 w 11737340"/>
                <a:gd name="connsiteY116" fmla="*/ 3017520 h 4168140"/>
                <a:gd name="connsiteX117" fmla="*/ 10157460 w 11737340"/>
                <a:gd name="connsiteY117" fmla="*/ 2933700 h 4168140"/>
                <a:gd name="connsiteX118" fmla="*/ 10218420 w 11737340"/>
                <a:gd name="connsiteY118" fmla="*/ 2849880 h 4168140"/>
                <a:gd name="connsiteX119" fmla="*/ 10294620 w 11737340"/>
                <a:gd name="connsiteY119" fmla="*/ 2735580 h 4168140"/>
                <a:gd name="connsiteX120" fmla="*/ 10347960 w 11737340"/>
                <a:gd name="connsiteY120" fmla="*/ 2621280 h 4168140"/>
                <a:gd name="connsiteX121" fmla="*/ 10431780 w 11737340"/>
                <a:gd name="connsiteY121" fmla="*/ 2499360 h 4168140"/>
                <a:gd name="connsiteX122" fmla="*/ 10500360 w 11737340"/>
                <a:gd name="connsiteY122" fmla="*/ 2354580 h 4168140"/>
                <a:gd name="connsiteX123" fmla="*/ 10553700 w 11737340"/>
                <a:gd name="connsiteY123" fmla="*/ 2263140 h 4168140"/>
                <a:gd name="connsiteX124" fmla="*/ 10584180 w 11737340"/>
                <a:gd name="connsiteY124" fmla="*/ 2194560 h 4168140"/>
                <a:gd name="connsiteX125" fmla="*/ 10624820 w 11737340"/>
                <a:gd name="connsiteY125" fmla="*/ 2125980 h 4168140"/>
                <a:gd name="connsiteX126" fmla="*/ 10675620 w 11737340"/>
                <a:gd name="connsiteY126" fmla="*/ 2049780 h 4168140"/>
                <a:gd name="connsiteX127" fmla="*/ 10690860 w 11737340"/>
                <a:gd name="connsiteY127" fmla="*/ 1988820 h 4168140"/>
                <a:gd name="connsiteX128" fmla="*/ 10713720 w 11737340"/>
                <a:gd name="connsiteY128" fmla="*/ 1927860 h 4168140"/>
                <a:gd name="connsiteX129" fmla="*/ 10767060 w 11737340"/>
                <a:gd name="connsiteY129" fmla="*/ 1859280 h 4168140"/>
                <a:gd name="connsiteX130" fmla="*/ 10873740 w 11737340"/>
                <a:gd name="connsiteY130" fmla="*/ 1828800 h 4168140"/>
                <a:gd name="connsiteX131" fmla="*/ 11079480 w 11737340"/>
                <a:gd name="connsiteY131" fmla="*/ 1767840 h 4168140"/>
                <a:gd name="connsiteX132" fmla="*/ 11247120 w 11737340"/>
                <a:gd name="connsiteY132" fmla="*/ 1684020 h 4168140"/>
                <a:gd name="connsiteX133" fmla="*/ 11407140 w 11737340"/>
                <a:gd name="connsiteY133" fmla="*/ 1628140 h 4168140"/>
                <a:gd name="connsiteX134" fmla="*/ 11490960 w 11737340"/>
                <a:gd name="connsiteY134" fmla="*/ 1577340 h 4168140"/>
                <a:gd name="connsiteX135" fmla="*/ 11635740 w 11737340"/>
                <a:gd name="connsiteY135" fmla="*/ 1508760 h 4168140"/>
                <a:gd name="connsiteX136" fmla="*/ 11737340 w 11737340"/>
                <a:gd name="connsiteY136" fmla="*/ 1442720 h 4168140"/>
                <a:gd name="connsiteX137" fmla="*/ 11620500 w 11737340"/>
                <a:gd name="connsiteY137" fmla="*/ 1417320 h 4168140"/>
                <a:gd name="connsiteX138" fmla="*/ 11567160 w 11737340"/>
                <a:gd name="connsiteY138" fmla="*/ 1379220 h 4168140"/>
                <a:gd name="connsiteX139" fmla="*/ 11498580 w 11737340"/>
                <a:gd name="connsiteY139" fmla="*/ 1318260 h 4168140"/>
                <a:gd name="connsiteX140" fmla="*/ 11468100 w 11737340"/>
                <a:gd name="connsiteY140" fmla="*/ 1280160 h 4168140"/>
                <a:gd name="connsiteX141" fmla="*/ 11442700 w 11737340"/>
                <a:gd name="connsiteY141" fmla="*/ 1231900 h 4168140"/>
                <a:gd name="connsiteX142" fmla="*/ 11384280 w 11737340"/>
                <a:gd name="connsiteY142" fmla="*/ 1310640 h 4168140"/>
                <a:gd name="connsiteX143" fmla="*/ 11353800 w 11737340"/>
                <a:gd name="connsiteY143" fmla="*/ 1356360 h 4168140"/>
                <a:gd name="connsiteX144" fmla="*/ 11224260 w 11737340"/>
                <a:gd name="connsiteY144" fmla="*/ 1417320 h 4168140"/>
                <a:gd name="connsiteX145" fmla="*/ 11109960 w 11737340"/>
                <a:gd name="connsiteY145" fmla="*/ 1463040 h 4168140"/>
                <a:gd name="connsiteX146" fmla="*/ 10911840 w 11737340"/>
                <a:gd name="connsiteY146" fmla="*/ 1524000 h 4168140"/>
                <a:gd name="connsiteX147" fmla="*/ 10774680 w 11737340"/>
                <a:gd name="connsiteY147" fmla="*/ 1546860 h 4168140"/>
                <a:gd name="connsiteX148" fmla="*/ 10675620 w 11737340"/>
                <a:gd name="connsiteY148" fmla="*/ 1615440 h 4168140"/>
                <a:gd name="connsiteX149" fmla="*/ 10568940 w 11737340"/>
                <a:gd name="connsiteY149" fmla="*/ 1676400 h 4168140"/>
                <a:gd name="connsiteX150" fmla="*/ 10485120 w 11737340"/>
                <a:gd name="connsiteY150" fmla="*/ 1760220 h 4168140"/>
                <a:gd name="connsiteX151" fmla="*/ 10454640 w 11737340"/>
                <a:gd name="connsiteY151" fmla="*/ 1836420 h 4168140"/>
                <a:gd name="connsiteX152" fmla="*/ 10416540 w 11737340"/>
                <a:gd name="connsiteY152" fmla="*/ 1927860 h 4168140"/>
                <a:gd name="connsiteX153" fmla="*/ 10401300 w 11737340"/>
                <a:gd name="connsiteY153" fmla="*/ 2004060 h 4168140"/>
                <a:gd name="connsiteX154" fmla="*/ 10363200 w 11737340"/>
                <a:gd name="connsiteY154" fmla="*/ 2095500 h 4168140"/>
                <a:gd name="connsiteX155" fmla="*/ 10317480 w 11737340"/>
                <a:gd name="connsiteY155" fmla="*/ 2225040 h 4168140"/>
                <a:gd name="connsiteX156" fmla="*/ 10287000 w 11737340"/>
                <a:gd name="connsiteY156" fmla="*/ 2346960 h 4168140"/>
                <a:gd name="connsiteX157" fmla="*/ 10218420 w 11737340"/>
                <a:gd name="connsiteY157" fmla="*/ 2499360 h 4168140"/>
                <a:gd name="connsiteX158" fmla="*/ 10134600 w 11737340"/>
                <a:gd name="connsiteY158" fmla="*/ 2621280 h 4168140"/>
                <a:gd name="connsiteX159" fmla="*/ 10043160 w 11737340"/>
                <a:gd name="connsiteY159" fmla="*/ 2735580 h 4168140"/>
                <a:gd name="connsiteX160" fmla="*/ 9974580 w 11737340"/>
                <a:gd name="connsiteY160" fmla="*/ 2857500 h 4168140"/>
                <a:gd name="connsiteX161" fmla="*/ 9906000 w 11737340"/>
                <a:gd name="connsiteY161" fmla="*/ 2941320 h 4168140"/>
                <a:gd name="connsiteX162" fmla="*/ 9860280 w 11737340"/>
                <a:gd name="connsiteY162" fmla="*/ 3032760 h 4168140"/>
                <a:gd name="connsiteX163" fmla="*/ 9806940 w 11737340"/>
                <a:gd name="connsiteY163" fmla="*/ 3116580 h 4168140"/>
                <a:gd name="connsiteX164" fmla="*/ 9715500 w 11737340"/>
                <a:gd name="connsiteY164" fmla="*/ 3208020 h 4168140"/>
                <a:gd name="connsiteX165" fmla="*/ 9616440 w 11737340"/>
                <a:gd name="connsiteY165" fmla="*/ 3261360 h 4168140"/>
                <a:gd name="connsiteX166" fmla="*/ 9532620 w 11737340"/>
                <a:gd name="connsiteY166" fmla="*/ 3329940 h 4168140"/>
                <a:gd name="connsiteX167" fmla="*/ 9471660 w 11737340"/>
                <a:gd name="connsiteY167" fmla="*/ 3375660 h 4168140"/>
                <a:gd name="connsiteX168" fmla="*/ 9410700 w 11737340"/>
                <a:gd name="connsiteY168" fmla="*/ 3429000 h 4168140"/>
                <a:gd name="connsiteX169" fmla="*/ 9288780 w 11737340"/>
                <a:gd name="connsiteY169" fmla="*/ 3436620 h 4168140"/>
                <a:gd name="connsiteX170" fmla="*/ 9166860 w 11737340"/>
                <a:gd name="connsiteY170" fmla="*/ 3444240 h 4168140"/>
                <a:gd name="connsiteX171" fmla="*/ 9029700 w 11737340"/>
                <a:gd name="connsiteY171" fmla="*/ 3413760 h 4168140"/>
                <a:gd name="connsiteX172" fmla="*/ 8823960 w 11737340"/>
                <a:gd name="connsiteY172" fmla="*/ 3360420 h 4168140"/>
                <a:gd name="connsiteX173" fmla="*/ 8679180 w 11737340"/>
                <a:gd name="connsiteY173" fmla="*/ 3329940 h 4168140"/>
                <a:gd name="connsiteX174" fmla="*/ 8572500 w 11737340"/>
                <a:gd name="connsiteY174" fmla="*/ 3276600 h 4168140"/>
                <a:gd name="connsiteX175" fmla="*/ 8465820 w 11737340"/>
                <a:gd name="connsiteY175" fmla="*/ 3215640 h 4168140"/>
                <a:gd name="connsiteX176" fmla="*/ 8321040 w 11737340"/>
                <a:gd name="connsiteY176" fmla="*/ 3177540 h 4168140"/>
                <a:gd name="connsiteX177" fmla="*/ 8199120 w 11737340"/>
                <a:gd name="connsiteY177" fmla="*/ 3131820 h 4168140"/>
                <a:gd name="connsiteX178" fmla="*/ 8069580 w 11737340"/>
                <a:gd name="connsiteY178" fmla="*/ 3078480 h 4168140"/>
                <a:gd name="connsiteX179" fmla="*/ 7917180 w 11737340"/>
                <a:gd name="connsiteY179" fmla="*/ 2994660 h 4168140"/>
                <a:gd name="connsiteX180" fmla="*/ 7787640 w 11737340"/>
                <a:gd name="connsiteY180" fmla="*/ 2971800 h 4168140"/>
                <a:gd name="connsiteX181" fmla="*/ 7719060 w 11737340"/>
                <a:gd name="connsiteY181" fmla="*/ 2933700 h 4168140"/>
                <a:gd name="connsiteX182" fmla="*/ 7612380 w 11737340"/>
                <a:gd name="connsiteY182" fmla="*/ 2903220 h 4168140"/>
                <a:gd name="connsiteX183" fmla="*/ 7566660 w 11737340"/>
                <a:gd name="connsiteY183" fmla="*/ 2887980 h 4168140"/>
                <a:gd name="connsiteX184" fmla="*/ 7551420 w 11737340"/>
                <a:gd name="connsiteY184" fmla="*/ 2849880 h 4168140"/>
                <a:gd name="connsiteX185" fmla="*/ 7533640 w 11737340"/>
                <a:gd name="connsiteY185" fmla="*/ 2788920 h 4168140"/>
                <a:gd name="connsiteX186" fmla="*/ 7475220 w 11737340"/>
                <a:gd name="connsiteY186" fmla="*/ 2857500 h 4168140"/>
                <a:gd name="connsiteX187" fmla="*/ 7414260 w 11737340"/>
                <a:gd name="connsiteY187" fmla="*/ 2887980 h 4168140"/>
                <a:gd name="connsiteX188" fmla="*/ 7345680 w 11737340"/>
                <a:gd name="connsiteY188" fmla="*/ 2971800 h 4168140"/>
                <a:gd name="connsiteX189" fmla="*/ 7315200 w 11737340"/>
                <a:gd name="connsiteY189" fmla="*/ 2994660 h 4168140"/>
                <a:gd name="connsiteX190" fmla="*/ 7261860 w 11737340"/>
                <a:gd name="connsiteY190" fmla="*/ 3009900 h 4168140"/>
                <a:gd name="connsiteX191" fmla="*/ 7193280 w 11737340"/>
                <a:gd name="connsiteY191" fmla="*/ 3025140 h 4168140"/>
                <a:gd name="connsiteX192" fmla="*/ 7155180 w 11737340"/>
                <a:gd name="connsiteY192" fmla="*/ 3078480 h 4168140"/>
                <a:gd name="connsiteX193" fmla="*/ 7109460 w 11737340"/>
                <a:gd name="connsiteY193" fmla="*/ 3154680 h 4168140"/>
                <a:gd name="connsiteX194" fmla="*/ 7048500 w 11737340"/>
                <a:gd name="connsiteY194" fmla="*/ 3246120 h 4168140"/>
                <a:gd name="connsiteX195" fmla="*/ 6995160 w 11737340"/>
                <a:gd name="connsiteY195" fmla="*/ 3307080 h 4168140"/>
                <a:gd name="connsiteX196" fmla="*/ 6972300 w 11737340"/>
                <a:gd name="connsiteY196" fmla="*/ 3352800 h 4168140"/>
                <a:gd name="connsiteX197" fmla="*/ 6949440 w 11737340"/>
                <a:gd name="connsiteY197" fmla="*/ 3413760 h 4168140"/>
                <a:gd name="connsiteX198" fmla="*/ 6949440 w 11737340"/>
                <a:gd name="connsiteY198" fmla="*/ 3413760 h 4168140"/>
                <a:gd name="connsiteX199" fmla="*/ 6911340 w 11737340"/>
                <a:gd name="connsiteY199" fmla="*/ 3474720 h 4168140"/>
                <a:gd name="connsiteX200" fmla="*/ 6888480 w 11737340"/>
                <a:gd name="connsiteY200" fmla="*/ 3505200 h 4168140"/>
                <a:gd name="connsiteX201" fmla="*/ 6819900 w 11737340"/>
                <a:gd name="connsiteY201" fmla="*/ 3566160 h 4168140"/>
                <a:gd name="connsiteX202" fmla="*/ 6743700 w 11737340"/>
                <a:gd name="connsiteY202" fmla="*/ 3581400 h 4168140"/>
                <a:gd name="connsiteX203" fmla="*/ 6675120 w 11737340"/>
                <a:gd name="connsiteY203" fmla="*/ 3657600 h 4168140"/>
                <a:gd name="connsiteX204" fmla="*/ 6629400 w 11737340"/>
                <a:gd name="connsiteY204" fmla="*/ 3718560 h 4168140"/>
                <a:gd name="connsiteX205" fmla="*/ 6576060 w 11737340"/>
                <a:gd name="connsiteY205" fmla="*/ 3779520 h 4168140"/>
                <a:gd name="connsiteX206" fmla="*/ 6484620 w 11737340"/>
                <a:gd name="connsiteY206" fmla="*/ 3817620 h 4168140"/>
                <a:gd name="connsiteX207" fmla="*/ 6400800 w 11737340"/>
                <a:gd name="connsiteY207" fmla="*/ 3832860 h 4168140"/>
                <a:gd name="connsiteX208" fmla="*/ 6263640 w 11737340"/>
                <a:gd name="connsiteY208" fmla="*/ 3870960 h 4168140"/>
                <a:gd name="connsiteX209" fmla="*/ 6126480 w 11737340"/>
                <a:gd name="connsiteY209" fmla="*/ 3901440 h 4168140"/>
                <a:gd name="connsiteX210" fmla="*/ 6027420 w 11737340"/>
                <a:gd name="connsiteY210" fmla="*/ 3916680 h 4168140"/>
                <a:gd name="connsiteX211" fmla="*/ 5890260 w 11737340"/>
                <a:gd name="connsiteY211" fmla="*/ 3878580 h 4168140"/>
                <a:gd name="connsiteX212" fmla="*/ 5821680 w 11737340"/>
                <a:gd name="connsiteY212" fmla="*/ 3863340 h 4168140"/>
                <a:gd name="connsiteX213" fmla="*/ 5737860 w 11737340"/>
                <a:gd name="connsiteY213" fmla="*/ 3825240 h 4168140"/>
                <a:gd name="connsiteX214" fmla="*/ 5638800 w 11737340"/>
                <a:gd name="connsiteY214" fmla="*/ 3794760 h 4168140"/>
                <a:gd name="connsiteX215" fmla="*/ 5524500 w 11737340"/>
                <a:gd name="connsiteY215" fmla="*/ 3756660 h 4168140"/>
                <a:gd name="connsiteX216" fmla="*/ 5448300 w 11737340"/>
                <a:gd name="connsiteY216" fmla="*/ 3718560 h 4168140"/>
                <a:gd name="connsiteX217" fmla="*/ 5349240 w 11737340"/>
                <a:gd name="connsiteY217" fmla="*/ 3657600 h 4168140"/>
                <a:gd name="connsiteX218" fmla="*/ 5295900 w 11737340"/>
                <a:gd name="connsiteY218" fmla="*/ 3619500 h 4168140"/>
                <a:gd name="connsiteX219" fmla="*/ 5234940 w 11737340"/>
                <a:gd name="connsiteY219" fmla="*/ 3596640 h 4168140"/>
                <a:gd name="connsiteX220" fmla="*/ 5135880 w 11737340"/>
                <a:gd name="connsiteY220" fmla="*/ 3550920 h 4168140"/>
                <a:gd name="connsiteX221" fmla="*/ 5059680 w 11737340"/>
                <a:gd name="connsiteY221" fmla="*/ 3505200 h 4168140"/>
                <a:gd name="connsiteX222" fmla="*/ 5029200 w 11737340"/>
                <a:gd name="connsiteY222" fmla="*/ 3482340 h 4168140"/>
                <a:gd name="connsiteX223" fmla="*/ 4960620 w 11737340"/>
                <a:gd name="connsiteY223" fmla="*/ 3413760 h 4168140"/>
                <a:gd name="connsiteX224" fmla="*/ 4876800 w 11737340"/>
                <a:gd name="connsiteY224" fmla="*/ 3299460 h 4168140"/>
                <a:gd name="connsiteX225" fmla="*/ 4808220 w 11737340"/>
                <a:gd name="connsiteY225" fmla="*/ 3200400 h 4168140"/>
                <a:gd name="connsiteX226" fmla="*/ 4777740 w 11737340"/>
                <a:gd name="connsiteY226" fmla="*/ 3147060 h 4168140"/>
                <a:gd name="connsiteX227" fmla="*/ 4724400 w 11737340"/>
                <a:gd name="connsiteY227" fmla="*/ 3108960 h 4168140"/>
                <a:gd name="connsiteX228" fmla="*/ 4648200 w 11737340"/>
                <a:gd name="connsiteY228" fmla="*/ 3063240 h 4168140"/>
                <a:gd name="connsiteX229" fmla="*/ 4533900 w 11737340"/>
                <a:gd name="connsiteY229" fmla="*/ 2979420 h 4168140"/>
                <a:gd name="connsiteX230" fmla="*/ 4427220 w 11737340"/>
                <a:gd name="connsiteY230" fmla="*/ 2941320 h 4168140"/>
                <a:gd name="connsiteX231" fmla="*/ 4366260 w 11737340"/>
                <a:gd name="connsiteY231" fmla="*/ 2903220 h 4168140"/>
                <a:gd name="connsiteX232" fmla="*/ 4244340 w 11737340"/>
                <a:gd name="connsiteY232" fmla="*/ 2842260 h 4168140"/>
                <a:gd name="connsiteX233" fmla="*/ 4145280 w 11737340"/>
                <a:gd name="connsiteY233" fmla="*/ 2811780 h 4168140"/>
                <a:gd name="connsiteX234" fmla="*/ 4038600 w 11737340"/>
                <a:gd name="connsiteY234" fmla="*/ 2804160 h 4168140"/>
                <a:gd name="connsiteX235" fmla="*/ 3954780 w 11737340"/>
                <a:gd name="connsiteY235" fmla="*/ 2819400 h 4168140"/>
                <a:gd name="connsiteX236" fmla="*/ 3863340 w 11737340"/>
                <a:gd name="connsiteY236" fmla="*/ 2804160 h 4168140"/>
                <a:gd name="connsiteX237" fmla="*/ 3741420 w 11737340"/>
                <a:gd name="connsiteY237" fmla="*/ 2781300 h 4168140"/>
                <a:gd name="connsiteX238" fmla="*/ 3649980 w 11737340"/>
                <a:gd name="connsiteY238" fmla="*/ 2743200 h 4168140"/>
                <a:gd name="connsiteX239" fmla="*/ 3573780 w 11737340"/>
                <a:gd name="connsiteY239" fmla="*/ 2674620 h 4168140"/>
                <a:gd name="connsiteX240" fmla="*/ 3482340 w 11737340"/>
                <a:gd name="connsiteY240" fmla="*/ 2621280 h 4168140"/>
                <a:gd name="connsiteX241" fmla="*/ 3436620 w 11737340"/>
                <a:gd name="connsiteY241" fmla="*/ 2552700 h 4168140"/>
                <a:gd name="connsiteX242" fmla="*/ 3329940 w 11737340"/>
                <a:gd name="connsiteY242" fmla="*/ 2423160 h 4168140"/>
                <a:gd name="connsiteX243" fmla="*/ 3261360 w 11737340"/>
                <a:gd name="connsiteY243" fmla="*/ 2324100 h 4168140"/>
                <a:gd name="connsiteX244" fmla="*/ 3131820 w 11737340"/>
                <a:gd name="connsiteY244" fmla="*/ 2209800 h 4168140"/>
                <a:gd name="connsiteX245" fmla="*/ 3040380 w 11737340"/>
                <a:gd name="connsiteY245" fmla="*/ 2141220 h 4168140"/>
                <a:gd name="connsiteX246" fmla="*/ 2910840 w 11737340"/>
                <a:gd name="connsiteY246" fmla="*/ 2034540 h 4168140"/>
                <a:gd name="connsiteX247" fmla="*/ 2849880 w 11737340"/>
                <a:gd name="connsiteY247" fmla="*/ 1958340 h 4168140"/>
                <a:gd name="connsiteX248" fmla="*/ 2743200 w 11737340"/>
                <a:gd name="connsiteY248" fmla="*/ 1889760 h 4168140"/>
                <a:gd name="connsiteX249" fmla="*/ 2659380 w 11737340"/>
                <a:gd name="connsiteY249" fmla="*/ 1844040 h 4168140"/>
                <a:gd name="connsiteX250" fmla="*/ 2575560 w 11737340"/>
                <a:gd name="connsiteY250" fmla="*/ 1744980 h 4168140"/>
                <a:gd name="connsiteX251" fmla="*/ 2468880 w 11737340"/>
                <a:gd name="connsiteY251" fmla="*/ 1645920 h 4168140"/>
                <a:gd name="connsiteX252" fmla="*/ 2400300 w 11737340"/>
                <a:gd name="connsiteY252" fmla="*/ 1607820 h 4168140"/>
                <a:gd name="connsiteX253" fmla="*/ 2263140 w 11737340"/>
                <a:gd name="connsiteY253" fmla="*/ 1501140 h 4168140"/>
                <a:gd name="connsiteX254" fmla="*/ 2171700 w 11737340"/>
                <a:gd name="connsiteY254" fmla="*/ 1432560 h 4168140"/>
                <a:gd name="connsiteX255" fmla="*/ 2087880 w 11737340"/>
                <a:gd name="connsiteY255" fmla="*/ 1363980 h 4168140"/>
                <a:gd name="connsiteX256" fmla="*/ 1950720 w 11737340"/>
                <a:gd name="connsiteY256" fmla="*/ 1272540 h 4168140"/>
                <a:gd name="connsiteX257" fmla="*/ 1805940 w 11737340"/>
                <a:gd name="connsiteY257" fmla="*/ 1135380 h 4168140"/>
                <a:gd name="connsiteX258" fmla="*/ 1729740 w 11737340"/>
                <a:gd name="connsiteY258" fmla="*/ 1089660 h 4168140"/>
                <a:gd name="connsiteX259" fmla="*/ 1668780 w 11737340"/>
                <a:gd name="connsiteY259" fmla="*/ 1043940 h 4168140"/>
                <a:gd name="connsiteX260" fmla="*/ 1592580 w 11737340"/>
                <a:gd name="connsiteY260" fmla="*/ 990600 h 4168140"/>
                <a:gd name="connsiteX261" fmla="*/ 1470660 w 11737340"/>
                <a:gd name="connsiteY261" fmla="*/ 891540 h 4168140"/>
                <a:gd name="connsiteX262" fmla="*/ 1386840 w 11737340"/>
                <a:gd name="connsiteY262" fmla="*/ 845820 h 4168140"/>
                <a:gd name="connsiteX263" fmla="*/ 1318260 w 11737340"/>
                <a:gd name="connsiteY263" fmla="*/ 784860 h 4168140"/>
                <a:gd name="connsiteX264" fmla="*/ 1264920 w 11737340"/>
                <a:gd name="connsiteY264" fmla="*/ 723900 h 4168140"/>
                <a:gd name="connsiteX265" fmla="*/ 1181100 w 11737340"/>
                <a:gd name="connsiteY265" fmla="*/ 647700 h 4168140"/>
                <a:gd name="connsiteX266" fmla="*/ 1089660 w 11737340"/>
                <a:gd name="connsiteY266" fmla="*/ 624840 h 4168140"/>
                <a:gd name="connsiteX267" fmla="*/ 1021080 w 11737340"/>
                <a:gd name="connsiteY267" fmla="*/ 586740 h 4168140"/>
                <a:gd name="connsiteX268" fmla="*/ 937260 w 11737340"/>
                <a:gd name="connsiteY268" fmla="*/ 548640 h 4168140"/>
                <a:gd name="connsiteX269" fmla="*/ 830580 w 11737340"/>
                <a:gd name="connsiteY269" fmla="*/ 510540 h 4168140"/>
                <a:gd name="connsiteX270" fmla="*/ 754380 w 11737340"/>
                <a:gd name="connsiteY270" fmla="*/ 457200 h 4168140"/>
                <a:gd name="connsiteX271" fmla="*/ 708660 w 11737340"/>
                <a:gd name="connsiteY271" fmla="*/ 419100 h 4168140"/>
                <a:gd name="connsiteX272" fmla="*/ 609600 w 11737340"/>
                <a:gd name="connsiteY272" fmla="*/ 396240 h 4168140"/>
                <a:gd name="connsiteX273" fmla="*/ 548640 w 11737340"/>
                <a:gd name="connsiteY273" fmla="*/ 320040 h 4168140"/>
                <a:gd name="connsiteX274" fmla="*/ 510540 w 11737340"/>
                <a:gd name="connsiteY274" fmla="*/ 251460 h 4168140"/>
                <a:gd name="connsiteX275" fmla="*/ 464820 w 11737340"/>
                <a:gd name="connsiteY275" fmla="*/ 190500 h 4168140"/>
                <a:gd name="connsiteX276" fmla="*/ 411480 w 11737340"/>
                <a:gd name="connsiteY276" fmla="*/ 137160 h 4168140"/>
                <a:gd name="connsiteX277" fmla="*/ 373380 w 11737340"/>
                <a:gd name="connsiteY277" fmla="*/ 45720 h 4168140"/>
                <a:gd name="connsiteX278" fmla="*/ 342900 w 11737340"/>
                <a:gd name="connsiteY278" fmla="*/ 0 h 4168140"/>
                <a:gd name="connsiteX279" fmla="*/ 327660 w 11737340"/>
                <a:gd name="connsiteY279" fmla="*/ 60960 h 4168140"/>
                <a:gd name="connsiteX280" fmla="*/ 289560 w 11737340"/>
                <a:gd name="connsiteY280" fmla="*/ 91440 h 4168140"/>
                <a:gd name="connsiteX281" fmla="*/ 236220 w 11737340"/>
                <a:gd name="connsiteY281" fmla="*/ 114300 h 4168140"/>
                <a:gd name="connsiteX282" fmla="*/ 198120 w 11737340"/>
                <a:gd name="connsiteY282" fmla="*/ 175260 h 4168140"/>
                <a:gd name="connsiteX283" fmla="*/ 175260 w 11737340"/>
                <a:gd name="connsiteY283" fmla="*/ 228600 h 4168140"/>
                <a:gd name="connsiteX284" fmla="*/ 114300 w 11737340"/>
                <a:gd name="connsiteY284" fmla="*/ 236220 h 4168140"/>
                <a:gd name="connsiteX285" fmla="*/ 45720 w 11737340"/>
                <a:gd name="connsiteY285" fmla="*/ 251460 h 4168140"/>
                <a:gd name="connsiteX286" fmla="*/ 0 w 11737340"/>
                <a:gd name="connsiteY286" fmla="*/ 281940 h 4168140"/>
                <a:gd name="connsiteX287" fmla="*/ 68580 w 11737340"/>
                <a:gd name="connsiteY287" fmla="*/ 320040 h 4168140"/>
                <a:gd name="connsiteX0" fmla="*/ 68580 w 11737340"/>
                <a:gd name="connsiteY0" fmla="*/ 320040 h 4168140"/>
                <a:gd name="connsiteX1" fmla="*/ 121920 w 11737340"/>
                <a:gd name="connsiteY1" fmla="*/ 381000 h 4168140"/>
                <a:gd name="connsiteX2" fmla="*/ 198120 w 11737340"/>
                <a:gd name="connsiteY2" fmla="*/ 419100 h 4168140"/>
                <a:gd name="connsiteX3" fmla="*/ 320040 w 11737340"/>
                <a:gd name="connsiteY3" fmla="*/ 510540 h 4168140"/>
                <a:gd name="connsiteX4" fmla="*/ 411480 w 11737340"/>
                <a:gd name="connsiteY4" fmla="*/ 563880 h 4168140"/>
                <a:gd name="connsiteX5" fmla="*/ 472440 w 11737340"/>
                <a:gd name="connsiteY5" fmla="*/ 632460 h 4168140"/>
                <a:gd name="connsiteX6" fmla="*/ 601980 w 11737340"/>
                <a:gd name="connsiteY6" fmla="*/ 708660 h 4168140"/>
                <a:gd name="connsiteX7" fmla="*/ 739140 w 11737340"/>
                <a:gd name="connsiteY7" fmla="*/ 784860 h 4168140"/>
                <a:gd name="connsiteX8" fmla="*/ 861060 w 11737340"/>
                <a:gd name="connsiteY8" fmla="*/ 868680 h 4168140"/>
                <a:gd name="connsiteX9" fmla="*/ 944880 w 11737340"/>
                <a:gd name="connsiteY9" fmla="*/ 952500 h 4168140"/>
                <a:gd name="connsiteX10" fmla="*/ 1021080 w 11737340"/>
                <a:gd name="connsiteY10" fmla="*/ 1005840 h 4168140"/>
                <a:gd name="connsiteX11" fmla="*/ 1097280 w 11737340"/>
                <a:gd name="connsiteY11" fmla="*/ 1043940 h 4168140"/>
                <a:gd name="connsiteX12" fmla="*/ 1181100 w 11737340"/>
                <a:gd name="connsiteY12" fmla="*/ 1104900 h 4168140"/>
                <a:gd name="connsiteX13" fmla="*/ 1249680 w 11737340"/>
                <a:gd name="connsiteY13" fmla="*/ 1150620 h 4168140"/>
                <a:gd name="connsiteX14" fmla="*/ 1341120 w 11737340"/>
                <a:gd name="connsiteY14" fmla="*/ 1196340 h 4168140"/>
                <a:gd name="connsiteX15" fmla="*/ 1417320 w 11737340"/>
                <a:gd name="connsiteY15" fmla="*/ 1257300 h 4168140"/>
                <a:gd name="connsiteX16" fmla="*/ 1493520 w 11737340"/>
                <a:gd name="connsiteY16" fmla="*/ 1333500 h 4168140"/>
                <a:gd name="connsiteX17" fmla="*/ 1569720 w 11737340"/>
                <a:gd name="connsiteY17" fmla="*/ 1356360 h 4168140"/>
                <a:gd name="connsiteX18" fmla="*/ 1684020 w 11737340"/>
                <a:gd name="connsiteY18" fmla="*/ 1424940 h 4168140"/>
                <a:gd name="connsiteX19" fmla="*/ 1729740 w 11737340"/>
                <a:gd name="connsiteY19" fmla="*/ 1485900 h 4168140"/>
                <a:gd name="connsiteX20" fmla="*/ 1844040 w 11737340"/>
                <a:gd name="connsiteY20" fmla="*/ 1569720 h 4168140"/>
                <a:gd name="connsiteX21" fmla="*/ 1935480 w 11737340"/>
                <a:gd name="connsiteY21" fmla="*/ 1615440 h 4168140"/>
                <a:gd name="connsiteX22" fmla="*/ 2049780 w 11737340"/>
                <a:gd name="connsiteY22" fmla="*/ 1691640 h 4168140"/>
                <a:gd name="connsiteX23" fmla="*/ 2133600 w 11737340"/>
                <a:gd name="connsiteY23" fmla="*/ 1729740 h 4168140"/>
                <a:gd name="connsiteX24" fmla="*/ 2202180 w 11737340"/>
                <a:gd name="connsiteY24" fmla="*/ 1805940 h 4168140"/>
                <a:gd name="connsiteX25" fmla="*/ 2255520 w 11737340"/>
                <a:gd name="connsiteY25" fmla="*/ 1821180 h 4168140"/>
                <a:gd name="connsiteX26" fmla="*/ 2316480 w 11737340"/>
                <a:gd name="connsiteY26" fmla="*/ 1866900 h 4168140"/>
                <a:gd name="connsiteX27" fmla="*/ 2423160 w 11737340"/>
                <a:gd name="connsiteY27" fmla="*/ 2004060 h 4168140"/>
                <a:gd name="connsiteX28" fmla="*/ 2476500 w 11737340"/>
                <a:gd name="connsiteY28" fmla="*/ 2087880 h 4168140"/>
                <a:gd name="connsiteX29" fmla="*/ 2567940 w 11737340"/>
                <a:gd name="connsiteY29" fmla="*/ 2148840 h 4168140"/>
                <a:gd name="connsiteX30" fmla="*/ 2682240 w 11737340"/>
                <a:gd name="connsiteY30" fmla="*/ 2186940 h 4168140"/>
                <a:gd name="connsiteX31" fmla="*/ 2743200 w 11737340"/>
                <a:gd name="connsiteY31" fmla="*/ 2209800 h 4168140"/>
                <a:gd name="connsiteX32" fmla="*/ 2811780 w 11737340"/>
                <a:gd name="connsiteY32" fmla="*/ 2247900 h 4168140"/>
                <a:gd name="connsiteX33" fmla="*/ 2887980 w 11737340"/>
                <a:gd name="connsiteY33" fmla="*/ 2301240 h 4168140"/>
                <a:gd name="connsiteX34" fmla="*/ 2979420 w 11737340"/>
                <a:gd name="connsiteY34" fmla="*/ 2385060 h 4168140"/>
                <a:gd name="connsiteX35" fmla="*/ 3055620 w 11737340"/>
                <a:gd name="connsiteY35" fmla="*/ 2461260 h 4168140"/>
                <a:gd name="connsiteX36" fmla="*/ 3139440 w 11737340"/>
                <a:gd name="connsiteY36" fmla="*/ 2537460 h 4168140"/>
                <a:gd name="connsiteX37" fmla="*/ 3261360 w 11737340"/>
                <a:gd name="connsiteY37" fmla="*/ 2628900 h 4168140"/>
                <a:gd name="connsiteX38" fmla="*/ 3345180 w 11737340"/>
                <a:gd name="connsiteY38" fmla="*/ 2720340 h 4168140"/>
                <a:gd name="connsiteX39" fmla="*/ 3444240 w 11737340"/>
                <a:gd name="connsiteY39" fmla="*/ 2796540 h 4168140"/>
                <a:gd name="connsiteX40" fmla="*/ 3558540 w 11737340"/>
                <a:gd name="connsiteY40" fmla="*/ 2872740 h 4168140"/>
                <a:gd name="connsiteX41" fmla="*/ 3619500 w 11737340"/>
                <a:gd name="connsiteY41" fmla="*/ 2979420 h 4168140"/>
                <a:gd name="connsiteX42" fmla="*/ 3619500 w 11737340"/>
                <a:gd name="connsiteY42" fmla="*/ 2979420 h 4168140"/>
                <a:gd name="connsiteX43" fmla="*/ 3649980 w 11737340"/>
                <a:gd name="connsiteY43" fmla="*/ 3048000 h 4168140"/>
                <a:gd name="connsiteX44" fmla="*/ 3703320 w 11737340"/>
                <a:gd name="connsiteY44" fmla="*/ 3086100 h 4168140"/>
                <a:gd name="connsiteX45" fmla="*/ 3764280 w 11737340"/>
                <a:gd name="connsiteY45" fmla="*/ 3063240 h 4168140"/>
                <a:gd name="connsiteX46" fmla="*/ 3848100 w 11737340"/>
                <a:gd name="connsiteY46" fmla="*/ 3025140 h 4168140"/>
                <a:gd name="connsiteX47" fmla="*/ 3916680 w 11737340"/>
                <a:gd name="connsiteY47" fmla="*/ 3032760 h 4168140"/>
                <a:gd name="connsiteX48" fmla="*/ 4030980 w 11737340"/>
                <a:gd name="connsiteY48" fmla="*/ 3063240 h 4168140"/>
                <a:gd name="connsiteX49" fmla="*/ 4137660 w 11737340"/>
                <a:gd name="connsiteY49" fmla="*/ 3101340 h 4168140"/>
                <a:gd name="connsiteX50" fmla="*/ 4259580 w 11737340"/>
                <a:gd name="connsiteY50" fmla="*/ 3147060 h 4168140"/>
                <a:gd name="connsiteX51" fmla="*/ 4381500 w 11737340"/>
                <a:gd name="connsiteY51" fmla="*/ 3192780 h 4168140"/>
                <a:gd name="connsiteX52" fmla="*/ 4526280 w 11737340"/>
                <a:gd name="connsiteY52" fmla="*/ 3276600 h 4168140"/>
                <a:gd name="connsiteX53" fmla="*/ 4587240 w 11737340"/>
                <a:gd name="connsiteY53" fmla="*/ 3299460 h 4168140"/>
                <a:gd name="connsiteX54" fmla="*/ 4610100 w 11737340"/>
                <a:gd name="connsiteY54" fmla="*/ 3352800 h 4168140"/>
                <a:gd name="connsiteX55" fmla="*/ 4648200 w 11737340"/>
                <a:gd name="connsiteY55" fmla="*/ 3436620 h 4168140"/>
                <a:gd name="connsiteX56" fmla="*/ 4671060 w 11737340"/>
                <a:gd name="connsiteY56" fmla="*/ 3520440 h 4168140"/>
                <a:gd name="connsiteX57" fmla="*/ 4678680 w 11737340"/>
                <a:gd name="connsiteY57" fmla="*/ 3589020 h 4168140"/>
                <a:gd name="connsiteX58" fmla="*/ 4686300 w 11737340"/>
                <a:gd name="connsiteY58" fmla="*/ 3649980 h 4168140"/>
                <a:gd name="connsiteX59" fmla="*/ 4724400 w 11737340"/>
                <a:gd name="connsiteY59" fmla="*/ 3680460 h 4168140"/>
                <a:gd name="connsiteX60" fmla="*/ 4785360 w 11737340"/>
                <a:gd name="connsiteY60" fmla="*/ 3672840 h 4168140"/>
                <a:gd name="connsiteX61" fmla="*/ 4869180 w 11737340"/>
                <a:gd name="connsiteY61" fmla="*/ 3703320 h 4168140"/>
                <a:gd name="connsiteX62" fmla="*/ 4914900 w 11737340"/>
                <a:gd name="connsiteY62" fmla="*/ 3756660 h 4168140"/>
                <a:gd name="connsiteX63" fmla="*/ 5105400 w 11737340"/>
                <a:gd name="connsiteY63" fmla="*/ 3832860 h 4168140"/>
                <a:gd name="connsiteX64" fmla="*/ 5173980 w 11737340"/>
                <a:gd name="connsiteY64" fmla="*/ 3886200 h 4168140"/>
                <a:gd name="connsiteX65" fmla="*/ 5242560 w 11737340"/>
                <a:gd name="connsiteY65" fmla="*/ 3924300 h 4168140"/>
                <a:gd name="connsiteX66" fmla="*/ 5364480 w 11737340"/>
                <a:gd name="connsiteY66" fmla="*/ 3962400 h 4168140"/>
                <a:gd name="connsiteX67" fmla="*/ 5516880 w 11737340"/>
                <a:gd name="connsiteY67" fmla="*/ 4046220 h 4168140"/>
                <a:gd name="connsiteX68" fmla="*/ 5585460 w 11737340"/>
                <a:gd name="connsiteY68" fmla="*/ 4099560 h 4168140"/>
                <a:gd name="connsiteX69" fmla="*/ 5661660 w 11737340"/>
                <a:gd name="connsiteY69" fmla="*/ 4122420 h 4168140"/>
                <a:gd name="connsiteX70" fmla="*/ 5745480 w 11737340"/>
                <a:gd name="connsiteY70" fmla="*/ 4130040 h 4168140"/>
                <a:gd name="connsiteX71" fmla="*/ 5836920 w 11737340"/>
                <a:gd name="connsiteY71" fmla="*/ 4130040 h 4168140"/>
                <a:gd name="connsiteX72" fmla="*/ 5951220 w 11737340"/>
                <a:gd name="connsiteY72" fmla="*/ 4145280 h 4168140"/>
                <a:gd name="connsiteX73" fmla="*/ 6035040 w 11737340"/>
                <a:gd name="connsiteY73" fmla="*/ 4168140 h 4168140"/>
                <a:gd name="connsiteX74" fmla="*/ 6149340 w 11737340"/>
                <a:gd name="connsiteY74" fmla="*/ 4137660 h 4168140"/>
                <a:gd name="connsiteX75" fmla="*/ 6286500 w 11737340"/>
                <a:gd name="connsiteY75" fmla="*/ 4114800 h 4168140"/>
                <a:gd name="connsiteX76" fmla="*/ 6393180 w 11737340"/>
                <a:gd name="connsiteY76" fmla="*/ 4053840 h 4168140"/>
                <a:gd name="connsiteX77" fmla="*/ 6484620 w 11737340"/>
                <a:gd name="connsiteY77" fmla="*/ 4038600 h 4168140"/>
                <a:gd name="connsiteX78" fmla="*/ 6583680 w 11737340"/>
                <a:gd name="connsiteY78" fmla="*/ 3970020 h 4168140"/>
                <a:gd name="connsiteX79" fmla="*/ 6697980 w 11737340"/>
                <a:gd name="connsiteY79" fmla="*/ 3886200 h 4168140"/>
                <a:gd name="connsiteX80" fmla="*/ 6728460 w 11737340"/>
                <a:gd name="connsiteY80" fmla="*/ 3817620 h 4168140"/>
                <a:gd name="connsiteX81" fmla="*/ 6842760 w 11737340"/>
                <a:gd name="connsiteY81" fmla="*/ 3733800 h 4168140"/>
                <a:gd name="connsiteX82" fmla="*/ 6972300 w 11737340"/>
                <a:gd name="connsiteY82" fmla="*/ 3642360 h 4168140"/>
                <a:gd name="connsiteX83" fmla="*/ 7078980 w 11737340"/>
                <a:gd name="connsiteY83" fmla="*/ 3528060 h 4168140"/>
                <a:gd name="connsiteX84" fmla="*/ 7165340 w 11737340"/>
                <a:gd name="connsiteY84" fmla="*/ 3454400 h 4168140"/>
                <a:gd name="connsiteX85" fmla="*/ 7269480 w 11737340"/>
                <a:gd name="connsiteY85" fmla="*/ 3284220 h 4168140"/>
                <a:gd name="connsiteX86" fmla="*/ 7330440 w 11737340"/>
                <a:gd name="connsiteY86" fmla="*/ 3185160 h 4168140"/>
                <a:gd name="connsiteX87" fmla="*/ 7376160 w 11737340"/>
                <a:gd name="connsiteY87" fmla="*/ 3116580 h 4168140"/>
                <a:gd name="connsiteX88" fmla="*/ 7444740 w 11737340"/>
                <a:gd name="connsiteY88" fmla="*/ 3093720 h 4168140"/>
                <a:gd name="connsiteX89" fmla="*/ 7513320 w 11737340"/>
                <a:gd name="connsiteY89" fmla="*/ 3101340 h 4168140"/>
                <a:gd name="connsiteX90" fmla="*/ 7576820 w 11737340"/>
                <a:gd name="connsiteY90" fmla="*/ 3093720 h 4168140"/>
                <a:gd name="connsiteX91" fmla="*/ 7729220 w 11737340"/>
                <a:gd name="connsiteY91" fmla="*/ 3136900 h 4168140"/>
                <a:gd name="connsiteX92" fmla="*/ 7833360 w 11737340"/>
                <a:gd name="connsiteY92" fmla="*/ 3180080 h 4168140"/>
                <a:gd name="connsiteX93" fmla="*/ 7967980 w 11737340"/>
                <a:gd name="connsiteY93" fmla="*/ 3208020 h 4168140"/>
                <a:gd name="connsiteX94" fmla="*/ 8161020 w 11737340"/>
                <a:gd name="connsiteY94" fmla="*/ 3296920 h 4168140"/>
                <a:gd name="connsiteX95" fmla="*/ 8293100 w 11737340"/>
                <a:gd name="connsiteY95" fmla="*/ 3370580 h 4168140"/>
                <a:gd name="connsiteX96" fmla="*/ 8371840 w 11737340"/>
                <a:gd name="connsiteY96" fmla="*/ 3395980 h 4168140"/>
                <a:gd name="connsiteX97" fmla="*/ 8468360 w 11737340"/>
                <a:gd name="connsiteY97" fmla="*/ 3434080 h 4168140"/>
                <a:gd name="connsiteX98" fmla="*/ 8582660 w 11737340"/>
                <a:gd name="connsiteY98" fmla="*/ 3528060 h 4168140"/>
                <a:gd name="connsiteX99" fmla="*/ 8641080 w 11737340"/>
                <a:gd name="connsiteY99" fmla="*/ 3566160 h 4168140"/>
                <a:gd name="connsiteX100" fmla="*/ 8702040 w 11737340"/>
                <a:gd name="connsiteY100" fmla="*/ 3604260 h 4168140"/>
                <a:gd name="connsiteX101" fmla="*/ 8763000 w 11737340"/>
                <a:gd name="connsiteY101" fmla="*/ 3634740 h 4168140"/>
                <a:gd name="connsiteX102" fmla="*/ 8846820 w 11737340"/>
                <a:gd name="connsiteY102" fmla="*/ 3632200 h 4168140"/>
                <a:gd name="connsiteX103" fmla="*/ 8968740 w 11737340"/>
                <a:gd name="connsiteY103" fmla="*/ 3634740 h 4168140"/>
                <a:gd name="connsiteX104" fmla="*/ 9060180 w 11737340"/>
                <a:gd name="connsiteY104" fmla="*/ 3642360 h 4168140"/>
                <a:gd name="connsiteX105" fmla="*/ 9151620 w 11737340"/>
                <a:gd name="connsiteY105" fmla="*/ 3657600 h 4168140"/>
                <a:gd name="connsiteX106" fmla="*/ 9230360 w 11737340"/>
                <a:gd name="connsiteY106" fmla="*/ 3657600 h 4168140"/>
                <a:gd name="connsiteX107" fmla="*/ 9331960 w 11737340"/>
                <a:gd name="connsiteY107" fmla="*/ 3629660 h 4168140"/>
                <a:gd name="connsiteX108" fmla="*/ 9433560 w 11737340"/>
                <a:gd name="connsiteY108" fmla="*/ 3589020 h 4168140"/>
                <a:gd name="connsiteX109" fmla="*/ 9535160 w 11737340"/>
                <a:gd name="connsiteY109" fmla="*/ 3540760 h 4168140"/>
                <a:gd name="connsiteX110" fmla="*/ 9646920 w 11737340"/>
                <a:gd name="connsiteY110" fmla="*/ 3489960 h 4168140"/>
                <a:gd name="connsiteX111" fmla="*/ 9784080 w 11737340"/>
                <a:gd name="connsiteY111" fmla="*/ 3444240 h 4168140"/>
                <a:gd name="connsiteX112" fmla="*/ 9860280 w 11737340"/>
                <a:gd name="connsiteY112" fmla="*/ 3383280 h 4168140"/>
                <a:gd name="connsiteX113" fmla="*/ 9921240 w 11737340"/>
                <a:gd name="connsiteY113" fmla="*/ 3314700 h 4168140"/>
                <a:gd name="connsiteX114" fmla="*/ 9997440 w 11737340"/>
                <a:gd name="connsiteY114" fmla="*/ 3208020 h 4168140"/>
                <a:gd name="connsiteX115" fmla="*/ 10043160 w 11737340"/>
                <a:gd name="connsiteY115" fmla="*/ 3101340 h 4168140"/>
                <a:gd name="connsiteX116" fmla="*/ 10104120 w 11737340"/>
                <a:gd name="connsiteY116" fmla="*/ 3017520 h 4168140"/>
                <a:gd name="connsiteX117" fmla="*/ 10157460 w 11737340"/>
                <a:gd name="connsiteY117" fmla="*/ 2933700 h 4168140"/>
                <a:gd name="connsiteX118" fmla="*/ 10218420 w 11737340"/>
                <a:gd name="connsiteY118" fmla="*/ 2849880 h 4168140"/>
                <a:gd name="connsiteX119" fmla="*/ 10294620 w 11737340"/>
                <a:gd name="connsiteY119" fmla="*/ 2735580 h 4168140"/>
                <a:gd name="connsiteX120" fmla="*/ 10347960 w 11737340"/>
                <a:gd name="connsiteY120" fmla="*/ 2621280 h 4168140"/>
                <a:gd name="connsiteX121" fmla="*/ 10431780 w 11737340"/>
                <a:gd name="connsiteY121" fmla="*/ 2499360 h 4168140"/>
                <a:gd name="connsiteX122" fmla="*/ 10500360 w 11737340"/>
                <a:gd name="connsiteY122" fmla="*/ 2354580 h 4168140"/>
                <a:gd name="connsiteX123" fmla="*/ 10553700 w 11737340"/>
                <a:gd name="connsiteY123" fmla="*/ 2263140 h 4168140"/>
                <a:gd name="connsiteX124" fmla="*/ 10584180 w 11737340"/>
                <a:gd name="connsiteY124" fmla="*/ 2194560 h 4168140"/>
                <a:gd name="connsiteX125" fmla="*/ 10624820 w 11737340"/>
                <a:gd name="connsiteY125" fmla="*/ 2125980 h 4168140"/>
                <a:gd name="connsiteX126" fmla="*/ 10675620 w 11737340"/>
                <a:gd name="connsiteY126" fmla="*/ 2049780 h 4168140"/>
                <a:gd name="connsiteX127" fmla="*/ 10690860 w 11737340"/>
                <a:gd name="connsiteY127" fmla="*/ 1988820 h 4168140"/>
                <a:gd name="connsiteX128" fmla="*/ 10713720 w 11737340"/>
                <a:gd name="connsiteY128" fmla="*/ 1927860 h 4168140"/>
                <a:gd name="connsiteX129" fmla="*/ 10767060 w 11737340"/>
                <a:gd name="connsiteY129" fmla="*/ 1859280 h 4168140"/>
                <a:gd name="connsiteX130" fmla="*/ 10873740 w 11737340"/>
                <a:gd name="connsiteY130" fmla="*/ 1828800 h 4168140"/>
                <a:gd name="connsiteX131" fmla="*/ 11079480 w 11737340"/>
                <a:gd name="connsiteY131" fmla="*/ 1767840 h 4168140"/>
                <a:gd name="connsiteX132" fmla="*/ 11247120 w 11737340"/>
                <a:gd name="connsiteY132" fmla="*/ 1684020 h 4168140"/>
                <a:gd name="connsiteX133" fmla="*/ 11407140 w 11737340"/>
                <a:gd name="connsiteY133" fmla="*/ 1628140 h 4168140"/>
                <a:gd name="connsiteX134" fmla="*/ 11490960 w 11737340"/>
                <a:gd name="connsiteY134" fmla="*/ 1577340 h 4168140"/>
                <a:gd name="connsiteX135" fmla="*/ 11635740 w 11737340"/>
                <a:gd name="connsiteY135" fmla="*/ 1508760 h 4168140"/>
                <a:gd name="connsiteX136" fmla="*/ 11737340 w 11737340"/>
                <a:gd name="connsiteY136" fmla="*/ 1442720 h 4168140"/>
                <a:gd name="connsiteX137" fmla="*/ 11620500 w 11737340"/>
                <a:gd name="connsiteY137" fmla="*/ 1417320 h 4168140"/>
                <a:gd name="connsiteX138" fmla="*/ 11567160 w 11737340"/>
                <a:gd name="connsiteY138" fmla="*/ 1379220 h 4168140"/>
                <a:gd name="connsiteX139" fmla="*/ 11498580 w 11737340"/>
                <a:gd name="connsiteY139" fmla="*/ 1318260 h 4168140"/>
                <a:gd name="connsiteX140" fmla="*/ 11468100 w 11737340"/>
                <a:gd name="connsiteY140" fmla="*/ 1280160 h 4168140"/>
                <a:gd name="connsiteX141" fmla="*/ 11442700 w 11737340"/>
                <a:gd name="connsiteY141" fmla="*/ 1231900 h 4168140"/>
                <a:gd name="connsiteX142" fmla="*/ 11384280 w 11737340"/>
                <a:gd name="connsiteY142" fmla="*/ 1310640 h 4168140"/>
                <a:gd name="connsiteX143" fmla="*/ 11353800 w 11737340"/>
                <a:gd name="connsiteY143" fmla="*/ 1356360 h 4168140"/>
                <a:gd name="connsiteX144" fmla="*/ 11224260 w 11737340"/>
                <a:gd name="connsiteY144" fmla="*/ 1417320 h 4168140"/>
                <a:gd name="connsiteX145" fmla="*/ 11109960 w 11737340"/>
                <a:gd name="connsiteY145" fmla="*/ 1463040 h 4168140"/>
                <a:gd name="connsiteX146" fmla="*/ 10911840 w 11737340"/>
                <a:gd name="connsiteY146" fmla="*/ 1524000 h 4168140"/>
                <a:gd name="connsiteX147" fmla="*/ 10774680 w 11737340"/>
                <a:gd name="connsiteY147" fmla="*/ 1546860 h 4168140"/>
                <a:gd name="connsiteX148" fmla="*/ 10675620 w 11737340"/>
                <a:gd name="connsiteY148" fmla="*/ 1615440 h 4168140"/>
                <a:gd name="connsiteX149" fmla="*/ 10568940 w 11737340"/>
                <a:gd name="connsiteY149" fmla="*/ 1676400 h 4168140"/>
                <a:gd name="connsiteX150" fmla="*/ 10485120 w 11737340"/>
                <a:gd name="connsiteY150" fmla="*/ 1760220 h 4168140"/>
                <a:gd name="connsiteX151" fmla="*/ 10454640 w 11737340"/>
                <a:gd name="connsiteY151" fmla="*/ 1836420 h 4168140"/>
                <a:gd name="connsiteX152" fmla="*/ 10416540 w 11737340"/>
                <a:gd name="connsiteY152" fmla="*/ 1927860 h 4168140"/>
                <a:gd name="connsiteX153" fmla="*/ 10401300 w 11737340"/>
                <a:gd name="connsiteY153" fmla="*/ 2004060 h 4168140"/>
                <a:gd name="connsiteX154" fmla="*/ 10363200 w 11737340"/>
                <a:gd name="connsiteY154" fmla="*/ 2095500 h 4168140"/>
                <a:gd name="connsiteX155" fmla="*/ 10317480 w 11737340"/>
                <a:gd name="connsiteY155" fmla="*/ 2225040 h 4168140"/>
                <a:gd name="connsiteX156" fmla="*/ 10287000 w 11737340"/>
                <a:gd name="connsiteY156" fmla="*/ 2346960 h 4168140"/>
                <a:gd name="connsiteX157" fmla="*/ 10218420 w 11737340"/>
                <a:gd name="connsiteY157" fmla="*/ 2499360 h 4168140"/>
                <a:gd name="connsiteX158" fmla="*/ 10134600 w 11737340"/>
                <a:gd name="connsiteY158" fmla="*/ 2621280 h 4168140"/>
                <a:gd name="connsiteX159" fmla="*/ 10043160 w 11737340"/>
                <a:gd name="connsiteY159" fmla="*/ 2735580 h 4168140"/>
                <a:gd name="connsiteX160" fmla="*/ 9974580 w 11737340"/>
                <a:gd name="connsiteY160" fmla="*/ 2857500 h 4168140"/>
                <a:gd name="connsiteX161" fmla="*/ 9906000 w 11737340"/>
                <a:gd name="connsiteY161" fmla="*/ 2941320 h 4168140"/>
                <a:gd name="connsiteX162" fmla="*/ 9860280 w 11737340"/>
                <a:gd name="connsiteY162" fmla="*/ 3032760 h 4168140"/>
                <a:gd name="connsiteX163" fmla="*/ 9806940 w 11737340"/>
                <a:gd name="connsiteY163" fmla="*/ 3116580 h 4168140"/>
                <a:gd name="connsiteX164" fmla="*/ 9715500 w 11737340"/>
                <a:gd name="connsiteY164" fmla="*/ 3208020 h 4168140"/>
                <a:gd name="connsiteX165" fmla="*/ 9616440 w 11737340"/>
                <a:gd name="connsiteY165" fmla="*/ 3261360 h 4168140"/>
                <a:gd name="connsiteX166" fmla="*/ 9532620 w 11737340"/>
                <a:gd name="connsiteY166" fmla="*/ 3329940 h 4168140"/>
                <a:gd name="connsiteX167" fmla="*/ 9471660 w 11737340"/>
                <a:gd name="connsiteY167" fmla="*/ 3375660 h 4168140"/>
                <a:gd name="connsiteX168" fmla="*/ 9410700 w 11737340"/>
                <a:gd name="connsiteY168" fmla="*/ 3429000 h 4168140"/>
                <a:gd name="connsiteX169" fmla="*/ 9288780 w 11737340"/>
                <a:gd name="connsiteY169" fmla="*/ 3436620 h 4168140"/>
                <a:gd name="connsiteX170" fmla="*/ 9166860 w 11737340"/>
                <a:gd name="connsiteY170" fmla="*/ 3444240 h 4168140"/>
                <a:gd name="connsiteX171" fmla="*/ 9029700 w 11737340"/>
                <a:gd name="connsiteY171" fmla="*/ 3413760 h 4168140"/>
                <a:gd name="connsiteX172" fmla="*/ 8823960 w 11737340"/>
                <a:gd name="connsiteY172" fmla="*/ 3360420 h 4168140"/>
                <a:gd name="connsiteX173" fmla="*/ 8679180 w 11737340"/>
                <a:gd name="connsiteY173" fmla="*/ 3329940 h 4168140"/>
                <a:gd name="connsiteX174" fmla="*/ 8572500 w 11737340"/>
                <a:gd name="connsiteY174" fmla="*/ 3276600 h 4168140"/>
                <a:gd name="connsiteX175" fmla="*/ 8465820 w 11737340"/>
                <a:gd name="connsiteY175" fmla="*/ 3215640 h 4168140"/>
                <a:gd name="connsiteX176" fmla="*/ 8321040 w 11737340"/>
                <a:gd name="connsiteY176" fmla="*/ 3177540 h 4168140"/>
                <a:gd name="connsiteX177" fmla="*/ 8199120 w 11737340"/>
                <a:gd name="connsiteY177" fmla="*/ 3131820 h 4168140"/>
                <a:gd name="connsiteX178" fmla="*/ 8069580 w 11737340"/>
                <a:gd name="connsiteY178" fmla="*/ 3078480 h 4168140"/>
                <a:gd name="connsiteX179" fmla="*/ 7917180 w 11737340"/>
                <a:gd name="connsiteY179" fmla="*/ 2994660 h 4168140"/>
                <a:gd name="connsiteX180" fmla="*/ 7787640 w 11737340"/>
                <a:gd name="connsiteY180" fmla="*/ 2971800 h 4168140"/>
                <a:gd name="connsiteX181" fmla="*/ 7719060 w 11737340"/>
                <a:gd name="connsiteY181" fmla="*/ 2933700 h 4168140"/>
                <a:gd name="connsiteX182" fmla="*/ 7612380 w 11737340"/>
                <a:gd name="connsiteY182" fmla="*/ 2903220 h 4168140"/>
                <a:gd name="connsiteX183" fmla="*/ 7566660 w 11737340"/>
                <a:gd name="connsiteY183" fmla="*/ 2887980 h 4168140"/>
                <a:gd name="connsiteX184" fmla="*/ 7551420 w 11737340"/>
                <a:gd name="connsiteY184" fmla="*/ 2849880 h 4168140"/>
                <a:gd name="connsiteX185" fmla="*/ 7533640 w 11737340"/>
                <a:gd name="connsiteY185" fmla="*/ 2788920 h 4168140"/>
                <a:gd name="connsiteX186" fmla="*/ 7475220 w 11737340"/>
                <a:gd name="connsiteY186" fmla="*/ 2857500 h 4168140"/>
                <a:gd name="connsiteX187" fmla="*/ 7414260 w 11737340"/>
                <a:gd name="connsiteY187" fmla="*/ 2887980 h 4168140"/>
                <a:gd name="connsiteX188" fmla="*/ 7345680 w 11737340"/>
                <a:gd name="connsiteY188" fmla="*/ 2971800 h 4168140"/>
                <a:gd name="connsiteX189" fmla="*/ 7315200 w 11737340"/>
                <a:gd name="connsiteY189" fmla="*/ 2994660 h 4168140"/>
                <a:gd name="connsiteX190" fmla="*/ 7261860 w 11737340"/>
                <a:gd name="connsiteY190" fmla="*/ 3009900 h 4168140"/>
                <a:gd name="connsiteX191" fmla="*/ 7193280 w 11737340"/>
                <a:gd name="connsiteY191" fmla="*/ 3025140 h 4168140"/>
                <a:gd name="connsiteX192" fmla="*/ 7155180 w 11737340"/>
                <a:gd name="connsiteY192" fmla="*/ 3078480 h 4168140"/>
                <a:gd name="connsiteX193" fmla="*/ 7109460 w 11737340"/>
                <a:gd name="connsiteY193" fmla="*/ 3154680 h 4168140"/>
                <a:gd name="connsiteX194" fmla="*/ 7048500 w 11737340"/>
                <a:gd name="connsiteY194" fmla="*/ 3246120 h 4168140"/>
                <a:gd name="connsiteX195" fmla="*/ 6995160 w 11737340"/>
                <a:gd name="connsiteY195" fmla="*/ 3307080 h 4168140"/>
                <a:gd name="connsiteX196" fmla="*/ 6972300 w 11737340"/>
                <a:gd name="connsiteY196" fmla="*/ 3352800 h 4168140"/>
                <a:gd name="connsiteX197" fmla="*/ 6949440 w 11737340"/>
                <a:gd name="connsiteY197" fmla="*/ 3413760 h 4168140"/>
                <a:gd name="connsiteX198" fmla="*/ 6949440 w 11737340"/>
                <a:gd name="connsiteY198" fmla="*/ 3413760 h 4168140"/>
                <a:gd name="connsiteX199" fmla="*/ 6911340 w 11737340"/>
                <a:gd name="connsiteY199" fmla="*/ 3474720 h 4168140"/>
                <a:gd name="connsiteX200" fmla="*/ 6888480 w 11737340"/>
                <a:gd name="connsiteY200" fmla="*/ 3505200 h 4168140"/>
                <a:gd name="connsiteX201" fmla="*/ 6819900 w 11737340"/>
                <a:gd name="connsiteY201" fmla="*/ 3566160 h 4168140"/>
                <a:gd name="connsiteX202" fmla="*/ 6743700 w 11737340"/>
                <a:gd name="connsiteY202" fmla="*/ 3581400 h 4168140"/>
                <a:gd name="connsiteX203" fmla="*/ 6675120 w 11737340"/>
                <a:gd name="connsiteY203" fmla="*/ 3657600 h 4168140"/>
                <a:gd name="connsiteX204" fmla="*/ 6629400 w 11737340"/>
                <a:gd name="connsiteY204" fmla="*/ 3718560 h 4168140"/>
                <a:gd name="connsiteX205" fmla="*/ 6576060 w 11737340"/>
                <a:gd name="connsiteY205" fmla="*/ 3779520 h 4168140"/>
                <a:gd name="connsiteX206" fmla="*/ 6484620 w 11737340"/>
                <a:gd name="connsiteY206" fmla="*/ 3817620 h 4168140"/>
                <a:gd name="connsiteX207" fmla="*/ 6400800 w 11737340"/>
                <a:gd name="connsiteY207" fmla="*/ 3832860 h 4168140"/>
                <a:gd name="connsiteX208" fmla="*/ 6263640 w 11737340"/>
                <a:gd name="connsiteY208" fmla="*/ 3870960 h 4168140"/>
                <a:gd name="connsiteX209" fmla="*/ 6126480 w 11737340"/>
                <a:gd name="connsiteY209" fmla="*/ 3901440 h 4168140"/>
                <a:gd name="connsiteX210" fmla="*/ 6027420 w 11737340"/>
                <a:gd name="connsiteY210" fmla="*/ 3916680 h 4168140"/>
                <a:gd name="connsiteX211" fmla="*/ 5890260 w 11737340"/>
                <a:gd name="connsiteY211" fmla="*/ 3878580 h 4168140"/>
                <a:gd name="connsiteX212" fmla="*/ 5821680 w 11737340"/>
                <a:gd name="connsiteY212" fmla="*/ 3863340 h 4168140"/>
                <a:gd name="connsiteX213" fmla="*/ 5737860 w 11737340"/>
                <a:gd name="connsiteY213" fmla="*/ 3825240 h 4168140"/>
                <a:gd name="connsiteX214" fmla="*/ 5638800 w 11737340"/>
                <a:gd name="connsiteY214" fmla="*/ 3794760 h 4168140"/>
                <a:gd name="connsiteX215" fmla="*/ 5524500 w 11737340"/>
                <a:gd name="connsiteY215" fmla="*/ 3756660 h 4168140"/>
                <a:gd name="connsiteX216" fmla="*/ 5448300 w 11737340"/>
                <a:gd name="connsiteY216" fmla="*/ 3718560 h 4168140"/>
                <a:gd name="connsiteX217" fmla="*/ 5349240 w 11737340"/>
                <a:gd name="connsiteY217" fmla="*/ 3657600 h 4168140"/>
                <a:gd name="connsiteX218" fmla="*/ 5295900 w 11737340"/>
                <a:gd name="connsiteY218" fmla="*/ 3619500 h 4168140"/>
                <a:gd name="connsiteX219" fmla="*/ 5234940 w 11737340"/>
                <a:gd name="connsiteY219" fmla="*/ 3596640 h 4168140"/>
                <a:gd name="connsiteX220" fmla="*/ 5135880 w 11737340"/>
                <a:gd name="connsiteY220" fmla="*/ 3550920 h 4168140"/>
                <a:gd name="connsiteX221" fmla="*/ 5059680 w 11737340"/>
                <a:gd name="connsiteY221" fmla="*/ 3505200 h 4168140"/>
                <a:gd name="connsiteX222" fmla="*/ 5029200 w 11737340"/>
                <a:gd name="connsiteY222" fmla="*/ 3482340 h 4168140"/>
                <a:gd name="connsiteX223" fmla="*/ 4960620 w 11737340"/>
                <a:gd name="connsiteY223" fmla="*/ 3413760 h 4168140"/>
                <a:gd name="connsiteX224" fmla="*/ 4876800 w 11737340"/>
                <a:gd name="connsiteY224" fmla="*/ 3299460 h 4168140"/>
                <a:gd name="connsiteX225" fmla="*/ 4808220 w 11737340"/>
                <a:gd name="connsiteY225" fmla="*/ 3200400 h 4168140"/>
                <a:gd name="connsiteX226" fmla="*/ 4777740 w 11737340"/>
                <a:gd name="connsiteY226" fmla="*/ 3147060 h 4168140"/>
                <a:gd name="connsiteX227" fmla="*/ 4724400 w 11737340"/>
                <a:gd name="connsiteY227" fmla="*/ 3108960 h 4168140"/>
                <a:gd name="connsiteX228" fmla="*/ 4648200 w 11737340"/>
                <a:gd name="connsiteY228" fmla="*/ 3063240 h 4168140"/>
                <a:gd name="connsiteX229" fmla="*/ 4533900 w 11737340"/>
                <a:gd name="connsiteY229" fmla="*/ 2979420 h 4168140"/>
                <a:gd name="connsiteX230" fmla="*/ 4427220 w 11737340"/>
                <a:gd name="connsiteY230" fmla="*/ 2941320 h 4168140"/>
                <a:gd name="connsiteX231" fmla="*/ 4366260 w 11737340"/>
                <a:gd name="connsiteY231" fmla="*/ 2903220 h 4168140"/>
                <a:gd name="connsiteX232" fmla="*/ 4244340 w 11737340"/>
                <a:gd name="connsiteY232" fmla="*/ 2842260 h 4168140"/>
                <a:gd name="connsiteX233" fmla="*/ 4145280 w 11737340"/>
                <a:gd name="connsiteY233" fmla="*/ 2811780 h 4168140"/>
                <a:gd name="connsiteX234" fmla="*/ 4038600 w 11737340"/>
                <a:gd name="connsiteY234" fmla="*/ 2804160 h 4168140"/>
                <a:gd name="connsiteX235" fmla="*/ 3954780 w 11737340"/>
                <a:gd name="connsiteY235" fmla="*/ 2819400 h 4168140"/>
                <a:gd name="connsiteX236" fmla="*/ 3863340 w 11737340"/>
                <a:gd name="connsiteY236" fmla="*/ 2804160 h 4168140"/>
                <a:gd name="connsiteX237" fmla="*/ 3741420 w 11737340"/>
                <a:gd name="connsiteY237" fmla="*/ 2781300 h 4168140"/>
                <a:gd name="connsiteX238" fmla="*/ 3649980 w 11737340"/>
                <a:gd name="connsiteY238" fmla="*/ 2743200 h 4168140"/>
                <a:gd name="connsiteX239" fmla="*/ 3573780 w 11737340"/>
                <a:gd name="connsiteY239" fmla="*/ 2674620 h 4168140"/>
                <a:gd name="connsiteX240" fmla="*/ 3482340 w 11737340"/>
                <a:gd name="connsiteY240" fmla="*/ 2621280 h 4168140"/>
                <a:gd name="connsiteX241" fmla="*/ 3436620 w 11737340"/>
                <a:gd name="connsiteY241" fmla="*/ 2552700 h 4168140"/>
                <a:gd name="connsiteX242" fmla="*/ 3329940 w 11737340"/>
                <a:gd name="connsiteY242" fmla="*/ 2423160 h 4168140"/>
                <a:gd name="connsiteX243" fmla="*/ 3261360 w 11737340"/>
                <a:gd name="connsiteY243" fmla="*/ 2324100 h 4168140"/>
                <a:gd name="connsiteX244" fmla="*/ 3131820 w 11737340"/>
                <a:gd name="connsiteY244" fmla="*/ 2209800 h 4168140"/>
                <a:gd name="connsiteX245" fmla="*/ 3040380 w 11737340"/>
                <a:gd name="connsiteY245" fmla="*/ 2141220 h 4168140"/>
                <a:gd name="connsiteX246" fmla="*/ 2910840 w 11737340"/>
                <a:gd name="connsiteY246" fmla="*/ 2034540 h 4168140"/>
                <a:gd name="connsiteX247" fmla="*/ 2849880 w 11737340"/>
                <a:gd name="connsiteY247" fmla="*/ 1958340 h 4168140"/>
                <a:gd name="connsiteX248" fmla="*/ 2743200 w 11737340"/>
                <a:gd name="connsiteY248" fmla="*/ 1889760 h 4168140"/>
                <a:gd name="connsiteX249" fmla="*/ 2659380 w 11737340"/>
                <a:gd name="connsiteY249" fmla="*/ 1844040 h 4168140"/>
                <a:gd name="connsiteX250" fmla="*/ 2575560 w 11737340"/>
                <a:gd name="connsiteY250" fmla="*/ 1744980 h 4168140"/>
                <a:gd name="connsiteX251" fmla="*/ 2468880 w 11737340"/>
                <a:gd name="connsiteY251" fmla="*/ 1645920 h 4168140"/>
                <a:gd name="connsiteX252" fmla="*/ 2400300 w 11737340"/>
                <a:gd name="connsiteY252" fmla="*/ 1607820 h 4168140"/>
                <a:gd name="connsiteX253" fmla="*/ 2263140 w 11737340"/>
                <a:gd name="connsiteY253" fmla="*/ 1501140 h 4168140"/>
                <a:gd name="connsiteX254" fmla="*/ 2171700 w 11737340"/>
                <a:gd name="connsiteY254" fmla="*/ 1432560 h 4168140"/>
                <a:gd name="connsiteX255" fmla="*/ 2087880 w 11737340"/>
                <a:gd name="connsiteY255" fmla="*/ 1363980 h 4168140"/>
                <a:gd name="connsiteX256" fmla="*/ 1950720 w 11737340"/>
                <a:gd name="connsiteY256" fmla="*/ 1272540 h 4168140"/>
                <a:gd name="connsiteX257" fmla="*/ 1805940 w 11737340"/>
                <a:gd name="connsiteY257" fmla="*/ 1135380 h 4168140"/>
                <a:gd name="connsiteX258" fmla="*/ 1729740 w 11737340"/>
                <a:gd name="connsiteY258" fmla="*/ 1089660 h 4168140"/>
                <a:gd name="connsiteX259" fmla="*/ 1668780 w 11737340"/>
                <a:gd name="connsiteY259" fmla="*/ 1043940 h 4168140"/>
                <a:gd name="connsiteX260" fmla="*/ 1592580 w 11737340"/>
                <a:gd name="connsiteY260" fmla="*/ 990600 h 4168140"/>
                <a:gd name="connsiteX261" fmla="*/ 1470660 w 11737340"/>
                <a:gd name="connsiteY261" fmla="*/ 891540 h 4168140"/>
                <a:gd name="connsiteX262" fmla="*/ 1386840 w 11737340"/>
                <a:gd name="connsiteY262" fmla="*/ 845820 h 4168140"/>
                <a:gd name="connsiteX263" fmla="*/ 1318260 w 11737340"/>
                <a:gd name="connsiteY263" fmla="*/ 784860 h 4168140"/>
                <a:gd name="connsiteX264" fmla="*/ 1264920 w 11737340"/>
                <a:gd name="connsiteY264" fmla="*/ 723900 h 4168140"/>
                <a:gd name="connsiteX265" fmla="*/ 1181100 w 11737340"/>
                <a:gd name="connsiteY265" fmla="*/ 647700 h 4168140"/>
                <a:gd name="connsiteX266" fmla="*/ 1089660 w 11737340"/>
                <a:gd name="connsiteY266" fmla="*/ 624840 h 4168140"/>
                <a:gd name="connsiteX267" fmla="*/ 1021080 w 11737340"/>
                <a:gd name="connsiteY267" fmla="*/ 586740 h 4168140"/>
                <a:gd name="connsiteX268" fmla="*/ 937260 w 11737340"/>
                <a:gd name="connsiteY268" fmla="*/ 548640 h 4168140"/>
                <a:gd name="connsiteX269" fmla="*/ 830580 w 11737340"/>
                <a:gd name="connsiteY269" fmla="*/ 510540 h 4168140"/>
                <a:gd name="connsiteX270" fmla="*/ 754380 w 11737340"/>
                <a:gd name="connsiteY270" fmla="*/ 457200 h 4168140"/>
                <a:gd name="connsiteX271" fmla="*/ 708660 w 11737340"/>
                <a:gd name="connsiteY271" fmla="*/ 419100 h 4168140"/>
                <a:gd name="connsiteX272" fmla="*/ 609600 w 11737340"/>
                <a:gd name="connsiteY272" fmla="*/ 396240 h 4168140"/>
                <a:gd name="connsiteX273" fmla="*/ 548640 w 11737340"/>
                <a:gd name="connsiteY273" fmla="*/ 320040 h 4168140"/>
                <a:gd name="connsiteX274" fmla="*/ 510540 w 11737340"/>
                <a:gd name="connsiteY274" fmla="*/ 251460 h 4168140"/>
                <a:gd name="connsiteX275" fmla="*/ 464820 w 11737340"/>
                <a:gd name="connsiteY275" fmla="*/ 190500 h 4168140"/>
                <a:gd name="connsiteX276" fmla="*/ 411480 w 11737340"/>
                <a:gd name="connsiteY276" fmla="*/ 137160 h 4168140"/>
                <a:gd name="connsiteX277" fmla="*/ 373380 w 11737340"/>
                <a:gd name="connsiteY277" fmla="*/ 45720 h 4168140"/>
                <a:gd name="connsiteX278" fmla="*/ 342900 w 11737340"/>
                <a:gd name="connsiteY278" fmla="*/ 0 h 4168140"/>
                <a:gd name="connsiteX279" fmla="*/ 327660 w 11737340"/>
                <a:gd name="connsiteY279" fmla="*/ 60960 h 4168140"/>
                <a:gd name="connsiteX280" fmla="*/ 289560 w 11737340"/>
                <a:gd name="connsiteY280" fmla="*/ 91440 h 4168140"/>
                <a:gd name="connsiteX281" fmla="*/ 236220 w 11737340"/>
                <a:gd name="connsiteY281" fmla="*/ 114300 h 4168140"/>
                <a:gd name="connsiteX282" fmla="*/ 198120 w 11737340"/>
                <a:gd name="connsiteY282" fmla="*/ 175260 h 4168140"/>
                <a:gd name="connsiteX283" fmla="*/ 175260 w 11737340"/>
                <a:gd name="connsiteY283" fmla="*/ 228600 h 4168140"/>
                <a:gd name="connsiteX284" fmla="*/ 114300 w 11737340"/>
                <a:gd name="connsiteY284" fmla="*/ 236220 h 4168140"/>
                <a:gd name="connsiteX285" fmla="*/ 45720 w 11737340"/>
                <a:gd name="connsiteY285" fmla="*/ 251460 h 4168140"/>
                <a:gd name="connsiteX286" fmla="*/ 0 w 11737340"/>
                <a:gd name="connsiteY286" fmla="*/ 281940 h 4168140"/>
                <a:gd name="connsiteX287" fmla="*/ 68580 w 11737340"/>
                <a:gd name="connsiteY287" fmla="*/ 320040 h 4168140"/>
                <a:gd name="connsiteX0" fmla="*/ 68580 w 11737340"/>
                <a:gd name="connsiteY0" fmla="*/ 320040 h 4168140"/>
                <a:gd name="connsiteX1" fmla="*/ 121920 w 11737340"/>
                <a:gd name="connsiteY1" fmla="*/ 381000 h 4168140"/>
                <a:gd name="connsiteX2" fmla="*/ 198120 w 11737340"/>
                <a:gd name="connsiteY2" fmla="*/ 419100 h 4168140"/>
                <a:gd name="connsiteX3" fmla="*/ 320040 w 11737340"/>
                <a:gd name="connsiteY3" fmla="*/ 510540 h 4168140"/>
                <a:gd name="connsiteX4" fmla="*/ 411480 w 11737340"/>
                <a:gd name="connsiteY4" fmla="*/ 563880 h 4168140"/>
                <a:gd name="connsiteX5" fmla="*/ 472440 w 11737340"/>
                <a:gd name="connsiteY5" fmla="*/ 632460 h 4168140"/>
                <a:gd name="connsiteX6" fmla="*/ 601980 w 11737340"/>
                <a:gd name="connsiteY6" fmla="*/ 708660 h 4168140"/>
                <a:gd name="connsiteX7" fmla="*/ 739140 w 11737340"/>
                <a:gd name="connsiteY7" fmla="*/ 784860 h 4168140"/>
                <a:gd name="connsiteX8" fmla="*/ 861060 w 11737340"/>
                <a:gd name="connsiteY8" fmla="*/ 868680 h 4168140"/>
                <a:gd name="connsiteX9" fmla="*/ 944880 w 11737340"/>
                <a:gd name="connsiteY9" fmla="*/ 952500 h 4168140"/>
                <a:gd name="connsiteX10" fmla="*/ 1021080 w 11737340"/>
                <a:gd name="connsiteY10" fmla="*/ 1005840 h 4168140"/>
                <a:gd name="connsiteX11" fmla="*/ 1097280 w 11737340"/>
                <a:gd name="connsiteY11" fmla="*/ 1043940 h 4168140"/>
                <a:gd name="connsiteX12" fmla="*/ 1181100 w 11737340"/>
                <a:gd name="connsiteY12" fmla="*/ 1104900 h 4168140"/>
                <a:gd name="connsiteX13" fmla="*/ 1249680 w 11737340"/>
                <a:gd name="connsiteY13" fmla="*/ 1150620 h 4168140"/>
                <a:gd name="connsiteX14" fmla="*/ 1341120 w 11737340"/>
                <a:gd name="connsiteY14" fmla="*/ 1196340 h 4168140"/>
                <a:gd name="connsiteX15" fmla="*/ 1417320 w 11737340"/>
                <a:gd name="connsiteY15" fmla="*/ 1257300 h 4168140"/>
                <a:gd name="connsiteX16" fmla="*/ 1493520 w 11737340"/>
                <a:gd name="connsiteY16" fmla="*/ 1333500 h 4168140"/>
                <a:gd name="connsiteX17" fmla="*/ 1569720 w 11737340"/>
                <a:gd name="connsiteY17" fmla="*/ 1356360 h 4168140"/>
                <a:gd name="connsiteX18" fmla="*/ 1684020 w 11737340"/>
                <a:gd name="connsiteY18" fmla="*/ 1424940 h 4168140"/>
                <a:gd name="connsiteX19" fmla="*/ 1729740 w 11737340"/>
                <a:gd name="connsiteY19" fmla="*/ 1485900 h 4168140"/>
                <a:gd name="connsiteX20" fmla="*/ 1844040 w 11737340"/>
                <a:gd name="connsiteY20" fmla="*/ 1569720 h 4168140"/>
                <a:gd name="connsiteX21" fmla="*/ 1935480 w 11737340"/>
                <a:gd name="connsiteY21" fmla="*/ 1615440 h 4168140"/>
                <a:gd name="connsiteX22" fmla="*/ 2049780 w 11737340"/>
                <a:gd name="connsiteY22" fmla="*/ 1691640 h 4168140"/>
                <a:gd name="connsiteX23" fmla="*/ 2133600 w 11737340"/>
                <a:gd name="connsiteY23" fmla="*/ 1729740 h 4168140"/>
                <a:gd name="connsiteX24" fmla="*/ 2202180 w 11737340"/>
                <a:gd name="connsiteY24" fmla="*/ 1805940 h 4168140"/>
                <a:gd name="connsiteX25" fmla="*/ 2255520 w 11737340"/>
                <a:gd name="connsiteY25" fmla="*/ 1821180 h 4168140"/>
                <a:gd name="connsiteX26" fmla="*/ 2316480 w 11737340"/>
                <a:gd name="connsiteY26" fmla="*/ 1866900 h 4168140"/>
                <a:gd name="connsiteX27" fmla="*/ 2423160 w 11737340"/>
                <a:gd name="connsiteY27" fmla="*/ 2004060 h 4168140"/>
                <a:gd name="connsiteX28" fmla="*/ 2476500 w 11737340"/>
                <a:gd name="connsiteY28" fmla="*/ 2087880 h 4168140"/>
                <a:gd name="connsiteX29" fmla="*/ 2567940 w 11737340"/>
                <a:gd name="connsiteY29" fmla="*/ 2148840 h 4168140"/>
                <a:gd name="connsiteX30" fmla="*/ 2682240 w 11737340"/>
                <a:gd name="connsiteY30" fmla="*/ 2186940 h 4168140"/>
                <a:gd name="connsiteX31" fmla="*/ 2743200 w 11737340"/>
                <a:gd name="connsiteY31" fmla="*/ 2209800 h 4168140"/>
                <a:gd name="connsiteX32" fmla="*/ 2811780 w 11737340"/>
                <a:gd name="connsiteY32" fmla="*/ 2247900 h 4168140"/>
                <a:gd name="connsiteX33" fmla="*/ 2887980 w 11737340"/>
                <a:gd name="connsiteY33" fmla="*/ 2301240 h 4168140"/>
                <a:gd name="connsiteX34" fmla="*/ 2979420 w 11737340"/>
                <a:gd name="connsiteY34" fmla="*/ 2385060 h 4168140"/>
                <a:gd name="connsiteX35" fmla="*/ 3055620 w 11737340"/>
                <a:gd name="connsiteY35" fmla="*/ 2461260 h 4168140"/>
                <a:gd name="connsiteX36" fmla="*/ 3139440 w 11737340"/>
                <a:gd name="connsiteY36" fmla="*/ 2537460 h 4168140"/>
                <a:gd name="connsiteX37" fmla="*/ 3261360 w 11737340"/>
                <a:gd name="connsiteY37" fmla="*/ 2628900 h 4168140"/>
                <a:gd name="connsiteX38" fmla="*/ 3345180 w 11737340"/>
                <a:gd name="connsiteY38" fmla="*/ 2720340 h 4168140"/>
                <a:gd name="connsiteX39" fmla="*/ 3444240 w 11737340"/>
                <a:gd name="connsiteY39" fmla="*/ 2796540 h 4168140"/>
                <a:gd name="connsiteX40" fmla="*/ 3558540 w 11737340"/>
                <a:gd name="connsiteY40" fmla="*/ 2872740 h 4168140"/>
                <a:gd name="connsiteX41" fmla="*/ 3619500 w 11737340"/>
                <a:gd name="connsiteY41" fmla="*/ 2979420 h 4168140"/>
                <a:gd name="connsiteX42" fmla="*/ 3619500 w 11737340"/>
                <a:gd name="connsiteY42" fmla="*/ 2979420 h 4168140"/>
                <a:gd name="connsiteX43" fmla="*/ 3649980 w 11737340"/>
                <a:gd name="connsiteY43" fmla="*/ 3048000 h 4168140"/>
                <a:gd name="connsiteX44" fmla="*/ 3703320 w 11737340"/>
                <a:gd name="connsiteY44" fmla="*/ 3086100 h 4168140"/>
                <a:gd name="connsiteX45" fmla="*/ 3764280 w 11737340"/>
                <a:gd name="connsiteY45" fmla="*/ 3063240 h 4168140"/>
                <a:gd name="connsiteX46" fmla="*/ 3848100 w 11737340"/>
                <a:gd name="connsiteY46" fmla="*/ 3025140 h 4168140"/>
                <a:gd name="connsiteX47" fmla="*/ 3916680 w 11737340"/>
                <a:gd name="connsiteY47" fmla="*/ 3032760 h 4168140"/>
                <a:gd name="connsiteX48" fmla="*/ 4030980 w 11737340"/>
                <a:gd name="connsiteY48" fmla="*/ 3063240 h 4168140"/>
                <a:gd name="connsiteX49" fmla="*/ 4137660 w 11737340"/>
                <a:gd name="connsiteY49" fmla="*/ 3101340 h 4168140"/>
                <a:gd name="connsiteX50" fmla="*/ 4259580 w 11737340"/>
                <a:gd name="connsiteY50" fmla="*/ 3147060 h 4168140"/>
                <a:gd name="connsiteX51" fmla="*/ 4381500 w 11737340"/>
                <a:gd name="connsiteY51" fmla="*/ 3192780 h 4168140"/>
                <a:gd name="connsiteX52" fmla="*/ 4526280 w 11737340"/>
                <a:gd name="connsiteY52" fmla="*/ 3276600 h 4168140"/>
                <a:gd name="connsiteX53" fmla="*/ 4587240 w 11737340"/>
                <a:gd name="connsiteY53" fmla="*/ 3299460 h 4168140"/>
                <a:gd name="connsiteX54" fmla="*/ 4610100 w 11737340"/>
                <a:gd name="connsiteY54" fmla="*/ 3352800 h 4168140"/>
                <a:gd name="connsiteX55" fmla="*/ 4648200 w 11737340"/>
                <a:gd name="connsiteY55" fmla="*/ 3436620 h 4168140"/>
                <a:gd name="connsiteX56" fmla="*/ 4671060 w 11737340"/>
                <a:gd name="connsiteY56" fmla="*/ 3520440 h 4168140"/>
                <a:gd name="connsiteX57" fmla="*/ 4678680 w 11737340"/>
                <a:gd name="connsiteY57" fmla="*/ 3589020 h 4168140"/>
                <a:gd name="connsiteX58" fmla="*/ 4686300 w 11737340"/>
                <a:gd name="connsiteY58" fmla="*/ 3649980 h 4168140"/>
                <a:gd name="connsiteX59" fmla="*/ 4724400 w 11737340"/>
                <a:gd name="connsiteY59" fmla="*/ 3680460 h 4168140"/>
                <a:gd name="connsiteX60" fmla="*/ 4785360 w 11737340"/>
                <a:gd name="connsiteY60" fmla="*/ 3672840 h 4168140"/>
                <a:gd name="connsiteX61" fmla="*/ 4869180 w 11737340"/>
                <a:gd name="connsiteY61" fmla="*/ 3703320 h 4168140"/>
                <a:gd name="connsiteX62" fmla="*/ 4914900 w 11737340"/>
                <a:gd name="connsiteY62" fmla="*/ 3756660 h 4168140"/>
                <a:gd name="connsiteX63" fmla="*/ 5105400 w 11737340"/>
                <a:gd name="connsiteY63" fmla="*/ 3832860 h 4168140"/>
                <a:gd name="connsiteX64" fmla="*/ 5173980 w 11737340"/>
                <a:gd name="connsiteY64" fmla="*/ 3886200 h 4168140"/>
                <a:gd name="connsiteX65" fmla="*/ 5242560 w 11737340"/>
                <a:gd name="connsiteY65" fmla="*/ 3924300 h 4168140"/>
                <a:gd name="connsiteX66" fmla="*/ 5364480 w 11737340"/>
                <a:gd name="connsiteY66" fmla="*/ 3962400 h 4168140"/>
                <a:gd name="connsiteX67" fmla="*/ 5516880 w 11737340"/>
                <a:gd name="connsiteY67" fmla="*/ 4046220 h 4168140"/>
                <a:gd name="connsiteX68" fmla="*/ 5585460 w 11737340"/>
                <a:gd name="connsiteY68" fmla="*/ 4099560 h 4168140"/>
                <a:gd name="connsiteX69" fmla="*/ 5661660 w 11737340"/>
                <a:gd name="connsiteY69" fmla="*/ 4122420 h 4168140"/>
                <a:gd name="connsiteX70" fmla="*/ 5745480 w 11737340"/>
                <a:gd name="connsiteY70" fmla="*/ 4130040 h 4168140"/>
                <a:gd name="connsiteX71" fmla="*/ 5836920 w 11737340"/>
                <a:gd name="connsiteY71" fmla="*/ 4130040 h 4168140"/>
                <a:gd name="connsiteX72" fmla="*/ 5951220 w 11737340"/>
                <a:gd name="connsiteY72" fmla="*/ 4145280 h 4168140"/>
                <a:gd name="connsiteX73" fmla="*/ 6035040 w 11737340"/>
                <a:gd name="connsiteY73" fmla="*/ 4168140 h 4168140"/>
                <a:gd name="connsiteX74" fmla="*/ 6149340 w 11737340"/>
                <a:gd name="connsiteY74" fmla="*/ 4137660 h 4168140"/>
                <a:gd name="connsiteX75" fmla="*/ 6286500 w 11737340"/>
                <a:gd name="connsiteY75" fmla="*/ 4114800 h 4168140"/>
                <a:gd name="connsiteX76" fmla="*/ 6393180 w 11737340"/>
                <a:gd name="connsiteY76" fmla="*/ 4053840 h 4168140"/>
                <a:gd name="connsiteX77" fmla="*/ 6484620 w 11737340"/>
                <a:gd name="connsiteY77" fmla="*/ 4038600 h 4168140"/>
                <a:gd name="connsiteX78" fmla="*/ 6583680 w 11737340"/>
                <a:gd name="connsiteY78" fmla="*/ 3970020 h 4168140"/>
                <a:gd name="connsiteX79" fmla="*/ 6697980 w 11737340"/>
                <a:gd name="connsiteY79" fmla="*/ 3886200 h 4168140"/>
                <a:gd name="connsiteX80" fmla="*/ 6728460 w 11737340"/>
                <a:gd name="connsiteY80" fmla="*/ 3817620 h 4168140"/>
                <a:gd name="connsiteX81" fmla="*/ 6842760 w 11737340"/>
                <a:gd name="connsiteY81" fmla="*/ 3733800 h 4168140"/>
                <a:gd name="connsiteX82" fmla="*/ 6972300 w 11737340"/>
                <a:gd name="connsiteY82" fmla="*/ 3642360 h 4168140"/>
                <a:gd name="connsiteX83" fmla="*/ 7078980 w 11737340"/>
                <a:gd name="connsiteY83" fmla="*/ 3528060 h 4168140"/>
                <a:gd name="connsiteX84" fmla="*/ 7165340 w 11737340"/>
                <a:gd name="connsiteY84" fmla="*/ 3454400 h 4168140"/>
                <a:gd name="connsiteX85" fmla="*/ 7287260 w 11737340"/>
                <a:gd name="connsiteY85" fmla="*/ 3296920 h 4168140"/>
                <a:gd name="connsiteX86" fmla="*/ 7330440 w 11737340"/>
                <a:gd name="connsiteY86" fmla="*/ 3185160 h 4168140"/>
                <a:gd name="connsiteX87" fmla="*/ 7376160 w 11737340"/>
                <a:gd name="connsiteY87" fmla="*/ 3116580 h 4168140"/>
                <a:gd name="connsiteX88" fmla="*/ 7444740 w 11737340"/>
                <a:gd name="connsiteY88" fmla="*/ 3093720 h 4168140"/>
                <a:gd name="connsiteX89" fmla="*/ 7513320 w 11737340"/>
                <a:gd name="connsiteY89" fmla="*/ 3101340 h 4168140"/>
                <a:gd name="connsiteX90" fmla="*/ 7576820 w 11737340"/>
                <a:gd name="connsiteY90" fmla="*/ 3093720 h 4168140"/>
                <a:gd name="connsiteX91" fmla="*/ 7729220 w 11737340"/>
                <a:gd name="connsiteY91" fmla="*/ 3136900 h 4168140"/>
                <a:gd name="connsiteX92" fmla="*/ 7833360 w 11737340"/>
                <a:gd name="connsiteY92" fmla="*/ 3180080 h 4168140"/>
                <a:gd name="connsiteX93" fmla="*/ 7967980 w 11737340"/>
                <a:gd name="connsiteY93" fmla="*/ 3208020 h 4168140"/>
                <a:gd name="connsiteX94" fmla="*/ 8161020 w 11737340"/>
                <a:gd name="connsiteY94" fmla="*/ 3296920 h 4168140"/>
                <a:gd name="connsiteX95" fmla="*/ 8293100 w 11737340"/>
                <a:gd name="connsiteY95" fmla="*/ 3370580 h 4168140"/>
                <a:gd name="connsiteX96" fmla="*/ 8371840 w 11737340"/>
                <a:gd name="connsiteY96" fmla="*/ 3395980 h 4168140"/>
                <a:gd name="connsiteX97" fmla="*/ 8468360 w 11737340"/>
                <a:gd name="connsiteY97" fmla="*/ 3434080 h 4168140"/>
                <a:gd name="connsiteX98" fmla="*/ 8582660 w 11737340"/>
                <a:gd name="connsiteY98" fmla="*/ 3528060 h 4168140"/>
                <a:gd name="connsiteX99" fmla="*/ 8641080 w 11737340"/>
                <a:gd name="connsiteY99" fmla="*/ 3566160 h 4168140"/>
                <a:gd name="connsiteX100" fmla="*/ 8702040 w 11737340"/>
                <a:gd name="connsiteY100" fmla="*/ 3604260 h 4168140"/>
                <a:gd name="connsiteX101" fmla="*/ 8763000 w 11737340"/>
                <a:gd name="connsiteY101" fmla="*/ 3634740 h 4168140"/>
                <a:gd name="connsiteX102" fmla="*/ 8846820 w 11737340"/>
                <a:gd name="connsiteY102" fmla="*/ 3632200 h 4168140"/>
                <a:gd name="connsiteX103" fmla="*/ 8968740 w 11737340"/>
                <a:gd name="connsiteY103" fmla="*/ 3634740 h 4168140"/>
                <a:gd name="connsiteX104" fmla="*/ 9060180 w 11737340"/>
                <a:gd name="connsiteY104" fmla="*/ 3642360 h 4168140"/>
                <a:gd name="connsiteX105" fmla="*/ 9151620 w 11737340"/>
                <a:gd name="connsiteY105" fmla="*/ 3657600 h 4168140"/>
                <a:gd name="connsiteX106" fmla="*/ 9230360 w 11737340"/>
                <a:gd name="connsiteY106" fmla="*/ 3657600 h 4168140"/>
                <a:gd name="connsiteX107" fmla="*/ 9331960 w 11737340"/>
                <a:gd name="connsiteY107" fmla="*/ 3629660 h 4168140"/>
                <a:gd name="connsiteX108" fmla="*/ 9433560 w 11737340"/>
                <a:gd name="connsiteY108" fmla="*/ 3589020 h 4168140"/>
                <a:gd name="connsiteX109" fmla="*/ 9535160 w 11737340"/>
                <a:gd name="connsiteY109" fmla="*/ 3540760 h 4168140"/>
                <a:gd name="connsiteX110" fmla="*/ 9646920 w 11737340"/>
                <a:gd name="connsiteY110" fmla="*/ 3489960 h 4168140"/>
                <a:gd name="connsiteX111" fmla="*/ 9784080 w 11737340"/>
                <a:gd name="connsiteY111" fmla="*/ 3444240 h 4168140"/>
                <a:gd name="connsiteX112" fmla="*/ 9860280 w 11737340"/>
                <a:gd name="connsiteY112" fmla="*/ 3383280 h 4168140"/>
                <a:gd name="connsiteX113" fmla="*/ 9921240 w 11737340"/>
                <a:gd name="connsiteY113" fmla="*/ 3314700 h 4168140"/>
                <a:gd name="connsiteX114" fmla="*/ 9997440 w 11737340"/>
                <a:gd name="connsiteY114" fmla="*/ 3208020 h 4168140"/>
                <a:gd name="connsiteX115" fmla="*/ 10043160 w 11737340"/>
                <a:gd name="connsiteY115" fmla="*/ 3101340 h 4168140"/>
                <a:gd name="connsiteX116" fmla="*/ 10104120 w 11737340"/>
                <a:gd name="connsiteY116" fmla="*/ 3017520 h 4168140"/>
                <a:gd name="connsiteX117" fmla="*/ 10157460 w 11737340"/>
                <a:gd name="connsiteY117" fmla="*/ 2933700 h 4168140"/>
                <a:gd name="connsiteX118" fmla="*/ 10218420 w 11737340"/>
                <a:gd name="connsiteY118" fmla="*/ 2849880 h 4168140"/>
                <a:gd name="connsiteX119" fmla="*/ 10294620 w 11737340"/>
                <a:gd name="connsiteY119" fmla="*/ 2735580 h 4168140"/>
                <a:gd name="connsiteX120" fmla="*/ 10347960 w 11737340"/>
                <a:gd name="connsiteY120" fmla="*/ 2621280 h 4168140"/>
                <a:gd name="connsiteX121" fmla="*/ 10431780 w 11737340"/>
                <a:gd name="connsiteY121" fmla="*/ 2499360 h 4168140"/>
                <a:gd name="connsiteX122" fmla="*/ 10500360 w 11737340"/>
                <a:gd name="connsiteY122" fmla="*/ 2354580 h 4168140"/>
                <a:gd name="connsiteX123" fmla="*/ 10553700 w 11737340"/>
                <a:gd name="connsiteY123" fmla="*/ 2263140 h 4168140"/>
                <a:gd name="connsiteX124" fmla="*/ 10584180 w 11737340"/>
                <a:gd name="connsiteY124" fmla="*/ 2194560 h 4168140"/>
                <a:gd name="connsiteX125" fmla="*/ 10624820 w 11737340"/>
                <a:gd name="connsiteY125" fmla="*/ 2125980 h 4168140"/>
                <a:gd name="connsiteX126" fmla="*/ 10675620 w 11737340"/>
                <a:gd name="connsiteY126" fmla="*/ 2049780 h 4168140"/>
                <a:gd name="connsiteX127" fmla="*/ 10690860 w 11737340"/>
                <a:gd name="connsiteY127" fmla="*/ 1988820 h 4168140"/>
                <a:gd name="connsiteX128" fmla="*/ 10713720 w 11737340"/>
                <a:gd name="connsiteY128" fmla="*/ 1927860 h 4168140"/>
                <a:gd name="connsiteX129" fmla="*/ 10767060 w 11737340"/>
                <a:gd name="connsiteY129" fmla="*/ 1859280 h 4168140"/>
                <a:gd name="connsiteX130" fmla="*/ 10873740 w 11737340"/>
                <a:gd name="connsiteY130" fmla="*/ 1828800 h 4168140"/>
                <a:gd name="connsiteX131" fmla="*/ 11079480 w 11737340"/>
                <a:gd name="connsiteY131" fmla="*/ 1767840 h 4168140"/>
                <a:gd name="connsiteX132" fmla="*/ 11247120 w 11737340"/>
                <a:gd name="connsiteY132" fmla="*/ 1684020 h 4168140"/>
                <a:gd name="connsiteX133" fmla="*/ 11407140 w 11737340"/>
                <a:gd name="connsiteY133" fmla="*/ 1628140 h 4168140"/>
                <a:gd name="connsiteX134" fmla="*/ 11490960 w 11737340"/>
                <a:gd name="connsiteY134" fmla="*/ 1577340 h 4168140"/>
                <a:gd name="connsiteX135" fmla="*/ 11635740 w 11737340"/>
                <a:gd name="connsiteY135" fmla="*/ 1508760 h 4168140"/>
                <a:gd name="connsiteX136" fmla="*/ 11737340 w 11737340"/>
                <a:gd name="connsiteY136" fmla="*/ 1442720 h 4168140"/>
                <a:gd name="connsiteX137" fmla="*/ 11620500 w 11737340"/>
                <a:gd name="connsiteY137" fmla="*/ 1417320 h 4168140"/>
                <a:gd name="connsiteX138" fmla="*/ 11567160 w 11737340"/>
                <a:gd name="connsiteY138" fmla="*/ 1379220 h 4168140"/>
                <a:gd name="connsiteX139" fmla="*/ 11498580 w 11737340"/>
                <a:gd name="connsiteY139" fmla="*/ 1318260 h 4168140"/>
                <a:gd name="connsiteX140" fmla="*/ 11468100 w 11737340"/>
                <a:gd name="connsiteY140" fmla="*/ 1280160 h 4168140"/>
                <a:gd name="connsiteX141" fmla="*/ 11442700 w 11737340"/>
                <a:gd name="connsiteY141" fmla="*/ 1231900 h 4168140"/>
                <a:gd name="connsiteX142" fmla="*/ 11384280 w 11737340"/>
                <a:gd name="connsiteY142" fmla="*/ 1310640 h 4168140"/>
                <a:gd name="connsiteX143" fmla="*/ 11353800 w 11737340"/>
                <a:gd name="connsiteY143" fmla="*/ 1356360 h 4168140"/>
                <a:gd name="connsiteX144" fmla="*/ 11224260 w 11737340"/>
                <a:gd name="connsiteY144" fmla="*/ 1417320 h 4168140"/>
                <a:gd name="connsiteX145" fmla="*/ 11109960 w 11737340"/>
                <a:gd name="connsiteY145" fmla="*/ 1463040 h 4168140"/>
                <a:gd name="connsiteX146" fmla="*/ 10911840 w 11737340"/>
                <a:gd name="connsiteY146" fmla="*/ 1524000 h 4168140"/>
                <a:gd name="connsiteX147" fmla="*/ 10774680 w 11737340"/>
                <a:gd name="connsiteY147" fmla="*/ 1546860 h 4168140"/>
                <a:gd name="connsiteX148" fmla="*/ 10675620 w 11737340"/>
                <a:gd name="connsiteY148" fmla="*/ 1615440 h 4168140"/>
                <a:gd name="connsiteX149" fmla="*/ 10568940 w 11737340"/>
                <a:gd name="connsiteY149" fmla="*/ 1676400 h 4168140"/>
                <a:gd name="connsiteX150" fmla="*/ 10485120 w 11737340"/>
                <a:gd name="connsiteY150" fmla="*/ 1760220 h 4168140"/>
                <a:gd name="connsiteX151" fmla="*/ 10454640 w 11737340"/>
                <a:gd name="connsiteY151" fmla="*/ 1836420 h 4168140"/>
                <a:gd name="connsiteX152" fmla="*/ 10416540 w 11737340"/>
                <a:gd name="connsiteY152" fmla="*/ 1927860 h 4168140"/>
                <a:gd name="connsiteX153" fmla="*/ 10401300 w 11737340"/>
                <a:gd name="connsiteY153" fmla="*/ 2004060 h 4168140"/>
                <a:gd name="connsiteX154" fmla="*/ 10363200 w 11737340"/>
                <a:gd name="connsiteY154" fmla="*/ 2095500 h 4168140"/>
                <a:gd name="connsiteX155" fmla="*/ 10317480 w 11737340"/>
                <a:gd name="connsiteY155" fmla="*/ 2225040 h 4168140"/>
                <a:gd name="connsiteX156" fmla="*/ 10287000 w 11737340"/>
                <a:gd name="connsiteY156" fmla="*/ 2346960 h 4168140"/>
                <a:gd name="connsiteX157" fmla="*/ 10218420 w 11737340"/>
                <a:gd name="connsiteY157" fmla="*/ 2499360 h 4168140"/>
                <a:gd name="connsiteX158" fmla="*/ 10134600 w 11737340"/>
                <a:gd name="connsiteY158" fmla="*/ 2621280 h 4168140"/>
                <a:gd name="connsiteX159" fmla="*/ 10043160 w 11737340"/>
                <a:gd name="connsiteY159" fmla="*/ 2735580 h 4168140"/>
                <a:gd name="connsiteX160" fmla="*/ 9974580 w 11737340"/>
                <a:gd name="connsiteY160" fmla="*/ 2857500 h 4168140"/>
                <a:gd name="connsiteX161" fmla="*/ 9906000 w 11737340"/>
                <a:gd name="connsiteY161" fmla="*/ 2941320 h 4168140"/>
                <a:gd name="connsiteX162" fmla="*/ 9860280 w 11737340"/>
                <a:gd name="connsiteY162" fmla="*/ 3032760 h 4168140"/>
                <a:gd name="connsiteX163" fmla="*/ 9806940 w 11737340"/>
                <a:gd name="connsiteY163" fmla="*/ 3116580 h 4168140"/>
                <a:gd name="connsiteX164" fmla="*/ 9715500 w 11737340"/>
                <a:gd name="connsiteY164" fmla="*/ 3208020 h 4168140"/>
                <a:gd name="connsiteX165" fmla="*/ 9616440 w 11737340"/>
                <a:gd name="connsiteY165" fmla="*/ 3261360 h 4168140"/>
                <a:gd name="connsiteX166" fmla="*/ 9532620 w 11737340"/>
                <a:gd name="connsiteY166" fmla="*/ 3329940 h 4168140"/>
                <a:gd name="connsiteX167" fmla="*/ 9471660 w 11737340"/>
                <a:gd name="connsiteY167" fmla="*/ 3375660 h 4168140"/>
                <a:gd name="connsiteX168" fmla="*/ 9410700 w 11737340"/>
                <a:gd name="connsiteY168" fmla="*/ 3429000 h 4168140"/>
                <a:gd name="connsiteX169" fmla="*/ 9288780 w 11737340"/>
                <a:gd name="connsiteY169" fmla="*/ 3436620 h 4168140"/>
                <a:gd name="connsiteX170" fmla="*/ 9166860 w 11737340"/>
                <a:gd name="connsiteY170" fmla="*/ 3444240 h 4168140"/>
                <a:gd name="connsiteX171" fmla="*/ 9029700 w 11737340"/>
                <a:gd name="connsiteY171" fmla="*/ 3413760 h 4168140"/>
                <a:gd name="connsiteX172" fmla="*/ 8823960 w 11737340"/>
                <a:gd name="connsiteY172" fmla="*/ 3360420 h 4168140"/>
                <a:gd name="connsiteX173" fmla="*/ 8679180 w 11737340"/>
                <a:gd name="connsiteY173" fmla="*/ 3329940 h 4168140"/>
                <a:gd name="connsiteX174" fmla="*/ 8572500 w 11737340"/>
                <a:gd name="connsiteY174" fmla="*/ 3276600 h 4168140"/>
                <a:gd name="connsiteX175" fmla="*/ 8465820 w 11737340"/>
                <a:gd name="connsiteY175" fmla="*/ 3215640 h 4168140"/>
                <a:gd name="connsiteX176" fmla="*/ 8321040 w 11737340"/>
                <a:gd name="connsiteY176" fmla="*/ 3177540 h 4168140"/>
                <a:gd name="connsiteX177" fmla="*/ 8199120 w 11737340"/>
                <a:gd name="connsiteY177" fmla="*/ 3131820 h 4168140"/>
                <a:gd name="connsiteX178" fmla="*/ 8069580 w 11737340"/>
                <a:gd name="connsiteY178" fmla="*/ 3078480 h 4168140"/>
                <a:gd name="connsiteX179" fmla="*/ 7917180 w 11737340"/>
                <a:gd name="connsiteY179" fmla="*/ 2994660 h 4168140"/>
                <a:gd name="connsiteX180" fmla="*/ 7787640 w 11737340"/>
                <a:gd name="connsiteY180" fmla="*/ 2971800 h 4168140"/>
                <a:gd name="connsiteX181" fmla="*/ 7719060 w 11737340"/>
                <a:gd name="connsiteY181" fmla="*/ 2933700 h 4168140"/>
                <a:gd name="connsiteX182" fmla="*/ 7612380 w 11737340"/>
                <a:gd name="connsiteY182" fmla="*/ 2903220 h 4168140"/>
                <a:gd name="connsiteX183" fmla="*/ 7566660 w 11737340"/>
                <a:gd name="connsiteY183" fmla="*/ 2887980 h 4168140"/>
                <a:gd name="connsiteX184" fmla="*/ 7551420 w 11737340"/>
                <a:gd name="connsiteY184" fmla="*/ 2849880 h 4168140"/>
                <a:gd name="connsiteX185" fmla="*/ 7533640 w 11737340"/>
                <a:gd name="connsiteY185" fmla="*/ 2788920 h 4168140"/>
                <a:gd name="connsiteX186" fmla="*/ 7475220 w 11737340"/>
                <a:gd name="connsiteY186" fmla="*/ 2857500 h 4168140"/>
                <a:gd name="connsiteX187" fmla="*/ 7414260 w 11737340"/>
                <a:gd name="connsiteY187" fmla="*/ 2887980 h 4168140"/>
                <a:gd name="connsiteX188" fmla="*/ 7345680 w 11737340"/>
                <a:gd name="connsiteY188" fmla="*/ 2971800 h 4168140"/>
                <a:gd name="connsiteX189" fmla="*/ 7315200 w 11737340"/>
                <a:gd name="connsiteY189" fmla="*/ 2994660 h 4168140"/>
                <a:gd name="connsiteX190" fmla="*/ 7261860 w 11737340"/>
                <a:gd name="connsiteY190" fmla="*/ 3009900 h 4168140"/>
                <a:gd name="connsiteX191" fmla="*/ 7193280 w 11737340"/>
                <a:gd name="connsiteY191" fmla="*/ 3025140 h 4168140"/>
                <a:gd name="connsiteX192" fmla="*/ 7155180 w 11737340"/>
                <a:gd name="connsiteY192" fmla="*/ 3078480 h 4168140"/>
                <a:gd name="connsiteX193" fmla="*/ 7109460 w 11737340"/>
                <a:gd name="connsiteY193" fmla="*/ 3154680 h 4168140"/>
                <a:gd name="connsiteX194" fmla="*/ 7048500 w 11737340"/>
                <a:gd name="connsiteY194" fmla="*/ 3246120 h 4168140"/>
                <a:gd name="connsiteX195" fmla="*/ 6995160 w 11737340"/>
                <a:gd name="connsiteY195" fmla="*/ 3307080 h 4168140"/>
                <a:gd name="connsiteX196" fmla="*/ 6972300 w 11737340"/>
                <a:gd name="connsiteY196" fmla="*/ 3352800 h 4168140"/>
                <a:gd name="connsiteX197" fmla="*/ 6949440 w 11737340"/>
                <a:gd name="connsiteY197" fmla="*/ 3413760 h 4168140"/>
                <a:gd name="connsiteX198" fmla="*/ 6949440 w 11737340"/>
                <a:gd name="connsiteY198" fmla="*/ 3413760 h 4168140"/>
                <a:gd name="connsiteX199" fmla="*/ 6911340 w 11737340"/>
                <a:gd name="connsiteY199" fmla="*/ 3474720 h 4168140"/>
                <a:gd name="connsiteX200" fmla="*/ 6888480 w 11737340"/>
                <a:gd name="connsiteY200" fmla="*/ 3505200 h 4168140"/>
                <a:gd name="connsiteX201" fmla="*/ 6819900 w 11737340"/>
                <a:gd name="connsiteY201" fmla="*/ 3566160 h 4168140"/>
                <a:gd name="connsiteX202" fmla="*/ 6743700 w 11737340"/>
                <a:gd name="connsiteY202" fmla="*/ 3581400 h 4168140"/>
                <a:gd name="connsiteX203" fmla="*/ 6675120 w 11737340"/>
                <a:gd name="connsiteY203" fmla="*/ 3657600 h 4168140"/>
                <a:gd name="connsiteX204" fmla="*/ 6629400 w 11737340"/>
                <a:gd name="connsiteY204" fmla="*/ 3718560 h 4168140"/>
                <a:gd name="connsiteX205" fmla="*/ 6576060 w 11737340"/>
                <a:gd name="connsiteY205" fmla="*/ 3779520 h 4168140"/>
                <a:gd name="connsiteX206" fmla="*/ 6484620 w 11737340"/>
                <a:gd name="connsiteY206" fmla="*/ 3817620 h 4168140"/>
                <a:gd name="connsiteX207" fmla="*/ 6400800 w 11737340"/>
                <a:gd name="connsiteY207" fmla="*/ 3832860 h 4168140"/>
                <a:gd name="connsiteX208" fmla="*/ 6263640 w 11737340"/>
                <a:gd name="connsiteY208" fmla="*/ 3870960 h 4168140"/>
                <a:gd name="connsiteX209" fmla="*/ 6126480 w 11737340"/>
                <a:gd name="connsiteY209" fmla="*/ 3901440 h 4168140"/>
                <a:gd name="connsiteX210" fmla="*/ 6027420 w 11737340"/>
                <a:gd name="connsiteY210" fmla="*/ 3916680 h 4168140"/>
                <a:gd name="connsiteX211" fmla="*/ 5890260 w 11737340"/>
                <a:gd name="connsiteY211" fmla="*/ 3878580 h 4168140"/>
                <a:gd name="connsiteX212" fmla="*/ 5821680 w 11737340"/>
                <a:gd name="connsiteY212" fmla="*/ 3863340 h 4168140"/>
                <a:gd name="connsiteX213" fmla="*/ 5737860 w 11737340"/>
                <a:gd name="connsiteY213" fmla="*/ 3825240 h 4168140"/>
                <a:gd name="connsiteX214" fmla="*/ 5638800 w 11737340"/>
                <a:gd name="connsiteY214" fmla="*/ 3794760 h 4168140"/>
                <a:gd name="connsiteX215" fmla="*/ 5524500 w 11737340"/>
                <a:gd name="connsiteY215" fmla="*/ 3756660 h 4168140"/>
                <a:gd name="connsiteX216" fmla="*/ 5448300 w 11737340"/>
                <a:gd name="connsiteY216" fmla="*/ 3718560 h 4168140"/>
                <a:gd name="connsiteX217" fmla="*/ 5349240 w 11737340"/>
                <a:gd name="connsiteY217" fmla="*/ 3657600 h 4168140"/>
                <a:gd name="connsiteX218" fmla="*/ 5295900 w 11737340"/>
                <a:gd name="connsiteY218" fmla="*/ 3619500 h 4168140"/>
                <a:gd name="connsiteX219" fmla="*/ 5234940 w 11737340"/>
                <a:gd name="connsiteY219" fmla="*/ 3596640 h 4168140"/>
                <a:gd name="connsiteX220" fmla="*/ 5135880 w 11737340"/>
                <a:gd name="connsiteY220" fmla="*/ 3550920 h 4168140"/>
                <a:gd name="connsiteX221" fmla="*/ 5059680 w 11737340"/>
                <a:gd name="connsiteY221" fmla="*/ 3505200 h 4168140"/>
                <a:gd name="connsiteX222" fmla="*/ 5029200 w 11737340"/>
                <a:gd name="connsiteY222" fmla="*/ 3482340 h 4168140"/>
                <a:gd name="connsiteX223" fmla="*/ 4960620 w 11737340"/>
                <a:gd name="connsiteY223" fmla="*/ 3413760 h 4168140"/>
                <a:gd name="connsiteX224" fmla="*/ 4876800 w 11737340"/>
                <a:gd name="connsiteY224" fmla="*/ 3299460 h 4168140"/>
                <a:gd name="connsiteX225" fmla="*/ 4808220 w 11737340"/>
                <a:gd name="connsiteY225" fmla="*/ 3200400 h 4168140"/>
                <a:gd name="connsiteX226" fmla="*/ 4777740 w 11737340"/>
                <a:gd name="connsiteY226" fmla="*/ 3147060 h 4168140"/>
                <a:gd name="connsiteX227" fmla="*/ 4724400 w 11737340"/>
                <a:gd name="connsiteY227" fmla="*/ 3108960 h 4168140"/>
                <a:gd name="connsiteX228" fmla="*/ 4648200 w 11737340"/>
                <a:gd name="connsiteY228" fmla="*/ 3063240 h 4168140"/>
                <a:gd name="connsiteX229" fmla="*/ 4533900 w 11737340"/>
                <a:gd name="connsiteY229" fmla="*/ 2979420 h 4168140"/>
                <a:gd name="connsiteX230" fmla="*/ 4427220 w 11737340"/>
                <a:gd name="connsiteY230" fmla="*/ 2941320 h 4168140"/>
                <a:gd name="connsiteX231" fmla="*/ 4366260 w 11737340"/>
                <a:gd name="connsiteY231" fmla="*/ 2903220 h 4168140"/>
                <a:gd name="connsiteX232" fmla="*/ 4244340 w 11737340"/>
                <a:gd name="connsiteY232" fmla="*/ 2842260 h 4168140"/>
                <a:gd name="connsiteX233" fmla="*/ 4145280 w 11737340"/>
                <a:gd name="connsiteY233" fmla="*/ 2811780 h 4168140"/>
                <a:gd name="connsiteX234" fmla="*/ 4038600 w 11737340"/>
                <a:gd name="connsiteY234" fmla="*/ 2804160 h 4168140"/>
                <a:gd name="connsiteX235" fmla="*/ 3954780 w 11737340"/>
                <a:gd name="connsiteY235" fmla="*/ 2819400 h 4168140"/>
                <a:gd name="connsiteX236" fmla="*/ 3863340 w 11737340"/>
                <a:gd name="connsiteY236" fmla="*/ 2804160 h 4168140"/>
                <a:gd name="connsiteX237" fmla="*/ 3741420 w 11737340"/>
                <a:gd name="connsiteY237" fmla="*/ 2781300 h 4168140"/>
                <a:gd name="connsiteX238" fmla="*/ 3649980 w 11737340"/>
                <a:gd name="connsiteY238" fmla="*/ 2743200 h 4168140"/>
                <a:gd name="connsiteX239" fmla="*/ 3573780 w 11737340"/>
                <a:gd name="connsiteY239" fmla="*/ 2674620 h 4168140"/>
                <a:gd name="connsiteX240" fmla="*/ 3482340 w 11737340"/>
                <a:gd name="connsiteY240" fmla="*/ 2621280 h 4168140"/>
                <a:gd name="connsiteX241" fmla="*/ 3436620 w 11737340"/>
                <a:gd name="connsiteY241" fmla="*/ 2552700 h 4168140"/>
                <a:gd name="connsiteX242" fmla="*/ 3329940 w 11737340"/>
                <a:gd name="connsiteY242" fmla="*/ 2423160 h 4168140"/>
                <a:gd name="connsiteX243" fmla="*/ 3261360 w 11737340"/>
                <a:gd name="connsiteY243" fmla="*/ 2324100 h 4168140"/>
                <a:gd name="connsiteX244" fmla="*/ 3131820 w 11737340"/>
                <a:gd name="connsiteY244" fmla="*/ 2209800 h 4168140"/>
                <a:gd name="connsiteX245" fmla="*/ 3040380 w 11737340"/>
                <a:gd name="connsiteY245" fmla="*/ 2141220 h 4168140"/>
                <a:gd name="connsiteX246" fmla="*/ 2910840 w 11737340"/>
                <a:gd name="connsiteY246" fmla="*/ 2034540 h 4168140"/>
                <a:gd name="connsiteX247" fmla="*/ 2849880 w 11737340"/>
                <a:gd name="connsiteY247" fmla="*/ 1958340 h 4168140"/>
                <a:gd name="connsiteX248" fmla="*/ 2743200 w 11737340"/>
                <a:gd name="connsiteY248" fmla="*/ 1889760 h 4168140"/>
                <a:gd name="connsiteX249" fmla="*/ 2659380 w 11737340"/>
                <a:gd name="connsiteY249" fmla="*/ 1844040 h 4168140"/>
                <a:gd name="connsiteX250" fmla="*/ 2575560 w 11737340"/>
                <a:gd name="connsiteY250" fmla="*/ 1744980 h 4168140"/>
                <a:gd name="connsiteX251" fmla="*/ 2468880 w 11737340"/>
                <a:gd name="connsiteY251" fmla="*/ 1645920 h 4168140"/>
                <a:gd name="connsiteX252" fmla="*/ 2400300 w 11737340"/>
                <a:gd name="connsiteY252" fmla="*/ 1607820 h 4168140"/>
                <a:gd name="connsiteX253" fmla="*/ 2263140 w 11737340"/>
                <a:gd name="connsiteY253" fmla="*/ 1501140 h 4168140"/>
                <a:gd name="connsiteX254" fmla="*/ 2171700 w 11737340"/>
                <a:gd name="connsiteY254" fmla="*/ 1432560 h 4168140"/>
                <a:gd name="connsiteX255" fmla="*/ 2087880 w 11737340"/>
                <a:gd name="connsiteY255" fmla="*/ 1363980 h 4168140"/>
                <a:gd name="connsiteX256" fmla="*/ 1950720 w 11737340"/>
                <a:gd name="connsiteY256" fmla="*/ 1272540 h 4168140"/>
                <a:gd name="connsiteX257" fmla="*/ 1805940 w 11737340"/>
                <a:gd name="connsiteY257" fmla="*/ 1135380 h 4168140"/>
                <a:gd name="connsiteX258" fmla="*/ 1729740 w 11737340"/>
                <a:gd name="connsiteY258" fmla="*/ 1089660 h 4168140"/>
                <a:gd name="connsiteX259" fmla="*/ 1668780 w 11737340"/>
                <a:gd name="connsiteY259" fmla="*/ 1043940 h 4168140"/>
                <a:gd name="connsiteX260" fmla="*/ 1592580 w 11737340"/>
                <a:gd name="connsiteY260" fmla="*/ 990600 h 4168140"/>
                <a:gd name="connsiteX261" fmla="*/ 1470660 w 11737340"/>
                <a:gd name="connsiteY261" fmla="*/ 891540 h 4168140"/>
                <a:gd name="connsiteX262" fmla="*/ 1386840 w 11737340"/>
                <a:gd name="connsiteY262" fmla="*/ 845820 h 4168140"/>
                <a:gd name="connsiteX263" fmla="*/ 1318260 w 11737340"/>
                <a:gd name="connsiteY263" fmla="*/ 784860 h 4168140"/>
                <a:gd name="connsiteX264" fmla="*/ 1264920 w 11737340"/>
                <a:gd name="connsiteY264" fmla="*/ 723900 h 4168140"/>
                <a:gd name="connsiteX265" fmla="*/ 1181100 w 11737340"/>
                <a:gd name="connsiteY265" fmla="*/ 647700 h 4168140"/>
                <a:gd name="connsiteX266" fmla="*/ 1089660 w 11737340"/>
                <a:gd name="connsiteY266" fmla="*/ 624840 h 4168140"/>
                <a:gd name="connsiteX267" fmla="*/ 1021080 w 11737340"/>
                <a:gd name="connsiteY267" fmla="*/ 586740 h 4168140"/>
                <a:gd name="connsiteX268" fmla="*/ 937260 w 11737340"/>
                <a:gd name="connsiteY268" fmla="*/ 548640 h 4168140"/>
                <a:gd name="connsiteX269" fmla="*/ 830580 w 11737340"/>
                <a:gd name="connsiteY269" fmla="*/ 510540 h 4168140"/>
                <a:gd name="connsiteX270" fmla="*/ 754380 w 11737340"/>
                <a:gd name="connsiteY270" fmla="*/ 457200 h 4168140"/>
                <a:gd name="connsiteX271" fmla="*/ 708660 w 11737340"/>
                <a:gd name="connsiteY271" fmla="*/ 419100 h 4168140"/>
                <a:gd name="connsiteX272" fmla="*/ 609600 w 11737340"/>
                <a:gd name="connsiteY272" fmla="*/ 396240 h 4168140"/>
                <a:gd name="connsiteX273" fmla="*/ 548640 w 11737340"/>
                <a:gd name="connsiteY273" fmla="*/ 320040 h 4168140"/>
                <a:gd name="connsiteX274" fmla="*/ 510540 w 11737340"/>
                <a:gd name="connsiteY274" fmla="*/ 251460 h 4168140"/>
                <a:gd name="connsiteX275" fmla="*/ 464820 w 11737340"/>
                <a:gd name="connsiteY275" fmla="*/ 190500 h 4168140"/>
                <a:gd name="connsiteX276" fmla="*/ 411480 w 11737340"/>
                <a:gd name="connsiteY276" fmla="*/ 137160 h 4168140"/>
                <a:gd name="connsiteX277" fmla="*/ 373380 w 11737340"/>
                <a:gd name="connsiteY277" fmla="*/ 45720 h 4168140"/>
                <a:gd name="connsiteX278" fmla="*/ 342900 w 11737340"/>
                <a:gd name="connsiteY278" fmla="*/ 0 h 4168140"/>
                <a:gd name="connsiteX279" fmla="*/ 327660 w 11737340"/>
                <a:gd name="connsiteY279" fmla="*/ 60960 h 4168140"/>
                <a:gd name="connsiteX280" fmla="*/ 289560 w 11737340"/>
                <a:gd name="connsiteY280" fmla="*/ 91440 h 4168140"/>
                <a:gd name="connsiteX281" fmla="*/ 236220 w 11737340"/>
                <a:gd name="connsiteY281" fmla="*/ 114300 h 4168140"/>
                <a:gd name="connsiteX282" fmla="*/ 198120 w 11737340"/>
                <a:gd name="connsiteY282" fmla="*/ 175260 h 4168140"/>
                <a:gd name="connsiteX283" fmla="*/ 175260 w 11737340"/>
                <a:gd name="connsiteY283" fmla="*/ 228600 h 4168140"/>
                <a:gd name="connsiteX284" fmla="*/ 114300 w 11737340"/>
                <a:gd name="connsiteY284" fmla="*/ 236220 h 4168140"/>
                <a:gd name="connsiteX285" fmla="*/ 45720 w 11737340"/>
                <a:gd name="connsiteY285" fmla="*/ 251460 h 4168140"/>
                <a:gd name="connsiteX286" fmla="*/ 0 w 11737340"/>
                <a:gd name="connsiteY286" fmla="*/ 281940 h 4168140"/>
                <a:gd name="connsiteX287" fmla="*/ 68580 w 11737340"/>
                <a:gd name="connsiteY287" fmla="*/ 320040 h 4168140"/>
                <a:gd name="connsiteX0" fmla="*/ 68580 w 11737340"/>
                <a:gd name="connsiteY0" fmla="*/ 320040 h 4168140"/>
                <a:gd name="connsiteX1" fmla="*/ 121920 w 11737340"/>
                <a:gd name="connsiteY1" fmla="*/ 381000 h 4168140"/>
                <a:gd name="connsiteX2" fmla="*/ 198120 w 11737340"/>
                <a:gd name="connsiteY2" fmla="*/ 419100 h 4168140"/>
                <a:gd name="connsiteX3" fmla="*/ 320040 w 11737340"/>
                <a:gd name="connsiteY3" fmla="*/ 510540 h 4168140"/>
                <a:gd name="connsiteX4" fmla="*/ 411480 w 11737340"/>
                <a:gd name="connsiteY4" fmla="*/ 563880 h 4168140"/>
                <a:gd name="connsiteX5" fmla="*/ 472440 w 11737340"/>
                <a:gd name="connsiteY5" fmla="*/ 632460 h 4168140"/>
                <a:gd name="connsiteX6" fmla="*/ 601980 w 11737340"/>
                <a:gd name="connsiteY6" fmla="*/ 708660 h 4168140"/>
                <a:gd name="connsiteX7" fmla="*/ 739140 w 11737340"/>
                <a:gd name="connsiteY7" fmla="*/ 784860 h 4168140"/>
                <a:gd name="connsiteX8" fmla="*/ 861060 w 11737340"/>
                <a:gd name="connsiteY8" fmla="*/ 868680 h 4168140"/>
                <a:gd name="connsiteX9" fmla="*/ 944880 w 11737340"/>
                <a:gd name="connsiteY9" fmla="*/ 952500 h 4168140"/>
                <a:gd name="connsiteX10" fmla="*/ 1021080 w 11737340"/>
                <a:gd name="connsiteY10" fmla="*/ 1005840 h 4168140"/>
                <a:gd name="connsiteX11" fmla="*/ 1097280 w 11737340"/>
                <a:gd name="connsiteY11" fmla="*/ 1043940 h 4168140"/>
                <a:gd name="connsiteX12" fmla="*/ 1181100 w 11737340"/>
                <a:gd name="connsiteY12" fmla="*/ 1104900 h 4168140"/>
                <a:gd name="connsiteX13" fmla="*/ 1249680 w 11737340"/>
                <a:gd name="connsiteY13" fmla="*/ 1150620 h 4168140"/>
                <a:gd name="connsiteX14" fmla="*/ 1341120 w 11737340"/>
                <a:gd name="connsiteY14" fmla="*/ 1196340 h 4168140"/>
                <a:gd name="connsiteX15" fmla="*/ 1417320 w 11737340"/>
                <a:gd name="connsiteY15" fmla="*/ 1257300 h 4168140"/>
                <a:gd name="connsiteX16" fmla="*/ 1493520 w 11737340"/>
                <a:gd name="connsiteY16" fmla="*/ 1333500 h 4168140"/>
                <a:gd name="connsiteX17" fmla="*/ 1569720 w 11737340"/>
                <a:gd name="connsiteY17" fmla="*/ 1356360 h 4168140"/>
                <a:gd name="connsiteX18" fmla="*/ 1684020 w 11737340"/>
                <a:gd name="connsiteY18" fmla="*/ 1424940 h 4168140"/>
                <a:gd name="connsiteX19" fmla="*/ 1729740 w 11737340"/>
                <a:gd name="connsiteY19" fmla="*/ 1485900 h 4168140"/>
                <a:gd name="connsiteX20" fmla="*/ 1844040 w 11737340"/>
                <a:gd name="connsiteY20" fmla="*/ 1569720 h 4168140"/>
                <a:gd name="connsiteX21" fmla="*/ 1935480 w 11737340"/>
                <a:gd name="connsiteY21" fmla="*/ 1615440 h 4168140"/>
                <a:gd name="connsiteX22" fmla="*/ 2049780 w 11737340"/>
                <a:gd name="connsiteY22" fmla="*/ 1691640 h 4168140"/>
                <a:gd name="connsiteX23" fmla="*/ 2133600 w 11737340"/>
                <a:gd name="connsiteY23" fmla="*/ 1729740 h 4168140"/>
                <a:gd name="connsiteX24" fmla="*/ 2202180 w 11737340"/>
                <a:gd name="connsiteY24" fmla="*/ 1805940 h 4168140"/>
                <a:gd name="connsiteX25" fmla="*/ 2255520 w 11737340"/>
                <a:gd name="connsiteY25" fmla="*/ 1821180 h 4168140"/>
                <a:gd name="connsiteX26" fmla="*/ 2316480 w 11737340"/>
                <a:gd name="connsiteY26" fmla="*/ 1866900 h 4168140"/>
                <a:gd name="connsiteX27" fmla="*/ 2423160 w 11737340"/>
                <a:gd name="connsiteY27" fmla="*/ 2004060 h 4168140"/>
                <a:gd name="connsiteX28" fmla="*/ 2476500 w 11737340"/>
                <a:gd name="connsiteY28" fmla="*/ 2087880 h 4168140"/>
                <a:gd name="connsiteX29" fmla="*/ 2567940 w 11737340"/>
                <a:gd name="connsiteY29" fmla="*/ 2148840 h 4168140"/>
                <a:gd name="connsiteX30" fmla="*/ 2682240 w 11737340"/>
                <a:gd name="connsiteY30" fmla="*/ 2186940 h 4168140"/>
                <a:gd name="connsiteX31" fmla="*/ 2743200 w 11737340"/>
                <a:gd name="connsiteY31" fmla="*/ 2209800 h 4168140"/>
                <a:gd name="connsiteX32" fmla="*/ 2811780 w 11737340"/>
                <a:gd name="connsiteY32" fmla="*/ 2247900 h 4168140"/>
                <a:gd name="connsiteX33" fmla="*/ 2887980 w 11737340"/>
                <a:gd name="connsiteY33" fmla="*/ 2301240 h 4168140"/>
                <a:gd name="connsiteX34" fmla="*/ 2979420 w 11737340"/>
                <a:gd name="connsiteY34" fmla="*/ 2385060 h 4168140"/>
                <a:gd name="connsiteX35" fmla="*/ 3055620 w 11737340"/>
                <a:gd name="connsiteY35" fmla="*/ 2461260 h 4168140"/>
                <a:gd name="connsiteX36" fmla="*/ 3139440 w 11737340"/>
                <a:gd name="connsiteY36" fmla="*/ 2537460 h 4168140"/>
                <a:gd name="connsiteX37" fmla="*/ 3261360 w 11737340"/>
                <a:gd name="connsiteY37" fmla="*/ 2628900 h 4168140"/>
                <a:gd name="connsiteX38" fmla="*/ 3345180 w 11737340"/>
                <a:gd name="connsiteY38" fmla="*/ 2720340 h 4168140"/>
                <a:gd name="connsiteX39" fmla="*/ 3444240 w 11737340"/>
                <a:gd name="connsiteY39" fmla="*/ 2796540 h 4168140"/>
                <a:gd name="connsiteX40" fmla="*/ 3558540 w 11737340"/>
                <a:gd name="connsiteY40" fmla="*/ 2872740 h 4168140"/>
                <a:gd name="connsiteX41" fmla="*/ 3619500 w 11737340"/>
                <a:gd name="connsiteY41" fmla="*/ 2979420 h 4168140"/>
                <a:gd name="connsiteX42" fmla="*/ 3619500 w 11737340"/>
                <a:gd name="connsiteY42" fmla="*/ 2979420 h 4168140"/>
                <a:gd name="connsiteX43" fmla="*/ 3649980 w 11737340"/>
                <a:gd name="connsiteY43" fmla="*/ 3048000 h 4168140"/>
                <a:gd name="connsiteX44" fmla="*/ 3703320 w 11737340"/>
                <a:gd name="connsiteY44" fmla="*/ 3086100 h 4168140"/>
                <a:gd name="connsiteX45" fmla="*/ 3764280 w 11737340"/>
                <a:gd name="connsiteY45" fmla="*/ 3063240 h 4168140"/>
                <a:gd name="connsiteX46" fmla="*/ 3848100 w 11737340"/>
                <a:gd name="connsiteY46" fmla="*/ 3025140 h 4168140"/>
                <a:gd name="connsiteX47" fmla="*/ 3916680 w 11737340"/>
                <a:gd name="connsiteY47" fmla="*/ 3032760 h 4168140"/>
                <a:gd name="connsiteX48" fmla="*/ 4030980 w 11737340"/>
                <a:gd name="connsiteY48" fmla="*/ 3063240 h 4168140"/>
                <a:gd name="connsiteX49" fmla="*/ 4137660 w 11737340"/>
                <a:gd name="connsiteY49" fmla="*/ 3101340 h 4168140"/>
                <a:gd name="connsiteX50" fmla="*/ 4259580 w 11737340"/>
                <a:gd name="connsiteY50" fmla="*/ 3147060 h 4168140"/>
                <a:gd name="connsiteX51" fmla="*/ 4381500 w 11737340"/>
                <a:gd name="connsiteY51" fmla="*/ 3192780 h 4168140"/>
                <a:gd name="connsiteX52" fmla="*/ 4526280 w 11737340"/>
                <a:gd name="connsiteY52" fmla="*/ 3276600 h 4168140"/>
                <a:gd name="connsiteX53" fmla="*/ 4587240 w 11737340"/>
                <a:gd name="connsiteY53" fmla="*/ 3299460 h 4168140"/>
                <a:gd name="connsiteX54" fmla="*/ 4610100 w 11737340"/>
                <a:gd name="connsiteY54" fmla="*/ 3352800 h 4168140"/>
                <a:gd name="connsiteX55" fmla="*/ 4648200 w 11737340"/>
                <a:gd name="connsiteY55" fmla="*/ 3436620 h 4168140"/>
                <a:gd name="connsiteX56" fmla="*/ 4671060 w 11737340"/>
                <a:gd name="connsiteY56" fmla="*/ 3520440 h 4168140"/>
                <a:gd name="connsiteX57" fmla="*/ 4678680 w 11737340"/>
                <a:gd name="connsiteY57" fmla="*/ 3589020 h 4168140"/>
                <a:gd name="connsiteX58" fmla="*/ 4686300 w 11737340"/>
                <a:gd name="connsiteY58" fmla="*/ 3649980 h 4168140"/>
                <a:gd name="connsiteX59" fmla="*/ 4724400 w 11737340"/>
                <a:gd name="connsiteY59" fmla="*/ 3680460 h 4168140"/>
                <a:gd name="connsiteX60" fmla="*/ 4785360 w 11737340"/>
                <a:gd name="connsiteY60" fmla="*/ 3672840 h 4168140"/>
                <a:gd name="connsiteX61" fmla="*/ 4869180 w 11737340"/>
                <a:gd name="connsiteY61" fmla="*/ 3703320 h 4168140"/>
                <a:gd name="connsiteX62" fmla="*/ 4914900 w 11737340"/>
                <a:gd name="connsiteY62" fmla="*/ 3756660 h 4168140"/>
                <a:gd name="connsiteX63" fmla="*/ 5105400 w 11737340"/>
                <a:gd name="connsiteY63" fmla="*/ 3832860 h 4168140"/>
                <a:gd name="connsiteX64" fmla="*/ 5173980 w 11737340"/>
                <a:gd name="connsiteY64" fmla="*/ 3886200 h 4168140"/>
                <a:gd name="connsiteX65" fmla="*/ 5242560 w 11737340"/>
                <a:gd name="connsiteY65" fmla="*/ 3924300 h 4168140"/>
                <a:gd name="connsiteX66" fmla="*/ 5364480 w 11737340"/>
                <a:gd name="connsiteY66" fmla="*/ 3962400 h 4168140"/>
                <a:gd name="connsiteX67" fmla="*/ 5516880 w 11737340"/>
                <a:gd name="connsiteY67" fmla="*/ 4046220 h 4168140"/>
                <a:gd name="connsiteX68" fmla="*/ 5585460 w 11737340"/>
                <a:gd name="connsiteY68" fmla="*/ 4099560 h 4168140"/>
                <a:gd name="connsiteX69" fmla="*/ 5661660 w 11737340"/>
                <a:gd name="connsiteY69" fmla="*/ 4122420 h 4168140"/>
                <a:gd name="connsiteX70" fmla="*/ 5745480 w 11737340"/>
                <a:gd name="connsiteY70" fmla="*/ 4130040 h 4168140"/>
                <a:gd name="connsiteX71" fmla="*/ 5836920 w 11737340"/>
                <a:gd name="connsiteY71" fmla="*/ 4130040 h 4168140"/>
                <a:gd name="connsiteX72" fmla="*/ 5951220 w 11737340"/>
                <a:gd name="connsiteY72" fmla="*/ 4145280 h 4168140"/>
                <a:gd name="connsiteX73" fmla="*/ 6035040 w 11737340"/>
                <a:gd name="connsiteY73" fmla="*/ 4168140 h 4168140"/>
                <a:gd name="connsiteX74" fmla="*/ 6149340 w 11737340"/>
                <a:gd name="connsiteY74" fmla="*/ 4137660 h 4168140"/>
                <a:gd name="connsiteX75" fmla="*/ 6286500 w 11737340"/>
                <a:gd name="connsiteY75" fmla="*/ 4114800 h 4168140"/>
                <a:gd name="connsiteX76" fmla="*/ 6393180 w 11737340"/>
                <a:gd name="connsiteY76" fmla="*/ 4053840 h 4168140"/>
                <a:gd name="connsiteX77" fmla="*/ 6484620 w 11737340"/>
                <a:gd name="connsiteY77" fmla="*/ 4038600 h 4168140"/>
                <a:gd name="connsiteX78" fmla="*/ 6583680 w 11737340"/>
                <a:gd name="connsiteY78" fmla="*/ 3970020 h 4168140"/>
                <a:gd name="connsiteX79" fmla="*/ 6697980 w 11737340"/>
                <a:gd name="connsiteY79" fmla="*/ 3886200 h 4168140"/>
                <a:gd name="connsiteX80" fmla="*/ 6728460 w 11737340"/>
                <a:gd name="connsiteY80" fmla="*/ 3817620 h 4168140"/>
                <a:gd name="connsiteX81" fmla="*/ 6842760 w 11737340"/>
                <a:gd name="connsiteY81" fmla="*/ 3733800 h 4168140"/>
                <a:gd name="connsiteX82" fmla="*/ 6972300 w 11737340"/>
                <a:gd name="connsiteY82" fmla="*/ 3642360 h 4168140"/>
                <a:gd name="connsiteX83" fmla="*/ 7078980 w 11737340"/>
                <a:gd name="connsiteY83" fmla="*/ 3528060 h 4168140"/>
                <a:gd name="connsiteX84" fmla="*/ 7165340 w 11737340"/>
                <a:gd name="connsiteY84" fmla="*/ 3454400 h 4168140"/>
                <a:gd name="connsiteX85" fmla="*/ 7287260 w 11737340"/>
                <a:gd name="connsiteY85" fmla="*/ 3296920 h 4168140"/>
                <a:gd name="connsiteX86" fmla="*/ 7338060 w 11737340"/>
                <a:gd name="connsiteY86" fmla="*/ 3200400 h 4168140"/>
                <a:gd name="connsiteX87" fmla="*/ 7376160 w 11737340"/>
                <a:gd name="connsiteY87" fmla="*/ 3116580 h 4168140"/>
                <a:gd name="connsiteX88" fmla="*/ 7444740 w 11737340"/>
                <a:gd name="connsiteY88" fmla="*/ 3093720 h 4168140"/>
                <a:gd name="connsiteX89" fmla="*/ 7513320 w 11737340"/>
                <a:gd name="connsiteY89" fmla="*/ 3101340 h 4168140"/>
                <a:gd name="connsiteX90" fmla="*/ 7576820 w 11737340"/>
                <a:gd name="connsiteY90" fmla="*/ 3093720 h 4168140"/>
                <a:gd name="connsiteX91" fmla="*/ 7729220 w 11737340"/>
                <a:gd name="connsiteY91" fmla="*/ 3136900 h 4168140"/>
                <a:gd name="connsiteX92" fmla="*/ 7833360 w 11737340"/>
                <a:gd name="connsiteY92" fmla="*/ 3180080 h 4168140"/>
                <a:gd name="connsiteX93" fmla="*/ 7967980 w 11737340"/>
                <a:gd name="connsiteY93" fmla="*/ 3208020 h 4168140"/>
                <a:gd name="connsiteX94" fmla="*/ 8161020 w 11737340"/>
                <a:gd name="connsiteY94" fmla="*/ 3296920 h 4168140"/>
                <a:gd name="connsiteX95" fmla="*/ 8293100 w 11737340"/>
                <a:gd name="connsiteY95" fmla="*/ 3370580 h 4168140"/>
                <a:gd name="connsiteX96" fmla="*/ 8371840 w 11737340"/>
                <a:gd name="connsiteY96" fmla="*/ 3395980 h 4168140"/>
                <a:gd name="connsiteX97" fmla="*/ 8468360 w 11737340"/>
                <a:gd name="connsiteY97" fmla="*/ 3434080 h 4168140"/>
                <a:gd name="connsiteX98" fmla="*/ 8582660 w 11737340"/>
                <a:gd name="connsiteY98" fmla="*/ 3528060 h 4168140"/>
                <a:gd name="connsiteX99" fmla="*/ 8641080 w 11737340"/>
                <a:gd name="connsiteY99" fmla="*/ 3566160 h 4168140"/>
                <a:gd name="connsiteX100" fmla="*/ 8702040 w 11737340"/>
                <a:gd name="connsiteY100" fmla="*/ 3604260 h 4168140"/>
                <a:gd name="connsiteX101" fmla="*/ 8763000 w 11737340"/>
                <a:gd name="connsiteY101" fmla="*/ 3634740 h 4168140"/>
                <a:gd name="connsiteX102" fmla="*/ 8846820 w 11737340"/>
                <a:gd name="connsiteY102" fmla="*/ 3632200 h 4168140"/>
                <a:gd name="connsiteX103" fmla="*/ 8968740 w 11737340"/>
                <a:gd name="connsiteY103" fmla="*/ 3634740 h 4168140"/>
                <a:gd name="connsiteX104" fmla="*/ 9060180 w 11737340"/>
                <a:gd name="connsiteY104" fmla="*/ 3642360 h 4168140"/>
                <a:gd name="connsiteX105" fmla="*/ 9151620 w 11737340"/>
                <a:gd name="connsiteY105" fmla="*/ 3657600 h 4168140"/>
                <a:gd name="connsiteX106" fmla="*/ 9230360 w 11737340"/>
                <a:gd name="connsiteY106" fmla="*/ 3657600 h 4168140"/>
                <a:gd name="connsiteX107" fmla="*/ 9331960 w 11737340"/>
                <a:gd name="connsiteY107" fmla="*/ 3629660 h 4168140"/>
                <a:gd name="connsiteX108" fmla="*/ 9433560 w 11737340"/>
                <a:gd name="connsiteY108" fmla="*/ 3589020 h 4168140"/>
                <a:gd name="connsiteX109" fmla="*/ 9535160 w 11737340"/>
                <a:gd name="connsiteY109" fmla="*/ 3540760 h 4168140"/>
                <a:gd name="connsiteX110" fmla="*/ 9646920 w 11737340"/>
                <a:gd name="connsiteY110" fmla="*/ 3489960 h 4168140"/>
                <a:gd name="connsiteX111" fmla="*/ 9784080 w 11737340"/>
                <a:gd name="connsiteY111" fmla="*/ 3444240 h 4168140"/>
                <a:gd name="connsiteX112" fmla="*/ 9860280 w 11737340"/>
                <a:gd name="connsiteY112" fmla="*/ 3383280 h 4168140"/>
                <a:gd name="connsiteX113" fmla="*/ 9921240 w 11737340"/>
                <a:gd name="connsiteY113" fmla="*/ 3314700 h 4168140"/>
                <a:gd name="connsiteX114" fmla="*/ 9997440 w 11737340"/>
                <a:gd name="connsiteY114" fmla="*/ 3208020 h 4168140"/>
                <a:gd name="connsiteX115" fmla="*/ 10043160 w 11737340"/>
                <a:gd name="connsiteY115" fmla="*/ 3101340 h 4168140"/>
                <a:gd name="connsiteX116" fmla="*/ 10104120 w 11737340"/>
                <a:gd name="connsiteY116" fmla="*/ 3017520 h 4168140"/>
                <a:gd name="connsiteX117" fmla="*/ 10157460 w 11737340"/>
                <a:gd name="connsiteY117" fmla="*/ 2933700 h 4168140"/>
                <a:gd name="connsiteX118" fmla="*/ 10218420 w 11737340"/>
                <a:gd name="connsiteY118" fmla="*/ 2849880 h 4168140"/>
                <a:gd name="connsiteX119" fmla="*/ 10294620 w 11737340"/>
                <a:gd name="connsiteY119" fmla="*/ 2735580 h 4168140"/>
                <a:gd name="connsiteX120" fmla="*/ 10347960 w 11737340"/>
                <a:gd name="connsiteY120" fmla="*/ 2621280 h 4168140"/>
                <a:gd name="connsiteX121" fmla="*/ 10431780 w 11737340"/>
                <a:gd name="connsiteY121" fmla="*/ 2499360 h 4168140"/>
                <a:gd name="connsiteX122" fmla="*/ 10500360 w 11737340"/>
                <a:gd name="connsiteY122" fmla="*/ 2354580 h 4168140"/>
                <a:gd name="connsiteX123" fmla="*/ 10553700 w 11737340"/>
                <a:gd name="connsiteY123" fmla="*/ 2263140 h 4168140"/>
                <a:gd name="connsiteX124" fmla="*/ 10584180 w 11737340"/>
                <a:gd name="connsiteY124" fmla="*/ 2194560 h 4168140"/>
                <a:gd name="connsiteX125" fmla="*/ 10624820 w 11737340"/>
                <a:gd name="connsiteY125" fmla="*/ 2125980 h 4168140"/>
                <a:gd name="connsiteX126" fmla="*/ 10675620 w 11737340"/>
                <a:gd name="connsiteY126" fmla="*/ 2049780 h 4168140"/>
                <a:gd name="connsiteX127" fmla="*/ 10690860 w 11737340"/>
                <a:gd name="connsiteY127" fmla="*/ 1988820 h 4168140"/>
                <a:gd name="connsiteX128" fmla="*/ 10713720 w 11737340"/>
                <a:gd name="connsiteY128" fmla="*/ 1927860 h 4168140"/>
                <a:gd name="connsiteX129" fmla="*/ 10767060 w 11737340"/>
                <a:gd name="connsiteY129" fmla="*/ 1859280 h 4168140"/>
                <a:gd name="connsiteX130" fmla="*/ 10873740 w 11737340"/>
                <a:gd name="connsiteY130" fmla="*/ 1828800 h 4168140"/>
                <a:gd name="connsiteX131" fmla="*/ 11079480 w 11737340"/>
                <a:gd name="connsiteY131" fmla="*/ 1767840 h 4168140"/>
                <a:gd name="connsiteX132" fmla="*/ 11247120 w 11737340"/>
                <a:gd name="connsiteY132" fmla="*/ 1684020 h 4168140"/>
                <a:gd name="connsiteX133" fmla="*/ 11407140 w 11737340"/>
                <a:gd name="connsiteY133" fmla="*/ 1628140 h 4168140"/>
                <a:gd name="connsiteX134" fmla="*/ 11490960 w 11737340"/>
                <a:gd name="connsiteY134" fmla="*/ 1577340 h 4168140"/>
                <a:gd name="connsiteX135" fmla="*/ 11635740 w 11737340"/>
                <a:gd name="connsiteY135" fmla="*/ 1508760 h 4168140"/>
                <a:gd name="connsiteX136" fmla="*/ 11737340 w 11737340"/>
                <a:gd name="connsiteY136" fmla="*/ 1442720 h 4168140"/>
                <a:gd name="connsiteX137" fmla="*/ 11620500 w 11737340"/>
                <a:gd name="connsiteY137" fmla="*/ 1417320 h 4168140"/>
                <a:gd name="connsiteX138" fmla="*/ 11567160 w 11737340"/>
                <a:gd name="connsiteY138" fmla="*/ 1379220 h 4168140"/>
                <a:gd name="connsiteX139" fmla="*/ 11498580 w 11737340"/>
                <a:gd name="connsiteY139" fmla="*/ 1318260 h 4168140"/>
                <a:gd name="connsiteX140" fmla="*/ 11468100 w 11737340"/>
                <a:gd name="connsiteY140" fmla="*/ 1280160 h 4168140"/>
                <a:gd name="connsiteX141" fmla="*/ 11442700 w 11737340"/>
                <a:gd name="connsiteY141" fmla="*/ 1231900 h 4168140"/>
                <a:gd name="connsiteX142" fmla="*/ 11384280 w 11737340"/>
                <a:gd name="connsiteY142" fmla="*/ 1310640 h 4168140"/>
                <a:gd name="connsiteX143" fmla="*/ 11353800 w 11737340"/>
                <a:gd name="connsiteY143" fmla="*/ 1356360 h 4168140"/>
                <a:gd name="connsiteX144" fmla="*/ 11224260 w 11737340"/>
                <a:gd name="connsiteY144" fmla="*/ 1417320 h 4168140"/>
                <a:gd name="connsiteX145" fmla="*/ 11109960 w 11737340"/>
                <a:gd name="connsiteY145" fmla="*/ 1463040 h 4168140"/>
                <a:gd name="connsiteX146" fmla="*/ 10911840 w 11737340"/>
                <a:gd name="connsiteY146" fmla="*/ 1524000 h 4168140"/>
                <a:gd name="connsiteX147" fmla="*/ 10774680 w 11737340"/>
                <a:gd name="connsiteY147" fmla="*/ 1546860 h 4168140"/>
                <a:gd name="connsiteX148" fmla="*/ 10675620 w 11737340"/>
                <a:gd name="connsiteY148" fmla="*/ 1615440 h 4168140"/>
                <a:gd name="connsiteX149" fmla="*/ 10568940 w 11737340"/>
                <a:gd name="connsiteY149" fmla="*/ 1676400 h 4168140"/>
                <a:gd name="connsiteX150" fmla="*/ 10485120 w 11737340"/>
                <a:gd name="connsiteY150" fmla="*/ 1760220 h 4168140"/>
                <a:gd name="connsiteX151" fmla="*/ 10454640 w 11737340"/>
                <a:gd name="connsiteY151" fmla="*/ 1836420 h 4168140"/>
                <a:gd name="connsiteX152" fmla="*/ 10416540 w 11737340"/>
                <a:gd name="connsiteY152" fmla="*/ 1927860 h 4168140"/>
                <a:gd name="connsiteX153" fmla="*/ 10401300 w 11737340"/>
                <a:gd name="connsiteY153" fmla="*/ 2004060 h 4168140"/>
                <a:gd name="connsiteX154" fmla="*/ 10363200 w 11737340"/>
                <a:gd name="connsiteY154" fmla="*/ 2095500 h 4168140"/>
                <a:gd name="connsiteX155" fmla="*/ 10317480 w 11737340"/>
                <a:gd name="connsiteY155" fmla="*/ 2225040 h 4168140"/>
                <a:gd name="connsiteX156" fmla="*/ 10287000 w 11737340"/>
                <a:gd name="connsiteY156" fmla="*/ 2346960 h 4168140"/>
                <a:gd name="connsiteX157" fmla="*/ 10218420 w 11737340"/>
                <a:gd name="connsiteY157" fmla="*/ 2499360 h 4168140"/>
                <a:gd name="connsiteX158" fmla="*/ 10134600 w 11737340"/>
                <a:gd name="connsiteY158" fmla="*/ 2621280 h 4168140"/>
                <a:gd name="connsiteX159" fmla="*/ 10043160 w 11737340"/>
                <a:gd name="connsiteY159" fmla="*/ 2735580 h 4168140"/>
                <a:gd name="connsiteX160" fmla="*/ 9974580 w 11737340"/>
                <a:gd name="connsiteY160" fmla="*/ 2857500 h 4168140"/>
                <a:gd name="connsiteX161" fmla="*/ 9906000 w 11737340"/>
                <a:gd name="connsiteY161" fmla="*/ 2941320 h 4168140"/>
                <a:gd name="connsiteX162" fmla="*/ 9860280 w 11737340"/>
                <a:gd name="connsiteY162" fmla="*/ 3032760 h 4168140"/>
                <a:gd name="connsiteX163" fmla="*/ 9806940 w 11737340"/>
                <a:gd name="connsiteY163" fmla="*/ 3116580 h 4168140"/>
                <a:gd name="connsiteX164" fmla="*/ 9715500 w 11737340"/>
                <a:gd name="connsiteY164" fmla="*/ 3208020 h 4168140"/>
                <a:gd name="connsiteX165" fmla="*/ 9616440 w 11737340"/>
                <a:gd name="connsiteY165" fmla="*/ 3261360 h 4168140"/>
                <a:gd name="connsiteX166" fmla="*/ 9532620 w 11737340"/>
                <a:gd name="connsiteY166" fmla="*/ 3329940 h 4168140"/>
                <a:gd name="connsiteX167" fmla="*/ 9471660 w 11737340"/>
                <a:gd name="connsiteY167" fmla="*/ 3375660 h 4168140"/>
                <a:gd name="connsiteX168" fmla="*/ 9410700 w 11737340"/>
                <a:gd name="connsiteY168" fmla="*/ 3429000 h 4168140"/>
                <a:gd name="connsiteX169" fmla="*/ 9288780 w 11737340"/>
                <a:gd name="connsiteY169" fmla="*/ 3436620 h 4168140"/>
                <a:gd name="connsiteX170" fmla="*/ 9166860 w 11737340"/>
                <a:gd name="connsiteY170" fmla="*/ 3444240 h 4168140"/>
                <a:gd name="connsiteX171" fmla="*/ 9029700 w 11737340"/>
                <a:gd name="connsiteY171" fmla="*/ 3413760 h 4168140"/>
                <a:gd name="connsiteX172" fmla="*/ 8823960 w 11737340"/>
                <a:gd name="connsiteY172" fmla="*/ 3360420 h 4168140"/>
                <a:gd name="connsiteX173" fmla="*/ 8679180 w 11737340"/>
                <a:gd name="connsiteY173" fmla="*/ 3329940 h 4168140"/>
                <a:gd name="connsiteX174" fmla="*/ 8572500 w 11737340"/>
                <a:gd name="connsiteY174" fmla="*/ 3276600 h 4168140"/>
                <a:gd name="connsiteX175" fmla="*/ 8465820 w 11737340"/>
                <a:gd name="connsiteY175" fmla="*/ 3215640 h 4168140"/>
                <a:gd name="connsiteX176" fmla="*/ 8321040 w 11737340"/>
                <a:gd name="connsiteY176" fmla="*/ 3177540 h 4168140"/>
                <a:gd name="connsiteX177" fmla="*/ 8199120 w 11737340"/>
                <a:gd name="connsiteY177" fmla="*/ 3131820 h 4168140"/>
                <a:gd name="connsiteX178" fmla="*/ 8069580 w 11737340"/>
                <a:gd name="connsiteY178" fmla="*/ 3078480 h 4168140"/>
                <a:gd name="connsiteX179" fmla="*/ 7917180 w 11737340"/>
                <a:gd name="connsiteY179" fmla="*/ 2994660 h 4168140"/>
                <a:gd name="connsiteX180" fmla="*/ 7787640 w 11737340"/>
                <a:gd name="connsiteY180" fmla="*/ 2971800 h 4168140"/>
                <a:gd name="connsiteX181" fmla="*/ 7719060 w 11737340"/>
                <a:gd name="connsiteY181" fmla="*/ 2933700 h 4168140"/>
                <a:gd name="connsiteX182" fmla="*/ 7612380 w 11737340"/>
                <a:gd name="connsiteY182" fmla="*/ 2903220 h 4168140"/>
                <a:gd name="connsiteX183" fmla="*/ 7566660 w 11737340"/>
                <a:gd name="connsiteY183" fmla="*/ 2887980 h 4168140"/>
                <a:gd name="connsiteX184" fmla="*/ 7551420 w 11737340"/>
                <a:gd name="connsiteY184" fmla="*/ 2849880 h 4168140"/>
                <a:gd name="connsiteX185" fmla="*/ 7533640 w 11737340"/>
                <a:gd name="connsiteY185" fmla="*/ 2788920 h 4168140"/>
                <a:gd name="connsiteX186" fmla="*/ 7475220 w 11737340"/>
                <a:gd name="connsiteY186" fmla="*/ 2857500 h 4168140"/>
                <a:gd name="connsiteX187" fmla="*/ 7414260 w 11737340"/>
                <a:gd name="connsiteY187" fmla="*/ 2887980 h 4168140"/>
                <a:gd name="connsiteX188" fmla="*/ 7345680 w 11737340"/>
                <a:gd name="connsiteY188" fmla="*/ 2971800 h 4168140"/>
                <a:gd name="connsiteX189" fmla="*/ 7315200 w 11737340"/>
                <a:gd name="connsiteY189" fmla="*/ 2994660 h 4168140"/>
                <a:gd name="connsiteX190" fmla="*/ 7261860 w 11737340"/>
                <a:gd name="connsiteY190" fmla="*/ 3009900 h 4168140"/>
                <a:gd name="connsiteX191" fmla="*/ 7193280 w 11737340"/>
                <a:gd name="connsiteY191" fmla="*/ 3025140 h 4168140"/>
                <a:gd name="connsiteX192" fmla="*/ 7155180 w 11737340"/>
                <a:gd name="connsiteY192" fmla="*/ 3078480 h 4168140"/>
                <a:gd name="connsiteX193" fmla="*/ 7109460 w 11737340"/>
                <a:gd name="connsiteY193" fmla="*/ 3154680 h 4168140"/>
                <a:gd name="connsiteX194" fmla="*/ 7048500 w 11737340"/>
                <a:gd name="connsiteY194" fmla="*/ 3246120 h 4168140"/>
                <a:gd name="connsiteX195" fmla="*/ 6995160 w 11737340"/>
                <a:gd name="connsiteY195" fmla="*/ 3307080 h 4168140"/>
                <a:gd name="connsiteX196" fmla="*/ 6972300 w 11737340"/>
                <a:gd name="connsiteY196" fmla="*/ 3352800 h 4168140"/>
                <a:gd name="connsiteX197" fmla="*/ 6949440 w 11737340"/>
                <a:gd name="connsiteY197" fmla="*/ 3413760 h 4168140"/>
                <a:gd name="connsiteX198" fmla="*/ 6949440 w 11737340"/>
                <a:gd name="connsiteY198" fmla="*/ 3413760 h 4168140"/>
                <a:gd name="connsiteX199" fmla="*/ 6911340 w 11737340"/>
                <a:gd name="connsiteY199" fmla="*/ 3474720 h 4168140"/>
                <a:gd name="connsiteX200" fmla="*/ 6888480 w 11737340"/>
                <a:gd name="connsiteY200" fmla="*/ 3505200 h 4168140"/>
                <a:gd name="connsiteX201" fmla="*/ 6819900 w 11737340"/>
                <a:gd name="connsiteY201" fmla="*/ 3566160 h 4168140"/>
                <a:gd name="connsiteX202" fmla="*/ 6743700 w 11737340"/>
                <a:gd name="connsiteY202" fmla="*/ 3581400 h 4168140"/>
                <a:gd name="connsiteX203" fmla="*/ 6675120 w 11737340"/>
                <a:gd name="connsiteY203" fmla="*/ 3657600 h 4168140"/>
                <a:gd name="connsiteX204" fmla="*/ 6629400 w 11737340"/>
                <a:gd name="connsiteY204" fmla="*/ 3718560 h 4168140"/>
                <a:gd name="connsiteX205" fmla="*/ 6576060 w 11737340"/>
                <a:gd name="connsiteY205" fmla="*/ 3779520 h 4168140"/>
                <a:gd name="connsiteX206" fmla="*/ 6484620 w 11737340"/>
                <a:gd name="connsiteY206" fmla="*/ 3817620 h 4168140"/>
                <a:gd name="connsiteX207" fmla="*/ 6400800 w 11737340"/>
                <a:gd name="connsiteY207" fmla="*/ 3832860 h 4168140"/>
                <a:gd name="connsiteX208" fmla="*/ 6263640 w 11737340"/>
                <a:gd name="connsiteY208" fmla="*/ 3870960 h 4168140"/>
                <a:gd name="connsiteX209" fmla="*/ 6126480 w 11737340"/>
                <a:gd name="connsiteY209" fmla="*/ 3901440 h 4168140"/>
                <a:gd name="connsiteX210" fmla="*/ 6027420 w 11737340"/>
                <a:gd name="connsiteY210" fmla="*/ 3916680 h 4168140"/>
                <a:gd name="connsiteX211" fmla="*/ 5890260 w 11737340"/>
                <a:gd name="connsiteY211" fmla="*/ 3878580 h 4168140"/>
                <a:gd name="connsiteX212" fmla="*/ 5821680 w 11737340"/>
                <a:gd name="connsiteY212" fmla="*/ 3863340 h 4168140"/>
                <a:gd name="connsiteX213" fmla="*/ 5737860 w 11737340"/>
                <a:gd name="connsiteY213" fmla="*/ 3825240 h 4168140"/>
                <a:gd name="connsiteX214" fmla="*/ 5638800 w 11737340"/>
                <a:gd name="connsiteY214" fmla="*/ 3794760 h 4168140"/>
                <a:gd name="connsiteX215" fmla="*/ 5524500 w 11737340"/>
                <a:gd name="connsiteY215" fmla="*/ 3756660 h 4168140"/>
                <a:gd name="connsiteX216" fmla="*/ 5448300 w 11737340"/>
                <a:gd name="connsiteY216" fmla="*/ 3718560 h 4168140"/>
                <a:gd name="connsiteX217" fmla="*/ 5349240 w 11737340"/>
                <a:gd name="connsiteY217" fmla="*/ 3657600 h 4168140"/>
                <a:gd name="connsiteX218" fmla="*/ 5295900 w 11737340"/>
                <a:gd name="connsiteY218" fmla="*/ 3619500 h 4168140"/>
                <a:gd name="connsiteX219" fmla="*/ 5234940 w 11737340"/>
                <a:gd name="connsiteY219" fmla="*/ 3596640 h 4168140"/>
                <a:gd name="connsiteX220" fmla="*/ 5135880 w 11737340"/>
                <a:gd name="connsiteY220" fmla="*/ 3550920 h 4168140"/>
                <a:gd name="connsiteX221" fmla="*/ 5059680 w 11737340"/>
                <a:gd name="connsiteY221" fmla="*/ 3505200 h 4168140"/>
                <a:gd name="connsiteX222" fmla="*/ 5029200 w 11737340"/>
                <a:gd name="connsiteY222" fmla="*/ 3482340 h 4168140"/>
                <a:gd name="connsiteX223" fmla="*/ 4960620 w 11737340"/>
                <a:gd name="connsiteY223" fmla="*/ 3413760 h 4168140"/>
                <a:gd name="connsiteX224" fmla="*/ 4876800 w 11737340"/>
                <a:gd name="connsiteY224" fmla="*/ 3299460 h 4168140"/>
                <a:gd name="connsiteX225" fmla="*/ 4808220 w 11737340"/>
                <a:gd name="connsiteY225" fmla="*/ 3200400 h 4168140"/>
                <a:gd name="connsiteX226" fmla="*/ 4777740 w 11737340"/>
                <a:gd name="connsiteY226" fmla="*/ 3147060 h 4168140"/>
                <a:gd name="connsiteX227" fmla="*/ 4724400 w 11737340"/>
                <a:gd name="connsiteY227" fmla="*/ 3108960 h 4168140"/>
                <a:gd name="connsiteX228" fmla="*/ 4648200 w 11737340"/>
                <a:gd name="connsiteY228" fmla="*/ 3063240 h 4168140"/>
                <a:gd name="connsiteX229" fmla="*/ 4533900 w 11737340"/>
                <a:gd name="connsiteY229" fmla="*/ 2979420 h 4168140"/>
                <a:gd name="connsiteX230" fmla="*/ 4427220 w 11737340"/>
                <a:gd name="connsiteY230" fmla="*/ 2941320 h 4168140"/>
                <a:gd name="connsiteX231" fmla="*/ 4366260 w 11737340"/>
                <a:gd name="connsiteY231" fmla="*/ 2903220 h 4168140"/>
                <a:gd name="connsiteX232" fmla="*/ 4244340 w 11737340"/>
                <a:gd name="connsiteY232" fmla="*/ 2842260 h 4168140"/>
                <a:gd name="connsiteX233" fmla="*/ 4145280 w 11737340"/>
                <a:gd name="connsiteY233" fmla="*/ 2811780 h 4168140"/>
                <a:gd name="connsiteX234" fmla="*/ 4038600 w 11737340"/>
                <a:gd name="connsiteY234" fmla="*/ 2804160 h 4168140"/>
                <a:gd name="connsiteX235" fmla="*/ 3954780 w 11737340"/>
                <a:gd name="connsiteY235" fmla="*/ 2819400 h 4168140"/>
                <a:gd name="connsiteX236" fmla="*/ 3863340 w 11737340"/>
                <a:gd name="connsiteY236" fmla="*/ 2804160 h 4168140"/>
                <a:gd name="connsiteX237" fmla="*/ 3741420 w 11737340"/>
                <a:gd name="connsiteY237" fmla="*/ 2781300 h 4168140"/>
                <a:gd name="connsiteX238" fmla="*/ 3649980 w 11737340"/>
                <a:gd name="connsiteY238" fmla="*/ 2743200 h 4168140"/>
                <a:gd name="connsiteX239" fmla="*/ 3573780 w 11737340"/>
                <a:gd name="connsiteY239" fmla="*/ 2674620 h 4168140"/>
                <a:gd name="connsiteX240" fmla="*/ 3482340 w 11737340"/>
                <a:gd name="connsiteY240" fmla="*/ 2621280 h 4168140"/>
                <a:gd name="connsiteX241" fmla="*/ 3436620 w 11737340"/>
                <a:gd name="connsiteY241" fmla="*/ 2552700 h 4168140"/>
                <a:gd name="connsiteX242" fmla="*/ 3329940 w 11737340"/>
                <a:gd name="connsiteY242" fmla="*/ 2423160 h 4168140"/>
                <a:gd name="connsiteX243" fmla="*/ 3261360 w 11737340"/>
                <a:gd name="connsiteY243" fmla="*/ 2324100 h 4168140"/>
                <a:gd name="connsiteX244" fmla="*/ 3131820 w 11737340"/>
                <a:gd name="connsiteY244" fmla="*/ 2209800 h 4168140"/>
                <a:gd name="connsiteX245" fmla="*/ 3040380 w 11737340"/>
                <a:gd name="connsiteY245" fmla="*/ 2141220 h 4168140"/>
                <a:gd name="connsiteX246" fmla="*/ 2910840 w 11737340"/>
                <a:gd name="connsiteY246" fmla="*/ 2034540 h 4168140"/>
                <a:gd name="connsiteX247" fmla="*/ 2849880 w 11737340"/>
                <a:gd name="connsiteY247" fmla="*/ 1958340 h 4168140"/>
                <a:gd name="connsiteX248" fmla="*/ 2743200 w 11737340"/>
                <a:gd name="connsiteY248" fmla="*/ 1889760 h 4168140"/>
                <a:gd name="connsiteX249" fmla="*/ 2659380 w 11737340"/>
                <a:gd name="connsiteY249" fmla="*/ 1844040 h 4168140"/>
                <a:gd name="connsiteX250" fmla="*/ 2575560 w 11737340"/>
                <a:gd name="connsiteY250" fmla="*/ 1744980 h 4168140"/>
                <a:gd name="connsiteX251" fmla="*/ 2468880 w 11737340"/>
                <a:gd name="connsiteY251" fmla="*/ 1645920 h 4168140"/>
                <a:gd name="connsiteX252" fmla="*/ 2400300 w 11737340"/>
                <a:gd name="connsiteY252" fmla="*/ 1607820 h 4168140"/>
                <a:gd name="connsiteX253" fmla="*/ 2263140 w 11737340"/>
                <a:gd name="connsiteY253" fmla="*/ 1501140 h 4168140"/>
                <a:gd name="connsiteX254" fmla="*/ 2171700 w 11737340"/>
                <a:gd name="connsiteY254" fmla="*/ 1432560 h 4168140"/>
                <a:gd name="connsiteX255" fmla="*/ 2087880 w 11737340"/>
                <a:gd name="connsiteY255" fmla="*/ 1363980 h 4168140"/>
                <a:gd name="connsiteX256" fmla="*/ 1950720 w 11737340"/>
                <a:gd name="connsiteY256" fmla="*/ 1272540 h 4168140"/>
                <a:gd name="connsiteX257" fmla="*/ 1805940 w 11737340"/>
                <a:gd name="connsiteY257" fmla="*/ 1135380 h 4168140"/>
                <a:gd name="connsiteX258" fmla="*/ 1729740 w 11737340"/>
                <a:gd name="connsiteY258" fmla="*/ 1089660 h 4168140"/>
                <a:gd name="connsiteX259" fmla="*/ 1668780 w 11737340"/>
                <a:gd name="connsiteY259" fmla="*/ 1043940 h 4168140"/>
                <a:gd name="connsiteX260" fmla="*/ 1592580 w 11737340"/>
                <a:gd name="connsiteY260" fmla="*/ 990600 h 4168140"/>
                <a:gd name="connsiteX261" fmla="*/ 1470660 w 11737340"/>
                <a:gd name="connsiteY261" fmla="*/ 891540 h 4168140"/>
                <a:gd name="connsiteX262" fmla="*/ 1386840 w 11737340"/>
                <a:gd name="connsiteY262" fmla="*/ 845820 h 4168140"/>
                <a:gd name="connsiteX263" fmla="*/ 1318260 w 11737340"/>
                <a:gd name="connsiteY263" fmla="*/ 784860 h 4168140"/>
                <a:gd name="connsiteX264" fmla="*/ 1264920 w 11737340"/>
                <a:gd name="connsiteY264" fmla="*/ 723900 h 4168140"/>
                <a:gd name="connsiteX265" fmla="*/ 1181100 w 11737340"/>
                <a:gd name="connsiteY265" fmla="*/ 647700 h 4168140"/>
                <a:gd name="connsiteX266" fmla="*/ 1089660 w 11737340"/>
                <a:gd name="connsiteY266" fmla="*/ 624840 h 4168140"/>
                <a:gd name="connsiteX267" fmla="*/ 1021080 w 11737340"/>
                <a:gd name="connsiteY267" fmla="*/ 586740 h 4168140"/>
                <a:gd name="connsiteX268" fmla="*/ 937260 w 11737340"/>
                <a:gd name="connsiteY268" fmla="*/ 548640 h 4168140"/>
                <a:gd name="connsiteX269" fmla="*/ 830580 w 11737340"/>
                <a:gd name="connsiteY269" fmla="*/ 510540 h 4168140"/>
                <a:gd name="connsiteX270" fmla="*/ 754380 w 11737340"/>
                <a:gd name="connsiteY270" fmla="*/ 457200 h 4168140"/>
                <a:gd name="connsiteX271" fmla="*/ 708660 w 11737340"/>
                <a:gd name="connsiteY271" fmla="*/ 419100 h 4168140"/>
                <a:gd name="connsiteX272" fmla="*/ 609600 w 11737340"/>
                <a:gd name="connsiteY272" fmla="*/ 396240 h 4168140"/>
                <a:gd name="connsiteX273" fmla="*/ 548640 w 11737340"/>
                <a:gd name="connsiteY273" fmla="*/ 320040 h 4168140"/>
                <a:gd name="connsiteX274" fmla="*/ 510540 w 11737340"/>
                <a:gd name="connsiteY274" fmla="*/ 251460 h 4168140"/>
                <a:gd name="connsiteX275" fmla="*/ 464820 w 11737340"/>
                <a:gd name="connsiteY275" fmla="*/ 190500 h 4168140"/>
                <a:gd name="connsiteX276" fmla="*/ 411480 w 11737340"/>
                <a:gd name="connsiteY276" fmla="*/ 137160 h 4168140"/>
                <a:gd name="connsiteX277" fmla="*/ 373380 w 11737340"/>
                <a:gd name="connsiteY277" fmla="*/ 45720 h 4168140"/>
                <a:gd name="connsiteX278" fmla="*/ 342900 w 11737340"/>
                <a:gd name="connsiteY278" fmla="*/ 0 h 4168140"/>
                <a:gd name="connsiteX279" fmla="*/ 327660 w 11737340"/>
                <a:gd name="connsiteY279" fmla="*/ 60960 h 4168140"/>
                <a:gd name="connsiteX280" fmla="*/ 289560 w 11737340"/>
                <a:gd name="connsiteY280" fmla="*/ 91440 h 4168140"/>
                <a:gd name="connsiteX281" fmla="*/ 236220 w 11737340"/>
                <a:gd name="connsiteY281" fmla="*/ 114300 h 4168140"/>
                <a:gd name="connsiteX282" fmla="*/ 198120 w 11737340"/>
                <a:gd name="connsiteY282" fmla="*/ 175260 h 4168140"/>
                <a:gd name="connsiteX283" fmla="*/ 175260 w 11737340"/>
                <a:gd name="connsiteY283" fmla="*/ 228600 h 4168140"/>
                <a:gd name="connsiteX284" fmla="*/ 114300 w 11737340"/>
                <a:gd name="connsiteY284" fmla="*/ 236220 h 4168140"/>
                <a:gd name="connsiteX285" fmla="*/ 45720 w 11737340"/>
                <a:gd name="connsiteY285" fmla="*/ 251460 h 4168140"/>
                <a:gd name="connsiteX286" fmla="*/ 0 w 11737340"/>
                <a:gd name="connsiteY286" fmla="*/ 281940 h 4168140"/>
                <a:gd name="connsiteX287" fmla="*/ 68580 w 11737340"/>
                <a:gd name="connsiteY287" fmla="*/ 320040 h 4168140"/>
                <a:gd name="connsiteX0" fmla="*/ 68580 w 11737340"/>
                <a:gd name="connsiteY0" fmla="*/ 320040 h 4168140"/>
                <a:gd name="connsiteX1" fmla="*/ 121920 w 11737340"/>
                <a:gd name="connsiteY1" fmla="*/ 381000 h 4168140"/>
                <a:gd name="connsiteX2" fmla="*/ 198120 w 11737340"/>
                <a:gd name="connsiteY2" fmla="*/ 419100 h 4168140"/>
                <a:gd name="connsiteX3" fmla="*/ 320040 w 11737340"/>
                <a:gd name="connsiteY3" fmla="*/ 510540 h 4168140"/>
                <a:gd name="connsiteX4" fmla="*/ 411480 w 11737340"/>
                <a:gd name="connsiteY4" fmla="*/ 563880 h 4168140"/>
                <a:gd name="connsiteX5" fmla="*/ 472440 w 11737340"/>
                <a:gd name="connsiteY5" fmla="*/ 632460 h 4168140"/>
                <a:gd name="connsiteX6" fmla="*/ 601980 w 11737340"/>
                <a:gd name="connsiteY6" fmla="*/ 708660 h 4168140"/>
                <a:gd name="connsiteX7" fmla="*/ 739140 w 11737340"/>
                <a:gd name="connsiteY7" fmla="*/ 784860 h 4168140"/>
                <a:gd name="connsiteX8" fmla="*/ 861060 w 11737340"/>
                <a:gd name="connsiteY8" fmla="*/ 868680 h 4168140"/>
                <a:gd name="connsiteX9" fmla="*/ 944880 w 11737340"/>
                <a:gd name="connsiteY9" fmla="*/ 952500 h 4168140"/>
                <a:gd name="connsiteX10" fmla="*/ 1021080 w 11737340"/>
                <a:gd name="connsiteY10" fmla="*/ 1005840 h 4168140"/>
                <a:gd name="connsiteX11" fmla="*/ 1097280 w 11737340"/>
                <a:gd name="connsiteY11" fmla="*/ 1043940 h 4168140"/>
                <a:gd name="connsiteX12" fmla="*/ 1181100 w 11737340"/>
                <a:gd name="connsiteY12" fmla="*/ 1104900 h 4168140"/>
                <a:gd name="connsiteX13" fmla="*/ 1249680 w 11737340"/>
                <a:gd name="connsiteY13" fmla="*/ 1150620 h 4168140"/>
                <a:gd name="connsiteX14" fmla="*/ 1341120 w 11737340"/>
                <a:gd name="connsiteY14" fmla="*/ 1196340 h 4168140"/>
                <a:gd name="connsiteX15" fmla="*/ 1417320 w 11737340"/>
                <a:gd name="connsiteY15" fmla="*/ 1257300 h 4168140"/>
                <a:gd name="connsiteX16" fmla="*/ 1493520 w 11737340"/>
                <a:gd name="connsiteY16" fmla="*/ 1333500 h 4168140"/>
                <a:gd name="connsiteX17" fmla="*/ 1569720 w 11737340"/>
                <a:gd name="connsiteY17" fmla="*/ 1356360 h 4168140"/>
                <a:gd name="connsiteX18" fmla="*/ 1684020 w 11737340"/>
                <a:gd name="connsiteY18" fmla="*/ 1424940 h 4168140"/>
                <a:gd name="connsiteX19" fmla="*/ 1729740 w 11737340"/>
                <a:gd name="connsiteY19" fmla="*/ 1485900 h 4168140"/>
                <a:gd name="connsiteX20" fmla="*/ 1844040 w 11737340"/>
                <a:gd name="connsiteY20" fmla="*/ 1569720 h 4168140"/>
                <a:gd name="connsiteX21" fmla="*/ 1935480 w 11737340"/>
                <a:gd name="connsiteY21" fmla="*/ 1615440 h 4168140"/>
                <a:gd name="connsiteX22" fmla="*/ 2049780 w 11737340"/>
                <a:gd name="connsiteY22" fmla="*/ 1691640 h 4168140"/>
                <a:gd name="connsiteX23" fmla="*/ 2133600 w 11737340"/>
                <a:gd name="connsiteY23" fmla="*/ 1729740 h 4168140"/>
                <a:gd name="connsiteX24" fmla="*/ 2202180 w 11737340"/>
                <a:gd name="connsiteY24" fmla="*/ 1805940 h 4168140"/>
                <a:gd name="connsiteX25" fmla="*/ 2255520 w 11737340"/>
                <a:gd name="connsiteY25" fmla="*/ 1821180 h 4168140"/>
                <a:gd name="connsiteX26" fmla="*/ 2316480 w 11737340"/>
                <a:gd name="connsiteY26" fmla="*/ 1866900 h 4168140"/>
                <a:gd name="connsiteX27" fmla="*/ 2423160 w 11737340"/>
                <a:gd name="connsiteY27" fmla="*/ 2004060 h 4168140"/>
                <a:gd name="connsiteX28" fmla="*/ 2476500 w 11737340"/>
                <a:gd name="connsiteY28" fmla="*/ 2087880 h 4168140"/>
                <a:gd name="connsiteX29" fmla="*/ 2567940 w 11737340"/>
                <a:gd name="connsiteY29" fmla="*/ 2148840 h 4168140"/>
                <a:gd name="connsiteX30" fmla="*/ 2682240 w 11737340"/>
                <a:gd name="connsiteY30" fmla="*/ 2186940 h 4168140"/>
                <a:gd name="connsiteX31" fmla="*/ 2743200 w 11737340"/>
                <a:gd name="connsiteY31" fmla="*/ 2209800 h 4168140"/>
                <a:gd name="connsiteX32" fmla="*/ 2811780 w 11737340"/>
                <a:gd name="connsiteY32" fmla="*/ 2247900 h 4168140"/>
                <a:gd name="connsiteX33" fmla="*/ 2887980 w 11737340"/>
                <a:gd name="connsiteY33" fmla="*/ 2301240 h 4168140"/>
                <a:gd name="connsiteX34" fmla="*/ 2979420 w 11737340"/>
                <a:gd name="connsiteY34" fmla="*/ 2385060 h 4168140"/>
                <a:gd name="connsiteX35" fmla="*/ 3055620 w 11737340"/>
                <a:gd name="connsiteY35" fmla="*/ 2461260 h 4168140"/>
                <a:gd name="connsiteX36" fmla="*/ 3139440 w 11737340"/>
                <a:gd name="connsiteY36" fmla="*/ 2537460 h 4168140"/>
                <a:gd name="connsiteX37" fmla="*/ 3261360 w 11737340"/>
                <a:gd name="connsiteY37" fmla="*/ 2628900 h 4168140"/>
                <a:gd name="connsiteX38" fmla="*/ 3345180 w 11737340"/>
                <a:gd name="connsiteY38" fmla="*/ 2720340 h 4168140"/>
                <a:gd name="connsiteX39" fmla="*/ 3444240 w 11737340"/>
                <a:gd name="connsiteY39" fmla="*/ 2796540 h 4168140"/>
                <a:gd name="connsiteX40" fmla="*/ 3558540 w 11737340"/>
                <a:gd name="connsiteY40" fmla="*/ 2872740 h 4168140"/>
                <a:gd name="connsiteX41" fmla="*/ 3619500 w 11737340"/>
                <a:gd name="connsiteY41" fmla="*/ 2979420 h 4168140"/>
                <a:gd name="connsiteX42" fmla="*/ 3619500 w 11737340"/>
                <a:gd name="connsiteY42" fmla="*/ 2979420 h 4168140"/>
                <a:gd name="connsiteX43" fmla="*/ 3649980 w 11737340"/>
                <a:gd name="connsiteY43" fmla="*/ 3048000 h 4168140"/>
                <a:gd name="connsiteX44" fmla="*/ 3703320 w 11737340"/>
                <a:gd name="connsiteY44" fmla="*/ 3086100 h 4168140"/>
                <a:gd name="connsiteX45" fmla="*/ 3764280 w 11737340"/>
                <a:gd name="connsiteY45" fmla="*/ 3063240 h 4168140"/>
                <a:gd name="connsiteX46" fmla="*/ 3848100 w 11737340"/>
                <a:gd name="connsiteY46" fmla="*/ 3025140 h 4168140"/>
                <a:gd name="connsiteX47" fmla="*/ 3916680 w 11737340"/>
                <a:gd name="connsiteY47" fmla="*/ 3032760 h 4168140"/>
                <a:gd name="connsiteX48" fmla="*/ 4030980 w 11737340"/>
                <a:gd name="connsiteY48" fmla="*/ 3063240 h 4168140"/>
                <a:gd name="connsiteX49" fmla="*/ 4137660 w 11737340"/>
                <a:gd name="connsiteY49" fmla="*/ 3101340 h 4168140"/>
                <a:gd name="connsiteX50" fmla="*/ 4259580 w 11737340"/>
                <a:gd name="connsiteY50" fmla="*/ 3147060 h 4168140"/>
                <a:gd name="connsiteX51" fmla="*/ 4381500 w 11737340"/>
                <a:gd name="connsiteY51" fmla="*/ 3192780 h 4168140"/>
                <a:gd name="connsiteX52" fmla="*/ 4526280 w 11737340"/>
                <a:gd name="connsiteY52" fmla="*/ 3276600 h 4168140"/>
                <a:gd name="connsiteX53" fmla="*/ 4587240 w 11737340"/>
                <a:gd name="connsiteY53" fmla="*/ 3299460 h 4168140"/>
                <a:gd name="connsiteX54" fmla="*/ 4610100 w 11737340"/>
                <a:gd name="connsiteY54" fmla="*/ 3352800 h 4168140"/>
                <a:gd name="connsiteX55" fmla="*/ 4648200 w 11737340"/>
                <a:gd name="connsiteY55" fmla="*/ 3436620 h 4168140"/>
                <a:gd name="connsiteX56" fmla="*/ 4671060 w 11737340"/>
                <a:gd name="connsiteY56" fmla="*/ 3520440 h 4168140"/>
                <a:gd name="connsiteX57" fmla="*/ 4678680 w 11737340"/>
                <a:gd name="connsiteY57" fmla="*/ 3589020 h 4168140"/>
                <a:gd name="connsiteX58" fmla="*/ 4686300 w 11737340"/>
                <a:gd name="connsiteY58" fmla="*/ 3649980 h 4168140"/>
                <a:gd name="connsiteX59" fmla="*/ 4724400 w 11737340"/>
                <a:gd name="connsiteY59" fmla="*/ 3680460 h 4168140"/>
                <a:gd name="connsiteX60" fmla="*/ 4785360 w 11737340"/>
                <a:gd name="connsiteY60" fmla="*/ 3672840 h 4168140"/>
                <a:gd name="connsiteX61" fmla="*/ 4869180 w 11737340"/>
                <a:gd name="connsiteY61" fmla="*/ 3703320 h 4168140"/>
                <a:gd name="connsiteX62" fmla="*/ 4914900 w 11737340"/>
                <a:gd name="connsiteY62" fmla="*/ 3756660 h 4168140"/>
                <a:gd name="connsiteX63" fmla="*/ 5105400 w 11737340"/>
                <a:gd name="connsiteY63" fmla="*/ 3832860 h 4168140"/>
                <a:gd name="connsiteX64" fmla="*/ 5173980 w 11737340"/>
                <a:gd name="connsiteY64" fmla="*/ 3886200 h 4168140"/>
                <a:gd name="connsiteX65" fmla="*/ 5242560 w 11737340"/>
                <a:gd name="connsiteY65" fmla="*/ 3924300 h 4168140"/>
                <a:gd name="connsiteX66" fmla="*/ 5364480 w 11737340"/>
                <a:gd name="connsiteY66" fmla="*/ 3962400 h 4168140"/>
                <a:gd name="connsiteX67" fmla="*/ 5516880 w 11737340"/>
                <a:gd name="connsiteY67" fmla="*/ 4046220 h 4168140"/>
                <a:gd name="connsiteX68" fmla="*/ 5585460 w 11737340"/>
                <a:gd name="connsiteY68" fmla="*/ 4099560 h 4168140"/>
                <a:gd name="connsiteX69" fmla="*/ 5661660 w 11737340"/>
                <a:gd name="connsiteY69" fmla="*/ 4122420 h 4168140"/>
                <a:gd name="connsiteX70" fmla="*/ 5745480 w 11737340"/>
                <a:gd name="connsiteY70" fmla="*/ 4130040 h 4168140"/>
                <a:gd name="connsiteX71" fmla="*/ 5836920 w 11737340"/>
                <a:gd name="connsiteY71" fmla="*/ 4130040 h 4168140"/>
                <a:gd name="connsiteX72" fmla="*/ 5951220 w 11737340"/>
                <a:gd name="connsiteY72" fmla="*/ 4145280 h 4168140"/>
                <a:gd name="connsiteX73" fmla="*/ 6035040 w 11737340"/>
                <a:gd name="connsiteY73" fmla="*/ 4168140 h 4168140"/>
                <a:gd name="connsiteX74" fmla="*/ 6149340 w 11737340"/>
                <a:gd name="connsiteY74" fmla="*/ 4137660 h 4168140"/>
                <a:gd name="connsiteX75" fmla="*/ 6286500 w 11737340"/>
                <a:gd name="connsiteY75" fmla="*/ 4114800 h 4168140"/>
                <a:gd name="connsiteX76" fmla="*/ 6393180 w 11737340"/>
                <a:gd name="connsiteY76" fmla="*/ 4053840 h 4168140"/>
                <a:gd name="connsiteX77" fmla="*/ 6484620 w 11737340"/>
                <a:gd name="connsiteY77" fmla="*/ 4038600 h 4168140"/>
                <a:gd name="connsiteX78" fmla="*/ 6583680 w 11737340"/>
                <a:gd name="connsiteY78" fmla="*/ 3970020 h 4168140"/>
                <a:gd name="connsiteX79" fmla="*/ 6697980 w 11737340"/>
                <a:gd name="connsiteY79" fmla="*/ 3886200 h 4168140"/>
                <a:gd name="connsiteX80" fmla="*/ 6728460 w 11737340"/>
                <a:gd name="connsiteY80" fmla="*/ 3817620 h 4168140"/>
                <a:gd name="connsiteX81" fmla="*/ 6842760 w 11737340"/>
                <a:gd name="connsiteY81" fmla="*/ 3733800 h 4168140"/>
                <a:gd name="connsiteX82" fmla="*/ 6972300 w 11737340"/>
                <a:gd name="connsiteY82" fmla="*/ 3642360 h 4168140"/>
                <a:gd name="connsiteX83" fmla="*/ 7078980 w 11737340"/>
                <a:gd name="connsiteY83" fmla="*/ 3528060 h 4168140"/>
                <a:gd name="connsiteX84" fmla="*/ 7165340 w 11737340"/>
                <a:gd name="connsiteY84" fmla="*/ 3454400 h 4168140"/>
                <a:gd name="connsiteX85" fmla="*/ 7287260 w 11737340"/>
                <a:gd name="connsiteY85" fmla="*/ 3296920 h 4168140"/>
                <a:gd name="connsiteX86" fmla="*/ 7338060 w 11737340"/>
                <a:gd name="connsiteY86" fmla="*/ 3200400 h 4168140"/>
                <a:gd name="connsiteX87" fmla="*/ 7381240 w 11737340"/>
                <a:gd name="connsiteY87" fmla="*/ 3129280 h 4168140"/>
                <a:gd name="connsiteX88" fmla="*/ 7444740 w 11737340"/>
                <a:gd name="connsiteY88" fmla="*/ 3093720 h 4168140"/>
                <a:gd name="connsiteX89" fmla="*/ 7513320 w 11737340"/>
                <a:gd name="connsiteY89" fmla="*/ 3101340 h 4168140"/>
                <a:gd name="connsiteX90" fmla="*/ 7576820 w 11737340"/>
                <a:gd name="connsiteY90" fmla="*/ 3093720 h 4168140"/>
                <a:gd name="connsiteX91" fmla="*/ 7729220 w 11737340"/>
                <a:gd name="connsiteY91" fmla="*/ 3136900 h 4168140"/>
                <a:gd name="connsiteX92" fmla="*/ 7833360 w 11737340"/>
                <a:gd name="connsiteY92" fmla="*/ 3180080 h 4168140"/>
                <a:gd name="connsiteX93" fmla="*/ 7967980 w 11737340"/>
                <a:gd name="connsiteY93" fmla="*/ 3208020 h 4168140"/>
                <a:gd name="connsiteX94" fmla="*/ 8161020 w 11737340"/>
                <a:gd name="connsiteY94" fmla="*/ 3296920 h 4168140"/>
                <a:gd name="connsiteX95" fmla="*/ 8293100 w 11737340"/>
                <a:gd name="connsiteY95" fmla="*/ 3370580 h 4168140"/>
                <a:gd name="connsiteX96" fmla="*/ 8371840 w 11737340"/>
                <a:gd name="connsiteY96" fmla="*/ 3395980 h 4168140"/>
                <a:gd name="connsiteX97" fmla="*/ 8468360 w 11737340"/>
                <a:gd name="connsiteY97" fmla="*/ 3434080 h 4168140"/>
                <a:gd name="connsiteX98" fmla="*/ 8582660 w 11737340"/>
                <a:gd name="connsiteY98" fmla="*/ 3528060 h 4168140"/>
                <a:gd name="connsiteX99" fmla="*/ 8641080 w 11737340"/>
                <a:gd name="connsiteY99" fmla="*/ 3566160 h 4168140"/>
                <a:gd name="connsiteX100" fmla="*/ 8702040 w 11737340"/>
                <a:gd name="connsiteY100" fmla="*/ 3604260 h 4168140"/>
                <a:gd name="connsiteX101" fmla="*/ 8763000 w 11737340"/>
                <a:gd name="connsiteY101" fmla="*/ 3634740 h 4168140"/>
                <a:gd name="connsiteX102" fmla="*/ 8846820 w 11737340"/>
                <a:gd name="connsiteY102" fmla="*/ 3632200 h 4168140"/>
                <a:gd name="connsiteX103" fmla="*/ 8968740 w 11737340"/>
                <a:gd name="connsiteY103" fmla="*/ 3634740 h 4168140"/>
                <a:gd name="connsiteX104" fmla="*/ 9060180 w 11737340"/>
                <a:gd name="connsiteY104" fmla="*/ 3642360 h 4168140"/>
                <a:gd name="connsiteX105" fmla="*/ 9151620 w 11737340"/>
                <a:gd name="connsiteY105" fmla="*/ 3657600 h 4168140"/>
                <a:gd name="connsiteX106" fmla="*/ 9230360 w 11737340"/>
                <a:gd name="connsiteY106" fmla="*/ 3657600 h 4168140"/>
                <a:gd name="connsiteX107" fmla="*/ 9331960 w 11737340"/>
                <a:gd name="connsiteY107" fmla="*/ 3629660 h 4168140"/>
                <a:gd name="connsiteX108" fmla="*/ 9433560 w 11737340"/>
                <a:gd name="connsiteY108" fmla="*/ 3589020 h 4168140"/>
                <a:gd name="connsiteX109" fmla="*/ 9535160 w 11737340"/>
                <a:gd name="connsiteY109" fmla="*/ 3540760 h 4168140"/>
                <a:gd name="connsiteX110" fmla="*/ 9646920 w 11737340"/>
                <a:gd name="connsiteY110" fmla="*/ 3489960 h 4168140"/>
                <a:gd name="connsiteX111" fmla="*/ 9784080 w 11737340"/>
                <a:gd name="connsiteY111" fmla="*/ 3444240 h 4168140"/>
                <a:gd name="connsiteX112" fmla="*/ 9860280 w 11737340"/>
                <a:gd name="connsiteY112" fmla="*/ 3383280 h 4168140"/>
                <a:gd name="connsiteX113" fmla="*/ 9921240 w 11737340"/>
                <a:gd name="connsiteY113" fmla="*/ 3314700 h 4168140"/>
                <a:gd name="connsiteX114" fmla="*/ 9997440 w 11737340"/>
                <a:gd name="connsiteY114" fmla="*/ 3208020 h 4168140"/>
                <a:gd name="connsiteX115" fmla="*/ 10043160 w 11737340"/>
                <a:gd name="connsiteY115" fmla="*/ 3101340 h 4168140"/>
                <a:gd name="connsiteX116" fmla="*/ 10104120 w 11737340"/>
                <a:gd name="connsiteY116" fmla="*/ 3017520 h 4168140"/>
                <a:gd name="connsiteX117" fmla="*/ 10157460 w 11737340"/>
                <a:gd name="connsiteY117" fmla="*/ 2933700 h 4168140"/>
                <a:gd name="connsiteX118" fmla="*/ 10218420 w 11737340"/>
                <a:gd name="connsiteY118" fmla="*/ 2849880 h 4168140"/>
                <a:gd name="connsiteX119" fmla="*/ 10294620 w 11737340"/>
                <a:gd name="connsiteY119" fmla="*/ 2735580 h 4168140"/>
                <a:gd name="connsiteX120" fmla="*/ 10347960 w 11737340"/>
                <a:gd name="connsiteY120" fmla="*/ 2621280 h 4168140"/>
                <a:gd name="connsiteX121" fmla="*/ 10431780 w 11737340"/>
                <a:gd name="connsiteY121" fmla="*/ 2499360 h 4168140"/>
                <a:gd name="connsiteX122" fmla="*/ 10500360 w 11737340"/>
                <a:gd name="connsiteY122" fmla="*/ 2354580 h 4168140"/>
                <a:gd name="connsiteX123" fmla="*/ 10553700 w 11737340"/>
                <a:gd name="connsiteY123" fmla="*/ 2263140 h 4168140"/>
                <a:gd name="connsiteX124" fmla="*/ 10584180 w 11737340"/>
                <a:gd name="connsiteY124" fmla="*/ 2194560 h 4168140"/>
                <a:gd name="connsiteX125" fmla="*/ 10624820 w 11737340"/>
                <a:gd name="connsiteY125" fmla="*/ 2125980 h 4168140"/>
                <a:gd name="connsiteX126" fmla="*/ 10675620 w 11737340"/>
                <a:gd name="connsiteY126" fmla="*/ 2049780 h 4168140"/>
                <a:gd name="connsiteX127" fmla="*/ 10690860 w 11737340"/>
                <a:gd name="connsiteY127" fmla="*/ 1988820 h 4168140"/>
                <a:gd name="connsiteX128" fmla="*/ 10713720 w 11737340"/>
                <a:gd name="connsiteY128" fmla="*/ 1927860 h 4168140"/>
                <a:gd name="connsiteX129" fmla="*/ 10767060 w 11737340"/>
                <a:gd name="connsiteY129" fmla="*/ 1859280 h 4168140"/>
                <a:gd name="connsiteX130" fmla="*/ 10873740 w 11737340"/>
                <a:gd name="connsiteY130" fmla="*/ 1828800 h 4168140"/>
                <a:gd name="connsiteX131" fmla="*/ 11079480 w 11737340"/>
                <a:gd name="connsiteY131" fmla="*/ 1767840 h 4168140"/>
                <a:gd name="connsiteX132" fmla="*/ 11247120 w 11737340"/>
                <a:gd name="connsiteY132" fmla="*/ 1684020 h 4168140"/>
                <a:gd name="connsiteX133" fmla="*/ 11407140 w 11737340"/>
                <a:gd name="connsiteY133" fmla="*/ 1628140 h 4168140"/>
                <a:gd name="connsiteX134" fmla="*/ 11490960 w 11737340"/>
                <a:gd name="connsiteY134" fmla="*/ 1577340 h 4168140"/>
                <a:gd name="connsiteX135" fmla="*/ 11635740 w 11737340"/>
                <a:gd name="connsiteY135" fmla="*/ 1508760 h 4168140"/>
                <a:gd name="connsiteX136" fmla="*/ 11737340 w 11737340"/>
                <a:gd name="connsiteY136" fmla="*/ 1442720 h 4168140"/>
                <a:gd name="connsiteX137" fmla="*/ 11620500 w 11737340"/>
                <a:gd name="connsiteY137" fmla="*/ 1417320 h 4168140"/>
                <a:gd name="connsiteX138" fmla="*/ 11567160 w 11737340"/>
                <a:gd name="connsiteY138" fmla="*/ 1379220 h 4168140"/>
                <a:gd name="connsiteX139" fmla="*/ 11498580 w 11737340"/>
                <a:gd name="connsiteY139" fmla="*/ 1318260 h 4168140"/>
                <a:gd name="connsiteX140" fmla="*/ 11468100 w 11737340"/>
                <a:gd name="connsiteY140" fmla="*/ 1280160 h 4168140"/>
                <a:gd name="connsiteX141" fmla="*/ 11442700 w 11737340"/>
                <a:gd name="connsiteY141" fmla="*/ 1231900 h 4168140"/>
                <a:gd name="connsiteX142" fmla="*/ 11384280 w 11737340"/>
                <a:gd name="connsiteY142" fmla="*/ 1310640 h 4168140"/>
                <a:gd name="connsiteX143" fmla="*/ 11353800 w 11737340"/>
                <a:gd name="connsiteY143" fmla="*/ 1356360 h 4168140"/>
                <a:gd name="connsiteX144" fmla="*/ 11224260 w 11737340"/>
                <a:gd name="connsiteY144" fmla="*/ 1417320 h 4168140"/>
                <a:gd name="connsiteX145" fmla="*/ 11109960 w 11737340"/>
                <a:gd name="connsiteY145" fmla="*/ 1463040 h 4168140"/>
                <a:gd name="connsiteX146" fmla="*/ 10911840 w 11737340"/>
                <a:gd name="connsiteY146" fmla="*/ 1524000 h 4168140"/>
                <a:gd name="connsiteX147" fmla="*/ 10774680 w 11737340"/>
                <a:gd name="connsiteY147" fmla="*/ 1546860 h 4168140"/>
                <a:gd name="connsiteX148" fmla="*/ 10675620 w 11737340"/>
                <a:gd name="connsiteY148" fmla="*/ 1615440 h 4168140"/>
                <a:gd name="connsiteX149" fmla="*/ 10568940 w 11737340"/>
                <a:gd name="connsiteY149" fmla="*/ 1676400 h 4168140"/>
                <a:gd name="connsiteX150" fmla="*/ 10485120 w 11737340"/>
                <a:gd name="connsiteY150" fmla="*/ 1760220 h 4168140"/>
                <a:gd name="connsiteX151" fmla="*/ 10454640 w 11737340"/>
                <a:gd name="connsiteY151" fmla="*/ 1836420 h 4168140"/>
                <a:gd name="connsiteX152" fmla="*/ 10416540 w 11737340"/>
                <a:gd name="connsiteY152" fmla="*/ 1927860 h 4168140"/>
                <a:gd name="connsiteX153" fmla="*/ 10401300 w 11737340"/>
                <a:gd name="connsiteY153" fmla="*/ 2004060 h 4168140"/>
                <a:gd name="connsiteX154" fmla="*/ 10363200 w 11737340"/>
                <a:gd name="connsiteY154" fmla="*/ 2095500 h 4168140"/>
                <a:gd name="connsiteX155" fmla="*/ 10317480 w 11737340"/>
                <a:gd name="connsiteY155" fmla="*/ 2225040 h 4168140"/>
                <a:gd name="connsiteX156" fmla="*/ 10287000 w 11737340"/>
                <a:gd name="connsiteY156" fmla="*/ 2346960 h 4168140"/>
                <a:gd name="connsiteX157" fmla="*/ 10218420 w 11737340"/>
                <a:gd name="connsiteY157" fmla="*/ 2499360 h 4168140"/>
                <a:gd name="connsiteX158" fmla="*/ 10134600 w 11737340"/>
                <a:gd name="connsiteY158" fmla="*/ 2621280 h 4168140"/>
                <a:gd name="connsiteX159" fmla="*/ 10043160 w 11737340"/>
                <a:gd name="connsiteY159" fmla="*/ 2735580 h 4168140"/>
                <a:gd name="connsiteX160" fmla="*/ 9974580 w 11737340"/>
                <a:gd name="connsiteY160" fmla="*/ 2857500 h 4168140"/>
                <a:gd name="connsiteX161" fmla="*/ 9906000 w 11737340"/>
                <a:gd name="connsiteY161" fmla="*/ 2941320 h 4168140"/>
                <a:gd name="connsiteX162" fmla="*/ 9860280 w 11737340"/>
                <a:gd name="connsiteY162" fmla="*/ 3032760 h 4168140"/>
                <a:gd name="connsiteX163" fmla="*/ 9806940 w 11737340"/>
                <a:gd name="connsiteY163" fmla="*/ 3116580 h 4168140"/>
                <a:gd name="connsiteX164" fmla="*/ 9715500 w 11737340"/>
                <a:gd name="connsiteY164" fmla="*/ 3208020 h 4168140"/>
                <a:gd name="connsiteX165" fmla="*/ 9616440 w 11737340"/>
                <a:gd name="connsiteY165" fmla="*/ 3261360 h 4168140"/>
                <a:gd name="connsiteX166" fmla="*/ 9532620 w 11737340"/>
                <a:gd name="connsiteY166" fmla="*/ 3329940 h 4168140"/>
                <a:gd name="connsiteX167" fmla="*/ 9471660 w 11737340"/>
                <a:gd name="connsiteY167" fmla="*/ 3375660 h 4168140"/>
                <a:gd name="connsiteX168" fmla="*/ 9410700 w 11737340"/>
                <a:gd name="connsiteY168" fmla="*/ 3429000 h 4168140"/>
                <a:gd name="connsiteX169" fmla="*/ 9288780 w 11737340"/>
                <a:gd name="connsiteY169" fmla="*/ 3436620 h 4168140"/>
                <a:gd name="connsiteX170" fmla="*/ 9166860 w 11737340"/>
                <a:gd name="connsiteY170" fmla="*/ 3444240 h 4168140"/>
                <a:gd name="connsiteX171" fmla="*/ 9029700 w 11737340"/>
                <a:gd name="connsiteY171" fmla="*/ 3413760 h 4168140"/>
                <a:gd name="connsiteX172" fmla="*/ 8823960 w 11737340"/>
                <a:gd name="connsiteY172" fmla="*/ 3360420 h 4168140"/>
                <a:gd name="connsiteX173" fmla="*/ 8679180 w 11737340"/>
                <a:gd name="connsiteY173" fmla="*/ 3329940 h 4168140"/>
                <a:gd name="connsiteX174" fmla="*/ 8572500 w 11737340"/>
                <a:gd name="connsiteY174" fmla="*/ 3276600 h 4168140"/>
                <a:gd name="connsiteX175" fmla="*/ 8465820 w 11737340"/>
                <a:gd name="connsiteY175" fmla="*/ 3215640 h 4168140"/>
                <a:gd name="connsiteX176" fmla="*/ 8321040 w 11737340"/>
                <a:gd name="connsiteY176" fmla="*/ 3177540 h 4168140"/>
                <a:gd name="connsiteX177" fmla="*/ 8199120 w 11737340"/>
                <a:gd name="connsiteY177" fmla="*/ 3131820 h 4168140"/>
                <a:gd name="connsiteX178" fmla="*/ 8069580 w 11737340"/>
                <a:gd name="connsiteY178" fmla="*/ 3078480 h 4168140"/>
                <a:gd name="connsiteX179" fmla="*/ 7917180 w 11737340"/>
                <a:gd name="connsiteY179" fmla="*/ 2994660 h 4168140"/>
                <a:gd name="connsiteX180" fmla="*/ 7787640 w 11737340"/>
                <a:gd name="connsiteY180" fmla="*/ 2971800 h 4168140"/>
                <a:gd name="connsiteX181" fmla="*/ 7719060 w 11737340"/>
                <a:gd name="connsiteY181" fmla="*/ 2933700 h 4168140"/>
                <a:gd name="connsiteX182" fmla="*/ 7612380 w 11737340"/>
                <a:gd name="connsiteY182" fmla="*/ 2903220 h 4168140"/>
                <a:gd name="connsiteX183" fmla="*/ 7566660 w 11737340"/>
                <a:gd name="connsiteY183" fmla="*/ 2887980 h 4168140"/>
                <a:gd name="connsiteX184" fmla="*/ 7551420 w 11737340"/>
                <a:gd name="connsiteY184" fmla="*/ 2849880 h 4168140"/>
                <a:gd name="connsiteX185" fmla="*/ 7533640 w 11737340"/>
                <a:gd name="connsiteY185" fmla="*/ 2788920 h 4168140"/>
                <a:gd name="connsiteX186" fmla="*/ 7475220 w 11737340"/>
                <a:gd name="connsiteY186" fmla="*/ 2857500 h 4168140"/>
                <a:gd name="connsiteX187" fmla="*/ 7414260 w 11737340"/>
                <a:gd name="connsiteY187" fmla="*/ 2887980 h 4168140"/>
                <a:gd name="connsiteX188" fmla="*/ 7345680 w 11737340"/>
                <a:gd name="connsiteY188" fmla="*/ 2971800 h 4168140"/>
                <a:gd name="connsiteX189" fmla="*/ 7315200 w 11737340"/>
                <a:gd name="connsiteY189" fmla="*/ 2994660 h 4168140"/>
                <a:gd name="connsiteX190" fmla="*/ 7261860 w 11737340"/>
                <a:gd name="connsiteY190" fmla="*/ 3009900 h 4168140"/>
                <a:gd name="connsiteX191" fmla="*/ 7193280 w 11737340"/>
                <a:gd name="connsiteY191" fmla="*/ 3025140 h 4168140"/>
                <a:gd name="connsiteX192" fmla="*/ 7155180 w 11737340"/>
                <a:gd name="connsiteY192" fmla="*/ 3078480 h 4168140"/>
                <a:gd name="connsiteX193" fmla="*/ 7109460 w 11737340"/>
                <a:gd name="connsiteY193" fmla="*/ 3154680 h 4168140"/>
                <a:gd name="connsiteX194" fmla="*/ 7048500 w 11737340"/>
                <a:gd name="connsiteY194" fmla="*/ 3246120 h 4168140"/>
                <a:gd name="connsiteX195" fmla="*/ 6995160 w 11737340"/>
                <a:gd name="connsiteY195" fmla="*/ 3307080 h 4168140"/>
                <a:gd name="connsiteX196" fmla="*/ 6972300 w 11737340"/>
                <a:gd name="connsiteY196" fmla="*/ 3352800 h 4168140"/>
                <a:gd name="connsiteX197" fmla="*/ 6949440 w 11737340"/>
                <a:gd name="connsiteY197" fmla="*/ 3413760 h 4168140"/>
                <a:gd name="connsiteX198" fmla="*/ 6949440 w 11737340"/>
                <a:gd name="connsiteY198" fmla="*/ 3413760 h 4168140"/>
                <a:gd name="connsiteX199" fmla="*/ 6911340 w 11737340"/>
                <a:gd name="connsiteY199" fmla="*/ 3474720 h 4168140"/>
                <a:gd name="connsiteX200" fmla="*/ 6888480 w 11737340"/>
                <a:gd name="connsiteY200" fmla="*/ 3505200 h 4168140"/>
                <a:gd name="connsiteX201" fmla="*/ 6819900 w 11737340"/>
                <a:gd name="connsiteY201" fmla="*/ 3566160 h 4168140"/>
                <a:gd name="connsiteX202" fmla="*/ 6743700 w 11737340"/>
                <a:gd name="connsiteY202" fmla="*/ 3581400 h 4168140"/>
                <a:gd name="connsiteX203" fmla="*/ 6675120 w 11737340"/>
                <a:gd name="connsiteY203" fmla="*/ 3657600 h 4168140"/>
                <a:gd name="connsiteX204" fmla="*/ 6629400 w 11737340"/>
                <a:gd name="connsiteY204" fmla="*/ 3718560 h 4168140"/>
                <a:gd name="connsiteX205" fmla="*/ 6576060 w 11737340"/>
                <a:gd name="connsiteY205" fmla="*/ 3779520 h 4168140"/>
                <a:gd name="connsiteX206" fmla="*/ 6484620 w 11737340"/>
                <a:gd name="connsiteY206" fmla="*/ 3817620 h 4168140"/>
                <a:gd name="connsiteX207" fmla="*/ 6400800 w 11737340"/>
                <a:gd name="connsiteY207" fmla="*/ 3832860 h 4168140"/>
                <a:gd name="connsiteX208" fmla="*/ 6263640 w 11737340"/>
                <a:gd name="connsiteY208" fmla="*/ 3870960 h 4168140"/>
                <a:gd name="connsiteX209" fmla="*/ 6126480 w 11737340"/>
                <a:gd name="connsiteY209" fmla="*/ 3901440 h 4168140"/>
                <a:gd name="connsiteX210" fmla="*/ 6027420 w 11737340"/>
                <a:gd name="connsiteY210" fmla="*/ 3916680 h 4168140"/>
                <a:gd name="connsiteX211" fmla="*/ 5890260 w 11737340"/>
                <a:gd name="connsiteY211" fmla="*/ 3878580 h 4168140"/>
                <a:gd name="connsiteX212" fmla="*/ 5821680 w 11737340"/>
                <a:gd name="connsiteY212" fmla="*/ 3863340 h 4168140"/>
                <a:gd name="connsiteX213" fmla="*/ 5737860 w 11737340"/>
                <a:gd name="connsiteY213" fmla="*/ 3825240 h 4168140"/>
                <a:gd name="connsiteX214" fmla="*/ 5638800 w 11737340"/>
                <a:gd name="connsiteY214" fmla="*/ 3794760 h 4168140"/>
                <a:gd name="connsiteX215" fmla="*/ 5524500 w 11737340"/>
                <a:gd name="connsiteY215" fmla="*/ 3756660 h 4168140"/>
                <a:gd name="connsiteX216" fmla="*/ 5448300 w 11737340"/>
                <a:gd name="connsiteY216" fmla="*/ 3718560 h 4168140"/>
                <a:gd name="connsiteX217" fmla="*/ 5349240 w 11737340"/>
                <a:gd name="connsiteY217" fmla="*/ 3657600 h 4168140"/>
                <a:gd name="connsiteX218" fmla="*/ 5295900 w 11737340"/>
                <a:gd name="connsiteY218" fmla="*/ 3619500 h 4168140"/>
                <a:gd name="connsiteX219" fmla="*/ 5234940 w 11737340"/>
                <a:gd name="connsiteY219" fmla="*/ 3596640 h 4168140"/>
                <a:gd name="connsiteX220" fmla="*/ 5135880 w 11737340"/>
                <a:gd name="connsiteY220" fmla="*/ 3550920 h 4168140"/>
                <a:gd name="connsiteX221" fmla="*/ 5059680 w 11737340"/>
                <a:gd name="connsiteY221" fmla="*/ 3505200 h 4168140"/>
                <a:gd name="connsiteX222" fmla="*/ 5029200 w 11737340"/>
                <a:gd name="connsiteY222" fmla="*/ 3482340 h 4168140"/>
                <a:gd name="connsiteX223" fmla="*/ 4960620 w 11737340"/>
                <a:gd name="connsiteY223" fmla="*/ 3413760 h 4168140"/>
                <a:gd name="connsiteX224" fmla="*/ 4876800 w 11737340"/>
                <a:gd name="connsiteY224" fmla="*/ 3299460 h 4168140"/>
                <a:gd name="connsiteX225" fmla="*/ 4808220 w 11737340"/>
                <a:gd name="connsiteY225" fmla="*/ 3200400 h 4168140"/>
                <a:gd name="connsiteX226" fmla="*/ 4777740 w 11737340"/>
                <a:gd name="connsiteY226" fmla="*/ 3147060 h 4168140"/>
                <a:gd name="connsiteX227" fmla="*/ 4724400 w 11737340"/>
                <a:gd name="connsiteY227" fmla="*/ 3108960 h 4168140"/>
                <a:gd name="connsiteX228" fmla="*/ 4648200 w 11737340"/>
                <a:gd name="connsiteY228" fmla="*/ 3063240 h 4168140"/>
                <a:gd name="connsiteX229" fmla="*/ 4533900 w 11737340"/>
                <a:gd name="connsiteY229" fmla="*/ 2979420 h 4168140"/>
                <a:gd name="connsiteX230" fmla="*/ 4427220 w 11737340"/>
                <a:gd name="connsiteY230" fmla="*/ 2941320 h 4168140"/>
                <a:gd name="connsiteX231" fmla="*/ 4366260 w 11737340"/>
                <a:gd name="connsiteY231" fmla="*/ 2903220 h 4168140"/>
                <a:gd name="connsiteX232" fmla="*/ 4244340 w 11737340"/>
                <a:gd name="connsiteY232" fmla="*/ 2842260 h 4168140"/>
                <a:gd name="connsiteX233" fmla="*/ 4145280 w 11737340"/>
                <a:gd name="connsiteY233" fmla="*/ 2811780 h 4168140"/>
                <a:gd name="connsiteX234" fmla="*/ 4038600 w 11737340"/>
                <a:gd name="connsiteY234" fmla="*/ 2804160 h 4168140"/>
                <a:gd name="connsiteX235" fmla="*/ 3954780 w 11737340"/>
                <a:gd name="connsiteY235" fmla="*/ 2819400 h 4168140"/>
                <a:gd name="connsiteX236" fmla="*/ 3863340 w 11737340"/>
                <a:gd name="connsiteY236" fmla="*/ 2804160 h 4168140"/>
                <a:gd name="connsiteX237" fmla="*/ 3741420 w 11737340"/>
                <a:gd name="connsiteY237" fmla="*/ 2781300 h 4168140"/>
                <a:gd name="connsiteX238" fmla="*/ 3649980 w 11737340"/>
                <a:gd name="connsiteY238" fmla="*/ 2743200 h 4168140"/>
                <a:gd name="connsiteX239" fmla="*/ 3573780 w 11737340"/>
                <a:gd name="connsiteY239" fmla="*/ 2674620 h 4168140"/>
                <a:gd name="connsiteX240" fmla="*/ 3482340 w 11737340"/>
                <a:gd name="connsiteY240" fmla="*/ 2621280 h 4168140"/>
                <a:gd name="connsiteX241" fmla="*/ 3436620 w 11737340"/>
                <a:gd name="connsiteY241" fmla="*/ 2552700 h 4168140"/>
                <a:gd name="connsiteX242" fmla="*/ 3329940 w 11737340"/>
                <a:gd name="connsiteY242" fmla="*/ 2423160 h 4168140"/>
                <a:gd name="connsiteX243" fmla="*/ 3261360 w 11737340"/>
                <a:gd name="connsiteY243" fmla="*/ 2324100 h 4168140"/>
                <a:gd name="connsiteX244" fmla="*/ 3131820 w 11737340"/>
                <a:gd name="connsiteY244" fmla="*/ 2209800 h 4168140"/>
                <a:gd name="connsiteX245" fmla="*/ 3040380 w 11737340"/>
                <a:gd name="connsiteY245" fmla="*/ 2141220 h 4168140"/>
                <a:gd name="connsiteX246" fmla="*/ 2910840 w 11737340"/>
                <a:gd name="connsiteY246" fmla="*/ 2034540 h 4168140"/>
                <a:gd name="connsiteX247" fmla="*/ 2849880 w 11737340"/>
                <a:gd name="connsiteY247" fmla="*/ 1958340 h 4168140"/>
                <a:gd name="connsiteX248" fmla="*/ 2743200 w 11737340"/>
                <a:gd name="connsiteY248" fmla="*/ 1889760 h 4168140"/>
                <a:gd name="connsiteX249" fmla="*/ 2659380 w 11737340"/>
                <a:gd name="connsiteY249" fmla="*/ 1844040 h 4168140"/>
                <a:gd name="connsiteX250" fmla="*/ 2575560 w 11737340"/>
                <a:gd name="connsiteY250" fmla="*/ 1744980 h 4168140"/>
                <a:gd name="connsiteX251" fmla="*/ 2468880 w 11737340"/>
                <a:gd name="connsiteY251" fmla="*/ 1645920 h 4168140"/>
                <a:gd name="connsiteX252" fmla="*/ 2400300 w 11737340"/>
                <a:gd name="connsiteY252" fmla="*/ 1607820 h 4168140"/>
                <a:gd name="connsiteX253" fmla="*/ 2263140 w 11737340"/>
                <a:gd name="connsiteY253" fmla="*/ 1501140 h 4168140"/>
                <a:gd name="connsiteX254" fmla="*/ 2171700 w 11737340"/>
                <a:gd name="connsiteY254" fmla="*/ 1432560 h 4168140"/>
                <a:gd name="connsiteX255" fmla="*/ 2087880 w 11737340"/>
                <a:gd name="connsiteY255" fmla="*/ 1363980 h 4168140"/>
                <a:gd name="connsiteX256" fmla="*/ 1950720 w 11737340"/>
                <a:gd name="connsiteY256" fmla="*/ 1272540 h 4168140"/>
                <a:gd name="connsiteX257" fmla="*/ 1805940 w 11737340"/>
                <a:gd name="connsiteY257" fmla="*/ 1135380 h 4168140"/>
                <a:gd name="connsiteX258" fmla="*/ 1729740 w 11737340"/>
                <a:gd name="connsiteY258" fmla="*/ 1089660 h 4168140"/>
                <a:gd name="connsiteX259" fmla="*/ 1668780 w 11737340"/>
                <a:gd name="connsiteY259" fmla="*/ 1043940 h 4168140"/>
                <a:gd name="connsiteX260" fmla="*/ 1592580 w 11737340"/>
                <a:gd name="connsiteY260" fmla="*/ 990600 h 4168140"/>
                <a:gd name="connsiteX261" fmla="*/ 1470660 w 11737340"/>
                <a:gd name="connsiteY261" fmla="*/ 891540 h 4168140"/>
                <a:gd name="connsiteX262" fmla="*/ 1386840 w 11737340"/>
                <a:gd name="connsiteY262" fmla="*/ 845820 h 4168140"/>
                <a:gd name="connsiteX263" fmla="*/ 1318260 w 11737340"/>
                <a:gd name="connsiteY263" fmla="*/ 784860 h 4168140"/>
                <a:gd name="connsiteX264" fmla="*/ 1264920 w 11737340"/>
                <a:gd name="connsiteY264" fmla="*/ 723900 h 4168140"/>
                <a:gd name="connsiteX265" fmla="*/ 1181100 w 11737340"/>
                <a:gd name="connsiteY265" fmla="*/ 647700 h 4168140"/>
                <a:gd name="connsiteX266" fmla="*/ 1089660 w 11737340"/>
                <a:gd name="connsiteY266" fmla="*/ 624840 h 4168140"/>
                <a:gd name="connsiteX267" fmla="*/ 1021080 w 11737340"/>
                <a:gd name="connsiteY267" fmla="*/ 586740 h 4168140"/>
                <a:gd name="connsiteX268" fmla="*/ 937260 w 11737340"/>
                <a:gd name="connsiteY268" fmla="*/ 548640 h 4168140"/>
                <a:gd name="connsiteX269" fmla="*/ 830580 w 11737340"/>
                <a:gd name="connsiteY269" fmla="*/ 510540 h 4168140"/>
                <a:gd name="connsiteX270" fmla="*/ 754380 w 11737340"/>
                <a:gd name="connsiteY270" fmla="*/ 457200 h 4168140"/>
                <a:gd name="connsiteX271" fmla="*/ 708660 w 11737340"/>
                <a:gd name="connsiteY271" fmla="*/ 419100 h 4168140"/>
                <a:gd name="connsiteX272" fmla="*/ 609600 w 11737340"/>
                <a:gd name="connsiteY272" fmla="*/ 396240 h 4168140"/>
                <a:gd name="connsiteX273" fmla="*/ 548640 w 11737340"/>
                <a:gd name="connsiteY273" fmla="*/ 320040 h 4168140"/>
                <a:gd name="connsiteX274" fmla="*/ 510540 w 11737340"/>
                <a:gd name="connsiteY274" fmla="*/ 251460 h 4168140"/>
                <a:gd name="connsiteX275" fmla="*/ 464820 w 11737340"/>
                <a:gd name="connsiteY275" fmla="*/ 190500 h 4168140"/>
                <a:gd name="connsiteX276" fmla="*/ 411480 w 11737340"/>
                <a:gd name="connsiteY276" fmla="*/ 137160 h 4168140"/>
                <a:gd name="connsiteX277" fmla="*/ 373380 w 11737340"/>
                <a:gd name="connsiteY277" fmla="*/ 45720 h 4168140"/>
                <a:gd name="connsiteX278" fmla="*/ 342900 w 11737340"/>
                <a:gd name="connsiteY278" fmla="*/ 0 h 4168140"/>
                <a:gd name="connsiteX279" fmla="*/ 327660 w 11737340"/>
                <a:gd name="connsiteY279" fmla="*/ 60960 h 4168140"/>
                <a:gd name="connsiteX280" fmla="*/ 289560 w 11737340"/>
                <a:gd name="connsiteY280" fmla="*/ 91440 h 4168140"/>
                <a:gd name="connsiteX281" fmla="*/ 236220 w 11737340"/>
                <a:gd name="connsiteY281" fmla="*/ 114300 h 4168140"/>
                <a:gd name="connsiteX282" fmla="*/ 198120 w 11737340"/>
                <a:gd name="connsiteY282" fmla="*/ 175260 h 4168140"/>
                <a:gd name="connsiteX283" fmla="*/ 175260 w 11737340"/>
                <a:gd name="connsiteY283" fmla="*/ 228600 h 4168140"/>
                <a:gd name="connsiteX284" fmla="*/ 114300 w 11737340"/>
                <a:gd name="connsiteY284" fmla="*/ 236220 h 4168140"/>
                <a:gd name="connsiteX285" fmla="*/ 45720 w 11737340"/>
                <a:gd name="connsiteY285" fmla="*/ 251460 h 4168140"/>
                <a:gd name="connsiteX286" fmla="*/ 0 w 11737340"/>
                <a:gd name="connsiteY286" fmla="*/ 281940 h 4168140"/>
                <a:gd name="connsiteX287" fmla="*/ 68580 w 11737340"/>
                <a:gd name="connsiteY287" fmla="*/ 320040 h 4168140"/>
                <a:gd name="connsiteX0" fmla="*/ 68580 w 11737340"/>
                <a:gd name="connsiteY0" fmla="*/ 320040 h 4168140"/>
                <a:gd name="connsiteX1" fmla="*/ 121920 w 11737340"/>
                <a:gd name="connsiteY1" fmla="*/ 381000 h 4168140"/>
                <a:gd name="connsiteX2" fmla="*/ 198120 w 11737340"/>
                <a:gd name="connsiteY2" fmla="*/ 419100 h 4168140"/>
                <a:gd name="connsiteX3" fmla="*/ 320040 w 11737340"/>
                <a:gd name="connsiteY3" fmla="*/ 510540 h 4168140"/>
                <a:gd name="connsiteX4" fmla="*/ 411480 w 11737340"/>
                <a:gd name="connsiteY4" fmla="*/ 563880 h 4168140"/>
                <a:gd name="connsiteX5" fmla="*/ 472440 w 11737340"/>
                <a:gd name="connsiteY5" fmla="*/ 632460 h 4168140"/>
                <a:gd name="connsiteX6" fmla="*/ 601980 w 11737340"/>
                <a:gd name="connsiteY6" fmla="*/ 708660 h 4168140"/>
                <a:gd name="connsiteX7" fmla="*/ 739140 w 11737340"/>
                <a:gd name="connsiteY7" fmla="*/ 784860 h 4168140"/>
                <a:gd name="connsiteX8" fmla="*/ 861060 w 11737340"/>
                <a:gd name="connsiteY8" fmla="*/ 868680 h 4168140"/>
                <a:gd name="connsiteX9" fmla="*/ 944880 w 11737340"/>
                <a:gd name="connsiteY9" fmla="*/ 952500 h 4168140"/>
                <a:gd name="connsiteX10" fmla="*/ 1021080 w 11737340"/>
                <a:gd name="connsiteY10" fmla="*/ 1005840 h 4168140"/>
                <a:gd name="connsiteX11" fmla="*/ 1097280 w 11737340"/>
                <a:gd name="connsiteY11" fmla="*/ 1043940 h 4168140"/>
                <a:gd name="connsiteX12" fmla="*/ 1181100 w 11737340"/>
                <a:gd name="connsiteY12" fmla="*/ 1104900 h 4168140"/>
                <a:gd name="connsiteX13" fmla="*/ 1249680 w 11737340"/>
                <a:gd name="connsiteY13" fmla="*/ 1150620 h 4168140"/>
                <a:gd name="connsiteX14" fmla="*/ 1341120 w 11737340"/>
                <a:gd name="connsiteY14" fmla="*/ 1196340 h 4168140"/>
                <a:gd name="connsiteX15" fmla="*/ 1417320 w 11737340"/>
                <a:gd name="connsiteY15" fmla="*/ 1257300 h 4168140"/>
                <a:gd name="connsiteX16" fmla="*/ 1493520 w 11737340"/>
                <a:gd name="connsiteY16" fmla="*/ 1333500 h 4168140"/>
                <a:gd name="connsiteX17" fmla="*/ 1569720 w 11737340"/>
                <a:gd name="connsiteY17" fmla="*/ 1356360 h 4168140"/>
                <a:gd name="connsiteX18" fmla="*/ 1684020 w 11737340"/>
                <a:gd name="connsiteY18" fmla="*/ 1424940 h 4168140"/>
                <a:gd name="connsiteX19" fmla="*/ 1729740 w 11737340"/>
                <a:gd name="connsiteY19" fmla="*/ 1485900 h 4168140"/>
                <a:gd name="connsiteX20" fmla="*/ 1844040 w 11737340"/>
                <a:gd name="connsiteY20" fmla="*/ 1569720 h 4168140"/>
                <a:gd name="connsiteX21" fmla="*/ 1935480 w 11737340"/>
                <a:gd name="connsiteY21" fmla="*/ 1615440 h 4168140"/>
                <a:gd name="connsiteX22" fmla="*/ 2049780 w 11737340"/>
                <a:gd name="connsiteY22" fmla="*/ 1691640 h 4168140"/>
                <a:gd name="connsiteX23" fmla="*/ 2133600 w 11737340"/>
                <a:gd name="connsiteY23" fmla="*/ 1729740 h 4168140"/>
                <a:gd name="connsiteX24" fmla="*/ 2202180 w 11737340"/>
                <a:gd name="connsiteY24" fmla="*/ 1805940 h 4168140"/>
                <a:gd name="connsiteX25" fmla="*/ 2255520 w 11737340"/>
                <a:gd name="connsiteY25" fmla="*/ 1821180 h 4168140"/>
                <a:gd name="connsiteX26" fmla="*/ 2316480 w 11737340"/>
                <a:gd name="connsiteY26" fmla="*/ 1866900 h 4168140"/>
                <a:gd name="connsiteX27" fmla="*/ 2423160 w 11737340"/>
                <a:gd name="connsiteY27" fmla="*/ 2004060 h 4168140"/>
                <a:gd name="connsiteX28" fmla="*/ 2476500 w 11737340"/>
                <a:gd name="connsiteY28" fmla="*/ 2087880 h 4168140"/>
                <a:gd name="connsiteX29" fmla="*/ 2567940 w 11737340"/>
                <a:gd name="connsiteY29" fmla="*/ 2148840 h 4168140"/>
                <a:gd name="connsiteX30" fmla="*/ 2682240 w 11737340"/>
                <a:gd name="connsiteY30" fmla="*/ 2186940 h 4168140"/>
                <a:gd name="connsiteX31" fmla="*/ 2743200 w 11737340"/>
                <a:gd name="connsiteY31" fmla="*/ 2209800 h 4168140"/>
                <a:gd name="connsiteX32" fmla="*/ 2811780 w 11737340"/>
                <a:gd name="connsiteY32" fmla="*/ 2247900 h 4168140"/>
                <a:gd name="connsiteX33" fmla="*/ 2887980 w 11737340"/>
                <a:gd name="connsiteY33" fmla="*/ 2301240 h 4168140"/>
                <a:gd name="connsiteX34" fmla="*/ 2979420 w 11737340"/>
                <a:gd name="connsiteY34" fmla="*/ 2385060 h 4168140"/>
                <a:gd name="connsiteX35" fmla="*/ 3055620 w 11737340"/>
                <a:gd name="connsiteY35" fmla="*/ 2461260 h 4168140"/>
                <a:gd name="connsiteX36" fmla="*/ 3139440 w 11737340"/>
                <a:gd name="connsiteY36" fmla="*/ 2537460 h 4168140"/>
                <a:gd name="connsiteX37" fmla="*/ 3261360 w 11737340"/>
                <a:gd name="connsiteY37" fmla="*/ 2628900 h 4168140"/>
                <a:gd name="connsiteX38" fmla="*/ 3345180 w 11737340"/>
                <a:gd name="connsiteY38" fmla="*/ 2720340 h 4168140"/>
                <a:gd name="connsiteX39" fmla="*/ 3444240 w 11737340"/>
                <a:gd name="connsiteY39" fmla="*/ 2796540 h 4168140"/>
                <a:gd name="connsiteX40" fmla="*/ 3558540 w 11737340"/>
                <a:gd name="connsiteY40" fmla="*/ 2872740 h 4168140"/>
                <a:gd name="connsiteX41" fmla="*/ 3619500 w 11737340"/>
                <a:gd name="connsiteY41" fmla="*/ 2979420 h 4168140"/>
                <a:gd name="connsiteX42" fmla="*/ 3619500 w 11737340"/>
                <a:gd name="connsiteY42" fmla="*/ 2979420 h 4168140"/>
                <a:gd name="connsiteX43" fmla="*/ 3649980 w 11737340"/>
                <a:gd name="connsiteY43" fmla="*/ 3048000 h 4168140"/>
                <a:gd name="connsiteX44" fmla="*/ 3703320 w 11737340"/>
                <a:gd name="connsiteY44" fmla="*/ 3086100 h 4168140"/>
                <a:gd name="connsiteX45" fmla="*/ 3764280 w 11737340"/>
                <a:gd name="connsiteY45" fmla="*/ 3063240 h 4168140"/>
                <a:gd name="connsiteX46" fmla="*/ 3848100 w 11737340"/>
                <a:gd name="connsiteY46" fmla="*/ 3025140 h 4168140"/>
                <a:gd name="connsiteX47" fmla="*/ 3916680 w 11737340"/>
                <a:gd name="connsiteY47" fmla="*/ 3032760 h 4168140"/>
                <a:gd name="connsiteX48" fmla="*/ 4030980 w 11737340"/>
                <a:gd name="connsiteY48" fmla="*/ 3063240 h 4168140"/>
                <a:gd name="connsiteX49" fmla="*/ 4137660 w 11737340"/>
                <a:gd name="connsiteY49" fmla="*/ 3101340 h 4168140"/>
                <a:gd name="connsiteX50" fmla="*/ 4259580 w 11737340"/>
                <a:gd name="connsiteY50" fmla="*/ 3147060 h 4168140"/>
                <a:gd name="connsiteX51" fmla="*/ 4381500 w 11737340"/>
                <a:gd name="connsiteY51" fmla="*/ 3192780 h 4168140"/>
                <a:gd name="connsiteX52" fmla="*/ 4526280 w 11737340"/>
                <a:gd name="connsiteY52" fmla="*/ 3276600 h 4168140"/>
                <a:gd name="connsiteX53" fmla="*/ 4587240 w 11737340"/>
                <a:gd name="connsiteY53" fmla="*/ 3299460 h 4168140"/>
                <a:gd name="connsiteX54" fmla="*/ 4610100 w 11737340"/>
                <a:gd name="connsiteY54" fmla="*/ 3352800 h 4168140"/>
                <a:gd name="connsiteX55" fmla="*/ 4648200 w 11737340"/>
                <a:gd name="connsiteY55" fmla="*/ 3436620 h 4168140"/>
                <a:gd name="connsiteX56" fmla="*/ 4671060 w 11737340"/>
                <a:gd name="connsiteY56" fmla="*/ 3520440 h 4168140"/>
                <a:gd name="connsiteX57" fmla="*/ 4678680 w 11737340"/>
                <a:gd name="connsiteY57" fmla="*/ 3589020 h 4168140"/>
                <a:gd name="connsiteX58" fmla="*/ 4686300 w 11737340"/>
                <a:gd name="connsiteY58" fmla="*/ 3649980 h 4168140"/>
                <a:gd name="connsiteX59" fmla="*/ 4724400 w 11737340"/>
                <a:gd name="connsiteY59" fmla="*/ 3680460 h 4168140"/>
                <a:gd name="connsiteX60" fmla="*/ 4785360 w 11737340"/>
                <a:gd name="connsiteY60" fmla="*/ 3672840 h 4168140"/>
                <a:gd name="connsiteX61" fmla="*/ 4869180 w 11737340"/>
                <a:gd name="connsiteY61" fmla="*/ 3703320 h 4168140"/>
                <a:gd name="connsiteX62" fmla="*/ 4914900 w 11737340"/>
                <a:gd name="connsiteY62" fmla="*/ 3756660 h 4168140"/>
                <a:gd name="connsiteX63" fmla="*/ 5105400 w 11737340"/>
                <a:gd name="connsiteY63" fmla="*/ 3832860 h 4168140"/>
                <a:gd name="connsiteX64" fmla="*/ 5173980 w 11737340"/>
                <a:gd name="connsiteY64" fmla="*/ 3886200 h 4168140"/>
                <a:gd name="connsiteX65" fmla="*/ 5242560 w 11737340"/>
                <a:gd name="connsiteY65" fmla="*/ 3924300 h 4168140"/>
                <a:gd name="connsiteX66" fmla="*/ 5364480 w 11737340"/>
                <a:gd name="connsiteY66" fmla="*/ 3962400 h 4168140"/>
                <a:gd name="connsiteX67" fmla="*/ 5516880 w 11737340"/>
                <a:gd name="connsiteY67" fmla="*/ 4046220 h 4168140"/>
                <a:gd name="connsiteX68" fmla="*/ 5585460 w 11737340"/>
                <a:gd name="connsiteY68" fmla="*/ 4099560 h 4168140"/>
                <a:gd name="connsiteX69" fmla="*/ 5661660 w 11737340"/>
                <a:gd name="connsiteY69" fmla="*/ 4122420 h 4168140"/>
                <a:gd name="connsiteX70" fmla="*/ 5745480 w 11737340"/>
                <a:gd name="connsiteY70" fmla="*/ 4130040 h 4168140"/>
                <a:gd name="connsiteX71" fmla="*/ 5836920 w 11737340"/>
                <a:gd name="connsiteY71" fmla="*/ 4130040 h 4168140"/>
                <a:gd name="connsiteX72" fmla="*/ 5951220 w 11737340"/>
                <a:gd name="connsiteY72" fmla="*/ 4145280 h 4168140"/>
                <a:gd name="connsiteX73" fmla="*/ 6035040 w 11737340"/>
                <a:gd name="connsiteY73" fmla="*/ 4168140 h 4168140"/>
                <a:gd name="connsiteX74" fmla="*/ 6149340 w 11737340"/>
                <a:gd name="connsiteY74" fmla="*/ 4137660 h 4168140"/>
                <a:gd name="connsiteX75" fmla="*/ 6286500 w 11737340"/>
                <a:gd name="connsiteY75" fmla="*/ 4114800 h 4168140"/>
                <a:gd name="connsiteX76" fmla="*/ 6393180 w 11737340"/>
                <a:gd name="connsiteY76" fmla="*/ 4053840 h 4168140"/>
                <a:gd name="connsiteX77" fmla="*/ 6484620 w 11737340"/>
                <a:gd name="connsiteY77" fmla="*/ 4038600 h 4168140"/>
                <a:gd name="connsiteX78" fmla="*/ 6583680 w 11737340"/>
                <a:gd name="connsiteY78" fmla="*/ 3970020 h 4168140"/>
                <a:gd name="connsiteX79" fmla="*/ 6697980 w 11737340"/>
                <a:gd name="connsiteY79" fmla="*/ 3886200 h 4168140"/>
                <a:gd name="connsiteX80" fmla="*/ 6728460 w 11737340"/>
                <a:gd name="connsiteY80" fmla="*/ 3817620 h 4168140"/>
                <a:gd name="connsiteX81" fmla="*/ 6842760 w 11737340"/>
                <a:gd name="connsiteY81" fmla="*/ 3733800 h 4168140"/>
                <a:gd name="connsiteX82" fmla="*/ 6972300 w 11737340"/>
                <a:gd name="connsiteY82" fmla="*/ 3642360 h 4168140"/>
                <a:gd name="connsiteX83" fmla="*/ 7078980 w 11737340"/>
                <a:gd name="connsiteY83" fmla="*/ 3528060 h 4168140"/>
                <a:gd name="connsiteX84" fmla="*/ 7165340 w 11737340"/>
                <a:gd name="connsiteY84" fmla="*/ 3454400 h 4168140"/>
                <a:gd name="connsiteX85" fmla="*/ 7287260 w 11737340"/>
                <a:gd name="connsiteY85" fmla="*/ 3296920 h 4168140"/>
                <a:gd name="connsiteX86" fmla="*/ 7338060 w 11737340"/>
                <a:gd name="connsiteY86" fmla="*/ 3200400 h 4168140"/>
                <a:gd name="connsiteX87" fmla="*/ 7383780 w 11737340"/>
                <a:gd name="connsiteY87" fmla="*/ 3144520 h 4168140"/>
                <a:gd name="connsiteX88" fmla="*/ 7444740 w 11737340"/>
                <a:gd name="connsiteY88" fmla="*/ 3093720 h 4168140"/>
                <a:gd name="connsiteX89" fmla="*/ 7513320 w 11737340"/>
                <a:gd name="connsiteY89" fmla="*/ 3101340 h 4168140"/>
                <a:gd name="connsiteX90" fmla="*/ 7576820 w 11737340"/>
                <a:gd name="connsiteY90" fmla="*/ 3093720 h 4168140"/>
                <a:gd name="connsiteX91" fmla="*/ 7729220 w 11737340"/>
                <a:gd name="connsiteY91" fmla="*/ 3136900 h 4168140"/>
                <a:gd name="connsiteX92" fmla="*/ 7833360 w 11737340"/>
                <a:gd name="connsiteY92" fmla="*/ 3180080 h 4168140"/>
                <a:gd name="connsiteX93" fmla="*/ 7967980 w 11737340"/>
                <a:gd name="connsiteY93" fmla="*/ 3208020 h 4168140"/>
                <a:gd name="connsiteX94" fmla="*/ 8161020 w 11737340"/>
                <a:gd name="connsiteY94" fmla="*/ 3296920 h 4168140"/>
                <a:gd name="connsiteX95" fmla="*/ 8293100 w 11737340"/>
                <a:gd name="connsiteY95" fmla="*/ 3370580 h 4168140"/>
                <a:gd name="connsiteX96" fmla="*/ 8371840 w 11737340"/>
                <a:gd name="connsiteY96" fmla="*/ 3395980 h 4168140"/>
                <a:gd name="connsiteX97" fmla="*/ 8468360 w 11737340"/>
                <a:gd name="connsiteY97" fmla="*/ 3434080 h 4168140"/>
                <a:gd name="connsiteX98" fmla="*/ 8582660 w 11737340"/>
                <a:gd name="connsiteY98" fmla="*/ 3528060 h 4168140"/>
                <a:gd name="connsiteX99" fmla="*/ 8641080 w 11737340"/>
                <a:gd name="connsiteY99" fmla="*/ 3566160 h 4168140"/>
                <a:gd name="connsiteX100" fmla="*/ 8702040 w 11737340"/>
                <a:gd name="connsiteY100" fmla="*/ 3604260 h 4168140"/>
                <a:gd name="connsiteX101" fmla="*/ 8763000 w 11737340"/>
                <a:gd name="connsiteY101" fmla="*/ 3634740 h 4168140"/>
                <a:gd name="connsiteX102" fmla="*/ 8846820 w 11737340"/>
                <a:gd name="connsiteY102" fmla="*/ 3632200 h 4168140"/>
                <a:gd name="connsiteX103" fmla="*/ 8968740 w 11737340"/>
                <a:gd name="connsiteY103" fmla="*/ 3634740 h 4168140"/>
                <a:gd name="connsiteX104" fmla="*/ 9060180 w 11737340"/>
                <a:gd name="connsiteY104" fmla="*/ 3642360 h 4168140"/>
                <a:gd name="connsiteX105" fmla="*/ 9151620 w 11737340"/>
                <a:gd name="connsiteY105" fmla="*/ 3657600 h 4168140"/>
                <a:gd name="connsiteX106" fmla="*/ 9230360 w 11737340"/>
                <a:gd name="connsiteY106" fmla="*/ 3657600 h 4168140"/>
                <a:gd name="connsiteX107" fmla="*/ 9331960 w 11737340"/>
                <a:gd name="connsiteY107" fmla="*/ 3629660 h 4168140"/>
                <a:gd name="connsiteX108" fmla="*/ 9433560 w 11737340"/>
                <a:gd name="connsiteY108" fmla="*/ 3589020 h 4168140"/>
                <a:gd name="connsiteX109" fmla="*/ 9535160 w 11737340"/>
                <a:gd name="connsiteY109" fmla="*/ 3540760 h 4168140"/>
                <a:gd name="connsiteX110" fmla="*/ 9646920 w 11737340"/>
                <a:gd name="connsiteY110" fmla="*/ 3489960 h 4168140"/>
                <a:gd name="connsiteX111" fmla="*/ 9784080 w 11737340"/>
                <a:gd name="connsiteY111" fmla="*/ 3444240 h 4168140"/>
                <a:gd name="connsiteX112" fmla="*/ 9860280 w 11737340"/>
                <a:gd name="connsiteY112" fmla="*/ 3383280 h 4168140"/>
                <a:gd name="connsiteX113" fmla="*/ 9921240 w 11737340"/>
                <a:gd name="connsiteY113" fmla="*/ 3314700 h 4168140"/>
                <a:gd name="connsiteX114" fmla="*/ 9997440 w 11737340"/>
                <a:gd name="connsiteY114" fmla="*/ 3208020 h 4168140"/>
                <a:gd name="connsiteX115" fmla="*/ 10043160 w 11737340"/>
                <a:gd name="connsiteY115" fmla="*/ 3101340 h 4168140"/>
                <a:gd name="connsiteX116" fmla="*/ 10104120 w 11737340"/>
                <a:gd name="connsiteY116" fmla="*/ 3017520 h 4168140"/>
                <a:gd name="connsiteX117" fmla="*/ 10157460 w 11737340"/>
                <a:gd name="connsiteY117" fmla="*/ 2933700 h 4168140"/>
                <a:gd name="connsiteX118" fmla="*/ 10218420 w 11737340"/>
                <a:gd name="connsiteY118" fmla="*/ 2849880 h 4168140"/>
                <a:gd name="connsiteX119" fmla="*/ 10294620 w 11737340"/>
                <a:gd name="connsiteY119" fmla="*/ 2735580 h 4168140"/>
                <a:gd name="connsiteX120" fmla="*/ 10347960 w 11737340"/>
                <a:gd name="connsiteY120" fmla="*/ 2621280 h 4168140"/>
                <a:gd name="connsiteX121" fmla="*/ 10431780 w 11737340"/>
                <a:gd name="connsiteY121" fmla="*/ 2499360 h 4168140"/>
                <a:gd name="connsiteX122" fmla="*/ 10500360 w 11737340"/>
                <a:gd name="connsiteY122" fmla="*/ 2354580 h 4168140"/>
                <a:gd name="connsiteX123" fmla="*/ 10553700 w 11737340"/>
                <a:gd name="connsiteY123" fmla="*/ 2263140 h 4168140"/>
                <a:gd name="connsiteX124" fmla="*/ 10584180 w 11737340"/>
                <a:gd name="connsiteY124" fmla="*/ 2194560 h 4168140"/>
                <a:gd name="connsiteX125" fmla="*/ 10624820 w 11737340"/>
                <a:gd name="connsiteY125" fmla="*/ 2125980 h 4168140"/>
                <a:gd name="connsiteX126" fmla="*/ 10675620 w 11737340"/>
                <a:gd name="connsiteY126" fmla="*/ 2049780 h 4168140"/>
                <a:gd name="connsiteX127" fmla="*/ 10690860 w 11737340"/>
                <a:gd name="connsiteY127" fmla="*/ 1988820 h 4168140"/>
                <a:gd name="connsiteX128" fmla="*/ 10713720 w 11737340"/>
                <a:gd name="connsiteY128" fmla="*/ 1927860 h 4168140"/>
                <a:gd name="connsiteX129" fmla="*/ 10767060 w 11737340"/>
                <a:gd name="connsiteY129" fmla="*/ 1859280 h 4168140"/>
                <a:gd name="connsiteX130" fmla="*/ 10873740 w 11737340"/>
                <a:gd name="connsiteY130" fmla="*/ 1828800 h 4168140"/>
                <a:gd name="connsiteX131" fmla="*/ 11079480 w 11737340"/>
                <a:gd name="connsiteY131" fmla="*/ 1767840 h 4168140"/>
                <a:gd name="connsiteX132" fmla="*/ 11247120 w 11737340"/>
                <a:gd name="connsiteY132" fmla="*/ 1684020 h 4168140"/>
                <a:gd name="connsiteX133" fmla="*/ 11407140 w 11737340"/>
                <a:gd name="connsiteY133" fmla="*/ 1628140 h 4168140"/>
                <a:gd name="connsiteX134" fmla="*/ 11490960 w 11737340"/>
                <a:gd name="connsiteY134" fmla="*/ 1577340 h 4168140"/>
                <a:gd name="connsiteX135" fmla="*/ 11635740 w 11737340"/>
                <a:gd name="connsiteY135" fmla="*/ 1508760 h 4168140"/>
                <a:gd name="connsiteX136" fmla="*/ 11737340 w 11737340"/>
                <a:gd name="connsiteY136" fmla="*/ 1442720 h 4168140"/>
                <a:gd name="connsiteX137" fmla="*/ 11620500 w 11737340"/>
                <a:gd name="connsiteY137" fmla="*/ 1417320 h 4168140"/>
                <a:gd name="connsiteX138" fmla="*/ 11567160 w 11737340"/>
                <a:gd name="connsiteY138" fmla="*/ 1379220 h 4168140"/>
                <a:gd name="connsiteX139" fmla="*/ 11498580 w 11737340"/>
                <a:gd name="connsiteY139" fmla="*/ 1318260 h 4168140"/>
                <a:gd name="connsiteX140" fmla="*/ 11468100 w 11737340"/>
                <a:gd name="connsiteY140" fmla="*/ 1280160 h 4168140"/>
                <a:gd name="connsiteX141" fmla="*/ 11442700 w 11737340"/>
                <a:gd name="connsiteY141" fmla="*/ 1231900 h 4168140"/>
                <a:gd name="connsiteX142" fmla="*/ 11384280 w 11737340"/>
                <a:gd name="connsiteY142" fmla="*/ 1310640 h 4168140"/>
                <a:gd name="connsiteX143" fmla="*/ 11353800 w 11737340"/>
                <a:gd name="connsiteY143" fmla="*/ 1356360 h 4168140"/>
                <a:gd name="connsiteX144" fmla="*/ 11224260 w 11737340"/>
                <a:gd name="connsiteY144" fmla="*/ 1417320 h 4168140"/>
                <a:gd name="connsiteX145" fmla="*/ 11109960 w 11737340"/>
                <a:gd name="connsiteY145" fmla="*/ 1463040 h 4168140"/>
                <a:gd name="connsiteX146" fmla="*/ 10911840 w 11737340"/>
                <a:gd name="connsiteY146" fmla="*/ 1524000 h 4168140"/>
                <a:gd name="connsiteX147" fmla="*/ 10774680 w 11737340"/>
                <a:gd name="connsiteY147" fmla="*/ 1546860 h 4168140"/>
                <a:gd name="connsiteX148" fmla="*/ 10675620 w 11737340"/>
                <a:gd name="connsiteY148" fmla="*/ 1615440 h 4168140"/>
                <a:gd name="connsiteX149" fmla="*/ 10568940 w 11737340"/>
                <a:gd name="connsiteY149" fmla="*/ 1676400 h 4168140"/>
                <a:gd name="connsiteX150" fmla="*/ 10485120 w 11737340"/>
                <a:gd name="connsiteY150" fmla="*/ 1760220 h 4168140"/>
                <a:gd name="connsiteX151" fmla="*/ 10454640 w 11737340"/>
                <a:gd name="connsiteY151" fmla="*/ 1836420 h 4168140"/>
                <a:gd name="connsiteX152" fmla="*/ 10416540 w 11737340"/>
                <a:gd name="connsiteY152" fmla="*/ 1927860 h 4168140"/>
                <a:gd name="connsiteX153" fmla="*/ 10401300 w 11737340"/>
                <a:gd name="connsiteY153" fmla="*/ 2004060 h 4168140"/>
                <a:gd name="connsiteX154" fmla="*/ 10363200 w 11737340"/>
                <a:gd name="connsiteY154" fmla="*/ 2095500 h 4168140"/>
                <a:gd name="connsiteX155" fmla="*/ 10317480 w 11737340"/>
                <a:gd name="connsiteY155" fmla="*/ 2225040 h 4168140"/>
                <a:gd name="connsiteX156" fmla="*/ 10287000 w 11737340"/>
                <a:gd name="connsiteY156" fmla="*/ 2346960 h 4168140"/>
                <a:gd name="connsiteX157" fmla="*/ 10218420 w 11737340"/>
                <a:gd name="connsiteY157" fmla="*/ 2499360 h 4168140"/>
                <a:gd name="connsiteX158" fmla="*/ 10134600 w 11737340"/>
                <a:gd name="connsiteY158" fmla="*/ 2621280 h 4168140"/>
                <a:gd name="connsiteX159" fmla="*/ 10043160 w 11737340"/>
                <a:gd name="connsiteY159" fmla="*/ 2735580 h 4168140"/>
                <a:gd name="connsiteX160" fmla="*/ 9974580 w 11737340"/>
                <a:gd name="connsiteY160" fmla="*/ 2857500 h 4168140"/>
                <a:gd name="connsiteX161" fmla="*/ 9906000 w 11737340"/>
                <a:gd name="connsiteY161" fmla="*/ 2941320 h 4168140"/>
                <a:gd name="connsiteX162" fmla="*/ 9860280 w 11737340"/>
                <a:gd name="connsiteY162" fmla="*/ 3032760 h 4168140"/>
                <a:gd name="connsiteX163" fmla="*/ 9806940 w 11737340"/>
                <a:gd name="connsiteY163" fmla="*/ 3116580 h 4168140"/>
                <a:gd name="connsiteX164" fmla="*/ 9715500 w 11737340"/>
                <a:gd name="connsiteY164" fmla="*/ 3208020 h 4168140"/>
                <a:gd name="connsiteX165" fmla="*/ 9616440 w 11737340"/>
                <a:gd name="connsiteY165" fmla="*/ 3261360 h 4168140"/>
                <a:gd name="connsiteX166" fmla="*/ 9532620 w 11737340"/>
                <a:gd name="connsiteY166" fmla="*/ 3329940 h 4168140"/>
                <a:gd name="connsiteX167" fmla="*/ 9471660 w 11737340"/>
                <a:gd name="connsiteY167" fmla="*/ 3375660 h 4168140"/>
                <a:gd name="connsiteX168" fmla="*/ 9410700 w 11737340"/>
                <a:gd name="connsiteY168" fmla="*/ 3429000 h 4168140"/>
                <a:gd name="connsiteX169" fmla="*/ 9288780 w 11737340"/>
                <a:gd name="connsiteY169" fmla="*/ 3436620 h 4168140"/>
                <a:gd name="connsiteX170" fmla="*/ 9166860 w 11737340"/>
                <a:gd name="connsiteY170" fmla="*/ 3444240 h 4168140"/>
                <a:gd name="connsiteX171" fmla="*/ 9029700 w 11737340"/>
                <a:gd name="connsiteY171" fmla="*/ 3413760 h 4168140"/>
                <a:gd name="connsiteX172" fmla="*/ 8823960 w 11737340"/>
                <a:gd name="connsiteY172" fmla="*/ 3360420 h 4168140"/>
                <a:gd name="connsiteX173" fmla="*/ 8679180 w 11737340"/>
                <a:gd name="connsiteY173" fmla="*/ 3329940 h 4168140"/>
                <a:gd name="connsiteX174" fmla="*/ 8572500 w 11737340"/>
                <a:gd name="connsiteY174" fmla="*/ 3276600 h 4168140"/>
                <a:gd name="connsiteX175" fmla="*/ 8465820 w 11737340"/>
                <a:gd name="connsiteY175" fmla="*/ 3215640 h 4168140"/>
                <a:gd name="connsiteX176" fmla="*/ 8321040 w 11737340"/>
                <a:gd name="connsiteY176" fmla="*/ 3177540 h 4168140"/>
                <a:gd name="connsiteX177" fmla="*/ 8199120 w 11737340"/>
                <a:gd name="connsiteY177" fmla="*/ 3131820 h 4168140"/>
                <a:gd name="connsiteX178" fmla="*/ 8069580 w 11737340"/>
                <a:gd name="connsiteY178" fmla="*/ 3078480 h 4168140"/>
                <a:gd name="connsiteX179" fmla="*/ 7917180 w 11737340"/>
                <a:gd name="connsiteY179" fmla="*/ 2994660 h 4168140"/>
                <a:gd name="connsiteX180" fmla="*/ 7787640 w 11737340"/>
                <a:gd name="connsiteY180" fmla="*/ 2971800 h 4168140"/>
                <a:gd name="connsiteX181" fmla="*/ 7719060 w 11737340"/>
                <a:gd name="connsiteY181" fmla="*/ 2933700 h 4168140"/>
                <a:gd name="connsiteX182" fmla="*/ 7612380 w 11737340"/>
                <a:gd name="connsiteY182" fmla="*/ 2903220 h 4168140"/>
                <a:gd name="connsiteX183" fmla="*/ 7566660 w 11737340"/>
                <a:gd name="connsiteY183" fmla="*/ 2887980 h 4168140"/>
                <a:gd name="connsiteX184" fmla="*/ 7551420 w 11737340"/>
                <a:gd name="connsiteY184" fmla="*/ 2849880 h 4168140"/>
                <a:gd name="connsiteX185" fmla="*/ 7533640 w 11737340"/>
                <a:gd name="connsiteY185" fmla="*/ 2788920 h 4168140"/>
                <a:gd name="connsiteX186" fmla="*/ 7475220 w 11737340"/>
                <a:gd name="connsiteY186" fmla="*/ 2857500 h 4168140"/>
                <a:gd name="connsiteX187" fmla="*/ 7414260 w 11737340"/>
                <a:gd name="connsiteY187" fmla="*/ 2887980 h 4168140"/>
                <a:gd name="connsiteX188" fmla="*/ 7345680 w 11737340"/>
                <a:gd name="connsiteY188" fmla="*/ 2971800 h 4168140"/>
                <a:gd name="connsiteX189" fmla="*/ 7315200 w 11737340"/>
                <a:gd name="connsiteY189" fmla="*/ 2994660 h 4168140"/>
                <a:gd name="connsiteX190" fmla="*/ 7261860 w 11737340"/>
                <a:gd name="connsiteY190" fmla="*/ 3009900 h 4168140"/>
                <a:gd name="connsiteX191" fmla="*/ 7193280 w 11737340"/>
                <a:gd name="connsiteY191" fmla="*/ 3025140 h 4168140"/>
                <a:gd name="connsiteX192" fmla="*/ 7155180 w 11737340"/>
                <a:gd name="connsiteY192" fmla="*/ 3078480 h 4168140"/>
                <a:gd name="connsiteX193" fmla="*/ 7109460 w 11737340"/>
                <a:gd name="connsiteY193" fmla="*/ 3154680 h 4168140"/>
                <a:gd name="connsiteX194" fmla="*/ 7048500 w 11737340"/>
                <a:gd name="connsiteY194" fmla="*/ 3246120 h 4168140"/>
                <a:gd name="connsiteX195" fmla="*/ 6995160 w 11737340"/>
                <a:gd name="connsiteY195" fmla="*/ 3307080 h 4168140"/>
                <a:gd name="connsiteX196" fmla="*/ 6972300 w 11737340"/>
                <a:gd name="connsiteY196" fmla="*/ 3352800 h 4168140"/>
                <a:gd name="connsiteX197" fmla="*/ 6949440 w 11737340"/>
                <a:gd name="connsiteY197" fmla="*/ 3413760 h 4168140"/>
                <a:gd name="connsiteX198" fmla="*/ 6949440 w 11737340"/>
                <a:gd name="connsiteY198" fmla="*/ 3413760 h 4168140"/>
                <a:gd name="connsiteX199" fmla="*/ 6911340 w 11737340"/>
                <a:gd name="connsiteY199" fmla="*/ 3474720 h 4168140"/>
                <a:gd name="connsiteX200" fmla="*/ 6888480 w 11737340"/>
                <a:gd name="connsiteY200" fmla="*/ 3505200 h 4168140"/>
                <a:gd name="connsiteX201" fmla="*/ 6819900 w 11737340"/>
                <a:gd name="connsiteY201" fmla="*/ 3566160 h 4168140"/>
                <a:gd name="connsiteX202" fmla="*/ 6743700 w 11737340"/>
                <a:gd name="connsiteY202" fmla="*/ 3581400 h 4168140"/>
                <a:gd name="connsiteX203" fmla="*/ 6675120 w 11737340"/>
                <a:gd name="connsiteY203" fmla="*/ 3657600 h 4168140"/>
                <a:gd name="connsiteX204" fmla="*/ 6629400 w 11737340"/>
                <a:gd name="connsiteY204" fmla="*/ 3718560 h 4168140"/>
                <a:gd name="connsiteX205" fmla="*/ 6576060 w 11737340"/>
                <a:gd name="connsiteY205" fmla="*/ 3779520 h 4168140"/>
                <a:gd name="connsiteX206" fmla="*/ 6484620 w 11737340"/>
                <a:gd name="connsiteY206" fmla="*/ 3817620 h 4168140"/>
                <a:gd name="connsiteX207" fmla="*/ 6400800 w 11737340"/>
                <a:gd name="connsiteY207" fmla="*/ 3832860 h 4168140"/>
                <a:gd name="connsiteX208" fmla="*/ 6263640 w 11737340"/>
                <a:gd name="connsiteY208" fmla="*/ 3870960 h 4168140"/>
                <a:gd name="connsiteX209" fmla="*/ 6126480 w 11737340"/>
                <a:gd name="connsiteY209" fmla="*/ 3901440 h 4168140"/>
                <a:gd name="connsiteX210" fmla="*/ 6027420 w 11737340"/>
                <a:gd name="connsiteY210" fmla="*/ 3916680 h 4168140"/>
                <a:gd name="connsiteX211" fmla="*/ 5890260 w 11737340"/>
                <a:gd name="connsiteY211" fmla="*/ 3878580 h 4168140"/>
                <a:gd name="connsiteX212" fmla="*/ 5821680 w 11737340"/>
                <a:gd name="connsiteY212" fmla="*/ 3863340 h 4168140"/>
                <a:gd name="connsiteX213" fmla="*/ 5737860 w 11737340"/>
                <a:gd name="connsiteY213" fmla="*/ 3825240 h 4168140"/>
                <a:gd name="connsiteX214" fmla="*/ 5638800 w 11737340"/>
                <a:gd name="connsiteY214" fmla="*/ 3794760 h 4168140"/>
                <a:gd name="connsiteX215" fmla="*/ 5524500 w 11737340"/>
                <a:gd name="connsiteY215" fmla="*/ 3756660 h 4168140"/>
                <a:gd name="connsiteX216" fmla="*/ 5448300 w 11737340"/>
                <a:gd name="connsiteY216" fmla="*/ 3718560 h 4168140"/>
                <a:gd name="connsiteX217" fmla="*/ 5349240 w 11737340"/>
                <a:gd name="connsiteY217" fmla="*/ 3657600 h 4168140"/>
                <a:gd name="connsiteX218" fmla="*/ 5295900 w 11737340"/>
                <a:gd name="connsiteY218" fmla="*/ 3619500 h 4168140"/>
                <a:gd name="connsiteX219" fmla="*/ 5234940 w 11737340"/>
                <a:gd name="connsiteY219" fmla="*/ 3596640 h 4168140"/>
                <a:gd name="connsiteX220" fmla="*/ 5135880 w 11737340"/>
                <a:gd name="connsiteY220" fmla="*/ 3550920 h 4168140"/>
                <a:gd name="connsiteX221" fmla="*/ 5059680 w 11737340"/>
                <a:gd name="connsiteY221" fmla="*/ 3505200 h 4168140"/>
                <a:gd name="connsiteX222" fmla="*/ 5029200 w 11737340"/>
                <a:gd name="connsiteY222" fmla="*/ 3482340 h 4168140"/>
                <a:gd name="connsiteX223" fmla="*/ 4960620 w 11737340"/>
                <a:gd name="connsiteY223" fmla="*/ 3413760 h 4168140"/>
                <a:gd name="connsiteX224" fmla="*/ 4876800 w 11737340"/>
                <a:gd name="connsiteY224" fmla="*/ 3299460 h 4168140"/>
                <a:gd name="connsiteX225" fmla="*/ 4808220 w 11737340"/>
                <a:gd name="connsiteY225" fmla="*/ 3200400 h 4168140"/>
                <a:gd name="connsiteX226" fmla="*/ 4777740 w 11737340"/>
                <a:gd name="connsiteY226" fmla="*/ 3147060 h 4168140"/>
                <a:gd name="connsiteX227" fmla="*/ 4724400 w 11737340"/>
                <a:gd name="connsiteY227" fmla="*/ 3108960 h 4168140"/>
                <a:gd name="connsiteX228" fmla="*/ 4648200 w 11737340"/>
                <a:gd name="connsiteY228" fmla="*/ 3063240 h 4168140"/>
                <a:gd name="connsiteX229" fmla="*/ 4533900 w 11737340"/>
                <a:gd name="connsiteY229" fmla="*/ 2979420 h 4168140"/>
                <a:gd name="connsiteX230" fmla="*/ 4427220 w 11737340"/>
                <a:gd name="connsiteY230" fmla="*/ 2941320 h 4168140"/>
                <a:gd name="connsiteX231" fmla="*/ 4366260 w 11737340"/>
                <a:gd name="connsiteY231" fmla="*/ 2903220 h 4168140"/>
                <a:gd name="connsiteX232" fmla="*/ 4244340 w 11737340"/>
                <a:gd name="connsiteY232" fmla="*/ 2842260 h 4168140"/>
                <a:gd name="connsiteX233" fmla="*/ 4145280 w 11737340"/>
                <a:gd name="connsiteY233" fmla="*/ 2811780 h 4168140"/>
                <a:gd name="connsiteX234" fmla="*/ 4038600 w 11737340"/>
                <a:gd name="connsiteY234" fmla="*/ 2804160 h 4168140"/>
                <a:gd name="connsiteX235" fmla="*/ 3954780 w 11737340"/>
                <a:gd name="connsiteY235" fmla="*/ 2819400 h 4168140"/>
                <a:gd name="connsiteX236" fmla="*/ 3863340 w 11737340"/>
                <a:gd name="connsiteY236" fmla="*/ 2804160 h 4168140"/>
                <a:gd name="connsiteX237" fmla="*/ 3741420 w 11737340"/>
                <a:gd name="connsiteY237" fmla="*/ 2781300 h 4168140"/>
                <a:gd name="connsiteX238" fmla="*/ 3649980 w 11737340"/>
                <a:gd name="connsiteY238" fmla="*/ 2743200 h 4168140"/>
                <a:gd name="connsiteX239" fmla="*/ 3573780 w 11737340"/>
                <a:gd name="connsiteY239" fmla="*/ 2674620 h 4168140"/>
                <a:gd name="connsiteX240" fmla="*/ 3482340 w 11737340"/>
                <a:gd name="connsiteY240" fmla="*/ 2621280 h 4168140"/>
                <a:gd name="connsiteX241" fmla="*/ 3436620 w 11737340"/>
                <a:gd name="connsiteY241" fmla="*/ 2552700 h 4168140"/>
                <a:gd name="connsiteX242" fmla="*/ 3329940 w 11737340"/>
                <a:gd name="connsiteY242" fmla="*/ 2423160 h 4168140"/>
                <a:gd name="connsiteX243" fmla="*/ 3261360 w 11737340"/>
                <a:gd name="connsiteY243" fmla="*/ 2324100 h 4168140"/>
                <a:gd name="connsiteX244" fmla="*/ 3131820 w 11737340"/>
                <a:gd name="connsiteY244" fmla="*/ 2209800 h 4168140"/>
                <a:gd name="connsiteX245" fmla="*/ 3040380 w 11737340"/>
                <a:gd name="connsiteY245" fmla="*/ 2141220 h 4168140"/>
                <a:gd name="connsiteX246" fmla="*/ 2910840 w 11737340"/>
                <a:gd name="connsiteY246" fmla="*/ 2034540 h 4168140"/>
                <a:gd name="connsiteX247" fmla="*/ 2849880 w 11737340"/>
                <a:gd name="connsiteY247" fmla="*/ 1958340 h 4168140"/>
                <a:gd name="connsiteX248" fmla="*/ 2743200 w 11737340"/>
                <a:gd name="connsiteY248" fmla="*/ 1889760 h 4168140"/>
                <a:gd name="connsiteX249" fmla="*/ 2659380 w 11737340"/>
                <a:gd name="connsiteY249" fmla="*/ 1844040 h 4168140"/>
                <a:gd name="connsiteX250" fmla="*/ 2575560 w 11737340"/>
                <a:gd name="connsiteY250" fmla="*/ 1744980 h 4168140"/>
                <a:gd name="connsiteX251" fmla="*/ 2468880 w 11737340"/>
                <a:gd name="connsiteY251" fmla="*/ 1645920 h 4168140"/>
                <a:gd name="connsiteX252" fmla="*/ 2400300 w 11737340"/>
                <a:gd name="connsiteY252" fmla="*/ 1607820 h 4168140"/>
                <a:gd name="connsiteX253" fmla="*/ 2263140 w 11737340"/>
                <a:gd name="connsiteY253" fmla="*/ 1501140 h 4168140"/>
                <a:gd name="connsiteX254" fmla="*/ 2171700 w 11737340"/>
                <a:gd name="connsiteY254" fmla="*/ 1432560 h 4168140"/>
                <a:gd name="connsiteX255" fmla="*/ 2087880 w 11737340"/>
                <a:gd name="connsiteY255" fmla="*/ 1363980 h 4168140"/>
                <a:gd name="connsiteX256" fmla="*/ 1950720 w 11737340"/>
                <a:gd name="connsiteY256" fmla="*/ 1272540 h 4168140"/>
                <a:gd name="connsiteX257" fmla="*/ 1805940 w 11737340"/>
                <a:gd name="connsiteY257" fmla="*/ 1135380 h 4168140"/>
                <a:gd name="connsiteX258" fmla="*/ 1729740 w 11737340"/>
                <a:gd name="connsiteY258" fmla="*/ 1089660 h 4168140"/>
                <a:gd name="connsiteX259" fmla="*/ 1668780 w 11737340"/>
                <a:gd name="connsiteY259" fmla="*/ 1043940 h 4168140"/>
                <a:gd name="connsiteX260" fmla="*/ 1592580 w 11737340"/>
                <a:gd name="connsiteY260" fmla="*/ 990600 h 4168140"/>
                <a:gd name="connsiteX261" fmla="*/ 1470660 w 11737340"/>
                <a:gd name="connsiteY261" fmla="*/ 891540 h 4168140"/>
                <a:gd name="connsiteX262" fmla="*/ 1386840 w 11737340"/>
                <a:gd name="connsiteY262" fmla="*/ 845820 h 4168140"/>
                <a:gd name="connsiteX263" fmla="*/ 1318260 w 11737340"/>
                <a:gd name="connsiteY263" fmla="*/ 784860 h 4168140"/>
                <a:gd name="connsiteX264" fmla="*/ 1264920 w 11737340"/>
                <a:gd name="connsiteY264" fmla="*/ 723900 h 4168140"/>
                <a:gd name="connsiteX265" fmla="*/ 1181100 w 11737340"/>
                <a:gd name="connsiteY265" fmla="*/ 647700 h 4168140"/>
                <a:gd name="connsiteX266" fmla="*/ 1089660 w 11737340"/>
                <a:gd name="connsiteY266" fmla="*/ 624840 h 4168140"/>
                <a:gd name="connsiteX267" fmla="*/ 1021080 w 11737340"/>
                <a:gd name="connsiteY267" fmla="*/ 586740 h 4168140"/>
                <a:gd name="connsiteX268" fmla="*/ 937260 w 11737340"/>
                <a:gd name="connsiteY268" fmla="*/ 548640 h 4168140"/>
                <a:gd name="connsiteX269" fmla="*/ 830580 w 11737340"/>
                <a:gd name="connsiteY269" fmla="*/ 510540 h 4168140"/>
                <a:gd name="connsiteX270" fmla="*/ 754380 w 11737340"/>
                <a:gd name="connsiteY270" fmla="*/ 457200 h 4168140"/>
                <a:gd name="connsiteX271" fmla="*/ 708660 w 11737340"/>
                <a:gd name="connsiteY271" fmla="*/ 419100 h 4168140"/>
                <a:gd name="connsiteX272" fmla="*/ 609600 w 11737340"/>
                <a:gd name="connsiteY272" fmla="*/ 396240 h 4168140"/>
                <a:gd name="connsiteX273" fmla="*/ 548640 w 11737340"/>
                <a:gd name="connsiteY273" fmla="*/ 320040 h 4168140"/>
                <a:gd name="connsiteX274" fmla="*/ 510540 w 11737340"/>
                <a:gd name="connsiteY274" fmla="*/ 251460 h 4168140"/>
                <a:gd name="connsiteX275" fmla="*/ 464820 w 11737340"/>
                <a:gd name="connsiteY275" fmla="*/ 190500 h 4168140"/>
                <a:gd name="connsiteX276" fmla="*/ 411480 w 11737340"/>
                <a:gd name="connsiteY276" fmla="*/ 137160 h 4168140"/>
                <a:gd name="connsiteX277" fmla="*/ 373380 w 11737340"/>
                <a:gd name="connsiteY277" fmla="*/ 45720 h 4168140"/>
                <a:gd name="connsiteX278" fmla="*/ 342900 w 11737340"/>
                <a:gd name="connsiteY278" fmla="*/ 0 h 4168140"/>
                <a:gd name="connsiteX279" fmla="*/ 327660 w 11737340"/>
                <a:gd name="connsiteY279" fmla="*/ 60960 h 4168140"/>
                <a:gd name="connsiteX280" fmla="*/ 289560 w 11737340"/>
                <a:gd name="connsiteY280" fmla="*/ 91440 h 4168140"/>
                <a:gd name="connsiteX281" fmla="*/ 236220 w 11737340"/>
                <a:gd name="connsiteY281" fmla="*/ 114300 h 4168140"/>
                <a:gd name="connsiteX282" fmla="*/ 198120 w 11737340"/>
                <a:gd name="connsiteY282" fmla="*/ 175260 h 4168140"/>
                <a:gd name="connsiteX283" fmla="*/ 175260 w 11737340"/>
                <a:gd name="connsiteY283" fmla="*/ 228600 h 4168140"/>
                <a:gd name="connsiteX284" fmla="*/ 114300 w 11737340"/>
                <a:gd name="connsiteY284" fmla="*/ 236220 h 4168140"/>
                <a:gd name="connsiteX285" fmla="*/ 45720 w 11737340"/>
                <a:gd name="connsiteY285" fmla="*/ 251460 h 4168140"/>
                <a:gd name="connsiteX286" fmla="*/ 0 w 11737340"/>
                <a:gd name="connsiteY286" fmla="*/ 281940 h 4168140"/>
                <a:gd name="connsiteX287" fmla="*/ 68580 w 11737340"/>
                <a:gd name="connsiteY287" fmla="*/ 320040 h 4168140"/>
                <a:gd name="connsiteX0" fmla="*/ 68580 w 11737340"/>
                <a:gd name="connsiteY0" fmla="*/ 320040 h 4168140"/>
                <a:gd name="connsiteX1" fmla="*/ 121920 w 11737340"/>
                <a:gd name="connsiteY1" fmla="*/ 381000 h 4168140"/>
                <a:gd name="connsiteX2" fmla="*/ 198120 w 11737340"/>
                <a:gd name="connsiteY2" fmla="*/ 419100 h 4168140"/>
                <a:gd name="connsiteX3" fmla="*/ 320040 w 11737340"/>
                <a:gd name="connsiteY3" fmla="*/ 510540 h 4168140"/>
                <a:gd name="connsiteX4" fmla="*/ 411480 w 11737340"/>
                <a:gd name="connsiteY4" fmla="*/ 563880 h 4168140"/>
                <a:gd name="connsiteX5" fmla="*/ 472440 w 11737340"/>
                <a:gd name="connsiteY5" fmla="*/ 632460 h 4168140"/>
                <a:gd name="connsiteX6" fmla="*/ 601980 w 11737340"/>
                <a:gd name="connsiteY6" fmla="*/ 708660 h 4168140"/>
                <a:gd name="connsiteX7" fmla="*/ 739140 w 11737340"/>
                <a:gd name="connsiteY7" fmla="*/ 784860 h 4168140"/>
                <a:gd name="connsiteX8" fmla="*/ 861060 w 11737340"/>
                <a:gd name="connsiteY8" fmla="*/ 868680 h 4168140"/>
                <a:gd name="connsiteX9" fmla="*/ 944880 w 11737340"/>
                <a:gd name="connsiteY9" fmla="*/ 952500 h 4168140"/>
                <a:gd name="connsiteX10" fmla="*/ 1021080 w 11737340"/>
                <a:gd name="connsiteY10" fmla="*/ 1005840 h 4168140"/>
                <a:gd name="connsiteX11" fmla="*/ 1097280 w 11737340"/>
                <a:gd name="connsiteY11" fmla="*/ 1043940 h 4168140"/>
                <a:gd name="connsiteX12" fmla="*/ 1181100 w 11737340"/>
                <a:gd name="connsiteY12" fmla="*/ 1104900 h 4168140"/>
                <a:gd name="connsiteX13" fmla="*/ 1249680 w 11737340"/>
                <a:gd name="connsiteY13" fmla="*/ 1150620 h 4168140"/>
                <a:gd name="connsiteX14" fmla="*/ 1341120 w 11737340"/>
                <a:gd name="connsiteY14" fmla="*/ 1196340 h 4168140"/>
                <a:gd name="connsiteX15" fmla="*/ 1417320 w 11737340"/>
                <a:gd name="connsiteY15" fmla="*/ 1257300 h 4168140"/>
                <a:gd name="connsiteX16" fmla="*/ 1493520 w 11737340"/>
                <a:gd name="connsiteY16" fmla="*/ 1333500 h 4168140"/>
                <a:gd name="connsiteX17" fmla="*/ 1569720 w 11737340"/>
                <a:gd name="connsiteY17" fmla="*/ 1356360 h 4168140"/>
                <a:gd name="connsiteX18" fmla="*/ 1684020 w 11737340"/>
                <a:gd name="connsiteY18" fmla="*/ 1424940 h 4168140"/>
                <a:gd name="connsiteX19" fmla="*/ 1729740 w 11737340"/>
                <a:gd name="connsiteY19" fmla="*/ 1485900 h 4168140"/>
                <a:gd name="connsiteX20" fmla="*/ 1844040 w 11737340"/>
                <a:gd name="connsiteY20" fmla="*/ 1569720 h 4168140"/>
                <a:gd name="connsiteX21" fmla="*/ 1935480 w 11737340"/>
                <a:gd name="connsiteY21" fmla="*/ 1615440 h 4168140"/>
                <a:gd name="connsiteX22" fmla="*/ 2049780 w 11737340"/>
                <a:gd name="connsiteY22" fmla="*/ 1691640 h 4168140"/>
                <a:gd name="connsiteX23" fmla="*/ 2133600 w 11737340"/>
                <a:gd name="connsiteY23" fmla="*/ 1729740 h 4168140"/>
                <a:gd name="connsiteX24" fmla="*/ 2202180 w 11737340"/>
                <a:gd name="connsiteY24" fmla="*/ 1805940 h 4168140"/>
                <a:gd name="connsiteX25" fmla="*/ 2255520 w 11737340"/>
                <a:gd name="connsiteY25" fmla="*/ 1821180 h 4168140"/>
                <a:gd name="connsiteX26" fmla="*/ 2316480 w 11737340"/>
                <a:gd name="connsiteY26" fmla="*/ 1866900 h 4168140"/>
                <a:gd name="connsiteX27" fmla="*/ 2423160 w 11737340"/>
                <a:gd name="connsiteY27" fmla="*/ 2004060 h 4168140"/>
                <a:gd name="connsiteX28" fmla="*/ 2476500 w 11737340"/>
                <a:gd name="connsiteY28" fmla="*/ 2087880 h 4168140"/>
                <a:gd name="connsiteX29" fmla="*/ 2567940 w 11737340"/>
                <a:gd name="connsiteY29" fmla="*/ 2148840 h 4168140"/>
                <a:gd name="connsiteX30" fmla="*/ 2682240 w 11737340"/>
                <a:gd name="connsiteY30" fmla="*/ 2186940 h 4168140"/>
                <a:gd name="connsiteX31" fmla="*/ 2743200 w 11737340"/>
                <a:gd name="connsiteY31" fmla="*/ 2209800 h 4168140"/>
                <a:gd name="connsiteX32" fmla="*/ 2811780 w 11737340"/>
                <a:gd name="connsiteY32" fmla="*/ 2247900 h 4168140"/>
                <a:gd name="connsiteX33" fmla="*/ 2887980 w 11737340"/>
                <a:gd name="connsiteY33" fmla="*/ 2301240 h 4168140"/>
                <a:gd name="connsiteX34" fmla="*/ 2979420 w 11737340"/>
                <a:gd name="connsiteY34" fmla="*/ 2385060 h 4168140"/>
                <a:gd name="connsiteX35" fmla="*/ 3055620 w 11737340"/>
                <a:gd name="connsiteY35" fmla="*/ 2461260 h 4168140"/>
                <a:gd name="connsiteX36" fmla="*/ 3139440 w 11737340"/>
                <a:gd name="connsiteY36" fmla="*/ 2537460 h 4168140"/>
                <a:gd name="connsiteX37" fmla="*/ 3261360 w 11737340"/>
                <a:gd name="connsiteY37" fmla="*/ 2628900 h 4168140"/>
                <a:gd name="connsiteX38" fmla="*/ 3345180 w 11737340"/>
                <a:gd name="connsiteY38" fmla="*/ 2720340 h 4168140"/>
                <a:gd name="connsiteX39" fmla="*/ 3444240 w 11737340"/>
                <a:gd name="connsiteY39" fmla="*/ 2796540 h 4168140"/>
                <a:gd name="connsiteX40" fmla="*/ 3558540 w 11737340"/>
                <a:gd name="connsiteY40" fmla="*/ 2872740 h 4168140"/>
                <a:gd name="connsiteX41" fmla="*/ 3619500 w 11737340"/>
                <a:gd name="connsiteY41" fmla="*/ 2979420 h 4168140"/>
                <a:gd name="connsiteX42" fmla="*/ 3619500 w 11737340"/>
                <a:gd name="connsiteY42" fmla="*/ 2979420 h 4168140"/>
                <a:gd name="connsiteX43" fmla="*/ 3649980 w 11737340"/>
                <a:gd name="connsiteY43" fmla="*/ 3048000 h 4168140"/>
                <a:gd name="connsiteX44" fmla="*/ 3703320 w 11737340"/>
                <a:gd name="connsiteY44" fmla="*/ 3086100 h 4168140"/>
                <a:gd name="connsiteX45" fmla="*/ 3764280 w 11737340"/>
                <a:gd name="connsiteY45" fmla="*/ 3063240 h 4168140"/>
                <a:gd name="connsiteX46" fmla="*/ 3848100 w 11737340"/>
                <a:gd name="connsiteY46" fmla="*/ 3025140 h 4168140"/>
                <a:gd name="connsiteX47" fmla="*/ 3916680 w 11737340"/>
                <a:gd name="connsiteY47" fmla="*/ 3032760 h 4168140"/>
                <a:gd name="connsiteX48" fmla="*/ 4030980 w 11737340"/>
                <a:gd name="connsiteY48" fmla="*/ 3063240 h 4168140"/>
                <a:gd name="connsiteX49" fmla="*/ 4137660 w 11737340"/>
                <a:gd name="connsiteY49" fmla="*/ 3101340 h 4168140"/>
                <a:gd name="connsiteX50" fmla="*/ 4259580 w 11737340"/>
                <a:gd name="connsiteY50" fmla="*/ 3147060 h 4168140"/>
                <a:gd name="connsiteX51" fmla="*/ 4381500 w 11737340"/>
                <a:gd name="connsiteY51" fmla="*/ 3192780 h 4168140"/>
                <a:gd name="connsiteX52" fmla="*/ 4526280 w 11737340"/>
                <a:gd name="connsiteY52" fmla="*/ 3276600 h 4168140"/>
                <a:gd name="connsiteX53" fmla="*/ 4587240 w 11737340"/>
                <a:gd name="connsiteY53" fmla="*/ 3299460 h 4168140"/>
                <a:gd name="connsiteX54" fmla="*/ 4610100 w 11737340"/>
                <a:gd name="connsiteY54" fmla="*/ 3352800 h 4168140"/>
                <a:gd name="connsiteX55" fmla="*/ 4648200 w 11737340"/>
                <a:gd name="connsiteY55" fmla="*/ 3436620 h 4168140"/>
                <a:gd name="connsiteX56" fmla="*/ 4671060 w 11737340"/>
                <a:gd name="connsiteY56" fmla="*/ 3520440 h 4168140"/>
                <a:gd name="connsiteX57" fmla="*/ 4678680 w 11737340"/>
                <a:gd name="connsiteY57" fmla="*/ 3589020 h 4168140"/>
                <a:gd name="connsiteX58" fmla="*/ 4686300 w 11737340"/>
                <a:gd name="connsiteY58" fmla="*/ 3649980 h 4168140"/>
                <a:gd name="connsiteX59" fmla="*/ 4724400 w 11737340"/>
                <a:gd name="connsiteY59" fmla="*/ 3680460 h 4168140"/>
                <a:gd name="connsiteX60" fmla="*/ 4785360 w 11737340"/>
                <a:gd name="connsiteY60" fmla="*/ 3672840 h 4168140"/>
                <a:gd name="connsiteX61" fmla="*/ 4869180 w 11737340"/>
                <a:gd name="connsiteY61" fmla="*/ 3703320 h 4168140"/>
                <a:gd name="connsiteX62" fmla="*/ 4914900 w 11737340"/>
                <a:gd name="connsiteY62" fmla="*/ 3756660 h 4168140"/>
                <a:gd name="connsiteX63" fmla="*/ 5105400 w 11737340"/>
                <a:gd name="connsiteY63" fmla="*/ 3832860 h 4168140"/>
                <a:gd name="connsiteX64" fmla="*/ 5173980 w 11737340"/>
                <a:gd name="connsiteY64" fmla="*/ 3886200 h 4168140"/>
                <a:gd name="connsiteX65" fmla="*/ 5242560 w 11737340"/>
                <a:gd name="connsiteY65" fmla="*/ 3924300 h 4168140"/>
                <a:gd name="connsiteX66" fmla="*/ 5364480 w 11737340"/>
                <a:gd name="connsiteY66" fmla="*/ 3962400 h 4168140"/>
                <a:gd name="connsiteX67" fmla="*/ 5516880 w 11737340"/>
                <a:gd name="connsiteY67" fmla="*/ 4046220 h 4168140"/>
                <a:gd name="connsiteX68" fmla="*/ 5585460 w 11737340"/>
                <a:gd name="connsiteY68" fmla="*/ 4099560 h 4168140"/>
                <a:gd name="connsiteX69" fmla="*/ 5661660 w 11737340"/>
                <a:gd name="connsiteY69" fmla="*/ 4122420 h 4168140"/>
                <a:gd name="connsiteX70" fmla="*/ 5745480 w 11737340"/>
                <a:gd name="connsiteY70" fmla="*/ 4130040 h 4168140"/>
                <a:gd name="connsiteX71" fmla="*/ 5836920 w 11737340"/>
                <a:gd name="connsiteY71" fmla="*/ 4130040 h 4168140"/>
                <a:gd name="connsiteX72" fmla="*/ 5951220 w 11737340"/>
                <a:gd name="connsiteY72" fmla="*/ 4145280 h 4168140"/>
                <a:gd name="connsiteX73" fmla="*/ 6035040 w 11737340"/>
                <a:gd name="connsiteY73" fmla="*/ 4168140 h 4168140"/>
                <a:gd name="connsiteX74" fmla="*/ 6149340 w 11737340"/>
                <a:gd name="connsiteY74" fmla="*/ 4137660 h 4168140"/>
                <a:gd name="connsiteX75" fmla="*/ 6286500 w 11737340"/>
                <a:gd name="connsiteY75" fmla="*/ 4114800 h 4168140"/>
                <a:gd name="connsiteX76" fmla="*/ 6393180 w 11737340"/>
                <a:gd name="connsiteY76" fmla="*/ 4053840 h 4168140"/>
                <a:gd name="connsiteX77" fmla="*/ 6484620 w 11737340"/>
                <a:gd name="connsiteY77" fmla="*/ 4038600 h 4168140"/>
                <a:gd name="connsiteX78" fmla="*/ 6583680 w 11737340"/>
                <a:gd name="connsiteY78" fmla="*/ 3970020 h 4168140"/>
                <a:gd name="connsiteX79" fmla="*/ 6697980 w 11737340"/>
                <a:gd name="connsiteY79" fmla="*/ 3886200 h 4168140"/>
                <a:gd name="connsiteX80" fmla="*/ 6751320 w 11737340"/>
                <a:gd name="connsiteY80" fmla="*/ 3822700 h 4168140"/>
                <a:gd name="connsiteX81" fmla="*/ 6842760 w 11737340"/>
                <a:gd name="connsiteY81" fmla="*/ 3733800 h 4168140"/>
                <a:gd name="connsiteX82" fmla="*/ 6972300 w 11737340"/>
                <a:gd name="connsiteY82" fmla="*/ 3642360 h 4168140"/>
                <a:gd name="connsiteX83" fmla="*/ 7078980 w 11737340"/>
                <a:gd name="connsiteY83" fmla="*/ 3528060 h 4168140"/>
                <a:gd name="connsiteX84" fmla="*/ 7165340 w 11737340"/>
                <a:gd name="connsiteY84" fmla="*/ 3454400 h 4168140"/>
                <a:gd name="connsiteX85" fmla="*/ 7287260 w 11737340"/>
                <a:gd name="connsiteY85" fmla="*/ 3296920 h 4168140"/>
                <a:gd name="connsiteX86" fmla="*/ 7338060 w 11737340"/>
                <a:gd name="connsiteY86" fmla="*/ 3200400 h 4168140"/>
                <a:gd name="connsiteX87" fmla="*/ 7383780 w 11737340"/>
                <a:gd name="connsiteY87" fmla="*/ 3144520 h 4168140"/>
                <a:gd name="connsiteX88" fmla="*/ 7444740 w 11737340"/>
                <a:gd name="connsiteY88" fmla="*/ 3093720 h 4168140"/>
                <a:gd name="connsiteX89" fmla="*/ 7513320 w 11737340"/>
                <a:gd name="connsiteY89" fmla="*/ 3101340 h 4168140"/>
                <a:gd name="connsiteX90" fmla="*/ 7576820 w 11737340"/>
                <a:gd name="connsiteY90" fmla="*/ 3093720 h 4168140"/>
                <a:gd name="connsiteX91" fmla="*/ 7729220 w 11737340"/>
                <a:gd name="connsiteY91" fmla="*/ 3136900 h 4168140"/>
                <a:gd name="connsiteX92" fmla="*/ 7833360 w 11737340"/>
                <a:gd name="connsiteY92" fmla="*/ 3180080 h 4168140"/>
                <a:gd name="connsiteX93" fmla="*/ 7967980 w 11737340"/>
                <a:gd name="connsiteY93" fmla="*/ 3208020 h 4168140"/>
                <a:gd name="connsiteX94" fmla="*/ 8161020 w 11737340"/>
                <a:gd name="connsiteY94" fmla="*/ 3296920 h 4168140"/>
                <a:gd name="connsiteX95" fmla="*/ 8293100 w 11737340"/>
                <a:gd name="connsiteY95" fmla="*/ 3370580 h 4168140"/>
                <a:gd name="connsiteX96" fmla="*/ 8371840 w 11737340"/>
                <a:gd name="connsiteY96" fmla="*/ 3395980 h 4168140"/>
                <a:gd name="connsiteX97" fmla="*/ 8468360 w 11737340"/>
                <a:gd name="connsiteY97" fmla="*/ 3434080 h 4168140"/>
                <a:gd name="connsiteX98" fmla="*/ 8582660 w 11737340"/>
                <a:gd name="connsiteY98" fmla="*/ 3528060 h 4168140"/>
                <a:gd name="connsiteX99" fmla="*/ 8641080 w 11737340"/>
                <a:gd name="connsiteY99" fmla="*/ 3566160 h 4168140"/>
                <a:gd name="connsiteX100" fmla="*/ 8702040 w 11737340"/>
                <a:gd name="connsiteY100" fmla="*/ 3604260 h 4168140"/>
                <a:gd name="connsiteX101" fmla="*/ 8763000 w 11737340"/>
                <a:gd name="connsiteY101" fmla="*/ 3634740 h 4168140"/>
                <a:gd name="connsiteX102" fmla="*/ 8846820 w 11737340"/>
                <a:gd name="connsiteY102" fmla="*/ 3632200 h 4168140"/>
                <a:gd name="connsiteX103" fmla="*/ 8968740 w 11737340"/>
                <a:gd name="connsiteY103" fmla="*/ 3634740 h 4168140"/>
                <a:gd name="connsiteX104" fmla="*/ 9060180 w 11737340"/>
                <a:gd name="connsiteY104" fmla="*/ 3642360 h 4168140"/>
                <a:gd name="connsiteX105" fmla="*/ 9151620 w 11737340"/>
                <a:gd name="connsiteY105" fmla="*/ 3657600 h 4168140"/>
                <a:gd name="connsiteX106" fmla="*/ 9230360 w 11737340"/>
                <a:gd name="connsiteY106" fmla="*/ 3657600 h 4168140"/>
                <a:gd name="connsiteX107" fmla="*/ 9331960 w 11737340"/>
                <a:gd name="connsiteY107" fmla="*/ 3629660 h 4168140"/>
                <a:gd name="connsiteX108" fmla="*/ 9433560 w 11737340"/>
                <a:gd name="connsiteY108" fmla="*/ 3589020 h 4168140"/>
                <a:gd name="connsiteX109" fmla="*/ 9535160 w 11737340"/>
                <a:gd name="connsiteY109" fmla="*/ 3540760 h 4168140"/>
                <a:gd name="connsiteX110" fmla="*/ 9646920 w 11737340"/>
                <a:gd name="connsiteY110" fmla="*/ 3489960 h 4168140"/>
                <a:gd name="connsiteX111" fmla="*/ 9784080 w 11737340"/>
                <a:gd name="connsiteY111" fmla="*/ 3444240 h 4168140"/>
                <a:gd name="connsiteX112" fmla="*/ 9860280 w 11737340"/>
                <a:gd name="connsiteY112" fmla="*/ 3383280 h 4168140"/>
                <a:gd name="connsiteX113" fmla="*/ 9921240 w 11737340"/>
                <a:gd name="connsiteY113" fmla="*/ 3314700 h 4168140"/>
                <a:gd name="connsiteX114" fmla="*/ 9997440 w 11737340"/>
                <a:gd name="connsiteY114" fmla="*/ 3208020 h 4168140"/>
                <a:gd name="connsiteX115" fmla="*/ 10043160 w 11737340"/>
                <a:gd name="connsiteY115" fmla="*/ 3101340 h 4168140"/>
                <a:gd name="connsiteX116" fmla="*/ 10104120 w 11737340"/>
                <a:gd name="connsiteY116" fmla="*/ 3017520 h 4168140"/>
                <a:gd name="connsiteX117" fmla="*/ 10157460 w 11737340"/>
                <a:gd name="connsiteY117" fmla="*/ 2933700 h 4168140"/>
                <a:gd name="connsiteX118" fmla="*/ 10218420 w 11737340"/>
                <a:gd name="connsiteY118" fmla="*/ 2849880 h 4168140"/>
                <a:gd name="connsiteX119" fmla="*/ 10294620 w 11737340"/>
                <a:gd name="connsiteY119" fmla="*/ 2735580 h 4168140"/>
                <a:gd name="connsiteX120" fmla="*/ 10347960 w 11737340"/>
                <a:gd name="connsiteY120" fmla="*/ 2621280 h 4168140"/>
                <a:gd name="connsiteX121" fmla="*/ 10431780 w 11737340"/>
                <a:gd name="connsiteY121" fmla="*/ 2499360 h 4168140"/>
                <a:gd name="connsiteX122" fmla="*/ 10500360 w 11737340"/>
                <a:gd name="connsiteY122" fmla="*/ 2354580 h 4168140"/>
                <a:gd name="connsiteX123" fmla="*/ 10553700 w 11737340"/>
                <a:gd name="connsiteY123" fmla="*/ 2263140 h 4168140"/>
                <a:gd name="connsiteX124" fmla="*/ 10584180 w 11737340"/>
                <a:gd name="connsiteY124" fmla="*/ 2194560 h 4168140"/>
                <a:gd name="connsiteX125" fmla="*/ 10624820 w 11737340"/>
                <a:gd name="connsiteY125" fmla="*/ 2125980 h 4168140"/>
                <a:gd name="connsiteX126" fmla="*/ 10675620 w 11737340"/>
                <a:gd name="connsiteY126" fmla="*/ 2049780 h 4168140"/>
                <a:gd name="connsiteX127" fmla="*/ 10690860 w 11737340"/>
                <a:gd name="connsiteY127" fmla="*/ 1988820 h 4168140"/>
                <a:gd name="connsiteX128" fmla="*/ 10713720 w 11737340"/>
                <a:gd name="connsiteY128" fmla="*/ 1927860 h 4168140"/>
                <a:gd name="connsiteX129" fmla="*/ 10767060 w 11737340"/>
                <a:gd name="connsiteY129" fmla="*/ 1859280 h 4168140"/>
                <a:gd name="connsiteX130" fmla="*/ 10873740 w 11737340"/>
                <a:gd name="connsiteY130" fmla="*/ 1828800 h 4168140"/>
                <a:gd name="connsiteX131" fmla="*/ 11079480 w 11737340"/>
                <a:gd name="connsiteY131" fmla="*/ 1767840 h 4168140"/>
                <a:gd name="connsiteX132" fmla="*/ 11247120 w 11737340"/>
                <a:gd name="connsiteY132" fmla="*/ 1684020 h 4168140"/>
                <a:gd name="connsiteX133" fmla="*/ 11407140 w 11737340"/>
                <a:gd name="connsiteY133" fmla="*/ 1628140 h 4168140"/>
                <a:gd name="connsiteX134" fmla="*/ 11490960 w 11737340"/>
                <a:gd name="connsiteY134" fmla="*/ 1577340 h 4168140"/>
                <a:gd name="connsiteX135" fmla="*/ 11635740 w 11737340"/>
                <a:gd name="connsiteY135" fmla="*/ 1508760 h 4168140"/>
                <a:gd name="connsiteX136" fmla="*/ 11737340 w 11737340"/>
                <a:gd name="connsiteY136" fmla="*/ 1442720 h 4168140"/>
                <a:gd name="connsiteX137" fmla="*/ 11620500 w 11737340"/>
                <a:gd name="connsiteY137" fmla="*/ 1417320 h 4168140"/>
                <a:gd name="connsiteX138" fmla="*/ 11567160 w 11737340"/>
                <a:gd name="connsiteY138" fmla="*/ 1379220 h 4168140"/>
                <a:gd name="connsiteX139" fmla="*/ 11498580 w 11737340"/>
                <a:gd name="connsiteY139" fmla="*/ 1318260 h 4168140"/>
                <a:gd name="connsiteX140" fmla="*/ 11468100 w 11737340"/>
                <a:gd name="connsiteY140" fmla="*/ 1280160 h 4168140"/>
                <a:gd name="connsiteX141" fmla="*/ 11442700 w 11737340"/>
                <a:gd name="connsiteY141" fmla="*/ 1231900 h 4168140"/>
                <a:gd name="connsiteX142" fmla="*/ 11384280 w 11737340"/>
                <a:gd name="connsiteY142" fmla="*/ 1310640 h 4168140"/>
                <a:gd name="connsiteX143" fmla="*/ 11353800 w 11737340"/>
                <a:gd name="connsiteY143" fmla="*/ 1356360 h 4168140"/>
                <a:gd name="connsiteX144" fmla="*/ 11224260 w 11737340"/>
                <a:gd name="connsiteY144" fmla="*/ 1417320 h 4168140"/>
                <a:gd name="connsiteX145" fmla="*/ 11109960 w 11737340"/>
                <a:gd name="connsiteY145" fmla="*/ 1463040 h 4168140"/>
                <a:gd name="connsiteX146" fmla="*/ 10911840 w 11737340"/>
                <a:gd name="connsiteY146" fmla="*/ 1524000 h 4168140"/>
                <a:gd name="connsiteX147" fmla="*/ 10774680 w 11737340"/>
                <a:gd name="connsiteY147" fmla="*/ 1546860 h 4168140"/>
                <a:gd name="connsiteX148" fmla="*/ 10675620 w 11737340"/>
                <a:gd name="connsiteY148" fmla="*/ 1615440 h 4168140"/>
                <a:gd name="connsiteX149" fmla="*/ 10568940 w 11737340"/>
                <a:gd name="connsiteY149" fmla="*/ 1676400 h 4168140"/>
                <a:gd name="connsiteX150" fmla="*/ 10485120 w 11737340"/>
                <a:gd name="connsiteY150" fmla="*/ 1760220 h 4168140"/>
                <a:gd name="connsiteX151" fmla="*/ 10454640 w 11737340"/>
                <a:gd name="connsiteY151" fmla="*/ 1836420 h 4168140"/>
                <a:gd name="connsiteX152" fmla="*/ 10416540 w 11737340"/>
                <a:gd name="connsiteY152" fmla="*/ 1927860 h 4168140"/>
                <a:gd name="connsiteX153" fmla="*/ 10401300 w 11737340"/>
                <a:gd name="connsiteY153" fmla="*/ 2004060 h 4168140"/>
                <a:gd name="connsiteX154" fmla="*/ 10363200 w 11737340"/>
                <a:gd name="connsiteY154" fmla="*/ 2095500 h 4168140"/>
                <a:gd name="connsiteX155" fmla="*/ 10317480 w 11737340"/>
                <a:gd name="connsiteY155" fmla="*/ 2225040 h 4168140"/>
                <a:gd name="connsiteX156" fmla="*/ 10287000 w 11737340"/>
                <a:gd name="connsiteY156" fmla="*/ 2346960 h 4168140"/>
                <a:gd name="connsiteX157" fmla="*/ 10218420 w 11737340"/>
                <a:gd name="connsiteY157" fmla="*/ 2499360 h 4168140"/>
                <a:gd name="connsiteX158" fmla="*/ 10134600 w 11737340"/>
                <a:gd name="connsiteY158" fmla="*/ 2621280 h 4168140"/>
                <a:gd name="connsiteX159" fmla="*/ 10043160 w 11737340"/>
                <a:gd name="connsiteY159" fmla="*/ 2735580 h 4168140"/>
                <a:gd name="connsiteX160" fmla="*/ 9974580 w 11737340"/>
                <a:gd name="connsiteY160" fmla="*/ 2857500 h 4168140"/>
                <a:gd name="connsiteX161" fmla="*/ 9906000 w 11737340"/>
                <a:gd name="connsiteY161" fmla="*/ 2941320 h 4168140"/>
                <a:gd name="connsiteX162" fmla="*/ 9860280 w 11737340"/>
                <a:gd name="connsiteY162" fmla="*/ 3032760 h 4168140"/>
                <a:gd name="connsiteX163" fmla="*/ 9806940 w 11737340"/>
                <a:gd name="connsiteY163" fmla="*/ 3116580 h 4168140"/>
                <a:gd name="connsiteX164" fmla="*/ 9715500 w 11737340"/>
                <a:gd name="connsiteY164" fmla="*/ 3208020 h 4168140"/>
                <a:gd name="connsiteX165" fmla="*/ 9616440 w 11737340"/>
                <a:gd name="connsiteY165" fmla="*/ 3261360 h 4168140"/>
                <a:gd name="connsiteX166" fmla="*/ 9532620 w 11737340"/>
                <a:gd name="connsiteY166" fmla="*/ 3329940 h 4168140"/>
                <a:gd name="connsiteX167" fmla="*/ 9471660 w 11737340"/>
                <a:gd name="connsiteY167" fmla="*/ 3375660 h 4168140"/>
                <a:gd name="connsiteX168" fmla="*/ 9410700 w 11737340"/>
                <a:gd name="connsiteY168" fmla="*/ 3429000 h 4168140"/>
                <a:gd name="connsiteX169" fmla="*/ 9288780 w 11737340"/>
                <a:gd name="connsiteY169" fmla="*/ 3436620 h 4168140"/>
                <a:gd name="connsiteX170" fmla="*/ 9166860 w 11737340"/>
                <a:gd name="connsiteY170" fmla="*/ 3444240 h 4168140"/>
                <a:gd name="connsiteX171" fmla="*/ 9029700 w 11737340"/>
                <a:gd name="connsiteY171" fmla="*/ 3413760 h 4168140"/>
                <a:gd name="connsiteX172" fmla="*/ 8823960 w 11737340"/>
                <a:gd name="connsiteY172" fmla="*/ 3360420 h 4168140"/>
                <a:gd name="connsiteX173" fmla="*/ 8679180 w 11737340"/>
                <a:gd name="connsiteY173" fmla="*/ 3329940 h 4168140"/>
                <a:gd name="connsiteX174" fmla="*/ 8572500 w 11737340"/>
                <a:gd name="connsiteY174" fmla="*/ 3276600 h 4168140"/>
                <a:gd name="connsiteX175" fmla="*/ 8465820 w 11737340"/>
                <a:gd name="connsiteY175" fmla="*/ 3215640 h 4168140"/>
                <a:gd name="connsiteX176" fmla="*/ 8321040 w 11737340"/>
                <a:gd name="connsiteY176" fmla="*/ 3177540 h 4168140"/>
                <a:gd name="connsiteX177" fmla="*/ 8199120 w 11737340"/>
                <a:gd name="connsiteY177" fmla="*/ 3131820 h 4168140"/>
                <a:gd name="connsiteX178" fmla="*/ 8069580 w 11737340"/>
                <a:gd name="connsiteY178" fmla="*/ 3078480 h 4168140"/>
                <a:gd name="connsiteX179" fmla="*/ 7917180 w 11737340"/>
                <a:gd name="connsiteY179" fmla="*/ 2994660 h 4168140"/>
                <a:gd name="connsiteX180" fmla="*/ 7787640 w 11737340"/>
                <a:gd name="connsiteY180" fmla="*/ 2971800 h 4168140"/>
                <a:gd name="connsiteX181" fmla="*/ 7719060 w 11737340"/>
                <a:gd name="connsiteY181" fmla="*/ 2933700 h 4168140"/>
                <a:gd name="connsiteX182" fmla="*/ 7612380 w 11737340"/>
                <a:gd name="connsiteY182" fmla="*/ 2903220 h 4168140"/>
                <a:gd name="connsiteX183" fmla="*/ 7566660 w 11737340"/>
                <a:gd name="connsiteY183" fmla="*/ 2887980 h 4168140"/>
                <a:gd name="connsiteX184" fmla="*/ 7551420 w 11737340"/>
                <a:gd name="connsiteY184" fmla="*/ 2849880 h 4168140"/>
                <a:gd name="connsiteX185" fmla="*/ 7533640 w 11737340"/>
                <a:gd name="connsiteY185" fmla="*/ 2788920 h 4168140"/>
                <a:gd name="connsiteX186" fmla="*/ 7475220 w 11737340"/>
                <a:gd name="connsiteY186" fmla="*/ 2857500 h 4168140"/>
                <a:gd name="connsiteX187" fmla="*/ 7414260 w 11737340"/>
                <a:gd name="connsiteY187" fmla="*/ 2887980 h 4168140"/>
                <a:gd name="connsiteX188" fmla="*/ 7345680 w 11737340"/>
                <a:gd name="connsiteY188" fmla="*/ 2971800 h 4168140"/>
                <a:gd name="connsiteX189" fmla="*/ 7315200 w 11737340"/>
                <a:gd name="connsiteY189" fmla="*/ 2994660 h 4168140"/>
                <a:gd name="connsiteX190" fmla="*/ 7261860 w 11737340"/>
                <a:gd name="connsiteY190" fmla="*/ 3009900 h 4168140"/>
                <a:gd name="connsiteX191" fmla="*/ 7193280 w 11737340"/>
                <a:gd name="connsiteY191" fmla="*/ 3025140 h 4168140"/>
                <a:gd name="connsiteX192" fmla="*/ 7155180 w 11737340"/>
                <a:gd name="connsiteY192" fmla="*/ 3078480 h 4168140"/>
                <a:gd name="connsiteX193" fmla="*/ 7109460 w 11737340"/>
                <a:gd name="connsiteY193" fmla="*/ 3154680 h 4168140"/>
                <a:gd name="connsiteX194" fmla="*/ 7048500 w 11737340"/>
                <a:gd name="connsiteY194" fmla="*/ 3246120 h 4168140"/>
                <a:gd name="connsiteX195" fmla="*/ 6995160 w 11737340"/>
                <a:gd name="connsiteY195" fmla="*/ 3307080 h 4168140"/>
                <a:gd name="connsiteX196" fmla="*/ 6972300 w 11737340"/>
                <a:gd name="connsiteY196" fmla="*/ 3352800 h 4168140"/>
                <a:gd name="connsiteX197" fmla="*/ 6949440 w 11737340"/>
                <a:gd name="connsiteY197" fmla="*/ 3413760 h 4168140"/>
                <a:gd name="connsiteX198" fmla="*/ 6949440 w 11737340"/>
                <a:gd name="connsiteY198" fmla="*/ 3413760 h 4168140"/>
                <a:gd name="connsiteX199" fmla="*/ 6911340 w 11737340"/>
                <a:gd name="connsiteY199" fmla="*/ 3474720 h 4168140"/>
                <a:gd name="connsiteX200" fmla="*/ 6888480 w 11737340"/>
                <a:gd name="connsiteY200" fmla="*/ 3505200 h 4168140"/>
                <a:gd name="connsiteX201" fmla="*/ 6819900 w 11737340"/>
                <a:gd name="connsiteY201" fmla="*/ 3566160 h 4168140"/>
                <a:gd name="connsiteX202" fmla="*/ 6743700 w 11737340"/>
                <a:gd name="connsiteY202" fmla="*/ 3581400 h 4168140"/>
                <a:gd name="connsiteX203" fmla="*/ 6675120 w 11737340"/>
                <a:gd name="connsiteY203" fmla="*/ 3657600 h 4168140"/>
                <a:gd name="connsiteX204" fmla="*/ 6629400 w 11737340"/>
                <a:gd name="connsiteY204" fmla="*/ 3718560 h 4168140"/>
                <a:gd name="connsiteX205" fmla="*/ 6576060 w 11737340"/>
                <a:gd name="connsiteY205" fmla="*/ 3779520 h 4168140"/>
                <a:gd name="connsiteX206" fmla="*/ 6484620 w 11737340"/>
                <a:gd name="connsiteY206" fmla="*/ 3817620 h 4168140"/>
                <a:gd name="connsiteX207" fmla="*/ 6400800 w 11737340"/>
                <a:gd name="connsiteY207" fmla="*/ 3832860 h 4168140"/>
                <a:gd name="connsiteX208" fmla="*/ 6263640 w 11737340"/>
                <a:gd name="connsiteY208" fmla="*/ 3870960 h 4168140"/>
                <a:gd name="connsiteX209" fmla="*/ 6126480 w 11737340"/>
                <a:gd name="connsiteY209" fmla="*/ 3901440 h 4168140"/>
                <a:gd name="connsiteX210" fmla="*/ 6027420 w 11737340"/>
                <a:gd name="connsiteY210" fmla="*/ 3916680 h 4168140"/>
                <a:gd name="connsiteX211" fmla="*/ 5890260 w 11737340"/>
                <a:gd name="connsiteY211" fmla="*/ 3878580 h 4168140"/>
                <a:gd name="connsiteX212" fmla="*/ 5821680 w 11737340"/>
                <a:gd name="connsiteY212" fmla="*/ 3863340 h 4168140"/>
                <a:gd name="connsiteX213" fmla="*/ 5737860 w 11737340"/>
                <a:gd name="connsiteY213" fmla="*/ 3825240 h 4168140"/>
                <a:gd name="connsiteX214" fmla="*/ 5638800 w 11737340"/>
                <a:gd name="connsiteY214" fmla="*/ 3794760 h 4168140"/>
                <a:gd name="connsiteX215" fmla="*/ 5524500 w 11737340"/>
                <a:gd name="connsiteY215" fmla="*/ 3756660 h 4168140"/>
                <a:gd name="connsiteX216" fmla="*/ 5448300 w 11737340"/>
                <a:gd name="connsiteY216" fmla="*/ 3718560 h 4168140"/>
                <a:gd name="connsiteX217" fmla="*/ 5349240 w 11737340"/>
                <a:gd name="connsiteY217" fmla="*/ 3657600 h 4168140"/>
                <a:gd name="connsiteX218" fmla="*/ 5295900 w 11737340"/>
                <a:gd name="connsiteY218" fmla="*/ 3619500 h 4168140"/>
                <a:gd name="connsiteX219" fmla="*/ 5234940 w 11737340"/>
                <a:gd name="connsiteY219" fmla="*/ 3596640 h 4168140"/>
                <a:gd name="connsiteX220" fmla="*/ 5135880 w 11737340"/>
                <a:gd name="connsiteY220" fmla="*/ 3550920 h 4168140"/>
                <a:gd name="connsiteX221" fmla="*/ 5059680 w 11737340"/>
                <a:gd name="connsiteY221" fmla="*/ 3505200 h 4168140"/>
                <a:gd name="connsiteX222" fmla="*/ 5029200 w 11737340"/>
                <a:gd name="connsiteY222" fmla="*/ 3482340 h 4168140"/>
                <a:gd name="connsiteX223" fmla="*/ 4960620 w 11737340"/>
                <a:gd name="connsiteY223" fmla="*/ 3413760 h 4168140"/>
                <a:gd name="connsiteX224" fmla="*/ 4876800 w 11737340"/>
                <a:gd name="connsiteY224" fmla="*/ 3299460 h 4168140"/>
                <a:gd name="connsiteX225" fmla="*/ 4808220 w 11737340"/>
                <a:gd name="connsiteY225" fmla="*/ 3200400 h 4168140"/>
                <a:gd name="connsiteX226" fmla="*/ 4777740 w 11737340"/>
                <a:gd name="connsiteY226" fmla="*/ 3147060 h 4168140"/>
                <a:gd name="connsiteX227" fmla="*/ 4724400 w 11737340"/>
                <a:gd name="connsiteY227" fmla="*/ 3108960 h 4168140"/>
                <a:gd name="connsiteX228" fmla="*/ 4648200 w 11737340"/>
                <a:gd name="connsiteY228" fmla="*/ 3063240 h 4168140"/>
                <a:gd name="connsiteX229" fmla="*/ 4533900 w 11737340"/>
                <a:gd name="connsiteY229" fmla="*/ 2979420 h 4168140"/>
                <a:gd name="connsiteX230" fmla="*/ 4427220 w 11737340"/>
                <a:gd name="connsiteY230" fmla="*/ 2941320 h 4168140"/>
                <a:gd name="connsiteX231" fmla="*/ 4366260 w 11737340"/>
                <a:gd name="connsiteY231" fmla="*/ 2903220 h 4168140"/>
                <a:gd name="connsiteX232" fmla="*/ 4244340 w 11737340"/>
                <a:gd name="connsiteY232" fmla="*/ 2842260 h 4168140"/>
                <a:gd name="connsiteX233" fmla="*/ 4145280 w 11737340"/>
                <a:gd name="connsiteY233" fmla="*/ 2811780 h 4168140"/>
                <a:gd name="connsiteX234" fmla="*/ 4038600 w 11737340"/>
                <a:gd name="connsiteY234" fmla="*/ 2804160 h 4168140"/>
                <a:gd name="connsiteX235" fmla="*/ 3954780 w 11737340"/>
                <a:gd name="connsiteY235" fmla="*/ 2819400 h 4168140"/>
                <a:gd name="connsiteX236" fmla="*/ 3863340 w 11737340"/>
                <a:gd name="connsiteY236" fmla="*/ 2804160 h 4168140"/>
                <a:gd name="connsiteX237" fmla="*/ 3741420 w 11737340"/>
                <a:gd name="connsiteY237" fmla="*/ 2781300 h 4168140"/>
                <a:gd name="connsiteX238" fmla="*/ 3649980 w 11737340"/>
                <a:gd name="connsiteY238" fmla="*/ 2743200 h 4168140"/>
                <a:gd name="connsiteX239" fmla="*/ 3573780 w 11737340"/>
                <a:gd name="connsiteY239" fmla="*/ 2674620 h 4168140"/>
                <a:gd name="connsiteX240" fmla="*/ 3482340 w 11737340"/>
                <a:gd name="connsiteY240" fmla="*/ 2621280 h 4168140"/>
                <a:gd name="connsiteX241" fmla="*/ 3436620 w 11737340"/>
                <a:gd name="connsiteY241" fmla="*/ 2552700 h 4168140"/>
                <a:gd name="connsiteX242" fmla="*/ 3329940 w 11737340"/>
                <a:gd name="connsiteY242" fmla="*/ 2423160 h 4168140"/>
                <a:gd name="connsiteX243" fmla="*/ 3261360 w 11737340"/>
                <a:gd name="connsiteY243" fmla="*/ 2324100 h 4168140"/>
                <a:gd name="connsiteX244" fmla="*/ 3131820 w 11737340"/>
                <a:gd name="connsiteY244" fmla="*/ 2209800 h 4168140"/>
                <a:gd name="connsiteX245" fmla="*/ 3040380 w 11737340"/>
                <a:gd name="connsiteY245" fmla="*/ 2141220 h 4168140"/>
                <a:gd name="connsiteX246" fmla="*/ 2910840 w 11737340"/>
                <a:gd name="connsiteY246" fmla="*/ 2034540 h 4168140"/>
                <a:gd name="connsiteX247" fmla="*/ 2849880 w 11737340"/>
                <a:gd name="connsiteY247" fmla="*/ 1958340 h 4168140"/>
                <a:gd name="connsiteX248" fmla="*/ 2743200 w 11737340"/>
                <a:gd name="connsiteY248" fmla="*/ 1889760 h 4168140"/>
                <a:gd name="connsiteX249" fmla="*/ 2659380 w 11737340"/>
                <a:gd name="connsiteY249" fmla="*/ 1844040 h 4168140"/>
                <a:gd name="connsiteX250" fmla="*/ 2575560 w 11737340"/>
                <a:gd name="connsiteY250" fmla="*/ 1744980 h 4168140"/>
                <a:gd name="connsiteX251" fmla="*/ 2468880 w 11737340"/>
                <a:gd name="connsiteY251" fmla="*/ 1645920 h 4168140"/>
                <a:gd name="connsiteX252" fmla="*/ 2400300 w 11737340"/>
                <a:gd name="connsiteY252" fmla="*/ 1607820 h 4168140"/>
                <a:gd name="connsiteX253" fmla="*/ 2263140 w 11737340"/>
                <a:gd name="connsiteY253" fmla="*/ 1501140 h 4168140"/>
                <a:gd name="connsiteX254" fmla="*/ 2171700 w 11737340"/>
                <a:gd name="connsiteY254" fmla="*/ 1432560 h 4168140"/>
                <a:gd name="connsiteX255" fmla="*/ 2087880 w 11737340"/>
                <a:gd name="connsiteY255" fmla="*/ 1363980 h 4168140"/>
                <a:gd name="connsiteX256" fmla="*/ 1950720 w 11737340"/>
                <a:gd name="connsiteY256" fmla="*/ 1272540 h 4168140"/>
                <a:gd name="connsiteX257" fmla="*/ 1805940 w 11737340"/>
                <a:gd name="connsiteY257" fmla="*/ 1135380 h 4168140"/>
                <a:gd name="connsiteX258" fmla="*/ 1729740 w 11737340"/>
                <a:gd name="connsiteY258" fmla="*/ 1089660 h 4168140"/>
                <a:gd name="connsiteX259" fmla="*/ 1668780 w 11737340"/>
                <a:gd name="connsiteY259" fmla="*/ 1043940 h 4168140"/>
                <a:gd name="connsiteX260" fmla="*/ 1592580 w 11737340"/>
                <a:gd name="connsiteY260" fmla="*/ 990600 h 4168140"/>
                <a:gd name="connsiteX261" fmla="*/ 1470660 w 11737340"/>
                <a:gd name="connsiteY261" fmla="*/ 891540 h 4168140"/>
                <a:gd name="connsiteX262" fmla="*/ 1386840 w 11737340"/>
                <a:gd name="connsiteY262" fmla="*/ 845820 h 4168140"/>
                <a:gd name="connsiteX263" fmla="*/ 1318260 w 11737340"/>
                <a:gd name="connsiteY263" fmla="*/ 784860 h 4168140"/>
                <a:gd name="connsiteX264" fmla="*/ 1264920 w 11737340"/>
                <a:gd name="connsiteY264" fmla="*/ 723900 h 4168140"/>
                <a:gd name="connsiteX265" fmla="*/ 1181100 w 11737340"/>
                <a:gd name="connsiteY265" fmla="*/ 647700 h 4168140"/>
                <a:gd name="connsiteX266" fmla="*/ 1089660 w 11737340"/>
                <a:gd name="connsiteY266" fmla="*/ 624840 h 4168140"/>
                <a:gd name="connsiteX267" fmla="*/ 1021080 w 11737340"/>
                <a:gd name="connsiteY267" fmla="*/ 586740 h 4168140"/>
                <a:gd name="connsiteX268" fmla="*/ 937260 w 11737340"/>
                <a:gd name="connsiteY268" fmla="*/ 548640 h 4168140"/>
                <a:gd name="connsiteX269" fmla="*/ 830580 w 11737340"/>
                <a:gd name="connsiteY269" fmla="*/ 510540 h 4168140"/>
                <a:gd name="connsiteX270" fmla="*/ 754380 w 11737340"/>
                <a:gd name="connsiteY270" fmla="*/ 457200 h 4168140"/>
                <a:gd name="connsiteX271" fmla="*/ 708660 w 11737340"/>
                <a:gd name="connsiteY271" fmla="*/ 419100 h 4168140"/>
                <a:gd name="connsiteX272" fmla="*/ 609600 w 11737340"/>
                <a:gd name="connsiteY272" fmla="*/ 396240 h 4168140"/>
                <a:gd name="connsiteX273" fmla="*/ 548640 w 11737340"/>
                <a:gd name="connsiteY273" fmla="*/ 320040 h 4168140"/>
                <a:gd name="connsiteX274" fmla="*/ 510540 w 11737340"/>
                <a:gd name="connsiteY274" fmla="*/ 251460 h 4168140"/>
                <a:gd name="connsiteX275" fmla="*/ 464820 w 11737340"/>
                <a:gd name="connsiteY275" fmla="*/ 190500 h 4168140"/>
                <a:gd name="connsiteX276" fmla="*/ 411480 w 11737340"/>
                <a:gd name="connsiteY276" fmla="*/ 137160 h 4168140"/>
                <a:gd name="connsiteX277" fmla="*/ 373380 w 11737340"/>
                <a:gd name="connsiteY277" fmla="*/ 45720 h 4168140"/>
                <a:gd name="connsiteX278" fmla="*/ 342900 w 11737340"/>
                <a:gd name="connsiteY278" fmla="*/ 0 h 4168140"/>
                <a:gd name="connsiteX279" fmla="*/ 327660 w 11737340"/>
                <a:gd name="connsiteY279" fmla="*/ 60960 h 4168140"/>
                <a:gd name="connsiteX280" fmla="*/ 289560 w 11737340"/>
                <a:gd name="connsiteY280" fmla="*/ 91440 h 4168140"/>
                <a:gd name="connsiteX281" fmla="*/ 236220 w 11737340"/>
                <a:gd name="connsiteY281" fmla="*/ 114300 h 4168140"/>
                <a:gd name="connsiteX282" fmla="*/ 198120 w 11737340"/>
                <a:gd name="connsiteY282" fmla="*/ 175260 h 4168140"/>
                <a:gd name="connsiteX283" fmla="*/ 175260 w 11737340"/>
                <a:gd name="connsiteY283" fmla="*/ 228600 h 4168140"/>
                <a:gd name="connsiteX284" fmla="*/ 114300 w 11737340"/>
                <a:gd name="connsiteY284" fmla="*/ 236220 h 4168140"/>
                <a:gd name="connsiteX285" fmla="*/ 45720 w 11737340"/>
                <a:gd name="connsiteY285" fmla="*/ 251460 h 4168140"/>
                <a:gd name="connsiteX286" fmla="*/ 0 w 11737340"/>
                <a:gd name="connsiteY286" fmla="*/ 281940 h 4168140"/>
                <a:gd name="connsiteX287" fmla="*/ 68580 w 11737340"/>
                <a:gd name="connsiteY287" fmla="*/ 320040 h 4168140"/>
                <a:gd name="connsiteX0" fmla="*/ 68580 w 11737340"/>
                <a:gd name="connsiteY0" fmla="*/ 320040 h 4168140"/>
                <a:gd name="connsiteX1" fmla="*/ 121920 w 11737340"/>
                <a:gd name="connsiteY1" fmla="*/ 381000 h 4168140"/>
                <a:gd name="connsiteX2" fmla="*/ 198120 w 11737340"/>
                <a:gd name="connsiteY2" fmla="*/ 419100 h 4168140"/>
                <a:gd name="connsiteX3" fmla="*/ 320040 w 11737340"/>
                <a:gd name="connsiteY3" fmla="*/ 510540 h 4168140"/>
                <a:gd name="connsiteX4" fmla="*/ 411480 w 11737340"/>
                <a:gd name="connsiteY4" fmla="*/ 563880 h 4168140"/>
                <a:gd name="connsiteX5" fmla="*/ 472440 w 11737340"/>
                <a:gd name="connsiteY5" fmla="*/ 632460 h 4168140"/>
                <a:gd name="connsiteX6" fmla="*/ 601980 w 11737340"/>
                <a:gd name="connsiteY6" fmla="*/ 708660 h 4168140"/>
                <a:gd name="connsiteX7" fmla="*/ 739140 w 11737340"/>
                <a:gd name="connsiteY7" fmla="*/ 784860 h 4168140"/>
                <a:gd name="connsiteX8" fmla="*/ 861060 w 11737340"/>
                <a:gd name="connsiteY8" fmla="*/ 868680 h 4168140"/>
                <a:gd name="connsiteX9" fmla="*/ 944880 w 11737340"/>
                <a:gd name="connsiteY9" fmla="*/ 952500 h 4168140"/>
                <a:gd name="connsiteX10" fmla="*/ 1021080 w 11737340"/>
                <a:gd name="connsiteY10" fmla="*/ 1005840 h 4168140"/>
                <a:gd name="connsiteX11" fmla="*/ 1097280 w 11737340"/>
                <a:gd name="connsiteY11" fmla="*/ 1043940 h 4168140"/>
                <a:gd name="connsiteX12" fmla="*/ 1181100 w 11737340"/>
                <a:gd name="connsiteY12" fmla="*/ 1104900 h 4168140"/>
                <a:gd name="connsiteX13" fmla="*/ 1249680 w 11737340"/>
                <a:gd name="connsiteY13" fmla="*/ 1150620 h 4168140"/>
                <a:gd name="connsiteX14" fmla="*/ 1341120 w 11737340"/>
                <a:gd name="connsiteY14" fmla="*/ 1196340 h 4168140"/>
                <a:gd name="connsiteX15" fmla="*/ 1417320 w 11737340"/>
                <a:gd name="connsiteY15" fmla="*/ 1257300 h 4168140"/>
                <a:gd name="connsiteX16" fmla="*/ 1493520 w 11737340"/>
                <a:gd name="connsiteY16" fmla="*/ 1333500 h 4168140"/>
                <a:gd name="connsiteX17" fmla="*/ 1569720 w 11737340"/>
                <a:gd name="connsiteY17" fmla="*/ 1356360 h 4168140"/>
                <a:gd name="connsiteX18" fmla="*/ 1684020 w 11737340"/>
                <a:gd name="connsiteY18" fmla="*/ 1424940 h 4168140"/>
                <a:gd name="connsiteX19" fmla="*/ 1729740 w 11737340"/>
                <a:gd name="connsiteY19" fmla="*/ 1485900 h 4168140"/>
                <a:gd name="connsiteX20" fmla="*/ 1844040 w 11737340"/>
                <a:gd name="connsiteY20" fmla="*/ 1569720 h 4168140"/>
                <a:gd name="connsiteX21" fmla="*/ 1935480 w 11737340"/>
                <a:gd name="connsiteY21" fmla="*/ 1615440 h 4168140"/>
                <a:gd name="connsiteX22" fmla="*/ 2049780 w 11737340"/>
                <a:gd name="connsiteY22" fmla="*/ 1691640 h 4168140"/>
                <a:gd name="connsiteX23" fmla="*/ 2133600 w 11737340"/>
                <a:gd name="connsiteY23" fmla="*/ 1729740 h 4168140"/>
                <a:gd name="connsiteX24" fmla="*/ 2202180 w 11737340"/>
                <a:gd name="connsiteY24" fmla="*/ 1805940 h 4168140"/>
                <a:gd name="connsiteX25" fmla="*/ 2255520 w 11737340"/>
                <a:gd name="connsiteY25" fmla="*/ 1821180 h 4168140"/>
                <a:gd name="connsiteX26" fmla="*/ 2316480 w 11737340"/>
                <a:gd name="connsiteY26" fmla="*/ 1866900 h 4168140"/>
                <a:gd name="connsiteX27" fmla="*/ 2423160 w 11737340"/>
                <a:gd name="connsiteY27" fmla="*/ 2004060 h 4168140"/>
                <a:gd name="connsiteX28" fmla="*/ 2476500 w 11737340"/>
                <a:gd name="connsiteY28" fmla="*/ 2087880 h 4168140"/>
                <a:gd name="connsiteX29" fmla="*/ 2567940 w 11737340"/>
                <a:gd name="connsiteY29" fmla="*/ 2148840 h 4168140"/>
                <a:gd name="connsiteX30" fmla="*/ 2682240 w 11737340"/>
                <a:gd name="connsiteY30" fmla="*/ 2186940 h 4168140"/>
                <a:gd name="connsiteX31" fmla="*/ 2743200 w 11737340"/>
                <a:gd name="connsiteY31" fmla="*/ 2209800 h 4168140"/>
                <a:gd name="connsiteX32" fmla="*/ 2811780 w 11737340"/>
                <a:gd name="connsiteY32" fmla="*/ 2247900 h 4168140"/>
                <a:gd name="connsiteX33" fmla="*/ 2887980 w 11737340"/>
                <a:gd name="connsiteY33" fmla="*/ 2301240 h 4168140"/>
                <a:gd name="connsiteX34" fmla="*/ 2979420 w 11737340"/>
                <a:gd name="connsiteY34" fmla="*/ 2385060 h 4168140"/>
                <a:gd name="connsiteX35" fmla="*/ 3055620 w 11737340"/>
                <a:gd name="connsiteY35" fmla="*/ 2461260 h 4168140"/>
                <a:gd name="connsiteX36" fmla="*/ 3139440 w 11737340"/>
                <a:gd name="connsiteY36" fmla="*/ 2537460 h 4168140"/>
                <a:gd name="connsiteX37" fmla="*/ 3261360 w 11737340"/>
                <a:gd name="connsiteY37" fmla="*/ 2628900 h 4168140"/>
                <a:gd name="connsiteX38" fmla="*/ 3345180 w 11737340"/>
                <a:gd name="connsiteY38" fmla="*/ 2720340 h 4168140"/>
                <a:gd name="connsiteX39" fmla="*/ 3444240 w 11737340"/>
                <a:gd name="connsiteY39" fmla="*/ 2796540 h 4168140"/>
                <a:gd name="connsiteX40" fmla="*/ 3558540 w 11737340"/>
                <a:gd name="connsiteY40" fmla="*/ 2872740 h 4168140"/>
                <a:gd name="connsiteX41" fmla="*/ 3619500 w 11737340"/>
                <a:gd name="connsiteY41" fmla="*/ 2979420 h 4168140"/>
                <a:gd name="connsiteX42" fmla="*/ 3619500 w 11737340"/>
                <a:gd name="connsiteY42" fmla="*/ 2979420 h 4168140"/>
                <a:gd name="connsiteX43" fmla="*/ 3649980 w 11737340"/>
                <a:gd name="connsiteY43" fmla="*/ 3048000 h 4168140"/>
                <a:gd name="connsiteX44" fmla="*/ 3703320 w 11737340"/>
                <a:gd name="connsiteY44" fmla="*/ 3086100 h 4168140"/>
                <a:gd name="connsiteX45" fmla="*/ 3764280 w 11737340"/>
                <a:gd name="connsiteY45" fmla="*/ 3063240 h 4168140"/>
                <a:gd name="connsiteX46" fmla="*/ 3848100 w 11737340"/>
                <a:gd name="connsiteY46" fmla="*/ 3025140 h 4168140"/>
                <a:gd name="connsiteX47" fmla="*/ 3916680 w 11737340"/>
                <a:gd name="connsiteY47" fmla="*/ 3032760 h 4168140"/>
                <a:gd name="connsiteX48" fmla="*/ 4030980 w 11737340"/>
                <a:gd name="connsiteY48" fmla="*/ 3063240 h 4168140"/>
                <a:gd name="connsiteX49" fmla="*/ 4137660 w 11737340"/>
                <a:gd name="connsiteY49" fmla="*/ 3101340 h 4168140"/>
                <a:gd name="connsiteX50" fmla="*/ 4259580 w 11737340"/>
                <a:gd name="connsiteY50" fmla="*/ 3147060 h 4168140"/>
                <a:gd name="connsiteX51" fmla="*/ 4381500 w 11737340"/>
                <a:gd name="connsiteY51" fmla="*/ 3192780 h 4168140"/>
                <a:gd name="connsiteX52" fmla="*/ 4526280 w 11737340"/>
                <a:gd name="connsiteY52" fmla="*/ 3276600 h 4168140"/>
                <a:gd name="connsiteX53" fmla="*/ 4587240 w 11737340"/>
                <a:gd name="connsiteY53" fmla="*/ 3299460 h 4168140"/>
                <a:gd name="connsiteX54" fmla="*/ 4610100 w 11737340"/>
                <a:gd name="connsiteY54" fmla="*/ 3352800 h 4168140"/>
                <a:gd name="connsiteX55" fmla="*/ 4648200 w 11737340"/>
                <a:gd name="connsiteY55" fmla="*/ 3436620 h 4168140"/>
                <a:gd name="connsiteX56" fmla="*/ 4671060 w 11737340"/>
                <a:gd name="connsiteY56" fmla="*/ 3520440 h 4168140"/>
                <a:gd name="connsiteX57" fmla="*/ 4678680 w 11737340"/>
                <a:gd name="connsiteY57" fmla="*/ 3589020 h 4168140"/>
                <a:gd name="connsiteX58" fmla="*/ 4686300 w 11737340"/>
                <a:gd name="connsiteY58" fmla="*/ 3649980 h 4168140"/>
                <a:gd name="connsiteX59" fmla="*/ 4724400 w 11737340"/>
                <a:gd name="connsiteY59" fmla="*/ 3680460 h 4168140"/>
                <a:gd name="connsiteX60" fmla="*/ 4785360 w 11737340"/>
                <a:gd name="connsiteY60" fmla="*/ 3672840 h 4168140"/>
                <a:gd name="connsiteX61" fmla="*/ 4869180 w 11737340"/>
                <a:gd name="connsiteY61" fmla="*/ 3703320 h 4168140"/>
                <a:gd name="connsiteX62" fmla="*/ 4914900 w 11737340"/>
                <a:gd name="connsiteY62" fmla="*/ 3756660 h 4168140"/>
                <a:gd name="connsiteX63" fmla="*/ 5105400 w 11737340"/>
                <a:gd name="connsiteY63" fmla="*/ 3832860 h 4168140"/>
                <a:gd name="connsiteX64" fmla="*/ 5173980 w 11737340"/>
                <a:gd name="connsiteY64" fmla="*/ 3886200 h 4168140"/>
                <a:gd name="connsiteX65" fmla="*/ 5242560 w 11737340"/>
                <a:gd name="connsiteY65" fmla="*/ 3924300 h 4168140"/>
                <a:gd name="connsiteX66" fmla="*/ 5364480 w 11737340"/>
                <a:gd name="connsiteY66" fmla="*/ 3962400 h 4168140"/>
                <a:gd name="connsiteX67" fmla="*/ 5516880 w 11737340"/>
                <a:gd name="connsiteY67" fmla="*/ 4046220 h 4168140"/>
                <a:gd name="connsiteX68" fmla="*/ 5585460 w 11737340"/>
                <a:gd name="connsiteY68" fmla="*/ 4099560 h 4168140"/>
                <a:gd name="connsiteX69" fmla="*/ 5661660 w 11737340"/>
                <a:gd name="connsiteY69" fmla="*/ 4122420 h 4168140"/>
                <a:gd name="connsiteX70" fmla="*/ 5745480 w 11737340"/>
                <a:gd name="connsiteY70" fmla="*/ 4130040 h 4168140"/>
                <a:gd name="connsiteX71" fmla="*/ 5836920 w 11737340"/>
                <a:gd name="connsiteY71" fmla="*/ 4130040 h 4168140"/>
                <a:gd name="connsiteX72" fmla="*/ 5951220 w 11737340"/>
                <a:gd name="connsiteY72" fmla="*/ 4145280 h 4168140"/>
                <a:gd name="connsiteX73" fmla="*/ 6035040 w 11737340"/>
                <a:gd name="connsiteY73" fmla="*/ 4168140 h 4168140"/>
                <a:gd name="connsiteX74" fmla="*/ 6149340 w 11737340"/>
                <a:gd name="connsiteY74" fmla="*/ 4137660 h 4168140"/>
                <a:gd name="connsiteX75" fmla="*/ 6286500 w 11737340"/>
                <a:gd name="connsiteY75" fmla="*/ 4114800 h 4168140"/>
                <a:gd name="connsiteX76" fmla="*/ 6393180 w 11737340"/>
                <a:gd name="connsiteY76" fmla="*/ 4053840 h 4168140"/>
                <a:gd name="connsiteX77" fmla="*/ 6484620 w 11737340"/>
                <a:gd name="connsiteY77" fmla="*/ 4038600 h 4168140"/>
                <a:gd name="connsiteX78" fmla="*/ 6583680 w 11737340"/>
                <a:gd name="connsiteY78" fmla="*/ 3970020 h 4168140"/>
                <a:gd name="connsiteX79" fmla="*/ 6697980 w 11737340"/>
                <a:gd name="connsiteY79" fmla="*/ 3886200 h 4168140"/>
                <a:gd name="connsiteX80" fmla="*/ 6751320 w 11737340"/>
                <a:gd name="connsiteY80" fmla="*/ 3822700 h 4168140"/>
                <a:gd name="connsiteX81" fmla="*/ 6855460 w 11737340"/>
                <a:gd name="connsiteY81" fmla="*/ 3764280 h 4168140"/>
                <a:gd name="connsiteX82" fmla="*/ 6972300 w 11737340"/>
                <a:gd name="connsiteY82" fmla="*/ 3642360 h 4168140"/>
                <a:gd name="connsiteX83" fmla="*/ 7078980 w 11737340"/>
                <a:gd name="connsiteY83" fmla="*/ 3528060 h 4168140"/>
                <a:gd name="connsiteX84" fmla="*/ 7165340 w 11737340"/>
                <a:gd name="connsiteY84" fmla="*/ 3454400 h 4168140"/>
                <a:gd name="connsiteX85" fmla="*/ 7287260 w 11737340"/>
                <a:gd name="connsiteY85" fmla="*/ 3296920 h 4168140"/>
                <a:gd name="connsiteX86" fmla="*/ 7338060 w 11737340"/>
                <a:gd name="connsiteY86" fmla="*/ 3200400 h 4168140"/>
                <a:gd name="connsiteX87" fmla="*/ 7383780 w 11737340"/>
                <a:gd name="connsiteY87" fmla="*/ 3144520 h 4168140"/>
                <a:gd name="connsiteX88" fmla="*/ 7444740 w 11737340"/>
                <a:gd name="connsiteY88" fmla="*/ 3093720 h 4168140"/>
                <a:gd name="connsiteX89" fmla="*/ 7513320 w 11737340"/>
                <a:gd name="connsiteY89" fmla="*/ 3101340 h 4168140"/>
                <a:gd name="connsiteX90" fmla="*/ 7576820 w 11737340"/>
                <a:gd name="connsiteY90" fmla="*/ 3093720 h 4168140"/>
                <a:gd name="connsiteX91" fmla="*/ 7729220 w 11737340"/>
                <a:gd name="connsiteY91" fmla="*/ 3136900 h 4168140"/>
                <a:gd name="connsiteX92" fmla="*/ 7833360 w 11737340"/>
                <a:gd name="connsiteY92" fmla="*/ 3180080 h 4168140"/>
                <a:gd name="connsiteX93" fmla="*/ 7967980 w 11737340"/>
                <a:gd name="connsiteY93" fmla="*/ 3208020 h 4168140"/>
                <a:gd name="connsiteX94" fmla="*/ 8161020 w 11737340"/>
                <a:gd name="connsiteY94" fmla="*/ 3296920 h 4168140"/>
                <a:gd name="connsiteX95" fmla="*/ 8293100 w 11737340"/>
                <a:gd name="connsiteY95" fmla="*/ 3370580 h 4168140"/>
                <a:gd name="connsiteX96" fmla="*/ 8371840 w 11737340"/>
                <a:gd name="connsiteY96" fmla="*/ 3395980 h 4168140"/>
                <a:gd name="connsiteX97" fmla="*/ 8468360 w 11737340"/>
                <a:gd name="connsiteY97" fmla="*/ 3434080 h 4168140"/>
                <a:gd name="connsiteX98" fmla="*/ 8582660 w 11737340"/>
                <a:gd name="connsiteY98" fmla="*/ 3528060 h 4168140"/>
                <a:gd name="connsiteX99" fmla="*/ 8641080 w 11737340"/>
                <a:gd name="connsiteY99" fmla="*/ 3566160 h 4168140"/>
                <a:gd name="connsiteX100" fmla="*/ 8702040 w 11737340"/>
                <a:gd name="connsiteY100" fmla="*/ 3604260 h 4168140"/>
                <a:gd name="connsiteX101" fmla="*/ 8763000 w 11737340"/>
                <a:gd name="connsiteY101" fmla="*/ 3634740 h 4168140"/>
                <a:gd name="connsiteX102" fmla="*/ 8846820 w 11737340"/>
                <a:gd name="connsiteY102" fmla="*/ 3632200 h 4168140"/>
                <a:gd name="connsiteX103" fmla="*/ 8968740 w 11737340"/>
                <a:gd name="connsiteY103" fmla="*/ 3634740 h 4168140"/>
                <a:gd name="connsiteX104" fmla="*/ 9060180 w 11737340"/>
                <a:gd name="connsiteY104" fmla="*/ 3642360 h 4168140"/>
                <a:gd name="connsiteX105" fmla="*/ 9151620 w 11737340"/>
                <a:gd name="connsiteY105" fmla="*/ 3657600 h 4168140"/>
                <a:gd name="connsiteX106" fmla="*/ 9230360 w 11737340"/>
                <a:gd name="connsiteY106" fmla="*/ 3657600 h 4168140"/>
                <a:gd name="connsiteX107" fmla="*/ 9331960 w 11737340"/>
                <a:gd name="connsiteY107" fmla="*/ 3629660 h 4168140"/>
                <a:gd name="connsiteX108" fmla="*/ 9433560 w 11737340"/>
                <a:gd name="connsiteY108" fmla="*/ 3589020 h 4168140"/>
                <a:gd name="connsiteX109" fmla="*/ 9535160 w 11737340"/>
                <a:gd name="connsiteY109" fmla="*/ 3540760 h 4168140"/>
                <a:gd name="connsiteX110" fmla="*/ 9646920 w 11737340"/>
                <a:gd name="connsiteY110" fmla="*/ 3489960 h 4168140"/>
                <a:gd name="connsiteX111" fmla="*/ 9784080 w 11737340"/>
                <a:gd name="connsiteY111" fmla="*/ 3444240 h 4168140"/>
                <a:gd name="connsiteX112" fmla="*/ 9860280 w 11737340"/>
                <a:gd name="connsiteY112" fmla="*/ 3383280 h 4168140"/>
                <a:gd name="connsiteX113" fmla="*/ 9921240 w 11737340"/>
                <a:gd name="connsiteY113" fmla="*/ 3314700 h 4168140"/>
                <a:gd name="connsiteX114" fmla="*/ 9997440 w 11737340"/>
                <a:gd name="connsiteY114" fmla="*/ 3208020 h 4168140"/>
                <a:gd name="connsiteX115" fmla="*/ 10043160 w 11737340"/>
                <a:gd name="connsiteY115" fmla="*/ 3101340 h 4168140"/>
                <a:gd name="connsiteX116" fmla="*/ 10104120 w 11737340"/>
                <a:gd name="connsiteY116" fmla="*/ 3017520 h 4168140"/>
                <a:gd name="connsiteX117" fmla="*/ 10157460 w 11737340"/>
                <a:gd name="connsiteY117" fmla="*/ 2933700 h 4168140"/>
                <a:gd name="connsiteX118" fmla="*/ 10218420 w 11737340"/>
                <a:gd name="connsiteY118" fmla="*/ 2849880 h 4168140"/>
                <a:gd name="connsiteX119" fmla="*/ 10294620 w 11737340"/>
                <a:gd name="connsiteY119" fmla="*/ 2735580 h 4168140"/>
                <a:gd name="connsiteX120" fmla="*/ 10347960 w 11737340"/>
                <a:gd name="connsiteY120" fmla="*/ 2621280 h 4168140"/>
                <a:gd name="connsiteX121" fmla="*/ 10431780 w 11737340"/>
                <a:gd name="connsiteY121" fmla="*/ 2499360 h 4168140"/>
                <a:gd name="connsiteX122" fmla="*/ 10500360 w 11737340"/>
                <a:gd name="connsiteY122" fmla="*/ 2354580 h 4168140"/>
                <a:gd name="connsiteX123" fmla="*/ 10553700 w 11737340"/>
                <a:gd name="connsiteY123" fmla="*/ 2263140 h 4168140"/>
                <a:gd name="connsiteX124" fmla="*/ 10584180 w 11737340"/>
                <a:gd name="connsiteY124" fmla="*/ 2194560 h 4168140"/>
                <a:gd name="connsiteX125" fmla="*/ 10624820 w 11737340"/>
                <a:gd name="connsiteY125" fmla="*/ 2125980 h 4168140"/>
                <a:gd name="connsiteX126" fmla="*/ 10675620 w 11737340"/>
                <a:gd name="connsiteY126" fmla="*/ 2049780 h 4168140"/>
                <a:gd name="connsiteX127" fmla="*/ 10690860 w 11737340"/>
                <a:gd name="connsiteY127" fmla="*/ 1988820 h 4168140"/>
                <a:gd name="connsiteX128" fmla="*/ 10713720 w 11737340"/>
                <a:gd name="connsiteY128" fmla="*/ 1927860 h 4168140"/>
                <a:gd name="connsiteX129" fmla="*/ 10767060 w 11737340"/>
                <a:gd name="connsiteY129" fmla="*/ 1859280 h 4168140"/>
                <a:gd name="connsiteX130" fmla="*/ 10873740 w 11737340"/>
                <a:gd name="connsiteY130" fmla="*/ 1828800 h 4168140"/>
                <a:gd name="connsiteX131" fmla="*/ 11079480 w 11737340"/>
                <a:gd name="connsiteY131" fmla="*/ 1767840 h 4168140"/>
                <a:gd name="connsiteX132" fmla="*/ 11247120 w 11737340"/>
                <a:gd name="connsiteY132" fmla="*/ 1684020 h 4168140"/>
                <a:gd name="connsiteX133" fmla="*/ 11407140 w 11737340"/>
                <a:gd name="connsiteY133" fmla="*/ 1628140 h 4168140"/>
                <a:gd name="connsiteX134" fmla="*/ 11490960 w 11737340"/>
                <a:gd name="connsiteY134" fmla="*/ 1577340 h 4168140"/>
                <a:gd name="connsiteX135" fmla="*/ 11635740 w 11737340"/>
                <a:gd name="connsiteY135" fmla="*/ 1508760 h 4168140"/>
                <a:gd name="connsiteX136" fmla="*/ 11737340 w 11737340"/>
                <a:gd name="connsiteY136" fmla="*/ 1442720 h 4168140"/>
                <a:gd name="connsiteX137" fmla="*/ 11620500 w 11737340"/>
                <a:gd name="connsiteY137" fmla="*/ 1417320 h 4168140"/>
                <a:gd name="connsiteX138" fmla="*/ 11567160 w 11737340"/>
                <a:gd name="connsiteY138" fmla="*/ 1379220 h 4168140"/>
                <a:gd name="connsiteX139" fmla="*/ 11498580 w 11737340"/>
                <a:gd name="connsiteY139" fmla="*/ 1318260 h 4168140"/>
                <a:gd name="connsiteX140" fmla="*/ 11468100 w 11737340"/>
                <a:gd name="connsiteY140" fmla="*/ 1280160 h 4168140"/>
                <a:gd name="connsiteX141" fmla="*/ 11442700 w 11737340"/>
                <a:gd name="connsiteY141" fmla="*/ 1231900 h 4168140"/>
                <a:gd name="connsiteX142" fmla="*/ 11384280 w 11737340"/>
                <a:gd name="connsiteY142" fmla="*/ 1310640 h 4168140"/>
                <a:gd name="connsiteX143" fmla="*/ 11353800 w 11737340"/>
                <a:gd name="connsiteY143" fmla="*/ 1356360 h 4168140"/>
                <a:gd name="connsiteX144" fmla="*/ 11224260 w 11737340"/>
                <a:gd name="connsiteY144" fmla="*/ 1417320 h 4168140"/>
                <a:gd name="connsiteX145" fmla="*/ 11109960 w 11737340"/>
                <a:gd name="connsiteY145" fmla="*/ 1463040 h 4168140"/>
                <a:gd name="connsiteX146" fmla="*/ 10911840 w 11737340"/>
                <a:gd name="connsiteY146" fmla="*/ 1524000 h 4168140"/>
                <a:gd name="connsiteX147" fmla="*/ 10774680 w 11737340"/>
                <a:gd name="connsiteY147" fmla="*/ 1546860 h 4168140"/>
                <a:gd name="connsiteX148" fmla="*/ 10675620 w 11737340"/>
                <a:gd name="connsiteY148" fmla="*/ 1615440 h 4168140"/>
                <a:gd name="connsiteX149" fmla="*/ 10568940 w 11737340"/>
                <a:gd name="connsiteY149" fmla="*/ 1676400 h 4168140"/>
                <a:gd name="connsiteX150" fmla="*/ 10485120 w 11737340"/>
                <a:gd name="connsiteY150" fmla="*/ 1760220 h 4168140"/>
                <a:gd name="connsiteX151" fmla="*/ 10454640 w 11737340"/>
                <a:gd name="connsiteY151" fmla="*/ 1836420 h 4168140"/>
                <a:gd name="connsiteX152" fmla="*/ 10416540 w 11737340"/>
                <a:gd name="connsiteY152" fmla="*/ 1927860 h 4168140"/>
                <a:gd name="connsiteX153" fmla="*/ 10401300 w 11737340"/>
                <a:gd name="connsiteY153" fmla="*/ 2004060 h 4168140"/>
                <a:gd name="connsiteX154" fmla="*/ 10363200 w 11737340"/>
                <a:gd name="connsiteY154" fmla="*/ 2095500 h 4168140"/>
                <a:gd name="connsiteX155" fmla="*/ 10317480 w 11737340"/>
                <a:gd name="connsiteY155" fmla="*/ 2225040 h 4168140"/>
                <a:gd name="connsiteX156" fmla="*/ 10287000 w 11737340"/>
                <a:gd name="connsiteY156" fmla="*/ 2346960 h 4168140"/>
                <a:gd name="connsiteX157" fmla="*/ 10218420 w 11737340"/>
                <a:gd name="connsiteY157" fmla="*/ 2499360 h 4168140"/>
                <a:gd name="connsiteX158" fmla="*/ 10134600 w 11737340"/>
                <a:gd name="connsiteY158" fmla="*/ 2621280 h 4168140"/>
                <a:gd name="connsiteX159" fmla="*/ 10043160 w 11737340"/>
                <a:gd name="connsiteY159" fmla="*/ 2735580 h 4168140"/>
                <a:gd name="connsiteX160" fmla="*/ 9974580 w 11737340"/>
                <a:gd name="connsiteY160" fmla="*/ 2857500 h 4168140"/>
                <a:gd name="connsiteX161" fmla="*/ 9906000 w 11737340"/>
                <a:gd name="connsiteY161" fmla="*/ 2941320 h 4168140"/>
                <a:gd name="connsiteX162" fmla="*/ 9860280 w 11737340"/>
                <a:gd name="connsiteY162" fmla="*/ 3032760 h 4168140"/>
                <a:gd name="connsiteX163" fmla="*/ 9806940 w 11737340"/>
                <a:gd name="connsiteY163" fmla="*/ 3116580 h 4168140"/>
                <a:gd name="connsiteX164" fmla="*/ 9715500 w 11737340"/>
                <a:gd name="connsiteY164" fmla="*/ 3208020 h 4168140"/>
                <a:gd name="connsiteX165" fmla="*/ 9616440 w 11737340"/>
                <a:gd name="connsiteY165" fmla="*/ 3261360 h 4168140"/>
                <a:gd name="connsiteX166" fmla="*/ 9532620 w 11737340"/>
                <a:gd name="connsiteY166" fmla="*/ 3329940 h 4168140"/>
                <a:gd name="connsiteX167" fmla="*/ 9471660 w 11737340"/>
                <a:gd name="connsiteY167" fmla="*/ 3375660 h 4168140"/>
                <a:gd name="connsiteX168" fmla="*/ 9410700 w 11737340"/>
                <a:gd name="connsiteY168" fmla="*/ 3429000 h 4168140"/>
                <a:gd name="connsiteX169" fmla="*/ 9288780 w 11737340"/>
                <a:gd name="connsiteY169" fmla="*/ 3436620 h 4168140"/>
                <a:gd name="connsiteX170" fmla="*/ 9166860 w 11737340"/>
                <a:gd name="connsiteY170" fmla="*/ 3444240 h 4168140"/>
                <a:gd name="connsiteX171" fmla="*/ 9029700 w 11737340"/>
                <a:gd name="connsiteY171" fmla="*/ 3413760 h 4168140"/>
                <a:gd name="connsiteX172" fmla="*/ 8823960 w 11737340"/>
                <a:gd name="connsiteY172" fmla="*/ 3360420 h 4168140"/>
                <a:gd name="connsiteX173" fmla="*/ 8679180 w 11737340"/>
                <a:gd name="connsiteY173" fmla="*/ 3329940 h 4168140"/>
                <a:gd name="connsiteX174" fmla="*/ 8572500 w 11737340"/>
                <a:gd name="connsiteY174" fmla="*/ 3276600 h 4168140"/>
                <a:gd name="connsiteX175" fmla="*/ 8465820 w 11737340"/>
                <a:gd name="connsiteY175" fmla="*/ 3215640 h 4168140"/>
                <a:gd name="connsiteX176" fmla="*/ 8321040 w 11737340"/>
                <a:gd name="connsiteY176" fmla="*/ 3177540 h 4168140"/>
                <a:gd name="connsiteX177" fmla="*/ 8199120 w 11737340"/>
                <a:gd name="connsiteY177" fmla="*/ 3131820 h 4168140"/>
                <a:gd name="connsiteX178" fmla="*/ 8069580 w 11737340"/>
                <a:gd name="connsiteY178" fmla="*/ 3078480 h 4168140"/>
                <a:gd name="connsiteX179" fmla="*/ 7917180 w 11737340"/>
                <a:gd name="connsiteY179" fmla="*/ 2994660 h 4168140"/>
                <a:gd name="connsiteX180" fmla="*/ 7787640 w 11737340"/>
                <a:gd name="connsiteY180" fmla="*/ 2971800 h 4168140"/>
                <a:gd name="connsiteX181" fmla="*/ 7719060 w 11737340"/>
                <a:gd name="connsiteY181" fmla="*/ 2933700 h 4168140"/>
                <a:gd name="connsiteX182" fmla="*/ 7612380 w 11737340"/>
                <a:gd name="connsiteY182" fmla="*/ 2903220 h 4168140"/>
                <a:gd name="connsiteX183" fmla="*/ 7566660 w 11737340"/>
                <a:gd name="connsiteY183" fmla="*/ 2887980 h 4168140"/>
                <a:gd name="connsiteX184" fmla="*/ 7551420 w 11737340"/>
                <a:gd name="connsiteY184" fmla="*/ 2849880 h 4168140"/>
                <a:gd name="connsiteX185" fmla="*/ 7533640 w 11737340"/>
                <a:gd name="connsiteY185" fmla="*/ 2788920 h 4168140"/>
                <a:gd name="connsiteX186" fmla="*/ 7475220 w 11737340"/>
                <a:gd name="connsiteY186" fmla="*/ 2857500 h 4168140"/>
                <a:gd name="connsiteX187" fmla="*/ 7414260 w 11737340"/>
                <a:gd name="connsiteY187" fmla="*/ 2887980 h 4168140"/>
                <a:gd name="connsiteX188" fmla="*/ 7345680 w 11737340"/>
                <a:gd name="connsiteY188" fmla="*/ 2971800 h 4168140"/>
                <a:gd name="connsiteX189" fmla="*/ 7315200 w 11737340"/>
                <a:gd name="connsiteY189" fmla="*/ 2994660 h 4168140"/>
                <a:gd name="connsiteX190" fmla="*/ 7261860 w 11737340"/>
                <a:gd name="connsiteY190" fmla="*/ 3009900 h 4168140"/>
                <a:gd name="connsiteX191" fmla="*/ 7193280 w 11737340"/>
                <a:gd name="connsiteY191" fmla="*/ 3025140 h 4168140"/>
                <a:gd name="connsiteX192" fmla="*/ 7155180 w 11737340"/>
                <a:gd name="connsiteY192" fmla="*/ 3078480 h 4168140"/>
                <a:gd name="connsiteX193" fmla="*/ 7109460 w 11737340"/>
                <a:gd name="connsiteY193" fmla="*/ 3154680 h 4168140"/>
                <a:gd name="connsiteX194" fmla="*/ 7048500 w 11737340"/>
                <a:gd name="connsiteY194" fmla="*/ 3246120 h 4168140"/>
                <a:gd name="connsiteX195" fmla="*/ 6995160 w 11737340"/>
                <a:gd name="connsiteY195" fmla="*/ 3307080 h 4168140"/>
                <a:gd name="connsiteX196" fmla="*/ 6972300 w 11737340"/>
                <a:gd name="connsiteY196" fmla="*/ 3352800 h 4168140"/>
                <a:gd name="connsiteX197" fmla="*/ 6949440 w 11737340"/>
                <a:gd name="connsiteY197" fmla="*/ 3413760 h 4168140"/>
                <a:gd name="connsiteX198" fmla="*/ 6949440 w 11737340"/>
                <a:gd name="connsiteY198" fmla="*/ 3413760 h 4168140"/>
                <a:gd name="connsiteX199" fmla="*/ 6911340 w 11737340"/>
                <a:gd name="connsiteY199" fmla="*/ 3474720 h 4168140"/>
                <a:gd name="connsiteX200" fmla="*/ 6888480 w 11737340"/>
                <a:gd name="connsiteY200" fmla="*/ 3505200 h 4168140"/>
                <a:gd name="connsiteX201" fmla="*/ 6819900 w 11737340"/>
                <a:gd name="connsiteY201" fmla="*/ 3566160 h 4168140"/>
                <a:gd name="connsiteX202" fmla="*/ 6743700 w 11737340"/>
                <a:gd name="connsiteY202" fmla="*/ 3581400 h 4168140"/>
                <a:gd name="connsiteX203" fmla="*/ 6675120 w 11737340"/>
                <a:gd name="connsiteY203" fmla="*/ 3657600 h 4168140"/>
                <a:gd name="connsiteX204" fmla="*/ 6629400 w 11737340"/>
                <a:gd name="connsiteY204" fmla="*/ 3718560 h 4168140"/>
                <a:gd name="connsiteX205" fmla="*/ 6576060 w 11737340"/>
                <a:gd name="connsiteY205" fmla="*/ 3779520 h 4168140"/>
                <a:gd name="connsiteX206" fmla="*/ 6484620 w 11737340"/>
                <a:gd name="connsiteY206" fmla="*/ 3817620 h 4168140"/>
                <a:gd name="connsiteX207" fmla="*/ 6400800 w 11737340"/>
                <a:gd name="connsiteY207" fmla="*/ 3832860 h 4168140"/>
                <a:gd name="connsiteX208" fmla="*/ 6263640 w 11737340"/>
                <a:gd name="connsiteY208" fmla="*/ 3870960 h 4168140"/>
                <a:gd name="connsiteX209" fmla="*/ 6126480 w 11737340"/>
                <a:gd name="connsiteY209" fmla="*/ 3901440 h 4168140"/>
                <a:gd name="connsiteX210" fmla="*/ 6027420 w 11737340"/>
                <a:gd name="connsiteY210" fmla="*/ 3916680 h 4168140"/>
                <a:gd name="connsiteX211" fmla="*/ 5890260 w 11737340"/>
                <a:gd name="connsiteY211" fmla="*/ 3878580 h 4168140"/>
                <a:gd name="connsiteX212" fmla="*/ 5821680 w 11737340"/>
                <a:gd name="connsiteY212" fmla="*/ 3863340 h 4168140"/>
                <a:gd name="connsiteX213" fmla="*/ 5737860 w 11737340"/>
                <a:gd name="connsiteY213" fmla="*/ 3825240 h 4168140"/>
                <a:gd name="connsiteX214" fmla="*/ 5638800 w 11737340"/>
                <a:gd name="connsiteY214" fmla="*/ 3794760 h 4168140"/>
                <a:gd name="connsiteX215" fmla="*/ 5524500 w 11737340"/>
                <a:gd name="connsiteY215" fmla="*/ 3756660 h 4168140"/>
                <a:gd name="connsiteX216" fmla="*/ 5448300 w 11737340"/>
                <a:gd name="connsiteY216" fmla="*/ 3718560 h 4168140"/>
                <a:gd name="connsiteX217" fmla="*/ 5349240 w 11737340"/>
                <a:gd name="connsiteY217" fmla="*/ 3657600 h 4168140"/>
                <a:gd name="connsiteX218" fmla="*/ 5295900 w 11737340"/>
                <a:gd name="connsiteY218" fmla="*/ 3619500 h 4168140"/>
                <a:gd name="connsiteX219" fmla="*/ 5234940 w 11737340"/>
                <a:gd name="connsiteY219" fmla="*/ 3596640 h 4168140"/>
                <a:gd name="connsiteX220" fmla="*/ 5135880 w 11737340"/>
                <a:gd name="connsiteY220" fmla="*/ 3550920 h 4168140"/>
                <a:gd name="connsiteX221" fmla="*/ 5059680 w 11737340"/>
                <a:gd name="connsiteY221" fmla="*/ 3505200 h 4168140"/>
                <a:gd name="connsiteX222" fmla="*/ 5029200 w 11737340"/>
                <a:gd name="connsiteY222" fmla="*/ 3482340 h 4168140"/>
                <a:gd name="connsiteX223" fmla="*/ 4960620 w 11737340"/>
                <a:gd name="connsiteY223" fmla="*/ 3413760 h 4168140"/>
                <a:gd name="connsiteX224" fmla="*/ 4876800 w 11737340"/>
                <a:gd name="connsiteY224" fmla="*/ 3299460 h 4168140"/>
                <a:gd name="connsiteX225" fmla="*/ 4808220 w 11737340"/>
                <a:gd name="connsiteY225" fmla="*/ 3200400 h 4168140"/>
                <a:gd name="connsiteX226" fmla="*/ 4777740 w 11737340"/>
                <a:gd name="connsiteY226" fmla="*/ 3147060 h 4168140"/>
                <a:gd name="connsiteX227" fmla="*/ 4724400 w 11737340"/>
                <a:gd name="connsiteY227" fmla="*/ 3108960 h 4168140"/>
                <a:gd name="connsiteX228" fmla="*/ 4648200 w 11737340"/>
                <a:gd name="connsiteY228" fmla="*/ 3063240 h 4168140"/>
                <a:gd name="connsiteX229" fmla="*/ 4533900 w 11737340"/>
                <a:gd name="connsiteY229" fmla="*/ 2979420 h 4168140"/>
                <a:gd name="connsiteX230" fmla="*/ 4427220 w 11737340"/>
                <a:gd name="connsiteY230" fmla="*/ 2941320 h 4168140"/>
                <a:gd name="connsiteX231" fmla="*/ 4366260 w 11737340"/>
                <a:gd name="connsiteY231" fmla="*/ 2903220 h 4168140"/>
                <a:gd name="connsiteX232" fmla="*/ 4244340 w 11737340"/>
                <a:gd name="connsiteY232" fmla="*/ 2842260 h 4168140"/>
                <a:gd name="connsiteX233" fmla="*/ 4145280 w 11737340"/>
                <a:gd name="connsiteY233" fmla="*/ 2811780 h 4168140"/>
                <a:gd name="connsiteX234" fmla="*/ 4038600 w 11737340"/>
                <a:gd name="connsiteY234" fmla="*/ 2804160 h 4168140"/>
                <a:gd name="connsiteX235" fmla="*/ 3954780 w 11737340"/>
                <a:gd name="connsiteY235" fmla="*/ 2819400 h 4168140"/>
                <a:gd name="connsiteX236" fmla="*/ 3863340 w 11737340"/>
                <a:gd name="connsiteY236" fmla="*/ 2804160 h 4168140"/>
                <a:gd name="connsiteX237" fmla="*/ 3741420 w 11737340"/>
                <a:gd name="connsiteY237" fmla="*/ 2781300 h 4168140"/>
                <a:gd name="connsiteX238" fmla="*/ 3649980 w 11737340"/>
                <a:gd name="connsiteY238" fmla="*/ 2743200 h 4168140"/>
                <a:gd name="connsiteX239" fmla="*/ 3573780 w 11737340"/>
                <a:gd name="connsiteY239" fmla="*/ 2674620 h 4168140"/>
                <a:gd name="connsiteX240" fmla="*/ 3482340 w 11737340"/>
                <a:gd name="connsiteY240" fmla="*/ 2621280 h 4168140"/>
                <a:gd name="connsiteX241" fmla="*/ 3436620 w 11737340"/>
                <a:gd name="connsiteY241" fmla="*/ 2552700 h 4168140"/>
                <a:gd name="connsiteX242" fmla="*/ 3329940 w 11737340"/>
                <a:gd name="connsiteY242" fmla="*/ 2423160 h 4168140"/>
                <a:gd name="connsiteX243" fmla="*/ 3261360 w 11737340"/>
                <a:gd name="connsiteY243" fmla="*/ 2324100 h 4168140"/>
                <a:gd name="connsiteX244" fmla="*/ 3131820 w 11737340"/>
                <a:gd name="connsiteY244" fmla="*/ 2209800 h 4168140"/>
                <a:gd name="connsiteX245" fmla="*/ 3040380 w 11737340"/>
                <a:gd name="connsiteY245" fmla="*/ 2141220 h 4168140"/>
                <a:gd name="connsiteX246" fmla="*/ 2910840 w 11737340"/>
                <a:gd name="connsiteY246" fmla="*/ 2034540 h 4168140"/>
                <a:gd name="connsiteX247" fmla="*/ 2849880 w 11737340"/>
                <a:gd name="connsiteY247" fmla="*/ 1958340 h 4168140"/>
                <a:gd name="connsiteX248" fmla="*/ 2743200 w 11737340"/>
                <a:gd name="connsiteY248" fmla="*/ 1889760 h 4168140"/>
                <a:gd name="connsiteX249" fmla="*/ 2659380 w 11737340"/>
                <a:gd name="connsiteY249" fmla="*/ 1844040 h 4168140"/>
                <a:gd name="connsiteX250" fmla="*/ 2575560 w 11737340"/>
                <a:gd name="connsiteY250" fmla="*/ 1744980 h 4168140"/>
                <a:gd name="connsiteX251" fmla="*/ 2468880 w 11737340"/>
                <a:gd name="connsiteY251" fmla="*/ 1645920 h 4168140"/>
                <a:gd name="connsiteX252" fmla="*/ 2400300 w 11737340"/>
                <a:gd name="connsiteY252" fmla="*/ 1607820 h 4168140"/>
                <a:gd name="connsiteX253" fmla="*/ 2263140 w 11737340"/>
                <a:gd name="connsiteY253" fmla="*/ 1501140 h 4168140"/>
                <a:gd name="connsiteX254" fmla="*/ 2171700 w 11737340"/>
                <a:gd name="connsiteY254" fmla="*/ 1432560 h 4168140"/>
                <a:gd name="connsiteX255" fmla="*/ 2087880 w 11737340"/>
                <a:gd name="connsiteY255" fmla="*/ 1363980 h 4168140"/>
                <a:gd name="connsiteX256" fmla="*/ 1950720 w 11737340"/>
                <a:gd name="connsiteY256" fmla="*/ 1272540 h 4168140"/>
                <a:gd name="connsiteX257" fmla="*/ 1805940 w 11737340"/>
                <a:gd name="connsiteY257" fmla="*/ 1135380 h 4168140"/>
                <a:gd name="connsiteX258" fmla="*/ 1729740 w 11737340"/>
                <a:gd name="connsiteY258" fmla="*/ 1089660 h 4168140"/>
                <a:gd name="connsiteX259" fmla="*/ 1668780 w 11737340"/>
                <a:gd name="connsiteY259" fmla="*/ 1043940 h 4168140"/>
                <a:gd name="connsiteX260" fmla="*/ 1592580 w 11737340"/>
                <a:gd name="connsiteY260" fmla="*/ 990600 h 4168140"/>
                <a:gd name="connsiteX261" fmla="*/ 1470660 w 11737340"/>
                <a:gd name="connsiteY261" fmla="*/ 891540 h 4168140"/>
                <a:gd name="connsiteX262" fmla="*/ 1386840 w 11737340"/>
                <a:gd name="connsiteY262" fmla="*/ 845820 h 4168140"/>
                <a:gd name="connsiteX263" fmla="*/ 1318260 w 11737340"/>
                <a:gd name="connsiteY263" fmla="*/ 784860 h 4168140"/>
                <a:gd name="connsiteX264" fmla="*/ 1264920 w 11737340"/>
                <a:gd name="connsiteY264" fmla="*/ 723900 h 4168140"/>
                <a:gd name="connsiteX265" fmla="*/ 1181100 w 11737340"/>
                <a:gd name="connsiteY265" fmla="*/ 647700 h 4168140"/>
                <a:gd name="connsiteX266" fmla="*/ 1089660 w 11737340"/>
                <a:gd name="connsiteY266" fmla="*/ 624840 h 4168140"/>
                <a:gd name="connsiteX267" fmla="*/ 1021080 w 11737340"/>
                <a:gd name="connsiteY267" fmla="*/ 586740 h 4168140"/>
                <a:gd name="connsiteX268" fmla="*/ 937260 w 11737340"/>
                <a:gd name="connsiteY268" fmla="*/ 548640 h 4168140"/>
                <a:gd name="connsiteX269" fmla="*/ 830580 w 11737340"/>
                <a:gd name="connsiteY269" fmla="*/ 510540 h 4168140"/>
                <a:gd name="connsiteX270" fmla="*/ 754380 w 11737340"/>
                <a:gd name="connsiteY270" fmla="*/ 457200 h 4168140"/>
                <a:gd name="connsiteX271" fmla="*/ 708660 w 11737340"/>
                <a:gd name="connsiteY271" fmla="*/ 419100 h 4168140"/>
                <a:gd name="connsiteX272" fmla="*/ 609600 w 11737340"/>
                <a:gd name="connsiteY272" fmla="*/ 396240 h 4168140"/>
                <a:gd name="connsiteX273" fmla="*/ 548640 w 11737340"/>
                <a:gd name="connsiteY273" fmla="*/ 320040 h 4168140"/>
                <a:gd name="connsiteX274" fmla="*/ 510540 w 11737340"/>
                <a:gd name="connsiteY274" fmla="*/ 251460 h 4168140"/>
                <a:gd name="connsiteX275" fmla="*/ 464820 w 11737340"/>
                <a:gd name="connsiteY275" fmla="*/ 190500 h 4168140"/>
                <a:gd name="connsiteX276" fmla="*/ 411480 w 11737340"/>
                <a:gd name="connsiteY276" fmla="*/ 137160 h 4168140"/>
                <a:gd name="connsiteX277" fmla="*/ 373380 w 11737340"/>
                <a:gd name="connsiteY277" fmla="*/ 45720 h 4168140"/>
                <a:gd name="connsiteX278" fmla="*/ 342900 w 11737340"/>
                <a:gd name="connsiteY278" fmla="*/ 0 h 4168140"/>
                <a:gd name="connsiteX279" fmla="*/ 327660 w 11737340"/>
                <a:gd name="connsiteY279" fmla="*/ 60960 h 4168140"/>
                <a:gd name="connsiteX280" fmla="*/ 289560 w 11737340"/>
                <a:gd name="connsiteY280" fmla="*/ 91440 h 4168140"/>
                <a:gd name="connsiteX281" fmla="*/ 236220 w 11737340"/>
                <a:gd name="connsiteY281" fmla="*/ 114300 h 4168140"/>
                <a:gd name="connsiteX282" fmla="*/ 198120 w 11737340"/>
                <a:gd name="connsiteY282" fmla="*/ 175260 h 4168140"/>
                <a:gd name="connsiteX283" fmla="*/ 175260 w 11737340"/>
                <a:gd name="connsiteY283" fmla="*/ 228600 h 4168140"/>
                <a:gd name="connsiteX284" fmla="*/ 114300 w 11737340"/>
                <a:gd name="connsiteY284" fmla="*/ 236220 h 4168140"/>
                <a:gd name="connsiteX285" fmla="*/ 45720 w 11737340"/>
                <a:gd name="connsiteY285" fmla="*/ 251460 h 4168140"/>
                <a:gd name="connsiteX286" fmla="*/ 0 w 11737340"/>
                <a:gd name="connsiteY286" fmla="*/ 281940 h 4168140"/>
                <a:gd name="connsiteX287" fmla="*/ 68580 w 11737340"/>
                <a:gd name="connsiteY287" fmla="*/ 320040 h 4168140"/>
                <a:gd name="connsiteX0" fmla="*/ 68580 w 11737340"/>
                <a:gd name="connsiteY0" fmla="*/ 320040 h 4168140"/>
                <a:gd name="connsiteX1" fmla="*/ 121920 w 11737340"/>
                <a:gd name="connsiteY1" fmla="*/ 381000 h 4168140"/>
                <a:gd name="connsiteX2" fmla="*/ 198120 w 11737340"/>
                <a:gd name="connsiteY2" fmla="*/ 419100 h 4168140"/>
                <a:gd name="connsiteX3" fmla="*/ 320040 w 11737340"/>
                <a:gd name="connsiteY3" fmla="*/ 510540 h 4168140"/>
                <a:gd name="connsiteX4" fmla="*/ 411480 w 11737340"/>
                <a:gd name="connsiteY4" fmla="*/ 563880 h 4168140"/>
                <a:gd name="connsiteX5" fmla="*/ 472440 w 11737340"/>
                <a:gd name="connsiteY5" fmla="*/ 632460 h 4168140"/>
                <a:gd name="connsiteX6" fmla="*/ 601980 w 11737340"/>
                <a:gd name="connsiteY6" fmla="*/ 708660 h 4168140"/>
                <a:gd name="connsiteX7" fmla="*/ 739140 w 11737340"/>
                <a:gd name="connsiteY7" fmla="*/ 784860 h 4168140"/>
                <a:gd name="connsiteX8" fmla="*/ 861060 w 11737340"/>
                <a:gd name="connsiteY8" fmla="*/ 868680 h 4168140"/>
                <a:gd name="connsiteX9" fmla="*/ 944880 w 11737340"/>
                <a:gd name="connsiteY9" fmla="*/ 952500 h 4168140"/>
                <a:gd name="connsiteX10" fmla="*/ 1021080 w 11737340"/>
                <a:gd name="connsiteY10" fmla="*/ 1005840 h 4168140"/>
                <a:gd name="connsiteX11" fmla="*/ 1097280 w 11737340"/>
                <a:gd name="connsiteY11" fmla="*/ 1043940 h 4168140"/>
                <a:gd name="connsiteX12" fmla="*/ 1181100 w 11737340"/>
                <a:gd name="connsiteY12" fmla="*/ 1104900 h 4168140"/>
                <a:gd name="connsiteX13" fmla="*/ 1249680 w 11737340"/>
                <a:gd name="connsiteY13" fmla="*/ 1150620 h 4168140"/>
                <a:gd name="connsiteX14" fmla="*/ 1341120 w 11737340"/>
                <a:gd name="connsiteY14" fmla="*/ 1196340 h 4168140"/>
                <a:gd name="connsiteX15" fmla="*/ 1417320 w 11737340"/>
                <a:gd name="connsiteY15" fmla="*/ 1257300 h 4168140"/>
                <a:gd name="connsiteX16" fmla="*/ 1493520 w 11737340"/>
                <a:gd name="connsiteY16" fmla="*/ 1333500 h 4168140"/>
                <a:gd name="connsiteX17" fmla="*/ 1569720 w 11737340"/>
                <a:gd name="connsiteY17" fmla="*/ 1356360 h 4168140"/>
                <a:gd name="connsiteX18" fmla="*/ 1684020 w 11737340"/>
                <a:gd name="connsiteY18" fmla="*/ 1424940 h 4168140"/>
                <a:gd name="connsiteX19" fmla="*/ 1729740 w 11737340"/>
                <a:gd name="connsiteY19" fmla="*/ 1485900 h 4168140"/>
                <a:gd name="connsiteX20" fmla="*/ 1844040 w 11737340"/>
                <a:gd name="connsiteY20" fmla="*/ 1569720 h 4168140"/>
                <a:gd name="connsiteX21" fmla="*/ 1935480 w 11737340"/>
                <a:gd name="connsiteY21" fmla="*/ 1615440 h 4168140"/>
                <a:gd name="connsiteX22" fmla="*/ 2049780 w 11737340"/>
                <a:gd name="connsiteY22" fmla="*/ 1691640 h 4168140"/>
                <a:gd name="connsiteX23" fmla="*/ 2133600 w 11737340"/>
                <a:gd name="connsiteY23" fmla="*/ 1729740 h 4168140"/>
                <a:gd name="connsiteX24" fmla="*/ 2202180 w 11737340"/>
                <a:gd name="connsiteY24" fmla="*/ 1805940 h 4168140"/>
                <a:gd name="connsiteX25" fmla="*/ 2255520 w 11737340"/>
                <a:gd name="connsiteY25" fmla="*/ 1821180 h 4168140"/>
                <a:gd name="connsiteX26" fmla="*/ 2316480 w 11737340"/>
                <a:gd name="connsiteY26" fmla="*/ 1866900 h 4168140"/>
                <a:gd name="connsiteX27" fmla="*/ 2423160 w 11737340"/>
                <a:gd name="connsiteY27" fmla="*/ 2004060 h 4168140"/>
                <a:gd name="connsiteX28" fmla="*/ 2476500 w 11737340"/>
                <a:gd name="connsiteY28" fmla="*/ 2087880 h 4168140"/>
                <a:gd name="connsiteX29" fmla="*/ 2567940 w 11737340"/>
                <a:gd name="connsiteY29" fmla="*/ 2148840 h 4168140"/>
                <a:gd name="connsiteX30" fmla="*/ 2682240 w 11737340"/>
                <a:gd name="connsiteY30" fmla="*/ 2186940 h 4168140"/>
                <a:gd name="connsiteX31" fmla="*/ 2743200 w 11737340"/>
                <a:gd name="connsiteY31" fmla="*/ 2209800 h 4168140"/>
                <a:gd name="connsiteX32" fmla="*/ 2811780 w 11737340"/>
                <a:gd name="connsiteY32" fmla="*/ 2247900 h 4168140"/>
                <a:gd name="connsiteX33" fmla="*/ 2887980 w 11737340"/>
                <a:gd name="connsiteY33" fmla="*/ 2301240 h 4168140"/>
                <a:gd name="connsiteX34" fmla="*/ 2979420 w 11737340"/>
                <a:gd name="connsiteY34" fmla="*/ 2385060 h 4168140"/>
                <a:gd name="connsiteX35" fmla="*/ 3055620 w 11737340"/>
                <a:gd name="connsiteY35" fmla="*/ 2461260 h 4168140"/>
                <a:gd name="connsiteX36" fmla="*/ 3139440 w 11737340"/>
                <a:gd name="connsiteY36" fmla="*/ 2537460 h 4168140"/>
                <a:gd name="connsiteX37" fmla="*/ 3261360 w 11737340"/>
                <a:gd name="connsiteY37" fmla="*/ 2628900 h 4168140"/>
                <a:gd name="connsiteX38" fmla="*/ 3345180 w 11737340"/>
                <a:gd name="connsiteY38" fmla="*/ 2720340 h 4168140"/>
                <a:gd name="connsiteX39" fmla="*/ 3444240 w 11737340"/>
                <a:gd name="connsiteY39" fmla="*/ 2796540 h 4168140"/>
                <a:gd name="connsiteX40" fmla="*/ 3558540 w 11737340"/>
                <a:gd name="connsiteY40" fmla="*/ 2872740 h 4168140"/>
                <a:gd name="connsiteX41" fmla="*/ 3619500 w 11737340"/>
                <a:gd name="connsiteY41" fmla="*/ 2979420 h 4168140"/>
                <a:gd name="connsiteX42" fmla="*/ 3619500 w 11737340"/>
                <a:gd name="connsiteY42" fmla="*/ 2979420 h 4168140"/>
                <a:gd name="connsiteX43" fmla="*/ 3649980 w 11737340"/>
                <a:gd name="connsiteY43" fmla="*/ 3048000 h 4168140"/>
                <a:gd name="connsiteX44" fmla="*/ 3703320 w 11737340"/>
                <a:gd name="connsiteY44" fmla="*/ 3086100 h 4168140"/>
                <a:gd name="connsiteX45" fmla="*/ 3764280 w 11737340"/>
                <a:gd name="connsiteY45" fmla="*/ 3063240 h 4168140"/>
                <a:gd name="connsiteX46" fmla="*/ 3848100 w 11737340"/>
                <a:gd name="connsiteY46" fmla="*/ 3025140 h 4168140"/>
                <a:gd name="connsiteX47" fmla="*/ 3916680 w 11737340"/>
                <a:gd name="connsiteY47" fmla="*/ 3032760 h 4168140"/>
                <a:gd name="connsiteX48" fmla="*/ 4030980 w 11737340"/>
                <a:gd name="connsiteY48" fmla="*/ 3063240 h 4168140"/>
                <a:gd name="connsiteX49" fmla="*/ 4137660 w 11737340"/>
                <a:gd name="connsiteY49" fmla="*/ 3101340 h 4168140"/>
                <a:gd name="connsiteX50" fmla="*/ 4259580 w 11737340"/>
                <a:gd name="connsiteY50" fmla="*/ 3147060 h 4168140"/>
                <a:gd name="connsiteX51" fmla="*/ 4381500 w 11737340"/>
                <a:gd name="connsiteY51" fmla="*/ 3192780 h 4168140"/>
                <a:gd name="connsiteX52" fmla="*/ 4526280 w 11737340"/>
                <a:gd name="connsiteY52" fmla="*/ 3276600 h 4168140"/>
                <a:gd name="connsiteX53" fmla="*/ 4587240 w 11737340"/>
                <a:gd name="connsiteY53" fmla="*/ 3299460 h 4168140"/>
                <a:gd name="connsiteX54" fmla="*/ 4610100 w 11737340"/>
                <a:gd name="connsiteY54" fmla="*/ 3352800 h 4168140"/>
                <a:gd name="connsiteX55" fmla="*/ 4648200 w 11737340"/>
                <a:gd name="connsiteY55" fmla="*/ 3436620 h 4168140"/>
                <a:gd name="connsiteX56" fmla="*/ 4671060 w 11737340"/>
                <a:gd name="connsiteY56" fmla="*/ 3520440 h 4168140"/>
                <a:gd name="connsiteX57" fmla="*/ 4678680 w 11737340"/>
                <a:gd name="connsiteY57" fmla="*/ 3589020 h 4168140"/>
                <a:gd name="connsiteX58" fmla="*/ 4686300 w 11737340"/>
                <a:gd name="connsiteY58" fmla="*/ 3649980 h 4168140"/>
                <a:gd name="connsiteX59" fmla="*/ 4724400 w 11737340"/>
                <a:gd name="connsiteY59" fmla="*/ 3680460 h 4168140"/>
                <a:gd name="connsiteX60" fmla="*/ 4785360 w 11737340"/>
                <a:gd name="connsiteY60" fmla="*/ 3672840 h 4168140"/>
                <a:gd name="connsiteX61" fmla="*/ 4869180 w 11737340"/>
                <a:gd name="connsiteY61" fmla="*/ 3703320 h 4168140"/>
                <a:gd name="connsiteX62" fmla="*/ 4914900 w 11737340"/>
                <a:gd name="connsiteY62" fmla="*/ 3756660 h 4168140"/>
                <a:gd name="connsiteX63" fmla="*/ 5105400 w 11737340"/>
                <a:gd name="connsiteY63" fmla="*/ 3832860 h 4168140"/>
                <a:gd name="connsiteX64" fmla="*/ 5173980 w 11737340"/>
                <a:gd name="connsiteY64" fmla="*/ 3886200 h 4168140"/>
                <a:gd name="connsiteX65" fmla="*/ 5242560 w 11737340"/>
                <a:gd name="connsiteY65" fmla="*/ 3924300 h 4168140"/>
                <a:gd name="connsiteX66" fmla="*/ 5364480 w 11737340"/>
                <a:gd name="connsiteY66" fmla="*/ 3962400 h 4168140"/>
                <a:gd name="connsiteX67" fmla="*/ 5516880 w 11737340"/>
                <a:gd name="connsiteY67" fmla="*/ 4046220 h 4168140"/>
                <a:gd name="connsiteX68" fmla="*/ 5585460 w 11737340"/>
                <a:gd name="connsiteY68" fmla="*/ 4099560 h 4168140"/>
                <a:gd name="connsiteX69" fmla="*/ 5661660 w 11737340"/>
                <a:gd name="connsiteY69" fmla="*/ 4122420 h 4168140"/>
                <a:gd name="connsiteX70" fmla="*/ 5745480 w 11737340"/>
                <a:gd name="connsiteY70" fmla="*/ 4130040 h 4168140"/>
                <a:gd name="connsiteX71" fmla="*/ 5836920 w 11737340"/>
                <a:gd name="connsiteY71" fmla="*/ 4130040 h 4168140"/>
                <a:gd name="connsiteX72" fmla="*/ 5951220 w 11737340"/>
                <a:gd name="connsiteY72" fmla="*/ 4145280 h 4168140"/>
                <a:gd name="connsiteX73" fmla="*/ 6035040 w 11737340"/>
                <a:gd name="connsiteY73" fmla="*/ 4168140 h 4168140"/>
                <a:gd name="connsiteX74" fmla="*/ 6149340 w 11737340"/>
                <a:gd name="connsiteY74" fmla="*/ 4137660 h 4168140"/>
                <a:gd name="connsiteX75" fmla="*/ 6286500 w 11737340"/>
                <a:gd name="connsiteY75" fmla="*/ 4114800 h 4168140"/>
                <a:gd name="connsiteX76" fmla="*/ 6393180 w 11737340"/>
                <a:gd name="connsiteY76" fmla="*/ 4053840 h 4168140"/>
                <a:gd name="connsiteX77" fmla="*/ 6484620 w 11737340"/>
                <a:gd name="connsiteY77" fmla="*/ 4038600 h 4168140"/>
                <a:gd name="connsiteX78" fmla="*/ 6583680 w 11737340"/>
                <a:gd name="connsiteY78" fmla="*/ 3970020 h 4168140"/>
                <a:gd name="connsiteX79" fmla="*/ 6697980 w 11737340"/>
                <a:gd name="connsiteY79" fmla="*/ 3886200 h 4168140"/>
                <a:gd name="connsiteX80" fmla="*/ 6751320 w 11737340"/>
                <a:gd name="connsiteY80" fmla="*/ 3822700 h 4168140"/>
                <a:gd name="connsiteX81" fmla="*/ 6855460 w 11737340"/>
                <a:gd name="connsiteY81" fmla="*/ 3764280 h 4168140"/>
                <a:gd name="connsiteX82" fmla="*/ 6972300 w 11737340"/>
                <a:gd name="connsiteY82" fmla="*/ 3642360 h 4168140"/>
                <a:gd name="connsiteX83" fmla="*/ 7056120 w 11737340"/>
                <a:gd name="connsiteY83" fmla="*/ 3528060 h 4168140"/>
                <a:gd name="connsiteX84" fmla="*/ 7165340 w 11737340"/>
                <a:gd name="connsiteY84" fmla="*/ 3454400 h 4168140"/>
                <a:gd name="connsiteX85" fmla="*/ 7287260 w 11737340"/>
                <a:gd name="connsiteY85" fmla="*/ 3296920 h 4168140"/>
                <a:gd name="connsiteX86" fmla="*/ 7338060 w 11737340"/>
                <a:gd name="connsiteY86" fmla="*/ 3200400 h 4168140"/>
                <a:gd name="connsiteX87" fmla="*/ 7383780 w 11737340"/>
                <a:gd name="connsiteY87" fmla="*/ 3144520 h 4168140"/>
                <a:gd name="connsiteX88" fmla="*/ 7444740 w 11737340"/>
                <a:gd name="connsiteY88" fmla="*/ 3093720 h 4168140"/>
                <a:gd name="connsiteX89" fmla="*/ 7513320 w 11737340"/>
                <a:gd name="connsiteY89" fmla="*/ 3101340 h 4168140"/>
                <a:gd name="connsiteX90" fmla="*/ 7576820 w 11737340"/>
                <a:gd name="connsiteY90" fmla="*/ 3093720 h 4168140"/>
                <a:gd name="connsiteX91" fmla="*/ 7729220 w 11737340"/>
                <a:gd name="connsiteY91" fmla="*/ 3136900 h 4168140"/>
                <a:gd name="connsiteX92" fmla="*/ 7833360 w 11737340"/>
                <a:gd name="connsiteY92" fmla="*/ 3180080 h 4168140"/>
                <a:gd name="connsiteX93" fmla="*/ 7967980 w 11737340"/>
                <a:gd name="connsiteY93" fmla="*/ 3208020 h 4168140"/>
                <a:gd name="connsiteX94" fmla="*/ 8161020 w 11737340"/>
                <a:gd name="connsiteY94" fmla="*/ 3296920 h 4168140"/>
                <a:gd name="connsiteX95" fmla="*/ 8293100 w 11737340"/>
                <a:gd name="connsiteY95" fmla="*/ 3370580 h 4168140"/>
                <a:gd name="connsiteX96" fmla="*/ 8371840 w 11737340"/>
                <a:gd name="connsiteY96" fmla="*/ 3395980 h 4168140"/>
                <a:gd name="connsiteX97" fmla="*/ 8468360 w 11737340"/>
                <a:gd name="connsiteY97" fmla="*/ 3434080 h 4168140"/>
                <a:gd name="connsiteX98" fmla="*/ 8582660 w 11737340"/>
                <a:gd name="connsiteY98" fmla="*/ 3528060 h 4168140"/>
                <a:gd name="connsiteX99" fmla="*/ 8641080 w 11737340"/>
                <a:gd name="connsiteY99" fmla="*/ 3566160 h 4168140"/>
                <a:gd name="connsiteX100" fmla="*/ 8702040 w 11737340"/>
                <a:gd name="connsiteY100" fmla="*/ 3604260 h 4168140"/>
                <a:gd name="connsiteX101" fmla="*/ 8763000 w 11737340"/>
                <a:gd name="connsiteY101" fmla="*/ 3634740 h 4168140"/>
                <a:gd name="connsiteX102" fmla="*/ 8846820 w 11737340"/>
                <a:gd name="connsiteY102" fmla="*/ 3632200 h 4168140"/>
                <a:gd name="connsiteX103" fmla="*/ 8968740 w 11737340"/>
                <a:gd name="connsiteY103" fmla="*/ 3634740 h 4168140"/>
                <a:gd name="connsiteX104" fmla="*/ 9060180 w 11737340"/>
                <a:gd name="connsiteY104" fmla="*/ 3642360 h 4168140"/>
                <a:gd name="connsiteX105" fmla="*/ 9151620 w 11737340"/>
                <a:gd name="connsiteY105" fmla="*/ 3657600 h 4168140"/>
                <a:gd name="connsiteX106" fmla="*/ 9230360 w 11737340"/>
                <a:gd name="connsiteY106" fmla="*/ 3657600 h 4168140"/>
                <a:gd name="connsiteX107" fmla="*/ 9331960 w 11737340"/>
                <a:gd name="connsiteY107" fmla="*/ 3629660 h 4168140"/>
                <a:gd name="connsiteX108" fmla="*/ 9433560 w 11737340"/>
                <a:gd name="connsiteY108" fmla="*/ 3589020 h 4168140"/>
                <a:gd name="connsiteX109" fmla="*/ 9535160 w 11737340"/>
                <a:gd name="connsiteY109" fmla="*/ 3540760 h 4168140"/>
                <a:gd name="connsiteX110" fmla="*/ 9646920 w 11737340"/>
                <a:gd name="connsiteY110" fmla="*/ 3489960 h 4168140"/>
                <a:gd name="connsiteX111" fmla="*/ 9784080 w 11737340"/>
                <a:gd name="connsiteY111" fmla="*/ 3444240 h 4168140"/>
                <a:gd name="connsiteX112" fmla="*/ 9860280 w 11737340"/>
                <a:gd name="connsiteY112" fmla="*/ 3383280 h 4168140"/>
                <a:gd name="connsiteX113" fmla="*/ 9921240 w 11737340"/>
                <a:gd name="connsiteY113" fmla="*/ 3314700 h 4168140"/>
                <a:gd name="connsiteX114" fmla="*/ 9997440 w 11737340"/>
                <a:gd name="connsiteY114" fmla="*/ 3208020 h 4168140"/>
                <a:gd name="connsiteX115" fmla="*/ 10043160 w 11737340"/>
                <a:gd name="connsiteY115" fmla="*/ 3101340 h 4168140"/>
                <a:gd name="connsiteX116" fmla="*/ 10104120 w 11737340"/>
                <a:gd name="connsiteY116" fmla="*/ 3017520 h 4168140"/>
                <a:gd name="connsiteX117" fmla="*/ 10157460 w 11737340"/>
                <a:gd name="connsiteY117" fmla="*/ 2933700 h 4168140"/>
                <a:gd name="connsiteX118" fmla="*/ 10218420 w 11737340"/>
                <a:gd name="connsiteY118" fmla="*/ 2849880 h 4168140"/>
                <a:gd name="connsiteX119" fmla="*/ 10294620 w 11737340"/>
                <a:gd name="connsiteY119" fmla="*/ 2735580 h 4168140"/>
                <a:gd name="connsiteX120" fmla="*/ 10347960 w 11737340"/>
                <a:gd name="connsiteY120" fmla="*/ 2621280 h 4168140"/>
                <a:gd name="connsiteX121" fmla="*/ 10431780 w 11737340"/>
                <a:gd name="connsiteY121" fmla="*/ 2499360 h 4168140"/>
                <a:gd name="connsiteX122" fmla="*/ 10500360 w 11737340"/>
                <a:gd name="connsiteY122" fmla="*/ 2354580 h 4168140"/>
                <a:gd name="connsiteX123" fmla="*/ 10553700 w 11737340"/>
                <a:gd name="connsiteY123" fmla="*/ 2263140 h 4168140"/>
                <a:gd name="connsiteX124" fmla="*/ 10584180 w 11737340"/>
                <a:gd name="connsiteY124" fmla="*/ 2194560 h 4168140"/>
                <a:gd name="connsiteX125" fmla="*/ 10624820 w 11737340"/>
                <a:gd name="connsiteY125" fmla="*/ 2125980 h 4168140"/>
                <a:gd name="connsiteX126" fmla="*/ 10675620 w 11737340"/>
                <a:gd name="connsiteY126" fmla="*/ 2049780 h 4168140"/>
                <a:gd name="connsiteX127" fmla="*/ 10690860 w 11737340"/>
                <a:gd name="connsiteY127" fmla="*/ 1988820 h 4168140"/>
                <a:gd name="connsiteX128" fmla="*/ 10713720 w 11737340"/>
                <a:gd name="connsiteY128" fmla="*/ 1927860 h 4168140"/>
                <a:gd name="connsiteX129" fmla="*/ 10767060 w 11737340"/>
                <a:gd name="connsiteY129" fmla="*/ 1859280 h 4168140"/>
                <a:gd name="connsiteX130" fmla="*/ 10873740 w 11737340"/>
                <a:gd name="connsiteY130" fmla="*/ 1828800 h 4168140"/>
                <a:gd name="connsiteX131" fmla="*/ 11079480 w 11737340"/>
                <a:gd name="connsiteY131" fmla="*/ 1767840 h 4168140"/>
                <a:gd name="connsiteX132" fmla="*/ 11247120 w 11737340"/>
                <a:gd name="connsiteY132" fmla="*/ 1684020 h 4168140"/>
                <a:gd name="connsiteX133" fmla="*/ 11407140 w 11737340"/>
                <a:gd name="connsiteY133" fmla="*/ 1628140 h 4168140"/>
                <a:gd name="connsiteX134" fmla="*/ 11490960 w 11737340"/>
                <a:gd name="connsiteY134" fmla="*/ 1577340 h 4168140"/>
                <a:gd name="connsiteX135" fmla="*/ 11635740 w 11737340"/>
                <a:gd name="connsiteY135" fmla="*/ 1508760 h 4168140"/>
                <a:gd name="connsiteX136" fmla="*/ 11737340 w 11737340"/>
                <a:gd name="connsiteY136" fmla="*/ 1442720 h 4168140"/>
                <a:gd name="connsiteX137" fmla="*/ 11620500 w 11737340"/>
                <a:gd name="connsiteY137" fmla="*/ 1417320 h 4168140"/>
                <a:gd name="connsiteX138" fmla="*/ 11567160 w 11737340"/>
                <a:gd name="connsiteY138" fmla="*/ 1379220 h 4168140"/>
                <a:gd name="connsiteX139" fmla="*/ 11498580 w 11737340"/>
                <a:gd name="connsiteY139" fmla="*/ 1318260 h 4168140"/>
                <a:gd name="connsiteX140" fmla="*/ 11468100 w 11737340"/>
                <a:gd name="connsiteY140" fmla="*/ 1280160 h 4168140"/>
                <a:gd name="connsiteX141" fmla="*/ 11442700 w 11737340"/>
                <a:gd name="connsiteY141" fmla="*/ 1231900 h 4168140"/>
                <a:gd name="connsiteX142" fmla="*/ 11384280 w 11737340"/>
                <a:gd name="connsiteY142" fmla="*/ 1310640 h 4168140"/>
                <a:gd name="connsiteX143" fmla="*/ 11353800 w 11737340"/>
                <a:gd name="connsiteY143" fmla="*/ 1356360 h 4168140"/>
                <a:gd name="connsiteX144" fmla="*/ 11224260 w 11737340"/>
                <a:gd name="connsiteY144" fmla="*/ 1417320 h 4168140"/>
                <a:gd name="connsiteX145" fmla="*/ 11109960 w 11737340"/>
                <a:gd name="connsiteY145" fmla="*/ 1463040 h 4168140"/>
                <a:gd name="connsiteX146" fmla="*/ 10911840 w 11737340"/>
                <a:gd name="connsiteY146" fmla="*/ 1524000 h 4168140"/>
                <a:gd name="connsiteX147" fmla="*/ 10774680 w 11737340"/>
                <a:gd name="connsiteY147" fmla="*/ 1546860 h 4168140"/>
                <a:gd name="connsiteX148" fmla="*/ 10675620 w 11737340"/>
                <a:gd name="connsiteY148" fmla="*/ 1615440 h 4168140"/>
                <a:gd name="connsiteX149" fmla="*/ 10568940 w 11737340"/>
                <a:gd name="connsiteY149" fmla="*/ 1676400 h 4168140"/>
                <a:gd name="connsiteX150" fmla="*/ 10485120 w 11737340"/>
                <a:gd name="connsiteY150" fmla="*/ 1760220 h 4168140"/>
                <a:gd name="connsiteX151" fmla="*/ 10454640 w 11737340"/>
                <a:gd name="connsiteY151" fmla="*/ 1836420 h 4168140"/>
                <a:gd name="connsiteX152" fmla="*/ 10416540 w 11737340"/>
                <a:gd name="connsiteY152" fmla="*/ 1927860 h 4168140"/>
                <a:gd name="connsiteX153" fmla="*/ 10401300 w 11737340"/>
                <a:gd name="connsiteY153" fmla="*/ 2004060 h 4168140"/>
                <a:gd name="connsiteX154" fmla="*/ 10363200 w 11737340"/>
                <a:gd name="connsiteY154" fmla="*/ 2095500 h 4168140"/>
                <a:gd name="connsiteX155" fmla="*/ 10317480 w 11737340"/>
                <a:gd name="connsiteY155" fmla="*/ 2225040 h 4168140"/>
                <a:gd name="connsiteX156" fmla="*/ 10287000 w 11737340"/>
                <a:gd name="connsiteY156" fmla="*/ 2346960 h 4168140"/>
                <a:gd name="connsiteX157" fmla="*/ 10218420 w 11737340"/>
                <a:gd name="connsiteY157" fmla="*/ 2499360 h 4168140"/>
                <a:gd name="connsiteX158" fmla="*/ 10134600 w 11737340"/>
                <a:gd name="connsiteY158" fmla="*/ 2621280 h 4168140"/>
                <a:gd name="connsiteX159" fmla="*/ 10043160 w 11737340"/>
                <a:gd name="connsiteY159" fmla="*/ 2735580 h 4168140"/>
                <a:gd name="connsiteX160" fmla="*/ 9974580 w 11737340"/>
                <a:gd name="connsiteY160" fmla="*/ 2857500 h 4168140"/>
                <a:gd name="connsiteX161" fmla="*/ 9906000 w 11737340"/>
                <a:gd name="connsiteY161" fmla="*/ 2941320 h 4168140"/>
                <a:gd name="connsiteX162" fmla="*/ 9860280 w 11737340"/>
                <a:gd name="connsiteY162" fmla="*/ 3032760 h 4168140"/>
                <a:gd name="connsiteX163" fmla="*/ 9806940 w 11737340"/>
                <a:gd name="connsiteY163" fmla="*/ 3116580 h 4168140"/>
                <a:gd name="connsiteX164" fmla="*/ 9715500 w 11737340"/>
                <a:gd name="connsiteY164" fmla="*/ 3208020 h 4168140"/>
                <a:gd name="connsiteX165" fmla="*/ 9616440 w 11737340"/>
                <a:gd name="connsiteY165" fmla="*/ 3261360 h 4168140"/>
                <a:gd name="connsiteX166" fmla="*/ 9532620 w 11737340"/>
                <a:gd name="connsiteY166" fmla="*/ 3329940 h 4168140"/>
                <a:gd name="connsiteX167" fmla="*/ 9471660 w 11737340"/>
                <a:gd name="connsiteY167" fmla="*/ 3375660 h 4168140"/>
                <a:gd name="connsiteX168" fmla="*/ 9410700 w 11737340"/>
                <a:gd name="connsiteY168" fmla="*/ 3429000 h 4168140"/>
                <a:gd name="connsiteX169" fmla="*/ 9288780 w 11737340"/>
                <a:gd name="connsiteY169" fmla="*/ 3436620 h 4168140"/>
                <a:gd name="connsiteX170" fmla="*/ 9166860 w 11737340"/>
                <a:gd name="connsiteY170" fmla="*/ 3444240 h 4168140"/>
                <a:gd name="connsiteX171" fmla="*/ 9029700 w 11737340"/>
                <a:gd name="connsiteY171" fmla="*/ 3413760 h 4168140"/>
                <a:gd name="connsiteX172" fmla="*/ 8823960 w 11737340"/>
                <a:gd name="connsiteY172" fmla="*/ 3360420 h 4168140"/>
                <a:gd name="connsiteX173" fmla="*/ 8679180 w 11737340"/>
                <a:gd name="connsiteY173" fmla="*/ 3329940 h 4168140"/>
                <a:gd name="connsiteX174" fmla="*/ 8572500 w 11737340"/>
                <a:gd name="connsiteY174" fmla="*/ 3276600 h 4168140"/>
                <a:gd name="connsiteX175" fmla="*/ 8465820 w 11737340"/>
                <a:gd name="connsiteY175" fmla="*/ 3215640 h 4168140"/>
                <a:gd name="connsiteX176" fmla="*/ 8321040 w 11737340"/>
                <a:gd name="connsiteY176" fmla="*/ 3177540 h 4168140"/>
                <a:gd name="connsiteX177" fmla="*/ 8199120 w 11737340"/>
                <a:gd name="connsiteY177" fmla="*/ 3131820 h 4168140"/>
                <a:gd name="connsiteX178" fmla="*/ 8069580 w 11737340"/>
                <a:gd name="connsiteY178" fmla="*/ 3078480 h 4168140"/>
                <a:gd name="connsiteX179" fmla="*/ 7917180 w 11737340"/>
                <a:gd name="connsiteY179" fmla="*/ 2994660 h 4168140"/>
                <a:gd name="connsiteX180" fmla="*/ 7787640 w 11737340"/>
                <a:gd name="connsiteY180" fmla="*/ 2971800 h 4168140"/>
                <a:gd name="connsiteX181" fmla="*/ 7719060 w 11737340"/>
                <a:gd name="connsiteY181" fmla="*/ 2933700 h 4168140"/>
                <a:gd name="connsiteX182" fmla="*/ 7612380 w 11737340"/>
                <a:gd name="connsiteY182" fmla="*/ 2903220 h 4168140"/>
                <a:gd name="connsiteX183" fmla="*/ 7566660 w 11737340"/>
                <a:gd name="connsiteY183" fmla="*/ 2887980 h 4168140"/>
                <a:gd name="connsiteX184" fmla="*/ 7551420 w 11737340"/>
                <a:gd name="connsiteY184" fmla="*/ 2849880 h 4168140"/>
                <a:gd name="connsiteX185" fmla="*/ 7533640 w 11737340"/>
                <a:gd name="connsiteY185" fmla="*/ 2788920 h 4168140"/>
                <a:gd name="connsiteX186" fmla="*/ 7475220 w 11737340"/>
                <a:gd name="connsiteY186" fmla="*/ 2857500 h 4168140"/>
                <a:gd name="connsiteX187" fmla="*/ 7414260 w 11737340"/>
                <a:gd name="connsiteY187" fmla="*/ 2887980 h 4168140"/>
                <a:gd name="connsiteX188" fmla="*/ 7345680 w 11737340"/>
                <a:gd name="connsiteY188" fmla="*/ 2971800 h 4168140"/>
                <a:gd name="connsiteX189" fmla="*/ 7315200 w 11737340"/>
                <a:gd name="connsiteY189" fmla="*/ 2994660 h 4168140"/>
                <a:gd name="connsiteX190" fmla="*/ 7261860 w 11737340"/>
                <a:gd name="connsiteY190" fmla="*/ 3009900 h 4168140"/>
                <a:gd name="connsiteX191" fmla="*/ 7193280 w 11737340"/>
                <a:gd name="connsiteY191" fmla="*/ 3025140 h 4168140"/>
                <a:gd name="connsiteX192" fmla="*/ 7155180 w 11737340"/>
                <a:gd name="connsiteY192" fmla="*/ 3078480 h 4168140"/>
                <a:gd name="connsiteX193" fmla="*/ 7109460 w 11737340"/>
                <a:gd name="connsiteY193" fmla="*/ 3154680 h 4168140"/>
                <a:gd name="connsiteX194" fmla="*/ 7048500 w 11737340"/>
                <a:gd name="connsiteY194" fmla="*/ 3246120 h 4168140"/>
                <a:gd name="connsiteX195" fmla="*/ 6995160 w 11737340"/>
                <a:gd name="connsiteY195" fmla="*/ 3307080 h 4168140"/>
                <a:gd name="connsiteX196" fmla="*/ 6972300 w 11737340"/>
                <a:gd name="connsiteY196" fmla="*/ 3352800 h 4168140"/>
                <a:gd name="connsiteX197" fmla="*/ 6949440 w 11737340"/>
                <a:gd name="connsiteY197" fmla="*/ 3413760 h 4168140"/>
                <a:gd name="connsiteX198" fmla="*/ 6949440 w 11737340"/>
                <a:gd name="connsiteY198" fmla="*/ 3413760 h 4168140"/>
                <a:gd name="connsiteX199" fmla="*/ 6911340 w 11737340"/>
                <a:gd name="connsiteY199" fmla="*/ 3474720 h 4168140"/>
                <a:gd name="connsiteX200" fmla="*/ 6888480 w 11737340"/>
                <a:gd name="connsiteY200" fmla="*/ 3505200 h 4168140"/>
                <a:gd name="connsiteX201" fmla="*/ 6819900 w 11737340"/>
                <a:gd name="connsiteY201" fmla="*/ 3566160 h 4168140"/>
                <a:gd name="connsiteX202" fmla="*/ 6743700 w 11737340"/>
                <a:gd name="connsiteY202" fmla="*/ 3581400 h 4168140"/>
                <a:gd name="connsiteX203" fmla="*/ 6675120 w 11737340"/>
                <a:gd name="connsiteY203" fmla="*/ 3657600 h 4168140"/>
                <a:gd name="connsiteX204" fmla="*/ 6629400 w 11737340"/>
                <a:gd name="connsiteY204" fmla="*/ 3718560 h 4168140"/>
                <a:gd name="connsiteX205" fmla="*/ 6576060 w 11737340"/>
                <a:gd name="connsiteY205" fmla="*/ 3779520 h 4168140"/>
                <a:gd name="connsiteX206" fmla="*/ 6484620 w 11737340"/>
                <a:gd name="connsiteY206" fmla="*/ 3817620 h 4168140"/>
                <a:gd name="connsiteX207" fmla="*/ 6400800 w 11737340"/>
                <a:gd name="connsiteY207" fmla="*/ 3832860 h 4168140"/>
                <a:gd name="connsiteX208" fmla="*/ 6263640 w 11737340"/>
                <a:gd name="connsiteY208" fmla="*/ 3870960 h 4168140"/>
                <a:gd name="connsiteX209" fmla="*/ 6126480 w 11737340"/>
                <a:gd name="connsiteY209" fmla="*/ 3901440 h 4168140"/>
                <a:gd name="connsiteX210" fmla="*/ 6027420 w 11737340"/>
                <a:gd name="connsiteY210" fmla="*/ 3916680 h 4168140"/>
                <a:gd name="connsiteX211" fmla="*/ 5890260 w 11737340"/>
                <a:gd name="connsiteY211" fmla="*/ 3878580 h 4168140"/>
                <a:gd name="connsiteX212" fmla="*/ 5821680 w 11737340"/>
                <a:gd name="connsiteY212" fmla="*/ 3863340 h 4168140"/>
                <a:gd name="connsiteX213" fmla="*/ 5737860 w 11737340"/>
                <a:gd name="connsiteY213" fmla="*/ 3825240 h 4168140"/>
                <a:gd name="connsiteX214" fmla="*/ 5638800 w 11737340"/>
                <a:gd name="connsiteY214" fmla="*/ 3794760 h 4168140"/>
                <a:gd name="connsiteX215" fmla="*/ 5524500 w 11737340"/>
                <a:gd name="connsiteY215" fmla="*/ 3756660 h 4168140"/>
                <a:gd name="connsiteX216" fmla="*/ 5448300 w 11737340"/>
                <a:gd name="connsiteY216" fmla="*/ 3718560 h 4168140"/>
                <a:gd name="connsiteX217" fmla="*/ 5349240 w 11737340"/>
                <a:gd name="connsiteY217" fmla="*/ 3657600 h 4168140"/>
                <a:gd name="connsiteX218" fmla="*/ 5295900 w 11737340"/>
                <a:gd name="connsiteY218" fmla="*/ 3619500 h 4168140"/>
                <a:gd name="connsiteX219" fmla="*/ 5234940 w 11737340"/>
                <a:gd name="connsiteY219" fmla="*/ 3596640 h 4168140"/>
                <a:gd name="connsiteX220" fmla="*/ 5135880 w 11737340"/>
                <a:gd name="connsiteY220" fmla="*/ 3550920 h 4168140"/>
                <a:gd name="connsiteX221" fmla="*/ 5059680 w 11737340"/>
                <a:gd name="connsiteY221" fmla="*/ 3505200 h 4168140"/>
                <a:gd name="connsiteX222" fmla="*/ 5029200 w 11737340"/>
                <a:gd name="connsiteY222" fmla="*/ 3482340 h 4168140"/>
                <a:gd name="connsiteX223" fmla="*/ 4960620 w 11737340"/>
                <a:gd name="connsiteY223" fmla="*/ 3413760 h 4168140"/>
                <a:gd name="connsiteX224" fmla="*/ 4876800 w 11737340"/>
                <a:gd name="connsiteY224" fmla="*/ 3299460 h 4168140"/>
                <a:gd name="connsiteX225" fmla="*/ 4808220 w 11737340"/>
                <a:gd name="connsiteY225" fmla="*/ 3200400 h 4168140"/>
                <a:gd name="connsiteX226" fmla="*/ 4777740 w 11737340"/>
                <a:gd name="connsiteY226" fmla="*/ 3147060 h 4168140"/>
                <a:gd name="connsiteX227" fmla="*/ 4724400 w 11737340"/>
                <a:gd name="connsiteY227" fmla="*/ 3108960 h 4168140"/>
                <a:gd name="connsiteX228" fmla="*/ 4648200 w 11737340"/>
                <a:gd name="connsiteY228" fmla="*/ 3063240 h 4168140"/>
                <a:gd name="connsiteX229" fmla="*/ 4533900 w 11737340"/>
                <a:gd name="connsiteY229" fmla="*/ 2979420 h 4168140"/>
                <a:gd name="connsiteX230" fmla="*/ 4427220 w 11737340"/>
                <a:gd name="connsiteY230" fmla="*/ 2941320 h 4168140"/>
                <a:gd name="connsiteX231" fmla="*/ 4366260 w 11737340"/>
                <a:gd name="connsiteY231" fmla="*/ 2903220 h 4168140"/>
                <a:gd name="connsiteX232" fmla="*/ 4244340 w 11737340"/>
                <a:gd name="connsiteY232" fmla="*/ 2842260 h 4168140"/>
                <a:gd name="connsiteX233" fmla="*/ 4145280 w 11737340"/>
                <a:gd name="connsiteY233" fmla="*/ 2811780 h 4168140"/>
                <a:gd name="connsiteX234" fmla="*/ 4038600 w 11737340"/>
                <a:gd name="connsiteY234" fmla="*/ 2804160 h 4168140"/>
                <a:gd name="connsiteX235" fmla="*/ 3954780 w 11737340"/>
                <a:gd name="connsiteY235" fmla="*/ 2819400 h 4168140"/>
                <a:gd name="connsiteX236" fmla="*/ 3863340 w 11737340"/>
                <a:gd name="connsiteY236" fmla="*/ 2804160 h 4168140"/>
                <a:gd name="connsiteX237" fmla="*/ 3741420 w 11737340"/>
                <a:gd name="connsiteY237" fmla="*/ 2781300 h 4168140"/>
                <a:gd name="connsiteX238" fmla="*/ 3649980 w 11737340"/>
                <a:gd name="connsiteY238" fmla="*/ 2743200 h 4168140"/>
                <a:gd name="connsiteX239" fmla="*/ 3573780 w 11737340"/>
                <a:gd name="connsiteY239" fmla="*/ 2674620 h 4168140"/>
                <a:gd name="connsiteX240" fmla="*/ 3482340 w 11737340"/>
                <a:gd name="connsiteY240" fmla="*/ 2621280 h 4168140"/>
                <a:gd name="connsiteX241" fmla="*/ 3436620 w 11737340"/>
                <a:gd name="connsiteY241" fmla="*/ 2552700 h 4168140"/>
                <a:gd name="connsiteX242" fmla="*/ 3329940 w 11737340"/>
                <a:gd name="connsiteY242" fmla="*/ 2423160 h 4168140"/>
                <a:gd name="connsiteX243" fmla="*/ 3261360 w 11737340"/>
                <a:gd name="connsiteY243" fmla="*/ 2324100 h 4168140"/>
                <a:gd name="connsiteX244" fmla="*/ 3131820 w 11737340"/>
                <a:gd name="connsiteY244" fmla="*/ 2209800 h 4168140"/>
                <a:gd name="connsiteX245" fmla="*/ 3040380 w 11737340"/>
                <a:gd name="connsiteY245" fmla="*/ 2141220 h 4168140"/>
                <a:gd name="connsiteX246" fmla="*/ 2910840 w 11737340"/>
                <a:gd name="connsiteY246" fmla="*/ 2034540 h 4168140"/>
                <a:gd name="connsiteX247" fmla="*/ 2849880 w 11737340"/>
                <a:gd name="connsiteY247" fmla="*/ 1958340 h 4168140"/>
                <a:gd name="connsiteX248" fmla="*/ 2743200 w 11737340"/>
                <a:gd name="connsiteY248" fmla="*/ 1889760 h 4168140"/>
                <a:gd name="connsiteX249" fmla="*/ 2659380 w 11737340"/>
                <a:gd name="connsiteY249" fmla="*/ 1844040 h 4168140"/>
                <a:gd name="connsiteX250" fmla="*/ 2575560 w 11737340"/>
                <a:gd name="connsiteY250" fmla="*/ 1744980 h 4168140"/>
                <a:gd name="connsiteX251" fmla="*/ 2468880 w 11737340"/>
                <a:gd name="connsiteY251" fmla="*/ 1645920 h 4168140"/>
                <a:gd name="connsiteX252" fmla="*/ 2400300 w 11737340"/>
                <a:gd name="connsiteY252" fmla="*/ 1607820 h 4168140"/>
                <a:gd name="connsiteX253" fmla="*/ 2263140 w 11737340"/>
                <a:gd name="connsiteY253" fmla="*/ 1501140 h 4168140"/>
                <a:gd name="connsiteX254" fmla="*/ 2171700 w 11737340"/>
                <a:gd name="connsiteY254" fmla="*/ 1432560 h 4168140"/>
                <a:gd name="connsiteX255" fmla="*/ 2087880 w 11737340"/>
                <a:gd name="connsiteY255" fmla="*/ 1363980 h 4168140"/>
                <a:gd name="connsiteX256" fmla="*/ 1950720 w 11737340"/>
                <a:gd name="connsiteY256" fmla="*/ 1272540 h 4168140"/>
                <a:gd name="connsiteX257" fmla="*/ 1805940 w 11737340"/>
                <a:gd name="connsiteY257" fmla="*/ 1135380 h 4168140"/>
                <a:gd name="connsiteX258" fmla="*/ 1729740 w 11737340"/>
                <a:gd name="connsiteY258" fmla="*/ 1089660 h 4168140"/>
                <a:gd name="connsiteX259" fmla="*/ 1668780 w 11737340"/>
                <a:gd name="connsiteY259" fmla="*/ 1043940 h 4168140"/>
                <a:gd name="connsiteX260" fmla="*/ 1592580 w 11737340"/>
                <a:gd name="connsiteY260" fmla="*/ 990600 h 4168140"/>
                <a:gd name="connsiteX261" fmla="*/ 1470660 w 11737340"/>
                <a:gd name="connsiteY261" fmla="*/ 891540 h 4168140"/>
                <a:gd name="connsiteX262" fmla="*/ 1386840 w 11737340"/>
                <a:gd name="connsiteY262" fmla="*/ 845820 h 4168140"/>
                <a:gd name="connsiteX263" fmla="*/ 1318260 w 11737340"/>
                <a:gd name="connsiteY263" fmla="*/ 784860 h 4168140"/>
                <a:gd name="connsiteX264" fmla="*/ 1264920 w 11737340"/>
                <a:gd name="connsiteY264" fmla="*/ 723900 h 4168140"/>
                <a:gd name="connsiteX265" fmla="*/ 1181100 w 11737340"/>
                <a:gd name="connsiteY265" fmla="*/ 647700 h 4168140"/>
                <a:gd name="connsiteX266" fmla="*/ 1089660 w 11737340"/>
                <a:gd name="connsiteY266" fmla="*/ 624840 h 4168140"/>
                <a:gd name="connsiteX267" fmla="*/ 1021080 w 11737340"/>
                <a:gd name="connsiteY267" fmla="*/ 586740 h 4168140"/>
                <a:gd name="connsiteX268" fmla="*/ 937260 w 11737340"/>
                <a:gd name="connsiteY268" fmla="*/ 548640 h 4168140"/>
                <a:gd name="connsiteX269" fmla="*/ 830580 w 11737340"/>
                <a:gd name="connsiteY269" fmla="*/ 510540 h 4168140"/>
                <a:gd name="connsiteX270" fmla="*/ 754380 w 11737340"/>
                <a:gd name="connsiteY270" fmla="*/ 457200 h 4168140"/>
                <a:gd name="connsiteX271" fmla="*/ 708660 w 11737340"/>
                <a:gd name="connsiteY271" fmla="*/ 419100 h 4168140"/>
                <a:gd name="connsiteX272" fmla="*/ 609600 w 11737340"/>
                <a:gd name="connsiteY272" fmla="*/ 396240 h 4168140"/>
                <a:gd name="connsiteX273" fmla="*/ 548640 w 11737340"/>
                <a:gd name="connsiteY273" fmla="*/ 320040 h 4168140"/>
                <a:gd name="connsiteX274" fmla="*/ 510540 w 11737340"/>
                <a:gd name="connsiteY274" fmla="*/ 251460 h 4168140"/>
                <a:gd name="connsiteX275" fmla="*/ 464820 w 11737340"/>
                <a:gd name="connsiteY275" fmla="*/ 190500 h 4168140"/>
                <a:gd name="connsiteX276" fmla="*/ 411480 w 11737340"/>
                <a:gd name="connsiteY276" fmla="*/ 137160 h 4168140"/>
                <a:gd name="connsiteX277" fmla="*/ 373380 w 11737340"/>
                <a:gd name="connsiteY277" fmla="*/ 45720 h 4168140"/>
                <a:gd name="connsiteX278" fmla="*/ 342900 w 11737340"/>
                <a:gd name="connsiteY278" fmla="*/ 0 h 4168140"/>
                <a:gd name="connsiteX279" fmla="*/ 327660 w 11737340"/>
                <a:gd name="connsiteY279" fmla="*/ 60960 h 4168140"/>
                <a:gd name="connsiteX280" fmla="*/ 289560 w 11737340"/>
                <a:gd name="connsiteY280" fmla="*/ 91440 h 4168140"/>
                <a:gd name="connsiteX281" fmla="*/ 236220 w 11737340"/>
                <a:gd name="connsiteY281" fmla="*/ 114300 h 4168140"/>
                <a:gd name="connsiteX282" fmla="*/ 198120 w 11737340"/>
                <a:gd name="connsiteY282" fmla="*/ 175260 h 4168140"/>
                <a:gd name="connsiteX283" fmla="*/ 175260 w 11737340"/>
                <a:gd name="connsiteY283" fmla="*/ 228600 h 4168140"/>
                <a:gd name="connsiteX284" fmla="*/ 114300 w 11737340"/>
                <a:gd name="connsiteY284" fmla="*/ 236220 h 4168140"/>
                <a:gd name="connsiteX285" fmla="*/ 45720 w 11737340"/>
                <a:gd name="connsiteY285" fmla="*/ 251460 h 4168140"/>
                <a:gd name="connsiteX286" fmla="*/ 0 w 11737340"/>
                <a:gd name="connsiteY286" fmla="*/ 281940 h 4168140"/>
                <a:gd name="connsiteX287" fmla="*/ 68580 w 11737340"/>
                <a:gd name="connsiteY287" fmla="*/ 320040 h 4168140"/>
                <a:gd name="connsiteX0" fmla="*/ 68580 w 11737340"/>
                <a:gd name="connsiteY0" fmla="*/ 320040 h 4168140"/>
                <a:gd name="connsiteX1" fmla="*/ 121920 w 11737340"/>
                <a:gd name="connsiteY1" fmla="*/ 381000 h 4168140"/>
                <a:gd name="connsiteX2" fmla="*/ 198120 w 11737340"/>
                <a:gd name="connsiteY2" fmla="*/ 419100 h 4168140"/>
                <a:gd name="connsiteX3" fmla="*/ 320040 w 11737340"/>
                <a:gd name="connsiteY3" fmla="*/ 510540 h 4168140"/>
                <a:gd name="connsiteX4" fmla="*/ 411480 w 11737340"/>
                <a:gd name="connsiteY4" fmla="*/ 563880 h 4168140"/>
                <a:gd name="connsiteX5" fmla="*/ 472440 w 11737340"/>
                <a:gd name="connsiteY5" fmla="*/ 632460 h 4168140"/>
                <a:gd name="connsiteX6" fmla="*/ 601980 w 11737340"/>
                <a:gd name="connsiteY6" fmla="*/ 708660 h 4168140"/>
                <a:gd name="connsiteX7" fmla="*/ 739140 w 11737340"/>
                <a:gd name="connsiteY7" fmla="*/ 784860 h 4168140"/>
                <a:gd name="connsiteX8" fmla="*/ 861060 w 11737340"/>
                <a:gd name="connsiteY8" fmla="*/ 868680 h 4168140"/>
                <a:gd name="connsiteX9" fmla="*/ 944880 w 11737340"/>
                <a:gd name="connsiteY9" fmla="*/ 952500 h 4168140"/>
                <a:gd name="connsiteX10" fmla="*/ 1021080 w 11737340"/>
                <a:gd name="connsiteY10" fmla="*/ 1005840 h 4168140"/>
                <a:gd name="connsiteX11" fmla="*/ 1097280 w 11737340"/>
                <a:gd name="connsiteY11" fmla="*/ 1043940 h 4168140"/>
                <a:gd name="connsiteX12" fmla="*/ 1181100 w 11737340"/>
                <a:gd name="connsiteY12" fmla="*/ 1104900 h 4168140"/>
                <a:gd name="connsiteX13" fmla="*/ 1249680 w 11737340"/>
                <a:gd name="connsiteY13" fmla="*/ 1150620 h 4168140"/>
                <a:gd name="connsiteX14" fmla="*/ 1341120 w 11737340"/>
                <a:gd name="connsiteY14" fmla="*/ 1196340 h 4168140"/>
                <a:gd name="connsiteX15" fmla="*/ 1417320 w 11737340"/>
                <a:gd name="connsiteY15" fmla="*/ 1257300 h 4168140"/>
                <a:gd name="connsiteX16" fmla="*/ 1493520 w 11737340"/>
                <a:gd name="connsiteY16" fmla="*/ 1333500 h 4168140"/>
                <a:gd name="connsiteX17" fmla="*/ 1569720 w 11737340"/>
                <a:gd name="connsiteY17" fmla="*/ 1356360 h 4168140"/>
                <a:gd name="connsiteX18" fmla="*/ 1684020 w 11737340"/>
                <a:gd name="connsiteY18" fmla="*/ 1424940 h 4168140"/>
                <a:gd name="connsiteX19" fmla="*/ 1729740 w 11737340"/>
                <a:gd name="connsiteY19" fmla="*/ 1485900 h 4168140"/>
                <a:gd name="connsiteX20" fmla="*/ 1844040 w 11737340"/>
                <a:gd name="connsiteY20" fmla="*/ 1569720 h 4168140"/>
                <a:gd name="connsiteX21" fmla="*/ 1935480 w 11737340"/>
                <a:gd name="connsiteY21" fmla="*/ 1615440 h 4168140"/>
                <a:gd name="connsiteX22" fmla="*/ 2049780 w 11737340"/>
                <a:gd name="connsiteY22" fmla="*/ 1691640 h 4168140"/>
                <a:gd name="connsiteX23" fmla="*/ 2133600 w 11737340"/>
                <a:gd name="connsiteY23" fmla="*/ 1729740 h 4168140"/>
                <a:gd name="connsiteX24" fmla="*/ 2202180 w 11737340"/>
                <a:gd name="connsiteY24" fmla="*/ 1805940 h 4168140"/>
                <a:gd name="connsiteX25" fmla="*/ 2255520 w 11737340"/>
                <a:gd name="connsiteY25" fmla="*/ 1821180 h 4168140"/>
                <a:gd name="connsiteX26" fmla="*/ 2316480 w 11737340"/>
                <a:gd name="connsiteY26" fmla="*/ 1866900 h 4168140"/>
                <a:gd name="connsiteX27" fmla="*/ 2423160 w 11737340"/>
                <a:gd name="connsiteY27" fmla="*/ 2004060 h 4168140"/>
                <a:gd name="connsiteX28" fmla="*/ 2476500 w 11737340"/>
                <a:gd name="connsiteY28" fmla="*/ 2087880 h 4168140"/>
                <a:gd name="connsiteX29" fmla="*/ 2567940 w 11737340"/>
                <a:gd name="connsiteY29" fmla="*/ 2148840 h 4168140"/>
                <a:gd name="connsiteX30" fmla="*/ 2682240 w 11737340"/>
                <a:gd name="connsiteY30" fmla="*/ 2186940 h 4168140"/>
                <a:gd name="connsiteX31" fmla="*/ 2743200 w 11737340"/>
                <a:gd name="connsiteY31" fmla="*/ 2209800 h 4168140"/>
                <a:gd name="connsiteX32" fmla="*/ 2811780 w 11737340"/>
                <a:gd name="connsiteY32" fmla="*/ 2247900 h 4168140"/>
                <a:gd name="connsiteX33" fmla="*/ 2887980 w 11737340"/>
                <a:gd name="connsiteY33" fmla="*/ 2301240 h 4168140"/>
                <a:gd name="connsiteX34" fmla="*/ 2979420 w 11737340"/>
                <a:gd name="connsiteY34" fmla="*/ 2385060 h 4168140"/>
                <a:gd name="connsiteX35" fmla="*/ 3055620 w 11737340"/>
                <a:gd name="connsiteY35" fmla="*/ 2461260 h 4168140"/>
                <a:gd name="connsiteX36" fmla="*/ 3139440 w 11737340"/>
                <a:gd name="connsiteY36" fmla="*/ 2537460 h 4168140"/>
                <a:gd name="connsiteX37" fmla="*/ 3261360 w 11737340"/>
                <a:gd name="connsiteY37" fmla="*/ 2628900 h 4168140"/>
                <a:gd name="connsiteX38" fmla="*/ 3345180 w 11737340"/>
                <a:gd name="connsiteY38" fmla="*/ 2720340 h 4168140"/>
                <a:gd name="connsiteX39" fmla="*/ 3444240 w 11737340"/>
                <a:gd name="connsiteY39" fmla="*/ 2796540 h 4168140"/>
                <a:gd name="connsiteX40" fmla="*/ 3558540 w 11737340"/>
                <a:gd name="connsiteY40" fmla="*/ 2872740 h 4168140"/>
                <a:gd name="connsiteX41" fmla="*/ 3619500 w 11737340"/>
                <a:gd name="connsiteY41" fmla="*/ 2979420 h 4168140"/>
                <a:gd name="connsiteX42" fmla="*/ 3619500 w 11737340"/>
                <a:gd name="connsiteY42" fmla="*/ 2979420 h 4168140"/>
                <a:gd name="connsiteX43" fmla="*/ 3649980 w 11737340"/>
                <a:gd name="connsiteY43" fmla="*/ 3048000 h 4168140"/>
                <a:gd name="connsiteX44" fmla="*/ 3703320 w 11737340"/>
                <a:gd name="connsiteY44" fmla="*/ 3086100 h 4168140"/>
                <a:gd name="connsiteX45" fmla="*/ 3764280 w 11737340"/>
                <a:gd name="connsiteY45" fmla="*/ 3063240 h 4168140"/>
                <a:gd name="connsiteX46" fmla="*/ 3848100 w 11737340"/>
                <a:gd name="connsiteY46" fmla="*/ 3025140 h 4168140"/>
                <a:gd name="connsiteX47" fmla="*/ 3916680 w 11737340"/>
                <a:gd name="connsiteY47" fmla="*/ 3032760 h 4168140"/>
                <a:gd name="connsiteX48" fmla="*/ 4030980 w 11737340"/>
                <a:gd name="connsiteY48" fmla="*/ 3063240 h 4168140"/>
                <a:gd name="connsiteX49" fmla="*/ 4137660 w 11737340"/>
                <a:gd name="connsiteY49" fmla="*/ 3101340 h 4168140"/>
                <a:gd name="connsiteX50" fmla="*/ 4259580 w 11737340"/>
                <a:gd name="connsiteY50" fmla="*/ 3147060 h 4168140"/>
                <a:gd name="connsiteX51" fmla="*/ 4381500 w 11737340"/>
                <a:gd name="connsiteY51" fmla="*/ 3192780 h 4168140"/>
                <a:gd name="connsiteX52" fmla="*/ 4526280 w 11737340"/>
                <a:gd name="connsiteY52" fmla="*/ 3276600 h 4168140"/>
                <a:gd name="connsiteX53" fmla="*/ 4587240 w 11737340"/>
                <a:gd name="connsiteY53" fmla="*/ 3299460 h 4168140"/>
                <a:gd name="connsiteX54" fmla="*/ 4610100 w 11737340"/>
                <a:gd name="connsiteY54" fmla="*/ 3352800 h 4168140"/>
                <a:gd name="connsiteX55" fmla="*/ 4648200 w 11737340"/>
                <a:gd name="connsiteY55" fmla="*/ 3436620 h 4168140"/>
                <a:gd name="connsiteX56" fmla="*/ 4671060 w 11737340"/>
                <a:gd name="connsiteY56" fmla="*/ 3520440 h 4168140"/>
                <a:gd name="connsiteX57" fmla="*/ 4678680 w 11737340"/>
                <a:gd name="connsiteY57" fmla="*/ 3589020 h 4168140"/>
                <a:gd name="connsiteX58" fmla="*/ 4686300 w 11737340"/>
                <a:gd name="connsiteY58" fmla="*/ 3649980 h 4168140"/>
                <a:gd name="connsiteX59" fmla="*/ 4724400 w 11737340"/>
                <a:gd name="connsiteY59" fmla="*/ 3680460 h 4168140"/>
                <a:gd name="connsiteX60" fmla="*/ 4785360 w 11737340"/>
                <a:gd name="connsiteY60" fmla="*/ 3672840 h 4168140"/>
                <a:gd name="connsiteX61" fmla="*/ 4869180 w 11737340"/>
                <a:gd name="connsiteY61" fmla="*/ 3703320 h 4168140"/>
                <a:gd name="connsiteX62" fmla="*/ 4914900 w 11737340"/>
                <a:gd name="connsiteY62" fmla="*/ 3756660 h 4168140"/>
                <a:gd name="connsiteX63" fmla="*/ 5105400 w 11737340"/>
                <a:gd name="connsiteY63" fmla="*/ 3832860 h 4168140"/>
                <a:gd name="connsiteX64" fmla="*/ 5173980 w 11737340"/>
                <a:gd name="connsiteY64" fmla="*/ 3886200 h 4168140"/>
                <a:gd name="connsiteX65" fmla="*/ 5242560 w 11737340"/>
                <a:gd name="connsiteY65" fmla="*/ 3924300 h 4168140"/>
                <a:gd name="connsiteX66" fmla="*/ 5364480 w 11737340"/>
                <a:gd name="connsiteY66" fmla="*/ 3962400 h 4168140"/>
                <a:gd name="connsiteX67" fmla="*/ 5516880 w 11737340"/>
                <a:gd name="connsiteY67" fmla="*/ 4046220 h 4168140"/>
                <a:gd name="connsiteX68" fmla="*/ 5585460 w 11737340"/>
                <a:gd name="connsiteY68" fmla="*/ 4099560 h 4168140"/>
                <a:gd name="connsiteX69" fmla="*/ 5661660 w 11737340"/>
                <a:gd name="connsiteY69" fmla="*/ 4122420 h 4168140"/>
                <a:gd name="connsiteX70" fmla="*/ 5745480 w 11737340"/>
                <a:gd name="connsiteY70" fmla="*/ 4130040 h 4168140"/>
                <a:gd name="connsiteX71" fmla="*/ 5836920 w 11737340"/>
                <a:gd name="connsiteY71" fmla="*/ 4130040 h 4168140"/>
                <a:gd name="connsiteX72" fmla="*/ 5951220 w 11737340"/>
                <a:gd name="connsiteY72" fmla="*/ 4145280 h 4168140"/>
                <a:gd name="connsiteX73" fmla="*/ 6035040 w 11737340"/>
                <a:gd name="connsiteY73" fmla="*/ 4168140 h 4168140"/>
                <a:gd name="connsiteX74" fmla="*/ 6149340 w 11737340"/>
                <a:gd name="connsiteY74" fmla="*/ 4137660 h 4168140"/>
                <a:gd name="connsiteX75" fmla="*/ 6286500 w 11737340"/>
                <a:gd name="connsiteY75" fmla="*/ 4114800 h 4168140"/>
                <a:gd name="connsiteX76" fmla="*/ 6393180 w 11737340"/>
                <a:gd name="connsiteY76" fmla="*/ 4053840 h 4168140"/>
                <a:gd name="connsiteX77" fmla="*/ 6484620 w 11737340"/>
                <a:gd name="connsiteY77" fmla="*/ 4038600 h 4168140"/>
                <a:gd name="connsiteX78" fmla="*/ 6583680 w 11737340"/>
                <a:gd name="connsiteY78" fmla="*/ 3970020 h 4168140"/>
                <a:gd name="connsiteX79" fmla="*/ 6697980 w 11737340"/>
                <a:gd name="connsiteY79" fmla="*/ 3886200 h 4168140"/>
                <a:gd name="connsiteX80" fmla="*/ 6751320 w 11737340"/>
                <a:gd name="connsiteY80" fmla="*/ 3822700 h 4168140"/>
                <a:gd name="connsiteX81" fmla="*/ 6855460 w 11737340"/>
                <a:gd name="connsiteY81" fmla="*/ 3764280 h 4168140"/>
                <a:gd name="connsiteX82" fmla="*/ 6959600 w 11737340"/>
                <a:gd name="connsiteY82" fmla="*/ 3629660 h 4168140"/>
                <a:gd name="connsiteX83" fmla="*/ 7056120 w 11737340"/>
                <a:gd name="connsiteY83" fmla="*/ 3528060 h 4168140"/>
                <a:gd name="connsiteX84" fmla="*/ 7165340 w 11737340"/>
                <a:gd name="connsiteY84" fmla="*/ 3454400 h 4168140"/>
                <a:gd name="connsiteX85" fmla="*/ 7287260 w 11737340"/>
                <a:gd name="connsiteY85" fmla="*/ 3296920 h 4168140"/>
                <a:gd name="connsiteX86" fmla="*/ 7338060 w 11737340"/>
                <a:gd name="connsiteY86" fmla="*/ 3200400 h 4168140"/>
                <a:gd name="connsiteX87" fmla="*/ 7383780 w 11737340"/>
                <a:gd name="connsiteY87" fmla="*/ 3144520 h 4168140"/>
                <a:gd name="connsiteX88" fmla="*/ 7444740 w 11737340"/>
                <a:gd name="connsiteY88" fmla="*/ 3093720 h 4168140"/>
                <a:gd name="connsiteX89" fmla="*/ 7513320 w 11737340"/>
                <a:gd name="connsiteY89" fmla="*/ 3101340 h 4168140"/>
                <a:gd name="connsiteX90" fmla="*/ 7576820 w 11737340"/>
                <a:gd name="connsiteY90" fmla="*/ 3093720 h 4168140"/>
                <a:gd name="connsiteX91" fmla="*/ 7729220 w 11737340"/>
                <a:gd name="connsiteY91" fmla="*/ 3136900 h 4168140"/>
                <a:gd name="connsiteX92" fmla="*/ 7833360 w 11737340"/>
                <a:gd name="connsiteY92" fmla="*/ 3180080 h 4168140"/>
                <a:gd name="connsiteX93" fmla="*/ 7967980 w 11737340"/>
                <a:gd name="connsiteY93" fmla="*/ 3208020 h 4168140"/>
                <a:gd name="connsiteX94" fmla="*/ 8161020 w 11737340"/>
                <a:gd name="connsiteY94" fmla="*/ 3296920 h 4168140"/>
                <a:gd name="connsiteX95" fmla="*/ 8293100 w 11737340"/>
                <a:gd name="connsiteY95" fmla="*/ 3370580 h 4168140"/>
                <a:gd name="connsiteX96" fmla="*/ 8371840 w 11737340"/>
                <a:gd name="connsiteY96" fmla="*/ 3395980 h 4168140"/>
                <a:gd name="connsiteX97" fmla="*/ 8468360 w 11737340"/>
                <a:gd name="connsiteY97" fmla="*/ 3434080 h 4168140"/>
                <a:gd name="connsiteX98" fmla="*/ 8582660 w 11737340"/>
                <a:gd name="connsiteY98" fmla="*/ 3528060 h 4168140"/>
                <a:gd name="connsiteX99" fmla="*/ 8641080 w 11737340"/>
                <a:gd name="connsiteY99" fmla="*/ 3566160 h 4168140"/>
                <a:gd name="connsiteX100" fmla="*/ 8702040 w 11737340"/>
                <a:gd name="connsiteY100" fmla="*/ 3604260 h 4168140"/>
                <a:gd name="connsiteX101" fmla="*/ 8763000 w 11737340"/>
                <a:gd name="connsiteY101" fmla="*/ 3634740 h 4168140"/>
                <a:gd name="connsiteX102" fmla="*/ 8846820 w 11737340"/>
                <a:gd name="connsiteY102" fmla="*/ 3632200 h 4168140"/>
                <a:gd name="connsiteX103" fmla="*/ 8968740 w 11737340"/>
                <a:gd name="connsiteY103" fmla="*/ 3634740 h 4168140"/>
                <a:gd name="connsiteX104" fmla="*/ 9060180 w 11737340"/>
                <a:gd name="connsiteY104" fmla="*/ 3642360 h 4168140"/>
                <a:gd name="connsiteX105" fmla="*/ 9151620 w 11737340"/>
                <a:gd name="connsiteY105" fmla="*/ 3657600 h 4168140"/>
                <a:gd name="connsiteX106" fmla="*/ 9230360 w 11737340"/>
                <a:gd name="connsiteY106" fmla="*/ 3657600 h 4168140"/>
                <a:gd name="connsiteX107" fmla="*/ 9331960 w 11737340"/>
                <a:gd name="connsiteY107" fmla="*/ 3629660 h 4168140"/>
                <a:gd name="connsiteX108" fmla="*/ 9433560 w 11737340"/>
                <a:gd name="connsiteY108" fmla="*/ 3589020 h 4168140"/>
                <a:gd name="connsiteX109" fmla="*/ 9535160 w 11737340"/>
                <a:gd name="connsiteY109" fmla="*/ 3540760 h 4168140"/>
                <a:gd name="connsiteX110" fmla="*/ 9646920 w 11737340"/>
                <a:gd name="connsiteY110" fmla="*/ 3489960 h 4168140"/>
                <a:gd name="connsiteX111" fmla="*/ 9784080 w 11737340"/>
                <a:gd name="connsiteY111" fmla="*/ 3444240 h 4168140"/>
                <a:gd name="connsiteX112" fmla="*/ 9860280 w 11737340"/>
                <a:gd name="connsiteY112" fmla="*/ 3383280 h 4168140"/>
                <a:gd name="connsiteX113" fmla="*/ 9921240 w 11737340"/>
                <a:gd name="connsiteY113" fmla="*/ 3314700 h 4168140"/>
                <a:gd name="connsiteX114" fmla="*/ 9997440 w 11737340"/>
                <a:gd name="connsiteY114" fmla="*/ 3208020 h 4168140"/>
                <a:gd name="connsiteX115" fmla="*/ 10043160 w 11737340"/>
                <a:gd name="connsiteY115" fmla="*/ 3101340 h 4168140"/>
                <a:gd name="connsiteX116" fmla="*/ 10104120 w 11737340"/>
                <a:gd name="connsiteY116" fmla="*/ 3017520 h 4168140"/>
                <a:gd name="connsiteX117" fmla="*/ 10157460 w 11737340"/>
                <a:gd name="connsiteY117" fmla="*/ 2933700 h 4168140"/>
                <a:gd name="connsiteX118" fmla="*/ 10218420 w 11737340"/>
                <a:gd name="connsiteY118" fmla="*/ 2849880 h 4168140"/>
                <a:gd name="connsiteX119" fmla="*/ 10294620 w 11737340"/>
                <a:gd name="connsiteY119" fmla="*/ 2735580 h 4168140"/>
                <a:gd name="connsiteX120" fmla="*/ 10347960 w 11737340"/>
                <a:gd name="connsiteY120" fmla="*/ 2621280 h 4168140"/>
                <a:gd name="connsiteX121" fmla="*/ 10431780 w 11737340"/>
                <a:gd name="connsiteY121" fmla="*/ 2499360 h 4168140"/>
                <a:gd name="connsiteX122" fmla="*/ 10500360 w 11737340"/>
                <a:gd name="connsiteY122" fmla="*/ 2354580 h 4168140"/>
                <a:gd name="connsiteX123" fmla="*/ 10553700 w 11737340"/>
                <a:gd name="connsiteY123" fmla="*/ 2263140 h 4168140"/>
                <a:gd name="connsiteX124" fmla="*/ 10584180 w 11737340"/>
                <a:gd name="connsiteY124" fmla="*/ 2194560 h 4168140"/>
                <a:gd name="connsiteX125" fmla="*/ 10624820 w 11737340"/>
                <a:gd name="connsiteY125" fmla="*/ 2125980 h 4168140"/>
                <a:gd name="connsiteX126" fmla="*/ 10675620 w 11737340"/>
                <a:gd name="connsiteY126" fmla="*/ 2049780 h 4168140"/>
                <a:gd name="connsiteX127" fmla="*/ 10690860 w 11737340"/>
                <a:gd name="connsiteY127" fmla="*/ 1988820 h 4168140"/>
                <a:gd name="connsiteX128" fmla="*/ 10713720 w 11737340"/>
                <a:gd name="connsiteY128" fmla="*/ 1927860 h 4168140"/>
                <a:gd name="connsiteX129" fmla="*/ 10767060 w 11737340"/>
                <a:gd name="connsiteY129" fmla="*/ 1859280 h 4168140"/>
                <a:gd name="connsiteX130" fmla="*/ 10873740 w 11737340"/>
                <a:gd name="connsiteY130" fmla="*/ 1828800 h 4168140"/>
                <a:gd name="connsiteX131" fmla="*/ 11079480 w 11737340"/>
                <a:gd name="connsiteY131" fmla="*/ 1767840 h 4168140"/>
                <a:gd name="connsiteX132" fmla="*/ 11247120 w 11737340"/>
                <a:gd name="connsiteY132" fmla="*/ 1684020 h 4168140"/>
                <a:gd name="connsiteX133" fmla="*/ 11407140 w 11737340"/>
                <a:gd name="connsiteY133" fmla="*/ 1628140 h 4168140"/>
                <a:gd name="connsiteX134" fmla="*/ 11490960 w 11737340"/>
                <a:gd name="connsiteY134" fmla="*/ 1577340 h 4168140"/>
                <a:gd name="connsiteX135" fmla="*/ 11635740 w 11737340"/>
                <a:gd name="connsiteY135" fmla="*/ 1508760 h 4168140"/>
                <a:gd name="connsiteX136" fmla="*/ 11737340 w 11737340"/>
                <a:gd name="connsiteY136" fmla="*/ 1442720 h 4168140"/>
                <a:gd name="connsiteX137" fmla="*/ 11620500 w 11737340"/>
                <a:gd name="connsiteY137" fmla="*/ 1417320 h 4168140"/>
                <a:gd name="connsiteX138" fmla="*/ 11567160 w 11737340"/>
                <a:gd name="connsiteY138" fmla="*/ 1379220 h 4168140"/>
                <a:gd name="connsiteX139" fmla="*/ 11498580 w 11737340"/>
                <a:gd name="connsiteY139" fmla="*/ 1318260 h 4168140"/>
                <a:gd name="connsiteX140" fmla="*/ 11468100 w 11737340"/>
                <a:gd name="connsiteY140" fmla="*/ 1280160 h 4168140"/>
                <a:gd name="connsiteX141" fmla="*/ 11442700 w 11737340"/>
                <a:gd name="connsiteY141" fmla="*/ 1231900 h 4168140"/>
                <a:gd name="connsiteX142" fmla="*/ 11384280 w 11737340"/>
                <a:gd name="connsiteY142" fmla="*/ 1310640 h 4168140"/>
                <a:gd name="connsiteX143" fmla="*/ 11353800 w 11737340"/>
                <a:gd name="connsiteY143" fmla="*/ 1356360 h 4168140"/>
                <a:gd name="connsiteX144" fmla="*/ 11224260 w 11737340"/>
                <a:gd name="connsiteY144" fmla="*/ 1417320 h 4168140"/>
                <a:gd name="connsiteX145" fmla="*/ 11109960 w 11737340"/>
                <a:gd name="connsiteY145" fmla="*/ 1463040 h 4168140"/>
                <a:gd name="connsiteX146" fmla="*/ 10911840 w 11737340"/>
                <a:gd name="connsiteY146" fmla="*/ 1524000 h 4168140"/>
                <a:gd name="connsiteX147" fmla="*/ 10774680 w 11737340"/>
                <a:gd name="connsiteY147" fmla="*/ 1546860 h 4168140"/>
                <a:gd name="connsiteX148" fmla="*/ 10675620 w 11737340"/>
                <a:gd name="connsiteY148" fmla="*/ 1615440 h 4168140"/>
                <a:gd name="connsiteX149" fmla="*/ 10568940 w 11737340"/>
                <a:gd name="connsiteY149" fmla="*/ 1676400 h 4168140"/>
                <a:gd name="connsiteX150" fmla="*/ 10485120 w 11737340"/>
                <a:gd name="connsiteY150" fmla="*/ 1760220 h 4168140"/>
                <a:gd name="connsiteX151" fmla="*/ 10454640 w 11737340"/>
                <a:gd name="connsiteY151" fmla="*/ 1836420 h 4168140"/>
                <a:gd name="connsiteX152" fmla="*/ 10416540 w 11737340"/>
                <a:gd name="connsiteY152" fmla="*/ 1927860 h 4168140"/>
                <a:gd name="connsiteX153" fmla="*/ 10401300 w 11737340"/>
                <a:gd name="connsiteY153" fmla="*/ 2004060 h 4168140"/>
                <a:gd name="connsiteX154" fmla="*/ 10363200 w 11737340"/>
                <a:gd name="connsiteY154" fmla="*/ 2095500 h 4168140"/>
                <a:gd name="connsiteX155" fmla="*/ 10317480 w 11737340"/>
                <a:gd name="connsiteY155" fmla="*/ 2225040 h 4168140"/>
                <a:gd name="connsiteX156" fmla="*/ 10287000 w 11737340"/>
                <a:gd name="connsiteY156" fmla="*/ 2346960 h 4168140"/>
                <a:gd name="connsiteX157" fmla="*/ 10218420 w 11737340"/>
                <a:gd name="connsiteY157" fmla="*/ 2499360 h 4168140"/>
                <a:gd name="connsiteX158" fmla="*/ 10134600 w 11737340"/>
                <a:gd name="connsiteY158" fmla="*/ 2621280 h 4168140"/>
                <a:gd name="connsiteX159" fmla="*/ 10043160 w 11737340"/>
                <a:gd name="connsiteY159" fmla="*/ 2735580 h 4168140"/>
                <a:gd name="connsiteX160" fmla="*/ 9974580 w 11737340"/>
                <a:gd name="connsiteY160" fmla="*/ 2857500 h 4168140"/>
                <a:gd name="connsiteX161" fmla="*/ 9906000 w 11737340"/>
                <a:gd name="connsiteY161" fmla="*/ 2941320 h 4168140"/>
                <a:gd name="connsiteX162" fmla="*/ 9860280 w 11737340"/>
                <a:gd name="connsiteY162" fmla="*/ 3032760 h 4168140"/>
                <a:gd name="connsiteX163" fmla="*/ 9806940 w 11737340"/>
                <a:gd name="connsiteY163" fmla="*/ 3116580 h 4168140"/>
                <a:gd name="connsiteX164" fmla="*/ 9715500 w 11737340"/>
                <a:gd name="connsiteY164" fmla="*/ 3208020 h 4168140"/>
                <a:gd name="connsiteX165" fmla="*/ 9616440 w 11737340"/>
                <a:gd name="connsiteY165" fmla="*/ 3261360 h 4168140"/>
                <a:gd name="connsiteX166" fmla="*/ 9532620 w 11737340"/>
                <a:gd name="connsiteY166" fmla="*/ 3329940 h 4168140"/>
                <a:gd name="connsiteX167" fmla="*/ 9471660 w 11737340"/>
                <a:gd name="connsiteY167" fmla="*/ 3375660 h 4168140"/>
                <a:gd name="connsiteX168" fmla="*/ 9410700 w 11737340"/>
                <a:gd name="connsiteY168" fmla="*/ 3429000 h 4168140"/>
                <a:gd name="connsiteX169" fmla="*/ 9288780 w 11737340"/>
                <a:gd name="connsiteY169" fmla="*/ 3436620 h 4168140"/>
                <a:gd name="connsiteX170" fmla="*/ 9166860 w 11737340"/>
                <a:gd name="connsiteY170" fmla="*/ 3444240 h 4168140"/>
                <a:gd name="connsiteX171" fmla="*/ 9029700 w 11737340"/>
                <a:gd name="connsiteY171" fmla="*/ 3413760 h 4168140"/>
                <a:gd name="connsiteX172" fmla="*/ 8823960 w 11737340"/>
                <a:gd name="connsiteY172" fmla="*/ 3360420 h 4168140"/>
                <a:gd name="connsiteX173" fmla="*/ 8679180 w 11737340"/>
                <a:gd name="connsiteY173" fmla="*/ 3329940 h 4168140"/>
                <a:gd name="connsiteX174" fmla="*/ 8572500 w 11737340"/>
                <a:gd name="connsiteY174" fmla="*/ 3276600 h 4168140"/>
                <a:gd name="connsiteX175" fmla="*/ 8465820 w 11737340"/>
                <a:gd name="connsiteY175" fmla="*/ 3215640 h 4168140"/>
                <a:gd name="connsiteX176" fmla="*/ 8321040 w 11737340"/>
                <a:gd name="connsiteY176" fmla="*/ 3177540 h 4168140"/>
                <a:gd name="connsiteX177" fmla="*/ 8199120 w 11737340"/>
                <a:gd name="connsiteY177" fmla="*/ 3131820 h 4168140"/>
                <a:gd name="connsiteX178" fmla="*/ 8069580 w 11737340"/>
                <a:gd name="connsiteY178" fmla="*/ 3078480 h 4168140"/>
                <a:gd name="connsiteX179" fmla="*/ 7917180 w 11737340"/>
                <a:gd name="connsiteY179" fmla="*/ 2994660 h 4168140"/>
                <a:gd name="connsiteX180" fmla="*/ 7787640 w 11737340"/>
                <a:gd name="connsiteY180" fmla="*/ 2971800 h 4168140"/>
                <a:gd name="connsiteX181" fmla="*/ 7719060 w 11737340"/>
                <a:gd name="connsiteY181" fmla="*/ 2933700 h 4168140"/>
                <a:gd name="connsiteX182" fmla="*/ 7612380 w 11737340"/>
                <a:gd name="connsiteY182" fmla="*/ 2903220 h 4168140"/>
                <a:gd name="connsiteX183" fmla="*/ 7566660 w 11737340"/>
                <a:gd name="connsiteY183" fmla="*/ 2887980 h 4168140"/>
                <a:gd name="connsiteX184" fmla="*/ 7551420 w 11737340"/>
                <a:gd name="connsiteY184" fmla="*/ 2849880 h 4168140"/>
                <a:gd name="connsiteX185" fmla="*/ 7533640 w 11737340"/>
                <a:gd name="connsiteY185" fmla="*/ 2788920 h 4168140"/>
                <a:gd name="connsiteX186" fmla="*/ 7475220 w 11737340"/>
                <a:gd name="connsiteY186" fmla="*/ 2857500 h 4168140"/>
                <a:gd name="connsiteX187" fmla="*/ 7414260 w 11737340"/>
                <a:gd name="connsiteY187" fmla="*/ 2887980 h 4168140"/>
                <a:gd name="connsiteX188" fmla="*/ 7345680 w 11737340"/>
                <a:gd name="connsiteY188" fmla="*/ 2971800 h 4168140"/>
                <a:gd name="connsiteX189" fmla="*/ 7315200 w 11737340"/>
                <a:gd name="connsiteY189" fmla="*/ 2994660 h 4168140"/>
                <a:gd name="connsiteX190" fmla="*/ 7261860 w 11737340"/>
                <a:gd name="connsiteY190" fmla="*/ 3009900 h 4168140"/>
                <a:gd name="connsiteX191" fmla="*/ 7193280 w 11737340"/>
                <a:gd name="connsiteY191" fmla="*/ 3025140 h 4168140"/>
                <a:gd name="connsiteX192" fmla="*/ 7155180 w 11737340"/>
                <a:gd name="connsiteY192" fmla="*/ 3078480 h 4168140"/>
                <a:gd name="connsiteX193" fmla="*/ 7109460 w 11737340"/>
                <a:gd name="connsiteY193" fmla="*/ 3154680 h 4168140"/>
                <a:gd name="connsiteX194" fmla="*/ 7048500 w 11737340"/>
                <a:gd name="connsiteY194" fmla="*/ 3246120 h 4168140"/>
                <a:gd name="connsiteX195" fmla="*/ 6995160 w 11737340"/>
                <a:gd name="connsiteY195" fmla="*/ 3307080 h 4168140"/>
                <a:gd name="connsiteX196" fmla="*/ 6972300 w 11737340"/>
                <a:gd name="connsiteY196" fmla="*/ 3352800 h 4168140"/>
                <a:gd name="connsiteX197" fmla="*/ 6949440 w 11737340"/>
                <a:gd name="connsiteY197" fmla="*/ 3413760 h 4168140"/>
                <a:gd name="connsiteX198" fmla="*/ 6949440 w 11737340"/>
                <a:gd name="connsiteY198" fmla="*/ 3413760 h 4168140"/>
                <a:gd name="connsiteX199" fmla="*/ 6911340 w 11737340"/>
                <a:gd name="connsiteY199" fmla="*/ 3474720 h 4168140"/>
                <a:gd name="connsiteX200" fmla="*/ 6888480 w 11737340"/>
                <a:gd name="connsiteY200" fmla="*/ 3505200 h 4168140"/>
                <a:gd name="connsiteX201" fmla="*/ 6819900 w 11737340"/>
                <a:gd name="connsiteY201" fmla="*/ 3566160 h 4168140"/>
                <a:gd name="connsiteX202" fmla="*/ 6743700 w 11737340"/>
                <a:gd name="connsiteY202" fmla="*/ 3581400 h 4168140"/>
                <a:gd name="connsiteX203" fmla="*/ 6675120 w 11737340"/>
                <a:gd name="connsiteY203" fmla="*/ 3657600 h 4168140"/>
                <a:gd name="connsiteX204" fmla="*/ 6629400 w 11737340"/>
                <a:gd name="connsiteY204" fmla="*/ 3718560 h 4168140"/>
                <a:gd name="connsiteX205" fmla="*/ 6576060 w 11737340"/>
                <a:gd name="connsiteY205" fmla="*/ 3779520 h 4168140"/>
                <a:gd name="connsiteX206" fmla="*/ 6484620 w 11737340"/>
                <a:gd name="connsiteY206" fmla="*/ 3817620 h 4168140"/>
                <a:gd name="connsiteX207" fmla="*/ 6400800 w 11737340"/>
                <a:gd name="connsiteY207" fmla="*/ 3832860 h 4168140"/>
                <a:gd name="connsiteX208" fmla="*/ 6263640 w 11737340"/>
                <a:gd name="connsiteY208" fmla="*/ 3870960 h 4168140"/>
                <a:gd name="connsiteX209" fmla="*/ 6126480 w 11737340"/>
                <a:gd name="connsiteY209" fmla="*/ 3901440 h 4168140"/>
                <a:gd name="connsiteX210" fmla="*/ 6027420 w 11737340"/>
                <a:gd name="connsiteY210" fmla="*/ 3916680 h 4168140"/>
                <a:gd name="connsiteX211" fmla="*/ 5890260 w 11737340"/>
                <a:gd name="connsiteY211" fmla="*/ 3878580 h 4168140"/>
                <a:gd name="connsiteX212" fmla="*/ 5821680 w 11737340"/>
                <a:gd name="connsiteY212" fmla="*/ 3863340 h 4168140"/>
                <a:gd name="connsiteX213" fmla="*/ 5737860 w 11737340"/>
                <a:gd name="connsiteY213" fmla="*/ 3825240 h 4168140"/>
                <a:gd name="connsiteX214" fmla="*/ 5638800 w 11737340"/>
                <a:gd name="connsiteY214" fmla="*/ 3794760 h 4168140"/>
                <a:gd name="connsiteX215" fmla="*/ 5524500 w 11737340"/>
                <a:gd name="connsiteY215" fmla="*/ 3756660 h 4168140"/>
                <a:gd name="connsiteX216" fmla="*/ 5448300 w 11737340"/>
                <a:gd name="connsiteY216" fmla="*/ 3718560 h 4168140"/>
                <a:gd name="connsiteX217" fmla="*/ 5349240 w 11737340"/>
                <a:gd name="connsiteY217" fmla="*/ 3657600 h 4168140"/>
                <a:gd name="connsiteX218" fmla="*/ 5295900 w 11737340"/>
                <a:gd name="connsiteY218" fmla="*/ 3619500 h 4168140"/>
                <a:gd name="connsiteX219" fmla="*/ 5234940 w 11737340"/>
                <a:gd name="connsiteY219" fmla="*/ 3596640 h 4168140"/>
                <a:gd name="connsiteX220" fmla="*/ 5135880 w 11737340"/>
                <a:gd name="connsiteY220" fmla="*/ 3550920 h 4168140"/>
                <a:gd name="connsiteX221" fmla="*/ 5059680 w 11737340"/>
                <a:gd name="connsiteY221" fmla="*/ 3505200 h 4168140"/>
                <a:gd name="connsiteX222" fmla="*/ 5029200 w 11737340"/>
                <a:gd name="connsiteY222" fmla="*/ 3482340 h 4168140"/>
                <a:gd name="connsiteX223" fmla="*/ 4960620 w 11737340"/>
                <a:gd name="connsiteY223" fmla="*/ 3413760 h 4168140"/>
                <a:gd name="connsiteX224" fmla="*/ 4876800 w 11737340"/>
                <a:gd name="connsiteY224" fmla="*/ 3299460 h 4168140"/>
                <a:gd name="connsiteX225" fmla="*/ 4808220 w 11737340"/>
                <a:gd name="connsiteY225" fmla="*/ 3200400 h 4168140"/>
                <a:gd name="connsiteX226" fmla="*/ 4777740 w 11737340"/>
                <a:gd name="connsiteY226" fmla="*/ 3147060 h 4168140"/>
                <a:gd name="connsiteX227" fmla="*/ 4724400 w 11737340"/>
                <a:gd name="connsiteY227" fmla="*/ 3108960 h 4168140"/>
                <a:gd name="connsiteX228" fmla="*/ 4648200 w 11737340"/>
                <a:gd name="connsiteY228" fmla="*/ 3063240 h 4168140"/>
                <a:gd name="connsiteX229" fmla="*/ 4533900 w 11737340"/>
                <a:gd name="connsiteY229" fmla="*/ 2979420 h 4168140"/>
                <a:gd name="connsiteX230" fmla="*/ 4427220 w 11737340"/>
                <a:gd name="connsiteY230" fmla="*/ 2941320 h 4168140"/>
                <a:gd name="connsiteX231" fmla="*/ 4366260 w 11737340"/>
                <a:gd name="connsiteY231" fmla="*/ 2903220 h 4168140"/>
                <a:gd name="connsiteX232" fmla="*/ 4244340 w 11737340"/>
                <a:gd name="connsiteY232" fmla="*/ 2842260 h 4168140"/>
                <a:gd name="connsiteX233" fmla="*/ 4145280 w 11737340"/>
                <a:gd name="connsiteY233" fmla="*/ 2811780 h 4168140"/>
                <a:gd name="connsiteX234" fmla="*/ 4038600 w 11737340"/>
                <a:gd name="connsiteY234" fmla="*/ 2804160 h 4168140"/>
                <a:gd name="connsiteX235" fmla="*/ 3954780 w 11737340"/>
                <a:gd name="connsiteY235" fmla="*/ 2819400 h 4168140"/>
                <a:gd name="connsiteX236" fmla="*/ 3863340 w 11737340"/>
                <a:gd name="connsiteY236" fmla="*/ 2804160 h 4168140"/>
                <a:gd name="connsiteX237" fmla="*/ 3741420 w 11737340"/>
                <a:gd name="connsiteY237" fmla="*/ 2781300 h 4168140"/>
                <a:gd name="connsiteX238" fmla="*/ 3649980 w 11737340"/>
                <a:gd name="connsiteY238" fmla="*/ 2743200 h 4168140"/>
                <a:gd name="connsiteX239" fmla="*/ 3573780 w 11737340"/>
                <a:gd name="connsiteY239" fmla="*/ 2674620 h 4168140"/>
                <a:gd name="connsiteX240" fmla="*/ 3482340 w 11737340"/>
                <a:gd name="connsiteY240" fmla="*/ 2621280 h 4168140"/>
                <a:gd name="connsiteX241" fmla="*/ 3436620 w 11737340"/>
                <a:gd name="connsiteY241" fmla="*/ 2552700 h 4168140"/>
                <a:gd name="connsiteX242" fmla="*/ 3329940 w 11737340"/>
                <a:gd name="connsiteY242" fmla="*/ 2423160 h 4168140"/>
                <a:gd name="connsiteX243" fmla="*/ 3261360 w 11737340"/>
                <a:gd name="connsiteY243" fmla="*/ 2324100 h 4168140"/>
                <a:gd name="connsiteX244" fmla="*/ 3131820 w 11737340"/>
                <a:gd name="connsiteY244" fmla="*/ 2209800 h 4168140"/>
                <a:gd name="connsiteX245" fmla="*/ 3040380 w 11737340"/>
                <a:gd name="connsiteY245" fmla="*/ 2141220 h 4168140"/>
                <a:gd name="connsiteX246" fmla="*/ 2910840 w 11737340"/>
                <a:gd name="connsiteY246" fmla="*/ 2034540 h 4168140"/>
                <a:gd name="connsiteX247" fmla="*/ 2849880 w 11737340"/>
                <a:gd name="connsiteY247" fmla="*/ 1958340 h 4168140"/>
                <a:gd name="connsiteX248" fmla="*/ 2743200 w 11737340"/>
                <a:gd name="connsiteY248" fmla="*/ 1889760 h 4168140"/>
                <a:gd name="connsiteX249" fmla="*/ 2659380 w 11737340"/>
                <a:gd name="connsiteY249" fmla="*/ 1844040 h 4168140"/>
                <a:gd name="connsiteX250" fmla="*/ 2575560 w 11737340"/>
                <a:gd name="connsiteY250" fmla="*/ 1744980 h 4168140"/>
                <a:gd name="connsiteX251" fmla="*/ 2468880 w 11737340"/>
                <a:gd name="connsiteY251" fmla="*/ 1645920 h 4168140"/>
                <a:gd name="connsiteX252" fmla="*/ 2400300 w 11737340"/>
                <a:gd name="connsiteY252" fmla="*/ 1607820 h 4168140"/>
                <a:gd name="connsiteX253" fmla="*/ 2263140 w 11737340"/>
                <a:gd name="connsiteY253" fmla="*/ 1501140 h 4168140"/>
                <a:gd name="connsiteX254" fmla="*/ 2171700 w 11737340"/>
                <a:gd name="connsiteY254" fmla="*/ 1432560 h 4168140"/>
                <a:gd name="connsiteX255" fmla="*/ 2087880 w 11737340"/>
                <a:gd name="connsiteY255" fmla="*/ 1363980 h 4168140"/>
                <a:gd name="connsiteX256" fmla="*/ 1950720 w 11737340"/>
                <a:gd name="connsiteY256" fmla="*/ 1272540 h 4168140"/>
                <a:gd name="connsiteX257" fmla="*/ 1805940 w 11737340"/>
                <a:gd name="connsiteY257" fmla="*/ 1135380 h 4168140"/>
                <a:gd name="connsiteX258" fmla="*/ 1729740 w 11737340"/>
                <a:gd name="connsiteY258" fmla="*/ 1089660 h 4168140"/>
                <a:gd name="connsiteX259" fmla="*/ 1668780 w 11737340"/>
                <a:gd name="connsiteY259" fmla="*/ 1043940 h 4168140"/>
                <a:gd name="connsiteX260" fmla="*/ 1592580 w 11737340"/>
                <a:gd name="connsiteY260" fmla="*/ 990600 h 4168140"/>
                <a:gd name="connsiteX261" fmla="*/ 1470660 w 11737340"/>
                <a:gd name="connsiteY261" fmla="*/ 891540 h 4168140"/>
                <a:gd name="connsiteX262" fmla="*/ 1386840 w 11737340"/>
                <a:gd name="connsiteY262" fmla="*/ 845820 h 4168140"/>
                <a:gd name="connsiteX263" fmla="*/ 1318260 w 11737340"/>
                <a:gd name="connsiteY263" fmla="*/ 784860 h 4168140"/>
                <a:gd name="connsiteX264" fmla="*/ 1264920 w 11737340"/>
                <a:gd name="connsiteY264" fmla="*/ 723900 h 4168140"/>
                <a:gd name="connsiteX265" fmla="*/ 1181100 w 11737340"/>
                <a:gd name="connsiteY265" fmla="*/ 647700 h 4168140"/>
                <a:gd name="connsiteX266" fmla="*/ 1089660 w 11737340"/>
                <a:gd name="connsiteY266" fmla="*/ 624840 h 4168140"/>
                <a:gd name="connsiteX267" fmla="*/ 1021080 w 11737340"/>
                <a:gd name="connsiteY267" fmla="*/ 586740 h 4168140"/>
                <a:gd name="connsiteX268" fmla="*/ 937260 w 11737340"/>
                <a:gd name="connsiteY268" fmla="*/ 548640 h 4168140"/>
                <a:gd name="connsiteX269" fmla="*/ 830580 w 11737340"/>
                <a:gd name="connsiteY269" fmla="*/ 510540 h 4168140"/>
                <a:gd name="connsiteX270" fmla="*/ 754380 w 11737340"/>
                <a:gd name="connsiteY270" fmla="*/ 457200 h 4168140"/>
                <a:gd name="connsiteX271" fmla="*/ 708660 w 11737340"/>
                <a:gd name="connsiteY271" fmla="*/ 419100 h 4168140"/>
                <a:gd name="connsiteX272" fmla="*/ 609600 w 11737340"/>
                <a:gd name="connsiteY272" fmla="*/ 396240 h 4168140"/>
                <a:gd name="connsiteX273" fmla="*/ 548640 w 11737340"/>
                <a:gd name="connsiteY273" fmla="*/ 320040 h 4168140"/>
                <a:gd name="connsiteX274" fmla="*/ 510540 w 11737340"/>
                <a:gd name="connsiteY274" fmla="*/ 251460 h 4168140"/>
                <a:gd name="connsiteX275" fmla="*/ 464820 w 11737340"/>
                <a:gd name="connsiteY275" fmla="*/ 190500 h 4168140"/>
                <a:gd name="connsiteX276" fmla="*/ 411480 w 11737340"/>
                <a:gd name="connsiteY276" fmla="*/ 137160 h 4168140"/>
                <a:gd name="connsiteX277" fmla="*/ 373380 w 11737340"/>
                <a:gd name="connsiteY277" fmla="*/ 45720 h 4168140"/>
                <a:gd name="connsiteX278" fmla="*/ 342900 w 11737340"/>
                <a:gd name="connsiteY278" fmla="*/ 0 h 4168140"/>
                <a:gd name="connsiteX279" fmla="*/ 327660 w 11737340"/>
                <a:gd name="connsiteY279" fmla="*/ 60960 h 4168140"/>
                <a:gd name="connsiteX280" fmla="*/ 289560 w 11737340"/>
                <a:gd name="connsiteY280" fmla="*/ 91440 h 4168140"/>
                <a:gd name="connsiteX281" fmla="*/ 236220 w 11737340"/>
                <a:gd name="connsiteY281" fmla="*/ 114300 h 4168140"/>
                <a:gd name="connsiteX282" fmla="*/ 198120 w 11737340"/>
                <a:gd name="connsiteY282" fmla="*/ 175260 h 4168140"/>
                <a:gd name="connsiteX283" fmla="*/ 175260 w 11737340"/>
                <a:gd name="connsiteY283" fmla="*/ 228600 h 4168140"/>
                <a:gd name="connsiteX284" fmla="*/ 114300 w 11737340"/>
                <a:gd name="connsiteY284" fmla="*/ 236220 h 4168140"/>
                <a:gd name="connsiteX285" fmla="*/ 45720 w 11737340"/>
                <a:gd name="connsiteY285" fmla="*/ 251460 h 4168140"/>
                <a:gd name="connsiteX286" fmla="*/ 0 w 11737340"/>
                <a:gd name="connsiteY286" fmla="*/ 281940 h 4168140"/>
                <a:gd name="connsiteX287" fmla="*/ 68580 w 11737340"/>
                <a:gd name="connsiteY287" fmla="*/ 320040 h 4168140"/>
                <a:gd name="connsiteX0" fmla="*/ 68580 w 11737340"/>
                <a:gd name="connsiteY0" fmla="*/ 320040 h 4168140"/>
                <a:gd name="connsiteX1" fmla="*/ 121920 w 11737340"/>
                <a:gd name="connsiteY1" fmla="*/ 381000 h 4168140"/>
                <a:gd name="connsiteX2" fmla="*/ 198120 w 11737340"/>
                <a:gd name="connsiteY2" fmla="*/ 419100 h 4168140"/>
                <a:gd name="connsiteX3" fmla="*/ 320040 w 11737340"/>
                <a:gd name="connsiteY3" fmla="*/ 510540 h 4168140"/>
                <a:gd name="connsiteX4" fmla="*/ 411480 w 11737340"/>
                <a:gd name="connsiteY4" fmla="*/ 563880 h 4168140"/>
                <a:gd name="connsiteX5" fmla="*/ 472440 w 11737340"/>
                <a:gd name="connsiteY5" fmla="*/ 632460 h 4168140"/>
                <a:gd name="connsiteX6" fmla="*/ 601980 w 11737340"/>
                <a:gd name="connsiteY6" fmla="*/ 708660 h 4168140"/>
                <a:gd name="connsiteX7" fmla="*/ 739140 w 11737340"/>
                <a:gd name="connsiteY7" fmla="*/ 784860 h 4168140"/>
                <a:gd name="connsiteX8" fmla="*/ 861060 w 11737340"/>
                <a:gd name="connsiteY8" fmla="*/ 868680 h 4168140"/>
                <a:gd name="connsiteX9" fmla="*/ 944880 w 11737340"/>
                <a:gd name="connsiteY9" fmla="*/ 952500 h 4168140"/>
                <a:gd name="connsiteX10" fmla="*/ 1021080 w 11737340"/>
                <a:gd name="connsiteY10" fmla="*/ 1005840 h 4168140"/>
                <a:gd name="connsiteX11" fmla="*/ 1097280 w 11737340"/>
                <a:gd name="connsiteY11" fmla="*/ 1043940 h 4168140"/>
                <a:gd name="connsiteX12" fmla="*/ 1181100 w 11737340"/>
                <a:gd name="connsiteY12" fmla="*/ 1104900 h 4168140"/>
                <a:gd name="connsiteX13" fmla="*/ 1249680 w 11737340"/>
                <a:gd name="connsiteY13" fmla="*/ 1150620 h 4168140"/>
                <a:gd name="connsiteX14" fmla="*/ 1341120 w 11737340"/>
                <a:gd name="connsiteY14" fmla="*/ 1196340 h 4168140"/>
                <a:gd name="connsiteX15" fmla="*/ 1417320 w 11737340"/>
                <a:gd name="connsiteY15" fmla="*/ 1257300 h 4168140"/>
                <a:gd name="connsiteX16" fmla="*/ 1493520 w 11737340"/>
                <a:gd name="connsiteY16" fmla="*/ 1333500 h 4168140"/>
                <a:gd name="connsiteX17" fmla="*/ 1569720 w 11737340"/>
                <a:gd name="connsiteY17" fmla="*/ 1356360 h 4168140"/>
                <a:gd name="connsiteX18" fmla="*/ 1684020 w 11737340"/>
                <a:gd name="connsiteY18" fmla="*/ 1424940 h 4168140"/>
                <a:gd name="connsiteX19" fmla="*/ 1729740 w 11737340"/>
                <a:gd name="connsiteY19" fmla="*/ 1485900 h 4168140"/>
                <a:gd name="connsiteX20" fmla="*/ 1844040 w 11737340"/>
                <a:gd name="connsiteY20" fmla="*/ 1569720 h 4168140"/>
                <a:gd name="connsiteX21" fmla="*/ 1935480 w 11737340"/>
                <a:gd name="connsiteY21" fmla="*/ 1615440 h 4168140"/>
                <a:gd name="connsiteX22" fmla="*/ 2049780 w 11737340"/>
                <a:gd name="connsiteY22" fmla="*/ 1691640 h 4168140"/>
                <a:gd name="connsiteX23" fmla="*/ 2133600 w 11737340"/>
                <a:gd name="connsiteY23" fmla="*/ 1729740 h 4168140"/>
                <a:gd name="connsiteX24" fmla="*/ 2202180 w 11737340"/>
                <a:gd name="connsiteY24" fmla="*/ 1805940 h 4168140"/>
                <a:gd name="connsiteX25" fmla="*/ 2255520 w 11737340"/>
                <a:gd name="connsiteY25" fmla="*/ 1821180 h 4168140"/>
                <a:gd name="connsiteX26" fmla="*/ 2316480 w 11737340"/>
                <a:gd name="connsiteY26" fmla="*/ 1866900 h 4168140"/>
                <a:gd name="connsiteX27" fmla="*/ 2423160 w 11737340"/>
                <a:gd name="connsiteY27" fmla="*/ 2004060 h 4168140"/>
                <a:gd name="connsiteX28" fmla="*/ 2476500 w 11737340"/>
                <a:gd name="connsiteY28" fmla="*/ 2087880 h 4168140"/>
                <a:gd name="connsiteX29" fmla="*/ 2567940 w 11737340"/>
                <a:gd name="connsiteY29" fmla="*/ 2148840 h 4168140"/>
                <a:gd name="connsiteX30" fmla="*/ 2682240 w 11737340"/>
                <a:gd name="connsiteY30" fmla="*/ 2186940 h 4168140"/>
                <a:gd name="connsiteX31" fmla="*/ 2743200 w 11737340"/>
                <a:gd name="connsiteY31" fmla="*/ 2209800 h 4168140"/>
                <a:gd name="connsiteX32" fmla="*/ 2811780 w 11737340"/>
                <a:gd name="connsiteY32" fmla="*/ 2247900 h 4168140"/>
                <a:gd name="connsiteX33" fmla="*/ 2887980 w 11737340"/>
                <a:gd name="connsiteY33" fmla="*/ 2301240 h 4168140"/>
                <a:gd name="connsiteX34" fmla="*/ 2979420 w 11737340"/>
                <a:gd name="connsiteY34" fmla="*/ 2385060 h 4168140"/>
                <a:gd name="connsiteX35" fmla="*/ 3055620 w 11737340"/>
                <a:gd name="connsiteY35" fmla="*/ 2461260 h 4168140"/>
                <a:gd name="connsiteX36" fmla="*/ 3139440 w 11737340"/>
                <a:gd name="connsiteY36" fmla="*/ 2537460 h 4168140"/>
                <a:gd name="connsiteX37" fmla="*/ 3261360 w 11737340"/>
                <a:gd name="connsiteY37" fmla="*/ 2628900 h 4168140"/>
                <a:gd name="connsiteX38" fmla="*/ 3345180 w 11737340"/>
                <a:gd name="connsiteY38" fmla="*/ 2720340 h 4168140"/>
                <a:gd name="connsiteX39" fmla="*/ 3444240 w 11737340"/>
                <a:gd name="connsiteY39" fmla="*/ 2796540 h 4168140"/>
                <a:gd name="connsiteX40" fmla="*/ 3558540 w 11737340"/>
                <a:gd name="connsiteY40" fmla="*/ 2872740 h 4168140"/>
                <a:gd name="connsiteX41" fmla="*/ 3619500 w 11737340"/>
                <a:gd name="connsiteY41" fmla="*/ 2979420 h 4168140"/>
                <a:gd name="connsiteX42" fmla="*/ 3619500 w 11737340"/>
                <a:gd name="connsiteY42" fmla="*/ 2979420 h 4168140"/>
                <a:gd name="connsiteX43" fmla="*/ 3649980 w 11737340"/>
                <a:gd name="connsiteY43" fmla="*/ 3048000 h 4168140"/>
                <a:gd name="connsiteX44" fmla="*/ 3703320 w 11737340"/>
                <a:gd name="connsiteY44" fmla="*/ 3086100 h 4168140"/>
                <a:gd name="connsiteX45" fmla="*/ 3764280 w 11737340"/>
                <a:gd name="connsiteY45" fmla="*/ 3063240 h 4168140"/>
                <a:gd name="connsiteX46" fmla="*/ 3848100 w 11737340"/>
                <a:gd name="connsiteY46" fmla="*/ 3025140 h 4168140"/>
                <a:gd name="connsiteX47" fmla="*/ 3916680 w 11737340"/>
                <a:gd name="connsiteY47" fmla="*/ 3032760 h 4168140"/>
                <a:gd name="connsiteX48" fmla="*/ 4030980 w 11737340"/>
                <a:gd name="connsiteY48" fmla="*/ 3063240 h 4168140"/>
                <a:gd name="connsiteX49" fmla="*/ 4137660 w 11737340"/>
                <a:gd name="connsiteY49" fmla="*/ 3101340 h 4168140"/>
                <a:gd name="connsiteX50" fmla="*/ 4259580 w 11737340"/>
                <a:gd name="connsiteY50" fmla="*/ 3147060 h 4168140"/>
                <a:gd name="connsiteX51" fmla="*/ 4381500 w 11737340"/>
                <a:gd name="connsiteY51" fmla="*/ 3192780 h 4168140"/>
                <a:gd name="connsiteX52" fmla="*/ 4526280 w 11737340"/>
                <a:gd name="connsiteY52" fmla="*/ 3276600 h 4168140"/>
                <a:gd name="connsiteX53" fmla="*/ 4587240 w 11737340"/>
                <a:gd name="connsiteY53" fmla="*/ 3299460 h 4168140"/>
                <a:gd name="connsiteX54" fmla="*/ 4610100 w 11737340"/>
                <a:gd name="connsiteY54" fmla="*/ 3352800 h 4168140"/>
                <a:gd name="connsiteX55" fmla="*/ 4648200 w 11737340"/>
                <a:gd name="connsiteY55" fmla="*/ 3436620 h 4168140"/>
                <a:gd name="connsiteX56" fmla="*/ 4671060 w 11737340"/>
                <a:gd name="connsiteY56" fmla="*/ 3520440 h 4168140"/>
                <a:gd name="connsiteX57" fmla="*/ 4678680 w 11737340"/>
                <a:gd name="connsiteY57" fmla="*/ 3589020 h 4168140"/>
                <a:gd name="connsiteX58" fmla="*/ 4686300 w 11737340"/>
                <a:gd name="connsiteY58" fmla="*/ 3649980 h 4168140"/>
                <a:gd name="connsiteX59" fmla="*/ 4724400 w 11737340"/>
                <a:gd name="connsiteY59" fmla="*/ 3680460 h 4168140"/>
                <a:gd name="connsiteX60" fmla="*/ 4785360 w 11737340"/>
                <a:gd name="connsiteY60" fmla="*/ 3672840 h 4168140"/>
                <a:gd name="connsiteX61" fmla="*/ 4869180 w 11737340"/>
                <a:gd name="connsiteY61" fmla="*/ 3703320 h 4168140"/>
                <a:gd name="connsiteX62" fmla="*/ 4914900 w 11737340"/>
                <a:gd name="connsiteY62" fmla="*/ 3756660 h 4168140"/>
                <a:gd name="connsiteX63" fmla="*/ 5105400 w 11737340"/>
                <a:gd name="connsiteY63" fmla="*/ 3832860 h 4168140"/>
                <a:gd name="connsiteX64" fmla="*/ 5173980 w 11737340"/>
                <a:gd name="connsiteY64" fmla="*/ 3886200 h 4168140"/>
                <a:gd name="connsiteX65" fmla="*/ 5242560 w 11737340"/>
                <a:gd name="connsiteY65" fmla="*/ 3924300 h 4168140"/>
                <a:gd name="connsiteX66" fmla="*/ 5364480 w 11737340"/>
                <a:gd name="connsiteY66" fmla="*/ 3962400 h 4168140"/>
                <a:gd name="connsiteX67" fmla="*/ 5516880 w 11737340"/>
                <a:gd name="connsiteY67" fmla="*/ 4046220 h 4168140"/>
                <a:gd name="connsiteX68" fmla="*/ 5585460 w 11737340"/>
                <a:gd name="connsiteY68" fmla="*/ 4099560 h 4168140"/>
                <a:gd name="connsiteX69" fmla="*/ 5661660 w 11737340"/>
                <a:gd name="connsiteY69" fmla="*/ 4122420 h 4168140"/>
                <a:gd name="connsiteX70" fmla="*/ 5745480 w 11737340"/>
                <a:gd name="connsiteY70" fmla="*/ 4130040 h 4168140"/>
                <a:gd name="connsiteX71" fmla="*/ 5836920 w 11737340"/>
                <a:gd name="connsiteY71" fmla="*/ 4130040 h 4168140"/>
                <a:gd name="connsiteX72" fmla="*/ 5951220 w 11737340"/>
                <a:gd name="connsiteY72" fmla="*/ 4145280 h 4168140"/>
                <a:gd name="connsiteX73" fmla="*/ 6035040 w 11737340"/>
                <a:gd name="connsiteY73" fmla="*/ 4168140 h 4168140"/>
                <a:gd name="connsiteX74" fmla="*/ 6149340 w 11737340"/>
                <a:gd name="connsiteY74" fmla="*/ 4137660 h 4168140"/>
                <a:gd name="connsiteX75" fmla="*/ 6286500 w 11737340"/>
                <a:gd name="connsiteY75" fmla="*/ 4114800 h 4168140"/>
                <a:gd name="connsiteX76" fmla="*/ 6393180 w 11737340"/>
                <a:gd name="connsiteY76" fmla="*/ 4053840 h 4168140"/>
                <a:gd name="connsiteX77" fmla="*/ 6484620 w 11737340"/>
                <a:gd name="connsiteY77" fmla="*/ 4038600 h 4168140"/>
                <a:gd name="connsiteX78" fmla="*/ 6583680 w 11737340"/>
                <a:gd name="connsiteY78" fmla="*/ 3970020 h 4168140"/>
                <a:gd name="connsiteX79" fmla="*/ 6697980 w 11737340"/>
                <a:gd name="connsiteY79" fmla="*/ 3886200 h 4168140"/>
                <a:gd name="connsiteX80" fmla="*/ 6751320 w 11737340"/>
                <a:gd name="connsiteY80" fmla="*/ 3822700 h 4168140"/>
                <a:gd name="connsiteX81" fmla="*/ 6855460 w 11737340"/>
                <a:gd name="connsiteY81" fmla="*/ 3764280 h 4168140"/>
                <a:gd name="connsiteX82" fmla="*/ 6959600 w 11737340"/>
                <a:gd name="connsiteY82" fmla="*/ 3629660 h 4168140"/>
                <a:gd name="connsiteX83" fmla="*/ 7056120 w 11737340"/>
                <a:gd name="connsiteY83" fmla="*/ 3528060 h 4168140"/>
                <a:gd name="connsiteX84" fmla="*/ 7165340 w 11737340"/>
                <a:gd name="connsiteY84" fmla="*/ 3454400 h 4168140"/>
                <a:gd name="connsiteX85" fmla="*/ 7287260 w 11737340"/>
                <a:gd name="connsiteY85" fmla="*/ 3296920 h 4168140"/>
                <a:gd name="connsiteX86" fmla="*/ 7338060 w 11737340"/>
                <a:gd name="connsiteY86" fmla="*/ 3200400 h 4168140"/>
                <a:gd name="connsiteX87" fmla="*/ 7383780 w 11737340"/>
                <a:gd name="connsiteY87" fmla="*/ 3144520 h 4168140"/>
                <a:gd name="connsiteX88" fmla="*/ 7444740 w 11737340"/>
                <a:gd name="connsiteY88" fmla="*/ 3093720 h 4168140"/>
                <a:gd name="connsiteX89" fmla="*/ 7513320 w 11737340"/>
                <a:gd name="connsiteY89" fmla="*/ 3101340 h 4168140"/>
                <a:gd name="connsiteX90" fmla="*/ 7576820 w 11737340"/>
                <a:gd name="connsiteY90" fmla="*/ 3093720 h 4168140"/>
                <a:gd name="connsiteX91" fmla="*/ 7729220 w 11737340"/>
                <a:gd name="connsiteY91" fmla="*/ 3136900 h 4168140"/>
                <a:gd name="connsiteX92" fmla="*/ 7833360 w 11737340"/>
                <a:gd name="connsiteY92" fmla="*/ 3180080 h 4168140"/>
                <a:gd name="connsiteX93" fmla="*/ 7967980 w 11737340"/>
                <a:gd name="connsiteY93" fmla="*/ 3208020 h 4168140"/>
                <a:gd name="connsiteX94" fmla="*/ 8161020 w 11737340"/>
                <a:gd name="connsiteY94" fmla="*/ 3296920 h 4168140"/>
                <a:gd name="connsiteX95" fmla="*/ 8293100 w 11737340"/>
                <a:gd name="connsiteY95" fmla="*/ 3370580 h 4168140"/>
                <a:gd name="connsiteX96" fmla="*/ 8371840 w 11737340"/>
                <a:gd name="connsiteY96" fmla="*/ 3395980 h 4168140"/>
                <a:gd name="connsiteX97" fmla="*/ 8468360 w 11737340"/>
                <a:gd name="connsiteY97" fmla="*/ 3434080 h 4168140"/>
                <a:gd name="connsiteX98" fmla="*/ 8582660 w 11737340"/>
                <a:gd name="connsiteY98" fmla="*/ 3528060 h 4168140"/>
                <a:gd name="connsiteX99" fmla="*/ 8641080 w 11737340"/>
                <a:gd name="connsiteY99" fmla="*/ 3566160 h 4168140"/>
                <a:gd name="connsiteX100" fmla="*/ 8702040 w 11737340"/>
                <a:gd name="connsiteY100" fmla="*/ 3604260 h 4168140"/>
                <a:gd name="connsiteX101" fmla="*/ 8763000 w 11737340"/>
                <a:gd name="connsiteY101" fmla="*/ 3634740 h 4168140"/>
                <a:gd name="connsiteX102" fmla="*/ 8846820 w 11737340"/>
                <a:gd name="connsiteY102" fmla="*/ 3632200 h 4168140"/>
                <a:gd name="connsiteX103" fmla="*/ 8968740 w 11737340"/>
                <a:gd name="connsiteY103" fmla="*/ 3634740 h 4168140"/>
                <a:gd name="connsiteX104" fmla="*/ 9060180 w 11737340"/>
                <a:gd name="connsiteY104" fmla="*/ 3642360 h 4168140"/>
                <a:gd name="connsiteX105" fmla="*/ 9151620 w 11737340"/>
                <a:gd name="connsiteY105" fmla="*/ 3657600 h 4168140"/>
                <a:gd name="connsiteX106" fmla="*/ 9230360 w 11737340"/>
                <a:gd name="connsiteY106" fmla="*/ 3657600 h 4168140"/>
                <a:gd name="connsiteX107" fmla="*/ 9331960 w 11737340"/>
                <a:gd name="connsiteY107" fmla="*/ 3629660 h 4168140"/>
                <a:gd name="connsiteX108" fmla="*/ 9433560 w 11737340"/>
                <a:gd name="connsiteY108" fmla="*/ 3589020 h 4168140"/>
                <a:gd name="connsiteX109" fmla="*/ 9535160 w 11737340"/>
                <a:gd name="connsiteY109" fmla="*/ 3540760 h 4168140"/>
                <a:gd name="connsiteX110" fmla="*/ 9646920 w 11737340"/>
                <a:gd name="connsiteY110" fmla="*/ 3489960 h 4168140"/>
                <a:gd name="connsiteX111" fmla="*/ 9784080 w 11737340"/>
                <a:gd name="connsiteY111" fmla="*/ 3444240 h 4168140"/>
                <a:gd name="connsiteX112" fmla="*/ 9860280 w 11737340"/>
                <a:gd name="connsiteY112" fmla="*/ 3383280 h 4168140"/>
                <a:gd name="connsiteX113" fmla="*/ 9921240 w 11737340"/>
                <a:gd name="connsiteY113" fmla="*/ 3314700 h 4168140"/>
                <a:gd name="connsiteX114" fmla="*/ 9997440 w 11737340"/>
                <a:gd name="connsiteY114" fmla="*/ 3208020 h 4168140"/>
                <a:gd name="connsiteX115" fmla="*/ 10043160 w 11737340"/>
                <a:gd name="connsiteY115" fmla="*/ 3101340 h 4168140"/>
                <a:gd name="connsiteX116" fmla="*/ 10104120 w 11737340"/>
                <a:gd name="connsiteY116" fmla="*/ 3017520 h 4168140"/>
                <a:gd name="connsiteX117" fmla="*/ 10157460 w 11737340"/>
                <a:gd name="connsiteY117" fmla="*/ 2933700 h 4168140"/>
                <a:gd name="connsiteX118" fmla="*/ 10218420 w 11737340"/>
                <a:gd name="connsiteY118" fmla="*/ 2849880 h 4168140"/>
                <a:gd name="connsiteX119" fmla="*/ 10294620 w 11737340"/>
                <a:gd name="connsiteY119" fmla="*/ 2735580 h 4168140"/>
                <a:gd name="connsiteX120" fmla="*/ 10347960 w 11737340"/>
                <a:gd name="connsiteY120" fmla="*/ 2621280 h 4168140"/>
                <a:gd name="connsiteX121" fmla="*/ 10431780 w 11737340"/>
                <a:gd name="connsiteY121" fmla="*/ 2499360 h 4168140"/>
                <a:gd name="connsiteX122" fmla="*/ 10500360 w 11737340"/>
                <a:gd name="connsiteY122" fmla="*/ 2354580 h 4168140"/>
                <a:gd name="connsiteX123" fmla="*/ 10553700 w 11737340"/>
                <a:gd name="connsiteY123" fmla="*/ 2263140 h 4168140"/>
                <a:gd name="connsiteX124" fmla="*/ 10584180 w 11737340"/>
                <a:gd name="connsiteY124" fmla="*/ 2194560 h 4168140"/>
                <a:gd name="connsiteX125" fmla="*/ 10624820 w 11737340"/>
                <a:gd name="connsiteY125" fmla="*/ 2125980 h 4168140"/>
                <a:gd name="connsiteX126" fmla="*/ 10675620 w 11737340"/>
                <a:gd name="connsiteY126" fmla="*/ 2049780 h 4168140"/>
                <a:gd name="connsiteX127" fmla="*/ 10690860 w 11737340"/>
                <a:gd name="connsiteY127" fmla="*/ 1988820 h 4168140"/>
                <a:gd name="connsiteX128" fmla="*/ 10713720 w 11737340"/>
                <a:gd name="connsiteY128" fmla="*/ 1927860 h 4168140"/>
                <a:gd name="connsiteX129" fmla="*/ 10767060 w 11737340"/>
                <a:gd name="connsiteY129" fmla="*/ 1859280 h 4168140"/>
                <a:gd name="connsiteX130" fmla="*/ 10873740 w 11737340"/>
                <a:gd name="connsiteY130" fmla="*/ 1828800 h 4168140"/>
                <a:gd name="connsiteX131" fmla="*/ 11079480 w 11737340"/>
                <a:gd name="connsiteY131" fmla="*/ 1767840 h 4168140"/>
                <a:gd name="connsiteX132" fmla="*/ 11247120 w 11737340"/>
                <a:gd name="connsiteY132" fmla="*/ 1684020 h 4168140"/>
                <a:gd name="connsiteX133" fmla="*/ 11407140 w 11737340"/>
                <a:gd name="connsiteY133" fmla="*/ 1628140 h 4168140"/>
                <a:gd name="connsiteX134" fmla="*/ 11490960 w 11737340"/>
                <a:gd name="connsiteY134" fmla="*/ 1577340 h 4168140"/>
                <a:gd name="connsiteX135" fmla="*/ 11635740 w 11737340"/>
                <a:gd name="connsiteY135" fmla="*/ 1508760 h 4168140"/>
                <a:gd name="connsiteX136" fmla="*/ 11737340 w 11737340"/>
                <a:gd name="connsiteY136" fmla="*/ 1442720 h 4168140"/>
                <a:gd name="connsiteX137" fmla="*/ 11620500 w 11737340"/>
                <a:gd name="connsiteY137" fmla="*/ 1417320 h 4168140"/>
                <a:gd name="connsiteX138" fmla="*/ 11567160 w 11737340"/>
                <a:gd name="connsiteY138" fmla="*/ 1379220 h 4168140"/>
                <a:gd name="connsiteX139" fmla="*/ 11498580 w 11737340"/>
                <a:gd name="connsiteY139" fmla="*/ 1318260 h 4168140"/>
                <a:gd name="connsiteX140" fmla="*/ 11468100 w 11737340"/>
                <a:gd name="connsiteY140" fmla="*/ 1280160 h 4168140"/>
                <a:gd name="connsiteX141" fmla="*/ 11442700 w 11737340"/>
                <a:gd name="connsiteY141" fmla="*/ 1231900 h 4168140"/>
                <a:gd name="connsiteX142" fmla="*/ 11384280 w 11737340"/>
                <a:gd name="connsiteY142" fmla="*/ 1310640 h 4168140"/>
                <a:gd name="connsiteX143" fmla="*/ 11353800 w 11737340"/>
                <a:gd name="connsiteY143" fmla="*/ 1356360 h 4168140"/>
                <a:gd name="connsiteX144" fmla="*/ 11224260 w 11737340"/>
                <a:gd name="connsiteY144" fmla="*/ 1417320 h 4168140"/>
                <a:gd name="connsiteX145" fmla="*/ 11109960 w 11737340"/>
                <a:gd name="connsiteY145" fmla="*/ 1463040 h 4168140"/>
                <a:gd name="connsiteX146" fmla="*/ 10911840 w 11737340"/>
                <a:gd name="connsiteY146" fmla="*/ 1524000 h 4168140"/>
                <a:gd name="connsiteX147" fmla="*/ 10774680 w 11737340"/>
                <a:gd name="connsiteY147" fmla="*/ 1546860 h 4168140"/>
                <a:gd name="connsiteX148" fmla="*/ 10675620 w 11737340"/>
                <a:gd name="connsiteY148" fmla="*/ 1615440 h 4168140"/>
                <a:gd name="connsiteX149" fmla="*/ 10568940 w 11737340"/>
                <a:gd name="connsiteY149" fmla="*/ 1676400 h 4168140"/>
                <a:gd name="connsiteX150" fmla="*/ 10485120 w 11737340"/>
                <a:gd name="connsiteY150" fmla="*/ 1760220 h 4168140"/>
                <a:gd name="connsiteX151" fmla="*/ 10454640 w 11737340"/>
                <a:gd name="connsiteY151" fmla="*/ 1836420 h 4168140"/>
                <a:gd name="connsiteX152" fmla="*/ 10416540 w 11737340"/>
                <a:gd name="connsiteY152" fmla="*/ 1927860 h 4168140"/>
                <a:gd name="connsiteX153" fmla="*/ 10401300 w 11737340"/>
                <a:gd name="connsiteY153" fmla="*/ 2004060 h 4168140"/>
                <a:gd name="connsiteX154" fmla="*/ 10363200 w 11737340"/>
                <a:gd name="connsiteY154" fmla="*/ 2095500 h 4168140"/>
                <a:gd name="connsiteX155" fmla="*/ 10317480 w 11737340"/>
                <a:gd name="connsiteY155" fmla="*/ 2225040 h 4168140"/>
                <a:gd name="connsiteX156" fmla="*/ 10287000 w 11737340"/>
                <a:gd name="connsiteY156" fmla="*/ 2346960 h 4168140"/>
                <a:gd name="connsiteX157" fmla="*/ 10218420 w 11737340"/>
                <a:gd name="connsiteY157" fmla="*/ 2499360 h 4168140"/>
                <a:gd name="connsiteX158" fmla="*/ 10134600 w 11737340"/>
                <a:gd name="connsiteY158" fmla="*/ 2621280 h 4168140"/>
                <a:gd name="connsiteX159" fmla="*/ 10043160 w 11737340"/>
                <a:gd name="connsiteY159" fmla="*/ 2735580 h 4168140"/>
                <a:gd name="connsiteX160" fmla="*/ 9974580 w 11737340"/>
                <a:gd name="connsiteY160" fmla="*/ 2857500 h 4168140"/>
                <a:gd name="connsiteX161" fmla="*/ 9906000 w 11737340"/>
                <a:gd name="connsiteY161" fmla="*/ 2941320 h 4168140"/>
                <a:gd name="connsiteX162" fmla="*/ 9860280 w 11737340"/>
                <a:gd name="connsiteY162" fmla="*/ 3032760 h 4168140"/>
                <a:gd name="connsiteX163" fmla="*/ 9806940 w 11737340"/>
                <a:gd name="connsiteY163" fmla="*/ 3116580 h 4168140"/>
                <a:gd name="connsiteX164" fmla="*/ 9715500 w 11737340"/>
                <a:gd name="connsiteY164" fmla="*/ 3208020 h 4168140"/>
                <a:gd name="connsiteX165" fmla="*/ 9616440 w 11737340"/>
                <a:gd name="connsiteY165" fmla="*/ 3261360 h 4168140"/>
                <a:gd name="connsiteX166" fmla="*/ 9532620 w 11737340"/>
                <a:gd name="connsiteY166" fmla="*/ 3329940 h 4168140"/>
                <a:gd name="connsiteX167" fmla="*/ 9471660 w 11737340"/>
                <a:gd name="connsiteY167" fmla="*/ 3375660 h 4168140"/>
                <a:gd name="connsiteX168" fmla="*/ 9410700 w 11737340"/>
                <a:gd name="connsiteY168" fmla="*/ 3429000 h 4168140"/>
                <a:gd name="connsiteX169" fmla="*/ 9288780 w 11737340"/>
                <a:gd name="connsiteY169" fmla="*/ 3436620 h 4168140"/>
                <a:gd name="connsiteX170" fmla="*/ 9166860 w 11737340"/>
                <a:gd name="connsiteY170" fmla="*/ 3444240 h 4168140"/>
                <a:gd name="connsiteX171" fmla="*/ 9029700 w 11737340"/>
                <a:gd name="connsiteY171" fmla="*/ 3413760 h 4168140"/>
                <a:gd name="connsiteX172" fmla="*/ 8823960 w 11737340"/>
                <a:gd name="connsiteY172" fmla="*/ 3360420 h 4168140"/>
                <a:gd name="connsiteX173" fmla="*/ 8679180 w 11737340"/>
                <a:gd name="connsiteY173" fmla="*/ 3329940 h 4168140"/>
                <a:gd name="connsiteX174" fmla="*/ 8572500 w 11737340"/>
                <a:gd name="connsiteY174" fmla="*/ 3276600 h 4168140"/>
                <a:gd name="connsiteX175" fmla="*/ 8465820 w 11737340"/>
                <a:gd name="connsiteY175" fmla="*/ 3215640 h 4168140"/>
                <a:gd name="connsiteX176" fmla="*/ 8321040 w 11737340"/>
                <a:gd name="connsiteY176" fmla="*/ 3177540 h 4168140"/>
                <a:gd name="connsiteX177" fmla="*/ 8199120 w 11737340"/>
                <a:gd name="connsiteY177" fmla="*/ 3131820 h 4168140"/>
                <a:gd name="connsiteX178" fmla="*/ 8069580 w 11737340"/>
                <a:gd name="connsiteY178" fmla="*/ 3078480 h 4168140"/>
                <a:gd name="connsiteX179" fmla="*/ 7917180 w 11737340"/>
                <a:gd name="connsiteY179" fmla="*/ 2994660 h 4168140"/>
                <a:gd name="connsiteX180" fmla="*/ 7787640 w 11737340"/>
                <a:gd name="connsiteY180" fmla="*/ 2971800 h 4168140"/>
                <a:gd name="connsiteX181" fmla="*/ 7719060 w 11737340"/>
                <a:gd name="connsiteY181" fmla="*/ 2933700 h 4168140"/>
                <a:gd name="connsiteX182" fmla="*/ 7612380 w 11737340"/>
                <a:gd name="connsiteY182" fmla="*/ 2903220 h 4168140"/>
                <a:gd name="connsiteX183" fmla="*/ 7566660 w 11737340"/>
                <a:gd name="connsiteY183" fmla="*/ 2887980 h 4168140"/>
                <a:gd name="connsiteX184" fmla="*/ 7551420 w 11737340"/>
                <a:gd name="connsiteY184" fmla="*/ 2849880 h 4168140"/>
                <a:gd name="connsiteX185" fmla="*/ 7533640 w 11737340"/>
                <a:gd name="connsiteY185" fmla="*/ 2788920 h 4168140"/>
                <a:gd name="connsiteX186" fmla="*/ 7475220 w 11737340"/>
                <a:gd name="connsiteY186" fmla="*/ 2857500 h 4168140"/>
                <a:gd name="connsiteX187" fmla="*/ 7414260 w 11737340"/>
                <a:gd name="connsiteY187" fmla="*/ 2887980 h 4168140"/>
                <a:gd name="connsiteX188" fmla="*/ 7345680 w 11737340"/>
                <a:gd name="connsiteY188" fmla="*/ 2971800 h 4168140"/>
                <a:gd name="connsiteX189" fmla="*/ 7315200 w 11737340"/>
                <a:gd name="connsiteY189" fmla="*/ 2994660 h 4168140"/>
                <a:gd name="connsiteX190" fmla="*/ 7261860 w 11737340"/>
                <a:gd name="connsiteY190" fmla="*/ 3009900 h 4168140"/>
                <a:gd name="connsiteX191" fmla="*/ 7193280 w 11737340"/>
                <a:gd name="connsiteY191" fmla="*/ 3025140 h 4168140"/>
                <a:gd name="connsiteX192" fmla="*/ 7155180 w 11737340"/>
                <a:gd name="connsiteY192" fmla="*/ 3078480 h 4168140"/>
                <a:gd name="connsiteX193" fmla="*/ 7109460 w 11737340"/>
                <a:gd name="connsiteY193" fmla="*/ 3154680 h 4168140"/>
                <a:gd name="connsiteX194" fmla="*/ 7048500 w 11737340"/>
                <a:gd name="connsiteY194" fmla="*/ 3246120 h 4168140"/>
                <a:gd name="connsiteX195" fmla="*/ 6995160 w 11737340"/>
                <a:gd name="connsiteY195" fmla="*/ 3307080 h 4168140"/>
                <a:gd name="connsiteX196" fmla="*/ 6972300 w 11737340"/>
                <a:gd name="connsiteY196" fmla="*/ 3352800 h 4168140"/>
                <a:gd name="connsiteX197" fmla="*/ 6949440 w 11737340"/>
                <a:gd name="connsiteY197" fmla="*/ 3413760 h 4168140"/>
                <a:gd name="connsiteX198" fmla="*/ 6949440 w 11737340"/>
                <a:gd name="connsiteY198" fmla="*/ 3413760 h 4168140"/>
                <a:gd name="connsiteX199" fmla="*/ 6911340 w 11737340"/>
                <a:gd name="connsiteY199" fmla="*/ 3474720 h 4168140"/>
                <a:gd name="connsiteX200" fmla="*/ 6888480 w 11737340"/>
                <a:gd name="connsiteY200" fmla="*/ 3505200 h 4168140"/>
                <a:gd name="connsiteX201" fmla="*/ 6819900 w 11737340"/>
                <a:gd name="connsiteY201" fmla="*/ 3566160 h 4168140"/>
                <a:gd name="connsiteX202" fmla="*/ 6731000 w 11737340"/>
                <a:gd name="connsiteY202" fmla="*/ 3599180 h 4168140"/>
                <a:gd name="connsiteX203" fmla="*/ 6675120 w 11737340"/>
                <a:gd name="connsiteY203" fmla="*/ 3657600 h 4168140"/>
                <a:gd name="connsiteX204" fmla="*/ 6629400 w 11737340"/>
                <a:gd name="connsiteY204" fmla="*/ 3718560 h 4168140"/>
                <a:gd name="connsiteX205" fmla="*/ 6576060 w 11737340"/>
                <a:gd name="connsiteY205" fmla="*/ 3779520 h 4168140"/>
                <a:gd name="connsiteX206" fmla="*/ 6484620 w 11737340"/>
                <a:gd name="connsiteY206" fmla="*/ 3817620 h 4168140"/>
                <a:gd name="connsiteX207" fmla="*/ 6400800 w 11737340"/>
                <a:gd name="connsiteY207" fmla="*/ 3832860 h 4168140"/>
                <a:gd name="connsiteX208" fmla="*/ 6263640 w 11737340"/>
                <a:gd name="connsiteY208" fmla="*/ 3870960 h 4168140"/>
                <a:gd name="connsiteX209" fmla="*/ 6126480 w 11737340"/>
                <a:gd name="connsiteY209" fmla="*/ 3901440 h 4168140"/>
                <a:gd name="connsiteX210" fmla="*/ 6027420 w 11737340"/>
                <a:gd name="connsiteY210" fmla="*/ 3916680 h 4168140"/>
                <a:gd name="connsiteX211" fmla="*/ 5890260 w 11737340"/>
                <a:gd name="connsiteY211" fmla="*/ 3878580 h 4168140"/>
                <a:gd name="connsiteX212" fmla="*/ 5821680 w 11737340"/>
                <a:gd name="connsiteY212" fmla="*/ 3863340 h 4168140"/>
                <a:gd name="connsiteX213" fmla="*/ 5737860 w 11737340"/>
                <a:gd name="connsiteY213" fmla="*/ 3825240 h 4168140"/>
                <a:gd name="connsiteX214" fmla="*/ 5638800 w 11737340"/>
                <a:gd name="connsiteY214" fmla="*/ 3794760 h 4168140"/>
                <a:gd name="connsiteX215" fmla="*/ 5524500 w 11737340"/>
                <a:gd name="connsiteY215" fmla="*/ 3756660 h 4168140"/>
                <a:gd name="connsiteX216" fmla="*/ 5448300 w 11737340"/>
                <a:gd name="connsiteY216" fmla="*/ 3718560 h 4168140"/>
                <a:gd name="connsiteX217" fmla="*/ 5349240 w 11737340"/>
                <a:gd name="connsiteY217" fmla="*/ 3657600 h 4168140"/>
                <a:gd name="connsiteX218" fmla="*/ 5295900 w 11737340"/>
                <a:gd name="connsiteY218" fmla="*/ 3619500 h 4168140"/>
                <a:gd name="connsiteX219" fmla="*/ 5234940 w 11737340"/>
                <a:gd name="connsiteY219" fmla="*/ 3596640 h 4168140"/>
                <a:gd name="connsiteX220" fmla="*/ 5135880 w 11737340"/>
                <a:gd name="connsiteY220" fmla="*/ 3550920 h 4168140"/>
                <a:gd name="connsiteX221" fmla="*/ 5059680 w 11737340"/>
                <a:gd name="connsiteY221" fmla="*/ 3505200 h 4168140"/>
                <a:gd name="connsiteX222" fmla="*/ 5029200 w 11737340"/>
                <a:gd name="connsiteY222" fmla="*/ 3482340 h 4168140"/>
                <a:gd name="connsiteX223" fmla="*/ 4960620 w 11737340"/>
                <a:gd name="connsiteY223" fmla="*/ 3413760 h 4168140"/>
                <a:gd name="connsiteX224" fmla="*/ 4876800 w 11737340"/>
                <a:gd name="connsiteY224" fmla="*/ 3299460 h 4168140"/>
                <a:gd name="connsiteX225" fmla="*/ 4808220 w 11737340"/>
                <a:gd name="connsiteY225" fmla="*/ 3200400 h 4168140"/>
                <a:gd name="connsiteX226" fmla="*/ 4777740 w 11737340"/>
                <a:gd name="connsiteY226" fmla="*/ 3147060 h 4168140"/>
                <a:gd name="connsiteX227" fmla="*/ 4724400 w 11737340"/>
                <a:gd name="connsiteY227" fmla="*/ 3108960 h 4168140"/>
                <a:gd name="connsiteX228" fmla="*/ 4648200 w 11737340"/>
                <a:gd name="connsiteY228" fmla="*/ 3063240 h 4168140"/>
                <a:gd name="connsiteX229" fmla="*/ 4533900 w 11737340"/>
                <a:gd name="connsiteY229" fmla="*/ 2979420 h 4168140"/>
                <a:gd name="connsiteX230" fmla="*/ 4427220 w 11737340"/>
                <a:gd name="connsiteY230" fmla="*/ 2941320 h 4168140"/>
                <a:gd name="connsiteX231" fmla="*/ 4366260 w 11737340"/>
                <a:gd name="connsiteY231" fmla="*/ 2903220 h 4168140"/>
                <a:gd name="connsiteX232" fmla="*/ 4244340 w 11737340"/>
                <a:gd name="connsiteY232" fmla="*/ 2842260 h 4168140"/>
                <a:gd name="connsiteX233" fmla="*/ 4145280 w 11737340"/>
                <a:gd name="connsiteY233" fmla="*/ 2811780 h 4168140"/>
                <a:gd name="connsiteX234" fmla="*/ 4038600 w 11737340"/>
                <a:gd name="connsiteY234" fmla="*/ 2804160 h 4168140"/>
                <a:gd name="connsiteX235" fmla="*/ 3954780 w 11737340"/>
                <a:gd name="connsiteY235" fmla="*/ 2819400 h 4168140"/>
                <a:gd name="connsiteX236" fmla="*/ 3863340 w 11737340"/>
                <a:gd name="connsiteY236" fmla="*/ 2804160 h 4168140"/>
                <a:gd name="connsiteX237" fmla="*/ 3741420 w 11737340"/>
                <a:gd name="connsiteY237" fmla="*/ 2781300 h 4168140"/>
                <a:gd name="connsiteX238" fmla="*/ 3649980 w 11737340"/>
                <a:gd name="connsiteY238" fmla="*/ 2743200 h 4168140"/>
                <a:gd name="connsiteX239" fmla="*/ 3573780 w 11737340"/>
                <a:gd name="connsiteY239" fmla="*/ 2674620 h 4168140"/>
                <a:gd name="connsiteX240" fmla="*/ 3482340 w 11737340"/>
                <a:gd name="connsiteY240" fmla="*/ 2621280 h 4168140"/>
                <a:gd name="connsiteX241" fmla="*/ 3436620 w 11737340"/>
                <a:gd name="connsiteY241" fmla="*/ 2552700 h 4168140"/>
                <a:gd name="connsiteX242" fmla="*/ 3329940 w 11737340"/>
                <a:gd name="connsiteY242" fmla="*/ 2423160 h 4168140"/>
                <a:gd name="connsiteX243" fmla="*/ 3261360 w 11737340"/>
                <a:gd name="connsiteY243" fmla="*/ 2324100 h 4168140"/>
                <a:gd name="connsiteX244" fmla="*/ 3131820 w 11737340"/>
                <a:gd name="connsiteY244" fmla="*/ 2209800 h 4168140"/>
                <a:gd name="connsiteX245" fmla="*/ 3040380 w 11737340"/>
                <a:gd name="connsiteY245" fmla="*/ 2141220 h 4168140"/>
                <a:gd name="connsiteX246" fmla="*/ 2910840 w 11737340"/>
                <a:gd name="connsiteY246" fmla="*/ 2034540 h 4168140"/>
                <a:gd name="connsiteX247" fmla="*/ 2849880 w 11737340"/>
                <a:gd name="connsiteY247" fmla="*/ 1958340 h 4168140"/>
                <a:gd name="connsiteX248" fmla="*/ 2743200 w 11737340"/>
                <a:gd name="connsiteY248" fmla="*/ 1889760 h 4168140"/>
                <a:gd name="connsiteX249" fmla="*/ 2659380 w 11737340"/>
                <a:gd name="connsiteY249" fmla="*/ 1844040 h 4168140"/>
                <a:gd name="connsiteX250" fmla="*/ 2575560 w 11737340"/>
                <a:gd name="connsiteY250" fmla="*/ 1744980 h 4168140"/>
                <a:gd name="connsiteX251" fmla="*/ 2468880 w 11737340"/>
                <a:gd name="connsiteY251" fmla="*/ 1645920 h 4168140"/>
                <a:gd name="connsiteX252" fmla="*/ 2400300 w 11737340"/>
                <a:gd name="connsiteY252" fmla="*/ 1607820 h 4168140"/>
                <a:gd name="connsiteX253" fmla="*/ 2263140 w 11737340"/>
                <a:gd name="connsiteY253" fmla="*/ 1501140 h 4168140"/>
                <a:gd name="connsiteX254" fmla="*/ 2171700 w 11737340"/>
                <a:gd name="connsiteY254" fmla="*/ 1432560 h 4168140"/>
                <a:gd name="connsiteX255" fmla="*/ 2087880 w 11737340"/>
                <a:gd name="connsiteY255" fmla="*/ 1363980 h 4168140"/>
                <a:gd name="connsiteX256" fmla="*/ 1950720 w 11737340"/>
                <a:gd name="connsiteY256" fmla="*/ 1272540 h 4168140"/>
                <a:gd name="connsiteX257" fmla="*/ 1805940 w 11737340"/>
                <a:gd name="connsiteY257" fmla="*/ 1135380 h 4168140"/>
                <a:gd name="connsiteX258" fmla="*/ 1729740 w 11737340"/>
                <a:gd name="connsiteY258" fmla="*/ 1089660 h 4168140"/>
                <a:gd name="connsiteX259" fmla="*/ 1668780 w 11737340"/>
                <a:gd name="connsiteY259" fmla="*/ 1043940 h 4168140"/>
                <a:gd name="connsiteX260" fmla="*/ 1592580 w 11737340"/>
                <a:gd name="connsiteY260" fmla="*/ 990600 h 4168140"/>
                <a:gd name="connsiteX261" fmla="*/ 1470660 w 11737340"/>
                <a:gd name="connsiteY261" fmla="*/ 891540 h 4168140"/>
                <a:gd name="connsiteX262" fmla="*/ 1386840 w 11737340"/>
                <a:gd name="connsiteY262" fmla="*/ 845820 h 4168140"/>
                <a:gd name="connsiteX263" fmla="*/ 1318260 w 11737340"/>
                <a:gd name="connsiteY263" fmla="*/ 784860 h 4168140"/>
                <a:gd name="connsiteX264" fmla="*/ 1264920 w 11737340"/>
                <a:gd name="connsiteY264" fmla="*/ 723900 h 4168140"/>
                <a:gd name="connsiteX265" fmla="*/ 1181100 w 11737340"/>
                <a:gd name="connsiteY265" fmla="*/ 647700 h 4168140"/>
                <a:gd name="connsiteX266" fmla="*/ 1089660 w 11737340"/>
                <a:gd name="connsiteY266" fmla="*/ 624840 h 4168140"/>
                <a:gd name="connsiteX267" fmla="*/ 1021080 w 11737340"/>
                <a:gd name="connsiteY267" fmla="*/ 586740 h 4168140"/>
                <a:gd name="connsiteX268" fmla="*/ 937260 w 11737340"/>
                <a:gd name="connsiteY268" fmla="*/ 548640 h 4168140"/>
                <a:gd name="connsiteX269" fmla="*/ 830580 w 11737340"/>
                <a:gd name="connsiteY269" fmla="*/ 510540 h 4168140"/>
                <a:gd name="connsiteX270" fmla="*/ 754380 w 11737340"/>
                <a:gd name="connsiteY270" fmla="*/ 457200 h 4168140"/>
                <a:gd name="connsiteX271" fmla="*/ 708660 w 11737340"/>
                <a:gd name="connsiteY271" fmla="*/ 419100 h 4168140"/>
                <a:gd name="connsiteX272" fmla="*/ 609600 w 11737340"/>
                <a:gd name="connsiteY272" fmla="*/ 396240 h 4168140"/>
                <a:gd name="connsiteX273" fmla="*/ 548640 w 11737340"/>
                <a:gd name="connsiteY273" fmla="*/ 320040 h 4168140"/>
                <a:gd name="connsiteX274" fmla="*/ 510540 w 11737340"/>
                <a:gd name="connsiteY274" fmla="*/ 251460 h 4168140"/>
                <a:gd name="connsiteX275" fmla="*/ 464820 w 11737340"/>
                <a:gd name="connsiteY275" fmla="*/ 190500 h 4168140"/>
                <a:gd name="connsiteX276" fmla="*/ 411480 w 11737340"/>
                <a:gd name="connsiteY276" fmla="*/ 137160 h 4168140"/>
                <a:gd name="connsiteX277" fmla="*/ 373380 w 11737340"/>
                <a:gd name="connsiteY277" fmla="*/ 45720 h 4168140"/>
                <a:gd name="connsiteX278" fmla="*/ 342900 w 11737340"/>
                <a:gd name="connsiteY278" fmla="*/ 0 h 4168140"/>
                <a:gd name="connsiteX279" fmla="*/ 327660 w 11737340"/>
                <a:gd name="connsiteY279" fmla="*/ 60960 h 4168140"/>
                <a:gd name="connsiteX280" fmla="*/ 289560 w 11737340"/>
                <a:gd name="connsiteY280" fmla="*/ 91440 h 4168140"/>
                <a:gd name="connsiteX281" fmla="*/ 236220 w 11737340"/>
                <a:gd name="connsiteY281" fmla="*/ 114300 h 4168140"/>
                <a:gd name="connsiteX282" fmla="*/ 198120 w 11737340"/>
                <a:gd name="connsiteY282" fmla="*/ 175260 h 4168140"/>
                <a:gd name="connsiteX283" fmla="*/ 175260 w 11737340"/>
                <a:gd name="connsiteY283" fmla="*/ 228600 h 4168140"/>
                <a:gd name="connsiteX284" fmla="*/ 114300 w 11737340"/>
                <a:gd name="connsiteY284" fmla="*/ 236220 h 4168140"/>
                <a:gd name="connsiteX285" fmla="*/ 45720 w 11737340"/>
                <a:gd name="connsiteY285" fmla="*/ 251460 h 4168140"/>
                <a:gd name="connsiteX286" fmla="*/ 0 w 11737340"/>
                <a:gd name="connsiteY286" fmla="*/ 281940 h 4168140"/>
                <a:gd name="connsiteX287" fmla="*/ 68580 w 11737340"/>
                <a:gd name="connsiteY287" fmla="*/ 320040 h 4168140"/>
                <a:gd name="connsiteX0" fmla="*/ 68580 w 11737340"/>
                <a:gd name="connsiteY0" fmla="*/ 320040 h 4168140"/>
                <a:gd name="connsiteX1" fmla="*/ 121920 w 11737340"/>
                <a:gd name="connsiteY1" fmla="*/ 381000 h 4168140"/>
                <a:gd name="connsiteX2" fmla="*/ 198120 w 11737340"/>
                <a:gd name="connsiteY2" fmla="*/ 419100 h 4168140"/>
                <a:gd name="connsiteX3" fmla="*/ 320040 w 11737340"/>
                <a:gd name="connsiteY3" fmla="*/ 510540 h 4168140"/>
                <a:gd name="connsiteX4" fmla="*/ 411480 w 11737340"/>
                <a:gd name="connsiteY4" fmla="*/ 563880 h 4168140"/>
                <a:gd name="connsiteX5" fmla="*/ 472440 w 11737340"/>
                <a:gd name="connsiteY5" fmla="*/ 632460 h 4168140"/>
                <a:gd name="connsiteX6" fmla="*/ 601980 w 11737340"/>
                <a:gd name="connsiteY6" fmla="*/ 708660 h 4168140"/>
                <a:gd name="connsiteX7" fmla="*/ 739140 w 11737340"/>
                <a:gd name="connsiteY7" fmla="*/ 784860 h 4168140"/>
                <a:gd name="connsiteX8" fmla="*/ 861060 w 11737340"/>
                <a:gd name="connsiteY8" fmla="*/ 868680 h 4168140"/>
                <a:gd name="connsiteX9" fmla="*/ 944880 w 11737340"/>
                <a:gd name="connsiteY9" fmla="*/ 952500 h 4168140"/>
                <a:gd name="connsiteX10" fmla="*/ 1021080 w 11737340"/>
                <a:gd name="connsiteY10" fmla="*/ 1005840 h 4168140"/>
                <a:gd name="connsiteX11" fmla="*/ 1097280 w 11737340"/>
                <a:gd name="connsiteY11" fmla="*/ 1043940 h 4168140"/>
                <a:gd name="connsiteX12" fmla="*/ 1181100 w 11737340"/>
                <a:gd name="connsiteY12" fmla="*/ 1104900 h 4168140"/>
                <a:gd name="connsiteX13" fmla="*/ 1249680 w 11737340"/>
                <a:gd name="connsiteY13" fmla="*/ 1150620 h 4168140"/>
                <a:gd name="connsiteX14" fmla="*/ 1341120 w 11737340"/>
                <a:gd name="connsiteY14" fmla="*/ 1196340 h 4168140"/>
                <a:gd name="connsiteX15" fmla="*/ 1417320 w 11737340"/>
                <a:gd name="connsiteY15" fmla="*/ 1257300 h 4168140"/>
                <a:gd name="connsiteX16" fmla="*/ 1493520 w 11737340"/>
                <a:gd name="connsiteY16" fmla="*/ 1333500 h 4168140"/>
                <a:gd name="connsiteX17" fmla="*/ 1569720 w 11737340"/>
                <a:gd name="connsiteY17" fmla="*/ 1356360 h 4168140"/>
                <a:gd name="connsiteX18" fmla="*/ 1684020 w 11737340"/>
                <a:gd name="connsiteY18" fmla="*/ 1424940 h 4168140"/>
                <a:gd name="connsiteX19" fmla="*/ 1729740 w 11737340"/>
                <a:gd name="connsiteY19" fmla="*/ 1485900 h 4168140"/>
                <a:gd name="connsiteX20" fmla="*/ 1844040 w 11737340"/>
                <a:gd name="connsiteY20" fmla="*/ 1569720 h 4168140"/>
                <a:gd name="connsiteX21" fmla="*/ 1935480 w 11737340"/>
                <a:gd name="connsiteY21" fmla="*/ 1615440 h 4168140"/>
                <a:gd name="connsiteX22" fmla="*/ 2049780 w 11737340"/>
                <a:gd name="connsiteY22" fmla="*/ 1691640 h 4168140"/>
                <a:gd name="connsiteX23" fmla="*/ 2133600 w 11737340"/>
                <a:gd name="connsiteY23" fmla="*/ 1729740 h 4168140"/>
                <a:gd name="connsiteX24" fmla="*/ 2202180 w 11737340"/>
                <a:gd name="connsiteY24" fmla="*/ 1805940 h 4168140"/>
                <a:gd name="connsiteX25" fmla="*/ 2255520 w 11737340"/>
                <a:gd name="connsiteY25" fmla="*/ 1821180 h 4168140"/>
                <a:gd name="connsiteX26" fmla="*/ 2316480 w 11737340"/>
                <a:gd name="connsiteY26" fmla="*/ 1866900 h 4168140"/>
                <a:gd name="connsiteX27" fmla="*/ 2423160 w 11737340"/>
                <a:gd name="connsiteY27" fmla="*/ 2004060 h 4168140"/>
                <a:gd name="connsiteX28" fmla="*/ 2476500 w 11737340"/>
                <a:gd name="connsiteY28" fmla="*/ 2087880 h 4168140"/>
                <a:gd name="connsiteX29" fmla="*/ 2567940 w 11737340"/>
                <a:gd name="connsiteY29" fmla="*/ 2148840 h 4168140"/>
                <a:gd name="connsiteX30" fmla="*/ 2682240 w 11737340"/>
                <a:gd name="connsiteY30" fmla="*/ 2186940 h 4168140"/>
                <a:gd name="connsiteX31" fmla="*/ 2743200 w 11737340"/>
                <a:gd name="connsiteY31" fmla="*/ 2209800 h 4168140"/>
                <a:gd name="connsiteX32" fmla="*/ 2811780 w 11737340"/>
                <a:gd name="connsiteY32" fmla="*/ 2247900 h 4168140"/>
                <a:gd name="connsiteX33" fmla="*/ 2887980 w 11737340"/>
                <a:gd name="connsiteY33" fmla="*/ 2301240 h 4168140"/>
                <a:gd name="connsiteX34" fmla="*/ 2979420 w 11737340"/>
                <a:gd name="connsiteY34" fmla="*/ 2385060 h 4168140"/>
                <a:gd name="connsiteX35" fmla="*/ 3055620 w 11737340"/>
                <a:gd name="connsiteY35" fmla="*/ 2461260 h 4168140"/>
                <a:gd name="connsiteX36" fmla="*/ 3139440 w 11737340"/>
                <a:gd name="connsiteY36" fmla="*/ 2537460 h 4168140"/>
                <a:gd name="connsiteX37" fmla="*/ 3261360 w 11737340"/>
                <a:gd name="connsiteY37" fmla="*/ 2628900 h 4168140"/>
                <a:gd name="connsiteX38" fmla="*/ 3345180 w 11737340"/>
                <a:gd name="connsiteY38" fmla="*/ 2720340 h 4168140"/>
                <a:gd name="connsiteX39" fmla="*/ 3444240 w 11737340"/>
                <a:gd name="connsiteY39" fmla="*/ 2796540 h 4168140"/>
                <a:gd name="connsiteX40" fmla="*/ 3558540 w 11737340"/>
                <a:gd name="connsiteY40" fmla="*/ 2872740 h 4168140"/>
                <a:gd name="connsiteX41" fmla="*/ 3619500 w 11737340"/>
                <a:gd name="connsiteY41" fmla="*/ 2979420 h 4168140"/>
                <a:gd name="connsiteX42" fmla="*/ 3619500 w 11737340"/>
                <a:gd name="connsiteY42" fmla="*/ 2979420 h 4168140"/>
                <a:gd name="connsiteX43" fmla="*/ 3649980 w 11737340"/>
                <a:gd name="connsiteY43" fmla="*/ 3048000 h 4168140"/>
                <a:gd name="connsiteX44" fmla="*/ 3703320 w 11737340"/>
                <a:gd name="connsiteY44" fmla="*/ 3086100 h 4168140"/>
                <a:gd name="connsiteX45" fmla="*/ 3764280 w 11737340"/>
                <a:gd name="connsiteY45" fmla="*/ 3063240 h 4168140"/>
                <a:gd name="connsiteX46" fmla="*/ 3848100 w 11737340"/>
                <a:gd name="connsiteY46" fmla="*/ 3025140 h 4168140"/>
                <a:gd name="connsiteX47" fmla="*/ 3916680 w 11737340"/>
                <a:gd name="connsiteY47" fmla="*/ 3032760 h 4168140"/>
                <a:gd name="connsiteX48" fmla="*/ 4030980 w 11737340"/>
                <a:gd name="connsiteY48" fmla="*/ 3063240 h 4168140"/>
                <a:gd name="connsiteX49" fmla="*/ 4137660 w 11737340"/>
                <a:gd name="connsiteY49" fmla="*/ 3101340 h 4168140"/>
                <a:gd name="connsiteX50" fmla="*/ 4259580 w 11737340"/>
                <a:gd name="connsiteY50" fmla="*/ 3147060 h 4168140"/>
                <a:gd name="connsiteX51" fmla="*/ 4381500 w 11737340"/>
                <a:gd name="connsiteY51" fmla="*/ 3192780 h 4168140"/>
                <a:gd name="connsiteX52" fmla="*/ 4526280 w 11737340"/>
                <a:gd name="connsiteY52" fmla="*/ 3276600 h 4168140"/>
                <a:gd name="connsiteX53" fmla="*/ 4587240 w 11737340"/>
                <a:gd name="connsiteY53" fmla="*/ 3299460 h 4168140"/>
                <a:gd name="connsiteX54" fmla="*/ 4610100 w 11737340"/>
                <a:gd name="connsiteY54" fmla="*/ 3352800 h 4168140"/>
                <a:gd name="connsiteX55" fmla="*/ 4648200 w 11737340"/>
                <a:gd name="connsiteY55" fmla="*/ 3436620 h 4168140"/>
                <a:gd name="connsiteX56" fmla="*/ 4671060 w 11737340"/>
                <a:gd name="connsiteY56" fmla="*/ 3520440 h 4168140"/>
                <a:gd name="connsiteX57" fmla="*/ 4678680 w 11737340"/>
                <a:gd name="connsiteY57" fmla="*/ 3589020 h 4168140"/>
                <a:gd name="connsiteX58" fmla="*/ 4686300 w 11737340"/>
                <a:gd name="connsiteY58" fmla="*/ 3649980 h 4168140"/>
                <a:gd name="connsiteX59" fmla="*/ 4724400 w 11737340"/>
                <a:gd name="connsiteY59" fmla="*/ 3680460 h 4168140"/>
                <a:gd name="connsiteX60" fmla="*/ 4785360 w 11737340"/>
                <a:gd name="connsiteY60" fmla="*/ 3672840 h 4168140"/>
                <a:gd name="connsiteX61" fmla="*/ 4869180 w 11737340"/>
                <a:gd name="connsiteY61" fmla="*/ 3703320 h 4168140"/>
                <a:gd name="connsiteX62" fmla="*/ 4914900 w 11737340"/>
                <a:gd name="connsiteY62" fmla="*/ 3756660 h 4168140"/>
                <a:gd name="connsiteX63" fmla="*/ 5105400 w 11737340"/>
                <a:gd name="connsiteY63" fmla="*/ 3832860 h 4168140"/>
                <a:gd name="connsiteX64" fmla="*/ 5173980 w 11737340"/>
                <a:gd name="connsiteY64" fmla="*/ 3886200 h 4168140"/>
                <a:gd name="connsiteX65" fmla="*/ 5242560 w 11737340"/>
                <a:gd name="connsiteY65" fmla="*/ 3924300 h 4168140"/>
                <a:gd name="connsiteX66" fmla="*/ 5364480 w 11737340"/>
                <a:gd name="connsiteY66" fmla="*/ 3962400 h 4168140"/>
                <a:gd name="connsiteX67" fmla="*/ 5516880 w 11737340"/>
                <a:gd name="connsiteY67" fmla="*/ 4046220 h 4168140"/>
                <a:gd name="connsiteX68" fmla="*/ 5585460 w 11737340"/>
                <a:gd name="connsiteY68" fmla="*/ 4099560 h 4168140"/>
                <a:gd name="connsiteX69" fmla="*/ 5661660 w 11737340"/>
                <a:gd name="connsiteY69" fmla="*/ 4122420 h 4168140"/>
                <a:gd name="connsiteX70" fmla="*/ 5745480 w 11737340"/>
                <a:gd name="connsiteY70" fmla="*/ 4130040 h 4168140"/>
                <a:gd name="connsiteX71" fmla="*/ 5836920 w 11737340"/>
                <a:gd name="connsiteY71" fmla="*/ 4130040 h 4168140"/>
                <a:gd name="connsiteX72" fmla="*/ 5943600 w 11737340"/>
                <a:gd name="connsiteY72" fmla="*/ 4165600 h 4168140"/>
                <a:gd name="connsiteX73" fmla="*/ 6035040 w 11737340"/>
                <a:gd name="connsiteY73" fmla="*/ 4168140 h 4168140"/>
                <a:gd name="connsiteX74" fmla="*/ 6149340 w 11737340"/>
                <a:gd name="connsiteY74" fmla="*/ 4137660 h 4168140"/>
                <a:gd name="connsiteX75" fmla="*/ 6286500 w 11737340"/>
                <a:gd name="connsiteY75" fmla="*/ 4114800 h 4168140"/>
                <a:gd name="connsiteX76" fmla="*/ 6393180 w 11737340"/>
                <a:gd name="connsiteY76" fmla="*/ 4053840 h 4168140"/>
                <a:gd name="connsiteX77" fmla="*/ 6484620 w 11737340"/>
                <a:gd name="connsiteY77" fmla="*/ 4038600 h 4168140"/>
                <a:gd name="connsiteX78" fmla="*/ 6583680 w 11737340"/>
                <a:gd name="connsiteY78" fmla="*/ 3970020 h 4168140"/>
                <a:gd name="connsiteX79" fmla="*/ 6697980 w 11737340"/>
                <a:gd name="connsiteY79" fmla="*/ 3886200 h 4168140"/>
                <a:gd name="connsiteX80" fmla="*/ 6751320 w 11737340"/>
                <a:gd name="connsiteY80" fmla="*/ 3822700 h 4168140"/>
                <a:gd name="connsiteX81" fmla="*/ 6855460 w 11737340"/>
                <a:gd name="connsiteY81" fmla="*/ 3764280 h 4168140"/>
                <a:gd name="connsiteX82" fmla="*/ 6959600 w 11737340"/>
                <a:gd name="connsiteY82" fmla="*/ 3629660 h 4168140"/>
                <a:gd name="connsiteX83" fmla="*/ 7056120 w 11737340"/>
                <a:gd name="connsiteY83" fmla="*/ 3528060 h 4168140"/>
                <a:gd name="connsiteX84" fmla="*/ 7165340 w 11737340"/>
                <a:gd name="connsiteY84" fmla="*/ 3454400 h 4168140"/>
                <a:gd name="connsiteX85" fmla="*/ 7287260 w 11737340"/>
                <a:gd name="connsiteY85" fmla="*/ 3296920 h 4168140"/>
                <a:gd name="connsiteX86" fmla="*/ 7338060 w 11737340"/>
                <a:gd name="connsiteY86" fmla="*/ 3200400 h 4168140"/>
                <a:gd name="connsiteX87" fmla="*/ 7383780 w 11737340"/>
                <a:gd name="connsiteY87" fmla="*/ 3144520 h 4168140"/>
                <a:gd name="connsiteX88" fmla="*/ 7444740 w 11737340"/>
                <a:gd name="connsiteY88" fmla="*/ 3093720 h 4168140"/>
                <a:gd name="connsiteX89" fmla="*/ 7513320 w 11737340"/>
                <a:gd name="connsiteY89" fmla="*/ 3101340 h 4168140"/>
                <a:gd name="connsiteX90" fmla="*/ 7576820 w 11737340"/>
                <a:gd name="connsiteY90" fmla="*/ 3093720 h 4168140"/>
                <a:gd name="connsiteX91" fmla="*/ 7729220 w 11737340"/>
                <a:gd name="connsiteY91" fmla="*/ 3136900 h 4168140"/>
                <a:gd name="connsiteX92" fmla="*/ 7833360 w 11737340"/>
                <a:gd name="connsiteY92" fmla="*/ 3180080 h 4168140"/>
                <a:gd name="connsiteX93" fmla="*/ 7967980 w 11737340"/>
                <a:gd name="connsiteY93" fmla="*/ 3208020 h 4168140"/>
                <a:gd name="connsiteX94" fmla="*/ 8161020 w 11737340"/>
                <a:gd name="connsiteY94" fmla="*/ 3296920 h 4168140"/>
                <a:gd name="connsiteX95" fmla="*/ 8293100 w 11737340"/>
                <a:gd name="connsiteY95" fmla="*/ 3370580 h 4168140"/>
                <a:gd name="connsiteX96" fmla="*/ 8371840 w 11737340"/>
                <a:gd name="connsiteY96" fmla="*/ 3395980 h 4168140"/>
                <a:gd name="connsiteX97" fmla="*/ 8468360 w 11737340"/>
                <a:gd name="connsiteY97" fmla="*/ 3434080 h 4168140"/>
                <a:gd name="connsiteX98" fmla="*/ 8582660 w 11737340"/>
                <a:gd name="connsiteY98" fmla="*/ 3528060 h 4168140"/>
                <a:gd name="connsiteX99" fmla="*/ 8641080 w 11737340"/>
                <a:gd name="connsiteY99" fmla="*/ 3566160 h 4168140"/>
                <a:gd name="connsiteX100" fmla="*/ 8702040 w 11737340"/>
                <a:gd name="connsiteY100" fmla="*/ 3604260 h 4168140"/>
                <a:gd name="connsiteX101" fmla="*/ 8763000 w 11737340"/>
                <a:gd name="connsiteY101" fmla="*/ 3634740 h 4168140"/>
                <a:gd name="connsiteX102" fmla="*/ 8846820 w 11737340"/>
                <a:gd name="connsiteY102" fmla="*/ 3632200 h 4168140"/>
                <a:gd name="connsiteX103" fmla="*/ 8968740 w 11737340"/>
                <a:gd name="connsiteY103" fmla="*/ 3634740 h 4168140"/>
                <a:gd name="connsiteX104" fmla="*/ 9060180 w 11737340"/>
                <a:gd name="connsiteY104" fmla="*/ 3642360 h 4168140"/>
                <a:gd name="connsiteX105" fmla="*/ 9151620 w 11737340"/>
                <a:gd name="connsiteY105" fmla="*/ 3657600 h 4168140"/>
                <a:gd name="connsiteX106" fmla="*/ 9230360 w 11737340"/>
                <a:gd name="connsiteY106" fmla="*/ 3657600 h 4168140"/>
                <a:gd name="connsiteX107" fmla="*/ 9331960 w 11737340"/>
                <a:gd name="connsiteY107" fmla="*/ 3629660 h 4168140"/>
                <a:gd name="connsiteX108" fmla="*/ 9433560 w 11737340"/>
                <a:gd name="connsiteY108" fmla="*/ 3589020 h 4168140"/>
                <a:gd name="connsiteX109" fmla="*/ 9535160 w 11737340"/>
                <a:gd name="connsiteY109" fmla="*/ 3540760 h 4168140"/>
                <a:gd name="connsiteX110" fmla="*/ 9646920 w 11737340"/>
                <a:gd name="connsiteY110" fmla="*/ 3489960 h 4168140"/>
                <a:gd name="connsiteX111" fmla="*/ 9784080 w 11737340"/>
                <a:gd name="connsiteY111" fmla="*/ 3444240 h 4168140"/>
                <a:gd name="connsiteX112" fmla="*/ 9860280 w 11737340"/>
                <a:gd name="connsiteY112" fmla="*/ 3383280 h 4168140"/>
                <a:gd name="connsiteX113" fmla="*/ 9921240 w 11737340"/>
                <a:gd name="connsiteY113" fmla="*/ 3314700 h 4168140"/>
                <a:gd name="connsiteX114" fmla="*/ 9997440 w 11737340"/>
                <a:gd name="connsiteY114" fmla="*/ 3208020 h 4168140"/>
                <a:gd name="connsiteX115" fmla="*/ 10043160 w 11737340"/>
                <a:gd name="connsiteY115" fmla="*/ 3101340 h 4168140"/>
                <a:gd name="connsiteX116" fmla="*/ 10104120 w 11737340"/>
                <a:gd name="connsiteY116" fmla="*/ 3017520 h 4168140"/>
                <a:gd name="connsiteX117" fmla="*/ 10157460 w 11737340"/>
                <a:gd name="connsiteY117" fmla="*/ 2933700 h 4168140"/>
                <a:gd name="connsiteX118" fmla="*/ 10218420 w 11737340"/>
                <a:gd name="connsiteY118" fmla="*/ 2849880 h 4168140"/>
                <a:gd name="connsiteX119" fmla="*/ 10294620 w 11737340"/>
                <a:gd name="connsiteY119" fmla="*/ 2735580 h 4168140"/>
                <a:gd name="connsiteX120" fmla="*/ 10347960 w 11737340"/>
                <a:gd name="connsiteY120" fmla="*/ 2621280 h 4168140"/>
                <a:gd name="connsiteX121" fmla="*/ 10431780 w 11737340"/>
                <a:gd name="connsiteY121" fmla="*/ 2499360 h 4168140"/>
                <a:gd name="connsiteX122" fmla="*/ 10500360 w 11737340"/>
                <a:gd name="connsiteY122" fmla="*/ 2354580 h 4168140"/>
                <a:gd name="connsiteX123" fmla="*/ 10553700 w 11737340"/>
                <a:gd name="connsiteY123" fmla="*/ 2263140 h 4168140"/>
                <a:gd name="connsiteX124" fmla="*/ 10584180 w 11737340"/>
                <a:gd name="connsiteY124" fmla="*/ 2194560 h 4168140"/>
                <a:gd name="connsiteX125" fmla="*/ 10624820 w 11737340"/>
                <a:gd name="connsiteY125" fmla="*/ 2125980 h 4168140"/>
                <a:gd name="connsiteX126" fmla="*/ 10675620 w 11737340"/>
                <a:gd name="connsiteY126" fmla="*/ 2049780 h 4168140"/>
                <a:gd name="connsiteX127" fmla="*/ 10690860 w 11737340"/>
                <a:gd name="connsiteY127" fmla="*/ 1988820 h 4168140"/>
                <a:gd name="connsiteX128" fmla="*/ 10713720 w 11737340"/>
                <a:gd name="connsiteY128" fmla="*/ 1927860 h 4168140"/>
                <a:gd name="connsiteX129" fmla="*/ 10767060 w 11737340"/>
                <a:gd name="connsiteY129" fmla="*/ 1859280 h 4168140"/>
                <a:gd name="connsiteX130" fmla="*/ 10873740 w 11737340"/>
                <a:gd name="connsiteY130" fmla="*/ 1828800 h 4168140"/>
                <a:gd name="connsiteX131" fmla="*/ 11079480 w 11737340"/>
                <a:gd name="connsiteY131" fmla="*/ 1767840 h 4168140"/>
                <a:gd name="connsiteX132" fmla="*/ 11247120 w 11737340"/>
                <a:gd name="connsiteY132" fmla="*/ 1684020 h 4168140"/>
                <a:gd name="connsiteX133" fmla="*/ 11407140 w 11737340"/>
                <a:gd name="connsiteY133" fmla="*/ 1628140 h 4168140"/>
                <a:gd name="connsiteX134" fmla="*/ 11490960 w 11737340"/>
                <a:gd name="connsiteY134" fmla="*/ 1577340 h 4168140"/>
                <a:gd name="connsiteX135" fmla="*/ 11635740 w 11737340"/>
                <a:gd name="connsiteY135" fmla="*/ 1508760 h 4168140"/>
                <a:gd name="connsiteX136" fmla="*/ 11737340 w 11737340"/>
                <a:gd name="connsiteY136" fmla="*/ 1442720 h 4168140"/>
                <a:gd name="connsiteX137" fmla="*/ 11620500 w 11737340"/>
                <a:gd name="connsiteY137" fmla="*/ 1417320 h 4168140"/>
                <a:gd name="connsiteX138" fmla="*/ 11567160 w 11737340"/>
                <a:gd name="connsiteY138" fmla="*/ 1379220 h 4168140"/>
                <a:gd name="connsiteX139" fmla="*/ 11498580 w 11737340"/>
                <a:gd name="connsiteY139" fmla="*/ 1318260 h 4168140"/>
                <a:gd name="connsiteX140" fmla="*/ 11468100 w 11737340"/>
                <a:gd name="connsiteY140" fmla="*/ 1280160 h 4168140"/>
                <a:gd name="connsiteX141" fmla="*/ 11442700 w 11737340"/>
                <a:gd name="connsiteY141" fmla="*/ 1231900 h 4168140"/>
                <a:gd name="connsiteX142" fmla="*/ 11384280 w 11737340"/>
                <a:gd name="connsiteY142" fmla="*/ 1310640 h 4168140"/>
                <a:gd name="connsiteX143" fmla="*/ 11353800 w 11737340"/>
                <a:gd name="connsiteY143" fmla="*/ 1356360 h 4168140"/>
                <a:gd name="connsiteX144" fmla="*/ 11224260 w 11737340"/>
                <a:gd name="connsiteY144" fmla="*/ 1417320 h 4168140"/>
                <a:gd name="connsiteX145" fmla="*/ 11109960 w 11737340"/>
                <a:gd name="connsiteY145" fmla="*/ 1463040 h 4168140"/>
                <a:gd name="connsiteX146" fmla="*/ 10911840 w 11737340"/>
                <a:gd name="connsiteY146" fmla="*/ 1524000 h 4168140"/>
                <a:gd name="connsiteX147" fmla="*/ 10774680 w 11737340"/>
                <a:gd name="connsiteY147" fmla="*/ 1546860 h 4168140"/>
                <a:gd name="connsiteX148" fmla="*/ 10675620 w 11737340"/>
                <a:gd name="connsiteY148" fmla="*/ 1615440 h 4168140"/>
                <a:gd name="connsiteX149" fmla="*/ 10568940 w 11737340"/>
                <a:gd name="connsiteY149" fmla="*/ 1676400 h 4168140"/>
                <a:gd name="connsiteX150" fmla="*/ 10485120 w 11737340"/>
                <a:gd name="connsiteY150" fmla="*/ 1760220 h 4168140"/>
                <a:gd name="connsiteX151" fmla="*/ 10454640 w 11737340"/>
                <a:gd name="connsiteY151" fmla="*/ 1836420 h 4168140"/>
                <a:gd name="connsiteX152" fmla="*/ 10416540 w 11737340"/>
                <a:gd name="connsiteY152" fmla="*/ 1927860 h 4168140"/>
                <a:gd name="connsiteX153" fmla="*/ 10401300 w 11737340"/>
                <a:gd name="connsiteY153" fmla="*/ 2004060 h 4168140"/>
                <a:gd name="connsiteX154" fmla="*/ 10363200 w 11737340"/>
                <a:gd name="connsiteY154" fmla="*/ 2095500 h 4168140"/>
                <a:gd name="connsiteX155" fmla="*/ 10317480 w 11737340"/>
                <a:gd name="connsiteY155" fmla="*/ 2225040 h 4168140"/>
                <a:gd name="connsiteX156" fmla="*/ 10287000 w 11737340"/>
                <a:gd name="connsiteY156" fmla="*/ 2346960 h 4168140"/>
                <a:gd name="connsiteX157" fmla="*/ 10218420 w 11737340"/>
                <a:gd name="connsiteY157" fmla="*/ 2499360 h 4168140"/>
                <a:gd name="connsiteX158" fmla="*/ 10134600 w 11737340"/>
                <a:gd name="connsiteY158" fmla="*/ 2621280 h 4168140"/>
                <a:gd name="connsiteX159" fmla="*/ 10043160 w 11737340"/>
                <a:gd name="connsiteY159" fmla="*/ 2735580 h 4168140"/>
                <a:gd name="connsiteX160" fmla="*/ 9974580 w 11737340"/>
                <a:gd name="connsiteY160" fmla="*/ 2857500 h 4168140"/>
                <a:gd name="connsiteX161" fmla="*/ 9906000 w 11737340"/>
                <a:gd name="connsiteY161" fmla="*/ 2941320 h 4168140"/>
                <a:gd name="connsiteX162" fmla="*/ 9860280 w 11737340"/>
                <a:gd name="connsiteY162" fmla="*/ 3032760 h 4168140"/>
                <a:gd name="connsiteX163" fmla="*/ 9806940 w 11737340"/>
                <a:gd name="connsiteY163" fmla="*/ 3116580 h 4168140"/>
                <a:gd name="connsiteX164" fmla="*/ 9715500 w 11737340"/>
                <a:gd name="connsiteY164" fmla="*/ 3208020 h 4168140"/>
                <a:gd name="connsiteX165" fmla="*/ 9616440 w 11737340"/>
                <a:gd name="connsiteY165" fmla="*/ 3261360 h 4168140"/>
                <a:gd name="connsiteX166" fmla="*/ 9532620 w 11737340"/>
                <a:gd name="connsiteY166" fmla="*/ 3329940 h 4168140"/>
                <a:gd name="connsiteX167" fmla="*/ 9471660 w 11737340"/>
                <a:gd name="connsiteY167" fmla="*/ 3375660 h 4168140"/>
                <a:gd name="connsiteX168" fmla="*/ 9410700 w 11737340"/>
                <a:gd name="connsiteY168" fmla="*/ 3429000 h 4168140"/>
                <a:gd name="connsiteX169" fmla="*/ 9288780 w 11737340"/>
                <a:gd name="connsiteY169" fmla="*/ 3436620 h 4168140"/>
                <a:gd name="connsiteX170" fmla="*/ 9166860 w 11737340"/>
                <a:gd name="connsiteY170" fmla="*/ 3444240 h 4168140"/>
                <a:gd name="connsiteX171" fmla="*/ 9029700 w 11737340"/>
                <a:gd name="connsiteY171" fmla="*/ 3413760 h 4168140"/>
                <a:gd name="connsiteX172" fmla="*/ 8823960 w 11737340"/>
                <a:gd name="connsiteY172" fmla="*/ 3360420 h 4168140"/>
                <a:gd name="connsiteX173" fmla="*/ 8679180 w 11737340"/>
                <a:gd name="connsiteY173" fmla="*/ 3329940 h 4168140"/>
                <a:gd name="connsiteX174" fmla="*/ 8572500 w 11737340"/>
                <a:gd name="connsiteY174" fmla="*/ 3276600 h 4168140"/>
                <a:gd name="connsiteX175" fmla="*/ 8465820 w 11737340"/>
                <a:gd name="connsiteY175" fmla="*/ 3215640 h 4168140"/>
                <a:gd name="connsiteX176" fmla="*/ 8321040 w 11737340"/>
                <a:gd name="connsiteY176" fmla="*/ 3177540 h 4168140"/>
                <a:gd name="connsiteX177" fmla="*/ 8199120 w 11737340"/>
                <a:gd name="connsiteY177" fmla="*/ 3131820 h 4168140"/>
                <a:gd name="connsiteX178" fmla="*/ 8069580 w 11737340"/>
                <a:gd name="connsiteY178" fmla="*/ 3078480 h 4168140"/>
                <a:gd name="connsiteX179" fmla="*/ 7917180 w 11737340"/>
                <a:gd name="connsiteY179" fmla="*/ 2994660 h 4168140"/>
                <a:gd name="connsiteX180" fmla="*/ 7787640 w 11737340"/>
                <a:gd name="connsiteY180" fmla="*/ 2971800 h 4168140"/>
                <a:gd name="connsiteX181" fmla="*/ 7719060 w 11737340"/>
                <a:gd name="connsiteY181" fmla="*/ 2933700 h 4168140"/>
                <a:gd name="connsiteX182" fmla="*/ 7612380 w 11737340"/>
                <a:gd name="connsiteY182" fmla="*/ 2903220 h 4168140"/>
                <a:gd name="connsiteX183" fmla="*/ 7566660 w 11737340"/>
                <a:gd name="connsiteY183" fmla="*/ 2887980 h 4168140"/>
                <a:gd name="connsiteX184" fmla="*/ 7551420 w 11737340"/>
                <a:gd name="connsiteY184" fmla="*/ 2849880 h 4168140"/>
                <a:gd name="connsiteX185" fmla="*/ 7533640 w 11737340"/>
                <a:gd name="connsiteY185" fmla="*/ 2788920 h 4168140"/>
                <a:gd name="connsiteX186" fmla="*/ 7475220 w 11737340"/>
                <a:gd name="connsiteY186" fmla="*/ 2857500 h 4168140"/>
                <a:gd name="connsiteX187" fmla="*/ 7414260 w 11737340"/>
                <a:gd name="connsiteY187" fmla="*/ 2887980 h 4168140"/>
                <a:gd name="connsiteX188" fmla="*/ 7345680 w 11737340"/>
                <a:gd name="connsiteY188" fmla="*/ 2971800 h 4168140"/>
                <a:gd name="connsiteX189" fmla="*/ 7315200 w 11737340"/>
                <a:gd name="connsiteY189" fmla="*/ 2994660 h 4168140"/>
                <a:gd name="connsiteX190" fmla="*/ 7261860 w 11737340"/>
                <a:gd name="connsiteY190" fmla="*/ 3009900 h 4168140"/>
                <a:gd name="connsiteX191" fmla="*/ 7193280 w 11737340"/>
                <a:gd name="connsiteY191" fmla="*/ 3025140 h 4168140"/>
                <a:gd name="connsiteX192" fmla="*/ 7155180 w 11737340"/>
                <a:gd name="connsiteY192" fmla="*/ 3078480 h 4168140"/>
                <a:gd name="connsiteX193" fmla="*/ 7109460 w 11737340"/>
                <a:gd name="connsiteY193" fmla="*/ 3154680 h 4168140"/>
                <a:gd name="connsiteX194" fmla="*/ 7048500 w 11737340"/>
                <a:gd name="connsiteY194" fmla="*/ 3246120 h 4168140"/>
                <a:gd name="connsiteX195" fmla="*/ 6995160 w 11737340"/>
                <a:gd name="connsiteY195" fmla="*/ 3307080 h 4168140"/>
                <a:gd name="connsiteX196" fmla="*/ 6972300 w 11737340"/>
                <a:gd name="connsiteY196" fmla="*/ 3352800 h 4168140"/>
                <a:gd name="connsiteX197" fmla="*/ 6949440 w 11737340"/>
                <a:gd name="connsiteY197" fmla="*/ 3413760 h 4168140"/>
                <a:gd name="connsiteX198" fmla="*/ 6949440 w 11737340"/>
                <a:gd name="connsiteY198" fmla="*/ 3413760 h 4168140"/>
                <a:gd name="connsiteX199" fmla="*/ 6911340 w 11737340"/>
                <a:gd name="connsiteY199" fmla="*/ 3474720 h 4168140"/>
                <a:gd name="connsiteX200" fmla="*/ 6888480 w 11737340"/>
                <a:gd name="connsiteY200" fmla="*/ 3505200 h 4168140"/>
                <a:gd name="connsiteX201" fmla="*/ 6819900 w 11737340"/>
                <a:gd name="connsiteY201" fmla="*/ 3566160 h 4168140"/>
                <a:gd name="connsiteX202" fmla="*/ 6731000 w 11737340"/>
                <a:gd name="connsiteY202" fmla="*/ 3599180 h 4168140"/>
                <a:gd name="connsiteX203" fmla="*/ 6675120 w 11737340"/>
                <a:gd name="connsiteY203" fmla="*/ 3657600 h 4168140"/>
                <a:gd name="connsiteX204" fmla="*/ 6629400 w 11737340"/>
                <a:gd name="connsiteY204" fmla="*/ 3718560 h 4168140"/>
                <a:gd name="connsiteX205" fmla="*/ 6576060 w 11737340"/>
                <a:gd name="connsiteY205" fmla="*/ 3779520 h 4168140"/>
                <a:gd name="connsiteX206" fmla="*/ 6484620 w 11737340"/>
                <a:gd name="connsiteY206" fmla="*/ 3817620 h 4168140"/>
                <a:gd name="connsiteX207" fmla="*/ 6400800 w 11737340"/>
                <a:gd name="connsiteY207" fmla="*/ 3832860 h 4168140"/>
                <a:gd name="connsiteX208" fmla="*/ 6263640 w 11737340"/>
                <a:gd name="connsiteY208" fmla="*/ 3870960 h 4168140"/>
                <a:gd name="connsiteX209" fmla="*/ 6126480 w 11737340"/>
                <a:gd name="connsiteY209" fmla="*/ 3901440 h 4168140"/>
                <a:gd name="connsiteX210" fmla="*/ 6027420 w 11737340"/>
                <a:gd name="connsiteY210" fmla="*/ 3916680 h 4168140"/>
                <a:gd name="connsiteX211" fmla="*/ 5890260 w 11737340"/>
                <a:gd name="connsiteY211" fmla="*/ 3878580 h 4168140"/>
                <a:gd name="connsiteX212" fmla="*/ 5821680 w 11737340"/>
                <a:gd name="connsiteY212" fmla="*/ 3863340 h 4168140"/>
                <a:gd name="connsiteX213" fmla="*/ 5737860 w 11737340"/>
                <a:gd name="connsiteY213" fmla="*/ 3825240 h 4168140"/>
                <a:gd name="connsiteX214" fmla="*/ 5638800 w 11737340"/>
                <a:gd name="connsiteY214" fmla="*/ 3794760 h 4168140"/>
                <a:gd name="connsiteX215" fmla="*/ 5524500 w 11737340"/>
                <a:gd name="connsiteY215" fmla="*/ 3756660 h 4168140"/>
                <a:gd name="connsiteX216" fmla="*/ 5448300 w 11737340"/>
                <a:gd name="connsiteY216" fmla="*/ 3718560 h 4168140"/>
                <a:gd name="connsiteX217" fmla="*/ 5349240 w 11737340"/>
                <a:gd name="connsiteY217" fmla="*/ 3657600 h 4168140"/>
                <a:gd name="connsiteX218" fmla="*/ 5295900 w 11737340"/>
                <a:gd name="connsiteY218" fmla="*/ 3619500 h 4168140"/>
                <a:gd name="connsiteX219" fmla="*/ 5234940 w 11737340"/>
                <a:gd name="connsiteY219" fmla="*/ 3596640 h 4168140"/>
                <a:gd name="connsiteX220" fmla="*/ 5135880 w 11737340"/>
                <a:gd name="connsiteY220" fmla="*/ 3550920 h 4168140"/>
                <a:gd name="connsiteX221" fmla="*/ 5059680 w 11737340"/>
                <a:gd name="connsiteY221" fmla="*/ 3505200 h 4168140"/>
                <a:gd name="connsiteX222" fmla="*/ 5029200 w 11737340"/>
                <a:gd name="connsiteY222" fmla="*/ 3482340 h 4168140"/>
                <a:gd name="connsiteX223" fmla="*/ 4960620 w 11737340"/>
                <a:gd name="connsiteY223" fmla="*/ 3413760 h 4168140"/>
                <a:gd name="connsiteX224" fmla="*/ 4876800 w 11737340"/>
                <a:gd name="connsiteY224" fmla="*/ 3299460 h 4168140"/>
                <a:gd name="connsiteX225" fmla="*/ 4808220 w 11737340"/>
                <a:gd name="connsiteY225" fmla="*/ 3200400 h 4168140"/>
                <a:gd name="connsiteX226" fmla="*/ 4777740 w 11737340"/>
                <a:gd name="connsiteY226" fmla="*/ 3147060 h 4168140"/>
                <a:gd name="connsiteX227" fmla="*/ 4724400 w 11737340"/>
                <a:gd name="connsiteY227" fmla="*/ 3108960 h 4168140"/>
                <a:gd name="connsiteX228" fmla="*/ 4648200 w 11737340"/>
                <a:gd name="connsiteY228" fmla="*/ 3063240 h 4168140"/>
                <a:gd name="connsiteX229" fmla="*/ 4533900 w 11737340"/>
                <a:gd name="connsiteY229" fmla="*/ 2979420 h 4168140"/>
                <a:gd name="connsiteX230" fmla="*/ 4427220 w 11737340"/>
                <a:gd name="connsiteY230" fmla="*/ 2941320 h 4168140"/>
                <a:gd name="connsiteX231" fmla="*/ 4366260 w 11737340"/>
                <a:gd name="connsiteY231" fmla="*/ 2903220 h 4168140"/>
                <a:gd name="connsiteX232" fmla="*/ 4244340 w 11737340"/>
                <a:gd name="connsiteY232" fmla="*/ 2842260 h 4168140"/>
                <a:gd name="connsiteX233" fmla="*/ 4145280 w 11737340"/>
                <a:gd name="connsiteY233" fmla="*/ 2811780 h 4168140"/>
                <a:gd name="connsiteX234" fmla="*/ 4038600 w 11737340"/>
                <a:gd name="connsiteY234" fmla="*/ 2804160 h 4168140"/>
                <a:gd name="connsiteX235" fmla="*/ 3954780 w 11737340"/>
                <a:gd name="connsiteY235" fmla="*/ 2819400 h 4168140"/>
                <a:gd name="connsiteX236" fmla="*/ 3863340 w 11737340"/>
                <a:gd name="connsiteY236" fmla="*/ 2804160 h 4168140"/>
                <a:gd name="connsiteX237" fmla="*/ 3741420 w 11737340"/>
                <a:gd name="connsiteY237" fmla="*/ 2781300 h 4168140"/>
                <a:gd name="connsiteX238" fmla="*/ 3649980 w 11737340"/>
                <a:gd name="connsiteY238" fmla="*/ 2743200 h 4168140"/>
                <a:gd name="connsiteX239" fmla="*/ 3573780 w 11737340"/>
                <a:gd name="connsiteY239" fmla="*/ 2674620 h 4168140"/>
                <a:gd name="connsiteX240" fmla="*/ 3482340 w 11737340"/>
                <a:gd name="connsiteY240" fmla="*/ 2621280 h 4168140"/>
                <a:gd name="connsiteX241" fmla="*/ 3436620 w 11737340"/>
                <a:gd name="connsiteY241" fmla="*/ 2552700 h 4168140"/>
                <a:gd name="connsiteX242" fmla="*/ 3329940 w 11737340"/>
                <a:gd name="connsiteY242" fmla="*/ 2423160 h 4168140"/>
                <a:gd name="connsiteX243" fmla="*/ 3261360 w 11737340"/>
                <a:gd name="connsiteY243" fmla="*/ 2324100 h 4168140"/>
                <a:gd name="connsiteX244" fmla="*/ 3131820 w 11737340"/>
                <a:gd name="connsiteY244" fmla="*/ 2209800 h 4168140"/>
                <a:gd name="connsiteX245" fmla="*/ 3040380 w 11737340"/>
                <a:gd name="connsiteY245" fmla="*/ 2141220 h 4168140"/>
                <a:gd name="connsiteX246" fmla="*/ 2910840 w 11737340"/>
                <a:gd name="connsiteY246" fmla="*/ 2034540 h 4168140"/>
                <a:gd name="connsiteX247" fmla="*/ 2849880 w 11737340"/>
                <a:gd name="connsiteY247" fmla="*/ 1958340 h 4168140"/>
                <a:gd name="connsiteX248" fmla="*/ 2743200 w 11737340"/>
                <a:gd name="connsiteY248" fmla="*/ 1889760 h 4168140"/>
                <a:gd name="connsiteX249" fmla="*/ 2659380 w 11737340"/>
                <a:gd name="connsiteY249" fmla="*/ 1844040 h 4168140"/>
                <a:gd name="connsiteX250" fmla="*/ 2575560 w 11737340"/>
                <a:gd name="connsiteY250" fmla="*/ 1744980 h 4168140"/>
                <a:gd name="connsiteX251" fmla="*/ 2468880 w 11737340"/>
                <a:gd name="connsiteY251" fmla="*/ 1645920 h 4168140"/>
                <a:gd name="connsiteX252" fmla="*/ 2400300 w 11737340"/>
                <a:gd name="connsiteY252" fmla="*/ 1607820 h 4168140"/>
                <a:gd name="connsiteX253" fmla="*/ 2263140 w 11737340"/>
                <a:gd name="connsiteY253" fmla="*/ 1501140 h 4168140"/>
                <a:gd name="connsiteX254" fmla="*/ 2171700 w 11737340"/>
                <a:gd name="connsiteY254" fmla="*/ 1432560 h 4168140"/>
                <a:gd name="connsiteX255" fmla="*/ 2087880 w 11737340"/>
                <a:gd name="connsiteY255" fmla="*/ 1363980 h 4168140"/>
                <a:gd name="connsiteX256" fmla="*/ 1950720 w 11737340"/>
                <a:gd name="connsiteY256" fmla="*/ 1272540 h 4168140"/>
                <a:gd name="connsiteX257" fmla="*/ 1805940 w 11737340"/>
                <a:gd name="connsiteY257" fmla="*/ 1135380 h 4168140"/>
                <a:gd name="connsiteX258" fmla="*/ 1729740 w 11737340"/>
                <a:gd name="connsiteY258" fmla="*/ 1089660 h 4168140"/>
                <a:gd name="connsiteX259" fmla="*/ 1668780 w 11737340"/>
                <a:gd name="connsiteY259" fmla="*/ 1043940 h 4168140"/>
                <a:gd name="connsiteX260" fmla="*/ 1592580 w 11737340"/>
                <a:gd name="connsiteY260" fmla="*/ 990600 h 4168140"/>
                <a:gd name="connsiteX261" fmla="*/ 1470660 w 11737340"/>
                <a:gd name="connsiteY261" fmla="*/ 891540 h 4168140"/>
                <a:gd name="connsiteX262" fmla="*/ 1386840 w 11737340"/>
                <a:gd name="connsiteY262" fmla="*/ 845820 h 4168140"/>
                <a:gd name="connsiteX263" fmla="*/ 1318260 w 11737340"/>
                <a:gd name="connsiteY263" fmla="*/ 784860 h 4168140"/>
                <a:gd name="connsiteX264" fmla="*/ 1264920 w 11737340"/>
                <a:gd name="connsiteY264" fmla="*/ 723900 h 4168140"/>
                <a:gd name="connsiteX265" fmla="*/ 1181100 w 11737340"/>
                <a:gd name="connsiteY265" fmla="*/ 647700 h 4168140"/>
                <a:gd name="connsiteX266" fmla="*/ 1089660 w 11737340"/>
                <a:gd name="connsiteY266" fmla="*/ 624840 h 4168140"/>
                <a:gd name="connsiteX267" fmla="*/ 1021080 w 11737340"/>
                <a:gd name="connsiteY267" fmla="*/ 586740 h 4168140"/>
                <a:gd name="connsiteX268" fmla="*/ 937260 w 11737340"/>
                <a:gd name="connsiteY268" fmla="*/ 548640 h 4168140"/>
                <a:gd name="connsiteX269" fmla="*/ 830580 w 11737340"/>
                <a:gd name="connsiteY269" fmla="*/ 510540 h 4168140"/>
                <a:gd name="connsiteX270" fmla="*/ 754380 w 11737340"/>
                <a:gd name="connsiteY270" fmla="*/ 457200 h 4168140"/>
                <a:gd name="connsiteX271" fmla="*/ 708660 w 11737340"/>
                <a:gd name="connsiteY271" fmla="*/ 419100 h 4168140"/>
                <a:gd name="connsiteX272" fmla="*/ 609600 w 11737340"/>
                <a:gd name="connsiteY272" fmla="*/ 396240 h 4168140"/>
                <a:gd name="connsiteX273" fmla="*/ 548640 w 11737340"/>
                <a:gd name="connsiteY273" fmla="*/ 320040 h 4168140"/>
                <a:gd name="connsiteX274" fmla="*/ 510540 w 11737340"/>
                <a:gd name="connsiteY274" fmla="*/ 251460 h 4168140"/>
                <a:gd name="connsiteX275" fmla="*/ 464820 w 11737340"/>
                <a:gd name="connsiteY275" fmla="*/ 190500 h 4168140"/>
                <a:gd name="connsiteX276" fmla="*/ 411480 w 11737340"/>
                <a:gd name="connsiteY276" fmla="*/ 137160 h 4168140"/>
                <a:gd name="connsiteX277" fmla="*/ 373380 w 11737340"/>
                <a:gd name="connsiteY277" fmla="*/ 45720 h 4168140"/>
                <a:gd name="connsiteX278" fmla="*/ 342900 w 11737340"/>
                <a:gd name="connsiteY278" fmla="*/ 0 h 4168140"/>
                <a:gd name="connsiteX279" fmla="*/ 327660 w 11737340"/>
                <a:gd name="connsiteY279" fmla="*/ 60960 h 4168140"/>
                <a:gd name="connsiteX280" fmla="*/ 289560 w 11737340"/>
                <a:gd name="connsiteY280" fmla="*/ 91440 h 4168140"/>
                <a:gd name="connsiteX281" fmla="*/ 236220 w 11737340"/>
                <a:gd name="connsiteY281" fmla="*/ 114300 h 4168140"/>
                <a:gd name="connsiteX282" fmla="*/ 198120 w 11737340"/>
                <a:gd name="connsiteY282" fmla="*/ 175260 h 4168140"/>
                <a:gd name="connsiteX283" fmla="*/ 175260 w 11737340"/>
                <a:gd name="connsiteY283" fmla="*/ 228600 h 4168140"/>
                <a:gd name="connsiteX284" fmla="*/ 114300 w 11737340"/>
                <a:gd name="connsiteY284" fmla="*/ 236220 h 4168140"/>
                <a:gd name="connsiteX285" fmla="*/ 45720 w 11737340"/>
                <a:gd name="connsiteY285" fmla="*/ 251460 h 4168140"/>
                <a:gd name="connsiteX286" fmla="*/ 0 w 11737340"/>
                <a:gd name="connsiteY286" fmla="*/ 281940 h 4168140"/>
                <a:gd name="connsiteX287" fmla="*/ 68580 w 11737340"/>
                <a:gd name="connsiteY287" fmla="*/ 320040 h 4168140"/>
                <a:gd name="connsiteX0" fmla="*/ 68580 w 11737340"/>
                <a:gd name="connsiteY0" fmla="*/ 320040 h 4185920"/>
                <a:gd name="connsiteX1" fmla="*/ 121920 w 11737340"/>
                <a:gd name="connsiteY1" fmla="*/ 381000 h 4185920"/>
                <a:gd name="connsiteX2" fmla="*/ 198120 w 11737340"/>
                <a:gd name="connsiteY2" fmla="*/ 419100 h 4185920"/>
                <a:gd name="connsiteX3" fmla="*/ 320040 w 11737340"/>
                <a:gd name="connsiteY3" fmla="*/ 510540 h 4185920"/>
                <a:gd name="connsiteX4" fmla="*/ 411480 w 11737340"/>
                <a:gd name="connsiteY4" fmla="*/ 563880 h 4185920"/>
                <a:gd name="connsiteX5" fmla="*/ 472440 w 11737340"/>
                <a:gd name="connsiteY5" fmla="*/ 632460 h 4185920"/>
                <a:gd name="connsiteX6" fmla="*/ 601980 w 11737340"/>
                <a:gd name="connsiteY6" fmla="*/ 708660 h 4185920"/>
                <a:gd name="connsiteX7" fmla="*/ 739140 w 11737340"/>
                <a:gd name="connsiteY7" fmla="*/ 784860 h 4185920"/>
                <a:gd name="connsiteX8" fmla="*/ 861060 w 11737340"/>
                <a:gd name="connsiteY8" fmla="*/ 868680 h 4185920"/>
                <a:gd name="connsiteX9" fmla="*/ 944880 w 11737340"/>
                <a:gd name="connsiteY9" fmla="*/ 952500 h 4185920"/>
                <a:gd name="connsiteX10" fmla="*/ 1021080 w 11737340"/>
                <a:gd name="connsiteY10" fmla="*/ 1005840 h 4185920"/>
                <a:gd name="connsiteX11" fmla="*/ 1097280 w 11737340"/>
                <a:gd name="connsiteY11" fmla="*/ 1043940 h 4185920"/>
                <a:gd name="connsiteX12" fmla="*/ 1181100 w 11737340"/>
                <a:gd name="connsiteY12" fmla="*/ 1104900 h 4185920"/>
                <a:gd name="connsiteX13" fmla="*/ 1249680 w 11737340"/>
                <a:gd name="connsiteY13" fmla="*/ 1150620 h 4185920"/>
                <a:gd name="connsiteX14" fmla="*/ 1341120 w 11737340"/>
                <a:gd name="connsiteY14" fmla="*/ 1196340 h 4185920"/>
                <a:gd name="connsiteX15" fmla="*/ 1417320 w 11737340"/>
                <a:gd name="connsiteY15" fmla="*/ 1257300 h 4185920"/>
                <a:gd name="connsiteX16" fmla="*/ 1493520 w 11737340"/>
                <a:gd name="connsiteY16" fmla="*/ 1333500 h 4185920"/>
                <a:gd name="connsiteX17" fmla="*/ 1569720 w 11737340"/>
                <a:gd name="connsiteY17" fmla="*/ 1356360 h 4185920"/>
                <a:gd name="connsiteX18" fmla="*/ 1684020 w 11737340"/>
                <a:gd name="connsiteY18" fmla="*/ 1424940 h 4185920"/>
                <a:gd name="connsiteX19" fmla="*/ 1729740 w 11737340"/>
                <a:gd name="connsiteY19" fmla="*/ 1485900 h 4185920"/>
                <a:gd name="connsiteX20" fmla="*/ 1844040 w 11737340"/>
                <a:gd name="connsiteY20" fmla="*/ 1569720 h 4185920"/>
                <a:gd name="connsiteX21" fmla="*/ 1935480 w 11737340"/>
                <a:gd name="connsiteY21" fmla="*/ 1615440 h 4185920"/>
                <a:gd name="connsiteX22" fmla="*/ 2049780 w 11737340"/>
                <a:gd name="connsiteY22" fmla="*/ 1691640 h 4185920"/>
                <a:gd name="connsiteX23" fmla="*/ 2133600 w 11737340"/>
                <a:gd name="connsiteY23" fmla="*/ 1729740 h 4185920"/>
                <a:gd name="connsiteX24" fmla="*/ 2202180 w 11737340"/>
                <a:gd name="connsiteY24" fmla="*/ 1805940 h 4185920"/>
                <a:gd name="connsiteX25" fmla="*/ 2255520 w 11737340"/>
                <a:gd name="connsiteY25" fmla="*/ 1821180 h 4185920"/>
                <a:gd name="connsiteX26" fmla="*/ 2316480 w 11737340"/>
                <a:gd name="connsiteY26" fmla="*/ 1866900 h 4185920"/>
                <a:gd name="connsiteX27" fmla="*/ 2423160 w 11737340"/>
                <a:gd name="connsiteY27" fmla="*/ 2004060 h 4185920"/>
                <a:gd name="connsiteX28" fmla="*/ 2476500 w 11737340"/>
                <a:gd name="connsiteY28" fmla="*/ 2087880 h 4185920"/>
                <a:gd name="connsiteX29" fmla="*/ 2567940 w 11737340"/>
                <a:gd name="connsiteY29" fmla="*/ 2148840 h 4185920"/>
                <a:gd name="connsiteX30" fmla="*/ 2682240 w 11737340"/>
                <a:gd name="connsiteY30" fmla="*/ 2186940 h 4185920"/>
                <a:gd name="connsiteX31" fmla="*/ 2743200 w 11737340"/>
                <a:gd name="connsiteY31" fmla="*/ 2209800 h 4185920"/>
                <a:gd name="connsiteX32" fmla="*/ 2811780 w 11737340"/>
                <a:gd name="connsiteY32" fmla="*/ 2247900 h 4185920"/>
                <a:gd name="connsiteX33" fmla="*/ 2887980 w 11737340"/>
                <a:gd name="connsiteY33" fmla="*/ 2301240 h 4185920"/>
                <a:gd name="connsiteX34" fmla="*/ 2979420 w 11737340"/>
                <a:gd name="connsiteY34" fmla="*/ 2385060 h 4185920"/>
                <a:gd name="connsiteX35" fmla="*/ 3055620 w 11737340"/>
                <a:gd name="connsiteY35" fmla="*/ 2461260 h 4185920"/>
                <a:gd name="connsiteX36" fmla="*/ 3139440 w 11737340"/>
                <a:gd name="connsiteY36" fmla="*/ 2537460 h 4185920"/>
                <a:gd name="connsiteX37" fmla="*/ 3261360 w 11737340"/>
                <a:gd name="connsiteY37" fmla="*/ 2628900 h 4185920"/>
                <a:gd name="connsiteX38" fmla="*/ 3345180 w 11737340"/>
                <a:gd name="connsiteY38" fmla="*/ 2720340 h 4185920"/>
                <a:gd name="connsiteX39" fmla="*/ 3444240 w 11737340"/>
                <a:gd name="connsiteY39" fmla="*/ 2796540 h 4185920"/>
                <a:gd name="connsiteX40" fmla="*/ 3558540 w 11737340"/>
                <a:gd name="connsiteY40" fmla="*/ 2872740 h 4185920"/>
                <a:gd name="connsiteX41" fmla="*/ 3619500 w 11737340"/>
                <a:gd name="connsiteY41" fmla="*/ 2979420 h 4185920"/>
                <a:gd name="connsiteX42" fmla="*/ 3619500 w 11737340"/>
                <a:gd name="connsiteY42" fmla="*/ 2979420 h 4185920"/>
                <a:gd name="connsiteX43" fmla="*/ 3649980 w 11737340"/>
                <a:gd name="connsiteY43" fmla="*/ 3048000 h 4185920"/>
                <a:gd name="connsiteX44" fmla="*/ 3703320 w 11737340"/>
                <a:gd name="connsiteY44" fmla="*/ 3086100 h 4185920"/>
                <a:gd name="connsiteX45" fmla="*/ 3764280 w 11737340"/>
                <a:gd name="connsiteY45" fmla="*/ 3063240 h 4185920"/>
                <a:gd name="connsiteX46" fmla="*/ 3848100 w 11737340"/>
                <a:gd name="connsiteY46" fmla="*/ 3025140 h 4185920"/>
                <a:gd name="connsiteX47" fmla="*/ 3916680 w 11737340"/>
                <a:gd name="connsiteY47" fmla="*/ 3032760 h 4185920"/>
                <a:gd name="connsiteX48" fmla="*/ 4030980 w 11737340"/>
                <a:gd name="connsiteY48" fmla="*/ 3063240 h 4185920"/>
                <a:gd name="connsiteX49" fmla="*/ 4137660 w 11737340"/>
                <a:gd name="connsiteY49" fmla="*/ 3101340 h 4185920"/>
                <a:gd name="connsiteX50" fmla="*/ 4259580 w 11737340"/>
                <a:gd name="connsiteY50" fmla="*/ 3147060 h 4185920"/>
                <a:gd name="connsiteX51" fmla="*/ 4381500 w 11737340"/>
                <a:gd name="connsiteY51" fmla="*/ 3192780 h 4185920"/>
                <a:gd name="connsiteX52" fmla="*/ 4526280 w 11737340"/>
                <a:gd name="connsiteY52" fmla="*/ 3276600 h 4185920"/>
                <a:gd name="connsiteX53" fmla="*/ 4587240 w 11737340"/>
                <a:gd name="connsiteY53" fmla="*/ 3299460 h 4185920"/>
                <a:gd name="connsiteX54" fmla="*/ 4610100 w 11737340"/>
                <a:gd name="connsiteY54" fmla="*/ 3352800 h 4185920"/>
                <a:gd name="connsiteX55" fmla="*/ 4648200 w 11737340"/>
                <a:gd name="connsiteY55" fmla="*/ 3436620 h 4185920"/>
                <a:gd name="connsiteX56" fmla="*/ 4671060 w 11737340"/>
                <a:gd name="connsiteY56" fmla="*/ 3520440 h 4185920"/>
                <a:gd name="connsiteX57" fmla="*/ 4678680 w 11737340"/>
                <a:gd name="connsiteY57" fmla="*/ 3589020 h 4185920"/>
                <a:gd name="connsiteX58" fmla="*/ 4686300 w 11737340"/>
                <a:gd name="connsiteY58" fmla="*/ 3649980 h 4185920"/>
                <a:gd name="connsiteX59" fmla="*/ 4724400 w 11737340"/>
                <a:gd name="connsiteY59" fmla="*/ 3680460 h 4185920"/>
                <a:gd name="connsiteX60" fmla="*/ 4785360 w 11737340"/>
                <a:gd name="connsiteY60" fmla="*/ 3672840 h 4185920"/>
                <a:gd name="connsiteX61" fmla="*/ 4869180 w 11737340"/>
                <a:gd name="connsiteY61" fmla="*/ 3703320 h 4185920"/>
                <a:gd name="connsiteX62" fmla="*/ 4914900 w 11737340"/>
                <a:gd name="connsiteY62" fmla="*/ 3756660 h 4185920"/>
                <a:gd name="connsiteX63" fmla="*/ 5105400 w 11737340"/>
                <a:gd name="connsiteY63" fmla="*/ 3832860 h 4185920"/>
                <a:gd name="connsiteX64" fmla="*/ 5173980 w 11737340"/>
                <a:gd name="connsiteY64" fmla="*/ 3886200 h 4185920"/>
                <a:gd name="connsiteX65" fmla="*/ 5242560 w 11737340"/>
                <a:gd name="connsiteY65" fmla="*/ 3924300 h 4185920"/>
                <a:gd name="connsiteX66" fmla="*/ 5364480 w 11737340"/>
                <a:gd name="connsiteY66" fmla="*/ 3962400 h 4185920"/>
                <a:gd name="connsiteX67" fmla="*/ 5516880 w 11737340"/>
                <a:gd name="connsiteY67" fmla="*/ 4046220 h 4185920"/>
                <a:gd name="connsiteX68" fmla="*/ 5585460 w 11737340"/>
                <a:gd name="connsiteY68" fmla="*/ 4099560 h 4185920"/>
                <a:gd name="connsiteX69" fmla="*/ 5661660 w 11737340"/>
                <a:gd name="connsiteY69" fmla="*/ 4122420 h 4185920"/>
                <a:gd name="connsiteX70" fmla="*/ 5745480 w 11737340"/>
                <a:gd name="connsiteY70" fmla="*/ 4130040 h 4185920"/>
                <a:gd name="connsiteX71" fmla="*/ 5836920 w 11737340"/>
                <a:gd name="connsiteY71" fmla="*/ 4130040 h 4185920"/>
                <a:gd name="connsiteX72" fmla="*/ 5943600 w 11737340"/>
                <a:gd name="connsiteY72" fmla="*/ 4165600 h 4185920"/>
                <a:gd name="connsiteX73" fmla="*/ 6042660 w 11737340"/>
                <a:gd name="connsiteY73" fmla="*/ 4185920 h 4185920"/>
                <a:gd name="connsiteX74" fmla="*/ 6149340 w 11737340"/>
                <a:gd name="connsiteY74" fmla="*/ 4137660 h 4185920"/>
                <a:gd name="connsiteX75" fmla="*/ 6286500 w 11737340"/>
                <a:gd name="connsiteY75" fmla="*/ 4114800 h 4185920"/>
                <a:gd name="connsiteX76" fmla="*/ 6393180 w 11737340"/>
                <a:gd name="connsiteY76" fmla="*/ 4053840 h 4185920"/>
                <a:gd name="connsiteX77" fmla="*/ 6484620 w 11737340"/>
                <a:gd name="connsiteY77" fmla="*/ 4038600 h 4185920"/>
                <a:gd name="connsiteX78" fmla="*/ 6583680 w 11737340"/>
                <a:gd name="connsiteY78" fmla="*/ 3970020 h 4185920"/>
                <a:gd name="connsiteX79" fmla="*/ 6697980 w 11737340"/>
                <a:gd name="connsiteY79" fmla="*/ 3886200 h 4185920"/>
                <a:gd name="connsiteX80" fmla="*/ 6751320 w 11737340"/>
                <a:gd name="connsiteY80" fmla="*/ 3822700 h 4185920"/>
                <a:gd name="connsiteX81" fmla="*/ 6855460 w 11737340"/>
                <a:gd name="connsiteY81" fmla="*/ 3764280 h 4185920"/>
                <a:gd name="connsiteX82" fmla="*/ 6959600 w 11737340"/>
                <a:gd name="connsiteY82" fmla="*/ 3629660 h 4185920"/>
                <a:gd name="connsiteX83" fmla="*/ 7056120 w 11737340"/>
                <a:gd name="connsiteY83" fmla="*/ 3528060 h 4185920"/>
                <a:gd name="connsiteX84" fmla="*/ 7165340 w 11737340"/>
                <a:gd name="connsiteY84" fmla="*/ 3454400 h 4185920"/>
                <a:gd name="connsiteX85" fmla="*/ 7287260 w 11737340"/>
                <a:gd name="connsiteY85" fmla="*/ 3296920 h 4185920"/>
                <a:gd name="connsiteX86" fmla="*/ 7338060 w 11737340"/>
                <a:gd name="connsiteY86" fmla="*/ 3200400 h 4185920"/>
                <a:gd name="connsiteX87" fmla="*/ 7383780 w 11737340"/>
                <a:gd name="connsiteY87" fmla="*/ 3144520 h 4185920"/>
                <a:gd name="connsiteX88" fmla="*/ 7444740 w 11737340"/>
                <a:gd name="connsiteY88" fmla="*/ 3093720 h 4185920"/>
                <a:gd name="connsiteX89" fmla="*/ 7513320 w 11737340"/>
                <a:gd name="connsiteY89" fmla="*/ 3101340 h 4185920"/>
                <a:gd name="connsiteX90" fmla="*/ 7576820 w 11737340"/>
                <a:gd name="connsiteY90" fmla="*/ 3093720 h 4185920"/>
                <a:gd name="connsiteX91" fmla="*/ 7729220 w 11737340"/>
                <a:gd name="connsiteY91" fmla="*/ 3136900 h 4185920"/>
                <a:gd name="connsiteX92" fmla="*/ 7833360 w 11737340"/>
                <a:gd name="connsiteY92" fmla="*/ 3180080 h 4185920"/>
                <a:gd name="connsiteX93" fmla="*/ 7967980 w 11737340"/>
                <a:gd name="connsiteY93" fmla="*/ 3208020 h 4185920"/>
                <a:gd name="connsiteX94" fmla="*/ 8161020 w 11737340"/>
                <a:gd name="connsiteY94" fmla="*/ 3296920 h 4185920"/>
                <a:gd name="connsiteX95" fmla="*/ 8293100 w 11737340"/>
                <a:gd name="connsiteY95" fmla="*/ 3370580 h 4185920"/>
                <a:gd name="connsiteX96" fmla="*/ 8371840 w 11737340"/>
                <a:gd name="connsiteY96" fmla="*/ 3395980 h 4185920"/>
                <a:gd name="connsiteX97" fmla="*/ 8468360 w 11737340"/>
                <a:gd name="connsiteY97" fmla="*/ 3434080 h 4185920"/>
                <a:gd name="connsiteX98" fmla="*/ 8582660 w 11737340"/>
                <a:gd name="connsiteY98" fmla="*/ 3528060 h 4185920"/>
                <a:gd name="connsiteX99" fmla="*/ 8641080 w 11737340"/>
                <a:gd name="connsiteY99" fmla="*/ 3566160 h 4185920"/>
                <a:gd name="connsiteX100" fmla="*/ 8702040 w 11737340"/>
                <a:gd name="connsiteY100" fmla="*/ 3604260 h 4185920"/>
                <a:gd name="connsiteX101" fmla="*/ 8763000 w 11737340"/>
                <a:gd name="connsiteY101" fmla="*/ 3634740 h 4185920"/>
                <a:gd name="connsiteX102" fmla="*/ 8846820 w 11737340"/>
                <a:gd name="connsiteY102" fmla="*/ 3632200 h 4185920"/>
                <a:gd name="connsiteX103" fmla="*/ 8968740 w 11737340"/>
                <a:gd name="connsiteY103" fmla="*/ 3634740 h 4185920"/>
                <a:gd name="connsiteX104" fmla="*/ 9060180 w 11737340"/>
                <a:gd name="connsiteY104" fmla="*/ 3642360 h 4185920"/>
                <a:gd name="connsiteX105" fmla="*/ 9151620 w 11737340"/>
                <a:gd name="connsiteY105" fmla="*/ 3657600 h 4185920"/>
                <a:gd name="connsiteX106" fmla="*/ 9230360 w 11737340"/>
                <a:gd name="connsiteY106" fmla="*/ 3657600 h 4185920"/>
                <a:gd name="connsiteX107" fmla="*/ 9331960 w 11737340"/>
                <a:gd name="connsiteY107" fmla="*/ 3629660 h 4185920"/>
                <a:gd name="connsiteX108" fmla="*/ 9433560 w 11737340"/>
                <a:gd name="connsiteY108" fmla="*/ 3589020 h 4185920"/>
                <a:gd name="connsiteX109" fmla="*/ 9535160 w 11737340"/>
                <a:gd name="connsiteY109" fmla="*/ 3540760 h 4185920"/>
                <a:gd name="connsiteX110" fmla="*/ 9646920 w 11737340"/>
                <a:gd name="connsiteY110" fmla="*/ 3489960 h 4185920"/>
                <a:gd name="connsiteX111" fmla="*/ 9784080 w 11737340"/>
                <a:gd name="connsiteY111" fmla="*/ 3444240 h 4185920"/>
                <a:gd name="connsiteX112" fmla="*/ 9860280 w 11737340"/>
                <a:gd name="connsiteY112" fmla="*/ 3383280 h 4185920"/>
                <a:gd name="connsiteX113" fmla="*/ 9921240 w 11737340"/>
                <a:gd name="connsiteY113" fmla="*/ 3314700 h 4185920"/>
                <a:gd name="connsiteX114" fmla="*/ 9997440 w 11737340"/>
                <a:gd name="connsiteY114" fmla="*/ 3208020 h 4185920"/>
                <a:gd name="connsiteX115" fmla="*/ 10043160 w 11737340"/>
                <a:gd name="connsiteY115" fmla="*/ 3101340 h 4185920"/>
                <a:gd name="connsiteX116" fmla="*/ 10104120 w 11737340"/>
                <a:gd name="connsiteY116" fmla="*/ 3017520 h 4185920"/>
                <a:gd name="connsiteX117" fmla="*/ 10157460 w 11737340"/>
                <a:gd name="connsiteY117" fmla="*/ 2933700 h 4185920"/>
                <a:gd name="connsiteX118" fmla="*/ 10218420 w 11737340"/>
                <a:gd name="connsiteY118" fmla="*/ 2849880 h 4185920"/>
                <a:gd name="connsiteX119" fmla="*/ 10294620 w 11737340"/>
                <a:gd name="connsiteY119" fmla="*/ 2735580 h 4185920"/>
                <a:gd name="connsiteX120" fmla="*/ 10347960 w 11737340"/>
                <a:gd name="connsiteY120" fmla="*/ 2621280 h 4185920"/>
                <a:gd name="connsiteX121" fmla="*/ 10431780 w 11737340"/>
                <a:gd name="connsiteY121" fmla="*/ 2499360 h 4185920"/>
                <a:gd name="connsiteX122" fmla="*/ 10500360 w 11737340"/>
                <a:gd name="connsiteY122" fmla="*/ 2354580 h 4185920"/>
                <a:gd name="connsiteX123" fmla="*/ 10553700 w 11737340"/>
                <a:gd name="connsiteY123" fmla="*/ 2263140 h 4185920"/>
                <a:gd name="connsiteX124" fmla="*/ 10584180 w 11737340"/>
                <a:gd name="connsiteY124" fmla="*/ 2194560 h 4185920"/>
                <a:gd name="connsiteX125" fmla="*/ 10624820 w 11737340"/>
                <a:gd name="connsiteY125" fmla="*/ 2125980 h 4185920"/>
                <a:gd name="connsiteX126" fmla="*/ 10675620 w 11737340"/>
                <a:gd name="connsiteY126" fmla="*/ 2049780 h 4185920"/>
                <a:gd name="connsiteX127" fmla="*/ 10690860 w 11737340"/>
                <a:gd name="connsiteY127" fmla="*/ 1988820 h 4185920"/>
                <a:gd name="connsiteX128" fmla="*/ 10713720 w 11737340"/>
                <a:gd name="connsiteY128" fmla="*/ 1927860 h 4185920"/>
                <a:gd name="connsiteX129" fmla="*/ 10767060 w 11737340"/>
                <a:gd name="connsiteY129" fmla="*/ 1859280 h 4185920"/>
                <a:gd name="connsiteX130" fmla="*/ 10873740 w 11737340"/>
                <a:gd name="connsiteY130" fmla="*/ 1828800 h 4185920"/>
                <a:gd name="connsiteX131" fmla="*/ 11079480 w 11737340"/>
                <a:gd name="connsiteY131" fmla="*/ 1767840 h 4185920"/>
                <a:gd name="connsiteX132" fmla="*/ 11247120 w 11737340"/>
                <a:gd name="connsiteY132" fmla="*/ 1684020 h 4185920"/>
                <a:gd name="connsiteX133" fmla="*/ 11407140 w 11737340"/>
                <a:gd name="connsiteY133" fmla="*/ 1628140 h 4185920"/>
                <a:gd name="connsiteX134" fmla="*/ 11490960 w 11737340"/>
                <a:gd name="connsiteY134" fmla="*/ 1577340 h 4185920"/>
                <a:gd name="connsiteX135" fmla="*/ 11635740 w 11737340"/>
                <a:gd name="connsiteY135" fmla="*/ 1508760 h 4185920"/>
                <a:gd name="connsiteX136" fmla="*/ 11737340 w 11737340"/>
                <a:gd name="connsiteY136" fmla="*/ 1442720 h 4185920"/>
                <a:gd name="connsiteX137" fmla="*/ 11620500 w 11737340"/>
                <a:gd name="connsiteY137" fmla="*/ 1417320 h 4185920"/>
                <a:gd name="connsiteX138" fmla="*/ 11567160 w 11737340"/>
                <a:gd name="connsiteY138" fmla="*/ 1379220 h 4185920"/>
                <a:gd name="connsiteX139" fmla="*/ 11498580 w 11737340"/>
                <a:gd name="connsiteY139" fmla="*/ 1318260 h 4185920"/>
                <a:gd name="connsiteX140" fmla="*/ 11468100 w 11737340"/>
                <a:gd name="connsiteY140" fmla="*/ 1280160 h 4185920"/>
                <a:gd name="connsiteX141" fmla="*/ 11442700 w 11737340"/>
                <a:gd name="connsiteY141" fmla="*/ 1231900 h 4185920"/>
                <a:gd name="connsiteX142" fmla="*/ 11384280 w 11737340"/>
                <a:gd name="connsiteY142" fmla="*/ 1310640 h 4185920"/>
                <a:gd name="connsiteX143" fmla="*/ 11353800 w 11737340"/>
                <a:gd name="connsiteY143" fmla="*/ 1356360 h 4185920"/>
                <a:gd name="connsiteX144" fmla="*/ 11224260 w 11737340"/>
                <a:gd name="connsiteY144" fmla="*/ 1417320 h 4185920"/>
                <a:gd name="connsiteX145" fmla="*/ 11109960 w 11737340"/>
                <a:gd name="connsiteY145" fmla="*/ 1463040 h 4185920"/>
                <a:gd name="connsiteX146" fmla="*/ 10911840 w 11737340"/>
                <a:gd name="connsiteY146" fmla="*/ 1524000 h 4185920"/>
                <a:gd name="connsiteX147" fmla="*/ 10774680 w 11737340"/>
                <a:gd name="connsiteY147" fmla="*/ 1546860 h 4185920"/>
                <a:gd name="connsiteX148" fmla="*/ 10675620 w 11737340"/>
                <a:gd name="connsiteY148" fmla="*/ 1615440 h 4185920"/>
                <a:gd name="connsiteX149" fmla="*/ 10568940 w 11737340"/>
                <a:gd name="connsiteY149" fmla="*/ 1676400 h 4185920"/>
                <a:gd name="connsiteX150" fmla="*/ 10485120 w 11737340"/>
                <a:gd name="connsiteY150" fmla="*/ 1760220 h 4185920"/>
                <a:gd name="connsiteX151" fmla="*/ 10454640 w 11737340"/>
                <a:gd name="connsiteY151" fmla="*/ 1836420 h 4185920"/>
                <a:gd name="connsiteX152" fmla="*/ 10416540 w 11737340"/>
                <a:gd name="connsiteY152" fmla="*/ 1927860 h 4185920"/>
                <a:gd name="connsiteX153" fmla="*/ 10401300 w 11737340"/>
                <a:gd name="connsiteY153" fmla="*/ 2004060 h 4185920"/>
                <a:gd name="connsiteX154" fmla="*/ 10363200 w 11737340"/>
                <a:gd name="connsiteY154" fmla="*/ 2095500 h 4185920"/>
                <a:gd name="connsiteX155" fmla="*/ 10317480 w 11737340"/>
                <a:gd name="connsiteY155" fmla="*/ 2225040 h 4185920"/>
                <a:gd name="connsiteX156" fmla="*/ 10287000 w 11737340"/>
                <a:gd name="connsiteY156" fmla="*/ 2346960 h 4185920"/>
                <a:gd name="connsiteX157" fmla="*/ 10218420 w 11737340"/>
                <a:gd name="connsiteY157" fmla="*/ 2499360 h 4185920"/>
                <a:gd name="connsiteX158" fmla="*/ 10134600 w 11737340"/>
                <a:gd name="connsiteY158" fmla="*/ 2621280 h 4185920"/>
                <a:gd name="connsiteX159" fmla="*/ 10043160 w 11737340"/>
                <a:gd name="connsiteY159" fmla="*/ 2735580 h 4185920"/>
                <a:gd name="connsiteX160" fmla="*/ 9974580 w 11737340"/>
                <a:gd name="connsiteY160" fmla="*/ 2857500 h 4185920"/>
                <a:gd name="connsiteX161" fmla="*/ 9906000 w 11737340"/>
                <a:gd name="connsiteY161" fmla="*/ 2941320 h 4185920"/>
                <a:gd name="connsiteX162" fmla="*/ 9860280 w 11737340"/>
                <a:gd name="connsiteY162" fmla="*/ 3032760 h 4185920"/>
                <a:gd name="connsiteX163" fmla="*/ 9806940 w 11737340"/>
                <a:gd name="connsiteY163" fmla="*/ 3116580 h 4185920"/>
                <a:gd name="connsiteX164" fmla="*/ 9715500 w 11737340"/>
                <a:gd name="connsiteY164" fmla="*/ 3208020 h 4185920"/>
                <a:gd name="connsiteX165" fmla="*/ 9616440 w 11737340"/>
                <a:gd name="connsiteY165" fmla="*/ 3261360 h 4185920"/>
                <a:gd name="connsiteX166" fmla="*/ 9532620 w 11737340"/>
                <a:gd name="connsiteY166" fmla="*/ 3329940 h 4185920"/>
                <a:gd name="connsiteX167" fmla="*/ 9471660 w 11737340"/>
                <a:gd name="connsiteY167" fmla="*/ 3375660 h 4185920"/>
                <a:gd name="connsiteX168" fmla="*/ 9410700 w 11737340"/>
                <a:gd name="connsiteY168" fmla="*/ 3429000 h 4185920"/>
                <a:gd name="connsiteX169" fmla="*/ 9288780 w 11737340"/>
                <a:gd name="connsiteY169" fmla="*/ 3436620 h 4185920"/>
                <a:gd name="connsiteX170" fmla="*/ 9166860 w 11737340"/>
                <a:gd name="connsiteY170" fmla="*/ 3444240 h 4185920"/>
                <a:gd name="connsiteX171" fmla="*/ 9029700 w 11737340"/>
                <a:gd name="connsiteY171" fmla="*/ 3413760 h 4185920"/>
                <a:gd name="connsiteX172" fmla="*/ 8823960 w 11737340"/>
                <a:gd name="connsiteY172" fmla="*/ 3360420 h 4185920"/>
                <a:gd name="connsiteX173" fmla="*/ 8679180 w 11737340"/>
                <a:gd name="connsiteY173" fmla="*/ 3329940 h 4185920"/>
                <a:gd name="connsiteX174" fmla="*/ 8572500 w 11737340"/>
                <a:gd name="connsiteY174" fmla="*/ 3276600 h 4185920"/>
                <a:gd name="connsiteX175" fmla="*/ 8465820 w 11737340"/>
                <a:gd name="connsiteY175" fmla="*/ 3215640 h 4185920"/>
                <a:gd name="connsiteX176" fmla="*/ 8321040 w 11737340"/>
                <a:gd name="connsiteY176" fmla="*/ 3177540 h 4185920"/>
                <a:gd name="connsiteX177" fmla="*/ 8199120 w 11737340"/>
                <a:gd name="connsiteY177" fmla="*/ 3131820 h 4185920"/>
                <a:gd name="connsiteX178" fmla="*/ 8069580 w 11737340"/>
                <a:gd name="connsiteY178" fmla="*/ 3078480 h 4185920"/>
                <a:gd name="connsiteX179" fmla="*/ 7917180 w 11737340"/>
                <a:gd name="connsiteY179" fmla="*/ 2994660 h 4185920"/>
                <a:gd name="connsiteX180" fmla="*/ 7787640 w 11737340"/>
                <a:gd name="connsiteY180" fmla="*/ 2971800 h 4185920"/>
                <a:gd name="connsiteX181" fmla="*/ 7719060 w 11737340"/>
                <a:gd name="connsiteY181" fmla="*/ 2933700 h 4185920"/>
                <a:gd name="connsiteX182" fmla="*/ 7612380 w 11737340"/>
                <a:gd name="connsiteY182" fmla="*/ 2903220 h 4185920"/>
                <a:gd name="connsiteX183" fmla="*/ 7566660 w 11737340"/>
                <a:gd name="connsiteY183" fmla="*/ 2887980 h 4185920"/>
                <a:gd name="connsiteX184" fmla="*/ 7551420 w 11737340"/>
                <a:gd name="connsiteY184" fmla="*/ 2849880 h 4185920"/>
                <a:gd name="connsiteX185" fmla="*/ 7533640 w 11737340"/>
                <a:gd name="connsiteY185" fmla="*/ 2788920 h 4185920"/>
                <a:gd name="connsiteX186" fmla="*/ 7475220 w 11737340"/>
                <a:gd name="connsiteY186" fmla="*/ 2857500 h 4185920"/>
                <a:gd name="connsiteX187" fmla="*/ 7414260 w 11737340"/>
                <a:gd name="connsiteY187" fmla="*/ 2887980 h 4185920"/>
                <a:gd name="connsiteX188" fmla="*/ 7345680 w 11737340"/>
                <a:gd name="connsiteY188" fmla="*/ 2971800 h 4185920"/>
                <a:gd name="connsiteX189" fmla="*/ 7315200 w 11737340"/>
                <a:gd name="connsiteY189" fmla="*/ 2994660 h 4185920"/>
                <a:gd name="connsiteX190" fmla="*/ 7261860 w 11737340"/>
                <a:gd name="connsiteY190" fmla="*/ 3009900 h 4185920"/>
                <a:gd name="connsiteX191" fmla="*/ 7193280 w 11737340"/>
                <a:gd name="connsiteY191" fmla="*/ 3025140 h 4185920"/>
                <a:gd name="connsiteX192" fmla="*/ 7155180 w 11737340"/>
                <a:gd name="connsiteY192" fmla="*/ 3078480 h 4185920"/>
                <a:gd name="connsiteX193" fmla="*/ 7109460 w 11737340"/>
                <a:gd name="connsiteY193" fmla="*/ 3154680 h 4185920"/>
                <a:gd name="connsiteX194" fmla="*/ 7048500 w 11737340"/>
                <a:gd name="connsiteY194" fmla="*/ 3246120 h 4185920"/>
                <a:gd name="connsiteX195" fmla="*/ 6995160 w 11737340"/>
                <a:gd name="connsiteY195" fmla="*/ 3307080 h 4185920"/>
                <a:gd name="connsiteX196" fmla="*/ 6972300 w 11737340"/>
                <a:gd name="connsiteY196" fmla="*/ 3352800 h 4185920"/>
                <a:gd name="connsiteX197" fmla="*/ 6949440 w 11737340"/>
                <a:gd name="connsiteY197" fmla="*/ 3413760 h 4185920"/>
                <a:gd name="connsiteX198" fmla="*/ 6949440 w 11737340"/>
                <a:gd name="connsiteY198" fmla="*/ 3413760 h 4185920"/>
                <a:gd name="connsiteX199" fmla="*/ 6911340 w 11737340"/>
                <a:gd name="connsiteY199" fmla="*/ 3474720 h 4185920"/>
                <a:gd name="connsiteX200" fmla="*/ 6888480 w 11737340"/>
                <a:gd name="connsiteY200" fmla="*/ 3505200 h 4185920"/>
                <a:gd name="connsiteX201" fmla="*/ 6819900 w 11737340"/>
                <a:gd name="connsiteY201" fmla="*/ 3566160 h 4185920"/>
                <a:gd name="connsiteX202" fmla="*/ 6731000 w 11737340"/>
                <a:gd name="connsiteY202" fmla="*/ 3599180 h 4185920"/>
                <a:gd name="connsiteX203" fmla="*/ 6675120 w 11737340"/>
                <a:gd name="connsiteY203" fmla="*/ 3657600 h 4185920"/>
                <a:gd name="connsiteX204" fmla="*/ 6629400 w 11737340"/>
                <a:gd name="connsiteY204" fmla="*/ 3718560 h 4185920"/>
                <a:gd name="connsiteX205" fmla="*/ 6576060 w 11737340"/>
                <a:gd name="connsiteY205" fmla="*/ 3779520 h 4185920"/>
                <a:gd name="connsiteX206" fmla="*/ 6484620 w 11737340"/>
                <a:gd name="connsiteY206" fmla="*/ 3817620 h 4185920"/>
                <a:gd name="connsiteX207" fmla="*/ 6400800 w 11737340"/>
                <a:gd name="connsiteY207" fmla="*/ 3832860 h 4185920"/>
                <a:gd name="connsiteX208" fmla="*/ 6263640 w 11737340"/>
                <a:gd name="connsiteY208" fmla="*/ 3870960 h 4185920"/>
                <a:gd name="connsiteX209" fmla="*/ 6126480 w 11737340"/>
                <a:gd name="connsiteY209" fmla="*/ 3901440 h 4185920"/>
                <a:gd name="connsiteX210" fmla="*/ 6027420 w 11737340"/>
                <a:gd name="connsiteY210" fmla="*/ 3916680 h 4185920"/>
                <a:gd name="connsiteX211" fmla="*/ 5890260 w 11737340"/>
                <a:gd name="connsiteY211" fmla="*/ 3878580 h 4185920"/>
                <a:gd name="connsiteX212" fmla="*/ 5821680 w 11737340"/>
                <a:gd name="connsiteY212" fmla="*/ 3863340 h 4185920"/>
                <a:gd name="connsiteX213" fmla="*/ 5737860 w 11737340"/>
                <a:gd name="connsiteY213" fmla="*/ 3825240 h 4185920"/>
                <a:gd name="connsiteX214" fmla="*/ 5638800 w 11737340"/>
                <a:gd name="connsiteY214" fmla="*/ 3794760 h 4185920"/>
                <a:gd name="connsiteX215" fmla="*/ 5524500 w 11737340"/>
                <a:gd name="connsiteY215" fmla="*/ 3756660 h 4185920"/>
                <a:gd name="connsiteX216" fmla="*/ 5448300 w 11737340"/>
                <a:gd name="connsiteY216" fmla="*/ 3718560 h 4185920"/>
                <a:gd name="connsiteX217" fmla="*/ 5349240 w 11737340"/>
                <a:gd name="connsiteY217" fmla="*/ 3657600 h 4185920"/>
                <a:gd name="connsiteX218" fmla="*/ 5295900 w 11737340"/>
                <a:gd name="connsiteY218" fmla="*/ 3619500 h 4185920"/>
                <a:gd name="connsiteX219" fmla="*/ 5234940 w 11737340"/>
                <a:gd name="connsiteY219" fmla="*/ 3596640 h 4185920"/>
                <a:gd name="connsiteX220" fmla="*/ 5135880 w 11737340"/>
                <a:gd name="connsiteY220" fmla="*/ 3550920 h 4185920"/>
                <a:gd name="connsiteX221" fmla="*/ 5059680 w 11737340"/>
                <a:gd name="connsiteY221" fmla="*/ 3505200 h 4185920"/>
                <a:gd name="connsiteX222" fmla="*/ 5029200 w 11737340"/>
                <a:gd name="connsiteY222" fmla="*/ 3482340 h 4185920"/>
                <a:gd name="connsiteX223" fmla="*/ 4960620 w 11737340"/>
                <a:gd name="connsiteY223" fmla="*/ 3413760 h 4185920"/>
                <a:gd name="connsiteX224" fmla="*/ 4876800 w 11737340"/>
                <a:gd name="connsiteY224" fmla="*/ 3299460 h 4185920"/>
                <a:gd name="connsiteX225" fmla="*/ 4808220 w 11737340"/>
                <a:gd name="connsiteY225" fmla="*/ 3200400 h 4185920"/>
                <a:gd name="connsiteX226" fmla="*/ 4777740 w 11737340"/>
                <a:gd name="connsiteY226" fmla="*/ 3147060 h 4185920"/>
                <a:gd name="connsiteX227" fmla="*/ 4724400 w 11737340"/>
                <a:gd name="connsiteY227" fmla="*/ 3108960 h 4185920"/>
                <a:gd name="connsiteX228" fmla="*/ 4648200 w 11737340"/>
                <a:gd name="connsiteY228" fmla="*/ 3063240 h 4185920"/>
                <a:gd name="connsiteX229" fmla="*/ 4533900 w 11737340"/>
                <a:gd name="connsiteY229" fmla="*/ 2979420 h 4185920"/>
                <a:gd name="connsiteX230" fmla="*/ 4427220 w 11737340"/>
                <a:gd name="connsiteY230" fmla="*/ 2941320 h 4185920"/>
                <a:gd name="connsiteX231" fmla="*/ 4366260 w 11737340"/>
                <a:gd name="connsiteY231" fmla="*/ 2903220 h 4185920"/>
                <a:gd name="connsiteX232" fmla="*/ 4244340 w 11737340"/>
                <a:gd name="connsiteY232" fmla="*/ 2842260 h 4185920"/>
                <a:gd name="connsiteX233" fmla="*/ 4145280 w 11737340"/>
                <a:gd name="connsiteY233" fmla="*/ 2811780 h 4185920"/>
                <a:gd name="connsiteX234" fmla="*/ 4038600 w 11737340"/>
                <a:gd name="connsiteY234" fmla="*/ 2804160 h 4185920"/>
                <a:gd name="connsiteX235" fmla="*/ 3954780 w 11737340"/>
                <a:gd name="connsiteY235" fmla="*/ 2819400 h 4185920"/>
                <a:gd name="connsiteX236" fmla="*/ 3863340 w 11737340"/>
                <a:gd name="connsiteY236" fmla="*/ 2804160 h 4185920"/>
                <a:gd name="connsiteX237" fmla="*/ 3741420 w 11737340"/>
                <a:gd name="connsiteY237" fmla="*/ 2781300 h 4185920"/>
                <a:gd name="connsiteX238" fmla="*/ 3649980 w 11737340"/>
                <a:gd name="connsiteY238" fmla="*/ 2743200 h 4185920"/>
                <a:gd name="connsiteX239" fmla="*/ 3573780 w 11737340"/>
                <a:gd name="connsiteY239" fmla="*/ 2674620 h 4185920"/>
                <a:gd name="connsiteX240" fmla="*/ 3482340 w 11737340"/>
                <a:gd name="connsiteY240" fmla="*/ 2621280 h 4185920"/>
                <a:gd name="connsiteX241" fmla="*/ 3436620 w 11737340"/>
                <a:gd name="connsiteY241" fmla="*/ 2552700 h 4185920"/>
                <a:gd name="connsiteX242" fmla="*/ 3329940 w 11737340"/>
                <a:gd name="connsiteY242" fmla="*/ 2423160 h 4185920"/>
                <a:gd name="connsiteX243" fmla="*/ 3261360 w 11737340"/>
                <a:gd name="connsiteY243" fmla="*/ 2324100 h 4185920"/>
                <a:gd name="connsiteX244" fmla="*/ 3131820 w 11737340"/>
                <a:gd name="connsiteY244" fmla="*/ 2209800 h 4185920"/>
                <a:gd name="connsiteX245" fmla="*/ 3040380 w 11737340"/>
                <a:gd name="connsiteY245" fmla="*/ 2141220 h 4185920"/>
                <a:gd name="connsiteX246" fmla="*/ 2910840 w 11737340"/>
                <a:gd name="connsiteY246" fmla="*/ 2034540 h 4185920"/>
                <a:gd name="connsiteX247" fmla="*/ 2849880 w 11737340"/>
                <a:gd name="connsiteY247" fmla="*/ 1958340 h 4185920"/>
                <a:gd name="connsiteX248" fmla="*/ 2743200 w 11737340"/>
                <a:gd name="connsiteY248" fmla="*/ 1889760 h 4185920"/>
                <a:gd name="connsiteX249" fmla="*/ 2659380 w 11737340"/>
                <a:gd name="connsiteY249" fmla="*/ 1844040 h 4185920"/>
                <a:gd name="connsiteX250" fmla="*/ 2575560 w 11737340"/>
                <a:gd name="connsiteY250" fmla="*/ 1744980 h 4185920"/>
                <a:gd name="connsiteX251" fmla="*/ 2468880 w 11737340"/>
                <a:gd name="connsiteY251" fmla="*/ 1645920 h 4185920"/>
                <a:gd name="connsiteX252" fmla="*/ 2400300 w 11737340"/>
                <a:gd name="connsiteY252" fmla="*/ 1607820 h 4185920"/>
                <a:gd name="connsiteX253" fmla="*/ 2263140 w 11737340"/>
                <a:gd name="connsiteY253" fmla="*/ 1501140 h 4185920"/>
                <a:gd name="connsiteX254" fmla="*/ 2171700 w 11737340"/>
                <a:gd name="connsiteY254" fmla="*/ 1432560 h 4185920"/>
                <a:gd name="connsiteX255" fmla="*/ 2087880 w 11737340"/>
                <a:gd name="connsiteY255" fmla="*/ 1363980 h 4185920"/>
                <a:gd name="connsiteX256" fmla="*/ 1950720 w 11737340"/>
                <a:gd name="connsiteY256" fmla="*/ 1272540 h 4185920"/>
                <a:gd name="connsiteX257" fmla="*/ 1805940 w 11737340"/>
                <a:gd name="connsiteY257" fmla="*/ 1135380 h 4185920"/>
                <a:gd name="connsiteX258" fmla="*/ 1729740 w 11737340"/>
                <a:gd name="connsiteY258" fmla="*/ 1089660 h 4185920"/>
                <a:gd name="connsiteX259" fmla="*/ 1668780 w 11737340"/>
                <a:gd name="connsiteY259" fmla="*/ 1043940 h 4185920"/>
                <a:gd name="connsiteX260" fmla="*/ 1592580 w 11737340"/>
                <a:gd name="connsiteY260" fmla="*/ 990600 h 4185920"/>
                <a:gd name="connsiteX261" fmla="*/ 1470660 w 11737340"/>
                <a:gd name="connsiteY261" fmla="*/ 891540 h 4185920"/>
                <a:gd name="connsiteX262" fmla="*/ 1386840 w 11737340"/>
                <a:gd name="connsiteY262" fmla="*/ 845820 h 4185920"/>
                <a:gd name="connsiteX263" fmla="*/ 1318260 w 11737340"/>
                <a:gd name="connsiteY263" fmla="*/ 784860 h 4185920"/>
                <a:gd name="connsiteX264" fmla="*/ 1264920 w 11737340"/>
                <a:gd name="connsiteY264" fmla="*/ 723900 h 4185920"/>
                <a:gd name="connsiteX265" fmla="*/ 1181100 w 11737340"/>
                <a:gd name="connsiteY265" fmla="*/ 647700 h 4185920"/>
                <a:gd name="connsiteX266" fmla="*/ 1089660 w 11737340"/>
                <a:gd name="connsiteY266" fmla="*/ 624840 h 4185920"/>
                <a:gd name="connsiteX267" fmla="*/ 1021080 w 11737340"/>
                <a:gd name="connsiteY267" fmla="*/ 586740 h 4185920"/>
                <a:gd name="connsiteX268" fmla="*/ 937260 w 11737340"/>
                <a:gd name="connsiteY268" fmla="*/ 548640 h 4185920"/>
                <a:gd name="connsiteX269" fmla="*/ 830580 w 11737340"/>
                <a:gd name="connsiteY269" fmla="*/ 510540 h 4185920"/>
                <a:gd name="connsiteX270" fmla="*/ 754380 w 11737340"/>
                <a:gd name="connsiteY270" fmla="*/ 457200 h 4185920"/>
                <a:gd name="connsiteX271" fmla="*/ 708660 w 11737340"/>
                <a:gd name="connsiteY271" fmla="*/ 419100 h 4185920"/>
                <a:gd name="connsiteX272" fmla="*/ 609600 w 11737340"/>
                <a:gd name="connsiteY272" fmla="*/ 396240 h 4185920"/>
                <a:gd name="connsiteX273" fmla="*/ 548640 w 11737340"/>
                <a:gd name="connsiteY273" fmla="*/ 320040 h 4185920"/>
                <a:gd name="connsiteX274" fmla="*/ 510540 w 11737340"/>
                <a:gd name="connsiteY274" fmla="*/ 251460 h 4185920"/>
                <a:gd name="connsiteX275" fmla="*/ 464820 w 11737340"/>
                <a:gd name="connsiteY275" fmla="*/ 190500 h 4185920"/>
                <a:gd name="connsiteX276" fmla="*/ 411480 w 11737340"/>
                <a:gd name="connsiteY276" fmla="*/ 137160 h 4185920"/>
                <a:gd name="connsiteX277" fmla="*/ 373380 w 11737340"/>
                <a:gd name="connsiteY277" fmla="*/ 45720 h 4185920"/>
                <a:gd name="connsiteX278" fmla="*/ 342900 w 11737340"/>
                <a:gd name="connsiteY278" fmla="*/ 0 h 4185920"/>
                <a:gd name="connsiteX279" fmla="*/ 327660 w 11737340"/>
                <a:gd name="connsiteY279" fmla="*/ 60960 h 4185920"/>
                <a:gd name="connsiteX280" fmla="*/ 289560 w 11737340"/>
                <a:gd name="connsiteY280" fmla="*/ 91440 h 4185920"/>
                <a:gd name="connsiteX281" fmla="*/ 236220 w 11737340"/>
                <a:gd name="connsiteY281" fmla="*/ 114300 h 4185920"/>
                <a:gd name="connsiteX282" fmla="*/ 198120 w 11737340"/>
                <a:gd name="connsiteY282" fmla="*/ 175260 h 4185920"/>
                <a:gd name="connsiteX283" fmla="*/ 175260 w 11737340"/>
                <a:gd name="connsiteY283" fmla="*/ 228600 h 4185920"/>
                <a:gd name="connsiteX284" fmla="*/ 114300 w 11737340"/>
                <a:gd name="connsiteY284" fmla="*/ 236220 h 4185920"/>
                <a:gd name="connsiteX285" fmla="*/ 45720 w 11737340"/>
                <a:gd name="connsiteY285" fmla="*/ 251460 h 4185920"/>
                <a:gd name="connsiteX286" fmla="*/ 0 w 11737340"/>
                <a:gd name="connsiteY286" fmla="*/ 281940 h 4185920"/>
                <a:gd name="connsiteX287" fmla="*/ 68580 w 11737340"/>
                <a:gd name="connsiteY287" fmla="*/ 320040 h 4185920"/>
                <a:gd name="connsiteX0" fmla="*/ 68580 w 11737340"/>
                <a:gd name="connsiteY0" fmla="*/ 320040 h 4185920"/>
                <a:gd name="connsiteX1" fmla="*/ 121920 w 11737340"/>
                <a:gd name="connsiteY1" fmla="*/ 381000 h 4185920"/>
                <a:gd name="connsiteX2" fmla="*/ 198120 w 11737340"/>
                <a:gd name="connsiteY2" fmla="*/ 419100 h 4185920"/>
                <a:gd name="connsiteX3" fmla="*/ 320040 w 11737340"/>
                <a:gd name="connsiteY3" fmla="*/ 510540 h 4185920"/>
                <a:gd name="connsiteX4" fmla="*/ 411480 w 11737340"/>
                <a:gd name="connsiteY4" fmla="*/ 563880 h 4185920"/>
                <a:gd name="connsiteX5" fmla="*/ 472440 w 11737340"/>
                <a:gd name="connsiteY5" fmla="*/ 632460 h 4185920"/>
                <a:gd name="connsiteX6" fmla="*/ 601980 w 11737340"/>
                <a:gd name="connsiteY6" fmla="*/ 708660 h 4185920"/>
                <a:gd name="connsiteX7" fmla="*/ 739140 w 11737340"/>
                <a:gd name="connsiteY7" fmla="*/ 784860 h 4185920"/>
                <a:gd name="connsiteX8" fmla="*/ 861060 w 11737340"/>
                <a:gd name="connsiteY8" fmla="*/ 868680 h 4185920"/>
                <a:gd name="connsiteX9" fmla="*/ 944880 w 11737340"/>
                <a:gd name="connsiteY9" fmla="*/ 952500 h 4185920"/>
                <a:gd name="connsiteX10" fmla="*/ 1021080 w 11737340"/>
                <a:gd name="connsiteY10" fmla="*/ 1005840 h 4185920"/>
                <a:gd name="connsiteX11" fmla="*/ 1097280 w 11737340"/>
                <a:gd name="connsiteY11" fmla="*/ 1043940 h 4185920"/>
                <a:gd name="connsiteX12" fmla="*/ 1181100 w 11737340"/>
                <a:gd name="connsiteY12" fmla="*/ 1104900 h 4185920"/>
                <a:gd name="connsiteX13" fmla="*/ 1249680 w 11737340"/>
                <a:gd name="connsiteY13" fmla="*/ 1150620 h 4185920"/>
                <a:gd name="connsiteX14" fmla="*/ 1341120 w 11737340"/>
                <a:gd name="connsiteY14" fmla="*/ 1196340 h 4185920"/>
                <a:gd name="connsiteX15" fmla="*/ 1417320 w 11737340"/>
                <a:gd name="connsiteY15" fmla="*/ 1257300 h 4185920"/>
                <a:gd name="connsiteX16" fmla="*/ 1493520 w 11737340"/>
                <a:gd name="connsiteY16" fmla="*/ 1333500 h 4185920"/>
                <a:gd name="connsiteX17" fmla="*/ 1569720 w 11737340"/>
                <a:gd name="connsiteY17" fmla="*/ 1356360 h 4185920"/>
                <a:gd name="connsiteX18" fmla="*/ 1684020 w 11737340"/>
                <a:gd name="connsiteY18" fmla="*/ 1424940 h 4185920"/>
                <a:gd name="connsiteX19" fmla="*/ 1729740 w 11737340"/>
                <a:gd name="connsiteY19" fmla="*/ 1485900 h 4185920"/>
                <a:gd name="connsiteX20" fmla="*/ 1844040 w 11737340"/>
                <a:gd name="connsiteY20" fmla="*/ 1569720 h 4185920"/>
                <a:gd name="connsiteX21" fmla="*/ 1935480 w 11737340"/>
                <a:gd name="connsiteY21" fmla="*/ 1615440 h 4185920"/>
                <a:gd name="connsiteX22" fmla="*/ 2049780 w 11737340"/>
                <a:gd name="connsiteY22" fmla="*/ 1691640 h 4185920"/>
                <a:gd name="connsiteX23" fmla="*/ 2133600 w 11737340"/>
                <a:gd name="connsiteY23" fmla="*/ 1729740 h 4185920"/>
                <a:gd name="connsiteX24" fmla="*/ 2202180 w 11737340"/>
                <a:gd name="connsiteY24" fmla="*/ 1805940 h 4185920"/>
                <a:gd name="connsiteX25" fmla="*/ 2255520 w 11737340"/>
                <a:gd name="connsiteY25" fmla="*/ 1821180 h 4185920"/>
                <a:gd name="connsiteX26" fmla="*/ 2316480 w 11737340"/>
                <a:gd name="connsiteY26" fmla="*/ 1866900 h 4185920"/>
                <a:gd name="connsiteX27" fmla="*/ 2423160 w 11737340"/>
                <a:gd name="connsiteY27" fmla="*/ 2004060 h 4185920"/>
                <a:gd name="connsiteX28" fmla="*/ 2476500 w 11737340"/>
                <a:gd name="connsiteY28" fmla="*/ 2087880 h 4185920"/>
                <a:gd name="connsiteX29" fmla="*/ 2567940 w 11737340"/>
                <a:gd name="connsiteY29" fmla="*/ 2148840 h 4185920"/>
                <a:gd name="connsiteX30" fmla="*/ 2682240 w 11737340"/>
                <a:gd name="connsiteY30" fmla="*/ 2186940 h 4185920"/>
                <a:gd name="connsiteX31" fmla="*/ 2743200 w 11737340"/>
                <a:gd name="connsiteY31" fmla="*/ 2209800 h 4185920"/>
                <a:gd name="connsiteX32" fmla="*/ 2811780 w 11737340"/>
                <a:gd name="connsiteY32" fmla="*/ 2247900 h 4185920"/>
                <a:gd name="connsiteX33" fmla="*/ 2887980 w 11737340"/>
                <a:gd name="connsiteY33" fmla="*/ 2301240 h 4185920"/>
                <a:gd name="connsiteX34" fmla="*/ 2979420 w 11737340"/>
                <a:gd name="connsiteY34" fmla="*/ 2385060 h 4185920"/>
                <a:gd name="connsiteX35" fmla="*/ 3055620 w 11737340"/>
                <a:gd name="connsiteY35" fmla="*/ 2461260 h 4185920"/>
                <a:gd name="connsiteX36" fmla="*/ 3139440 w 11737340"/>
                <a:gd name="connsiteY36" fmla="*/ 2537460 h 4185920"/>
                <a:gd name="connsiteX37" fmla="*/ 3261360 w 11737340"/>
                <a:gd name="connsiteY37" fmla="*/ 2628900 h 4185920"/>
                <a:gd name="connsiteX38" fmla="*/ 3345180 w 11737340"/>
                <a:gd name="connsiteY38" fmla="*/ 2720340 h 4185920"/>
                <a:gd name="connsiteX39" fmla="*/ 3444240 w 11737340"/>
                <a:gd name="connsiteY39" fmla="*/ 2796540 h 4185920"/>
                <a:gd name="connsiteX40" fmla="*/ 3558540 w 11737340"/>
                <a:gd name="connsiteY40" fmla="*/ 2872740 h 4185920"/>
                <a:gd name="connsiteX41" fmla="*/ 3619500 w 11737340"/>
                <a:gd name="connsiteY41" fmla="*/ 2979420 h 4185920"/>
                <a:gd name="connsiteX42" fmla="*/ 3619500 w 11737340"/>
                <a:gd name="connsiteY42" fmla="*/ 2979420 h 4185920"/>
                <a:gd name="connsiteX43" fmla="*/ 3649980 w 11737340"/>
                <a:gd name="connsiteY43" fmla="*/ 3048000 h 4185920"/>
                <a:gd name="connsiteX44" fmla="*/ 3703320 w 11737340"/>
                <a:gd name="connsiteY44" fmla="*/ 3086100 h 4185920"/>
                <a:gd name="connsiteX45" fmla="*/ 3764280 w 11737340"/>
                <a:gd name="connsiteY45" fmla="*/ 3063240 h 4185920"/>
                <a:gd name="connsiteX46" fmla="*/ 3848100 w 11737340"/>
                <a:gd name="connsiteY46" fmla="*/ 3025140 h 4185920"/>
                <a:gd name="connsiteX47" fmla="*/ 3916680 w 11737340"/>
                <a:gd name="connsiteY47" fmla="*/ 3032760 h 4185920"/>
                <a:gd name="connsiteX48" fmla="*/ 4030980 w 11737340"/>
                <a:gd name="connsiteY48" fmla="*/ 3063240 h 4185920"/>
                <a:gd name="connsiteX49" fmla="*/ 4137660 w 11737340"/>
                <a:gd name="connsiteY49" fmla="*/ 3101340 h 4185920"/>
                <a:gd name="connsiteX50" fmla="*/ 4259580 w 11737340"/>
                <a:gd name="connsiteY50" fmla="*/ 3147060 h 4185920"/>
                <a:gd name="connsiteX51" fmla="*/ 4381500 w 11737340"/>
                <a:gd name="connsiteY51" fmla="*/ 3192780 h 4185920"/>
                <a:gd name="connsiteX52" fmla="*/ 4526280 w 11737340"/>
                <a:gd name="connsiteY52" fmla="*/ 3276600 h 4185920"/>
                <a:gd name="connsiteX53" fmla="*/ 4587240 w 11737340"/>
                <a:gd name="connsiteY53" fmla="*/ 3299460 h 4185920"/>
                <a:gd name="connsiteX54" fmla="*/ 4610100 w 11737340"/>
                <a:gd name="connsiteY54" fmla="*/ 3352800 h 4185920"/>
                <a:gd name="connsiteX55" fmla="*/ 4648200 w 11737340"/>
                <a:gd name="connsiteY55" fmla="*/ 3436620 h 4185920"/>
                <a:gd name="connsiteX56" fmla="*/ 4671060 w 11737340"/>
                <a:gd name="connsiteY56" fmla="*/ 3520440 h 4185920"/>
                <a:gd name="connsiteX57" fmla="*/ 4678680 w 11737340"/>
                <a:gd name="connsiteY57" fmla="*/ 3589020 h 4185920"/>
                <a:gd name="connsiteX58" fmla="*/ 4686300 w 11737340"/>
                <a:gd name="connsiteY58" fmla="*/ 3649980 h 4185920"/>
                <a:gd name="connsiteX59" fmla="*/ 4724400 w 11737340"/>
                <a:gd name="connsiteY59" fmla="*/ 3680460 h 4185920"/>
                <a:gd name="connsiteX60" fmla="*/ 4785360 w 11737340"/>
                <a:gd name="connsiteY60" fmla="*/ 3672840 h 4185920"/>
                <a:gd name="connsiteX61" fmla="*/ 4869180 w 11737340"/>
                <a:gd name="connsiteY61" fmla="*/ 3703320 h 4185920"/>
                <a:gd name="connsiteX62" fmla="*/ 4914900 w 11737340"/>
                <a:gd name="connsiteY62" fmla="*/ 3756660 h 4185920"/>
                <a:gd name="connsiteX63" fmla="*/ 5105400 w 11737340"/>
                <a:gd name="connsiteY63" fmla="*/ 3832860 h 4185920"/>
                <a:gd name="connsiteX64" fmla="*/ 5173980 w 11737340"/>
                <a:gd name="connsiteY64" fmla="*/ 3886200 h 4185920"/>
                <a:gd name="connsiteX65" fmla="*/ 5242560 w 11737340"/>
                <a:gd name="connsiteY65" fmla="*/ 3924300 h 4185920"/>
                <a:gd name="connsiteX66" fmla="*/ 5364480 w 11737340"/>
                <a:gd name="connsiteY66" fmla="*/ 3962400 h 4185920"/>
                <a:gd name="connsiteX67" fmla="*/ 5516880 w 11737340"/>
                <a:gd name="connsiteY67" fmla="*/ 4046220 h 4185920"/>
                <a:gd name="connsiteX68" fmla="*/ 5585460 w 11737340"/>
                <a:gd name="connsiteY68" fmla="*/ 4099560 h 4185920"/>
                <a:gd name="connsiteX69" fmla="*/ 5661660 w 11737340"/>
                <a:gd name="connsiteY69" fmla="*/ 4122420 h 4185920"/>
                <a:gd name="connsiteX70" fmla="*/ 5745480 w 11737340"/>
                <a:gd name="connsiteY70" fmla="*/ 4130040 h 4185920"/>
                <a:gd name="connsiteX71" fmla="*/ 5836920 w 11737340"/>
                <a:gd name="connsiteY71" fmla="*/ 4130040 h 4185920"/>
                <a:gd name="connsiteX72" fmla="*/ 5943600 w 11737340"/>
                <a:gd name="connsiteY72" fmla="*/ 4165600 h 4185920"/>
                <a:gd name="connsiteX73" fmla="*/ 6042660 w 11737340"/>
                <a:gd name="connsiteY73" fmla="*/ 4185920 h 4185920"/>
                <a:gd name="connsiteX74" fmla="*/ 6167120 w 11737340"/>
                <a:gd name="connsiteY74" fmla="*/ 4160520 h 4185920"/>
                <a:gd name="connsiteX75" fmla="*/ 6286500 w 11737340"/>
                <a:gd name="connsiteY75" fmla="*/ 4114800 h 4185920"/>
                <a:gd name="connsiteX76" fmla="*/ 6393180 w 11737340"/>
                <a:gd name="connsiteY76" fmla="*/ 4053840 h 4185920"/>
                <a:gd name="connsiteX77" fmla="*/ 6484620 w 11737340"/>
                <a:gd name="connsiteY77" fmla="*/ 4038600 h 4185920"/>
                <a:gd name="connsiteX78" fmla="*/ 6583680 w 11737340"/>
                <a:gd name="connsiteY78" fmla="*/ 3970020 h 4185920"/>
                <a:gd name="connsiteX79" fmla="*/ 6697980 w 11737340"/>
                <a:gd name="connsiteY79" fmla="*/ 3886200 h 4185920"/>
                <a:gd name="connsiteX80" fmla="*/ 6751320 w 11737340"/>
                <a:gd name="connsiteY80" fmla="*/ 3822700 h 4185920"/>
                <a:gd name="connsiteX81" fmla="*/ 6855460 w 11737340"/>
                <a:gd name="connsiteY81" fmla="*/ 3764280 h 4185920"/>
                <a:gd name="connsiteX82" fmla="*/ 6959600 w 11737340"/>
                <a:gd name="connsiteY82" fmla="*/ 3629660 h 4185920"/>
                <a:gd name="connsiteX83" fmla="*/ 7056120 w 11737340"/>
                <a:gd name="connsiteY83" fmla="*/ 3528060 h 4185920"/>
                <a:gd name="connsiteX84" fmla="*/ 7165340 w 11737340"/>
                <a:gd name="connsiteY84" fmla="*/ 3454400 h 4185920"/>
                <a:gd name="connsiteX85" fmla="*/ 7287260 w 11737340"/>
                <a:gd name="connsiteY85" fmla="*/ 3296920 h 4185920"/>
                <a:gd name="connsiteX86" fmla="*/ 7338060 w 11737340"/>
                <a:gd name="connsiteY86" fmla="*/ 3200400 h 4185920"/>
                <a:gd name="connsiteX87" fmla="*/ 7383780 w 11737340"/>
                <a:gd name="connsiteY87" fmla="*/ 3144520 h 4185920"/>
                <a:gd name="connsiteX88" fmla="*/ 7444740 w 11737340"/>
                <a:gd name="connsiteY88" fmla="*/ 3093720 h 4185920"/>
                <a:gd name="connsiteX89" fmla="*/ 7513320 w 11737340"/>
                <a:gd name="connsiteY89" fmla="*/ 3101340 h 4185920"/>
                <a:gd name="connsiteX90" fmla="*/ 7576820 w 11737340"/>
                <a:gd name="connsiteY90" fmla="*/ 3093720 h 4185920"/>
                <a:gd name="connsiteX91" fmla="*/ 7729220 w 11737340"/>
                <a:gd name="connsiteY91" fmla="*/ 3136900 h 4185920"/>
                <a:gd name="connsiteX92" fmla="*/ 7833360 w 11737340"/>
                <a:gd name="connsiteY92" fmla="*/ 3180080 h 4185920"/>
                <a:gd name="connsiteX93" fmla="*/ 7967980 w 11737340"/>
                <a:gd name="connsiteY93" fmla="*/ 3208020 h 4185920"/>
                <a:gd name="connsiteX94" fmla="*/ 8161020 w 11737340"/>
                <a:gd name="connsiteY94" fmla="*/ 3296920 h 4185920"/>
                <a:gd name="connsiteX95" fmla="*/ 8293100 w 11737340"/>
                <a:gd name="connsiteY95" fmla="*/ 3370580 h 4185920"/>
                <a:gd name="connsiteX96" fmla="*/ 8371840 w 11737340"/>
                <a:gd name="connsiteY96" fmla="*/ 3395980 h 4185920"/>
                <a:gd name="connsiteX97" fmla="*/ 8468360 w 11737340"/>
                <a:gd name="connsiteY97" fmla="*/ 3434080 h 4185920"/>
                <a:gd name="connsiteX98" fmla="*/ 8582660 w 11737340"/>
                <a:gd name="connsiteY98" fmla="*/ 3528060 h 4185920"/>
                <a:gd name="connsiteX99" fmla="*/ 8641080 w 11737340"/>
                <a:gd name="connsiteY99" fmla="*/ 3566160 h 4185920"/>
                <a:gd name="connsiteX100" fmla="*/ 8702040 w 11737340"/>
                <a:gd name="connsiteY100" fmla="*/ 3604260 h 4185920"/>
                <a:gd name="connsiteX101" fmla="*/ 8763000 w 11737340"/>
                <a:gd name="connsiteY101" fmla="*/ 3634740 h 4185920"/>
                <a:gd name="connsiteX102" fmla="*/ 8846820 w 11737340"/>
                <a:gd name="connsiteY102" fmla="*/ 3632200 h 4185920"/>
                <a:gd name="connsiteX103" fmla="*/ 8968740 w 11737340"/>
                <a:gd name="connsiteY103" fmla="*/ 3634740 h 4185920"/>
                <a:gd name="connsiteX104" fmla="*/ 9060180 w 11737340"/>
                <a:gd name="connsiteY104" fmla="*/ 3642360 h 4185920"/>
                <a:gd name="connsiteX105" fmla="*/ 9151620 w 11737340"/>
                <a:gd name="connsiteY105" fmla="*/ 3657600 h 4185920"/>
                <a:gd name="connsiteX106" fmla="*/ 9230360 w 11737340"/>
                <a:gd name="connsiteY106" fmla="*/ 3657600 h 4185920"/>
                <a:gd name="connsiteX107" fmla="*/ 9331960 w 11737340"/>
                <a:gd name="connsiteY107" fmla="*/ 3629660 h 4185920"/>
                <a:gd name="connsiteX108" fmla="*/ 9433560 w 11737340"/>
                <a:gd name="connsiteY108" fmla="*/ 3589020 h 4185920"/>
                <a:gd name="connsiteX109" fmla="*/ 9535160 w 11737340"/>
                <a:gd name="connsiteY109" fmla="*/ 3540760 h 4185920"/>
                <a:gd name="connsiteX110" fmla="*/ 9646920 w 11737340"/>
                <a:gd name="connsiteY110" fmla="*/ 3489960 h 4185920"/>
                <a:gd name="connsiteX111" fmla="*/ 9784080 w 11737340"/>
                <a:gd name="connsiteY111" fmla="*/ 3444240 h 4185920"/>
                <a:gd name="connsiteX112" fmla="*/ 9860280 w 11737340"/>
                <a:gd name="connsiteY112" fmla="*/ 3383280 h 4185920"/>
                <a:gd name="connsiteX113" fmla="*/ 9921240 w 11737340"/>
                <a:gd name="connsiteY113" fmla="*/ 3314700 h 4185920"/>
                <a:gd name="connsiteX114" fmla="*/ 9997440 w 11737340"/>
                <a:gd name="connsiteY114" fmla="*/ 3208020 h 4185920"/>
                <a:gd name="connsiteX115" fmla="*/ 10043160 w 11737340"/>
                <a:gd name="connsiteY115" fmla="*/ 3101340 h 4185920"/>
                <a:gd name="connsiteX116" fmla="*/ 10104120 w 11737340"/>
                <a:gd name="connsiteY116" fmla="*/ 3017520 h 4185920"/>
                <a:gd name="connsiteX117" fmla="*/ 10157460 w 11737340"/>
                <a:gd name="connsiteY117" fmla="*/ 2933700 h 4185920"/>
                <a:gd name="connsiteX118" fmla="*/ 10218420 w 11737340"/>
                <a:gd name="connsiteY118" fmla="*/ 2849880 h 4185920"/>
                <a:gd name="connsiteX119" fmla="*/ 10294620 w 11737340"/>
                <a:gd name="connsiteY119" fmla="*/ 2735580 h 4185920"/>
                <a:gd name="connsiteX120" fmla="*/ 10347960 w 11737340"/>
                <a:gd name="connsiteY120" fmla="*/ 2621280 h 4185920"/>
                <a:gd name="connsiteX121" fmla="*/ 10431780 w 11737340"/>
                <a:gd name="connsiteY121" fmla="*/ 2499360 h 4185920"/>
                <a:gd name="connsiteX122" fmla="*/ 10500360 w 11737340"/>
                <a:gd name="connsiteY122" fmla="*/ 2354580 h 4185920"/>
                <a:gd name="connsiteX123" fmla="*/ 10553700 w 11737340"/>
                <a:gd name="connsiteY123" fmla="*/ 2263140 h 4185920"/>
                <a:gd name="connsiteX124" fmla="*/ 10584180 w 11737340"/>
                <a:gd name="connsiteY124" fmla="*/ 2194560 h 4185920"/>
                <a:gd name="connsiteX125" fmla="*/ 10624820 w 11737340"/>
                <a:gd name="connsiteY125" fmla="*/ 2125980 h 4185920"/>
                <a:gd name="connsiteX126" fmla="*/ 10675620 w 11737340"/>
                <a:gd name="connsiteY126" fmla="*/ 2049780 h 4185920"/>
                <a:gd name="connsiteX127" fmla="*/ 10690860 w 11737340"/>
                <a:gd name="connsiteY127" fmla="*/ 1988820 h 4185920"/>
                <a:gd name="connsiteX128" fmla="*/ 10713720 w 11737340"/>
                <a:gd name="connsiteY128" fmla="*/ 1927860 h 4185920"/>
                <a:gd name="connsiteX129" fmla="*/ 10767060 w 11737340"/>
                <a:gd name="connsiteY129" fmla="*/ 1859280 h 4185920"/>
                <a:gd name="connsiteX130" fmla="*/ 10873740 w 11737340"/>
                <a:gd name="connsiteY130" fmla="*/ 1828800 h 4185920"/>
                <a:gd name="connsiteX131" fmla="*/ 11079480 w 11737340"/>
                <a:gd name="connsiteY131" fmla="*/ 1767840 h 4185920"/>
                <a:gd name="connsiteX132" fmla="*/ 11247120 w 11737340"/>
                <a:gd name="connsiteY132" fmla="*/ 1684020 h 4185920"/>
                <a:gd name="connsiteX133" fmla="*/ 11407140 w 11737340"/>
                <a:gd name="connsiteY133" fmla="*/ 1628140 h 4185920"/>
                <a:gd name="connsiteX134" fmla="*/ 11490960 w 11737340"/>
                <a:gd name="connsiteY134" fmla="*/ 1577340 h 4185920"/>
                <a:gd name="connsiteX135" fmla="*/ 11635740 w 11737340"/>
                <a:gd name="connsiteY135" fmla="*/ 1508760 h 4185920"/>
                <a:gd name="connsiteX136" fmla="*/ 11737340 w 11737340"/>
                <a:gd name="connsiteY136" fmla="*/ 1442720 h 4185920"/>
                <a:gd name="connsiteX137" fmla="*/ 11620500 w 11737340"/>
                <a:gd name="connsiteY137" fmla="*/ 1417320 h 4185920"/>
                <a:gd name="connsiteX138" fmla="*/ 11567160 w 11737340"/>
                <a:gd name="connsiteY138" fmla="*/ 1379220 h 4185920"/>
                <a:gd name="connsiteX139" fmla="*/ 11498580 w 11737340"/>
                <a:gd name="connsiteY139" fmla="*/ 1318260 h 4185920"/>
                <a:gd name="connsiteX140" fmla="*/ 11468100 w 11737340"/>
                <a:gd name="connsiteY140" fmla="*/ 1280160 h 4185920"/>
                <a:gd name="connsiteX141" fmla="*/ 11442700 w 11737340"/>
                <a:gd name="connsiteY141" fmla="*/ 1231900 h 4185920"/>
                <a:gd name="connsiteX142" fmla="*/ 11384280 w 11737340"/>
                <a:gd name="connsiteY142" fmla="*/ 1310640 h 4185920"/>
                <a:gd name="connsiteX143" fmla="*/ 11353800 w 11737340"/>
                <a:gd name="connsiteY143" fmla="*/ 1356360 h 4185920"/>
                <a:gd name="connsiteX144" fmla="*/ 11224260 w 11737340"/>
                <a:gd name="connsiteY144" fmla="*/ 1417320 h 4185920"/>
                <a:gd name="connsiteX145" fmla="*/ 11109960 w 11737340"/>
                <a:gd name="connsiteY145" fmla="*/ 1463040 h 4185920"/>
                <a:gd name="connsiteX146" fmla="*/ 10911840 w 11737340"/>
                <a:gd name="connsiteY146" fmla="*/ 1524000 h 4185920"/>
                <a:gd name="connsiteX147" fmla="*/ 10774680 w 11737340"/>
                <a:gd name="connsiteY147" fmla="*/ 1546860 h 4185920"/>
                <a:gd name="connsiteX148" fmla="*/ 10675620 w 11737340"/>
                <a:gd name="connsiteY148" fmla="*/ 1615440 h 4185920"/>
                <a:gd name="connsiteX149" fmla="*/ 10568940 w 11737340"/>
                <a:gd name="connsiteY149" fmla="*/ 1676400 h 4185920"/>
                <a:gd name="connsiteX150" fmla="*/ 10485120 w 11737340"/>
                <a:gd name="connsiteY150" fmla="*/ 1760220 h 4185920"/>
                <a:gd name="connsiteX151" fmla="*/ 10454640 w 11737340"/>
                <a:gd name="connsiteY151" fmla="*/ 1836420 h 4185920"/>
                <a:gd name="connsiteX152" fmla="*/ 10416540 w 11737340"/>
                <a:gd name="connsiteY152" fmla="*/ 1927860 h 4185920"/>
                <a:gd name="connsiteX153" fmla="*/ 10401300 w 11737340"/>
                <a:gd name="connsiteY153" fmla="*/ 2004060 h 4185920"/>
                <a:gd name="connsiteX154" fmla="*/ 10363200 w 11737340"/>
                <a:gd name="connsiteY154" fmla="*/ 2095500 h 4185920"/>
                <a:gd name="connsiteX155" fmla="*/ 10317480 w 11737340"/>
                <a:gd name="connsiteY155" fmla="*/ 2225040 h 4185920"/>
                <a:gd name="connsiteX156" fmla="*/ 10287000 w 11737340"/>
                <a:gd name="connsiteY156" fmla="*/ 2346960 h 4185920"/>
                <a:gd name="connsiteX157" fmla="*/ 10218420 w 11737340"/>
                <a:gd name="connsiteY157" fmla="*/ 2499360 h 4185920"/>
                <a:gd name="connsiteX158" fmla="*/ 10134600 w 11737340"/>
                <a:gd name="connsiteY158" fmla="*/ 2621280 h 4185920"/>
                <a:gd name="connsiteX159" fmla="*/ 10043160 w 11737340"/>
                <a:gd name="connsiteY159" fmla="*/ 2735580 h 4185920"/>
                <a:gd name="connsiteX160" fmla="*/ 9974580 w 11737340"/>
                <a:gd name="connsiteY160" fmla="*/ 2857500 h 4185920"/>
                <a:gd name="connsiteX161" fmla="*/ 9906000 w 11737340"/>
                <a:gd name="connsiteY161" fmla="*/ 2941320 h 4185920"/>
                <a:gd name="connsiteX162" fmla="*/ 9860280 w 11737340"/>
                <a:gd name="connsiteY162" fmla="*/ 3032760 h 4185920"/>
                <a:gd name="connsiteX163" fmla="*/ 9806940 w 11737340"/>
                <a:gd name="connsiteY163" fmla="*/ 3116580 h 4185920"/>
                <a:gd name="connsiteX164" fmla="*/ 9715500 w 11737340"/>
                <a:gd name="connsiteY164" fmla="*/ 3208020 h 4185920"/>
                <a:gd name="connsiteX165" fmla="*/ 9616440 w 11737340"/>
                <a:gd name="connsiteY165" fmla="*/ 3261360 h 4185920"/>
                <a:gd name="connsiteX166" fmla="*/ 9532620 w 11737340"/>
                <a:gd name="connsiteY166" fmla="*/ 3329940 h 4185920"/>
                <a:gd name="connsiteX167" fmla="*/ 9471660 w 11737340"/>
                <a:gd name="connsiteY167" fmla="*/ 3375660 h 4185920"/>
                <a:gd name="connsiteX168" fmla="*/ 9410700 w 11737340"/>
                <a:gd name="connsiteY168" fmla="*/ 3429000 h 4185920"/>
                <a:gd name="connsiteX169" fmla="*/ 9288780 w 11737340"/>
                <a:gd name="connsiteY169" fmla="*/ 3436620 h 4185920"/>
                <a:gd name="connsiteX170" fmla="*/ 9166860 w 11737340"/>
                <a:gd name="connsiteY170" fmla="*/ 3444240 h 4185920"/>
                <a:gd name="connsiteX171" fmla="*/ 9029700 w 11737340"/>
                <a:gd name="connsiteY171" fmla="*/ 3413760 h 4185920"/>
                <a:gd name="connsiteX172" fmla="*/ 8823960 w 11737340"/>
                <a:gd name="connsiteY172" fmla="*/ 3360420 h 4185920"/>
                <a:gd name="connsiteX173" fmla="*/ 8679180 w 11737340"/>
                <a:gd name="connsiteY173" fmla="*/ 3329940 h 4185920"/>
                <a:gd name="connsiteX174" fmla="*/ 8572500 w 11737340"/>
                <a:gd name="connsiteY174" fmla="*/ 3276600 h 4185920"/>
                <a:gd name="connsiteX175" fmla="*/ 8465820 w 11737340"/>
                <a:gd name="connsiteY175" fmla="*/ 3215640 h 4185920"/>
                <a:gd name="connsiteX176" fmla="*/ 8321040 w 11737340"/>
                <a:gd name="connsiteY176" fmla="*/ 3177540 h 4185920"/>
                <a:gd name="connsiteX177" fmla="*/ 8199120 w 11737340"/>
                <a:gd name="connsiteY177" fmla="*/ 3131820 h 4185920"/>
                <a:gd name="connsiteX178" fmla="*/ 8069580 w 11737340"/>
                <a:gd name="connsiteY178" fmla="*/ 3078480 h 4185920"/>
                <a:gd name="connsiteX179" fmla="*/ 7917180 w 11737340"/>
                <a:gd name="connsiteY179" fmla="*/ 2994660 h 4185920"/>
                <a:gd name="connsiteX180" fmla="*/ 7787640 w 11737340"/>
                <a:gd name="connsiteY180" fmla="*/ 2971800 h 4185920"/>
                <a:gd name="connsiteX181" fmla="*/ 7719060 w 11737340"/>
                <a:gd name="connsiteY181" fmla="*/ 2933700 h 4185920"/>
                <a:gd name="connsiteX182" fmla="*/ 7612380 w 11737340"/>
                <a:gd name="connsiteY182" fmla="*/ 2903220 h 4185920"/>
                <a:gd name="connsiteX183" fmla="*/ 7566660 w 11737340"/>
                <a:gd name="connsiteY183" fmla="*/ 2887980 h 4185920"/>
                <a:gd name="connsiteX184" fmla="*/ 7551420 w 11737340"/>
                <a:gd name="connsiteY184" fmla="*/ 2849880 h 4185920"/>
                <a:gd name="connsiteX185" fmla="*/ 7533640 w 11737340"/>
                <a:gd name="connsiteY185" fmla="*/ 2788920 h 4185920"/>
                <a:gd name="connsiteX186" fmla="*/ 7475220 w 11737340"/>
                <a:gd name="connsiteY186" fmla="*/ 2857500 h 4185920"/>
                <a:gd name="connsiteX187" fmla="*/ 7414260 w 11737340"/>
                <a:gd name="connsiteY187" fmla="*/ 2887980 h 4185920"/>
                <a:gd name="connsiteX188" fmla="*/ 7345680 w 11737340"/>
                <a:gd name="connsiteY188" fmla="*/ 2971800 h 4185920"/>
                <a:gd name="connsiteX189" fmla="*/ 7315200 w 11737340"/>
                <a:gd name="connsiteY189" fmla="*/ 2994660 h 4185920"/>
                <a:gd name="connsiteX190" fmla="*/ 7261860 w 11737340"/>
                <a:gd name="connsiteY190" fmla="*/ 3009900 h 4185920"/>
                <a:gd name="connsiteX191" fmla="*/ 7193280 w 11737340"/>
                <a:gd name="connsiteY191" fmla="*/ 3025140 h 4185920"/>
                <a:gd name="connsiteX192" fmla="*/ 7155180 w 11737340"/>
                <a:gd name="connsiteY192" fmla="*/ 3078480 h 4185920"/>
                <a:gd name="connsiteX193" fmla="*/ 7109460 w 11737340"/>
                <a:gd name="connsiteY193" fmla="*/ 3154680 h 4185920"/>
                <a:gd name="connsiteX194" fmla="*/ 7048500 w 11737340"/>
                <a:gd name="connsiteY194" fmla="*/ 3246120 h 4185920"/>
                <a:gd name="connsiteX195" fmla="*/ 6995160 w 11737340"/>
                <a:gd name="connsiteY195" fmla="*/ 3307080 h 4185920"/>
                <a:gd name="connsiteX196" fmla="*/ 6972300 w 11737340"/>
                <a:gd name="connsiteY196" fmla="*/ 3352800 h 4185920"/>
                <a:gd name="connsiteX197" fmla="*/ 6949440 w 11737340"/>
                <a:gd name="connsiteY197" fmla="*/ 3413760 h 4185920"/>
                <a:gd name="connsiteX198" fmla="*/ 6949440 w 11737340"/>
                <a:gd name="connsiteY198" fmla="*/ 3413760 h 4185920"/>
                <a:gd name="connsiteX199" fmla="*/ 6911340 w 11737340"/>
                <a:gd name="connsiteY199" fmla="*/ 3474720 h 4185920"/>
                <a:gd name="connsiteX200" fmla="*/ 6888480 w 11737340"/>
                <a:gd name="connsiteY200" fmla="*/ 3505200 h 4185920"/>
                <a:gd name="connsiteX201" fmla="*/ 6819900 w 11737340"/>
                <a:gd name="connsiteY201" fmla="*/ 3566160 h 4185920"/>
                <a:gd name="connsiteX202" fmla="*/ 6731000 w 11737340"/>
                <a:gd name="connsiteY202" fmla="*/ 3599180 h 4185920"/>
                <a:gd name="connsiteX203" fmla="*/ 6675120 w 11737340"/>
                <a:gd name="connsiteY203" fmla="*/ 3657600 h 4185920"/>
                <a:gd name="connsiteX204" fmla="*/ 6629400 w 11737340"/>
                <a:gd name="connsiteY204" fmla="*/ 3718560 h 4185920"/>
                <a:gd name="connsiteX205" fmla="*/ 6576060 w 11737340"/>
                <a:gd name="connsiteY205" fmla="*/ 3779520 h 4185920"/>
                <a:gd name="connsiteX206" fmla="*/ 6484620 w 11737340"/>
                <a:gd name="connsiteY206" fmla="*/ 3817620 h 4185920"/>
                <a:gd name="connsiteX207" fmla="*/ 6400800 w 11737340"/>
                <a:gd name="connsiteY207" fmla="*/ 3832860 h 4185920"/>
                <a:gd name="connsiteX208" fmla="*/ 6263640 w 11737340"/>
                <a:gd name="connsiteY208" fmla="*/ 3870960 h 4185920"/>
                <a:gd name="connsiteX209" fmla="*/ 6126480 w 11737340"/>
                <a:gd name="connsiteY209" fmla="*/ 3901440 h 4185920"/>
                <a:gd name="connsiteX210" fmla="*/ 6027420 w 11737340"/>
                <a:gd name="connsiteY210" fmla="*/ 3916680 h 4185920"/>
                <a:gd name="connsiteX211" fmla="*/ 5890260 w 11737340"/>
                <a:gd name="connsiteY211" fmla="*/ 3878580 h 4185920"/>
                <a:gd name="connsiteX212" fmla="*/ 5821680 w 11737340"/>
                <a:gd name="connsiteY212" fmla="*/ 3863340 h 4185920"/>
                <a:gd name="connsiteX213" fmla="*/ 5737860 w 11737340"/>
                <a:gd name="connsiteY213" fmla="*/ 3825240 h 4185920"/>
                <a:gd name="connsiteX214" fmla="*/ 5638800 w 11737340"/>
                <a:gd name="connsiteY214" fmla="*/ 3794760 h 4185920"/>
                <a:gd name="connsiteX215" fmla="*/ 5524500 w 11737340"/>
                <a:gd name="connsiteY215" fmla="*/ 3756660 h 4185920"/>
                <a:gd name="connsiteX216" fmla="*/ 5448300 w 11737340"/>
                <a:gd name="connsiteY216" fmla="*/ 3718560 h 4185920"/>
                <a:gd name="connsiteX217" fmla="*/ 5349240 w 11737340"/>
                <a:gd name="connsiteY217" fmla="*/ 3657600 h 4185920"/>
                <a:gd name="connsiteX218" fmla="*/ 5295900 w 11737340"/>
                <a:gd name="connsiteY218" fmla="*/ 3619500 h 4185920"/>
                <a:gd name="connsiteX219" fmla="*/ 5234940 w 11737340"/>
                <a:gd name="connsiteY219" fmla="*/ 3596640 h 4185920"/>
                <a:gd name="connsiteX220" fmla="*/ 5135880 w 11737340"/>
                <a:gd name="connsiteY220" fmla="*/ 3550920 h 4185920"/>
                <a:gd name="connsiteX221" fmla="*/ 5059680 w 11737340"/>
                <a:gd name="connsiteY221" fmla="*/ 3505200 h 4185920"/>
                <a:gd name="connsiteX222" fmla="*/ 5029200 w 11737340"/>
                <a:gd name="connsiteY222" fmla="*/ 3482340 h 4185920"/>
                <a:gd name="connsiteX223" fmla="*/ 4960620 w 11737340"/>
                <a:gd name="connsiteY223" fmla="*/ 3413760 h 4185920"/>
                <a:gd name="connsiteX224" fmla="*/ 4876800 w 11737340"/>
                <a:gd name="connsiteY224" fmla="*/ 3299460 h 4185920"/>
                <a:gd name="connsiteX225" fmla="*/ 4808220 w 11737340"/>
                <a:gd name="connsiteY225" fmla="*/ 3200400 h 4185920"/>
                <a:gd name="connsiteX226" fmla="*/ 4777740 w 11737340"/>
                <a:gd name="connsiteY226" fmla="*/ 3147060 h 4185920"/>
                <a:gd name="connsiteX227" fmla="*/ 4724400 w 11737340"/>
                <a:gd name="connsiteY227" fmla="*/ 3108960 h 4185920"/>
                <a:gd name="connsiteX228" fmla="*/ 4648200 w 11737340"/>
                <a:gd name="connsiteY228" fmla="*/ 3063240 h 4185920"/>
                <a:gd name="connsiteX229" fmla="*/ 4533900 w 11737340"/>
                <a:gd name="connsiteY229" fmla="*/ 2979420 h 4185920"/>
                <a:gd name="connsiteX230" fmla="*/ 4427220 w 11737340"/>
                <a:gd name="connsiteY230" fmla="*/ 2941320 h 4185920"/>
                <a:gd name="connsiteX231" fmla="*/ 4366260 w 11737340"/>
                <a:gd name="connsiteY231" fmla="*/ 2903220 h 4185920"/>
                <a:gd name="connsiteX232" fmla="*/ 4244340 w 11737340"/>
                <a:gd name="connsiteY232" fmla="*/ 2842260 h 4185920"/>
                <a:gd name="connsiteX233" fmla="*/ 4145280 w 11737340"/>
                <a:gd name="connsiteY233" fmla="*/ 2811780 h 4185920"/>
                <a:gd name="connsiteX234" fmla="*/ 4038600 w 11737340"/>
                <a:gd name="connsiteY234" fmla="*/ 2804160 h 4185920"/>
                <a:gd name="connsiteX235" fmla="*/ 3954780 w 11737340"/>
                <a:gd name="connsiteY235" fmla="*/ 2819400 h 4185920"/>
                <a:gd name="connsiteX236" fmla="*/ 3863340 w 11737340"/>
                <a:gd name="connsiteY236" fmla="*/ 2804160 h 4185920"/>
                <a:gd name="connsiteX237" fmla="*/ 3741420 w 11737340"/>
                <a:gd name="connsiteY237" fmla="*/ 2781300 h 4185920"/>
                <a:gd name="connsiteX238" fmla="*/ 3649980 w 11737340"/>
                <a:gd name="connsiteY238" fmla="*/ 2743200 h 4185920"/>
                <a:gd name="connsiteX239" fmla="*/ 3573780 w 11737340"/>
                <a:gd name="connsiteY239" fmla="*/ 2674620 h 4185920"/>
                <a:gd name="connsiteX240" fmla="*/ 3482340 w 11737340"/>
                <a:gd name="connsiteY240" fmla="*/ 2621280 h 4185920"/>
                <a:gd name="connsiteX241" fmla="*/ 3436620 w 11737340"/>
                <a:gd name="connsiteY241" fmla="*/ 2552700 h 4185920"/>
                <a:gd name="connsiteX242" fmla="*/ 3329940 w 11737340"/>
                <a:gd name="connsiteY242" fmla="*/ 2423160 h 4185920"/>
                <a:gd name="connsiteX243" fmla="*/ 3261360 w 11737340"/>
                <a:gd name="connsiteY243" fmla="*/ 2324100 h 4185920"/>
                <a:gd name="connsiteX244" fmla="*/ 3131820 w 11737340"/>
                <a:gd name="connsiteY244" fmla="*/ 2209800 h 4185920"/>
                <a:gd name="connsiteX245" fmla="*/ 3040380 w 11737340"/>
                <a:gd name="connsiteY245" fmla="*/ 2141220 h 4185920"/>
                <a:gd name="connsiteX246" fmla="*/ 2910840 w 11737340"/>
                <a:gd name="connsiteY246" fmla="*/ 2034540 h 4185920"/>
                <a:gd name="connsiteX247" fmla="*/ 2849880 w 11737340"/>
                <a:gd name="connsiteY247" fmla="*/ 1958340 h 4185920"/>
                <a:gd name="connsiteX248" fmla="*/ 2743200 w 11737340"/>
                <a:gd name="connsiteY248" fmla="*/ 1889760 h 4185920"/>
                <a:gd name="connsiteX249" fmla="*/ 2659380 w 11737340"/>
                <a:gd name="connsiteY249" fmla="*/ 1844040 h 4185920"/>
                <a:gd name="connsiteX250" fmla="*/ 2575560 w 11737340"/>
                <a:gd name="connsiteY250" fmla="*/ 1744980 h 4185920"/>
                <a:gd name="connsiteX251" fmla="*/ 2468880 w 11737340"/>
                <a:gd name="connsiteY251" fmla="*/ 1645920 h 4185920"/>
                <a:gd name="connsiteX252" fmla="*/ 2400300 w 11737340"/>
                <a:gd name="connsiteY252" fmla="*/ 1607820 h 4185920"/>
                <a:gd name="connsiteX253" fmla="*/ 2263140 w 11737340"/>
                <a:gd name="connsiteY253" fmla="*/ 1501140 h 4185920"/>
                <a:gd name="connsiteX254" fmla="*/ 2171700 w 11737340"/>
                <a:gd name="connsiteY254" fmla="*/ 1432560 h 4185920"/>
                <a:gd name="connsiteX255" fmla="*/ 2087880 w 11737340"/>
                <a:gd name="connsiteY255" fmla="*/ 1363980 h 4185920"/>
                <a:gd name="connsiteX256" fmla="*/ 1950720 w 11737340"/>
                <a:gd name="connsiteY256" fmla="*/ 1272540 h 4185920"/>
                <a:gd name="connsiteX257" fmla="*/ 1805940 w 11737340"/>
                <a:gd name="connsiteY257" fmla="*/ 1135380 h 4185920"/>
                <a:gd name="connsiteX258" fmla="*/ 1729740 w 11737340"/>
                <a:gd name="connsiteY258" fmla="*/ 1089660 h 4185920"/>
                <a:gd name="connsiteX259" fmla="*/ 1668780 w 11737340"/>
                <a:gd name="connsiteY259" fmla="*/ 1043940 h 4185920"/>
                <a:gd name="connsiteX260" fmla="*/ 1592580 w 11737340"/>
                <a:gd name="connsiteY260" fmla="*/ 990600 h 4185920"/>
                <a:gd name="connsiteX261" fmla="*/ 1470660 w 11737340"/>
                <a:gd name="connsiteY261" fmla="*/ 891540 h 4185920"/>
                <a:gd name="connsiteX262" fmla="*/ 1386840 w 11737340"/>
                <a:gd name="connsiteY262" fmla="*/ 845820 h 4185920"/>
                <a:gd name="connsiteX263" fmla="*/ 1318260 w 11737340"/>
                <a:gd name="connsiteY263" fmla="*/ 784860 h 4185920"/>
                <a:gd name="connsiteX264" fmla="*/ 1264920 w 11737340"/>
                <a:gd name="connsiteY264" fmla="*/ 723900 h 4185920"/>
                <a:gd name="connsiteX265" fmla="*/ 1181100 w 11737340"/>
                <a:gd name="connsiteY265" fmla="*/ 647700 h 4185920"/>
                <a:gd name="connsiteX266" fmla="*/ 1089660 w 11737340"/>
                <a:gd name="connsiteY266" fmla="*/ 624840 h 4185920"/>
                <a:gd name="connsiteX267" fmla="*/ 1021080 w 11737340"/>
                <a:gd name="connsiteY267" fmla="*/ 586740 h 4185920"/>
                <a:gd name="connsiteX268" fmla="*/ 937260 w 11737340"/>
                <a:gd name="connsiteY268" fmla="*/ 548640 h 4185920"/>
                <a:gd name="connsiteX269" fmla="*/ 830580 w 11737340"/>
                <a:gd name="connsiteY269" fmla="*/ 510540 h 4185920"/>
                <a:gd name="connsiteX270" fmla="*/ 754380 w 11737340"/>
                <a:gd name="connsiteY270" fmla="*/ 457200 h 4185920"/>
                <a:gd name="connsiteX271" fmla="*/ 708660 w 11737340"/>
                <a:gd name="connsiteY271" fmla="*/ 419100 h 4185920"/>
                <a:gd name="connsiteX272" fmla="*/ 609600 w 11737340"/>
                <a:gd name="connsiteY272" fmla="*/ 396240 h 4185920"/>
                <a:gd name="connsiteX273" fmla="*/ 548640 w 11737340"/>
                <a:gd name="connsiteY273" fmla="*/ 320040 h 4185920"/>
                <a:gd name="connsiteX274" fmla="*/ 510540 w 11737340"/>
                <a:gd name="connsiteY274" fmla="*/ 251460 h 4185920"/>
                <a:gd name="connsiteX275" fmla="*/ 464820 w 11737340"/>
                <a:gd name="connsiteY275" fmla="*/ 190500 h 4185920"/>
                <a:gd name="connsiteX276" fmla="*/ 411480 w 11737340"/>
                <a:gd name="connsiteY276" fmla="*/ 137160 h 4185920"/>
                <a:gd name="connsiteX277" fmla="*/ 373380 w 11737340"/>
                <a:gd name="connsiteY277" fmla="*/ 45720 h 4185920"/>
                <a:gd name="connsiteX278" fmla="*/ 342900 w 11737340"/>
                <a:gd name="connsiteY278" fmla="*/ 0 h 4185920"/>
                <a:gd name="connsiteX279" fmla="*/ 327660 w 11737340"/>
                <a:gd name="connsiteY279" fmla="*/ 60960 h 4185920"/>
                <a:gd name="connsiteX280" fmla="*/ 289560 w 11737340"/>
                <a:gd name="connsiteY280" fmla="*/ 91440 h 4185920"/>
                <a:gd name="connsiteX281" fmla="*/ 236220 w 11737340"/>
                <a:gd name="connsiteY281" fmla="*/ 114300 h 4185920"/>
                <a:gd name="connsiteX282" fmla="*/ 198120 w 11737340"/>
                <a:gd name="connsiteY282" fmla="*/ 175260 h 4185920"/>
                <a:gd name="connsiteX283" fmla="*/ 175260 w 11737340"/>
                <a:gd name="connsiteY283" fmla="*/ 228600 h 4185920"/>
                <a:gd name="connsiteX284" fmla="*/ 114300 w 11737340"/>
                <a:gd name="connsiteY284" fmla="*/ 236220 h 4185920"/>
                <a:gd name="connsiteX285" fmla="*/ 45720 w 11737340"/>
                <a:gd name="connsiteY285" fmla="*/ 251460 h 4185920"/>
                <a:gd name="connsiteX286" fmla="*/ 0 w 11737340"/>
                <a:gd name="connsiteY286" fmla="*/ 281940 h 4185920"/>
                <a:gd name="connsiteX287" fmla="*/ 68580 w 11737340"/>
                <a:gd name="connsiteY287" fmla="*/ 320040 h 4185920"/>
                <a:gd name="connsiteX0" fmla="*/ 68580 w 11737340"/>
                <a:gd name="connsiteY0" fmla="*/ 320040 h 4185920"/>
                <a:gd name="connsiteX1" fmla="*/ 121920 w 11737340"/>
                <a:gd name="connsiteY1" fmla="*/ 381000 h 4185920"/>
                <a:gd name="connsiteX2" fmla="*/ 198120 w 11737340"/>
                <a:gd name="connsiteY2" fmla="*/ 419100 h 4185920"/>
                <a:gd name="connsiteX3" fmla="*/ 320040 w 11737340"/>
                <a:gd name="connsiteY3" fmla="*/ 510540 h 4185920"/>
                <a:gd name="connsiteX4" fmla="*/ 411480 w 11737340"/>
                <a:gd name="connsiteY4" fmla="*/ 563880 h 4185920"/>
                <a:gd name="connsiteX5" fmla="*/ 472440 w 11737340"/>
                <a:gd name="connsiteY5" fmla="*/ 632460 h 4185920"/>
                <a:gd name="connsiteX6" fmla="*/ 601980 w 11737340"/>
                <a:gd name="connsiteY6" fmla="*/ 708660 h 4185920"/>
                <a:gd name="connsiteX7" fmla="*/ 739140 w 11737340"/>
                <a:gd name="connsiteY7" fmla="*/ 784860 h 4185920"/>
                <a:gd name="connsiteX8" fmla="*/ 861060 w 11737340"/>
                <a:gd name="connsiteY8" fmla="*/ 868680 h 4185920"/>
                <a:gd name="connsiteX9" fmla="*/ 944880 w 11737340"/>
                <a:gd name="connsiteY9" fmla="*/ 952500 h 4185920"/>
                <a:gd name="connsiteX10" fmla="*/ 1021080 w 11737340"/>
                <a:gd name="connsiteY10" fmla="*/ 1005840 h 4185920"/>
                <a:gd name="connsiteX11" fmla="*/ 1097280 w 11737340"/>
                <a:gd name="connsiteY11" fmla="*/ 1043940 h 4185920"/>
                <a:gd name="connsiteX12" fmla="*/ 1181100 w 11737340"/>
                <a:gd name="connsiteY12" fmla="*/ 1104900 h 4185920"/>
                <a:gd name="connsiteX13" fmla="*/ 1249680 w 11737340"/>
                <a:gd name="connsiteY13" fmla="*/ 1150620 h 4185920"/>
                <a:gd name="connsiteX14" fmla="*/ 1341120 w 11737340"/>
                <a:gd name="connsiteY14" fmla="*/ 1196340 h 4185920"/>
                <a:gd name="connsiteX15" fmla="*/ 1417320 w 11737340"/>
                <a:gd name="connsiteY15" fmla="*/ 1257300 h 4185920"/>
                <a:gd name="connsiteX16" fmla="*/ 1493520 w 11737340"/>
                <a:gd name="connsiteY16" fmla="*/ 1333500 h 4185920"/>
                <a:gd name="connsiteX17" fmla="*/ 1569720 w 11737340"/>
                <a:gd name="connsiteY17" fmla="*/ 1356360 h 4185920"/>
                <a:gd name="connsiteX18" fmla="*/ 1684020 w 11737340"/>
                <a:gd name="connsiteY18" fmla="*/ 1424940 h 4185920"/>
                <a:gd name="connsiteX19" fmla="*/ 1729740 w 11737340"/>
                <a:gd name="connsiteY19" fmla="*/ 1485900 h 4185920"/>
                <a:gd name="connsiteX20" fmla="*/ 1844040 w 11737340"/>
                <a:gd name="connsiteY20" fmla="*/ 1569720 h 4185920"/>
                <a:gd name="connsiteX21" fmla="*/ 1935480 w 11737340"/>
                <a:gd name="connsiteY21" fmla="*/ 1615440 h 4185920"/>
                <a:gd name="connsiteX22" fmla="*/ 2049780 w 11737340"/>
                <a:gd name="connsiteY22" fmla="*/ 1691640 h 4185920"/>
                <a:gd name="connsiteX23" fmla="*/ 2133600 w 11737340"/>
                <a:gd name="connsiteY23" fmla="*/ 1729740 h 4185920"/>
                <a:gd name="connsiteX24" fmla="*/ 2202180 w 11737340"/>
                <a:gd name="connsiteY24" fmla="*/ 1805940 h 4185920"/>
                <a:gd name="connsiteX25" fmla="*/ 2255520 w 11737340"/>
                <a:gd name="connsiteY25" fmla="*/ 1821180 h 4185920"/>
                <a:gd name="connsiteX26" fmla="*/ 2316480 w 11737340"/>
                <a:gd name="connsiteY26" fmla="*/ 1866900 h 4185920"/>
                <a:gd name="connsiteX27" fmla="*/ 2423160 w 11737340"/>
                <a:gd name="connsiteY27" fmla="*/ 2004060 h 4185920"/>
                <a:gd name="connsiteX28" fmla="*/ 2476500 w 11737340"/>
                <a:gd name="connsiteY28" fmla="*/ 2087880 h 4185920"/>
                <a:gd name="connsiteX29" fmla="*/ 2567940 w 11737340"/>
                <a:gd name="connsiteY29" fmla="*/ 2148840 h 4185920"/>
                <a:gd name="connsiteX30" fmla="*/ 2682240 w 11737340"/>
                <a:gd name="connsiteY30" fmla="*/ 2186940 h 4185920"/>
                <a:gd name="connsiteX31" fmla="*/ 2743200 w 11737340"/>
                <a:gd name="connsiteY31" fmla="*/ 2209800 h 4185920"/>
                <a:gd name="connsiteX32" fmla="*/ 2811780 w 11737340"/>
                <a:gd name="connsiteY32" fmla="*/ 2247900 h 4185920"/>
                <a:gd name="connsiteX33" fmla="*/ 2887980 w 11737340"/>
                <a:gd name="connsiteY33" fmla="*/ 2301240 h 4185920"/>
                <a:gd name="connsiteX34" fmla="*/ 2979420 w 11737340"/>
                <a:gd name="connsiteY34" fmla="*/ 2385060 h 4185920"/>
                <a:gd name="connsiteX35" fmla="*/ 3055620 w 11737340"/>
                <a:gd name="connsiteY35" fmla="*/ 2461260 h 4185920"/>
                <a:gd name="connsiteX36" fmla="*/ 3139440 w 11737340"/>
                <a:gd name="connsiteY36" fmla="*/ 2537460 h 4185920"/>
                <a:gd name="connsiteX37" fmla="*/ 3261360 w 11737340"/>
                <a:gd name="connsiteY37" fmla="*/ 2628900 h 4185920"/>
                <a:gd name="connsiteX38" fmla="*/ 3345180 w 11737340"/>
                <a:gd name="connsiteY38" fmla="*/ 2720340 h 4185920"/>
                <a:gd name="connsiteX39" fmla="*/ 3444240 w 11737340"/>
                <a:gd name="connsiteY39" fmla="*/ 2796540 h 4185920"/>
                <a:gd name="connsiteX40" fmla="*/ 3558540 w 11737340"/>
                <a:gd name="connsiteY40" fmla="*/ 2872740 h 4185920"/>
                <a:gd name="connsiteX41" fmla="*/ 3619500 w 11737340"/>
                <a:gd name="connsiteY41" fmla="*/ 2979420 h 4185920"/>
                <a:gd name="connsiteX42" fmla="*/ 3619500 w 11737340"/>
                <a:gd name="connsiteY42" fmla="*/ 2979420 h 4185920"/>
                <a:gd name="connsiteX43" fmla="*/ 3649980 w 11737340"/>
                <a:gd name="connsiteY43" fmla="*/ 3048000 h 4185920"/>
                <a:gd name="connsiteX44" fmla="*/ 3703320 w 11737340"/>
                <a:gd name="connsiteY44" fmla="*/ 3086100 h 4185920"/>
                <a:gd name="connsiteX45" fmla="*/ 3764280 w 11737340"/>
                <a:gd name="connsiteY45" fmla="*/ 3063240 h 4185920"/>
                <a:gd name="connsiteX46" fmla="*/ 3848100 w 11737340"/>
                <a:gd name="connsiteY46" fmla="*/ 3025140 h 4185920"/>
                <a:gd name="connsiteX47" fmla="*/ 3916680 w 11737340"/>
                <a:gd name="connsiteY47" fmla="*/ 3032760 h 4185920"/>
                <a:gd name="connsiteX48" fmla="*/ 4030980 w 11737340"/>
                <a:gd name="connsiteY48" fmla="*/ 3063240 h 4185920"/>
                <a:gd name="connsiteX49" fmla="*/ 4137660 w 11737340"/>
                <a:gd name="connsiteY49" fmla="*/ 3101340 h 4185920"/>
                <a:gd name="connsiteX50" fmla="*/ 4259580 w 11737340"/>
                <a:gd name="connsiteY50" fmla="*/ 3147060 h 4185920"/>
                <a:gd name="connsiteX51" fmla="*/ 4381500 w 11737340"/>
                <a:gd name="connsiteY51" fmla="*/ 3192780 h 4185920"/>
                <a:gd name="connsiteX52" fmla="*/ 4526280 w 11737340"/>
                <a:gd name="connsiteY52" fmla="*/ 3276600 h 4185920"/>
                <a:gd name="connsiteX53" fmla="*/ 4587240 w 11737340"/>
                <a:gd name="connsiteY53" fmla="*/ 3299460 h 4185920"/>
                <a:gd name="connsiteX54" fmla="*/ 4610100 w 11737340"/>
                <a:gd name="connsiteY54" fmla="*/ 3352800 h 4185920"/>
                <a:gd name="connsiteX55" fmla="*/ 4648200 w 11737340"/>
                <a:gd name="connsiteY55" fmla="*/ 3436620 h 4185920"/>
                <a:gd name="connsiteX56" fmla="*/ 4671060 w 11737340"/>
                <a:gd name="connsiteY56" fmla="*/ 3520440 h 4185920"/>
                <a:gd name="connsiteX57" fmla="*/ 4678680 w 11737340"/>
                <a:gd name="connsiteY57" fmla="*/ 3589020 h 4185920"/>
                <a:gd name="connsiteX58" fmla="*/ 4686300 w 11737340"/>
                <a:gd name="connsiteY58" fmla="*/ 3649980 h 4185920"/>
                <a:gd name="connsiteX59" fmla="*/ 4724400 w 11737340"/>
                <a:gd name="connsiteY59" fmla="*/ 3680460 h 4185920"/>
                <a:gd name="connsiteX60" fmla="*/ 4785360 w 11737340"/>
                <a:gd name="connsiteY60" fmla="*/ 3672840 h 4185920"/>
                <a:gd name="connsiteX61" fmla="*/ 4869180 w 11737340"/>
                <a:gd name="connsiteY61" fmla="*/ 3703320 h 4185920"/>
                <a:gd name="connsiteX62" fmla="*/ 4914900 w 11737340"/>
                <a:gd name="connsiteY62" fmla="*/ 3756660 h 4185920"/>
                <a:gd name="connsiteX63" fmla="*/ 5105400 w 11737340"/>
                <a:gd name="connsiteY63" fmla="*/ 3832860 h 4185920"/>
                <a:gd name="connsiteX64" fmla="*/ 5173980 w 11737340"/>
                <a:gd name="connsiteY64" fmla="*/ 3886200 h 4185920"/>
                <a:gd name="connsiteX65" fmla="*/ 5242560 w 11737340"/>
                <a:gd name="connsiteY65" fmla="*/ 3924300 h 4185920"/>
                <a:gd name="connsiteX66" fmla="*/ 5364480 w 11737340"/>
                <a:gd name="connsiteY66" fmla="*/ 3962400 h 4185920"/>
                <a:gd name="connsiteX67" fmla="*/ 5516880 w 11737340"/>
                <a:gd name="connsiteY67" fmla="*/ 4046220 h 4185920"/>
                <a:gd name="connsiteX68" fmla="*/ 5585460 w 11737340"/>
                <a:gd name="connsiteY68" fmla="*/ 4099560 h 4185920"/>
                <a:gd name="connsiteX69" fmla="*/ 5661660 w 11737340"/>
                <a:gd name="connsiteY69" fmla="*/ 4122420 h 4185920"/>
                <a:gd name="connsiteX70" fmla="*/ 5745480 w 11737340"/>
                <a:gd name="connsiteY70" fmla="*/ 4130040 h 4185920"/>
                <a:gd name="connsiteX71" fmla="*/ 5836920 w 11737340"/>
                <a:gd name="connsiteY71" fmla="*/ 4130040 h 4185920"/>
                <a:gd name="connsiteX72" fmla="*/ 5943600 w 11737340"/>
                <a:gd name="connsiteY72" fmla="*/ 4165600 h 4185920"/>
                <a:gd name="connsiteX73" fmla="*/ 6042660 w 11737340"/>
                <a:gd name="connsiteY73" fmla="*/ 4185920 h 4185920"/>
                <a:gd name="connsiteX74" fmla="*/ 6167120 w 11737340"/>
                <a:gd name="connsiteY74" fmla="*/ 4160520 h 4185920"/>
                <a:gd name="connsiteX75" fmla="*/ 6286500 w 11737340"/>
                <a:gd name="connsiteY75" fmla="*/ 4114800 h 4185920"/>
                <a:gd name="connsiteX76" fmla="*/ 6393180 w 11737340"/>
                <a:gd name="connsiteY76" fmla="*/ 4071620 h 4185920"/>
                <a:gd name="connsiteX77" fmla="*/ 6484620 w 11737340"/>
                <a:gd name="connsiteY77" fmla="*/ 4038600 h 4185920"/>
                <a:gd name="connsiteX78" fmla="*/ 6583680 w 11737340"/>
                <a:gd name="connsiteY78" fmla="*/ 3970020 h 4185920"/>
                <a:gd name="connsiteX79" fmla="*/ 6697980 w 11737340"/>
                <a:gd name="connsiteY79" fmla="*/ 3886200 h 4185920"/>
                <a:gd name="connsiteX80" fmla="*/ 6751320 w 11737340"/>
                <a:gd name="connsiteY80" fmla="*/ 3822700 h 4185920"/>
                <a:gd name="connsiteX81" fmla="*/ 6855460 w 11737340"/>
                <a:gd name="connsiteY81" fmla="*/ 3764280 h 4185920"/>
                <a:gd name="connsiteX82" fmla="*/ 6959600 w 11737340"/>
                <a:gd name="connsiteY82" fmla="*/ 3629660 h 4185920"/>
                <a:gd name="connsiteX83" fmla="*/ 7056120 w 11737340"/>
                <a:gd name="connsiteY83" fmla="*/ 3528060 h 4185920"/>
                <a:gd name="connsiteX84" fmla="*/ 7165340 w 11737340"/>
                <a:gd name="connsiteY84" fmla="*/ 3454400 h 4185920"/>
                <a:gd name="connsiteX85" fmla="*/ 7287260 w 11737340"/>
                <a:gd name="connsiteY85" fmla="*/ 3296920 h 4185920"/>
                <a:gd name="connsiteX86" fmla="*/ 7338060 w 11737340"/>
                <a:gd name="connsiteY86" fmla="*/ 3200400 h 4185920"/>
                <a:gd name="connsiteX87" fmla="*/ 7383780 w 11737340"/>
                <a:gd name="connsiteY87" fmla="*/ 3144520 h 4185920"/>
                <a:gd name="connsiteX88" fmla="*/ 7444740 w 11737340"/>
                <a:gd name="connsiteY88" fmla="*/ 3093720 h 4185920"/>
                <a:gd name="connsiteX89" fmla="*/ 7513320 w 11737340"/>
                <a:gd name="connsiteY89" fmla="*/ 3101340 h 4185920"/>
                <a:gd name="connsiteX90" fmla="*/ 7576820 w 11737340"/>
                <a:gd name="connsiteY90" fmla="*/ 3093720 h 4185920"/>
                <a:gd name="connsiteX91" fmla="*/ 7729220 w 11737340"/>
                <a:gd name="connsiteY91" fmla="*/ 3136900 h 4185920"/>
                <a:gd name="connsiteX92" fmla="*/ 7833360 w 11737340"/>
                <a:gd name="connsiteY92" fmla="*/ 3180080 h 4185920"/>
                <a:gd name="connsiteX93" fmla="*/ 7967980 w 11737340"/>
                <a:gd name="connsiteY93" fmla="*/ 3208020 h 4185920"/>
                <a:gd name="connsiteX94" fmla="*/ 8161020 w 11737340"/>
                <a:gd name="connsiteY94" fmla="*/ 3296920 h 4185920"/>
                <a:gd name="connsiteX95" fmla="*/ 8293100 w 11737340"/>
                <a:gd name="connsiteY95" fmla="*/ 3370580 h 4185920"/>
                <a:gd name="connsiteX96" fmla="*/ 8371840 w 11737340"/>
                <a:gd name="connsiteY96" fmla="*/ 3395980 h 4185920"/>
                <a:gd name="connsiteX97" fmla="*/ 8468360 w 11737340"/>
                <a:gd name="connsiteY97" fmla="*/ 3434080 h 4185920"/>
                <a:gd name="connsiteX98" fmla="*/ 8582660 w 11737340"/>
                <a:gd name="connsiteY98" fmla="*/ 3528060 h 4185920"/>
                <a:gd name="connsiteX99" fmla="*/ 8641080 w 11737340"/>
                <a:gd name="connsiteY99" fmla="*/ 3566160 h 4185920"/>
                <a:gd name="connsiteX100" fmla="*/ 8702040 w 11737340"/>
                <a:gd name="connsiteY100" fmla="*/ 3604260 h 4185920"/>
                <a:gd name="connsiteX101" fmla="*/ 8763000 w 11737340"/>
                <a:gd name="connsiteY101" fmla="*/ 3634740 h 4185920"/>
                <a:gd name="connsiteX102" fmla="*/ 8846820 w 11737340"/>
                <a:gd name="connsiteY102" fmla="*/ 3632200 h 4185920"/>
                <a:gd name="connsiteX103" fmla="*/ 8968740 w 11737340"/>
                <a:gd name="connsiteY103" fmla="*/ 3634740 h 4185920"/>
                <a:gd name="connsiteX104" fmla="*/ 9060180 w 11737340"/>
                <a:gd name="connsiteY104" fmla="*/ 3642360 h 4185920"/>
                <a:gd name="connsiteX105" fmla="*/ 9151620 w 11737340"/>
                <a:gd name="connsiteY105" fmla="*/ 3657600 h 4185920"/>
                <a:gd name="connsiteX106" fmla="*/ 9230360 w 11737340"/>
                <a:gd name="connsiteY106" fmla="*/ 3657600 h 4185920"/>
                <a:gd name="connsiteX107" fmla="*/ 9331960 w 11737340"/>
                <a:gd name="connsiteY107" fmla="*/ 3629660 h 4185920"/>
                <a:gd name="connsiteX108" fmla="*/ 9433560 w 11737340"/>
                <a:gd name="connsiteY108" fmla="*/ 3589020 h 4185920"/>
                <a:gd name="connsiteX109" fmla="*/ 9535160 w 11737340"/>
                <a:gd name="connsiteY109" fmla="*/ 3540760 h 4185920"/>
                <a:gd name="connsiteX110" fmla="*/ 9646920 w 11737340"/>
                <a:gd name="connsiteY110" fmla="*/ 3489960 h 4185920"/>
                <a:gd name="connsiteX111" fmla="*/ 9784080 w 11737340"/>
                <a:gd name="connsiteY111" fmla="*/ 3444240 h 4185920"/>
                <a:gd name="connsiteX112" fmla="*/ 9860280 w 11737340"/>
                <a:gd name="connsiteY112" fmla="*/ 3383280 h 4185920"/>
                <a:gd name="connsiteX113" fmla="*/ 9921240 w 11737340"/>
                <a:gd name="connsiteY113" fmla="*/ 3314700 h 4185920"/>
                <a:gd name="connsiteX114" fmla="*/ 9997440 w 11737340"/>
                <a:gd name="connsiteY114" fmla="*/ 3208020 h 4185920"/>
                <a:gd name="connsiteX115" fmla="*/ 10043160 w 11737340"/>
                <a:gd name="connsiteY115" fmla="*/ 3101340 h 4185920"/>
                <a:gd name="connsiteX116" fmla="*/ 10104120 w 11737340"/>
                <a:gd name="connsiteY116" fmla="*/ 3017520 h 4185920"/>
                <a:gd name="connsiteX117" fmla="*/ 10157460 w 11737340"/>
                <a:gd name="connsiteY117" fmla="*/ 2933700 h 4185920"/>
                <a:gd name="connsiteX118" fmla="*/ 10218420 w 11737340"/>
                <a:gd name="connsiteY118" fmla="*/ 2849880 h 4185920"/>
                <a:gd name="connsiteX119" fmla="*/ 10294620 w 11737340"/>
                <a:gd name="connsiteY119" fmla="*/ 2735580 h 4185920"/>
                <a:gd name="connsiteX120" fmla="*/ 10347960 w 11737340"/>
                <a:gd name="connsiteY120" fmla="*/ 2621280 h 4185920"/>
                <a:gd name="connsiteX121" fmla="*/ 10431780 w 11737340"/>
                <a:gd name="connsiteY121" fmla="*/ 2499360 h 4185920"/>
                <a:gd name="connsiteX122" fmla="*/ 10500360 w 11737340"/>
                <a:gd name="connsiteY122" fmla="*/ 2354580 h 4185920"/>
                <a:gd name="connsiteX123" fmla="*/ 10553700 w 11737340"/>
                <a:gd name="connsiteY123" fmla="*/ 2263140 h 4185920"/>
                <a:gd name="connsiteX124" fmla="*/ 10584180 w 11737340"/>
                <a:gd name="connsiteY124" fmla="*/ 2194560 h 4185920"/>
                <a:gd name="connsiteX125" fmla="*/ 10624820 w 11737340"/>
                <a:gd name="connsiteY125" fmla="*/ 2125980 h 4185920"/>
                <a:gd name="connsiteX126" fmla="*/ 10675620 w 11737340"/>
                <a:gd name="connsiteY126" fmla="*/ 2049780 h 4185920"/>
                <a:gd name="connsiteX127" fmla="*/ 10690860 w 11737340"/>
                <a:gd name="connsiteY127" fmla="*/ 1988820 h 4185920"/>
                <a:gd name="connsiteX128" fmla="*/ 10713720 w 11737340"/>
                <a:gd name="connsiteY128" fmla="*/ 1927860 h 4185920"/>
                <a:gd name="connsiteX129" fmla="*/ 10767060 w 11737340"/>
                <a:gd name="connsiteY129" fmla="*/ 1859280 h 4185920"/>
                <a:gd name="connsiteX130" fmla="*/ 10873740 w 11737340"/>
                <a:gd name="connsiteY130" fmla="*/ 1828800 h 4185920"/>
                <a:gd name="connsiteX131" fmla="*/ 11079480 w 11737340"/>
                <a:gd name="connsiteY131" fmla="*/ 1767840 h 4185920"/>
                <a:gd name="connsiteX132" fmla="*/ 11247120 w 11737340"/>
                <a:gd name="connsiteY132" fmla="*/ 1684020 h 4185920"/>
                <a:gd name="connsiteX133" fmla="*/ 11407140 w 11737340"/>
                <a:gd name="connsiteY133" fmla="*/ 1628140 h 4185920"/>
                <a:gd name="connsiteX134" fmla="*/ 11490960 w 11737340"/>
                <a:gd name="connsiteY134" fmla="*/ 1577340 h 4185920"/>
                <a:gd name="connsiteX135" fmla="*/ 11635740 w 11737340"/>
                <a:gd name="connsiteY135" fmla="*/ 1508760 h 4185920"/>
                <a:gd name="connsiteX136" fmla="*/ 11737340 w 11737340"/>
                <a:gd name="connsiteY136" fmla="*/ 1442720 h 4185920"/>
                <a:gd name="connsiteX137" fmla="*/ 11620500 w 11737340"/>
                <a:gd name="connsiteY137" fmla="*/ 1417320 h 4185920"/>
                <a:gd name="connsiteX138" fmla="*/ 11567160 w 11737340"/>
                <a:gd name="connsiteY138" fmla="*/ 1379220 h 4185920"/>
                <a:gd name="connsiteX139" fmla="*/ 11498580 w 11737340"/>
                <a:gd name="connsiteY139" fmla="*/ 1318260 h 4185920"/>
                <a:gd name="connsiteX140" fmla="*/ 11468100 w 11737340"/>
                <a:gd name="connsiteY140" fmla="*/ 1280160 h 4185920"/>
                <a:gd name="connsiteX141" fmla="*/ 11442700 w 11737340"/>
                <a:gd name="connsiteY141" fmla="*/ 1231900 h 4185920"/>
                <a:gd name="connsiteX142" fmla="*/ 11384280 w 11737340"/>
                <a:gd name="connsiteY142" fmla="*/ 1310640 h 4185920"/>
                <a:gd name="connsiteX143" fmla="*/ 11353800 w 11737340"/>
                <a:gd name="connsiteY143" fmla="*/ 1356360 h 4185920"/>
                <a:gd name="connsiteX144" fmla="*/ 11224260 w 11737340"/>
                <a:gd name="connsiteY144" fmla="*/ 1417320 h 4185920"/>
                <a:gd name="connsiteX145" fmla="*/ 11109960 w 11737340"/>
                <a:gd name="connsiteY145" fmla="*/ 1463040 h 4185920"/>
                <a:gd name="connsiteX146" fmla="*/ 10911840 w 11737340"/>
                <a:gd name="connsiteY146" fmla="*/ 1524000 h 4185920"/>
                <a:gd name="connsiteX147" fmla="*/ 10774680 w 11737340"/>
                <a:gd name="connsiteY147" fmla="*/ 1546860 h 4185920"/>
                <a:gd name="connsiteX148" fmla="*/ 10675620 w 11737340"/>
                <a:gd name="connsiteY148" fmla="*/ 1615440 h 4185920"/>
                <a:gd name="connsiteX149" fmla="*/ 10568940 w 11737340"/>
                <a:gd name="connsiteY149" fmla="*/ 1676400 h 4185920"/>
                <a:gd name="connsiteX150" fmla="*/ 10485120 w 11737340"/>
                <a:gd name="connsiteY150" fmla="*/ 1760220 h 4185920"/>
                <a:gd name="connsiteX151" fmla="*/ 10454640 w 11737340"/>
                <a:gd name="connsiteY151" fmla="*/ 1836420 h 4185920"/>
                <a:gd name="connsiteX152" fmla="*/ 10416540 w 11737340"/>
                <a:gd name="connsiteY152" fmla="*/ 1927860 h 4185920"/>
                <a:gd name="connsiteX153" fmla="*/ 10401300 w 11737340"/>
                <a:gd name="connsiteY153" fmla="*/ 2004060 h 4185920"/>
                <a:gd name="connsiteX154" fmla="*/ 10363200 w 11737340"/>
                <a:gd name="connsiteY154" fmla="*/ 2095500 h 4185920"/>
                <a:gd name="connsiteX155" fmla="*/ 10317480 w 11737340"/>
                <a:gd name="connsiteY155" fmla="*/ 2225040 h 4185920"/>
                <a:gd name="connsiteX156" fmla="*/ 10287000 w 11737340"/>
                <a:gd name="connsiteY156" fmla="*/ 2346960 h 4185920"/>
                <a:gd name="connsiteX157" fmla="*/ 10218420 w 11737340"/>
                <a:gd name="connsiteY157" fmla="*/ 2499360 h 4185920"/>
                <a:gd name="connsiteX158" fmla="*/ 10134600 w 11737340"/>
                <a:gd name="connsiteY158" fmla="*/ 2621280 h 4185920"/>
                <a:gd name="connsiteX159" fmla="*/ 10043160 w 11737340"/>
                <a:gd name="connsiteY159" fmla="*/ 2735580 h 4185920"/>
                <a:gd name="connsiteX160" fmla="*/ 9974580 w 11737340"/>
                <a:gd name="connsiteY160" fmla="*/ 2857500 h 4185920"/>
                <a:gd name="connsiteX161" fmla="*/ 9906000 w 11737340"/>
                <a:gd name="connsiteY161" fmla="*/ 2941320 h 4185920"/>
                <a:gd name="connsiteX162" fmla="*/ 9860280 w 11737340"/>
                <a:gd name="connsiteY162" fmla="*/ 3032760 h 4185920"/>
                <a:gd name="connsiteX163" fmla="*/ 9806940 w 11737340"/>
                <a:gd name="connsiteY163" fmla="*/ 3116580 h 4185920"/>
                <a:gd name="connsiteX164" fmla="*/ 9715500 w 11737340"/>
                <a:gd name="connsiteY164" fmla="*/ 3208020 h 4185920"/>
                <a:gd name="connsiteX165" fmla="*/ 9616440 w 11737340"/>
                <a:gd name="connsiteY165" fmla="*/ 3261360 h 4185920"/>
                <a:gd name="connsiteX166" fmla="*/ 9532620 w 11737340"/>
                <a:gd name="connsiteY166" fmla="*/ 3329940 h 4185920"/>
                <a:gd name="connsiteX167" fmla="*/ 9471660 w 11737340"/>
                <a:gd name="connsiteY167" fmla="*/ 3375660 h 4185920"/>
                <a:gd name="connsiteX168" fmla="*/ 9410700 w 11737340"/>
                <a:gd name="connsiteY168" fmla="*/ 3429000 h 4185920"/>
                <a:gd name="connsiteX169" fmla="*/ 9288780 w 11737340"/>
                <a:gd name="connsiteY169" fmla="*/ 3436620 h 4185920"/>
                <a:gd name="connsiteX170" fmla="*/ 9166860 w 11737340"/>
                <a:gd name="connsiteY170" fmla="*/ 3444240 h 4185920"/>
                <a:gd name="connsiteX171" fmla="*/ 9029700 w 11737340"/>
                <a:gd name="connsiteY171" fmla="*/ 3413760 h 4185920"/>
                <a:gd name="connsiteX172" fmla="*/ 8823960 w 11737340"/>
                <a:gd name="connsiteY172" fmla="*/ 3360420 h 4185920"/>
                <a:gd name="connsiteX173" fmla="*/ 8679180 w 11737340"/>
                <a:gd name="connsiteY173" fmla="*/ 3329940 h 4185920"/>
                <a:gd name="connsiteX174" fmla="*/ 8572500 w 11737340"/>
                <a:gd name="connsiteY174" fmla="*/ 3276600 h 4185920"/>
                <a:gd name="connsiteX175" fmla="*/ 8465820 w 11737340"/>
                <a:gd name="connsiteY175" fmla="*/ 3215640 h 4185920"/>
                <a:gd name="connsiteX176" fmla="*/ 8321040 w 11737340"/>
                <a:gd name="connsiteY176" fmla="*/ 3177540 h 4185920"/>
                <a:gd name="connsiteX177" fmla="*/ 8199120 w 11737340"/>
                <a:gd name="connsiteY177" fmla="*/ 3131820 h 4185920"/>
                <a:gd name="connsiteX178" fmla="*/ 8069580 w 11737340"/>
                <a:gd name="connsiteY178" fmla="*/ 3078480 h 4185920"/>
                <a:gd name="connsiteX179" fmla="*/ 7917180 w 11737340"/>
                <a:gd name="connsiteY179" fmla="*/ 2994660 h 4185920"/>
                <a:gd name="connsiteX180" fmla="*/ 7787640 w 11737340"/>
                <a:gd name="connsiteY180" fmla="*/ 2971800 h 4185920"/>
                <a:gd name="connsiteX181" fmla="*/ 7719060 w 11737340"/>
                <a:gd name="connsiteY181" fmla="*/ 2933700 h 4185920"/>
                <a:gd name="connsiteX182" fmla="*/ 7612380 w 11737340"/>
                <a:gd name="connsiteY182" fmla="*/ 2903220 h 4185920"/>
                <a:gd name="connsiteX183" fmla="*/ 7566660 w 11737340"/>
                <a:gd name="connsiteY183" fmla="*/ 2887980 h 4185920"/>
                <a:gd name="connsiteX184" fmla="*/ 7551420 w 11737340"/>
                <a:gd name="connsiteY184" fmla="*/ 2849880 h 4185920"/>
                <a:gd name="connsiteX185" fmla="*/ 7533640 w 11737340"/>
                <a:gd name="connsiteY185" fmla="*/ 2788920 h 4185920"/>
                <a:gd name="connsiteX186" fmla="*/ 7475220 w 11737340"/>
                <a:gd name="connsiteY186" fmla="*/ 2857500 h 4185920"/>
                <a:gd name="connsiteX187" fmla="*/ 7414260 w 11737340"/>
                <a:gd name="connsiteY187" fmla="*/ 2887980 h 4185920"/>
                <a:gd name="connsiteX188" fmla="*/ 7345680 w 11737340"/>
                <a:gd name="connsiteY188" fmla="*/ 2971800 h 4185920"/>
                <a:gd name="connsiteX189" fmla="*/ 7315200 w 11737340"/>
                <a:gd name="connsiteY189" fmla="*/ 2994660 h 4185920"/>
                <a:gd name="connsiteX190" fmla="*/ 7261860 w 11737340"/>
                <a:gd name="connsiteY190" fmla="*/ 3009900 h 4185920"/>
                <a:gd name="connsiteX191" fmla="*/ 7193280 w 11737340"/>
                <a:gd name="connsiteY191" fmla="*/ 3025140 h 4185920"/>
                <a:gd name="connsiteX192" fmla="*/ 7155180 w 11737340"/>
                <a:gd name="connsiteY192" fmla="*/ 3078480 h 4185920"/>
                <a:gd name="connsiteX193" fmla="*/ 7109460 w 11737340"/>
                <a:gd name="connsiteY193" fmla="*/ 3154680 h 4185920"/>
                <a:gd name="connsiteX194" fmla="*/ 7048500 w 11737340"/>
                <a:gd name="connsiteY194" fmla="*/ 3246120 h 4185920"/>
                <a:gd name="connsiteX195" fmla="*/ 6995160 w 11737340"/>
                <a:gd name="connsiteY195" fmla="*/ 3307080 h 4185920"/>
                <a:gd name="connsiteX196" fmla="*/ 6972300 w 11737340"/>
                <a:gd name="connsiteY196" fmla="*/ 3352800 h 4185920"/>
                <a:gd name="connsiteX197" fmla="*/ 6949440 w 11737340"/>
                <a:gd name="connsiteY197" fmla="*/ 3413760 h 4185920"/>
                <a:gd name="connsiteX198" fmla="*/ 6949440 w 11737340"/>
                <a:gd name="connsiteY198" fmla="*/ 3413760 h 4185920"/>
                <a:gd name="connsiteX199" fmla="*/ 6911340 w 11737340"/>
                <a:gd name="connsiteY199" fmla="*/ 3474720 h 4185920"/>
                <a:gd name="connsiteX200" fmla="*/ 6888480 w 11737340"/>
                <a:gd name="connsiteY200" fmla="*/ 3505200 h 4185920"/>
                <a:gd name="connsiteX201" fmla="*/ 6819900 w 11737340"/>
                <a:gd name="connsiteY201" fmla="*/ 3566160 h 4185920"/>
                <a:gd name="connsiteX202" fmla="*/ 6731000 w 11737340"/>
                <a:gd name="connsiteY202" fmla="*/ 3599180 h 4185920"/>
                <a:gd name="connsiteX203" fmla="*/ 6675120 w 11737340"/>
                <a:gd name="connsiteY203" fmla="*/ 3657600 h 4185920"/>
                <a:gd name="connsiteX204" fmla="*/ 6629400 w 11737340"/>
                <a:gd name="connsiteY204" fmla="*/ 3718560 h 4185920"/>
                <a:gd name="connsiteX205" fmla="*/ 6576060 w 11737340"/>
                <a:gd name="connsiteY205" fmla="*/ 3779520 h 4185920"/>
                <a:gd name="connsiteX206" fmla="*/ 6484620 w 11737340"/>
                <a:gd name="connsiteY206" fmla="*/ 3817620 h 4185920"/>
                <a:gd name="connsiteX207" fmla="*/ 6400800 w 11737340"/>
                <a:gd name="connsiteY207" fmla="*/ 3832860 h 4185920"/>
                <a:gd name="connsiteX208" fmla="*/ 6263640 w 11737340"/>
                <a:gd name="connsiteY208" fmla="*/ 3870960 h 4185920"/>
                <a:gd name="connsiteX209" fmla="*/ 6126480 w 11737340"/>
                <a:gd name="connsiteY209" fmla="*/ 3901440 h 4185920"/>
                <a:gd name="connsiteX210" fmla="*/ 6027420 w 11737340"/>
                <a:gd name="connsiteY210" fmla="*/ 3916680 h 4185920"/>
                <a:gd name="connsiteX211" fmla="*/ 5890260 w 11737340"/>
                <a:gd name="connsiteY211" fmla="*/ 3878580 h 4185920"/>
                <a:gd name="connsiteX212" fmla="*/ 5821680 w 11737340"/>
                <a:gd name="connsiteY212" fmla="*/ 3863340 h 4185920"/>
                <a:gd name="connsiteX213" fmla="*/ 5737860 w 11737340"/>
                <a:gd name="connsiteY213" fmla="*/ 3825240 h 4185920"/>
                <a:gd name="connsiteX214" fmla="*/ 5638800 w 11737340"/>
                <a:gd name="connsiteY214" fmla="*/ 3794760 h 4185920"/>
                <a:gd name="connsiteX215" fmla="*/ 5524500 w 11737340"/>
                <a:gd name="connsiteY215" fmla="*/ 3756660 h 4185920"/>
                <a:gd name="connsiteX216" fmla="*/ 5448300 w 11737340"/>
                <a:gd name="connsiteY216" fmla="*/ 3718560 h 4185920"/>
                <a:gd name="connsiteX217" fmla="*/ 5349240 w 11737340"/>
                <a:gd name="connsiteY217" fmla="*/ 3657600 h 4185920"/>
                <a:gd name="connsiteX218" fmla="*/ 5295900 w 11737340"/>
                <a:gd name="connsiteY218" fmla="*/ 3619500 h 4185920"/>
                <a:gd name="connsiteX219" fmla="*/ 5234940 w 11737340"/>
                <a:gd name="connsiteY219" fmla="*/ 3596640 h 4185920"/>
                <a:gd name="connsiteX220" fmla="*/ 5135880 w 11737340"/>
                <a:gd name="connsiteY220" fmla="*/ 3550920 h 4185920"/>
                <a:gd name="connsiteX221" fmla="*/ 5059680 w 11737340"/>
                <a:gd name="connsiteY221" fmla="*/ 3505200 h 4185920"/>
                <a:gd name="connsiteX222" fmla="*/ 5029200 w 11737340"/>
                <a:gd name="connsiteY222" fmla="*/ 3482340 h 4185920"/>
                <a:gd name="connsiteX223" fmla="*/ 4960620 w 11737340"/>
                <a:gd name="connsiteY223" fmla="*/ 3413760 h 4185920"/>
                <a:gd name="connsiteX224" fmla="*/ 4876800 w 11737340"/>
                <a:gd name="connsiteY224" fmla="*/ 3299460 h 4185920"/>
                <a:gd name="connsiteX225" fmla="*/ 4808220 w 11737340"/>
                <a:gd name="connsiteY225" fmla="*/ 3200400 h 4185920"/>
                <a:gd name="connsiteX226" fmla="*/ 4777740 w 11737340"/>
                <a:gd name="connsiteY226" fmla="*/ 3147060 h 4185920"/>
                <a:gd name="connsiteX227" fmla="*/ 4724400 w 11737340"/>
                <a:gd name="connsiteY227" fmla="*/ 3108960 h 4185920"/>
                <a:gd name="connsiteX228" fmla="*/ 4648200 w 11737340"/>
                <a:gd name="connsiteY228" fmla="*/ 3063240 h 4185920"/>
                <a:gd name="connsiteX229" fmla="*/ 4533900 w 11737340"/>
                <a:gd name="connsiteY229" fmla="*/ 2979420 h 4185920"/>
                <a:gd name="connsiteX230" fmla="*/ 4427220 w 11737340"/>
                <a:gd name="connsiteY230" fmla="*/ 2941320 h 4185920"/>
                <a:gd name="connsiteX231" fmla="*/ 4366260 w 11737340"/>
                <a:gd name="connsiteY231" fmla="*/ 2903220 h 4185920"/>
                <a:gd name="connsiteX232" fmla="*/ 4244340 w 11737340"/>
                <a:gd name="connsiteY232" fmla="*/ 2842260 h 4185920"/>
                <a:gd name="connsiteX233" fmla="*/ 4145280 w 11737340"/>
                <a:gd name="connsiteY233" fmla="*/ 2811780 h 4185920"/>
                <a:gd name="connsiteX234" fmla="*/ 4038600 w 11737340"/>
                <a:gd name="connsiteY234" fmla="*/ 2804160 h 4185920"/>
                <a:gd name="connsiteX235" fmla="*/ 3954780 w 11737340"/>
                <a:gd name="connsiteY235" fmla="*/ 2819400 h 4185920"/>
                <a:gd name="connsiteX236" fmla="*/ 3863340 w 11737340"/>
                <a:gd name="connsiteY236" fmla="*/ 2804160 h 4185920"/>
                <a:gd name="connsiteX237" fmla="*/ 3741420 w 11737340"/>
                <a:gd name="connsiteY237" fmla="*/ 2781300 h 4185920"/>
                <a:gd name="connsiteX238" fmla="*/ 3649980 w 11737340"/>
                <a:gd name="connsiteY238" fmla="*/ 2743200 h 4185920"/>
                <a:gd name="connsiteX239" fmla="*/ 3573780 w 11737340"/>
                <a:gd name="connsiteY239" fmla="*/ 2674620 h 4185920"/>
                <a:gd name="connsiteX240" fmla="*/ 3482340 w 11737340"/>
                <a:gd name="connsiteY240" fmla="*/ 2621280 h 4185920"/>
                <a:gd name="connsiteX241" fmla="*/ 3436620 w 11737340"/>
                <a:gd name="connsiteY241" fmla="*/ 2552700 h 4185920"/>
                <a:gd name="connsiteX242" fmla="*/ 3329940 w 11737340"/>
                <a:gd name="connsiteY242" fmla="*/ 2423160 h 4185920"/>
                <a:gd name="connsiteX243" fmla="*/ 3261360 w 11737340"/>
                <a:gd name="connsiteY243" fmla="*/ 2324100 h 4185920"/>
                <a:gd name="connsiteX244" fmla="*/ 3131820 w 11737340"/>
                <a:gd name="connsiteY244" fmla="*/ 2209800 h 4185920"/>
                <a:gd name="connsiteX245" fmla="*/ 3040380 w 11737340"/>
                <a:gd name="connsiteY245" fmla="*/ 2141220 h 4185920"/>
                <a:gd name="connsiteX246" fmla="*/ 2910840 w 11737340"/>
                <a:gd name="connsiteY246" fmla="*/ 2034540 h 4185920"/>
                <a:gd name="connsiteX247" fmla="*/ 2849880 w 11737340"/>
                <a:gd name="connsiteY247" fmla="*/ 1958340 h 4185920"/>
                <a:gd name="connsiteX248" fmla="*/ 2743200 w 11737340"/>
                <a:gd name="connsiteY248" fmla="*/ 1889760 h 4185920"/>
                <a:gd name="connsiteX249" fmla="*/ 2659380 w 11737340"/>
                <a:gd name="connsiteY249" fmla="*/ 1844040 h 4185920"/>
                <a:gd name="connsiteX250" fmla="*/ 2575560 w 11737340"/>
                <a:gd name="connsiteY250" fmla="*/ 1744980 h 4185920"/>
                <a:gd name="connsiteX251" fmla="*/ 2468880 w 11737340"/>
                <a:gd name="connsiteY251" fmla="*/ 1645920 h 4185920"/>
                <a:gd name="connsiteX252" fmla="*/ 2400300 w 11737340"/>
                <a:gd name="connsiteY252" fmla="*/ 1607820 h 4185920"/>
                <a:gd name="connsiteX253" fmla="*/ 2263140 w 11737340"/>
                <a:gd name="connsiteY253" fmla="*/ 1501140 h 4185920"/>
                <a:gd name="connsiteX254" fmla="*/ 2171700 w 11737340"/>
                <a:gd name="connsiteY254" fmla="*/ 1432560 h 4185920"/>
                <a:gd name="connsiteX255" fmla="*/ 2087880 w 11737340"/>
                <a:gd name="connsiteY255" fmla="*/ 1363980 h 4185920"/>
                <a:gd name="connsiteX256" fmla="*/ 1950720 w 11737340"/>
                <a:gd name="connsiteY256" fmla="*/ 1272540 h 4185920"/>
                <a:gd name="connsiteX257" fmla="*/ 1805940 w 11737340"/>
                <a:gd name="connsiteY257" fmla="*/ 1135380 h 4185920"/>
                <a:gd name="connsiteX258" fmla="*/ 1729740 w 11737340"/>
                <a:gd name="connsiteY258" fmla="*/ 1089660 h 4185920"/>
                <a:gd name="connsiteX259" fmla="*/ 1668780 w 11737340"/>
                <a:gd name="connsiteY259" fmla="*/ 1043940 h 4185920"/>
                <a:gd name="connsiteX260" fmla="*/ 1592580 w 11737340"/>
                <a:gd name="connsiteY260" fmla="*/ 990600 h 4185920"/>
                <a:gd name="connsiteX261" fmla="*/ 1470660 w 11737340"/>
                <a:gd name="connsiteY261" fmla="*/ 891540 h 4185920"/>
                <a:gd name="connsiteX262" fmla="*/ 1386840 w 11737340"/>
                <a:gd name="connsiteY262" fmla="*/ 845820 h 4185920"/>
                <a:gd name="connsiteX263" fmla="*/ 1318260 w 11737340"/>
                <a:gd name="connsiteY263" fmla="*/ 784860 h 4185920"/>
                <a:gd name="connsiteX264" fmla="*/ 1264920 w 11737340"/>
                <a:gd name="connsiteY264" fmla="*/ 723900 h 4185920"/>
                <a:gd name="connsiteX265" fmla="*/ 1181100 w 11737340"/>
                <a:gd name="connsiteY265" fmla="*/ 647700 h 4185920"/>
                <a:gd name="connsiteX266" fmla="*/ 1089660 w 11737340"/>
                <a:gd name="connsiteY266" fmla="*/ 624840 h 4185920"/>
                <a:gd name="connsiteX267" fmla="*/ 1021080 w 11737340"/>
                <a:gd name="connsiteY267" fmla="*/ 586740 h 4185920"/>
                <a:gd name="connsiteX268" fmla="*/ 937260 w 11737340"/>
                <a:gd name="connsiteY268" fmla="*/ 548640 h 4185920"/>
                <a:gd name="connsiteX269" fmla="*/ 830580 w 11737340"/>
                <a:gd name="connsiteY269" fmla="*/ 510540 h 4185920"/>
                <a:gd name="connsiteX270" fmla="*/ 754380 w 11737340"/>
                <a:gd name="connsiteY270" fmla="*/ 457200 h 4185920"/>
                <a:gd name="connsiteX271" fmla="*/ 708660 w 11737340"/>
                <a:gd name="connsiteY271" fmla="*/ 419100 h 4185920"/>
                <a:gd name="connsiteX272" fmla="*/ 609600 w 11737340"/>
                <a:gd name="connsiteY272" fmla="*/ 396240 h 4185920"/>
                <a:gd name="connsiteX273" fmla="*/ 548640 w 11737340"/>
                <a:gd name="connsiteY273" fmla="*/ 320040 h 4185920"/>
                <a:gd name="connsiteX274" fmla="*/ 510540 w 11737340"/>
                <a:gd name="connsiteY274" fmla="*/ 251460 h 4185920"/>
                <a:gd name="connsiteX275" fmla="*/ 464820 w 11737340"/>
                <a:gd name="connsiteY275" fmla="*/ 190500 h 4185920"/>
                <a:gd name="connsiteX276" fmla="*/ 411480 w 11737340"/>
                <a:gd name="connsiteY276" fmla="*/ 137160 h 4185920"/>
                <a:gd name="connsiteX277" fmla="*/ 373380 w 11737340"/>
                <a:gd name="connsiteY277" fmla="*/ 45720 h 4185920"/>
                <a:gd name="connsiteX278" fmla="*/ 342900 w 11737340"/>
                <a:gd name="connsiteY278" fmla="*/ 0 h 4185920"/>
                <a:gd name="connsiteX279" fmla="*/ 327660 w 11737340"/>
                <a:gd name="connsiteY279" fmla="*/ 60960 h 4185920"/>
                <a:gd name="connsiteX280" fmla="*/ 289560 w 11737340"/>
                <a:gd name="connsiteY280" fmla="*/ 91440 h 4185920"/>
                <a:gd name="connsiteX281" fmla="*/ 236220 w 11737340"/>
                <a:gd name="connsiteY281" fmla="*/ 114300 h 4185920"/>
                <a:gd name="connsiteX282" fmla="*/ 198120 w 11737340"/>
                <a:gd name="connsiteY282" fmla="*/ 175260 h 4185920"/>
                <a:gd name="connsiteX283" fmla="*/ 175260 w 11737340"/>
                <a:gd name="connsiteY283" fmla="*/ 228600 h 4185920"/>
                <a:gd name="connsiteX284" fmla="*/ 114300 w 11737340"/>
                <a:gd name="connsiteY284" fmla="*/ 236220 h 4185920"/>
                <a:gd name="connsiteX285" fmla="*/ 45720 w 11737340"/>
                <a:gd name="connsiteY285" fmla="*/ 251460 h 4185920"/>
                <a:gd name="connsiteX286" fmla="*/ 0 w 11737340"/>
                <a:gd name="connsiteY286" fmla="*/ 281940 h 4185920"/>
                <a:gd name="connsiteX287" fmla="*/ 68580 w 11737340"/>
                <a:gd name="connsiteY287" fmla="*/ 320040 h 4185920"/>
                <a:gd name="connsiteX0" fmla="*/ 68580 w 11737340"/>
                <a:gd name="connsiteY0" fmla="*/ 320040 h 4185920"/>
                <a:gd name="connsiteX1" fmla="*/ 121920 w 11737340"/>
                <a:gd name="connsiteY1" fmla="*/ 381000 h 4185920"/>
                <a:gd name="connsiteX2" fmla="*/ 198120 w 11737340"/>
                <a:gd name="connsiteY2" fmla="*/ 419100 h 4185920"/>
                <a:gd name="connsiteX3" fmla="*/ 320040 w 11737340"/>
                <a:gd name="connsiteY3" fmla="*/ 510540 h 4185920"/>
                <a:gd name="connsiteX4" fmla="*/ 411480 w 11737340"/>
                <a:gd name="connsiteY4" fmla="*/ 563880 h 4185920"/>
                <a:gd name="connsiteX5" fmla="*/ 472440 w 11737340"/>
                <a:gd name="connsiteY5" fmla="*/ 632460 h 4185920"/>
                <a:gd name="connsiteX6" fmla="*/ 601980 w 11737340"/>
                <a:gd name="connsiteY6" fmla="*/ 708660 h 4185920"/>
                <a:gd name="connsiteX7" fmla="*/ 739140 w 11737340"/>
                <a:gd name="connsiteY7" fmla="*/ 784860 h 4185920"/>
                <a:gd name="connsiteX8" fmla="*/ 861060 w 11737340"/>
                <a:gd name="connsiteY8" fmla="*/ 868680 h 4185920"/>
                <a:gd name="connsiteX9" fmla="*/ 944880 w 11737340"/>
                <a:gd name="connsiteY9" fmla="*/ 952500 h 4185920"/>
                <a:gd name="connsiteX10" fmla="*/ 1021080 w 11737340"/>
                <a:gd name="connsiteY10" fmla="*/ 1005840 h 4185920"/>
                <a:gd name="connsiteX11" fmla="*/ 1097280 w 11737340"/>
                <a:gd name="connsiteY11" fmla="*/ 1043940 h 4185920"/>
                <a:gd name="connsiteX12" fmla="*/ 1181100 w 11737340"/>
                <a:gd name="connsiteY12" fmla="*/ 1104900 h 4185920"/>
                <a:gd name="connsiteX13" fmla="*/ 1249680 w 11737340"/>
                <a:gd name="connsiteY13" fmla="*/ 1150620 h 4185920"/>
                <a:gd name="connsiteX14" fmla="*/ 1341120 w 11737340"/>
                <a:gd name="connsiteY14" fmla="*/ 1196340 h 4185920"/>
                <a:gd name="connsiteX15" fmla="*/ 1417320 w 11737340"/>
                <a:gd name="connsiteY15" fmla="*/ 1257300 h 4185920"/>
                <a:gd name="connsiteX16" fmla="*/ 1493520 w 11737340"/>
                <a:gd name="connsiteY16" fmla="*/ 1333500 h 4185920"/>
                <a:gd name="connsiteX17" fmla="*/ 1569720 w 11737340"/>
                <a:gd name="connsiteY17" fmla="*/ 1356360 h 4185920"/>
                <a:gd name="connsiteX18" fmla="*/ 1684020 w 11737340"/>
                <a:gd name="connsiteY18" fmla="*/ 1424940 h 4185920"/>
                <a:gd name="connsiteX19" fmla="*/ 1729740 w 11737340"/>
                <a:gd name="connsiteY19" fmla="*/ 1485900 h 4185920"/>
                <a:gd name="connsiteX20" fmla="*/ 1844040 w 11737340"/>
                <a:gd name="connsiteY20" fmla="*/ 1569720 h 4185920"/>
                <a:gd name="connsiteX21" fmla="*/ 1935480 w 11737340"/>
                <a:gd name="connsiteY21" fmla="*/ 1615440 h 4185920"/>
                <a:gd name="connsiteX22" fmla="*/ 2049780 w 11737340"/>
                <a:gd name="connsiteY22" fmla="*/ 1691640 h 4185920"/>
                <a:gd name="connsiteX23" fmla="*/ 2133600 w 11737340"/>
                <a:gd name="connsiteY23" fmla="*/ 1729740 h 4185920"/>
                <a:gd name="connsiteX24" fmla="*/ 2202180 w 11737340"/>
                <a:gd name="connsiteY24" fmla="*/ 1805940 h 4185920"/>
                <a:gd name="connsiteX25" fmla="*/ 2255520 w 11737340"/>
                <a:gd name="connsiteY25" fmla="*/ 1821180 h 4185920"/>
                <a:gd name="connsiteX26" fmla="*/ 2316480 w 11737340"/>
                <a:gd name="connsiteY26" fmla="*/ 1866900 h 4185920"/>
                <a:gd name="connsiteX27" fmla="*/ 2423160 w 11737340"/>
                <a:gd name="connsiteY27" fmla="*/ 2004060 h 4185920"/>
                <a:gd name="connsiteX28" fmla="*/ 2476500 w 11737340"/>
                <a:gd name="connsiteY28" fmla="*/ 2087880 h 4185920"/>
                <a:gd name="connsiteX29" fmla="*/ 2567940 w 11737340"/>
                <a:gd name="connsiteY29" fmla="*/ 2148840 h 4185920"/>
                <a:gd name="connsiteX30" fmla="*/ 2682240 w 11737340"/>
                <a:gd name="connsiteY30" fmla="*/ 2186940 h 4185920"/>
                <a:gd name="connsiteX31" fmla="*/ 2743200 w 11737340"/>
                <a:gd name="connsiteY31" fmla="*/ 2209800 h 4185920"/>
                <a:gd name="connsiteX32" fmla="*/ 2811780 w 11737340"/>
                <a:gd name="connsiteY32" fmla="*/ 2247900 h 4185920"/>
                <a:gd name="connsiteX33" fmla="*/ 2887980 w 11737340"/>
                <a:gd name="connsiteY33" fmla="*/ 2301240 h 4185920"/>
                <a:gd name="connsiteX34" fmla="*/ 2979420 w 11737340"/>
                <a:gd name="connsiteY34" fmla="*/ 2385060 h 4185920"/>
                <a:gd name="connsiteX35" fmla="*/ 3055620 w 11737340"/>
                <a:gd name="connsiteY35" fmla="*/ 2461260 h 4185920"/>
                <a:gd name="connsiteX36" fmla="*/ 3139440 w 11737340"/>
                <a:gd name="connsiteY36" fmla="*/ 2537460 h 4185920"/>
                <a:gd name="connsiteX37" fmla="*/ 3261360 w 11737340"/>
                <a:gd name="connsiteY37" fmla="*/ 2628900 h 4185920"/>
                <a:gd name="connsiteX38" fmla="*/ 3345180 w 11737340"/>
                <a:gd name="connsiteY38" fmla="*/ 2720340 h 4185920"/>
                <a:gd name="connsiteX39" fmla="*/ 3444240 w 11737340"/>
                <a:gd name="connsiteY39" fmla="*/ 2796540 h 4185920"/>
                <a:gd name="connsiteX40" fmla="*/ 3558540 w 11737340"/>
                <a:gd name="connsiteY40" fmla="*/ 2872740 h 4185920"/>
                <a:gd name="connsiteX41" fmla="*/ 3619500 w 11737340"/>
                <a:gd name="connsiteY41" fmla="*/ 2979420 h 4185920"/>
                <a:gd name="connsiteX42" fmla="*/ 3619500 w 11737340"/>
                <a:gd name="connsiteY42" fmla="*/ 2979420 h 4185920"/>
                <a:gd name="connsiteX43" fmla="*/ 3649980 w 11737340"/>
                <a:gd name="connsiteY43" fmla="*/ 3048000 h 4185920"/>
                <a:gd name="connsiteX44" fmla="*/ 3703320 w 11737340"/>
                <a:gd name="connsiteY44" fmla="*/ 3086100 h 4185920"/>
                <a:gd name="connsiteX45" fmla="*/ 3764280 w 11737340"/>
                <a:gd name="connsiteY45" fmla="*/ 3063240 h 4185920"/>
                <a:gd name="connsiteX46" fmla="*/ 3850640 w 11737340"/>
                <a:gd name="connsiteY46" fmla="*/ 3040380 h 4185920"/>
                <a:gd name="connsiteX47" fmla="*/ 3916680 w 11737340"/>
                <a:gd name="connsiteY47" fmla="*/ 3032760 h 4185920"/>
                <a:gd name="connsiteX48" fmla="*/ 4030980 w 11737340"/>
                <a:gd name="connsiteY48" fmla="*/ 3063240 h 4185920"/>
                <a:gd name="connsiteX49" fmla="*/ 4137660 w 11737340"/>
                <a:gd name="connsiteY49" fmla="*/ 3101340 h 4185920"/>
                <a:gd name="connsiteX50" fmla="*/ 4259580 w 11737340"/>
                <a:gd name="connsiteY50" fmla="*/ 3147060 h 4185920"/>
                <a:gd name="connsiteX51" fmla="*/ 4381500 w 11737340"/>
                <a:gd name="connsiteY51" fmla="*/ 3192780 h 4185920"/>
                <a:gd name="connsiteX52" fmla="*/ 4526280 w 11737340"/>
                <a:gd name="connsiteY52" fmla="*/ 3276600 h 4185920"/>
                <a:gd name="connsiteX53" fmla="*/ 4587240 w 11737340"/>
                <a:gd name="connsiteY53" fmla="*/ 3299460 h 4185920"/>
                <a:gd name="connsiteX54" fmla="*/ 4610100 w 11737340"/>
                <a:gd name="connsiteY54" fmla="*/ 3352800 h 4185920"/>
                <a:gd name="connsiteX55" fmla="*/ 4648200 w 11737340"/>
                <a:gd name="connsiteY55" fmla="*/ 3436620 h 4185920"/>
                <a:gd name="connsiteX56" fmla="*/ 4671060 w 11737340"/>
                <a:gd name="connsiteY56" fmla="*/ 3520440 h 4185920"/>
                <a:gd name="connsiteX57" fmla="*/ 4678680 w 11737340"/>
                <a:gd name="connsiteY57" fmla="*/ 3589020 h 4185920"/>
                <a:gd name="connsiteX58" fmla="*/ 4686300 w 11737340"/>
                <a:gd name="connsiteY58" fmla="*/ 3649980 h 4185920"/>
                <a:gd name="connsiteX59" fmla="*/ 4724400 w 11737340"/>
                <a:gd name="connsiteY59" fmla="*/ 3680460 h 4185920"/>
                <a:gd name="connsiteX60" fmla="*/ 4785360 w 11737340"/>
                <a:gd name="connsiteY60" fmla="*/ 3672840 h 4185920"/>
                <a:gd name="connsiteX61" fmla="*/ 4869180 w 11737340"/>
                <a:gd name="connsiteY61" fmla="*/ 3703320 h 4185920"/>
                <a:gd name="connsiteX62" fmla="*/ 4914900 w 11737340"/>
                <a:gd name="connsiteY62" fmla="*/ 3756660 h 4185920"/>
                <a:gd name="connsiteX63" fmla="*/ 5105400 w 11737340"/>
                <a:gd name="connsiteY63" fmla="*/ 3832860 h 4185920"/>
                <a:gd name="connsiteX64" fmla="*/ 5173980 w 11737340"/>
                <a:gd name="connsiteY64" fmla="*/ 3886200 h 4185920"/>
                <a:gd name="connsiteX65" fmla="*/ 5242560 w 11737340"/>
                <a:gd name="connsiteY65" fmla="*/ 3924300 h 4185920"/>
                <a:gd name="connsiteX66" fmla="*/ 5364480 w 11737340"/>
                <a:gd name="connsiteY66" fmla="*/ 3962400 h 4185920"/>
                <a:gd name="connsiteX67" fmla="*/ 5516880 w 11737340"/>
                <a:gd name="connsiteY67" fmla="*/ 4046220 h 4185920"/>
                <a:gd name="connsiteX68" fmla="*/ 5585460 w 11737340"/>
                <a:gd name="connsiteY68" fmla="*/ 4099560 h 4185920"/>
                <a:gd name="connsiteX69" fmla="*/ 5661660 w 11737340"/>
                <a:gd name="connsiteY69" fmla="*/ 4122420 h 4185920"/>
                <a:gd name="connsiteX70" fmla="*/ 5745480 w 11737340"/>
                <a:gd name="connsiteY70" fmla="*/ 4130040 h 4185920"/>
                <a:gd name="connsiteX71" fmla="*/ 5836920 w 11737340"/>
                <a:gd name="connsiteY71" fmla="*/ 4130040 h 4185920"/>
                <a:gd name="connsiteX72" fmla="*/ 5943600 w 11737340"/>
                <a:gd name="connsiteY72" fmla="*/ 4165600 h 4185920"/>
                <a:gd name="connsiteX73" fmla="*/ 6042660 w 11737340"/>
                <a:gd name="connsiteY73" fmla="*/ 4185920 h 4185920"/>
                <a:gd name="connsiteX74" fmla="*/ 6167120 w 11737340"/>
                <a:gd name="connsiteY74" fmla="*/ 4160520 h 4185920"/>
                <a:gd name="connsiteX75" fmla="*/ 6286500 w 11737340"/>
                <a:gd name="connsiteY75" fmla="*/ 4114800 h 4185920"/>
                <a:gd name="connsiteX76" fmla="*/ 6393180 w 11737340"/>
                <a:gd name="connsiteY76" fmla="*/ 4071620 h 4185920"/>
                <a:gd name="connsiteX77" fmla="*/ 6484620 w 11737340"/>
                <a:gd name="connsiteY77" fmla="*/ 4038600 h 4185920"/>
                <a:gd name="connsiteX78" fmla="*/ 6583680 w 11737340"/>
                <a:gd name="connsiteY78" fmla="*/ 3970020 h 4185920"/>
                <a:gd name="connsiteX79" fmla="*/ 6697980 w 11737340"/>
                <a:gd name="connsiteY79" fmla="*/ 3886200 h 4185920"/>
                <a:gd name="connsiteX80" fmla="*/ 6751320 w 11737340"/>
                <a:gd name="connsiteY80" fmla="*/ 3822700 h 4185920"/>
                <a:gd name="connsiteX81" fmla="*/ 6855460 w 11737340"/>
                <a:gd name="connsiteY81" fmla="*/ 3764280 h 4185920"/>
                <a:gd name="connsiteX82" fmla="*/ 6959600 w 11737340"/>
                <a:gd name="connsiteY82" fmla="*/ 3629660 h 4185920"/>
                <a:gd name="connsiteX83" fmla="*/ 7056120 w 11737340"/>
                <a:gd name="connsiteY83" fmla="*/ 3528060 h 4185920"/>
                <a:gd name="connsiteX84" fmla="*/ 7165340 w 11737340"/>
                <a:gd name="connsiteY84" fmla="*/ 3454400 h 4185920"/>
                <a:gd name="connsiteX85" fmla="*/ 7287260 w 11737340"/>
                <a:gd name="connsiteY85" fmla="*/ 3296920 h 4185920"/>
                <a:gd name="connsiteX86" fmla="*/ 7338060 w 11737340"/>
                <a:gd name="connsiteY86" fmla="*/ 3200400 h 4185920"/>
                <a:gd name="connsiteX87" fmla="*/ 7383780 w 11737340"/>
                <a:gd name="connsiteY87" fmla="*/ 3144520 h 4185920"/>
                <a:gd name="connsiteX88" fmla="*/ 7444740 w 11737340"/>
                <a:gd name="connsiteY88" fmla="*/ 3093720 h 4185920"/>
                <a:gd name="connsiteX89" fmla="*/ 7513320 w 11737340"/>
                <a:gd name="connsiteY89" fmla="*/ 3101340 h 4185920"/>
                <a:gd name="connsiteX90" fmla="*/ 7576820 w 11737340"/>
                <a:gd name="connsiteY90" fmla="*/ 3093720 h 4185920"/>
                <a:gd name="connsiteX91" fmla="*/ 7729220 w 11737340"/>
                <a:gd name="connsiteY91" fmla="*/ 3136900 h 4185920"/>
                <a:gd name="connsiteX92" fmla="*/ 7833360 w 11737340"/>
                <a:gd name="connsiteY92" fmla="*/ 3180080 h 4185920"/>
                <a:gd name="connsiteX93" fmla="*/ 7967980 w 11737340"/>
                <a:gd name="connsiteY93" fmla="*/ 3208020 h 4185920"/>
                <a:gd name="connsiteX94" fmla="*/ 8161020 w 11737340"/>
                <a:gd name="connsiteY94" fmla="*/ 3296920 h 4185920"/>
                <a:gd name="connsiteX95" fmla="*/ 8293100 w 11737340"/>
                <a:gd name="connsiteY95" fmla="*/ 3370580 h 4185920"/>
                <a:gd name="connsiteX96" fmla="*/ 8371840 w 11737340"/>
                <a:gd name="connsiteY96" fmla="*/ 3395980 h 4185920"/>
                <a:gd name="connsiteX97" fmla="*/ 8468360 w 11737340"/>
                <a:gd name="connsiteY97" fmla="*/ 3434080 h 4185920"/>
                <a:gd name="connsiteX98" fmla="*/ 8582660 w 11737340"/>
                <a:gd name="connsiteY98" fmla="*/ 3528060 h 4185920"/>
                <a:gd name="connsiteX99" fmla="*/ 8641080 w 11737340"/>
                <a:gd name="connsiteY99" fmla="*/ 3566160 h 4185920"/>
                <a:gd name="connsiteX100" fmla="*/ 8702040 w 11737340"/>
                <a:gd name="connsiteY100" fmla="*/ 3604260 h 4185920"/>
                <a:gd name="connsiteX101" fmla="*/ 8763000 w 11737340"/>
                <a:gd name="connsiteY101" fmla="*/ 3634740 h 4185920"/>
                <a:gd name="connsiteX102" fmla="*/ 8846820 w 11737340"/>
                <a:gd name="connsiteY102" fmla="*/ 3632200 h 4185920"/>
                <a:gd name="connsiteX103" fmla="*/ 8968740 w 11737340"/>
                <a:gd name="connsiteY103" fmla="*/ 3634740 h 4185920"/>
                <a:gd name="connsiteX104" fmla="*/ 9060180 w 11737340"/>
                <a:gd name="connsiteY104" fmla="*/ 3642360 h 4185920"/>
                <a:gd name="connsiteX105" fmla="*/ 9151620 w 11737340"/>
                <a:gd name="connsiteY105" fmla="*/ 3657600 h 4185920"/>
                <a:gd name="connsiteX106" fmla="*/ 9230360 w 11737340"/>
                <a:gd name="connsiteY106" fmla="*/ 3657600 h 4185920"/>
                <a:gd name="connsiteX107" fmla="*/ 9331960 w 11737340"/>
                <a:gd name="connsiteY107" fmla="*/ 3629660 h 4185920"/>
                <a:gd name="connsiteX108" fmla="*/ 9433560 w 11737340"/>
                <a:gd name="connsiteY108" fmla="*/ 3589020 h 4185920"/>
                <a:gd name="connsiteX109" fmla="*/ 9535160 w 11737340"/>
                <a:gd name="connsiteY109" fmla="*/ 3540760 h 4185920"/>
                <a:gd name="connsiteX110" fmla="*/ 9646920 w 11737340"/>
                <a:gd name="connsiteY110" fmla="*/ 3489960 h 4185920"/>
                <a:gd name="connsiteX111" fmla="*/ 9784080 w 11737340"/>
                <a:gd name="connsiteY111" fmla="*/ 3444240 h 4185920"/>
                <a:gd name="connsiteX112" fmla="*/ 9860280 w 11737340"/>
                <a:gd name="connsiteY112" fmla="*/ 3383280 h 4185920"/>
                <a:gd name="connsiteX113" fmla="*/ 9921240 w 11737340"/>
                <a:gd name="connsiteY113" fmla="*/ 3314700 h 4185920"/>
                <a:gd name="connsiteX114" fmla="*/ 9997440 w 11737340"/>
                <a:gd name="connsiteY114" fmla="*/ 3208020 h 4185920"/>
                <a:gd name="connsiteX115" fmla="*/ 10043160 w 11737340"/>
                <a:gd name="connsiteY115" fmla="*/ 3101340 h 4185920"/>
                <a:gd name="connsiteX116" fmla="*/ 10104120 w 11737340"/>
                <a:gd name="connsiteY116" fmla="*/ 3017520 h 4185920"/>
                <a:gd name="connsiteX117" fmla="*/ 10157460 w 11737340"/>
                <a:gd name="connsiteY117" fmla="*/ 2933700 h 4185920"/>
                <a:gd name="connsiteX118" fmla="*/ 10218420 w 11737340"/>
                <a:gd name="connsiteY118" fmla="*/ 2849880 h 4185920"/>
                <a:gd name="connsiteX119" fmla="*/ 10294620 w 11737340"/>
                <a:gd name="connsiteY119" fmla="*/ 2735580 h 4185920"/>
                <a:gd name="connsiteX120" fmla="*/ 10347960 w 11737340"/>
                <a:gd name="connsiteY120" fmla="*/ 2621280 h 4185920"/>
                <a:gd name="connsiteX121" fmla="*/ 10431780 w 11737340"/>
                <a:gd name="connsiteY121" fmla="*/ 2499360 h 4185920"/>
                <a:gd name="connsiteX122" fmla="*/ 10500360 w 11737340"/>
                <a:gd name="connsiteY122" fmla="*/ 2354580 h 4185920"/>
                <a:gd name="connsiteX123" fmla="*/ 10553700 w 11737340"/>
                <a:gd name="connsiteY123" fmla="*/ 2263140 h 4185920"/>
                <a:gd name="connsiteX124" fmla="*/ 10584180 w 11737340"/>
                <a:gd name="connsiteY124" fmla="*/ 2194560 h 4185920"/>
                <a:gd name="connsiteX125" fmla="*/ 10624820 w 11737340"/>
                <a:gd name="connsiteY125" fmla="*/ 2125980 h 4185920"/>
                <a:gd name="connsiteX126" fmla="*/ 10675620 w 11737340"/>
                <a:gd name="connsiteY126" fmla="*/ 2049780 h 4185920"/>
                <a:gd name="connsiteX127" fmla="*/ 10690860 w 11737340"/>
                <a:gd name="connsiteY127" fmla="*/ 1988820 h 4185920"/>
                <a:gd name="connsiteX128" fmla="*/ 10713720 w 11737340"/>
                <a:gd name="connsiteY128" fmla="*/ 1927860 h 4185920"/>
                <a:gd name="connsiteX129" fmla="*/ 10767060 w 11737340"/>
                <a:gd name="connsiteY129" fmla="*/ 1859280 h 4185920"/>
                <a:gd name="connsiteX130" fmla="*/ 10873740 w 11737340"/>
                <a:gd name="connsiteY130" fmla="*/ 1828800 h 4185920"/>
                <a:gd name="connsiteX131" fmla="*/ 11079480 w 11737340"/>
                <a:gd name="connsiteY131" fmla="*/ 1767840 h 4185920"/>
                <a:gd name="connsiteX132" fmla="*/ 11247120 w 11737340"/>
                <a:gd name="connsiteY132" fmla="*/ 1684020 h 4185920"/>
                <a:gd name="connsiteX133" fmla="*/ 11407140 w 11737340"/>
                <a:gd name="connsiteY133" fmla="*/ 1628140 h 4185920"/>
                <a:gd name="connsiteX134" fmla="*/ 11490960 w 11737340"/>
                <a:gd name="connsiteY134" fmla="*/ 1577340 h 4185920"/>
                <a:gd name="connsiteX135" fmla="*/ 11635740 w 11737340"/>
                <a:gd name="connsiteY135" fmla="*/ 1508760 h 4185920"/>
                <a:gd name="connsiteX136" fmla="*/ 11737340 w 11737340"/>
                <a:gd name="connsiteY136" fmla="*/ 1442720 h 4185920"/>
                <a:gd name="connsiteX137" fmla="*/ 11620500 w 11737340"/>
                <a:gd name="connsiteY137" fmla="*/ 1417320 h 4185920"/>
                <a:gd name="connsiteX138" fmla="*/ 11567160 w 11737340"/>
                <a:gd name="connsiteY138" fmla="*/ 1379220 h 4185920"/>
                <a:gd name="connsiteX139" fmla="*/ 11498580 w 11737340"/>
                <a:gd name="connsiteY139" fmla="*/ 1318260 h 4185920"/>
                <a:gd name="connsiteX140" fmla="*/ 11468100 w 11737340"/>
                <a:gd name="connsiteY140" fmla="*/ 1280160 h 4185920"/>
                <a:gd name="connsiteX141" fmla="*/ 11442700 w 11737340"/>
                <a:gd name="connsiteY141" fmla="*/ 1231900 h 4185920"/>
                <a:gd name="connsiteX142" fmla="*/ 11384280 w 11737340"/>
                <a:gd name="connsiteY142" fmla="*/ 1310640 h 4185920"/>
                <a:gd name="connsiteX143" fmla="*/ 11353800 w 11737340"/>
                <a:gd name="connsiteY143" fmla="*/ 1356360 h 4185920"/>
                <a:gd name="connsiteX144" fmla="*/ 11224260 w 11737340"/>
                <a:gd name="connsiteY144" fmla="*/ 1417320 h 4185920"/>
                <a:gd name="connsiteX145" fmla="*/ 11109960 w 11737340"/>
                <a:gd name="connsiteY145" fmla="*/ 1463040 h 4185920"/>
                <a:gd name="connsiteX146" fmla="*/ 10911840 w 11737340"/>
                <a:gd name="connsiteY146" fmla="*/ 1524000 h 4185920"/>
                <a:gd name="connsiteX147" fmla="*/ 10774680 w 11737340"/>
                <a:gd name="connsiteY147" fmla="*/ 1546860 h 4185920"/>
                <a:gd name="connsiteX148" fmla="*/ 10675620 w 11737340"/>
                <a:gd name="connsiteY148" fmla="*/ 1615440 h 4185920"/>
                <a:gd name="connsiteX149" fmla="*/ 10568940 w 11737340"/>
                <a:gd name="connsiteY149" fmla="*/ 1676400 h 4185920"/>
                <a:gd name="connsiteX150" fmla="*/ 10485120 w 11737340"/>
                <a:gd name="connsiteY150" fmla="*/ 1760220 h 4185920"/>
                <a:gd name="connsiteX151" fmla="*/ 10454640 w 11737340"/>
                <a:gd name="connsiteY151" fmla="*/ 1836420 h 4185920"/>
                <a:gd name="connsiteX152" fmla="*/ 10416540 w 11737340"/>
                <a:gd name="connsiteY152" fmla="*/ 1927860 h 4185920"/>
                <a:gd name="connsiteX153" fmla="*/ 10401300 w 11737340"/>
                <a:gd name="connsiteY153" fmla="*/ 2004060 h 4185920"/>
                <a:gd name="connsiteX154" fmla="*/ 10363200 w 11737340"/>
                <a:gd name="connsiteY154" fmla="*/ 2095500 h 4185920"/>
                <a:gd name="connsiteX155" fmla="*/ 10317480 w 11737340"/>
                <a:gd name="connsiteY155" fmla="*/ 2225040 h 4185920"/>
                <a:gd name="connsiteX156" fmla="*/ 10287000 w 11737340"/>
                <a:gd name="connsiteY156" fmla="*/ 2346960 h 4185920"/>
                <a:gd name="connsiteX157" fmla="*/ 10218420 w 11737340"/>
                <a:gd name="connsiteY157" fmla="*/ 2499360 h 4185920"/>
                <a:gd name="connsiteX158" fmla="*/ 10134600 w 11737340"/>
                <a:gd name="connsiteY158" fmla="*/ 2621280 h 4185920"/>
                <a:gd name="connsiteX159" fmla="*/ 10043160 w 11737340"/>
                <a:gd name="connsiteY159" fmla="*/ 2735580 h 4185920"/>
                <a:gd name="connsiteX160" fmla="*/ 9974580 w 11737340"/>
                <a:gd name="connsiteY160" fmla="*/ 2857500 h 4185920"/>
                <a:gd name="connsiteX161" fmla="*/ 9906000 w 11737340"/>
                <a:gd name="connsiteY161" fmla="*/ 2941320 h 4185920"/>
                <a:gd name="connsiteX162" fmla="*/ 9860280 w 11737340"/>
                <a:gd name="connsiteY162" fmla="*/ 3032760 h 4185920"/>
                <a:gd name="connsiteX163" fmla="*/ 9806940 w 11737340"/>
                <a:gd name="connsiteY163" fmla="*/ 3116580 h 4185920"/>
                <a:gd name="connsiteX164" fmla="*/ 9715500 w 11737340"/>
                <a:gd name="connsiteY164" fmla="*/ 3208020 h 4185920"/>
                <a:gd name="connsiteX165" fmla="*/ 9616440 w 11737340"/>
                <a:gd name="connsiteY165" fmla="*/ 3261360 h 4185920"/>
                <a:gd name="connsiteX166" fmla="*/ 9532620 w 11737340"/>
                <a:gd name="connsiteY166" fmla="*/ 3329940 h 4185920"/>
                <a:gd name="connsiteX167" fmla="*/ 9471660 w 11737340"/>
                <a:gd name="connsiteY167" fmla="*/ 3375660 h 4185920"/>
                <a:gd name="connsiteX168" fmla="*/ 9410700 w 11737340"/>
                <a:gd name="connsiteY168" fmla="*/ 3429000 h 4185920"/>
                <a:gd name="connsiteX169" fmla="*/ 9288780 w 11737340"/>
                <a:gd name="connsiteY169" fmla="*/ 3436620 h 4185920"/>
                <a:gd name="connsiteX170" fmla="*/ 9166860 w 11737340"/>
                <a:gd name="connsiteY170" fmla="*/ 3444240 h 4185920"/>
                <a:gd name="connsiteX171" fmla="*/ 9029700 w 11737340"/>
                <a:gd name="connsiteY171" fmla="*/ 3413760 h 4185920"/>
                <a:gd name="connsiteX172" fmla="*/ 8823960 w 11737340"/>
                <a:gd name="connsiteY172" fmla="*/ 3360420 h 4185920"/>
                <a:gd name="connsiteX173" fmla="*/ 8679180 w 11737340"/>
                <a:gd name="connsiteY173" fmla="*/ 3329940 h 4185920"/>
                <a:gd name="connsiteX174" fmla="*/ 8572500 w 11737340"/>
                <a:gd name="connsiteY174" fmla="*/ 3276600 h 4185920"/>
                <a:gd name="connsiteX175" fmla="*/ 8465820 w 11737340"/>
                <a:gd name="connsiteY175" fmla="*/ 3215640 h 4185920"/>
                <a:gd name="connsiteX176" fmla="*/ 8321040 w 11737340"/>
                <a:gd name="connsiteY176" fmla="*/ 3177540 h 4185920"/>
                <a:gd name="connsiteX177" fmla="*/ 8199120 w 11737340"/>
                <a:gd name="connsiteY177" fmla="*/ 3131820 h 4185920"/>
                <a:gd name="connsiteX178" fmla="*/ 8069580 w 11737340"/>
                <a:gd name="connsiteY178" fmla="*/ 3078480 h 4185920"/>
                <a:gd name="connsiteX179" fmla="*/ 7917180 w 11737340"/>
                <a:gd name="connsiteY179" fmla="*/ 2994660 h 4185920"/>
                <a:gd name="connsiteX180" fmla="*/ 7787640 w 11737340"/>
                <a:gd name="connsiteY180" fmla="*/ 2971800 h 4185920"/>
                <a:gd name="connsiteX181" fmla="*/ 7719060 w 11737340"/>
                <a:gd name="connsiteY181" fmla="*/ 2933700 h 4185920"/>
                <a:gd name="connsiteX182" fmla="*/ 7612380 w 11737340"/>
                <a:gd name="connsiteY182" fmla="*/ 2903220 h 4185920"/>
                <a:gd name="connsiteX183" fmla="*/ 7566660 w 11737340"/>
                <a:gd name="connsiteY183" fmla="*/ 2887980 h 4185920"/>
                <a:gd name="connsiteX184" fmla="*/ 7551420 w 11737340"/>
                <a:gd name="connsiteY184" fmla="*/ 2849880 h 4185920"/>
                <a:gd name="connsiteX185" fmla="*/ 7533640 w 11737340"/>
                <a:gd name="connsiteY185" fmla="*/ 2788920 h 4185920"/>
                <a:gd name="connsiteX186" fmla="*/ 7475220 w 11737340"/>
                <a:gd name="connsiteY186" fmla="*/ 2857500 h 4185920"/>
                <a:gd name="connsiteX187" fmla="*/ 7414260 w 11737340"/>
                <a:gd name="connsiteY187" fmla="*/ 2887980 h 4185920"/>
                <a:gd name="connsiteX188" fmla="*/ 7345680 w 11737340"/>
                <a:gd name="connsiteY188" fmla="*/ 2971800 h 4185920"/>
                <a:gd name="connsiteX189" fmla="*/ 7315200 w 11737340"/>
                <a:gd name="connsiteY189" fmla="*/ 2994660 h 4185920"/>
                <a:gd name="connsiteX190" fmla="*/ 7261860 w 11737340"/>
                <a:gd name="connsiteY190" fmla="*/ 3009900 h 4185920"/>
                <a:gd name="connsiteX191" fmla="*/ 7193280 w 11737340"/>
                <a:gd name="connsiteY191" fmla="*/ 3025140 h 4185920"/>
                <a:gd name="connsiteX192" fmla="*/ 7155180 w 11737340"/>
                <a:gd name="connsiteY192" fmla="*/ 3078480 h 4185920"/>
                <a:gd name="connsiteX193" fmla="*/ 7109460 w 11737340"/>
                <a:gd name="connsiteY193" fmla="*/ 3154680 h 4185920"/>
                <a:gd name="connsiteX194" fmla="*/ 7048500 w 11737340"/>
                <a:gd name="connsiteY194" fmla="*/ 3246120 h 4185920"/>
                <a:gd name="connsiteX195" fmla="*/ 6995160 w 11737340"/>
                <a:gd name="connsiteY195" fmla="*/ 3307080 h 4185920"/>
                <a:gd name="connsiteX196" fmla="*/ 6972300 w 11737340"/>
                <a:gd name="connsiteY196" fmla="*/ 3352800 h 4185920"/>
                <a:gd name="connsiteX197" fmla="*/ 6949440 w 11737340"/>
                <a:gd name="connsiteY197" fmla="*/ 3413760 h 4185920"/>
                <a:gd name="connsiteX198" fmla="*/ 6949440 w 11737340"/>
                <a:gd name="connsiteY198" fmla="*/ 3413760 h 4185920"/>
                <a:gd name="connsiteX199" fmla="*/ 6911340 w 11737340"/>
                <a:gd name="connsiteY199" fmla="*/ 3474720 h 4185920"/>
                <a:gd name="connsiteX200" fmla="*/ 6888480 w 11737340"/>
                <a:gd name="connsiteY200" fmla="*/ 3505200 h 4185920"/>
                <a:gd name="connsiteX201" fmla="*/ 6819900 w 11737340"/>
                <a:gd name="connsiteY201" fmla="*/ 3566160 h 4185920"/>
                <a:gd name="connsiteX202" fmla="*/ 6731000 w 11737340"/>
                <a:gd name="connsiteY202" fmla="*/ 3599180 h 4185920"/>
                <a:gd name="connsiteX203" fmla="*/ 6675120 w 11737340"/>
                <a:gd name="connsiteY203" fmla="*/ 3657600 h 4185920"/>
                <a:gd name="connsiteX204" fmla="*/ 6629400 w 11737340"/>
                <a:gd name="connsiteY204" fmla="*/ 3718560 h 4185920"/>
                <a:gd name="connsiteX205" fmla="*/ 6576060 w 11737340"/>
                <a:gd name="connsiteY205" fmla="*/ 3779520 h 4185920"/>
                <a:gd name="connsiteX206" fmla="*/ 6484620 w 11737340"/>
                <a:gd name="connsiteY206" fmla="*/ 3817620 h 4185920"/>
                <a:gd name="connsiteX207" fmla="*/ 6400800 w 11737340"/>
                <a:gd name="connsiteY207" fmla="*/ 3832860 h 4185920"/>
                <a:gd name="connsiteX208" fmla="*/ 6263640 w 11737340"/>
                <a:gd name="connsiteY208" fmla="*/ 3870960 h 4185920"/>
                <a:gd name="connsiteX209" fmla="*/ 6126480 w 11737340"/>
                <a:gd name="connsiteY209" fmla="*/ 3901440 h 4185920"/>
                <a:gd name="connsiteX210" fmla="*/ 6027420 w 11737340"/>
                <a:gd name="connsiteY210" fmla="*/ 3916680 h 4185920"/>
                <a:gd name="connsiteX211" fmla="*/ 5890260 w 11737340"/>
                <a:gd name="connsiteY211" fmla="*/ 3878580 h 4185920"/>
                <a:gd name="connsiteX212" fmla="*/ 5821680 w 11737340"/>
                <a:gd name="connsiteY212" fmla="*/ 3863340 h 4185920"/>
                <a:gd name="connsiteX213" fmla="*/ 5737860 w 11737340"/>
                <a:gd name="connsiteY213" fmla="*/ 3825240 h 4185920"/>
                <a:gd name="connsiteX214" fmla="*/ 5638800 w 11737340"/>
                <a:gd name="connsiteY214" fmla="*/ 3794760 h 4185920"/>
                <a:gd name="connsiteX215" fmla="*/ 5524500 w 11737340"/>
                <a:gd name="connsiteY215" fmla="*/ 3756660 h 4185920"/>
                <a:gd name="connsiteX216" fmla="*/ 5448300 w 11737340"/>
                <a:gd name="connsiteY216" fmla="*/ 3718560 h 4185920"/>
                <a:gd name="connsiteX217" fmla="*/ 5349240 w 11737340"/>
                <a:gd name="connsiteY217" fmla="*/ 3657600 h 4185920"/>
                <a:gd name="connsiteX218" fmla="*/ 5295900 w 11737340"/>
                <a:gd name="connsiteY218" fmla="*/ 3619500 h 4185920"/>
                <a:gd name="connsiteX219" fmla="*/ 5234940 w 11737340"/>
                <a:gd name="connsiteY219" fmla="*/ 3596640 h 4185920"/>
                <a:gd name="connsiteX220" fmla="*/ 5135880 w 11737340"/>
                <a:gd name="connsiteY220" fmla="*/ 3550920 h 4185920"/>
                <a:gd name="connsiteX221" fmla="*/ 5059680 w 11737340"/>
                <a:gd name="connsiteY221" fmla="*/ 3505200 h 4185920"/>
                <a:gd name="connsiteX222" fmla="*/ 5029200 w 11737340"/>
                <a:gd name="connsiteY222" fmla="*/ 3482340 h 4185920"/>
                <a:gd name="connsiteX223" fmla="*/ 4960620 w 11737340"/>
                <a:gd name="connsiteY223" fmla="*/ 3413760 h 4185920"/>
                <a:gd name="connsiteX224" fmla="*/ 4876800 w 11737340"/>
                <a:gd name="connsiteY224" fmla="*/ 3299460 h 4185920"/>
                <a:gd name="connsiteX225" fmla="*/ 4808220 w 11737340"/>
                <a:gd name="connsiteY225" fmla="*/ 3200400 h 4185920"/>
                <a:gd name="connsiteX226" fmla="*/ 4777740 w 11737340"/>
                <a:gd name="connsiteY226" fmla="*/ 3147060 h 4185920"/>
                <a:gd name="connsiteX227" fmla="*/ 4724400 w 11737340"/>
                <a:gd name="connsiteY227" fmla="*/ 3108960 h 4185920"/>
                <a:gd name="connsiteX228" fmla="*/ 4648200 w 11737340"/>
                <a:gd name="connsiteY228" fmla="*/ 3063240 h 4185920"/>
                <a:gd name="connsiteX229" fmla="*/ 4533900 w 11737340"/>
                <a:gd name="connsiteY229" fmla="*/ 2979420 h 4185920"/>
                <a:gd name="connsiteX230" fmla="*/ 4427220 w 11737340"/>
                <a:gd name="connsiteY230" fmla="*/ 2941320 h 4185920"/>
                <a:gd name="connsiteX231" fmla="*/ 4366260 w 11737340"/>
                <a:gd name="connsiteY231" fmla="*/ 2903220 h 4185920"/>
                <a:gd name="connsiteX232" fmla="*/ 4244340 w 11737340"/>
                <a:gd name="connsiteY232" fmla="*/ 2842260 h 4185920"/>
                <a:gd name="connsiteX233" fmla="*/ 4145280 w 11737340"/>
                <a:gd name="connsiteY233" fmla="*/ 2811780 h 4185920"/>
                <a:gd name="connsiteX234" fmla="*/ 4038600 w 11737340"/>
                <a:gd name="connsiteY234" fmla="*/ 2804160 h 4185920"/>
                <a:gd name="connsiteX235" fmla="*/ 3954780 w 11737340"/>
                <a:gd name="connsiteY235" fmla="*/ 2819400 h 4185920"/>
                <a:gd name="connsiteX236" fmla="*/ 3863340 w 11737340"/>
                <a:gd name="connsiteY236" fmla="*/ 2804160 h 4185920"/>
                <a:gd name="connsiteX237" fmla="*/ 3741420 w 11737340"/>
                <a:gd name="connsiteY237" fmla="*/ 2781300 h 4185920"/>
                <a:gd name="connsiteX238" fmla="*/ 3649980 w 11737340"/>
                <a:gd name="connsiteY238" fmla="*/ 2743200 h 4185920"/>
                <a:gd name="connsiteX239" fmla="*/ 3573780 w 11737340"/>
                <a:gd name="connsiteY239" fmla="*/ 2674620 h 4185920"/>
                <a:gd name="connsiteX240" fmla="*/ 3482340 w 11737340"/>
                <a:gd name="connsiteY240" fmla="*/ 2621280 h 4185920"/>
                <a:gd name="connsiteX241" fmla="*/ 3436620 w 11737340"/>
                <a:gd name="connsiteY241" fmla="*/ 2552700 h 4185920"/>
                <a:gd name="connsiteX242" fmla="*/ 3329940 w 11737340"/>
                <a:gd name="connsiteY242" fmla="*/ 2423160 h 4185920"/>
                <a:gd name="connsiteX243" fmla="*/ 3261360 w 11737340"/>
                <a:gd name="connsiteY243" fmla="*/ 2324100 h 4185920"/>
                <a:gd name="connsiteX244" fmla="*/ 3131820 w 11737340"/>
                <a:gd name="connsiteY244" fmla="*/ 2209800 h 4185920"/>
                <a:gd name="connsiteX245" fmla="*/ 3040380 w 11737340"/>
                <a:gd name="connsiteY245" fmla="*/ 2141220 h 4185920"/>
                <a:gd name="connsiteX246" fmla="*/ 2910840 w 11737340"/>
                <a:gd name="connsiteY246" fmla="*/ 2034540 h 4185920"/>
                <a:gd name="connsiteX247" fmla="*/ 2849880 w 11737340"/>
                <a:gd name="connsiteY247" fmla="*/ 1958340 h 4185920"/>
                <a:gd name="connsiteX248" fmla="*/ 2743200 w 11737340"/>
                <a:gd name="connsiteY248" fmla="*/ 1889760 h 4185920"/>
                <a:gd name="connsiteX249" fmla="*/ 2659380 w 11737340"/>
                <a:gd name="connsiteY249" fmla="*/ 1844040 h 4185920"/>
                <a:gd name="connsiteX250" fmla="*/ 2575560 w 11737340"/>
                <a:gd name="connsiteY250" fmla="*/ 1744980 h 4185920"/>
                <a:gd name="connsiteX251" fmla="*/ 2468880 w 11737340"/>
                <a:gd name="connsiteY251" fmla="*/ 1645920 h 4185920"/>
                <a:gd name="connsiteX252" fmla="*/ 2400300 w 11737340"/>
                <a:gd name="connsiteY252" fmla="*/ 1607820 h 4185920"/>
                <a:gd name="connsiteX253" fmla="*/ 2263140 w 11737340"/>
                <a:gd name="connsiteY253" fmla="*/ 1501140 h 4185920"/>
                <a:gd name="connsiteX254" fmla="*/ 2171700 w 11737340"/>
                <a:gd name="connsiteY254" fmla="*/ 1432560 h 4185920"/>
                <a:gd name="connsiteX255" fmla="*/ 2087880 w 11737340"/>
                <a:gd name="connsiteY255" fmla="*/ 1363980 h 4185920"/>
                <a:gd name="connsiteX256" fmla="*/ 1950720 w 11737340"/>
                <a:gd name="connsiteY256" fmla="*/ 1272540 h 4185920"/>
                <a:gd name="connsiteX257" fmla="*/ 1805940 w 11737340"/>
                <a:gd name="connsiteY257" fmla="*/ 1135380 h 4185920"/>
                <a:gd name="connsiteX258" fmla="*/ 1729740 w 11737340"/>
                <a:gd name="connsiteY258" fmla="*/ 1089660 h 4185920"/>
                <a:gd name="connsiteX259" fmla="*/ 1668780 w 11737340"/>
                <a:gd name="connsiteY259" fmla="*/ 1043940 h 4185920"/>
                <a:gd name="connsiteX260" fmla="*/ 1592580 w 11737340"/>
                <a:gd name="connsiteY260" fmla="*/ 990600 h 4185920"/>
                <a:gd name="connsiteX261" fmla="*/ 1470660 w 11737340"/>
                <a:gd name="connsiteY261" fmla="*/ 891540 h 4185920"/>
                <a:gd name="connsiteX262" fmla="*/ 1386840 w 11737340"/>
                <a:gd name="connsiteY262" fmla="*/ 845820 h 4185920"/>
                <a:gd name="connsiteX263" fmla="*/ 1318260 w 11737340"/>
                <a:gd name="connsiteY263" fmla="*/ 784860 h 4185920"/>
                <a:gd name="connsiteX264" fmla="*/ 1264920 w 11737340"/>
                <a:gd name="connsiteY264" fmla="*/ 723900 h 4185920"/>
                <a:gd name="connsiteX265" fmla="*/ 1181100 w 11737340"/>
                <a:gd name="connsiteY265" fmla="*/ 647700 h 4185920"/>
                <a:gd name="connsiteX266" fmla="*/ 1089660 w 11737340"/>
                <a:gd name="connsiteY266" fmla="*/ 624840 h 4185920"/>
                <a:gd name="connsiteX267" fmla="*/ 1021080 w 11737340"/>
                <a:gd name="connsiteY267" fmla="*/ 586740 h 4185920"/>
                <a:gd name="connsiteX268" fmla="*/ 937260 w 11737340"/>
                <a:gd name="connsiteY268" fmla="*/ 548640 h 4185920"/>
                <a:gd name="connsiteX269" fmla="*/ 830580 w 11737340"/>
                <a:gd name="connsiteY269" fmla="*/ 510540 h 4185920"/>
                <a:gd name="connsiteX270" fmla="*/ 754380 w 11737340"/>
                <a:gd name="connsiteY270" fmla="*/ 457200 h 4185920"/>
                <a:gd name="connsiteX271" fmla="*/ 708660 w 11737340"/>
                <a:gd name="connsiteY271" fmla="*/ 419100 h 4185920"/>
                <a:gd name="connsiteX272" fmla="*/ 609600 w 11737340"/>
                <a:gd name="connsiteY272" fmla="*/ 396240 h 4185920"/>
                <a:gd name="connsiteX273" fmla="*/ 548640 w 11737340"/>
                <a:gd name="connsiteY273" fmla="*/ 320040 h 4185920"/>
                <a:gd name="connsiteX274" fmla="*/ 510540 w 11737340"/>
                <a:gd name="connsiteY274" fmla="*/ 251460 h 4185920"/>
                <a:gd name="connsiteX275" fmla="*/ 464820 w 11737340"/>
                <a:gd name="connsiteY275" fmla="*/ 190500 h 4185920"/>
                <a:gd name="connsiteX276" fmla="*/ 411480 w 11737340"/>
                <a:gd name="connsiteY276" fmla="*/ 137160 h 4185920"/>
                <a:gd name="connsiteX277" fmla="*/ 373380 w 11737340"/>
                <a:gd name="connsiteY277" fmla="*/ 45720 h 4185920"/>
                <a:gd name="connsiteX278" fmla="*/ 342900 w 11737340"/>
                <a:gd name="connsiteY278" fmla="*/ 0 h 4185920"/>
                <a:gd name="connsiteX279" fmla="*/ 327660 w 11737340"/>
                <a:gd name="connsiteY279" fmla="*/ 60960 h 4185920"/>
                <a:gd name="connsiteX280" fmla="*/ 289560 w 11737340"/>
                <a:gd name="connsiteY280" fmla="*/ 91440 h 4185920"/>
                <a:gd name="connsiteX281" fmla="*/ 236220 w 11737340"/>
                <a:gd name="connsiteY281" fmla="*/ 114300 h 4185920"/>
                <a:gd name="connsiteX282" fmla="*/ 198120 w 11737340"/>
                <a:gd name="connsiteY282" fmla="*/ 175260 h 4185920"/>
                <a:gd name="connsiteX283" fmla="*/ 175260 w 11737340"/>
                <a:gd name="connsiteY283" fmla="*/ 228600 h 4185920"/>
                <a:gd name="connsiteX284" fmla="*/ 114300 w 11737340"/>
                <a:gd name="connsiteY284" fmla="*/ 236220 h 4185920"/>
                <a:gd name="connsiteX285" fmla="*/ 45720 w 11737340"/>
                <a:gd name="connsiteY285" fmla="*/ 251460 h 4185920"/>
                <a:gd name="connsiteX286" fmla="*/ 0 w 11737340"/>
                <a:gd name="connsiteY286" fmla="*/ 281940 h 4185920"/>
                <a:gd name="connsiteX287" fmla="*/ 68580 w 11737340"/>
                <a:gd name="connsiteY287" fmla="*/ 320040 h 4185920"/>
                <a:gd name="connsiteX0" fmla="*/ 68580 w 11737340"/>
                <a:gd name="connsiteY0" fmla="*/ 320040 h 4185920"/>
                <a:gd name="connsiteX1" fmla="*/ 121920 w 11737340"/>
                <a:gd name="connsiteY1" fmla="*/ 381000 h 4185920"/>
                <a:gd name="connsiteX2" fmla="*/ 198120 w 11737340"/>
                <a:gd name="connsiteY2" fmla="*/ 419100 h 4185920"/>
                <a:gd name="connsiteX3" fmla="*/ 320040 w 11737340"/>
                <a:gd name="connsiteY3" fmla="*/ 510540 h 4185920"/>
                <a:gd name="connsiteX4" fmla="*/ 411480 w 11737340"/>
                <a:gd name="connsiteY4" fmla="*/ 563880 h 4185920"/>
                <a:gd name="connsiteX5" fmla="*/ 472440 w 11737340"/>
                <a:gd name="connsiteY5" fmla="*/ 632460 h 4185920"/>
                <a:gd name="connsiteX6" fmla="*/ 601980 w 11737340"/>
                <a:gd name="connsiteY6" fmla="*/ 708660 h 4185920"/>
                <a:gd name="connsiteX7" fmla="*/ 739140 w 11737340"/>
                <a:gd name="connsiteY7" fmla="*/ 784860 h 4185920"/>
                <a:gd name="connsiteX8" fmla="*/ 861060 w 11737340"/>
                <a:gd name="connsiteY8" fmla="*/ 868680 h 4185920"/>
                <a:gd name="connsiteX9" fmla="*/ 944880 w 11737340"/>
                <a:gd name="connsiteY9" fmla="*/ 952500 h 4185920"/>
                <a:gd name="connsiteX10" fmla="*/ 1021080 w 11737340"/>
                <a:gd name="connsiteY10" fmla="*/ 1005840 h 4185920"/>
                <a:gd name="connsiteX11" fmla="*/ 1097280 w 11737340"/>
                <a:gd name="connsiteY11" fmla="*/ 1043940 h 4185920"/>
                <a:gd name="connsiteX12" fmla="*/ 1181100 w 11737340"/>
                <a:gd name="connsiteY12" fmla="*/ 1104900 h 4185920"/>
                <a:gd name="connsiteX13" fmla="*/ 1249680 w 11737340"/>
                <a:gd name="connsiteY13" fmla="*/ 1150620 h 4185920"/>
                <a:gd name="connsiteX14" fmla="*/ 1341120 w 11737340"/>
                <a:gd name="connsiteY14" fmla="*/ 1196340 h 4185920"/>
                <a:gd name="connsiteX15" fmla="*/ 1417320 w 11737340"/>
                <a:gd name="connsiteY15" fmla="*/ 1257300 h 4185920"/>
                <a:gd name="connsiteX16" fmla="*/ 1493520 w 11737340"/>
                <a:gd name="connsiteY16" fmla="*/ 1333500 h 4185920"/>
                <a:gd name="connsiteX17" fmla="*/ 1569720 w 11737340"/>
                <a:gd name="connsiteY17" fmla="*/ 1356360 h 4185920"/>
                <a:gd name="connsiteX18" fmla="*/ 1684020 w 11737340"/>
                <a:gd name="connsiteY18" fmla="*/ 1424940 h 4185920"/>
                <a:gd name="connsiteX19" fmla="*/ 1729740 w 11737340"/>
                <a:gd name="connsiteY19" fmla="*/ 1485900 h 4185920"/>
                <a:gd name="connsiteX20" fmla="*/ 1844040 w 11737340"/>
                <a:gd name="connsiteY20" fmla="*/ 1569720 h 4185920"/>
                <a:gd name="connsiteX21" fmla="*/ 1935480 w 11737340"/>
                <a:gd name="connsiteY21" fmla="*/ 1615440 h 4185920"/>
                <a:gd name="connsiteX22" fmla="*/ 2049780 w 11737340"/>
                <a:gd name="connsiteY22" fmla="*/ 1691640 h 4185920"/>
                <a:gd name="connsiteX23" fmla="*/ 2133600 w 11737340"/>
                <a:gd name="connsiteY23" fmla="*/ 1729740 h 4185920"/>
                <a:gd name="connsiteX24" fmla="*/ 2202180 w 11737340"/>
                <a:gd name="connsiteY24" fmla="*/ 1805940 h 4185920"/>
                <a:gd name="connsiteX25" fmla="*/ 2255520 w 11737340"/>
                <a:gd name="connsiteY25" fmla="*/ 1821180 h 4185920"/>
                <a:gd name="connsiteX26" fmla="*/ 2316480 w 11737340"/>
                <a:gd name="connsiteY26" fmla="*/ 1866900 h 4185920"/>
                <a:gd name="connsiteX27" fmla="*/ 2423160 w 11737340"/>
                <a:gd name="connsiteY27" fmla="*/ 2004060 h 4185920"/>
                <a:gd name="connsiteX28" fmla="*/ 2476500 w 11737340"/>
                <a:gd name="connsiteY28" fmla="*/ 2087880 h 4185920"/>
                <a:gd name="connsiteX29" fmla="*/ 2567940 w 11737340"/>
                <a:gd name="connsiteY29" fmla="*/ 2148840 h 4185920"/>
                <a:gd name="connsiteX30" fmla="*/ 2682240 w 11737340"/>
                <a:gd name="connsiteY30" fmla="*/ 2186940 h 4185920"/>
                <a:gd name="connsiteX31" fmla="*/ 2743200 w 11737340"/>
                <a:gd name="connsiteY31" fmla="*/ 2209800 h 4185920"/>
                <a:gd name="connsiteX32" fmla="*/ 2811780 w 11737340"/>
                <a:gd name="connsiteY32" fmla="*/ 2247900 h 4185920"/>
                <a:gd name="connsiteX33" fmla="*/ 2887980 w 11737340"/>
                <a:gd name="connsiteY33" fmla="*/ 2301240 h 4185920"/>
                <a:gd name="connsiteX34" fmla="*/ 2979420 w 11737340"/>
                <a:gd name="connsiteY34" fmla="*/ 2385060 h 4185920"/>
                <a:gd name="connsiteX35" fmla="*/ 3055620 w 11737340"/>
                <a:gd name="connsiteY35" fmla="*/ 2461260 h 4185920"/>
                <a:gd name="connsiteX36" fmla="*/ 3134360 w 11737340"/>
                <a:gd name="connsiteY36" fmla="*/ 2555240 h 4185920"/>
                <a:gd name="connsiteX37" fmla="*/ 3261360 w 11737340"/>
                <a:gd name="connsiteY37" fmla="*/ 2628900 h 4185920"/>
                <a:gd name="connsiteX38" fmla="*/ 3345180 w 11737340"/>
                <a:gd name="connsiteY38" fmla="*/ 2720340 h 4185920"/>
                <a:gd name="connsiteX39" fmla="*/ 3444240 w 11737340"/>
                <a:gd name="connsiteY39" fmla="*/ 2796540 h 4185920"/>
                <a:gd name="connsiteX40" fmla="*/ 3558540 w 11737340"/>
                <a:gd name="connsiteY40" fmla="*/ 2872740 h 4185920"/>
                <a:gd name="connsiteX41" fmla="*/ 3619500 w 11737340"/>
                <a:gd name="connsiteY41" fmla="*/ 2979420 h 4185920"/>
                <a:gd name="connsiteX42" fmla="*/ 3619500 w 11737340"/>
                <a:gd name="connsiteY42" fmla="*/ 2979420 h 4185920"/>
                <a:gd name="connsiteX43" fmla="*/ 3649980 w 11737340"/>
                <a:gd name="connsiteY43" fmla="*/ 3048000 h 4185920"/>
                <a:gd name="connsiteX44" fmla="*/ 3703320 w 11737340"/>
                <a:gd name="connsiteY44" fmla="*/ 3086100 h 4185920"/>
                <a:gd name="connsiteX45" fmla="*/ 3764280 w 11737340"/>
                <a:gd name="connsiteY45" fmla="*/ 3063240 h 4185920"/>
                <a:gd name="connsiteX46" fmla="*/ 3850640 w 11737340"/>
                <a:gd name="connsiteY46" fmla="*/ 3040380 h 4185920"/>
                <a:gd name="connsiteX47" fmla="*/ 3916680 w 11737340"/>
                <a:gd name="connsiteY47" fmla="*/ 3032760 h 4185920"/>
                <a:gd name="connsiteX48" fmla="*/ 4030980 w 11737340"/>
                <a:gd name="connsiteY48" fmla="*/ 3063240 h 4185920"/>
                <a:gd name="connsiteX49" fmla="*/ 4137660 w 11737340"/>
                <a:gd name="connsiteY49" fmla="*/ 3101340 h 4185920"/>
                <a:gd name="connsiteX50" fmla="*/ 4259580 w 11737340"/>
                <a:gd name="connsiteY50" fmla="*/ 3147060 h 4185920"/>
                <a:gd name="connsiteX51" fmla="*/ 4381500 w 11737340"/>
                <a:gd name="connsiteY51" fmla="*/ 3192780 h 4185920"/>
                <a:gd name="connsiteX52" fmla="*/ 4526280 w 11737340"/>
                <a:gd name="connsiteY52" fmla="*/ 3276600 h 4185920"/>
                <a:gd name="connsiteX53" fmla="*/ 4587240 w 11737340"/>
                <a:gd name="connsiteY53" fmla="*/ 3299460 h 4185920"/>
                <a:gd name="connsiteX54" fmla="*/ 4610100 w 11737340"/>
                <a:gd name="connsiteY54" fmla="*/ 3352800 h 4185920"/>
                <a:gd name="connsiteX55" fmla="*/ 4648200 w 11737340"/>
                <a:gd name="connsiteY55" fmla="*/ 3436620 h 4185920"/>
                <a:gd name="connsiteX56" fmla="*/ 4671060 w 11737340"/>
                <a:gd name="connsiteY56" fmla="*/ 3520440 h 4185920"/>
                <a:gd name="connsiteX57" fmla="*/ 4678680 w 11737340"/>
                <a:gd name="connsiteY57" fmla="*/ 3589020 h 4185920"/>
                <a:gd name="connsiteX58" fmla="*/ 4686300 w 11737340"/>
                <a:gd name="connsiteY58" fmla="*/ 3649980 h 4185920"/>
                <a:gd name="connsiteX59" fmla="*/ 4724400 w 11737340"/>
                <a:gd name="connsiteY59" fmla="*/ 3680460 h 4185920"/>
                <a:gd name="connsiteX60" fmla="*/ 4785360 w 11737340"/>
                <a:gd name="connsiteY60" fmla="*/ 3672840 h 4185920"/>
                <a:gd name="connsiteX61" fmla="*/ 4869180 w 11737340"/>
                <a:gd name="connsiteY61" fmla="*/ 3703320 h 4185920"/>
                <a:gd name="connsiteX62" fmla="*/ 4914900 w 11737340"/>
                <a:gd name="connsiteY62" fmla="*/ 3756660 h 4185920"/>
                <a:gd name="connsiteX63" fmla="*/ 5105400 w 11737340"/>
                <a:gd name="connsiteY63" fmla="*/ 3832860 h 4185920"/>
                <a:gd name="connsiteX64" fmla="*/ 5173980 w 11737340"/>
                <a:gd name="connsiteY64" fmla="*/ 3886200 h 4185920"/>
                <a:gd name="connsiteX65" fmla="*/ 5242560 w 11737340"/>
                <a:gd name="connsiteY65" fmla="*/ 3924300 h 4185920"/>
                <a:gd name="connsiteX66" fmla="*/ 5364480 w 11737340"/>
                <a:gd name="connsiteY66" fmla="*/ 3962400 h 4185920"/>
                <a:gd name="connsiteX67" fmla="*/ 5516880 w 11737340"/>
                <a:gd name="connsiteY67" fmla="*/ 4046220 h 4185920"/>
                <a:gd name="connsiteX68" fmla="*/ 5585460 w 11737340"/>
                <a:gd name="connsiteY68" fmla="*/ 4099560 h 4185920"/>
                <a:gd name="connsiteX69" fmla="*/ 5661660 w 11737340"/>
                <a:gd name="connsiteY69" fmla="*/ 4122420 h 4185920"/>
                <a:gd name="connsiteX70" fmla="*/ 5745480 w 11737340"/>
                <a:gd name="connsiteY70" fmla="*/ 4130040 h 4185920"/>
                <a:gd name="connsiteX71" fmla="*/ 5836920 w 11737340"/>
                <a:gd name="connsiteY71" fmla="*/ 4130040 h 4185920"/>
                <a:gd name="connsiteX72" fmla="*/ 5943600 w 11737340"/>
                <a:gd name="connsiteY72" fmla="*/ 4165600 h 4185920"/>
                <a:gd name="connsiteX73" fmla="*/ 6042660 w 11737340"/>
                <a:gd name="connsiteY73" fmla="*/ 4185920 h 4185920"/>
                <a:gd name="connsiteX74" fmla="*/ 6167120 w 11737340"/>
                <a:gd name="connsiteY74" fmla="*/ 4160520 h 4185920"/>
                <a:gd name="connsiteX75" fmla="*/ 6286500 w 11737340"/>
                <a:gd name="connsiteY75" fmla="*/ 4114800 h 4185920"/>
                <a:gd name="connsiteX76" fmla="*/ 6393180 w 11737340"/>
                <a:gd name="connsiteY76" fmla="*/ 4071620 h 4185920"/>
                <a:gd name="connsiteX77" fmla="*/ 6484620 w 11737340"/>
                <a:gd name="connsiteY77" fmla="*/ 4038600 h 4185920"/>
                <a:gd name="connsiteX78" fmla="*/ 6583680 w 11737340"/>
                <a:gd name="connsiteY78" fmla="*/ 3970020 h 4185920"/>
                <a:gd name="connsiteX79" fmla="*/ 6697980 w 11737340"/>
                <a:gd name="connsiteY79" fmla="*/ 3886200 h 4185920"/>
                <a:gd name="connsiteX80" fmla="*/ 6751320 w 11737340"/>
                <a:gd name="connsiteY80" fmla="*/ 3822700 h 4185920"/>
                <a:gd name="connsiteX81" fmla="*/ 6855460 w 11737340"/>
                <a:gd name="connsiteY81" fmla="*/ 3764280 h 4185920"/>
                <a:gd name="connsiteX82" fmla="*/ 6959600 w 11737340"/>
                <a:gd name="connsiteY82" fmla="*/ 3629660 h 4185920"/>
                <a:gd name="connsiteX83" fmla="*/ 7056120 w 11737340"/>
                <a:gd name="connsiteY83" fmla="*/ 3528060 h 4185920"/>
                <a:gd name="connsiteX84" fmla="*/ 7165340 w 11737340"/>
                <a:gd name="connsiteY84" fmla="*/ 3454400 h 4185920"/>
                <a:gd name="connsiteX85" fmla="*/ 7287260 w 11737340"/>
                <a:gd name="connsiteY85" fmla="*/ 3296920 h 4185920"/>
                <a:gd name="connsiteX86" fmla="*/ 7338060 w 11737340"/>
                <a:gd name="connsiteY86" fmla="*/ 3200400 h 4185920"/>
                <a:gd name="connsiteX87" fmla="*/ 7383780 w 11737340"/>
                <a:gd name="connsiteY87" fmla="*/ 3144520 h 4185920"/>
                <a:gd name="connsiteX88" fmla="*/ 7444740 w 11737340"/>
                <a:gd name="connsiteY88" fmla="*/ 3093720 h 4185920"/>
                <a:gd name="connsiteX89" fmla="*/ 7513320 w 11737340"/>
                <a:gd name="connsiteY89" fmla="*/ 3101340 h 4185920"/>
                <a:gd name="connsiteX90" fmla="*/ 7576820 w 11737340"/>
                <a:gd name="connsiteY90" fmla="*/ 3093720 h 4185920"/>
                <a:gd name="connsiteX91" fmla="*/ 7729220 w 11737340"/>
                <a:gd name="connsiteY91" fmla="*/ 3136900 h 4185920"/>
                <a:gd name="connsiteX92" fmla="*/ 7833360 w 11737340"/>
                <a:gd name="connsiteY92" fmla="*/ 3180080 h 4185920"/>
                <a:gd name="connsiteX93" fmla="*/ 7967980 w 11737340"/>
                <a:gd name="connsiteY93" fmla="*/ 3208020 h 4185920"/>
                <a:gd name="connsiteX94" fmla="*/ 8161020 w 11737340"/>
                <a:gd name="connsiteY94" fmla="*/ 3296920 h 4185920"/>
                <a:gd name="connsiteX95" fmla="*/ 8293100 w 11737340"/>
                <a:gd name="connsiteY95" fmla="*/ 3370580 h 4185920"/>
                <a:gd name="connsiteX96" fmla="*/ 8371840 w 11737340"/>
                <a:gd name="connsiteY96" fmla="*/ 3395980 h 4185920"/>
                <a:gd name="connsiteX97" fmla="*/ 8468360 w 11737340"/>
                <a:gd name="connsiteY97" fmla="*/ 3434080 h 4185920"/>
                <a:gd name="connsiteX98" fmla="*/ 8582660 w 11737340"/>
                <a:gd name="connsiteY98" fmla="*/ 3528060 h 4185920"/>
                <a:gd name="connsiteX99" fmla="*/ 8641080 w 11737340"/>
                <a:gd name="connsiteY99" fmla="*/ 3566160 h 4185920"/>
                <a:gd name="connsiteX100" fmla="*/ 8702040 w 11737340"/>
                <a:gd name="connsiteY100" fmla="*/ 3604260 h 4185920"/>
                <a:gd name="connsiteX101" fmla="*/ 8763000 w 11737340"/>
                <a:gd name="connsiteY101" fmla="*/ 3634740 h 4185920"/>
                <a:gd name="connsiteX102" fmla="*/ 8846820 w 11737340"/>
                <a:gd name="connsiteY102" fmla="*/ 3632200 h 4185920"/>
                <a:gd name="connsiteX103" fmla="*/ 8968740 w 11737340"/>
                <a:gd name="connsiteY103" fmla="*/ 3634740 h 4185920"/>
                <a:gd name="connsiteX104" fmla="*/ 9060180 w 11737340"/>
                <a:gd name="connsiteY104" fmla="*/ 3642360 h 4185920"/>
                <a:gd name="connsiteX105" fmla="*/ 9151620 w 11737340"/>
                <a:gd name="connsiteY105" fmla="*/ 3657600 h 4185920"/>
                <a:gd name="connsiteX106" fmla="*/ 9230360 w 11737340"/>
                <a:gd name="connsiteY106" fmla="*/ 3657600 h 4185920"/>
                <a:gd name="connsiteX107" fmla="*/ 9331960 w 11737340"/>
                <a:gd name="connsiteY107" fmla="*/ 3629660 h 4185920"/>
                <a:gd name="connsiteX108" fmla="*/ 9433560 w 11737340"/>
                <a:gd name="connsiteY108" fmla="*/ 3589020 h 4185920"/>
                <a:gd name="connsiteX109" fmla="*/ 9535160 w 11737340"/>
                <a:gd name="connsiteY109" fmla="*/ 3540760 h 4185920"/>
                <a:gd name="connsiteX110" fmla="*/ 9646920 w 11737340"/>
                <a:gd name="connsiteY110" fmla="*/ 3489960 h 4185920"/>
                <a:gd name="connsiteX111" fmla="*/ 9784080 w 11737340"/>
                <a:gd name="connsiteY111" fmla="*/ 3444240 h 4185920"/>
                <a:gd name="connsiteX112" fmla="*/ 9860280 w 11737340"/>
                <a:gd name="connsiteY112" fmla="*/ 3383280 h 4185920"/>
                <a:gd name="connsiteX113" fmla="*/ 9921240 w 11737340"/>
                <a:gd name="connsiteY113" fmla="*/ 3314700 h 4185920"/>
                <a:gd name="connsiteX114" fmla="*/ 9997440 w 11737340"/>
                <a:gd name="connsiteY114" fmla="*/ 3208020 h 4185920"/>
                <a:gd name="connsiteX115" fmla="*/ 10043160 w 11737340"/>
                <a:gd name="connsiteY115" fmla="*/ 3101340 h 4185920"/>
                <a:gd name="connsiteX116" fmla="*/ 10104120 w 11737340"/>
                <a:gd name="connsiteY116" fmla="*/ 3017520 h 4185920"/>
                <a:gd name="connsiteX117" fmla="*/ 10157460 w 11737340"/>
                <a:gd name="connsiteY117" fmla="*/ 2933700 h 4185920"/>
                <a:gd name="connsiteX118" fmla="*/ 10218420 w 11737340"/>
                <a:gd name="connsiteY118" fmla="*/ 2849880 h 4185920"/>
                <a:gd name="connsiteX119" fmla="*/ 10294620 w 11737340"/>
                <a:gd name="connsiteY119" fmla="*/ 2735580 h 4185920"/>
                <a:gd name="connsiteX120" fmla="*/ 10347960 w 11737340"/>
                <a:gd name="connsiteY120" fmla="*/ 2621280 h 4185920"/>
                <a:gd name="connsiteX121" fmla="*/ 10431780 w 11737340"/>
                <a:gd name="connsiteY121" fmla="*/ 2499360 h 4185920"/>
                <a:gd name="connsiteX122" fmla="*/ 10500360 w 11737340"/>
                <a:gd name="connsiteY122" fmla="*/ 2354580 h 4185920"/>
                <a:gd name="connsiteX123" fmla="*/ 10553700 w 11737340"/>
                <a:gd name="connsiteY123" fmla="*/ 2263140 h 4185920"/>
                <a:gd name="connsiteX124" fmla="*/ 10584180 w 11737340"/>
                <a:gd name="connsiteY124" fmla="*/ 2194560 h 4185920"/>
                <a:gd name="connsiteX125" fmla="*/ 10624820 w 11737340"/>
                <a:gd name="connsiteY125" fmla="*/ 2125980 h 4185920"/>
                <a:gd name="connsiteX126" fmla="*/ 10675620 w 11737340"/>
                <a:gd name="connsiteY126" fmla="*/ 2049780 h 4185920"/>
                <a:gd name="connsiteX127" fmla="*/ 10690860 w 11737340"/>
                <a:gd name="connsiteY127" fmla="*/ 1988820 h 4185920"/>
                <a:gd name="connsiteX128" fmla="*/ 10713720 w 11737340"/>
                <a:gd name="connsiteY128" fmla="*/ 1927860 h 4185920"/>
                <a:gd name="connsiteX129" fmla="*/ 10767060 w 11737340"/>
                <a:gd name="connsiteY129" fmla="*/ 1859280 h 4185920"/>
                <a:gd name="connsiteX130" fmla="*/ 10873740 w 11737340"/>
                <a:gd name="connsiteY130" fmla="*/ 1828800 h 4185920"/>
                <a:gd name="connsiteX131" fmla="*/ 11079480 w 11737340"/>
                <a:gd name="connsiteY131" fmla="*/ 1767840 h 4185920"/>
                <a:gd name="connsiteX132" fmla="*/ 11247120 w 11737340"/>
                <a:gd name="connsiteY132" fmla="*/ 1684020 h 4185920"/>
                <a:gd name="connsiteX133" fmla="*/ 11407140 w 11737340"/>
                <a:gd name="connsiteY133" fmla="*/ 1628140 h 4185920"/>
                <a:gd name="connsiteX134" fmla="*/ 11490960 w 11737340"/>
                <a:gd name="connsiteY134" fmla="*/ 1577340 h 4185920"/>
                <a:gd name="connsiteX135" fmla="*/ 11635740 w 11737340"/>
                <a:gd name="connsiteY135" fmla="*/ 1508760 h 4185920"/>
                <a:gd name="connsiteX136" fmla="*/ 11737340 w 11737340"/>
                <a:gd name="connsiteY136" fmla="*/ 1442720 h 4185920"/>
                <a:gd name="connsiteX137" fmla="*/ 11620500 w 11737340"/>
                <a:gd name="connsiteY137" fmla="*/ 1417320 h 4185920"/>
                <a:gd name="connsiteX138" fmla="*/ 11567160 w 11737340"/>
                <a:gd name="connsiteY138" fmla="*/ 1379220 h 4185920"/>
                <a:gd name="connsiteX139" fmla="*/ 11498580 w 11737340"/>
                <a:gd name="connsiteY139" fmla="*/ 1318260 h 4185920"/>
                <a:gd name="connsiteX140" fmla="*/ 11468100 w 11737340"/>
                <a:gd name="connsiteY140" fmla="*/ 1280160 h 4185920"/>
                <a:gd name="connsiteX141" fmla="*/ 11442700 w 11737340"/>
                <a:gd name="connsiteY141" fmla="*/ 1231900 h 4185920"/>
                <a:gd name="connsiteX142" fmla="*/ 11384280 w 11737340"/>
                <a:gd name="connsiteY142" fmla="*/ 1310640 h 4185920"/>
                <a:gd name="connsiteX143" fmla="*/ 11353800 w 11737340"/>
                <a:gd name="connsiteY143" fmla="*/ 1356360 h 4185920"/>
                <a:gd name="connsiteX144" fmla="*/ 11224260 w 11737340"/>
                <a:gd name="connsiteY144" fmla="*/ 1417320 h 4185920"/>
                <a:gd name="connsiteX145" fmla="*/ 11109960 w 11737340"/>
                <a:gd name="connsiteY145" fmla="*/ 1463040 h 4185920"/>
                <a:gd name="connsiteX146" fmla="*/ 10911840 w 11737340"/>
                <a:gd name="connsiteY146" fmla="*/ 1524000 h 4185920"/>
                <a:gd name="connsiteX147" fmla="*/ 10774680 w 11737340"/>
                <a:gd name="connsiteY147" fmla="*/ 1546860 h 4185920"/>
                <a:gd name="connsiteX148" fmla="*/ 10675620 w 11737340"/>
                <a:gd name="connsiteY148" fmla="*/ 1615440 h 4185920"/>
                <a:gd name="connsiteX149" fmla="*/ 10568940 w 11737340"/>
                <a:gd name="connsiteY149" fmla="*/ 1676400 h 4185920"/>
                <a:gd name="connsiteX150" fmla="*/ 10485120 w 11737340"/>
                <a:gd name="connsiteY150" fmla="*/ 1760220 h 4185920"/>
                <a:gd name="connsiteX151" fmla="*/ 10454640 w 11737340"/>
                <a:gd name="connsiteY151" fmla="*/ 1836420 h 4185920"/>
                <a:gd name="connsiteX152" fmla="*/ 10416540 w 11737340"/>
                <a:gd name="connsiteY152" fmla="*/ 1927860 h 4185920"/>
                <a:gd name="connsiteX153" fmla="*/ 10401300 w 11737340"/>
                <a:gd name="connsiteY153" fmla="*/ 2004060 h 4185920"/>
                <a:gd name="connsiteX154" fmla="*/ 10363200 w 11737340"/>
                <a:gd name="connsiteY154" fmla="*/ 2095500 h 4185920"/>
                <a:gd name="connsiteX155" fmla="*/ 10317480 w 11737340"/>
                <a:gd name="connsiteY155" fmla="*/ 2225040 h 4185920"/>
                <a:gd name="connsiteX156" fmla="*/ 10287000 w 11737340"/>
                <a:gd name="connsiteY156" fmla="*/ 2346960 h 4185920"/>
                <a:gd name="connsiteX157" fmla="*/ 10218420 w 11737340"/>
                <a:gd name="connsiteY157" fmla="*/ 2499360 h 4185920"/>
                <a:gd name="connsiteX158" fmla="*/ 10134600 w 11737340"/>
                <a:gd name="connsiteY158" fmla="*/ 2621280 h 4185920"/>
                <a:gd name="connsiteX159" fmla="*/ 10043160 w 11737340"/>
                <a:gd name="connsiteY159" fmla="*/ 2735580 h 4185920"/>
                <a:gd name="connsiteX160" fmla="*/ 9974580 w 11737340"/>
                <a:gd name="connsiteY160" fmla="*/ 2857500 h 4185920"/>
                <a:gd name="connsiteX161" fmla="*/ 9906000 w 11737340"/>
                <a:gd name="connsiteY161" fmla="*/ 2941320 h 4185920"/>
                <a:gd name="connsiteX162" fmla="*/ 9860280 w 11737340"/>
                <a:gd name="connsiteY162" fmla="*/ 3032760 h 4185920"/>
                <a:gd name="connsiteX163" fmla="*/ 9806940 w 11737340"/>
                <a:gd name="connsiteY163" fmla="*/ 3116580 h 4185920"/>
                <a:gd name="connsiteX164" fmla="*/ 9715500 w 11737340"/>
                <a:gd name="connsiteY164" fmla="*/ 3208020 h 4185920"/>
                <a:gd name="connsiteX165" fmla="*/ 9616440 w 11737340"/>
                <a:gd name="connsiteY165" fmla="*/ 3261360 h 4185920"/>
                <a:gd name="connsiteX166" fmla="*/ 9532620 w 11737340"/>
                <a:gd name="connsiteY166" fmla="*/ 3329940 h 4185920"/>
                <a:gd name="connsiteX167" fmla="*/ 9471660 w 11737340"/>
                <a:gd name="connsiteY167" fmla="*/ 3375660 h 4185920"/>
                <a:gd name="connsiteX168" fmla="*/ 9410700 w 11737340"/>
                <a:gd name="connsiteY168" fmla="*/ 3429000 h 4185920"/>
                <a:gd name="connsiteX169" fmla="*/ 9288780 w 11737340"/>
                <a:gd name="connsiteY169" fmla="*/ 3436620 h 4185920"/>
                <a:gd name="connsiteX170" fmla="*/ 9166860 w 11737340"/>
                <a:gd name="connsiteY170" fmla="*/ 3444240 h 4185920"/>
                <a:gd name="connsiteX171" fmla="*/ 9029700 w 11737340"/>
                <a:gd name="connsiteY171" fmla="*/ 3413760 h 4185920"/>
                <a:gd name="connsiteX172" fmla="*/ 8823960 w 11737340"/>
                <a:gd name="connsiteY172" fmla="*/ 3360420 h 4185920"/>
                <a:gd name="connsiteX173" fmla="*/ 8679180 w 11737340"/>
                <a:gd name="connsiteY173" fmla="*/ 3329940 h 4185920"/>
                <a:gd name="connsiteX174" fmla="*/ 8572500 w 11737340"/>
                <a:gd name="connsiteY174" fmla="*/ 3276600 h 4185920"/>
                <a:gd name="connsiteX175" fmla="*/ 8465820 w 11737340"/>
                <a:gd name="connsiteY175" fmla="*/ 3215640 h 4185920"/>
                <a:gd name="connsiteX176" fmla="*/ 8321040 w 11737340"/>
                <a:gd name="connsiteY176" fmla="*/ 3177540 h 4185920"/>
                <a:gd name="connsiteX177" fmla="*/ 8199120 w 11737340"/>
                <a:gd name="connsiteY177" fmla="*/ 3131820 h 4185920"/>
                <a:gd name="connsiteX178" fmla="*/ 8069580 w 11737340"/>
                <a:gd name="connsiteY178" fmla="*/ 3078480 h 4185920"/>
                <a:gd name="connsiteX179" fmla="*/ 7917180 w 11737340"/>
                <a:gd name="connsiteY179" fmla="*/ 2994660 h 4185920"/>
                <a:gd name="connsiteX180" fmla="*/ 7787640 w 11737340"/>
                <a:gd name="connsiteY180" fmla="*/ 2971800 h 4185920"/>
                <a:gd name="connsiteX181" fmla="*/ 7719060 w 11737340"/>
                <a:gd name="connsiteY181" fmla="*/ 2933700 h 4185920"/>
                <a:gd name="connsiteX182" fmla="*/ 7612380 w 11737340"/>
                <a:gd name="connsiteY182" fmla="*/ 2903220 h 4185920"/>
                <a:gd name="connsiteX183" fmla="*/ 7566660 w 11737340"/>
                <a:gd name="connsiteY183" fmla="*/ 2887980 h 4185920"/>
                <a:gd name="connsiteX184" fmla="*/ 7551420 w 11737340"/>
                <a:gd name="connsiteY184" fmla="*/ 2849880 h 4185920"/>
                <a:gd name="connsiteX185" fmla="*/ 7533640 w 11737340"/>
                <a:gd name="connsiteY185" fmla="*/ 2788920 h 4185920"/>
                <a:gd name="connsiteX186" fmla="*/ 7475220 w 11737340"/>
                <a:gd name="connsiteY186" fmla="*/ 2857500 h 4185920"/>
                <a:gd name="connsiteX187" fmla="*/ 7414260 w 11737340"/>
                <a:gd name="connsiteY187" fmla="*/ 2887980 h 4185920"/>
                <a:gd name="connsiteX188" fmla="*/ 7345680 w 11737340"/>
                <a:gd name="connsiteY188" fmla="*/ 2971800 h 4185920"/>
                <a:gd name="connsiteX189" fmla="*/ 7315200 w 11737340"/>
                <a:gd name="connsiteY189" fmla="*/ 2994660 h 4185920"/>
                <a:gd name="connsiteX190" fmla="*/ 7261860 w 11737340"/>
                <a:gd name="connsiteY190" fmla="*/ 3009900 h 4185920"/>
                <a:gd name="connsiteX191" fmla="*/ 7193280 w 11737340"/>
                <a:gd name="connsiteY191" fmla="*/ 3025140 h 4185920"/>
                <a:gd name="connsiteX192" fmla="*/ 7155180 w 11737340"/>
                <a:gd name="connsiteY192" fmla="*/ 3078480 h 4185920"/>
                <a:gd name="connsiteX193" fmla="*/ 7109460 w 11737340"/>
                <a:gd name="connsiteY193" fmla="*/ 3154680 h 4185920"/>
                <a:gd name="connsiteX194" fmla="*/ 7048500 w 11737340"/>
                <a:gd name="connsiteY194" fmla="*/ 3246120 h 4185920"/>
                <a:gd name="connsiteX195" fmla="*/ 6995160 w 11737340"/>
                <a:gd name="connsiteY195" fmla="*/ 3307080 h 4185920"/>
                <a:gd name="connsiteX196" fmla="*/ 6972300 w 11737340"/>
                <a:gd name="connsiteY196" fmla="*/ 3352800 h 4185920"/>
                <a:gd name="connsiteX197" fmla="*/ 6949440 w 11737340"/>
                <a:gd name="connsiteY197" fmla="*/ 3413760 h 4185920"/>
                <a:gd name="connsiteX198" fmla="*/ 6949440 w 11737340"/>
                <a:gd name="connsiteY198" fmla="*/ 3413760 h 4185920"/>
                <a:gd name="connsiteX199" fmla="*/ 6911340 w 11737340"/>
                <a:gd name="connsiteY199" fmla="*/ 3474720 h 4185920"/>
                <a:gd name="connsiteX200" fmla="*/ 6888480 w 11737340"/>
                <a:gd name="connsiteY200" fmla="*/ 3505200 h 4185920"/>
                <a:gd name="connsiteX201" fmla="*/ 6819900 w 11737340"/>
                <a:gd name="connsiteY201" fmla="*/ 3566160 h 4185920"/>
                <a:gd name="connsiteX202" fmla="*/ 6731000 w 11737340"/>
                <a:gd name="connsiteY202" fmla="*/ 3599180 h 4185920"/>
                <a:gd name="connsiteX203" fmla="*/ 6675120 w 11737340"/>
                <a:gd name="connsiteY203" fmla="*/ 3657600 h 4185920"/>
                <a:gd name="connsiteX204" fmla="*/ 6629400 w 11737340"/>
                <a:gd name="connsiteY204" fmla="*/ 3718560 h 4185920"/>
                <a:gd name="connsiteX205" fmla="*/ 6576060 w 11737340"/>
                <a:gd name="connsiteY205" fmla="*/ 3779520 h 4185920"/>
                <a:gd name="connsiteX206" fmla="*/ 6484620 w 11737340"/>
                <a:gd name="connsiteY206" fmla="*/ 3817620 h 4185920"/>
                <a:gd name="connsiteX207" fmla="*/ 6400800 w 11737340"/>
                <a:gd name="connsiteY207" fmla="*/ 3832860 h 4185920"/>
                <a:gd name="connsiteX208" fmla="*/ 6263640 w 11737340"/>
                <a:gd name="connsiteY208" fmla="*/ 3870960 h 4185920"/>
                <a:gd name="connsiteX209" fmla="*/ 6126480 w 11737340"/>
                <a:gd name="connsiteY209" fmla="*/ 3901440 h 4185920"/>
                <a:gd name="connsiteX210" fmla="*/ 6027420 w 11737340"/>
                <a:gd name="connsiteY210" fmla="*/ 3916680 h 4185920"/>
                <a:gd name="connsiteX211" fmla="*/ 5890260 w 11737340"/>
                <a:gd name="connsiteY211" fmla="*/ 3878580 h 4185920"/>
                <a:gd name="connsiteX212" fmla="*/ 5821680 w 11737340"/>
                <a:gd name="connsiteY212" fmla="*/ 3863340 h 4185920"/>
                <a:gd name="connsiteX213" fmla="*/ 5737860 w 11737340"/>
                <a:gd name="connsiteY213" fmla="*/ 3825240 h 4185920"/>
                <a:gd name="connsiteX214" fmla="*/ 5638800 w 11737340"/>
                <a:gd name="connsiteY214" fmla="*/ 3794760 h 4185920"/>
                <a:gd name="connsiteX215" fmla="*/ 5524500 w 11737340"/>
                <a:gd name="connsiteY215" fmla="*/ 3756660 h 4185920"/>
                <a:gd name="connsiteX216" fmla="*/ 5448300 w 11737340"/>
                <a:gd name="connsiteY216" fmla="*/ 3718560 h 4185920"/>
                <a:gd name="connsiteX217" fmla="*/ 5349240 w 11737340"/>
                <a:gd name="connsiteY217" fmla="*/ 3657600 h 4185920"/>
                <a:gd name="connsiteX218" fmla="*/ 5295900 w 11737340"/>
                <a:gd name="connsiteY218" fmla="*/ 3619500 h 4185920"/>
                <a:gd name="connsiteX219" fmla="*/ 5234940 w 11737340"/>
                <a:gd name="connsiteY219" fmla="*/ 3596640 h 4185920"/>
                <a:gd name="connsiteX220" fmla="*/ 5135880 w 11737340"/>
                <a:gd name="connsiteY220" fmla="*/ 3550920 h 4185920"/>
                <a:gd name="connsiteX221" fmla="*/ 5059680 w 11737340"/>
                <a:gd name="connsiteY221" fmla="*/ 3505200 h 4185920"/>
                <a:gd name="connsiteX222" fmla="*/ 5029200 w 11737340"/>
                <a:gd name="connsiteY222" fmla="*/ 3482340 h 4185920"/>
                <a:gd name="connsiteX223" fmla="*/ 4960620 w 11737340"/>
                <a:gd name="connsiteY223" fmla="*/ 3413760 h 4185920"/>
                <a:gd name="connsiteX224" fmla="*/ 4876800 w 11737340"/>
                <a:gd name="connsiteY224" fmla="*/ 3299460 h 4185920"/>
                <a:gd name="connsiteX225" fmla="*/ 4808220 w 11737340"/>
                <a:gd name="connsiteY225" fmla="*/ 3200400 h 4185920"/>
                <a:gd name="connsiteX226" fmla="*/ 4777740 w 11737340"/>
                <a:gd name="connsiteY226" fmla="*/ 3147060 h 4185920"/>
                <a:gd name="connsiteX227" fmla="*/ 4724400 w 11737340"/>
                <a:gd name="connsiteY227" fmla="*/ 3108960 h 4185920"/>
                <a:gd name="connsiteX228" fmla="*/ 4648200 w 11737340"/>
                <a:gd name="connsiteY228" fmla="*/ 3063240 h 4185920"/>
                <a:gd name="connsiteX229" fmla="*/ 4533900 w 11737340"/>
                <a:gd name="connsiteY229" fmla="*/ 2979420 h 4185920"/>
                <a:gd name="connsiteX230" fmla="*/ 4427220 w 11737340"/>
                <a:gd name="connsiteY230" fmla="*/ 2941320 h 4185920"/>
                <a:gd name="connsiteX231" fmla="*/ 4366260 w 11737340"/>
                <a:gd name="connsiteY231" fmla="*/ 2903220 h 4185920"/>
                <a:gd name="connsiteX232" fmla="*/ 4244340 w 11737340"/>
                <a:gd name="connsiteY232" fmla="*/ 2842260 h 4185920"/>
                <a:gd name="connsiteX233" fmla="*/ 4145280 w 11737340"/>
                <a:gd name="connsiteY233" fmla="*/ 2811780 h 4185920"/>
                <a:gd name="connsiteX234" fmla="*/ 4038600 w 11737340"/>
                <a:gd name="connsiteY234" fmla="*/ 2804160 h 4185920"/>
                <a:gd name="connsiteX235" fmla="*/ 3954780 w 11737340"/>
                <a:gd name="connsiteY235" fmla="*/ 2819400 h 4185920"/>
                <a:gd name="connsiteX236" fmla="*/ 3863340 w 11737340"/>
                <a:gd name="connsiteY236" fmla="*/ 2804160 h 4185920"/>
                <a:gd name="connsiteX237" fmla="*/ 3741420 w 11737340"/>
                <a:gd name="connsiteY237" fmla="*/ 2781300 h 4185920"/>
                <a:gd name="connsiteX238" fmla="*/ 3649980 w 11737340"/>
                <a:gd name="connsiteY238" fmla="*/ 2743200 h 4185920"/>
                <a:gd name="connsiteX239" fmla="*/ 3573780 w 11737340"/>
                <a:gd name="connsiteY239" fmla="*/ 2674620 h 4185920"/>
                <a:gd name="connsiteX240" fmla="*/ 3482340 w 11737340"/>
                <a:gd name="connsiteY240" fmla="*/ 2621280 h 4185920"/>
                <a:gd name="connsiteX241" fmla="*/ 3436620 w 11737340"/>
                <a:gd name="connsiteY241" fmla="*/ 2552700 h 4185920"/>
                <a:gd name="connsiteX242" fmla="*/ 3329940 w 11737340"/>
                <a:gd name="connsiteY242" fmla="*/ 2423160 h 4185920"/>
                <a:gd name="connsiteX243" fmla="*/ 3261360 w 11737340"/>
                <a:gd name="connsiteY243" fmla="*/ 2324100 h 4185920"/>
                <a:gd name="connsiteX244" fmla="*/ 3131820 w 11737340"/>
                <a:gd name="connsiteY244" fmla="*/ 2209800 h 4185920"/>
                <a:gd name="connsiteX245" fmla="*/ 3040380 w 11737340"/>
                <a:gd name="connsiteY245" fmla="*/ 2141220 h 4185920"/>
                <a:gd name="connsiteX246" fmla="*/ 2910840 w 11737340"/>
                <a:gd name="connsiteY246" fmla="*/ 2034540 h 4185920"/>
                <a:gd name="connsiteX247" fmla="*/ 2849880 w 11737340"/>
                <a:gd name="connsiteY247" fmla="*/ 1958340 h 4185920"/>
                <a:gd name="connsiteX248" fmla="*/ 2743200 w 11737340"/>
                <a:gd name="connsiteY248" fmla="*/ 1889760 h 4185920"/>
                <a:gd name="connsiteX249" fmla="*/ 2659380 w 11737340"/>
                <a:gd name="connsiteY249" fmla="*/ 1844040 h 4185920"/>
                <a:gd name="connsiteX250" fmla="*/ 2575560 w 11737340"/>
                <a:gd name="connsiteY250" fmla="*/ 1744980 h 4185920"/>
                <a:gd name="connsiteX251" fmla="*/ 2468880 w 11737340"/>
                <a:gd name="connsiteY251" fmla="*/ 1645920 h 4185920"/>
                <a:gd name="connsiteX252" fmla="*/ 2400300 w 11737340"/>
                <a:gd name="connsiteY252" fmla="*/ 1607820 h 4185920"/>
                <a:gd name="connsiteX253" fmla="*/ 2263140 w 11737340"/>
                <a:gd name="connsiteY253" fmla="*/ 1501140 h 4185920"/>
                <a:gd name="connsiteX254" fmla="*/ 2171700 w 11737340"/>
                <a:gd name="connsiteY254" fmla="*/ 1432560 h 4185920"/>
                <a:gd name="connsiteX255" fmla="*/ 2087880 w 11737340"/>
                <a:gd name="connsiteY255" fmla="*/ 1363980 h 4185920"/>
                <a:gd name="connsiteX256" fmla="*/ 1950720 w 11737340"/>
                <a:gd name="connsiteY256" fmla="*/ 1272540 h 4185920"/>
                <a:gd name="connsiteX257" fmla="*/ 1805940 w 11737340"/>
                <a:gd name="connsiteY257" fmla="*/ 1135380 h 4185920"/>
                <a:gd name="connsiteX258" fmla="*/ 1729740 w 11737340"/>
                <a:gd name="connsiteY258" fmla="*/ 1089660 h 4185920"/>
                <a:gd name="connsiteX259" fmla="*/ 1668780 w 11737340"/>
                <a:gd name="connsiteY259" fmla="*/ 1043940 h 4185920"/>
                <a:gd name="connsiteX260" fmla="*/ 1592580 w 11737340"/>
                <a:gd name="connsiteY260" fmla="*/ 990600 h 4185920"/>
                <a:gd name="connsiteX261" fmla="*/ 1470660 w 11737340"/>
                <a:gd name="connsiteY261" fmla="*/ 891540 h 4185920"/>
                <a:gd name="connsiteX262" fmla="*/ 1386840 w 11737340"/>
                <a:gd name="connsiteY262" fmla="*/ 845820 h 4185920"/>
                <a:gd name="connsiteX263" fmla="*/ 1318260 w 11737340"/>
                <a:gd name="connsiteY263" fmla="*/ 784860 h 4185920"/>
                <a:gd name="connsiteX264" fmla="*/ 1264920 w 11737340"/>
                <a:gd name="connsiteY264" fmla="*/ 723900 h 4185920"/>
                <a:gd name="connsiteX265" fmla="*/ 1181100 w 11737340"/>
                <a:gd name="connsiteY265" fmla="*/ 647700 h 4185920"/>
                <a:gd name="connsiteX266" fmla="*/ 1089660 w 11737340"/>
                <a:gd name="connsiteY266" fmla="*/ 624840 h 4185920"/>
                <a:gd name="connsiteX267" fmla="*/ 1021080 w 11737340"/>
                <a:gd name="connsiteY267" fmla="*/ 586740 h 4185920"/>
                <a:gd name="connsiteX268" fmla="*/ 937260 w 11737340"/>
                <a:gd name="connsiteY268" fmla="*/ 548640 h 4185920"/>
                <a:gd name="connsiteX269" fmla="*/ 830580 w 11737340"/>
                <a:gd name="connsiteY269" fmla="*/ 510540 h 4185920"/>
                <a:gd name="connsiteX270" fmla="*/ 754380 w 11737340"/>
                <a:gd name="connsiteY270" fmla="*/ 457200 h 4185920"/>
                <a:gd name="connsiteX271" fmla="*/ 708660 w 11737340"/>
                <a:gd name="connsiteY271" fmla="*/ 419100 h 4185920"/>
                <a:gd name="connsiteX272" fmla="*/ 609600 w 11737340"/>
                <a:gd name="connsiteY272" fmla="*/ 396240 h 4185920"/>
                <a:gd name="connsiteX273" fmla="*/ 548640 w 11737340"/>
                <a:gd name="connsiteY273" fmla="*/ 320040 h 4185920"/>
                <a:gd name="connsiteX274" fmla="*/ 510540 w 11737340"/>
                <a:gd name="connsiteY274" fmla="*/ 251460 h 4185920"/>
                <a:gd name="connsiteX275" fmla="*/ 464820 w 11737340"/>
                <a:gd name="connsiteY275" fmla="*/ 190500 h 4185920"/>
                <a:gd name="connsiteX276" fmla="*/ 411480 w 11737340"/>
                <a:gd name="connsiteY276" fmla="*/ 137160 h 4185920"/>
                <a:gd name="connsiteX277" fmla="*/ 373380 w 11737340"/>
                <a:gd name="connsiteY277" fmla="*/ 45720 h 4185920"/>
                <a:gd name="connsiteX278" fmla="*/ 342900 w 11737340"/>
                <a:gd name="connsiteY278" fmla="*/ 0 h 4185920"/>
                <a:gd name="connsiteX279" fmla="*/ 327660 w 11737340"/>
                <a:gd name="connsiteY279" fmla="*/ 60960 h 4185920"/>
                <a:gd name="connsiteX280" fmla="*/ 289560 w 11737340"/>
                <a:gd name="connsiteY280" fmla="*/ 91440 h 4185920"/>
                <a:gd name="connsiteX281" fmla="*/ 236220 w 11737340"/>
                <a:gd name="connsiteY281" fmla="*/ 114300 h 4185920"/>
                <a:gd name="connsiteX282" fmla="*/ 198120 w 11737340"/>
                <a:gd name="connsiteY282" fmla="*/ 175260 h 4185920"/>
                <a:gd name="connsiteX283" fmla="*/ 175260 w 11737340"/>
                <a:gd name="connsiteY283" fmla="*/ 228600 h 4185920"/>
                <a:gd name="connsiteX284" fmla="*/ 114300 w 11737340"/>
                <a:gd name="connsiteY284" fmla="*/ 236220 h 4185920"/>
                <a:gd name="connsiteX285" fmla="*/ 45720 w 11737340"/>
                <a:gd name="connsiteY285" fmla="*/ 251460 h 4185920"/>
                <a:gd name="connsiteX286" fmla="*/ 0 w 11737340"/>
                <a:gd name="connsiteY286" fmla="*/ 281940 h 4185920"/>
                <a:gd name="connsiteX287" fmla="*/ 68580 w 11737340"/>
                <a:gd name="connsiteY287" fmla="*/ 320040 h 4185920"/>
                <a:gd name="connsiteX0" fmla="*/ 68580 w 11737340"/>
                <a:gd name="connsiteY0" fmla="*/ 320040 h 4185920"/>
                <a:gd name="connsiteX1" fmla="*/ 121920 w 11737340"/>
                <a:gd name="connsiteY1" fmla="*/ 381000 h 4185920"/>
                <a:gd name="connsiteX2" fmla="*/ 198120 w 11737340"/>
                <a:gd name="connsiteY2" fmla="*/ 419100 h 4185920"/>
                <a:gd name="connsiteX3" fmla="*/ 320040 w 11737340"/>
                <a:gd name="connsiteY3" fmla="*/ 510540 h 4185920"/>
                <a:gd name="connsiteX4" fmla="*/ 411480 w 11737340"/>
                <a:gd name="connsiteY4" fmla="*/ 563880 h 4185920"/>
                <a:gd name="connsiteX5" fmla="*/ 472440 w 11737340"/>
                <a:gd name="connsiteY5" fmla="*/ 632460 h 4185920"/>
                <a:gd name="connsiteX6" fmla="*/ 601980 w 11737340"/>
                <a:gd name="connsiteY6" fmla="*/ 708660 h 4185920"/>
                <a:gd name="connsiteX7" fmla="*/ 739140 w 11737340"/>
                <a:gd name="connsiteY7" fmla="*/ 784860 h 4185920"/>
                <a:gd name="connsiteX8" fmla="*/ 861060 w 11737340"/>
                <a:gd name="connsiteY8" fmla="*/ 868680 h 4185920"/>
                <a:gd name="connsiteX9" fmla="*/ 944880 w 11737340"/>
                <a:gd name="connsiteY9" fmla="*/ 952500 h 4185920"/>
                <a:gd name="connsiteX10" fmla="*/ 1021080 w 11737340"/>
                <a:gd name="connsiteY10" fmla="*/ 1005840 h 4185920"/>
                <a:gd name="connsiteX11" fmla="*/ 1097280 w 11737340"/>
                <a:gd name="connsiteY11" fmla="*/ 1043940 h 4185920"/>
                <a:gd name="connsiteX12" fmla="*/ 1181100 w 11737340"/>
                <a:gd name="connsiteY12" fmla="*/ 1104900 h 4185920"/>
                <a:gd name="connsiteX13" fmla="*/ 1249680 w 11737340"/>
                <a:gd name="connsiteY13" fmla="*/ 1150620 h 4185920"/>
                <a:gd name="connsiteX14" fmla="*/ 1341120 w 11737340"/>
                <a:gd name="connsiteY14" fmla="*/ 1196340 h 4185920"/>
                <a:gd name="connsiteX15" fmla="*/ 1417320 w 11737340"/>
                <a:gd name="connsiteY15" fmla="*/ 1257300 h 4185920"/>
                <a:gd name="connsiteX16" fmla="*/ 1493520 w 11737340"/>
                <a:gd name="connsiteY16" fmla="*/ 1333500 h 4185920"/>
                <a:gd name="connsiteX17" fmla="*/ 1569720 w 11737340"/>
                <a:gd name="connsiteY17" fmla="*/ 1356360 h 4185920"/>
                <a:gd name="connsiteX18" fmla="*/ 1684020 w 11737340"/>
                <a:gd name="connsiteY18" fmla="*/ 1424940 h 4185920"/>
                <a:gd name="connsiteX19" fmla="*/ 1729740 w 11737340"/>
                <a:gd name="connsiteY19" fmla="*/ 1485900 h 4185920"/>
                <a:gd name="connsiteX20" fmla="*/ 1844040 w 11737340"/>
                <a:gd name="connsiteY20" fmla="*/ 1569720 h 4185920"/>
                <a:gd name="connsiteX21" fmla="*/ 1935480 w 11737340"/>
                <a:gd name="connsiteY21" fmla="*/ 1615440 h 4185920"/>
                <a:gd name="connsiteX22" fmla="*/ 2049780 w 11737340"/>
                <a:gd name="connsiteY22" fmla="*/ 1691640 h 4185920"/>
                <a:gd name="connsiteX23" fmla="*/ 2133600 w 11737340"/>
                <a:gd name="connsiteY23" fmla="*/ 1729740 h 4185920"/>
                <a:gd name="connsiteX24" fmla="*/ 2202180 w 11737340"/>
                <a:gd name="connsiteY24" fmla="*/ 1805940 h 4185920"/>
                <a:gd name="connsiteX25" fmla="*/ 2255520 w 11737340"/>
                <a:gd name="connsiteY25" fmla="*/ 1821180 h 4185920"/>
                <a:gd name="connsiteX26" fmla="*/ 2316480 w 11737340"/>
                <a:gd name="connsiteY26" fmla="*/ 1866900 h 4185920"/>
                <a:gd name="connsiteX27" fmla="*/ 2423160 w 11737340"/>
                <a:gd name="connsiteY27" fmla="*/ 2004060 h 4185920"/>
                <a:gd name="connsiteX28" fmla="*/ 2476500 w 11737340"/>
                <a:gd name="connsiteY28" fmla="*/ 2087880 h 4185920"/>
                <a:gd name="connsiteX29" fmla="*/ 2567940 w 11737340"/>
                <a:gd name="connsiteY29" fmla="*/ 2148840 h 4185920"/>
                <a:gd name="connsiteX30" fmla="*/ 2682240 w 11737340"/>
                <a:gd name="connsiteY30" fmla="*/ 2186940 h 4185920"/>
                <a:gd name="connsiteX31" fmla="*/ 2743200 w 11737340"/>
                <a:gd name="connsiteY31" fmla="*/ 2209800 h 4185920"/>
                <a:gd name="connsiteX32" fmla="*/ 2811780 w 11737340"/>
                <a:gd name="connsiteY32" fmla="*/ 2247900 h 4185920"/>
                <a:gd name="connsiteX33" fmla="*/ 2887980 w 11737340"/>
                <a:gd name="connsiteY33" fmla="*/ 2301240 h 4185920"/>
                <a:gd name="connsiteX34" fmla="*/ 2979420 w 11737340"/>
                <a:gd name="connsiteY34" fmla="*/ 2385060 h 4185920"/>
                <a:gd name="connsiteX35" fmla="*/ 3055620 w 11737340"/>
                <a:gd name="connsiteY35" fmla="*/ 2461260 h 4185920"/>
                <a:gd name="connsiteX36" fmla="*/ 3134360 w 11737340"/>
                <a:gd name="connsiteY36" fmla="*/ 2555240 h 4185920"/>
                <a:gd name="connsiteX37" fmla="*/ 3248660 w 11737340"/>
                <a:gd name="connsiteY37" fmla="*/ 2654300 h 4185920"/>
                <a:gd name="connsiteX38" fmla="*/ 3345180 w 11737340"/>
                <a:gd name="connsiteY38" fmla="*/ 2720340 h 4185920"/>
                <a:gd name="connsiteX39" fmla="*/ 3444240 w 11737340"/>
                <a:gd name="connsiteY39" fmla="*/ 2796540 h 4185920"/>
                <a:gd name="connsiteX40" fmla="*/ 3558540 w 11737340"/>
                <a:gd name="connsiteY40" fmla="*/ 2872740 h 4185920"/>
                <a:gd name="connsiteX41" fmla="*/ 3619500 w 11737340"/>
                <a:gd name="connsiteY41" fmla="*/ 2979420 h 4185920"/>
                <a:gd name="connsiteX42" fmla="*/ 3619500 w 11737340"/>
                <a:gd name="connsiteY42" fmla="*/ 2979420 h 4185920"/>
                <a:gd name="connsiteX43" fmla="*/ 3649980 w 11737340"/>
                <a:gd name="connsiteY43" fmla="*/ 3048000 h 4185920"/>
                <a:gd name="connsiteX44" fmla="*/ 3703320 w 11737340"/>
                <a:gd name="connsiteY44" fmla="*/ 3086100 h 4185920"/>
                <a:gd name="connsiteX45" fmla="*/ 3764280 w 11737340"/>
                <a:gd name="connsiteY45" fmla="*/ 3063240 h 4185920"/>
                <a:gd name="connsiteX46" fmla="*/ 3850640 w 11737340"/>
                <a:gd name="connsiteY46" fmla="*/ 3040380 h 4185920"/>
                <a:gd name="connsiteX47" fmla="*/ 3916680 w 11737340"/>
                <a:gd name="connsiteY47" fmla="*/ 3032760 h 4185920"/>
                <a:gd name="connsiteX48" fmla="*/ 4030980 w 11737340"/>
                <a:gd name="connsiteY48" fmla="*/ 3063240 h 4185920"/>
                <a:gd name="connsiteX49" fmla="*/ 4137660 w 11737340"/>
                <a:gd name="connsiteY49" fmla="*/ 3101340 h 4185920"/>
                <a:gd name="connsiteX50" fmla="*/ 4259580 w 11737340"/>
                <a:gd name="connsiteY50" fmla="*/ 3147060 h 4185920"/>
                <a:gd name="connsiteX51" fmla="*/ 4381500 w 11737340"/>
                <a:gd name="connsiteY51" fmla="*/ 3192780 h 4185920"/>
                <a:gd name="connsiteX52" fmla="*/ 4526280 w 11737340"/>
                <a:gd name="connsiteY52" fmla="*/ 3276600 h 4185920"/>
                <a:gd name="connsiteX53" fmla="*/ 4587240 w 11737340"/>
                <a:gd name="connsiteY53" fmla="*/ 3299460 h 4185920"/>
                <a:gd name="connsiteX54" fmla="*/ 4610100 w 11737340"/>
                <a:gd name="connsiteY54" fmla="*/ 3352800 h 4185920"/>
                <a:gd name="connsiteX55" fmla="*/ 4648200 w 11737340"/>
                <a:gd name="connsiteY55" fmla="*/ 3436620 h 4185920"/>
                <a:gd name="connsiteX56" fmla="*/ 4671060 w 11737340"/>
                <a:gd name="connsiteY56" fmla="*/ 3520440 h 4185920"/>
                <a:gd name="connsiteX57" fmla="*/ 4678680 w 11737340"/>
                <a:gd name="connsiteY57" fmla="*/ 3589020 h 4185920"/>
                <a:gd name="connsiteX58" fmla="*/ 4686300 w 11737340"/>
                <a:gd name="connsiteY58" fmla="*/ 3649980 h 4185920"/>
                <a:gd name="connsiteX59" fmla="*/ 4724400 w 11737340"/>
                <a:gd name="connsiteY59" fmla="*/ 3680460 h 4185920"/>
                <a:gd name="connsiteX60" fmla="*/ 4785360 w 11737340"/>
                <a:gd name="connsiteY60" fmla="*/ 3672840 h 4185920"/>
                <a:gd name="connsiteX61" fmla="*/ 4869180 w 11737340"/>
                <a:gd name="connsiteY61" fmla="*/ 3703320 h 4185920"/>
                <a:gd name="connsiteX62" fmla="*/ 4914900 w 11737340"/>
                <a:gd name="connsiteY62" fmla="*/ 3756660 h 4185920"/>
                <a:gd name="connsiteX63" fmla="*/ 5105400 w 11737340"/>
                <a:gd name="connsiteY63" fmla="*/ 3832860 h 4185920"/>
                <a:gd name="connsiteX64" fmla="*/ 5173980 w 11737340"/>
                <a:gd name="connsiteY64" fmla="*/ 3886200 h 4185920"/>
                <a:gd name="connsiteX65" fmla="*/ 5242560 w 11737340"/>
                <a:gd name="connsiteY65" fmla="*/ 3924300 h 4185920"/>
                <a:gd name="connsiteX66" fmla="*/ 5364480 w 11737340"/>
                <a:gd name="connsiteY66" fmla="*/ 3962400 h 4185920"/>
                <a:gd name="connsiteX67" fmla="*/ 5516880 w 11737340"/>
                <a:gd name="connsiteY67" fmla="*/ 4046220 h 4185920"/>
                <a:gd name="connsiteX68" fmla="*/ 5585460 w 11737340"/>
                <a:gd name="connsiteY68" fmla="*/ 4099560 h 4185920"/>
                <a:gd name="connsiteX69" fmla="*/ 5661660 w 11737340"/>
                <a:gd name="connsiteY69" fmla="*/ 4122420 h 4185920"/>
                <a:gd name="connsiteX70" fmla="*/ 5745480 w 11737340"/>
                <a:gd name="connsiteY70" fmla="*/ 4130040 h 4185920"/>
                <a:gd name="connsiteX71" fmla="*/ 5836920 w 11737340"/>
                <a:gd name="connsiteY71" fmla="*/ 4130040 h 4185920"/>
                <a:gd name="connsiteX72" fmla="*/ 5943600 w 11737340"/>
                <a:gd name="connsiteY72" fmla="*/ 4165600 h 4185920"/>
                <a:gd name="connsiteX73" fmla="*/ 6042660 w 11737340"/>
                <a:gd name="connsiteY73" fmla="*/ 4185920 h 4185920"/>
                <a:gd name="connsiteX74" fmla="*/ 6167120 w 11737340"/>
                <a:gd name="connsiteY74" fmla="*/ 4160520 h 4185920"/>
                <a:gd name="connsiteX75" fmla="*/ 6286500 w 11737340"/>
                <a:gd name="connsiteY75" fmla="*/ 4114800 h 4185920"/>
                <a:gd name="connsiteX76" fmla="*/ 6393180 w 11737340"/>
                <a:gd name="connsiteY76" fmla="*/ 4071620 h 4185920"/>
                <a:gd name="connsiteX77" fmla="*/ 6484620 w 11737340"/>
                <a:gd name="connsiteY77" fmla="*/ 4038600 h 4185920"/>
                <a:gd name="connsiteX78" fmla="*/ 6583680 w 11737340"/>
                <a:gd name="connsiteY78" fmla="*/ 3970020 h 4185920"/>
                <a:gd name="connsiteX79" fmla="*/ 6697980 w 11737340"/>
                <a:gd name="connsiteY79" fmla="*/ 3886200 h 4185920"/>
                <a:gd name="connsiteX80" fmla="*/ 6751320 w 11737340"/>
                <a:gd name="connsiteY80" fmla="*/ 3822700 h 4185920"/>
                <a:gd name="connsiteX81" fmla="*/ 6855460 w 11737340"/>
                <a:gd name="connsiteY81" fmla="*/ 3764280 h 4185920"/>
                <a:gd name="connsiteX82" fmla="*/ 6959600 w 11737340"/>
                <a:gd name="connsiteY82" fmla="*/ 3629660 h 4185920"/>
                <a:gd name="connsiteX83" fmla="*/ 7056120 w 11737340"/>
                <a:gd name="connsiteY83" fmla="*/ 3528060 h 4185920"/>
                <a:gd name="connsiteX84" fmla="*/ 7165340 w 11737340"/>
                <a:gd name="connsiteY84" fmla="*/ 3454400 h 4185920"/>
                <a:gd name="connsiteX85" fmla="*/ 7287260 w 11737340"/>
                <a:gd name="connsiteY85" fmla="*/ 3296920 h 4185920"/>
                <a:gd name="connsiteX86" fmla="*/ 7338060 w 11737340"/>
                <a:gd name="connsiteY86" fmla="*/ 3200400 h 4185920"/>
                <a:gd name="connsiteX87" fmla="*/ 7383780 w 11737340"/>
                <a:gd name="connsiteY87" fmla="*/ 3144520 h 4185920"/>
                <a:gd name="connsiteX88" fmla="*/ 7444740 w 11737340"/>
                <a:gd name="connsiteY88" fmla="*/ 3093720 h 4185920"/>
                <a:gd name="connsiteX89" fmla="*/ 7513320 w 11737340"/>
                <a:gd name="connsiteY89" fmla="*/ 3101340 h 4185920"/>
                <a:gd name="connsiteX90" fmla="*/ 7576820 w 11737340"/>
                <a:gd name="connsiteY90" fmla="*/ 3093720 h 4185920"/>
                <a:gd name="connsiteX91" fmla="*/ 7729220 w 11737340"/>
                <a:gd name="connsiteY91" fmla="*/ 3136900 h 4185920"/>
                <a:gd name="connsiteX92" fmla="*/ 7833360 w 11737340"/>
                <a:gd name="connsiteY92" fmla="*/ 3180080 h 4185920"/>
                <a:gd name="connsiteX93" fmla="*/ 7967980 w 11737340"/>
                <a:gd name="connsiteY93" fmla="*/ 3208020 h 4185920"/>
                <a:gd name="connsiteX94" fmla="*/ 8161020 w 11737340"/>
                <a:gd name="connsiteY94" fmla="*/ 3296920 h 4185920"/>
                <a:gd name="connsiteX95" fmla="*/ 8293100 w 11737340"/>
                <a:gd name="connsiteY95" fmla="*/ 3370580 h 4185920"/>
                <a:gd name="connsiteX96" fmla="*/ 8371840 w 11737340"/>
                <a:gd name="connsiteY96" fmla="*/ 3395980 h 4185920"/>
                <a:gd name="connsiteX97" fmla="*/ 8468360 w 11737340"/>
                <a:gd name="connsiteY97" fmla="*/ 3434080 h 4185920"/>
                <a:gd name="connsiteX98" fmla="*/ 8582660 w 11737340"/>
                <a:gd name="connsiteY98" fmla="*/ 3528060 h 4185920"/>
                <a:gd name="connsiteX99" fmla="*/ 8641080 w 11737340"/>
                <a:gd name="connsiteY99" fmla="*/ 3566160 h 4185920"/>
                <a:gd name="connsiteX100" fmla="*/ 8702040 w 11737340"/>
                <a:gd name="connsiteY100" fmla="*/ 3604260 h 4185920"/>
                <a:gd name="connsiteX101" fmla="*/ 8763000 w 11737340"/>
                <a:gd name="connsiteY101" fmla="*/ 3634740 h 4185920"/>
                <a:gd name="connsiteX102" fmla="*/ 8846820 w 11737340"/>
                <a:gd name="connsiteY102" fmla="*/ 3632200 h 4185920"/>
                <a:gd name="connsiteX103" fmla="*/ 8968740 w 11737340"/>
                <a:gd name="connsiteY103" fmla="*/ 3634740 h 4185920"/>
                <a:gd name="connsiteX104" fmla="*/ 9060180 w 11737340"/>
                <a:gd name="connsiteY104" fmla="*/ 3642360 h 4185920"/>
                <a:gd name="connsiteX105" fmla="*/ 9151620 w 11737340"/>
                <a:gd name="connsiteY105" fmla="*/ 3657600 h 4185920"/>
                <a:gd name="connsiteX106" fmla="*/ 9230360 w 11737340"/>
                <a:gd name="connsiteY106" fmla="*/ 3657600 h 4185920"/>
                <a:gd name="connsiteX107" fmla="*/ 9331960 w 11737340"/>
                <a:gd name="connsiteY107" fmla="*/ 3629660 h 4185920"/>
                <a:gd name="connsiteX108" fmla="*/ 9433560 w 11737340"/>
                <a:gd name="connsiteY108" fmla="*/ 3589020 h 4185920"/>
                <a:gd name="connsiteX109" fmla="*/ 9535160 w 11737340"/>
                <a:gd name="connsiteY109" fmla="*/ 3540760 h 4185920"/>
                <a:gd name="connsiteX110" fmla="*/ 9646920 w 11737340"/>
                <a:gd name="connsiteY110" fmla="*/ 3489960 h 4185920"/>
                <a:gd name="connsiteX111" fmla="*/ 9784080 w 11737340"/>
                <a:gd name="connsiteY111" fmla="*/ 3444240 h 4185920"/>
                <a:gd name="connsiteX112" fmla="*/ 9860280 w 11737340"/>
                <a:gd name="connsiteY112" fmla="*/ 3383280 h 4185920"/>
                <a:gd name="connsiteX113" fmla="*/ 9921240 w 11737340"/>
                <a:gd name="connsiteY113" fmla="*/ 3314700 h 4185920"/>
                <a:gd name="connsiteX114" fmla="*/ 9997440 w 11737340"/>
                <a:gd name="connsiteY114" fmla="*/ 3208020 h 4185920"/>
                <a:gd name="connsiteX115" fmla="*/ 10043160 w 11737340"/>
                <a:gd name="connsiteY115" fmla="*/ 3101340 h 4185920"/>
                <a:gd name="connsiteX116" fmla="*/ 10104120 w 11737340"/>
                <a:gd name="connsiteY116" fmla="*/ 3017520 h 4185920"/>
                <a:gd name="connsiteX117" fmla="*/ 10157460 w 11737340"/>
                <a:gd name="connsiteY117" fmla="*/ 2933700 h 4185920"/>
                <a:gd name="connsiteX118" fmla="*/ 10218420 w 11737340"/>
                <a:gd name="connsiteY118" fmla="*/ 2849880 h 4185920"/>
                <a:gd name="connsiteX119" fmla="*/ 10294620 w 11737340"/>
                <a:gd name="connsiteY119" fmla="*/ 2735580 h 4185920"/>
                <a:gd name="connsiteX120" fmla="*/ 10347960 w 11737340"/>
                <a:gd name="connsiteY120" fmla="*/ 2621280 h 4185920"/>
                <a:gd name="connsiteX121" fmla="*/ 10431780 w 11737340"/>
                <a:gd name="connsiteY121" fmla="*/ 2499360 h 4185920"/>
                <a:gd name="connsiteX122" fmla="*/ 10500360 w 11737340"/>
                <a:gd name="connsiteY122" fmla="*/ 2354580 h 4185920"/>
                <a:gd name="connsiteX123" fmla="*/ 10553700 w 11737340"/>
                <a:gd name="connsiteY123" fmla="*/ 2263140 h 4185920"/>
                <a:gd name="connsiteX124" fmla="*/ 10584180 w 11737340"/>
                <a:gd name="connsiteY124" fmla="*/ 2194560 h 4185920"/>
                <a:gd name="connsiteX125" fmla="*/ 10624820 w 11737340"/>
                <a:gd name="connsiteY125" fmla="*/ 2125980 h 4185920"/>
                <a:gd name="connsiteX126" fmla="*/ 10675620 w 11737340"/>
                <a:gd name="connsiteY126" fmla="*/ 2049780 h 4185920"/>
                <a:gd name="connsiteX127" fmla="*/ 10690860 w 11737340"/>
                <a:gd name="connsiteY127" fmla="*/ 1988820 h 4185920"/>
                <a:gd name="connsiteX128" fmla="*/ 10713720 w 11737340"/>
                <a:gd name="connsiteY128" fmla="*/ 1927860 h 4185920"/>
                <a:gd name="connsiteX129" fmla="*/ 10767060 w 11737340"/>
                <a:gd name="connsiteY129" fmla="*/ 1859280 h 4185920"/>
                <a:gd name="connsiteX130" fmla="*/ 10873740 w 11737340"/>
                <a:gd name="connsiteY130" fmla="*/ 1828800 h 4185920"/>
                <a:gd name="connsiteX131" fmla="*/ 11079480 w 11737340"/>
                <a:gd name="connsiteY131" fmla="*/ 1767840 h 4185920"/>
                <a:gd name="connsiteX132" fmla="*/ 11247120 w 11737340"/>
                <a:gd name="connsiteY132" fmla="*/ 1684020 h 4185920"/>
                <a:gd name="connsiteX133" fmla="*/ 11407140 w 11737340"/>
                <a:gd name="connsiteY133" fmla="*/ 1628140 h 4185920"/>
                <a:gd name="connsiteX134" fmla="*/ 11490960 w 11737340"/>
                <a:gd name="connsiteY134" fmla="*/ 1577340 h 4185920"/>
                <a:gd name="connsiteX135" fmla="*/ 11635740 w 11737340"/>
                <a:gd name="connsiteY135" fmla="*/ 1508760 h 4185920"/>
                <a:gd name="connsiteX136" fmla="*/ 11737340 w 11737340"/>
                <a:gd name="connsiteY136" fmla="*/ 1442720 h 4185920"/>
                <a:gd name="connsiteX137" fmla="*/ 11620500 w 11737340"/>
                <a:gd name="connsiteY137" fmla="*/ 1417320 h 4185920"/>
                <a:gd name="connsiteX138" fmla="*/ 11567160 w 11737340"/>
                <a:gd name="connsiteY138" fmla="*/ 1379220 h 4185920"/>
                <a:gd name="connsiteX139" fmla="*/ 11498580 w 11737340"/>
                <a:gd name="connsiteY139" fmla="*/ 1318260 h 4185920"/>
                <a:gd name="connsiteX140" fmla="*/ 11468100 w 11737340"/>
                <a:gd name="connsiteY140" fmla="*/ 1280160 h 4185920"/>
                <a:gd name="connsiteX141" fmla="*/ 11442700 w 11737340"/>
                <a:gd name="connsiteY141" fmla="*/ 1231900 h 4185920"/>
                <a:gd name="connsiteX142" fmla="*/ 11384280 w 11737340"/>
                <a:gd name="connsiteY142" fmla="*/ 1310640 h 4185920"/>
                <a:gd name="connsiteX143" fmla="*/ 11353800 w 11737340"/>
                <a:gd name="connsiteY143" fmla="*/ 1356360 h 4185920"/>
                <a:gd name="connsiteX144" fmla="*/ 11224260 w 11737340"/>
                <a:gd name="connsiteY144" fmla="*/ 1417320 h 4185920"/>
                <a:gd name="connsiteX145" fmla="*/ 11109960 w 11737340"/>
                <a:gd name="connsiteY145" fmla="*/ 1463040 h 4185920"/>
                <a:gd name="connsiteX146" fmla="*/ 10911840 w 11737340"/>
                <a:gd name="connsiteY146" fmla="*/ 1524000 h 4185920"/>
                <a:gd name="connsiteX147" fmla="*/ 10774680 w 11737340"/>
                <a:gd name="connsiteY147" fmla="*/ 1546860 h 4185920"/>
                <a:gd name="connsiteX148" fmla="*/ 10675620 w 11737340"/>
                <a:gd name="connsiteY148" fmla="*/ 1615440 h 4185920"/>
                <a:gd name="connsiteX149" fmla="*/ 10568940 w 11737340"/>
                <a:gd name="connsiteY149" fmla="*/ 1676400 h 4185920"/>
                <a:gd name="connsiteX150" fmla="*/ 10485120 w 11737340"/>
                <a:gd name="connsiteY150" fmla="*/ 1760220 h 4185920"/>
                <a:gd name="connsiteX151" fmla="*/ 10454640 w 11737340"/>
                <a:gd name="connsiteY151" fmla="*/ 1836420 h 4185920"/>
                <a:gd name="connsiteX152" fmla="*/ 10416540 w 11737340"/>
                <a:gd name="connsiteY152" fmla="*/ 1927860 h 4185920"/>
                <a:gd name="connsiteX153" fmla="*/ 10401300 w 11737340"/>
                <a:gd name="connsiteY153" fmla="*/ 2004060 h 4185920"/>
                <a:gd name="connsiteX154" fmla="*/ 10363200 w 11737340"/>
                <a:gd name="connsiteY154" fmla="*/ 2095500 h 4185920"/>
                <a:gd name="connsiteX155" fmla="*/ 10317480 w 11737340"/>
                <a:gd name="connsiteY155" fmla="*/ 2225040 h 4185920"/>
                <a:gd name="connsiteX156" fmla="*/ 10287000 w 11737340"/>
                <a:gd name="connsiteY156" fmla="*/ 2346960 h 4185920"/>
                <a:gd name="connsiteX157" fmla="*/ 10218420 w 11737340"/>
                <a:gd name="connsiteY157" fmla="*/ 2499360 h 4185920"/>
                <a:gd name="connsiteX158" fmla="*/ 10134600 w 11737340"/>
                <a:gd name="connsiteY158" fmla="*/ 2621280 h 4185920"/>
                <a:gd name="connsiteX159" fmla="*/ 10043160 w 11737340"/>
                <a:gd name="connsiteY159" fmla="*/ 2735580 h 4185920"/>
                <a:gd name="connsiteX160" fmla="*/ 9974580 w 11737340"/>
                <a:gd name="connsiteY160" fmla="*/ 2857500 h 4185920"/>
                <a:gd name="connsiteX161" fmla="*/ 9906000 w 11737340"/>
                <a:gd name="connsiteY161" fmla="*/ 2941320 h 4185920"/>
                <a:gd name="connsiteX162" fmla="*/ 9860280 w 11737340"/>
                <a:gd name="connsiteY162" fmla="*/ 3032760 h 4185920"/>
                <a:gd name="connsiteX163" fmla="*/ 9806940 w 11737340"/>
                <a:gd name="connsiteY163" fmla="*/ 3116580 h 4185920"/>
                <a:gd name="connsiteX164" fmla="*/ 9715500 w 11737340"/>
                <a:gd name="connsiteY164" fmla="*/ 3208020 h 4185920"/>
                <a:gd name="connsiteX165" fmla="*/ 9616440 w 11737340"/>
                <a:gd name="connsiteY165" fmla="*/ 3261360 h 4185920"/>
                <a:gd name="connsiteX166" fmla="*/ 9532620 w 11737340"/>
                <a:gd name="connsiteY166" fmla="*/ 3329940 h 4185920"/>
                <a:gd name="connsiteX167" fmla="*/ 9471660 w 11737340"/>
                <a:gd name="connsiteY167" fmla="*/ 3375660 h 4185920"/>
                <a:gd name="connsiteX168" fmla="*/ 9410700 w 11737340"/>
                <a:gd name="connsiteY168" fmla="*/ 3429000 h 4185920"/>
                <a:gd name="connsiteX169" fmla="*/ 9288780 w 11737340"/>
                <a:gd name="connsiteY169" fmla="*/ 3436620 h 4185920"/>
                <a:gd name="connsiteX170" fmla="*/ 9166860 w 11737340"/>
                <a:gd name="connsiteY170" fmla="*/ 3444240 h 4185920"/>
                <a:gd name="connsiteX171" fmla="*/ 9029700 w 11737340"/>
                <a:gd name="connsiteY171" fmla="*/ 3413760 h 4185920"/>
                <a:gd name="connsiteX172" fmla="*/ 8823960 w 11737340"/>
                <a:gd name="connsiteY172" fmla="*/ 3360420 h 4185920"/>
                <a:gd name="connsiteX173" fmla="*/ 8679180 w 11737340"/>
                <a:gd name="connsiteY173" fmla="*/ 3329940 h 4185920"/>
                <a:gd name="connsiteX174" fmla="*/ 8572500 w 11737340"/>
                <a:gd name="connsiteY174" fmla="*/ 3276600 h 4185920"/>
                <a:gd name="connsiteX175" fmla="*/ 8465820 w 11737340"/>
                <a:gd name="connsiteY175" fmla="*/ 3215640 h 4185920"/>
                <a:gd name="connsiteX176" fmla="*/ 8321040 w 11737340"/>
                <a:gd name="connsiteY176" fmla="*/ 3177540 h 4185920"/>
                <a:gd name="connsiteX177" fmla="*/ 8199120 w 11737340"/>
                <a:gd name="connsiteY177" fmla="*/ 3131820 h 4185920"/>
                <a:gd name="connsiteX178" fmla="*/ 8069580 w 11737340"/>
                <a:gd name="connsiteY178" fmla="*/ 3078480 h 4185920"/>
                <a:gd name="connsiteX179" fmla="*/ 7917180 w 11737340"/>
                <a:gd name="connsiteY179" fmla="*/ 2994660 h 4185920"/>
                <a:gd name="connsiteX180" fmla="*/ 7787640 w 11737340"/>
                <a:gd name="connsiteY180" fmla="*/ 2971800 h 4185920"/>
                <a:gd name="connsiteX181" fmla="*/ 7719060 w 11737340"/>
                <a:gd name="connsiteY181" fmla="*/ 2933700 h 4185920"/>
                <a:gd name="connsiteX182" fmla="*/ 7612380 w 11737340"/>
                <a:gd name="connsiteY182" fmla="*/ 2903220 h 4185920"/>
                <a:gd name="connsiteX183" fmla="*/ 7566660 w 11737340"/>
                <a:gd name="connsiteY183" fmla="*/ 2887980 h 4185920"/>
                <a:gd name="connsiteX184" fmla="*/ 7551420 w 11737340"/>
                <a:gd name="connsiteY184" fmla="*/ 2849880 h 4185920"/>
                <a:gd name="connsiteX185" fmla="*/ 7533640 w 11737340"/>
                <a:gd name="connsiteY185" fmla="*/ 2788920 h 4185920"/>
                <a:gd name="connsiteX186" fmla="*/ 7475220 w 11737340"/>
                <a:gd name="connsiteY186" fmla="*/ 2857500 h 4185920"/>
                <a:gd name="connsiteX187" fmla="*/ 7414260 w 11737340"/>
                <a:gd name="connsiteY187" fmla="*/ 2887980 h 4185920"/>
                <a:gd name="connsiteX188" fmla="*/ 7345680 w 11737340"/>
                <a:gd name="connsiteY188" fmla="*/ 2971800 h 4185920"/>
                <a:gd name="connsiteX189" fmla="*/ 7315200 w 11737340"/>
                <a:gd name="connsiteY189" fmla="*/ 2994660 h 4185920"/>
                <a:gd name="connsiteX190" fmla="*/ 7261860 w 11737340"/>
                <a:gd name="connsiteY190" fmla="*/ 3009900 h 4185920"/>
                <a:gd name="connsiteX191" fmla="*/ 7193280 w 11737340"/>
                <a:gd name="connsiteY191" fmla="*/ 3025140 h 4185920"/>
                <a:gd name="connsiteX192" fmla="*/ 7155180 w 11737340"/>
                <a:gd name="connsiteY192" fmla="*/ 3078480 h 4185920"/>
                <a:gd name="connsiteX193" fmla="*/ 7109460 w 11737340"/>
                <a:gd name="connsiteY193" fmla="*/ 3154680 h 4185920"/>
                <a:gd name="connsiteX194" fmla="*/ 7048500 w 11737340"/>
                <a:gd name="connsiteY194" fmla="*/ 3246120 h 4185920"/>
                <a:gd name="connsiteX195" fmla="*/ 6995160 w 11737340"/>
                <a:gd name="connsiteY195" fmla="*/ 3307080 h 4185920"/>
                <a:gd name="connsiteX196" fmla="*/ 6972300 w 11737340"/>
                <a:gd name="connsiteY196" fmla="*/ 3352800 h 4185920"/>
                <a:gd name="connsiteX197" fmla="*/ 6949440 w 11737340"/>
                <a:gd name="connsiteY197" fmla="*/ 3413760 h 4185920"/>
                <a:gd name="connsiteX198" fmla="*/ 6949440 w 11737340"/>
                <a:gd name="connsiteY198" fmla="*/ 3413760 h 4185920"/>
                <a:gd name="connsiteX199" fmla="*/ 6911340 w 11737340"/>
                <a:gd name="connsiteY199" fmla="*/ 3474720 h 4185920"/>
                <a:gd name="connsiteX200" fmla="*/ 6888480 w 11737340"/>
                <a:gd name="connsiteY200" fmla="*/ 3505200 h 4185920"/>
                <a:gd name="connsiteX201" fmla="*/ 6819900 w 11737340"/>
                <a:gd name="connsiteY201" fmla="*/ 3566160 h 4185920"/>
                <a:gd name="connsiteX202" fmla="*/ 6731000 w 11737340"/>
                <a:gd name="connsiteY202" fmla="*/ 3599180 h 4185920"/>
                <a:gd name="connsiteX203" fmla="*/ 6675120 w 11737340"/>
                <a:gd name="connsiteY203" fmla="*/ 3657600 h 4185920"/>
                <a:gd name="connsiteX204" fmla="*/ 6629400 w 11737340"/>
                <a:gd name="connsiteY204" fmla="*/ 3718560 h 4185920"/>
                <a:gd name="connsiteX205" fmla="*/ 6576060 w 11737340"/>
                <a:gd name="connsiteY205" fmla="*/ 3779520 h 4185920"/>
                <a:gd name="connsiteX206" fmla="*/ 6484620 w 11737340"/>
                <a:gd name="connsiteY206" fmla="*/ 3817620 h 4185920"/>
                <a:gd name="connsiteX207" fmla="*/ 6400800 w 11737340"/>
                <a:gd name="connsiteY207" fmla="*/ 3832860 h 4185920"/>
                <a:gd name="connsiteX208" fmla="*/ 6263640 w 11737340"/>
                <a:gd name="connsiteY208" fmla="*/ 3870960 h 4185920"/>
                <a:gd name="connsiteX209" fmla="*/ 6126480 w 11737340"/>
                <a:gd name="connsiteY209" fmla="*/ 3901440 h 4185920"/>
                <a:gd name="connsiteX210" fmla="*/ 6027420 w 11737340"/>
                <a:gd name="connsiteY210" fmla="*/ 3916680 h 4185920"/>
                <a:gd name="connsiteX211" fmla="*/ 5890260 w 11737340"/>
                <a:gd name="connsiteY211" fmla="*/ 3878580 h 4185920"/>
                <a:gd name="connsiteX212" fmla="*/ 5821680 w 11737340"/>
                <a:gd name="connsiteY212" fmla="*/ 3863340 h 4185920"/>
                <a:gd name="connsiteX213" fmla="*/ 5737860 w 11737340"/>
                <a:gd name="connsiteY213" fmla="*/ 3825240 h 4185920"/>
                <a:gd name="connsiteX214" fmla="*/ 5638800 w 11737340"/>
                <a:gd name="connsiteY214" fmla="*/ 3794760 h 4185920"/>
                <a:gd name="connsiteX215" fmla="*/ 5524500 w 11737340"/>
                <a:gd name="connsiteY215" fmla="*/ 3756660 h 4185920"/>
                <a:gd name="connsiteX216" fmla="*/ 5448300 w 11737340"/>
                <a:gd name="connsiteY216" fmla="*/ 3718560 h 4185920"/>
                <a:gd name="connsiteX217" fmla="*/ 5349240 w 11737340"/>
                <a:gd name="connsiteY217" fmla="*/ 3657600 h 4185920"/>
                <a:gd name="connsiteX218" fmla="*/ 5295900 w 11737340"/>
                <a:gd name="connsiteY218" fmla="*/ 3619500 h 4185920"/>
                <a:gd name="connsiteX219" fmla="*/ 5234940 w 11737340"/>
                <a:gd name="connsiteY219" fmla="*/ 3596640 h 4185920"/>
                <a:gd name="connsiteX220" fmla="*/ 5135880 w 11737340"/>
                <a:gd name="connsiteY220" fmla="*/ 3550920 h 4185920"/>
                <a:gd name="connsiteX221" fmla="*/ 5059680 w 11737340"/>
                <a:gd name="connsiteY221" fmla="*/ 3505200 h 4185920"/>
                <a:gd name="connsiteX222" fmla="*/ 5029200 w 11737340"/>
                <a:gd name="connsiteY222" fmla="*/ 3482340 h 4185920"/>
                <a:gd name="connsiteX223" fmla="*/ 4960620 w 11737340"/>
                <a:gd name="connsiteY223" fmla="*/ 3413760 h 4185920"/>
                <a:gd name="connsiteX224" fmla="*/ 4876800 w 11737340"/>
                <a:gd name="connsiteY224" fmla="*/ 3299460 h 4185920"/>
                <a:gd name="connsiteX225" fmla="*/ 4808220 w 11737340"/>
                <a:gd name="connsiteY225" fmla="*/ 3200400 h 4185920"/>
                <a:gd name="connsiteX226" fmla="*/ 4777740 w 11737340"/>
                <a:gd name="connsiteY226" fmla="*/ 3147060 h 4185920"/>
                <a:gd name="connsiteX227" fmla="*/ 4724400 w 11737340"/>
                <a:gd name="connsiteY227" fmla="*/ 3108960 h 4185920"/>
                <a:gd name="connsiteX228" fmla="*/ 4648200 w 11737340"/>
                <a:gd name="connsiteY228" fmla="*/ 3063240 h 4185920"/>
                <a:gd name="connsiteX229" fmla="*/ 4533900 w 11737340"/>
                <a:gd name="connsiteY229" fmla="*/ 2979420 h 4185920"/>
                <a:gd name="connsiteX230" fmla="*/ 4427220 w 11737340"/>
                <a:gd name="connsiteY230" fmla="*/ 2941320 h 4185920"/>
                <a:gd name="connsiteX231" fmla="*/ 4366260 w 11737340"/>
                <a:gd name="connsiteY231" fmla="*/ 2903220 h 4185920"/>
                <a:gd name="connsiteX232" fmla="*/ 4244340 w 11737340"/>
                <a:gd name="connsiteY232" fmla="*/ 2842260 h 4185920"/>
                <a:gd name="connsiteX233" fmla="*/ 4145280 w 11737340"/>
                <a:gd name="connsiteY233" fmla="*/ 2811780 h 4185920"/>
                <a:gd name="connsiteX234" fmla="*/ 4038600 w 11737340"/>
                <a:gd name="connsiteY234" fmla="*/ 2804160 h 4185920"/>
                <a:gd name="connsiteX235" fmla="*/ 3954780 w 11737340"/>
                <a:gd name="connsiteY235" fmla="*/ 2819400 h 4185920"/>
                <a:gd name="connsiteX236" fmla="*/ 3863340 w 11737340"/>
                <a:gd name="connsiteY236" fmla="*/ 2804160 h 4185920"/>
                <a:gd name="connsiteX237" fmla="*/ 3741420 w 11737340"/>
                <a:gd name="connsiteY237" fmla="*/ 2781300 h 4185920"/>
                <a:gd name="connsiteX238" fmla="*/ 3649980 w 11737340"/>
                <a:gd name="connsiteY238" fmla="*/ 2743200 h 4185920"/>
                <a:gd name="connsiteX239" fmla="*/ 3573780 w 11737340"/>
                <a:gd name="connsiteY239" fmla="*/ 2674620 h 4185920"/>
                <a:gd name="connsiteX240" fmla="*/ 3482340 w 11737340"/>
                <a:gd name="connsiteY240" fmla="*/ 2621280 h 4185920"/>
                <a:gd name="connsiteX241" fmla="*/ 3436620 w 11737340"/>
                <a:gd name="connsiteY241" fmla="*/ 2552700 h 4185920"/>
                <a:gd name="connsiteX242" fmla="*/ 3329940 w 11737340"/>
                <a:gd name="connsiteY242" fmla="*/ 2423160 h 4185920"/>
                <a:gd name="connsiteX243" fmla="*/ 3261360 w 11737340"/>
                <a:gd name="connsiteY243" fmla="*/ 2324100 h 4185920"/>
                <a:gd name="connsiteX244" fmla="*/ 3131820 w 11737340"/>
                <a:gd name="connsiteY244" fmla="*/ 2209800 h 4185920"/>
                <a:gd name="connsiteX245" fmla="*/ 3040380 w 11737340"/>
                <a:gd name="connsiteY245" fmla="*/ 2141220 h 4185920"/>
                <a:gd name="connsiteX246" fmla="*/ 2910840 w 11737340"/>
                <a:gd name="connsiteY246" fmla="*/ 2034540 h 4185920"/>
                <a:gd name="connsiteX247" fmla="*/ 2849880 w 11737340"/>
                <a:gd name="connsiteY247" fmla="*/ 1958340 h 4185920"/>
                <a:gd name="connsiteX248" fmla="*/ 2743200 w 11737340"/>
                <a:gd name="connsiteY248" fmla="*/ 1889760 h 4185920"/>
                <a:gd name="connsiteX249" fmla="*/ 2659380 w 11737340"/>
                <a:gd name="connsiteY249" fmla="*/ 1844040 h 4185920"/>
                <a:gd name="connsiteX250" fmla="*/ 2575560 w 11737340"/>
                <a:gd name="connsiteY250" fmla="*/ 1744980 h 4185920"/>
                <a:gd name="connsiteX251" fmla="*/ 2468880 w 11737340"/>
                <a:gd name="connsiteY251" fmla="*/ 1645920 h 4185920"/>
                <a:gd name="connsiteX252" fmla="*/ 2400300 w 11737340"/>
                <a:gd name="connsiteY252" fmla="*/ 1607820 h 4185920"/>
                <a:gd name="connsiteX253" fmla="*/ 2263140 w 11737340"/>
                <a:gd name="connsiteY253" fmla="*/ 1501140 h 4185920"/>
                <a:gd name="connsiteX254" fmla="*/ 2171700 w 11737340"/>
                <a:gd name="connsiteY254" fmla="*/ 1432560 h 4185920"/>
                <a:gd name="connsiteX255" fmla="*/ 2087880 w 11737340"/>
                <a:gd name="connsiteY255" fmla="*/ 1363980 h 4185920"/>
                <a:gd name="connsiteX256" fmla="*/ 1950720 w 11737340"/>
                <a:gd name="connsiteY256" fmla="*/ 1272540 h 4185920"/>
                <a:gd name="connsiteX257" fmla="*/ 1805940 w 11737340"/>
                <a:gd name="connsiteY257" fmla="*/ 1135380 h 4185920"/>
                <a:gd name="connsiteX258" fmla="*/ 1729740 w 11737340"/>
                <a:gd name="connsiteY258" fmla="*/ 1089660 h 4185920"/>
                <a:gd name="connsiteX259" fmla="*/ 1668780 w 11737340"/>
                <a:gd name="connsiteY259" fmla="*/ 1043940 h 4185920"/>
                <a:gd name="connsiteX260" fmla="*/ 1592580 w 11737340"/>
                <a:gd name="connsiteY260" fmla="*/ 990600 h 4185920"/>
                <a:gd name="connsiteX261" fmla="*/ 1470660 w 11737340"/>
                <a:gd name="connsiteY261" fmla="*/ 891540 h 4185920"/>
                <a:gd name="connsiteX262" fmla="*/ 1386840 w 11737340"/>
                <a:gd name="connsiteY262" fmla="*/ 845820 h 4185920"/>
                <a:gd name="connsiteX263" fmla="*/ 1318260 w 11737340"/>
                <a:gd name="connsiteY263" fmla="*/ 784860 h 4185920"/>
                <a:gd name="connsiteX264" fmla="*/ 1264920 w 11737340"/>
                <a:gd name="connsiteY264" fmla="*/ 723900 h 4185920"/>
                <a:gd name="connsiteX265" fmla="*/ 1181100 w 11737340"/>
                <a:gd name="connsiteY265" fmla="*/ 647700 h 4185920"/>
                <a:gd name="connsiteX266" fmla="*/ 1089660 w 11737340"/>
                <a:gd name="connsiteY266" fmla="*/ 624840 h 4185920"/>
                <a:gd name="connsiteX267" fmla="*/ 1021080 w 11737340"/>
                <a:gd name="connsiteY267" fmla="*/ 586740 h 4185920"/>
                <a:gd name="connsiteX268" fmla="*/ 937260 w 11737340"/>
                <a:gd name="connsiteY268" fmla="*/ 548640 h 4185920"/>
                <a:gd name="connsiteX269" fmla="*/ 830580 w 11737340"/>
                <a:gd name="connsiteY269" fmla="*/ 510540 h 4185920"/>
                <a:gd name="connsiteX270" fmla="*/ 754380 w 11737340"/>
                <a:gd name="connsiteY270" fmla="*/ 457200 h 4185920"/>
                <a:gd name="connsiteX271" fmla="*/ 708660 w 11737340"/>
                <a:gd name="connsiteY271" fmla="*/ 419100 h 4185920"/>
                <a:gd name="connsiteX272" fmla="*/ 609600 w 11737340"/>
                <a:gd name="connsiteY272" fmla="*/ 396240 h 4185920"/>
                <a:gd name="connsiteX273" fmla="*/ 548640 w 11737340"/>
                <a:gd name="connsiteY273" fmla="*/ 320040 h 4185920"/>
                <a:gd name="connsiteX274" fmla="*/ 510540 w 11737340"/>
                <a:gd name="connsiteY274" fmla="*/ 251460 h 4185920"/>
                <a:gd name="connsiteX275" fmla="*/ 464820 w 11737340"/>
                <a:gd name="connsiteY275" fmla="*/ 190500 h 4185920"/>
                <a:gd name="connsiteX276" fmla="*/ 411480 w 11737340"/>
                <a:gd name="connsiteY276" fmla="*/ 137160 h 4185920"/>
                <a:gd name="connsiteX277" fmla="*/ 373380 w 11737340"/>
                <a:gd name="connsiteY277" fmla="*/ 45720 h 4185920"/>
                <a:gd name="connsiteX278" fmla="*/ 342900 w 11737340"/>
                <a:gd name="connsiteY278" fmla="*/ 0 h 4185920"/>
                <a:gd name="connsiteX279" fmla="*/ 327660 w 11737340"/>
                <a:gd name="connsiteY279" fmla="*/ 60960 h 4185920"/>
                <a:gd name="connsiteX280" fmla="*/ 289560 w 11737340"/>
                <a:gd name="connsiteY280" fmla="*/ 91440 h 4185920"/>
                <a:gd name="connsiteX281" fmla="*/ 236220 w 11737340"/>
                <a:gd name="connsiteY281" fmla="*/ 114300 h 4185920"/>
                <a:gd name="connsiteX282" fmla="*/ 198120 w 11737340"/>
                <a:gd name="connsiteY282" fmla="*/ 175260 h 4185920"/>
                <a:gd name="connsiteX283" fmla="*/ 175260 w 11737340"/>
                <a:gd name="connsiteY283" fmla="*/ 228600 h 4185920"/>
                <a:gd name="connsiteX284" fmla="*/ 114300 w 11737340"/>
                <a:gd name="connsiteY284" fmla="*/ 236220 h 4185920"/>
                <a:gd name="connsiteX285" fmla="*/ 45720 w 11737340"/>
                <a:gd name="connsiteY285" fmla="*/ 251460 h 4185920"/>
                <a:gd name="connsiteX286" fmla="*/ 0 w 11737340"/>
                <a:gd name="connsiteY286" fmla="*/ 281940 h 4185920"/>
                <a:gd name="connsiteX287" fmla="*/ 68580 w 11737340"/>
                <a:gd name="connsiteY287" fmla="*/ 320040 h 4185920"/>
                <a:gd name="connsiteX0" fmla="*/ 68580 w 11737340"/>
                <a:gd name="connsiteY0" fmla="*/ 320040 h 4185920"/>
                <a:gd name="connsiteX1" fmla="*/ 121920 w 11737340"/>
                <a:gd name="connsiteY1" fmla="*/ 381000 h 4185920"/>
                <a:gd name="connsiteX2" fmla="*/ 198120 w 11737340"/>
                <a:gd name="connsiteY2" fmla="*/ 419100 h 4185920"/>
                <a:gd name="connsiteX3" fmla="*/ 320040 w 11737340"/>
                <a:gd name="connsiteY3" fmla="*/ 510540 h 4185920"/>
                <a:gd name="connsiteX4" fmla="*/ 411480 w 11737340"/>
                <a:gd name="connsiteY4" fmla="*/ 563880 h 4185920"/>
                <a:gd name="connsiteX5" fmla="*/ 472440 w 11737340"/>
                <a:gd name="connsiteY5" fmla="*/ 632460 h 4185920"/>
                <a:gd name="connsiteX6" fmla="*/ 601980 w 11737340"/>
                <a:gd name="connsiteY6" fmla="*/ 708660 h 4185920"/>
                <a:gd name="connsiteX7" fmla="*/ 739140 w 11737340"/>
                <a:gd name="connsiteY7" fmla="*/ 784860 h 4185920"/>
                <a:gd name="connsiteX8" fmla="*/ 861060 w 11737340"/>
                <a:gd name="connsiteY8" fmla="*/ 868680 h 4185920"/>
                <a:gd name="connsiteX9" fmla="*/ 944880 w 11737340"/>
                <a:gd name="connsiteY9" fmla="*/ 952500 h 4185920"/>
                <a:gd name="connsiteX10" fmla="*/ 1021080 w 11737340"/>
                <a:gd name="connsiteY10" fmla="*/ 1005840 h 4185920"/>
                <a:gd name="connsiteX11" fmla="*/ 1097280 w 11737340"/>
                <a:gd name="connsiteY11" fmla="*/ 1043940 h 4185920"/>
                <a:gd name="connsiteX12" fmla="*/ 1181100 w 11737340"/>
                <a:gd name="connsiteY12" fmla="*/ 1104900 h 4185920"/>
                <a:gd name="connsiteX13" fmla="*/ 1249680 w 11737340"/>
                <a:gd name="connsiteY13" fmla="*/ 1150620 h 4185920"/>
                <a:gd name="connsiteX14" fmla="*/ 1341120 w 11737340"/>
                <a:gd name="connsiteY14" fmla="*/ 1196340 h 4185920"/>
                <a:gd name="connsiteX15" fmla="*/ 1417320 w 11737340"/>
                <a:gd name="connsiteY15" fmla="*/ 1257300 h 4185920"/>
                <a:gd name="connsiteX16" fmla="*/ 1493520 w 11737340"/>
                <a:gd name="connsiteY16" fmla="*/ 1333500 h 4185920"/>
                <a:gd name="connsiteX17" fmla="*/ 1569720 w 11737340"/>
                <a:gd name="connsiteY17" fmla="*/ 1356360 h 4185920"/>
                <a:gd name="connsiteX18" fmla="*/ 1684020 w 11737340"/>
                <a:gd name="connsiteY18" fmla="*/ 1424940 h 4185920"/>
                <a:gd name="connsiteX19" fmla="*/ 1729740 w 11737340"/>
                <a:gd name="connsiteY19" fmla="*/ 1485900 h 4185920"/>
                <a:gd name="connsiteX20" fmla="*/ 1844040 w 11737340"/>
                <a:gd name="connsiteY20" fmla="*/ 1569720 h 4185920"/>
                <a:gd name="connsiteX21" fmla="*/ 1935480 w 11737340"/>
                <a:gd name="connsiteY21" fmla="*/ 1615440 h 4185920"/>
                <a:gd name="connsiteX22" fmla="*/ 2049780 w 11737340"/>
                <a:gd name="connsiteY22" fmla="*/ 1691640 h 4185920"/>
                <a:gd name="connsiteX23" fmla="*/ 2133600 w 11737340"/>
                <a:gd name="connsiteY23" fmla="*/ 1729740 h 4185920"/>
                <a:gd name="connsiteX24" fmla="*/ 2202180 w 11737340"/>
                <a:gd name="connsiteY24" fmla="*/ 1805940 h 4185920"/>
                <a:gd name="connsiteX25" fmla="*/ 2255520 w 11737340"/>
                <a:gd name="connsiteY25" fmla="*/ 1821180 h 4185920"/>
                <a:gd name="connsiteX26" fmla="*/ 2316480 w 11737340"/>
                <a:gd name="connsiteY26" fmla="*/ 1866900 h 4185920"/>
                <a:gd name="connsiteX27" fmla="*/ 2423160 w 11737340"/>
                <a:gd name="connsiteY27" fmla="*/ 2004060 h 4185920"/>
                <a:gd name="connsiteX28" fmla="*/ 2476500 w 11737340"/>
                <a:gd name="connsiteY28" fmla="*/ 2087880 h 4185920"/>
                <a:gd name="connsiteX29" fmla="*/ 2567940 w 11737340"/>
                <a:gd name="connsiteY29" fmla="*/ 2148840 h 4185920"/>
                <a:gd name="connsiteX30" fmla="*/ 2682240 w 11737340"/>
                <a:gd name="connsiteY30" fmla="*/ 2186940 h 4185920"/>
                <a:gd name="connsiteX31" fmla="*/ 2743200 w 11737340"/>
                <a:gd name="connsiteY31" fmla="*/ 2209800 h 4185920"/>
                <a:gd name="connsiteX32" fmla="*/ 2811780 w 11737340"/>
                <a:gd name="connsiteY32" fmla="*/ 2247900 h 4185920"/>
                <a:gd name="connsiteX33" fmla="*/ 2887980 w 11737340"/>
                <a:gd name="connsiteY33" fmla="*/ 2301240 h 4185920"/>
                <a:gd name="connsiteX34" fmla="*/ 2979420 w 11737340"/>
                <a:gd name="connsiteY34" fmla="*/ 2385060 h 4185920"/>
                <a:gd name="connsiteX35" fmla="*/ 3055620 w 11737340"/>
                <a:gd name="connsiteY35" fmla="*/ 2461260 h 4185920"/>
                <a:gd name="connsiteX36" fmla="*/ 3134360 w 11737340"/>
                <a:gd name="connsiteY36" fmla="*/ 2555240 h 4185920"/>
                <a:gd name="connsiteX37" fmla="*/ 3248660 w 11737340"/>
                <a:gd name="connsiteY37" fmla="*/ 2654300 h 4185920"/>
                <a:gd name="connsiteX38" fmla="*/ 3345180 w 11737340"/>
                <a:gd name="connsiteY38" fmla="*/ 2720340 h 4185920"/>
                <a:gd name="connsiteX39" fmla="*/ 3444240 w 11737340"/>
                <a:gd name="connsiteY39" fmla="*/ 2796540 h 4185920"/>
                <a:gd name="connsiteX40" fmla="*/ 3558540 w 11737340"/>
                <a:gd name="connsiteY40" fmla="*/ 2872740 h 4185920"/>
                <a:gd name="connsiteX41" fmla="*/ 3619500 w 11737340"/>
                <a:gd name="connsiteY41" fmla="*/ 2979420 h 4185920"/>
                <a:gd name="connsiteX42" fmla="*/ 3619500 w 11737340"/>
                <a:gd name="connsiteY42" fmla="*/ 2979420 h 4185920"/>
                <a:gd name="connsiteX43" fmla="*/ 3649980 w 11737340"/>
                <a:gd name="connsiteY43" fmla="*/ 3048000 h 4185920"/>
                <a:gd name="connsiteX44" fmla="*/ 3703320 w 11737340"/>
                <a:gd name="connsiteY44" fmla="*/ 3086100 h 4185920"/>
                <a:gd name="connsiteX45" fmla="*/ 3764280 w 11737340"/>
                <a:gd name="connsiteY45" fmla="*/ 3063240 h 4185920"/>
                <a:gd name="connsiteX46" fmla="*/ 3850640 w 11737340"/>
                <a:gd name="connsiteY46" fmla="*/ 3040380 h 4185920"/>
                <a:gd name="connsiteX47" fmla="*/ 3916680 w 11737340"/>
                <a:gd name="connsiteY47" fmla="*/ 3032760 h 4185920"/>
                <a:gd name="connsiteX48" fmla="*/ 4030980 w 11737340"/>
                <a:gd name="connsiteY48" fmla="*/ 3063240 h 4185920"/>
                <a:gd name="connsiteX49" fmla="*/ 4137660 w 11737340"/>
                <a:gd name="connsiteY49" fmla="*/ 3101340 h 4185920"/>
                <a:gd name="connsiteX50" fmla="*/ 4259580 w 11737340"/>
                <a:gd name="connsiteY50" fmla="*/ 3147060 h 4185920"/>
                <a:gd name="connsiteX51" fmla="*/ 4381500 w 11737340"/>
                <a:gd name="connsiteY51" fmla="*/ 3192780 h 4185920"/>
                <a:gd name="connsiteX52" fmla="*/ 4526280 w 11737340"/>
                <a:gd name="connsiteY52" fmla="*/ 3276600 h 4185920"/>
                <a:gd name="connsiteX53" fmla="*/ 4587240 w 11737340"/>
                <a:gd name="connsiteY53" fmla="*/ 3299460 h 4185920"/>
                <a:gd name="connsiteX54" fmla="*/ 4610100 w 11737340"/>
                <a:gd name="connsiteY54" fmla="*/ 3352800 h 4185920"/>
                <a:gd name="connsiteX55" fmla="*/ 4648200 w 11737340"/>
                <a:gd name="connsiteY55" fmla="*/ 3436620 h 4185920"/>
                <a:gd name="connsiteX56" fmla="*/ 4671060 w 11737340"/>
                <a:gd name="connsiteY56" fmla="*/ 3520440 h 4185920"/>
                <a:gd name="connsiteX57" fmla="*/ 4678680 w 11737340"/>
                <a:gd name="connsiteY57" fmla="*/ 3589020 h 4185920"/>
                <a:gd name="connsiteX58" fmla="*/ 4686300 w 11737340"/>
                <a:gd name="connsiteY58" fmla="*/ 3649980 h 4185920"/>
                <a:gd name="connsiteX59" fmla="*/ 4724400 w 11737340"/>
                <a:gd name="connsiteY59" fmla="*/ 3680460 h 4185920"/>
                <a:gd name="connsiteX60" fmla="*/ 4785360 w 11737340"/>
                <a:gd name="connsiteY60" fmla="*/ 3672840 h 4185920"/>
                <a:gd name="connsiteX61" fmla="*/ 4869180 w 11737340"/>
                <a:gd name="connsiteY61" fmla="*/ 3703320 h 4185920"/>
                <a:gd name="connsiteX62" fmla="*/ 4914900 w 11737340"/>
                <a:gd name="connsiteY62" fmla="*/ 3756660 h 4185920"/>
                <a:gd name="connsiteX63" fmla="*/ 5105400 w 11737340"/>
                <a:gd name="connsiteY63" fmla="*/ 3832860 h 4185920"/>
                <a:gd name="connsiteX64" fmla="*/ 5173980 w 11737340"/>
                <a:gd name="connsiteY64" fmla="*/ 3886200 h 4185920"/>
                <a:gd name="connsiteX65" fmla="*/ 5242560 w 11737340"/>
                <a:gd name="connsiteY65" fmla="*/ 3924300 h 4185920"/>
                <a:gd name="connsiteX66" fmla="*/ 5364480 w 11737340"/>
                <a:gd name="connsiteY66" fmla="*/ 3962400 h 4185920"/>
                <a:gd name="connsiteX67" fmla="*/ 5516880 w 11737340"/>
                <a:gd name="connsiteY67" fmla="*/ 4046220 h 4185920"/>
                <a:gd name="connsiteX68" fmla="*/ 5585460 w 11737340"/>
                <a:gd name="connsiteY68" fmla="*/ 4099560 h 4185920"/>
                <a:gd name="connsiteX69" fmla="*/ 5661660 w 11737340"/>
                <a:gd name="connsiteY69" fmla="*/ 4122420 h 4185920"/>
                <a:gd name="connsiteX70" fmla="*/ 5745480 w 11737340"/>
                <a:gd name="connsiteY70" fmla="*/ 4130040 h 4185920"/>
                <a:gd name="connsiteX71" fmla="*/ 5836920 w 11737340"/>
                <a:gd name="connsiteY71" fmla="*/ 4130040 h 4185920"/>
                <a:gd name="connsiteX72" fmla="*/ 5943600 w 11737340"/>
                <a:gd name="connsiteY72" fmla="*/ 4165600 h 4185920"/>
                <a:gd name="connsiteX73" fmla="*/ 6042660 w 11737340"/>
                <a:gd name="connsiteY73" fmla="*/ 4185920 h 4185920"/>
                <a:gd name="connsiteX74" fmla="*/ 6167120 w 11737340"/>
                <a:gd name="connsiteY74" fmla="*/ 4160520 h 4185920"/>
                <a:gd name="connsiteX75" fmla="*/ 6286500 w 11737340"/>
                <a:gd name="connsiteY75" fmla="*/ 4114800 h 4185920"/>
                <a:gd name="connsiteX76" fmla="*/ 6393180 w 11737340"/>
                <a:gd name="connsiteY76" fmla="*/ 4071620 h 4185920"/>
                <a:gd name="connsiteX77" fmla="*/ 6484620 w 11737340"/>
                <a:gd name="connsiteY77" fmla="*/ 4038600 h 4185920"/>
                <a:gd name="connsiteX78" fmla="*/ 6583680 w 11737340"/>
                <a:gd name="connsiteY78" fmla="*/ 3970020 h 4185920"/>
                <a:gd name="connsiteX79" fmla="*/ 6697980 w 11737340"/>
                <a:gd name="connsiteY79" fmla="*/ 3886200 h 4185920"/>
                <a:gd name="connsiteX80" fmla="*/ 6751320 w 11737340"/>
                <a:gd name="connsiteY80" fmla="*/ 3822700 h 4185920"/>
                <a:gd name="connsiteX81" fmla="*/ 6855460 w 11737340"/>
                <a:gd name="connsiteY81" fmla="*/ 3764280 h 4185920"/>
                <a:gd name="connsiteX82" fmla="*/ 6959600 w 11737340"/>
                <a:gd name="connsiteY82" fmla="*/ 3629660 h 4185920"/>
                <a:gd name="connsiteX83" fmla="*/ 7056120 w 11737340"/>
                <a:gd name="connsiteY83" fmla="*/ 3528060 h 4185920"/>
                <a:gd name="connsiteX84" fmla="*/ 7165340 w 11737340"/>
                <a:gd name="connsiteY84" fmla="*/ 3454400 h 4185920"/>
                <a:gd name="connsiteX85" fmla="*/ 7287260 w 11737340"/>
                <a:gd name="connsiteY85" fmla="*/ 3296920 h 4185920"/>
                <a:gd name="connsiteX86" fmla="*/ 7338060 w 11737340"/>
                <a:gd name="connsiteY86" fmla="*/ 3200400 h 4185920"/>
                <a:gd name="connsiteX87" fmla="*/ 7383780 w 11737340"/>
                <a:gd name="connsiteY87" fmla="*/ 3144520 h 4185920"/>
                <a:gd name="connsiteX88" fmla="*/ 7444740 w 11737340"/>
                <a:gd name="connsiteY88" fmla="*/ 3093720 h 4185920"/>
                <a:gd name="connsiteX89" fmla="*/ 7513320 w 11737340"/>
                <a:gd name="connsiteY89" fmla="*/ 3101340 h 4185920"/>
                <a:gd name="connsiteX90" fmla="*/ 7576820 w 11737340"/>
                <a:gd name="connsiteY90" fmla="*/ 3093720 h 4185920"/>
                <a:gd name="connsiteX91" fmla="*/ 7729220 w 11737340"/>
                <a:gd name="connsiteY91" fmla="*/ 3136900 h 4185920"/>
                <a:gd name="connsiteX92" fmla="*/ 7833360 w 11737340"/>
                <a:gd name="connsiteY92" fmla="*/ 3180080 h 4185920"/>
                <a:gd name="connsiteX93" fmla="*/ 7967980 w 11737340"/>
                <a:gd name="connsiteY93" fmla="*/ 3208020 h 4185920"/>
                <a:gd name="connsiteX94" fmla="*/ 8161020 w 11737340"/>
                <a:gd name="connsiteY94" fmla="*/ 3296920 h 4185920"/>
                <a:gd name="connsiteX95" fmla="*/ 8293100 w 11737340"/>
                <a:gd name="connsiteY95" fmla="*/ 3370580 h 4185920"/>
                <a:gd name="connsiteX96" fmla="*/ 8371840 w 11737340"/>
                <a:gd name="connsiteY96" fmla="*/ 3395980 h 4185920"/>
                <a:gd name="connsiteX97" fmla="*/ 8468360 w 11737340"/>
                <a:gd name="connsiteY97" fmla="*/ 3434080 h 4185920"/>
                <a:gd name="connsiteX98" fmla="*/ 8582660 w 11737340"/>
                <a:gd name="connsiteY98" fmla="*/ 3528060 h 4185920"/>
                <a:gd name="connsiteX99" fmla="*/ 8641080 w 11737340"/>
                <a:gd name="connsiteY99" fmla="*/ 3566160 h 4185920"/>
                <a:gd name="connsiteX100" fmla="*/ 8702040 w 11737340"/>
                <a:gd name="connsiteY100" fmla="*/ 3604260 h 4185920"/>
                <a:gd name="connsiteX101" fmla="*/ 8763000 w 11737340"/>
                <a:gd name="connsiteY101" fmla="*/ 3634740 h 4185920"/>
                <a:gd name="connsiteX102" fmla="*/ 8846820 w 11737340"/>
                <a:gd name="connsiteY102" fmla="*/ 3632200 h 4185920"/>
                <a:gd name="connsiteX103" fmla="*/ 8968740 w 11737340"/>
                <a:gd name="connsiteY103" fmla="*/ 3634740 h 4185920"/>
                <a:gd name="connsiteX104" fmla="*/ 9060180 w 11737340"/>
                <a:gd name="connsiteY104" fmla="*/ 3642360 h 4185920"/>
                <a:gd name="connsiteX105" fmla="*/ 9151620 w 11737340"/>
                <a:gd name="connsiteY105" fmla="*/ 3657600 h 4185920"/>
                <a:gd name="connsiteX106" fmla="*/ 9230360 w 11737340"/>
                <a:gd name="connsiteY106" fmla="*/ 3657600 h 4185920"/>
                <a:gd name="connsiteX107" fmla="*/ 9331960 w 11737340"/>
                <a:gd name="connsiteY107" fmla="*/ 3629660 h 4185920"/>
                <a:gd name="connsiteX108" fmla="*/ 9433560 w 11737340"/>
                <a:gd name="connsiteY108" fmla="*/ 3589020 h 4185920"/>
                <a:gd name="connsiteX109" fmla="*/ 9535160 w 11737340"/>
                <a:gd name="connsiteY109" fmla="*/ 3540760 h 4185920"/>
                <a:gd name="connsiteX110" fmla="*/ 9646920 w 11737340"/>
                <a:gd name="connsiteY110" fmla="*/ 3489960 h 4185920"/>
                <a:gd name="connsiteX111" fmla="*/ 9784080 w 11737340"/>
                <a:gd name="connsiteY111" fmla="*/ 3444240 h 4185920"/>
                <a:gd name="connsiteX112" fmla="*/ 9860280 w 11737340"/>
                <a:gd name="connsiteY112" fmla="*/ 3383280 h 4185920"/>
                <a:gd name="connsiteX113" fmla="*/ 9921240 w 11737340"/>
                <a:gd name="connsiteY113" fmla="*/ 3314700 h 4185920"/>
                <a:gd name="connsiteX114" fmla="*/ 9997440 w 11737340"/>
                <a:gd name="connsiteY114" fmla="*/ 3208020 h 4185920"/>
                <a:gd name="connsiteX115" fmla="*/ 10043160 w 11737340"/>
                <a:gd name="connsiteY115" fmla="*/ 3101340 h 4185920"/>
                <a:gd name="connsiteX116" fmla="*/ 10104120 w 11737340"/>
                <a:gd name="connsiteY116" fmla="*/ 3017520 h 4185920"/>
                <a:gd name="connsiteX117" fmla="*/ 10157460 w 11737340"/>
                <a:gd name="connsiteY117" fmla="*/ 2933700 h 4185920"/>
                <a:gd name="connsiteX118" fmla="*/ 10218420 w 11737340"/>
                <a:gd name="connsiteY118" fmla="*/ 2849880 h 4185920"/>
                <a:gd name="connsiteX119" fmla="*/ 10294620 w 11737340"/>
                <a:gd name="connsiteY119" fmla="*/ 2735580 h 4185920"/>
                <a:gd name="connsiteX120" fmla="*/ 10347960 w 11737340"/>
                <a:gd name="connsiteY120" fmla="*/ 2621280 h 4185920"/>
                <a:gd name="connsiteX121" fmla="*/ 10431780 w 11737340"/>
                <a:gd name="connsiteY121" fmla="*/ 2499360 h 4185920"/>
                <a:gd name="connsiteX122" fmla="*/ 10500360 w 11737340"/>
                <a:gd name="connsiteY122" fmla="*/ 2354580 h 4185920"/>
                <a:gd name="connsiteX123" fmla="*/ 10553700 w 11737340"/>
                <a:gd name="connsiteY123" fmla="*/ 2263140 h 4185920"/>
                <a:gd name="connsiteX124" fmla="*/ 10584180 w 11737340"/>
                <a:gd name="connsiteY124" fmla="*/ 2194560 h 4185920"/>
                <a:gd name="connsiteX125" fmla="*/ 10624820 w 11737340"/>
                <a:gd name="connsiteY125" fmla="*/ 2125980 h 4185920"/>
                <a:gd name="connsiteX126" fmla="*/ 10675620 w 11737340"/>
                <a:gd name="connsiteY126" fmla="*/ 2049780 h 4185920"/>
                <a:gd name="connsiteX127" fmla="*/ 10690860 w 11737340"/>
                <a:gd name="connsiteY127" fmla="*/ 1988820 h 4185920"/>
                <a:gd name="connsiteX128" fmla="*/ 10713720 w 11737340"/>
                <a:gd name="connsiteY128" fmla="*/ 1927860 h 4185920"/>
                <a:gd name="connsiteX129" fmla="*/ 10767060 w 11737340"/>
                <a:gd name="connsiteY129" fmla="*/ 1859280 h 4185920"/>
                <a:gd name="connsiteX130" fmla="*/ 10873740 w 11737340"/>
                <a:gd name="connsiteY130" fmla="*/ 1828800 h 4185920"/>
                <a:gd name="connsiteX131" fmla="*/ 11079480 w 11737340"/>
                <a:gd name="connsiteY131" fmla="*/ 1767840 h 4185920"/>
                <a:gd name="connsiteX132" fmla="*/ 11247120 w 11737340"/>
                <a:gd name="connsiteY132" fmla="*/ 1684020 h 4185920"/>
                <a:gd name="connsiteX133" fmla="*/ 11407140 w 11737340"/>
                <a:gd name="connsiteY133" fmla="*/ 1628140 h 4185920"/>
                <a:gd name="connsiteX134" fmla="*/ 11490960 w 11737340"/>
                <a:gd name="connsiteY134" fmla="*/ 1577340 h 4185920"/>
                <a:gd name="connsiteX135" fmla="*/ 11635740 w 11737340"/>
                <a:gd name="connsiteY135" fmla="*/ 1508760 h 4185920"/>
                <a:gd name="connsiteX136" fmla="*/ 11737340 w 11737340"/>
                <a:gd name="connsiteY136" fmla="*/ 1442720 h 4185920"/>
                <a:gd name="connsiteX137" fmla="*/ 11620500 w 11737340"/>
                <a:gd name="connsiteY137" fmla="*/ 1417320 h 4185920"/>
                <a:gd name="connsiteX138" fmla="*/ 11567160 w 11737340"/>
                <a:gd name="connsiteY138" fmla="*/ 1379220 h 4185920"/>
                <a:gd name="connsiteX139" fmla="*/ 11498580 w 11737340"/>
                <a:gd name="connsiteY139" fmla="*/ 1318260 h 4185920"/>
                <a:gd name="connsiteX140" fmla="*/ 11468100 w 11737340"/>
                <a:gd name="connsiteY140" fmla="*/ 1280160 h 4185920"/>
                <a:gd name="connsiteX141" fmla="*/ 11442700 w 11737340"/>
                <a:gd name="connsiteY141" fmla="*/ 1231900 h 4185920"/>
                <a:gd name="connsiteX142" fmla="*/ 11384280 w 11737340"/>
                <a:gd name="connsiteY142" fmla="*/ 1310640 h 4185920"/>
                <a:gd name="connsiteX143" fmla="*/ 11353800 w 11737340"/>
                <a:gd name="connsiteY143" fmla="*/ 1356360 h 4185920"/>
                <a:gd name="connsiteX144" fmla="*/ 11224260 w 11737340"/>
                <a:gd name="connsiteY144" fmla="*/ 1417320 h 4185920"/>
                <a:gd name="connsiteX145" fmla="*/ 11109960 w 11737340"/>
                <a:gd name="connsiteY145" fmla="*/ 1463040 h 4185920"/>
                <a:gd name="connsiteX146" fmla="*/ 10911840 w 11737340"/>
                <a:gd name="connsiteY146" fmla="*/ 1524000 h 4185920"/>
                <a:gd name="connsiteX147" fmla="*/ 10774680 w 11737340"/>
                <a:gd name="connsiteY147" fmla="*/ 1546860 h 4185920"/>
                <a:gd name="connsiteX148" fmla="*/ 10675620 w 11737340"/>
                <a:gd name="connsiteY148" fmla="*/ 1615440 h 4185920"/>
                <a:gd name="connsiteX149" fmla="*/ 10568940 w 11737340"/>
                <a:gd name="connsiteY149" fmla="*/ 1676400 h 4185920"/>
                <a:gd name="connsiteX150" fmla="*/ 10485120 w 11737340"/>
                <a:gd name="connsiteY150" fmla="*/ 1760220 h 4185920"/>
                <a:gd name="connsiteX151" fmla="*/ 10454640 w 11737340"/>
                <a:gd name="connsiteY151" fmla="*/ 1836420 h 4185920"/>
                <a:gd name="connsiteX152" fmla="*/ 10416540 w 11737340"/>
                <a:gd name="connsiteY152" fmla="*/ 1927860 h 4185920"/>
                <a:gd name="connsiteX153" fmla="*/ 10401300 w 11737340"/>
                <a:gd name="connsiteY153" fmla="*/ 2004060 h 4185920"/>
                <a:gd name="connsiteX154" fmla="*/ 10363200 w 11737340"/>
                <a:gd name="connsiteY154" fmla="*/ 2095500 h 4185920"/>
                <a:gd name="connsiteX155" fmla="*/ 10317480 w 11737340"/>
                <a:gd name="connsiteY155" fmla="*/ 2225040 h 4185920"/>
                <a:gd name="connsiteX156" fmla="*/ 10287000 w 11737340"/>
                <a:gd name="connsiteY156" fmla="*/ 2346960 h 4185920"/>
                <a:gd name="connsiteX157" fmla="*/ 10218420 w 11737340"/>
                <a:gd name="connsiteY157" fmla="*/ 2499360 h 4185920"/>
                <a:gd name="connsiteX158" fmla="*/ 10134600 w 11737340"/>
                <a:gd name="connsiteY158" fmla="*/ 2621280 h 4185920"/>
                <a:gd name="connsiteX159" fmla="*/ 10043160 w 11737340"/>
                <a:gd name="connsiteY159" fmla="*/ 2735580 h 4185920"/>
                <a:gd name="connsiteX160" fmla="*/ 9974580 w 11737340"/>
                <a:gd name="connsiteY160" fmla="*/ 2857500 h 4185920"/>
                <a:gd name="connsiteX161" fmla="*/ 9906000 w 11737340"/>
                <a:gd name="connsiteY161" fmla="*/ 2941320 h 4185920"/>
                <a:gd name="connsiteX162" fmla="*/ 9860280 w 11737340"/>
                <a:gd name="connsiteY162" fmla="*/ 3032760 h 4185920"/>
                <a:gd name="connsiteX163" fmla="*/ 9806940 w 11737340"/>
                <a:gd name="connsiteY163" fmla="*/ 3116580 h 4185920"/>
                <a:gd name="connsiteX164" fmla="*/ 9715500 w 11737340"/>
                <a:gd name="connsiteY164" fmla="*/ 3208020 h 4185920"/>
                <a:gd name="connsiteX165" fmla="*/ 9616440 w 11737340"/>
                <a:gd name="connsiteY165" fmla="*/ 3261360 h 4185920"/>
                <a:gd name="connsiteX166" fmla="*/ 9532620 w 11737340"/>
                <a:gd name="connsiteY166" fmla="*/ 3329940 h 4185920"/>
                <a:gd name="connsiteX167" fmla="*/ 9471660 w 11737340"/>
                <a:gd name="connsiteY167" fmla="*/ 3375660 h 4185920"/>
                <a:gd name="connsiteX168" fmla="*/ 9410700 w 11737340"/>
                <a:gd name="connsiteY168" fmla="*/ 3429000 h 4185920"/>
                <a:gd name="connsiteX169" fmla="*/ 9288780 w 11737340"/>
                <a:gd name="connsiteY169" fmla="*/ 3436620 h 4185920"/>
                <a:gd name="connsiteX170" fmla="*/ 9166860 w 11737340"/>
                <a:gd name="connsiteY170" fmla="*/ 3444240 h 4185920"/>
                <a:gd name="connsiteX171" fmla="*/ 9029700 w 11737340"/>
                <a:gd name="connsiteY171" fmla="*/ 3413760 h 4185920"/>
                <a:gd name="connsiteX172" fmla="*/ 8823960 w 11737340"/>
                <a:gd name="connsiteY172" fmla="*/ 3360420 h 4185920"/>
                <a:gd name="connsiteX173" fmla="*/ 8679180 w 11737340"/>
                <a:gd name="connsiteY173" fmla="*/ 3329940 h 4185920"/>
                <a:gd name="connsiteX174" fmla="*/ 8572500 w 11737340"/>
                <a:gd name="connsiteY174" fmla="*/ 3276600 h 4185920"/>
                <a:gd name="connsiteX175" fmla="*/ 8465820 w 11737340"/>
                <a:gd name="connsiteY175" fmla="*/ 3215640 h 4185920"/>
                <a:gd name="connsiteX176" fmla="*/ 8321040 w 11737340"/>
                <a:gd name="connsiteY176" fmla="*/ 3177540 h 4185920"/>
                <a:gd name="connsiteX177" fmla="*/ 8199120 w 11737340"/>
                <a:gd name="connsiteY177" fmla="*/ 3131820 h 4185920"/>
                <a:gd name="connsiteX178" fmla="*/ 8069580 w 11737340"/>
                <a:gd name="connsiteY178" fmla="*/ 3078480 h 4185920"/>
                <a:gd name="connsiteX179" fmla="*/ 7917180 w 11737340"/>
                <a:gd name="connsiteY179" fmla="*/ 2994660 h 4185920"/>
                <a:gd name="connsiteX180" fmla="*/ 7787640 w 11737340"/>
                <a:gd name="connsiteY180" fmla="*/ 2971800 h 4185920"/>
                <a:gd name="connsiteX181" fmla="*/ 7719060 w 11737340"/>
                <a:gd name="connsiteY181" fmla="*/ 2933700 h 4185920"/>
                <a:gd name="connsiteX182" fmla="*/ 7612380 w 11737340"/>
                <a:gd name="connsiteY182" fmla="*/ 2903220 h 4185920"/>
                <a:gd name="connsiteX183" fmla="*/ 7566660 w 11737340"/>
                <a:gd name="connsiteY183" fmla="*/ 2887980 h 4185920"/>
                <a:gd name="connsiteX184" fmla="*/ 7551420 w 11737340"/>
                <a:gd name="connsiteY184" fmla="*/ 2849880 h 4185920"/>
                <a:gd name="connsiteX185" fmla="*/ 7533640 w 11737340"/>
                <a:gd name="connsiteY185" fmla="*/ 2788920 h 4185920"/>
                <a:gd name="connsiteX186" fmla="*/ 7475220 w 11737340"/>
                <a:gd name="connsiteY186" fmla="*/ 2857500 h 4185920"/>
                <a:gd name="connsiteX187" fmla="*/ 7414260 w 11737340"/>
                <a:gd name="connsiteY187" fmla="*/ 2887980 h 4185920"/>
                <a:gd name="connsiteX188" fmla="*/ 7345680 w 11737340"/>
                <a:gd name="connsiteY188" fmla="*/ 2971800 h 4185920"/>
                <a:gd name="connsiteX189" fmla="*/ 7315200 w 11737340"/>
                <a:gd name="connsiteY189" fmla="*/ 2994660 h 4185920"/>
                <a:gd name="connsiteX190" fmla="*/ 7261860 w 11737340"/>
                <a:gd name="connsiteY190" fmla="*/ 3009900 h 4185920"/>
                <a:gd name="connsiteX191" fmla="*/ 7193280 w 11737340"/>
                <a:gd name="connsiteY191" fmla="*/ 3025140 h 4185920"/>
                <a:gd name="connsiteX192" fmla="*/ 7155180 w 11737340"/>
                <a:gd name="connsiteY192" fmla="*/ 3078480 h 4185920"/>
                <a:gd name="connsiteX193" fmla="*/ 7109460 w 11737340"/>
                <a:gd name="connsiteY193" fmla="*/ 3154680 h 4185920"/>
                <a:gd name="connsiteX194" fmla="*/ 7048500 w 11737340"/>
                <a:gd name="connsiteY194" fmla="*/ 3246120 h 4185920"/>
                <a:gd name="connsiteX195" fmla="*/ 6995160 w 11737340"/>
                <a:gd name="connsiteY195" fmla="*/ 3307080 h 4185920"/>
                <a:gd name="connsiteX196" fmla="*/ 6972300 w 11737340"/>
                <a:gd name="connsiteY196" fmla="*/ 3352800 h 4185920"/>
                <a:gd name="connsiteX197" fmla="*/ 6949440 w 11737340"/>
                <a:gd name="connsiteY197" fmla="*/ 3413760 h 4185920"/>
                <a:gd name="connsiteX198" fmla="*/ 6949440 w 11737340"/>
                <a:gd name="connsiteY198" fmla="*/ 3413760 h 4185920"/>
                <a:gd name="connsiteX199" fmla="*/ 6911340 w 11737340"/>
                <a:gd name="connsiteY199" fmla="*/ 3474720 h 4185920"/>
                <a:gd name="connsiteX200" fmla="*/ 6888480 w 11737340"/>
                <a:gd name="connsiteY200" fmla="*/ 3505200 h 4185920"/>
                <a:gd name="connsiteX201" fmla="*/ 6819900 w 11737340"/>
                <a:gd name="connsiteY201" fmla="*/ 3566160 h 4185920"/>
                <a:gd name="connsiteX202" fmla="*/ 6731000 w 11737340"/>
                <a:gd name="connsiteY202" fmla="*/ 3599180 h 4185920"/>
                <a:gd name="connsiteX203" fmla="*/ 6675120 w 11737340"/>
                <a:gd name="connsiteY203" fmla="*/ 3657600 h 4185920"/>
                <a:gd name="connsiteX204" fmla="*/ 6629400 w 11737340"/>
                <a:gd name="connsiteY204" fmla="*/ 3718560 h 4185920"/>
                <a:gd name="connsiteX205" fmla="*/ 6576060 w 11737340"/>
                <a:gd name="connsiteY205" fmla="*/ 3779520 h 4185920"/>
                <a:gd name="connsiteX206" fmla="*/ 6484620 w 11737340"/>
                <a:gd name="connsiteY206" fmla="*/ 3817620 h 4185920"/>
                <a:gd name="connsiteX207" fmla="*/ 6400800 w 11737340"/>
                <a:gd name="connsiteY207" fmla="*/ 3832860 h 4185920"/>
                <a:gd name="connsiteX208" fmla="*/ 6263640 w 11737340"/>
                <a:gd name="connsiteY208" fmla="*/ 3870960 h 4185920"/>
                <a:gd name="connsiteX209" fmla="*/ 6126480 w 11737340"/>
                <a:gd name="connsiteY209" fmla="*/ 3901440 h 4185920"/>
                <a:gd name="connsiteX210" fmla="*/ 6027420 w 11737340"/>
                <a:gd name="connsiteY210" fmla="*/ 3916680 h 4185920"/>
                <a:gd name="connsiteX211" fmla="*/ 5890260 w 11737340"/>
                <a:gd name="connsiteY211" fmla="*/ 3878580 h 4185920"/>
                <a:gd name="connsiteX212" fmla="*/ 5821680 w 11737340"/>
                <a:gd name="connsiteY212" fmla="*/ 3863340 h 4185920"/>
                <a:gd name="connsiteX213" fmla="*/ 5737860 w 11737340"/>
                <a:gd name="connsiteY213" fmla="*/ 3825240 h 4185920"/>
                <a:gd name="connsiteX214" fmla="*/ 5638800 w 11737340"/>
                <a:gd name="connsiteY214" fmla="*/ 3794760 h 4185920"/>
                <a:gd name="connsiteX215" fmla="*/ 5524500 w 11737340"/>
                <a:gd name="connsiteY215" fmla="*/ 3756660 h 4185920"/>
                <a:gd name="connsiteX216" fmla="*/ 5448300 w 11737340"/>
                <a:gd name="connsiteY216" fmla="*/ 3718560 h 4185920"/>
                <a:gd name="connsiteX217" fmla="*/ 5349240 w 11737340"/>
                <a:gd name="connsiteY217" fmla="*/ 3657600 h 4185920"/>
                <a:gd name="connsiteX218" fmla="*/ 5295900 w 11737340"/>
                <a:gd name="connsiteY218" fmla="*/ 3619500 h 4185920"/>
                <a:gd name="connsiteX219" fmla="*/ 5234940 w 11737340"/>
                <a:gd name="connsiteY219" fmla="*/ 3596640 h 4185920"/>
                <a:gd name="connsiteX220" fmla="*/ 5135880 w 11737340"/>
                <a:gd name="connsiteY220" fmla="*/ 3550920 h 4185920"/>
                <a:gd name="connsiteX221" fmla="*/ 5059680 w 11737340"/>
                <a:gd name="connsiteY221" fmla="*/ 3505200 h 4185920"/>
                <a:gd name="connsiteX222" fmla="*/ 5029200 w 11737340"/>
                <a:gd name="connsiteY222" fmla="*/ 3482340 h 4185920"/>
                <a:gd name="connsiteX223" fmla="*/ 4960620 w 11737340"/>
                <a:gd name="connsiteY223" fmla="*/ 3413760 h 4185920"/>
                <a:gd name="connsiteX224" fmla="*/ 4876800 w 11737340"/>
                <a:gd name="connsiteY224" fmla="*/ 3299460 h 4185920"/>
                <a:gd name="connsiteX225" fmla="*/ 4808220 w 11737340"/>
                <a:gd name="connsiteY225" fmla="*/ 3200400 h 4185920"/>
                <a:gd name="connsiteX226" fmla="*/ 4777740 w 11737340"/>
                <a:gd name="connsiteY226" fmla="*/ 3147060 h 4185920"/>
                <a:gd name="connsiteX227" fmla="*/ 4724400 w 11737340"/>
                <a:gd name="connsiteY227" fmla="*/ 3108960 h 4185920"/>
                <a:gd name="connsiteX228" fmla="*/ 4648200 w 11737340"/>
                <a:gd name="connsiteY228" fmla="*/ 3063240 h 4185920"/>
                <a:gd name="connsiteX229" fmla="*/ 4533900 w 11737340"/>
                <a:gd name="connsiteY229" fmla="*/ 2979420 h 4185920"/>
                <a:gd name="connsiteX230" fmla="*/ 4427220 w 11737340"/>
                <a:gd name="connsiteY230" fmla="*/ 2941320 h 4185920"/>
                <a:gd name="connsiteX231" fmla="*/ 4366260 w 11737340"/>
                <a:gd name="connsiteY231" fmla="*/ 2903220 h 4185920"/>
                <a:gd name="connsiteX232" fmla="*/ 4244340 w 11737340"/>
                <a:gd name="connsiteY232" fmla="*/ 2842260 h 4185920"/>
                <a:gd name="connsiteX233" fmla="*/ 4145280 w 11737340"/>
                <a:gd name="connsiteY233" fmla="*/ 2811780 h 4185920"/>
                <a:gd name="connsiteX234" fmla="*/ 4038600 w 11737340"/>
                <a:gd name="connsiteY234" fmla="*/ 2804160 h 4185920"/>
                <a:gd name="connsiteX235" fmla="*/ 3954780 w 11737340"/>
                <a:gd name="connsiteY235" fmla="*/ 2819400 h 4185920"/>
                <a:gd name="connsiteX236" fmla="*/ 3863340 w 11737340"/>
                <a:gd name="connsiteY236" fmla="*/ 2804160 h 4185920"/>
                <a:gd name="connsiteX237" fmla="*/ 3741420 w 11737340"/>
                <a:gd name="connsiteY237" fmla="*/ 2781300 h 4185920"/>
                <a:gd name="connsiteX238" fmla="*/ 3649980 w 11737340"/>
                <a:gd name="connsiteY238" fmla="*/ 2743200 h 4185920"/>
                <a:gd name="connsiteX239" fmla="*/ 3573780 w 11737340"/>
                <a:gd name="connsiteY239" fmla="*/ 2674620 h 4185920"/>
                <a:gd name="connsiteX240" fmla="*/ 3482340 w 11737340"/>
                <a:gd name="connsiteY240" fmla="*/ 2621280 h 4185920"/>
                <a:gd name="connsiteX241" fmla="*/ 3436620 w 11737340"/>
                <a:gd name="connsiteY241" fmla="*/ 2552700 h 4185920"/>
                <a:gd name="connsiteX242" fmla="*/ 3329940 w 11737340"/>
                <a:gd name="connsiteY242" fmla="*/ 2423160 h 4185920"/>
                <a:gd name="connsiteX243" fmla="*/ 3261360 w 11737340"/>
                <a:gd name="connsiteY243" fmla="*/ 2324100 h 4185920"/>
                <a:gd name="connsiteX244" fmla="*/ 3131820 w 11737340"/>
                <a:gd name="connsiteY244" fmla="*/ 2209800 h 4185920"/>
                <a:gd name="connsiteX245" fmla="*/ 3040380 w 11737340"/>
                <a:gd name="connsiteY245" fmla="*/ 2141220 h 4185920"/>
                <a:gd name="connsiteX246" fmla="*/ 2910840 w 11737340"/>
                <a:gd name="connsiteY246" fmla="*/ 2034540 h 4185920"/>
                <a:gd name="connsiteX247" fmla="*/ 2849880 w 11737340"/>
                <a:gd name="connsiteY247" fmla="*/ 1958340 h 4185920"/>
                <a:gd name="connsiteX248" fmla="*/ 2743200 w 11737340"/>
                <a:gd name="connsiteY248" fmla="*/ 1889760 h 4185920"/>
                <a:gd name="connsiteX249" fmla="*/ 2659380 w 11737340"/>
                <a:gd name="connsiteY249" fmla="*/ 1844040 h 4185920"/>
                <a:gd name="connsiteX250" fmla="*/ 2575560 w 11737340"/>
                <a:gd name="connsiteY250" fmla="*/ 1744980 h 4185920"/>
                <a:gd name="connsiteX251" fmla="*/ 2468880 w 11737340"/>
                <a:gd name="connsiteY251" fmla="*/ 1645920 h 4185920"/>
                <a:gd name="connsiteX252" fmla="*/ 2400300 w 11737340"/>
                <a:gd name="connsiteY252" fmla="*/ 1607820 h 4185920"/>
                <a:gd name="connsiteX253" fmla="*/ 2263140 w 11737340"/>
                <a:gd name="connsiteY253" fmla="*/ 1501140 h 4185920"/>
                <a:gd name="connsiteX254" fmla="*/ 2171700 w 11737340"/>
                <a:gd name="connsiteY254" fmla="*/ 1432560 h 4185920"/>
                <a:gd name="connsiteX255" fmla="*/ 2087880 w 11737340"/>
                <a:gd name="connsiteY255" fmla="*/ 1363980 h 4185920"/>
                <a:gd name="connsiteX256" fmla="*/ 1950720 w 11737340"/>
                <a:gd name="connsiteY256" fmla="*/ 1272540 h 4185920"/>
                <a:gd name="connsiteX257" fmla="*/ 1805940 w 11737340"/>
                <a:gd name="connsiteY257" fmla="*/ 1135380 h 4185920"/>
                <a:gd name="connsiteX258" fmla="*/ 1729740 w 11737340"/>
                <a:gd name="connsiteY258" fmla="*/ 1089660 h 4185920"/>
                <a:gd name="connsiteX259" fmla="*/ 1668780 w 11737340"/>
                <a:gd name="connsiteY259" fmla="*/ 1043940 h 4185920"/>
                <a:gd name="connsiteX260" fmla="*/ 1592580 w 11737340"/>
                <a:gd name="connsiteY260" fmla="*/ 990600 h 4185920"/>
                <a:gd name="connsiteX261" fmla="*/ 1470660 w 11737340"/>
                <a:gd name="connsiteY261" fmla="*/ 891540 h 4185920"/>
                <a:gd name="connsiteX262" fmla="*/ 1386840 w 11737340"/>
                <a:gd name="connsiteY262" fmla="*/ 845820 h 4185920"/>
                <a:gd name="connsiteX263" fmla="*/ 1318260 w 11737340"/>
                <a:gd name="connsiteY263" fmla="*/ 784860 h 4185920"/>
                <a:gd name="connsiteX264" fmla="*/ 1264920 w 11737340"/>
                <a:gd name="connsiteY264" fmla="*/ 723900 h 4185920"/>
                <a:gd name="connsiteX265" fmla="*/ 1181100 w 11737340"/>
                <a:gd name="connsiteY265" fmla="*/ 647700 h 4185920"/>
                <a:gd name="connsiteX266" fmla="*/ 1089660 w 11737340"/>
                <a:gd name="connsiteY266" fmla="*/ 624840 h 4185920"/>
                <a:gd name="connsiteX267" fmla="*/ 1021080 w 11737340"/>
                <a:gd name="connsiteY267" fmla="*/ 586740 h 4185920"/>
                <a:gd name="connsiteX268" fmla="*/ 937260 w 11737340"/>
                <a:gd name="connsiteY268" fmla="*/ 548640 h 4185920"/>
                <a:gd name="connsiteX269" fmla="*/ 830580 w 11737340"/>
                <a:gd name="connsiteY269" fmla="*/ 510540 h 4185920"/>
                <a:gd name="connsiteX270" fmla="*/ 754380 w 11737340"/>
                <a:gd name="connsiteY270" fmla="*/ 457200 h 4185920"/>
                <a:gd name="connsiteX271" fmla="*/ 708660 w 11737340"/>
                <a:gd name="connsiteY271" fmla="*/ 419100 h 4185920"/>
                <a:gd name="connsiteX272" fmla="*/ 609600 w 11737340"/>
                <a:gd name="connsiteY272" fmla="*/ 396240 h 4185920"/>
                <a:gd name="connsiteX273" fmla="*/ 548640 w 11737340"/>
                <a:gd name="connsiteY273" fmla="*/ 320040 h 4185920"/>
                <a:gd name="connsiteX274" fmla="*/ 510540 w 11737340"/>
                <a:gd name="connsiteY274" fmla="*/ 251460 h 4185920"/>
                <a:gd name="connsiteX275" fmla="*/ 464820 w 11737340"/>
                <a:gd name="connsiteY275" fmla="*/ 190500 h 4185920"/>
                <a:gd name="connsiteX276" fmla="*/ 411480 w 11737340"/>
                <a:gd name="connsiteY276" fmla="*/ 137160 h 4185920"/>
                <a:gd name="connsiteX277" fmla="*/ 373380 w 11737340"/>
                <a:gd name="connsiteY277" fmla="*/ 45720 h 4185920"/>
                <a:gd name="connsiteX278" fmla="*/ 342900 w 11737340"/>
                <a:gd name="connsiteY278" fmla="*/ 0 h 4185920"/>
                <a:gd name="connsiteX279" fmla="*/ 327660 w 11737340"/>
                <a:gd name="connsiteY279" fmla="*/ 60960 h 4185920"/>
                <a:gd name="connsiteX280" fmla="*/ 289560 w 11737340"/>
                <a:gd name="connsiteY280" fmla="*/ 91440 h 4185920"/>
                <a:gd name="connsiteX281" fmla="*/ 236220 w 11737340"/>
                <a:gd name="connsiteY281" fmla="*/ 114300 h 4185920"/>
                <a:gd name="connsiteX282" fmla="*/ 198120 w 11737340"/>
                <a:gd name="connsiteY282" fmla="*/ 175260 h 4185920"/>
                <a:gd name="connsiteX283" fmla="*/ 165100 w 11737340"/>
                <a:gd name="connsiteY283" fmla="*/ 220980 h 4185920"/>
                <a:gd name="connsiteX284" fmla="*/ 114300 w 11737340"/>
                <a:gd name="connsiteY284" fmla="*/ 236220 h 4185920"/>
                <a:gd name="connsiteX285" fmla="*/ 45720 w 11737340"/>
                <a:gd name="connsiteY285" fmla="*/ 251460 h 4185920"/>
                <a:gd name="connsiteX286" fmla="*/ 0 w 11737340"/>
                <a:gd name="connsiteY286" fmla="*/ 281940 h 4185920"/>
                <a:gd name="connsiteX287" fmla="*/ 68580 w 11737340"/>
                <a:gd name="connsiteY287" fmla="*/ 320040 h 4185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</a:cxnLst>
              <a:rect l="l" t="t" r="r" b="b"/>
              <a:pathLst>
                <a:path w="11737340" h="4185920">
                  <a:moveTo>
                    <a:pt x="68580" y="320040"/>
                  </a:moveTo>
                  <a:lnTo>
                    <a:pt x="121920" y="381000"/>
                  </a:lnTo>
                  <a:lnTo>
                    <a:pt x="198120" y="419100"/>
                  </a:lnTo>
                  <a:lnTo>
                    <a:pt x="320040" y="510540"/>
                  </a:lnTo>
                  <a:lnTo>
                    <a:pt x="411480" y="563880"/>
                  </a:lnTo>
                  <a:lnTo>
                    <a:pt x="472440" y="632460"/>
                  </a:lnTo>
                  <a:lnTo>
                    <a:pt x="601980" y="708660"/>
                  </a:lnTo>
                  <a:lnTo>
                    <a:pt x="739140" y="784860"/>
                  </a:lnTo>
                  <a:lnTo>
                    <a:pt x="861060" y="868680"/>
                  </a:lnTo>
                  <a:lnTo>
                    <a:pt x="944880" y="952500"/>
                  </a:lnTo>
                  <a:lnTo>
                    <a:pt x="1021080" y="1005840"/>
                  </a:lnTo>
                  <a:lnTo>
                    <a:pt x="1097280" y="1043940"/>
                  </a:lnTo>
                  <a:lnTo>
                    <a:pt x="1181100" y="1104900"/>
                  </a:lnTo>
                  <a:lnTo>
                    <a:pt x="1249680" y="1150620"/>
                  </a:lnTo>
                  <a:lnTo>
                    <a:pt x="1341120" y="1196340"/>
                  </a:lnTo>
                  <a:lnTo>
                    <a:pt x="1417320" y="1257300"/>
                  </a:lnTo>
                  <a:lnTo>
                    <a:pt x="1493520" y="1333500"/>
                  </a:lnTo>
                  <a:lnTo>
                    <a:pt x="1569720" y="1356360"/>
                  </a:lnTo>
                  <a:lnTo>
                    <a:pt x="1684020" y="1424940"/>
                  </a:lnTo>
                  <a:lnTo>
                    <a:pt x="1729740" y="1485900"/>
                  </a:lnTo>
                  <a:lnTo>
                    <a:pt x="1844040" y="1569720"/>
                  </a:lnTo>
                  <a:lnTo>
                    <a:pt x="1935480" y="1615440"/>
                  </a:lnTo>
                  <a:lnTo>
                    <a:pt x="2049780" y="1691640"/>
                  </a:lnTo>
                  <a:lnTo>
                    <a:pt x="2133600" y="1729740"/>
                  </a:lnTo>
                  <a:lnTo>
                    <a:pt x="2202180" y="1805940"/>
                  </a:lnTo>
                  <a:lnTo>
                    <a:pt x="2255520" y="1821180"/>
                  </a:lnTo>
                  <a:lnTo>
                    <a:pt x="2316480" y="1866900"/>
                  </a:lnTo>
                  <a:lnTo>
                    <a:pt x="2423160" y="2004060"/>
                  </a:lnTo>
                  <a:lnTo>
                    <a:pt x="2476500" y="2087880"/>
                  </a:lnTo>
                  <a:lnTo>
                    <a:pt x="2567940" y="2148840"/>
                  </a:lnTo>
                  <a:lnTo>
                    <a:pt x="2682240" y="2186940"/>
                  </a:lnTo>
                  <a:lnTo>
                    <a:pt x="2743200" y="2209800"/>
                  </a:lnTo>
                  <a:lnTo>
                    <a:pt x="2811780" y="2247900"/>
                  </a:lnTo>
                  <a:lnTo>
                    <a:pt x="2887980" y="2301240"/>
                  </a:lnTo>
                  <a:lnTo>
                    <a:pt x="2979420" y="2385060"/>
                  </a:lnTo>
                  <a:lnTo>
                    <a:pt x="3055620" y="2461260"/>
                  </a:lnTo>
                  <a:lnTo>
                    <a:pt x="3134360" y="2555240"/>
                  </a:lnTo>
                  <a:lnTo>
                    <a:pt x="3248660" y="2654300"/>
                  </a:lnTo>
                  <a:lnTo>
                    <a:pt x="3345180" y="2720340"/>
                  </a:lnTo>
                  <a:lnTo>
                    <a:pt x="3444240" y="2796540"/>
                  </a:lnTo>
                  <a:lnTo>
                    <a:pt x="3558540" y="2872740"/>
                  </a:lnTo>
                  <a:lnTo>
                    <a:pt x="3619500" y="2979420"/>
                  </a:lnTo>
                  <a:lnTo>
                    <a:pt x="3619500" y="2979420"/>
                  </a:lnTo>
                  <a:lnTo>
                    <a:pt x="3649980" y="3048000"/>
                  </a:lnTo>
                  <a:lnTo>
                    <a:pt x="3703320" y="3086100"/>
                  </a:lnTo>
                  <a:lnTo>
                    <a:pt x="3764280" y="3063240"/>
                  </a:lnTo>
                  <a:lnTo>
                    <a:pt x="3850640" y="3040380"/>
                  </a:lnTo>
                  <a:lnTo>
                    <a:pt x="3916680" y="3032760"/>
                  </a:lnTo>
                  <a:lnTo>
                    <a:pt x="4030980" y="3063240"/>
                  </a:lnTo>
                  <a:lnTo>
                    <a:pt x="4137660" y="3101340"/>
                  </a:lnTo>
                  <a:lnTo>
                    <a:pt x="4259580" y="3147060"/>
                  </a:lnTo>
                  <a:lnTo>
                    <a:pt x="4381500" y="3192780"/>
                  </a:lnTo>
                  <a:lnTo>
                    <a:pt x="4526280" y="3276600"/>
                  </a:lnTo>
                  <a:lnTo>
                    <a:pt x="4587240" y="3299460"/>
                  </a:lnTo>
                  <a:lnTo>
                    <a:pt x="4610100" y="3352800"/>
                  </a:lnTo>
                  <a:lnTo>
                    <a:pt x="4648200" y="3436620"/>
                  </a:lnTo>
                  <a:lnTo>
                    <a:pt x="4671060" y="3520440"/>
                  </a:lnTo>
                  <a:lnTo>
                    <a:pt x="4678680" y="3589020"/>
                  </a:lnTo>
                  <a:lnTo>
                    <a:pt x="4686300" y="3649980"/>
                  </a:lnTo>
                  <a:lnTo>
                    <a:pt x="4724400" y="3680460"/>
                  </a:lnTo>
                  <a:lnTo>
                    <a:pt x="4785360" y="3672840"/>
                  </a:lnTo>
                  <a:lnTo>
                    <a:pt x="4869180" y="3703320"/>
                  </a:lnTo>
                  <a:lnTo>
                    <a:pt x="4914900" y="3756660"/>
                  </a:lnTo>
                  <a:lnTo>
                    <a:pt x="5105400" y="3832860"/>
                  </a:lnTo>
                  <a:lnTo>
                    <a:pt x="5173980" y="3886200"/>
                  </a:lnTo>
                  <a:lnTo>
                    <a:pt x="5242560" y="3924300"/>
                  </a:lnTo>
                  <a:lnTo>
                    <a:pt x="5364480" y="3962400"/>
                  </a:lnTo>
                  <a:lnTo>
                    <a:pt x="5516880" y="4046220"/>
                  </a:lnTo>
                  <a:lnTo>
                    <a:pt x="5585460" y="4099560"/>
                  </a:lnTo>
                  <a:lnTo>
                    <a:pt x="5661660" y="4122420"/>
                  </a:lnTo>
                  <a:lnTo>
                    <a:pt x="5745480" y="4130040"/>
                  </a:lnTo>
                  <a:lnTo>
                    <a:pt x="5836920" y="4130040"/>
                  </a:lnTo>
                  <a:lnTo>
                    <a:pt x="5943600" y="4165600"/>
                  </a:lnTo>
                  <a:lnTo>
                    <a:pt x="6042660" y="4185920"/>
                  </a:lnTo>
                  <a:lnTo>
                    <a:pt x="6167120" y="4160520"/>
                  </a:lnTo>
                  <a:lnTo>
                    <a:pt x="6286500" y="4114800"/>
                  </a:lnTo>
                  <a:lnTo>
                    <a:pt x="6393180" y="4071620"/>
                  </a:lnTo>
                  <a:lnTo>
                    <a:pt x="6484620" y="4038600"/>
                  </a:lnTo>
                  <a:lnTo>
                    <a:pt x="6583680" y="3970020"/>
                  </a:lnTo>
                  <a:lnTo>
                    <a:pt x="6697980" y="3886200"/>
                  </a:lnTo>
                  <a:lnTo>
                    <a:pt x="6751320" y="3822700"/>
                  </a:lnTo>
                  <a:lnTo>
                    <a:pt x="6855460" y="3764280"/>
                  </a:lnTo>
                  <a:lnTo>
                    <a:pt x="6959600" y="3629660"/>
                  </a:lnTo>
                  <a:lnTo>
                    <a:pt x="7056120" y="3528060"/>
                  </a:lnTo>
                  <a:lnTo>
                    <a:pt x="7165340" y="3454400"/>
                  </a:lnTo>
                  <a:lnTo>
                    <a:pt x="7287260" y="3296920"/>
                  </a:lnTo>
                  <a:lnTo>
                    <a:pt x="7338060" y="3200400"/>
                  </a:lnTo>
                  <a:lnTo>
                    <a:pt x="7383780" y="3144520"/>
                  </a:lnTo>
                  <a:cubicBezTo>
                    <a:pt x="7404947" y="3132667"/>
                    <a:pt x="7423150" y="3100917"/>
                    <a:pt x="7444740" y="3093720"/>
                  </a:cubicBezTo>
                  <a:cubicBezTo>
                    <a:pt x="7466330" y="3086523"/>
                    <a:pt x="7490460" y="3098800"/>
                    <a:pt x="7513320" y="3101340"/>
                  </a:cubicBezTo>
                  <a:lnTo>
                    <a:pt x="7576820" y="3093720"/>
                  </a:lnTo>
                  <a:lnTo>
                    <a:pt x="7729220" y="3136900"/>
                  </a:lnTo>
                  <a:lnTo>
                    <a:pt x="7833360" y="3180080"/>
                  </a:lnTo>
                  <a:lnTo>
                    <a:pt x="7967980" y="3208020"/>
                  </a:lnTo>
                  <a:lnTo>
                    <a:pt x="8161020" y="3296920"/>
                  </a:lnTo>
                  <a:lnTo>
                    <a:pt x="8293100" y="3370580"/>
                  </a:lnTo>
                  <a:lnTo>
                    <a:pt x="8371840" y="3395980"/>
                  </a:lnTo>
                  <a:lnTo>
                    <a:pt x="8468360" y="3434080"/>
                  </a:lnTo>
                  <a:lnTo>
                    <a:pt x="8582660" y="3528060"/>
                  </a:lnTo>
                  <a:lnTo>
                    <a:pt x="8641080" y="3566160"/>
                  </a:lnTo>
                  <a:lnTo>
                    <a:pt x="8702040" y="3604260"/>
                  </a:lnTo>
                  <a:lnTo>
                    <a:pt x="8763000" y="3634740"/>
                  </a:lnTo>
                  <a:cubicBezTo>
                    <a:pt x="8793480" y="3632200"/>
                    <a:pt x="8812530" y="3632200"/>
                    <a:pt x="8846820" y="3632200"/>
                  </a:cubicBezTo>
                  <a:cubicBezTo>
                    <a:pt x="8881110" y="3632200"/>
                    <a:pt x="8930640" y="3632200"/>
                    <a:pt x="8968740" y="3634740"/>
                  </a:cubicBezTo>
                  <a:lnTo>
                    <a:pt x="9060180" y="3642360"/>
                  </a:lnTo>
                  <a:lnTo>
                    <a:pt x="9151620" y="3657600"/>
                  </a:lnTo>
                  <a:lnTo>
                    <a:pt x="9230360" y="3657600"/>
                  </a:lnTo>
                  <a:cubicBezTo>
                    <a:pt x="9264227" y="3648287"/>
                    <a:pt x="9298093" y="3646593"/>
                    <a:pt x="9331960" y="3629660"/>
                  </a:cubicBezTo>
                  <a:lnTo>
                    <a:pt x="9433560" y="3589020"/>
                  </a:lnTo>
                  <a:lnTo>
                    <a:pt x="9535160" y="3540760"/>
                  </a:lnTo>
                  <a:lnTo>
                    <a:pt x="9646920" y="3489960"/>
                  </a:lnTo>
                  <a:lnTo>
                    <a:pt x="9784080" y="3444240"/>
                  </a:lnTo>
                  <a:lnTo>
                    <a:pt x="9860280" y="3383280"/>
                  </a:lnTo>
                  <a:lnTo>
                    <a:pt x="9921240" y="3314700"/>
                  </a:lnTo>
                  <a:lnTo>
                    <a:pt x="9997440" y="3208020"/>
                  </a:lnTo>
                  <a:lnTo>
                    <a:pt x="10043160" y="3101340"/>
                  </a:lnTo>
                  <a:lnTo>
                    <a:pt x="10104120" y="3017520"/>
                  </a:lnTo>
                  <a:lnTo>
                    <a:pt x="10157460" y="2933700"/>
                  </a:lnTo>
                  <a:lnTo>
                    <a:pt x="10218420" y="2849880"/>
                  </a:lnTo>
                  <a:lnTo>
                    <a:pt x="10294620" y="2735580"/>
                  </a:lnTo>
                  <a:lnTo>
                    <a:pt x="10347960" y="2621280"/>
                  </a:lnTo>
                  <a:lnTo>
                    <a:pt x="10431780" y="2499360"/>
                  </a:lnTo>
                  <a:lnTo>
                    <a:pt x="10500360" y="2354580"/>
                  </a:lnTo>
                  <a:lnTo>
                    <a:pt x="10553700" y="2263140"/>
                  </a:lnTo>
                  <a:lnTo>
                    <a:pt x="10584180" y="2194560"/>
                  </a:lnTo>
                  <a:lnTo>
                    <a:pt x="10624820" y="2125980"/>
                  </a:lnTo>
                  <a:lnTo>
                    <a:pt x="10675620" y="2049780"/>
                  </a:lnTo>
                  <a:lnTo>
                    <a:pt x="10690860" y="1988820"/>
                  </a:lnTo>
                  <a:lnTo>
                    <a:pt x="10713720" y="1927860"/>
                  </a:lnTo>
                  <a:lnTo>
                    <a:pt x="10767060" y="1859280"/>
                  </a:lnTo>
                  <a:lnTo>
                    <a:pt x="10873740" y="1828800"/>
                  </a:lnTo>
                  <a:lnTo>
                    <a:pt x="11079480" y="1767840"/>
                  </a:lnTo>
                  <a:lnTo>
                    <a:pt x="11247120" y="1684020"/>
                  </a:lnTo>
                  <a:lnTo>
                    <a:pt x="11407140" y="1628140"/>
                  </a:lnTo>
                  <a:lnTo>
                    <a:pt x="11490960" y="1577340"/>
                  </a:lnTo>
                  <a:lnTo>
                    <a:pt x="11635740" y="1508760"/>
                  </a:lnTo>
                  <a:lnTo>
                    <a:pt x="11737340" y="1442720"/>
                  </a:lnTo>
                  <a:lnTo>
                    <a:pt x="11620500" y="1417320"/>
                  </a:lnTo>
                  <a:lnTo>
                    <a:pt x="11567160" y="1379220"/>
                  </a:lnTo>
                  <a:lnTo>
                    <a:pt x="11498580" y="1318260"/>
                  </a:lnTo>
                  <a:lnTo>
                    <a:pt x="11468100" y="1280160"/>
                  </a:lnTo>
                  <a:lnTo>
                    <a:pt x="11442700" y="1231900"/>
                  </a:lnTo>
                  <a:lnTo>
                    <a:pt x="11384280" y="1310640"/>
                  </a:lnTo>
                  <a:lnTo>
                    <a:pt x="11353800" y="1356360"/>
                  </a:lnTo>
                  <a:lnTo>
                    <a:pt x="11224260" y="1417320"/>
                  </a:lnTo>
                  <a:lnTo>
                    <a:pt x="11109960" y="1463040"/>
                  </a:lnTo>
                  <a:lnTo>
                    <a:pt x="10911840" y="1524000"/>
                  </a:lnTo>
                  <a:lnTo>
                    <a:pt x="10774680" y="1546860"/>
                  </a:lnTo>
                  <a:lnTo>
                    <a:pt x="10675620" y="1615440"/>
                  </a:lnTo>
                  <a:lnTo>
                    <a:pt x="10568940" y="1676400"/>
                  </a:lnTo>
                  <a:lnTo>
                    <a:pt x="10485120" y="1760220"/>
                  </a:lnTo>
                  <a:lnTo>
                    <a:pt x="10454640" y="1836420"/>
                  </a:lnTo>
                  <a:lnTo>
                    <a:pt x="10416540" y="1927860"/>
                  </a:lnTo>
                  <a:lnTo>
                    <a:pt x="10401300" y="2004060"/>
                  </a:lnTo>
                  <a:lnTo>
                    <a:pt x="10363200" y="2095500"/>
                  </a:lnTo>
                  <a:lnTo>
                    <a:pt x="10317480" y="2225040"/>
                  </a:lnTo>
                  <a:lnTo>
                    <a:pt x="10287000" y="2346960"/>
                  </a:lnTo>
                  <a:lnTo>
                    <a:pt x="10218420" y="2499360"/>
                  </a:lnTo>
                  <a:lnTo>
                    <a:pt x="10134600" y="2621280"/>
                  </a:lnTo>
                  <a:lnTo>
                    <a:pt x="10043160" y="2735580"/>
                  </a:lnTo>
                  <a:lnTo>
                    <a:pt x="9974580" y="2857500"/>
                  </a:lnTo>
                  <a:lnTo>
                    <a:pt x="9906000" y="2941320"/>
                  </a:lnTo>
                  <a:lnTo>
                    <a:pt x="9860280" y="3032760"/>
                  </a:lnTo>
                  <a:lnTo>
                    <a:pt x="9806940" y="3116580"/>
                  </a:lnTo>
                  <a:lnTo>
                    <a:pt x="9715500" y="3208020"/>
                  </a:lnTo>
                  <a:lnTo>
                    <a:pt x="9616440" y="3261360"/>
                  </a:lnTo>
                  <a:lnTo>
                    <a:pt x="9532620" y="3329940"/>
                  </a:lnTo>
                  <a:lnTo>
                    <a:pt x="9471660" y="3375660"/>
                  </a:lnTo>
                  <a:lnTo>
                    <a:pt x="9410700" y="3429000"/>
                  </a:lnTo>
                  <a:lnTo>
                    <a:pt x="9288780" y="3436620"/>
                  </a:lnTo>
                  <a:lnTo>
                    <a:pt x="9166860" y="3444240"/>
                  </a:lnTo>
                  <a:lnTo>
                    <a:pt x="9029700" y="3413760"/>
                  </a:lnTo>
                  <a:lnTo>
                    <a:pt x="8823960" y="3360420"/>
                  </a:lnTo>
                  <a:lnTo>
                    <a:pt x="8679180" y="3329940"/>
                  </a:lnTo>
                  <a:lnTo>
                    <a:pt x="8572500" y="3276600"/>
                  </a:lnTo>
                  <a:lnTo>
                    <a:pt x="8465820" y="3215640"/>
                  </a:lnTo>
                  <a:lnTo>
                    <a:pt x="8321040" y="3177540"/>
                  </a:lnTo>
                  <a:lnTo>
                    <a:pt x="8199120" y="3131820"/>
                  </a:lnTo>
                  <a:lnTo>
                    <a:pt x="8069580" y="3078480"/>
                  </a:lnTo>
                  <a:lnTo>
                    <a:pt x="7917180" y="2994660"/>
                  </a:lnTo>
                  <a:lnTo>
                    <a:pt x="7787640" y="2971800"/>
                  </a:lnTo>
                  <a:lnTo>
                    <a:pt x="7719060" y="2933700"/>
                  </a:lnTo>
                  <a:lnTo>
                    <a:pt x="7612380" y="2903220"/>
                  </a:lnTo>
                  <a:lnTo>
                    <a:pt x="7566660" y="2887980"/>
                  </a:lnTo>
                  <a:lnTo>
                    <a:pt x="7551420" y="2849880"/>
                  </a:lnTo>
                  <a:lnTo>
                    <a:pt x="7533640" y="2788920"/>
                  </a:lnTo>
                  <a:lnTo>
                    <a:pt x="7475220" y="2857500"/>
                  </a:lnTo>
                  <a:lnTo>
                    <a:pt x="7414260" y="2887980"/>
                  </a:lnTo>
                  <a:lnTo>
                    <a:pt x="7345680" y="2971800"/>
                  </a:lnTo>
                  <a:lnTo>
                    <a:pt x="7315200" y="2994660"/>
                  </a:lnTo>
                  <a:lnTo>
                    <a:pt x="7261860" y="3009900"/>
                  </a:lnTo>
                  <a:lnTo>
                    <a:pt x="7193280" y="3025140"/>
                  </a:lnTo>
                  <a:lnTo>
                    <a:pt x="7155180" y="3078480"/>
                  </a:lnTo>
                  <a:lnTo>
                    <a:pt x="7109460" y="3154680"/>
                  </a:lnTo>
                  <a:lnTo>
                    <a:pt x="7048500" y="3246120"/>
                  </a:lnTo>
                  <a:lnTo>
                    <a:pt x="6995160" y="3307080"/>
                  </a:lnTo>
                  <a:lnTo>
                    <a:pt x="6972300" y="3352800"/>
                  </a:lnTo>
                  <a:lnTo>
                    <a:pt x="6949440" y="3413760"/>
                  </a:lnTo>
                  <a:lnTo>
                    <a:pt x="6949440" y="3413760"/>
                  </a:lnTo>
                  <a:lnTo>
                    <a:pt x="6911340" y="3474720"/>
                  </a:lnTo>
                  <a:lnTo>
                    <a:pt x="6888480" y="3505200"/>
                  </a:lnTo>
                  <a:lnTo>
                    <a:pt x="6819900" y="3566160"/>
                  </a:lnTo>
                  <a:lnTo>
                    <a:pt x="6731000" y="3599180"/>
                  </a:lnTo>
                  <a:lnTo>
                    <a:pt x="6675120" y="3657600"/>
                  </a:lnTo>
                  <a:lnTo>
                    <a:pt x="6629400" y="3718560"/>
                  </a:lnTo>
                  <a:lnTo>
                    <a:pt x="6576060" y="3779520"/>
                  </a:lnTo>
                  <a:lnTo>
                    <a:pt x="6484620" y="3817620"/>
                  </a:lnTo>
                  <a:lnTo>
                    <a:pt x="6400800" y="3832860"/>
                  </a:lnTo>
                  <a:lnTo>
                    <a:pt x="6263640" y="3870960"/>
                  </a:lnTo>
                  <a:lnTo>
                    <a:pt x="6126480" y="3901440"/>
                  </a:lnTo>
                  <a:lnTo>
                    <a:pt x="6027420" y="3916680"/>
                  </a:lnTo>
                  <a:lnTo>
                    <a:pt x="5890260" y="3878580"/>
                  </a:lnTo>
                  <a:lnTo>
                    <a:pt x="5821680" y="3863340"/>
                  </a:lnTo>
                  <a:lnTo>
                    <a:pt x="5737860" y="3825240"/>
                  </a:lnTo>
                  <a:lnTo>
                    <a:pt x="5638800" y="3794760"/>
                  </a:lnTo>
                  <a:lnTo>
                    <a:pt x="5524500" y="3756660"/>
                  </a:lnTo>
                  <a:lnTo>
                    <a:pt x="5448300" y="3718560"/>
                  </a:lnTo>
                  <a:lnTo>
                    <a:pt x="5349240" y="3657600"/>
                  </a:lnTo>
                  <a:lnTo>
                    <a:pt x="5295900" y="3619500"/>
                  </a:lnTo>
                  <a:lnTo>
                    <a:pt x="5234940" y="3596640"/>
                  </a:lnTo>
                  <a:lnTo>
                    <a:pt x="5135880" y="3550920"/>
                  </a:lnTo>
                  <a:lnTo>
                    <a:pt x="5059680" y="3505200"/>
                  </a:lnTo>
                  <a:lnTo>
                    <a:pt x="5029200" y="3482340"/>
                  </a:lnTo>
                  <a:lnTo>
                    <a:pt x="4960620" y="3413760"/>
                  </a:lnTo>
                  <a:lnTo>
                    <a:pt x="4876800" y="3299460"/>
                  </a:lnTo>
                  <a:lnTo>
                    <a:pt x="4808220" y="3200400"/>
                  </a:lnTo>
                  <a:lnTo>
                    <a:pt x="4777740" y="3147060"/>
                  </a:lnTo>
                  <a:lnTo>
                    <a:pt x="4724400" y="3108960"/>
                  </a:lnTo>
                  <a:lnTo>
                    <a:pt x="4648200" y="3063240"/>
                  </a:lnTo>
                  <a:lnTo>
                    <a:pt x="4533900" y="2979420"/>
                  </a:lnTo>
                  <a:lnTo>
                    <a:pt x="4427220" y="2941320"/>
                  </a:lnTo>
                  <a:lnTo>
                    <a:pt x="4366260" y="2903220"/>
                  </a:lnTo>
                  <a:lnTo>
                    <a:pt x="4244340" y="2842260"/>
                  </a:lnTo>
                  <a:lnTo>
                    <a:pt x="4145280" y="2811780"/>
                  </a:lnTo>
                  <a:lnTo>
                    <a:pt x="4038600" y="2804160"/>
                  </a:lnTo>
                  <a:lnTo>
                    <a:pt x="3954780" y="2819400"/>
                  </a:lnTo>
                  <a:lnTo>
                    <a:pt x="3863340" y="2804160"/>
                  </a:lnTo>
                  <a:lnTo>
                    <a:pt x="3741420" y="2781300"/>
                  </a:lnTo>
                  <a:lnTo>
                    <a:pt x="3649980" y="2743200"/>
                  </a:lnTo>
                  <a:lnTo>
                    <a:pt x="3573780" y="2674620"/>
                  </a:lnTo>
                  <a:lnTo>
                    <a:pt x="3482340" y="2621280"/>
                  </a:lnTo>
                  <a:lnTo>
                    <a:pt x="3436620" y="2552700"/>
                  </a:lnTo>
                  <a:lnTo>
                    <a:pt x="3329940" y="2423160"/>
                  </a:lnTo>
                  <a:lnTo>
                    <a:pt x="3261360" y="2324100"/>
                  </a:lnTo>
                  <a:lnTo>
                    <a:pt x="3131820" y="2209800"/>
                  </a:lnTo>
                  <a:lnTo>
                    <a:pt x="3040380" y="2141220"/>
                  </a:lnTo>
                  <a:lnTo>
                    <a:pt x="2910840" y="2034540"/>
                  </a:lnTo>
                  <a:lnTo>
                    <a:pt x="2849880" y="1958340"/>
                  </a:lnTo>
                  <a:lnTo>
                    <a:pt x="2743200" y="1889760"/>
                  </a:lnTo>
                  <a:lnTo>
                    <a:pt x="2659380" y="1844040"/>
                  </a:lnTo>
                  <a:lnTo>
                    <a:pt x="2575560" y="1744980"/>
                  </a:lnTo>
                  <a:lnTo>
                    <a:pt x="2468880" y="1645920"/>
                  </a:lnTo>
                  <a:lnTo>
                    <a:pt x="2400300" y="1607820"/>
                  </a:lnTo>
                  <a:lnTo>
                    <a:pt x="2263140" y="1501140"/>
                  </a:lnTo>
                  <a:lnTo>
                    <a:pt x="2171700" y="1432560"/>
                  </a:lnTo>
                  <a:lnTo>
                    <a:pt x="2087880" y="1363980"/>
                  </a:lnTo>
                  <a:lnTo>
                    <a:pt x="1950720" y="1272540"/>
                  </a:lnTo>
                  <a:lnTo>
                    <a:pt x="1805940" y="1135380"/>
                  </a:lnTo>
                  <a:lnTo>
                    <a:pt x="1729740" y="1089660"/>
                  </a:lnTo>
                  <a:lnTo>
                    <a:pt x="1668780" y="1043940"/>
                  </a:lnTo>
                  <a:lnTo>
                    <a:pt x="1592580" y="990600"/>
                  </a:lnTo>
                  <a:lnTo>
                    <a:pt x="1470660" y="891540"/>
                  </a:lnTo>
                  <a:lnTo>
                    <a:pt x="1386840" y="845820"/>
                  </a:lnTo>
                  <a:lnTo>
                    <a:pt x="1318260" y="784860"/>
                  </a:lnTo>
                  <a:lnTo>
                    <a:pt x="1264920" y="723900"/>
                  </a:lnTo>
                  <a:lnTo>
                    <a:pt x="1181100" y="647700"/>
                  </a:lnTo>
                  <a:lnTo>
                    <a:pt x="1089660" y="624840"/>
                  </a:lnTo>
                  <a:lnTo>
                    <a:pt x="1021080" y="586740"/>
                  </a:lnTo>
                  <a:lnTo>
                    <a:pt x="937260" y="548640"/>
                  </a:lnTo>
                  <a:lnTo>
                    <a:pt x="830580" y="510540"/>
                  </a:lnTo>
                  <a:lnTo>
                    <a:pt x="754380" y="457200"/>
                  </a:lnTo>
                  <a:lnTo>
                    <a:pt x="708660" y="419100"/>
                  </a:lnTo>
                  <a:lnTo>
                    <a:pt x="609600" y="396240"/>
                  </a:lnTo>
                  <a:lnTo>
                    <a:pt x="548640" y="320040"/>
                  </a:lnTo>
                  <a:lnTo>
                    <a:pt x="510540" y="251460"/>
                  </a:lnTo>
                  <a:lnTo>
                    <a:pt x="464820" y="190500"/>
                  </a:lnTo>
                  <a:lnTo>
                    <a:pt x="411480" y="137160"/>
                  </a:lnTo>
                  <a:lnTo>
                    <a:pt x="373380" y="45720"/>
                  </a:lnTo>
                  <a:lnTo>
                    <a:pt x="342900" y="0"/>
                  </a:lnTo>
                  <a:lnTo>
                    <a:pt x="327660" y="60960"/>
                  </a:lnTo>
                  <a:lnTo>
                    <a:pt x="289560" y="91440"/>
                  </a:lnTo>
                  <a:lnTo>
                    <a:pt x="236220" y="114300"/>
                  </a:lnTo>
                  <a:lnTo>
                    <a:pt x="198120" y="175260"/>
                  </a:lnTo>
                  <a:lnTo>
                    <a:pt x="165100" y="220980"/>
                  </a:lnTo>
                  <a:lnTo>
                    <a:pt x="114300" y="236220"/>
                  </a:lnTo>
                  <a:lnTo>
                    <a:pt x="45720" y="251460"/>
                  </a:lnTo>
                  <a:lnTo>
                    <a:pt x="0" y="281940"/>
                  </a:lnTo>
                  <a:lnTo>
                    <a:pt x="68580" y="32004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105" name="관악구">
              <a:extLst>
                <a:ext uri="{FF2B5EF4-FFF2-40B4-BE49-F238E27FC236}">
                  <a16:creationId xmlns:a16="http://schemas.microsoft.com/office/drawing/2014/main" id="{8CBA6513-202B-794A-8732-344BF7276803}"/>
                </a:ext>
              </a:extLst>
            </p:cNvPr>
            <p:cNvSpPr/>
            <p:nvPr/>
          </p:nvSpPr>
          <p:spPr>
            <a:xfrm>
              <a:off x="1181560" y="3178785"/>
              <a:ext cx="578527" cy="497343"/>
            </a:xfrm>
            <a:custGeom>
              <a:avLst/>
              <a:gdLst>
                <a:gd name="connsiteX0" fmla="*/ 2019300 w 2739737"/>
                <a:gd name="connsiteY0" fmla="*/ 1943100 h 2355273"/>
                <a:gd name="connsiteX1" fmla="*/ 2112818 w 2739737"/>
                <a:gd name="connsiteY1" fmla="*/ 1918855 h 2355273"/>
                <a:gd name="connsiteX2" fmla="*/ 2147455 w 2739737"/>
                <a:gd name="connsiteY2" fmla="*/ 1891146 h 2355273"/>
                <a:gd name="connsiteX3" fmla="*/ 2185555 w 2739737"/>
                <a:gd name="connsiteY3" fmla="*/ 1894609 h 2355273"/>
                <a:gd name="connsiteX4" fmla="*/ 2240973 w 2739737"/>
                <a:gd name="connsiteY4" fmla="*/ 1887682 h 2355273"/>
                <a:gd name="connsiteX5" fmla="*/ 2279073 w 2739737"/>
                <a:gd name="connsiteY5" fmla="*/ 1842655 h 2355273"/>
                <a:gd name="connsiteX6" fmla="*/ 2341418 w 2739737"/>
                <a:gd name="connsiteY6" fmla="*/ 1783773 h 2355273"/>
                <a:gd name="connsiteX7" fmla="*/ 2393373 w 2739737"/>
                <a:gd name="connsiteY7" fmla="*/ 1749137 h 2355273"/>
                <a:gd name="connsiteX8" fmla="*/ 2438400 w 2739737"/>
                <a:gd name="connsiteY8" fmla="*/ 1714500 h 2355273"/>
                <a:gd name="connsiteX9" fmla="*/ 2462646 w 2739737"/>
                <a:gd name="connsiteY9" fmla="*/ 1652155 h 2355273"/>
                <a:gd name="connsiteX10" fmla="*/ 2490355 w 2739737"/>
                <a:gd name="connsiteY10" fmla="*/ 1593273 h 2355273"/>
                <a:gd name="connsiteX11" fmla="*/ 2500746 w 2739737"/>
                <a:gd name="connsiteY11" fmla="*/ 1548246 h 2355273"/>
                <a:gd name="connsiteX12" fmla="*/ 2545773 w 2739737"/>
                <a:gd name="connsiteY12" fmla="*/ 1510146 h 2355273"/>
                <a:gd name="connsiteX13" fmla="*/ 2660073 w 2739737"/>
                <a:gd name="connsiteY13" fmla="*/ 1465118 h 2355273"/>
                <a:gd name="connsiteX14" fmla="*/ 2701637 w 2739737"/>
                <a:gd name="connsiteY14" fmla="*/ 1447800 h 2355273"/>
                <a:gd name="connsiteX15" fmla="*/ 2732809 w 2739737"/>
                <a:gd name="connsiteY15" fmla="*/ 1392382 h 2355273"/>
                <a:gd name="connsiteX16" fmla="*/ 2715491 w 2739737"/>
                <a:gd name="connsiteY16" fmla="*/ 1333500 h 2355273"/>
                <a:gd name="connsiteX17" fmla="*/ 2718955 w 2739737"/>
                <a:gd name="connsiteY17" fmla="*/ 1184564 h 2355273"/>
                <a:gd name="connsiteX18" fmla="*/ 2739737 w 2739737"/>
                <a:gd name="connsiteY18" fmla="*/ 1115291 h 2355273"/>
                <a:gd name="connsiteX19" fmla="*/ 2715491 w 2739737"/>
                <a:gd name="connsiteY19" fmla="*/ 1070264 h 2355273"/>
                <a:gd name="connsiteX20" fmla="*/ 2635828 w 2739737"/>
                <a:gd name="connsiteY20" fmla="*/ 1011382 h 2355273"/>
                <a:gd name="connsiteX21" fmla="*/ 2601191 w 2739737"/>
                <a:gd name="connsiteY21" fmla="*/ 976746 h 2355273"/>
                <a:gd name="connsiteX22" fmla="*/ 2559628 w 2739737"/>
                <a:gd name="connsiteY22" fmla="*/ 883228 h 2355273"/>
                <a:gd name="connsiteX23" fmla="*/ 2538846 w 2739737"/>
                <a:gd name="connsiteY23" fmla="*/ 796637 h 2355273"/>
                <a:gd name="connsiteX24" fmla="*/ 2524991 w 2739737"/>
                <a:gd name="connsiteY24" fmla="*/ 751609 h 2355273"/>
                <a:gd name="connsiteX25" fmla="*/ 2511137 w 2739737"/>
                <a:gd name="connsiteY25" fmla="*/ 703118 h 2355273"/>
                <a:gd name="connsiteX26" fmla="*/ 2459182 w 2739737"/>
                <a:gd name="connsiteY26" fmla="*/ 703118 h 2355273"/>
                <a:gd name="connsiteX27" fmla="*/ 2431473 w 2739737"/>
                <a:gd name="connsiteY27" fmla="*/ 730828 h 2355273"/>
                <a:gd name="connsiteX28" fmla="*/ 2337955 w 2739737"/>
                <a:gd name="connsiteY28" fmla="*/ 734291 h 2355273"/>
                <a:gd name="connsiteX29" fmla="*/ 2240973 w 2739737"/>
                <a:gd name="connsiteY29" fmla="*/ 748146 h 2355273"/>
                <a:gd name="connsiteX30" fmla="*/ 2182091 w 2739737"/>
                <a:gd name="connsiteY30" fmla="*/ 751609 h 2355273"/>
                <a:gd name="connsiteX31" fmla="*/ 2133600 w 2739737"/>
                <a:gd name="connsiteY31" fmla="*/ 741218 h 2355273"/>
                <a:gd name="connsiteX32" fmla="*/ 2095500 w 2739737"/>
                <a:gd name="connsiteY32" fmla="*/ 723900 h 2355273"/>
                <a:gd name="connsiteX33" fmla="*/ 2047009 w 2739737"/>
                <a:gd name="connsiteY33" fmla="*/ 665018 h 2355273"/>
                <a:gd name="connsiteX34" fmla="*/ 2005446 w 2739737"/>
                <a:gd name="connsiteY34" fmla="*/ 592282 h 2355273"/>
                <a:gd name="connsiteX35" fmla="*/ 1977737 w 2739737"/>
                <a:gd name="connsiteY35" fmla="*/ 540328 h 2355273"/>
                <a:gd name="connsiteX36" fmla="*/ 1929246 w 2739737"/>
                <a:gd name="connsiteY36" fmla="*/ 498764 h 2355273"/>
                <a:gd name="connsiteX37" fmla="*/ 1898073 w 2739737"/>
                <a:gd name="connsiteY37" fmla="*/ 471055 h 2355273"/>
                <a:gd name="connsiteX38" fmla="*/ 1894609 w 2739737"/>
                <a:gd name="connsiteY38" fmla="*/ 422564 h 2355273"/>
                <a:gd name="connsiteX39" fmla="*/ 1918855 w 2739737"/>
                <a:gd name="connsiteY39" fmla="*/ 367146 h 2355273"/>
                <a:gd name="connsiteX40" fmla="*/ 1922318 w 2739737"/>
                <a:gd name="connsiteY40" fmla="*/ 322118 h 2355273"/>
                <a:gd name="connsiteX41" fmla="*/ 1887682 w 2739737"/>
                <a:gd name="connsiteY41" fmla="*/ 287482 h 2355273"/>
                <a:gd name="connsiteX42" fmla="*/ 1856509 w 2739737"/>
                <a:gd name="connsiteY42" fmla="*/ 252846 h 2355273"/>
                <a:gd name="connsiteX43" fmla="*/ 1849582 w 2739737"/>
                <a:gd name="connsiteY43" fmla="*/ 166255 h 2355273"/>
                <a:gd name="connsiteX44" fmla="*/ 1849582 w 2739737"/>
                <a:gd name="connsiteY44" fmla="*/ 124691 h 2355273"/>
                <a:gd name="connsiteX45" fmla="*/ 1856509 w 2739737"/>
                <a:gd name="connsiteY45" fmla="*/ 83128 h 2355273"/>
                <a:gd name="connsiteX46" fmla="*/ 1859973 w 2739737"/>
                <a:gd name="connsiteY46" fmla="*/ 41564 h 2355273"/>
                <a:gd name="connsiteX47" fmla="*/ 1842655 w 2739737"/>
                <a:gd name="connsiteY47" fmla="*/ 17318 h 2355273"/>
                <a:gd name="connsiteX48" fmla="*/ 1814946 w 2739737"/>
                <a:gd name="connsiteY48" fmla="*/ 20782 h 2355273"/>
                <a:gd name="connsiteX49" fmla="*/ 1783773 w 2739737"/>
                <a:gd name="connsiteY49" fmla="*/ 65809 h 2355273"/>
                <a:gd name="connsiteX50" fmla="*/ 1745673 w 2739737"/>
                <a:gd name="connsiteY50" fmla="*/ 103909 h 2355273"/>
                <a:gd name="connsiteX51" fmla="*/ 1700646 w 2739737"/>
                <a:gd name="connsiteY51" fmla="*/ 114300 h 2355273"/>
                <a:gd name="connsiteX52" fmla="*/ 1652155 w 2739737"/>
                <a:gd name="connsiteY52" fmla="*/ 96982 h 2355273"/>
                <a:gd name="connsiteX53" fmla="*/ 1593273 w 2739737"/>
                <a:gd name="connsiteY53" fmla="*/ 96982 h 2355273"/>
                <a:gd name="connsiteX54" fmla="*/ 1548246 w 2739737"/>
                <a:gd name="connsiteY54" fmla="*/ 90055 h 2355273"/>
                <a:gd name="connsiteX55" fmla="*/ 1520537 w 2739737"/>
                <a:gd name="connsiteY55" fmla="*/ 45028 h 2355273"/>
                <a:gd name="connsiteX56" fmla="*/ 1492828 w 2739737"/>
                <a:gd name="connsiteY56" fmla="*/ 17318 h 2355273"/>
                <a:gd name="connsiteX57" fmla="*/ 1440873 w 2739737"/>
                <a:gd name="connsiteY57" fmla="*/ 58882 h 2355273"/>
                <a:gd name="connsiteX58" fmla="*/ 1385455 w 2739737"/>
                <a:gd name="connsiteY58" fmla="*/ 65809 h 2355273"/>
                <a:gd name="connsiteX59" fmla="*/ 1336964 w 2739737"/>
                <a:gd name="connsiteY59" fmla="*/ 69273 h 2355273"/>
                <a:gd name="connsiteX60" fmla="*/ 1264228 w 2739737"/>
                <a:gd name="connsiteY60" fmla="*/ 62346 h 2355273"/>
                <a:gd name="connsiteX61" fmla="*/ 1222664 w 2739737"/>
                <a:gd name="connsiteY61" fmla="*/ 72737 h 2355273"/>
                <a:gd name="connsiteX62" fmla="*/ 1194955 w 2739737"/>
                <a:gd name="connsiteY62" fmla="*/ 103909 h 2355273"/>
                <a:gd name="connsiteX63" fmla="*/ 1163782 w 2739737"/>
                <a:gd name="connsiteY63" fmla="*/ 121228 h 2355273"/>
                <a:gd name="connsiteX64" fmla="*/ 1132609 w 2739737"/>
                <a:gd name="connsiteY64" fmla="*/ 103909 h 2355273"/>
                <a:gd name="connsiteX65" fmla="*/ 1049482 w 2739737"/>
                <a:gd name="connsiteY65" fmla="*/ 58882 h 2355273"/>
                <a:gd name="connsiteX66" fmla="*/ 1018309 w 2739737"/>
                <a:gd name="connsiteY66" fmla="*/ 38100 h 2355273"/>
                <a:gd name="connsiteX67" fmla="*/ 952500 w 2739737"/>
                <a:gd name="connsiteY67" fmla="*/ 38100 h 2355273"/>
                <a:gd name="connsiteX68" fmla="*/ 897082 w 2739737"/>
                <a:gd name="connsiteY68" fmla="*/ 24246 h 2355273"/>
                <a:gd name="connsiteX69" fmla="*/ 848591 w 2739737"/>
                <a:gd name="connsiteY69" fmla="*/ 0 h 2355273"/>
                <a:gd name="connsiteX70" fmla="*/ 848591 w 2739737"/>
                <a:gd name="connsiteY70" fmla="*/ 0 h 2355273"/>
                <a:gd name="connsiteX71" fmla="*/ 786246 w 2739737"/>
                <a:gd name="connsiteY71" fmla="*/ 0 h 2355273"/>
                <a:gd name="connsiteX72" fmla="*/ 768928 w 2739737"/>
                <a:gd name="connsiteY72" fmla="*/ 24246 h 2355273"/>
                <a:gd name="connsiteX73" fmla="*/ 720437 w 2739737"/>
                <a:gd name="connsiteY73" fmla="*/ 58882 h 2355273"/>
                <a:gd name="connsiteX74" fmla="*/ 696191 w 2739737"/>
                <a:gd name="connsiteY74" fmla="*/ 110837 h 2355273"/>
                <a:gd name="connsiteX75" fmla="*/ 699655 w 2739737"/>
                <a:gd name="connsiteY75" fmla="*/ 148937 h 2355273"/>
                <a:gd name="connsiteX76" fmla="*/ 675409 w 2739737"/>
                <a:gd name="connsiteY76" fmla="*/ 166255 h 2355273"/>
                <a:gd name="connsiteX77" fmla="*/ 571500 w 2739737"/>
                <a:gd name="connsiteY77" fmla="*/ 169718 h 2355273"/>
                <a:gd name="connsiteX78" fmla="*/ 457200 w 2739737"/>
                <a:gd name="connsiteY78" fmla="*/ 166255 h 2355273"/>
                <a:gd name="connsiteX79" fmla="*/ 394855 w 2739737"/>
                <a:gd name="connsiteY79" fmla="*/ 166255 h 2355273"/>
                <a:gd name="connsiteX80" fmla="*/ 356755 w 2739737"/>
                <a:gd name="connsiteY80" fmla="*/ 193964 h 2355273"/>
                <a:gd name="connsiteX81" fmla="*/ 342900 w 2739737"/>
                <a:gd name="connsiteY81" fmla="*/ 221673 h 2355273"/>
                <a:gd name="connsiteX82" fmla="*/ 235528 w 2739737"/>
                <a:gd name="connsiteY82" fmla="*/ 263237 h 2355273"/>
                <a:gd name="connsiteX83" fmla="*/ 187037 w 2739737"/>
                <a:gd name="connsiteY83" fmla="*/ 325582 h 2355273"/>
                <a:gd name="connsiteX84" fmla="*/ 124691 w 2739737"/>
                <a:gd name="connsiteY84" fmla="*/ 349828 h 2355273"/>
                <a:gd name="connsiteX85" fmla="*/ 86591 w 2739737"/>
                <a:gd name="connsiteY85" fmla="*/ 370609 h 2355273"/>
                <a:gd name="connsiteX86" fmla="*/ 48491 w 2739737"/>
                <a:gd name="connsiteY86" fmla="*/ 370609 h 2355273"/>
                <a:gd name="connsiteX87" fmla="*/ 20782 w 2739737"/>
                <a:gd name="connsiteY87" fmla="*/ 387928 h 2355273"/>
                <a:gd name="connsiteX88" fmla="*/ 20782 w 2739737"/>
                <a:gd name="connsiteY88" fmla="*/ 426028 h 2355273"/>
                <a:gd name="connsiteX89" fmla="*/ 20782 w 2739737"/>
                <a:gd name="connsiteY89" fmla="*/ 446809 h 2355273"/>
                <a:gd name="connsiteX90" fmla="*/ 3464 w 2739737"/>
                <a:gd name="connsiteY90" fmla="*/ 474518 h 2355273"/>
                <a:gd name="connsiteX91" fmla="*/ 0 w 2739737"/>
                <a:gd name="connsiteY91" fmla="*/ 529937 h 2355273"/>
                <a:gd name="connsiteX92" fmla="*/ 48491 w 2739737"/>
                <a:gd name="connsiteY92" fmla="*/ 523009 h 2355273"/>
                <a:gd name="connsiteX93" fmla="*/ 145473 w 2739737"/>
                <a:gd name="connsiteY93" fmla="*/ 498764 h 2355273"/>
                <a:gd name="connsiteX94" fmla="*/ 218209 w 2739737"/>
                <a:gd name="connsiteY94" fmla="*/ 498764 h 2355273"/>
                <a:gd name="connsiteX95" fmla="*/ 297873 w 2739737"/>
                <a:gd name="connsiteY95" fmla="*/ 467591 h 2355273"/>
                <a:gd name="connsiteX96" fmla="*/ 367146 w 2739737"/>
                <a:gd name="connsiteY96" fmla="*/ 453737 h 2355273"/>
                <a:gd name="connsiteX97" fmla="*/ 464128 w 2739737"/>
                <a:gd name="connsiteY97" fmla="*/ 457200 h 2355273"/>
                <a:gd name="connsiteX98" fmla="*/ 523009 w 2739737"/>
                <a:gd name="connsiteY98" fmla="*/ 484909 h 2355273"/>
                <a:gd name="connsiteX99" fmla="*/ 540328 w 2739737"/>
                <a:gd name="connsiteY99" fmla="*/ 529937 h 2355273"/>
                <a:gd name="connsiteX100" fmla="*/ 536864 w 2739737"/>
                <a:gd name="connsiteY100" fmla="*/ 595746 h 2355273"/>
                <a:gd name="connsiteX101" fmla="*/ 536864 w 2739737"/>
                <a:gd name="connsiteY101" fmla="*/ 595746 h 2355273"/>
                <a:gd name="connsiteX102" fmla="*/ 484909 w 2739737"/>
                <a:gd name="connsiteY102" fmla="*/ 619991 h 2355273"/>
                <a:gd name="connsiteX103" fmla="*/ 495300 w 2739737"/>
                <a:gd name="connsiteY103" fmla="*/ 668482 h 2355273"/>
                <a:gd name="connsiteX104" fmla="*/ 540328 w 2739737"/>
                <a:gd name="connsiteY104" fmla="*/ 678873 h 2355273"/>
                <a:gd name="connsiteX105" fmla="*/ 599209 w 2739737"/>
                <a:gd name="connsiteY105" fmla="*/ 706582 h 2355273"/>
                <a:gd name="connsiteX106" fmla="*/ 619991 w 2739737"/>
                <a:gd name="connsiteY106" fmla="*/ 751609 h 2355273"/>
                <a:gd name="connsiteX107" fmla="*/ 651164 w 2739737"/>
                <a:gd name="connsiteY107" fmla="*/ 775855 h 2355273"/>
                <a:gd name="connsiteX108" fmla="*/ 637309 w 2739737"/>
                <a:gd name="connsiteY108" fmla="*/ 820882 h 2355273"/>
                <a:gd name="connsiteX109" fmla="*/ 599209 w 2739737"/>
                <a:gd name="connsiteY109" fmla="*/ 848591 h 2355273"/>
                <a:gd name="connsiteX110" fmla="*/ 578428 w 2739737"/>
                <a:gd name="connsiteY110" fmla="*/ 883228 h 2355273"/>
                <a:gd name="connsiteX111" fmla="*/ 574964 w 2739737"/>
                <a:gd name="connsiteY111" fmla="*/ 942109 h 2355273"/>
                <a:gd name="connsiteX112" fmla="*/ 533400 w 2739737"/>
                <a:gd name="connsiteY112" fmla="*/ 962891 h 2355273"/>
                <a:gd name="connsiteX113" fmla="*/ 491837 w 2739737"/>
                <a:gd name="connsiteY113" fmla="*/ 962891 h 2355273"/>
                <a:gd name="connsiteX114" fmla="*/ 439882 w 2739737"/>
                <a:gd name="connsiteY114" fmla="*/ 955964 h 2355273"/>
                <a:gd name="connsiteX115" fmla="*/ 429491 w 2739737"/>
                <a:gd name="connsiteY115" fmla="*/ 987137 h 2355273"/>
                <a:gd name="connsiteX116" fmla="*/ 450273 w 2739737"/>
                <a:gd name="connsiteY116" fmla="*/ 1042555 h 2355273"/>
                <a:gd name="connsiteX117" fmla="*/ 474518 w 2739737"/>
                <a:gd name="connsiteY117" fmla="*/ 1122218 h 2355273"/>
                <a:gd name="connsiteX118" fmla="*/ 536864 w 2739737"/>
                <a:gd name="connsiteY118" fmla="*/ 1184564 h 2355273"/>
                <a:gd name="connsiteX119" fmla="*/ 550718 w 2739737"/>
                <a:gd name="connsiteY119" fmla="*/ 1222664 h 2355273"/>
                <a:gd name="connsiteX120" fmla="*/ 561109 w 2739737"/>
                <a:gd name="connsiteY120" fmla="*/ 1250373 h 2355273"/>
                <a:gd name="connsiteX121" fmla="*/ 540328 w 2739737"/>
                <a:gd name="connsiteY121" fmla="*/ 1278082 h 2355273"/>
                <a:gd name="connsiteX122" fmla="*/ 495300 w 2739737"/>
                <a:gd name="connsiteY122" fmla="*/ 1312718 h 2355273"/>
                <a:gd name="connsiteX123" fmla="*/ 488373 w 2739737"/>
                <a:gd name="connsiteY123" fmla="*/ 1364673 h 2355273"/>
                <a:gd name="connsiteX124" fmla="*/ 491837 w 2739737"/>
                <a:gd name="connsiteY124" fmla="*/ 1440873 h 2355273"/>
                <a:gd name="connsiteX125" fmla="*/ 533400 w 2739737"/>
                <a:gd name="connsiteY125" fmla="*/ 1468582 h 2355273"/>
                <a:gd name="connsiteX126" fmla="*/ 592282 w 2739737"/>
                <a:gd name="connsiteY126" fmla="*/ 1447800 h 2355273"/>
                <a:gd name="connsiteX127" fmla="*/ 630382 w 2739737"/>
                <a:gd name="connsiteY127" fmla="*/ 1433946 h 2355273"/>
                <a:gd name="connsiteX128" fmla="*/ 678873 w 2739737"/>
                <a:gd name="connsiteY128" fmla="*/ 1451264 h 2355273"/>
                <a:gd name="connsiteX129" fmla="*/ 720437 w 2739737"/>
                <a:gd name="connsiteY129" fmla="*/ 1485900 h 2355273"/>
                <a:gd name="connsiteX130" fmla="*/ 768928 w 2739737"/>
                <a:gd name="connsiteY130" fmla="*/ 1582882 h 2355273"/>
                <a:gd name="connsiteX131" fmla="*/ 800100 w 2739737"/>
                <a:gd name="connsiteY131" fmla="*/ 1659082 h 2355273"/>
                <a:gd name="connsiteX132" fmla="*/ 834737 w 2739737"/>
                <a:gd name="connsiteY132" fmla="*/ 1693718 h 2355273"/>
                <a:gd name="connsiteX133" fmla="*/ 865909 w 2739737"/>
                <a:gd name="connsiteY133" fmla="*/ 1728355 h 2355273"/>
                <a:gd name="connsiteX134" fmla="*/ 886691 w 2739737"/>
                <a:gd name="connsiteY134" fmla="*/ 1797628 h 2355273"/>
                <a:gd name="connsiteX135" fmla="*/ 869373 w 2739737"/>
                <a:gd name="connsiteY135" fmla="*/ 1898073 h 2355273"/>
                <a:gd name="connsiteX136" fmla="*/ 886691 w 2739737"/>
                <a:gd name="connsiteY136" fmla="*/ 1963882 h 2355273"/>
                <a:gd name="connsiteX137" fmla="*/ 879764 w 2739737"/>
                <a:gd name="connsiteY137" fmla="*/ 2008909 h 2355273"/>
                <a:gd name="connsiteX138" fmla="*/ 897082 w 2739737"/>
                <a:gd name="connsiteY138" fmla="*/ 2043546 h 2355273"/>
                <a:gd name="connsiteX139" fmla="*/ 959428 w 2739737"/>
                <a:gd name="connsiteY139" fmla="*/ 2064328 h 2355273"/>
                <a:gd name="connsiteX140" fmla="*/ 1004455 w 2739737"/>
                <a:gd name="connsiteY140" fmla="*/ 2060864 h 2355273"/>
                <a:gd name="connsiteX141" fmla="*/ 1052946 w 2739737"/>
                <a:gd name="connsiteY141" fmla="*/ 2085109 h 2355273"/>
                <a:gd name="connsiteX142" fmla="*/ 1108364 w 2739737"/>
                <a:gd name="connsiteY142" fmla="*/ 2092037 h 2355273"/>
                <a:gd name="connsiteX143" fmla="*/ 1125682 w 2739737"/>
                <a:gd name="connsiteY143" fmla="*/ 2112818 h 2355273"/>
                <a:gd name="connsiteX144" fmla="*/ 1136073 w 2739737"/>
                <a:gd name="connsiteY144" fmla="*/ 2168237 h 2355273"/>
                <a:gd name="connsiteX145" fmla="*/ 1156855 w 2739737"/>
                <a:gd name="connsiteY145" fmla="*/ 2265218 h 2355273"/>
                <a:gd name="connsiteX146" fmla="*/ 1167246 w 2739737"/>
                <a:gd name="connsiteY146" fmla="*/ 2313709 h 2355273"/>
                <a:gd name="connsiteX147" fmla="*/ 1191491 w 2739737"/>
                <a:gd name="connsiteY147" fmla="*/ 2348346 h 2355273"/>
                <a:gd name="connsiteX148" fmla="*/ 1260764 w 2739737"/>
                <a:gd name="connsiteY148" fmla="*/ 2355273 h 2355273"/>
                <a:gd name="connsiteX149" fmla="*/ 1319646 w 2739737"/>
                <a:gd name="connsiteY149" fmla="*/ 2324100 h 2355273"/>
                <a:gd name="connsiteX150" fmla="*/ 1423555 w 2739737"/>
                <a:gd name="connsiteY150" fmla="*/ 2282537 h 2355273"/>
                <a:gd name="connsiteX151" fmla="*/ 1520537 w 2739737"/>
                <a:gd name="connsiteY151" fmla="*/ 2272146 h 2355273"/>
                <a:gd name="connsiteX152" fmla="*/ 1666009 w 2739737"/>
                <a:gd name="connsiteY152" fmla="*/ 2240973 h 2355273"/>
                <a:gd name="connsiteX153" fmla="*/ 1756064 w 2739737"/>
                <a:gd name="connsiteY153" fmla="*/ 2206337 h 2355273"/>
                <a:gd name="connsiteX154" fmla="*/ 1835728 w 2739737"/>
                <a:gd name="connsiteY154" fmla="*/ 2189018 h 2355273"/>
                <a:gd name="connsiteX155" fmla="*/ 1898073 w 2739737"/>
                <a:gd name="connsiteY155" fmla="*/ 2175164 h 2355273"/>
                <a:gd name="connsiteX156" fmla="*/ 1932709 w 2739737"/>
                <a:gd name="connsiteY156" fmla="*/ 2189018 h 2355273"/>
                <a:gd name="connsiteX157" fmla="*/ 1960418 w 2739737"/>
                <a:gd name="connsiteY157" fmla="*/ 2154382 h 2355273"/>
                <a:gd name="connsiteX158" fmla="*/ 1950028 w 2739737"/>
                <a:gd name="connsiteY158" fmla="*/ 2112818 h 2355273"/>
                <a:gd name="connsiteX159" fmla="*/ 1960418 w 2739737"/>
                <a:gd name="connsiteY159" fmla="*/ 2022764 h 2355273"/>
                <a:gd name="connsiteX160" fmla="*/ 1950028 w 2739737"/>
                <a:gd name="connsiteY160" fmla="*/ 1974273 h 2355273"/>
                <a:gd name="connsiteX161" fmla="*/ 1956955 w 2739737"/>
                <a:gd name="connsiteY161" fmla="*/ 1950028 h 2355273"/>
                <a:gd name="connsiteX162" fmla="*/ 2019300 w 2739737"/>
                <a:gd name="connsiteY162" fmla="*/ 1943100 h 2355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</a:cxnLst>
              <a:rect l="l" t="t" r="r" b="b"/>
              <a:pathLst>
                <a:path w="2739737" h="2355273">
                  <a:moveTo>
                    <a:pt x="2019300" y="1943100"/>
                  </a:moveTo>
                  <a:lnTo>
                    <a:pt x="2112818" y="1918855"/>
                  </a:lnTo>
                  <a:lnTo>
                    <a:pt x="2147455" y="1891146"/>
                  </a:lnTo>
                  <a:lnTo>
                    <a:pt x="2185555" y="1894609"/>
                  </a:lnTo>
                  <a:lnTo>
                    <a:pt x="2240973" y="1887682"/>
                  </a:lnTo>
                  <a:lnTo>
                    <a:pt x="2279073" y="1842655"/>
                  </a:lnTo>
                  <a:lnTo>
                    <a:pt x="2341418" y="1783773"/>
                  </a:lnTo>
                  <a:lnTo>
                    <a:pt x="2393373" y="1749137"/>
                  </a:lnTo>
                  <a:lnTo>
                    <a:pt x="2438400" y="1714500"/>
                  </a:lnTo>
                  <a:lnTo>
                    <a:pt x="2462646" y="1652155"/>
                  </a:lnTo>
                  <a:lnTo>
                    <a:pt x="2490355" y="1593273"/>
                  </a:lnTo>
                  <a:lnTo>
                    <a:pt x="2500746" y="1548246"/>
                  </a:lnTo>
                  <a:lnTo>
                    <a:pt x="2545773" y="1510146"/>
                  </a:lnTo>
                  <a:lnTo>
                    <a:pt x="2660073" y="1465118"/>
                  </a:lnTo>
                  <a:lnTo>
                    <a:pt x="2701637" y="1447800"/>
                  </a:lnTo>
                  <a:lnTo>
                    <a:pt x="2732809" y="1392382"/>
                  </a:lnTo>
                  <a:lnTo>
                    <a:pt x="2715491" y="1333500"/>
                  </a:lnTo>
                  <a:cubicBezTo>
                    <a:pt x="2716646" y="1283855"/>
                    <a:pt x="2717800" y="1234209"/>
                    <a:pt x="2718955" y="1184564"/>
                  </a:cubicBezTo>
                  <a:lnTo>
                    <a:pt x="2739737" y="1115291"/>
                  </a:lnTo>
                  <a:lnTo>
                    <a:pt x="2715491" y="1070264"/>
                  </a:lnTo>
                  <a:lnTo>
                    <a:pt x="2635828" y="1011382"/>
                  </a:lnTo>
                  <a:lnTo>
                    <a:pt x="2601191" y="976746"/>
                  </a:lnTo>
                  <a:lnTo>
                    <a:pt x="2559628" y="883228"/>
                  </a:lnTo>
                  <a:lnTo>
                    <a:pt x="2538846" y="796637"/>
                  </a:lnTo>
                  <a:lnTo>
                    <a:pt x="2524991" y="751609"/>
                  </a:lnTo>
                  <a:lnTo>
                    <a:pt x="2511137" y="703118"/>
                  </a:lnTo>
                  <a:lnTo>
                    <a:pt x="2459182" y="703118"/>
                  </a:lnTo>
                  <a:lnTo>
                    <a:pt x="2431473" y="730828"/>
                  </a:lnTo>
                  <a:lnTo>
                    <a:pt x="2337955" y="734291"/>
                  </a:lnTo>
                  <a:lnTo>
                    <a:pt x="2240973" y="748146"/>
                  </a:lnTo>
                  <a:lnTo>
                    <a:pt x="2182091" y="751609"/>
                  </a:lnTo>
                  <a:lnTo>
                    <a:pt x="2133600" y="741218"/>
                  </a:lnTo>
                  <a:lnTo>
                    <a:pt x="2095500" y="723900"/>
                  </a:lnTo>
                  <a:lnTo>
                    <a:pt x="2047009" y="665018"/>
                  </a:lnTo>
                  <a:lnTo>
                    <a:pt x="2005446" y="592282"/>
                  </a:lnTo>
                  <a:lnTo>
                    <a:pt x="1977737" y="540328"/>
                  </a:lnTo>
                  <a:lnTo>
                    <a:pt x="1929246" y="498764"/>
                  </a:lnTo>
                  <a:lnTo>
                    <a:pt x="1898073" y="471055"/>
                  </a:lnTo>
                  <a:lnTo>
                    <a:pt x="1894609" y="422564"/>
                  </a:lnTo>
                  <a:lnTo>
                    <a:pt x="1918855" y="367146"/>
                  </a:lnTo>
                  <a:lnTo>
                    <a:pt x="1922318" y="322118"/>
                  </a:lnTo>
                  <a:lnTo>
                    <a:pt x="1887682" y="287482"/>
                  </a:lnTo>
                  <a:lnTo>
                    <a:pt x="1856509" y="252846"/>
                  </a:lnTo>
                  <a:lnTo>
                    <a:pt x="1849582" y="166255"/>
                  </a:lnTo>
                  <a:lnTo>
                    <a:pt x="1849582" y="124691"/>
                  </a:lnTo>
                  <a:lnTo>
                    <a:pt x="1856509" y="83128"/>
                  </a:lnTo>
                  <a:lnTo>
                    <a:pt x="1859973" y="41564"/>
                  </a:lnTo>
                  <a:lnTo>
                    <a:pt x="1842655" y="17318"/>
                  </a:lnTo>
                  <a:lnTo>
                    <a:pt x="1814946" y="20782"/>
                  </a:lnTo>
                  <a:lnTo>
                    <a:pt x="1783773" y="65809"/>
                  </a:lnTo>
                  <a:lnTo>
                    <a:pt x="1745673" y="103909"/>
                  </a:lnTo>
                  <a:lnTo>
                    <a:pt x="1700646" y="114300"/>
                  </a:lnTo>
                  <a:lnTo>
                    <a:pt x="1652155" y="96982"/>
                  </a:lnTo>
                  <a:lnTo>
                    <a:pt x="1593273" y="96982"/>
                  </a:lnTo>
                  <a:lnTo>
                    <a:pt x="1548246" y="90055"/>
                  </a:lnTo>
                  <a:lnTo>
                    <a:pt x="1520537" y="45028"/>
                  </a:lnTo>
                  <a:lnTo>
                    <a:pt x="1492828" y="17318"/>
                  </a:lnTo>
                  <a:lnTo>
                    <a:pt x="1440873" y="58882"/>
                  </a:lnTo>
                  <a:lnTo>
                    <a:pt x="1385455" y="65809"/>
                  </a:lnTo>
                  <a:lnTo>
                    <a:pt x="1336964" y="69273"/>
                  </a:lnTo>
                  <a:lnTo>
                    <a:pt x="1264228" y="62346"/>
                  </a:lnTo>
                  <a:lnTo>
                    <a:pt x="1222664" y="72737"/>
                  </a:lnTo>
                  <a:lnTo>
                    <a:pt x="1194955" y="103909"/>
                  </a:lnTo>
                  <a:lnTo>
                    <a:pt x="1163782" y="121228"/>
                  </a:lnTo>
                  <a:lnTo>
                    <a:pt x="1132609" y="103909"/>
                  </a:lnTo>
                  <a:lnTo>
                    <a:pt x="1049482" y="58882"/>
                  </a:lnTo>
                  <a:lnTo>
                    <a:pt x="1018309" y="38100"/>
                  </a:lnTo>
                  <a:lnTo>
                    <a:pt x="952500" y="38100"/>
                  </a:lnTo>
                  <a:lnTo>
                    <a:pt x="897082" y="24246"/>
                  </a:lnTo>
                  <a:lnTo>
                    <a:pt x="848591" y="0"/>
                  </a:lnTo>
                  <a:lnTo>
                    <a:pt x="848591" y="0"/>
                  </a:lnTo>
                  <a:lnTo>
                    <a:pt x="786246" y="0"/>
                  </a:lnTo>
                  <a:lnTo>
                    <a:pt x="768928" y="24246"/>
                  </a:lnTo>
                  <a:lnTo>
                    <a:pt x="720437" y="58882"/>
                  </a:lnTo>
                  <a:lnTo>
                    <a:pt x="696191" y="110837"/>
                  </a:lnTo>
                  <a:lnTo>
                    <a:pt x="699655" y="148937"/>
                  </a:lnTo>
                  <a:lnTo>
                    <a:pt x="675409" y="166255"/>
                  </a:lnTo>
                  <a:lnTo>
                    <a:pt x="571500" y="169718"/>
                  </a:lnTo>
                  <a:lnTo>
                    <a:pt x="457200" y="166255"/>
                  </a:lnTo>
                  <a:lnTo>
                    <a:pt x="394855" y="166255"/>
                  </a:lnTo>
                  <a:lnTo>
                    <a:pt x="356755" y="193964"/>
                  </a:lnTo>
                  <a:lnTo>
                    <a:pt x="342900" y="221673"/>
                  </a:lnTo>
                  <a:lnTo>
                    <a:pt x="235528" y="263237"/>
                  </a:lnTo>
                  <a:lnTo>
                    <a:pt x="187037" y="325582"/>
                  </a:lnTo>
                  <a:lnTo>
                    <a:pt x="124691" y="349828"/>
                  </a:lnTo>
                  <a:lnTo>
                    <a:pt x="86591" y="370609"/>
                  </a:lnTo>
                  <a:lnTo>
                    <a:pt x="48491" y="370609"/>
                  </a:lnTo>
                  <a:lnTo>
                    <a:pt x="20782" y="387928"/>
                  </a:lnTo>
                  <a:lnTo>
                    <a:pt x="20782" y="426028"/>
                  </a:lnTo>
                  <a:lnTo>
                    <a:pt x="20782" y="446809"/>
                  </a:lnTo>
                  <a:lnTo>
                    <a:pt x="3464" y="474518"/>
                  </a:lnTo>
                  <a:lnTo>
                    <a:pt x="0" y="529937"/>
                  </a:lnTo>
                  <a:lnTo>
                    <a:pt x="48491" y="523009"/>
                  </a:lnTo>
                  <a:lnTo>
                    <a:pt x="145473" y="498764"/>
                  </a:lnTo>
                  <a:lnTo>
                    <a:pt x="218209" y="498764"/>
                  </a:lnTo>
                  <a:lnTo>
                    <a:pt x="297873" y="467591"/>
                  </a:lnTo>
                  <a:lnTo>
                    <a:pt x="367146" y="453737"/>
                  </a:lnTo>
                  <a:lnTo>
                    <a:pt x="464128" y="457200"/>
                  </a:lnTo>
                  <a:lnTo>
                    <a:pt x="523009" y="484909"/>
                  </a:lnTo>
                  <a:lnTo>
                    <a:pt x="540328" y="529937"/>
                  </a:lnTo>
                  <a:lnTo>
                    <a:pt x="536864" y="595746"/>
                  </a:lnTo>
                  <a:lnTo>
                    <a:pt x="536864" y="595746"/>
                  </a:lnTo>
                  <a:lnTo>
                    <a:pt x="484909" y="619991"/>
                  </a:lnTo>
                  <a:lnTo>
                    <a:pt x="495300" y="668482"/>
                  </a:lnTo>
                  <a:lnTo>
                    <a:pt x="540328" y="678873"/>
                  </a:lnTo>
                  <a:lnTo>
                    <a:pt x="599209" y="706582"/>
                  </a:lnTo>
                  <a:lnTo>
                    <a:pt x="619991" y="751609"/>
                  </a:lnTo>
                  <a:lnTo>
                    <a:pt x="651164" y="775855"/>
                  </a:lnTo>
                  <a:lnTo>
                    <a:pt x="637309" y="820882"/>
                  </a:lnTo>
                  <a:lnTo>
                    <a:pt x="599209" y="848591"/>
                  </a:lnTo>
                  <a:lnTo>
                    <a:pt x="578428" y="883228"/>
                  </a:lnTo>
                  <a:lnTo>
                    <a:pt x="574964" y="942109"/>
                  </a:lnTo>
                  <a:lnTo>
                    <a:pt x="533400" y="962891"/>
                  </a:lnTo>
                  <a:lnTo>
                    <a:pt x="491837" y="962891"/>
                  </a:lnTo>
                  <a:lnTo>
                    <a:pt x="439882" y="955964"/>
                  </a:lnTo>
                  <a:lnTo>
                    <a:pt x="429491" y="987137"/>
                  </a:lnTo>
                  <a:lnTo>
                    <a:pt x="450273" y="1042555"/>
                  </a:lnTo>
                  <a:lnTo>
                    <a:pt x="474518" y="1122218"/>
                  </a:lnTo>
                  <a:lnTo>
                    <a:pt x="536864" y="1184564"/>
                  </a:lnTo>
                  <a:lnTo>
                    <a:pt x="550718" y="1222664"/>
                  </a:lnTo>
                  <a:lnTo>
                    <a:pt x="561109" y="1250373"/>
                  </a:lnTo>
                  <a:lnTo>
                    <a:pt x="540328" y="1278082"/>
                  </a:lnTo>
                  <a:lnTo>
                    <a:pt x="495300" y="1312718"/>
                  </a:lnTo>
                  <a:lnTo>
                    <a:pt x="488373" y="1364673"/>
                  </a:lnTo>
                  <a:lnTo>
                    <a:pt x="491837" y="1440873"/>
                  </a:lnTo>
                  <a:lnTo>
                    <a:pt x="533400" y="1468582"/>
                  </a:lnTo>
                  <a:lnTo>
                    <a:pt x="592282" y="1447800"/>
                  </a:lnTo>
                  <a:lnTo>
                    <a:pt x="630382" y="1433946"/>
                  </a:lnTo>
                  <a:lnTo>
                    <a:pt x="678873" y="1451264"/>
                  </a:lnTo>
                  <a:lnTo>
                    <a:pt x="720437" y="1485900"/>
                  </a:lnTo>
                  <a:lnTo>
                    <a:pt x="768928" y="1582882"/>
                  </a:lnTo>
                  <a:lnTo>
                    <a:pt x="800100" y="1659082"/>
                  </a:lnTo>
                  <a:lnTo>
                    <a:pt x="834737" y="1693718"/>
                  </a:lnTo>
                  <a:lnTo>
                    <a:pt x="865909" y="1728355"/>
                  </a:lnTo>
                  <a:lnTo>
                    <a:pt x="886691" y="1797628"/>
                  </a:lnTo>
                  <a:lnTo>
                    <a:pt x="869373" y="1898073"/>
                  </a:lnTo>
                  <a:lnTo>
                    <a:pt x="886691" y="1963882"/>
                  </a:lnTo>
                  <a:lnTo>
                    <a:pt x="879764" y="2008909"/>
                  </a:lnTo>
                  <a:lnTo>
                    <a:pt x="897082" y="2043546"/>
                  </a:lnTo>
                  <a:lnTo>
                    <a:pt x="959428" y="2064328"/>
                  </a:lnTo>
                  <a:lnTo>
                    <a:pt x="1004455" y="2060864"/>
                  </a:lnTo>
                  <a:lnTo>
                    <a:pt x="1052946" y="2085109"/>
                  </a:lnTo>
                  <a:lnTo>
                    <a:pt x="1108364" y="2092037"/>
                  </a:lnTo>
                  <a:lnTo>
                    <a:pt x="1125682" y="2112818"/>
                  </a:lnTo>
                  <a:lnTo>
                    <a:pt x="1136073" y="2168237"/>
                  </a:lnTo>
                  <a:lnTo>
                    <a:pt x="1156855" y="2265218"/>
                  </a:lnTo>
                  <a:lnTo>
                    <a:pt x="1167246" y="2313709"/>
                  </a:lnTo>
                  <a:lnTo>
                    <a:pt x="1191491" y="2348346"/>
                  </a:lnTo>
                  <a:lnTo>
                    <a:pt x="1260764" y="2355273"/>
                  </a:lnTo>
                  <a:lnTo>
                    <a:pt x="1319646" y="2324100"/>
                  </a:lnTo>
                  <a:lnTo>
                    <a:pt x="1423555" y="2282537"/>
                  </a:lnTo>
                  <a:lnTo>
                    <a:pt x="1520537" y="2272146"/>
                  </a:lnTo>
                  <a:lnTo>
                    <a:pt x="1666009" y="2240973"/>
                  </a:lnTo>
                  <a:lnTo>
                    <a:pt x="1756064" y="2206337"/>
                  </a:lnTo>
                  <a:lnTo>
                    <a:pt x="1835728" y="2189018"/>
                  </a:lnTo>
                  <a:lnTo>
                    <a:pt x="1898073" y="2175164"/>
                  </a:lnTo>
                  <a:lnTo>
                    <a:pt x="1932709" y="2189018"/>
                  </a:lnTo>
                  <a:lnTo>
                    <a:pt x="1960418" y="2154382"/>
                  </a:lnTo>
                  <a:lnTo>
                    <a:pt x="1950028" y="2112818"/>
                  </a:lnTo>
                  <a:lnTo>
                    <a:pt x="1960418" y="2022764"/>
                  </a:lnTo>
                  <a:lnTo>
                    <a:pt x="1950028" y="1974273"/>
                  </a:lnTo>
                  <a:lnTo>
                    <a:pt x="1956955" y="1950028"/>
                  </a:lnTo>
                  <a:lnTo>
                    <a:pt x="2019300" y="1943100"/>
                  </a:lnTo>
                  <a:close/>
                </a:path>
              </a:pathLst>
            </a:custGeom>
            <a:solidFill>
              <a:srgbClr val="D883FF"/>
            </a:solidFill>
            <a:ln w="6350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b="1">
                <a:solidFill>
                  <a:schemeClr val="tx1"/>
                </a:solidFill>
              </a:endParaRPr>
            </a:p>
          </p:txBody>
        </p:sp>
        <p:grpSp>
          <p:nvGrpSpPr>
            <p:cNvPr id="106" name="그룹 105">
              <a:extLst>
                <a:ext uri="{FF2B5EF4-FFF2-40B4-BE49-F238E27FC236}">
                  <a16:creationId xmlns:a16="http://schemas.microsoft.com/office/drawing/2014/main" id="{206B458E-59EC-A240-BF15-F4FF7698A551}"/>
                </a:ext>
              </a:extLst>
            </p:cNvPr>
            <p:cNvGrpSpPr/>
            <p:nvPr/>
          </p:nvGrpSpPr>
          <p:grpSpPr>
            <a:xfrm>
              <a:off x="555248" y="1370715"/>
              <a:ext cx="2400437" cy="2368703"/>
              <a:chOff x="6744529" y="1603518"/>
              <a:chExt cx="4636572" cy="4575275"/>
            </a:xfrm>
            <a:solidFill>
              <a:schemeClr val="bg1"/>
            </a:solidFill>
          </p:grpSpPr>
          <p:sp>
            <p:nvSpPr>
              <p:cNvPr id="123" name="구로구">
                <a:extLst>
                  <a:ext uri="{FF2B5EF4-FFF2-40B4-BE49-F238E27FC236}">
                    <a16:creationId xmlns:a16="http://schemas.microsoft.com/office/drawing/2014/main" id="{FA1E065E-EEA9-4746-BBF2-2C8B3D736848}"/>
                  </a:ext>
                </a:extLst>
              </p:cNvPr>
              <p:cNvSpPr/>
              <p:nvPr/>
            </p:nvSpPr>
            <p:spPr>
              <a:xfrm>
                <a:off x="6744529" y="4707688"/>
                <a:ext cx="1201748" cy="707581"/>
              </a:xfrm>
              <a:custGeom>
                <a:avLst/>
                <a:gdLst>
                  <a:gd name="connsiteX0" fmla="*/ 2123440 w 2946400"/>
                  <a:gd name="connsiteY0" fmla="*/ 180340 h 1734820"/>
                  <a:gd name="connsiteX1" fmla="*/ 2085340 w 2946400"/>
                  <a:gd name="connsiteY1" fmla="*/ 218440 h 1734820"/>
                  <a:gd name="connsiteX2" fmla="*/ 2054860 w 2946400"/>
                  <a:gd name="connsiteY2" fmla="*/ 248920 h 1734820"/>
                  <a:gd name="connsiteX3" fmla="*/ 2037080 w 2946400"/>
                  <a:gd name="connsiteY3" fmla="*/ 297180 h 1734820"/>
                  <a:gd name="connsiteX4" fmla="*/ 2004060 w 2946400"/>
                  <a:gd name="connsiteY4" fmla="*/ 347980 h 1734820"/>
                  <a:gd name="connsiteX5" fmla="*/ 1950720 w 2946400"/>
                  <a:gd name="connsiteY5" fmla="*/ 406400 h 1734820"/>
                  <a:gd name="connsiteX6" fmla="*/ 1887220 w 2946400"/>
                  <a:gd name="connsiteY6" fmla="*/ 434340 h 1734820"/>
                  <a:gd name="connsiteX7" fmla="*/ 1831340 w 2946400"/>
                  <a:gd name="connsiteY7" fmla="*/ 452120 h 1734820"/>
                  <a:gd name="connsiteX8" fmla="*/ 1739900 w 2946400"/>
                  <a:gd name="connsiteY8" fmla="*/ 490220 h 1734820"/>
                  <a:gd name="connsiteX9" fmla="*/ 1706880 w 2946400"/>
                  <a:gd name="connsiteY9" fmla="*/ 510540 h 1734820"/>
                  <a:gd name="connsiteX10" fmla="*/ 1678940 w 2946400"/>
                  <a:gd name="connsiteY10" fmla="*/ 518160 h 1734820"/>
                  <a:gd name="connsiteX11" fmla="*/ 1656080 w 2946400"/>
                  <a:gd name="connsiteY11" fmla="*/ 505460 h 1734820"/>
                  <a:gd name="connsiteX12" fmla="*/ 1645920 w 2946400"/>
                  <a:gd name="connsiteY12" fmla="*/ 464820 h 1734820"/>
                  <a:gd name="connsiteX13" fmla="*/ 1628140 w 2946400"/>
                  <a:gd name="connsiteY13" fmla="*/ 431800 h 1734820"/>
                  <a:gd name="connsiteX14" fmla="*/ 1602740 w 2946400"/>
                  <a:gd name="connsiteY14" fmla="*/ 411480 h 1734820"/>
                  <a:gd name="connsiteX15" fmla="*/ 1551940 w 2946400"/>
                  <a:gd name="connsiteY15" fmla="*/ 424180 h 1734820"/>
                  <a:gd name="connsiteX16" fmla="*/ 1516380 w 2946400"/>
                  <a:gd name="connsiteY16" fmla="*/ 439420 h 1734820"/>
                  <a:gd name="connsiteX17" fmla="*/ 1488440 w 2946400"/>
                  <a:gd name="connsiteY17" fmla="*/ 419100 h 1734820"/>
                  <a:gd name="connsiteX18" fmla="*/ 1480820 w 2946400"/>
                  <a:gd name="connsiteY18" fmla="*/ 393700 h 1734820"/>
                  <a:gd name="connsiteX19" fmla="*/ 1490980 w 2946400"/>
                  <a:gd name="connsiteY19" fmla="*/ 370840 h 1734820"/>
                  <a:gd name="connsiteX20" fmla="*/ 1478280 w 2946400"/>
                  <a:gd name="connsiteY20" fmla="*/ 332740 h 1734820"/>
                  <a:gd name="connsiteX21" fmla="*/ 1460500 w 2946400"/>
                  <a:gd name="connsiteY21" fmla="*/ 314960 h 1734820"/>
                  <a:gd name="connsiteX22" fmla="*/ 1424940 w 2946400"/>
                  <a:gd name="connsiteY22" fmla="*/ 317500 h 1734820"/>
                  <a:gd name="connsiteX23" fmla="*/ 1399540 w 2946400"/>
                  <a:gd name="connsiteY23" fmla="*/ 330200 h 1734820"/>
                  <a:gd name="connsiteX24" fmla="*/ 1374140 w 2946400"/>
                  <a:gd name="connsiteY24" fmla="*/ 307340 h 1734820"/>
                  <a:gd name="connsiteX25" fmla="*/ 1338580 w 2946400"/>
                  <a:gd name="connsiteY25" fmla="*/ 266700 h 1734820"/>
                  <a:gd name="connsiteX26" fmla="*/ 1308100 w 2946400"/>
                  <a:gd name="connsiteY26" fmla="*/ 241300 h 1734820"/>
                  <a:gd name="connsiteX27" fmla="*/ 1254760 w 2946400"/>
                  <a:gd name="connsiteY27" fmla="*/ 259080 h 1734820"/>
                  <a:gd name="connsiteX28" fmla="*/ 1234440 w 2946400"/>
                  <a:gd name="connsiteY28" fmla="*/ 294640 h 1734820"/>
                  <a:gd name="connsiteX29" fmla="*/ 1193800 w 2946400"/>
                  <a:gd name="connsiteY29" fmla="*/ 307340 h 1734820"/>
                  <a:gd name="connsiteX30" fmla="*/ 1155700 w 2946400"/>
                  <a:gd name="connsiteY30" fmla="*/ 317500 h 1734820"/>
                  <a:gd name="connsiteX31" fmla="*/ 1115060 w 2946400"/>
                  <a:gd name="connsiteY31" fmla="*/ 365760 h 1734820"/>
                  <a:gd name="connsiteX32" fmla="*/ 1087120 w 2946400"/>
                  <a:gd name="connsiteY32" fmla="*/ 419100 h 1734820"/>
                  <a:gd name="connsiteX33" fmla="*/ 1069340 w 2946400"/>
                  <a:gd name="connsiteY33" fmla="*/ 449580 h 1734820"/>
                  <a:gd name="connsiteX34" fmla="*/ 1036320 w 2946400"/>
                  <a:gd name="connsiteY34" fmla="*/ 474980 h 1734820"/>
                  <a:gd name="connsiteX35" fmla="*/ 1010920 w 2946400"/>
                  <a:gd name="connsiteY35" fmla="*/ 482600 h 1734820"/>
                  <a:gd name="connsiteX36" fmla="*/ 967740 w 2946400"/>
                  <a:gd name="connsiteY36" fmla="*/ 464820 h 1734820"/>
                  <a:gd name="connsiteX37" fmla="*/ 944880 w 2946400"/>
                  <a:gd name="connsiteY37" fmla="*/ 485140 h 1734820"/>
                  <a:gd name="connsiteX38" fmla="*/ 942340 w 2946400"/>
                  <a:gd name="connsiteY38" fmla="*/ 528320 h 1734820"/>
                  <a:gd name="connsiteX39" fmla="*/ 944880 w 2946400"/>
                  <a:gd name="connsiteY39" fmla="*/ 576580 h 1734820"/>
                  <a:gd name="connsiteX40" fmla="*/ 937260 w 2946400"/>
                  <a:gd name="connsiteY40" fmla="*/ 632460 h 1734820"/>
                  <a:gd name="connsiteX41" fmla="*/ 894080 w 2946400"/>
                  <a:gd name="connsiteY41" fmla="*/ 675640 h 1734820"/>
                  <a:gd name="connsiteX42" fmla="*/ 866140 w 2946400"/>
                  <a:gd name="connsiteY42" fmla="*/ 685800 h 1734820"/>
                  <a:gd name="connsiteX43" fmla="*/ 828040 w 2946400"/>
                  <a:gd name="connsiteY43" fmla="*/ 678180 h 1734820"/>
                  <a:gd name="connsiteX44" fmla="*/ 825500 w 2946400"/>
                  <a:gd name="connsiteY44" fmla="*/ 642620 h 1734820"/>
                  <a:gd name="connsiteX45" fmla="*/ 812800 w 2946400"/>
                  <a:gd name="connsiteY45" fmla="*/ 612140 h 1734820"/>
                  <a:gd name="connsiteX46" fmla="*/ 795020 w 2946400"/>
                  <a:gd name="connsiteY46" fmla="*/ 581660 h 1734820"/>
                  <a:gd name="connsiteX47" fmla="*/ 769620 w 2946400"/>
                  <a:gd name="connsiteY47" fmla="*/ 571500 h 1734820"/>
                  <a:gd name="connsiteX48" fmla="*/ 723900 w 2946400"/>
                  <a:gd name="connsiteY48" fmla="*/ 579120 h 1734820"/>
                  <a:gd name="connsiteX49" fmla="*/ 680720 w 2946400"/>
                  <a:gd name="connsiteY49" fmla="*/ 566420 h 1734820"/>
                  <a:gd name="connsiteX50" fmla="*/ 660400 w 2946400"/>
                  <a:gd name="connsiteY50" fmla="*/ 553720 h 1734820"/>
                  <a:gd name="connsiteX51" fmla="*/ 612140 w 2946400"/>
                  <a:gd name="connsiteY51" fmla="*/ 546100 h 1734820"/>
                  <a:gd name="connsiteX52" fmla="*/ 584200 w 2946400"/>
                  <a:gd name="connsiteY52" fmla="*/ 533400 h 1734820"/>
                  <a:gd name="connsiteX53" fmla="*/ 568960 w 2946400"/>
                  <a:gd name="connsiteY53" fmla="*/ 495300 h 1734820"/>
                  <a:gd name="connsiteX54" fmla="*/ 568960 w 2946400"/>
                  <a:gd name="connsiteY54" fmla="*/ 452120 h 1734820"/>
                  <a:gd name="connsiteX55" fmla="*/ 568960 w 2946400"/>
                  <a:gd name="connsiteY55" fmla="*/ 411480 h 1734820"/>
                  <a:gd name="connsiteX56" fmla="*/ 566420 w 2946400"/>
                  <a:gd name="connsiteY56" fmla="*/ 378460 h 1734820"/>
                  <a:gd name="connsiteX57" fmla="*/ 591820 w 2946400"/>
                  <a:gd name="connsiteY57" fmla="*/ 365760 h 1734820"/>
                  <a:gd name="connsiteX58" fmla="*/ 624840 w 2946400"/>
                  <a:gd name="connsiteY58" fmla="*/ 355600 h 1734820"/>
                  <a:gd name="connsiteX59" fmla="*/ 637540 w 2946400"/>
                  <a:gd name="connsiteY59" fmla="*/ 330200 h 1734820"/>
                  <a:gd name="connsiteX60" fmla="*/ 617220 w 2946400"/>
                  <a:gd name="connsiteY60" fmla="*/ 314960 h 1734820"/>
                  <a:gd name="connsiteX61" fmla="*/ 574040 w 2946400"/>
                  <a:gd name="connsiteY61" fmla="*/ 317500 h 1734820"/>
                  <a:gd name="connsiteX62" fmla="*/ 548640 w 2946400"/>
                  <a:gd name="connsiteY62" fmla="*/ 325120 h 1734820"/>
                  <a:gd name="connsiteX63" fmla="*/ 487680 w 2946400"/>
                  <a:gd name="connsiteY63" fmla="*/ 317500 h 1734820"/>
                  <a:gd name="connsiteX64" fmla="*/ 439420 w 2946400"/>
                  <a:gd name="connsiteY64" fmla="*/ 320040 h 1734820"/>
                  <a:gd name="connsiteX65" fmla="*/ 393700 w 2946400"/>
                  <a:gd name="connsiteY65" fmla="*/ 320040 h 1734820"/>
                  <a:gd name="connsiteX66" fmla="*/ 365760 w 2946400"/>
                  <a:gd name="connsiteY66" fmla="*/ 327660 h 1734820"/>
                  <a:gd name="connsiteX67" fmla="*/ 335280 w 2946400"/>
                  <a:gd name="connsiteY67" fmla="*/ 345440 h 1734820"/>
                  <a:gd name="connsiteX68" fmla="*/ 327660 w 2946400"/>
                  <a:gd name="connsiteY68" fmla="*/ 381000 h 1734820"/>
                  <a:gd name="connsiteX69" fmla="*/ 335280 w 2946400"/>
                  <a:gd name="connsiteY69" fmla="*/ 439420 h 1734820"/>
                  <a:gd name="connsiteX70" fmla="*/ 337820 w 2946400"/>
                  <a:gd name="connsiteY70" fmla="*/ 495300 h 1734820"/>
                  <a:gd name="connsiteX71" fmla="*/ 332740 w 2946400"/>
                  <a:gd name="connsiteY71" fmla="*/ 543560 h 1734820"/>
                  <a:gd name="connsiteX72" fmla="*/ 297180 w 2946400"/>
                  <a:gd name="connsiteY72" fmla="*/ 571500 h 1734820"/>
                  <a:gd name="connsiteX73" fmla="*/ 254000 w 2946400"/>
                  <a:gd name="connsiteY73" fmla="*/ 612140 h 1734820"/>
                  <a:gd name="connsiteX74" fmla="*/ 213360 w 2946400"/>
                  <a:gd name="connsiteY74" fmla="*/ 642620 h 1734820"/>
                  <a:gd name="connsiteX75" fmla="*/ 154940 w 2946400"/>
                  <a:gd name="connsiteY75" fmla="*/ 657860 h 1734820"/>
                  <a:gd name="connsiteX76" fmla="*/ 83820 w 2946400"/>
                  <a:gd name="connsiteY76" fmla="*/ 685800 h 1734820"/>
                  <a:gd name="connsiteX77" fmla="*/ 53340 w 2946400"/>
                  <a:gd name="connsiteY77" fmla="*/ 706120 h 1734820"/>
                  <a:gd name="connsiteX78" fmla="*/ 7620 w 2946400"/>
                  <a:gd name="connsiteY78" fmla="*/ 703580 h 1734820"/>
                  <a:gd name="connsiteX79" fmla="*/ 0 w 2946400"/>
                  <a:gd name="connsiteY79" fmla="*/ 736600 h 1734820"/>
                  <a:gd name="connsiteX80" fmla="*/ 30480 w 2946400"/>
                  <a:gd name="connsiteY80" fmla="*/ 784860 h 1734820"/>
                  <a:gd name="connsiteX81" fmla="*/ 58420 w 2946400"/>
                  <a:gd name="connsiteY81" fmla="*/ 850900 h 1734820"/>
                  <a:gd name="connsiteX82" fmla="*/ 101600 w 2946400"/>
                  <a:gd name="connsiteY82" fmla="*/ 904240 h 1734820"/>
                  <a:gd name="connsiteX83" fmla="*/ 142240 w 2946400"/>
                  <a:gd name="connsiteY83" fmla="*/ 990600 h 1734820"/>
                  <a:gd name="connsiteX84" fmla="*/ 162560 w 2946400"/>
                  <a:gd name="connsiteY84" fmla="*/ 1028700 h 1734820"/>
                  <a:gd name="connsiteX85" fmla="*/ 182880 w 2946400"/>
                  <a:gd name="connsiteY85" fmla="*/ 1051560 h 1734820"/>
                  <a:gd name="connsiteX86" fmla="*/ 223520 w 2946400"/>
                  <a:gd name="connsiteY86" fmla="*/ 1046480 h 1734820"/>
                  <a:gd name="connsiteX87" fmla="*/ 266700 w 2946400"/>
                  <a:gd name="connsiteY87" fmla="*/ 1051560 h 1734820"/>
                  <a:gd name="connsiteX88" fmla="*/ 279400 w 2946400"/>
                  <a:gd name="connsiteY88" fmla="*/ 1066800 h 1734820"/>
                  <a:gd name="connsiteX89" fmla="*/ 287020 w 2946400"/>
                  <a:gd name="connsiteY89" fmla="*/ 1104900 h 1734820"/>
                  <a:gd name="connsiteX90" fmla="*/ 279400 w 2946400"/>
                  <a:gd name="connsiteY90" fmla="*/ 1160780 h 1734820"/>
                  <a:gd name="connsiteX91" fmla="*/ 256540 w 2946400"/>
                  <a:gd name="connsiteY91" fmla="*/ 1211580 h 1734820"/>
                  <a:gd name="connsiteX92" fmla="*/ 241300 w 2946400"/>
                  <a:gd name="connsiteY92" fmla="*/ 1270000 h 1734820"/>
                  <a:gd name="connsiteX93" fmla="*/ 215900 w 2946400"/>
                  <a:gd name="connsiteY93" fmla="*/ 1330960 h 1734820"/>
                  <a:gd name="connsiteX94" fmla="*/ 226060 w 2946400"/>
                  <a:gd name="connsiteY94" fmla="*/ 1432560 h 1734820"/>
                  <a:gd name="connsiteX95" fmla="*/ 233680 w 2946400"/>
                  <a:gd name="connsiteY95" fmla="*/ 1513840 h 1734820"/>
                  <a:gd name="connsiteX96" fmla="*/ 231140 w 2946400"/>
                  <a:gd name="connsiteY96" fmla="*/ 1564640 h 1734820"/>
                  <a:gd name="connsiteX97" fmla="*/ 243840 w 2946400"/>
                  <a:gd name="connsiteY97" fmla="*/ 1623060 h 1734820"/>
                  <a:gd name="connsiteX98" fmla="*/ 276860 w 2946400"/>
                  <a:gd name="connsiteY98" fmla="*/ 1653540 h 1734820"/>
                  <a:gd name="connsiteX99" fmla="*/ 365760 w 2946400"/>
                  <a:gd name="connsiteY99" fmla="*/ 1673860 h 1734820"/>
                  <a:gd name="connsiteX100" fmla="*/ 421640 w 2946400"/>
                  <a:gd name="connsiteY100" fmla="*/ 1696720 h 1734820"/>
                  <a:gd name="connsiteX101" fmla="*/ 474980 w 2946400"/>
                  <a:gd name="connsiteY101" fmla="*/ 1717040 h 1734820"/>
                  <a:gd name="connsiteX102" fmla="*/ 535940 w 2946400"/>
                  <a:gd name="connsiteY102" fmla="*/ 1717040 h 1734820"/>
                  <a:gd name="connsiteX103" fmla="*/ 568960 w 2946400"/>
                  <a:gd name="connsiteY103" fmla="*/ 1673860 h 1734820"/>
                  <a:gd name="connsiteX104" fmla="*/ 604520 w 2946400"/>
                  <a:gd name="connsiteY104" fmla="*/ 1640840 h 1734820"/>
                  <a:gd name="connsiteX105" fmla="*/ 640080 w 2946400"/>
                  <a:gd name="connsiteY105" fmla="*/ 1638300 h 1734820"/>
                  <a:gd name="connsiteX106" fmla="*/ 685800 w 2946400"/>
                  <a:gd name="connsiteY106" fmla="*/ 1671320 h 1734820"/>
                  <a:gd name="connsiteX107" fmla="*/ 728980 w 2946400"/>
                  <a:gd name="connsiteY107" fmla="*/ 1701800 h 1734820"/>
                  <a:gd name="connsiteX108" fmla="*/ 779780 w 2946400"/>
                  <a:gd name="connsiteY108" fmla="*/ 1719580 h 1734820"/>
                  <a:gd name="connsiteX109" fmla="*/ 853440 w 2946400"/>
                  <a:gd name="connsiteY109" fmla="*/ 1724660 h 1734820"/>
                  <a:gd name="connsiteX110" fmla="*/ 975360 w 2946400"/>
                  <a:gd name="connsiteY110" fmla="*/ 1734820 h 1734820"/>
                  <a:gd name="connsiteX111" fmla="*/ 1051560 w 2946400"/>
                  <a:gd name="connsiteY111" fmla="*/ 1727200 h 1734820"/>
                  <a:gd name="connsiteX112" fmla="*/ 1089660 w 2946400"/>
                  <a:gd name="connsiteY112" fmla="*/ 1676400 h 1734820"/>
                  <a:gd name="connsiteX113" fmla="*/ 1087120 w 2946400"/>
                  <a:gd name="connsiteY113" fmla="*/ 1607820 h 1734820"/>
                  <a:gd name="connsiteX114" fmla="*/ 1079500 w 2946400"/>
                  <a:gd name="connsiteY114" fmla="*/ 1531620 h 1734820"/>
                  <a:gd name="connsiteX115" fmla="*/ 1084580 w 2946400"/>
                  <a:gd name="connsiteY115" fmla="*/ 1483360 h 1734820"/>
                  <a:gd name="connsiteX116" fmla="*/ 1109980 w 2946400"/>
                  <a:gd name="connsiteY116" fmla="*/ 1442720 h 1734820"/>
                  <a:gd name="connsiteX117" fmla="*/ 1170940 w 2946400"/>
                  <a:gd name="connsiteY117" fmla="*/ 1417320 h 1734820"/>
                  <a:gd name="connsiteX118" fmla="*/ 1221740 w 2946400"/>
                  <a:gd name="connsiteY118" fmla="*/ 1424940 h 1734820"/>
                  <a:gd name="connsiteX119" fmla="*/ 1295400 w 2946400"/>
                  <a:gd name="connsiteY119" fmla="*/ 1417320 h 1734820"/>
                  <a:gd name="connsiteX120" fmla="*/ 1333500 w 2946400"/>
                  <a:gd name="connsiteY120" fmla="*/ 1424940 h 1734820"/>
                  <a:gd name="connsiteX121" fmla="*/ 1386840 w 2946400"/>
                  <a:gd name="connsiteY121" fmla="*/ 1427480 h 1734820"/>
                  <a:gd name="connsiteX122" fmla="*/ 1419860 w 2946400"/>
                  <a:gd name="connsiteY122" fmla="*/ 1386840 h 1734820"/>
                  <a:gd name="connsiteX123" fmla="*/ 1445260 w 2946400"/>
                  <a:gd name="connsiteY123" fmla="*/ 1323340 h 1734820"/>
                  <a:gd name="connsiteX124" fmla="*/ 1483360 w 2946400"/>
                  <a:gd name="connsiteY124" fmla="*/ 1280160 h 1734820"/>
                  <a:gd name="connsiteX125" fmla="*/ 1534160 w 2946400"/>
                  <a:gd name="connsiteY125" fmla="*/ 1242060 h 1734820"/>
                  <a:gd name="connsiteX126" fmla="*/ 1554480 w 2946400"/>
                  <a:gd name="connsiteY126" fmla="*/ 1229360 h 1734820"/>
                  <a:gd name="connsiteX127" fmla="*/ 1582420 w 2946400"/>
                  <a:gd name="connsiteY127" fmla="*/ 1160780 h 1734820"/>
                  <a:gd name="connsiteX128" fmla="*/ 1630680 w 2946400"/>
                  <a:gd name="connsiteY128" fmla="*/ 1097280 h 1734820"/>
                  <a:gd name="connsiteX129" fmla="*/ 1704340 w 2946400"/>
                  <a:gd name="connsiteY129" fmla="*/ 1018540 h 1734820"/>
                  <a:gd name="connsiteX130" fmla="*/ 1737360 w 2946400"/>
                  <a:gd name="connsiteY130" fmla="*/ 965200 h 1734820"/>
                  <a:gd name="connsiteX131" fmla="*/ 1775460 w 2946400"/>
                  <a:gd name="connsiteY131" fmla="*/ 922020 h 1734820"/>
                  <a:gd name="connsiteX132" fmla="*/ 1813560 w 2946400"/>
                  <a:gd name="connsiteY132" fmla="*/ 883920 h 1734820"/>
                  <a:gd name="connsiteX133" fmla="*/ 1823720 w 2946400"/>
                  <a:gd name="connsiteY133" fmla="*/ 853440 h 1734820"/>
                  <a:gd name="connsiteX134" fmla="*/ 1831340 w 2946400"/>
                  <a:gd name="connsiteY134" fmla="*/ 838200 h 1734820"/>
                  <a:gd name="connsiteX135" fmla="*/ 1874520 w 2946400"/>
                  <a:gd name="connsiteY135" fmla="*/ 843280 h 1734820"/>
                  <a:gd name="connsiteX136" fmla="*/ 1902460 w 2946400"/>
                  <a:gd name="connsiteY136" fmla="*/ 889000 h 1734820"/>
                  <a:gd name="connsiteX137" fmla="*/ 1938020 w 2946400"/>
                  <a:gd name="connsiteY137" fmla="*/ 944880 h 1734820"/>
                  <a:gd name="connsiteX138" fmla="*/ 1986280 w 2946400"/>
                  <a:gd name="connsiteY138" fmla="*/ 1013460 h 1734820"/>
                  <a:gd name="connsiteX139" fmla="*/ 2021840 w 2946400"/>
                  <a:gd name="connsiteY139" fmla="*/ 1046480 h 1734820"/>
                  <a:gd name="connsiteX140" fmla="*/ 2039620 w 2946400"/>
                  <a:gd name="connsiteY140" fmla="*/ 1084580 h 1734820"/>
                  <a:gd name="connsiteX141" fmla="*/ 2077720 w 2946400"/>
                  <a:gd name="connsiteY141" fmla="*/ 1102360 h 1734820"/>
                  <a:gd name="connsiteX142" fmla="*/ 2125980 w 2946400"/>
                  <a:gd name="connsiteY142" fmla="*/ 1079500 h 1734820"/>
                  <a:gd name="connsiteX143" fmla="*/ 2174240 w 2946400"/>
                  <a:gd name="connsiteY143" fmla="*/ 1071880 h 1734820"/>
                  <a:gd name="connsiteX144" fmla="*/ 2247900 w 2946400"/>
                  <a:gd name="connsiteY144" fmla="*/ 1079500 h 1734820"/>
                  <a:gd name="connsiteX145" fmla="*/ 2283460 w 2946400"/>
                  <a:gd name="connsiteY145" fmla="*/ 1107440 h 1734820"/>
                  <a:gd name="connsiteX146" fmla="*/ 2321560 w 2946400"/>
                  <a:gd name="connsiteY146" fmla="*/ 1150620 h 1734820"/>
                  <a:gd name="connsiteX147" fmla="*/ 2390140 w 2946400"/>
                  <a:gd name="connsiteY147" fmla="*/ 1181100 h 1734820"/>
                  <a:gd name="connsiteX148" fmla="*/ 2440940 w 2946400"/>
                  <a:gd name="connsiteY148" fmla="*/ 1229360 h 1734820"/>
                  <a:gd name="connsiteX149" fmla="*/ 2456180 w 2946400"/>
                  <a:gd name="connsiteY149" fmla="*/ 1282700 h 1734820"/>
                  <a:gd name="connsiteX150" fmla="*/ 2458720 w 2946400"/>
                  <a:gd name="connsiteY150" fmla="*/ 1346200 h 1734820"/>
                  <a:gd name="connsiteX151" fmla="*/ 2499360 w 2946400"/>
                  <a:gd name="connsiteY151" fmla="*/ 1404620 h 1734820"/>
                  <a:gd name="connsiteX152" fmla="*/ 2578100 w 2946400"/>
                  <a:gd name="connsiteY152" fmla="*/ 1478280 h 1734820"/>
                  <a:gd name="connsiteX153" fmla="*/ 2633980 w 2946400"/>
                  <a:gd name="connsiteY153" fmla="*/ 1501140 h 1734820"/>
                  <a:gd name="connsiteX154" fmla="*/ 2692400 w 2946400"/>
                  <a:gd name="connsiteY154" fmla="*/ 1490980 h 1734820"/>
                  <a:gd name="connsiteX155" fmla="*/ 2778760 w 2946400"/>
                  <a:gd name="connsiteY155" fmla="*/ 1490980 h 1734820"/>
                  <a:gd name="connsiteX156" fmla="*/ 2839720 w 2946400"/>
                  <a:gd name="connsiteY156" fmla="*/ 1508760 h 1734820"/>
                  <a:gd name="connsiteX157" fmla="*/ 2877820 w 2946400"/>
                  <a:gd name="connsiteY157" fmla="*/ 1506220 h 1734820"/>
                  <a:gd name="connsiteX158" fmla="*/ 2890520 w 2946400"/>
                  <a:gd name="connsiteY158" fmla="*/ 1468120 h 1734820"/>
                  <a:gd name="connsiteX159" fmla="*/ 2887980 w 2946400"/>
                  <a:gd name="connsiteY159" fmla="*/ 1440180 h 1734820"/>
                  <a:gd name="connsiteX160" fmla="*/ 2918460 w 2946400"/>
                  <a:gd name="connsiteY160" fmla="*/ 1386840 h 1734820"/>
                  <a:gd name="connsiteX161" fmla="*/ 2918460 w 2946400"/>
                  <a:gd name="connsiteY161" fmla="*/ 1356360 h 1734820"/>
                  <a:gd name="connsiteX162" fmla="*/ 2941320 w 2946400"/>
                  <a:gd name="connsiteY162" fmla="*/ 1330960 h 1734820"/>
                  <a:gd name="connsiteX163" fmla="*/ 2946400 w 2946400"/>
                  <a:gd name="connsiteY163" fmla="*/ 1292860 h 1734820"/>
                  <a:gd name="connsiteX164" fmla="*/ 2918460 w 2946400"/>
                  <a:gd name="connsiteY164" fmla="*/ 1264920 h 1734820"/>
                  <a:gd name="connsiteX165" fmla="*/ 2862580 w 2946400"/>
                  <a:gd name="connsiteY165" fmla="*/ 1264920 h 1734820"/>
                  <a:gd name="connsiteX166" fmla="*/ 2811780 w 2946400"/>
                  <a:gd name="connsiteY166" fmla="*/ 1229360 h 1734820"/>
                  <a:gd name="connsiteX167" fmla="*/ 2778760 w 2946400"/>
                  <a:gd name="connsiteY167" fmla="*/ 1214120 h 1734820"/>
                  <a:gd name="connsiteX168" fmla="*/ 2735580 w 2946400"/>
                  <a:gd name="connsiteY168" fmla="*/ 1168400 h 1734820"/>
                  <a:gd name="connsiteX169" fmla="*/ 2720340 w 2946400"/>
                  <a:gd name="connsiteY169" fmla="*/ 1115060 h 1734820"/>
                  <a:gd name="connsiteX170" fmla="*/ 2694940 w 2946400"/>
                  <a:gd name="connsiteY170" fmla="*/ 1079500 h 1734820"/>
                  <a:gd name="connsiteX171" fmla="*/ 2659380 w 2946400"/>
                  <a:gd name="connsiteY171" fmla="*/ 1051560 h 1734820"/>
                  <a:gd name="connsiteX172" fmla="*/ 2644140 w 2946400"/>
                  <a:gd name="connsiteY172" fmla="*/ 1003300 h 1734820"/>
                  <a:gd name="connsiteX173" fmla="*/ 2641600 w 2946400"/>
                  <a:gd name="connsiteY173" fmla="*/ 922020 h 1734820"/>
                  <a:gd name="connsiteX174" fmla="*/ 2646680 w 2946400"/>
                  <a:gd name="connsiteY174" fmla="*/ 817880 h 1734820"/>
                  <a:gd name="connsiteX175" fmla="*/ 2618740 w 2946400"/>
                  <a:gd name="connsiteY175" fmla="*/ 756920 h 1734820"/>
                  <a:gd name="connsiteX176" fmla="*/ 2618740 w 2946400"/>
                  <a:gd name="connsiteY176" fmla="*/ 660400 h 1734820"/>
                  <a:gd name="connsiteX177" fmla="*/ 2618740 w 2946400"/>
                  <a:gd name="connsiteY177" fmla="*/ 604520 h 1734820"/>
                  <a:gd name="connsiteX178" fmla="*/ 2603500 w 2946400"/>
                  <a:gd name="connsiteY178" fmla="*/ 548640 h 1734820"/>
                  <a:gd name="connsiteX179" fmla="*/ 2600960 w 2946400"/>
                  <a:gd name="connsiteY179" fmla="*/ 495300 h 1734820"/>
                  <a:gd name="connsiteX180" fmla="*/ 2603500 w 2946400"/>
                  <a:gd name="connsiteY180" fmla="*/ 426720 h 1734820"/>
                  <a:gd name="connsiteX181" fmla="*/ 2603500 w 2946400"/>
                  <a:gd name="connsiteY181" fmla="*/ 370840 h 1734820"/>
                  <a:gd name="connsiteX182" fmla="*/ 2626360 w 2946400"/>
                  <a:gd name="connsiteY182" fmla="*/ 340360 h 1734820"/>
                  <a:gd name="connsiteX183" fmla="*/ 2623820 w 2946400"/>
                  <a:gd name="connsiteY183" fmla="*/ 297180 h 1734820"/>
                  <a:gd name="connsiteX184" fmla="*/ 2593340 w 2946400"/>
                  <a:gd name="connsiteY184" fmla="*/ 274320 h 1734820"/>
                  <a:gd name="connsiteX185" fmla="*/ 2560320 w 2946400"/>
                  <a:gd name="connsiteY185" fmla="*/ 241300 h 1734820"/>
                  <a:gd name="connsiteX186" fmla="*/ 2527300 w 2946400"/>
                  <a:gd name="connsiteY186" fmla="*/ 180340 h 1734820"/>
                  <a:gd name="connsiteX187" fmla="*/ 2479040 w 2946400"/>
                  <a:gd name="connsiteY187" fmla="*/ 152400 h 1734820"/>
                  <a:gd name="connsiteX188" fmla="*/ 2433320 w 2946400"/>
                  <a:gd name="connsiteY188" fmla="*/ 121920 h 1734820"/>
                  <a:gd name="connsiteX189" fmla="*/ 2369820 w 2946400"/>
                  <a:gd name="connsiteY189" fmla="*/ 83820 h 1734820"/>
                  <a:gd name="connsiteX190" fmla="*/ 2321560 w 2946400"/>
                  <a:gd name="connsiteY190" fmla="*/ 45720 h 1734820"/>
                  <a:gd name="connsiteX191" fmla="*/ 2306320 w 2946400"/>
                  <a:gd name="connsiteY191" fmla="*/ 12700 h 1734820"/>
                  <a:gd name="connsiteX192" fmla="*/ 2275840 w 2946400"/>
                  <a:gd name="connsiteY192" fmla="*/ 0 h 1734820"/>
                  <a:gd name="connsiteX193" fmla="*/ 2247900 w 2946400"/>
                  <a:gd name="connsiteY193" fmla="*/ 0 h 1734820"/>
                  <a:gd name="connsiteX194" fmla="*/ 2227580 w 2946400"/>
                  <a:gd name="connsiteY194" fmla="*/ 27940 h 1734820"/>
                  <a:gd name="connsiteX195" fmla="*/ 2212340 w 2946400"/>
                  <a:gd name="connsiteY195" fmla="*/ 71120 h 1734820"/>
                  <a:gd name="connsiteX196" fmla="*/ 2179320 w 2946400"/>
                  <a:gd name="connsiteY196" fmla="*/ 111760 h 1734820"/>
                  <a:gd name="connsiteX197" fmla="*/ 2181860 w 2946400"/>
                  <a:gd name="connsiteY197" fmla="*/ 142240 h 1734820"/>
                  <a:gd name="connsiteX198" fmla="*/ 2123440 w 2946400"/>
                  <a:gd name="connsiteY198" fmla="*/ 180340 h 17348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</a:cxnLst>
                <a:rect l="l" t="t" r="r" b="b"/>
                <a:pathLst>
                  <a:path w="2946400" h="1734820">
                    <a:moveTo>
                      <a:pt x="2123440" y="180340"/>
                    </a:moveTo>
                    <a:lnTo>
                      <a:pt x="2085340" y="218440"/>
                    </a:lnTo>
                    <a:lnTo>
                      <a:pt x="2054860" y="248920"/>
                    </a:lnTo>
                    <a:lnTo>
                      <a:pt x="2037080" y="297180"/>
                    </a:lnTo>
                    <a:lnTo>
                      <a:pt x="2004060" y="347980"/>
                    </a:lnTo>
                    <a:lnTo>
                      <a:pt x="1950720" y="406400"/>
                    </a:lnTo>
                    <a:lnTo>
                      <a:pt x="1887220" y="434340"/>
                    </a:lnTo>
                    <a:lnTo>
                      <a:pt x="1831340" y="452120"/>
                    </a:lnTo>
                    <a:lnTo>
                      <a:pt x="1739900" y="490220"/>
                    </a:lnTo>
                    <a:lnTo>
                      <a:pt x="1706880" y="510540"/>
                    </a:lnTo>
                    <a:lnTo>
                      <a:pt x="1678940" y="518160"/>
                    </a:lnTo>
                    <a:lnTo>
                      <a:pt x="1656080" y="505460"/>
                    </a:lnTo>
                    <a:lnTo>
                      <a:pt x="1645920" y="464820"/>
                    </a:lnTo>
                    <a:lnTo>
                      <a:pt x="1628140" y="431800"/>
                    </a:lnTo>
                    <a:lnTo>
                      <a:pt x="1602740" y="411480"/>
                    </a:lnTo>
                    <a:lnTo>
                      <a:pt x="1551940" y="424180"/>
                    </a:lnTo>
                    <a:lnTo>
                      <a:pt x="1516380" y="439420"/>
                    </a:lnTo>
                    <a:lnTo>
                      <a:pt x="1488440" y="419100"/>
                    </a:lnTo>
                    <a:lnTo>
                      <a:pt x="1480820" y="393700"/>
                    </a:lnTo>
                    <a:lnTo>
                      <a:pt x="1490980" y="370840"/>
                    </a:lnTo>
                    <a:lnTo>
                      <a:pt x="1478280" y="332740"/>
                    </a:lnTo>
                    <a:lnTo>
                      <a:pt x="1460500" y="314960"/>
                    </a:lnTo>
                    <a:lnTo>
                      <a:pt x="1424940" y="317500"/>
                    </a:lnTo>
                    <a:lnTo>
                      <a:pt x="1399540" y="330200"/>
                    </a:lnTo>
                    <a:lnTo>
                      <a:pt x="1374140" y="307340"/>
                    </a:lnTo>
                    <a:lnTo>
                      <a:pt x="1338580" y="266700"/>
                    </a:lnTo>
                    <a:lnTo>
                      <a:pt x="1308100" y="241300"/>
                    </a:lnTo>
                    <a:lnTo>
                      <a:pt x="1254760" y="259080"/>
                    </a:lnTo>
                    <a:lnTo>
                      <a:pt x="1234440" y="294640"/>
                    </a:lnTo>
                    <a:lnTo>
                      <a:pt x="1193800" y="307340"/>
                    </a:lnTo>
                    <a:lnTo>
                      <a:pt x="1155700" y="317500"/>
                    </a:lnTo>
                    <a:lnTo>
                      <a:pt x="1115060" y="365760"/>
                    </a:lnTo>
                    <a:lnTo>
                      <a:pt x="1087120" y="419100"/>
                    </a:lnTo>
                    <a:lnTo>
                      <a:pt x="1069340" y="449580"/>
                    </a:lnTo>
                    <a:lnTo>
                      <a:pt x="1036320" y="474980"/>
                    </a:lnTo>
                    <a:lnTo>
                      <a:pt x="1010920" y="482600"/>
                    </a:lnTo>
                    <a:lnTo>
                      <a:pt x="967740" y="464820"/>
                    </a:lnTo>
                    <a:lnTo>
                      <a:pt x="944880" y="485140"/>
                    </a:lnTo>
                    <a:lnTo>
                      <a:pt x="942340" y="528320"/>
                    </a:lnTo>
                    <a:lnTo>
                      <a:pt x="944880" y="576580"/>
                    </a:lnTo>
                    <a:lnTo>
                      <a:pt x="937260" y="632460"/>
                    </a:lnTo>
                    <a:lnTo>
                      <a:pt x="894080" y="675640"/>
                    </a:lnTo>
                    <a:lnTo>
                      <a:pt x="866140" y="685800"/>
                    </a:lnTo>
                    <a:lnTo>
                      <a:pt x="828040" y="678180"/>
                    </a:lnTo>
                    <a:lnTo>
                      <a:pt x="825500" y="642620"/>
                    </a:lnTo>
                    <a:lnTo>
                      <a:pt x="812800" y="612140"/>
                    </a:lnTo>
                    <a:lnTo>
                      <a:pt x="795020" y="581660"/>
                    </a:lnTo>
                    <a:lnTo>
                      <a:pt x="769620" y="571500"/>
                    </a:lnTo>
                    <a:lnTo>
                      <a:pt x="723900" y="579120"/>
                    </a:lnTo>
                    <a:lnTo>
                      <a:pt x="680720" y="566420"/>
                    </a:lnTo>
                    <a:lnTo>
                      <a:pt x="660400" y="553720"/>
                    </a:lnTo>
                    <a:lnTo>
                      <a:pt x="612140" y="546100"/>
                    </a:lnTo>
                    <a:lnTo>
                      <a:pt x="584200" y="533400"/>
                    </a:lnTo>
                    <a:lnTo>
                      <a:pt x="568960" y="495300"/>
                    </a:lnTo>
                    <a:lnTo>
                      <a:pt x="568960" y="452120"/>
                    </a:lnTo>
                    <a:lnTo>
                      <a:pt x="568960" y="411480"/>
                    </a:lnTo>
                    <a:lnTo>
                      <a:pt x="566420" y="378460"/>
                    </a:lnTo>
                    <a:lnTo>
                      <a:pt x="591820" y="365760"/>
                    </a:lnTo>
                    <a:lnTo>
                      <a:pt x="624840" y="355600"/>
                    </a:lnTo>
                    <a:lnTo>
                      <a:pt x="637540" y="330200"/>
                    </a:lnTo>
                    <a:lnTo>
                      <a:pt x="617220" y="314960"/>
                    </a:lnTo>
                    <a:lnTo>
                      <a:pt x="574040" y="317500"/>
                    </a:lnTo>
                    <a:lnTo>
                      <a:pt x="548640" y="325120"/>
                    </a:lnTo>
                    <a:lnTo>
                      <a:pt x="487680" y="317500"/>
                    </a:lnTo>
                    <a:lnTo>
                      <a:pt x="439420" y="320040"/>
                    </a:lnTo>
                    <a:lnTo>
                      <a:pt x="393700" y="320040"/>
                    </a:lnTo>
                    <a:lnTo>
                      <a:pt x="365760" y="327660"/>
                    </a:lnTo>
                    <a:lnTo>
                      <a:pt x="335280" y="345440"/>
                    </a:lnTo>
                    <a:lnTo>
                      <a:pt x="327660" y="381000"/>
                    </a:lnTo>
                    <a:lnTo>
                      <a:pt x="335280" y="439420"/>
                    </a:lnTo>
                    <a:lnTo>
                      <a:pt x="337820" y="495300"/>
                    </a:lnTo>
                    <a:lnTo>
                      <a:pt x="332740" y="543560"/>
                    </a:lnTo>
                    <a:lnTo>
                      <a:pt x="297180" y="571500"/>
                    </a:lnTo>
                    <a:lnTo>
                      <a:pt x="254000" y="612140"/>
                    </a:lnTo>
                    <a:lnTo>
                      <a:pt x="213360" y="642620"/>
                    </a:lnTo>
                    <a:lnTo>
                      <a:pt x="154940" y="657860"/>
                    </a:lnTo>
                    <a:lnTo>
                      <a:pt x="83820" y="685800"/>
                    </a:lnTo>
                    <a:lnTo>
                      <a:pt x="53340" y="706120"/>
                    </a:lnTo>
                    <a:lnTo>
                      <a:pt x="7620" y="703580"/>
                    </a:lnTo>
                    <a:lnTo>
                      <a:pt x="0" y="736600"/>
                    </a:lnTo>
                    <a:lnTo>
                      <a:pt x="30480" y="784860"/>
                    </a:lnTo>
                    <a:lnTo>
                      <a:pt x="58420" y="850900"/>
                    </a:lnTo>
                    <a:lnTo>
                      <a:pt x="101600" y="904240"/>
                    </a:lnTo>
                    <a:lnTo>
                      <a:pt x="142240" y="990600"/>
                    </a:lnTo>
                    <a:lnTo>
                      <a:pt x="162560" y="1028700"/>
                    </a:lnTo>
                    <a:lnTo>
                      <a:pt x="182880" y="1051560"/>
                    </a:lnTo>
                    <a:lnTo>
                      <a:pt x="223520" y="1046480"/>
                    </a:lnTo>
                    <a:lnTo>
                      <a:pt x="266700" y="1051560"/>
                    </a:lnTo>
                    <a:lnTo>
                      <a:pt x="279400" y="1066800"/>
                    </a:lnTo>
                    <a:lnTo>
                      <a:pt x="287020" y="1104900"/>
                    </a:lnTo>
                    <a:lnTo>
                      <a:pt x="279400" y="1160780"/>
                    </a:lnTo>
                    <a:lnTo>
                      <a:pt x="256540" y="1211580"/>
                    </a:lnTo>
                    <a:lnTo>
                      <a:pt x="241300" y="1270000"/>
                    </a:lnTo>
                    <a:lnTo>
                      <a:pt x="215900" y="1330960"/>
                    </a:lnTo>
                    <a:lnTo>
                      <a:pt x="226060" y="1432560"/>
                    </a:lnTo>
                    <a:lnTo>
                      <a:pt x="233680" y="1513840"/>
                    </a:lnTo>
                    <a:lnTo>
                      <a:pt x="231140" y="1564640"/>
                    </a:lnTo>
                    <a:lnTo>
                      <a:pt x="243840" y="1623060"/>
                    </a:lnTo>
                    <a:lnTo>
                      <a:pt x="276860" y="1653540"/>
                    </a:lnTo>
                    <a:lnTo>
                      <a:pt x="365760" y="1673860"/>
                    </a:lnTo>
                    <a:lnTo>
                      <a:pt x="421640" y="1696720"/>
                    </a:lnTo>
                    <a:lnTo>
                      <a:pt x="474980" y="1717040"/>
                    </a:lnTo>
                    <a:lnTo>
                      <a:pt x="535940" y="1717040"/>
                    </a:lnTo>
                    <a:lnTo>
                      <a:pt x="568960" y="1673860"/>
                    </a:lnTo>
                    <a:lnTo>
                      <a:pt x="604520" y="1640840"/>
                    </a:lnTo>
                    <a:lnTo>
                      <a:pt x="640080" y="1638300"/>
                    </a:lnTo>
                    <a:lnTo>
                      <a:pt x="685800" y="1671320"/>
                    </a:lnTo>
                    <a:lnTo>
                      <a:pt x="728980" y="1701800"/>
                    </a:lnTo>
                    <a:lnTo>
                      <a:pt x="779780" y="1719580"/>
                    </a:lnTo>
                    <a:lnTo>
                      <a:pt x="853440" y="1724660"/>
                    </a:lnTo>
                    <a:lnTo>
                      <a:pt x="975360" y="1734820"/>
                    </a:lnTo>
                    <a:lnTo>
                      <a:pt x="1051560" y="1727200"/>
                    </a:lnTo>
                    <a:lnTo>
                      <a:pt x="1089660" y="1676400"/>
                    </a:lnTo>
                    <a:cubicBezTo>
                      <a:pt x="1088813" y="1653540"/>
                      <a:pt x="1087967" y="1630680"/>
                      <a:pt x="1087120" y="1607820"/>
                    </a:cubicBezTo>
                    <a:lnTo>
                      <a:pt x="1079500" y="1531620"/>
                    </a:lnTo>
                    <a:lnTo>
                      <a:pt x="1084580" y="1483360"/>
                    </a:lnTo>
                    <a:lnTo>
                      <a:pt x="1109980" y="1442720"/>
                    </a:lnTo>
                    <a:lnTo>
                      <a:pt x="1170940" y="1417320"/>
                    </a:lnTo>
                    <a:lnTo>
                      <a:pt x="1221740" y="1424940"/>
                    </a:lnTo>
                    <a:lnTo>
                      <a:pt x="1295400" y="1417320"/>
                    </a:lnTo>
                    <a:lnTo>
                      <a:pt x="1333500" y="1424940"/>
                    </a:lnTo>
                    <a:lnTo>
                      <a:pt x="1386840" y="1427480"/>
                    </a:lnTo>
                    <a:lnTo>
                      <a:pt x="1419860" y="1386840"/>
                    </a:lnTo>
                    <a:lnTo>
                      <a:pt x="1445260" y="1323340"/>
                    </a:lnTo>
                    <a:lnTo>
                      <a:pt x="1483360" y="1280160"/>
                    </a:lnTo>
                    <a:lnTo>
                      <a:pt x="1534160" y="1242060"/>
                    </a:lnTo>
                    <a:lnTo>
                      <a:pt x="1554480" y="1229360"/>
                    </a:lnTo>
                    <a:lnTo>
                      <a:pt x="1582420" y="1160780"/>
                    </a:lnTo>
                    <a:lnTo>
                      <a:pt x="1630680" y="1097280"/>
                    </a:lnTo>
                    <a:lnTo>
                      <a:pt x="1704340" y="1018540"/>
                    </a:lnTo>
                    <a:lnTo>
                      <a:pt x="1737360" y="965200"/>
                    </a:lnTo>
                    <a:lnTo>
                      <a:pt x="1775460" y="922020"/>
                    </a:lnTo>
                    <a:lnTo>
                      <a:pt x="1813560" y="883920"/>
                    </a:lnTo>
                    <a:lnTo>
                      <a:pt x="1823720" y="853440"/>
                    </a:lnTo>
                    <a:lnTo>
                      <a:pt x="1831340" y="838200"/>
                    </a:lnTo>
                    <a:lnTo>
                      <a:pt x="1874520" y="843280"/>
                    </a:lnTo>
                    <a:lnTo>
                      <a:pt x="1902460" y="889000"/>
                    </a:lnTo>
                    <a:lnTo>
                      <a:pt x="1938020" y="944880"/>
                    </a:lnTo>
                    <a:lnTo>
                      <a:pt x="1986280" y="1013460"/>
                    </a:lnTo>
                    <a:lnTo>
                      <a:pt x="2021840" y="1046480"/>
                    </a:lnTo>
                    <a:lnTo>
                      <a:pt x="2039620" y="1084580"/>
                    </a:lnTo>
                    <a:lnTo>
                      <a:pt x="2077720" y="1102360"/>
                    </a:lnTo>
                    <a:lnTo>
                      <a:pt x="2125980" y="1079500"/>
                    </a:lnTo>
                    <a:lnTo>
                      <a:pt x="2174240" y="1071880"/>
                    </a:lnTo>
                    <a:lnTo>
                      <a:pt x="2247900" y="1079500"/>
                    </a:lnTo>
                    <a:lnTo>
                      <a:pt x="2283460" y="1107440"/>
                    </a:lnTo>
                    <a:lnTo>
                      <a:pt x="2321560" y="1150620"/>
                    </a:lnTo>
                    <a:lnTo>
                      <a:pt x="2390140" y="1181100"/>
                    </a:lnTo>
                    <a:lnTo>
                      <a:pt x="2440940" y="1229360"/>
                    </a:lnTo>
                    <a:lnTo>
                      <a:pt x="2456180" y="1282700"/>
                    </a:lnTo>
                    <a:lnTo>
                      <a:pt x="2458720" y="1346200"/>
                    </a:lnTo>
                    <a:lnTo>
                      <a:pt x="2499360" y="1404620"/>
                    </a:lnTo>
                    <a:lnTo>
                      <a:pt x="2578100" y="1478280"/>
                    </a:lnTo>
                    <a:lnTo>
                      <a:pt x="2633980" y="1501140"/>
                    </a:lnTo>
                    <a:lnTo>
                      <a:pt x="2692400" y="1490980"/>
                    </a:lnTo>
                    <a:lnTo>
                      <a:pt x="2778760" y="1490980"/>
                    </a:lnTo>
                    <a:lnTo>
                      <a:pt x="2839720" y="1508760"/>
                    </a:lnTo>
                    <a:lnTo>
                      <a:pt x="2877820" y="1506220"/>
                    </a:lnTo>
                    <a:lnTo>
                      <a:pt x="2890520" y="1468120"/>
                    </a:lnTo>
                    <a:lnTo>
                      <a:pt x="2887980" y="1440180"/>
                    </a:lnTo>
                    <a:lnTo>
                      <a:pt x="2918460" y="1386840"/>
                    </a:lnTo>
                    <a:lnTo>
                      <a:pt x="2918460" y="1356360"/>
                    </a:lnTo>
                    <a:lnTo>
                      <a:pt x="2941320" y="1330960"/>
                    </a:lnTo>
                    <a:lnTo>
                      <a:pt x="2946400" y="1292860"/>
                    </a:lnTo>
                    <a:lnTo>
                      <a:pt x="2918460" y="1264920"/>
                    </a:lnTo>
                    <a:lnTo>
                      <a:pt x="2862580" y="1264920"/>
                    </a:lnTo>
                    <a:lnTo>
                      <a:pt x="2811780" y="1229360"/>
                    </a:lnTo>
                    <a:lnTo>
                      <a:pt x="2778760" y="1214120"/>
                    </a:lnTo>
                    <a:lnTo>
                      <a:pt x="2735580" y="1168400"/>
                    </a:lnTo>
                    <a:lnTo>
                      <a:pt x="2720340" y="1115060"/>
                    </a:lnTo>
                    <a:lnTo>
                      <a:pt x="2694940" y="1079500"/>
                    </a:lnTo>
                    <a:lnTo>
                      <a:pt x="2659380" y="1051560"/>
                    </a:lnTo>
                    <a:lnTo>
                      <a:pt x="2644140" y="1003300"/>
                    </a:lnTo>
                    <a:cubicBezTo>
                      <a:pt x="2643293" y="976207"/>
                      <a:pt x="2642447" y="949113"/>
                      <a:pt x="2641600" y="922020"/>
                    </a:cubicBezTo>
                    <a:lnTo>
                      <a:pt x="2646680" y="817880"/>
                    </a:lnTo>
                    <a:lnTo>
                      <a:pt x="2618740" y="756920"/>
                    </a:lnTo>
                    <a:lnTo>
                      <a:pt x="2618740" y="660400"/>
                    </a:lnTo>
                    <a:lnTo>
                      <a:pt x="2618740" y="604520"/>
                    </a:lnTo>
                    <a:lnTo>
                      <a:pt x="2603500" y="548640"/>
                    </a:lnTo>
                    <a:lnTo>
                      <a:pt x="2600960" y="495300"/>
                    </a:lnTo>
                    <a:cubicBezTo>
                      <a:pt x="2601807" y="472440"/>
                      <a:pt x="2602653" y="449580"/>
                      <a:pt x="2603500" y="426720"/>
                    </a:cubicBezTo>
                    <a:lnTo>
                      <a:pt x="2603500" y="370840"/>
                    </a:lnTo>
                    <a:lnTo>
                      <a:pt x="2626360" y="340360"/>
                    </a:lnTo>
                    <a:lnTo>
                      <a:pt x="2623820" y="297180"/>
                    </a:lnTo>
                    <a:lnTo>
                      <a:pt x="2593340" y="274320"/>
                    </a:lnTo>
                    <a:lnTo>
                      <a:pt x="2560320" y="241300"/>
                    </a:lnTo>
                    <a:lnTo>
                      <a:pt x="2527300" y="180340"/>
                    </a:lnTo>
                    <a:lnTo>
                      <a:pt x="2479040" y="152400"/>
                    </a:lnTo>
                    <a:lnTo>
                      <a:pt x="2433320" y="121920"/>
                    </a:lnTo>
                    <a:lnTo>
                      <a:pt x="2369820" y="83820"/>
                    </a:lnTo>
                    <a:lnTo>
                      <a:pt x="2321560" y="45720"/>
                    </a:lnTo>
                    <a:lnTo>
                      <a:pt x="2306320" y="12700"/>
                    </a:lnTo>
                    <a:lnTo>
                      <a:pt x="2275840" y="0"/>
                    </a:lnTo>
                    <a:lnTo>
                      <a:pt x="2247900" y="0"/>
                    </a:lnTo>
                    <a:lnTo>
                      <a:pt x="2227580" y="27940"/>
                    </a:lnTo>
                    <a:lnTo>
                      <a:pt x="2212340" y="71120"/>
                    </a:lnTo>
                    <a:lnTo>
                      <a:pt x="2179320" y="111760"/>
                    </a:lnTo>
                    <a:lnTo>
                      <a:pt x="2181860" y="142240"/>
                    </a:lnTo>
                    <a:lnTo>
                      <a:pt x="2123440" y="180340"/>
                    </a:lnTo>
                    <a:close/>
                  </a:path>
                </a:pathLst>
              </a:custGeom>
              <a:grpFill/>
              <a:ln w="63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24" name="은평구">
                <a:extLst>
                  <a:ext uri="{FF2B5EF4-FFF2-40B4-BE49-F238E27FC236}">
                    <a16:creationId xmlns:a16="http://schemas.microsoft.com/office/drawing/2014/main" id="{7286E580-94FA-1C49-8B3B-9156DA865746}"/>
                  </a:ext>
                </a:extLst>
              </p:cNvPr>
              <p:cNvSpPr/>
              <p:nvPr/>
            </p:nvSpPr>
            <p:spPr>
              <a:xfrm>
                <a:off x="7670704" y="2285545"/>
                <a:ext cx="1171186" cy="1400658"/>
              </a:xfrm>
              <a:custGeom>
                <a:avLst/>
                <a:gdLst>
                  <a:gd name="connsiteX0" fmla="*/ 1981200 w 2890520"/>
                  <a:gd name="connsiteY0" fmla="*/ 55880 h 3434080"/>
                  <a:gd name="connsiteX1" fmla="*/ 1899920 w 2890520"/>
                  <a:gd name="connsiteY1" fmla="*/ 127000 h 3434080"/>
                  <a:gd name="connsiteX2" fmla="*/ 1854200 w 2890520"/>
                  <a:gd name="connsiteY2" fmla="*/ 162560 h 3434080"/>
                  <a:gd name="connsiteX3" fmla="*/ 1798320 w 2890520"/>
                  <a:gd name="connsiteY3" fmla="*/ 198120 h 3434080"/>
                  <a:gd name="connsiteX4" fmla="*/ 1747520 w 2890520"/>
                  <a:gd name="connsiteY4" fmla="*/ 223520 h 3434080"/>
                  <a:gd name="connsiteX5" fmla="*/ 1732280 w 2890520"/>
                  <a:gd name="connsiteY5" fmla="*/ 274320 h 3434080"/>
                  <a:gd name="connsiteX6" fmla="*/ 1691640 w 2890520"/>
                  <a:gd name="connsiteY6" fmla="*/ 355600 h 3434080"/>
                  <a:gd name="connsiteX7" fmla="*/ 1676400 w 2890520"/>
                  <a:gd name="connsiteY7" fmla="*/ 391160 h 3434080"/>
                  <a:gd name="connsiteX8" fmla="*/ 1645920 w 2890520"/>
                  <a:gd name="connsiteY8" fmla="*/ 416560 h 3434080"/>
                  <a:gd name="connsiteX9" fmla="*/ 1564640 w 2890520"/>
                  <a:gd name="connsiteY9" fmla="*/ 421640 h 3434080"/>
                  <a:gd name="connsiteX10" fmla="*/ 1488440 w 2890520"/>
                  <a:gd name="connsiteY10" fmla="*/ 411480 h 3434080"/>
                  <a:gd name="connsiteX11" fmla="*/ 1432560 w 2890520"/>
                  <a:gd name="connsiteY11" fmla="*/ 416560 h 3434080"/>
                  <a:gd name="connsiteX12" fmla="*/ 1386840 w 2890520"/>
                  <a:gd name="connsiteY12" fmla="*/ 452120 h 3434080"/>
                  <a:gd name="connsiteX13" fmla="*/ 1259840 w 2890520"/>
                  <a:gd name="connsiteY13" fmla="*/ 548640 h 3434080"/>
                  <a:gd name="connsiteX14" fmla="*/ 1137920 w 2890520"/>
                  <a:gd name="connsiteY14" fmla="*/ 614680 h 3434080"/>
                  <a:gd name="connsiteX15" fmla="*/ 1031240 w 2890520"/>
                  <a:gd name="connsiteY15" fmla="*/ 665480 h 3434080"/>
                  <a:gd name="connsiteX16" fmla="*/ 975360 w 2890520"/>
                  <a:gd name="connsiteY16" fmla="*/ 701040 h 3434080"/>
                  <a:gd name="connsiteX17" fmla="*/ 929640 w 2890520"/>
                  <a:gd name="connsiteY17" fmla="*/ 721360 h 3434080"/>
                  <a:gd name="connsiteX18" fmla="*/ 939800 w 2890520"/>
                  <a:gd name="connsiteY18" fmla="*/ 817880 h 3434080"/>
                  <a:gd name="connsiteX19" fmla="*/ 955040 w 2890520"/>
                  <a:gd name="connsiteY19" fmla="*/ 863600 h 3434080"/>
                  <a:gd name="connsiteX20" fmla="*/ 980440 w 2890520"/>
                  <a:gd name="connsiteY20" fmla="*/ 904240 h 3434080"/>
                  <a:gd name="connsiteX21" fmla="*/ 975360 w 2890520"/>
                  <a:gd name="connsiteY21" fmla="*/ 980440 h 3434080"/>
                  <a:gd name="connsiteX22" fmla="*/ 990600 w 2890520"/>
                  <a:gd name="connsiteY22" fmla="*/ 1021080 h 3434080"/>
                  <a:gd name="connsiteX23" fmla="*/ 990600 w 2890520"/>
                  <a:gd name="connsiteY23" fmla="*/ 1066800 h 3434080"/>
                  <a:gd name="connsiteX24" fmla="*/ 960120 w 2890520"/>
                  <a:gd name="connsiteY24" fmla="*/ 1087120 h 3434080"/>
                  <a:gd name="connsiteX25" fmla="*/ 914400 w 2890520"/>
                  <a:gd name="connsiteY25" fmla="*/ 1087120 h 3434080"/>
                  <a:gd name="connsiteX26" fmla="*/ 894080 w 2890520"/>
                  <a:gd name="connsiteY26" fmla="*/ 1061720 h 3434080"/>
                  <a:gd name="connsiteX27" fmla="*/ 843280 w 2890520"/>
                  <a:gd name="connsiteY27" fmla="*/ 1046480 h 3434080"/>
                  <a:gd name="connsiteX28" fmla="*/ 777240 w 2890520"/>
                  <a:gd name="connsiteY28" fmla="*/ 1046480 h 3434080"/>
                  <a:gd name="connsiteX29" fmla="*/ 777240 w 2890520"/>
                  <a:gd name="connsiteY29" fmla="*/ 1046480 h 3434080"/>
                  <a:gd name="connsiteX30" fmla="*/ 756920 w 2890520"/>
                  <a:gd name="connsiteY30" fmla="*/ 1117600 h 3434080"/>
                  <a:gd name="connsiteX31" fmla="*/ 726440 w 2890520"/>
                  <a:gd name="connsiteY31" fmla="*/ 1148080 h 3434080"/>
                  <a:gd name="connsiteX32" fmla="*/ 716280 w 2890520"/>
                  <a:gd name="connsiteY32" fmla="*/ 1183640 h 3434080"/>
                  <a:gd name="connsiteX33" fmla="*/ 736600 w 2890520"/>
                  <a:gd name="connsiteY33" fmla="*/ 1209040 h 3434080"/>
                  <a:gd name="connsiteX34" fmla="*/ 817880 w 2890520"/>
                  <a:gd name="connsiteY34" fmla="*/ 1285240 h 3434080"/>
                  <a:gd name="connsiteX35" fmla="*/ 833120 w 2890520"/>
                  <a:gd name="connsiteY35" fmla="*/ 1341120 h 3434080"/>
                  <a:gd name="connsiteX36" fmla="*/ 817880 w 2890520"/>
                  <a:gd name="connsiteY36" fmla="*/ 1397000 h 3434080"/>
                  <a:gd name="connsiteX37" fmla="*/ 782320 w 2890520"/>
                  <a:gd name="connsiteY37" fmla="*/ 1483360 h 3434080"/>
                  <a:gd name="connsiteX38" fmla="*/ 756920 w 2890520"/>
                  <a:gd name="connsiteY38" fmla="*/ 1549400 h 3434080"/>
                  <a:gd name="connsiteX39" fmla="*/ 746760 w 2890520"/>
                  <a:gd name="connsiteY39" fmla="*/ 1615440 h 3434080"/>
                  <a:gd name="connsiteX40" fmla="*/ 685800 w 2890520"/>
                  <a:gd name="connsiteY40" fmla="*/ 1686560 h 3434080"/>
                  <a:gd name="connsiteX41" fmla="*/ 650240 w 2890520"/>
                  <a:gd name="connsiteY41" fmla="*/ 1742440 h 3434080"/>
                  <a:gd name="connsiteX42" fmla="*/ 629920 w 2890520"/>
                  <a:gd name="connsiteY42" fmla="*/ 1828800 h 3434080"/>
                  <a:gd name="connsiteX43" fmla="*/ 640080 w 2890520"/>
                  <a:gd name="connsiteY43" fmla="*/ 1981200 h 3434080"/>
                  <a:gd name="connsiteX44" fmla="*/ 640080 w 2890520"/>
                  <a:gd name="connsiteY44" fmla="*/ 2199640 h 3434080"/>
                  <a:gd name="connsiteX45" fmla="*/ 650240 w 2890520"/>
                  <a:gd name="connsiteY45" fmla="*/ 2499360 h 3434080"/>
                  <a:gd name="connsiteX46" fmla="*/ 640080 w 2890520"/>
                  <a:gd name="connsiteY46" fmla="*/ 2565400 h 3434080"/>
                  <a:gd name="connsiteX47" fmla="*/ 624840 w 2890520"/>
                  <a:gd name="connsiteY47" fmla="*/ 2616200 h 3434080"/>
                  <a:gd name="connsiteX48" fmla="*/ 624840 w 2890520"/>
                  <a:gd name="connsiteY48" fmla="*/ 2667000 h 3434080"/>
                  <a:gd name="connsiteX49" fmla="*/ 609600 w 2890520"/>
                  <a:gd name="connsiteY49" fmla="*/ 2753360 h 3434080"/>
                  <a:gd name="connsiteX50" fmla="*/ 584200 w 2890520"/>
                  <a:gd name="connsiteY50" fmla="*/ 2799080 h 3434080"/>
                  <a:gd name="connsiteX51" fmla="*/ 528320 w 2890520"/>
                  <a:gd name="connsiteY51" fmla="*/ 2814320 h 3434080"/>
                  <a:gd name="connsiteX52" fmla="*/ 462280 w 2890520"/>
                  <a:gd name="connsiteY52" fmla="*/ 2824480 h 3434080"/>
                  <a:gd name="connsiteX53" fmla="*/ 391160 w 2890520"/>
                  <a:gd name="connsiteY53" fmla="*/ 2824480 h 3434080"/>
                  <a:gd name="connsiteX54" fmla="*/ 335280 w 2890520"/>
                  <a:gd name="connsiteY54" fmla="*/ 2844800 h 3434080"/>
                  <a:gd name="connsiteX55" fmla="*/ 264160 w 2890520"/>
                  <a:gd name="connsiteY55" fmla="*/ 2854960 h 3434080"/>
                  <a:gd name="connsiteX56" fmla="*/ 213360 w 2890520"/>
                  <a:gd name="connsiteY56" fmla="*/ 2860040 h 3434080"/>
                  <a:gd name="connsiteX57" fmla="*/ 213360 w 2890520"/>
                  <a:gd name="connsiteY57" fmla="*/ 2860040 h 3434080"/>
                  <a:gd name="connsiteX58" fmla="*/ 167640 w 2890520"/>
                  <a:gd name="connsiteY58" fmla="*/ 2804160 h 3434080"/>
                  <a:gd name="connsiteX59" fmla="*/ 142240 w 2890520"/>
                  <a:gd name="connsiteY59" fmla="*/ 2753360 h 3434080"/>
                  <a:gd name="connsiteX60" fmla="*/ 142240 w 2890520"/>
                  <a:gd name="connsiteY60" fmla="*/ 2753360 h 3434080"/>
                  <a:gd name="connsiteX61" fmla="*/ 96520 w 2890520"/>
                  <a:gd name="connsiteY61" fmla="*/ 2743200 h 3434080"/>
                  <a:gd name="connsiteX62" fmla="*/ 55880 w 2890520"/>
                  <a:gd name="connsiteY62" fmla="*/ 2783840 h 3434080"/>
                  <a:gd name="connsiteX63" fmla="*/ 0 w 2890520"/>
                  <a:gd name="connsiteY63" fmla="*/ 2844800 h 3434080"/>
                  <a:gd name="connsiteX64" fmla="*/ 15240 w 2890520"/>
                  <a:gd name="connsiteY64" fmla="*/ 2880360 h 3434080"/>
                  <a:gd name="connsiteX65" fmla="*/ 55880 w 2890520"/>
                  <a:gd name="connsiteY65" fmla="*/ 2905760 h 3434080"/>
                  <a:gd name="connsiteX66" fmla="*/ 91440 w 2890520"/>
                  <a:gd name="connsiteY66" fmla="*/ 2946400 h 3434080"/>
                  <a:gd name="connsiteX67" fmla="*/ 142240 w 2890520"/>
                  <a:gd name="connsiteY67" fmla="*/ 2976880 h 3434080"/>
                  <a:gd name="connsiteX68" fmla="*/ 193040 w 2890520"/>
                  <a:gd name="connsiteY68" fmla="*/ 3007360 h 3434080"/>
                  <a:gd name="connsiteX69" fmla="*/ 269240 w 2890520"/>
                  <a:gd name="connsiteY69" fmla="*/ 3058160 h 3434080"/>
                  <a:gd name="connsiteX70" fmla="*/ 335280 w 2890520"/>
                  <a:gd name="connsiteY70" fmla="*/ 3139440 h 3434080"/>
                  <a:gd name="connsiteX71" fmla="*/ 426720 w 2890520"/>
                  <a:gd name="connsiteY71" fmla="*/ 3225800 h 3434080"/>
                  <a:gd name="connsiteX72" fmla="*/ 467360 w 2890520"/>
                  <a:gd name="connsiteY72" fmla="*/ 3276600 h 3434080"/>
                  <a:gd name="connsiteX73" fmla="*/ 523240 w 2890520"/>
                  <a:gd name="connsiteY73" fmla="*/ 3291840 h 3434080"/>
                  <a:gd name="connsiteX74" fmla="*/ 589280 w 2890520"/>
                  <a:gd name="connsiteY74" fmla="*/ 3383280 h 3434080"/>
                  <a:gd name="connsiteX75" fmla="*/ 589280 w 2890520"/>
                  <a:gd name="connsiteY75" fmla="*/ 3383280 h 3434080"/>
                  <a:gd name="connsiteX76" fmla="*/ 650240 w 2890520"/>
                  <a:gd name="connsiteY76" fmla="*/ 3434080 h 3434080"/>
                  <a:gd name="connsiteX77" fmla="*/ 690880 w 2890520"/>
                  <a:gd name="connsiteY77" fmla="*/ 3378200 h 3434080"/>
                  <a:gd name="connsiteX78" fmla="*/ 741680 w 2890520"/>
                  <a:gd name="connsiteY78" fmla="*/ 3286760 h 3434080"/>
                  <a:gd name="connsiteX79" fmla="*/ 777240 w 2890520"/>
                  <a:gd name="connsiteY79" fmla="*/ 3246120 h 3434080"/>
                  <a:gd name="connsiteX80" fmla="*/ 812800 w 2890520"/>
                  <a:gd name="connsiteY80" fmla="*/ 3225800 h 3434080"/>
                  <a:gd name="connsiteX81" fmla="*/ 868680 w 2890520"/>
                  <a:gd name="connsiteY81" fmla="*/ 3185160 h 3434080"/>
                  <a:gd name="connsiteX82" fmla="*/ 899160 w 2890520"/>
                  <a:gd name="connsiteY82" fmla="*/ 3134360 h 3434080"/>
                  <a:gd name="connsiteX83" fmla="*/ 894080 w 2890520"/>
                  <a:gd name="connsiteY83" fmla="*/ 3078480 h 3434080"/>
                  <a:gd name="connsiteX84" fmla="*/ 894080 w 2890520"/>
                  <a:gd name="connsiteY84" fmla="*/ 3032760 h 3434080"/>
                  <a:gd name="connsiteX85" fmla="*/ 939800 w 2890520"/>
                  <a:gd name="connsiteY85" fmla="*/ 2971800 h 3434080"/>
                  <a:gd name="connsiteX86" fmla="*/ 980440 w 2890520"/>
                  <a:gd name="connsiteY86" fmla="*/ 2951480 h 3434080"/>
                  <a:gd name="connsiteX87" fmla="*/ 980440 w 2890520"/>
                  <a:gd name="connsiteY87" fmla="*/ 2951480 h 3434080"/>
                  <a:gd name="connsiteX88" fmla="*/ 1076960 w 2890520"/>
                  <a:gd name="connsiteY88" fmla="*/ 2961640 h 3434080"/>
                  <a:gd name="connsiteX89" fmla="*/ 1143000 w 2890520"/>
                  <a:gd name="connsiteY89" fmla="*/ 2981960 h 3434080"/>
                  <a:gd name="connsiteX90" fmla="*/ 1168400 w 2890520"/>
                  <a:gd name="connsiteY90" fmla="*/ 3012440 h 3434080"/>
                  <a:gd name="connsiteX91" fmla="*/ 1158240 w 2890520"/>
                  <a:gd name="connsiteY91" fmla="*/ 3042920 h 3434080"/>
                  <a:gd name="connsiteX92" fmla="*/ 1132840 w 2890520"/>
                  <a:gd name="connsiteY92" fmla="*/ 3058160 h 3434080"/>
                  <a:gd name="connsiteX93" fmla="*/ 1127760 w 2890520"/>
                  <a:gd name="connsiteY93" fmla="*/ 3088640 h 3434080"/>
                  <a:gd name="connsiteX94" fmla="*/ 1153160 w 2890520"/>
                  <a:gd name="connsiteY94" fmla="*/ 3129280 h 3434080"/>
                  <a:gd name="connsiteX95" fmla="*/ 1188720 w 2890520"/>
                  <a:gd name="connsiteY95" fmla="*/ 3154680 h 3434080"/>
                  <a:gd name="connsiteX96" fmla="*/ 1224280 w 2890520"/>
                  <a:gd name="connsiteY96" fmla="*/ 3139440 h 3434080"/>
                  <a:gd name="connsiteX97" fmla="*/ 1249680 w 2890520"/>
                  <a:gd name="connsiteY97" fmla="*/ 3154680 h 3434080"/>
                  <a:gd name="connsiteX98" fmla="*/ 1295400 w 2890520"/>
                  <a:gd name="connsiteY98" fmla="*/ 3114040 h 3434080"/>
                  <a:gd name="connsiteX99" fmla="*/ 1305560 w 2890520"/>
                  <a:gd name="connsiteY99" fmla="*/ 3063240 h 3434080"/>
                  <a:gd name="connsiteX100" fmla="*/ 1315720 w 2890520"/>
                  <a:gd name="connsiteY100" fmla="*/ 3022600 h 3434080"/>
                  <a:gd name="connsiteX101" fmla="*/ 1330960 w 2890520"/>
                  <a:gd name="connsiteY101" fmla="*/ 2997200 h 3434080"/>
                  <a:gd name="connsiteX102" fmla="*/ 1366520 w 2890520"/>
                  <a:gd name="connsiteY102" fmla="*/ 3007360 h 3434080"/>
                  <a:gd name="connsiteX103" fmla="*/ 1407160 w 2890520"/>
                  <a:gd name="connsiteY103" fmla="*/ 3007360 h 3434080"/>
                  <a:gd name="connsiteX104" fmla="*/ 1422400 w 2890520"/>
                  <a:gd name="connsiteY104" fmla="*/ 2961640 h 3434080"/>
                  <a:gd name="connsiteX105" fmla="*/ 1417320 w 2890520"/>
                  <a:gd name="connsiteY105" fmla="*/ 2895600 h 3434080"/>
                  <a:gd name="connsiteX106" fmla="*/ 1447800 w 2890520"/>
                  <a:gd name="connsiteY106" fmla="*/ 2799080 h 3434080"/>
                  <a:gd name="connsiteX107" fmla="*/ 1493520 w 2890520"/>
                  <a:gd name="connsiteY107" fmla="*/ 2738120 h 3434080"/>
                  <a:gd name="connsiteX108" fmla="*/ 1534160 w 2890520"/>
                  <a:gd name="connsiteY108" fmla="*/ 2687320 h 3434080"/>
                  <a:gd name="connsiteX109" fmla="*/ 1584960 w 2890520"/>
                  <a:gd name="connsiteY109" fmla="*/ 2672080 h 3434080"/>
                  <a:gd name="connsiteX110" fmla="*/ 1661160 w 2890520"/>
                  <a:gd name="connsiteY110" fmla="*/ 2606040 h 3434080"/>
                  <a:gd name="connsiteX111" fmla="*/ 1711960 w 2890520"/>
                  <a:gd name="connsiteY111" fmla="*/ 2565400 h 3434080"/>
                  <a:gd name="connsiteX112" fmla="*/ 1772920 w 2890520"/>
                  <a:gd name="connsiteY112" fmla="*/ 2555240 h 3434080"/>
                  <a:gd name="connsiteX113" fmla="*/ 1823720 w 2890520"/>
                  <a:gd name="connsiteY113" fmla="*/ 2575560 h 3434080"/>
                  <a:gd name="connsiteX114" fmla="*/ 1864360 w 2890520"/>
                  <a:gd name="connsiteY114" fmla="*/ 2550160 h 3434080"/>
                  <a:gd name="connsiteX115" fmla="*/ 1879600 w 2890520"/>
                  <a:gd name="connsiteY115" fmla="*/ 2484120 h 3434080"/>
                  <a:gd name="connsiteX116" fmla="*/ 1869440 w 2890520"/>
                  <a:gd name="connsiteY116" fmla="*/ 2418080 h 3434080"/>
                  <a:gd name="connsiteX117" fmla="*/ 1833880 w 2890520"/>
                  <a:gd name="connsiteY117" fmla="*/ 2387600 h 3434080"/>
                  <a:gd name="connsiteX118" fmla="*/ 1833880 w 2890520"/>
                  <a:gd name="connsiteY118" fmla="*/ 2346960 h 3434080"/>
                  <a:gd name="connsiteX119" fmla="*/ 1869440 w 2890520"/>
                  <a:gd name="connsiteY119" fmla="*/ 2311400 h 3434080"/>
                  <a:gd name="connsiteX120" fmla="*/ 1899920 w 2890520"/>
                  <a:gd name="connsiteY120" fmla="*/ 2270760 h 3434080"/>
                  <a:gd name="connsiteX121" fmla="*/ 1935480 w 2890520"/>
                  <a:gd name="connsiteY121" fmla="*/ 2270760 h 3434080"/>
                  <a:gd name="connsiteX122" fmla="*/ 1991360 w 2890520"/>
                  <a:gd name="connsiteY122" fmla="*/ 2260600 h 3434080"/>
                  <a:gd name="connsiteX123" fmla="*/ 2016760 w 2890520"/>
                  <a:gd name="connsiteY123" fmla="*/ 2219960 h 3434080"/>
                  <a:gd name="connsiteX124" fmla="*/ 2026920 w 2890520"/>
                  <a:gd name="connsiteY124" fmla="*/ 2179320 h 3434080"/>
                  <a:gd name="connsiteX125" fmla="*/ 2052320 w 2890520"/>
                  <a:gd name="connsiteY125" fmla="*/ 2138680 h 3434080"/>
                  <a:gd name="connsiteX126" fmla="*/ 2098040 w 2890520"/>
                  <a:gd name="connsiteY126" fmla="*/ 2133600 h 3434080"/>
                  <a:gd name="connsiteX127" fmla="*/ 2133600 w 2890520"/>
                  <a:gd name="connsiteY127" fmla="*/ 2148840 h 3434080"/>
                  <a:gd name="connsiteX128" fmla="*/ 2189480 w 2890520"/>
                  <a:gd name="connsiteY128" fmla="*/ 2133600 h 3434080"/>
                  <a:gd name="connsiteX129" fmla="*/ 2189480 w 2890520"/>
                  <a:gd name="connsiteY129" fmla="*/ 2077720 h 3434080"/>
                  <a:gd name="connsiteX130" fmla="*/ 2174240 w 2890520"/>
                  <a:gd name="connsiteY130" fmla="*/ 2047240 h 3434080"/>
                  <a:gd name="connsiteX131" fmla="*/ 2174240 w 2890520"/>
                  <a:gd name="connsiteY131" fmla="*/ 1905000 h 3434080"/>
                  <a:gd name="connsiteX132" fmla="*/ 2174240 w 2890520"/>
                  <a:gd name="connsiteY132" fmla="*/ 1803400 h 3434080"/>
                  <a:gd name="connsiteX133" fmla="*/ 2199640 w 2890520"/>
                  <a:gd name="connsiteY133" fmla="*/ 1747520 h 3434080"/>
                  <a:gd name="connsiteX134" fmla="*/ 2189480 w 2890520"/>
                  <a:gd name="connsiteY134" fmla="*/ 1691640 h 3434080"/>
                  <a:gd name="connsiteX135" fmla="*/ 2159000 w 2890520"/>
                  <a:gd name="connsiteY135" fmla="*/ 1600200 h 3434080"/>
                  <a:gd name="connsiteX136" fmla="*/ 2159000 w 2890520"/>
                  <a:gd name="connsiteY136" fmla="*/ 1534160 h 3434080"/>
                  <a:gd name="connsiteX137" fmla="*/ 2169160 w 2890520"/>
                  <a:gd name="connsiteY137" fmla="*/ 1468120 h 3434080"/>
                  <a:gd name="connsiteX138" fmla="*/ 2209800 w 2890520"/>
                  <a:gd name="connsiteY138" fmla="*/ 1407160 h 3434080"/>
                  <a:gd name="connsiteX139" fmla="*/ 2240280 w 2890520"/>
                  <a:gd name="connsiteY139" fmla="*/ 1381760 h 3434080"/>
                  <a:gd name="connsiteX140" fmla="*/ 2291080 w 2890520"/>
                  <a:gd name="connsiteY140" fmla="*/ 1381760 h 3434080"/>
                  <a:gd name="connsiteX141" fmla="*/ 2321560 w 2890520"/>
                  <a:gd name="connsiteY141" fmla="*/ 1417320 h 3434080"/>
                  <a:gd name="connsiteX142" fmla="*/ 2367280 w 2890520"/>
                  <a:gd name="connsiteY142" fmla="*/ 1427480 h 3434080"/>
                  <a:gd name="connsiteX143" fmla="*/ 2438400 w 2890520"/>
                  <a:gd name="connsiteY143" fmla="*/ 1427480 h 3434080"/>
                  <a:gd name="connsiteX144" fmla="*/ 2453640 w 2890520"/>
                  <a:gd name="connsiteY144" fmla="*/ 1381760 h 3434080"/>
                  <a:gd name="connsiteX145" fmla="*/ 2438400 w 2890520"/>
                  <a:gd name="connsiteY145" fmla="*/ 1361440 h 3434080"/>
                  <a:gd name="connsiteX146" fmla="*/ 2458720 w 2890520"/>
                  <a:gd name="connsiteY146" fmla="*/ 1290320 h 3434080"/>
                  <a:gd name="connsiteX147" fmla="*/ 2524760 w 2890520"/>
                  <a:gd name="connsiteY147" fmla="*/ 1229360 h 3434080"/>
                  <a:gd name="connsiteX148" fmla="*/ 2580640 w 2890520"/>
                  <a:gd name="connsiteY148" fmla="*/ 1198880 h 3434080"/>
                  <a:gd name="connsiteX149" fmla="*/ 2636520 w 2890520"/>
                  <a:gd name="connsiteY149" fmla="*/ 1214120 h 3434080"/>
                  <a:gd name="connsiteX150" fmla="*/ 2677160 w 2890520"/>
                  <a:gd name="connsiteY150" fmla="*/ 1203960 h 3434080"/>
                  <a:gd name="connsiteX151" fmla="*/ 2733040 w 2890520"/>
                  <a:gd name="connsiteY151" fmla="*/ 1229360 h 3434080"/>
                  <a:gd name="connsiteX152" fmla="*/ 2783840 w 2890520"/>
                  <a:gd name="connsiteY152" fmla="*/ 1224280 h 3434080"/>
                  <a:gd name="connsiteX153" fmla="*/ 2839720 w 2890520"/>
                  <a:gd name="connsiteY153" fmla="*/ 1168400 h 3434080"/>
                  <a:gd name="connsiteX154" fmla="*/ 2890520 w 2890520"/>
                  <a:gd name="connsiteY154" fmla="*/ 1122680 h 3434080"/>
                  <a:gd name="connsiteX155" fmla="*/ 2839720 w 2890520"/>
                  <a:gd name="connsiteY155" fmla="*/ 1066800 h 3434080"/>
                  <a:gd name="connsiteX156" fmla="*/ 2829560 w 2890520"/>
                  <a:gd name="connsiteY156" fmla="*/ 960120 h 3434080"/>
                  <a:gd name="connsiteX157" fmla="*/ 2819400 w 2890520"/>
                  <a:gd name="connsiteY157" fmla="*/ 914400 h 3434080"/>
                  <a:gd name="connsiteX158" fmla="*/ 2824480 w 2890520"/>
                  <a:gd name="connsiteY158" fmla="*/ 812800 h 3434080"/>
                  <a:gd name="connsiteX159" fmla="*/ 2814320 w 2890520"/>
                  <a:gd name="connsiteY159" fmla="*/ 762000 h 3434080"/>
                  <a:gd name="connsiteX160" fmla="*/ 2758440 w 2890520"/>
                  <a:gd name="connsiteY160" fmla="*/ 741680 h 3434080"/>
                  <a:gd name="connsiteX161" fmla="*/ 2677160 w 2890520"/>
                  <a:gd name="connsiteY161" fmla="*/ 711200 h 3434080"/>
                  <a:gd name="connsiteX162" fmla="*/ 2621280 w 2890520"/>
                  <a:gd name="connsiteY162" fmla="*/ 665480 h 3434080"/>
                  <a:gd name="connsiteX163" fmla="*/ 2555240 w 2890520"/>
                  <a:gd name="connsiteY163" fmla="*/ 568960 h 3434080"/>
                  <a:gd name="connsiteX164" fmla="*/ 2524760 w 2890520"/>
                  <a:gd name="connsiteY164" fmla="*/ 513080 h 3434080"/>
                  <a:gd name="connsiteX165" fmla="*/ 2473960 w 2890520"/>
                  <a:gd name="connsiteY165" fmla="*/ 452120 h 3434080"/>
                  <a:gd name="connsiteX166" fmla="*/ 2443480 w 2890520"/>
                  <a:gd name="connsiteY166" fmla="*/ 406400 h 3434080"/>
                  <a:gd name="connsiteX167" fmla="*/ 2438400 w 2890520"/>
                  <a:gd name="connsiteY167" fmla="*/ 381000 h 3434080"/>
                  <a:gd name="connsiteX168" fmla="*/ 2443480 w 2890520"/>
                  <a:gd name="connsiteY168" fmla="*/ 309880 h 3434080"/>
                  <a:gd name="connsiteX169" fmla="*/ 2443480 w 2890520"/>
                  <a:gd name="connsiteY169" fmla="*/ 248920 h 3434080"/>
                  <a:gd name="connsiteX170" fmla="*/ 2413000 w 2890520"/>
                  <a:gd name="connsiteY170" fmla="*/ 223520 h 3434080"/>
                  <a:gd name="connsiteX171" fmla="*/ 2367280 w 2890520"/>
                  <a:gd name="connsiteY171" fmla="*/ 223520 h 3434080"/>
                  <a:gd name="connsiteX172" fmla="*/ 2311400 w 2890520"/>
                  <a:gd name="connsiteY172" fmla="*/ 213360 h 3434080"/>
                  <a:gd name="connsiteX173" fmla="*/ 2260600 w 2890520"/>
                  <a:gd name="connsiteY173" fmla="*/ 208280 h 3434080"/>
                  <a:gd name="connsiteX174" fmla="*/ 2199640 w 2890520"/>
                  <a:gd name="connsiteY174" fmla="*/ 116840 h 3434080"/>
                  <a:gd name="connsiteX175" fmla="*/ 2113280 w 2890520"/>
                  <a:gd name="connsiteY175" fmla="*/ 45720 h 3434080"/>
                  <a:gd name="connsiteX176" fmla="*/ 2072640 w 2890520"/>
                  <a:gd name="connsiteY176" fmla="*/ 15240 h 3434080"/>
                  <a:gd name="connsiteX177" fmla="*/ 2032000 w 2890520"/>
                  <a:gd name="connsiteY177" fmla="*/ 0 h 3434080"/>
                  <a:gd name="connsiteX178" fmla="*/ 1981200 w 2890520"/>
                  <a:gd name="connsiteY178" fmla="*/ 55880 h 3434080"/>
                  <a:gd name="connsiteX0" fmla="*/ 1981200 w 2871470"/>
                  <a:gd name="connsiteY0" fmla="*/ 55880 h 3434080"/>
                  <a:gd name="connsiteX1" fmla="*/ 1899920 w 2871470"/>
                  <a:gd name="connsiteY1" fmla="*/ 127000 h 3434080"/>
                  <a:gd name="connsiteX2" fmla="*/ 1854200 w 2871470"/>
                  <a:gd name="connsiteY2" fmla="*/ 162560 h 3434080"/>
                  <a:gd name="connsiteX3" fmla="*/ 1798320 w 2871470"/>
                  <a:gd name="connsiteY3" fmla="*/ 198120 h 3434080"/>
                  <a:gd name="connsiteX4" fmla="*/ 1747520 w 2871470"/>
                  <a:gd name="connsiteY4" fmla="*/ 223520 h 3434080"/>
                  <a:gd name="connsiteX5" fmla="*/ 1732280 w 2871470"/>
                  <a:gd name="connsiteY5" fmla="*/ 274320 h 3434080"/>
                  <a:gd name="connsiteX6" fmla="*/ 1691640 w 2871470"/>
                  <a:gd name="connsiteY6" fmla="*/ 355600 h 3434080"/>
                  <a:gd name="connsiteX7" fmla="*/ 1676400 w 2871470"/>
                  <a:gd name="connsiteY7" fmla="*/ 391160 h 3434080"/>
                  <a:gd name="connsiteX8" fmla="*/ 1645920 w 2871470"/>
                  <a:gd name="connsiteY8" fmla="*/ 416560 h 3434080"/>
                  <a:gd name="connsiteX9" fmla="*/ 1564640 w 2871470"/>
                  <a:gd name="connsiteY9" fmla="*/ 421640 h 3434080"/>
                  <a:gd name="connsiteX10" fmla="*/ 1488440 w 2871470"/>
                  <a:gd name="connsiteY10" fmla="*/ 411480 h 3434080"/>
                  <a:gd name="connsiteX11" fmla="*/ 1432560 w 2871470"/>
                  <a:gd name="connsiteY11" fmla="*/ 416560 h 3434080"/>
                  <a:gd name="connsiteX12" fmla="*/ 1386840 w 2871470"/>
                  <a:gd name="connsiteY12" fmla="*/ 452120 h 3434080"/>
                  <a:gd name="connsiteX13" fmla="*/ 1259840 w 2871470"/>
                  <a:gd name="connsiteY13" fmla="*/ 548640 h 3434080"/>
                  <a:gd name="connsiteX14" fmla="*/ 1137920 w 2871470"/>
                  <a:gd name="connsiteY14" fmla="*/ 614680 h 3434080"/>
                  <a:gd name="connsiteX15" fmla="*/ 1031240 w 2871470"/>
                  <a:gd name="connsiteY15" fmla="*/ 665480 h 3434080"/>
                  <a:gd name="connsiteX16" fmla="*/ 975360 w 2871470"/>
                  <a:gd name="connsiteY16" fmla="*/ 701040 h 3434080"/>
                  <a:gd name="connsiteX17" fmla="*/ 929640 w 2871470"/>
                  <a:gd name="connsiteY17" fmla="*/ 721360 h 3434080"/>
                  <a:gd name="connsiteX18" fmla="*/ 939800 w 2871470"/>
                  <a:gd name="connsiteY18" fmla="*/ 817880 h 3434080"/>
                  <a:gd name="connsiteX19" fmla="*/ 955040 w 2871470"/>
                  <a:gd name="connsiteY19" fmla="*/ 863600 h 3434080"/>
                  <a:gd name="connsiteX20" fmla="*/ 980440 w 2871470"/>
                  <a:gd name="connsiteY20" fmla="*/ 904240 h 3434080"/>
                  <a:gd name="connsiteX21" fmla="*/ 975360 w 2871470"/>
                  <a:gd name="connsiteY21" fmla="*/ 980440 h 3434080"/>
                  <a:gd name="connsiteX22" fmla="*/ 990600 w 2871470"/>
                  <a:gd name="connsiteY22" fmla="*/ 1021080 h 3434080"/>
                  <a:gd name="connsiteX23" fmla="*/ 990600 w 2871470"/>
                  <a:gd name="connsiteY23" fmla="*/ 1066800 h 3434080"/>
                  <a:gd name="connsiteX24" fmla="*/ 960120 w 2871470"/>
                  <a:gd name="connsiteY24" fmla="*/ 1087120 h 3434080"/>
                  <a:gd name="connsiteX25" fmla="*/ 914400 w 2871470"/>
                  <a:gd name="connsiteY25" fmla="*/ 1087120 h 3434080"/>
                  <a:gd name="connsiteX26" fmla="*/ 894080 w 2871470"/>
                  <a:gd name="connsiteY26" fmla="*/ 1061720 h 3434080"/>
                  <a:gd name="connsiteX27" fmla="*/ 843280 w 2871470"/>
                  <a:gd name="connsiteY27" fmla="*/ 1046480 h 3434080"/>
                  <a:gd name="connsiteX28" fmla="*/ 777240 w 2871470"/>
                  <a:gd name="connsiteY28" fmla="*/ 1046480 h 3434080"/>
                  <a:gd name="connsiteX29" fmla="*/ 777240 w 2871470"/>
                  <a:gd name="connsiteY29" fmla="*/ 1046480 h 3434080"/>
                  <a:gd name="connsiteX30" fmla="*/ 756920 w 2871470"/>
                  <a:gd name="connsiteY30" fmla="*/ 1117600 h 3434080"/>
                  <a:gd name="connsiteX31" fmla="*/ 726440 w 2871470"/>
                  <a:gd name="connsiteY31" fmla="*/ 1148080 h 3434080"/>
                  <a:gd name="connsiteX32" fmla="*/ 716280 w 2871470"/>
                  <a:gd name="connsiteY32" fmla="*/ 1183640 h 3434080"/>
                  <a:gd name="connsiteX33" fmla="*/ 736600 w 2871470"/>
                  <a:gd name="connsiteY33" fmla="*/ 1209040 h 3434080"/>
                  <a:gd name="connsiteX34" fmla="*/ 817880 w 2871470"/>
                  <a:gd name="connsiteY34" fmla="*/ 1285240 h 3434080"/>
                  <a:gd name="connsiteX35" fmla="*/ 833120 w 2871470"/>
                  <a:gd name="connsiteY35" fmla="*/ 1341120 h 3434080"/>
                  <a:gd name="connsiteX36" fmla="*/ 817880 w 2871470"/>
                  <a:gd name="connsiteY36" fmla="*/ 1397000 h 3434080"/>
                  <a:gd name="connsiteX37" fmla="*/ 782320 w 2871470"/>
                  <a:gd name="connsiteY37" fmla="*/ 1483360 h 3434080"/>
                  <a:gd name="connsiteX38" fmla="*/ 756920 w 2871470"/>
                  <a:gd name="connsiteY38" fmla="*/ 1549400 h 3434080"/>
                  <a:gd name="connsiteX39" fmla="*/ 746760 w 2871470"/>
                  <a:gd name="connsiteY39" fmla="*/ 1615440 h 3434080"/>
                  <a:gd name="connsiteX40" fmla="*/ 685800 w 2871470"/>
                  <a:gd name="connsiteY40" fmla="*/ 1686560 h 3434080"/>
                  <a:gd name="connsiteX41" fmla="*/ 650240 w 2871470"/>
                  <a:gd name="connsiteY41" fmla="*/ 1742440 h 3434080"/>
                  <a:gd name="connsiteX42" fmla="*/ 629920 w 2871470"/>
                  <a:gd name="connsiteY42" fmla="*/ 1828800 h 3434080"/>
                  <a:gd name="connsiteX43" fmla="*/ 640080 w 2871470"/>
                  <a:gd name="connsiteY43" fmla="*/ 1981200 h 3434080"/>
                  <a:gd name="connsiteX44" fmla="*/ 640080 w 2871470"/>
                  <a:gd name="connsiteY44" fmla="*/ 2199640 h 3434080"/>
                  <a:gd name="connsiteX45" fmla="*/ 650240 w 2871470"/>
                  <a:gd name="connsiteY45" fmla="*/ 2499360 h 3434080"/>
                  <a:gd name="connsiteX46" fmla="*/ 640080 w 2871470"/>
                  <a:gd name="connsiteY46" fmla="*/ 2565400 h 3434080"/>
                  <a:gd name="connsiteX47" fmla="*/ 624840 w 2871470"/>
                  <a:gd name="connsiteY47" fmla="*/ 2616200 h 3434080"/>
                  <a:gd name="connsiteX48" fmla="*/ 624840 w 2871470"/>
                  <a:gd name="connsiteY48" fmla="*/ 2667000 h 3434080"/>
                  <a:gd name="connsiteX49" fmla="*/ 609600 w 2871470"/>
                  <a:gd name="connsiteY49" fmla="*/ 2753360 h 3434080"/>
                  <a:gd name="connsiteX50" fmla="*/ 584200 w 2871470"/>
                  <a:gd name="connsiteY50" fmla="*/ 2799080 h 3434080"/>
                  <a:gd name="connsiteX51" fmla="*/ 528320 w 2871470"/>
                  <a:gd name="connsiteY51" fmla="*/ 2814320 h 3434080"/>
                  <a:gd name="connsiteX52" fmla="*/ 462280 w 2871470"/>
                  <a:gd name="connsiteY52" fmla="*/ 2824480 h 3434080"/>
                  <a:gd name="connsiteX53" fmla="*/ 391160 w 2871470"/>
                  <a:gd name="connsiteY53" fmla="*/ 2824480 h 3434080"/>
                  <a:gd name="connsiteX54" fmla="*/ 335280 w 2871470"/>
                  <a:gd name="connsiteY54" fmla="*/ 2844800 h 3434080"/>
                  <a:gd name="connsiteX55" fmla="*/ 264160 w 2871470"/>
                  <a:gd name="connsiteY55" fmla="*/ 2854960 h 3434080"/>
                  <a:gd name="connsiteX56" fmla="*/ 213360 w 2871470"/>
                  <a:gd name="connsiteY56" fmla="*/ 2860040 h 3434080"/>
                  <a:gd name="connsiteX57" fmla="*/ 213360 w 2871470"/>
                  <a:gd name="connsiteY57" fmla="*/ 2860040 h 3434080"/>
                  <a:gd name="connsiteX58" fmla="*/ 167640 w 2871470"/>
                  <a:gd name="connsiteY58" fmla="*/ 2804160 h 3434080"/>
                  <a:gd name="connsiteX59" fmla="*/ 142240 w 2871470"/>
                  <a:gd name="connsiteY59" fmla="*/ 2753360 h 3434080"/>
                  <a:gd name="connsiteX60" fmla="*/ 142240 w 2871470"/>
                  <a:gd name="connsiteY60" fmla="*/ 2753360 h 3434080"/>
                  <a:gd name="connsiteX61" fmla="*/ 96520 w 2871470"/>
                  <a:gd name="connsiteY61" fmla="*/ 2743200 h 3434080"/>
                  <a:gd name="connsiteX62" fmla="*/ 55880 w 2871470"/>
                  <a:gd name="connsiteY62" fmla="*/ 2783840 h 3434080"/>
                  <a:gd name="connsiteX63" fmla="*/ 0 w 2871470"/>
                  <a:gd name="connsiteY63" fmla="*/ 2844800 h 3434080"/>
                  <a:gd name="connsiteX64" fmla="*/ 15240 w 2871470"/>
                  <a:gd name="connsiteY64" fmla="*/ 2880360 h 3434080"/>
                  <a:gd name="connsiteX65" fmla="*/ 55880 w 2871470"/>
                  <a:gd name="connsiteY65" fmla="*/ 2905760 h 3434080"/>
                  <a:gd name="connsiteX66" fmla="*/ 91440 w 2871470"/>
                  <a:gd name="connsiteY66" fmla="*/ 2946400 h 3434080"/>
                  <a:gd name="connsiteX67" fmla="*/ 142240 w 2871470"/>
                  <a:gd name="connsiteY67" fmla="*/ 2976880 h 3434080"/>
                  <a:gd name="connsiteX68" fmla="*/ 193040 w 2871470"/>
                  <a:gd name="connsiteY68" fmla="*/ 3007360 h 3434080"/>
                  <a:gd name="connsiteX69" fmla="*/ 269240 w 2871470"/>
                  <a:gd name="connsiteY69" fmla="*/ 3058160 h 3434080"/>
                  <a:gd name="connsiteX70" fmla="*/ 335280 w 2871470"/>
                  <a:gd name="connsiteY70" fmla="*/ 3139440 h 3434080"/>
                  <a:gd name="connsiteX71" fmla="*/ 426720 w 2871470"/>
                  <a:gd name="connsiteY71" fmla="*/ 3225800 h 3434080"/>
                  <a:gd name="connsiteX72" fmla="*/ 467360 w 2871470"/>
                  <a:gd name="connsiteY72" fmla="*/ 3276600 h 3434080"/>
                  <a:gd name="connsiteX73" fmla="*/ 523240 w 2871470"/>
                  <a:gd name="connsiteY73" fmla="*/ 3291840 h 3434080"/>
                  <a:gd name="connsiteX74" fmla="*/ 589280 w 2871470"/>
                  <a:gd name="connsiteY74" fmla="*/ 3383280 h 3434080"/>
                  <a:gd name="connsiteX75" fmla="*/ 589280 w 2871470"/>
                  <a:gd name="connsiteY75" fmla="*/ 3383280 h 3434080"/>
                  <a:gd name="connsiteX76" fmla="*/ 650240 w 2871470"/>
                  <a:gd name="connsiteY76" fmla="*/ 3434080 h 3434080"/>
                  <a:gd name="connsiteX77" fmla="*/ 690880 w 2871470"/>
                  <a:gd name="connsiteY77" fmla="*/ 3378200 h 3434080"/>
                  <a:gd name="connsiteX78" fmla="*/ 741680 w 2871470"/>
                  <a:gd name="connsiteY78" fmla="*/ 3286760 h 3434080"/>
                  <a:gd name="connsiteX79" fmla="*/ 777240 w 2871470"/>
                  <a:gd name="connsiteY79" fmla="*/ 3246120 h 3434080"/>
                  <a:gd name="connsiteX80" fmla="*/ 812800 w 2871470"/>
                  <a:gd name="connsiteY80" fmla="*/ 3225800 h 3434080"/>
                  <a:gd name="connsiteX81" fmla="*/ 868680 w 2871470"/>
                  <a:gd name="connsiteY81" fmla="*/ 3185160 h 3434080"/>
                  <a:gd name="connsiteX82" fmla="*/ 899160 w 2871470"/>
                  <a:gd name="connsiteY82" fmla="*/ 3134360 h 3434080"/>
                  <a:gd name="connsiteX83" fmla="*/ 894080 w 2871470"/>
                  <a:gd name="connsiteY83" fmla="*/ 3078480 h 3434080"/>
                  <a:gd name="connsiteX84" fmla="*/ 894080 w 2871470"/>
                  <a:gd name="connsiteY84" fmla="*/ 3032760 h 3434080"/>
                  <a:gd name="connsiteX85" fmla="*/ 939800 w 2871470"/>
                  <a:gd name="connsiteY85" fmla="*/ 2971800 h 3434080"/>
                  <a:gd name="connsiteX86" fmla="*/ 980440 w 2871470"/>
                  <a:gd name="connsiteY86" fmla="*/ 2951480 h 3434080"/>
                  <a:gd name="connsiteX87" fmla="*/ 980440 w 2871470"/>
                  <a:gd name="connsiteY87" fmla="*/ 2951480 h 3434080"/>
                  <a:gd name="connsiteX88" fmla="*/ 1076960 w 2871470"/>
                  <a:gd name="connsiteY88" fmla="*/ 2961640 h 3434080"/>
                  <a:gd name="connsiteX89" fmla="*/ 1143000 w 2871470"/>
                  <a:gd name="connsiteY89" fmla="*/ 2981960 h 3434080"/>
                  <a:gd name="connsiteX90" fmla="*/ 1168400 w 2871470"/>
                  <a:gd name="connsiteY90" fmla="*/ 3012440 h 3434080"/>
                  <a:gd name="connsiteX91" fmla="*/ 1158240 w 2871470"/>
                  <a:gd name="connsiteY91" fmla="*/ 3042920 h 3434080"/>
                  <a:gd name="connsiteX92" fmla="*/ 1132840 w 2871470"/>
                  <a:gd name="connsiteY92" fmla="*/ 3058160 h 3434080"/>
                  <a:gd name="connsiteX93" fmla="*/ 1127760 w 2871470"/>
                  <a:gd name="connsiteY93" fmla="*/ 3088640 h 3434080"/>
                  <a:gd name="connsiteX94" fmla="*/ 1153160 w 2871470"/>
                  <a:gd name="connsiteY94" fmla="*/ 3129280 h 3434080"/>
                  <a:gd name="connsiteX95" fmla="*/ 1188720 w 2871470"/>
                  <a:gd name="connsiteY95" fmla="*/ 3154680 h 3434080"/>
                  <a:gd name="connsiteX96" fmla="*/ 1224280 w 2871470"/>
                  <a:gd name="connsiteY96" fmla="*/ 3139440 h 3434080"/>
                  <a:gd name="connsiteX97" fmla="*/ 1249680 w 2871470"/>
                  <a:gd name="connsiteY97" fmla="*/ 3154680 h 3434080"/>
                  <a:gd name="connsiteX98" fmla="*/ 1295400 w 2871470"/>
                  <a:gd name="connsiteY98" fmla="*/ 3114040 h 3434080"/>
                  <a:gd name="connsiteX99" fmla="*/ 1305560 w 2871470"/>
                  <a:gd name="connsiteY99" fmla="*/ 3063240 h 3434080"/>
                  <a:gd name="connsiteX100" fmla="*/ 1315720 w 2871470"/>
                  <a:gd name="connsiteY100" fmla="*/ 3022600 h 3434080"/>
                  <a:gd name="connsiteX101" fmla="*/ 1330960 w 2871470"/>
                  <a:gd name="connsiteY101" fmla="*/ 2997200 h 3434080"/>
                  <a:gd name="connsiteX102" fmla="*/ 1366520 w 2871470"/>
                  <a:gd name="connsiteY102" fmla="*/ 3007360 h 3434080"/>
                  <a:gd name="connsiteX103" fmla="*/ 1407160 w 2871470"/>
                  <a:gd name="connsiteY103" fmla="*/ 3007360 h 3434080"/>
                  <a:gd name="connsiteX104" fmla="*/ 1422400 w 2871470"/>
                  <a:gd name="connsiteY104" fmla="*/ 2961640 h 3434080"/>
                  <a:gd name="connsiteX105" fmla="*/ 1417320 w 2871470"/>
                  <a:gd name="connsiteY105" fmla="*/ 2895600 h 3434080"/>
                  <a:gd name="connsiteX106" fmla="*/ 1447800 w 2871470"/>
                  <a:gd name="connsiteY106" fmla="*/ 2799080 h 3434080"/>
                  <a:gd name="connsiteX107" fmla="*/ 1493520 w 2871470"/>
                  <a:gd name="connsiteY107" fmla="*/ 2738120 h 3434080"/>
                  <a:gd name="connsiteX108" fmla="*/ 1534160 w 2871470"/>
                  <a:gd name="connsiteY108" fmla="*/ 2687320 h 3434080"/>
                  <a:gd name="connsiteX109" fmla="*/ 1584960 w 2871470"/>
                  <a:gd name="connsiteY109" fmla="*/ 2672080 h 3434080"/>
                  <a:gd name="connsiteX110" fmla="*/ 1661160 w 2871470"/>
                  <a:gd name="connsiteY110" fmla="*/ 2606040 h 3434080"/>
                  <a:gd name="connsiteX111" fmla="*/ 1711960 w 2871470"/>
                  <a:gd name="connsiteY111" fmla="*/ 2565400 h 3434080"/>
                  <a:gd name="connsiteX112" fmla="*/ 1772920 w 2871470"/>
                  <a:gd name="connsiteY112" fmla="*/ 2555240 h 3434080"/>
                  <a:gd name="connsiteX113" fmla="*/ 1823720 w 2871470"/>
                  <a:gd name="connsiteY113" fmla="*/ 2575560 h 3434080"/>
                  <a:gd name="connsiteX114" fmla="*/ 1864360 w 2871470"/>
                  <a:gd name="connsiteY114" fmla="*/ 2550160 h 3434080"/>
                  <a:gd name="connsiteX115" fmla="*/ 1879600 w 2871470"/>
                  <a:gd name="connsiteY115" fmla="*/ 2484120 h 3434080"/>
                  <a:gd name="connsiteX116" fmla="*/ 1869440 w 2871470"/>
                  <a:gd name="connsiteY116" fmla="*/ 2418080 h 3434080"/>
                  <a:gd name="connsiteX117" fmla="*/ 1833880 w 2871470"/>
                  <a:gd name="connsiteY117" fmla="*/ 2387600 h 3434080"/>
                  <a:gd name="connsiteX118" fmla="*/ 1833880 w 2871470"/>
                  <a:gd name="connsiteY118" fmla="*/ 2346960 h 3434080"/>
                  <a:gd name="connsiteX119" fmla="*/ 1869440 w 2871470"/>
                  <a:gd name="connsiteY119" fmla="*/ 2311400 h 3434080"/>
                  <a:gd name="connsiteX120" fmla="*/ 1899920 w 2871470"/>
                  <a:gd name="connsiteY120" fmla="*/ 2270760 h 3434080"/>
                  <a:gd name="connsiteX121" fmla="*/ 1935480 w 2871470"/>
                  <a:gd name="connsiteY121" fmla="*/ 2270760 h 3434080"/>
                  <a:gd name="connsiteX122" fmla="*/ 1991360 w 2871470"/>
                  <a:gd name="connsiteY122" fmla="*/ 2260600 h 3434080"/>
                  <a:gd name="connsiteX123" fmla="*/ 2016760 w 2871470"/>
                  <a:gd name="connsiteY123" fmla="*/ 2219960 h 3434080"/>
                  <a:gd name="connsiteX124" fmla="*/ 2026920 w 2871470"/>
                  <a:gd name="connsiteY124" fmla="*/ 2179320 h 3434080"/>
                  <a:gd name="connsiteX125" fmla="*/ 2052320 w 2871470"/>
                  <a:gd name="connsiteY125" fmla="*/ 2138680 h 3434080"/>
                  <a:gd name="connsiteX126" fmla="*/ 2098040 w 2871470"/>
                  <a:gd name="connsiteY126" fmla="*/ 2133600 h 3434080"/>
                  <a:gd name="connsiteX127" fmla="*/ 2133600 w 2871470"/>
                  <a:gd name="connsiteY127" fmla="*/ 2148840 h 3434080"/>
                  <a:gd name="connsiteX128" fmla="*/ 2189480 w 2871470"/>
                  <a:gd name="connsiteY128" fmla="*/ 2133600 h 3434080"/>
                  <a:gd name="connsiteX129" fmla="*/ 2189480 w 2871470"/>
                  <a:gd name="connsiteY129" fmla="*/ 2077720 h 3434080"/>
                  <a:gd name="connsiteX130" fmla="*/ 2174240 w 2871470"/>
                  <a:gd name="connsiteY130" fmla="*/ 2047240 h 3434080"/>
                  <a:gd name="connsiteX131" fmla="*/ 2174240 w 2871470"/>
                  <a:gd name="connsiteY131" fmla="*/ 1905000 h 3434080"/>
                  <a:gd name="connsiteX132" fmla="*/ 2174240 w 2871470"/>
                  <a:gd name="connsiteY132" fmla="*/ 1803400 h 3434080"/>
                  <a:gd name="connsiteX133" fmla="*/ 2199640 w 2871470"/>
                  <a:gd name="connsiteY133" fmla="*/ 1747520 h 3434080"/>
                  <a:gd name="connsiteX134" fmla="*/ 2189480 w 2871470"/>
                  <a:gd name="connsiteY134" fmla="*/ 1691640 h 3434080"/>
                  <a:gd name="connsiteX135" fmla="*/ 2159000 w 2871470"/>
                  <a:gd name="connsiteY135" fmla="*/ 1600200 h 3434080"/>
                  <a:gd name="connsiteX136" fmla="*/ 2159000 w 2871470"/>
                  <a:gd name="connsiteY136" fmla="*/ 1534160 h 3434080"/>
                  <a:gd name="connsiteX137" fmla="*/ 2169160 w 2871470"/>
                  <a:gd name="connsiteY137" fmla="*/ 1468120 h 3434080"/>
                  <a:gd name="connsiteX138" fmla="*/ 2209800 w 2871470"/>
                  <a:gd name="connsiteY138" fmla="*/ 1407160 h 3434080"/>
                  <a:gd name="connsiteX139" fmla="*/ 2240280 w 2871470"/>
                  <a:gd name="connsiteY139" fmla="*/ 1381760 h 3434080"/>
                  <a:gd name="connsiteX140" fmla="*/ 2291080 w 2871470"/>
                  <a:gd name="connsiteY140" fmla="*/ 1381760 h 3434080"/>
                  <a:gd name="connsiteX141" fmla="*/ 2321560 w 2871470"/>
                  <a:gd name="connsiteY141" fmla="*/ 1417320 h 3434080"/>
                  <a:gd name="connsiteX142" fmla="*/ 2367280 w 2871470"/>
                  <a:gd name="connsiteY142" fmla="*/ 1427480 h 3434080"/>
                  <a:gd name="connsiteX143" fmla="*/ 2438400 w 2871470"/>
                  <a:gd name="connsiteY143" fmla="*/ 1427480 h 3434080"/>
                  <a:gd name="connsiteX144" fmla="*/ 2453640 w 2871470"/>
                  <a:gd name="connsiteY144" fmla="*/ 1381760 h 3434080"/>
                  <a:gd name="connsiteX145" fmla="*/ 2438400 w 2871470"/>
                  <a:gd name="connsiteY145" fmla="*/ 1361440 h 3434080"/>
                  <a:gd name="connsiteX146" fmla="*/ 2458720 w 2871470"/>
                  <a:gd name="connsiteY146" fmla="*/ 1290320 h 3434080"/>
                  <a:gd name="connsiteX147" fmla="*/ 2524760 w 2871470"/>
                  <a:gd name="connsiteY147" fmla="*/ 1229360 h 3434080"/>
                  <a:gd name="connsiteX148" fmla="*/ 2580640 w 2871470"/>
                  <a:gd name="connsiteY148" fmla="*/ 1198880 h 3434080"/>
                  <a:gd name="connsiteX149" fmla="*/ 2636520 w 2871470"/>
                  <a:gd name="connsiteY149" fmla="*/ 1214120 h 3434080"/>
                  <a:gd name="connsiteX150" fmla="*/ 2677160 w 2871470"/>
                  <a:gd name="connsiteY150" fmla="*/ 1203960 h 3434080"/>
                  <a:gd name="connsiteX151" fmla="*/ 2733040 w 2871470"/>
                  <a:gd name="connsiteY151" fmla="*/ 1229360 h 3434080"/>
                  <a:gd name="connsiteX152" fmla="*/ 2783840 w 2871470"/>
                  <a:gd name="connsiteY152" fmla="*/ 1224280 h 3434080"/>
                  <a:gd name="connsiteX153" fmla="*/ 2839720 w 2871470"/>
                  <a:gd name="connsiteY153" fmla="*/ 1168400 h 3434080"/>
                  <a:gd name="connsiteX154" fmla="*/ 2871470 w 2871470"/>
                  <a:gd name="connsiteY154" fmla="*/ 1118870 h 3434080"/>
                  <a:gd name="connsiteX155" fmla="*/ 2839720 w 2871470"/>
                  <a:gd name="connsiteY155" fmla="*/ 1066800 h 3434080"/>
                  <a:gd name="connsiteX156" fmla="*/ 2829560 w 2871470"/>
                  <a:gd name="connsiteY156" fmla="*/ 960120 h 3434080"/>
                  <a:gd name="connsiteX157" fmla="*/ 2819400 w 2871470"/>
                  <a:gd name="connsiteY157" fmla="*/ 914400 h 3434080"/>
                  <a:gd name="connsiteX158" fmla="*/ 2824480 w 2871470"/>
                  <a:gd name="connsiteY158" fmla="*/ 812800 h 3434080"/>
                  <a:gd name="connsiteX159" fmla="*/ 2814320 w 2871470"/>
                  <a:gd name="connsiteY159" fmla="*/ 762000 h 3434080"/>
                  <a:gd name="connsiteX160" fmla="*/ 2758440 w 2871470"/>
                  <a:gd name="connsiteY160" fmla="*/ 741680 h 3434080"/>
                  <a:gd name="connsiteX161" fmla="*/ 2677160 w 2871470"/>
                  <a:gd name="connsiteY161" fmla="*/ 711200 h 3434080"/>
                  <a:gd name="connsiteX162" fmla="*/ 2621280 w 2871470"/>
                  <a:gd name="connsiteY162" fmla="*/ 665480 h 3434080"/>
                  <a:gd name="connsiteX163" fmla="*/ 2555240 w 2871470"/>
                  <a:gd name="connsiteY163" fmla="*/ 568960 h 3434080"/>
                  <a:gd name="connsiteX164" fmla="*/ 2524760 w 2871470"/>
                  <a:gd name="connsiteY164" fmla="*/ 513080 h 3434080"/>
                  <a:gd name="connsiteX165" fmla="*/ 2473960 w 2871470"/>
                  <a:gd name="connsiteY165" fmla="*/ 452120 h 3434080"/>
                  <a:gd name="connsiteX166" fmla="*/ 2443480 w 2871470"/>
                  <a:gd name="connsiteY166" fmla="*/ 406400 h 3434080"/>
                  <a:gd name="connsiteX167" fmla="*/ 2438400 w 2871470"/>
                  <a:gd name="connsiteY167" fmla="*/ 381000 h 3434080"/>
                  <a:gd name="connsiteX168" fmla="*/ 2443480 w 2871470"/>
                  <a:gd name="connsiteY168" fmla="*/ 309880 h 3434080"/>
                  <a:gd name="connsiteX169" fmla="*/ 2443480 w 2871470"/>
                  <a:gd name="connsiteY169" fmla="*/ 248920 h 3434080"/>
                  <a:gd name="connsiteX170" fmla="*/ 2413000 w 2871470"/>
                  <a:gd name="connsiteY170" fmla="*/ 223520 h 3434080"/>
                  <a:gd name="connsiteX171" fmla="*/ 2367280 w 2871470"/>
                  <a:gd name="connsiteY171" fmla="*/ 223520 h 3434080"/>
                  <a:gd name="connsiteX172" fmla="*/ 2311400 w 2871470"/>
                  <a:gd name="connsiteY172" fmla="*/ 213360 h 3434080"/>
                  <a:gd name="connsiteX173" fmla="*/ 2260600 w 2871470"/>
                  <a:gd name="connsiteY173" fmla="*/ 208280 h 3434080"/>
                  <a:gd name="connsiteX174" fmla="*/ 2199640 w 2871470"/>
                  <a:gd name="connsiteY174" fmla="*/ 116840 h 3434080"/>
                  <a:gd name="connsiteX175" fmla="*/ 2113280 w 2871470"/>
                  <a:gd name="connsiteY175" fmla="*/ 45720 h 3434080"/>
                  <a:gd name="connsiteX176" fmla="*/ 2072640 w 2871470"/>
                  <a:gd name="connsiteY176" fmla="*/ 15240 h 3434080"/>
                  <a:gd name="connsiteX177" fmla="*/ 2032000 w 2871470"/>
                  <a:gd name="connsiteY177" fmla="*/ 0 h 3434080"/>
                  <a:gd name="connsiteX178" fmla="*/ 1981200 w 2871470"/>
                  <a:gd name="connsiteY178" fmla="*/ 55880 h 3434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</a:cxnLst>
                <a:rect l="l" t="t" r="r" b="b"/>
                <a:pathLst>
                  <a:path w="2871470" h="3434080">
                    <a:moveTo>
                      <a:pt x="1981200" y="55880"/>
                    </a:moveTo>
                    <a:lnTo>
                      <a:pt x="1899920" y="127000"/>
                    </a:lnTo>
                    <a:lnTo>
                      <a:pt x="1854200" y="162560"/>
                    </a:lnTo>
                    <a:lnTo>
                      <a:pt x="1798320" y="198120"/>
                    </a:lnTo>
                    <a:lnTo>
                      <a:pt x="1747520" y="223520"/>
                    </a:lnTo>
                    <a:lnTo>
                      <a:pt x="1732280" y="274320"/>
                    </a:lnTo>
                    <a:lnTo>
                      <a:pt x="1691640" y="355600"/>
                    </a:lnTo>
                    <a:lnTo>
                      <a:pt x="1676400" y="391160"/>
                    </a:lnTo>
                    <a:lnTo>
                      <a:pt x="1645920" y="416560"/>
                    </a:lnTo>
                    <a:lnTo>
                      <a:pt x="1564640" y="421640"/>
                    </a:lnTo>
                    <a:lnTo>
                      <a:pt x="1488440" y="411480"/>
                    </a:lnTo>
                    <a:lnTo>
                      <a:pt x="1432560" y="416560"/>
                    </a:lnTo>
                    <a:lnTo>
                      <a:pt x="1386840" y="452120"/>
                    </a:lnTo>
                    <a:lnTo>
                      <a:pt x="1259840" y="548640"/>
                    </a:lnTo>
                    <a:lnTo>
                      <a:pt x="1137920" y="614680"/>
                    </a:lnTo>
                    <a:lnTo>
                      <a:pt x="1031240" y="665480"/>
                    </a:lnTo>
                    <a:lnTo>
                      <a:pt x="975360" y="701040"/>
                    </a:lnTo>
                    <a:lnTo>
                      <a:pt x="929640" y="721360"/>
                    </a:lnTo>
                    <a:lnTo>
                      <a:pt x="939800" y="817880"/>
                    </a:lnTo>
                    <a:lnTo>
                      <a:pt x="955040" y="863600"/>
                    </a:lnTo>
                    <a:lnTo>
                      <a:pt x="980440" y="904240"/>
                    </a:lnTo>
                    <a:lnTo>
                      <a:pt x="975360" y="980440"/>
                    </a:lnTo>
                    <a:lnTo>
                      <a:pt x="990600" y="1021080"/>
                    </a:lnTo>
                    <a:lnTo>
                      <a:pt x="990600" y="1066800"/>
                    </a:lnTo>
                    <a:lnTo>
                      <a:pt x="960120" y="1087120"/>
                    </a:lnTo>
                    <a:lnTo>
                      <a:pt x="914400" y="1087120"/>
                    </a:lnTo>
                    <a:lnTo>
                      <a:pt x="894080" y="1061720"/>
                    </a:lnTo>
                    <a:lnTo>
                      <a:pt x="843280" y="1046480"/>
                    </a:lnTo>
                    <a:lnTo>
                      <a:pt x="777240" y="1046480"/>
                    </a:lnTo>
                    <a:lnTo>
                      <a:pt x="777240" y="1046480"/>
                    </a:lnTo>
                    <a:lnTo>
                      <a:pt x="756920" y="1117600"/>
                    </a:lnTo>
                    <a:lnTo>
                      <a:pt x="726440" y="1148080"/>
                    </a:lnTo>
                    <a:lnTo>
                      <a:pt x="716280" y="1183640"/>
                    </a:lnTo>
                    <a:lnTo>
                      <a:pt x="736600" y="1209040"/>
                    </a:lnTo>
                    <a:lnTo>
                      <a:pt x="817880" y="1285240"/>
                    </a:lnTo>
                    <a:lnTo>
                      <a:pt x="833120" y="1341120"/>
                    </a:lnTo>
                    <a:lnTo>
                      <a:pt x="817880" y="1397000"/>
                    </a:lnTo>
                    <a:lnTo>
                      <a:pt x="782320" y="1483360"/>
                    </a:lnTo>
                    <a:lnTo>
                      <a:pt x="756920" y="1549400"/>
                    </a:lnTo>
                    <a:lnTo>
                      <a:pt x="746760" y="1615440"/>
                    </a:lnTo>
                    <a:lnTo>
                      <a:pt x="685800" y="1686560"/>
                    </a:lnTo>
                    <a:lnTo>
                      <a:pt x="650240" y="1742440"/>
                    </a:lnTo>
                    <a:lnTo>
                      <a:pt x="629920" y="1828800"/>
                    </a:lnTo>
                    <a:lnTo>
                      <a:pt x="640080" y="1981200"/>
                    </a:lnTo>
                    <a:lnTo>
                      <a:pt x="640080" y="2199640"/>
                    </a:lnTo>
                    <a:lnTo>
                      <a:pt x="650240" y="2499360"/>
                    </a:lnTo>
                    <a:lnTo>
                      <a:pt x="640080" y="2565400"/>
                    </a:lnTo>
                    <a:lnTo>
                      <a:pt x="624840" y="2616200"/>
                    </a:lnTo>
                    <a:lnTo>
                      <a:pt x="624840" y="2667000"/>
                    </a:lnTo>
                    <a:lnTo>
                      <a:pt x="609600" y="2753360"/>
                    </a:lnTo>
                    <a:lnTo>
                      <a:pt x="584200" y="2799080"/>
                    </a:lnTo>
                    <a:lnTo>
                      <a:pt x="528320" y="2814320"/>
                    </a:lnTo>
                    <a:lnTo>
                      <a:pt x="462280" y="2824480"/>
                    </a:lnTo>
                    <a:lnTo>
                      <a:pt x="391160" y="2824480"/>
                    </a:lnTo>
                    <a:lnTo>
                      <a:pt x="335280" y="2844800"/>
                    </a:lnTo>
                    <a:lnTo>
                      <a:pt x="264160" y="2854960"/>
                    </a:lnTo>
                    <a:lnTo>
                      <a:pt x="213360" y="2860040"/>
                    </a:lnTo>
                    <a:lnTo>
                      <a:pt x="213360" y="2860040"/>
                    </a:lnTo>
                    <a:lnTo>
                      <a:pt x="167640" y="2804160"/>
                    </a:lnTo>
                    <a:lnTo>
                      <a:pt x="142240" y="2753360"/>
                    </a:lnTo>
                    <a:lnTo>
                      <a:pt x="142240" y="2753360"/>
                    </a:lnTo>
                    <a:lnTo>
                      <a:pt x="96520" y="2743200"/>
                    </a:lnTo>
                    <a:lnTo>
                      <a:pt x="55880" y="2783840"/>
                    </a:lnTo>
                    <a:lnTo>
                      <a:pt x="0" y="2844800"/>
                    </a:lnTo>
                    <a:lnTo>
                      <a:pt x="15240" y="2880360"/>
                    </a:lnTo>
                    <a:lnTo>
                      <a:pt x="55880" y="2905760"/>
                    </a:lnTo>
                    <a:lnTo>
                      <a:pt x="91440" y="2946400"/>
                    </a:lnTo>
                    <a:lnTo>
                      <a:pt x="142240" y="2976880"/>
                    </a:lnTo>
                    <a:lnTo>
                      <a:pt x="193040" y="3007360"/>
                    </a:lnTo>
                    <a:lnTo>
                      <a:pt x="269240" y="3058160"/>
                    </a:lnTo>
                    <a:lnTo>
                      <a:pt x="335280" y="3139440"/>
                    </a:lnTo>
                    <a:lnTo>
                      <a:pt x="426720" y="3225800"/>
                    </a:lnTo>
                    <a:lnTo>
                      <a:pt x="467360" y="3276600"/>
                    </a:lnTo>
                    <a:lnTo>
                      <a:pt x="523240" y="3291840"/>
                    </a:lnTo>
                    <a:lnTo>
                      <a:pt x="589280" y="3383280"/>
                    </a:lnTo>
                    <a:lnTo>
                      <a:pt x="589280" y="3383280"/>
                    </a:lnTo>
                    <a:lnTo>
                      <a:pt x="650240" y="3434080"/>
                    </a:lnTo>
                    <a:lnTo>
                      <a:pt x="690880" y="3378200"/>
                    </a:lnTo>
                    <a:lnTo>
                      <a:pt x="741680" y="3286760"/>
                    </a:lnTo>
                    <a:lnTo>
                      <a:pt x="777240" y="3246120"/>
                    </a:lnTo>
                    <a:lnTo>
                      <a:pt x="812800" y="3225800"/>
                    </a:lnTo>
                    <a:lnTo>
                      <a:pt x="868680" y="3185160"/>
                    </a:lnTo>
                    <a:lnTo>
                      <a:pt x="899160" y="3134360"/>
                    </a:lnTo>
                    <a:lnTo>
                      <a:pt x="894080" y="3078480"/>
                    </a:lnTo>
                    <a:lnTo>
                      <a:pt x="894080" y="3032760"/>
                    </a:lnTo>
                    <a:lnTo>
                      <a:pt x="939800" y="2971800"/>
                    </a:lnTo>
                    <a:lnTo>
                      <a:pt x="980440" y="2951480"/>
                    </a:lnTo>
                    <a:lnTo>
                      <a:pt x="980440" y="2951480"/>
                    </a:lnTo>
                    <a:lnTo>
                      <a:pt x="1076960" y="2961640"/>
                    </a:lnTo>
                    <a:lnTo>
                      <a:pt x="1143000" y="2981960"/>
                    </a:lnTo>
                    <a:lnTo>
                      <a:pt x="1168400" y="3012440"/>
                    </a:lnTo>
                    <a:lnTo>
                      <a:pt x="1158240" y="3042920"/>
                    </a:lnTo>
                    <a:lnTo>
                      <a:pt x="1132840" y="3058160"/>
                    </a:lnTo>
                    <a:lnTo>
                      <a:pt x="1127760" y="3088640"/>
                    </a:lnTo>
                    <a:lnTo>
                      <a:pt x="1153160" y="3129280"/>
                    </a:lnTo>
                    <a:lnTo>
                      <a:pt x="1188720" y="3154680"/>
                    </a:lnTo>
                    <a:lnTo>
                      <a:pt x="1224280" y="3139440"/>
                    </a:lnTo>
                    <a:lnTo>
                      <a:pt x="1249680" y="3154680"/>
                    </a:lnTo>
                    <a:lnTo>
                      <a:pt x="1295400" y="3114040"/>
                    </a:lnTo>
                    <a:lnTo>
                      <a:pt x="1305560" y="3063240"/>
                    </a:lnTo>
                    <a:lnTo>
                      <a:pt x="1315720" y="3022600"/>
                    </a:lnTo>
                    <a:lnTo>
                      <a:pt x="1330960" y="2997200"/>
                    </a:lnTo>
                    <a:lnTo>
                      <a:pt x="1366520" y="3007360"/>
                    </a:lnTo>
                    <a:lnTo>
                      <a:pt x="1407160" y="3007360"/>
                    </a:lnTo>
                    <a:lnTo>
                      <a:pt x="1422400" y="2961640"/>
                    </a:lnTo>
                    <a:lnTo>
                      <a:pt x="1417320" y="2895600"/>
                    </a:lnTo>
                    <a:lnTo>
                      <a:pt x="1447800" y="2799080"/>
                    </a:lnTo>
                    <a:lnTo>
                      <a:pt x="1493520" y="2738120"/>
                    </a:lnTo>
                    <a:lnTo>
                      <a:pt x="1534160" y="2687320"/>
                    </a:lnTo>
                    <a:lnTo>
                      <a:pt x="1584960" y="2672080"/>
                    </a:lnTo>
                    <a:lnTo>
                      <a:pt x="1661160" y="2606040"/>
                    </a:lnTo>
                    <a:lnTo>
                      <a:pt x="1711960" y="2565400"/>
                    </a:lnTo>
                    <a:lnTo>
                      <a:pt x="1772920" y="2555240"/>
                    </a:lnTo>
                    <a:lnTo>
                      <a:pt x="1823720" y="2575560"/>
                    </a:lnTo>
                    <a:lnTo>
                      <a:pt x="1864360" y="2550160"/>
                    </a:lnTo>
                    <a:lnTo>
                      <a:pt x="1879600" y="2484120"/>
                    </a:lnTo>
                    <a:lnTo>
                      <a:pt x="1869440" y="2418080"/>
                    </a:lnTo>
                    <a:lnTo>
                      <a:pt x="1833880" y="2387600"/>
                    </a:lnTo>
                    <a:lnTo>
                      <a:pt x="1833880" y="2346960"/>
                    </a:lnTo>
                    <a:lnTo>
                      <a:pt x="1869440" y="2311400"/>
                    </a:lnTo>
                    <a:lnTo>
                      <a:pt x="1899920" y="2270760"/>
                    </a:lnTo>
                    <a:lnTo>
                      <a:pt x="1935480" y="2270760"/>
                    </a:lnTo>
                    <a:lnTo>
                      <a:pt x="1991360" y="2260600"/>
                    </a:lnTo>
                    <a:lnTo>
                      <a:pt x="2016760" y="2219960"/>
                    </a:lnTo>
                    <a:lnTo>
                      <a:pt x="2026920" y="2179320"/>
                    </a:lnTo>
                    <a:lnTo>
                      <a:pt x="2052320" y="2138680"/>
                    </a:lnTo>
                    <a:lnTo>
                      <a:pt x="2098040" y="2133600"/>
                    </a:lnTo>
                    <a:lnTo>
                      <a:pt x="2133600" y="2148840"/>
                    </a:lnTo>
                    <a:lnTo>
                      <a:pt x="2189480" y="2133600"/>
                    </a:lnTo>
                    <a:lnTo>
                      <a:pt x="2189480" y="2077720"/>
                    </a:lnTo>
                    <a:lnTo>
                      <a:pt x="2174240" y="2047240"/>
                    </a:lnTo>
                    <a:lnTo>
                      <a:pt x="2174240" y="1905000"/>
                    </a:lnTo>
                    <a:lnTo>
                      <a:pt x="2174240" y="1803400"/>
                    </a:lnTo>
                    <a:lnTo>
                      <a:pt x="2199640" y="1747520"/>
                    </a:lnTo>
                    <a:lnTo>
                      <a:pt x="2189480" y="1691640"/>
                    </a:lnTo>
                    <a:lnTo>
                      <a:pt x="2159000" y="1600200"/>
                    </a:lnTo>
                    <a:lnTo>
                      <a:pt x="2159000" y="1534160"/>
                    </a:lnTo>
                    <a:lnTo>
                      <a:pt x="2169160" y="1468120"/>
                    </a:lnTo>
                    <a:lnTo>
                      <a:pt x="2209800" y="1407160"/>
                    </a:lnTo>
                    <a:lnTo>
                      <a:pt x="2240280" y="1381760"/>
                    </a:lnTo>
                    <a:lnTo>
                      <a:pt x="2291080" y="1381760"/>
                    </a:lnTo>
                    <a:lnTo>
                      <a:pt x="2321560" y="1417320"/>
                    </a:lnTo>
                    <a:lnTo>
                      <a:pt x="2367280" y="1427480"/>
                    </a:lnTo>
                    <a:lnTo>
                      <a:pt x="2438400" y="1427480"/>
                    </a:lnTo>
                    <a:lnTo>
                      <a:pt x="2453640" y="1381760"/>
                    </a:lnTo>
                    <a:lnTo>
                      <a:pt x="2438400" y="1361440"/>
                    </a:lnTo>
                    <a:lnTo>
                      <a:pt x="2458720" y="1290320"/>
                    </a:lnTo>
                    <a:lnTo>
                      <a:pt x="2524760" y="1229360"/>
                    </a:lnTo>
                    <a:lnTo>
                      <a:pt x="2580640" y="1198880"/>
                    </a:lnTo>
                    <a:lnTo>
                      <a:pt x="2636520" y="1214120"/>
                    </a:lnTo>
                    <a:lnTo>
                      <a:pt x="2677160" y="1203960"/>
                    </a:lnTo>
                    <a:lnTo>
                      <a:pt x="2733040" y="1229360"/>
                    </a:lnTo>
                    <a:lnTo>
                      <a:pt x="2783840" y="1224280"/>
                    </a:lnTo>
                    <a:lnTo>
                      <a:pt x="2839720" y="1168400"/>
                    </a:lnTo>
                    <a:lnTo>
                      <a:pt x="2871470" y="1118870"/>
                    </a:lnTo>
                    <a:lnTo>
                      <a:pt x="2839720" y="1066800"/>
                    </a:lnTo>
                    <a:lnTo>
                      <a:pt x="2829560" y="960120"/>
                    </a:lnTo>
                    <a:lnTo>
                      <a:pt x="2819400" y="914400"/>
                    </a:lnTo>
                    <a:lnTo>
                      <a:pt x="2824480" y="812800"/>
                    </a:lnTo>
                    <a:lnTo>
                      <a:pt x="2814320" y="762000"/>
                    </a:lnTo>
                    <a:lnTo>
                      <a:pt x="2758440" y="741680"/>
                    </a:lnTo>
                    <a:lnTo>
                      <a:pt x="2677160" y="711200"/>
                    </a:lnTo>
                    <a:lnTo>
                      <a:pt x="2621280" y="665480"/>
                    </a:lnTo>
                    <a:lnTo>
                      <a:pt x="2555240" y="568960"/>
                    </a:lnTo>
                    <a:lnTo>
                      <a:pt x="2524760" y="513080"/>
                    </a:lnTo>
                    <a:lnTo>
                      <a:pt x="2473960" y="452120"/>
                    </a:lnTo>
                    <a:lnTo>
                      <a:pt x="2443480" y="406400"/>
                    </a:lnTo>
                    <a:lnTo>
                      <a:pt x="2438400" y="381000"/>
                    </a:lnTo>
                    <a:lnTo>
                      <a:pt x="2443480" y="309880"/>
                    </a:lnTo>
                    <a:lnTo>
                      <a:pt x="2443480" y="248920"/>
                    </a:lnTo>
                    <a:lnTo>
                      <a:pt x="2413000" y="223520"/>
                    </a:lnTo>
                    <a:lnTo>
                      <a:pt x="2367280" y="223520"/>
                    </a:lnTo>
                    <a:lnTo>
                      <a:pt x="2311400" y="213360"/>
                    </a:lnTo>
                    <a:lnTo>
                      <a:pt x="2260600" y="208280"/>
                    </a:lnTo>
                    <a:lnTo>
                      <a:pt x="2199640" y="116840"/>
                    </a:lnTo>
                    <a:lnTo>
                      <a:pt x="2113280" y="45720"/>
                    </a:lnTo>
                    <a:lnTo>
                      <a:pt x="2072640" y="15240"/>
                    </a:lnTo>
                    <a:lnTo>
                      <a:pt x="2032000" y="0"/>
                    </a:lnTo>
                    <a:lnTo>
                      <a:pt x="1981200" y="55880"/>
                    </a:lnTo>
                    <a:close/>
                  </a:path>
                </a:pathLst>
              </a:custGeom>
              <a:grpFill/>
              <a:ln w="63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25" name="송파구">
                <a:extLst>
                  <a:ext uri="{FF2B5EF4-FFF2-40B4-BE49-F238E27FC236}">
                    <a16:creationId xmlns:a16="http://schemas.microsoft.com/office/drawing/2014/main" id="{0BA55A87-08CA-C14F-BC00-90B9F7A71C07}"/>
                  </a:ext>
                </a:extLst>
              </p:cNvPr>
              <p:cNvSpPr/>
              <p:nvPr/>
            </p:nvSpPr>
            <p:spPr>
              <a:xfrm>
                <a:off x="10089740" y="4463712"/>
                <a:ext cx="1291361" cy="1084681"/>
              </a:xfrm>
              <a:custGeom>
                <a:avLst/>
                <a:gdLst>
                  <a:gd name="connsiteX0" fmla="*/ 521970 w 3166110"/>
                  <a:gd name="connsiteY0" fmla="*/ 506730 h 2659380"/>
                  <a:gd name="connsiteX1" fmla="*/ 365760 w 3166110"/>
                  <a:gd name="connsiteY1" fmla="*/ 514350 h 2659380"/>
                  <a:gd name="connsiteX2" fmla="*/ 270510 w 3166110"/>
                  <a:gd name="connsiteY2" fmla="*/ 506730 h 2659380"/>
                  <a:gd name="connsiteX3" fmla="*/ 201930 w 3166110"/>
                  <a:gd name="connsiteY3" fmla="*/ 495300 h 2659380"/>
                  <a:gd name="connsiteX4" fmla="*/ 175260 w 3166110"/>
                  <a:gd name="connsiteY4" fmla="*/ 480060 h 2659380"/>
                  <a:gd name="connsiteX5" fmla="*/ 72390 w 3166110"/>
                  <a:gd name="connsiteY5" fmla="*/ 483870 h 2659380"/>
                  <a:gd name="connsiteX6" fmla="*/ 11430 w 3166110"/>
                  <a:gd name="connsiteY6" fmla="*/ 483870 h 2659380"/>
                  <a:gd name="connsiteX7" fmla="*/ 0 w 3166110"/>
                  <a:gd name="connsiteY7" fmla="*/ 495300 h 2659380"/>
                  <a:gd name="connsiteX8" fmla="*/ 3810 w 3166110"/>
                  <a:gd name="connsiteY8" fmla="*/ 544830 h 2659380"/>
                  <a:gd name="connsiteX9" fmla="*/ 3810 w 3166110"/>
                  <a:gd name="connsiteY9" fmla="*/ 651510 h 2659380"/>
                  <a:gd name="connsiteX10" fmla="*/ 3810 w 3166110"/>
                  <a:gd name="connsiteY10" fmla="*/ 716280 h 2659380"/>
                  <a:gd name="connsiteX11" fmla="*/ 19050 w 3166110"/>
                  <a:gd name="connsiteY11" fmla="*/ 792480 h 2659380"/>
                  <a:gd name="connsiteX12" fmla="*/ 30480 w 3166110"/>
                  <a:gd name="connsiteY12" fmla="*/ 857250 h 2659380"/>
                  <a:gd name="connsiteX13" fmla="*/ 41910 w 3166110"/>
                  <a:gd name="connsiteY13" fmla="*/ 956310 h 2659380"/>
                  <a:gd name="connsiteX14" fmla="*/ 34290 w 3166110"/>
                  <a:gd name="connsiteY14" fmla="*/ 1017270 h 2659380"/>
                  <a:gd name="connsiteX15" fmla="*/ 41910 w 3166110"/>
                  <a:gd name="connsiteY15" fmla="*/ 1074420 h 2659380"/>
                  <a:gd name="connsiteX16" fmla="*/ 53340 w 3166110"/>
                  <a:gd name="connsiteY16" fmla="*/ 1131570 h 2659380"/>
                  <a:gd name="connsiteX17" fmla="*/ 80010 w 3166110"/>
                  <a:gd name="connsiteY17" fmla="*/ 1192530 h 2659380"/>
                  <a:gd name="connsiteX18" fmla="*/ 144780 w 3166110"/>
                  <a:gd name="connsiteY18" fmla="*/ 1226820 h 2659380"/>
                  <a:gd name="connsiteX19" fmla="*/ 167640 w 3166110"/>
                  <a:gd name="connsiteY19" fmla="*/ 1264920 h 2659380"/>
                  <a:gd name="connsiteX20" fmla="*/ 255270 w 3166110"/>
                  <a:gd name="connsiteY20" fmla="*/ 1257300 h 2659380"/>
                  <a:gd name="connsiteX21" fmla="*/ 312420 w 3166110"/>
                  <a:gd name="connsiteY21" fmla="*/ 1268730 h 2659380"/>
                  <a:gd name="connsiteX22" fmla="*/ 373380 w 3166110"/>
                  <a:gd name="connsiteY22" fmla="*/ 1283970 h 2659380"/>
                  <a:gd name="connsiteX23" fmla="*/ 438150 w 3166110"/>
                  <a:gd name="connsiteY23" fmla="*/ 1283970 h 2659380"/>
                  <a:gd name="connsiteX24" fmla="*/ 518160 w 3166110"/>
                  <a:gd name="connsiteY24" fmla="*/ 1310640 h 2659380"/>
                  <a:gd name="connsiteX25" fmla="*/ 575310 w 3166110"/>
                  <a:gd name="connsiteY25" fmla="*/ 1329690 h 2659380"/>
                  <a:gd name="connsiteX26" fmla="*/ 643890 w 3166110"/>
                  <a:gd name="connsiteY26" fmla="*/ 1344930 h 2659380"/>
                  <a:gd name="connsiteX27" fmla="*/ 811530 w 3166110"/>
                  <a:gd name="connsiteY27" fmla="*/ 1394460 h 2659380"/>
                  <a:gd name="connsiteX28" fmla="*/ 899160 w 3166110"/>
                  <a:gd name="connsiteY28" fmla="*/ 1417320 h 2659380"/>
                  <a:gd name="connsiteX29" fmla="*/ 937260 w 3166110"/>
                  <a:gd name="connsiteY29" fmla="*/ 1436370 h 2659380"/>
                  <a:gd name="connsiteX30" fmla="*/ 986790 w 3166110"/>
                  <a:gd name="connsiteY30" fmla="*/ 1443990 h 2659380"/>
                  <a:gd name="connsiteX31" fmla="*/ 1047750 w 3166110"/>
                  <a:gd name="connsiteY31" fmla="*/ 1485900 h 2659380"/>
                  <a:gd name="connsiteX32" fmla="*/ 1120140 w 3166110"/>
                  <a:gd name="connsiteY32" fmla="*/ 1535430 h 2659380"/>
                  <a:gd name="connsiteX33" fmla="*/ 1196340 w 3166110"/>
                  <a:gd name="connsiteY33" fmla="*/ 1577340 h 2659380"/>
                  <a:gd name="connsiteX34" fmla="*/ 1264920 w 3166110"/>
                  <a:gd name="connsiteY34" fmla="*/ 1642110 h 2659380"/>
                  <a:gd name="connsiteX35" fmla="*/ 1314450 w 3166110"/>
                  <a:gd name="connsiteY35" fmla="*/ 1744980 h 2659380"/>
                  <a:gd name="connsiteX36" fmla="*/ 1379220 w 3166110"/>
                  <a:gd name="connsiteY36" fmla="*/ 1916430 h 2659380"/>
                  <a:gd name="connsiteX37" fmla="*/ 1413510 w 3166110"/>
                  <a:gd name="connsiteY37" fmla="*/ 2026920 h 2659380"/>
                  <a:gd name="connsiteX38" fmla="*/ 1447800 w 3166110"/>
                  <a:gd name="connsiteY38" fmla="*/ 2167890 h 2659380"/>
                  <a:gd name="connsiteX39" fmla="*/ 1463040 w 3166110"/>
                  <a:gd name="connsiteY39" fmla="*/ 2244090 h 2659380"/>
                  <a:gd name="connsiteX40" fmla="*/ 1493520 w 3166110"/>
                  <a:gd name="connsiteY40" fmla="*/ 2293620 h 2659380"/>
                  <a:gd name="connsiteX41" fmla="*/ 1543050 w 3166110"/>
                  <a:gd name="connsiteY41" fmla="*/ 2346960 h 2659380"/>
                  <a:gd name="connsiteX42" fmla="*/ 1638300 w 3166110"/>
                  <a:gd name="connsiteY42" fmla="*/ 2388870 h 2659380"/>
                  <a:gd name="connsiteX43" fmla="*/ 1703070 w 3166110"/>
                  <a:gd name="connsiteY43" fmla="*/ 2457450 h 2659380"/>
                  <a:gd name="connsiteX44" fmla="*/ 1744980 w 3166110"/>
                  <a:gd name="connsiteY44" fmla="*/ 2529840 h 2659380"/>
                  <a:gd name="connsiteX45" fmla="*/ 1813560 w 3166110"/>
                  <a:gd name="connsiteY45" fmla="*/ 2602230 h 2659380"/>
                  <a:gd name="connsiteX46" fmla="*/ 1851660 w 3166110"/>
                  <a:gd name="connsiteY46" fmla="*/ 2659380 h 2659380"/>
                  <a:gd name="connsiteX47" fmla="*/ 1874520 w 3166110"/>
                  <a:gd name="connsiteY47" fmla="*/ 2651760 h 2659380"/>
                  <a:gd name="connsiteX48" fmla="*/ 1885950 w 3166110"/>
                  <a:gd name="connsiteY48" fmla="*/ 2613660 h 2659380"/>
                  <a:gd name="connsiteX49" fmla="*/ 1973580 w 3166110"/>
                  <a:gd name="connsiteY49" fmla="*/ 2606040 h 2659380"/>
                  <a:gd name="connsiteX50" fmla="*/ 2007870 w 3166110"/>
                  <a:gd name="connsiteY50" fmla="*/ 2590800 h 2659380"/>
                  <a:gd name="connsiteX51" fmla="*/ 2080260 w 3166110"/>
                  <a:gd name="connsiteY51" fmla="*/ 2590800 h 2659380"/>
                  <a:gd name="connsiteX52" fmla="*/ 2145030 w 3166110"/>
                  <a:gd name="connsiteY52" fmla="*/ 2590800 h 2659380"/>
                  <a:gd name="connsiteX53" fmla="*/ 2213610 w 3166110"/>
                  <a:gd name="connsiteY53" fmla="*/ 2598420 h 2659380"/>
                  <a:gd name="connsiteX54" fmla="*/ 2244090 w 3166110"/>
                  <a:gd name="connsiteY54" fmla="*/ 2590800 h 2659380"/>
                  <a:gd name="connsiteX55" fmla="*/ 2221230 w 3166110"/>
                  <a:gd name="connsiteY55" fmla="*/ 2545080 h 2659380"/>
                  <a:gd name="connsiteX56" fmla="*/ 2186940 w 3166110"/>
                  <a:gd name="connsiteY56" fmla="*/ 2506980 h 2659380"/>
                  <a:gd name="connsiteX57" fmla="*/ 2145030 w 3166110"/>
                  <a:gd name="connsiteY57" fmla="*/ 2465070 h 2659380"/>
                  <a:gd name="connsiteX58" fmla="*/ 2133600 w 3166110"/>
                  <a:gd name="connsiteY58" fmla="*/ 2423160 h 2659380"/>
                  <a:gd name="connsiteX59" fmla="*/ 2133600 w 3166110"/>
                  <a:gd name="connsiteY59" fmla="*/ 2381250 h 2659380"/>
                  <a:gd name="connsiteX60" fmla="*/ 2118360 w 3166110"/>
                  <a:gd name="connsiteY60" fmla="*/ 2305050 h 2659380"/>
                  <a:gd name="connsiteX61" fmla="*/ 2122170 w 3166110"/>
                  <a:gd name="connsiteY61" fmla="*/ 2259330 h 2659380"/>
                  <a:gd name="connsiteX62" fmla="*/ 2179320 w 3166110"/>
                  <a:gd name="connsiteY62" fmla="*/ 2209800 h 2659380"/>
                  <a:gd name="connsiteX63" fmla="*/ 2205990 w 3166110"/>
                  <a:gd name="connsiteY63" fmla="*/ 2205990 h 2659380"/>
                  <a:gd name="connsiteX64" fmla="*/ 2240280 w 3166110"/>
                  <a:gd name="connsiteY64" fmla="*/ 2213610 h 2659380"/>
                  <a:gd name="connsiteX65" fmla="*/ 2282190 w 3166110"/>
                  <a:gd name="connsiteY65" fmla="*/ 2263140 h 2659380"/>
                  <a:gd name="connsiteX66" fmla="*/ 2343150 w 3166110"/>
                  <a:gd name="connsiteY66" fmla="*/ 2293620 h 2659380"/>
                  <a:gd name="connsiteX67" fmla="*/ 2388870 w 3166110"/>
                  <a:gd name="connsiteY67" fmla="*/ 2320290 h 2659380"/>
                  <a:gd name="connsiteX68" fmla="*/ 2438400 w 3166110"/>
                  <a:gd name="connsiteY68" fmla="*/ 2297430 h 2659380"/>
                  <a:gd name="connsiteX69" fmla="*/ 2449830 w 3166110"/>
                  <a:gd name="connsiteY69" fmla="*/ 2263140 h 2659380"/>
                  <a:gd name="connsiteX70" fmla="*/ 2583180 w 3166110"/>
                  <a:gd name="connsiteY70" fmla="*/ 2194560 h 2659380"/>
                  <a:gd name="connsiteX71" fmla="*/ 2613660 w 3166110"/>
                  <a:gd name="connsiteY71" fmla="*/ 2175510 h 2659380"/>
                  <a:gd name="connsiteX72" fmla="*/ 2693670 w 3166110"/>
                  <a:gd name="connsiteY72" fmla="*/ 2175510 h 2659380"/>
                  <a:gd name="connsiteX73" fmla="*/ 2750820 w 3166110"/>
                  <a:gd name="connsiteY73" fmla="*/ 2179320 h 2659380"/>
                  <a:gd name="connsiteX74" fmla="*/ 2762250 w 3166110"/>
                  <a:gd name="connsiteY74" fmla="*/ 2148840 h 2659380"/>
                  <a:gd name="connsiteX75" fmla="*/ 2762250 w 3166110"/>
                  <a:gd name="connsiteY75" fmla="*/ 2148840 h 2659380"/>
                  <a:gd name="connsiteX76" fmla="*/ 2762250 w 3166110"/>
                  <a:gd name="connsiteY76" fmla="*/ 2095500 h 2659380"/>
                  <a:gd name="connsiteX77" fmla="*/ 2773680 w 3166110"/>
                  <a:gd name="connsiteY77" fmla="*/ 2053590 h 2659380"/>
                  <a:gd name="connsiteX78" fmla="*/ 2766060 w 3166110"/>
                  <a:gd name="connsiteY78" fmla="*/ 2004060 h 2659380"/>
                  <a:gd name="connsiteX79" fmla="*/ 2773680 w 3166110"/>
                  <a:gd name="connsiteY79" fmla="*/ 1962150 h 2659380"/>
                  <a:gd name="connsiteX80" fmla="*/ 2800350 w 3166110"/>
                  <a:gd name="connsiteY80" fmla="*/ 1916430 h 2659380"/>
                  <a:gd name="connsiteX81" fmla="*/ 2800350 w 3166110"/>
                  <a:gd name="connsiteY81" fmla="*/ 1866900 h 2659380"/>
                  <a:gd name="connsiteX82" fmla="*/ 2819400 w 3166110"/>
                  <a:gd name="connsiteY82" fmla="*/ 1832610 h 2659380"/>
                  <a:gd name="connsiteX83" fmla="*/ 2914650 w 3166110"/>
                  <a:gd name="connsiteY83" fmla="*/ 1752600 h 2659380"/>
                  <a:gd name="connsiteX84" fmla="*/ 2948940 w 3166110"/>
                  <a:gd name="connsiteY84" fmla="*/ 1676400 h 2659380"/>
                  <a:gd name="connsiteX85" fmla="*/ 2998470 w 3166110"/>
                  <a:gd name="connsiteY85" fmla="*/ 1584960 h 2659380"/>
                  <a:gd name="connsiteX86" fmla="*/ 3059430 w 3166110"/>
                  <a:gd name="connsiteY86" fmla="*/ 1493520 h 2659380"/>
                  <a:gd name="connsiteX87" fmla="*/ 3093720 w 3166110"/>
                  <a:gd name="connsiteY87" fmla="*/ 1394460 h 2659380"/>
                  <a:gd name="connsiteX88" fmla="*/ 3128010 w 3166110"/>
                  <a:gd name="connsiteY88" fmla="*/ 1337310 h 2659380"/>
                  <a:gd name="connsiteX89" fmla="*/ 3166110 w 3166110"/>
                  <a:gd name="connsiteY89" fmla="*/ 1283970 h 2659380"/>
                  <a:gd name="connsiteX90" fmla="*/ 3154680 w 3166110"/>
                  <a:gd name="connsiteY90" fmla="*/ 1253490 h 2659380"/>
                  <a:gd name="connsiteX91" fmla="*/ 3097530 w 3166110"/>
                  <a:gd name="connsiteY91" fmla="*/ 1215390 h 2659380"/>
                  <a:gd name="connsiteX92" fmla="*/ 2998470 w 3166110"/>
                  <a:gd name="connsiteY92" fmla="*/ 1120140 h 2659380"/>
                  <a:gd name="connsiteX93" fmla="*/ 2967990 w 3166110"/>
                  <a:gd name="connsiteY93" fmla="*/ 1074420 h 2659380"/>
                  <a:gd name="connsiteX94" fmla="*/ 2922270 w 3166110"/>
                  <a:gd name="connsiteY94" fmla="*/ 1047750 h 2659380"/>
                  <a:gd name="connsiteX95" fmla="*/ 2865120 w 3166110"/>
                  <a:gd name="connsiteY95" fmla="*/ 1047750 h 2659380"/>
                  <a:gd name="connsiteX96" fmla="*/ 2819400 w 3166110"/>
                  <a:gd name="connsiteY96" fmla="*/ 1043940 h 2659380"/>
                  <a:gd name="connsiteX97" fmla="*/ 2785110 w 3166110"/>
                  <a:gd name="connsiteY97" fmla="*/ 1024890 h 2659380"/>
                  <a:gd name="connsiteX98" fmla="*/ 2743200 w 3166110"/>
                  <a:gd name="connsiteY98" fmla="*/ 1017270 h 2659380"/>
                  <a:gd name="connsiteX99" fmla="*/ 2659380 w 3166110"/>
                  <a:gd name="connsiteY99" fmla="*/ 1024890 h 2659380"/>
                  <a:gd name="connsiteX100" fmla="*/ 2617470 w 3166110"/>
                  <a:gd name="connsiteY100" fmla="*/ 1017270 h 2659380"/>
                  <a:gd name="connsiteX101" fmla="*/ 2586990 w 3166110"/>
                  <a:gd name="connsiteY101" fmla="*/ 994410 h 2659380"/>
                  <a:gd name="connsiteX102" fmla="*/ 2545080 w 3166110"/>
                  <a:gd name="connsiteY102" fmla="*/ 933450 h 2659380"/>
                  <a:gd name="connsiteX103" fmla="*/ 2506980 w 3166110"/>
                  <a:gd name="connsiteY103" fmla="*/ 910590 h 2659380"/>
                  <a:gd name="connsiteX104" fmla="*/ 2468880 w 3166110"/>
                  <a:gd name="connsiteY104" fmla="*/ 887730 h 2659380"/>
                  <a:gd name="connsiteX105" fmla="*/ 2465070 w 3166110"/>
                  <a:gd name="connsiteY105" fmla="*/ 861060 h 2659380"/>
                  <a:gd name="connsiteX106" fmla="*/ 2487930 w 3166110"/>
                  <a:gd name="connsiteY106" fmla="*/ 822960 h 2659380"/>
                  <a:gd name="connsiteX107" fmla="*/ 2484120 w 3166110"/>
                  <a:gd name="connsiteY107" fmla="*/ 788670 h 2659380"/>
                  <a:gd name="connsiteX108" fmla="*/ 2514600 w 3166110"/>
                  <a:gd name="connsiteY108" fmla="*/ 716280 h 2659380"/>
                  <a:gd name="connsiteX109" fmla="*/ 2522220 w 3166110"/>
                  <a:gd name="connsiteY109" fmla="*/ 666750 h 2659380"/>
                  <a:gd name="connsiteX110" fmla="*/ 2522220 w 3166110"/>
                  <a:gd name="connsiteY110" fmla="*/ 617220 h 2659380"/>
                  <a:gd name="connsiteX111" fmla="*/ 2480310 w 3166110"/>
                  <a:gd name="connsiteY111" fmla="*/ 590550 h 2659380"/>
                  <a:gd name="connsiteX112" fmla="*/ 2411730 w 3166110"/>
                  <a:gd name="connsiteY112" fmla="*/ 556260 h 2659380"/>
                  <a:gd name="connsiteX113" fmla="*/ 2251710 w 3166110"/>
                  <a:gd name="connsiteY113" fmla="*/ 449580 h 2659380"/>
                  <a:gd name="connsiteX114" fmla="*/ 2164080 w 3166110"/>
                  <a:gd name="connsiteY114" fmla="*/ 411480 h 2659380"/>
                  <a:gd name="connsiteX115" fmla="*/ 2042160 w 3166110"/>
                  <a:gd name="connsiteY115" fmla="*/ 327660 h 2659380"/>
                  <a:gd name="connsiteX116" fmla="*/ 1981200 w 3166110"/>
                  <a:gd name="connsiteY116" fmla="*/ 293370 h 2659380"/>
                  <a:gd name="connsiteX117" fmla="*/ 1939290 w 3166110"/>
                  <a:gd name="connsiteY117" fmla="*/ 255270 h 2659380"/>
                  <a:gd name="connsiteX118" fmla="*/ 1840230 w 3166110"/>
                  <a:gd name="connsiteY118" fmla="*/ 209550 h 2659380"/>
                  <a:gd name="connsiteX119" fmla="*/ 1817370 w 3166110"/>
                  <a:gd name="connsiteY119" fmla="*/ 171450 h 2659380"/>
                  <a:gd name="connsiteX120" fmla="*/ 1790700 w 3166110"/>
                  <a:gd name="connsiteY120" fmla="*/ 171450 h 2659380"/>
                  <a:gd name="connsiteX121" fmla="*/ 1767840 w 3166110"/>
                  <a:gd name="connsiteY121" fmla="*/ 194310 h 2659380"/>
                  <a:gd name="connsiteX122" fmla="*/ 1744980 w 3166110"/>
                  <a:gd name="connsiteY122" fmla="*/ 213360 h 2659380"/>
                  <a:gd name="connsiteX123" fmla="*/ 1741170 w 3166110"/>
                  <a:gd name="connsiteY123" fmla="*/ 255270 h 2659380"/>
                  <a:gd name="connsiteX124" fmla="*/ 1722120 w 3166110"/>
                  <a:gd name="connsiteY124" fmla="*/ 281940 h 2659380"/>
                  <a:gd name="connsiteX125" fmla="*/ 1687830 w 3166110"/>
                  <a:gd name="connsiteY125" fmla="*/ 281940 h 2659380"/>
                  <a:gd name="connsiteX126" fmla="*/ 1626870 w 3166110"/>
                  <a:gd name="connsiteY126" fmla="*/ 262890 h 2659380"/>
                  <a:gd name="connsiteX127" fmla="*/ 1516380 w 3166110"/>
                  <a:gd name="connsiteY127" fmla="*/ 217170 h 2659380"/>
                  <a:gd name="connsiteX128" fmla="*/ 1474470 w 3166110"/>
                  <a:gd name="connsiteY128" fmla="*/ 205740 h 2659380"/>
                  <a:gd name="connsiteX129" fmla="*/ 1440180 w 3166110"/>
                  <a:gd name="connsiteY129" fmla="*/ 186690 h 2659380"/>
                  <a:gd name="connsiteX130" fmla="*/ 1417320 w 3166110"/>
                  <a:gd name="connsiteY130" fmla="*/ 163830 h 2659380"/>
                  <a:gd name="connsiteX131" fmla="*/ 1402080 w 3166110"/>
                  <a:gd name="connsiteY131" fmla="*/ 125730 h 2659380"/>
                  <a:gd name="connsiteX132" fmla="*/ 1383030 w 3166110"/>
                  <a:gd name="connsiteY132" fmla="*/ 80010 h 2659380"/>
                  <a:gd name="connsiteX133" fmla="*/ 1375410 w 3166110"/>
                  <a:gd name="connsiteY133" fmla="*/ 45720 h 2659380"/>
                  <a:gd name="connsiteX134" fmla="*/ 1371600 w 3166110"/>
                  <a:gd name="connsiteY134" fmla="*/ 11430 h 2659380"/>
                  <a:gd name="connsiteX135" fmla="*/ 1341120 w 3166110"/>
                  <a:gd name="connsiteY135" fmla="*/ 0 h 2659380"/>
                  <a:gd name="connsiteX136" fmla="*/ 1314450 w 3166110"/>
                  <a:gd name="connsiteY136" fmla="*/ 19050 h 2659380"/>
                  <a:gd name="connsiteX137" fmla="*/ 1303020 w 3166110"/>
                  <a:gd name="connsiteY137" fmla="*/ 60960 h 2659380"/>
                  <a:gd name="connsiteX138" fmla="*/ 1276350 w 3166110"/>
                  <a:gd name="connsiteY138" fmla="*/ 106680 h 2659380"/>
                  <a:gd name="connsiteX139" fmla="*/ 1249680 w 3166110"/>
                  <a:gd name="connsiteY139" fmla="*/ 152400 h 2659380"/>
                  <a:gd name="connsiteX140" fmla="*/ 1226820 w 3166110"/>
                  <a:gd name="connsiteY140" fmla="*/ 182880 h 2659380"/>
                  <a:gd name="connsiteX141" fmla="*/ 1211580 w 3166110"/>
                  <a:gd name="connsiteY141" fmla="*/ 217170 h 2659380"/>
                  <a:gd name="connsiteX142" fmla="*/ 1173480 w 3166110"/>
                  <a:gd name="connsiteY142" fmla="*/ 247650 h 2659380"/>
                  <a:gd name="connsiteX143" fmla="*/ 1047750 w 3166110"/>
                  <a:gd name="connsiteY143" fmla="*/ 285750 h 2659380"/>
                  <a:gd name="connsiteX144" fmla="*/ 925830 w 3166110"/>
                  <a:gd name="connsiteY144" fmla="*/ 354330 h 2659380"/>
                  <a:gd name="connsiteX145" fmla="*/ 830580 w 3166110"/>
                  <a:gd name="connsiteY145" fmla="*/ 388620 h 2659380"/>
                  <a:gd name="connsiteX146" fmla="*/ 716280 w 3166110"/>
                  <a:gd name="connsiteY146" fmla="*/ 441960 h 2659380"/>
                  <a:gd name="connsiteX147" fmla="*/ 670560 w 3166110"/>
                  <a:gd name="connsiteY147" fmla="*/ 468630 h 2659380"/>
                  <a:gd name="connsiteX148" fmla="*/ 628650 w 3166110"/>
                  <a:gd name="connsiteY148" fmla="*/ 502920 h 2659380"/>
                  <a:gd name="connsiteX149" fmla="*/ 521970 w 3166110"/>
                  <a:gd name="connsiteY149" fmla="*/ 506730 h 2659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3166110" h="2659380">
                    <a:moveTo>
                      <a:pt x="521970" y="506730"/>
                    </a:moveTo>
                    <a:lnTo>
                      <a:pt x="365760" y="514350"/>
                    </a:lnTo>
                    <a:lnTo>
                      <a:pt x="270510" y="506730"/>
                    </a:lnTo>
                    <a:lnTo>
                      <a:pt x="201930" y="495300"/>
                    </a:lnTo>
                    <a:lnTo>
                      <a:pt x="175260" y="480060"/>
                    </a:lnTo>
                    <a:lnTo>
                      <a:pt x="72390" y="483870"/>
                    </a:lnTo>
                    <a:lnTo>
                      <a:pt x="11430" y="483870"/>
                    </a:lnTo>
                    <a:lnTo>
                      <a:pt x="0" y="495300"/>
                    </a:lnTo>
                    <a:lnTo>
                      <a:pt x="3810" y="544830"/>
                    </a:lnTo>
                    <a:lnTo>
                      <a:pt x="3810" y="651510"/>
                    </a:lnTo>
                    <a:lnTo>
                      <a:pt x="3810" y="716280"/>
                    </a:lnTo>
                    <a:lnTo>
                      <a:pt x="19050" y="792480"/>
                    </a:lnTo>
                    <a:lnTo>
                      <a:pt x="30480" y="857250"/>
                    </a:lnTo>
                    <a:lnTo>
                      <a:pt x="41910" y="956310"/>
                    </a:lnTo>
                    <a:lnTo>
                      <a:pt x="34290" y="1017270"/>
                    </a:lnTo>
                    <a:lnTo>
                      <a:pt x="41910" y="1074420"/>
                    </a:lnTo>
                    <a:lnTo>
                      <a:pt x="53340" y="1131570"/>
                    </a:lnTo>
                    <a:lnTo>
                      <a:pt x="80010" y="1192530"/>
                    </a:lnTo>
                    <a:lnTo>
                      <a:pt x="144780" y="1226820"/>
                    </a:lnTo>
                    <a:lnTo>
                      <a:pt x="167640" y="1264920"/>
                    </a:lnTo>
                    <a:lnTo>
                      <a:pt x="255270" y="1257300"/>
                    </a:lnTo>
                    <a:lnTo>
                      <a:pt x="312420" y="1268730"/>
                    </a:lnTo>
                    <a:lnTo>
                      <a:pt x="373380" y="1283970"/>
                    </a:lnTo>
                    <a:lnTo>
                      <a:pt x="438150" y="1283970"/>
                    </a:lnTo>
                    <a:lnTo>
                      <a:pt x="518160" y="1310640"/>
                    </a:lnTo>
                    <a:lnTo>
                      <a:pt x="575310" y="1329690"/>
                    </a:lnTo>
                    <a:lnTo>
                      <a:pt x="643890" y="1344930"/>
                    </a:lnTo>
                    <a:lnTo>
                      <a:pt x="811530" y="1394460"/>
                    </a:lnTo>
                    <a:lnTo>
                      <a:pt x="899160" y="1417320"/>
                    </a:lnTo>
                    <a:lnTo>
                      <a:pt x="937260" y="1436370"/>
                    </a:lnTo>
                    <a:lnTo>
                      <a:pt x="986790" y="1443990"/>
                    </a:lnTo>
                    <a:lnTo>
                      <a:pt x="1047750" y="1485900"/>
                    </a:lnTo>
                    <a:lnTo>
                      <a:pt x="1120140" y="1535430"/>
                    </a:lnTo>
                    <a:lnTo>
                      <a:pt x="1196340" y="1577340"/>
                    </a:lnTo>
                    <a:lnTo>
                      <a:pt x="1264920" y="1642110"/>
                    </a:lnTo>
                    <a:lnTo>
                      <a:pt x="1314450" y="1744980"/>
                    </a:lnTo>
                    <a:lnTo>
                      <a:pt x="1379220" y="1916430"/>
                    </a:lnTo>
                    <a:lnTo>
                      <a:pt x="1413510" y="2026920"/>
                    </a:lnTo>
                    <a:lnTo>
                      <a:pt x="1447800" y="2167890"/>
                    </a:lnTo>
                    <a:lnTo>
                      <a:pt x="1463040" y="2244090"/>
                    </a:lnTo>
                    <a:lnTo>
                      <a:pt x="1493520" y="2293620"/>
                    </a:lnTo>
                    <a:lnTo>
                      <a:pt x="1543050" y="2346960"/>
                    </a:lnTo>
                    <a:lnTo>
                      <a:pt x="1638300" y="2388870"/>
                    </a:lnTo>
                    <a:lnTo>
                      <a:pt x="1703070" y="2457450"/>
                    </a:lnTo>
                    <a:lnTo>
                      <a:pt x="1744980" y="2529840"/>
                    </a:lnTo>
                    <a:lnTo>
                      <a:pt x="1813560" y="2602230"/>
                    </a:lnTo>
                    <a:lnTo>
                      <a:pt x="1851660" y="2659380"/>
                    </a:lnTo>
                    <a:lnTo>
                      <a:pt x="1874520" y="2651760"/>
                    </a:lnTo>
                    <a:lnTo>
                      <a:pt x="1885950" y="2613660"/>
                    </a:lnTo>
                    <a:lnTo>
                      <a:pt x="1973580" y="2606040"/>
                    </a:lnTo>
                    <a:lnTo>
                      <a:pt x="2007870" y="2590800"/>
                    </a:lnTo>
                    <a:lnTo>
                      <a:pt x="2080260" y="2590800"/>
                    </a:lnTo>
                    <a:lnTo>
                      <a:pt x="2145030" y="2590800"/>
                    </a:lnTo>
                    <a:lnTo>
                      <a:pt x="2213610" y="2598420"/>
                    </a:lnTo>
                    <a:lnTo>
                      <a:pt x="2244090" y="2590800"/>
                    </a:lnTo>
                    <a:lnTo>
                      <a:pt x="2221230" y="2545080"/>
                    </a:lnTo>
                    <a:lnTo>
                      <a:pt x="2186940" y="2506980"/>
                    </a:lnTo>
                    <a:lnTo>
                      <a:pt x="2145030" y="2465070"/>
                    </a:lnTo>
                    <a:lnTo>
                      <a:pt x="2133600" y="2423160"/>
                    </a:lnTo>
                    <a:lnTo>
                      <a:pt x="2133600" y="2381250"/>
                    </a:lnTo>
                    <a:lnTo>
                      <a:pt x="2118360" y="2305050"/>
                    </a:lnTo>
                    <a:lnTo>
                      <a:pt x="2122170" y="2259330"/>
                    </a:lnTo>
                    <a:lnTo>
                      <a:pt x="2179320" y="2209800"/>
                    </a:lnTo>
                    <a:lnTo>
                      <a:pt x="2205990" y="2205990"/>
                    </a:lnTo>
                    <a:lnTo>
                      <a:pt x="2240280" y="2213610"/>
                    </a:lnTo>
                    <a:lnTo>
                      <a:pt x="2282190" y="2263140"/>
                    </a:lnTo>
                    <a:lnTo>
                      <a:pt x="2343150" y="2293620"/>
                    </a:lnTo>
                    <a:lnTo>
                      <a:pt x="2388870" y="2320290"/>
                    </a:lnTo>
                    <a:lnTo>
                      <a:pt x="2438400" y="2297430"/>
                    </a:lnTo>
                    <a:lnTo>
                      <a:pt x="2449830" y="2263140"/>
                    </a:lnTo>
                    <a:lnTo>
                      <a:pt x="2583180" y="2194560"/>
                    </a:lnTo>
                    <a:lnTo>
                      <a:pt x="2613660" y="2175510"/>
                    </a:lnTo>
                    <a:lnTo>
                      <a:pt x="2693670" y="2175510"/>
                    </a:lnTo>
                    <a:lnTo>
                      <a:pt x="2750820" y="2179320"/>
                    </a:lnTo>
                    <a:lnTo>
                      <a:pt x="2762250" y="2148840"/>
                    </a:lnTo>
                    <a:lnTo>
                      <a:pt x="2762250" y="2148840"/>
                    </a:lnTo>
                    <a:lnTo>
                      <a:pt x="2762250" y="2095500"/>
                    </a:lnTo>
                    <a:lnTo>
                      <a:pt x="2773680" y="2053590"/>
                    </a:lnTo>
                    <a:lnTo>
                      <a:pt x="2766060" y="2004060"/>
                    </a:lnTo>
                    <a:lnTo>
                      <a:pt x="2773680" y="1962150"/>
                    </a:lnTo>
                    <a:lnTo>
                      <a:pt x="2800350" y="1916430"/>
                    </a:lnTo>
                    <a:lnTo>
                      <a:pt x="2800350" y="1866900"/>
                    </a:lnTo>
                    <a:lnTo>
                      <a:pt x="2819400" y="1832610"/>
                    </a:lnTo>
                    <a:lnTo>
                      <a:pt x="2914650" y="1752600"/>
                    </a:lnTo>
                    <a:lnTo>
                      <a:pt x="2948940" y="1676400"/>
                    </a:lnTo>
                    <a:lnTo>
                      <a:pt x="2998470" y="1584960"/>
                    </a:lnTo>
                    <a:lnTo>
                      <a:pt x="3059430" y="1493520"/>
                    </a:lnTo>
                    <a:lnTo>
                      <a:pt x="3093720" y="1394460"/>
                    </a:lnTo>
                    <a:lnTo>
                      <a:pt x="3128010" y="1337310"/>
                    </a:lnTo>
                    <a:lnTo>
                      <a:pt x="3166110" y="1283970"/>
                    </a:lnTo>
                    <a:lnTo>
                      <a:pt x="3154680" y="1253490"/>
                    </a:lnTo>
                    <a:lnTo>
                      <a:pt x="3097530" y="1215390"/>
                    </a:lnTo>
                    <a:lnTo>
                      <a:pt x="2998470" y="1120140"/>
                    </a:lnTo>
                    <a:lnTo>
                      <a:pt x="2967990" y="1074420"/>
                    </a:lnTo>
                    <a:lnTo>
                      <a:pt x="2922270" y="1047750"/>
                    </a:lnTo>
                    <a:lnTo>
                      <a:pt x="2865120" y="1047750"/>
                    </a:lnTo>
                    <a:lnTo>
                      <a:pt x="2819400" y="1043940"/>
                    </a:lnTo>
                    <a:lnTo>
                      <a:pt x="2785110" y="1024890"/>
                    </a:lnTo>
                    <a:lnTo>
                      <a:pt x="2743200" y="1017270"/>
                    </a:lnTo>
                    <a:lnTo>
                      <a:pt x="2659380" y="1024890"/>
                    </a:lnTo>
                    <a:lnTo>
                      <a:pt x="2617470" y="1017270"/>
                    </a:lnTo>
                    <a:lnTo>
                      <a:pt x="2586990" y="994410"/>
                    </a:lnTo>
                    <a:lnTo>
                      <a:pt x="2545080" y="933450"/>
                    </a:lnTo>
                    <a:lnTo>
                      <a:pt x="2506980" y="910590"/>
                    </a:lnTo>
                    <a:lnTo>
                      <a:pt x="2468880" y="887730"/>
                    </a:lnTo>
                    <a:lnTo>
                      <a:pt x="2465070" y="861060"/>
                    </a:lnTo>
                    <a:lnTo>
                      <a:pt x="2487930" y="822960"/>
                    </a:lnTo>
                    <a:lnTo>
                      <a:pt x="2484120" y="788670"/>
                    </a:lnTo>
                    <a:lnTo>
                      <a:pt x="2514600" y="716280"/>
                    </a:lnTo>
                    <a:lnTo>
                      <a:pt x="2522220" y="666750"/>
                    </a:lnTo>
                    <a:lnTo>
                      <a:pt x="2522220" y="617220"/>
                    </a:lnTo>
                    <a:lnTo>
                      <a:pt x="2480310" y="590550"/>
                    </a:lnTo>
                    <a:lnTo>
                      <a:pt x="2411730" y="556260"/>
                    </a:lnTo>
                    <a:lnTo>
                      <a:pt x="2251710" y="449580"/>
                    </a:lnTo>
                    <a:lnTo>
                      <a:pt x="2164080" y="411480"/>
                    </a:lnTo>
                    <a:lnTo>
                      <a:pt x="2042160" y="327660"/>
                    </a:lnTo>
                    <a:lnTo>
                      <a:pt x="1981200" y="293370"/>
                    </a:lnTo>
                    <a:lnTo>
                      <a:pt x="1939290" y="255270"/>
                    </a:lnTo>
                    <a:lnTo>
                      <a:pt x="1840230" y="209550"/>
                    </a:lnTo>
                    <a:lnTo>
                      <a:pt x="1817370" y="171450"/>
                    </a:lnTo>
                    <a:lnTo>
                      <a:pt x="1790700" y="171450"/>
                    </a:lnTo>
                    <a:lnTo>
                      <a:pt x="1767840" y="194310"/>
                    </a:lnTo>
                    <a:lnTo>
                      <a:pt x="1744980" y="213360"/>
                    </a:lnTo>
                    <a:lnTo>
                      <a:pt x="1741170" y="255270"/>
                    </a:lnTo>
                    <a:lnTo>
                      <a:pt x="1722120" y="281940"/>
                    </a:lnTo>
                    <a:lnTo>
                      <a:pt x="1687830" y="281940"/>
                    </a:lnTo>
                    <a:lnTo>
                      <a:pt x="1626870" y="262890"/>
                    </a:lnTo>
                    <a:lnTo>
                      <a:pt x="1516380" y="217170"/>
                    </a:lnTo>
                    <a:lnTo>
                      <a:pt x="1474470" y="205740"/>
                    </a:lnTo>
                    <a:lnTo>
                      <a:pt x="1440180" y="186690"/>
                    </a:lnTo>
                    <a:lnTo>
                      <a:pt x="1417320" y="163830"/>
                    </a:lnTo>
                    <a:lnTo>
                      <a:pt x="1402080" y="125730"/>
                    </a:lnTo>
                    <a:lnTo>
                      <a:pt x="1383030" y="80010"/>
                    </a:lnTo>
                    <a:lnTo>
                      <a:pt x="1375410" y="45720"/>
                    </a:lnTo>
                    <a:lnTo>
                      <a:pt x="1371600" y="11430"/>
                    </a:lnTo>
                    <a:lnTo>
                      <a:pt x="1341120" y="0"/>
                    </a:lnTo>
                    <a:lnTo>
                      <a:pt x="1314450" y="19050"/>
                    </a:lnTo>
                    <a:lnTo>
                      <a:pt x="1303020" y="60960"/>
                    </a:lnTo>
                    <a:lnTo>
                      <a:pt x="1276350" y="106680"/>
                    </a:lnTo>
                    <a:lnTo>
                      <a:pt x="1249680" y="152400"/>
                    </a:lnTo>
                    <a:lnTo>
                      <a:pt x="1226820" y="182880"/>
                    </a:lnTo>
                    <a:lnTo>
                      <a:pt x="1211580" y="217170"/>
                    </a:lnTo>
                    <a:lnTo>
                      <a:pt x="1173480" y="247650"/>
                    </a:lnTo>
                    <a:lnTo>
                      <a:pt x="1047750" y="285750"/>
                    </a:lnTo>
                    <a:lnTo>
                      <a:pt x="925830" y="354330"/>
                    </a:lnTo>
                    <a:lnTo>
                      <a:pt x="830580" y="388620"/>
                    </a:lnTo>
                    <a:lnTo>
                      <a:pt x="716280" y="441960"/>
                    </a:lnTo>
                    <a:lnTo>
                      <a:pt x="670560" y="468630"/>
                    </a:lnTo>
                    <a:lnTo>
                      <a:pt x="628650" y="502920"/>
                    </a:lnTo>
                    <a:lnTo>
                      <a:pt x="521970" y="506730"/>
                    </a:lnTo>
                    <a:close/>
                  </a:path>
                </a:pathLst>
              </a:custGeom>
              <a:grpFill/>
              <a:ln w="63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26" name="강남구">
                <a:extLst>
                  <a:ext uri="{FF2B5EF4-FFF2-40B4-BE49-F238E27FC236}">
                    <a16:creationId xmlns:a16="http://schemas.microsoft.com/office/drawing/2014/main" id="{685F9229-39C3-BB4E-A8A1-9E06F7502CE3}"/>
                  </a:ext>
                </a:extLst>
              </p:cNvPr>
              <p:cNvSpPr/>
              <p:nvPr/>
            </p:nvSpPr>
            <p:spPr>
              <a:xfrm>
                <a:off x="9430850" y="4440402"/>
                <a:ext cx="1393924" cy="1249404"/>
              </a:xfrm>
              <a:custGeom>
                <a:avLst/>
                <a:gdLst>
                  <a:gd name="connsiteX0" fmla="*/ 502920 w 3417570"/>
                  <a:gd name="connsiteY0" fmla="*/ 15240 h 3063240"/>
                  <a:gd name="connsiteX1" fmla="*/ 502920 w 3417570"/>
                  <a:gd name="connsiteY1" fmla="*/ 15240 h 3063240"/>
                  <a:gd name="connsiteX2" fmla="*/ 609600 w 3417570"/>
                  <a:gd name="connsiteY2" fmla="*/ 49530 h 3063240"/>
                  <a:gd name="connsiteX3" fmla="*/ 704850 w 3417570"/>
                  <a:gd name="connsiteY3" fmla="*/ 64770 h 3063240"/>
                  <a:gd name="connsiteX4" fmla="*/ 762000 w 3417570"/>
                  <a:gd name="connsiteY4" fmla="*/ 83820 h 3063240"/>
                  <a:gd name="connsiteX5" fmla="*/ 822960 w 3417570"/>
                  <a:gd name="connsiteY5" fmla="*/ 99060 h 3063240"/>
                  <a:gd name="connsiteX6" fmla="*/ 910590 w 3417570"/>
                  <a:gd name="connsiteY6" fmla="*/ 137160 h 3063240"/>
                  <a:gd name="connsiteX7" fmla="*/ 990600 w 3417570"/>
                  <a:gd name="connsiteY7" fmla="*/ 179070 h 3063240"/>
                  <a:gd name="connsiteX8" fmla="*/ 1085850 w 3417570"/>
                  <a:gd name="connsiteY8" fmla="*/ 220980 h 3063240"/>
                  <a:gd name="connsiteX9" fmla="*/ 1169670 w 3417570"/>
                  <a:gd name="connsiteY9" fmla="*/ 281940 h 3063240"/>
                  <a:gd name="connsiteX10" fmla="*/ 1238250 w 3417570"/>
                  <a:gd name="connsiteY10" fmla="*/ 300990 h 3063240"/>
                  <a:gd name="connsiteX11" fmla="*/ 1306830 w 3417570"/>
                  <a:gd name="connsiteY11" fmla="*/ 323850 h 3063240"/>
                  <a:gd name="connsiteX12" fmla="*/ 1341120 w 3417570"/>
                  <a:gd name="connsiteY12" fmla="*/ 331470 h 3063240"/>
                  <a:gd name="connsiteX13" fmla="*/ 1390650 w 3417570"/>
                  <a:gd name="connsiteY13" fmla="*/ 377190 h 3063240"/>
                  <a:gd name="connsiteX14" fmla="*/ 1440180 w 3417570"/>
                  <a:gd name="connsiteY14" fmla="*/ 426720 h 3063240"/>
                  <a:gd name="connsiteX15" fmla="*/ 1508760 w 3417570"/>
                  <a:gd name="connsiteY15" fmla="*/ 468630 h 3063240"/>
                  <a:gd name="connsiteX16" fmla="*/ 1546860 w 3417570"/>
                  <a:gd name="connsiteY16" fmla="*/ 495300 h 3063240"/>
                  <a:gd name="connsiteX17" fmla="*/ 1550670 w 3417570"/>
                  <a:gd name="connsiteY17" fmla="*/ 552450 h 3063240"/>
                  <a:gd name="connsiteX18" fmla="*/ 1539240 w 3417570"/>
                  <a:gd name="connsiteY18" fmla="*/ 582930 h 3063240"/>
                  <a:gd name="connsiteX19" fmla="*/ 1539240 w 3417570"/>
                  <a:gd name="connsiteY19" fmla="*/ 659130 h 3063240"/>
                  <a:gd name="connsiteX20" fmla="*/ 1554480 w 3417570"/>
                  <a:gd name="connsiteY20" fmla="*/ 781050 h 3063240"/>
                  <a:gd name="connsiteX21" fmla="*/ 1554480 w 3417570"/>
                  <a:gd name="connsiteY21" fmla="*/ 857250 h 3063240"/>
                  <a:gd name="connsiteX22" fmla="*/ 1573530 w 3417570"/>
                  <a:gd name="connsiteY22" fmla="*/ 941070 h 3063240"/>
                  <a:gd name="connsiteX23" fmla="*/ 1577340 w 3417570"/>
                  <a:gd name="connsiteY23" fmla="*/ 1047750 h 3063240"/>
                  <a:gd name="connsiteX24" fmla="*/ 1592580 w 3417570"/>
                  <a:gd name="connsiteY24" fmla="*/ 1150620 h 3063240"/>
                  <a:gd name="connsiteX25" fmla="*/ 1592580 w 3417570"/>
                  <a:gd name="connsiteY25" fmla="*/ 1219200 h 3063240"/>
                  <a:gd name="connsiteX26" fmla="*/ 1588770 w 3417570"/>
                  <a:gd name="connsiteY26" fmla="*/ 1261110 h 3063240"/>
                  <a:gd name="connsiteX27" fmla="*/ 1607820 w 3417570"/>
                  <a:gd name="connsiteY27" fmla="*/ 1295400 h 3063240"/>
                  <a:gd name="connsiteX28" fmla="*/ 1642110 w 3417570"/>
                  <a:gd name="connsiteY28" fmla="*/ 1303020 h 3063240"/>
                  <a:gd name="connsiteX29" fmla="*/ 1684020 w 3417570"/>
                  <a:gd name="connsiteY29" fmla="*/ 1360170 h 3063240"/>
                  <a:gd name="connsiteX30" fmla="*/ 1748790 w 3417570"/>
                  <a:gd name="connsiteY30" fmla="*/ 1379220 h 3063240"/>
                  <a:gd name="connsiteX31" fmla="*/ 1832610 w 3417570"/>
                  <a:gd name="connsiteY31" fmla="*/ 1379220 h 3063240"/>
                  <a:gd name="connsiteX32" fmla="*/ 1931670 w 3417570"/>
                  <a:gd name="connsiteY32" fmla="*/ 1398270 h 3063240"/>
                  <a:gd name="connsiteX33" fmla="*/ 2042160 w 3417570"/>
                  <a:gd name="connsiteY33" fmla="*/ 1417320 h 3063240"/>
                  <a:gd name="connsiteX34" fmla="*/ 2179320 w 3417570"/>
                  <a:gd name="connsiteY34" fmla="*/ 1466850 h 3063240"/>
                  <a:gd name="connsiteX35" fmla="*/ 2305050 w 3417570"/>
                  <a:gd name="connsiteY35" fmla="*/ 1489710 h 3063240"/>
                  <a:gd name="connsiteX36" fmla="*/ 2453640 w 3417570"/>
                  <a:gd name="connsiteY36" fmla="*/ 1539240 h 3063240"/>
                  <a:gd name="connsiteX37" fmla="*/ 2537460 w 3417570"/>
                  <a:gd name="connsiteY37" fmla="*/ 1569720 h 3063240"/>
                  <a:gd name="connsiteX38" fmla="*/ 2651760 w 3417570"/>
                  <a:gd name="connsiteY38" fmla="*/ 1623060 h 3063240"/>
                  <a:gd name="connsiteX39" fmla="*/ 2743200 w 3417570"/>
                  <a:gd name="connsiteY39" fmla="*/ 1703070 h 3063240"/>
                  <a:gd name="connsiteX40" fmla="*/ 2796540 w 3417570"/>
                  <a:gd name="connsiteY40" fmla="*/ 1714500 h 3063240"/>
                  <a:gd name="connsiteX41" fmla="*/ 2823210 w 3417570"/>
                  <a:gd name="connsiteY41" fmla="*/ 1779270 h 3063240"/>
                  <a:gd name="connsiteX42" fmla="*/ 2868930 w 3417570"/>
                  <a:gd name="connsiteY42" fmla="*/ 1905000 h 3063240"/>
                  <a:gd name="connsiteX43" fmla="*/ 2918460 w 3417570"/>
                  <a:gd name="connsiteY43" fmla="*/ 2034540 h 3063240"/>
                  <a:gd name="connsiteX44" fmla="*/ 2960370 w 3417570"/>
                  <a:gd name="connsiteY44" fmla="*/ 2145030 h 3063240"/>
                  <a:gd name="connsiteX45" fmla="*/ 2979420 w 3417570"/>
                  <a:gd name="connsiteY45" fmla="*/ 2240280 h 3063240"/>
                  <a:gd name="connsiteX46" fmla="*/ 3013710 w 3417570"/>
                  <a:gd name="connsiteY46" fmla="*/ 2327910 h 3063240"/>
                  <a:gd name="connsiteX47" fmla="*/ 3013710 w 3417570"/>
                  <a:gd name="connsiteY47" fmla="*/ 2327910 h 3063240"/>
                  <a:gd name="connsiteX48" fmla="*/ 3032760 w 3417570"/>
                  <a:gd name="connsiteY48" fmla="*/ 2400300 h 3063240"/>
                  <a:gd name="connsiteX49" fmla="*/ 3097530 w 3417570"/>
                  <a:gd name="connsiteY49" fmla="*/ 2446020 h 3063240"/>
                  <a:gd name="connsiteX50" fmla="*/ 3147060 w 3417570"/>
                  <a:gd name="connsiteY50" fmla="*/ 2472690 h 3063240"/>
                  <a:gd name="connsiteX51" fmla="*/ 3219450 w 3417570"/>
                  <a:gd name="connsiteY51" fmla="*/ 2541270 h 3063240"/>
                  <a:gd name="connsiteX52" fmla="*/ 3276600 w 3417570"/>
                  <a:gd name="connsiteY52" fmla="*/ 2598420 h 3063240"/>
                  <a:gd name="connsiteX53" fmla="*/ 3360420 w 3417570"/>
                  <a:gd name="connsiteY53" fmla="*/ 2720340 h 3063240"/>
                  <a:gd name="connsiteX54" fmla="*/ 3398520 w 3417570"/>
                  <a:gd name="connsiteY54" fmla="*/ 2769870 h 3063240"/>
                  <a:gd name="connsiteX55" fmla="*/ 3417570 w 3417570"/>
                  <a:gd name="connsiteY55" fmla="*/ 2807970 h 3063240"/>
                  <a:gd name="connsiteX56" fmla="*/ 3383280 w 3417570"/>
                  <a:gd name="connsiteY56" fmla="*/ 2849880 h 3063240"/>
                  <a:gd name="connsiteX57" fmla="*/ 3337560 w 3417570"/>
                  <a:gd name="connsiteY57" fmla="*/ 2884170 h 3063240"/>
                  <a:gd name="connsiteX58" fmla="*/ 3326130 w 3417570"/>
                  <a:gd name="connsiteY58" fmla="*/ 2922270 h 3063240"/>
                  <a:gd name="connsiteX59" fmla="*/ 3284220 w 3417570"/>
                  <a:gd name="connsiteY59" fmla="*/ 2956560 h 3063240"/>
                  <a:gd name="connsiteX60" fmla="*/ 3227070 w 3417570"/>
                  <a:gd name="connsiteY60" fmla="*/ 2945130 h 3063240"/>
                  <a:gd name="connsiteX61" fmla="*/ 3128010 w 3417570"/>
                  <a:gd name="connsiteY61" fmla="*/ 2929890 h 3063240"/>
                  <a:gd name="connsiteX62" fmla="*/ 3051810 w 3417570"/>
                  <a:gd name="connsiteY62" fmla="*/ 2895600 h 3063240"/>
                  <a:gd name="connsiteX63" fmla="*/ 3006090 w 3417570"/>
                  <a:gd name="connsiteY63" fmla="*/ 2865120 h 3063240"/>
                  <a:gd name="connsiteX64" fmla="*/ 2964180 w 3417570"/>
                  <a:gd name="connsiteY64" fmla="*/ 2849880 h 3063240"/>
                  <a:gd name="connsiteX65" fmla="*/ 2922270 w 3417570"/>
                  <a:gd name="connsiteY65" fmla="*/ 2861310 h 3063240"/>
                  <a:gd name="connsiteX66" fmla="*/ 2914650 w 3417570"/>
                  <a:gd name="connsiteY66" fmla="*/ 2922270 h 3063240"/>
                  <a:gd name="connsiteX67" fmla="*/ 2865120 w 3417570"/>
                  <a:gd name="connsiteY67" fmla="*/ 2967990 h 3063240"/>
                  <a:gd name="connsiteX68" fmla="*/ 2815590 w 3417570"/>
                  <a:gd name="connsiteY68" fmla="*/ 3006090 h 3063240"/>
                  <a:gd name="connsiteX69" fmla="*/ 2762250 w 3417570"/>
                  <a:gd name="connsiteY69" fmla="*/ 3051810 h 3063240"/>
                  <a:gd name="connsiteX70" fmla="*/ 2724150 w 3417570"/>
                  <a:gd name="connsiteY70" fmla="*/ 3063240 h 3063240"/>
                  <a:gd name="connsiteX71" fmla="*/ 2701290 w 3417570"/>
                  <a:gd name="connsiteY71" fmla="*/ 3017520 h 3063240"/>
                  <a:gd name="connsiteX72" fmla="*/ 2693670 w 3417570"/>
                  <a:gd name="connsiteY72" fmla="*/ 2956560 h 3063240"/>
                  <a:gd name="connsiteX73" fmla="*/ 2678430 w 3417570"/>
                  <a:gd name="connsiteY73" fmla="*/ 2899410 h 3063240"/>
                  <a:gd name="connsiteX74" fmla="*/ 2670810 w 3417570"/>
                  <a:gd name="connsiteY74" fmla="*/ 2849880 h 3063240"/>
                  <a:gd name="connsiteX75" fmla="*/ 2670810 w 3417570"/>
                  <a:gd name="connsiteY75" fmla="*/ 2792730 h 3063240"/>
                  <a:gd name="connsiteX76" fmla="*/ 2632710 w 3417570"/>
                  <a:gd name="connsiteY76" fmla="*/ 2777490 h 3063240"/>
                  <a:gd name="connsiteX77" fmla="*/ 2586990 w 3417570"/>
                  <a:gd name="connsiteY77" fmla="*/ 2792730 h 3063240"/>
                  <a:gd name="connsiteX78" fmla="*/ 2548890 w 3417570"/>
                  <a:gd name="connsiteY78" fmla="*/ 2777490 h 3063240"/>
                  <a:gd name="connsiteX79" fmla="*/ 2533650 w 3417570"/>
                  <a:gd name="connsiteY79" fmla="*/ 2735580 h 3063240"/>
                  <a:gd name="connsiteX80" fmla="*/ 2548890 w 3417570"/>
                  <a:gd name="connsiteY80" fmla="*/ 2659380 h 3063240"/>
                  <a:gd name="connsiteX81" fmla="*/ 2529840 w 3417570"/>
                  <a:gd name="connsiteY81" fmla="*/ 2625090 h 3063240"/>
                  <a:gd name="connsiteX82" fmla="*/ 2457450 w 3417570"/>
                  <a:gd name="connsiteY82" fmla="*/ 2590800 h 3063240"/>
                  <a:gd name="connsiteX83" fmla="*/ 2407920 w 3417570"/>
                  <a:gd name="connsiteY83" fmla="*/ 2571750 h 3063240"/>
                  <a:gd name="connsiteX84" fmla="*/ 2362200 w 3417570"/>
                  <a:gd name="connsiteY84" fmla="*/ 2567940 h 3063240"/>
                  <a:gd name="connsiteX85" fmla="*/ 2339340 w 3417570"/>
                  <a:gd name="connsiteY85" fmla="*/ 2533650 h 3063240"/>
                  <a:gd name="connsiteX86" fmla="*/ 2312670 w 3417570"/>
                  <a:gd name="connsiteY86" fmla="*/ 2510790 h 3063240"/>
                  <a:gd name="connsiteX87" fmla="*/ 2327910 w 3417570"/>
                  <a:gd name="connsiteY87" fmla="*/ 2468880 h 3063240"/>
                  <a:gd name="connsiteX88" fmla="*/ 2362200 w 3417570"/>
                  <a:gd name="connsiteY88" fmla="*/ 2385060 h 3063240"/>
                  <a:gd name="connsiteX89" fmla="*/ 2396490 w 3417570"/>
                  <a:gd name="connsiteY89" fmla="*/ 2316480 h 3063240"/>
                  <a:gd name="connsiteX90" fmla="*/ 2407920 w 3417570"/>
                  <a:gd name="connsiteY90" fmla="*/ 2274570 h 3063240"/>
                  <a:gd name="connsiteX91" fmla="*/ 2404110 w 3417570"/>
                  <a:gd name="connsiteY91" fmla="*/ 2240280 h 3063240"/>
                  <a:gd name="connsiteX92" fmla="*/ 2366010 w 3417570"/>
                  <a:gd name="connsiteY92" fmla="*/ 2221230 h 3063240"/>
                  <a:gd name="connsiteX93" fmla="*/ 2320290 w 3417570"/>
                  <a:gd name="connsiteY93" fmla="*/ 2236470 h 3063240"/>
                  <a:gd name="connsiteX94" fmla="*/ 2297430 w 3417570"/>
                  <a:gd name="connsiteY94" fmla="*/ 2259330 h 3063240"/>
                  <a:gd name="connsiteX95" fmla="*/ 2259330 w 3417570"/>
                  <a:gd name="connsiteY95" fmla="*/ 2289810 h 3063240"/>
                  <a:gd name="connsiteX96" fmla="*/ 2221230 w 3417570"/>
                  <a:gd name="connsiteY96" fmla="*/ 2289810 h 3063240"/>
                  <a:gd name="connsiteX97" fmla="*/ 2190750 w 3417570"/>
                  <a:gd name="connsiteY97" fmla="*/ 2274570 h 3063240"/>
                  <a:gd name="connsiteX98" fmla="*/ 2156460 w 3417570"/>
                  <a:gd name="connsiteY98" fmla="*/ 2266950 h 3063240"/>
                  <a:gd name="connsiteX99" fmla="*/ 2114550 w 3417570"/>
                  <a:gd name="connsiteY99" fmla="*/ 2259330 h 3063240"/>
                  <a:gd name="connsiteX100" fmla="*/ 2068830 w 3417570"/>
                  <a:gd name="connsiteY100" fmla="*/ 2259330 h 3063240"/>
                  <a:gd name="connsiteX101" fmla="*/ 2049780 w 3417570"/>
                  <a:gd name="connsiteY101" fmla="*/ 2293620 h 3063240"/>
                  <a:gd name="connsiteX102" fmla="*/ 1996440 w 3417570"/>
                  <a:gd name="connsiteY102" fmla="*/ 2335530 h 3063240"/>
                  <a:gd name="connsiteX103" fmla="*/ 1969770 w 3417570"/>
                  <a:gd name="connsiteY103" fmla="*/ 2381250 h 3063240"/>
                  <a:gd name="connsiteX104" fmla="*/ 1920240 w 3417570"/>
                  <a:gd name="connsiteY104" fmla="*/ 2400300 h 3063240"/>
                  <a:gd name="connsiteX105" fmla="*/ 1844040 w 3417570"/>
                  <a:gd name="connsiteY105" fmla="*/ 2392680 h 3063240"/>
                  <a:gd name="connsiteX106" fmla="*/ 1733550 w 3417570"/>
                  <a:gd name="connsiteY106" fmla="*/ 2400300 h 3063240"/>
                  <a:gd name="connsiteX107" fmla="*/ 1684020 w 3417570"/>
                  <a:gd name="connsiteY107" fmla="*/ 2426970 h 3063240"/>
                  <a:gd name="connsiteX108" fmla="*/ 1630680 w 3417570"/>
                  <a:gd name="connsiteY108" fmla="*/ 2472690 h 3063240"/>
                  <a:gd name="connsiteX109" fmla="*/ 1531620 w 3417570"/>
                  <a:gd name="connsiteY109" fmla="*/ 2526030 h 3063240"/>
                  <a:gd name="connsiteX110" fmla="*/ 1489710 w 3417570"/>
                  <a:gd name="connsiteY110" fmla="*/ 2564130 h 3063240"/>
                  <a:gd name="connsiteX111" fmla="*/ 1436370 w 3417570"/>
                  <a:gd name="connsiteY111" fmla="*/ 2579370 h 3063240"/>
                  <a:gd name="connsiteX112" fmla="*/ 1363980 w 3417570"/>
                  <a:gd name="connsiteY112" fmla="*/ 2632710 h 3063240"/>
                  <a:gd name="connsiteX113" fmla="*/ 1329690 w 3417570"/>
                  <a:gd name="connsiteY113" fmla="*/ 2689860 h 3063240"/>
                  <a:gd name="connsiteX114" fmla="*/ 1283970 w 3417570"/>
                  <a:gd name="connsiteY114" fmla="*/ 2705100 h 3063240"/>
                  <a:gd name="connsiteX115" fmla="*/ 1215390 w 3417570"/>
                  <a:gd name="connsiteY115" fmla="*/ 2708910 h 3063240"/>
                  <a:gd name="connsiteX116" fmla="*/ 1177290 w 3417570"/>
                  <a:gd name="connsiteY116" fmla="*/ 2697480 h 3063240"/>
                  <a:gd name="connsiteX117" fmla="*/ 1146810 w 3417570"/>
                  <a:gd name="connsiteY117" fmla="*/ 2647950 h 3063240"/>
                  <a:gd name="connsiteX118" fmla="*/ 1150620 w 3417570"/>
                  <a:gd name="connsiteY118" fmla="*/ 2628900 h 3063240"/>
                  <a:gd name="connsiteX119" fmla="*/ 1169670 w 3417570"/>
                  <a:gd name="connsiteY119" fmla="*/ 2590800 h 3063240"/>
                  <a:gd name="connsiteX120" fmla="*/ 1188720 w 3417570"/>
                  <a:gd name="connsiteY120" fmla="*/ 2586990 h 3063240"/>
                  <a:gd name="connsiteX121" fmla="*/ 1211580 w 3417570"/>
                  <a:gd name="connsiteY121" fmla="*/ 2567940 h 3063240"/>
                  <a:gd name="connsiteX122" fmla="*/ 1207770 w 3417570"/>
                  <a:gd name="connsiteY122" fmla="*/ 2533650 h 3063240"/>
                  <a:gd name="connsiteX123" fmla="*/ 1173480 w 3417570"/>
                  <a:gd name="connsiteY123" fmla="*/ 2522220 h 3063240"/>
                  <a:gd name="connsiteX124" fmla="*/ 1127760 w 3417570"/>
                  <a:gd name="connsiteY124" fmla="*/ 2484120 h 3063240"/>
                  <a:gd name="connsiteX125" fmla="*/ 1120140 w 3417570"/>
                  <a:gd name="connsiteY125" fmla="*/ 2472690 h 3063240"/>
                  <a:gd name="connsiteX126" fmla="*/ 1131570 w 3417570"/>
                  <a:gd name="connsiteY126" fmla="*/ 2426970 h 3063240"/>
                  <a:gd name="connsiteX127" fmla="*/ 1093470 w 3417570"/>
                  <a:gd name="connsiteY127" fmla="*/ 2385060 h 3063240"/>
                  <a:gd name="connsiteX128" fmla="*/ 1032510 w 3417570"/>
                  <a:gd name="connsiteY128" fmla="*/ 2339340 h 3063240"/>
                  <a:gd name="connsiteX129" fmla="*/ 982980 w 3417570"/>
                  <a:gd name="connsiteY129" fmla="*/ 2278380 h 3063240"/>
                  <a:gd name="connsiteX130" fmla="*/ 956310 w 3417570"/>
                  <a:gd name="connsiteY130" fmla="*/ 2221230 h 3063240"/>
                  <a:gd name="connsiteX131" fmla="*/ 941070 w 3417570"/>
                  <a:gd name="connsiteY131" fmla="*/ 2145030 h 3063240"/>
                  <a:gd name="connsiteX132" fmla="*/ 922020 w 3417570"/>
                  <a:gd name="connsiteY132" fmla="*/ 2091690 h 3063240"/>
                  <a:gd name="connsiteX133" fmla="*/ 914400 w 3417570"/>
                  <a:gd name="connsiteY133" fmla="*/ 2030730 h 3063240"/>
                  <a:gd name="connsiteX134" fmla="*/ 914400 w 3417570"/>
                  <a:gd name="connsiteY134" fmla="*/ 1958340 h 3063240"/>
                  <a:gd name="connsiteX135" fmla="*/ 899160 w 3417570"/>
                  <a:gd name="connsiteY135" fmla="*/ 1905000 h 3063240"/>
                  <a:gd name="connsiteX136" fmla="*/ 880110 w 3417570"/>
                  <a:gd name="connsiteY136" fmla="*/ 1878330 h 3063240"/>
                  <a:gd name="connsiteX137" fmla="*/ 857250 w 3417570"/>
                  <a:gd name="connsiteY137" fmla="*/ 1870710 h 3063240"/>
                  <a:gd name="connsiteX138" fmla="*/ 807720 w 3417570"/>
                  <a:gd name="connsiteY138" fmla="*/ 1874520 h 3063240"/>
                  <a:gd name="connsiteX139" fmla="*/ 742950 w 3417570"/>
                  <a:gd name="connsiteY139" fmla="*/ 1870710 h 3063240"/>
                  <a:gd name="connsiteX140" fmla="*/ 666750 w 3417570"/>
                  <a:gd name="connsiteY140" fmla="*/ 1878330 h 3063240"/>
                  <a:gd name="connsiteX141" fmla="*/ 617220 w 3417570"/>
                  <a:gd name="connsiteY141" fmla="*/ 1874520 h 3063240"/>
                  <a:gd name="connsiteX142" fmla="*/ 560070 w 3417570"/>
                  <a:gd name="connsiteY142" fmla="*/ 1847850 h 3063240"/>
                  <a:gd name="connsiteX143" fmla="*/ 537210 w 3417570"/>
                  <a:gd name="connsiteY143" fmla="*/ 1786890 h 3063240"/>
                  <a:gd name="connsiteX144" fmla="*/ 537210 w 3417570"/>
                  <a:gd name="connsiteY144" fmla="*/ 1725930 h 3063240"/>
                  <a:gd name="connsiteX145" fmla="*/ 434340 w 3417570"/>
                  <a:gd name="connsiteY145" fmla="*/ 1543050 h 3063240"/>
                  <a:gd name="connsiteX146" fmla="*/ 358140 w 3417570"/>
                  <a:gd name="connsiteY146" fmla="*/ 1360170 h 3063240"/>
                  <a:gd name="connsiteX147" fmla="*/ 285750 w 3417570"/>
                  <a:gd name="connsiteY147" fmla="*/ 1177290 h 3063240"/>
                  <a:gd name="connsiteX148" fmla="*/ 236220 w 3417570"/>
                  <a:gd name="connsiteY148" fmla="*/ 1059180 h 3063240"/>
                  <a:gd name="connsiteX149" fmla="*/ 201930 w 3417570"/>
                  <a:gd name="connsiteY149" fmla="*/ 963930 h 3063240"/>
                  <a:gd name="connsiteX150" fmla="*/ 186690 w 3417570"/>
                  <a:gd name="connsiteY150" fmla="*/ 891540 h 3063240"/>
                  <a:gd name="connsiteX151" fmla="*/ 179070 w 3417570"/>
                  <a:gd name="connsiteY151" fmla="*/ 834390 h 3063240"/>
                  <a:gd name="connsiteX152" fmla="*/ 163830 w 3417570"/>
                  <a:gd name="connsiteY152" fmla="*/ 769620 h 3063240"/>
                  <a:gd name="connsiteX153" fmla="*/ 156210 w 3417570"/>
                  <a:gd name="connsiteY153" fmla="*/ 697230 h 3063240"/>
                  <a:gd name="connsiteX154" fmla="*/ 148590 w 3417570"/>
                  <a:gd name="connsiteY154" fmla="*/ 655320 h 3063240"/>
                  <a:gd name="connsiteX155" fmla="*/ 118110 w 3417570"/>
                  <a:gd name="connsiteY155" fmla="*/ 605790 h 3063240"/>
                  <a:gd name="connsiteX156" fmla="*/ 76200 w 3417570"/>
                  <a:gd name="connsiteY156" fmla="*/ 567690 h 3063240"/>
                  <a:gd name="connsiteX157" fmla="*/ 22860 w 3417570"/>
                  <a:gd name="connsiteY157" fmla="*/ 495300 h 3063240"/>
                  <a:gd name="connsiteX158" fmla="*/ 0 w 3417570"/>
                  <a:gd name="connsiteY158" fmla="*/ 461010 h 3063240"/>
                  <a:gd name="connsiteX159" fmla="*/ 0 w 3417570"/>
                  <a:gd name="connsiteY159" fmla="*/ 461010 h 3063240"/>
                  <a:gd name="connsiteX160" fmla="*/ 22860 w 3417570"/>
                  <a:gd name="connsiteY160" fmla="*/ 419100 h 3063240"/>
                  <a:gd name="connsiteX161" fmla="*/ 64770 w 3417570"/>
                  <a:gd name="connsiteY161" fmla="*/ 392430 h 3063240"/>
                  <a:gd name="connsiteX162" fmla="*/ 125730 w 3417570"/>
                  <a:gd name="connsiteY162" fmla="*/ 304800 h 3063240"/>
                  <a:gd name="connsiteX163" fmla="*/ 167640 w 3417570"/>
                  <a:gd name="connsiteY163" fmla="*/ 243840 h 3063240"/>
                  <a:gd name="connsiteX164" fmla="*/ 217170 w 3417570"/>
                  <a:gd name="connsiteY164" fmla="*/ 182880 h 3063240"/>
                  <a:gd name="connsiteX165" fmla="*/ 293370 w 3417570"/>
                  <a:gd name="connsiteY165" fmla="*/ 99060 h 3063240"/>
                  <a:gd name="connsiteX166" fmla="*/ 320040 w 3417570"/>
                  <a:gd name="connsiteY166" fmla="*/ 38100 h 3063240"/>
                  <a:gd name="connsiteX167" fmla="*/ 350520 w 3417570"/>
                  <a:gd name="connsiteY167" fmla="*/ 22860 h 3063240"/>
                  <a:gd name="connsiteX168" fmla="*/ 407670 w 3417570"/>
                  <a:gd name="connsiteY168" fmla="*/ 22860 h 3063240"/>
                  <a:gd name="connsiteX169" fmla="*/ 445770 w 3417570"/>
                  <a:gd name="connsiteY169" fmla="*/ 0 h 3063240"/>
                  <a:gd name="connsiteX170" fmla="*/ 502920 w 3417570"/>
                  <a:gd name="connsiteY170" fmla="*/ 15240 h 30632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</a:cxnLst>
                <a:rect l="l" t="t" r="r" b="b"/>
                <a:pathLst>
                  <a:path w="3417570" h="3063240">
                    <a:moveTo>
                      <a:pt x="502920" y="15240"/>
                    </a:moveTo>
                    <a:lnTo>
                      <a:pt x="502920" y="15240"/>
                    </a:lnTo>
                    <a:lnTo>
                      <a:pt x="609600" y="49530"/>
                    </a:lnTo>
                    <a:lnTo>
                      <a:pt x="704850" y="64770"/>
                    </a:lnTo>
                    <a:lnTo>
                      <a:pt x="762000" y="83820"/>
                    </a:lnTo>
                    <a:lnTo>
                      <a:pt x="822960" y="99060"/>
                    </a:lnTo>
                    <a:lnTo>
                      <a:pt x="910590" y="137160"/>
                    </a:lnTo>
                    <a:lnTo>
                      <a:pt x="990600" y="179070"/>
                    </a:lnTo>
                    <a:lnTo>
                      <a:pt x="1085850" y="220980"/>
                    </a:lnTo>
                    <a:lnTo>
                      <a:pt x="1169670" y="281940"/>
                    </a:lnTo>
                    <a:lnTo>
                      <a:pt x="1238250" y="300990"/>
                    </a:lnTo>
                    <a:lnTo>
                      <a:pt x="1306830" y="323850"/>
                    </a:lnTo>
                    <a:lnTo>
                      <a:pt x="1341120" y="331470"/>
                    </a:lnTo>
                    <a:lnTo>
                      <a:pt x="1390650" y="377190"/>
                    </a:lnTo>
                    <a:lnTo>
                      <a:pt x="1440180" y="426720"/>
                    </a:lnTo>
                    <a:lnTo>
                      <a:pt x="1508760" y="468630"/>
                    </a:lnTo>
                    <a:lnTo>
                      <a:pt x="1546860" y="495300"/>
                    </a:lnTo>
                    <a:lnTo>
                      <a:pt x="1550670" y="552450"/>
                    </a:lnTo>
                    <a:lnTo>
                      <a:pt x="1539240" y="582930"/>
                    </a:lnTo>
                    <a:lnTo>
                      <a:pt x="1539240" y="659130"/>
                    </a:lnTo>
                    <a:lnTo>
                      <a:pt x="1554480" y="781050"/>
                    </a:lnTo>
                    <a:lnTo>
                      <a:pt x="1554480" y="857250"/>
                    </a:lnTo>
                    <a:lnTo>
                      <a:pt x="1573530" y="941070"/>
                    </a:lnTo>
                    <a:lnTo>
                      <a:pt x="1577340" y="1047750"/>
                    </a:lnTo>
                    <a:lnTo>
                      <a:pt x="1592580" y="1150620"/>
                    </a:lnTo>
                    <a:lnTo>
                      <a:pt x="1592580" y="1219200"/>
                    </a:lnTo>
                    <a:lnTo>
                      <a:pt x="1588770" y="1261110"/>
                    </a:lnTo>
                    <a:lnTo>
                      <a:pt x="1607820" y="1295400"/>
                    </a:lnTo>
                    <a:lnTo>
                      <a:pt x="1642110" y="1303020"/>
                    </a:lnTo>
                    <a:lnTo>
                      <a:pt x="1684020" y="1360170"/>
                    </a:lnTo>
                    <a:lnTo>
                      <a:pt x="1748790" y="1379220"/>
                    </a:lnTo>
                    <a:lnTo>
                      <a:pt x="1832610" y="1379220"/>
                    </a:lnTo>
                    <a:lnTo>
                      <a:pt x="1931670" y="1398270"/>
                    </a:lnTo>
                    <a:lnTo>
                      <a:pt x="2042160" y="1417320"/>
                    </a:lnTo>
                    <a:lnTo>
                      <a:pt x="2179320" y="1466850"/>
                    </a:lnTo>
                    <a:lnTo>
                      <a:pt x="2305050" y="1489710"/>
                    </a:lnTo>
                    <a:lnTo>
                      <a:pt x="2453640" y="1539240"/>
                    </a:lnTo>
                    <a:lnTo>
                      <a:pt x="2537460" y="1569720"/>
                    </a:lnTo>
                    <a:lnTo>
                      <a:pt x="2651760" y="1623060"/>
                    </a:lnTo>
                    <a:lnTo>
                      <a:pt x="2743200" y="1703070"/>
                    </a:lnTo>
                    <a:lnTo>
                      <a:pt x="2796540" y="1714500"/>
                    </a:lnTo>
                    <a:lnTo>
                      <a:pt x="2823210" y="1779270"/>
                    </a:lnTo>
                    <a:lnTo>
                      <a:pt x="2868930" y="1905000"/>
                    </a:lnTo>
                    <a:lnTo>
                      <a:pt x="2918460" y="2034540"/>
                    </a:lnTo>
                    <a:lnTo>
                      <a:pt x="2960370" y="2145030"/>
                    </a:lnTo>
                    <a:lnTo>
                      <a:pt x="2979420" y="2240280"/>
                    </a:lnTo>
                    <a:lnTo>
                      <a:pt x="3013710" y="2327910"/>
                    </a:lnTo>
                    <a:lnTo>
                      <a:pt x="3013710" y="2327910"/>
                    </a:lnTo>
                    <a:lnTo>
                      <a:pt x="3032760" y="2400300"/>
                    </a:lnTo>
                    <a:lnTo>
                      <a:pt x="3097530" y="2446020"/>
                    </a:lnTo>
                    <a:lnTo>
                      <a:pt x="3147060" y="2472690"/>
                    </a:lnTo>
                    <a:lnTo>
                      <a:pt x="3219450" y="2541270"/>
                    </a:lnTo>
                    <a:lnTo>
                      <a:pt x="3276600" y="2598420"/>
                    </a:lnTo>
                    <a:lnTo>
                      <a:pt x="3360420" y="2720340"/>
                    </a:lnTo>
                    <a:lnTo>
                      <a:pt x="3398520" y="2769870"/>
                    </a:lnTo>
                    <a:lnTo>
                      <a:pt x="3417570" y="2807970"/>
                    </a:lnTo>
                    <a:lnTo>
                      <a:pt x="3383280" y="2849880"/>
                    </a:lnTo>
                    <a:lnTo>
                      <a:pt x="3337560" y="2884170"/>
                    </a:lnTo>
                    <a:lnTo>
                      <a:pt x="3326130" y="2922270"/>
                    </a:lnTo>
                    <a:lnTo>
                      <a:pt x="3284220" y="2956560"/>
                    </a:lnTo>
                    <a:lnTo>
                      <a:pt x="3227070" y="2945130"/>
                    </a:lnTo>
                    <a:lnTo>
                      <a:pt x="3128010" y="2929890"/>
                    </a:lnTo>
                    <a:lnTo>
                      <a:pt x="3051810" y="2895600"/>
                    </a:lnTo>
                    <a:lnTo>
                      <a:pt x="3006090" y="2865120"/>
                    </a:lnTo>
                    <a:lnTo>
                      <a:pt x="2964180" y="2849880"/>
                    </a:lnTo>
                    <a:lnTo>
                      <a:pt x="2922270" y="2861310"/>
                    </a:lnTo>
                    <a:lnTo>
                      <a:pt x="2914650" y="2922270"/>
                    </a:lnTo>
                    <a:lnTo>
                      <a:pt x="2865120" y="2967990"/>
                    </a:lnTo>
                    <a:lnTo>
                      <a:pt x="2815590" y="3006090"/>
                    </a:lnTo>
                    <a:lnTo>
                      <a:pt x="2762250" y="3051810"/>
                    </a:lnTo>
                    <a:lnTo>
                      <a:pt x="2724150" y="3063240"/>
                    </a:lnTo>
                    <a:lnTo>
                      <a:pt x="2701290" y="3017520"/>
                    </a:lnTo>
                    <a:lnTo>
                      <a:pt x="2693670" y="2956560"/>
                    </a:lnTo>
                    <a:lnTo>
                      <a:pt x="2678430" y="2899410"/>
                    </a:lnTo>
                    <a:lnTo>
                      <a:pt x="2670810" y="2849880"/>
                    </a:lnTo>
                    <a:lnTo>
                      <a:pt x="2670810" y="2792730"/>
                    </a:lnTo>
                    <a:lnTo>
                      <a:pt x="2632710" y="2777490"/>
                    </a:lnTo>
                    <a:lnTo>
                      <a:pt x="2586990" y="2792730"/>
                    </a:lnTo>
                    <a:lnTo>
                      <a:pt x="2548890" y="2777490"/>
                    </a:lnTo>
                    <a:lnTo>
                      <a:pt x="2533650" y="2735580"/>
                    </a:lnTo>
                    <a:lnTo>
                      <a:pt x="2548890" y="2659380"/>
                    </a:lnTo>
                    <a:lnTo>
                      <a:pt x="2529840" y="2625090"/>
                    </a:lnTo>
                    <a:lnTo>
                      <a:pt x="2457450" y="2590800"/>
                    </a:lnTo>
                    <a:lnTo>
                      <a:pt x="2407920" y="2571750"/>
                    </a:lnTo>
                    <a:lnTo>
                      <a:pt x="2362200" y="2567940"/>
                    </a:lnTo>
                    <a:lnTo>
                      <a:pt x="2339340" y="2533650"/>
                    </a:lnTo>
                    <a:lnTo>
                      <a:pt x="2312670" y="2510790"/>
                    </a:lnTo>
                    <a:lnTo>
                      <a:pt x="2327910" y="2468880"/>
                    </a:lnTo>
                    <a:lnTo>
                      <a:pt x="2362200" y="2385060"/>
                    </a:lnTo>
                    <a:lnTo>
                      <a:pt x="2396490" y="2316480"/>
                    </a:lnTo>
                    <a:lnTo>
                      <a:pt x="2407920" y="2274570"/>
                    </a:lnTo>
                    <a:lnTo>
                      <a:pt x="2404110" y="2240280"/>
                    </a:lnTo>
                    <a:lnTo>
                      <a:pt x="2366010" y="2221230"/>
                    </a:lnTo>
                    <a:lnTo>
                      <a:pt x="2320290" y="2236470"/>
                    </a:lnTo>
                    <a:lnTo>
                      <a:pt x="2297430" y="2259330"/>
                    </a:lnTo>
                    <a:lnTo>
                      <a:pt x="2259330" y="2289810"/>
                    </a:lnTo>
                    <a:lnTo>
                      <a:pt x="2221230" y="2289810"/>
                    </a:lnTo>
                    <a:lnTo>
                      <a:pt x="2190750" y="2274570"/>
                    </a:lnTo>
                    <a:lnTo>
                      <a:pt x="2156460" y="2266950"/>
                    </a:lnTo>
                    <a:lnTo>
                      <a:pt x="2114550" y="2259330"/>
                    </a:lnTo>
                    <a:lnTo>
                      <a:pt x="2068830" y="2259330"/>
                    </a:lnTo>
                    <a:lnTo>
                      <a:pt x="2049780" y="2293620"/>
                    </a:lnTo>
                    <a:lnTo>
                      <a:pt x="1996440" y="2335530"/>
                    </a:lnTo>
                    <a:lnTo>
                      <a:pt x="1969770" y="2381250"/>
                    </a:lnTo>
                    <a:lnTo>
                      <a:pt x="1920240" y="2400300"/>
                    </a:lnTo>
                    <a:lnTo>
                      <a:pt x="1844040" y="2392680"/>
                    </a:lnTo>
                    <a:lnTo>
                      <a:pt x="1733550" y="2400300"/>
                    </a:lnTo>
                    <a:lnTo>
                      <a:pt x="1684020" y="2426970"/>
                    </a:lnTo>
                    <a:lnTo>
                      <a:pt x="1630680" y="2472690"/>
                    </a:lnTo>
                    <a:lnTo>
                      <a:pt x="1531620" y="2526030"/>
                    </a:lnTo>
                    <a:lnTo>
                      <a:pt x="1489710" y="2564130"/>
                    </a:lnTo>
                    <a:lnTo>
                      <a:pt x="1436370" y="2579370"/>
                    </a:lnTo>
                    <a:lnTo>
                      <a:pt x="1363980" y="2632710"/>
                    </a:lnTo>
                    <a:lnTo>
                      <a:pt x="1329690" y="2689860"/>
                    </a:lnTo>
                    <a:lnTo>
                      <a:pt x="1283970" y="2705100"/>
                    </a:lnTo>
                    <a:lnTo>
                      <a:pt x="1215390" y="2708910"/>
                    </a:lnTo>
                    <a:lnTo>
                      <a:pt x="1177290" y="2697480"/>
                    </a:lnTo>
                    <a:lnTo>
                      <a:pt x="1146810" y="2647950"/>
                    </a:lnTo>
                    <a:lnTo>
                      <a:pt x="1150620" y="2628900"/>
                    </a:lnTo>
                    <a:lnTo>
                      <a:pt x="1169670" y="2590800"/>
                    </a:lnTo>
                    <a:lnTo>
                      <a:pt x="1188720" y="2586990"/>
                    </a:lnTo>
                    <a:lnTo>
                      <a:pt x="1211580" y="2567940"/>
                    </a:lnTo>
                    <a:lnTo>
                      <a:pt x="1207770" y="2533650"/>
                    </a:lnTo>
                    <a:lnTo>
                      <a:pt x="1173480" y="2522220"/>
                    </a:lnTo>
                    <a:lnTo>
                      <a:pt x="1127760" y="2484120"/>
                    </a:lnTo>
                    <a:lnTo>
                      <a:pt x="1120140" y="2472690"/>
                    </a:lnTo>
                    <a:lnTo>
                      <a:pt x="1131570" y="2426970"/>
                    </a:lnTo>
                    <a:lnTo>
                      <a:pt x="1093470" y="2385060"/>
                    </a:lnTo>
                    <a:lnTo>
                      <a:pt x="1032510" y="2339340"/>
                    </a:lnTo>
                    <a:lnTo>
                      <a:pt x="982980" y="2278380"/>
                    </a:lnTo>
                    <a:lnTo>
                      <a:pt x="956310" y="2221230"/>
                    </a:lnTo>
                    <a:lnTo>
                      <a:pt x="941070" y="2145030"/>
                    </a:lnTo>
                    <a:lnTo>
                      <a:pt x="922020" y="2091690"/>
                    </a:lnTo>
                    <a:lnTo>
                      <a:pt x="914400" y="2030730"/>
                    </a:lnTo>
                    <a:lnTo>
                      <a:pt x="914400" y="1958340"/>
                    </a:lnTo>
                    <a:lnTo>
                      <a:pt x="899160" y="1905000"/>
                    </a:lnTo>
                    <a:lnTo>
                      <a:pt x="880110" y="1878330"/>
                    </a:lnTo>
                    <a:lnTo>
                      <a:pt x="857250" y="1870710"/>
                    </a:lnTo>
                    <a:lnTo>
                      <a:pt x="807720" y="1874520"/>
                    </a:lnTo>
                    <a:lnTo>
                      <a:pt x="742950" y="1870710"/>
                    </a:lnTo>
                    <a:lnTo>
                      <a:pt x="666750" y="1878330"/>
                    </a:lnTo>
                    <a:lnTo>
                      <a:pt x="617220" y="1874520"/>
                    </a:lnTo>
                    <a:lnTo>
                      <a:pt x="560070" y="1847850"/>
                    </a:lnTo>
                    <a:lnTo>
                      <a:pt x="537210" y="1786890"/>
                    </a:lnTo>
                    <a:lnTo>
                      <a:pt x="537210" y="1725930"/>
                    </a:lnTo>
                    <a:lnTo>
                      <a:pt x="434340" y="1543050"/>
                    </a:lnTo>
                    <a:lnTo>
                      <a:pt x="358140" y="1360170"/>
                    </a:lnTo>
                    <a:lnTo>
                      <a:pt x="285750" y="1177290"/>
                    </a:lnTo>
                    <a:lnTo>
                      <a:pt x="236220" y="1059180"/>
                    </a:lnTo>
                    <a:lnTo>
                      <a:pt x="201930" y="963930"/>
                    </a:lnTo>
                    <a:lnTo>
                      <a:pt x="186690" y="891540"/>
                    </a:lnTo>
                    <a:lnTo>
                      <a:pt x="179070" y="834390"/>
                    </a:lnTo>
                    <a:lnTo>
                      <a:pt x="163830" y="769620"/>
                    </a:lnTo>
                    <a:lnTo>
                      <a:pt x="156210" y="697230"/>
                    </a:lnTo>
                    <a:lnTo>
                      <a:pt x="148590" y="655320"/>
                    </a:lnTo>
                    <a:lnTo>
                      <a:pt x="118110" y="605790"/>
                    </a:lnTo>
                    <a:lnTo>
                      <a:pt x="76200" y="567690"/>
                    </a:lnTo>
                    <a:lnTo>
                      <a:pt x="22860" y="495300"/>
                    </a:lnTo>
                    <a:lnTo>
                      <a:pt x="0" y="461010"/>
                    </a:lnTo>
                    <a:lnTo>
                      <a:pt x="0" y="461010"/>
                    </a:lnTo>
                    <a:lnTo>
                      <a:pt x="22860" y="419100"/>
                    </a:lnTo>
                    <a:lnTo>
                      <a:pt x="64770" y="392430"/>
                    </a:lnTo>
                    <a:lnTo>
                      <a:pt x="125730" y="304800"/>
                    </a:lnTo>
                    <a:lnTo>
                      <a:pt x="167640" y="243840"/>
                    </a:lnTo>
                    <a:lnTo>
                      <a:pt x="217170" y="182880"/>
                    </a:lnTo>
                    <a:lnTo>
                      <a:pt x="293370" y="99060"/>
                    </a:lnTo>
                    <a:lnTo>
                      <a:pt x="320040" y="38100"/>
                    </a:lnTo>
                    <a:lnTo>
                      <a:pt x="350520" y="22860"/>
                    </a:lnTo>
                    <a:lnTo>
                      <a:pt x="407670" y="22860"/>
                    </a:lnTo>
                    <a:lnTo>
                      <a:pt x="445770" y="0"/>
                    </a:lnTo>
                    <a:lnTo>
                      <a:pt x="502920" y="15240"/>
                    </a:lnTo>
                    <a:close/>
                  </a:path>
                </a:pathLst>
              </a:custGeom>
              <a:grpFill/>
              <a:ln w="63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27" name="서초구">
                <a:extLst>
                  <a:ext uri="{FF2B5EF4-FFF2-40B4-BE49-F238E27FC236}">
                    <a16:creationId xmlns:a16="http://schemas.microsoft.com/office/drawing/2014/main" id="{AAF3886D-BCB3-DA4C-8226-B7E7F8665E96}"/>
                  </a:ext>
                </a:extLst>
              </p:cNvPr>
              <p:cNvSpPr/>
              <p:nvPr/>
            </p:nvSpPr>
            <p:spPr>
              <a:xfrm>
                <a:off x="8986411" y="4645528"/>
                <a:ext cx="1520833" cy="1533265"/>
              </a:xfrm>
              <a:custGeom>
                <a:avLst/>
                <a:gdLst>
                  <a:gd name="connsiteX0" fmla="*/ 975360 w 3728720"/>
                  <a:gd name="connsiteY0" fmla="*/ 45720 h 3759200"/>
                  <a:gd name="connsiteX1" fmla="*/ 904240 w 3728720"/>
                  <a:gd name="connsiteY1" fmla="*/ 116840 h 3759200"/>
                  <a:gd name="connsiteX2" fmla="*/ 848360 w 3728720"/>
                  <a:gd name="connsiteY2" fmla="*/ 172720 h 3759200"/>
                  <a:gd name="connsiteX3" fmla="*/ 762000 w 3728720"/>
                  <a:gd name="connsiteY3" fmla="*/ 213360 h 3759200"/>
                  <a:gd name="connsiteX4" fmla="*/ 701040 w 3728720"/>
                  <a:gd name="connsiteY4" fmla="*/ 294640 h 3759200"/>
                  <a:gd name="connsiteX5" fmla="*/ 624840 w 3728720"/>
                  <a:gd name="connsiteY5" fmla="*/ 350520 h 3759200"/>
                  <a:gd name="connsiteX6" fmla="*/ 558800 w 3728720"/>
                  <a:gd name="connsiteY6" fmla="*/ 391160 h 3759200"/>
                  <a:gd name="connsiteX7" fmla="*/ 441960 w 3728720"/>
                  <a:gd name="connsiteY7" fmla="*/ 447040 h 3759200"/>
                  <a:gd name="connsiteX8" fmla="*/ 299720 w 3728720"/>
                  <a:gd name="connsiteY8" fmla="*/ 513080 h 3759200"/>
                  <a:gd name="connsiteX9" fmla="*/ 157480 w 3728720"/>
                  <a:gd name="connsiteY9" fmla="*/ 563880 h 3759200"/>
                  <a:gd name="connsiteX10" fmla="*/ 96520 w 3728720"/>
                  <a:gd name="connsiteY10" fmla="*/ 584200 h 3759200"/>
                  <a:gd name="connsiteX11" fmla="*/ 40640 w 3728720"/>
                  <a:gd name="connsiteY11" fmla="*/ 584200 h 3759200"/>
                  <a:gd name="connsiteX12" fmla="*/ 0 w 3728720"/>
                  <a:gd name="connsiteY12" fmla="*/ 599440 h 3759200"/>
                  <a:gd name="connsiteX13" fmla="*/ 0 w 3728720"/>
                  <a:gd name="connsiteY13" fmla="*/ 624840 h 3759200"/>
                  <a:gd name="connsiteX14" fmla="*/ 25400 w 3728720"/>
                  <a:gd name="connsiteY14" fmla="*/ 685800 h 3759200"/>
                  <a:gd name="connsiteX15" fmla="*/ 71120 w 3728720"/>
                  <a:gd name="connsiteY15" fmla="*/ 721360 h 3759200"/>
                  <a:gd name="connsiteX16" fmla="*/ 142240 w 3728720"/>
                  <a:gd name="connsiteY16" fmla="*/ 828040 h 3759200"/>
                  <a:gd name="connsiteX17" fmla="*/ 172720 w 3728720"/>
                  <a:gd name="connsiteY17" fmla="*/ 894080 h 3759200"/>
                  <a:gd name="connsiteX18" fmla="*/ 182880 w 3728720"/>
                  <a:gd name="connsiteY18" fmla="*/ 939800 h 3759200"/>
                  <a:gd name="connsiteX19" fmla="*/ 177800 w 3728720"/>
                  <a:gd name="connsiteY19" fmla="*/ 980440 h 3759200"/>
                  <a:gd name="connsiteX20" fmla="*/ 111760 w 3728720"/>
                  <a:gd name="connsiteY20" fmla="*/ 1021080 h 3759200"/>
                  <a:gd name="connsiteX21" fmla="*/ 91440 w 3728720"/>
                  <a:gd name="connsiteY21" fmla="*/ 1066800 h 3759200"/>
                  <a:gd name="connsiteX22" fmla="*/ 71120 w 3728720"/>
                  <a:gd name="connsiteY22" fmla="*/ 1183640 h 3759200"/>
                  <a:gd name="connsiteX23" fmla="*/ 55880 w 3728720"/>
                  <a:gd name="connsiteY23" fmla="*/ 1605280 h 3759200"/>
                  <a:gd name="connsiteX24" fmla="*/ 35560 w 3728720"/>
                  <a:gd name="connsiteY24" fmla="*/ 1676400 h 3759200"/>
                  <a:gd name="connsiteX25" fmla="*/ 40640 w 3728720"/>
                  <a:gd name="connsiteY25" fmla="*/ 1772920 h 3759200"/>
                  <a:gd name="connsiteX26" fmla="*/ 81280 w 3728720"/>
                  <a:gd name="connsiteY26" fmla="*/ 1981200 h 3759200"/>
                  <a:gd name="connsiteX27" fmla="*/ 157480 w 3728720"/>
                  <a:gd name="connsiteY27" fmla="*/ 2087880 h 3759200"/>
                  <a:gd name="connsiteX28" fmla="*/ 233680 w 3728720"/>
                  <a:gd name="connsiteY28" fmla="*/ 2133600 h 3759200"/>
                  <a:gd name="connsiteX29" fmla="*/ 269240 w 3728720"/>
                  <a:gd name="connsiteY29" fmla="*/ 2189480 h 3759200"/>
                  <a:gd name="connsiteX30" fmla="*/ 269240 w 3728720"/>
                  <a:gd name="connsiteY30" fmla="*/ 2280920 h 3759200"/>
                  <a:gd name="connsiteX31" fmla="*/ 259080 w 3728720"/>
                  <a:gd name="connsiteY31" fmla="*/ 2357120 h 3759200"/>
                  <a:gd name="connsiteX32" fmla="*/ 243840 w 3728720"/>
                  <a:gd name="connsiteY32" fmla="*/ 2519680 h 3759200"/>
                  <a:gd name="connsiteX33" fmla="*/ 243840 w 3728720"/>
                  <a:gd name="connsiteY33" fmla="*/ 2519680 h 3759200"/>
                  <a:gd name="connsiteX34" fmla="*/ 350520 w 3728720"/>
                  <a:gd name="connsiteY34" fmla="*/ 2473960 h 3759200"/>
                  <a:gd name="connsiteX35" fmla="*/ 436880 w 3728720"/>
                  <a:gd name="connsiteY35" fmla="*/ 2463800 h 3759200"/>
                  <a:gd name="connsiteX36" fmla="*/ 497840 w 3728720"/>
                  <a:gd name="connsiteY36" fmla="*/ 2448560 h 3759200"/>
                  <a:gd name="connsiteX37" fmla="*/ 533400 w 3728720"/>
                  <a:gd name="connsiteY37" fmla="*/ 2392680 h 3759200"/>
                  <a:gd name="connsiteX38" fmla="*/ 518160 w 3728720"/>
                  <a:gd name="connsiteY38" fmla="*/ 2296160 h 3759200"/>
                  <a:gd name="connsiteX39" fmla="*/ 523240 w 3728720"/>
                  <a:gd name="connsiteY39" fmla="*/ 2204720 h 3759200"/>
                  <a:gd name="connsiteX40" fmla="*/ 543560 w 3728720"/>
                  <a:gd name="connsiteY40" fmla="*/ 2174240 h 3759200"/>
                  <a:gd name="connsiteX41" fmla="*/ 574040 w 3728720"/>
                  <a:gd name="connsiteY41" fmla="*/ 2199640 h 3759200"/>
                  <a:gd name="connsiteX42" fmla="*/ 665480 w 3728720"/>
                  <a:gd name="connsiteY42" fmla="*/ 2189480 h 3759200"/>
                  <a:gd name="connsiteX43" fmla="*/ 721360 w 3728720"/>
                  <a:gd name="connsiteY43" fmla="*/ 2214880 h 3759200"/>
                  <a:gd name="connsiteX44" fmla="*/ 716280 w 3728720"/>
                  <a:gd name="connsiteY44" fmla="*/ 2280920 h 3759200"/>
                  <a:gd name="connsiteX45" fmla="*/ 716280 w 3728720"/>
                  <a:gd name="connsiteY45" fmla="*/ 2326640 h 3759200"/>
                  <a:gd name="connsiteX46" fmla="*/ 736600 w 3728720"/>
                  <a:gd name="connsiteY46" fmla="*/ 2362200 h 3759200"/>
                  <a:gd name="connsiteX47" fmla="*/ 756920 w 3728720"/>
                  <a:gd name="connsiteY47" fmla="*/ 2428240 h 3759200"/>
                  <a:gd name="connsiteX48" fmla="*/ 772160 w 3728720"/>
                  <a:gd name="connsiteY48" fmla="*/ 2494280 h 3759200"/>
                  <a:gd name="connsiteX49" fmla="*/ 873760 w 3728720"/>
                  <a:gd name="connsiteY49" fmla="*/ 2555240 h 3759200"/>
                  <a:gd name="connsiteX50" fmla="*/ 975360 w 3728720"/>
                  <a:gd name="connsiteY50" fmla="*/ 2641600 h 3759200"/>
                  <a:gd name="connsiteX51" fmla="*/ 1071880 w 3728720"/>
                  <a:gd name="connsiteY51" fmla="*/ 2682240 h 3759200"/>
                  <a:gd name="connsiteX52" fmla="*/ 1173480 w 3728720"/>
                  <a:gd name="connsiteY52" fmla="*/ 2717800 h 3759200"/>
                  <a:gd name="connsiteX53" fmla="*/ 1270000 w 3728720"/>
                  <a:gd name="connsiteY53" fmla="*/ 2692400 h 3759200"/>
                  <a:gd name="connsiteX54" fmla="*/ 1361440 w 3728720"/>
                  <a:gd name="connsiteY54" fmla="*/ 2636520 h 3759200"/>
                  <a:gd name="connsiteX55" fmla="*/ 1463040 w 3728720"/>
                  <a:gd name="connsiteY55" fmla="*/ 2606040 h 3759200"/>
                  <a:gd name="connsiteX56" fmla="*/ 1554480 w 3728720"/>
                  <a:gd name="connsiteY56" fmla="*/ 2565400 h 3759200"/>
                  <a:gd name="connsiteX57" fmla="*/ 1559560 w 3728720"/>
                  <a:gd name="connsiteY57" fmla="*/ 2514600 h 3759200"/>
                  <a:gd name="connsiteX58" fmla="*/ 1549400 w 3728720"/>
                  <a:gd name="connsiteY58" fmla="*/ 2438400 h 3759200"/>
                  <a:gd name="connsiteX59" fmla="*/ 1584960 w 3728720"/>
                  <a:gd name="connsiteY59" fmla="*/ 2336800 h 3759200"/>
                  <a:gd name="connsiteX60" fmla="*/ 1584960 w 3728720"/>
                  <a:gd name="connsiteY60" fmla="*/ 2291080 h 3759200"/>
                  <a:gd name="connsiteX61" fmla="*/ 1590040 w 3728720"/>
                  <a:gd name="connsiteY61" fmla="*/ 2250440 h 3759200"/>
                  <a:gd name="connsiteX62" fmla="*/ 1625600 w 3728720"/>
                  <a:gd name="connsiteY62" fmla="*/ 2260600 h 3759200"/>
                  <a:gd name="connsiteX63" fmla="*/ 1656080 w 3728720"/>
                  <a:gd name="connsiteY63" fmla="*/ 2321560 h 3759200"/>
                  <a:gd name="connsiteX64" fmla="*/ 1722120 w 3728720"/>
                  <a:gd name="connsiteY64" fmla="*/ 2387600 h 3759200"/>
                  <a:gd name="connsiteX65" fmla="*/ 1752600 w 3728720"/>
                  <a:gd name="connsiteY65" fmla="*/ 2453640 h 3759200"/>
                  <a:gd name="connsiteX66" fmla="*/ 1757680 w 3728720"/>
                  <a:gd name="connsiteY66" fmla="*/ 2545080 h 3759200"/>
                  <a:gd name="connsiteX67" fmla="*/ 1752600 w 3728720"/>
                  <a:gd name="connsiteY67" fmla="*/ 2636520 h 3759200"/>
                  <a:gd name="connsiteX68" fmla="*/ 1762760 w 3728720"/>
                  <a:gd name="connsiteY68" fmla="*/ 2733040 h 3759200"/>
                  <a:gd name="connsiteX69" fmla="*/ 1788160 w 3728720"/>
                  <a:gd name="connsiteY69" fmla="*/ 2809240 h 3759200"/>
                  <a:gd name="connsiteX70" fmla="*/ 1859280 w 3728720"/>
                  <a:gd name="connsiteY70" fmla="*/ 2910840 h 3759200"/>
                  <a:gd name="connsiteX71" fmla="*/ 1864360 w 3728720"/>
                  <a:gd name="connsiteY71" fmla="*/ 2956560 h 3759200"/>
                  <a:gd name="connsiteX72" fmla="*/ 1844040 w 3728720"/>
                  <a:gd name="connsiteY72" fmla="*/ 3007360 h 3759200"/>
                  <a:gd name="connsiteX73" fmla="*/ 1823720 w 3728720"/>
                  <a:gd name="connsiteY73" fmla="*/ 3088640 h 3759200"/>
                  <a:gd name="connsiteX74" fmla="*/ 1788160 w 3728720"/>
                  <a:gd name="connsiteY74" fmla="*/ 3159760 h 3759200"/>
                  <a:gd name="connsiteX75" fmla="*/ 1788160 w 3728720"/>
                  <a:gd name="connsiteY75" fmla="*/ 3159760 h 3759200"/>
                  <a:gd name="connsiteX76" fmla="*/ 1767840 w 3728720"/>
                  <a:gd name="connsiteY76" fmla="*/ 3241040 h 3759200"/>
                  <a:gd name="connsiteX77" fmla="*/ 1808480 w 3728720"/>
                  <a:gd name="connsiteY77" fmla="*/ 3281680 h 3759200"/>
                  <a:gd name="connsiteX78" fmla="*/ 1879600 w 3728720"/>
                  <a:gd name="connsiteY78" fmla="*/ 3342640 h 3759200"/>
                  <a:gd name="connsiteX79" fmla="*/ 1920240 w 3728720"/>
                  <a:gd name="connsiteY79" fmla="*/ 3373120 h 3759200"/>
                  <a:gd name="connsiteX80" fmla="*/ 1955800 w 3728720"/>
                  <a:gd name="connsiteY80" fmla="*/ 3388360 h 3759200"/>
                  <a:gd name="connsiteX81" fmla="*/ 2026920 w 3728720"/>
                  <a:gd name="connsiteY81" fmla="*/ 3423920 h 3759200"/>
                  <a:gd name="connsiteX82" fmla="*/ 2082800 w 3728720"/>
                  <a:gd name="connsiteY82" fmla="*/ 3545840 h 3759200"/>
                  <a:gd name="connsiteX83" fmla="*/ 2169160 w 3728720"/>
                  <a:gd name="connsiteY83" fmla="*/ 3611880 h 3759200"/>
                  <a:gd name="connsiteX84" fmla="*/ 2230120 w 3728720"/>
                  <a:gd name="connsiteY84" fmla="*/ 3698240 h 3759200"/>
                  <a:gd name="connsiteX85" fmla="*/ 2311400 w 3728720"/>
                  <a:gd name="connsiteY85" fmla="*/ 3754120 h 3759200"/>
                  <a:gd name="connsiteX86" fmla="*/ 2402840 w 3728720"/>
                  <a:gd name="connsiteY86" fmla="*/ 3759200 h 3759200"/>
                  <a:gd name="connsiteX87" fmla="*/ 2484120 w 3728720"/>
                  <a:gd name="connsiteY87" fmla="*/ 3738880 h 3759200"/>
                  <a:gd name="connsiteX88" fmla="*/ 2580640 w 3728720"/>
                  <a:gd name="connsiteY88" fmla="*/ 3728720 h 3759200"/>
                  <a:gd name="connsiteX89" fmla="*/ 2651760 w 3728720"/>
                  <a:gd name="connsiteY89" fmla="*/ 3713480 h 3759200"/>
                  <a:gd name="connsiteX90" fmla="*/ 2717800 w 3728720"/>
                  <a:gd name="connsiteY90" fmla="*/ 3728720 h 3759200"/>
                  <a:gd name="connsiteX91" fmla="*/ 2773680 w 3728720"/>
                  <a:gd name="connsiteY91" fmla="*/ 3708400 h 3759200"/>
                  <a:gd name="connsiteX92" fmla="*/ 2778760 w 3728720"/>
                  <a:gd name="connsiteY92" fmla="*/ 3632200 h 3759200"/>
                  <a:gd name="connsiteX93" fmla="*/ 2865120 w 3728720"/>
                  <a:gd name="connsiteY93" fmla="*/ 3510280 h 3759200"/>
                  <a:gd name="connsiteX94" fmla="*/ 2936240 w 3728720"/>
                  <a:gd name="connsiteY94" fmla="*/ 3444240 h 3759200"/>
                  <a:gd name="connsiteX95" fmla="*/ 2946400 w 3728720"/>
                  <a:gd name="connsiteY95" fmla="*/ 3383280 h 3759200"/>
                  <a:gd name="connsiteX96" fmla="*/ 2936240 w 3728720"/>
                  <a:gd name="connsiteY96" fmla="*/ 3296920 h 3759200"/>
                  <a:gd name="connsiteX97" fmla="*/ 2946400 w 3728720"/>
                  <a:gd name="connsiteY97" fmla="*/ 3246120 h 3759200"/>
                  <a:gd name="connsiteX98" fmla="*/ 2987040 w 3728720"/>
                  <a:gd name="connsiteY98" fmla="*/ 3210560 h 3759200"/>
                  <a:gd name="connsiteX99" fmla="*/ 3093720 w 3728720"/>
                  <a:gd name="connsiteY99" fmla="*/ 3215640 h 3759200"/>
                  <a:gd name="connsiteX100" fmla="*/ 3154680 w 3728720"/>
                  <a:gd name="connsiteY100" fmla="*/ 3235960 h 3759200"/>
                  <a:gd name="connsiteX101" fmla="*/ 3235960 w 3728720"/>
                  <a:gd name="connsiteY101" fmla="*/ 3235960 h 3759200"/>
                  <a:gd name="connsiteX102" fmla="*/ 3352800 w 3728720"/>
                  <a:gd name="connsiteY102" fmla="*/ 3180080 h 3759200"/>
                  <a:gd name="connsiteX103" fmla="*/ 3459480 w 3728720"/>
                  <a:gd name="connsiteY103" fmla="*/ 3103880 h 3759200"/>
                  <a:gd name="connsiteX104" fmla="*/ 3474720 w 3728720"/>
                  <a:gd name="connsiteY104" fmla="*/ 3027680 h 3759200"/>
                  <a:gd name="connsiteX105" fmla="*/ 3474720 w 3728720"/>
                  <a:gd name="connsiteY105" fmla="*/ 2941320 h 3759200"/>
                  <a:gd name="connsiteX106" fmla="*/ 3444240 w 3728720"/>
                  <a:gd name="connsiteY106" fmla="*/ 2890520 h 3759200"/>
                  <a:gd name="connsiteX107" fmla="*/ 3444240 w 3728720"/>
                  <a:gd name="connsiteY107" fmla="*/ 2814320 h 3759200"/>
                  <a:gd name="connsiteX108" fmla="*/ 3495040 w 3728720"/>
                  <a:gd name="connsiteY108" fmla="*/ 2727960 h 3759200"/>
                  <a:gd name="connsiteX109" fmla="*/ 3525520 w 3728720"/>
                  <a:gd name="connsiteY109" fmla="*/ 2641600 h 3759200"/>
                  <a:gd name="connsiteX110" fmla="*/ 3566160 w 3728720"/>
                  <a:gd name="connsiteY110" fmla="*/ 2540000 h 3759200"/>
                  <a:gd name="connsiteX111" fmla="*/ 3581400 w 3728720"/>
                  <a:gd name="connsiteY111" fmla="*/ 2463800 h 3759200"/>
                  <a:gd name="connsiteX112" fmla="*/ 3581400 w 3728720"/>
                  <a:gd name="connsiteY112" fmla="*/ 2463800 h 3759200"/>
                  <a:gd name="connsiteX113" fmla="*/ 3642360 w 3728720"/>
                  <a:gd name="connsiteY113" fmla="*/ 2458720 h 3759200"/>
                  <a:gd name="connsiteX114" fmla="*/ 3688080 w 3728720"/>
                  <a:gd name="connsiteY114" fmla="*/ 2499360 h 3759200"/>
                  <a:gd name="connsiteX115" fmla="*/ 3728720 w 3728720"/>
                  <a:gd name="connsiteY115" fmla="*/ 2504440 h 3759200"/>
                  <a:gd name="connsiteX116" fmla="*/ 3723640 w 3728720"/>
                  <a:gd name="connsiteY116" fmla="*/ 2453640 h 3759200"/>
                  <a:gd name="connsiteX117" fmla="*/ 3693160 w 3728720"/>
                  <a:gd name="connsiteY117" fmla="*/ 2413000 h 3759200"/>
                  <a:gd name="connsiteX118" fmla="*/ 3672840 w 3728720"/>
                  <a:gd name="connsiteY118" fmla="*/ 2346960 h 3759200"/>
                  <a:gd name="connsiteX119" fmla="*/ 3647440 w 3728720"/>
                  <a:gd name="connsiteY119" fmla="*/ 2336800 h 3759200"/>
                  <a:gd name="connsiteX120" fmla="*/ 3601720 w 3728720"/>
                  <a:gd name="connsiteY120" fmla="*/ 2341880 h 3759200"/>
                  <a:gd name="connsiteX121" fmla="*/ 3561080 w 3728720"/>
                  <a:gd name="connsiteY121" fmla="*/ 2321560 h 3759200"/>
                  <a:gd name="connsiteX122" fmla="*/ 3545840 w 3728720"/>
                  <a:gd name="connsiteY122" fmla="*/ 2255520 h 3759200"/>
                  <a:gd name="connsiteX123" fmla="*/ 3550920 w 3728720"/>
                  <a:gd name="connsiteY123" fmla="*/ 2189480 h 3759200"/>
                  <a:gd name="connsiteX124" fmla="*/ 3515360 w 3728720"/>
                  <a:gd name="connsiteY124" fmla="*/ 2164080 h 3759200"/>
                  <a:gd name="connsiteX125" fmla="*/ 3474720 w 3728720"/>
                  <a:gd name="connsiteY125" fmla="*/ 2159000 h 3759200"/>
                  <a:gd name="connsiteX126" fmla="*/ 3403600 w 3728720"/>
                  <a:gd name="connsiteY126" fmla="*/ 2113280 h 3759200"/>
                  <a:gd name="connsiteX127" fmla="*/ 3362960 w 3728720"/>
                  <a:gd name="connsiteY127" fmla="*/ 2098040 h 3759200"/>
                  <a:gd name="connsiteX128" fmla="*/ 3322320 w 3728720"/>
                  <a:gd name="connsiteY128" fmla="*/ 2082800 h 3759200"/>
                  <a:gd name="connsiteX129" fmla="*/ 3302000 w 3728720"/>
                  <a:gd name="connsiteY129" fmla="*/ 2062480 h 3759200"/>
                  <a:gd name="connsiteX130" fmla="*/ 3302000 w 3728720"/>
                  <a:gd name="connsiteY130" fmla="*/ 2026920 h 3759200"/>
                  <a:gd name="connsiteX131" fmla="*/ 3342640 w 3728720"/>
                  <a:gd name="connsiteY131" fmla="*/ 1971040 h 3759200"/>
                  <a:gd name="connsiteX132" fmla="*/ 3373120 w 3728720"/>
                  <a:gd name="connsiteY132" fmla="*/ 1910080 h 3759200"/>
                  <a:gd name="connsiteX133" fmla="*/ 3378200 w 3728720"/>
                  <a:gd name="connsiteY133" fmla="*/ 1869440 h 3759200"/>
                  <a:gd name="connsiteX134" fmla="*/ 3378200 w 3728720"/>
                  <a:gd name="connsiteY134" fmla="*/ 1869440 h 3759200"/>
                  <a:gd name="connsiteX135" fmla="*/ 3332480 w 3728720"/>
                  <a:gd name="connsiteY135" fmla="*/ 1854200 h 3759200"/>
                  <a:gd name="connsiteX136" fmla="*/ 3322320 w 3728720"/>
                  <a:gd name="connsiteY136" fmla="*/ 1869440 h 3759200"/>
                  <a:gd name="connsiteX137" fmla="*/ 3276600 w 3728720"/>
                  <a:gd name="connsiteY137" fmla="*/ 1859280 h 3759200"/>
                  <a:gd name="connsiteX138" fmla="*/ 3235960 w 3728720"/>
                  <a:gd name="connsiteY138" fmla="*/ 1828800 h 3759200"/>
                  <a:gd name="connsiteX139" fmla="*/ 3185160 w 3728720"/>
                  <a:gd name="connsiteY139" fmla="*/ 1849120 h 3759200"/>
                  <a:gd name="connsiteX140" fmla="*/ 3129280 w 3728720"/>
                  <a:gd name="connsiteY140" fmla="*/ 1925320 h 3759200"/>
                  <a:gd name="connsiteX141" fmla="*/ 3103880 w 3728720"/>
                  <a:gd name="connsiteY141" fmla="*/ 1955800 h 3759200"/>
                  <a:gd name="connsiteX142" fmla="*/ 3058160 w 3728720"/>
                  <a:gd name="connsiteY142" fmla="*/ 1986280 h 3759200"/>
                  <a:gd name="connsiteX143" fmla="*/ 2961640 w 3728720"/>
                  <a:gd name="connsiteY143" fmla="*/ 1960880 h 3759200"/>
                  <a:gd name="connsiteX144" fmla="*/ 2870200 w 3728720"/>
                  <a:gd name="connsiteY144" fmla="*/ 1976120 h 3759200"/>
                  <a:gd name="connsiteX145" fmla="*/ 2799080 w 3728720"/>
                  <a:gd name="connsiteY145" fmla="*/ 2032000 h 3759200"/>
                  <a:gd name="connsiteX146" fmla="*/ 2702560 w 3728720"/>
                  <a:gd name="connsiteY146" fmla="*/ 2103120 h 3759200"/>
                  <a:gd name="connsiteX147" fmla="*/ 2626360 w 3728720"/>
                  <a:gd name="connsiteY147" fmla="*/ 2148840 h 3759200"/>
                  <a:gd name="connsiteX148" fmla="*/ 2534920 w 3728720"/>
                  <a:gd name="connsiteY148" fmla="*/ 2179320 h 3759200"/>
                  <a:gd name="connsiteX149" fmla="*/ 2468880 w 3728720"/>
                  <a:gd name="connsiteY149" fmla="*/ 2214880 h 3759200"/>
                  <a:gd name="connsiteX150" fmla="*/ 2443480 w 3728720"/>
                  <a:gd name="connsiteY150" fmla="*/ 2280920 h 3759200"/>
                  <a:gd name="connsiteX151" fmla="*/ 2397760 w 3728720"/>
                  <a:gd name="connsiteY151" fmla="*/ 2291080 h 3759200"/>
                  <a:gd name="connsiteX152" fmla="*/ 2301240 w 3728720"/>
                  <a:gd name="connsiteY152" fmla="*/ 2291080 h 3759200"/>
                  <a:gd name="connsiteX153" fmla="*/ 2250440 w 3728720"/>
                  <a:gd name="connsiteY153" fmla="*/ 2301240 h 3759200"/>
                  <a:gd name="connsiteX154" fmla="*/ 2204720 w 3728720"/>
                  <a:gd name="connsiteY154" fmla="*/ 2265680 h 3759200"/>
                  <a:gd name="connsiteX155" fmla="*/ 2159000 w 3728720"/>
                  <a:gd name="connsiteY155" fmla="*/ 2189480 h 3759200"/>
                  <a:gd name="connsiteX156" fmla="*/ 2123440 w 3728720"/>
                  <a:gd name="connsiteY156" fmla="*/ 2153920 h 3759200"/>
                  <a:gd name="connsiteX157" fmla="*/ 2128520 w 3728720"/>
                  <a:gd name="connsiteY157" fmla="*/ 2113280 h 3759200"/>
                  <a:gd name="connsiteX158" fmla="*/ 2164080 w 3728720"/>
                  <a:gd name="connsiteY158" fmla="*/ 2087880 h 3759200"/>
                  <a:gd name="connsiteX159" fmla="*/ 2148840 w 3728720"/>
                  <a:gd name="connsiteY159" fmla="*/ 2047240 h 3759200"/>
                  <a:gd name="connsiteX160" fmla="*/ 2103120 w 3728720"/>
                  <a:gd name="connsiteY160" fmla="*/ 2026920 h 3759200"/>
                  <a:gd name="connsiteX161" fmla="*/ 2108200 w 3728720"/>
                  <a:gd name="connsiteY161" fmla="*/ 1976120 h 3759200"/>
                  <a:gd name="connsiteX162" fmla="*/ 2103120 w 3728720"/>
                  <a:gd name="connsiteY162" fmla="*/ 1925320 h 3759200"/>
                  <a:gd name="connsiteX163" fmla="*/ 2037080 w 3728720"/>
                  <a:gd name="connsiteY163" fmla="*/ 1854200 h 3759200"/>
                  <a:gd name="connsiteX164" fmla="*/ 1996440 w 3728720"/>
                  <a:gd name="connsiteY164" fmla="*/ 1808480 h 3759200"/>
                  <a:gd name="connsiteX165" fmla="*/ 1960880 w 3728720"/>
                  <a:gd name="connsiteY165" fmla="*/ 1757680 h 3759200"/>
                  <a:gd name="connsiteX166" fmla="*/ 1930400 w 3728720"/>
                  <a:gd name="connsiteY166" fmla="*/ 1651000 h 3759200"/>
                  <a:gd name="connsiteX167" fmla="*/ 1930400 w 3728720"/>
                  <a:gd name="connsiteY167" fmla="*/ 1559560 h 3759200"/>
                  <a:gd name="connsiteX168" fmla="*/ 1920240 w 3728720"/>
                  <a:gd name="connsiteY168" fmla="*/ 1508760 h 3759200"/>
                  <a:gd name="connsiteX169" fmla="*/ 1899920 w 3728720"/>
                  <a:gd name="connsiteY169" fmla="*/ 1468120 h 3759200"/>
                  <a:gd name="connsiteX170" fmla="*/ 1844040 w 3728720"/>
                  <a:gd name="connsiteY170" fmla="*/ 1442720 h 3759200"/>
                  <a:gd name="connsiteX171" fmla="*/ 1732280 w 3728720"/>
                  <a:gd name="connsiteY171" fmla="*/ 1442720 h 3759200"/>
                  <a:gd name="connsiteX172" fmla="*/ 1615440 w 3728720"/>
                  <a:gd name="connsiteY172" fmla="*/ 1437640 h 3759200"/>
                  <a:gd name="connsiteX173" fmla="*/ 1590040 w 3728720"/>
                  <a:gd name="connsiteY173" fmla="*/ 1402080 h 3759200"/>
                  <a:gd name="connsiteX174" fmla="*/ 1544320 w 3728720"/>
                  <a:gd name="connsiteY174" fmla="*/ 1391920 h 3759200"/>
                  <a:gd name="connsiteX175" fmla="*/ 1534160 w 3728720"/>
                  <a:gd name="connsiteY175" fmla="*/ 1295400 h 3759200"/>
                  <a:gd name="connsiteX176" fmla="*/ 1503680 w 3728720"/>
                  <a:gd name="connsiteY176" fmla="*/ 1219200 h 3759200"/>
                  <a:gd name="connsiteX177" fmla="*/ 1412240 w 3728720"/>
                  <a:gd name="connsiteY177" fmla="*/ 1000760 h 3759200"/>
                  <a:gd name="connsiteX178" fmla="*/ 1341120 w 3728720"/>
                  <a:gd name="connsiteY178" fmla="*/ 812800 h 3759200"/>
                  <a:gd name="connsiteX179" fmla="*/ 1285240 w 3728720"/>
                  <a:gd name="connsiteY179" fmla="*/ 695960 h 3759200"/>
                  <a:gd name="connsiteX180" fmla="*/ 1234440 w 3728720"/>
                  <a:gd name="connsiteY180" fmla="*/ 594360 h 3759200"/>
                  <a:gd name="connsiteX181" fmla="*/ 1198880 w 3728720"/>
                  <a:gd name="connsiteY181" fmla="*/ 528320 h 3759200"/>
                  <a:gd name="connsiteX182" fmla="*/ 1173480 w 3728720"/>
                  <a:gd name="connsiteY182" fmla="*/ 426720 h 3759200"/>
                  <a:gd name="connsiteX183" fmla="*/ 1173480 w 3728720"/>
                  <a:gd name="connsiteY183" fmla="*/ 345440 h 3759200"/>
                  <a:gd name="connsiteX184" fmla="*/ 1148080 w 3728720"/>
                  <a:gd name="connsiteY184" fmla="*/ 274320 h 3759200"/>
                  <a:gd name="connsiteX185" fmla="*/ 1148080 w 3728720"/>
                  <a:gd name="connsiteY185" fmla="*/ 208280 h 3759200"/>
                  <a:gd name="connsiteX186" fmla="*/ 1132840 w 3728720"/>
                  <a:gd name="connsiteY186" fmla="*/ 152400 h 3759200"/>
                  <a:gd name="connsiteX187" fmla="*/ 1102360 w 3728720"/>
                  <a:gd name="connsiteY187" fmla="*/ 86360 h 3759200"/>
                  <a:gd name="connsiteX188" fmla="*/ 1061720 w 3728720"/>
                  <a:gd name="connsiteY188" fmla="*/ 35560 h 3759200"/>
                  <a:gd name="connsiteX189" fmla="*/ 1041400 w 3728720"/>
                  <a:gd name="connsiteY189" fmla="*/ 5080 h 3759200"/>
                  <a:gd name="connsiteX190" fmla="*/ 995680 w 3728720"/>
                  <a:gd name="connsiteY190" fmla="*/ 0 h 3759200"/>
                  <a:gd name="connsiteX191" fmla="*/ 975360 w 3728720"/>
                  <a:gd name="connsiteY191" fmla="*/ 45720 h 3759200"/>
                  <a:gd name="connsiteX0" fmla="*/ 975360 w 3728720"/>
                  <a:gd name="connsiteY0" fmla="*/ 45720 h 3759200"/>
                  <a:gd name="connsiteX1" fmla="*/ 904240 w 3728720"/>
                  <a:gd name="connsiteY1" fmla="*/ 116840 h 3759200"/>
                  <a:gd name="connsiteX2" fmla="*/ 848360 w 3728720"/>
                  <a:gd name="connsiteY2" fmla="*/ 172720 h 3759200"/>
                  <a:gd name="connsiteX3" fmla="*/ 762000 w 3728720"/>
                  <a:gd name="connsiteY3" fmla="*/ 213360 h 3759200"/>
                  <a:gd name="connsiteX4" fmla="*/ 701040 w 3728720"/>
                  <a:gd name="connsiteY4" fmla="*/ 294640 h 3759200"/>
                  <a:gd name="connsiteX5" fmla="*/ 624840 w 3728720"/>
                  <a:gd name="connsiteY5" fmla="*/ 350520 h 3759200"/>
                  <a:gd name="connsiteX6" fmla="*/ 558800 w 3728720"/>
                  <a:gd name="connsiteY6" fmla="*/ 391160 h 3759200"/>
                  <a:gd name="connsiteX7" fmla="*/ 441960 w 3728720"/>
                  <a:gd name="connsiteY7" fmla="*/ 447040 h 3759200"/>
                  <a:gd name="connsiteX8" fmla="*/ 299720 w 3728720"/>
                  <a:gd name="connsiteY8" fmla="*/ 513080 h 3759200"/>
                  <a:gd name="connsiteX9" fmla="*/ 157480 w 3728720"/>
                  <a:gd name="connsiteY9" fmla="*/ 563880 h 3759200"/>
                  <a:gd name="connsiteX10" fmla="*/ 96520 w 3728720"/>
                  <a:gd name="connsiteY10" fmla="*/ 584200 h 3759200"/>
                  <a:gd name="connsiteX11" fmla="*/ 40640 w 3728720"/>
                  <a:gd name="connsiteY11" fmla="*/ 584200 h 3759200"/>
                  <a:gd name="connsiteX12" fmla="*/ 0 w 3728720"/>
                  <a:gd name="connsiteY12" fmla="*/ 599440 h 3759200"/>
                  <a:gd name="connsiteX13" fmla="*/ 0 w 3728720"/>
                  <a:gd name="connsiteY13" fmla="*/ 624840 h 3759200"/>
                  <a:gd name="connsiteX14" fmla="*/ 25400 w 3728720"/>
                  <a:gd name="connsiteY14" fmla="*/ 685800 h 3759200"/>
                  <a:gd name="connsiteX15" fmla="*/ 71120 w 3728720"/>
                  <a:gd name="connsiteY15" fmla="*/ 721360 h 3759200"/>
                  <a:gd name="connsiteX16" fmla="*/ 142240 w 3728720"/>
                  <a:gd name="connsiteY16" fmla="*/ 828040 h 3759200"/>
                  <a:gd name="connsiteX17" fmla="*/ 172720 w 3728720"/>
                  <a:gd name="connsiteY17" fmla="*/ 894080 h 3759200"/>
                  <a:gd name="connsiteX18" fmla="*/ 182880 w 3728720"/>
                  <a:gd name="connsiteY18" fmla="*/ 939800 h 3759200"/>
                  <a:gd name="connsiteX19" fmla="*/ 177800 w 3728720"/>
                  <a:gd name="connsiteY19" fmla="*/ 980440 h 3759200"/>
                  <a:gd name="connsiteX20" fmla="*/ 111760 w 3728720"/>
                  <a:gd name="connsiteY20" fmla="*/ 1021080 h 3759200"/>
                  <a:gd name="connsiteX21" fmla="*/ 91440 w 3728720"/>
                  <a:gd name="connsiteY21" fmla="*/ 1066800 h 3759200"/>
                  <a:gd name="connsiteX22" fmla="*/ 71120 w 3728720"/>
                  <a:gd name="connsiteY22" fmla="*/ 1183640 h 3759200"/>
                  <a:gd name="connsiteX23" fmla="*/ 55880 w 3728720"/>
                  <a:gd name="connsiteY23" fmla="*/ 1605280 h 3759200"/>
                  <a:gd name="connsiteX24" fmla="*/ 35560 w 3728720"/>
                  <a:gd name="connsiteY24" fmla="*/ 1676400 h 3759200"/>
                  <a:gd name="connsiteX25" fmla="*/ 40640 w 3728720"/>
                  <a:gd name="connsiteY25" fmla="*/ 1772920 h 3759200"/>
                  <a:gd name="connsiteX26" fmla="*/ 93980 w 3728720"/>
                  <a:gd name="connsiteY26" fmla="*/ 1978660 h 3759200"/>
                  <a:gd name="connsiteX27" fmla="*/ 157480 w 3728720"/>
                  <a:gd name="connsiteY27" fmla="*/ 2087880 h 3759200"/>
                  <a:gd name="connsiteX28" fmla="*/ 233680 w 3728720"/>
                  <a:gd name="connsiteY28" fmla="*/ 2133600 h 3759200"/>
                  <a:gd name="connsiteX29" fmla="*/ 269240 w 3728720"/>
                  <a:gd name="connsiteY29" fmla="*/ 2189480 h 3759200"/>
                  <a:gd name="connsiteX30" fmla="*/ 269240 w 3728720"/>
                  <a:gd name="connsiteY30" fmla="*/ 2280920 h 3759200"/>
                  <a:gd name="connsiteX31" fmla="*/ 259080 w 3728720"/>
                  <a:gd name="connsiteY31" fmla="*/ 2357120 h 3759200"/>
                  <a:gd name="connsiteX32" fmla="*/ 243840 w 3728720"/>
                  <a:gd name="connsiteY32" fmla="*/ 2519680 h 3759200"/>
                  <a:gd name="connsiteX33" fmla="*/ 243840 w 3728720"/>
                  <a:gd name="connsiteY33" fmla="*/ 2519680 h 3759200"/>
                  <a:gd name="connsiteX34" fmla="*/ 350520 w 3728720"/>
                  <a:gd name="connsiteY34" fmla="*/ 2473960 h 3759200"/>
                  <a:gd name="connsiteX35" fmla="*/ 436880 w 3728720"/>
                  <a:gd name="connsiteY35" fmla="*/ 2463800 h 3759200"/>
                  <a:gd name="connsiteX36" fmla="*/ 497840 w 3728720"/>
                  <a:gd name="connsiteY36" fmla="*/ 2448560 h 3759200"/>
                  <a:gd name="connsiteX37" fmla="*/ 533400 w 3728720"/>
                  <a:gd name="connsiteY37" fmla="*/ 2392680 h 3759200"/>
                  <a:gd name="connsiteX38" fmla="*/ 518160 w 3728720"/>
                  <a:gd name="connsiteY38" fmla="*/ 2296160 h 3759200"/>
                  <a:gd name="connsiteX39" fmla="*/ 523240 w 3728720"/>
                  <a:gd name="connsiteY39" fmla="*/ 2204720 h 3759200"/>
                  <a:gd name="connsiteX40" fmla="*/ 543560 w 3728720"/>
                  <a:gd name="connsiteY40" fmla="*/ 2174240 h 3759200"/>
                  <a:gd name="connsiteX41" fmla="*/ 574040 w 3728720"/>
                  <a:gd name="connsiteY41" fmla="*/ 2199640 h 3759200"/>
                  <a:gd name="connsiteX42" fmla="*/ 665480 w 3728720"/>
                  <a:gd name="connsiteY42" fmla="*/ 2189480 h 3759200"/>
                  <a:gd name="connsiteX43" fmla="*/ 721360 w 3728720"/>
                  <a:gd name="connsiteY43" fmla="*/ 2214880 h 3759200"/>
                  <a:gd name="connsiteX44" fmla="*/ 716280 w 3728720"/>
                  <a:gd name="connsiteY44" fmla="*/ 2280920 h 3759200"/>
                  <a:gd name="connsiteX45" fmla="*/ 716280 w 3728720"/>
                  <a:gd name="connsiteY45" fmla="*/ 2326640 h 3759200"/>
                  <a:gd name="connsiteX46" fmla="*/ 736600 w 3728720"/>
                  <a:gd name="connsiteY46" fmla="*/ 2362200 h 3759200"/>
                  <a:gd name="connsiteX47" fmla="*/ 756920 w 3728720"/>
                  <a:gd name="connsiteY47" fmla="*/ 2428240 h 3759200"/>
                  <a:gd name="connsiteX48" fmla="*/ 772160 w 3728720"/>
                  <a:gd name="connsiteY48" fmla="*/ 2494280 h 3759200"/>
                  <a:gd name="connsiteX49" fmla="*/ 873760 w 3728720"/>
                  <a:gd name="connsiteY49" fmla="*/ 2555240 h 3759200"/>
                  <a:gd name="connsiteX50" fmla="*/ 975360 w 3728720"/>
                  <a:gd name="connsiteY50" fmla="*/ 2641600 h 3759200"/>
                  <a:gd name="connsiteX51" fmla="*/ 1071880 w 3728720"/>
                  <a:gd name="connsiteY51" fmla="*/ 2682240 h 3759200"/>
                  <a:gd name="connsiteX52" fmla="*/ 1173480 w 3728720"/>
                  <a:gd name="connsiteY52" fmla="*/ 2717800 h 3759200"/>
                  <a:gd name="connsiteX53" fmla="*/ 1270000 w 3728720"/>
                  <a:gd name="connsiteY53" fmla="*/ 2692400 h 3759200"/>
                  <a:gd name="connsiteX54" fmla="*/ 1361440 w 3728720"/>
                  <a:gd name="connsiteY54" fmla="*/ 2636520 h 3759200"/>
                  <a:gd name="connsiteX55" fmla="*/ 1463040 w 3728720"/>
                  <a:gd name="connsiteY55" fmla="*/ 2606040 h 3759200"/>
                  <a:gd name="connsiteX56" fmla="*/ 1554480 w 3728720"/>
                  <a:gd name="connsiteY56" fmla="*/ 2565400 h 3759200"/>
                  <a:gd name="connsiteX57" fmla="*/ 1559560 w 3728720"/>
                  <a:gd name="connsiteY57" fmla="*/ 2514600 h 3759200"/>
                  <a:gd name="connsiteX58" fmla="*/ 1549400 w 3728720"/>
                  <a:gd name="connsiteY58" fmla="*/ 2438400 h 3759200"/>
                  <a:gd name="connsiteX59" fmla="*/ 1584960 w 3728720"/>
                  <a:gd name="connsiteY59" fmla="*/ 2336800 h 3759200"/>
                  <a:gd name="connsiteX60" fmla="*/ 1584960 w 3728720"/>
                  <a:gd name="connsiteY60" fmla="*/ 2291080 h 3759200"/>
                  <a:gd name="connsiteX61" fmla="*/ 1590040 w 3728720"/>
                  <a:gd name="connsiteY61" fmla="*/ 2250440 h 3759200"/>
                  <a:gd name="connsiteX62" fmla="*/ 1625600 w 3728720"/>
                  <a:gd name="connsiteY62" fmla="*/ 2260600 h 3759200"/>
                  <a:gd name="connsiteX63" fmla="*/ 1656080 w 3728720"/>
                  <a:gd name="connsiteY63" fmla="*/ 2321560 h 3759200"/>
                  <a:gd name="connsiteX64" fmla="*/ 1722120 w 3728720"/>
                  <a:gd name="connsiteY64" fmla="*/ 2387600 h 3759200"/>
                  <a:gd name="connsiteX65" fmla="*/ 1752600 w 3728720"/>
                  <a:gd name="connsiteY65" fmla="*/ 2453640 h 3759200"/>
                  <a:gd name="connsiteX66" fmla="*/ 1757680 w 3728720"/>
                  <a:gd name="connsiteY66" fmla="*/ 2545080 h 3759200"/>
                  <a:gd name="connsiteX67" fmla="*/ 1752600 w 3728720"/>
                  <a:gd name="connsiteY67" fmla="*/ 2636520 h 3759200"/>
                  <a:gd name="connsiteX68" fmla="*/ 1762760 w 3728720"/>
                  <a:gd name="connsiteY68" fmla="*/ 2733040 h 3759200"/>
                  <a:gd name="connsiteX69" fmla="*/ 1788160 w 3728720"/>
                  <a:gd name="connsiteY69" fmla="*/ 2809240 h 3759200"/>
                  <a:gd name="connsiteX70" fmla="*/ 1859280 w 3728720"/>
                  <a:gd name="connsiteY70" fmla="*/ 2910840 h 3759200"/>
                  <a:gd name="connsiteX71" fmla="*/ 1864360 w 3728720"/>
                  <a:gd name="connsiteY71" fmla="*/ 2956560 h 3759200"/>
                  <a:gd name="connsiteX72" fmla="*/ 1844040 w 3728720"/>
                  <a:gd name="connsiteY72" fmla="*/ 3007360 h 3759200"/>
                  <a:gd name="connsiteX73" fmla="*/ 1823720 w 3728720"/>
                  <a:gd name="connsiteY73" fmla="*/ 3088640 h 3759200"/>
                  <a:gd name="connsiteX74" fmla="*/ 1788160 w 3728720"/>
                  <a:gd name="connsiteY74" fmla="*/ 3159760 h 3759200"/>
                  <a:gd name="connsiteX75" fmla="*/ 1788160 w 3728720"/>
                  <a:gd name="connsiteY75" fmla="*/ 3159760 h 3759200"/>
                  <a:gd name="connsiteX76" fmla="*/ 1767840 w 3728720"/>
                  <a:gd name="connsiteY76" fmla="*/ 3241040 h 3759200"/>
                  <a:gd name="connsiteX77" fmla="*/ 1808480 w 3728720"/>
                  <a:gd name="connsiteY77" fmla="*/ 3281680 h 3759200"/>
                  <a:gd name="connsiteX78" fmla="*/ 1879600 w 3728720"/>
                  <a:gd name="connsiteY78" fmla="*/ 3342640 h 3759200"/>
                  <a:gd name="connsiteX79" fmla="*/ 1920240 w 3728720"/>
                  <a:gd name="connsiteY79" fmla="*/ 3373120 h 3759200"/>
                  <a:gd name="connsiteX80" fmla="*/ 1955800 w 3728720"/>
                  <a:gd name="connsiteY80" fmla="*/ 3388360 h 3759200"/>
                  <a:gd name="connsiteX81" fmla="*/ 2026920 w 3728720"/>
                  <a:gd name="connsiteY81" fmla="*/ 3423920 h 3759200"/>
                  <a:gd name="connsiteX82" fmla="*/ 2082800 w 3728720"/>
                  <a:gd name="connsiteY82" fmla="*/ 3545840 h 3759200"/>
                  <a:gd name="connsiteX83" fmla="*/ 2169160 w 3728720"/>
                  <a:gd name="connsiteY83" fmla="*/ 3611880 h 3759200"/>
                  <a:gd name="connsiteX84" fmla="*/ 2230120 w 3728720"/>
                  <a:gd name="connsiteY84" fmla="*/ 3698240 h 3759200"/>
                  <a:gd name="connsiteX85" fmla="*/ 2311400 w 3728720"/>
                  <a:gd name="connsiteY85" fmla="*/ 3754120 h 3759200"/>
                  <a:gd name="connsiteX86" fmla="*/ 2402840 w 3728720"/>
                  <a:gd name="connsiteY86" fmla="*/ 3759200 h 3759200"/>
                  <a:gd name="connsiteX87" fmla="*/ 2484120 w 3728720"/>
                  <a:gd name="connsiteY87" fmla="*/ 3738880 h 3759200"/>
                  <a:gd name="connsiteX88" fmla="*/ 2580640 w 3728720"/>
                  <a:gd name="connsiteY88" fmla="*/ 3728720 h 3759200"/>
                  <a:gd name="connsiteX89" fmla="*/ 2651760 w 3728720"/>
                  <a:gd name="connsiteY89" fmla="*/ 3713480 h 3759200"/>
                  <a:gd name="connsiteX90" fmla="*/ 2717800 w 3728720"/>
                  <a:gd name="connsiteY90" fmla="*/ 3728720 h 3759200"/>
                  <a:gd name="connsiteX91" fmla="*/ 2773680 w 3728720"/>
                  <a:gd name="connsiteY91" fmla="*/ 3708400 h 3759200"/>
                  <a:gd name="connsiteX92" fmla="*/ 2778760 w 3728720"/>
                  <a:gd name="connsiteY92" fmla="*/ 3632200 h 3759200"/>
                  <a:gd name="connsiteX93" fmla="*/ 2865120 w 3728720"/>
                  <a:gd name="connsiteY93" fmla="*/ 3510280 h 3759200"/>
                  <a:gd name="connsiteX94" fmla="*/ 2936240 w 3728720"/>
                  <a:gd name="connsiteY94" fmla="*/ 3444240 h 3759200"/>
                  <a:gd name="connsiteX95" fmla="*/ 2946400 w 3728720"/>
                  <a:gd name="connsiteY95" fmla="*/ 3383280 h 3759200"/>
                  <a:gd name="connsiteX96" fmla="*/ 2936240 w 3728720"/>
                  <a:gd name="connsiteY96" fmla="*/ 3296920 h 3759200"/>
                  <a:gd name="connsiteX97" fmla="*/ 2946400 w 3728720"/>
                  <a:gd name="connsiteY97" fmla="*/ 3246120 h 3759200"/>
                  <a:gd name="connsiteX98" fmla="*/ 2987040 w 3728720"/>
                  <a:gd name="connsiteY98" fmla="*/ 3210560 h 3759200"/>
                  <a:gd name="connsiteX99" fmla="*/ 3093720 w 3728720"/>
                  <a:gd name="connsiteY99" fmla="*/ 3215640 h 3759200"/>
                  <a:gd name="connsiteX100" fmla="*/ 3154680 w 3728720"/>
                  <a:gd name="connsiteY100" fmla="*/ 3235960 h 3759200"/>
                  <a:gd name="connsiteX101" fmla="*/ 3235960 w 3728720"/>
                  <a:gd name="connsiteY101" fmla="*/ 3235960 h 3759200"/>
                  <a:gd name="connsiteX102" fmla="*/ 3352800 w 3728720"/>
                  <a:gd name="connsiteY102" fmla="*/ 3180080 h 3759200"/>
                  <a:gd name="connsiteX103" fmla="*/ 3459480 w 3728720"/>
                  <a:gd name="connsiteY103" fmla="*/ 3103880 h 3759200"/>
                  <a:gd name="connsiteX104" fmla="*/ 3474720 w 3728720"/>
                  <a:gd name="connsiteY104" fmla="*/ 3027680 h 3759200"/>
                  <a:gd name="connsiteX105" fmla="*/ 3474720 w 3728720"/>
                  <a:gd name="connsiteY105" fmla="*/ 2941320 h 3759200"/>
                  <a:gd name="connsiteX106" fmla="*/ 3444240 w 3728720"/>
                  <a:gd name="connsiteY106" fmla="*/ 2890520 h 3759200"/>
                  <a:gd name="connsiteX107" fmla="*/ 3444240 w 3728720"/>
                  <a:gd name="connsiteY107" fmla="*/ 2814320 h 3759200"/>
                  <a:gd name="connsiteX108" fmla="*/ 3495040 w 3728720"/>
                  <a:gd name="connsiteY108" fmla="*/ 2727960 h 3759200"/>
                  <a:gd name="connsiteX109" fmla="*/ 3525520 w 3728720"/>
                  <a:gd name="connsiteY109" fmla="*/ 2641600 h 3759200"/>
                  <a:gd name="connsiteX110" fmla="*/ 3566160 w 3728720"/>
                  <a:gd name="connsiteY110" fmla="*/ 2540000 h 3759200"/>
                  <a:gd name="connsiteX111" fmla="*/ 3581400 w 3728720"/>
                  <a:gd name="connsiteY111" fmla="*/ 2463800 h 3759200"/>
                  <a:gd name="connsiteX112" fmla="*/ 3581400 w 3728720"/>
                  <a:gd name="connsiteY112" fmla="*/ 2463800 h 3759200"/>
                  <a:gd name="connsiteX113" fmla="*/ 3642360 w 3728720"/>
                  <a:gd name="connsiteY113" fmla="*/ 2458720 h 3759200"/>
                  <a:gd name="connsiteX114" fmla="*/ 3688080 w 3728720"/>
                  <a:gd name="connsiteY114" fmla="*/ 2499360 h 3759200"/>
                  <a:gd name="connsiteX115" fmla="*/ 3728720 w 3728720"/>
                  <a:gd name="connsiteY115" fmla="*/ 2504440 h 3759200"/>
                  <a:gd name="connsiteX116" fmla="*/ 3723640 w 3728720"/>
                  <a:gd name="connsiteY116" fmla="*/ 2453640 h 3759200"/>
                  <a:gd name="connsiteX117" fmla="*/ 3693160 w 3728720"/>
                  <a:gd name="connsiteY117" fmla="*/ 2413000 h 3759200"/>
                  <a:gd name="connsiteX118" fmla="*/ 3672840 w 3728720"/>
                  <a:gd name="connsiteY118" fmla="*/ 2346960 h 3759200"/>
                  <a:gd name="connsiteX119" fmla="*/ 3647440 w 3728720"/>
                  <a:gd name="connsiteY119" fmla="*/ 2336800 h 3759200"/>
                  <a:gd name="connsiteX120" fmla="*/ 3601720 w 3728720"/>
                  <a:gd name="connsiteY120" fmla="*/ 2341880 h 3759200"/>
                  <a:gd name="connsiteX121" fmla="*/ 3561080 w 3728720"/>
                  <a:gd name="connsiteY121" fmla="*/ 2321560 h 3759200"/>
                  <a:gd name="connsiteX122" fmla="*/ 3545840 w 3728720"/>
                  <a:gd name="connsiteY122" fmla="*/ 2255520 h 3759200"/>
                  <a:gd name="connsiteX123" fmla="*/ 3550920 w 3728720"/>
                  <a:gd name="connsiteY123" fmla="*/ 2189480 h 3759200"/>
                  <a:gd name="connsiteX124" fmla="*/ 3515360 w 3728720"/>
                  <a:gd name="connsiteY124" fmla="*/ 2164080 h 3759200"/>
                  <a:gd name="connsiteX125" fmla="*/ 3474720 w 3728720"/>
                  <a:gd name="connsiteY125" fmla="*/ 2159000 h 3759200"/>
                  <a:gd name="connsiteX126" fmla="*/ 3403600 w 3728720"/>
                  <a:gd name="connsiteY126" fmla="*/ 2113280 h 3759200"/>
                  <a:gd name="connsiteX127" fmla="*/ 3362960 w 3728720"/>
                  <a:gd name="connsiteY127" fmla="*/ 2098040 h 3759200"/>
                  <a:gd name="connsiteX128" fmla="*/ 3322320 w 3728720"/>
                  <a:gd name="connsiteY128" fmla="*/ 2082800 h 3759200"/>
                  <a:gd name="connsiteX129" fmla="*/ 3302000 w 3728720"/>
                  <a:gd name="connsiteY129" fmla="*/ 2062480 h 3759200"/>
                  <a:gd name="connsiteX130" fmla="*/ 3302000 w 3728720"/>
                  <a:gd name="connsiteY130" fmla="*/ 2026920 h 3759200"/>
                  <a:gd name="connsiteX131" fmla="*/ 3342640 w 3728720"/>
                  <a:gd name="connsiteY131" fmla="*/ 1971040 h 3759200"/>
                  <a:gd name="connsiteX132" fmla="*/ 3373120 w 3728720"/>
                  <a:gd name="connsiteY132" fmla="*/ 1910080 h 3759200"/>
                  <a:gd name="connsiteX133" fmla="*/ 3378200 w 3728720"/>
                  <a:gd name="connsiteY133" fmla="*/ 1869440 h 3759200"/>
                  <a:gd name="connsiteX134" fmla="*/ 3378200 w 3728720"/>
                  <a:gd name="connsiteY134" fmla="*/ 1869440 h 3759200"/>
                  <a:gd name="connsiteX135" fmla="*/ 3332480 w 3728720"/>
                  <a:gd name="connsiteY135" fmla="*/ 1854200 h 3759200"/>
                  <a:gd name="connsiteX136" fmla="*/ 3322320 w 3728720"/>
                  <a:gd name="connsiteY136" fmla="*/ 1869440 h 3759200"/>
                  <a:gd name="connsiteX137" fmla="*/ 3276600 w 3728720"/>
                  <a:gd name="connsiteY137" fmla="*/ 1859280 h 3759200"/>
                  <a:gd name="connsiteX138" fmla="*/ 3235960 w 3728720"/>
                  <a:gd name="connsiteY138" fmla="*/ 1828800 h 3759200"/>
                  <a:gd name="connsiteX139" fmla="*/ 3185160 w 3728720"/>
                  <a:gd name="connsiteY139" fmla="*/ 1849120 h 3759200"/>
                  <a:gd name="connsiteX140" fmla="*/ 3129280 w 3728720"/>
                  <a:gd name="connsiteY140" fmla="*/ 1925320 h 3759200"/>
                  <a:gd name="connsiteX141" fmla="*/ 3103880 w 3728720"/>
                  <a:gd name="connsiteY141" fmla="*/ 1955800 h 3759200"/>
                  <a:gd name="connsiteX142" fmla="*/ 3058160 w 3728720"/>
                  <a:gd name="connsiteY142" fmla="*/ 1986280 h 3759200"/>
                  <a:gd name="connsiteX143" fmla="*/ 2961640 w 3728720"/>
                  <a:gd name="connsiteY143" fmla="*/ 1960880 h 3759200"/>
                  <a:gd name="connsiteX144" fmla="*/ 2870200 w 3728720"/>
                  <a:gd name="connsiteY144" fmla="*/ 1976120 h 3759200"/>
                  <a:gd name="connsiteX145" fmla="*/ 2799080 w 3728720"/>
                  <a:gd name="connsiteY145" fmla="*/ 2032000 h 3759200"/>
                  <a:gd name="connsiteX146" fmla="*/ 2702560 w 3728720"/>
                  <a:gd name="connsiteY146" fmla="*/ 2103120 h 3759200"/>
                  <a:gd name="connsiteX147" fmla="*/ 2626360 w 3728720"/>
                  <a:gd name="connsiteY147" fmla="*/ 2148840 h 3759200"/>
                  <a:gd name="connsiteX148" fmla="*/ 2534920 w 3728720"/>
                  <a:gd name="connsiteY148" fmla="*/ 2179320 h 3759200"/>
                  <a:gd name="connsiteX149" fmla="*/ 2468880 w 3728720"/>
                  <a:gd name="connsiteY149" fmla="*/ 2214880 h 3759200"/>
                  <a:gd name="connsiteX150" fmla="*/ 2443480 w 3728720"/>
                  <a:gd name="connsiteY150" fmla="*/ 2280920 h 3759200"/>
                  <a:gd name="connsiteX151" fmla="*/ 2397760 w 3728720"/>
                  <a:gd name="connsiteY151" fmla="*/ 2291080 h 3759200"/>
                  <a:gd name="connsiteX152" fmla="*/ 2301240 w 3728720"/>
                  <a:gd name="connsiteY152" fmla="*/ 2291080 h 3759200"/>
                  <a:gd name="connsiteX153" fmla="*/ 2250440 w 3728720"/>
                  <a:gd name="connsiteY153" fmla="*/ 2301240 h 3759200"/>
                  <a:gd name="connsiteX154" fmla="*/ 2204720 w 3728720"/>
                  <a:gd name="connsiteY154" fmla="*/ 2265680 h 3759200"/>
                  <a:gd name="connsiteX155" fmla="*/ 2159000 w 3728720"/>
                  <a:gd name="connsiteY155" fmla="*/ 2189480 h 3759200"/>
                  <a:gd name="connsiteX156" fmla="*/ 2123440 w 3728720"/>
                  <a:gd name="connsiteY156" fmla="*/ 2153920 h 3759200"/>
                  <a:gd name="connsiteX157" fmla="*/ 2128520 w 3728720"/>
                  <a:gd name="connsiteY157" fmla="*/ 2113280 h 3759200"/>
                  <a:gd name="connsiteX158" fmla="*/ 2164080 w 3728720"/>
                  <a:gd name="connsiteY158" fmla="*/ 2087880 h 3759200"/>
                  <a:gd name="connsiteX159" fmla="*/ 2148840 w 3728720"/>
                  <a:gd name="connsiteY159" fmla="*/ 2047240 h 3759200"/>
                  <a:gd name="connsiteX160" fmla="*/ 2103120 w 3728720"/>
                  <a:gd name="connsiteY160" fmla="*/ 2026920 h 3759200"/>
                  <a:gd name="connsiteX161" fmla="*/ 2108200 w 3728720"/>
                  <a:gd name="connsiteY161" fmla="*/ 1976120 h 3759200"/>
                  <a:gd name="connsiteX162" fmla="*/ 2103120 w 3728720"/>
                  <a:gd name="connsiteY162" fmla="*/ 1925320 h 3759200"/>
                  <a:gd name="connsiteX163" fmla="*/ 2037080 w 3728720"/>
                  <a:gd name="connsiteY163" fmla="*/ 1854200 h 3759200"/>
                  <a:gd name="connsiteX164" fmla="*/ 1996440 w 3728720"/>
                  <a:gd name="connsiteY164" fmla="*/ 1808480 h 3759200"/>
                  <a:gd name="connsiteX165" fmla="*/ 1960880 w 3728720"/>
                  <a:gd name="connsiteY165" fmla="*/ 1757680 h 3759200"/>
                  <a:gd name="connsiteX166" fmla="*/ 1930400 w 3728720"/>
                  <a:gd name="connsiteY166" fmla="*/ 1651000 h 3759200"/>
                  <a:gd name="connsiteX167" fmla="*/ 1930400 w 3728720"/>
                  <a:gd name="connsiteY167" fmla="*/ 1559560 h 3759200"/>
                  <a:gd name="connsiteX168" fmla="*/ 1920240 w 3728720"/>
                  <a:gd name="connsiteY168" fmla="*/ 1508760 h 3759200"/>
                  <a:gd name="connsiteX169" fmla="*/ 1899920 w 3728720"/>
                  <a:gd name="connsiteY169" fmla="*/ 1468120 h 3759200"/>
                  <a:gd name="connsiteX170" fmla="*/ 1844040 w 3728720"/>
                  <a:gd name="connsiteY170" fmla="*/ 1442720 h 3759200"/>
                  <a:gd name="connsiteX171" fmla="*/ 1732280 w 3728720"/>
                  <a:gd name="connsiteY171" fmla="*/ 1442720 h 3759200"/>
                  <a:gd name="connsiteX172" fmla="*/ 1615440 w 3728720"/>
                  <a:gd name="connsiteY172" fmla="*/ 1437640 h 3759200"/>
                  <a:gd name="connsiteX173" fmla="*/ 1590040 w 3728720"/>
                  <a:gd name="connsiteY173" fmla="*/ 1402080 h 3759200"/>
                  <a:gd name="connsiteX174" fmla="*/ 1544320 w 3728720"/>
                  <a:gd name="connsiteY174" fmla="*/ 1391920 h 3759200"/>
                  <a:gd name="connsiteX175" fmla="*/ 1534160 w 3728720"/>
                  <a:gd name="connsiteY175" fmla="*/ 1295400 h 3759200"/>
                  <a:gd name="connsiteX176" fmla="*/ 1503680 w 3728720"/>
                  <a:gd name="connsiteY176" fmla="*/ 1219200 h 3759200"/>
                  <a:gd name="connsiteX177" fmla="*/ 1412240 w 3728720"/>
                  <a:gd name="connsiteY177" fmla="*/ 1000760 h 3759200"/>
                  <a:gd name="connsiteX178" fmla="*/ 1341120 w 3728720"/>
                  <a:gd name="connsiteY178" fmla="*/ 812800 h 3759200"/>
                  <a:gd name="connsiteX179" fmla="*/ 1285240 w 3728720"/>
                  <a:gd name="connsiteY179" fmla="*/ 695960 h 3759200"/>
                  <a:gd name="connsiteX180" fmla="*/ 1234440 w 3728720"/>
                  <a:gd name="connsiteY180" fmla="*/ 594360 h 3759200"/>
                  <a:gd name="connsiteX181" fmla="*/ 1198880 w 3728720"/>
                  <a:gd name="connsiteY181" fmla="*/ 528320 h 3759200"/>
                  <a:gd name="connsiteX182" fmla="*/ 1173480 w 3728720"/>
                  <a:gd name="connsiteY182" fmla="*/ 426720 h 3759200"/>
                  <a:gd name="connsiteX183" fmla="*/ 1173480 w 3728720"/>
                  <a:gd name="connsiteY183" fmla="*/ 345440 h 3759200"/>
                  <a:gd name="connsiteX184" fmla="*/ 1148080 w 3728720"/>
                  <a:gd name="connsiteY184" fmla="*/ 274320 h 3759200"/>
                  <a:gd name="connsiteX185" fmla="*/ 1148080 w 3728720"/>
                  <a:gd name="connsiteY185" fmla="*/ 208280 h 3759200"/>
                  <a:gd name="connsiteX186" fmla="*/ 1132840 w 3728720"/>
                  <a:gd name="connsiteY186" fmla="*/ 152400 h 3759200"/>
                  <a:gd name="connsiteX187" fmla="*/ 1102360 w 3728720"/>
                  <a:gd name="connsiteY187" fmla="*/ 86360 h 3759200"/>
                  <a:gd name="connsiteX188" fmla="*/ 1061720 w 3728720"/>
                  <a:gd name="connsiteY188" fmla="*/ 35560 h 3759200"/>
                  <a:gd name="connsiteX189" fmla="*/ 1041400 w 3728720"/>
                  <a:gd name="connsiteY189" fmla="*/ 5080 h 3759200"/>
                  <a:gd name="connsiteX190" fmla="*/ 995680 w 3728720"/>
                  <a:gd name="connsiteY190" fmla="*/ 0 h 3759200"/>
                  <a:gd name="connsiteX191" fmla="*/ 975360 w 3728720"/>
                  <a:gd name="connsiteY191" fmla="*/ 45720 h 3759200"/>
                  <a:gd name="connsiteX0" fmla="*/ 975360 w 3728720"/>
                  <a:gd name="connsiteY0" fmla="*/ 45720 h 3759200"/>
                  <a:gd name="connsiteX1" fmla="*/ 904240 w 3728720"/>
                  <a:gd name="connsiteY1" fmla="*/ 116840 h 3759200"/>
                  <a:gd name="connsiteX2" fmla="*/ 848360 w 3728720"/>
                  <a:gd name="connsiteY2" fmla="*/ 172720 h 3759200"/>
                  <a:gd name="connsiteX3" fmla="*/ 762000 w 3728720"/>
                  <a:gd name="connsiteY3" fmla="*/ 213360 h 3759200"/>
                  <a:gd name="connsiteX4" fmla="*/ 701040 w 3728720"/>
                  <a:gd name="connsiteY4" fmla="*/ 294640 h 3759200"/>
                  <a:gd name="connsiteX5" fmla="*/ 624840 w 3728720"/>
                  <a:gd name="connsiteY5" fmla="*/ 350520 h 3759200"/>
                  <a:gd name="connsiteX6" fmla="*/ 558800 w 3728720"/>
                  <a:gd name="connsiteY6" fmla="*/ 391160 h 3759200"/>
                  <a:gd name="connsiteX7" fmla="*/ 441960 w 3728720"/>
                  <a:gd name="connsiteY7" fmla="*/ 447040 h 3759200"/>
                  <a:gd name="connsiteX8" fmla="*/ 299720 w 3728720"/>
                  <a:gd name="connsiteY8" fmla="*/ 513080 h 3759200"/>
                  <a:gd name="connsiteX9" fmla="*/ 157480 w 3728720"/>
                  <a:gd name="connsiteY9" fmla="*/ 563880 h 3759200"/>
                  <a:gd name="connsiteX10" fmla="*/ 96520 w 3728720"/>
                  <a:gd name="connsiteY10" fmla="*/ 584200 h 3759200"/>
                  <a:gd name="connsiteX11" fmla="*/ 40640 w 3728720"/>
                  <a:gd name="connsiteY11" fmla="*/ 584200 h 3759200"/>
                  <a:gd name="connsiteX12" fmla="*/ 0 w 3728720"/>
                  <a:gd name="connsiteY12" fmla="*/ 599440 h 3759200"/>
                  <a:gd name="connsiteX13" fmla="*/ 0 w 3728720"/>
                  <a:gd name="connsiteY13" fmla="*/ 624840 h 3759200"/>
                  <a:gd name="connsiteX14" fmla="*/ 25400 w 3728720"/>
                  <a:gd name="connsiteY14" fmla="*/ 685800 h 3759200"/>
                  <a:gd name="connsiteX15" fmla="*/ 71120 w 3728720"/>
                  <a:gd name="connsiteY15" fmla="*/ 721360 h 3759200"/>
                  <a:gd name="connsiteX16" fmla="*/ 142240 w 3728720"/>
                  <a:gd name="connsiteY16" fmla="*/ 828040 h 3759200"/>
                  <a:gd name="connsiteX17" fmla="*/ 172720 w 3728720"/>
                  <a:gd name="connsiteY17" fmla="*/ 894080 h 3759200"/>
                  <a:gd name="connsiteX18" fmla="*/ 182880 w 3728720"/>
                  <a:gd name="connsiteY18" fmla="*/ 939800 h 3759200"/>
                  <a:gd name="connsiteX19" fmla="*/ 177800 w 3728720"/>
                  <a:gd name="connsiteY19" fmla="*/ 980440 h 3759200"/>
                  <a:gd name="connsiteX20" fmla="*/ 111760 w 3728720"/>
                  <a:gd name="connsiteY20" fmla="*/ 1021080 h 3759200"/>
                  <a:gd name="connsiteX21" fmla="*/ 91440 w 3728720"/>
                  <a:gd name="connsiteY21" fmla="*/ 1066800 h 3759200"/>
                  <a:gd name="connsiteX22" fmla="*/ 71120 w 3728720"/>
                  <a:gd name="connsiteY22" fmla="*/ 1183640 h 3759200"/>
                  <a:gd name="connsiteX23" fmla="*/ 55880 w 3728720"/>
                  <a:gd name="connsiteY23" fmla="*/ 1605280 h 3759200"/>
                  <a:gd name="connsiteX24" fmla="*/ 35560 w 3728720"/>
                  <a:gd name="connsiteY24" fmla="*/ 1676400 h 3759200"/>
                  <a:gd name="connsiteX25" fmla="*/ 40640 w 3728720"/>
                  <a:gd name="connsiteY25" fmla="*/ 1772920 h 3759200"/>
                  <a:gd name="connsiteX26" fmla="*/ 93980 w 3728720"/>
                  <a:gd name="connsiteY26" fmla="*/ 1978660 h 3759200"/>
                  <a:gd name="connsiteX27" fmla="*/ 170180 w 3728720"/>
                  <a:gd name="connsiteY27" fmla="*/ 2077720 h 3759200"/>
                  <a:gd name="connsiteX28" fmla="*/ 233680 w 3728720"/>
                  <a:gd name="connsiteY28" fmla="*/ 2133600 h 3759200"/>
                  <a:gd name="connsiteX29" fmla="*/ 269240 w 3728720"/>
                  <a:gd name="connsiteY29" fmla="*/ 2189480 h 3759200"/>
                  <a:gd name="connsiteX30" fmla="*/ 269240 w 3728720"/>
                  <a:gd name="connsiteY30" fmla="*/ 2280920 h 3759200"/>
                  <a:gd name="connsiteX31" fmla="*/ 259080 w 3728720"/>
                  <a:gd name="connsiteY31" fmla="*/ 2357120 h 3759200"/>
                  <a:gd name="connsiteX32" fmla="*/ 243840 w 3728720"/>
                  <a:gd name="connsiteY32" fmla="*/ 2519680 h 3759200"/>
                  <a:gd name="connsiteX33" fmla="*/ 243840 w 3728720"/>
                  <a:gd name="connsiteY33" fmla="*/ 2519680 h 3759200"/>
                  <a:gd name="connsiteX34" fmla="*/ 350520 w 3728720"/>
                  <a:gd name="connsiteY34" fmla="*/ 2473960 h 3759200"/>
                  <a:gd name="connsiteX35" fmla="*/ 436880 w 3728720"/>
                  <a:gd name="connsiteY35" fmla="*/ 2463800 h 3759200"/>
                  <a:gd name="connsiteX36" fmla="*/ 497840 w 3728720"/>
                  <a:gd name="connsiteY36" fmla="*/ 2448560 h 3759200"/>
                  <a:gd name="connsiteX37" fmla="*/ 533400 w 3728720"/>
                  <a:gd name="connsiteY37" fmla="*/ 2392680 h 3759200"/>
                  <a:gd name="connsiteX38" fmla="*/ 518160 w 3728720"/>
                  <a:gd name="connsiteY38" fmla="*/ 2296160 h 3759200"/>
                  <a:gd name="connsiteX39" fmla="*/ 523240 w 3728720"/>
                  <a:gd name="connsiteY39" fmla="*/ 2204720 h 3759200"/>
                  <a:gd name="connsiteX40" fmla="*/ 543560 w 3728720"/>
                  <a:gd name="connsiteY40" fmla="*/ 2174240 h 3759200"/>
                  <a:gd name="connsiteX41" fmla="*/ 574040 w 3728720"/>
                  <a:gd name="connsiteY41" fmla="*/ 2199640 h 3759200"/>
                  <a:gd name="connsiteX42" fmla="*/ 665480 w 3728720"/>
                  <a:gd name="connsiteY42" fmla="*/ 2189480 h 3759200"/>
                  <a:gd name="connsiteX43" fmla="*/ 721360 w 3728720"/>
                  <a:gd name="connsiteY43" fmla="*/ 2214880 h 3759200"/>
                  <a:gd name="connsiteX44" fmla="*/ 716280 w 3728720"/>
                  <a:gd name="connsiteY44" fmla="*/ 2280920 h 3759200"/>
                  <a:gd name="connsiteX45" fmla="*/ 716280 w 3728720"/>
                  <a:gd name="connsiteY45" fmla="*/ 2326640 h 3759200"/>
                  <a:gd name="connsiteX46" fmla="*/ 736600 w 3728720"/>
                  <a:gd name="connsiteY46" fmla="*/ 2362200 h 3759200"/>
                  <a:gd name="connsiteX47" fmla="*/ 756920 w 3728720"/>
                  <a:gd name="connsiteY47" fmla="*/ 2428240 h 3759200"/>
                  <a:gd name="connsiteX48" fmla="*/ 772160 w 3728720"/>
                  <a:gd name="connsiteY48" fmla="*/ 2494280 h 3759200"/>
                  <a:gd name="connsiteX49" fmla="*/ 873760 w 3728720"/>
                  <a:gd name="connsiteY49" fmla="*/ 2555240 h 3759200"/>
                  <a:gd name="connsiteX50" fmla="*/ 975360 w 3728720"/>
                  <a:gd name="connsiteY50" fmla="*/ 2641600 h 3759200"/>
                  <a:gd name="connsiteX51" fmla="*/ 1071880 w 3728720"/>
                  <a:gd name="connsiteY51" fmla="*/ 2682240 h 3759200"/>
                  <a:gd name="connsiteX52" fmla="*/ 1173480 w 3728720"/>
                  <a:gd name="connsiteY52" fmla="*/ 2717800 h 3759200"/>
                  <a:gd name="connsiteX53" fmla="*/ 1270000 w 3728720"/>
                  <a:gd name="connsiteY53" fmla="*/ 2692400 h 3759200"/>
                  <a:gd name="connsiteX54" fmla="*/ 1361440 w 3728720"/>
                  <a:gd name="connsiteY54" fmla="*/ 2636520 h 3759200"/>
                  <a:gd name="connsiteX55" fmla="*/ 1463040 w 3728720"/>
                  <a:gd name="connsiteY55" fmla="*/ 2606040 h 3759200"/>
                  <a:gd name="connsiteX56" fmla="*/ 1554480 w 3728720"/>
                  <a:gd name="connsiteY56" fmla="*/ 2565400 h 3759200"/>
                  <a:gd name="connsiteX57" fmla="*/ 1559560 w 3728720"/>
                  <a:gd name="connsiteY57" fmla="*/ 2514600 h 3759200"/>
                  <a:gd name="connsiteX58" fmla="*/ 1549400 w 3728720"/>
                  <a:gd name="connsiteY58" fmla="*/ 2438400 h 3759200"/>
                  <a:gd name="connsiteX59" fmla="*/ 1584960 w 3728720"/>
                  <a:gd name="connsiteY59" fmla="*/ 2336800 h 3759200"/>
                  <a:gd name="connsiteX60" fmla="*/ 1584960 w 3728720"/>
                  <a:gd name="connsiteY60" fmla="*/ 2291080 h 3759200"/>
                  <a:gd name="connsiteX61" fmla="*/ 1590040 w 3728720"/>
                  <a:gd name="connsiteY61" fmla="*/ 2250440 h 3759200"/>
                  <a:gd name="connsiteX62" fmla="*/ 1625600 w 3728720"/>
                  <a:gd name="connsiteY62" fmla="*/ 2260600 h 3759200"/>
                  <a:gd name="connsiteX63" fmla="*/ 1656080 w 3728720"/>
                  <a:gd name="connsiteY63" fmla="*/ 2321560 h 3759200"/>
                  <a:gd name="connsiteX64" fmla="*/ 1722120 w 3728720"/>
                  <a:gd name="connsiteY64" fmla="*/ 2387600 h 3759200"/>
                  <a:gd name="connsiteX65" fmla="*/ 1752600 w 3728720"/>
                  <a:gd name="connsiteY65" fmla="*/ 2453640 h 3759200"/>
                  <a:gd name="connsiteX66" fmla="*/ 1757680 w 3728720"/>
                  <a:gd name="connsiteY66" fmla="*/ 2545080 h 3759200"/>
                  <a:gd name="connsiteX67" fmla="*/ 1752600 w 3728720"/>
                  <a:gd name="connsiteY67" fmla="*/ 2636520 h 3759200"/>
                  <a:gd name="connsiteX68" fmla="*/ 1762760 w 3728720"/>
                  <a:gd name="connsiteY68" fmla="*/ 2733040 h 3759200"/>
                  <a:gd name="connsiteX69" fmla="*/ 1788160 w 3728720"/>
                  <a:gd name="connsiteY69" fmla="*/ 2809240 h 3759200"/>
                  <a:gd name="connsiteX70" fmla="*/ 1859280 w 3728720"/>
                  <a:gd name="connsiteY70" fmla="*/ 2910840 h 3759200"/>
                  <a:gd name="connsiteX71" fmla="*/ 1864360 w 3728720"/>
                  <a:gd name="connsiteY71" fmla="*/ 2956560 h 3759200"/>
                  <a:gd name="connsiteX72" fmla="*/ 1844040 w 3728720"/>
                  <a:gd name="connsiteY72" fmla="*/ 3007360 h 3759200"/>
                  <a:gd name="connsiteX73" fmla="*/ 1823720 w 3728720"/>
                  <a:gd name="connsiteY73" fmla="*/ 3088640 h 3759200"/>
                  <a:gd name="connsiteX74" fmla="*/ 1788160 w 3728720"/>
                  <a:gd name="connsiteY74" fmla="*/ 3159760 h 3759200"/>
                  <a:gd name="connsiteX75" fmla="*/ 1788160 w 3728720"/>
                  <a:gd name="connsiteY75" fmla="*/ 3159760 h 3759200"/>
                  <a:gd name="connsiteX76" fmla="*/ 1767840 w 3728720"/>
                  <a:gd name="connsiteY76" fmla="*/ 3241040 h 3759200"/>
                  <a:gd name="connsiteX77" fmla="*/ 1808480 w 3728720"/>
                  <a:gd name="connsiteY77" fmla="*/ 3281680 h 3759200"/>
                  <a:gd name="connsiteX78" fmla="*/ 1879600 w 3728720"/>
                  <a:gd name="connsiteY78" fmla="*/ 3342640 h 3759200"/>
                  <a:gd name="connsiteX79" fmla="*/ 1920240 w 3728720"/>
                  <a:gd name="connsiteY79" fmla="*/ 3373120 h 3759200"/>
                  <a:gd name="connsiteX80" fmla="*/ 1955800 w 3728720"/>
                  <a:gd name="connsiteY80" fmla="*/ 3388360 h 3759200"/>
                  <a:gd name="connsiteX81" fmla="*/ 2026920 w 3728720"/>
                  <a:gd name="connsiteY81" fmla="*/ 3423920 h 3759200"/>
                  <a:gd name="connsiteX82" fmla="*/ 2082800 w 3728720"/>
                  <a:gd name="connsiteY82" fmla="*/ 3545840 h 3759200"/>
                  <a:gd name="connsiteX83" fmla="*/ 2169160 w 3728720"/>
                  <a:gd name="connsiteY83" fmla="*/ 3611880 h 3759200"/>
                  <a:gd name="connsiteX84" fmla="*/ 2230120 w 3728720"/>
                  <a:gd name="connsiteY84" fmla="*/ 3698240 h 3759200"/>
                  <a:gd name="connsiteX85" fmla="*/ 2311400 w 3728720"/>
                  <a:gd name="connsiteY85" fmla="*/ 3754120 h 3759200"/>
                  <a:gd name="connsiteX86" fmla="*/ 2402840 w 3728720"/>
                  <a:gd name="connsiteY86" fmla="*/ 3759200 h 3759200"/>
                  <a:gd name="connsiteX87" fmla="*/ 2484120 w 3728720"/>
                  <a:gd name="connsiteY87" fmla="*/ 3738880 h 3759200"/>
                  <a:gd name="connsiteX88" fmla="*/ 2580640 w 3728720"/>
                  <a:gd name="connsiteY88" fmla="*/ 3728720 h 3759200"/>
                  <a:gd name="connsiteX89" fmla="*/ 2651760 w 3728720"/>
                  <a:gd name="connsiteY89" fmla="*/ 3713480 h 3759200"/>
                  <a:gd name="connsiteX90" fmla="*/ 2717800 w 3728720"/>
                  <a:gd name="connsiteY90" fmla="*/ 3728720 h 3759200"/>
                  <a:gd name="connsiteX91" fmla="*/ 2773680 w 3728720"/>
                  <a:gd name="connsiteY91" fmla="*/ 3708400 h 3759200"/>
                  <a:gd name="connsiteX92" fmla="*/ 2778760 w 3728720"/>
                  <a:gd name="connsiteY92" fmla="*/ 3632200 h 3759200"/>
                  <a:gd name="connsiteX93" fmla="*/ 2865120 w 3728720"/>
                  <a:gd name="connsiteY93" fmla="*/ 3510280 h 3759200"/>
                  <a:gd name="connsiteX94" fmla="*/ 2936240 w 3728720"/>
                  <a:gd name="connsiteY94" fmla="*/ 3444240 h 3759200"/>
                  <a:gd name="connsiteX95" fmla="*/ 2946400 w 3728720"/>
                  <a:gd name="connsiteY95" fmla="*/ 3383280 h 3759200"/>
                  <a:gd name="connsiteX96" fmla="*/ 2936240 w 3728720"/>
                  <a:gd name="connsiteY96" fmla="*/ 3296920 h 3759200"/>
                  <a:gd name="connsiteX97" fmla="*/ 2946400 w 3728720"/>
                  <a:gd name="connsiteY97" fmla="*/ 3246120 h 3759200"/>
                  <a:gd name="connsiteX98" fmla="*/ 2987040 w 3728720"/>
                  <a:gd name="connsiteY98" fmla="*/ 3210560 h 3759200"/>
                  <a:gd name="connsiteX99" fmla="*/ 3093720 w 3728720"/>
                  <a:gd name="connsiteY99" fmla="*/ 3215640 h 3759200"/>
                  <a:gd name="connsiteX100" fmla="*/ 3154680 w 3728720"/>
                  <a:gd name="connsiteY100" fmla="*/ 3235960 h 3759200"/>
                  <a:gd name="connsiteX101" fmla="*/ 3235960 w 3728720"/>
                  <a:gd name="connsiteY101" fmla="*/ 3235960 h 3759200"/>
                  <a:gd name="connsiteX102" fmla="*/ 3352800 w 3728720"/>
                  <a:gd name="connsiteY102" fmla="*/ 3180080 h 3759200"/>
                  <a:gd name="connsiteX103" fmla="*/ 3459480 w 3728720"/>
                  <a:gd name="connsiteY103" fmla="*/ 3103880 h 3759200"/>
                  <a:gd name="connsiteX104" fmla="*/ 3474720 w 3728720"/>
                  <a:gd name="connsiteY104" fmla="*/ 3027680 h 3759200"/>
                  <a:gd name="connsiteX105" fmla="*/ 3474720 w 3728720"/>
                  <a:gd name="connsiteY105" fmla="*/ 2941320 h 3759200"/>
                  <a:gd name="connsiteX106" fmla="*/ 3444240 w 3728720"/>
                  <a:gd name="connsiteY106" fmla="*/ 2890520 h 3759200"/>
                  <a:gd name="connsiteX107" fmla="*/ 3444240 w 3728720"/>
                  <a:gd name="connsiteY107" fmla="*/ 2814320 h 3759200"/>
                  <a:gd name="connsiteX108" fmla="*/ 3495040 w 3728720"/>
                  <a:gd name="connsiteY108" fmla="*/ 2727960 h 3759200"/>
                  <a:gd name="connsiteX109" fmla="*/ 3525520 w 3728720"/>
                  <a:gd name="connsiteY109" fmla="*/ 2641600 h 3759200"/>
                  <a:gd name="connsiteX110" fmla="*/ 3566160 w 3728720"/>
                  <a:gd name="connsiteY110" fmla="*/ 2540000 h 3759200"/>
                  <a:gd name="connsiteX111" fmla="*/ 3581400 w 3728720"/>
                  <a:gd name="connsiteY111" fmla="*/ 2463800 h 3759200"/>
                  <a:gd name="connsiteX112" fmla="*/ 3581400 w 3728720"/>
                  <a:gd name="connsiteY112" fmla="*/ 2463800 h 3759200"/>
                  <a:gd name="connsiteX113" fmla="*/ 3642360 w 3728720"/>
                  <a:gd name="connsiteY113" fmla="*/ 2458720 h 3759200"/>
                  <a:gd name="connsiteX114" fmla="*/ 3688080 w 3728720"/>
                  <a:gd name="connsiteY114" fmla="*/ 2499360 h 3759200"/>
                  <a:gd name="connsiteX115" fmla="*/ 3728720 w 3728720"/>
                  <a:gd name="connsiteY115" fmla="*/ 2504440 h 3759200"/>
                  <a:gd name="connsiteX116" fmla="*/ 3723640 w 3728720"/>
                  <a:gd name="connsiteY116" fmla="*/ 2453640 h 3759200"/>
                  <a:gd name="connsiteX117" fmla="*/ 3693160 w 3728720"/>
                  <a:gd name="connsiteY117" fmla="*/ 2413000 h 3759200"/>
                  <a:gd name="connsiteX118" fmla="*/ 3672840 w 3728720"/>
                  <a:gd name="connsiteY118" fmla="*/ 2346960 h 3759200"/>
                  <a:gd name="connsiteX119" fmla="*/ 3647440 w 3728720"/>
                  <a:gd name="connsiteY119" fmla="*/ 2336800 h 3759200"/>
                  <a:gd name="connsiteX120" fmla="*/ 3601720 w 3728720"/>
                  <a:gd name="connsiteY120" fmla="*/ 2341880 h 3759200"/>
                  <a:gd name="connsiteX121" fmla="*/ 3561080 w 3728720"/>
                  <a:gd name="connsiteY121" fmla="*/ 2321560 h 3759200"/>
                  <a:gd name="connsiteX122" fmla="*/ 3545840 w 3728720"/>
                  <a:gd name="connsiteY122" fmla="*/ 2255520 h 3759200"/>
                  <a:gd name="connsiteX123" fmla="*/ 3550920 w 3728720"/>
                  <a:gd name="connsiteY123" fmla="*/ 2189480 h 3759200"/>
                  <a:gd name="connsiteX124" fmla="*/ 3515360 w 3728720"/>
                  <a:gd name="connsiteY124" fmla="*/ 2164080 h 3759200"/>
                  <a:gd name="connsiteX125" fmla="*/ 3474720 w 3728720"/>
                  <a:gd name="connsiteY125" fmla="*/ 2159000 h 3759200"/>
                  <a:gd name="connsiteX126" fmla="*/ 3403600 w 3728720"/>
                  <a:gd name="connsiteY126" fmla="*/ 2113280 h 3759200"/>
                  <a:gd name="connsiteX127" fmla="*/ 3362960 w 3728720"/>
                  <a:gd name="connsiteY127" fmla="*/ 2098040 h 3759200"/>
                  <a:gd name="connsiteX128" fmla="*/ 3322320 w 3728720"/>
                  <a:gd name="connsiteY128" fmla="*/ 2082800 h 3759200"/>
                  <a:gd name="connsiteX129" fmla="*/ 3302000 w 3728720"/>
                  <a:gd name="connsiteY129" fmla="*/ 2062480 h 3759200"/>
                  <a:gd name="connsiteX130" fmla="*/ 3302000 w 3728720"/>
                  <a:gd name="connsiteY130" fmla="*/ 2026920 h 3759200"/>
                  <a:gd name="connsiteX131" fmla="*/ 3342640 w 3728720"/>
                  <a:gd name="connsiteY131" fmla="*/ 1971040 h 3759200"/>
                  <a:gd name="connsiteX132" fmla="*/ 3373120 w 3728720"/>
                  <a:gd name="connsiteY132" fmla="*/ 1910080 h 3759200"/>
                  <a:gd name="connsiteX133" fmla="*/ 3378200 w 3728720"/>
                  <a:gd name="connsiteY133" fmla="*/ 1869440 h 3759200"/>
                  <a:gd name="connsiteX134" fmla="*/ 3378200 w 3728720"/>
                  <a:gd name="connsiteY134" fmla="*/ 1869440 h 3759200"/>
                  <a:gd name="connsiteX135" fmla="*/ 3332480 w 3728720"/>
                  <a:gd name="connsiteY135" fmla="*/ 1854200 h 3759200"/>
                  <a:gd name="connsiteX136" fmla="*/ 3322320 w 3728720"/>
                  <a:gd name="connsiteY136" fmla="*/ 1869440 h 3759200"/>
                  <a:gd name="connsiteX137" fmla="*/ 3276600 w 3728720"/>
                  <a:gd name="connsiteY137" fmla="*/ 1859280 h 3759200"/>
                  <a:gd name="connsiteX138" fmla="*/ 3235960 w 3728720"/>
                  <a:gd name="connsiteY138" fmla="*/ 1828800 h 3759200"/>
                  <a:gd name="connsiteX139" fmla="*/ 3185160 w 3728720"/>
                  <a:gd name="connsiteY139" fmla="*/ 1849120 h 3759200"/>
                  <a:gd name="connsiteX140" fmla="*/ 3129280 w 3728720"/>
                  <a:gd name="connsiteY140" fmla="*/ 1925320 h 3759200"/>
                  <a:gd name="connsiteX141" fmla="*/ 3103880 w 3728720"/>
                  <a:gd name="connsiteY141" fmla="*/ 1955800 h 3759200"/>
                  <a:gd name="connsiteX142" fmla="*/ 3058160 w 3728720"/>
                  <a:gd name="connsiteY142" fmla="*/ 1986280 h 3759200"/>
                  <a:gd name="connsiteX143" fmla="*/ 2961640 w 3728720"/>
                  <a:gd name="connsiteY143" fmla="*/ 1960880 h 3759200"/>
                  <a:gd name="connsiteX144" fmla="*/ 2870200 w 3728720"/>
                  <a:gd name="connsiteY144" fmla="*/ 1976120 h 3759200"/>
                  <a:gd name="connsiteX145" fmla="*/ 2799080 w 3728720"/>
                  <a:gd name="connsiteY145" fmla="*/ 2032000 h 3759200"/>
                  <a:gd name="connsiteX146" fmla="*/ 2702560 w 3728720"/>
                  <a:gd name="connsiteY146" fmla="*/ 2103120 h 3759200"/>
                  <a:gd name="connsiteX147" fmla="*/ 2626360 w 3728720"/>
                  <a:gd name="connsiteY147" fmla="*/ 2148840 h 3759200"/>
                  <a:gd name="connsiteX148" fmla="*/ 2534920 w 3728720"/>
                  <a:gd name="connsiteY148" fmla="*/ 2179320 h 3759200"/>
                  <a:gd name="connsiteX149" fmla="*/ 2468880 w 3728720"/>
                  <a:gd name="connsiteY149" fmla="*/ 2214880 h 3759200"/>
                  <a:gd name="connsiteX150" fmla="*/ 2443480 w 3728720"/>
                  <a:gd name="connsiteY150" fmla="*/ 2280920 h 3759200"/>
                  <a:gd name="connsiteX151" fmla="*/ 2397760 w 3728720"/>
                  <a:gd name="connsiteY151" fmla="*/ 2291080 h 3759200"/>
                  <a:gd name="connsiteX152" fmla="*/ 2301240 w 3728720"/>
                  <a:gd name="connsiteY152" fmla="*/ 2291080 h 3759200"/>
                  <a:gd name="connsiteX153" fmla="*/ 2250440 w 3728720"/>
                  <a:gd name="connsiteY153" fmla="*/ 2301240 h 3759200"/>
                  <a:gd name="connsiteX154" fmla="*/ 2204720 w 3728720"/>
                  <a:gd name="connsiteY154" fmla="*/ 2265680 h 3759200"/>
                  <a:gd name="connsiteX155" fmla="*/ 2159000 w 3728720"/>
                  <a:gd name="connsiteY155" fmla="*/ 2189480 h 3759200"/>
                  <a:gd name="connsiteX156" fmla="*/ 2123440 w 3728720"/>
                  <a:gd name="connsiteY156" fmla="*/ 2153920 h 3759200"/>
                  <a:gd name="connsiteX157" fmla="*/ 2128520 w 3728720"/>
                  <a:gd name="connsiteY157" fmla="*/ 2113280 h 3759200"/>
                  <a:gd name="connsiteX158" fmla="*/ 2164080 w 3728720"/>
                  <a:gd name="connsiteY158" fmla="*/ 2087880 h 3759200"/>
                  <a:gd name="connsiteX159" fmla="*/ 2148840 w 3728720"/>
                  <a:gd name="connsiteY159" fmla="*/ 2047240 h 3759200"/>
                  <a:gd name="connsiteX160" fmla="*/ 2103120 w 3728720"/>
                  <a:gd name="connsiteY160" fmla="*/ 2026920 h 3759200"/>
                  <a:gd name="connsiteX161" fmla="*/ 2108200 w 3728720"/>
                  <a:gd name="connsiteY161" fmla="*/ 1976120 h 3759200"/>
                  <a:gd name="connsiteX162" fmla="*/ 2103120 w 3728720"/>
                  <a:gd name="connsiteY162" fmla="*/ 1925320 h 3759200"/>
                  <a:gd name="connsiteX163" fmla="*/ 2037080 w 3728720"/>
                  <a:gd name="connsiteY163" fmla="*/ 1854200 h 3759200"/>
                  <a:gd name="connsiteX164" fmla="*/ 1996440 w 3728720"/>
                  <a:gd name="connsiteY164" fmla="*/ 1808480 h 3759200"/>
                  <a:gd name="connsiteX165" fmla="*/ 1960880 w 3728720"/>
                  <a:gd name="connsiteY165" fmla="*/ 1757680 h 3759200"/>
                  <a:gd name="connsiteX166" fmla="*/ 1930400 w 3728720"/>
                  <a:gd name="connsiteY166" fmla="*/ 1651000 h 3759200"/>
                  <a:gd name="connsiteX167" fmla="*/ 1930400 w 3728720"/>
                  <a:gd name="connsiteY167" fmla="*/ 1559560 h 3759200"/>
                  <a:gd name="connsiteX168" fmla="*/ 1920240 w 3728720"/>
                  <a:gd name="connsiteY168" fmla="*/ 1508760 h 3759200"/>
                  <a:gd name="connsiteX169" fmla="*/ 1899920 w 3728720"/>
                  <a:gd name="connsiteY169" fmla="*/ 1468120 h 3759200"/>
                  <a:gd name="connsiteX170" fmla="*/ 1844040 w 3728720"/>
                  <a:gd name="connsiteY170" fmla="*/ 1442720 h 3759200"/>
                  <a:gd name="connsiteX171" fmla="*/ 1732280 w 3728720"/>
                  <a:gd name="connsiteY171" fmla="*/ 1442720 h 3759200"/>
                  <a:gd name="connsiteX172" fmla="*/ 1615440 w 3728720"/>
                  <a:gd name="connsiteY172" fmla="*/ 1437640 h 3759200"/>
                  <a:gd name="connsiteX173" fmla="*/ 1590040 w 3728720"/>
                  <a:gd name="connsiteY173" fmla="*/ 1402080 h 3759200"/>
                  <a:gd name="connsiteX174" fmla="*/ 1544320 w 3728720"/>
                  <a:gd name="connsiteY174" fmla="*/ 1391920 h 3759200"/>
                  <a:gd name="connsiteX175" fmla="*/ 1534160 w 3728720"/>
                  <a:gd name="connsiteY175" fmla="*/ 1295400 h 3759200"/>
                  <a:gd name="connsiteX176" fmla="*/ 1503680 w 3728720"/>
                  <a:gd name="connsiteY176" fmla="*/ 1219200 h 3759200"/>
                  <a:gd name="connsiteX177" fmla="*/ 1412240 w 3728720"/>
                  <a:gd name="connsiteY177" fmla="*/ 1000760 h 3759200"/>
                  <a:gd name="connsiteX178" fmla="*/ 1341120 w 3728720"/>
                  <a:gd name="connsiteY178" fmla="*/ 812800 h 3759200"/>
                  <a:gd name="connsiteX179" fmla="*/ 1285240 w 3728720"/>
                  <a:gd name="connsiteY179" fmla="*/ 695960 h 3759200"/>
                  <a:gd name="connsiteX180" fmla="*/ 1234440 w 3728720"/>
                  <a:gd name="connsiteY180" fmla="*/ 594360 h 3759200"/>
                  <a:gd name="connsiteX181" fmla="*/ 1198880 w 3728720"/>
                  <a:gd name="connsiteY181" fmla="*/ 528320 h 3759200"/>
                  <a:gd name="connsiteX182" fmla="*/ 1173480 w 3728720"/>
                  <a:gd name="connsiteY182" fmla="*/ 426720 h 3759200"/>
                  <a:gd name="connsiteX183" fmla="*/ 1173480 w 3728720"/>
                  <a:gd name="connsiteY183" fmla="*/ 345440 h 3759200"/>
                  <a:gd name="connsiteX184" fmla="*/ 1148080 w 3728720"/>
                  <a:gd name="connsiteY184" fmla="*/ 274320 h 3759200"/>
                  <a:gd name="connsiteX185" fmla="*/ 1148080 w 3728720"/>
                  <a:gd name="connsiteY185" fmla="*/ 208280 h 3759200"/>
                  <a:gd name="connsiteX186" fmla="*/ 1132840 w 3728720"/>
                  <a:gd name="connsiteY186" fmla="*/ 152400 h 3759200"/>
                  <a:gd name="connsiteX187" fmla="*/ 1102360 w 3728720"/>
                  <a:gd name="connsiteY187" fmla="*/ 86360 h 3759200"/>
                  <a:gd name="connsiteX188" fmla="*/ 1061720 w 3728720"/>
                  <a:gd name="connsiteY188" fmla="*/ 35560 h 3759200"/>
                  <a:gd name="connsiteX189" fmla="*/ 1041400 w 3728720"/>
                  <a:gd name="connsiteY189" fmla="*/ 5080 h 3759200"/>
                  <a:gd name="connsiteX190" fmla="*/ 995680 w 3728720"/>
                  <a:gd name="connsiteY190" fmla="*/ 0 h 3759200"/>
                  <a:gd name="connsiteX191" fmla="*/ 975360 w 3728720"/>
                  <a:gd name="connsiteY191" fmla="*/ 45720 h 3759200"/>
                  <a:gd name="connsiteX0" fmla="*/ 975360 w 3728720"/>
                  <a:gd name="connsiteY0" fmla="*/ 45720 h 3759200"/>
                  <a:gd name="connsiteX1" fmla="*/ 904240 w 3728720"/>
                  <a:gd name="connsiteY1" fmla="*/ 116840 h 3759200"/>
                  <a:gd name="connsiteX2" fmla="*/ 848360 w 3728720"/>
                  <a:gd name="connsiteY2" fmla="*/ 172720 h 3759200"/>
                  <a:gd name="connsiteX3" fmla="*/ 762000 w 3728720"/>
                  <a:gd name="connsiteY3" fmla="*/ 213360 h 3759200"/>
                  <a:gd name="connsiteX4" fmla="*/ 701040 w 3728720"/>
                  <a:gd name="connsiteY4" fmla="*/ 294640 h 3759200"/>
                  <a:gd name="connsiteX5" fmla="*/ 624840 w 3728720"/>
                  <a:gd name="connsiteY5" fmla="*/ 350520 h 3759200"/>
                  <a:gd name="connsiteX6" fmla="*/ 558800 w 3728720"/>
                  <a:gd name="connsiteY6" fmla="*/ 391160 h 3759200"/>
                  <a:gd name="connsiteX7" fmla="*/ 441960 w 3728720"/>
                  <a:gd name="connsiteY7" fmla="*/ 447040 h 3759200"/>
                  <a:gd name="connsiteX8" fmla="*/ 299720 w 3728720"/>
                  <a:gd name="connsiteY8" fmla="*/ 513080 h 3759200"/>
                  <a:gd name="connsiteX9" fmla="*/ 157480 w 3728720"/>
                  <a:gd name="connsiteY9" fmla="*/ 563880 h 3759200"/>
                  <a:gd name="connsiteX10" fmla="*/ 96520 w 3728720"/>
                  <a:gd name="connsiteY10" fmla="*/ 584200 h 3759200"/>
                  <a:gd name="connsiteX11" fmla="*/ 40640 w 3728720"/>
                  <a:gd name="connsiteY11" fmla="*/ 584200 h 3759200"/>
                  <a:gd name="connsiteX12" fmla="*/ 0 w 3728720"/>
                  <a:gd name="connsiteY12" fmla="*/ 599440 h 3759200"/>
                  <a:gd name="connsiteX13" fmla="*/ 0 w 3728720"/>
                  <a:gd name="connsiteY13" fmla="*/ 624840 h 3759200"/>
                  <a:gd name="connsiteX14" fmla="*/ 25400 w 3728720"/>
                  <a:gd name="connsiteY14" fmla="*/ 685800 h 3759200"/>
                  <a:gd name="connsiteX15" fmla="*/ 71120 w 3728720"/>
                  <a:gd name="connsiteY15" fmla="*/ 721360 h 3759200"/>
                  <a:gd name="connsiteX16" fmla="*/ 142240 w 3728720"/>
                  <a:gd name="connsiteY16" fmla="*/ 828040 h 3759200"/>
                  <a:gd name="connsiteX17" fmla="*/ 172720 w 3728720"/>
                  <a:gd name="connsiteY17" fmla="*/ 894080 h 3759200"/>
                  <a:gd name="connsiteX18" fmla="*/ 182880 w 3728720"/>
                  <a:gd name="connsiteY18" fmla="*/ 939800 h 3759200"/>
                  <a:gd name="connsiteX19" fmla="*/ 177800 w 3728720"/>
                  <a:gd name="connsiteY19" fmla="*/ 980440 h 3759200"/>
                  <a:gd name="connsiteX20" fmla="*/ 111760 w 3728720"/>
                  <a:gd name="connsiteY20" fmla="*/ 1021080 h 3759200"/>
                  <a:gd name="connsiteX21" fmla="*/ 91440 w 3728720"/>
                  <a:gd name="connsiteY21" fmla="*/ 1066800 h 3759200"/>
                  <a:gd name="connsiteX22" fmla="*/ 71120 w 3728720"/>
                  <a:gd name="connsiteY22" fmla="*/ 1183640 h 3759200"/>
                  <a:gd name="connsiteX23" fmla="*/ 55880 w 3728720"/>
                  <a:gd name="connsiteY23" fmla="*/ 1605280 h 3759200"/>
                  <a:gd name="connsiteX24" fmla="*/ 35560 w 3728720"/>
                  <a:gd name="connsiteY24" fmla="*/ 1676400 h 3759200"/>
                  <a:gd name="connsiteX25" fmla="*/ 40640 w 3728720"/>
                  <a:gd name="connsiteY25" fmla="*/ 1772920 h 3759200"/>
                  <a:gd name="connsiteX26" fmla="*/ 93980 w 3728720"/>
                  <a:gd name="connsiteY26" fmla="*/ 1978660 h 3759200"/>
                  <a:gd name="connsiteX27" fmla="*/ 170180 w 3728720"/>
                  <a:gd name="connsiteY27" fmla="*/ 2077720 h 3759200"/>
                  <a:gd name="connsiteX28" fmla="*/ 233680 w 3728720"/>
                  <a:gd name="connsiteY28" fmla="*/ 2133600 h 3759200"/>
                  <a:gd name="connsiteX29" fmla="*/ 269240 w 3728720"/>
                  <a:gd name="connsiteY29" fmla="*/ 2189480 h 3759200"/>
                  <a:gd name="connsiteX30" fmla="*/ 269240 w 3728720"/>
                  <a:gd name="connsiteY30" fmla="*/ 2280920 h 3759200"/>
                  <a:gd name="connsiteX31" fmla="*/ 259080 w 3728720"/>
                  <a:gd name="connsiteY31" fmla="*/ 2357120 h 3759200"/>
                  <a:gd name="connsiteX32" fmla="*/ 243840 w 3728720"/>
                  <a:gd name="connsiteY32" fmla="*/ 2519680 h 3759200"/>
                  <a:gd name="connsiteX33" fmla="*/ 243840 w 3728720"/>
                  <a:gd name="connsiteY33" fmla="*/ 2519680 h 3759200"/>
                  <a:gd name="connsiteX34" fmla="*/ 350520 w 3728720"/>
                  <a:gd name="connsiteY34" fmla="*/ 2473960 h 3759200"/>
                  <a:gd name="connsiteX35" fmla="*/ 436880 w 3728720"/>
                  <a:gd name="connsiteY35" fmla="*/ 2463800 h 3759200"/>
                  <a:gd name="connsiteX36" fmla="*/ 497840 w 3728720"/>
                  <a:gd name="connsiteY36" fmla="*/ 2448560 h 3759200"/>
                  <a:gd name="connsiteX37" fmla="*/ 533400 w 3728720"/>
                  <a:gd name="connsiteY37" fmla="*/ 2392680 h 3759200"/>
                  <a:gd name="connsiteX38" fmla="*/ 518160 w 3728720"/>
                  <a:gd name="connsiteY38" fmla="*/ 2296160 h 3759200"/>
                  <a:gd name="connsiteX39" fmla="*/ 523240 w 3728720"/>
                  <a:gd name="connsiteY39" fmla="*/ 2204720 h 3759200"/>
                  <a:gd name="connsiteX40" fmla="*/ 543560 w 3728720"/>
                  <a:gd name="connsiteY40" fmla="*/ 2174240 h 3759200"/>
                  <a:gd name="connsiteX41" fmla="*/ 574040 w 3728720"/>
                  <a:gd name="connsiteY41" fmla="*/ 2199640 h 3759200"/>
                  <a:gd name="connsiteX42" fmla="*/ 665480 w 3728720"/>
                  <a:gd name="connsiteY42" fmla="*/ 2189480 h 3759200"/>
                  <a:gd name="connsiteX43" fmla="*/ 721360 w 3728720"/>
                  <a:gd name="connsiteY43" fmla="*/ 2214880 h 3759200"/>
                  <a:gd name="connsiteX44" fmla="*/ 716280 w 3728720"/>
                  <a:gd name="connsiteY44" fmla="*/ 2280920 h 3759200"/>
                  <a:gd name="connsiteX45" fmla="*/ 716280 w 3728720"/>
                  <a:gd name="connsiteY45" fmla="*/ 2326640 h 3759200"/>
                  <a:gd name="connsiteX46" fmla="*/ 736600 w 3728720"/>
                  <a:gd name="connsiteY46" fmla="*/ 2362200 h 3759200"/>
                  <a:gd name="connsiteX47" fmla="*/ 756920 w 3728720"/>
                  <a:gd name="connsiteY47" fmla="*/ 2428240 h 3759200"/>
                  <a:gd name="connsiteX48" fmla="*/ 772160 w 3728720"/>
                  <a:gd name="connsiteY48" fmla="*/ 2494280 h 3759200"/>
                  <a:gd name="connsiteX49" fmla="*/ 873760 w 3728720"/>
                  <a:gd name="connsiteY49" fmla="*/ 2555240 h 3759200"/>
                  <a:gd name="connsiteX50" fmla="*/ 975360 w 3728720"/>
                  <a:gd name="connsiteY50" fmla="*/ 2641600 h 3759200"/>
                  <a:gd name="connsiteX51" fmla="*/ 1071880 w 3728720"/>
                  <a:gd name="connsiteY51" fmla="*/ 2682240 h 3759200"/>
                  <a:gd name="connsiteX52" fmla="*/ 1173480 w 3728720"/>
                  <a:gd name="connsiteY52" fmla="*/ 2717800 h 3759200"/>
                  <a:gd name="connsiteX53" fmla="*/ 1270000 w 3728720"/>
                  <a:gd name="connsiteY53" fmla="*/ 2692400 h 3759200"/>
                  <a:gd name="connsiteX54" fmla="*/ 1361440 w 3728720"/>
                  <a:gd name="connsiteY54" fmla="*/ 2636520 h 3759200"/>
                  <a:gd name="connsiteX55" fmla="*/ 1463040 w 3728720"/>
                  <a:gd name="connsiteY55" fmla="*/ 2606040 h 3759200"/>
                  <a:gd name="connsiteX56" fmla="*/ 1554480 w 3728720"/>
                  <a:gd name="connsiteY56" fmla="*/ 2565400 h 3759200"/>
                  <a:gd name="connsiteX57" fmla="*/ 1559560 w 3728720"/>
                  <a:gd name="connsiteY57" fmla="*/ 2514600 h 3759200"/>
                  <a:gd name="connsiteX58" fmla="*/ 1549400 w 3728720"/>
                  <a:gd name="connsiteY58" fmla="*/ 2438400 h 3759200"/>
                  <a:gd name="connsiteX59" fmla="*/ 1584960 w 3728720"/>
                  <a:gd name="connsiteY59" fmla="*/ 2336800 h 3759200"/>
                  <a:gd name="connsiteX60" fmla="*/ 1584960 w 3728720"/>
                  <a:gd name="connsiteY60" fmla="*/ 2291080 h 3759200"/>
                  <a:gd name="connsiteX61" fmla="*/ 1590040 w 3728720"/>
                  <a:gd name="connsiteY61" fmla="*/ 2250440 h 3759200"/>
                  <a:gd name="connsiteX62" fmla="*/ 1625600 w 3728720"/>
                  <a:gd name="connsiteY62" fmla="*/ 2260600 h 3759200"/>
                  <a:gd name="connsiteX63" fmla="*/ 1656080 w 3728720"/>
                  <a:gd name="connsiteY63" fmla="*/ 2321560 h 3759200"/>
                  <a:gd name="connsiteX64" fmla="*/ 1722120 w 3728720"/>
                  <a:gd name="connsiteY64" fmla="*/ 2387600 h 3759200"/>
                  <a:gd name="connsiteX65" fmla="*/ 1752600 w 3728720"/>
                  <a:gd name="connsiteY65" fmla="*/ 2453640 h 3759200"/>
                  <a:gd name="connsiteX66" fmla="*/ 1757680 w 3728720"/>
                  <a:gd name="connsiteY66" fmla="*/ 2545080 h 3759200"/>
                  <a:gd name="connsiteX67" fmla="*/ 1752600 w 3728720"/>
                  <a:gd name="connsiteY67" fmla="*/ 2636520 h 3759200"/>
                  <a:gd name="connsiteX68" fmla="*/ 1762760 w 3728720"/>
                  <a:gd name="connsiteY68" fmla="*/ 2733040 h 3759200"/>
                  <a:gd name="connsiteX69" fmla="*/ 1788160 w 3728720"/>
                  <a:gd name="connsiteY69" fmla="*/ 2809240 h 3759200"/>
                  <a:gd name="connsiteX70" fmla="*/ 1859280 w 3728720"/>
                  <a:gd name="connsiteY70" fmla="*/ 2910840 h 3759200"/>
                  <a:gd name="connsiteX71" fmla="*/ 1864360 w 3728720"/>
                  <a:gd name="connsiteY71" fmla="*/ 2956560 h 3759200"/>
                  <a:gd name="connsiteX72" fmla="*/ 1844040 w 3728720"/>
                  <a:gd name="connsiteY72" fmla="*/ 3007360 h 3759200"/>
                  <a:gd name="connsiteX73" fmla="*/ 1823720 w 3728720"/>
                  <a:gd name="connsiteY73" fmla="*/ 3088640 h 3759200"/>
                  <a:gd name="connsiteX74" fmla="*/ 1788160 w 3728720"/>
                  <a:gd name="connsiteY74" fmla="*/ 3159760 h 3759200"/>
                  <a:gd name="connsiteX75" fmla="*/ 1788160 w 3728720"/>
                  <a:gd name="connsiteY75" fmla="*/ 3159760 h 3759200"/>
                  <a:gd name="connsiteX76" fmla="*/ 1767840 w 3728720"/>
                  <a:gd name="connsiteY76" fmla="*/ 3241040 h 3759200"/>
                  <a:gd name="connsiteX77" fmla="*/ 1808480 w 3728720"/>
                  <a:gd name="connsiteY77" fmla="*/ 3281680 h 3759200"/>
                  <a:gd name="connsiteX78" fmla="*/ 1879600 w 3728720"/>
                  <a:gd name="connsiteY78" fmla="*/ 3342640 h 3759200"/>
                  <a:gd name="connsiteX79" fmla="*/ 1920240 w 3728720"/>
                  <a:gd name="connsiteY79" fmla="*/ 3373120 h 3759200"/>
                  <a:gd name="connsiteX80" fmla="*/ 1955800 w 3728720"/>
                  <a:gd name="connsiteY80" fmla="*/ 3388360 h 3759200"/>
                  <a:gd name="connsiteX81" fmla="*/ 2026920 w 3728720"/>
                  <a:gd name="connsiteY81" fmla="*/ 3423920 h 3759200"/>
                  <a:gd name="connsiteX82" fmla="*/ 2082800 w 3728720"/>
                  <a:gd name="connsiteY82" fmla="*/ 3545840 h 3759200"/>
                  <a:gd name="connsiteX83" fmla="*/ 2169160 w 3728720"/>
                  <a:gd name="connsiteY83" fmla="*/ 3611880 h 3759200"/>
                  <a:gd name="connsiteX84" fmla="*/ 2230120 w 3728720"/>
                  <a:gd name="connsiteY84" fmla="*/ 3698240 h 3759200"/>
                  <a:gd name="connsiteX85" fmla="*/ 2311400 w 3728720"/>
                  <a:gd name="connsiteY85" fmla="*/ 3754120 h 3759200"/>
                  <a:gd name="connsiteX86" fmla="*/ 2402840 w 3728720"/>
                  <a:gd name="connsiteY86" fmla="*/ 3759200 h 3759200"/>
                  <a:gd name="connsiteX87" fmla="*/ 2484120 w 3728720"/>
                  <a:gd name="connsiteY87" fmla="*/ 3738880 h 3759200"/>
                  <a:gd name="connsiteX88" fmla="*/ 2580640 w 3728720"/>
                  <a:gd name="connsiteY88" fmla="*/ 3728720 h 3759200"/>
                  <a:gd name="connsiteX89" fmla="*/ 2651760 w 3728720"/>
                  <a:gd name="connsiteY89" fmla="*/ 3713480 h 3759200"/>
                  <a:gd name="connsiteX90" fmla="*/ 2717800 w 3728720"/>
                  <a:gd name="connsiteY90" fmla="*/ 3728720 h 3759200"/>
                  <a:gd name="connsiteX91" fmla="*/ 2773680 w 3728720"/>
                  <a:gd name="connsiteY91" fmla="*/ 3708400 h 3759200"/>
                  <a:gd name="connsiteX92" fmla="*/ 2778760 w 3728720"/>
                  <a:gd name="connsiteY92" fmla="*/ 3632200 h 3759200"/>
                  <a:gd name="connsiteX93" fmla="*/ 2865120 w 3728720"/>
                  <a:gd name="connsiteY93" fmla="*/ 3510280 h 3759200"/>
                  <a:gd name="connsiteX94" fmla="*/ 2936240 w 3728720"/>
                  <a:gd name="connsiteY94" fmla="*/ 3444240 h 3759200"/>
                  <a:gd name="connsiteX95" fmla="*/ 2946400 w 3728720"/>
                  <a:gd name="connsiteY95" fmla="*/ 3383280 h 3759200"/>
                  <a:gd name="connsiteX96" fmla="*/ 2936240 w 3728720"/>
                  <a:gd name="connsiteY96" fmla="*/ 3296920 h 3759200"/>
                  <a:gd name="connsiteX97" fmla="*/ 2946400 w 3728720"/>
                  <a:gd name="connsiteY97" fmla="*/ 3246120 h 3759200"/>
                  <a:gd name="connsiteX98" fmla="*/ 2987040 w 3728720"/>
                  <a:gd name="connsiteY98" fmla="*/ 3210560 h 3759200"/>
                  <a:gd name="connsiteX99" fmla="*/ 3093720 w 3728720"/>
                  <a:gd name="connsiteY99" fmla="*/ 3215640 h 3759200"/>
                  <a:gd name="connsiteX100" fmla="*/ 3154680 w 3728720"/>
                  <a:gd name="connsiteY100" fmla="*/ 3235960 h 3759200"/>
                  <a:gd name="connsiteX101" fmla="*/ 3235960 w 3728720"/>
                  <a:gd name="connsiteY101" fmla="*/ 3235960 h 3759200"/>
                  <a:gd name="connsiteX102" fmla="*/ 3352800 w 3728720"/>
                  <a:gd name="connsiteY102" fmla="*/ 3180080 h 3759200"/>
                  <a:gd name="connsiteX103" fmla="*/ 3459480 w 3728720"/>
                  <a:gd name="connsiteY103" fmla="*/ 3103880 h 3759200"/>
                  <a:gd name="connsiteX104" fmla="*/ 3474720 w 3728720"/>
                  <a:gd name="connsiteY104" fmla="*/ 3027680 h 3759200"/>
                  <a:gd name="connsiteX105" fmla="*/ 3474720 w 3728720"/>
                  <a:gd name="connsiteY105" fmla="*/ 2941320 h 3759200"/>
                  <a:gd name="connsiteX106" fmla="*/ 3444240 w 3728720"/>
                  <a:gd name="connsiteY106" fmla="*/ 2890520 h 3759200"/>
                  <a:gd name="connsiteX107" fmla="*/ 3444240 w 3728720"/>
                  <a:gd name="connsiteY107" fmla="*/ 2814320 h 3759200"/>
                  <a:gd name="connsiteX108" fmla="*/ 3495040 w 3728720"/>
                  <a:gd name="connsiteY108" fmla="*/ 2727960 h 3759200"/>
                  <a:gd name="connsiteX109" fmla="*/ 3525520 w 3728720"/>
                  <a:gd name="connsiteY109" fmla="*/ 2641600 h 3759200"/>
                  <a:gd name="connsiteX110" fmla="*/ 3566160 w 3728720"/>
                  <a:gd name="connsiteY110" fmla="*/ 2540000 h 3759200"/>
                  <a:gd name="connsiteX111" fmla="*/ 3581400 w 3728720"/>
                  <a:gd name="connsiteY111" fmla="*/ 2463800 h 3759200"/>
                  <a:gd name="connsiteX112" fmla="*/ 3581400 w 3728720"/>
                  <a:gd name="connsiteY112" fmla="*/ 2463800 h 3759200"/>
                  <a:gd name="connsiteX113" fmla="*/ 3642360 w 3728720"/>
                  <a:gd name="connsiteY113" fmla="*/ 2458720 h 3759200"/>
                  <a:gd name="connsiteX114" fmla="*/ 3688080 w 3728720"/>
                  <a:gd name="connsiteY114" fmla="*/ 2499360 h 3759200"/>
                  <a:gd name="connsiteX115" fmla="*/ 3728720 w 3728720"/>
                  <a:gd name="connsiteY115" fmla="*/ 2504440 h 3759200"/>
                  <a:gd name="connsiteX116" fmla="*/ 3723640 w 3728720"/>
                  <a:gd name="connsiteY116" fmla="*/ 2453640 h 3759200"/>
                  <a:gd name="connsiteX117" fmla="*/ 3693160 w 3728720"/>
                  <a:gd name="connsiteY117" fmla="*/ 2413000 h 3759200"/>
                  <a:gd name="connsiteX118" fmla="*/ 3672840 w 3728720"/>
                  <a:gd name="connsiteY118" fmla="*/ 2346960 h 3759200"/>
                  <a:gd name="connsiteX119" fmla="*/ 3647440 w 3728720"/>
                  <a:gd name="connsiteY119" fmla="*/ 2336800 h 3759200"/>
                  <a:gd name="connsiteX120" fmla="*/ 3601720 w 3728720"/>
                  <a:gd name="connsiteY120" fmla="*/ 2341880 h 3759200"/>
                  <a:gd name="connsiteX121" fmla="*/ 3561080 w 3728720"/>
                  <a:gd name="connsiteY121" fmla="*/ 2321560 h 3759200"/>
                  <a:gd name="connsiteX122" fmla="*/ 3545840 w 3728720"/>
                  <a:gd name="connsiteY122" fmla="*/ 2255520 h 3759200"/>
                  <a:gd name="connsiteX123" fmla="*/ 3550920 w 3728720"/>
                  <a:gd name="connsiteY123" fmla="*/ 2189480 h 3759200"/>
                  <a:gd name="connsiteX124" fmla="*/ 3515360 w 3728720"/>
                  <a:gd name="connsiteY124" fmla="*/ 2164080 h 3759200"/>
                  <a:gd name="connsiteX125" fmla="*/ 3474720 w 3728720"/>
                  <a:gd name="connsiteY125" fmla="*/ 2159000 h 3759200"/>
                  <a:gd name="connsiteX126" fmla="*/ 3403600 w 3728720"/>
                  <a:gd name="connsiteY126" fmla="*/ 2113280 h 3759200"/>
                  <a:gd name="connsiteX127" fmla="*/ 3362960 w 3728720"/>
                  <a:gd name="connsiteY127" fmla="*/ 2098040 h 3759200"/>
                  <a:gd name="connsiteX128" fmla="*/ 3322320 w 3728720"/>
                  <a:gd name="connsiteY128" fmla="*/ 2082800 h 3759200"/>
                  <a:gd name="connsiteX129" fmla="*/ 3302000 w 3728720"/>
                  <a:gd name="connsiteY129" fmla="*/ 2062480 h 3759200"/>
                  <a:gd name="connsiteX130" fmla="*/ 3302000 w 3728720"/>
                  <a:gd name="connsiteY130" fmla="*/ 2026920 h 3759200"/>
                  <a:gd name="connsiteX131" fmla="*/ 3342640 w 3728720"/>
                  <a:gd name="connsiteY131" fmla="*/ 1971040 h 3759200"/>
                  <a:gd name="connsiteX132" fmla="*/ 3373120 w 3728720"/>
                  <a:gd name="connsiteY132" fmla="*/ 1910080 h 3759200"/>
                  <a:gd name="connsiteX133" fmla="*/ 3378200 w 3728720"/>
                  <a:gd name="connsiteY133" fmla="*/ 1869440 h 3759200"/>
                  <a:gd name="connsiteX134" fmla="*/ 3378200 w 3728720"/>
                  <a:gd name="connsiteY134" fmla="*/ 1869440 h 3759200"/>
                  <a:gd name="connsiteX135" fmla="*/ 3332480 w 3728720"/>
                  <a:gd name="connsiteY135" fmla="*/ 1854200 h 3759200"/>
                  <a:gd name="connsiteX136" fmla="*/ 3322320 w 3728720"/>
                  <a:gd name="connsiteY136" fmla="*/ 1869440 h 3759200"/>
                  <a:gd name="connsiteX137" fmla="*/ 3276600 w 3728720"/>
                  <a:gd name="connsiteY137" fmla="*/ 1859280 h 3759200"/>
                  <a:gd name="connsiteX138" fmla="*/ 3235960 w 3728720"/>
                  <a:gd name="connsiteY138" fmla="*/ 1828800 h 3759200"/>
                  <a:gd name="connsiteX139" fmla="*/ 3185160 w 3728720"/>
                  <a:gd name="connsiteY139" fmla="*/ 1849120 h 3759200"/>
                  <a:gd name="connsiteX140" fmla="*/ 3129280 w 3728720"/>
                  <a:gd name="connsiteY140" fmla="*/ 1925320 h 3759200"/>
                  <a:gd name="connsiteX141" fmla="*/ 3103880 w 3728720"/>
                  <a:gd name="connsiteY141" fmla="*/ 1955800 h 3759200"/>
                  <a:gd name="connsiteX142" fmla="*/ 3058160 w 3728720"/>
                  <a:gd name="connsiteY142" fmla="*/ 1986280 h 3759200"/>
                  <a:gd name="connsiteX143" fmla="*/ 2961640 w 3728720"/>
                  <a:gd name="connsiteY143" fmla="*/ 1960880 h 3759200"/>
                  <a:gd name="connsiteX144" fmla="*/ 2870200 w 3728720"/>
                  <a:gd name="connsiteY144" fmla="*/ 1976120 h 3759200"/>
                  <a:gd name="connsiteX145" fmla="*/ 2799080 w 3728720"/>
                  <a:gd name="connsiteY145" fmla="*/ 2032000 h 3759200"/>
                  <a:gd name="connsiteX146" fmla="*/ 2702560 w 3728720"/>
                  <a:gd name="connsiteY146" fmla="*/ 2103120 h 3759200"/>
                  <a:gd name="connsiteX147" fmla="*/ 2626360 w 3728720"/>
                  <a:gd name="connsiteY147" fmla="*/ 2148840 h 3759200"/>
                  <a:gd name="connsiteX148" fmla="*/ 2534920 w 3728720"/>
                  <a:gd name="connsiteY148" fmla="*/ 2179320 h 3759200"/>
                  <a:gd name="connsiteX149" fmla="*/ 2468880 w 3728720"/>
                  <a:gd name="connsiteY149" fmla="*/ 2214880 h 3759200"/>
                  <a:gd name="connsiteX150" fmla="*/ 2443480 w 3728720"/>
                  <a:gd name="connsiteY150" fmla="*/ 2280920 h 3759200"/>
                  <a:gd name="connsiteX151" fmla="*/ 2397760 w 3728720"/>
                  <a:gd name="connsiteY151" fmla="*/ 2291080 h 3759200"/>
                  <a:gd name="connsiteX152" fmla="*/ 2301240 w 3728720"/>
                  <a:gd name="connsiteY152" fmla="*/ 2291080 h 3759200"/>
                  <a:gd name="connsiteX153" fmla="*/ 2250440 w 3728720"/>
                  <a:gd name="connsiteY153" fmla="*/ 2301240 h 3759200"/>
                  <a:gd name="connsiteX154" fmla="*/ 2204720 w 3728720"/>
                  <a:gd name="connsiteY154" fmla="*/ 2265680 h 3759200"/>
                  <a:gd name="connsiteX155" fmla="*/ 2159000 w 3728720"/>
                  <a:gd name="connsiteY155" fmla="*/ 2189480 h 3759200"/>
                  <a:gd name="connsiteX156" fmla="*/ 2123440 w 3728720"/>
                  <a:gd name="connsiteY156" fmla="*/ 2153920 h 3759200"/>
                  <a:gd name="connsiteX157" fmla="*/ 2128520 w 3728720"/>
                  <a:gd name="connsiteY157" fmla="*/ 2113280 h 3759200"/>
                  <a:gd name="connsiteX158" fmla="*/ 2164080 w 3728720"/>
                  <a:gd name="connsiteY158" fmla="*/ 2087880 h 3759200"/>
                  <a:gd name="connsiteX159" fmla="*/ 2148840 w 3728720"/>
                  <a:gd name="connsiteY159" fmla="*/ 2047240 h 3759200"/>
                  <a:gd name="connsiteX160" fmla="*/ 2103120 w 3728720"/>
                  <a:gd name="connsiteY160" fmla="*/ 2026920 h 3759200"/>
                  <a:gd name="connsiteX161" fmla="*/ 2108200 w 3728720"/>
                  <a:gd name="connsiteY161" fmla="*/ 1976120 h 3759200"/>
                  <a:gd name="connsiteX162" fmla="*/ 2103120 w 3728720"/>
                  <a:gd name="connsiteY162" fmla="*/ 1925320 h 3759200"/>
                  <a:gd name="connsiteX163" fmla="*/ 2037080 w 3728720"/>
                  <a:gd name="connsiteY163" fmla="*/ 1854200 h 3759200"/>
                  <a:gd name="connsiteX164" fmla="*/ 1996440 w 3728720"/>
                  <a:gd name="connsiteY164" fmla="*/ 1808480 h 3759200"/>
                  <a:gd name="connsiteX165" fmla="*/ 1960880 w 3728720"/>
                  <a:gd name="connsiteY165" fmla="*/ 1757680 h 3759200"/>
                  <a:gd name="connsiteX166" fmla="*/ 1930400 w 3728720"/>
                  <a:gd name="connsiteY166" fmla="*/ 1651000 h 3759200"/>
                  <a:gd name="connsiteX167" fmla="*/ 1930400 w 3728720"/>
                  <a:gd name="connsiteY167" fmla="*/ 1559560 h 3759200"/>
                  <a:gd name="connsiteX168" fmla="*/ 1920240 w 3728720"/>
                  <a:gd name="connsiteY168" fmla="*/ 1508760 h 3759200"/>
                  <a:gd name="connsiteX169" fmla="*/ 1899920 w 3728720"/>
                  <a:gd name="connsiteY169" fmla="*/ 1468120 h 3759200"/>
                  <a:gd name="connsiteX170" fmla="*/ 1844040 w 3728720"/>
                  <a:gd name="connsiteY170" fmla="*/ 1442720 h 3759200"/>
                  <a:gd name="connsiteX171" fmla="*/ 1732280 w 3728720"/>
                  <a:gd name="connsiteY171" fmla="*/ 1442720 h 3759200"/>
                  <a:gd name="connsiteX172" fmla="*/ 1615440 w 3728720"/>
                  <a:gd name="connsiteY172" fmla="*/ 1437640 h 3759200"/>
                  <a:gd name="connsiteX173" fmla="*/ 1590040 w 3728720"/>
                  <a:gd name="connsiteY173" fmla="*/ 1402080 h 3759200"/>
                  <a:gd name="connsiteX174" fmla="*/ 1546860 w 3728720"/>
                  <a:gd name="connsiteY174" fmla="*/ 1386840 h 3759200"/>
                  <a:gd name="connsiteX175" fmla="*/ 1534160 w 3728720"/>
                  <a:gd name="connsiteY175" fmla="*/ 1295400 h 3759200"/>
                  <a:gd name="connsiteX176" fmla="*/ 1503680 w 3728720"/>
                  <a:gd name="connsiteY176" fmla="*/ 1219200 h 3759200"/>
                  <a:gd name="connsiteX177" fmla="*/ 1412240 w 3728720"/>
                  <a:gd name="connsiteY177" fmla="*/ 1000760 h 3759200"/>
                  <a:gd name="connsiteX178" fmla="*/ 1341120 w 3728720"/>
                  <a:gd name="connsiteY178" fmla="*/ 812800 h 3759200"/>
                  <a:gd name="connsiteX179" fmla="*/ 1285240 w 3728720"/>
                  <a:gd name="connsiteY179" fmla="*/ 695960 h 3759200"/>
                  <a:gd name="connsiteX180" fmla="*/ 1234440 w 3728720"/>
                  <a:gd name="connsiteY180" fmla="*/ 594360 h 3759200"/>
                  <a:gd name="connsiteX181" fmla="*/ 1198880 w 3728720"/>
                  <a:gd name="connsiteY181" fmla="*/ 528320 h 3759200"/>
                  <a:gd name="connsiteX182" fmla="*/ 1173480 w 3728720"/>
                  <a:gd name="connsiteY182" fmla="*/ 426720 h 3759200"/>
                  <a:gd name="connsiteX183" fmla="*/ 1173480 w 3728720"/>
                  <a:gd name="connsiteY183" fmla="*/ 345440 h 3759200"/>
                  <a:gd name="connsiteX184" fmla="*/ 1148080 w 3728720"/>
                  <a:gd name="connsiteY184" fmla="*/ 274320 h 3759200"/>
                  <a:gd name="connsiteX185" fmla="*/ 1148080 w 3728720"/>
                  <a:gd name="connsiteY185" fmla="*/ 208280 h 3759200"/>
                  <a:gd name="connsiteX186" fmla="*/ 1132840 w 3728720"/>
                  <a:gd name="connsiteY186" fmla="*/ 152400 h 3759200"/>
                  <a:gd name="connsiteX187" fmla="*/ 1102360 w 3728720"/>
                  <a:gd name="connsiteY187" fmla="*/ 86360 h 3759200"/>
                  <a:gd name="connsiteX188" fmla="*/ 1061720 w 3728720"/>
                  <a:gd name="connsiteY188" fmla="*/ 35560 h 3759200"/>
                  <a:gd name="connsiteX189" fmla="*/ 1041400 w 3728720"/>
                  <a:gd name="connsiteY189" fmla="*/ 5080 h 3759200"/>
                  <a:gd name="connsiteX190" fmla="*/ 995680 w 3728720"/>
                  <a:gd name="connsiteY190" fmla="*/ 0 h 3759200"/>
                  <a:gd name="connsiteX191" fmla="*/ 975360 w 3728720"/>
                  <a:gd name="connsiteY191" fmla="*/ 45720 h 3759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</a:cxnLst>
                <a:rect l="l" t="t" r="r" b="b"/>
                <a:pathLst>
                  <a:path w="3728720" h="3759200">
                    <a:moveTo>
                      <a:pt x="975360" y="45720"/>
                    </a:moveTo>
                    <a:lnTo>
                      <a:pt x="904240" y="116840"/>
                    </a:lnTo>
                    <a:lnTo>
                      <a:pt x="848360" y="172720"/>
                    </a:lnTo>
                    <a:lnTo>
                      <a:pt x="762000" y="213360"/>
                    </a:lnTo>
                    <a:lnTo>
                      <a:pt x="701040" y="294640"/>
                    </a:lnTo>
                    <a:lnTo>
                      <a:pt x="624840" y="350520"/>
                    </a:lnTo>
                    <a:lnTo>
                      <a:pt x="558800" y="391160"/>
                    </a:lnTo>
                    <a:lnTo>
                      <a:pt x="441960" y="447040"/>
                    </a:lnTo>
                    <a:lnTo>
                      <a:pt x="299720" y="513080"/>
                    </a:lnTo>
                    <a:lnTo>
                      <a:pt x="157480" y="563880"/>
                    </a:lnTo>
                    <a:lnTo>
                      <a:pt x="96520" y="584200"/>
                    </a:lnTo>
                    <a:lnTo>
                      <a:pt x="40640" y="584200"/>
                    </a:lnTo>
                    <a:lnTo>
                      <a:pt x="0" y="599440"/>
                    </a:lnTo>
                    <a:lnTo>
                      <a:pt x="0" y="624840"/>
                    </a:lnTo>
                    <a:lnTo>
                      <a:pt x="25400" y="685800"/>
                    </a:lnTo>
                    <a:lnTo>
                      <a:pt x="71120" y="721360"/>
                    </a:lnTo>
                    <a:lnTo>
                      <a:pt x="142240" y="828040"/>
                    </a:lnTo>
                    <a:lnTo>
                      <a:pt x="172720" y="894080"/>
                    </a:lnTo>
                    <a:lnTo>
                      <a:pt x="182880" y="939800"/>
                    </a:lnTo>
                    <a:lnTo>
                      <a:pt x="177800" y="980440"/>
                    </a:lnTo>
                    <a:lnTo>
                      <a:pt x="111760" y="1021080"/>
                    </a:lnTo>
                    <a:lnTo>
                      <a:pt x="91440" y="1066800"/>
                    </a:lnTo>
                    <a:lnTo>
                      <a:pt x="71120" y="1183640"/>
                    </a:lnTo>
                    <a:lnTo>
                      <a:pt x="55880" y="1605280"/>
                    </a:lnTo>
                    <a:lnTo>
                      <a:pt x="35560" y="1676400"/>
                    </a:lnTo>
                    <a:lnTo>
                      <a:pt x="40640" y="1772920"/>
                    </a:lnTo>
                    <a:lnTo>
                      <a:pt x="93980" y="1978660"/>
                    </a:lnTo>
                    <a:lnTo>
                      <a:pt x="170180" y="2077720"/>
                    </a:lnTo>
                    <a:lnTo>
                      <a:pt x="233680" y="2133600"/>
                    </a:lnTo>
                    <a:lnTo>
                      <a:pt x="269240" y="2189480"/>
                    </a:lnTo>
                    <a:lnTo>
                      <a:pt x="269240" y="2280920"/>
                    </a:lnTo>
                    <a:lnTo>
                      <a:pt x="259080" y="2357120"/>
                    </a:lnTo>
                    <a:lnTo>
                      <a:pt x="243840" y="2519680"/>
                    </a:lnTo>
                    <a:lnTo>
                      <a:pt x="243840" y="2519680"/>
                    </a:lnTo>
                    <a:lnTo>
                      <a:pt x="350520" y="2473960"/>
                    </a:lnTo>
                    <a:lnTo>
                      <a:pt x="436880" y="2463800"/>
                    </a:lnTo>
                    <a:lnTo>
                      <a:pt x="497840" y="2448560"/>
                    </a:lnTo>
                    <a:lnTo>
                      <a:pt x="533400" y="2392680"/>
                    </a:lnTo>
                    <a:lnTo>
                      <a:pt x="518160" y="2296160"/>
                    </a:lnTo>
                    <a:lnTo>
                      <a:pt x="523240" y="2204720"/>
                    </a:lnTo>
                    <a:lnTo>
                      <a:pt x="543560" y="2174240"/>
                    </a:lnTo>
                    <a:lnTo>
                      <a:pt x="574040" y="2199640"/>
                    </a:lnTo>
                    <a:lnTo>
                      <a:pt x="665480" y="2189480"/>
                    </a:lnTo>
                    <a:lnTo>
                      <a:pt x="721360" y="2214880"/>
                    </a:lnTo>
                    <a:lnTo>
                      <a:pt x="716280" y="2280920"/>
                    </a:lnTo>
                    <a:lnTo>
                      <a:pt x="716280" y="2326640"/>
                    </a:lnTo>
                    <a:lnTo>
                      <a:pt x="736600" y="2362200"/>
                    </a:lnTo>
                    <a:lnTo>
                      <a:pt x="756920" y="2428240"/>
                    </a:lnTo>
                    <a:lnTo>
                      <a:pt x="772160" y="2494280"/>
                    </a:lnTo>
                    <a:lnTo>
                      <a:pt x="873760" y="2555240"/>
                    </a:lnTo>
                    <a:lnTo>
                      <a:pt x="975360" y="2641600"/>
                    </a:lnTo>
                    <a:lnTo>
                      <a:pt x="1071880" y="2682240"/>
                    </a:lnTo>
                    <a:lnTo>
                      <a:pt x="1173480" y="2717800"/>
                    </a:lnTo>
                    <a:lnTo>
                      <a:pt x="1270000" y="2692400"/>
                    </a:lnTo>
                    <a:lnTo>
                      <a:pt x="1361440" y="2636520"/>
                    </a:lnTo>
                    <a:lnTo>
                      <a:pt x="1463040" y="2606040"/>
                    </a:lnTo>
                    <a:lnTo>
                      <a:pt x="1554480" y="2565400"/>
                    </a:lnTo>
                    <a:lnTo>
                      <a:pt x="1559560" y="2514600"/>
                    </a:lnTo>
                    <a:lnTo>
                      <a:pt x="1549400" y="2438400"/>
                    </a:lnTo>
                    <a:lnTo>
                      <a:pt x="1584960" y="2336800"/>
                    </a:lnTo>
                    <a:lnTo>
                      <a:pt x="1584960" y="2291080"/>
                    </a:lnTo>
                    <a:lnTo>
                      <a:pt x="1590040" y="2250440"/>
                    </a:lnTo>
                    <a:lnTo>
                      <a:pt x="1625600" y="2260600"/>
                    </a:lnTo>
                    <a:lnTo>
                      <a:pt x="1656080" y="2321560"/>
                    </a:lnTo>
                    <a:lnTo>
                      <a:pt x="1722120" y="2387600"/>
                    </a:lnTo>
                    <a:lnTo>
                      <a:pt x="1752600" y="2453640"/>
                    </a:lnTo>
                    <a:lnTo>
                      <a:pt x="1757680" y="2545080"/>
                    </a:lnTo>
                    <a:lnTo>
                      <a:pt x="1752600" y="2636520"/>
                    </a:lnTo>
                    <a:lnTo>
                      <a:pt x="1762760" y="2733040"/>
                    </a:lnTo>
                    <a:lnTo>
                      <a:pt x="1788160" y="2809240"/>
                    </a:lnTo>
                    <a:lnTo>
                      <a:pt x="1859280" y="2910840"/>
                    </a:lnTo>
                    <a:lnTo>
                      <a:pt x="1864360" y="2956560"/>
                    </a:lnTo>
                    <a:lnTo>
                      <a:pt x="1844040" y="3007360"/>
                    </a:lnTo>
                    <a:lnTo>
                      <a:pt x="1823720" y="3088640"/>
                    </a:lnTo>
                    <a:lnTo>
                      <a:pt x="1788160" y="3159760"/>
                    </a:lnTo>
                    <a:lnTo>
                      <a:pt x="1788160" y="3159760"/>
                    </a:lnTo>
                    <a:lnTo>
                      <a:pt x="1767840" y="3241040"/>
                    </a:lnTo>
                    <a:lnTo>
                      <a:pt x="1808480" y="3281680"/>
                    </a:lnTo>
                    <a:lnTo>
                      <a:pt x="1879600" y="3342640"/>
                    </a:lnTo>
                    <a:lnTo>
                      <a:pt x="1920240" y="3373120"/>
                    </a:lnTo>
                    <a:lnTo>
                      <a:pt x="1955800" y="3388360"/>
                    </a:lnTo>
                    <a:lnTo>
                      <a:pt x="2026920" y="3423920"/>
                    </a:lnTo>
                    <a:lnTo>
                      <a:pt x="2082800" y="3545840"/>
                    </a:lnTo>
                    <a:lnTo>
                      <a:pt x="2169160" y="3611880"/>
                    </a:lnTo>
                    <a:lnTo>
                      <a:pt x="2230120" y="3698240"/>
                    </a:lnTo>
                    <a:lnTo>
                      <a:pt x="2311400" y="3754120"/>
                    </a:lnTo>
                    <a:lnTo>
                      <a:pt x="2402840" y="3759200"/>
                    </a:lnTo>
                    <a:lnTo>
                      <a:pt x="2484120" y="3738880"/>
                    </a:lnTo>
                    <a:lnTo>
                      <a:pt x="2580640" y="3728720"/>
                    </a:lnTo>
                    <a:lnTo>
                      <a:pt x="2651760" y="3713480"/>
                    </a:lnTo>
                    <a:lnTo>
                      <a:pt x="2717800" y="3728720"/>
                    </a:lnTo>
                    <a:lnTo>
                      <a:pt x="2773680" y="3708400"/>
                    </a:lnTo>
                    <a:lnTo>
                      <a:pt x="2778760" y="3632200"/>
                    </a:lnTo>
                    <a:lnTo>
                      <a:pt x="2865120" y="3510280"/>
                    </a:lnTo>
                    <a:lnTo>
                      <a:pt x="2936240" y="3444240"/>
                    </a:lnTo>
                    <a:lnTo>
                      <a:pt x="2946400" y="3383280"/>
                    </a:lnTo>
                    <a:lnTo>
                      <a:pt x="2936240" y="3296920"/>
                    </a:lnTo>
                    <a:lnTo>
                      <a:pt x="2946400" y="3246120"/>
                    </a:lnTo>
                    <a:lnTo>
                      <a:pt x="2987040" y="3210560"/>
                    </a:lnTo>
                    <a:lnTo>
                      <a:pt x="3093720" y="3215640"/>
                    </a:lnTo>
                    <a:lnTo>
                      <a:pt x="3154680" y="3235960"/>
                    </a:lnTo>
                    <a:lnTo>
                      <a:pt x="3235960" y="3235960"/>
                    </a:lnTo>
                    <a:lnTo>
                      <a:pt x="3352800" y="3180080"/>
                    </a:lnTo>
                    <a:lnTo>
                      <a:pt x="3459480" y="3103880"/>
                    </a:lnTo>
                    <a:lnTo>
                      <a:pt x="3474720" y="3027680"/>
                    </a:lnTo>
                    <a:lnTo>
                      <a:pt x="3474720" y="2941320"/>
                    </a:lnTo>
                    <a:lnTo>
                      <a:pt x="3444240" y="2890520"/>
                    </a:lnTo>
                    <a:lnTo>
                      <a:pt x="3444240" y="2814320"/>
                    </a:lnTo>
                    <a:lnTo>
                      <a:pt x="3495040" y="2727960"/>
                    </a:lnTo>
                    <a:lnTo>
                      <a:pt x="3525520" y="2641600"/>
                    </a:lnTo>
                    <a:lnTo>
                      <a:pt x="3566160" y="2540000"/>
                    </a:lnTo>
                    <a:lnTo>
                      <a:pt x="3581400" y="2463800"/>
                    </a:lnTo>
                    <a:lnTo>
                      <a:pt x="3581400" y="2463800"/>
                    </a:lnTo>
                    <a:lnTo>
                      <a:pt x="3642360" y="2458720"/>
                    </a:lnTo>
                    <a:lnTo>
                      <a:pt x="3688080" y="2499360"/>
                    </a:lnTo>
                    <a:lnTo>
                      <a:pt x="3728720" y="2504440"/>
                    </a:lnTo>
                    <a:lnTo>
                      <a:pt x="3723640" y="2453640"/>
                    </a:lnTo>
                    <a:lnTo>
                      <a:pt x="3693160" y="2413000"/>
                    </a:lnTo>
                    <a:lnTo>
                      <a:pt x="3672840" y="2346960"/>
                    </a:lnTo>
                    <a:lnTo>
                      <a:pt x="3647440" y="2336800"/>
                    </a:lnTo>
                    <a:lnTo>
                      <a:pt x="3601720" y="2341880"/>
                    </a:lnTo>
                    <a:lnTo>
                      <a:pt x="3561080" y="2321560"/>
                    </a:lnTo>
                    <a:lnTo>
                      <a:pt x="3545840" y="2255520"/>
                    </a:lnTo>
                    <a:lnTo>
                      <a:pt x="3550920" y="2189480"/>
                    </a:lnTo>
                    <a:lnTo>
                      <a:pt x="3515360" y="2164080"/>
                    </a:lnTo>
                    <a:lnTo>
                      <a:pt x="3474720" y="2159000"/>
                    </a:lnTo>
                    <a:lnTo>
                      <a:pt x="3403600" y="2113280"/>
                    </a:lnTo>
                    <a:lnTo>
                      <a:pt x="3362960" y="2098040"/>
                    </a:lnTo>
                    <a:lnTo>
                      <a:pt x="3322320" y="2082800"/>
                    </a:lnTo>
                    <a:lnTo>
                      <a:pt x="3302000" y="2062480"/>
                    </a:lnTo>
                    <a:lnTo>
                      <a:pt x="3302000" y="2026920"/>
                    </a:lnTo>
                    <a:lnTo>
                      <a:pt x="3342640" y="1971040"/>
                    </a:lnTo>
                    <a:lnTo>
                      <a:pt x="3373120" y="1910080"/>
                    </a:lnTo>
                    <a:lnTo>
                      <a:pt x="3378200" y="1869440"/>
                    </a:lnTo>
                    <a:lnTo>
                      <a:pt x="3378200" y="1869440"/>
                    </a:lnTo>
                    <a:lnTo>
                      <a:pt x="3332480" y="1854200"/>
                    </a:lnTo>
                    <a:lnTo>
                      <a:pt x="3322320" y="1869440"/>
                    </a:lnTo>
                    <a:lnTo>
                      <a:pt x="3276600" y="1859280"/>
                    </a:lnTo>
                    <a:lnTo>
                      <a:pt x="3235960" y="1828800"/>
                    </a:lnTo>
                    <a:lnTo>
                      <a:pt x="3185160" y="1849120"/>
                    </a:lnTo>
                    <a:lnTo>
                      <a:pt x="3129280" y="1925320"/>
                    </a:lnTo>
                    <a:lnTo>
                      <a:pt x="3103880" y="1955800"/>
                    </a:lnTo>
                    <a:lnTo>
                      <a:pt x="3058160" y="1986280"/>
                    </a:lnTo>
                    <a:lnTo>
                      <a:pt x="2961640" y="1960880"/>
                    </a:lnTo>
                    <a:lnTo>
                      <a:pt x="2870200" y="1976120"/>
                    </a:lnTo>
                    <a:lnTo>
                      <a:pt x="2799080" y="2032000"/>
                    </a:lnTo>
                    <a:lnTo>
                      <a:pt x="2702560" y="2103120"/>
                    </a:lnTo>
                    <a:lnTo>
                      <a:pt x="2626360" y="2148840"/>
                    </a:lnTo>
                    <a:lnTo>
                      <a:pt x="2534920" y="2179320"/>
                    </a:lnTo>
                    <a:lnTo>
                      <a:pt x="2468880" y="2214880"/>
                    </a:lnTo>
                    <a:lnTo>
                      <a:pt x="2443480" y="2280920"/>
                    </a:lnTo>
                    <a:lnTo>
                      <a:pt x="2397760" y="2291080"/>
                    </a:lnTo>
                    <a:lnTo>
                      <a:pt x="2301240" y="2291080"/>
                    </a:lnTo>
                    <a:lnTo>
                      <a:pt x="2250440" y="2301240"/>
                    </a:lnTo>
                    <a:lnTo>
                      <a:pt x="2204720" y="2265680"/>
                    </a:lnTo>
                    <a:lnTo>
                      <a:pt x="2159000" y="2189480"/>
                    </a:lnTo>
                    <a:lnTo>
                      <a:pt x="2123440" y="2153920"/>
                    </a:lnTo>
                    <a:lnTo>
                      <a:pt x="2128520" y="2113280"/>
                    </a:lnTo>
                    <a:lnTo>
                      <a:pt x="2164080" y="2087880"/>
                    </a:lnTo>
                    <a:lnTo>
                      <a:pt x="2148840" y="2047240"/>
                    </a:lnTo>
                    <a:lnTo>
                      <a:pt x="2103120" y="2026920"/>
                    </a:lnTo>
                    <a:lnTo>
                      <a:pt x="2108200" y="1976120"/>
                    </a:lnTo>
                    <a:lnTo>
                      <a:pt x="2103120" y="1925320"/>
                    </a:lnTo>
                    <a:lnTo>
                      <a:pt x="2037080" y="1854200"/>
                    </a:lnTo>
                    <a:lnTo>
                      <a:pt x="1996440" y="1808480"/>
                    </a:lnTo>
                    <a:lnTo>
                      <a:pt x="1960880" y="1757680"/>
                    </a:lnTo>
                    <a:lnTo>
                      <a:pt x="1930400" y="1651000"/>
                    </a:lnTo>
                    <a:lnTo>
                      <a:pt x="1930400" y="1559560"/>
                    </a:lnTo>
                    <a:lnTo>
                      <a:pt x="1920240" y="1508760"/>
                    </a:lnTo>
                    <a:lnTo>
                      <a:pt x="1899920" y="1468120"/>
                    </a:lnTo>
                    <a:lnTo>
                      <a:pt x="1844040" y="1442720"/>
                    </a:lnTo>
                    <a:lnTo>
                      <a:pt x="1732280" y="1442720"/>
                    </a:lnTo>
                    <a:lnTo>
                      <a:pt x="1615440" y="1437640"/>
                    </a:lnTo>
                    <a:lnTo>
                      <a:pt x="1590040" y="1402080"/>
                    </a:lnTo>
                    <a:lnTo>
                      <a:pt x="1546860" y="1386840"/>
                    </a:lnTo>
                    <a:lnTo>
                      <a:pt x="1534160" y="1295400"/>
                    </a:lnTo>
                    <a:lnTo>
                      <a:pt x="1503680" y="1219200"/>
                    </a:lnTo>
                    <a:lnTo>
                      <a:pt x="1412240" y="1000760"/>
                    </a:lnTo>
                    <a:lnTo>
                      <a:pt x="1341120" y="812800"/>
                    </a:lnTo>
                    <a:lnTo>
                      <a:pt x="1285240" y="695960"/>
                    </a:lnTo>
                    <a:lnTo>
                      <a:pt x="1234440" y="594360"/>
                    </a:lnTo>
                    <a:lnTo>
                      <a:pt x="1198880" y="528320"/>
                    </a:lnTo>
                    <a:lnTo>
                      <a:pt x="1173480" y="426720"/>
                    </a:lnTo>
                    <a:lnTo>
                      <a:pt x="1173480" y="345440"/>
                    </a:lnTo>
                    <a:lnTo>
                      <a:pt x="1148080" y="274320"/>
                    </a:lnTo>
                    <a:lnTo>
                      <a:pt x="1148080" y="208280"/>
                    </a:lnTo>
                    <a:lnTo>
                      <a:pt x="1132840" y="152400"/>
                    </a:lnTo>
                    <a:lnTo>
                      <a:pt x="1102360" y="86360"/>
                    </a:lnTo>
                    <a:lnTo>
                      <a:pt x="1061720" y="35560"/>
                    </a:lnTo>
                    <a:lnTo>
                      <a:pt x="1041400" y="5080"/>
                    </a:lnTo>
                    <a:lnTo>
                      <a:pt x="995680" y="0"/>
                    </a:lnTo>
                    <a:lnTo>
                      <a:pt x="975360" y="45720"/>
                    </a:lnTo>
                    <a:close/>
                  </a:path>
                </a:pathLst>
              </a:custGeom>
              <a:grpFill/>
              <a:ln w="63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28" name="중랑구">
                <a:extLst>
                  <a:ext uri="{FF2B5EF4-FFF2-40B4-BE49-F238E27FC236}">
                    <a16:creationId xmlns:a16="http://schemas.microsoft.com/office/drawing/2014/main" id="{AEE57157-8753-B847-B36A-9E43156CC1DB}"/>
                  </a:ext>
                </a:extLst>
              </p:cNvPr>
              <p:cNvSpPr/>
              <p:nvPr/>
            </p:nvSpPr>
            <p:spPr>
              <a:xfrm>
                <a:off x="10184014" y="2935110"/>
                <a:ext cx="624702" cy="825684"/>
              </a:xfrm>
              <a:custGeom>
                <a:avLst/>
                <a:gdLst>
                  <a:gd name="connsiteX0" fmla="*/ 1513840 w 1531620"/>
                  <a:gd name="connsiteY0" fmla="*/ 152400 h 2024380"/>
                  <a:gd name="connsiteX1" fmla="*/ 1513840 w 1531620"/>
                  <a:gd name="connsiteY1" fmla="*/ 152400 h 2024380"/>
                  <a:gd name="connsiteX2" fmla="*/ 1348740 w 1531620"/>
                  <a:gd name="connsiteY2" fmla="*/ 0 h 2024380"/>
                  <a:gd name="connsiteX3" fmla="*/ 998220 w 1531620"/>
                  <a:gd name="connsiteY3" fmla="*/ 144780 h 2024380"/>
                  <a:gd name="connsiteX4" fmla="*/ 967740 w 1531620"/>
                  <a:gd name="connsiteY4" fmla="*/ 182880 h 2024380"/>
                  <a:gd name="connsiteX5" fmla="*/ 939800 w 1531620"/>
                  <a:gd name="connsiteY5" fmla="*/ 223520 h 2024380"/>
                  <a:gd name="connsiteX6" fmla="*/ 906780 w 1531620"/>
                  <a:gd name="connsiteY6" fmla="*/ 243840 h 2024380"/>
                  <a:gd name="connsiteX7" fmla="*/ 840740 w 1531620"/>
                  <a:gd name="connsiteY7" fmla="*/ 248920 h 2024380"/>
                  <a:gd name="connsiteX8" fmla="*/ 716280 w 1531620"/>
                  <a:gd name="connsiteY8" fmla="*/ 203200 h 2024380"/>
                  <a:gd name="connsiteX9" fmla="*/ 678180 w 1531620"/>
                  <a:gd name="connsiteY9" fmla="*/ 213360 h 2024380"/>
                  <a:gd name="connsiteX10" fmla="*/ 607060 w 1531620"/>
                  <a:gd name="connsiteY10" fmla="*/ 269240 h 2024380"/>
                  <a:gd name="connsiteX11" fmla="*/ 574040 w 1531620"/>
                  <a:gd name="connsiteY11" fmla="*/ 274320 h 2024380"/>
                  <a:gd name="connsiteX12" fmla="*/ 462280 w 1531620"/>
                  <a:gd name="connsiteY12" fmla="*/ 187960 h 2024380"/>
                  <a:gd name="connsiteX13" fmla="*/ 449580 w 1531620"/>
                  <a:gd name="connsiteY13" fmla="*/ 165100 h 2024380"/>
                  <a:gd name="connsiteX14" fmla="*/ 429260 w 1531620"/>
                  <a:gd name="connsiteY14" fmla="*/ 119380 h 2024380"/>
                  <a:gd name="connsiteX15" fmla="*/ 398780 w 1531620"/>
                  <a:gd name="connsiteY15" fmla="*/ 104140 h 2024380"/>
                  <a:gd name="connsiteX16" fmla="*/ 297180 w 1531620"/>
                  <a:gd name="connsiteY16" fmla="*/ 127000 h 2024380"/>
                  <a:gd name="connsiteX17" fmla="*/ 193040 w 1531620"/>
                  <a:gd name="connsiteY17" fmla="*/ 162560 h 2024380"/>
                  <a:gd name="connsiteX18" fmla="*/ 101600 w 1531620"/>
                  <a:gd name="connsiteY18" fmla="*/ 210820 h 2024380"/>
                  <a:gd name="connsiteX19" fmla="*/ 60960 w 1531620"/>
                  <a:gd name="connsiteY19" fmla="*/ 233680 h 2024380"/>
                  <a:gd name="connsiteX20" fmla="*/ 60960 w 1531620"/>
                  <a:gd name="connsiteY20" fmla="*/ 269240 h 2024380"/>
                  <a:gd name="connsiteX21" fmla="*/ 76200 w 1531620"/>
                  <a:gd name="connsiteY21" fmla="*/ 292100 h 2024380"/>
                  <a:gd name="connsiteX22" fmla="*/ 81280 w 1531620"/>
                  <a:gd name="connsiteY22" fmla="*/ 492760 h 2024380"/>
                  <a:gd name="connsiteX23" fmla="*/ 96520 w 1531620"/>
                  <a:gd name="connsiteY23" fmla="*/ 703580 h 2024380"/>
                  <a:gd name="connsiteX24" fmla="*/ 106680 w 1531620"/>
                  <a:gd name="connsiteY24" fmla="*/ 739140 h 2024380"/>
                  <a:gd name="connsiteX25" fmla="*/ 142240 w 1531620"/>
                  <a:gd name="connsiteY25" fmla="*/ 764540 h 2024380"/>
                  <a:gd name="connsiteX26" fmla="*/ 132080 w 1531620"/>
                  <a:gd name="connsiteY26" fmla="*/ 792480 h 2024380"/>
                  <a:gd name="connsiteX27" fmla="*/ 88900 w 1531620"/>
                  <a:gd name="connsiteY27" fmla="*/ 840740 h 2024380"/>
                  <a:gd name="connsiteX28" fmla="*/ 55880 w 1531620"/>
                  <a:gd name="connsiteY28" fmla="*/ 896620 h 2024380"/>
                  <a:gd name="connsiteX29" fmla="*/ 20320 w 1531620"/>
                  <a:gd name="connsiteY29" fmla="*/ 970280 h 2024380"/>
                  <a:gd name="connsiteX30" fmla="*/ 7620 w 1531620"/>
                  <a:gd name="connsiteY30" fmla="*/ 1003300 h 2024380"/>
                  <a:gd name="connsiteX31" fmla="*/ 0 w 1531620"/>
                  <a:gd name="connsiteY31" fmla="*/ 1249680 h 2024380"/>
                  <a:gd name="connsiteX32" fmla="*/ 17780 w 1531620"/>
                  <a:gd name="connsiteY32" fmla="*/ 1303020 h 2024380"/>
                  <a:gd name="connsiteX33" fmla="*/ 38100 w 1531620"/>
                  <a:gd name="connsiteY33" fmla="*/ 1343660 h 2024380"/>
                  <a:gd name="connsiteX34" fmla="*/ 48260 w 1531620"/>
                  <a:gd name="connsiteY34" fmla="*/ 1386840 h 2024380"/>
                  <a:gd name="connsiteX35" fmla="*/ 228600 w 1531620"/>
                  <a:gd name="connsiteY35" fmla="*/ 1564640 h 2024380"/>
                  <a:gd name="connsiteX36" fmla="*/ 241300 w 1531620"/>
                  <a:gd name="connsiteY36" fmla="*/ 1602740 h 2024380"/>
                  <a:gd name="connsiteX37" fmla="*/ 226060 w 1531620"/>
                  <a:gd name="connsiteY37" fmla="*/ 1803400 h 2024380"/>
                  <a:gd name="connsiteX38" fmla="*/ 238760 w 1531620"/>
                  <a:gd name="connsiteY38" fmla="*/ 1874520 h 2024380"/>
                  <a:gd name="connsiteX39" fmla="*/ 261620 w 1531620"/>
                  <a:gd name="connsiteY39" fmla="*/ 1894840 h 2024380"/>
                  <a:gd name="connsiteX40" fmla="*/ 317500 w 1531620"/>
                  <a:gd name="connsiteY40" fmla="*/ 1892300 h 2024380"/>
                  <a:gd name="connsiteX41" fmla="*/ 396240 w 1531620"/>
                  <a:gd name="connsiteY41" fmla="*/ 1917700 h 2024380"/>
                  <a:gd name="connsiteX42" fmla="*/ 541020 w 1531620"/>
                  <a:gd name="connsiteY42" fmla="*/ 1940560 h 2024380"/>
                  <a:gd name="connsiteX43" fmla="*/ 581660 w 1531620"/>
                  <a:gd name="connsiteY43" fmla="*/ 1960880 h 2024380"/>
                  <a:gd name="connsiteX44" fmla="*/ 601980 w 1531620"/>
                  <a:gd name="connsiteY44" fmla="*/ 2004060 h 2024380"/>
                  <a:gd name="connsiteX45" fmla="*/ 632460 w 1531620"/>
                  <a:gd name="connsiteY45" fmla="*/ 2024380 h 2024380"/>
                  <a:gd name="connsiteX46" fmla="*/ 675640 w 1531620"/>
                  <a:gd name="connsiteY46" fmla="*/ 1981200 h 2024380"/>
                  <a:gd name="connsiteX47" fmla="*/ 937260 w 1531620"/>
                  <a:gd name="connsiteY47" fmla="*/ 1892300 h 2024380"/>
                  <a:gd name="connsiteX48" fmla="*/ 957580 w 1531620"/>
                  <a:gd name="connsiteY48" fmla="*/ 1871980 h 2024380"/>
                  <a:gd name="connsiteX49" fmla="*/ 980440 w 1531620"/>
                  <a:gd name="connsiteY49" fmla="*/ 1686560 h 2024380"/>
                  <a:gd name="connsiteX50" fmla="*/ 975360 w 1531620"/>
                  <a:gd name="connsiteY50" fmla="*/ 1658620 h 2024380"/>
                  <a:gd name="connsiteX51" fmla="*/ 896620 w 1531620"/>
                  <a:gd name="connsiteY51" fmla="*/ 1569720 h 2024380"/>
                  <a:gd name="connsiteX52" fmla="*/ 883920 w 1531620"/>
                  <a:gd name="connsiteY52" fmla="*/ 1546860 h 2024380"/>
                  <a:gd name="connsiteX53" fmla="*/ 906780 w 1531620"/>
                  <a:gd name="connsiteY53" fmla="*/ 1536700 h 2024380"/>
                  <a:gd name="connsiteX54" fmla="*/ 1168400 w 1531620"/>
                  <a:gd name="connsiteY54" fmla="*/ 1551940 h 2024380"/>
                  <a:gd name="connsiteX55" fmla="*/ 1216660 w 1531620"/>
                  <a:gd name="connsiteY55" fmla="*/ 1539240 h 2024380"/>
                  <a:gd name="connsiteX56" fmla="*/ 1236980 w 1531620"/>
                  <a:gd name="connsiteY56" fmla="*/ 1518920 h 2024380"/>
                  <a:gd name="connsiteX57" fmla="*/ 1229360 w 1531620"/>
                  <a:gd name="connsiteY57" fmla="*/ 1480820 h 2024380"/>
                  <a:gd name="connsiteX58" fmla="*/ 1249680 w 1531620"/>
                  <a:gd name="connsiteY58" fmla="*/ 1445260 h 2024380"/>
                  <a:gd name="connsiteX59" fmla="*/ 1249680 w 1531620"/>
                  <a:gd name="connsiteY59" fmla="*/ 1379220 h 2024380"/>
                  <a:gd name="connsiteX60" fmla="*/ 1270000 w 1531620"/>
                  <a:gd name="connsiteY60" fmla="*/ 1338580 h 2024380"/>
                  <a:gd name="connsiteX61" fmla="*/ 1290320 w 1531620"/>
                  <a:gd name="connsiteY61" fmla="*/ 1264920 h 2024380"/>
                  <a:gd name="connsiteX62" fmla="*/ 1297940 w 1531620"/>
                  <a:gd name="connsiteY62" fmla="*/ 1221740 h 2024380"/>
                  <a:gd name="connsiteX63" fmla="*/ 1295400 w 1531620"/>
                  <a:gd name="connsiteY63" fmla="*/ 1186180 h 2024380"/>
                  <a:gd name="connsiteX64" fmla="*/ 1463040 w 1531620"/>
                  <a:gd name="connsiteY64" fmla="*/ 1097280 h 2024380"/>
                  <a:gd name="connsiteX65" fmla="*/ 1490980 w 1531620"/>
                  <a:gd name="connsiteY65" fmla="*/ 1061720 h 2024380"/>
                  <a:gd name="connsiteX66" fmla="*/ 1475740 w 1531620"/>
                  <a:gd name="connsiteY66" fmla="*/ 1010920 h 2024380"/>
                  <a:gd name="connsiteX67" fmla="*/ 1424940 w 1531620"/>
                  <a:gd name="connsiteY67" fmla="*/ 901700 h 2024380"/>
                  <a:gd name="connsiteX68" fmla="*/ 1417320 w 1531620"/>
                  <a:gd name="connsiteY68" fmla="*/ 866140 h 2024380"/>
                  <a:gd name="connsiteX69" fmla="*/ 1430020 w 1531620"/>
                  <a:gd name="connsiteY69" fmla="*/ 784860 h 2024380"/>
                  <a:gd name="connsiteX70" fmla="*/ 1526540 w 1531620"/>
                  <a:gd name="connsiteY70" fmla="*/ 477520 h 2024380"/>
                  <a:gd name="connsiteX71" fmla="*/ 1531620 w 1531620"/>
                  <a:gd name="connsiteY71" fmla="*/ 434340 h 2024380"/>
                  <a:gd name="connsiteX72" fmla="*/ 1518920 w 1531620"/>
                  <a:gd name="connsiteY72" fmla="*/ 398780 h 2024380"/>
                  <a:gd name="connsiteX73" fmla="*/ 1516380 w 1531620"/>
                  <a:gd name="connsiteY73" fmla="*/ 223520 h 2024380"/>
                  <a:gd name="connsiteX74" fmla="*/ 1513840 w 1531620"/>
                  <a:gd name="connsiteY74" fmla="*/ 152400 h 2024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</a:cxnLst>
                <a:rect l="l" t="t" r="r" b="b"/>
                <a:pathLst>
                  <a:path w="1531620" h="2024380">
                    <a:moveTo>
                      <a:pt x="1513840" y="152400"/>
                    </a:moveTo>
                    <a:lnTo>
                      <a:pt x="1513840" y="152400"/>
                    </a:lnTo>
                    <a:lnTo>
                      <a:pt x="1348740" y="0"/>
                    </a:lnTo>
                    <a:lnTo>
                      <a:pt x="998220" y="144780"/>
                    </a:lnTo>
                    <a:lnTo>
                      <a:pt x="967740" y="182880"/>
                    </a:lnTo>
                    <a:lnTo>
                      <a:pt x="939800" y="223520"/>
                    </a:lnTo>
                    <a:lnTo>
                      <a:pt x="906780" y="243840"/>
                    </a:lnTo>
                    <a:lnTo>
                      <a:pt x="840740" y="248920"/>
                    </a:lnTo>
                    <a:lnTo>
                      <a:pt x="716280" y="203200"/>
                    </a:lnTo>
                    <a:lnTo>
                      <a:pt x="678180" y="213360"/>
                    </a:lnTo>
                    <a:lnTo>
                      <a:pt x="607060" y="269240"/>
                    </a:lnTo>
                    <a:lnTo>
                      <a:pt x="574040" y="274320"/>
                    </a:lnTo>
                    <a:lnTo>
                      <a:pt x="462280" y="187960"/>
                    </a:lnTo>
                    <a:cubicBezTo>
                      <a:pt x="451585" y="166569"/>
                      <a:pt x="457475" y="172995"/>
                      <a:pt x="449580" y="165100"/>
                    </a:cubicBezTo>
                    <a:lnTo>
                      <a:pt x="429260" y="119380"/>
                    </a:lnTo>
                    <a:lnTo>
                      <a:pt x="398780" y="104140"/>
                    </a:lnTo>
                    <a:lnTo>
                      <a:pt x="297180" y="127000"/>
                    </a:lnTo>
                    <a:lnTo>
                      <a:pt x="193040" y="162560"/>
                    </a:lnTo>
                    <a:lnTo>
                      <a:pt x="101600" y="210820"/>
                    </a:lnTo>
                    <a:lnTo>
                      <a:pt x="60960" y="233680"/>
                    </a:lnTo>
                    <a:lnTo>
                      <a:pt x="60960" y="269240"/>
                    </a:lnTo>
                    <a:lnTo>
                      <a:pt x="76200" y="292100"/>
                    </a:lnTo>
                    <a:lnTo>
                      <a:pt x="81280" y="492760"/>
                    </a:lnTo>
                    <a:lnTo>
                      <a:pt x="96520" y="703580"/>
                    </a:lnTo>
                    <a:lnTo>
                      <a:pt x="106680" y="739140"/>
                    </a:lnTo>
                    <a:lnTo>
                      <a:pt x="142240" y="764540"/>
                    </a:lnTo>
                    <a:lnTo>
                      <a:pt x="132080" y="792480"/>
                    </a:lnTo>
                    <a:lnTo>
                      <a:pt x="88900" y="840740"/>
                    </a:lnTo>
                    <a:lnTo>
                      <a:pt x="55880" y="896620"/>
                    </a:lnTo>
                    <a:lnTo>
                      <a:pt x="20320" y="970280"/>
                    </a:lnTo>
                    <a:lnTo>
                      <a:pt x="7620" y="1003300"/>
                    </a:lnTo>
                    <a:lnTo>
                      <a:pt x="0" y="1249680"/>
                    </a:lnTo>
                    <a:lnTo>
                      <a:pt x="17780" y="1303020"/>
                    </a:lnTo>
                    <a:lnTo>
                      <a:pt x="38100" y="1343660"/>
                    </a:lnTo>
                    <a:lnTo>
                      <a:pt x="48260" y="1386840"/>
                    </a:lnTo>
                    <a:lnTo>
                      <a:pt x="228600" y="1564640"/>
                    </a:lnTo>
                    <a:lnTo>
                      <a:pt x="241300" y="1602740"/>
                    </a:lnTo>
                    <a:lnTo>
                      <a:pt x="226060" y="1803400"/>
                    </a:lnTo>
                    <a:lnTo>
                      <a:pt x="238760" y="1874520"/>
                    </a:lnTo>
                    <a:lnTo>
                      <a:pt x="261620" y="1894840"/>
                    </a:lnTo>
                    <a:lnTo>
                      <a:pt x="317500" y="1892300"/>
                    </a:lnTo>
                    <a:lnTo>
                      <a:pt x="396240" y="1917700"/>
                    </a:lnTo>
                    <a:lnTo>
                      <a:pt x="541020" y="1940560"/>
                    </a:lnTo>
                    <a:lnTo>
                      <a:pt x="581660" y="1960880"/>
                    </a:lnTo>
                    <a:lnTo>
                      <a:pt x="601980" y="2004060"/>
                    </a:lnTo>
                    <a:lnTo>
                      <a:pt x="632460" y="2024380"/>
                    </a:lnTo>
                    <a:lnTo>
                      <a:pt x="675640" y="1981200"/>
                    </a:lnTo>
                    <a:lnTo>
                      <a:pt x="937260" y="1892300"/>
                    </a:lnTo>
                    <a:lnTo>
                      <a:pt x="957580" y="1871980"/>
                    </a:lnTo>
                    <a:lnTo>
                      <a:pt x="980440" y="1686560"/>
                    </a:lnTo>
                    <a:lnTo>
                      <a:pt x="975360" y="1658620"/>
                    </a:lnTo>
                    <a:lnTo>
                      <a:pt x="896620" y="1569720"/>
                    </a:lnTo>
                    <a:lnTo>
                      <a:pt x="883920" y="1546860"/>
                    </a:lnTo>
                    <a:lnTo>
                      <a:pt x="906780" y="1536700"/>
                    </a:lnTo>
                    <a:lnTo>
                      <a:pt x="1168400" y="1551940"/>
                    </a:lnTo>
                    <a:lnTo>
                      <a:pt x="1216660" y="1539240"/>
                    </a:lnTo>
                    <a:lnTo>
                      <a:pt x="1236980" y="1518920"/>
                    </a:lnTo>
                    <a:lnTo>
                      <a:pt x="1229360" y="1480820"/>
                    </a:lnTo>
                    <a:lnTo>
                      <a:pt x="1249680" y="1445260"/>
                    </a:lnTo>
                    <a:lnTo>
                      <a:pt x="1249680" y="1379220"/>
                    </a:lnTo>
                    <a:lnTo>
                      <a:pt x="1270000" y="1338580"/>
                    </a:lnTo>
                    <a:lnTo>
                      <a:pt x="1290320" y="1264920"/>
                    </a:lnTo>
                    <a:lnTo>
                      <a:pt x="1297940" y="1221740"/>
                    </a:lnTo>
                    <a:lnTo>
                      <a:pt x="1295400" y="1186180"/>
                    </a:lnTo>
                    <a:lnTo>
                      <a:pt x="1463040" y="1097280"/>
                    </a:lnTo>
                    <a:lnTo>
                      <a:pt x="1490980" y="1061720"/>
                    </a:lnTo>
                    <a:lnTo>
                      <a:pt x="1475740" y="1010920"/>
                    </a:lnTo>
                    <a:lnTo>
                      <a:pt x="1424940" y="901700"/>
                    </a:lnTo>
                    <a:lnTo>
                      <a:pt x="1417320" y="866140"/>
                    </a:lnTo>
                    <a:lnTo>
                      <a:pt x="1430020" y="784860"/>
                    </a:lnTo>
                    <a:lnTo>
                      <a:pt x="1526540" y="477520"/>
                    </a:lnTo>
                    <a:lnTo>
                      <a:pt x="1531620" y="434340"/>
                    </a:lnTo>
                    <a:lnTo>
                      <a:pt x="1518920" y="398780"/>
                    </a:lnTo>
                    <a:cubicBezTo>
                      <a:pt x="1518073" y="340360"/>
                      <a:pt x="1517227" y="281940"/>
                      <a:pt x="1516380" y="223520"/>
                    </a:cubicBezTo>
                    <a:cubicBezTo>
                      <a:pt x="1515533" y="199813"/>
                      <a:pt x="1514687" y="176107"/>
                      <a:pt x="1513840" y="152400"/>
                    </a:cubicBezTo>
                    <a:close/>
                  </a:path>
                </a:pathLst>
              </a:custGeom>
              <a:grpFill/>
              <a:ln w="63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29" name="성북구">
                <a:extLst>
                  <a:ext uri="{FF2B5EF4-FFF2-40B4-BE49-F238E27FC236}">
                    <a16:creationId xmlns:a16="http://schemas.microsoft.com/office/drawing/2014/main" id="{56CB2B7D-1A34-784C-9F2E-97FDD75E9255}"/>
                  </a:ext>
                </a:extLst>
              </p:cNvPr>
              <p:cNvSpPr/>
              <p:nvPr/>
            </p:nvSpPr>
            <p:spPr>
              <a:xfrm>
                <a:off x="8915549" y="2694968"/>
                <a:ext cx="1268051" cy="969686"/>
              </a:xfrm>
              <a:custGeom>
                <a:avLst/>
                <a:gdLst>
                  <a:gd name="connsiteX0" fmla="*/ 240792 w 3108960"/>
                  <a:gd name="connsiteY0" fmla="*/ 0 h 2377440"/>
                  <a:gd name="connsiteX1" fmla="*/ 240792 w 3108960"/>
                  <a:gd name="connsiteY1" fmla="*/ 0 h 2377440"/>
                  <a:gd name="connsiteX2" fmla="*/ 79248 w 3108960"/>
                  <a:gd name="connsiteY2" fmla="*/ 18288 h 2377440"/>
                  <a:gd name="connsiteX3" fmla="*/ 9144 w 3108960"/>
                  <a:gd name="connsiteY3" fmla="*/ 106680 h 2377440"/>
                  <a:gd name="connsiteX4" fmla="*/ 0 w 3108960"/>
                  <a:gd name="connsiteY4" fmla="*/ 143256 h 2377440"/>
                  <a:gd name="connsiteX5" fmla="*/ 24384 w 3108960"/>
                  <a:gd name="connsiteY5" fmla="*/ 201168 h 2377440"/>
                  <a:gd name="connsiteX6" fmla="*/ 24384 w 3108960"/>
                  <a:gd name="connsiteY6" fmla="*/ 265176 h 2377440"/>
                  <a:gd name="connsiteX7" fmla="*/ 42672 w 3108960"/>
                  <a:gd name="connsiteY7" fmla="*/ 295656 h 2377440"/>
                  <a:gd name="connsiteX8" fmla="*/ 106680 w 3108960"/>
                  <a:gd name="connsiteY8" fmla="*/ 280416 h 2377440"/>
                  <a:gd name="connsiteX9" fmla="*/ 140208 w 3108960"/>
                  <a:gd name="connsiteY9" fmla="*/ 295656 h 2377440"/>
                  <a:gd name="connsiteX10" fmla="*/ 167640 w 3108960"/>
                  <a:gd name="connsiteY10" fmla="*/ 362712 h 2377440"/>
                  <a:gd name="connsiteX11" fmla="*/ 170688 w 3108960"/>
                  <a:gd name="connsiteY11" fmla="*/ 402336 h 2377440"/>
                  <a:gd name="connsiteX12" fmla="*/ 185928 w 3108960"/>
                  <a:gd name="connsiteY12" fmla="*/ 432816 h 2377440"/>
                  <a:gd name="connsiteX13" fmla="*/ 170688 w 3108960"/>
                  <a:gd name="connsiteY13" fmla="*/ 469392 h 2377440"/>
                  <a:gd name="connsiteX14" fmla="*/ 179832 w 3108960"/>
                  <a:gd name="connsiteY14" fmla="*/ 502920 h 2377440"/>
                  <a:gd name="connsiteX15" fmla="*/ 222504 w 3108960"/>
                  <a:gd name="connsiteY15" fmla="*/ 539496 h 2377440"/>
                  <a:gd name="connsiteX16" fmla="*/ 237744 w 3108960"/>
                  <a:gd name="connsiteY16" fmla="*/ 576072 h 2377440"/>
                  <a:gd name="connsiteX17" fmla="*/ 228600 w 3108960"/>
                  <a:gd name="connsiteY17" fmla="*/ 661416 h 2377440"/>
                  <a:gd name="connsiteX18" fmla="*/ 237744 w 3108960"/>
                  <a:gd name="connsiteY18" fmla="*/ 725424 h 2377440"/>
                  <a:gd name="connsiteX19" fmla="*/ 326136 w 3108960"/>
                  <a:gd name="connsiteY19" fmla="*/ 822960 h 2377440"/>
                  <a:gd name="connsiteX20" fmla="*/ 374904 w 3108960"/>
                  <a:gd name="connsiteY20" fmla="*/ 847344 h 2377440"/>
                  <a:gd name="connsiteX21" fmla="*/ 402336 w 3108960"/>
                  <a:gd name="connsiteY21" fmla="*/ 862584 h 2377440"/>
                  <a:gd name="connsiteX22" fmla="*/ 420624 w 3108960"/>
                  <a:gd name="connsiteY22" fmla="*/ 905256 h 2377440"/>
                  <a:gd name="connsiteX23" fmla="*/ 429768 w 3108960"/>
                  <a:gd name="connsiteY23" fmla="*/ 935736 h 2377440"/>
                  <a:gd name="connsiteX24" fmla="*/ 423672 w 3108960"/>
                  <a:gd name="connsiteY24" fmla="*/ 1011936 h 2377440"/>
                  <a:gd name="connsiteX25" fmla="*/ 423672 w 3108960"/>
                  <a:gd name="connsiteY25" fmla="*/ 1176528 h 2377440"/>
                  <a:gd name="connsiteX26" fmla="*/ 384048 w 3108960"/>
                  <a:gd name="connsiteY26" fmla="*/ 1246632 h 2377440"/>
                  <a:gd name="connsiteX27" fmla="*/ 362712 w 3108960"/>
                  <a:gd name="connsiteY27" fmla="*/ 1310640 h 2377440"/>
                  <a:gd name="connsiteX28" fmla="*/ 365760 w 3108960"/>
                  <a:gd name="connsiteY28" fmla="*/ 1356360 h 2377440"/>
                  <a:gd name="connsiteX29" fmla="*/ 420624 w 3108960"/>
                  <a:gd name="connsiteY29" fmla="*/ 1447800 h 2377440"/>
                  <a:gd name="connsiteX30" fmla="*/ 420624 w 3108960"/>
                  <a:gd name="connsiteY30" fmla="*/ 1496568 h 2377440"/>
                  <a:gd name="connsiteX31" fmla="*/ 393192 w 3108960"/>
                  <a:gd name="connsiteY31" fmla="*/ 1508760 h 2377440"/>
                  <a:gd name="connsiteX32" fmla="*/ 304800 w 3108960"/>
                  <a:gd name="connsiteY32" fmla="*/ 1499616 h 2377440"/>
                  <a:gd name="connsiteX33" fmla="*/ 265176 w 3108960"/>
                  <a:gd name="connsiteY33" fmla="*/ 1511808 h 2377440"/>
                  <a:gd name="connsiteX34" fmla="*/ 207264 w 3108960"/>
                  <a:gd name="connsiteY34" fmla="*/ 1609344 h 2377440"/>
                  <a:gd name="connsiteX35" fmla="*/ 213360 w 3108960"/>
                  <a:gd name="connsiteY35" fmla="*/ 1658112 h 2377440"/>
                  <a:gd name="connsiteX36" fmla="*/ 274320 w 3108960"/>
                  <a:gd name="connsiteY36" fmla="*/ 1670304 h 2377440"/>
                  <a:gd name="connsiteX37" fmla="*/ 316992 w 3108960"/>
                  <a:gd name="connsiteY37" fmla="*/ 1676400 h 2377440"/>
                  <a:gd name="connsiteX38" fmla="*/ 371856 w 3108960"/>
                  <a:gd name="connsiteY38" fmla="*/ 1670304 h 2377440"/>
                  <a:gd name="connsiteX39" fmla="*/ 448056 w 3108960"/>
                  <a:gd name="connsiteY39" fmla="*/ 1780032 h 2377440"/>
                  <a:gd name="connsiteX40" fmla="*/ 487680 w 3108960"/>
                  <a:gd name="connsiteY40" fmla="*/ 1807464 h 2377440"/>
                  <a:gd name="connsiteX41" fmla="*/ 569976 w 3108960"/>
                  <a:gd name="connsiteY41" fmla="*/ 1792224 h 2377440"/>
                  <a:gd name="connsiteX42" fmla="*/ 649224 w 3108960"/>
                  <a:gd name="connsiteY42" fmla="*/ 1780032 h 2377440"/>
                  <a:gd name="connsiteX43" fmla="*/ 676656 w 3108960"/>
                  <a:gd name="connsiteY43" fmla="*/ 1761744 h 2377440"/>
                  <a:gd name="connsiteX44" fmla="*/ 758952 w 3108960"/>
                  <a:gd name="connsiteY44" fmla="*/ 1758696 h 2377440"/>
                  <a:gd name="connsiteX45" fmla="*/ 847344 w 3108960"/>
                  <a:gd name="connsiteY45" fmla="*/ 1780032 h 2377440"/>
                  <a:gd name="connsiteX46" fmla="*/ 874776 w 3108960"/>
                  <a:gd name="connsiteY46" fmla="*/ 1780032 h 2377440"/>
                  <a:gd name="connsiteX47" fmla="*/ 932688 w 3108960"/>
                  <a:gd name="connsiteY47" fmla="*/ 1816608 h 2377440"/>
                  <a:gd name="connsiteX48" fmla="*/ 926592 w 3108960"/>
                  <a:gd name="connsiteY48" fmla="*/ 1874520 h 2377440"/>
                  <a:gd name="connsiteX49" fmla="*/ 935736 w 3108960"/>
                  <a:gd name="connsiteY49" fmla="*/ 1908048 h 2377440"/>
                  <a:gd name="connsiteX50" fmla="*/ 999744 w 3108960"/>
                  <a:gd name="connsiteY50" fmla="*/ 1990344 h 2377440"/>
                  <a:gd name="connsiteX51" fmla="*/ 1030224 w 3108960"/>
                  <a:gd name="connsiteY51" fmla="*/ 2005584 h 2377440"/>
                  <a:gd name="connsiteX52" fmla="*/ 1042416 w 3108960"/>
                  <a:gd name="connsiteY52" fmla="*/ 2017776 h 2377440"/>
                  <a:gd name="connsiteX53" fmla="*/ 1063752 w 3108960"/>
                  <a:gd name="connsiteY53" fmla="*/ 2057400 h 2377440"/>
                  <a:gd name="connsiteX54" fmla="*/ 1045464 w 3108960"/>
                  <a:gd name="connsiteY54" fmla="*/ 2100072 h 2377440"/>
                  <a:gd name="connsiteX55" fmla="*/ 1048512 w 3108960"/>
                  <a:gd name="connsiteY55" fmla="*/ 2124456 h 2377440"/>
                  <a:gd name="connsiteX56" fmla="*/ 1072896 w 3108960"/>
                  <a:gd name="connsiteY56" fmla="*/ 2148840 h 2377440"/>
                  <a:gd name="connsiteX57" fmla="*/ 1082040 w 3108960"/>
                  <a:gd name="connsiteY57" fmla="*/ 2197608 h 2377440"/>
                  <a:gd name="connsiteX58" fmla="*/ 1057656 w 3108960"/>
                  <a:gd name="connsiteY58" fmla="*/ 2240280 h 2377440"/>
                  <a:gd name="connsiteX59" fmla="*/ 1069848 w 3108960"/>
                  <a:gd name="connsiteY59" fmla="*/ 2276856 h 2377440"/>
                  <a:gd name="connsiteX60" fmla="*/ 1118616 w 3108960"/>
                  <a:gd name="connsiteY60" fmla="*/ 2279904 h 2377440"/>
                  <a:gd name="connsiteX61" fmla="*/ 1164336 w 3108960"/>
                  <a:gd name="connsiteY61" fmla="*/ 2218944 h 2377440"/>
                  <a:gd name="connsiteX62" fmla="*/ 1194816 w 3108960"/>
                  <a:gd name="connsiteY62" fmla="*/ 2200656 h 2377440"/>
                  <a:gd name="connsiteX63" fmla="*/ 1264920 w 3108960"/>
                  <a:gd name="connsiteY63" fmla="*/ 2197608 h 2377440"/>
                  <a:gd name="connsiteX64" fmla="*/ 1301496 w 3108960"/>
                  <a:gd name="connsiteY64" fmla="*/ 2176272 h 2377440"/>
                  <a:gd name="connsiteX65" fmla="*/ 1350264 w 3108960"/>
                  <a:gd name="connsiteY65" fmla="*/ 2164080 h 2377440"/>
                  <a:gd name="connsiteX66" fmla="*/ 1441704 w 3108960"/>
                  <a:gd name="connsiteY66" fmla="*/ 2246376 h 2377440"/>
                  <a:gd name="connsiteX67" fmla="*/ 1429512 w 3108960"/>
                  <a:gd name="connsiteY67" fmla="*/ 2286000 h 2377440"/>
                  <a:gd name="connsiteX68" fmla="*/ 1414272 w 3108960"/>
                  <a:gd name="connsiteY68" fmla="*/ 2319528 h 2377440"/>
                  <a:gd name="connsiteX69" fmla="*/ 1389888 w 3108960"/>
                  <a:gd name="connsiteY69" fmla="*/ 2365248 h 2377440"/>
                  <a:gd name="connsiteX70" fmla="*/ 1420368 w 3108960"/>
                  <a:gd name="connsiteY70" fmla="*/ 2377440 h 2377440"/>
                  <a:gd name="connsiteX71" fmla="*/ 1478280 w 3108960"/>
                  <a:gd name="connsiteY71" fmla="*/ 2340864 h 2377440"/>
                  <a:gd name="connsiteX72" fmla="*/ 1533144 w 3108960"/>
                  <a:gd name="connsiteY72" fmla="*/ 2350008 h 2377440"/>
                  <a:gd name="connsiteX73" fmla="*/ 1569720 w 3108960"/>
                  <a:gd name="connsiteY73" fmla="*/ 2337816 h 2377440"/>
                  <a:gd name="connsiteX74" fmla="*/ 1615440 w 3108960"/>
                  <a:gd name="connsiteY74" fmla="*/ 2246376 h 2377440"/>
                  <a:gd name="connsiteX75" fmla="*/ 1825752 w 3108960"/>
                  <a:gd name="connsiteY75" fmla="*/ 2036064 h 2377440"/>
                  <a:gd name="connsiteX76" fmla="*/ 1856232 w 3108960"/>
                  <a:gd name="connsiteY76" fmla="*/ 1987296 h 2377440"/>
                  <a:gd name="connsiteX77" fmla="*/ 1850136 w 3108960"/>
                  <a:gd name="connsiteY77" fmla="*/ 1959864 h 2377440"/>
                  <a:gd name="connsiteX78" fmla="*/ 1871472 w 3108960"/>
                  <a:gd name="connsiteY78" fmla="*/ 1935480 h 2377440"/>
                  <a:gd name="connsiteX79" fmla="*/ 1874520 w 3108960"/>
                  <a:gd name="connsiteY79" fmla="*/ 1889760 h 2377440"/>
                  <a:gd name="connsiteX80" fmla="*/ 1905000 w 3108960"/>
                  <a:gd name="connsiteY80" fmla="*/ 1859280 h 2377440"/>
                  <a:gd name="connsiteX81" fmla="*/ 1972056 w 3108960"/>
                  <a:gd name="connsiteY81" fmla="*/ 1856232 h 2377440"/>
                  <a:gd name="connsiteX82" fmla="*/ 2005584 w 3108960"/>
                  <a:gd name="connsiteY82" fmla="*/ 1804416 h 2377440"/>
                  <a:gd name="connsiteX83" fmla="*/ 2136648 w 3108960"/>
                  <a:gd name="connsiteY83" fmla="*/ 1652016 h 2377440"/>
                  <a:gd name="connsiteX84" fmla="*/ 2142744 w 3108960"/>
                  <a:gd name="connsiteY84" fmla="*/ 1621536 h 2377440"/>
                  <a:gd name="connsiteX85" fmla="*/ 2133600 w 3108960"/>
                  <a:gd name="connsiteY85" fmla="*/ 1578864 h 2377440"/>
                  <a:gd name="connsiteX86" fmla="*/ 2161032 w 3108960"/>
                  <a:gd name="connsiteY86" fmla="*/ 1536192 h 2377440"/>
                  <a:gd name="connsiteX87" fmla="*/ 2206752 w 3108960"/>
                  <a:gd name="connsiteY87" fmla="*/ 1542288 h 2377440"/>
                  <a:gd name="connsiteX88" fmla="*/ 2206752 w 3108960"/>
                  <a:gd name="connsiteY88" fmla="*/ 1542288 h 2377440"/>
                  <a:gd name="connsiteX89" fmla="*/ 2255520 w 3108960"/>
                  <a:gd name="connsiteY89" fmla="*/ 1548384 h 2377440"/>
                  <a:gd name="connsiteX90" fmla="*/ 2286000 w 3108960"/>
                  <a:gd name="connsiteY90" fmla="*/ 1581912 h 2377440"/>
                  <a:gd name="connsiteX91" fmla="*/ 2319528 w 3108960"/>
                  <a:gd name="connsiteY91" fmla="*/ 1557528 h 2377440"/>
                  <a:gd name="connsiteX92" fmla="*/ 2313432 w 3108960"/>
                  <a:gd name="connsiteY92" fmla="*/ 1496568 h 2377440"/>
                  <a:gd name="connsiteX93" fmla="*/ 2319528 w 3108960"/>
                  <a:gd name="connsiteY93" fmla="*/ 1450848 h 2377440"/>
                  <a:gd name="connsiteX94" fmla="*/ 2346960 w 3108960"/>
                  <a:gd name="connsiteY94" fmla="*/ 1432560 h 2377440"/>
                  <a:gd name="connsiteX95" fmla="*/ 2386584 w 3108960"/>
                  <a:gd name="connsiteY95" fmla="*/ 1438656 h 2377440"/>
                  <a:gd name="connsiteX96" fmla="*/ 2414016 w 3108960"/>
                  <a:gd name="connsiteY96" fmla="*/ 1402080 h 2377440"/>
                  <a:gd name="connsiteX97" fmla="*/ 2414016 w 3108960"/>
                  <a:gd name="connsiteY97" fmla="*/ 1356360 h 2377440"/>
                  <a:gd name="connsiteX98" fmla="*/ 2426208 w 3108960"/>
                  <a:gd name="connsiteY98" fmla="*/ 1328928 h 2377440"/>
                  <a:gd name="connsiteX99" fmla="*/ 2459736 w 3108960"/>
                  <a:gd name="connsiteY99" fmla="*/ 1322832 h 2377440"/>
                  <a:gd name="connsiteX100" fmla="*/ 2505456 w 3108960"/>
                  <a:gd name="connsiteY100" fmla="*/ 1362456 h 2377440"/>
                  <a:gd name="connsiteX101" fmla="*/ 2508504 w 3108960"/>
                  <a:gd name="connsiteY101" fmla="*/ 1405128 h 2377440"/>
                  <a:gd name="connsiteX102" fmla="*/ 2569464 w 3108960"/>
                  <a:gd name="connsiteY102" fmla="*/ 1426464 h 2377440"/>
                  <a:gd name="connsiteX103" fmla="*/ 2691384 w 3108960"/>
                  <a:gd name="connsiteY103" fmla="*/ 1429512 h 2377440"/>
                  <a:gd name="connsiteX104" fmla="*/ 2697480 w 3108960"/>
                  <a:gd name="connsiteY104" fmla="*/ 1411224 h 2377440"/>
                  <a:gd name="connsiteX105" fmla="*/ 2685288 w 3108960"/>
                  <a:gd name="connsiteY105" fmla="*/ 1353312 h 2377440"/>
                  <a:gd name="connsiteX106" fmla="*/ 2703576 w 3108960"/>
                  <a:gd name="connsiteY106" fmla="*/ 1335024 h 2377440"/>
                  <a:gd name="connsiteX107" fmla="*/ 2755392 w 3108960"/>
                  <a:gd name="connsiteY107" fmla="*/ 1304544 h 2377440"/>
                  <a:gd name="connsiteX108" fmla="*/ 2779776 w 3108960"/>
                  <a:gd name="connsiteY108" fmla="*/ 1271016 h 2377440"/>
                  <a:gd name="connsiteX109" fmla="*/ 2764536 w 3108960"/>
                  <a:gd name="connsiteY109" fmla="*/ 1231392 h 2377440"/>
                  <a:gd name="connsiteX110" fmla="*/ 2776728 w 3108960"/>
                  <a:gd name="connsiteY110" fmla="*/ 1158240 h 2377440"/>
                  <a:gd name="connsiteX111" fmla="*/ 2804160 w 3108960"/>
                  <a:gd name="connsiteY111" fmla="*/ 1146048 h 2377440"/>
                  <a:gd name="connsiteX112" fmla="*/ 2877312 w 3108960"/>
                  <a:gd name="connsiteY112" fmla="*/ 1155192 h 2377440"/>
                  <a:gd name="connsiteX113" fmla="*/ 2959608 w 3108960"/>
                  <a:gd name="connsiteY113" fmla="*/ 1139952 h 2377440"/>
                  <a:gd name="connsiteX114" fmla="*/ 3081528 w 3108960"/>
                  <a:gd name="connsiteY114" fmla="*/ 1097280 h 2377440"/>
                  <a:gd name="connsiteX115" fmla="*/ 3108960 w 3108960"/>
                  <a:gd name="connsiteY115" fmla="*/ 1069848 h 2377440"/>
                  <a:gd name="connsiteX116" fmla="*/ 3093720 w 3108960"/>
                  <a:gd name="connsiteY116" fmla="*/ 868680 h 2377440"/>
                  <a:gd name="connsiteX117" fmla="*/ 3078480 w 3108960"/>
                  <a:gd name="connsiteY117" fmla="*/ 853440 h 2377440"/>
                  <a:gd name="connsiteX118" fmla="*/ 2935224 w 3108960"/>
                  <a:gd name="connsiteY118" fmla="*/ 911352 h 2377440"/>
                  <a:gd name="connsiteX119" fmla="*/ 2880360 w 3108960"/>
                  <a:gd name="connsiteY119" fmla="*/ 914400 h 2377440"/>
                  <a:gd name="connsiteX120" fmla="*/ 2849880 w 3108960"/>
                  <a:gd name="connsiteY120" fmla="*/ 908304 h 2377440"/>
                  <a:gd name="connsiteX121" fmla="*/ 2667000 w 3108960"/>
                  <a:gd name="connsiteY121" fmla="*/ 826008 h 2377440"/>
                  <a:gd name="connsiteX122" fmla="*/ 2569464 w 3108960"/>
                  <a:gd name="connsiteY122" fmla="*/ 728472 h 2377440"/>
                  <a:gd name="connsiteX123" fmla="*/ 2493264 w 3108960"/>
                  <a:gd name="connsiteY123" fmla="*/ 667512 h 2377440"/>
                  <a:gd name="connsiteX124" fmla="*/ 2395728 w 3108960"/>
                  <a:gd name="connsiteY124" fmla="*/ 597408 h 2377440"/>
                  <a:gd name="connsiteX125" fmla="*/ 2368296 w 3108960"/>
                  <a:gd name="connsiteY125" fmla="*/ 563880 h 2377440"/>
                  <a:gd name="connsiteX126" fmla="*/ 2368296 w 3108960"/>
                  <a:gd name="connsiteY126" fmla="*/ 563880 h 2377440"/>
                  <a:gd name="connsiteX127" fmla="*/ 2295144 w 3108960"/>
                  <a:gd name="connsiteY127" fmla="*/ 563880 h 2377440"/>
                  <a:gd name="connsiteX128" fmla="*/ 2264664 w 3108960"/>
                  <a:gd name="connsiteY128" fmla="*/ 624840 h 2377440"/>
                  <a:gd name="connsiteX129" fmla="*/ 2264664 w 3108960"/>
                  <a:gd name="connsiteY129" fmla="*/ 743712 h 2377440"/>
                  <a:gd name="connsiteX130" fmla="*/ 2258568 w 3108960"/>
                  <a:gd name="connsiteY130" fmla="*/ 789432 h 2377440"/>
                  <a:gd name="connsiteX131" fmla="*/ 2173224 w 3108960"/>
                  <a:gd name="connsiteY131" fmla="*/ 807720 h 2377440"/>
                  <a:gd name="connsiteX132" fmla="*/ 2124456 w 3108960"/>
                  <a:gd name="connsiteY132" fmla="*/ 829056 h 2377440"/>
                  <a:gd name="connsiteX133" fmla="*/ 1975104 w 3108960"/>
                  <a:gd name="connsiteY133" fmla="*/ 1036320 h 2377440"/>
                  <a:gd name="connsiteX134" fmla="*/ 1831848 w 3108960"/>
                  <a:gd name="connsiteY134" fmla="*/ 1121664 h 2377440"/>
                  <a:gd name="connsiteX135" fmla="*/ 1795272 w 3108960"/>
                  <a:gd name="connsiteY135" fmla="*/ 1143000 h 2377440"/>
                  <a:gd name="connsiteX136" fmla="*/ 1764792 w 3108960"/>
                  <a:gd name="connsiteY136" fmla="*/ 1121664 h 2377440"/>
                  <a:gd name="connsiteX137" fmla="*/ 1697736 w 3108960"/>
                  <a:gd name="connsiteY137" fmla="*/ 1030224 h 2377440"/>
                  <a:gd name="connsiteX138" fmla="*/ 1679448 w 3108960"/>
                  <a:gd name="connsiteY138" fmla="*/ 1008888 h 2377440"/>
                  <a:gd name="connsiteX139" fmla="*/ 1466088 w 3108960"/>
                  <a:gd name="connsiteY139" fmla="*/ 1021080 h 2377440"/>
                  <a:gd name="connsiteX140" fmla="*/ 1444752 w 3108960"/>
                  <a:gd name="connsiteY140" fmla="*/ 1042416 h 2377440"/>
                  <a:gd name="connsiteX141" fmla="*/ 1374648 w 3108960"/>
                  <a:gd name="connsiteY141" fmla="*/ 966216 h 2377440"/>
                  <a:gd name="connsiteX142" fmla="*/ 1310640 w 3108960"/>
                  <a:gd name="connsiteY142" fmla="*/ 966216 h 2377440"/>
                  <a:gd name="connsiteX143" fmla="*/ 1267968 w 3108960"/>
                  <a:gd name="connsiteY143" fmla="*/ 966216 h 2377440"/>
                  <a:gd name="connsiteX144" fmla="*/ 1237488 w 3108960"/>
                  <a:gd name="connsiteY144" fmla="*/ 935736 h 2377440"/>
                  <a:gd name="connsiteX145" fmla="*/ 1231392 w 3108960"/>
                  <a:gd name="connsiteY145" fmla="*/ 877824 h 2377440"/>
                  <a:gd name="connsiteX146" fmla="*/ 1197864 w 3108960"/>
                  <a:gd name="connsiteY146" fmla="*/ 871728 h 2377440"/>
                  <a:gd name="connsiteX147" fmla="*/ 1161288 w 3108960"/>
                  <a:gd name="connsiteY147" fmla="*/ 886968 h 2377440"/>
                  <a:gd name="connsiteX148" fmla="*/ 978408 w 3108960"/>
                  <a:gd name="connsiteY148" fmla="*/ 710184 h 2377440"/>
                  <a:gd name="connsiteX149" fmla="*/ 969264 w 3108960"/>
                  <a:gd name="connsiteY149" fmla="*/ 682752 h 2377440"/>
                  <a:gd name="connsiteX150" fmla="*/ 978408 w 3108960"/>
                  <a:gd name="connsiteY150" fmla="*/ 588264 h 2377440"/>
                  <a:gd name="connsiteX151" fmla="*/ 990600 w 3108960"/>
                  <a:gd name="connsiteY151" fmla="*/ 548640 h 2377440"/>
                  <a:gd name="connsiteX152" fmla="*/ 993648 w 3108960"/>
                  <a:gd name="connsiteY152" fmla="*/ 512064 h 2377440"/>
                  <a:gd name="connsiteX153" fmla="*/ 966216 w 3108960"/>
                  <a:gd name="connsiteY153" fmla="*/ 490728 h 2377440"/>
                  <a:gd name="connsiteX154" fmla="*/ 902208 w 3108960"/>
                  <a:gd name="connsiteY154" fmla="*/ 499872 h 2377440"/>
                  <a:gd name="connsiteX155" fmla="*/ 795528 w 3108960"/>
                  <a:gd name="connsiteY155" fmla="*/ 502920 h 2377440"/>
                  <a:gd name="connsiteX156" fmla="*/ 774192 w 3108960"/>
                  <a:gd name="connsiteY156" fmla="*/ 493776 h 2377440"/>
                  <a:gd name="connsiteX157" fmla="*/ 728472 w 3108960"/>
                  <a:gd name="connsiteY157" fmla="*/ 426720 h 2377440"/>
                  <a:gd name="connsiteX158" fmla="*/ 697992 w 3108960"/>
                  <a:gd name="connsiteY158" fmla="*/ 411480 h 2377440"/>
                  <a:gd name="connsiteX159" fmla="*/ 667512 w 3108960"/>
                  <a:gd name="connsiteY159" fmla="*/ 374904 h 2377440"/>
                  <a:gd name="connsiteX160" fmla="*/ 627888 w 3108960"/>
                  <a:gd name="connsiteY160" fmla="*/ 371856 h 2377440"/>
                  <a:gd name="connsiteX161" fmla="*/ 579120 w 3108960"/>
                  <a:gd name="connsiteY161" fmla="*/ 359664 h 2377440"/>
                  <a:gd name="connsiteX162" fmla="*/ 566928 w 3108960"/>
                  <a:gd name="connsiteY162" fmla="*/ 347472 h 2377440"/>
                  <a:gd name="connsiteX163" fmla="*/ 563880 w 3108960"/>
                  <a:gd name="connsiteY163" fmla="*/ 304800 h 2377440"/>
                  <a:gd name="connsiteX164" fmla="*/ 536448 w 3108960"/>
                  <a:gd name="connsiteY164" fmla="*/ 271272 h 2377440"/>
                  <a:gd name="connsiteX165" fmla="*/ 542544 w 3108960"/>
                  <a:gd name="connsiteY165" fmla="*/ 155448 h 2377440"/>
                  <a:gd name="connsiteX166" fmla="*/ 518160 w 3108960"/>
                  <a:gd name="connsiteY166" fmla="*/ 115824 h 2377440"/>
                  <a:gd name="connsiteX167" fmla="*/ 487680 w 3108960"/>
                  <a:gd name="connsiteY167" fmla="*/ 124968 h 2377440"/>
                  <a:gd name="connsiteX168" fmla="*/ 448056 w 3108960"/>
                  <a:gd name="connsiteY168" fmla="*/ 164592 h 2377440"/>
                  <a:gd name="connsiteX169" fmla="*/ 420624 w 3108960"/>
                  <a:gd name="connsiteY169" fmla="*/ 167640 h 2377440"/>
                  <a:gd name="connsiteX170" fmla="*/ 396240 w 3108960"/>
                  <a:gd name="connsiteY170" fmla="*/ 158496 h 2377440"/>
                  <a:gd name="connsiteX171" fmla="*/ 387096 w 3108960"/>
                  <a:gd name="connsiteY171" fmla="*/ 140208 h 2377440"/>
                  <a:gd name="connsiteX172" fmla="*/ 286512 w 3108960"/>
                  <a:gd name="connsiteY172" fmla="*/ 27432 h 2377440"/>
                  <a:gd name="connsiteX173" fmla="*/ 240792 w 3108960"/>
                  <a:gd name="connsiteY173" fmla="*/ 0 h 2377440"/>
                  <a:gd name="connsiteX0" fmla="*/ 240792 w 3108960"/>
                  <a:gd name="connsiteY0" fmla="*/ 0 h 2377440"/>
                  <a:gd name="connsiteX1" fmla="*/ 240792 w 3108960"/>
                  <a:gd name="connsiteY1" fmla="*/ 0 h 2377440"/>
                  <a:gd name="connsiteX2" fmla="*/ 79248 w 3108960"/>
                  <a:gd name="connsiteY2" fmla="*/ 18288 h 2377440"/>
                  <a:gd name="connsiteX3" fmla="*/ 9144 w 3108960"/>
                  <a:gd name="connsiteY3" fmla="*/ 106680 h 2377440"/>
                  <a:gd name="connsiteX4" fmla="*/ 0 w 3108960"/>
                  <a:gd name="connsiteY4" fmla="*/ 143256 h 2377440"/>
                  <a:gd name="connsiteX5" fmla="*/ 24384 w 3108960"/>
                  <a:gd name="connsiteY5" fmla="*/ 201168 h 2377440"/>
                  <a:gd name="connsiteX6" fmla="*/ 24384 w 3108960"/>
                  <a:gd name="connsiteY6" fmla="*/ 265176 h 2377440"/>
                  <a:gd name="connsiteX7" fmla="*/ 42672 w 3108960"/>
                  <a:gd name="connsiteY7" fmla="*/ 295656 h 2377440"/>
                  <a:gd name="connsiteX8" fmla="*/ 106680 w 3108960"/>
                  <a:gd name="connsiteY8" fmla="*/ 280416 h 2377440"/>
                  <a:gd name="connsiteX9" fmla="*/ 140208 w 3108960"/>
                  <a:gd name="connsiteY9" fmla="*/ 295656 h 2377440"/>
                  <a:gd name="connsiteX10" fmla="*/ 167640 w 3108960"/>
                  <a:gd name="connsiteY10" fmla="*/ 362712 h 2377440"/>
                  <a:gd name="connsiteX11" fmla="*/ 170688 w 3108960"/>
                  <a:gd name="connsiteY11" fmla="*/ 402336 h 2377440"/>
                  <a:gd name="connsiteX12" fmla="*/ 185928 w 3108960"/>
                  <a:gd name="connsiteY12" fmla="*/ 432816 h 2377440"/>
                  <a:gd name="connsiteX13" fmla="*/ 170688 w 3108960"/>
                  <a:gd name="connsiteY13" fmla="*/ 469392 h 2377440"/>
                  <a:gd name="connsiteX14" fmla="*/ 179832 w 3108960"/>
                  <a:gd name="connsiteY14" fmla="*/ 502920 h 2377440"/>
                  <a:gd name="connsiteX15" fmla="*/ 222504 w 3108960"/>
                  <a:gd name="connsiteY15" fmla="*/ 539496 h 2377440"/>
                  <a:gd name="connsiteX16" fmla="*/ 237744 w 3108960"/>
                  <a:gd name="connsiteY16" fmla="*/ 576072 h 2377440"/>
                  <a:gd name="connsiteX17" fmla="*/ 228600 w 3108960"/>
                  <a:gd name="connsiteY17" fmla="*/ 661416 h 2377440"/>
                  <a:gd name="connsiteX18" fmla="*/ 237744 w 3108960"/>
                  <a:gd name="connsiteY18" fmla="*/ 725424 h 2377440"/>
                  <a:gd name="connsiteX19" fmla="*/ 326136 w 3108960"/>
                  <a:gd name="connsiteY19" fmla="*/ 822960 h 2377440"/>
                  <a:gd name="connsiteX20" fmla="*/ 374904 w 3108960"/>
                  <a:gd name="connsiteY20" fmla="*/ 847344 h 2377440"/>
                  <a:gd name="connsiteX21" fmla="*/ 402336 w 3108960"/>
                  <a:gd name="connsiteY21" fmla="*/ 862584 h 2377440"/>
                  <a:gd name="connsiteX22" fmla="*/ 420624 w 3108960"/>
                  <a:gd name="connsiteY22" fmla="*/ 905256 h 2377440"/>
                  <a:gd name="connsiteX23" fmla="*/ 429768 w 3108960"/>
                  <a:gd name="connsiteY23" fmla="*/ 935736 h 2377440"/>
                  <a:gd name="connsiteX24" fmla="*/ 423672 w 3108960"/>
                  <a:gd name="connsiteY24" fmla="*/ 1011936 h 2377440"/>
                  <a:gd name="connsiteX25" fmla="*/ 423672 w 3108960"/>
                  <a:gd name="connsiteY25" fmla="*/ 1176528 h 2377440"/>
                  <a:gd name="connsiteX26" fmla="*/ 384048 w 3108960"/>
                  <a:gd name="connsiteY26" fmla="*/ 1246632 h 2377440"/>
                  <a:gd name="connsiteX27" fmla="*/ 362712 w 3108960"/>
                  <a:gd name="connsiteY27" fmla="*/ 1310640 h 2377440"/>
                  <a:gd name="connsiteX28" fmla="*/ 365760 w 3108960"/>
                  <a:gd name="connsiteY28" fmla="*/ 1356360 h 2377440"/>
                  <a:gd name="connsiteX29" fmla="*/ 420624 w 3108960"/>
                  <a:gd name="connsiteY29" fmla="*/ 1447800 h 2377440"/>
                  <a:gd name="connsiteX30" fmla="*/ 420624 w 3108960"/>
                  <a:gd name="connsiteY30" fmla="*/ 1496568 h 2377440"/>
                  <a:gd name="connsiteX31" fmla="*/ 393192 w 3108960"/>
                  <a:gd name="connsiteY31" fmla="*/ 1508760 h 2377440"/>
                  <a:gd name="connsiteX32" fmla="*/ 304800 w 3108960"/>
                  <a:gd name="connsiteY32" fmla="*/ 1499616 h 2377440"/>
                  <a:gd name="connsiteX33" fmla="*/ 277368 w 3108960"/>
                  <a:gd name="connsiteY33" fmla="*/ 1517904 h 2377440"/>
                  <a:gd name="connsiteX34" fmla="*/ 207264 w 3108960"/>
                  <a:gd name="connsiteY34" fmla="*/ 1609344 h 2377440"/>
                  <a:gd name="connsiteX35" fmla="*/ 213360 w 3108960"/>
                  <a:gd name="connsiteY35" fmla="*/ 1658112 h 2377440"/>
                  <a:gd name="connsiteX36" fmla="*/ 274320 w 3108960"/>
                  <a:gd name="connsiteY36" fmla="*/ 1670304 h 2377440"/>
                  <a:gd name="connsiteX37" fmla="*/ 316992 w 3108960"/>
                  <a:gd name="connsiteY37" fmla="*/ 1676400 h 2377440"/>
                  <a:gd name="connsiteX38" fmla="*/ 371856 w 3108960"/>
                  <a:gd name="connsiteY38" fmla="*/ 1670304 h 2377440"/>
                  <a:gd name="connsiteX39" fmla="*/ 448056 w 3108960"/>
                  <a:gd name="connsiteY39" fmla="*/ 1780032 h 2377440"/>
                  <a:gd name="connsiteX40" fmla="*/ 487680 w 3108960"/>
                  <a:gd name="connsiteY40" fmla="*/ 1807464 h 2377440"/>
                  <a:gd name="connsiteX41" fmla="*/ 569976 w 3108960"/>
                  <a:gd name="connsiteY41" fmla="*/ 1792224 h 2377440"/>
                  <a:gd name="connsiteX42" fmla="*/ 649224 w 3108960"/>
                  <a:gd name="connsiteY42" fmla="*/ 1780032 h 2377440"/>
                  <a:gd name="connsiteX43" fmla="*/ 676656 w 3108960"/>
                  <a:gd name="connsiteY43" fmla="*/ 1761744 h 2377440"/>
                  <a:gd name="connsiteX44" fmla="*/ 758952 w 3108960"/>
                  <a:gd name="connsiteY44" fmla="*/ 1758696 h 2377440"/>
                  <a:gd name="connsiteX45" fmla="*/ 847344 w 3108960"/>
                  <a:gd name="connsiteY45" fmla="*/ 1780032 h 2377440"/>
                  <a:gd name="connsiteX46" fmla="*/ 874776 w 3108960"/>
                  <a:gd name="connsiteY46" fmla="*/ 1780032 h 2377440"/>
                  <a:gd name="connsiteX47" fmla="*/ 932688 w 3108960"/>
                  <a:gd name="connsiteY47" fmla="*/ 1816608 h 2377440"/>
                  <a:gd name="connsiteX48" fmla="*/ 926592 w 3108960"/>
                  <a:gd name="connsiteY48" fmla="*/ 1874520 h 2377440"/>
                  <a:gd name="connsiteX49" fmla="*/ 935736 w 3108960"/>
                  <a:gd name="connsiteY49" fmla="*/ 1908048 h 2377440"/>
                  <a:gd name="connsiteX50" fmla="*/ 999744 w 3108960"/>
                  <a:gd name="connsiteY50" fmla="*/ 1990344 h 2377440"/>
                  <a:gd name="connsiteX51" fmla="*/ 1030224 w 3108960"/>
                  <a:gd name="connsiteY51" fmla="*/ 2005584 h 2377440"/>
                  <a:gd name="connsiteX52" fmla="*/ 1042416 w 3108960"/>
                  <a:gd name="connsiteY52" fmla="*/ 2017776 h 2377440"/>
                  <a:gd name="connsiteX53" fmla="*/ 1063752 w 3108960"/>
                  <a:gd name="connsiteY53" fmla="*/ 2057400 h 2377440"/>
                  <a:gd name="connsiteX54" fmla="*/ 1045464 w 3108960"/>
                  <a:gd name="connsiteY54" fmla="*/ 2100072 h 2377440"/>
                  <a:gd name="connsiteX55" fmla="*/ 1048512 w 3108960"/>
                  <a:gd name="connsiteY55" fmla="*/ 2124456 h 2377440"/>
                  <a:gd name="connsiteX56" fmla="*/ 1072896 w 3108960"/>
                  <a:gd name="connsiteY56" fmla="*/ 2148840 h 2377440"/>
                  <a:gd name="connsiteX57" fmla="*/ 1082040 w 3108960"/>
                  <a:gd name="connsiteY57" fmla="*/ 2197608 h 2377440"/>
                  <a:gd name="connsiteX58" fmla="*/ 1057656 w 3108960"/>
                  <a:gd name="connsiteY58" fmla="*/ 2240280 h 2377440"/>
                  <a:gd name="connsiteX59" fmla="*/ 1069848 w 3108960"/>
                  <a:gd name="connsiteY59" fmla="*/ 2276856 h 2377440"/>
                  <a:gd name="connsiteX60" fmla="*/ 1118616 w 3108960"/>
                  <a:gd name="connsiteY60" fmla="*/ 2279904 h 2377440"/>
                  <a:gd name="connsiteX61" fmla="*/ 1164336 w 3108960"/>
                  <a:gd name="connsiteY61" fmla="*/ 2218944 h 2377440"/>
                  <a:gd name="connsiteX62" fmla="*/ 1194816 w 3108960"/>
                  <a:gd name="connsiteY62" fmla="*/ 2200656 h 2377440"/>
                  <a:gd name="connsiteX63" fmla="*/ 1264920 w 3108960"/>
                  <a:gd name="connsiteY63" fmla="*/ 2197608 h 2377440"/>
                  <a:gd name="connsiteX64" fmla="*/ 1301496 w 3108960"/>
                  <a:gd name="connsiteY64" fmla="*/ 2176272 h 2377440"/>
                  <a:gd name="connsiteX65" fmla="*/ 1350264 w 3108960"/>
                  <a:gd name="connsiteY65" fmla="*/ 2164080 h 2377440"/>
                  <a:gd name="connsiteX66" fmla="*/ 1441704 w 3108960"/>
                  <a:gd name="connsiteY66" fmla="*/ 2246376 h 2377440"/>
                  <a:gd name="connsiteX67" fmla="*/ 1429512 w 3108960"/>
                  <a:gd name="connsiteY67" fmla="*/ 2286000 h 2377440"/>
                  <a:gd name="connsiteX68" fmla="*/ 1414272 w 3108960"/>
                  <a:gd name="connsiteY68" fmla="*/ 2319528 h 2377440"/>
                  <a:gd name="connsiteX69" fmla="*/ 1389888 w 3108960"/>
                  <a:gd name="connsiteY69" fmla="*/ 2365248 h 2377440"/>
                  <a:gd name="connsiteX70" fmla="*/ 1420368 w 3108960"/>
                  <a:gd name="connsiteY70" fmla="*/ 2377440 h 2377440"/>
                  <a:gd name="connsiteX71" fmla="*/ 1478280 w 3108960"/>
                  <a:gd name="connsiteY71" fmla="*/ 2340864 h 2377440"/>
                  <a:gd name="connsiteX72" fmla="*/ 1533144 w 3108960"/>
                  <a:gd name="connsiteY72" fmla="*/ 2350008 h 2377440"/>
                  <a:gd name="connsiteX73" fmla="*/ 1569720 w 3108960"/>
                  <a:gd name="connsiteY73" fmla="*/ 2337816 h 2377440"/>
                  <a:gd name="connsiteX74" fmla="*/ 1615440 w 3108960"/>
                  <a:gd name="connsiteY74" fmla="*/ 2246376 h 2377440"/>
                  <a:gd name="connsiteX75" fmla="*/ 1825752 w 3108960"/>
                  <a:gd name="connsiteY75" fmla="*/ 2036064 h 2377440"/>
                  <a:gd name="connsiteX76" fmla="*/ 1856232 w 3108960"/>
                  <a:gd name="connsiteY76" fmla="*/ 1987296 h 2377440"/>
                  <a:gd name="connsiteX77" fmla="*/ 1850136 w 3108960"/>
                  <a:gd name="connsiteY77" fmla="*/ 1959864 h 2377440"/>
                  <a:gd name="connsiteX78" fmla="*/ 1871472 w 3108960"/>
                  <a:gd name="connsiteY78" fmla="*/ 1935480 h 2377440"/>
                  <a:gd name="connsiteX79" fmla="*/ 1874520 w 3108960"/>
                  <a:gd name="connsiteY79" fmla="*/ 1889760 h 2377440"/>
                  <a:gd name="connsiteX80" fmla="*/ 1905000 w 3108960"/>
                  <a:gd name="connsiteY80" fmla="*/ 1859280 h 2377440"/>
                  <a:gd name="connsiteX81" fmla="*/ 1972056 w 3108960"/>
                  <a:gd name="connsiteY81" fmla="*/ 1856232 h 2377440"/>
                  <a:gd name="connsiteX82" fmla="*/ 2005584 w 3108960"/>
                  <a:gd name="connsiteY82" fmla="*/ 1804416 h 2377440"/>
                  <a:gd name="connsiteX83" fmla="*/ 2136648 w 3108960"/>
                  <a:gd name="connsiteY83" fmla="*/ 1652016 h 2377440"/>
                  <a:gd name="connsiteX84" fmla="*/ 2142744 w 3108960"/>
                  <a:gd name="connsiteY84" fmla="*/ 1621536 h 2377440"/>
                  <a:gd name="connsiteX85" fmla="*/ 2133600 w 3108960"/>
                  <a:gd name="connsiteY85" fmla="*/ 1578864 h 2377440"/>
                  <a:gd name="connsiteX86" fmla="*/ 2161032 w 3108960"/>
                  <a:gd name="connsiteY86" fmla="*/ 1536192 h 2377440"/>
                  <a:gd name="connsiteX87" fmla="*/ 2206752 w 3108960"/>
                  <a:gd name="connsiteY87" fmla="*/ 1542288 h 2377440"/>
                  <a:gd name="connsiteX88" fmla="*/ 2206752 w 3108960"/>
                  <a:gd name="connsiteY88" fmla="*/ 1542288 h 2377440"/>
                  <a:gd name="connsiteX89" fmla="*/ 2255520 w 3108960"/>
                  <a:gd name="connsiteY89" fmla="*/ 1548384 h 2377440"/>
                  <a:gd name="connsiteX90" fmla="*/ 2286000 w 3108960"/>
                  <a:gd name="connsiteY90" fmla="*/ 1581912 h 2377440"/>
                  <a:gd name="connsiteX91" fmla="*/ 2319528 w 3108960"/>
                  <a:gd name="connsiteY91" fmla="*/ 1557528 h 2377440"/>
                  <a:gd name="connsiteX92" fmla="*/ 2313432 w 3108960"/>
                  <a:gd name="connsiteY92" fmla="*/ 1496568 h 2377440"/>
                  <a:gd name="connsiteX93" fmla="*/ 2319528 w 3108960"/>
                  <a:gd name="connsiteY93" fmla="*/ 1450848 h 2377440"/>
                  <a:gd name="connsiteX94" fmla="*/ 2346960 w 3108960"/>
                  <a:gd name="connsiteY94" fmla="*/ 1432560 h 2377440"/>
                  <a:gd name="connsiteX95" fmla="*/ 2386584 w 3108960"/>
                  <a:gd name="connsiteY95" fmla="*/ 1438656 h 2377440"/>
                  <a:gd name="connsiteX96" fmla="*/ 2414016 w 3108960"/>
                  <a:gd name="connsiteY96" fmla="*/ 1402080 h 2377440"/>
                  <a:gd name="connsiteX97" fmla="*/ 2414016 w 3108960"/>
                  <a:gd name="connsiteY97" fmla="*/ 1356360 h 2377440"/>
                  <a:gd name="connsiteX98" fmla="*/ 2426208 w 3108960"/>
                  <a:gd name="connsiteY98" fmla="*/ 1328928 h 2377440"/>
                  <a:gd name="connsiteX99" fmla="*/ 2459736 w 3108960"/>
                  <a:gd name="connsiteY99" fmla="*/ 1322832 h 2377440"/>
                  <a:gd name="connsiteX100" fmla="*/ 2505456 w 3108960"/>
                  <a:gd name="connsiteY100" fmla="*/ 1362456 h 2377440"/>
                  <a:gd name="connsiteX101" fmla="*/ 2508504 w 3108960"/>
                  <a:gd name="connsiteY101" fmla="*/ 1405128 h 2377440"/>
                  <a:gd name="connsiteX102" fmla="*/ 2569464 w 3108960"/>
                  <a:gd name="connsiteY102" fmla="*/ 1426464 h 2377440"/>
                  <a:gd name="connsiteX103" fmla="*/ 2691384 w 3108960"/>
                  <a:gd name="connsiteY103" fmla="*/ 1429512 h 2377440"/>
                  <a:gd name="connsiteX104" fmla="*/ 2697480 w 3108960"/>
                  <a:gd name="connsiteY104" fmla="*/ 1411224 h 2377440"/>
                  <a:gd name="connsiteX105" fmla="*/ 2685288 w 3108960"/>
                  <a:gd name="connsiteY105" fmla="*/ 1353312 h 2377440"/>
                  <a:gd name="connsiteX106" fmla="*/ 2703576 w 3108960"/>
                  <a:gd name="connsiteY106" fmla="*/ 1335024 h 2377440"/>
                  <a:gd name="connsiteX107" fmla="*/ 2755392 w 3108960"/>
                  <a:gd name="connsiteY107" fmla="*/ 1304544 h 2377440"/>
                  <a:gd name="connsiteX108" fmla="*/ 2779776 w 3108960"/>
                  <a:gd name="connsiteY108" fmla="*/ 1271016 h 2377440"/>
                  <a:gd name="connsiteX109" fmla="*/ 2764536 w 3108960"/>
                  <a:gd name="connsiteY109" fmla="*/ 1231392 h 2377440"/>
                  <a:gd name="connsiteX110" fmla="*/ 2776728 w 3108960"/>
                  <a:gd name="connsiteY110" fmla="*/ 1158240 h 2377440"/>
                  <a:gd name="connsiteX111" fmla="*/ 2804160 w 3108960"/>
                  <a:gd name="connsiteY111" fmla="*/ 1146048 h 2377440"/>
                  <a:gd name="connsiteX112" fmla="*/ 2877312 w 3108960"/>
                  <a:gd name="connsiteY112" fmla="*/ 1155192 h 2377440"/>
                  <a:gd name="connsiteX113" fmla="*/ 2959608 w 3108960"/>
                  <a:gd name="connsiteY113" fmla="*/ 1139952 h 2377440"/>
                  <a:gd name="connsiteX114" fmla="*/ 3081528 w 3108960"/>
                  <a:gd name="connsiteY114" fmla="*/ 1097280 h 2377440"/>
                  <a:gd name="connsiteX115" fmla="*/ 3108960 w 3108960"/>
                  <a:gd name="connsiteY115" fmla="*/ 1069848 h 2377440"/>
                  <a:gd name="connsiteX116" fmla="*/ 3093720 w 3108960"/>
                  <a:gd name="connsiteY116" fmla="*/ 868680 h 2377440"/>
                  <a:gd name="connsiteX117" fmla="*/ 3078480 w 3108960"/>
                  <a:gd name="connsiteY117" fmla="*/ 853440 h 2377440"/>
                  <a:gd name="connsiteX118" fmla="*/ 2935224 w 3108960"/>
                  <a:gd name="connsiteY118" fmla="*/ 911352 h 2377440"/>
                  <a:gd name="connsiteX119" fmla="*/ 2880360 w 3108960"/>
                  <a:gd name="connsiteY119" fmla="*/ 914400 h 2377440"/>
                  <a:gd name="connsiteX120" fmla="*/ 2849880 w 3108960"/>
                  <a:gd name="connsiteY120" fmla="*/ 908304 h 2377440"/>
                  <a:gd name="connsiteX121" fmla="*/ 2667000 w 3108960"/>
                  <a:gd name="connsiteY121" fmla="*/ 826008 h 2377440"/>
                  <a:gd name="connsiteX122" fmla="*/ 2569464 w 3108960"/>
                  <a:gd name="connsiteY122" fmla="*/ 728472 h 2377440"/>
                  <a:gd name="connsiteX123" fmla="*/ 2493264 w 3108960"/>
                  <a:gd name="connsiteY123" fmla="*/ 667512 h 2377440"/>
                  <a:gd name="connsiteX124" fmla="*/ 2395728 w 3108960"/>
                  <a:gd name="connsiteY124" fmla="*/ 597408 h 2377440"/>
                  <a:gd name="connsiteX125" fmla="*/ 2368296 w 3108960"/>
                  <a:gd name="connsiteY125" fmla="*/ 563880 h 2377440"/>
                  <a:gd name="connsiteX126" fmla="*/ 2368296 w 3108960"/>
                  <a:gd name="connsiteY126" fmla="*/ 563880 h 2377440"/>
                  <a:gd name="connsiteX127" fmla="*/ 2295144 w 3108960"/>
                  <a:gd name="connsiteY127" fmla="*/ 563880 h 2377440"/>
                  <a:gd name="connsiteX128" fmla="*/ 2264664 w 3108960"/>
                  <a:gd name="connsiteY128" fmla="*/ 624840 h 2377440"/>
                  <a:gd name="connsiteX129" fmla="*/ 2264664 w 3108960"/>
                  <a:gd name="connsiteY129" fmla="*/ 743712 h 2377440"/>
                  <a:gd name="connsiteX130" fmla="*/ 2258568 w 3108960"/>
                  <a:gd name="connsiteY130" fmla="*/ 789432 h 2377440"/>
                  <a:gd name="connsiteX131" fmla="*/ 2173224 w 3108960"/>
                  <a:gd name="connsiteY131" fmla="*/ 807720 h 2377440"/>
                  <a:gd name="connsiteX132" fmla="*/ 2124456 w 3108960"/>
                  <a:gd name="connsiteY132" fmla="*/ 829056 h 2377440"/>
                  <a:gd name="connsiteX133" fmla="*/ 1975104 w 3108960"/>
                  <a:gd name="connsiteY133" fmla="*/ 1036320 h 2377440"/>
                  <a:gd name="connsiteX134" fmla="*/ 1831848 w 3108960"/>
                  <a:gd name="connsiteY134" fmla="*/ 1121664 h 2377440"/>
                  <a:gd name="connsiteX135" fmla="*/ 1795272 w 3108960"/>
                  <a:gd name="connsiteY135" fmla="*/ 1143000 h 2377440"/>
                  <a:gd name="connsiteX136" fmla="*/ 1764792 w 3108960"/>
                  <a:gd name="connsiteY136" fmla="*/ 1121664 h 2377440"/>
                  <a:gd name="connsiteX137" fmla="*/ 1697736 w 3108960"/>
                  <a:gd name="connsiteY137" fmla="*/ 1030224 h 2377440"/>
                  <a:gd name="connsiteX138" fmla="*/ 1679448 w 3108960"/>
                  <a:gd name="connsiteY138" fmla="*/ 1008888 h 2377440"/>
                  <a:gd name="connsiteX139" fmla="*/ 1466088 w 3108960"/>
                  <a:gd name="connsiteY139" fmla="*/ 1021080 h 2377440"/>
                  <a:gd name="connsiteX140" fmla="*/ 1444752 w 3108960"/>
                  <a:gd name="connsiteY140" fmla="*/ 1042416 h 2377440"/>
                  <a:gd name="connsiteX141" fmla="*/ 1374648 w 3108960"/>
                  <a:gd name="connsiteY141" fmla="*/ 966216 h 2377440"/>
                  <a:gd name="connsiteX142" fmla="*/ 1310640 w 3108960"/>
                  <a:gd name="connsiteY142" fmla="*/ 966216 h 2377440"/>
                  <a:gd name="connsiteX143" fmla="*/ 1267968 w 3108960"/>
                  <a:gd name="connsiteY143" fmla="*/ 966216 h 2377440"/>
                  <a:gd name="connsiteX144" fmla="*/ 1237488 w 3108960"/>
                  <a:gd name="connsiteY144" fmla="*/ 935736 h 2377440"/>
                  <a:gd name="connsiteX145" fmla="*/ 1231392 w 3108960"/>
                  <a:gd name="connsiteY145" fmla="*/ 877824 h 2377440"/>
                  <a:gd name="connsiteX146" fmla="*/ 1197864 w 3108960"/>
                  <a:gd name="connsiteY146" fmla="*/ 871728 h 2377440"/>
                  <a:gd name="connsiteX147" fmla="*/ 1161288 w 3108960"/>
                  <a:gd name="connsiteY147" fmla="*/ 886968 h 2377440"/>
                  <a:gd name="connsiteX148" fmla="*/ 978408 w 3108960"/>
                  <a:gd name="connsiteY148" fmla="*/ 710184 h 2377440"/>
                  <a:gd name="connsiteX149" fmla="*/ 969264 w 3108960"/>
                  <a:gd name="connsiteY149" fmla="*/ 682752 h 2377440"/>
                  <a:gd name="connsiteX150" fmla="*/ 978408 w 3108960"/>
                  <a:gd name="connsiteY150" fmla="*/ 588264 h 2377440"/>
                  <a:gd name="connsiteX151" fmla="*/ 990600 w 3108960"/>
                  <a:gd name="connsiteY151" fmla="*/ 548640 h 2377440"/>
                  <a:gd name="connsiteX152" fmla="*/ 993648 w 3108960"/>
                  <a:gd name="connsiteY152" fmla="*/ 512064 h 2377440"/>
                  <a:gd name="connsiteX153" fmla="*/ 966216 w 3108960"/>
                  <a:gd name="connsiteY153" fmla="*/ 490728 h 2377440"/>
                  <a:gd name="connsiteX154" fmla="*/ 902208 w 3108960"/>
                  <a:gd name="connsiteY154" fmla="*/ 499872 h 2377440"/>
                  <a:gd name="connsiteX155" fmla="*/ 795528 w 3108960"/>
                  <a:gd name="connsiteY155" fmla="*/ 502920 h 2377440"/>
                  <a:gd name="connsiteX156" fmla="*/ 774192 w 3108960"/>
                  <a:gd name="connsiteY156" fmla="*/ 493776 h 2377440"/>
                  <a:gd name="connsiteX157" fmla="*/ 728472 w 3108960"/>
                  <a:gd name="connsiteY157" fmla="*/ 426720 h 2377440"/>
                  <a:gd name="connsiteX158" fmla="*/ 697992 w 3108960"/>
                  <a:gd name="connsiteY158" fmla="*/ 411480 h 2377440"/>
                  <a:gd name="connsiteX159" fmla="*/ 667512 w 3108960"/>
                  <a:gd name="connsiteY159" fmla="*/ 374904 h 2377440"/>
                  <a:gd name="connsiteX160" fmla="*/ 627888 w 3108960"/>
                  <a:gd name="connsiteY160" fmla="*/ 371856 h 2377440"/>
                  <a:gd name="connsiteX161" fmla="*/ 579120 w 3108960"/>
                  <a:gd name="connsiteY161" fmla="*/ 359664 h 2377440"/>
                  <a:gd name="connsiteX162" fmla="*/ 566928 w 3108960"/>
                  <a:gd name="connsiteY162" fmla="*/ 347472 h 2377440"/>
                  <a:gd name="connsiteX163" fmla="*/ 563880 w 3108960"/>
                  <a:gd name="connsiteY163" fmla="*/ 304800 h 2377440"/>
                  <a:gd name="connsiteX164" fmla="*/ 536448 w 3108960"/>
                  <a:gd name="connsiteY164" fmla="*/ 271272 h 2377440"/>
                  <a:gd name="connsiteX165" fmla="*/ 542544 w 3108960"/>
                  <a:gd name="connsiteY165" fmla="*/ 155448 h 2377440"/>
                  <a:gd name="connsiteX166" fmla="*/ 518160 w 3108960"/>
                  <a:gd name="connsiteY166" fmla="*/ 115824 h 2377440"/>
                  <a:gd name="connsiteX167" fmla="*/ 487680 w 3108960"/>
                  <a:gd name="connsiteY167" fmla="*/ 124968 h 2377440"/>
                  <a:gd name="connsiteX168" fmla="*/ 448056 w 3108960"/>
                  <a:gd name="connsiteY168" fmla="*/ 164592 h 2377440"/>
                  <a:gd name="connsiteX169" fmla="*/ 420624 w 3108960"/>
                  <a:gd name="connsiteY169" fmla="*/ 167640 h 2377440"/>
                  <a:gd name="connsiteX170" fmla="*/ 396240 w 3108960"/>
                  <a:gd name="connsiteY170" fmla="*/ 158496 h 2377440"/>
                  <a:gd name="connsiteX171" fmla="*/ 387096 w 3108960"/>
                  <a:gd name="connsiteY171" fmla="*/ 140208 h 2377440"/>
                  <a:gd name="connsiteX172" fmla="*/ 286512 w 3108960"/>
                  <a:gd name="connsiteY172" fmla="*/ 27432 h 2377440"/>
                  <a:gd name="connsiteX173" fmla="*/ 240792 w 3108960"/>
                  <a:gd name="connsiteY173" fmla="*/ 0 h 2377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</a:cxnLst>
                <a:rect l="l" t="t" r="r" b="b"/>
                <a:pathLst>
                  <a:path w="3108960" h="2377440">
                    <a:moveTo>
                      <a:pt x="240792" y="0"/>
                    </a:moveTo>
                    <a:lnTo>
                      <a:pt x="240792" y="0"/>
                    </a:lnTo>
                    <a:lnTo>
                      <a:pt x="79248" y="18288"/>
                    </a:lnTo>
                    <a:lnTo>
                      <a:pt x="9144" y="106680"/>
                    </a:lnTo>
                    <a:lnTo>
                      <a:pt x="0" y="143256"/>
                    </a:lnTo>
                    <a:lnTo>
                      <a:pt x="24384" y="201168"/>
                    </a:lnTo>
                    <a:lnTo>
                      <a:pt x="24384" y="265176"/>
                    </a:lnTo>
                    <a:lnTo>
                      <a:pt x="42672" y="295656"/>
                    </a:lnTo>
                    <a:lnTo>
                      <a:pt x="106680" y="280416"/>
                    </a:lnTo>
                    <a:lnTo>
                      <a:pt x="140208" y="295656"/>
                    </a:lnTo>
                    <a:lnTo>
                      <a:pt x="167640" y="362712"/>
                    </a:lnTo>
                    <a:lnTo>
                      <a:pt x="170688" y="402336"/>
                    </a:lnTo>
                    <a:lnTo>
                      <a:pt x="185928" y="432816"/>
                    </a:lnTo>
                    <a:lnTo>
                      <a:pt x="170688" y="469392"/>
                    </a:lnTo>
                    <a:lnTo>
                      <a:pt x="179832" y="502920"/>
                    </a:lnTo>
                    <a:lnTo>
                      <a:pt x="222504" y="539496"/>
                    </a:lnTo>
                    <a:lnTo>
                      <a:pt x="237744" y="576072"/>
                    </a:lnTo>
                    <a:lnTo>
                      <a:pt x="228600" y="661416"/>
                    </a:lnTo>
                    <a:lnTo>
                      <a:pt x="237744" y="725424"/>
                    </a:lnTo>
                    <a:lnTo>
                      <a:pt x="326136" y="822960"/>
                    </a:lnTo>
                    <a:lnTo>
                      <a:pt x="374904" y="847344"/>
                    </a:lnTo>
                    <a:lnTo>
                      <a:pt x="402336" y="862584"/>
                    </a:lnTo>
                    <a:lnTo>
                      <a:pt x="420624" y="905256"/>
                    </a:lnTo>
                    <a:lnTo>
                      <a:pt x="429768" y="935736"/>
                    </a:lnTo>
                    <a:lnTo>
                      <a:pt x="423672" y="1011936"/>
                    </a:lnTo>
                    <a:lnTo>
                      <a:pt x="423672" y="1176528"/>
                    </a:lnTo>
                    <a:lnTo>
                      <a:pt x="384048" y="1246632"/>
                    </a:lnTo>
                    <a:lnTo>
                      <a:pt x="362712" y="1310640"/>
                    </a:lnTo>
                    <a:lnTo>
                      <a:pt x="365760" y="1356360"/>
                    </a:lnTo>
                    <a:lnTo>
                      <a:pt x="420624" y="1447800"/>
                    </a:lnTo>
                    <a:lnTo>
                      <a:pt x="420624" y="1496568"/>
                    </a:lnTo>
                    <a:lnTo>
                      <a:pt x="393192" y="1508760"/>
                    </a:lnTo>
                    <a:lnTo>
                      <a:pt x="304800" y="1499616"/>
                    </a:lnTo>
                    <a:lnTo>
                      <a:pt x="277368" y="1517904"/>
                    </a:lnTo>
                    <a:lnTo>
                      <a:pt x="207264" y="1609344"/>
                    </a:lnTo>
                    <a:lnTo>
                      <a:pt x="213360" y="1658112"/>
                    </a:lnTo>
                    <a:lnTo>
                      <a:pt x="274320" y="1670304"/>
                    </a:lnTo>
                    <a:lnTo>
                      <a:pt x="316992" y="1676400"/>
                    </a:lnTo>
                    <a:lnTo>
                      <a:pt x="371856" y="1670304"/>
                    </a:lnTo>
                    <a:lnTo>
                      <a:pt x="448056" y="1780032"/>
                    </a:lnTo>
                    <a:lnTo>
                      <a:pt x="487680" y="1807464"/>
                    </a:lnTo>
                    <a:lnTo>
                      <a:pt x="569976" y="1792224"/>
                    </a:lnTo>
                    <a:lnTo>
                      <a:pt x="649224" y="1780032"/>
                    </a:lnTo>
                    <a:lnTo>
                      <a:pt x="676656" y="1761744"/>
                    </a:lnTo>
                    <a:lnTo>
                      <a:pt x="758952" y="1758696"/>
                    </a:lnTo>
                    <a:lnTo>
                      <a:pt x="847344" y="1780032"/>
                    </a:lnTo>
                    <a:lnTo>
                      <a:pt x="874776" y="1780032"/>
                    </a:lnTo>
                    <a:lnTo>
                      <a:pt x="932688" y="1816608"/>
                    </a:lnTo>
                    <a:lnTo>
                      <a:pt x="926592" y="1874520"/>
                    </a:lnTo>
                    <a:lnTo>
                      <a:pt x="935736" y="1908048"/>
                    </a:lnTo>
                    <a:lnTo>
                      <a:pt x="999744" y="1990344"/>
                    </a:lnTo>
                    <a:lnTo>
                      <a:pt x="1030224" y="2005584"/>
                    </a:lnTo>
                    <a:lnTo>
                      <a:pt x="1042416" y="2017776"/>
                    </a:lnTo>
                    <a:lnTo>
                      <a:pt x="1063752" y="2057400"/>
                    </a:lnTo>
                    <a:lnTo>
                      <a:pt x="1045464" y="2100072"/>
                    </a:lnTo>
                    <a:lnTo>
                      <a:pt x="1048512" y="2124456"/>
                    </a:lnTo>
                    <a:lnTo>
                      <a:pt x="1072896" y="2148840"/>
                    </a:lnTo>
                    <a:lnTo>
                      <a:pt x="1082040" y="2197608"/>
                    </a:lnTo>
                    <a:lnTo>
                      <a:pt x="1057656" y="2240280"/>
                    </a:lnTo>
                    <a:lnTo>
                      <a:pt x="1069848" y="2276856"/>
                    </a:lnTo>
                    <a:lnTo>
                      <a:pt x="1118616" y="2279904"/>
                    </a:lnTo>
                    <a:lnTo>
                      <a:pt x="1164336" y="2218944"/>
                    </a:lnTo>
                    <a:lnTo>
                      <a:pt x="1194816" y="2200656"/>
                    </a:lnTo>
                    <a:lnTo>
                      <a:pt x="1264920" y="2197608"/>
                    </a:lnTo>
                    <a:lnTo>
                      <a:pt x="1301496" y="2176272"/>
                    </a:lnTo>
                    <a:lnTo>
                      <a:pt x="1350264" y="2164080"/>
                    </a:lnTo>
                    <a:lnTo>
                      <a:pt x="1441704" y="2246376"/>
                    </a:lnTo>
                    <a:lnTo>
                      <a:pt x="1429512" y="2286000"/>
                    </a:lnTo>
                    <a:lnTo>
                      <a:pt x="1414272" y="2319528"/>
                    </a:lnTo>
                    <a:lnTo>
                      <a:pt x="1389888" y="2365248"/>
                    </a:lnTo>
                    <a:lnTo>
                      <a:pt x="1420368" y="2377440"/>
                    </a:lnTo>
                    <a:lnTo>
                      <a:pt x="1478280" y="2340864"/>
                    </a:lnTo>
                    <a:lnTo>
                      <a:pt x="1533144" y="2350008"/>
                    </a:lnTo>
                    <a:lnTo>
                      <a:pt x="1569720" y="2337816"/>
                    </a:lnTo>
                    <a:lnTo>
                      <a:pt x="1615440" y="2246376"/>
                    </a:lnTo>
                    <a:lnTo>
                      <a:pt x="1825752" y="2036064"/>
                    </a:lnTo>
                    <a:lnTo>
                      <a:pt x="1856232" y="1987296"/>
                    </a:lnTo>
                    <a:lnTo>
                      <a:pt x="1850136" y="1959864"/>
                    </a:lnTo>
                    <a:lnTo>
                      <a:pt x="1871472" y="1935480"/>
                    </a:lnTo>
                    <a:lnTo>
                      <a:pt x="1874520" y="1889760"/>
                    </a:lnTo>
                    <a:lnTo>
                      <a:pt x="1905000" y="1859280"/>
                    </a:lnTo>
                    <a:lnTo>
                      <a:pt x="1972056" y="1856232"/>
                    </a:lnTo>
                    <a:lnTo>
                      <a:pt x="2005584" y="1804416"/>
                    </a:lnTo>
                    <a:lnTo>
                      <a:pt x="2136648" y="1652016"/>
                    </a:lnTo>
                    <a:lnTo>
                      <a:pt x="2142744" y="1621536"/>
                    </a:lnTo>
                    <a:lnTo>
                      <a:pt x="2133600" y="1578864"/>
                    </a:lnTo>
                    <a:lnTo>
                      <a:pt x="2161032" y="1536192"/>
                    </a:lnTo>
                    <a:lnTo>
                      <a:pt x="2206752" y="1542288"/>
                    </a:lnTo>
                    <a:lnTo>
                      <a:pt x="2206752" y="1542288"/>
                    </a:lnTo>
                    <a:lnTo>
                      <a:pt x="2255520" y="1548384"/>
                    </a:lnTo>
                    <a:lnTo>
                      <a:pt x="2286000" y="1581912"/>
                    </a:lnTo>
                    <a:lnTo>
                      <a:pt x="2319528" y="1557528"/>
                    </a:lnTo>
                    <a:lnTo>
                      <a:pt x="2313432" y="1496568"/>
                    </a:lnTo>
                    <a:lnTo>
                      <a:pt x="2319528" y="1450848"/>
                    </a:lnTo>
                    <a:lnTo>
                      <a:pt x="2346960" y="1432560"/>
                    </a:lnTo>
                    <a:lnTo>
                      <a:pt x="2386584" y="1438656"/>
                    </a:lnTo>
                    <a:lnTo>
                      <a:pt x="2414016" y="1402080"/>
                    </a:lnTo>
                    <a:lnTo>
                      <a:pt x="2414016" y="1356360"/>
                    </a:lnTo>
                    <a:lnTo>
                      <a:pt x="2426208" y="1328928"/>
                    </a:lnTo>
                    <a:lnTo>
                      <a:pt x="2459736" y="1322832"/>
                    </a:lnTo>
                    <a:lnTo>
                      <a:pt x="2505456" y="1362456"/>
                    </a:lnTo>
                    <a:lnTo>
                      <a:pt x="2508504" y="1405128"/>
                    </a:lnTo>
                    <a:lnTo>
                      <a:pt x="2569464" y="1426464"/>
                    </a:lnTo>
                    <a:lnTo>
                      <a:pt x="2691384" y="1429512"/>
                    </a:lnTo>
                    <a:lnTo>
                      <a:pt x="2697480" y="1411224"/>
                    </a:lnTo>
                    <a:lnTo>
                      <a:pt x="2685288" y="1353312"/>
                    </a:lnTo>
                    <a:lnTo>
                      <a:pt x="2703576" y="1335024"/>
                    </a:lnTo>
                    <a:lnTo>
                      <a:pt x="2755392" y="1304544"/>
                    </a:lnTo>
                    <a:lnTo>
                      <a:pt x="2779776" y="1271016"/>
                    </a:lnTo>
                    <a:lnTo>
                      <a:pt x="2764536" y="1231392"/>
                    </a:lnTo>
                    <a:lnTo>
                      <a:pt x="2776728" y="1158240"/>
                    </a:lnTo>
                    <a:lnTo>
                      <a:pt x="2804160" y="1146048"/>
                    </a:lnTo>
                    <a:lnTo>
                      <a:pt x="2877312" y="1155192"/>
                    </a:lnTo>
                    <a:lnTo>
                      <a:pt x="2959608" y="1139952"/>
                    </a:lnTo>
                    <a:lnTo>
                      <a:pt x="3081528" y="1097280"/>
                    </a:lnTo>
                    <a:lnTo>
                      <a:pt x="3108960" y="1069848"/>
                    </a:lnTo>
                    <a:lnTo>
                      <a:pt x="3093720" y="868680"/>
                    </a:lnTo>
                    <a:lnTo>
                      <a:pt x="3078480" y="853440"/>
                    </a:lnTo>
                    <a:lnTo>
                      <a:pt x="2935224" y="911352"/>
                    </a:lnTo>
                    <a:lnTo>
                      <a:pt x="2880360" y="914400"/>
                    </a:lnTo>
                    <a:lnTo>
                      <a:pt x="2849880" y="908304"/>
                    </a:lnTo>
                    <a:lnTo>
                      <a:pt x="2667000" y="826008"/>
                    </a:lnTo>
                    <a:lnTo>
                      <a:pt x="2569464" y="728472"/>
                    </a:lnTo>
                    <a:lnTo>
                      <a:pt x="2493264" y="667512"/>
                    </a:lnTo>
                    <a:lnTo>
                      <a:pt x="2395728" y="597408"/>
                    </a:lnTo>
                    <a:lnTo>
                      <a:pt x="2368296" y="563880"/>
                    </a:lnTo>
                    <a:lnTo>
                      <a:pt x="2368296" y="563880"/>
                    </a:lnTo>
                    <a:lnTo>
                      <a:pt x="2295144" y="563880"/>
                    </a:lnTo>
                    <a:lnTo>
                      <a:pt x="2264664" y="624840"/>
                    </a:lnTo>
                    <a:lnTo>
                      <a:pt x="2264664" y="743712"/>
                    </a:lnTo>
                    <a:lnTo>
                      <a:pt x="2258568" y="789432"/>
                    </a:lnTo>
                    <a:lnTo>
                      <a:pt x="2173224" y="807720"/>
                    </a:lnTo>
                    <a:lnTo>
                      <a:pt x="2124456" y="829056"/>
                    </a:lnTo>
                    <a:lnTo>
                      <a:pt x="1975104" y="1036320"/>
                    </a:lnTo>
                    <a:lnTo>
                      <a:pt x="1831848" y="1121664"/>
                    </a:lnTo>
                    <a:lnTo>
                      <a:pt x="1795272" y="1143000"/>
                    </a:lnTo>
                    <a:lnTo>
                      <a:pt x="1764792" y="1121664"/>
                    </a:lnTo>
                    <a:lnTo>
                      <a:pt x="1697736" y="1030224"/>
                    </a:lnTo>
                    <a:lnTo>
                      <a:pt x="1679448" y="1008888"/>
                    </a:lnTo>
                    <a:lnTo>
                      <a:pt x="1466088" y="1021080"/>
                    </a:lnTo>
                    <a:lnTo>
                      <a:pt x="1444752" y="1042416"/>
                    </a:lnTo>
                    <a:lnTo>
                      <a:pt x="1374648" y="966216"/>
                    </a:lnTo>
                    <a:lnTo>
                      <a:pt x="1310640" y="966216"/>
                    </a:lnTo>
                    <a:lnTo>
                      <a:pt x="1267968" y="966216"/>
                    </a:lnTo>
                    <a:lnTo>
                      <a:pt x="1237488" y="935736"/>
                    </a:lnTo>
                    <a:lnTo>
                      <a:pt x="1231392" y="877824"/>
                    </a:lnTo>
                    <a:lnTo>
                      <a:pt x="1197864" y="871728"/>
                    </a:lnTo>
                    <a:lnTo>
                      <a:pt x="1161288" y="886968"/>
                    </a:lnTo>
                    <a:lnTo>
                      <a:pt x="978408" y="710184"/>
                    </a:lnTo>
                    <a:lnTo>
                      <a:pt x="969264" y="682752"/>
                    </a:lnTo>
                    <a:lnTo>
                      <a:pt x="978408" y="588264"/>
                    </a:lnTo>
                    <a:lnTo>
                      <a:pt x="990600" y="548640"/>
                    </a:lnTo>
                    <a:lnTo>
                      <a:pt x="993648" y="512064"/>
                    </a:lnTo>
                    <a:lnTo>
                      <a:pt x="966216" y="490728"/>
                    </a:lnTo>
                    <a:lnTo>
                      <a:pt x="902208" y="499872"/>
                    </a:lnTo>
                    <a:lnTo>
                      <a:pt x="795528" y="502920"/>
                    </a:lnTo>
                    <a:lnTo>
                      <a:pt x="774192" y="493776"/>
                    </a:lnTo>
                    <a:lnTo>
                      <a:pt x="728472" y="426720"/>
                    </a:lnTo>
                    <a:lnTo>
                      <a:pt x="697992" y="411480"/>
                    </a:lnTo>
                    <a:lnTo>
                      <a:pt x="667512" y="374904"/>
                    </a:lnTo>
                    <a:lnTo>
                      <a:pt x="627888" y="371856"/>
                    </a:lnTo>
                    <a:lnTo>
                      <a:pt x="579120" y="359664"/>
                    </a:lnTo>
                    <a:lnTo>
                      <a:pt x="566928" y="347472"/>
                    </a:lnTo>
                    <a:lnTo>
                      <a:pt x="563880" y="304800"/>
                    </a:lnTo>
                    <a:lnTo>
                      <a:pt x="536448" y="271272"/>
                    </a:lnTo>
                    <a:lnTo>
                      <a:pt x="542544" y="155448"/>
                    </a:lnTo>
                    <a:lnTo>
                      <a:pt x="518160" y="115824"/>
                    </a:lnTo>
                    <a:lnTo>
                      <a:pt x="487680" y="124968"/>
                    </a:lnTo>
                    <a:lnTo>
                      <a:pt x="448056" y="164592"/>
                    </a:lnTo>
                    <a:lnTo>
                      <a:pt x="420624" y="167640"/>
                    </a:lnTo>
                    <a:lnTo>
                      <a:pt x="396240" y="158496"/>
                    </a:lnTo>
                    <a:lnTo>
                      <a:pt x="387096" y="140208"/>
                    </a:lnTo>
                    <a:lnTo>
                      <a:pt x="286512" y="27432"/>
                    </a:lnTo>
                    <a:lnTo>
                      <a:pt x="240792" y="0"/>
                    </a:lnTo>
                    <a:close/>
                  </a:path>
                </a:pathLst>
              </a:custGeom>
              <a:grpFill/>
              <a:ln w="63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0" name="강북구">
                <a:extLst>
                  <a:ext uri="{FF2B5EF4-FFF2-40B4-BE49-F238E27FC236}">
                    <a16:creationId xmlns:a16="http://schemas.microsoft.com/office/drawing/2014/main" id="{96140A3F-12DD-D84D-9C3E-0AEEEC46D554}"/>
                  </a:ext>
                </a:extLst>
              </p:cNvPr>
              <p:cNvSpPr/>
              <p:nvPr/>
            </p:nvSpPr>
            <p:spPr>
              <a:xfrm>
                <a:off x="8961547" y="1877365"/>
                <a:ext cx="903383" cy="1236972"/>
              </a:xfrm>
              <a:custGeom>
                <a:avLst/>
                <a:gdLst>
                  <a:gd name="connsiteX0" fmla="*/ 889000 w 2214880"/>
                  <a:gd name="connsiteY0" fmla="*/ 60960 h 3032760"/>
                  <a:gd name="connsiteX1" fmla="*/ 650240 w 2214880"/>
                  <a:gd name="connsiteY1" fmla="*/ 0 h 3032760"/>
                  <a:gd name="connsiteX2" fmla="*/ 426720 w 2214880"/>
                  <a:gd name="connsiteY2" fmla="*/ 238760 h 3032760"/>
                  <a:gd name="connsiteX3" fmla="*/ 406400 w 2214880"/>
                  <a:gd name="connsiteY3" fmla="*/ 274320 h 3032760"/>
                  <a:gd name="connsiteX4" fmla="*/ 406400 w 2214880"/>
                  <a:gd name="connsiteY4" fmla="*/ 330200 h 3032760"/>
                  <a:gd name="connsiteX5" fmla="*/ 431800 w 2214880"/>
                  <a:gd name="connsiteY5" fmla="*/ 365760 h 3032760"/>
                  <a:gd name="connsiteX6" fmla="*/ 431800 w 2214880"/>
                  <a:gd name="connsiteY6" fmla="*/ 436880 h 3032760"/>
                  <a:gd name="connsiteX7" fmla="*/ 452120 w 2214880"/>
                  <a:gd name="connsiteY7" fmla="*/ 487680 h 3032760"/>
                  <a:gd name="connsiteX8" fmla="*/ 467360 w 2214880"/>
                  <a:gd name="connsiteY8" fmla="*/ 802640 h 3032760"/>
                  <a:gd name="connsiteX9" fmla="*/ 436880 w 2214880"/>
                  <a:gd name="connsiteY9" fmla="*/ 838200 h 3032760"/>
                  <a:gd name="connsiteX10" fmla="*/ 299720 w 2214880"/>
                  <a:gd name="connsiteY10" fmla="*/ 919480 h 3032760"/>
                  <a:gd name="connsiteX11" fmla="*/ 254000 w 2214880"/>
                  <a:gd name="connsiteY11" fmla="*/ 975360 h 3032760"/>
                  <a:gd name="connsiteX12" fmla="*/ 213360 w 2214880"/>
                  <a:gd name="connsiteY12" fmla="*/ 1036320 h 3032760"/>
                  <a:gd name="connsiteX13" fmla="*/ 167640 w 2214880"/>
                  <a:gd name="connsiteY13" fmla="*/ 1102360 h 3032760"/>
                  <a:gd name="connsiteX14" fmla="*/ 0 w 2214880"/>
                  <a:gd name="connsiteY14" fmla="*/ 1193800 h 3032760"/>
                  <a:gd name="connsiteX15" fmla="*/ 0 w 2214880"/>
                  <a:gd name="connsiteY15" fmla="*/ 1234440 h 3032760"/>
                  <a:gd name="connsiteX16" fmla="*/ 66040 w 2214880"/>
                  <a:gd name="connsiteY16" fmla="*/ 1366520 h 3032760"/>
                  <a:gd name="connsiteX17" fmla="*/ 127000 w 2214880"/>
                  <a:gd name="connsiteY17" fmla="*/ 1595120 h 3032760"/>
                  <a:gd name="connsiteX18" fmla="*/ 187960 w 2214880"/>
                  <a:gd name="connsiteY18" fmla="*/ 1762760 h 3032760"/>
                  <a:gd name="connsiteX19" fmla="*/ 187960 w 2214880"/>
                  <a:gd name="connsiteY19" fmla="*/ 1920240 h 3032760"/>
                  <a:gd name="connsiteX20" fmla="*/ 198120 w 2214880"/>
                  <a:gd name="connsiteY20" fmla="*/ 1950720 h 3032760"/>
                  <a:gd name="connsiteX21" fmla="*/ 314960 w 2214880"/>
                  <a:gd name="connsiteY21" fmla="*/ 2072640 h 3032760"/>
                  <a:gd name="connsiteX22" fmla="*/ 350520 w 2214880"/>
                  <a:gd name="connsiteY22" fmla="*/ 2072640 h 3032760"/>
                  <a:gd name="connsiteX23" fmla="*/ 391160 w 2214880"/>
                  <a:gd name="connsiteY23" fmla="*/ 2037080 h 3032760"/>
                  <a:gd name="connsiteX24" fmla="*/ 502920 w 2214880"/>
                  <a:gd name="connsiteY24" fmla="*/ 2103120 h 3032760"/>
                  <a:gd name="connsiteX25" fmla="*/ 518160 w 2214880"/>
                  <a:gd name="connsiteY25" fmla="*/ 2164080 h 3032760"/>
                  <a:gd name="connsiteX26" fmla="*/ 508000 w 2214880"/>
                  <a:gd name="connsiteY26" fmla="*/ 2235200 h 3032760"/>
                  <a:gd name="connsiteX27" fmla="*/ 518160 w 2214880"/>
                  <a:gd name="connsiteY27" fmla="*/ 2275840 h 3032760"/>
                  <a:gd name="connsiteX28" fmla="*/ 574040 w 2214880"/>
                  <a:gd name="connsiteY28" fmla="*/ 2306320 h 3032760"/>
                  <a:gd name="connsiteX29" fmla="*/ 619760 w 2214880"/>
                  <a:gd name="connsiteY29" fmla="*/ 2316480 h 3032760"/>
                  <a:gd name="connsiteX30" fmla="*/ 711200 w 2214880"/>
                  <a:gd name="connsiteY30" fmla="*/ 2407920 h 3032760"/>
                  <a:gd name="connsiteX31" fmla="*/ 772160 w 2214880"/>
                  <a:gd name="connsiteY31" fmla="*/ 2438400 h 3032760"/>
                  <a:gd name="connsiteX32" fmla="*/ 853440 w 2214880"/>
                  <a:gd name="connsiteY32" fmla="*/ 2418080 h 3032760"/>
                  <a:gd name="connsiteX33" fmla="*/ 899160 w 2214880"/>
                  <a:gd name="connsiteY33" fmla="*/ 2418080 h 3032760"/>
                  <a:gd name="connsiteX34" fmla="*/ 960120 w 2214880"/>
                  <a:gd name="connsiteY34" fmla="*/ 2484120 h 3032760"/>
                  <a:gd name="connsiteX35" fmla="*/ 965200 w 2214880"/>
                  <a:gd name="connsiteY35" fmla="*/ 2534920 h 3032760"/>
                  <a:gd name="connsiteX36" fmla="*/ 949960 w 2214880"/>
                  <a:gd name="connsiteY36" fmla="*/ 2575560 h 3032760"/>
                  <a:gd name="connsiteX37" fmla="*/ 960120 w 2214880"/>
                  <a:gd name="connsiteY37" fmla="*/ 2646680 h 3032760"/>
                  <a:gd name="connsiteX38" fmla="*/ 990600 w 2214880"/>
                  <a:gd name="connsiteY38" fmla="*/ 2702560 h 3032760"/>
                  <a:gd name="connsiteX39" fmla="*/ 1066800 w 2214880"/>
                  <a:gd name="connsiteY39" fmla="*/ 2794000 h 3032760"/>
                  <a:gd name="connsiteX40" fmla="*/ 1117600 w 2214880"/>
                  <a:gd name="connsiteY40" fmla="*/ 2799080 h 3032760"/>
                  <a:gd name="connsiteX41" fmla="*/ 1153160 w 2214880"/>
                  <a:gd name="connsiteY41" fmla="*/ 2799080 h 3032760"/>
                  <a:gd name="connsiteX42" fmla="*/ 1193800 w 2214880"/>
                  <a:gd name="connsiteY42" fmla="*/ 2839720 h 3032760"/>
                  <a:gd name="connsiteX43" fmla="*/ 1198880 w 2214880"/>
                  <a:gd name="connsiteY43" fmla="*/ 2875280 h 3032760"/>
                  <a:gd name="connsiteX44" fmla="*/ 1259840 w 2214880"/>
                  <a:gd name="connsiteY44" fmla="*/ 2890520 h 3032760"/>
                  <a:gd name="connsiteX45" fmla="*/ 1290320 w 2214880"/>
                  <a:gd name="connsiteY45" fmla="*/ 2885440 h 3032760"/>
                  <a:gd name="connsiteX46" fmla="*/ 1341120 w 2214880"/>
                  <a:gd name="connsiteY46" fmla="*/ 2936240 h 3032760"/>
                  <a:gd name="connsiteX47" fmla="*/ 1402080 w 2214880"/>
                  <a:gd name="connsiteY47" fmla="*/ 2936240 h 3032760"/>
                  <a:gd name="connsiteX48" fmla="*/ 1569720 w 2214880"/>
                  <a:gd name="connsiteY48" fmla="*/ 2931160 h 3032760"/>
                  <a:gd name="connsiteX49" fmla="*/ 1595120 w 2214880"/>
                  <a:gd name="connsiteY49" fmla="*/ 2921000 h 3032760"/>
                  <a:gd name="connsiteX50" fmla="*/ 1651000 w 2214880"/>
                  <a:gd name="connsiteY50" fmla="*/ 2946400 h 3032760"/>
                  <a:gd name="connsiteX51" fmla="*/ 1671320 w 2214880"/>
                  <a:gd name="connsiteY51" fmla="*/ 3002280 h 3032760"/>
                  <a:gd name="connsiteX52" fmla="*/ 1686560 w 2214880"/>
                  <a:gd name="connsiteY52" fmla="*/ 3032760 h 3032760"/>
                  <a:gd name="connsiteX53" fmla="*/ 1778000 w 2214880"/>
                  <a:gd name="connsiteY53" fmla="*/ 2981960 h 3032760"/>
                  <a:gd name="connsiteX54" fmla="*/ 1823720 w 2214880"/>
                  <a:gd name="connsiteY54" fmla="*/ 2921000 h 3032760"/>
                  <a:gd name="connsiteX55" fmla="*/ 1960880 w 2214880"/>
                  <a:gd name="connsiteY55" fmla="*/ 2763520 h 3032760"/>
                  <a:gd name="connsiteX56" fmla="*/ 2001520 w 2214880"/>
                  <a:gd name="connsiteY56" fmla="*/ 2733040 h 3032760"/>
                  <a:gd name="connsiteX57" fmla="*/ 2057400 w 2214880"/>
                  <a:gd name="connsiteY57" fmla="*/ 2727960 h 3032760"/>
                  <a:gd name="connsiteX58" fmla="*/ 2062480 w 2214880"/>
                  <a:gd name="connsiteY58" fmla="*/ 2672080 h 3032760"/>
                  <a:gd name="connsiteX59" fmla="*/ 2047240 w 2214880"/>
                  <a:gd name="connsiteY59" fmla="*/ 2651760 h 3032760"/>
                  <a:gd name="connsiteX60" fmla="*/ 2108200 w 2214880"/>
                  <a:gd name="connsiteY60" fmla="*/ 2519680 h 3032760"/>
                  <a:gd name="connsiteX61" fmla="*/ 2214880 w 2214880"/>
                  <a:gd name="connsiteY61" fmla="*/ 2468880 h 3032760"/>
                  <a:gd name="connsiteX62" fmla="*/ 2199640 w 2214880"/>
                  <a:gd name="connsiteY62" fmla="*/ 2433320 h 3032760"/>
                  <a:gd name="connsiteX63" fmla="*/ 2148840 w 2214880"/>
                  <a:gd name="connsiteY63" fmla="*/ 2382520 h 3032760"/>
                  <a:gd name="connsiteX64" fmla="*/ 2072640 w 2214880"/>
                  <a:gd name="connsiteY64" fmla="*/ 2382520 h 3032760"/>
                  <a:gd name="connsiteX65" fmla="*/ 2011680 w 2214880"/>
                  <a:gd name="connsiteY65" fmla="*/ 2341880 h 3032760"/>
                  <a:gd name="connsiteX66" fmla="*/ 1971040 w 2214880"/>
                  <a:gd name="connsiteY66" fmla="*/ 2250440 h 3032760"/>
                  <a:gd name="connsiteX67" fmla="*/ 1950720 w 2214880"/>
                  <a:gd name="connsiteY67" fmla="*/ 2204720 h 3032760"/>
                  <a:gd name="connsiteX68" fmla="*/ 1894840 w 2214880"/>
                  <a:gd name="connsiteY68" fmla="*/ 2194560 h 3032760"/>
                  <a:gd name="connsiteX69" fmla="*/ 1869440 w 2214880"/>
                  <a:gd name="connsiteY69" fmla="*/ 2159000 h 3032760"/>
                  <a:gd name="connsiteX70" fmla="*/ 1869440 w 2214880"/>
                  <a:gd name="connsiteY70" fmla="*/ 2006600 h 3032760"/>
                  <a:gd name="connsiteX71" fmla="*/ 1864360 w 2214880"/>
                  <a:gd name="connsiteY71" fmla="*/ 1960880 h 3032760"/>
                  <a:gd name="connsiteX72" fmla="*/ 1808480 w 2214880"/>
                  <a:gd name="connsiteY72" fmla="*/ 1960880 h 3032760"/>
                  <a:gd name="connsiteX73" fmla="*/ 1732280 w 2214880"/>
                  <a:gd name="connsiteY73" fmla="*/ 1930400 h 3032760"/>
                  <a:gd name="connsiteX74" fmla="*/ 1686560 w 2214880"/>
                  <a:gd name="connsiteY74" fmla="*/ 1864360 h 3032760"/>
                  <a:gd name="connsiteX75" fmla="*/ 1676400 w 2214880"/>
                  <a:gd name="connsiteY75" fmla="*/ 1818640 h 3032760"/>
                  <a:gd name="connsiteX76" fmla="*/ 1676400 w 2214880"/>
                  <a:gd name="connsiteY76" fmla="*/ 1767840 h 3032760"/>
                  <a:gd name="connsiteX77" fmla="*/ 1645920 w 2214880"/>
                  <a:gd name="connsiteY77" fmla="*/ 1752600 h 3032760"/>
                  <a:gd name="connsiteX78" fmla="*/ 1595120 w 2214880"/>
                  <a:gd name="connsiteY78" fmla="*/ 1752600 h 3032760"/>
                  <a:gd name="connsiteX79" fmla="*/ 1539240 w 2214880"/>
                  <a:gd name="connsiteY79" fmla="*/ 1757680 h 3032760"/>
                  <a:gd name="connsiteX80" fmla="*/ 1452880 w 2214880"/>
                  <a:gd name="connsiteY80" fmla="*/ 1686560 h 3032760"/>
                  <a:gd name="connsiteX81" fmla="*/ 1452880 w 2214880"/>
                  <a:gd name="connsiteY81" fmla="*/ 1610360 h 3032760"/>
                  <a:gd name="connsiteX82" fmla="*/ 1452880 w 2214880"/>
                  <a:gd name="connsiteY82" fmla="*/ 1559560 h 3032760"/>
                  <a:gd name="connsiteX83" fmla="*/ 1397000 w 2214880"/>
                  <a:gd name="connsiteY83" fmla="*/ 1503680 h 3032760"/>
                  <a:gd name="connsiteX84" fmla="*/ 1320800 w 2214880"/>
                  <a:gd name="connsiteY84" fmla="*/ 1488440 h 3032760"/>
                  <a:gd name="connsiteX85" fmla="*/ 1275080 w 2214880"/>
                  <a:gd name="connsiteY85" fmla="*/ 1518920 h 3032760"/>
                  <a:gd name="connsiteX86" fmla="*/ 1259840 w 2214880"/>
                  <a:gd name="connsiteY86" fmla="*/ 1539240 h 3032760"/>
                  <a:gd name="connsiteX87" fmla="*/ 1224280 w 2214880"/>
                  <a:gd name="connsiteY87" fmla="*/ 1539240 h 3032760"/>
                  <a:gd name="connsiteX88" fmla="*/ 1193800 w 2214880"/>
                  <a:gd name="connsiteY88" fmla="*/ 1483360 h 3032760"/>
                  <a:gd name="connsiteX89" fmla="*/ 1163320 w 2214880"/>
                  <a:gd name="connsiteY89" fmla="*/ 1478280 h 3032760"/>
                  <a:gd name="connsiteX90" fmla="*/ 1122680 w 2214880"/>
                  <a:gd name="connsiteY90" fmla="*/ 1478280 h 3032760"/>
                  <a:gd name="connsiteX91" fmla="*/ 1046480 w 2214880"/>
                  <a:gd name="connsiteY91" fmla="*/ 1427480 h 3032760"/>
                  <a:gd name="connsiteX92" fmla="*/ 1036320 w 2214880"/>
                  <a:gd name="connsiteY92" fmla="*/ 1214120 h 3032760"/>
                  <a:gd name="connsiteX93" fmla="*/ 1066800 w 2214880"/>
                  <a:gd name="connsiteY93" fmla="*/ 1158240 h 3032760"/>
                  <a:gd name="connsiteX94" fmla="*/ 1061720 w 2214880"/>
                  <a:gd name="connsiteY94" fmla="*/ 1036320 h 3032760"/>
                  <a:gd name="connsiteX95" fmla="*/ 1122680 w 2214880"/>
                  <a:gd name="connsiteY95" fmla="*/ 960120 h 3032760"/>
                  <a:gd name="connsiteX96" fmla="*/ 1122680 w 2214880"/>
                  <a:gd name="connsiteY96" fmla="*/ 843280 h 3032760"/>
                  <a:gd name="connsiteX97" fmla="*/ 1148080 w 2214880"/>
                  <a:gd name="connsiteY97" fmla="*/ 762000 h 3032760"/>
                  <a:gd name="connsiteX98" fmla="*/ 1153160 w 2214880"/>
                  <a:gd name="connsiteY98" fmla="*/ 711200 h 3032760"/>
                  <a:gd name="connsiteX99" fmla="*/ 1203960 w 2214880"/>
                  <a:gd name="connsiteY99" fmla="*/ 635000 h 3032760"/>
                  <a:gd name="connsiteX100" fmla="*/ 1183640 w 2214880"/>
                  <a:gd name="connsiteY100" fmla="*/ 513080 h 3032760"/>
                  <a:gd name="connsiteX101" fmla="*/ 1158240 w 2214880"/>
                  <a:gd name="connsiteY101" fmla="*/ 472440 h 3032760"/>
                  <a:gd name="connsiteX102" fmla="*/ 1087120 w 2214880"/>
                  <a:gd name="connsiteY102" fmla="*/ 431800 h 3032760"/>
                  <a:gd name="connsiteX103" fmla="*/ 1097280 w 2214880"/>
                  <a:gd name="connsiteY103" fmla="*/ 345440 h 3032760"/>
                  <a:gd name="connsiteX104" fmla="*/ 1071880 w 2214880"/>
                  <a:gd name="connsiteY104" fmla="*/ 294640 h 3032760"/>
                  <a:gd name="connsiteX105" fmla="*/ 1046480 w 2214880"/>
                  <a:gd name="connsiteY105" fmla="*/ 264160 h 3032760"/>
                  <a:gd name="connsiteX106" fmla="*/ 990600 w 2214880"/>
                  <a:gd name="connsiteY106" fmla="*/ 259080 h 3032760"/>
                  <a:gd name="connsiteX107" fmla="*/ 939800 w 2214880"/>
                  <a:gd name="connsiteY107" fmla="*/ 259080 h 3032760"/>
                  <a:gd name="connsiteX108" fmla="*/ 889000 w 2214880"/>
                  <a:gd name="connsiteY108" fmla="*/ 233680 h 3032760"/>
                  <a:gd name="connsiteX109" fmla="*/ 889000 w 2214880"/>
                  <a:gd name="connsiteY109" fmla="*/ 60960 h 3032760"/>
                  <a:gd name="connsiteX0" fmla="*/ 889000 w 2214880"/>
                  <a:gd name="connsiteY0" fmla="*/ 60960 h 3032760"/>
                  <a:gd name="connsiteX1" fmla="*/ 650240 w 2214880"/>
                  <a:gd name="connsiteY1" fmla="*/ 0 h 3032760"/>
                  <a:gd name="connsiteX2" fmla="*/ 426720 w 2214880"/>
                  <a:gd name="connsiteY2" fmla="*/ 238760 h 3032760"/>
                  <a:gd name="connsiteX3" fmla="*/ 406400 w 2214880"/>
                  <a:gd name="connsiteY3" fmla="*/ 274320 h 3032760"/>
                  <a:gd name="connsiteX4" fmla="*/ 406400 w 2214880"/>
                  <a:gd name="connsiteY4" fmla="*/ 330200 h 3032760"/>
                  <a:gd name="connsiteX5" fmla="*/ 431800 w 2214880"/>
                  <a:gd name="connsiteY5" fmla="*/ 365760 h 3032760"/>
                  <a:gd name="connsiteX6" fmla="*/ 431800 w 2214880"/>
                  <a:gd name="connsiteY6" fmla="*/ 436880 h 3032760"/>
                  <a:gd name="connsiteX7" fmla="*/ 452120 w 2214880"/>
                  <a:gd name="connsiteY7" fmla="*/ 487680 h 3032760"/>
                  <a:gd name="connsiteX8" fmla="*/ 467360 w 2214880"/>
                  <a:gd name="connsiteY8" fmla="*/ 802640 h 3032760"/>
                  <a:gd name="connsiteX9" fmla="*/ 436880 w 2214880"/>
                  <a:gd name="connsiteY9" fmla="*/ 838200 h 3032760"/>
                  <a:gd name="connsiteX10" fmla="*/ 299720 w 2214880"/>
                  <a:gd name="connsiteY10" fmla="*/ 919480 h 3032760"/>
                  <a:gd name="connsiteX11" fmla="*/ 254000 w 2214880"/>
                  <a:gd name="connsiteY11" fmla="*/ 975360 h 3032760"/>
                  <a:gd name="connsiteX12" fmla="*/ 213360 w 2214880"/>
                  <a:gd name="connsiteY12" fmla="*/ 1036320 h 3032760"/>
                  <a:gd name="connsiteX13" fmla="*/ 167640 w 2214880"/>
                  <a:gd name="connsiteY13" fmla="*/ 1102360 h 3032760"/>
                  <a:gd name="connsiteX14" fmla="*/ 0 w 2214880"/>
                  <a:gd name="connsiteY14" fmla="*/ 1193800 h 3032760"/>
                  <a:gd name="connsiteX15" fmla="*/ 0 w 2214880"/>
                  <a:gd name="connsiteY15" fmla="*/ 1234440 h 3032760"/>
                  <a:gd name="connsiteX16" fmla="*/ 66040 w 2214880"/>
                  <a:gd name="connsiteY16" fmla="*/ 1366520 h 3032760"/>
                  <a:gd name="connsiteX17" fmla="*/ 127000 w 2214880"/>
                  <a:gd name="connsiteY17" fmla="*/ 1595120 h 3032760"/>
                  <a:gd name="connsiteX18" fmla="*/ 187960 w 2214880"/>
                  <a:gd name="connsiteY18" fmla="*/ 1762760 h 3032760"/>
                  <a:gd name="connsiteX19" fmla="*/ 187960 w 2214880"/>
                  <a:gd name="connsiteY19" fmla="*/ 1920240 h 3032760"/>
                  <a:gd name="connsiteX20" fmla="*/ 198120 w 2214880"/>
                  <a:gd name="connsiteY20" fmla="*/ 1950720 h 3032760"/>
                  <a:gd name="connsiteX21" fmla="*/ 314960 w 2214880"/>
                  <a:gd name="connsiteY21" fmla="*/ 2072640 h 3032760"/>
                  <a:gd name="connsiteX22" fmla="*/ 350520 w 2214880"/>
                  <a:gd name="connsiteY22" fmla="*/ 2072640 h 3032760"/>
                  <a:gd name="connsiteX23" fmla="*/ 391160 w 2214880"/>
                  <a:gd name="connsiteY23" fmla="*/ 2037080 h 3032760"/>
                  <a:gd name="connsiteX24" fmla="*/ 502920 w 2214880"/>
                  <a:gd name="connsiteY24" fmla="*/ 2103120 h 3032760"/>
                  <a:gd name="connsiteX25" fmla="*/ 518160 w 2214880"/>
                  <a:gd name="connsiteY25" fmla="*/ 2164080 h 3032760"/>
                  <a:gd name="connsiteX26" fmla="*/ 508000 w 2214880"/>
                  <a:gd name="connsiteY26" fmla="*/ 2235200 h 3032760"/>
                  <a:gd name="connsiteX27" fmla="*/ 518160 w 2214880"/>
                  <a:gd name="connsiteY27" fmla="*/ 2275840 h 3032760"/>
                  <a:gd name="connsiteX28" fmla="*/ 574040 w 2214880"/>
                  <a:gd name="connsiteY28" fmla="*/ 2306320 h 3032760"/>
                  <a:gd name="connsiteX29" fmla="*/ 619760 w 2214880"/>
                  <a:gd name="connsiteY29" fmla="*/ 2316480 h 3032760"/>
                  <a:gd name="connsiteX30" fmla="*/ 711200 w 2214880"/>
                  <a:gd name="connsiteY30" fmla="*/ 2407920 h 3032760"/>
                  <a:gd name="connsiteX31" fmla="*/ 772160 w 2214880"/>
                  <a:gd name="connsiteY31" fmla="*/ 2438400 h 3032760"/>
                  <a:gd name="connsiteX32" fmla="*/ 853440 w 2214880"/>
                  <a:gd name="connsiteY32" fmla="*/ 2418080 h 3032760"/>
                  <a:gd name="connsiteX33" fmla="*/ 899160 w 2214880"/>
                  <a:gd name="connsiteY33" fmla="*/ 2418080 h 3032760"/>
                  <a:gd name="connsiteX34" fmla="*/ 960120 w 2214880"/>
                  <a:gd name="connsiteY34" fmla="*/ 2484120 h 3032760"/>
                  <a:gd name="connsiteX35" fmla="*/ 965200 w 2214880"/>
                  <a:gd name="connsiteY35" fmla="*/ 2534920 h 3032760"/>
                  <a:gd name="connsiteX36" fmla="*/ 949960 w 2214880"/>
                  <a:gd name="connsiteY36" fmla="*/ 2575560 h 3032760"/>
                  <a:gd name="connsiteX37" fmla="*/ 950595 w 2214880"/>
                  <a:gd name="connsiteY37" fmla="*/ 2661920 h 3032760"/>
                  <a:gd name="connsiteX38" fmla="*/ 990600 w 2214880"/>
                  <a:gd name="connsiteY38" fmla="*/ 2702560 h 3032760"/>
                  <a:gd name="connsiteX39" fmla="*/ 1066800 w 2214880"/>
                  <a:gd name="connsiteY39" fmla="*/ 2794000 h 3032760"/>
                  <a:gd name="connsiteX40" fmla="*/ 1117600 w 2214880"/>
                  <a:gd name="connsiteY40" fmla="*/ 2799080 h 3032760"/>
                  <a:gd name="connsiteX41" fmla="*/ 1153160 w 2214880"/>
                  <a:gd name="connsiteY41" fmla="*/ 2799080 h 3032760"/>
                  <a:gd name="connsiteX42" fmla="*/ 1193800 w 2214880"/>
                  <a:gd name="connsiteY42" fmla="*/ 2839720 h 3032760"/>
                  <a:gd name="connsiteX43" fmla="*/ 1198880 w 2214880"/>
                  <a:gd name="connsiteY43" fmla="*/ 2875280 h 3032760"/>
                  <a:gd name="connsiteX44" fmla="*/ 1259840 w 2214880"/>
                  <a:gd name="connsiteY44" fmla="*/ 2890520 h 3032760"/>
                  <a:gd name="connsiteX45" fmla="*/ 1290320 w 2214880"/>
                  <a:gd name="connsiteY45" fmla="*/ 2885440 h 3032760"/>
                  <a:gd name="connsiteX46" fmla="*/ 1341120 w 2214880"/>
                  <a:gd name="connsiteY46" fmla="*/ 2936240 h 3032760"/>
                  <a:gd name="connsiteX47" fmla="*/ 1402080 w 2214880"/>
                  <a:gd name="connsiteY47" fmla="*/ 2936240 h 3032760"/>
                  <a:gd name="connsiteX48" fmla="*/ 1569720 w 2214880"/>
                  <a:gd name="connsiteY48" fmla="*/ 2931160 h 3032760"/>
                  <a:gd name="connsiteX49" fmla="*/ 1595120 w 2214880"/>
                  <a:gd name="connsiteY49" fmla="*/ 2921000 h 3032760"/>
                  <a:gd name="connsiteX50" fmla="*/ 1651000 w 2214880"/>
                  <a:gd name="connsiteY50" fmla="*/ 2946400 h 3032760"/>
                  <a:gd name="connsiteX51" fmla="*/ 1671320 w 2214880"/>
                  <a:gd name="connsiteY51" fmla="*/ 3002280 h 3032760"/>
                  <a:gd name="connsiteX52" fmla="*/ 1686560 w 2214880"/>
                  <a:gd name="connsiteY52" fmla="*/ 3032760 h 3032760"/>
                  <a:gd name="connsiteX53" fmla="*/ 1778000 w 2214880"/>
                  <a:gd name="connsiteY53" fmla="*/ 2981960 h 3032760"/>
                  <a:gd name="connsiteX54" fmla="*/ 1823720 w 2214880"/>
                  <a:gd name="connsiteY54" fmla="*/ 2921000 h 3032760"/>
                  <a:gd name="connsiteX55" fmla="*/ 1960880 w 2214880"/>
                  <a:gd name="connsiteY55" fmla="*/ 2763520 h 3032760"/>
                  <a:gd name="connsiteX56" fmla="*/ 2001520 w 2214880"/>
                  <a:gd name="connsiteY56" fmla="*/ 2733040 h 3032760"/>
                  <a:gd name="connsiteX57" fmla="*/ 2057400 w 2214880"/>
                  <a:gd name="connsiteY57" fmla="*/ 2727960 h 3032760"/>
                  <a:gd name="connsiteX58" fmla="*/ 2062480 w 2214880"/>
                  <a:gd name="connsiteY58" fmla="*/ 2672080 h 3032760"/>
                  <a:gd name="connsiteX59" fmla="*/ 2047240 w 2214880"/>
                  <a:gd name="connsiteY59" fmla="*/ 2651760 h 3032760"/>
                  <a:gd name="connsiteX60" fmla="*/ 2108200 w 2214880"/>
                  <a:gd name="connsiteY60" fmla="*/ 2519680 h 3032760"/>
                  <a:gd name="connsiteX61" fmla="*/ 2214880 w 2214880"/>
                  <a:gd name="connsiteY61" fmla="*/ 2468880 h 3032760"/>
                  <a:gd name="connsiteX62" fmla="*/ 2199640 w 2214880"/>
                  <a:gd name="connsiteY62" fmla="*/ 2433320 h 3032760"/>
                  <a:gd name="connsiteX63" fmla="*/ 2148840 w 2214880"/>
                  <a:gd name="connsiteY63" fmla="*/ 2382520 h 3032760"/>
                  <a:gd name="connsiteX64" fmla="*/ 2072640 w 2214880"/>
                  <a:gd name="connsiteY64" fmla="*/ 2382520 h 3032760"/>
                  <a:gd name="connsiteX65" fmla="*/ 2011680 w 2214880"/>
                  <a:gd name="connsiteY65" fmla="*/ 2341880 h 3032760"/>
                  <a:gd name="connsiteX66" fmla="*/ 1971040 w 2214880"/>
                  <a:gd name="connsiteY66" fmla="*/ 2250440 h 3032760"/>
                  <a:gd name="connsiteX67" fmla="*/ 1950720 w 2214880"/>
                  <a:gd name="connsiteY67" fmla="*/ 2204720 h 3032760"/>
                  <a:gd name="connsiteX68" fmla="*/ 1894840 w 2214880"/>
                  <a:gd name="connsiteY68" fmla="*/ 2194560 h 3032760"/>
                  <a:gd name="connsiteX69" fmla="*/ 1869440 w 2214880"/>
                  <a:gd name="connsiteY69" fmla="*/ 2159000 h 3032760"/>
                  <a:gd name="connsiteX70" fmla="*/ 1869440 w 2214880"/>
                  <a:gd name="connsiteY70" fmla="*/ 2006600 h 3032760"/>
                  <a:gd name="connsiteX71" fmla="*/ 1864360 w 2214880"/>
                  <a:gd name="connsiteY71" fmla="*/ 1960880 h 3032760"/>
                  <a:gd name="connsiteX72" fmla="*/ 1808480 w 2214880"/>
                  <a:gd name="connsiteY72" fmla="*/ 1960880 h 3032760"/>
                  <a:gd name="connsiteX73" fmla="*/ 1732280 w 2214880"/>
                  <a:gd name="connsiteY73" fmla="*/ 1930400 h 3032760"/>
                  <a:gd name="connsiteX74" fmla="*/ 1686560 w 2214880"/>
                  <a:gd name="connsiteY74" fmla="*/ 1864360 h 3032760"/>
                  <a:gd name="connsiteX75" fmla="*/ 1676400 w 2214880"/>
                  <a:gd name="connsiteY75" fmla="*/ 1818640 h 3032760"/>
                  <a:gd name="connsiteX76" fmla="*/ 1676400 w 2214880"/>
                  <a:gd name="connsiteY76" fmla="*/ 1767840 h 3032760"/>
                  <a:gd name="connsiteX77" fmla="*/ 1645920 w 2214880"/>
                  <a:gd name="connsiteY77" fmla="*/ 1752600 h 3032760"/>
                  <a:gd name="connsiteX78" fmla="*/ 1595120 w 2214880"/>
                  <a:gd name="connsiteY78" fmla="*/ 1752600 h 3032760"/>
                  <a:gd name="connsiteX79" fmla="*/ 1539240 w 2214880"/>
                  <a:gd name="connsiteY79" fmla="*/ 1757680 h 3032760"/>
                  <a:gd name="connsiteX80" fmla="*/ 1452880 w 2214880"/>
                  <a:gd name="connsiteY80" fmla="*/ 1686560 h 3032760"/>
                  <a:gd name="connsiteX81" fmla="*/ 1452880 w 2214880"/>
                  <a:gd name="connsiteY81" fmla="*/ 1610360 h 3032760"/>
                  <a:gd name="connsiteX82" fmla="*/ 1452880 w 2214880"/>
                  <a:gd name="connsiteY82" fmla="*/ 1559560 h 3032760"/>
                  <a:gd name="connsiteX83" fmla="*/ 1397000 w 2214880"/>
                  <a:gd name="connsiteY83" fmla="*/ 1503680 h 3032760"/>
                  <a:gd name="connsiteX84" fmla="*/ 1320800 w 2214880"/>
                  <a:gd name="connsiteY84" fmla="*/ 1488440 h 3032760"/>
                  <a:gd name="connsiteX85" fmla="*/ 1275080 w 2214880"/>
                  <a:gd name="connsiteY85" fmla="*/ 1518920 h 3032760"/>
                  <a:gd name="connsiteX86" fmla="*/ 1259840 w 2214880"/>
                  <a:gd name="connsiteY86" fmla="*/ 1539240 h 3032760"/>
                  <a:gd name="connsiteX87" fmla="*/ 1224280 w 2214880"/>
                  <a:gd name="connsiteY87" fmla="*/ 1539240 h 3032760"/>
                  <a:gd name="connsiteX88" fmla="*/ 1193800 w 2214880"/>
                  <a:gd name="connsiteY88" fmla="*/ 1483360 h 3032760"/>
                  <a:gd name="connsiteX89" fmla="*/ 1163320 w 2214880"/>
                  <a:gd name="connsiteY89" fmla="*/ 1478280 h 3032760"/>
                  <a:gd name="connsiteX90" fmla="*/ 1122680 w 2214880"/>
                  <a:gd name="connsiteY90" fmla="*/ 1478280 h 3032760"/>
                  <a:gd name="connsiteX91" fmla="*/ 1046480 w 2214880"/>
                  <a:gd name="connsiteY91" fmla="*/ 1427480 h 3032760"/>
                  <a:gd name="connsiteX92" fmla="*/ 1036320 w 2214880"/>
                  <a:gd name="connsiteY92" fmla="*/ 1214120 h 3032760"/>
                  <a:gd name="connsiteX93" fmla="*/ 1066800 w 2214880"/>
                  <a:gd name="connsiteY93" fmla="*/ 1158240 h 3032760"/>
                  <a:gd name="connsiteX94" fmla="*/ 1061720 w 2214880"/>
                  <a:gd name="connsiteY94" fmla="*/ 1036320 h 3032760"/>
                  <a:gd name="connsiteX95" fmla="*/ 1122680 w 2214880"/>
                  <a:gd name="connsiteY95" fmla="*/ 960120 h 3032760"/>
                  <a:gd name="connsiteX96" fmla="*/ 1122680 w 2214880"/>
                  <a:gd name="connsiteY96" fmla="*/ 843280 h 3032760"/>
                  <a:gd name="connsiteX97" fmla="*/ 1148080 w 2214880"/>
                  <a:gd name="connsiteY97" fmla="*/ 762000 h 3032760"/>
                  <a:gd name="connsiteX98" fmla="*/ 1153160 w 2214880"/>
                  <a:gd name="connsiteY98" fmla="*/ 711200 h 3032760"/>
                  <a:gd name="connsiteX99" fmla="*/ 1203960 w 2214880"/>
                  <a:gd name="connsiteY99" fmla="*/ 635000 h 3032760"/>
                  <a:gd name="connsiteX100" fmla="*/ 1183640 w 2214880"/>
                  <a:gd name="connsiteY100" fmla="*/ 513080 h 3032760"/>
                  <a:gd name="connsiteX101" fmla="*/ 1158240 w 2214880"/>
                  <a:gd name="connsiteY101" fmla="*/ 472440 h 3032760"/>
                  <a:gd name="connsiteX102" fmla="*/ 1087120 w 2214880"/>
                  <a:gd name="connsiteY102" fmla="*/ 431800 h 3032760"/>
                  <a:gd name="connsiteX103" fmla="*/ 1097280 w 2214880"/>
                  <a:gd name="connsiteY103" fmla="*/ 345440 h 3032760"/>
                  <a:gd name="connsiteX104" fmla="*/ 1071880 w 2214880"/>
                  <a:gd name="connsiteY104" fmla="*/ 294640 h 3032760"/>
                  <a:gd name="connsiteX105" fmla="*/ 1046480 w 2214880"/>
                  <a:gd name="connsiteY105" fmla="*/ 264160 h 3032760"/>
                  <a:gd name="connsiteX106" fmla="*/ 990600 w 2214880"/>
                  <a:gd name="connsiteY106" fmla="*/ 259080 h 3032760"/>
                  <a:gd name="connsiteX107" fmla="*/ 939800 w 2214880"/>
                  <a:gd name="connsiteY107" fmla="*/ 259080 h 3032760"/>
                  <a:gd name="connsiteX108" fmla="*/ 889000 w 2214880"/>
                  <a:gd name="connsiteY108" fmla="*/ 233680 h 3032760"/>
                  <a:gd name="connsiteX109" fmla="*/ 889000 w 2214880"/>
                  <a:gd name="connsiteY109" fmla="*/ 60960 h 30327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</a:cxnLst>
                <a:rect l="l" t="t" r="r" b="b"/>
                <a:pathLst>
                  <a:path w="2214880" h="3032760">
                    <a:moveTo>
                      <a:pt x="889000" y="60960"/>
                    </a:moveTo>
                    <a:lnTo>
                      <a:pt x="650240" y="0"/>
                    </a:lnTo>
                    <a:lnTo>
                      <a:pt x="426720" y="238760"/>
                    </a:lnTo>
                    <a:lnTo>
                      <a:pt x="406400" y="274320"/>
                    </a:lnTo>
                    <a:lnTo>
                      <a:pt x="406400" y="330200"/>
                    </a:lnTo>
                    <a:lnTo>
                      <a:pt x="431800" y="365760"/>
                    </a:lnTo>
                    <a:lnTo>
                      <a:pt x="431800" y="436880"/>
                    </a:lnTo>
                    <a:lnTo>
                      <a:pt x="452120" y="487680"/>
                    </a:lnTo>
                    <a:lnTo>
                      <a:pt x="467360" y="802640"/>
                    </a:lnTo>
                    <a:lnTo>
                      <a:pt x="436880" y="838200"/>
                    </a:lnTo>
                    <a:lnTo>
                      <a:pt x="299720" y="919480"/>
                    </a:lnTo>
                    <a:lnTo>
                      <a:pt x="254000" y="975360"/>
                    </a:lnTo>
                    <a:lnTo>
                      <a:pt x="213360" y="1036320"/>
                    </a:lnTo>
                    <a:lnTo>
                      <a:pt x="167640" y="1102360"/>
                    </a:lnTo>
                    <a:lnTo>
                      <a:pt x="0" y="1193800"/>
                    </a:lnTo>
                    <a:lnTo>
                      <a:pt x="0" y="1234440"/>
                    </a:lnTo>
                    <a:lnTo>
                      <a:pt x="66040" y="1366520"/>
                    </a:lnTo>
                    <a:lnTo>
                      <a:pt x="127000" y="1595120"/>
                    </a:lnTo>
                    <a:lnTo>
                      <a:pt x="187960" y="1762760"/>
                    </a:lnTo>
                    <a:lnTo>
                      <a:pt x="187960" y="1920240"/>
                    </a:lnTo>
                    <a:lnTo>
                      <a:pt x="198120" y="1950720"/>
                    </a:lnTo>
                    <a:lnTo>
                      <a:pt x="314960" y="2072640"/>
                    </a:lnTo>
                    <a:lnTo>
                      <a:pt x="350520" y="2072640"/>
                    </a:lnTo>
                    <a:lnTo>
                      <a:pt x="391160" y="2037080"/>
                    </a:lnTo>
                    <a:lnTo>
                      <a:pt x="502920" y="2103120"/>
                    </a:lnTo>
                    <a:lnTo>
                      <a:pt x="518160" y="2164080"/>
                    </a:lnTo>
                    <a:lnTo>
                      <a:pt x="508000" y="2235200"/>
                    </a:lnTo>
                    <a:lnTo>
                      <a:pt x="518160" y="2275840"/>
                    </a:lnTo>
                    <a:lnTo>
                      <a:pt x="574040" y="2306320"/>
                    </a:lnTo>
                    <a:lnTo>
                      <a:pt x="619760" y="2316480"/>
                    </a:lnTo>
                    <a:lnTo>
                      <a:pt x="711200" y="2407920"/>
                    </a:lnTo>
                    <a:lnTo>
                      <a:pt x="772160" y="2438400"/>
                    </a:lnTo>
                    <a:lnTo>
                      <a:pt x="853440" y="2418080"/>
                    </a:lnTo>
                    <a:lnTo>
                      <a:pt x="899160" y="2418080"/>
                    </a:lnTo>
                    <a:lnTo>
                      <a:pt x="960120" y="2484120"/>
                    </a:lnTo>
                    <a:lnTo>
                      <a:pt x="965200" y="2534920"/>
                    </a:lnTo>
                    <a:lnTo>
                      <a:pt x="949960" y="2575560"/>
                    </a:lnTo>
                    <a:cubicBezTo>
                      <a:pt x="950172" y="2604347"/>
                      <a:pt x="950383" y="2633133"/>
                      <a:pt x="950595" y="2661920"/>
                    </a:cubicBezTo>
                    <a:lnTo>
                      <a:pt x="990600" y="2702560"/>
                    </a:lnTo>
                    <a:lnTo>
                      <a:pt x="1066800" y="2794000"/>
                    </a:lnTo>
                    <a:lnTo>
                      <a:pt x="1117600" y="2799080"/>
                    </a:lnTo>
                    <a:lnTo>
                      <a:pt x="1153160" y="2799080"/>
                    </a:lnTo>
                    <a:lnTo>
                      <a:pt x="1193800" y="2839720"/>
                    </a:lnTo>
                    <a:lnTo>
                      <a:pt x="1198880" y="2875280"/>
                    </a:lnTo>
                    <a:lnTo>
                      <a:pt x="1259840" y="2890520"/>
                    </a:lnTo>
                    <a:lnTo>
                      <a:pt x="1290320" y="2885440"/>
                    </a:lnTo>
                    <a:lnTo>
                      <a:pt x="1341120" y="2936240"/>
                    </a:lnTo>
                    <a:lnTo>
                      <a:pt x="1402080" y="2936240"/>
                    </a:lnTo>
                    <a:lnTo>
                      <a:pt x="1569720" y="2931160"/>
                    </a:lnTo>
                    <a:lnTo>
                      <a:pt x="1595120" y="2921000"/>
                    </a:lnTo>
                    <a:lnTo>
                      <a:pt x="1651000" y="2946400"/>
                    </a:lnTo>
                    <a:lnTo>
                      <a:pt x="1671320" y="3002280"/>
                    </a:lnTo>
                    <a:lnTo>
                      <a:pt x="1686560" y="3032760"/>
                    </a:lnTo>
                    <a:lnTo>
                      <a:pt x="1778000" y="2981960"/>
                    </a:lnTo>
                    <a:lnTo>
                      <a:pt x="1823720" y="2921000"/>
                    </a:lnTo>
                    <a:lnTo>
                      <a:pt x="1960880" y="2763520"/>
                    </a:lnTo>
                    <a:lnTo>
                      <a:pt x="2001520" y="2733040"/>
                    </a:lnTo>
                    <a:lnTo>
                      <a:pt x="2057400" y="2727960"/>
                    </a:lnTo>
                    <a:lnTo>
                      <a:pt x="2062480" y="2672080"/>
                    </a:lnTo>
                    <a:lnTo>
                      <a:pt x="2047240" y="2651760"/>
                    </a:lnTo>
                    <a:lnTo>
                      <a:pt x="2108200" y="2519680"/>
                    </a:lnTo>
                    <a:lnTo>
                      <a:pt x="2214880" y="2468880"/>
                    </a:lnTo>
                    <a:lnTo>
                      <a:pt x="2199640" y="2433320"/>
                    </a:lnTo>
                    <a:lnTo>
                      <a:pt x="2148840" y="2382520"/>
                    </a:lnTo>
                    <a:lnTo>
                      <a:pt x="2072640" y="2382520"/>
                    </a:lnTo>
                    <a:lnTo>
                      <a:pt x="2011680" y="2341880"/>
                    </a:lnTo>
                    <a:lnTo>
                      <a:pt x="1971040" y="2250440"/>
                    </a:lnTo>
                    <a:lnTo>
                      <a:pt x="1950720" y="2204720"/>
                    </a:lnTo>
                    <a:lnTo>
                      <a:pt x="1894840" y="2194560"/>
                    </a:lnTo>
                    <a:lnTo>
                      <a:pt x="1869440" y="2159000"/>
                    </a:lnTo>
                    <a:lnTo>
                      <a:pt x="1869440" y="2006600"/>
                    </a:lnTo>
                    <a:lnTo>
                      <a:pt x="1864360" y="1960880"/>
                    </a:lnTo>
                    <a:lnTo>
                      <a:pt x="1808480" y="1960880"/>
                    </a:lnTo>
                    <a:lnTo>
                      <a:pt x="1732280" y="1930400"/>
                    </a:lnTo>
                    <a:lnTo>
                      <a:pt x="1686560" y="1864360"/>
                    </a:lnTo>
                    <a:lnTo>
                      <a:pt x="1676400" y="1818640"/>
                    </a:lnTo>
                    <a:lnTo>
                      <a:pt x="1676400" y="1767840"/>
                    </a:lnTo>
                    <a:lnTo>
                      <a:pt x="1645920" y="1752600"/>
                    </a:lnTo>
                    <a:lnTo>
                      <a:pt x="1595120" y="1752600"/>
                    </a:lnTo>
                    <a:lnTo>
                      <a:pt x="1539240" y="1757680"/>
                    </a:lnTo>
                    <a:lnTo>
                      <a:pt x="1452880" y="1686560"/>
                    </a:lnTo>
                    <a:lnTo>
                      <a:pt x="1452880" y="1610360"/>
                    </a:lnTo>
                    <a:lnTo>
                      <a:pt x="1452880" y="1559560"/>
                    </a:lnTo>
                    <a:lnTo>
                      <a:pt x="1397000" y="1503680"/>
                    </a:lnTo>
                    <a:lnTo>
                      <a:pt x="1320800" y="1488440"/>
                    </a:lnTo>
                    <a:lnTo>
                      <a:pt x="1275080" y="1518920"/>
                    </a:lnTo>
                    <a:lnTo>
                      <a:pt x="1259840" y="1539240"/>
                    </a:lnTo>
                    <a:lnTo>
                      <a:pt x="1224280" y="1539240"/>
                    </a:lnTo>
                    <a:lnTo>
                      <a:pt x="1193800" y="1483360"/>
                    </a:lnTo>
                    <a:lnTo>
                      <a:pt x="1163320" y="1478280"/>
                    </a:lnTo>
                    <a:lnTo>
                      <a:pt x="1122680" y="1478280"/>
                    </a:lnTo>
                    <a:lnTo>
                      <a:pt x="1046480" y="1427480"/>
                    </a:lnTo>
                    <a:lnTo>
                      <a:pt x="1036320" y="1214120"/>
                    </a:lnTo>
                    <a:lnTo>
                      <a:pt x="1066800" y="1158240"/>
                    </a:lnTo>
                    <a:lnTo>
                      <a:pt x="1061720" y="1036320"/>
                    </a:lnTo>
                    <a:lnTo>
                      <a:pt x="1122680" y="960120"/>
                    </a:lnTo>
                    <a:lnTo>
                      <a:pt x="1122680" y="843280"/>
                    </a:lnTo>
                    <a:lnTo>
                      <a:pt x="1148080" y="762000"/>
                    </a:lnTo>
                    <a:lnTo>
                      <a:pt x="1153160" y="711200"/>
                    </a:lnTo>
                    <a:lnTo>
                      <a:pt x="1203960" y="635000"/>
                    </a:lnTo>
                    <a:lnTo>
                      <a:pt x="1183640" y="513080"/>
                    </a:lnTo>
                    <a:lnTo>
                      <a:pt x="1158240" y="472440"/>
                    </a:lnTo>
                    <a:lnTo>
                      <a:pt x="1087120" y="431800"/>
                    </a:lnTo>
                    <a:lnTo>
                      <a:pt x="1097280" y="345440"/>
                    </a:lnTo>
                    <a:lnTo>
                      <a:pt x="1071880" y="294640"/>
                    </a:lnTo>
                    <a:lnTo>
                      <a:pt x="1046480" y="264160"/>
                    </a:lnTo>
                    <a:lnTo>
                      <a:pt x="990600" y="259080"/>
                    </a:lnTo>
                    <a:lnTo>
                      <a:pt x="939800" y="259080"/>
                    </a:lnTo>
                    <a:lnTo>
                      <a:pt x="889000" y="233680"/>
                    </a:lnTo>
                    <a:lnTo>
                      <a:pt x="889000" y="60960"/>
                    </a:lnTo>
                    <a:close/>
                  </a:path>
                </a:pathLst>
              </a:custGeom>
              <a:grpFill/>
              <a:ln w="63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31" name="도봉구">
                <a:extLst>
                  <a:ext uri="{FF2B5EF4-FFF2-40B4-BE49-F238E27FC236}">
                    <a16:creationId xmlns:a16="http://schemas.microsoft.com/office/drawing/2014/main" id="{4E6BA299-B04E-3E43-A59B-7EA421E25E25}"/>
                  </a:ext>
                </a:extLst>
              </p:cNvPr>
              <p:cNvSpPr/>
              <p:nvPr/>
            </p:nvSpPr>
            <p:spPr>
              <a:xfrm>
                <a:off x="9322417" y="1603518"/>
                <a:ext cx="671666" cy="1141315"/>
              </a:xfrm>
              <a:custGeom>
                <a:avLst/>
                <a:gdLst>
                  <a:gd name="connsiteX0" fmla="*/ 647700 w 1646766"/>
                  <a:gd name="connsiteY0" fmla="*/ 0 h 2798234"/>
                  <a:gd name="connsiteX1" fmla="*/ 402166 w 1646766"/>
                  <a:gd name="connsiteY1" fmla="*/ 8467 h 2798234"/>
                  <a:gd name="connsiteX2" fmla="*/ 309033 w 1646766"/>
                  <a:gd name="connsiteY2" fmla="*/ 4234 h 2798234"/>
                  <a:gd name="connsiteX3" fmla="*/ 245533 w 1646766"/>
                  <a:gd name="connsiteY3" fmla="*/ 4234 h 2798234"/>
                  <a:gd name="connsiteX4" fmla="*/ 190500 w 1646766"/>
                  <a:gd name="connsiteY4" fmla="*/ 67734 h 2798234"/>
                  <a:gd name="connsiteX5" fmla="*/ 127000 w 1646766"/>
                  <a:gd name="connsiteY5" fmla="*/ 135467 h 2798234"/>
                  <a:gd name="connsiteX6" fmla="*/ 33866 w 1646766"/>
                  <a:gd name="connsiteY6" fmla="*/ 215900 h 2798234"/>
                  <a:gd name="connsiteX7" fmla="*/ 0 w 1646766"/>
                  <a:gd name="connsiteY7" fmla="*/ 249767 h 2798234"/>
                  <a:gd name="connsiteX8" fmla="*/ 21166 w 1646766"/>
                  <a:gd name="connsiteY8" fmla="*/ 309034 h 2798234"/>
                  <a:gd name="connsiteX9" fmla="*/ 50800 w 1646766"/>
                  <a:gd name="connsiteY9" fmla="*/ 368300 h 2798234"/>
                  <a:gd name="connsiteX10" fmla="*/ 63500 w 1646766"/>
                  <a:gd name="connsiteY10" fmla="*/ 452967 h 2798234"/>
                  <a:gd name="connsiteX11" fmla="*/ 84666 w 1646766"/>
                  <a:gd name="connsiteY11" fmla="*/ 516467 h 2798234"/>
                  <a:gd name="connsiteX12" fmla="*/ 84666 w 1646766"/>
                  <a:gd name="connsiteY12" fmla="*/ 596900 h 2798234"/>
                  <a:gd name="connsiteX13" fmla="*/ 84666 w 1646766"/>
                  <a:gd name="connsiteY13" fmla="*/ 690034 h 2798234"/>
                  <a:gd name="connsiteX14" fmla="*/ 67733 w 1646766"/>
                  <a:gd name="connsiteY14" fmla="*/ 736600 h 2798234"/>
                  <a:gd name="connsiteX15" fmla="*/ 76200 w 1646766"/>
                  <a:gd name="connsiteY15" fmla="*/ 821267 h 2798234"/>
                  <a:gd name="connsiteX16" fmla="*/ 110066 w 1646766"/>
                  <a:gd name="connsiteY16" fmla="*/ 880534 h 2798234"/>
                  <a:gd name="connsiteX17" fmla="*/ 152400 w 1646766"/>
                  <a:gd name="connsiteY17" fmla="*/ 867834 h 2798234"/>
                  <a:gd name="connsiteX18" fmla="*/ 215900 w 1646766"/>
                  <a:gd name="connsiteY18" fmla="*/ 884767 h 2798234"/>
                  <a:gd name="connsiteX19" fmla="*/ 279400 w 1646766"/>
                  <a:gd name="connsiteY19" fmla="*/ 927100 h 2798234"/>
                  <a:gd name="connsiteX20" fmla="*/ 296333 w 1646766"/>
                  <a:gd name="connsiteY20" fmla="*/ 999067 h 2798234"/>
                  <a:gd name="connsiteX21" fmla="*/ 283633 w 1646766"/>
                  <a:gd name="connsiteY21" fmla="*/ 1058334 h 2798234"/>
                  <a:gd name="connsiteX22" fmla="*/ 313266 w 1646766"/>
                  <a:gd name="connsiteY22" fmla="*/ 1104900 h 2798234"/>
                  <a:gd name="connsiteX23" fmla="*/ 347133 w 1646766"/>
                  <a:gd name="connsiteY23" fmla="*/ 1113367 h 2798234"/>
                  <a:gd name="connsiteX24" fmla="*/ 389466 w 1646766"/>
                  <a:gd name="connsiteY24" fmla="*/ 1185334 h 2798234"/>
                  <a:gd name="connsiteX25" fmla="*/ 402166 w 1646766"/>
                  <a:gd name="connsiteY25" fmla="*/ 1244600 h 2798234"/>
                  <a:gd name="connsiteX26" fmla="*/ 414866 w 1646766"/>
                  <a:gd name="connsiteY26" fmla="*/ 1333500 h 2798234"/>
                  <a:gd name="connsiteX27" fmla="*/ 393700 w 1646766"/>
                  <a:gd name="connsiteY27" fmla="*/ 1375834 h 2798234"/>
                  <a:gd name="connsiteX28" fmla="*/ 347133 w 1646766"/>
                  <a:gd name="connsiteY28" fmla="*/ 1447800 h 2798234"/>
                  <a:gd name="connsiteX29" fmla="*/ 347133 w 1646766"/>
                  <a:gd name="connsiteY29" fmla="*/ 1490134 h 2798234"/>
                  <a:gd name="connsiteX30" fmla="*/ 304800 w 1646766"/>
                  <a:gd name="connsiteY30" fmla="*/ 1545167 h 2798234"/>
                  <a:gd name="connsiteX31" fmla="*/ 317500 w 1646766"/>
                  <a:gd name="connsiteY31" fmla="*/ 1617134 h 2798234"/>
                  <a:gd name="connsiteX32" fmla="*/ 309033 w 1646766"/>
                  <a:gd name="connsiteY32" fmla="*/ 1680634 h 2798234"/>
                  <a:gd name="connsiteX33" fmla="*/ 275166 w 1646766"/>
                  <a:gd name="connsiteY33" fmla="*/ 1731434 h 2798234"/>
                  <a:gd name="connsiteX34" fmla="*/ 241300 w 1646766"/>
                  <a:gd name="connsiteY34" fmla="*/ 1782234 h 2798234"/>
                  <a:gd name="connsiteX35" fmla="*/ 254000 w 1646766"/>
                  <a:gd name="connsiteY35" fmla="*/ 1833034 h 2798234"/>
                  <a:gd name="connsiteX36" fmla="*/ 270933 w 1646766"/>
                  <a:gd name="connsiteY36" fmla="*/ 1866900 h 2798234"/>
                  <a:gd name="connsiteX37" fmla="*/ 262466 w 1646766"/>
                  <a:gd name="connsiteY37" fmla="*/ 1913467 h 2798234"/>
                  <a:gd name="connsiteX38" fmla="*/ 232833 w 1646766"/>
                  <a:gd name="connsiteY38" fmla="*/ 1943100 h 2798234"/>
                  <a:gd name="connsiteX39" fmla="*/ 224366 w 1646766"/>
                  <a:gd name="connsiteY39" fmla="*/ 1981200 h 2798234"/>
                  <a:gd name="connsiteX40" fmla="*/ 232833 w 1646766"/>
                  <a:gd name="connsiteY40" fmla="*/ 2053167 h 2798234"/>
                  <a:gd name="connsiteX41" fmla="*/ 245533 w 1646766"/>
                  <a:gd name="connsiteY41" fmla="*/ 2082800 h 2798234"/>
                  <a:gd name="connsiteX42" fmla="*/ 283633 w 1646766"/>
                  <a:gd name="connsiteY42" fmla="*/ 2074334 h 2798234"/>
                  <a:gd name="connsiteX43" fmla="*/ 283633 w 1646766"/>
                  <a:gd name="connsiteY43" fmla="*/ 2074334 h 2798234"/>
                  <a:gd name="connsiteX44" fmla="*/ 330200 w 1646766"/>
                  <a:gd name="connsiteY44" fmla="*/ 2091267 h 2798234"/>
                  <a:gd name="connsiteX45" fmla="*/ 355600 w 1646766"/>
                  <a:gd name="connsiteY45" fmla="*/ 2112434 h 2798234"/>
                  <a:gd name="connsiteX46" fmla="*/ 381000 w 1646766"/>
                  <a:gd name="connsiteY46" fmla="*/ 2095500 h 2798234"/>
                  <a:gd name="connsiteX47" fmla="*/ 402166 w 1646766"/>
                  <a:gd name="connsiteY47" fmla="*/ 2078567 h 2798234"/>
                  <a:gd name="connsiteX48" fmla="*/ 465666 w 1646766"/>
                  <a:gd name="connsiteY48" fmla="*/ 2078567 h 2798234"/>
                  <a:gd name="connsiteX49" fmla="*/ 524933 w 1646766"/>
                  <a:gd name="connsiteY49" fmla="*/ 2091267 h 2798234"/>
                  <a:gd name="connsiteX50" fmla="*/ 567266 w 1646766"/>
                  <a:gd name="connsiteY50" fmla="*/ 2133600 h 2798234"/>
                  <a:gd name="connsiteX51" fmla="*/ 609600 w 1646766"/>
                  <a:gd name="connsiteY51" fmla="*/ 2167467 h 2798234"/>
                  <a:gd name="connsiteX52" fmla="*/ 643466 w 1646766"/>
                  <a:gd name="connsiteY52" fmla="*/ 2192867 h 2798234"/>
                  <a:gd name="connsiteX53" fmla="*/ 651933 w 1646766"/>
                  <a:gd name="connsiteY53" fmla="*/ 2230967 h 2798234"/>
                  <a:gd name="connsiteX54" fmla="*/ 643466 w 1646766"/>
                  <a:gd name="connsiteY54" fmla="*/ 2269067 h 2798234"/>
                  <a:gd name="connsiteX55" fmla="*/ 651933 w 1646766"/>
                  <a:gd name="connsiteY55" fmla="*/ 2324100 h 2798234"/>
                  <a:gd name="connsiteX56" fmla="*/ 690033 w 1646766"/>
                  <a:gd name="connsiteY56" fmla="*/ 2349500 h 2798234"/>
                  <a:gd name="connsiteX57" fmla="*/ 728133 w 1646766"/>
                  <a:gd name="connsiteY57" fmla="*/ 2362200 h 2798234"/>
                  <a:gd name="connsiteX58" fmla="*/ 787400 w 1646766"/>
                  <a:gd name="connsiteY58" fmla="*/ 2362200 h 2798234"/>
                  <a:gd name="connsiteX59" fmla="*/ 838200 w 1646766"/>
                  <a:gd name="connsiteY59" fmla="*/ 2387600 h 2798234"/>
                  <a:gd name="connsiteX60" fmla="*/ 859366 w 1646766"/>
                  <a:gd name="connsiteY60" fmla="*/ 2438400 h 2798234"/>
                  <a:gd name="connsiteX61" fmla="*/ 867833 w 1646766"/>
                  <a:gd name="connsiteY61" fmla="*/ 2480734 h 2798234"/>
                  <a:gd name="connsiteX62" fmla="*/ 910166 w 1646766"/>
                  <a:gd name="connsiteY62" fmla="*/ 2540000 h 2798234"/>
                  <a:gd name="connsiteX63" fmla="*/ 948266 w 1646766"/>
                  <a:gd name="connsiteY63" fmla="*/ 2573867 h 2798234"/>
                  <a:gd name="connsiteX64" fmla="*/ 986366 w 1646766"/>
                  <a:gd name="connsiteY64" fmla="*/ 2582334 h 2798234"/>
                  <a:gd name="connsiteX65" fmla="*/ 1032933 w 1646766"/>
                  <a:gd name="connsiteY65" fmla="*/ 2590800 h 2798234"/>
                  <a:gd name="connsiteX66" fmla="*/ 1049866 w 1646766"/>
                  <a:gd name="connsiteY66" fmla="*/ 2616200 h 2798234"/>
                  <a:gd name="connsiteX67" fmla="*/ 1058333 w 1646766"/>
                  <a:gd name="connsiteY67" fmla="*/ 2675467 h 2798234"/>
                  <a:gd name="connsiteX68" fmla="*/ 1058333 w 1646766"/>
                  <a:gd name="connsiteY68" fmla="*/ 2768600 h 2798234"/>
                  <a:gd name="connsiteX69" fmla="*/ 1079500 w 1646766"/>
                  <a:gd name="connsiteY69" fmla="*/ 2798234 h 2798234"/>
                  <a:gd name="connsiteX70" fmla="*/ 1109133 w 1646766"/>
                  <a:gd name="connsiteY70" fmla="*/ 2785534 h 2798234"/>
                  <a:gd name="connsiteX71" fmla="*/ 1109133 w 1646766"/>
                  <a:gd name="connsiteY71" fmla="*/ 2785534 h 2798234"/>
                  <a:gd name="connsiteX72" fmla="*/ 1134533 w 1646766"/>
                  <a:gd name="connsiteY72" fmla="*/ 2726267 h 2798234"/>
                  <a:gd name="connsiteX73" fmla="*/ 1155700 w 1646766"/>
                  <a:gd name="connsiteY73" fmla="*/ 2734734 h 2798234"/>
                  <a:gd name="connsiteX74" fmla="*/ 1168400 w 1646766"/>
                  <a:gd name="connsiteY74" fmla="*/ 2751667 h 2798234"/>
                  <a:gd name="connsiteX75" fmla="*/ 1168400 w 1646766"/>
                  <a:gd name="connsiteY75" fmla="*/ 2751667 h 2798234"/>
                  <a:gd name="connsiteX76" fmla="*/ 1198033 w 1646766"/>
                  <a:gd name="connsiteY76" fmla="*/ 2743200 h 2798234"/>
                  <a:gd name="connsiteX77" fmla="*/ 1198033 w 1646766"/>
                  <a:gd name="connsiteY77" fmla="*/ 2696634 h 2798234"/>
                  <a:gd name="connsiteX78" fmla="*/ 1176866 w 1646766"/>
                  <a:gd name="connsiteY78" fmla="*/ 2650067 h 2798234"/>
                  <a:gd name="connsiteX79" fmla="*/ 1176866 w 1646766"/>
                  <a:gd name="connsiteY79" fmla="*/ 2599267 h 2798234"/>
                  <a:gd name="connsiteX80" fmla="*/ 1231900 w 1646766"/>
                  <a:gd name="connsiteY80" fmla="*/ 2569634 h 2798234"/>
                  <a:gd name="connsiteX81" fmla="*/ 1274233 w 1646766"/>
                  <a:gd name="connsiteY81" fmla="*/ 2514600 h 2798234"/>
                  <a:gd name="connsiteX82" fmla="*/ 1295400 w 1646766"/>
                  <a:gd name="connsiteY82" fmla="*/ 2463800 h 2798234"/>
                  <a:gd name="connsiteX83" fmla="*/ 1303866 w 1646766"/>
                  <a:gd name="connsiteY83" fmla="*/ 2408767 h 2798234"/>
                  <a:gd name="connsiteX84" fmla="*/ 1337733 w 1646766"/>
                  <a:gd name="connsiteY84" fmla="*/ 2349500 h 2798234"/>
                  <a:gd name="connsiteX85" fmla="*/ 1384300 w 1646766"/>
                  <a:gd name="connsiteY85" fmla="*/ 2294467 h 2798234"/>
                  <a:gd name="connsiteX86" fmla="*/ 1413933 w 1646766"/>
                  <a:gd name="connsiteY86" fmla="*/ 2269067 h 2798234"/>
                  <a:gd name="connsiteX87" fmla="*/ 1443566 w 1646766"/>
                  <a:gd name="connsiteY87" fmla="*/ 2269067 h 2798234"/>
                  <a:gd name="connsiteX88" fmla="*/ 1511300 w 1646766"/>
                  <a:gd name="connsiteY88" fmla="*/ 2302934 h 2798234"/>
                  <a:gd name="connsiteX89" fmla="*/ 1524000 w 1646766"/>
                  <a:gd name="connsiteY89" fmla="*/ 2324100 h 2798234"/>
                  <a:gd name="connsiteX90" fmla="*/ 1524000 w 1646766"/>
                  <a:gd name="connsiteY90" fmla="*/ 2396067 h 2798234"/>
                  <a:gd name="connsiteX91" fmla="*/ 1553633 w 1646766"/>
                  <a:gd name="connsiteY91" fmla="*/ 2438400 h 2798234"/>
                  <a:gd name="connsiteX92" fmla="*/ 1595966 w 1646766"/>
                  <a:gd name="connsiteY92" fmla="*/ 2472267 h 2798234"/>
                  <a:gd name="connsiteX93" fmla="*/ 1646766 w 1646766"/>
                  <a:gd name="connsiteY93" fmla="*/ 2484967 h 2798234"/>
                  <a:gd name="connsiteX94" fmla="*/ 1646766 w 1646766"/>
                  <a:gd name="connsiteY94" fmla="*/ 2442634 h 2798234"/>
                  <a:gd name="connsiteX95" fmla="*/ 1617133 w 1646766"/>
                  <a:gd name="connsiteY95" fmla="*/ 2362200 h 2798234"/>
                  <a:gd name="connsiteX96" fmla="*/ 1629833 w 1646766"/>
                  <a:gd name="connsiteY96" fmla="*/ 2252134 h 2798234"/>
                  <a:gd name="connsiteX97" fmla="*/ 1625600 w 1646766"/>
                  <a:gd name="connsiteY97" fmla="*/ 2205567 h 2798234"/>
                  <a:gd name="connsiteX98" fmla="*/ 1583266 w 1646766"/>
                  <a:gd name="connsiteY98" fmla="*/ 2091267 h 2798234"/>
                  <a:gd name="connsiteX99" fmla="*/ 1536700 w 1646766"/>
                  <a:gd name="connsiteY99" fmla="*/ 1934634 h 2798234"/>
                  <a:gd name="connsiteX100" fmla="*/ 1502833 w 1646766"/>
                  <a:gd name="connsiteY100" fmla="*/ 1828800 h 2798234"/>
                  <a:gd name="connsiteX101" fmla="*/ 1494366 w 1646766"/>
                  <a:gd name="connsiteY101" fmla="*/ 1778000 h 2798234"/>
                  <a:gd name="connsiteX102" fmla="*/ 1498600 w 1646766"/>
                  <a:gd name="connsiteY102" fmla="*/ 1617134 h 2798234"/>
                  <a:gd name="connsiteX103" fmla="*/ 1502833 w 1646766"/>
                  <a:gd name="connsiteY103" fmla="*/ 1570567 h 2798234"/>
                  <a:gd name="connsiteX104" fmla="*/ 1490133 w 1646766"/>
                  <a:gd name="connsiteY104" fmla="*/ 1498600 h 2798234"/>
                  <a:gd name="connsiteX105" fmla="*/ 1460500 w 1646766"/>
                  <a:gd name="connsiteY105" fmla="*/ 1494367 h 2798234"/>
                  <a:gd name="connsiteX106" fmla="*/ 1430866 w 1646766"/>
                  <a:gd name="connsiteY106" fmla="*/ 1430867 h 2798234"/>
                  <a:gd name="connsiteX107" fmla="*/ 1422400 w 1646766"/>
                  <a:gd name="connsiteY107" fmla="*/ 1341967 h 2798234"/>
                  <a:gd name="connsiteX108" fmla="*/ 1413933 w 1646766"/>
                  <a:gd name="connsiteY108" fmla="*/ 1253067 h 2798234"/>
                  <a:gd name="connsiteX109" fmla="*/ 1397000 w 1646766"/>
                  <a:gd name="connsiteY109" fmla="*/ 1172634 h 2798234"/>
                  <a:gd name="connsiteX110" fmla="*/ 1405466 w 1646766"/>
                  <a:gd name="connsiteY110" fmla="*/ 1041400 h 2798234"/>
                  <a:gd name="connsiteX111" fmla="*/ 1435100 w 1646766"/>
                  <a:gd name="connsiteY111" fmla="*/ 965200 h 2798234"/>
                  <a:gd name="connsiteX112" fmla="*/ 1443566 w 1646766"/>
                  <a:gd name="connsiteY112" fmla="*/ 901700 h 2798234"/>
                  <a:gd name="connsiteX113" fmla="*/ 1452033 w 1646766"/>
                  <a:gd name="connsiteY113" fmla="*/ 804334 h 2798234"/>
                  <a:gd name="connsiteX114" fmla="*/ 1447800 w 1646766"/>
                  <a:gd name="connsiteY114" fmla="*/ 711200 h 2798234"/>
                  <a:gd name="connsiteX115" fmla="*/ 1426633 w 1646766"/>
                  <a:gd name="connsiteY115" fmla="*/ 673100 h 2798234"/>
                  <a:gd name="connsiteX116" fmla="*/ 1430866 w 1646766"/>
                  <a:gd name="connsiteY116" fmla="*/ 609600 h 2798234"/>
                  <a:gd name="connsiteX117" fmla="*/ 1413933 w 1646766"/>
                  <a:gd name="connsiteY117" fmla="*/ 579967 h 2798234"/>
                  <a:gd name="connsiteX118" fmla="*/ 1329266 w 1646766"/>
                  <a:gd name="connsiteY118" fmla="*/ 537634 h 2798234"/>
                  <a:gd name="connsiteX119" fmla="*/ 1316566 w 1646766"/>
                  <a:gd name="connsiteY119" fmla="*/ 474134 h 2798234"/>
                  <a:gd name="connsiteX120" fmla="*/ 1316566 w 1646766"/>
                  <a:gd name="connsiteY120" fmla="*/ 359834 h 2798234"/>
                  <a:gd name="connsiteX121" fmla="*/ 1320800 w 1646766"/>
                  <a:gd name="connsiteY121" fmla="*/ 313267 h 2798234"/>
                  <a:gd name="connsiteX122" fmla="*/ 1308100 w 1646766"/>
                  <a:gd name="connsiteY122" fmla="*/ 279400 h 2798234"/>
                  <a:gd name="connsiteX123" fmla="*/ 1278466 w 1646766"/>
                  <a:gd name="connsiteY123" fmla="*/ 270934 h 2798234"/>
                  <a:gd name="connsiteX124" fmla="*/ 1193800 w 1646766"/>
                  <a:gd name="connsiteY124" fmla="*/ 270934 h 2798234"/>
                  <a:gd name="connsiteX125" fmla="*/ 1134533 w 1646766"/>
                  <a:gd name="connsiteY125" fmla="*/ 270934 h 2798234"/>
                  <a:gd name="connsiteX126" fmla="*/ 1087966 w 1646766"/>
                  <a:gd name="connsiteY126" fmla="*/ 287867 h 2798234"/>
                  <a:gd name="connsiteX127" fmla="*/ 999066 w 1646766"/>
                  <a:gd name="connsiteY127" fmla="*/ 347134 h 2798234"/>
                  <a:gd name="connsiteX128" fmla="*/ 956733 w 1646766"/>
                  <a:gd name="connsiteY128" fmla="*/ 381000 h 2798234"/>
                  <a:gd name="connsiteX129" fmla="*/ 910166 w 1646766"/>
                  <a:gd name="connsiteY129" fmla="*/ 410634 h 2798234"/>
                  <a:gd name="connsiteX130" fmla="*/ 855133 w 1646766"/>
                  <a:gd name="connsiteY130" fmla="*/ 427567 h 2798234"/>
                  <a:gd name="connsiteX131" fmla="*/ 808566 w 1646766"/>
                  <a:gd name="connsiteY131" fmla="*/ 423334 h 2798234"/>
                  <a:gd name="connsiteX132" fmla="*/ 770466 w 1646766"/>
                  <a:gd name="connsiteY132" fmla="*/ 385234 h 2798234"/>
                  <a:gd name="connsiteX133" fmla="*/ 762000 w 1646766"/>
                  <a:gd name="connsiteY133" fmla="*/ 325967 h 2798234"/>
                  <a:gd name="connsiteX134" fmla="*/ 736600 w 1646766"/>
                  <a:gd name="connsiteY134" fmla="*/ 296334 h 2798234"/>
                  <a:gd name="connsiteX135" fmla="*/ 715433 w 1646766"/>
                  <a:gd name="connsiteY135" fmla="*/ 220134 h 2798234"/>
                  <a:gd name="connsiteX136" fmla="*/ 719666 w 1646766"/>
                  <a:gd name="connsiteY136" fmla="*/ 101600 h 2798234"/>
                  <a:gd name="connsiteX137" fmla="*/ 723900 w 1646766"/>
                  <a:gd name="connsiteY137" fmla="*/ 50800 h 2798234"/>
                  <a:gd name="connsiteX138" fmla="*/ 723900 w 1646766"/>
                  <a:gd name="connsiteY138" fmla="*/ 50800 h 2798234"/>
                  <a:gd name="connsiteX139" fmla="*/ 723900 w 1646766"/>
                  <a:gd name="connsiteY139" fmla="*/ 4234 h 2798234"/>
                  <a:gd name="connsiteX140" fmla="*/ 647700 w 1646766"/>
                  <a:gd name="connsiteY140" fmla="*/ 0 h 27982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</a:cxnLst>
                <a:rect l="l" t="t" r="r" b="b"/>
                <a:pathLst>
                  <a:path w="1646766" h="2798234">
                    <a:moveTo>
                      <a:pt x="647700" y="0"/>
                    </a:moveTo>
                    <a:lnTo>
                      <a:pt x="402166" y="8467"/>
                    </a:lnTo>
                    <a:lnTo>
                      <a:pt x="309033" y="4234"/>
                    </a:lnTo>
                    <a:lnTo>
                      <a:pt x="245533" y="4234"/>
                    </a:lnTo>
                    <a:lnTo>
                      <a:pt x="190500" y="67734"/>
                    </a:lnTo>
                    <a:lnTo>
                      <a:pt x="127000" y="135467"/>
                    </a:lnTo>
                    <a:lnTo>
                      <a:pt x="33866" y="215900"/>
                    </a:lnTo>
                    <a:lnTo>
                      <a:pt x="0" y="249767"/>
                    </a:lnTo>
                    <a:lnTo>
                      <a:pt x="21166" y="309034"/>
                    </a:lnTo>
                    <a:lnTo>
                      <a:pt x="50800" y="368300"/>
                    </a:lnTo>
                    <a:lnTo>
                      <a:pt x="63500" y="452967"/>
                    </a:lnTo>
                    <a:lnTo>
                      <a:pt x="84666" y="516467"/>
                    </a:lnTo>
                    <a:lnTo>
                      <a:pt x="84666" y="596900"/>
                    </a:lnTo>
                    <a:lnTo>
                      <a:pt x="84666" y="690034"/>
                    </a:lnTo>
                    <a:lnTo>
                      <a:pt x="67733" y="736600"/>
                    </a:lnTo>
                    <a:lnTo>
                      <a:pt x="76200" y="821267"/>
                    </a:lnTo>
                    <a:lnTo>
                      <a:pt x="110066" y="880534"/>
                    </a:lnTo>
                    <a:lnTo>
                      <a:pt x="152400" y="867834"/>
                    </a:lnTo>
                    <a:lnTo>
                      <a:pt x="215900" y="884767"/>
                    </a:lnTo>
                    <a:lnTo>
                      <a:pt x="279400" y="927100"/>
                    </a:lnTo>
                    <a:lnTo>
                      <a:pt x="296333" y="999067"/>
                    </a:lnTo>
                    <a:lnTo>
                      <a:pt x="283633" y="1058334"/>
                    </a:lnTo>
                    <a:lnTo>
                      <a:pt x="313266" y="1104900"/>
                    </a:lnTo>
                    <a:lnTo>
                      <a:pt x="347133" y="1113367"/>
                    </a:lnTo>
                    <a:lnTo>
                      <a:pt x="389466" y="1185334"/>
                    </a:lnTo>
                    <a:lnTo>
                      <a:pt x="402166" y="1244600"/>
                    </a:lnTo>
                    <a:lnTo>
                      <a:pt x="414866" y="1333500"/>
                    </a:lnTo>
                    <a:lnTo>
                      <a:pt x="393700" y="1375834"/>
                    </a:lnTo>
                    <a:lnTo>
                      <a:pt x="347133" y="1447800"/>
                    </a:lnTo>
                    <a:lnTo>
                      <a:pt x="347133" y="1490134"/>
                    </a:lnTo>
                    <a:lnTo>
                      <a:pt x="304800" y="1545167"/>
                    </a:lnTo>
                    <a:lnTo>
                      <a:pt x="317500" y="1617134"/>
                    </a:lnTo>
                    <a:lnTo>
                      <a:pt x="309033" y="1680634"/>
                    </a:lnTo>
                    <a:lnTo>
                      <a:pt x="275166" y="1731434"/>
                    </a:lnTo>
                    <a:lnTo>
                      <a:pt x="241300" y="1782234"/>
                    </a:lnTo>
                    <a:lnTo>
                      <a:pt x="254000" y="1833034"/>
                    </a:lnTo>
                    <a:lnTo>
                      <a:pt x="270933" y="1866900"/>
                    </a:lnTo>
                    <a:lnTo>
                      <a:pt x="262466" y="1913467"/>
                    </a:lnTo>
                    <a:lnTo>
                      <a:pt x="232833" y="1943100"/>
                    </a:lnTo>
                    <a:lnTo>
                      <a:pt x="224366" y="1981200"/>
                    </a:lnTo>
                    <a:lnTo>
                      <a:pt x="232833" y="2053167"/>
                    </a:lnTo>
                    <a:lnTo>
                      <a:pt x="245533" y="2082800"/>
                    </a:lnTo>
                    <a:lnTo>
                      <a:pt x="283633" y="2074334"/>
                    </a:lnTo>
                    <a:lnTo>
                      <a:pt x="283633" y="2074334"/>
                    </a:lnTo>
                    <a:lnTo>
                      <a:pt x="330200" y="2091267"/>
                    </a:lnTo>
                    <a:lnTo>
                      <a:pt x="355600" y="2112434"/>
                    </a:lnTo>
                    <a:lnTo>
                      <a:pt x="381000" y="2095500"/>
                    </a:lnTo>
                    <a:lnTo>
                      <a:pt x="402166" y="2078567"/>
                    </a:lnTo>
                    <a:lnTo>
                      <a:pt x="465666" y="2078567"/>
                    </a:lnTo>
                    <a:lnTo>
                      <a:pt x="524933" y="2091267"/>
                    </a:lnTo>
                    <a:lnTo>
                      <a:pt x="567266" y="2133600"/>
                    </a:lnTo>
                    <a:lnTo>
                      <a:pt x="609600" y="2167467"/>
                    </a:lnTo>
                    <a:lnTo>
                      <a:pt x="643466" y="2192867"/>
                    </a:lnTo>
                    <a:lnTo>
                      <a:pt x="651933" y="2230967"/>
                    </a:lnTo>
                    <a:lnTo>
                      <a:pt x="643466" y="2269067"/>
                    </a:lnTo>
                    <a:lnTo>
                      <a:pt x="651933" y="2324100"/>
                    </a:lnTo>
                    <a:lnTo>
                      <a:pt x="690033" y="2349500"/>
                    </a:lnTo>
                    <a:lnTo>
                      <a:pt x="728133" y="2362200"/>
                    </a:lnTo>
                    <a:lnTo>
                      <a:pt x="787400" y="2362200"/>
                    </a:lnTo>
                    <a:lnTo>
                      <a:pt x="838200" y="2387600"/>
                    </a:lnTo>
                    <a:lnTo>
                      <a:pt x="859366" y="2438400"/>
                    </a:lnTo>
                    <a:lnTo>
                      <a:pt x="867833" y="2480734"/>
                    </a:lnTo>
                    <a:lnTo>
                      <a:pt x="910166" y="2540000"/>
                    </a:lnTo>
                    <a:lnTo>
                      <a:pt x="948266" y="2573867"/>
                    </a:lnTo>
                    <a:lnTo>
                      <a:pt x="986366" y="2582334"/>
                    </a:lnTo>
                    <a:lnTo>
                      <a:pt x="1032933" y="2590800"/>
                    </a:lnTo>
                    <a:lnTo>
                      <a:pt x="1049866" y="2616200"/>
                    </a:lnTo>
                    <a:lnTo>
                      <a:pt x="1058333" y="2675467"/>
                    </a:lnTo>
                    <a:lnTo>
                      <a:pt x="1058333" y="2768600"/>
                    </a:lnTo>
                    <a:lnTo>
                      <a:pt x="1079500" y="2798234"/>
                    </a:lnTo>
                    <a:lnTo>
                      <a:pt x="1109133" y="2785534"/>
                    </a:lnTo>
                    <a:lnTo>
                      <a:pt x="1109133" y="2785534"/>
                    </a:lnTo>
                    <a:lnTo>
                      <a:pt x="1134533" y="2726267"/>
                    </a:lnTo>
                    <a:lnTo>
                      <a:pt x="1155700" y="2734734"/>
                    </a:lnTo>
                    <a:lnTo>
                      <a:pt x="1168400" y="2751667"/>
                    </a:lnTo>
                    <a:lnTo>
                      <a:pt x="1168400" y="2751667"/>
                    </a:lnTo>
                    <a:lnTo>
                      <a:pt x="1198033" y="2743200"/>
                    </a:lnTo>
                    <a:lnTo>
                      <a:pt x="1198033" y="2696634"/>
                    </a:lnTo>
                    <a:lnTo>
                      <a:pt x="1176866" y="2650067"/>
                    </a:lnTo>
                    <a:lnTo>
                      <a:pt x="1176866" y="2599267"/>
                    </a:lnTo>
                    <a:lnTo>
                      <a:pt x="1231900" y="2569634"/>
                    </a:lnTo>
                    <a:lnTo>
                      <a:pt x="1274233" y="2514600"/>
                    </a:lnTo>
                    <a:lnTo>
                      <a:pt x="1295400" y="2463800"/>
                    </a:lnTo>
                    <a:lnTo>
                      <a:pt x="1303866" y="2408767"/>
                    </a:lnTo>
                    <a:lnTo>
                      <a:pt x="1337733" y="2349500"/>
                    </a:lnTo>
                    <a:lnTo>
                      <a:pt x="1384300" y="2294467"/>
                    </a:lnTo>
                    <a:lnTo>
                      <a:pt x="1413933" y="2269067"/>
                    </a:lnTo>
                    <a:lnTo>
                      <a:pt x="1443566" y="2269067"/>
                    </a:lnTo>
                    <a:lnTo>
                      <a:pt x="1511300" y="2302934"/>
                    </a:lnTo>
                    <a:lnTo>
                      <a:pt x="1524000" y="2324100"/>
                    </a:lnTo>
                    <a:lnTo>
                      <a:pt x="1524000" y="2396067"/>
                    </a:lnTo>
                    <a:lnTo>
                      <a:pt x="1553633" y="2438400"/>
                    </a:lnTo>
                    <a:lnTo>
                      <a:pt x="1595966" y="2472267"/>
                    </a:lnTo>
                    <a:lnTo>
                      <a:pt x="1646766" y="2484967"/>
                    </a:lnTo>
                    <a:lnTo>
                      <a:pt x="1646766" y="2442634"/>
                    </a:lnTo>
                    <a:lnTo>
                      <a:pt x="1617133" y="2362200"/>
                    </a:lnTo>
                    <a:lnTo>
                      <a:pt x="1629833" y="2252134"/>
                    </a:lnTo>
                    <a:lnTo>
                      <a:pt x="1625600" y="2205567"/>
                    </a:lnTo>
                    <a:lnTo>
                      <a:pt x="1583266" y="2091267"/>
                    </a:lnTo>
                    <a:lnTo>
                      <a:pt x="1536700" y="1934634"/>
                    </a:lnTo>
                    <a:lnTo>
                      <a:pt x="1502833" y="1828800"/>
                    </a:lnTo>
                    <a:lnTo>
                      <a:pt x="1494366" y="1778000"/>
                    </a:lnTo>
                    <a:lnTo>
                      <a:pt x="1498600" y="1617134"/>
                    </a:lnTo>
                    <a:lnTo>
                      <a:pt x="1502833" y="1570567"/>
                    </a:lnTo>
                    <a:lnTo>
                      <a:pt x="1490133" y="1498600"/>
                    </a:lnTo>
                    <a:lnTo>
                      <a:pt x="1460500" y="1494367"/>
                    </a:lnTo>
                    <a:lnTo>
                      <a:pt x="1430866" y="1430867"/>
                    </a:lnTo>
                    <a:lnTo>
                      <a:pt x="1422400" y="1341967"/>
                    </a:lnTo>
                    <a:lnTo>
                      <a:pt x="1413933" y="1253067"/>
                    </a:lnTo>
                    <a:lnTo>
                      <a:pt x="1397000" y="1172634"/>
                    </a:lnTo>
                    <a:lnTo>
                      <a:pt x="1405466" y="1041400"/>
                    </a:lnTo>
                    <a:lnTo>
                      <a:pt x="1435100" y="965200"/>
                    </a:lnTo>
                    <a:lnTo>
                      <a:pt x="1443566" y="901700"/>
                    </a:lnTo>
                    <a:lnTo>
                      <a:pt x="1452033" y="804334"/>
                    </a:lnTo>
                    <a:lnTo>
                      <a:pt x="1447800" y="711200"/>
                    </a:lnTo>
                    <a:lnTo>
                      <a:pt x="1426633" y="673100"/>
                    </a:lnTo>
                    <a:lnTo>
                      <a:pt x="1430866" y="609600"/>
                    </a:lnTo>
                    <a:lnTo>
                      <a:pt x="1413933" y="579967"/>
                    </a:lnTo>
                    <a:lnTo>
                      <a:pt x="1329266" y="537634"/>
                    </a:lnTo>
                    <a:lnTo>
                      <a:pt x="1316566" y="474134"/>
                    </a:lnTo>
                    <a:lnTo>
                      <a:pt x="1316566" y="359834"/>
                    </a:lnTo>
                    <a:lnTo>
                      <a:pt x="1320800" y="313267"/>
                    </a:lnTo>
                    <a:lnTo>
                      <a:pt x="1308100" y="279400"/>
                    </a:lnTo>
                    <a:lnTo>
                      <a:pt x="1278466" y="270934"/>
                    </a:lnTo>
                    <a:lnTo>
                      <a:pt x="1193800" y="270934"/>
                    </a:lnTo>
                    <a:lnTo>
                      <a:pt x="1134533" y="270934"/>
                    </a:lnTo>
                    <a:lnTo>
                      <a:pt x="1087966" y="287867"/>
                    </a:lnTo>
                    <a:lnTo>
                      <a:pt x="999066" y="347134"/>
                    </a:lnTo>
                    <a:lnTo>
                      <a:pt x="956733" y="381000"/>
                    </a:lnTo>
                    <a:lnTo>
                      <a:pt x="910166" y="410634"/>
                    </a:lnTo>
                    <a:lnTo>
                      <a:pt x="855133" y="427567"/>
                    </a:lnTo>
                    <a:lnTo>
                      <a:pt x="808566" y="423334"/>
                    </a:lnTo>
                    <a:lnTo>
                      <a:pt x="770466" y="385234"/>
                    </a:lnTo>
                    <a:lnTo>
                      <a:pt x="762000" y="325967"/>
                    </a:lnTo>
                    <a:lnTo>
                      <a:pt x="736600" y="296334"/>
                    </a:lnTo>
                    <a:lnTo>
                      <a:pt x="715433" y="220134"/>
                    </a:lnTo>
                    <a:lnTo>
                      <a:pt x="719666" y="101600"/>
                    </a:lnTo>
                    <a:lnTo>
                      <a:pt x="723900" y="50800"/>
                    </a:lnTo>
                    <a:lnTo>
                      <a:pt x="723900" y="50800"/>
                    </a:lnTo>
                    <a:lnTo>
                      <a:pt x="723900" y="4234"/>
                    </a:lnTo>
                    <a:lnTo>
                      <a:pt x="647700" y="0"/>
                    </a:lnTo>
                    <a:close/>
                  </a:path>
                </a:pathLst>
              </a:custGeom>
              <a:grpFill/>
              <a:ln w="63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32" name="노원구">
                <a:extLst>
                  <a:ext uri="{FF2B5EF4-FFF2-40B4-BE49-F238E27FC236}">
                    <a16:creationId xmlns:a16="http://schemas.microsoft.com/office/drawing/2014/main" id="{3308D045-BAAF-B148-9B80-7F08568D3E85}"/>
                  </a:ext>
                </a:extLst>
              </p:cNvPr>
              <p:cNvSpPr/>
              <p:nvPr/>
            </p:nvSpPr>
            <p:spPr>
              <a:xfrm>
                <a:off x="9788612" y="1682944"/>
                <a:ext cx="916851" cy="1357146"/>
              </a:xfrm>
              <a:custGeom>
                <a:avLst/>
                <a:gdLst>
                  <a:gd name="connsiteX0" fmla="*/ 1214966 w 2247900"/>
                  <a:gd name="connsiteY0" fmla="*/ 0 h 3327400"/>
                  <a:gd name="connsiteX1" fmla="*/ 1113366 w 2247900"/>
                  <a:gd name="connsiteY1" fmla="*/ 25400 h 3327400"/>
                  <a:gd name="connsiteX2" fmla="*/ 1058333 w 2247900"/>
                  <a:gd name="connsiteY2" fmla="*/ 29633 h 3327400"/>
                  <a:gd name="connsiteX3" fmla="*/ 1016000 w 2247900"/>
                  <a:gd name="connsiteY3" fmla="*/ 42333 h 3327400"/>
                  <a:gd name="connsiteX4" fmla="*/ 944033 w 2247900"/>
                  <a:gd name="connsiteY4" fmla="*/ 42333 h 3327400"/>
                  <a:gd name="connsiteX5" fmla="*/ 880533 w 2247900"/>
                  <a:gd name="connsiteY5" fmla="*/ 46566 h 3327400"/>
                  <a:gd name="connsiteX6" fmla="*/ 850900 w 2247900"/>
                  <a:gd name="connsiteY6" fmla="*/ 71966 h 3327400"/>
                  <a:gd name="connsiteX7" fmla="*/ 850900 w 2247900"/>
                  <a:gd name="connsiteY7" fmla="*/ 127000 h 3327400"/>
                  <a:gd name="connsiteX8" fmla="*/ 829733 w 2247900"/>
                  <a:gd name="connsiteY8" fmla="*/ 190500 h 3327400"/>
                  <a:gd name="connsiteX9" fmla="*/ 808566 w 2247900"/>
                  <a:gd name="connsiteY9" fmla="*/ 249766 h 3327400"/>
                  <a:gd name="connsiteX10" fmla="*/ 808566 w 2247900"/>
                  <a:gd name="connsiteY10" fmla="*/ 283633 h 3327400"/>
                  <a:gd name="connsiteX11" fmla="*/ 787400 w 2247900"/>
                  <a:gd name="connsiteY11" fmla="*/ 313266 h 3327400"/>
                  <a:gd name="connsiteX12" fmla="*/ 732366 w 2247900"/>
                  <a:gd name="connsiteY12" fmla="*/ 321733 h 3327400"/>
                  <a:gd name="connsiteX13" fmla="*/ 622300 w 2247900"/>
                  <a:gd name="connsiteY13" fmla="*/ 325966 h 3327400"/>
                  <a:gd name="connsiteX14" fmla="*/ 550333 w 2247900"/>
                  <a:gd name="connsiteY14" fmla="*/ 334433 h 3327400"/>
                  <a:gd name="connsiteX15" fmla="*/ 503766 w 2247900"/>
                  <a:gd name="connsiteY15" fmla="*/ 330200 h 3327400"/>
                  <a:gd name="connsiteX16" fmla="*/ 465666 w 2247900"/>
                  <a:gd name="connsiteY16" fmla="*/ 351366 h 3327400"/>
                  <a:gd name="connsiteX17" fmla="*/ 385233 w 2247900"/>
                  <a:gd name="connsiteY17" fmla="*/ 423333 h 3327400"/>
                  <a:gd name="connsiteX18" fmla="*/ 347133 w 2247900"/>
                  <a:gd name="connsiteY18" fmla="*/ 448733 h 3327400"/>
                  <a:gd name="connsiteX19" fmla="*/ 372533 w 2247900"/>
                  <a:gd name="connsiteY19" fmla="*/ 503766 h 3327400"/>
                  <a:gd name="connsiteX20" fmla="*/ 389466 w 2247900"/>
                  <a:gd name="connsiteY20" fmla="*/ 605366 h 3327400"/>
                  <a:gd name="connsiteX21" fmla="*/ 397933 w 2247900"/>
                  <a:gd name="connsiteY21" fmla="*/ 643466 h 3327400"/>
                  <a:gd name="connsiteX22" fmla="*/ 406400 w 2247900"/>
                  <a:gd name="connsiteY22" fmla="*/ 677333 h 3327400"/>
                  <a:gd name="connsiteX23" fmla="*/ 389466 w 2247900"/>
                  <a:gd name="connsiteY23" fmla="*/ 723900 h 3327400"/>
                  <a:gd name="connsiteX24" fmla="*/ 347133 w 2247900"/>
                  <a:gd name="connsiteY24" fmla="*/ 791633 h 3327400"/>
                  <a:gd name="connsiteX25" fmla="*/ 330200 w 2247900"/>
                  <a:gd name="connsiteY25" fmla="*/ 889000 h 3327400"/>
                  <a:gd name="connsiteX26" fmla="*/ 355600 w 2247900"/>
                  <a:gd name="connsiteY26" fmla="*/ 1126066 h 3327400"/>
                  <a:gd name="connsiteX27" fmla="*/ 355600 w 2247900"/>
                  <a:gd name="connsiteY27" fmla="*/ 1202266 h 3327400"/>
                  <a:gd name="connsiteX28" fmla="*/ 406400 w 2247900"/>
                  <a:gd name="connsiteY28" fmla="*/ 1274233 h 3327400"/>
                  <a:gd name="connsiteX29" fmla="*/ 431800 w 2247900"/>
                  <a:gd name="connsiteY29" fmla="*/ 1354666 h 3327400"/>
                  <a:gd name="connsiteX30" fmla="*/ 436033 w 2247900"/>
                  <a:gd name="connsiteY30" fmla="*/ 1426633 h 3327400"/>
                  <a:gd name="connsiteX31" fmla="*/ 427566 w 2247900"/>
                  <a:gd name="connsiteY31" fmla="*/ 1562100 h 3327400"/>
                  <a:gd name="connsiteX32" fmla="*/ 444500 w 2247900"/>
                  <a:gd name="connsiteY32" fmla="*/ 1600200 h 3327400"/>
                  <a:gd name="connsiteX33" fmla="*/ 465666 w 2247900"/>
                  <a:gd name="connsiteY33" fmla="*/ 1684866 h 3327400"/>
                  <a:gd name="connsiteX34" fmla="*/ 508000 w 2247900"/>
                  <a:gd name="connsiteY34" fmla="*/ 1888066 h 3327400"/>
                  <a:gd name="connsiteX35" fmla="*/ 541866 w 2247900"/>
                  <a:gd name="connsiteY35" fmla="*/ 1976966 h 3327400"/>
                  <a:gd name="connsiteX36" fmla="*/ 567266 w 2247900"/>
                  <a:gd name="connsiteY36" fmla="*/ 2048933 h 3327400"/>
                  <a:gd name="connsiteX37" fmla="*/ 567266 w 2247900"/>
                  <a:gd name="connsiteY37" fmla="*/ 2137833 h 3327400"/>
                  <a:gd name="connsiteX38" fmla="*/ 567266 w 2247900"/>
                  <a:gd name="connsiteY38" fmla="*/ 2286000 h 3327400"/>
                  <a:gd name="connsiteX39" fmla="*/ 571500 w 2247900"/>
                  <a:gd name="connsiteY39" fmla="*/ 2362200 h 3327400"/>
                  <a:gd name="connsiteX40" fmla="*/ 541866 w 2247900"/>
                  <a:gd name="connsiteY40" fmla="*/ 2383366 h 3327400"/>
                  <a:gd name="connsiteX41" fmla="*/ 478366 w 2247900"/>
                  <a:gd name="connsiteY41" fmla="*/ 2374900 h 3327400"/>
                  <a:gd name="connsiteX42" fmla="*/ 419100 w 2247900"/>
                  <a:gd name="connsiteY42" fmla="*/ 2353733 h 3327400"/>
                  <a:gd name="connsiteX43" fmla="*/ 347133 w 2247900"/>
                  <a:gd name="connsiteY43" fmla="*/ 2302933 h 3327400"/>
                  <a:gd name="connsiteX44" fmla="*/ 317500 w 2247900"/>
                  <a:gd name="connsiteY44" fmla="*/ 2260600 h 3327400"/>
                  <a:gd name="connsiteX45" fmla="*/ 321733 w 2247900"/>
                  <a:gd name="connsiteY45" fmla="*/ 2222500 h 3327400"/>
                  <a:gd name="connsiteX46" fmla="*/ 304800 w 2247900"/>
                  <a:gd name="connsiteY46" fmla="*/ 2180166 h 3327400"/>
                  <a:gd name="connsiteX47" fmla="*/ 270933 w 2247900"/>
                  <a:gd name="connsiteY47" fmla="*/ 2192866 h 3327400"/>
                  <a:gd name="connsiteX48" fmla="*/ 258233 w 2247900"/>
                  <a:gd name="connsiteY48" fmla="*/ 2252133 h 3327400"/>
                  <a:gd name="connsiteX49" fmla="*/ 232833 w 2247900"/>
                  <a:gd name="connsiteY49" fmla="*/ 2294466 h 3327400"/>
                  <a:gd name="connsiteX50" fmla="*/ 207433 w 2247900"/>
                  <a:gd name="connsiteY50" fmla="*/ 2357966 h 3327400"/>
                  <a:gd name="connsiteX51" fmla="*/ 135466 w 2247900"/>
                  <a:gd name="connsiteY51" fmla="*/ 2434166 h 3327400"/>
                  <a:gd name="connsiteX52" fmla="*/ 110066 w 2247900"/>
                  <a:gd name="connsiteY52" fmla="*/ 2463800 h 3327400"/>
                  <a:gd name="connsiteX53" fmla="*/ 131233 w 2247900"/>
                  <a:gd name="connsiteY53" fmla="*/ 2565400 h 3327400"/>
                  <a:gd name="connsiteX54" fmla="*/ 110066 w 2247900"/>
                  <a:gd name="connsiteY54" fmla="*/ 2611966 h 3327400"/>
                  <a:gd name="connsiteX55" fmla="*/ 67733 w 2247900"/>
                  <a:gd name="connsiteY55" fmla="*/ 2628900 h 3327400"/>
                  <a:gd name="connsiteX56" fmla="*/ 25400 w 2247900"/>
                  <a:gd name="connsiteY56" fmla="*/ 2620433 h 3327400"/>
                  <a:gd name="connsiteX57" fmla="*/ 0 w 2247900"/>
                  <a:gd name="connsiteY57" fmla="*/ 2650066 h 3327400"/>
                  <a:gd name="connsiteX58" fmla="*/ 21166 w 2247900"/>
                  <a:gd name="connsiteY58" fmla="*/ 2722033 h 3327400"/>
                  <a:gd name="connsiteX59" fmla="*/ 80433 w 2247900"/>
                  <a:gd name="connsiteY59" fmla="*/ 2777066 h 3327400"/>
                  <a:gd name="connsiteX60" fmla="*/ 101600 w 2247900"/>
                  <a:gd name="connsiteY60" fmla="*/ 2794000 h 3327400"/>
                  <a:gd name="connsiteX61" fmla="*/ 139700 w 2247900"/>
                  <a:gd name="connsiteY61" fmla="*/ 2781300 h 3327400"/>
                  <a:gd name="connsiteX62" fmla="*/ 139700 w 2247900"/>
                  <a:gd name="connsiteY62" fmla="*/ 2781300 h 3327400"/>
                  <a:gd name="connsiteX63" fmla="*/ 220133 w 2247900"/>
                  <a:gd name="connsiteY63" fmla="*/ 2840566 h 3327400"/>
                  <a:gd name="connsiteX64" fmla="*/ 249766 w 2247900"/>
                  <a:gd name="connsiteY64" fmla="*/ 2904066 h 3327400"/>
                  <a:gd name="connsiteX65" fmla="*/ 245533 w 2247900"/>
                  <a:gd name="connsiteY65" fmla="*/ 2954866 h 3327400"/>
                  <a:gd name="connsiteX66" fmla="*/ 266700 w 2247900"/>
                  <a:gd name="connsiteY66" fmla="*/ 2992966 h 3327400"/>
                  <a:gd name="connsiteX67" fmla="*/ 313266 w 2247900"/>
                  <a:gd name="connsiteY67" fmla="*/ 3001433 h 3327400"/>
                  <a:gd name="connsiteX68" fmla="*/ 567266 w 2247900"/>
                  <a:gd name="connsiteY68" fmla="*/ 3238500 h 3327400"/>
                  <a:gd name="connsiteX69" fmla="*/ 626533 w 2247900"/>
                  <a:gd name="connsiteY69" fmla="*/ 3255433 h 3327400"/>
                  <a:gd name="connsiteX70" fmla="*/ 668866 w 2247900"/>
                  <a:gd name="connsiteY70" fmla="*/ 3272366 h 3327400"/>
                  <a:gd name="connsiteX71" fmla="*/ 736600 w 2247900"/>
                  <a:gd name="connsiteY71" fmla="*/ 3310466 h 3327400"/>
                  <a:gd name="connsiteX72" fmla="*/ 795866 w 2247900"/>
                  <a:gd name="connsiteY72" fmla="*/ 3327400 h 3327400"/>
                  <a:gd name="connsiteX73" fmla="*/ 829733 w 2247900"/>
                  <a:gd name="connsiteY73" fmla="*/ 3310466 h 3327400"/>
                  <a:gd name="connsiteX74" fmla="*/ 855133 w 2247900"/>
                  <a:gd name="connsiteY74" fmla="*/ 3285066 h 3327400"/>
                  <a:gd name="connsiteX75" fmla="*/ 914400 w 2247900"/>
                  <a:gd name="connsiteY75" fmla="*/ 3276600 h 3327400"/>
                  <a:gd name="connsiteX76" fmla="*/ 977900 w 2247900"/>
                  <a:gd name="connsiteY76" fmla="*/ 3234266 h 3327400"/>
                  <a:gd name="connsiteX77" fmla="*/ 1155700 w 2247900"/>
                  <a:gd name="connsiteY77" fmla="*/ 3158066 h 3327400"/>
                  <a:gd name="connsiteX78" fmla="*/ 1236133 w 2247900"/>
                  <a:gd name="connsiteY78" fmla="*/ 3119966 h 3327400"/>
                  <a:gd name="connsiteX79" fmla="*/ 1308100 w 2247900"/>
                  <a:gd name="connsiteY79" fmla="*/ 3111500 h 3327400"/>
                  <a:gd name="connsiteX80" fmla="*/ 1384300 w 2247900"/>
                  <a:gd name="connsiteY80" fmla="*/ 3098800 h 3327400"/>
                  <a:gd name="connsiteX81" fmla="*/ 1418166 w 2247900"/>
                  <a:gd name="connsiteY81" fmla="*/ 3090333 h 3327400"/>
                  <a:gd name="connsiteX82" fmla="*/ 1447800 w 2247900"/>
                  <a:gd name="connsiteY82" fmla="*/ 3115733 h 3327400"/>
                  <a:gd name="connsiteX83" fmla="*/ 1468966 w 2247900"/>
                  <a:gd name="connsiteY83" fmla="*/ 3170766 h 3327400"/>
                  <a:gd name="connsiteX84" fmla="*/ 1498600 w 2247900"/>
                  <a:gd name="connsiteY84" fmla="*/ 3196166 h 3327400"/>
                  <a:gd name="connsiteX85" fmla="*/ 1536700 w 2247900"/>
                  <a:gd name="connsiteY85" fmla="*/ 3230033 h 3327400"/>
                  <a:gd name="connsiteX86" fmla="*/ 1570566 w 2247900"/>
                  <a:gd name="connsiteY86" fmla="*/ 3255433 h 3327400"/>
                  <a:gd name="connsiteX87" fmla="*/ 1604433 w 2247900"/>
                  <a:gd name="connsiteY87" fmla="*/ 3234266 h 3327400"/>
                  <a:gd name="connsiteX88" fmla="*/ 1634066 w 2247900"/>
                  <a:gd name="connsiteY88" fmla="*/ 3204633 h 3327400"/>
                  <a:gd name="connsiteX89" fmla="*/ 1659466 w 2247900"/>
                  <a:gd name="connsiteY89" fmla="*/ 3196166 h 3327400"/>
                  <a:gd name="connsiteX90" fmla="*/ 1706033 w 2247900"/>
                  <a:gd name="connsiteY90" fmla="*/ 3200400 h 3327400"/>
                  <a:gd name="connsiteX91" fmla="*/ 1769533 w 2247900"/>
                  <a:gd name="connsiteY91" fmla="*/ 3230033 h 3327400"/>
                  <a:gd name="connsiteX92" fmla="*/ 1824566 w 2247900"/>
                  <a:gd name="connsiteY92" fmla="*/ 3230033 h 3327400"/>
                  <a:gd name="connsiteX93" fmla="*/ 1875366 w 2247900"/>
                  <a:gd name="connsiteY93" fmla="*/ 3213100 h 3327400"/>
                  <a:gd name="connsiteX94" fmla="*/ 1879600 w 2247900"/>
                  <a:gd name="connsiteY94" fmla="*/ 3183466 h 3327400"/>
                  <a:gd name="connsiteX95" fmla="*/ 1930400 w 2247900"/>
                  <a:gd name="connsiteY95" fmla="*/ 3166533 h 3327400"/>
                  <a:gd name="connsiteX96" fmla="*/ 1917700 w 2247900"/>
                  <a:gd name="connsiteY96" fmla="*/ 3014133 h 3327400"/>
                  <a:gd name="connsiteX97" fmla="*/ 1934633 w 2247900"/>
                  <a:gd name="connsiteY97" fmla="*/ 2954866 h 3327400"/>
                  <a:gd name="connsiteX98" fmla="*/ 2006600 w 2247900"/>
                  <a:gd name="connsiteY98" fmla="*/ 2925233 h 3327400"/>
                  <a:gd name="connsiteX99" fmla="*/ 2082800 w 2247900"/>
                  <a:gd name="connsiteY99" fmla="*/ 2874433 h 3327400"/>
                  <a:gd name="connsiteX100" fmla="*/ 2129366 w 2247900"/>
                  <a:gd name="connsiteY100" fmla="*/ 2836333 h 3327400"/>
                  <a:gd name="connsiteX101" fmla="*/ 2167466 w 2247900"/>
                  <a:gd name="connsiteY101" fmla="*/ 2819400 h 3327400"/>
                  <a:gd name="connsiteX102" fmla="*/ 2218266 w 2247900"/>
                  <a:gd name="connsiteY102" fmla="*/ 2717800 h 3327400"/>
                  <a:gd name="connsiteX103" fmla="*/ 2247900 w 2247900"/>
                  <a:gd name="connsiteY103" fmla="*/ 2662766 h 3327400"/>
                  <a:gd name="connsiteX104" fmla="*/ 2243666 w 2247900"/>
                  <a:gd name="connsiteY104" fmla="*/ 2607733 h 3327400"/>
                  <a:gd name="connsiteX105" fmla="*/ 2226733 w 2247900"/>
                  <a:gd name="connsiteY105" fmla="*/ 2442633 h 3327400"/>
                  <a:gd name="connsiteX106" fmla="*/ 2192866 w 2247900"/>
                  <a:gd name="connsiteY106" fmla="*/ 2341033 h 3327400"/>
                  <a:gd name="connsiteX107" fmla="*/ 2188633 w 2247900"/>
                  <a:gd name="connsiteY107" fmla="*/ 2218266 h 3327400"/>
                  <a:gd name="connsiteX108" fmla="*/ 2188633 w 2247900"/>
                  <a:gd name="connsiteY108" fmla="*/ 2142066 h 3327400"/>
                  <a:gd name="connsiteX109" fmla="*/ 2159000 w 2247900"/>
                  <a:gd name="connsiteY109" fmla="*/ 2099733 h 3327400"/>
                  <a:gd name="connsiteX110" fmla="*/ 1989666 w 2247900"/>
                  <a:gd name="connsiteY110" fmla="*/ 2006600 h 3327400"/>
                  <a:gd name="connsiteX111" fmla="*/ 1938866 w 2247900"/>
                  <a:gd name="connsiteY111" fmla="*/ 2006600 h 3327400"/>
                  <a:gd name="connsiteX112" fmla="*/ 1896533 w 2247900"/>
                  <a:gd name="connsiteY112" fmla="*/ 2036233 h 3327400"/>
                  <a:gd name="connsiteX113" fmla="*/ 1782233 w 2247900"/>
                  <a:gd name="connsiteY113" fmla="*/ 2087033 h 3327400"/>
                  <a:gd name="connsiteX114" fmla="*/ 1739900 w 2247900"/>
                  <a:gd name="connsiteY114" fmla="*/ 2074333 h 3327400"/>
                  <a:gd name="connsiteX115" fmla="*/ 1722966 w 2247900"/>
                  <a:gd name="connsiteY115" fmla="*/ 1964266 h 3327400"/>
                  <a:gd name="connsiteX116" fmla="*/ 1697566 w 2247900"/>
                  <a:gd name="connsiteY116" fmla="*/ 1824566 h 3327400"/>
                  <a:gd name="connsiteX117" fmla="*/ 1680633 w 2247900"/>
                  <a:gd name="connsiteY117" fmla="*/ 1782233 h 3327400"/>
                  <a:gd name="connsiteX118" fmla="*/ 1638300 w 2247900"/>
                  <a:gd name="connsiteY118" fmla="*/ 1744133 h 3327400"/>
                  <a:gd name="connsiteX119" fmla="*/ 1507066 w 2247900"/>
                  <a:gd name="connsiteY119" fmla="*/ 1659466 h 3327400"/>
                  <a:gd name="connsiteX120" fmla="*/ 1473200 w 2247900"/>
                  <a:gd name="connsiteY120" fmla="*/ 1629833 h 3327400"/>
                  <a:gd name="connsiteX121" fmla="*/ 1473200 w 2247900"/>
                  <a:gd name="connsiteY121" fmla="*/ 1629833 h 3327400"/>
                  <a:gd name="connsiteX122" fmla="*/ 1574800 w 2247900"/>
                  <a:gd name="connsiteY122" fmla="*/ 1562100 h 3327400"/>
                  <a:gd name="connsiteX123" fmla="*/ 1655233 w 2247900"/>
                  <a:gd name="connsiteY123" fmla="*/ 1540933 h 3327400"/>
                  <a:gd name="connsiteX124" fmla="*/ 1710266 w 2247900"/>
                  <a:gd name="connsiteY124" fmla="*/ 1511300 h 3327400"/>
                  <a:gd name="connsiteX125" fmla="*/ 1731433 w 2247900"/>
                  <a:gd name="connsiteY125" fmla="*/ 1460500 h 3327400"/>
                  <a:gd name="connsiteX126" fmla="*/ 1701800 w 2247900"/>
                  <a:gd name="connsiteY126" fmla="*/ 1430866 h 3327400"/>
                  <a:gd name="connsiteX127" fmla="*/ 1663700 w 2247900"/>
                  <a:gd name="connsiteY127" fmla="*/ 1392766 h 3327400"/>
                  <a:gd name="connsiteX128" fmla="*/ 1651000 w 2247900"/>
                  <a:gd name="connsiteY128" fmla="*/ 1354666 h 3327400"/>
                  <a:gd name="connsiteX129" fmla="*/ 1655233 w 2247900"/>
                  <a:gd name="connsiteY129" fmla="*/ 1295400 h 3327400"/>
                  <a:gd name="connsiteX130" fmla="*/ 1663700 w 2247900"/>
                  <a:gd name="connsiteY130" fmla="*/ 1253066 h 3327400"/>
                  <a:gd name="connsiteX131" fmla="*/ 1672166 w 2247900"/>
                  <a:gd name="connsiteY131" fmla="*/ 1198033 h 3327400"/>
                  <a:gd name="connsiteX132" fmla="*/ 1676400 w 2247900"/>
                  <a:gd name="connsiteY132" fmla="*/ 1130300 h 3327400"/>
                  <a:gd name="connsiteX133" fmla="*/ 1672166 w 2247900"/>
                  <a:gd name="connsiteY133" fmla="*/ 1104900 h 3327400"/>
                  <a:gd name="connsiteX134" fmla="*/ 1731433 w 2247900"/>
                  <a:gd name="connsiteY134" fmla="*/ 1071033 h 3327400"/>
                  <a:gd name="connsiteX135" fmla="*/ 1752600 w 2247900"/>
                  <a:gd name="connsiteY135" fmla="*/ 1020233 h 3327400"/>
                  <a:gd name="connsiteX136" fmla="*/ 1739900 w 2247900"/>
                  <a:gd name="connsiteY136" fmla="*/ 965200 h 3327400"/>
                  <a:gd name="connsiteX137" fmla="*/ 1706033 w 2247900"/>
                  <a:gd name="connsiteY137" fmla="*/ 893233 h 3327400"/>
                  <a:gd name="connsiteX138" fmla="*/ 1655233 w 2247900"/>
                  <a:gd name="connsiteY138" fmla="*/ 821266 h 3327400"/>
                  <a:gd name="connsiteX139" fmla="*/ 1642533 w 2247900"/>
                  <a:gd name="connsiteY139" fmla="*/ 787400 h 3327400"/>
                  <a:gd name="connsiteX140" fmla="*/ 1646766 w 2247900"/>
                  <a:gd name="connsiteY140" fmla="*/ 618066 h 3327400"/>
                  <a:gd name="connsiteX141" fmla="*/ 1659466 w 2247900"/>
                  <a:gd name="connsiteY141" fmla="*/ 558800 h 3327400"/>
                  <a:gd name="connsiteX142" fmla="*/ 1701800 w 2247900"/>
                  <a:gd name="connsiteY142" fmla="*/ 520700 h 3327400"/>
                  <a:gd name="connsiteX143" fmla="*/ 1710266 w 2247900"/>
                  <a:gd name="connsiteY143" fmla="*/ 482600 h 3327400"/>
                  <a:gd name="connsiteX144" fmla="*/ 1722966 w 2247900"/>
                  <a:gd name="connsiteY144" fmla="*/ 431800 h 3327400"/>
                  <a:gd name="connsiteX145" fmla="*/ 1739900 w 2247900"/>
                  <a:gd name="connsiteY145" fmla="*/ 359833 h 3327400"/>
                  <a:gd name="connsiteX146" fmla="*/ 1727200 w 2247900"/>
                  <a:gd name="connsiteY146" fmla="*/ 287866 h 3327400"/>
                  <a:gd name="connsiteX147" fmla="*/ 1697566 w 2247900"/>
                  <a:gd name="connsiteY147" fmla="*/ 275166 h 3327400"/>
                  <a:gd name="connsiteX148" fmla="*/ 1642533 w 2247900"/>
                  <a:gd name="connsiteY148" fmla="*/ 275166 h 3327400"/>
                  <a:gd name="connsiteX149" fmla="*/ 1591733 w 2247900"/>
                  <a:gd name="connsiteY149" fmla="*/ 296333 h 3327400"/>
                  <a:gd name="connsiteX150" fmla="*/ 1532466 w 2247900"/>
                  <a:gd name="connsiteY150" fmla="*/ 309033 h 3327400"/>
                  <a:gd name="connsiteX151" fmla="*/ 1485900 w 2247900"/>
                  <a:gd name="connsiteY151" fmla="*/ 292100 h 3327400"/>
                  <a:gd name="connsiteX152" fmla="*/ 1405466 w 2247900"/>
                  <a:gd name="connsiteY152" fmla="*/ 207433 h 3327400"/>
                  <a:gd name="connsiteX153" fmla="*/ 1329266 w 2247900"/>
                  <a:gd name="connsiteY153" fmla="*/ 148166 h 3327400"/>
                  <a:gd name="connsiteX154" fmla="*/ 1308100 w 2247900"/>
                  <a:gd name="connsiteY154" fmla="*/ 101600 h 3327400"/>
                  <a:gd name="connsiteX155" fmla="*/ 1291166 w 2247900"/>
                  <a:gd name="connsiteY155" fmla="*/ 38100 h 3327400"/>
                  <a:gd name="connsiteX156" fmla="*/ 1274233 w 2247900"/>
                  <a:gd name="connsiteY156" fmla="*/ 4233 h 3327400"/>
                  <a:gd name="connsiteX157" fmla="*/ 1214966 w 2247900"/>
                  <a:gd name="connsiteY157" fmla="*/ 0 h 332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</a:cxnLst>
                <a:rect l="l" t="t" r="r" b="b"/>
                <a:pathLst>
                  <a:path w="2247900" h="3327400">
                    <a:moveTo>
                      <a:pt x="1214966" y="0"/>
                    </a:moveTo>
                    <a:lnTo>
                      <a:pt x="1113366" y="25400"/>
                    </a:lnTo>
                    <a:lnTo>
                      <a:pt x="1058333" y="29633"/>
                    </a:lnTo>
                    <a:lnTo>
                      <a:pt x="1016000" y="42333"/>
                    </a:lnTo>
                    <a:lnTo>
                      <a:pt x="944033" y="42333"/>
                    </a:lnTo>
                    <a:lnTo>
                      <a:pt x="880533" y="46566"/>
                    </a:lnTo>
                    <a:lnTo>
                      <a:pt x="850900" y="71966"/>
                    </a:lnTo>
                    <a:lnTo>
                      <a:pt x="850900" y="127000"/>
                    </a:lnTo>
                    <a:lnTo>
                      <a:pt x="829733" y="190500"/>
                    </a:lnTo>
                    <a:lnTo>
                      <a:pt x="808566" y="249766"/>
                    </a:lnTo>
                    <a:lnTo>
                      <a:pt x="808566" y="283633"/>
                    </a:lnTo>
                    <a:lnTo>
                      <a:pt x="787400" y="313266"/>
                    </a:lnTo>
                    <a:lnTo>
                      <a:pt x="732366" y="321733"/>
                    </a:lnTo>
                    <a:lnTo>
                      <a:pt x="622300" y="325966"/>
                    </a:lnTo>
                    <a:lnTo>
                      <a:pt x="550333" y="334433"/>
                    </a:lnTo>
                    <a:lnTo>
                      <a:pt x="503766" y="330200"/>
                    </a:lnTo>
                    <a:lnTo>
                      <a:pt x="465666" y="351366"/>
                    </a:lnTo>
                    <a:lnTo>
                      <a:pt x="385233" y="423333"/>
                    </a:lnTo>
                    <a:lnTo>
                      <a:pt x="347133" y="448733"/>
                    </a:lnTo>
                    <a:lnTo>
                      <a:pt x="372533" y="503766"/>
                    </a:lnTo>
                    <a:lnTo>
                      <a:pt x="389466" y="605366"/>
                    </a:lnTo>
                    <a:lnTo>
                      <a:pt x="397933" y="643466"/>
                    </a:lnTo>
                    <a:lnTo>
                      <a:pt x="406400" y="677333"/>
                    </a:lnTo>
                    <a:lnTo>
                      <a:pt x="389466" y="723900"/>
                    </a:lnTo>
                    <a:lnTo>
                      <a:pt x="347133" y="791633"/>
                    </a:lnTo>
                    <a:lnTo>
                      <a:pt x="330200" y="889000"/>
                    </a:lnTo>
                    <a:lnTo>
                      <a:pt x="355600" y="1126066"/>
                    </a:lnTo>
                    <a:lnTo>
                      <a:pt x="355600" y="1202266"/>
                    </a:lnTo>
                    <a:lnTo>
                      <a:pt x="406400" y="1274233"/>
                    </a:lnTo>
                    <a:lnTo>
                      <a:pt x="431800" y="1354666"/>
                    </a:lnTo>
                    <a:lnTo>
                      <a:pt x="436033" y="1426633"/>
                    </a:lnTo>
                    <a:lnTo>
                      <a:pt x="427566" y="1562100"/>
                    </a:lnTo>
                    <a:lnTo>
                      <a:pt x="444500" y="1600200"/>
                    </a:lnTo>
                    <a:lnTo>
                      <a:pt x="465666" y="1684866"/>
                    </a:lnTo>
                    <a:lnTo>
                      <a:pt x="508000" y="1888066"/>
                    </a:lnTo>
                    <a:lnTo>
                      <a:pt x="541866" y="1976966"/>
                    </a:lnTo>
                    <a:lnTo>
                      <a:pt x="567266" y="2048933"/>
                    </a:lnTo>
                    <a:lnTo>
                      <a:pt x="567266" y="2137833"/>
                    </a:lnTo>
                    <a:lnTo>
                      <a:pt x="567266" y="2286000"/>
                    </a:lnTo>
                    <a:lnTo>
                      <a:pt x="571500" y="2362200"/>
                    </a:lnTo>
                    <a:lnTo>
                      <a:pt x="541866" y="2383366"/>
                    </a:lnTo>
                    <a:lnTo>
                      <a:pt x="478366" y="2374900"/>
                    </a:lnTo>
                    <a:lnTo>
                      <a:pt x="419100" y="2353733"/>
                    </a:lnTo>
                    <a:lnTo>
                      <a:pt x="347133" y="2302933"/>
                    </a:lnTo>
                    <a:lnTo>
                      <a:pt x="317500" y="2260600"/>
                    </a:lnTo>
                    <a:lnTo>
                      <a:pt x="321733" y="2222500"/>
                    </a:lnTo>
                    <a:lnTo>
                      <a:pt x="304800" y="2180166"/>
                    </a:lnTo>
                    <a:lnTo>
                      <a:pt x="270933" y="2192866"/>
                    </a:lnTo>
                    <a:lnTo>
                      <a:pt x="258233" y="2252133"/>
                    </a:lnTo>
                    <a:lnTo>
                      <a:pt x="232833" y="2294466"/>
                    </a:lnTo>
                    <a:lnTo>
                      <a:pt x="207433" y="2357966"/>
                    </a:lnTo>
                    <a:lnTo>
                      <a:pt x="135466" y="2434166"/>
                    </a:lnTo>
                    <a:lnTo>
                      <a:pt x="110066" y="2463800"/>
                    </a:lnTo>
                    <a:lnTo>
                      <a:pt x="131233" y="2565400"/>
                    </a:lnTo>
                    <a:lnTo>
                      <a:pt x="110066" y="2611966"/>
                    </a:lnTo>
                    <a:lnTo>
                      <a:pt x="67733" y="2628900"/>
                    </a:lnTo>
                    <a:lnTo>
                      <a:pt x="25400" y="2620433"/>
                    </a:lnTo>
                    <a:lnTo>
                      <a:pt x="0" y="2650066"/>
                    </a:lnTo>
                    <a:lnTo>
                      <a:pt x="21166" y="2722033"/>
                    </a:lnTo>
                    <a:lnTo>
                      <a:pt x="80433" y="2777066"/>
                    </a:lnTo>
                    <a:lnTo>
                      <a:pt x="101600" y="2794000"/>
                    </a:lnTo>
                    <a:lnTo>
                      <a:pt x="139700" y="2781300"/>
                    </a:lnTo>
                    <a:lnTo>
                      <a:pt x="139700" y="2781300"/>
                    </a:lnTo>
                    <a:lnTo>
                      <a:pt x="220133" y="2840566"/>
                    </a:lnTo>
                    <a:lnTo>
                      <a:pt x="249766" y="2904066"/>
                    </a:lnTo>
                    <a:lnTo>
                      <a:pt x="245533" y="2954866"/>
                    </a:lnTo>
                    <a:lnTo>
                      <a:pt x="266700" y="2992966"/>
                    </a:lnTo>
                    <a:lnTo>
                      <a:pt x="313266" y="3001433"/>
                    </a:lnTo>
                    <a:lnTo>
                      <a:pt x="567266" y="3238500"/>
                    </a:lnTo>
                    <a:lnTo>
                      <a:pt x="626533" y="3255433"/>
                    </a:lnTo>
                    <a:lnTo>
                      <a:pt x="668866" y="3272366"/>
                    </a:lnTo>
                    <a:lnTo>
                      <a:pt x="736600" y="3310466"/>
                    </a:lnTo>
                    <a:lnTo>
                      <a:pt x="795866" y="3327400"/>
                    </a:lnTo>
                    <a:lnTo>
                      <a:pt x="829733" y="3310466"/>
                    </a:lnTo>
                    <a:lnTo>
                      <a:pt x="855133" y="3285066"/>
                    </a:lnTo>
                    <a:lnTo>
                      <a:pt x="914400" y="3276600"/>
                    </a:lnTo>
                    <a:lnTo>
                      <a:pt x="977900" y="3234266"/>
                    </a:lnTo>
                    <a:lnTo>
                      <a:pt x="1155700" y="3158066"/>
                    </a:lnTo>
                    <a:lnTo>
                      <a:pt x="1236133" y="3119966"/>
                    </a:lnTo>
                    <a:lnTo>
                      <a:pt x="1308100" y="3111500"/>
                    </a:lnTo>
                    <a:lnTo>
                      <a:pt x="1384300" y="3098800"/>
                    </a:lnTo>
                    <a:lnTo>
                      <a:pt x="1418166" y="3090333"/>
                    </a:lnTo>
                    <a:lnTo>
                      <a:pt x="1447800" y="3115733"/>
                    </a:lnTo>
                    <a:lnTo>
                      <a:pt x="1468966" y="3170766"/>
                    </a:lnTo>
                    <a:lnTo>
                      <a:pt x="1498600" y="3196166"/>
                    </a:lnTo>
                    <a:lnTo>
                      <a:pt x="1536700" y="3230033"/>
                    </a:lnTo>
                    <a:lnTo>
                      <a:pt x="1570566" y="3255433"/>
                    </a:lnTo>
                    <a:lnTo>
                      <a:pt x="1604433" y="3234266"/>
                    </a:lnTo>
                    <a:lnTo>
                      <a:pt x="1634066" y="3204633"/>
                    </a:lnTo>
                    <a:lnTo>
                      <a:pt x="1659466" y="3196166"/>
                    </a:lnTo>
                    <a:lnTo>
                      <a:pt x="1706033" y="3200400"/>
                    </a:lnTo>
                    <a:lnTo>
                      <a:pt x="1769533" y="3230033"/>
                    </a:lnTo>
                    <a:lnTo>
                      <a:pt x="1824566" y="3230033"/>
                    </a:lnTo>
                    <a:lnTo>
                      <a:pt x="1875366" y="3213100"/>
                    </a:lnTo>
                    <a:lnTo>
                      <a:pt x="1879600" y="3183466"/>
                    </a:lnTo>
                    <a:lnTo>
                      <a:pt x="1930400" y="3166533"/>
                    </a:lnTo>
                    <a:lnTo>
                      <a:pt x="1917700" y="3014133"/>
                    </a:lnTo>
                    <a:lnTo>
                      <a:pt x="1934633" y="2954866"/>
                    </a:lnTo>
                    <a:lnTo>
                      <a:pt x="2006600" y="2925233"/>
                    </a:lnTo>
                    <a:lnTo>
                      <a:pt x="2082800" y="2874433"/>
                    </a:lnTo>
                    <a:lnTo>
                      <a:pt x="2129366" y="2836333"/>
                    </a:lnTo>
                    <a:lnTo>
                      <a:pt x="2167466" y="2819400"/>
                    </a:lnTo>
                    <a:lnTo>
                      <a:pt x="2218266" y="2717800"/>
                    </a:lnTo>
                    <a:lnTo>
                      <a:pt x="2247900" y="2662766"/>
                    </a:lnTo>
                    <a:lnTo>
                      <a:pt x="2243666" y="2607733"/>
                    </a:lnTo>
                    <a:lnTo>
                      <a:pt x="2226733" y="2442633"/>
                    </a:lnTo>
                    <a:lnTo>
                      <a:pt x="2192866" y="2341033"/>
                    </a:lnTo>
                    <a:lnTo>
                      <a:pt x="2188633" y="2218266"/>
                    </a:lnTo>
                    <a:lnTo>
                      <a:pt x="2188633" y="2142066"/>
                    </a:lnTo>
                    <a:lnTo>
                      <a:pt x="2159000" y="2099733"/>
                    </a:lnTo>
                    <a:lnTo>
                      <a:pt x="1989666" y="2006600"/>
                    </a:lnTo>
                    <a:lnTo>
                      <a:pt x="1938866" y="2006600"/>
                    </a:lnTo>
                    <a:lnTo>
                      <a:pt x="1896533" y="2036233"/>
                    </a:lnTo>
                    <a:lnTo>
                      <a:pt x="1782233" y="2087033"/>
                    </a:lnTo>
                    <a:lnTo>
                      <a:pt x="1739900" y="2074333"/>
                    </a:lnTo>
                    <a:lnTo>
                      <a:pt x="1722966" y="1964266"/>
                    </a:lnTo>
                    <a:lnTo>
                      <a:pt x="1697566" y="1824566"/>
                    </a:lnTo>
                    <a:lnTo>
                      <a:pt x="1680633" y="1782233"/>
                    </a:lnTo>
                    <a:lnTo>
                      <a:pt x="1638300" y="1744133"/>
                    </a:lnTo>
                    <a:lnTo>
                      <a:pt x="1507066" y="1659466"/>
                    </a:lnTo>
                    <a:lnTo>
                      <a:pt x="1473200" y="1629833"/>
                    </a:lnTo>
                    <a:lnTo>
                      <a:pt x="1473200" y="1629833"/>
                    </a:lnTo>
                    <a:lnTo>
                      <a:pt x="1574800" y="1562100"/>
                    </a:lnTo>
                    <a:lnTo>
                      <a:pt x="1655233" y="1540933"/>
                    </a:lnTo>
                    <a:lnTo>
                      <a:pt x="1710266" y="1511300"/>
                    </a:lnTo>
                    <a:lnTo>
                      <a:pt x="1731433" y="1460500"/>
                    </a:lnTo>
                    <a:lnTo>
                      <a:pt x="1701800" y="1430866"/>
                    </a:lnTo>
                    <a:lnTo>
                      <a:pt x="1663700" y="1392766"/>
                    </a:lnTo>
                    <a:lnTo>
                      <a:pt x="1651000" y="1354666"/>
                    </a:lnTo>
                    <a:lnTo>
                      <a:pt x="1655233" y="1295400"/>
                    </a:lnTo>
                    <a:lnTo>
                      <a:pt x="1663700" y="1253066"/>
                    </a:lnTo>
                    <a:lnTo>
                      <a:pt x="1672166" y="1198033"/>
                    </a:lnTo>
                    <a:lnTo>
                      <a:pt x="1676400" y="1130300"/>
                    </a:lnTo>
                    <a:lnTo>
                      <a:pt x="1672166" y="1104900"/>
                    </a:lnTo>
                    <a:lnTo>
                      <a:pt x="1731433" y="1071033"/>
                    </a:lnTo>
                    <a:lnTo>
                      <a:pt x="1752600" y="1020233"/>
                    </a:lnTo>
                    <a:lnTo>
                      <a:pt x="1739900" y="965200"/>
                    </a:lnTo>
                    <a:lnTo>
                      <a:pt x="1706033" y="893233"/>
                    </a:lnTo>
                    <a:lnTo>
                      <a:pt x="1655233" y="821266"/>
                    </a:lnTo>
                    <a:lnTo>
                      <a:pt x="1642533" y="787400"/>
                    </a:lnTo>
                    <a:lnTo>
                      <a:pt x="1646766" y="618066"/>
                    </a:lnTo>
                    <a:lnTo>
                      <a:pt x="1659466" y="558800"/>
                    </a:lnTo>
                    <a:lnTo>
                      <a:pt x="1701800" y="520700"/>
                    </a:lnTo>
                    <a:lnTo>
                      <a:pt x="1710266" y="482600"/>
                    </a:lnTo>
                    <a:lnTo>
                      <a:pt x="1722966" y="431800"/>
                    </a:lnTo>
                    <a:lnTo>
                      <a:pt x="1739900" y="359833"/>
                    </a:lnTo>
                    <a:lnTo>
                      <a:pt x="1727200" y="287866"/>
                    </a:lnTo>
                    <a:lnTo>
                      <a:pt x="1697566" y="275166"/>
                    </a:lnTo>
                    <a:lnTo>
                      <a:pt x="1642533" y="275166"/>
                    </a:lnTo>
                    <a:lnTo>
                      <a:pt x="1591733" y="296333"/>
                    </a:lnTo>
                    <a:lnTo>
                      <a:pt x="1532466" y="309033"/>
                    </a:lnTo>
                    <a:lnTo>
                      <a:pt x="1485900" y="292100"/>
                    </a:lnTo>
                    <a:lnTo>
                      <a:pt x="1405466" y="207433"/>
                    </a:lnTo>
                    <a:lnTo>
                      <a:pt x="1329266" y="148166"/>
                    </a:lnTo>
                    <a:lnTo>
                      <a:pt x="1308100" y="101600"/>
                    </a:lnTo>
                    <a:lnTo>
                      <a:pt x="1291166" y="38100"/>
                    </a:lnTo>
                    <a:lnTo>
                      <a:pt x="1274233" y="4233"/>
                    </a:lnTo>
                    <a:lnTo>
                      <a:pt x="1214966" y="0"/>
                    </a:lnTo>
                    <a:close/>
                  </a:path>
                </a:pathLst>
              </a:custGeom>
              <a:grpFill/>
              <a:ln w="63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 b="1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07" name="그룹 106">
              <a:extLst>
                <a:ext uri="{FF2B5EF4-FFF2-40B4-BE49-F238E27FC236}">
                  <a16:creationId xmlns:a16="http://schemas.microsoft.com/office/drawing/2014/main" id="{68AA7FA2-E4B8-A14B-B76A-EA1B8A3D2CBE}"/>
                </a:ext>
              </a:extLst>
            </p:cNvPr>
            <p:cNvGrpSpPr/>
            <p:nvPr/>
          </p:nvGrpSpPr>
          <p:grpSpPr>
            <a:xfrm>
              <a:off x="613710" y="2334823"/>
              <a:ext cx="2476331" cy="1355787"/>
              <a:chOff x="6857452" y="3465744"/>
              <a:chExt cx="4783164" cy="2618774"/>
            </a:xfrm>
            <a:solidFill>
              <a:schemeClr val="bg1"/>
            </a:solidFill>
          </p:grpSpPr>
          <p:sp>
            <p:nvSpPr>
              <p:cNvPr id="115" name="영등포구">
                <a:extLst>
                  <a:ext uri="{FF2B5EF4-FFF2-40B4-BE49-F238E27FC236}">
                    <a16:creationId xmlns:a16="http://schemas.microsoft.com/office/drawing/2014/main" id="{52B2F29A-7261-CA48-AD85-56697B2746A2}"/>
                  </a:ext>
                </a:extLst>
              </p:cNvPr>
              <p:cNvSpPr/>
              <p:nvPr/>
            </p:nvSpPr>
            <p:spPr>
              <a:xfrm>
                <a:off x="7646876" y="4086094"/>
                <a:ext cx="775438" cy="1115761"/>
              </a:xfrm>
              <a:custGeom>
                <a:avLst/>
                <a:gdLst>
                  <a:gd name="connsiteX0" fmla="*/ 1203960 w 1901190"/>
                  <a:gd name="connsiteY0" fmla="*/ 803910 h 2735580"/>
                  <a:gd name="connsiteX1" fmla="*/ 1280160 w 1901190"/>
                  <a:gd name="connsiteY1" fmla="*/ 819150 h 2735580"/>
                  <a:gd name="connsiteX2" fmla="*/ 1352550 w 1901190"/>
                  <a:gd name="connsiteY2" fmla="*/ 853440 h 2735580"/>
                  <a:gd name="connsiteX3" fmla="*/ 1405890 w 1901190"/>
                  <a:gd name="connsiteY3" fmla="*/ 876300 h 2735580"/>
                  <a:gd name="connsiteX4" fmla="*/ 1497330 w 1901190"/>
                  <a:gd name="connsiteY4" fmla="*/ 895350 h 2735580"/>
                  <a:gd name="connsiteX5" fmla="*/ 1596390 w 1901190"/>
                  <a:gd name="connsiteY5" fmla="*/ 941070 h 2735580"/>
                  <a:gd name="connsiteX6" fmla="*/ 1684020 w 1901190"/>
                  <a:gd name="connsiteY6" fmla="*/ 979170 h 2735580"/>
                  <a:gd name="connsiteX7" fmla="*/ 1802130 w 1901190"/>
                  <a:gd name="connsiteY7" fmla="*/ 1036320 h 2735580"/>
                  <a:gd name="connsiteX8" fmla="*/ 1832610 w 1901190"/>
                  <a:gd name="connsiteY8" fmla="*/ 1074420 h 2735580"/>
                  <a:gd name="connsiteX9" fmla="*/ 1844040 w 1901190"/>
                  <a:gd name="connsiteY9" fmla="*/ 1108710 h 2735580"/>
                  <a:gd name="connsiteX10" fmla="*/ 1874520 w 1901190"/>
                  <a:gd name="connsiteY10" fmla="*/ 1173480 h 2735580"/>
                  <a:gd name="connsiteX11" fmla="*/ 1897380 w 1901190"/>
                  <a:gd name="connsiteY11" fmla="*/ 1223010 h 2735580"/>
                  <a:gd name="connsiteX12" fmla="*/ 1901190 w 1901190"/>
                  <a:gd name="connsiteY12" fmla="*/ 1287780 h 2735580"/>
                  <a:gd name="connsiteX13" fmla="*/ 1889760 w 1901190"/>
                  <a:gd name="connsiteY13" fmla="*/ 1337310 h 2735580"/>
                  <a:gd name="connsiteX14" fmla="*/ 1863090 w 1901190"/>
                  <a:gd name="connsiteY14" fmla="*/ 1348740 h 2735580"/>
                  <a:gd name="connsiteX15" fmla="*/ 1809750 w 1901190"/>
                  <a:gd name="connsiteY15" fmla="*/ 1348740 h 2735580"/>
                  <a:gd name="connsiteX16" fmla="*/ 1752600 w 1901190"/>
                  <a:gd name="connsiteY16" fmla="*/ 1371600 h 2735580"/>
                  <a:gd name="connsiteX17" fmla="*/ 1695450 w 1901190"/>
                  <a:gd name="connsiteY17" fmla="*/ 1386840 h 2735580"/>
                  <a:gd name="connsiteX18" fmla="*/ 1638300 w 1901190"/>
                  <a:gd name="connsiteY18" fmla="*/ 1371600 h 2735580"/>
                  <a:gd name="connsiteX19" fmla="*/ 1554480 w 1901190"/>
                  <a:gd name="connsiteY19" fmla="*/ 1375410 h 2735580"/>
                  <a:gd name="connsiteX20" fmla="*/ 1466850 w 1901190"/>
                  <a:gd name="connsiteY20" fmla="*/ 1363980 h 2735580"/>
                  <a:gd name="connsiteX21" fmla="*/ 1264920 w 1901190"/>
                  <a:gd name="connsiteY21" fmla="*/ 1283970 h 2735580"/>
                  <a:gd name="connsiteX22" fmla="*/ 1203960 w 1901190"/>
                  <a:gd name="connsiteY22" fmla="*/ 1253490 h 2735580"/>
                  <a:gd name="connsiteX23" fmla="*/ 1169670 w 1901190"/>
                  <a:gd name="connsiteY23" fmla="*/ 1207770 h 2735580"/>
                  <a:gd name="connsiteX24" fmla="*/ 1120140 w 1901190"/>
                  <a:gd name="connsiteY24" fmla="*/ 1146810 h 2735580"/>
                  <a:gd name="connsiteX25" fmla="*/ 1097280 w 1901190"/>
                  <a:gd name="connsiteY25" fmla="*/ 1078230 h 2735580"/>
                  <a:gd name="connsiteX26" fmla="*/ 1059180 w 1901190"/>
                  <a:gd name="connsiteY26" fmla="*/ 944880 h 2735580"/>
                  <a:gd name="connsiteX27" fmla="*/ 1040130 w 1901190"/>
                  <a:gd name="connsiteY27" fmla="*/ 891540 h 2735580"/>
                  <a:gd name="connsiteX28" fmla="*/ 1040130 w 1901190"/>
                  <a:gd name="connsiteY28" fmla="*/ 857250 h 2735580"/>
                  <a:gd name="connsiteX29" fmla="*/ 1074420 w 1901190"/>
                  <a:gd name="connsiteY29" fmla="*/ 838200 h 2735580"/>
                  <a:gd name="connsiteX30" fmla="*/ 26670 w 1901190"/>
                  <a:gd name="connsiteY30" fmla="*/ 0 h 2735580"/>
                  <a:gd name="connsiteX31" fmla="*/ 60960 w 1901190"/>
                  <a:gd name="connsiteY31" fmla="*/ 22860 h 2735580"/>
                  <a:gd name="connsiteX32" fmla="*/ 121920 w 1901190"/>
                  <a:gd name="connsiteY32" fmla="*/ 57150 h 2735580"/>
                  <a:gd name="connsiteX33" fmla="*/ 167640 w 1901190"/>
                  <a:gd name="connsiteY33" fmla="*/ 125730 h 2735580"/>
                  <a:gd name="connsiteX34" fmla="*/ 217170 w 1901190"/>
                  <a:gd name="connsiteY34" fmla="*/ 167640 h 2735580"/>
                  <a:gd name="connsiteX35" fmla="*/ 274320 w 1901190"/>
                  <a:gd name="connsiteY35" fmla="*/ 217170 h 2735580"/>
                  <a:gd name="connsiteX36" fmla="*/ 354330 w 1901190"/>
                  <a:gd name="connsiteY36" fmla="*/ 312420 h 2735580"/>
                  <a:gd name="connsiteX37" fmla="*/ 434340 w 1901190"/>
                  <a:gd name="connsiteY37" fmla="*/ 373380 h 2735580"/>
                  <a:gd name="connsiteX38" fmla="*/ 571500 w 1901190"/>
                  <a:gd name="connsiteY38" fmla="*/ 472440 h 2735580"/>
                  <a:gd name="connsiteX39" fmla="*/ 678180 w 1901190"/>
                  <a:gd name="connsiteY39" fmla="*/ 575310 h 2735580"/>
                  <a:gd name="connsiteX40" fmla="*/ 720090 w 1901190"/>
                  <a:gd name="connsiteY40" fmla="*/ 605790 h 2735580"/>
                  <a:gd name="connsiteX41" fmla="*/ 758190 w 1901190"/>
                  <a:gd name="connsiteY41" fmla="*/ 628650 h 2735580"/>
                  <a:gd name="connsiteX42" fmla="*/ 784860 w 1901190"/>
                  <a:gd name="connsiteY42" fmla="*/ 659130 h 2735580"/>
                  <a:gd name="connsiteX43" fmla="*/ 803910 w 1901190"/>
                  <a:gd name="connsiteY43" fmla="*/ 716280 h 2735580"/>
                  <a:gd name="connsiteX44" fmla="*/ 864870 w 1901190"/>
                  <a:gd name="connsiteY44" fmla="*/ 819150 h 2735580"/>
                  <a:gd name="connsiteX45" fmla="*/ 929640 w 1901190"/>
                  <a:gd name="connsiteY45" fmla="*/ 941070 h 2735580"/>
                  <a:gd name="connsiteX46" fmla="*/ 960120 w 1901190"/>
                  <a:gd name="connsiteY46" fmla="*/ 1040130 h 2735580"/>
                  <a:gd name="connsiteX47" fmla="*/ 1009650 w 1901190"/>
                  <a:gd name="connsiteY47" fmla="*/ 1162050 h 2735580"/>
                  <a:gd name="connsiteX48" fmla="*/ 1028700 w 1901190"/>
                  <a:gd name="connsiteY48" fmla="*/ 1257300 h 2735580"/>
                  <a:gd name="connsiteX49" fmla="*/ 1051560 w 1901190"/>
                  <a:gd name="connsiteY49" fmla="*/ 1318260 h 2735580"/>
                  <a:gd name="connsiteX50" fmla="*/ 1104900 w 1901190"/>
                  <a:gd name="connsiteY50" fmla="*/ 1363980 h 2735580"/>
                  <a:gd name="connsiteX51" fmla="*/ 1158240 w 1901190"/>
                  <a:gd name="connsiteY51" fmla="*/ 1402080 h 2735580"/>
                  <a:gd name="connsiteX52" fmla="*/ 1196340 w 1901190"/>
                  <a:gd name="connsiteY52" fmla="*/ 1428750 h 2735580"/>
                  <a:gd name="connsiteX53" fmla="*/ 1295400 w 1901190"/>
                  <a:gd name="connsiteY53" fmla="*/ 1443990 h 2735580"/>
                  <a:gd name="connsiteX54" fmla="*/ 1360170 w 1901190"/>
                  <a:gd name="connsiteY54" fmla="*/ 1463040 h 2735580"/>
                  <a:gd name="connsiteX55" fmla="*/ 1432560 w 1901190"/>
                  <a:gd name="connsiteY55" fmla="*/ 1470660 h 2735580"/>
                  <a:gd name="connsiteX56" fmla="*/ 1455420 w 1901190"/>
                  <a:gd name="connsiteY56" fmla="*/ 1493520 h 2735580"/>
                  <a:gd name="connsiteX57" fmla="*/ 1470660 w 1901190"/>
                  <a:gd name="connsiteY57" fmla="*/ 1535430 h 2735580"/>
                  <a:gd name="connsiteX58" fmla="*/ 1463040 w 1901190"/>
                  <a:gd name="connsiteY58" fmla="*/ 1596390 h 2735580"/>
                  <a:gd name="connsiteX59" fmla="*/ 1428750 w 1901190"/>
                  <a:gd name="connsiteY59" fmla="*/ 1638300 h 2735580"/>
                  <a:gd name="connsiteX60" fmla="*/ 1421130 w 1901190"/>
                  <a:gd name="connsiteY60" fmla="*/ 1687830 h 2735580"/>
                  <a:gd name="connsiteX61" fmla="*/ 1386840 w 1901190"/>
                  <a:gd name="connsiteY61" fmla="*/ 1744980 h 2735580"/>
                  <a:gd name="connsiteX62" fmla="*/ 1352550 w 1901190"/>
                  <a:gd name="connsiteY62" fmla="*/ 1798320 h 2735580"/>
                  <a:gd name="connsiteX63" fmla="*/ 1318260 w 1901190"/>
                  <a:gd name="connsiteY63" fmla="*/ 1870710 h 2735580"/>
                  <a:gd name="connsiteX64" fmla="*/ 1318260 w 1901190"/>
                  <a:gd name="connsiteY64" fmla="*/ 1908810 h 2735580"/>
                  <a:gd name="connsiteX65" fmla="*/ 1306830 w 1901190"/>
                  <a:gd name="connsiteY65" fmla="*/ 1965960 h 2735580"/>
                  <a:gd name="connsiteX66" fmla="*/ 1295400 w 1901190"/>
                  <a:gd name="connsiteY66" fmla="*/ 2045970 h 2735580"/>
                  <a:gd name="connsiteX67" fmla="*/ 1287780 w 1901190"/>
                  <a:gd name="connsiteY67" fmla="*/ 2118360 h 2735580"/>
                  <a:gd name="connsiteX68" fmla="*/ 1283970 w 1901190"/>
                  <a:gd name="connsiteY68" fmla="*/ 2167890 h 2735580"/>
                  <a:gd name="connsiteX69" fmla="*/ 1303020 w 1901190"/>
                  <a:gd name="connsiteY69" fmla="*/ 2228850 h 2735580"/>
                  <a:gd name="connsiteX70" fmla="*/ 1276350 w 1901190"/>
                  <a:gd name="connsiteY70" fmla="*/ 2251710 h 2735580"/>
                  <a:gd name="connsiteX71" fmla="*/ 1249680 w 1901190"/>
                  <a:gd name="connsiteY71" fmla="*/ 2251710 h 2735580"/>
                  <a:gd name="connsiteX72" fmla="*/ 1207770 w 1901190"/>
                  <a:gd name="connsiteY72" fmla="*/ 2244090 h 2735580"/>
                  <a:gd name="connsiteX73" fmla="*/ 1123950 w 1901190"/>
                  <a:gd name="connsiteY73" fmla="*/ 2263140 h 2735580"/>
                  <a:gd name="connsiteX74" fmla="*/ 1089660 w 1901190"/>
                  <a:gd name="connsiteY74" fmla="*/ 2266950 h 2735580"/>
                  <a:gd name="connsiteX75" fmla="*/ 1040130 w 1901190"/>
                  <a:gd name="connsiteY75" fmla="*/ 2312670 h 2735580"/>
                  <a:gd name="connsiteX76" fmla="*/ 979170 w 1901190"/>
                  <a:gd name="connsiteY76" fmla="*/ 2354580 h 2735580"/>
                  <a:gd name="connsiteX77" fmla="*/ 925830 w 1901190"/>
                  <a:gd name="connsiteY77" fmla="*/ 2434590 h 2735580"/>
                  <a:gd name="connsiteX78" fmla="*/ 902970 w 1901190"/>
                  <a:gd name="connsiteY78" fmla="*/ 2510790 h 2735580"/>
                  <a:gd name="connsiteX79" fmla="*/ 876300 w 1901190"/>
                  <a:gd name="connsiteY79" fmla="*/ 2564130 h 2735580"/>
                  <a:gd name="connsiteX80" fmla="*/ 830580 w 1901190"/>
                  <a:gd name="connsiteY80" fmla="*/ 2609850 h 2735580"/>
                  <a:gd name="connsiteX81" fmla="*/ 788670 w 1901190"/>
                  <a:gd name="connsiteY81" fmla="*/ 2693670 h 2735580"/>
                  <a:gd name="connsiteX82" fmla="*/ 765810 w 1901190"/>
                  <a:gd name="connsiteY82" fmla="*/ 2731770 h 2735580"/>
                  <a:gd name="connsiteX83" fmla="*/ 731520 w 1901190"/>
                  <a:gd name="connsiteY83" fmla="*/ 2735580 h 2735580"/>
                  <a:gd name="connsiteX84" fmla="*/ 693420 w 1901190"/>
                  <a:gd name="connsiteY84" fmla="*/ 2708910 h 2735580"/>
                  <a:gd name="connsiteX85" fmla="*/ 621030 w 1901190"/>
                  <a:gd name="connsiteY85" fmla="*/ 2686050 h 2735580"/>
                  <a:gd name="connsiteX86" fmla="*/ 590550 w 1901190"/>
                  <a:gd name="connsiteY86" fmla="*/ 2628900 h 2735580"/>
                  <a:gd name="connsiteX87" fmla="*/ 518160 w 1901190"/>
                  <a:gd name="connsiteY87" fmla="*/ 2526030 h 2735580"/>
                  <a:gd name="connsiteX88" fmla="*/ 518160 w 1901190"/>
                  <a:gd name="connsiteY88" fmla="*/ 2465070 h 2735580"/>
                  <a:gd name="connsiteX89" fmla="*/ 518160 w 1901190"/>
                  <a:gd name="connsiteY89" fmla="*/ 2392680 h 2735580"/>
                  <a:gd name="connsiteX90" fmla="*/ 499110 w 1901190"/>
                  <a:gd name="connsiteY90" fmla="*/ 2316480 h 2735580"/>
                  <a:gd name="connsiteX91" fmla="*/ 491490 w 1901190"/>
                  <a:gd name="connsiteY91" fmla="*/ 2160270 h 2735580"/>
                  <a:gd name="connsiteX92" fmla="*/ 468630 w 1901190"/>
                  <a:gd name="connsiteY92" fmla="*/ 2061210 h 2735580"/>
                  <a:gd name="connsiteX93" fmla="*/ 464820 w 1901190"/>
                  <a:gd name="connsiteY93" fmla="*/ 1973580 h 2735580"/>
                  <a:gd name="connsiteX94" fmla="*/ 476250 w 1901190"/>
                  <a:gd name="connsiteY94" fmla="*/ 1908810 h 2735580"/>
                  <a:gd name="connsiteX95" fmla="*/ 487680 w 1901190"/>
                  <a:gd name="connsiteY95" fmla="*/ 1855470 h 2735580"/>
                  <a:gd name="connsiteX96" fmla="*/ 464820 w 1901190"/>
                  <a:gd name="connsiteY96" fmla="*/ 1790700 h 2735580"/>
                  <a:gd name="connsiteX97" fmla="*/ 434340 w 1901190"/>
                  <a:gd name="connsiteY97" fmla="*/ 1775460 h 2735580"/>
                  <a:gd name="connsiteX98" fmla="*/ 407670 w 1901190"/>
                  <a:gd name="connsiteY98" fmla="*/ 1706880 h 2735580"/>
                  <a:gd name="connsiteX99" fmla="*/ 373380 w 1901190"/>
                  <a:gd name="connsiteY99" fmla="*/ 1645920 h 2735580"/>
                  <a:gd name="connsiteX100" fmla="*/ 342900 w 1901190"/>
                  <a:gd name="connsiteY100" fmla="*/ 1623060 h 2735580"/>
                  <a:gd name="connsiteX101" fmla="*/ 270510 w 1901190"/>
                  <a:gd name="connsiteY101" fmla="*/ 1581150 h 2735580"/>
                  <a:gd name="connsiteX102" fmla="*/ 217170 w 1901190"/>
                  <a:gd name="connsiteY102" fmla="*/ 1531620 h 2735580"/>
                  <a:gd name="connsiteX103" fmla="*/ 175260 w 1901190"/>
                  <a:gd name="connsiteY103" fmla="*/ 1497330 h 2735580"/>
                  <a:gd name="connsiteX104" fmla="*/ 102870 w 1901190"/>
                  <a:gd name="connsiteY104" fmla="*/ 1455420 h 2735580"/>
                  <a:gd name="connsiteX105" fmla="*/ 68580 w 1901190"/>
                  <a:gd name="connsiteY105" fmla="*/ 1455420 h 2735580"/>
                  <a:gd name="connsiteX106" fmla="*/ 40005 w 1901190"/>
                  <a:gd name="connsiteY106" fmla="*/ 1424940 h 2735580"/>
                  <a:gd name="connsiteX107" fmla="*/ 15240 w 1901190"/>
                  <a:gd name="connsiteY107" fmla="*/ 1379220 h 2735580"/>
                  <a:gd name="connsiteX108" fmla="*/ 30480 w 1901190"/>
                  <a:gd name="connsiteY108" fmla="*/ 1348740 h 2735580"/>
                  <a:gd name="connsiteX109" fmla="*/ 34290 w 1901190"/>
                  <a:gd name="connsiteY109" fmla="*/ 1276350 h 2735580"/>
                  <a:gd name="connsiteX110" fmla="*/ 19050 w 1901190"/>
                  <a:gd name="connsiteY110" fmla="*/ 1203960 h 2735580"/>
                  <a:gd name="connsiteX111" fmla="*/ 41910 w 1901190"/>
                  <a:gd name="connsiteY111" fmla="*/ 1154430 h 2735580"/>
                  <a:gd name="connsiteX112" fmla="*/ 87630 w 1901190"/>
                  <a:gd name="connsiteY112" fmla="*/ 1112520 h 2735580"/>
                  <a:gd name="connsiteX113" fmla="*/ 137160 w 1901190"/>
                  <a:gd name="connsiteY113" fmla="*/ 1097280 h 2735580"/>
                  <a:gd name="connsiteX114" fmla="*/ 179070 w 1901190"/>
                  <a:gd name="connsiteY114" fmla="*/ 1093470 h 2735580"/>
                  <a:gd name="connsiteX115" fmla="*/ 255270 w 1901190"/>
                  <a:gd name="connsiteY115" fmla="*/ 1093470 h 2735580"/>
                  <a:gd name="connsiteX116" fmla="*/ 308610 w 1901190"/>
                  <a:gd name="connsiteY116" fmla="*/ 1078230 h 2735580"/>
                  <a:gd name="connsiteX117" fmla="*/ 320040 w 1901190"/>
                  <a:gd name="connsiteY117" fmla="*/ 1032510 h 2735580"/>
                  <a:gd name="connsiteX118" fmla="*/ 361950 w 1901190"/>
                  <a:gd name="connsiteY118" fmla="*/ 963930 h 2735580"/>
                  <a:gd name="connsiteX119" fmla="*/ 396240 w 1901190"/>
                  <a:gd name="connsiteY119" fmla="*/ 902970 h 2735580"/>
                  <a:gd name="connsiteX120" fmla="*/ 419100 w 1901190"/>
                  <a:gd name="connsiteY120" fmla="*/ 830580 h 2735580"/>
                  <a:gd name="connsiteX121" fmla="*/ 426720 w 1901190"/>
                  <a:gd name="connsiteY121" fmla="*/ 781050 h 2735580"/>
                  <a:gd name="connsiteX122" fmla="*/ 392430 w 1901190"/>
                  <a:gd name="connsiteY122" fmla="*/ 716280 h 2735580"/>
                  <a:gd name="connsiteX123" fmla="*/ 384810 w 1901190"/>
                  <a:gd name="connsiteY123" fmla="*/ 647700 h 2735580"/>
                  <a:gd name="connsiteX124" fmla="*/ 365760 w 1901190"/>
                  <a:gd name="connsiteY124" fmla="*/ 552450 h 2735580"/>
                  <a:gd name="connsiteX125" fmla="*/ 369570 w 1901190"/>
                  <a:gd name="connsiteY125" fmla="*/ 499110 h 2735580"/>
                  <a:gd name="connsiteX126" fmla="*/ 354330 w 1901190"/>
                  <a:gd name="connsiteY126" fmla="*/ 457200 h 2735580"/>
                  <a:gd name="connsiteX127" fmla="*/ 312420 w 1901190"/>
                  <a:gd name="connsiteY127" fmla="*/ 438150 h 2735580"/>
                  <a:gd name="connsiteX128" fmla="*/ 293370 w 1901190"/>
                  <a:gd name="connsiteY128" fmla="*/ 411480 h 2735580"/>
                  <a:gd name="connsiteX129" fmla="*/ 220980 w 1901190"/>
                  <a:gd name="connsiteY129" fmla="*/ 365760 h 2735580"/>
                  <a:gd name="connsiteX130" fmla="*/ 121920 w 1901190"/>
                  <a:gd name="connsiteY130" fmla="*/ 300990 h 2735580"/>
                  <a:gd name="connsiteX131" fmla="*/ 72390 w 1901190"/>
                  <a:gd name="connsiteY131" fmla="*/ 247650 h 2735580"/>
                  <a:gd name="connsiteX132" fmla="*/ 53340 w 1901190"/>
                  <a:gd name="connsiteY132" fmla="*/ 217170 h 2735580"/>
                  <a:gd name="connsiteX133" fmla="*/ 49530 w 1901190"/>
                  <a:gd name="connsiteY133" fmla="*/ 163830 h 2735580"/>
                  <a:gd name="connsiteX134" fmla="*/ 38100 w 1901190"/>
                  <a:gd name="connsiteY134" fmla="*/ 118110 h 2735580"/>
                  <a:gd name="connsiteX135" fmla="*/ 11430 w 1901190"/>
                  <a:gd name="connsiteY135" fmla="*/ 49530 h 2735580"/>
                  <a:gd name="connsiteX136" fmla="*/ 0 w 1901190"/>
                  <a:gd name="connsiteY136" fmla="*/ 3810 h 27355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</a:cxnLst>
                <a:rect l="l" t="t" r="r" b="b"/>
                <a:pathLst>
                  <a:path w="1901190" h="2735580">
                    <a:moveTo>
                      <a:pt x="1203960" y="803910"/>
                    </a:moveTo>
                    <a:lnTo>
                      <a:pt x="1280160" y="819150"/>
                    </a:lnTo>
                    <a:lnTo>
                      <a:pt x="1352550" y="853440"/>
                    </a:lnTo>
                    <a:lnTo>
                      <a:pt x="1405890" y="876300"/>
                    </a:lnTo>
                    <a:lnTo>
                      <a:pt x="1497330" y="895350"/>
                    </a:lnTo>
                    <a:lnTo>
                      <a:pt x="1596390" y="941070"/>
                    </a:lnTo>
                    <a:lnTo>
                      <a:pt x="1684020" y="979170"/>
                    </a:lnTo>
                    <a:lnTo>
                      <a:pt x="1802130" y="1036320"/>
                    </a:lnTo>
                    <a:lnTo>
                      <a:pt x="1832610" y="1074420"/>
                    </a:lnTo>
                    <a:lnTo>
                      <a:pt x="1844040" y="1108710"/>
                    </a:lnTo>
                    <a:lnTo>
                      <a:pt x="1874520" y="1173480"/>
                    </a:lnTo>
                    <a:lnTo>
                      <a:pt x="1897380" y="1223010"/>
                    </a:lnTo>
                    <a:lnTo>
                      <a:pt x="1901190" y="1287780"/>
                    </a:lnTo>
                    <a:lnTo>
                      <a:pt x="1889760" y="1337310"/>
                    </a:lnTo>
                    <a:lnTo>
                      <a:pt x="1863090" y="1348740"/>
                    </a:lnTo>
                    <a:lnTo>
                      <a:pt x="1809750" y="1348740"/>
                    </a:lnTo>
                    <a:lnTo>
                      <a:pt x="1752600" y="1371600"/>
                    </a:lnTo>
                    <a:lnTo>
                      <a:pt x="1695450" y="1386840"/>
                    </a:lnTo>
                    <a:lnTo>
                      <a:pt x="1638300" y="1371600"/>
                    </a:lnTo>
                    <a:lnTo>
                      <a:pt x="1554480" y="1375410"/>
                    </a:lnTo>
                    <a:lnTo>
                      <a:pt x="1466850" y="1363980"/>
                    </a:lnTo>
                    <a:lnTo>
                      <a:pt x="1264920" y="1283970"/>
                    </a:lnTo>
                    <a:lnTo>
                      <a:pt x="1203960" y="1253490"/>
                    </a:lnTo>
                    <a:lnTo>
                      <a:pt x="1169670" y="1207770"/>
                    </a:lnTo>
                    <a:lnTo>
                      <a:pt x="1120140" y="1146810"/>
                    </a:lnTo>
                    <a:lnTo>
                      <a:pt x="1097280" y="1078230"/>
                    </a:lnTo>
                    <a:lnTo>
                      <a:pt x="1059180" y="944880"/>
                    </a:lnTo>
                    <a:lnTo>
                      <a:pt x="1040130" y="891540"/>
                    </a:lnTo>
                    <a:lnTo>
                      <a:pt x="1040130" y="857250"/>
                    </a:lnTo>
                    <a:lnTo>
                      <a:pt x="1074420" y="838200"/>
                    </a:lnTo>
                    <a:close/>
                    <a:moveTo>
                      <a:pt x="26670" y="0"/>
                    </a:moveTo>
                    <a:lnTo>
                      <a:pt x="60960" y="22860"/>
                    </a:lnTo>
                    <a:lnTo>
                      <a:pt x="121920" y="57150"/>
                    </a:lnTo>
                    <a:lnTo>
                      <a:pt x="167640" y="125730"/>
                    </a:lnTo>
                    <a:lnTo>
                      <a:pt x="217170" y="167640"/>
                    </a:lnTo>
                    <a:lnTo>
                      <a:pt x="274320" y="217170"/>
                    </a:lnTo>
                    <a:lnTo>
                      <a:pt x="354330" y="312420"/>
                    </a:lnTo>
                    <a:lnTo>
                      <a:pt x="434340" y="373380"/>
                    </a:lnTo>
                    <a:lnTo>
                      <a:pt x="571500" y="472440"/>
                    </a:lnTo>
                    <a:lnTo>
                      <a:pt x="678180" y="575310"/>
                    </a:lnTo>
                    <a:lnTo>
                      <a:pt x="720090" y="605790"/>
                    </a:lnTo>
                    <a:lnTo>
                      <a:pt x="758190" y="628650"/>
                    </a:lnTo>
                    <a:lnTo>
                      <a:pt x="784860" y="659130"/>
                    </a:lnTo>
                    <a:lnTo>
                      <a:pt x="803910" y="716280"/>
                    </a:lnTo>
                    <a:lnTo>
                      <a:pt x="864870" y="819150"/>
                    </a:lnTo>
                    <a:lnTo>
                      <a:pt x="929640" y="941070"/>
                    </a:lnTo>
                    <a:lnTo>
                      <a:pt x="960120" y="1040130"/>
                    </a:lnTo>
                    <a:lnTo>
                      <a:pt x="1009650" y="1162050"/>
                    </a:lnTo>
                    <a:lnTo>
                      <a:pt x="1028700" y="1257300"/>
                    </a:lnTo>
                    <a:lnTo>
                      <a:pt x="1051560" y="1318260"/>
                    </a:lnTo>
                    <a:lnTo>
                      <a:pt x="1104900" y="1363980"/>
                    </a:lnTo>
                    <a:lnTo>
                      <a:pt x="1158240" y="1402080"/>
                    </a:lnTo>
                    <a:lnTo>
                      <a:pt x="1196340" y="1428750"/>
                    </a:lnTo>
                    <a:lnTo>
                      <a:pt x="1295400" y="1443990"/>
                    </a:lnTo>
                    <a:lnTo>
                      <a:pt x="1360170" y="1463040"/>
                    </a:lnTo>
                    <a:lnTo>
                      <a:pt x="1432560" y="1470660"/>
                    </a:lnTo>
                    <a:lnTo>
                      <a:pt x="1455420" y="1493520"/>
                    </a:lnTo>
                    <a:lnTo>
                      <a:pt x="1470660" y="1535430"/>
                    </a:lnTo>
                    <a:lnTo>
                      <a:pt x="1463040" y="1596390"/>
                    </a:lnTo>
                    <a:lnTo>
                      <a:pt x="1428750" y="1638300"/>
                    </a:lnTo>
                    <a:lnTo>
                      <a:pt x="1421130" y="1687830"/>
                    </a:lnTo>
                    <a:lnTo>
                      <a:pt x="1386840" y="1744980"/>
                    </a:lnTo>
                    <a:lnTo>
                      <a:pt x="1352550" y="1798320"/>
                    </a:lnTo>
                    <a:lnTo>
                      <a:pt x="1318260" y="1870710"/>
                    </a:lnTo>
                    <a:lnTo>
                      <a:pt x="1318260" y="1908810"/>
                    </a:lnTo>
                    <a:lnTo>
                      <a:pt x="1306830" y="1965960"/>
                    </a:lnTo>
                    <a:lnTo>
                      <a:pt x="1295400" y="2045970"/>
                    </a:lnTo>
                    <a:lnTo>
                      <a:pt x="1287780" y="2118360"/>
                    </a:lnTo>
                    <a:lnTo>
                      <a:pt x="1283970" y="2167890"/>
                    </a:lnTo>
                    <a:lnTo>
                      <a:pt x="1303020" y="2228850"/>
                    </a:lnTo>
                    <a:lnTo>
                      <a:pt x="1276350" y="2251710"/>
                    </a:lnTo>
                    <a:lnTo>
                      <a:pt x="1249680" y="2251710"/>
                    </a:lnTo>
                    <a:lnTo>
                      <a:pt x="1207770" y="2244090"/>
                    </a:lnTo>
                    <a:lnTo>
                      <a:pt x="1123950" y="2263140"/>
                    </a:lnTo>
                    <a:lnTo>
                      <a:pt x="1089660" y="2266950"/>
                    </a:lnTo>
                    <a:lnTo>
                      <a:pt x="1040130" y="2312670"/>
                    </a:lnTo>
                    <a:lnTo>
                      <a:pt x="979170" y="2354580"/>
                    </a:lnTo>
                    <a:lnTo>
                      <a:pt x="925830" y="2434590"/>
                    </a:lnTo>
                    <a:lnTo>
                      <a:pt x="902970" y="2510790"/>
                    </a:lnTo>
                    <a:lnTo>
                      <a:pt x="876300" y="2564130"/>
                    </a:lnTo>
                    <a:lnTo>
                      <a:pt x="830580" y="2609850"/>
                    </a:lnTo>
                    <a:lnTo>
                      <a:pt x="788670" y="2693670"/>
                    </a:lnTo>
                    <a:lnTo>
                      <a:pt x="765810" y="2731770"/>
                    </a:lnTo>
                    <a:lnTo>
                      <a:pt x="731520" y="2735580"/>
                    </a:lnTo>
                    <a:lnTo>
                      <a:pt x="693420" y="2708910"/>
                    </a:lnTo>
                    <a:lnTo>
                      <a:pt x="621030" y="2686050"/>
                    </a:lnTo>
                    <a:lnTo>
                      <a:pt x="590550" y="2628900"/>
                    </a:lnTo>
                    <a:lnTo>
                      <a:pt x="518160" y="2526030"/>
                    </a:lnTo>
                    <a:lnTo>
                      <a:pt x="518160" y="2465070"/>
                    </a:lnTo>
                    <a:lnTo>
                      <a:pt x="518160" y="2392680"/>
                    </a:lnTo>
                    <a:lnTo>
                      <a:pt x="499110" y="2316480"/>
                    </a:lnTo>
                    <a:lnTo>
                      <a:pt x="491490" y="2160270"/>
                    </a:lnTo>
                    <a:lnTo>
                      <a:pt x="468630" y="2061210"/>
                    </a:lnTo>
                    <a:lnTo>
                      <a:pt x="464820" y="1973580"/>
                    </a:lnTo>
                    <a:lnTo>
                      <a:pt x="476250" y="1908810"/>
                    </a:lnTo>
                    <a:lnTo>
                      <a:pt x="487680" y="1855470"/>
                    </a:lnTo>
                    <a:lnTo>
                      <a:pt x="464820" y="1790700"/>
                    </a:lnTo>
                    <a:lnTo>
                      <a:pt x="434340" y="1775460"/>
                    </a:lnTo>
                    <a:lnTo>
                      <a:pt x="407670" y="1706880"/>
                    </a:lnTo>
                    <a:lnTo>
                      <a:pt x="373380" y="1645920"/>
                    </a:lnTo>
                    <a:lnTo>
                      <a:pt x="342900" y="1623060"/>
                    </a:lnTo>
                    <a:lnTo>
                      <a:pt x="270510" y="1581150"/>
                    </a:lnTo>
                    <a:lnTo>
                      <a:pt x="217170" y="1531620"/>
                    </a:lnTo>
                    <a:lnTo>
                      <a:pt x="175260" y="1497330"/>
                    </a:lnTo>
                    <a:lnTo>
                      <a:pt x="102870" y="1455420"/>
                    </a:lnTo>
                    <a:lnTo>
                      <a:pt x="68580" y="1455420"/>
                    </a:lnTo>
                    <a:lnTo>
                      <a:pt x="40005" y="1424940"/>
                    </a:lnTo>
                    <a:lnTo>
                      <a:pt x="15240" y="1379220"/>
                    </a:lnTo>
                    <a:lnTo>
                      <a:pt x="30480" y="1348740"/>
                    </a:lnTo>
                    <a:lnTo>
                      <a:pt x="34290" y="1276350"/>
                    </a:lnTo>
                    <a:lnTo>
                      <a:pt x="19050" y="1203960"/>
                    </a:lnTo>
                    <a:lnTo>
                      <a:pt x="41910" y="1154430"/>
                    </a:lnTo>
                    <a:lnTo>
                      <a:pt x="87630" y="1112520"/>
                    </a:lnTo>
                    <a:lnTo>
                      <a:pt x="137160" y="1097280"/>
                    </a:lnTo>
                    <a:lnTo>
                      <a:pt x="179070" y="1093470"/>
                    </a:lnTo>
                    <a:lnTo>
                      <a:pt x="255270" y="1093470"/>
                    </a:lnTo>
                    <a:lnTo>
                      <a:pt x="308610" y="1078230"/>
                    </a:lnTo>
                    <a:lnTo>
                      <a:pt x="320040" y="1032510"/>
                    </a:lnTo>
                    <a:lnTo>
                      <a:pt x="361950" y="963930"/>
                    </a:lnTo>
                    <a:lnTo>
                      <a:pt x="396240" y="902970"/>
                    </a:lnTo>
                    <a:lnTo>
                      <a:pt x="419100" y="830580"/>
                    </a:lnTo>
                    <a:lnTo>
                      <a:pt x="426720" y="781050"/>
                    </a:lnTo>
                    <a:lnTo>
                      <a:pt x="392430" y="716280"/>
                    </a:lnTo>
                    <a:lnTo>
                      <a:pt x="384810" y="647700"/>
                    </a:lnTo>
                    <a:lnTo>
                      <a:pt x="365760" y="552450"/>
                    </a:lnTo>
                    <a:lnTo>
                      <a:pt x="369570" y="499110"/>
                    </a:lnTo>
                    <a:lnTo>
                      <a:pt x="354330" y="457200"/>
                    </a:lnTo>
                    <a:lnTo>
                      <a:pt x="312420" y="438150"/>
                    </a:lnTo>
                    <a:lnTo>
                      <a:pt x="293370" y="411480"/>
                    </a:lnTo>
                    <a:lnTo>
                      <a:pt x="220980" y="365760"/>
                    </a:lnTo>
                    <a:lnTo>
                      <a:pt x="121920" y="300990"/>
                    </a:lnTo>
                    <a:lnTo>
                      <a:pt x="72390" y="247650"/>
                    </a:lnTo>
                    <a:lnTo>
                      <a:pt x="53340" y="217170"/>
                    </a:lnTo>
                    <a:lnTo>
                      <a:pt x="49530" y="163830"/>
                    </a:lnTo>
                    <a:lnTo>
                      <a:pt x="38100" y="118110"/>
                    </a:lnTo>
                    <a:lnTo>
                      <a:pt x="11430" y="49530"/>
                    </a:lnTo>
                    <a:lnTo>
                      <a:pt x="0" y="3810"/>
                    </a:lnTo>
                    <a:close/>
                  </a:path>
                </a:pathLst>
              </a:custGeom>
              <a:grpFill/>
              <a:ln w="63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16" name="양천구">
                <a:extLst>
                  <a:ext uri="{FF2B5EF4-FFF2-40B4-BE49-F238E27FC236}">
                    <a16:creationId xmlns:a16="http://schemas.microsoft.com/office/drawing/2014/main" id="{CE421670-05A0-FC49-835A-9C32F66F6DE5}"/>
                  </a:ext>
                </a:extLst>
              </p:cNvPr>
              <p:cNvSpPr/>
              <p:nvPr/>
            </p:nvSpPr>
            <p:spPr>
              <a:xfrm>
                <a:off x="6857452" y="4135822"/>
                <a:ext cx="924103" cy="787352"/>
              </a:xfrm>
              <a:custGeom>
                <a:avLst/>
                <a:gdLst>
                  <a:gd name="connsiteX0" fmla="*/ 1887220 w 2265680"/>
                  <a:gd name="connsiteY0" fmla="*/ 187960 h 1930400"/>
                  <a:gd name="connsiteX1" fmla="*/ 1772920 w 2265680"/>
                  <a:gd name="connsiteY1" fmla="*/ 205740 h 1930400"/>
                  <a:gd name="connsiteX2" fmla="*/ 1724660 w 2265680"/>
                  <a:gd name="connsiteY2" fmla="*/ 203200 h 1930400"/>
                  <a:gd name="connsiteX3" fmla="*/ 1699260 w 2265680"/>
                  <a:gd name="connsiteY3" fmla="*/ 187960 h 1930400"/>
                  <a:gd name="connsiteX4" fmla="*/ 1661160 w 2265680"/>
                  <a:gd name="connsiteY4" fmla="*/ 177800 h 1930400"/>
                  <a:gd name="connsiteX5" fmla="*/ 1600200 w 2265680"/>
                  <a:gd name="connsiteY5" fmla="*/ 142240 h 1930400"/>
                  <a:gd name="connsiteX6" fmla="*/ 1587500 w 2265680"/>
                  <a:gd name="connsiteY6" fmla="*/ 116840 h 1930400"/>
                  <a:gd name="connsiteX7" fmla="*/ 1562100 w 2265680"/>
                  <a:gd name="connsiteY7" fmla="*/ 121920 h 1930400"/>
                  <a:gd name="connsiteX8" fmla="*/ 1516380 w 2265680"/>
                  <a:gd name="connsiteY8" fmla="*/ 91440 h 1930400"/>
                  <a:gd name="connsiteX9" fmla="*/ 1478280 w 2265680"/>
                  <a:gd name="connsiteY9" fmla="*/ 53340 h 1930400"/>
                  <a:gd name="connsiteX10" fmla="*/ 1452880 w 2265680"/>
                  <a:gd name="connsiteY10" fmla="*/ 12700 h 1930400"/>
                  <a:gd name="connsiteX11" fmla="*/ 1445260 w 2265680"/>
                  <a:gd name="connsiteY11" fmla="*/ 5080 h 1930400"/>
                  <a:gd name="connsiteX12" fmla="*/ 1427480 w 2265680"/>
                  <a:gd name="connsiteY12" fmla="*/ 0 h 1930400"/>
                  <a:gd name="connsiteX13" fmla="*/ 1412240 w 2265680"/>
                  <a:gd name="connsiteY13" fmla="*/ 20320 h 1930400"/>
                  <a:gd name="connsiteX14" fmla="*/ 1412240 w 2265680"/>
                  <a:gd name="connsiteY14" fmla="*/ 60960 h 1930400"/>
                  <a:gd name="connsiteX15" fmla="*/ 1424940 w 2265680"/>
                  <a:gd name="connsiteY15" fmla="*/ 154940 h 1930400"/>
                  <a:gd name="connsiteX16" fmla="*/ 1422400 w 2265680"/>
                  <a:gd name="connsiteY16" fmla="*/ 203200 h 1930400"/>
                  <a:gd name="connsiteX17" fmla="*/ 1422400 w 2265680"/>
                  <a:gd name="connsiteY17" fmla="*/ 246380 h 1930400"/>
                  <a:gd name="connsiteX18" fmla="*/ 1430020 w 2265680"/>
                  <a:gd name="connsiteY18" fmla="*/ 276860 h 1930400"/>
                  <a:gd name="connsiteX19" fmla="*/ 1460500 w 2265680"/>
                  <a:gd name="connsiteY19" fmla="*/ 294640 h 1930400"/>
                  <a:gd name="connsiteX20" fmla="*/ 1490980 w 2265680"/>
                  <a:gd name="connsiteY20" fmla="*/ 314960 h 1930400"/>
                  <a:gd name="connsiteX21" fmla="*/ 1501140 w 2265680"/>
                  <a:gd name="connsiteY21" fmla="*/ 353060 h 1930400"/>
                  <a:gd name="connsiteX22" fmla="*/ 1498600 w 2265680"/>
                  <a:gd name="connsiteY22" fmla="*/ 403860 h 1930400"/>
                  <a:gd name="connsiteX23" fmla="*/ 1468120 w 2265680"/>
                  <a:gd name="connsiteY23" fmla="*/ 421640 h 1930400"/>
                  <a:gd name="connsiteX24" fmla="*/ 1445260 w 2265680"/>
                  <a:gd name="connsiteY24" fmla="*/ 464820 h 1930400"/>
                  <a:gd name="connsiteX25" fmla="*/ 1430020 w 2265680"/>
                  <a:gd name="connsiteY25" fmla="*/ 502920 h 1930400"/>
                  <a:gd name="connsiteX26" fmla="*/ 1437640 w 2265680"/>
                  <a:gd name="connsiteY26" fmla="*/ 558800 h 1930400"/>
                  <a:gd name="connsiteX27" fmla="*/ 1437640 w 2265680"/>
                  <a:gd name="connsiteY27" fmla="*/ 657860 h 1930400"/>
                  <a:gd name="connsiteX28" fmla="*/ 1430020 w 2265680"/>
                  <a:gd name="connsiteY28" fmla="*/ 741680 h 1930400"/>
                  <a:gd name="connsiteX29" fmla="*/ 1437640 w 2265680"/>
                  <a:gd name="connsiteY29" fmla="*/ 797560 h 1930400"/>
                  <a:gd name="connsiteX30" fmla="*/ 1437640 w 2265680"/>
                  <a:gd name="connsiteY30" fmla="*/ 840740 h 1930400"/>
                  <a:gd name="connsiteX31" fmla="*/ 1414780 w 2265680"/>
                  <a:gd name="connsiteY31" fmla="*/ 868680 h 1930400"/>
                  <a:gd name="connsiteX32" fmla="*/ 1348740 w 2265680"/>
                  <a:gd name="connsiteY32" fmla="*/ 868680 h 1930400"/>
                  <a:gd name="connsiteX33" fmla="*/ 1277620 w 2265680"/>
                  <a:gd name="connsiteY33" fmla="*/ 873760 h 1930400"/>
                  <a:gd name="connsiteX34" fmla="*/ 1183640 w 2265680"/>
                  <a:gd name="connsiteY34" fmla="*/ 894080 h 1930400"/>
                  <a:gd name="connsiteX35" fmla="*/ 1084580 w 2265680"/>
                  <a:gd name="connsiteY35" fmla="*/ 916940 h 1930400"/>
                  <a:gd name="connsiteX36" fmla="*/ 985520 w 2265680"/>
                  <a:gd name="connsiteY36" fmla="*/ 955040 h 1930400"/>
                  <a:gd name="connsiteX37" fmla="*/ 901700 w 2265680"/>
                  <a:gd name="connsiteY37" fmla="*/ 995680 h 1930400"/>
                  <a:gd name="connsiteX38" fmla="*/ 840740 w 2265680"/>
                  <a:gd name="connsiteY38" fmla="*/ 1026160 h 1930400"/>
                  <a:gd name="connsiteX39" fmla="*/ 795020 w 2265680"/>
                  <a:gd name="connsiteY39" fmla="*/ 1051560 h 1930400"/>
                  <a:gd name="connsiteX40" fmla="*/ 741680 w 2265680"/>
                  <a:gd name="connsiteY40" fmla="*/ 1051560 h 1930400"/>
                  <a:gd name="connsiteX41" fmla="*/ 690880 w 2265680"/>
                  <a:gd name="connsiteY41" fmla="*/ 1038860 h 1930400"/>
                  <a:gd name="connsiteX42" fmla="*/ 637540 w 2265680"/>
                  <a:gd name="connsiteY42" fmla="*/ 1026160 h 1930400"/>
                  <a:gd name="connsiteX43" fmla="*/ 584200 w 2265680"/>
                  <a:gd name="connsiteY43" fmla="*/ 1003300 h 1930400"/>
                  <a:gd name="connsiteX44" fmla="*/ 553720 w 2265680"/>
                  <a:gd name="connsiteY44" fmla="*/ 962660 h 1930400"/>
                  <a:gd name="connsiteX45" fmla="*/ 551180 w 2265680"/>
                  <a:gd name="connsiteY45" fmla="*/ 919480 h 1930400"/>
                  <a:gd name="connsiteX46" fmla="*/ 535940 w 2265680"/>
                  <a:gd name="connsiteY46" fmla="*/ 891540 h 1930400"/>
                  <a:gd name="connsiteX47" fmla="*/ 528320 w 2265680"/>
                  <a:gd name="connsiteY47" fmla="*/ 835660 h 1930400"/>
                  <a:gd name="connsiteX48" fmla="*/ 508000 w 2265680"/>
                  <a:gd name="connsiteY48" fmla="*/ 802640 h 1930400"/>
                  <a:gd name="connsiteX49" fmla="*/ 464820 w 2265680"/>
                  <a:gd name="connsiteY49" fmla="*/ 751840 h 1930400"/>
                  <a:gd name="connsiteX50" fmla="*/ 431800 w 2265680"/>
                  <a:gd name="connsiteY50" fmla="*/ 695960 h 1930400"/>
                  <a:gd name="connsiteX51" fmla="*/ 398780 w 2265680"/>
                  <a:gd name="connsiteY51" fmla="*/ 665480 h 1930400"/>
                  <a:gd name="connsiteX52" fmla="*/ 393700 w 2265680"/>
                  <a:gd name="connsiteY52" fmla="*/ 627380 h 1930400"/>
                  <a:gd name="connsiteX53" fmla="*/ 381000 w 2265680"/>
                  <a:gd name="connsiteY53" fmla="*/ 584200 h 1930400"/>
                  <a:gd name="connsiteX54" fmla="*/ 396240 w 2265680"/>
                  <a:gd name="connsiteY54" fmla="*/ 548640 h 1930400"/>
                  <a:gd name="connsiteX55" fmla="*/ 426720 w 2265680"/>
                  <a:gd name="connsiteY55" fmla="*/ 530860 h 1930400"/>
                  <a:gd name="connsiteX56" fmla="*/ 426720 w 2265680"/>
                  <a:gd name="connsiteY56" fmla="*/ 502920 h 1930400"/>
                  <a:gd name="connsiteX57" fmla="*/ 426720 w 2265680"/>
                  <a:gd name="connsiteY57" fmla="*/ 467360 h 1930400"/>
                  <a:gd name="connsiteX58" fmla="*/ 403860 w 2265680"/>
                  <a:gd name="connsiteY58" fmla="*/ 411480 h 1930400"/>
                  <a:gd name="connsiteX59" fmla="*/ 386080 w 2265680"/>
                  <a:gd name="connsiteY59" fmla="*/ 381000 h 1930400"/>
                  <a:gd name="connsiteX60" fmla="*/ 350520 w 2265680"/>
                  <a:gd name="connsiteY60" fmla="*/ 381000 h 1930400"/>
                  <a:gd name="connsiteX61" fmla="*/ 304800 w 2265680"/>
                  <a:gd name="connsiteY61" fmla="*/ 391160 h 1930400"/>
                  <a:gd name="connsiteX62" fmla="*/ 279400 w 2265680"/>
                  <a:gd name="connsiteY62" fmla="*/ 381000 h 1930400"/>
                  <a:gd name="connsiteX63" fmla="*/ 264160 w 2265680"/>
                  <a:gd name="connsiteY63" fmla="*/ 358140 h 1930400"/>
                  <a:gd name="connsiteX64" fmla="*/ 264160 w 2265680"/>
                  <a:gd name="connsiteY64" fmla="*/ 304800 h 1930400"/>
                  <a:gd name="connsiteX65" fmla="*/ 266700 w 2265680"/>
                  <a:gd name="connsiteY65" fmla="*/ 276860 h 1930400"/>
                  <a:gd name="connsiteX66" fmla="*/ 276860 w 2265680"/>
                  <a:gd name="connsiteY66" fmla="*/ 251460 h 1930400"/>
                  <a:gd name="connsiteX67" fmla="*/ 307340 w 2265680"/>
                  <a:gd name="connsiteY67" fmla="*/ 238760 h 1930400"/>
                  <a:gd name="connsiteX68" fmla="*/ 317500 w 2265680"/>
                  <a:gd name="connsiteY68" fmla="*/ 223520 h 1930400"/>
                  <a:gd name="connsiteX69" fmla="*/ 302260 w 2265680"/>
                  <a:gd name="connsiteY69" fmla="*/ 203200 h 1930400"/>
                  <a:gd name="connsiteX70" fmla="*/ 264160 w 2265680"/>
                  <a:gd name="connsiteY70" fmla="*/ 193040 h 1930400"/>
                  <a:gd name="connsiteX71" fmla="*/ 238760 w 2265680"/>
                  <a:gd name="connsiteY71" fmla="*/ 215900 h 1930400"/>
                  <a:gd name="connsiteX72" fmla="*/ 236220 w 2265680"/>
                  <a:gd name="connsiteY72" fmla="*/ 251460 h 1930400"/>
                  <a:gd name="connsiteX73" fmla="*/ 220980 w 2265680"/>
                  <a:gd name="connsiteY73" fmla="*/ 276860 h 1930400"/>
                  <a:gd name="connsiteX74" fmla="*/ 205740 w 2265680"/>
                  <a:gd name="connsiteY74" fmla="*/ 309880 h 1930400"/>
                  <a:gd name="connsiteX75" fmla="*/ 213360 w 2265680"/>
                  <a:gd name="connsiteY75" fmla="*/ 378460 h 1930400"/>
                  <a:gd name="connsiteX76" fmla="*/ 213360 w 2265680"/>
                  <a:gd name="connsiteY76" fmla="*/ 414020 h 1930400"/>
                  <a:gd name="connsiteX77" fmla="*/ 203200 w 2265680"/>
                  <a:gd name="connsiteY77" fmla="*/ 434340 h 1930400"/>
                  <a:gd name="connsiteX78" fmla="*/ 185420 w 2265680"/>
                  <a:gd name="connsiteY78" fmla="*/ 439420 h 1930400"/>
                  <a:gd name="connsiteX79" fmla="*/ 109220 w 2265680"/>
                  <a:gd name="connsiteY79" fmla="*/ 444500 h 1930400"/>
                  <a:gd name="connsiteX80" fmla="*/ 71120 w 2265680"/>
                  <a:gd name="connsiteY80" fmla="*/ 436880 h 1930400"/>
                  <a:gd name="connsiteX81" fmla="*/ 33020 w 2265680"/>
                  <a:gd name="connsiteY81" fmla="*/ 431800 h 1930400"/>
                  <a:gd name="connsiteX82" fmla="*/ 2540 w 2265680"/>
                  <a:gd name="connsiteY82" fmla="*/ 447040 h 1930400"/>
                  <a:gd name="connsiteX83" fmla="*/ 0 w 2265680"/>
                  <a:gd name="connsiteY83" fmla="*/ 495300 h 1930400"/>
                  <a:gd name="connsiteX84" fmla="*/ 20320 w 2265680"/>
                  <a:gd name="connsiteY84" fmla="*/ 546100 h 1930400"/>
                  <a:gd name="connsiteX85" fmla="*/ 45720 w 2265680"/>
                  <a:gd name="connsiteY85" fmla="*/ 629920 h 1930400"/>
                  <a:gd name="connsiteX86" fmla="*/ 60960 w 2265680"/>
                  <a:gd name="connsiteY86" fmla="*/ 670560 h 1930400"/>
                  <a:gd name="connsiteX87" fmla="*/ 114300 w 2265680"/>
                  <a:gd name="connsiteY87" fmla="*/ 718820 h 1930400"/>
                  <a:gd name="connsiteX88" fmla="*/ 226060 w 2265680"/>
                  <a:gd name="connsiteY88" fmla="*/ 840740 h 1930400"/>
                  <a:gd name="connsiteX89" fmla="*/ 251460 w 2265680"/>
                  <a:gd name="connsiteY89" fmla="*/ 876300 h 1930400"/>
                  <a:gd name="connsiteX90" fmla="*/ 269240 w 2265680"/>
                  <a:gd name="connsiteY90" fmla="*/ 901700 h 1930400"/>
                  <a:gd name="connsiteX91" fmla="*/ 271780 w 2265680"/>
                  <a:gd name="connsiteY91" fmla="*/ 939800 h 1930400"/>
                  <a:gd name="connsiteX92" fmla="*/ 233680 w 2265680"/>
                  <a:gd name="connsiteY92" fmla="*/ 1028700 h 1930400"/>
                  <a:gd name="connsiteX93" fmla="*/ 208280 w 2265680"/>
                  <a:gd name="connsiteY93" fmla="*/ 1097280 h 1930400"/>
                  <a:gd name="connsiteX94" fmla="*/ 149860 w 2265680"/>
                  <a:gd name="connsiteY94" fmla="*/ 1239520 h 1930400"/>
                  <a:gd name="connsiteX95" fmla="*/ 119380 w 2265680"/>
                  <a:gd name="connsiteY95" fmla="*/ 1295400 h 1930400"/>
                  <a:gd name="connsiteX96" fmla="*/ 104140 w 2265680"/>
                  <a:gd name="connsiteY96" fmla="*/ 1371600 h 1930400"/>
                  <a:gd name="connsiteX97" fmla="*/ 101600 w 2265680"/>
                  <a:gd name="connsiteY97" fmla="*/ 1409700 h 1930400"/>
                  <a:gd name="connsiteX98" fmla="*/ 76200 w 2265680"/>
                  <a:gd name="connsiteY98" fmla="*/ 1452880 h 1930400"/>
                  <a:gd name="connsiteX99" fmla="*/ 76200 w 2265680"/>
                  <a:gd name="connsiteY99" fmla="*/ 1490980 h 1930400"/>
                  <a:gd name="connsiteX100" fmla="*/ 60960 w 2265680"/>
                  <a:gd name="connsiteY100" fmla="*/ 1529080 h 1930400"/>
                  <a:gd name="connsiteX101" fmla="*/ 58420 w 2265680"/>
                  <a:gd name="connsiteY101" fmla="*/ 1554480 h 1930400"/>
                  <a:gd name="connsiteX102" fmla="*/ 53340 w 2265680"/>
                  <a:gd name="connsiteY102" fmla="*/ 1579880 h 1930400"/>
                  <a:gd name="connsiteX103" fmla="*/ 63500 w 2265680"/>
                  <a:gd name="connsiteY103" fmla="*/ 1630680 h 1930400"/>
                  <a:gd name="connsiteX104" fmla="*/ 68580 w 2265680"/>
                  <a:gd name="connsiteY104" fmla="*/ 1658620 h 1930400"/>
                  <a:gd name="connsiteX105" fmla="*/ 91440 w 2265680"/>
                  <a:gd name="connsiteY105" fmla="*/ 1668780 h 1930400"/>
                  <a:gd name="connsiteX106" fmla="*/ 116840 w 2265680"/>
                  <a:gd name="connsiteY106" fmla="*/ 1648460 h 1930400"/>
                  <a:gd name="connsiteX107" fmla="*/ 162560 w 2265680"/>
                  <a:gd name="connsiteY107" fmla="*/ 1651000 h 1930400"/>
                  <a:gd name="connsiteX108" fmla="*/ 213360 w 2265680"/>
                  <a:gd name="connsiteY108" fmla="*/ 1653540 h 1930400"/>
                  <a:gd name="connsiteX109" fmla="*/ 289560 w 2265680"/>
                  <a:gd name="connsiteY109" fmla="*/ 1653540 h 1930400"/>
                  <a:gd name="connsiteX110" fmla="*/ 337820 w 2265680"/>
                  <a:gd name="connsiteY110" fmla="*/ 1645920 h 1930400"/>
                  <a:gd name="connsiteX111" fmla="*/ 388620 w 2265680"/>
                  <a:gd name="connsiteY111" fmla="*/ 1648460 h 1930400"/>
                  <a:gd name="connsiteX112" fmla="*/ 411480 w 2265680"/>
                  <a:gd name="connsiteY112" fmla="*/ 1658620 h 1930400"/>
                  <a:gd name="connsiteX113" fmla="*/ 434340 w 2265680"/>
                  <a:gd name="connsiteY113" fmla="*/ 1681480 h 1930400"/>
                  <a:gd name="connsiteX114" fmla="*/ 439420 w 2265680"/>
                  <a:gd name="connsiteY114" fmla="*/ 1719580 h 1930400"/>
                  <a:gd name="connsiteX115" fmla="*/ 434340 w 2265680"/>
                  <a:gd name="connsiteY115" fmla="*/ 1770380 h 1930400"/>
                  <a:gd name="connsiteX116" fmla="*/ 421640 w 2265680"/>
                  <a:gd name="connsiteY116" fmla="*/ 1793240 h 1930400"/>
                  <a:gd name="connsiteX117" fmla="*/ 403860 w 2265680"/>
                  <a:gd name="connsiteY117" fmla="*/ 1818640 h 1930400"/>
                  <a:gd name="connsiteX118" fmla="*/ 378460 w 2265680"/>
                  <a:gd name="connsiteY118" fmla="*/ 1823720 h 1930400"/>
                  <a:gd name="connsiteX119" fmla="*/ 365760 w 2265680"/>
                  <a:gd name="connsiteY119" fmla="*/ 1844040 h 1930400"/>
                  <a:gd name="connsiteX120" fmla="*/ 378460 w 2265680"/>
                  <a:gd name="connsiteY120" fmla="*/ 1884680 h 1930400"/>
                  <a:gd name="connsiteX121" fmla="*/ 434340 w 2265680"/>
                  <a:gd name="connsiteY121" fmla="*/ 1894840 h 1930400"/>
                  <a:gd name="connsiteX122" fmla="*/ 467360 w 2265680"/>
                  <a:gd name="connsiteY122" fmla="*/ 1905000 h 1930400"/>
                  <a:gd name="connsiteX123" fmla="*/ 515620 w 2265680"/>
                  <a:gd name="connsiteY123" fmla="*/ 1899920 h 1930400"/>
                  <a:gd name="connsiteX124" fmla="*/ 543560 w 2265680"/>
                  <a:gd name="connsiteY124" fmla="*/ 1905000 h 1930400"/>
                  <a:gd name="connsiteX125" fmla="*/ 571500 w 2265680"/>
                  <a:gd name="connsiteY125" fmla="*/ 1930400 h 1930400"/>
                  <a:gd name="connsiteX126" fmla="*/ 607060 w 2265680"/>
                  <a:gd name="connsiteY126" fmla="*/ 1930400 h 1930400"/>
                  <a:gd name="connsiteX127" fmla="*/ 604520 w 2265680"/>
                  <a:gd name="connsiteY127" fmla="*/ 1884680 h 1930400"/>
                  <a:gd name="connsiteX128" fmla="*/ 614680 w 2265680"/>
                  <a:gd name="connsiteY128" fmla="*/ 1861820 h 1930400"/>
                  <a:gd name="connsiteX129" fmla="*/ 637540 w 2265680"/>
                  <a:gd name="connsiteY129" fmla="*/ 1828800 h 1930400"/>
                  <a:gd name="connsiteX130" fmla="*/ 640080 w 2265680"/>
                  <a:gd name="connsiteY130" fmla="*/ 1800860 h 1930400"/>
                  <a:gd name="connsiteX131" fmla="*/ 650240 w 2265680"/>
                  <a:gd name="connsiteY131" fmla="*/ 1772920 h 1930400"/>
                  <a:gd name="connsiteX132" fmla="*/ 675640 w 2265680"/>
                  <a:gd name="connsiteY132" fmla="*/ 1750060 h 1930400"/>
                  <a:gd name="connsiteX133" fmla="*/ 695960 w 2265680"/>
                  <a:gd name="connsiteY133" fmla="*/ 1767840 h 1930400"/>
                  <a:gd name="connsiteX134" fmla="*/ 713740 w 2265680"/>
                  <a:gd name="connsiteY134" fmla="*/ 1757680 h 1930400"/>
                  <a:gd name="connsiteX135" fmla="*/ 728980 w 2265680"/>
                  <a:gd name="connsiteY135" fmla="*/ 1783080 h 1930400"/>
                  <a:gd name="connsiteX136" fmla="*/ 759460 w 2265680"/>
                  <a:gd name="connsiteY136" fmla="*/ 1775460 h 1930400"/>
                  <a:gd name="connsiteX137" fmla="*/ 764540 w 2265680"/>
                  <a:gd name="connsiteY137" fmla="*/ 1752600 h 1930400"/>
                  <a:gd name="connsiteX138" fmla="*/ 810260 w 2265680"/>
                  <a:gd name="connsiteY138" fmla="*/ 1701800 h 1930400"/>
                  <a:gd name="connsiteX139" fmla="*/ 828040 w 2265680"/>
                  <a:gd name="connsiteY139" fmla="*/ 1671320 h 1930400"/>
                  <a:gd name="connsiteX140" fmla="*/ 843280 w 2265680"/>
                  <a:gd name="connsiteY140" fmla="*/ 1645920 h 1930400"/>
                  <a:gd name="connsiteX141" fmla="*/ 876300 w 2265680"/>
                  <a:gd name="connsiteY141" fmla="*/ 1643380 h 1930400"/>
                  <a:gd name="connsiteX142" fmla="*/ 909320 w 2265680"/>
                  <a:gd name="connsiteY142" fmla="*/ 1628140 h 1930400"/>
                  <a:gd name="connsiteX143" fmla="*/ 985520 w 2265680"/>
                  <a:gd name="connsiteY143" fmla="*/ 1605280 h 1930400"/>
                  <a:gd name="connsiteX144" fmla="*/ 1016000 w 2265680"/>
                  <a:gd name="connsiteY144" fmla="*/ 1574800 h 1930400"/>
                  <a:gd name="connsiteX145" fmla="*/ 1038860 w 2265680"/>
                  <a:gd name="connsiteY145" fmla="*/ 1569720 h 1930400"/>
                  <a:gd name="connsiteX146" fmla="*/ 1066800 w 2265680"/>
                  <a:gd name="connsiteY146" fmla="*/ 1582420 h 1930400"/>
                  <a:gd name="connsiteX147" fmla="*/ 1087120 w 2265680"/>
                  <a:gd name="connsiteY147" fmla="*/ 1615440 h 1930400"/>
                  <a:gd name="connsiteX148" fmla="*/ 1115060 w 2265680"/>
                  <a:gd name="connsiteY148" fmla="*/ 1643380 h 1930400"/>
                  <a:gd name="connsiteX149" fmla="*/ 1158240 w 2265680"/>
                  <a:gd name="connsiteY149" fmla="*/ 1648460 h 1930400"/>
                  <a:gd name="connsiteX150" fmla="*/ 1203960 w 2265680"/>
                  <a:gd name="connsiteY150" fmla="*/ 1640840 h 1930400"/>
                  <a:gd name="connsiteX151" fmla="*/ 1236980 w 2265680"/>
                  <a:gd name="connsiteY151" fmla="*/ 1645920 h 1930400"/>
                  <a:gd name="connsiteX152" fmla="*/ 1264920 w 2265680"/>
                  <a:gd name="connsiteY152" fmla="*/ 1666240 h 1930400"/>
                  <a:gd name="connsiteX153" fmla="*/ 1267460 w 2265680"/>
                  <a:gd name="connsiteY153" fmla="*/ 1691640 h 1930400"/>
                  <a:gd name="connsiteX154" fmla="*/ 1267460 w 2265680"/>
                  <a:gd name="connsiteY154" fmla="*/ 1739900 h 1930400"/>
                  <a:gd name="connsiteX155" fmla="*/ 1300480 w 2265680"/>
                  <a:gd name="connsiteY155" fmla="*/ 1752600 h 1930400"/>
                  <a:gd name="connsiteX156" fmla="*/ 1356360 w 2265680"/>
                  <a:gd name="connsiteY156" fmla="*/ 1739900 h 1930400"/>
                  <a:gd name="connsiteX157" fmla="*/ 1384300 w 2265680"/>
                  <a:gd name="connsiteY157" fmla="*/ 1742440 h 1930400"/>
                  <a:gd name="connsiteX158" fmla="*/ 1427480 w 2265680"/>
                  <a:gd name="connsiteY158" fmla="*/ 1765300 h 1930400"/>
                  <a:gd name="connsiteX159" fmla="*/ 1422400 w 2265680"/>
                  <a:gd name="connsiteY159" fmla="*/ 1790700 h 1930400"/>
                  <a:gd name="connsiteX160" fmla="*/ 1435100 w 2265680"/>
                  <a:gd name="connsiteY160" fmla="*/ 1823720 h 1930400"/>
                  <a:gd name="connsiteX161" fmla="*/ 1483360 w 2265680"/>
                  <a:gd name="connsiteY161" fmla="*/ 1811020 h 1930400"/>
                  <a:gd name="connsiteX162" fmla="*/ 1501140 w 2265680"/>
                  <a:gd name="connsiteY162" fmla="*/ 1795780 h 1930400"/>
                  <a:gd name="connsiteX163" fmla="*/ 1546860 w 2265680"/>
                  <a:gd name="connsiteY163" fmla="*/ 1788160 h 1930400"/>
                  <a:gd name="connsiteX164" fmla="*/ 1625600 w 2265680"/>
                  <a:gd name="connsiteY164" fmla="*/ 1747520 h 1930400"/>
                  <a:gd name="connsiteX165" fmla="*/ 1686560 w 2265680"/>
                  <a:gd name="connsiteY165" fmla="*/ 1681480 h 1930400"/>
                  <a:gd name="connsiteX166" fmla="*/ 1727200 w 2265680"/>
                  <a:gd name="connsiteY166" fmla="*/ 1612900 h 1930400"/>
                  <a:gd name="connsiteX167" fmla="*/ 1760220 w 2265680"/>
                  <a:gd name="connsiteY167" fmla="*/ 1551940 h 1930400"/>
                  <a:gd name="connsiteX168" fmla="*/ 1821180 w 2265680"/>
                  <a:gd name="connsiteY168" fmla="*/ 1503680 h 1930400"/>
                  <a:gd name="connsiteX169" fmla="*/ 1869440 w 2265680"/>
                  <a:gd name="connsiteY169" fmla="*/ 1450340 h 1930400"/>
                  <a:gd name="connsiteX170" fmla="*/ 1882140 w 2265680"/>
                  <a:gd name="connsiteY170" fmla="*/ 1402080 h 1930400"/>
                  <a:gd name="connsiteX171" fmla="*/ 1897380 w 2265680"/>
                  <a:gd name="connsiteY171" fmla="*/ 1363980 h 1930400"/>
                  <a:gd name="connsiteX172" fmla="*/ 1892300 w 2265680"/>
                  <a:gd name="connsiteY172" fmla="*/ 1300480 h 1930400"/>
                  <a:gd name="connsiteX173" fmla="*/ 1887220 w 2265680"/>
                  <a:gd name="connsiteY173" fmla="*/ 1249680 h 1930400"/>
                  <a:gd name="connsiteX174" fmla="*/ 1892300 w 2265680"/>
                  <a:gd name="connsiteY174" fmla="*/ 1176020 h 1930400"/>
                  <a:gd name="connsiteX175" fmla="*/ 1887220 w 2265680"/>
                  <a:gd name="connsiteY175" fmla="*/ 1084580 h 1930400"/>
                  <a:gd name="connsiteX176" fmla="*/ 1884680 w 2265680"/>
                  <a:gd name="connsiteY176" fmla="*/ 1049020 h 1930400"/>
                  <a:gd name="connsiteX177" fmla="*/ 1887220 w 2265680"/>
                  <a:gd name="connsiteY177" fmla="*/ 1008380 h 1930400"/>
                  <a:gd name="connsiteX178" fmla="*/ 1902460 w 2265680"/>
                  <a:gd name="connsiteY178" fmla="*/ 985520 h 1930400"/>
                  <a:gd name="connsiteX179" fmla="*/ 1971040 w 2265680"/>
                  <a:gd name="connsiteY179" fmla="*/ 952500 h 1930400"/>
                  <a:gd name="connsiteX180" fmla="*/ 2001520 w 2265680"/>
                  <a:gd name="connsiteY180" fmla="*/ 919480 h 1930400"/>
                  <a:gd name="connsiteX181" fmla="*/ 2014220 w 2265680"/>
                  <a:gd name="connsiteY181" fmla="*/ 894080 h 1930400"/>
                  <a:gd name="connsiteX182" fmla="*/ 2014220 w 2265680"/>
                  <a:gd name="connsiteY182" fmla="*/ 894080 h 1930400"/>
                  <a:gd name="connsiteX183" fmla="*/ 2065020 w 2265680"/>
                  <a:gd name="connsiteY183" fmla="*/ 889000 h 1930400"/>
                  <a:gd name="connsiteX184" fmla="*/ 2136140 w 2265680"/>
                  <a:gd name="connsiteY184" fmla="*/ 889000 h 1930400"/>
                  <a:gd name="connsiteX185" fmla="*/ 2166620 w 2265680"/>
                  <a:gd name="connsiteY185" fmla="*/ 899160 h 1930400"/>
                  <a:gd name="connsiteX186" fmla="*/ 2192020 w 2265680"/>
                  <a:gd name="connsiteY186" fmla="*/ 886460 h 1930400"/>
                  <a:gd name="connsiteX187" fmla="*/ 2202180 w 2265680"/>
                  <a:gd name="connsiteY187" fmla="*/ 850900 h 1930400"/>
                  <a:gd name="connsiteX188" fmla="*/ 2227580 w 2265680"/>
                  <a:gd name="connsiteY188" fmla="*/ 787400 h 1930400"/>
                  <a:gd name="connsiteX189" fmla="*/ 2260600 w 2265680"/>
                  <a:gd name="connsiteY189" fmla="*/ 736600 h 1930400"/>
                  <a:gd name="connsiteX190" fmla="*/ 2265680 w 2265680"/>
                  <a:gd name="connsiteY190" fmla="*/ 695960 h 1930400"/>
                  <a:gd name="connsiteX191" fmla="*/ 2252980 w 2265680"/>
                  <a:gd name="connsiteY191" fmla="*/ 635000 h 1930400"/>
                  <a:gd name="connsiteX192" fmla="*/ 2250440 w 2265680"/>
                  <a:gd name="connsiteY192" fmla="*/ 584200 h 1930400"/>
                  <a:gd name="connsiteX193" fmla="*/ 2242820 w 2265680"/>
                  <a:gd name="connsiteY193" fmla="*/ 528320 h 1930400"/>
                  <a:gd name="connsiteX194" fmla="*/ 2232660 w 2265680"/>
                  <a:gd name="connsiteY194" fmla="*/ 492760 h 1930400"/>
                  <a:gd name="connsiteX195" fmla="*/ 2219960 w 2265680"/>
                  <a:gd name="connsiteY195" fmla="*/ 474980 h 1930400"/>
                  <a:gd name="connsiteX196" fmla="*/ 2227580 w 2265680"/>
                  <a:gd name="connsiteY196" fmla="*/ 411480 h 1930400"/>
                  <a:gd name="connsiteX197" fmla="*/ 2222500 w 2265680"/>
                  <a:gd name="connsiteY197" fmla="*/ 368300 h 1930400"/>
                  <a:gd name="connsiteX198" fmla="*/ 2197100 w 2265680"/>
                  <a:gd name="connsiteY198" fmla="*/ 350520 h 1930400"/>
                  <a:gd name="connsiteX199" fmla="*/ 2166620 w 2265680"/>
                  <a:gd name="connsiteY199" fmla="*/ 342900 h 1930400"/>
                  <a:gd name="connsiteX200" fmla="*/ 2115820 w 2265680"/>
                  <a:gd name="connsiteY200" fmla="*/ 322580 h 1930400"/>
                  <a:gd name="connsiteX201" fmla="*/ 2065020 w 2265680"/>
                  <a:gd name="connsiteY201" fmla="*/ 289560 h 1930400"/>
                  <a:gd name="connsiteX202" fmla="*/ 2016760 w 2265680"/>
                  <a:gd name="connsiteY202" fmla="*/ 259080 h 1930400"/>
                  <a:gd name="connsiteX203" fmla="*/ 1988820 w 2265680"/>
                  <a:gd name="connsiteY203" fmla="*/ 215900 h 1930400"/>
                  <a:gd name="connsiteX204" fmla="*/ 1965960 w 2265680"/>
                  <a:gd name="connsiteY204" fmla="*/ 175260 h 1930400"/>
                  <a:gd name="connsiteX205" fmla="*/ 1935480 w 2265680"/>
                  <a:gd name="connsiteY205" fmla="*/ 162560 h 1930400"/>
                  <a:gd name="connsiteX206" fmla="*/ 1887220 w 2265680"/>
                  <a:gd name="connsiteY206" fmla="*/ 187960 h 1930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</a:cxnLst>
                <a:rect l="l" t="t" r="r" b="b"/>
                <a:pathLst>
                  <a:path w="2265680" h="1930400">
                    <a:moveTo>
                      <a:pt x="1887220" y="187960"/>
                    </a:moveTo>
                    <a:lnTo>
                      <a:pt x="1772920" y="205740"/>
                    </a:lnTo>
                    <a:lnTo>
                      <a:pt x="1724660" y="203200"/>
                    </a:lnTo>
                    <a:lnTo>
                      <a:pt x="1699260" y="187960"/>
                    </a:lnTo>
                    <a:lnTo>
                      <a:pt x="1661160" y="177800"/>
                    </a:lnTo>
                    <a:lnTo>
                      <a:pt x="1600200" y="142240"/>
                    </a:lnTo>
                    <a:lnTo>
                      <a:pt x="1587500" y="116840"/>
                    </a:lnTo>
                    <a:lnTo>
                      <a:pt x="1562100" y="121920"/>
                    </a:lnTo>
                    <a:lnTo>
                      <a:pt x="1516380" y="91440"/>
                    </a:lnTo>
                    <a:lnTo>
                      <a:pt x="1478280" y="53340"/>
                    </a:lnTo>
                    <a:lnTo>
                      <a:pt x="1452880" y="12700"/>
                    </a:lnTo>
                    <a:lnTo>
                      <a:pt x="1445260" y="5080"/>
                    </a:lnTo>
                    <a:lnTo>
                      <a:pt x="1427480" y="0"/>
                    </a:lnTo>
                    <a:lnTo>
                      <a:pt x="1412240" y="20320"/>
                    </a:lnTo>
                    <a:lnTo>
                      <a:pt x="1412240" y="60960"/>
                    </a:lnTo>
                    <a:lnTo>
                      <a:pt x="1424940" y="154940"/>
                    </a:lnTo>
                    <a:lnTo>
                      <a:pt x="1422400" y="203200"/>
                    </a:lnTo>
                    <a:lnTo>
                      <a:pt x="1422400" y="246380"/>
                    </a:lnTo>
                    <a:lnTo>
                      <a:pt x="1430020" y="276860"/>
                    </a:lnTo>
                    <a:lnTo>
                      <a:pt x="1460500" y="294640"/>
                    </a:lnTo>
                    <a:lnTo>
                      <a:pt x="1490980" y="314960"/>
                    </a:lnTo>
                    <a:lnTo>
                      <a:pt x="1501140" y="353060"/>
                    </a:lnTo>
                    <a:lnTo>
                      <a:pt x="1498600" y="403860"/>
                    </a:lnTo>
                    <a:lnTo>
                      <a:pt x="1468120" y="421640"/>
                    </a:lnTo>
                    <a:lnTo>
                      <a:pt x="1445260" y="464820"/>
                    </a:lnTo>
                    <a:lnTo>
                      <a:pt x="1430020" y="502920"/>
                    </a:lnTo>
                    <a:lnTo>
                      <a:pt x="1437640" y="558800"/>
                    </a:lnTo>
                    <a:lnTo>
                      <a:pt x="1437640" y="657860"/>
                    </a:lnTo>
                    <a:lnTo>
                      <a:pt x="1430020" y="741680"/>
                    </a:lnTo>
                    <a:lnTo>
                      <a:pt x="1437640" y="797560"/>
                    </a:lnTo>
                    <a:lnTo>
                      <a:pt x="1437640" y="840740"/>
                    </a:lnTo>
                    <a:lnTo>
                      <a:pt x="1414780" y="868680"/>
                    </a:lnTo>
                    <a:lnTo>
                      <a:pt x="1348740" y="868680"/>
                    </a:lnTo>
                    <a:lnTo>
                      <a:pt x="1277620" y="873760"/>
                    </a:lnTo>
                    <a:lnTo>
                      <a:pt x="1183640" y="894080"/>
                    </a:lnTo>
                    <a:lnTo>
                      <a:pt x="1084580" y="916940"/>
                    </a:lnTo>
                    <a:lnTo>
                      <a:pt x="985520" y="955040"/>
                    </a:lnTo>
                    <a:lnTo>
                      <a:pt x="901700" y="995680"/>
                    </a:lnTo>
                    <a:lnTo>
                      <a:pt x="840740" y="1026160"/>
                    </a:lnTo>
                    <a:lnTo>
                      <a:pt x="795020" y="1051560"/>
                    </a:lnTo>
                    <a:lnTo>
                      <a:pt x="741680" y="1051560"/>
                    </a:lnTo>
                    <a:lnTo>
                      <a:pt x="690880" y="1038860"/>
                    </a:lnTo>
                    <a:lnTo>
                      <a:pt x="637540" y="1026160"/>
                    </a:lnTo>
                    <a:lnTo>
                      <a:pt x="584200" y="1003300"/>
                    </a:lnTo>
                    <a:lnTo>
                      <a:pt x="553720" y="962660"/>
                    </a:lnTo>
                    <a:lnTo>
                      <a:pt x="551180" y="919480"/>
                    </a:lnTo>
                    <a:lnTo>
                      <a:pt x="535940" y="891540"/>
                    </a:lnTo>
                    <a:lnTo>
                      <a:pt x="528320" y="835660"/>
                    </a:lnTo>
                    <a:lnTo>
                      <a:pt x="508000" y="802640"/>
                    </a:lnTo>
                    <a:lnTo>
                      <a:pt x="464820" y="751840"/>
                    </a:lnTo>
                    <a:lnTo>
                      <a:pt x="431800" y="695960"/>
                    </a:lnTo>
                    <a:lnTo>
                      <a:pt x="398780" y="665480"/>
                    </a:lnTo>
                    <a:lnTo>
                      <a:pt x="393700" y="627380"/>
                    </a:lnTo>
                    <a:lnTo>
                      <a:pt x="381000" y="584200"/>
                    </a:lnTo>
                    <a:lnTo>
                      <a:pt x="396240" y="548640"/>
                    </a:lnTo>
                    <a:lnTo>
                      <a:pt x="426720" y="530860"/>
                    </a:lnTo>
                    <a:lnTo>
                      <a:pt x="426720" y="502920"/>
                    </a:lnTo>
                    <a:lnTo>
                      <a:pt x="426720" y="467360"/>
                    </a:lnTo>
                    <a:lnTo>
                      <a:pt x="403860" y="411480"/>
                    </a:lnTo>
                    <a:lnTo>
                      <a:pt x="386080" y="381000"/>
                    </a:lnTo>
                    <a:lnTo>
                      <a:pt x="350520" y="381000"/>
                    </a:lnTo>
                    <a:lnTo>
                      <a:pt x="304800" y="391160"/>
                    </a:lnTo>
                    <a:lnTo>
                      <a:pt x="279400" y="381000"/>
                    </a:lnTo>
                    <a:lnTo>
                      <a:pt x="264160" y="358140"/>
                    </a:lnTo>
                    <a:lnTo>
                      <a:pt x="264160" y="304800"/>
                    </a:lnTo>
                    <a:lnTo>
                      <a:pt x="266700" y="276860"/>
                    </a:lnTo>
                    <a:lnTo>
                      <a:pt x="276860" y="251460"/>
                    </a:lnTo>
                    <a:lnTo>
                      <a:pt x="307340" y="238760"/>
                    </a:lnTo>
                    <a:lnTo>
                      <a:pt x="317500" y="223520"/>
                    </a:lnTo>
                    <a:lnTo>
                      <a:pt x="302260" y="203200"/>
                    </a:lnTo>
                    <a:lnTo>
                      <a:pt x="264160" y="193040"/>
                    </a:lnTo>
                    <a:lnTo>
                      <a:pt x="238760" y="215900"/>
                    </a:lnTo>
                    <a:lnTo>
                      <a:pt x="236220" y="251460"/>
                    </a:lnTo>
                    <a:lnTo>
                      <a:pt x="220980" y="276860"/>
                    </a:lnTo>
                    <a:lnTo>
                      <a:pt x="205740" y="309880"/>
                    </a:lnTo>
                    <a:lnTo>
                      <a:pt x="213360" y="378460"/>
                    </a:lnTo>
                    <a:lnTo>
                      <a:pt x="213360" y="414020"/>
                    </a:lnTo>
                    <a:lnTo>
                      <a:pt x="203200" y="434340"/>
                    </a:lnTo>
                    <a:lnTo>
                      <a:pt x="185420" y="439420"/>
                    </a:lnTo>
                    <a:lnTo>
                      <a:pt x="109220" y="444500"/>
                    </a:lnTo>
                    <a:lnTo>
                      <a:pt x="71120" y="436880"/>
                    </a:lnTo>
                    <a:lnTo>
                      <a:pt x="33020" y="431800"/>
                    </a:lnTo>
                    <a:lnTo>
                      <a:pt x="2540" y="447040"/>
                    </a:lnTo>
                    <a:lnTo>
                      <a:pt x="0" y="495300"/>
                    </a:lnTo>
                    <a:lnTo>
                      <a:pt x="20320" y="546100"/>
                    </a:lnTo>
                    <a:lnTo>
                      <a:pt x="45720" y="629920"/>
                    </a:lnTo>
                    <a:lnTo>
                      <a:pt x="60960" y="670560"/>
                    </a:lnTo>
                    <a:lnTo>
                      <a:pt x="114300" y="718820"/>
                    </a:lnTo>
                    <a:lnTo>
                      <a:pt x="226060" y="840740"/>
                    </a:lnTo>
                    <a:lnTo>
                      <a:pt x="251460" y="876300"/>
                    </a:lnTo>
                    <a:lnTo>
                      <a:pt x="269240" y="901700"/>
                    </a:lnTo>
                    <a:lnTo>
                      <a:pt x="271780" y="939800"/>
                    </a:lnTo>
                    <a:lnTo>
                      <a:pt x="233680" y="1028700"/>
                    </a:lnTo>
                    <a:lnTo>
                      <a:pt x="208280" y="1097280"/>
                    </a:lnTo>
                    <a:lnTo>
                      <a:pt x="149860" y="1239520"/>
                    </a:lnTo>
                    <a:lnTo>
                      <a:pt x="119380" y="1295400"/>
                    </a:lnTo>
                    <a:lnTo>
                      <a:pt x="104140" y="1371600"/>
                    </a:lnTo>
                    <a:lnTo>
                      <a:pt x="101600" y="1409700"/>
                    </a:lnTo>
                    <a:lnTo>
                      <a:pt x="76200" y="1452880"/>
                    </a:lnTo>
                    <a:lnTo>
                      <a:pt x="76200" y="1490980"/>
                    </a:lnTo>
                    <a:lnTo>
                      <a:pt x="60960" y="1529080"/>
                    </a:lnTo>
                    <a:lnTo>
                      <a:pt x="58420" y="1554480"/>
                    </a:lnTo>
                    <a:lnTo>
                      <a:pt x="53340" y="1579880"/>
                    </a:lnTo>
                    <a:lnTo>
                      <a:pt x="63500" y="1630680"/>
                    </a:lnTo>
                    <a:lnTo>
                      <a:pt x="68580" y="1658620"/>
                    </a:lnTo>
                    <a:lnTo>
                      <a:pt x="91440" y="1668780"/>
                    </a:lnTo>
                    <a:lnTo>
                      <a:pt x="116840" y="1648460"/>
                    </a:lnTo>
                    <a:lnTo>
                      <a:pt x="162560" y="1651000"/>
                    </a:lnTo>
                    <a:lnTo>
                      <a:pt x="213360" y="1653540"/>
                    </a:lnTo>
                    <a:lnTo>
                      <a:pt x="289560" y="1653540"/>
                    </a:lnTo>
                    <a:lnTo>
                      <a:pt x="337820" y="1645920"/>
                    </a:lnTo>
                    <a:lnTo>
                      <a:pt x="388620" y="1648460"/>
                    </a:lnTo>
                    <a:lnTo>
                      <a:pt x="411480" y="1658620"/>
                    </a:lnTo>
                    <a:lnTo>
                      <a:pt x="434340" y="1681480"/>
                    </a:lnTo>
                    <a:lnTo>
                      <a:pt x="439420" y="1719580"/>
                    </a:lnTo>
                    <a:lnTo>
                      <a:pt x="434340" y="1770380"/>
                    </a:lnTo>
                    <a:lnTo>
                      <a:pt x="421640" y="1793240"/>
                    </a:lnTo>
                    <a:lnTo>
                      <a:pt x="403860" y="1818640"/>
                    </a:lnTo>
                    <a:lnTo>
                      <a:pt x="378460" y="1823720"/>
                    </a:lnTo>
                    <a:lnTo>
                      <a:pt x="365760" y="1844040"/>
                    </a:lnTo>
                    <a:lnTo>
                      <a:pt x="378460" y="1884680"/>
                    </a:lnTo>
                    <a:lnTo>
                      <a:pt x="434340" y="1894840"/>
                    </a:lnTo>
                    <a:lnTo>
                      <a:pt x="467360" y="1905000"/>
                    </a:lnTo>
                    <a:lnTo>
                      <a:pt x="515620" y="1899920"/>
                    </a:lnTo>
                    <a:lnTo>
                      <a:pt x="543560" y="1905000"/>
                    </a:lnTo>
                    <a:lnTo>
                      <a:pt x="571500" y="1930400"/>
                    </a:lnTo>
                    <a:lnTo>
                      <a:pt x="607060" y="1930400"/>
                    </a:lnTo>
                    <a:lnTo>
                      <a:pt x="604520" y="1884680"/>
                    </a:lnTo>
                    <a:lnTo>
                      <a:pt x="614680" y="1861820"/>
                    </a:lnTo>
                    <a:lnTo>
                      <a:pt x="637540" y="1828800"/>
                    </a:lnTo>
                    <a:lnTo>
                      <a:pt x="640080" y="1800860"/>
                    </a:lnTo>
                    <a:lnTo>
                      <a:pt x="650240" y="1772920"/>
                    </a:lnTo>
                    <a:lnTo>
                      <a:pt x="675640" y="1750060"/>
                    </a:lnTo>
                    <a:lnTo>
                      <a:pt x="695960" y="1767840"/>
                    </a:lnTo>
                    <a:lnTo>
                      <a:pt x="713740" y="1757680"/>
                    </a:lnTo>
                    <a:lnTo>
                      <a:pt x="728980" y="1783080"/>
                    </a:lnTo>
                    <a:lnTo>
                      <a:pt x="759460" y="1775460"/>
                    </a:lnTo>
                    <a:lnTo>
                      <a:pt x="764540" y="1752600"/>
                    </a:lnTo>
                    <a:lnTo>
                      <a:pt x="810260" y="1701800"/>
                    </a:lnTo>
                    <a:lnTo>
                      <a:pt x="828040" y="1671320"/>
                    </a:lnTo>
                    <a:lnTo>
                      <a:pt x="843280" y="1645920"/>
                    </a:lnTo>
                    <a:lnTo>
                      <a:pt x="876300" y="1643380"/>
                    </a:lnTo>
                    <a:lnTo>
                      <a:pt x="909320" y="1628140"/>
                    </a:lnTo>
                    <a:lnTo>
                      <a:pt x="985520" y="1605280"/>
                    </a:lnTo>
                    <a:lnTo>
                      <a:pt x="1016000" y="1574800"/>
                    </a:lnTo>
                    <a:lnTo>
                      <a:pt x="1038860" y="1569720"/>
                    </a:lnTo>
                    <a:lnTo>
                      <a:pt x="1066800" y="1582420"/>
                    </a:lnTo>
                    <a:lnTo>
                      <a:pt x="1087120" y="1615440"/>
                    </a:lnTo>
                    <a:lnTo>
                      <a:pt x="1115060" y="1643380"/>
                    </a:lnTo>
                    <a:lnTo>
                      <a:pt x="1158240" y="1648460"/>
                    </a:lnTo>
                    <a:lnTo>
                      <a:pt x="1203960" y="1640840"/>
                    </a:lnTo>
                    <a:lnTo>
                      <a:pt x="1236980" y="1645920"/>
                    </a:lnTo>
                    <a:lnTo>
                      <a:pt x="1264920" y="1666240"/>
                    </a:lnTo>
                    <a:lnTo>
                      <a:pt x="1267460" y="1691640"/>
                    </a:lnTo>
                    <a:lnTo>
                      <a:pt x="1267460" y="1739900"/>
                    </a:lnTo>
                    <a:lnTo>
                      <a:pt x="1300480" y="1752600"/>
                    </a:lnTo>
                    <a:lnTo>
                      <a:pt x="1356360" y="1739900"/>
                    </a:lnTo>
                    <a:lnTo>
                      <a:pt x="1384300" y="1742440"/>
                    </a:lnTo>
                    <a:lnTo>
                      <a:pt x="1427480" y="1765300"/>
                    </a:lnTo>
                    <a:lnTo>
                      <a:pt x="1422400" y="1790700"/>
                    </a:lnTo>
                    <a:lnTo>
                      <a:pt x="1435100" y="1823720"/>
                    </a:lnTo>
                    <a:lnTo>
                      <a:pt x="1483360" y="1811020"/>
                    </a:lnTo>
                    <a:lnTo>
                      <a:pt x="1501140" y="1795780"/>
                    </a:lnTo>
                    <a:lnTo>
                      <a:pt x="1546860" y="1788160"/>
                    </a:lnTo>
                    <a:lnTo>
                      <a:pt x="1625600" y="1747520"/>
                    </a:lnTo>
                    <a:lnTo>
                      <a:pt x="1686560" y="1681480"/>
                    </a:lnTo>
                    <a:lnTo>
                      <a:pt x="1727200" y="1612900"/>
                    </a:lnTo>
                    <a:lnTo>
                      <a:pt x="1760220" y="1551940"/>
                    </a:lnTo>
                    <a:lnTo>
                      <a:pt x="1821180" y="1503680"/>
                    </a:lnTo>
                    <a:lnTo>
                      <a:pt x="1869440" y="1450340"/>
                    </a:lnTo>
                    <a:lnTo>
                      <a:pt x="1882140" y="1402080"/>
                    </a:lnTo>
                    <a:lnTo>
                      <a:pt x="1897380" y="1363980"/>
                    </a:lnTo>
                    <a:lnTo>
                      <a:pt x="1892300" y="1300480"/>
                    </a:lnTo>
                    <a:lnTo>
                      <a:pt x="1887220" y="1249680"/>
                    </a:lnTo>
                    <a:lnTo>
                      <a:pt x="1892300" y="1176020"/>
                    </a:lnTo>
                    <a:lnTo>
                      <a:pt x="1887220" y="1084580"/>
                    </a:lnTo>
                    <a:lnTo>
                      <a:pt x="1884680" y="1049020"/>
                    </a:lnTo>
                    <a:lnTo>
                      <a:pt x="1887220" y="1008380"/>
                    </a:lnTo>
                    <a:lnTo>
                      <a:pt x="1902460" y="985520"/>
                    </a:lnTo>
                    <a:lnTo>
                      <a:pt x="1971040" y="952500"/>
                    </a:lnTo>
                    <a:lnTo>
                      <a:pt x="2001520" y="919480"/>
                    </a:lnTo>
                    <a:lnTo>
                      <a:pt x="2014220" y="894080"/>
                    </a:lnTo>
                    <a:lnTo>
                      <a:pt x="2014220" y="894080"/>
                    </a:lnTo>
                    <a:lnTo>
                      <a:pt x="2065020" y="889000"/>
                    </a:lnTo>
                    <a:lnTo>
                      <a:pt x="2136140" y="889000"/>
                    </a:lnTo>
                    <a:lnTo>
                      <a:pt x="2166620" y="899160"/>
                    </a:lnTo>
                    <a:lnTo>
                      <a:pt x="2192020" y="886460"/>
                    </a:lnTo>
                    <a:lnTo>
                      <a:pt x="2202180" y="850900"/>
                    </a:lnTo>
                    <a:lnTo>
                      <a:pt x="2227580" y="787400"/>
                    </a:lnTo>
                    <a:lnTo>
                      <a:pt x="2260600" y="736600"/>
                    </a:lnTo>
                    <a:lnTo>
                      <a:pt x="2265680" y="695960"/>
                    </a:lnTo>
                    <a:lnTo>
                      <a:pt x="2252980" y="635000"/>
                    </a:lnTo>
                    <a:lnTo>
                      <a:pt x="2250440" y="584200"/>
                    </a:lnTo>
                    <a:lnTo>
                      <a:pt x="2242820" y="528320"/>
                    </a:lnTo>
                    <a:lnTo>
                      <a:pt x="2232660" y="492760"/>
                    </a:lnTo>
                    <a:lnTo>
                      <a:pt x="2219960" y="474980"/>
                    </a:lnTo>
                    <a:lnTo>
                      <a:pt x="2227580" y="411480"/>
                    </a:lnTo>
                    <a:lnTo>
                      <a:pt x="2222500" y="368300"/>
                    </a:lnTo>
                    <a:lnTo>
                      <a:pt x="2197100" y="350520"/>
                    </a:lnTo>
                    <a:lnTo>
                      <a:pt x="2166620" y="342900"/>
                    </a:lnTo>
                    <a:lnTo>
                      <a:pt x="2115820" y="322580"/>
                    </a:lnTo>
                    <a:lnTo>
                      <a:pt x="2065020" y="289560"/>
                    </a:lnTo>
                    <a:lnTo>
                      <a:pt x="2016760" y="259080"/>
                    </a:lnTo>
                    <a:lnTo>
                      <a:pt x="1988820" y="215900"/>
                    </a:lnTo>
                    <a:lnTo>
                      <a:pt x="1965960" y="175260"/>
                    </a:lnTo>
                    <a:lnTo>
                      <a:pt x="1935480" y="162560"/>
                    </a:lnTo>
                    <a:lnTo>
                      <a:pt x="1887220" y="187960"/>
                    </a:lnTo>
                    <a:close/>
                  </a:path>
                </a:pathLst>
              </a:custGeom>
              <a:grpFill/>
              <a:ln w="63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17" name="동작구">
                <a:extLst>
                  <a:ext uri="{FF2B5EF4-FFF2-40B4-BE49-F238E27FC236}">
                    <a16:creationId xmlns:a16="http://schemas.microsoft.com/office/drawing/2014/main" id="{A1848451-3979-EA4A-B512-A68F092EA2B9}"/>
                  </a:ext>
                </a:extLst>
              </p:cNvPr>
              <p:cNvSpPr/>
              <p:nvPr/>
            </p:nvSpPr>
            <p:spPr>
              <a:xfrm>
                <a:off x="7988753" y="4679716"/>
                <a:ext cx="1039098" cy="684789"/>
              </a:xfrm>
              <a:custGeom>
                <a:avLst/>
                <a:gdLst>
                  <a:gd name="connsiteX0" fmla="*/ 1513840 w 2547620"/>
                  <a:gd name="connsiteY0" fmla="*/ 152400 h 1678940"/>
                  <a:gd name="connsiteX1" fmla="*/ 1404620 w 2547620"/>
                  <a:gd name="connsiteY1" fmla="*/ 111760 h 1678940"/>
                  <a:gd name="connsiteX2" fmla="*/ 1295400 w 2547620"/>
                  <a:gd name="connsiteY2" fmla="*/ 60960 h 1678940"/>
                  <a:gd name="connsiteX3" fmla="*/ 1259840 w 2547620"/>
                  <a:gd name="connsiteY3" fmla="*/ 27940 h 1678940"/>
                  <a:gd name="connsiteX4" fmla="*/ 1239520 w 2547620"/>
                  <a:gd name="connsiteY4" fmla="*/ 2540 h 1678940"/>
                  <a:gd name="connsiteX5" fmla="*/ 1201420 w 2547620"/>
                  <a:gd name="connsiteY5" fmla="*/ 0 h 1678940"/>
                  <a:gd name="connsiteX6" fmla="*/ 1143000 w 2547620"/>
                  <a:gd name="connsiteY6" fmla="*/ 20320 h 1678940"/>
                  <a:gd name="connsiteX7" fmla="*/ 1074420 w 2547620"/>
                  <a:gd name="connsiteY7" fmla="*/ 38100 h 1678940"/>
                  <a:gd name="connsiteX8" fmla="*/ 990600 w 2547620"/>
                  <a:gd name="connsiteY8" fmla="*/ 50800 h 1678940"/>
                  <a:gd name="connsiteX9" fmla="*/ 899160 w 2547620"/>
                  <a:gd name="connsiteY9" fmla="*/ 58420 h 1678940"/>
                  <a:gd name="connsiteX10" fmla="*/ 792480 w 2547620"/>
                  <a:gd name="connsiteY10" fmla="*/ 66040 h 1678940"/>
                  <a:gd name="connsiteX11" fmla="*/ 726440 w 2547620"/>
                  <a:gd name="connsiteY11" fmla="*/ 73660 h 1678940"/>
                  <a:gd name="connsiteX12" fmla="*/ 698500 w 2547620"/>
                  <a:gd name="connsiteY12" fmla="*/ 91440 h 1678940"/>
                  <a:gd name="connsiteX13" fmla="*/ 698500 w 2547620"/>
                  <a:gd name="connsiteY13" fmla="*/ 137160 h 1678940"/>
                  <a:gd name="connsiteX14" fmla="*/ 693420 w 2547620"/>
                  <a:gd name="connsiteY14" fmla="*/ 182880 h 1678940"/>
                  <a:gd name="connsiteX15" fmla="*/ 657860 w 2547620"/>
                  <a:gd name="connsiteY15" fmla="*/ 228600 h 1678940"/>
                  <a:gd name="connsiteX16" fmla="*/ 640080 w 2547620"/>
                  <a:gd name="connsiteY16" fmla="*/ 281940 h 1678940"/>
                  <a:gd name="connsiteX17" fmla="*/ 612140 w 2547620"/>
                  <a:gd name="connsiteY17" fmla="*/ 350520 h 1678940"/>
                  <a:gd name="connsiteX18" fmla="*/ 571500 w 2547620"/>
                  <a:gd name="connsiteY18" fmla="*/ 421640 h 1678940"/>
                  <a:gd name="connsiteX19" fmla="*/ 546100 w 2547620"/>
                  <a:gd name="connsiteY19" fmla="*/ 457200 h 1678940"/>
                  <a:gd name="connsiteX20" fmla="*/ 543560 w 2547620"/>
                  <a:gd name="connsiteY20" fmla="*/ 523240 h 1678940"/>
                  <a:gd name="connsiteX21" fmla="*/ 520700 w 2547620"/>
                  <a:gd name="connsiteY21" fmla="*/ 609600 h 1678940"/>
                  <a:gd name="connsiteX22" fmla="*/ 520700 w 2547620"/>
                  <a:gd name="connsiteY22" fmla="*/ 665480 h 1678940"/>
                  <a:gd name="connsiteX23" fmla="*/ 543560 w 2547620"/>
                  <a:gd name="connsiteY23" fmla="*/ 726440 h 1678940"/>
                  <a:gd name="connsiteX24" fmla="*/ 551180 w 2547620"/>
                  <a:gd name="connsiteY24" fmla="*/ 787400 h 1678940"/>
                  <a:gd name="connsiteX25" fmla="*/ 535940 w 2547620"/>
                  <a:gd name="connsiteY25" fmla="*/ 828040 h 1678940"/>
                  <a:gd name="connsiteX26" fmla="*/ 472440 w 2547620"/>
                  <a:gd name="connsiteY26" fmla="*/ 871220 h 1678940"/>
                  <a:gd name="connsiteX27" fmla="*/ 419100 w 2547620"/>
                  <a:gd name="connsiteY27" fmla="*/ 883920 h 1678940"/>
                  <a:gd name="connsiteX28" fmla="*/ 337820 w 2547620"/>
                  <a:gd name="connsiteY28" fmla="*/ 876300 h 1678940"/>
                  <a:gd name="connsiteX29" fmla="*/ 279400 w 2547620"/>
                  <a:gd name="connsiteY29" fmla="*/ 886460 h 1678940"/>
                  <a:gd name="connsiteX30" fmla="*/ 215900 w 2547620"/>
                  <a:gd name="connsiteY30" fmla="*/ 927100 h 1678940"/>
                  <a:gd name="connsiteX31" fmla="*/ 170180 w 2547620"/>
                  <a:gd name="connsiteY31" fmla="*/ 993140 h 1678940"/>
                  <a:gd name="connsiteX32" fmla="*/ 116840 w 2547620"/>
                  <a:gd name="connsiteY32" fmla="*/ 1102360 h 1678940"/>
                  <a:gd name="connsiteX33" fmla="*/ 81280 w 2547620"/>
                  <a:gd name="connsiteY33" fmla="*/ 1178560 h 1678940"/>
                  <a:gd name="connsiteX34" fmla="*/ 17780 w 2547620"/>
                  <a:gd name="connsiteY34" fmla="*/ 1247140 h 1678940"/>
                  <a:gd name="connsiteX35" fmla="*/ 0 w 2547620"/>
                  <a:gd name="connsiteY35" fmla="*/ 1285240 h 1678940"/>
                  <a:gd name="connsiteX36" fmla="*/ 33020 w 2547620"/>
                  <a:gd name="connsiteY36" fmla="*/ 1303020 h 1678940"/>
                  <a:gd name="connsiteX37" fmla="*/ 86360 w 2547620"/>
                  <a:gd name="connsiteY37" fmla="*/ 1249680 h 1678940"/>
                  <a:gd name="connsiteX38" fmla="*/ 175260 w 2547620"/>
                  <a:gd name="connsiteY38" fmla="*/ 1193800 h 1678940"/>
                  <a:gd name="connsiteX39" fmla="*/ 264160 w 2547620"/>
                  <a:gd name="connsiteY39" fmla="*/ 1143000 h 1678940"/>
                  <a:gd name="connsiteX40" fmla="*/ 317500 w 2547620"/>
                  <a:gd name="connsiteY40" fmla="*/ 1112520 h 1678940"/>
                  <a:gd name="connsiteX41" fmla="*/ 401320 w 2547620"/>
                  <a:gd name="connsiteY41" fmla="*/ 1094740 h 1678940"/>
                  <a:gd name="connsiteX42" fmla="*/ 485140 w 2547620"/>
                  <a:gd name="connsiteY42" fmla="*/ 1104900 h 1678940"/>
                  <a:gd name="connsiteX43" fmla="*/ 556260 w 2547620"/>
                  <a:gd name="connsiteY43" fmla="*/ 1104900 h 1678940"/>
                  <a:gd name="connsiteX44" fmla="*/ 579120 w 2547620"/>
                  <a:gd name="connsiteY44" fmla="*/ 1076960 h 1678940"/>
                  <a:gd name="connsiteX45" fmla="*/ 574040 w 2547620"/>
                  <a:gd name="connsiteY45" fmla="*/ 1036320 h 1678940"/>
                  <a:gd name="connsiteX46" fmla="*/ 599440 w 2547620"/>
                  <a:gd name="connsiteY46" fmla="*/ 995680 h 1678940"/>
                  <a:gd name="connsiteX47" fmla="*/ 660400 w 2547620"/>
                  <a:gd name="connsiteY47" fmla="*/ 975360 h 1678940"/>
                  <a:gd name="connsiteX48" fmla="*/ 678180 w 2547620"/>
                  <a:gd name="connsiteY48" fmla="*/ 939800 h 1678940"/>
                  <a:gd name="connsiteX49" fmla="*/ 695960 w 2547620"/>
                  <a:gd name="connsiteY49" fmla="*/ 899160 h 1678940"/>
                  <a:gd name="connsiteX50" fmla="*/ 744220 w 2547620"/>
                  <a:gd name="connsiteY50" fmla="*/ 891540 h 1678940"/>
                  <a:gd name="connsiteX51" fmla="*/ 779780 w 2547620"/>
                  <a:gd name="connsiteY51" fmla="*/ 919480 h 1678940"/>
                  <a:gd name="connsiteX52" fmla="*/ 833120 w 2547620"/>
                  <a:gd name="connsiteY52" fmla="*/ 949960 h 1678940"/>
                  <a:gd name="connsiteX53" fmla="*/ 853440 w 2547620"/>
                  <a:gd name="connsiteY53" fmla="*/ 982980 h 1678940"/>
                  <a:gd name="connsiteX54" fmla="*/ 876300 w 2547620"/>
                  <a:gd name="connsiteY54" fmla="*/ 985520 h 1678940"/>
                  <a:gd name="connsiteX55" fmla="*/ 916940 w 2547620"/>
                  <a:gd name="connsiteY55" fmla="*/ 985520 h 1678940"/>
                  <a:gd name="connsiteX56" fmla="*/ 977900 w 2547620"/>
                  <a:gd name="connsiteY56" fmla="*/ 982980 h 1678940"/>
                  <a:gd name="connsiteX57" fmla="*/ 1043940 w 2547620"/>
                  <a:gd name="connsiteY57" fmla="*/ 1016000 h 1678940"/>
                  <a:gd name="connsiteX58" fmla="*/ 1089660 w 2547620"/>
                  <a:gd name="connsiteY58" fmla="*/ 1049020 h 1678940"/>
                  <a:gd name="connsiteX59" fmla="*/ 1122680 w 2547620"/>
                  <a:gd name="connsiteY59" fmla="*/ 1026160 h 1678940"/>
                  <a:gd name="connsiteX60" fmla="*/ 1125220 w 2547620"/>
                  <a:gd name="connsiteY60" fmla="*/ 1000760 h 1678940"/>
                  <a:gd name="connsiteX61" fmla="*/ 1206500 w 2547620"/>
                  <a:gd name="connsiteY61" fmla="*/ 990600 h 1678940"/>
                  <a:gd name="connsiteX62" fmla="*/ 1285240 w 2547620"/>
                  <a:gd name="connsiteY62" fmla="*/ 1005840 h 1678940"/>
                  <a:gd name="connsiteX63" fmla="*/ 1333500 w 2547620"/>
                  <a:gd name="connsiteY63" fmla="*/ 1005840 h 1678940"/>
                  <a:gd name="connsiteX64" fmla="*/ 1361440 w 2547620"/>
                  <a:gd name="connsiteY64" fmla="*/ 970280 h 1678940"/>
                  <a:gd name="connsiteX65" fmla="*/ 1389380 w 2547620"/>
                  <a:gd name="connsiteY65" fmla="*/ 955040 h 1678940"/>
                  <a:gd name="connsiteX66" fmla="*/ 1414780 w 2547620"/>
                  <a:gd name="connsiteY66" fmla="*/ 937260 h 1678940"/>
                  <a:gd name="connsiteX67" fmla="*/ 1447800 w 2547620"/>
                  <a:gd name="connsiteY67" fmla="*/ 942340 h 1678940"/>
                  <a:gd name="connsiteX68" fmla="*/ 1465580 w 2547620"/>
                  <a:gd name="connsiteY68" fmla="*/ 980440 h 1678940"/>
                  <a:gd name="connsiteX69" fmla="*/ 1488440 w 2547620"/>
                  <a:gd name="connsiteY69" fmla="*/ 1016000 h 1678940"/>
                  <a:gd name="connsiteX70" fmla="*/ 1534160 w 2547620"/>
                  <a:gd name="connsiteY70" fmla="*/ 1043940 h 1678940"/>
                  <a:gd name="connsiteX71" fmla="*/ 1600200 w 2547620"/>
                  <a:gd name="connsiteY71" fmla="*/ 1054100 h 1678940"/>
                  <a:gd name="connsiteX72" fmla="*/ 1648460 w 2547620"/>
                  <a:gd name="connsiteY72" fmla="*/ 1043940 h 1678940"/>
                  <a:gd name="connsiteX73" fmla="*/ 1663700 w 2547620"/>
                  <a:gd name="connsiteY73" fmla="*/ 1016000 h 1678940"/>
                  <a:gd name="connsiteX74" fmla="*/ 1691640 w 2547620"/>
                  <a:gd name="connsiteY74" fmla="*/ 985520 h 1678940"/>
                  <a:gd name="connsiteX75" fmla="*/ 1719580 w 2547620"/>
                  <a:gd name="connsiteY75" fmla="*/ 955040 h 1678940"/>
                  <a:gd name="connsiteX76" fmla="*/ 1770380 w 2547620"/>
                  <a:gd name="connsiteY76" fmla="*/ 955040 h 1678940"/>
                  <a:gd name="connsiteX77" fmla="*/ 1823720 w 2547620"/>
                  <a:gd name="connsiteY77" fmla="*/ 990600 h 1678940"/>
                  <a:gd name="connsiteX78" fmla="*/ 1846580 w 2547620"/>
                  <a:gd name="connsiteY78" fmla="*/ 1031240 h 1678940"/>
                  <a:gd name="connsiteX79" fmla="*/ 1849120 w 2547620"/>
                  <a:gd name="connsiteY79" fmla="*/ 1082040 h 1678940"/>
                  <a:gd name="connsiteX80" fmla="*/ 1833880 w 2547620"/>
                  <a:gd name="connsiteY80" fmla="*/ 1148080 h 1678940"/>
                  <a:gd name="connsiteX81" fmla="*/ 1864360 w 2547620"/>
                  <a:gd name="connsiteY81" fmla="*/ 1234440 h 1678940"/>
                  <a:gd name="connsiteX82" fmla="*/ 1894840 w 2547620"/>
                  <a:gd name="connsiteY82" fmla="*/ 1272540 h 1678940"/>
                  <a:gd name="connsiteX83" fmla="*/ 1922780 w 2547620"/>
                  <a:gd name="connsiteY83" fmla="*/ 1305560 h 1678940"/>
                  <a:gd name="connsiteX84" fmla="*/ 1915160 w 2547620"/>
                  <a:gd name="connsiteY84" fmla="*/ 1376680 h 1678940"/>
                  <a:gd name="connsiteX85" fmla="*/ 1912620 w 2547620"/>
                  <a:gd name="connsiteY85" fmla="*/ 1427480 h 1678940"/>
                  <a:gd name="connsiteX86" fmla="*/ 1932940 w 2547620"/>
                  <a:gd name="connsiteY86" fmla="*/ 1493520 h 1678940"/>
                  <a:gd name="connsiteX87" fmla="*/ 2044700 w 2547620"/>
                  <a:gd name="connsiteY87" fmla="*/ 1638300 h 1678940"/>
                  <a:gd name="connsiteX88" fmla="*/ 2082800 w 2547620"/>
                  <a:gd name="connsiteY88" fmla="*/ 1671320 h 1678940"/>
                  <a:gd name="connsiteX89" fmla="*/ 2143760 w 2547620"/>
                  <a:gd name="connsiteY89" fmla="*/ 1673860 h 1678940"/>
                  <a:gd name="connsiteX90" fmla="*/ 2242820 w 2547620"/>
                  <a:gd name="connsiteY90" fmla="*/ 1678940 h 1678940"/>
                  <a:gd name="connsiteX91" fmla="*/ 2326640 w 2547620"/>
                  <a:gd name="connsiteY91" fmla="*/ 1656080 h 1678940"/>
                  <a:gd name="connsiteX92" fmla="*/ 2379980 w 2547620"/>
                  <a:gd name="connsiteY92" fmla="*/ 1663700 h 1678940"/>
                  <a:gd name="connsiteX93" fmla="*/ 2410460 w 2547620"/>
                  <a:gd name="connsiteY93" fmla="*/ 1651000 h 1678940"/>
                  <a:gd name="connsiteX94" fmla="*/ 2400300 w 2547620"/>
                  <a:gd name="connsiteY94" fmla="*/ 1600200 h 1678940"/>
                  <a:gd name="connsiteX95" fmla="*/ 2397760 w 2547620"/>
                  <a:gd name="connsiteY95" fmla="*/ 1536700 h 1678940"/>
                  <a:gd name="connsiteX96" fmla="*/ 2418080 w 2547620"/>
                  <a:gd name="connsiteY96" fmla="*/ 1465580 h 1678940"/>
                  <a:gd name="connsiteX97" fmla="*/ 2425700 w 2547620"/>
                  <a:gd name="connsiteY97" fmla="*/ 1407160 h 1678940"/>
                  <a:gd name="connsiteX98" fmla="*/ 2433320 w 2547620"/>
                  <a:gd name="connsiteY98" fmla="*/ 1277620 h 1678940"/>
                  <a:gd name="connsiteX99" fmla="*/ 2428240 w 2547620"/>
                  <a:gd name="connsiteY99" fmla="*/ 1193800 h 1678940"/>
                  <a:gd name="connsiteX100" fmla="*/ 2440940 w 2547620"/>
                  <a:gd name="connsiteY100" fmla="*/ 1112520 h 1678940"/>
                  <a:gd name="connsiteX101" fmla="*/ 2443480 w 2547620"/>
                  <a:gd name="connsiteY101" fmla="*/ 993140 h 1678940"/>
                  <a:gd name="connsiteX102" fmla="*/ 2446020 w 2547620"/>
                  <a:gd name="connsiteY102" fmla="*/ 922020 h 1678940"/>
                  <a:gd name="connsiteX103" fmla="*/ 2456180 w 2547620"/>
                  <a:gd name="connsiteY103" fmla="*/ 878840 h 1678940"/>
                  <a:gd name="connsiteX104" fmla="*/ 2506980 w 2547620"/>
                  <a:gd name="connsiteY104" fmla="*/ 848360 h 1678940"/>
                  <a:gd name="connsiteX105" fmla="*/ 2547620 w 2547620"/>
                  <a:gd name="connsiteY105" fmla="*/ 822960 h 1678940"/>
                  <a:gd name="connsiteX106" fmla="*/ 2542540 w 2547620"/>
                  <a:gd name="connsiteY106" fmla="*/ 792480 h 1678940"/>
                  <a:gd name="connsiteX107" fmla="*/ 2504440 w 2547620"/>
                  <a:gd name="connsiteY107" fmla="*/ 762000 h 1678940"/>
                  <a:gd name="connsiteX108" fmla="*/ 2463800 w 2547620"/>
                  <a:gd name="connsiteY108" fmla="*/ 701040 h 1678940"/>
                  <a:gd name="connsiteX109" fmla="*/ 2423160 w 2547620"/>
                  <a:gd name="connsiteY109" fmla="*/ 645160 h 1678940"/>
                  <a:gd name="connsiteX110" fmla="*/ 2379980 w 2547620"/>
                  <a:gd name="connsiteY110" fmla="*/ 579120 h 1678940"/>
                  <a:gd name="connsiteX111" fmla="*/ 2369820 w 2547620"/>
                  <a:gd name="connsiteY111" fmla="*/ 535940 h 1678940"/>
                  <a:gd name="connsiteX112" fmla="*/ 2369820 w 2547620"/>
                  <a:gd name="connsiteY112" fmla="*/ 490220 h 1678940"/>
                  <a:gd name="connsiteX113" fmla="*/ 2339340 w 2547620"/>
                  <a:gd name="connsiteY113" fmla="*/ 464820 h 1678940"/>
                  <a:gd name="connsiteX114" fmla="*/ 2273300 w 2547620"/>
                  <a:gd name="connsiteY114" fmla="*/ 449580 h 1678940"/>
                  <a:gd name="connsiteX115" fmla="*/ 2199640 w 2547620"/>
                  <a:gd name="connsiteY115" fmla="*/ 441960 h 1678940"/>
                  <a:gd name="connsiteX116" fmla="*/ 2098040 w 2547620"/>
                  <a:gd name="connsiteY116" fmla="*/ 452120 h 1678940"/>
                  <a:gd name="connsiteX117" fmla="*/ 2054860 w 2547620"/>
                  <a:gd name="connsiteY117" fmla="*/ 431800 h 1678940"/>
                  <a:gd name="connsiteX118" fmla="*/ 1991360 w 2547620"/>
                  <a:gd name="connsiteY118" fmla="*/ 403860 h 1678940"/>
                  <a:gd name="connsiteX119" fmla="*/ 1907540 w 2547620"/>
                  <a:gd name="connsiteY119" fmla="*/ 347980 h 1678940"/>
                  <a:gd name="connsiteX120" fmla="*/ 1800860 w 2547620"/>
                  <a:gd name="connsiteY120" fmla="*/ 297180 h 1678940"/>
                  <a:gd name="connsiteX121" fmla="*/ 1724660 w 2547620"/>
                  <a:gd name="connsiteY121" fmla="*/ 264160 h 1678940"/>
                  <a:gd name="connsiteX122" fmla="*/ 1633220 w 2547620"/>
                  <a:gd name="connsiteY122" fmla="*/ 233680 h 1678940"/>
                  <a:gd name="connsiteX123" fmla="*/ 1567180 w 2547620"/>
                  <a:gd name="connsiteY123" fmla="*/ 177800 h 1678940"/>
                  <a:gd name="connsiteX124" fmla="*/ 1513840 w 2547620"/>
                  <a:gd name="connsiteY124" fmla="*/ 152400 h 1678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</a:cxnLst>
                <a:rect l="l" t="t" r="r" b="b"/>
                <a:pathLst>
                  <a:path w="2547620" h="1678940">
                    <a:moveTo>
                      <a:pt x="1513840" y="152400"/>
                    </a:moveTo>
                    <a:lnTo>
                      <a:pt x="1404620" y="111760"/>
                    </a:lnTo>
                    <a:lnTo>
                      <a:pt x="1295400" y="60960"/>
                    </a:lnTo>
                    <a:lnTo>
                      <a:pt x="1259840" y="27940"/>
                    </a:lnTo>
                    <a:lnTo>
                      <a:pt x="1239520" y="2540"/>
                    </a:lnTo>
                    <a:lnTo>
                      <a:pt x="1201420" y="0"/>
                    </a:lnTo>
                    <a:lnTo>
                      <a:pt x="1143000" y="20320"/>
                    </a:lnTo>
                    <a:lnTo>
                      <a:pt x="1074420" y="38100"/>
                    </a:lnTo>
                    <a:lnTo>
                      <a:pt x="990600" y="50800"/>
                    </a:lnTo>
                    <a:lnTo>
                      <a:pt x="899160" y="58420"/>
                    </a:lnTo>
                    <a:lnTo>
                      <a:pt x="792480" y="66040"/>
                    </a:lnTo>
                    <a:lnTo>
                      <a:pt x="726440" y="73660"/>
                    </a:lnTo>
                    <a:lnTo>
                      <a:pt x="698500" y="91440"/>
                    </a:lnTo>
                    <a:lnTo>
                      <a:pt x="698500" y="137160"/>
                    </a:lnTo>
                    <a:lnTo>
                      <a:pt x="693420" y="182880"/>
                    </a:lnTo>
                    <a:lnTo>
                      <a:pt x="657860" y="228600"/>
                    </a:lnTo>
                    <a:lnTo>
                      <a:pt x="640080" y="281940"/>
                    </a:lnTo>
                    <a:lnTo>
                      <a:pt x="612140" y="350520"/>
                    </a:lnTo>
                    <a:lnTo>
                      <a:pt x="571500" y="421640"/>
                    </a:lnTo>
                    <a:lnTo>
                      <a:pt x="546100" y="457200"/>
                    </a:lnTo>
                    <a:cubicBezTo>
                      <a:pt x="545253" y="479213"/>
                      <a:pt x="544407" y="501227"/>
                      <a:pt x="543560" y="523240"/>
                    </a:cubicBezTo>
                    <a:lnTo>
                      <a:pt x="520700" y="609600"/>
                    </a:lnTo>
                    <a:lnTo>
                      <a:pt x="520700" y="665480"/>
                    </a:lnTo>
                    <a:lnTo>
                      <a:pt x="543560" y="726440"/>
                    </a:lnTo>
                    <a:lnTo>
                      <a:pt x="551180" y="787400"/>
                    </a:lnTo>
                    <a:lnTo>
                      <a:pt x="535940" y="828040"/>
                    </a:lnTo>
                    <a:lnTo>
                      <a:pt x="472440" y="871220"/>
                    </a:lnTo>
                    <a:lnTo>
                      <a:pt x="419100" y="883920"/>
                    </a:lnTo>
                    <a:lnTo>
                      <a:pt x="337820" y="876300"/>
                    </a:lnTo>
                    <a:lnTo>
                      <a:pt x="279400" y="886460"/>
                    </a:lnTo>
                    <a:lnTo>
                      <a:pt x="215900" y="927100"/>
                    </a:lnTo>
                    <a:lnTo>
                      <a:pt x="170180" y="993140"/>
                    </a:lnTo>
                    <a:lnTo>
                      <a:pt x="116840" y="1102360"/>
                    </a:lnTo>
                    <a:lnTo>
                      <a:pt x="81280" y="1178560"/>
                    </a:lnTo>
                    <a:lnTo>
                      <a:pt x="17780" y="1247140"/>
                    </a:lnTo>
                    <a:lnTo>
                      <a:pt x="0" y="1285240"/>
                    </a:lnTo>
                    <a:lnTo>
                      <a:pt x="33020" y="1303020"/>
                    </a:lnTo>
                    <a:lnTo>
                      <a:pt x="86360" y="1249680"/>
                    </a:lnTo>
                    <a:lnTo>
                      <a:pt x="175260" y="1193800"/>
                    </a:lnTo>
                    <a:lnTo>
                      <a:pt x="264160" y="1143000"/>
                    </a:lnTo>
                    <a:lnTo>
                      <a:pt x="317500" y="1112520"/>
                    </a:lnTo>
                    <a:lnTo>
                      <a:pt x="401320" y="1094740"/>
                    </a:lnTo>
                    <a:lnTo>
                      <a:pt x="485140" y="1104900"/>
                    </a:lnTo>
                    <a:lnTo>
                      <a:pt x="556260" y="1104900"/>
                    </a:lnTo>
                    <a:lnTo>
                      <a:pt x="579120" y="1076960"/>
                    </a:lnTo>
                    <a:lnTo>
                      <a:pt x="574040" y="1036320"/>
                    </a:lnTo>
                    <a:lnTo>
                      <a:pt x="599440" y="995680"/>
                    </a:lnTo>
                    <a:lnTo>
                      <a:pt x="660400" y="975360"/>
                    </a:lnTo>
                    <a:lnTo>
                      <a:pt x="678180" y="939800"/>
                    </a:lnTo>
                    <a:lnTo>
                      <a:pt x="695960" y="899160"/>
                    </a:lnTo>
                    <a:lnTo>
                      <a:pt x="744220" y="891540"/>
                    </a:lnTo>
                    <a:lnTo>
                      <a:pt x="779780" y="919480"/>
                    </a:lnTo>
                    <a:lnTo>
                      <a:pt x="833120" y="949960"/>
                    </a:lnTo>
                    <a:lnTo>
                      <a:pt x="853440" y="982980"/>
                    </a:lnTo>
                    <a:lnTo>
                      <a:pt x="876300" y="985520"/>
                    </a:lnTo>
                    <a:lnTo>
                      <a:pt x="916940" y="985520"/>
                    </a:lnTo>
                    <a:lnTo>
                      <a:pt x="977900" y="982980"/>
                    </a:lnTo>
                    <a:lnTo>
                      <a:pt x="1043940" y="1016000"/>
                    </a:lnTo>
                    <a:lnTo>
                      <a:pt x="1089660" y="1049020"/>
                    </a:lnTo>
                    <a:lnTo>
                      <a:pt x="1122680" y="1026160"/>
                    </a:lnTo>
                    <a:lnTo>
                      <a:pt x="1125220" y="1000760"/>
                    </a:lnTo>
                    <a:lnTo>
                      <a:pt x="1206500" y="990600"/>
                    </a:lnTo>
                    <a:lnTo>
                      <a:pt x="1285240" y="1005840"/>
                    </a:lnTo>
                    <a:lnTo>
                      <a:pt x="1333500" y="1005840"/>
                    </a:lnTo>
                    <a:lnTo>
                      <a:pt x="1361440" y="970280"/>
                    </a:lnTo>
                    <a:lnTo>
                      <a:pt x="1389380" y="955040"/>
                    </a:lnTo>
                    <a:lnTo>
                      <a:pt x="1414780" y="937260"/>
                    </a:lnTo>
                    <a:lnTo>
                      <a:pt x="1447800" y="942340"/>
                    </a:lnTo>
                    <a:lnTo>
                      <a:pt x="1465580" y="980440"/>
                    </a:lnTo>
                    <a:lnTo>
                      <a:pt x="1488440" y="1016000"/>
                    </a:lnTo>
                    <a:lnTo>
                      <a:pt x="1534160" y="1043940"/>
                    </a:lnTo>
                    <a:lnTo>
                      <a:pt x="1600200" y="1054100"/>
                    </a:lnTo>
                    <a:lnTo>
                      <a:pt x="1648460" y="1043940"/>
                    </a:lnTo>
                    <a:lnTo>
                      <a:pt x="1663700" y="1016000"/>
                    </a:lnTo>
                    <a:lnTo>
                      <a:pt x="1691640" y="985520"/>
                    </a:lnTo>
                    <a:lnTo>
                      <a:pt x="1719580" y="955040"/>
                    </a:lnTo>
                    <a:lnTo>
                      <a:pt x="1770380" y="955040"/>
                    </a:lnTo>
                    <a:lnTo>
                      <a:pt x="1823720" y="990600"/>
                    </a:lnTo>
                    <a:lnTo>
                      <a:pt x="1846580" y="1031240"/>
                    </a:lnTo>
                    <a:lnTo>
                      <a:pt x="1849120" y="1082040"/>
                    </a:lnTo>
                    <a:lnTo>
                      <a:pt x="1833880" y="1148080"/>
                    </a:lnTo>
                    <a:lnTo>
                      <a:pt x="1864360" y="1234440"/>
                    </a:lnTo>
                    <a:lnTo>
                      <a:pt x="1894840" y="1272540"/>
                    </a:lnTo>
                    <a:lnTo>
                      <a:pt x="1922780" y="1305560"/>
                    </a:lnTo>
                    <a:lnTo>
                      <a:pt x="1915160" y="1376680"/>
                    </a:lnTo>
                    <a:lnTo>
                      <a:pt x="1912620" y="1427480"/>
                    </a:lnTo>
                    <a:lnTo>
                      <a:pt x="1932940" y="1493520"/>
                    </a:lnTo>
                    <a:lnTo>
                      <a:pt x="2044700" y="1638300"/>
                    </a:lnTo>
                    <a:lnTo>
                      <a:pt x="2082800" y="1671320"/>
                    </a:lnTo>
                    <a:lnTo>
                      <a:pt x="2143760" y="1673860"/>
                    </a:lnTo>
                    <a:lnTo>
                      <a:pt x="2242820" y="1678940"/>
                    </a:lnTo>
                    <a:lnTo>
                      <a:pt x="2326640" y="1656080"/>
                    </a:lnTo>
                    <a:lnTo>
                      <a:pt x="2379980" y="1663700"/>
                    </a:lnTo>
                    <a:lnTo>
                      <a:pt x="2410460" y="1651000"/>
                    </a:lnTo>
                    <a:lnTo>
                      <a:pt x="2400300" y="1600200"/>
                    </a:lnTo>
                    <a:lnTo>
                      <a:pt x="2397760" y="1536700"/>
                    </a:lnTo>
                    <a:lnTo>
                      <a:pt x="2418080" y="1465580"/>
                    </a:lnTo>
                    <a:lnTo>
                      <a:pt x="2425700" y="1407160"/>
                    </a:lnTo>
                    <a:lnTo>
                      <a:pt x="2433320" y="1277620"/>
                    </a:lnTo>
                    <a:lnTo>
                      <a:pt x="2428240" y="1193800"/>
                    </a:lnTo>
                    <a:lnTo>
                      <a:pt x="2440940" y="1112520"/>
                    </a:lnTo>
                    <a:cubicBezTo>
                      <a:pt x="2441787" y="1072727"/>
                      <a:pt x="2442633" y="1032933"/>
                      <a:pt x="2443480" y="993140"/>
                    </a:cubicBezTo>
                    <a:cubicBezTo>
                      <a:pt x="2444327" y="969433"/>
                      <a:pt x="2445173" y="945727"/>
                      <a:pt x="2446020" y="922020"/>
                    </a:cubicBezTo>
                    <a:lnTo>
                      <a:pt x="2456180" y="878840"/>
                    </a:lnTo>
                    <a:lnTo>
                      <a:pt x="2506980" y="848360"/>
                    </a:lnTo>
                    <a:lnTo>
                      <a:pt x="2547620" y="822960"/>
                    </a:lnTo>
                    <a:lnTo>
                      <a:pt x="2542540" y="792480"/>
                    </a:lnTo>
                    <a:lnTo>
                      <a:pt x="2504440" y="762000"/>
                    </a:lnTo>
                    <a:lnTo>
                      <a:pt x="2463800" y="701040"/>
                    </a:lnTo>
                    <a:lnTo>
                      <a:pt x="2423160" y="645160"/>
                    </a:lnTo>
                    <a:lnTo>
                      <a:pt x="2379980" y="579120"/>
                    </a:lnTo>
                    <a:lnTo>
                      <a:pt x="2369820" y="535940"/>
                    </a:lnTo>
                    <a:lnTo>
                      <a:pt x="2369820" y="490220"/>
                    </a:lnTo>
                    <a:lnTo>
                      <a:pt x="2339340" y="464820"/>
                    </a:lnTo>
                    <a:lnTo>
                      <a:pt x="2273300" y="449580"/>
                    </a:lnTo>
                    <a:lnTo>
                      <a:pt x="2199640" y="441960"/>
                    </a:lnTo>
                    <a:lnTo>
                      <a:pt x="2098040" y="452120"/>
                    </a:lnTo>
                    <a:lnTo>
                      <a:pt x="2054860" y="431800"/>
                    </a:lnTo>
                    <a:lnTo>
                      <a:pt x="1991360" y="403860"/>
                    </a:lnTo>
                    <a:lnTo>
                      <a:pt x="1907540" y="347980"/>
                    </a:lnTo>
                    <a:lnTo>
                      <a:pt x="1800860" y="297180"/>
                    </a:lnTo>
                    <a:lnTo>
                      <a:pt x="1724660" y="264160"/>
                    </a:lnTo>
                    <a:lnTo>
                      <a:pt x="1633220" y="233680"/>
                    </a:lnTo>
                    <a:lnTo>
                      <a:pt x="1567180" y="177800"/>
                    </a:lnTo>
                    <a:lnTo>
                      <a:pt x="1513840" y="152400"/>
                    </a:lnTo>
                    <a:close/>
                  </a:path>
                </a:pathLst>
              </a:custGeom>
              <a:grpFill/>
              <a:ln w="63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18" name="금천구">
                <a:extLst>
                  <a:ext uri="{FF2B5EF4-FFF2-40B4-BE49-F238E27FC236}">
                    <a16:creationId xmlns:a16="http://schemas.microsoft.com/office/drawing/2014/main" id="{01FA8C82-4223-7C40-9B0C-3A9058A0FE41}"/>
                  </a:ext>
                </a:extLst>
              </p:cNvPr>
              <p:cNvSpPr/>
              <p:nvPr/>
            </p:nvSpPr>
            <p:spPr>
              <a:xfrm>
                <a:off x="7545867" y="5175437"/>
                <a:ext cx="742805" cy="909081"/>
              </a:xfrm>
              <a:custGeom>
                <a:avLst/>
                <a:gdLst>
                  <a:gd name="connsiteX0" fmla="*/ 582930 w 1821180"/>
                  <a:gd name="connsiteY0" fmla="*/ 422910 h 2228850"/>
                  <a:gd name="connsiteX1" fmla="*/ 449580 w 1821180"/>
                  <a:gd name="connsiteY1" fmla="*/ 297180 h 2228850"/>
                  <a:gd name="connsiteX2" fmla="*/ 419100 w 1821180"/>
                  <a:gd name="connsiteY2" fmla="*/ 255270 h 2228850"/>
                  <a:gd name="connsiteX3" fmla="*/ 400050 w 1821180"/>
                  <a:gd name="connsiteY3" fmla="*/ 213360 h 2228850"/>
                  <a:gd name="connsiteX4" fmla="*/ 400050 w 1821180"/>
                  <a:gd name="connsiteY4" fmla="*/ 167640 h 2228850"/>
                  <a:gd name="connsiteX5" fmla="*/ 400050 w 1821180"/>
                  <a:gd name="connsiteY5" fmla="*/ 125730 h 2228850"/>
                  <a:gd name="connsiteX6" fmla="*/ 400050 w 1821180"/>
                  <a:gd name="connsiteY6" fmla="*/ 125730 h 2228850"/>
                  <a:gd name="connsiteX7" fmla="*/ 342900 w 1821180"/>
                  <a:gd name="connsiteY7" fmla="*/ 91440 h 2228850"/>
                  <a:gd name="connsiteX8" fmla="*/ 293370 w 1821180"/>
                  <a:gd name="connsiteY8" fmla="*/ 60960 h 2228850"/>
                  <a:gd name="connsiteX9" fmla="*/ 270510 w 1821180"/>
                  <a:gd name="connsiteY9" fmla="*/ 22860 h 2228850"/>
                  <a:gd name="connsiteX10" fmla="*/ 240030 w 1821180"/>
                  <a:gd name="connsiteY10" fmla="*/ 22860 h 2228850"/>
                  <a:gd name="connsiteX11" fmla="*/ 167640 w 1821180"/>
                  <a:gd name="connsiteY11" fmla="*/ 19050 h 2228850"/>
                  <a:gd name="connsiteX12" fmla="*/ 118110 w 1821180"/>
                  <a:gd name="connsiteY12" fmla="*/ 0 h 2228850"/>
                  <a:gd name="connsiteX13" fmla="*/ 80010 w 1821180"/>
                  <a:gd name="connsiteY13" fmla="*/ 3810 h 2228850"/>
                  <a:gd name="connsiteX14" fmla="*/ 38100 w 1821180"/>
                  <a:gd name="connsiteY14" fmla="*/ 41910 h 2228850"/>
                  <a:gd name="connsiteX15" fmla="*/ 0 w 1821180"/>
                  <a:gd name="connsiteY15" fmla="*/ 76200 h 2228850"/>
                  <a:gd name="connsiteX16" fmla="*/ 15240 w 1821180"/>
                  <a:gd name="connsiteY16" fmla="*/ 163830 h 2228850"/>
                  <a:gd name="connsiteX17" fmla="*/ 41910 w 1821180"/>
                  <a:gd name="connsiteY17" fmla="*/ 236220 h 2228850"/>
                  <a:gd name="connsiteX18" fmla="*/ 45720 w 1821180"/>
                  <a:gd name="connsiteY18" fmla="*/ 289560 h 2228850"/>
                  <a:gd name="connsiteX19" fmla="*/ 41910 w 1821180"/>
                  <a:gd name="connsiteY19" fmla="*/ 331470 h 2228850"/>
                  <a:gd name="connsiteX20" fmla="*/ 72390 w 1821180"/>
                  <a:gd name="connsiteY20" fmla="*/ 407670 h 2228850"/>
                  <a:gd name="connsiteX21" fmla="*/ 186690 w 1821180"/>
                  <a:gd name="connsiteY21" fmla="*/ 563880 h 2228850"/>
                  <a:gd name="connsiteX22" fmla="*/ 232410 w 1821180"/>
                  <a:gd name="connsiteY22" fmla="*/ 685800 h 2228850"/>
                  <a:gd name="connsiteX23" fmla="*/ 335280 w 1821180"/>
                  <a:gd name="connsiteY23" fmla="*/ 796290 h 2228850"/>
                  <a:gd name="connsiteX24" fmla="*/ 369570 w 1821180"/>
                  <a:gd name="connsiteY24" fmla="*/ 838200 h 2228850"/>
                  <a:gd name="connsiteX25" fmla="*/ 400050 w 1821180"/>
                  <a:gd name="connsiteY25" fmla="*/ 895350 h 2228850"/>
                  <a:gd name="connsiteX26" fmla="*/ 445770 w 1821180"/>
                  <a:gd name="connsiteY26" fmla="*/ 937260 h 2228850"/>
                  <a:gd name="connsiteX27" fmla="*/ 487680 w 1821180"/>
                  <a:gd name="connsiteY27" fmla="*/ 971550 h 2228850"/>
                  <a:gd name="connsiteX28" fmla="*/ 491490 w 1821180"/>
                  <a:gd name="connsiteY28" fmla="*/ 1040130 h 2228850"/>
                  <a:gd name="connsiteX29" fmla="*/ 495300 w 1821180"/>
                  <a:gd name="connsiteY29" fmla="*/ 1101090 h 2228850"/>
                  <a:gd name="connsiteX30" fmla="*/ 476250 w 1821180"/>
                  <a:gd name="connsiteY30" fmla="*/ 1154430 h 2228850"/>
                  <a:gd name="connsiteX31" fmla="*/ 441960 w 1821180"/>
                  <a:gd name="connsiteY31" fmla="*/ 1184910 h 2228850"/>
                  <a:gd name="connsiteX32" fmla="*/ 441960 w 1821180"/>
                  <a:gd name="connsiteY32" fmla="*/ 1184910 h 2228850"/>
                  <a:gd name="connsiteX33" fmla="*/ 472440 w 1821180"/>
                  <a:gd name="connsiteY33" fmla="*/ 1242060 h 2228850"/>
                  <a:gd name="connsiteX34" fmla="*/ 556260 w 1821180"/>
                  <a:gd name="connsiteY34" fmla="*/ 1303020 h 2228850"/>
                  <a:gd name="connsiteX35" fmla="*/ 598170 w 1821180"/>
                  <a:gd name="connsiteY35" fmla="*/ 1371600 h 2228850"/>
                  <a:gd name="connsiteX36" fmla="*/ 613410 w 1821180"/>
                  <a:gd name="connsiteY36" fmla="*/ 1432560 h 2228850"/>
                  <a:gd name="connsiteX37" fmla="*/ 659130 w 1821180"/>
                  <a:gd name="connsiteY37" fmla="*/ 1455420 h 2228850"/>
                  <a:gd name="connsiteX38" fmla="*/ 712470 w 1821180"/>
                  <a:gd name="connsiteY38" fmla="*/ 1455420 h 2228850"/>
                  <a:gd name="connsiteX39" fmla="*/ 731520 w 1821180"/>
                  <a:gd name="connsiteY39" fmla="*/ 1447800 h 2228850"/>
                  <a:gd name="connsiteX40" fmla="*/ 765810 w 1821180"/>
                  <a:gd name="connsiteY40" fmla="*/ 1463040 h 2228850"/>
                  <a:gd name="connsiteX41" fmla="*/ 819150 w 1821180"/>
                  <a:gd name="connsiteY41" fmla="*/ 1531620 h 2228850"/>
                  <a:gd name="connsiteX42" fmla="*/ 842010 w 1821180"/>
                  <a:gd name="connsiteY42" fmla="*/ 1584960 h 2228850"/>
                  <a:gd name="connsiteX43" fmla="*/ 861060 w 1821180"/>
                  <a:gd name="connsiteY43" fmla="*/ 1619250 h 2228850"/>
                  <a:gd name="connsiteX44" fmla="*/ 849630 w 1821180"/>
                  <a:gd name="connsiteY44" fmla="*/ 1645920 h 2228850"/>
                  <a:gd name="connsiteX45" fmla="*/ 819150 w 1821180"/>
                  <a:gd name="connsiteY45" fmla="*/ 1661160 h 2228850"/>
                  <a:gd name="connsiteX46" fmla="*/ 803910 w 1821180"/>
                  <a:gd name="connsiteY46" fmla="*/ 1672590 h 2228850"/>
                  <a:gd name="connsiteX47" fmla="*/ 807720 w 1821180"/>
                  <a:gd name="connsiteY47" fmla="*/ 1691640 h 2228850"/>
                  <a:gd name="connsiteX48" fmla="*/ 845820 w 1821180"/>
                  <a:gd name="connsiteY48" fmla="*/ 1725930 h 2228850"/>
                  <a:gd name="connsiteX49" fmla="*/ 876300 w 1821180"/>
                  <a:gd name="connsiteY49" fmla="*/ 1767840 h 2228850"/>
                  <a:gd name="connsiteX50" fmla="*/ 899160 w 1821180"/>
                  <a:gd name="connsiteY50" fmla="*/ 1809750 h 2228850"/>
                  <a:gd name="connsiteX51" fmla="*/ 941070 w 1821180"/>
                  <a:gd name="connsiteY51" fmla="*/ 1851660 h 2228850"/>
                  <a:gd name="connsiteX52" fmla="*/ 971550 w 1821180"/>
                  <a:gd name="connsiteY52" fmla="*/ 1866900 h 2228850"/>
                  <a:gd name="connsiteX53" fmla="*/ 979170 w 1821180"/>
                  <a:gd name="connsiteY53" fmla="*/ 1912620 h 2228850"/>
                  <a:gd name="connsiteX54" fmla="*/ 952500 w 1821180"/>
                  <a:gd name="connsiteY54" fmla="*/ 1920240 h 2228850"/>
                  <a:gd name="connsiteX55" fmla="*/ 941070 w 1821180"/>
                  <a:gd name="connsiteY55" fmla="*/ 1954530 h 2228850"/>
                  <a:gd name="connsiteX56" fmla="*/ 948690 w 1821180"/>
                  <a:gd name="connsiteY56" fmla="*/ 2007870 h 2228850"/>
                  <a:gd name="connsiteX57" fmla="*/ 990600 w 1821180"/>
                  <a:gd name="connsiteY57" fmla="*/ 2106930 h 2228850"/>
                  <a:gd name="connsiteX58" fmla="*/ 1002030 w 1821180"/>
                  <a:gd name="connsiteY58" fmla="*/ 2156460 h 2228850"/>
                  <a:gd name="connsiteX59" fmla="*/ 994410 w 1821180"/>
                  <a:gd name="connsiteY59" fmla="*/ 2198370 h 2228850"/>
                  <a:gd name="connsiteX60" fmla="*/ 1017270 w 1821180"/>
                  <a:gd name="connsiteY60" fmla="*/ 2217420 h 2228850"/>
                  <a:gd name="connsiteX61" fmla="*/ 1066800 w 1821180"/>
                  <a:gd name="connsiteY61" fmla="*/ 2198370 h 2228850"/>
                  <a:gd name="connsiteX62" fmla="*/ 1112520 w 1821180"/>
                  <a:gd name="connsiteY62" fmla="*/ 2205990 h 2228850"/>
                  <a:gd name="connsiteX63" fmla="*/ 1143000 w 1821180"/>
                  <a:gd name="connsiteY63" fmla="*/ 2228850 h 2228850"/>
                  <a:gd name="connsiteX64" fmla="*/ 1188720 w 1821180"/>
                  <a:gd name="connsiteY64" fmla="*/ 2217420 h 2228850"/>
                  <a:gd name="connsiteX65" fmla="*/ 1215390 w 1821180"/>
                  <a:gd name="connsiteY65" fmla="*/ 2164080 h 2228850"/>
                  <a:gd name="connsiteX66" fmla="*/ 1257300 w 1821180"/>
                  <a:gd name="connsiteY66" fmla="*/ 2095500 h 2228850"/>
                  <a:gd name="connsiteX67" fmla="*/ 1299210 w 1821180"/>
                  <a:gd name="connsiteY67" fmla="*/ 2057400 h 2228850"/>
                  <a:gd name="connsiteX68" fmla="*/ 1318260 w 1821180"/>
                  <a:gd name="connsiteY68" fmla="*/ 2000250 h 2228850"/>
                  <a:gd name="connsiteX69" fmla="*/ 1341120 w 1821180"/>
                  <a:gd name="connsiteY69" fmla="*/ 1962150 h 2228850"/>
                  <a:gd name="connsiteX70" fmla="*/ 1379220 w 1821180"/>
                  <a:gd name="connsiteY70" fmla="*/ 1962150 h 2228850"/>
                  <a:gd name="connsiteX71" fmla="*/ 1417320 w 1821180"/>
                  <a:gd name="connsiteY71" fmla="*/ 1977390 h 2228850"/>
                  <a:gd name="connsiteX72" fmla="*/ 1482090 w 1821180"/>
                  <a:gd name="connsiteY72" fmla="*/ 1973580 h 2228850"/>
                  <a:gd name="connsiteX73" fmla="*/ 1512570 w 1821180"/>
                  <a:gd name="connsiteY73" fmla="*/ 1962150 h 2228850"/>
                  <a:gd name="connsiteX74" fmla="*/ 1516380 w 1821180"/>
                  <a:gd name="connsiteY74" fmla="*/ 1920240 h 2228850"/>
                  <a:gd name="connsiteX75" fmla="*/ 1550670 w 1821180"/>
                  <a:gd name="connsiteY75" fmla="*/ 1832610 h 2228850"/>
                  <a:gd name="connsiteX76" fmla="*/ 1577340 w 1821180"/>
                  <a:gd name="connsiteY76" fmla="*/ 1779270 h 2228850"/>
                  <a:gd name="connsiteX77" fmla="*/ 1596390 w 1821180"/>
                  <a:gd name="connsiteY77" fmla="*/ 1733550 h 2228850"/>
                  <a:gd name="connsiteX78" fmla="*/ 1649730 w 1821180"/>
                  <a:gd name="connsiteY78" fmla="*/ 1691640 h 2228850"/>
                  <a:gd name="connsiteX79" fmla="*/ 1706880 w 1821180"/>
                  <a:gd name="connsiteY79" fmla="*/ 1664970 h 2228850"/>
                  <a:gd name="connsiteX80" fmla="*/ 1752600 w 1821180"/>
                  <a:gd name="connsiteY80" fmla="*/ 1645920 h 2228850"/>
                  <a:gd name="connsiteX81" fmla="*/ 1790700 w 1821180"/>
                  <a:gd name="connsiteY81" fmla="*/ 1623060 h 2228850"/>
                  <a:gd name="connsiteX82" fmla="*/ 1821180 w 1821180"/>
                  <a:gd name="connsiteY82" fmla="*/ 1600200 h 2228850"/>
                  <a:gd name="connsiteX83" fmla="*/ 1779270 w 1821180"/>
                  <a:gd name="connsiteY83" fmla="*/ 1569720 h 2228850"/>
                  <a:gd name="connsiteX84" fmla="*/ 1737360 w 1821180"/>
                  <a:gd name="connsiteY84" fmla="*/ 1516380 h 2228850"/>
                  <a:gd name="connsiteX85" fmla="*/ 1714500 w 1821180"/>
                  <a:gd name="connsiteY85" fmla="*/ 1459230 h 2228850"/>
                  <a:gd name="connsiteX86" fmla="*/ 1672590 w 1821180"/>
                  <a:gd name="connsiteY86" fmla="*/ 1375410 h 2228850"/>
                  <a:gd name="connsiteX87" fmla="*/ 1653540 w 1821180"/>
                  <a:gd name="connsiteY87" fmla="*/ 1325880 h 2228850"/>
                  <a:gd name="connsiteX88" fmla="*/ 1611630 w 1821180"/>
                  <a:gd name="connsiteY88" fmla="*/ 1318260 h 2228850"/>
                  <a:gd name="connsiteX89" fmla="*/ 1550670 w 1821180"/>
                  <a:gd name="connsiteY89" fmla="*/ 1329690 h 2228850"/>
                  <a:gd name="connsiteX90" fmla="*/ 1504950 w 1821180"/>
                  <a:gd name="connsiteY90" fmla="*/ 1337310 h 2228850"/>
                  <a:gd name="connsiteX91" fmla="*/ 1466850 w 1821180"/>
                  <a:gd name="connsiteY91" fmla="*/ 1325880 h 2228850"/>
                  <a:gd name="connsiteX92" fmla="*/ 1421130 w 1821180"/>
                  <a:gd name="connsiteY92" fmla="*/ 1291590 h 2228850"/>
                  <a:gd name="connsiteX93" fmla="*/ 1398270 w 1821180"/>
                  <a:gd name="connsiteY93" fmla="*/ 1226820 h 2228850"/>
                  <a:gd name="connsiteX94" fmla="*/ 1398270 w 1821180"/>
                  <a:gd name="connsiteY94" fmla="*/ 1154430 h 2228850"/>
                  <a:gd name="connsiteX95" fmla="*/ 1402080 w 1821180"/>
                  <a:gd name="connsiteY95" fmla="*/ 1123950 h 2228850"/>
                  <a:gd name="connsiteX96" fmla="*/ 1409700 w 1821180"/>
                  <a:gd name="connsiteY96" fmla="*/ 1085850 h 2228850"/>
                  <a:gd name="connsiteX97" fmla="*/ 1440180 w 1821180"/>
                  <a:gd name="connsiteY97" fmla="*/ 1070610 h 2228850"/>
                  <a:gd name="connsiteX98" fmla="*/ 1474470 w 1821180"/>
                  <a:gd name="connsiteY98" fmla="*/ 1055370 h 2228850"/>
                  <a:gd name="connsiteX99" fmla="*/ 1466850 w 1821180"/>
                  <a:gd name="connsiteY99" fmla="*/ 1024890 h 2228850"/>
                  <a:gd name="connsiteX100" fmla="*/ 1432560 w 1821180"/>
                  <a:gd name="connsiteY100" fmla="*/ 998220 h 2228850"/>
                  <a:gd name="connsiteX101" fmla="*/ 1386840 w 1821180"/>
                  <a:gd name="connsiteY101" fmla="*/ 944880 h 2228850"/>
                  <a:gd name="connsiteX102" fmla="*/ 1371600 w 1821180"/>
                  <a:gd name="connsiteY102" fmla="*/ 899160 h 2228850"/>
                  <a:gd name="connsiteX103" fmla="*/ 1367790 w 1821180"/>
                  <a:gd name="connsiteY103" fmla="*/ 842010 h 2228850"/>
                  <a:gd name="connsiteX104" fmla="*/ 1352550 w 1821180"/>
                  <a:gd name="connsiteY104" fmla="*/ 811530 h 2228850"/>
                  <a:gd name="connsiteX105" fmla="*/ 1337310 w 1821180"/>
                  <a:gd name="connsiteY105" fmla="*/ 781050 h 2228850"/>
                  <a:gd name="connsiteX106" fmla="*/ 1325880 w 1821180"/>
                  <a:gd name="connsiteY106" fmla="*/ 735330 h 2228850"/>
                  <a:gd name="connsiteX107" fmla="*/ 1341120 w 1821180"/>
                  <a:gd name="connsiteY107" fmla="*/ 704850 h 2228850"/>
                  <a:gd name="connsiteX108" fmla="*/ 1360170 w 1821180"/>
                  <a:gd name="connsiteY108" fmla="*/ 681990 h 2228850"/>
                  <a:gd name="connsiteX109" fmla="*/ 1398270 w 1821180"/>
                  <a:gd name="connsiteY109" fmla="*/ 678180 h 2228850"/>
                  <a:gd name="connsiteX110" fmla="*/ 1398270 w 1821180"/>
                  <a:gd name="connsiteY110" fmla="*/ 678180 h 2228850"/>
                  <a:gd name="connsiteX111" fmla="*/ 1474470 w 1821180"/>
                  <a:gd name="connsiteY111" fmla="*/ 697230 h 2228850"/>
                  <a:gd name="connsiteX112" fmla="*/ 1512570 w 1821180"/>
                  <a:gd name="connsiteY112" fmla="*/ 670560 h 2228850"/>
                  <a:gd name="connsiteX113" fmla="*/ 1504950 w 1821180"/>
                  <a:gd name="connsiteY113" fmla="*/ 647700 h 2228850"/>
                  <a:gd name="connsiteX114" fmla="*/ 1531620 w 1821180"/>
                  <a:gd name="connsiteY114" fmla="*/ 628650 h 2228850"/>
                  <a:gd name="connsiteX115" fmla="*/ 1554480 w 1821180"/>
                  <a:gd name="connsiteY115" fmla="*/ 605790 h 2228850"/>
                  <a:gd name="connsiteX116" fmla="*/ 1546860 w 1821180"/>
                  <a:gd name="connsiteY116" fmla="*/ 571500 h 2228850"/>
                  <a:gd name="connsiteX117" fmla="*/ 1512570 w 1821180"/>
                  <a:gd name="connsiteY117" fmla="*/ 552450 h 2228850"/>
                  <a:gd name="connsiteX118" fmla="*/ 1459230 w 1821180"/>
                  <a:gd name="connsiteY118" fmla="*/ 537210 h 2228850"/>
                  <a:gd name="connsiteX119" fmla="*/ 1432560 w 1821180"/>
                  <a:gd name="connsiteY119" fmla="*/ 518160 h 2228850"/>
                  <a:gd name="connsiteX120" fmla="*/ 1383030 w 1821180"/>
                  <a:gd name="connsiteY120" fmla="*/ 472440 h 2228850"/>
                  <a:gd name="connsiteX121" fmla="*/ 1383030 w 1821180"/>
                  <a:gd name="connsiteY121" fmla="*/ 419100 h 2228850"/>
                  <a:gd name="connsiteX122" fmla="*/ 1379220 w 1821180"/>
                  <a:gd name="connsiteY122" fmla="*/ 381000 h 2228850"/>
                  <a:gd name="connsiteX123" fmla="*/ 1394460 w 1821180"/>
                  <a:gd name="connsiteY123" fmla="*/ 369570 h 2228850"/>
                  <a:gd name="connsiteX124" fmla="*/ 1428750 w 1821180"/>
                  <a:gd name="connsiteY124" fmla="*/ 358140 h 2228850"/>
                  <a:gd name="connsiteX125" fmla="*/ 1466850 w 1821180"/>
                  <a:gd name="connsiteY125" fmla="*/ 354330 h 2228850"/>
                  <a:gd name="connsiteX126" fmla="*/ 1451610 w 1821180"/>
                  <a:gd name="connsiteY126" fmla="*/ 327660 h 2228850"/>
                  <a:gd name="connsiteX127" fmla="*/ 1394460 w 1821180"/>
                  <a:gd name="connsiteY127" fmla="*/ 323850 h 2228850"/>
                  <a:gd name="connsiteX128" fmla="*/ 1333500 w 1821180"/>
                  <a:gd name="connsiteY128" fmla="*/ 339090 h 2228850"/>
                  <a:gd name="connsiteX129" fmla="*/ 1272540 w 1821180"/>
                  <a:gd name="connsiteY129" fmla="*/ 361950 h 2228850"/>
                  <a:gd name="connsiteX130" fmla="*/ 1188720 w 1821180"/>
                  <a:gd name="connsiteY130" fmla="*/ 381000 h 2228850"/>
                  <a:gd name="connsiteX131" fmla="*/ 1104900 w 1821180"/>
                  <a:gd name="connsiteY131" fmla="*/ 381000 h 2228850"/>
                  <a:gd name="connsiteX132" fmla="*/ 1021080 w 1821180"/>
                  <a:gd name="connsiteY132" fmla="*/ 396240 h 2228850"/>
                  <a:gd name="connsiteX133" fmla="*/ 982980 w 1821180"/>
                  <a:gd name="connsiteY133" fmla="*/ 403860 h 2228850"/>
                  <a:gd name="connsiteX134" fmla="*/ 960120 w 1821180"/>
                  <a:gd name="connsiteY134" fmla="*/ 441960 h 2228850"/>
                  <a:gd name="connsiteX135" fmla="*/ 902970 w 1821180"/>
                  <a:gd name="connsiteY135" fmla="*/ 438150 h 2228850"/>
                  <a:gd name="connsiteX136" fmla="*/ 822960 w 1821180"/>
                  <a:gd name="connsiteY136" fmla="*/ 441960 h 2228850"/>
                  <a:gd name="connsiteX137" fmla="*/ 765810 w 1821180"/>
                  <a:gd name="connsiteY137" fmla="*/ 441960 h 2228850"/>
                  <a:gd name="connsiteX138" fmla="*/ 697230 w 1821180"/>
                  <a:gd name="connsiteY138" fmla="*/ 438150 h 2228850"/>
                  <a:gd name="connsiteX139" fmla="*/ 651510 w 1821180"/>
                  <a:gd name="connsiteY139" fmla="*/ 434340 h 2228850"/>
                  <a:gd name="connsiteX140" fmla="*/ 582930 w 1821180"/>
                  <a:gd name="connsiteY140" fmla="*/ 422910 h 2228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</a:cxnLst>
                <a:rect l="l" t="t" r="r" b="b"/>
                <a:pathLst>
                  <a:path w="1821180" h="2228850">
                    <a:moveTo>
                      <a:pt x="582930" y="422910"/>
                    </a:moveTo>
                    <a:lnTo>
                      <a:pt x="449580" y="297180"/>
                    </a:lnTo>
                    <a:lnTo>
                      <a:pt x="419100" y="255270"/>
                    </a:lnTo>
                    <a:lnTo>
                      <a:pt x="400050" y="213360"/>
                    </a:lnTo>
                    <a:lnTo>
                      <a:pt x="400050" y="167640"/>
                    </a:lnTo>
                    <a:lnTo>
                      <a:pt x="400050" y="125730"/>
                    </a:lnTo>
                    <a:lnTo>
                      <a:pt x="400050" y="125730"/>
                    </a:lnTo>
                    <a:lnTo>
                      <a:pt x="342900" y="91440"/>
                    </a:lnTo>
                    <a:lnTo>
                      <a:pt x="293370" y="60960"/>
                    </a:lnTo>
                    <a:lnTo>
                      <a:pt x="270510" y="22860"/>
                    </a:lnTo>
                    <a:lnTo>
                      <a:pt x="240030" y="22860"/>
                    </a:lnTo>
                    <a:lnTo>
                      <a:pt x="167640" y="19050"/>
                    </a:lnTo>
                    <a:lnTo>
                      <a:pt x="118110" y="0"/>
                    </a:lnTo>
                    <a:lnTo>
                      <a:pt x="80010" y="3810"/>
                    </a:lnTo>
                    <a:lnTo>
                      <a:pt x="38100" y="41910"/>
                    </a:lnTo>
                    <a:lnTo>
                      <a:pt x="0" y="76200"/>
                    </a:lnTo>
                    <a:lnTo>
                      <a:pt x="15240" y="163830"/>
                    </a:lnTo>
                    <a:lnTo>
                      <a:pt x="41910" y="236220"/>
                    </a:lnTo>
                    <a:lnTo>
                      <a:pt x="45720" y="289560"/>
                    </a:lnTo>
                    <a:lnTo>
                      <a:pt x="41910" y="331470"/>
                    </a:lnTo>
                    <a:lnTo>
                      <a:pt x="72390" y="407670"/>
                    </a:lnTo>
                    <a:lnTo>
                      <a:pt x="186690" y="563880"/>
                    </a:lnTo>
                    <a:lnTo>
                      <a:pt x="232410" y="685800"/>
                    </a:lnTo>
                    <a:lnTo>
                      <a:pt x="335280" y="796290"/>
                    </a:lnTo>
                    <a:lnTo>
                      <a:pt x="369570" y="838200"/>
                    </a:lnTo>
                    <a:lnTo>
                      <a:pt x="400050" y="895350"/>
                    </a:lnTo>
                    <a:lnTo>
                      <a:pt x="445770" y="937260"/>
                    </a:lnTo>
                    <a:lnTo>
                      <a:pt x="487680" y="971550"/>
                    </a:lnTo>
                    <a:lnTo>
                      <a:pt x="491490" y="1040130"/>
                    </a:lnTo>
                    <a:lnTo>
                      <a:pt x="495300" y="1101090"/>
                    </a:lnTo>
                    <a:lnTo>
                      <a:pt x="476250" y="1154430"/>
                    </a:lnTo>
                    <a:lnTo>
                      <a:pt x="441960" y="1184910"/>
                    </a:lnTo>
                    <a:lnTo>
                      <a:pt x="441960" y="1184910"/>
                    </a:lnTo>
                    <a:lnTo>
                      <a:pt x="472440" y="1242060"/>
                    </a:lnTo>
                    <a:lnTo>
                      <a:pt x="556260" y="1303020"/>
                    </a:lnTo>
                    <a:lnTo>
                      <a:pt x="598170" y="1371600"/>
                    </a:lnTo>
                    <a:lnTo>
                      <a:pt x="613410" y="1432560"/>
                    </a:lnTo>
                    <a:lnTo>
                      <a:pt x="659130" y="1455420"/>
                    </a:lnTo>
                    <a:lnTo>
                      <a:pt x="712470" y="1455420"/>
                    </a:lnTo>
                    <a:lnTo>
                      <a:pt x="731520" y="1447800"/>
                    </a:lnTo>
                    <a:lnTo>
                      <a:pt x="765810" y="1463040"/>
                    </a:lnTo>
                    <a:lnTo>
                      <a:pt x="819150" y="1531620"/>
                    </a:lnTo>
                    <a:lnTo>
                      <a:pt x="842010" y="1584960"/>
                    </a:lnTo>
                    <a:lnTo>
                      <a:pt x="861060" y="1619250"/>
                    </a:lnTo>
                    <a:lnTo>
                      <a:pt x="849630" y="1645920"/>
                    </a:lnTo>
                    <a:lnTo>
                      <a:pt x="819150" y="1661160"/>
                    </a:lnTo>
                    <a:lnTo>
                      <a:pt x="803910" y="1672590"/>
                    </a:lnTo>
                    <a:lnTo>
                      <a:pt x="807720" y="1691640"/>
                    </a:lnTo>
                    <a:lnTo>
                      <a:pt x="845820" y="1725930"/>
                    </a:lnTo>
                    <a:lnTo>
                      <a:pt x="876300" y="1767840"/>
                    </a:lnTo>
                    <a:lnTo>
                      <a:pt x="899160" y="1809750"/>
                    </a:lnTo>
                    <a:lnTo>
                      <a:pt x="941070" y="1851660"/>
                    </a:lnTo>
                    <a:lnTo>
                      <a:pt x="971550" y="1866900"/>
                    </a:lnTo>
                    <a:lnTo>
                      <a:pt x="979170" y="1912620"/>
                    </a:lnTo>
                    <a:lnTo>
                      <a:pt x="952500" y="1920240"/>
                    </a:lnTo>
                    <a:lnTo>
                      <a:pt x="941070" y="1954530"/>
                    </a:lnTo>
                    <a:lnTo>
                      <a:pt x="948690" y="2007870"/>
                    </a:lnTo>
                    <a:lnTo>
                      <a:pt x="990600" y="2106930"/>
                    </a:lnTo>
                    <a:lnTo>
                      <a:pt x="1002030" y="2156460"/>
                    </a:lnTo>
                    <a:lnTo>
                      <a:pt x="994410" y="2198370"/>
                    </a:lnTo>
                    <a:lnTo>
                      <a:pt x="1017270" y="2217420"/>
                    </a:lnTo>
                    <a:lnTo>
                      <a:pt x="1066800" y="2198370"/>
                    </a:lnTo>
                    <a:lnTo>
                      <a:pt x="1112520" y="2205990"/>
                    </a:lnTo>
                    <a:lnTo>
                      <a:pt x="1143000" y="2228850"/>
                    </a:lnTo>
                    <a:lnTo>
                      <a:pt x="1188720" y="2217420"/>
                    </a:lnTo>
                    <a:lnTo>
                      <a:pt x="1215390" y="2164080"/>
                    </a:lnTo>
                    <a:lnTo>
                      <a:pt x="1257300" y="2095500"/>
                    </a:lnTo>
                    <a:lnTo>
                      <a:pt x="1299210" y="2057400"/>
                    </a:lnTo>
                    <a:lnTo>
                      <a:pt x="1318260" y="2000250"/>
                    </a:lnTo>
                    <a:lnTo>
                      <a:pt x="1341120" y="1962150"/>
                    </a:lnTo>
                    <a:lnTo>
                      <a:pt x="1379220" y="1962150"/>
                    </a:lnTo>
                    <a:lnTo>
                      <a:pt x="1417320" y="1977390"/>
                    </a:lnTo>
                    <a:lnTo>
                      <a:pt x="1482090" y="1973580"/>
                    </a:lnTo>
                    <a:lnTo>
                      <a:pt x="1512570" y="1962150"/>
                    </a:lnTo>
                    <a:lnTo>
                      <a:pt x="1516380" y="1920240"/>
                    </a:lnTo>
                    <a:lnTo>
                      <a:pt x="1550670" y="1832610"/>
                    </a:lnTo>
                    <a:lnTo>
                      <a:pt x="1577340" y="1779270"/>
                    </a:lnTo>
                    <a:lnTo>
                      <a:pt x="1596390" y="1733550"/>
                    </a:lnTo>
                    <a:lnTo>
                      <a:pt x="1649730" y="1691640"/>
                    </a:lnTo>
                    <a:lnTo>
                      <a:pt x="1706880" y="1664970"/>
                    </a:lnTo>
                    <a:lnTo>
                      <a:pt x="1752600" y="1645920"/>
                    </a:lnTo>
                    <a:lnTo>
                      <a:pt x="1790700" y="1623060"/>
                    </a:lnTo>
                    <a:lnTo>
                      <a:pt x="1821180" y="1600200"/>
                    </a:lnTo>
                    <a:lnTo>
                      <a:pt x="1779270" y="1569720"/>
                    </a:lnTo>
                    <a:lnTo>
                      <a:pt x="1737360" y="1516380"/>
                    </a:lnTo>
                    <a:lnTo>
                      <a:pt x="1714500" y="1459230"/>
                    </a:lnTo>
                    <a:lnTo>
                      <a:pt x="1672590" y="1375410"/>
                    </a:lnTo>
                    <a:lnTo>
                      <a:pt x="1653540" y="1325880"/>
                    </a:lnTo>
                    <a:lnTo>
                      <a:pt x="1611630" y="1318260"/>
                    </a:lnTo>
                    <a:lnTo>
                      <a:pt x="1550670" y="1329690"/>
                    </a:lnTo>
                    <a:lnTo>
                      <a:pt x="1504950" y="1337310"/>
                    </a:lnTo>
                    <a:lnTo>
                      <a:pt x="1466850" y="1325880"/>
                    </a:lnTo>
                    <a:lnTo>
                      <a:pt x="1421130" y="1291590"/>
                    </a:lnTo>
                    <a:lnTo>
                      <a:pt x="1398270" y="1226820"/>
                    </a:lnTo>
                    <a:lnTo>
                      <a:pt x="1398270" y="1154430"/>
                    </a:lnTo>
                    <a:lnTo>
                      <a:pt x="1402080" y="1123950"/>
                    </a:lnTo>
                    <a:lnTo>
                      <a:pt x="1409700" y="1085850"/>
                    </a:lnTo>
                    <a:lnTo>
                      <a:pt x="1440180" y="1070610"/>
                    </a:lnTo>
                    <a:lnTo>
                      <a:pt x="1474470" y="1055370"/>
                    </a:lnTo>
                    <a:lnTo>
                      <a:pt x="1466850" y="1024890"/>
                    </a:lnTo>
                    <a:lnTo>
                      <a:pt x="1432560" y="998220"/>
                    </a:lnTo>
                    <a:lnTo>
                      <a:pt x="1386840" y="944880"/>
                    </a:lnTo>
                    <a:lnTo>
                      <a:pt x="1371600" y="899160"/>
                    </a:lnTo>
                    <a:lnTo>
                      <a:pt x="1367790" y="842010"/>
                    </a:lnTo>
                    <a:lnTo>
                      <a:pt x="1352550" y="811530"/>
                    </a:lnTo>
                    <a:lnTo>
                      <a:pt x="1337310" y="781050"/>
                    </a:lnTo>
                    <a:lnTo>
                      <a:pt x="1325880" y="735330"/>
                    </a:lnTo>
                    <a:lnTo>
                      <a:pt x="1341120" y="704850"/>
                    </a:lnTo>
                    <a:lnTo>
                      <a:pt x="1360170" y="681990"/>
                    </a:lnTo>
                    <a:lnTo>
                      <a:pt x="1398270" y="678180"/>
                    </a:lnTo>
                    <a:lnTo>
                      <a:pt x="1398270" y="678180"/>
                    </a:lnTo>
                    <a:lnTo>
                      <a:pt x="1474470" y="697230"/>
                    </a:lnTo>
                    <a:lnTo>
                      <a:pt x="1512570" y="670560"/>
                    </a:lnTo>
                    <a:lnTo>
                      <a:pt x="1504950" y="647700"/>
                    </a:lnTo>
                    <a:lnTo>
                      <a:pt x="1531620" y="628650"/>
                    </a:lnTo>
                    <a:lnTo>
                      <a:pt x="1554480" y="605790"/>
                    </a:lnTo>
                    <a:lnTo>
                      <a:pt x="1546860" y="571500"/>
                    </a:lnTo>
                    <a:lnTo>
                      <a:pt x="1512570" y="552450"/>
                    </a:lnTo>
                    <a:lnTo>
                      <a:pt x="1459230" y="537210"/>
                    </a:lnTo>
                    <a:lnTo>
                      <a:pt x="1432560" y="518160"/>
                    </a:lnTo>
                    <a:lnTo>
                      <a:pt x="1383030" y="472440"/>
                    </a:lnTo>
                    <a:lnTo>
                      <a:pt x="1383030" y="419100"/>
                    </a:lnTo>
                    <a:lnTo>
                      <a:pt x="1379220" y="381000"/>
                    </a:lnTo>
                    <a:lnTo>
                      <a:pt x="1394460" y="369570"/>
                    </a:lnTo>
                    <a:lnTo>
                      <a:pt x="1428750" y="358140"/>
                    </a:lnTo>
                    <a:lnTo>
                      <a:pt x="1466850" y="354330"/>
                    </a:lnTo>
                    <a:lnTo>
                      <a:pt x="1451610" y="327660"/>
                    </a:lnTo>
                    <a:lnTo>
                      <a:pt x="1394460" y="323850"/>
                    </a:lnTo>
                    <a:lnTo>
                      <a:pt x="1333500" y="339090"/>
                    </a:lnTo>
                    <a:lnTo>
                      <a:pt x="1272540" y="361950"/>
                    </a:lnTo>
                    <a:lnTo>
                      <a:pt x="1188720" y="381000"/>
                    </a:lnTo>
                    <a:lnTo>
                      <a:pt x="1104900" y="381000"/>
                    </a:lnTo>
                    <a:lnTo>
                      <a:pt x="1021080" y="396240"/>
                    </a:lnTo>
                    <a:lnTo>
                      <a:pt x="982980" y="403860"/>
                    </a:lnTo>
                    <a:lnTo>
                      <a:pt x="960120" y="441960"/>
                    </a:lnTo>
                    <a:lnTo>
                      <a:pt x="902970" y="438150"/>
                    </a:lnTo>
                    <a:lnTo>
                      <a:pt x="822960" y="441960"/>
                    </a:lnTo>
                    <a:lnTo>
                      <a:pt x="765810" y="441960"/>
                    </a:lnTo>
                    <a:lnTo>
                      <a:pt x="697230" y="438150"/>
                    </a:lnTo>
                    <a:lnTo>
                      <a:pt x="651510" y="434340"/>
                    </a:lnTo>
                    <a:lnTo>
                      <a:pt x="582930" y="422910"/>
                    </a:lnTo>
                    <a:close/>
                  </a:path>
                </a:pathLst>
              </a:custGeom>
              <a:grpFill/>
              <a:ln w="63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19" name="마포구">
                <a:extLst>
                  <a:ext uri="{FF2B5EF4-FFF2-40B4-BE49-F238E27FC236}">
                    <a16:creationId xmlns:a16="http://schemas.microsoft.com/office/drawing/2014/main" id="{B7F753E7-4CB0-6F4F-A368-792B30410345}"/>
                  </a:ext>
                </a:extLst>
              </p:cNvPr>
              <p:cNvSpPr/>
              <p:nvPr/>
            </p:nvSpPr>
            <p:spPr>
              <a:xfrm>
                <a:off x="7424967" y="3465744"/>
                <a:ext cx="1317779" cy="932391"/>
              </a:xfrm>
              <a:custGeom>
                <a:avLst/>
                <a:gdLst>
                  <a:gd name="connsiteX0" fmla="*/ 478536 w 3230880"/>
                  <a:gd name="connsiteY0" fmla="*/ 73152 h 2286000"/>
                  <a:gd name="connsiteX1" fmla="*/ 399288 w 3230880"/>
                  <a:gd name="connsiteY1" fmla="*/ 207264 h 2286000"/>
                  <a:gd name="connsiteX2" fmla="*/ 387096 w 3230880"/>
                  <a:gd name="connsiteY2" fmla="*/ 237744 h 2286000"/>
                  <a:gd name="connsiteX3" fmla="*/ 399288 w 3230880"/>
                  <a:gd name="connsiteY3" fmla="*/ 268224 h 2286000"/>
                  <a:gd name="connsiteX4" fmla="*/ 432816 w 3230880"/>
                  <a:gd name="connsiteY4" fmla="*/ 320040 h 2286000"/>
                  <a:gd name="connsiteX5" fmla="*/ 438912 w 3230880"/>
                  <a:gd name="connsiteY5" fmla="*/ 368808 h 2286000"/>
                  <a:gd name="connsiteX6" fmla="*/ 438912 w 3230880"/>
                  <a:gd name="connsiteY6" fmla="*/ 368808 h 2286000"/>
                  <a:gd name="connsiteX7" fmla="*/ 381000 w 3230880"/>
                  <a:gd name="connsiteY7" fmla="*/ 387096 h 2286000"/>
                  <a:gd name="connsiteX8" fmla="*/ 310896 w 3230880"/>
                  <a:gd name="connsiteY8" fmla="*/ 423672 h 2286000"/>
                  <a:gd name="connsiteX9" fmla="*/ 161544 w 3230880"/>
                  <a:gd name="connsiteY9" fmla="*/ 487680 h 2286000"/>
                  <a:gd name="connsiteX10" fmla="*/ 45720 w 3230880"/>
                  <a:gd name="connsiteY10" fmla="*/ 533400 h 2286000"/>
                  <a:gd name="connsiteX11" fmla="*/ 0 w 3230880"/>
                  <a:gd name="connsiteY11" fmla="*/ 563880 h 2286000"/>
                  <a:gd name="connsiteX12" fmla="*/ 0 w 3230880"/>
                  <a:gd name="connsiteY12" fmla="*/ 600456 h 2286000"/>
                  <a:gd name="connsiteX13" fmla="*/ 51816 w 3230880"/>
                  <a:gd name="connsiteY13" fmla="*/ 609600 h 2286000"/>
                  <a:gd name="connsiteX14" fmla="*/ 91440 w 3230880"/>
                  <a:gd name="connsiteY14" fmla="*/ 646176 h 2286000"/>
                  <a:gd name="connsiteX15" fmla="*/ 149352 w 3230880"/>
                  <a:gd name="connsiteY15" fmla="*/ 676656 h 2286000"/>
                  <a:gd name="connsiteX16" fmla="*/ 219456 w 3230880"/>
                  <a:gd name="connsiteY16" fmla="*/ 740664 h 2286000"/>
                  <a:gd name="connsiteX17" fmla="*/ 307848 w 3230880"/>
                  <a:gd name="connsiteY17" fmla="*/ 792480 h 2286000"/>
                  <a:gd name="connsiteX18" fmla="*/ 393192 w 3230880"/>
                  <a:gd name="connsiteY18" fmla="*/ 899160 h 2286000"/>
                  <a:gd name="connsiteX19" fmla="*/ 521208 w 3230880"/>
                  <a:gd name="connsiteY19" fmla="*/ 1005840 h 2286000"/>
                  <a:gd name="connsiteX20" fmla="*/ 679704 w 3230880"/>
                  <a:gd name="connsiteY20" fmla="*/ 1121664 h 2286000"/>
                  <a:gd name="connsiteX21" fmla="*/ 755904 w 3230880"/>
                  <a:gd name="connsiteY21" fmla="*/ 1203960 h 2286000"/>
                  <a:gd name="connsiteX22" fmla="*/ 838200 w 3230880"/>
                  <a:gd name="connsiteY22" fmla="*/ 1271016 h 2286000"/>
                  <a:gd name="connsiteX23" fmla="*/ 960120 w 3230880"/>
                  <a:gd name="connsiteY23" fmla="*/ 1368552 h 2286000"/>
                  <a:gd name="connsiteX24" fmla="*/ 1018032 w 3230880"/>
                  <a:gd name="connsiteY24" fmla="*/ 1420368 h 2286000"/>
                  <a:gd name="connsiteX25" fmla="*/ 1094232 w 3230880"/>
                  <a:gd name="connsiteY25" fmla="*/ 1508760 h 2286000"/>
                  <a:gd name="connsiteX26" fmla="*/ 1182624 w 3230880"/>
                  <a:gd name="connsiteY26" fmla="*/ 1612392 h 2286000"/>
                  <a:gd name="connsiteX27" fmla="*/ 1264920 w 3230880"/>
                  <a:gd name="connsiteY27" fmla="*/ 1700784 h 2286000"/>
                  <a:gd name="connsiteX28" fmla="*/ 1310640 w 3230880"/>
                  <a:gd name="connsiteY28" fmla="*/ 1780032 h 2286000"/>
                  <a:gd name="connsiteX29" fmla="*/ 1386840 w 3230880"/>
                  <a:gd name="connsiteY29" fmla="*/ 1825752 h 2286000"/>
                  <a:gd name="connsiteX30" fmla="*/ 1478280 w 3230880"/>
                  <a:gd name="connsiteY30" fmla="*/ 1886712 h 2286000"/>
                  <a:gd name="connsiteX31" fmla="*/ 1560576 w 3230880"/>
                  <a:gd name="connsiteY31" fmla="*/ 1944624 h 2286000"/>
                  <a:gd name="connsiteX32" fmla="*/ 1612392 w 3230880"/>
                  <a:gd name="connsiteY32" fmla="*/ 1972056 h 2286000"/>
                  <a:gd name="connsiteX33" fmla="*/ 1697736 w 3230880"/>
                  <a:gd name="connsiteY33" fmla="*/ 1978152 h 2286000"/>
                  <a:gd name="connsiteX34" fmla="*/ 1746504 w 3230880"/>
                  <a:gd name="connsiteY34" fmla="*/ 1965960 h 2286000"/>
                  <a:gd name="connsiteX35" fmla="*/ 1789176 w 3230880"/>
                  <a:gd name="connsiteY35" fmla="*/ 1959864 h 2286000"/>
                  <a:gd name="connsiteX36" fmla="*/ 1847088 w 3230880"/>
                  <a:gd name="connsiteY36" fmla="*/ 1953768 h 2286000"/>
                  <a:gd name="connsiteX37" fmla="*/ 1911096 w 3230880"/>
                  <a:gd name="connsiteY37" fmla="*/ 1953768 h 2286000"/>
                  <a:gd name="connsiteX38" fmla="*/ 1984248 w 3230880"/>
                  <a:gd name="connsiteY38" fmla="*/ 1981200 h 2286000"/>
                  <a:gd name="connsiteX39" fmla="*/ 2033016 w 3230880"/>
                  <a:gd name="connsiteY39" fmla="*/ 1999488 h 2286000"/>
                  <a:gd name="connsiteX40" fmla="*/ 2090928 w 3230880"/>
                  <a:gd name="connsiteY40" fmla="*/ 1996440 h 2286000"/>
                  <a:gd name="connsiteX41" fmla="*/ 2164080 w 3230880"/>
                  <a:gd name="connsiteY41" fmla="*/ 2036064 h 2286000"/>
                  <a:gd name="connsiteX42" fmla="*/ 2228088 w 3230880"/>
                  <a:gd name="connsiteY42" fmla="*/ 2066544 h 2286000"/>
                  <a:gd name="connsiteX43" fmla="*/ 2261616 w 3230880"/>
                  <a:gd name="connsiteY43" fmla="*/ 2069592 h 2286000"/>
                  <a:gd name="connsiteX44" fmla="*/ 2346960 w 3230880"/>
                  <a:gd name="connsiteY44" fmla="*/ 2124456 h 2286000"/>
                  <a:gd name="connsiteX45" fmla="*/ 2420112 w 3230880"/>
                  <a:gd name="connsiteY45" fmla="*/ 2185416 h 2286000"/>
                  <a:gd name="connsiteX46" fmla="*/ 2490216 w 3230880"/>
                  <a:gd name="connsiteY46" fmla="*/ 2218944 h 2286000"/>
                  <a:gd name="connsiteX47" fmla="*/ 2542032 w 3230880"/>
                  <a:gd name="connsiteY47" fmla="*/ 2267712 h 2286000"/>
                  <a:gd name="connsiteX48" fmla="*/ 2563368 w 3230880"/>
                  <a:gd name="connsiteY48" fmla="*/ 2286000 h 2286000"/>
                  <a:gd name="connsiteX49" fmla="*/ 2615184 w 3230880"/>
                  <a:gd name="connsiteY49" fmla="*/ 2282952 h 2286000"/>
                  <a:gd name="connsiteX50" fmla="*/ 2657856 w 3230880"/>
                  <a:gd name="connsiteY50" fmla="*/ 2237232 h 2286000"/>
                  <a:gd name="connsiteX51" fmla="*/ 2691384 w 3230880"/>
                  <a:gd name="connsiteY51" fmla="*/ 2206752 h 2286000"/>
                  <a:gd name="connsiteX52" fmla="*/ 2718816 w 3230880"/>
                  <a:gd name="connsiteY52" fmla="*/ 2185416 h 2286000"/>
                  <a:gd name="connsiteX53" fmla="*/ 2764536 w 3230880"/>
                  <a:gd name="connsiteY53" fmla="*/ 2182368 h 2286000"/>
                  <a:gd name="connsiteX54" fmla="*/ 2819400 w 3230880"/>
                  <a:gd name="connsiteY54" fmla="*/ 2185416 h 2286000"/>
                  <a:gd name="connsiteX55" fmla="*/ 2855976 w 3230880"/>
                  <a:gd name="connsiteY55" fmla="*/ 2182368 h 2286000"/>
                  <a:gd name="connsiteX56" fmla="*/ 2886456 w 3230880"/>
                  <a:gd name="connsiteY56" fmla="*/ 2161032 h 2286000"/>
                  <a:gd name="connsiteX57" fmla="*/ 2907792 w 3230880"/>
                  <a:gd name="connsiteY57" fmla="*/ 2121408 h 2286000"/>
                  <a:gd name="connsiteX58" fmla="*/ 2913888 w 3230880"/>
                  <a:gd name="connsiteY58" fmla="*/ 2090928 h 2286000"/>
                  <a:gd name="connsiteX59" fmla="*/ 2944368 w 3230880"/>
                  <a:gd name="connsiteY59" fmla="*/ 2054352 h 2286000"/>
                  <a:gd name="connsiteX60" fmla="*/ 2983992 w 3230880"/>
                  <a:gd name="connsiteY60" fmla="*/ 2033016 h 2286000"/>
                  <a:gd name="connsiteX61" fmla="*/ 2996184 w 3230880"/>
                  <a:gd name="connsiteY61" fmla="*/ 1996440 h 2286000"/>
                  <a:gd name="connsiteX62" fmla="*/ 2990088 w 3230880"/>
                  <a:gd name="connsiteY62" fmla="*/ 1965960 h 2286000"/>
                  <a:gd name="connsiteX63" fmla="*/ 3002280 w 3230880"/>
                  <a:gd name="connsiteY63" fmla="*/ 1923288 h 2286000"/>
                  <a:gd name="connsiteX64" fmla="*/ 3038856 w 3230880"/>
                  <a:gd name="connsiteY64" fmla="*/ 1828800 h 2286000"/>
                  <a:gd name="connsiteX65" fmla="*/ 3066288 w 3230880"/>
                  <a:gd name="connsiteY65" fmla="*/ 1776984 h 2286000"/>
                  <a:gd name="connsiteX66" fmla="*/ 3096768 w 3230880"/>
                  <a:gd name="connsiteY66" fmla="*/ 1764792 h 2286000"/>
                  <a:gd name="connsiteX67" fmla="*/ 3130296 w 3230880"/>
                  <a:gd name="connsiteY67" fmla="*/ 1767840 h 2286000"/>
                  <a:gd name="connsiteX68" fmla="*/ 3185160 w 3230880"/>
                  <a:gd name="connsiteY68" fmla="*/ 1752600 h 2286000"/>
                  <a:gd name="connsiteX69" fmla="*/ 3203448 w 3230880"/>
                  <a:gd name="connsiteY69" fmla="*/ 1706880 h 2286000"/>
                  <a:gd name="connsiteX70" fmla="*/ 3230880 w 3230880"/>
                  <a:gd name="connsiteY70" fmla="*/ 1673352 h 2286000"/>
                  <a:gd name="connsiteX71" fmla="*/ 3227832 w 3230880"/>
                  <a:gd name="connsiteY71" fmla="*/ 1636776 h 2286000"/>
                  <a:gd name="connsiteX72" fmla="*/ 3203448 w 3230880"/>
                  <a:gd name="connsiteY72" fmla="*/ 1609344 h 2286000"/>
                  <a:gd name="connsiteX73" fmla="*/ 3179064 w 3230880"/>
                  <a:gd name="connsiteY73" fmla="*/ 1600200 h 2286000"/>
                  <a:gd name="connsiteX74" fmla="*/ 3151632 w 3230880"/>
                  <a:gd name="connsiteY74" fmla="*/ 1572768 h 2286000"/>
                  <a:gd name="connsiteX75" fmla="*/ 3139440 w 3230880"/>
                  <a:gd name="connsiteY75" fmla="*/ 1517904 h 2286000"/>
                  <a:gd name="connsiteX76" fmla="*/ 3133344 w 3230880"/>
                  <a:gd name="connsiteY76" fmla="*/ 1466088 h 2286000"/>
                  <a:gd name="connsiteX77" fmla="*/ 3148584 w 3230880"/>
                  <a:gd name="connsiteY77" fmla="*/ 1432560 h 2286000"/>
                  <a:gd name="connsiteX78" fmla="*/ 3176016 w 3230880"/>
                  <a:gd name="connsiteY78" fmla="*/ 1426464 h 2286000"/>
                  <a:gd name="connsiteX79" fmla="*/ 3197352 w 3230880"/>
                  <a:gd name="connsiteY79" fmla="*/ 1405128 h 2286000"/>
                  <a:gd name="connsiteX80" fmla="*/ 3176016 w 3230880"/>
                  <a:gd name="connsiteY80" fmla="*/ 1356360 h 2286000"/>
                  <a:gd name="connsiteX81" fmla="*/ 3130296 w 3230880"/>
                  <a:gd name="connsiteY81" fmla="*/ 1353312 h 2286000"/>
                  <a:gd name="connsiteX82" fmla="*/ 3096768 w 3230880"/>
                  <a:gd name="connsiteY82" fmla="*/ 1356360 h 2286000"/>
                  <a:gd name="connsiteX83" fmla="*/ 3060192 w 3230880"/>
                  <a:gd name="connsiteY83" fmla="*/ 1365504 h 2286000"/>
                  <a:gd name="connsiteX84" fmla="*/ 3044952 w 3230880"/>
                  <a:gd name="connsiteY84" fmla="*/ 1380744 h 2286000"/>
                  <a:gd name="connsiteX85" fmla="*/ 3002280 w 3230880"/>
                  <a:gd name="connsiteY85" fmla="*/ 1399032 h 2286000"/>
                  <a:gd name="connsiteX86" fmla="*/ 2886456 w 3230880"/>
                  <a:gd name="connsiteY86" fmla="*/ 1392936 h 2286000"/>
                  <a:gd name="connsiteX87" fmla="*/ 2688336 w 3230880"/>
                  <a:gd name="connsiteY87" fmla="*/ 1377696 h 2286000"/>
                  <a:gd name="connsiteX88" fmla="*/ 2575560 w 3230880"/>
                  <a:gd name="connsiteY88" fmla="*/ 1389888 h 2286000"/>
                  <a:gd name="connsiteX89" fmla="*/ 2535936 w 3230880"/>
                  <a:gd name="connsiteY89" fmla="*/ 1389888 h 2286000"/>
                  <a:gd name="connsiteX90" fmla="*/ 2478024 w 3230880"/>
                  <a:gd name="connsiteY90" fmla="*/ 1411224 h 2286000"/>
                  <a:gd name="connsiteX91" fmla="*/ 2426208 w 3230880"/>
                  <a:gd name="connsiteY91" fmla="*/ 1432560 h 2286000"/>
                  <a:gd name="connsiteX92" fmla="*/ 2420112 w 3230880"/>
                  <a:gd name="connsiteY92" fmla="*/ 1438656 h 2286000"/>
                  <a:gd name="connsiteX93" fmla="*/ 2389632 w 3230880"/>
                  <a:gd name="connsiteY93" fmla="*/ 1447800 h 2286000"/>
                  <a:gd name="connsiteX94" fmla="*/ 2310384 w 3230880"/>
                  <a:gd name="connsiteY94" fmla="*/ 1432560 h 2286000"/>
                  <a:gd name="connsiteX95" fmla="*/ 2243328 w 3230880"/>
                  <a:gd name="connsiteY95" fmla="*/ 1417320 h 2286000"/>
                  <a:gd name="connsiteX96" fmla="*/ 2176272 w 3230880"/>
                  <a:gd name="connsiteY96" fmla="*/ 1405128 h 2286000"/>
                  <a:gd name="connsiteX97" fmla="*/ 2124456 w 3230880"/>
                  <a:gd name="connsiteY97" fmla="*/ 1392936 h 2286000"/>
                  <a:gd name="connsiteX98" fmla="*/ 2081784 w 3230880"/>
                  <a:gd name="connsiteY98" fmla="*/ 1356360 h 2286000"/>
                  <a:gd name="connsiteX99" fmla="*/ 2060448 w 3230880"/>
                  <a:gd name="connsiteY99" fmla="*/ 1322832 h 2286000"/>
                  <a:gd name="connsiteX100" fmla="*/ 2036064 w 3230880"/>
                  <a:gd name="connsiteY100" fmla="*/ 1292352 h 2286000"/>
                  <a:gd name="connsiteX101" fmla="*/ 2008632 w 3230880"/>
                  <a:gd name="connsiteY101" fmla="*/ 1264920 h 2286000"/>
                  <a:gd name="connsiteX102" fmla="*/ 2029968 w 3230880"/>
                  <a:gd name="connsiteY102" fmla="*/ 1228344 h 2286000"/>
                  <a:gd name="connsiteX103" fmla="*/ 2039112 w 3230880"/>
                  <a:gd name="connsiteY103" fmla="*/ 1176528 h 2286000"/>
                  <a:gd name="connsiteX104" fmla="*/ 2017776 w 3230880"/>
                  <a:gd name="connsiteY104" fmla="*/ 1130808 h 2286000"/>
                  <a:gd name="connsiteX105" fmla="*/ 1984248 w 3230880"/>
                  <a:gd name="connsiteY105" fmla="*/ 1069848 h 2286000"/>
                  <a:gd name="connsiteX106" fmla="*/ 1914144 w 3230880"/>
                  <a:gd name="connsiteY106" fmla="*/ 1027176 h 2286000"/>
                  <a:gd name="connsiteX107" fmla="*/ 1892808 w 3230880"/>
                  <a:gd name="connsiteY107" fmla="*/ 1008888 h 2286000"/>
                  <a:gd name="connsiteX108" fmla="*/ 1853184 w 3230880"/>
                  <a:gd name="connsiteY108" fmla="*/ 1014984 h 2286000"/>
                  <a:gd name="connsiteX109" fmla="*/ 1798320 w 3230880"/>
                  <a:gd name="connsiteY109" fmla="*/ 1042416 h 2286000"/>
                  <a:gd name="connsiteX110" fmla="*/ 1725168 w 3230880"/>
                  <a:gd name="connsiteY110" fmla="*/ 1018032 h 2286000"/>
                  <a:gd name="connsiteX111" fmla="*/ 1661160 w 3230880"/>
                  <a:gd name="connsiteY111" fmla="*/ 963168 h 2286000"/>
                  <a:gd name="connsiteX112" fmla="*/ 1606296 w 3230880"/>
                  <a:gd name="connsiteY112" fmla="*/ 908304 h 2286000"/>
                  <a:gd name="connsiteX113" fmla="*/ 1554480 w 3230880"/>
                  <a:gd name="connsiteY113" fmla="*/ 865632 h 2286000"/>
                  <a:gd name="connsiteX114" fmla="*/ 1472184 w 3230880"/>
                  <a:gd name="connsiteY114" fmla="*/ 826008 h 2286000"/>
                  <a:gd name="connsiteX115" fmla="*/ 1411224 w 3230880"/>
                  <a:gd name="connsiteY115" fmla="*/ 807720 h 2286000"/>
                  <a:gd name="connsiteX116" fmla="*/ 1335024 w 3230880"/>
                  <a:gd name="connsiteY116" fmla="*/ 762000 h 2286000"/>
                  <a:gd name="connsiteX117" fmla="*/ 1274064 w 3230880"/>
                  <a:gd name="connsiteY117" fmla="*/ 694944 h 2286000"/>
                  <a:gd name="connsiteX118" fmla="*/ 1216152 w 3230880"/>
                  <a:gd name="connsiteY118" fmla="*/ 646176 h 2286000"/>
                  <a:gd name="connsiteX119" fmla="*/ 1088136 w 3230880"/>
                  <a:gd name="connsiteY119" fmla="*/ 472440 h 2286000"/>
                  <a:gd name="connsiteX120" fmla="*/ 1030224 w 3230880"/>
                  <a:gd name="connsiteY120" fmla="*/ 445008 h 2286000"/>
                  <a:gd name="connsiteX121" fmla="*/ 978408 w 3230880"/>
                  <a:gd name="connsiteY121" fmla="*/ 417576 h 2286000"/>
                  <a:gd name="connsiteX122" fmla="*/ 935736 w 3230880"/>
                  <a:gd name="connsiteY122" fmla="*/ 347472 h 2286000"/>
                  <a:gd name="connsiteX123" fmla="*/ 890016 w 3230880"/>
                  <a:gd name="connsiteY123" fmla="*/ 301752 h 2286000"/>
                  <a:gd name="connsiteX124" fmla="*/ 819912 w 3230880"/>
                  <a:gd name="connsiteY124" fmla="*/ 252984 h 2286000"/>
                  <a:gd name="connsiteX125" fmla="*/ 771144 w 3230880"/>
                  <a:gd name="connsiteY125" fmla="*/ 201168 h 2286000"/>
                  <a:gd name="connsiteX126" fmla="*/ 737616 w 3230880"/>
                  <a:gd name="connsiteY126" fmla="*/ 176784 h 2286000"/>
                  <a:gd name="connsiteX127" fmla="*/ 697992 w 3230880"/>
                  <a:gd name="connsiteY127" fmla="*/ 167640 h 2286000"/>
                  <a:gd name="connsiteX128" fmla="*/ 664464 w 3230880"/>
                  <a:gd name="connsiteY128" fmla="*/ 124968 h 2286000"/>
                  <a:gd name="connsiteX129" fmla="*/ 609600 w 3230880"/>
                  <a:gd name="connsiteY129" fmla="*/ 79248 h 2286000"/>
                  <a:gd name="connsiteX130" fmla="*/ 560832 w 3230880"/>
                  <a:gd name="connsiteY130" fmla="*/ 24384 h 2286000"/>
                  <a:gd name="connsiteX131" fmla="*/ 524256 w 3230880"/>
                  <a:gd name="connsiteY131" fmla="*/ 0 h 2286000"/>
                  <a:gd name="connsiteX132" fmla="*/ 496824 w 3230880"/>
                  <a:gd name="connsiteY132" fmla="*/ 15240 h 2286000"/>
                  <a:gd name="connsiteX133" fmla="*/ 478536 w 3230880"/>
                  <a:gd name="connsiteY133" fmla="*/ 73152 h 2286000"/>
                  <a:gd name="connsiteX0" fmla="*/ 478536 w 3230880"/>
                  <a:gd name="connsiteY0" fmla="*/ 73152 h 2286000"/>
                  <a:gd name="connsiteX1" fmla="*/ 399288 w 3230880"/>
                  <a:gd name="connsiteY1" fmla="*/ 207264 h 2286000"/>
                  <a:gd name="connsiteX2" fmla="*/ 387096 w 3230880"/>
                  <a:gd name="connsiteY2" fmla="*/ 237744 h 2286000"/>
                  <a:gd name="connsiteX3" fmla="*/ 399288 w 3230880"/>
                  <a:gd name="connsiteY3" fmla="*/ 268224 h 2286000"/>
                  <a:gd name="connsiteX4" fmla="*/ 432816 w 3230880"/>
                  <a:gd name="connsiteY4" fmla="*/ 320040 h 2286000"/>
                  <a:gd name="connsiteX5" fmla="*/ 438912 w 3230880"/>
                  <a:gd name="connsiteY5" fmla="*/ 368808 h 2286000"/>
                  <a:gd name="connsiteX6" fmla="*/ 438912 w 3230880"/>
                  <a:gd name="connsiteY6" fmla="*/ 368808 h 2286000"/>
                  <a:gd name="connsiteX7" fmla="*/ 381000 w 3230880"/>
                  <a:gd name="connsiteY7" fmla="*/ 387096 h 2286000"/>
                  <a:gd name="connsiteX8" fmla="*/ 310896 w 3230880"/>
                  <a:gd name="connsiteY8" fmla="*/ 423672 h 2286000"/>
                  <a:gd name="connsiteX9" fmla="*/ 161544 w 3230880"/>
                  <a:gd name="connsiteY9" fmla="*/ 487680 h 2286000"/>
                  <a:gd name="connsiteX10" fmla="*/ 45720 w 3230880"/>
                  <a:gd name="connsiteY10" fmla="*/ 533400 h 2286000"/>
                  <a:gd name="connsiteX11" fmla="*/ 0 w 3230880"/>
                  <a:gd name="connsiteY11" fmla="*/ 563880 h 2286000"/>
                  <a:gd name="connsiteX12" fmla="*/ 0 w 3230880"/>
                  <a:gd name="connsiteY12" fmla="*/ 600456 h 2286000"/>
                  <a:gd name="connsiteX13" fmla="*/ 51816 w 3230880"/>
                  <a:gd name="connsiteY13" fmla="*/ 609600 h 2286000"/>
                  <a:gd name="connsiteX14" fmla="*/ 91440 w 3230880"/>
                  <a:gd name="connsiteY14" fmla="*/ 646176 h 2286000"/>
                  <a:gd name="connsiteX15" fmla="*/ 149352 w 3230880"/>
                  <a:gd name="connsiteY15" fmla="*/ 676656 h 2286000"/>
                  <a:gd name="connsiteX16" fmla="*/ 219456 w 3230880"/>
                  <a:gd name="connsiteY16" fmla="*/ 740664 h 2286000"/>
                  <a:gd name="connsiteX17" fmla="*/ 307848 w 3230880"/>
                  <a:gd name="connsiteY17" fmla="*/ 792480 h 2286000"/>
                  <a:gd name="connsiteX18" fmla="*/ 393192 w 3230880"/>
                  <a:gd name="connsiteY18" fmla="*/ 899160 h 2286000"/>
                  <a:gd name="connsiteX19" fmla="*/ 521208 w 3230880"/>
                  <a:gd name="connsiteY19" fmla="*/ 1005840 h 2286000"/>
                  <a:gd name="connsiteX20" fmla="*/ 679704 w 3230880"/>
                  <a:gd name="connsiteY20" fmla="*/ 1121664 h 2286000"/>
                  <a:gd name="connsiteX21" fmla="*/ 755904 w 3230880"/>
                  <a:gd name="connsiteY21" fmla="*/ 1203960 h 2286000"/>
                  <a:gd name="connsiteX22" fmla="*/ 838200 w 3230880"/>
                  <a:gd name="connsiteY22" fmla="*/ 1271016 h 2286000"/>
                  <a:gd name="connsiteX23" fmla="*/ 960120 w 3230880"/>
                  <a:gd name="connsiteY23" fmla="*/ 1368552 h 2286000"/>
                  <a:gd name="connsiteX24" fmla="*/ 1018032 w 3230880"/>
                  <a:gd name="connsiteY24" fmla="*/ 1420368 h 2286000"/>
                  <a:gd name="connsiteX25" fmla="*/ 1094232 w 3230880"/>
                  <a:gd name="connsiteY25" fmla="*/ 1508760 h 2286000"/>
                  <a:gd name="connsiteX26" fmla="*/ 1182624 w 3230880"/>
                  <a:gd name="connsiteY26" fmla="*/ 1612392 h 2286000"/>
                  <a:gd name="connsiteX27" fmla="*/ 1264920 w 3230880"/>
                  <a:gd name="connsiteY27" fmla="*/ 1700784 h 2286000"/>
                  <a:gd name="connsiteX28" fmla="*/ 1310640 w 3230880"/>
                  <a:gd name="connsiteY28" fmla="*/ 1780032 h 2286000"/>
                  <a:gd name="connsiteX29" fmla="*/ 1386840 w 3230880"/>
                  <a:gd name="connsiteY29" fmla="*/ 1825752 h 2286000"/>
                  <a:gd name="connsiteX30" fmla="*/ 1478280 w 3230880"/>
                  <a:gd name="connsiteY30" fmla="*/ 1886712 h 2286000"/>
                  <a:gd name="connsiteX31" fmla="*/ 1560576 w 3230880"/>
                  <a:gd name="connsiteY31" fmla="*/ 1944624 h 2286000"/>
                  <a:gd name="connsiteX32" fmla="*/ 1612392 w 3230880"/>
                  <a:gd name="connsiteY32" fmla="*/ 1972056 h 2286000"/>
                  <a:gd name="connsiteX33" fmla="*/ 1697736 w 3230880"/>
                  <a:gd name="connsiteY33" fmla="*/ 1978152 h 2286000"/>
                  <a:gd name="connsiteX34" fmla="*/ 1746504 w 3230880"/>
                  <a:gd name="connsiteY34" fmla="*/ 1965960 h 2286000"/>
                  <a:gd name="connsiteX35" fmla="*/ 1789176 w 3230880"/>
                  <a:gd name="connsiteY35" fmla="*/ 1959864 h 2286000"/>
                  <a:gd name="connsiteX36" fmla="*/ 1847088 w 3230880"/>
                  <a:gd name="connsiteY36" fmla="*/ 1953768 h 2286000"/>
                  <a:gd name="connsiteX37" fmla="*/ 1911096 w 3230880"/>
                  <a:gd name="connsiteY37" fmla="*/ 1953768 h 2286000"/>
                  <a:gd name="connsiteX38" fmla="*/ 1984248 w 3230880"/>
                  <a:gd name="connsiteY38" fmla="*/ 1981200 h 2286000"/>
                  <a:gd name="connsiteX39" fmla="*/ 2033016 w 3230880"/>
                  <a:gd name="connsiteY39" fmla="*/ 1999488 h 2286000"/>
                  <a:gd name="connsiteX40" fmla="*/ 2090928 w 3230880"/>
                  <a:gd name="connsiteY40" fmla="*/ 1996440 h 2286000"/>
                  <a:gd name="connsiteX41" fmla="*/ 2164080 w 3230880"/>
                  <a:gd name="connsiteY41" fmla="*/ 2036064 h 2286000"/>
                  <a:gd name="connsiteX42" fmla="*/ 2228088 w 3230880"/>
                  <a:gd name="connsiteY42" fmla="*/ 2066544 h 2286000"/>
                  <a:gd name="connsiteX43" fmla="*/ 2261616 w 3230880"/>
                  <a:gd name="connsiteY43" fmla="*/ 2069592 h 2286000"/>
                  <a:gd name="connsiteX44" fmla="*/ 2346960 w 3230880"/>
                  <a:gd name="connsiteY44" fmla="*/ 2124456 h 2286000"/>
                  <a:gd name="connsiteX45" fmla="*/ 2420112 w 3230880"/>
                  <a:gd name="connsiteY45" fmla="*/ 2185416 h 2286000"/>
                  <a:gd name="connsiteX46" fmla="*/ 2490216 w 3230880"/>
                  <a:gd name="connsiteY46" fmla="*/ 2218944 h 2286000"/>
                  <a:gd name="connsiteX47" fmla="*/ 2542032 w 3230880"/>
                  <a:gd name="connsiteY47" fmla="*/ 2267712 h 2286000"/>
                  <a:gd name="connsiteX48" fmla="*/ 2563368 w 3230880"/>
                  <a:gd name="connsiteY48" fmla="*/ 2286000 h 2286000"/>
                  <a:gd name="connsiteX49" fmla="*/ 2615184 w 3230880"/>
                  <a:gd name="connsiteY49" fmla="*/ 2282952 h 2286000"/>
                  <a:gd name="connsiteX50" fmla="*/ 2657856 w 3230880"/>
                  <a:gd name="connsiteY50" fmla="*/ 2237232 h 2286000"/>
                  <a:gd name="connsiteX51" fmla="*/ 2691384 w 3230880"/>
                  <a:gd name="connsiteY51" fmla="*/ 2206752 h 2286000"/>
                  <a:gd name="connsiteX52" fmla="*/ 2718816 w 3230880"/>
                  <a:gd name="connsiteY52" fmla="*/ 2185416 h 2286000"/>
                  <a:gd name="connsiteX53" fmla="*/ 2764536 w 3230880"/>
                  <a:gd name="connsiteY53" fmla="*/ 2182368 h 2286000"/>
                  <a:gd name="connsiteX54" fmla="*/ 2819400 w 3230880"/>
                  <a:gd name="connsiteY54" fmla="*/ 2185416 h 2286000"/>
                  <a:gd name="connsiteX55" fmla="*/ 2855976 w 3230880"/>
                  <a:gd name="connsiteY55" fmla="*/ 2182368 h 2286000"/>
                  <a:gd name="connsiteX56" fmla="*/ 2886456 w 3230880"/>
                  <a:gd name="connsiteY56" fmla="*/ 2161032 h 2286000"/>
                  <a:gd name="connsiteX57" fmla="*/ 2907792 w 3230880"/>
                  <a:gd name="connsiteY57" fmla="*/ 2121408 h 2286000"/>
                  <a:gd name="connsiteX58" fmla="*/ 2913888 w 3230880"/>
                  <a:gd name="connsiteY58" fmla="*/ 2090928 h 2286000"/>
                  <a:gd name="connsiteX59" fmla="*/ 2944368 w 3230880"/>
                  <a:gd name="connsiteY59" fmla="*/ 2054352 h 2286000"/>
                  <a:gd name="connsiteX60" fmla="*/ 2983992 w 3230880"/>
                  <a:gd name="connsiteY60" fmla="*/ 2033016 h 2286000"/>
                  <a:gd name="connsiteX61" fmla="*/ 2996184 w 3230880"/>
                  <a:gd name="connsiteY61" fmla="*/ 1996440 h 2286000"/>
                  <a:gd name="connsiteX62" fmla="*/ 2990088 w 3230880"/>
                  <a:gd name="connsiteY62" fmla="*/ 1965960 h 2286000"/>
                  <a:gd name="connsiteX63" fmla="*/ 3002280 w 3230880"/>
                  <a:gd name="connsiteY63" fmla="*/ 1923288 h 2286000"/>
                  <a:gd name="connsiteX64" fmla="*/ 3038856 w 3230880"/>
                  <a:gd name="connsiteY64" fmla="*/ 1828800 h 2286000"/>
                  <a:gd name="connsiteX65" fmla="*/ 3066288 w 3230880"/>
                  <a:gd name="connsiteY65" fmla="*/ 1776984 h 2286000"/>
                  <a:gd name="connsiteX66" fmla="*/ 3096768 w 3230880"/>
                  <a:gd name="connsiteY66" fmla="*/ 1764792 h 2286000"/>
                  <a:gd name="connsiteX67" fmla="*/ 3130296 w 3230880"/>
                  <a:gd name="connsiteY67" fmla="*/ 1767840 h 2286000"/>
                  <a:gd name="connsiteX68" fmla="*/ 3185160 w 3230880"/>
                  <a:gd name="connsiteY68" fmla="*/ 1752600 h 2286000"/>
                  <a:gd name="connsiteX69" fmla="*/ 3203448 w 3230880"/>
                  <a:gd name="connsiteY69" fmla="*/ 1706880 h 2286000"/>
                  <a:gd name="connsiteX70" fmla="*/ 3230880 w 3230880"/>
                  <a:gd name="connsiteY70" fmla="*/ 1673352 h 2286000"/>
                  <a:gd name="connsiteX71" fmla="*/ 3227832 w 3230880"/>
                  <a:gd name="connsiteY71" fmla="*/ 1636776 h 2286000"/>
                  <a:gd name="connsiteX72" fmla="*/ 3203448 w 3230880"/>
                  <a:gd name="connsiteY72" fmla="*/ 1609344 h 2286000"/>
                  <a:gd name="connsiteX73" fmla="*/ 3179064 w 3230880"/>
                  <a:gd name="connsiteY73" fmla="*/ 1600200 h 2286000"/>
                  <a:gd name="connsiteX74" fmla="*/ 3151632 w 3230880"/>
                  <a:gd name="connsiteY74" fmla="*/ 1572768 h 2286000"/>
                  <a:gd name="connsiteX75" fmla="*/ 3139440 w 3230880"/>
                  <a:gd name="connsiteY75" fmla="*/ 1517904 h 2286000"/>
                  <a:gd name="connsiteX76" fmla="*/ 3133344 w 3230880"/>
                  <a:gd name="connsiteY76" fmla="*/ 1466088 h 2286000"/>
                  <a:gd name="connsiteX77" fmla="*/ 3148584 w 3230880"/>
                  <a:gd name="connsiteY77" fmla="*/ 1432560 h 2286000"/>
                  <a:gd name="connsiteX78" fmla="*/ 3176016 w 3230880"/>
                  <a:gd name="connsiteY78" fmla="*/ 1426464 h 2286000"/>
                  <a:gd name="connsiteX79" fmla="*/ 3197352 w 3230880"/>
                  <a:gd name="connsiteY79" fmla="*/ 1405128 h 2286000"/>
                  <a:gd name="connsiteX80" fmla="*/ 3176016 w 3230880"/>
                  <a:gd name="connsiteY80" fmla="*/ 1356360 h 2286000"/>
                  <a:gd name="connsiteX81" fmla="*/ 3130296 w 3230880"/>
                  <a:gd name="connsiteY81" fmla="*/ 1353312 h 2286000"/>
                  <a:gd name="connsiteX82" fmla="*/ 3096768 w 3230880"/>
                  <a:gd name="connsiteY82" fmla="*/ 1356360 h 2286000"/>
                  <a:gd name="connsiteX83" fmla="*/ 3060192 w 3230880"/>
                  <a:gd name="connsiteY83" fmla="*/ 1365504 h 2286000"/>
                  <a:gd name="connsiteX84" fmla="*/ 3044952 w 3230880"/>
                  <a:gd name="connsiteY84" fmla="*/ 1380744 h 2286000"/>
                  <a:gd name="connsiteX85" fmla="*/ 3002280 w 3230880"/>
                  <a:gd name="connsiteY85" fmla="*/ 1399032 h 2286000"/>
                  <a:gd name="connsiteX86" fmla="*/ 2886456 w 3230880"/>
                  <a:gd name="connsiteY86" fmla="*/ 1392936 h 2286000"/>
                  <a:gd name="connsiteX87" fmla="*/ 2688336 w 3230880"/>
                  <a:gd name="connsiteY87" fmla="*/ 1377696 h 2286000"/>
                  <a:gd name="connsiteX88" fmla="*/ 2575560 w 3230880"/>
                  <a:gd name="connsiteY88" fmla="*/ 1389888 h 2286000"/>
                  <a:gd name="connsiteX89" fmla="*/ 2535936 w 3230880"/>
                  <a:gd name="connsiteY89" fmla="*/ 1389888 h 2286000"/>
                  <a:gd name="connsiteX90" fmla="*/ 2478024 w 3230880"/>
                  <a:gd name="connsiteY90" fmla="*/ 1411224 h 2286000"/>
                  <a:gd name="connsiteX91" fmla="*/ 2426208 w 3230880"/>
                  <a:gd name="connsiteY91" fmla="*/ 1432560 h 2286000"/>
                  <a:gd name="connsiteX92" fmla="*/ 2420112 w 3230880"/>
                  <a:gd name="connsiteY92" fmla="*/ 1438656 h 2286000"/>
                  <a:gd name="connsiteX93" fmla="*/ 2389632 w 3230880"/>
                  <a:gd name="connsiteY93" fmla="*/ 1447800 h 2286000"/>
                  <a:gd name="connsiteX94" fmla="*/ 2310384 w 3230880"/>
                  <a:gd name="connsiteY94" fmla="*/ 1432560 h 2286000"/>
                  <a:gd name="connsiteX95" fmla="*/ 2243328 w 3230880"/>
                  <a:gd name="connsiteY95" fmla="*/ 1417320 h 2286000"/>
                  <a:gd name="connsiteX96" fmla="*/ 2176272 w 3230880"/>
                  <a:gd name="connsiteY96" fmla="*/ 1405128 h 2286000"/>
                  <a:gd name="connsiteX97" fmla="*/ 2124456 w 3230880"/>
                  <a:gd name="connsiteY97" fmla="*/ 1392936 h 2286000"/>
                  <a:gd name="connsiteX98" fmla="*/ 2081784 w 3230880"/>
                  <a:gd name="connsiteY98" fmla="*/ 1356360 h 2286000"/>
                  <a:gd name="connsiteX99" fmla="*/ 2060448 w 3230880"/>
                  <a:gd name="connsiteY99" fmla="*/ 1322832 h 2286000"/>
                  <a:gd name="connsiteX100" fmla="*/ 2036064 w 3230880"/>
                  <a:gd name="connsiteY100" fmla="*/ 1292352 h 2286000"/>
                  <a:gd name="connsiteX101" fmla="*/ 2008632 w 3230880"/>
                  <a:gd name="connsiteY101" fmla="*/ 1264920 h 2286000"/>
                  <a:gd name="connsiteX102" fmla="*/ 2029968 w 3230880"/>
                  <a:gd name="connsiteY102" fmla="*/ 1228344 h 2286000"/>
                  <a:gd name="connsiteX103" fmla="*/ 2039112 w 3230880"/>
                  <a:gd name="connsiteY103" fmla="*/ 1176528 h 2286000"/>
                  <a:gd name="connsiteX104" fmla="*/ 2017776 w 3230880"/>
                  <a:gd name="connsiteY104" fmla="*/ 1130808 h 2286000"/>
                  <a:gd name="connsiteX105" fmla="*/ 1984248 w 3230880"/>
                  <a:gd name="connsiteY105" fmla="*/ 1069848 h 2286000"/>
                  <a:gd name="connsiteX106" fmla="*/ 1914144 w 3230880"/>
                  <a:gd name="connsiteY106" fmla="*/ 1027176 h 2286000"/>
                  <a:gd name="connsiteX107" fmla="*/ 1892808 w 3230880"/>
                  <a:gd name="connsiteY107" fmla="*/ 1008888 h 2286000"/>
                  <a:gd name="connsiteX108" fmla="*/ 1853184 w 3230880"/>
                  <a:gd name="connsiteY108" fmla="*/ 1014984 h 2286000"/>
                  <a:gd name="connsiteX109" fmla="*/ 1798320 w 3230880"/>
                  <a:gd name="connsiteY109" fmla="*/ 1042416 h 2286000"/>
                  <a:gd name="connsiteX110" fmla="*/ 1725168 w 3230880"/>
                  <a:gd name="connsiteY110" fmla="*/ 1018032 h 2286000"/>
                  <a:gd name="connsiteX111" fmla="*/ 1661160 w 3230880"/>
                  <a:gd name="connsiteY111" fmla="*/ 963168 h 2286000"/>
                  <a:gd name="connsiteX112" fmla="*/ 1606296 w 3230880"/>
                  <a:gd name="connsiteY112" fmla="*/ 908304 h 2286000"/>
                  <a:gd name="connsiteX113" fmla="*/ 1554480 w 3230880"/>
                  <a:gd name="connsiteY113" fmla="*/ 865632 h 2286000"/>
                  <a:gd name="connsiteX114" fmla="*/ 1472184 w 3230880"/>
                  <a:gd name="connsiteY114" fmla="*/ 826008 h 2286000"/>
                  <a:gd name="connsiteX115" fmla="*/ 1411224 w 3230880"/>
                  <a:gd name="connsiteY115" fmla="*/ 807720 h 2286000"/>
                  <a:gd name="connsiteX116" fmla="*/ 1335024 w 3230880"/>
                  <a:gd name="connsiteY116" fmla="*/ 762000 h 2286000"/>
                  <a:gd name="connsiteX117" fmla="*/ 1274064 w 3230880"/>
                  <a:gd name="connsiteY117" fmla="*/ 694944 h 2286000"/>
                  <a:gd name="connsiteX118" fmla="*/ 1216152 w 3230880"/>
                  <a:gd name="connsiteY118" fmla="*/ 646176 h 2286000"/>
                  <a:gd name="connsiteX119" fmla="*/ 1088136 w 3230880"/>
                  <a:gd name="connsiteY119" fmla="*/ 484632 h 2286000"/>
                  <a:gd name="connsiteX120" fmla="*/ 1030224 w 3230880"/>
                  <a:gd name="connsiteY120" fmla="*/ 445008 h 2286000"/>
                  <a:gd name="connsiteX121" fmla="*/ 978408 w 3230880"/>
                  <a:gd name="connsiteY121" fmla="*/ 417576 h 2286000"/>
                  <a:gd name="connsiteX122" fmla="*/ 935736 w 3230880"/>
                  <a:gd name="connsiteY122" fmla="*/ 347472 h 2286000"/>
                  <a:gd name="connsiteX123" fmla="*/ 890016 w 3230880"/>
                  <a:gd name="connsiteY123" fmla="*/ 301752 h 2286000"/>
                  <a:gd name="connsiteX124" fmla="*/ 819912 w 3230880"/>
                  <a:gd name="connsiteY124" fmla="*/ 252984 h 2286000"/>
                  <a:gd name="connsiteX125" fmla="*/ 771144 w 3230880"/>
                  <a:gd name="connsiteY125" fmla="*/ 201168 h 2286000"/>
                  <a:gd name="connsiteX126" fmla="*/ 737616 w 3230880"/>
                  <a:gd name="connsiteY126" fmla="*/ 176784 h 2286000"/>
                  <a:gd name="connsiteX127" fmla="*/ 697992 w 3230880"/>
                  <a:gd name="connsiteY127" fmla="*/ 167640 h 2286000"/>
                  <a:gd name="connsiteX128" fmla="*/ 664464 w 3230880"/>
                  <a:gd name="connsiteY128" fmla="*/ 124968 h 2286000"/>
                  <a:gd name="connsiteX129" fmla="*/ 609600 w 3230880"/>
                  <a:gd name="connsiteY129" fmla="*/ 79248 h 2286000"/>
                  <a:gd name="connsiteX130" fmla="*/ 560832 w 3230880"/>
                  <a:gd name="connsiteY130" fmla="*/ 24384 h 2286000"/>
                  <a:gd name="connsiteX131" fmla="*/ 524256 w 3230880"/>
                  <a:gd name="connsiteY131" fmla="*/ 0 h 2286000"/>
                  <a:gd name="connsiteX132" fmla="*/ 496824 w 3230880"/>
                  <a:gd name="connsiteY132" fmla="*/ 15240 h 2286000"/>
                  <a:gd name="connsiteX133" fmla="*/ 478536 w 3230880"/>
                  <a:gd name="connsiteY133" fmla="*/ 73152 h 2286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</a:cxnLst>
                <a:rect l="l" t="t" r="r" b="b"/>
                <a:pathLst>
                  <a:path w="3230880" h="2286000">
                    <a:moveTo>
                      <a:pt x="478536" y="73152"/>
                    </a:moveTo>
                    <a:lnTo>
                      <a:pt x="399288" y="207264"/>
                    </a:lnTo>
                    <a:lnTo>
                      <a:pt x="387096" y="237744"/>
                    </a:lnTo>
                    <a:lnTo>
                      <a:pt x="399288" y="268224"/>
                    </a:lnTo>
                    <a:lnTo>
                      <a:pt x="432816" y="320040"/>
                    </a:lnTo>
                    <a:lnTo>
                      <a:pt x="438912" y="368808"/>
                    </a:lnTo>
                    <a:lnTo>
                      <a:pt x="438912" y="368808"/>
                    </a:lnTo>
                    <a:lnTo>
                      <a:pt x="381000" y="387096"/>
                    </a:lnTo>
                    <a:lnTo>
                      <a:pt x="310896" y="423672"/>
                    </a:lnTo>
                    <a:lnTo>
                      <a:pt x="161544" y="487680"/>
                    </a:lnTo>
                    <a:lnTo>
                      <a:pt x="45720" y="533400"/>
                    </a:lnTo>
                    <a:lnTo>
                      <a:pt x="0" y="563880"/>
                    </a:lnTo>
                    <a:lnTo>
                      <a:pt x="0" y="600456"/>
                    </a:lnTo>
                    <a:lnTo>
                      <a:pt x="51816" y="609600"/>
                    </a:lnTo>
                    <a:lnTo>
                      <a:pt x="91440" y="646176"/>
                    </a:lnTo>
                    <a:lnTo>
                      <a:pt x="149352" y="676656"/>
                    </a:lnTo>
                    <a:lnTo>
                      <a:pt x="219456" y="740664"/>
                    </a:lnTo>
                    <a:lnTo>
                      <a:pt x="307848" y="792480"/>
                    </a:lnTo>
                    <a:lnTo>
                      <a:pt x="393192" y="899160"/>
                    </a:lnTo>
                    <a:lnTo>
                      <a:pt x="521208" y="1005840"/>
                    </a:lnTo>
                    <a:lnTo>
                      <a:pt x="679704" y="1121664"/>
                    </a:lnTo>
                    <a:lnTo>
                      <a:pt x="755904" y="1203960"/>
                    </a:lnTo>
                    <a:lnTo>
                      <a:pt x="838200" y="1271016"/>
                    </a:lnTo>
                    <a:lnTo>
                      <a:pt x="960120" y="1368552"/>
                    </a:lnTo>
                    <a:lnTo>
                      <a:pt x="1018032" y="1420368"/>
                    </a:lnTo>
                    <a:lnTo>
                      <a:pt x="1094232" y="1508760"/>
                    </a:lnTo>
                    <a:lnTo>
                      <a:pt x="1182624" y="1612392"/>
                    </a:lnTo>
                    <a:lnTo>
                      <a:pt x="1264920" y="1700784"/>
                    </a:lnTo>
                    <a:lnTo>
                      <a:pt x="1310640" y="1780032"/>
                    </a:lnTo>
                    <a:lnTo>
                      <a:pt x="1386840" y="1825752"/>
                    </a:lnTo>
                    <a:lnTo>
                      <a:pt x="1478280" y="1886712"/>
                    </a:lnTo>
                    <a:lnTo>
                      <a:pt x="1560576" y="1944624"/>
                    </a:lnTo>
                    <a:lnTo>
                      <a:pt x="1612392" y="1972056"/>
                    </a:lnTo>
                    <a:lnTo>
                      <a:pt x="1697736" y="1978152"/>
                    </a:lnTo>
                    <a:lnTo>
                      <a:pt x="1746504" y="1965960"/>
                    </a:lnTo>
                    <a:lnTo>
                      <a:pt x="1789176" y="1959864"/>
                    </a:lnTo>
                    <a:lnTo>
                      <a:pt x="1847088" y="1953768"/>
                    </a:lnTo>
                    <a:lnTo>
                      <a:pt x="1911096" y="1953768"/>
                    </a:lnTo>
                    <a:lnTo>
                      <a:pt x="1984248" y="1981200"/>
                    </a:lnTo>
                    <a:lnTo>
                      <a:pt x="2033016" y="1999488"/>
                    </a:lnTo>
                    <a:lnTo>
                      <a:pt x="2090928" y="1996440"/>
                    </a:lnTo>
                    <a:lnTo>
                      <a:pt x="2164080" y="2036064"/>
                    </a:lnTo>
                    <a:lnTo>
                      <a:pt x="2228088" y="2066544"/>
                    </a:lnTo>
                    <a:lnTo>
                      <a:pt x="2261616" y="2069592"/>
                    </a:lnTo>
                    <a:lnTo>
                      <a:pt x="2346960" y="2124456"/>
                    </a:lnTo>
                    <a:lnTo>
                      <a:pt x="2420112" y="2185416"/>
                    </a:lnTo>
                    <a:lnTo>
                      <a:pt x="2490216" y="2218944"/>
                    </a:lnTo>
                    <a:lnTo>
                      <a:pt x="2542032" y="2267712"/>
                    </a:lnTo>
                    <a:lnTo>
                      <a:pt x="2563368" y="2286000"/>
                    </a:lnTo>
                    <a:lnTo>
                      <a:pt x="2615184" y="2282952"/>
                    </a:lnTo>
                    <a:lnTo>
                      <a:pt x="2657856" y="2237232"/>
                    </a:lnTo>
                    <a:lnTo>
                      <a:pt x="2691384" y="2206752"/>
                    </a:lnTo>
                    <a:lnTo>
                      <a:pt x="2718816" y="2185416"/>
                    </a:lnTo>
                    <a:lnTo>
                      <a:pt x="2764536" y="2182368"/>
                    </a:lnTo>
                    <a:lnTo>
                      <a:pt x="2819400" y="2185416"/>
                    </a:lnTo>
                    <a:lnTo>
                      <a:pt x="2855976" y="2182368"/>
                    </a:lnTo>
                    <a:lnTo>
                      <a:pt x="2886456" y="2161032"/>
                    </a:lnTo>
                    <a:lnTo>
                      <a:pt x="2907792" y="2121408"/>
                    </a:lnTo>
                    <a:lnTo>
                      <a:pt x="2913888" y="2090928"/>
                    </a:lnTo>
                    <a:lnTo>
                      <a:pt x="2944368" y="2054352"/>
                    </a:lnTo>
                    <a:lnTo>
                      <a:pt x="2983992" y="2033016"/>
                    </a:lnTo>
                    <a:lnTo>
                      <a:pt x="2996184" y="1996440"/>
                    </a:lnTo>
                    <a:lnTo>
                      <a:pt x="2990088" y="1965960"/>
                    </a:lnTo>
                    <a:lnTo>
                      <a:pt x="3002280" y="1923288"/>
                    </a:lnTo>
                    <a:lnTo>
                      <a:pt x="3038856" y="1828800"/>
                    </a:lnTo>
                    <a:lnTo>
                      <a:pt x="3066288" y="1776984"/>
                    </a:lnTo>
                    <a:lnTo>
                      <a:pt x="3096768" y="1764792"/>
                    </a:lnTo>
                    <a:lnTo>
                      <a:pt x="3130296" y="1767840"/>
                    </a:lnTo>
                    <a:lnTo>
                      <a:pt x="3185160" y="1752600"/>
                    </a:lnTo>
                    <a:lnTo>
                      <a:pt x="3203448" y="1706880"/>
                    </a:lnTo>
                    <a:lnTo>
                      <a:pt x="3230880" y="1673352"/>
                    </a:lnTo>
                    <a:lnTo>
                      <a:pt x="3227832" y="1636776"/>
                    </a:lnTo>
                    <a:lnTo>
                      <a:pt x="3203448" y="1609344"/>
                    </a:lnTo>
                    <a:lnTo>
                      <a:pt x="3179064" y="1600200"/>
                    </a:lnTo>
                    <a:lnTo>
                      <a:pt x="3151632" y="1572768"/>
                    </a:lnTo>
                    <a:lnTo>
                      <a:pt x="3139440" y="1517904"/>
                    </a:lnTo>
                    <a:lnTo>
                      <a:pt x="3133344" y="1466088"/>
                    </a:lnTo>
                    <a:lnTo>
                      <a:pt x="3148584" y="1432560"/>
                    </a:lnTo>
                    <a:lnTo>
                      <a:pt x="3176016" y="1426464"/>
                    </a:lnTo>
                    <a:lnTo>
                      <a:pt x="3197352" y="1405128"/>
                    </a:lnTo>
                    <a:lnTo>
                      <a:pt x="3176016" y="1356360"/>
                    </a:lnTo>
                    <a:lnTo>
                      <a:pt x="3130296" y="1353312"/>
                    </a:lnTo>
                    <a:lnTo>
                      <a:pt x="3096768" y="1356360"/>
                    </a:lnTo>
                    <a:lnTo>
                      <a:pt x="3060192" y="1365504"/>
                    </a:lnTo>
                    <a:lnTo>
                      <a:pt x="3044952" y="1380744"/>
                    </a:lnTo>
                    <a:lnTo>
                      <a:pt x="3002280" y="1399032"/>
                    </a:lnTo>
                    <a:lnTo>
                      <a:pt x="2886456" y="1392936"/>
                    </a:lnTo>
                    <a:lnTo>
                      <a:pt x="2688336" y="1377696"/>
                    </a:lnTo>
                    <a:lnTo>
                      <a:pt x="2575560" y="1389888"/>
                    </a:lnTo>
                    <a:lnTo>
                      <a:pt x="2535936" y="1389888"/>
                    </a:lnTo>
                    <a:lnTo>
                      <a:pt x="2478024" y="1411224"/>
                    </a:lnTo>
                    <a:lnTo>
                      <a:pt x="2426208" y="1432560"/>
                    </a:lnTo>
                    <a:lnTo>
                      <a:pt x="2420112" y="1438656"/>
                    </a:lnTo>
                    <a:lnTo>
                      <a:pt x="2389632" y="1447800"/>
                    </a:lnTo>
                    <a:lnTo>
                      <a:pt x="2310384" y="1432560"/>
                    </a:lnTo>
                    <a:lnTo>
                      <a:pt x="2243328" y="1417320"/>
                    </a:lnTo>
                    <a:lnTo>
                      <a:pt x="2176272" y="1405128"/>
                    </a:lnTo>
                    <a:lnTo>
                      <a:pt x="2124456" y="1392936"/>
                    </a:lnTo>
                    <a:lnTo>
                      <a:pt x="2081784" y="1356360"/>
                    </a:lnTo>
                    <a:lnTo>
                      <a:pt x="2060448" y="1322832"/>
                    </a:lnTo>
                    <a:lnTo>
                      <a:pt x="2036064" y="1292352"/>
                    </a:lnTo>
                    <a:lnTo>
                      <a:pt x="2008632" y="1264920"/>
                    </a:lnTo>
                    <a:lnTo>
                      <a:pt x="2029968" y="1228344"/>
                    </a:lnTo>
                    <a:lnTo>
                      <a:pt x="2039112" y="1176528"/>
                    </a:lnTo>
                    <a:lnTo>
                      <a:pt x="2017776" y="1130808"/>
                    </a:lnTo>
                    <a:lnTo>
                      <a:pt x="1984248" y="1069848"/>
                    </a:lnTo>
                    <a:lnTo>
                      <a:pt x="1914144" y="1027176"/>
                    </a:lnTo>
                    <a:lnTo>
                      <a:pt x="1892808" y="1008888"/>
                    </a:lnTo>
                    <a:lnTo>
                      <a:pt x="1853184" y="1014984"/>
                    </a:lnTo>
                    <a:lnTo>
                      <a:pt x="1798320" y="1042416"/>
                    </a:lnTo>
                    <a:lnTo>
                      <a:pt x="1725168" y="1018032"/>
                    </a:lnTo>
                    <a:lnTo>
                      <a:pt x="1661160" y="963168"/>
                    </a:lnTo>
                    <a:lnTo>
                      <a:pt x="1606296" y="908304"/>
                    </a:lnTo>
                    <a:lnTo>
                      <a:pt x="1554480" y="865632"/>
                    </a:lnTo>
                    <a:lnTo>
                      <a:pt x="1472184" y="826008"/>
                    </a:lnTo>
                    <a:lnTo>
                      <a:pt x="1411224" y="807720"/>
                    </a:lnTo>
                    <a:lnTo>
                      <a:pt x="1335024" y="762000"/>
                    </a:lnTo>
                    <a:lnTo>
                      <a:pt x="1274064" y="694944"/>
                    </a:lnTo>
                    <a:lnTo>
                      <a:pt x="1216152" y="646176"/>
                    </a:lnTo>
                    <a:lnTo>
                      <a:pt x="1088136" y="484632"/>
                    </a:lnTo>
                    <a:lnTo>
                      <a:pt x="1030224" y="445008"/>
                    </a:lnTo>
                    <a:lnTo>
                      <a:pt x="978408" y="417576"/>
                    </a:lnTo>
                    <a:lnTo>
                      <a:pt x="935736" y="347472"/>
                    </a:lnTo>
                    <a:lnTo>
                      <a:pt x="890016" y="301752"/>
                    </a:lnTo>
                    <a:lnTo>
                      <a:pt x="819912" y="252984"/>
                    </a:lnTo>
                    <a:lnTo>
                      <a:pt x="771144" y="201168"/>
                    </a:lnTo>
                    <a:lnTo>
                      <a:pt x="737616" y="176784"/>
                    </a:lnTo>
                    <a:lnTo>
                      <a:pt x="697992" y="167640"/>
                    </a:lnTo>
                    <a:lnTo>
                      <a:pt x="664464" y="124968"/>
                    </a:lnTo>
                    <a:lnTo>
                      <a:pt x="609600" y="79248"/>
                    </a:lnTo>
                    <a:lnTo>
                      <a:pt x="560832" y="24384"/>
                    </a:lnTo>
                    <a:lnTo>
                      <a:pt x="524256" y="0"/>
                    </a:lnTo>
                    <a:lnTo>
                      <a:pt x="496824" y="15240"/>
                    </a:lnTo>
                    <a:lnTo>
                      <a:pt x="478536" y="73152"/>
                    </a:lnTo>
                    <a:close/>
                  </a:path>
                </a:pathLst>
              </a:custGeom>
              <a:grpFill/>
              <a:ln w="63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20" name="강동구">
                <a:extLst>
                  <a:ext uri="{FF2B5EF4-FFF2-40B4-BE49-F238E27FC236}">
                    <a16:creationId xmlns:a16="http://schemas.microsoft.com/office/drawing/2014/main" id="{2C298A74-3B5E-274D-B5F9-9D150A71BAB5}"/>
                  </a:ext>
                </a:extLst>
              </p:cNvPr>
              <p:cNvSpPr/>
              <p:nvPr/>
            </p:nvSpPr>
            <p:spPr>
              <a:xfrm>
                <a:off x="10660052" y="3675842"/>
                <a:ext cx="980564" cy="1011644"/>
              </a:xfrm>
              <a:custGeom>
                <a:avLst/>
                <a:gdLst>
                  <a:gd name="connsiteX0" fmla="*/ 2110740 w 2404110"/>
                  <a:gd name="connsiteY0" fmla="*/ 11430 h 2480310"/>
                  <a:gd name="connsiteX1" fmla="*/ 1977390 w 2404110"/>
                  <a:gd name="connsiteY1" fmla="*/ 49530 h 2480310"/>
                  <a:gd name="connsiteX2" fmla="*/ 1847850 w 2404110"/>
                  <a:gd name="connsiteY2" fmla="*/ 102870 h 2480310"/>
                  <a:gd name="connsiteX3" fmla="*/ 1756410 w 2404110"/>
                  <a:gd name="connsiteY3" fmla="*/ 144780 h 2480310"/>
                  <a:gd name="connsiteX4" fmla="*/ 1649730 w 2404110"/>
                  <a:gd name="connsiteY4" fmla="*/ 201930 h 2480310"/>
                  <a:gd name="connsiteX5" fmla="*/ 1520190 w 2404110"/>
                  <a:gd name="connsiteY5" fmla="*/ 266700 h 2480310"/>
                  <a:gd name="connsiteX6" fmla="*/ 1360170 w 2404110"/>
                  <a:gd name="connsiteY6" fmla="*/ 346710 h 2480310"/>
                  <a:gd name="connsiteX7" fmla="*/ 1249680 w 2404110"/>
                  <a:gd name="connsiteY7" fmla="*/ 403860 h 2480310"/>
                  <a:gd name="connsiteX8" fmla="*/ 1112520 w 2404110"/>
                  <a:gd name="connsiteY8" fmla="*/ 464820 h 2480310"/>
                  <a:gd name="connsiteX9" fmla="*/ 937260 w 2404110"/>
                  <a:gd name="connsiteY9" fmla="*/ 525780 h 2480310"/>
                  <a:gd name="connsiteX10" fmla="*/ 788670 w 2404110"/>
                  <a:gd name="connsiteY10" fmla="*/ 579120 h 2480310"/>
                  <a:gd name="connsiteX11" fmla="*/ 674370 w 2404110"/>
                  <a:gd name="connsiteY11" fmla="*/ 628650 h 2480310"/>
                  <a:gd name="connsiteX12" fmla="*/ 640080 w 2404110"/>
                  <a:gd name="connsiteY12" fmla="*/ 685800 h 2480310"/>
                  <a:gd name="connsiteX13" fmla="*/ 640080 w 2404110"/>
                  <a:gd name="connsiteY13" fmla="*/ 685800 h 2480310"/>
                  <a:gd name="connsiteX14" fmla="*/ 636270 w 2404110"/>
                  <a:gd name="connsiteY14" fmla="*/ 739140 h 2480310"/>
                  <a:gd name="connsiteX15" fmla="*/ 575310 w 2404110"/>
                  <a:gd name="connsiteY15" fmla="*/ 838200 h 2480310"/>
                  <a:gd name="connsiteX16" fmla="*/ 541020 w 2404110"/>
                  <a:gd name="connsiteY16" fmla="*/ 902970 h 2480310"/>
                  <a:gd name="connsiteX17" fmla="*/ 487680 w 2404110"/>
                  <a:gd name="connsiteY17" fmla="*/ 1017270 h 2480310"/>
                  <a:gd name="connsiteX18" fmla="*/ 400050 w 2404110"/>
                  <a:gd name="connsiteY18" fmla="*/ 1150620 h 2480310"/>
                  <a:gd name="connsiteX19" fmla="*/ 358140 w 2404110"/>
                  <a:gd name="connsiteY19" fmla="*/ 1238250 h 2480310"/>
                  <a:gd name="connsiteX20" fmla="*/ 259080 w 2404110"/>
                  <a:gd name="connsiteY20" fmla="*/ 1405890 h 2480310"/>
                  <a:gd name="connsiteX21" fmla="*/ 186690 w 2404110"/>
                  <a:gd name="connsiteY21" fmla="*/ 1558290 h 2480310"/>
                  <a:gd name="connsiteX22" fmla="*/ 110490 w 2404110"/>
                  <a:gd name="connsiteY22" fmla="*/ 1653540 h 2480310"/>
                  <a:gd name="connsiteX23" fmla="*/ 83820 w 2404110"/>
                  <a:gd name="connsiteY23" fmla="*/ 1725930 h 2480310"/>
                  <a:gd name="connsiteX24" fmla="*/ 30480 w 2404110"/>
                  <a:gd name="connsiteY24" fmla="*/ 1779270 h 2480310"/>
                  <a:gd name="connsiteX25" fmla="*/ 0 w 2404110"/>
                  <a:gd name="connsiteY25" fmla="*/ 1817370 h 2480310"/>
                  <a:gd name="connsiteX26" fmla="*/ 0 w 2404110"/>
                  <a:gd name="connsiteY26" fmla="*/ 1866900 h 2480310"/>
                  <a:gd name="connsiteX27" fmla="*/ 26670 w 2404110"/>
                  <a:gd name="connsiteY27" fmla="*/ 1954530 h 2480310"/>
                  <a:gd name="connsiteX28" fmla="*/ 53340 w 2404110"/>
                  <a:gd name="connsiteY28" fmla="*/ 2000250 h 2480310"/>
                  <a:gd name="connsiteX29" fmla="*/ 83820 w 2404110"/>
                  <a:gd name="connsiteY29" fmla="*/ 2038350 h 2480310"/>
                  <a:gd name="connsiteX30" fmla="*/ 140970 w 2404110"/>
                  <a:gd name="connsiteY30" fmla="*/ 2072640 h 2480310"/>
                  <a:gd name="connsiteX31" fmla="*/ 190500 w 2404110"/>
                  <a:gd name="connsiteY31" fmla="*/ 2087880 h 2480310"/>
                  <a:gd name="connsiteX32" fmla="*/ 232410 w 2404110"/>
                  <a:gd name="connsiteY32" fmla="*/ 2118360 h 2480310"/>
                  <a:gd name="connsiteX33" fmla="*/ 281940 w 2404110"/>
                  <a:gd name="connsiteY33" fmla="*/ 2125980 h 2480310"/>
                  <a:gd name="connsiteX34" fmla="*/ 300990 w 2404110"/>
                  <a:gd name="connsiteY34" fmla="*/ 2095500 h 2480310"/>
                  <a:gd name="connsiteX35" fmla="*/ 320040 w 2404110"/>
                  <a:gd name="connsiteY35" fmla="*/ 2057400 h 2480310"/>
                  <a:gd name="connsiteX36" fmla="*/ 342900 w 2404110"/>
                  <a:gd name="connsiteY36" fmla="*/ 2019300 h 2480310"/>
                  <a:gd name="connsiteX37" fmla="*/ 388620 w 2404110"/>
                  <a:gd name="connsiteY37" fmla="*/ 2000250 h 2480310"/>
                  <a:gd name="connsiteX38" fmla="*/ 415290 w 2404110"/>
                  <a:gd name="connsiteY38" fmla="*/ 2007870 h 2480310"/>
                  <a:gd name="connsiteX39" fmla="*/ 480060 w 2404110"/>
                  <a:gd name="connsiteY39" fmla="*/ 2057400 h 2480310"/>
                  <a:gd name="connsiteX40" fmla="*/ 586740 w 2404110"/>
                  <a:gd name="connsiteY40" fmla="*/ 2114550 h 2480310"/>
                  <a:gd name="connsiteX41" fmla="*/ 674370 w 2404110"/>
                  <a:gd name="connsiteY41" fmla="*/ 2179320 h 2480310"/>
                  <a:gd name="connsiteX42" fmla="*/ 765810 w 2404110"/>
                  <a:gd name="connsiteY42" fmla="*/ 2221230 h 2480310"/>
                  <a:gd name="connsiteX43" fmla="*/ 880110 w 2404110"/>
                  <a:gd name="connsiteY43" fmla="*/ 2293620 h 2480310"/>
                  <a:gd name="connsiteX44" fmla="*/ 960120 w 2404110"/>
                  <a:gd name="connsiteY44" fmla="*/ 2358390 h 2480310"/>
                  <a:gd name="connsiteX45" fmla="*/ 1051560 w 2404110"/>
                  <a:gd name="connsiteY45" fmla="*/ 2388870 h 2480310"/>
                  <a:gd name="connsiteX46" fmla="*/ 1120140 w 2404110"/>
                  <a:gd name="connsiteY46" fmla="*/ 2453640 h 2480310"/>
                  <a:gd name="connsiteX47" fmla="*/ 1192530 w 2404110"/>
                  <a:gd name="connsiteY47" fmla="*/ 2480310 h 2480310"/>
                  <a:gd name="connsiteX48" fmla="*/ 1215390 w 2404110"/>
                  <a:gd name="connsiteY48" fmla="*/ 2476500 h 2480310"/>
                  <a:gd name="connsiteX49" fmla="*/ 1207770 w 2404110"/>
                  <a:gd name="connsiteY49" fmla="*/ 2411730 h 2480310"/>
                  <a:gd name="connsiteX50" fmla="*/ 1169670 w 2404110"/>
                  <a:gd name="connsiteY50" fmla="*/ 2373630 h 2480310"/>
                  <a:gd name="connsiteX51" fmla="*/ 1162050 w 2404110"/>
                  <a:gd name="connsiteY51" fmla="*/ 2331720 h 2480310"/>
                  <a:gd name="connsiteX52" fmla="*/ 1139190 w 2404110"/>
                  <a:gd name="connsiteY52" fmla="*/ 2297430 h 2480310"/>
                  <a:gd name="connsiteX53" fmla="*/ 1139190 w 2404110"/>
                  <a:gd name="connsiteY53" fmla="*/ 2259330 h 2480310"/>
                  <a:gd name="connsiteX54" fmla="*/ 1162050 w 2404110"/>
                  <a:gd name="connsiteY54" fmla="*/ 2240280 h 2480310"/>
                  <a:gd name="connsiteX55" fmla="*/ 1226820 w 2404110"/>
                  <a:gd name="connsiteY55" fmla="*/ 2205990 h 2480310"/>
                  <a:gd name="connsiteX56" fmla="*/ 1287780 w 2404110"/>
                  <a:gd name="connsiteY56" fmla="*/ 2152650 h 2480310"/>
                  <a:gd name="connsiteX57" fmla="*/ 1329690 w 2404110"/>
                  <a:gd name="connsiteY57" fmla="*/ 2125980 h 2480310"/>
                  <a:gd name="connsiteX58" fmla="*/ 1371600 w 2404110"/>
                  <a:gd name="connsiteY58" fmla="*/ 2057400 h 2480310"/>
                  <a:gd name="connsiteX59" fmla="*/ 1394460 w 2404110"/>
                  <a:gd name="connsiteY59" fmla="*/ 1996440 h 2480310"/>
                  <a:gd name="connsiteX60" fmla="*/ 1428750 w 2404110"/>
                  <a:gd name="connsiteY60" fmla="*/ 1897380 h 2480310"/>
                  <a:gd name="connsiteX61" fmla="*/ 1478280 w 2404110"/>
                  <a:gd name="connsiteY61" fmla="*/ 1756410 h 2480310"/>
                  <a:gd name="connsiteX62" fmla="*/ 1508760 w 2404110"/>
                  <a:gd name="connsiteY62" fmla="*/ 1668780 h 2480310"/>
                  <a:gd name="connsiteX63" fmla="*/ 1508760 w 2404110"/>
                  <a:gd name="connsiteY63" fmla="*/ 1615440 h 2480310"/>
                  <a:gd name="connsiteX64" fmla="*/ 1527810 w 2404110"/>
                  <a:gd name="connsiteY64" fmla="*/ 1565910 h 2480310"/>
                  <a:gd name="connsiteX65" fmla="*/ 1527810 w 2404110"/>
                  <a:gd name="connsiteY65" fmla="*/ 1527810 h 2480310"/>
                  <a:gd name="connsiteX66" fmla="*/ 1550670 w 2404110"/>
                  <a:gd name="connsiteY66" fmla="*/ 1489710 h 2480310"/>
                  <a:gd name="connsiteX67" fmla="*/ 1817370 w 2404110"/>
                  <a:gd name="connsiteY67" fmla="*/ 1325880 h 2480310"/>
                  <a:gd name="connsiteX68" fmla="*/ 1901190 w 2404110"/>
                  <a:gd name="connsiteY68" fmla="*/ 1268730 h 2480310"/>
                  <a:gd name="connsiteX69" fmla="*/ 1916430 w 2404110"/>
                  <a:gd name="connsiteY69" fmla="*/ 1226820 h 2480310"/>
                  <a:gd name="connsiteX70" fmla="*/ 1962150 w 2404110"/>
                  <a:gd name="connsiteY70" fmla="*/ 1219200 h 2480310"/>
                  <a:gd name="connsiteX71" fmla="*/ 1985010 w 2404110"/>
                  <a:gd name="connsiteY71" fmla="*/ 1257300 h 2480310"/>
                  <a:gd name="connsiteX72" fmla="*/ 2045970 w 2404110"/>
                  <a:gd name="connsiteY72" fmla="*/ 1264920 h 2480310"/>
                  <a:gd name="connsiteX73" fmla="*/ 2137410 w 2404110"/>
                  <a:gd name="connsiteY73" fmla="*/ 1299210 h 2480310"/>
                  <a:gd name="connsiteX74" fmla="*/ 2198370 w 2404110"/>
                  <a:gd name="connsiteY74" fmla="*/ 1314450 h 2480310"/>
                  <a:gd name="connsiteX75" fmla="*/ 2266950 w 2404110"/>
                  <a:gd name="connsiteY75" fmla="*/ 1303020 h 2480310"/>
                  <a:gd name="connsiteX76" fmla="*/ 2301240 w 2404110"/>
                  <a:gd name="connsiteY76" fmla="*/ 1291590 h 2480310"/>
                  <a:gd name="connsiteX77" fmla="*/ 2358390 w 2404110"/>
                  <a:gd name="connsiteY77" fmla="*/ 1249680 h 2480310"/>
                  <a:gd name="connsiteX78" fmla="*/ 2400300 w 2404110"/>
                  <a:gd name="connsiteY78" fmla="*/ 1223010 h 2480310"/>
                  <a:gd name="connsiteX79" fmla="*/ 2404110 w 2404110"/>
                  <a:gd name="connsiteY79" fmla="*/ 1181100 h 2480310"/>
                  <a:gd name="connsiteX80" fmla="*/ 2392680 w 2404110"/>
                  <a:gd name="connsiteY80" fmla="*/ 1127760 h 2480310"/>
                  <a:gd name="connsiteX81" fmla="*/ 2377440 w 2404110"/>
                  <a:gd name="connsiteY81" fmla="*/ 1024890 h 2480310"/>
                  <a:gd name="connsiteX82" fmla="*/ 2388870 w 2404110"/>
                  <a:gd name="connsiteY82" fmla="*/ 918210 h 2480310"/>
                  <a:gd name="connsiteX83" fmla="*/ 2388870 w 2404110"/>
                  <a:gd name="connsiteY83" fmla="*/ 803910 h 2480310"/>
                  <a:gd name="connsiteX84" fmla="*/ 2400300 w 2404110"/>
                  <a:gd name="connsiteY84" fmla="*/ 723900 h 2480310"/>
                  <a:gd name="connsiteX85" fmla="*/ 2385060 w 2404110"/>
                  <a:gd name="connsiteY85" fmla="*/ 651510 h 2480310"/>
                  <a:gd name="connsiteX86" fmla="*/ 2377440 w 2404110"/>
                  <a:gd name="connsiteY86" fmla="*/ 586740 h 2480310"/>
                  <a:gd name="connsiteX87" fmla="*/ 2320290 w 2404110"/>
                  <a:gd name="connsiteY87" fmla="*/ 430530 h 2480310"/>
                  <a:gd name="connsiteX88" fmla="*/ 2282190 w 2404110"/>
                  <a:gd name="connsiteY88" fmla="*/ 304800 h 2480310"/>
                  <a:gd name="connsiteX89" fmla="*/ 2251710 w 2404110"/>
                  <a:gd name="connsiteY89" fmla="*/ 232410 h 2480310"/>
                  <a:gd name="connsiteX90" fmla="*/ 2205990 w 2404110"/>
                  <a:gd name="connsiteY90" fmla="*/ 102870 h 2480310"/>
                  <a:gd name="connsiteX91" fmla="*/ 2179320 w 2404110"/>
                  <a:gd name="connsiteY91" fmla="*/ 34290 h 2480310"/>
                  <a:gd name="connsiteX92" fmla="*/ 2167890 w 2404110"/>
                  <a:gd name="connsiteY92" fmla="*/ 0 h 2480310"/>
                  <a:gd name="connsiteX93" fmla="*/ 2110740 w 2404110"/>
                  <a:gd name="connsiteY93" fmla="*/ 11430 h 24803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</a:cxnLst>
                <a:rect l="l" t="t" r="r" b="b"/>
                <a:pathLst>
                  <a:path w="2404110" h="2480310">
                    <a:moveTo>
                      <a:pt x="2110740" y="11430"/>
                    </a:moveTo>
                    <a:lnTo>
                      <a:pt x="1977390" y="49530"/>
                    </a:lnTo>
                    <a:lnTo>
                      <a:pt x="1847850" y="102870"/>
                    </a:lnTo>
                    <a:lnTo>
                      <a:pt x="1756410" y="144780"/>
                    </a:lnTo>
                    <a:lnTo>
                      <a:pt x="1649730" y="201930"/>
                    </a:lnTo>
                    <a:lnTo>
                      <a:pt x="1520190" y="266700"/>
                    </a:lnTo>
                    <a:lnTo>
                      <a:pt x="1360170" y="346710"/>
                    </a:lnTo>
                    <a:lnTo>
                      <a:pt x="1249680" y="403860"/>
                    </a:lnTo>
                    <a:lnTo>
                      <a:pt x="1112520" y="464820"/>
                    </a:lnTo>
                    <a:lnTo>
                      <a:pt x="937260" y="525780"/>
                    </a:lnTo>
                    <a:lnTo>
                      <a:pt x="788670" y="579120"/>
                    </a:lnTo>
                    <a:lnTo>
                      <a:pt x="674370" y="628650"/>
                    </a:lnTo>
                    <a:lnTo>
                      <a:pt x="640080" y="685800"/>
                    </a:lnTo>
                    <a:lnTo>
                      <a:pt x="640080" y="685800"/>
                    </a:lnTo>
                    <a:lnTo>
                      <a:pt x="636270" y="739140"/>
                    </a:lnTo>
                    <a:lnTo>
                      <a:pt x="575310" y="838200"/>
                    </a:lnTo>
                    <a:lnTo>
                      <a:pt x="541020" y="902970"/>
                    </a:lnTo>
                    <a:lnTo>
                      <a:pt x="487680" y="1017270"/>
                    </a:lnTo>
                    <a:lnTo>
                      <a:pt x="400050" y="1150620"/>
                    </a:lnTo>
                    <a:lnTo>
                      <a:pt x="358140" y="1238250"/>
                    </a:lnTo>
                    <a:lnTo>
                      <a:pt x="259080" y="1405890"/>
                    </a:lnTo>
                    <a:lnTo>
                      <a:pt x="186690" y="1558290"/>
                    </a:lnTo>
                    <a:lnTo>
                      <a:pt x="110490" y="1653540"/>
                    </a:lnTo>
                    <a:lnTo>
                      <a:pt x="83820" y="1725930"/>
                    </a:lnTo>
                    <a:lnTo>
                      <a:pt x="30480" y="1779270"/>
                    </a:lnTo>
                    <a:lnTo>
                      <a:pt x="0" y="1817370"/>
                    </a:lnTo>
                    <a:lnTo>
                      <a:pt x="0" y="1866900"/>
                    </a:lnTo>
                    <a:lnTo>
                      <a:pt x="26670" y="1954530"/>
                    </a:lnTo>
                    <a:lnTo>
                      <a:pt x="53340" y="2000250"/>
                    </a:lnTo>
                    <a:lnTo>
                      <a:pt x="83820" y="2038350"/>
                    </a:lnTo>
                    <a:lnTo>
                      <a:pt x="140970" y="2072640"/>
                    </a:lnTo>
                    <a:lnTo>
                      <a:pt x="190500" y="2087880"/>
                    </a:lnTo>
                    <a:lnTo>
                      <a:pt x="232410" y="2118360"/>
                    </a:lnTo>
                    <a:lnTo>
                      <a:pt x="281940" y="2125980"/>
                    </a:lnTo>
                    <a:lnTo>
                      <a:pt x="300990" y="2095500"/>
                    </a:lnTo>
                    <a:lnTo>
                      <a:pt x="320040" y="2057400"/>
                    </a:lnTo>
                    <a:lnTo>
                      <a:pt x="342900" y="2019300"/>
                    </a:lnTo>
                    <a:lnTo>
                      <a:pt x="388620" y="2000250"/>
                    </a:lnTo>
                    <a:lnTo>
                      <a:pt x="415290" y="2007870"/>
                    </a:lnTo>
                    <a:lnTo>
                      <a:pt x="480060" y="2057400"/>
                    </a:lnTo>
                    <a:lnTo>
                      <a:pt x="586740" y="2114550"/>
                    </a:lnTo>
                    <a:lnTo>
                      <a:pt x="674370" y="2179320"/>
                    </a:lnTo>
                    <a:lnTo>
                      <a:pt x="765810" y="2221230"/>
                    </a:lnTo>
                    <a:lnTo>
                      <a:pt x="880110" y="2293620"/>
                    </a:lnTo>
                    <a:lnTo>
                      <a:pt x="960120" y="2358390"/>
                    </a:lnTo>
                    <a:lnTo>
                      <a:pt x="1051560" y="2388870"/>
                    </a:lnTo>
                    <a:lnTo>
                      <a:pt x="1120140" y="2453640"/>
                    </a:lnTo>
                    <a:lnTo>
                      <a:pt x="1192530" y="2480310"/>
                    </a:lnTo>
                    <a:lnTo>
                      <a:pt x="1215390" y="2476500"/>
                    </a:lnTo>
                    <a:lnTo>
                      <a:pt x="1207770" y="2411730"/>
                    </a:lnTo>
                    <a:lnTo>
                      <a:pt x="1169670" y="2373630"/>
                    </a:lnTo>
                    <a:lnTo>
                      <a:pt x="1162050" y="2331720"/>
                    </a:lnTo>
                    <a:lnTo>
                      <a:pt x="1139190" y="2297430"/>
                    </a:lnTo>
                    <a:lnTo>
                      <a:pt x="1139190" y="2259330"/>
                    </a:lnTo>
                    <a:lnTo>
                      <a:pt x="1162050" y="2240280"/>
                    </a:lnTo>
                    <a:lnTo>
                      <a:pt x="1226820" y="2205990"/>
                    </a:lnTo>
                    <a:lnTo>
                      <a:pt x="1287780" y="2152650"/>
                    </a:lnTo>
                    <a:lnTo>
                      <a:pt x="1329690" y="2125980"/>
                    </a:lnTo>
                    <a:lnTo>
                      <a:pt x="1371600" y="2057400"/>
                    </a:lnTo>
                    <a:lnTo>
                      <a:pt x="1394460" y="1996440"/>
                    </a:lnTo>
                    <a:lnTo>
                      <a:pt x="1428750" y="1897380"/>
                    </a:lnTo>
                    <a:lnTo>
                      <a:pt x="1478280" y="1756410"/>
                    </a:lnTo>
                    <a:lnTo>
                      <a:pt x="1508760" y="1668780"/>
                    </a:lnTo>
                    <a:lnTo>
                      <a:pt x="1508760" y="1615440"/>
                    </a:lnTo>
                    <a:lnTo>
                      <a:pt x="1527810" y="1565910"/>
                    </a:lnTo>
                    <a:lnTo>
                      <a:pt x="1527810" y="1527810"/>
                    </a:lnTo>
                    <a:lnTo>
                      <a:pt x="1550670" y="1489710"/>
                    </a:lnTo>
                    <a:lnTo>
                      <a:pt x="1817370" y="1325880"/>
                    </a:lnTo>
                    <a:lnTo>
                      <a:pt x="1901190" y="1268730"/>
                    </a:lnTo>
                    <a:lnTo>
                      <a:pt x="1916430" y="1226820"/>
                    </a:lnTo>
                    <a:lnTo>
                      <a:pt x="1962150" y="1219200"/>
                    </a:lnTo>
                    <a:lnTo>
                      <a:pt x="1985010" y="1257300"/>
                    </a:lnTo>
                    <a:lnTo>
                      <a:pt x="2045970" y="1264920"/>
                    </a:lnTo>
                    <a:lnTo>
                      <a:pt x="2137410" y="1299210"/>
                    </a:lnTo>
                    <a:lnTo>
                      <a:pt x="2198370" y="1314450"/>
                    </a:lnTo>
                    <a:lnTo>
                      <a:pt x="2266950" y="1303020"/>
                    </a:lnTo>
                    <a:lnTo>
                      <a:pt x="2301240" y="1291590"/>
                    </a:lnTo>
                    <a:lnTo>
                      <a:pt x="2358390" y="1249680"/>
                    </a:lnTo>
                    <a:lnTo>
                      <a:pt x="2400300" y="1223010"/>
                    </a:lnTo>
                    <a:lnTo>
                      <a:pt x="2404110" y="1181100"/>
                    </a:lnTo>
                    <a:lnTo>
                      <a:pt x="2392680" y="1127760"/>
                    </a:lnTo>
                    <a:lnTo>
                      <a:pt x="2377440" y="1024890"/>
                    </a:lnTo>
                    <a:lnTo>
                      <a:pt x="2388870" y="918210"/>
                    </a:lnTo>
                    <a:lnTo>
                      <a:pt x="2388870" y="803910"/>
                    </a:lnTo>
                    <a:lnTo>
                      <a:pt x="2400300" y="723900"/>
                    </a:lnTo>
                    <a:lnTo>
                      <a:pt x="2385060" y="651510"/>
                    </a:lnTo>
                    <a:lnTo>
                      <a:pt x="2377440" y="586740"/>
                    </a:lnTo>
                    <a:lnTo>
                      <a:pt x="2320290" y="430530"/>
                    </a:lnTo>
                    <a:lnTo>
                      <a:pt x="2282190" y="304800"/>
                    </a:lnTo>
                    <a:lnTo>
                      <a:pt x="2251710" y="232410"/>
                    </a:lnTo>
                    <a:lnTo>
                      <a:pt x="2205990" y="102870"/>
                    </a:lnTo>
                    <a:lnTo>
                      <a:pt x="2179320" y="34290"/>
                    </a:lnTo>
                    <a:lnTo>
                      <a:pt x="2167890" y="0"/>
                    </a:lnTo>
                    <a:lnTo>
                      <a:pt x="2110740" y="11430"/>
                    </a:lnTo>
                    <a:close/>
                  </a:path>
                </a:pathLst>
              </a:custGeom>
              <a:grpFill/>
              <a:ln w="63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21" name="용산구">
                <a:extLst>
                  <a:ext uri="{FF2B5EF4-FFF2-40B4-BE49-F238E27FC236}">
                    <a16:creationId xmlns:a16="http://schemas.microsoft.com/office/drawing/2014/main" id="{FFC7418D-B56B-674E-A843-8D91626505C3}"/>
                  </a:ext>
                </a:extLst>
              </p:cNvPr>
              <p:cNvSpPr/>
              <p:nvPr/>
            </p:nvSpPr>
            <p:spPr>
              <a:xfrm>
                <a:off x="8515036" y="4069519"/>
                <a:ext cx="925138" cy="651637"/>
              </a:xfrm>
              <a:custGeom>
                <a:avLst/>
                <a:gdLst>
                  <a:gd name="connsiteX0" fmla="*/ 802640 w 2268220"/>
                  <a:gd name="connsiteY0" fmla="*/ 71120 h 1597660"/>
                  <a:gd name="connsiteX1" fmla="*/ 762000 w 2268220"/>
                  <a:gd name="connsiteY1" fmla="*/ 27940 h 1597660"/>
                  <a:gd name="connsiteX2" fmla="*/ 739140 w 2268220"/>
                  <a:gd name="connsiteY2" fmla="*/ 0 h 1597660"/>
                  <a:gd name="connsiteX3" fmla="*/ 693420 w 2268220"/>
                  <a:gd name="connsiteY3" fmla="*/ 15240 h 1597660"/>
                  <a:gd name="connsiteX4" fmla="*/ 665480 w 2268220"/>
                  <a:gd name="connsiteY4" fmla="*/ 48260 h 1597660"/>
                  <a:gd name="connsiteX5" fmla="*/ 635000 w 2268220"/>
                  <a:gd name="connsiteY5" fmla="*/ 60960 h 1597660"/>
                  <a:gd name="connsiteX6" fmla="*/ 609600 w 2268220"/>
                  <a:gd name="connsiteY6" fmla="*/ 76200 h 1597660"/>
                  <a:gd name="connsiteX7" fmla="*/ 579120 w 2268220"/>
                  <a:gd name="connsiteY7" fmla="*/ 91440 h 1597660"/>
                  <a:gd name="connsiteX8" fmla="*/ 589280 w 2268220"/>
                  <a:gd name="connsiteY8" fmla="*/ 119380 h 1597660"/>
                  <a:gd name="connsiteX9" fmla="*/ 617220 w 2268220"/>
                  <a:gd name="connsiteY9" fmla="*/ 139700 h 1597660"/>
                  <a:gd name="connsiteX10" fmla="*/ 629920 w 2268220"/>
                  <a:gd name="connsiteY10" fmla="*/ 185420 h 1597660"/>
                  <a:gd name="connsiteX11" fmla="*/ 622300 w 2268220"/>
                  <a:gd name="connsiteY11" fmla="*/ 231140 h 1597660"/>
                  <a:gd name="connsiteX12" fmla="*/ 584200 w 2268220"/>
                  <a:gd name="connsiteY12" fmla="*/ 284480 h 1597660"/>
                  <a:gd name="connsiteX13" fmla="*/ 551180 w 2268220"/>
                  <a:gd name="connsiteY13" fmla="*/ 327660 h 1597660"/>
                  <a:gd name="connsiteX14" fmla="*/ 485140 w 2268220"/>
                  <a:gd name="connsiteY14" fmla="*/ 358140 h 1597660"/>
                  <a:gd name="connsiteX15" fmla="*/ 439420 w 2268220"/>
                  <a:gd name="connsiteY15" fmla="*/ 375920 h 1597660"/>
                  <a:gd name="connsiteX16" fmla="*/ 401320 w 2268220"/>
                  <a:gd name="connsiteY16" fmla="*/ 416560 h 1597660"/>
                  <a:gd name="connsiteX17" fmla="*/ 393700 w 2268220"/>
                  <a:gd name="connsiteY17" fmla="*/ 480060 h 1597660"/>
                  <a:gd name="connsiteX18" fmla="*/ 383540 w 2268220"/>
                  <a:gd name="connsiteY18" fmla="*/ 523240 h 1597660"/>
                  <a:gd name="connsiteX19" fmla="*/ 388620 w 2268220"/>
                  <a:gd name="connsiteY19" fmla="*/ 581660 h 1597660"/>
                  <a:gd name="connsiteX20" fmla="*/ 337820 w 2268220"/>
                  <a:gd name="connsiteY20" fmla="*/ 614680 h 1597660"/>
                  <a:gd name="connsiteX21" fmla="*/ 312420 w 2268220"/>
                  <a:gd name="connsiteY21" fmla="*/ 635000 h 1597660"/>
                  <a:gd name="connsiteX22" fmla="*/ 307340 w 2268220"/>
                  <a:gd name="connsiteY22" fmla="*/ 670560 h 1597660"/>
                  <a:gd name="connsiteX23" fmla="*/ 269240 w 2268220"/>
                  <a:gd name="connsiteY23" fmla="*/ 713740 h 1597660"/>
                  <a:gd name="connsiteX24" fmla="*/ 241300 w 2268220"/>
                  <a:gd name="connsiteY24" fmla="*/ 751840 h 1597660"/>
                  <a:gd name="connsiteX25" fmla="*/ 215900 w 2268220"/>
                  <a:gd name="connsiteY25" fmla="*/ 774700 h 1597660"/>
                  <a:gd name="connsiteX26" fmla="*/ 170180 w 2268220"/>
                  <a:gd name="connsiteY26" fmla="*/ 782320 h 1597660"/>
                  <a:gd name="connsiteX27" fmla="*/ 101600 w 2268220"/>
                  <a:gd name="connsiteY27" fmla="*/ 782320 h 1597660"/>
                  <a:gd name="connsiteX28" fmla="*/ 68580 w 2268220"/>
                  <a:gd name="connsiteY28" fmla="*/ 792480 h 1597660"/>
                  <a:gd name="connsiteX29" fmla="*/ 17780 w 2268220"/>
                  <a:gd name="connsiteY29" fmla="*/ 825500 h 1597660"/>
                  <a:gd name="connsiteX30" fmla="*/ 2540 w 2268220"/>
                  <a:gd name="connsiteY30" fmla="*/ 848360 h 1597660"/>
                  <a:gd name="connsiteX31" fmla="*/ 0 w 2268220"/>
                  <a:gd name="connsiteY31" fmla="*/ 883920 h 1597660"/>
                  <a:gd name="connsiteX32" fmla="*/ 25400 w 2268220"/>
                  <a:gd name="connsiteY32" fmla="*/ 909320 h 1597660"/>
                  <a:gd name="connsiteX33" fmla="*/ 53340 w 2268220"/>
                  <a:gd name="connsiteY33" fmla="*/ 949960 h 1597660"/>
                  <a:gd name="connsiteX34" fmla="*/ 121920 w 2268220"/>
                  <a:gd name="connsiteY34" fmla="*/ 1016000 h 1597660"/>
                  <a:gd name="connsiteX35" fmla="*/ 162560 w 2268220"/>
                  <a:gd name="connsiteY35" fmla="*/ 1099820 h 1597660"/>
                  <a:gd name="connsiteX36" fmla="*/ 198120 w 2268220"/>
                  <a:gd name="connsiteY36" fmla="*/ 1155700 h 1597660"/>
                  <a:gd name="connsiteX37" fmla="*/ 266700 w 2268220"/>
                  <a:gd name="connsiteY37" fmla="*/ 1178560 h 1597660"/>
                  <a:gd name="connsiteX38" fmla="*/ 307340 w 2268220"/>
                  <a:gd name="connsiteY38" fmla="*/ 1231900 h 1597660"/>
                  <a:gd name="connsiteX39" fmla="*/ 370840 w 2268220"/>
                  <a:gd name="connsiteY39" fmla="*/ 1264920 h 1597660"/>
                  <a:gd name="connsiteX40" fmla="*/ 431800 w 2268220"/>
                  <a:gd name="connsiteY40" fmla="*/ 1290320 h 1597660"/>
                  <a:gd name="connsiteX41" fmla="*/ 490220 w 2268220"/>
                  <a:gd name="connsiteY41" fmla="*/ 1323340 h 1597660"/>
                  <a:gd name="connsiteX42" fmla="*/ 556260 w 2268220"/>
                  <a:gd name="connsiteY42" fmla="*/ 1341120 h 1597660"/>
                  <a:gd name="connsiteX43" fmla="*/ 640080 w 2268220"/>
                  <a:gd name="connsiteY43" fmla="*/ 1386840 h 1597660"/>
                  <a:gd name="connsiteX44" fmla="*/ 698500 w 2268220"/>
                  <a:gd name="connsiteY44" fmla="*/ 1430020 h 1597660"/>
                  <a:gd name="connsiteX45" fmla="*/ 833120 w 2268220"/>
                  <a:gd name="connsiteY45" fmla="*/ 1483360 h 1597660"/>
                  <a:gd name="connsiteX46" fmla="*/ 944880 w 2268220"/>
                  <a:gd name="connsiteY46" fmla="*/ 1516380 h 1597660"/>
                  <a:gd name="connsiteX47" fmla="*/ 1023620 w 2268220"/>
                  <a:gd name="connsiteY47" fmla="*/ 1534160 h 1597660"/>
                  <a:gd name="connsiteX48" fmla="*/ 1069340 w 2268220"/>
                  <a:gd name="connsiteY48" fmla="*/ 1551940 h 1597660"/>
                  <a:gd name="connsiteX49" fmla="*/ 1158240 w 2268220"/>
                  <a:gd name="connsiteY49" fmla="*/ 1582420 h 1597660"/>
                  <a:gd name="connsiteX50" fmla="*/ 1234440 w 2268220"/>
                  <a:gd name="connsiteY50" fmla="*/ 1597660 h 1597660"/>
                  <a:gd name="connsiteX51" fmla="*/ 1295400 w 2268220"/>
                  <a:gd name="connsiteY51" fmla="*/ 1590040 h 1597660"/>
                  <a:gd name="connsiteX52" fmla="*/ 1356360 w 2268220"/>
                  <a:gd name="connsiteY52" fmla="*/ 1564640 h 1597660"/>
                  <a:gd name="connsiteX53" fmla="*/ 1483360 w 2268220"/>
                  <a:gd name="connsiteY53" fmla="*/ 1534160 h 1597660"/>
                  <a:gd name="connsiteX54" fmla="*/ 1551940 w 2268220"/>
                  <a:gd name="connsiteY54" fmla="*/ 1511300 h 1597660"/>
                  <a:gd name="connsiteX55" fmla="*/ 1597660 w 2268220"/>
                  <a:gd name="connsiteY55" fmla="*/ 1501140 h 1597660"/>
                  <a:gd name="connsiteX56" fmla="*/ 1635760 w 2268220"/>
                  <a:gd name="connsiteY56" fmla="*/ 1488440 h 1597660"/>
                  <a:gd name="connsiteX57" fmla="*/ 1658620 w 2268220"/>
                  <a:gd name="connsiteY57" fmla="*/ 1457960 h 1597660"/>
                  <a:gd name="connsiteX58" fmla="*/ 1714500 w 2268220"/>
                  <a:gd name="connsiteY58" fmla="*/ 1409700 h 1597660"/>
                  <a:gd name="connsiteX59" fmla="*/ 1821180 w 2268220"/>
                  <a:gd name="connsiteY59" fmla="*/ 1346200 h 1597660"/>
                  <a:gd name="connsiteX60" fmla="*/ 1877060 w 2268220"/>
                  <a:gd name="connsiteY60" fmla="*/ 1287780 h 1597660"/>
                  <a:gd name="connsiteX61" fmla="*/ 1897380 w 2268220"/>
                  <a:gd name="connsiteY61" fmla="*/ 1280160 h 1597660"/>
                  <a:gd name="connsiteX62" fmla="*/ 1963420 w 2268220"/>
                  <a:gd name="connsiteY62" fmla="*/ 1244600 h 1597660"/>
                  <a:gd name="connsiteX63" fmla="*/ 2016760 w 2268220"/>
                  <a:gd name="connsiteY63" fmla="*/ 1186180 h 1597660"/>
                  <a:gd name="connsiteX64" fmla="*/ 2032000 w 2268220"/>
                  <a:gd name="connsiteY64" fmla="*/ 1168400 h 1597660"/>
                  <a:gd name="connsiteX65" fmla="*/ 2034540 w 2268220"/>
                  <a:gd name="connsiteY65" fmla="*/ 1130300 h 1597660"/>
                  <a:gd name="connsiteX66" fmla="*/ 2120900 w 2268220"/>
                  <a:gd name="connsiteY66" fmla="*/ 1018540 h 1597660"/>
                  <a:gd name="connsiteX67" fmla="*/ 2171700 w 2268220"/>
                  <a:gd name="connsiteY67" fmla="*/ 929640 h 1597660"/>
                  <a:gd name="connsiteX68" fmla="*/ 2214880 w 2268220"/>
                  <a:gd name="connsiteY68" fmla="*/ 853440 h 1597660"/>
                  <a:gd name="connsiteX69" fmla="*/ 2255520 w 2268220"/>
                  <a:gd name="connsiteY69" fmla="*/ 822960 h 1597660"/>
                  <a:gd name="connsiteX70" fmla="*/ 2268220 w 2268220"/>
                  <a:gd name="connsiteY70" fmla="*/ 792480 h 1597660"/>
                  <a:gd name="connsiteX71" fmla="*/ 2230120 w 2268220"/>
                  <a:gd name="connsiteY71" fmla="*/ 754380 h 1597660"/>
                  <a:gd name="connsiteX72" fmla="*/ 2192020 w 2268220"/>
                  <a:gd name="connsiteY72" fmla="*/ 711200 h 1597660"/>
                  <a:gd name="connsiteX73" fmla="*/ 2174240 w 2268220"/>
                  <a:gd name="connsiteY73" fmla="*/ 678180 h 1597660"/>
                  <a:gd name="connsiteX74" fmla="*/ 2153920 w 2268220"/>
                  <a:gd name="connsiteY74" fmla="*/ 650240 h 1597660"/>
                  <a:gd name="connsiteX75" fmla="*/ 2108200 w 2268220"/>
                  <a:gd name="connsiteY75" fmla="*/ 635000 h 1597660"/>
                  <a:gd name="connsiteX76" fmla="*/ 2062480 w 2268220"/>
                  <a:gd name="connsiteY76" fmla="*/ 624840 h 1597660"/>
                  <a:gd name="connsiteX77" fmla="*/ 2029460 w 2268220"/>
                  <a:gd name="connsiteY77" fmla="*/ 627380 h 1597660"/>
                  <a:gd name="connsiteX78" fmla="*/ 1996440 w 2268220"/>
                  <a:gd name="connsiteY78" fmla="*/ 619760 h 1597660"/>
                  <a:gd name="connsiteX79" fmla="*/ 1983740 w 2268220"/>
                  <a:gd name="connsiteY79" fmla="*/ 591820 h 1597660"/>
                  <a:gd name="connsiteX80" fmla="*/ 1983740 w 2268220"/>
                  <a:gd name="connsiteY80" fmla="*/ 520700 h 1597660"/>
                  <a:gd name="connsiteX81" fmla="*/ 1993900 w 2268220"/>
                  <a:gd name="connsiteY81" fmla="*/ 444500 h 1597660"/>
                  <a:gd name="connsiteX82" fmla="*/ 1976120 w 2268220"/>
                  <a:gd name="connsiteY82" fmla="*/ 416560 h 1597660"/>
                  <a:gd name="connsiteX83" fmla="*/ 1948180 w 2268220"/>
                  <a:gd name="connsiteY83" fmla="*/ 373380 h 1597660"/>
                  <a:gd name="connsiteX84" fmla="*/ 1932940 w 2268220"/>
                  <a:gd name="connsiteY84" fmla="*/ 337820 h 1597660"/>
                  <a:gd name="connsiteX85" fmla="*/ 1915160 w 2268220"/>
                  <a:gd name="connsiteY85" fmla="*/ 304800 h 1597660"/>
                  <a:gd name="connsiteX86" fmla="*/ 1905000 w 2268220"/>
                  <a:gd name="connsiteY86" fmla="*/ 271780 h 1597660"/>
                  <a:gd name="connsiteX87" fmla="*/ 1907540 w 2268220"/>
                  <a:gd name="connsiteY87" fmla="*/ 223520 h 1597660"/>
                  <a:gd name="connsiteX88" fmla="*/ 1899920 w 2268220"/>
                  <a:gd name="connsiteY88" fmla="*/ 193040 h 1597660"/>
                  <a:gd name="connsiteX89" fmla="*/ 1856740 w 2268220"/>
                  <a:gd name="connsiteY89" fmla="*/ 187960 h 1597660"/>
                  <a:gd name="connsiteX90" fmla="*/ 1793240 w 2268220"/>
                  <a:gd name="connsiteY90" fmla="*/ 198120 h 1597660"/>
                  <a:gd name="connsiteX91" fmla="*/ 1762760 w 2268220"/>
                  <a:gd name="connsiteY91" fmla="*/ 205740 h 1597660"/>
                  <a:gd name="connsiteX92" fmla="*/ 1755140 w 2268220"/>
                  <a:gd name="connsiteY92" fmla="*/ 248920 h 1597660"/>
                  <a:gd name="connsiteX93" fmla="*/ 1737360 w 2268220"/>
                  <a:gd name="connsiteY93" fmla="*/ 287020 h 1597660"/>
                  <a:gd name="connsiteX94" fmla="*/ 1699260 w 2268220"/>
                  <a:gd name="connsiteY94" fmla="*/ 312420 h 1597660"/>
                  <a:gd name="connsiteX95" fmla="*/ 1653540 w 2268220"/>
                  <a:gd name="connsiteY95" fmla="*/ 302260 h 1597660"/>
                  <a:gd name="connsiteX96" fmla="*/ 1595120 w 2268220"/>
                  <a:gd name="connsiteY96" fmla="*/ 320040 h 1597660"/>
                  <a:gd name="connsiteX97" fmla="*/ 1546860 w 2268220"/>
                  <a:gd name="connsiteY97" fmla="*/ 289560 h 1597660"/>
                  <a:gd name="connsiteX98" fmla="*/ 1529080 w 2268220"/>
                  <a:gd name="connsiteY98" fmla="*/ 246380 h 1597660"/>
                  <a:gd name="connsiteX99" fmla="*/ 1526540 w 2268220"/>
                  <a:gd name="connsiteY99" fmla="*/ 208280 h 1597660"/>
                  <a:gd name="connsiteX100" fmla="*/ 1513840 w 2268220"/>
                  <a:gd name="connsiteY100" fmla="*/ 187960 h 1597660"/>
                  <a:gd name="connsiteX101" fmla="*/ 1463040 w 2268220"/>
                  <a:gd name="connsiteY101" fmla="*/ 187960 h 1597660"/>
                  <a:gd name="connsiteX102" fmla="*/ 1409700 w 2268220"/>
                  <a:gd name="connsiteY102" fmla="*/ 182880 h 1597660"/>
                  <a:gd name="connsiteX103" fmla="*/ 1374140 w 2268220"/>
                  <a:gd name="connsiteY103" fmla="*/ 170180 h 1597660"/>
                  <a:gd name="connsiteX104" fmla="*/ 1351280 w 2268220"/>
                  <a:gd name="connsiteY104" fmla="*/ 147320 h 1597660"/>
                  <a:gd name="connsiteX105" fmla="*/ 1353820 w 2268220"/>
                  <a:gd name="connsiteY105" fmla="*/ 114300 h 1597660"/>
                  <a:gd name="connsiteX106" fmla="*/ 1369060 w 2268220"/>
                  <a:gd name="connsiteY106" fmla="*/ 93980 h 1597660"/>
                  <a:gd name="connsiteX107" fmla="*/ 1358900 w 2268220"/>
                  <a:gd name="connsiteY107" fmla="*/ 81280 h 1597660"/>
                  <a:gd name="connsiteX108" fmla="*/ 1320800 w 2268220"/>
                  <a:gd name="connsiteY108" fmla="*/ 73660 h 1597660"/>
                  <a:gd name="connsiteX109" fmla="*/ 1300480 w 2268220"/>
                  <a:gd name="connsiteY109" fmla="*/ 91440 h 1597660"/>
                  <a:gd name="connsiteX110" fmla="*/ 1285240 w 2268220"/>
                  <a:gd name="connsiteY110" fmla="*/ 106680 h 1597660"/>
                  <a:gd name="connsiteX111" fmla="*/ 1264920 w 2268220"/>
                  <a:gd name="connsiteY111" fmla="*/ 101600 h 1597660"/>
                  <a:gd name="connsiteX112" fmla="*/ 1262380 w 2268220"/>
                  <a:gd name="connsiteY112" fmla="*/ 78740 h 1597660"/>
                  <a:gd name="connsiteX113" fmla="*/ 1239520 w 2268220"/>
                  <a:gd name="connsiteY113" fmla="*/ 76200 h 1597660"/>
                  <a:gd name="connsiteX114" fmla="*/ 1214120 w 2268220"/>
                  <a:gd name="connsiteY114" fmla="*/ 86360 h 1597660"/>
                  <a:gd name="connsiteX115" fmla="*/ 1201420 w 2268220"/>
                  <a:gd name="connsiteY115" fmla="*/ 109220 h 1597660"/>
                  <a:gd name="connsiteX116" fmla="*/ 1178560 w 2268220"/>
                  <a:gd name="connsiteY116" fmla="*/ 106680 h 1597660"/>
                  <a:gd name="connsiteX117" fmla="*/ 1148080 w 2268220"/>
                  <a:gd name="connsiteY117" fmla="*/ 99060 h 1597660"/>
                  <a:gd name="connsiteX118" fmla="*/ 1109980 w 2268220"/>
                  <a:gd name="connsiteY118" fmla="*/ 76200 h 1597660"/>
                  <a:gd name="connsiteX119" fmla="*/ 1089660 w 2268220"/>
                  <a:gd name="connsiteY119" fmla="*/ 60960 h 1597660"/>
                  <a:gd name="connsiteX120" fmla="*/ 1097280 w 2268220"/>
                  <a:gd name="connsiteY120" fmla="*/ 30480 h 1597660"/>
                  <a:gd name="connsiteX121" fmla="*/ 1087120 w 2268220"/>
                  <a:gd name="connsiteY121" fmla="*/ 7620 h 1597660"/>
                  <a:gd name="connsiteX122" fmla="*/ 1061720 w 2268220"/>
                  <a:gd name="connsiteY122" fmla="*/ 10160 h 1597660"/>
                  <a:gd name="connsiteX123" fmla="*/ 1036320 w 2268220"/>
                  <a:gd name="connsiteY123" fmla="*/ 30480 h 1597660"/>
                  <a:gd name="connsiteX124" fmla="*/ 1028700 w 2268220"/>
                  <a:gd name="connsiteY124" fmla="*/ 58420 h 1597660"/>
                  <a:gd name="connsiteX125" fmla="*/ 1013460 w 2268220"/>
                  <a:gd name="connsiteY125" fmla="*/ 68580 h 1597660"/>
                  <a:gd name="connsiteX126" fmla="*/ 955040 w 2268220"/>
                  <a:gd name="connsiteY126" fmla="*/ 58420 h 1597660"/>
                  <a:gd name="connsiteX127" fmla="*/ 914400 w 2268220"/>
                  <a:gd name="connsiteY127" fmla="*/ 50800 h 1597660"/>
                  <a:gd name="connsiteX128" fmla="*/ 889000 w 2268220"/>
                  <a:gd name="connsiteY128" fmla="*/ 50800 h 1597660"/>
                  <a:gd name="connsiteX129" fmla="*/ 855980 w 2268220"/>
                  <a:gd name="connsiteY129" fmla="*/ 60960 h 1597660"/>
                  <a:gd name="connsiteX130" fmla="*/ 802640 w 2268220"/>
                  <a:gd name="connsiteY130" fmla="*/ 71120 h 15976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</a:cxnLst>
                <a:rect l="l" t="t" r="r" b="b"/>
                <a:pathLst>
                  <a:path w="2268220" h="1597660">
                    <a:moveTo>
                      <a:pt x="802640" y="71120"/>
                    </a:moveTo>
                    <a:lnTo>
                      <a:pt x="762000" y="27940"/>
                    </a:lnTo>
                    <a:lnTo>
                      <a:pt x="739140" y="0"/>
                    </a:lnTo>
                    <a:lnTo>
                      <a:pt x="693420" y="15240"/>
                    </a:lnTo>
                    <a:lnTo>
                      <a:pt x="665480" y="48260"/>
                    </a:lnTo>
                    <a:lnTo>
                      <a:pt x="635000" y="60960"/>
                    </a:lnTo>
                    <a:lnTo>
                      <a:pt x="609600" y="76200"/>
                    </a:lnTo>
                    <a:lnTo>
                      <a:pt x="579120" y="91440"/>
                    </a:lnTo>
                    <a:lnTo>
                      <a:pt x="589280" y="119380"/>
                    </a:lnTo>
                    <a:lnTo>
                      <a:pt x="617220" y="139700"/>
                    </a:lnTo>
                    <a:lnTo>
                      <a:pt x="629920" y="185420"/>
                    </a:lnTo>
                    <a:lnTo>
                      <a:pt x="622300" y="231140"/>
                    </a:lnTo>
                    <a:lnTo>
                      <a:pt x="584200" y="284480"/>
                    </a:lnTo>
                    <a:lnTo>
                      <a:pt x="551180" y="327660"/>
                    </a:lnTo>
                    <a:lnTo>
                      <a:pt x="485140" y="358140"/>
                    </a:lnTo>
                    <a:lnTo>
                      <a:pt x="439420" y="375920"/>
                    </a:lnTo>
                    <a:lnTo>
                      <a:pt x="401320" y="416560"/>
                    </a:lnTo>
                    <a:lnTo>
                      <a:pt x="393700" y="480060"/>
                    </a:lnTo>
                    <a:lnTo>
                      <a:pt x="383540" y="523240"/>
                    </a:lnTo>
                    <a:lnTo>
                      <a:pt x="388620" y="581660"/>
                    </a:lnTo>
                    <a:lnTo>
                      <a:pt x="337820" y="614680"/>
                    </a:lnTo>
                    <a:lnTo>
                      <a:pt x="312420" y="635000"/>
                    </a:lnTo>
                    <a:lnTo>
                      <a:pt x="307340" y="670560"/>
                    </a:lnTo>
                    <a:lnTo>
                      <a:pt x="269240" y="713740"/>
                    </a:lnTo>
                    <a:lnTo>
                      <a:pt x="241300" y="751840"/>
                    </a:lnTo>
                    <a:lnTo>
                      <a:pt x="215900" y="774700"/>
                    </a:lnTo>
                    <a:lnTo>
                      <a:pt x="170180" y="782320"/>
                    </a:lnTo>
                    <a:lnTo>
                      <a:pt x="101600" y="782320"/>
                    </a:lnTo>
                    <a:lnTo>
                      <a:pt x="68580" y="792480"/>
                    </a:lnTo>
                    <a:lnTo>
                      <a:pt x="17780" y="825500"/>
                    </a:lnTo>
                    <a:lnTo>
                      <a:pt x="2540" y="848360"/>
                    </a:lnTo>
                    <a:lnTo>
                      <a:pt x="0" y="883920"/>
                    </a:lnTo>
                    <a:lnTo>
                      <a:pt x="25400" y="909320"/>
                    </a:lnTo>
                    <a:lnTo>
                      <a:pt x="53340" y="949960"/>
                    </a:lnTo>
                    <a:lnTo>
                      <a:pt x="121920" y="1016000"/>
                    </a:lnTo>
                    <a:lnTo>
                      <a:pt x="162560" y="1099820"/>
                    </a:lnTo>
                    <a:lnTo>
                      <a:pt x="198120" y="1155700"/>
                    </a:lnTo>
                    <a:lnTo>
                      <a:pt x="266700" y="1178560"/>
                    </a:lnTo>
                    <a:lnTo>
                      <a:pt x="307340" y="1231900"/>
                    </a:lnTo>
                    <a:lnTo>
                      <a:pt x="370840" y="1264920"/>
                    </a:lnTo>
                    <a:lnTo>
                      <a:pt x="431800" y="1290320"/>
                    </a:lnTo>
                    <a:lnTo>
                      <a:pt x="490220" y="1323340"/>
                    </a:lnTo>
                    <a:lnTo>
                      <a:pt x="556260" y="1341120"/>
                    </a:lnTo>
                    <a:lnTo>
                      <a:pt x="640080" y="1386840"/>
                    </a:lnTo>
                    <a:lnTo>
                      <a:pt x="698500" y="1430020"/>
                    </a:lnTo>
                    <a:lnTo>
                      <a:pt x="833120" y="1483360"/>
                    </a:lnTo>
                    <a:lnTo>
                      <a:pt x="944880" y="1516380"/>
                    </a:lnTo>
                    <a:lnTo>
                      <a:pt x="1023620" y="1534160"/>
                    </a:lnTo>
                    <a:lnTo>
                      <a:pt x="1069340" y="1551940"/>
                    </a:lnTo>
                    <a:lnTo>
                      <a:pt x="1158240" y="1582420"/>
                    </a:lnTo>
                    <a:lnTo>
                      <a:pt x="1234440" y="1597660"/>
                    </a:lnTo>
                    <a:lnTo>
                      <a:pt x="1295400" y="1590040"/>
                    </a:lnTo>
                    <a:lnTo>
                      <a:pt x="1356360" y="1564640"/>
                    </a:lnTo>
                    <a:lnTo>
                      <a:pt x="1483360" y="1534160"/>
                    </a:lnTo>
                    <a:lnTo>
                      <a:pt x="1551940" y="1511300"/>
                    </a:lnTo>
                    <a:lnTo>
                      <a:pt x="1597660" y="1501140"/>
                    </a:lnTo>
                    <a:lnTo>
                      <a:pt x="1635760" y="1488440"/>
                    </a:lnTo>
                    <a:lnTo>
                      <a:pt x="1658620" y="1457960"/>
                    </a:lnTo>
                    <a:lnTo>
                      <a:pt x="1714500" y="1409700"/>
                    </a:lnTo>
                    <a:lnTo>
                      <a:pt x="1821180" y="1346200"/>
                    </a:lnTo>
                    <a:lnTo>
                      <a:pt x="1877060" y="1287780"/>
                    </a:lnTo>
                    <a:lnTo>
                      <a:pt x="1897380" y="1280160"/>
                    </a:lnTo>
                    <a:lnTo>
                      <a:pt x="1963420" y="1244600"/>
                    </a:lnTo>
                    <a:lnTo>
                      <a:pt x="2016760" y="1186180"/>
                    </a:lnTo>
                    <a:lnTo>
                      <a:pt x="2032000" y="1168400"/>
                    </a:lnTo>
                    <a:lnTo>
                      <a:pt x="2034540" y="1130300"/>
                    </a:lnTo>
                    <a:lnTo>
                      <a:pt x="2120900" y="1018540"/>
                    </a:lnTo>
                    <a:lnTo>
                      <a:pt x="2171700" y="929640"/>
                    </a:lnTo>
                    <a:lnTo>
                      <a:pt x="2214880" y="853440"/>
                    </a:lnTo>
                    <a:lnTo>
                      <a:pt x="2255520" y="822960"/>
                    </a:lnTo>
                    <a:lnTo>
                      <a:pt x="2268220" y="792480"/>
                    </a:lnTo>
                    <a:lnTo>
                      <a:pt x="2230120" y="754380"/>
                    </a:lnTo>
                    <a:lnTo>
                      <a:pt x="2192020" y="711200"/>
                    </a:lnTo>
                    <a:lnTo>
                      <a:pt x="2174240" y="678180"/>
                    </a:lnTo>
                    <a:lnTo>
                      <a:pt x="2153920" y="650240"/>
                    </a:lnTo>
                    <a:lnTo>
                      <a:pt x="2108200" y="635000"/>
                    </a:lnTo>
                    <a:lnTo>
                      <a:pt x="2062480" y="624840"/>
                    </a:lnTo>
                    <a:lnTo>
                      <a:pt x="2029460" y="627380"/>
                    </a:lnTo>
                    <a:lnTo>
                      <a:pt x="1996440" y="619760"/>
                    </a:lnTo>
                    <a:lnTo>
                      <a:pt x="1983740" y="591820"/>
                    </a:lnTo>
                    <a:lnTo>
                      <a:pt x="1983740" y="520700"/>
                    </a:lnTo>
                    <a:lnTo>
                      <a:pt x="1993900" y="444500"/>
                    </a:lnTo>
                    <a:lnTo>
                      <a:pt x="1976120" y="416560"/>
                    </a:lnTo>
                    <a:lnTo>
                      <a:pt x="1948180" y="373380"/>
                    </a:lnTo>
                    <a:lnTo>
                      <a:pt x="1932940" y="337820"/>
                    </a:lnTo>
                    <a:lnTo>
                      <a:pt x="1915160" y="304800"/>
                    </a:lnTo>
                    <a:lnTo>
                      <a:pt x="1905000" y="271780"/>
                    </a:lnTo>
                    <a:lnTo>
                      <a:pt x="1907540" y="223520"/>
                    </a:lnTo>
                    <a:lnTo>
                      <a:pt x="1899920" y="193040"/>
                    </a:lnTo>
                    <a:lnTo>
                      <a:pt x="1856740" y="187960"/>
                    </a:lnTo>
                    <a:lnTo>
                      <a:pt x="1793240" y="198120"/>
                    </a:lnTo>
                    <a:lnTo>
                      <a:pt x="1762760" y="205740"/>
                    </a:lnTo>
                    <a:lnTo>
                      <a:pt x="1755140" y="248920"/>
                    </a:lnTo>
                    <a:lnTo>
                      <a:pt x="1737360" y="287020"/>
                    </a:lnTo>
                    <a:lnTo>
                      <a:pt x="1699260" y="312420"/>
                    </a:lnTo>
                    <a:lnTo>
                      <a:pt x="1653540" y="302260"/>
                    </a:lnTo>
                    <a:lnTo>
                      <a:pt x="1595120" y="320040"/>
                    </a:lnTo>
                    <a:lnTo>
                      <a:pt x="1546860" y="289560"/>
                    </a:lnTo>
                    <a:lnTo>
                      <a:pt x="1529080" y="246380"/>
                    </a:lnTo>
                    <a:lnTo>
                      <a:pt x="1526540" y="208280"/>
                    </a:lnTo>
                    <a:lnTo>
                      <a:pt x="1513840" y="187960"/>
                    </a:lnTo>
                    <a:lnTo>
                      <a:pt x="1463040" y="187960"/>
                    </a:lnTo>
                    <a:lnTo>
                      <a:pt x="1409700" y="182880"/>
                    </a:lnTo>
                    <a:lnTo>
                      <a:pt x="1374140" y="170180"/>
                    </a:lnTo>
                    <a:lnTo>
                      <a:pt x="1351280" y="147320"/>
                    </a:lnTo>
                    <a:lnTo>
                      <a:pt x="1353820" y="114300"/>
                    </a:lnTo>
                    <a:lnTo>
                      <a:pt x="1369060" y="93980"/>
                    </a:lnTo>
                    <a:lnTo>
                      <a:pt x="1358900" y="81280"/>
                    </a:lnTo>
                    <a:lnTo>
                      <a:pt x="1320800" y="73660"/>
                    </a:lnTo>
                    <a:lnTo>
                      <a:pt x="1300480" y="91440"/>
                    </a:lnTo>
                    <a:lnTo>
                      <a:pt x="1285240" y="106680"/>
                    </a:lnTo>
                    <a:lnTo>
                      <a:pt x="1264920" y="101600"/>
                    </a:lnTo>
                    <a:lnTo>
                      <a:pt x="1262380" y="78740"/>
                    </a:lnTo>
                    <a:lnTo>
                      <a:pt x="1239520" y="76200"/>
                    </a:lnTo>
                    <a:lnTo>
                      <a:pt x="1214120" y="86360"/>
                    </a:lnTo>
                    <a:lnTo>
                      <a:pt x="1201420" y="109220"/>
                    </a:lnTo>
                    <a:lnTo>
                      <a:pt x="1178560" y="106680"/>
                    </a:lnTo>
                    <a:lnTo>
                      <a:pt x="1148080" y="99060"/>
                    </a:lnTo>
                    <a:lnTo>
                      <a:pt x="1109980" y="76200"/>
                    </a:lnTo>
                    <a:lnTo>
                      <a:pt x="1089660" y="60960"/>
                    </a:lnTo>
                    <a:lnTo>
                      <a:pt x="1097280" y="30480"/>
                    </a:lnTo>
                    <a:lnTo>
                      <a:pt x="1087120" y="7620"/>
                    </a:lnTo>
                    <a:lnTo>
                      <a:pt x="1061720" y="10160"/>
                    </a:lnTo>
                    <a:lnTo>
                      <a:pt x="1036320" y="30480"/>
                    </a:lnTo>
                    <a:lnTo>
                      <a:pt x="1028700" y="58420"/>
                    </a:lnTo>
                    <a:lnTo>
                      <a:pt x="1013460" y="68580"/>
                    </a:lnTo>
                    <a:lnTo>
                      <a:pt x="955040" y="58420"/>
                    </a:lnTo>
                    <a:lnTo>
                      <a:pt x="914400" y="50800"/>
                    </a:lnTo>
                    <a:lnTo>
                      <a:pt x="889000" y="50800"/>
                    </a:lnTo>
                    <a:lnTo>
                      <a:pt x="855980" y="60960"/>
                    </a:lnTo>
                    <a:lnTo>
                      <a:pt x="802640" y="71120"/>
                    </a:lnTo>
                    <a:close/>
                  </a:path>
                </a:pathLst>
              </a:custGeom>
              <a:grpFill/>
              <a:ln w="63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22" name="중구">
                <a:extLst>
                  <a:ext uri="{FF2B5EF4-FFF2-40B4-BE49-F238E27FC236}">
                    <a16:creationId xmlns:a16="http://schemas.microsoft.com/office/drawing/2014/main" id="{844B15DC-B06E-3A42-8BA6-38987896E9C0}"/>
                  </a:ext>
                </a:extLst>
              </p:cNvPr>
              <p:cNvSpPr/>
              <p:nvPr/>
            </p:nvSpPr>
            <p:spPr>
              <a:xfrm>
                <a:off x="8733889" y="3796276"/>
                <a:ext cx="823611" cy="411806"/>
              </a:xfrm>
              <a:custGeom>
                <a:avLst/>
                <a:gdLst>
                  <a:gd name="connsiteX0" fmla="*/ 1163955 w 2019300"/>
                  <a:gd name="connsiteY0" fmla="*/ 24765 h 1009650"/>
                  <a:gd name="connsiteX1" fmla="*/ 1118235 w 2019300"/>
                  <a:gd name="connsiteY1" fmla="*/ 43815 h 1009650"/>
                  <a:gd name="connsiteX2" fmla="*/ 1089660 w 2019300"/>
                  <a:gd name="connsiteY2" fmla="*/ 78105 h 1009650"/>
                  <a:gd name="connsiteX3" fmla="*/ 1057275 w 2019300"/>
                  <a:gd name="connsiteY3" fmla="*/ 106680 h 1009650"/>
                  <a:gd name="connsiteX4" fmla="*/ 1011555 w 2019300"/>
                  <a:gd name="connsiteY4" fmla="*/ 118110 h 1009650"/>
                  <a:gd name="connsiteX5" fmla="*/ 868680 w 2019300"/>
                  <a:gd name="connsiteY5" fmla="*/ 120015 h 1009650"/>
                  <a:gd name="connsiteX6" fmla="*/ 847725 w 2019300"/>
                  <a:gd name="connsiteY6" fmla="*/ 120015 h 1009650"/>
                  <a:gd name="connsiteX7" fmla="*/ 803910 w 2019300"/>
                  <a:gd name="connsiteY7" fmla="*/ 110490 h 1009650"/>
                  <a:gd name="connsiteX8" fmla="*/ 741045 w 2019300"/>
                  <a:gd name="connsiteY8" fmla="*/ 87630 h 1009650"/>
                  <a:gd name="connsiteX9" fmla="*/ 716280 w 2019300"/>
                  <a:gd name="connsiteY9" fmla="*/ 87630 h 1009650"/>
                  <a:gd name="connsiteX10" fmla="*/ 661035 w 2019300"/>
                  <a:gd name="connsiteY10" fmla="*/ 91440 h 1009650"/>
                  <a:gd name="connsiteX11" fmla="*/ 643890 w 2019300"/>
                  <a:gd name="connsiteY11" fmla="*/ 93345 h 1009650"/>
                  <a:gd name="connsiteX12" fmla="*/ 571500 w 2019300"/>
                  <a:gd name="connsiteY12" fmla="*/ 83820 h 1009650"/>
                  <a:gd name="connsiteX13" fmla="*/ 556260 w 2019300"/>
                  <a:gd name="connsiteY13" fmla="*/ 78105 h 1009650"/>
                  <a:gd name="connsiteX14" fmla="*/ 550545 w 2019300"/>
                  <a:gd name="connsiteY14" fmla="*/ 76200 h 1009650"/>
                  <a:gd name="connsiteX15" fmla="*/ 520065 w 2019300"/>
                  <a:gd name="connsiteY15" fmla="*/ 64770 h 1009650"/>
                  <a:gd name="connsiteX16" fmla="*/ 499110 w 2019300"/>
                  <a:gd name="connsiteY16" fmla="*/ 64770 h 1009650"/>
                  <a:gd name="connsiteX17" fmla="*/ 422910 w 2019300"/>
                  <a:gd name="connsiteY17" fmla="*/ 64770 h 1009650"/>
                  <a:gd name="connsiteX18" fmla="*/ 344805 w 2019300"/>
                  <a:gd name="connsiteY18" fmla="*/ 59055 h 1009650"/>
                  <a:gd name="connsiteX19" fmla="*/ 295275 w 2019300"/>
                  <a:gd name="connsiteY19" fmla="*/ 28575 h 1009650"/>
                  <a:gd name="connsiteX20" fmla="*/ 255270 w 2019300"/>
                  <a:gd name="connsiteY20" fmla="*/ 43815 h 1009650"/>
                  <a:gd name="connsiteX21" fmla="*/ 224790 w 2019300"/>
                  <a:gd name="connsiteY21" fmla="*/ 74295 h 1009650"/>
                  <a:gd name="connsiteX22" fmla="*/ 192405 w 2019300"/>
                  <a:gd name="connsiteY22" fmla="*/ 93345 h 1009650"/>
                  <a:gd name="connsiteX23" fmla="*/ 140970 w 2019300"/>
                  <a:gd name="connsiteY23" fmla="*/ 81915 h 1009650"/>
                  <a:gd name="connsiteX24" fmla="*/ 114300 w 2019300"/>
                  <a:gd name="connsiteY24" fmla="*/ 93345 h 1009650"/>
                  <a:gd name="connsiteX25" fmla="*/ 102870 w 2019300"/>
                  <a:gd name="connsiteY25" fmla="*/ 135255 h 1009650"/>
                  <a:gd name="connsiteX26" fmla="*/ 125730 w 2019300"/>
                  <a:gd name="connsiteY26" fmla="*/ 220980 h 1009650"/>
                  <a:gd name="connsiteX27" fmla="*/ 160020 w 2019300"/>
                  <a:gd name="connsiteY27" fmla="*/ 297180 h 1009650"/>
                  <a:gd name="connsiteX28" fmla="*/ 184785 w 2019300"/>
                  <a:gd name="connsiteY28" fmla="*/ 342900 h 1009650"/>
                  <a:gd name="connsiteX29" fmla="*/ 184785 w 2019300"/>
                  <a:gd name="connsiteY29" fmla="*/ 375285 h 1009650"/>
                  <a:gd name="connsiteX30" fmla="*/ 146685 w 2019300"/>
                  <a:gd name="connsiteY30" fmla="*/ 400050 h 1009650"/>
                  <a:gd name="connsiteX31" fmla="*/ 100965 w 2019300"/>
                  <a:gd name="connsiteY31" fmla="*/ 421005 h 1009650"/>
                  <a:gd name="connsiteX32" fmla="*/ 59055 w 2019300"/>
                  <a:gd name="connsiteY32" fmla="*/ 422910 h 1009650"/>
                  <a:gd name="connsiteX33" fmla="*/ 22860 w 2019300"/>
                  <a:gd name="connsiteY33" fmla="*/ 445770 h 1009650"/>
                  <a:gd name="connsiteX34" fmla="*/ 0 w 2019300"/>
                  <a:gd name="connsiteY34" fmla="*/ 464820 h 1009650"/>
                  <a:gd name="connsiteX35" fmla="*/ 26670 w 2019300"/>
                  <a:gd name="connsiteY35" fmla="*/ 497205 h 1009650"/>
                  <a:gd name="connsiteX36" fmla="*/ 57150 w 2019300"/>
                  <a:gd name="connsiteY36" fmla="*/ 571500 h 1009650"/>
                  <a:gd name="connsiteX37" fmla="*/ 57150 w 2019300"/>
                  <a:gd name="connsiteY37" fmla="*/ 605790 h 1009650"/>
                  <a:gd name="connsiteX38" fmla="*/ 40005 w 2019300"/>
                  <a:gd name="connsiteY38" fmla="*/ 641985 h 1009650"/>
                  <a:gd name="connsiteX39" fmla="*/ 3810 w 2019300"/>
                  <a:gd name="connsiteY39" fmla="*/ 659130 h 1009650"/>
                  <a:gd name="connsiteX40" fmla="*/ 15240 w 2019300"/>
                  <a:gd name="connsiteY40" fmla="*/ 699135 h 1009650"/>
                  <a:gd name="connsiteX41" fmla="*/ 60960 w 2019300"/>
                  <a:gd name="connsiteY41" fmla="*/ 693420 h 1009650"/>
                  <a:gd name="connsiteX42" fmla="*/ 102870 w 2019300"/>
                  <a:gd name="connsiteY42" fmla="*/ 649605 h 1009650"/>
                  <a:gd name="connsiteX43" fmla="*/ 177165 w 2019300"/>
                  <a:gd name="connsiteY43" fmla="*/ 607695 h 1009650"/>
                  <a:gd name="connsiteX44" fmla="*/ 228600 w 2019300"/>
                  <a:gd name="connsiteY44" fmla="*/ 586740 h 1009650"/>
                  <a:gd name="connsiteX45" fmla="*/ 278130 w 2019300"/>
                  <a:gd name="connsiteY45" fmla="*/ 596265 h 1009650"/>
                  <a:gd name="connsiteX46" fmla="*/ 287655 w 2019300"/>
                  <a:gd name="connsiteY46" fmla="*/ 638175 h 1009650"/>
                  <a:gd name="connsiteX47" fmla="*/ 312420 w 2019300"/>
                  <a:gd name="connsiteY47" fmla="*/ 655320 h 1009650"/>
                  <a:gd name="connsiteX48" fmla="*/ 360045 w 2019300"/>
                  <a:gd name="connsiteY48" fmla="*/ 647700 h 1009650"/>
                  <a:gd name="connsiteX49" fmla="*/ 384810 w 2019300"/>
                  <a:gd name="connsiteY49" fmla="*/ 628650 h 1009650"/>
                  <a:gd name="connsiteX50" fmla="*/ 401955 w 2019300"/>
                  <a:gd name="connsiteY50" fmla="*/ 628650 h 1009650"/>
                  <a:gd name="connsiteX51" fmla="*/ 415290 w 2019300"/>
                  <a:gd name="connsiteY51" fmla="*/ 649605 h 1009650"/>
                  <a:gd name="connsiteX52" fmla="*/ 447675 w 2019300"/>
                  <a:gd name="connsiteY52" fmla="*/ 659130 h 1009650"/>
                  <a:gd name="connsiteX53" fmla="*/ 481965 w 2019300"/>
                  <a:gd name="connsiteY53" fmla="*/ 640080 h 1009650"/>
                  <a:gd name="connsiteX54" fmla="*/ 502920 w 2019300"/>
                  <a:gd name="connsiteY54" fmla="*/ 605790 h 1009650"/>
                  <a:gd name="connsiteX55" fmla="*/ 558165 w 2019300"/>
                  <a:gd name="connsiteY55" fmla="*/ 609600 h 1009650"/>
                  <a:gd name="connsiteX56" fmla="*/ 607695 w 2019300"/>
                  <a:gd name="connsiteY56" fmla="*/ 628650 h 1009650"/>
                  <a:gd name="connsiteX57" fmla="*/ 619125 w 2019300"/>
                  <a:gd name="connsiteY57" fmla="*/ 672465 h 1009650"/>
                  <a:gd name="connsiteX58" fmla="*/ 645795 w 2019300"/>
                  <a:gd name="connsiteY58" fmla="*/ 699135 h 1009650"/>
                  <a:gd name="connsiteX59" fmla="*/ 689610 w 2019300"/>
                  <a:gd name="connsiteY59" fmla="*/ 672465 h 1009650"/>
                  <a:gd name="connsiteX60" fmla="*/ 721995 w 2019300"/>
                  <a:gd name="connsiteY60" fmla="*/ 653415 h 1009650"/>
                  <a:gd name="connsiteX61" fmla="*/ 758190 w 2019300"/>
                  <a:gd name="connsiteY61" fmla="*/ 680085 h 1009650"/>
                  <a:gd name="connsiteX62" fmla="*/ 796290 w 2019300"/>
                  <a:gd name="connsiteY62" fmla="*/ 676275 h 1009650"/>
                  <a:gd name="connsiteX63" fmla="*/ 811530 w 2019300"/>
                  <a:gd name="connsiteY63" fmla="*/ 662940 h 1009650"/>
                  <a:gd name="connsiteX64" fmla="*/ 857250 w 2019300"/>
                  <a:gd name="connsiteY64" fmla="*/ 674370 h 1009650"/>
                  <a:gd name="connsiteX65" fmla="*/ 899160 w 2019300"/>
                  <a:gd name="connsiteY65" fmla="*/ 706755 h 1009650"/>
                  <a:gd name="connsiteX66" fmla="*/ 906780 w 2019300"/>
                  <a:gd name="connsiteY66" fmla="*/ 727710 h 1009650"/>
                  <a:gd name="connsiteX67" fmla="*/ 904875 w 2019300"/>
                  <a:gd name="connsiteY67" fmla="*/ 762000 h 1009650"/>
                  <a:gd name="connsiteX68" fmla="*/ 935355 w 2019300"/>
                  <a:gd name="connsiteY68" fmla="*/ 786765 h 1009650"/>
                  <a:gd name="connsiteX69" fmla="*/ 973455 w 2019300"/>
                  <a:gd name="connsiteY69" fmla="*/ 784860 h 1009650"/>
                  <a:gd name="connsiteX70" fmla="*/ 1013460 w 2019300"/>
                  <a:gd name="connsiteY70" fmla="*/ 796290 h 1009650"/>
                  <a:gd name="connsiteX71" fmla="*/ 1030605 w 2019300"/>
                  <a:gd name="connsiteY71" fmla="*/ 828675 h 1009650"/>
                  <a:gd name="connsiteX72" fmla="*/ 1055370 w 2019300"/>
                  <a:gd name="connsiteY72" fmla="*/ 882015 h 1009650"/>
                  <a:gd name="connsiteX73" fmla="*/ 1120140 w 2019300"/>
                  <a:gd name="connsiteY73" fmla="*/ 912495 h 1009650"/>
                  <a:gd name="connsiteX74" fmla="*/ 1156335 w 2019300"/>
                  <a:gd name="connsiteY74" fmla="*/ 882015 h 1009650"/>
                  <a:gd name="connsiteX75" fmla="*/ 1163955 w 2019300"/>
                  <a:gd name="connsiteY75" fmla="*/ 840105 h 1009650"/>
                  <a:gd name="connsiteX76" fmla="*/ 1167765 w 2019300"/>
                  <a:gd name="connsiteY76" fmla="*/ 819150 h 1009650"/>
                  <a:gd name="connsiteX77" fmla="*/ 1198245 w 2019300"/>
                  <a:gd name="connsiteY77" fmla="*/ 798195 h 1009650"/>
                  <a:gd name="connsiteX78" fmla="*/ 1223010 w 2019300"/>
                  <a:gd name="connsiteY78" fmla="*/ 788670 h 1009650"/>
                  <a:gd name="connsiteX79" fmla="*/ 1308735 w 2019300"/>
                  <a:gd name="connsiteY79" fmla="*/ 779145 h 1009650"/>
                  <a:gd name="connsiteX80" fmla="*/ 1405890 w 2019300"/>
                  <a:gd name="connsiteY80" fmla="*/ 782955 h 1009650"/>
                  <a:gd name="connsiteX81" fmla="*/ 1419225 w 2019300"/>
                  <a:gd name="connsiteY81" fmla="*/ 777240 h 1009650"/>
                  <a:gd name="connsiteX82" fmla="*/ 1455420 w 2019300"/>
                  <a:gd name="connsiteY82" fmla="*/ 798195 h 1009650"/>
                  <a:gd name="connsiteX83" fmla="*/ 1457325 w 2019300"/>
                  <a:gd name="connsiteY83" fmla="*/ 840105 h 1009650"/>
                  <a:gd name="connsiteX84" fmla="*/ 1442085 w 2019300"/>
                  <a:gd name="connsiteY84" fmla="*/ 885825 h 1009650"/>
                  <a:gd name="connsiteX85" fmla="*/ 1442085 w 2019300"/>
                  <a:gd name="connsiteY85" fmla="*/ 906780 h 1009650"/>
                  <a:gd name="connsiteX86" fmla="*/ 1447800 w 2019300"/>
                  <a:gd name="connsiteY86" fmla="*/ 952500 h 1009650"/>
                  <a:gd name="connsiteX87" fmla="*/ 1468755 w 2019300"/>
                  <a:gd name="connsiteY87" fmla="*/ 1003935 h 1009650"/>
                  <a:gd name="connsiteX88" fmla="*/ 1504950 w 2019300"/>
                  <a:gd name="connsiteY88" fmla="*/ 1009650 h 1009650"/>
                  <a:gd name="connsiteX89" fmla="*/ 1525905 w 2019300"/>
                  <a:gd name="connsiteY89" fmla="*/ 962025 h 1009650"/>
                  <a:gd name="connsiteX90" fmla="*/ 1527810 w 2019300"/>
                  <a:gd name="connsiteY90" fmla="*/ 923925 h 1009650"/>
                  <a:gd name="connsiteX91" fmla="*/ 1550670 w 2019300"/>
                  <a:gd name="connsiteY91" fmla="*/ 882015 h 1009650"/>
                  <a:gd name="connsiteX92" fmla="*/ 1617345 w 2019300"/>
                  <a:gd name="connsiteY92" fmla="*/ 838200 h 1009650"/>
                  <a:gd name="connsiteX93" fmla="*/ 1653540 w 2019300"/>
                  <a:gd name="connsiteY93" fmla="*/ 796290 h 1009650"/>
                  <a:gd name="connsiteX94" fmla="*/ 1668780 w 2019300"/>
                  <a:gd name="connsiteY94" fmla="*/ 750570 h 1009650"/>
                  <a:gd name="connsiteX95" fmla="*/ 1655445 w 2019300"/>
                  <a:gd name="connsiteY95" fmla="*/ 695325 h 1009650"/>
                  <a:gd name="connsiteX96" fmla="*/ 1678305 w 2019300"/>
                  <a:gd name="connsiteY96" fmla="*/ 649605 h 1009650"/>
                  <a:gd name="connsiteX97" fmla="*/ 1706880 w 2019300"/>
                  <a:gd name="connsiteY97" fmla="*/ 588645 h 1009650"/>
                  <a:gd name="connsiteX98" fmla="*/ 1765935 w 2019300"/>
                  <a:gd name="connsiteY98" fmla="*/ 563880 h 1009650"/>
                  <a:gd name="connsiteX99" fmla="*/ 1798320 w 2019300"/>
                  <a:gd name="connsiteY99" fmla="*/ 539115 h 1009650"/>
                  <a:gd name="connsiteX100" fmla="*/ 1809750 w 2019300"/>
                  <a:gd name="connsiteY100" fmla="*/ 491490 h 1009650"/>
                  <a:gd name="connsiteX101" fmla="*/ 1823085 w 2019300"/>
                  <a:gd name="connsiteY101" fmla="*/ 459105 h 1009650"/>
                  <a:gd name="connsiteX102" fmla="*/ 1863090 w 2019300"/>
                  <a:gd name="connsiteY102" fmla="*/ 455295 h 1009650"/>
                  <a:gd name="connsiteX103" fmla="*/ 1903095 w 2019300"/>
                  <a:gd name="connsiteY103" fmla="*/ 449580 h 1009650"/>
                  <a:gd name="connsiteX104" fmla="*/ 1912620 w 2019300"/>
                  <a:gd name="connsiteY104" fmla="*/ 396240 h 1009650"/>
                  <a:gd name="connsiteX105" fmla="*/ 1918335 w 2019300"/>
                  <a:gd name="connsiteY105" fmla="*/ 348615 h 1009650"/>
                  <a:gd name="connsiteX106" fmla="*/ 1965960 w 2019300"/>
                  <a:gd name="connsiteY106" fmla="*/ 287655 h 1009650"/>
                  <a:gd name="connsiteX107" fmla="*/ 2009775 w 2019300"/>
                  <a:gd name="connsiteY107" fmla="*/ 243840 h 1009650"/>
                  <a:gd name="connsiteX108" fmla="*/ 2019300 w 2019300"/>
                  <a:gd name="connsiteY108" fmla="*/ 217170 h 1009650"/>
                  <a:gd name="connsiteX109" fmla="*/ 1983105 w 2019300"/>
                  <a:gd name="connsiteY109" fmla="*/ 182880 h 1009650"/>
                  <a:gd name="connsiteX110" fmla="*/ 1958340 w 2019300"/>
                  <a:gd name="connsiteY110" fmla="*/ 133350 h 1009650"/>
                  <a:gd name="connsiteX111" fmla="*/ 1964055 w 2019300"/>
                  <a:gd name="connsiteY111" fmla="*/ 72390 h 1009650"/>
                  <a:gd name="connsiteX112" fmla="*/ 1967865 w 2019300"/>
                  <a:gd name="connsiteY112" fmla="*/ 26670 h 1009650"/>
                  <a:gd name="connsiteX113" fmla="*/ 1952625 w 2019300"/>
                  <a:gd name="connsiteY113" fmla="*/ 0 h 1009650"/>
                  <a:gd name="connsiteX114" fmla="*/ 1918335 w 2019300"/>
                  <a:gd name="connsiteY114" fmla="*/ 13335 h 1009650"/>
                  <a:gd name="connsiteX115" fmla="*/ 1864995 w 2019300"/>
                  <a:gd name="connsiteY115" fmla="*/ 36195 h 1009650"/>
                  <a:gd name="connsiteX116" fmla="*/ 1811655 w 2019300"/>
                  <a:gd name="connsiteY116" fmla="*/ 40005 h 1009650"/>
                  <a:gd name="connsiteX117" fmla="*/ 1750695 w 2019300"/>
                  <a:gd name="connsiteY117" fmla="*/ 55245 h 1009650"/>
                  <a:gd name="connsiteX118" fmla="*/ 1632585 w 2019300"/>
                  <a:gd name="connsiteY118" fmla="*/ 49530 h 1009650"/>
                  <a:gd name="connsiteX119" fmla="*/ 1514475 w 2019300"/>
                  <a:gd name="connsiteY119" fmla="*/ 43815 h 1009650"/>
                  <a:gd name="connsiteX120" fmla="*/ 1495425 w 2019300"/>
                  <a:gd name="connsiteY120" fmla="*/ 45720 h 1009650"/>
                  <a:gd name="connsiteX121" fmla="*/ 1373505 w 2019300"/>
                  <a:gd name="connsiteY121" fmla="*/ 59055 h 1009650"/>
                  <a:gd name="connsiteX122" fmla="*/ 1312545 w 2019300"/>
                  <a:gd name="connsiteY122" fmla="*/ 55245 h 1009650"/>
                  <a:gd name="connsiteX123" fmla="*/ 1268730 w 2019300"/>
                  <a:gd name="connsiteY123" fmla="*/ 66675 h 1009650"/>
                  <a:gd name="connsiteX124" fmla="*/ 1234440 w 2019300"/>
                  <a:gd name="connsiteY124" fmla="*/ 57150 h 1009650"/>
                  <a:gd name="connsiteX125" fmla="*/ 1163955 w 2019300"/>
                  <a:gd name="connsiteY125" fmla="*/ 24765 h 1009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</a:cxnLst>
                <a:rect l="l" t="t" r="r" b="b"/>
                <a:pathLst>
                  <a:path w="2019300" h="1009650">
                    <a:moveTo>
                      <a:pt x="1163955" y="24765"/>
                    </a:moveTo>
                    <a:lnTo>
                      <a:pt x="1118235" y="43815"/>
                    </a:lnTo>
                    <a:lnTo>
                      <a:pt x="1089660" y="78105"/>
                    </a:lnTo>
                    <a:lnTo>
                      <a:pt x="1057275" y="106680"/>
                    </a:lnTo>
                    <a:lnTo>
                      <a:pt x="1011555" y="118110"/>
                    </a:lnTo>
                    <a:lnTo>
                      <a:pt x="868680" y="120015"/>
                    </a:lnTo>
                    <a:lnTo>
                      <a:pt x="847725" y="120015"/>
                    </a:lnTo>
                    <a:lnTo>
                      <a:pt x="803910" y="110490"/>
                    </a:lnTo>
                    <a:lnTo>
                      <a:pt x="741045" y="87630"/>
                    </a:lnTo>
                    <a:lnTo>
                      <a:pt x="716280" y="87630"/>
                    </a:lnTo>
                    <a:lnTo>
                      <a:pt x="661035" y="91440"/>
                    </a:lnTo>
                    <a:lnTo>
                      <a:pt x="643890" y="93345"/>
                    </a:lnTo>
                    <a:lnTo>
                      <a:pt x="571500" y="83820"/>
                    </a:lnTo>
                    <a:lnTo>
                      <a:pt x="556260" y="78105"/>
                    </a:lnTo>
                    <a:cubicBezTo>
                      <a:pt x="554373" y="77419"/>
                      <a:pt x="550545" y="76200"/>
                      <a:pt x="550545" y="76200"/>
                    </a:cubicBezTo>
                    <a:lnTo>
                      <a:pt x="520065" y="64770"/>
                    </a:lnTo>
                    <a:lnTo>
                      <a:pt x="499110" y="64770"/>
                    </a:lnTo>
                    <a:lnTo>
                      <a:pt x="422910" y="64770"/>
                    </a:lnTo>
                    <a:lnTo>
                      <a:pt x="344805" y="59055"/>
                    </a:lnTo>
                    <a:lnTo>
                      <a:pt x="295275" y="28575"/>
                    </a:lnTo>
                    <a:lnTo>
                      <a:pt x="255270" y="43815"/>
                    </a:lnTo>
                    <a:lnTo>
                      <a:pt x="224790" y="74295"/>
                    </a:lnTo>
                    <a:lnTo>
                      <a:pt x="192405" y="93345"/>
                    </a:lnTo>
                    <a:lnTo>
                      <a:pt x="140970" y="81915"/>
                    </a:lnTo>
                    <a:lnTo>
                      <a:pt x="114300" y="93345"/>
                    </a:lnTo>
                    <a:lnTo>
                      <a:pt x="102870" y="135255"/>
                    </a:lnTo>
                    <a:lnTo>
                      <a:pt x="125730" y="220980"/>
                    </a:lnTo>
                    <a:lnTo>
                      <a:pt x="160020" y="297180"/>
                    </a:lnTo>
                    <a:lnTo>
                      <a:pt x="184785" y="342900"/>
                    </a:lnTo>
                    <a:lnTo>
                      <a:pt x="184785" y="375285"/>
                    </a:lnTo>
                    <a:lnTo>
                      <a:pt x="146685" y="400050"/>
                    </a:lnTo>
                    <a:lnTo>
                      <a:pt x="100965" y="421005"/>
                    </a:lnTo>
                    <a:lnTo>
                      <a:pt x="59055" y="422910"/>
                    </a:lnTo>
                    <a:lnTo>
                      <a:pt x="22860" y="445770"/>
                    </a:lnTo>
                    <a:lnTo>
                      <a:pt x="0" y="464820"/>
                    </a:lnTo>
                    <a:lnTo>
                      <a:pt x="26670" y="497205"/>
                    </a:lnTo>
                    <a:lnTo>
                      <a:pt x="57150" y="571500"/>
                    </a:lnTo>
                    <a:lnTo>
                      <a:pt x="57150" y="605790"/>
                    </a:lnTo>
                    <a:lnTo>
                      <a:pt x="40005" y="641985"/>
                    </a:lnTo>
                    <a:lnTo>
                      <a:pt x="3810" y="659130"/>
                    </a:lnTo>
                    <a:lnTo>
                      <a:pt x="15240" y="699135"/>
                    </a:lnTo>
                    <a:lnTo>
                      <a:pt x="60960" y="693420"/>
                    </a:lnTo>
                    <a:lnTo>
                      <a:pt x="102870" y="649605"/>
                    </a:lnTo>
                    <a:lnTo>
                      <a:pt x="177165" y="607695"/>
                    </a:lnTo>
                    <a:lnTo>
                      <a:pt x="228600" y="586740"/>
                    </a:lnTo>
                    <a:lnTo>
                      <a:pt x="278130" y="596265"/>
                    </a:lnTo>
                    <a:lnTo>
                      <a:pt x="287655" y="638175"/>
                    </a:lnTo>
                    <a:lnTo>
                      <a:pt x="312420" y="655320"/>
                    </a:lnTo>
                    <a:lnTo>
                      <a:pt x="360045" y="647700"/>
                    </a:lnTo>
                    <a:lnTo>
                      <a:pt x="384810" y="628650"/>
                    </a:lnTo>
                    <a:lnTo>
                      <a:pt x="401955" y="628650"/>
                    </a:lnTo>
                    <a:lnTo>
                      <a:pt x="415290" y="649605"/>
                    </a:lnTo>
                    <a:lnTo>
                      <a:pt x="447675" y="659130"/>
                    </a:lnTo>
                    <a:lnTo>
                      <a:pt x="481965" y="640080"/>
                    </a:lnTo>
                    <a:lnTo>
                      <a:pt x="502920" y="605790"/>
                    </a:lnTo>
                    <a:lnTo>
                      <a:pt x="558165" y="609600"/>
                    </a:lnTo>
                    <a:lnTo>
                      <a:pt x="607695" y="628650"/>
                    </a:lnTo>
                    <a:lnTo>
                      <a:pt x="619125" y="672465"/>
                    </a:lnTo>
                    <a:lnTo>
                      <a:pt x="645795" y="699135"/>
                    </a:lnTo>
                    <a:lnTo>
                      <a:pt x="689610" y="672465"/>
                    </a:lnTo>
                    <a:lnTo>
                      <a:pt x="721995" y="653415"/>
                    </a:lnTo>
                    <a:lnTo>
                      <a:pt x="758190" y="680085"/>
                    </a:lnTo>
                    <a:lnTo>
                      <a:pt x="796290" y="676275"/>
                    </a:lnTo>
                    <a:lnTo>
                      <a:pt x="811530" y="662940"/>
                    </a:lnTo>
                    <a:lnTo>
                      <a:pt x="857250" y="674370"/>
                    </a:lnTo>
                    <a:lnTo>
                      <a:pt x="899160" y="706755"/>
                    </a:lnTo>
                    <a:lnTo>
                      <a:pt x="906780" y="727710"/>
                    </a:lnTo>
                    <a:lnTo>
                      <a:pt x="904875" y="762000"/>
                    </a:lnTo>
                    <a:lnTo>
                      <a:pt x="935355" y="786765"/>
                    </a:lnTo>
                    <a:lnTo>
                      <a:pt x="973455" y="784860"/>
                    </a:lnTo>
                    <a:lnTo>
                      <a:pt x="1013460" y="796290"/>
                    </a:lnTo>
                    <a:lnTo>
                      <a:pt x="1030605" y="828675"/>
                    </a:lnTo>
                    <a:lnTo>
                      <a:pt x="1055370" y="882015"/>
                    </a:lnTo>
                    <a:lnTo>
                      <a:pt x="1120140" y="912495"/>
                    </a:lnTo>
                    <a:lnTo>
                      <a:pt x="1156335" y="882015"/>
                    </a:lnTo>
                    <a:lnTo>
                      <a:pt x="1163955" y="840105"/>
                    </a:lnTo>
                    <a:lnTo>
                      <a:pt x="1167765" y="819150"/>
                    </a:lnTo>
                    <a:lnTo>
                      <a:pt x="1198245" y="798195"/>
                    </a:lnTo>
                    <a:cubicBezTo>
                      <a:pt x="1220356" y="788144"/>
                      <a:pt x="1211527" y="788670"/>
                      <a:pt x="1223010" y="788670"/>
                    </a:cubicBezTo>
                    <a:lnTo>
                      <a:pt x="1308735" y="779145"/>
                    </a:lnTo>
                    <a:lnTo>
                      <a:pt x="1405890" y="782955"/>
                    </a:lnTo>
                    <a:lnTo>
                      <a:pt x="1419225" y="777240"/>
                    </a:lnTo>
                    <a:lnTo>
                      <a:pt x="1455420" y="798195"/>
                    </a:lnTo>
                    <a:lnTo>
                      <a:pt x="1457325" y="840105"/>
                    </a:lnTo>
                    <a:lnTo>
                      <a:pt x="1442085" y="885825"/>
                    </a:lnTo>
                    <a:lnTo>
                      <a:pt x="1442085" y="906780"/>
                    </a:lnTo>
                    <a:lnTo>
                      <a:pt x="1447800" y="952500"/>
                    </a:lnTo>
                    <a:lnTo>
                      <a:pt x="1468755" y="1003935"/>
                    </a:lnTo>
                    <a:lnTo>
                      <a:pt x="1504950" y="1009650"/>
                    </a:lnTo>
                    <a:lnTo>
                      <a:pt x="1525905" y="962025"/>
                    </a:lnTo>
                    <a:lnTo>
                      <a:pt x="1527810" y="923925"/>
                    </a:lnTo>
                    <a:lnTo>
                      <a:pt x="1550670" y="882015"/>
                    </a:lnTo>
                    <a:lnTo>
                      <a:pt x="1617345" y="838200"/>
                    </a:lnTo>
                    <a:lnTo>
                      <a:pt x="1653540" y="796290"/>
                    </a:lnTo>
                    <a:lnTo>
                      <a:pt x="1668780" y="750570"/>
                    </a:lnTo>
                    <a:lnTo>
                      <a:pt x="1655445" y="695325"/>
                    </a:lnTo>
                    <a:lnTo>
                      <a:pt x="1678305" y="649605"/>
                    </a:lnTo>
                    <a:lnTo>
                      <a:pt x="1706880" y="588645"/>
                    </a:lnTo>
                    <a:lnTo>
                      <a:pt x="1765935" y="563880"/>
                    </a:lnTo>
                    <a:lnTo>
                      <a:pt x="1798320" y="539115"/>
                    </a:lnTo>
                    <a:lnTo>
                      <a:pt x="1809750" y="491490"/>
                    </a:lnTo>
                    <a:lnTo>
                      <a:pt x="1823085" y="459105"/>
                    </a:lnTo>
                    <a:lnTo>
                      <a:pt x="1863090" y="455295"/>
                    </a:lnTo>
                    <a:lnTo>
                      <a:pt x="1903095" y="449580"/>
                    </a:lnTo>
                    <a:lnTo>
                      <a:pt x="1912620" y="396240"/>
                    </a:lnTo>
                    <a:lnTo>
                      <a:pt x="1918335" y="348615"/>
                    </a:lnTo>
                    <a:lnTo>
                      <a:pt x="1965960" y="287655"/>
                    </a:lnTo>
                    <a:lnTo>
                      <a:pt x="2009775" y="243840"/>
                    </a:lnTo>
                    <a:lnTo>
                      <a:pt x="2019300" y="217170"/>
                    </a:lnTo>
                    <a:lnTo>
                      <a:pt x="1983105" y="182880"/>
                    </a:lnTo>
                    <a:lnTo>
                      <a:pt x="1958340" y="133350"/>
                    </a:lnTo>
                    <a:lnTo>
                      <a:pt x="1964055" y="72390"/>
                    </a:lnTo>
                    <a:lnTo>
                      <a:pt x="1967865" y="26670"/>
                    </a:lnTo>
                    <a:lnTo>
                      <a:pt x="1952625" y="0"/>
                    </a:lnTo>
                    <a:lnTo>
                      <a:pt x="1918335" y="13335"/>
                    </a:lnTo>
                    <a:lnTo>
                      <a:pt x="1864995" y="36195"/>
                    </a:lnTo>
                    <a:lnTo>
                      <a:pt x="1811655" y="40005"/>
                    </a:lnTo>
                    <a:lnTo>
                      <a:pt x="1750695" y="55245"/>
                    </a:lnTo>
                    <a:lnTo>
                      <a:pt x="1632585" y="49530"/>
                    </a:lnTo>
                    <a:lnTo>
                      <a:pt x="1514475" y="43815"/>
                    </a:lnTo>
                    <a:lnTo>
                      <a:pt x="1495425" y="45720"/>
                    </a:lnTo>
                    <a:lnTo>
                      <a:pt x="1373505" y="59055"/>
                    </a:lnTo>
                    <a:lnTo>
                      <a:pt x="1312545" y="55245"/>
                    </a:lnTo>
                    <a:lnTo>
                      <a:pt x="1268730" y="66675"/>
                    </a:lnTo>
                    <a:lnTo>
                      <a:pt x="1234440" y="57150"/>
                    </a:lnTo>
                    <a:lnTo>
                      <a:pt x="1163955" y="24765"/>
                    </a:lnTo>
                    <a:close/>
                  </a:path>
                </a:pathLst>
              </a:custGeom>
              <a:grpFill/>
              <a:ln w="63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 b="1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08" name="그룹 107">
              <a:extLst>
                <a:ext uri="{FF2B5EF4-FFF2-40B4-BE49-F238E27FC236}">
                  <a16:creationId xmlns:a16="http://schemas.microsoft.com/office/drawing/2014/main" id="{162A1472-8DDD-484C-BCFE-B9344BD8D4CD}"/>
                </a:ext>
              </a:extLst>
            </p:cNvPr>
            <p:cNvGrpSpPr/>
            <p:nvPr/>
          </p:nvGrpSpPr>
          <p:grpSpPr>
            <a:xfrm>
              <a:off x="219493" y="1971177"/>
              <a:ext cx="2409286" cy="917320"/>
              <a:chOff x="6096000" y="2763343"/>
              <a:chExt cx="4653664" cy="1771853"/>
            </a:xfrm>
            <a:solidFill>
              <a:schemeClr val="bg1"/>
            </a:solidFill>
          </p:grpSpPr>
          <p:sp>
            <p:nvSpPr>
              <p:cNvPr id="109" name="강서구">
                <a:extLst>
                  <a:ext uri="{FF2B5EF4-FFF2-40B4-BE49-F238E27FC236}">
                    <a16:creationId xmlns:a16="http://schemas.microsoft.com/office/drawing/2014/main" id="{2C246B04-CC98-7249-B85D-04665430FBA8}"/>
                  </a:ext>
                </a:extLst>
              </p:cNvPr>
              <p:cNvSpPr/>
              <p:nvPr/>
            </p:nvSpPr>
            <p:spPr>
              <a:xfrm>
                <a:off x="6096000" y="3310656"/>
                <a:ext cx="1544660" cy="1224540"/>
              </a:xfrm>
              <a:custGeom>
                <a:avLst/>
                <a:gdLst>
                  <a:gd name="connsiteX0" fmla="*/ 2301240 w 3787140"/>
                  <a:gd name="connsiteY0" fmla="*/ 838200 h 3002280"/>
                  <a:gd name="connsiteX1" fmla="*/ 2225040 w 3787140"/>
                  <a:gd name="connsiteY1" fmla="*/ 777240 h 3002280"/>
                  <a:gd name="connsiteX2" fmla="*/ 2106930 w 3787140"/>
                  <a:gd name="connsiteY2" fmla="*/ 723900 h 3002280"/>
                  <a:gd name="connsiteX3" fmla="*/ 2019300 w 3787140"/>
                  <a:gd name="connsiteY3" fmla="*/ 647700 h 3002280"/>
                  <a:gd name="connsiteX4" fmla="*/ 1931670 w 3787140"/>
                  <a:gd name="connsiteY4" fmla="*/ 590550 h 3002280"/>
                  <a:gd name="connsiteX5" fmla="*/ 1859280 w 3787140"/>
                  <a:gd name="connsiteY5" fmla="*/ 548640 h 3002280"/>
                  <a:gd name="connsiteX6" fmla="*/ 1786890 w 3787140"/>
                  <a:gd name="connsiteY6" fmla="*/ 491490 h 3002280"/>
                  <a:gd name="connsiteX7" fmla="*/ 1703070 w 3787140"/>
                  <a:gd name="connsiteY7" fmla="*/ 438150 h 3002280"/>
                  <a:gd name="connsiteX8" fmla="*/ 1604010 w 3787140"/>
                  <a:gd name="connsiteY8" fmla="*/ 373380 h 3002280"/>
                  <a:gd name="connsiteX9" fmla="*/ 1516380 w 3787140"/>
                  <a:gd name="connsiteY9" fmla="*/ 312420 h 3002280"/>
                  <a:gd name="connsiteX10" fmla="*/ 1447800 w 3787140"/>
                  <a:gd name="connsiteY10" fmla="*/ 262890 h 3002280"/>
                  <a:gd name="connsiteX11" fmla="*/ 1383030 w 3787140"/>
                  <a:gd name="connsiteY11" fmla="*/ 220980 h 3002280"/>
                  <a:gd name="connsiteX12" fmla="*/ 1325880 w 3787140"/>
                  <a:gd name="connsiteY12" fmla="*/ 167640 h 3002280"/>
                  <a:gd name="connsiteX13" fmla="*/ 1283970 w 3787140"/>
                  <a:gd name="connsiteY13" fmla="*/ 129540 h 3002280"/>
                  <a:gd name="connsiteX14" fmla="*/ 1184910 w 3787140"/>
                  <a:gd name="connsiteY14" fmla="*/ 83820 h 3002280"/>
                  <a:gd name="connsiteX15" fmla="*/ 1154430 w 3787140"/>
                  <a:gd name="connsiteY15" fmla="*/ 49530 h 3002280"/>
                  <a:gd name="connsiteX16" fmla="*/ 1123950 w 3787140"/>
                  <a:gd name="connsiteY16" fmla="*/ 26670 h 3002280"/>
                  <a:gd name="connsiteX17" fmla="*/ 1078230 w 3787140"/>
                  <a:gd name="connsiteY17" fmla="*/ 0 h 3002280"/>
                  <a:gd name="connsiteX18" fmla="*/ 1055370 w 3787140"/>
                  <a:gd name="connsiteY18" fmla="*/ 22860 h 3002280"/>
                  <a:gd name="connsiteX19" fmla="*/ 1078230 w 3787140"/>
                  <a:gd name="connsiteY19" fmla="*/ 76200 h 3002280"/>
                  <a:gd name="connsiteX20" fmla="*/ 1093470 w 3787140"/>
                  <a:gd name="connsiteY20" fmla="*/ 129540 h 3002280"/>
                  <a:gd name="connsiteX21" fmla="*/ 1108710 w 3787140"/>
                  <a:gd name="connsiteY21" fmla="*/ 175260 h 3002280"/>
                  <a:gd name="connsiteX22" fmla="*/ 1131570 w 3787140"/>
                  <a:gd name="connsiteY22" fmla="*/ 247650 h 3002280"/>
                  <a:gd name="connsiteX23" fmla="*/ 1135380 w 3787140"/>
                  <a:gd name="connsiteY23" fmla="*/ 327660 h 3002280"/>
                  <a:gd name="connsiteX24" fmla="*/ 1120140 w 3787140"/>
                  <a:gd name="connsiteY24" fmla="*/ 419100 h 3002280"/>
                  <a:gd name="connsiteX25" fmla="*/ 1112520 w 3787140"/>
                  <a:gd name="connsiteY25" fmla="*/ 457200 h 3002280"/>
                  <a:gd name="connsiteX26" fmla="*/ 1070610 w 3787140"/>
                  <a:gd name="connsiteY26" fmla="*/ 518160 h 3002280"/>
                  <a:gd name="connsiteX27" fmla="*/ 1043940 w 3787140"/>
                  <a:gd name="connsiteY27" fmla="*/ 571500 h 3002280"/>
                  <a:gd name="connsiteX28" fmla="*/ 1005840 w 3787140"/>
                  <a:gd name="connsiteY28" fmla="*/ 636270 h 3002280"/>
                  <a:gd name="connsiteX29" fmla="*/ 979170 w 3787140"/>
                  <a:gd name="connsiteY29" fmla="*/ 689610 h 3002280"/>
                  <a:gd name="connsiteX30" fmla="*/ 975360 w 3787140"/>
                  <a:gd name="connsiteY30" fmla="*/ 762000 h 3002280"/>
                  <a:gd name="connsiteX31" fmla="*/ 986790 w 3787140"/>
                  <a:gd name="connsiteY31" fmla="*/ 834390 h 3002280"/>
                  <a:gd name="connsiteX32" fmla="*/ 941070 w 3787140"/>
                  <a:gd name="connsiteY32" fmla="*/ 861060 h 3002280"/>
                  <a:gd name="connsiteX33" fmla="*/ 872490 w 3787140"/>
                  <a:gd name="connsiteY33" fmla="*/ 914400 h 3002280"/>
                  <a:gd name="connsiteX34" fmla="*/ 792480 w 3787140"/>
                  <a:gd name="connsiteY34" fmla="*/ 944880 h 3002280"/>
                  <a:gd name="connsiteX35" fmla="*/ 727710 w 3787140"/>
                  <a:gd name="connsiteY35" fmla="*/ 979170 h 3002280"/>
                  <a:gd name="connsiteX36" fmla="*/ 670560 w 3787140"/>
                  <a:gd name="connsiteY36" fmla="*/ 1013460 h 3002280"/>
                  <a:gd name="connsiteX37" fmla="*/ 632460 w 3787140"/>
                  <a:gd name="connsiteY37" fmla="*/ 1059180 h 3002280"/>
                  <a:gd name="connsiteX38" fmla="*/ 601980 w 3787140"/>
                  <a:gd name="connsiteY38" fmla="*/ 1123950 h 3002280"/>
                  <a:gd name="connsiteX39" fmla="*/ 579120 w 3787140"/>
                  <a:gd name="connsiteY39" fmla="*/ 1184910 h 3002280"/>
                  <a:gd name="connsiteX40" fmla="*/ 544830 w 3787140"/>
                  <a:gd name="connsiteY40" fmla="*/ 1242060 h 3002280"/>
                  <a:gd name="connsiteX41" fmla="*/ 480060 w 3787140"/>
                  <a:gd name="connsiteY41" fmla="*/ 1268730 h 3002280"/>
                  <a:gd name="connsiteX42" fmla="*/ 422910 w 3787140"/>
                  <a:gd name="connsiteY42" fmla="*/ 1295400 h 3002280"/>
                  <a:gd name="connsiteX43" fmla="*/ 384810 w 3787140"/>
                  <a:gd name="connsiteY43" fmla="*/ 1310640 h 3002280"/>
                  <a:gd name="connsiteX44" fmla="*/ 358140 w 3787140"/>
                  <a:gd name="connsiteY44" fmla="*/ 1341120 h 3002280"/>
                  <a:gd name="connsiteX45" fmla="*/ 358140 w 3787140"/>
                  <a:gd name="connsiteY45" fmla="*/ 1383030 h 3002280"/>
                  <a:gd name="connsiteX46" fmla="*/ 392430 w 3787140"/>
                  <a:gd name="connsiteY46" fmla="*/ 1409700 h 3002280"/>
                  <a:gd name="connsiteX47" fmla="*/ 403860 w 3787140"/>
                  <a:gd name="connsiteY47" fmla="*/ 1470660 h 3002280"/>
                  <a:gd name="connsiteX48" fmla="*/ 415290 w 3787140"/>
                  <a:gd name="connsiteY48" fmla="*/ 1527810 h 3002280"/>
                  <a:gd name="connsiteX49" fmla="*/ 426720 w 3787140"/>
                  <a:gd name="connsiteY49" fmla="*/ 1565910 h 3002280"/>
                  <a:gd name="connsiteX50" fmla="*/ 426720 w 3787140"/>
                  <a:gd name="connsiteY50" fmla="*/ 1600200 h 3002280"/>
                  <a:gd name="connsiteX51" fmla="*/ 403860 w 3787140"/>
                  <a:gd name="connsiteY51" fmla="*/ 1619250 h 3002280"/>
                  <a:gd name="connsiteX52" fmla="*/ 342900 w 3787140"/>
                  <a:gd name="connsiteY52" fmla="*/ 1645920 h 3002280"/>
                  <a:gd name="connsiteX53" fmla="*/ 281940 w 3787140"/>
                  <a:gd name="connsiteY53" fmla="*/ 1676400 h 3002280"/>
                  <a:gd name="connsiteX54" fmla="*/ 152400 w 3787140"/>
                  <a:gd name="connsiteY54" fmla="*/ 1733550 h 3002280"/>
                  <a:gd name="connsiteX55" fmla="*/ 64770 w 3787140"/>
                  <a:gd name="connsiteY55" fmla="*/ 1786890 h 3002280"/>
                  <a:gd name="connsiteX56" fmla="*/ 22860 w 3787140"/>
                  <a:gd name="connsiteY56" fmla="*/ 1805940 h 3002280"/>
                  <a:gd name="connsiteX57" fmla="*/ 0 w 3787140"/>
                  <a:gd name="connsiteY57" fmla="*/ 1847850 h 3002280"/>
                  <a:gd name="connsiteX58" fmla="*/ 11430 w 3787140"/>
                  <a:gd name="connsiteY58" fmla="*/ 1878330 h 3002280"/>
                  <a:gd name="connsiteX59" fmla="*/ 30480 w 3787140"/>
                  <a:gd name="connsiteY59" fmla="*/ 1897380 h 3002280"/>
                  <a:gd name="connsiteX60" fmla="*/ 45720 w 3787140"/>
                  <a:gd name="connsiteY60" fmla="*/ 1965960 h 3002280"/>
                  <a:gd name="connsiteX61" fmla="*/ 53340 w 3787140"/>
                  <a:gd name="connsiteY61" fmla="*/ 2045970 h 3002280"/>
                  <a:gd name="connsiteX62" fmla="*/ 91440 w 3787140"/>
                  <a:gd name="connsiteY62" fmla="*/ 2110740 h 3002280"/>
                  <a:gd name="connsiteX63" fmla="*/ 182880 w 3787140"/>
                  <a:gd name="connsiteY63" fmla="*/ 2133600 h 3002280"/>
                  <a:gd name="connsiteX64" fmla="*/ 278130 w 3787140"/>
                  <a:gd name="connsiteY64" fmla="*/ 2129790 h 3002280"/>
                  <a:gd name="connsiteX65" fmla="*/ 422910 w 3787140"/>
                  <a:gd name="connsiteY65" fmla="*/ 2145030 h 3002280"/>
                  <a:gd name="connsiteX66" fmla="*/ 495300 w 3787140"/>
                  <a:gd name="connsiteY66" fmla="*/ 2167890 h 3002280"/>
                  <a:gd name="connsiteX67" fmla="*/ 560070 w 3787140"/>
                  <a:gd name="connsiteY67" fmla="*/ 2164080 h 3002280"/>
                  <a:gd name="connsiteX68" fmla="*/ 624840 w 3787140"/>
                  <a:gd name="connsiteY68" fmla="*/ 2171700 h 3002280"/>
                  <a:gd name="connsiteX69" fmla="*/ 712470 w 3787140"/>
                  <a:gd name="connsiteY69" fmla="*/ 2217420 h 3002280"/>
                  <a:gd name="connsiteX70" fmla="*/ 803910 w 3787140"/>
                  <a:gd name="connsiteY70" fmla="*/ 2251710 h 3002280"/>
                  <a:gd name="connsiteX71" fmla="*/ 899160 w 3787140"/>
                  <a:gd name="connsiteY71" fmla="*/ 2282190 h 3002280"/>
                  <a:gd name="connsiteX72" fmla="*/ 982980 w 3787140"/>
                  <a:gd name="connsiteY72" fmla="*/ 2308860 h 3002280"/>
                  <a:gd name="connsiteX73" fmla="*/ 1024890 w 3787140"/>
                  <a:gd name="connsiteY73" fmla="*/ 2327910 h 3002280"/>
                  <a:gd name="connsiteX74" fmla="*/ 1051560 w 3787140"/>
                  <a:gd name="connsiteY74" fmla="*/ 2366010 h 3002280"/>
                  <a:gd name="connsiteX75" fmla="*/ 1062990 w 3787140"/>
                  <a:gd name="connsiteY75" fmla="*/ 2419350 h 3002280"/>
                  <a:gd name="connsiteX76" fmla="*/ 1055370 w 3787140"/>
                  <a:gd name="connsiteY76" fmla="*/ 2484120 h 3002280"/>
                  <a:gd name="connsiteX77" fmla="*/ 1047750 w 3787140"/>
                  <a:gd name="connsiteY77" fmla="*/ 2548890 h 3002280"/>
                  <a:gd name="connsiteX78" fmla="*/ 1070610 w 3787140"/>
                  <a:gd name="connsiteY78" fmla="*/ 2571750 h 3002280"/>
                  <a:gd name="connsiteX79" fmla="*/ 1112520 w 3787140"/>
                  <a:gd name="connsiteY79" fmla="*/ 2518410 h 3002280"/>
                  <a:gd name="connsiteX80" fmla="*/ 1226820 w 3787140"/>
                  <a:gd name="connsiteY80" fmla="*/ 2453640 h 3002280"/>
                  <a:gd name="connsiteX81" fmla="*/ 1272540 w 3787140"/>
                  <a:gd name="connsiteY81" fmla="*/ 2404110 h 3002280"/>
                  <a:gd name="connsiteX82" fmla="*/ 1310640 w 3787140"/>
                  <a:gd name="connsiteY82" fmla="*/ 2373630 h 3002280"/>
                  <a:gd name="connsiteX83" fmla="*/ 1348740 w 3787140"/>
                  <a:gd name="connsiteY83" fmla="*/ 2350770 h 3002280"/>
                  <a:gd name="connsiteX84" fmla="*/ 1386840 w 3787140"/>
                  <a:gd name="connsiteY84" fmla="*/ 2343150 h 3002280"/>
                  <a:gd name="connsiteX85" fmla="*/ 1432560 w 3787140"/>
                  <a:gd name="connsiteY85" fmla="*/ 2335530 h 3002280"/>
                  <a:gd name="connsiteX86" fmla="*/ 1482090 w 3787140"/>
                  <a:gd name="connsiteY86" fmla="*/ 2335530 h 3002280"/>
                  <a:gd name="connsiteX87" fmla="*/ 1565910 w 3787140"/>
                  <a:gd name="connsiteY87" fmla="*/ 2339340 h 3002280"/>
                  <a:gd name="connsiteX88" fmla="*/ 1630680 w 3787140"/>
                  <a:gd name="connsiteY88" fmla="*/ 2343150 h 3002280"/>
                  <a:gd name="connsiteX89" fmla="*/ 1760220 w 3787140"/>
                  <a:gd name="connsiteY89" fmla="*/ 2331720 h 3002280"/>
                  <a:gd name="connsiteX90" fmla="*/ 1832610 w 3787140"/>
                  <a:gd name="connsiteY90" fmla="*/ 2339340 h 3002280"/>
                  <a:gd name="connsiteX91" fmla="*/ 1840230 w 3787140"/>
                  <a:gd name="connsiteY91" fmla="*/ 2373630 h 3002280"/>
                  <a:gd name="connsiteX92" fmla="*/ 1866900 w 3787140"/>
                  <a:gd name="connsiteY92" fmla="*/ 2396490 h 3002280"/>
                  <a:gd name="connsiteX93" fmla="*/ 1866900 w 3787140"/>
                  <a:gd name="connsiteY93" fmla="*/ 2396490 h 3002280"/>
                  <a:gd name="connsiteX94" fmla="*/ 1931670 w 3787140"/>
                  <a:gd name="connsiteY94" fmla="*/ 2381250 h 3002280"/>
                  <a:gd name="connsiteX95" fmla="*/ 1981200 w 3787140"/>
                  <a:gd name="connsiteY95" fmla="*/ 2400300 h 3002280"/>
                  <a:gd name="connsiteX96" fmla="*/ 2026920 w 3787140"/>
                  <a:gd name="connsiteY96" fmla="*/ 2381250 h 3002280"/>
                  <a:gd name="connsiteX97" fmla="*/ 2011680 w 3787140"/>
                  <a:gd name="connsiteY97" fmla="*/ 2339340 h 3002280"/>
                  <a:gd name="connsiteX98" fmla="*/ 2023110 w 3787140"/>
                  <a:gd name="connsiteY98" fmla="*/ 2259330 h 3002280"/>
                  <a:gd name="connsiteX99" fmla="*/ 2045970 w 3787140"/>
                  <a:gd name="connsiteY99" fmla="*/ 2209800 h 3002280"/>
                  <a:gd name="connsiteX100" fmla="*/ 2095500 w 3787140"/>
                  <a:gd name="connsiteY100" fmla="*/ 2167890 h 3002280"/>
                  <a:gd name="connsiteX101" fmla="*/ 2129790 w 3787140"/>
                  <a:gd name="connsiteY101" fmla="*/ 2110740 h 3002280"/>
                  <a:gd name="connsiteX102" fmla="*/ 2175510 w 3787140"/>
                  <a:gd name="connsiteY102" fmla="*/ 2110740 h 3002280"/>
                  <a:gd name="connsiteX103" fmla="*/ 2213610 w 3787140"/>
                  <a:gd name="connsiteY103" fmla="*/ 2148840 h 3002280"/>
                  <a:gd name="connsiteX104" fmla="*/ 2255520 w 3787140"/>
                  <a:gd name="connsiteY104" fmla="*/ 2194560 h 3002280"/>
                  <a:gd name="connsiteX105" fmla="*/ 2259330 w 3787140"/>
                  <a:gd name="connsiteY105" fmla="*/ 2240280 h 3002280"/>
                  <a:gd name="connsiteX106" fmla="*/ 2244090 w 3787140"/>
                  <a:gd name="connsiteY106" fmla="*/ 2274570 h 3002280"/>
                  <a:gd name="connsiteX107" fmla="*/ 2225040 w 3787140"/>
                  <a:gd name="connsiteY107" fmla="*/ 2289810 h 3002280"/>
                  <a:gd name="connsiteX108" fmla="*/ 2217420 w 3787140"/>
                  <a:gd name="connsiteY108" fmla="*/ 2331720 h 3002280"/>
                  <a:gd name="connsiteX109" fmla="*/ 2247900 w 3787140"/>
                  <a:gd name="connsiteY109" fmla="*/ 2339340 h 3002280"/>
                  <a:gd name="connsiteX110" fmla="*/ 2274570 w 3787140"/>
                  <a:gd name="connsiteY110" fmla="*/ 2324100 h 3002280"/>
                  <a:gd name="connsiteX111" fmla="*/ 2312670 w 3787140"/>
                  <a:gd name="connsiteY111" fmla="*/ 2339340 h 3002280"/>
                  <a:gd name="connsiteX112" fmla="*/ 2331720 w 3787140"/>
                  <a:gd name="connsiteY112" fmla="*/ 2385060 h 3002280"/>
                  <a:gd name="connsiteX113" fmla="*/ 2362200 w 3787140"/>
                  <a:gd name="connsiteY113" fmla="*/ 2392680 h 3002280"/>
                  <a:gd name="connsiteX114" fmla="*/ 2366010 w 3787140"/>
                  <a:gd name="connsiteY114" fmla="*/ 2426970 h 3002280"/>
                  <a:gd name="connsiteX115" fmla="*/ 2385060 w 3787140"/>
                  <a:gd name="connsiteY115" fmla="*/ 2472690 h 3002280"/>
                  <a:gd name="connsiteX116" fmla="*/ 2385060 w 3787140"/>
                  <a:gd name="connsiteY116" fmla="*/ 2503170 h 3002280"/>
                  <a:gd name="connsiteX117" fmla="*/ 2373630 w 3787140"/>
                  <a:gd name="connsiteY117" fmla="*/ 2548890 h 3002280"/>
                  <a:gd name="connsiteX118" fmla="*/ 2346960 w 3787140"/>
                  <a:gd name="connsiteY118" fmla="*/ 2571750 h 3002280"/>
                  <a:gd name="connsiteX119" fmla="*/ 2346960 w 3787140"/>
                  <a:gd name="connsiteY119" fmla="*/ 2621280 h 3002280"/>
                  <a:gd name="connsiteX120" fmla="*/ 2369820 w 3787140"/>
                  <a:gd name="connsiteY120" fmla="*/ 2667000 h 3002280"/>
                  <a:gd name="connsiteX121" fmla="*/ 2404110 w 3787140"/>
                  <a:gd name="connsiteY121" fmla="*/ 2705100 h 3002280"/>
                  <a:gd name="connsiteX122" fmla="*/ 2423160 w 3787140"/>
                  <a:gd name="connsiteY122" fmla="*/ 2758440 h 3002280"/>
                  <a:gd name="connsiteX123" fmla="*/ 2461260 w 3787140"/>
                  <a:gd name="connsiteY123" fmla="*/ 2785110 h 3002280"/>
                  <a:gd name="connsiteX124" fmla="*/ 2491740 w 3787140"/>
                  <a:gd name="connsiteY124" fmla="*/ 2891790 h 3002280"/>
                  <a:gd name="connsiteX125" fmla="*/ 2514600 w 3787140"/>
                  <a:gd name="connsiteY125" fmla="*/ 2948940 h 3002280"/>
                  <a:gd name="connsiteX126" fmla="*/ 2545080 w 3787140"/>
                  <a:gd name="connsiteY126" fmla="*/ 2975610 h 3002280"/>
                  <a:gd name="connsiteX127" fmla="*/ 2606040 w 3787140"/>
                  <a:gd name="connsiteY127" fmla="*/ 2990850 h 3002280"/>
                  <a:gd name="connsiteX128" fmla="*/ 2647950 w 3787140"/>
                  <a:gd name="connsiteY128" fmla="*/ 3002280 h 3002280"/>
                  <a:gd name="connsiteX129" fmla="*/ 2701290 w 3787140"/>
                  <a:gd name="connsiteY129" fmla="*/ 2975610 h 3002280"/>
                  <a:gd name="connsiteX130" fmla="*/ 2739390 w 3787140"/>
                  <a:gd name="connsiteY130" fmla="*/ 2937510 h 3002280"/>
                  <a:gd name="connsiteX131" fmla="*/ 2842260 w 3787140"/>
                  <a:gd name="connsiteY131" fmla="*/ 2891790 h 3002280"/>
                  <a:gd name="connsiteX132" fmla="*/ 2914650 w 3787140"/>
                  <a:gd name="connsiteY132" fmla="*/ 2868930 h 3002280"/>
                  <a:gd name="connsiteX133" fmla="*/ 2967990 w 3787140"/>
                  <a:gd name="connsiteY133" fmla="*/ 2861310 h 3002280"/>
                  <a:gd name="connsiteX134" fmla="*/ 3028950 w 3787140"/>
                  <a:gd name="connsiteY134" fmla="*/ 2838450 h 3002280"/>
                  <a:gd name="connsiteX135" fmla="*/ 3078480 w 3787140"/>
                  <a:gd name="connsiteY135" fmla="*/ 2827020 h 3002280"/>
                  <a:gd name="connsiteX136" fmla="*/ 3116580 w 3787140"/>
                  <a:gd name="connsiteY136" fmla="*/ 2827020 h 3002280"/>
                  <a:gd name="connsiteX137" fmla="*/ 3177540 w 3787140"/>
                  <a:gd name="connsiteY137" fmla="*/ 2811780 h 3002280"/>
                  <a:gd name="connsiteX138" fmla="*/ 3215640 w 3787140"/>
                  <a:gd name="connsiteY138" fmla="*/ 2830830 h 3002280"/>
                  <a:gd name="connsiteX139" fmla="*/ 3227070 w 3787140"/>
                  <a:gd name="connsiteY139" fmla="*/ 2800350 h 3002280"/>
                  <a:gd name="connsiteX140" fmla="*/ 3215640 w 3787140"/>
                  <a:gd name="connsiteY140" fmla="*/ 2720340 h 3002280"/>
                  <a:gd name="connsiteX141" fmla="*/ 3227070 w 3787140"/>
                  <a:gd name="connsiteY141" fmla="*/ 2606040 h 3002280"/>
                  <a:gd name="connsiteX142" fmla="*/ 3230880 w 3787140"/>
                  <a:gd name="connsiteY142" fmla="*/ 2548890 h 3002280"/>
                  <a:gd name="connsiteX143" fmla="*/ 3246120 w 3787140"/>
                  <a:gd name="connsiteY143" fmla="*/ 2518410 h 3002280"/>
                  <a:gd name="connsiteX144" fmla="*/ 3238500 w 3787140"/>
                  <a:gd name="connsiteY144" fmla="*/ 2465070 h 3002280"/>
                  <a:gd name="connsiteX145" fmla="*/ 3249930 w 3787140"/>
                  <a:gd name="connsiteY145" fmla="*/ 2426970 h 3002280"/>
                  <a:gd name="connsiteX146" fmla="*/ 3280410 w 3787140"/>
                  <a:gd name="connsiteY146" fmla="*/ 2407920 h 3002280"/>
                  <a:gd name="connsiteX147" fmla="*/ 3272790 w 3787140"/>
                  <a:gd name="connsiteY147" fmla="*/ 2373630 h 3002280"/>
                  <a:gd name="connsiteX148" fmla="*/ 3238500 w 3787140"/>
                  <a:gd name="connsiteY148" fmla="*/ 2362200 h 3002280"/>
                  <a:gd name="connsiteX149" fmla="*/ 3208020 w 3787140"/>
                  <a:gd name="connsiteY149" fmla="*/ 2331720 h 3002280"/>
                  <a:gd name="connsiteX150" fmla="*/ 3208020 w 3787140"/>
                  <a:gd name="connsiteY150" fmla="*/ 2259330 h 3002280"/>
                  <a:gd name="connsiteX151" fmla="*/ 3215640 w 3787140"/>
                  <a:gd name="connsiteY151" fmla="*/ 2175510 h 3002280"/>
                  <a:gd name="connsiteX152" fmla="*/ 3215640 w 3787140"/>
                  <a:gd name="connsiteY152" fmla="*/ 2095500 h 3002280"/>
                  <a:gd name="connsiteX153" fmla="*/ 3204210 w 3787140"/>
                  <a:gd name="connsiteY153" fmla="*/ 2030730 h 3002280"/>
                  <a:gd name="connsiteX154" fmla="*/ 3204210 w 3787140"/>
                  <a:gd name="connsiteY154" fmla="*/ 1973580 h 3002280"/>
                  <a:gd name="connsiteX155" fmla="*/ 3208020 w 3787140"/>
                  <a:gd name="connsiteY155" fmla="*/ 1931670 h 3002280"/>
                  <a:gd name="connsiteX156" fmla="*/ 3234690 w 3787140"/>
                  <a:gd name="connsiteY156" fmla="*/ 1908810 h 3002280"/>
                  <a:gd name="connsiteX157" fmla="*/ 3295650 w 3787140"/>
                  <a:gd name="connsiteY157" fmla="*/ 1927860 h 3002280"/>
                  <a:gd name="connsiteX158" fmla="*/ 3360420 w 3787140"/>
                  <a:gd name="connsiteY158" fmla="*/ 1988820 h 3002280"/>
                  <a:gd name="connsiteX159" fmla="*/ 3406140 w 3787140"/>
                  <a:gd name="connsiteY159" fmla="*/ 2042160 h 3002280"/>
                  <a:gd name="connsiteX160" fmla="*/ 3429000 w 3787140"/>
                  <a:gd name="connsiteY160" fmla="*/ 2049780 h 3002280"/>
                  <a:gd name="connsiteX161" fmla="*/ 3467100 w 3787140"/>
                  <a:gd name="connsiteY161" fmla="*/ 2057400 h 3002280"/>
                  <a:gd name="connsiteX162" fmla="*/ 3486150 w 3787140"/>
                  <a:gd name="connsiteY162" fmla="*/ 2087880 h 3002280"/>
                  <a:gd name="connsiteX163" fmla="*/ 3528060 w 3787140"/>
                  <a:gd name="connsiteY163" fmla="*/ 2118360 h 3002280"/>
                  <a:gd name="connsiteX164" fmla="*/ 3604260 w 3787140"/>
                  <a:gd name="connsiteY164" fmla="*/ 2141220 h 3002280"/>
                  <a:gd name="connsiteX165" fmla="*/ 3688080 w 3787140"/>
                  <a:gd name="connsiteY165" fmla="*/ 2145030 h 3002280"/>
                  <a:gd name="connsiteX166" fmla="*/ 3707130 w 3787140"/>
                  <a:gd name="connsiteY166" fmla="*/ 2125980 h 3002280"/>
                  <a:gd name="connsiteX167" fmla="*/ 3764280 w 3787140"/>
                  <a:gd name="connsiteY167" fmla="*/ 2141220 h 3002280"/>
                  <a:gd name="connsiteX168" fmla="*/ 3787140 w 3787140"/>
                  <a:gd name="connsiteY168" fmla="*/ 2129790 h 3002280"/>
                  <a:gd name="connsiteX169" fmla="*/ 3783330 w 3787140"/>
                  <a:gd name="connsiteY169" fmla="*/ 2099310 h 3002280"/>
                  <a:gd name="connsiteX170" fmla="*/ 3768090 w 3787140"/>
                  <a:gd name="connsiteY170" fmla="*/ 2068830 h 3002280"/>
                  <a:gd name="connsiteX171" fmla="*/ 3745230 w 3787140"/>
                  <a:gd name="connsiteY171" fmla="*/ 2007870 h 3002280"/>
                  <a:gd name="connsiteX172" fmla="*/ 3729990 w 3787140"/>
                  <a:gd name="connsiteY172" fmla="*/ 1988820 h 3002280"/>
                  <a:gd name="connsiteX173" fmla="*/ 3722370 w 3787140"/>
                  <a:gd name="connsiteY173" fmla="*/ 1935480 h 3002280"/>
                  <a:gd name="connsiteX174" fmla="*/ 3726180 w 3787140"/>
                  <a:gd name="connsiteY174" fmla="*/ 1893570 h 3002280"/>
                  <a:gd name="connsiteX175" fmla="*/ 3722370 w 3787140"/>
                  <a:gd name="connsiteY175" fmla="*/ 1855470 h 3002280"/>
                  <a:gd name="connsiteX176" fmla="*/ 3699510 w 3787140"/>
                  <a:gd name="connsiteY176" fmla="*/ 1851660 h 3002280"/>
                  <a:gd name="connsiteX177" fmla="*/ 3646170 w 3787140"/>
                  <a:gd name="connsiteY177" fmla="*/ 1832610 h 3002280"/>
                  <a:gd name="connsiteX178" fmla="*/ 3592830 w 3787140"/>
                  <a:gd name="connsiteY178" fmla="*/ 1817370 h 3002280"/>
                  <a:gd name="connsiteX179" fmla="*/ 3520440 w 3787140"/>
                  <a:gd name="connsiteY179" fmla="*/ 1752600 h 3002280"/>
                  <a:gd name="connsiteX180" fmla="*/ 3478530 w 3787140"/>
                  <a:gd name="connsiteY180" fmla="*/ 1699260 h 3002280"/>
                  <a:gd name="connsiteX181" fmla="*/ 3413760 w 3787140"/>
                  <a:gd name="connsiteY181" fmla="*/ 1642110 h 3002280"/>
                  <a:gd name="connsiteX182" fmla="*/ 3364230 w 3787140"/>
                  <a:gd name="connsiteY182" fmla="*/ 1565910 h 3002280"/>
                  <a:gd name="connsiteX183" fmla="*/ 3322320 w 3787140"/>
                  <a:gd name="connsiteY183" fmla="*/ 1508760 h 3002280"/>
                  <a:gd name="connsiteX184" fmla="*/ 3181350 w 3787140"/>
                  <a:gd name="connsiteY184" fmla="*/ 1428750 h 3002280"/>
                  <a:gd name="connsiteX185" fmla="*/ 3089910 w 3787140"/>
                  <a:gd name="connsiteY185" fmla="*/ 1375410 h 3002280"/>
                  <a:gd name="connsiteX186" fmla="*/ 2998470 w 3787140"/>
                  <a:gd name="connsiteY186" fmla="*/ 1299210 h 3002280"/>
                  <a:gd name="connsiteX187" fmla="*/ 2895600 w 3787140"/>
                  <a:gd name="connsiteY187" fmla="*/ 1242060 h 3002280"/>
                  <a:gd name="connsiteX188" fmla="*/ 2811780 w 3787140"/>
                  <a:gd name="connsiteY188" fmla="*/ 1169670 h 3002280"/>
                  <a:gd name="connsiteX189" fmla="*/ 2743200 w 3787140"/>
                  <a:gd name="connsiteY189" fmla="*/ 1123950 h 3002280"/>
                  <a:gd name="connsiteX190" fmla="*/ 2663190 w 3787140"/>
                  <a:gd name="connsiteY190" fmla="*/ 1085850 h 3002280"/>
                  <a:gd name="connsiteX191" fmla="*/ 2586990 w 3787140"/>
                  <a:gd name="connsiteY191" fmla="*/ 1017270 h 3002280"/>
                  <a:gd name="connsiteX192" fmla="*/ 2495550 w 3787140"/>
                  <a:gd name="connsiteY192" fmla="*/ 971550 h 3002280"/>
                  <a:gd name="connsiteX193" fmla="*/ 2426970 w 3787140"/>
                  <a:gd name="connsiteY193" fmla="*/ 906780 h 3002280"/>
                  <a:gd name="connsiteX194" fmla="*/ 2381250 w 3787140"/>
                  <a:gd name="connsiteY194" fmla="*/ 880110 h 3002280"/>
                  <a:gd name="connsiteX195" fmla="*/ 2301240 w 3787140"/>
                  <a:gd name="connsiteY195" fmla="*/ 838200 h 30022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</a:cxnLst>
                <a:rect l="l" t="t" r="r" b="b"/>
                <a:pathLst>
                  <a:path w="3787140" h="3002280">
                    <a:moveTo>
                      <a:pt x="2301240" y="838200"/>
                    </a:moveTo>
                    <a:lnTo>
                      <a:pt x="2225040" y="777240"/>
                    </a:lnTo>
                    <a:lnTo>
                      <a:pt x="2106930" y="723900"/>
                    </a:lnTo>
                    <a:lnTo>
                      <a:pt x="2019300" y="647700"/>
                    </a:lnTo>
                    <a:lnTo>
                      <a:pt x="1931670" y="590550"/>
                    </a:lnTo>
                    <a:lnTo>
                      <a:pt x="1859280" y="548640"/>
                    </a:lnTo>
                    <a:lnTo>
                      <a:pt x="1786890" y="491490"/>
                    </a:lnTo>
                    <a:lnTo>
                      <a:pt x="1703070" y="438150"/>
                    </a:lnTo>
                    <a:lnTo>
                      <a:pt x="1604010" y="373380"/>
                    </a:lnTo>
                    <a:lnTo>
                      <a:pt x="1516380" y="312420"/>
                    </a:lnTo>
                    <a:lnTo>
                      <a:pt x="1447800" y="262890"/>
                    </a:lnTo>
                    <a:lnTo>
                      <a:pt x="1383030" y="220980"/>
                    </a:lnTo>
                    <a:lnTo>
                      <a:pt x="1325880" y="167640"/>
                    </a:lnTo>
                    <a:lnTo>
                      <a:pt x="1283970" y="129540"/>
                    </a:lnTo>
                    <a:lnTo>
                      <a:pt x="1184910" y="83820"/>
                    </a:lnTo>
                    <a:lnTo>
                      <a:pt x="1154430" y="49530"/>
                    </a:lnTo>
                    <a:lnTo>
                      <a:pt x="1123950" y="26670"/>
                    </a:lnTo>
                    <a:lnTo>
                      <a:pt x="1078230" y="0"/>
                    </a:lnTo>
                    <a:lnTo>
                      <a:pt x="1055370" y="22860"/>
                    </a:lnTo>
                    <a:lnTo>
                      <a:pt x="1078230" y="76200"/>
                    </a:lnTo>
                    <a:lnTo>
                      <a:pt x="1093470" y="129540"/>
                    </a:lnTo>
                    <a:lnTo>
                      <a:pt x="1108710" y="175260"/>
                    </a:lnTo>
                    <a:lnTo>
                      <a:pt x="1131570" y="247650"/>
                    </a:lnTo>
                    <a:lnTo>
                      <a:pt x="1135380" y="327660"/>
                    </a:lnTo>
                    <a:lnTo>
                      <a:pt x="1120140" y="419100"/>
                    </a:lnTo>
                    <a:lnTo>
                      <a:pt x="1112520" y="457200"/>
                    </a:lnTo>
                    <a:lnTo>
                      <a:pt x="1070610" y="518160"/>
                    </a:lnTo>
                    <a:lnTo>
                      <a:pt x="1043940" y="571500"/>
                    </a:lnTo>
                    <a:lnTo>
                      <a:pt x="1005840" y="636270"/>
                    </a:lnTo>
                    <a:lnTo>
                      <a:pt x="979170" y="689610"/>
                    </a:lnTo>
                    <a:lnTo>
                      <a:pt x="975360" y="762000"/>
                    </a:lnTo>
                    <a:lnTo>
                      <a:pt x="986790" y="834390"/>
                    </a:lnTo>
                    <a:lnTo>
                      <a:pt x="941070" y="861060"/>
                    </a:lnTo>
                    <a:lnTo>
                      <a:pt x="872490" y="914400"/>
                    </a:lnTo>
                    <a:lnTo>
                      <a:pt x="792480" y="944880"/>
                    </a:lnTo>
                    <a:lnTo>
                      <a:pt x="727710" y="979170"/>
                    </a:lnTo>
                    <a:lnTo>
                      <a:pt x="670560" y="1013460"/>
                    </a:lnTo>
                    <a:lnTo>
                      <a:pt x="632460" y="1059180"/>
                    </a:lnTo>
                    <a:lnTo>
                      <a:pt x="601980" y="1123950"/>
                    </a:lnTo>
                    <a:lnTo>
                      <a:pt x="579120" y="1184910"/>
                    </a:lnTo>
                    <a:lnTo>
                      <a:pt x="544830" y="1242060"/>
                    </a:lnTo>
                    <a:lnTo>
                      <a:pt x="480060" y="1268730"/>
                    </a:lnTo>
                    <a:lnTo>
                      <a:pt x="422910" y="1295400"/>
                    </a:lnTo>
                    <a:lnTo>
                      <a:pt x="384810" y="1310640"/>
                    </a:lnTo>
                    <a:lnTo>
                      <a:pt x="358140" y="1341120"/>
                    </a:lnTo>
                    <a:lnTo>
                      <a:pt x="358140" y="1383030"/>
                    </a:lnTo>
                    <a:lnTo>
                      <a:pt x="392430" y="1409700"/>
                    </a:lnTo>
                    <a:lnTo>
                      <a:pt x="403860" y="1470660"/>
                    </a:lnTo>
                    <a:lnTo>
                      <a:pt x="415290" y="1527810"/>
                    </a:lnTo>
                    <a:lnTo>
                      <a:pt x="426720" y="1565910"/>
                    </a:lnTo>
                    <a:lnTo>
                      <a:pt x="426720" y="1600200"/>
                    </a:lnTo>
                    <a:lnTo>
                      <a:pt x="403860" y="1619250"/>
                    </a:lnTo>
                    <a:lnTo>
                      <a:pt x="342900" y="1645920"/>
                    </a:lnTo>
                    <a:lnTo>
                      <a:pt x="281940" y="1676400"/>
                    </a:lnTo>
                    <a:lnTo>
                      <a:pt x="152400" y="1733550"/>
                    </a:lnTo>
                    <a:lnTo>
                      <a:pt x="64770" y="1786890"/>
                    </a:lnTo>
                    <a:lnTo>
                      <a:pt x="22860" y="1805940"/>
                    </a:lnTo>
                    <a:lnTo>
                      <a:pt x="0" y="1847850"/>
                    </a:lnTo>
                    <a:lnTo>
                      <a:pt x="11430" y="1878330"/>
                    </a:lnTo>
                    <a:lnTo>
                      <a:pt x="30480" y="1897380"/>
                    </a:lnTo>
                    <a:lnTo>
                      <a:pt x="45720" y="1965960"/>
                    </a:lnTo>
                    <a:lnTo>
                      <a:pt x="53340" y="2045970"/>
                    </a:lnTo>
                    <a:lnTo>
                      <a:pt x="91440" y="2110740"/>
                    </a:lnTo>
                    <a:lnTo>
                      <a:pt x="182880" y="2133600"/>
                    </a:lnTo>
                    <a:lnTo>
                      <a:pt x="278130" y="2129790"/>
                    </a:lnTo>
                    <a:lnTo>
                      <a:pt x="422910" y="2145030"/>
                    </a:lnTo>
                    <a:lnTo>
                      <a:pt x="495300" y="2167890"/>
                    </a:lnTo>
                    <a:lnTo>
                      <a:pt x="560070" y="2164080"/>
                    </a:lnTo>
                    <a:lnTo>
                      <a:pt x="624840" y="2171700"/>
                    </a:lnTo>
                    <a:lnTo>
                      <a:pt x="712470" y="2217420"/>
                    </a:lnTo>
                    <a:lnTo>
                      <a:pt x="803910" y="2251710"/>
                    </a:lnTo>
                    <a:lnTo>
                      <a:pt x="899160" y="2282190"/>
                    </a:lnTo>
                    <a:lnTo>
                      <a:pt x="982980" y="2308860"/>
                    </a:lnTo>
                    <a:lnTo>
                      <a:pt x="1024890" y="2327910"/>
                    </a:lnTo>
                    <a:lnTo>
                      <a:pt x="1051560" y="2366010"/>
                    </a:lnTo>
                    <a:lnTo>
                      <a:pt x="1062990" y="2419350"/>
                    </a:lnTo>
                    <a:lnTo>
                      <a:pt x="1055370" y="2484120"/>
                    </a:lnTo>
                    <a:lnTo>
                      <a:pt x="1047750" y="2548890"/>
                    </a:lnTo>
                    <a:lnTo>
                      <a:pt x="1070610" y="2571750"/>
                    </a:lnTo>
                    <a:lnTo>
                      <a:pt x="1112520" y="2518410"/>
                    </a:lnTo>
                    <a:lnTo>
                      <a:pt x="1226820" y="2453640"/>
                    </a:lnTo>
                    <a:lnTo>
                      <a:pt x="1272540" y="2404110"/>
                    </a:lnTo>
                    <a:lnTo>
                      <a:pt x="1310640" y="2373630"/>
                    </a:lnTo>
                    <a:lnTo>
                      <a:pt x="1348740" y="2350770"/>
                    </a:lnTo>
                    <a:lnTo>
                      <a:pt x="1386840" y="2343150"/>
                    </a:lnTo>
                    <a:lnTo>
                      <a:pt x="1432560" y="2335530"/>
                    </a:lnTo>
                    <a:lnTo>
                      <a:pt x="1482090" y="2335530"/>
                    </a:lnTo>
                    <a:lnTo>
                      <a:pt x="1565910" y="2339340"/>
                    </a:lnTo>
                    <a:lnTo>
                      <a:pt x="1630680" y="2343150"/>
                    </a:lnTo>
                    <a:lnTo>
                      <a:pt x="1760220" y="2331720"/>
                    </a:lnTo>
                    <a:lnTo>
                      <a:pt x="1832610" y="2339340"/>
                    </a:lnTo>
                    <a:lnTo>
                      <a:pt x="1840230" y="2373630"/>
                    </a:lnTo>
                    <a:lnTo>
                      <a:pt x="1866900" y="2396490"/>
                    </a:lnTo>
                    <a:lnTo>
                      <a:pt x="1866900" y="2396490"/>
                    </a:lnTo>
                    <a:lnTo>
                      <a:pt x="1931670" y="2381250"/>
                    </a:lnTo>
                    <a:lnTo>
                      <a:pt x="1981200" y="2400300"/>
                    </a:lnTo>
                    <a:lnTo>
                      <a:pt x="2026920" y="2381250"/>
                    </a:lnTo>
                    <a:lnTo>
                      <a:pt x="2011680" y="2339340"/>
                    </a:lnTo>
                    <a:lnTo>
                      <a:pt x="2023110" y="2259330"/>
                    </a:lnTo>
                    <a:lnTo>
                      <a:pt x="2045970" y="2209800"/>
                    </a:lnTo>
                    <a:lnTo>
                      <a:pt x="2095500" y="2167890"/>
                    </a:lnTo>
                    <a:lnTo>
                      <a:pt x="2129790" y="2110740"/>
                    </a:lnTo>
                    <a:lnTo>
                      <a:pt x="2175510" y="2110740"/>
                    </a:lnTo>
                    <a:lnTo>
                      <a:pt x="2213610" y="2148840"/>
                    </a:lnTo>
                    <a:lnTo>
                      <a:pt x="2255520" y="2194560"/>
                    </a:lnTo>
                    <a:lnTo>
                      <a:pt x="2259330" y="2240280"/>
                    </a:lnTo>
                    <a:lnTo>
                      <a:pt x="2244090" y="2274570"/>
                    </a:lnTo>
                    <a:lnTo>
                      <a:pt x="2225040" y="2289810"/>
                    </a:lnTo>
                    <a:lnTo>
                      <a:pt x="2217420" y="2331720"/>
                    </a:lnTo>
                    <a:lnTo>
                      <a:pt x="2247900" y="2339340"/>
                    </a:lnTo>
                    <a:lnTo>
                      <a:pt x="2274570" y="2324100"/>
                    </a:lnTo>
                    <a:lnTo>
                      <a:pt x="2312670" y="2339340"/>
                    </a:lnTo>
                    <a:lnTo>
                      <a:pt x="2331720" y="2385060"/>
                    </a:lnTo>
                    <a:lnTo>
                      <a:pt x="2362200" y="2392680"/>
                    </a:lnTo>
                    <a:lnTo>
                      <a:pt x="2366010" y="2426970"/>
                    </a:lnTo>
                    <a:lnTo>
                      <a:pt x="2385060" y="2472690"/>
                    </a:lnTo>
                    <a:lnTo>
                      <a:pt x="2385060" y="2503170"/>
                    </a:lnTo>
                    <a:lnTo>
                      <a:pt x="2373630" y="2548890"/>
                    </a:lnTo>
                    <a:lnTo>
                      <a:pt x="2346960" y="2571750"/>
                    </a:lnTo>
                    <a:lnTo>
                      <a:pt x="2346960" y="2621280"/>
                    </a:lnTo>
                    <a:lnTo>
                      <a:pt x="2369820" y="2667000"/>
                    </a:lnTo>
                    <a:lnTo>
                      <a:pt x="2404110" y="2705100"/>
                    </a:lnTo>
                    <a:lnTo>
                      <a:pt x="2423160" y="2758440"/>
                    </a:lnTo>
                    <a:lnTo>
                      <a:pt x="2461260" y="2785110"/>
                    </a:lnTo>
                    <a:lnTo>
                      <a:pt x="2491740" y="2891790"/>
                    </a:lnTo>
                    <a:lnTo>
                      <a:pt x="2514600" y="2948940"/>
                    </a:lnTo>
                    <a:lnTo>
                      <a:pt x="2545080" y="2975610"/>
                    </a:lnTo>
                    <a:lnTo>
                      <a:pt x="2606040" y="2990850"/>
                    </a:lnTo>
                    <a:lnTo>
                      <a:pt x="2647950" y="3002280"/>
                    </a:lnTo>
                    <a:lnTo>
                      <a:pt x="2701290" y="2975610"/>
                    </a:lnTo>
                    <a:lnTo>
                      <a:pt x="2739390" y="2937510"/>
                    </a:lnTo>
                    <a:lnTo>
                      <a:pt x="2842260" y="2891790"/>
                    </a:lnTo>
                    <a:lnTo>
                      <a:pt x="2914650" y="2868930"/>
                    </a:lnTo>
                    <a:lnTo>
                      <a:pt x="2967990" y="2861310"/>
                    </a:lnTo>
                    <a:lnTo>
                      <a:pt x="3028950" y="2838450"/>
                    </a:lnTo>
                    <a:lnTo>
                      <a:pt x="3078480" y="2827020"/>
                    </a:lnTo>
                    <a:lnTo>
                      <a:pt x="3116580" y="2827020"/>
                    </a:lnTo>
                    <a:lnTo>
                      <a:pt x="3177540" y="2811780"/>
                    </a:lnTo>
                    <a:lnTo>
                      <a:pt x="3215640" y="2830830"/>
                    </a:lnTo>
                    <a:lnTo>
                      <a:pt x="3227070" y="2800350"/>
                    </a:lnTo>
                    <a:lnTo>
                      <a:pt x="3215640" y="2720340"/>
                    </a:lnTo>
                    <a:lnTo>
                      <a:pt x="3227070" y="2606040"/>
                    </a:lnTo>
                    <a:lnTo>
                      <a:pt x="3230880" y="2548890"/>
                    </a:lnTo>
                    <a:lnTo>
                      <a:pt x="3246120" y="2518410"/>
                    </a:lnTo>
                    <a:lnTo>
                      <a:pt x="3238500" y="2465070"/>
                    </a:lnTo>
                    <a:lnTo>
                      <a:pt x="3249930" y="2426970"/>
                    </a:lnTo>
                    <a:lnTo>
                      <a:pt x="3280410" y="2407920"/>
                    </a:lnTo>
                    <a:lnTo>
                      <a:pt x="3272790" y="2373630"/>
                    </a:lnTo>
                    <a:lnTo>
                      <a:pt x="3238500" y="2362200"/>
                    </a:lnTo>
                    <a:lnTo>
                      <a:pt x="3208020" y="2331720"/>
                    </a:lnTo>
                    <a:lnTo>
                      <a:pt x="3208020" y="2259330"/>
                    </a:lnTo>
                    <a:lnTo>
                      <a:pt x="3215640" y="2175510"/>
                    </a:lnTo>
                    <a:lnTo>
                      <a:pt x="3215640" y="2095500"/>
                    </a:lnTo>
                    <a:lnTo>
                      <a:pt x="3204210" y="2030730"/>
                    </a:lnTo>
                    <a:lnTo>
                      <a:pt x="3204210" y="1973580"/>
                    </a:lnTo>
                    <a:lnTo>
                      <a:pt x="3208020" y="1931670"/>
                    </a:lnTo>
                    <a:lnTo>
                      <a:pt x="3234690" y="1908810"/>
                    </a:lnTo>
                    <a:lnTo>
                      <a:pt x="3295650" y="1927860"/>
                    </a:lnTo>
                    <a:lnTo>
                      <a:pt x="3360420" y="1988820"/>
                    </a:lnTo>
                    <a:lnTo>
                      <a:pt x="3406140" y="2042160"/>
                    </a:lnTo>
                    <a:lnTo>
                      <a:pt x="3429000" y="2049780"/>
                    </a:lnTo>
                    <a:lnTo>
                      <a:pt x="3467100" y="2057400"/>
                    </a:lnTo>
                    <a:lnTo>
                      <a:pt x="3486150" y="2087880"/>
                    </a:lnTo>
                    <a:lnTo>
                      <a:pt x="3528060" y="2118360"/>
                    </a:lnTo>
                    <a:lnTo>
                      <a:pt x="3604260" y="2141220"/>
                    </a:lnTo>
                    <a:lnTo>
                      <a:pt x="3688080" y="2145030"/>
                    </a:lnTo>
                    <a:lnTo>
                      <a:pt x="3707130" y="2125980"/>
                    </a:lnTo>
                    <a:lnTo>
                      <a:pt x="3764280" y="2141220"/>
                    </a:lnTo>
                    <a:lnTo>
                      <a:pt x="3787140" y="2129790"/>
                    </a:lnTo>
                    <a:lnTo>
                      <a:pt x="3783330" y="2099310"/>
                    </a:lnTo>
                    <a:lnTo>
                      <a:pt x="3768090" y="2068830"/>
                    </a:lnTo>
                    <a:lnTo>
                      <a:pt x="3745230" y="2007870"/>
                    </a:lnTo>
                    <a:lnTo>
                      <a:pt x="3729990" y="1988820"/>
                    </a:lnTo>
                    <a:lnTo>
                      <a:pt x="3722370" y="1935480"/>
                    </a:lnTo>
                    <a:lnTo>
                      <a:pt x="3726180" y="1893570"/>
                    </a:lnTo>
                    <a:lnTo>
                      <a:pt x="3722370" y="1855470"/>
                    </a:lnTo>
                    <a:lnTo>
                      <a:pt x="3699510" y="1851660"/>
                    </a:lnTo>
                    <a:lnTo>
                      <a:pt x="3646170" y="1832610"/>
                    </a:lnTo>
                    <a:lnTo>
                      <a:pt x="3592830" y="1817370"/>
                    </a:lnTo>
                    <a:lnTo>
                      <a:pt x="3520440" y="1752600"/>
                    </a:lnTo>
                    <a:lnTo>
                      <a:pt x="3478530" y="1699260"/>
                    </a:lnTo>
                    <a:lnTo>
                      <a:pt x="3413760" y="1642110"/>
                    </a:lnTo>
                    <a:lnTo>
                      <a:pt x="3364230" y="1565910"/>
                    </a:lnTo>
                    <a:lnTo>
                      <a:pt x="3322320" y="1508760"/>
                    </a:lnTo>
                    <a:lnTo>
                      <a:pt x="3181350" y="1428750"/>
                    </a:lnTo>
                    <a:lnTo>
                      <a:pt x="3089910" y="1375410"/>
                    </a:lnTo>
                    <a:lnTo>
                      <a:pt x="2998470" y="1299210"/>
                    </a:lnTo>
                    <a:lnTo>
                      <a:pt x="2895600" y="1242060"/>
                    </a:lnTo>
                    <a:lnTo>
                      <a:pt x="2811780" y="1169670"/>
                    </a:lnTo>
                    <a:lnTo>
                      <a:pt x="2743200" y="1123950"/>
                    </a:lnTo>
                    <a:lnTo>
                      <a:pt x="2663190" y="1085850"/>
                    </a:lnTo>
                    <a:lnTo>
                      <a:pt x="2586990" y="1017270"/>
                    </a:lnTo>
                    <a:lnTo>
                      <a:pt x="2495550" y="971550"/>
                    </a:lnTo>
                    <a:lnTo>
                      <a:pt x="2426970" y="906780"/>
                    </a:lnTo>
                    <a:lnTo>
                      <a:pt x="2381250" y="880110"/>
                    </a:lnTo>
                    <a:lnTo>
                      <a:pt x="2301240" y="838200"/>
                    </a:lnTo>
                    <a:close/>
                  </a:path>
                </a:pathLst>
              </a:custGeom>
              <a:grpFill/>
              <a:ln w="63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10" name="서대문구">
                <a:extLst>
                  <a:ext uri="{FF2B5EF4-FFF2-40B4-BE49-F238E27FC236}">
                    <a16:creationId xmlns:a16="http://schemas.microsoft.com/office/drawing/2014/main" id="{30F58484-87DA-3E43-A821-E6D2D6B2CC2E}"/>
                  </a:ext>
                </a:extLst>
              </p:cNvPr>
              <p:cNvSpPr/>
              <p:nvPr/>
            </p:nvSpPr>
            <p:spPr>
              <a:xfrm>
                <a:off x="7952493" y="3189964"/>
                <a:ext cx="816360" cy="838116"/>
              </a:xfrm>
              <a:custGeom>
                <a:avLst/>
                <a:gdLst>
                  <a:gd name="connsiteX0" fmla="*/ 1490980 w 2001520"/>
                  <a:gd name="connsiteY0" fmla="*/ 0 h 2054860"/>
                  <a:gd name="connsiteX1" fmla="*/ 1419860 w 2001520"/>
                  <a:gd name="connsiteY1" fmla="*/ 7620 h 2054860"/>
                  <a:gd name="connsiteX2" fmla="*/ 1404620 w 2001520"/>
                  <a:gd name="connsiteY2" fmla="*/ 25400 h 2054860"/>
                  <a:gd name="connsiteX3" fmla="*/ 1386840 w 2001520"/>
                  <a:gd name="connsiteY3" fmla="*/ 53340 h 2054860"/>
                  <a:gd name="connsiteX4" fmla="*/ 1363980 w 2001520"/>
                  <a:gd name="connsiteY4" fmla="*/ 106680 h 2054860"/>
                  <a:gd name="connsiteX5" fmla="*/ 1356360 w 2001520"/>
                  <a:gd name="connsiteY5" fmla="*/ 129540 h 2054860"/>
                  <a:gd name="connsiteX6" fmla="*/ 1338580 w 2001520"/>
                  <a:gd name="connsiteY6" fmla="*/ 139700 h 2054860"/>
                  <a:gd name="connsiteX7" fmla="*/ 1295400 w 2001520"/>
                  <a:gd name="connsiteY7" fmla="*/ 134620 h 2054860"/>
                  <a:gd name="connsiteX8" fmla="*/ 1267460 w 2001520"/>
                  <a:gd name="connsiteY8" fmla="*/ 132080 h 2054860"/>
                  <a:gd name="connsiteX9" fmla="*/ 1236980 w 2001520"/>
                  <a:gd name="connsiteY9" fmla="*/ 142240 h 2054860"/>
                  <a:gd name="connsiteX10" fmla="*/ 1236980 w 2001520"/>
                  <a:gd name="connsiteY10" fmla="*/ 167640 h 2054860"/>
                  <a:gd name="connsiteX11" fmla="*/ 1254760 w 2001520"/>
                  <a:gd name="connsiteY11" fmla="*/ 208280 h 2054860"/>
                  <a:gd name="connsiteX12" fmla="*/ 1277620 w 2001520"/>
                  <a:gd name="connsiteY12" fmla="*/ 233680 h 2054860"/>
                  <a:gd name="connsiteX13" fmla="*/ 1282700 w 2001520"/>
                  <a:gd name="connsiteY13" fmla="*/ 276860 h 2054860"/>
                  <a:gd name="connsiteX14" fmla="*/ 1264920 w 2001520"/>
                  <a:gd name="connsiteY14" fmla="*/ 314960 h 2054860"/>
                  <a:gd name="connsiteX15" fmla="*/ 1254760 w 2001520"/>
                  <a:gd name="connsiteY15" fmla="*/ 342900 h 2054860"/>
                  <a:gd name="connsiteX16" fmla="*/ 1254760 w 2001520"/>
                  <a:gd name="connsiteY16" fmla="*/ 381000 h 2054860"/>
                  <a:gd name="connsiteX17" fmla="*/ 1229360 w 2001520"/>
                  <a:gd name="connsiteY17" fmla="*/ 408940 h 2054860"/>
                  <a:gd name="connsiteX18" fmla="*/ 1170940 w 2001520"/>
                  <a:gd name="connsiteY18" fmla="*/ 421640 h 2054860"/>
                  <a:gd name="connsiteX19" fmla="*/ 1140460 w 2001520"/>
                  <a:gd name="connsiteY19" fmla="*/ 447040 h 2054860"/>
                  <a:gd name="connsiteX20" fmla="*/ 1109980 w 2001520"/>
                  <a:gd name="connsiteY20" fmla="*/ 441960 h 2054860"/>
                  <a:gd name="connsiteX21" fmla="*/ 1069340 w 2001520"/>
                  <a:gd name="connsiteY21" fmla="*/ 424180 h 2054860"/>
                  <a:gd name="connsiteX22" fmla="*/ 1023620 w 2001520"/>
                  <a:gd name="connsiteY22" fmla="*/ 441960 h 2054860"/>
                  <a:gd name="connsiteX23" fmla="*/ 995680 w 2001520"/>
                  <a:gd name="connsiteY23" fmla="*/ 490220 h 2054860"/>
                  <a:gd name="connsiteX24" fmla="*/ 932180 w 2001520"/>
                  <a:gd name="connsiteY24" fmla="*/ 533400 h 2054860"/>
                  <a:gd name="connsiteX25" fmla="*/ 881380 w 2001520"/>
                  <a:gd name="connsiteY25" fmla="*/ 561340 h 2054860"/>
                  <a:gd name="connsiteX26" fmla="*/ 833120 w 2001520"/>
                  <a:gd name="connsiteY26" fmla="*/ 596900 h 2054860"/>
                  <a:gd name="connsiteX27" fmla="*/ 830580 w 2001520"/>
                  <a:gd name="connsiteY27" fmla="*/ 647700 h 2054860"/>
                  <a:gd name="connsiteX28" fmla="*/ 825500 w 2001520"/>
                  <a:gd name="connsiteY28" fmla="*/ 698500 h 2054860"/>
                  <a:gd name="connsiteX29" fmla="*/ 817880 w 2001520"/>
                  <a:gd name="connsiteY29" fmla="*/ 731520 h 2054860"/>
                  <a:gd name="connsiteX30" fmla="*/ 820420 w 2001520"/>
                  <a:gd name="connsiteY30" fmla="*/ 777240 h 2054860"/>
                  <a:gd name="connsiteX31" fmla="*/ 797560 w 2001520"/>
                  <a:gd name="connsiteY31" fmla="*/ 828040 h 2054860"/>
                  <a:gd name="connsiteX32" fmla="*/ 762000 w 2001520"/>
                  <a:gd name="connsiteY32" fmla="*/ 861060 h 2054860"/>
                  <a:gd name="connsiteX33" fmla="*/ 721360 w 2001520"/>
                  <a:gd name="connsiteY33" fmla="*/ 858520 h 2054860"/>
                  <a:gd name="connsiteX34" fmla="*/ 688340 w 2001520"/>
                  <a:gd name="connsiteY34" fmla="*/ 873760 h 2054860"/>
                  <a:gd name="connsiteX35" fmla="*/ 685800 w 2001520"/>
                  <a:gd name="connsiteY35" fmla="*/ 909320 h 2054860"/>
                  <a:gd name="connsiteX36" fmla="*/ 657860 w 2001520"/>
                  <a:gd name="connsiteY36" fmla="*/ 952500 h 2054860"/>
                  <a:gd name="connsiteX37" fmla="*/ 632460 w 2001520"/>
                  <a:gd name="connsiteY37" fmla="*/ 985520 h 2054860"/>
                  <a:gd name="connsiteX38" fmla="*/ 622300 w 2001520"/>
                  <a:gd name="connsiteY38" fmla="*/ 1026160 h 2054860"/>
                  <a:gd name="connsiteX39" fmla="*/ 601980 w 2001520"/>
                  <a:gd name="connsiteY39" fmla="*/ 1054100 h 2054860"/>
                  <a:gd name="connsiteX40" fmla="*/ 551180 w 2001520"/>
                  <a:gd name="connsiteY40" fmla="*/ 1066800 h 2054860"/>
                  <a:gd name="connsiteX41" fmla="*/ 502920 w 2001520"/>
                  <a:gd name="connsiteY41" fmla="*/ 1026160 h 2054860"/>
                  <a:gd name="connsiteX42" fmla="*/ 474980 w 2001520"/>
                  <a:gd name="connsiteY42" fmla="*/ 1003300 h 2054860"/>
                  <a:gd name="connsiteX43" fmla="*/ 419100 w 2001520"/>
                  <a:gd name="connsiteY43" fmla="*/ 1005840 h 2054860"/>
                  <a:gd name="connsiteX44" fmla="*/ 381000 w 2001520"/>
                  <a:gd name="connsiteY44" fmla="*/ 980440 h 2054860"/>
                  <a:gd name="connsiteX45" fmla="*/ 360680 w 2001520"/>
                  <a:gd name="connsiteY45" fmla="*/ 916940 h 2054860"/>
                  <a:gd name="connsiteX46" fmla="*/ 353060 w 2001520"/>
                  <a:gd name="connsiteY46" fmla="*/ 863600 h 2054860"/>
                  <a:gd name="connsiteX47" fmla="*/ 370840 w 2001520"/>
                  <a:gd name="connsiteY47" fmla="*/ 830580 h 2054860"/>
                  <a:gd name="connsiteX48" fmla="*/ 358140 w 2001520"/>
                  <a:gd name="connsiteY48" fmla="*/ 795020 h 2054860"/>
                  <a:gd name="connsiteX49" fmla="*/ 320040 w 2001520"/>
                  <a:gd name="connsiteY49" fmla="*/ 807720 h 2054860"/>
                  <a:gd name="connsiteX50" fmla="*/ 281940 w 2001520"/>
                  <a:gd name="connsiteY50" fmla="*/ 848360 h 2054860"/>
                  <a:gd name="connsiteX51" fmla="*/ 271780 w 2001520"/>
                  <a:gd name="connsiteY51" fmla="*/ 878840 h 2054860"/>
                  <a:gd name="connsiteX52" fmla="*/ 274320 w 2001520"/>
                  <a:gd name="connsiteY52" fmla="*/ 952500 h 2054860"/>
                  <a:gd name="connsiteX53" fmla="*/ 266700 w 2001520"/>
                  <a:gd name="connsiteY53" fmla="*/ 993140 h 2054860"/>
                  <a:gd name="connsiteX54" fmla="*/ 198120 w 2001520"/>
                  <a:gd name="connsiteY54" fmla="*/ 1018540 h 2054860"/>
                  <a:gd name="connsiteX55" fmla="*/ 137160 w 2001520"/>
                  <a:gd name="connsiteY55" fmla="*/ 1084580 h 2054860"/>
                  <a:gd name="connsiteX56" fmla="*/ 111760 w 2001520"/>
                  <a:gd name="connsiteY56" fmla="*/ 1135380 h 2054860"/>
                  <a:gd name="connsiteX57" fmla="*/ 88900 w 2001520"/>
                  <a:gd name="connsiteY57" fmla="*/ 1183640 h 2054860"/>
                  <a:gd name="connsiteX58" fmla="*/ 35560 w 2001520"/>
                  <a:gd name="connsiteY58" fmla="*/ 1234440 h 2054860"/>
                  <a:gd name="connsiteX59" fmla="*/ 2540 w 2001520"/>
                  <a:gd name="connsiteY59" fmla="*/ 1257300 h 2054860"/>
                  <a:gd name="connsiteX60" fmla="*/ 0 w 2001520"/>
                  <a:gd name="connsiteY60" fmla="*/ 1282700 h 2054860"/>
                  <a:gd name="connsiteX61" fmla="*/ 45720 w 2001520"/>
                  <a:gd name="connsiteY61" fmla="*/ 1323340 h 2054860"/>
                  <a:gd name="connsiteX62" fmla="*/ 104140 w 2001520"/>
                  <a:gd name="connsiteY62" fmla="*/ 1386840 h 2054860"/>
                  <a:gd name="connsiteX63" fmla="*/ 147320 w 2001520"/>
                  <a:gd name="connsiteY63" fmla="*/ 1419860 h 2054860"/>
                  <a:gd name="connsiteX64" fmla="*/ 190500 w 2001520"/>
                  <a:gd name="connsiteY64" fmla="*/ 1430020 h 2054860"/>
                  <a:gd name="connsiteX65" fmla="*/ 299720 w 2001520"/>
                  <a:gd name="connsiteY65" fmla="*/ 1475740 h 2054860"/>
                  <a:gd name="connsiteX66" fmla="*/ 337820 w 2001520"/>
                  <a:gd name="connsiteY66" fmla="*/ 1513840 h 2054860"/>
                  <a:gd name="connsiteX67" fmla="*/ 439420 w 2001520"/>
                  <a:gd name="connsiteY67" fmla="*/ 1587500 h 2054860"/>
                  <a:gd name="connsiteX68" fmla="*/ 477520 w 2001520"/>
                  <a:gd name="connsiteY68" fmla="*/ 1615440 h 2054860"/>
                  <a:gd name="connsiteX69" fmla="*/ 528320 w 2001520"/>
                  <a:gd name="connsiteY69" fmla="*/ 1630680 h 2054860"/>
                  <a:gd name="connsiteX70" fmla="*/ 566420 w 2001520"/>
                  <a:gd name="connsiteY70" fmla="*/ 1625600 h 2054860"/>
                  <a:gd name="connsiteX71" fmla="*/ 586740 w 2001520"/>
                  <a:gd name="connsiteY71" fmla="*/ 1615440 h 2054860"/>
                  <a:gd name="connsiteX72" fmla="*/ 591820 w 2001520"/>
                  <a:gd name="connsiteY72" fmla="*/ 1600200 h 2054860"/>
                  <a:gd name="connsiteX73" fmla="*/ 614680 w 2001520"/>
                  <a:gd name="connsiteY73" fmla="*/ 1597660 h 2054860"/>
                  <a:gd name="connsiteX74" fmla="*/ 706120 w 2001520"/>
                  <a:gd name="connsiteY74" fmla="*/ 1653540 h 2054860"/>
                  <a:gd name="connsiteX75" fmla="*/ 762000 w 2001520"/>
                  <a:gd name="connsiteY75" fmla="*/ 1714500 h 2054860"/>
                  <a:gd name="connsiteX76" fmla="*/ 784860 w 2001520"/>
                  <a:gd name="connsiteY76" fmla="*/ 1760220 h 2054860"/>
                  <a:gd name="connsiteX77" fmla="*/ 812800 w 2001520"/>
                  <a:gd name="connsiteY77" fmla="*/ 1808480 h 2054860"/>
                  <a:gd name="connsiteX78" fmla="*/ 817880 w 2001520"/>
                  <a:gd name="connsiteY78" fmla="*/ 1864360 h 2054860"/>
                  <a:gd name="connsiteX79" fmla="*/ 812800 w 2001520"/>
                  <a:gd name="connsiteY79" fmla="*/ 1920240 h 2054860"/>
                  <a:gd name="connsiteX80" fmla="*/ 830580 w 2001520"/>
                  <a:gd name="connsiteY80" fmla="*/ 1965960 h 2054860"/>
                  <a:gd name="connsiteX81" fmla="*/ 873760 w 2001520"/>
                  <a:gd name="connsiteY81" fmla="*/ 1991360 h 2054860"/>
                  <a:gd name="connsiteX82" fmla="*/ 934720 w 2001520"/>
                  <a:gd name="connsiteY82" fmla="*/ 2006600 h 2054860"/>
                  <a:gd name="connsiteX83" fmla="*/ 1000760 w 2001520"/>
                  <a:gd name="connsiteY83" fmla="*/ 2014220 h 2054860"/>
                  <a:gd name="connsiteX84" fmla="*/ 1038860 w 2001520"/>
                  <a:gd name="connsiteY84" fmla="*/ 2029460 h 2054860"/>
                  <a:gd name="connsiteX85" fmla="*/ 1092200 w 2001520"/>
                  <a:gd name="connsiteY85" fmla="*/ 2054860 h 2054860"/>
                  <a:gd name="connsiteX86" fmla="*/ 1160780 w 2001520"/>
                  <a:gd name="connsiteY86" fmla="*/ 2026920 h 2054860"/>
                  <a:gd name="connsiteX87" fmla="*/ 1193800 w 2001520"/>
                  <a:gd name="connsiteY87" fmla="*/ 2016760 h 2054860"/>
                  <a:gd name="connsiteX88" fmla="*/ 1242060 w 2001520"/>
                  <a:gd name="connsiteY88" fmla="*/ 1996440 h 2054860"/>
                  <a:gd name="connsiteX89" fmla="*/ 1264920 w 2001520"/>
                  <a:gd name="connsiteY89" fmla="*/ 1976120 h 2054860"/>
                  <a:gd name="connsiteX90" fmla="*/ 1442720 w 2001520"/>
                  <a:gd name="connsiteY90" fmla="*/ 1983740 h 2054860"/>
                  <a:gd name="connsiteX91" fmla="*/ 1557020 w 2001520"/>
                  <a:gd name="connsiteY91" fmla="*/ 1976120 h 2054860"/>
                  <a:gd name="connsiteX92" fmla="*/ 1684020 w 2001520"/>
                  <a:gd name="connsiteY92" fmla="*/ 1991360 h 2054860"/>
                  <a:gd name="connsiteX93" fmla="*/ 1755140 w 2001520"/>
                  <a:gd name="connsiteY93" fmla="*/ 1988820 h 2054860"/>
                  <a:gd name="connsiteX94" fmla="*/ 1785620 w 2001520"/>
                  <a:gd name="connsiteY94" fmla="*/ 1976120 h 2054860"/>
                  <a:gd name="connsiteX95" fmla="*/ 1805940 w 2001520"/>
                  <a:gd name="connsiteY95" fmla="*/ 1948180 h 2054860"/>
                  <a:gd name="connsiteX96" fmla="*/ 1899920 w 2001520"/>
                  <a:gd name="connsiteY96" fmla="*/ 1866900 h 2054860"/>
                  <a:gd name="connsiteX97" fmla="*/ 1943100 w 2001520"/>
                  <a:gd name="connsiteY97" fmla="*/ 1844040 h 2054860"/>
                  <a:gd name="connsiteX98" fmla="*/ 1998980 w 2001520"/>
                  <a:gd name="connsiteY98" fmla="*/ 1836420 h 2054860"/>
                  <a:gd name="connsiteX99" fmla="*/ 2001520 w 2001520"/>
                  <a:gd name="connsiteY99" fmla="*/ 1813560 h 2054860"/>
                  <a:gd name="connsiteX100" fmla="*/ 1988820 w 2001520"/>
                  <a:gd name="connsiteY100" fmla="*/ 1765300 h 2054860"/>
                  <a:gd name="connsiteX101" fmla="*/ 1953260 w 2001520"/>
                  <a:gd name="connsiteY101" fmla="*/ 1658620 h 2054860"/>
                  <a:gd name="connsiteX102" fmla="*/ 1927860 w 2001520"/>
                  <a:gd name="connsiteY102" fmla="*/ 1584960 h 2054860"/>
                  <a:gd name="connsiteX103" fmla="*/ 1902460 w 2001520"/>
                  <a:gd name="connsiteY103" fmla="*/ 1534160 h 2054860"/>
                  <a:gd name="connsiteX104" fmla="*/ 1854200 w 2001520"/>
                  <a:gd name="connsiteY104" fmla="*/ 1468120 h 2054860"/>
                  <a:gd name="connsiteX105" fmla="*/ 1831340 w 2001520"/>
                  <a:gd name="connsiteY105" fmla="*/ 1412240 h 2054860"/>
                  <a:gd name="connsiteX106" fmla="*/ 1803400 w 2001520"/>
                  <a:gd name="connsiteY106" fmla="*/ 1356360 h 2054860"/>
                  <a:gd name="connsiteX107" fmla="*/ 1778000 w 2001520"/>
                  <a:gd name="connsiteY107" fmla="*/ 1315720 h 2054860"/>
                  <a:gd name="connsiteX108" fmla="*/ 1778000 w 2001520"/>
                  <a:gd name="connsiteY108" fmla="*/ 1272540 h 2054860"/>
                  <a:gd name="connsiteX109" fmla="*/ 1760220 w 2001520"/>
                  <a:gd name="connsiteY109" fmla="*/ 1236980 h 2054860"/>
                  <a:gd name="connsiteX110" fmla="*/ 1744980 w 2001520"/>
                  <a:gd name="connsiteY110" fmla="*/ 1214120 h 2054860"/>
                  <a:gd name="connsiteX111" fmla="*/ 1724660 w 2001520"/>
                  <a:gd name="connsiteY111" fmla="*/ 1206500 h 2054860"/>
                  <a:gd name="connsiteX112" fmla="*/ 1699260 w 2001520"/>
                  <a:gd name="connsiteY112" fmla="*/ 1216660 h 2054860"/>
                  <a:gd name="connsiteX113" fmla="*/ 1668780 w 2001520"/>
                  <a:gd name="connsiteY113" fmla="*/ 1209040 h 2054860"/>
                  <a:gd name="connsiteX114" fmla="*/ 1643380 w 2001520"/>
                  <a:gd name="connsiteY114" fmla="*/ 1191260 h 2054860"/>
                  <a:gd name="connsiteX115" fmla="*/ 1633220 w 2001520"/>
                  <a:gd name="connsiteY115" fmla="*/ 1135380 h 2054860"/>
                  <a:gd name="connsiteX116" fmla="*/ 1633220 w 2001520"/>
                  <a:gd name="connsiteY116" fmla="*/ 1089660 h 2054860"/>
                  <a:gd name="connsiteX117" fmla="*/ 1645920 w 2001520"/>
                  <a:gd name="connsiteY117" fmla="*/ 1061720 h 2054860"/>
                  <a:gd name="connsiteX118" fmla="*/ 1678940 w 2001520"/>
                  <a:gd name="connsiteY118" fmla="*/ 1041400 h 2054860"/>
                  <a:gd name="connsiteX119" fmla="*/ 1717040 w 2001520"/>
                  <a:gd name="connsiteY119" fmla="*/ 1028700 h 2054860"/>
                  <a:gd name="connsiteX120" fmla="*/ 1744980 w 2001520"/>
                  <a:gd name="connsiteY120" fmla="*/ 1018540 h 2054860"/>
                  <a:gd name="connsiteX121" fmla="*/ 1772920 w 2001520"/>
                  <a:gd name="connsiteY121" fmla="*/ 1010920 h 2054860"/>
                  <a:gd name="connsiteX122" fmla="*/ 1760220 w 2001520"/>
                  <a:gd name="connsiteY122" fmla="*/ 975360 h 2054860"/>
                  <a:gd name="connsiteX123" fmla="*/ 1737360 w 2001520"/>
                  <a:gd name="connsiteY123" fmla="*/ 955040 h 2054860"/>
                  <a:gd name="connsiteX124" fmla="*/ 1717040 w 2001520"/>
                  <a:gd name="connsiteY124" fmla="*/ 937260 h 2054860"/>
                  <a:gd name="connsiteX125" fmla="*/ 1711960 w 2001520"/>
                  <a:gd name="connsiteY125" fmla="*/ 891540 h 2054860"/>
                  <a:gd name="connsiteX126" fmla="*/ 1719580 w 2001520"/>
                  <a:gd name="connsiteY126" fmla="*/ 855980 h 2054860"/>
                  <a:gd name="connsiteX127" fmla="*/ 1724660 w 2001520"/>
                  <a:gd name="connsiteY127" fmla="*/ 820420 h 2054860"/>
                  <a:gd name="connsiteX128" fmla="*/ 1719580 w 2001520"/>
                  <a:gd name="connsiteY128" fmla="*/ 769620 h 2054860"/>
                  <a:gd name="connsiteX129" fmla="*/ 1701800 w 2001520"/>
                  <a:gd name="connsiteY129" fmla="*/ 749300 h 2054860"/>
                  <a:gd name="connsiteX130" fmla="*/ 1711960 w 2001520"/>
                  <a:gd name="connsiteY130" fmla="*/ 711200 h 2054860"/>
                  <a:gd name="connsiteX131" fmla="*/ 1724660 w 2001520"/>
                  <a:gd name="connsiteY131" fmla="*/ 673100 h 2054860"/>
                  <a:gd name="connsiteX132" fmla="*/ 1727200 w 2001520"/>
                  <a:gd name="connsiteY132" fmla="*/ 619760 h 2054860"/>
                  <a:gd name="connsiteX133" fmla="*/ 1722120 w 2001520"/>
                  <a:gd name="connsiteY133" fmla="*/ 561340 h 2054860"/>
                  <a:gd name="connsiteX134" fmla="*/ 1717040 w 2001520"/>
                  <a:gd name="connsiteY134" fmla="*/ 520700 h 2054860"/>
                  <a:gd name="connsiteX135" fmla="*/ 1737360 w 2001520"/>
                  <a:gd name="connsiteY135" fmla="*/ 495300 h 2054860"/>
                  <a:gd name="connsiteX136" fmla="*/ 1737360 w 2001520"/>
                  <a:gd name="connsiteY136" fmla="*/ 495300 h 2054860"/>
                  <a:gd name="connsiteX137" fmla="*/ 1737360 w 2001520"/>
                  <a:gd name="connsiteY137" fmla="*/ 436880 h 2054860"/>
                  <a:gd name="connsiteX138" fmla="*/ 1717040 w 2001520"/>
                  <a:gd name="connsiteY138" fmla="*/ 411480 h 2054860"/>
                  <a:gd name="connsiteX139" fmla="*/ 1689100 w 2001520"/>
                  <a:gd name="connsiteY139" fmla="*/ 408940 h 2054860"/>
                  <a:gd name="connsiteX140" fmla="*/ 1663700 w 2001520"/>
                  <a:gd name="connsiteY140" fmla="*/ 414020 h 2054860"/>
                  <a:gd name="connsiteX141" fmla="*/ 1628140 w 2001520"/>
                  <a:gd name="connsiteY141" fmla="*/ 408940 h 2054860"/>
                  <a:gd name="connsiteX142" fmla="*/ 1605280 w 2001520"/>
                  <a:gd name="connsiteY142" fmla="*/ 378460 h 2054860"/>
                  <a:gd name="connsiteX143" fmla="*/ 1592580 w 2001520"/>
                  <a:gd name="connsiteY143" fmla="*/ 337820 h 2054860"/>
                  <a:gd name="connsiteX144" fmla="*/ 1579880 w 2001520"/>
                  <a:gd name="connsiteY144" fmla="*/ 302260 h 2054860"/>
                  <a:gd name="connsiteX145" fmla="*/ 1564640 w 2001520"/>
                  <a:gd name="connsiteY145" fmla="*/ 281940 h 2054860"/>
                  <a:gd name="connsiteX146" fmla="*/ 1564640 w 2001520"/>
                  <a:gd name="connsiteY146" fmla="*/ 223520 h 2054860"/>
                  <a:gd name="connsiteX147" fmla="*/ 1554480 w 2001520"/>
                  <a:gd name="connsiteY147" fmla="*/ 154940 h 2054860"/>
                  <a:gd name="connsiteX148" fmla="*/ 1574800 w 2001520"/>
                  <a:gd name="connsiteY148" fmla="*/ 116840 h 2054860"/>
                  <a:gd name="connsiteX149" fmla="*/ 1600200 w 2001520"/>
                  <a:gd name="connsiteY149" fmla="*/ 96520 h 2054860"/>
                  <a:gd name="connsiteX150" fmla="*/ 1587500 w 2001520"/>
                  <a:gd name="connsiteY150" fmla="*/ 63500 h 2054860"/>
                  <a:gd name="connsiteX151" fmla="*/ 1569720 w 2001520"/>
                  <a:gd name="connsiteY151" fmla="*/ 53340 h 2054860"/>
                  <a:gd name="connsiteX152" fmla="*/ 1490980 w 2001520"/>
                  <a:gd name="connsiteY152" fmla="*/ 0 h 20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</a:cxnLst>
                <a:rect l="l" t="t" r="r" b="b"/>
                <a:pathLst>
                  <a:path w="2001520" h="2054860">
                    <a:moveTo>
                      <a:pt x="1490980" y="0"/>
                    </a:moveTo>
                    <a:lnTo>
                      <a:pt x="1419860" y="7620"/>
                    </a:lnTo>
                    <a:lnTo>
                      <a:pt x="1404620" y="25400"/>
                    </a:lnTo>
                    <a:lnTo>
                      <a:pt x="1386840" y="53340"/>
                    </a:lnTo>
                    <a:lnTo>
                      <a:pt x="1363980" y="106680"/>
                    </a:lnTo>
                    <a:lnTo>
                      <a:pt x="1356360" y="129540"/>
                    </a:lnTo>
                    <a:lnTo>
                      <a:pt x="1338580" y="139700"/>
                    </a:lnTo>
                    <a:lnTo>
                      <a:pt x="1295400" y="134620"/>
                    </a:lnTo>
                    <a:lnTo>
                      <a:pt x="1267460" y="132080"/>
                    </a:lnTo>
                    <a:lnTo>
                      <a:pt x="1236980" y="142240"/>
                    </a:lnTo>
                    <a:lnTo>
                      <a:pt x="1236980" y="167640"/>
                    </a:lnTo>
                    <a:lnTo>
                      <a:pt x="1254760" y="208280"/>
                    </a:lnTo>
                    <a:lnTo>
                      <a:pt x="1277620" y="233680"/>
                    </a:lnTo>
                    <a:lnTo>
                      <a:pt x="1282700" y="276860"/>
                    </a:lnTo>
                    <a:lnTo>
                      <a:pt x="1264920" y="314960"/>
                    </a:lnTo>
                    <a:lnTo>
                      <a:pt x="1254760" y="342900"/>
                    </a:lnTo>
                    <a:lnTo>
                      <a:pt x="1254760" y="381000"/>
                    </a:lnTo>
                    <a:lnTo>
                      <a:pt x="1229360" y="408940"/>
                    </a:lnTo>
                    <a:lnTo>
                      <a:pt x="1170940" y="421640"/>
                    </a:lnTo>
                    <a:lnTo>
                      <a:pt x="1140460" y="447040"/>
                    </a:lnTo>
                    <a:lnTo>
                      <a:pt x="1109980" y="441960"/>
                    </a:lnTo>
                    <a:lnTo>
                      <a:pt x="1069340" y="424180"/>
                    </a:lnTo>
                    <a:lnTo>
                      <a:pt x="1023620" y="441960"/>
                    </a:lnTo>
                    <a:lnTo>
                      <a:pt x="995680" y="490220"/>
                    </a:lnTo>
                    <a:lnTo>
                      <a:pt x="932180" y="533400"/>
                    </a:lnTo>
                    <a:lnTo>
                      <a:pt x="881380" y="561340"/>
                    </a:lnTo>
                    <a:lnTo>
                      <a:pt x="833120" y="596900"/>
                    </a:lnTo>
                    <a:lnTo>
                      <a:pt x="830580" y="647700"/>
                    </a:lnTo>
                    <a:lnTo>
                      <a:pt x="825500" y="698500"/>
                    </a:lnTo>
                    <a:lnTo>
                      <a:pt x="817880" y="731520"/>
                    </a:lnTo>
                    <a:lnTo>
                      <a:pt x="820420" y="777240"/>
                    </a:lnTo>
                    <a:lnTo>
                      <a:pt x="797560" y="828040"/>
                    </a:lnTo>
                    <a:lnTo>
                      <a:pt x="762000" y="861060"/>
                    </a:lnTo>
                    <a:lnTo>
                      <a:pt x="721360" y="858520"/>
                    </a:lnTo>
                    <a:lnTo>
                      <a:pt x="688340" y="873760"/>
                    </a:lnTo>
                    <a:lnTo>
                      <a:pt x="685800" y="909320"/>
                    </a:lnTo>
                    <a:lnTo>
                      <a:pt x="657860" y="952500"/>
                    </a:lnTo>
                    <a:lnTo>
                      <a:pt x="632460" y="985520"/>
                    </a:lnTo>
                    <a:lnTo>
                      <a:pt x="622300" y="1026160"/>
                    </a:lnTo>
                    <a:lnTo>
                      <a:pt x="601980" y="1054100"/>
                    </a:lnTo>
                    <a:lnTo>
                      <a:pt x="551180" y="1066800"/>
                    </a:lnTo>
                    <a:lnTo>
                      <a:pt x="502920" y="1026160"/>
                    </a:lnTo>
                    <a:lnTo>
                      <a:pt x="474980" y="1003300"/>
                    </a:lnTo>
                    <a:lnTo>
                      <a:pt x="419100" y="1005840"/>
                    </a:lnTo>
                    <a:lnTo>
                      <a:pt x="381000" y="980440"/>
                    </a:lnTo>
                    <a:lnTo>
                      <a:pt x="360680" y="916940"/>
                    </a:lnTo>
                    <a:lnTo>
                      <a:pt x="353060" y="863600"/>
                    </a:lnTo>
                    <a:lnTo>
                      <a:pt x="370840" y="830580"/>
                    </a:lnTo>
                    <a:lnTo>
                      <a:pt x="358140" y="795020"/>
                    </a:lnTo>
                    <a:lnTo>
                      <a:pt x="320040" y="807720"/>
                    </a:lnTo>
                    <a:lnTo>
                      <a:pt x="281940" y="848360"/>
                    </a:lnTo>
                    <a:lnTo>
                      <a:pt x="271780" y="878840"/>
                    </a:lnTo>
                    <a:cubicBezTo>
                      <a:pt x="272627" y="903393"/>
                      <a:pt x="273473" y="927947"/>
                      <a:pt x="274320" y="952500"/>
                    </a:cubicBezTo>
                    <a:lnTo>
                      <a:pt x="266700" y="993140"/>
                    </a:lnTo>
                    <a:lnTo>
                      <a:pt x="198120" y="1018540"/>
                    </a:lnTo>
                    <a:lnTo>
                      <a:pt x="137160" y="1084580"/>
                    </a:lnTo>
                    <a:lnTo>
                      <a:pt x="111760" y="1135380"/>
                    </a:lnTo>
                    <a:lnTo>
                      <a:pt x="88900" y="1183640"/>
                    </a:lnTo>
                    <a:lnTo>
                      <a:pt x="35560" y="1234440"/>
                    </a:lnTo>
                    <a:lnTo>
                      <a:pt x="2540" y="1257300"/>
                    </a:lnTo>
                    <a:lnTo>
                      <a:pt x="0" y="1282700"/>
                    </a:lnTo>
                    <a:lnTo>
                      <a:pt x="45720" y="1323340"/>
                    </a:lnTo>
                    <a:lnTo>
                      <a:pt x="104140" y="1386840"/>
                    </a:lnTo>
                    <a:lnTo>
                      <a:pt x="147320" y="1419860"/>
                    </a:lnTo>
                    <a:lnTo>
                      <a:pt x="190500" y="1430020"/>
                    </a:lnTo>
                    <a:lnTo>
                      <a:pt x="299720" y="1475740"/>
                    </a:lnTo>
                    <a:lnTo>
                      <a:pt x="337820" y="1513840"/>
                    </a:lnTo>
                    <a:lnTo>
                      <a:pt x="439420" y="1587500"/>
                    </a:lnTo>
                    <a:lnTo>
                      <a:pt x="477520" y="1615440"/>
                    </a:lnTo>
                    <a:lnTo>
                      <a:pt x="528320" y="1630680"/>
                    </a:lnTo>
                    <a:lnTo>
                      <a:pt x="566420" y="1625600"/>
                    </a:lnTo>
                    <a:lnTo>
                      <a:pt x="586740" y="1615440"/>
                    </a:lnTo>
                    <a:lnTo>
                      <a:pt x="591820" y="1600200"/>
                    </a:lnTo>
                    <a:lnTo>
                      <a:pt x="614680" y="1597660"/>
                    </a:lnTo>
                    <a:lnTo>
                      <a:pt x="706120" y="1653540"/>
                    </a:lnTo>
                    <a:lnTo>
                      <a:pt x="762000" y="1714500"/>
                    </a:lnTo>
                    <a:lnTo>
                      <a:pt x="784860" y="1760220"/>
                    </a:lnTo>
                    <a:lnTo>
                      <a:pt x="812800" y="1808480"/>
                    </a:lnTo>
                    <a:lnTo>
                      <a:pt x="817880" y="1864360"/>
                    </a:lnTo>
                    <a:lnTo>
                      <a:pt x="812800" y="1920240"/>
                    </a:lnTo>
                    <a:lnTo>
                      <a:pt x="830580" y="1965960"/>
                    </a:lnTo>
                    <a:lnTo>
                      <a:pt x="873760" y="1991360"/>
                    </a:lnTo>
                    <a:lnTo>
                      <a:pt x="934720" y="2006600"/>
                    </a:lnTo>
                    <a:lnTo>
                      <a:pt x="1000760" y="2014220"/>
                    </a:lnTo>
                    <a:lnTo>
                      <a:pt x="1038860" y="2029460"/>
                    </a:lnTo>
                    <a:lnTo>
                      <a:pt x="1092200" y="2054860"/>
                    </a:lnTo>
                    <a:lnTo>
                      <a:pt x="1160780" y="2026920"/>
                    </a:lnTo>
                    <a:lnTo>
                      <a:pt x="1193800" y="2016760"/>
                    </a:lnTo>
                    <a:lnTo>
                      <a:pt x="1242060" y="1996440"/>
                    </a:lnTo>
                    <a:lnTo>
                      <a:pt x="1264920" y="1976120"/>
                    </a:lnTo>
                    <a:lnTo>
                      <a:pt x="1442720" y="1983740"/>
                    </a:lnTo>
                    <a:lnTo>
                      <a:pt x="1557020" y="1976120"/>
                    </a:lnTo>
                    <a:lnTo>
                      <a:pt x="1684020" y="1991360"/>
                    </a:lnTo>
                    <a:lnTo>
                      <a:pt x="1755140" y="1988820"/>
                    </a:lnTo>
                    <a:lnTo>
                      <a:pt x="1785620" y="1976120"/>
                    </a:lnTo>
                    <a:lnTo>
                      <a:pt x="1805940" y="1948180"/>
                    </a:lnTo>
                    <a:lnTo>
                      <a:pt x="1899920" y="1866900"/>
                    </a:lnTo>
                    <a:lnTo>
                      <a:pt x="1943100" y="1844040"/>
                    </a:lnTo>
                    <a:lnTo>
                      <a:pt x="1998980" y="1836420"/>
                    </a:lnTo>
                    <a:lnTo>
                      <a:pt x="2001520" y="1813560"/>
                    </a:lnTo>
                    <a:lnTo>
                      <a:pt x="1988820" y="1765300"/>
                    </a:lnTo>
                    <a:lnTo>
                      <a:pt x="1953260" y="1658620"/>
                    </a:lnTo>
                    <a:lnTo>
                      <a:pt x="1927860" y="1584960"/>
                    </a:lnTo>
                    <a:lnTo>
                      <a:pt x="1902460" y="1534160"/>
                    </a:lnTo>
                    <a:lnTo>
                      <a:pt x="1854200" y="1468120"/>
                    </a:lnTo>
                    <a:lnTo>
                      <a:pt x="1831340" y="1412240"/>
                    </a:lnTo>
                    <a:lnTo>
                      <a:pt x="1803400" y="1356360"/>
                    </a:lnTo>
                    <a:lnTo>
                      <a:pt x="1778000" y="1315720"/>
                    </a:lnTo>
                    <a:lnTo>
                      <a:pt x="1778000" y="1272540"/>
                    </a:lnTo>
                    <a:lnTo>
                      <a:pt x="1760220" y="1236980"/>
                    </a:lnTo>
                    <a:lnTo>
                      <a:pt x="1744980" y="1214120"/>
                    </a:lnTo>
                    <a:lnTo>
                      <a:pt x="1724660" y="1206500"/>
                    </a:lnTo>
                    <a:lnTo>
                      <a:pt x="1699260" y="1216660"/>
                    </a:lnTo>
                    <a:lnTo>
                      <a:pt x="1668780" y="1209040"/>
                    </a:lnTo>
                    <a:lnTo>
                      <a:pt x="1643380" y="1191260"/>
                    </a:lnTo>
                    <a:lnTo>
                      <a:pt x="1633220" y="1135380"/>
                    </a:lnTo>
                    <a:lnTo>
                      <a:pt x="1633220" y="1089660"/>
                    </a:lnTo>
                    <a:lnTo>
                      <a:pt x="1645920" y="1061720"/>
                    </a:lnTo>
                    <a:lnTo>
                      <a:pt x="1678940" y="1041400"/>
                    </a:lnTo>
                    <a:lnTo>
                      <a:pt x="1717040" y="1028700"/>
                    </a:lnTo>
                    <a:lnTo>
                      <a:pt x="1744980" y="1018540"/>
                    </a:lnTo>
                    <a:lnTo>
                      <a:pt x="1772920" y="1010920"/>
                    </a:lnTo>
                    <a:lnTo>
                      <a:pt x="1760220" y="975360"/>
                    </a:lnTo>
                    <a:lnTo>
                      <a:pt x="1737360" y="955040"/>
                    </a:lnTo>
                    <a:lnTo>
                      <a:pt x="1717040" y="937260"/>
                    </a:lnTo>
                    <a:lnTo>
                      <a:pt x="1711960" y="891540"/>
                    </a:lnTo>
                    <a:lnTo>
                      <a:pt x="1719580" y="855980"/>
                    </a:lnTo>
                    <a:lnTo>
                      <a:pt x="1724660" y="820420"/>
                    </a:lnTo>
                    <a:lnTo>
                      <a:pt x="1719580" y="769620"/>
                    </a:lnTo>
                    <a:lnTo>
                      <a:pt x="1701800" y="749300"/>
                    </a:lnTo>
                    <a:lnTo>
                      <a:pt x="1711960" y="711200"/>
                    </a:lnTo>
                    <a:lnTo>
                      <a:pt x="1724660" y="673100"/>
                    </a:lnTo>
                    <a:lnTo>
                      <a:pt x="1727200" y="619760"/>
                    </a:lnTo>
                    <a:lnTo>
                      <a:pt x="1722120" y="561340"/>
                    </a:lnTo>
                    <a:lnTo>
                      <a:pt x="1717040" y="520700"/>
                    </a:lnTo>
                    <a:lnTo>
                      <a:pt x="1737360" y="495300"/>
                    </a:lnTo>
                    <a:lnTo>
                      <a:pt x="1737360" y="495300"/>
                    </a:lnTo>
                    <a:lnTo>
                      <a:pt x="1737360" y="436880"/>
                    </a:lnTo>
                    <a:lnTo>
                      <a:pt x="1717040" y="411480"/>
                    </a:lnTo>
                    <a:lnTo>
                      <a:pt x="1689100" y="408940"/>
                    </a:lnTo>
                    <a:lnTo>
                      <a:pt x="1663700" y="414020"/>
                    </a:lnTo>
                    <a:lnTo>
                      <a:pt x="1628140" y="408940"/>
                    </a:lnTo>
                    <a:lnTo>
                      <a:pt x="1605280" y="378460"/>
                    </a:lnTo>
                    <a:lnTo>
                      <a:pt x="1592580" y="337820"/>
                    </a:lnTo>
                    <a:lnTo>
                      <a:pt x="1579880" y="302260"/>
                    </a:lnTo>
                    <a:lnTo>
                      <a:pt x="1564640" y="281940"/>
                    </a:lnTo>
                    <a:lnTo>
                      <a:pt x="1564640" y="223520"/>
                    </a:lnTo>
                    <a:lnTo>
                      <a:pt x="1554480" y="154940"/>
                    </a:lnTo>
                    <a:lnTo>
                      <a:pt x="1574800" y="116840"/>
                    </a:lnTo>
                    <a:lnTo>
                      <a:pt x="1600200" y="96520"/>
                    </a:lnTo>
                    <a:lnTo>
                      <a:pt x="1587500" y="63500"/>
                    </a:lnTo>
                    <a:lnTo>
                      <a:pt x="1569720" y="53340"/>
                    </a:lnTo>
                    <a:lnTo>
                      <a:pt x="1490980" y="0"/>
                    </a:lnTo>
                    <a:close/>
                  </a:path>
                </a:pathLst>
              </a:custGeom>
              <a:grpFill/>
              <a:ln w="63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1" name="광진구">
                <a:extLst>
                  <a:ext uri="{FF2B5EF4-FFF2-40B4-BE49-F238E27FC236}">
                    <a16:creationId xmlns:a16="http://schemas.microsoft.com/office/drawing/2014/main" id="{AE23D424-F8B4-6A46-8137-6416FDED8495}"/>
                  </a:ext>
                </a:extLst>
              </p:cNvPr>
              <p:cNvSpPr/>
              <p:nvPr/>
            </p:nvSpPr>
            <p:spPr>
              <a:xfrm>
                <a:off x="10015148" y="3738002"/>
                <a:ext cx="734516" cy="787352"/>
              </a:xfrm>
              <a:custGeom>
                <a:avLst/>
                <a:gdLst>
                  <a:gd name="connsiteX0" fmla="*/ 1336040 w 1800860"/>
                  <a:gd name="connsiteY0" fmla="*/ 22860 h 1930400"/>
                  <a:gd name="connsiteX1" fmla="*/ 1280160 w 1800860"/>
                  <a:gd name="connsiteY1" fmla="*/ 22860 h 1930400"/>
                  <a:gd name="connsiteX2" fmla="*/ 1211580 w 1800860"/>
                  <a:gd name="connsiteY2" fmla="*/ 55880 h 1930400"/>
                  <a:gd name="connsiteX3" fmla="*/ 1153160 w 1800860"/>
                  <a:gd name="connsiteY3" fmla="*/ 73660 h 1930400"/>
                  <a:gd name="connsiteX4" fmla="*/ 1089660 w 1800860"/>
                  <a:gd name="connsiteY4" fmla="*/ 114300 h 1930400"/>
                  <a:gd name="connsiteX5" fmla="*/ 1064260 w 1800860"/>
                  <a:gd name="connsiteY5" fmla="*/ 139700 h 1930400"/>
                  <a:gd name="connsiteX6" fmla="*/ 1038860 w 1800860"/>
                  <a:gd name="connsiteY6" fmla="*/ 152400 h 1930400"/>
                  <a:gd name="connsiteX7" fmla="*/ 982980 w 1800860"/>
                  <a:gd name="connsiteY7" fmla="*/ 147320 h 1930400"/>
                  <a:gd name="connsiteX8" fmla="*/ 962660 w 1800860"/>
                  <a:gd name="connsiteY8" fmla="*/ 99060 h 1930400"/>
                  <a:gd name="connsiteX9" fmla="*/ 934720 w 1800860"/>
                  <a:gd name="connsiteY9" fmla="*/ 68580 h 1930400"/>
                  <a:gd name="connsiteX10" fmla="*/ 909320 w 1800860"/>
                  <a:gd name="connsiteY10" fmla="*/ 48260 h 1930400"/>
                  <a:gd name="connsiteX11" fmla="*/ 866140 w 1800860"/>
                  <a:gd name="connsiteY11" fmla="*/ 40640 h 1930400"/>
                  <a:gd name="connsiteX12" fmla="*/ 830580 w 1800860"/>
                  <a:gd name="connsiteY12" fmla="*/ 22860 h 1930400"/>
                  <a:gd name="connsiteX13" fmla="*/ 787400 w 1800860"/>
                  <a:gd name="connsiteY13" fmla="*/ 22860 h 1930400"/>
                  <a:gd name="connsiteX14" fmla="*/ 751840 w 1800860"/>
                  <a:gd name="connsiteY14" fmla="*/ 25400 h 1930400"/>
                  <a:gd name="connsiteX15" fmla="*/ 731520 w 1800860"/>
                  <a:gd name="connsiteY15" fmla="*/ 15240 h 1930400"/>
                  <a:gd name="connsiteX16" fmla="*/ 690880 w 1800860"/>
                  <a:gd name="connsiteY16" fmla="*/ 0 h 1930400"/>
                  <a:gd name="connsiteX17" fmla="*/ 652780 w 1800860"/>
                  <a:gd name="connsiteY17" fmla="*/ 0 h 1930400"/>
                  <a:gd name="connsiteX18" fmla="*/ 637540 w 1800860"/>
                  <a:gd name="connsiteY18" fmla="*/ 27940 h 1930400"/>
                  <a:gd name="connsiteX19" fmla="*/ 647700 w 1800860"/>
                  <a:gd name="connsiteY19" fmla="*/ 71120 h 1930400"/>
                  <a:gd name="connsiteX20" fmla="*/ 650240 w 1800860"/>
                  <a:gd name="connsiteY20" fmla="*/ 111760 h 1930400"/>
                  <a:gd name="connsiteX21" fmla="*/ 617220 w 1800860"/>
                  <a:gd name="connsiteY21" fmla="*/ 142240 h 1930400"/>
                  <a:gd name="connsiteX22" fmla="*/ 601980 w 1800860"/>
                  <a:gd name="connsiteY22" fmla="*/ 180340 h 1930400"/>
                  <a:gd name="connsiteX23" fmla="*/ 599440 w 1800860"/>
                  <a:gd name="connsiteY23" fmla="*/ 215900 h 1930400"/>
                  <a:gd name="connsiteX24" fmla="*/ 576580 w 1800860"/>
                  <a:gd name="connsiteY24" fmla="*/ 259080 h 1930400"/>
                  <a:gd name="connsiteX25" fmla="*/ 568960 w 1800860"/>
                  <a:gd name="connsiteY25" fmla="*/ 302260 h 1930400"/>
                  <a:gd name="connsiteX26" fmla="*/ 558800 w 1800860"/>
                  <a:gd name="connsiteY26" fmla="*/ 335280 h 1930400"/>
                  <a:gd name="connsiteX27" fmla="*/ 525780 w 1800860"/>
                  <a:gd name="connsiteY27" fmla="*/ 358140 h 1930400"/>
                  <a:gd name="connsiteX28" fmla="*/ 518160 w 1800860"/>
                  <a:gd name="connsiteY28" fmla="*/ 408940 h 1930400"/>
                  <a:gd name="connsiteX29" fmla="*/ 502920 w 1800860"/>
                  <a:gd name="connsiteY29" fmla="*/ 449580 h 1930400"/>
                  <a:gd name="connsiteX30" fmla="*/ 482600 w 1800860"/>
                  <a:gd name="connsiteY30" fmla="*/ 487680 h 1930400"/>
                  <a:gd name="connsiteX31" fmla="*/ 480060 w 1800860"/>
                  <a:gd name="connsiteY31" fmla="*/ 518160 h 1930400"/>
                  <a:gd name="connsiteX32" fmla="*/ 518160 w 1800860"/>
                  <a:gd name="connsiteY32" fmla="*/ 515620 h 1930400"/>
                  <a:gd name="connsiteX33" fmla="*/ 543560 w 1800860"/>
                  <a:gd name="connsiteY33" fmla="*/ 538480 h 1930400"/>
                  <a:gd name="connsiteX34" fmla="*/ 541020 w 1800860"/>
                  <a:gd name="connsiteY34" fmla="*/ 589280 h 1930400"/>
                  <a:gd name="connsiteX35" fmla="*/ 553720 w 1800860"/>
                  <a:gd name="connsiteY35" fmla="*/ 655320 h 1930400"/>
                  <a:gd name="connsiteX36" fmla="*/ 535940 w 1800860"/>
                  <a:gd name="connsiteY36" fmla="*/ 706120 h 1930400"/>
                  <a:gd name="connsiteX37" fmla="*/ 490220 w 1800860"/>
                  <a:gd name="connsiteY37" fmla="*/ 726440 h 1930400"/>
                  <a:gd name="connsiteX38" fmla="*/ 441960 w 1800860"/>
                  <a:gd name="connsiteY38" fmla="*/ 769620 h 1930400"/>
                  <a:gd name="connsiteX39" fmla="*/ 411480 w 1800860"/>
                  <a:gd name="connsiteY39" fmla="*/ 815340 h 1930400"/>
                  <a:gd name="connsiteX40" fmla="*/ 393700 w 1800860"/>
                  <a:gd name="connsiteY40" fmla="*/ 873760 h 1930400"/>
                  <a:gd name="connsiteX41" fmla="*/ 360680 w 1800860"/>
                  <a:gd name="connsiteY41" fmla="*/ 1005840 h 1930400"/>
                  <a:gd name="connsiteX42" fmla="*/ 360680 w 1800860"/>
                  <a:gd name="connsiteY42" fmla="*/ 1049020 h 1930400"/>
                  <a:gd name="connsiteX43" fmla="*/ 342900 w 1800860"/>
                  <a:gd name="connsiteY43" fmla="*/ 1089660 h 1930400"/>
                  <a:gd name="connsiteX44" fmla="*/ 337820 w 1800860"/>
                  <a:gd name="connsiteY44" fmla="*/ 1122680 h 1930400"/>
                  <a:gd name="connsiteX45" fmla="*/ 342900 w 1800860"/>
                  <a:gd name="connsiteY45" fmla="*/ 1160780 h 1930400"/>
                  <a:gd name="connsiteX46" fmla="*/ 307340 w 1800860"/>
                  <a:gd name="connsiteY46" fmla="*/ 1201420 h 1930400"/>
                  <a:gd name="connsiteX47" fmla="*/ 254000 w 1800860"/>
                  <a:gd name="connsiteY47" fmla="*/ 1252220 h 1930400"/>
                  <a:gd name="connsiteX48" fmla="*/ 160020 w 1800860"/>
                  <a:gd name="connsiteY48" fmla="*/ 1363980 h 1930400"/>
                  <a:gd name="connsiteX49" fmla="*/ 109220 w 1800860"/>
                  <a:gd name="connsiteY49" fmla="*/ 1397000 h 1930400"/>
                  <a:gd name="connsiteX50" fmla="*/ 78740 w 1800860"/>
                  <a:gd name="connsiteY50" fmla="*/ 1435100 h 1930400"/>
                  <a:gd name="connsiteX51" fmla="*/ 53340 w 1800860"/>
                  <a:gd name="connsiteY51" fmla="*/ 1450340 h 1930400"/>
                  <a:gd name="connsiteX52" fmla="*/ 48260 w 1800860"/>
                  <a:gd name="connsiteY52" fmla="*/ 1496060 h 1930400"/>
                  <a:gd name="connsiteX53" fmla="*/ 50800 w 1800860"/>
                  <a:gd name="connsiteY53" fmla="*/ 1539240 h 1930400"/>
                  <a:gd name="connsiteX54" fmla="*/ 30480 w 1800860"/>
                  <a:gd name="connsiteY54" fmla="*/ 1567180 h 1930400"/>
                  <a:gd name="connsiteX55" fmla="*/ 15240 w 1800860"/>
                  <a:gd name="connsiteY55" fmla="*/ 1617980 h 1930400"/>
                  <a:gd name="connsiteX56" fmla="*/ 15240 w 1800860"/>
                  <a:gd name="connsiteY56" fmla="*/ 1676400 h 1930400"/>
                  <a:gd name="connsiteX57" fmla="*/ 0 w 1800860"/>
                  <a:gd name="connsiteY57" fmla="*/ 1704340 h 1930400"/>
                  <a:gd name="connsiteX58" fmla="*/ 5080 w 1800860"/>
                  <a:gd name="connsiteY58" fmla="*/ 1724660 h 1930400"/>
                  <a:gd name="connsiteX59" fmla="*/ 53340 w 1800860"/>
                  <a:gd name="connsiteY59" fmla="*/ 1747520 h 1930400"/>
                  <a:gd name="connsiteX60" fmla="*/ 121920 w 1800860"/>
                  <a:gd name="connsiteY60" fmla="*/ 1762760 h 1930400"/>
                  <a:gd name="connsiteX61" fmla="*/ 228600 w 1800860"/>
                  <a:gd name="connsiteY61" fmla="*/ 1821180 h 1930400"/>
                  <a:gd name="connsiteX62" fmla="*/ 327660 w 1800860"/>
                  <a:gd name="connsiteY62" fmla="*/ 1828800 h 1930400"/>
                  <a:gd name="connsiteX63" fmla="*/ 416560 w 1800860"/>
                  <a:gd name="connsiteY63" fmla="*/ 1866900 h 1930400"/>
                  <a:gd name="connsiteX64" fmla="*/ 513080 w 1800860"/>
                  <a:gd name="connsiteY64" fmla="*/ 1871980 h 1930400"/>
                  <a:gd name="connsiteX65" fmla="*/ 561340 w 1800860"/>
                  <a:gd name="connsiteY65" fmla="*/ 1887220 h 1930400"/>
                  <a:gd name="connsiteX66" fmla="*/ 632460 w 1800860"/>
                  <a:gd name="connsiteY66" fmla="*/ 1912620 h 1930400"/>
                  <a:gd name="connsiteX67" fmla="*/ 688340 w 1800860"/>
                  <a:gd name="connsiteY67" fmla="*/ 1930400 h 1930400"/>
                  <a:gd name="connsiteX68" fmla="*/ 744220 w 1800860"/>
                  <a:gd name="connsiteY68" fmla="*/ 1922780 h 1930400"/>
                  <a:gd name="connsiteX69" fmla="*/ 769620 w 1800860"/>
                  <a:gd name="connsiteY69" fmla="*/ 1907540 h 1930400"/>
                  <a:gd name="connsiteX70" fmla="*/ 838200 w 1800860"/>
                  <a:gd name="connsiteY70" fmla="*/ 1912620 h 1930400"/>
                  <a:gd name="connsiteX71" fmla="*/ 894080 w 1800860"/>
                  <a:gd name="connsiteY71" fmla="*/ 1902460 h 1930400"/>
                  <a:gd name="connsiteX72" fmla="*/ 957580 w 1800860"/>
                  <a:gd name="connsiteY72" fmla="*/ 1856740 h 1930400"/>
                  <a:gd name="connsiteX73" fmla="*/ 1041400 w 1800860"/>
                  <a:gd name="connsiteY73" fmla="*/ 1775460 h 1930400"/>
                  <a:gd name="connsiteX74" fmla="*/ 1125220 w 1800860"/>
                  <a:gd name="connsiteY74" fmla="*/ 1709420 h 1930400"/>
                  <a:gd name="connsiteX75" fmla="*/ 1188720 w 1800860"/>
                  <a:gd name="connsiteY75" fmla="*/ 1661160 h 1930400"/>
                  <a:gd name="connsiteX76" fmla="*/ 1231900 w 1800860"/>
                  <a:gd name="connsiteY76" fmla="*/ 1620520 h 1930400"/>
                  <a:gd name="connsiteX77" fmla="*/ 1264920 w 1800860"/>
                  <a:gd name="connsiteY77" fmla="*/ 1579880 h 1930400"/>
                  <a:gd name="connsiteX78" fmla="*/ 1277620 w 1800860"/>
                  <a:gd name="connsiteY78" fmla="*/ 1534160 h 1930400"/>
                  <a:gd name="connsiteX79" fmla="*/ 1369060 w 1800860"/>
                  <a:gd name="connsiteY79" fmla="*/ 1419860 h 1930400"/>
                  <a:gd name="connsiteX80" fmla="*/ 1384300 w 1800860"/>
                  <a:gd name="connsiteY80" fmla="*/ 1366520 h 1930400"/>
                  <a:gd name="connsiteX81" fmla="*/ 1490980 w 1800860"/>
                  <a:gd name="connsiteY81" fmla="*/ 1226820 h 1930400"/>
                  <a:gd name="connsiteX82" fmla="*/ 1539240 w 1800860"/>
                  <a:gd name="connsiteY82" fmla="*/ 1160780 h 1930400"/>
                  <a:gd name="connsiteX83" fmla="*/ 1567180 w 1800860"/>
                  <a:gd name="connsiteY83" fmla="*/ 1082040 h 1930400"/>
                  <a:gd name="connsiteX84" fmla="*/ 1630680 w 1800860"/>
                  <a:gd name="connsiteY84" fmla="*/ 1003300 h 1930400"/>
                  <a:gd name="connsiteX85" fmla="*/ 1653540 w 1800860"/>
                  <a:gd name="connsiteY85" fmla="*/ 942340 h 1930400"/>
                  <a:gd name="connsiteX86" fmla="*/ 1701800 w 1800860"/>
                  <a:gd name="connsiteY86" fmla="*/ 891540 h 1930400"/>
                  <a:gd name="connsiteX87" fmla="*/ 1727200 w 1800860"/>
                  <a:gd name="connsiteY87" fmla="*/ 789940 h 1930400"/>
                  <a:gd name="connsiteX88" fmla="*/ 1739900 w 1800860"/>
                  <a:gd name="connsiteY88" fmla="*/ 718820 h 1930400"/>
                  <a:gd name="connsiteX89" fmla="*/ 1772920 w 1800860"/>
                  <a:gd name="connsiteY89" fmla="*/ 647700 h 1930400"/>
                  <a:gd name="connsiteX90" fmla="*/ 1798320 w 1800860"/>
                  <a:gd name="connsiteY90" fmla="*/ 596900 h 1930400"/>
                  <a:gd name="connsiteX91" fmla="*/ 1800860 w 1800860"/>
                  <a:gd name="connsiteY91" fmla="*/ 548640 h 1930400"/>
                  <a:gd name="connsiteX92" fmla="*/ 1767840 w 1800860"/>
                  <a:gd name="connsiteY92" fmla="*/ 533400 h 1930400"/>
                  <a:gd name="connsiteX93" fmla="*/ 1686560 w 1800860"/>
                  <a:gd name="connsiteY93" fmla="*/ 528320 h 1930400"/>
                  <a:gd name="connsiteX94" fmla="*/ 1569720 w 1800860"/>
                  <a:gd name="connsiteY94" fmla="*/ 546100 h 1930400"/>
                  <a:gd name="connsiteX95" fmla="*/ 1452880 w 1800860"/>
                  <a:gd name="connsiteY95" fmla="*/ 563880 h 1930400"/>
                  <a:gd name="connsiteX96" fmla="*/ 1407160 w 1800860"/>
                  <a:gd name="connsiteY96" fmla="*/ 561340 h 1930400"/>
                  <a:gd name="connsiteX97" fmla="*/ 1381760 w 1800860"/>
                  <a:gd name="connsiteY97" fmla="*/ 541020 h 1930400"/>
                  <a:gd name="connsiteX98" fmla="*/ 1386840 w 1800860"/>
                  <a:gd name="connsiteY98" fmla="*/ 500380 h 1930400"/>
                  <a:gd name="connsiteX99" fmla="*/ 1409700 w 1800860"/>
                  <a:gd name="connsiteY99" fmla="*/ 459740 h 1930400"/>
                  <a:gd name="connsiteX100" fmla="*/ 1419860 w 1800860"/>
                  <a:gd name="connsiteY100" fmla="*/ 398780 h 1930400"/>
                  <a:gd name="connsiteX101" fmla="*/ 1419860 w 1800860"/>
                  <a:gd name="connsiteY101" fmla="*/ 353060 h 1930400"/>
                  <a:gd name="connsiteX102" fmla="*/ 1414780 w 1800860"/>
                  <a:gd name="connsiteY102" fmla="*/ 297180 h 1930400"/>
                  <a:gd name="connsiteX103" fmla="*/ 1437640 w 1800860"/>
                  <a:gd name="connsiteY103" fmla="*/ 246380 h 1930400"/>
                  <a:gd name="connsiteX104" fmla="*/ 1440180 w 1800860"/>
                  <a:gd name="connsiteY104" fmla="*/ 185420 h 1930400"/>
                  <a:gd name="connsiteX105" fmla="*/ 1447800 w 1800860"/>
                  <a:gd name="connsiteY105" fmla="*/ 121920 h 1930400"/>
                  <a:gd name="connsiteX106" fmla="*/ 1442720 w 1800860"/>
                  <a:gd name="connsiteY106" fmla="*/ 78740 h 1930400"/>
                  <a:gd name="connsiteX107" fmla="*/ 1409700 w 1800860"/>
                  <a:gd name="connsiteY107" fmla="*/ 48260 h 1930400"/>
                  <a:gd name="connsiteX108" fmla="*/ 1336040 w 1800860"/>
                  <a:gd name="connsiteY108" fmla="*/ 22860 h 1930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</a:cxnLst>
                <a:rect l="l" t="t" r="r" b="b"/>
                <a:pathLst>
                  <a:path w="1800860" h="1930400">
                    <a:moveTo>
                      <a:pt x="1336040" y="22860"/>
                    </a:moveTo>
                    <a:lnTo>
                      <a:pt x="1280160" y="22860"/>
                    </a:lnTo>
                    <a:lnTo>
                      <a:pt x="1211580" y="55880"/>
                    </a:lnTo>
                    <a:lnTo>
                      <a:pt x="1153160" y="73660"/>
                    </a:lnTo>
                    <a:lnTo>
                      <a:pt x="1089660" y="114300"/>
                    </a:lnTo>
                    <a:lnTo>
                      <a:pt x="1064260" y="139700"/>
                    </a:lnTo>
                    <a:lnTo>
                      <a:pt x="1038860" y="152400"/>
                    </a:lnTo>
                    <a:lnTo>
                      <a:pt x="982980" y="147320"/>
                    </a:lnTo>
                    <a:lnTo>
                      <a:pt x="962660" y="99060"/>
                    </a:lnTo>
                    <a:lnTo>
                      <a:pt x="934720" y="68580"/>
                    </a:lnTo>
                    <a:lnTo>
                      <a:pt x="909320" y="48260"/>
                    </a:lnTo>
                    <a:lnTo>
                      <a:pt x="866140" y="40640"/>
                    </a:lnTo>
                    <a:lnTo>
                      <a:pt x="830580" y="22860"/>
                    </a:lnTo>
                    <a:lnTo>
                      <a:pt x="787400" y="22860"/>
                    </a:lnTo>
                    <a:lnTo>
                      <a:pt x="751840" y="25400"/>
                    </a:lnTo>
                    <a:lnTo>
                      <a:pt x="731520" y="15240"/>
                    </a:lnTo>
                    <a:lnTo>
                      <a:pt x="690880" y="0"/>
                    </a:lnTo>
                    <a:lnTo>
                      <a:pt x="652780" y="0"/>
                    </a:lnTo>
                    <a:lnTo>
                      <a:pt x="637540" y="27940"/>
                    </a:lnTo>
                    <a:lnTo>
                      <a:pt x="647700" y="71120"/>
                    </a:lnTo>
                    <a:lnTo>
                      <a:pt x="650240" y="111760"/>
                    </a:lnTo>
                    <a:lnTo>
                      <a:pt x="617220" y="142240"/>
                    </a:lnTo>
                    <a:lnTo>
                      <a:pt x="601980" y="180340"/>
                    </a:lnTo>
                    <a:lnTo>
                      <a:pt x="599440" y="215900"/>
                    </a:lnTo>
                    <a:lnTo>
                      <a:pt x="576580" y="259080"/>
                    </a:lnTo>
                    <a:lnTo>
                      <a:pt x="568960" y="302260"/>
                    </a:lnTo>
                    <a:lnTo>
                      <a:pt x="558800" y="335280"/>
                    </a:lnTo>
                    <a:lnTo>
                      <a:pt x="525780" y="358140"/>
                    </a:lnTo>
                    <a:lnTo>
                      <a:pt x="518160" y="408940"/>
                    </a:lnTo>
                    <a:lnTo>
                      <a:pt x="502920" y="449580"/>
                    </a:lnTo>
                    <a:lnTo>
                      <a:pt x="482600" y="487680"/>
                    </a:lnTo>
                    <a:lnTo>
                      <a:pt x="480060" y="518160"/>
                    </a:lnTo>
                    <a:lnTo>
                      <a:pt x="518160" y="515620"/>
                    </a:lnTo>
                    <a:lnTo>
                      <a:pt x="543560" y="538480"/>
                    </a:lnTo>
                    <a:lnTo>
                      <a:pt x="541020" y="589280"/>
                    </a:lnTo>
                    <a:lnTo>
                      <a:pt x="553720" y="655320"/>
                    </a:lnTo>
                    <a:lnTo>
                      <a:pt x="535940" y="706120"/>
                    </a:lnTo>
                    <a:lnTo>
                      <a:pt x="490220" y="726440"/>
                    </a:lnTo>
                    <a:lnTo>
                      <a:pt x="441960" y="769620"/>
                    </a:lnTo>
                    <a:lnTo>
                      <a:pt x="411480" y="815340"/>
                    </a:lnTo>
                    <a:lnTo>
                      <a:pt x="393700" y="873760"/>
                    </a:lnTo>
                    <a:lnTo>
                      <a:pt x="360680" y="1005840"/>
                    </a:lnTo>
                    <a:lnTo>
                      <a:pt x="360680" y="1049020"/>
                    </a:lnTo>
                    <a:lnTo>
                      <a:pt x="342900" y="1089660"/>
                    </a:lnTo>
                    <a:lnTo>
                      <a:pt x="337820" y="1122680"/>
                    </a:lnTo>
                    <a:lnTo>
                      <a:pt x="342900" y="1160780"/>
                    </a:lnTo>
                    <a:lnTo>
                      <a:pt x="307340" y="1201420"/>
                    </a:lnTo>
                    <a:lnTo>
                      <a:pt x="254000" y="1252220"/>
                    </a:lnTo>
                    <a:lnTo>
                      <a:pt x="160020" y="1363980"/>
                    </a:lnTo>
                    <a:lnTo>
                      <a:pt x="109220" y="1397000"/>
                    </a:lnTo>
                    <a:lnTo>
                      <a:pt x="78740" y="1435100"/>
                    </a:lnTo>
                    <a:lnTo>
                      <a:pt x="53340" y="1450340"/>
                    </a:lnTo>
                    <a:lnTo>
                      <a:pt x="48260" y="1496060"/>
                    </a:lnTo>
                    <a:lnTo>
                      <a:pt x="50800" y="1539240"/>
                    </a:lnTo>
                    <a:lnTo>
                      <a:pt x="30480" y="1567180"/>
                    </a:lnTo>
                    <a:lnTo>
                      <a:pt x="15240" y="1617980"/>
                    </a:lnTo>
                    <a:lnTo>
                      <a:pt x="15240" y="1676400"/>
                    </a:lnTo>
                    <a:lnTo>
                      <a:pt x="0" y="1704340"/>
                    </a:lnTo>
                    <a:lnTo>
                      <a:pt x="5080" y="1724660"/>
                    </a:lnTo>
                    <a:lnTo>
                      <a:pt x="53340" y="1747520"/>
                    </a:lnTo>
                    <a:lnTo>
                      <a:pt x="121920" y="1762760"/>
                    </a:lnTo>
                    <a:lnTo>
                      <a:pt x="228600" y="1821180"/>
                    </a:lnTo>
                    <a:lnTo>
                      <a:pt x="327660" y="1828800"/>
                    </a:lnTo>
                    <a:lnTo>
                      <a:pt x="416560" y="1866900"/>
                    </a:lnTo>
                    <a:lnTo>
                      <a:pt x="513080" y="1871980"/>
                    </a:lnTo>
                    <a:lnTo>
                      <a:pt x="561340" y="1887220"/>
                    </a:lnTo>
                    <a:lnTo>
                      <a:pt x="632460" y="1912620"/>
                    </a:lnTo>
                    <a:lnTo>
                      <a:pt x="688340" y="1930400"/>
                    </a:lnTo>
                    <a:lnTo>
                      <a:pt x="744220" y="1922780"/>
                    </a:lnTo>
                    <a:lnTo>
                      <a:pt x="769620" y="1907540"/>
                    </a:lnTo>
                    <a:lnTo>
                      <a:pt x="838200" y="1912620"/>
                    </a:lnTo>
                    <a:lnTo>
                      <a:pt x="894080" y="1902460"/>
                    </a:lnTo>
                    <a:lnTo>
                      <a:pt x="957580" y="1856740"/>
                    </a:lnTo>
                    <a:lnTo>
                      <a:pt x="1041400" y="1775460"/>
                    </a:lnTo>
                    <a:lnTo>
                      <a:pt x="1125220" y="1709420"/>
                    </a:lnTo>
                    <a:lnTo>
                      <a:pt x="1188720" y="1661160"/>
                    </a:lnTo>
                    <a:lnTo>
                      <a:pt x="1231900" y="1620520"/>
                    </a:lnTo>
                    <a:lnTo>
                      <a:pt x="1264920" y="1579880"/>
                    </a:lnTo>
                    <a:lnTo>
                      <a:pt x="1277620" y="1534160"/>
                    </a:lnTo>
                    <a:lnTo>
                      <a:pt x="1369060" y="1419860"/>
                    </a:lnTo>
                    <a:lnTo>
                      <a:pt x="1384300" y="1366520"/>
                    </a:lnTo>
                    <a:lnTo>
                      <a:pt x="1490980" y="1226820"/>
                    </a:lnTo>
                    <a:lnTo>
                      <a:pt x="1539240" y="1160780"/>
                    </a:lnTo>
                    <a:lnTo>
                      <a:pt x="1567180" y="1082040"/>
                    </a:lnTo>
                    <a:lnTo>
                      <a:pt x="1630680" y="1003300"/>
                    </a:lnTo>
                    <a:lnTo>
                      <a:pt x="1653540" y="942340"/>
                    </a:lnTo>
                    <a:lnTo>
                      <a:pt x="1701800" y="891540"/>
                    </a:lnTo>
                    <a:lnTo>
                      <a:pt x="1727200" y="789940"/>
                    </a:lnTo>
                    <a:lnTo>
                      <a:pt x="1739900" y="718820"/>
                    </a:lnTo>
                    <a:lnTo>
                      <a:pt x="1772920" y="647700"/>
                    </a:lnTo>
                    <a:lnTo>
                      <a:pt x="1798320" y="596900"/>
                    </a:lnTo>
                    <a:lnTo>
                      <a:pt x="1800860" y="548640"/>
                    </a:lnTo>
                    <a:lnTo>
                      <a:pt x="1767840" y="533400"/>
                    </a:lnTo>
                    <a:lnTo>
                      <a:pt x="1686560" y="528320"/>
                    </a:lnTo>
                    <a:lnTo>
                      <a:pt x="1569720" y="546100"/>
                    </a:lnTo>
                    <a:lnTo>
                      <a:pt x="1452880" y="563880"/>
                    </a:lnTo>
                    <a:lnTo>
                      <a:pt x="1407160" y="561340"/>
                    </a:lnTo>
                    <a:lnTo>
                      <a:pt x="1381760" y="541020"/>
                    </a:lnTo>
                    <a:lnTo>
                      <a:pt x="1386840" y="500380"/>
                    </a:lnTo>
                    <a:lnTo>
                      <a:pt x="1409700" y="459740"/>
                    </a:lnTo>
                    <a:lnTo>
                      <a:pt x="1419860" y="398780"/>
                    </a:lnTo>
                    <a:lnTo>
                      <a:pt x="1419860" y="353060"/>
                    </a:lnTo>
                    <a:lnTo>
                      <a:pt x="1414780" y="297180"/>
                    </a:lnTo>
                    <a:lnTo>
                      <a:pt x="1437640" y="246380"/>
                    </a:lnTo>
                    <a:lnTo>
                      <a:pt x="1440180" y="185420"/>
                    </a:lnTo>
                    <a:lnTo>
                      <a:pt x="1447800" y="121920"/>
                    </a:lnTo>
                    <a:lnTo>
                      <a:pt x="1442720" y="78740"/>
                    </a:lnTo>
                    <a:lnTo>
                      <a:pt x="1409700" y="48260"/>
                    </a:lnTo>
                    <a:lnTo>
                      <a:pt x="1336040" y="22860"/>
                    </a:lnTo>
                    <a:close/>
                  </a:path>
                </a:pathLst>
              </a:custGeom>
              <a:grpFill/>
              <a:ln w="63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12" name="성동구">
                <a:extLst>
                  <a:ext uri="{FF2B5EF4-FFF2-40B4-BE49-F238E27FC236}">
                    <a16:creationId xmlns:a16="http://schemas.microsoft.com/office/drawing/2014/main" id="{49497B81-8272-7E45-92CE-F3193CB220A4}"/>
                  </a:ext>
                </a:extLst>
              </p:cNvPr>
              <p:cNvSpPr/>
              <p:nvPr/>
            </p:nvSpPr>
            <p:spPr>
              <a:xfrm>
                <a:off x="9354187" y="3777370"/>
                <a:ext cx="852619" cy="649565"/>
              </a:xfrm>
              <a:custGeom>
                <a:avLst/>
                <a:gdLst>
                  <a:gd name="connsiteX0" fmla="*/ 1122680 w 2090420"/>
                  <a:gd name="connsiteY0" fmla="*/ 0 h 1592580"/>
                  <a:gd name="connsiteX1" fmla="*/ 947420 w 2090420"/>
                  <a:gd name="connsiteY1" fmla="*/ 10160 h 1592580"/>
                  <a:gd name="connsiteX2" fmla="*/ 886460 w 2090420"/>
                  <a:gd name="connsiteY2" fmla="*/ 43180 h 1592580"/>
                  <a:gd name="connsiteX3" fmla="*/ 853440 w 2090420"/>
                  <a:gd name="connsiteY3" fmla="*/ 81280 h 1592580"/>
                  <a:gd name="connsiteX4" fmla="*/ 817880 w 2090420"/>
                  <a:gd name="connsiteY4" fmla="*/ 88900 h 1592580"/>
                  <a:gd name="connsiteX5" fmla="*/ 769620 w 2090420"/>
                  <a:gd name="connsiteY5" fmla="*/ 76200 h 1592580"/>
                  <a:gd name="connsiteX6" fmla="*/ 660400 w 2090420"/>
                  <a:gd name="connsiteY6" fmla="*/ 71120 h 1592580"/>
                  <a:gd name="connsiteX7" fmla="*/ 584200 w 2090420"/>
                  <a:gd name="connsiteY7" fmla="*/ 60960 h 1592580"/>
                  <a:gd name="connsiteX8" fmla="*/ 523240 w 2090420"/>
                  <a:gd name="connsiteY8" fmla="*/ 55880 h 1592580"/>
                  <a:gd name="connsiteX9" fmla="*/ 500380 w 2090420"/>
                  <a:gd name="connsiteY9" fmla="*/ 71120 h 1592580"/>
                  <a:gd name="connsiteX10" fmla="*/ 518160 w 2090420"/>
                  <a:gd name="connsiteY10" fmla="*/ 109220 h 1592580"/>
                  <a:gd name="connsiteX11" fmla="*/ 525780 w 2090420"/>
                  <a:gd name="connsiteY11" fmla="*/ 160020 h 1592580"/>
                  <a:gd name="connsiteX12" fmla="*/ 556260 w 2090420"/>
                  <a:gd name="connsiteY12" fmla="*/ 195580 h 1592580"/>
                  <a:gd name="connsiteX13" fmla="*/ 584200 w 2090420"/>
                  <a:gd name="connsiteY13" fmla="*/ 218440 h 1592580"/>
                  <a:gd name="connsiteX14" fmla="*/ 601980 w 2090420"/>
                  <a:gd name="connsiteY14" fmla="*/ 259080 h 1592580"/>
                  <a:gd name="connsiteX15" fmla="*/ 568960 w 2090420"/>
                  <a:gd name="connsiteY15" fmla="*/ 297180 h 1592580"/>
                  <a:gd name="connsiteX16" fmla="*/ 530860 w 2090420"/>
                  <a:gd name="connsiteY16" fmla="*/ 353060 h 1592580"/>
                  <a:gd name="connsiteX17" fmla="*/ 457200 w 2090420"/>
                  <a:gd name="connsiteY17" fmla="*/ 469900 h 1592580"/>
                  <a:gd name="connsiteX18" fmla="*/ 441960 w 2090420"/>
                  <a:gd name="connsiteY18" fmla="*/ 497840 h 1592580"/>
                  <a:gd name="connsiteX19" fmla="*/ 444500 w 2090420"/>
                  <a:gd name="connsiteY19" fmla="*/ 551180 h 1592580"/>
                  <a:gd name="connsiteX20" fmla="*/ 434340 w 2090420"/>
                  <a:gd name="connsiteY20" fmla="*/ 574040 h 1592580"/>
                  <a:gd name="connsiteX21" fmla="*/ 381000 w 2090420"/>
                  <a:gd name="connsiteY21" fmla="*/ 574040 h 1592580"/>
                  <a:gd name="connsiteX22" fmla="*/ 345440 w 2090420"/>
                  <a:gd name="connsiteY22" fmla="*/ 584200 h 1592580"/>
                  <a:gd name="connsiteX23" fmla="*/ 342900 w 2090420"/>
                  <a:gd name="connsiteY23" fmla="*/ 612140 h 1592580"/>
                  <a:gd name="connsiteX24" fmla="*/ 342900 w 2090420"/>
                  <a:gd name="connsiteY24" fmla="*/ 635000 h 1592580"/>
                  <a:gd name="connsiteX25" fmla="*/ 312420 w 2090420"/>
                  <a:gd name="connsiteY25" fmla="*/ 657860 h 1592580"/>
                  <a:gd name="connsiteX26" fmla="*/ 246380 w 2090420"/>
                  <a:gd name="connsiteY26" fmla="*/ 685800 h 1592580"/>
                  <a:gd name="connsiteX27" fmla="*/ 215900 w 2090420"/>
                  <a:gd name="connsiteY27" fmla="*/ 723900 h 1592580"/>
                  <a:gd name="connsiteX28" fmla="*/ 203200 w 2090420"/>
                  <a:gd name="connsiteY28" fmla="*/ 795020 h 1592580"/>
                  <a:gd name="connsiteX29" fmla="*/ 205740 w 2090420"/>
                  <a:gd name="connsiteY29" fmla="*/ 840740 h 1592580"/>
                  <a:gd name="connsiteX30" fmla="*/ 213360 w 2090420"/>
                  <a:gd name="connsiteY30" fmla="*/ 871220 h 1592580"/>
                  <a:gd name="connsiteX31" fmla="*/ 185420 w 2090420"/>
                  <a:gd name="connsiteY31" fmla="*/ 904240 h 1592580"/>
                  <a:gd name="connsiteX32" fmla="*/ 111760 w 2090420"/>
                  <a:gd name="connsiteY32" fmla="*/ 952500 h 1592580"/>
                  <a:gd name="connsiteX33" fmla="*/ 66040 w 2090420"/>
                  <a:gd name="connsiteY33" fmla="*/ 1013460 h 1592580"/>
                  <a:gd name="connsiteX34" fmla="*/ 53340 w 2090420"/>
                  <a:gd name="connsiteY34" fmla="*/ 1059180 h 1592580"/>
                  <a:gd name="connsiteX35" fmla="*/ 25400 w 2090420"/>
                  <a:gd name="connsiteY35" fmla="*/ 1109980 h 1592580"/>
                  <a:gd name="connsiteX36" fmla="*/ 0 w 2090420"/>
                  <a:gd name="connsiteY36" fmla="*/ 1163320 h 1592580"/>
                  <a:gd name="connsiteX37" fmla="*/ 2540 w 2090420"/>
                  <a:gd name="connsiteY37" fmla="*/ 1236980 h 1592580"/>
                  <a:gd name="connsiteX38" fmla="*/ 22860 w 2090420"/>
                  <a:gd name="connsiteY38" fmla="*/ 1285240 h 1592580"/>
                  <a:gd name="connsiteX39" fmla="*/ 81280 w 2090420"/>
                  <a:gd name="connsiteY39" fmla="*/ 1292860 h 1592580"/>
                  <a:gd name="connsiteX40" fmla="*/ 111760 w 2090420"/>
                  <a:gd name="connsiteY40" fmla="*/ 1287780 h 1592580"/>
                  <a:gd name="connsiteX41" fmla="*/ 124460 w 2090420"/>
                  <a:gd name="connsiteY41" fmla="*/ 1308100 h 1592580"/>
                  <a:gd name="connsiteX42" fmla="*/ 160020 w 2090420"/>
                  <a:gd name="connsiteY42" fmla="*/ 1336040 h 1592580"/>
                  <a:gd name="connsiteX43" fmla="*/ 203200 w 2090420"/>
                  <a:gd name="connsiteY43" fmla="*/ 1402080 h 1592580"/>
                  <a:gd name="connsiteX44" fmla="*/ 243840 w 2090420"/>
                  <a:gd name="connsiteY44" fmla="*/ 1442720 h 1592580"/>
                  <a:gd name="connsiteX45" fmla="*/ 281940 w 2090420"/>
                  <a:gd name="connsiteY45" fmla="*/ 1427480 h 1592580"/>
                  <a:gd name="connsiteX46" fmla="*/ 304800 w 2090420"/>
                  <a:gd name="connsiteY46" fmla="*/ 1407160 h 1592580"/>
                  <a:gd name="connsiteX47" fmla="*/ 444500 w 2090420"/>
                  <a:gd name="connsiteY47" fmla="*/ 1333500 h 1592580"/>
                  <a:gd name="connsiteX48" fmla="*/ 492760 w 2090420"/>
                  <a:gd name="connsiteY48" fmla="*/ 1310640 h 1592580"/>
                  <a:gd name="connsiteX49" fmla="*/ 530860 w 2090420"/>
                  <a:gd name="connsiteY49" fmla="*/ 1252220 h 1592580"/>
                  <a:gd name="connsiteX50" fmla="*/ 591820 w 2090420"/>
                  <a:gd name="connsiteY50" fmla="*/ 1181100 h 1592580"/>
                  <a:gd name="connsiteX51" fmla="*/ 637540 w 2090420"/>
                  <a:gd name="connsiteY51" fmla="*/ 1132840 h 1592580"/>
                  <a:gd name="connsiteX52" fmla="*/ 660400 w 2090420"/>
                  <a:gd name="connsiteY52" fmla="*/ 1102360 h 1592580"/>
                  <a:gd name="connsiteX53" fmla="*/ 685800 w 2090420"/>
                  <a:gd name="connsiteY53" fmla="*/ 1097280 h 1592580"/>
                  <a:gd name="connsiteX54" fmla="*/ 708660 w 2090420"/>
                  <a:gd name="connsiteY54" fmla="*/ 1097280 h 1592580"/>
                  <a:gd name="connsiteX55" fmla="*/ 726440 w 2090420"/>
                  <a:gd name="connsiteY55" fmla="*/ 1117600 h 1592580"/>
                  <a:gd name="connsiteX56" fmla="*/ 728980 w 2090420"/>
                  <a:gd name="connsiteY56" fmla="*/ 1153160 h 1592580"/>
                  <a:gd name="connsiteX57" fmla="*/ 723900 w 2090420"/>
                  <a:gd name="connsiteY57" fmla="*/ 1193800 h 1592580"/>
                  <a:gd name="connsiteX58" fmla="*/ 698500 w 2090420"/>
                  <a:gd name="connsiteY58" fmla="*/ 1229360 h 1592580"/>
                  <a:gd name="connsiteX59" fmla="*/ 695960 w 2090420"/>
                  <a:gd name="connsiteY59" fmla="*/ 1259840 h 1592580"/>
                  <a:gd name="connsiteX60" fmla="*/ 708660 w 2090420"/>
                  <a:gd name="connsiteY60" fmla="*/ 1292860 h 1592580"/>
                  <a:gd name="connsiteX61" fmla="*/ 746760 w 2090420"/>
                  <a:gd name="connsiteY61" fmla="*/ 1290320 h 1592580"/>
                  <a:gd name="connsiteX62" fmla="*/ 789940 w 2090420"/>
                  <a:gd name="connsiteY62" fmla="*/ 1300480 h 1592580"/>
                  <a:gd name="connsiteX63" fmla="*/ 830580 w 2090420"/>
                  <a:gd name="connsiteY63" fmla="*/ 1328420 h 1592580"/>
                  <a:gd name="connsiteX64" fmla="*/ 896620 w 2090420"/>
                  <a:gd name="connsiteY64" fmla="*/ 1351280 h 1592580"/>
                  <a:gd name="connsiteX65" fmla="*/ 944880 w 2090420"/>
                  <a:gd name="connsiteY65" fmla="*/ 1363980 h 1592580"/>
                  <a:gd name="connsiteX66" fmla="*/ 1054100 w 2090420"/>
                  <a:gd name="connsiteY66" fmla="*/ 1409700 h 1592580"/>
                  <a:gd name="connsiteX67" fmla="*/ 1193800 w 2090420"/>
                  <a:gd name="connsiteY67" fmla="*/ 1460500 h 1592580"/>
                  <a:gd name="connsiteX68" fmla="*/ 1351280 w 2090420"/>
                  <a:gd name="connsiteY68" fmla="*/ 1531620 h 1592580"/>
                  <a:gd name="connsiteX69" fmla="*/ 1452880 w 2090420"/>
                  <a:gd name="connsiteY69" fmla="*/ 1562100 h 1592580"/>
                  <a:gd name="connsiteX70" fmla="*/ 1498600 w 2090420"/>
                  <a:gd name="connsiteY70" fmla="*/ 1592580 h 1592580"/>
                  <a:gd name="connsiteX71" fmla="*/ 1536700 w 2090420"/>
                  <a:gd name="connsiteY71" fmla="*/ 1590040 h 1592580"/>
                  <a:gd name="connsiteX72" fmla="*/ 1549400 w 2090420"/>
                  <a:gd name="connsiteY72" fmla="*/ 1554480 h 1592580"/>
                  <a:gd name="connsiteX73" fmla="*/ 1546860 w 2090420"/>
                  <a:gd name="connsiteY73" fmla="*/ 1508760 h 1592580"/>
                  <a:gd name="connsiteX74" fmla="*/ 1569720 w 2090420"/>
                  <a:gd name="connsiteY74" fmla="*/ 1452880 h 1592580"/>
                  <a:gd name="connsiteX75" fmla="*/ 1597660 w 2090420"/>
                  <a:gd name="connsiteY75" fmla="*/ 1399540 h 1592580"/>
                  <a:gd name="connsiteX76" fmla="*/ 1595120 w 2090420"/>
                  <a:gd name="connsiteY76" fmla="*/ 1346200 h 1592580"/>
                  <a:gd name="connsiteX77" fmla="*/ 1610360 w 2090420"/>
                  <a:gd name="connsiteY77" fmla="*/ 1305560 h 1592580"/>
                  <a:gd name="connsiteX78" fmla="*/ 1732280 w 2090420"/>
                  <a:gd name="connsiteY78" fmla="*/ 1196340 h 1592580"/>
                  <a:gd name="connsiteX79" fmla="*/ 1836420 w 2090420"/>
                  <a:gd name="connsiteY79" fmla="*/ 1097280 h 1592580"/>
                  <a:gd name="connsiteX80" fmla="*/ 1871980 w 2090420"/>
                  <a:gd name="connsiteY80" fmla="*/ 1056640 h 1592580"/>
                  <a:gd name="connsiteX81" fmla="*/ 1877060 w 2090420"/>
                  <a:gd name="connsiteY81" fmla="*/ 1018540 h 1592580"/>
                  <a:gd name="connsiteX82" fmla="*/ 1877060 w 2090420"/>
                  <a:gd name="connsiteY82" fmla="*/ 975360 h 1592580"/>
                  <a:gd name="connsiteX83" fmla="*/ 1894840 w 2090420"/>
                  <a:gd name="connsiteY83" fmla="*/ 929640 h 1592580"/>
                  <a:gd name="connsiteX84" fmla="*/ 1902460 w 2090420"/>
                  <a:gd name="connsiteY84" fmla="*/ 909320 h 1592580"/>
                  <a:gd name="connsiteX85" fmla="*/ 1907540 w 2090420"/>
                  <a:gd name="connsiteY85" fmla="*/ 855980 h 1592580"/>
                  <a:gd name="connsiteX86" fmla="*/ 1925320 w 2090420"/>
                  <a:gd name="connsiteY86" fmla="*/ 810260 h 1592580"/>
                  <a:gd name="connsiteX87" fmla="*/ 1945640 w 2090420"/>
                  <a:gd name="connsiteY87" fmla="*/ 746760 h 1592580"/>
                  <a:gd name="connsiteX88" fmla="*/ 1953260 w 2090420"/>
                  <a:gd name="connsiteY88" fmla="*/ 703580 h 1592580"/>
                  <a:gd name="connsiteX89" fmla="*/ 1953260 w 2090420"/>
                  <a:gd name="connsiteY89" fmla="*/ 665480 h 1592580"/>
                  <a:gd name="connsiteX90" fmla="*/ 1988820 w 2090420"/>
                  <a:gd name="connsiteY90" fmla="*/ 622300 h 1592580"/>
                  <a:gd name="connsiteX91" fmla="*/ 2037080 w 2090420"/>
                  <a:gd name="connsiteY91" fmla="*/ 589280 h 1592580"/>
                  <a:gd name="connsiteX92" fmla="*/ 2075180 w 2090420"/>
                  <a:gd name="connsiteY92" fmla="*/ 571500 h 1592580"/>
                  <a:gd name="connsiteX93" fmla="*/ 2090420 w 2090420"/>
                  <a:gd name="connsiteY93" fmla="*/ 535940 h 1592580"/>
                  <a:gd name="connsiteX94" fmla="*/ 2085340 w 2090420"/>
                  <a:gd name="connsiteY94" fmla="*/ 495300 h 1592580"/>
                  <a:gd name="connsiteX95" fmla="*/ 2057400 w 2090420"/>
                  <a:gd name="connsiteY95" fmla="*/ 482600 h 1592580"/>
                  <a:gd name="connsiteX96" fmla="*/ 1998980 w 2090420"/>
                  <a:gd name="connsiteY96" fmla="*/ 487680 h 1592580"/>
                  <a:gd name="connsiteX97" fmla="*/ 1938020 w 2090420"/>
                  <a:gd name="connsiteY97" fmla="*/ 464820 h 1592580"/>
                  <a:gd name="connsiteX98" fmla="*/ 1864360 w 2090420"/>
                  <a:gd name="connsiteY98" fmla="*/ 467360 h 1592580"/>
                  <a:gd name="connsiteX99" fmla="*/ 1757680 w 2090420"/>
                  <a:gd name="connsiteY99" fmla="*/ 457200 h 1592580"/>
                  <a:gd name="connsiteX100" fmla="*/ 1691640 w 2090420"/>
                  <a:gd name="connsiteY100" fmla="*/ 436880 h 1592580"/>
                  <a:gd name="connsiteX101" fmla="*/ 1666240 w 2090420"/>
                  <a:gd name="connsiteY101" fmla="*/ 411480 h 1592580"/>
                  <a:gd name="connsiteX102" fmla="*/ 1602740 w 2090420"/>
                  <a:gd name="connsiteY102" fmla="*/ 398780 h 1592580"/>
                  <a:gd name="connsiteX103" fmla="*/ 1557020 w 2090420"/>
                  <a:gd name="connsiteY103" fmla="*/ 365760 h 1592580"/>
                  <a:gd name="connsiteX104" fmla="*/ 1488440 w 2090420"/>
                  <a:gd name="connsiteY104" fmla="*/ 281940 h 1592580"/>
                  <a:gd name="connsiteX105" fmla="*/ 1412240 w 2090420"/>
                  <a:gd name="connsiteY105" fmla="*/ 193040 h 1592580"/>
                  <a:gd name="connsiteX106" fmla="*/ 1328420 w 2090420"/>
                  <a:gd name="connsiteY106" fmla="*/ 111760 h 1592580"/>
                  <a:gd name="connsiteX107" fmla="*/ 1287780 w 2090420"/>
                  <a:gd name="connsiteY107" fmla="*/ 60960 h 1592580"/>
                  <a:gd name="connsiteX108" fmla="*/ 1226820 w 2090420"/>
                  <a:gd name="connsiteY108" fmla="*/ 33020 h 1592580"/>
                  <a:gd name="connsiteX109" fmla="*/ 1191260 w 2090420"/>
                  <a:gd name="connsiteY109" fmla="*/ 30480 h 1592580"/>
                  <a:gd name="connsiteX110" fmla="*/ 1122680 w 2090420"/>
                  <a:gd name="connsiteY110" fmla="*/ 0 h 15925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</a:cxnLst>
                <a:rect l="l" t="t" r="r" b="b"/>
                <a:pathLst>
                  <a:path w="2090420" h="1592580">
                    <a:moveTo>
                      <a:pt x="1122680" y="0"/>
                    </a:moveTo>
                    <a:lnTo>
                      <a:pt x="947420" y="10160"/>
                    </a:lnTo>
                    <a:lnTo>
                      <a:pt x="886460" y="43180"/>
                    </a:lnTo>
                    <a:lnTo>
                      <a:pt x="853440" y="81280"/>
                    </a:lnTo>
                    <a:lnTo>
                      <a:pt x="817880" y="88900"/>
                    </a:lnTo>
                    <a:lnTo>
                      <a:pt x="769620" y="76200"/>
                    </a:lnTo>
                    <a:lnTo>
                      <a:pt x="660400" y="71120"/>
                    </a:lnTo>
                    <a:lnTo>
                      <a:pt x="584200" y="60960"/>
                    </a:lnTo>
                    <a:lnTo>
                      <a:pt x="523240" y="55880"/>
                    </a:lnTo>
                    <a:lnTo>
                      <a:pt x="500380" y="71120"/>
                    </a:lnTo>
                    <a:lnTo>
                      <a:pt x="518160" y="109220"/>
                    </a:lnTo>
                    <a:lnTo>
                      <a:pt x="525780" y="160020"/>
                    </a:lnTo>
                    <a:lnTo>
                      <a:pt x="556260" y="195580"/>
                    </a:lnTo>
                    <a:lnTo>
                      <a:pt x="584200" y="218440"/>
                    </a:lnTo>
                    <a:lnTo>
                      <a:pt x="601980" y="259080"/>
                    </a:lnTo>
                    <a:lnTo>
                      <a:pt x="568960" y="297180"/>
                    </a:lnTo>
                    <a:lnTo>
                      <a:pt x="530860" y="353060"/>
                    </a:lnTo>
                    <a:lnTo>
                      <a:pt x="457200" y="469900"/>
                    </a:lnTo>
                    <a:lnTo>
                      <a:pt x="441960" y="497840"/>
                    </a:lnTo>
                    <a:lnTo>
                      <a:pt x="444500" y="551180"/>
                    </a:lnTo>
                    <a:lnTo>
                      <a:pt x="434340" y="574040"/>
                    </a:lnTo>
                    <a:lnTo>
                      <a:pt x="381000" y="574040"/>
                    </a:lnTo>
                    <a:lnTo>
                      <a:pt x="345440" y="584200"/>
                    </a:lnTo>
                    <a:lnTo>
                      <a:pt x="342900" y="612140"/>
                    </a:lnTo>
                    <a:lnTo>
                      <a:pt x="342900" y="635000"/>
                    </a:lnTo>
                    <a:lnTo>
                      <a:pt x="312420" y="657860"/>
                    </a:lnTo>
                    <a:lnTo>
                      <a:pt x="246380" y="685800"/>
                    </a:lnTo>
                    <a:lnTo>
                      <a:pt x="215900" y="723900"/>
                    </a:lnTo>
                    <a:lnTo>
                      <a:pt x="203200" y="795020"/>
                    </a:lnTo>
                    <a:lnTo>
                      <a:pt x="205740" y="840740"/>
                    </a:lnTo>
                    <a:lnTo>
                      <a:pt x="213360" y="871220"/>
                    </a:lnTo>
                    <a:lnTo>
                      <a:pt x="185420" y="904240"/>
                    </a:lnTo>
                    <a:lnTo>
                      <a:pt x="111760" y="952500"/>
                    </a:lnTo>
                    <a:lnTo>
                      <a:pt x="66040" y="1013460"/>
                    </a:lnTo>
                    <a:lnTo>
                      <a:pt x="53340" y="1059180"/>
                    </a:lnTo>
                    <a:lnTo>
                      <a:pt x="25400" y="1109980"/>
                    </a:lnTo>
                    <a:lnTo>
                      <a:pt x="0" y="1163320"/>
                    </a:lnTo>
                    <a:cubicBezTo>
                      <a:pt x="847" y="1187873"/>
                      <a:pt x="1693" y="1212427"/>
                      <a:pt x="2540" y="1236980"/>
                    </a:cubicBezTo>
                    <a:lnTo>
                      <a:pt x="22860" y="1285240"/>
                    </a:lnTo>
                    <a:lnTo>
                      <a:pt x="81280" y="1292860"/>
                    </a:lnTo>
                    <a:lnTo>
                      <a:pt x="111760" y="1287780"/>
                    </a:lnTo>
                    <a:lnTo>
                      <a:pt x="124460" y="1308100"/>
                    </a:lnTo>
                    <a:lnTo>
                      <a:pt x="160020" y="1336040"/>
                    </a:lnTo>
                    <a:lnTo>
                      <a:pt x="203200" y="1402080"/>
                    </a:lnTo>
                    <a:lnTo>
                      <a:pt x="243840" y="1442720"/>
                    </a:lnTo>
                    <a:lnTo>
                      <a:pt x="281940" y="1427480"/>
                    </a:lnTo>
                    <a:lnTo>
                      <a:pt x="304800" y="1407160"/>
                    </a:lnTo>
                    <a:lnTo>
                      <a:pt x="444500" y="1333500"/>
                    </a:lnTo>
                    <a:lnTo>
                      <a:pt x="492760" y="1310640"/>
                    </a:lnTo>
                    <a:lnTo>
                      <a:pt x="530860" y="1252220"/>
                    </a:lnTo>
                    <a:lnTo>
                      <a:pt x="591820" y="1181100"/>
                    </a:lnTo>
                    <a:lnTo>
                      <a:pt x="637540" y="1132840"/>
                    </a:lnTo>
                    <a:lnTo>
                      <a:pt x="660400" y="1102360"/>
                    </a:lnTo>
                    <a:lnTo>
                      <a:pt x="685800" y="1097280"/>
                    </a:lnTo>
                    <a:lnTo>
                      <a:pt x="708660" y="1097280"/>
                    </a:lnTo>
                    <a:lnTo>
                      <a:pt x="726440" y="1117600"/>
                    </a:lnTo>
                    <a:lnTo>
                      <a:pt x="728980" y="1153160"/>
                    </a:lnTo>
                    <a:lnTo>
                      <a:pt x="723900" y="1193800"/>
                    </a:lnTo>
                    <a:lnTo>
                      <a:pt x="698500" y="1229360"/>
                    </a:lnTo>
                    <a:lnTo>
                      <a:pt x="695960" y="1259840"/>
                    </a:lnTo>
                    <a:lnTo>
                      <a:pt x="708660" y="1292860"/>
                    </a:lnTo>
                    <a:lnTo>
                      <a:pt x="746760" y="1290320"/>
                    </a:lnTo>
                    <a:lnTo>
                      <a:pt x="789940" y="1300480"/>
                    </a:lnTo>
                    <a:lnTo>
                      <a:pt x="830580" y="1328420"/>
                    </a:lnTo>
                    <a:lnTo>
                      <a:pt x="896620" y="1351280"/>
                    </a:lnTo>
                    <a:lnTo>
                      <a:pt x="944880" y="1363980"/>
                    </a:lnTo>
                    <a:lnTo>
                      <a:pt x="1054100" y="1409700"/>
                    </a:lnTo>
                    <a:lnTo>
                      <a:pt x="1193800" y="1460500"/>
                    </a:lnTo>
                    <a:lnTo>
                      <a:pt x="1351280" y="1531620"/>
                    </a:lnTo>
                    <a:lnTo>
                      <a:pt x="1452880" y="1562100"/>
                    </a:lnTo>
                    <a:lnTo>
                      <a:pt x="1498600" y="1592580"/>
                    </a:lnTo>
                    <a:lnTo>
                      <a:pt x="1536700" y="1590040"/>
                    </a:lnTo>
                    <a:lnTo>
                      <a:pt x="1549400" y="1554480"/>
                    </a:lnTo>
                    <a:lnTo>
                      <a:pt x="1546860" y="1508760"/>
                    </a:lnTo>
                    <a:lnTo>
                      <a:pt x="1569720" y="1452880"/>
                    </a:lnTo>
                    <a:lnTo>
                      <a:pt x="1597660" y="1399540"/>
                    </a:lnTo>
                    <a:lnTo>
                      <a:pt x="1595120" y="1346200"/>
                    </a:lnTo>
                    <a:lnTo>
                      <a:pt x="1610360" y="1305560"/>
                    </a:lnTo>
                    <a:lnTo>
                      <a:pt x="1732280" y="1196340"/>
                    </a:lnTo>
                    <a:lnTo>
                      <a:pt x="1836420" y="1097280"/>
                    </a:lnTo>
                    <a:lnTo>
                      <a:pt x="1871980" y="1056640"/>
                    </a:lnTo>
                    <a:lnTo>
                      <a:pt x="1877060" y="1018540"/>
                    </a:lnTo>
                    <a:lnTo>
                      <a:pt x="1877060" y="975360"/>
                    </a:lnTo>
                    <a:lnTo>
                      <a:pt x="1894840" y="929640"/>
                    </a:lnTo>
                    <a:lnTo>
                      <a:pt x="1902460" y="909320"/>
                    </a:lnTo>
                    <a:lnTo>
                      <a:pt x="1907540" y="855980"/>
                    </a:lnTo>
                    <a:lnTo>
                      <a:pt x="1925320" y="810260"/>
                    </a:lnTo>
                    <a:lnTo>
                      <a:pt x="1945640" y="746760"/>
                    </a:lnTo>
                    <a:lnTo>
                      <a:pt x="1953260" y="703580"/>
                    </a:lnTo>
                    <a:lnTo>
                      <a:pt x="1953260" y="665480"/>
                    </a:lnTo>
                    <a:lnTo>
                      <a:pt x="1988820" y="622300"/>
                    </a:lnTo>
                    <a:lnTo>
                      <a:pt x="2037080" y="589280"/>
                    </a:lnTo>
                    <a:lnTo>
                      <a:pt x="2075180" y="571500"/>
                    </a:lnTo>
                    <a:lnTo>
                      <a:pt x="2090420" y="535940"/>
                    </a:lnTo>
                    <a:lnTo>
                      <a:pt x="2085340" y="495300"/>
                    </a:lnTo>
                    <a:lnTo>
                      <a:pt x="2057400" y="482600"/>
                    </a:lnTo>
                    <a:lnTo>
                      <a:pt x="1998980" y="487680"/>
                    </a:lnTo>
                    <a:lnTo>
                      <a:pt x="1938020" y="464820"/>
                    </a:lnTo>
                    <a:lnTo>
                      <a:pt x="1864360" y="467360"/>
                    </a:lnTo>
                    <a:lnTo>
                      <a:pt x="1757680" y="457200"/>
                    </a:lnTo>
                    <a:lnTo>
                      <a:pt x="1691640" y="436880"/>
                    </a:lnTo>
                    <a:lnTo>
                      <a:pt x="1666240" y="411480"/>
                    </a:lnTo>
                    <a:lnTo>
                      <a:pt x="1602740" y="398780"/>
                    </a:lnTo>
                    <a:lnTo>
                      <a:pt x="1557020" y="365760"/>
                    </a:lnTo>
                    <a:lnTo>
                      <a:pt x="1488440" y="281940"/>
                    </a:lnTo>
                    <a:lnTo>
                      <a:pt x="1412240" y="193040"/>
                    </a:lnTo>
                    <a:lnTo>
                      <a:pt x="1328420" y="111760"/>
                    </a:lnTo>
                    <a:lnTo>
                      <a:pt x="1287780" y="60960"/>
                    </a:lnTo>
                    <a:lnTo>
                      <a:pt x="1226820" y="33020"/>
                    </a:lnTo>
                    <a:lnTo>
                      <a:pt x="1191260" y="30480"/>
                    </a:lnTo>
                    <a:lnTo>
                      <a:pt x="1122680" y="0"/>
                    </a:lnTo>
                    <a:close/>
                  </a:path>
                </a:pathLst>
              </a:custGeom>
              <a:grpFill/>
              <a:ln w="63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13" name="동대문구">
                <a:extLst>
                  <a:ext uri="{FF2B5EF4-FFF2-40B4-BE49-F238E27FC236}">
                    <a16:creationId xmlns:a16="http://schemas.microsoft.com/office/drawing/2014/main" id="{A64634C7-88BF-8C45-90D3-BADA0BADF692}"/>
                  </a:ext>
                </a:extLst>
              </p:cNvPr>
              <p:cNvSpPr/>
              <p:nvPr/>
            </p:nvSpPr>
            <p:spPr>
              <a:xfrm>
                <a:off x="9549989" y="3174424"/>
                <a:ext cx="700329" cy="765596"/>
              </a:xfrm>
              <a:custGeom>
                <a:avLst/>
                <a:gdLst>
                  <a:gd name="connsiteX0" fmla="*/ 1498600 w 1717040"/>
                  <a:gd name="connsiteY0" fmla="*/ 1877060 h 1877060"/>
                  <a:gd name="connsiteX1" fmla="*/ 1498600 w 1717040"/>
                  <a:gd name="connsiteY1" fmla="*/ 1877060 h 1877060"/>
                  <a:gd name="connsiteX2" fmla="*/ 1262380 w 1717040"/>
                  <a:gd name="connsiteY2" fmla="*/ 1841500 h 1877060"/>
                  <a:gd name="connsiteX3" fmla="*/ 1209040 w 1717040"/>
                  <a:gd name="connsiteY3" fmla="*/ 1818640 h 1877060"/>
                  <a:gd name="connsiteX4" fmla="*/ 1153160 w 1717040"/>
                  <a:gd name="connsiteY4" fmla="*/ 1803400 h 1877060"/>
                  <a:gd name="connsiteX5" fmla="*/ 980440 w 1717040"/>
                  <a:gd name="connsiteY5" fmla="*/ 1612900 h 1877060"/>
                  <a:gd name="connsiteX6" fmla="*/ 932180 w 1717040"/>
                  <a:gd name="connsiteY6" fmla="*/ 1549400 h 1877060"/>
                  <a:gd name="connsiteX7" fmla="*/ 868680 w 1717040"/>
                  <a:gd name="connsiteY7" fmla="*/ 1496060 h 1877060"/>
                  <a:gd name="connsiteX8" fmla="*/ 797560 w 1717040"/>
                  <a:gd name="connsiteY8" fmla="*/ 1450340 h 1877060"/>
                  <a:gd name="connsiteX9" fmla="*/ 713740 w 1717040"/>
                  <a:gd name="connsiteY9" fmla="*/ 1409700 h 1877060"/>
                  <a:gd name="connsiteX10" fmla="*/ 680720 w 1717040"/>
                  <a:gd name="connsiteY10" fmla="*/ 1397000 h 1877060"/>
                  <a:gd name="connsiteX11" fmla="*/ 599440 w 1717040"/>
                  <a:gd name="connsiteY11" fmla="*/ 1397000 h 1877060"/>
                  <a:gd name="connsiteX12" fmla="*/ 535940 w 1717040"/>
                  <a:gd name="connsiteY12" fmla="*/ 1407160 h 1877060"/>
                  <a:gd name="connsiteX13" fmla="*/ 467360 w 1717040"/>
                  <a:gd name="connsiteY13" fmla="*/ 1414780 h 1877060"/>
                  <a:gd name="connsiteX14" fmla="*/ 414020 w 1717040"/>
                  <a:gd name="connsiteY14" fmla="*/ 1430020 h 1877060"/>
                  <a:gd name="connsiteX15" fmla="*/ 355600 w 1717040"/>
                  <a:gd name="connsiteY15" fmla="*/ 1475740 h 1877060"/>
                  <a:gd name="connsiteX16" fmla="*/ 304800 w 1717040"/>
                  <a:gd name="connsiteY16" fmla="*/ 1483360 h 1877060"/>
                  <a:gd name="connsiteX17" fmla="*/ 182880 w 1717040"/>
                  <a:gd name="connsiteY17" fmla="*/ 1470660 h 1877060"/>
                  <a:gd name="connsiteX18" fmla="*/ 134620 w 1717040"/>
                  <a:gd name="connsiteY18" fmla="*/ 1447800 h 1877060"/>
                  <a:gd name="connsiteX19" fmla="*/ 55880 w 1717040"/>
                  <a:gd name="connsiteY19" fmla="*/ 1450340 h 1877060"/>
                  <a:gd name="connsiteX20" fmla="*/ 12700 w 1717040"/>
                  <a:gd name="connsiteY20" fmla="*/ 1432560 h 1877060"/>
                  <a:gd name="connsiteX21" fmla="*/ 0 w 1717040"/>
                  <a:gd name="connsiteY21" fmla="*/ 1328420 h 1877060"/>
                  <a:gd name="connsiteX22" fmla="*/ 33020 w 1717040"/>
                  <a:gd name="connsiteY22" fmla="*/ 1287780 h 1877060"/>
                  <a:gd name="connsiteX23" fmla="*/ 58420 w 1717040"/>
                  <a:gd name="connsiteY23" fmla="*/ 1224280 h 1877060"/>
                  <a:gd name="connsiteX24" fmla="*/ 81280 w 1717040"/>
                  <a:gd name="connsiteY24" fmla="*/ 1178560 h 1877060"/>
                  <a:gd name="connsiteX25" fmla="*/ 116840 w 1717040"/>
                  <a:gd name="connsiteY25" fmla="*/ 1115060 h 1877060"/>
                  <a:gd name="connsiteX26" fmla="*/ 154940 w 1717040"/>
                  <a:gd name="connsiteY26" fmla="*/ 1079500 h 1877060"/>
                  <a:gd name="connsiteX27" fmla="*/ 289560 w 1717040"/>
                  <a:gd name="connsiteY27" fmla="*/ 970280 h 1877060"/>
                  <a:gd name="connsiteX28" fmla="*/ 342900 w 1717040"/>
                  <a:gd name="connsiteY28" fmla="*/ 919480 h 1877060"/>
                  <a:gd name="connsiteX29" fmla="*/ 368300 w 1717040"/>
                  <a:gd name="connsiteY29" fmla="*/ 866140 h 1877060"/>
                  <a:gd name="connsiteX30" fmla="*/ 381000 w 1717040"/>
                  <a:gd name="connsiteY30" fmla="*/ 807720 h 1877060"/>
                  <a:gd name="connsiteX31" fmla="*/ 396240 w 1717040"/>
                  <a:gd name="connsiteY31" fmla="*/ 772160 h 1877060"/>
                  <a:gd name="connsiteX32" fmla="*/ 414020 w 1717040"/>
                  <a:gd name="connsiteY32" fmla="*/ 759460 h 1877060"/>
                  <a:gd name="connsiteX33" fmla="*/ 452120 w 1717040"/>
                  <a:gd name="connsiteY33" fmla="*/ 754380 h 1877060"/>
                  <a:gd name="connsiteX34" fmla="*/ 492760 w 1717040"/>
                  <a:gd name="connsiteY34" fmla="*/ 723900 h 1877060"/>
                  <a:gd name="connsiteX35" fmla="*/ 505460 w 1717040"/>
                  <a:gd name="connsiteY35" fmla="*/ 693420 h 1877060"/>
                  <a:gd name="connsiteX36" fmla="*/ 520700 w 1717040"/>
                  <a:gd name="connsiteY36" fmla="*/ 662940 h 1877060"/>
                  <a:gd name="connsiteX37" fmla="*/ 548640 w 1717040"/>
                  <a:gd name="connsiteY37" fmla="*/ 619760 h 1877060"/>
                  <a:gd name="connsiteX38" fmla="*/ 601980 w 1717040"/>
                  <a:gd name="connsiteY38" fmla="*/ 571500 h 1877060"/>
                  <a:gd name="connsiteX39" fmla="*/ 635000 w 1717040"/>
                  <a:gd name="connsiteY39" fmla="*/ 541020 h 1877060"/>
                  <a:gd name="connsiteX40" fmla="*/ 650240 w 1717040"/>
                  <a:gd name="connsiteY40" fmla="*/ 502920 h 1877060"/>
                  <a:gd name="connsiteX41" fmla="*/ 647700 w 1717040"/>
                  <a:gd name="connsiteY41" fmla="*/ 482600 h 1877060"/>
                  <a:gd name="connsiteX42" fmla="*/ 657860 w 1717040"/>
                  <a:gd name="connsiteY42" fmla="*/ 464820 h 1877060"/>
                  <a:gd name="connsiteX43" fmla="*/ 678180 w 1717040"/>
                  <a:gd name="connsiteY43" fmla="*/ 469900 h 1877060"/>
                  <a:gd name="connsiteX44" fmla="*/ 706120 w 1717040"/>
                  <a:gd name="connsiteY44" fmla="*/ 492760 h 1877060"/>
                  <a:gd name="connsiteX45" fmla="*/ 789940 w 1717040"/>
                  <a:gd name="connsiteY45" fmla="*/ 482600 h 1877060"/>
                  <a:gd name="connsiteX46" fmla="*/ 815340 w 1717040"/>
                  <a:gd name="connsiteY46" fmla="*/ 462280 h 1877060"/>
                  <a:gd name="connsiteX47" fmla="*/ 843280 w 1717040"/>
                  <a:gd name="connsiteY47" fmla="*/ 429260 h 1877060"/>
                  <a:gd name="connsiteX48" fmla="*/ 845820 w 1717040"/>
                  <a:gd name="connsiteY48" fmla="*/ 396240 h 1877060"/>
                  <a:gd name="connsiteX49" fmla="*/ 838200 w 1717040"/>
                  <a:gd name="connsiteY49" fmla="*/ 368300 h 1877060"/>
                  <a:gd name="connsiteX50" fmla="*/ 850900 w 1717040"/>
                  <a:gd name="connsiteY50" fmla="*/ 337820 h 1877060"/>
                  <a:gd name="connsiteX51" fmla="*/ 883920 w 1717040"/>
                  <a:gd name="connsiteY51" fmla="*/ 330200 h 1877060"/>
                  <a:gd name="connsiteX52" fmla="*/ 906780 w 1717040"/>
                  <a:gd name="connsiteY52" fmla="*/ 317500 h 1877060"/>
                  <a:gd name="connsiteX53" fmla="*/ 927100 w 1717040"/>
                  <a:gd name="connsiteY53" fmla="*/ 302260 h 1877060"/>
                  <a:gd name="connsiteX54" fmla="*/ 952500 w 1717040"/>
                  <a:gd name="connsiteY54" fmla="*/ 304800 h 1877060"/>
                  <a:gd name="connsiteX55" fmla="*/ 949960 w 1717040"/>
                  <a:gd name="connsiteY55" fmla="*/ 335280 h 1877060"/>
                  <a:gd name="connsiteX56" fmla="*/ 982980 w 1717040"/>
                  <a:gd name="connsiteY56" fmla="*/ 337820 h 1877060"/>
                  <a:gd name="connsiteX57" fmla="*/ 1043940 w 1717040"/>
                  <a:gd name="connsiteY57" fmla="*/ 322580 h 1877060"/>
                  <a:gd name="connsiteX58" fmla="*/ 1094740 w 1717040"/>
                  <a:gd name="connsiteY58" fmla="*/ 320040 h 1877060"/>
                  <a:gd name="connsiteX59" fmla="*/ 1145540 w 1717040"/>
                  <a:gd name="connsiteY59" fmla="*/ 322580 h 1877060"/>
                  <a:gd name="connsiteX60" fmla="*/ 1186180 w 1717040"/>
                  <a:gd name="connsiteY60" fmla="*/ 337820 h 1877060"/>
                  <a:gd name="connsiteX61" fmla="*/ 1221740 w 1717040"/>
                  <a:gd name="connsiteY61" fmla="*/ 337820 h 1877060"/>
                  <a:gd name="connsiteX62" fmla="*/ 1229360 w 1717040"/>
                  <a:gd name="connsiteY62" fmla="*/ 312420 h 1877060"/>
                  <a:gd name="connsiteX63" fmla="*/ 1229360 w 1717040"/>
                  <a:gd name="connsiteY63" fmla="*/ 287020 h 1877060"/>
                  <a:gd name="connsiteX64" fmla="*/ 1219200 w 1717040"/>
                  <a:gd name="connsiteY64" fmla="*/ 271780 h 1877060"/>
                  <a:gd name="connsiteX65" fmla="*/ 1216660 w 1717040"/>
                  <a:gd name="connsiteY65" fmla="*/ 213360 h 1877060"/>
                  <a:gd name="connsiteX66" fmla="*/ 1229360 w 1717040"/>
                  <a:gd name="connsiteY66" fmla="*/ 195580 h 1877060"/>
                  <a:gd name="connsiteX67" fmla="*/ 1295400 w 1717040"/>
                  <a:gd name="connsiteY67" fmla="*/ 165100 h 1877060"/>
                  <a:gd name="connsiteX68" fmla="*/ 1315720 w 1717040"/>
                  <a:gd name="connsiteY68" fmla="*/ 137160 h 1877060"/>
                  <a:gd name="connsiteX69" fmla="*/ 1310640 w 1717040"/>
                  <a:gd name="connsiteY69" fmla="*/ 114300 h 1877060"/>
                  <a:gd name="connsiteX70" fmla="*/ 1295400 w 1717040"/>
                  <a:gd name="connsiteY70" fmla="*/ 93980 h 1877060"/>
                  <a:gd name="connsiteX71" fmla="*/ 1292860 w 1717040"/>
                  <a:gd name="connsiteY71" fmla="*/ 53340 h 1877060"/>
                  <a:gd name="connsiteX72" fmla="*/ 1315720 w 1717040"/>
                  <a:gd name="connsiteY72" fmla="*/ 40640 h 1877060"/>
                  <a:gd name="connsiteX73" fmla="*/ 1363980 w 1717040"/>
                  <a:gd name="connsiteY73" fmla="*/ 53340 h 1877060"/>
                  <a:gd name="connsiteX74" fmla="*/ 1402080 w 1717040"/>
                  <a:gd name="connsiteY74" fmla="*/ 53340 h 1877060"/>
                  <a:gd name="connsiteX75" fmla="*/ 1440180 w 1717040"/>
                  <a:gd name="connsiteY75" fmla="*/ 33020 h 1877060"/>
                  <a:gd name="connsiteX76" fmla="*/ 1463040 w 1717040"/>
                  <a:gd name="connsiteY76" fmla="*/ 20320 h 1877060"/>
                  <a:gd name="connsiteX77" fmla="*/ 1490980 w 1717040"/>
                  <a:gd name="connsiteY77" fmla="*/ 17780 h 1877060"/>
                  <a:gd name="connsiteX78" fmla="*/ 1526540 w 1717040"/>
                  <a:gd name="connsiteY78" fmla="*/ 0 h 1877060"/>
                  <a:gd name="connsiteX79" fmla="*/ 1557020 w 1717040"/>
                  <a:gd name="connsiteY79" fmla="*/ 0 h 1877060"/>
                  <a:gd name="connsiteX80" fmla="*/ 1577340 w 1717040"/>
                  <a:gd name="connsiteY80" fmla="*/ 17780 h 1877060"/>
                  <a:gd name="connsiteX81" fmla="*/ 1559560 w 1717040"/>
                  <a:gd name="connsiteY81" fmla="*/ 58420 h 1877060"/>
                  <a:gd name="connsiteX82" fmla="*/ 1577340 w 1717040"/>
                  <a:gd name="connsiteY82" fmla="*/ 78740 h 1877060"/>
                  <a:gd name="connsiteX83" fmla="*/ 1577340 w 1717040"/>
                  <a:gd name="connsiteY83" fmla="*/ 134620 h 1877060"/>
                  <a:gd name="connsiteX84" fmla="*/ 1600200 w 1717040"/>
                  <a:gd name="connsiteY84" fmla="*/ 165100 h 1877060"/>
                  <a:gd name="connsiteX85" fmla="*/ 1595120 w 1717040"/>
                  <a:gd name="connsiteY85" fmla="*/ 198120 h 1877060"/>
                  <a:gd name="connsiteX86" fmla="*/ 1567180 w 1717040"/>
                  <a:gd name="connsiteY86" fmla="*/ 236220 h 1877060"/>
                  <a:gd name="connsiteX87" fmla="*/ 1536700 w 1717040"/>
                  <a:gd name="connsiteY87" fmla="*/ 281940 h 1877060"/>
                  <a:gd name="connsiteX88" fmla="*/ 1513840 w 1717040"/>
                  <a:gd name="connsiteY88" fmla="*/ 322580 h 1877060"/>
                  <a:gd name="connsiteX89" fmla="*/ 1480820 w 1717040"/>
                  <a:gd name="connsiteY89" fmla="*/ 386080 h 1877060"/>
                  <a:gd name="connsiteX90" fmla="*/ 1480820 w 1717040"/>
                  <a:gd name="connsiteY90" fmla="*/ 414020 h 1877060"/>
                  <a:gd name="connsiteX91" fmla="*/ 1485900 w 1717040"/>
                  <a:gd name="connsiteY91" fmla="*/ 464820 h 1877060"/>
                  <a:gd name="connsiteX92" fmla="*/ 1480820 w 1717040"/>
                  <a:gd name="connsiteY92" fmla="*/ 518160 h 1877060"/>
                  <a:gd name="connsiteX93" fmla="*/ 1475740 w 1717040"/>
                  <a:gd name="connsiteY93" fmla="*/ 594360 h 1877060"/>
                  <a:gd name="connsiteX94" fmla="*/ 1470660 w 1717040"/>
                  <a:gd name="connsiteY94" fmla="*/ 637540 h 1877060"/>
                  <a:gd name="connsiteX95" fmla="*/ 1501140 w 1717040"/>
                  <a:gd name="connsiteY95" fmla="*/ 718820 h 1877060"/>
                  <a:gd name="connsiteX96" fmla="*/ 1506220 w 1717040"/>
                  <a:gd name="connsiteY96" fmla="*/ 762000 h 1877060"/>
                  <a:gd name="connsiteX97" fmla="*/ 1516380 w 1717040"/>
                  <a:gd name="connsiteY97" fmla="*/ 815340 h 1877060"/>
                  <a:gd name="connsiteX98" fmla="*/ 1546860 w 1717040"/>
                  <a:gd name="connsiteY98" fmla="*/ 873760 h 1877060"/>
                  <a:gd name="connsiteX99" fmla="*/ 1661160 w 1717040"/>
                  <a:gd name="connsiteY99" fmla="*/ 980440 h 1877060"/>
                  <a:gd name="connsiteX100" fmla="*/ 1694180 w 1717040"/>
                  <a:gd name="connsiteY100" fmla="*/ 1013460 h 1877060"/>
                  <a:gd name="connsiteX101" fmla="*/ 1706880 w 1717040"/>
                  <a:gd name="connsiteY101" fmla="*/ 1061720 h 1877060"/>
                  <a:gd name="connsiteX102" fmla="*/ 1704340 w 1717040"/>
                  <a:gd name="connsiteY102" fmla="*/ 1130300 h 1877060"/>
                  <a:gd name="connsiteX103" fmla="*/ 1694180 w 1717040"/>
                  <a:gd name="connsiteY103" fmla="*/ 1176020 h 1877060"/>
                  <a:gd name="connsiteX104" fmla="*/ 1706880 w 1717040"/>
                  <a:gd name="connsiteY104" fmla="*/ 1264920 h 1877060"/>
                  <a:gd name="connsiteX105" fmla="*/ 1717040 w 1717040"/>
                  <a:gd name="connsiteY105" fmla="*/ 1450340 h 1877060"/>
                  <a:gd name="connsiteX106" fmla="*/ 1691640 w 1717040"/>
                  <a:gd name="connsiteY106" fmla="*/ 1490980 h 1877060"/>
                  <a:gd name="connsiteX107" fmla="*/ 1666240 w 1717040"/>
                  <a:gd name="connsiteY107" fmla="*/ 1524000 h 1877060"/>
                  <a:gd name="connsiteX108" fmla="*/ 1602740 w 1717040"/>
                  <a:gd name="connsiteY108" fmla="*/ 1742440 h 1877060"/>
                  <a:gd name="connsiteX109" fmla="*/ 1562100 w 1717040"/>
                  <a:gd name="connsiteY109" fmla="*/ 1800860 h 1877060"/>
                  <a:gd name="connsiteX110" fmla="*/ 1551940 w 1717040"/>
                  <a:gd name="connsiteY110" fmla="*/ 1851660 h 1877060"/>
                  <a:gd name="connsiteX111" fmla="*/ 1498600 w 1717040"/>
                  <a:gd name="connsiteY111" fmla="*/ 1877060 h 18770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</a:cxnLst>
                <a:rect l="l" t="t" r="r" b="b"/>
                <a:pathLst>
                  <a:path w="1717040" h="1877060">
                    <a:moveTo>
                      <a:pt x="1498600" y="1877060"/>
                    </a:moveTo>
                    <a:lnTo>
                      <a:pt x="1498600" y="1877060"/>
                    </a:lnTo>
                    <a:lnTo>
                      <a:pt x="1262380" y="1841500"/>
                    </a:lnTo>
                    <a:lnTo>
                      <a:pt x="1209040" y="1818640"/>
                    </a:lnTo>
                    <a:lnTo>
                      <a:pt x="1153160" y="1803400"/>
                    </a:lnTo>
                    <a:lnTo>
                      <a:pt x="980440" y="1612900"/>
                    </a:lnTo>
                    <a:lnTo>
                      <a:pt x="932180" y="1549400"/>
                    </a:lnTo>
                    <a:lnTo>
                      <a:pt x="868680" y="1496060"/>
                    </a:lnTo>
                    <a:lnTo>
                      <a:pt x="797560" y="1450340"/>
                    </a:lnTo>
                    <a:lnTo>
                      <a:pt x="713740" y="1409700"/>
                    </a:lnTo>
                    <a:lnTo>
                      <a:pt x="680720" y="1397000"/>
                    </a:lnTo>
                    <a:lnTo>
                      <a:pt x="599440" y="1397000"/>
                    </a:lnTo>
                    <a:lnTo>
                      <a:pt x="535940" y="1407160"/>
                    </a:lnTo>
                    <a:lnTo>
                      <a:pt x="467360" y="1414780"/>
                    </a:lnTo>
                    <a:lnTo>
                      <a:pt x="414020" y="1430020"/>
                    </a:lnTo>
                    <a:lnTo>
                      <a:pt x="355600" y="1475740"/>
                    </a:lnTo>
                    <a:lnTo>
                      <a:pt x="304800" y="1483360"/>
                    </a:lnTo>
                    <a:lnTo>
                      <a:pt x="182880" y="1470660"/>
                    </a:lnTo>
                    <a:lnTo>
                      <a:pt x="134620" y="1447800"/>
                    </a:lnTo>
                    <a:lnTo>
                      <a:pt x="55880" y="1450340"/>
                    </a:lnTo>
                    <a:lnTo>
                      <a:pt x="12700" y="1432560"/>
                    </a:lnTo>
                    <a:lnTo>
                      <a:pt x="0" y="1328420"/>
                    </a:lnTo>
                    <a:lnTo>
                      <a:pt x="33020" y="1287780"/>
                    </a:lnTo>
                    <a:lnTo>
                      <a:pt x="58420" y="1224280"/>
                    </a:lnTo>
                    <a:lnTo>
                      <a:pt x="81280" y="1178560"/>
                    </a:lnTo>
                    <a:lnTo>
                      <a:pt x="116840" y="1115060"/>
                    </a:lnTo>
                    <a:lnTo>
                      <a:pt x="154940" y="1079500"/>
                    </a:lnTo>
                    <a:lnTo>
                      <a:pt x="289560" y="970280"/>
                    </a:lnTo>
                    <a:lnTo>
                      <a:pt x="342900" y="919480"/>
                    </a:lnTo>
                    <a:lnTo>
                      <a:pt x="368300" y="866140"/>
                    </a:lnTo>
                    <a:lnTo>
                      <a:pt x="381000" y="807720"/>
                    </a:lnTo>
                    <a:lnTo>
                      <a:pt x="396240" y="772160"/>
                    </a:lnTo>
                    <a:lnTo>
                      <a:pt x="414020" y="759460"/>
                    </a:lnTo>
                    <a:lnTo>
                      <a:pt x="452120" y="754380"/>
                    </a:lnTo>
                    <a:lnTo>
                      <a:pt x="492760" y="723900"/>
                    </a:lnTo>
                    <a:lnTo>
                      <a:pt x="505460" y="693420"/>
                    </a:lnTo>
                    <a:lnTo>
                      <a:pt x="520700" y="662940"/>
                    </a:lnTo>
                    <a:lnTo>
                      <a:pt x="548640" y="619760"/>
                    </a:lnTo>
                    <a:lnTo>
                      <a:pt x="601980" y="571500"/>
                    </a:lnTo>
                    <a:lnTo>
                      <a:pt x="635000" y="541020"/>
                    </a:lnTo>
                    <a:lnTo>
                      <a:pt x="650240" y="502920"/>
                    </a:lnTo>
                    <a:lnTo>
                      <a:pt x="647700" y="482600"/>
                    </a:lnTo>
                    <a:lnTo>
                      <a:pt x="657860" y="464820"/>
                    </a:lnTo>
                    <a:lnTo>
                      <a:pt x="678180" y="469900"/>
                    </a:lnTo>
                    <a:lnTo>
                      <a:pt x="706120" y="492760"/>
                    </a:lnTo>
                    <a:lnTo>
                      <a:pt x="789940" y="482600"/>
                    </a:lnTo>
                    <a:lnTo>
                      <a:pt x="815340" y="462280"/>
                    </a:lnTo>
                    <a:lnTo>
                      <a:pt x="843280" y="429260"/>
                    </a:lnTo>
                    <a:lnTo>
                      <a:pt x="845820" y="396240"/>
                    </a:lnTo>
                    <a:lnTo>
                      <a:pt x="838200" y="368300"/>
                    </a:lnTo>
                    <a:lnTo>
                      <a:pt x="850900" y="337820"/>
                    </a:lnTo>
                    <a:lnTo>
                      <a:pt x="883920" y="330200"/>
                    </a:lnTo>
                    <a:lnTo>
                      <a:pt x="906780" y="317500"/>
                    </a:lnTo>
                    <a:lnTo>
                      <a:pt x="927100" y="302260"/>
                    </a:lnTo>
                    <a:lnTo>
                      <a:pt x="952500" y="304800"/>
                    </a:lnTo>
                    <a:lnTo>
                      <a:pt x="949960" y="335280"/>
                    </a:lnTo>
                    <a:lnTo>
                      <a:pt x="982980" y="337820"/>
                    </a:lnTo>
                    <a:lnTo>
                      <a:pt x="1043940" y="322580"/>
                    </a:lnTo>
                    <a:lnTo>
                      <a:pt x="1094740" y="320040"/>
                    </a:lnTo>
                    <a:lnTo>
                      <a:pt x="1145540" y="322580"/>
                    </a:lnTo>
                    <a:lnTo>
                      <a:pt x="1186180" y="337820"/>
                    </a:lnTo>
                    <a:lnTo>
                      <a:pt x="1221740" y="337820"/>
                    </a:lnTo>
                    <a:lnTo>
                      <a:pt x="1229360" y="312420"/>
                    </a:lnTo>
                    <a:lnTo>
                      <a:pt x="1229360" y="287020"/>
                    </a:lnTo>
                    <a:lnTo>
                      <a:pt x="1219200" y="271780"/>
                    </a:lnTo>
                    <a:lnTo>
                      <a:pt x="1216660" y="213360"/>
                    </a:lnTo>
                    <a:lnTo>
                      <a:pt x="1229360" y="195580"/>
                    </a:lnTo>
                    <a:lnTo>
                      <a:pt x="1295400" y="165100"/>
                    </a:lnTo>
                    <a:lnTo>
                      <a:pt x="1315720" y="137160"/>
                    </a:lnTo>
                    <a:lnTo>
                      <a:pt x="1310640" y="114300"/>
                    </a:lnTo>
                    <a:lnTo>
                      <a:pt x="1295400" y="93980"/>
                    </a:lnTo>
                    <a:lnTo>
                      <a:pt x="1292860" y="53340"/>
                    </a:lnTo>
                    <a:lnTo>
                      <a:pt x="1315720" y="40640"/>
                    </a:lnTo>
                    <a:lnTo>
                      <a:pt x="1363980" y="53340"/>
                    </a:lnTo>
                    <a:lnTo>
                      <a:pt x="1402080" y="53340"/>
                    </a:lnTo>
                    <a:lnTo>
                      <a:pt x="1440180" y="33020"/>
                    </a:lnTo>
                    <a:lnTo>
                      <a:pt x="1463040" y="20320"/>
                    </a:lnTo>
                    <a:lnTo>
                      <a:pt x="1490980" y="17780"/>
                    </a:lnTo>
                    <a:lnTo>
                      <a:pt x="1526540" y="0"/>
                    </a:lnTo>
                    <a:lnTo>
                      <a:pt x="1557020" y="0"/>
                    </a:lnTo>
                    <a:lnTo>
                      <a:pt x="1577340" y="17780"/>
                    </a:lnTo>
                    <a:lnTo>
                      <a:pt x="1559560" y="58420"/>
                    </a:lnTo>
                    <a:lnTo>
                      <a:pt x="1577340" y="78740"/>
                    </a:lnTo>
                    <a:lnTo>
                      <a:pt x="1577340" y="134620"/>
                    </a:lnTo>
                    <a:lnTo>
                      <a:pt x="1600200" y="165100"/>
                    </a:lnTo>
                    <a:lnTo>
                      <a:pt x="1595120" y="198120"/>
                    </a:lnTo>
                    <a:lnTo>
                      <a:pt x="1567180" y="236220"/>
                    </a:lnTo>
                    <a:lnTo>
                      <a:pt x="1536700" y="281940"/>
                    </a:lnTo>
                    <a:lnTo>
                      <a:pt x="1513840" y="322580"/>
                    </a:lnTo>
                    <a:lnTo>
                      <a:pt x="1480820" y="386080"/>
                    </a:lnTo>
                    <a:lnTo>
                      <a:pt x="1480820" y="414020"/>
                    </a:lnTo>
                    <a:lnTo>
                      <a:pt x="1485900" y="464820"/>
                    </a:lnTo>
                    <a:lnTo>
                      <a:pt x="1480820" y="518160"/>
                    </a:lnTo>
                    <a:lnTo>
                      <a:pt x="1475740" y="594360"/>
                    </a:lnTo>
                    <a:lnTo>
                      <a:pt x="1470660" y="637540"/>
                    </a:lnTo>
                    <a:lnTo>
                      <a:pt x="1501140" y="718820"/>
                    </a:lnTo>
                    <a:lnTo>
                      <a:pt x="1506220" y="762000"/>
                    </a:lnTo>
                    <a:lnTo>
                      <a:pt x="1516380" y="815340"/>
                    </a:lnTo>
                    <a:lnTo>
                      <a:pt x="1546860" y="873760"/>
                    </a:lnTo>
                    <a:lnTo>
                      <a:pt x="1661160" y="980440"/>
                    </a:lnTo>
                    <a:lnTo>
                      <a:pt x="1694180" y="1013460"/>
                    </a:lnTo>
                    <a:lnTo>
                      <a:pt x="1706880" y="1061720"/>
                    </a:lnTo>
                    <a:cubicBezTo>
                      <a:pt x="1706033" y="1084580"/>
                      <a:pt x="1705187" y="1107440"/>
                      <a:pt x="1704340" y="1130300"/>
                    </a:cubicBezTo>
                    <a:lnTo>
                      <a:pt x="1694180" y="1176020"/>
                    </a:lnTo>
                    <a:lnTo>
                      <a:pt x="1706880" y="1264920"/>
                    </a:lnTo>
                    <a:lnTo>
                      <a:pt x="1717040" y="1450340"/>
                    </a:lnTo>
                    <a:lnTo>
                      <a:pt x="1691640" y="1490980"/>
                    </a:lnTo>
                    <a:lnTo>
                      <a:pt x="1666240" y="1524000"/>
                    </a:lnTo>
                    <a:lnTo>
                      <a:pt x="1602740" y="1742440"/>
                    </a:lnTo>
                    <a:lnTo>
                      <a:pt x="1562100" y="1800860"/>
                    </a:lnTo>
                    <a:lnTo>
                      <a:pt x="1551940" y="1851660"/>
                    </a:lnTo>
                    <a:lnTo>
                      <a:pt x="1498600" y="1877060"/>
                    </a:lnTo>
                    <a:close/>
                  </a:path>
                </a:pathLst>
              </a:custGeom>
              <a:grpFill/>
              <a:ln w="63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4" name="종로구">
                <a:extLst>
                  <a:ext uri="{FF2B5EF4-FFF2-40B4-BE49-F238E27FC236}">
                    <a16:creationId xmlns:a16="http://schemas.microsoft.com/office/drawing/2014/main" id="{A92D4649-2BAE-934C-8E2C-FE7E79765160}"/>
                  </a:ext>
                </a:extLst>
              </p:cNvPr>
              <p:cNvSpPr/>
              <p:nvPr/>
            </p:nvSpPr>
            <p:spPr>
              <a:xfrm>
                <a:off x="8578646" y="2763343"/>
                <a:ext cx="956011" cy="1048007"/>
              </a:xfrm>
              <a:custGeom>
                <a:avLst/>
                <a:gdLst>
                  <a:gd name="connsiteX0" fmla="*/ 768096 w 2343912"/>
                  <a:gd name="connsiteY0" fmla="*/ 18288 h 2569464"/>
                  <a:gd name="connsiteX1" fmla="*/ 704088 w 2343912"/>
                  <a:gd name="connsiteY1" fmla="*/ 0 h 2569464"/>
                  <a:gd name="connsiteX2" fmla="*/ 682752 w 2343912"/>
                  <a:gd name="connsiteY2" fmla="*/ 15240 h 2569464"/>
                  <a:gd name="connsiteX3" fmla="*/ 670560 w 2343912"/>
                  <a:gd name="connsiteY3" fmla="*/ 54864 h 2569464"/>
                  <a:gd name="connsiteX4" fmla="*/ 670560 w 2343912"/>
                  <a:gd name="connsiteY4" fmla="*/ 88392 h 2569464"/>
                  <a:gd name="connsiteX5" fmla="*/ 606552 w 2343912"/>
                  <a:gd name="connsiteY5" fmla="*/ 115824 h 2569464"/>
                  <a:gd name="connsiteX6" fmla="*/ 560832 w 2343912"/>
                  <a:gd name="connsiteY6" fmla="*/ 131064 h 2569464"/>
                  <a:gd name="connsiteX7" fmla="*/ 505968 w 2343912"/>
                  <a:gd name="connsiteY7" fmla="*/ 128016 h 2569464"/>
                  <a:gd name="connsiteX8" fmla="*/ 448056 w 2343912"/>
                  <a:gd name="connsiteY8" fmla="*/ 134112 h 2569464"/>
                  <a:gd name="connsiteX9" fmla="*/ 411480 w 2343912"/>
                  <a:gd name="connsiteY9" fmla="*/ 121920 h 2569464"/>
                  <a:gd name="connsiteX10" fmla="*/ 362712 w 2343912"/>
                  <a:gd name="connsiteY10" fmla="*/ 128016 h 2569464"/>
                  <a:gd name="connsiteX11" fmla="*/ 316992 w 2343912"/>
                  <a:gd name="connsiteY11" fmla="*/ 143256 h 2569464"/>
                  <a:gd name="connsiteX12" fmla="*/ 286512 w 2343912"/>
                  <a:gd name="connsiteY12" fmla="*/ 201168 h 2569464"/>
                  <a:gd name="connsiteX13" fmla="*/ 283464 w 2343912"/>
                  <a:gd name="connsiteY13" fmla="*/ 252984 h 2569464"/>
                  <a:gd name="connsiteX14" fmla="*/ 292608 w 2343912"/>
                  <a:gd name="connsiteY14" fmla="*/ 277368 h 2569464"/>
                  <a:gd name="connsiteX15" fmla="*/ 271272 w 2343912"/>
                  <a:gd name="connsiteY15" fmla="*/ 307848 h 2569464"/>
                  <a:gd name="connsiteX16" fmla="*/ 228600 w 2343912"/>
                  <a:gd name="connsiteY16" fmla="*/ 313944 h 2569464"/>
                  <a:gd name="connsiteX17" fmla="*/ 198120 w 2343912"/>
                  <a:gd name="connsiteY17" fmla="*/ 335280 h 2569464"/>
                  <a:gd name="connsiteX18" fmla="*/ 140208 w 2343912"/>
                  <a:gd name="connsiteY18" fmla="*/ 335280 h 2569464"/>
                  <a:gd name="connsiteX19" fmla="*/ 100584 w 2343912"/>
                  <a:gd name="connsiteY19" fmla="*/ 316992 h 2569464"/>
                  <a:gd name="connsiteX20" fmla="*/ 42672 w 2343912"/>
                  <a:gd name="connsiteY20" fmla="*/ 304800 h 2569464"/>
                  <a:gd name="connsiteX21" fmla="*/ 12192 w 2343912"/>
                  <a:gd name="connsiteY21" fmla="*/ 329184 h 2569464"/>
                  <a:gd name="connsiteX22" fmla="*/ 0 w 2343912"/>
                  <a:gd name="connsiteY22" fmla="*/ 384048 h 2569464"/>
                  <a:gd name="connsiteX23" fmla="*/ 15240 w 2343912"/>
                  <a:gd name="connsiteY23" fmla="*/ 435864 h 2569464"/>
                  <a:gd name="connsiteX24" fmla="*/ 30480 w 2343912"/>
                  <a:gd name="connsiteY24" fmla="*/ 505968 h 2569464"/>
                  <a:gd name="connsiteX25" fmla="*/ 39624 w 2343912"/>
                  <a:gd name="connsiteY25" fmla="*/ 554736 h 2569464"/>
                  <a:gd name="connsiteX26" fmla="*/ 45720 w 2343912"/>
                  <a:gd name="connsiteY26" fmla="*/ 603504 h 2569464"/>
                  <a:gd name="connsiteX27" fmla="*/ 30480 w 2343912"/>
                  <a:gd name="connsiteY27" fmla="*/ 640080 h 2569464"/>
                  <a:gd name="connsiteX28" fmla="*/ 30480 w 2343912"/>
                  <a:gd name="connsiteY28" fmla="*/ 737616 h 2569464"/>
                  <a:gd name="connsiteX29" fmla="*/ 30480 w 2343912"/>
                  <a:gd name="connsiteY29" fmla="*/ 975360 h 2569464"/>
                  <a:gd name="connsiteX30" fmla="*/ 54864 w 2343912"/>
                  <a:gd name="connsiteY30" fmla="*/ 1027176 h 2569464"/>
                  <a:gd name="connsiteX31" fmla="*/ 112776 w 2343912"/>
                  <a:gd name="connsiteY31" fmla="*/ 1072896 h 2569464"/>
                  <a:gd name="connsiteX32" fmla="*/ 149352 w 2343912"/>
                  <a:gd name="connsiteY32" fmla="*/ 1124712 h 2569464"/>
                  <a:gd name="connsiteX33" fmla="*/ 155448 w 2343912"/>
                  <a:gd name="connsiteY33" fmla="*/ 1167384 h 2569464"/>
                  <a:gd name="connsiteX34" fmla="*/ 118872 w 2343912"/>
                  <a:gd name="connsiteY34" fmla="*/ 1207008 h 2569464"/>
                  <a:gd name="connsiteX35" fmla="*/ 106680 w 2343912"/>
                  <a:gd name="connsiteY35" fmla="*/ 1267968 h 2569464"/>
                  <a:gd name="connsiteX36" fmla="*/ 109728 w 2343912"/>
                  <a:gd name="connsiteY36" fmla="*/ 1319784 h 2569464"/>
                  <a:gd name="connsiteX37" fmla="*/ 128016 w 2343912"/>
                  <a:gd name="connsiteY37" fmla="*/ 1350264 h 2569464"/>
                  <a:gd name="connsiteX38" fmla="*/ 134112 w 2343912"/>
                  <a:gd name="connsiteY38" fmla="*/ 1383792 h 2569464"/>
                  <a:gd name="connsiteX39" fmla="*/ 164592 w 2343912"/>
                  <a:gd name="connsiteY39" fmla="*/ 1408176 h 2569464"/>
                  <a:gd name="connsiteX40" fmla="*/ 213360 w 2343912"/>
                  <a:gd name="connsiteY40" fmla="*/ 1392936 h 2569464"/>
                  <a:gd name="connsiteX41" fmla="*/ 262128 w 2343912"/>
                  <a:gd name="connsiteY41" fmla="*/ 1408176 h 2569464"/>
                  <a:gd name="connsiteX42" fmla="*/ 277368 w 2343912"/>
                  <a:gd name="connsiteY42" fmla="*/ 1441704 h 2569464"/>
                  <a:gd name="connsiteX43" fmla="*/ 280416 w 2343912"/>
                  <a:gd name="connsiteY43" fmla="*/ 1490472 h 2569464"/>
                  <a:gd name="connsiteX44" fmla="*/ 286512 w 2343912"/>
                  <a:gd name="connsiteY44" fmla="*/ 1557528 h 2569464"/>
                  <a:gd name="connsiteX45" fmla="*/ 283464 w 2343912"/>
                  <a:gd name="connsiteY45" fmla="*/ 1597152 h 2569464"/>
                  <a:gd name="connsiteX46" fmla="*/ 259080 w 2343912"/>
                  <a:gd name="connsiteY46" fmla="*/ 1624584 h 2569464"/>
                  <a:gd name="connsiteX47" fmla="*/ 256032 w 2343912"/>
                  <a:gd name="connsiteY47" fmla="*/ 1664208 h 2569464"/>
                  <a:gd name="connsiteX48" fmla="*/ 274320 w 2343912"/>
                  <a:gd name="connsiteY48" fmla="*/ 1700784 h 2569464"/>
                  <a:gd name="connsiteX49" fmla="*/ 265176 w 2343912"/>
                  <a:gd name="connsiteY49" fmla="*/ 1746504 h 2569464"/>
                  <a:gd name="connsiteX50" fmla="*/ 240792 w 2343912"/>
                  <a:gd name="connsiteY50" fmla="*/ 1786128 h 2569464"/>
                  <a:gd name="connsiteX51" fmla="*/ 246888 w 2343912"/>
                  <a:gd name="connsiteY51" fmla="*/ 1831848 h 2569464"/>
                  <a:gd name="connsiteX52" fmla="*/ 262128 w 2343912"/>
                  <a:gd name="connsiteY52" fmla="*/ 1929384 h 2569464"/>
                  <a:gd name="connsiteX53" fmla="*/ 277368 w 2343912"/>
                  <a:gd name="connsiteY53" fmla="*/ 1990344 h 2569464"/>
                  <a:gd name="connsiteX54" fmla="*/ 301752 w 2343912"/>
                  <a:gd name="connsiteY54" fmla="*/ 2039112 h 2569464"/>
                  <a:gd name="connsiteX55" fmla="*/ 310896 w 2343912"/>
                  <a:gd name="connsiteY55" fmla="*/ 2081784 h 2569464"/>
                  <a:gd name="connsiteX56" fmla="*/ 289560 w 2343912"/>
                  <a:gd name="connsiteY56" fmla="*/ 2115312 h 2569464"/>
                  <a:gd name="connsiteX57" fmla="*/ 243840 w 2343912"/>
                  <a:gd name="connsiteY57" fmla="*/ 2130552 h 2569464"/>
                  <a:gd name="connsiteX58" fmla="*/ 243840 w 2343912"/>
                  <a:gd name="connsiteY58" fmla="*/ 2130552 h 2569464"/>
                  <a:gd name="connsiteX59" fmla="*/ 195072 w 2343912"/>
                  <a:gd name="connsiteY59" fmla="*/ 2139696 h 2569464"/>
                  <a:gd name="connsiteX60" fmla="*/ 188976 w 2343912"/>
                  <a:gd name="connsiteY60" fmla="*/ 2167128 h 2569464"/>
                  <a:gd name="connsiteX61" fmla="*/ 216408 w 2343912"/>
                  <a:gd name="connsiteY61" fmla="*/ 2194560 h 2569464"/>
                  <a:gd name="connsiteX62" fmla="*/ 283464 w 2343912"/>
                  <a:gd name="connsiteY62" fmla="*/ 2240280 h 2569464"/>
                  <a:gd name="connsiteX63" fmla="*/ 316992 w 2343912"/>
                  <a:gd name="connsiteY63" fmla="*/ 2276856 h 2569464"/>
                  <a:gd name="connsiteX64" fmla="*/ 316992 w 2343912"/>
                  <a:gd name="connsiteY64" fmla="*/ 2316480 h 2569464"/>
                  <a:gd name="connsiteX65" fmla="*/ 310896 w 2343912"/>
                  <a:gd name="connsiteY65" fmla="*/ 2350008 h 2569464"/>
                  <a:gd name="connsiteX66" fmla="*/ 356616 w 2343912"/>
                  <a:gd name="connsiteY66" fmla="*/ 2414016 h 2569464"/>
                  <a:gd name="connsiteX67" fmla="*/ 408432 w 2343912"/>
                  <a:gd name="connsiteY67" fmla="*/ 2493264 h 2569464"/>
                  <a:gd name="connsiteX68" fmla="*/ 411480 w 2343912"/>
                  <a:gd name="connsiteY68" fmla="*/ 2520696 h 2569464"/>
                  <a:gd name="connsiteX69" fmla="*/ 435864 w 2343912"/>
                  <a:gd name="connsiteY69" fmla="*/ 2560320 h 2569464"/>
                  <a:gd name="connsiteX70" fmla="*/ 460248 w 2343912"/>
                  <a:gd name="connsiteY70" fmla="*/ 2566416 h 2569464"/>
                  <a:gd name="connsiteX71" fmla="*/ 496824 w 2343912"/>
                  <a:gd name="connsiteY71" fmla="*/ 2538984 h 2569464"/>
                  <a:gd name="connsiteX72" fmla="*/ 496824 w 2343912"/>
                  <a:gd name="connsiteY72" fmla="*/ 2538984 h 2569464"/>
                  <a:gd name="connsiteX73" fmla="*/ 545592 w 2343912"/>
                  <a:gd name="connsiteY73" fmla="*/ 2526792 h 2569464"/>
                  <a:gd name="connsiteX74" fmla="*/ 573024 w 2343912"/>
                  <a:gd name="connsiteY74" fmla="*/ 2548128 h 2569464"/>
                  <a:gd name="connsiteX75" fmla="*/ 606552 w 2343912"/>
                  <a:gd name="connsiteY75" fmla="*/ 2542032 h 2569464"/>
                  <a:gd name="connsiteX76" fmla="*/ 627888 w 2343912"/>
                  <a:gd name="connsiteY76" fmla="*/ 2499360 h 2569464"/>
                  <a:gd name="connsiteX77" fmla="*/ 661416 w 2343912"/>
                  <a:gd name="connsiteY77" fmla="*/ 2496312 h 2569464"/>
                  <a:gd name="connsiteX78" fmla="*/ 731520 w 2343912"/>
                  <a:gd name="connsiteY78" fmla="*/ 2502408 h 2569464"/>
                  <a:gd name="connsiteX79" fmla="*/ 801624 w 2343912"/>
                  <a:gd name="connsiteY79" fmla="*/ 2520696 h 2569464"/>
                  <a:gd name="connsiteX80" fmla="*/ 896112 w 2343912"/>
                  <a:gd name="connsiteY80" fmla="*/ 2523744 h 2569464"/>
                  <a:gd name="connsiteX81" fmla="*/ 941832 w 2343912"/>
                  <a:gd name="connsiteY81" fmla="*/ 2538984 h 2569464"/>
                  <a:gd name="connsiteX82" fmla="*/ 1042416 w 2343912"/>
                  <a:gd name="connsiteY82" fmla="*/ 2542032 h 2569464"/>
                  <a:gd name="connsiteX83" fmla="*/ 1103376 w 2343912"/>
                  <a:gd name="connsiteY83" fmla="*/ 2535936 h 2569464"/>
                  <a:gd name="connsiteX84" fmla="*/ 1210056 w 2343912"/>
                  <a:gd name="connsiteY84" fmla="*/ 2560320 h 2569464"/>
                  <a:gd name="connsiteX85" fmla="*/ 1301496 w 2343912"/>
                  <a:gd name="connsiteY85" fmla="*/ 2569464 h 2569464"/>
                  <a:gd name="connsiteX86" fmla="*/ 1389888 w 2343912"/>
                  <a:gd name="connsiteY86" fmla="*/ 2569464 h 2569464"/>
                  <a:gd name="connsiteX87" fmla="*/ 1432560 w 2343912"/>
                  <a:gd name="connsiteY87" fmla="*/ 2557272 h 2569464"/>
                  <a:gd name="connsiteX88" fmla="*/ 1459992 w 2343912"/>
                  <a:gd name="connsiteY88" fmla="*/ 2529840 h 2569464"/>
                  <a:gd name="connsiteX89" fmla="*/ 1490472 w 2343912"/>
                  <a:gd name="connsiteY89" fmla="*/ 2502408 h 2569464"/>
                  <a:gd name="connsiteX90" fmla="*/ 1514856 w 2343912"/>
                  <a:gd name="connsiteY90" fmla="*/ 2478024 h 2569464"/>
                  <a:gd name="connsiteX91" fmla="*/ 1536192 w 2343912"/>
                  <a:gd name="connsiteY91" fmla="*/ 2465832 h 2569464"/>
                  <a:gd name="connsiteX92" fmla="*/ 1563624 w 2343912"/>
                  <a:gd name="connsiteY92" fmla="*/ 2468880 h 2569464"/>
                  <a:gd name="connsiteX93" fmla="*/ 1594104 w 2343912"/>
                  <a:gd name="connsiteY93" fmla="*/ 2493264 h 2569464"/>
                  <a:gd name="connsiteX94" fmla="*/ 1624584 w 2343912"/>
                  <a:gd name="connsiteY94" fmla="*/ 2511552 h 2569464"/>
                  <a:gd name="connsiteX95" fmla="*/ 1664208 w 2343912"/>
                  <a:gd name="connsiteY95" fmla="*/ 2520696 h 2569464"/>
                  <a:gd name="connsiteX96" fmla="*/ 1798320 w 2343912"/>
                  <a:gd name="connsiteY96" fmla="*/ 2520696 h 2569464"/>
                  <a:gd name="connsiteX97" fmla="*/ 1840992 w 2343912"/>
                  <a:gd name="connsiteY97" fmla="*/ 2508504 h 2569464"/>
                  <a:gd name="connsiteX98" fmla="*/ 1920240 w 2343912"/>
                  <a:gd name="connsiteY98" fmla="*/ 2511552 h 2569464"/>
                  <a:gd name="connsiteX99" fmla="*/ 1972056 w 2343912"/>
                  <a:gd name="connsiteY99" fmla="*/ 2499360 h 2569464"/>
                  <a:gd name="connsiteX100" fmla="*/ 2130552 w 2343912"/>
                  <a:gd name="connsiteY100" fmla="*/ 2514600 h 2569464"/>
                  <a:gd name="connsiteX101" fmla="*/ 2185416 w 2343912"/>
                  <a:gd name="connsiteY101" fmla="*/ 2499360 h 2569464"/>
                  <a:gd name="connsiteX102" fmla="*/ 2243328 w 2343912"/>
                  <a:gd name="connsiteY102" fmla="*/ 2484120 h 2569464"/>
                  <a:gd name="connsiteX103" fmla="*/ 2304288 w 2343912"/>
                  <a:gd name="connsiteY103" fmla="*/ 2484120 h 2569464"/>
                  <a:gd name="connsiteX104" fmla="*/ 2322576 w 2343912"/>
                  <a:gd name="connsiteY104" fmla="*/ 2459736 h 2569464"/>
                  <a:gd name="connsiteX105" fmla="*/ 2313432 w 2343912"/>
                  <a:gd name="connsiteY105" fmla="*/ 2386584 h 2569464"/>
                  <a:gd name="connsiteX106" fmla="*/ 2292096 w 2343912"/>
                  <a:gd name="connsiteY106" fmla="*/ 2346960 h 2569464"/>
                  <a:gd name="connsiteX107" fmla="*/ 2304288 w 2343912"/>
                  <a:gd name="connsiteY107" fmla="*/ 2322576 h 2569464"/>
                  <a:gd name="connsiteX108" fmla="*/ 2334768 w 2343912"/>
                  <a:gd name="connsiteY108" fmla="*/ 2286000 h 2569464"/>
                  <a:gd name="connsiteX109" fmla="*/ 2343912 w 2343912"/>
                  <a:gd name="connsiteY109" fmla="*/ 2258568 h 2569464"/>
                  <a:gd name="connsiteX110" fmla="*/ 2292096 w 2343912"/>
                  <a:gd name="connsiteY110" fmla="*/ 2264664 h 2569464"/>
                  <a:gd name="connsiteX111" fmla="*/ 2264664 w 2343912"/>
                  <a:gd name="connsiteY111" fmla="*/ 2295144 h 2569464"/>
                  <a:gd name="connsiteX112" fmla="*/ 2218944 w 2343912"/>
                  <a:gd name="connsiteY112" fmla="*/ 2295144 h 2569464"/>
                  <a:gd name="connsiteX113" fmla="*/ 2173224 w 2343912"/>
                  <a:gd name="connsiteY113" fmla="*/ 2267712 h 2569464"/>
                  <a:gd name="connsiteX114" fmla="*/ 2145792 w 2343912"/>
                  <a:gd name="connsiteY114" fmla="*/ 2237232 h 2569464"/>
                  <a:gd name="connsiteX115" fmla="*/ 2133600 w 2343912"/>
                  <a:gd name="connsiteY115" fmla="*/ 2203704 h 2569464"/>
                  <a:gd name="connsiteX116" fmla="*/ 2136648 w 2343912"/>
                  <a:gd name="connsiteY116" fmla="*/ 2176272 h 2569464"/>
                  <a:gd name="connsiteX117" fmla="*/ 2148840 w 2343912"/>
                  <a:gd name="connsiteY117" fmla="*/ 2154936 h 2569464"/>
                  <a:gd name="connsiteX118" fmla="*/ 2173224 w 2343912"/>
                  <a:gd name="connsiteY118" fmla="*/ 2136648 h 2569464"/>
                  <a:gd name="connsiteX119" fmla="*/ 2167128 w 2343912"/>
                  <a:gd name="connsiteY119" fmla="*/ 2090928 h 2569464"/>
                  <a:gd name="connsiteX120" fmla="*/ 2133600 w 2343912"/>
                  <a:gd name="connsiteY120" fmla="*/ 2075688 h 2569464"/>
                  <a:gd name="connsiteX121" fmla="*/ 2106168 w 2343912"/>
                  <a:gd name="connsiteY121" fmla="*/ 2100072 h 2569464"/>
                  <a:gd name="connsiteX122" fmla="*/ 2042160 w 2343912"/>
                  <a:gd name="connsiteY122" fmla="*/ 2103120 h 2569464"/>
                  <a:gd name="connsiteX123" fmla="*/ 2005584 w 2343912"/>
                  <a:gd name="connsiteY123" fmla="*/ 2139696 h 2569464"/>
                  <a:gd name="connsiteX124" fmla="*/ 1996440 w 2343912"/>
                  <a:gd name="connsiteY124" fmla="*/ 2176272 h 2569464"/>
                  <a:gd name="connsiteX125" fmla="*/ 1978152 w 2343912"/>
                  <a:gd name="connsiteY125" fmla="*/ 2200656 h 2569464"/>
                  <a:gd name="connsiteX126" fmla="*/ 1926336 w 2343912"/>
                  <a:gd name="connsiteY126" fmla="*/ 2218944 h 2569464"/>
                  <a:gd name="connsiteX127" fmla="*/ 1831848 w 2343912"/>
                  <a:gd name="connsiteY127" fmla="*/ 2167128 h 2569464"/>
                  <a:gd name="connsiteX128" fmla="*/ 1807464 w 2343912"/>
                  <a:gd name="connsiteY128" fmla="*/ 2142744 h 2569464"/>
                  <a:gd name="connsiteX129" fmla="*/ 1798320 w 2343912"/>
                  <a:gd name="connsiteY129" fmla="*/ 2106168 h 2569464"/>
                  <a:gd name="connsiteX130" fmla="*/ 1807464 w 2343912"/>
                  <a:gd name="connsiteY130" fmla="*/ 2069592 h 2569464"/>
                  <a:gd name="connsiteX131" fmla="*/ 1828800 w 2343912"/>
                  <a:gd name="connsiteY131" fmla="*/ 2036064 h 2569464"/>
                  <a:gd name="connsiteX132" fmla="*/ 1816608 w 2343912"/>
                  <a:gd name="connsiteY132" fmla="*/ 2005584 h 2569464"/>
                  <a:gd name="connsiteX133" fmla="*/ 1792224 w 2343912"/>
                  <a:gd name="connsiteY133" fmla="*/ 1993392 h 2569464"/>
                  <a:gd name="connsiteX134" fmla="*/ 1780032 w 2343912"/>
                  <a:gd name="connsiteY134" fmla="*/ 1965960 h 2569464"/>
                  <a:gd name="connsiteX135" fmla="*/ 1780032 w 2343912"/>
                  <a:gd name="connsiteY135" fmla="*/ 1941576 h 2569464"/>
                  <a:gd name="connsiteX136" fmla="*/ 1795272 w 2343912"/>
                  <a:gd name="connsiteY136" fmla="*/ 1905000 h 2569464"/>
                  <a:gd name="connsiteX137" fmla="*/ 1773936 w 2343912"/>
                  <a:gd name="connsiteY137" fmla="*/ 1862328 h 2569464"/>
                  <a:gd name="connsiteX138" fmla="*/ 1734312 w 2343912"/>
                  <a:gd name="connsiteY138" fmla="*/ 1847088 h 2569464"/>
                  <a:gd name="connsiteX139" fmla="*/ 1685544 w 2343912"/>
                  <a:gd name="connsiteY139" fmla="*/ 1801368 h 2569464"/>
                  <a:gd name="connsiteX140" fmla="*/ 1676400 w 2343912"/>
                  <a:gd name="connsiteY140" fmla="*/ 1752600 h 2569464"/>
                  <a:gd name="connsiteX141" fmla="*/ 1688592 w 2343912"/>
                  <a:gd name="connsiteY141" fmla="*/ 1722120 h 2569464"/>
                  <a:gd name="connsiteX142" fmla="*/ 1676400 w 2343912"/>
                  <a:gd name="connsiteY142" fmla="*/ 1685544 h 2569464"/>
                  <a:gd name="connsiteX143" fmla="*/ 1624584 w 2343912"/>
                  <a:gd name="connsiteY143" fmla="*/ 1676400 h 2569464"/>
                  <a:gd name="connsiteX144" fmla="*/ 1539240 w 2343912"/>
                  <a:gd name="connsiteY144" fmla="*/ 1670304 h 2569464"/>
                  <a:gd name="connsiteX145" fmla="*/ 1496568 w 2343912"/>
                  <a:gd name="connsiteY145" fmla="*/ 1676400 h 2569464"/>
                  <a:gd name="connsiteX146" fmla="*/ 1423416 w 2343912"/>
                  <a:gd name="connsiteY146" fmla="*/ 1703832 h 2569464"/>
                  <a:gd name="connsiteX147" fmla="*/ 1350264 w 2343912"/>
                  <a:gd name="connsiteY147" fmla="*/ 1716024 h 2569464"/>
                  <a:gd name="connsiteX148" fmla="*/ 1271016 w 2343912"/>
                  <a:gd name="connsiteY148" fmla="*/ 1716024 h 2569464"/>
                  <a:gd name="connsiteX149" fmla="*/ 1219200 w 2343912"/>
                  <a:gd name="connsiteY149" fmla="*/ 1664208 h 2569464"/>
                  <a:gd name="connsiteX150" fmla="*/ 1182624 w 2343912"/>
                  <a:gd name="connsiteY150" fmla="*/ 1609344 h 2569464"/>
                  <a:gd name="connsiteX151" fmla="*/ 1121664 w 2343912"/>
                  <a:gd name="connsiteY151" fmla="*/ 1578864 h 2569464"/>
                  <a:gd name="connsiteX152" fmla="*/ 1075944 w 2343912"/>
                  <a:gd name="connsiteY152" fmla="*/ 1575816 h 2569464"/>
                  <a:gd name="connsiteX153" fmla="*/ 1014984 w 2343912"/>
                  <a:gd name="connsiteY153" fmla="*/ 1575816 h 2569464"/>
                  <a:gd name="connsiteX154" fmla="*/ 978408 w 2343912"/>
                  <a:gd name="connsiteY154" fmla="*/ 1560576 h 2569464"/>
                  <a:gd name="connsiteX155" fmla="*/ 944880 w 2343912"/>
                  <a:gd name="connsiteY155" fmla="*/ 1469136 h 2569464"/>
                  <a:gd name="connsiteX156" fmla="*/ 938784 w 2343912"/>
                  <a:gd name="connsiteY156" fmla="*/ 1432560 h 2569464"/>
                  <a:gd name="connsiteX157" fmla="*/ 950976 w 2343912"/>
                  <a:gd name="connsiteY157" fmla="*/ 1392936 h 2569464"/>
                  <a:gd name="connsiteX158" fmla="*/ 1039368 w 2343912"/>
                  <a:gd name="connsiteY158" fmla="*/ 1301496 h 2569464"/>
                  <a:gd name="connsiteX159" fmla="*/ 1075944 w 2343912"/>
                  <a:gd name="connsiteY159" fmla="*/ 1261872 h 2569464"/>
                  <a:gd name="connsiteX160" fmla="*/ 1100328 w 2343912"/>
                  <a:gd name="connsiteY160" fmla="*/ 1261872 h 2569464"/>
                  <a:gd name="connsiteX161" fmla="*/ 1136904 w 2343912"/>
                  <a:gd name="connsiteY161" fmla="*/ 1277112 h 2569464"/>
                  <a:gd name="connsiteX162" fmla="*/ 1155192 w 2343912"/>
                  <a:gd name="connsiteY162" fmla="*/ 1249680 h 2569464"/>
                  <a:gd name="connsiteX163" fmla="*/ 1143000 w 2343912"/>
                  <a:gd name="connsiteY163" fmla="*/ 1210056 h 2569464"/>
                  <a:gd name="connsiteX164" fmla="*/ 1109472 w 2343912"/>
                  <a:gd name="connsiteY164" fmla="*/ 1167384 h 2569464"/>
                  <a:gd name="connsiteX165" fmla="*/ 1103376 w 2343912"/>
                  <a:gd name="connsiteY165" fmla="*/ 1124712 h 2569464"/>
                  <a:gd name="connsiteX166" fmla="*/ 1118616 w 2343912"/>
                  <a:gd name="connsiteY166" fmla="*/ 1088136 h 2569464"/>
                  <a:gd name="connsiteX167" fmla="*/ 1158240 w 2343912"/>
                  <a:gd name="connsiteY167" fmla="*/ 1024128 h 2569464"/>
                  <a:gd name="connsiteX168" fmla="*/ 1179576 w 2343912"/>
                  <a:gd name="connsiteY168" fmla="*/ 966216 h 2569464"/>
                  <a:gd name="connsiteX169" fmla="*/ 1182624 w 2343912"/>
                  <a:gd name="connsiteY169" fmla="*/ 798576 h 2569464"/>
                  <a:gd name="connsiteX170" fmla="*/ 1167384 w 2343912"/>
                  <a:gd name="connsiteY170" fmla="*/ 749808 h 2569464"/>
                  <a:gd name="connsiteX171" fmla="*/ 1130808 w 2343912"/>
                  <a:gd name="connsiteY171" fmla="*/ 725424 h 2569464"/>
                  <a:gd name="connsiteX172" fmla="*/ 1085088 w 2343912"/>
                  <a:gd name="connsiteY172" fmla="*/ 685800 h 2569464"/>
                  <a:gd name="connsiteX173" fmla="*/ 1021080 w 2343912"/>
                  <a:gd name="connsiteY173" fmla="*/ 627888 h 2569464"/>
                  <a:gd name="connsiteX174" fmla="*/ 999744 w 2343912"/>
                  <a:gd name="connsiteY174" fmla="*/ 582168 h 2569464"/>
                  <a:gd name="connsiteX175" fmla="*/ 987552 w 2343912"/>
                  <a:gd name="connsiteY175" fmla="*/ 545592 h 2569464"/>
                  <a:gd name="connsiteX176" fmla="*/ 984504 w 2343912"/>
                  <a:gd name="connsiteY176" fmla="*/ 496824 h 2569464"/>
                  <a:gd name="connsiteX177" fmla="*/ 987552 w 2343912"/>
                  <a:gd name="connsiteY177" fmla="*/ 451104 h 2569464"/>
                  <a:gd name="connsiteX178" fmla="*/ 978408 w 2343912"/>
                  <a:gd name="connsiteY178" fmla="*/ 405384 h 2569464"/>
                  <a:gd name="connsiteX179" fmla="*/ 950976 w 2343912"/>
                  <a:gd name="connsiteY179" fmla="*/ 368808 h 2569464"/>
                  <a:gd name="connsiteX180" fmla="*/ 917448 w 2343912"/>
                  <a:gd name="connsiteY180" fmla="*/ 347472 h 2569464"/>
                  <a:gd name="connsiteX181" fmla="*/ 911352 w 2343912"/>
                  <a:gd name="connsiteY181" fmla="*/ 320040 h 2569464"/>
                  <a:gd name="connsiteX182" fmla="*/ 932688 w 2343912"/>
                  <a:gd name="connsiteY182" fmla="*/ 295656 h 2569464"/>
                  <a:gd name="connsiteX183" fmla="*/ 938784 w 2343912"/>
                  <a:gd name="connsiteY183" fmla="*/ 268224 h 2569464"/>
                  <a:gd name="connsiteX184" fmla="*/ 911352 w 2343912"/>
                  <a:gd name="connsiteY184" fmla="*/ 222504 h 2569464"/>
                  <a:gd name="connsiteX185" fmla="*/ 896112 w 2343912"/>
                  <a:gd name="connsiteY185" fmla="*/ 182880 h 2569464"/>
                  <a:gd name="connsiteX186" fmla="*/ 862584 w 2343912"/>
                  <a:gd name="connsiteY186" fmla="*/ 173736 h 2569464"/>
                  <a:gd name="connsiteX187" fmla="*/ 832104 w 2343912"/>
                  <a:gd name="connsiteY187" fmla="*/ 192024 h 2569464"/>
                  <a:gd name="connsiteX188" fmla="*/ 801624 w 2343912"/>
                  <a:gd name="connsiteY188" fmla="*/ 188976 h 2569464"/>
                  <a:gd name="connsiteX189" fmla="*/ 783336 w 2343912"/>
                  <a:gd name="connsiteY189" fmla="*/ 164592 h 2569464"/>
                  <a:gd name="connsiteX190" fmla="*/ 780288 w 2343912"/>
                  <a:gd name="connsiteY190" fmla="*/ 121920 h 2569464"/>
                  <a:gd name="connsiteX191" fmla="*/ 789432 w 2343912"/>
                  <a:gd name="connsiteY191" fmla="*/ 79248 h 2569464"/>
                  <a:gd name="connsiteX192" fmla="*/ 768096 w 2343912"/>
                  <a:gd name="connsiteY192" fmla="*/ 18288 h 25694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</a:cxnLst>
                <a:rect l="l" t="t" r="r" b="b"/>
                <a:pathLst>
                  <a:path w="2343912" h="2569464">
                    <a:moveTo>
                      <a:pt x="768096" y="18288"/>
                    </a:moveTo>
                    <a:lnTo>
                      <a:pt x="704088" y="0"/>
                    </a:lnTo>
                    <a:lnTo>
                      <a:pt x="682752" y="15240"/>
                    </a:lnTo>
                    <a:lnTo>
                      <a:pt x="670560" y="54864"/>
                    </a:lnTo>
                    <a:lnTo>
                      <a:pt x="670560" y="88392"/>
                    </a:lnTo>
                    <a:lnTo>
                      <a:pt x="606552" y="115824"/>
                    </a:lnTo>
                    <a:lnTo>
                      <a:pt x="560832" y="131064"/>
                    </a:lnTo>
                    <a:lnTo>
                      <a:pt x="505968" y="128016"/>
                    </a:lnTo>
                    <a:lnTo>
                      <a:pt x="448056" y="134112"/>
                    </a:lnTo>
                    <a:lnTo>
                      <a:pt x="411480" y="121920"/>
                    </a:lnTo>
                    <a:lnTo>
                      <a:pt x="362712" y="128016"/>
                    </a:lnTo>
                    <a:lnTo>
                      <a:pt x="316992" y="143256"/>
                    </a:lnTo>
                    <a:lnTo>
                      <a:pt x="286512" y="201168"/>
                    </a:lnTo>
                    <a:lnTo>
                      <a:pt x="283464" y="252984"/>
                    </a:lnTo>
                    <a:lnTo>
                      <a:pt x="292608" y="277368"/>
                    </a:lnTo>
                    <a:lnTo>
                      <a:pt x="271272" y="307848"/>
                    </a:lnTo>
                    <a:lnTo>
                      <a:pt x="228600" y="313944"/>
                    </a:lnTo>
                    <a:lnTo>
                      <a:pt x="198120" y="335280"/>
                    </a:lnTo>
                    <a:lnTo>
                      <a:pt x="140208" y="335280"/>
                    </a:lnTo>
                    <a:lnTo>
                      <a:pt x="100584" y="316992"/>
                    </a:lnTo>
                    <a:lnTo>
                      <a:pt x="42672" y="304800"/>
                    </a:lnTo>
                    <a:lnTo>
                      <a:pt x="12192" y="329184"/>
                    </a:lnTo>
                    <a:lnTo>
                      <a:pt x="0" y="384048"/>
                    </a:lnTo>
                    <a:lnTo>
                      <a:pt x="15240" y="435864"/>
                    </a:lnTo>
                    <a:lnTo>
                      <a:pt x="30480" y="505968"/>
                    </a:lnTo>
                    <a:lnTo>
                      <a:pt x="39624" y="554736"/>
                    </a:lnTo>
                    <a:lnTo>
                      <a:pt x="45720" y="603504"/>
                    </a:lnTo>
                    <a:lnTo>
                      <a:pt x="30480" y="640080"/>
                    </a:lnTo>
                    <a:lnTo>
                      <a:pt x="30480" y="737616"/>
                    </a:lnTo>
                    <a:lnTo>
                      <a:pt x="30480" y="975360"/>
                    </a:lnTo>
                    <a:lnTo>
                      <a:pt x="54864" y="1027176"/>
                    </a:lnTo>
                    <a:lnTo>
                      <a:pt x="112776" y="1072896"/>
                    </a:lnTo>
                    <a:lnTo>
                      <a:pt x="149352" y="1124712"/>
                    </a:lnTo>
                    <a:lnTo>
                      <a:pt x="155448" y="1167384"/>
                    </a:lnTo>
                    <a:lnTo>
                      <a:pt x="118872" y="1207008"/>
                    </a:lnTo>
                    <a:lnTo>
                      <a:pt x="106680" y="1267968"/>
                    </a:lnTo>
                    <a:lnTo>
                      <a:pt x="109728" y="1319784"/>
                    </a:lnTo>
                    <a:lnTo>
                      <a:pt x="128016" y="1350264"/>
                    </a:lnTo>
                    <a:lnTo>
                      <a:pt x="134112" y="1383792"/>
                    </a:lnTo>
                    <a:lnTo>
                      <a:pt x="164592" y="1408176"/>
                    </a:lnTo>
                    <a:lnTo>
                      <a:pt x="213360" y="1392936"/>
                    </a:lnTo>
                    <a:lnTo>
                      <a:pt x="262128" y="1408176"/>
                    </a:lnTo>
                    <a:lnTo>
                      <a:pt x="277368" y="1441704"/>
                    </a:lnTo>
                    <a:lnTo>
                      <a:pt x="280416" y="1490472"/>
                    </a:lnTo>
                    <a:lnTo>
                      <a:pt x="286512" y="1557528"/>
                    </a:lnTo>
                    <a:lnTo>
                      <a:pt x="283464" y="1597152"/>
                    </a:lnTo>
                    <a:lnTo>
                      <a:pt x="259080" y="1624584"/>
                    </a:lnTo>
                    <a:lnTo>
                      <a:pt x="256032" y="1664208"/>
                    </a:lnTo>
                    <a:lnTo>
                      <a:pt x="274320" y="1700784"/>
                    </a:lnTo>
                    <a:lnTo>
                      <a:pt x="265176" y="1746504"/>
                    </a:lnTo>
                    <a:lnTo>
                      <a:pt x="240792" y="1786128"/>
                    </a:lnTo>
                    <a:lnTo>
                      <a:pt x="246888" y="1831848"/>
                    </a:lnTo>
                    <a:lnTo>
                      <a:pt x="262128" y="1929384"/>
                    </a:lnTo>
                    <a:lnTo>
                      <a:pt x="277368" y="1990344"/>
                    </a:lnTo>
                    <a:lnTo>
                      <a:pt x="301752" y="2039112"/>
                    </a:lnTo>
                    <a:lnTo>
                      <a:pt x="310896" y="2081784"/>
                    </a:lnTo>
                    <a:lnTo>
                      <a:pt x="289560" y="2115312"/>
                    </a:lnTo>
                    <a:lnTo>
                      <a:pt x="243840" y="2130552"/>
                    </a:lnTo>
                    <a:lnTo>
                      <a:pt x="243840" y="2130552"/>
                    </a:lnTo>
                    <a:lnTo>
                      <a:pt x="195072" y="2139696"/>
                    </a:lnTo>
                    <a:lnTo>
                      <a:pt x="188976" y="2167128"/>
                    </a:lnTo>
                    <a:lnTo>
                      <a:pt x="216408" y="2194560"/>
                    </a:lnTo>
                    <a:lnTo>
                      <a:pt x="283464" y="2240280"/>
                    </a:lnTo>
                    <a:lnTo>
                      <a:pt x="316992" y="2276856"/>
                    </a:lnTo>
                    <a:lnTo>
                      <a:pt x="316992" y="2316480"/>
                    </a:lnTo>
                    <a:lnTo>
                      <a:pt x="310896" y="2350008"/>
                    </a:lnTo>
                    <a:lnTo>
                      <a:pt x="356616" y="2414016"/>
                    </a:lnTo>
                    <a:lnTo>
                      <a:pt x="408432" y="2493264"/>
                    </a:lnTo>
                    <a:lnTo>
                      <a:pt x="411480" y="2520696"/>
                    </a:lnTo>
                    <a:lnTo>
                      <a:pt x="435864" y="2560320"/>
                    </a:lnTo>
                    <a:lnTo>
                      <a:pt x="460248" y="2566416"/>
                    </a:lnTo>
                    <a:lnTo>
                      <a:pt x="496824" y="2538984"/>
                    </a:lnTo>
                    <a:lnTo>
                      <a:pt x="496824" y="2538984"/>
                    </a:lnTo>
                    <a:lnTo>
                      <a:pt x="545592" y="2526792"/>
                    </a:lnTo>
                    <a:lnTo>
                      <a:pt x="573024" y="2548128"/>
                    </a:lnTo>
                    <a:lnTo>
                      <a:pt x="606552" y="2542032"/>
                    </a:lnTo>
                    <a:lnTo>
                      <a:pt x="627888" y="2499360"/>
                    </a:lnTo>
                    <a:lnTo>
                      <a:pt x="661416" y="2496312"/>
                    </a:lnTo>
                    <a:lnTo>
                      <a:pt x="731520" y="2502408"/>
                    </a:lnTo>
                    <a:lnTo>
                      <a:pt x="801624" y="2520696"/>
                    </a:lnTo>
                    <a:lnTo>
                      <a:pt x="896112" y="2523744"/>
                    </a:lnTo>
                    <a:lnTo>
                      <a:pt x="941832" y="2538984"/>
                    </a:lnTo>
                    <a:lnTo>
                      <a:pt x="1042416" y="2542032"/>
                    </a:lnTo>
                    <a:lnTo>
                      <a:pt x="1103376" y="2535936"/>
                    </a:lnTo>
                    <a:lnTo>
                      <a:pt x="1210056" y="2560320"/>
                    </a:lnTo>
                    <a:lnTo>
                      <a:pt x="1301496" y="2569464"/>
                    </a:lnTo>
                    <a:lnTo>
                      <a:pt x="1389888" y="2569464"/>
                    </a:lnTo>
                    <a:lnTo>
                      <a:pt x="1432560" y="2557272"/>
                    </a:lnTo>
                    <a:lnTo>
                      <a:pt x="1459992" y="2529840"/>
                    </a:lnTo>
                    <a:lnTo>
                      <a:pt x="1490472" y="2502408"/>
                    </a:lnTo>
                    <a:lnTo>
                      <a:pt x="1514856" y="2478024"/>
                    </a:lnTo>
                    <a:lnTo>
                      <a:pt x="1536192" y="2465832"/>
                    </a:lnTo>
                    <a:lnTo>
                      <a:pt x="1563624" y="2468880"/>
                    </a:lnTo>
                    <a:lnTo>
                      <a:pt x="1594104" y="2493264"/>
                    </a:lnTo>
                    <a:lnTo>
                      <a:pt x="1624584" y="2511552"/>
                    </a:lnTo>
                    <a:lnTo>
                      <a:pt x="1664208" y="2520696"/>
                    </a:lnTo>
                    <a:lnTo>
                      <a:pt x="1798320" y="2520696"/>
                    </a:lnTo>
                    <a:lnTo>
                      <a:pt x="1840992" y="2508504"/>
                    </a:lnTo>
                    <a:lnTo>
                      <a:pt x="1920240" y="2511552"/>
                    </a:lnTo>
                    <a:lnTo>
                      <a:pt x="1972056" y="2499360"/>
                    </a:lnTo>
                    <a:lnTo>
                      <a:pt x="2130552" y="2514600"/>
                    </a:lnTo>
                    <a:lnTo>
                      <a:pt x="2185416" y="2499360"/>
                    </a:lnTo>
                    <a:lnTo>
                      <a:pt x="2243328" y="2484120"/>
                    </a:lnTo>
                    <a:lnTo>
                      <a:pt x="2304288" y="2484120"/>
                    </a:lnTo>
                    <a:lnTo>
                      <a:pt x="2322576" y="2459736"/>
                    </a:lnTo>
                    <a:lnTo>
                      <a:pt x="2313432" y="2386584"/>
                    </a:lnTo>
                    <a:lnTo>
                      <a:pt x="2292096" y="2346960"/>
                    </a:lnTo>
                    <a:lnTo>
                      <a:pt x="2304288" y="2322576"/>
                    </a:lnTo>
                    <a:lnTo>
                      <a:pt x="2334768" y="2286000"/>
                    </a:lnTo>
                    <a:lnTo>
                      <a:pt x="2343912" y="2258568"/>
                    </a:lnTo>
                    <a:lnTo>
                      <a:pt x="2292096" y="2264664"/>
                    </a:lnTo>
                    <a:lnTo>
                      <a:pt x="2264664" y="2295144"/>
                    </a:lnTo>
                    <a:lnTo>
                      <a:pt x="2218944" y="2295144"/>
                    </a:lnTo>
                    <a:lnTo>
                      <a:pt x="2173224" y="2267712"/>
                    </a:lnTo>
                    <a:lnTo>
                      <a:pt x="2145792" y="2237232"/>
                    </a:lnTo>
                    <a:lnTo>
                      <a:pt x="2133600" y="2203704"/>
                    </a:lnTo>
                    <a:lnTo>
                      <a:pt x="2136648" y="2176272"/>
                    </a:lnTo>
                    <a:lnTo>
                      <a:pt x="2148840" y="2154936"/>
                    </a:lnTo>
                    <a:lnTo>
                      <a:pt x="2173224" y="2136648"/>
                    </a:lnTo>
                    <a:lnTo>
                      <a:pt x="2167128" y="2090928"/>
                    </a:lnTo>
                    <a:lnTo>
                      <a:pt x="2133600" y="2075688"/>
                    </a:lnTo>
                    <a:lnTo>
                      <a:pt x="2106168" y="2100072"/>
                    </a:lnTo>
                    <a:lnTo>
                      <a:pt x="2042160" y="2103120"/>
                    </a:lnTo>
                    <a:lnTo>
                      <a:pt x="2005584" y="2139696"/>
                    </a:lnTo>
                    <a:lnTo>
                      <a:pt x="1996440" y="2176272"/>
                    </a:lnTo>
                    <a:lnTo>
                      <a:pt x="1978152" y="2200656"/>
                    </a:lnTo>
                    <a:lnTo>
                      <a:pt x="1926336" y="2218944"/>
                    </a:lnTo>
                    <a:lnTo>
                      <a:pt x="1831848" y="2167128"/>
                    </a:lnTo>
                    <a:lnTo>
                      <a:pt x="1807464" y="2142744"/>
                    </a:lnTo>
                    <a:lnTo>
                      <a:pt x="1798320" y="2106168"/>
                    </a:lnTo>
                    <a:lnTo>
                      <a:pt x="1807464" y="2069592"/>
                    </a:lnTo>
                    <a:lnTo>
                      <a:pt x="1828800" y="2036064"/>
                    </a:lnTo>
                    <a:lnTo>
                      <a:pt x="1816608" y="2005584"/>
                    </a:lnTo>
                    <a:lnTo>
                      <a:pt x="1792224" y="1993392"/>
                    </a:lnTo>
                    <a:lnTo>
                      <a:pt x="1780032" y="1965960"/>
                    </a:lnTo>
                    <a:lnTo>
                      <a:pt x="1780032" y="1941576"/>
                    </a:lnTo>
                    <a:lnTo>
                      <a:pt x="1795272" y="1905000"/>
                    </a:lnTo>
                    <a:lnTo>
                      <a:pt x="1773936" y="1862328"/>
                    </a:lnTo>
                    <a:lnTo>
                      <a:pt x="1734312" y="1847088"/>
                    </a:lnTo>
                    <a:lnTo>
                      <a:pt x="1685544" y="1801368"/>
                    </a:lnTo>
                    <a:lnTo>
                      <a:pt x="1676400" y="1752600"/>
                    </a:lnTo>
                    <a:lnTo>
                      <a:pt x="1688592" y="1722120"/>
                    </a:lnTo>
                    <a:lnTo>
                      <a:pt x="1676400" y="1685544"/>
                    </a:lnTo>
                    <a:lnTo>
                      <a:pt x="1624584" y="1676400"/>
                    </a:lnTo>
                    <a:lnTo>
                      <a:pt x="1539240" y="1670304"/>
                    </a:lnTo>
                    <a:lnTo>
                      <a:pt x="1496568" y="1676400"/>
                    </a:lnTo>
                    <a:lnTo>
                      <a:pt x="1423416" y="1703832"/>
                    </a:lnTo>
                    <a:lnTo>
                      <a:pt x="1350264" y="1716024"/>
                    </a:lnTo>
                    <a:lnTo>
                      <a:pt x="1271016" y="1716024"/>
                    </a:lnTo>
                    <a:lnTo>
                      <a:pt x="1219200" y="1664208"/>
                    </a:lnTo>
                    <a:lnTo>
                      <a:pt x="1182624" y="1609344"/>
                    </a:lnTo>
                    <a:lnTo>
                      <a:pt x="1121664" y="1578864"/>
                    </a:lnTo>
                    <a:lnTo>
                      <a:pt x="1075944" y="1575816"/>
                    </a:lnTo>
                    <a:lnTo>
                      <a:pt x="1014984" y="1575816"/>
                    </a:lnTo>
                    <a:lnTo>
                      <a:pt x="978408" y="1560576"/>
                    </a:lnTo>
                    <a:lnTo>
                      <a:pt x="944880" y="1469136"/>
                    </a:lnTo>
                    <a:lnTo>
                      <a:pt x="938784" y="1432560"/>
                    </a:lnTo>
                    <a:lnTo>
                      <a:pt x="950976" y="1392936"/>
                    </a:lnTo>
                    <a:lnTo>
                      <a:pt x="1039368" y="1301496"/>
                    </a:lnTo>
                    <a:lnTo>
                      <a:pt x="1075944" y="1261872"/>
                    </a:lnTo>
                    <a:lnTo>
                      <a:pt x="1100328" y="1261872"/>
                    </a:lnTo>
                    <a:lnTo>
                      <a:pt x="1136904" y="1277112"/>
                    </a:lnTo>
                    <a:lnTo>
                      <a:pt x="1155192" y="1249680"/>
                    </a:lnTo>
                    <a:lnTo>
                      <a:pt x="1143000" y="1210056"/>
                    </a:lnTo>
                    <a:lnTo>
                      <a:pt x="1109472" y="1167384"/>
                    </a:lnTo>
                    <a:lnTo>
                      <a:pt x="1103376" y="1124712"/>
                    </a:lnTo>
                    <a:lnTo>
                      <a:pt x="1118616" y="1088136"/>
                    </a:lnTo>
                    <a:lnTo>
                      <a:pt x="1158240" y="1024128"/>
                    </a:lnTo>
                    <a:lnTo>
                      <a:pt x="1179576" y="966216"/>
                    </a:lnTo>
                    <a:lnTo>
                      <a:pt x="1182624" y="798576"/>
                    </a:lnTo>
                    <a:lnTo>
                      <a:pt x="1167384" y="749808"/>
                    </a:lnTo>
                    <a:lnTo>
                      <a:pt x="1130808" y="725424"/>
                    </a:lnTo>
                    <a:lnTo>
                      <a:pt x="1085088" y="685800"/>
                    </a:lnTo>
                    <a:lnTo>
                      <a:pt x="1021080" y="627888"/>
                    </a:lnTo>
                    <a:lnTo>
                      <a:pt x="999744" y="582168"/>
                    </a:lnTo>
                    <a:lnTo>
                      <a:pt x="987552" y="545592"/>
                    </a:lnTo>
                    <a:lnTo>
                      <a:pt x="984504" y="496824"/>
                    </a:lnTo>
                    <a:lnTo>
                      <a:pt x="987552" y="451104"/>
                    </a:lnTo>
                    <a:lnTo>
                      <a:pt x="978408" y="405384"/>
                    </a:lnTo>
                    <a:lnTo>
                      <a:pt x="950976" y="368808"/>
                    </a:lnTo>
                    <a:lnTo>
                      <a:pt x="917448" y="347472"/>
                    </a:lnTo>
                    <a:lnTo>
                      <a:pt x="911352" y="320040"/>
                    </a:lnTo>
                    <a:lnTo>
                      <a:pt x="932688" y="295656"/>
                    </a:lnTo>
                    <a:lnTo>
                      <a:pt x="938784" y="268224"/>
                    </a:lnTo>
                    <a:lnTo>
                      <a:pt x="911352" y="222504"/>
                    </a:lnTo>
                    <a:lnTo>
                      <a:pt x="896112" y="182880"/>
                    </a:lnTo>
                    <a:lnTo>
                      <a:pt x="862584" y="173736"/>
                    </a:lnTo>
                    <a:lnTo>
                      <a:pt x="832104" y="192024"/>
                    </a:lnTo>
                    <a:lnTo>
                      <a:pt x="801624" y="188976"/>
                    </a:lnTo>
                    <a:lnTo>
                      <a:pt x="783336" y="164592"/>
                    </a:lnTo>
                    <a:lnTo>
                      <a:pt x="780288" y="121920"/>
                    </a:lnTo>
                    <a:lnTo>
                      <a:pt x="789432" y="79248"/>
                    </a:lnTo>
                    <a:lnTo>
                      <a:pt x="768096" y="18288"/>
                    </a:lnTo>
                    <a:close/>
                  </a:path>
                </a:pathLst>
              </a:custGeom>
              <a:grpFill/>
              <a:ln w="63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 b="1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144" name="관악구">
            <a:extLst>
              <a:ext uri="{FF2B5EF4-FFF2-40B4-BE49-F238E27FC236}">
                <a16:creationId xmlns:a16="http://schemas.microsoft.com/office/drawing/2014/main" id="{0735727C-C141-4A42-9465-9658DF4F5225}"/>
              </a:ext>
            </a:extLst>
          </p:cNvPr>
          <p:cNvSpPr/>
          <p:nvPr/>
        </p:nvSpPr>
        <p:spPr>
          <a:xfrm>
            <a:off x="1182168" y="3181441"/>
            <a:ext cx="578527" cy="497344"/>
          </a:xfrm>
          <a:custGeom>
            <a:avLst/>
            <a:gdLst>
              <a:gd name="connsiteX0" fmla="*/ 2019300 w 2739737"/>
              <a:gd name="connsiteY0" fmla="*/ 1943100 h 2355273"/>
              <a:gd name="connsiteX1" fmla="*/ 2112818 w 2739737"/>
              <a:gd name="connsiteY1" fmla="*/ 1918855 h 2355273"/>
              <a:gd name="connsiteX2" fmla="*/ 2147455 w 2739737"/>
              <a:gd name="connsiteY2" fmla="*/ 1891146 h 2355273"/>
              <a:gd name="connsiteX3" fmla="*/ 2185555 w 2739737"/>
              <a:gd name="connsiteY3" fmla="*/ 1894609 h 2355273"/>
              <a:gd name="connsiteX4" fmla="*/ 2240973 w 2739737"/>
              <a:gd name="connsiteY4" fmla="*/ 1887682 h 2355273"/>
              <a:gd name="connsiteX5" fmla="*/ 2279073 w 2739737"/>
              <a:gd name="connsiteY5" fmla="*/ 1842655 h 2355273"/>
              <a:gd name="connsiteX6" fmla="*/ 2341418 w 2739737"/>
              <a:gd name="connsiteY6" fmla="*/ 1783773 h 2355273"/>
              <a:gd name="connsiteX7" fmla="*/ 2393373 w 2739737"/>
              <a:gd name="connsiteY7" fmla="*/ 1749137 h 2355273"/>
              <a:gd name="connsiteX8" fmla="*/ 2438400 w 2739737"/>
              <a:gd name="connsiteY8" fmla="*/ 1714500 h 2355273"/>
              <a:gd name="connsiteX9" fmla="*/ 2462646 w 2739737"/>
              <a:gd name="connsiteY9" fmla="*/ 1652155 h 2355273"/>
              <a:gd name="connsiteX10" fmla="*/ 2490355 w 2739737"/>
              <a:gd name="connsiteY10" fmla="*/ 1593273 h 2355273"/>
              <a:gd name="connsiteX11" fmla="*/ 2500746 w 2739737"/>
              <a:gd name="connsiteY11" fmla="*/ 1548246 h 2355273"/>
              <a:gd name="connsiteX12" fmla="*/ 2545773 w 2739737"/>
              <a:gd name="connsiteY12" fmla="*/ 1510146 h 2355273"/>
              <a:gd name="connsiteX13" fmla="*/ 2660073 w 2739737"/>
              <a:gd name="connsiteY13" fmla="*/ 1465118 h 2355273"/>
              <a:gd name="connsiteX14" fmla="*/ 2701637 w 2739737"/>
              <a:gd name="connsiteY14" fmla="*/ 1447800 h 2355273"/>
              <a:gd name="connsiteX15" fmla="*/ 2732809 w 2739737"/>
              <a:gd name="connsiteY15" fmla="*/ 1392382 h 2355273"/>
              <a:gd name="connsiteX16" fmla="*/ 2715491 w 2739737"/>
              <a:gd name="connsiteY16" fmla="*/ 1333500 h 2355273"/>
              <a:gd name="connsiteX17" fmla="*/ 2718955 w 2739737"/>
              <a:gd name="connsiteY17" fmla="*/ 1184564 h 2355273"/>
              <a:gd name="connsiteX18" fmla="*/ 2739737 w 2739737"/>
              <a:gd name="connsiteY18" fmla="*/ 1115291 h 2355273"/>
              <a:gd name="connsiteX19" fmla="*/ 2715491 w 2739737"/>
              <a:gd name="connsiteY19" fmla="*/ 1070264 h 2355273"/>
              <a:gd name="connsiteX20" fmla="*/ 2635828 w 2739737"/>
              <a:gd name="connsiteY20" fmla="*/ 1011382 h 2355273"/>
              <a:gd name="connsiteX21" fmla="*/ 2601191 w 2739737"/>
              <a:gd name="connsiteY21" fmla="*/ 976746 h 2355273"/>
              <a:gd name="connsiteX22" fmla="*/ 2559628 w 2739737"/>
              <a:gd name="connsiteY22" fmla="*/ 883228 h 2355273"/>
              <a:gd name="connsiteX23" fmla="*/ 2538846 w 2739737"/>
              <a:gd name="connsiteY23" fmla="*/ 796637 h 2355273"/>
              <a:gd name="connsiteX24" fmla="*/ 2524991 w 2739737"/>
              <a:gd name="connsiteY24" fmla="*/ 751609 h 2355273"/>
              <a:gd name="connsiteX25" fmla="*/ 2511137 w 2739737"/>
              <a:gd name="connsiteY25" fmla="*/ 703118 h 2355273"/>
              <a:gd name="connsiteX26" fmla="*/ 2459182 w 2739737"/>
              <a:gd name="connsiteY26" fmla="*/ 703118 h 2355273"/>
              <a:gd name="connsiteX27" fmla="*/ 2431473 w 2739737"/>
              <a:gd name="connsiteY27" fmla="*/ 730828 h 2355273"/>
              <a:gd name="connsiteX28" fmla="*/ 2337955 w 2739737"/>
              <a:gd name="connsiteY28" fmla="*/ 734291 h 2355273"/>
              <a:gd name="connsiteX29" fmla="*/ 2240973 w 2739737"/>
              <a:gd name="connsiteY29" fmla="*/ 748146 h 2355273"/>
              <a:gd name="connsiteX30" fmla="*/ 2182091 w 2739737"/>
              <a:gd name="connsiteY30" fmla="*/ 751609 h 2355273"/>
              <a:gd name="connsiteX31" fmla="*/ 2133600 w 2739737"/>
              <a:gd name="connsiteY31" fmla="*/ 741218 h 2355273"/>
              <a:gd name="connsiteX32" fmla="*/ 2095500 w 2739737"/>
              <a:gd name="connsiteY32" fmla="*/ 723900 h 2355273"/>
              <a:gd name="connsiteX33" fmla="*/ 2047009 w 2739737"/>
              <a:gd name="connsiteY33" fmla="*/ 665018 h 2355273"/>
              <a:gd name="connsiteX34" fmla="*/ 2005446 w 2739737"/>
              <a:gd name="connsiteY34" fmla="*/ 592282 h 2355273"/>
              <a:gd name="connsiteX35" fmla="*/ 1977737 w 2739737"/>
              <a:gd name="connsiteY35" fmla="*/ 540328 h 2355273"/>
              <a:gd name="connsiteX36" fmla="*/ 1929246 w 2739737"/>
              <a:gd name="connsiteY36" fmla="*/ 498764 h 2355273"/>
              <a:gd name="connsiteX37" fmla="*/ 1898073 w 2739737"/>
              <a:gd name="connsiteY37" fmla="*/ 471055 h 2355273"/>
              <a:gd name="connsiteX38" fmla="*/ 1894609 w 2739737"/>
              <a:gd name="connsiteY38" fmla="*/ 422564 h 2355273"/>
              <a:gd name="connsiteX39" fmla="*/ 1918855 w 2739737"/>
              <a:gd name="connsiteY39" fmla="*/ 367146 h 2355273"/>
              <a:gd name="connsiteX40" fmla="*/ 1922318 w 2739737"/>
              <a:gd name="connsiteY40" fmla="*/ 322118 h 2355273"/>
              <a:gd name="connsiteX41" fmla="*/ 1887682 w 2739737"/>
              <a:gd name="connsiteY41" fmla="*/ 287482 h 2355273"/>
              <a:gd name="connsiteX42" fmla="*/ 1856509 w 2739737"/>
              <a:gd name="connsiteY42" fmla="*/ 252846 h 2355273"/>
              <a:gd name="connsiteX43" fmla="*/ 1849582 w 2739737"/>
              <a:gd name="connsiteY43" fmla="*/ 166255 h 2355273"/>
              <a:gd name="connsiteX44" fmla="*/ 1849582 w 2739737"/>
              <a:gd name="connsiteY44" fmla="*/ 124691 h 2355273"/>
              <a:gd name="connsiteX45" fmla="*/ 1856509 w 2739737"/>
              <a:gd name="connsiteY45" fmla="*/ 83128 h 2355273"/>
              <a:gd name="connsiteX46" fmla="*/ 1859973 w 2739737"/>
              <a:gd name="connsiteY46" fmla="*/ 41564 h 2355273"/>
              <a:gd name="connsiteX47" fmla="*/ 1842655 w 2739737"/>
              <a:gd name="connsiteY47" fmla="*/ 17318 h 2355273"/>
              <a:gd name="connsiteX48" fmla="*/ 1814946 w 2739737"/>
              <a:gd name="connsiteY48" fmla="*/ 20782 h 2355273"/>
              <a:gd name="connsiteX49" fmla="*/ 1783773 w 2739737"/>
              <a:gd name="connsiteY49" fmla="*/ 65809 h 2355273"/>
              <a:gd name="connsiteX50" fmla="*/ 1745673 w 2739737"/>
              <a:gd name="connsiteY50" fmla="*/ 103909 h 2355273"/>
              <a:gd name="connsiteX51" fmla="*/ 1700646 w 2739737"/>
              <a:gd name="connsiteY51" fmla="*/ 114300 h 2355273"/>
              <a:gd name="connsiteX52" fmla="*/ 1652155 w 2739737"/>
              <a:gd name="connsiteY52" fmla="*/ 96982 h 2355273"/>
              <a:gd name="connsiteX53" fmla="*/ 1593273 w 2739737"/>
              <a:gd name="connsiteY53" fmla="*/ 96982 h 2355273"/>
              <a:gd name="connsiteX54" fmla="*/ 1548246 w 2739737"/>
              <a:gd name="connsiteY54" fmla="*/ 90055 h 2355273"/>
              <a:gd name="connsiteX55" fmla="*/ 1520537 w 2739737"/>
              <a:gd name="connsiteY55" fmla="*/ 45028 h 2355273"/>
              <a:gd name="connsiteX56" fmla="*/ 1492828 w 2739737"/>
              <a:gd name="connsiteY56" fmla="*/ 17318 h 2355273"/>
              <a:gd name="connsiteX57" fmla="*/ 1440873 w 2739737"/>
              <a:gd name="connsiteY57" fmla="*/ 58882 h 2355273"/>
              <a:gd name="connsiteX58" fmla="*/ 1385455 w 2739737"/>
              <a:gd name="connsiteY58" fmla="*/ 65809 h 2355273"/>
              <a:gd name="connsiteX59" fmla="*/ 1336964 w 2739737"/>
              <a:gd name="connsiteY59" fmla="*/ 69273 h 2355273"/>
              <a:gd name="connsiteX60" fmla="*/ 1264228 w 2739737"/>
              <a:gd name="connsiteY60" fmla="*/ 62346 h 2355273"/>
              <a:gd name="connsiteX61" fmla="*/ 1222664 w 2739737"/>
              <a:gd name="connsiteY61" fmla="*/ 72737 h 2355273"/>
              <a:gd name="connsiteX62" fmla="*/ 1194955 w 2739737"/>
              <a:gd name="connsiteY62" fmla="*/ 103909 h 2355273"/>
              <a:gd name="connsiteX63" fmla="*/ 1163782 w 2739737"/>
              <a:gd name="connsiteY63" fmla="*/ 121228 h 2355273"/>
              <a:gd name="connsiteX64" fmla="*/ 1132609 w 2739737"/>
              <a:gd name="connsiteY64" fmla="*/ 103909 h 2355273"/>
              <a:gd name="connsiteX65" fmla="*/ 1049482 w 2739737"/>
              <a:gd name="connsiteY65" fmla="*/ 58882 h 2355273"/>
              <a:gd name="connsiteX66" fmla="*/ 1018309 w 2739737"/>
              <a:gd name="connsiteY66" fmla="*/ 38100 h 2355273"/>
              <a:gd name="connsiteX67" fmla="*/ 952500 w 2739737"/>
              <a:gd name="connsiteY67" fmla="*/ 38100 h 2355273"/>
              <a:gd name="connsiteX68" fmla="*/ 897082 w 2739737"/>
              <a:gd name="connsiteY68" fmla="*/ 24246 h 2355273"/>
              <a:gd name="connsiteX69" fmla="*/ 848591 w 2739737"/>
              <a:gd name="connsiteY69" fmla="*/ 0 h 2355273"/>
              <a:gd name="connsiteX70" fmla="*/ 848591 w 2739737"/>
              <a:gd name="connsiteY70" fmla="*/ 0 h 2355273"/>
              <a:gd name="connsiteX71" fmla="*/ 786246 w 2739737"/>
              <a:gd name="connsiteY71" fmla="*/ 0 h 2355273"/>
              <a:gd name="connsiteX72" fmla="*/ 768928 w 2739737"/>
              <a:gd name="connsiteY72" fmla="*/ 24246 h 2355273"/>
              <a:gd name="connsiteX73" fmla="*/ 720437 w 2739737"/>
              <a:gd name="connsiteY73" fmla="*/ 58882 h 2355273"/>
              <a:gd name="connsiteX74" fmla="*/ 696191 w 2739737"/>
              <a:gd name="connsiteY74" fmla="*/ 110837 h 2355273"/>
              <a:gd name="connsiteX75" fmla="*/ 699655 w 2739737"/>
              <a:gd name="connsiteY75" fmla="*/ 148937 h 2355273"/>
              <a:gd name="connsiteX76" fmla="*/ 675409 w 2739737"/>
              <a:gd name="connsiteY76" fmla="*/ 166255 h 2355273"/>
              <a:gd name="connsiteX77" fmla="*/ 571500 w 2739737"/>
              <a:gd name="connsiteY77" fmla="*/ 169718 h 2355273"/>
              <a:gd name="connsiteX78" fmla="*/ 457200 w 2739737"/>
              <a:gd name="connsiteY78" fmla="*/ 166255 h 2355273"/>
              <a:gd name="connsiteX79" fmla="*/ 394855 w 2739737"/>
              <a:gd name="connsiteY79" fmla="*/ 166255 h 2355273"/>
              <a:gd name="connsiteX80" fmla="*/ 356755 w 2739737"/>
              <a:gd name="connsiteY80" fmla="*/ 193964 h 2355273"/>
              <a:gd name="connsiteX81" fmla="*/ 342900 w 2739737"/>
              <a:gd name="connsiteY81" fmla="*/ 221673 h 2355273"/>
              <a:gd name="connsiteX82" fmla="*/ 235528 w 2739737"/>
              <a:gd name="connsiteY82" fmla="*/ 263237 h 2355273"/>
              <a:gd name="connsiteX83" fmla="*/ 187037 w 2739737"/>
              <a:gd name="connsiteY83" fmla="*/ 325582 h 2355273"/>
              <a:gd name="connsiteX84" fmla="*/ 124691 w 2739737"/>
              <a:gd name="connsiteY84" fmla="*/ 349828 h 2355273"/>
              <a:gd name="connsiteX85" fmla="*/ 86591 w 2739737"/>
              <a:gd name="connsiteY85" fmla="*/ 370609 h 2355273"/>
              <a:gd name="connsiteX86" fmla="*/ 48491 w 2739737"/>
              <a:gd name="connsiteY86" fmla="*/ 370609 h 2355273"/>
              <a:gd name="connsiteX87" fmla="*/ 20782 w 2739737"/>
              <a:gd name="connsiteY87" fmla="*/ 387928 h 2355273"/>
              <a:gd name="connsiteX88" fmla="*/ 20782 w 2739737"/>
              <a:gd name="connsiteY88" fmla="*/ 426028 h 2355273"/>
              <a:gd name="connsiteX89" fmla="*/ 20782 w 2739737"/>
              <a:gd name="connsiteY89" fmla="*/ 446809 h 2355273"/>
              <a:gd name="connsiteX90" fmla="*/ 3464 w 2739737"/>
              <a:gd name="connsiteY90" fmla="*/ 474518 h 2355273"/>
              <a:gd name="connsiteX91" fmla="*/ 0 w 2739737"/>
              <a:gd name="connsiteY91" fmla="*/ 529937 h 2355273"/>
              <a:gd name="connsiteX92" fmla="*/ 48491 w 2739737"/>
              <a:gd name="connsiteY92" fmla="*/ 523009 h 2355273"/>
              <a:gd name="connsiteX93" fmla="*/ 145473 w 2739737"/>
              <a:gd name="connsiteY93" fmla="*/ 498764 h 2355273"/>
              <a:gd name="connsiteX94" fmla="*/ 218209 w 2739737"/>
              <a:gd name="connsiteY94" fmla="*/ 498764 h 2355273"/>
              <a:gd name="connsiteX95" fmla="*/ 297873 w 2739737"/>
              <a:gd name="connsiteY95" fmla="*/ 467591 h 2355273"/>
              <a:gd name="connsiteX96" fmla="*/ 367146 w 2739737"/>
              <a:gd name="connsiteY96" fmla="*/ 453737 h 2355273"/>
              <a:gd name="connsiteX97" fmla="*/ 464128 w 2739737"/>
              <a:gd name="connsiteY97" fmla="*/ 457200 h 2355273"/>
              <a:gd name="connsiteX98" fmla="*/ 523009 w 2739737"/>
              <a:gd name="connsiteY98" fmla="*/ 484909 h 2355273"/>
              <a:gd name="connsiteX99" fmla="*/ 540328 w 2739737"/>
              <a:gd name="connsiteY99" fmla="*/ 529937 h 2355273"/>
              <a:gd name="connsiteX100" fmla="*/ 536864 w 2739737"/>
              <a:gd name="connsiteY100" fmla="*/ 595746 h 2355273"/>
              <a:gd name="connsiteX101" fmla="*/ 536864 w 2739737"/>
              <a:gd name="connsiteY101" fmla="*/ 595746 h 2355273"/>
              <a:gd name="connsiteX102" fmla="*/ 484909 w 2739737"/>
              <a:gd name="connsiteY102" fmla="*/ 619991 h 2355273"/>
              <a:gd name="connsiteX103" fmla="*/ 495300 w 2739737"/>
              <a:gd name="connsiteY103" fmla="*/ 668482 h 2355273"/>
              <a:gd name="connsiteX104" fmla="*/ 540328 w 2739737"/>
              <a:gd name="connsiteY104" fmla="*/ 678873 h 2355273"/>
              <a:gd name="connsiteX105" fmla="*/ 599209 w 2739737"/>
              <a:gd name="connsiteY105" fmla="*/ 706582 h 2355273"/>
              <a:gd name="connsiteX106" fmla="*/ 619991 w 2739737"/>
              <a:gd name="connsiteY106" fmla="*/ 751609 h 2355273"/>
              <a:gd name="connsiteX107" fmla="*/ 651164 w 2739737"/>
              <a:gd name="connsiteY107" fmla="*/ 775855 h 2355273"/>
              <a:gd name="connsiteX108" fmla="*/ 637309 w 2739737"/>
              <a:gd name="connsiteY108" fmla="*/ 820882 h 2355273"/>
              <a:gd name="connsiteX109" fmla="*/ 599209 w 2739737"/>
              <a:gd name="connsiteY109" fmla="*/ 848591 h 2355273"/>
              <a:gd name="connsiteX110" fmla="*/ 578428 w 2739737"/>
              <a:gd name="connsiteY110" fmla="*/ 883228 h 2355273"/>
              <a:gd name="connsiteX111" fmla="*/ 574964 w 2739737"/>
              <a:gd name="connsiteY111" fmla="*/ 942109 h 2355273"/>
              <a:gd name="connsiteX112" fmla="*/ 533400 w 2739737"/>
              <a:gd name="connsiteY112" fmla="*/ 962891 h 2355273"/>
              <a:gd name="connsiteX113" fmla="*/ 491837 w 2739737"/>
              <a:gd name="connsiteY113" fmla="*/ 962891 h 2355273"/>
              <a:gd name="connsiteX114" fmla="*/ 439882 w 2739737"/>
              <a:gd name="connsiteY114" fmla="*/ 955964 h 2355273"/>
              <a:gd name="connsiteX115" fmla="*/ 429491 w 2739737"/>
              <a:gd name="connsiteY115" fmla="*/ 987137 h 2355273"/>
              <a:gd name="connsiteX116" fmla="*/ 450273 w 2739737"/>
              <a:gd name="connsiteY116" fmla="*/ 1042555 h 2355273"/>
              <a:gd name="connsiteX117" fmla="*/ 474518 w 2739737"/>
              <a:gd name="connsiteY117" fmla="*/ 1122218 h 2355273"/>
              <a:gd name="connsiteX118" fmla="*/ 536864 w 2739737"/>
              <a:gd name="connsiteY118" fmla="*/ 1184564 h 2355273"/>
              <a:gd name="connsiteX119" fmla="*/ 550718 w 2739737"/>
              <a:gd name="connsiteY119" fmla="*/ 1222664 h 2355273"/>
              <a:gd name="connsiteX120" fmla="*/ 561109 w 2739737"/>
              <a:gd name="connsiteY120" fmla="*/ 1250373 h 2355273"/>
              <a:gd name="connsiteX121" fmla="*/ 540328 w 2739737"/>
              <a:gd name="connsiteY121" fmla="*/ 1278082 h 2355273"/>
              <a:gd name="connsiteX122" fmla="*/ 495300 w 2739737"/>
              <a:gd name="connsiteY122" fmla="*/ 1312718 h 2355273"/>
              <a:gd name="connsiteX123" fmla="*/ 488373 w 2739737"/>
              <a:gd name="connsiteY123" fmla="*/ 1364673 h 2355273"/>
              <a:gd name="connsiteX124" fmla="*/ 491837 w 2739737"/>
              <a:gd name="connsiteY124" fmla="*/ 1440873 h 2355273"/>
              <a:gd name="connsiteX125" fmla="*/ 533400 w 2739737"/>
              <a:gd name="connsiteY125" fmla="*/ 1468582 h 2355273"/>
              <a:gd name="connsiteX126" fmla="*/ 592282 w 2739737"/>
              <a:gd name="connsiteY126" fmla="*/ 1447800 h 2355273"/>
              <a:gd name="connsiteX127" fmla="*/ 630382 w 2739737"/>
              <a:gd name="connsiteY127" fmla="*/ 1433946 h 2355273"/>
              <a:gd name="connsiteX128" fmla="*/ 678873 w 2739737"/>
              <a:gd name="connsiteY128" fmla="*/ 1451264 h 2355273"/>
              <a:gd name="connsiteX129" fmla="*/ 720437 w 2739737"/>
              <a:gd name="connsiteY129" fmla="*/ 1485900 h 2355273"/>
              <a:gd name="connsiteX130" fmla="*/ 768928 w 2739737"/>
              <a:gd name="connsiteY130" fmla="*/ 1582882 h 2355273"/>
              <a:gd name="connsiteX131" fmla="*/ 800100 w 2739737"/>
              <a:gd name="connsiteY131" fmla="*/ 1659082 h 2355273"/>
              <a:gd name="connsiteX132" fmla="*/ 834737 w 2739737"/>
              <a:gd name="connsiteY132" fmla="*/ 1693718 h 2355273"/>
              <a:gd name="connsiteX133" fmla="*/ 865909 w 2739737"/>
              <a:gd name="connsiteY133" fmla="*/ 1728355 h 2355273"/>
              <a:gd name="connsiteX134" fmla="*/ 886691 w 2739737"/>
              <a:gd name="connsiteY134" fmla="*/ 1797628 h 2355273"/>
              <a:gd name="connsiteX135" fmla="*/ 869373 w 2739737"/>
              <a:gd name="connsiteY135" fmla="*/ 1898073 h 2355273"/>
              <a:gd name="connsiteX136" fmla="*/ 886691 w 2739737"/>
              <a:gd name="connsiteY136" fmla="*/ 1963882 h 2355273"/>
              <a:gd name="connsiteX137" fmla="*/ 879764 w 2739737"/>
              <a:gd name="connsiteY137" fmla="*/ 2008909 h 2355273"/>
              <a:gd name="connsiteX138" fmla="*/ 897082 w 2739737"/>
              <a:gd name="connsiteY138" fmla="*/ 2043546 h 2355273"/>
              <a:gd name="connsiteX139" fmla="*/ 959428 w 2739737"/>
              <a:gd name="connsiteY139" fmla="*/ 2064328 h 2355273"/>
              <a:gd name="connsiteX140" fmla="*/ 1004455 w 2739737"/>
              <a:gd name="connsiteY140" fmla="*/ 2060864 h 2355273"/>
              <a:gd name="connsiteX141" fmla="*/ 1052946 w 2739737"/>
              <a:gd name="connsiteY141" fmla="*/ 2085109 h 2355273"/>
              <a:gd name="connsiteX142" fmla="*/ 1108364 w 2739737"/>
              <a:gd name="connsiteY142" fmla="*/ 2092037 h 2355273"/>
              <a:gd name="connsiteX143" fmla="*/ 1125682 w 2739737"/>
              <a:gd name="connsiteY143" fmla="*/ 2112818 h 2355273"/>
              <a:gd name="connsiteX144" fmla="*/ 1136073 w 2739737"/>
              <a:gd name="connsiteY144" fmla="*/ 2168237 h 2355273"/>
              <a:gd name="connsiteX145" fmla="*/ 1156855 w 2739737"/>
              <a:gd name="connsiteY145" fmla="*/ 2265218 h 2355273"/>
              <a:gd name="connsiteX146" fmla="*/ 1167246 w 2739737"/>
              <a:gd name="connsiteY146" fmla="*/ 2313709 h 2355273"/>
              <a:gd name="connsiteX147" fmla="*/ 1191491 w 2739737"/>
              <a:gd name="connsiteY147" fmla="*/ 2348346 h 2355273"/>
              <a:gd name="connsiteX148" fmla="*/ 1260764 w 2739737"/>
              <a:gd name="connsiteY148" fmla="*/ 2355273 h 2355273"/>
              <a:gd name="connsiteX149" fmla="*/ 1319646 w 2739737"/>
              <a:gd name="connsiteY149" fmla="*/ 2324100 h 2355273"/>
              <a:gd name="connsiteX150" fmla="*/ 1423555 w 2739737"/>
              <a:gd name="connsiteY150" fmla="*/ 2282537 h 2355273"/>
              <a:gd name="connsiteX151" fmla="*/ 1520537 w 2739737"/>
              <a:gd name="connsiteY151" fmla="*/ 2272146 h 2355273"/>
              <a:gd name="connsiteX152" fmla="*/ 1666009 w 2739737"/>
              <a:gd name="connsiteY152" fmla="*/ 2240973 h 2355273"/>
              <a:gd name="connsiteX153" fmla="*/ 1756064 w 2739737"/>
              <a:gd name="connsiteY153" fmla="*/ 2206337 h 2355273"/>
              <a:gd name="connsiteX154" fmla="*/ 1835728 w 2739737"/>
              <a:gd name="connsiteY154" fmla="*/ 2189018 h 2355273"/>
              <a:gd name="connsiteX155" fmla="*/ 1898073 w 2739737"/>
              <a:gd name="connsiteY155" fmla="*/ 2175164 h 2355273"/>
              <a:gd name="connsiteX156" fmla="*/ 1932709 w 2739737"/>
              <a:gd name="connsiteY156" fmla="*/ 2189018 h 2355273"/>
              <a:gd name="connsiteX157" fmla="*/ 1960418 w 2739737"/>
              <a:gd name="connsiteY157" fmla="*/ 2154382 h 2355273"/>
              <a:gd name="connsiteX158" fmla="*/ 1950028 w 2739737"/>
              <a:gd name="connsiteY158" fmla="*/ 2112818 h 2355273"/>
              <a:gd name="connsiteX159" fmla="*/ 1960418 w 2739737"/>
              <a:gd name="connsiteY159" fmla="*/ 2022764 h 2355273"/>
              <a:gd name="connsiteX160" fmla="*/ 1950028 w 2739737"/>
              <a:gd name="connsiteY160" fmla="*/ 1974273 h 2355273"/>
              <a:gd name="connsiteX161" fmla="*/ 1956955 w 2739737"/>
              <a:gd name="connsiteY161" fmla="*/ 1950028 h 2355273"/>
              <a:gd name="connsiteX162" fmla="*/ 2019300 w 2739737"/>
              <a:gd name="connsiteY162" fmla="*/ 1943100 h 2355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</a:cxnLst>
            <a:rect l="l" t="t" r="r" b="b"/>
            <a:pathLst>
              <a:path w="2739737" h="2355273">
                <a:moveTo>
                  <a:pt x="2019300" y="1943100"/>
                </a:moveTo>
                <a:lnTo>
                  <a:pt x="2112818" y="1918855"/>
                </a:lnTo>
                <a:lnTo>
                  <a:pt x="2147455" y="1891146"/>
                </a:lnTo>
                <a:lnTo>
                  <a:pt x="2185555" y="1894609"/>
                </a:lnTo>
                <a:lnTo>
                  <a:pt x="2240973" y="1887682"/>
                </a:lnTo>
                <a:lnTo>
                  <a:pt x="2279073" y="1842655"/>
                </a:lnTo>
                <a:lnTo>
                  <a:pt x="2341418" y="1783773"/>
                </a:lnTo>
                <a:lnTo>
                  <a:pt x="2393373" y="1749137"/>
                </a:lnTo>
                <a:lnTo>
                  <a:pt x="2438400" y="1714500"/>
                </a:lnTo>
                <a:lnTo>
                  <a:pt x="2462646" y="1652155"/>
                </a:lnTo>
                <a:lnTo>
                  <a:pt x="2490355" y="1593273"/>
                </a:lnTo>
                <a:lnTo>
                  <a:pt x="2500746" y="1548246"/>
                </a:lnTo>
                <a:lnTo>
                  <a:pt x="2545773" y="1510146"/>
                </a:lnTo>
                <a:lnTo>
                  <a:pt x="2660073" y="1465118"/>
                </a:lnTo>
                <a:lnTo>
                  <a:pt x="2701637" y="1447800"/>
                </a:lnTo>
                <a:lnTo>
                  <a:pt x="2732809" y="1392382"/>
                </a:lnTo>
                <a:lnTo>
                  <a:pt x="2715491" y="1333500"/>
                </a:lnTo>
                <a:cubicBezTo>
                  <a:pt x="2716646" y="1283855"/>
                  <a:pt x="2717800" y="1234209"/>
                  <a:pt x="2718955" y="1184564"/>
                </a:cubicBezTo>
                <a:lnTo>
                  <a:pt x="2739737" y="1115291"/>
                </a:lnTo>
                <a:lnTo>
                  <a:pt x="2715491" y="1070264"/>
                </a:lnTo>
                <a:lnTo>
                  <a:pt x="2635828" y="1011382"/>
                </a:lnTo>
                <a:lnTo>
                  <a:pt x="2601191" y="976746"/>
                </a:lnTo>
                <a:lnTo>
                  <a:pt x="2559628" y="883228"/>
                </a:lnTo>
                <a:lnTo>
                  <a:pt x="2538846" y="796637"/>
                </a:lnTo>
                <a:lnTo>
                  <a:pt x="2524991" y="751609"/>
                </a:lnTo>
                <a:lnTo>
                  <a:pt x="2511137" y="703118"/>
                </a:lnTo>
                <a:lnTo>
                  <a:pt x="2459182" y="703118"/>
                </a:lnTo>
                <a:lnTo>
                  <a:pt x="2431473" y="730828"/>
                </a:lnTo>
                <a:lnTo>
                  <a:pt x="2337955" y="734291"/>
                </a:lnTo>
                <a:lnTo>
                  <a:pt x="2240973" y="748146"/>
                </a:lnTo>
                <a:lnTo>
                  <a:pt x="2182091" y="751609"/>
                </a:lnTo>
                <a:lnTo>
                  <a:pt x="2133600" y="741218"/>
                </a:lnTo>
                <a:lnTo>
                  <a:pt x="2095500" y="723900"/>
                </a:lnTo>
                <a:lnTo>
                  <a:pt x="2047009" y="665018"/>
                </a:lnTo>
                <a:lnTo>
                  <a:pt x="2005446" y="592282"/>
                </a:lnTo>
                <a:lnTo>
                  <a:pt x="1977737" y="540328"/>
                </a:lnTo>
                <a:lnTo>
                  <a:pt x="1929246" y="498764"/>
                </a:lnTo>
                <a:lnTo>
                  <a:pt x="1898073" y="471055"/>
                </a:lnTo>
                <a:lnTo>
                  <a:pt x="1894609" y="422564"/>
                </a:lnTo>
                <a:lnTo>
                  <a:pt x="1918855" y="367146"/>
                </a:lnTo>
                <a:lnTo>
                  <a:pt x="1922318" y="322118"/>
                </a:lnTo>
                <a:lnTo>
                  <a:pt x="1887682" y="287482"/>
                </a:lnTo>
                <a:lnTo>
                  <a:pt x="1856509" y="252846"/>
                </a:lnTo>
                <a:lnTo>
                  <a:pt x="1849582" y="166255"/>
                </a:lnTo>
                <a:lnTo>
                  <a:pt x="1849582" y="124691"/>
                </a:lnTo>
                <a:lnTo>
                  <a:pt x="1856509" y="83128"/>
                </a:lnTo>
                <a:lnTo>
                  <a:pt x="1859973" y="41564"/>
                </a:lnTo>
                <a:lnTo>
                  <a:pt x="1842655" y="17318"/>
                </a:lnTo>
                <a:lnTo>
                  <a:pt x="1814946" y="20782"/>
                </a:lnTo>
                <a:lnTo>
                  <a:pt x="1783773" y="65809"/>
                </a:lnTo>
                <a:lnTo>
                  <a:pt x="1745673" y="103909"/>
                </a:lnTo>
                <a:lnTo>
                  <a:pt x="1700646" y="114300"/>
                </a:lnTo>
                <a:lnTo>
                  <a:pt x="1652155" y="96982"/>
                </a:lnTo>
                <a:lnTo>
                  <a:pt x="1593273" y="96982"/>
                </a:lnTo>
                <a:lnTo>
                  <a:pt x="1548246" y="90055"/>
                </a:lnTo>
                <a:lnTo>
                  <a:pt x="1520537" y="45028"/>
                </a:lnTo>
                <a:lnTo>
                  <a:pt x="1492828" y="17318"/>
                </a:lnTo>
                <a:lnTo>
                  <a:pt x="1440873" y="58882"/>
                </a:lnTo>
                <a:lnTo>
                  <a:pt x="1385455" y="65809"/>
                </a:lnTo>
                <a:lnTo>
                  <a:pt x="1336964" y="69273"/>
                </a:lnTo>
                <a:lnTo>
                  <a:pt x="1264228" y="62346"/>
                </a:lnTo>
                <a:lnTo>
                  <a:pt x="1222664" y="72737"/>
                </a:lnTo>
                <a:lnTo>
                  <a:pt x="1194955" y="103909"/>
                </a:lnTo>
                <a:lnTo>
                  <a:pt x="1163782" y="121228"/>
                </a:lnTo>
                <a:lnTo>
                  <a:pt x="1132609" y="103909"/>
                </a:lnTo>
                <a:lnTo>
                  <a:pt x="1049482" y="58882"/>
                </a:lnTo>
                <a:lnTo>
                  <a:pt x="1018309" y="38100"/>
                </a:lnTo>
                <a:lnTo>
                  <a:pt x="952500" y="38100"/>
                </a:lnTo>
                <a:lnTo>
                  <a:pt x="897082" y="24246"/>
                </a:lnTo>
                <a:lnTo>
                  <a:pt x="848591" y="0"/>
                </a:lnTo>
                <a:lnTo>
                  <a:pt x="848591" y="0"/>
                </a:lnTo>
                <a:lnTo>
                  <a:pt x="786246" y="0"/>
                </a:lnTo>
                <a:lnTo>
                  <a:pt x="768928" y="24246"/>
                </a:lnTo>
                <a:lnTo>
                  <a:pt x="720437" y="58882"/>
                </a:lnTo>
                <a:lnTo>
                  <a:pt x="696191" y="110837"/>
                </a:lnTo>
                <a:lnTo>
                  <a:pt x="699655" y="148937"/>
                </a:lnTo>
                <a:lnTo>
                  <a:pt x="675409" y="166255"/>
                </a:lnTo>
                <a:lnTo>
                  <a:pt x="571500" y="169718"/>
                </a:lnTo>
                <a:lnTo>
                  <a:pt x="457200" y="166255"/>
                </a:lnTo>
                <a:lnTo>
                  <a:pt x="394855" y="166255"/>
                </a:lnTo>
                <a:lnTo>
                  <a:pt x="356755" y="193964"/>
                </a:lnTo>
                <a:lnTo>
                  <a:pt x="342900" y="221673"/>
                </a:lnTo>
                <a:lnTo>
                  <a:pt x="235528" y="263237"/>
                </a:lnTo>
                <a:lnTo>
                  <a:pt x="187037" y="325582"/>
                </a:lnTo>
                <a:lnTo>
                  <a:pt x="124691" y="349828"/>
                </a:lnTo>
                <a:lnTo>
                  <a:pt x="86591" y="370609"/>
                </a:lnTo>
                <a:lnTo>
                  <a:pt x="48491" y="370609"/>
                </a:lnTo>
                <a:lnTo>
                  <a:pt x="20782" y="387928"/>
                </a:lnTo>
                <a:lnTo>
                  <a:pt x="20782" y="426028"/>
                </a:lnTo>
                <a:lnTo>
                  <a:pt x="20782" y="446809"/>
                </a:lnTo>
                <a:lnTo>
                  <a:pt x="3464" y="474518"/>
                </a:lnTo>
                <a:lnTo>
                  <a:pt x="0" y="529937"/>
                </a:lnTo>
                <a:lnTo>
                  <a:pt x="48491" y="523009"/>
                </a:lnTo>
                <a:lnTo>
                  <a:pt x="145473" y="498764"/>
                </a:lnTo>
                <a:lnTo>
                  <a:pt x="218209" y="498764"/>
                </a:lnTo>
                <a:lnTo>
                  <a:pt x="297873" y="467591"/>
                </a:lnTo>
                <a:lnTo>
                  <a:pt x="367146" y="453737"/>
                </a:lnTo>
                <a:lnTo>
                  <a:pt x="464128" y="457200"/>
                </a:lnTo>
                <a:lnTo>
                  <a:pt x="523009" y="484909"/>
                </a:lnTo>
                <a:lnTo>
                  <a:pt x="540328" y="529937"/>
                </a:lnTo>
                <a:lnTo>
                  <a:pt x="536864" y="595746"/>
                </a:lnTo>
                <a:lnTo>
                  <a:pt x="536864" y="595746"/>
                </a:lnTo>
                <a:lnTo>
                  <a:pt x="484909" y="619991"/>
                </a:lnTo>
                <a:lnTo>
                  <a:pt x="495300" y="668482"/>
                </a:lnTo>
                <a:lnTo>
                  <a:pt x="540328" y="678873"/>
                </a:lnTo>
                <a:lnTo>
                  <a:pt x="599209" y="706582"/>
                </a:lnTo>
                <a:lnTo>
                  <a:pt x="619991" y="751609"/>
                </a:lnTo>
                <a:lnTo>
                  <a:pt x="651164" y="775855"/>
                </a:lnTo>
                <a:lnTo>
                  <a:pt x="637309" y="820882"/>
                </a:lnTo>
                <a:lnTo>
                  <a:pt x="599209" y="848591"/>
                </a:lnTo>
                <a:lnTo>
                  <a:pt x="578428" y="883228"/>
                </a:lnTo>
                <a:lnTo>
                  <a:pt x="574964" y="942109"/>
                </a:lnTo>
                <a:lnTo>
                  <a:pt x="533400" y="962891"/>
                </a:lnTo>
                <a:lnTo>
                  <a:pt x="491837" y="962891"/>
                </a:lnTo>
                <a:lnTo>
                  <a:pt x="439882" y="955964"/>
                </a:lnTo>
                <a:lnTo>
                  <a:pt x="429491" y="987137"/>
                </a:lnTo>
                <a:lnTo>
                  <a:pt x="450273" y="1042555"/>
                </a:lnTo>
                <a:lnTo>
                  <a:pt x="474518" y="1122218"/>
                </a:lnTo>
                <a:lnTo>
                  <a:pt x="536864" y="1184564"/>
                </a:lnTo>
                <a:lnTo>
                  <a:pt x="550718" y="1222664"/>
                </a:lnTo>
                <a:lnTo>
                  <a:pt x="561109" y="1250373"/>
                </a:lnTo>
                <a:lnTo>
                  <a:pt x="540328" y="1278082"/>
                </a:lnTo>
                <a:lnTo>
                  <a:pt x="495300" y="1312718"/>
                </a:lnTo>
                <a:lnTo>
                  <a:pt x="488373" y="1364673"/>
                </a:lnTo>
                <a:lnTo>
                  <a:pt x="491837" y="1440873"/>
                </a:lnTo>
                <a:lnTo>
                  <a:pt x="533400" y="1468582"/>
                </a:lnTo>
                <a:lnTo>
                  <a:pt x="592282" y="1447800"/>
                </a:lnTo>
                <a:lnTo>
                  <a:pt x="630382" y="1433946"/>
                </a:lnTo>
                <a:lnTo>
                  <a:pt x="678873" y="1451264"/>
                </a:lnTo>
                <a:lnTo>
                  <a:pt x="720437" y="1485900"/>
                </a:lnTo>
                <a:lnTo>
                  <a:pt x="768928" y="1582882"/>
                </a:lnTo>
                <a:lnTo>
                  <a:pt x="800100" y="1659082"/>
                </a:lnTo>
                <a:lnTo>
                  <a:pt x="834737" y="1693718"/>
                </a:lnTo>
                <a:lnTo>
                  <a:pt x="865909" y="1728355"/>
                </a:lnTo>
                <a:lnTo>
                  <a:pt x="886691" y="1797628"/>
                </a:lnTo>
                <a:lnTo>
                  <a:pt x="869373" y="1898073"/>
                </a:lnTo>
                <a:lnTo>
                  <a:pt x="886691" y="1963882"/>
                </a:lnTo>
                <a:lnTo>
                  <a:pt x="879764" y="2008909"/>
                </a:lnTo>
                <a:lnTo>
                  <a:pt x="897082" y="2043546"/>
                </a:lnTo>
                <a:lnTo>
                  <a:pt x="959428" y="2064328"/>
                </a:lnTo>
                <a:lnTo>
                  <a:pt x="1004455" y="2060864"/>
                </a:lnTo>
                <a:lnTo>
                  <a:pt x="1052946" y="2085109"/>
                </a:lnTo>
                <a:lnTo>
                  <a:pt x="1108364" y="2092037"/>
                </a:lnTo>
                <a:lnTo>
                  <a:pt x="1125682" y="2112818"/>
                </a:lnTo>
                <a:lnTo>
                  <a:pt x="1136073" y="2168237"/>
                </a:lnTo>
                <a:lnTo>
                  <a:pt x="1156855" y="2265218"/>
                </a:lnTo>
                <a:lnTo>
                  <a:pt x="1167246" y="2313709"/>
                </a:lnTo>
                <a:lnTo>
                  <a:pt x="1191491" y="2348346"/>
                </a:lnTo>
                <a:lnTo>
                  <a:pt x="1260764" y="2355273"/>
                </a:lnTo>
                <a:lnTo>
                  <a:pt x="1319646" y="2324100"/>
                </a:lnTo>
                <a:lnTo>
                  <a:pt x="1423555" y="2282537"/>
                </a:lnTo>
                <a:lnTo>
                  <a:pt x="1520537" y="2272146"/>
                </a:lnTo>
                <a:lnTo>
                  <a:pt x="1666009" y="2240973"/>
                </a:lnTo>
                <a:lnTo>
                  <a:pt x="1756064" y="2206337"/>
                </a:lnTo>
                <a:lnTo>
                  <a:pt x="1835728" y="2189018"/>
                </a:lnTo>
                <a:lnTo>
                  <a:pt x="1898073" y="2175164"/>
                </a:lnTo>
                <a:lnTo>
                  <a:pt x="1932709" y="2189018"/>
                </a:lnTo>
                <a:lnTo>
                  <a:pt x="1960418" y="2154382"/>
                </a:lnTo>
                <a:lnTo>
                  <a:pt x="1950028" y="2112818"/>
                </a:lnTo>
                <a:lnTo>
                  <a:pt x="1960418" y="2022764"/>
                </a:lnTo>
                <a:lnTo>
                  <a:pt x="1950028" y="1974273"/>
                </a:lnTo>
                <a:lnTo>
                  <a:pt x="1956955" y="1950028"/>
                </a:lnTo>
                <a:lnTo>
                  <a:pt x="2019300" y="1943100"/>
                </a:lnTo>
                <a:close/>
              </a:path>
            </a:pathLst>
          </a:cu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DF47C2DB-2CB7-0647-B494-3165AC2CE532}"/>
              </a:ext>
            </a:extLst>
          </p:cNvPr>
          <p:cNvSpPr txBox="1"/>
          <p:nvPr/>
        </p:nvSpPr>
        <p:spPr>
          <a:xfrm>
            <a:off x="6196502" y="1361568"/>
            <a:ext cx="27590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20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관악구</a:t>
            </a:r>
            <a:r>
              <a:rPr kumimoji="1" lang="en-US" altLang="ko-Kore-KR" sz="20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(Outlier)</a:t>
            </a:r>
            <a:r>
              <a:rPr kumimoji="1" lang="ko-Kore-KR" altLang="en-US" sz="20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의</a:t>
            </a:r>
            <a:r>
              <a:rPr kumimoji="1" lang="ko-KR" altLang="en-US" sz="20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 특징</a:t>
            </a:r>
            <a:endParaRPr kumimoji="1" lang="ko-Kore-KR" altLang="en-US" sz="2000" b="1" dirty="0"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</p:txBody>
      </p:sp>
      <p:sp>
        <p:nvSpPr>
          <p:cNvPr id="64" name="지역명 텍스트">
            <a:extLst>
              <a:ext uri="{FF2B5EF4-FFF2-40B4-BE49-F238E27FC236}">
                <a16:creationId xmlns:a16="http://schemas.microsoft.com/office/drawing/2014/main" id="{9DFB12D4-B789-0B45-8981-AB2368319DA0}"/>
              </a:ext>
            </a:extLst>
          </p:cNvPr>
          <p:cNvSpPr/>
          <p:nvPr/>
        </p:nvSpPr>
        <p:spPr>
          <a:xfrm>
            <a:off x="184864" y="1321189"/>
            <a:ext cx="1346203" cy="359005"/>
          </a:xfrm>
          <a:prstGeom prst="rect">
            <a:avLst/>
          </a:prstGeom>
          <a:solidFill>
            <a:srgbClr val="D883F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관악구</a:t>
            </a:r>
          </a:p>
        </p:txBody>
      </p:sp>
      <p:pic>
        <p:nvPicPr>
          <p:cNvPr id="84" name="그래픽 83" descr="돋보기 윤곽선">
            <a:extLst>
              <a:ext uri="{FF2B5EF4-FFF2-40B4-BE49-F238E27FC236}">
                <a16:creationId xmlns:a16="http://schemas.microsoft.com/office/drawing/2014/main" id="{5BBD8D42-5F4D-C04C-BEE8-33F89551FC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6300000">
            <a:off x="645816" y="2844193"/>
            <a:ext cx="1320314" cy="1320314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id="{27BB5097-3247-1643-A2DE-240348DAEF0F}"/>
              </a:ext>
            </a:extLst>
          </p:cNvPr>
          <p:cNvSpPr txBox="1"/>
          <p:nvPr/>
        </p:nvSpPr>
        <p:spPr>
          <a:xfrm>
            <a:off x="6219590" y="1825675"/>
            <a:ext cx="52154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ko-Kore-KR" sz="1400" b="1" dirty="0">
                <a:solidFill>
                  <a:srgbClr val="002060"/>
                </a:solidFill>
                <a:effectLst/>
                <a:latin typeface="S-Core Dream 6 Bold" panose="020B0503030302020204" pitchFamily="34" charset="-127"/>
                <a:ea typeface="S-Core Dream 6 Bold" panose="020B0503030302020204" pitchFamily="34" charset="-127"/>
                <a:cs typeface="Arial" panose="020B0604020202020204" pitchFamily="34" charset="0"/>
              </a:rPr>
              <a:t>청년</a:t>
            </a:r>
            <a:r>
              <a:rPr lang="ko-Kore-KR" altLang="en-US" sz="1400" b="1" dirty="0">
                <a:solidFill>
                  <a:srgbClr val="002060"/>
                </a:solidFill>
                <a:effectLst/>
                <a:latin typeface="S-Core Dream 6 Bold" panose="020B0503030302020204" pitchFamily="34" charset="-127"/>
                <a:ea typeface="S-Core Dream 6 Bold" panose="020B0503030302020204" pitchFamily="34" charset="-127"/>
                <a:cs typeface="Arial" panose="020B0604020202020204" pitchFamily="34" charset="0"/>
              </a:rPr>
              <a:t> </a:t>
            </a:r>
            <a:r>
              <a:rPr lang="ko-KR" altLang="ko-Kore-KR" sz="1400" b="1" dirty="0">
                <a:solidFill>
                  <a:srgbClr val="002060"/>
                </a:solidFill>
                <a:effectLst/>
                <a:latin typeface="S-Core Dream 6 Bold" panose="020B0503030302020204" pitchFamily="34" charset="-127"/>
                <a:ea typeface="S-Core Dream 6 Bold" panose="020B0503030302020204" pitchFamily="34" charset="-127"/>
                <a:cs typeface="Arial" panose="020B0604020202020204" pitchFamily="34" charset="0"/>
              </a:rPr>
              <a:t>비</a:t>
            </a:r>
            <a:r>
              <a:rPr lang="ko-KR" altLang="en-US" sz="1400" b="1" dirty="0">
                <a:solidFill>
                  <a:srgbClr val="002060"/>
                </a:solidFill>
                <a:effectLst/>
                <a:latin typeface="S-Core Dream 6 Bold" panose="020B0503030302020204" pitchFamily="34" charset="-127"/>
                <a:ea typeface="S-Core Dream 6 Bold" panose="020B0503030302020204" pitchFamily="34" charset="-127"/>
                <a:cs typeface="Arial" panose="020B0604020202020204" pitchFamily="34" charset="0"/>
              </a:rPr>
              <a:t>율</a:t>
            </a:r>
            <a:r>
              <a:rPr lang="ko-KR" altLang="en-US" sz="1400" b="1" dirty="0">
                <a:solidFill>
                  <a:srgbClr val="002060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  <a:cs typeface="Arial" panose="020B0604020202020204" pitchFamily="34" charset="0"/>
              </a:rPr>
              <a:t>과</a:t>
            </a:r>
            <a:r>
              <a:rPr lang="ko-KR" altLang="ko-Kore-KR" sz="1400" b="1" dirty="0">
                <a:solidFill>
                  <a:srgbClr val="002060"/>
                </a:solidFill>
                <a:effectLst/>
                <a:latin typeface="S-Core Dream 6 Bold" panose="020B0503030302020204" pitchFamily="34" charset="-127"/>
                <a:ea typeface="S-Core Dream 6 Bold" panose="020B0503030302020204" pitchFamily="34" charset="-127"/>
                <a:cs typeface="Arial" panose="020B0604020202020204" pitchFamily="34" charset="0"/>
              </a:rPr>
              <a:t> 청년 </a:t>
            </a:r>
            <a:r>
              <a:rPr lang="en-US" altLang="ko-Kore-KR" sz="1400" b="1" dirty="0">
                <a:solidFill>
                  <a:srgbClr val="002060"/>
                </a:solidFill>
                <a:effectLst/>
                <a:latin typeface="S-Core Dream 6 Bold" panose="020B0503030302020204" pitchFamily="34" charset="-127"/>
                <a:ea typeface="S-Core Dream 6 Bold" panose="020B0503030302020204" pitchFamily="34" charset="-127"/>
                <a:cs typeface="Arial" panose="020B0604020202020204" pitchFamily="34" charset="0"/>
              </a:rPr>
              <a:t>1</a:t>
            </a:r>
            <a:r>
              <a:rPr lang="ko-KR" altLang="ko-Kore-KR" sz="1400" b="1" dirty="0">
                <a:solidFill>
                  <a:srgbClr val="002060"/>
                </a:solidFill>
                <a:effectLst/>
                <a:latin typeface="S-Core Dream 6 Bold" panose="020B0503030302020204" pitchFamily="34" charset="-127"/>
                <a:ea typeface="S-Core Dream 6 Bold" panose="020B0503030302020204" pitchFamily="34" charset="-127"/>
                <a:cs typeface="Arial" panose="020B0604020202020204" pitchFamily="34" charset="0"/>
              </a:rPr>
              <a:t>인 가구</a:t>
            </a:r>
            <a:r>
              <a:rPr lang="en-US" altLang="ko-KR" sz="1400" b="1" dirty="0">
                <a:solidFill>
                  <a:srgbClr val="002060"/>
                </a:solidFill>
                <a:effectLst/>
                <a:latin typeface="S-Core Dream 6 Bold" panose="020B0503030302020204" pitchFamily="34" charset="-127"/>
                <a:ea typeface="S-Core Dream 6 Bold" panose="020B0503030302020204" pitchFamily="34" charset="-127"/>
                <a:cs typeface="Arial" panose="020B0604020202020204" pitchFamily="34" charset="0"/>
              </a:rPr>
              <a:t> </a:t>
            </a:r>
            <a:r>
              <a:rPr lang="ko-KR" altLang="ko-Kore-KR" sz="1400" b="1" dirty="0">
                <a:solidFill>
                  <a:srgbClr val="002060"/>
                </a:solidFill>
                <a:effectLst/>
                <a:latin typeface="S-Core Dream 6 Bold" panose="020B0503030302020204" pitchFamily="34" charset="-127"/>
                <a:ea typeface="S-Core Dream 6 Bold" panose="020B0503030302020204" pitchFamily="34" charset="-127"/>
                <a:cs typeface="Arial" panose="020B0604020202020204" pitchFamily="34" charset="0"/>
              </a:rPr>
              <a:t>비</a:t>
            </a:r>
            <a:r>
              <a:rPr lang="ko-KR" altLang="en-US" sz="1400" b="1" dirty="0">
                <a:solidFill>
                  <a:srgbClr val="002060"/>
                </a:solidFill>
                <a:effectLst/>
                <a:latin typeface="S-Core Dream 6 Bold" panose="020B0503030302020204" pitchFamily="34" charset="-127"/>
                <a:ea typeface="S-Core Dream 6 Bold" panose="020B0503030302020204" pitchFamily="34" charset="-127"/>
                <a:cs typeface="Arial" panose="020B0604020202020204" pitchFamily="34" charset="0"/>
              </a:rPr>
              <a:t>율</a:t>
            </a:r>
            <a:r>
              <a:rPr lang="ko-KR" altLang="en-US" sz="1400" b="1" dirty="0">
                <a:solidFill>
                  <a:srgbClr val="002060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  <a:cs typeface="Arial" panose="020B0604020202020204" pitchFamily="34" charset="0"/>
              </a:rPr>
              <a:t>이</a:t>
            </a:r>
            <a:r>
              <a:rPr lang="ko-KR" altLang="ko-Kore-KR" sz="1400" b="1" dirty="0">
                <a:solidFill>
                  <a:srgbClr val="002060"/>
                </a:solidFill>
                <a:effectLst/>
                <a:latin typeface="S-Core Dream 6 Bold" panose="020B0503030302020204" pitchFamily="34" charset="-127"/>
                <a:ea typeface="S-Core Dream 6 Bold" panose="020B0503030302020204" pitchFamily="34" charset="-127"/>
                <a:cs typeface="Arial" panose="020B0604020202020204" pitchFamily="34" charset="0"/>
              </a:rPr>
              <a:t> 압도적으로 높</a:t>
            </a:r>
            <a:r>
              <a:rPr lang="ko-KR" altLang="en-US" sz="1400" b="1" dirty="0">
                <a:solidFill>
                  <a:srgbClr val="002060"/>
                </a:solidFill>
                <a:effectLst/>
                <a:latin typeface="S-Core Dream 6 Bold" panose="020B0503030302020204" pitchFamily="34" charset="-127"/>
                <a:ea typeface="S-Core Dream 6 Bold" panose="020B0503030302020204" pitchFamily="34" charset="-127"/>
                <a:cs typeface="Arial" panose="020B0604020202020204" pitchFamily="34" charset="0"/>
              </a:rPr>
              <a:t>다</a:t>
            </a:r>
            <a:r>
              <a:rPr lang="en-US" altLang="ko-KR" sz="1400" b="1" dirty="0">
                <a:solidFill>
                  <a:srgbClr val="002060"/>
                </a:solidFill>
                <a:effectLst/>
                <a:latin typeface="S-Core Dream 6 Bold" panose="020B0503030302020204" pitchFamily="34" charset="-127"/>
                <a:ea typeface="S-Core Dream 6 Bold" panose="020B0503030302020204" pitchFamily="34" charset="-127"/>
                <a:cs typeface="Arial" panose="020B0604020202020204" pitchFamily="34" charset="0"/>
              </a:rPr>
              <a:t>.</a:t>
            </a:r>
            <a:r>
              <a:rPr lang="ko-Kore-KR" altLang="ko-Kore-KR" sz="1400" b="1" dirty="0">
                <a:solidFill>
                  <a:srgbClr val="002060"/>
                </a:solidFill>
                <a:effectLst/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 </a:t>
            </a:r>
            <a:endParaRPr lang="ko-Kore-KR" altLang="en-US" sz="1400" b="1" dirty="0">
              <a:solidFill>
                <a:srgbClr val="002060"/>
              </a:solidFill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</p:txBody>
      </p: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DD8D985-8C89-8447-A404-72AE2D16F210}"/>
              </a:ext>
            </a:extLst>
          </p:cNvPr>
          <p:cNvGrpSpPr/>
          <p:nvPr/>
        </p:nvGrpSpPr>
        <p:grpSpPr>
          <a:xfrm>
            <a:off x="8676908" y="2235910"/>
            <a:ext cx="2907323" cy="1590239"/>
            <a:chOff x="2869462" y="3976800"/>
            <a:chExt cx="4911890" cy="2686691"/>
          </a:xfrm>
        </p:grpSpPr>
        <p:pic>
          <p:nvPicPr>
            <p:cNvPr id="83" name="그림 82" descr="지도이(가) 표시된 사진&#10;&#10;자동 생성된 설명">
              <a:extLst>
                <a:ext uri="{FF2B5EF4-FFF2-40B4-BE49-F238E27FC236}">
                  <a16:creationId xmlns:a16="http://schemas.microsoft.com/office/drawing/2014/main" id="{35408341-3422-644A-9281-1894A97966C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alphaModFix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47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090" t="7761" r="22425" b="11141"/>
            <a:stretch/>
          </p:blipFill>
          <p:spPr>
            <a:xfrm>
              <a:off x="3677805" y="4188933"/>
              <a:ext cx="2954752" cy="2439821"/>
            </a:xfrm>
            <a:prstGeom prst="rect">
              <a:avLst/>
            </a:prstGeom>
            <a:noFill/>
            <a:effectLst>
              <a:glow rad="63500">
                <a:schemeClr val="accent3">
                  <a:satMod val="175000"/>
                  <a:alpha val="40000"/>
                </a:schemeClr>
              </a:glow>
              <a:outerShdw blurRad="190500" dir="9900000" sy="23000" kx="1200000" algn="br" rotWithShape="0">
                <a:prstClr val="black">
                  <a:alpha val="31000"/>
                </a:prstClr>
              </a:outerShdw>
            </a:effectLst>
          </p:spPr>
        </p:pic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B7F75EFF-2E68-5045-8971-566FF9A3CB06}"/>
                </a:ext>
              </a:extLst>
            </p:cNvPr>
            <p:cNvSpPr txBox="1"/>
            <p:nvPr/>
          </p:nvSpPr>
          <p:spPr>
            <a:xfrm>
              <a:off x="2869462" y="3976800"/>
              <a:ext cx="2574644" cy="83122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050" b="1" dirty="0">
                  <a:solidFill>
                    <a:srgbClr val="002060"/>
                  </a:solidFill>
                  <a:latin typeface="S-Core Dream 6 Bold" panose="020B0503030302020204" pitchFamily="34" charset="-127"/>
                  <a:ea typeface="S-Core Dream 6 Bold" panose="020B0503030302020204" pitchFamily="34" charset="-127"/>
                </a:rPr>
                <a:t>청년 </a:t>
              </a:r>
              <a:r>
                <a:rPr lang="en-US" altLang="ko-KR" sz="1050" b="1" dirty="0">
                  <a:solidFill>
                    <a:srgbClr val="002060"/>
                  </a:solidFill>
                  <a:latin typeface="S-Core Dream 6 Bold" panose="020B0503030302020204" pitchFamily="34" charset="-127"/>
                  <a:ea typeface="S-Core Dream 6 Bold" panose="020B0503030302020204" pitchFamily="34" charset="-127"/>
                </a:rPr>
                <a:t>1</a:t>
              </a:r>
              <a:r>
                <a:rPr lang="ko-KR" altLang="en-US" sz="1050" b="1" dirty="0">
                  <a:solidFill>
                    <a:srgbClr val="002060"/>
                  </a:solidFill>
                  <a:latin typeface="S-Core Dream 6 Bold" panose="020B0503030302020204" pitchFamily="34" charset="-127"/>
                  <a:ea typeface="S-Core Dream 6 Bold" panose="020B0503030302020204" pitchFamily="34" charset="-127"/>
                </a:rPr>
                <a:t>인 가구 비율</a:t>
              </a:r>
              <a:endParaRPr lang="en-US" altLang="ko-KR" sz="1050" b="1" dirty="0">
                <a:solidFill>
                  <a:srgbClr val="002060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endParaRPr>
            </a:p>
            <a:p>
              <a:pPr algn="ctr"/>
              <a:r>
                <a:rPr lang="ko-KR" altLang="en-US" b="1" dirty="0">
                  <a:solidFill>
                    <a:srgbClr val="002060"/>
                  </a:solidFill>
                  <a:latin typeface="S-Core Dream 6 Bold" panose="020B0503030302020204" pitchFamily="34" charset="-127"/>
                  <a:ea typeface="S-Core Dream 6 Bold" panose="020B0503030302020204" pitchFamily="34" charset="-127"/>
                </a:rPr>
                <a:t> </a:t>
              </a:r>
              <a:endParaRPr lang="en-US" altLang="ko-KR" b="1" dirty="0">
                <a:solidFill>
                  <a:srgbClr val="002060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endParaRPr>
            </a:p>
          </p:txBody>
        </p:sp>
        <p:pic>
          <p:nvPicPr>
            <p:cNvPr id="86" name="그림 85" descr="지도이(가) 표시된 사진&#10;&#10;자동 생성된 설명">
              <a:extLst>
                <a:ext uri="{FF2B5EF4-FFF2-40B4-BE49-F238E27FC236}">
                  <a16:creationId xmlns:a16="http://schemas.microsoft.com/office/drawing/2014/main" id="{216BF895-E70D-3A4B-AFF5-B36FFE0B5F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47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883" t="11151" b="51942"/>
            <a:stretch/>
          </p:blipFill>
          <p:spPr>
            <a:xfrm>
              <a:off x="6514264" y="5096781"/>
              <a:ext cx="1267088" cy="1566710"/>
            </a:xfrm>
            <a:prstGeom prst="rect">
              <a:avLst/>
            </a:prstGeom>
          </p:spPr>
        </p:pic>
        <p:pic>
          <p:nvPicPr>
            <p:cNvPr id="87" name="그림 86">
              <a:extLst>
                <a:ext uri="{FF2B5EF4-FFF2-40B4-BE49-F238E27FC236}">
                  <a16:creationId xmlns:a16="http://schemas.microsoft.com/office/drawing/2014/main" id="{37AA5741-3524-F944-AC7B-300FDFB2C6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harpenSoften amount="77000"/>
                      </a14:imgEffect>
                    </a14:imgLayer>
                  </a14:imgProps>
                </a:ext>
              </a:extLst>
            </a:blip>
            <a:srcRect l="6385" t="4064" r="68339" b="50740"/>
            <a:stretch/>
          </p:blipFill>
          <p:spPr>
            <a:xfrm>
              <a:off x="6662675" y="4070271"/>
              <a:ext cx="866698" cy="101072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B530661E-3164-2047-8443-D834CC6EB828}"/>
              </a:ext>
            </a:extLst>
          </p:cNvPr>
          <p:cNvGrpSpPr/>
          <p:nvPr/>
        </p:nvGrpSpPr>
        <p:grpSpPr>
          <a:xfrm>
            <a:off x="6360841" y="2208423"/>
            <a:ext cx="2156112" cy="1617726"/>
            <a:chOff x="7992422" y="819656"/>
            <a:chExt cx="4235182" cy="3177648"/>
          </a:xfrm>
        </p:grpSpPr>
        <p:pic>
          <p:nvPicPr>
            <p:cNvPr id="89" name="그림 88" descr="지도이(가) 표시된 사진&#10;&#10;자동 생성된 설명">
              <a:extLst>
                <a:ext uri="{FF2B5EF4-FFF2-40B4-BE49-F238E27FC236}">
                  <a16:creationId xmlns:a16="http://schemas.microsoft.com/office/drawing/2014/main" id="{10CBD3DC-1AAD-7D46-9147-51441C488A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alphaModFix/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colorTemperature colorTemp="47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53" t="9547" r="23212" b="7761"/>
            <a:stretch/>
          </p:blipFill>
          <p:spPr>
            <a:xfrm>
              <a:off x="7992422" y="1358569"/>
              <a:ext cx="3084471" cy="2487794"/>
            </a:xfrm>
            <a:prstGeom prst="rect">
              <a:avLst/>
            </a:prstGeom>
            <a:effectLst>
              <a:glow rad="63500">
                <a:schemeClr val="accent3">
                  <a:satMod val="175000"/>
                  <a:alpha val="40000"/>
                </a:schemeClr>
              </a:glow>
              <a:outerShdw blurRad="190500" dir="9900000" sy="23000" kx="1200000" algn="br" rotWithShape="0">
                <a:prstClr val="black">
                  <a:alpha val="31000"/>
                </a:prstClr>
              </a:outerShdw>
            </a:effectLst>
          </p:spPr>
        </p:pic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54A52851-F638-FA4E-8431-643F149DFB95}"/>
                </a:ext>
              </a:extLst>
            </p:cNvPr>
            <p:cNvSpPr txBox="1"/>
            <p:nvPr/>
          </p:nvSpPr>
          <p:spPr>
            <a:xfrm>
              <a:off x="8002512" y="819656"/>
              <a:ext cx="1453199" cy="6044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050" b="1" dirty="0">
                  <a:solidFill>
                    <a:srgbClr val="002060"/>
                  </a:solidFill>
                  <a:latin typeface="S-Core Dream 6 Bold" panose="020B0503030302020204" pitchFamily="34" charset="-127"/>
                  <a:ea typeface="S-Core Dream 6 Bold" panose="020B0503030302020204" pitchFamily="34" charset="-127"/>
                </a:rPr>
                <a:t>청년 비율</a:t>
              </a:r>
              <a:endParaRPr lang="en-US" altLang="ko-KR" sz="1050" b="1" dirty="0">
                <a:solidFill>
                  <a:prstClr val="black">
                    <a:lumMod val="65000"/>
                    <a:lumOff val="35000"/>
                  </a:prst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endParaRPr>
            </a:p>
          </p:txBody>
        </p:sp>
        <p:pic>
          <p:nvPicPr>
            <p:cNvPr id="91" name="그림 90" descr="지도이(가) 표시된 사진&#10;&#10;자동 생성된 설명">
              <a:extLst>
                <a:ext uri="{FF2B5EF4-FFF2-40B4-BE49-F238E27FC236}">
                  <a16:creationId xmlns:a16="http://schemas.microsoft.com/office/drawing/2014/main" id="{CD8B716E-CA17-074A-877B-FBD8205C1F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colorTemperature colorTemp="47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883" t="10937" b="49211"/>
            <a:stretch/>
          </p:blipFill>
          <p:spPr>
            <a:xfrm>
              <a:off x="10960518" y="2305531"/>
              <a:ext cx="1267086" cy="1691773"/>
            </a:xfrm>
            <a:prstGeom prst="rect">
              <a:avLst/>
            </a:prstGeom>
          </p:spPr>
        </p:pic>
        <p:pic>
          <p:nvPicPr>
            <p:cNvPr id="93" name="그림 92">
              <a:extLst>
                <a:ext uri="{FF2B5EF4-FFF2-40B4-BE49-F238E27FC236}">
                  <a16:creationId xmlns:a16="http://schemas.microsoft.com/office/drawing/2014/main" id="{5A26B14B-4C48-6245-8B97-8A9426CFA5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34819" t="6153" r="35204" b="5991"/>
            <a:stretch/>
          </p:blipFill>
          <p:spPr>
            <a:xfrm>
              <a:off x="11059835" y="1057307"/>
              <a:ext cx="853414" cy="139161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94" name="TextBox 93">
            <a:extLst>
              <a:ext uri="{FF2B5EF4-FFF2-40B4-BE49-F238E27FC236}">
                <a16:creationId xmlns:a16="http://schemas.microsoft.com/office/drawing/2014/main" id="{0D0BE406-C04C-5E4C-A64E-EB993C500AE0}"/>
              </a:ext>
            </a:extLst>
          </p:cNvPr>
          <p:cNvSpPr txBox="1"/>
          <p:nvPr/>
        </p:nvSpPr>
        <p:spPr>
          <a:xfrm>
            <a:off x="8787446" y="2481909"/>
            <a:ext cx="11448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85300</a:t>
            </a:r>
            <a:r>
              <a:rPr kumimoji="1" lang="ko-KR" altLang="en-US" sz="14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세대 </a:t>
            </a:r>
            <a:endParaRPr kumimoji="1" lang="ko-Kore-KR" altLang="en-US" sz="1400" b="1" dirty="0"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47C321CD-D07D-854E-A384-D03450EB1486}"/>
              </a:ext>
            </a:extLst>
          </p:cNvPr>
          <p:cNvSpPr txBox="1"/>
          <p:nvPr/>
        </p:nvSpPr>
        <p:spPr>
          <a:xfrm>
            <a:off x="6364027" y="2516136"/>
            <a:ext cx="7393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40.9%</a:t>
            </a:r>
            <a:endParaRPr kumimoji="1" lang="ko-Kore-KR" altLang="en-US" sz="1400" b="1" dirty="0"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46408BB4-0058-4841-A1A7-6AE849859667}"/>
              </a:ext>
            </a:extLst>
          </p:cNvPr>
          <p:cNvSpPr txBox="1"/>
          <p:nvPr/>
        </p:nvSpPr>
        <p:spPr>
          <a:xfrm>
            <a:off x="1715911" y="6315262"/>
            <a:ext cx="415923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1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Source : </a:t>
            </a:r>
            <a:r>
              <a:rPr lang="ko-KR" altLang="en-US" sz="11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서울 청년실태조사 보고서 </a:t>
            </a:r>
            <a:r>
              <a:rPr lang="en-US" altLang="ko-KR" sz="11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(</a:t>
            </a:r>
            <a:r>
              <a:rPr lang="ko-KR" altLang="en-US" sz="11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「서울 청년실태조사」 </a:t>
            </a:r>
            <a:r>
              <a:rPr lang="en-US" altLang="ko-KR" sz="11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)</a:t>
            </a:r>
            <a:endParaRPr lang="ko-KR" altLang="en-US" sz="1100" b="1" dirty="0"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</p:txBody>
      </p:sp>
      <p:sp>
        <p:nvSpPr>
          <p:cNvPr id="67" name="관악구">
            <a:extLst>
              <a:ext uri="{FF2B5EF4-FFF2-40B4-BE49-F238E27FC236}">
                <a16:creationId xmlns:a16="http://schemas.microsoft.com/office/drawing/2014/main" id="{58AE5A0D-BB5C-4F46-AD12-F18B58AF6C02}"/>
              </a:ext>
            </a:extLst>
          </p:cNvPr>
          <p:cNvSpPr/>
          <p:nvPr/>
        </p:nvSpPr>
        <p:spPr>
          <a:xfrm>
            <a:off x="3210876" y="1696025"/>
            <a:ext cx="2082462" cy="1790235"/>
          </a:xfrm>
          <a:custGeom>
            <a:avLst/>
            <a:gdLst>
              <a:gd name="connsiteX0" fmla="*/ 2019300 w 2739737"/>
              <a:gd name="connsiteY0" fmla="*/ 1943100 h 2355273"/>
              <a:gd name="connsiteX1" fmla="*/ 2112818 w 2739737"/>
              <a:gd name="connsiteY1" fmla="*/ 1918855 h 2355273"/>
              <a:gd name="connsiteX2" fmla="*/ 2147455 w 2739737"/>
              <a:gd name="connsiteY2" fmla="*/ 1891146 h 2355273"/>
              <a:gd name="connsiteX3" fmla="*/ 2185555 w 2739737"/>
              <a:gd name="connsiteY3" fmla="*/ 1894609 h 2355273"/>
              <a:gd name="connsiteX4" fmla="*/ 2240973 w 2739737"/>
              <a:gd name="connsiteY4" fmla="*/ 1887682 h 2355273"/>
              <a:gd name="connsiteX5" fmla="*/ 2279073 w 2739737"/>
              <a:gd name="connsiteY5" fmla="*/ 1842655 h 2355273"/>
              <a:gd name="connsiteX6" fmla="*/ 2341418 w 2739737"/>
              <a:gd name="connsiteY6" fmla="*/ 1783773 h 2355273"/>
              <a:gd name="connsiteX7" fmla="*/ 2393373 w 2739737"/>
              <a:gd name="connsiteY7" fmla="*/ 1749137 h 2355273"/>
              <a:gd name="connsiteX8" fmla="*/ 2438400 w 2739737"/>
              <a:gd name="connsiteY8" fmla="*/ 1714500 h 2355273"/>
              <a:gd name="connsiteX9" fmla="*/ 2462646 w 2739737"/>
              <a:gd name="connsiteY9" fmla="*/ 1652155 h 2355273"/>
              <a:gd name="connsiteX10" fmla="*/ 2490355 w 2739737"/>
              <a:gd name="connsiteY10" fmla="*/ 1593273 h 2355273"/>
              <a:gd name="connsiteX11" fmla="*/ 2500746 w 2739737"/>
              <a:gd name="connsiteY11" fmla="*/ 1548246 h 2355273"/>
              <a:gd name="connsiteX12" fmla="*/ 2545773 w 2739737"/>
              <a:gd name="connsiteY12" fmla="*/ 1510146 h 2355273"/>
              <a:gd name="connsiteX13" fmla="*/ 2660073 w 2739737"/>
              <a:gd name="connsiteY13" fmla="*/ 1465118 h 2355273"/>
              <a:gd name="connsiteX14" fmla="*/ 2701637 w 2739737"/>
              <a:gd name="connsiteY14" fmla="*/ 1447800 h 2355273"/>
              <a:gd name="connsiteX15" fmla="*/ 2732809 w 2739737"/>
              <a:gd name="connsiteY15" fmla="*/ 1392382 h 2355273"/>
              <a:gd name="connsiteX16" fmla="*/ 2715491 w 2739737"/>
              <a:gd name="connsiteY16" fmla="*/ 1333500 h 2355273"/>
              <a:gd name="connsiteX17" fmla="*/ 2718955 w 2739737"/>
              <a:gd name="connsiteY17" fmla="*/ 1184564 h 2355273"/>
              <a:gd name="connsiteX18" fmla="*/ 2739737 w 2739737"/>
              <a:gd name="connsiteY18" fmla="*/ 1115291 h 2355273"/>
              <a:gd name="connsiteX19" fmla="*/ 2715491 w 2739737"/>
              <a:gd name="connsiteY19" fmla="*/ 1070264 h 2355273"/>
              <a:gd name="connsiteX20" fmla="*/ 2635828 w 2739737"/>
              <a:gd name="connsiteY20" fmla="*/ 1011382 h 2355273"/>
              <a:gd name="connsiteX21" fmla="*/ 2601191 w 2739737"/>
              <a:gd name="connsiteY21" fmla="*/ 976746 h 2355273"/>
              <a:gd name="connsiteX22" fmla="*/ 2559628 w 2739737"/>
              <a:gd name="connsiteY22" fmla="*/ 883228 h 2355273"/>
              <a:gd name="connsiteX23" fmla="*/ 2538846 w 2739737"/>
              <a:gd name="connsiteY23" fmla="*/ 796637 h 2355273"/>
              <a:gd name="connsiteX24" fmla="*/ 2524991 w 2739737"/>
              <a:gd name="connsiteY24" fmla="*/ 751609 h 2355273"/>
              <a:gd name="connsiteX25" fmla="*/ 2511137 w 2739737"/>
              <a:gd name="connsiteY25" fmla="*/ 703118 h 2355273"/>
              <a:gd name="connsiteX26" fmla="*/ 2459182 w 2739737"/>
              <a:gd name="connsiteY26" fmla="*/ 703118 h 2355273"/>
              <a:gd name="connsiteX27" fmla="*/ 2431473 w 2739737"/>
              <a:gd name="connsiteY27" fmla="*/ 730828 h 2355273"/>
              <a:gd name="connsiteX28" fmla="*/ 2337955 w 2739737"/>
              <a:gd name="connsiteY28" fmla="*/ 734291 h 2355273"/>
              <a:gd name="connsiteX29" fmla="*/ 2240973 w 2739737"/>
              <a:gd name="connsiteY29" fmla="*/ 748146 h 2355273"/>
              <a:gd name="connsiteX30" fmla="*/ 2182091 w 2739737"/>
              <a:gd name="connsiteY30" fmla="*/ 751609 h 2355273"/>
              <a:gd name="connsiteX31" fmla="*/ 2133600 w 2739737"/>
              <a:gd name="connsiteY31" fmla="*/ 741218 h 2355273"/>
              <a:gd name="connsiteX32" fmla="*/ 2095500 w 2739737"/>
              <a:gd name="connsiteY32" fmla="*/ 723900 h 2355273"/>
              <a:gd name="connsiteX33" fmla="*/ 2047009 w 2739737"/>
              <a:gd name="connsiteY33" fmla="*/ 665018 h 2355273"/>
              <a:gd name="connsiteX34" fmla="*/ 2005446 w 2739737"/>
              <a:gd name="connsiteY34" fmla="*/ 592282 h 2355273"/>
              <a:gd name="connsiteX35" fmla="*/ 1977737 w 2739737"/>
              <a:gd name="connsiteY35" fmla="*/ 540328 h 2355273"/>
              <a:gd name="connsiteX36" fmla="*/ 1929246 w 2739737"/>
              <a:gd name="connsiteY36" fmla="*/ 498764 h 2355273"/>
              <a:gd name="connsiteX37" fmla="*/ 1898073 w 2739737"/>
              <a:gd name="connsiteY37" fmla="*/ 471055 h 2355273"/>
              <a:gd name="connsiteX38" fmla="*/ 1894609 w 2739737"/>
              <a:gd name="connsiteY38" fmla="*/ 422564 h 2355273"/>
              <a:gd name="connsiteX39" fmla="*/ 1918855 w 2739737"/>
              <a:gd name="connsiteY39" fmla="*/ 367146 h 2355273"/>
              <a:gd name="connsiteX40" fmla="*/ 1922318 w 2739737"/>
              <a:gd name="connsiteY40" fmla="*/ 322118 h 2355273"/>
              <a:gd name="connsiteX41" fmla="*/ 1887682 w 2739737"/>
              <a:gd name="connsiteY41" fmla="*/ 287482 h 2355273"/>
              <a:gd name="connsiteX42" fmla="*/ 1856509 w 2739737"/>
              <a:gd name="connsiteY42" fmla="*/ 252846 h 2355273"/>
              <a:gd name="connsiteX43" fmla="*/ 1849582 w 2739737"/>
              <a:gd name="connsiteY43" fmla="*/ 166255 h 2355273"/>
              <a:gd name="connsiteX44" fmla="*/ 1849582 w 2739737"/>
              <a:gd name="connsiteY44" fmla="*/ 124691 h 2355273"/>
              <a:gd name="connsiteX45" fmla="*/ 1856509 w 2739737"/>
              <a:gd name="connsiteY45" fmla="*/ 83128 h 2355273"/>
              <a:gd name="connsiteX46" fmla="*/ 1859973 w 2739737"/>
              <a:gd name="connsiteY46" fmla="*/ 41564 h 2355273"/>
              <a:gd name="connsiteX47" fmla="*/ 1842655 w 2739737"/>
              <a:gd name="connsiteY47" fmla="*/ 17318 h 2355273"/>
              <a:gd name="connsiteX48" fmla="*/ 1814946 w 2739737"/>
              <a:gd name="connsiteY48" fmla="*/ 20782 h 2355273"/>
              <a:gd name="connsiteX49" fmla="*/ 1783773 w 2739737"/>
              <a:gd name="connsiteY49" fmla="*/ 65809 h 2355273"/>
              <a:gd name="connsiteX50" fmla="*/ 1745673 w 2739737"/>
              <a:gd name="connsiteY50" fmla="*/ 103909 h 2355273"/>
              <a:gd name="connsiteX51" fmla="*/ 1700646 w 2739737"/>
              <a:gd name="connsiteY51" fmla="*/ 114300 h 2355273"/>
              <a:gd name="connsiteX52" fmla="*/ 1652155 w 2739737"/>
              <a:gd name="connsiteY52" fmla="*/ 96982 h 2355273"/>
              <a:gd name="connsiteX53" fmla="*/ 1593273 w 2739737"/>
              <a:gd name="connsiteY53" fmla="*/ 96982 h 2355273"/>
              <a:gd name="connsiteX54" fmla="*/ 1548246 w 2739737"/>
              <a:gd name="connsiteY54" fmla="*/ 90055 h 2355273"/>
              <a:gd name="connsiteX55" fmla="*/ 1520537 w 2739737"/>
              <a:gd name="connsiteY55" fmla="*/ 45028 h 2355273"/>
              <a:gd name="connsiteX56" fmla="*/ 1492828 w 2739737"/>
              <a:gd name="connsiteY56" fmla="*/ 17318 h 2355273"/>
              <a:gd name="connsiteX57" fmla="*/ 1440873 w 2739737"/>
              <a:gd name="connsiteY57" fmla="*/ 58882 h 2355273"/>
              <a:gd name="connsiteX58" fmla="*/ 1385455 w 2739737"/>
              <a:gd name="connsiteY58" fmla="*/ 65809 h 2355273"/>
              <a:gd name="connsiteX59" fmla="*/ 1336964 w 2739737"/>
              <a:gd name="connsiteY59" fmla="*/ 69273 h 2355273"/>
              <a:gd name="connsiteX60" fmla="*/ 1264228 w 2739737"/>
              <a:gd name="connsiteY60" fmla="*/ 62346 h 2355273"/>
              <a:gd name="connsiteX61" fmla="*/ 1222664 w 2739737"/>
              <a:gd name="connsiteY61" fmla="*/ 72737 h 2355273"/>
              <a:gd name="connsiteX62" fmla="*/ 1194955 w 2739737"/>
              <a:gd name="connsiteY62" fmla="*/ 103909 h 2355273"/>
              <a:gd name="connsiteX63" fmla="*/ 1163782 w 2739737"/>
              <a:gd name="connsiteY63" fmla="*/ 121228 h 2355273"/>
              <a:gd name="connsiteX64" fmla="*/ 1132609 w 2739737"/>
              <a:gd name="connsiteY64" fmla="*/ 103909 h 2355273"/>
              <a:gd name="connsiteX65" fmla="*/ 1049482 w 2739737"/>
              <a:gd name="connsiteY65" fmla="*/ 58882 h 2355273"/>
              <a:gd name="connsiteX66" fmla="*/ 1018309 w 2739737"/>
              <a:gd name="connsiteY66" fmla="*/ 38100 h 2355273"/>
              <a:gd name="connsiteX67" fmla="*/ 952500 w 2739737"/>
              <a:gd name="connsiteY67" fmla="*/ 38100 h 2355273"/>
              <a:gd name="connsiteX68" fmla="*/ 897082 w 2739737"/>
              <a:gd name="connsiteY68" fmla="*/ 24246 h 2355273"/>
              <a:gd name="connsiteX69" fmla="*/ 848591 w 2739737"/>
              <a:gd name="connsiteY69" fmla="*/ 0 h 2355273"/>
              <a:gd name="connsiteX70" fmla="*/ 848591 w 2739737"/>
              <a:gd name="connsiteY70" fmla="*/ 0 h 2355273"/>
              <a:gd name="connsiteX71" fmla="*/ 786246 w 2739737"/>
              <a:gd name="connsiteY71" fmla="*/ 0 h 2355273"/>
              <a:gd name="connsiteX72" fmla="*/ 768928 w 2739737"/>
              <a:gd name="connsiteY72" fmla="*/ 24246 h 2355273"/>
              <a:gd name="connsiteX73" fmla="*/ 720437 w 2739737"/>
              <a:gd name="connsiteY73" fmla="*/ 58882 h 2355273"/>
              <a:gd name="connsiteX74" fmla="*/ 696191 w 2739737"/>
              <a:gd name="connsiteY74" fmla="*/ 110837 h 2355273"/>
              <a:gd name="connsiteX75" fmla="*/ 699655 w 2739737"/>
              <a:gd name="connsiteY75" fmla="*/ 148937 h 2355273"/>
              <a:gd name="connsiteX76" fmla="*/ 675409 w 2739737"/>
              <a:gd name="connsiteY76" fmla="*/ 166255 h 2355273"/>
              <a:gd name="connsiteX77" fmla="*/ 571500 w 2739737"/>
              <a:gd name="connsiteY77" fmla="*/ 169718 h 2355273"/>
              <a:gd name="connsiteX78" fmla="*/ 457200 w 2739737"/>
              <a:gd name="connsiteY78" fmla="*/ 166255 h 2355273"/>
              <a:gd name="connsiteX79" fmla="*/ 394855 w 2739737"/>
              <a:gd name="connsiteY79" fmla="*/ 166255 h 2355273"/>
              <a:gd name="connsiteX80" fmla="*/ 356755 w 2739737"/>
              <a:gd name="connsiteY80" fmla="*/ 193964 h 2355273"/>
              <a:gd name="connsiteX81" fmla="*/ 342900 w 2739737"/>
              <a:gd name="connsiteY81" fmla="*/ 221673 h 2355273"/>
              <a:gd name="connsiteX82" fmla="*/ 235528 w 2739737"/>
              <a:gd name="connsiteY82" fmla="*/ 263237 h 2355273"/>
              <a:gd name="connsiteX83" fmla="*/ 187037 w 2739737"/>
              <a:gd name="connsiteY83" fmla="*/ 325582 h 2355273"/>
              <a:gd name="connsiteX84" fmla="*/ 124691 w 2739737"/>
              <a:gd name="connsiteY84" fmla="*/ 349828 h 2355273"/>
              <a:gd name="connsiteX85" fmla="*/ 86591 w 2739737"/>
              <a:gd name="connsiteY85" fmla="*/ 370609 h 2355273"/>
              <a:gd name="connsiteX86" fmla="*/ 48491 w 2739737"/>
              <a:gd name="connsiteY86" fmla="*/ 370609 h 2355273"/>
              <a:gd name="connsiteX87" fmla="*/ 20782 w 2739737"/>
              <a:gd name="connsiteY87" fmla="*/ 387928 h 2355273"/>
              <a:gd name="connsiteX88" fmla="*/ 20782 w 2739737"/>
              <a:gd name="connsiteY88" fmla="*/ 426028 h 2355273"/>
              <a:gd name="connsiteX89" fmla="*/ 20782 w 2739737"/>
              <a:gd name="connsiteY89" fmla="*/ 446809 h 2355273"/>
              <a:gd name="connsiteX90" fmla="*/ 3464 w 2739737"/>
              <a:gd name="connsiteY90" fmla="*/ 474518 h 2355273"/>
              <a:gd name="connsiteX91" fmla="*/ 0 w 2739737"/>
              <a:gd name="connsiteY91" fmla="*/ 529937 h 2355273"/>
              <a:gd name="connsiteX92" fmla="*/ 48491 w 2739737"/>
              <a:gd name="connsiteY92" fmla="*/ 523009 h 2355273"/>
              <a:gd name="connsiteX93" fmla="*/ 145473 w 2739737"/>
              <a:gd name="connsiteY93" fmla="*/ 498764 h 2355273"/>
              <a:gd name="connsiteX94" fmla="*/ 218209 w 2739737"/>
              <a:gd name="connsiteY94" fmla="*/ 498764 h 2355273"/>
              <a:gd name="connsiteX95" fmla="*/ 297873 w 2739737"/>
              <a:gd name="connsiteY95" fmla="*/ 467591 h 2355273"/>
              <a:gd name="connsiteX96" fmla="*/ 367146 w 2739737"/>
              <a:gd name="connsiteY96" fmla="*/ 453737 h 2355273"/>
              <a:gd name="connsiteX97" fmla="*/ 464128 w 2739737"/>
              <a:gd name="connsiteY97" fmla="*/ 457200 h 2355273"/>
              <a:gd name="connsiteX98" fmla="*/ 523009 w 2739737"/>
              <a:gd name="connsiteY98" fmla="*/ 484909 h 2355273"/>
              <a:gd name="connsiteX99" fmla="*/ 540328 w 2739737"/>
              <a:gd name="connsiteY99" fmla="*/ 529937 h 2355273"/>
              <a:gd name="connsiteX100" fmla="*/ 536864 w 2739737"/>
              <a:gd name="connsiteY100" fmla="*/ 595746 h 2355273"/>
              <a:gd name="connsiteX101" fmla="*/ 536864 w 2739737"/>
              <a:gd name="connsiteY101" fmla="*/ 595746 h 2355273"/>
              <a:gd name="connsiteX102" fmla="*/ 484909 w 2739737"/>
              <a:gd name="connsiteY102" fmla="*/ 619991 h 2355273"/>
              <a:gd name="connsiteX103" fmla="*/ 495300 w 2739737"/>
              <a:gd name="connsiteY103" fmla="*/ 668482 h 2355273"/>
              <a:gd name="connsiteX104" fmla="*/ 540328 w 2739737"/>
              <a:gd name="connsiteY104" fmla="*/ 678873 h 2355273"/>
              <a:gd name="connsiteX105" fmla="*/ 599209 w 2739737"/>
              <a:gd name="connsiteY105" fmla="*/ 706582 h 2355273"/>
              <a:gd name="connsiteX106" fmla="*/ 619991 w 2739737"/>
              <a:gd name="connsiteY106" fmla="*/ 751609 h 2355273"/>
              <a:gd name="connsiteX107" fmla="*/ 651164 w 2739737"/>
              <a:gd name="connsiteY107" fmla="*/ 775855 h 2355273"/>
              <a:gd name="connsiteX108" fmla="*/ 637309 w 2739737"/>
              <a:gd name="connsiteY108" fmla="*/ 820882 h 2355273"/>
              <a:gd name="connsiteX109" fmla="*/ 599209 w 2739737"/>
              <a:gd name="connsiteY109" fmla="*/ 848591 h 2355273"/>
              <a:gd name="connsiteX110" fmla="*/ 578428 w 2739737"/>
              <a:gd name="connsiteY110" fmla="*/ 883228 h 2355273"/>
              <a:gd name="connsiteX111" fmla="*/ 574964 w 2739737"/>
              <a:gd name="connsiteY111" fmla="*/ 942109 h 2355273"/>
              <a:gd name="connsiteX112" fmla="*/ 533400 w 2739737"/>
              <a:gd name="connsiteY112" fmla="*/ 962891 h 2355273"/>
              <a:gd name="connsiteX113" fmla="*/ 491837 w 2739737"/>
              <a:gd name="connsiteY113" fmla="*/ 962891 h 2355273"/>
              <a:gd name="connsiteX114" fmla="*/ 439882 w 2739737"/>
              <a:gd name="connsiteY114" fmla="*/ 955964 h 2355273"/>
              <a:gd name="connsiteX115" fmla="*/ 429491 w 2739737"/>
              <a:gd name="connsiteY115" fmla="*/ 987137 h 2355273"/>
              <a:gd name="connsiteX116" fmla="*/ 450273 w 2739737"/>
              <a:gd name="connsiteY116" fmla="*/ 1042555 h 2355273"/>
              <a:gd name="connsiteX117" fmla="*/ 474518 w 2739737"/>
              <a:gd name="connsiteY117" fmla="*/ 1122218 h 2355273"/>
              <a:gd name="connsiteX118" fmla="*/ 536864 w 2739737"/>
              <a:gd name="connsiteY118" fmla="*/ 1184564 h 2355273"/>
              <a:gd name="connsiteX119" fmla="*/ 550718 w 2739737"/>
              <a:gd name="connsiteY119" fmla="*/ 1222664 h 2355273"/>
              <a:gd name="connsiteX120" fmla="*/ 561109 w 2739737"/>
              <a:gd name="connsiteY120" fmla="*/ 1250373 h 2355273"/>
              <a:gd name="connsiteX121" fmla="*/ 540328 w 2739737"/>
              <a:gd name="connsiteY121" fmla="*/ 1278082 h 2355273"/>
              <a:gd name="connsiteX122" fmla="*/ 495300 w 2739737"/>
              <a:gd name="connsiteY122" fmla="*/ 1312718 h 2355273"/>
              <a:gd name="connsiteX123" fmla="*/ 488373 w 2739737"/>
              <a:gd name="connsiteY123" fmla="*/ 1364673 h 2355273"/>
              <a:gd name="connsiteX124" fmla="*/ 491837 w 2739737"/>
              <a:gd name="connsiteY124" fmla="*/ 1440873 h 2355273"/>
              <a:gd name="connsiteX125" fmla="*/ 533400 w 2739737"/>
              <a:gd name="connsiteY125" fmla="*/ 1468582 h 2355273"/>
              <a:gd name="connsiteX126" fmla="*/ 592282 w 2739737"/>
              <a:gd name="connsiteY126" fmla="*/ 1447800 h 2355273"/>
              <a:gd name="connsiteX127" fmla="*/ 630382 w 2739737"/>
              <a:gd name="connsiteY127" fmla="*/ 1433946 h 2355273"/>
              <a:gd name="connsiteX128" fmla="*/ 678873 w 2739737"/>
              <a:gd name="connsiteY128" fmla="*/ 1451264 h 2355273"/>
              <a:gd name="connsiteX129" fmla="*/ 720437 w 2739737"/>
              <a:gd name="connsiteY129" fmla="*/ 1485900 h 2355273"/>
              <a:gd name="connsiteX130" fmla="*/ 768928 w 2739737"/>
              <a:gd name="connsiteY130" fmla="*/ 1582882 h 2355273"/>
              <a:gd name="connsiteX131" fmla="*/ 800100 w 2739737"/>
              <a:gd name="connsiteY131" fmla="*/ 1659082 h 2355273"/>
              <a:gd name="connsiteX132" fmla="*/ 834737 w 2739737"/>
              <a:gd name="connsiteY132" fmla="*/ 1693718 h 2355273"/>
              <a:gd name="connsiteX133" fmla="*/ 865909 w 2739737"/>
              <a:gd name="connsiteY133" fmla="*/ 1728355 h 2355273"/>
              <a:gd name="connsiteX134" fmla="*/ 886691 w 2739737"/>
              <a:gd name="connsiteY134" fmla="*/ 1797628 h 2355273"/>
              <a:gd name="connsiteX135" fmla="*/ 869373 w 2739737"/>
              <a:gd name="connsiteY135" fmla="*/ 1898073 h 2355273"/>
              <a:gd name="connsiteX136" fmla="*/ 886691 w 2739737"/>
              <a:gd name="connsiteY136" fmla="*/ 1963882 h 2355273"/>
              <a:gd name="connsiteX137" fmla="*/ 879764 w 2739737"/>
              <a:gd name="connsiteY137" fmla="*/ 2008909 h 2355273"/>
              <a:gd name="connsiteX138" fmla="*/ 897082 w 2739737"/>
              <a:gd name="connsiteY138" fmla="*/ 2043546 h 2355273"/>
              <a:gd name="connsiteX139" fmla="*/ 959428 w 2739737"/>
              <a:gd name="connsiteY139" fmla="*/ 2064328 h 2355273"/>
              <a:gd name="connsiteX140" fmla="*/ 1004455 w 2739737"/>
              <a:gd name="connsiteY140" fmla="*/ 2060864 h 2355273"/>
              <a:gd name="connsiteX141" fmla="*/ 1052946 w 2739737"/>
              <a:gd name="connsiteY141" fmla="*/ 2085109 h 2355273"/>
              <a:gd name="connsiteX142" fmla="*/ 1108364 w 2739737"/>
              <a:gd name="connsiteY142" fmla="*/ 2092037 h 2355273"/>
              <a:gd name="connsiteX143" fmla="*/ 1125682 w 2739737"/>
              <a:gd name="connsiteY143" fmla="*/ 2112818 h 2355273"/>
              <a:gd name="connsiteX144" fmla="*/ 1136073 w 2739737"/>
              <a:gd name="connsiteY144" fmla="*/ 2168237 h 2355273"/>
              <a:gd name="connsiteX145" fmla="*/ 1156855 w 2739737"/>
              <a:gd name="connsiteY145" fmla="*/ 2265218 h 2355273"/>
              <a:gd name="connsiteX146" fmla="*/ 1167246 w 2739737"/>
              <a:gd name="connsiteY146" fmla="*/ 2313709 h 2355273"/>
              <a:gd name="connsiteX147" fmla="*/ 1191491 w 2739737"/>
              <a:gd name="connsiteY147" fmla="*/ 2348346 h 2355273"/>
              <a:gd name="connsiteX148" fmla="*/ 1260764 w 2739737"/>
              <a:gd name="connsiteY148" fmla="*/ 2355273 h 2355273"/>
              <a:gd name="connsiteX149" fmla="*/ 1319646 w 2739737"/>
              <a:gd name="connsiteY149" fmla="*/ 2324100 h 2355273"/>
              <a:gd name="connsiteX150" fmla="*/ 1423555 w 2739737"/>
              <a:gd name="connsiteY150" fmla="*/ 2282537 h 2355273"/>
              <a:gd name="connsiteX151" fmla="*/ 1520537 w 2739737"/>
              <a:gd name="connsiteY151" fmla="*/ 2272146 h 2355273"/>
              <a:gd name="connsiteX152" fmla="*/ 1666009 w 2739737"/>
              <a:gd name="connsiteY152" fmla="*/ 2240973 h 2355273"/>
              <a:gd name="connsiteX153" fmla="*/ 1756064 w 2739737"/>
              <a:gd name="connsiteY153" fmla="*/ 2206337 h 2355273"/>
              <a:gd name="connsiteX154" fmla="*/ 1835728 w 2739737"/>
              <a:gd name="connsiteY154" fmla="*/ 2189018 h 2355273"/>
              <a:gd name="connsiteX155" fmla="*/ 1898073 w 2739737"/>
              <a:gd name="connsiteY155" fmla="*/ 2175164 h 2355273"/>
              <a:gd name="connsiteX156" fmla="*/ 1932709 w 2739737"/>
              <a:gd name="connsiteY156" fmla="*/ 2189018 h 2355273"/>
              <a:gd name="connsiteX157" fmla="*/ 1960418 w 2739737"/>
              <a:gd name="connsiteY157" fmla="*/ 2154382 h 2355273"/>
              <a:gd name="connsiteX158" fmla="*/ 1950028 w 2739737"/>
              <a:gd name="connsiteY158" fmla="*/ 2112818 h 2355273"/>
              <a:gd name="connsiteX159" fmla="*/ 1960418 w 2739737"/>
              <a:gd name="connsiteY159" fmla="*/ 2022764 h 2355273"/>
              <a:gd name="connsiteX160" fmla="*/ 1950028 w 2739737"/>
              <a:gd name="connsiteY160" fmla="*/ 1974273 h 2355273"/>
              <a:gd name="connsiteX161" fmla="*/ 1956955 w 2739737"/>
              <a:gd name="connsiteY161" fmla="*/ 1950028 h 2355273"/>
              <a:gd name="connsiteX162" fmla="*/ 2019300 w 2739737"/>
              <a:gd name="connsiteY162" fmla="*/ 1943100 h 2355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</a:cxnLst>
            <a:rect l="l" t="t" r="r" b="b"/>
            <a:pathLst>
              <a:path w="2739737" h="2355273">
                <a:moveTo>
                  <a:pt x="2019300" y="1943100"/>
                </a:moveTo>
                <a:lnTo>
                  <a:pt x="2112818" y="1918855"/>
                </a:lnTo>
                <a:lnTo>
                  <a:pt x="2147455" y="1891146"/>
                </a:lnTo>
                <a:lnTo>
                  <a:pt x="2185555" y="1894609"/>
                </a:lnTo>
                <a:lnTo>
                  <a:pt x="2240973" y="1887682"/>
                </a:lnTo>
                <a:lnTo>
                  <a:pt x="2279073" y="1842655"/>
                </a:lnTo>
                <a:lnTo>
                  <a:pt x="2341418" y="1783773"/>
                </a:lnTo>
                <a:lnTo>
                  <a:pt x="2393373" y="1749137"/>
                </a:lnTo>
                <a:lnTo>
                  <a:pt x="2438400" y="1714500"/>
                </a:lnTo>
                <a:lnTo>
                  <a:pt x="2462646" y="1652155"/>
                </a:lnTo>
                <a:lnTo>
                  <a:pt x="2490355" y="1593273"/>
                </a:lnTo>
                <a:lnTo>
                  <a:pt x="2500746" y="1548246"/>
                </a:lnTo>
                <a:lnTo>
                  <a:pt x="2545773" y="1510146"/>
                </a:lnTo>
                <a:lnTo>
                  <a:pt x="2660073" y="1465118"/>
                </a:lnTo>
                <a:lnTo>
                  <a:pt x="2701637" y="1447800"/>
                </a:lnTo>
                <a:lnTo>
                  <a:pt x="2732809" y="1392382"/>
                </a:lnTo>
                <a:lnTo>
                  <a:pt x="2715491" y="1333500"/>
                </a:lnTo>
                <a:cubicBezTo>
                  <a:pt x="2716646" y="1283855"/>
                  <a:pt x="2717800" y="1234209"/>
                  <a:pt x="2718955" y="1184564"/>
                </a:cubicBezTo>
                <a:lnTo>
                  <a:pt x="2739737" y="1115291"/>
                </a:lnTo>
                <a:lnTo>
                  <a:pt x="2715491" y="1070264"/>
                </a:lnTo>
                <a:lnTo>
                  <a:pt x="2635828" y="1011382"/>
                </a:lnTo>
                <a:lnTo>
                  <a:pt x="2601191" y="976746"/>
                </a:lnTo>
                <a:lnTo>
                  <a:pt x="2559628" y="883228"/>
                </a:lnTo>
                <a:lnTo>
                  <a:pt x="2538846" y="796637"/>
                </a:lnTo>
                <a:lnTo>
                  <a:pt x="2524991" y="751609"/>
                </a:lnTo>
                <a:lnTo>
                  <a:pt x="2511137" y="703118"/>
                </a:lnTo>
                <a:lnTo>
                  <a:pt x="2459182" y="703118"/>
                </a:lnTo>
                <a:lnTo>
                  <a:pt x="2431473" y="730828"/>
                </a:lnTo>
                <a:lnTo>
                  <a:pt x="2337955" y="734291"/>
                </a:lnTo>
                <a:lnTo>
                  <a:pt x="2240973" y="748146"/>
                </a:lnTo>
                <a:lnTo>
                  <a:pt x="2182091" y="751609"/>
                </a:lnTo>
                <a:lnTo>
                  <a:pt x="2133600" y="741218"/>
                </a:lnTo>
                <a:lnTo>
                  <a:pt x="2095500" y="723900"/>
                </a:lnTo>
                <a:lnTo>
                  <a:pt x="2047009" y="665018"/>
                </a:lnTo>
                <a:lnTo>
                  <a:pt x="2005446" y="592282"/>
                </a:lnTo>
                <a:lnTo>
                  <a:pt x="1977737" y="540328"/>
                </a:lnTo>
                <a:lnTo>
                  <a:pt x="1929246" y="498764"/>
                </a:lnTo>
                <a:lnTo>
                  <a:pt x="1898073" y="471055"/>
                </a:lnTo>
                <a:lnTo>
                  <a:pt x="1894609" y="422564"/>
                </a:lnTo>
                <a:lnTo>
                  <a:pt x="1918855" y="367146"/>
                </a:lnTo>
                <a:lnTo>
                  <a:pt x="1922318" y="322118"/>
                </a:lnTo>
                <a:lnTo>
                  <a:pt x="1887682" y="287482"/>
                </a:lnTo>
                <a:lnTo>
                  <a:pt x="1856509" y="252846"/>
                </a:lnTo>
                <a:lnTo>
                  <a:pt x="1849582" y="166255"/>
                </a:lnTo>
                <a:lnTo>
                  <a:pt x="1849582" y="124691"/>
                </a:lnTo>
                <a:lnTo>
                  <a:pt x="1856509" y="83128"/>
                </a:lnTo>
                <a:lnTo>
                  <a:pt x="1859973" y="41564"/>
                </a:lnTo>
                <a:lnTo>
                  <a:pt x="1842655" y="17318"/>
                </a:lnTo>
                <a:lnTo>
                  <a:pt x="1814946" y="20782"/>
                </a:lnTo>
                <a:lnTo>
                  <a:pt x="1783773" y="65809"/>
                </a:lnTo>
                <a:lnTo>
                  <a:pt x="1745673" y="103909"/>
                </a:lnTo>
                <a:lnTo>
                  <a:pt x="1700646" y="114300"/>
                </a:lnTo>
                <a:lnTo>
                  <a:pt x="1652155" y="96982"/>
                </a:lnTo>
                <a:lnTo>
                  <a:pt x="1593273" y="96982"/>
                </a:lnTo>
                <a:lnTo>
                  <a:pt x="1548246" y="90055"/>
                </a:lnTo>
                <a:lnTo>
                  <a:pt x="1520537" y="45028"/>
                </a:lnTo>
                <a:lnTo>
                  <a:pt x="1492828" y="17318"/>
                </a:lnTo>
                <a:lnTo>
                  <a:pt x="1440873" y="58882"/>
                </a:lnTo>
                <a:lnTo>
                  <a:pt x="1385455" y="65809"/>
                </a:lnTo>
                <a:lnTo>
                  <a:pt x="1336964" y="69273"/>
                </a:lnTo>
                <a:lnTo>
                  <a:pt x="1264228" y="62346"/>
                </a:lnTo>
                <a:lnTo>
                  <a:pt x="1222664" y="72737"/>
                </a:lnTo>
                <a:lnTo>
                  <a:pt x="1194955" y="103909"/>
                </a:lnTo>
                <a:lnTo>
                  <a:pt x="1163782" y="121228"/>
                </a:lnTo>
                <a:lnTo>
                  <a:pt x="1132609" y="103909"/>
                </a:lnTo>
                <a:lnTo>
                  <a:pt x="1049482" y="58882"/>
                </a:lnTo>
                <a:lnTo>
                  <a:pt x="1018309" y="38100"/>
                </a:lnTo>
                <a:lnTo>
                  <a:pt x="952500" y="38100"/>
                </a:lnTo>
                <a:lnTo>
                  <a:pt x="897082" y="24246"/>
                </a:lnTo>
                <a:lnTo>
                  <a:pt x="848591" y="0"/>
                </a:lnTo>
                <a:lnTo>
                  <a:pt x="848591" y="0"/>
                </a:lnTo>
                <a:lnTo>
                  <a:pt x="786246" y="0"/>
                </a:lnTo>
                <a:lnTo>
                  <a:pt x="768928" y="24246"/>
                </a:lnTo>
                <a:lnTo>
                  <a:pt x="720437" y="58882"/>
                </a:lnTo>
                <a:lnTo>
                  <a:pt x="696191" y="110837"/>
                </a:lnTo>
                <a:lnTo>
                  <a:pt x="699655" y="148937"/>
                </a:lnTo>
                <a:lnTo>
                  <a:pt x="675409" y="166255"/>
                </a:lnTo>
                <a:lnTo>
                  <a:pt x="571500" y="169718"/>
                </a:lnTo>
                <a:lnTo>
                  <a:pt x="457200" y="166255"/>
                </a:lnTo>
                <a:lnTo>
                  <a:pt x="394855" y="166255"/>
                </a:lnTo>
                <a:lnTo>
                  <a:pt x="356755" y="193964"/>
                </a:lnTo>
                <a:lnTo>
                  <a:pt x="342900" y="221673"/>
                </a:lnTo>
                <a:lnTo>
                  <a:pt x="235528" y="263237"/>
                </a:lnTo>
                <a:lnTo>
                  <a:pt x="187037" y="325582"/>
                </a:lnTo>
                <a:lnTo>
                  <a:pt x="124691" y="349828"/>
                </a:lnTo>
                <a:lnTo>
                  <a:pt x="86591" y="370609"/>
                </a:lnTo>
                <a:lnTo>
                  <a:pt x="48491" y="370609"/>
                </a:lnTo>
                <a:lnTo>
                  <a:pt x="20782" y="387928"/>
                </a:lnTo>
                <a:lnTo>
                  <a:pt x="20782" y="426028"/>
                </a:lnTo>
                <a:lnTo>
                  <a:pt x="20782" y="446809"/>
                </a:lnTo>
                <a:lnTo>
                  <a:pt x="3464" y="474518"/>
                </a:lnTo>
                <a:lnTo>
                  <a:pt x="0" y="529937"/>
                </a:lnTo>
                <a:lnTo>
                  <a:pt x="48491" y="523009"/>
                </a:lnTo>
                <a:lnTo>
                  <a:pt x="145473" y="498764"/>
                </a:lnTo>
                <a:lnTo>
                  <a:pt x="218209" y="498764"/>
                </a:lnTo>
                <a:lnTo>
                  <a:pt x="297873" y="467591"/>
                </a:lnTo>
                <a:lnTo>
                  <a:pt x="367146" y="453737"/>
                </a:lnTo>
                <a:lnTo>
                  <a:pt x="464128" y="457200"/>
                </a:lnTo>
                <a:lnTo>
                  <a:pt x="523009" y="484909"/>
                </a:lnTo>
                <a:lnTo>
                  <a:pt x="540328" y="529937"/>
                </a:lnTo>
                <a:lnTo>
                  <a:pt x="536864" y="595746"/>
                </a:lnTo>
                <a:lnTo>
                  <a:pt x="536864" y="595746"/>
                </a:lnTo>
                <a:lnTo>
                  <a:pt x="484909" y="619991"/>
                </a:lnTo>
                <a:lnTo>
                  <a:pt x="495300" y="668482"/>
                </a:lnTo>
                <a:lnTo>
                  <a:pt x="540328" y="678873"/>
                </a:lnTo>
                <a:lnTo>
                  <a:pt x="599209" y="706582"/>
                </a:lnTo>
                <a:lnTo>
                  <a:pt x="619991" y="751609"/>
                </a:lnTo>
                <a:lnTo>
                  <a:pt x="651164" y="775855"/>
                </a:lnTo>
                <a:lnTo>
                  <a:pt x="637309" y="820882"/>
                </a:lnTo>
                <a:lnTo>
                  <a:pt x="599209" y="848591"/>
                </a:lnTo>
                <a:lnTo>
                  <a:pt x="578428" y="883228"/>
                </a:lnTo>
                <a:lnTo>
                  <a:pt x="574964" y="942109"/>
                </a:lnTo>
                <a:lnTo>
                  <a:pt x="533400" y="962891"/>
                </a:lnTo>
                <a:lnTo>
                  <a:pt x="491837" y="962891"/>
                </a:lnTo>
                <a:lnTo>
                  <a:pt x="439882" y="955964"/>
                </a:lnTo>
                <a:lnTo>
                  <a:pt x="429491" y="987137"/>
                </a:lnTo>
                <a:lnTo>
                  <a:pt x="450273" y="1042555"/>
                </a:lnTo>
                <a:lnTo>
                  <a:pt x="474518" y="1122218"/>
                </a:lnTo>
                <a:lnTo>
                  <a:pt x="536864" y="1184564"/>
                </a:lnTo>
                <a:lnTo>
                  <a:pt x="550718" y="1222664"/>
                </a:lnTo>
                <a:lnTo>
                  <a:pt x="561109" y="1250373"/>
                </a:lnTo>
                <a:lnTo>
                  <a:pt x="540328" y="1278082"/>
                </a:lnTo>
                <a:lnTo>
                  <a:pt x="495300" y="1312718"/>
                </a:lnTo>
                <a:lnTo>
                  <a:pt x="488373" y="1364673"/>
                </a:lnTo>
                <a:lnTo>
                  <a:pt x="491837" y="1440873"/>
                </a:lnTo>
                <a:lnTo>
                  <a:pt x="533400" y="1468582"/>
                </a:lnTo>
                <a:lnTo>
                  <a:pt x="592282" y="1447800"/>
                </a:lnTo>
                <a:lnTo>
                  <a:pt x="630382" y="1433946"/>
                </a:lnTo>
                <a:lnTo>
                  <a:pt x="678873" y="1451264"/>
                </a:lnTo>
                <a:lnTo>
                  <a:pt x="720437" y="1485900"/>
                </a:lnTo>
                <a:lnTo>
                  <a:pt x="768928" y="1582882"/>
                </a:lnTo>
                <a:lnTo>
                  <a:pt x="800100" y="1659082"/>
                </a:lnTo>
                <a:lnTo>
                  <a:pt x="834737" y="1693718"/>
                </a:lnTo>
                <a:lnTo>
                  <a:pt x="865909" y="1728355"/>
                </a:lnTo>
                <a:lnTo>
                  <a:pt x="886691" y="1797628"/>
                </a:lnTo>
                <a:lnTo>
                  <a:pt x="869373" y="1898073"/>
                </a:lnTo>
                <a:lnTo>
                  <a:pt x="886691" y="1963882"/>
                </a:lnTo>
                <a:lnTo>
                  <a:pt x="879764" y="2008909"/>
                </a:lnTo>
                <a:lnTo>
                  <a:pt x="897082" y="2043546"/>
                </a:lnTo>
                <a:lnTo>
                  <a:pt x="959428" y="2064328"/>
                </a:lnTo>
                <a:lnTo>
                  <a:pt x="1004455" y="2060864"/>
                </a:lnTo>
                <a:lnTo>
                  <a:pt x="1052946" y="2085109"/>
                </a:lnTo>
                <a:lnTo>
                  <a:pt x="1108364" y="2092037"/>
                </a:lnTo>
                <a:lnTo>
                  <a:pt x="1125682" y="2112818"/>
                </a:lnTo>
                <a:lnTo>
                  <a:pt x="1136073" y="2168237"/>
                </a:lnTo>
                <a:lnTo>
                  <a:pt x="1156855" y="2265218"/>
                </a:lnTo>
                <a:lnTo>
                  <a:pt x="1167246" y="2313709"/>
                </a:lnTo>
                <a:lnTo>
                  <a:pt x="1191491" y="2348346"/>
                </a:lnTo>
                <a:lnTo>
                  <a:pt x="1260764" y="2355273"/>
                </a:lnTo>
                <a:lnTo>
                  <a:pt x="1319646" y="2324100"/>
                </a:lnTo>
                <a:lnTo>
                  <a:pt x="1423555" y="2282537"/>
                </a:lnTo>
                <a:lnTo>
                  <a:pt x="1520537" y="2272146"/>
                </a:lnTo>
                <a:lnTo>
                  <a:pt x="1666009" y="2240973"/>
                </a:lnTo>
                <a:lnTo>
                  <a:pt x="1756064" y="2206337"/>
                </a:lnTo>
                <a:lnTo>
                  <a:pt x="1835728" y="2189018"/>
                </a:lnTo>
                <a:lnTo>
                  <a:pt x="1898073" y="2175164"/>
                </a:lnTo>
                <a:lnTo>
                  <a:pt x="1932709" y="2189018"/>
                </a:lnTo>
                <a:lnTo>
                  <a:pt x="1960418" y="2154382"/>
                </a:lnTo>
                <a:lnTo>
                  <a:pt x="1950028" y="2112818"/>
                </a:lnTo>
                <a:lnTo>
                  <a:pt x="1960418" y="2022764"/>
                </a:lnTo>
                <a:lnTo>
                  <a:pt x="1950028" y="1974273"/>
                </a:lnTo>
                <a:lnTo>
                  <a:pt x="1956955" y="1950028"/>
                </a:lnTo>
                <a:lnTo>
                  <a:pt x="2019300" y="1943100"/>
                </a:lnTo>
                <a:close/>
              </a:path>
            </a:pathLst>
          </a:custGeom>
          <a:solidFill>
            <a:srgbClr val="D883FF"/>
          </a:solidFill>
          <a:ln w="6350">
            <a:solidFill>
              <a:schemeClr val="tx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50800" dist="38100" dir="2700000" sx="102000" sy="102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b="1" dirty="0">
              <a:solidFill>
                <a:schemeClr val="tx1"/>
              </a:solidFill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E18090F7-30D3-5F4B-A174-F366A8E2CC1E}"/>
              </a:ext>
            </a:extLst>
          </p:cNvPr>
          <p:cNvCxnSpPr>
            <a:cxnSpLocks/>
            <a:endCxn id="67" idx="87"/>
          </p:cNvCxnSpPr>
          <p:nvPr/>
        </p:nvCxnSpPr>
        <p:spPr>
          <a:xfrm flipV="1">
            <a:off x="1177415" y="1990888"/>
            <a:ext cx="2049257" cy="1242751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BD7EC536-AA4E-AD42-9BDE-153D4CFAE88C}"/>
              </a:ext>
            </a:extLst>
          </p:cNvPr>
          <p:cNvCxnSpPr>
            <a:cxnSpLocks/>
            <a:endCxn id="67" idx="147"/>
          </p:cNvCxnSpPr>
          <p:nvPr/>
        </p:nvCxnSpPr>
        <p:spPr>
          <a:xfrm flipV="1">
            <a:off x="1449267" y="3480995"/>
            <a:ext cx="2667256" cy="189308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>
            <a:extLst>
              <a:ext uri="{FF2B5EF4-FFF2-40B4-BE49-F238E27FC236}">
                <a16:creationId xmlns:a16="http://schemas.microsoft.com/office/drawing/2014/main" id="{EF3477D4-655A-AB4B-BFB6-5BFA1285DD3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219590" y="4441053"/>
            <a:ext cx="5596375" cy="1805727"/>
          </a:xfrm>
          <a:prstGeom prst="rect">
            <a:avLst/>
          </a:prstGeom>
          <a:effectLst>
            <a:glow rad="63500">
              <a:schemeClr val="accent3">
                <a:satMod val="175000"/>
                <a:alpha val="40000"/>
              </a:schemeClr>
            </a:glow>
            <a:outerShdw blurRad="38100" dist="38100" dir="4800000" sx="102000" sy="102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ECA18EE0-D28F-F847-84EB-C91029B4C93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84864" y="4436286"/>
            <a:ext cx="5625917" cy="1815259"/>
          </a:xfrm>
          <a:prstGeom prst="rect">
            <a:avLst/>
          </a:prstGeom>
          <a:effectLst>
            <a:glow rad="63500">
              <a:schemeClr val="accent3">
                <a:satMod val="175000"/>
                <a:alpha val="40000"/>
              </a:schemeClr>
            </a:glow>
            <a:outerShdw blurRad="38100" dist="38100" dir="4800000" sx="102000" sy="102000" algn="tl" rotWithShape="0">
              <a:prstClr val="black">
                <a:alpha val="40000"/>
              </a:prstClr>
            </a:outerShdw>
          </a:effectLst>
        </p:spPr>
      </p:pic>
      <p:sp>
        <p:nvSpPr>
          <p:cNvPr id="77" name="타원 76">
            <a:extLst>
              <a:ext uri="{FF2B5EF4-FFF2-40B4-BE49-F238E27FC236}">
                <a16:creationId xmlns:a16="http://schemas.microsoft.com/office/drawing/2014/main" id="{7EC60145-B0AD-684F-BF7B-F01F361F5D70}"/>
              </a:ext>
            </a:extLst>
          </p:cNvPr>
          <p:cNvSpPr/>
          <p:nvPr/>
        </p:nvSpPr>
        <p:spPr>
          <a:xfrm>
            <a:off x="10734123" y="224183"/>
            <a:ext cx="314325" cy="314325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b="1">
              <a:latin typeface="Gmarket Sans Bold" panose="02000000000000000000" pitchFamily="2" charset="-128"/>
              <a:ea typeface="Gmarket Sans Bold" panose="02000000000000000000" pitchFamily="2" charset="-128"/>
            </a:endParaRP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1CE2BFEB-3B72-5D43-A2C1-66CA11574EAC}"/>
              </a:ext>
            </a:extLst>
          </p:cNvPr>
          <p:cNvSpPr/>
          <p:nvPr/>
        </p:nvSpPr>
        <p:spPr>
          <a:xfrm>
            <a:off x="11257998" y="219420"/>
            <a:ext cx="314325" cy="31432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b="1">
              <a:latin typeface="Gmarket Sans Bold" panose="02000000000000000000" pitchFamily="2" charset="-128"/>
              <a:ea typeface="Gmarket Sans Bold" panose="02000000000000000000" pitchFamily="2" charset="-128"/>
            </a:endParaRPr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id="{1F613BFF-FF94-644D-B849-B74C48240ABA}"/>
              </a:ext>
            </a:extLst>
          </p:cNvPr>
          <p:cNvSpPr/>
          <p:nvPr/>
        </p:nvSpPr>
        <p:spPr>
          <a:xfrm>
            <a:off x="11781873" y="219420"/>
            <a:ext cx="314325" cy="3143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b="1">
              <a:latin typeface="Gmarket Sans Bold" panose="02000000000000000000" pitchFamily="2" charset="-128"/>
              <a:ea typeface="Gmarket Sans Bold" panose="02000000000000000000" pitchFamily="2" charset="-128"/>
            </a:endParaRPr>
          </a:p>
        </p:txBody>
      </p:sp>
      <p:sp>
        <p:nvSpPr>
          <p:cNvPr id="92" name="타원 91">
            <a:extLst>
              <a:ext uri="{FF2B5EF4-FFF2-40B4-BE49-F238E27FC236}">
                <a16:creationId xmlns:a16="http://schemas.microsoft.com/office/drawing/2014/main" id="{28604BF5-EC6D-A14C-ACEB-103F802C3051}"/>
              </a:ext>
            </a:extLst>
          </p:cNvPr>
          <p:cNvSpPr/>
          <p:nvPr/>
        </p:nvSpPr>
        <p:spPr>
          <a:xfrm>
            <a:off x="11766053" y="219420"/>
            <a:ext cx="314325" cy="31432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b="1">
              <a:latin typeface="Gmarket Sans Bold" panose="02000000000000000000" pitchFamily="2" charset="-128"/>
              <a:ea typeface="Gmarket Sans Bold" panose="02000000000000000000" pitchFamily="2" charset="-128"/>
            </a:endParaRPr>
          </a:p>
        </p:txBody>
      </p:sp>
      <p:sp>
        <p:nvSpPr>
          <p:cNvPr id="96" name="타원 95">
            <a:extLst>
              <a:ext uri="{FF2B5EF4-FFF2-40B4-BE49-F238E27FC236}">
                <a16:creationId xmlns:a16="http://schemas.microsoft.com/office/drawing/2014/main" id="{8C380BF4-E339-804F-A312-57871ED2AD47}"/>
              </a:ext>
            </a:extLst>
          </p:cNvPr>
          <p:cNvSpPr/>
          <p:nvPr/>
        </p:nvSpPr>
        <p:spPr>
          <a:xfrm>
            <a:off x="11257997" y="219420"/>
            <a:ext cx="314325" cy="314325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b="1">
              <a:latin typeface="Gmarket Sans Bold" panose="02000000000000000000" pitchFamily="2" charset="-128"/>
              <a:ea typeface="Gmarket Sans Bold" panose="02000000000000000000" pitchFamily="2" charset="-128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DD1F8BEE-7801-7D41-8C6C-F1930BF6E60D}"/>
              </a:ext>
            </a:extLst>
          </p:cNvPr>
          <p:cNvSpPr txBox="1"/>
          <p:nvPr/>
        </p:nvSpPr>
        <p:spPr>
          <a:xfrm>
            <a:off x="7544859" y="6315262"/>
            <a:ext cx="435549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1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Source : </a:t>
            </a:r>
            <a:r>
              <a:rPr lang="ko-KR" altLang="en-US" sz="11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서울 청년실태조사 보고서 </a:t>
            </a:r>
            <a:r>
              <a:rPr lang="en-US" altLang="ko-KR" sz="11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(</a:t>
            </a:r>
            <a:r>
              <a:rPr lang="ko-KR" altLang="en-US" sz="11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「서울 청년실태조사」 </a:t>
            </a:r>
            <a:r>
              <a:rPr lang="en-US" altLang="ko-KR" sz="11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)</a:t>
            </a:r>
            <a:endParaRPr lang="ko-KR" altLang="en-US" sz="1100" b="1" dirty="0"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  <a:p>
            <a:pPr algn="r"/>
            <a:endParaRPr lang="ko-KR" altLang="en-US" sz="1100" b="1" dirty="0"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59665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A95D547-973E-9344-BA19-804866CBF513}"/>
              </a:ext>
            </a:extLst>
          </p:cNvPr>
          <p:cNvSpPr/>
          <p:nvPr/>
        </p:nvSpPr>
        <p:spPr>
          <a:xfrm>
            <a:off x="6592949" y="5844473"/>
            <a:ext cx="4528192" cy="271925"/>
          </a:xfrm>
          <a:prstGeom prst="rect">
            <a:avLst/>
          </a:prstGeom>
          <a:solidFill>
            <a:schemeClr val="accent4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8879BD83-D527-6A44-8562-50220BD464D7}"/>
              </a:ext>
            </a:extLst>
          </p:cNvPr>
          <p:cNvSpPr/>
          <p:nvPr/>
        </p:nvSpPr>
        <p:spPr>
          <a:xfrm>
            <a:off x="0" y="0"/>
            <a:ext cx="12192000" cy="1016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b="1">
              <a:latin typeface="Gmarket Sans Bold" panose="02000000000000000000" pitchFamily="2" charset="-128"/>
              <a:ea typeface="Gmarket Sans Bold" panose="02000000000000000000" pitchFamily="2" charset="-128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73AA8DB-125C-AE44-B1FC-0E0D610A4A53}"/>
              </a:ext>
            </a:extLst>
          </p:cNvPr>
          <p:cNvSpPr txBox="1"/>
          <p:nvPr/>
        </p:nvSpPr>
        <p:spPr>
          <a:xfrm>
            <a:off x="7544859" y="431225"/>
            <a:ext cx="4647141" cy="584775"/>
          </a:xfrm>
          <a:prstGeom prst="rect">
            <a:avLst/>
          </a:prstGeom>
          <a:noFill/>
          <a:effectLst>
            <a:reflection stA="45000" endPos="0" dist="50800" dir="5400000" sy="-100000" algn="bl" rotWithShape="0"/>
          </a:effectLst>
        </p:spPr>
        <p:txBody>
          <a:bodyPr wrap="square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>
                    <a:lumMod val="85000"/>
                  </a:schemeClr>
                </a:solidFill>
                <a:effectLst/>
                <a:latin typeface="Gmarket Sans Bold" panose="02000000000000000000" pitchFamily="2" charset="-128"/>
                <a:ea typeface="Gmarket Sans Bold" panose="02000000000000000000" pitchFamily="2" charset="-128"/>
              </a:rPr>
              <a:t>고립청년분석서</a:t>
            </a:r>
            <a:r>
              <a:rPr lang="ko-KR" altLang="en-US" sz="3200" b="1" dirty="0">
                <a:solidFill>
                  <a:schemeClr val="bg1">
                    <a:lumMod val="85000"/>
                  </a:schemeClr>
                </a:solidFill>
                <a:effectLst/>
                <a:latin typeface="Gmarket Sans Bold" panose="02000000000000000000" pitchFamily="2" charset="-128"/>
                <a:ea typeface="Gmarket Sans Bold" panose="02000000000000000000" pitchFamily="2" charset="-128"/>
              </a:rPr>
              <a:t> 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effectLst/>
                <a:latin typeface="Gmarket Sans Bold" panose="02000000000000000000" pitchFamily="2" charset="-128"/>
                <a:ea typeface="Gmarket Sans Bold" panose="02000000000000000000" pitchFamily="2" charset="-128"/>
                <a:cs typeface="Malgun Gothic Semilight" panose="020B0502040204020203" pitchFamily="34" charset="-128"/>
              </a:rPr>
              <a:t>청년은 어떻게 고립되어가는가 </a:t>
            </a:r>
            <a:endParaRPr lang="en-US" altLang="ko-KR" sz="100" b="1" dirty="0">
              <a:solidFill>
                <a:schemeClr val="bg1">
                  <a:lumMod val="85000"/>
                </a:schemeClr>
              </a:solidFill>
              <a:effectLst/>
              <a:latin typeface="Gmarket Sans Bold" panose="02000000000000000000" pitchFamily="2" charset="-128"/>
              <a:ea typeface="Gmarket Sans Bold" panose="02000000000000000000" pitchFamily="2" charset="-128"/>
              <a:cs typeface="Malgun Gothic Semilight" panose="020B0502040204020203" pitchFamily="34" charset="-128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9BC298CC-3CE8-0947-9BD3-E3D8AD64F58A}"/>
              </a:ext>
            </a:extLst>
          </p:cNvPr>
          <p:cNvSpPr/>
          <p:nvPr/>
        </p:nvSpPr>
        <p:spPr>
          <a:xfrm>
            <a:off x="10734123" y="224183"/>
            <a:ext cx="314325" cy="314325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b="1">
              <a:latin typeface="Gmarket Sans Bold" panose="02000000000000000000" pitchFamily="2" charset="-128"/>
              <a:ea typeface="Gmarket Sans Bold" panose="02000000000000000000" pitchFamily="2" charset="-128"/>
            </a:endParaRP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ABFC2381-9FA9-6C4D-9E50-52E8BE9E3E1B}"/>
              </a:ext>
            </a:extLst>
          </p:cNvPr>
          <p:cNvSpPr/>
          <p:nvPr/>
        </p:nvSpPr>
        <p:spPr>
          <a:xfrm>
            <a:off x="11257998" y="219420"/>
            <a:ext cx="314325" cy="31432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b="1">
              <a:latin typeface="Gmarket Sans Bold" panose="02000000000000000000" pitchFamily="2" charset="-128"/>
              <a:ea typeface="Gmarket Sans Bold" panose="02000000000000000000" pitchFamily="2" charset="-128"/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34F71311-5A8F-D341-A9BE-B76BB4A2F7B3}"/>
              </a:ext>
            </a:extLst>
          </p:cNvPr>
          <p:cNvSpPr/>
          <p:nvPr/>
        </p:nvSpPr>
        <p:spPr>
          <a:xfrm>
            <a:off x="11781873" y="219420"/>
            <a:ext cx="314325" cy="3143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b="1">
              <a:latin typeface="Gmarket Sans Bold" panose="02000000000000000000" pitchFamily="2" charset="-128"/>
              <a:ea typeface="Gmarket Sans Bold" panose="02000000000000000000" pitchFamily="2" charset="-128"/>
            </a:endParaRPr>
          </a:p>
        </p:txBody>
      </p:sp>
      <p:sp>
        <p:nvSpPr>
          <p:cNvPr id="61" name="모서리가 둥근 직사각형 60">
            <a:extLst>
              <a:ext uri="{FF2B5EF4-FFF2-40B4-BE49-F238E27FC236}">
                <a16:creationId xmlns:a16="http://schemas.microsoft.com/office/drawing/2014/main" id="{DA5A6C21-2BD0-5F40-BE02-5925D0ACE3BA}"/>
              </a:ext>
            </a:extLst>
          </p:cNvPr>
          <p:cNvSpPr/>
          <p:nvPr/>
        </p:nvSpPr>
        <p:spPr>
          <a:xfrm>
            <a:off x="1038264" y="159431"/>
            <a:ext cx="4647142" cy="720753"/>
          </a:xfrm>
          <a:prstGeom prst="roundRect">
            <a:avLst>
              <a:gd name="adj" fmla="val 44800"/>
            </a:avLst>
          </a:prstGeom>
          <a:solidFill>
            <a:schemeClr val="accent1">
              <a:lumMod val="60000"/>
              <a:lumOff val="40000"/>
            </a:schemeClr>
          </a:solidFill>
          <a:ln w="25400" cap="rnd">
            <a:solidFill>
              <a:schemeClr val="tx1">
                <a:lumMod val="65000"/>
                <a:lumOff val="35000"/>
              </a:schemeClr>
            </a:solidFill>
            <a:round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sz="2800" b="1" dirty="0">
                <a:latin typeface="Gmarket Sans Bold" panose="02000000000000000000" pitchFamily="2" charset="-128"/>
                <a:ea typeface="Gmarket Sans Bold" panose="02000000000000000000" pitchFamily="2" charset="-128"/>
              </a:rPr>
              <a:t>		</a:t>
            </a:r>
            <a:r>
              <a:rPr kumimoji="1" lang="ko-KR" altLang="en-US" sz="2800" b="1" dirty="0">
                <a:latin typeface="Gmarket Sans Bold" panose="02000000000000000000" pitchFamily="2" charset="-128"/>
                <a:ea typeface="Gmarket Sans Bold" panose="02000000000000000000" pitchFamily="2" charset="-128"/>
              </a:rPr>
              <a:t>해결 방안</a:t>
            </a:r>
            <a:endParaRPr kumimoji="1" lang="ko-Kore-KR" altLang="en-US" sz="2800" b="1" dirty="0">
              <a:latin typeface="Gmarket Sans Bold" panose="02000000000000000000" pitchFamily="2" charset="-128"/>
              <a:ea typeface="Gmarket Sans Bold" panose="02000000000000000000" pitchFamily="2" charset="-128"/>
            </a:endParaRPr>
          </a:p>
        </p:txBody>
      </p:sp>
      <p:sp>
        <p:nvSpPr>
          <p:cNvPr id="62" name="모서리가 둥근 직사각형 61">
            <a:extLst>
              <a:ext uri="{FF2B5EF4-FFF2-40B4-BE49-F238E27FC236}">
                <a16:creationId xmlns:a16="http://schemas.microsoft.com/office/drawing/2014/main" id="{7D26E263-6768-1A43-AEA5-B48331246116}"/>
              </a:ext>
            </a:extLst>
          </p:cNvPr>
          <p:cNvSpPr/>
          <p:nvPr/>
        </p:nvSpPr>
        <p:spPr>
          <a:xfrm>
            <a:off x="219493" y="159431"/>
            <a:ext cx="1548587" cy="720753"/>
          </a:xfrm>
          <a:prstGeom prst="roundRect">
            <a:avLst>
              <a:gd name="adj" fmla="val 50000"/>
            </a:avLst>
          </a:prstGeom>
          <a:solidFill>
            <a:srgbClr val="8AB3DF"/>
          </a:solidFill>
          <a:ln w="25400">
            <a:solidFill>
              <a:srgbClr val="5B4E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>
                <a:solidFill>
                  <a:prstClr val="white"/>
                </a:solidFill>
                <a:latin typeface="Gmarket Sans Bold" panose="02000000000000000000" pitchFamily="2" charset="-128"/>
                <a:ea typeface="Gmarket Sans Bold" panose="02000000000000000000" pitchFamily="2" charset="-128"/>
              </a:rPr>
              <a:t>결론</a:t>
            </a:r>
            <a:endParaRPr lang="en-US" altLang="ko-KR" sz="3200" b="1" dirty="0">
              <a:solidFill>
                <a:prstClr val="white"/>
              </a:solidFill>
              <a:latin typeface="Gmarket Sans Bold" panose="02000000000000000000" pitchFamily="2" charset="-128"/>
              <a:ea typeface="Gmarket Sans Bold" panose="02000000000000000000" pitchFamily="2" charset="-128"/>
            </a:endParaRP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DF47C2DB-2CB7-0647-B494-3165AC2CE532}"/>
              </a:ext>
            </a:extLst>
          </p:cNvPr>
          <p:cNvSpPr txBox="1"/>
          <p:nvPr/>
        </p:nvSpPr>
        <p:spPr>
          <a:xfrm>
            <a:off x="261154" y="1207373"/>
            <a:ext cx="27494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28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관악구</a:t>
            </a:r>
            <a:r>
              <a:rPr kumimoji="1" lang="en-US" altLang="ko-Kore-KR" sz="28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(Outlier)</a:t>
            </a:r>
            <a:r>
              <a:rPr kumimoji="1" lang="ko-Kore-KR" altLang="en-US" sz="28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3C31E87-C794-3446-A4BA-34F1166C29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1616" y="1476148"/>
            <a:ext cx="4585055" cy="2570045"/>
          </a:xfrm>
          <a:prstGeom prst="rect">
            <a:avLst/>
          </a:prstGeom>
          <a:effectLst>
            <a:outerShdw blurRad="38100" dist="38100" dir="4800000" sx="102000" sy="102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766481D-D02C-8943-B6B1-A15AF04FF35C}"/>
              </a:ext>
            </a:extLst>
          </p:cNvPr>
          <p:cNvSpPr txBox="1"/>
          <p:nvPr/>
        </p:nvSpPr>
        <p:spPr>
          <a:xfrm>
            <a:off x="6496577" y="4764339"/>
            <a:ext cx="4726381" cy="7026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400" b="1" dirty="0">
                <a:solidFill>
                  <a:srgbClr val="0070C0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청년 비율과 청년 </a:t>
            </a:r>
            <a:r>
              <a:rPr kumimoji="1" lang="en-US" altLang="ko-KR" sz="1400" b="1" dirty="0">
                <a:solidFill>
                  <a:srgbClr val="0070C0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1</a:t>
            </a:r>
            <a:r>
              <a:rPr kumimoji="1" lang="ko-KR" altLang="en-US" sz="1400" b="1" dirty="0">
                <a:solidFill>
                  <a:srgbClr val="0070C0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인 가구 비율이 높은 관악구에 청년 대상</a:t>
            </a:r>
            <a:endParaRPr kumimoji="1" lang="en-US" altLang="ko-KR" sz="1400" b="1" dirty="0">
              <a:solidFill>
                <a:srgbClr val="0070C0"/>
              </a:solidFill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400" b="1" dirty="0">
                <a:solidFill>
                  <a:srgbClr val="0070C0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 재정적 지원 필요</a:t>
            </a:r>
            <a:endParaRPr kumimoji="1" lang="ko-Kore-KR" altLang="en-US" sz="1400" b="1" dirty="0">
              <a:solidFill>
                <a:srgbClr val="0070C0"/>
              </a:solidFill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9FD55A7F-F8CA-FC49-A325-399A1C0EA201}"/>
              </a:ext>
            </a:extLst>
          </p:cNvPr>
          <p:cNvGrpSpPr/>
          <p:nvPr/>
        </p:nvGrpSpPr>
        <p:grpSpPr>
          <a:xfrm>
            <a:off x="1097943" y="1295872"/>
            <a:ext cx="4263954" cy="2914609"/>
            <a:chOff x="261154" y="2074571"/>
            <a:chExt cx="5465914" cy="3736204"/>
          </a:xfrm>
        </p:grpSpPr>
        <p:pic>
          <p:nvPicPr>
            <p:cNvPr id="12" name="그림 11" descr="지도이(가) 표시된 사진&#10;&#10;자동 생성된 설명">
              <a:extLst>
                <a:ext uri="{FF2B5EF4-FFF2-40B4-BE49-F238E27FC236}">
                  <a16:creationId xmlns:a16="http://schemas.microsoft.com/office/drawing/2014/main" id="{85728313-6811-524C-A3EC-6444C53C1B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47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727" t="13230" r="8617" b="12708"/>
            <a:stretch/>
          </p:blipFill>
          <p:spPr>
            <a:xfrm>
              <a:off x="261154" y="2074571"/>
              <a:ext cx="5465914" cy="3736204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C5CD407-3706-224C-9DB6-0BF15990D6F6}"/>
                </a:ext>
              </a:extLst>
            </p:cNvPr>
            <p:cNvSpPr txBox="1"/>
            <p:nvPr/>
          </p:nvSpPr>
          <p:spPr>
            <a:xfrm>
              <a:off x="4558788" y="3761090"/>
              <a:ext cx="70243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900" b="1" dirty="0">
                  <a:latin typeface="S-Core Dream 6 Bold" panose="020B0503030302020204" pitchFamily="34" charset="-127"/>
                  <a:ea typeface="S-Core Dream 6 Bold" panose="020B0503030302020204" pitchFamily="34" charset="-127"/>
                </a:rPr>
                <a:t>(</a:t>
              </a:r>
              <a:r>
                <a:rPr kumimoji="1" lang="ko-Kore-KR" altLang="en-US" sz="900" b="1" dirty="0">
                  <a:latin typeface="S-Core Dream 6 Bold" panose="020B0503030302020204" pitchFamily="34" charset="-127"/>
                  <a:ea typeface="S-Core Dream 6 Bold" panose="020B0503030302020204" pitchFamily="34" charset="-127"/>
                </a:rPr>
                <a:t>단위</a:t>
              </a:r>
              <a:r>
                <a:rPr kumimoji="1" lang="ko-KR" altLang="en-US" sz="900" b="1" dirty="0">
                  <a:latin typeface="S-Core Dream 6 Bold" panose="020B0503030302020204" pitchFamily="34" charset="-127"/>
                  <a:ea typeface="S-Core Dream 6 Bold" panose="020B0503030302020204" pitchFamily="34" charset="-127"/>
                </a:rPr>
                <a:t> </a:t>
              </a:r>
              <a:r>
                <a:rPr kumimoji="1" lang="en-US" altLang="ko-KR" sz="900" b="1" dirty="0">
                  <a:latin typeface="S-Core Dream 6 Bold" panose="020B0503030302020204" pitchFamily="34" charset="-127"/>
                  <a:ea typeface="S-Core Dream 6 Bold" panose="020B0503030302020204" pitchFamily="34" charset="-127"/>
                </a:rPr>
                <a:t>:</a:t>
              </a:r>
              <a:r>
                <a:rPr kumimoji="1" lang="ko-KR" altLang="en-US" sz="900" b="1" dirty="0">
                  <a:latin typeface="S-Core Dream 6 Bold" panose="020B0503030302020204" pitchFamily="34" charset="-127"/>
                  <a:ea typeface="S-Core Dream 6 Bold" panose="020B0503030302020204" pitchFamily="34" charset="-127"/>
                </a:rPr>
                <a:t> 명</a:t>
              </a:r>
              <a:r>
                <a:rPr kumimoji="1" lang="en-US" altLang="ko-KR" sz="900" b="1" dirty="0">
                  <a:latin typeface="S-Core Dream 6 Bold" panose="020B0503030302020204" pitchFamily="34" charset="-127"/>
                  <a:ea typeface="S-Core Dream 6 Bold" panose="020B0503030302020204" pitchFamily="34" charset="-127"/>
                </a:rPr>
                <a:t>)</a:t>
              </a:r>
              <a:endParaRPr kumimoji="1" lang="ko-Kore-KR" altLang="en-US" sz="900" b="1" dirty="0">
                <a:latin typeface="S-Core Dream 6 Bold" panose="020B0503030302020204" pitchFamily="34" charset="-127"/>
                <a:ea typeface="S-Core Dream 6 Bold" panose="020B0503030302020204" pitchFamily="34" charset="-127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36A98138-8DD2-0741-A928-187051B326A1}"/>
              </a:ext>
            </a:extLst>
          </p:cNvPr>
          <p:cNvSpPr txBox="1"/>
          <p:nvPr/>
        </p:nvSpPr>
        <p:spPr>
          <a:xfrm>
            <a:off x="6509823" y="5605053"/>
            <a:ext cx="4611250" cy="52322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ko-KR" altLang="en-US" sz="1400" b="1" u="none" strike="noStrike" dirty="0">
                <a:effectLst/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작년 수혜자 설문조사 결과 </a:t>
            </a:r>
            <a:endParaRPr lang="en-US" altLang="ko-KR" sz="1400" b="1" u="none" strike="noStrike" dirty="0">
              <a:effectLst/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  <a:p>
            <a:r>
              <a:rPr lang="ko-KR" altLang="en-US" sz="1400" b="1" u="none" strike="noStrike" dirty="0">
                <a:effectLst/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주거</a:t>
            </a:r>
            <a:r>
              <a:rPr lang="en-US" altLang="ko-KR" sz="1400" b="1" u="none" strike="noStrike" dirty="0">
                <a:effectLst/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(98.7%)·</a:t>
            </a:r>
            <a:r>
              <a:rPr lang="ko-KR" altLang="en-US" sz="1400" b="1" u="none" strike="noStrike" dirty="0">
                <a:effectLst/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경제</a:t>
            </a:r>
            <a:r>
              <a:rPr lang="en-US" altLang="ko-KR" sz="1400" b="1" u="none" strike="noStrike" dirty="0">
                <a:effectLst/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(95.6%)·</a:t>
            </a:r>
            <a:r>
              <a:rPr lang="ko-KR" altLang="en-US" sz="1400" b="1" u="none" strike="noStrike" dirty="0">
                <a:effectLst/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생활</a:t>
            </a:r>
            <a:r>
              <a:rPr lang="en-US" altLang="ko-KR" sz="1400" b="1" u="none" strike="noStrike" dirty="0">
                <a:effectLst/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(98.7%) </a:t>
            </a:r>
            <a:r>
              <a:rPr lang="ko-KR" altLang="en-US" sz="1400" b="1" u="none" strike="noStrike" dirty="0"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긍정적 효과</a:t>
            </a:r>
            <a:endParaRPr lang="ko-Kore-KR" altLang="en-US" sz="1400" b="1" dirty="0">
              <a:effectLst>
                <a:glow rad="63500">
                  <a:schemeClr val="accent3">
                    <a:satMod val="175000"/>
                    <a:alpha val="40000"/>
                  </a:schemeClr>
                </a:glow>
              </a:effectLst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06E53AA-4D16-374E-9095-930E3C8C8F5E}"/>
              </a:ext>
            </a:extLst>
          </p:cNvPr>
          <p:cNvSpPr txBox="1"/>
          <p:nvPr/>
        </p:nvSpPr>
        <p:spPr>
          <a:xfrm>
            <a:off x="6495991" y="4297488"/>
            <a:ext cx="381995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14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관악구 내 청년 지원자 </a:t>
            </a:r>
            <a:r>
              <a:rPr kumimoji="1" lang="en-US" altLang="ko-KR" sz="14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(</a:t>
            </a:r>
            <a:r>
              <a:rPr kumimoji="1" lang="ko-KR" altLang="en-US" sz="14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관악구 내 </a:t>
            </a:r>
            <a:r>
              <a:rPr kumimoji="1" lang="en-US" altLang="ko-KR" sz="14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8%,</a:t>
            </a:r>
            <a:r>
              <a:rPr kumimoji="1" lang="ko-KR" altLang="en-US" sz="14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 </a:t>
            </a:r>
            <a:r>
              <a:rPr kumimoji="1" lang="en-US" altLang="ko-KR" sz="14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6683</a:t>
            </a:r>
            <a:r>
              <a:rPr kumimoji="1" lang="ko-KR" altLang="en-US" sz="14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명</a:t>
            </a:r>
            <a:r>
              <a:rPr kumimoji="1" lang="en-US" altLang="ko-KR" sz="14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)</a:t>
            </a:r>
            <a:r>
              <a:rPr kumimoji="1" lang="ko-KR" altLang="en-US" sz="14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 </a:t>
            </a:r>
            <a:endParaRPr kumimoji="1" lang="en-US" altLang="ko-KR" sz="1400" b="1" dirty="0"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  <a:p>
            <a:r>
              <a:rPr kumimoji="1" lang="en-US" altLang="ko-KR" sz="14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=</a:t>
            </a:r>
            <a:r>
              <a:rPr kumimoji="1" lang="ko-KR" altLang="en-US" sz="14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 전체 지원자</a:t>
            </a:r>
            <a:r>
              <a:rPr kumimoji="1" lang="en-US" altLang="ko-KR" sz="14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(35679</a:t>
            </a:r>
            <a:r>
              <a:rPr kumimoji="1" lang="ko-KR" altLang="en-US" sz="14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명</a:t>
            </a:r>
            <a:r>
              <a:rPr kumimoji="1" lang="en-US" altLang="ko-KR" sz="14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)</a:t>
            </a:r>
            <a:r>
              <a:rPr kumimoji="1" lang="ko-KR" altLang="en-US" sz="14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의 </a:t>
            </a:r>
            <a:r>
              <a:rPr kumimoji="1" lang="en-US" altLang="ko-KR" sz="14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19.7%</a:t>
            </a: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00D0DEF9-9FF0-4A40-A8F2-315E8239D893}"/>
              </a:ext>
            </a:extLst>
          </p:cNvPr>
          <p:cNvSpPr/>
          <p:nvPr/>
        </p:nvSpPr>
        <p:spPr>
          <a:xfrm>
            <a:off x="10734123" y="224183"/>
            <a:ext cx="314325" cy="314325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b="1">
              <a:latin typeface="Gmarket Sans Bold" panose="02000000000000000000" pitchFamily="2" charset="-128"/>
              <a:ea typeface="Gmarket Sans Bold" panose="02000000000000000000" pitchFamily="2" charset="-128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88DC03DB-72C9-AC43-8026-1D9063DE4E9B}"/>
              </a:ext>
            </a:extLst>
          </p:cNvPr>
          <p:cNvSpPr/>
          <p:nvPr/>
        </p:nvSpPr>
        <p:spPr>
          <a:xfrm>
            <a:off x="11257998" y="219420"/>
            <a:ext cx="314325" cy="31432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b="1">
              <a:latin typeface="Gmarket Sans Bold" panose="02000000000000000000" pitchFamily="2" charset="-128"/>
              <a:ea typeface="Gmarket Sans Bold" panose="02000000000000000000" pitchFamily="2" charset="-128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2EDDE480-6F3B-354E-916C-85B62EB61040}"/>
              </a:ext>
            </a:extLst>
          </p:cNvPr>
          <p:cNvSpPr/>
          <p:nvPr/>
        </p:nvSpPr>
        <p:spPr>
          <a:xfrm>
            <a:off x="11781873" y="219420"/>
            <a:ext cx="314325" cy="3143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b="1">
              <a:latin typeface="Gmarket Sans Bold" panose="02000000000000000000" pitchFamily="2" charset="-128"/>
              <a:ea typeface="Gmarket Sans Bold" panose="02000000000000000000" pitchFamily="2" charset="-128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8DDBE6CB-0926-0C4C-99B1-1A3468250099}"/>
              </a:ext>
            </a:extLst>
          </p:cNvPr>
          <p:cNvSpPr/>
          <p:nvPr/>
        </p:nvSpPr>
        <p:spPr>
          <a:xfrm>
            <a:off x="11766053" y="219420"/>
            <a:ext cx="314325" cy="31432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b="1">
              <a:latin typeface="Gmarket Sans Bold" panose="02000000000000000000" pitchFamily="2" charset="-128"/>
              <a:ea typeface="Gmarket Sans Bold" panose="02000000000000000000" pitchFamily="2" charset="-128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96C914E9-B99F-9142-BB17-EC16019C4BC8}"/>
              </a:ext>
            </a:extLst>
          </p:cNvPr>
          <p:cNvSpPr/>
          <p:nvPr/>
        </p:nvSpPr>
        <p:spPr>
          <a:xfrm>
            <a:off x="11257997" y="219420"/>
            <a:ext cx="314325" cy="314325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b="1">
              <a:latin typeface="Gmarket Sans Bold" panose="02000000000000000000" pitchFamily="2" charset="-128"/>
              <a:ea typeface="Gmarket Sans Bold" panose="02000000000000000000" pitchFamily="2" charset="-128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7C9B23-7A60-1844-8E0B-5E951398295A}"/>
              </a:ext>
            </a:extLst>
          </p:cNvPr>
          <p:cNvGrpSpPr/>
          <p:nvPr/>
        </p:nvGrpSpPr>
        <p:grpSpPr>
          <a:xfrm>
            <a:off x="394470" y="4252211"/>
            <a:ext cx="5401023" cy="2314908"/>
            <a:chOff x="394470" y="4107249"/>
            <a:chExt cx="5739240" cy="2459870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12E1797-4378-154D-BFD3-C3BD3AF080D2}"/>
                </a:ext>
              </a:extLst>
            </p:cNvPr>
            <p:cNvSpPr/>
            <p:nvPr/>
          </p:nvSpPr>
          <p:spPr>
            <a:xfrm>
              <a:off x="394470" y="4107249"/>
              <a:ext cx="5739239" cy="3831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38100" dist="38100" dir="4800000" sx="102000" sy="102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2CF09012-4F4C-CF4E-B2E8-05845BCF769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4470" y="4490353"/>
              <a:ext cx="5739240" cy="2076766"/>
            </a:xfrm>
            <a:prstGeom prst="rect">
              <a:avLst/>
            </a:prstGeom>
            <a:effectLst>
              <a:outerShdw blurRad="38100" dist="38100" dir="4800000" sx="102000" sy="102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10CB209-BDE7-C841-ACE2-522941F58DC0}"/>
                </a:ext>
              </a:extLst>
            </p:cNvPr>
            <p:cNvSpPr txBox="1"/>
            <p:nvPr/>
          </p:nvSpPr>
          <p:spPr>
            <a:xfrm>
              <a:off x="1867060" y="4217284"/>
              <a:ext cx="2794059" cy="32705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400" b="1" dirty="0">
                  <a:effectLst/>
                  <a:latin typeface="S-Core Dream 6 Bold" panose="020B0503030302020204" pitchFamily="34" charset="-127"/>
                  <a:ea typeface="S-Core Dream 6 Bold" panose="020B0503030302020204" pitchFamily="34" charset="-127"/>
                </a:rPr>
                <a:t>소득을 고려한 주거비 부담 정도</a:t>
              </a:r>
              <a:endParaRPr lang="ko-KR" altLang="en-US" sz="1400" b="1" dirty="0">
                <a:latin typeface="S-Core Dream 6 Bold" panose="020B0503030302020204" pitchFamily="34" charset="-127"/>
                <a:ea typeface="S-Core Dream 6 Bold" panose="020B0503030302020204" pitchFamily="34" charset="-127"/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0E2D96EA-6534-8E44-BDE8-D083B0A25705}"/>
              </a:ext>
            </a:extLst>
          </p:cNvPr>
          <p:cNvSpPr txBox="1"/>
          <p:nvPr/>
        </p:nvSpPr>
        <p:spPr>
          <a:xfrm>
            <a:off x="1888511" y="6618599"/>
            <a:ext cx="402617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100" b="1" dirty="0">
                <a:effectLst/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Source : </a:t>
            </a:r>
            <a:r>
              <a:rPr lang="ko-KR" altLang="en-US" sz="1100" b="1" dirty="0">
                <a:effectLst/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서울 청년실태</a:t>
            </a:r>
            <a:r>
              <a:rPr lang="ko-KR" altLang="en-US" sz="11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조사 보고서 </a:t>
            </a:r>
            <a:r>
              <a:rPr lang="en-US" altLang="ko-KR" sz="11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(</a:t>
            </a:r>
            <a:r>
              <a:rPr lang="ko-KR" altLang="en-US" sz="11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「서울 청년실태조사」 </a:t>
            </a:r>
            <a:r>
              <a:rPr lang="en-US" altLang="ko-KR" sz="11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)</a:t>
            </a:r>
            <a:endParaRPr lang="ko-KR" altLang="en-US" sz="1100" b="1" dirty="0"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6872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1"/>
          <p:cNvSpPr/>
          <p:nvPr/>
        </p:nvSpPr>
        <p:spPr>
          <a:xfrm>
            <a:off x="-8877" y="0"/>
            <a:ext cx="4444953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 b="1">
              <a:latin typeface="Gmarket Sans Bold"/>
              <a:ea typeface="Gmarket Sans Bold"/>
            </a:endParaRPr>
          </a:p>
        </p:txBody>
      </p:sp>
      <p:sp>
        <p:nvSpPr>
          <p:cNvPr id="41" name="제목 1"/>
          <p:cNvSpPr>
            <a:spLocks noGrp="1"/>
          </p:cNvSpPr>
          <p:nvPr>
            <p:ph type="title"/>
          </p:nvPr>
        </p:nvSpPr>
        <p:spPr>
          <a:xfrm>
            <a:off x="481142" y="205877"/>
            <a:ext cx="2929324" cy="671436"/>
          </a:xfrm>
        </p:spPr>
        <p:txBody>
          <a:bodyPr vert="horz" lIns="91440" tIns="45720" rIns="91440" bIns="45720" anchor="ctr">
            <a:noAutofit/>
          </a:bodyPr>
          <a:lstStyle/>
          <a:p>
            <a:pPr lvl="0" algn="ctr">
              <a:lnSpc>
                <a:spcPct val="100000"/>
              </a:lnSpc>
              <a:buClr>
                <a:schemeClr val="lt1"/>
              </a:buClr>
              <a:buNone/>
              <a:defRPr/>
            </a:pPr>
            <a:r>
              <a:rPr kumimoji="1" lang="en-US" altLang="ko-Kore-KR" sz="4000" b="1" dirty="0">
                <a:solidFill>
                  <a:schemeClr val="lt1"/>
                </a:solidFill>
                <a:effectLst/>
                <a:latin typeface="Gmarket Sans Bold"/>
                <a:ea typeface="Gmarket Sans Bold"/>
                <a:cs typeface="+mn-cs"/>
              </a:rPr>
              <a:t>Contents</a:t>
            </a:r>
            <a:endParaRPr kumimoji="1" lang="en-US" altLang="ko-KR" sz="4000" b="1" dirty="0">
              <a:solidFill>
                <a:schemeClr val="lt1"/>
              </a:solidFill>
              <a:effectLst/>
              <a:latin typeface="Gmarket Sans Bold"/>
              <a:ea typeface="Gmarket Sans Bold"/>
              <a:cs typeface="+mn-cs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842275" y="966041"/>
            <a:ext cx="1090208" cy="13561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5100" b="1" dirty="0">
                <a:ln w="9525">
                  <a:solidFill>
                    <a:schemeClr val="lt1"/>
                  </a:solidFill>
                </a:ln>
                <a:solidFill>
                  <a:schemeClr val="lt1"/>
                </a:solidFill>
                <a:latin typeface="에스코어 드림 5 Medium"/>
                <a:ea typeface="에스코어 드림 5 Medium"/>
              </a:rPr>
              <a:t>01</a:t>
            </a:r>
            <a:endParaRPr lang="en-US" altLang="ko-KR" sz="1800" b="1" dirty="0">
              <a:ln w="9525">
                <a:solidFill>
                  <a:schemeClr val="lt1"/>
                </a:solidFill>
              </a:ln>
              <a:solidFill>
                <a:schemeClr val="lt1"/>
              </a:solidFill>
              <a:latin typeface="에스코어 드림 5 Medium"/>
              <a:ea typeface="에스코어 드림 5 Medium"/>
            </a:endParaRPr>
          </a:p>
          <a:p>
            <a:pPr>
              <a:defRPr/>
            </a:pPr>
            <a:r>
              <a:rPr lang="ko-KR" altLang="en-US" sz="3200" b="1" dirty="0">
                <a:ln w="9525">
                  <a:solidFill>
                    <a:schemeClr val="lt1"/>
                  </a:solidFill>
                </a:ln>
                <a:solidFill>
                  <a:schemeClr val="lt1"/>
                </a:solidFill>
                <a:latin typeface="에스코어 드림 5 Medium"/>
                <a:ea typeface="에스코어 드림 5 Medium"/>
              </a:rPr>
              <a:t>서론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4850795" y="910965"/>
            <a:ext cx="294931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500" dirty="0">
                <a:solidFill>
                  <a:schemeClr val="dk1"/>
                </a:solidFill>
                <a:latin typeface="에스코어 드림 5 Medium"/>
                <a:ea typeface="에스코어 드림 5 Medium"/>
              </a:rPr>
              <a:t>주제 선정 배경</a:t>
            </a:r>
          </a:p>
          <a:p>
            <a:pPr>
              <a:defRPr/>
            </a:pPr>
            <a:r>
              <a:rPr lang="ko-KR" altLang="en-US" sz="2500" dirty="0">
                <a:solidFill>
                  <a:schemeClr val="dk1"/>
                </a:solidFill>
                <a:latin typeface="에스코어 드림 5 Medium"/>
                <a:ea typeface="에스코어 드림 5 Medium"/>
              </a:rPr>
              <a:t>고립 청년 정의</a:t>
            </a:r>
          </a:p>
          <a:p>
            <a:pPr>
              <a:defRPr/>
            </a:pPr>
            <a:r>
              <a:rPr lang="ko-KR" altLang="en-US" sz="2500" dirty="0">
                <a:solidFill>
                  <a:schemeClr val="dk1"/>
                </a:solidFill>
                <a:latin typeface="에스코어 드림 5 Medium"/>
                <a:ea typeface="에스코어 드림 5 Medium"/>
              </a:rPr>
              <a:t>순서도</a:t>
            </a:r>
            <a:endParaRPr lang="en-US" altLang="ko-KR" sz="2500" dirty="0">
              <a:solidFill>
                <a:schemeClr val="dk1"/>
              </a:solidFill>
              <a:latin typeface="에스코어 드림 5 Medium"/>
              <a:ea typeface="에스코어 드림 5 Medium"/>
            </a:endParaRPr>
          </a:p>
          <a:p>
            <a:pPr>
              <a:defRPr/>
            </a:pPr>
            <a:r>
              <a:rPr lang="ko-KR" altLang="en-US" sz="2500" dirty="0">
                <a:solidFill>
                  <a:schemeClr val="dk1"/>
                </a:solidFill>
                <a:latin typeface="에스코어 드림 5 Medium"/>
                <a:ea typeface="에스코어 드림 5 Medium"/>
              </a:rPr>
              <a:t>필요 데이터 정의</a:t>
            </a:r>
            <a:endParaRPr lang="en-US" altLang="ko-KR" sz="2500" dirty="0">
              <a:solidFill>
                <a:schemeClr val="dk1"/>
              </a:solidFill>
              <a:latin typeface="에스코어 드림 5 Medium"/>
              <a:ea typeface="에스코어 드림 5 Medium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842275" y="2785316"/>
            <a:ext cx="1090208" cy="1356154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>
              <a:buClr>
                <a:schemeClr val="lt1"/>
              </a:buClr>
              <a:buNone/>
              <a:defRPr/>
            </a:pPr>
            <a:r>
              <a:rPr lang="en-US" altLang="ko-KR" sz="5100" b="1">
                <a:ln w="9525">
                  <a:solidFill>
                    <a:schemeClr val="lt1"/>
                  </a:solidFill>
                </a:ln>
                <a:solidFill>
                  <a:schemeClr val="lt1"/>
                </a:solidFill>
                <a:effectLst/>
                <a:latin typeface="에스코어 드림 5 Medium"/>
                <a:ea typeface="에스코어 드림 5 Medium"/>
              </a:rPr>
              <a:t>02</a:t>
            </a:r>
          </a:p>
          <a:p>
            <a:pPr>
              <a:buClr>
                <a:schemeClr val="lt1"/>
              </a:buClr>
              <a:buNone/>
              <a:defRPr/>
            </a:pPr>
            <a:r>
              <a:rPr lang="ko-KR" altLang="en-US" sz="3200" b="1">
                <a:ln w="9525">
                  <a:solidFill>
                    <a:schemeClr val="lt1"/>
                  </a:solidFill>
                </a:ln>
                <a:solidFill>
                  <a:schemeClr val="lt1"/>
                </a:solidFill>
                <a:effectLst/>
                <a:latin typeface="에스코어 드림 5 Medium"/>
                <a:ea typeface="에스코어 드림 5 Medium"/>
              </a:rPr>
              <a:t>본론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4830195" y="2907075"/>
            <a:ext cx="3626389" cy="12343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buClr>
                <a:srgbClr val="808080"/>
              </a:buClr>
              <a:buNone/>
              <a:defRPr/>
            </a:pPr>
            <a:r>
              <a:rPr lang="ko-Kore-KR" altLang="en-US" sz="2500" dirty="0">
                <a:solidFill>
                  <a:schemeClr val="dk1"/>
                </a:solidFill>
                <a:effectLst/>
                <a:latin typeface="에스코어 드림 5 Medium"/>
                <a:ea typeface="에스코어 드림 5 Medium"/>
              </a:rPr>
              <a:t>데이터</a:t>
            </a:r>
            <a:r>
              <a:rPr lang="ko-KR" altLang="en-US" sz="2500" dirty="0">
                <a:solidFill>
                  <a:schemeClr val="dk1"/>
                </a:solidFill>
                <a:effectLst/>
                <a:latin typeface="에스코어 드림 5 Medium"/>
                <a:ea typeface="에스코어 드림 5 Medium"/>
              </a:rPr>
              <a:t> 수집</a:t>
            </a:r>
          </a:p>
          <a:p>
            <a:pPr marL="0" lvl="1">
              <a:buClr>
                <a:srgbClr val="808080"/>
              </a:buClr>
              <a:buNone/>
              <a:defRPr/>
            </a:pPr>
            <a:r>
              <a:rPr lang="ko-KR" altLang="en-US" sz="2500" dirty="0">
                <a:solidFill>
                  <a:schemeClr val="dk1"/>
                </a:solidFill>
                <a:effectLst/>
                <a:latin typeface="에스코어 드림 5 Medium"/>
                <a:ea typeface="에스코어 드림 5 Medium"/>
              </a:rPr>
              <a:t>전처리</a:t>
            </a:r>
          </a:p>
          <a:p>
            <a:pPr marL="0" lvl="1">
              <a:buClr>
                <a:srgbClr val="808080"/>
              </a:buClr>
              <a:buNone/>
              <a:defRPr/>
            </a:pPr>
            <a:r>
              <a:rPr lang="ko-KR" altLang="en-US" sz="2500" dirty="0">
                <a:solidFill>
                  <a:schemeClr val="dk1"/>
                </a:solidFill>
                <a:effectLst/>
                <a:latin typeface="에스코어 드림 5 Medium"/>
                <a:ea typeface="에스코어 드림 5 Medium"/>
              </a:rPr>
              <a:t>데이터 분석</a:t>
            </a:r>
            <a:r>
              <a:rPr lang="ko-KR" altLang="en-US" dirty="0">
                <a:solidFill>
                  <a:schemeClr val="dk1"/>
                </a:solidFill>
                <a:latin typeface="에스코어 드림 5 Medium"/>
                <a:ea typeface="에스코어 드림 5 Medium"/>
              </a:rPr>
              <a:t> 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2832750" y="4633166"/>
            <a:ext cx="1090208" cy="1356154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>
              <a:buClr>
                <a:schemeClr val="lt1"/>
              </a:buClr>
              <a:buNone/>
              <a:defRPr/>
            </a:pPr>
            <a:r>
              <a:rPr lang="en-US" altLang="ko-KR" sz="5100" b="1">
                <a:ln w="9525">
                  <a:solidFill>
                    <a:schemeClr val="lt1"/>
                  </a:solidFill>
                </a:ln>
                <a:solidFill>
                  <a:schemeClr val="lt1"/>
                </a:solidFill>
                <a:effectLst/>
                <a:latin typeface="에스코어 드림 5 Medium"/>
                <a:ea typeface="에스코어 드림 5 Medium"/>
              </a:rPr>
              <a:t>03</a:t>
            </a:r>
          </a:p>
          <a:p>
            <a:pPr>
              <a:buClr>
                <a:schemeClr val="lt1"/>
              </a:buClr>
              <a:buNone/>
              <a:defRPr/>
            </a:pPr>
            <a:r>
              <a:rPr lang="ko-KR" altLang="en-US" sz="3200" b="1">
                <a:ln w="9525">
                  <a:solidFill>
                    <a:schemeClr val="lt1"/>
                  </a:solidFill>
                </a:ln>
                <a:solidFill>
                  <a:schemeClr val="lt1"/>
                </a:solidFill>
                <a:effectLst/>
                <a:latin typeface="에스코어 드림 5 Medium"/>
                <a:ea typeface="에스코어 드림 5 Medium"/>
              </a:rPr>
              <a:t>결론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4830195" y="4772836"/>
            <a:ext cx="3901810" cy="1246495"/>
          </a:xfrm>
          <a:prstGeom prst="rect">
            <a:avLst/>
          </a:prstGeom>
        </p:spPr>
        <p:txBody>
          <a:bodyPr wrap="square" lIns="90000">
            <a:spAutoFit/>
          </a:bodyPr>
          <a:lstStyle/>
          <a:p>
            <a:pPr marL="0" lvl="1">
              <a:buClr>
                <a:srgbClr val="808080"/>
              </a:buClr>
              <a:buNone/>
              <a:defRPr/>
            </a:pPr>
            <a:r>
              <a:rPr lang="ko-KR" altLang="en-US" sz="2500" dirty="0">
                <a:solidFill>
                  <a:schemeClr val="dk1"/>
                </a:solidFill>
                <a:effectLst/>
                <a:latin typeface="에스코어 드림 5 Medium"/>
                <a:ea typeface="에스코어 드림 5 Medium"/>
              </a:rPr>
              <a:t>해결방안</a:t>
            </a:r>
          </a:p>
          <a:p>
            <a:pPr marL="0" lvl="1">
              <a:buClr>
                <a:srgbClr val="808080"/>
              </a:buClr>
              <a:buNone/>
              <a:defRPr/>
            </a:pPr>
            <a:r>
              <a:rPr lang="ko-KR" altLang="en-US" sz="2500" dirty="0">
                <a:solidFill>
                  <a:schemeClr val="dk1"/>
                </a:solidFill>
                <a:latin typeface="에스코어 드림 5 Medium"/>
                <a:ea typeface="에스코어 드림 5 Medium"/>
              </a:rPr>
              <a:t>의의 및 한계</a:t>
            </a:r>
            <a:endParaRPr lang="ko-KR" altLang="en-US" sz="2500" dirty="0">
              <a:solidFill>
                <a:schemeClr val="dk1"/>
              </a:solidFill>
              <a:effectLst/>
              <a:latin typeface="에스코어 드림 5 Medium"/>
              <a:ea typeface="에스코어 드림 5 Medium"/>
            </a:endParaRPr>
          </a:p>
          <a:p>
            <a:pPr marL="0" lvl="1">
              <a:buClr>
                <a:srgbClr val="808080"/>
              </a:buClr>
              <a:buNone/>
              <a:defRPr/>
            </a:pPr>
            <a:r>
              <a:rPr lang="ko-KR" altLang="en-US" sz="2500" dirty="0">
                <a:solidFill>
                  <a:schemeClr val="dk1"/>
                </a:solidFill>
                <a:effectLst/>
                <a:latin typeface="에스코어 드림 5 Medium"/>
                <a:ea typeface="에스코어 드림 5 Medium"/>
              </a:rPr>
              <a:t>참고문헌 및 </a:t>
            </a:r>
            <a:r>
              <a:rPr lang="ko-KR" altLang="en-US" sz="2500" dirty="0" err="1">
                <a:solidFill>
                  <a:schemeClr val="dk1"/>
                </a:solidFill>
                <a:effectLst/>
                <a:latin typeface="에스코어 드림 5 Medium"/>
                <a:ea typeface="에스코어 드림 5 Medium"/>
              </a:rPr>
              <a:t>활용데이터</a:t>
            </a:r>
            <a:endParaRPr lang="ko-KR" altLang="en-US" sz="2500" dirty="0">
              <a:solidFill>
                <a:schemeClr val="dk1"/>
              </a:solidFill>
              <a:effectLst/>
              <a:latin typeface="에스코어 드림 5 Medium"/>
              <a:ea typeface="에스코어 드림 5 Medium"/>
            </a:endParaRPr>
          </a:p>
        </p:txBody>
      </p:sp>
      <p:cxnSp>
        <p:nvCxnSpPr>
          <p:cNvPr id="54" name="직선 연결선[R] 53"/>
          <p:cNvCxnSpPr/>
          <p:nvPr/>
        </p:nvCxnSpPr>
        <p:spPr>
          <a:xfrm>
            <a:off x="2739309" y="1726573"/>
            <a:ext cx="1216689" cy="0"/>
          </a:xfrm>
          <a:prstGeom prst="line">
            <a:avLst/>
          </a:prstGeom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[R] 54"/>
          <p:cNvCxnSpPr/>
          <p:nvPr/>
        </p:nvCxnSpPr>
        <p:spPr>
          <a:xfrm>
            <a:off x="2708095" y="3543300"/>
            <a:ext cx="1216689" cy="0"/>
          </a:xfrm>
          <a:prstGeom prst="line">
            <a:avLst/>
          </a:prstGeom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[R] 55"/>
          <p:cNvCxnSpPr/>
          <p:nvPr/>
        </p:nvCxnSpPr>
        <p:spPr>
          <a:xfrm>
            <a:off x="2722784" y="5396084"/>
            <a:ext cx="1216689" cy="0"/>
          </a:xfrm>
          <a:prstGeom prst="line">
            <a:avLst/>
          </a:prstGeom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EFA40518-092F-9944-B3B2-4EDD198E38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85723" y="4749639"/>
            <a:ext cx="1178223" cy="1201787"/>
          </a:xfrm>
          <a:prstGeom prst="rect">
            <a:avLst/>
          </a:prstGeom>
          <a:ln>
            <a:noFill/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214A7FD-66F2-974C-A792-9DD77D6D31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90281" y="2907075"/>
            <a:ext cx="1239006" cy="1239006"/>
          </a:xfrm>
          <a:prstGeom prst="rect">
            <a:avLst/>
          </a:prstGeom>
          <a:ln>
            <a:noFill/>
          </a:ln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C950AC33-94D2-B547-B917-2227BFB39668}"/>
              </a:ext>
            </a:extLst>
          </p:cNvPr>
          <p:cNvGrpSpPr/>
          <p:nvPr/>
        </p:nvGrpSpPr>
        <p:grpSpPr>
          <a:xfrm>
            <a:off x="1093638" y="1083189"/>
            <a:ext cx="1239005" cy="1239005"/>
            <a:chOff x="727680" y="1170132"/>
            <a:chExt cx="1466684" cy="1466684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C9B4FC72-A31F-7E4B-965A-7711F9C5362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27680" y="1170132"/>
              <a:ext cx="1466684" cy="146668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" name="직사각형 1">
              <a:extLst>
                <a:ext uri="{FF2B5EF4-FFF2-40B4-BE49-F238E27FC236}">
                  <a16:creationId xmlns:a16="http://schemas.microsoft.com/office/drawing/2014/main" id="{3B690419-16BE-A447-A358-35F88E2DF9B3}"/>
                </a:ext>
              </a:extLst>
            </p:cNvPr>
            <p:cNvSpPr/>
            <p:nvPr/>
          </p:nvSpPr>
          <p:spPr>
            <a:xfrm>
              <a:off x="1066208" y="1682219"/>
              <a:ext cx="406497" cy="18452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kumimoji="1" lang="ko-Kore-KR" altLang="en-US" b="1">
                <a:latin typeface="Gmarket Sans Bold"/>
                <a:ea typeface="Gmarket Sans Bold"/>
              </a:endParaRPr>
            </a:p>
          </p:txBody>
        </p:sp>
        <p:sp>
          <p:nvSpPr>
            <p:cNvPr id="22" name="직사각형 1">
              <a:extLst>
                <a:ext uri="{FF2B5EF4-FFF2-40B4-BE49-F238E27FC236}">
                  <a16:creationId xmlns:a16="http://schemas.microsoft.com/office/drawing/2014/main" id="{F282E630-8987-A748-B960-33B94E889EFD}"/>
                </a:ext>
              </a:extLst>
            </p:cNvPr>
            <p:cNvSpPr/>
            <p:nvPr/>
          </p:nvSpPr>
          <p:spPr>
            <a:xfrm>
              <a:off x="1218608" y="1834619"/>
              <a:ext cx="158779" cy="208828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kumimoji="1" lang="ko-Kore-KR" altLang="en-US" b="1">
                <a:latin typeface="Gmarket Sans Bold"/>
                <a:ea typeface="Gmarket Sans Bold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extBox 65">
            <a:extLst>
              <a:ext uri="{FF2B5EF4-FFF2-40B4-BE49-F238E27FC236}">
                <a16:creationId xmlns:a16="http://schemas.microsoft.com/office/drawing/2014/main" id="{7FBCF748-5DD2-934E-94E1-D37F36E31B63}"/>
              </a:ext>
            </a:extLst>
          </p:cNvPr>
          <p:cNvSpPr txBox="1"/>
          <p:nvPr/>
        </p:nvSpPr>
        <p:spPr>
          <a:xfrm>
            <a:off x="8475351" y="1698085"/>
            <a:ext cx="2704587" cy="432865"/>
          </a:xfrm>
          <a:prstGeom prst="rect">
            <a:avLst/>
          </a:prstGeom>
          <a:solidFill>
            <a:schemeClr val="bg1"/>
          </a:solidFill>
          <a:effectLst>
            <a:outerShdw blurRad="38100" dist="38100" dir="4800000" sx="102000" sy="102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en-US" altLang="ko-KR" sz="1600" b="1" dirty="0">
              <a:solidFill>
                <a:schemeClr val="tx2"/>
              </a:solidFill>
              <a:effectLst/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A7DE8700-F0A1-AA43-A963-22D64C3F324A}"/>
              </a:ext>
            </a:extLst>
          </p:cNvPr>
          <p:cNvSpPr txBox="1"/>
          <p:nvPr/>
        </p:nvSpPr>
        <p:spPr>
          <a:xfrm>
            <a:off x="5022698" y="1707007"/>
            <a:ext cx="2920969" cy="432865"/>
          </a:xfrm>
          <a:prstGeom prst="rect">
            <a:avLst/>
          </a:prstGeom>
          <a:solidFill>
            <a:schemeClr val="bg1"/>
          </a:solidFill>
          <a:effectLst>
            <a:outerShdw blurRad="38100" dist="38100" dir="4800000" sx="102000" sy="102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en-US" altLang="ko-KR" sz="1600" b="1" dirty="0">
              <a:solidFill>
                <a:schemeClr val="tx2"/>
              </a:solidFill>
              <a:effectLst/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912FC0B3-E253-2144-8024-0BC784B526EB}"/>
              </a:ext>
            </a:extLst>
          </p:cNvPr>
          <p:cNvSpPr txBox="1"/>
          <p:nvPr/>
        </p:nvSpPr>
        <p:spPr>
          <a:xfrm>
            <a:off x="1882611" y="1707008"/>
            <a:ext cx="2669778" cy="432865"/>
          </a:xfrm>
          <a:prstGeom prst="rect">
            <a:avLst/>
          </a:prstGeom>
          <a:solidFill>
            <a:schemeClr val="bg1"/>
          </a:solidFill>
          <a:effectLst>
            <a:outerShdw blurRad="38100" dist="38100" dir="4800000" sx="102000" sy="102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en-US" altLang="ko-KR" sz="1600" b="1" dirty="0">
              <a:solidFill>
                <a:schemeClr val="tx2"/>
              </a:solidFill>
              <a:effectLst/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A217B35E-B127-FA46-8313-B40A8E1E2703}"/>
              </a:ext>
            </a:extLst>
          </p:cNvPr>
          <p:cNvSpPr txBox="1"/>
          <p:nvPr/>
        </p:nvSpPr>
        <p:spPr>
          <a:xfrm>
            <a:off x="1887998" y="4347750"/>
            <a:ext cx="6339015" cy="2350819"/>
          </a:xfrm>
          <a:prstGeom prst="rect">
            <a:avLst/>
          </a:prstGeom>
          <a:solidFill>
            <a:schemeClr val="bg1"/>
          </a:solidFill>
          <a:effectLst>
            <a:outerShdw blurRad="38100" dist="38100" dir="4800000" sx="102000" sy="102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en-US" altLang="ko-KR" sz="1600" b="1" dirty="0">
              <a:solidFill>
                <a:schemeClr val="tx2"/>
              </a:solidFill>
              <a:effectLst/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8879BD83-D527-6A44-8562-50220BD464D7}"/>
              </a:ext>
            </a:extLst>
          </p:cNvPr>
          <p:cNvSpPr/>
          <p:nvPr/>
        </p:nvSpPr>
        <p:spPr>
          <a:xfrm>
            <a:off x="0" y="0"/>
            <a:ext cx="12192000" cy="1016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b="1">
              <a:latin typeface="Gmarket Sans Bold" panose="02000000000000000000" pitchFamily="2" charset="-128"/>
              <a:ea typeface="Gmarket Sans Bold" panose="02000000000000000000" pitchFamily="2" charset="-128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73AA8DB-125C-AE44-B1FC-0E0D610A4A53}"/>
              </a:ext>
            </a:extLst>
          </p:cNvPr>
          <p:cNvSpPr txBox="1"/>
          <p:nvPr/>
        </p:nvSpPr>
        <p:spPr>
          <a:xfrm>
            <a:off x="7544859" y="431225"/>
            <a:ext cx="4647141" cy="584775"/>
          </a:xfrm>
          <a:prstGeom prst="rect">
            <a:avLst/>
          </a:prstGeom>
          <a:noFill/>
          <a:effectLst>
            <a:reflection stA="45000" endPos="0" dist="50800" dir="5400000" sy="-100000" algn="bl" rotWithShape="0"/>
          </a:effectLst>
        </p:spPr>
        <p:txBody>
          <a:bodyPr wrap="square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>
                    <a:lumMod val="85000"/>
                  </a:schemeClr>
                </a:solidFill>
                <a:effectLst/>
                <a:latin typeface="Gmarket Sans Bold" panose="02000000000000000000" pitchFamily="2" charset="-128"/>
                <a:ea typeface="Gmarket Sans Bold" panose="02000000000000000000" pitchFamily="2" charset="-128"/>
              </a:rPr>
              <a:t>고립청년분석서</a:t>
            </a:r>
            <a:r>
              <a:rPr lang="ko-KR" altLang="en-US" sz="3200" b="1" dirty="0">
                <a:solidFill>
                  <a:schemeClr val="bg1">
                    <a:lumMod val="85000"/>
                  </a:schemeClr>
                </a:solidFill>
                <a:effectLst/>
                <a:latin typeface="Gmarket Sans Bold" panose="02000000000000000000" pitchFamily="2" charset="-128"/>
                <a:ea typeface="Gmarket Sans Bold" panose="02000000000000000000" pitchFamily="2" charset="-128"/>
              </a:rPr>
              <a:t> 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effectLst/>
                <a:latin typeface="Gmarket Sans Bold" panose="02000000000000000000" pitchFamily="2" charset="-128"/>
                <a:ea typeface="Gmarket Sans Bold" panose="02000000000000000000" pitchFamily="2" charset="-128"/>
                <a:cs typeface="Malgun Gothic Semilight" panose="020B0502040204020203" pitchFamily="34" charset="-128"/>
              </a:rPr>
              <a:t>청년은 어떻게 고립되어가는가 </a:t>
            </a:r>
            <a:endParaRPr lang="en-US" altLang="ko-KR" sz="100" b="1" dirty="0">
              <a:solidFill>
                <a:schemeClr val="bg1">
                  <a:lumMod val="85000"/>
                </a:schemeClr>
              </a:solidFill>
              <a:effectLst/>
              <a:latin typeface="Gmarket Sans Bold" panose="02000000000000000000" pitchFamily="2" charset="-128"/>
              <a:ea typeface="Gmarket Sans Bold" panose="02000000000000000000" pitchFamily="2" charset="-128"/>
              <a:cs typeface="Malgun Gothic Semilight" panose="020B0502040204020203" pitchFamily="34" charset="-128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9BC298CC-3CE8-0947-9BD3-E3D8AD64F58A}"/>
              </a:ext>
            </a:extLst>
          </p:cNvPr>
          <p:cNvSpPr/>
          <p:nvPr/>
        </p:nvSpPr>
        <p:spPr>
          <a:xfrm>
            <a:off x="10734123" y="224183"/>
            <a:ext cx="314325" cy="314325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b="1">
              <a:latin typeface="Gmarket Sans Bold" panose="02000000000000000000" pitchFamily="2" charset="-128"/>
              <a:ea typeface="Gmarket Sans Bold" panose="02000000000000000000" pitchFamily="2" charset="-128"/>
            </a:endParaRP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ABFC2381-9FA9-6C4D-9E50-52E8BE9E3E1B}"/>
              </a:ext>
            </a:extLst>
          </p:cNvPr>
          <p:cNvSpPr/>
          <p:nvPr/>
        </p:nvSpPr>
        <p:spPr>
          <a:xfrm>
            <a:off x="11257998" y="219420"/>
            <a:ext cx="314325" cy="31432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b="1">
              <a:latin typeface="Gmarket Sans Bold" panose="02000000000000000000" pitchFamily="2" charset="-128"/>
              <a:ea typeface="Gmarket Sans Bold" panose="02000000000000000000" pitchFamily="2" charset="-128"/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34F71311-5A8F-D341-A9BE-B76BB4A2F7B3}"/>
              </a:ext>
            </a:extLst>
          </p:cNvPr>
          <p:cNvSpPr/>
          <p:nvPr/>
        </p:nvSpPr>
        <p:spPr>
          <a:xfrm>
            <a:off x="11781873" y="219420"/>
            <a:ext cx="314325" cy="3143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b="1">
              <a:latin typeface="Gmarket Sans Bold" panose="02000000000000000000" pitchFamily="2" charset="-128"/>
              <a:ea typeface="Gmarket Sans Bold" panose="02000000000000000000" pitchFamily="2" charset="-128"/>
            </a:endParaRPr>
          </a:p>
        </p:txBody>
      </p:sp>
      <p:sp>
        <p:nvSpPr>
          <p:cNvPr id="61" name="모서리가 둥근 직사각형 60">
            <a:extLst>
              <a:ext uri="{FF2B5EF4-FFF2-40B4-BE49-F238E27FC236}">
                <a16:creationId xmlns:a16="http://schemas.microsoft.com/office/drawing/2014/main" id="{DA5A6C21-2BD0-5F40-BE02-5925D0ACE3BA}"/>
              </a:ext>
            </a:extLst>
          </p:cNvPr>
          <p:cNvSpPr/>
          <p:nvPr/>
        </p:nvSpPr>
        <p:spPr>
          <a:xfrm>
            <a:off x="1038264" y="159431"/>
            <a:ext cx="4647142" cy="720753"/>
          </a:xfrm>
          <a:prstGeom prst="roundRect">
            <a:avLst>
              <a:gd name="adj" fmla="val 44800"/>
            </a:avLst>
          </a:prstGeom>
          <a:solidFill>
            <a:schemeClr val="accent1">
              <a:lumMod val="60000"/>
              <a:lumOff val="40000"/>
            </a:schemeClr>
          </a:solidFill>
          <a:ln w="25400" cap="rnd">
            <a:solidFill>
              <a:schemeClr val="tx1">
                <a:lumMod val="65000"/>
                <a:lumOff val="35000"/>
              </a:schemeClr>
            </a:solidFill>
            <a:round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ore-KR" sz="2800" b="1" dirty="0">
                <a:latin typeface="Gmarket Sans Bold" panose="02000000000000000000" pitchFamily="2" charset="-128"/>
                <a:ea typeface="Gmarket Sans Bold" panose="02000000000000000000" pitchFamily="2" charset="-128"/>
              </a:rPr>
              <a:t>		</a:t>
            </a:r>
            <a:r>
              <a:rPr kumimoji="1" lang="ko-Kore-KR" altLang="en-US" sz="2800" b="1" dirty="0">
                <a:latin typeface="Gmarket Sans Bold" panose="02000000000000000000" pitchFamily="2" charset="-128"/>
                <a:ea typeface="Gmarket Sans Bold" panose="02000000000000000000" pitchFamily="2" charset="-128"/>
              </a:rPr>
              <a:t>의의</a:t>
            </a:r>
            <a:r>
              <a:rPr kumimoji="1" lang="ko-KR" altLang="en-US" sz="2800" b="1" dirty="0">
                <a:latin typeface="Gmarket Sans Bold" panose="02000000000000000000" pitchFamily="2" charset="-128"/>
                <a:ea typeface="Gmarket Sans Bold" panose="02000000000000000000" pitchFamily="2" charset="-128"/>
              </a:rPr>
              <a:t> 및 한계</a:t>
            </a:r>
            <a:endParaRPr kumimoji="1" lang="ko-Kore-KR" altLang="en-US" sz="2800" b="1" dirty="0">
              <a:latin typeface="Gmarket Sans Bold" panose="02000000000000000000" pitchFamily="2" charset="-128"/>
              <a:ea typeface="Gmarket Sans Bold" panose="02000000000000000000" pitchFamily="2" charset="-128"/>
            </a:endParaRPr>
          </a:p>
        </p:txBody>
      </p:sp>
      <p:sp>
        <p:nvSpPr>
          <p:cNvPr id="62" name="모서리가 둥근 직사각형 61">
            <a:extLst>
              <a:ext uri="{FF2B5EF4-FFF2-40B4-BE49-F238E27FC236}">
                <a16:creationId xmlns:a16="http://schemas.microsoft.com/office/drawing/2014/main" id="{7D26E263-6768-1A43-AEA5-B48331246116}"/>
              </a:ext>
            </a:extLst>
          </p:cNvPr>
          <p:cNvSpPr/>
          <p:nvPr/>
        </p:nvSpPr>
        <p:spPr>
          <a:xfrm>
            <a:off x="219493" y="159431"/>
            <a:ext cx="1548587" cy="720753"/>
          </a:xfrm>
          <a:prstGeom prst="roundRect">
            <a:avLst>
              <a:gd name="adj" fmla="val 50000"/>
            </a:avLst>
          </a:prstGeom>
          <a:solidFill>
            <a:srgbClr val="8AB3DF"/>
          </a:solidFill>
          <a:ln w="25400">
            <a:solidFill>
              <a:srgbClr val="5B4E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>
                <a:solidFill>
                  <a:prstClr val="white"/>
                </a:solidFill>
                <a:latin typeface="Gmarket Sans Bold" panose="02000000000000000000" pitchFamily="2" charset="-128"/>
                <a:ea typeface="Gmarket Sans Bold" panose="02000000000000000000" pitchFamily="2" charset="-128"/>
              </a:rPr>
              <a:t>결론</a:t>
            </a:r>
            <a:endParaRPr lang="en-US" altLang="ko-KR" sz="3200" b="1" dirty="0">
              <a:solidFill>
                <a:prstClr val="white"/>
              </a:solidFill>
              <a:latin typeface="Gmarket Sans Bold" panose="02000000000000000000" pitchFamily="2" charset="-128"/>
              <a:ea typeface="Gmarket Sans Bold" panose="02000000000000000000" pitchFamily="2" charset="-128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F2A322-B783-E14D-80F4-7B0D6CE97A01}"/>
              </a:ext>
            </a:extLst>
          </p:cNvPr>
          <p:cNvSpPr txBox="1"/>
          <p:nvPr/>
        </p:nvSpPr>
        <p:spPr>
          <a:xfrm>
            <a:off x="502189" y="1290903"/>
            <a:ext cx="873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2800" b="1" dirty="0">
                <a:solidFill>
                  <a:srgbClr val="0070C0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의의</a:t>
            </a:r>
            <a:endParaRPr kumimoji="1" lang="ko-Kore-KR" altLang="en-US" sz="3200" b="1" dirty="0">
              <a:solidFill>
                <a:srgbClr val="0070C0"/>
              </a:solidFill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12622E-CC87-9F40-911F-A4A2FFF7F9D5}"/>
              </a:ext>
            </a:extLst>
          </p:cNvPr>
          <p:cNvSpPr txBox="1"/>
          <p:nvPr/>
        </p:nvSpPr>
        <p:spPr>
          <a:xfrm>
            <a:off x="1882610" y="1770541"/>
            <a:ext cx="2704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취업</a:t>
            </a:r>
            <a:r>
              <a:rPr kumimoji="1" lang="ko-KR" altLang="en-US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 및 재정 보완책 제시</a:t>
            </a:r>
            <a:endParaRPr kumimoji="1" lang="ko-Kore-KR" altLang="en-US" b="1" dirty="0"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7D4F11-7AF5-EC4E-9DB2-0E4BD2CBF01D}"/>
              </a:ext>
            </a:extLst>
          </p:cNvPr>
          <p:cNvSpPr txBox="1"/>
          <p:nvPr/>
        </p:nvSpPr>
        <p:spPr>
          <a:xfrm>
            <a:off x="5057506" y="1770541"/>
            <a:ext cx="2988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고립</a:t>
            </a:r>
            <a:r>
              <a:rPr kumimoji="1" lang="ko-KR" altLang="en-US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 청년에 대한 관심 제고</a:t>
            </a:r>
            <a:endParaRPr kumimoji="1" lang="ko-Kore-KR" altLang="en-US" b="1" dirty="0"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B0F9AD-66BF-3041-9468-B1AB67EC0715}"/>
              </a:ext>
            </a:extLst>
          </p:cNvPr>
          <p:cNvSpPr txBox="1"/>
          <p:nvPr/>
        </p:nvSpPr>
        <p:spPr>
          <a:xfrm>
            <a:off x="8516135" y="1761709"/>
            <a:ext cx="2704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고립</a:t>
            </a:r>
            <a:r>
              <a:rPr kumimoji="1" lang="ko-KR" altLang="en-US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 청년 예방 효과 기대</a:t>
            </a:r>
            <a:endParaRPr kumimoji="1" lang="ko-Kore-KR" altLang="en-US" b="1" dirty="0"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CC2FC48B-1860-C24B-8861-B93189344AC3}"/>
              </a:ext>
            </a:extLst>
          </p:cNvPr>
          <p:cNvGrpSpPr/>
          <p:nvPr/>
        </p:nvGrpSpPr>
        <p:grpSpPr>
          <a:xfrm>
            <a:off x="5379824" y="2282200"/>
            <a:ext cx="1927841" cy="1740922"/>
            <a:chOff x="5132079" y="2139873"/>
            <a:chExt cx="1927841" cy="1740922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CFCDEA59-97BE-8744-8C59-16A2010095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093" t="22864" r="18146" b="22000"/>
            <a:stretch/>
          </p:blipFill>
          <p:spPr>
            <a:xfrm>
              <a:off x="5132079" y="2139873"/>
              <a:ext cx="1927841" cy="1740922"/>
            </a:xfrm>
            <a:prstGeom prst="rect">
              <a:avLst/>
            </a:prstGeom>
          </p:spPr>
        </p:pic>
        <p:pic>
          <p:nvPicPr>
            <p:cNvPr id="12" name="그래픽 11" descr="물음표 단색으로 채워진">
              <a:extLst>
                <a:ext uri="{FF2B5EF4-FFF2-40B4-BE49-F238E27FC236}">
                  <a16:creationId xmlns:a16="http://schemas.microsoft.com/office/drawing/2014/main" id="{5C9FFE88-C24D-C14A-AFC5-6CDE9962A3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484607" y="2383436"/>
              <a:ext cx="302741" cy="302741"/>
            </a:xfrm>
            <a:prstGeom prst="rect">
              <a:avLst/>
            </a:prstGeom>
          </p:spPr>
        </p:pic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2EF0BB09-E610-1D44-BF03-C8142668CFD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14" t="3199" b="4684"/>
          <a:stretch/>
        </p:blipFill>
        <p:spPr>
          <a:xfrm>
            <a:off x="8787763" y="2223569"/>
            <a:ext cx="1927841" cy="203642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2E5DD1E-4322-1A4E-918F-82CAB55BC61F}"/>
              </a:ext>
            </a:extLst>
          </p:cNvPr>
          <p:cNvSpPr txBox="1"/>
          <p:nvPr/>
        </p:nvSpPr>
        <p:spPr>
          <a:xfrm>
            <a:off x="502189" y="4316369"/>
            <a:ext cx="873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2800" b="1" dirty="0">
                <a:solidFill>
                  <a:srgbClr val="C00000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한계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D3218B69-94C4-DF4E-AD2E-F514BEF5B9E3}"/>
              </a:ext>
            </a:extLst>
          </p:cNvPr>
          <p:cNvGrpSpPr/>
          <p:nvPr/>
        </p:nvGrpSpPr>
        <p:grpSpPr>
          <a:xfrm>
            <a:off x="2256164" y="2253701"/>
            <a:ext cx="1793373" cy="1810874"/>
            <a:chOff x="1760674" y="2111374"/>
            <a:chExt cx="1793373" cy="1810874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0799889F-94D6-FC49-BD6A-8133A7F84585}"/>
                </a:ext>
              </a:extLst>
            </p:cNvPr>
            <p:cNvSpPr/>
            <p:nvPr/>
          </p:nvSpPr>
          <p:spPr>
            <a:xfrm>
              <a:off x="2599083" y="2425148"/>
              <a:ext cx="606287" cy="129705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E96704C9-28BD-C44B-A3F0-FBFB60EAA9A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14060" t="14924" r="12563" b="14848"/>
            <a:stretch/>
          </p:blipFill>
          <p:spPr>
            <a:xfrm>
              <a:off x="1760674" y="2111374"/>
              <a:ext cx="1793373" cy="1810874"/>
            </a:xfrm>
            <a:prstGeom prst="rect">
              <a:avLst/>
            </a:prstGeom>
          </p:spPr>
        </p:pic>
      </p:grpSp>
      <p:pic>
        <p:nvPicPr>
          <p:cNvPr id="33" name="그림 32">
            <a:extLst>
              <a:ext uri="{FF2B5EF4-FFF2-40B4-BE49-F238E27FC236}">
                <a16:creationId xmlns:a16="http://schemas.microsoft.com/office/drawing/2014/main" id="{440BEE40-3BA8-C441-9903-C35AE01F3C2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8664" y="5093884"/>
            <a:ext cx="1764116" cy="176411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4" name="타원 33">
            <a:extLst>
              <a:ext uri="{FF2B5EF4-FFF2-40B4-BE49-F238E27FC236}">
                <a16:creationId xmlns:a16="http://schemas.microsoft.com/office/drawing/2014/main" id="{77300FEA-567F-544D-87FB-763C017498EF}"/>
              </a:ext>
            </a:extLst>
          </p:cNvPr>
          <p:cNvSpPr/>
          <p:nvPr/>
        </p:nvSpPr>
        <p:spPr>
          <a:xfrm>
            <a:off x="10734123" y="224183"/>
            <a:ext cx="314325" cy="314325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b="1">
              <a:latin typeface="Gmarket Sans Bold" panose="02000000000000000000" pitchFamily="2" charset="-128"/>
              <a:ea typeface="Gmarket Sans Bold" panose="02000000000000000000" pitchFamily="2" charset="-128"/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53093475-E44E-DE49-888A-03BBB6DCCDDA}"/>
              </a:ext>
            </a:extLst>
          </p:cNvPr>
          <p:cNvSpPr/>
          <p:nvPr/>
        </p:nvSpPr>
        <p:spPr>
          <a:xfrm>
            <a:off x="11257998" y="219420"/>
            <a:ext cx="314325" cy="31432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b="1">
              <a:latin typeface="Gmarket Sans Bold" panose="02000000000000000000" pitchFamily="2" charset="-128"/>
              <a:ea typeface="Gmarket Sans Bold" panose="02000000000000000000" pitchFamily="2" charset="-128"/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519BB5E3-A224-004D-BA7B-B8E04FC3122A}"/>
              </a:ext>
            </a:extLst>
          </p:cNvPr>
          <p:cNvSpPr/>
          <p:nvPr/>
        </p:nvSpPr>
        <p:spPr>
          <a:xfrm>
            <a:off x="11781873" y="219420"/>
            <a:ext cx="314325" cy="3143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b="1">
              <a:latin typeface="Gmarket Sans Bold" panose="02000000000000000000" pitchFamily="2" charset="-128"/>
              <a:ea typeface="Gmarket Sans Bold" panose="02000000000000000000" pitchFamily="2" charset="-128"/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C5CD82FA-A634-CA46-88DB-6243D876DE45}"/>
              </a:ext>
            </a:extLst>
          </p:cNvPr>
          <p:cNvSpPr/>
          <p:nvPr/>
        </p:nvSpPr>
        <p:spPr>
          <a:xfrm>
            <a:off x="11766053" y="219420"/>
            <a:ext cx="314325" cy="31432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b="1">
              <a:latin typeface="Gmarket Sans Bold" panose="02000000000000000000" pitchFamily="2" charset="-128"/>
              <a:ea typeface="Gmarket Sans Bold" panose="02000000000000000000" pitchFamily="2" charset="-128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B4254A27-7308-654C-9091-76FAC8F00989}"/>
              </a:ext>
            </a:extLst>
          </p:cNvPr>
          <p:cNvSpPr/>
          <p:nvPr/>
        </p:nvSpPr>
        <p:spPr>
          <a:xfrm>
            <a:off x="11257997" y="219420"/>
            <a:ext cx="314325" cy="314325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b="1">
              <a:latin typeface="Gmarket Sans Bold" panose="02000000000000000000" pitchFamily="2" charset="-128"/>
              <a:ea typeface="Gmarket Sans Bold" panose="02000000000000000000" pitchFamily="2" charset="-128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E141414-AB68-514D-87BB-0F5429D967D8}"/>
              </a:ext>
            </a:extLst>
          </p:cNvPr>
          <p:cNvSpPr txBox="1"/>
          <p:nvPr/>
        </p:nvSpPr>
        <p:spPr>
          <a:xfrm>
            <a:off x="1882610" y="4467308"/>
            <a:ext cx="3655305" cy="3722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ore-KR" sz="1800" b="1" kern="100" dirty="0">
                <a:effectLst/>
                <a:latin typeface="S-Core Dream 6 Bold" panose="020B0503030302020204" pitchFamily="34" charset="-127"/>
                <a:ea typeface="S-Core Dream 6 Bold" panose="020B0503030302020204" pitchFamily="34" charset="-127"/>
                <a:cs typeface="Arial" panose="020B0604020202020204" pitchFamily="34" charset="0"/>
              </a:rPr>
              <a:t>청년 실태에 대한 통계</a:t>
            </a:r>
            <a:r>
              <a:rPr lang="en-US" altLang="ko-Kore-KR" sz="1800" b="1" kern="100" dirty="0">
                <a:effectLst/>
                <a:latin typeface="S-Core Dream 6 Bold" panose="020B0503030302020204" pitchFamily="34" charset="-127"/>
                <a:ea typeface="S-Core Dream 6 Bold" panose="020B0503030302020204" pitchFamily="34" charset="-127"/>
                <a:cs typeface="Arial" panose="020B0604020202020204" pitchFamily="34" charset="0"/>
              </a:rPr>
              <a:t>, </a:t>
            </a:r>
            <a:r>
              <a:rPr lang="ko-KR" altLang="ko-Kore-KR" sz="1800" b="1" kern="100" dirty="0">
                <a:effectLst/>
                <a:latin typeface="S-Core Dream 6 Bold" panose="020B0503030302020204" pitchFamily="34" charset="-127"/>
                <a:ea typeface="S-Core Dream 6 Bold" panose="020B0503030302020204" pitchFamily="34" charset="-127"/>
                <a:cs typeface="Arial" panose="020B0604020202020204" pitchFamily="34" charset="0"/>
              </a:rPr>
              <a:t>데이터 한계</a:t>
            </a:r>
            <a:endParaRPr lang="ko-Kore-KR" altLang="ko-Kore-KR" sz="1800" b="1" kern="100" dirty="0">
              <a:effectLst/>
              <a:latin typeface="S-Core Dream 6 Bold" panose="020B0503030302020204" pitchFamily="34" charset="-127"/>
              <a:ea typeface="S-Core Dream 6 Bold" panose="020B0503030302020204" pitchFamily="34" charset="-127"/>
              <a:cs typeface="Arial" panose="020B0604020202020204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194E11C-60CA-A948-AD09-D00845A8E209}"/>
              </a:ext>
            </a:extLst>
          </p:cNvPr>
          <p:cNvSpPr txBox="1"/>
          <p:nvPr/>
        </p:nvSpPr>
        <p:spPr>
          <a:xfrm>
            <a:off x="1882610" y="5677358"/>
            <a:ext cx="6104586" cy="3722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ore-KR" sz="1800" b="1" kern="100" dirty="0">
                <a:effectLst/>
                <a:latin typeface="S-Core Dream 6 Bold" panose="020B0503030302020204" pitchFamily="34" charset="-127"/>
                <a:ea typeface="S-Core Dream 6 Bold" panose="020B0503030302020204" pitchFamily="34" charset="-127"/>
                <a:cs typeface="Arial" panose="020B0604020202020204" pitchFamily="34" charset="0"/>
              </a:rPr>
              <a:t>임의로 부여한 가중치에 대한 근거</a:t>
            </a:r>
            <a:r>
              <a:rPr lang="ko-Kore-KR" altLang="en-US" sz="1800" b="1" kern="100" dirty="0">
                <a:effectLst/>
                <a:latin typeface="S-Core Dream 6 Bold" panose="020B0503030302020204" pitchFamily="34" charset="-127"/>
                <a:ea typeface="S-Core Dream 6 Bold" panose="020B0503030302020204" pitchFamily="34" charset="-127"/>
                <a:cs typeface="Arial" panose="020B0604020202020204" pitchFamily="34" charset="0"/>
              </a:rPr>
              <a:t> 부족</a:t>
            </a:r>
            <a:r>
              <a:rPr lang="en-US" altLang="ko-Kore-KR" sz="1800" b="1" kern="100" dirty="0">
                <a:effectLst/>
                <a:latin typeface="S-Core Dream 6 Bold" panose="020B0503030302020204" pitchFamily="34" charset="-127"/>
                <a:ea typeface="S-Core Dream 6 Bold" panose="020B0503030302020204" pitchFamily="34" charset="-127"/>
                <a:cs typeface="Arial" panose="020B0604020202020204" pitchFamily="34" charset="0"/>
              </a:rPr>
              <a:t> (</a:t>
            </a:r>
            <a:r>
              <a:rPr lang="ko-KR" altLang="en-US" sz="1800" b="1" kern="100" dirty="0">
                <a:effectLst/>
                <a:latin typeface="S-Core Dream 6 Bold" panose="020B0503030302020204" pitchFamily="34" charset="-127"/>
                <a:ea typeface="S-Core Dream 6 Bold" panose="020B0503030302020204" pitchFamily="34" charset="-127"/>
                <a:cs typeface="Arial" panose="020B0604020202020204" pitchFamily="34" charset="0"/>
              </a:rPr>
              <a:t>청년고립환경 지수</a:t>
            </a:r>
            <a:r>
              <a:rPr lang="en-US" altLang="ko-Kore-KR" sz="1800" b="1" kern="100" dirty="0">
                <a:effectLst/>
                <a:latin typeface="S-Core Dream 6 Bold" panose="020B0503030302020204" pitchFamily="34" charset="-127"/>
                <a:ea typeface="S-Core Dream 6 Bold" panose="020B0503030302020204" pitchFamily="34" charset="-127"/>
                <a:cs typeface="Arial" panose="020B0604020202020204" pitchFamily="34" charset="0"/>
              </a:rPr>
              <a:t>) </a:t>
            </a:r>
            <a:endParaRPr lang="ko-Kore-KR" altLang="ko-Kore-KR" sz="1800" b="1" kern="100" dirty="0">
              <a:effectLst/>
              <a:latin typeface="S-Core Dream 6 Bold" panose="020B0503030302020204" pitchFamily="34" charset="-127"/>
              <a:ea typeface="S-Core Dream 6 Bold" panose="020B0503030302020204" pitchFamily="34" charset="-127"/>
              <a:cs typeface="Arial" panose="020B0604020202020204" pitchFamily="34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6DEFFFC-8B31-9D44-9006-CC5CCF350892}"/>
              </a:ext>
            </a:extLst>
          </p:cNvPr>
          <p:cNvSpPr txBox="1"/>
          <p:nvPr/>
        </p:nvSpPr>
        <p:spPr>
          <a:xfrm>
            <a:off x="5971769" y="4490607"/>
            <a:ext cx="12367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ko-Kore-KR" alt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9C3198F-F1F8-C646-8C07-D714519F60A0}"/>
              </a:ext>
            </a:extLst>
          </p:cNvPr>
          <p:cNvSpPr txBox="1"/>
          <p:nvPr/>
        </p:nvSpPr>
        <p:spPr>
          <a:xfrm>
            <a:off x="2094032" y="5038759"/>
            <a:ext cx="4001968" cy="278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ore-KR" sz="1200" b="1" kern="100" dirty="0">
                <a:effectLst/>
                <a:latin typeface="S-Core Dream 6 Bold" panose="020B0503030302020204" pitchFamily="34" charset="-127"/>
                <a:ea typeface="S-Core Dream 6 Bold" panose="020B0503030302020204" pitchFamily="34" charset="-127"/>
                <a:cs typeface="Arial" panose="020B0604020202020204" pitchFamily="34" charset="0"/>
              </a:rPr>
              <a:t>청년 문제 및 복지에 대한 정책 </a:t>
            </a:r>
            <a:r>
              <a:rPr lang="ko-KR" altLang="en-US" sz="1200" b="1" kern="100" dirty="0">
                <a:effectLst/>
                <a:latin typeface="S-Core Dream 6 Bold" panose="020B0503030302020204" pitchFamily="34" charset="-127"/>
                <a:ea typeface="S-Core Dream 6 Bold" panose="020B0503030302020204" pitchFamily="34" charset="-127"/>
                <a:cs typeface="Arial" panose="020B0604020202020204" pitchFamily="34" charset="0"/>
              </a:rPr>
              <a:t>부족으로</a:t>
            </a:r>
            <a:r>
              <a:rPr lang="ko-KR" altLang="en-US" sz="1200" b="1" kern="100" dirty="0">
                <a:latin typeface="S-Core Dream 6 Bold" panose="020B0503030302020204" pitchFamily="34" charset="-127"/>
                <a:ea typeface="S-Core Dream 6 Bold" panose="020B0503030302020204" pitchFamily="34" charset="-127"/>
                <a:cs typeface="Arial" panose="020B0604020202020204" pitchFamily="34" charset="0"/>
              </a:rPr>
              <a:t> </a:t>
            </a:r>
            <a:r>
              <a:rPr lang="ko-KR" altLang="ko-Kore-KR" sz="1200" b="1" kern="100" dirty="0">
                <a:effectLst/>
                <a:latin typeface="S-Core Dream 6 Bold" panose="020B0503030302020204" pitchFamily="34" charset="-127"/>
                <a:ea typeface="S-Core Dream 6 Bold" panose="020B0503030302020204" pitchFamily="34" charset="-127"/>
                <a:cs typeface="Arial" panose="020B0604020202020204" pitchFamily="34" charset="0"/>
              </a:rPr>
              <a:t>데이터 </a:t>
            </a:r>
            <a:r>
              <a:rPr lang="ko-KR" altLang="en-US" sz="1200" b="1" kern="100" dirty="0">
                <a:effectLst/>
                <a:latin typeface="S-Core Dream 6 Bold" panose="020B0503030302020204" pitchFamily="34" charset="-127"/>
                <a:ea typeface="S-Core Dream 6 Bold" panose="020B0503030302020204" pitchFamily="34" charset="-127"/>
                <a:cs typeface="Arial" panose="020B0604020202020204" pitchFamily="34" charset="0"/>
              </a:rPr>
              <a:t>불</a:t>
            </a:r>
            <a:r>
              <a:rPr lang="ko-KR" altLang="ko-Kore-KR" sz="1200" b="1" kern="100" dirty="0">
                <a:effectLst/>
                <a:latin typeface="S-Core Dream 6 Bold" panose="020B0503030302020204" pitchFamily="34" charset="-127"/>
                <a:ea typeface="S-Core Dream 6 Bold" panose="020B0503030302020204" pitchFamily="34" charset="-127"/>
                <a:cs typeface="Arial" panose="020B0604020202020204" pitchFamily="34" charset="0"/>
              </a:rPr>
              <a:t>충분</a:t>
            </a:r>
            <a:endParaRPr lang="ko-Kore-KR" altLang="ko-Kore-KR" sz="1200" b="1" kern="100" dirty="0">
              <a:effectLst/>
              <a:latin typeface="S-Core Dream 6 Bold" panose="020B0503030302020204" pitchFamily="34" charset="-127"/>
              <a:ea typeface="S-Core Dream 6 Bold" panose="020B0503030302020204" pitchFamily="34" charset="-127"/>
              <a:cs typeface="Arial" panose="020B06040202020202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9837CCD-820C-4444-A85D-E37C033F49AF}"/>
              </a:ext>
            </a:extLst>
          </p:cNvPr>
          <p:cNvSpPr txBox="1"/>
          <p:nvPr/>
        </p:nvSpPr>
        <p:spPr>
          <a:xfrm>
            <a:off x="2094032" y="6124020"/>
            <a:ext cx="5450827" cy="5471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ore-KR" sz="1100" b="1" kern="100" dirty="0">
                <a:effectLst/>
                <a:latin typeface="S-Core Dream 6 Bold" panose="020B0503030302020204" pitchFamily="34" charset="-127"/>
                <a:ea typeface="S-Core Dream 6 Bold" panose="020B0503030302020204" pitchFamily="34" charset="-127"/>
                <a:cs typeface="Arial" panose="020B0604020202020204" pitchFamily="34" charset="0"/>
              </a:rPr>
              <a:t>외로움에 임의로 부여한 가중치에 대한 통계적 근거 부족</a:t>
            </a:r>
            <a:endParaRPr lang="en-US" altLang="ko-KR" sz="1100" b="1" kern="100" dirty="0">
              <a:effectLst/>
              <a:latin typeface="S-Core Dream 6 Bold" panose="020B0503030302020204" pitchFamily="34" charset="-127"/>
              <a:ea typeface="S-Core Dream 6 Bold" panose="020B0503030302020204" pitchFamily="34" charset="-127"/>
              <a:cs typeface="Arial" panose="020B0604020202020204" pitchFamily="34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ore-KR" sz="1100" b="1" kern="100" dirty="0">
                <a:effectLst/>
                <a:latin typeface="S-Core Dream 6 Bold" panose="020B0503030302020204" pitchFamily="34" charset="-127"/>
                <a:ea typeface="S-Core Dream 6 Bold" panose="020B0503030302020204" pitchFamily="34" charset="-127"/>
                <a:cs typeface="Arial" panose="020B0604020202020204" pitchFamily="34" charset="0"/>
              </a:rPr>
              <a:t>(1</a:t>
            </a:r>
            <a:r>
              <a:rPr lang="ko-KR" altLang="ko-Kore-KR" sz="1100" b="1" kern="100" dirty="0" err="1">
                <a:effectLst/>
                <a:latin typeface="S-Core Dream 6 Bold" panose="020B0503030302020204" pitchFamily="34" charset="-127"/>
                <a:ea typeface="S-Core Dream 6 Bold" panose="020B0503030302020204" pitchFamily="34" charset="-127"/>
                <a:cs typeface="Arial" panose="020B0604020202020204" pitchFamily="34" charset="0"/>
              </a:rPr>
              <a:t>인가구</a:t>
            </a:r>
            <a:r>
              <a:rPr lang="en-US" altLang="ko-Kore-KR" sz="1100" b="1" kern="100" dirty="0">
                <a:effectLst/>
                <a:latin typeface="S-Core Dream 6 Bold" panose="020B0503030302020204" pitchFamily="34" charset="-127"/>
                <a:ea typeface="S-Core Dream 6 Bold" panose="020B0503030302020204" pitchFamily="34" charset="-127"/>
                <a:cs typeface="Arial" panose="020B0604020202020204" pitchFamily="34" charset="0"/>
              </a:rPr>
              <a:t> : 0.5, </a:t>
            </a:r>
            <a:r>
              <a:rPr lang="ko-KR" altLang="ko-Kore-KR" sz="1100" b="1" kern="100" dirty="0" err="1">
                <a:effectLst/>
                <a:latin typeface="S-Core Dream 6 Bold" panose="020B0503030302020204" pitchFamily="34" charset="-127"/>
                <a:ea typeface="S-Core Dream 6 Bold" panose="020B0503030302020204" pitchFamily="34" charset="-127"/>
                <a:cs typeface="Arial" panose="020B0604020202020204" pitchFamily="34" charset="0"/>
              </a:rPr>
              <a:t>청년비율</a:t>
            </a:r>
            <a:r>
              <a:rPr lang="en-US" altLang="ko-Kore-KR" sz="1100" b="1" kern="100" dirty="0">
                <a:effectLst/>
                <a:latin typeface="S-Core Dream 6 Bold" panose="020B0503030302020204" pitchFamily="34" charset="-127"/>
                <a:ea typeface="S-Core Dream 6 Bold" panose="020B0503030302020204" pitchFamily="34" charset="-127"/>
                <a:cs typeface="Arial" panose="020B0604020202020204" pitchFamily="34" charset="0"/>
              </a:rPr>
              <a:t> : 0.25, </a:t>
            </a:r>
            <a:r>
              <a:rPr lang="ko-KR" altLang="ko-Kore-KR" sz="1100" b="1" kern="100" dirty="0">
                <a:effectLst/>
                <a:latin typeface="S-Core Dream 6 Bold" panose="020B0503030302020204" pitchFamily="34" charset="-127"/>
                <a:ea typeface="S-Core Dream 6 Bold" panose="020B0503030302020204" pitchFamily="34" charset="-127"/>
                <a:cs typeface="Arial" panose="020B0604020202020204" pitchFamily="34" charset="0"/>
              </a:rPr>
              <a:t>외로움</a:t>
            </a:r>
            <a:r>
              <a:rPr lang="en-US" altLang="ko-Kore-KR" sz="1100" b="1" kern="100" dirty="0">
                <a:effectLst/>
                <a:latin typeface="S-Core Dream 6 Bold" panose="020B0503030302020204" pitchFamily="34" charset="-127"/>
                <a:ea typeface="S-Core Dream 6 Bold" panose="020B0503030302020204" pitchFamily="34" charset="-127"/>
                <a:cs typeface="Arial" panose="020B0604020202020204" pitchFamily="34" charset="0"/>
              </a:rPr>
              <a:t> : 0.25) </a:t>
            </a:r>
            <a:endParaRPr lang="ko-Kore-KR" altLang="ko-Kore-KR" sz="1100" b="1" kern="100" dirty="0">
              <a:effectLst/>
              <a:latin typeface="S-Core Dream 6 Bold" panose="020B0503030302020204" pitchFamily="34" charset="-127"/>
              <a:ea typeface="S-Core Dream 6 Bold" panose="020B0503030302020204" pitchFamily="34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9321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직사각형 55">
            <a:extLst>
              <a:ext uri="{FF2B5EF4-FFF2-40B4-BE49-F238E27FC236}">
                <a16:creationId xmlns:a16="http://schemas.microsoft.com/office/drawing/2014/main" id="{8879BD83-D527-6A44-8562-50220BD464D7}"/>
              </a:ext>
            </a:extLst>
          </p:cNvPr>
          <p:cNvSpPr/>
          <p:nvPr/>
        </p:nvSpPr>
        <p:spPr>
          <a:xfrm>
            <a:off x="0" y="0"/>
            <a:ext cx="12192000" cy="1016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b="1">
              <a:latin typeface="Gmarket Sans Bold" panose="02000000000000000000" pitchFamily="2" charset="-128"/>
              <a:ea typeface="Gmarket Sans Bold" panose="02000000000000000000" pitchFamily="2" charset="-128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73AA8DB-125C-AE44-B1FC-0E0D610A4A53}"/>
              </a:ext>
            </a:extLst>
          </p:cNvPr>
          <p:cNvSpPr txBox="1"/>
          <p:nvPr/>
        </p:nvSpPr>
        <p:spPr>
          <a:xfrm>
            <a:off x="7544859" y="431225"/>
            <a:ext cx="4647141" cy="584775"/>
          </a:xfrm>
          <a:prstGeom prst="rect">
            <a:avLst/>
          </a:prstGeom>
          <a:noFill/>
          <a:effectLst>
            <a:reflection stA="45000" endPos="0" dist="50800" dir="5400000" sy="-100000" algn="bl" rotWithShape="0"/>
          </a:effectLst>
        </p:spPr>
        <p:txBody>
          <a:bodyPr wrap="square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>
                    <a:lumMod val="85000"/>
                  </a:schemeClr>
                </a:solidFill>
                <a:effectLst/>
                <a:latin typeface="Gmarket Sans Bold" panose="02000000000000000000" pitchFamily="2" charset="-128"/>
                <a:ea typeface="Gmarket Sans Bold" panose="02000000000000000000" pitchFamily="2" charset="-128"/>
              </a:rPr>
              <a:t>고립청년분석서</a:t>
            </a:r>
            <a:r>
              <a:rPr lang="ko-KR" altLang="en-US" sz="3200" b="1" dirty="0">
                <a:solidFill>
                  <a:schemeClr val="bg1">
                    <a:lumMod val="85000"/>
                  </a:schemeClr>
                </a:solidFill>
                <a:effectLst/>
                <a:latin typeface="Gmarket Sans Bold" panose="02000000000000000000" pitchFamily="2" charset="-128"/>
                <a:ea typeface="Gmarket Sans Bold" panose="02000000000000000000" pitchFamily="2" charset="-128"/>
              </a:rPr>
              <a:t> 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effectLst/>
                <a:latin typeface="Gmarket Sans Bold" panose="02000000000000000000" pitchFamily="2" charset="-128"/>
                <a:ea typeface="Gmarket Sans Bold" panose="02000000000000000000" pitchFamily="2" charset="-128"/>
                <a:cs typeface="Malgun Gothic Semilight" panose="020B0502040204020203" pitchFamily="34" charset="-128"/>
              </a:rPr>
              <a:t>청년은 어떻게 고립되어가는가 </a:t>
            </a:r>
            <a:endParaRPr lang="en-US" altLang="ko-KR" sz="100" b="1" dirty="0">
              <a:solidFill>
                <a:schemeClr val="bg1">
                  <a:lumMod val="85000"/>
                </a:schemeClr>
              </a:solidFill>
              <a:effectLst/>
              <a:latin typeface="Gmarket Sans Bold" panose="02000000000000000000" pitchFamily="2" charset="-128"/>
              <a:ea typeface="Gmarket Sans Bold" panose="02000000000000000000" pitchFamily="2" charset="-128"/>
              <a:cs typeface="Malgun Gothic Semilight" panose="020B0502040204020203" pitchFamily="34" charset="-128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9BC298CC-3CE8-0947-9BD3-E3D8AD64F58A}"/>
              </a:ext>
            </a:extLst>
          </p:cNvPr>
          <p:cNvSpPr/>
          <p:nvPr/>
        </p:nvSpPr>
        <p:spPr>
          <a:xfrm>
            <a:off x="10734123" y="224183"/>
            <a:ext cx="314325" cy="314325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b="1">
              <a:latin typeface="Gmarket Sans Bold" panose="02000000000000000000" pitchFamily="2" charset="-128"/>
              <a:ea typeface="Gmarket Sans Bold" panose="02000000000000000000" pitchFamily="2" charset="-128"/>
            </a:endParaRP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ABFC2381-9FA9-6C4D-9E50-52E8BE9E3E1B}"/>
              </a:ext>
            </a:extLst>
          </p:cNvPr>
          <p:cNvSpPr/>
          <p:nvPr/>
        </p:nvSpPr>
        <p:spPr>
          <a:xfrm>
            <a:off x="11257998" y="219420"/>
            <a:ext cx="314325" cy="31432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b="1">
              <a:latin typeface="Gmarket Sans Bold" panose="02000000000000000000" pitchFamily="2" charset="-128"/>
              <a:ea typeface="Gmarket Sans Bold" panose="02000000000000000000" pitchFamily="2" charset="-128"/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34F71311-5A8F-D341-A9BE-B76BB4A2F7B3}"/>
              </a:ext>
            </a:extLst>
          </p:cNvPr>
          <p:cNvSpPr/>
          <p:nvPr/>
        </p:nvSpPr>
        <p:spPr>
          <a:xfrm>
            <a:off x="11781873" y="219420"/>
            <a:ext cx="314325" cy="3143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b="1">
              <a:latin typeface="Gmarket Sans Bold" panose="02000000000000000000" pitchFamily="2" charset="-128"/>
              <a:ea typeface="Gmarket Sans Bold" panose="02000000000000000000" pitchFamily="2" charset="-128"/>
            </a:endParaRPr>
          </a:p>
        </p:txBody>
      </p:sp>
      <p:sp>
        <p:nvSpPr>
          <p:cNvPr id="61" name="모서리가 둥근 직사각형 60">
            <a:extLst>
              <a:ext uri="{FF2B5EF4-FFF2-40B4-BE49-F238E27FC236}">
                <a16:creationId xmlns:a16="http://schemas.microsoft.com/office/drawing/2014/main" id="{DA5A6C21-2BD0-5F40-BE02-5925D0ACE3BA}"/>
              </a:ext>
            </a:extLst>
          </p:cNvPr>
          <p:cNvSpPr/>
          <p:nvPr/>
        </p:nvSpPr>
        <p:spPr>
          <a:xfrm>
            <a:off x="1038264" y="159431"/>
            <a:ext cx="4647142" cy="720753"/>
          </a:xfrm>
          <a:prstGeom prst="roundRect">
            <a:avLst>
              <a:gd name="adj" fmla="val 44800"/>
            </a:avLst>
          </a:prstGeom>
          <a:solidFill>
            <a:schemeClr val="accent1">
              <a:lumMod val="60000"/>
              <a:lumOff val="40000"/>
            </a:schemeClr>
          </a:solidFill>
          <a:ln w="25400" cap="rnd">
            <a:solidFill>
              <a:schemeClr val="tx1">
                <a:lumMod val="65000"/>
                <a:lumOff val="35000"/>
              </a:schemeClr>
            </a:solidFill>
            <a:round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ore-KR" sz="2800" b="1" kern="100" dirty="0">
                <a:latin typeface="S-Core Dream 6 Bold" panose="020B0503030302020204" pitchFamily="34" charset="-127"/>
                <a:ea typeface="S-Core Dream 6 Bold" panose="020B0503030302020204" pitchFamily="34" charset="-127"/>
                <a:cs typeface="Arial" panose="020B0604020202020204" pitchFamily="34" charset="0"/>
              </a:rPr>
              <a:t>	</a:t>
            </a:r>
            <a:r>
              <a:rPr lang="ko-KR" altLang="en-US" sz="2800" b="1" kern="100" dirty="0">
                <a:latin typeface="S-Core Dream 6 Bold" panose="020B0503030302020204" pitchFamily="34" charset="-127"/>
                <a:ea typeface="S-Core Dream 6 Bold" panose="020B0503030302020204" pitchFamily="34" charset="-127"/>
                <a:cs typeface="Arial" panose="020B0604020202020204" pitchFamily="34" charset="0"/>
              </a:rPr>
              <a:t> </a:t>
            </a:r>
            <a:r>
              <a:rPr lang="ko-Kore-KR" altLang="en-US" sz="2800" b="1" kern="100" dirty="0">
                <a:latin typeface="S-Core Dream 6 Bold" panose="020B0503030302020204" pitchFamily="34" charset="-127"/>
                <a:ea typeface="S-Core Dream 6 Bold" panose="020B0503030302020204" pitchFamily="34" charset="-127"/>
                <a:cs typeface="Arial" panose="020B0604020202020204" pitchFamily="34" charset="0"/>
              </a:rPr>
              <a:t>참고문헌</a:t>
            </a:r>
            <a:r>
              <a:rPr lang="en-US" altLang="ko-KR" sz="2800" b="1" kern="100" dirty="0">
                <a:latin typeface="S-Core Dream 6 Bold" panose="020B0503030302020204" pitchFamily="34" charset="-127"/>
                <a:ea typeface="S-Core Dream 6 Bold" panose="020B0503030302020204" pitchFamily="34" charset="-127"/>
                <a:cs typeface="Arial" panose="020B0604020202020204" pitchFamily="34" charset="0"/>
              </a:rPr>
              <a:t> </a:t>
            </a:r>
            <a:r>
              <a:rPr lang="ko-KR" altLang="en-US" sz="2800" b="1" kern="100" dirty="0">
                <a:latin typeface="S-Core Dream 6 Bold" panose="020B0503030302020204" pitchFamily="34" charset="-127"/>
                <a:ea typeface="S-Core Dream 6 Bold" panose="020B0503030302020204" pitchFamily="34" charset="-127"/>
                <a:cs typeface="Arial" panose="020B0604020202020204" pitchFamily="34" charset="0"/>
              </a:rPr>
              <a:t>및 </a:t>
            </a:r>
            <a:r>
              <a:rPr lang="ko-KR" altLang="en-US" sz="2800" b="1" kern="100" dirty="0" err="1">
                <a:latin typeface="S-Core Dream 6 Bold" panose="020B0503030302020204" pitchFamily="34" charset="-127"/>
                <a:ea typeface="S-Core Dream 6 Bold" panose="020B0503030302020204" pitchFamily="34" charset="-127"/>
                <a:cs typeface="Arial" panose="020B0604020202020204" pitchFamily="34" charset="0"/>
              </a:rPr>
              <a:t>활용데이터</a:t>
            </a:r>
            <a:endParaRPr lang="en-US" altLang="ko-Kore-KR" sz="2800" b="1" kern="100" dirty="0">
              <a:latin typeface="S-Core Dream 6 Bold" panose="020B0503030302020204" pitchFamily="34" charset="-127"/>
              <a:ea typeface="S-Core Dream 6 Bold" panose="020B0503030302020204" pitchFamily="34" charset="-127"/>
              <a:cs typeface="Arial" panose="020B0604020202020204" pitchFamily="34" charset="0"/>
            </a:endParaRPr>
          </a:p>
        </p:txBody>
      </p:sp>
      <p:sp>
        <p:nvSpPr>
          <p:cNvPr id="62" name="모서리가 둥근 직사각형 61">
            <a:extLst>
              <a:ext uri="{FF2B5EF4-FFF2-40B4-BE49-F238E27FC236}">
                <a16:creationId xmlns:a16="http://schemas.microsoft.com/office/drawing/2014/main" id="{7D26E263-6768-1A43-AEA5-B48331246116}"/>
              </a:ext>
            </a:extLst>
          </p:cNvPr>
          <p:cNvSpPr/>
          <p:nvPr/>
        </p:nvSpPr>
        <p:spPr>
          <a:xfrm>
            <a:off x="219493" y="159431"/>
            <a:ext cx="1548587" cy="720753"/>
          </a:xfrm>
          <a:prstGeom prst="roundRect">
            <a:avLst>
              <a:gd name="adj" fmla="val 50000"/>
            </a:avLst>
          </a:prstGeom>
          <a:solidFill>
            <a:srgbClr val="8AB3DF"/>
          </a:solidFill>
          <a:ln w="25400">
            <a:solidFill>
              <a:srgbClr val="5B4E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>
                <a:solidFill>
                  <a:prstClr val="white"/>
                </a:solidFill>
                <a:latin typeface="Gmarket Sans Bold" panose="02000000000000000000" pitchFamily="2" charset="-128"/>
                <a:ea typeface="Gmarket Sans Bold" panose="02000000000000000000" pitchFamily="2" charset="-128"/>
              </a:rPr>
              <a:t>결론</a:t>
            </a:r>
            <a:endParaRPr lang="en-US" altLang="ko-KR" sz="3200" b="1" dirty="0">
              <a:solidFill>
                <a:prstClr val="white"/>
              </a:solidFill>
              <a:latin typeface="Gmarket Sans Bold" panose="02000000000000000000" pitchFamily="2" charset="-128"/>
              <a:ea typeface="Gmarket Sans Bold" panose="02000000000000000000" pitchFamily="2" charset="-128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9CAC959-7CA5-2045-9F29-CFFF44C0B957}"/>
              </a:ext>
            </a:extLst>
          </p:cNvPr>
          <p:cNvSpPr txBox="1"/>
          <p:nvPr/>
        </p:nvSpPr>
        <p:spPr>
          <a:xfrm>
            <a:off x="307590" y="1178109"/>
            <a:ext cx="6106886" cy="5900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ore-KR" altLang="en-US" sz="3200" b="1" kern="100" dirty="0">
                <a:effectLst/>
                <a:latin typeface="S-Core Dream 6 Bold" panose="020B0503030302020204" pitchFamily="34" charset="-127"/>
                <a:ea typeface="S-Core Dream 6 Bold" panose="020B0503030302020204" pitchFamily="34" charset="-127"/>
                <a:cs typeface="Arial" panose="020B0604020202020204" pitchFamily="34" charset="0"/>
              </a:rPr>
              <a:t>참고문헌</a:t>
            </a:r>
            <a:endParaRPr lang="en-US" altLang="ko-Kore-KR" sz="3200" b="1" kern="100" dirty="0">
              <a:effectLst/>
              <a:latin typeface="S-Core Dream 6 Bold" panose="020B0503030302020204" pitchFamily="34" charset="-127"/>
              <a:ea typeface="S-Core Dream 6 Bold" panose="020B0503030302020204" pitchFamily="34" charset="-127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59CBB25-60A8-A249-AA0A-D4D23B5FA705}"/>
              </a:ext>
            </a:extLst>
          </p:cNvPr>
          <p:cNvSpPr txBox="1"/>
          <p:nvPr/>
        </p:nvSpPr>
        <p:spPr>
          <a:xfrm>
            <a:off x="307590" y="3934379"/>
            <a:ext cx="18822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32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분석</a:t>
            </a:r>
            <a:r>
              <a:rPr kumimoji="1" lang="ko-KR" altLang="en-US" sz="32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 도구</a:t>
            </a:r>
            <a:endParaRPr kumimoji="1" lang="en-US" altLang="ko-KR" sz="3200" b="1" dirty="0"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ED39A88-58DF-0A49-95C1-54A2870F76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2261" y="3999365"/>
            <a:ext cx="2312637" cy="68656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DADCB2E-BF2F-604F-9797-3B267850905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20766" b="21829"/>
          <a:stretch/>
        </p:blipFill>
        <p:spPr>
          <a:xfrm>
            <a:off x="4989246" y="3934379"/>
            <a:ext cx="2213508" cy="71474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3993238-579A-E141-B61E-06CDEC85C8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7849" y="3934379"/>
            <a:ext cx="896462" cy="89646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08C914B-9032-5B40-A30C-778A8CF490FA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114208" y="3897199"/>
            <a:ext cx="933641" cy="933641"/>
          </a:xfrm>
          <a:prstGeom prst="rect">
            <a:avLst/>
          </a:prstGeom>
        </p:spPr>
      </p:pic>
      <p:sp>
        <p:nvSpPr>
          <p:cNvPr id="16" name="타원 15">
            <a:extLst>
              <a:ext uri="{FF2B5EF4-FFF2-40B4-BE49-F238E27FC236}">
                <a16:creationId xmlns:a16="http://schemas.microsoft.com/office/drawing/2014/main" id="{104475E6-CAA6-E147-8CFF-746325AFB1A3}"/>
              </a:ext>
            </a:extLst>
          </p:cNvPr>
          <p:cNvSpPr/>
          <p:nvPr/>
        </p:nvSpPr>
        <p:spPr>
          <a:xfrm>
            <a:off x="10734123" y="224183"/>
            <a:ext cx="314325" cy="314325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b="1">
              <a:latin typeface="Gmarket Sans Bold" panose="02000000000000000000" pitchFamily="2" charset="-128"/>
              <a:ea typeface="Gmarket Sans Bold" panose="02000000000000000000" pitchFamily="2" charset="-128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89CAA655-5B4A-5A41-B56C-D1E87EAA8083}"/>
              </a:ext>
            </a:extLst>
          </p:cNvPr>
          <p:cNvSpPr/>
          <p:nvPr/>
        </p:nvSpPr>
        <p:spPr>
          <a:xfrm>
            <a:off x="11257998" y="219420"/>
            <a:ext cx="314325" cy="31432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b="1">
              <a:latin typeface="Gmarket Sans Bold" panose="02000000000000000000" pitchFamily="2" charset="-128"/>
              <a:ea typeface="Gmarket Sans Bold" panose="02000000000000000000" pitchFamily="2" charset="-128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0F89DE4-F9FA-134E-B7F0-A9FB03FB81AC}"/>
              </a:ext>
            </a:extLst>
          </p:cNvPr>
          <p:cNvSpPr/>
          <p:nvPr/>
        </p:nvSpPr>
        <p:spPr>
          <a:xfrm>
            <a:off x="11781873" y="219420"/>
            <a:ext cx="314325" cy="3143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b="1">
              <a:latin typeface="Gmarket Sans Bold" panose="02000000000000000000" pitchFamily="2" charset="-128"/>
              <a:ea typeface="Gmarket Sans Bold" panose="02000000000000000000" pitchFamily="2" charset="-128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EACD0C1C-9738-ED48-BF70-694E3AA5654D}"/>
              </a:ext>
            </a:extLst>
          </p:cNvPr>
          <p:cNvSpPr/>
          <p:nvPr/>
        </p:nvSpPr>
        <p:spPr>
          <a:xfrm>
            <a:off x="11766053" y="219420"/>
            <a:ext cx="314325" cy="31432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b="1">
              <a:latin typeface="Gmarket Sans Bold" panose="02000000000000000000" pitchFamily="2" charset="-128"/>
              <a:ea typeface="Gmarket Sans Bold" panose="02000000000000000000" pitchFamily="2" charset="-128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D3DFCED9-D078-AA4F-AAAB-1833CD0BD2F3}"/>
              </a:ext>
            </a:extLst>
          </p:cNvPr>
          <p:cNvSpPr/>
          <p:nvPr/>
        </p:nvSpPr>
        <p:spPr>
          <a:xfrm>
            <a:off x="11257997" y="219420"/>
            <a:ext cx="314325" cy="314325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b="1">
              <a:latin typeface="Gmarket Sans Bold" panose="02000000000000000000" pitchFamily="2" charset="-128"/>
              <a:ea typeface="Gmarket Sans Bold" panose="02000000000000000000" pitchFamily="2" charset="-128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D1394C4-0C94-DD41-84C9-929EF5859841}"/>
              </a:ext>
            </a:extLst>
          </p:cNvPr>
          <p:cNvSpPr txBox="1"/>
          <p:nvPr/>
        </p:nvSpPr>
        <p:spPr>
          <a:xfrm>
            <a:off x="2489649" y="1258715"/>
            <a:ext cx="9654851" cy="26570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latinLnBrk="1">
              <a:spcAft>
                <a:spcPts val="800"/>
              </a:spcAft>
            </a:pPr>
            <a:r>
              <a:rPr lang="en-US" altLang="ko-KR" sz="900" kern="100" dirty="0">
                <a:latin typeface="S-Core Dream 5 Medium" panose="020B0503030302020204" pitchFamily="34" charset="-127"/>
                <a:ea typeface="S-Core Dream 5 Medium" panose="020B0503030302020204" pitchFamily="34" charset="-127"/>
                <a:cs typeface="Arial" panose="020B0604020202020204" pitchFamily="34" charset="0"/>
              </a:rPr>
              <a:t>[1]</a:t>
            </a:r>
            <a:r>
              <a:rPr lang="ko-KR" altLang="en-US" sz="900" kern="100" dirty="0">
                <a:latin typeface="S-Core Dream 5 Medium" panose="020B0503030302020204" pitchFamily="34" charset="-127"/>
                <a:ea typeface="S-Core Dream 5 Medium" panose="020B0503030302020204" pitchFamily="34" charset="-127"/>
                <a:cs typeface="Arial" panose="020B0604020202020204" pitchFamily="34" charset="0"/>
              </a:rPr>
              <a:t> 이은영</a:t>
            </a:r>
            <a:r>
              <a:rPr lang="en-US" altLang="ko-KR" sz="900" kern="100" dirty="0">
                <a:latin typeface="S-Core Dream 5 Medium" panose="020B0503030302020204" pitchFamily="34" charset="-127"/>
                <a:ea typeface="S-Core Dream 5 Medium" panose="020B0503030302020204" pitchFamily="34" charset="-127"/>
                <a:cs typeface="Arial" panose="020B0604020202020204" pitchFamily="34" charset="0"/>
              </a:rPr>
              <a:t>."</a:t>
            </a:r>
            <a:r>
              <a:rPr lang="ko-KR" altLang="en-US" sz="900" kern="100" dirty="0">
                <a:latin typeface="S-Core Dream 5 Medium" panose="020B0503030302020204" pitchFamily="34" charset="-127"/>
                <a:ea typeface="S-Core Dream 5 Medium" panose="020B0503030302020204" pitchFamily="34" charset="-127"/>
                <a:cs typeface="Arial" panose="020B0604020202020204" pitchFamily="34" charset="0"/>
              </a:rPr>
              <a:t>외로움과 관계단절로부터 야기되는 자살은 </a:t>
            </a:r>
            <a:r>
              <a:rPr lang="ko-KR" altLang="en-US" sz="900" kern="100" dirty="0" err="1">
                <a:latin typeface="S-Core Dream 5 Medium" panose="020B0503030302020204" pitchFamily="34" charset="-127"/>
                <a:ea typeface="S-Core Dream 5 Medium" panose="020B0503030302020204" pitchFamily="34" charset="-127"/>
                <a:cs typeface="Arial" panose="020B0604020202020204" pitchFamily="34" charset="0"/>
              </a:rPr>
              <a:t>고독사로</a:t>
            </a:r>
            <a:r>
              <a:rPr lang="ko-KR" altLang="en-US" sz="900" kern="100" dirty="0">
                <a:latin typeface="S-Core Dream 5 Medium" panose="020B0503030302020204" pitchFamily="34" charset="-127"/>
                <a:ea typeface="S-Core Dream 5 Medium" panose="020B0503030302020204" pitchFamily="34" charset="-127"/>
                <a:cs typeface="Arial" panose="020B0604020202020204" pitchFamily="34" charset="0"/>
              </a:rPr>
              <a:t> 지정될 수 있는가 </a:t>
            </a:r>
            <a:r>
              <a:rPr lang="en-US" altLang="ko-KR" sz="900" kern="100" dirty="0">
                <a:latin typeface="S-Core Dream 5 Medium" panose="020B0503030302020204" pitchFamily="34" charset="-127"/>
                <a:ea typeface="S-Core Dream 5 Medium" panose="020B0503030302020204" pitchFamily="34" charset="-127"/>
                <a:cs typeface="Arial" panose="020B0604020202020204" pitchFamily="34" charset="0"/>
              </a:rPr>
              <a:t>?."</a:t>
            </a:r>
            <a:r>
              <a:rPr lang="ko-KR" altLang="en-US" sz="900" kern="100" dirty="0">
                <a:latin typeface="S-Core Dream 5 Medium" panose="020B0503030302020204" pitchFamily="34" charset="-127"/>
                <a:ea typeface="S-Core Dream 5 Medium" panose="020B0503030302020204" pitchFamily="34" charset="-127"/>
                <a:cs typeface="Arial" panose="020B0604020202020204" pitchFamily="34" charset="0"/>
              </a:rPr>
              <a:t>인간</a:t>
            </a:r>
            <a:r>
              <a:rPr lang="en-US" altLang="ko-KR" sz="900" kern="100" dirty="0">
                <a:latin typeface="S-Core Dream 5 Medium" panose="020B0503030302020204" pitchFamily="34" charset="-127"/>
                <a:ea typeface="S-Core Dream 5 Medium" panose="020B0503030302020204" pitchFamily="34" charset="-127"/>
                <a:cs typeface="Arial" panose="020B0604020202020204" pitchFamily="34" charset="0"/>
              </a:rPr>
              <a:t>·</a:t>
            </a:r>
            <a:r>
              <a:rPr lang="ko-KR" altLang="en-US" sz="900" kern="100" dirty="0">
                <a:latin typeface="S-Core Dream 5 Medium" panose="020B0503030302020204" pitchFamily="34" charset="-127"/>
                <a:ea typeface="S-Core Dream 5 Medium" panose="020B0503030302020204" pitchFamily="34" charset="-127"/>
                <a:cs typeface="Arial" panose="020B0604020202020204" pitchFamily="34" charset="0"/>
              </a:rPr>
              <a:t>환경</a:t>
            </a:r>
            <a:r>
              <a:rPr lang="en-US" altLang="ko-KR" sz="900" kern="100" dirty="0">
                <a:latin typeface="S-Core Dream 5 Medium" panose="020B0503030302020204" pitchFamily="34" charset="-127"/>
                <a:ea typeface="S-Core Dream 5 Medium" panose="020B0503030302020204" pitchFamily="34" charset="-127"/>
                <a:cs typeface="Arial" panose="020B0604020202020204" pitchFamily="34" charset="0"/>
              </a:rPr>
              <a:t>·</a:t>
            </a:r>
            <a:r>
              <a:rPr lang="ko-KR" altLang="en-US" sz="900" kern="100" dirty="0">
                <a:latin typeface="S-Core Dream 5 Medium" panose="020B0503030302020204" pitchFamily="34" charset="-127"/>
                <a:ea typeface="S-Core Dream 5 Medium" panose="020B0503030302020204" pitchFamily="34" charset="-127"/>
                <a:cs typeface="Arial" panose="020B0604020202020204" pitchFamily="34" charset="0"/>
              </a:rPr>
              <a:t>미래</a:t>
            </a:r>
            <a:r>
              <a:rPr lang="en-US" altLang="ko-KR" sz="900" kern="100" dirty="0">
                <a:latin typeface="S-Core Dream 5 Medium" panose="020B0503030302020204" pitchFamily="34" charset="-127"/>
                <a:ea typeface="S-Core Dream 5 Medium" panose="020B0503030302020204" pitchFamily="34" charset="-127"/>
                <a:cs typeface="Arial" panose="020B0604020202020204" pitchFamily="34" charset="0"/>
              </a:rPr>
              <a:t>.21(2018):71-102.</a:t>
            </a:r>
            <a:r>
              <a:rPr lang="ko-KR" altLang="en-US" sz="900" kern="100" dirty="0">
                <a:latin typeface="S-Core Dream 5 Medium" panose="020B0503030302020204" pitchFamily="34" charset="-127"/>
                <a:ea typeface="S-Core Dream 5 Medium" panose="020B0503030302020204" pitchFamily="34" charset="-127"/>
                <a:cs typeface="Arial" panose="020B0604020202020204" pitchFamily="34" charset="0"/>
              </a:rPr>
              <a:t>청년 </a:t>
            </a:r>
            <a:r>
              <a:rPr lang="en-US" altLang="ko-KR" sz="900" kern="100" dirty="0">
                <a:latin typeface="S-Core Dream 5 Medium" panose="020B0503030302020204" pitchFamily="34" charset="-127"/>
                <a:ea typeface="S-Core Dream 5 Medium" panose="020B0503030302020204" pitchFamily="34" charset="-127"/>
                <a:cs typeface="Arial" panose="020B0604020202020204" pitchFamily="34" charset="0"/>
              </a:rPr>
              <a:t>1</a:t>
            </a:r>
            <a:r>
              <a:rPr lang="ko-KR" altLang="en-US" sz="900" kern="100" dirty="0">
                <a:latin typeface="S-Core Dream 5 Medium" panose="020B0503030302020204" pitchFamily="34" charset="-127"/>
                <a:ea typeface="S-Core Dream 5 Medium" panose="020B0503030302020204" pitchFamily="34" charset="-127"/>
                <a:cs typeface="Arial" panose="020B0604020202020204" pitchFamily="34" charset="0"/>
              </a:rPr>
              <a:t>인 가구의 사회적 관계</a:t>
            </a:r>
            <a:endParaRPr lang="en-US" altLang="ko-KR" sz="900" kern="100" dirty="0">
              <a:latin typeface="S-Core Dream 5 Medium" panose="020B0503030302020204" pitchFamily="34" charset="-127"/>
              <a:ea typeface="S-Core Dream 5 Medium" panose="020B0503030302020204" pitchFamily="34" charset="-127"/>
              <a:cs typeface="Arial" panose="020B0604020202020204" pitchFamily="34" charset="0"/>
            </a:endParaRPr>
          </a:p>
          <a:p>
            <a:pPr algn="just" latinLnBrk="1">
              <a:spcAft>
                <a:spcPts val="800"/>
              </a:spcAft>
            </a:pPr>
            <a:r>
              <a:rPr lang="en-US" altLang="ko-KR" sz="900" kern="100" dirty="0">
                <a:latin typeface="S-Core Dream 5 Medium" panose="020B0503030302020204" pitchFamily="34" charset="-127"/>
                <a:ea typeface="S-Core Dream 5 Medium" panose="020B0503030302020204" pitchFamily="34" charset="-127"/>
                <a:cs typeface="Arial" panose="020B0604020202020204" pitchFamily="34" charset="0"/>
              </a:rPr>
              <a:t>[2]</a:t>
            </a:r>
            <a:r>
              <a:rPr lang="ko-KR" altLang="en-US" sz="900" kern="100" dirty="0">
                <a:latin typeface="S-Core Dream 5 Medium" panose="020B0503030302020204" pitchFamily="34" charset="-127"/>
                <a:ea typeface="S-Core Dream 5 Medium" panose="020B0503030302020204" pitchFamily="34" charset="-127"/>
                <a:cs typeface="Arial" panose="020B0604020202020204" pitchFamily="34" charset="0"/>
              </a:rPr>
              <a:t> </a:t>
            </a:r>
            <a:r>
              <a:rPr lang="ko-KR" altLang="en-US" sz="900" kern="100" dirty="0" err="1">
                <a:latin typeface="S-Core Dream 5 Medium" panose="020B0503030302020204" pitchFamily="34" charset="-127"/>
                <a:ea typeface="S-Core Dream 5 Medium" panose="020B0503030302020204" pitchFamily="34" charset="-127"/>
                <a:cs typeface="Arial" panose="020B0604020202020204" pitchFamily="34" charset="0"/>
              </a:rPr>
              <a:t>장승환</a:t>
            </a:r>
            <a:r>
              <a:rPr lang="en-US" altLang="ko-KR" sz="900" kern="100" dirty="0">
                <a:latin typeface="S-Core Dream 5 Medium" panose="020B0503030302020204" pitchFamily="34" charset="-127"/>
                <a:ea typeface="S-Core Dream 5 Medium" panose="020B0503030302020204" pitchFamily="34" charset="-127"/>
                <a:cs typeface="Arial" panose="020B0604020202020204" pitchFamily="34" charset="0"/>
              </a:rPr>
              <a:t>, </a:t>
            </a:r>
            <a:r>
              <a:rPr lang="ko-KR" altLang="en-US" sz="900" kern="100" dirty="0" err="1">
                <a:latin typeface="S-Core Dream 5 Medium" panose="020B0503030302020204" pitchFamily="34" charset="-127"/>
                <a:ea typeface="S-Core Dream 5 Medium" panose="020B0503030302020204" pitchFamily="34" charset="-127"/>
                <a:cs typeface="Arial" panose="020B0604020202020204" pitchFamily="34" charset="0"/>
              </a:rPr>
              <a:t>임진혁</a:t>
            </a:r>
            <a:r>
              <a:rPr lang="en-US" altLang="ko-KR" sz="900" kern="100" dirty="0">
                <a:latin typeface="S-Core Dream 5 Medium" panose="020B0503030302020204" pitchFamily="34" charset="-127"/>
                <a:ea typeface="S-Core Dream 5 Medium" panose="020B0503030302020204" pitchFamily="34" charset="-127"/>
                <a:cs typeface="Arial" panose="020B0604020202020204" pitchFamily="34" charset="0"/>
              </a:rPr>
              <a:t>, </a:t>
            </a:r>
            <a:r>
              <a:rPr lang="ko-KR" altLang="en-US" sz="900" kern="100" dirty="0">
                <a:latin typeface="S-Core Dream 5 Medium" panose="020B0503030302020204" pitchFamily="34" charset="-127"/>
                <a:ea typeface="S-Core Dream 5 Medium" panose="020B0503030302020204" pitchFamily="34" charset="-127"/>
                <a:cs typeface="Arial" panose="020B0604020202020204" pitchFamily="34" charset="0"/>
              </a:rPr>
              <a:t>이재춘</a:t>
            </a:r>
            <a:r>
              <a:rPr lang="en-US" altLang="ko-KR" sz="900" kern="100" dirty="0">
                <a:latin typeface="S-Core Dream 5 Medium" panose="020B0503030302020204" pitchFamily="34" charset="-127"/>
                <a:ea typeface="S-Core Dream 5 Medium" panose="020B0503030302020204" pitchFamily="34" charset="-127"/>
                <a:cs typeface="Arial" panose="020B0604020202020204" pitchFamily="34" charset="0"/>
              </a:rPr>
              <a:t>. (2017). </a:t>
            </a:r>
            <a:r>
              <a:rPr lang="ko-KR" altLang="en-US" sz="900" kern="100" dirty="0">
                <a:latin typeface="S-Core Dream 5 Medium" panose="020B0503030302020204" pitchFamily="34" charset="-127"/>
                <a:ea typeface="S-Core Dream 5 Medium" panose="020B0503030302020204" pitchFamily="34" charset="-127"/>
                <a:cs typeface="Arial" panose="020B0604020202020204" pitchFamily="34" charset="0"/>
              </a:rPr>
              <a:t>취업프로그램 활용이 대학생 교육 만족도에 미치는 영향</a:t>
            </a:r>
            <a:r>
              <a:rPr lang="en-US" altLang="ko-KR" sz="900" kern="100" dirty="0">
                <a:latin typeface="S-Core Dream 5 Medium" panose="020B0503030302020204" pitchFamily="34" charset="-127"/>
                <a:ea typeface="S-Core Dream 5 Medium" panose="020B0503030302020204" pitchFamily="34" charset="-127"/>
                <a:cs typeface="Arial" panose="020B0604020202020204" pitchFamily="34" charset="0"/>
              </a:rPr>
              <a:t>. </a:t>
            </a:r>
            <a:r>
              <a:rPr lang="ko-KR" altLang="en-US" sz="900" kern="100" dirty="0">
                <a:latin typeface="S-Core Dream 5 Medium" panose="020B0503030302020204" pitchFamily="34" charset="-127"/>
                <a:ea typeface="S-Core Dream 5 Medium" panose="020B0503030302020204" pitchFamily="34" charset="-127"/>
                <a:cs typeface="Arial" panose="020B0604020202020204" pitchFamily="34" charset="0"/>
              </a:rPr>
              <a:t>취업진로연구</a:t>
            </a:r>
            <a:r>
              <a:rPr lang="en-US" altLang="ko-KR" sz="900" kern="100" dirty="0">
                <a:latin typeface="S-Core Dream 5 Medium" panose="020B0503030302020204" pitchFamily="34" charset="-127"/>
                <a:ea typeface="S-Core Dream 5 Medium" panose="020B0503030302020204" pitchFamily="34" charset="-127"/>
                <a:cs typeface="Arial" panose="020B0604020202020204" pitchFamily="34" charset="0"/>
              </a:rPr>
              <a:t>, 7(3), 129-148.</a:t>
            </a:r>
          </a:p>
          <a:p>
            <a:pPr algn="just" latinLnBrk="1">
              <a:spcAft>
                <a:spcPts val="800"/>
              </a:spcAft>
            </a:pPr>
            <a:r>
              <a:rPr lang="en-US" altLang="ko-KR" sz="900" kern="100" dirty="0">
                <a:latin typeface="S-Core Dream 5 Medium" panose="020B0503030302020204" pitchFamily="34" charset="-127"/>
                <a:ea typeface="S-Core Dream 5 Medium" panose="020B0503030302020204" pitchFamily="34" charset="-127"/>
                <a:cs typeface="Arial" panose="020B0604020202020204" pitchFamily="34" charset="0"/>
              </a:rPr>
              <a:t>[3]</a:t>
            </a:r>
            <a:r>
              <a:rPr lang="ko-KR" altLang="en-US" sz="900" kern="100" dirty="0">
                <a:latin typeface="S-Core Dream 5 Medium" panose="020B0503030302020204" pitchFamily="34" charset="-127"/>
                <a:ea typeface="S-Core Dream 5 Medium" panose="020B0503030302020204" pitchFamily="34" charset="-127"/>
                <a:cs typeface="Arial" panose="020B0604020202020204" pitchFamily="34" charset="0"/>
              </a:rPr>
              <a:t> 노혜진</a:t>
            </a:r>
            <a:r>
              <a:rPr lang="en-US" altLang="ko-KR" sz="900" kern="100" dirty="0">
                <a:latin typeface="S-Core Dream 5 Medium" panose="020B0503030302020204" pitchFamily="34" charset="-127"/>
                <a:ea typeface="S-Core Dream 5 Medium" panose="020B0503030302020204" pitchFamily="34" charset="-127"/>
                <a:cs typeface="Arial" panose="020B0604020202020204" pitchFamily="34" charset="0"/>
              </a:rPr>
              <a:t>. (2018). </a:t>
            </a:r>
            <a:r>
              <a:rPr lang="ko-KR" altLang="en-US" sz="900" kern="100" dirty="0">
                <a:latin typeface="S-Core Dream 5 Medium" panose="020B0503030302020204" pitchFamily="34" charset="-127"/>
                <a:ea typeface="S-Core Dream 5 Medium" panose="020B0503030302020204" pitchFamily="34" charset="-127"/>
                <a:cs typeface="Arial" panose="020B0604020202020204" pitchFamily="34" charset="0"/>
              </a:rPr>
              <a:t>청년 </a:t>
            </a:r>
            <a:r>
              <a:rPr lang="en-US" altLang="ko-KR" sz="900" kern="100" dirty="0">
                <a:latin typeface="S-Core Dream 5 Medium" panose="020B0503030302020204" pitchFamily="34" charset="-127"/>
                <a:ea typeface="S-Core Dream 5 Medium" panose="020B0503030302020204" pitchFamily="34" charset="-127"/>
                <a:cs typeface="Arial" panose="020B0604020202020204" pitchFamily="34" charset="0"/>
              </a:rPr>
              <a:t>1</a:t>
            </a:r>
            <a:r>
              <a:rPr lang="ko-KR" altLang="en-US" sz="900" kern="100" dirty="0" err="1">
                <a:latin typeface="S-Core Dream 5 Medium" panose="020B0503030302020204" pitchFamily="34" charset="-127"/>
                <a:ea typeface="S-Core Dream 5 Medium" panose="020B0503030302020204" pitchFamily="34" charset="-127"/>
                <a:cs typeface="Arial" panose="020B0604020202020204" pitchFamily="34" charset="0"/>
              </a:rPr>
              <a:t>인가구의</a:t>
            </a:r>
            <a:r>
              <a:rPr lang="ko-KR" altLang="en-US" sz="900" kern="100" dirty="0">
                <a:latin typeface="S-Core Dream 5 Medium" panose="020B0503030302020204" pitchFamily="34" charset="-127"/>
                <a:ea typeface="S-Core Dream 5 Medium" panose="020B0503030302020204" pitchFamily="34" charset="-127"/>
                <a:cs typeface="Arial" panose="020B0604020202020204" pitchFamily="34" charset="0"/>
              </a:rPr>
              <a:t> 사회적 관계</a:t>
            </a:r>
            <a:r>
              <a:rPr lang="en-US" altLang="ko-KR" sz="900" kern="100" dirty="0">
                <a:latin typeface="S-Core Dream 5 Medium" panose="020B0503030302020204" pitchFamily="34" charset="-127"/>
                <a:ea typeface="S-Core Dream 5 Medium" panose="020B0503030302020204" pitchFamily="34" charset="-127"/>
                <a:cs typeface="Arial" panose="020B0604020202020204" pitchFamily="34" charset="0"/>
              </a:rPr>
              <a:t>. </a:t>
            </a:r>
            <a:r>
              <a:rPr lang="ko-KR" altLang="en-US" sz="900" kern="100" dirty="0">
                <a:latin typeface="S-Core Dream 5 Medium" panose="020B0503030302020204" pitchFamily="34" charset="-127"/>
                <a:ea typeface="S-Core Dream 5 Medium" panose="020B0503030302020204" pitchFamily="34" charset="-127"/>
                <a:cs typeface="Arial" panose="020B0604020202020204" pitchFamily="34" charset="0"/>
              </a:rPr>
              <a:t>보건사회연구</a:t>
            </a:r>
            <a:r>
              <a:rPr lang="en-US" altLang="ko-KR" sz="900" kern="100" dirty="0">
                <a:latin typeface="S-Core Dream 5 Medium" panose="020B0503030302020204" pitchFamily="34" charset="-127"/>
                <a:ea typeface="S-Core Dream 5 Medium" panose="020B0503030302020204" pitchFamily="34" charset="-127"/>
                <a:cs typeface="Arial" panose="020B0604020202020204" pitchFamily="34" charset="0"/>
              </a:rPr>
              <a:t>, 38(2), 71-102.</a:t>
            </a:r>
          </a:p>
          <a:p>
            <a:pPr lvl="0" algn="just" latinLnBrk="1">
              <a:spcAft>
                <a:spcPts val="800"/>
              </a:spcAft>
            </a:pPr>
            <a:r>
              <a:rPr lang="en-US" altLang="ko-KR" sz="9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[4]</a:t>
            </a:r>
            <a:r>
              <a:rPr lang="ko-KR" altLang="en-US" sz="9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 </a:t>
            </a:r>
            <a:r>
              <a:rPr lang="ko-KR" altLang="ko-Kore-KR" sz="900" dirty="0" err="1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청년재단</a:t>
            </a:r>
            <a:r>
              <a:rPr lang="ko-KR" altLang="ko-Kore-KR" sz="9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 </a:t>
            </a:r>
            <a:r>
              <a:rPr lang="en-US" altLang="ko-Kore-KR" sz="9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(2019</a:t>
            </a:r>
            <a:r>
              <a:rPr lang="en-US" altLang="ko-KR" sz="9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.1</a:t>
            </a:r>
            <a:r>
              <a:rPr lang="en-US" altLang="ko-Kore-KR" sz="9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)</a:t>
            </a:r>
            <a:r>
              <a:rPr lang="en-US" altLang="ko-KR" sz="9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,</a:t>
            </a:r>
            <a:r>
              <a:rPr lang="en-US" altLang="ko-Kore-KR" sz="9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 </a:t>
            </a:r>
            <a:r>
              <a:rPr lang="ko-KR" altLang="ko-Kore-KR" sz="900" kern="100" dirty="0" err="1">
                <a:latin typeface="S-Core Dream 5 Medium" panose="020B0503030302020204" pitchFamily="34" charset="-127"/>
                <a:ea typeface="S-Core Dream 5 Medium" panose="020B0503030302020204" pitchFamily="34" charset="-127"/>
                <a:cs typeface="Arial" panose="020B0604020202020204" pitchFamily="34" charset="0"/>
              </a:rPr>
              <a:t>고립청년</a:t>
            </a:r>
            <a:r>
              <a:rPr lang="en-US" altLang="ko-Kore-KR" sz="900" kern="100" dirty="0">
                <a:latin typeface="S-Core Dream 5 Medium" panose="020B0503030302020204" pitchFamily="34" charset="-127"/>
                <a:ea typeface="S-Core Dream 5 Medium" panose="020B0503030302020204" pitchFamily="34" charset="-127"/>
                <a:cs typeface="Arial" panose="020B0604020202020204" pitchFamily="34" charset="0"/>
              </a:rPr>
              <a:t>(</a:t>
            </a:r>
            <a:r>
              <a:rPr lang="ko-KR" altLang="ko-Kore-KR" sz="900" kern="100" dirty="0" err="1">
                <a:latin typeface="S-Core Dream 5 Medium" panose="020B0503030302020204" pitchFamily="34" charset="-127"/>
                <a:ea typeface="S-Core Dream 5 Medium" panose="020B0503030302020204" pitchFamily="34" charset="-127"/>
                <a:cs typeface="Arial" panose="020B0604020202020204" pitchFamily="34" charset="0"/>
              </a:rPr>
              <a:t>은둔형</a:t>
            </a:r>
            <a:r>
              <a:rPr lang="ko-KR" altLang="ko-Kore-KR" sz="900" kern="100" dirty="0">
                <a:latin typeface="S-Core Dream 5 Medium" panose="020B0503030302020204" pitchFamily="34" charset="-127"/>
                <a:ea typeface="S-Core Dream 5 Medium" panose="020B0503030302020204" pitchFamily="34" charset="-127"/>
                <a:cs typeface="Arial" panose="020B0604020202020204" pitchFamily="34" charset="0"/>
              </a:rPr>
              <a:t> 외톨이</a:t>
            </a:r>
            <a:r>
              <a:rPr lang="en-US" altLang="ko-Kore-KR" sz="900" kern="100" dirty="0">
                <a:latin typeface="S-Core Dream 5 Medium" panose="020B0503030302020204" pitchFamily="34" charset="-127"/>
                <a:ea typeface="S-Core Dream 5 Medium" panose="020B0503030302020204" pitchFamily="34" charset="-127"/>
                <a:cs typeface="Arial" panose="020B0604020202020204" pitchFamily="34" charset="0"/>
              </a:rPr>
              <a:t>) </a:t>
            </a:r>
            <a:r>
              <a:rPr lang="ko-KR" altLang="ko-Kore-KR" sz="900" kern="100" dirty="0">
                <a:latin typeface="S-Core Dream 5 Medium" panose="020B0503030302020204" pitchFamily="34" charset="-127"/>
                <a:ea typeface="S-Core Dream 5 Medium" panose="020B0503030302020204" pitchFamily="34" charset="-127"/>
                <a:cs typeface="Arial" panose="020B0604020202020204" pitchFamily="34" charset="0"/>
              </a:rPr>
              <a:t>실태조사 최종보고서</a:t>
            </a:r>
            <a:endParaRPr lang="en-US" altLang="ko-Kore-KR" sz="900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  <a:p>
            <a:pPr algn="just" latinLnBrk="1">
              <a:spcAft>
                <a:spcPts val="800"/>
              </a:spcAft>
            </a:pPr>
            <a:r>
              <a:rPr lang="en-US" altLang="ko-KR" sz="900" kern="100" dirty="0">
                <a:latin typeface="S-Core Dream 5 Medium" panose="020B0503030302020204" pitchFamily="34" charset="-127"/>
                <a:ea typeface="S-Core Dream 5 Medium" panose="020B0503030302020204" pitchFamily="34" charset="-127"/>
                <a:cs typeface="Arial" panose="020B0604020202020204" pitchFamily="34" charset="0"/>
              </a:rPr>
              <a:t>[5]</a:t>
            </a:r>
            <a:r>
              <a:rPr lang="ko-KR" altLang="en-US" sz="900" kern="100" dirty="0">
                <a:latin typeface="S-Core Dream 5 Medium" panose="020B0503030302020204" pitchFamily="34" charset="-127"/>
                <a:ea typeface="S-Core Dream 5 Medium" panose="020B0503030302020204" pitchFamily="34" charset="-127"/>
                <a:cs typeface="Arial" panose="020B0604020202020204" pitchFamily="34" charset="0"/>
              </a:rPr>
              <a:t> </a:t>
            </a:r>
            <a:r>
              <a:rPr lang="ko-KR" altLang="ko-Kore-KR" sz="900" kern="100" dirty="0">
                <a:latin typeface="S-Core Dream 5 Medium" panose="020B0503030302020204" pitchFamily="34" charset="-127"/>
                <a:ea typeface="S-Core Dream 5 Medium" panose="020B0503030302020204" pitchFamily="34" charset="-127"/>
                <a:cs typeface="Arial" panose="020B0604020202020204" pitchFamily="34" charset="0"/>
              </a:rPr>
              <a:t>서울특별시</a:t>
            </a:r>
            <a:r>
              <a:rPr lang="ko-KR" altLang="en-US" sz="900" kern="100" dirty="0">
                <a:latin typeface="S-Core Dream 5 Medium" panose="020B0503030302020204" pitchFamily="34" charset="-127"/>
                <a:ea typeface="S-Core Dream 5 Medium" panose="020B0503030302020204" pitchFamily="34" charset="-127"/>
                <a:cs typeface="Arial" panose="020B0604020202020204" pitchFamily="34" charset="0"/>
              </a:rPr>
              <a:t> </a:t>
            </a:r>
            <a:r>
              <a:rPr lang="en-US" altLang="ko-KR" sz="900" kern="100" dirty="0">
                <a:latin typeface="S-Core Dream 5 Medium" panose="020B0503030302020204" pitchFamily="34" charset="-127"/>
                <a:ea typeface="S-Core Dream 5 Medium" panose="020B0503030302020204" pitchFamily="34" charset="-127"/>
                <a:cs typeface="Arial" panose="020B0604020202020204" pitchFamily="34" charset="0"/>
              </a:rPr>
              <a:t>(2020.12),</a:t>
            </a:r>
            <a:r>
              <a:rPr lang="ko-Kore-KR" altLang="en-US" sz="900" kern="100" dirty="0">
                <a:latin typeface="S-Core Dream 5 Medium" panose="020B0503030302020204" pitchFamily="34" charset="-127"/>
                <a:ea typeface="S-Core Dream 5 Medium" panose="020B0503030302020204" pitchFamily="34" charset="-127"/>
                <a:cs typeface="Arial" panose="020B0604020202020204" pitchFamily="34" charset="0"/>
              </a:rPr>
              <a:t> </a:t>
            </a:r>
            <a:r>
              <a:rPr lang="ko-KR" altLang="ko-Kore-KR" sz="900" kern="100" dirty="0">
                <a:latin typeface="S-Core Dream 5 Medium" panose="020B0503030302020204" pitchFamily="34" charset="-127"/>
                <a:ea typeface="S-Core Dream 5 Medium" panose="020B0503030302020204" pitchFamily="34" charset="-127"/>
                <a:cs typeface="Arial" panose="020B0604020202020204" pitchFamily="34" charset="0"/>
              </a:rPr>
              <a:t>서울 청년 실태조사보고서</a:t>
            </a:r>
            <a:endParaRPr lang="en-US" altLang="ko-KR" sz="900" kern="100" dirty="0">
              <a:latin typeface="S-Core Dream 5 Medium" panose="020B0503030302020204" pitchFamily="34" charset="-127"/>
              <a:ea typeface="S-Core Dream 5 Medium" panose="020B0503030302020204" pitchFamily="34" charset="-127"/>
              <a:cs typeface="Arial" panose="020B0604020202020204" pitchFamily="34" charset="0"/>
            </a:endParaRPr>
          </a:p>
          <a:p>
            <a:r>
              <a:rPr lang="en-US" altLang="ko-KR" sz="900" kern="100" dirty="0">
                <a:latin typeface="S-Core Dream 5 Medium" panose="020B0503030302020204" pitchFamily="34" charset="-127"/>
                <a:ea typeface="S-Core Dream 5 Medium" panose="020B0503030302020204" pitchFamily="34" charset="-127"/>
                <a:cs typeface="Arial" panose="020B0604020202020204" pitchFamily="34" charset="0"/>
              </a:rPr>
              <a:t>[6]</a:t>
            </a:r>
            <a:r>
              <a:rPr lang="ko-KR" altLang="en-US" sz="900" kern="100" dirty="0">
                <a:latin typeface="S-Core Dream 5 Medium" panose="020B0503030302020204" pitchFamily="34" charset="-127"/>
                <a:ea typeface="S-Core Dream 5 Medium" panose="020B0503030302020204" pitchFamily="34" charset="-127"/>
                <a:cs typeface="Arial" panose="020B0604020202020204" pitchFamily="34" charset="0"/>
              </a:rPr>
              <a:t> 서울특별시 </a:t>
            </a:r>
            <a:r>
              <a:rPr lang="en-US" altLang="ko-KR" sz="900" kern="100" dirty="0">
                <a:latin typeface="S-Core Dream 5 Medium" panose="020B0503030302020204" pitchFamily="34" charset="-127"/>
                <a:ea typeface="S-Core Dream 5 Medium" panose="020B0503030302020204" pitchFamily="34" charset="-127"/>
                <a:cs typeface="Arial" panose="020B0604020202020204" pitchFamily="34" charset="0"/>
              </a:rPr>
              <a:t>(2021),</a:t>
            </a:r>
            <a:r>
              <a:rPr lang="ko-KR" altLang="en-US" sz="900" kern="100" dirty="0">
                <a:latin typeface="S-Core Dream 5 Medium" panose="020B0503030302020204" pitchFamily="34" charset="-127"/>
                <a:ea typeface="S-Core Dream 5 Medium" panose="020B0503030302020204" pitchFamily="34" charset="-127"/>
                <a:cs typeface="Arial" panose="020B0604020202020204" pitchFamily="34" charset="0"/>
              </a:rPr>
              <a:t> </a:t>
            </a:r>
            <a:r>
              <a:rPr lang="ko-KR" altLang="en-US" sz="9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서울시</a:t>
            </a:r>
            <a:r>
              <a:rPr lang="en-US" altLang="ko-KR" sz="9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, '</a:t>
            </a:r>
            <a:r>
              <a:rPr lang="ko-KR" altLang="en-US" sz="900" dirty="0" err="1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청년월세</a:t>
            </a:r>
            <a:r>
              <a:rPr lang="en-US" altLang="ko-KR" sz="9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' </a:t>
            </a:r>
            <a:r>
              <a:rPr lang="ko-KR" altLang="en-US" sz="9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지원규모 </a:t>
            </a:r>
            <a:r>
              <a:rPr lang="en-US" altLang="ko-KR" sz="9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5</a:t>
            </a:r>
            <a:r>
              <a:rPr lang="ko-KR" altLang="en-US" sz="9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배로 확대</a:t>
            </a:r>
            <a:r>
              <a:rPr lang="en-US" altLang="ko-KR" sz="9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… </a:t>
            </a:r>
            <a:r>
              <a:rPr lang="ko-KR" altLang="en-US" sz="9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하반기에 </a:t>
            </a:r>
            <a:r>
              <a:rPr lang="en-US" altLang="ko-KR" sz="9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2</a:t>
            </a:r>
            <a:r>
              <a:rPr lang="ko-KR" altLang="en-US" sz="9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만</a:t>
            </a:r>
            <a:r>
              <a:rPr lang="en-US" altLang="ko-KR" sz="9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2</a:t>
            </a:r>
            <a:r>
              <a:rPr lang="ko-KR" altLang="en-US" sz="9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천명 추가 선정</a:t>
            </a:r>
            <a:r>
              <a:rPr lang="en-US" altLang="ko-KR" sz="9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,</a:t>
            </a:r>
            <a:r>
              <a:rPr lang="ko-KR" altLang="en-US" sz="9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 서울특별시 보도자료 </a:t>
            </a:r>
            <a:r>
              <a:rPr lang="en-US" altLang="ko-KR" sz="9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(7</a:t>
            </a:r>
            <a:r>
              <a:rPr lang="ko-KR" altLang="en-US" sz="9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월 </a:t>
            </a:r>
            <a:r>
              <a:rPr lang="en-US" altLang="ko-KR" sz="9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9</a:t>
            </a:r>
            <a:r>
              <a:rPr lang="ko-KR" altLang="en-US" sz="9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일자</a:t>
            </a:r>
            <a:r>
              <a:rPr lang="en-US" altLang="ko-KR" sz="9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)</a:t>
            </a:r>
          </a:p>
          <a:p>
            <a:pPr>
              <a:lnSpc>
                <a:spcPct val="200000"/>
              </a:lnSpc>
            </a:pPr>
            <a:r>
              <a:rPr lang="en-US" altLang="ko-KR" sz="900" kern="100" dirty="0">
                <a:latin typeface="S-Core Dream 5 Medium" panose="020B0503030302020204" pitchFamily="34" charset="-127"/>
                <a:ea typeface="S-Core Dream 5 Medium" panose="020B0503030302020204" pitchFamily="34" charset="-127"/>
                <a:cs typeface="Arial" panose="020B0604020202020204" pitchFamily="34" charset="0"/>
              </a:rPr>
              <a:t>[7]</a:t>
            </a:r>
            <a:r>
              <a:rPr lang="ko-KR" altLang="en-US" sz="900" kern="100" dirty="0">
                <a:latin typeface="S-Core Dream 5 Medium" panose="020B0503030302020204" pitchFamily="34" charset="-127"/>
                <a:ea typeface="S-Core Dream 5 Medium" panose="020B0503030302020204" pitchFamily="34" charset="-127"/>
                <a:cs typeface="Arial" panose="020B0604020202020204" pitchFamily="34" charset="0"/>
              </a:rPr>
              <a:t> 관악구청</a:t>
            </a:r>
            <a:r>
              <a:rPr lang="en-US" altLang="ko-KR" sz="900" kern="100" dirty="0">
                <a:latin typeface="S-Core Dream 5 Medium" panose="020B0503030302020204" pitchFamily="34" charset="-127"/>
                <a:ea typeface="S-Core Dream 5 Medium" panose="020B0503030302020204" pitchFamily="34" charset="-127"/>
                <a:cs typeface="Arial" panose="020B0604020202020204" pitchFamily="34" charset="0"/>
              </a:rPr>
              <a:t>(2021),</a:t>
            </a:r>
            <a:r>
              <a:rPr lang="ko-KR" altLang="en-US" sz="900" kern="100" dirty="0">
                <a:latin typeface="S-Core Dream 5 Medium" panose="020B0503030302020204" pitchFamily="34" charset="-127"/>
                <a:ea typeface="S-Core Dream 5 Medium" panose="020B0503030302020204" pitchFamily="34" charset="-127"/>
                <a:cs typeface="Arial" panose="020B0604020202020204" pitchFamily="34" charset="0"/>
              </a:rPr>
              <a:t> </a:t>
            </a:r>
            <a:r>
              <a:rPr lang="ko-KR" altLang="en-US" sz="9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관악구</a:t>
            </a:r>
            <a:r>
              <a:rPr lang="en-US" altLang="ko-KR" sz="9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, 2</a:t>
            </a:r>
            <a:r>
              <a:rPr lang="ko-KR" altLang="en-US" sz="9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차 </a:t>
            </a:r>
            <a:r>
              <a:rPr lang="ko-KR" altLang="en-US" sz="900" dirty="0" err="1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미취업청년</a:t>
            </a:r>
            <a:r>
              <a:rPr lang="ko-KR" altLang="en-US" sz="9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 </a:t>
            </a:r>
            <a:r>
              <a:rPr lang="ko-KR" altLang="en-US" sz="900" dirty="0" err="1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취업장려금</a:t>
            </a:r>
            <a:r>
              <a:rPr lang="ko-KR" altLang="en-US" sz="9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 지원</a:t>
            </a:r>
            <a:r>
              <a:rPr lang="en-US" altLang="ko-KR" sz="9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,</a:t>
            </a:r>
            <a:r>
              <a:rPr lang="ko-KR" altLang="en-US" sz="9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 관악구 보도자료 </a:t>
            </a:r>
            <a:r>
              <a:rPr lang="en-US" altLang="ko-KR" sz="9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(8</a:t>
            </a:r>
            <a:r>
              <a:rPr lang="ko-KR" altLang="en-US" sz="9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월 </a:t>
            </a:r>
            <a:r>
              <a:rPr lang="en-US" altLang="ko-KR" sz="9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30</a:t>
            </a:r>
            <a:r>
              <a:rPr lang="ko-KR" altLang="en-US" sz="9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일자</a:t>
            </a:r>
            <a:r>
              <a:rPr lang="en-US" altLang="ko-KR" sz="9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)</a:t>
            </a:r>
            <a:endParaRPr lang="en-US" altLang="ko-KR" sz="900" kern="100" dirty="0">
              <a:latin typeface="S-Core Dream 5 Medium" panose="020B0503030302020204" pitchFamily="34" charset="-127"/>
              <a:ea typeface="S-Core Dream 5 Medium" panose="020B0503030302020204" pitchFamily="34" charset="-127"/>
              <a:cs typeface="Arial" panose="020B0604020202020204" pitchFamily="34" charset="0"/>
            </a:endParaRPr>
          </a:p>
          <a:p>
            <a:pPr algn="just" latinLnBrk="1">
              <a:lnSpc>
                <a:spcPct val="150000"/>
              </a:lnSpc>
              <a:spcAft>
                <a:spcPts val="800"/>
              </a:spcAft>
            </a:pPr>
            <a:r>
              <a:rPr lang="en-US" altLang="ko-KR" sz="900" kern="100" dirty="0">
                <a:latin typeface="S-Core Dream 5 Medium" panose="020B0503030302020204" pitchFamily="34" charset="-127"/>
                <a:ea typeface="S-Core Dream 5 Medium" panose="020B0503030302020204" pitchFamily="34" charset="-127"/>
                <a:cs typeface="Arial" panose="020B0604020202020204" pitchFamily="34" charset="0"/>
              </a:rPr>
              <a:t>[8]</a:t>
            </a:r>
            <a:r>
              <a:rPr lang="ko-KR" altLang="en-US" sz="900" kern="100" dirty="0">
                <a:latin typeface="S-Core Dream 5 Medium" panose="020B0503030302020204" pitchFamily="34" charset="-127"/>
                <a:ea typeface="S-Core Dream 5 Medium" panose="020B0503030302020204" pitchFamily="34" charset="-127"/>
                <a:cs typeface="Arial" panose="020B0604020202020204" pitchFamily="34" charset="0"/>
              </a:rPr>
              <a:t> </a:t>
            </a:r>
            <a:r>
              <a:rPr lang="ko-KR" altLang="en-US" sz="900" kern="100" dirty="0" err="1">
                <a:latin typeface="S-Core Dream 5 Medium" panose="020B0503030302020204" pitchFamily="34" charset="-127"/>
                <a:ea typeface="S-Core Dream 5 Medium" panose="020B0503030302020204" pitchFamily="34" charset="-127"/>
                <a:cs typeface="Arial" panose="020B0604020202020204" pitchFamily="34" charset="0"/>
              </a:rPr>
              <a:t>권기석</a:t>
            </a:r>
            <a:r>
              <a:rPr lang="ko-KR" altLang="en-US" sz="900" kern="100" dirty="0">
                <a:latin typeface="S-Core Dream 5 Medium" panose="020B0503030302020204" pitchFamily="34" charset="-127"/>
                <a:ea typeface="S-Core Dream 5 Medium" panose="020B0503030302020204" pitchFamily="34" charset="-127"/>
                <a:cs typeface="Arial" panose="020B0604020202020204" pitchFamily="34" charset="0"/>
              </a:rPr>
              <a:t> 외 </a:t>
            </a:r>
            <a:r>
              <a:rPr lang="en-US" altLang="ko-KR" sz="900" kern="100" dirty="0">
                <a:latin typeface="S-Core Dream 5 Medium" panose="020B0503030302020204" pitchFamily="34" charset="-127"/>
                <a:ea typeface="S-Core Dream 5 Medium" panose="020B0503030302020204" pitchFamily="34" charset="-127"/>
                <a:cs typeface="Arial" panose="020B0604020202020204" pitchFamily="34" charset="0"/>
              </a:rPr>
              <a:t>3</a:t>
            </a:r>
            <a:r>
              <a:rPr lang="ko-KR" altLang="en-US" sz="900" kern="100" dirty="0">
                <a:latin typeface="S-Core Dream 5 Medium" panose="020B0503030302020204" pitchFamily="34" charset="-127"/>
                <a:ea typeface="S-Core Dream 5 Medium" panose="020B0503030302020204" pitchFamily="34" charset="-127"/>
                <a:cs typeface="Arial" panose="020B0604020202020204" pitchFamily="34" charset="0"/>
              </a:rPr>
              <a:t>명</a:t>
            </a:r>
            <a:r>
              <a:rPr lang="en-US" altLang="ko-KR" sz="900" kern="100" dirty="0">
                <a:latin typeface="S-Core Dream 5 Medium" panose="020B0503030302020204" pitchFamily="34" charset="-127"/>
                <a:ea typeface="S-Core Dream 5 Medium" panose="020B0503030302020204" pitchFamily="34" charset="-127"/>
                <a:cs typeface="Arial" panose="020B0604020202020204" pitchFamily="34" charset="0"/>
              </a:rPr>
              <a:t>,</a:t>
            </a:r>
            <a:r>
              <a:rPr lang="ko-KR" altLang="en-US" sz="900" kern="100" dirty="0">
                <a:latin typeface="S-Core Dream 5 Medium" panose="020B0503030302020204" pitchFamily="34" charset="-127"/>
                <a:ea typeface="S-Core Dream 5 Medium" panose="020B0503030302020204" pitchFamily="34" charset="-127"/>
                <a:cs typeface="Arial" panose="020B0604020202020204" pitchFamily="34" charset="0"/>
              </a:rPr>
              <a:t> </a:t>
            </a:r>
            <a:r>
              <a:rPr lang="en-US" altLang="ko-KR" sz="900" kern="100" dirty="0">
                <a:latin typeface="S-Core Dream 5 Medium" panose="020B0503030302020204" pitchFamily="34" charset="-127"/>
                <a:ea typeface="S-Core Dream 5 Medium" panose="020B0503030302020204" pitchFamily="34" charset="-127"/>
                <a:cs typeface="Arial" panose="020B0604020202020204" pitchFamily="34" charset="0"/>
              </a:rPr>
              <a:t>(2020.11)</a:t>
            </a:r>
            <a:r>
              <a:rPr lang="ko-KR" altLang="en-US" sz="900" kern="100" dirty="0">
                <a:latin typeface="S-Core Dream 5 Medium" panose="020B0503030302020204" pitchFamily="34" charset="-127"/>
                <a:ea typeface="S-Core Dream 5 Medium" panose="020B0503030302020204" pitchFamily="34" charset="-127"/>
                <a:cs typeface="Arial" panose="020B0604020202020204" pitchFamily="34" charset="0"/>
              </a:rPr>
              <a:t> ‘옆집 애도 </a:t>
            </a:r>
            <a:r>
              <a:rPr lang="ko-KR" altLang="en-US" sz="900" kern="100" dirty="0" err="1">
                <a:latin typeface="S-Core Dream 5 Medium" panose="020B0503030302020204" pitchFamily="34" charset="-127"/>
                <a:ea typeface="S-Core Dream 5 Medium" panose="020B0503030302020204" pitchFamily="34" charset="-127"/>
                <a:cs typeface="Arial" panose="020B0604020202020204" pitchFamily="34" charset="0"/>
              </a:rPr>
              <a:t>그렇대</a:t>
            </a:r>
            <a:r>
              <a:rPr lang="ko-KR" altLang="en-US" sz="900" kern="100" dirty="0">
                <a:latin typeface="S-Core Dream 5 Medium" panose="020B0503030302020204" pitchFamily="34" charset="-127"/>
                <a:ea typeface="S-Core Dream 5 Medium" panose="020B0503030302020204" pitchFamily="34" charset="-127"/>
                <a:cs typeface="Arial" panose="020B0604020202020204" pitchFamily="34" charset="0"/>
              </a:rPr>
              <a:t>’ </a:t>
            </a:r>
            <a:r>
              <a:rPr lang="ko-KR" altLang="en-US" sz="900" kern="100" dirty="0" err="1">
                <a:latin typeface="S-Core Dream 5 Medium" panose="020B0503030302020204" pitchFamily="34" charset="-127"/>
                <a:ea typeface="S-Core Dream 5 Medium" panose="020B0503030302020204" pitchFamily="34" charset="-127"/>
                <a:cs typeface="Arial" panose="020B0604020202020204" pitchFamily="34" charset="0"/>
              </a:rPr>
              <a:t>히키코모리</a:t>
            </a:r>
            <a:r>
              <a:rPr lang="ko-KR" altLang="en-US" sz="900" kern="100" dirty="0">
                <a:latin typeface="S-Core Dream 5 Medium" panose="020B0503030302020204" pitchFamily="34" charset="-127"/>
                <a:ea typeface="S-Core Dream 5 Medium" panose="020B0503030302020204" pitchFamily="34" charset="-127"/>
                <a:cs typeface="Arial" panose="020B0604020202020204" pitchFamily="34" charset="0"/>
              </a:rPr>
              <a:t> 국내에도 </a:t>
            </a:r>
            <a:r>
              <a:rPr lang="en-US" altLang="ko-KR" sz="900" kern="100" dirty="0">
                <a:latin typeface="S-Core Dream 5 Medium" panose="020B0503030302020204" pitchFamily="34" charset="-127"/>
                <a:ea typeface="S-Core Dream 5 Medium" panose="020B0503030302020204" pitchFamily="34" charset="-127"/>
                <a:cs typeface="Arial" panose="020B0604020202020204" pitchFamily="34" charset="0"/>
              </a:rPr>
              <a:t>13</a:t>
            </a:r>
            <a:r>
              <a:rPr lang="ko-KR" altLang="en-US" sz="900" kern="100" dirty="0">
                <a:latin typeface="S-Core Dream 5 Medium" panose="020B0503030302020204" pitchFamily="34" charset="-127"/>
                <a:ea typeface="S-Core Dream 5 Medium" panose="020B0503030302020204" pitchFamily="34" charset="-127"/>
                <a:cs typeface="Arial" panose="020B0604020202020204" pitchFamily="34" charset="0"/>
              </a:rPr>
              <a:t>만명</a:t>
            </a:r>
            <a:r>
              <a:rPr lang="en-US" altLang="ko-KR" sz="900" kern="100" dirty="0">
                <a:latin typeface="S-Core Dream 5 Medium" panose="020B0503030302020204" pitchFamily="34" charset="-127"/>
                <a:ea typeface="S-Core Dream 5 Medium" panose="020B0503030302020204" pitchFamily="34" charset="-127"/>
                <a:cs typeface="Arial" panose="020B0604020202020204" pitchFamily="34" charset="0"/>
              </a:rPr>
              <a:t>,</a:t>
            </a:r>
            <a:r>
              <a:rPr lang="ko-KR" altLang="en-US" sz="900" kern="100" dirty="0">
                <a:latin typeface="S-Core Dream 5 Medium" panose="020B0503030302020204" pitchFamily="34" charset="-127"/>
                <a:ea typeface="S-Core Dream 5 Medium" panose="020B0503030302020204" pitchFamily="34" charset="-127"/>
                <a:cs typeface="Arial" panose="020B0604020202020204" pitchFamily="34" charset="0"/>
              </a:rPr>
              <a:t> 국민일보</a:t>
            </a:r>
            <a:r>
              <a:rPr lang="en-US" altLang="ko-KR" sz="900" kern="100" dirty="0">
                <a:latin typeface="S-Core Dream 5 Medium" panose="020B0503030302020204" pitchFamily="34" charset="-127"/>
                <a:ea typeface="S-Core Dream 5 Medium" panose="020B0503030302020204" pitchFamily="34" charset="-127"/>
                <a:cs typeface="Arial" panose="020B0604020202020204" pitchFamily="34" charset="0"/>
              </a:rPr>
              <a:t>,</a:t>
            </a:r>
            <a:r>
              <a:rPr lang="ko-KR" altLang="en-US" sz="900" kern="100" dirty="0">
                <a:latin typeface="S-Core Dream 5 Medium" panose="020B0503030302020204" pitchFamily="34" charset="-127"/>
                <a:ea typeface="S-Core Dream 5 Medium" panose="020B0503030302020204" pitchFamily="34" charset="-127"/>
                <a:cs typeface="Arial" panose="020B0604020202020204" pitchFamily="34" charset="0"/>
              </a:rPr>
              <a:t>  </a:t>
            </a:r>
            <a:r>
              <a:rPr lang="en-US" altLang="ko-Kore-KR" sz="900" kern="100" dirty="0">
                <a:solidFill>
                  <a:srgbClr val="0563C1"/>
                </a:solidFill>
                <a:effectLst/>
                <a:uFill>
                  <a:solidFill>
                    <a:srgbClr val="000000"/>
                  </a:solidFill>
                </a:uFill>
                <a:latin typeface="S-Core Dream 5 Medium" panose="020B0503030302020204" pitchFamily="34" charset="-127"/>
                <a:ea typeface="S-Core Dream 5 Medium" panose="020B0503030302020204" pitchFamily="34" charset="-127"/>
                <a:cs typeface="Arial" panose="020B0604020202020204" pitchFamily="34" charset="0"/>
                <a:hlinkClick r:id="rId6"/>
              </a:rPr>
              <a:t>http://news.kmib.co.kr/article/view.asp?arcid=0015264285&amp;code=61121111&amp;sid1=soc</a:t>
            </a:r>
            <a:endParaRPr lang="en-US" altLang="ko-Kore-KR" sz="900" kern="100" dirty="0">
              <a:solidFill>
                <a:srgbClr val="0563C1"/>
              </a:solidFill>
              <a:effectLst/>
              <a:uFill>
                <a:solidFill>
                  <a:srgbClr val="000000"/>
                </a:solidFill>
              </a:uFill>
              <a:latin typeface="S-Core Dream 5 Medium" panose="020B0503030302020204" pitchFamily="34" charset="-127"/>
              <a:ea typeface="S-Core Dream 5 Medium" panose="020B0503030302020204" pitchFamily="34" charset="-127"/>
              <a:cs typeface="Arial" panose="020B0604020202020204" pitchFamily="34" charset="0"/>
            </a:endParaRPr>
          </a:p>
          <a:p>
            <a:pPr algn="just" latinLnBrk="1">
              <a:spcAft>
                <a:spcPts val="800"/>
              </a:spcAft>
            </a:pPr>
            <a:r>
              <a:rPr lang="en-US" altLang="ko-KR" sz="900" kern="100" dirty="0">
                <a:latin typeface="S-Core Dream 5 Medium" panose="020B0503030302020204" pitchFamily="34" charset="-127"/>
                <a:ea typeface="S-Core Dream 5 Medium" panose="020B0503030302020204" pitchFamily="34" charset="-127"/>
                <a:cs typeface="Arial" panose="020B0604020202020204" pitchFamily="34" charset="0"/>
              </a:rPr>
              <a:t>[9]</a:t>
            </a:r>
            <a:r>
              <a:rPr lang="ko-KR" altLang="en-US" sz="900" kern="100" dirty="0">
                <a:latin typeface="S-Core Dream 5 Medium" panose="020B0503030302020204" pitchFamily="34" charset="-127"/>
                <a:ea typeface="S-Core Dream 5 Medium" panose="020B0503030302020204" pitchFamily="34" charset="-127"/>
                <a:cs typeface="Arial" panose="020B0604020202020204" pitchFamily="34" charset="0"/>
              </a:rPr>
              <a:t> </a:t>
            </a:r>
            <a:r>
              <a:rPr lang="ko-KR" altLang="en-US" sz="900" kern="100" dirty="0" err="1">
                <a:latin typeface="S-Core Dream 5 Medium" panose="020B0503030302020204" pitchFamily="34" charset="-127"/>
                <a:ea typeface="S-Core Dream 5 Medium" panose="020B0503030302020204" pitchFamily="34" charset="-127"/>
                <a:cs typeface="Arial" panose="020B0604020202020204" pitchFamily="34" charset="0"/>
              </a:rPr>
              <a:t>최복희</a:t>
            </a:r>
            <a:r>
              <a:rPr lang="ko-KR" altLang="en-US" sz="900" kern="100" dirty="0">
                <a:latin typeface="S-Core Dream 5 Medium" panose="020B0503030302020204" pitchFamily="34" charset="-127"/>
                <a:ea typeface="S-Core Dream 5 Medium" panose="020B0503030302020204" pitchFamily="34" charset="-127"/>
                <a:cs typeface="Arial" panose="020B0604020202020204" pitchFamily="34" charset="0"/>
              </a:rPr>
              <a:t> </a:t>
            </a:r>
            <a:r>
              <a:rPr lang="en-US" altLang="ko-KR" sz="900" kern="100" dirty="0">
                <a:latin typeface="S-Core Dream 5 Medium" panose="020B0503030302020204" pitchFamily="34" charset="-127"/>
                <a:ea typeface="S-Core Dream 5 Medium" panose="020B0503030302020204" pitchFamily="34" charset="-127"/>
                <a:cs typeface="Arial" panose="020B0604020202020204" pitchFamily="34" charset="0"/>
              </a:rPr>
              <a:t>(2020.4)</a:t>
            </a:r>
            <a:r>
              <a:rPr lang="ko-KR" altLang="en-US" sz="900" kern="100" dirty="0">
                <a:latin typeface="S-Core Dream 5 Medium" panose="020B0503030302020204" pitchFamily="34" charset="-127"/>
                <a:ea typeface="S-Core Dream 5 Medium" panose="020B0503030302020204" pitchFamily="34" charset="-127"/>
                <a:cs typeface="Arial" panose="020B0604020202020204" pitchFamily="34" charset="0"/>
              </a:rPr>
              <a:t> </a:t>
            </a:r>
            <a:r>
              <a:rPr lang="en-US" altLang="ko-KR" sz="900" kern="100" dirty="0">
                <a:latin typeface="S-Core Dream 5 Medium" panose="020B0503030302020204" pitchFamily="34" charset="-127"/>
                <a:ea typeface="S-Core Dream 5 Medium" panose="020B0503030302020204" pitchFamily="34" charset="-127"/>
                <a:cs typeface="Arial" panose="020B0604020202020204" pitchFamily="34" charset="0"/>
              </a:rPr>
              <a:t>'</a:t>
            </a:r>
            <a:r>
              <a:rPr lang="ko-KR" altLang="en-US" sz="900" kern="100" dirty="0" err="1">
                <a:latin typeface="S-Core Dream 5 Medium" panose="020B0503030302020204" pitchFamily="34" charset="-127"/>
                <a:ea typeface="S-Core Dream 5 Medium" panose="020B0503030302020204" pitchFamily="34" charset="-127"/>
                <a:cs typeface="Arial" panose="020B0604020202020204" pitchFamily="34" charset="0"/>
              </a:rPr>
              <a:t>고립청년</a:t>
            </a:r>
            <a:r>
              <a:rPr lang="en-US" altLang="ko-KR" sz="900" kern="100" dirty="0">
                <a:latin typeface="S-Core Dream 5 Medium" panose="020B0503030302020204" pitchFamily="34" charset="-127"/>
                <a:ea typeface="S-Core Dream 5 Medium" panose="020B0503030302020204" pitchFamily="34" charset="-127"/>
                <a:cs typeface="Arial" panose="020B0604020202020204" pitchFamily="34" charset="0"/>
              </a:rPr>
              <a:t>' 30</a:t>
            </a:r>
            <a:r>
              <a:rPr lang="ko-KR" altLang="en-US" sz="900" kern="100" dirty="0">
                <a:latin typeface="S-Core Dream 5 Medium" panose="020B0503030302020204" pitchFamily="34" charset="-127"/>
                <a:ea typeface="S-Core Dream 5 Medium" panose="020B0503030302020204" pitchFamily="34" charset="-127"/>
                <a:cs typeface="Arial" panose="020B0604020202020204" pitchFamily="34" charset="0"/>
              </a:rPr>
              <a:t>만 시대가 찾아오다</a:t>
            </a:r>
            <a:r>
              <a:rPr lang="en-US" altLang="ko-KR" sz="900" kern="100" dirty="0">
                <a:latin typeface="S-Core Dream 5 Medium" panose="020B0503030302020204" pitchFamily="34" charset="-127"/>
                <a:ea typeface="S-Core Dream 5 Medium" panose="020B0503030302020204" pitchFamily="34" charset="-127"/>
                <a:cs typeface="Arial" panose="020B0604020202020204" pitchFamily="34" charset="0"/>
              </a:rPr>
              <a:t>,</a:t>
            </a:r>
            <a:r>
              <a:rPr lang="ko-KR" altLang="en-US" sz="900" kern="100" dirty="0">
                <a:latin typeface="S-Core Dream 5 Medium" panose="020B0503030302020204" pitchFamily="34" charset="-127"/>
                <a:ea typeface="S-Core Dream 5 Medium" panose="020B0503030302020204" pitchFamily="34" charset="-127"/>
                <a:cs typeface="Arial" panose="020B0604020202020204" pitchFamily="34" charset="0"/>
              </a:rPr>
              <a:t> </a:t>
            </a:r>
            <a:r>
              <a:rPr lang="en-US" altLang="ko-KR" sz="900" kern="100" dirty="0">
                <a:latin typeface="S-Core Dream 5 Medium" panose="020B0503030302020204" pitchFamily="34" charset="-127"/>
                <a:ea typeface="S-Core Dream 5 Medium" panose="020B0503030302020204" pitchFamily="34" charset="-127"/>
                <a:cs typeface="Arial" panose="020B0604020202020204" pitchFamily="34" charset="0"/>
              </a:rPr>
              <a:t>SBS</a:t>
            </a:r>
            <a:r>
              <a:rPr lang="ko-KR" altLang="en-US" sz="900" kern="100" dirty="0">
                <a:latin typeface="S-Core Dream 5 Medium" panose="020B0503030302020204" pitchFamily="34" charset="-127"/>
                <a:ea typeface="S-Core Dream 5 Medium" panose="020B0503030302020204" pitchFamily="34" charset="-127"/>
                <a:cs typeface="Arial" panose="020B0604020202020204" pitchFamily="34" charset="0"/>
              </a:rPr>
              <a:t>스페셜</a:t>
            </a:r>
            <a:r>
              <a:rPr lang="en-US" altLang="ko-KR" sz="900" kern="100" dirty="0">
                <a:latin typeface="S-Core Dream 5 Medium" panose="020B0503030302020204" pitchFamily="34" charset="-127"/>
                <a:ea typeface="S-Core Dream 5 Medium" panose="020B0503030302020204" pitchFamily="34" charset="-127"/>
                <a:cs typeface="Arial" panose="020B0604020202020204" pitchFamily="34" charset="0"/>
              </a:rPr>
              <a:t>,</a:t>
            </a:r>
            <a:r>
              <a:rPr lang="ko-KR" altLang="en-US" sz="900" kern="100" dirty="0">
                <a:latin typeface="S-Core Dream 5 Medium" panose="020B0503030302020204" pitchFamily="34" charset="-127"/>
                <a:ea typeface="S-Core Dream 5 Medium" panose="020B0503030302020204" pitchFamily="34" charset="-127"/>
                <a:cs typeface="Arial" panose="020B0604020202020204" pitchFamily="34" charset="0"/>
              </a:rPr>
              <a:t> </a:t>
            </a:r>
            <a:r>
              <a:rPr lang="en-US" altLang="ko-Kore-KR" sz="900" u="sng" kern="100" dirty="0">
                <a:solidFill>
                  <a:srgbClr val="0563C1"/>
                </a:solidFill>
                <a:effectLst/>
                <a:uFill>
                  <a:solidFill>
                    <a:srgbClr val="000000"/>
                  </a:solidFill>
                </a:uFill>
                <a:latin typeface="S-Core Dream 5 Medium" panose="020B0503030302020204" pitchFamily="34" charset="-127"/>
                <a:ea typeface="S-Core Dream 5 Medium" panose="020B0503030302020204" pitchFamily="34" charset="-127"/>
                <a:cs typeface="Arial" panose="020B0604020202020204" pitchFamily="34" charset="0"/>
                <a:hlinkClick r:id="rId7"/>
              </a:rPr>
              <a:t>https://brunch.co.kr/@koreacamera/</a:t>
            </a:r>
            <a:r>
              <a:rPr lang="en-US" altLang="ko-Kore-KR" sz="900" u="sng" kern="100" dirty="0">
                <a:solidFill>
                  <a:srgbClr val="0563C1"/>
                </a:solidFill>
                <a:effectLst/>
                <a:uFill>
                  <a:solidFill>
                    <a:srgbClr val="000000"/>
                  </a:solidFill>
                </a:uFill>
                <a:latin typeface="S-Core Dream 5 Medium" panose="020B0503030302020204" pitchFamily="34" charset="-127"/>
                <a:ea typeface="S-Core Dream 5 Medium" panose="020B0503030302020204" pitchFamily="34" charset="-127"/>
                <a:cs typeface="Arial" panose="020B0604020202020204" pitchFamily="34" charset="0"/>
                <a:hlinkClick r:id="rId8"/>
              </a:rPr>
              <a:t>22</a:t>
            </a:r>
            <a:endParaRPr lang="ko-Kore-KR" altLang="ko-Kore-KR" sz="900" kern="100" dirty="0">
              <a:effectLst/>
              <a:latin typeface="S-Core Dream 5 Medium" panose="020B0503030302020204" pitchFamily="34" charset="-127"/>
              <a:ea typeface="S-Core Dream 5 Medium" panose="020B0503030302020204" pitchFamily="34" charset="-127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900" kern="100" dirty="0">
                <a:latin typeface="S-Core Dream 5 Medium" panose="020B0503030302020204" pitchFamily="34" charset="-127"/>
                <a:ea typeface="S-Core Dream 5 Medium" panose="020B0503030302020204" pitchFamily="34" charset="-127"/>
                <a:cs typeface="Arial" panose="020B0604020202020204" pitchFamily="34" charset="0"/>
              </a:rPr>
              <a:t>[10]</a:t>
            </a:r>
            <a:r>
              <a:rPr lang="ko-KR" altLang="en-US" sz="900" kern="100" dirty="0">
                <a:latin typeface="S-Core Dream 5 Medium" panose="020B0503030302020204" pitchFamily="34" charset="-127"/>
                <a:ea typeface="S-Core Dream 5 Medium" panose="020B0503030302020204" pitchFamily="34" charset="-127"/>
                <a:cs typeface="Arial" panose="020B0604020202020204" pitchFamily="34" charset="0"/>
              </a:rPr>
              <a:t> 박영준 외 </a:t>
            </a:r>
            <a:r>
              <a:rPr lang="en-US" altLang="ko-KR" sz="900" kern="100" dirty="0">
                <a:latin typeface="S-Core Dream 5 Medium" panose="020B0503030302020204" pitchFamily="34" charset="-127"/>
                <a:ea typeface="S-Core Dream 5 Medium" panose="020B0503030302020204" pitchFamily="34" charset="-127"/>
                <a:cs typeface="Arial" panose="020B0604020202020204" pitchFamily="34" charset="0"/>
              </a:rPr>
              <a:t>1</a:t>
            </a:r>
            <a:r>
              <a:rPr lang="ko-KR" altLang="en-US" sz="900" kern="100" dirty="0">
                <a:latin typeface="S-Core Dream 5 Medium" panose="020B0503030302020204" pitchFamily="34" charset="-127"/>
                <a:ea typeface="S-Core Dream 5 Medium" panose="020B0503030302020204" pitchFamily="34" charset="-127"/>
                <a:cs typeface="Arial" panose="020B0604020202020204" pitchFamily="34" charset="0"/>
              </a:rPr>
              <a:t>명 </a:t>
            </a:r>
            <a:r>
              <a:rPr lang="en-US" altLang="ko-KR" sz="900" kern="100" dirty="0">
                <a:latin typeface="S-Core Dream 5 Medium" panose="020B0503030302020204" pitchFamily="34" charset="-127"/>
                <a:ea typeface="S-Core Dream 5 Medium" panose="020B0503030302020204" pitchFamily="34" charset="-127"/>
                <a:cs typeface="Arial" panose="020B0604020202020204" pitchFamily="34" charset="0"/>
              </a:rPr>
              <a:t>(2021.2),</a:t>
            </a:r>
            <a:r>
              <a:rPr lang="ko-KR" altLang="en-US" sz="900" kern="100" dirty="0">
                <a:latin typeface="S-Core Dream 5 Medium" panose="020B0503030302020204" pitchFamily="34" charset="-127"/>
                <a:ea typeface="S-Core Dream 5 Medium" panose="020B0503030302020204" pitchFamily="34" charset="-127"/>
                <a:cs typeface="Arial" panose="020B0604020202020204" pitchFamily="34" charset="0"/>
              </a:rPr>
              <a:t> </a:t>
            </a:r>
            <a:r>
              <a:rPr lang="ko-KR" altLang="en-US" sz="9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급증하는 청년 </a:t>
            </a:r>
            <a:r>
              <a:rPr lang="en-US" altLang="ko-KR" sz="9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1</a:t>
            </a:r>
            <a:r>
              <a:rPr lang="ko-KR" altLang="en-US" sz="900" dirty="0" err="1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인가구</a:t>
            </a:r>
            <a:r>
              <a:rPr lang="en-US" altLang="ko-KR" sz="9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… </a:t>
            </a:r>
            <a:r>
              <a:rPr lang="ko-KR" altLang="en-US" sz="9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주거 불안정 계층 사다리 붕괴로 이어지나</a:t>
            </a:r>
            <a:r>
              <a:rPr lang="en-US" altLang="ko-KR" sz="9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,</a:t>
            </a:r>
            <a:r>
              <a:rPr lang="ko-KR" altLang="en-US" sz="9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 세계일보</a:t>
            </a:r>
            <a:r>
              <a:rPr lang="en-US" altLang="ko-KR" sz="9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,</a:t>
            </a:r>
            <a:r>
              <a:rPr lang="ko-KR" altLang="en-US" sz="9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 </a:t>
            </a:r>
            <a:r>
              <a:rPr lang="en-US" altLang="ko-KR" sz="900" kern="100" dirty="0">
                <a:latin typeface="S-Core Dream 5 Medium" panose="020B0503030302020204" pitchFamily="34" charset="-127"/>
                <a:ea typeface="S-Core Dream 5 Medium" panose="020B0503030302020204" pitchFamily="34" charset="-127"/>
                <a:cs typeface="Arial" panose="020B0604020202020204" pitchFamily="34" charset="0"/>
              </a:rPr>
              <a:t> </a:t>
            </a:r>
            <a:r>
              <a:rPr lang="en-US" altLang="ko-Kore-KR" sz="900" kern="100" dirty="0">
                <a:solidFill>
                  <a:srgbClr val="954F72"/>
                </a:solidFill>
                <a:effectLst/>
                <a:uFill>
                  <a:solidFill>
                    <a:srgbClr val="000000"/>
                  </a:solidFill>
                </a:uFill>
                <a:latin typeface="S-Core Dream 5 Medium" panose="020B0503030302020204" pitchFamily="34" charset="-127"/>
                <a:ea typeface="S-Core Dream 5 Medium" panose="020B0503030302020204" pitchFamily="34" charset="-127"/>
                <a:cs typeface="Arial" panose="020B0604020202020204" pitchFamily="34" charset="0"/>
                <a:hlinkClick r:id="rId9"/>
              </a:rPr>
              <a:t>https://m.segye.com/view/20210131507986</a:t>
            </a:r>
            <a:r>
              <a:rPr lang="en-US" altLang="ko-Kore-KR" sz="900" kern="100" dirty="0">
                <a:effectLst/>
                <a:latin typeface="S-Core Dream 5 Medium" panose="020B0503030302020204" pitchFamily="34" charset="-127"/>
                <a:ea typeface="S-Core Dream 5 Medium" panose="020B0503030302020204" pitchFamily="34" charset="-127"/>
                <a:cs typeface="Arial" panose="020B0604020202020204" pitchFamily="34" charset="0"/>
              </a:rPr>
              <a:t> </a:t>
            </a:r>
            <a:endParaRPr lang="ko-Kore-KR" altLang="ko-Kore-KR" sz="900" kern="100" dirty="0">
              <a:effectLst/>
              <a:latin typeface="S-Core Dream 5 Medium" panose="020B0503030302020204" pitchFamily="34" charset="-127"/>
              <a:ea typeface="S-Core Dream 5 Medium" panose="020B0503030302020204" pitchFamily="34" charset="-127"/>
              <a:cs typeface="Arial" panose="020B0604020202020204" pitchFamily="34" charset="0"/>
            </a:endParaRPr>
          </a:p>
          <a:p>
            <a:pPr lvl="0" algn="just" latinLnBrk="1">
              <a:lnSpc>
                <a:spcPct val="150000"/>
              </a:lnSpc>
              <a:spcAft>
                <a:spcPts val="800"/>
              </a:spcAft>
            </a:pPr>
            <a:r>
              <a:rPr lang="en-US" altLang="ko-KR" sz="900" kern="100" dirty="0">
                <a:effectLst/>
                <a:latin typeface="S-Core Dream 5 Medium" panose="020B0503030302020204" pitchFamily="34" charset="-127"/>
                <a:ea typeface="S-Core Dream 5 Medium" panose="020B0503030302020204" pitchFamily="34" charset="-127"/>
                <a:cs typeface="Arial" panose="020B0604020202020204" pitchFamily="34" charset="0"/>
              </a:rPr>
              <a:t>[11]</a:t>
            </a:r>
            <a:r>
              <a:rPr lang="ko-KR" altLang="en-US" sz="900" kern="100" dirty="0">
                <a:effectLst/>
                <a:latin typeface="S-Core Dream 5 Medium" panose="020B0503030302020204" pitchFamily="34" charset="-127"/>
                <a:ea typeface="S-Core Dream 5 Medium" panose="020B0503030302020204" pitchFamily="34" charset="-127"/>
                <a:cs typeface="Arial" panose="020B0604020202020204" pitchFamily="34" charset="0"/>
              </a:rPr>
              <a:t> </a:t>
            </a:r>
            <a:r>
              <a:rPr lang="ko-KR" altLang="en-US" sz="900" kern="100" dirty="0" err="1">
                <a:effectLst/>
                <a:latin typeface="S-Core Dream 5 Medium" panose="020B0503030302020204" pitchFamily="34" charset="-127"/>
                <a:ea typeface="S-Core Dream 5 Medium" panose="020B0503030302020204" pitchFamily="34" charset="-127"/>
                <a:cs typeface="Arial" panose="020B0604020202020204" pitchFamily="34" charset="0"/>
              </a:rPr>
              <a:t>윤주혜</a:t>
            </a:r>
            <a:r>
              <a:rPr lang="ko-KR" altLang="en-US" sz="900" kern="100" dirty="0">
                <a:effectLst/>
                <a:latin typeface="S-Core Dream 5 Medium" panose="020B0503030302020204" pitchFamily="34" charset="-127"/>
                <a:ea typeface="S-Core Dream 5 Medium" panose="020B0503030302020204" pitchFamily="34" charset="-127"/>
                <a:cs typeface="Arial" panose="020B0604020202020204" pitchFamily="34" charset="0"/>
              </a:rPr>
              <a:t> </a:t>
            </a:r>
            <a:r>
              <a:rPr lang="en-US" altLang="ko-KR" sz="900" kern="100" dirty="0">
                <a:effectLst/>
                <a:latin typeface="S-Core Dream 5 Medium" panose="020B0503030302020204" pitchFamily="34" charset="-127"/>
                <a:ea typeface="S-Core Dream 5 Medium" panose="020B0503030302020204" pitchFamily="34" charset="-127"/>
                <a:cs typeface="Arial" panose="020B0604020202020204" pitchFamily="34" charset="0"/>
              </a:rPr>
              <a:t>(2021.7)</a:t>
            </a:r>
            <a:r>
              <a:rPr lang="ko-KR" altLang="en-US" sz="900" kern="100" dirty="0">
                <a:effectLst/>
                <a:latin typeface="S-Core Dream 5 Medium" panose="020B0503030302020204" pitchFamily="34" charset="-127"/>
                <a:ea typeface="S-Core Dream 5 Medium" panose="020B0503030302020204" pitchFamily="34" charset="-127"/>
                <a:cs typeface="Arial" panose="020B0604020202020204" pitchFamily="34" charset="0"/>
              </a:rPr>
              <a:t> </a:t>
            </a:r>
            <a:r>
              <a:rPr lang="ko-KR" altLang="ko-Kore-KR" sz="900" kern="100" dirty="0">
                <a:effectLst/>
                <a:latin typeface="S-Core Dream 5 Medium" panose="020B0503030302020204" pitchFamily="34" charset="-127"/>
                <a:ea typeface="S-Core Dream 5 Medium" panose="020B0503030302020204" pitchFamily="34" charset="-127"/>
                <a:cs typeface="Arial" panose="020B0604020202020204" pitchFamily="34" charset="0"/>
              </a:rPr>
              <a:t>관악구</a:t>
            </a:r>
            <a:r>
              <a:rPr lang="en-US" altLang="ko-Kore-KR" sz="900" kern="100" dirty="0">
                <a:effectLst/>
                <a:latin typeface="S-Core Dream 5 Medium" panose="020B0503030302020204" pitchFamily="34" charset="-127"/>
                <a:ea typeface="S-Core Dream 5 Medium" panose="020B0503030302020204" pitchFamily="34" charset="-127"/>
                <a:cs typeface="Arial" panose="020B0604020202020204" pitchFamily="34" charset="0"/>
              </a:rPr>
              <a:t> "</a:t>
            </a:r>
            <a:r>
              <a:rPr lang="ko-KR" altLang="ko-Kore-KR" sz="900" kern="100" dirty="0">
                <a:effectLst/>
                <a:latin typeface="S-Core Dream 5 Medium" panose="020B0503030302020204" pitchFamily="34" charset="-127"/>
                <a:ea typeface="S-Core Dream 5 Medium" panose="020B0503030302020204" pitchFamily="34" charset="-127"/>
                <a:cs typeface="Arial" panose="020B0604020202020204" pitchFamily="34" charset="0"/>
              </a:rPr>
              <a:t>청년과 도시 함께 성장하겠다</a:t>
            </a:r>
            <a:r>
              <a:rPr lang="en-US" altLang="ko-Kore-KR" sz="900" kern="100" dirty="0">
                <a:effectLst/>
                <a:latin typeface="S-Core Dream 5 Medium" panose="020B0503030302020204" pitchFamily="34" charset="-127"/>
                <a:ea typeface="S-Core Dream 5 Medium" panose="020B0503030302020204" pitchFamily="34" charset="-127"/>
                <a:cs typeface="Arial" panose="020B0604020202020204" pitchFamily="34" charset="0"/>
              </a:rPr>
              <a:t>”</a:t>
            </a:r>
            <a:r>
              <a:rPr lang="en-US" altLang="ko-KR" sz="900" kern="100" dirty="0">
                <a:effectLst/>
                <a:latin typeface="S-Core Dream 5 Medium" panose="020B0503030302020204" pitchFamily="34" charset="-127"/>
                <a:ea typeface="S-Core Dream 5 Medium" panose="020B0503030302020204" pitchFamily="34" charset="-127"/>
                <a:cs typeface="Arial" panose="020B0604020202020204" pitchFamily="34" charset="0"/>
              </a:rPr>
              <a:t>,</a:t>
            </a:r>
            <a:r>
              <a:rPr lang="ko-KR" altLang="en-US" sz="900" kern="100" dirty="0">
                <a:effectLst/>
                <a:latin typeface="S-Core Dream 5 Medium" panose="020B0503030302020204" pitchFamily="34" charset="-127"/>
                <a:ea typeface="S-Core Dream 5 Medium" panose="020B0503030302020204" pitchFamily="34" charset="-127"/>
                <a:cs typeface="Arial" panose="020B0604020202020204" pitchFamily="34" charset="0"/>
              </a:rPr>
              <a:t> </a:t>
            </a:r>
            <a:r>
              <a:rPr lang="ko-KR" altLang="en-US" sz="900" kern="100" dirty="0" err="1">
                <a:effectLst/>
                <a:latin typeface="S-Core Dream 5 Medium" panose="020B0503030302020204" pitchFamily="34" charset="-127"/>
                <a:ea typeface="S-Core Dream 5 Medium" panose="020B0503030302020204" pitchFamily="34" charset="-127"/>
                <a:cs typeface="Arial" panose="020B0604020202020204" pitchFamily="34" charset="0"/>
              </a:rPr>
              <a:t>아주경제</a:t>
            </a:r>
            <a:r>
              <a:rPr lang="en-US" altLang="ko-KR" sz="900" kern="100" dirty="0">
                <a:effectLst/>
                <a:latin typeface="S-Core Dream 5 Medium" panose="020B0503030302020204" pitchFamily="34" charset="-127"/>
                <a:ea typeface="S-Core Dream 5 Medium" panose="020B0503030302020204" pitchFamily="34" charset="-127"/>
                <a:cs typeface="Arial" panose="020B0604020202020204" pitchFamily="34" charset="0"/>
              </a:rPr>
              <a:t>,</a:t>
            </a:r>
            <a:r>
              <a:rPr lang="en-US" altLang="ko-Kore-KR" sz="900" kern="100" dirty="0">
                <a:effectLst/>
                <a:latin typeface="S-Core Dream 5 Medium" panose="020B0503030302020204" pitchFamily="34" charset="-127"/>
                <a:ea typeface="S-Core Dream 5 Medium" panose="020B0503030302020204" pitchFamily="34" charset="-127"/>
                <a:cs typeface="Arial" panose="020B0604020202020204" pitchFamily="34" charset="0"/>
              </a:rPr>
              <a:t> </a:t>
            </a:r>
            <a:r>
              <a:rPr lang="en-US" altLang="ko-Kore-KR" sz="900" u="sng" kern="100" dirty="0">
                <a:solidFill>
                  <a:srgbClr val="0563C1"/>
                </a:solidFill>
                <a:effectLst/>
                <a:uFill>
                  <a:solidFill>
                    <a:srgbClr val="000000"/>
                  </a:solidFill>
                </a:uFill>
                <a:latin typeface="S-Core Dream 5 Medium" panose="020B0503030302020204" pitchFamily="34" charset="-127"/>
                <a:ea typeface="S-Core Dream 5 Medium" panose="020B0503030302020204" pitchFamily="34" charset="-127"/>
                <a:cs typeface="Arial" panose="020B0604020202020204" pitchFamily="34" charset="0"/>
                <a:hlinkClick r:id="rId10"/>
              </a:rPr>
              <a:t>https://www.ajunews.com/view/20210715160058465</a:t>
            </a:r>
            <a:endParaRPr lang="ko-Kore-KR" altLang="ko-Kore-KR" sz="900" kern="100" dirty="0">
              <a:effectLst/>
              <a:latin typeface="S-Core Dream 5 Medium" panose="020B0503030302020204" pitchFamily="34" charset="-127"/>
              <a:ea typeface="S-Core Dream 5 Medium" panose="020B0503030302020204" pitchFamily="34" charset="-127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4E7C769-46E8-084C-B5E5-734199F72712}"/>
              </a:ext>
            </a:extLst>
          </p:cNvPr>
          <p:cNvSpPr txBox="1"/>
          <p:nvPr/>
        </p:nvSpPr>
        <p:spPr>
          <a:xfrm>
            <a:off x="295715" y="4830840"/>
            <a:ext cx="21563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32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사용데이터</a:t>
            </a: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FDBA4C4E-80C8-2F4E-A4DA-C901E43AEC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6415395"/>
              </p:ext>
            </p:extLst>
          </p:nvPr>
        </p:nvGraphicFramePr>
        <p:xfrm>
          <a:off x="2601225" y="4960810"/>
          <a:ext cx="8971096" cy="1645893"/>
        </p:xfrm>
        <a:graphic>
          <a:graphicData uri="http://schemas.openxmlformats.org/drawingml/2006/table">
            <a:tbl>
              <a:tblPr firstRow="1" bandRow="1">
                <a:effectLst>
                  <a:outerShdw blurRad="38100" dist="38100" dir="4800000" sx="102000" sy="102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2530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66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766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531439">
                  <a:extLst>
                    <a:ext uri="{9D8B030D-6E8A-4147-A177-3AD203B41FA5}">
                      <a16:colId xmlns:a16="http://schemas.microsoft.com/office/drawing/2014/main" val="231766517"/>
                    </a:ext>
                  </a:extLst>
                </a:gridCol>
                <a:gridCol w="977823">
                  <a:extLst>
                    <a:ext uri="{9D8B030D-6E8A-4147-A177-3AD203B41FA5}">
                      <a16:colId xmlns:a16="http://schemas.microsoft.com/office/drawing/2014/main" val="465482338"/>
                    </a:ext>
                  </a:extLst>
                </a:gridCol>
                <a:gridCol w="977823">
                  <a:extLst>
                    <a:ext uri="{9D8B030D-6E8A-4147-A177-3AD203B41FA5}">
                      <a16:colId xmlns:a16="http://schemas.microsoft.com/office/drawing/2014/main" val="1981910530"/>
                    </a:ext>
                  </a:extLst>
                </a:gridCol>
              </a:tblGrid>
              <a:tr h="21319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i="0" dirty="0"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데이터 명</a:t>
                      </a:r>
                    </a:p>
                  </a:txBody>
                  <a:tcPr marL="67280" marR="67280" marT="33640" marB="33640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rgbClr val="5B4E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5B4E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4E5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i="0" dirty="0"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출처</a:t>
                      </a:r>
                      <a:endParaRPr lang="en-US" altLang="ko-KR" sz="1400" b="0" i="0" dirty="0">
                        <a:latin typeface="S-Core Dream 5 Medium" panose="020B0503030302020204" pitchFamily="34" charset="-127"/>
                        <a:ea typeface="S-Core Dream 5 Medium" panose="020B0503030302020204" pitchFamily="34" charset="-127"/>
                      </a:endParaRPr>
                    </a:p>
                  </a:txBody>
                  <a:tcPr marL="67280" marR="67280" marT="33640" marB="33640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rgbClr val="5B4E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5B4E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4E5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i="0" dirty="0"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기준연도</a:t>
                      </a:r>
                    </a:p>
                  </a:txBody>
                  <a:tcPr marL="67280" marR="67280" marT="33640" marB="33640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rgbClr val="5B4E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5B4E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4E5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i="0" dirty="0"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데이터 명</a:t>
                      </a:r>
                    </a:p>
                  </a:txBody>
                  <a:tcPr marL="67280" marR="67280" marT="33640" marB="33640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rgbClr val="5B4E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5B4E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4E5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i="0" dirty="0"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출처</a:t>
                      </a:r>
                      <a:endParaRPr lang="en-US" altLang="ko-KR" sz="1400" b="0" i="0" dirty="0">
                        <a:latin typeface="S-Core Dream 5 Medium" panose="020B0503030302020204" pitchFamily="34" charset="-127"/>
                        <a:ea typeface="S-Core Dream 5 Medium" panose="020B0503030302020204" pitchFamily="34" charset="-127"/>
                      </a:endParaRPr>
                    </a:p>
                  </a:txBody>
                  <a:tcPr marL="67280" marR="67280" marT="33640" marB="33640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rgbClr val="5B4E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5B4E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4E5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i="0" dirty="0"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기준연도</a:t>
                      </a:r>
                    </a:p>
                  </a:txBody>
                  <a:tcPr marL="67280" marR="67280" marT="33640" marB="33640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rgbClr val="5B4E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5B4E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4E5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470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ko-Kore-KR" sz="900" b="0" i="0" kern="100" dirty="0">
                          <a:effectLst/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  <a:cs typeface="Arial" panose="020B0604020202020204" pitchFamily="34" charset="0"/>
                        </a:rPr>
                        <a:t>서울시 주민등록 인구 및 </a:t>
                      </a:r>
                      <a:r>
                        <a:rPr lang="ko-KR" altLang="ko-Kore-KR" sz="900" b="0" i="0" kern="100" dirty="0" err="1">
                          <a:effectLst/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  <a:cs typeface="Arial" panose="020B0604020202020204" pitchFamily="34" charset="0"/>
                        </a:rPr>
                        <a:t>세대현황</a:t>
                      </a:r>
                      <a:r>
                        <a:rPr lang="ko-KR" altLang="ko-Kore-KR" sz="900" b="0" i="0" kern="100" dirty="0">
                          <a:effectLst/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  <a:cs typeface="Arial" panose="020B0604020202020204" pitchFamily="34" charset="0"/>
                        </a:rPr>
                        <a:t> 통계</a:t>
                      </a:r>
                      <a:endParaRPr kumimoji="0" lang="ko-KR" alt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S-Core Dream 5 Medium" panose="020B0503030302020204" pitchFamily="34" charset="-127"/>
                        <a:ea typeface="S-Core Dream 5 Medium" panose="020B0503030302020204" pitchFamily="34" charset="-127"/>
                        <a:cs typeface="+mn-cs"/>
                      </a:endParaRPr>
                    </a:p>
                  </a:txBody>
                  <a:tcPr marL="67280" marR="67280" marT="33640" marB="33640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rgbClr val="5B4E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CE0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ore-KR" sz="900" b="0" i="0" kern="100" dirty="0">
                          <a:effectLst/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  <a:cs typeface="Arial" panose="020B0604020202020204" pitchFamily="34" charset="0"/>
                        </a:rPr>
                        <a:t>빅데이터캠퍼스</a:t>
                      </a:r>
                      <a:endParaRPr kumimoji="0" lang="ko-KR" alt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S-Core Dream 5 Medium" panose="020B0503030302020204" pitchFamily="34" charset="-127"/>
                        <a:ea typeface="S-Core Dream 5 Medium" panose="020B0503030302020204" pitchFamily="34" charset="-127"/>
                        <a:cs typeface="+mn-cs"/>
                      </a:endParaRPr>
                    </a:p>
                  </a:txBody>
                  <a:tcPr marL="67280" marR="67280" marT="33640" marB="33640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rgbClr val="5B4E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CE0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  <a:cs typeface="+mn-cs"/>
                        </a:rPr>
                        <a:t>2020.12</a:t>
                      </a:r>
                      <a:endParaRPr kumimoji="0" lang="ko-KR" alt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S-Core Dream 5 Medium" panose="020B0503030302020204" pitchFamily="34" charset="-127"/>
                        <a:ea typeface="S-Core Dream 5 Medium" panose="020B0503030302020204" pitchFamily="34" charset="-127"/>
                        <a:cs typeface="+mn-cs"/>
                      </a:endParaRPr>
                    </a:p>
                  </a:txBody>
                  <a:tcPr marL="67280" marR="67280" marT="33640" marB="33640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rgbClr val="5B4E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CE0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ko-Kore-KR" sz="900" b="0" i="0" kern="100" dirty="0">
                          <a:effectLst/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  <a:cs typeface="Arial" panose="020B0604020202020204" pitchFamily="34" charset="0"/>
                        </a:rPr>
                        <a:t>20</a:t>
                      </a:r>
                      <a:r>
                        <a:rPr lang="ko-KR" altLang="ko-Kore-KR" sz="900" b="0" i="0" kern="100" dirty="0">
                          <a:effectLst/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  <a:cs typeface="Arial" panose="020B0604020202020204" pitchFamily="34" charset="0"/>
                        </a:rPr>
                        <a:t>년 주민등록 인구</a:t>
                      </a:r>
                      <a:endParaRPr kumimoji="0" lang="ko-KR" alt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S-Core Dream 5 Medium" panose="020B0503030302020204" pitchFamily="34" charset="-127"/>
                        <a:ea typeface="S-Core Dream 5 Medium" panose="020B0503030302020204" pitchFamily="34" charset="-127"/>
                        <a:cs typeface="+mn-cs"/>
                      </a:endParaRPr>
                    </a:p>
                  </a:txBody>
                  <a:tcPr marL="67280" marR="67280" marT="33640" marB="33640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rgbClr val="5B4E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CE0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ore-KR" sz="900" b="0" i="0" kern="100" dirty="0" err="1">
                          <a:effectLst/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  <a:cs typeface="Arial" panose="020B0604020202020204" pitchFamily="34" charset="0"/>
                        </a:rPr>
                        <a:t>서울열린</a:t>
                      </a:r>
                      <a:endParaRPr lang="en-US" altLang="ko-KR" sz="900" b="0" i="0" kern="100" dirty="0">
                        <a:effectLst/>
                        <a:latin typeface="S-Core Dream 5 Medium" panose="020B0503030302020204" pitchFamily="34" charset="-127"/>
                        <a:ea typeface="S-Core Dream 5 Medium" panose="020B0503030302020204" pitchFamily="34" charset="-127"/>
                        <a:cs typeface="Arial" panose="020B0604020202020204" pitchFamily="34" charset="0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ore-KR" sz="900" b="0" i="0" kern="100" dirty="0" err="1">
                          <a:effectLst/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  <a:cs typeface="Arial" panose="020B0604020202020204" pitchFamily="34" charset="0"/>
                        </a:rPr>
                        <a:t>데이터광장</a:t>
                      </a:r>
                      <a:endParaRPr kumimoji="0" lang="ko-KR" alt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S-Core Dream 5 Medium" panose="020B0503030302020204" pitchFamily="34" charset="-127"/>
                        <a:ea typeface="S-Core Dream 5 Medium" panose="020B0503030302020204" pitchFamily="34" charset="-127"/>
                        <a:cs typeface="+mn-cs"/>
                      </a:endParaRPr>
                    </a:p>
                  </a:txBody>
                  <a:tcPr marL="67280" marR="67280" marT="33640" marB="33640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rgbClr val="5B4E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CE0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900" b="0" i="0" kern="100" dirty="0">
                          <a:effectLst/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  <a:cs typeface="Arial" panose="020B0604020202020204" pitchFamily="34" charset="0"/>
                        </a:rPr>
                        <a:t>2020 4/4</a:t>
                      </a:r>
                      <a:endParaRPr lang="ko-Kore-KR" altLang="ko-Kore-KR" sz="900" b="0" i="0" kern="100" dirty="0">
                        <a:effectLst/>
                        <a:latin typeface="S-Core Dream 5 Medium" panose="020B0503030302020204" pitchFamily="34" charset="-127"/>
                        <a:ea typeface="S-Core Dream 5 Medium" panose="020B0503030302020204" pitchFamily="34" charset="-127"/>
                        <a:cs typeface="Arial" panose="020B0604020202020204" pitchFamily="34" charset="0"/>
                      </a:endParaRPr>
                    </a:p>
                  </a:txBody>
                  <a:tcPr marL="67280" marR="67280" marT="33640" marB="33640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rgbClr val="5B4E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CE0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470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ore-KR" sz="900" b="0" i="0" kern="100" dirty="0" err="1">
                          <a:effectLst/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  <a:cs typeface="Arial" panose="020B0604020202020204" pitchFamily="34" charset="0"/>
                        </a:rPr>
                        <a:t>서울서베이</a:t>
                      </a:r>
                      <a:r>
                        <a:rPr lang="ko-KR" altLang="ko-Kore-KR" sz="900" b="0" i="0" kern="100" dirty="0">
                          <a:effectLst/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  <a:cs typeface="Arial" panose="020B0604020202020204" pitchFamily="34" charset="0"/>
                        </a:rPr>
                        <a:t> 지역사회조사</a:t>
                      </a:r>
                      <a:endParaRPr lang="en-US" altLang="ko-KR" sz="900" b="0" i="0" dirty="0"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latin typeface="S-Core Dream 5 Medium" panose="020B0503030302020204" pitchFamily="34" charset="-127"/>
                        <a:ea typeface="S-Core Dream 5 Medium" panose="020B0503030302020204" pitchFamily="34" charset="-127"/>
                      </a:endParaRPr>
                    </a:p>
                  </a:txBody>
                  <a:tcPr marL="67280" marR="67280" marT="33640" marB="336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DCE0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CE0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F7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ore-KR" sz="900" b="0" i="0" kern="100" dirty="0" err="1">
                          <a:effectLst/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  <a:cs typeface="Arial" panose="020B0604020202020204" pitchFamily="34" charset="0"/>
                        </a:rPr>
                        <a:t>서울서베이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S-Core Dream 5 Medium" panose="020B0503030302020204" pitchFamily="34" charset="-127"/>
                        <a:ea typeface="S-Core Dream 5 Medium" panose="020B0503030302020204" pitchFamily="34" charset="-127"/>
                        <a:cs typeface="+mn-cs"/>
                      </a:endParaRPr>
                    </a:p>
                  </a:txBody>
                  <a:tcPr marL="67280" marR="67280" marT="33640" marB="336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DCE0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CE0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F7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900" b="0" i="0" kern="100" dirty="0">
                          <a:effectLst/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  <a:cs typeface="Arial" panose="020B0604020202020204" pitchFamily="34" charset="0"/>
                        </a:rPr>
                        <a:t>2020</a:t>
                      </a:r>
                      <a:endParaRPr kumimoji="0" lang="ko-KR" alt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S-Core Dream 5 Medium" panose="020B0503030302020204" pitchFamily="34" charset="-127"/>
                        <a:ea typeface="S-Core Dream 5 Medium" panose="020B0503030302020204" pitchFamily="34" charset="-127"/>
                        <a:cs typeface="+mn-cs"/>
                      </a:endParaRPr>
                    </a:p>
                  </a:txBody>
                  <a:tcPr marL="67280" marR="67280" marT="33640" marB="336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DCE0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CE0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F7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ore-KR" sz="900" b="0" i="0" kern="100" dirty="0">
                          <a:effectLst/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  <a:cs typeface="Arial" panose="020B0604020202020204" pitchFamily="34" charset="0"/>
                        </a:rPr>
                        <a:t>성 및 연령별 </a:t>
                      </a:r>
                      <a:r>
                        <a:rPr lang="en-US" altLang="ko-Kore-KR" sz="900" b="0" i="0" kern="100" dirty="0">
                          <a:effectLst/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  <a:cs typeface="Arial" panose="020B0604020202020204" pitchFamily="34" charset="0"/>
                        </a:rPr>
                        <a:t>1</a:t>
                      </a:r>
                      <a:r>
                        <a:rPr lang="ko-KR" altLang="ko-Kore-KR" sz="900" b="0" i="0" kern="100" dirty="0" err="1">
                          <a:effectLst/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  <a:cs typeface="Arial" panose="020B0604020202020204" pitchFamily="34" charset="0"/>
                        </a:rPr>
                        <a:t>인가구</a:t>
                      </a:r>
                      <a:r>
                        <a:rPr lang="en-US" altLang="ko-Kore-KR" sz="900" b="0" i="0" kern="100" dirty="0">
                          <a:effectLst/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  <a:cs typeface="Arial" panose="020B0604020202020204" pitchFamily="34" charset="0"/>
                        </a:rPr>
                        <a:t>_</a:t>
                      </a:r>
                      <a:r>
                        <a:rPr lang="ko-KR" altLang="ko-Kore-KR" sz="900" b="0" i="0" kern="100" dirty="0" err="1">
                          <a:effectLst/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  <a:cs typeface="Arial" panose="020B0604020202020204" pitchFamily="34" charset="0"/>
                        </a:rPr>
                        <a:t>시군구</a:t>
                      </a:r>
                      <a:endParaRPr lang="en-US" altLang="ko-KR" sz="900" b="0" i="0" dirty="0"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latin typeface="S-Core Dream 5 Medium" panose="020B0503030302020204" pitchFamily="34" charset="-127"/>
                        <a:ea typeface="S-Core Dream 5 Medium" panose="020B0503030302020204" pitchFamily="34" charset="-127"/>
                      </a:endParaRPr>
                    </a:p>
                  </a:txBody>
                  <a:tcPr marL="67280" marR="67280" marT="33640" marB="336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DCE0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CE0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F7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ore-KR" sz="900" b="0" i="0" kern="100" dirty="0">
                          <a:effectLst/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  <a:cs typeface="Arial" panose="020B0604020202020204" pitchFamily="34" charset="0"/>
                        </a:rPr>
                        <a:t>통계청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S-Core Dream 5 Medium" panose="020B0503030302020204" pitchFamily="34" charset="-127"/>
                        <a:ea typeface="S-Core Dream 5 Medium" panose="020B0503030302020204" pitchFamily="34" charset="-127"/>
                        <a:cs typeface="+mn-cs"/>
                      </a:endParaRPr>
                    </a:p>
                  </a:txBody>
                  <a:tcPr marL="67280" marR="67280" marT="33640" marB="336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DCE0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CE0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F7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900" b="0" i="0" kern="100" dirty="0">
                          <a:effectLst/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  <a:cs typeface="Arial" panose="020B0604020202020204" pitchFamily="34" charset="0"/>
                        </a:rPr>
                        <a:t>2020</a:t>
                      </a:r>
                      <a:endParaRPr kumimoji="0" lang="ko-KR" alt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S-Core Dream 5 Medium" panose="020B0503030302020204" pitchFamily="34" charset="-127"/>
                        <a:ea typeface="S-Core Dream 5 Medium" panose="020B0503030302020204" pitchFamily="34" charset="-127"/>
                        <a:cs typeface="+mn-cs"/>
                      </a:endParaRPr>
                    </a:p>
                  </a:txBody>
                  <a:tcPr marL="67280" marR="67280" marT="33640" marB="336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DCE0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CE0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F7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470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ko-Kore-KR" sz="900" b="0" i="0" kern="100" dirty="0" err="1">
                          <a:effectLst/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  <a:cs typeface="Arial" panose="020B0604020202020204" pitchFamily="34" charset="0"/>
                        </a:rPr>
                        <a:t>시군구</a:t>
                      </a:r>
                      <a:r>
                        <a:rPr lang="ko-KR" altLang="ko-Kore-KR" sz="900" b="0" i="0" kern="100" dirty="0">
                          <a:effectLst/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  <a:cs typeface="Arial" panose="020B0604020202020204" pitchFamily="34" charset="0"/>
                        </a:rPr>
                        <a:t> 연령별 취업자 및 고용률 전체</a:t>
                      </a:r>
                      <a:endParaRPr lang="en-US" altLang="ko-KR" sz="900" b="0" i="0" dirty="0"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latin typeface="S-Core Dream 5 Medium" panose="020B0503030302020204" pitchFamily="34" charset="-127"/>
                        <a:ea typeface="S-Core Dream 5 Medium" panose="020B0503030302020204" pitchFamily="34" charset="-127"/>
                      </a:endParaRPr>
                    </a:p>
                  </a:txBody>
                  <a:tcPr marL="67280" marR="67280" marT="33640" marB="336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DCE0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CE0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ore-KR" sz="900" b="0" i="0" kern="100" dirty="0">
                          <a:effectLst/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  <a:cs typeface="Arial" panose="020B0604020202020204" pitchFamily="34" charset="0"/>
                        </a:rPr>
                        <a:t>통계청</a:t>
                      </a:r>
                      <a:endParaRPr kumimoji="0" lang="ko-KR" alt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S-Core Dream 5 Medium" panose="020B0503030302020204" pitchFamily="34" charset="-127"/>
                        <a:ea typeface="S-Core Dream 5 Medium" panose="020B0503030302020204" pitchFamily="34" charset="-127"/>
                        <a:cs typeface="+mn-cs"/>
                      </a:endParaRPr>
                    </a:p>
                  </a:txBody>
                  <a:tcPr marL="67280" marR="67280" marT="33640" marB="336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DCE0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CE0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900" b="0" i="0" kern="100" dirty="0">
                          <a:effectLst/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  <a:cs typeface="Arial" panose="020B0604020202020204" pitchFamily="34" charset="0"/>
                        </a:rPr>
                        <a:t>2021 1/2</a:t>
                      </a:r>
                      <a:endParaRPr kumimoji="0" lang="ko-KR" alt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S-Core Dream 5 Medium" panose="020B0503030302020204" pitchFamily="34" charset="-127"/>
                        <a:ea typeface="S-Core Dream 5 Medium" panose="020B0503030302020204" pitchFamily="34" charset="-127"/>
                        <a:cs typeface="+mn-cs"/>
                      </a:endParaRPr>
                    </a:p>
                  </a:txBody>
                  <a:tcPr marL="67280" marR="67280" marT="33640" marB="336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DCE0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CE0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ko-Kore-KR" sz="900" b="0" i="0" kern="100" dirty="0">
                          <a:solidFill>
                            <a:srgbClr val="000000"/>
                          </a:solidFill>
                          <a:effectLst/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  <a:cs typeface="맑은 고딕" panose="020B0503020000020004" pitchFamily="34" charset="-127"/>
                        </a:rPr>
                        <a:t>대학교 학생수</a:t>
                      </a:r>
                      <a:r>
                        <a:rPr lang="en-US" altLang="ko-Kore-KR" sz="900" b="0" i="0" kern="100" dirty="0">
                          <a:solidFill>
                            <a:srgbClr val="000000"/>
                          </a:solidFill>
                          <a:effectLst/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  <a:cs typeface="맑은 고딕" panose="020B0503020000020004" pitchFamily="34" charset="-127"/>
                        </a:rPr>
                        <a:t>(</a:t>
                      </a:r>
                      <a:r>
                        <a:rPr lang="ko-KR" altLang="ko-Kore-KR" sz="900" b="0" i="0" kern="100" dirty="0">
                          <a:solidFill>
                            <a:srgbClr val="000000"/>
                          </a:solidFill>
                          <a:effectLst/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  <a:cs typeface="맑은 고딕" panose="020B0503020000020004" pitchFamily="34" charset="-127"/>
                        </a:rPr>
                        <a:t>시도</a:t>
                      </a:r>
                      <a:r>
                        <a:rPr lang="en-US" altLang="ko-Kore-KR" sz="900" b="0" i="0" kern="100" dirty="0">
                          <a:solidFill>
                            <a:srgbClr val="000000"/>
                          </a:solidFill>
                          <a:effectLst/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  <a:cs typeface="맑은 고딕" panose="020B0503020000020004" pitchFamily="34" charset="-127"/>
                        </a:rPr>
                        <a:t>/</a:t>
                      </a:r>
                      <a:r>
                        <a:rPr lang="ko-KR" altLang="ko-Kore-KR" sz="900" b="0" i="0" kern="100" dirty="0">
                          <a:solidFill>
                            <a:srgbClr val="000000"/>
                          </a:solidFill>
                          <a:effectLst/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  <a:cs typeface="맑은 고딕" panose="020B0503020000020004" pitchFamily="34" charset="-127"/>
                        </a:rPr>
                        <a:t>시</a:t>
                      </a:r>
                      <a:r>
                        <a:rPr lang="en-US" altLang="ko-Kore-KR" sz="900" b="0" i="0" kern="100" dirty="0">
                          <a:solidFill>
                            <a:srgbClr val="000000"/>
                          </a:solidFill>
                          <a:effectLst/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  <a:cs typeface="맑은 고딕" panose="020B0503020000020004" pitchFamily="34" charset="-127"/>
                        </a:rPr>
                        <a:t>/</a:t>
                      </a:r>
                      <a:r>
                        <a:rPr lang="ko-KR" altLang="ko-Kore-KR" sz="900" b="0" i="0" kern="100" dirty="0">
                          <a:solidFill>
                            <a:srgbClr val="000000"/>
                          </a:solidFill>
                          <a:effectLst/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  <a:cs typeface="맑은 고딕" panose="020B0503020000020004" pitchFamily="34" charset="-127"/>
                        </a:rPr>
                        <a:t>군</a:t>
                      </a:r>
                      <a:r>
                        <a:rPr lang="en-US" altLang="ko-Kore-KR" sz="900" b="0" i="0" kern="100" dirty="0">
                          <a:solidFill>
                            <a:srgbClr val="000000"/>
                          </a:solidFill>
                          <a:effectLst/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  <a:cs typeface="맑은 고딕" panose="020B0503020000020004" pitchFamily="34" charset="-127"/>
                        </a:rPr>
                        <a:t>/</a:t>
                      </a:r>
                      <a:r>
                        <a:rPr lang="ko-KR" altLang="ko-Kore-KR" sz="900" b="0" i="0" kern="100" dirty="0">
                          <a:solidFill>
                            <a:srgbClr val="000000"/>
                          </a:solidFill>
                          <a:effectLst/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  <a:cs typeface="맑은 고딕" panose="020B0503020000020004" pitchFamily="34" charset="-127"/>
                        </a:rPr>
                        <a:t>구</a:t>
                      </a:r>
                      <a:r>
                        <a:rPr lang="en-US" altLang="ko-Kore-KR" sz="900" b="0" i="0" kern="100" dirty="0">
                          <a:solidFill>
                            <a:srgbClr val="000000"/>
                          </a:solidFill>
                          <a:effectLst/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  <a:cs typeface="맑은 고딕" panose="020B0503020000020004" pitchFamily="34" charset="-127"/>
                        </a:rPr>
                        <a:t>)</a:t>
                      </a:r>
                      <a:endParaRPr lang="en-US" altLang="ko-KR" sz="900" b="0" i="0" dirty="0"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latin typeface="S-Core Dream 5 Medium" panose="020B0503030302020204" pitchFamily="34" charset="-127"/>
                        <a:ea typeface="S-Core Dream 5 Medium" panose="020B0503030302020204" pitchFamily="34" charset="-127"/>
                      </a:endParaRPr>
                    </a:p>
                  </a:txBody>
                  <a:tcPr marL="67280" marR="67280" marT="33640" marB="336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DCE0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CE0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ore-KR" sz="900" b="0" i="0" kern="100" dirty="0">
                          <a:effectLst/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  <a:cs typeface="Arial" panose="020B0604020202020204" pitchFamily="34" charset="0"/>
                        </a:rPr>
                        <a:t>통계청</a:t>
                      </a:r>
                      <a:endParaRPr kumimoji="0" lang="ko-KR" alt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S-Core Dream 5 Medium" panose="020B0503030302020204" pitchFamily="34" charset="-127"/>
                        <a:ea typeface="S-Core Dream 5 Medium" panose="020B0503030302020204" pitchFamily="34" charset="-127"/>
                        <a:cs typeface="+mn-cs"/>
                      </a:endParaRPr>
                    </a:p>
                  </a:txBody>
                  <a:tcPr marL="67280" marR="67280" marT="33640" marB="336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DCE0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CE0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900" b="0" i="0" kern="100" dirty="0">
                          <a:effectLst/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  <a:cs typeface="Arial" panose="020B0604020202020204" pitchFamily="34" charset="0"/>
                        </a:rPr>
                        <a:t>2020</a:t>
                      </a:r>
                      <a:endParaRPr kumimoji="0" lang="ko-KR" alt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S-Core Dream 5 Medium" panose="020B0503030302020204" pitchFamily="34" charset="-127"/>
                        <a:ea typeface="S-Core Dream 5 Medium" panose="020B0503030302020204" pitchFamily="34" charset="-127"/>
                        <a:cs typeface="+mn-cs"/>
                      </a:endParaRPr>
                    </a:p>
                  </a:txBody>
                  <a:tcPr marL="67280" marR="67280" marT="33640" marB="336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DCE0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CE0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6928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직사각형 55">
            <a:extLst>
              <a:ext uri="{FF2B5EF4-FFF2-40B4-BE49-F238E27FC236}">
                <a16:creationId xmlns:a16="http://schemas.microsoft.com/office/drawing/2014/main" id="{8879BD83-D527-6A44-8562-50220BD464D7}"/>
              </a:ext>
            </a:extLst>
          </p:cNvPr>
          <p:cNvSpPr/>
          <p:nvPr/>
        </p:nvSpPr>
        <p:spPr>
          <a:xfrm>
            <a:off x="0" y="0"/>
            <a:ext cx="12192000" cy="1016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b="1">
              <a:latin typeface="Gmarket Sans Bold" panose="02000000000000000000" pitchFamily="2" charset="-128"/>
              <a:ea typeface="Gmarket Sans Bold" panose="02000000000000000000" pitchFamily="2" charset="-128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73AA8DB-125C-AE44-B1FC-0E0D610A4A53}"/>
              </a:ext>
            </a:extLst>
          </p:cNvPr>
          <p:cNvSpPr txBox="1"/>
          <p:nvPr/>
        </p:nvSpPr>
        <p:spPr>
          <a:xfrm>
            <a:off x="7544859" y="431225"/>
            <a:ext cx="4647141" cy="584775"/>
          </a:xfrm>
          <a:prstGeom prst="rect">
            <a:avLst/>
          </a:prstGeom>
          <a:noFill/>
          <a:effectLst>
            <a:reflection stA="45000" endPos="0" dist="50800" dir="5400000" sy="-100000" algn="bl" rotWithShape="0"/>
          </a:effectLst>
        </p:spPr>
        <p:txBody>
          <a:bodyPr wrap="square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>
                    <a:lumMod val="85000"/>
                  </a:schemeClr>
                </a:solidFill>
                <a:effectLst/>
                <a:latin typeface="Gmarket Sans Bold" panose="02000000000000000000" pitchFamily="2" charset="-128"/>
                <a:ea typeface="Gmarket Sans Bold" panose="02000000000000000000" pitchFamily="2" charset="-128"/>
              </a:rPr>
              <a:t>고립청년분석서</a:t>
            </a:r>
            <a:r>
              <a:rPr lang="ko-KR" altLang="en-US" sz="3200" b="1" dirty="0">
                <a:solidFill>
                  <a:schemeClr val="bg1">
                    <a:lumMod val="85000"/>
                  </a:schemeClr>
                </a:solidFill>
                <a:effectLst/>
                <a:latin typeface="Gmarket Sans Bold" panose="02000000000000000000" pitchFamily="2" charset="-128"/>
                <a:ea typeface="Gmarket Sans Bold" panose="02000000000000000000" pitchFamily="2" charset="-128"/>
              </a:rPr>
              <a:t> 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effectLst/>
                <a:latin typeface="Gmarket Sans Bold" panose="02000000000000000000" pitchFamily="2" charset="-128"/>
                <a:ea typeface="Gmarket Sans Bold" panose="02000000000000000000" pitchFamily="2" charset="-128"/>
                <a:cs typeface="Malgun Gothic Semilight" panose="020B0502040204020203" pitchFamily="34" charset="-128"/>
              </a:rPr>
              <a:t>청년은 어떻게 고립되어가는가 </a:t>
            </a:r>
            <a:endParaRPr lang="en-US" altLang="ko-KR" sz="100" b="1" dirty="0">
              <a:solidFill>
                <a:schemeClr val="bg1">
                  <a:lumMod val="85000"/>
                </a:schemeClr>
              </a:solidFill>
              <a:effectLst/>
              <a:latin typeface="Gmarket Sans Bold" panose="02000000000000000000" pitchFamily="2" charset="-128"/>
              <a:ea typeface="Gmarket Sans Bold" panose="02000000000000000000" pitchFamily="2" charset="-128"/>
              <a:cs typeface="Malgun Gothic Semilight" panose="020B0502040204020203" pitchFamily="34" charset="-128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9BC298CC-3CE8-0947-9BD3-E3D8AD64F58A}"/>
              </a:ext>
            </a:extLst>
          </p:cNvPr>
          <p:cNvSpPr/>
          <p:nvPr/>
        </p:nvSpPr>
        <p:spPr>
          <a:xfrm>
            <a:off x="10734123" y="224183"/>
            <a:ext cx="314325" cy="314325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b="1">
              <a:latin typeface="Gmarket Sans Bold" panose="02000000000000000000" pitchFamily="2" charset="-128"/>
              <a:ea typeface="Gmarket Sans Bold" panose="02000000000000000000" pitchFamily="2" charset="-128"/>
            </a:endParaRP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ABFC2381-9FA9-6C4D-9E50-52E8BE9E3E1B}"/>
              </a:ext>
            </a:extLst>
          </p:cNvPr>
          <p:cNvSpPr/>
          <p:nvPr/>
        </p:nvSpPr>
        <p:spPr>
          <a:xfrm>
            <a:off x="11257998" y="219420"/>
            <a:ext cx="314325" cy="31432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b="1">
              <a:latin typeface="Gmarket Sans Bold" panose="02000000000000000000" pitchFamily="2" charset="-128"/>
              <a:ea typeface="Gmarket Sans Bold" panose="02000000000000000000" pitchFamily="2" charset="-128"/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34F71311-5A8F-D341-A9BE-B76BB4A2F7B3}"/>
              </a:ext>
            </a:extLst>
          </p:cNvPr>
          <p:cNvSpPr/>
          <p:nvPr/>
        </p:nvSpPr>
        <p:spPr>
          <a:xfrm>
            <a:off x="11781873" y="219420"/>
            <a:ext cx="314325" cy="3143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b="1">
              <a:latin typeface="Gmarket Sans Bold" panose="02000000000000000000" pitchFamily="2" charset="-128"/>
              <a:ea typeface="Gmarket Sans Bold" panose="02000000000000000000" pitchFamily="2" charset="-128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AB35D96E-9D32-3746-91B7-329B2897A2A9}"/>
              </a:ext>
            </a:extLst>
          </p:cNvPr>
          <p:cNvSpPr/>
          <p:nvPr/>
        </p:nvSpPr>
        <p:spPr>
          <a:xfrm>
            <a:off x="4857768" y="2190768"/>
            <a:ext cx="2476464" cy="2476464"/>
          </a:xfrm>
          <a:prstGeom prst="ellipse">
            <a:avLst/>
          </a:prstGeom>
          <a:solidFill>
            <a:srgbClr val="5B4E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3600" b="1" dirty="0">
                <a:solidFill>
                  <a:prstClr val="white"/>
                </a:solidFill>
                <a:latin typeface="Gmarket Sans Bold" panose="02000000000000000000" pitchFamily="2" charset="-128"/>
                <a:ea typeface="Gmarket Sans Bold" panose="02000000000000000000" pitchFamily="2" charset="-128"/>
              </a:rPr>
              <a:t>Q &amp; A</a:t>
            </a:r>
          </a:p>
          <a:p>
            <a:pPr algn="ctr">
              <a:lnSpc>
                <a:spcPct val="150000"/>
              </a:lnSpc>
            </a:pPr>
            <a:endParaRPr lang="en-US" altLang="ko-KR" sz="1000" b="1" dirty="0">
              <a:solidFill>
                <a:prstClr val="white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D7B28CB-E908-4744-B5DE-68BA43FEA6AF}"/>
              </a:ext>
            </a:extLst>
          </p:cNvPr>
          <p:cNvSpPr txBox="1"/>
          <p:nvPr/>
        </p:nvSpPr>
        <p:spPr>
          <a:xfrm>
            <a:off x="4645122" y="4965540"/>
            <a:ext cx="29017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4400" b="1" dirty="0">
                <a:latin typeface="Gmarket Sans Bold" panose="02000000000000000000" pitchFamily="2" charset="-128"/>
                <a:ea typeface="Gmarket Sans Bold" panose="02000000000000000000" pitchFamily="2" charset="-128"/>
              </a:rPr>
              <a:t>감사합니다</a:t>
            </a: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7ADF51E9-F5E9-9442-846E-646EC52143C5}"/>
              </a:ext>
            </a:extLst>
          </p:cNvPr>
          <p:cNvSpPr/>
          <p:nvPr/>
        </p:nvSpPr>
        <p:spPr>
          <a:xfrm>
            <a:off x="11766053" y="219420"/>
            <a:ext cx="314325" cy="31432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b="1">
              <a:latin typeface="Gmarket Sans Bold" panose="02000000000000000000" pitchFamily="2" charset="-128"/>
              <a:ea typeface="Gmarket Sans Bold" panose="02000000000000000000" pitchFamily="2" charset="-128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416FE10E-67B5-584D-85BB-DADEF348E1CF}"/>
              </a:ext>
            </a:extLst>
          </p:cNvPr>
          <p:cNvSpPr/>
          <p:nvPr/>
        </p:nvSpPr>
        <p:spPr>
          <a:xfrm>
            <a:off x="11257997" y="219420"/>
            <a:ext cx="314325" cy="314325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b="1">
              <a:latin typeface="Gmarket Sans Bold" panose="02000000000000000000" pitchFamily="2" charset="-128"/>
              <a:ea typeface="Gmarket Sans Bold" panose="02000000000000000000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075546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DDDE660-BF15-B949-80A7-F9EC7B7611F4}"/>
              </a:ext>
            </a:extLst>
          </p:cNvPr>
          <p:cNvSpPr/>
          <p:nvPr/>
        </p:nvSpPr>
        <p:spPr>
          <a:xfrm>
            <a:off x="0" y="0"/>
            <a:ext cx="12192000" cy="1016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b="1">
              <a:latin typeface="Gmarket Sans Bold" panose="02000000000000000000" pitchFamily="2" charset="-128"/>
              <a:ea typeface="Gmarket Sans Bold" panose="02000000000000000000" pitchFamily="2" charset="-128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EF2F06F9-8D86-AF4B-80AC-A56B2D69CCED}"/>
              </a:ext>
            </a:extLst>
          </p:cNvPr>
          <p:cNvSpPr/>
          <p:nvPr/>
        </p:nvSpPr>
        <p:spPr>
          <a:xfrm>
            <a:off x="1038264" y="159431"/>
            <a:ext cx="4647142" cy="720753"/>
          </a:xfrm>
          <a:prstGeom prst="roundRect">
            <a:avLst>
              <a:gd name="adj" fmla="val 44800"/>
            </a:avLst>
          </a:prstGeom>
          <a:solidFill>
            <a:schemeClr val="accent1">
              <a:lumMod val="60000"/>
              <a:lumOff val="40000"/>
            </a:schemeClr>
          </a:solidFill>
          <a:ln w="25400" cap="rnd">
            <a:solidFill>
              <a:schemeClr val="tx1">
                <a:lumMod val="65000"/>
                <a:lumOff val="35000"/>
              </a:schemeClr>
            </a:solidFill>
            <a:round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z="2800" b="1" dirty="0">
                <a:latin typeface="Gmarket Sans Bold" panose="02000000000000000000" pitchFamily="2" charset="-128"/>
                <a:ea typeface="Gmarket Sans Bold" panose="02000000000000000000" pitchFamily="2" charset="-128"/>
              </a:rPr>
              <a:t>주제</a:t>
            </a:r>
            <a:r>
              <a:rPr kumimoji="1" lang="ko-KR" altLang="en-US" sz="2800" b="1" dirty="0">
                <a:latin typeface="Gmarket Sans Bold" panose="02000000000000000000" pitchFamily="2" charset="-128"/>
                <a:ea typeface="Gmarket Sans Bold" panose="02000000000000000000" pitchFamily="2" charset="-128"/>
              </a:rPr>
              <a:t> </a:t>
            </a:r>
            <a:r>
              <a:rPr kumimoji="1" lang="ko-Kore-KR" altLang="en-US" sz="2800" b="1" dirty="0">
                <a:latin typeface="Gmarket Sans Bold" panose="02000000000000000000" pitchFamily="2" charset="-128"/>
                <a:ea typeface="Gmarket Sans Bold" panose="02000000000000000000" pitchFamily="2" charset="-128"/>
              </a:rPr>
              <a:t>선정</a:t>
            </a:r>
            <a:r>
              <a:rPr kumimoji="1" lang="ko-KR" altLang="en-US" sz="2800" b="1" dirty="0">
                <a:latin typeface="Gmarket Sans Bold" panose="02000000000000000000" pitchFamily="2" charset="-128"/>
                <a:ea typeface="Gmarket Sans Bold" panose="02000000000000000000" pitchFamily="2" charset="-128"/>
              </a:rPr>
              <a:t> 배경</a:t>
            </a:r>
            <a:r>
              <a:rPr kumimoji="1" lang="en-US" altLang="ko-KR" sz="2800" b="1" dirty="0">
                <a:latin typeface="Gmarket Sans Bold" panose="02000000000000000000" pitchFamily="2" charset="-128"/>
                <a:ea typeface="Gmarket Sans Bold" panose="02000000000000000000" pitchFamily="2" charset="-128"/>
              </a:rPr>
              <a:t>	</a:t>
            </a:r>
            <a:endParaRPr kumimoji="1" lang="ko-Kore-KR" altLang="en-US" sz="2800" b="1" dirty="0">
              <a:latin typeface="Gmarket Sans Bold" panose="02000000000000000000" pitchFamily="2" charset="-128"/>
              <a:ea typeface="Gmarket Sans Bold" panose="02000000000000000000" pitchFamily="2" charset="-128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219493" y="159431"/>
            <a:ext cx="1548587" cy="720753"/>
          </a:xfrm>
          <a:prstGeom prst="roundRect">
            <a:avLst>
              <a:gd name="adj" fmla="val 50000"/>
            </a:avLst>
          </a:prstGeom>
          <a:solidFill>
            <a:srgbClr val="8AB3DF"/>
          </a:solidFill>
          <a:ln w="25400">
            <a:solidFill>
              <a:srgbClr val="5B4E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>
                <a:solidFill>
                  <a:prstClr val="white"/>
                </a:solidFill>
                <a:latin typeface="Gmarket Sans Bold" panose="02000000000000000000" pitchFamily="2" charset="-128"/>
                <a:ea typeface="Gmarket Sans Bold" panose="02000000000000000000" pitchFamily="2" charset="-128"/>
              </a:rPr>
              <a:t>서론</a:t>
            </a:r>
            <a:endParaRPr lang="en-US" altLang="ko-KR" sz="3200" b="1" dirty="0">
              <a:solidFill>
                <a:prstClr val="white"/>
              </a:solidFill>
              <a:latin typeface="Gmarket Sans Bold" panose="02000000000000000000" pitchFamily="2" charset="-128"/>
              <a:ea typeface="Gmarket Sans Bold" panose="02000000000000000000" pitchFamily="2" charset="-128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A3B6A2D-1635-0544-A1AB-0AE3301D0C8F}"/>
              </a:ext>
            </a:extLst>
          </p:cNvPr>
          <p:cNvSpPr txBox="1"/>
          <p:nvPr/>
        </p:nvSpPr>
        <p:spPr>
          <a:xfrm>
            <a:off x="7544859" y="431225"/>
            <a:ext cx="4647141" cy="584775"/>
          </a:xfrm>
          <a:prstGeom prst="rect">
            <a:avLst/>
          </a:prstGeom>
          <a:noFill/>
          <a:effectLst>
            <a:reflection stA="45000" endPos="0" dist="50800" dir="5400000" sy="-100000" algn="bl" rotWithShape="0"/>
          </a:effectLst>
        </p:spPr>
        <p:txBody>
          <a:bodyPr wrap="square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>
                    <a:lumMod val="85000"/>
                  </a:schemeClr>
                </a:solidFill>
                <a:effectLst/>
                <a:latin typeface="Gmarket Sans Bold" panose="02000000000000000000" pitchFamily="2" charset="-128"/>
                <a:ea typeface="Gmarket Sans Bold" panose="02000000000000000000" pitchFamily="2" charset="-128"/>
              </a:rPr>
              <a:t>고립청년분석서</a:t>
            </a:r>
            <a:r>
              <a:rPr lang="ko-KR" altLang="en-US" sz="3200" b="1" dirty="0">
                <a:solidFill>
                  <a:schemeClr val="bg1">
                    <a:lumMod val="85000"/>
                  </a:schemeClr>
                </a:solidFill>
                <a:effectLst/>
                <a:latin typeface="Gmarket Sans Bold" panose="02000000000000000000" pitchFamily="2" charset="-128"/>
                <a:ea typeface="Gmarket Sans Bold" panose="02000000000000000000" pitchFamily="2" charset="-128"/>
              </a:rPr>
              <a:t> 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effectLst/>
                <a:latin typeface="Gmarket Sans Bold" panose="02000000000000000000" pitchFamily="2" charset="-128"/>
                <a:ea typeface="Gmarket Sans Bold" panose="02000000000000000000" pitchFamily="2" charset="-128"/>
                <a:cs typeface="Malgun Gothic Semilight" panose="020B0502040204020203" pitchFamily="34" charset="-128"/>
              </a:rPr>
              <a:t>청년은 어떻게 고립되어가는가 </a:t>
            </a:r>
            <a:endParaRPr lang="en-US" altLang="ko-KR" sz="100" b="1" dirty="0">
              <a:solidFill>
                <a:schemeClr val="bg1">
                  <a:lumMod val="85000"/>
                </a:schemeClr>
              </a:solidFill>
              <a:effectLst/>
              <a:latin typeface="Gmarket Sans Bold" panose="02000000000000000000" pitchFamily="2" charset="-128"/>
              <a:ea typeface="Gmarket Sans Bold" panose="02000000000000000000" pitchFamily="2" charset="-128"/>
              <a:cs typeface="Malgun Gothic Semilight" panose="020B0502040204020203" pitchFamily="34" charset="-128"/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DDAF3B33-0A0D-3C40-94D4-F37CB100DAE3}"/>
              </a:ext>
            </a:extLst>
          </p:cNvPr>
          <p:cNvSpPr/>
          <p:nvPr/>
        </p:nvSpPr>
        <p:spPr>
          <a:xfrm>
            <a:off x="10734123" y="224183"/>
            <a:ext cx="314325" cy="31432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b="1">
              <a:latin typeface="Gmarket Sans Bold" panose="02000000000000000000" pitchFamily="2" charset="-128"/>
              <a:ea typeface="Gmarket Sans Bold" panose="02000000000000000000" pitchFamily="2" charset="-128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0728E6FD-DD30-D94D-8F78-7434DA67DD7A}"/>
              </a:ext>
            </a:extLst>
          </p:cNvPr>
          <p:cNvSpPr/>
          <p:nvPr/>
        </p:nvSpPr>
        <p:spPr>
          <a:xfrm>
            <a:off x="11257998" y="219420"/>
            <a:ext cx="314325" cy="3143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b="1">
              <a:latin typeface="Gmarket Sans Bold" panose="02000000000000000000" pitchFamily="2" charset="-128"/>
              <a:ea typeface="Gmarket Sans Bold" panose="02000000000000000000" pitchFamily="2" charset="-128"/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9068C82C-3679-214B-AAC2-C34B70E0F1F0}"/>
              </a:ext>
            </a:extLst>
          </p:cNvPr>
          <p:cNvSpPr/>
          <p:nvPr/>
        </p:nvSpPr>
        <p:spPr>
          <a:xfrm>
            <a:off x="11781873" y="219420"/>
            <a:ext cx="314325" cy="3143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b="1">
              <a:latin typeface="Gmarket Sans Bold" panose="02000000000000000000" pitchFamily="2" charset="-128"/>
              <a:ea typeface="Gmarket Sans Bold" panose="02000000000000000000" pitchFamily="2" charset="-128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7EFD291-9396-DA41-A401-98DD863612C1}"/>
              </a:ext>
            </a:extLst>
          </p:cNvPr>
          <p:cNvSpPr txBox="1"/>
          <p:nvPr/>
        </p:nvSpPr>
        <p:spPr>
          <a:xfrm>
            <a:off x="219493" y="1092557"/>
            <a:ext cx="1847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ore-KR" altLang="en-US" sz="3200" dirty="0">
              <a:solidFill>
                <a:schemeClr val="bg1">
                  <a:lumMod val="75000"/>
                </a:schemeClr>
              </a:solidFill>
              <a:effectLst>
                <a:reflection blurRad="6350" stA="55000" endA="50" endPos="85000" dist="60007" dir="5400000" sy="-100000" algn="bl" rotWithShape="0"/>
              </a:effectLst>
            </a:endParaRPr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A6260901-1FD5-8141-A3FE-E2620AABD71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9000"/>
                    </a14:imgEffect>
                    <a14:imgEffect>
                      <a14:colorTemperature colorTemp="6554"/>
                    </a14:imgEffect>
                    <a14:imgEffect>
                      <a14:saturation sat="237000"/>
                    </a14:imgEffect>
                    <a14:imgEffect>
                      <a14:brightnessContrast bright="-26000" contrast="5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717" t="24391" r="14717" b="28702"/>
          <a:stretch/>
        </p:blipFill>
        <p:spPr>
          <a:xfrm>
            <a:off x="993786" y="1982263"/>
            <a:ext cx="5185258" cy="1679810"/>
          </a:xfrm>
          <a:prstGeom prst="rect">
            <a:avLst/>
          </a:prstGeom>
          <a:solidFill>
            <a:schemeClr val="bg1"/>
          </a:solidFill>
          <a:effectLst>
            <a:glow rad="63500">
              <a:schemeClr val="accent3">
                <a:satMod val="175000"/>
                <a:alpha val="40000"/>
              </a:schemeClr>
            </a:glow>
            <a:outerShdw blurRad="38100" dist="38100" dir="4800000" sx="102000" sy="102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그림 8" descr="텍스트, 화면, 검은색이(가) 표시된 사진&#10;&#10;자동 생성된 설명">
            <a:extLst>
              <a:ext uri="{FF2B5EF4-FFF2-40B4-BE49-F238E27FC236}">
                <a16:creationId xmlns:a16="http://schemas.microsoft.com/office/drawing/2014/main" id="{3A188109-F66D-8A46-8602-149FEE87446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71000"/>
                    </a14:imgEffect>
                    <a14:imgEffect>
                      <a14:colorTemperature colorTemp="5559"/>
                    </a14:imgEffect>
                    <a14:imgEffect>
                      <a14:saturation sat="288000"/>
                    </a14:imgEffect>
                    <a14:imgEffect>
                      <a14:brightnessContrast bright="-27000" contras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475" t="12889" r="20729" b="25489"/>
          <a:stretch/>
        </p:blipFill>
        <p:spPr>
          <a:xfrm>
            <a:off x="993785" y="3927471"/>
            <a:ext cx="5185259" cy="2685983"/>
          </a:xfrm>
          <a:prstGeom prst="rect">
            <a:avLst/>
          </a:prstGeom>
          <a:solidFill>
            <a:schemeClr val="bg1"/>
          </a:solidFill>
          <a:effectLst>
            <a:glow rad="63500">
              <a:schemeClr val="accent3">
                <a:satMod val="175000"/>
                <a:alpha val="40000"/>
              </a:schemeClr>
            </a:glow>
            <a:outerShdw blurRad="38100" dist="38100" dir="4800000" sx="102000" sy="102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CDB5F7F-F176-D544-83DE-B5D402B89FDD}"/>
              </a:ext>
            </a:extLst>
          </p:cNvPr>
          <p:cNvSpPr txBox="1"/>
          <p:nvPr/>
        </p:nvSpPr>
        <p:spPr>
          <a:xfrm>
            <a:off x="5238156" y="206294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b="1" dirty="0"/>
              <a:t>고독사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C22E6F8-09B2-254E-A96E-39A2EA308558}"/>
              </a:ext>
            </a:extLst>
          </p:cNvPr>
          <p:cNvSpPr txBox="1"/>
          <p:nvPr/>
        </p:nvSpPr>
        <p:spPr>
          <a:xfrm>
            <a:off x="5238157" y="397924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b="1" dirty="0"/>
              <a:t>외로움</a:t>
            </a: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D12528B2-9F25-4A45-95C5-E99DA5BAED77}"/>
              </a:ext>
            </a:extLst>
          </p:cNvPr>
          <p:cNvGrpSpPr/>
          <p:nvPr/>
        </p:nvGrpSpPr>
        <p:grpSpPr>
          <a:xfrm>
            <a:off x="8120142" y="2280560"/>
            <a:ext cx="2328175" cy="1514021"/>
            <a:chOff x="8120142" y="2280560"/>
            <a:chExt cx="2328175" cy="1514021"/>
          </a:xfrm>
        </p:grpSpPr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C14FA99D-F4AD-A349-B0E9-9EE60FE2FFA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20142" y="2280560"/>
              <a:ext cx="2328175" cy="1514021"/>
            </a:xfrm>
            <a:prstGeom prst="straightConnector1">
              <a:avLst/>
            </a:prstGeom>
            <a:ln w="34925">
              <a:solidFill>
                <a:srgbClr val="5B4E55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1C6812DD-025A-674A-B078-CD4E5D0CB108}"/>
                </a:ext>
              </a:extLst>
            </p:cNvPr>
            <p:cNvSpPr/>
            <p:nvPr/>
          </p:nvSpPr>
          <p:spPr>
            <a:xfrm>
              <a:off x="8703659" y="2502560"/>
              <a:ext cx="1161143" cy="1161143"/>
            </a:xfrm>
            <a:prstGeom prst="ellipse">
              <a:avLst/>
            </a:prstGeom>
            <a:solidFill>
              <a:srgbClr val="8AB3DF"/>
            </a:solidFill>
            <a:ln w="25400">
              <a:solidFill>
                <a:srgbClr val="5B4E55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prstClr val="white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220%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26680CEE-FD16-B94C-B4A7-F9EE4813149E}"/>
              </a:ext>
            </a:extLst>
          </p:cNvPr>
          <p:cNvSpPr txBox="1"/>
          <p:nvPr/>
        </p:nvSpPr>
        <p:spPr>
          <a:xfrm>
            <a:off x="7241275" y="5972533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2</a:t>
            </a:r>
            <a:r>
              <a:rPr kumimoji="1" lang="en-US" altLang="ko-KR" dirty="0"/>
              <a:t>016</a:t>
            </a:r>
            <a:endParaRPr kumimoji="1" lang="ko-Kore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274C7C-069B-C34C-8AB2-1807F45EC948}"/>
              </a:ext>
            </a:extLst>
          </p:cNvPr>
          <p:cNvSpPr txBox="1"/>
          <p:nvPr/>
        </p:nvSpPr>
        <p:spPr>
          <a:xfrm>
            <a:off x="10660463" y="5973062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2</a:t>
            </a:r>
            <a:r>
              <a:rPr kumimoji="1" lang="en-US" altLang="ko-KR" dirty="0"/>
              <a:t>020</a:t>
            </a:r>
            <a:endParaRPr kumimoji="1" lang="ko-Kore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5A7E236-75D3-8A4B-89F8-2301EEB6DFEF}"/>
              </a:ext>
            </a:extLst>
          </p:cNvPr>
          <p:cNvSpPr txBox="1"/>
          <p:nvPr/>
        </p:nvSpPr>
        <p:spPr>
          <a:xfrm>
            <a:off x="7348691" y="6295263"/>
            <a:ext cx="38710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6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서울시 </a:t>
            </a:r>
            <a:r>
              <a:rPr kumimoji="1" lang="ko-Kore-KR" altLang="en-US" sz="16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무연고사</a:t>
            </a:r>
            <a:r>
              <a:rPr kumimoji="1" lang="ko-KR" altLang="en-US" sz="16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 </a:t>
            </a:r>
            <a:r>
              <a:rPr kumimoji="1" lang="ko-Kore-KR" altLang="en-US" sz="16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발생</a:t>
            </a:r>
            <a:r>
              <a:rPr kumimoji="1" lang="ko-KR" altLang="en-US" sz="16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 추이</a:t>
            </a:r>
            <a:endParaRPr kumimoji="1" lang="en-US" altLang="ko-Kore-KR" sz="1600" b="1" dirty="0"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2F80DD32-6FC3-BF42-8EDB-284BA2BF91FF}"/>
              </a:ext>
            </a:extLst>
          </p:cNvPr>
          <p:cNvGrpSpPr/>
          <p:nvPr/>
        </p:nvGrpSpPr>
        <p:grpSpPr>
          <a:xfrm>
            <a:off x="7196295" y="3464626"/>
            <a:ext cx="742705" cy="2407817"/>
            <a:chOff x="7196295" y="3833958"/>
            <a:chExt cx="742705" cy="2407817"/>
          </a:xfr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534F9D82-00DD-B444-B97E-982848D9FE67}"/>
                </a:ext>
              </a:extLst>
            </p:cNvPr>
            <p:cNvSpPr/>
            <p:nvPr/>
          </p:nvSpPr>
          <p:spPr>
            <a:xfrm>
              <a:off x="7196295" y="4163913"/>
              <a:ext cx="742705" cy="2077862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rgbClr val="5B4E55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600" b="1" dirty="0"/>
                <a:t>3</a:t>
              </a:r>
              <a:r>
                <a:rPr kumimoji="1" lang="en-US" altLang="ko-KR" sz="1600" b="1" dirty="0"/>
                <a:t>08</a:t>
              </a:r>
              <a:r>
                <a:rPr kumimoji="1" lang="ko-KR" altLang="en-US" sz="1600" b="1" dirty="0"/>
                <a:t>명</a:t>
              </a:r>
              <a:endParaRPr kumimoji="1" lang="ko-Kore-KR" altLang="en-US" sz="1600" b="1" dirty="0"/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63BE60B5-B81E-3D43-8B20-1D6D69FFD0A3}"/>
                </a:ext>
              </a:extLst>
            </p:cNvPr>
            <p:cNvSpPr/>
            <p:nvPr/>
          </p:nvSpPr>
          <p:spPr>
            <a:xfrm>
              <a:off x="7196295" y="3833958"/>
              <a:ext cx="742705" cy="742705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>
                <a:solidFill>
                  <a:prstClr val="white"/>
                </a:solidFill>
              </a:endParaRPr>
            </a:p>
          </p:txBody>
        </p:sp>
        <p:pic>
          <p:nvPicPr>
            <p:cNvPr id="28" name="그래픽 27" descr="묘비 단색으로 채워진">
              <a:extLst>
                <a:ext uri="{FF2B5EF4-FFF2-40B4-BE49-F238E27FC236}">
                  <a16:creationId xmlns:a16="http://schemas.microsoft.com/office/drawing/2014/main" id="{CA6AF2DE-07EA-824F-9836-34D921FCC30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267382" y="3863649"/>
              <a:ext cx="600527" cy="600527"/>
            </a:xfrm>
            <a:prstGeom prst="rect">
              <a:avLst/>
            </a:prstGeom>
          </p:spPr>
        </p:pic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4B1463A0-3910-5F49-A29B-E7EC79F07763}"/>
              </a:ext>
            </a:extLst>
          </p:cNvPr>
          <p:cNvGrpSpPr/>
          <p:nvPr/>
        </p:nvGrpSpPr>
        <p:grpSpPr>
          <a:xfrm>
            <a:off x="10616208" y="1463413"/>
            <a:ext cx="747806" cy="4393522"/>
            <a:chOff x="10616208" y="1832745"/>
            <a:chExt cx="747806" cy="4393522"/>
          </a:xfr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F62D3C77-0B2F-FB49-9253-22EEF516AB89}"/>
                </a:ext>
              </a:extLst>
            </p:cNvPr>
            <p:cNvSpPr/>
            <p:nvPr/>
          </p:nvSpPr>
          <p:spPr>
            <a:xfrm>
              <a:off x="10621309" y="2184355"/>
              <a:ext cx="742705" cy="4041912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rgbClr val="5B4E55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500" b="1" dirty="0">
                  <a:latin typeface="S-Core Dream 6 Bold" panose="020B0503030302020204" pitchFamily="34" charset="-127"/>
                  <a:ea typeface="S-Core Dream 6 Bold" panose="020B0503030302020204" pitchFamily="34" charset="-127"/>
                </a:rPr>
                <a:t>6</a:t>
              </a:r>
              <a:r>
                <a:rPr kumimoji="1" lang="en-US" altLang="ko-KR" sz="1500" b="1" dirty="0">
                  <a:latin typeface="S-Core Dream 6 Bold" panose="020B0503030302020204" pitchFamily="34" charset="-127"/>
                  <a:ea typeface="S-Core Dream 6 Bold" panose="020B0503030302020204" pitchFamily="34" charset="-127"/>
                </a:rPr>
                <a:t>67</a:t>
              </a:r>
              <a:r>
                <a:rPr kumimoji="1" lang="ko-KR" altLang="en-US" sz="1500" b="1" dirty="0">
                  <a:latin typeface="S-Core Dream 6 Bold" panose="020B0503030302020204" pitchFamily="34" charset="-127"/>
                  <a:ea typeface="S-Core Dream 6 Bold" panose="020B0503030302020204" pitchFamily="34" charset="-127"/>
                </a:rPr>
                <a:t>명</a:t>
              </a:r>
              <a:endParaRPr kumimoji="1" lang="ko-Kore-KR" altLang="en-US" sz="1500" b="1" dirty="0">
                <a:latin typeface="S-Core Dream 6 Bold" panose="020B0503030302020204" pitchFamily="34" charset="-127"/>
                <a:ea typeface="S-Core Dream 6 Bold" panose="020B0503030302020204" pitchFamily="34" charset="-127"/>
              </a:endParaRPr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860C5649-116A-9B45-932B-1216C5410227}"/>
                </a:ext>
              </a:extLst>
            </p:cNvPr>
            <p:cNvSpPr/>
            <p:nvPr/>
          </p:nvSpPr>
          <p:spPr>
            <a:xfrm>
              <a:off x="10616208" y="1832745"/>
              <a:ext cx="741254" cy="741254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>
                <a:solidFill>
                  <a:prstClr val="white"/>
                </a:solidFill>
              </a:endParaRPr>
            </a:p>
          </p:txBody>
        </p:sp>
        <p:pic>
          <p:nvPicPr>
            <p:cNvPr id="37" name="그래픽 36" descr="묘비 단색으로 채워진">
              <a:extLst>
                <a:ext uri="{FF2B5EF4-FFF2-40B4-BE49-F238E27FC236}">
                  <a16:creationId xmlns:a16="http://schemas.microsoft.com/office/drawing/2014/main" id="{7AA31DBE-0BA1-D746-A9A6-D8B85904A3D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0686570" y="1947352"/>
              <a:ext cx="600527" cy="600527"/>
            </a:xfrm>
            <a:prstGeom prst="rect">
              <a:avLst/>
            </a:prstGeom>
          </p:spPr>
        </p:pic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AC07D50D-0948-F647-855B-9CCD2685A6C2}"/>
              </a:ext>
            </a:extLst>
          </p:cNvPr>
          <p:cNvSpPr txBox="1"/>
          <p:nvPr/>
        </p:nvSpPr>
        <p:spPr>
          <a:xfrm>
            <a:off x="500147" y="1385453"/>
            <a:ext cx="32177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2800" b="1" dirty="0">
                <a:solidFill>
                  <a:srgbClr val="FF0000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왜</a:t>
            </a:r>
            <a:r>
              <a:rPr kumimoji="1" lang="ko-KR" altLang="en-US" sz="2800" b="1" dirty="0">
                <a:solidFill>
                  <a:srgbClr val="FF0000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 고립 청년인가</a:t>
            </a:r>
            <a:r>
              <a:rPr kumimoji="1" lang="en-US" altLang="ko-KR" sz="2800" b="1" dirty="0">
                <a:solidFill>
                  <a:srgbClr val="FF0000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?</a:t>
            </a:r>
            <a:endParaRPr kumimoji="1" lang="ko-Kore-KR" altLang="en-US" sz="2800" b="1" dirty="0">
              <a:solidFill>
                <a:srgbClr val="FF0000"/>
              </a:solidFill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CFBFB1B8-AE22-CE4F-8A4D-C806814B29F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35068" b="33750"/>
          <a:stretch/>
        </p:blipFill>
        <p:spPr>
          <a:xfrm>
            <a:off x="1607044" y="2989790"/>
            <a:ext cx="9144000" cy="1603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459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DDDE660-BF15-B949-80A7-F9EC7B7611F4}"/>
              </a:ext>
            </a:extLst>
          </p:cNvPr>
          <p:cNvSpPr/>
          <p:nvPr/>
        </p:nvSpPr>
        <p:spPr>
          <a:xfrm>
            <a:off x="0" y="0"/>
            <a:ext cx="12192000" cy="1016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b="1">
              <a:latin typeface="Gmarket Sans Bold" panose="02000000000000000000" pitchFamily="2" charset="-128"/>
              <a:ea typeface="Gmarket Sans Bold" panose="02000000000000000000" pitchFamily="2" charset="-128"/>
            </a:endParaRPr>
          </a:p>
        </p:txBody>
      </p:sp>
      <p:pic>
        <p:nvPicPr>
          <p:cNvPr id="23" name="shape1026">
            <a:extLst>
              <a:ext uri="{FF2B5EF4-FFF2-40B4-BE49-F238E27FC236}">
                <a16:creationId xmlns:a16="http://schemas.microsoft.com/office/drawing/2014/main" id="{D6568DFC-F8B4-0540-AA24-5A85097596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00147" y="2588263"/>
            <a:ext cx="5323878" cy="3208987"/>
          </a:xfrm>
          <a:prstGeom prst="rect">
            <a:avLst/>
          </a:prstGeom>
          <a:effectLst>
            <a:outerShdw blurRad="101600" dist="38100" dir="48000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EF2F06F9-8D86-AF4B-80AC-A56B2D69CCED}"/>
              </a:ext>
            </a:extLst>
          </p:cNvPr>
          <p:cNvSpPr/>
          <p:nvPr/>
        </p:nvSpPr>
        <p:spPr>
          <a:xfrm>
            <a:off x="1038264" y="159431"/>
            <a:ext cx="4647142" cy="720753"/>
          </a:xfrm>
          <a:prstGeom prst="roundRect">
            <a:avLst>
              <a:gd name="adj" fmla="val 44800"/>
            </a:avLst>
          </a:prstGeom>
          <a:solidFill>
            <a:schemeClr val="accent1">
              <a:lumMod val="60000"/>
              <a:lumOff val="40000"/>
            </a:schemeClr>
          </a:solidFill>
          <a:ln w="25400" cap="rnd">
            <a:solidFill>
              <a:schemeClr val="tx1">
                <a:lumMod val="65000"/>
                <a:lumOff val="35000"/>
              </a:schemeClr>
            </a:solidFill>
            <a:round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ore-KR" sz="2800" b="1" dirty="0">
                <a:latin typeface="Gmarket Sans Bold" panose="02000000000000000000" pitchFamily="2" charset="-128"/>
                <a:ea typeface="Gmarket Sans Bold" panose="02000000000000000000" pitchFamily="2" charset="-128"/>
              </a:rPr>
              <a:t>		</a:t>
            </a:r>
            <a:r>
              <a:rPr kumimoji="1" lang="ko-Kore-KR" altLang="en-US" sz="2800" b="1" dirty="0">
                <a:latin typeface="Gmarket Sans Bold" panose="02000000000000000000" pitchFamily="2" charset="-128"/>
                <a:ea typeface="Gmarket Sans Bold" panose="02000000000000000000" pitchFamily="2" charset="-128"/>
              </a:rPr>
              <a:t>주제</a:t>
            </a:r>
            <a:r>
              <a:rPr kumimoji="1" lang="ko-KR" altLang="en-US" sz="2800" b="1" dirty="0">
                <a:latin typeface="Gmarket Sans Bold" panose="02000000000000000000" pitchFamily="2" charset="-128"/>
                <a:ea typeface="Gmarket Sans Bold" panose="02000000000000000000" pitchFamily="2" charset="-128"/>
              </a:rPr>
              <a:t> </a:t>
            </a:r>
            <a:r>
              <a:rPr kumimoji="1" lang="ko-Kore-KR" altLang="en-US" sz="2800" b="1" dirty="0">
                <a:latin typeface="Gmarket Sans Bold" panose="02000000000000000000" pitchFamily="2" charset="-128"/>
                <a:ea typeface="Gmarket Sans Bold" panose="02000000000000000000" pitchFamily="2" charset="-128"/>
              </a:rPr>
              <a:t>선정</a:t>
            </a:r>
            <a:r>
              <a:rPr kumimoji="1" lang="ko-KR" altLang="en-US" sz="2800" b="1" dirty="0">
                <a:latin typeface="Gmarket Sans Bold" panose="02000000000000000000" pitchFamily="2" charset="-128"/>
                <a:ea typeface="Gmarket Sans Bold" panose="02000000000000000000" pitchFamily="2" charset="-128"/>
              </a:rPr>
              <a:t> 배경</a:t>
            </a:r>
            <a:r>
              <a:rPr kumimoji="1" lang="en-US" altLang="ko-KR" sz="2800" b="1" dirty="0">
                <a:latin typeface="Gmarket Sans Bold" panose="02000000000000000000" pitchFamily="2" charset="-128"/>
                <a:ea typeface="Gmarket Sans Bold" panose="02000000000000000000" pitchFamily="2" charset="-128"/>
              </a:rPr>
              <a:t>	</a:t>
            </a:r>
            <a:endParaRPr kumimoji="1" lang="ko-Kore-KR" altLang="en-US" sz="2800" b="1" dirty="0">
              <a:latin typeface="Gmarket Sans Bold" panose="02000000000000000000" pitchFamily="2" charset="-128"/>
              <a:ea typeface="Gmarket Sans Bold" panose="02000000000000000000" pitchFamily="2" charset="-128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219493" y="159431"/>
            <a:ext cx="1548587" cy="720753"/>
          </a:xfrm>
          <a:prstGeom prst="roundRect">
            <a:avLst>
              <a:gd name="adj" fmla="val 50000"/>
            </a:avLst>
          </a:prstGeom>
          <a:solidFill>
            <a:srgbClr val="8AB3DF"/>
          </a:solidFill>
          <a:ln w="25400">
            <a:solidFill>
              <a:srgbClr val="5B4E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>
                <a:solidFill>
                  <a:prstClr val="white"/>
                </a:solidFill>
                <a:latin typeface="Gmarket Sans Bold" panose="02000000000000000000" pitchFamily="2" charset="-128"/>
                <a:ea typeface="Gmarket Sans Bold" panose="02000000000000000000" pitchFamily="2" charset="-128"/>
              </a:rPr>
              <a:t>서론</a:t>
            </a:r>
            <a:endParaRPr lang="en-US" altLang="ko-KR" sz="3200" b="1" dirty="0">
              <a:solidFill>
                <a:prstClr val="white"/>
              </a:solidFill>
              <a:latin typeface="Gmarket Sans Bold" panose="02000000000000000000" pitchFamily="2" charset="-128"/>
              <a:ea typeface="Gmarket Sans Bold" panose="02000000000000000000" pitchFamily="2" charset="-128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5CDCD0-52BA-4A44-8E80-81E7F7C32E2E}"/>
              </a:ext>
            </a:extLst>
          </p:cNvPr>
          <p:cNvSpPr txBox="1"/>
          <p:nvPr/>
        </p:nvSpPr>
        <p:spPr>
          <a:xfrm>
            <a:off x="500147" y="1993910"/>
            <a:ext cx="4084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6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1. 2</a:t>
            </a:r>
            <a:r>
              <a:rPr kumimoji="1" lang="en-US" altLang="ko-KR" sz="16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0</a:t>
            </a:r>
            <a:r>
              <a:rPr kumimoji="1" lang="ko-KR" altLang="en-US" sz="16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대 </a:t>
            </a:r>
            <a:r>
              <a:rPr kumimoji="1" lang="ko-KR" altLang="en-US" sz="1600" b="1" dirty="0" err="1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고독생</a:t>
            </a:r>
            <a:r>
              <a:rPr kumimoji="1" lang="ko-KR" altLang="en-US" sz="16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 </a:t>
            </a:r>
            <a:r>
              <a:rPr kumimoji="1" lang="en-US" altLang="ko-KR" sz="16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:</a:t>
            </a:r>
            <a:r>
              <a:rPr kumimoji="1" lang="ko-KR" altLang="en-US" sz="16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 </a:t>
            </a:r>
            <a:r>
              <a:rPr kumimoji="1" lang="en-US" altLang="ko-KR" sz="16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MZ</a:t>
            </a:r>
            <a:r>
              <a:rPr kumimoji="1" lang="ko-KR" altLang="en-US" sz="16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의 복지 사각지대</a:t>
            </a:r>
            <a:endParaRPr kumimoji="1" lang="ko-Kore-KR" altLang="en-US" sz="1600" b="1" dirty="0"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A3B6A2D-1635-0544-A1AB-0AE3301D0C8F}"/>
              </a:ext>
            </a:extLst>
          </p:cNvPr>
          <p:cNvSpPr txBox="1"/>
          <p:nvPr/>
        </p:nvSpPr>
        <p:spPr>
          <a:xfrm>
            <a:off x="7544859" y="431225"/>
            <a:ext cx="4647141" cy="584775"/>
          </a:xfrm>
          <a:prstGeom prst="rect">
            <a:avLst/>
          </a:prstGeom>
          <a:noFill/>
          <a:effectLst>
            <a:reflection stA="45000" endPos="0" dist="50800" dir="5400000" sy="-100000" algn="bl" rotWithShape="0"/>
          </a:effectLst>
        </p:spPr>
        <p:txBody>
          <a:bodyPr wrap="square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>
                    <a:lumMod val="85000"/>
                  </a:schemeClr>
                </a:solidFill>
                <a:effectLst/>
                <a:latin typeface="Gmarket Sans Bold" panose="02000000000000000000" pitchFamily="2" charset="-128"/>
                <a:ea typeface="Gmarket Sans Bold" panose="02000000000000000000" pitchFamily="2" charset="-128"/>
              </a:rPr>
              <a:t>고립청년분석서</a:t>
            </a:r>
            <a:r>
              <a:rPr lang="ko-KR" altLang="en-US" sz="3200" b="1" dirty="0">
                <a:solidFill>
                  <a:schemeClr val="bg1">
                    <a:lumMod val="85000"/>
                  </a:schemeClr>
                </a:solidFill>
                <a:effectLst/>
                <a:latin typeface="Gmarket Sans Bold" panose="02000000000000000000" pitchFamily="2" charset="-128"/>
                <a:ea typeface="Gmarket Sans Bold" panose="02000000000000000000" pitchFamily="2" charset="-128"/>
              </a:rPr>
              <a:t> 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effectLst/>
                <a:latin typeface="Gmarket Sans Bold" panose="02000000000000000000" pitchFamily="2" charset="-128"/>
                <a:ea typeface="Gmarket Sans Bold" panose="02000000000000000000" pitchFamily="2" charset="-128"/>
                <a:cs typeface="Malgun Gothic Semilight" panose="020B0502040204020203" pitchFamily="34" charset="-128"/>
              </a:rPr>
              <a:t>청년은 어떻게 고립되어가는가 </a:t>
            </a:r>
            <a:endParaRPr lang="en-US" altLang="ko-KR" sz="100" b="1" dirty="0">
              <a:solidFill>
                <a:schemeClr val="bg1">
                  <a:lumMod val="85000"/>
                </a:schemeClr>
              </a:solidFill>
              <a:effectLst/>
              <a:latin typeface="Gmarket Sans Bold" panose="02000000000000000000" pitchFamily="2" charset="-128"/>
              <a:ea typeface="Gmarket Sans Bold" panose="02000000000000000000" pitchFamily="2" charset="-128"/>
              <a:cs typeface="Malgun Gothic Semilight" panose="020B0502040204020203" pitchFamily="34" charset="-128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4CB1C76-FF68-3248-B89E-0F70EF0C24F7}"/>
              </a:ext>
            </a:extLst>
          </p:cNvPr>
          <p:cNvSpPr txBox="1"/>
          <p:nvPr/>
        </p:nvSpPr>
        <p:spPr>
          <a:xfrm>
            <a:off x="5989156" y="1992762"/>
            <a:ext cx="600957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 u="none" strike="noStrike" dirty="0">
                <a:solidFill>
                  <a:srgbClr val="000000"/>
                </a:solidFill>
                <a:effectLst/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2. </a:t>
            </a:r>
            <a:r>
              <a:rPr lang="ko-KR" altLang="en-US" sz="1600" b="1" u="none" strike="noStrike" dirty="0">
                <a:solidFill>
                  <a:srgbClr val="000000"/>
                </a:solidFill>
                <a:effectLst/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‘옆집 애도 </a:t>
            </a:r>
            <a:r>
              <a:rPr lang="ko-KR" altLang="en-US" sz="1600" b="1" u="none" strike="noStrike" dirty="0" err="1">
                <a:solidFill>
                  <a:srgbClr val="000000"/>
                </a:solidFill>
                <a:effectLst/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그렇대</a:t>
            </a:r>
            <a:r>
              <a:rPr lang="ko-KR" altLang="en-US" sz="1600" b="1" u="none" strike="noStrike" dirty="0">
                <a:solidFill>
                  <a:srgbClr val="000000"/>
                </a:solidFill>
                <a:effectLst/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’ </a:t>
            </a:r>
            <a:r>
              <a:rPr lang="ko-KR" altLang="en-US" sz="1600" b="1" u="none" strike="noStrike" dirty="0" err="1">
                <a:solidFill>
                  <a:srgbClr val="000000"/>
                </a:solidFill>
                <a:effectLst/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히키코모리</a:t>
            </a:r>
            <a:r>
              <a:rPr lang="ko-KR" altLang="en-US" sz="1600" b="1" u="none" strike="noStrike" dirty="0">
                <a:solidFill>
                  <a:srgbClr val="000000"/>
                </a:solidFill>
                <a:effectLst/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 국내에도 </a:t>
            </a:r>
            <a:r>
              <a:rPr lang="en-US" altLang="ko-KR" sz="1600" b="1" u="none" strike="noStrike" dirty="0">
                <a:solidFill>
                  <a:srgbClr val="000000"/>
                </a:solidFill>
                <a:effectLst/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13</a:t>
            </a:r>
            <a:r>
              <a:rPr lang="ko-KR" altLang="en-US" sz="1600" b="1" u="none" strike="noStrike" dirty="0">
                <a:solidFill>
                  <a:srgbClr val="000000"/>
                </a:solidFill>
                <a:effectLst/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만명</a:t>
            </a:r>
            <a:r>
              <a:rPr lang="en-US" altLang="ko-KR" sz="1600" b="1" u="none" strike="noStrike" dirty="0">
                <a:solidFill>
                  <a:srgbClr val="000000"/>
                </a:solidFill>
                <a:effectLst/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[</a:t>
            </a:r>
            <a:r>
              <a:rPr lang="ko-KR" altLang="en-US" sz="1600" b="1" u="none" strike="noStrike" dirty="0">
                <a:solidFill>
                  <a:srgbClr val="000000"/>
                </a:solidFill>
                <a:effectLst/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이슈</a:t>
            </a:r>
            <a:r>
              <a:rPr lang="en-US" altLang="ko-KR" sz="1600" b="1" u="none" strike="noStrike" dirty="0">
                <a:solidFill>
                  <a:srgbClr val="000000"/>
                </a:solidFill>
                <a:effectLst/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&amp;</a:t>
            </a:r>
            <a:r>
              <a:rPr lang="ko-KR" altLang="en-US" sz="1600" b="1" u="none" strike="noStrike" dirty="0">
                <a:solidFill>
                  <a:srgbClr val="000000"/>
                </a:solidFill>
                <a:effectLst/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탐사</a:t>
            </a:r>
            <a:r>
              <a:rPr lang="en-US" altLang="ko-KR" sz="1600" b="1" u="none" strike="noStrike" dirty="0">
                <a:solidFill>
                  <a:srgbClr val="000000"/>
                </a:solidFill>
                <a:effectLst/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]</a:t>
            </a:r>
            <a:endParaRPr lang="ko-Kore-KR" altLang="en-US" sz="1600" b="1" dirty="0"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87CC59B-0590-574A-93E8-58D4DF888B65}"/>
              </a:ext>
            </a:extLst>
          </p:cNvPr>
          <p:cNvSpPr txBox="1"/>
          <p:nvPr/>
        </p:nvSpPr>
        <p:spPr>
          <a:xfrm>
            <a:off x="1109273" y="6053049"/>
            <a:ext cx="47147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6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시사직격</a:t>
            </a:r>
            <a:r>
              <a:rPr kumimoji="1" lang="ko-KR" altLang="en-US" sz="16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 </a:t>
            </a:r>
            <a:r>
              <a:rPr kumimoji="1" lang="en-US" altLang="ko-KR" sz="16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:</a:t>
            </a:r>
            <a:r>
              <a:rPr kumimoji="1" lang="ko-KR" altLang="en-US" sz="16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 </a:t>
            </a:r>
            <a:r>
              <a:rPr kumimoji="1" lang="ko-Kore-KR" altLang="en-US" sz="16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죽어야</a:t>
            </a:r>
            <a:r>
              <a:rPr kumimoji="1" lang="ko-KR" altLang="en-US" sz="16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 보이는 사람들 </a:t>
            </a:r>
            <a:r>
              <a:rPr kumimoji="1" lang="en-US" altLang="ko-KR" sz="1600" baseline="-250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(2021</a:t>
            </a:r>
            <a:r>
              <a:rPr kumimoji="1" lang="ko-KR" altLang="en-US" sz="1600" baseline="-250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 청년 </a:t>
            </a:r>
            <a:r>
              <a:rPr kumimoji="1" lang="ko-KR" altLang="en-US" sz="1600" baseline="-25000" dirty="0" err="1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고독사</a:t>
            </a:r>
            <a:r>
              <a:rPr kumimoji="1" lang="ko-KR" altLang="en-US" sz="1600" baseline="-250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 보고서</a:t>
            </a:r>
            <a:r>
              <a:rPr kumimoji="1" lang="en-US" altLang="ko-KR" sz="1600" baseline="-250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)</a:t>
            </a:r>
            <a:endParaRPr kumimoji="1" lang="ko-Kore-KR" altLang="en-US" sz="1600" baseline="-25000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A405CEEA-F699-994F-9A0E-3BBD380B28A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35"/>
          <a:stretch/>
        </p:blipFill>
        <p:spPr>
          <a:xfrm>
            <a:off x="6873439" y="2486888"/>
            <a:ext cx="4241011" cy="4146930"/>
          </a:xfrm>
          <a:prstGeom prst="rect">
            <a:avLst/>
          </a:prstGeom>
          <a:effectLst>
            <a:outerShdw blurRad="101600" dist="38100" dir="48000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33" name="타원 32">
            <a:extLst>
              <a:ext uri="{FF2B5EF4-FFF2-40B4-BE49-F238E27FC236}">
                <a16:creationId xmlns:a16="http://schemas.microsoft.com/office/drawing/2014/main" id="{DDAF3B33-0A0D-3C40-94D4-F37CB100DAE3}"/>
              </a:ext>
            </a:extLst>
          </p:cNvPr>
          <p:cNvSpPr/>
          <p:nvPr/>
        </p:nvSpPr>
        <p:spPr>
          <a:xfrm>
            <a:off x="10734123" y="224183"/>
            <a:ext cx="314325" cy="31432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b="1">
              <a:latin typeface="Gmarket Sans Bold" panose="02000000000000000000" pitchFamily="2" charset="-128"/>
              <a:ea typeface="Gmarket Sans Bold" panose="02000000000000000000" pitchFamily="2" charset="-128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0728E6FD-DD30-D94D-8F78-7434DA67DD7A}"/>
              </a:ext>
            </a:extLst>
          </p:cNvPr>
          <p:cNvSpPr/>
          <p:nvPr/>
        </p:nvSpPr>
        <p:spPr>
          <a:xfrm>
            <a:off x="11257998" y="219420"/>
            <a:ext cx="314325" cy="3143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b="1">
              <a:latin typeface="Gmarket Sans Bold" panose="02000000000000000000" pitchFamily="2" charset="-128"/>
              <a:ea typeface="Gmarket Sans Bold" panose="02000000000000000000" pitchFamily="2" charset="-128"/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9068C82C-3679-214B-AAC2-C34B70E0F1F0}"/>
              </a:ext>
            </a:extLst>
          </p:cNvPr>
          <p:cNvSpPr/>
          <p:nvPr/>
        </p:nvSpPr>
        <p:spPr>
          <a:xfrm>
            <a:off x="11781873" y="219420"/>
            <a:ext cx="314325" cy="3143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b="1">
              <a:latin typeface="Gmarket Sans Bold" panose="02000000000000000000" pitchFamily="2" charset="-128"/>
              <a:ea typeface="Gmarket Sans Bold" panose="02000000000000000000" pitchFamily="2" charset="-128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486D095-9699-2B40-8833-02905F1AF289}"/>
              </a:ext>
            </a:extLst>
          </p:cNvPr>
          <p:cNvSpPr txBox="1"/>
          <p:nvPr/>
        </p:nvSpPr>
        <p:spPr>
          <a:xfrm>
            <a:off x="3613499" y="1507657"/>
            <a:ext cx="63126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ore-KR" altLang="en-US" sz="1800" b="1" dirty="0">
                <a:solidFill>
                  <a:srgbClr val="FF0000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주목받지</a:t>
            </a:r>
            <a:r>
              <a:rPr kumimoji="1" lang="ko-KR" altLang="en-US" sz="1800" b="1" dirty="0">
                <a:solidFill>
                  <a:srgbClr val="FF0000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 못하는 청년 문제</a:t>
            </a:r>
            <a:endParaRPr lang="ko-Kore-KR" altLang="en-US" b="1" dirty="0"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7EFD291-9396-DA41-A401-98DD863612C1}"/>
              </a:ext>
            </a:extLst>
          </p:cNvPr>
          <p:cNvSpPr txBox="1"/>
          <p:nvPr/>
        </p:nvSpPr>
        <p:spPr>
          <a:xfrm>
            <a:off x="219493" y="1092557"/>
            <a:ext cx="1847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ore-KR" altLang="en-US" sz="3200" dirty="0">
              <a:solidFill>
                <a:schemeClr val="bg1">
                  <a:lumMod val="75000"/>
                </a:schemeClr>
              </a:solidFill>
              <a:effectLst>
                <a:reflection blurRad="6350" stA="55000" endA="50" endPos="85000" dist="60007" dir="5400000" sy="-100000" algn="bl" rotWithShape="0"/>
              </a:effectLst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6DCC05F-ADD5-8846-A2C4-116D313C2DB7}"/>
              </a:ext>
            </a:extLst>
          </p:cNvPr>
          <p:cNvSpPr txBox="1"/>
          <p:nvPr/>
        </p:nvSpPr>
        <p:spPr>
          <a:xfrm>
            <a:off x="500147" y="1385453"/>
            <a:ext cx="32177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2800" b="1" dirty="0">
                <a:solidFill>
                  <a:srgbClr val="FF0000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왜</a:t>
            </a:r>
            <a:r>
              <a:rPr kumimoji="1" lang="ko-KR" altLang="en-US" sz="2800" b="1" dirty="0">
                <a:solidFill>
                  <a:srgbClr val="FF0000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 고립 청년인가</a:t>
            </a:r>
            <a:r>
              <a:rPr kumimoji="1" lang="en-US" altLang="ko-KR" sz="2800" b="1" dirty="0">
                <a:solidFill>
                  <a:srgbClr val="FF0000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?</a:t>
            </a:r>
            <a:endParaRPr kumimoji="1" lang="ko-Kore-KR" altLang="en-US" sz="2800" b="1" dirty="0">
              <a:solidFill>
                <a:srgbClr val="FF0000"/>
              </a:solidFill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480218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35EA5CA5-77A8-AC4D-A645-E942A5D8E476}"/>
              </a:ext>
            </a:extLst>
          </p:cNvPr>
          <p:cNvSpPr/>
          <p:nvPr/>
        </p:nvSpPr>
        <p:spPr>
          <a:xfrm>
            <a:off x="0" y="0"/>
            <a:ext cx="12192000" cy="1016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b="1">
              <a:latin typeface="Gmarket Sans Bold" panose="02000000000000000000" pitchFamily="2" charset="-128"/>
              <a:ea typeface="Gmarket Sans Bold" panose="02000000000000000000" pitchFamily="2" charset="-128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61DAEFA0-D334-8641-B745-FB42563E302F}"/>
              </a:ext>
            </a:extLst>
          </p:cNvPr>
          <p:cNvGrpSpPr/>
          <p:nvPr/>
        </p:nvGrpSpPr>
        <p:grpSpPr>
          <a:xfrm>
            <a:off x="903160" y="2930028"/>
            <a:ext cx="2611563" cy="1324739"/>
            <a:chOff x="903160" y="2930028"/>
            <a:chExt cx="2611563" cy="1324739"/>
          </a:xfrm>
          <a:effectLst>
            <a:outerShdw blurRad="38100" dist="38100" dir="4800000" sx="102000" sy="102000" algn="tl" rotWithShape="0">
              <a:prstClr val="black">
                <a:alpha val="40000"/>
              </a:prstClr>
            </a:outerShdw>
          </a:effectLst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F0903DEC-7EE8-EC4B-92F4-4BE7713F1F95}"/>
                </a:ext>
              </a:extLst>
            </p:cNvPr>
            <p:cNvSpPr/>
            <p:nvPr/>
          </p:nvSpPr>
          <p:spPr>
            <a:xfrm>
              <a:off x="903161" y="2930028"/>
              <a:ext cx="2611562" cy="447575"/>
            </a:xfrm>
            <a:prstGeom prst="rect">
              <a:avLst/>
            </a:prstGeom>
            <a:solidFill>
              <a:srgbClr val="E1E3DE"/>
            </a:solidFill>
            <a:ln w="25400">
              <a:solidFill>
                <a:srgbClr val="5B4E5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rgbClr val="5B4E55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통계청</a:t>
              </a:r>
              <a:endParaRPr lang="en-US" altLang="ko-KR" sz="1600" dirty="0">
                <a:solidFill>
                  <a:srgbClr val="5B4E55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68742D95-8307-F549-A335-F62B07D6D760}"/>
                </a:ext>
              </a:extLst>
            </p:cNvPr>
            <p:cNvSpPr/>
            <p:nvPr/>
          </p:nvSpPr>
          <p:spPr>
            <a:xfrm>
              <a:off x="903160" y="3377604"/>
              <a:ext cx="2611563" cy="87716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rgbClr val="5B4E5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52000" rIns="252000"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11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만 </a:t>
              </a:r>
              <a:r>
                <a:rPr lang="en-US" altLang="ko-KR" sz="11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15</a:t>
              </a:r>
              <a:r>
                <a:rPr lang="ko-KR" altLang="en-US" sz="11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세 이상 </a:t>
              </a:r>
              <a:r>
                <a:rPr lang="en-US" altLang="ko-KR" sz="11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29</a:t>
              </a:r>
              <a:r>
                <a:rPr lang="ko-KR" altLang="en-US" sz="11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세 이하</a:t>
              </a: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A87EB087-92E8-194A-AA99-D1C5DC682FEE}"/>
              </a:ext>
            </a:extLst>
          </p:cNvPr>
          <p:cNvGrpSpPr/>
          <p:nvPr/>
        </p:nvGrpSpPr>
        <p:grpSpPr>
          <a:xfrm>
            <a:off x="4770310" y="2930028"/>
            <a:ext cx="2611563" cy="1324739"/>
            <a:chOff x="4770310" y="2930028"/>
            <a:chExt cx="2611563" cy="1324739"/>
          </a:xfrm>
          <a:effectLst>
            <a:outerShdw blurRad="38100" dist="38100" dir="4800000" sx="102000" sy="102000" algn="tl" rotWithShape="0">
              <a:prstClr val="black">
                <a:alpha val="40000"/>
              </a:prstClr>
            </a:outerShdw>
          </a:effectLst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B40176E0-B44A-2A4F-A397-A52046845616}"/>
                </a:ext>
              </a:extLst>
            </p:cNvPr>
            <p:cNvSpPr/>
            <p:nvPr/>
          </p:nvSpPr>
          <p:spPr>
            <a:xfrm>
              <a:off x="4770311" y="2930028"/>
              <a:ext cx="2611562" cy="447575"/>
            </a:xfrm>
            <a:prstGeom prst="rect">
              <a:avLst/>
            </a:prstGeom>
            <a:solidFill>
              <a:srgbClr val="BEB2B9"/>
            </a:solidFill>
            <a:ln w="25400">
              <a:solidFill>
                <a:srgbClr val="5B4E5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prstClr val="white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대통령령</a:t>
              </a:r>
              <a:endParaRPr lang="en-US" altLang="ko-KR" sz="1600" dirty="0">
                <a:solidFill>
                  <a:prstClr val="white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6E26E267-0302-AE43-ABF2-D8D2CB61A810}"/>
                </a:ext>
              </a:extLst>
            </p:cNvPr>
            <p:cNvSpPr/>
            <p:nvPr/>
          </p:nvSpPr>
          <p:spPr>
            <a:xfrm>
              <a:off x="4770310" y="3377604"/>
              <a:ext cx="2611563" cy="87716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rgbClr val="5B4E5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52000" rIns="252000"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11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만 </a:t>
              </a:r>
              <a:r>
                <a:rPr lang="en-US" altLang="ko-KR" sz="11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15</a:t>
              </a:r>
              <a:r>
                <a:rPr lang="ko-KR" altLang="en-US" sz="11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세 이상 </a:t>
              </a:r>
              <a:r>
                <a:rPr lang="en-US" altLang="ko-KR" sz="11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29</a:t>
              </a:r>
              <a:r>
                <a:rPr lang="ko-KR" altLang="en-US" sz="11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세 이하</a:t>
              </a:r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88C19C40-E1CF-D043-A773-6A287CF80A2D}"/>
              </a:ext>
            </a:extLst>
          </p:cNvPr>
          <p:cNvSpPr txBox="1"/>
          <p:nvPr/>
        </p:nvSpPr>
        <p:spPr>
          <a:xfrm>
            <a:off x="7544859" y="431225"/>
            <a:ext cx="4647141" cy="584775"/>
          </a:xfrm>
          <a:prstGeom prst="rect">
            <a:avLst/>
          </a:prstGeom>
          <a:noFill/>
          <a:effectLst>
            <a:reflection stA="45000" endPos="0" dist="50800" dir="5400000" sy="-100000" algn="bl" rotWithShape="0"/>
          </a:effectLst>
        </p:spPr>
        <p:txBody>
          <a:bodyPr wrap="square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>
                    <a:lumMod val="85000"/>
                  </a:schemeClr>
                </a:solidFill>
                <a:effectLst/>
                <a:latin typeface="Gmarket Sans Bold" panose="02000000000000000000" pitchFamily="2" charset="-128"/>
                <a:ea typeface="Gmarket Sans Bold" panose="02000000000000000000" pitchFamily="2" charset="-128"/>
              </a:rPr>
              <a:t>고립청년분석서</a:t>
            </a:r>
            <a:r>
              <a:rPr lang="ko-KR" altLang="en-US" sz="3200" b="1" dirty="0">
                <a:solidFill>
                  <a:schemeClr val="bg1">
                    <a:lumMod val="85000"/>
                  </a:schemeClr>
                </a:solidFill>
                <a:effectLst/>
                <a:latin typeface="Gmarket Sans Bold" panose="02000000000000000000" pitchFamily="2" charset="-128"/>
                <a:ea typeface="Gmarket Sans Bold" panose="02000000000000000000" pitchFamily="2" charset="-128"/>
              </a:rPr>
              <a:t> 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effectLst/>
                <a:latin typeface="Gmarket Sans Bold" panose="02000000000000000000" pitchFamily="2" charset="-128"/>
                <a:ea typeface="Gmarket Sans Bold" panose="02000000000000000000" pitchFamily="2" charset="-128"/>
                <a:cs typeface="Malgun Gothic Semilight" panose="020B0502040204020203" pitchFamily="34" charset="-128"/>
              </a:rPr>
              <a:t>청년은 어떻게 고립되어가는가 </a:t>
            </a:r>
            <a:endParaRPr lang="en-US" altLang="ko-KR" sz="100" b="1" dirty="0">
              <a:solidFill>
                <a:schemeClr val="bg1">
                  <a:lumMod val="85000"/>
                </a:schemeClr>
              </a:solidFill>
              <a:effectLst/>
              <a:latin typeface="Gmarket Sans Bold" panose="02000000000000000000" pitchFamily="2" charset="-128"/>
              <a:ea typeface="Gmarket Sans Bold" panose="02000000000000000000" pitchFamily="2" charset="-128"/>
              <a:cs typeface="Malgun Gothic Semilight" panose="020B0502040204020203" pitchFamily="34" charset="-128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410EEEC9-5375-F140-AFDF-E3F53EC8D15C}"/>
              </a:ext>
            </a:extLst>
          </p:cNvPr>
          <p:cNvSpPr/>
          <p:nvPr/>
        </p:nvSpPr>
        <p:spPr>
          <a:xfrm>
            <a:off x="10734123" y="224183"/>
            <a:ext cx="314325" cy="31432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b="1">
              <a:latin typeface="Gmarket Sans Bold" panose="02000000000000000000" pitchFamily="2" charset="-128"/>
              <a:ea typeface="Gmarket Sans Bold" panose="02000000000000000000" pitchFamily="2" charset="-128"/>
            </a:endParaRP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B4A91E72-E31A-C646-A6CC-9C1A49F2D6F8}"/>
              </a:ext>
            </a:extLst>
          </p:cNvPr>
          <p:cNvSpPr/>
          <p:nvPr/>
        </p:nvSpPr>
        <p:spPr>
          <a:xfrm>
            <a:off x="11257998" y="219420"/>
            <a:ext cx="314325" cy="3143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b="1">
              <a:latin typeface="Gmarket Sans Bold" panose="02000000000000000000" pitchFamily="2" charset="-128"/>
              <a:ea typeface="Gmarket Sans Bold" panose="02000000000000000000" pitchFamily="2" charset="-128"/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AD2CA1A6-086D-024C-99D9-1CC4697D6A99}"/>
              </a:ext>
            </a:extLst>
          </p:cNvPr>
          <p:cNvSpPr/>
          <p:nvPr/>
        </p:nvSpPr>
        <p:spPr>
          <a:xfrm>
            <a:off x="11781873" y="219420"/>
            <a:ext cx="314325" cy="3143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b="1">
              <a:latin typeface="Gmarket Sans Bold" panose="02000000000000000000" pitchFamily="2" charset="-128"/>
              <a:ea typeface="Gmarket Sans Bold" panose="02000000000000000000" pitchFamily="2" charset="-128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A10D372-1FF0-2141-ADDD-4FBD2D70E1B2}"/>
              </a:ext>
            </a:extLst>
          </p:cNvPr>
          <p:cNvSpPr txBox="1"/>
          <p:nvPr/>
        </p:nvSpPr>
        <p:spPr>
          <a:xfrm>
            <a:off x="2838440" y="1533158"/>
            <a:ext cx="61079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ko-Kore-KR" b="1" dirty="0">
                <a:solidFill>
                  <a:schemeClr val="accent2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사회로부터 </a:t>
            </a:r>
            <a:r>
              <a:rPr lang="en-US" altLang="ko-Kore-KR" b="1" dirty="0">
                <a:solidFill>
                  <a:schemeClr val="accent2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3</a:t>
            </a:r>
            <a:r>
              <a:rPr lang="ko-KR" altLang="ko-Kore-KR" b="1" dirty="0">
                <a:solidFill>
                  <a:schemeClr val="accent2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개월 이상 단절된 자</a:t>
            </a:r>
            <a:r>
              <a:rPr lang="ko-Kore-KR" altLang="en-US" b="1" dirty="0">
                <a:solidFill>
                  <a:schemeClr val="accent2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 </a:t>
            </a:r>
            <a:r>
              <a:rPr lang="en-US" altLang="ko-Kore-KR" b="1" dirty="0">
                <a:solidFill>
                  <a:schemeClr val="accent2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(</a:t>
            </a:r>
            <a:r>
              <a:rPr lang="ko-KR" altLang="en-US" b="1" dirty="0">
                <a:solidFill>
                  <a:schemeClr val="accent2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공식 통계 자료 미비</a:t>
            </a:r>
            <a:r>
              <a:rPr lang="en-US" altLang="ko-KR" b="1" dirty="0">
                <a:solidFill>
                  <a:schemeClr val="accent2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)</a:t>
            </a:r>
            <a:r>
              <a:rPr lang="ko-Kore-KR" altLang="ko-Kore-KR" b="1" dirty="0">
                <a:solidFill>
                  <a:schemeClr val="accent2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 </a:t>
            </a:r>
            <a:endParaRPr lang="ko-Kore-KR" altLang="en-US" b="1" dirty="0">
              <a:solidFill>
                <a:schemeClr val="accent2"/>
              </a:solidFill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BF5D9FE-56CE-4F43-B1B8-603BF96040D8}"/>
              </a:ext>
            </a:extLst>
          </p:cNvPr>
          <p:cNvSpPr txBox="1"/>
          <p:nvPr/>
        </p:nvSpPr>
        <p:spPr>
          <a:xfrm>
            <a:off x="500147" y="1385453"/>
            <a:ext cx="22685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2800" b="1" dirty="0">
                <a:solidFill>
                  <a:schemeClr val="accent2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고립</a:t>
            </a:r>
            <a:r>
              <a:rPr kumimoji="1" lang="ko-KR" altLang="en-US" sz="2800" b="1" dirty="0">
                <a:solidFill>
                  <a:schemeClr val="accent2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의 정의</a:t>
            </a:r>
            <a:r>
              <a:rPr kumimoji="1" lang="en-US" altLang="ko-KR" sz="2800" b="1" dirty="0">
                <a:solidFill>
                  <a:schemeClr val="accent2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?</a:t>
            </a:r>
            <a:endParaRPr kumimoji="1" lang="ko-Kore-KR" altLang="en-US" sz="2800" b="1" dirty="0">
              <a:solidFill>
                <a:schemeClr val="accent2"/>
              </a:solidFill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B9B0C4A-4C43-A942-BA36-9357AE0B22F8}"/>
              </a:ext>
            </a:extLst>
          </p:cNvPr>
          <p:cNvSpPr txBox="1"/>
          <p:nvPr/>
        </p:nvSpPr>
        <p:spPr>
          <a:xfrm>
            <a:off x="500147" y="2159191"/>
            <a:ext cx="22717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rgbClr val="0070C0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청년의 정의</a:t>
            </a:r>
            <a:r>
              <a:rPr lang="en-US" altLang="ko-KR" sz="2800" b="1" dirty="0">
                <a:solidFill>
                  <a:srgbClr val="0070C0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?</a:t>
            </a:r>
            <a:endParaRPr kumimoji="1" lang="ko-Kore-KR" altLang="en-US" sz="2800" b="1" dirty="0">
              <a:solidFill>
                <a:srgbClr val="0070C0"/>
              </a:solidFill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D9FD20A-7352-4441-87FC-D8388198E710}"/>
              </a:ext>
            </a:extLst>
          </p:cNvPr>
          <p:cNvSpPr txBox="1"/>
          <p:nvPr/>
        </p:nvSpPr>
        <p:spPr>
          <a:xfrm>
            <a:off x="2838440" y="2312490"/>
            <a:ext cx="61079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rgbClr val="0070C0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통계청</a:t>
            </a:r>
            <a:r>
              <a:rPr lang="en-US" altLang="ko-KR" b="1" dirty="0">
                <a:solidFill>
                  <a:srgbClr val="0070C0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,</a:t>
            </a:r>
            <a:r>
              <a:rPr lang="ko-KR" altLang="en-US" b="1" dirty="0">
                <a:solidFill>
                  <a:srgbClr val="0070C0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 대통령령</a:t>
            </a:r>
            <a:r>
              <a:rPr lang="en-US" altLang="ko-KR" b="1" dirty="0">
                <a:solidFill>
                  <a:srgbClr val="0070C0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,</a:t>
            </a:r>
            <a:r>
              <a:rPr lang="ko-KR" altLang="en-US" b="1" dirty="0">
                <a:solidFill>
                  <a:srgbClr val="0070C0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 청년 기본법</a:t>
            </a:r>
            <a:r>
              <a:rPr lang="en-US" altLang="ko-KR" b="1" dirty="0">
                <a:solidFill>
                  <a:srgbClr val="0070C0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,</a:t>
            </a:r>
            <a:r>
              <a:rPr lang="ko-KR" altLang="en-US" b="1" dirty="0">
                <a:solidFill>
                  <a:srgbClr val="0070C0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 지방자치단체별 상이한 정의 </a:t>
            </a:r>
            <a:endParaRPr lang="ko-Kore-KR" altLang="en-US" b="1" dirty="0">
              <a:solidFill>
                <a:srgbClr val="0070C0"/>
              </a:solidFill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DC72802B-54E5-B641-9593-2E0BCD688B50}"/>
              </a:ext>
            </a:extLst>
          </p:cNvPr>
          <p:cNvSpPr/>
          <p:nvPr/>
        </p:nvSpPr>
        <p:spPr>
          <a:xfrm>
            <a:off x="903161" y="4665854"/>
            <a:ext cx="10345863" cy="26356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60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15DCA2E6-3008-BA48-8620-F68F219F29EE}"/>
              </a:ext>
            </a:extLst>
          </p:cNvPr>
          <p:cNvSpPr/>
          <p:nvPr/>
        </p:nvSpPr>
        <p:spPr>
          <a:xfrm>
            <a:off x="1329825" y="4452612"/>
            <a:ext cx="639879" cy="639879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6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1</a:t>
            </a:r>
            <a:r>
              <a:rPr kumimoji="1" lang="en-US" altLang="ko-KR" sz="16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5</a:t>
            </a:r>
            <a:endParaRPr kumimoji="1" lang="ko-Kore-KR" altLang="en-US" sz="1600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4991FCE8-3FFE-2646-9D25-D1AE6A227AE8}"/>
              </a:ext>
            </a:extLst>
          </p:cNvPr>
          <p:cNvSpPr/>
          <p:nvPr/>
        </p:nvSpPr>
        <p:spPr>
          <a:xfrm>
            <a:off x="3386715" y="4453868"/>
            <a:ext cx="639879" cy="639879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6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1</a:t>
            </a:r>
            <a:r>
              <a:rPr kumimoji="1" lang="en-US" altLang="ko-KR" sz="16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9</a:t>
            </a:r>
            <a:endParaRPr kumimoji="1" lang="ko-Kore-KR" altLang="en-US" sz="1600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5D6040D3-A0FB-F740-9B9D-EC775C20AE35}"/>
              </a:ext>
            </a:extLst>
          </p:cNvPr>
          <p:cNvSpPr/>
          <p:nvPr/>
        </p:nvSpPr>
        <p:spPr>
          <a:xfrm>
            <a:off x="6897642" y="4429253"/>
            <a:ext cx="639879" cy="639879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6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2</a:t>
            </a:r>
            <a:r>
              <a:rPr kumimoji="1" lang="en-US" altLang="ko-KR" sz="16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9</a:t>
            </a:r>
            <a:endParaRPr kumimoji="1" lang="ko-Kore-KR" altLang="en-US" sz="1600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66" name="왼쪽/오른쪽 화살표[L] 65">
            <a:extLst>
              <a:ext uri="{FF2B5EF4-FFF2-40B4-BE49-F238E27FC236}">
                <a16:creationId xmlns:a16="http://schemas.microsoft.com/office/drawing/2014/main" id="{2D34E4D5-A8BA-1B4E-8E53-13E17B8C8A48}"/>
              </a:ext>
            </a:extLst>
          </p:cNvPr>
          <p:cNvSpPr/>
          <p:nvPr/>
        </p:nvSpPr>
        <p:spPr>
          <a:xfrm>
            <a:off x="3737585" y="5329945"/>
            <a:ext cx="6996538" cy="342900"/>
          </a:xfrm>
          <a:prstGeom prst="leftRight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67" name="왼쪽/오른쪽 화살표[L] 66">
            <a:extLst>
              <a:ext uri="{FF2B5EF4-FFF2-40B4-BE49-F238E27FC236}">
                <a16:creationId xmlns:a16="http://schemas.microsoft.com/office/drawing/2014/main" id="{F1CAC7B4-C869-844B-B31D-00F3D178062F}"/>
              </a:ext>
            </a:extLst>
          </p:cNvPr>
          <p:cNvSpPr/>
          <p:nvPr/>
        </p:nvSpPr>
        <p:spPr>
          <a:xfrm>
            <a:off x="1634432" y="5316569"/>
            <a:ext cx="2103153" cy="356275"/>
          </a:xfrm>
          <a:prstGeom prst="leftRightArrow">
            <a:avLst/>
          </a:prstGeom>
          <a:solidFill>
            <a:srgbClr val="FF7E79">
              <a:alpha val="78000"/>
            </a:srgbClr>
          </a:solidFill>
          <a:ln>
            <a:solidFill>
              <a:srgbClr val="FF7E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3A3B2F41-521F-5548-B972-5239AA701C2E}"/>
              </a:ext>
            </a:extLst>
          </p:cNvPr>
          <p:cNvSpPr/>
          <p:nvPr/>
        </p:nvSpPr>
        <p:spPr>
          <a:xfrm>
            <a:off x="1038264" y="159431"/>
            <a:ext cx="4647142" cy="720753"/>
          </a:xfrm>
          <a:prstGeom prst="roundRect">
            <a:avLst>
              <a:gd name="adj" fmla="val 44800"/>
            </a:avLst>
          </a:prstGeom>
          <a:solidFill>
            <a:schemeClr val="accent1">
              <a:lumMod val="60000"/>
              <a:lumOff val="40000"/>
            </a:schemeClr>
          </a:solidFill>
          <a:ln w="25400" cap="rnd">
            <a:solidFill>
              <a:schemeClr val="tx1">
                <a:lumMod val="65000"/>
                <a:lumOff val="35000"/>
              </a:schemeClr>
            </a:solidFill>
            <a:round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ore-KR" sz="2800" b="1" dirty="0">
                <a:latin typeface="Gmarket Sans Bold" panose="02000000000000000000" pitchFamily="2" charset="-128"/>
                <a:ea typeface="Gmarket Sans Bold" panose="02000000000000000000" pitchFamily="2" charset="-128"/>
              </a:rPr>
              <a:t>		</a:t>
            </a:r>
            <a:r>
              <a:rPr kumimoji="1" lang="ko-Kore-KR" altLang="en-US" sz="2800" b="1" dirty="0">
                <a:latin typeface="Gmarket Sans Bold" panose="02000000000000000000" pitchFamily="2" charset="-128"/>
                <a:ea typeface="Gmarket Sans Bold" panose="02000000000000000000" pitchFamily="2" charset="-128"/>
              </a:rPr>
              <a:t>고립</a:t>
            </a:r>
            <a:r>
              <a:rPr kumimoji="1" lang="ko-KR" altLang="en-US" sz="2800" b="1" dirty="0">
                <a:latin typeface="Gmarket Sans Bold" panose="02000000000000000000" pitchFamily="2" charset="-128"/>
                <a:ea typeface="Gmarket Sans Bold" panose="02000000000000000000" pitchFamily="2" charset="-128"/>
              </a:rPr>
              <a:t> 청년 정의</a:t>
            </a:r>
            <a:r>
              <a:rPr kumimoji="1" lang="en-US" altLang="ko-KR" sz="2800" b="1" dirty="0">
                <a:latin typeface="Gmarket Sans Bold" panose="02000000000000000000" pitchFamily="2" charset="-128"/>
                <a:ea typeface="Gmarket Sans Bold" panose="02000000000000000000" pitchFamily="2" charset="-128"/>
              </a:rPr>
              <a:t>	</a:t>
            </a:r>
            <a:endParaRPr kumimoji="1" lang="ko-Kore-KR" altLang="en-US" sz="2800" b="1" dirty="0">
              <a:latin typeface="Gmarket Sans Bold" panose="02000000000000000000" pitchFamily="2" charset="-128"/>
              <a:ea typeface="Gmarket Sans Bold" panose="02000000000000000000" pitchFamily="2" charset="-128"/>
            </a:endParaRPr>
          </a:p>
        </p:txBody>
      </p:sp>
      <p:sp>
        <p:nvSpPr>
          <p:cNvPr id="69" name="모서리가 둥근 직사각형 68">
            <a:extLst>
              <a:ext uri="{FF2B5EF4-FFF2-40B4-BE49-F238E27FC236}">
                <a16:creationId xmlns:a16="http://schemas.microsoft.com/office/drawing/2014/main" id="{0684AD4F-EF30-C843-B90E-655ECAE80462}"/>
              </a:ext>
            </a:extLst>
          </p:cNvPr>
          <p:cNvSpPr/>
          <p:nvPr/>
        </p:nvSpPr>
        <p:spPr>
          <a:xfrm>
            <a:off x="219493" y="159431"/>
            <a:ext cx="1548587" cy="720753"/>
          </a:xfrm>
          <a:prstGeom prst="roundRect">
            <a:avLst>
              <a:gd name="adj" fmla="val 50000"/>
            </a:avLst>
          </a:prstGeom>
          <a:solidFill>
            <a:srgbClr val="8AB3DF"/>
          </a:solidFill>
          <a:ln w="25400">
            <a:solidFill>
              <a:srgbClr val="5B4E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>
                <a:solidFill>
                  <a:prstClr val="white"/>
                </a:solidFill>
                <a:latin typeface="Gmarket Sans Bold" panose="02000000000000000000" pitchFamily="2" charset="-128"/>
                <a:ea typeface="Gmarket Sans Bold" panose="02000000000000000000" pitchFamily="2" charset="-128"/>
              </a:rPr>
              <a:t>서론</a:t>
            </a:r>
            <a:endParaRPr lang="en-US" altLang="ko-KR" sz="3200" b="1" dirty="0">
              <a:solidFill>
                <a:prstClr val="white"/>
              </a:solidFill>
              <a:latin typeface="Gmarket Sans Bold" panose="02000000000000000000" pitchFamily="2" charset="-128"/>
              <a:ea typeface="Gmarket Sans Bold" panose="02000000000000000000" pitchFamily="2" charset="-128"/>
            </a:endParaRPr>
          </a:p>
        </p:txBody>
      </p:sp>
      <p:pic>
        <p:nvPicPr>
          <p:cNvPr id="3" name="그림 2" descr="실루엣이(가) 표시된 사진&#10;&#10;자동 생성된 설명">
            <a:extLst>
              <a:ext uri="{FF2B5EF4-FFF2-40B4-BE49-F238E27FC236}">
                <a16:creationId xmlns:a16="http://schemas.microsoft.com/office/drawing/2014/main" id="{A189F17F-E0B5-2D46-BFFC-AC71BA3DD1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5315" y="4940650"/>
            <a:ext cx="1345788" cy="112149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8000" endPos="17000" dir="5400000" sy="-100000" algn="bl" rotWithShape="0"/>
          </a:effec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76B520E-A120-B146-BB93-557FCD8EF64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12144"/>
          <a:stretch/>
        </p:blipFill>
        <p:spPr>
          <a:xfrm>
            <a:off x="5962745" y="4824409"/>
            <a:ext cx="2546218" cy="124465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8000" endPos="17000" dir="5400000" sy="-100000" algn="bl" rotWithShape="0"/>
          </a:effectLst>
        </p:spPr>
      </p:pic>
      <p:sp>
        <p:nvSpPr>
          <p:cNvPr id="35" name="타원 34">
            <a:extLst>
              <a:ext uri="{FF2B5EF4-FFF2-40B4-BE49-F238E27FC236}">
                <a16:creationId xmlns:a16="http://schemas.microsoft.com/office/drawing/2014/main" id="{E0454C04-02DC-8A42-A994-53B7D758F0F4}"/>
              </a:ext>
            </a:extLst>
          </p:cNvPr>
          <p:cNvSpPr/>
          <p:nvPr/>
        </p:nvSpPr>
        <p:spPr>
          <a:xfrm>
            <a:off x="10408569" y="4429253"/>
            <a:ext cx="639879" cy="639879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39</a:t>
            </a:r>
            <a:endParaRPr kumimoji="1" lang="ko-Kore-KR" altLang="en-US" sz="1600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F4C450E4-1DF4-D441-AE2A-443C6E1D16EE}"/>
              </a:ext>
            </a:extLst>
          </p:cNvPr>
          <p:cNvSpPr/>
          <p:nvPr/>
        </p:nvSpPr>
        <p:spPr>
          <a:xfrm>
            <a:off x="8634592" y="4424896"/>
            <a:ext cx="639879" cy="639879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6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34</a:t>
            </a:r>
            <a:endParaRPr kumimoji="1" lang="ko-Kore-KR" altLang="en-US" sz="1600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D325D4C-06B1-174A-92B9-A373A0BFE2E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8070"/>
          <a:stretch/>
        </p:blipFill>
        <p:spPr>
          <a:xfrm>
            <a:off x="9082611" y="1145912"/>
            <a:ext cx="1721260" cy="158236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D5944A14-FD70-214E-9ECE-2EB90F5DE1A6}"/>
              </a:ext>
            </a:extLst>
          </p:cNvPr>
          <p:cNvGrpSpPr/>
          <p:nvPr/>
        </p:nvGrpSpPr>
        <p:grpSpPr>
          <a:xfrm>
            <a:off x="8637460" y="2930028"/>
            <a:ext cx="2611563" cy="1324739"/>
            <a:chOff x="8637460" y="2930028"/>
            <a:chExt cx="2611563" cy="1324739"/>
          </a:xfrm>
          <a:effectLst>
            <a:outerShdw blurRad="38100" dist="38100" dir="4800000" sx="102000" sy="102000" algn="tl" rotWithShape="0">
              <a:prstClr val="black">
                <a:alpha val="40000"/>
              </a:prstClr>
            </a:outerShdw>
          </a:effectLst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F70CC525-17E5-8B4F-AB11-10C91C89CC4A}"/>
                </a:ext>
              </a:extLst>
            </p:cNvPr>
            <p:cNvSpPr/>
            <p:nvPr/>
          </p:nvSpPr>
          <p:spPr>
            <a:xfrm>
              <a:off x="8637460" y="3377604"/>
              <a:ext cx="2611563" cy="87716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rgbClr val="5B4E5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52000" rIns="252000"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11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만 </a:t>
              </a:r>
              <a:r>
                <a:rPr lang="en-US" altLang="ko-KR" sz="11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19</a:t>
              </a:r>
              <a:r>
                <a:rPr lang="ko-KR" altLang="en-US" sz="11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세 이상 </a:t>
              </a:r>
              <a:r>
                <a:rPr lang="en-US" altLang="ko-KR" sz="11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34</a:t>
              </a:r>
              <a:r>
                <a:rPr lang="ko-KR" altLang="en-US" sz="11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세 이하</a:t>
              </a:r>
              <a:endParaRPr lang="en-US" altLang="ko-KR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11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(</a:t>
              </a:r>
              <a:r>
                <a:rPr lang="ko-KR" altLang="en-US" sz="11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지자체 별 조례가 다른 경우 그를 따름 </a:t>
              </a:r>
              <a:r>
                <a:rPr lang="en-US" altLang="ko-KR" sz="11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-&gt;</a:t>
              </a:r>
              <a:r>
                <a:rPr lang="ko-KR" altLang="en-US" sz="11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 </a:t>
              </a:r>
              <a:r>
                <a:rPr lang="en-US" altLang="ko-KR" sz="11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Max 39</a:t>
              </a:r>
              <a:r>
                <a:rPr lang="ko-KR" altLang="en-US" sz="11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세까지 청년으로</a:t>
              </a:r>
              <a:r>
                <a:rPr lang="en-US" altLang="ko-KR" sz="11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)</a:t>
              </a:r>
              <a:endParaRPr lang="ko-KR" altLang="en-US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AA193994-6880-8E46-B922-D93AD3436988}"/>
                </a:ext>
              </a:extLst>
            </p:cNvPr>
            <p:cNvSpPr/>
            <p:nvPr/>
          </p:nvSpPr>
          <p:spPr>
            <a:xfrm>
              <a:off x="8637461" y="2930028"/>
              <a:ext cx="2611562" cy="447575"/>
            </a:xfrm>
            <a:prstGeom prst="rect">
              <a:avLst/>
            </a:prstGeom>
            <a:solidFill>
              <a:srgbClr val="FFD9AD"/>
            </a:solidFill>
            <a:ln w="25400">
              <a:solidFill>
                <a:srgbClr val="5B4E5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rgbClr val="5B4E55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청년 기본법</a:t>
              </a:r>
              <a:endParaRPr lang="en-US" altLang="ko-KR" sz="1600" dirty="0">
                <a:solidFill>
                  <a:srgbClr val="5B4E55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07EC5127-9689-8A45-84CB-6B5C0FB6927E}"/>
              </a:ext>
            </a:extLst>
          </p:cNvPr>
          <p:cNvSpPr txBox="1"/>
          <p:nvPr/>
        </p:nvSpPr>
        <p:spPr>
          <a:xfrm>
            <a:off x="4849769" y="6329876"/>
            <a:ext cx="5203669" cy="369332"/>
          </a:xfrm>
          <a:prstGeom prst="rect">
            <a:avLst/>
          </a:prstGeom>
          <a:noFill/>
          <a:effectLst>
            <a:reflection stA="52000" endA="300" endPos="35000" dir="5400000" sy="-100000" algn="bl" rotWithShape="0"/>
          </a:effectLst>
        </p:spPr>
        <p:txBody>
          <a:bodyPr wrap="none" rtlCol="0">
            <a:spAutoFit/>
          </a:bodyPr>
          <a:lstStyle/>
          <a:p>
            <a:r>
              <a:rPr kumimoji="1" lang="ko-KR" altLang="en-US" b="1" dirty="0">
                <a:solidFill>
                  <a:srgbClr val="002060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분석대상 </a:t>
            </a:r>
            <a:r>
              <a:rPr kumimoji="1" lang="ko-Kore-KR" altLang="en-US" b="1" dirty="0">
                <a:solidFill>
                  <a:srgbClr val="002060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청년</a:t>
            </a:r>
            <a:r>
              <a:rPr kumimoji="1" lang="ko-KR" altLang="en-US" b="1" dirty="0">
                <a:solidFill>
                  <a:srgbClr val="002060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 </a:t>
            </a:r>
            <a:r>
              <a:rPr kumimoji="1" lang="en-US" altLang="ko-KR" b="1" dirty="0">
                <a:solidFill>
                  <a:srgbClr val="002060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:</a:t>
            </a:r>
            <a:r>
              <a:rPr kumimoji="1" lang="ko-KR" altLang="en-US" b="1" dirty="0">
                <a:solidFill>
                  <a:srgbClr val="002060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 </a:t>
            </a:r>
            <a:r>
              <a:rPr kumimoji="1" lang="ko-Kore-KR" altLang="en-US" b="1" dirty="0">
                <a:solidFill>
                  <a:srgbClr val="002060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미성년이</a:t>
            </a:r>
            <a:r>
              <a:rPr kumimoji="1" lang="ko-KR" altLang="en-US" b="1" dirty="0">
                <a:solidFill>
                  <a:srgbClr val="002060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 아닌</a:t>
            </a:r>
            <a:r>
              <a:rPr kumimoji="1" lang="en-US" altLang="ko-KR" b="1" dirty="0">
                <a:solidFill>
                  <a:srgbClr val="002060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,</a:t>
            </a:r>
            <a:r>
              <a:rPr kumimoji="1" lang="ko-KR" altLang="en-US" b="1" dirty="0">
                <a:solidFill>
                  <a:srgbClr val="002060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 </a:t>
            </a:r>
            <a:r>
              <a:rPr kumimoji="1" lang="en-US" altLang="ko-KR" b="1" dirty="0">
                <a:solidFill>
                  <a:srgbClr val="002060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39</a:t>
            </a:r>
            <a:r>
              <a:rPr kumimoji="1" lang="ko-KR" altLang="en-US" b="1" dirty="0">
                <a:solidFill>
                  <a:srgbClr val="002060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세 이하인 사람</a:t>
            </a:r>
            <a:endParaRPr kumimoji="1" lang="ko-Kore-KR" altLang="en-US" b="1" dirty="0">
              <a:solidFill>
                <a:srgbClr val="002060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A7032B-DE76-CB41-844A-F7E6F570CB98}"/>
              </a:ext>
            </a:extLst>
          </p:cNvPr>
          <p:cNvSpPr txBox="1"/>
          <p:nvPr/>
        </p:nvSpPr>
        <p:spPr>
          <a:xfrm>
            <a:off x="3087182" y="5791602"/>
            <a:ext cx="1907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314,808</a:t>
            </a:r>
            <a:r>
              <a:rPr kumimoji="1" lang="ko-Kore-KR" altLang="en-US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명</a:t>
            </a:r>
            <a:r>
              <a:rPr kumimoji="1" lang="en-US" altLang="ko-Kore-KR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 (3%)</a:t>
            </a:r>
            <a:endParaRPr kumimoji="1" lang="ko-Kore-KR" altLang="en-US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E1BD601-F887-274A-B9CB-BDB7EC219E95}"/>
              </a:ext>
            </a:extLst>
          </p:cNvPr>
          <p:cNvSpPr txBox="1"/>
          <p:nvPr/>
        </p:nvSpPr>
        <p:spPr>
          <a:xfrm>
            <a:off x="8407586" y="5757347"/>
            <a:ext cx="2196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3</a:t>
            </a:r>
            <a:r>
              <a:rPr kumimoji="1" lang="en-US" altLang="ko-KR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,030,923</a:t>
            </a:r>
            <a:r>
              <a:rPr kumimoji="1" lang="ko-KR" altLang="en-US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명</a:t>
            </a:r>
            <a:r>
              <a:rPr kumimoji="1" lang="en-US" altLang="ko-KR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(31%)</a:t>
            </a:r>
            <a:endParaRPr kumimoji="1" lang="ko-Kore-KR" altLang="en-US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59325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  <p:bldP spid="58" grpId="0" animBg="1"/>
      <p:bldP spid="59" grpId="0" animBg="1"/>
      <p:bldP spid="66" grpId="0" animBg="1"/>
      <p:bldP spid="67" grpId="0" animBg="1"/>
      <p:bldP spid="35" grpId="0" animBg="1"/>
      <p:bldP spid="36" grpId="0" animBg="1"/>
      <p:bldP spid="4" grpId="0"/>
      <p:bldP spid="6" grpId="0"/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1841FA46-409A-1442-B1AE-B7B8628093D1}"/>
              </a:ext>
            </a:extLst>
          </p:cNvPr>
          <p:cNvSpPr/>
          <p:nvPr/>
        </p:nvSpPr>
        <p:spPr>
          <a:xfrm>
            <a:off x="6655431" y="3803492"/>
            <a:ext cx="2098825" cy="789896"/>
          </a:xfrm>
          <a:prstGeom prst="rect">
            <a:avLst/>
          </a:prstGeom>
          <a:solidFill>
            <a:schemeClr val="accent4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414D6F8B-D8B0-354D-857D-4FCDC5C245B8}"/>
              </a:ext>
            </a:extLst>
          </p:cNvPr>
          <p:cNvSpPr/>
          <p:nvPr/>
        </p:nvSpPr>
        <p:spPr>
          <a:xfrm>
            <a:off x="6495110" y="2418786"/>
            <a:ext cx="2744370" cy="4295408"/>
          </a:xfrm>
          <a:prstGeom prst="rect">
            <a:avLst/>
          </a:prstGeom>
          <a:solidFill>
            <a:schemeClr val="accent5">
              <a:lumMod val="60000"/>
              <a:lumOff val="40000"/>
              <a:alpha val="3518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30E10CB-DB88-C748-B79E-AAE86FD43ABB}"/>
              </a:ext>
            </a:extLst>
          </p:cNvPr>
          <p:cNvSpPr/>
          <p:nvPr/>
        </p:nvSpPr>
        <p:spPr>
          <a:xfrm>
            <a:off x="4310511" y="3588478"/>
            <a:ext cx="1334027" cy="488472"/>
          </a:xfrm>
          <a:prstGeom prst="rect">
            <a:avLst/>
          </a:prstGeom>
          <a:solidFill>
            <a:schemeClr val="accent4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0568FBAD-97CF-2946-A6C7-DA4B0559C0A3}"/>
              </a:ext>
            </a:extLst>
          </p:cNvPr>
          <p:cNvSpPr/>
          <p:nvPr/>
        </p:nvSpPr>
        <p:spPr>
          <a:xfrm>
            <a:off x="3920896" y="2418786"/>
            <a:ext cx="2225888" cy="2462812"/>
          </a:xfrm>
          <a:prstGeom prst="rect">
            <a:avLst/>
          </a:prstGeom>
          <a:solidFill>
            <a:schemeClr val="accent5">
              <a:lumMod val="60000"/>
              <a:lumOff val="40000"/>
              <a:alpha val="3518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D26DAAB-5AB8-4843-A7D3-9D79EFBF0110}"/>
              </a:ext>
            </a:extLst>
          </p:cNvPr>
          <p:cNvSpPr/>
          <p:nvPr/>
        </p:nvSpPr>
        <p:spPr>
          <a:xfrm>
            <a:off x="298754" y="2418786"/>
            <a:ext cx="3293661" cy="4295408"/>
          </a:xfrm>
          <a:prstGeom prst="rect">
            <a:avLst/>
          </a:prstGeom>
          <a:solidFill>
            <a:schemeClr val="accent5">
              <a:lumMod val="60000"/>
              <a:lumOff val="40000"/>
              <a:alpha val="3518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C0BAB465-B909-4847-A060-9E37FFFC9D4F}"/>
              </a:ext>
            </a:extLst>
          </p:cNvPr>
          <p:cNvSpPr/>
          <p:nvPr/>
        </p:nvSpPr>
        <p:spPr>
          <a:xfrm>
            <a:off x="3592415" y="5267674"/>
            <a:ext cx="2503584" cy="1446520"/>
          </a:xfrm>
          <a:prstGeom prst="rect">
            <a:avLst/>
          </a:prstGeom>
          <a:solidFill>
            <a:schemeClr val="accent5">
              <a:lumMod val="60000"/>
              <a:lumOff val="40000"/>
              <a:alpha val="3518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D44CC4D9-BF97-5E44-973D-F4123C5AB86E}"/>
              </a:ext>
            </a:extLst>
          </p:cNvPr>
          <p:cNvSpPr/>
          <p:nvPr/>
        </p:nvSpPr>
        <p:spPr>
          <a:xfrm>
            <a:off x="9634342" y="2430390"/>
            <a:ext cx="2212369" cy="4283804"/>
          </a:xfrm>
          <a:prstGeom prst="rect">
            <a:avLst/>
          </a:prstGeom>
          <a:solidFill>
            <a:schemeClr val="accent5">
              <a:lumMod val="60000"/>
              <a:lumOff val="40000"/>
              <a:alpha val="3518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DDC3018-AE36-CC44-A094-CA9CE9198110}"/>
              </a:ext>
            </a:extLst>
          </p:cNvPr>
          <p:cNvSpPr/>
          <p:nvPr/>
        </p:nvSpPr>
        <p:spPr>
          <a:xfrm>
            <a:off x="298754" y="1380931"/>
            <a:ext cx="3293661" cy="821093"/>
          </a:xfrm>
          <a:prstGeom prst="rect">
            <a:avLst/>
          </a:prstGeom>
          <a:effectLst>
            <a:outerShdw blurRad="38100" dist="38100" dir="4800000" sx="102000" sy="102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b="1" dirty="0">
                <a:latin typeface="Gmarket Sans Bold" panose="02000000000000000000" pitchFamily="2" charset="-128"/>
                <a:ea typeface="Gmarket Sans Bold" panose="02000000000000000000" pitchFamily="2" charset="-128"/>
              </a:rPr>
              <a:t>데이터</a:t>
            </a:r>
            <a:r>
              <a:rPr kumimoji="1" lang="ko-KR" altLang="en-US" b="1" dirty="0">
                <a:latin typeface="Gmarket Sans Bold" panose="02000000000000000000" pitchFamily="2" charset="-128"/>
                <a:ea typeface="Gmarket Sans Bold" panose="02000000000000000000" pitchFamily="2" charset="-128"/>
              </a:rPr>
              <a:t> 수집 및 가공</a:t>
            </a:r>
            <a:endParaRPr kumimoji="1" lang="ko-Kore-KR" altLang="en-US" b="1" dirty="0">
              <a:latin typeface="Gmarket Sans Bold" panose="02000000000000000000" pitchFamily="2" charset="-128"/>
              <a:ea typeface="Gmarket Sans Bold" panose="02000000000000000000" pitchFamily="2" charset="-128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31B3C09-D898-8E47-A048-9802BF9D88A3}"/>
              </a:ext>
            </a:extLst>
          </p:cNvPr>
          <p:cNvSpPr/>
          <p:nvPr/>
        </p:nvSpPr>
        <p:spPr>
          <a:xfrm>
            <a:off x="3920896" y="1408158"/>
            <a:ext cx="2225888" cy="821093"/>
          </a:xfrm>
          <a:prstGeom prst="rect">
            <a:avLst/>
          </a:prstGeom>
          <a:effectLst>
            <a:outerShdw blurRad="38100" dist="38100" dir="4800000" sx="102000" sy="102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b="1" dirty="0">
                <a:latin typeface="Gmarket Sans Bold" panose="02000000000000000000" pitchFamily="2" charset="-128"/>
                <a:ea typeface="Gmarket Sans Bold" panose="02000000000000000000" pitchFamily="2" charset="-128"/>
              </a:rPr>
              <a:t>클러스터링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ABC71C8-673C-E74E-B499-05110E6813FA}"/>
              </a:ext>
            </a:extLst>
          </p:cNvPr>
          <p:cNvSpPr/>
          <p:nvPr/>
        </p:nvSpPr>
        <p:spPr>
          <a:xfrm>
            <a:off x="6475265" y="1380927"/>
            <a:ext cx="2744371" cy="821093"/>
          </a:xfrm>
          <a:prstGeom prst="rect">
            <a:avLst/>
          </a:prstGeom>
          <a:effectLst>
            <a:outerShdw blurRad="38100" dist="38100" dir="4800000" sx="102000" sy="102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b="1" dirty="0">
                <a:latin typeface="Gmarket Sans Bold" panose="02000000000000000000" pitchFamily="2" charset="-128"/>
                <a:ea typeface="Gmarket Sans Bold" panose="02000000000000000000" pitchFamily="2" charset="-128"/>
              </a:rPr>
              <a:t>클러스터</a:t>
            </a:r>
            <a:r>
              <a:rPr kumimoji="1" lang="ko-KR" altLang="en-US" b="1" dirty="0">
                <a:latin typeface="Gmarket Sans Bold" panose="02000000000000000000" pitchFamily="2" charset="-128"/>
                <a:ea typeface="Gmarket Sans Bold" panose="02000000000000000000" pitchFamily="2" charset="-128"/>
              </a:rPr>
              <a:t> 해석</a:t>
            </a:r>
            <a:endParaRPr kumimoji="1" lang="ko-Kore-KR" altLang="en-US" b="1" dirty="0">
              <a:latin typeface="Gmarket Sans Bold" panose="02000000000000000000" pitchFamily="2" charset="-128"/>
              <a:ea typeface="Gmarket Sans Bold" panose="02000000000000000000" pitchFamily="2" charset="-128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BDAC482-83E8-6645-85B1-2A1BC587F5C3}"/>
              </a:ext>
            </a:extLst>
          </p:cNvPr>
          <p:cNvSpPr/>
          <p:nvPr/>
        </p:nvSpPr>
        <p:spPr>
          <a:xfrm>
            <a:off x="9630464" y="1380927"/>
            <a:ext cx="2216248" cy="821093"/>
          </a:xfrm>
          <a:prstGeom prst="rect">
            <a:avLst/>
          </a:prstGeom>
          <a:effectLst>
            <a:outerShdw blurRad="38100" dist="38100" dir="4800000" sx="102000" sy="102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b="1" dirty="0">
                <a:latin typeface="Gmarket Sans Bold" panose="02000000000000000000" pitchFamily="2" charset="-128"/>
                <a:ea typeface="Gmarket Sans Bold" panose="02000000000000000000" pitchFamily="2" charset="-128"/>
              </a:rPr>
              <a:t>해결방안</a:t>
            </a:r>
            <a:endParaRPr kumimoji="1" lang="ko-Kore-KR" altLang="en-US" b="1" dirty="0">
              <a:latin typeface="Gmarket Sans Bold" panose="02000000000000000000" pitchFamily="2" charset="-128"/>
              <a:ea typeface="Gmarket Sans Bold" panose="02000000000000000000" pitchFamily="2" charset="-128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EF09F3-A4F9-A047-B469-727B73D52121}"/>
              </a:ext>
            </a:extLst>
          </p:cNvPr>
          <p:cNvSpPr txBox="1"/>
          <p:nvPr/>
        </p:nvSpPr>
        <p:spPr>
          <a:xfrm>
            <a:off x="504753" y="2515960"/>
            <a:ext cx="21804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행정구별</a:t>
            </a:r>
            <a:r>
              <a:rPr kumimoji="1" lang="en-US" altLang="ko-Kore-KR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 Data</a:t>
            </a:r>
            <a:r>
              <a:rPr kumimoji="1" lang="ko-KR" altLang="en-US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 </a:t>
            </a:r>
            <a:r>
              <a:rPr kumimoji="1" lang="ko-Kore-KR" altLang="en-US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수집</a:t>
            </a:r>
            <a:endParaRPr kumimoji="1" lang="en-US" altLang="ko-Kore-KR" b="1" dirty="0"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18C6FC-2366-9648-A249-1B9533A2224E}"/>
              </a:ext>
            </a:extLst>
          </p:cNvPr>
          <p:cNvSpPr txBox="1"/>
          <p:nvPr/>
        </p:nvSpPr>
        <p:spPr>
          <a:xfrm>
            <a:off x="515230" y="2954431"/>
            <a:ext cx="2920442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6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X</a:t>
            </a:r>
            <a:r>
              <a:rPr kumimoji="1" lang="en-US" altLang="ko-Kore-KR" sz="1600" b="1" baseline="-25000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1</a:t>
            </a:r>
            <a:r>
              <a:rPr kumimoji="1" lang="en-US" altLang="ko-Kore-KR" sz="16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 : </a:t>
            </a:r>
            <a:r>
              <a:rPr kumimoji="1" lang="ko-KR" altLang="en-US" sz="16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청년 비율</a:t>
            </a:r>
            <a:endParaRPr kumimoji="1" lang="en-US" altLang="ko-KR" sz="1600" b="1" dirty="0"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  <a:p>
            <a:r>
              <a:rPr kumimoji="1" lang="en-US" altLang="ko-Kore-KR" sz="16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X</a:t>
            </a:r>
            <a:r>
              <a:rPr kumimoji="1" lang="en-US" altLang="ko-Kore-KR" sz="1600" b="1" baseline="-25000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2</a:t>
            </a:r>
            <a:r>
              <a:rPr kumimoji="1" lang="en-US" altLang="ko-Kore-KR" sz="16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 : </a:t>
            </a:r>
            <a:r>
              <a:rPr kumimoji="1" lang="ko-KR" altLang="en-US" sz="16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청년 </a:t>
            </a:r>
            <a:r>
              <a:rPr kumimoji="1" lang="en-US" altLang="ko-KR" sz="16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1</a:t>
            </a:r>
            <a:r>
              <a:rPr kumimoji="1" lang="ko-KR" altLang="en-US" sz="16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인 가구 비율</a:t>
            </a:r>
            <a:endParaRPr kumimoji="1" lang="en-US" altLang="ko-KR" sz="1600" b="1" dirty="0"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  <a:p>
            <a:r>
              <a:rPr kumimoji="1" lang="en-US" altLang="ko-KR" sz="16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X</a:t>
            </a:r>
            <a:r>
              <a:rPr kumimoji="1" lang="en-US" altLang="ko-KR" sz="1600" b="1" baseline="-25000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3</a:t>
            </a:r>
            <a:r>
              <a:rPr kumimoji="1" lang="en-US" altLang="ko-KR" sz="16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 : </a:t>
            </a:r>
            <a:r>
              <a:rPr kumimoji="1" lang="ko-KR" altLang="en-US" sz="16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의지할 수 있는 주변인 수</a:t>
            </a:r>
            <a:endParaRPr kumimoji="1" lang="en-US" altLang="ko-KR" sz="1600" b="1" dirty="0"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  <a:p>
            <a:r>
              <a:rPr kumimoji="1" lang="en-US" altLang="ko-KR" sz="16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X</a:t>
            </a:r>
            <a:r>
              <a:rPr kumimoji="1" lang="en-US" altLang="ko-KR" sz="1600" b="1" baseline="-25000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4</a:t>
            </a:r>
            <a:r>
              <a:rPr kumimoji="1" lang="en-US" altLang="ko-KR" sz="16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 : </a:t>
            </a:r>
            <a:r>
              <a:rPr kumimoji="1" lang="ko-KR" altLang="en-US" sz="16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청년 고용률</a:t>
            </a:r>
            <a:endParaRPr kumimoji="1" lang="en-US" altLang="ko-KR" sz="1600" b="1" dirty="0"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  <a:p>
            <a:endParaRPr kumimoji="1" lang="en-US" altLang="ko-Kore-KR" sz="1100" b="1" dirty="0"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  <a:p>
            <a:r>
              <a:rPr kumimoji="1" lang="en-US" altLang="ko-Kore-KR" sz="11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(</a:t>
            </a:r>
            <a:r>
              <a:rPr kumimoji="1" lang="ko-Kore-KR" altLang="en-US" sz="11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청년</a:t>
            </a:r>
            <a:r>
              <a:rPr kumimoji="1" lang="ko-KR" altLang="en-US" sz="11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 </a:t>
            </a:r>
            <a:r>
              <a:rPr kumimoji="1" lang="en-US" altLang="ko-KR" sz="11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:</a:t>
            </a:r>
            <a:r>
              <a:rPr kumimoji="1" lang="ko-KR" altLang="en-US" sz="11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 </a:t>
            </a:r>
            <a:r>
              <a:rPr kumimoji="1" lang="en-US" altLang="ko-KR" sz="11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20</a:t>
            </a:r>
            <a:r>
              <a:rPr kumimoji="1" lang="ko-KR" altLang="en-US" sz="11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세 이상 </a:t>
            </a:r>
            <a:r>
              <a:rPr kumimoji="1" lang="en-US" altLang="ko-KR" sz="11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39</a:t>
            </a:r>
            <a:r>
              <a:rPr kumimoji="1" lang="ko-KR" altLang="en-US" sz="11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세 이하</a:t>
            </a:r>
            <a:r>
              <a:rPr kumimoji="1" lang="en-US" altLang="ko-KR" sz="11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C24C788-92D3-7240-B072-263F495BE171}"/>
              </a:ext>
            </a:extLst>
          </p:cNvPr>
          <p:cNvSpPr txBox="1"/>
          <p:nvPr/>
        </p:nvSpPr>
        <p:spPr>
          <a:xfrm>
            <a:off x="563403" y="4524023"/>
            <a:ext cx="2492677" cy="7898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002060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Scaling </a:t>
            </a:r>
            <a:r>
              <a:rPr lang="ko-KR" altLang="en-US" sz="1600" b="1" dirty="0">
                <a:solidFill>
                  <a:srgbClr val="002060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시행</a:t>
            </a:r>
            <a:endParaRPr lang="en-US" altLang="ko-KR" sz="1600" b="1" dirty="0">
              <a:solidFill>
                <a:srgbClr val="002060"/>
              </a:solidFill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b="1" dirty="0" err="1">
                <a:solidFill>
                  <a:srgbClr val="002060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MinMaxScaler</a:t>
            </a:r>
            <a:endParaRPr lang="en-US" altLang="ko-KR" sz="900" b="1" dirty="0">
              <a:solidFill>
                <a:prstClr val="black">
                  <a:lumMod val="65000"/>
                  <a:lumOff val="35000"/>
                </a:prstClr>
              </a:solidFill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FF76A51-5CB3-7B42-98D8-A045123130C5}"/>
              </a:ext>
            </a:extLst>
          </p:cNvPr>
          <p:cNvSpPr txBox="1"/>
          <p:nvPr/>
        </p:nvSpPr>
        <p:spPr>
          <a:xfrm>
            <a:off x="566159" y="5313919"/>
            <a:ext cx="38676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      +</a:t>
            </a:r>
          </a:p>
          <a:p>
            <a:r>
              <a:rPr kumimoji="1" lang="ko-Kore-KR" altLang="en-US" sz="16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차원축소</a:t>
            </a:r>
            <a:r>
              <a:rPr kumimoji="1" lang="ko-KR" altLang="en-US" sz="16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 </a:t>
            </a:r>
            <a:r>
              <a:rPr kumimoji="1" lang="en-US" altLang="ko-KR" sz="16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(0.25*X</a:t>
            </a:r>
            <a:r>
              <a:rPr kumimoji="1" lang="en-US" altLang="ko-KR" sz="1600" b="1" baseline="-25000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1</a:t>
            </a:r>
            <a:r>
              <a:rPr kumimoji="1" lang="en-US" altLang="ko-KR" sz="16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+ 0.5*X</a:t>
            </a:r>
            <a:r>
              <a:rPr kumimoji="1" lang="en-US" altLang="ko-KR" sz="1600" b="1" baseline="-25000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2</a:t>
            </a:r>
            <a:r>
              <a:rPr kumimoji="1" lang="en-US" altLang="ko-KR" sz="16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 + 0.25*X</a:t>
            </a:r>
            <a:r>
              <a:rPr kumimoji="1" lang="en-US" altLang="ko-KR" sz="1600" b="1" baseline="-25000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3</a:t>
            </a:r>
            <a:r>
              <a:rPr kumimoji="1" lang="en-US" altLang="ko-KR" sz="16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)</a:t>
            </a:r>
            <a:endParaRPr kumimoji="1" lang="ko-Kore-KR" altLang="en-US" sz="1600" b="1" dirty="0"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2702670-FDD4-9C49-A340-B2436D550F4D}"/>
              </a:ext>
            </a:extLst>
          </p:cNvPr>
          <p:cNvSpPr txBox="1"/>
          <p:nvPr/>
        </p:nvSpPr>
        <p:spPr>
          <a:xfrm>
            <a:off x="776114" y="6182457"/>
            <a:ext cx="4953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NewX</a:t>
            </a:r>
            <a:r>
              <a:rPr kumimoji="1" lang="en-US" altLang="ko-Kore-KR" b="1" baseline="-25000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1</a:t>
            </a:r>
            <a:r>
              <a:rPr kumimoji="1" lang="en-US" altLang="ko-Kore-KR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 </a:t>
            </a:r>
            <a:r>
              <a:rPr kumimoji="1" lang="en-US" altLang="ko-KR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(</a:t>
            </a:r>
            <a:r>
              <a:rPr kumimoji="1" lang="ko-Kore-KR" altLang="en-US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청년고립환경지수</a:t>
            </a:r>
            <a:r>
              <a:rPr kumimoji="1" lang="en-US" altLang="ko-Kore-KR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)</a:t>
            </a:r>
            <a:r>
              <a:rPr kumimoji="1" lang="ko-KR" altLang="en-US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 </a:t>
            </a:r>
            <a:r>
              <a:rPr kumimoji="1" lang="en-US" altLang="ko-KR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+</a:t>
            </a:r>
            <a:r>
              <a:rPr kumimoji="1" lang="ko-KR" altLang="en-US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 </a:t>
            </a:r>
            <a:r>
              <a:rPr kumimoji="1" lang="en-US" altLang="ko-KR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X</a:t>
            </a:r>
            <a:r>
              <a:rPr kumimoji="1" lang="en-US" altLang="ko-KR" b="1" baseline="-25000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4</a:t>
            </a:r>
            <a:r>
              <a:rPr kumimoji="1" lang="en-US" altLang="ko-KR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 (</a:t>
            </a:r>
            <a:r>
              <a:rPr kumimoji="1" lang="ko-KR" altLang="en-US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청년 고용률</a:t>
            </a:r>
            <a:r>
              <a:rPr kumimoji="1" lang="en-US" altLang="ko-KR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)</a:t>
            </a:r>
            <a:endParaRPr kumimoji="1" lang="ko-Kore-KR" altLang="en-US" b="1" dirty="0"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8F1F4DD-0CCE-A944-9B9D-117EB8E1A316}"/>
              </a:ext>
            </a:extLst>
          </p:cNvPr>
          <p:cNvSpPr txBox="1"/>
          <p:nvPr/>
        </p:nvSpPr>
        <p:spPr>
          <a:xfrm>
            <a:off x="4418481" y="3663437"/>
            <a:ext cx="111809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6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DBSCAN</a:t>
            </a:r>
            <a:endParaRPr kumimoji="1" lang="ko-Kore-KR" altLang="en-US" sz="1600" b="1" dirty="0"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950A7B7-2EF9-1A4A-AA26-C139237A47E2}"/>
              </a:ext>
            </a:extLst>
          </p:cNvPr>
          <p:cNvSpPr txBox="1"/>
          <p:nvPr/>
        </p:nvSpPr>
        <p:spPr>
          <a:xfrm>
            <a:off x="4418481" y="2716015"/>
            <a:ext cx="12107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6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K-Means</a:t>
            </a:r>
            <a:endParaRPr kumimoji="1" lang="ko-Kore-KR" altLang="en-US" sz="1600" b="1" dirty="0"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9D77096-BF50-EE40-82BF-90B2F168B0B6}"/>
              </a:ext>
            </a:extLst>
          </p:cNvPr>
          <p:cNvSpPr txBox="1"/>
          <p:nvPr/>
        </p:nvSpPr>
        <p:spPr>
          <a:xfrm>
            <a:off x="6533717" y="2515960"/>
            <a:ext cx="2662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Cluster </a:t>
            </a:r>
            <a:r>
              <a:rPr kumimoji="1" lang="en-US" altLang="ko-KR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1,2,3</a:t>
            </a:r>
            <a:r>
              <a:rPr kumimoji="1" lang="ko-KR" altLang="en-US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 </a:t>
            </a:r>
            <a:r>
              <a:rPr kumimoji="1" lang="en-US" altLang="ko-KR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+</a:t>
            </a:r>
            <a:r>
              <a:rPr kumimoji="1" lang="ko-KR" altLang="en-US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 </a:t>
            </a:r>
            <a:r>
              <a:rPr kumimoji="1" lang="en-US" altLang="ko-KR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Outlier</a:t>
            </a:r>
            <a:endParaRPr kumimoji="1" lang="ko-Kore-KR" altLang="en-US" b="1" dirty="0"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C381BA4-EF11-C744-BFDF-3258792BCF79}"/>
              </a:ext>
            </a:extLst>
          </p:cNvPr>
          <p:cNvSpPr txBox="1"/>
          <p:nvPr/>
        </p:nvSpPr>
        <p:spPr>
          <a:xfrm>
            <a:off x="6788566" y="2885292"/>
            <a:ext cx="1832553" cy="17080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Cluster 1</a:t>
            </a:r>
          </a:p>
          <a:p>
            <a:pPr>
              <a:lnSpc>
                <a:spcPct val="150000"/>
              </a:lnSpc>
            </a:pPr>
            <a:r>
              <a:rPr kumimoji="1" lang="en-US" altLang="ko-Kore-KR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Cluster 2</a:t>
            </a:r>
          </a:p>
          <a:p>
            <a:pPr>
              <a:lnSpc>
                <a:spcPct val="150000"/>
              </a:lnSpc>
            </a:pPr>
            <a:r>
              <a:rPr kumimoji="1" lang="en-US" altLang="ko-Kore-KR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Cluster 3</a:t>
            </a:r>
          </a:p>
          <a:p>
            <a:pPr>
              <a:lnSpc>
                <a:spcPct val="150000"/>
              </a:lnSpc>
            </a:pPr>
            <a:r>
              <a:rPr kumimoji="1" lang="en-US" altLang="ko-Kore-KR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Outlier (</a:t>
            </a:r>
            <a:r>
              <a:rPr kumimoji="1" lang="ko-KR" altLang="en-US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관악구</a:t>
            </a:r>
            <a:r>
              <a:rPr kumimoji="1" lang="en-US" altLang="ko-KR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)</a:t>
            </a:r>
            <a:endParaRPr kumimoji="1" lang="ko-Kore-KR" altLang="en-US" b="1" dirty="0"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</p:txBody>
      </p:sp>
      <p:sp>
        <p:nvSpPr>
          <p:cNvPr id="26" name="아래쪽 화살표[D] 25">
            <a:extLst>
              <a:ext uri="{FF2B5EF4-FFF2-40B4-BE49-F238E27FC236}">
                <a16:creationId xmlns:a16="http://schemas.microsoft.com/office/drawing/2014/main" id="{A7CDA4AC-F359-674D-A4E1-8A548984B6A9}"/>
              </a:ext>
            </a:extLst>
          </p:cNvPr>
          <p:cNvSpPr/>
          <p:nvPr/>
        </p:nvSpPr>
        <p:spPr>
          <a:xfrm rot="10800000">
            <a:off x="4856599" y="4340489"/>
            <a:ext cx="241854" cy="1716677"/>
          </a:xfrm>
          <a:prstGeom prst="downArrow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8" name="오른쪽 화살표[R] 27">
            <a:extLst>
              <a:ext uri="{FF2B5EF4-FFF2-40B4-BE49-F238E27FC236}">
                <a16:creationId xmlns:a16="http://schemas.microsoft.com/office/drawing/2014/main" id="{8BB4C81E-CE09-0046-9511-B304CDA53BA1}"/>
              </a:ext>
            </a:extLst>
          </p:cNvPr>
          <p:cNvSpPr/>
          <p:nvPr/>
        </p:nvSpPr>
        <p:spPr>
          <a:xfrm>
            <a:off x="5797905" y="3878451"/>
            <a:ext cx="660095" cy="198499"/>
          </a:xfrm>
          <a:prstGeom prst="rightArrow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9" name="아래쪽 화살표[D] 28">
            <a:extLst>
              <a:ext uri="{FF2B5EF4-FFF2-40B4-BE49-F238E27FC236}">
                <a16:creationId xmlns:a16="http://schemas.microsoft.com/office/drawing/2014/main" id="{1F7B62F4-52ED-F54B-B6AD-581AC267C1B4}"/>
              </a:ext>
            </a:extLst>
          </p:cNvPr>
          <p:cNvSpPr/>
          <p:nvPr/>
        </p:nvSpPr>
        <p:spPr>
          <a:xfrm flipH="1">
            <a:off x="1330822" y="4345585"/>
            <a:ext cx="114919" cy="230832"/>
          </a:xfrm>
          <a:prstGeom prst="downArrow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0" name="오른쪽 화살표[R] 29">
            <a:extLst>
              <a:ext uri="{FF2B5EF4-FFF2-40B4-BE49-F238E27FC236}">
                <a16:creationId xmlns:a16="http://schemas.microsoft.com/office/drawing/2014/main" id="{E4DA8F9C-DCF9-CB46-9955-5CE298315420}"/>
              </a:ext>
            </a:extLst>
          </p:cNvPr>
          <p:cNvSpPr/>
          <p:nvPr/>
        </p:nvSpPr>
        <p:spPr>
          <a:xfrm>
            <a:off x="8918886" y="3927059"/>
            <a:ext cx="660095" cy="198499"/>
          </a:xfrm>
          <a:prstGeom prst="rightArrow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1" name="오른쪽 화살표[R] 30">
            <a:extLst>
              <a:ext uri="{FF2B5EF4-FFF2-40B4-BE49-F238E27FC236}">
                <a16:creationId xmlns:a16="http://schemas.microsoft.com/office/drawing/2014/main" id="{28972215-D9F5-2842-A011-9BC3B1C007E4}"/>
              </a:ext>
            </a:extLst>
          </p:cNvPr>
          <p:cNvSpPr/>
          <p:nvPr/>
        </p:nvSpPr>
        <p:spPr>
          <a:xfrm>
            <a:off x="8918886" y="4325524"/>
            <a:ext cx="660095" cy="198499"/>
          </a:xfrm>
          <a:prstGeom prst="rightArrow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11C2129-A336-B44A-BBFE-629962040EBA}"/>
              </a:ext>
            </a:extLst>
          </p:cNvPr>
          <p:cNvSpPr txBox="1"/>
          <p:nvPr/>
        </p:nvSpPr>
        <p:spPr>
          <a:xfrm>
            <a:off x="9587806" y="3759377"/>
            <a:ext cx="2305439" cy="8781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ore-KR" altLang="en-US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취업</a:t>
            </a:r>
            <a:r>
              <a:rPr kumimoji="1" lang="ko-KR" altLang="en-US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 지원</a:t>
            </a:r>
            <a:endParaRPr kumimoji="1" lang="en-US" altLang="ko-KR" b="1" dirty="0"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취업 지원 </a:t>
            </a:r>
            <a:r>
              <a:rPr kumimoji="1" lang="en-US" altLang="ko-KR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+</a:t>
            </a:r>
            <a:r>
              <a:rPr kumimoji="1" lang="ko-KR" altLang="en-US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 재정지원</a:t>
            </a:r>
            <a:endParaRPr kumimoji="1" lang="ko-Kore-KR" altLang="en-US" b="1" dirty="0"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89204C35-76C2-4144-B669-0F7F3FAF6AC2}"/>
              </a:ext>
            </a:extLst>
          </p:cNvPr>
          <p:cNvSpPr/>
          <p:nvPr/>
        </p:nvSpPr>
        <p:spPr>
          <a:xfrm>
            <a:off x="0" y="0"/>
            <a:ext cx="12192000" cy="1016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b="1">
              <a:latin typeface="Gmarket Sans Bold" panose="02000000000000000000" pitchFamily="2" charset="-128"/>
              <a:ea typeface="Gmarket Sans Bold" panose="02000000000000000000" pitchFamily="2" charset="-128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BB597B6-93B3-ED43-B555-B0FFA12068DC}"/>
              </a:ext>
            </a:extLst>
          </p:cNvPr>
          <p:cNvSpPr txBox="1"/>
          <p:nvPr/>
        </p:nvSpPr>
        <p:spPr>
          <a:xfrm>
            <a:off x="7544859" y="431225"/>
            <a:ext cx="4647141" cy="584775"/>
          </a:xfrm>
          <a:prstGeom prst="rect">
            <a:avLst/>
          </a:prstGeom>
          <a:noFill/>
          <a:effectLst>
            <a:reflection stA="45000" endPos="0" dist="50800" dir="5400000" sy="-100000" algn="bl" rotWithShape="0"/>
          </a:effectLst>
        </p:spPr>
        <p:txBody>
          <a:bodyPr wrap="square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>
                    <a:lumMod val="85000"/>
                  </a:schemeClr>
                </a:solidFill>
                <a:effectLst/>
                <a:latin typeface="Gmarket Sans Bold" panose="02000000000000000000" pitchFamily="2" charset="-128"/>
                <a:ea typeface="Gmarket Sans Bold" panose="02000000000000000000" pitchFamily="2" charset="-128"/>
              </a:rPr>
              <a:t>고립청년분석서</a:t>
            </a:r>
            <a:r>
              <a:rPr lang="ko-KR" altLang="en-US" sz="3200" b="1" dirty="0">
                <a:solidFill>
                  <a:schemeClr val="bg1">
                    <a:lumMod val="85000"/>
                  </a:schemeClr>
                </a:solidFill>
                <a:effectLst/>
                <a:latin typeface="Gmarket Sans Bold" panose="02000000000000000000" pitchFamily="2" charset="-128"/>
                <a:ea typeface="Gmarket Sans Bold" panose="02000000000000000000" pitchFamily="2" charset="-128"/>
              </a:rPr>
              <a:t> 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effectLst/>
                <a:latin typeface="Gmarket Sans Bold" panose="02000000000000000000" pitchFamily="2" charset="-128"/>
                <a:ea typeface="Gmarket Sans Bold" panose="02000000000000000000" pitchFamily="2" charset="-128"/>
                <a:cs typeface="Malgun Gothic Semilight" panose="020B0502040204020203" pitchFamily="34" charset="-128"/>
              </a:rPr>
              <a:t>청년은 어떻게 고립되어가는가 </a:t>
            </a:r>
            <a:endParaRPr lang="en-US" altLang="ko-KR" sz="100" b="1" dirty="0">
              <a:solidFill>
                <a:schemeClr val="bg1">
                  <a:lumMod val="85000"/>
                </a:schemeClr>
              </a:solidFill>
              <a:effectLst/>
              <a:latin typeface="Gmarket Sans Bold" panose="02000000000000000000" pitchFamily="2" charset="-128"/>
              <a:ea typeface="Gmarket Sans Bold" panose="02000000000000000000" pitchFamily="2" charset="-128"/>
              <a:cs typeface="Malgun Gothic Semilight" panose="020B0502040204020203" pitchFamily="34" charset="-128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E0EDF50B-46D1-B441-A415-E45DF6254B17}"/>
              </a:ext>
            </a:extLst>
          </p:cNvPr>
          <p:cNvSpPr/>
          <p:nvPr/>
        </p:nvSpPr>
        <p:spPr>
          <a:xfrm>
            <a:off x="10734123" y="224183"/>
            <a:ext cx="314325" cy="31432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b="1">
              <a:latin typeface="Gmarket Sans Bold" panose="02000000000000000000" pitchFamily="2" charset="-128"/>
              <a:ea typeface="Gmarket Sans Bold" panose="02000000000000000000" pitchFamily="2" charset="-128"/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77211E94-D265-E440-B9BB-9859FE50BB84}"/>
              </a:ext>
            </a:extLst>
          </p:cNvPr>
          <p:cNvSpPr/>
          <p:nvPr/>
        </p:nvSpPr>
        <p:spPr>
          <a:xfrm>
            <a:off x="11257998" y="219420"/>
            <a:ext cx="314325" cy="3143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b="1">
              <a:latin typeface="Gmarket Sans Bold" panose="02000000000000000000" pitchFamily="2" charset="-128"/>
              <a:ea typeface="Gmarket Sans Bold" panose="02000000000000000000" pitchFamily="2" charset="-128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C7DE6214-7612-0642-976D-9316F79D490B}"/>
              </a:ext>
            </a:extLst>
          </p:cNvPr>
          <p:cNvSpPr/>
          <p:nvPr/>
        </p:nvSpPr>
        <p:spPr>
          <a:xfrm>
            <a:off x="11781873" y="219420"/>
            <a:ext cx="314325" cy="3143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b="1">
              <a:latin typeface="Gmarket Sans Bold" panose="02000000000000000000" pitchFamily="2" charset="-128"/>
              <a:ea typeface="Gmarket Sans Bold" panose="02000000000000000000" pitchFamily="2" charset="-128"/>
            </a:endParaRPr>
          </a:p>
        </p:txBody>
      </p:sp>
      <p:sp>
        <p:nvSpPr>
          <p:cNvPr id="42" name="모서리가 둥근 직사각형 41">
            <a:extLst>
              <a:ext uri="{FF2B5EF4-FFF2-40B4-BE49-F238E27FC236}">
                <a16:creationId xmlns:a16="http://schemas.microsoft.com/office/drawing/2014/main" id="{3E045E8B-2BB6-D44C-8CB9-7EB04AD8DC4F}"/>
              </a:ext>
            </a:extLst>
          </p:cNvPr>
          <p:cNvSpPr/>
          <p:nvPr/>
        </p:nvSpPr>
        <p:spPr>
          <a:xfrm>
            <a:off x="1038264" y="159431"/>
            <a:ext cx="4647142" cy="720753"/>
          </a:xfrm>
          <a:prstGeom prst="roundRect">
            <a:avLst>
              <a:gd name="adj" fmla="val 44800"/>
            </a:avLst>
          </a:prstGeom>
          <a:solidFill>
            <a:schemeClr val="accent1">
              <a:lumMod val="60000"/>
              <a:lumOff val="40000"/>
            </a:schemeClr>
          </a:solidFill>
          <a:ln w="25400" cap="rnd">
            <a:solidFill>
              <a:schemeClr val="tx1">
                <a:lumMod val="65000"/>
                <a:lumOff val="35000"/>
              </a:schemeClr>
            </a:solidFill>
            <a:round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ore-KR" sz="2800" b="1" dirty="0">
                <a:latin typeface="Gmarket Sans Bold" panose="02000000000000000000" pitchFamily="2" charset="-128"/>
                <a:ea typeface="Gmarket Sans Bold" panose="02000000000000000000" pitchFamily="2" charset="-128"/>
              </a:rPr>
              <a:t>		</a:t>
            </a:r>
            <a:r>
              <a:rPr kumimoji="1" lang="ko-Kore-KR" altLang="en-US" sz="2800" b="1" dirty="0">
                <a:latin typeface="Gmarket Sans Bold" panose="02000000000000000000" pitchFamily="2" charset="-128"/>
                <a:ea typeface="Gmarket Sans Bold" panose="02000000000000000000" pitchFamily="2" charset="-128"/>
              </a:rPr>
              <a:t>순서도</a:t>
            </a:r>
            <a:r>
              <a:rPr kumimoji="1" lang="en-US" altLang="ko-KR" sz="2800" b="1" dirty="0">
                <a:latin typeface="Gmarket Sans Bold" panose="02000000000000000000" pitchFamily="2" charset="-128"/>
                <a:ea typeface="Gmarket Sans Bold" panose="02000000000000000000" pitchFamily="2" charset="-128"/>
              </a:rPr>
              <a:t>	</a:t>
            </a:r>
            <a:endParaRPr kumimoji="1" lang="ko-Kore-KR" altLang="en-US" sz="2800" b="1" dirty="0">
              <a:latin typeface="Gmarket Sans Bold" panose="02000000000000000000" pitchFamily="2" charset="-128"/>
              <a:ea typeface="Gmarket Sans Bold" panose="02000000000000000000" pitchFamily="2" charset="-128"/>
            </a:endParaRPr>
          </a:p>
        </p:txBody>
      </p:sp>
      <p:sp>
        <p:nvSpPr>
          <p:cNvPr id="43" name="모서리가 둥근 직사각형 42">
            <a:extLst>
              <a:ext uri="{FF2B5EF4-FFF2-40B4-BE49-F238E27FC236}">
                <a16:creationId xmlns:a16="http://schemas.microsoft.com/office/drawing/2014/main" id="{A8B477BF-5263-AA44-BAEE-9BE3ECE4E038}"/>
              </a:ext>
            </a:extLst>
          </p:cNvPr>
          <p:cNvSpPr/>
          <p:nvPr/>
        </p:nvSpPr>
        <p:spPr>
          <a:xfrm>
            <a:off x="219493" y="159431"/>
            <a:ext cx="1548587" cy="720753"/>
          </a:xfrm>
          <a:prstGeom prst="roundRect">
            <a:avLst>
              <a:gd name="adj" fmla="val 50000"/>
            </a:avLst>
          </a:prstGeom>
          <a:solidFill>
            <a:srgbClr val="8AB3DF"/>
          </a:solidFill>
          <a:ln w="25400">
            <a:solidFill>
              <a:srgbClr val="5B4E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>
                <a:solidFill>
                  <a:prstClr val="white"/>
                </a:solidFill>
                <a:latin typeface="Gmarket Sans Bold" panose="02000000000000000000" pitchFamily="2" charset="-128"/>
                <a:ea typeface="Gmarket Sans Bold" panose="02000000000000000000" pitchFamily="2" charset="-128"/>
              </a:rPr>
              <a:t>서론</a:t>
            </a:r>
            <a:endParaRPr lang="en-US" altLang="ko-KR" sz="3200" b="1" dirty="0">
              <a:solidFill>
                <a:prstClr val="white"/>
              </a:solidFill>
              <a:latin typeface="Gmarket Sans Bold" panose="02000000000000000000" pitchFamily="2" charset="-128"/>
              <a:ea typeface="Gmarket Sans Bold" panose="02000000000000000000" pitchFamily="2" charset="-128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FCC89E3-DE3D-8043-81F4-AF6AFD9A1834}"/>
              </a:ext>
            </a:extLst>
          </p:cNvPr>
          <p:cNvSpPr txBox="1"/>
          <p:nvPr/>
        </p:nvSpPr>
        <p:spPr>
          <a:xfrm>
            <a:off x="4797604" y="3101067"/>
            <a:ext cx="413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or</a:t>
            </a:r>
            <a:endParaRPr kumimoji="1" lang="ko-Kore-KR" altLang="en-US" b="1" dirty="0"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</p:txBody>
      </p:sp>
      <p:sp>
        <p:nvSpPr>
          <p:cNvPr id="74" name="아래쪽 화살표[D] 73">
            <a:extLst>
              <a:ext uri="{FF2B5EF4-FFF2-40B4-BE49-F238E27FC236}">
                <a16:creationId xmlns:a16="http://schemas.microsoft.com/office/drawing/2014/main" id="{66A2CD2E-9FF7-E548-B3A9-F50AF5884C02}"/>
              </a:ext>
            </a:extLst>
          </p:cNvPr>
          <p:cNvSpPr/>
          <p:nvPr/>
        </p:nvSpPr>
        <p:spPr>
          <a:xfrm flipH="1">
            <a:off x="1330821" y="5964715"/>
            <a:ext cx="114919" cy="230832"/>
          </a:xfrm>
          <a:prstGeom prst="downArrow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036679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57624597-A2C6-E743-B66C-96E63330B487}"/>
              </a:ext>
            </a:extLst>
          </p:cNvPr>
          <p:cNvSpPr/>
          <p:nvPr/>
        </p:nvSpPr>
        <p:spPr>
          <a:xfrm>
            <a:off x="0" y="0"/>
            <a:ext cx="12192000" cy="1016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b="1">
              <a:latin typeface="Gmarket Sans Bold" panose="02000000000000000000" pitchFamily="2" charset="-128"/>
              <a:ea typeface="Gmarket Sans Bold" panose="02000000000000000000" pitchFamily="2" charset="-128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869F8FD-8FAC-7741-ABB4-4317AB64458E}"/>
              </a:ext>
            </a:extLst>
          </p:cNvPr>
          <p:cNvSpPr txBox="1"/>
          <p:nvPr/>
        </p:nvSpPr>
        <p:spPr>
          <a:xfrm>
            <a:off x="7544859" y="431225"/>
            <a:ext cx="4647141" cy="584775"/>
          </a:xfrm>
          <a:prstGeom prst="rect">
            <a:avLst/>
          </a:prstGeom>
          <a:noFill/>
          <a:effectLst>
            <a:reflection stA="45000" endPos="0" dist="50800" dir="5400000" sy="-100000" algn="bl" rotWithShape="0"/>
          </a:effectLst>
        </p:spPr>
        <p:txBody>
          <a:bodyPr wrap="square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>
                    <a:lumMod val="85000"/>
                  </a:schemeClr>
                </a:solidFill>
                <a:effectLst/>
                <a:latin typeface="Gmarket Sans Bold" panose="02000000000000000000" pitchFamily="2" charset="-128"/>
                <a:ea typeface="Gmarket Sans Bold" panose="02000000000000000000" pitchFamily="2" charset="-128"/>
              </a:rPr>
              <a:t>고립청년분석서</a:t>
            </a:r>
            <a:r>
              <a:rPr lang="ko-KR" altLang="en-US" sz="3200" b="1" dirty="0">
                <a:solidFill>
                  <a:schemeClr val="bg1">
                    <a:lumMod val="85000"/>
                  </a:schemeClr>
                </a:solidFill>
                <a:effectLst/>
                <a:latin typeface="Gmarket Sans Bold" panose="02000000000000000000" pitchFamily="2" charset="-128"/>
                <a:ea typeface="Gmarket Sans Bold" panose="02000000000000000000" pitchFamily="2" charset="-128"/>
              </a:rPr>
              <a:t> 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effectLst/>
                <a:latin typeface="Gmarket Sans Bold" panose="02000000000000000000" pitchFamily="2" charset="-128"/>
                <a:ea typeface="Gmarket Sans Bold" panose="02000000000000000000" pitchFamily="2" charset="-128"/>
                <a:cs typeface="Malgun Gothic Semilight" panose="020B0502040204020203" pitchFamily="34" charset="-128"/>
              </a:rPr>
              <a:t>청년은 어떻게 고립되어가는가 </a:t>
            </a:r>
            <a:endParaRPr lang="en-US" altLang="ko-KR" sz="100" b="1" dirty="0">
              <a:solidFill>
                <a:schemeClr val="bg1">
                  <a:lumMod val="85000"/>
                </a:schemeClr>
              </a:solidFill>
              <a:effectLst/>
              <a:latin typeface="Gmarket Sans Bold" panose="02000000000000000000" pitchFamily="2" charset="-128"/>
              <a:ea typeface="Gmarket Sans Bold" panose="02000000000000000000" pitchFamily="2" charset="-128"/>
              <a:cs typeface="Malgun Gothic Semilight" panose="020B0502040204020203" pitchFamily="34" charset="-128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CBAE3970-AEE3-0C46-ADEB-F084986F7467}"/>
              </a:ext>
            </a:extLst>
          </p:cNvPr>
          <p:cNvSpPr/>
          <p:nvPr/>
        </p:nvSpPr>
        <p:spPr>
          <a:xfrm>
            <a:off x="10734123" y="224183"/>
            <a:ext cx="314325" cy="314325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b="1">
              <a:latin typeface="Gmarket Sans Bold" panose="02000000000000000000" pitchFamily="2" charset="-128"/>
              <a:ea typeface="Gmarket Sans Bold" panose="02000000000000000000" pitchFamily="2" charset="-128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7047EFF9-BF6A-614F-9F0D-D9D202AAA99C}"/>
              </a:ext>
            </a:extLst>
          </p:cNvPr>
          <p:cNvSpPr/>
          <p:nvPr/>
        </p:nvSpPr>
        <p:spPr>
          <a:xfrm>
            <a:off x="11257998" y="219420"/>
            <a:ext cx="314325" cy="31432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b="1">
              <a:latin typeface="Gmarket Sans Bold" panose="02000000000000000000" pitchFamily="2" charset="-128"/>
              <a:ea typeface="Gmarket Sans Bold" panose="02000000000000000000" pitchFamily="2" charset="-128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12A1AEDE-BB6F-604D-BBA9-0027CB0E26DF}"/>
              </a:ext>
            </a:extLst>
          </p:cNvPr>
          <p:cNvSpPr/>
          <p:nvPr/>
        </p:nvSpPr>
        <p:spPr>
          <a:xfrm>
            <a:off x="11781873" y="219420"/>
            <a:ext cx="314325" cy="3143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b="1">
              <a:latin typeface="Gmarket Sans Bold" panose="02000000000000000000" pitchFamily="2" charset="-128"/>
              <a:ea typeface="Gmarket Sans Bold" panose="02000000000000000000" pitchFamily="2" charset="-128"/>
            </a:endParaRPr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B5EA7541-8B92-C14F-9684-74EDC0365869}"/>
              </a:ext>
            </a:extLst>
          </p:cNvPr>
          <p:cNvSpPr/>
          <p:nvPr/>
        </p:nvSpPr>
        <p:spPr>
          <a:xfrm>
            <a:off x="1038264" y="159431"/>
            <a:ext cx="4647142" cy="720753"/>
          </a:xfrm>
          <a:prstGeom prst="roundRect">
            <a:avLst>
              <a:gd name="adj" fmla="val 44800"/>
            </a:avLst>
          </a:prstGeom>
          <a:solidFill>
            <a:schemeClr val="accent1">
              <a:lumMod val="60000"/>
              <a:lumOff val="40000"/>
            </a:schemeClr>
          </a:solidFill>
          <a:ln w="25400" cap="rnd">
            <a:solidFill>
              <a:schemeClr val="tx1">
                <a:lumMod val="65000"/>
                <a:lumOff val="35000"/>
              </a:schemeClr>
            </a:solidFill>
            <a:round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sz="2800" b="1" dirty="0">
                <a:latin typeface="Gmarket Sans Bold" panose="02000000000000000000" pitchFamily="2" charset="-128"/>
                <a:ea typeface="Gmarket Sans Bold" panose="02000000000000000000" pitchFamily="2" charset="-128"/>
              </a:rPr>
              <a:t>		</a:t>
            </a:r>
            <a:r>
              <a:rPr kumimoji="1" lang="ko-KR" altLang="en-US" sz="2800" b="1" dirty="0">
                <a:latin typeface="Gmarket Sans Bold" panose="02000000000000000000" pitchFamily="2" charset="-128"/>
                <a:ea typeface="Gmarket Sans Bold" panose="02000000000000000000" pitchFamily="2" charset="-128"/>
              </a:rPr>
              <a:t>필요 데이터 정의</a:t>
            </a:r>
            <a:endParaRPr kumimoji="1" lang="ko-Kore-KR" altLang="en-US" sz="2800" b="1" dirty="0">
              <a:latin typeface="Gmarket Sans Bold" panose="02000000000000000000" pitchFamily="2" charset="-128"/>
              <a:ea typeface="Gmarket Sans Bold" panose="02000000000000000000" pitchFamily="2" charset="-128"/>
            </a:endParaRPr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696095B2-1D54-514C-BFEF-CD6B7B8533BF}"/>
              </a:ext>
            </a:extLst>
          </p:cNvPr>
          <p:cNvSpPr/>
          <p:nvPr/>
        </p:nvSpPr>
        <p:spPr>
          <a:xfrm>
            <a:off x="219493" y="159431"/>
            <a:ext cx="1548587" cy="720753"/>
          </a:xfrm>
          <a:prstGeom prst="roundRect">
            <a:avLst>
              <a:gd name="adj" fmla="val 50000"/>
            </a:avLst>
          </a:prstGeom>
          <a:solidFill>
            <a:srgbClr val="8AB3DF"/>
          </a:solidFill>
          <a:ln w="25400">
            <a:solidFill>
              <a:srgbClr val="5B4E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>
                <a:solidFill>
                  <a:prstClr val="white"/>
                </a:solidFill>
                <a:latin typeface="Gmarket Sans Bold" panose="02000000000000000000" pitchFamily="2" charset="-128"/>
                <a:ea typeface="Gmarket Sans Bold" panose="02000000000000000000" pitchFamily="2" charset="-128"/>
              </a:rPr>
              <a:t>본론</a:t>
            </a:r>
            <a:endParaRPr lang="en-US" altLang="ko-KR" sz="3200" b="1" dirty="0">
              <a:solidFill>
                <a:prstClr val="white"/>
              </a:solidFill>
              <a:latin typeface="Gmarket Sans Bold" panose="02000000000000000000" pitchFamily="2" charset="-128"/>
              <a:ea typeface="Gmarket Sans Bold" panose="02000000000000000000" pitchFamily="2" charset="-128"/>
            </a:endParaRPr>
          </a:p>
        </p:txBody>
      </p:sp>
      <p:pic>
        <p:nvPicPr>
          <p:cNvPr id="56" name="그림 55">
            <a:extLst>
              <a:ext uri="{FF2B5EF4-FFF2-40B4-BE49-F238E27FC236}">
                <a16:creationId xmlns:a16="http://schemas.microsoft.com/office/drawing/2014/main" id="{49FAF157-BA00-884D-8CFA-4590C9BA70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529" y="1917700"/>
            <a:ext cx="3676650" cy="1511300"/>
          </a:xfrm>
          <a:prstGeom prst="rect">
            <a:avLst/>
          </a:prstGeom>
          <a:effectLst>
            <a:glow rad="63500">
              <a:schemeClr val="accent3">
                <a:satMod val="175000"/>
                <a:alpha val="40000"/>
              </a:schemeClr>
            </a:glow>
            <a:outerShdw blurRad="47129" dist="38100" dir="4800000" sx="102000" sy="102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3490648D-916F-C14B-8761-0B45B6A77A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529" y="3854988"/>
            <a:ext cx="3676650" cy="1956545"/>
          </a:xfrm>
          <a:prstGeom prst="rect">
            <a:avLst/>
          </a:prstGeom>
          <a:effectLst>
            <a:glow rad="63500">
              <a:schemeClr val="accent3">
                <a:satMod val="175000"/>
                <a:alpha val="40000"/>
              </a:schemeClr>
            </a:glow>
            <a:outerShdw blurRad="47129" dist="38100" dir="4800000" sx="102000" sy="102000" algn="tl" rotWithShape="0">
              <a:prstClr val="black">
                <a:alpha val="40000"/>
              </a:prstClr>
            </a:outerShdw>
          </a:effectLst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88599E62-0C75-4640-A71C-2DF1BE013737}"/>
              </a:ext>
            </a:extLst>
          </p:cNvPr>
          <p:cNvSpPr txBox="1"/>
          <p:nvPr/>
        </p:nvSpPr>
        <p:spPr>
          <a:xfrm>
            <a:off x="1583962" y="1175191"/>
            <a:ext cx="20922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&lt;</a:t>
            </a:r>
            <a:r>
              <a:rPr kumimoji="1" lang="ko-KR" altLang="en-US" sz="28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참고 논문</a:t>
            </a:r>
            <a:r>
              <a:rPr kumimoji="1" lang="en-US" altLang="ko-KR" sz="28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&gt;</a:t>
            </a:r>
            <a:endParaRPr kumimoji="1" lang="ko-Kore-KR" altLang="en-US" sz="2800" b="1" dirty="0"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CC0491CE-E246-3E45-851E-4893E20A1057}"/>
              </a:ext>
            </a:extLst>
          </p:cNvPr>
          <p:cNvSpPr txBox="1"/>
          <p:nvPr/>
        </p:nvSpPr>
        <p:spPr>
          <a:xfrm>
            <a:off x="5685406" y="1175191"/>
            <a:ext cx="25426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&lt;</a:t>
            </a:r>
            <a:r>
              <a:rPr kumimoji="1" lang="ko-KR" altLang="en-US" sz="28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활용 데이터 </a:t>
            </a:r>
            <a:r>
              <a:rPr kumimoji="1" lang="en-US" altLang="ko-KR" sz="28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&gt;</a:t>
            </a:r>
            <a:endParaRPr kumimoji="1" lang="ko-Kore-KR" altLang="en-US" sz="2800" b="1" dirty="0"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89B3FD5-FE06-4949-8ACC-C310D323F516}"/>
              </a:ext>
            </a:extLst>
          </p:cNvPr>
          <p:cNvGrpSpPr/>
          <p:nvPr/>
        </p:nvGrpSpPr>
        <p:grpSpPr>
          <a:xfrm>
            <a:off x="5758404" y="1760201"/>
            <a:ext cx="5657067" cy="4898839"/>
            <a:chOff x="5758404" y="1760201"/>
            <a:chExt cx="5657067" cy="4898839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4D9267BE-6F45-2B43-884F-89E1D731FB79}"/>
                </a:ext>
              </a:extLst>
            </p:cNvPr>
            <p:cNvGrpSpPr/>
            <p:nvPr/>
          </p:nvGrpSpPr>
          <p:grpSpPr>
            <a:xfrm>
              <a:off x="7055518" y="1781884"/>
              <a:ext cx="4355191" cy="1066085"/>
              <a:chOff x="6528928" y="3781543"/>
              <a:chExt cx="4355191" cy="1066085"/>
            </a:xfrm>
            <a:effectLst>
              <a:outerShdw blurRad="38100" dist="38100" dir="4800000" sx="102000" sy="102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99" name="모서리가 둥근 직사각형 98">
                <a:extLst>
                  <a:ext uri="{FF2B5EF4-FFF2-40B4-BE49-F238E27FC236}">
                    <a16:creationId xmlns:a16="http://schemas.microsoft.com/office/drawing/2014/main" id="{54E15B4D-434D-5D44-ACD7-C20A6A5B80AF}"/>
                  </a:ext>
                </a:extLst>
              </p:cNvPr>
              <p:cNvSpPr/>
              <p:nvPr/>
            </p:nvSpPr>
            <p:spPr>
              <a:xfrm>
                <a:off x="6528928" y="3781543"/>
                <a:ext cx="4355191" cy="1066085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rgbClr val="5B4E5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b="1">
                  <a:solidFill>
                    <a:prstClr val="white"/>
                  </a:solidFill>
                  <a:latin typeface="S-Core Dream 6 Bold" panose="020B0503030302020204" pitchFamily="34" charset="-127"/>
                  <a:ea typeface="S-Core Dream 6 Bold" panose="020B0503030302020204" pitchFamily="34" charset="-127"/>
                </a:endParaRPr>
              </a:p>
            </p:txBody>
          </p:sp>
          <p:sp>
            <p:nvSpPr>
              <p:cNvPr id="100" name="양쪽 모서리가 둥근 사각형 99">
                <a:extLst>
                  <a:ext uri="{FF2B5EF4-FFF2-40B4-BE49-F238E27FC236}">
                    <a16:creationId xmlns:a16="http://schemas.microsoft.com/office/drawing/2014/main" id="{BDB2E87E-796A-9940-82D7-15694D64F59B}"/>
                  </a:ext>
                </a:extLst>
              </p:cNvPr>
              <p:cNvSpPr/>
              <p:nvPr/>
            </p:nvSpPr>
            <p:spPr>
              <a:xfrm rot="16200000" flipH="1">
                <a:off x="6299697" y="4023084"/>
                <a:ext cx="1058538" cy="590550"/>
              </a:xfrm>
              <a:prstGeom prst="round2SameRect">
                <a:avLst>
                  <a:gd name="adj1" fmla="val 32796"/>
                  <a:gd name="adj2" fmla="val 0"/>
                </a:avLst>
              </a:prstGeom>
              <a:solidFill>
                <a:srgbClr val="E1E3DE"/>
              </a:solidFill>
              <a:ln w="19050">
                <a:solidFill>
                  <a:srgbClr val="5B4E5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b="1">
                  <a:solidFill>
                    <a:prstClr val="white"/>
                  </a:solidFill>
                  <a:latin typeface="S-Core Dream 6 Bold" panose="020B0503030302020204" pitchFamily="34" charset="-127"/>
                  <a:ea typeface="S-Core Dream 6 Bold" panose="020B0503030302020204" pitchFamily="34" charset="-127"/>
                </a:endParaRPr>
              </a:p>
            </p:txBody>
          </p:sp>
          <p:sp>
            <p:nvSpPr>
              <p:cNvPr id="101" name="직사각형 100">
                <a:extLst>
                  <a:ext uri="{FF2B5EF4-FFF2-40B4-BE49-F238E27FC236}">
                    <a16:creationId xmlns:a16="http://schemas.microsoft.com/office/drawing/2014/main" id="{CE6474E5-797E-BF44-933F-7BD5F66A3523}"/>
                  </a:ext>
                </a:extLst>
              </p:cNvPr>
              <p:cNvSpPr/>
              <p:nvPr/>
            </p:nvSpPr>
            <p:spPr>
              <a:xfrm>
                <a:off x="7361619" y="3985064"/>
                <a:ext cx="3276967" cy="64113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1400" b="1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S-Core Dream 6 Bold" panose="020B0503030302020204" pitchFamily="34" charset="-127"/>
                    <a:ea typeface="S-Core Dream 6 Bold" panose="020B0503030302020204" pitchFamily="34" charset="-127"/>
                  </a:rPr>
                  <a:t>청년 비율</a:t>
                </a:r>
                <a:endParaRPr lang="en-US" altLang="ko-KR" sz="14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S-Core Dream 6 Bold" panose="020B0503030302020204" pitchFamily="34" charset="-127"/>
                  <a:ea typeface="S-Core Dream 6 Bold" panose="020B0503030302020204" pitchFamily="34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ko-KR" altLang="en-US" sz="1050" b="1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S-Core Dream 6 Bold" panose="020B0503030302020204" pitchFamily="34" charset="-127"/>
                    <a:ea typeface="S-Core Dream 6 Bold" panose="020B0503030302020204" pitchFamily="34" charset="-127"/>
                  </a:rPr>
                  <a:t>청년을 대상으로 분석 </a:t>
                </a:r>
                <a:r>
                  <a:rPr lang="en-US" altLang="ko-KR" sz="1050" b="1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S-Core Dream 6 Bold" panose="020B0503030302020204" pitchFamily="34" charset="-127"/>
                    <a:ea typeface="S-Core Dream 6 Bold" panose="020B0503030302020204" pitchFamily="34" charset="-127"/>
                  </a:rPr>
                  <a:t>-&gt;</a:t>
                </a:r>
                <a:r>
                  <a:rPr lang="ko-KR" altLang="en-US" sz="1050" b="1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S-Core Dream 6 Bold" panose="020B0503030302020204" pitchFamily="34" charset="-127"/>
                    <a:ea typeface="S-Core Dream 6 Bold" panose="020B0503030302020204" pitchFamily="34" charset="-127"/>
                  </a:rPr>
                  <a:t> 청년 비율 활용</a:t>
                </a:r>
                <a:endParaRPr lang="en-US" altLang="ko-KR" sz="105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S-Core Dream 6 Bold" panose="020B0503030302020204" pitchFamily="34" charset="-127"/>
                  <a:ea typeface="S-Core Dream 6 Bold" panose="020B0503030302020204" pitchFamily="34" charset="-127"/>
                </a:endParaRPr>
              </a:p>
            </p:txBody>
          </p:sp>
          <p:sp>
            <p:nvSpPr>
              <p:cNvPr id="102" name="직사각형 101">
                <a:extLst>
                  <a:ext uri="{FF2B5EF4-FFF2-40B4-BE49-F238E27FC236}">
                    <a16:creationId xmlns:a16="http://schemas.microsoft.com/office/drawing/2014/main" id="{1169AAFF-A3EF-8541-9D29-69240100CD9C}"/>
                  </a:ext>
                </a:extLst>
              </p:cNvPr>
              <p:cNvSpPr/>
              <p:nvPr/>
            </p:nvSpPr>
            <p:spPr>
              <a:xfrm>
                <a:off x="6608532" y="4158050"/>
                <a:ext cx="421910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ko-KR" sz="1400" b="1" dirty="0">
                    <a:solidFill>
                      <a:srgbClr val="5B4E55"/>
                    </a:solidFill>
                    <a:latin typeface="S-Core Dream 6 Bold" panose="020B0503030302020204" pitchFamily="34" charset="-127"/>
                    <a:ea typeface="S-Core Dream 6 Bold" panose="020B0503030302020204" pitchFamily="34" charset="-127"/>
                  </a:rPr>
                  <a:t>01</a:t>
                </a:r>
                <a:endParaRPr lang="ko-KR" altLang="en-US" sz="1600" b="1" dirty="0">
                  <a:solidFill>
                    <a:srgbClr val="5B4E55"/>
                  </a:solidFill>
                  <a:latin typeface="S-Core Dream 6 Bold" panose="020B0503030302020204" pitchFamily="34" charset="-127"/>
                  <a:ea typeface="S-Core Dream 6 Bold" panose="020B0503030302020204" pitchFamily="34" charset="-127"/>
                </a:endParaRPr>
              </a:p>
            </p:txBody>
          </p:sp>
        </p:grpSp>
        <p:grpSp>
          <p:nvGrpSpPr>
            <p:cNvPr id="118" name="그룹 117">
              <a:extLst>
                <a:ext uri="{FF2B5EF4-FFF2-40B4-BE49-F238E27FC236}">
                  <a16:creationId xmlns:a16="http://schemas.microsoft.com/office/drawing/2014/main" id="{D55D98CF-612A-C648-A0CB-FDE79153645D}"/>
                </a:ext>
              </a:extLst>
            </p:cNvPr>
            <p:cNvGrpSpPr/>
            <p:nvPr/>
          </p:nvGrpSpPr>
          <p:grpSpPr>
            <a:xfrm>
              <a:off x="7053823" y="3052241"/>
              <a:ext cx="4355191" cy="1066085"/>
              <a:chOff x="6528928" y="3781543"/>
              <a:chExt cx="4355191" cy="1066085"/>
            </a:xfrm>
            <a:effectLst>
              <a:outerShdw blurRad="38100" dist="38100" dir="4800000" sx="102000" sy="102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19" name="모서리가 둥근 직사각형 118">
                <a:extLst>
                  <a:ext uri="{FF2B5EF4-FFF2-40B4-BE49-F238E27FC236}">
                    <a16:creationId xmlns:a16="http://schemas.microsoft.com/office/drawing/2014/main" id="{DA20CA3C-A5E6-0545-8AC2-0DD31AB4357C}"/>
                  </a:ext>
                </a:extLst>
              </p:cNvPr>
              <p:cNvSpPr/>
              <p:nvPr/>
            </p:nvSpPr>
            <p:spPr>
              <a:xfrm>
                <a:off x="6528928" y="3781543"/>
                <a:ext cx="4355191" cy="1066085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rgbClr val="5B4E5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b="1">
                  <a:solidFill>
                    <a:prstClr val="white"/>
                  </a:solidFill>
                  <a:latin typeface="S-Core Dream 6 Bold" panose="020B0503030302020204" pitchFamily="34" charset="-127"/>
                  <a:ea typeface="S-Core Dream 6 Bold" panose="020B0503030302020204" pitchFamily="34" charset="-127"/>
                </a:endParaRPr>
              </a:p>
            </p:txBody>
          </p:sp>
          <p:sp>
            <p:nvSpPr>
              <p:cNvPr id="120" name="양쪽 모서리가 둥근 사각형 119">
                <a:extLst>
                  <a:ext uri="{FF2B5EF4-FFF2-40B4-BE49-F238E27FC236}">
                    <a16:creationId xmlns:a16="http://schemas.microsoft.com/office/drawing/2014/main" id="{D62BB043-30F0-084A-9BE2-5F81F6314358}"/>
                  </a:ext>
                </a:extLst>
              </p:cNvPr>
              <p:cNvSpPr/>
              <p:nvPr/>
            </p:nvSpPr>
            <p:spPr>
              <a:xfrm rot="16200000" flipH="1">
                <a:off x="6299697" y="4023084"/>
                <a:ext cx="1058538" cy="590550"/>
              </a:xfrm>
              <a:prstGeom prst="round2SameRect">
                <a:avLst>
                  <a:gd name="adj1" fmla="val 32796"/>
                  <a:gd name="adj2" fmla="val 0"/>
                </a:avLst>
              </a:prstGeom>
              <a:solidFill>
                <a:srgbClr val="E1E3DE"/>
              </a:solidFill>
              <a:ln w="19050">
                <a:solidFill>
                  <a:srgbClr val="5B4E5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b="1">
                  <a:solidFill>
                    <a:prstClr val="white"/>
                  </a:solidFill>
                  <a:latin typeface="S-Core Dream 6 Bold" panose="020B0503030302020204" pitchFamily="34" charset="-127"/>
                  <a:ea typeface="S-Core Dream 6 Bold" panose="020B0503030302020204" pitchFamily="34" charset="-127"/>
                </a:endParaRPr>
              </a:p>
            </p:txBody>
          </p:sp>
          <p:sp>
            <p:nvSpPr>
              <p:cNvPr id="121" name="직사각형 120">
                <a:extLst>
                  <a:ext uri="{FF2B5EF4-FFF2-40B4-BE49-F238E27FC236}">
                    <a16:creationId xmlns:a16="http://schemas.microsoft.com/office/drawing/2014/main" id="{19612006-1322-4F45-8EE9-B72339616A0E}"/>
                  </a:ext>
                </a:extLst>
              </p:cNvPr>
              <p:cNvSpPr/>
              <p:nvPr/>
            </p:nvSpPr>
            <p:spPr>
              <a:xfrm>
                <a:off x="7346804" y="3968609"/>
                <a:ext cx="3276967" cy="66165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1400" b="1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S-Core Dream 6 Bold" panose="020B0503030302020204" pitchFamily="34" charset="-127"/>
                    <a:ea typeface="S-Core Dream 6 Bold" panose="020B0503030302020204" pitchFamily="34" charset="-127"/>
                  </a:rPr>
                  <a:t>청년 </a:t>
                </a:r>
                <a:r>
                  <a:rPr lang="en-US" altLang="ko-KR" sz="1400" b="1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S-Core Dream 6 Bold" panose="020B0503030302020204" pitchFamily="34" charset="-127"/>
                    <a:ea typeface="S-Core Dream 6 Bold" panose="020B0503030302020204" pitchFamily="34" charset="-127"/>
                  </a:rPr>
                  <a:t>1</a:t>
                </a:r>
                <a:r>
                  <a:rPr lang="ko-KR" altLang="en-US" sz="1400" b="1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S-Core Dream 6 Bold" panose="020B0503030302020204" pitchFamily="34" charset="-127"/>
                    <a:ea typeface="S-Core Dream 6 Bold" panose="020B0503030302020204" pitchFamily="34" charset="-127"/>
                  </a:rPr>
                  <a:t>인 가구 비율</a:t>
                </a:r>
                <a:endParaRPr lang="en-US" altLang="ko-KR" sz="14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S-Core Dream 6 Bold" panose="020B0503030302020204" pitchFamily="34" charset="-127"/>
                  <a:ea typeface="S-Core Dream 6 Bold" panose="020B0503030302020204" pitchFamily="34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1050" b="1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S-Core Dream 6 Bold" panose="020B0503030302020204" pitchFamily="34" charset="-127"/>
                    <a:ea typeface="S-Core Dream 6 Bold" panose="020B0503030302020204" pitchFamily="34" charset="-127"/>
                  </a:rPr>
                  <a:t>1</a:t>
                </a:r>
                <a:r>
                  <a:rPr lang="ko-KR" altLang="en-US" sz="1050" b="1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S-Core Dream 6 Bold" panose="020B0503030302020204" pitchFamily="34" charset="-127"/>
                    <a:ea typeface="S-Core Dream 6 Bold" panose="020B0503030302020204" pitchFamily="34" charset="-127"/>
                  </a:rPr>
                  <a:t>인 가구 </a:t>
                </a:r>
                <a:r>
                  <a:rPr lang="en-US" altLang="ko-KR" sz="1050" b="1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S-Core Dream 6 Bold" panose="020B0503030302020204" pitchFamily="34" charset="-127"/>
                    <a:ea typeface="S-Core Dream 6 Bold" panose="020B0503030302020204" pitchFamily="34" charset="-127"/>
                  </a:rPr>
                  <a:t>-&gt;</a:t>
                </a:r>
                <a:r>
                  <a:rPr lang="ko-KR" altLang="en-US" sz="1050" b="1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S-Core Dream 6 Bold" panose="020B0503030302020204" pitchFamily="34" charset="-127"/>
                    <a:ea typeface="S-Core Dream 6 Bold" panose="020B0503030302020204" pitchFamily="34" charset="-127"/>
                  </a:rPr>
                  <a:t> 상대적인 사회적 교류 </a:t>
                </a:r>
                <a:r>
                  <a:rPr lang="ko-KR" altLang="en-US" sz="1200" b="1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S-Core Dream 6 Bold" panose="020B0503030302020204" pitchFamily="34" charset="-127"/>
                    <a:ea typeface="S-Core Dream 6 Bold" panose="020B0503030302020204" pitchFamily="34" charset="-127"/>
                  </a:rPr>
                  <a:t>↓</a:t>
                </a:r>
                <a:endParaRPr lang="en-US" altLang="ko-KR" sz="105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S-Core Dream 6 Bold" panose="020B0503030302020204" pitchFamily="34" charset="-127"/>
                  <a:ea typeface="S-Core Dream 6 Bold" panose="020B0503030302020204" pitchFamily="34" charset="-127"/>
                </a:endParaRPr>
              </a:p>
            </p:txBody>
          </p:sp>
          <p:sp>
            <p:nvSpPr>
              <p:cNvPr id="122" name="직사각형 121">
                <a:extLst>
                  <a:ext uri="{FF2B5EF4-FFF2-40B4-BE49-F238E27FC236}">
                    <a16:creationId xmlns:a16="http://schemas.microsoft.com/office/drawing/2014/main" id="{60B0CCA3-4F36-B14A-967E-BC1729D1516F}"/>
                  </a:ext>
                </a:extLst>
              </p:cNvPr>
              <p:cNvSpPr/>
              <p:nvPr/>
            </p:nvSpPr>
            <p:spPr>
              <a:xfrm>
                <a:off x="6608532" y="4158050"/>
                <a:ext cx="421910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ko-KR" sz="1400" b="1" dirty="0">
                    <a:solidFill>
                      <a:srgbClr val="5B4E55"/>
                    </a:solidFill>
                    <a:latin typeface="S-Core Dream 6 Bold" panose="020B0503030302020204" pitchFamily="34" charset="-127"/>
                    <a:ea typeface="S-Core Dream 6 Bold" panose="020B0503030302020204" pitchFamily="34" charset="-127"/>
                  </a:rPr>
                  <a:t>02</a:t>
                </a:r>
                <a:endParaRPr lang="ko-KR" altLang="en-US" sz="1600" b="1" dirty="0">
                  <a:solidFill>
                    <a:srgbClr val="5B4E55"/>
                  </a:solidFill>
                  <a:latin typeface="S-Core Dream 6 Bold" panose="020B0503030302020204" pitchFamily="34" charset="-127"/>
                  <a:ea typeface="S-Core Dream 6 Bold" panose="020B0503030302020204" pitchFamily="34" charset="-127"/>
                </a:endParaRPr>
              </a:p>
            </p:txBody>
          </p:sp>
        </p:grpSp>
        <p:grpSp>
          <p:nvGrpSpPr>
            <p:cNvPr id="123" name="그룹 122">
              <a:extLst>
                <a:ext uri="{FF2B5EF4-FFF2-40B4-BE49-F238E27FC236}">
                  <a16:creationId xmlns:a16="http://schemas.microsoft.com/office/drawing/2014/main" id="{B96AAD96-BACE-AD44-A382-18BA932E15B8}"/>
                </a:ext>
              </a:extLst>
            </p:cNvPr>
            <p:cNvGrpSpPr/>
            <p:nvPr/>
          </p:nvGrpSpPr>
          <p:grpSpPr>
            <a:xfrm>
              <a:off x="7060280" y="4322598"/>
              <a:ext cx="4355191" cy="1066085"/>
              <a:chOff x="6528928" y="3781543"/>
              <a:chExt cx="4355191" cy="1066085"/>
            </a:xfrm>
            <a:effectLst>
              <a:outerShdw blurRad="38100" dist="38100" dir="4800000" sx="102000" sy="102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25" name="모서리가 둥근 직사각형 124">
                <a:extLst>
                  <a:ext uri="{FF2B5EF4-FFF2-40B4-BE49-F238E27FC236}">
                    <a16:creationId xmlns:a16="http://schemas.microsoft.com/office/drawing/2014/main" id="{B2FA7600-2E7F-3548-80BD-2C6DEDF83AB8}"/>
                  </a:ext>
                </a:extLst>
              </p:cNvPr>
              <p:cNvSpPr/>
              <p:nvPr/>
            </p:nvSpPr>
            <p:spPr>
              <a:xfrm>
                <a:off x="6528928" y="3781543"/>
                <a:ext cx="4355191" cy="1066085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rgbClr val="5B4E5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b="1">
                  <a:solidFill>
                    <a:prstClr val="white"/>
                  </a:solidFill>
                  <a:latin typeface="S-Core Dream 6 Bold" panose="020B0503030302020204" pitchFamily="34" charset="-127"/>
                  <a:ea typeface="S-Core Dream 6 Bold" panose="020B0503030302020204" pitchFamily="34" charset="-127"/>
                </a:endParaRPr>
              </a:p>
            </p:txBody>
          </p:sp>
          <p:sp>
            <p:nvSpPr>
              <p:cNvPr id="126" name="양쪽 모서리가 둥근 사각형 125">
                <a:extLst>
                  <a:ext uri="{FF2B5EF4-FFF2-40B4-BE49-F238E27FC236}">
                    <a16:creationId xmlns:a16="http://schemas.microsoft.com/office/drawing/2014/main" id="{90BB73F4-A461-F04E-925E-5D60B2011C31}"/>
                  </a:ext>
                </a:extLst>
              </p:cNvPr>
              <p:cNvSpPr/>
              <p:nvPr/>
            </p:nvSpPr>
            <p:spPr>
              <a:xfrm rot="16200000" flipH="1">
                <a:off x="6299697" y="4023084"/>
                <a:ext cx="1058538" cy="590550"/>
              </a:xfrm>
              <a:prstGeom prst="round2SameRect">
                <a:avLst>
                  <a:gd name="adj1" fmla="val 32796"/>
                  <a:gd name="adj2" fmla="val 0"/>
                </a:avLst>
              </a:prstGeom>
              <a:solidFill>
                <a:srgbClr val="E1E3DE"/>
              </a:solidFill>
              <a:ln w="19050">
                <a:solidFill>
                  <a:srgbClr val="5B4E5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b="1">
                  <a:solidFill>
                    <a:prstClr val="white"/>
                  </a:solidFill>
                  <a:latin typeface="S-Core Dream 6 Bold" panose="020B0503030302020204" pitchFamily="34" charset="-127"/>
                  <a:ea typeface="S-Core Dream 6 Bold" panose="020B0503030302020204" pitchFamily="34" charset="-127"/>
                </a:endParaRPr>
              </a:p>
            </p:txBody>
          </p:sp>
          <p:sp>
            <p:nvSpPr>
              <p:cNvPr id="127" name="직사각형 126">
                <a:extLst>
                  <a:ext uri="{FF2B5EF4-FFF2-40B4-BE49-F238E27FC236}">
                    <a16:creationId xmlns:a16="http://schemas.microsoft.com/office/drawing/2014/main" id="{CB259799-5A82-2A4C-A3E7-373A711AF22E}"/>
                  </a:ext>
                </a:extLst>
              </p:cNvPr>
              <p:cNvSpPr/>
              <p:nvPr/>
            </p:nvSpPr>
            <p:spPr>
              <a:xfrm>
                <a:off x="7356857" y="3879448"/>
                <a:ext cx="3276967" cy="87325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1400" b="1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S-Core Dream 6 Bold" panose="020B0503030302020204" pitchFamily="34" charset="-127"/>
                    <a:ea typeface="S-Core Dream 6 Bold" panose="020B0503030302020204" pitchFamily="34" charset="-127"/>
                  </a:rPr>
                  <a:t>고용률</a:t>
                </a:r>
                <a:endParaRPr lang="en-US" altLang="ko-KR" sz="14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S-Core Dream 6 Bold" panose="020B0503030302020204" pitchFamily="34" charset="-127"/>
                  <a:ea typeface="S-Core Dream 6 Bold" panose="020B0503030302020204" pitchFamily="34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ko-KR" altLang="en-US" sz="1050" b="1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S-Core Dream 6 Bold" panose="020B0503030302020204" pitchFamily="34" charset="-127"/>
                    <a:ea typeface="S-Core Dream 6 Bold" panose="020B0503030302020204" pitchFamily="34" charset="-127"/>
                  </a:rPr>
                  <a:t>장기 </a:t>
                </a:r>
                <a:r>
                  <a:rPr lang="ko-KR" altLang="en-US" sz="1050" b="1" dirty="0" err="1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S-Core Dream 6 Bold" panose="020B0503030302020204" pitchFamily="34" charset="-127"/>
                    <a:ea typeface="S-Core Dream 6 Bold" panose="020B0503030302020204" pitchFamily="34" charset="-127"/>
                  </a:rPr>
                  <a:t>미취업</a:t>
                </a:r>
                <a:r>
                  <a:rPr lang="ko-KR" altLang="en-US" sz="1050" b="1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S-Core Dream 6 Bold" panose="020B0503030302020204" pitchFamily="34" charset="-127"/>
                    <a:ea typeface="S-Core Dream 6 Bold" panose="020B0503030302020204" pitchFamily="34" charset="-127"/>
                  </a:rPr>
                  <a:t> 상태 </a:t>
                </a:r>
                <a:r>
                  <a:rPr lang="en-US" altLang="ko-KR" sz="1050" b="1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S-Core Dream 6 Bold" panose="020B0503030302020204" pitchFamily="34" charset="-127"/>
                    <a:ea typeface="S-Core Dream 6 Bold" panose="020B0503030302020204" pitchFamily="34" charset="-127"/>
                  </a:rPr>
                  <a:t>:</a:t>
                </a:r>
                <a:r>
                  <a:rPr lang="ko-KR" altLang="en-US" sz="1050" b="1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S-Core Dream 6 Bold" panose="020B0503030302020204" pitchFamily="34" charset="-127"/>
                    <a:ea typeface="S-Core Dream 6 Bold" panose="020B0503030302020204" pitchFamily="34" charset="-127"/>
                  </a:rPr>
                  <a:t> </a:t>
                </a:r>
                <a:r>
                  <a:rPr lang="ko-KR" altLang="en-US" sz="1050" b="1" dirty="0" err="1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S-Core Dream 6 Bold" panose="020B0503030302020204" pitchFamily="34" charset="-127"/>
                    <a:ea typeface="S-Core Dream 6 Bold" panose="020B0503030302020204" pitchFamily="34" charset="-127"/>
                  </a:rPr>
                  <a:t>우울감</a:t>
                </a:r>
                <a:r>
                  <a:rPr lang="ko-KR" altLang="en-US" sz="1050" b="1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S-Core Dream 6 Bold" panose="020B0503030302020204" pitchFamily="34" charset="-127"/>
                    <a:ea typeface="S-Core Dream 6 Bold" panose="020B0503030302020204" pitchFamily="34" charset="-127"/>
                  </a:rPr>
                  <a:t> 및 상대적 박탈감 유도 자발적 고립 환경을 형성 가능성 ↑</a:t>
                </a:r>
                <a:endParaRPr lang="en-US" altLang="ko-KR" sz="105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S-Core Dream 6 Bold" panose="020B0503030302020204" pitchFamily="34" charset="-127"/>
                  <a:ea typeface="S-Core Dream 6 Bold" panose="020B0503030302020204" pitchFamily="34" charset="-127"/>
                </a:endParaRPr>
              </a:p>
            </p:txBody>
          </p:sp>
          <p:sp>
            <p:nvSpPr>
              <p:cNvPr id="128" name="직사각형 127">
                <a:extLst>
                  <a:ext uri="{FF2B5EF4-FFF2-40B4-BE49-F238E27FC236}">
                    <a16:creationId xmlns:a16="http://schemas.microsoft.com/office/drawing/2014/main" id="{4E4252AC-DF9E-9044-9AC4-F2E6ABA4B22C}"/>
                  </a:ext>
                </a:extLst>
              </p:cNvPr>
              <p:cNvSpPr/>
              <p:nvPr/>
            </p:nvSpPr>
            <p:spPr>
              <a:xfrm>
                <a:off x="6608532" y="4158050"/>
                <a:ext cx="421910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ko-KR" sz="1400" b="1" dirty="0">
                    <a:solidFill>
                      <a:srgbClr val="5B4E55"/>
                    </a:solidFill>
                    <a:latin typeface="S-Core Dream 6 Bold" panose="020B0503030302020204" pitchFamily="34" charset="-127"/>
                    <a:ea typeface="S-Core Dream 6 Bold" panose="020B0503030302020204" pitchFamily="34" charset="-127"/>
                  </a:rPr>
                  <a:t>03</a:t>
                </a:r>
                <a:endParaRPr lang="ko-KR" altLang="en-US" sz="1600" b="1" dirty="0">
                  <a:solidFill>
                    <a:srgbClr val="5B4E55"/>
                  </a:solidFill>
                  <a:latin typeface="S-Core Dream 6 Bold" panose="020B0503030302020204" pitchFamily="34" charset="-127"/>
                  <a:ea typeface="S-Core Dream 6 Bold" panose="020B0503030302020204" pitchFamily="34" charset="-127"/>
                </a:endParaRPr>
              </a:p>
            </p:txBody>
          </p:sp>
        </p:grpSp>
        <p:grpSp>
          <p:nvGrpSpPr>
            <p:cNvPr id="129" name="그룹 128">
              <a:extLst>
                <a:ext uri="{FF2B5EF4-FFF2-40B4-BE49-F238E27FC236}">
                  <a16:creationId xmlns:a16="http://schemas.microsoft.com/office/drawing/2014/main" id="{07E87FD6-CEC1-9D45-9F30-75BBBA4E7E0B}"/>
                </a:ext>
              </a:extLst>
            </p:cNvPr>
            <p:cNvGrpSpPr/>
            <p:nvPr/>
          </p:nvGrpSpPr>
          <p:grpSpPr>
            <a:xfrm>
              <a:off x="7053823" y="5592955"/>
              <a:ext cx="4355191" cy="1066085"/>
              <a:chOff x="6528928" y="3781543"/>
              <a:chExt cx="4355191" cy="1066085"/>
            </a:xfrm>
            <a:effectLst>
              <a:outerShdw blurRad="38100" dist="38100" dir="4800000" sx="102000" sy="102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30" name="모서리가 둥근 직사각형 129">
                <a:extLst>
                  <a:ext uri="{FF2B5EF4-FFF2-40B4-BE49-F238E27FC236}">
                    <a16:creationId xmlns:a16="http://schemas.microsoft.com/office/drawing/2014/main" id="{C8864D7F-E0FE-D146-A70C-C14B89165945}"/>
                  </a:ext>
                </a:extLst>
              </p:cNvPr>
              <p:cNvSpPr/>
              <p:nvPr/>
            </p:nvSpPr>
            <p:spPr>
              <a:xfrm>
                <a:off x="6528928" y="3781543"/>
                <a:ext cx="4355191" cy="1066085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rgbClr val="5B4E5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b="1">
                  <a:solidFill>
                    <a:prstClr val="white"/>
                  </a:solidFill>
                  <a:latin typeface="S-Core Dream 6 Bold" panose="020B0503030302020204" pitchFamily="34" charset="-127"/>
                  <a:ea typeface="S-Core Dream 6 Bold" panose="020B0503030302020204" pitchFamily="34" charset="-127"/>
                </a:endParaRPr>
              </a:p>
            </p:txBody>
          </p:sp>
          <p:sp>
            <p:nvSpPr>
              <p:cNvPr id="131" name="양쪽 모서리가 둥근 사각형 130">
                <a:extLst>
                  <a:ext uri="{FF2B5EF4-FFF2-40B4-BE49-F238E27FC236}">
                    <a16:creationId xmlns:a16="http://schemas.microsoft.com/office/drawing/2014/main" id="{0059A1B1-D48C-BA44-AEFF-B769703BDED2}"/>
                  </a:ext>
                </a:extLst>
              </p:cNvPr>
              <p:cNvSpPr/>
              <p:nvPr/>
            </p:nvSpPr>
            <p:spPr>
              <a:xfrm rot="16200000" flipH="1">
                <a:off x="6299697" y="4023084"/>
                <a:ext cx="1058538" cy="590550"/>
              </a:xfrm>
              <a:prstGeom prst="round2SameRect">
                <a:avLst>
                  <a:gd name="adj1" fmla="val 32796"/>
                  <a:gd name="adj2" fmla="val 0"/>
                </a:avLst>
              </a:prstGeom>
              <a:solidFill>
                <a:srgbClr val="E1E3DE"/>
              </a:solidFill>
              <a:ln w="19050">
                <a:solidFill>
                  <a:srgbClr val="5B4E5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b="1">
                  <a:solidFill>
                    <a:prstClr val="white"/>
                  </a:solidFill>
                  <a:latin typeface="S-Core Dream 6 Bold" panose="020B0503030302020204" pitchFamily="34" charset="-127"/>
                  <a:ea typeface="S-Core Dream 6 Bold" panose="020B0503030302020204" pitchFamily="34" charset="-127"/>
                </a:endParaRPr>
              </a:p>
            </p:txBody>
          </p:sp>
          <p:sp>
            <p:nvSpPr>
              <p:cNvPr id="132" name="직사각형 131">
                <a:extLst>
                  <a:ext uri="{FF2B5EF4-FFF2-40B4-BE49-F238E27FC236}">
                    <a16:creationId xmlns:a16="http://schemas.microsoft.com/office/drawing/2014/main" id="{FA8FCF90-CD8F-3F41-BF4D-814D7F7E9882}"/>
                  </a:ext>
                </a:extLst>
              </p:cNvPr>
              <p:cNvSpPr/>
              <p:nvPr/>
            </p:nvSpPr>
            <p:spPr>
              <a:xfrm>
                <a:off x="7346803" y="3979560"/>
                <a:ext cx="3276967" cy="64113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1400" b="1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S-Core Dream 6 Bold" panose="020B0503030302020204" pitchFamily="34" charset="-127"/>
                    <a:ea typeface="S-Core Dream 6 Bold" panose="020B0503030302020204" pitchFamily="34" charset="-127"/>
                  </a:rPr>
                  <a:t>의지할 수 있는 주변인 수</a:t>
                </a:r>
                <a:endParaRPr lang="en-US" altLang="ko-KR" sz="14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S-Core Dream 6 Bold" panose="020B0503030302020204" pitchFamily="34" charset="-127"/>
                  <a:ea typeface="S-Core Dream 6 Bold" panose="020B0503030302020204" pitchFamily="34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ko-KR" altLang="en-US" sz="1050" b="1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S-Core Dream 6 Bold" panose="020B0503030302020204" pitchFamily="34" charset="-127"/>
                    <a:ea typeface="S-Core Dream 6 Bold" panose="020B0503030302020204" pitchFamily="34" charset="-127"/>
                  </a:rPr>
                  <a:t>사회적 교류를 할 수 있는 직접적인 관계 지수</a:t>
                </a:r>
                <a:endParaRPr lang="en-US" altLang="ko-KR" sz="24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S-Core Dream 6 Bold" panose="020B0503030302020204" pitchFamily="34" charset="-127"/>
                  <a:ea typeface="S-Core Dream 6 Bold" panose="020B0503030302020204" pitchFamily="34" charset="-127"/>
                </a:endParaRPr>
              </a:p>
            </p:txBody>
          </p:sp>
          <p:sp>
            <p:nvSpPr>
              <p:cNvPr id="133" name="직사각형 132">
                <a:extLst>
                  <a:ext uri="{FF2B5EF4-FFF2-40B4-BE49-F238E27FC236}">
                    <a16:creationId xmlns:a16="http://schemas.microsoft.com/office/drawing/2014/main" id="{0E71F8F8-2E09-B542-AE97-E06B5F3024C0}"/>
                  </a:ext>
                </a:extLst>
              </p:cNvPr>
              <p:cNvSpPr/>
              <p:nvPr/>
            </p:nvSpPr>
            <p:spPr>
              <a:xfrm>
                <a:off x="6608532" y="4158050"/>
                <a:ext cx="421910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ko-KR" sz="1400" b="1" dirty="0">
                    <a:solidFill>
                      <a:srgbClr val="5B4E55"/>
                    </a:solidFill>
                    <a:latin typeface="S-Core Dream 6 Bold" panose="020B0503030302020204" pitchFamily="34" charset="-127"/>
                    <a:ea typeface="S-Core Dream 6 Bold" panose="020B0503030302020204" pitchFamily="34" charset="-127"/>
                  </a:rPr>
                  <a:t>04</a:t>
                </a:r>
                <a:endParaRPr lang="ko-KR" altLang="en-US" sz="1600" b="1" dirty="0">
                  <a:solidFill>
                    <a:srgbClr val="5B4E55"/>
                  </a:solidFill>
                  <a:latin typeface="S-Core Dream 6 Bold" panose="020B0503030302020204" pitchFamily="34" charset="-127"/>
                  <a:ea typeface="S-Core Dream 6 Bold" panose="020B0503030302020204" pitchFamily="34" charset="-127"/>
                </a:endParaRPr>
              </a:p>
            </p:txBody>
          </p:sp>
        </p:grp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80A7D145-F260-A047-92D1-289D2130BD58}"/>
                </a:ext>
              </a:extLst>
            </p:cNvPr>
            <p:cNvGrpSpPr/>
            <p:nvPr/>
          </p:nvGrpSpPr>
          <p:grpSpPr>
            <a:xfrm>
              <a:off x="5778272" y="1760201"/>
              <a:ext cx="1052987" cy="1070505"/>
              <a:chOff x="11308666" y="2552468"/>
              <a:chExt cx="1052987" cy="1070505"/>
            </a:xfrm>
            <a:effectLst>
              <a:glow rad="63500">
                <a:schemeClr val="accent3">
                  <a:satMod val="175000"/>
                  <a:alpha val="40000"/>
                </a:schemeClr>
              </a:glow>
              <a:outerShdw blurRad="38100" dist="38100" dir="4800000" sx="102000" sy="102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37" name="타원 136">
                <a:extLst>
                  <a:ext uri="{FF2B5EF4-FFF2-40B4-BE49-F238E27FC236}">
                    <a16:creationId xmlns:a16="http://schemas.microsoft.com/office/drawing/2014/main" id="{5A2B6551-70C1-3D44-B6DF-405CAF5B94E8}"/>
                  </a:ext>
                </a:extLst>
              </p:cNvPr>
              <p:cNvSpPr/>
              <p:nvPr/>
            </p:nvSpPr>
            <p:spPr>
              <a:xfrm>
                <a:off x="11308666" y="2569986"/>
                <a:ext cx="1052987" cy="1052987"/>
              </a:xfrm>
              <a:prstGeom prst="ellipse">
                <a:avLst/>
              </a:prstGeom>
              <a:solidFill>
                <a:schemeClr val="bg1"/>
              </a:solidFill>
              <a:ln w="158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b="1">
                  <a:solidFill>
                    <a:prstClr val="white"/>
                  </a:solidFill>
                  <a:latin typeface="S-Core Dream 6 Bold" panose="020B0503030302020204" pitchFamily="34" charset="-127"/>
                  <a:ea typeface="S-Core Dream 6 Bold" panose="020B0503030302020204" pitchFamily="34" charset="-127"/>
                </a:endParaRPr>
              </a:p>
            </p:txBody>
          </p:sp>
          <p:pic>
            <p:nvPicPr>
              <p:cNvPr id="135" name="그림 134">
                <a:extLst>
                  <a:ext uri="{FF2B5EF4-FFF2-40B4-BE49-F238E27FC236}">
                    <a16:creationId xmlns:a16="http://schemas.microsoft.com/office/drawing/2014/main" id="{97B74BBE-FD18-0042-84B0-4E3BE4AECEC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34819" t="6153" r="35204" b="5991"/>
              <a:stretch/>
            </p:blipFill>
            <p:spPr>
              <a:xfrm>
                <a:off x="11514563" y="2552468"/>
                <a:ext cx="641192" cy="1045557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B7EE2E57-9030-E644-8C73-72DBE5C4CB9A}"/>
                </a:ext>
              </a:extLst>
            </p:cNvPr>
            <p:cNvGrpSpPr/>
            <p:nvPr/>
          </p:nvGrpSpPr>
          <p:grpSpPr>
            <a:xfrm>
              <a:off x="5778273" y="3048232"/>
              <a:ext cx="1052987" cy="1052987"/>
              <a:chOff x="5778273" y="3048232"/>
              <a:chExt cx="1052987" cy="1052987"/>
            </a:xfrm>
            <a:effectLst>
              <a:glow rad="63500">
                <a:schemeClr val="accent3">
                  <a:satMod val="175000"/>
                  <a:alpha val="40000"/>
                </a:schemeClr>
              </a:glow>
              <a:outerShdw blurRad="38100" dist="38100" dir="4800000" sx="102000" sy="102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41" name="타원 140">
                <a:extLst>
                  <a:ext uri="{FF2B5EF4-FFF2-40B4-BE49-F238E27FC236}">
                    <a16:creationId xmlns:a16="http://schemas.microsoft.com/office/drawing/2014/main" id="{0E633C01-6556-0B49-A5DA-3247847E0656}"/>
                  </a:ext>
                </a:extLst>
              </p:cNvPr>
              <p:cNvSpPr/>
              <p:nvPr/>
            </p:nvSpPr>
            <p:spPr>
              <a:xfrm>
                <a:off x="5778273" y="3048232"/>
                <a:ext cx="1052987" cy="1052987"/>
              </a:xfrm>
              <a:prstGeom prst="ellipse">
                <a:avLst/>
              </a:prstGeom>
              <a:solidFill>
                <a:schemeClr val="bg1"/>
              </a:solidFill>
              <a:ln w="158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b="1">
                  <a:solidFill>
                    <a:prstClr val="white"/>
                  </a:solidFill>
                  <a:latin typeface="S-Core Dream 6 Bold" panose="020B0503030302020204" pitchFamily="34" charset="-127"/>
                  <a:ea typeface="S-Core Dream 6 Bold" panose="020B0503030302020204" pitchFamily="34" charset="-127"/>
                </a:endParaRPr>
              </a:p>
            </p:txBody>
          </p:sp>
          <p:pic>
            <p:nvPicPr>
              <p:cNvPr id="139" name="그림 138">
                <a:extLst>
                  <a:ext uri="{FF2B5EF4-FFF2-40B4-BE49-F238E27FC236}">
                    <a16:creationId xmlns:a16="http://schemas.microsoft.com/office/drawing/2014/main" id="{85C72651-3816-664B-A711-04A9886FEDB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sharpenSoften amount="77000"/>
                        </a14:imgEffect>
                      </a14:imgLayer>
                    </a14:imgProps>
                  </a:ext>
                </a:extLst>
              </a:blip>
              <a:srcRect l="6385" t="4064" r="68339" b="50740"/>
              <a:stretch/>
            </p:blipFill>
            <p:spPr>
              <a:xfrm>
                <a:off x="5930449" y="3059787"/>
                <a:ext cx="748634" cy="87304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3FA6A5A0-E208-F54F-AA77-A8F2051956C9}"/>
                </a:ext>
              </a:extLst>
            </p:cNvPr>
            <p:cNvGrpSpPr/>
            <p:nvPr/>
          </p:nvGrpSpPr>
          <p:grpSpPr>
            <a:xfrm>
              <a:off x="5758404" y="4323746"/>
              <a:ext cx="1052987" cy="1052987"/>
              <a:chOff x="5758404" y="4323746"/>
              <a:chExt cx="1052987" cy="1052987"/>
            </a:xfrm>
            <a:effectLst>
              <a:glow rad="63500">
                <a:schemeClr val="accent3">
                  <a:satMod val="175000"/>
                  <a:alpha val="40000"/>
                </a:schemeClr>
              </a:glow>
              <a:outerShdw blurRad="38100" dist="38100" dir="4800000" sx="102000" sy="102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47" name="타원 146">
                <a:extLst>
                  <a:ext uri="{FF2B5EF4-FFF2-40B4-BE49-F238E27FC236}">
                    <a16:creationId xmlns:a16="http://schemas.microsoft.com/office/drawing/2014/main" id="{F3AFA9CF-EE25-4646-ADBE-6229DB68FE09}"/>
                  </a:ext>
                </a:extLst>
              </p:cNvPr>
              <p:cNvSpPr/>
              <p:nvPr/>
            </p:nvSpPr>
            <p:spPr>
              <a:xfrm>
                <a:off x="5758404" y="4323746"/>
                <a:ext cx="1052987" cy="1052987"/>
              </a:xfrm>
              <a:prstGeom prst="ellipse">
                <a:avLst/>
              </a:prstGeom>
              <a:solidFill>
                <a:schemeClr val="bg1"/>
              </a:solidFill>
              <a:ln w="158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b="1">
                  <a:solidFill>
                    <a:prstClr val="white"/>
                  </a:solidFill>
                  <a:latin typeface="S-Core Dream 6 Bold" panose="020B0503030302020204" pitchFamily="34" charset="-127"/>
                  <a:ea typeface="S-Core Dream 6 Bold" panose="020B0503030302020204" pitchFamily="34" charset="-127"/>
                </a:endParaRPr>
              </a:p>
            </p:txBody>
          </p:sp>
          <p:pic>
            <p:nvPicPr>
              <p:cNvPr id="149" name="그림 148">
                <a:extLst>
                  <a:ext uri="{FF2B5EF4-FFF2-40B4-BE49-F238E27FC236}">
                    <a16:creationId xmlns:a16="http://schemas.microsoft.com/office/drawing/2014/main" id="{0C6BB2A8-E264-A04A-805D-DBC79CAE953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clrChange>
                  <a:clrFrom>
                    <a:srgbClr val="FEFFFF"/>
                  </a:clrFrom>
                  <a:clrTo>
                    <a:srgbClr val="FEFFFF">
                      <a:alpha val="0"/>
                    </a:srgbClr>
                  </a:clrTo>
                </a:clrChange>
              </a:blip>
              <a:srcRect l="9090" r="10027"/>
              <a:stretch/>
            </p:blipFill>
            <p:spPr>
              <a:xfrm>
                <a:off x="5984169" y="4369951"/>
                <a:ext cx="612600" cy="954321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21BCCC4E-5E59-BF41-82E9-5DD8ABDC8E90}"/>
                </a:ext>
              </a:extLst>
            </p:cNvPr>
            <p:cNvGrpSpPr/>
            <p:nvPr/>
          </p:nvGrpSpPr>
          <p:grpSpPr>
            <a:xfrm>
              <a:off x="5778273" y="5599260"/>
              <a:ext cx="1052987" cy="1052987"/>
              <a:chOff x="5778273" y="5599260"/>
              <a:chExt cx="1052987" cy="1052987"/>
            </a:xfrm>
            <a:effectLst>
              <a:glow rad="63500">
                <a:schemeClr val="accent3">
                  <a:satMod val="175000"/>
                  <a:alpha val="40000"/>
                </a:schemeClr>
              </a:glow>
              <a:outerShdw blurRad="38100" dist="38100" dir="4800000" sx="102000" sy="102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48" name="타원 147">
                <a:extLst>
                  <a:ext uri="{FF2B5EF4-FFF2-40B4-BE49-F238E27FC236}">
                    <a16:creationId xmlns:a16="http://schemas.microsoft.com/office/drawing/2014/main" id="{B0FF665F-7B09-D44E-A1CF-CB595EA93407}"/>
                  </a:ext>
                </a:extLst>
              </p:cNvPr>
              <p:cNvSpPr/>
              <p:nvPr/>
            </p:nvSpPr>
            <p:spPr>
              <a:xfrm>
                <a:off x="5778273" y="5599260"/>
                <a:ext cx="1052987" cy="1052987"/>
              </a:xfrm>
              <a:prstGeom prst="ellipse">
                <a:avLst/>
              </a:prstGeom>
              <a:solidFill>
                <a:schemeClr val="bg1"/>
              </a:solidFill>
              <a:ln w="158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b="1">
                  <a:solidFill>
                    <a:prstClr val="white"/>
                  </a:solidFill>
                  <a:latin typeface="S-Core Dream 6 Bold" panose="020B0503030302020204" pitchFamily="34" charset="-127"/>
                  <a:ea typeface="S-Core Dream 6 Bold" panose="020B0503030302020204" pitchFamily="34" charset="-127"/>
                </a:endParaRPr>
              </a:p>
            </p:txBody>
          </p:sp>
          <p:pic>
            <p:nvPicPr>
              <p:cNvPr id="151" name="그림 150">
                <a:extLst>
                  <a:ext uri="{FF2B5EF4-FFF2-40B4-BE49-F238E27FC236}">
                    <a16:creationId xmlns:a16="http://schemas.microsoft.com/office/drawing/2014/main" id="{0FB3A558-84DF-4249-A010-00FAEBAAE6E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51260" t="5218" r="30178" b="76784"/>
              <a:stretch/>
            </p:blipFill>
            <p:spPr>
              <a:xfrm>
                <a:off x="5913612" y="5727262"/>
                <a:ext cx="782305" cy="758526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</p:grpSp>
    </p:spTree>
    <p:extLst>
      <p:ext uri="{BB962C8B-B14F-4D97-AF65-F5344CB8AC3E}">
        <p14:creationId xmlns:p14="http://schemas.microsoft.com/office/powerpoint/2010/main" val="24535734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57624597-A2C6-E743-B66C-96E63330B487}"/>
              </a:ext>
            </a:extLst>
          </p:cNvPr>
          <p:cNvSpPr/>
          <p:nvPr/>
        </p:nvSpPr>
        <p:spPr>
          <a:xfrm>
            <a:off x="0" y="0"/>
            <a:ext cx="12192000" cy="1016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b="1">
              <a:latin typeface="Gmarket Sans Bold" panose="02000000000000000000" pitchFamily="2" charset="-128"/>
              <a:ea typeface="Gmarket Sans Bold" panose="02000000000000000000" pitchFamily="2" charset="-128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869F8FD-8FAC-7741-ABB4-4317AB64458E}"/>
              </a:ext>
            </a:extLst>
          </p:cNvPr>
          <p:cNvSpPr txBox="1"/>
          <p:nvPr/>
        </p:nvSpPr>
        <p:spPr>
          <a:xfrm>
            <a:off x="7544859" y="431225"/>
            <a:ext cx="4647141" cy="584775"/>
          </a:xfrm>
          <a:prstGeom prst="rect">
            <a:avLst/>
          </a:prstGeom>
          <a:noFill/>
          <a:effectLst>
            <a:reflection stA="45000" endPos="0" dist="50800" dir="5400000" sy="-100000" algn="bl" rotWithShape="0"/>
          </a:effectLst>
        </p:spPr>
        <p:txBody>
          <a:bodyPr wrap="square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>
                    <a:lumMod val="85000"/>
                  </a:schemeClr>
                </a:solidFill>
                <a:effectLst/>
                <a:latin typeface="Gmarket Sans Bold" panose="02000000000000000000" pitchFamily="2" charset="-128"/>
                <a:ea typeface="Gmarket Sans Bold" panose="02000000000000000000" pitchFamily="2" charset="-128"/>
              </a:rPr>
              <a:t>고립청년분석서</a:t>
            </a:r>
            <a:r>
              <a:rPr lang="ko-KR" altLang="en-US" sz="3200" b="1" dirty="0">
                <a:solidFill>
                  <a:schemeClr val="bg1">
                    <a:lumMod val="85000"/>
                  </a:schemeClr>
                </a:solidFill>
                <a:effectLst/>
                <a:latin typeface="Gmarket Sans Bold" panose="02000000000000000000" pitchFamily="2" charset="-128"/>
                <a:ea typeface="Gmarket Sans Bold" panose="02000000000000000000" pitchFamily="2" charset="-128"/>
              </a:rPr>
              <a:t> 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effectLst/>
                <a:latin typeface="Gmarket Sans Bold" panose="02000000000000000000" pitchFamily="2" charset="-128"/>
                <a:ea typeface="Gmarket Sans Bold" panose="02000000000000000000" pitchFamily="2" charset="-128"/>
                <a:cs typeface="Malgun Gothic Semilight" panose="020B0502040204020203" pitchFamily="34" charset="-128"/>
              </a:rPr>
              <a:t>청년은 어떻게 고립되어가는가 </a:t>
            </a:r>
            <a:endParaRPr lang="en-US" altLang="ko-KR" sz="100" b="1" dirty="0">
              <a:solidFill>
                <a:schemeClr val="bg1">
                  <a:lumMod val="85000"/>
                </a:schemeClr>
              </a:solidFill>
              <a:effectLst/>
              <a:latin typeface="Gmarket Sans Bold" panose="02000000000000000000" pitchFamily="2" charset="-128"/>
              <a:ea typeface="Gmarket Sans Bold" panose="02000000000000000000" pitchFamily="2" charset="-128"/>
              <a:cs typeface="Malgun Gothic Semilight" panose="020B0502040204020203" pitchFamily="34" charset="-128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CBAE3970-AEE3-0C46-ADEB-F084986F7467}"/>
              </a:ext>
            </a:extLst>
          </p:cNvPr>
          <p:cNvSpPr/>
          <p:nvPr/>
        </p:nvSpPr>
        <p:spPr>
          <a:xfrm>
            <a:off x="10734123" y="224183"/>
            <a:ext cx="314325" cy="314325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b="1">
              <a:latin typeface="Gmarket Sans Bold" panose="02000000000000000000" pitchFamily="2" charset="-128"/>
              <a:ea typeface="Gmarket Sans Bold" panose="02000000000000000000" pitchFamily="2" charset="-128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7047EFF9-BF6A-614F-9F0D-D9D202AAA99C}"/>
              </a:ext>
            </a:extLst>
          </p:cNvPr>
          <p:cNvSpPr/>
          <p:nvPr/>
        </p:nvSpPr>
        <p:spPr>
          <a:xfrm>
            <a:off x="11257998" y="219420"/>
            <a:ext cx="314325" cy="31432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b="1">
              <a:latin typeface="Gmarket Sans Bold" panose="02000000000000000000" pitchFamily="2" charset="-128"/>
              <a:ea typeface="Gmarket Sans Bold" panose="02000000000000000000" pitchFamily="2" charset="-128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12A1AEDE-BB6F-604D-BBA9-0027CB0E26DF}"/>
              </a:ext>
            </a:extLst>
          </p:cNvPr>
          <p:cNvSpPr/>
          <p:nvPr/>
        </p:nvSpPr>
        <p:spPr>
          <a:xfrm>
            <a:off x="11781873" y="219420"/>
            <a:ext cx="314325" cy="3143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b="1">
              <a:latin typeface="Gmarket Sans Bold" panose="02000000000000000000" pitchFamily="2" charset="-128"/>
              <a:ea typeface="Gmarket Sans Bold" panose="02000000000000000000" pitchFamily="2" charset="-128"/>
            </a:endParaRPr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B5EA7541-8B92-C14F-9684-74EDC0365869}"/>
              </a:ext>
            </a:extLst>
          </p:cNvPr>
          <p:cNvSpPr/>
          <p:nvPr/>
        </p:nvSpPr>
        <p:spPr>
          <a:xfrm>
            <a:off x="1038264" y="159431"/>
            <a:ext cx="4647142" cy="720753"/>
          </a:xfrm>
          <a:prstGeom prst="roundRect">
            <a:avLst>
              <a:gd name="adj" fmla="val 44800"/>
            </a:avLst>
          </a:prstGeom>
          <a:solidFill>
            <a:schemeClr val="accent1">
              <a:lumMod val="60000"/>
              <a:lumOff val="40000"/>
            </a:schemeClr>
          </a:solidFill>
          <a:ln w="25400" cap="rnd">
            <a:solidFill>
              <a:schemeClr val="tx1">
                <a:lumMod val="65000"/>
                <a:lumOff val="35000"/>
              </a:schemeClr>
            </a:solidFill>
            <a:round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sz="2800" b="1" dirty="0">
                <a:latin typeface="Gmarket Sans Bold" panose="02000000000000000000" pitchFamily="2" charset="-128"/>
                <a:ea typeface="Gmarket Sans Bold" panose="02000000000000000000" pitchFamily="2" charset="-128"/>
              </a:rPr>
              <a:t>		</a:t>
            </a:r>
            <a:r>
              <a:rPr kumimoji="1" lang="ko-KR" altLang="en-US" sz="2800" b="1" dirty="0">
                <a:latin typeface="Gmarket Sans Bold" panose="02000000000000000000" pitchFamily="2" charset="-128"/>
                <a:ea typeface="Gmarket Sans Bold" panose="02000000000000000000" pitchFamily="2" charset="-128"/>
              </a:rPr>
              <a:t>데이터 수집</a:t>
            </a:r>
            <a:endParaRPr kumimoji="1" lang="ko-Kore-KR" altLang="en-US" sz="2800" b="1" dirty="0">
              <a:latin typeface="Gmarket Sans Bold" panose="02000000000000000000" pitchFamily="2" charset="-128"/>
              <a:ea typeface="Gmarket Sans Bold" panose="02000000000000000000" pitchFamily="2" charset="-128"/>
            </a:endParaRPr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696095B2-1D54-514C-BFEF-CD6B7B8533BF}"/>
              </a:ext>
            </a:extLst>
          </p:cNvPr>
          <p:cNvSpPr/>
          <p:nvPr/>
        </p:nvSpPr>
        <p:spPr>
          <a:xfrm>
            <a:off x="219493" y="159431"/>
            <a:ext cx="1548587" cy="720753"/>
          </a:xfrm>
          <a:prstGeom prst="roundRect">
            <a:avLst>
              <a:gd name="adj" fmla="val 50000"/>
            </a:avLst>
          </a:prstGeom>
          <a:solidFill>
            <a:srgbClr val="8AB3DF"/>
          </a:solidFill>
          <a:ln w="25400">
            <a:solidFill>
              <a:srgbClr val="5B4E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>
                <a:solidFill>
                  <a:prstClr val="white"/>
                </a:solidFill>
                <a:latin typeface="Gmarket Sans Bold" panose="02000000000000000000" pitchFamily="2" charset="-128"/>
                <a:ea typeface="Gmarket Sans Bold" panose="02000000000000000000" pitchFamily="2" charset="-128"/>
              </a:rPr>
              <a:t>본론</a:t>
            </a:r>
            <a:endParaRPr lang="en-US" altLang="ko-KR" sz="3200" b="1" dirty="0">
              <a:solidFill>
                <a:prstClr val="white"/>
              </a:solidFill>
              <a:latin typeface="Gmarket Sans Bold" panose="02000000000000000000" pitchFamily="2" charset="-128"/>
              <a:ea typeface="Gmarket Sans Bold" panose="02000000000000000000" pitchFamily="2" charset="-128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B27C5B27-B64B-9E40-BCBB-804B8A8EC618}"/>
              </a:ext>
            </a:extLst>
          </p:cNvPr>
          <p:cNvGrpSpPr/>
          <p:nvPr/>
        </p:nvGrpSpPr>
        <p:grpSpPr>
          <a:xfrm>
            <a:off x="219493" y="1175431"/>
            <a:ext cx="2639507" cy="2178054"/>
            <a:chOff x="1799692" y="1850636"/>
            <a:chExt cx="5544616" cy="457527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2" name="한강">
              <a:extLst>
                <a:ext uri="{FF2B5EF4-FFF2-40B4-BE49-F238E27FC236}">
                  <a16:creationId xmlns:a16="http://schemas.microsoft.com/office/drawing/2014/main" id="{D46FBE00-699C-5B4B-B386-935B757A75CA}"/>
                </a:ext>
              </a:extLst>
            </p:cNvPr>
            <p:cNvSpPr/>
            <p:nvPr/>
          </p:nvSpPr>
          <p:spPr>
            <a:xfrm>
              <a:off x="2241024" y="3394606"/>
              <a:ext cx="4787308" cy="1707311"/>
            </a:xfrm>
            <a:custGeom>
              <a:avLst/>
              <a:gdLst>
                <a:gd name="connsiteX0" fmla="*/ 68580 w 11681460"/>
                <a:gd name="connsiteY0" fmla="*/ 320040 h 4168140"/>
                <a:gd name="connsiteX1" fmla="*/ 121920 w 11681460"/>
                <a:gd name="connsiteY1" fmla="*/ 381000 h 4168140"/>
                <a:gd name="connsiteX2" fmla="*/ 198120 w 11681460"/>
                <a:gd name="connsiteY2" fmla="*/ 419100 h 4168140"/>
                <a:gd name="connsiteX3" fmla="*/ 320040 w 11681460"/>
                <a:gd name="connsiteY3" fmla="*/ 510540 h 4168140"/>
                <a:gd name="connsiteX4" fmla="*/ 411480 w 11681460"/>
                <a:gd name="connsiteY4" fmla="*/ 563880 h 4168140"/>
                <a:gd name="connsiteX5" fmla="*/ 472440 w 11681460"/>
                <a:gd name="connsiteY5" fmla="*/ 632460 h 4168140"/>
                <a:gd name="connsiteX6" fmla="*/ 601980 w 11681460"/>
                <a:gd name="connsiteY6" fmla="*/ 708660 h 4168140"/>
                <a:gd name="connsiteX7" fmla="*/ 739140 w 11681460"/>
                <a:gd name="connsiteY7" fmla="*/ 784860 h 4168140"/>
                <a:gd name="connsiteX8" fmla="*/ 861060 w 11681460"/>
                <a:gd name="connsiteY8" fmla="*/ 868680 h 4168140"/>
                <a:gd name="connsiteX9" fmla="*/ 944880 w 11681460"/>
                <a:gd name="connsiteY9" fmla="*/ 952500 h 4168140"/>
                <a:gd name="connsiteX10" fmla="*/ 1021080 w 11681460"/>
                <a:gd name="connsiteY10" fmla="*/ 1005840 h 4168140"/>
                <a:gd name="connsiteX11" fmla="*/ 1097280 w 11681460"/>
                <a:gd name="connsiteY11" fmla="*/ 1043940 h 4168140"/>
                <a:gd name="connsiteX12" fmla="*/ 1181100 w 11681460"/>
                <a:gd name="connsiteY12" fmla="*/ 1104900 h 4168140"/>
                <a:gd name="connsiteX13" fmla="*/ 1249680 w 11681460"/>
                <a:gd name="connsiteY13" fmla="*/ 1150620 h 4168140"/>
                <a:gd name="connsiteX14" fmla="*/ 1341120 w 11681460"/>
                <a:gd name="connsiteY14" fmla="*/ 1196340 h 4168140"/>
                <a:gd name="connsiteX15" fmla="*/ 1417320 w 11681460"/>
                <a:gd name="connsiteY15" fmla="*/ 1257300 h 4168140"/>
                <a:gd name="connsiteX16" fmla="*/ 1493520 w 11681460"/>
                <a:gd name="connsiteY16" fmla="*/ 1333500 h 4168140"/>
                <a:gd name="connsiteX17" fmla="*/ 1569720 w 11681460"/>
                <a:gd name="connsiteY17" fmla="*/ 1356360 h 4168140"/>
                <a:gd name="connsiteX18" fmla="*/ 1684020 w 11681460"/>
                <a:gd name="connsiteY18" fmla="*/ 1424940 h 4168140"/>
                <a:gd name="connsiteX19" fmla="*/ 1729740 w 11681460"/>
                <a:gd name="connsiteY19" fmla="*/ 1485900 h 4168140"/>
                <a:gd name="connsiteX20" fmla="*/ 1844040 w 11681460"/>
                <a:gd name="connsiteY20" fmla="*/ 1569720 h 4168140"/>
                <a:gd name="connsiteX21" fmla="*/ 1935480 w 11681460"/>
                <a:gd name="connsiteY21" fmla="*/ 1615440 h 4168140"/>
                <a:gd name="connsiteX22" fmla="*/ 2049780 w 11681460"/>
                <a:gd name="connsiteY22" fmla="*/ 1691640 h 4168140"/>
                <a:gd name="connsiteX23" fmla="*/ 2133600 w 11681460"/>
                <a:gd name="connsiteY23" fmla="*/ 1729740 h 4168140"/>
                <a:gd name="connsiteX24" fmla="*/ 2202180 w 11681460"/>
                <a:gd name="connsiteY24" fmla="*/ 1805940 h 4168140"/>
                <a:gd name="connsiteX25" fmla="*/ 2255520 w 11681460"/>
                <a:gd name="connsiteY25" fmla="*/ 1821180 h 4168140"/>
                <a:gd name="connsiteX26" fmla="*/ 2316480 w 11681460"/>
                <a:gd name="connsiteY26" fmla="*/ 1866900 h 4168140"/>
                <a:gd name="connsiteX27" fmla="*/ 2423160 w 11681460"/>
                <a:gd name="connsiteY27" fmla="*/ 2004060 h 4168140"/>
                <a:gd name="connsiteX28" fmla="*/ 2476500 w 11681460"/>
                <a:gd name="connsiteY28" fmla="*/ 2087880 h 4168140"/>
                <a:gd name="connsiteX29" fmla="*/ 2567940 w 11681460"/>
                <a:gd name="connsiteY29" fmla="*/ 2148840 h 4168140"/>
                <a:gd name="connsiteX30" fmla="*/ 2682240 w 11681460"/>
                <a:gd name="connsiteY30" fmla="*/ 2186940 h 4168140"/>
                <a:gd name="connsiteX31" fmla="*/ 2743200 w 11681460"/>
                <a:gd name="connsiteY31" fmla="*/ 2209800 h 4168140"/>
                <a:gd name="connsiteX32" fmla="*/ 2811780 w 11681460"/>
                <a:gd name="connsiteY32" fmla="*/ 2247900 h 4168140"/>
                <a:gd name="connsiteX33" fmla="*/ 2887980 w 11681460"/>
                <a:gd name="connsiteY33" fmla="*/ 2301240 h 4168140"/>
                <a:gd name="connsiteX34" fmla="*/ 2979420 w 11681460"/>
                <a:gd name="connsiteY34" fmla="*/ 2385060 h 4168140"/>
                <a:gd name="connsiteX35" fmla="*/ 3055620 w 11681460"/>
                <a:gd name="connsiteY35" fmla="*/ 2461260 h 4168140"/>
                <a:gd name="connsiteX36" fmla="*/ 3139440 w 11681460"/>
                <a:gd name="connsiteY36" fmla="*/ 2537460 h 4168140"/>
                <a:gd name="connsiteX37" fmla="*/ 3261360 w 11681460"/>
                <a:gd name="connsiteY37" fmla="*/ 2628900 h 4168140"/>
                <a:gd name="connsiteX38" fmla="*/ 3345180 w 11681460"/>
                <a:gd name="connsiteY38" fmla="*/ 2720340 h 4168140"/>
                <a:gd name="connsiteX39" fmla="*/ 3444240 w 11681460"/>
                <a:gd name="connsiteY39" fmla="*/ 2796540 h 4168140"/>
                <a:gd name="connsiteX40" fmla="*/ 3558540 w 11681460"/>
                <a:gd name="connsiteY40" fmla="*/ 2872740 h 4168140"/>
                <a:gd name="connsiteX41" fmla="*/ 3619500 w 11681460"/>
                <a:gd name="connsiteY41" fmla="*/ 2979420 h 4168140"/>
                <a:gd name="connsiteX42" fmla="*/ 3619500 w 11681460"/>
                <a:gd name="connsiteY42" fmla="*/ 2979420 h 4168140"/>
                <a:gd name="connsiteX43" fmla="*/ 3649980 w 11681460"/>
                <a:gd name="connsiteY43" fmla="*/ 3048000 h 4168140"/>
                <a:gd name="connsiteX44" fmla="*/ 3703320 w 11681460"/>
                <a:gd name="connsiteY44" fmla="*/ 3086100 h 4168140"/>
                <a:gd name="connsiteX45" fmla="*/ 3764280 w 11681460"/>
                <a:gd name="connsiteY45" fmla="*/ 3063240 h 4168140"/>
                <a:gd name="connsiteX46" fmla="*/ 3848100 w 11681460"/>
                <a:gd name="connsiteY46" fmla="*/ 3025140 h 4168140"/>
                <a:gd name="connsiteX47" fmla="*/ 3916680 w 11681460"/>
                <a:gd name="connsiteY47" fmla="*/ 3032760 h 4168140"/>
                <a:gd name="connsiteX48" fmla="*/ 4030980 w 11681460"/>
                <a:gd name="connsiteY48" fmla="*/ 3063240 h 4168140"/>
                <a:gd name="connsiteX49" fmla="*/ 4137660 w 11681460"/>
                <a:gd name="connsiteY49" fmla="*/ 3101340 h 4168140"/>
                <a:gd name="connsiteX50" fmla="*/ 4259580 w 11681460"/>
                <a:gd name="connsiteY50" fmla="*/ 3147060 h 4168140"/>
                <a:gd name="connsiteX51" fmla="*/ 4381500 w 11681460"/>
                <a:gd name="connsiteY51" fmla="*/ 3192780 h 4168140"/>
                <a:gd name="connsiteX52" fmla="*/ 4526280 w 11681460"/>
                <a:gd name="connsiteY52" fmla="*/ 3276600 h 4168140"/>
                <a:gd name="connsiteX53" fmla="*/ 4587240 w 11681460"/>
                <a:gd name="connsiteY53" fmla="*/ 3299460 h 4168140"/>
                <a:gd name="connsiteX54" fmla="*/ 4610100 w 11681460"/>
                <a:gd name="connsiteY54" fmla="*/ 3352800 h 4168140"/>
                <a:gd name="connsiteX55" fmla="*/ 4648200 w 11681460"/>
                <a:gd name="connsiteY55" fmla="*/ 3436620 h 4168140"/>
                <a:gd name="connsiteX56" fmla="*/ 4671060 w 11681460"/>
                <a:gd name="connsiteY56" fmla="*/ 3520440 h 4168140"/>
                <a:gd name="connsiteX57" fmla="*/ 4678680 w 11681460"/>
                <a:gd name="connsiteY57" fmla="*/ 3589020 h 4168140"/>
                <a:gd name="connsiteX58" fmla="*/ 4686300 w 11681460"/>
                <a:gd name="connsiteY58" fmla="*/ 3649980 h 4168140"/>
                <a:gd name="connsiteX59" fmla="*/ 4724400 w 11681460"/>
                <a:gd name="connsiteY59" fmla="*/ 3680460 h 4168140"/>
                <a:gd name="connsiteX60" fmla="*/ 4785360 w 11681460"/>
                <a:gd name="connsiteY60" fmla="*/ 3672840 h 4168140"/>
                <a:gd name="connsiteX61" fmla="*/ 4869180 w 11681460"/>
                <a:gd name="connsiteY61" fmla="*/ 3703320 h 4168140"/>
                <a:gd name="connsiteX62" fmla="*/ 4914900 w 11681460"/>
                <a:gd name="connsiteY62" fmla="*/ 3756660 h 4168140"/>
                <a:gd name="connsiteX63" fmla="*/ 5105400 w 11681460"/>
                <a:gd name="connsiteY63" fmla="*/ 3832860 h 4168140"/>
                <a:gd name="connsiteX64" fmla="*/ 5173980 w 11681460"/>
                <a:gd name="connsiteY64" fmla="*/ 3886200 h 4168140"/>
                <a:gd name="connsiteX65" fmla="*/ 5242560 w 11681460"/>
                <a:gd name="connsiteY65" fmla="*/ 3924300 h 4168140"/>
                <a:gd name="connsiteX66" fmla="*/ 5364480 w 11681460"/>
                <a:gd name="connsiteY66" fmla="*/ 3962400 h 4168140"/>
                <a:gd name="connsiteX67" fmla="*/ 5516880 w 11681460"/>
                <a:gd name="connsiteY67" fmla="*/ 4046220 h 4168140"/>
                <a:gd name="connsiteX68" fmla="*/ 5585460 w 11681460"/>
                <a:gd name="connsiteY68" fmla="*/ 4099560 h 4168140"/>
                <a:gd name="connsiteX69" fmla="*/ 5661660 w 11681460"/>
                <a:gd name="connsiteY69" fmla="*/ 4122420 h 4168140"/>
                <a:gd name="connsiteX70" fmla="*/ 5745480 w 11681460"/>
                <a:gd name="connsiteY70" fmla="*/ 4130040 h 4168140"/>
                <a:gd name="connsiteX71" fmla="*/ 5836920 w 11681460"/>
                <a:gd name="connsiteY71" fmla="*/ 4130040 h 4168140"/>
                <a:gd name="connsiteX72" fmla="*/ 5951220 w 11681460"/>
                <a:gd name="connsiteY72" fmla="*/ 4145280 h 4168140"/>
                <a:gd name="connsiteX73" fmla="*/ 6035040 w 11681460"/>
                <a:gd name="connsiteY73" fmla="*/ 4168140 h 4168140"/>
                <a:gd name="connsiteX74" fmla="*/ 6149340 w 11681460"/>
                <a:gd name="connsiteY74" fmla="*/ 4137660 h 4168140"/>
                <a:gd name="connsiteX75" fmla="*/ 6286500 w 11681460"/>
                <a:gd name="connsiteY75" fmla="*/ 4114800 h 4168140"/>
                <a:gd name="connsiteX76" fmla="*/ 6393180 w 11681460"/>
                <a:gd name="connsiteY76" fmla="*/ 4053840 h 4168140"/>
                <a:gd name="connsiteX77" fmla="*/ 6484620 w 11681460"/>
                <a:gd name="connsiteY77" fmla="*/ 4038600 h 4168140"/>
                <a:gd name="connsiteX78" fmla="*/ 6583680 w 11681460"/>
                <a:gd name="connsiteY78" fmla="*/ 3970020 h 4168140"/>
                <a:gd name="connsiteX79" fmla="*/ 6697980 w 11681460"/>
                <a:gd name="connsiteY79" fmla="*/ 3886200 h 4168140"/>
                <a:gd name="connsiteX80" fmla="*/ 6728460 w 11681460"/>
                <a:gd name="connsiteY80" fmla="*/ 3817620 h 4168140"/>
                <a:gd name="connsiteX81" fmla="*/ 6842760 w 11681460"/>
                <a:gd name="connsiteY81" fmla="*/ 3733800 h 4168140"/>
                <a:gd name="connsiteX82" fmla="*/ 6972300 w 11681460"/>
                <a:gd name="connsiteY82" fmla="*/ 3642360 h 4168140"/>
                <a:gd name="connsiteX83" fmla="*/ 7078980 w 11681460"/>
                <a:gd name="connsiteY83" fmla="*/ 3528060 h 4168140"/>
                <a:gd name="connsiteX84" fmla="*/ 7139940 w 11681460"/>
                <a:gd name="connsiteY84" fmla="*/ 3444240 h 4168140"/>
                <a:gd name="connsiteX85" fmla="*/ 7269480 w 11681460"/>
                <a:gd name="connsiteY85" fmla="*/ 3284220 h 4168140"/>
                <a:gd name="connsiteX86" fmla="*/ 7330440 w 11681460"/>
                <a:gd name="connsiteY86" fmla="*/ 3185160 h 4168140"/>
                <a:gd name="connsiteX87" fmla="*/ 7376160 w 11681460"/>
                <a:gd name="connsiteY87" fmla="*/ 3116580 h 4168140"/>
                <a:gd name="connsiteX88" fmla="*/ 7444740 w 11681460"/>
                <a:gd name="connsiteY88" fmla="*/ 3093720 h 4168140"/>
                <a:gd name="connsiteX89" fmla="*/ 7513320 w 11681460"/>
                <a:gd name="connsiteY89" fmla="*/ 3101340 h 4168140"/>
                <a:gd name="connsiteX90" fmla="*/ 7574280 w 11681460"/>
                <a:gd name="connsiteY90" fmla="*/ 3078480 h 4168140"/>
                <a:gd name="connsiteX91" fmla="*/ 7726680 w 11681460"/>
                <a:gd name="connsiteY91" fmla="*/ 3108960 h 4168140"/>
                <a:gd name="connsiteX92" fmla="*/ 7833360 w 11681460"/>
                <a:gd name="connsiteY92" fmla="*/ 3162300 h 4168140"/>
                <a:gd name="connsiteX93" fmla="*/ 7962900 w 11681460"/>
                <a:gd name="connsiteY93" fmla="*/ 3192780 h 4168140"/>
                <a:gd name="connsiteX94" fmla="*/ 8161020 w 11681460"/>
                <a:gd name="connsiteY94" fmla="*/ 3268980 h 4168140"/>
                <a:gd name="connsiteX95" fmla="*/ 8290560 w 11681460"/>
                <a:gd name="connsiteY95" fmla="*/ 3337560 h 4168140"/>
                <a:gd name="connsiteX96" fmla="*/ 8382000 w 11681460"/>
                <a:gd name="connsiteY96" fmla="*/ 3360420 h 4168140"/>
                <a:gd name="connsiteX97" fmla="*/ 8458200 w 11681460"/>
                <a:gd name="connsiteY97" fmla="*/ 3398520 h 4168140"/>
                <a:gd name="connsiteX98" fmla="*/ 8595360 w 11681460"/>
                <a:gd name="connsiteY98" fmla="*/ 3512820 h 4168140"/>
                <a:gd name="connsiteX99" fmla="*/ 8641080 w 11681460"/>
                <a:gd name="connsiteY99" fmla="*/ 3566160 h 4168140"/>
                <a:gd name="connsiteX100" fmla="*/ 8702040 w 11681460"/>
                <a:gd name="connsiteY100" fmla="*/ 3604260 h 4168140"/>
                <a:gd name="connsiteX101" fmla="*/ 8763000 w 11681460"/>
                <a:gd name="connsiteY101" fmla="*/ 3634740 h 4168140"/>
                <a:gd name="connsiteX102" fmla="*/ 8854440 w 11681460"/>
                <a:gd name="connsiteY102" fmla="*/ 3627120 h 4168140"/>
                <a:gd name="connsiteX103" fmla="*/ 8968740 w 11681460"/>
                <a:gd name="connsiteY103" fmla="*/ 3619500 h 4168140"/>
                <a:gd name="connsiteX104" fmla="*/ 9060180 w 11681460"/>
                <a:gd name="connsiteY104" fmla="*/ 3642360 h 4168140"/>
                <a:gd name="connsiteX105" fmla="*/ 9151620 w 11681460"/>
                <a:gd name="connsiteY105" fmla="*/ 3657600 h 4168140"/>
                <a:gd name="connsiteX106" fmla="*/ 9227820 w 11681460"/>
                <a:gd name="connsiteY106" fmla="*/ 3642360 h 4168140"/>
                <a:gd name="connsiteX107" fmla="*/ 9311640 w 11681460"/>
                <a:gd name="connsiteY107" fmla="*/ 3611880 h 4168140"/>
                <a:gd name="connsiteX108" fmla="*/ 9433560 w 11681460"/>
                <a:gd name="connsiteY108" fmla="*/ 3589020 h 4168140"/>
                <a:gd name="connsiteX109" fmla="*/ 9509760 w 11681460"/>
                <a:gd name="connsiteY109" fmla="*/ 3528060 h 4168140"/>
                <a:gd name="connsiteX110" fmla="*/ 9646920 w 11681460"/>
                <a:gd name="connsiteY110" fmla="*/ 3489960 h 4168140"/>
                <a:gd name="connsiteX111" fmla="*/ 9784080 w 11681460"/>
                <a:gd name="connsiteY111" fmla="*/ 3444240 h 4168140"/>
                <a:gd name="connsiteX112" fmla="*/ 9860280 w 11681460"/>
                <a:gd name="connsiteY112" fmla="*/ 3383280 h 4168140"/>
                <a:gd name="connsiteX113" fmla="*/ 9921240 w 11681460"/>
                <a:gd name="connsiteY113" fmla="*/ 3314700 h 4168140"/>
                <a:gd name="connsiteX114" fmla="*/ 9997440 w 11681460"/>
                <a:gd name="connsiteY114" fmla="*/ 3208020 h 4168140"/>
                <a:gd name="connsiteX115" fmla="*/ 10043160 w 11681460"/>
                <a:gd name="connsiteY115" fmla="*/ 3101340 h 4168140"/>
                <a:gd name="connsiteX116" fmla="*/ 10104120 w 11681460"/>
                <a:gd name="connsiteY116" fmla="*/ 3017520 h 4168140"/>
                <a:gd name="connsiteX117" fmla="*/ 10157460 w 11681460"/>
                <a:gd name="connsiteY117" fmla="*/ 2933700 h 4168140"/>
                <a:gd name="connsiteX118" fmla="*/ 10218420 w 11681460"/>
                <a:gd name="connsiteY118" fmla="*/ 2849880 h 4168140"/>
                <a:gd name="connsiteX119" fmla="*/ 10294620 w 11681460"/>
                <a:gd name="connsiteY119" fmla="*/ 2735580 h 4168140"/>
                <a:gd name="connsiteX120" fmla="*/ 10347960 w 11681460"/>
                <a:gd name="connsiteY120" fmla="*/ 2621280 h 4168140"/>
                <a:gd name="connsiteX121" fmla="*/ 10431780 w 11681460"/>
                <a:gd name="connsiteY121" fmla="*/ 2499360 h 4168140"/>
                <a:gd name="connsiteX122" fmla="*/ 10500360 w 11681460"/>
                <a:gd name="connsiteY122" fmla="*/ 2354580 h 4168140"/>
                <a:gd name="connsiteX123" fmla="*/ 10553700 w 11681460"/>
                <a:gd name="connsiteY123" fmla="*/ 2263140 h 4168140"/>
                <a:gd name="connsiteX124" fmla="*/ 10584180 w 11681460"/>
                <a:gd name="connsiteY124" fmla="*/ 2194560 h 4168140"/>
                <a:gd name="connsiteX125" fmla="*/ 10614660 w 11681460"/>
                <a:gd name="connsiteY125" fmla="*/ 2118360 h 4168140"/>
                <a:gd name="connsiteX126" fmla="*/ 10675620 w 11681460"/>
                <a:gd name="connsiteY126" fmla="*/ 2049780 h 4168140"/>
                <a:gd name="connsiteX127" fmla="*/ 10690860 w 11681460"/>
                <a:gd name="connsiteY127" fmla="*/ 1988820 h 4168140"/>
                <a:gd name="connsiteX128" fmla="*/ 10713720 w 11681460"/>
                <a:gd name="connsiteY128" fmla="*/ 1927860 h 4168140"/>
                <a:gd name="connsiteX129" fmla="*/ 10767060 w 11681460"/>
                <a:gd name="connsiteY129" fmla="*/ 1859280 h 4168140"/>
                <a:gd name="connsiteX130" fmla="*/ 10873740 w 11681460"/>
                <a:gd name="connsiteY130" fmla="*/ 1828800 h 4168140"/>
                <a:gd name="connsiteX131" fmla="*/ 11079480 w 11681460"/>
                <a:gd name="connsiteY131" fmla="*/ 1767840 h 4168140"/>
                <a:gd name="connsiteX132" fmla="*/ 11247120 w 11681460"/>
                <a:gd name="connsiteY132" fmla="*/ 1684020 h 4168140"/>
                <a:gd name="connsiteX133" fmla="*/ 11414760 w 11681460"/>
                <a:gd name="connsiteY133" fmla="*/ 1638300 h 4168140"/>
                <a:gd name="connsiteX134" fmla="*/ 11490960 w 11681460"/>
                <a:gd name="connsiteY134" fmla="*/ 1577340 h 4168140"/>
                <a:gd name="connsiteX135" fmla="*/ 11635740 w 11681460"/>
                <a:gd name="connsiteY135" fmla="*/ 1508760 h 4168140"/>
                <a:gd name="connsiteX136" fmla="*/ 11681460 w 11681460"/>
                <a:gd name="connsiteY136" fmla="*/ 1417320 h 4168140"/>
                <a:gd name="connsiteX137" fmla="*/ 11620500 w 11681460"/>
                <a:gd name="connsiteY137" fmla="*/ 1417320 h 4168140"/>
                <a:gd name="connsiteX138" fmla="*/ 11567160 w 11681460"/>
                <a:gd name="connsiteY138" fmla="*/ 1379220 h 4168140"/>
                <a:gd name="connsiteX139" fmla="*/ 11498580 w 11681460"/>
                <a:gd name="connsiteY139" fmla="*/ 1318260 h 4168140"/>
                <a:gd name="connsiteX140" fmla="*/ 11468100 w 11681460"/>
                <a:gd name="connsiteY140" fmla="*/ 1280160 h 4168140"/>
                <a:gd name="connsiteX141" fmla="*/ 11407140 w 11681460"/>
                <a:gd name="connsiteY141" fmla="*/ 1287780 h 4168140"/>
                <a:gd name="connsiteX142" fmla="*/ 11399520 w 11681460"/>
                <a:gd name="connsiteY142" fmla="*/ 1280160 h 4168140"/>
                <a:gd name="connsiteX143" fmla="*/ 11353800 w 11681460"/>
                <a:gd name="connsiteY143" fmla="*/ 1356360 h 4168140"/>
                <a:gd name="connsiteX144" fmla="*/ 11224260 w 11681460"/>
                <a:gd name="connsiteY144" fmla="*/ 1417320 h 4168140"/>
                <a:gd name="connsiteX145" fmla="*/ 11109960 w 11681460"/>
                <a:gd name="connsiteY145" fmla="*/ 1463040 h 4168140"/>
                <a:gd name="connsiteX146" fmla="*/ 10911840 w 11681460"/>
                <a:gd name="connsiteY146" fmla="*/ 1524000 h 4168140"/>
                <a:gd name="connsiteX147" fmla="*/ 10774680 w 11681460"/>
                <a:gd name="connsiteY147" fmla="*/ 1546860 h 4168140"/>
                <a:gd name="connsiteX148" fmla="*/ 10675620 w 11681460"/>
                <a:gd name="connsiteY148" fmla="*/ 1615440 h 4168140"/>
                <a:gd name="connsiteX149" fmla="*/ 10568940 w 11681460"/>
                <a:gd name="connsiteY149" fmla="*/ 1676400 h 4168140"/>
                <a:gd name="connsiteX150" fmla="*/ 10485120 w 11681460"/>
                <a:gd name="connsiteY150" fmla="*/ 1760220 h 4168140"/>
                <a:gd name="connsiteX151" fmla="*/ 10454640 w 11681460"/>
                <a:gd name="connsiteY151" fmla="*/ 1836420 h 4168140"/>
                <a:gd name="connsiteX152" fmla="*/ 10416540 w 11681460"/>
                <a:gd name="connsiteY152" fmla="*/ 1927860 h 4168140"/>
                <a:gd name="connsiteX153" fmla="*/ 10401300 w 11681460"/>
                <a:gd name="connsiteY153" fmla="*/ 2004060 h 4168140"/>
                <a:gd name="connsiteX154" fmla="*/ 10363200 w 11681460"/>
                <a:gd name="connsiteY154" fmla="*/ 2095500 h 4168140"/>
                <a:gd name="connsiteX155" fmla="*/ 10317480 w 11681460"/>
                <a:gd name="connsiteY155" fmla="*/ 2225040 h 4168140"/>
                <a:gd name="connsiteX156" fmla="*/ 10287000 w 11681460"/>
                <a:gd name="connsiteY156" fmla="*/ 2346960 h 4168140"/>
                <a:gd name="connsiteX157" fmla="*/ 10218420 w 11681460"/>
                <a:gd name="connsiteY157" fmla="*/ 2499360 h 4168140"/>
                <a:gd name="connsiteX158" fmla="*/ 10134600 w 11681460"/>
                <a:gd name="connsiteY158" fmla="*/ 2621280 h 4168140"/>
                <a:gd name="connsiteX159" fmla="*/ 10043160 w 11681460"/>
                <a:gd name="connsiteY159" fmla="*/ 2735580 h 4168140"/>
                <a:gd name="connsiteX160" fmla="*/ 9974580 w 11681460"/>
                <a:gd name="connsiteY160" fmla="*/ 2857500 h 4168140"/>
                <a:gd name="connsiteX161" fmla="*/ 9906000 w 11681460"/>
                <a:gd name="connsiteY161" fmla="*/ 2941320 h 4168140"/>
                <a:gd name="connsiteX162" fmla="*/ 9860280 w 11681460"/>
                <a:gd name="connsiteY162" fmla="*/ 3032760 h 4168140"/>
                <a:gd name="connsiteX163" fmla="*/ 9806940 w 11681460"/>
                <a:gd name="connsiteY163" fmla="*/ 3116580 h 4168140"/>
                <a:gd name="connsiteX164" fmla="*/ 9715500 w 11681460"/>
                <a:gd name="connsiteY164" fmla="*/ 3208020 h 4168140"/>
                <a:gd name="connsiteX165" fmla="*/ 9616440 w 11681460"/>
                <a:gd name="connsiteY165" fmla="*/ 3261360 h 4168140"/>
                <a:gd name="connsiteX166" fmla="*/ 9532620 w 11681460"/>
                <a:gd name="connsiteY166" fmla="*/ 3329940 h 4168140"/>
                <a:gd name="connsiteX167" fmla="*/ 9471660 w 11681460"/>
                <a:gd name="connsiteY167" fmla="*/ 3375660 h 4168140"/>
                <a:gd name="connsiteX168" fmla="*/ 9410700 w 11681460"/>
                <a:gd name="connsiteY168" fmla="*/ 3429000 h 4168140"/>
                <a:gd name="connsiteX169" fmla="*/ 9288780 w 11681460"/>
                <a:gd name="connsiteY169" fmla="*/ 3436620 h 4168140"/>
                <a:gd name="connsiteX170" fmla="*/ 9166860 w 11681460"/>
                <a:gd name="connsiteY170" fmla="*/ 3444240 h 4168140"/>
                <a:gd name="connsiteX171" fmla="*/ 9029700 w 11681460"/>
                <a:gd name="connsiteY171" fmla="*/ 3413760 h 4168140"/>
                <a:gd name="connsiteX172" fmla="*/ 8823960 w 11681460"/>
                <a:gd name="connsiteY172" fmla="*/ 3360420 h 4168140"/>
                <a:gd name="connsiteX173" fmla="*/ 8679180 w 11681460"/>
                <a:gd name="connsiteY173" fmla="*/ 3329940 h 4168140"/>
                <a:gd name="connsiteX174" fmla="*/ 8572500 w 11681460"/>
                <a:gd name="connsiteY174" fmla="*/ 3276600 h 4168140"/>
                <a:gd name="connsiteX175" fmla="*/ 8465820 w 11681460"/>
                <a:gd name="connsiteY175" fmla="*/ 3215640 h 4168140"/>
                <a:gd name="connsiteX176" fmla="*/ 8321040 w 11681460"/>
                <a:gd name="connsiteY176" fmla="*/ 3177540 h 4168140"/>
                <a:gd name="connsiteX177" fmla="*/ 8199120 w 11681460"/>
                <a:gd name="connsiteY177" fmla="*/ 3131820 h 4168140"/>
                <a:gd name="connsiteX178" fmla="*/ 8069580 w 11681460"/>
                <a:gd name="connsiteY178" fmla="*/ 3078480 h 4168140"/>
                <a:gd name="connsiteX179" fmla="*/ 7917180 w 11681460"/>
                <a:gd name="connsiteY179" fmla="*/ 2994660 h 4168140"/>
                <a:gd name="connsiteX180" fmla="*/ 7787640 w 11681460"/>
                <a:gd name="connsiteY180" fmla="*/ 2971800 h 4168140"/>
                <a:gd name="connsiteX181" fmla="*/ 7719060 w 11681460"/>
                <a:gd name="connsiteY181" fmla="*/ 2933700 h 4168140"/>
                <a:gd name="connsiteX182" fmla="*/ 7612380 w 11681460"/>
                <a:gd name="connsiteY182" fmla="*/ 2903220 h 4168140"/>
                <a:gd name="connsiteX183" fmla="*/ 7566660 w 11681460"/>
                <a:gd name="connsiteY183" fmla="*/ 2887980 h 4168140"/>
                <a:gd name="connsiteX184" fmla="*/ 7551420 w 11681460"/>
                <a:gd name="connsiteY184" fmla="*/ 2849880 h 4168140"/>
                <a:gd name="connsiteX185" fmla="*/ 7513320 w 11681460"/>
                <a:gd name="connsiteY185" fmla="*/ 2827020 h 4168140"/>
                <a:gd name="connsiteX186" fmla="*/ 7475220 w 11681460"/>
                <a:gd name="connsiteY186" fmla="*/ 2857500 h 4168140"/>
                <a:gd name="connsiteX187" fmla="*/ 7414260 w 11681460"/>
                <a:gd name="connsiteY187" fmla="*/ 2887980 h 4168140"/>
                <a:gd name="connsiteX188" fmla="*/ 7345680 w 11681460"/>
                <a:gd name="connsiteY188" fmla="*/ 2971800 h 4168140"/>
                <a:gd name="connsiteX189" fmla="*/ 7315200 w 11681460"/>
                <a:gd name="connsiteY189" fmla="*/ 2994660 h 4168140"/>
                <a:gd name="connsiteX190" fmla="*/ 7261860 w 11681460"/>
                <a:gd name="connsiteY190" fmla="*/ 3009900 h 4168140"/>
                <a:gd name="connsiteX191" fmla="*/ 7193280 w 11681460"/>
                <a:gd name="connsiteY191" fmla="*/ 3025140 h 4168140"/>
                <a:gd name="connsiteX192" fmla="*/ 7155180 w 11681460"/>
                <a:gd name="connsiteY192" fmla="*/ 3078480 h 4168140"/>
                <a:gd name="connsiteX193" fmla="*/ 7109460 w 11681460"/>
                <a:gd name="connsiteY193" fmla="*/ 3154680 h 4168140"/>
                <a:gd name="connsiteX194" fmla="*/ 7048500 w 11681460"/>
                <a:gd name="connsiteY194" fmla="*/ 3246120 h 4168140"/>
                <a:gd name="connsiteX195" fmla="*/ 6995160 w 11681460"/>
                <a:gd name="connsiteY195" fmla="*/ 3307080 h 4168140"/>
                <a:gd name="connsiteX196" fmla="*/ 6972300 w 11681460"/>
                <a:gd name="connsiteY196" fmla="*/ 3352800 h 4168140"/>
                <a:gd name="connsiteX197" fmla="*/ 6949440 w 11681460"/>
                <a:gd name="connsiteY197" fmla="*/ 3413760 h 4168140"/>
                <a:gd name="connsiteX198" fmla="*/ 6949440 w 11681460"/>
                <a:gd name="connsiteY198" fmla="*/ 3413760 h 4168140"/>
                <a:gd name="connsiteX199" fmla="*/ 6911340 w 11681460"/>
                <a:gd name="connsiteY199" fmla="*/ 3474720 h 4168140"/>
                <a:gd name="connsiteX200" fmla="*/ 6888480 w 11681460"/>
                <a:gd name="connsiteY200" fmla="*/ 3505200 h 4168140"/>
                <a:gd name="connsiteX201" fmla="*/ 6819900 w 11681460"/>
                <a:gd name="connsiteY201" fmla="*/ 3566160 h 4168140"/>
                <a:gd name="connsiteX202" fmla="*/ 6743700 w 11681460"/>
                <a:gd name="connsiteY202" fmla="*/ 3581400 h 4168140"/>
                <a:gd name="connsiteX203" fmla="*/ 6675120 w 11681460"/>
                <a:gd name="connsiteY203" fmla="*/ 3657600 h 4168140"/>
                <a:gd name="connsiteX204" fmla="*/ 6629400 w 11681460"/>
                <a:gd name="connsiteY204" fmla="*/ 3718560 h 4168140"/>
                <a:gd name="connsiteX205" fmla="*/ 6576060 w 11681460"/>
                <a:gd name="connsiteY205" fmla="*/ 3779520 h 4168140"/>
                <a:gd name="connsiteX206" fmla="*/ 6484620 w 11681460"/>
                <a:gd name="connsiteY206" fmla="*/ 3817620 h 4168140"/>
                <a:gd name="connsiteX207" fmla="*/ 6400800 w 11681460"/>
                <a:gd name="connsiteY207" fmla="*/ 3832860 h 4168140"/>
                <a:gd name="connsiteX208" fmla="*/ 6263640 w 11681460"/>
                <a:gd name="connsiteY208" fmla="*/ 3870960 h 4168140"/>
                <a:gd name="connsiteX209" fmla="*/ 6126480 w 11681460"/>
                <a:gd name="connsiteY209" fmla="*/ 3901440 h 4168140"/>
                <a:gd name="connsiteX210" fmla="*/ 6027420 w 11681460"/>
                <a:gd name="connsiteY210" fmla="*/ 3916680 h 4168140"/>
                <a:gd name="connsiteX211" fmla="*/ 5890260 w 11681460"/>
                <a:gd name="connsiteY211" fmla="*/ 3878580 h 4168140"/>
                <a:gd name="connsiteX212" fmla="*/ 5821680 w 11681460"/>
                <a:gd name="connsiteY212" fmla="*/ 3863340 h 4168140"/>
                <a:gd name="connsiteX213" fmla="*/ 5737860 w 11681460"/>
                <a:gd name="connsiteY213" fmla="*/ 3825240 h 4168140"/>
                <a:gd name="connsiteX214" fmla="*/ 5638800 w 11681460"/>
                <a:gd name="connsiteY214" fmla="*/ 3794760 h 4168140"/>
                <a:gd name="connsiteX215" fmla="*/ 5524500 w 11681460"/>
                <a:gd name="connsiteY215" fmla="*/ 3756660 h 4168140"/>
                <a:gd name="connsiteX216" fmla="*/ 5448300 w 11681460"/>
                <a:gd name="connsiteY216" fmla="*/ 3718560 h 4168140"/>
                <a:gd name="connsiteX217" fmla="*/ 5349240 w 11681460"/>
                <a:gd name="connsiteY217" fmla="*/ 3657600 h 4168140"/>
                <a:gd name="connsiteX218" fmla="*/ 5295900 w 11681460"/>
                <a:gd name="connsiteY218" fmla="*/ 3619500 h 4168140"/>
                <a:gd name="connsiteX219" fmla="*/ 5234940 w 11681460"/>
                <a:gd name="connsiteY219" fmla="*/ 3596640 h 4168140"/>
                <a:gd name="connsiteX220" fmla="*/ 5135880 w 11681460"/>
                <a:gd name="connsiteY220" fmla="*/ 3550920 h 4168140"/>
                <a:gd name="connsiteX221" fmla="*/ 5059680 w 11681460"/>
                <a:gd name="connsiteY221" fmla="*/ 3505200 h 4168140"/>
                <a:gd name="connsiteX222" fmla="*/ 5029200 w 11681460"/>
                <a:gd name="connsiteY222" fmla="*/ 3482340 h 4168140"/>
                <a:gd name="connsiteX223" fmla="*/ 4960620 w 11681460"/>
                <a:gd name="connsiteY223" fmla="*/ 3413760 h 4168140"/>
                <a:gd name="connsiteX224" fmla="*/ 4876800 w 11681460"/>
                <a:gd name="connsiteY224" fmla="*/ 3299460 h 4168140"/>
                <a:gd name="connsiteX225" fmla="*/ 4808220 w 11681460"/>
                <a:gd name="connsiteY225" fmla="*/ 3200400 h 4168140"/>
                <a:gd name="connsiteX226" fmla="*/ 4777740 w 11681460"/>
                <a:gd name="connsiteY226" fmla="*/ 3147060 h 4168140"/>
                <a:gd name="connsiteX227" fmla="*/ 4724400 w 11681460"/>
                <a:gd name="connsiteY227" fmla="*/ 3108960 h 4168140"/>
                <a:gd name="connsiteX228" fmla="*/ 4648200 w 11681460"/>
                <a:gd name="connsiteY228" fmla="*/ 3063240 h 4168140"/>
                <a:gd name="connsiteX229" fmla="*/ 4533900 w 11681460"/>
                <a:gd name="connsiteY229" fmla="*/ 2979420 h 4168140"/>
                <a:gd name="connsiteX230" fmla="*/ 4427220 w 11681460"/>
                <a:gd name="connsiteY230" fmla="*/ 2941320 h 4168140"/>
                <a:gd name="connsiteX231" fmla="*/ 4366260 w 11681460"/>
                <a:gd name="connsiteY231" fmla="*/ 2903220 h 4168140"/>
                <a:gd name="connsiteX232" fmla="*/ 4244340 w 11681460"/>
                <a:gd name="connsiteY232" fmla="*/ 2842260 h 4168140"/>
                <a:gd name="connsiteX233" fmla="*/ 4145280 w 11681460"/>
                <a:gd name="connsiteY233" fmla="*/ 2811780 h 4168140"/>
                <a:gd name="connsiteX234" fmla="*/ 4038600 w 11681460"/>
                <a:gd name="connsiteY234" fmla="*/ 2804160 h 4168140"/>
                <a:gd name="connsiteX235" fmla="*/ 3954780 w 11681460"/>
                <a:gd name="connsiteY235" fmla="*/ 2819400 h 4168140"/>
                <a:gd name="connsiteX236" fmla="*/ 3863340 w 11681460"/>
                <a:gd name="connsiteY236" fmla="*/ 2804160 h 4168140"/>
                <a:gd name="connsiteX237" fmla="*/ 3741420 w 11681460"/>
                <a:gd name="connsiteY237" fmla="*/ 2781300 h 4168140"/>
                <a:gd name="connsiteX238" fmla="*/ 3649980 w 11681460"/>
                <a:gd name="connsiteY238" fmla="*/ 2743200 h 4168140"/>
                <a:gd name="connsiteX239" fmla="*/ 3573780 w 11681460"/>
                <a:gd name="connsiteY239" fmla="*/ 2674620 h 4168140"/>
                <a:gd name="connsiteX240" fmla="*/ 3482340 w 11681460"/>
                <a:gd name="connsiteY240" fmla="*/ 2621280 h 4168140"/>
                <a:gd name="connsiteX241" fmla="*/ 3436620 w 11681460"/>
                <a:gd name="connsiteY241" fmla="*/ 2552700 h 4168140"/>
                <a:gd name="connsiteX242" fmla="*/ 3329940 w 11681460"/>
                <a:gd name="connsiteY242" fmla="*/ 2423160 h 4168140"/>
                <a:gd name="connsiteX243" fmla="*/ 3261360 w 11681460"/>
                <a:gd name="connsiteY243" fmla="*/ 2324100 h 4168140"/>
                <a:gd name="connsiteX244" fmla="*/ 3131820 w 11681460"/>
                <a:gd name="connsiteY244" fmla="*/ 2209800 h 4168140"/>
                <a:gd name="connsiteX245" fmla="*/ 3040380 w 11681460"/>
                <a:gd name="connsiteY245" fmla="*/ 2141220 h 4168140"/>
                <a:gd name="connsiteX246" fmla="*/ 2910840 w 11681460"/>
                <a:gd name="connsiteY246" fmla="*/ 2034540 h 4168140"/>
                <a:gd name="connsiteX247" fmla="*/ 2849880 w 11681460"/>
                <a:gd name="connsiteY247" fmla="*/ 1958340 h 4168140"/>
                <a:gd name="connsiteX248" fmla="*/ 2743200 w 11681460"/>
                <a:gd name="connsiteY248" fmla="*/ 1889760 h 4168140"/>
                <a:gd name="connsiteX249" fmla="*/ 2659380 w 11681460"/>
                <a:gd name="connsiteY249" fmla="*/ 1844040 h 4168140"/>
                <a:gd name="connsiteX250" fmla="*/ 2575560 w 11681460"/>
                <a:gd name="connsiteY250" fmla="*/ 1744980 h 4168140"/>
                <a:gd name="connsiteX251" fmla="*/ 2468880 w 11681460"/>
                <a:gd name="connsiteY251" fmla="*/ 1645920 h 4168140"/>
                <a:gd name="connsiteX252" fmla="*/ 2400300 w 11681460"/>
                <a:gd name="connsiteY252" fmla="*/ 1607820 h 4168140"/>
                <a:gd name="connsiteX253" fmla="*/ 2263140 w 11681460"/>
                <a:gd name="connsiteY253" fmla="*/ 1501140 h 4168140"/>
                <a:gd name="connsiteX254" fmla="*/ 2171700 w 11681460"/>
                <a:gd name="connsiteY254" fmla="*/ 1432560 h 4168140"/>
                <a:gd name="connsiteX255" fmla="*/ 2087880 w 11681460"/>
                <a:gd name="connsiteY255" fmla="*/ 1363980 h 4168140"/>
                <a:gd name="connsiteX256" fmla="*/ 1950720 w 11681460"/>
                <a:gd name="connsiteY256" fmla="*/ 1272540 h 4168140"/>
                <a:gd name="connsiteX257" fmla="*/ 1805940 w 11681460"/>
                <a:gd name="connsiteY257" fmla="*/ 1135380 h 4168140"/>
                <a:gd name="connsiteX258" fmla="*/ 1729740 w 11681460"/>
                <a:gd name="connsiteY258" fmla="*/ 1089660 h 4168140"/>
                <a:gd name="connsiteX259" fmla="*/ 1668780 w 11681460"/>
                <a:gd name="connsiteY259" fmla="*/ 1043940 h 4168140"/>
                <a:gd name="connsiteX260" fmla="*/ 1592580 w 11681460"/>
                <a:gd name="connsiteY260" fmla="*/ 990600 h 4168140"/>
                <a:gd name="connsiteX261" fmla="*/ 1470660 w 11681460"/>
                <a:gd name="connsiteY261" fmla="*/ 891540 h 4168140"/>
                <a:gd name="connsiteX262" fmla="*/ 1386840 w 11681460"/>
                <a:gd name="connsiteY262" fmla="*/ 845820 h 4168140"/>
                <a:gd name="connsiteX263" fmla="*/ 1318260 w 11681460"/>
                <a:gd name="connsiteY263" fmla="*/ 784860 h 4168140"/>
                <a:gd name="connsiteX264" fmla="*/ 1264920 w 11681460"/>
                <a:gd name="connsiteY264" fmla="*/ 723900 h 4168140"/>
                <a:gd name="connsiteX265" fmla="*/ 1181100 w 11681460"/>
                <a:gd name="connsiteY265" fmla="*/ 647700 h 4168140"/>
                <a:gd name="connsiteX266" fmla="*/ 1089660 w 11681460"/>
                <a:gd name="connsiteY266" fmla="*/ 624840 h 4168140"/>
                <a:gd name="connsiteX267" fmla="*/ 1021080 w 11681460"/>
                <a:gd name="connsiteY267" fmla="*/ 586740 h 4168140"/>
                <a:gd name="connsiteX268" fmla="*/ 937260 w 11681460"/>
                <a:gd name="connsiteY268" fmla="*/ 548640 h 4168140"/>
                <a:gd name="connsiteX269" fmla="*/ 830580 w 11681460"/>
                <a:gd name="connsiteY269" fmla="*/ 510540 h 4168140"/>
                <a:gd name="connsiteX270" fmla="*/ 754380 w 11681460"/>
                <a:gd name="connsiteY270" fmla="*/ 457200 h 4168140"/>
                <a:gd name="connsiteX271" fmla="*/ 708660 w 11681460"/>
                <a:gd name="connsiteY271" fmla="*/ 419100 h 4168140"/>
                <a:gd name="connsiteX272" fmla="*/ 609600 w 11681460"/>
                <a:gd name="connsiteY272" fmla="*/ 396240 h 4168140"/>
                <a:gd name="connsiteX273" fmla="*/ 548640 w 11681460"/>
                <a:gd name="connsiteY273" fmla="*/ 320040 h 4168140"/>
                <a:gd name="connsiteX274" fmla="*/ 510540 w 11681460"/>
                <a:gd name="connsiteY274" fmla="*/ 251460 h 4168140"/>
                <a:gd name="connsiteX275" fmla="*/ 464820 w 11681460"/>
                <a:gd name="connsiteY275" fmla="*/ 190500 h 4168140"/>
                <a:gd name="connsiteX276" fmla="*/ 411480 w 11681460"/>
                <a:gd name="connsiteY276" fmla="*/ 137160 h 4168140"/>
                <a:gd name="connsiteX277" fmla="*/ 373380 w 11681460"/>
                <a:gd name="connsiteY277" fmla="*/ 45720 h 4168140"/>
                <a:gd name="connsiteX278" fmla="*/ 342900 w 11681460"/>
                <a:gd name="connsiteY278" fmla="*/ 0 h 4168140"/>
                <a:gd name="connsiteX279" fmla="*/ 327660 w 11681460"/>
                <a:gd name="connsiteY279" fmla="*/ 60960 h 4168140"/>
                <a:gd name="connsiteX280" fmla="*/ 289560 w 11681460"/>
                <a:gd name="connsiteY280" fmla="*/ 91440 h 4168140"/>
                <a:gd name="connsiteX281" fmla="*/ 236220 w 11681460"/>
                <a:gd name="connsiteY281" fmla="*/ 114300 h 4168140"/>
                <a:gd name="connsiteX282" fmla="*/ 198120 w 11681460"/>
                <a:gd name="connsiteY282" fmla="*/ 175260 h 4168140"/>
                <a:gd name="connsiteX283" fmla="*/ 175260 w 11681460"/>
                <a:gd name="connsiteY283" fmla="*/ 228600 h 4168140"/>
                <a:gd name="connsiteX284" fmla="*/ 114300 w 11681460"/>
                <a:gd name="connsiteY284" fmla="*/ 236220 h 4168140"/>
                <a:gd name="connsiteX285" fmla="*/ 45720 w 11681460"/>
                <a:gd name="connsiteY285" fmla="*/ 251460 h 4168140"/>
                <a:gd name="connsiteX286" fmla="*/ 0 w 11681460"/>
                <a:gd name="connsiteY286" fmla="*/ 281940 h 4168140"/>
                <a:gd name="connsiteX287" fmla="*/ 68580 w 11681460"/>
                <a:gd name="connsiteY287" fmla="*/ 320040 h 4168140"/>
                <a:gd name="connsiteX0" fmla="*/ 68580 w 11681460"/>
                <a:gd name="connsiteY0" fmla="*/ 320040 h 4168140"/>
                <a:gd name="connsiteX1" fmla="*/ 121920 w 11681460"/>
                <a:gd name="connsiteY1" fmla="*/ 381000 h 4168140"/>
                <a:gd name="connsiteX2" fmla="*/ 198120 w 11681460"/>
                <a:gd name="connsiteY2" fmla="*/ 419100 h 4168140"/>
                <a:gd name="connsiteX3" fmla="*/ 320040 w 11681460"/>
                <a:gd name="connsiteY3" fmla="*/ 510540 h 4168140"/>
                <a:gd name="connsiteX4" fmla="*/ 411480 w 11681460"/>
                <a:gd name="connsiteY4" fmla="*/ 563880 h 4168140"/>
                <a:gd name="connsiteX5" fmla="*/ 472440 w 11681460"/>
                <a:gd name="connsiteY5" fmla="*/ 632460 h 4168140"/>
                <a:gd name="connsiteX6" fmla="*/ 601980 w 11681460"/>
                <a:gd name="connsiteY6" fmla="*/ 708660 h 4168140"/>
                <a:gd name="connsiteX7" fmla="*/ 739140 w 11681460"/>
                <a:gd name="connsiteY7" fmla="*/ 784860 h 4168140"/>
                <a:gd name="connsiteX8" fmla="*/ 861060 w 11681460"/>
                <a:gd name="connsiteY8" fmla="*/ 868680 h 4168140"/>
                <a:gd name="connsiteX9" fmla="*/ 944880 w 11681460"/>
                <a:gd name="connsiteY9" fmla="*/ 952500 h 4168140"/>
                <a:gd name="connsiteX10" fmla="*/ 1021080 w 11681460"/>
                <a:gd name="connsiteY10" fmla="*/ 1005840 h 4168140"/>
                <a:gd name="connsiteX11" fmla="*/ 1097280 w 11681460"/>
                <a:gd name="connsiteY11" fmla="*/ 1043940 h 4168140"/>
                <a:gd name="connsiteX12" fmla="*/ 1181100 w 11681460"/>
                <a:gd name="connsiteY12" fmla="*/ 1104900 h 4168140"/>
                <a:gd name="connsiteX13" fmla="*/ 1249680 w 11681460"/>
                <a:gd name="connsiteY13" fmla="*/ 1150620 h 4168140"/>
                <a:gd name="connsiteX14" fmla="*/ 1341120 w 11681460"/>
                <a:gd name="connsiteY14" fmla="*/ 1196340 h 4168140"/>
                <a:gd name="connsiteX15" fmla="*/ 1417320 w 11681460"/>
                <a:gd name="connsiteY15" fmla="*/ 1257300 h 4168140"/>
                <a:gd name="connsiteX16" fmla="*/ 1493520 w 11681460"/>
                <a:gd name="connsiteY16" fmla="*/ 1333500 h 4168140"/>
                <a:gd name="connsiteX17" fmla="*/ 1569720 w 11681460"/>
                <a:gd name="connsiteY17" fmla="*/ 1356360 h 4168140"/>
                <a:gd name="connsiteX18" fmla="*/ 1684020 w 11681460"/>
                <a:gd name="connsiteY18" fmla="*/ 1424940 h 4168140"/>
                <a:gd name="connsiteX19" fmla="*/ 1729740 w 11681460"/>
                <a:gd name="connsiteY19" fmla="*/ 1485900 h 4168140"/>
                <a:gd name="connsiteX20" fmla="*/ 1844040 w 11681460"/>
                <a:gd name="connsiteY20" fmla="*/ 1569720 h 4168140"/>
                <a:gd name="connsiteX21" fmla="*/ 1935480 w 11681460"/>
                <a:gd name="connsiteY21" fmla="*/ 1615440 h 4168140"/>
                <a:gd name="connsiteX22" fmla="*/ 2049780 w 11681460"/>
                <a:gd name="connsiteY22" fmla="*/ 1691640 h 4168140"/>
                <a:gd name="connsiteX23" fmla="*/ 2133600 w 11681460"/>
                <a:gd name="connsiteY23" fmla="*/ 1729740 h 4168140"/>
                <a:gd name="connsiteX24" fmla="*/ 2202180 w 11681460"/>
                <a:gd name="connsiteY24" fmla="*/ 1805940 h 4168140"/>
                <a:gd name="connsiteX25" fmla="*/ 2255520 w 11681460"/>
                <a:gd name="connsiteY25" fmla="*/ 1821180 h 4168140"/>
                <a:gd name="connsiteX26" fmla="*/ 2316480 w 11681460"/>
                <a:gd name="connsiteY26" fmla="*/ 1866900 h 4168140"/>
                <a:gd name="connsiteX27" fmla="*/ 2423160 w 11681460"/>
                <a:gd name="connsiteY27" fmla="*/ 2004060 h 4168140"/>
                <a:gd name="connsiteX28" fmla="*/ 2476500 w 11681460"/>
                <a:gd name="connsiteY28" fmla="*/ 2087880 h 4168140"/>
                <a:gd name="connsiteX29" fmla="*/ 2567940 w 11681460"/>
                <a:gd name="connsiteY29" fmla="*/ 2148840 h 4168140"/>
                <a:gd name="connsiteX30" fmla="*/ 2682240 w 11681460"/>
                <a:gd name="connsiteY30" fmla="*/ 2186940 h 4168140"/>
                <a:gd name="connsiteX31" fmla="*/ 2743200 w 11681460"/>
                <a:gd name="connsiteY31" fmla="*/ 2209800 h 4168140"/>
                <a:gd name="connsiteX32" fmla="*/ 2811780 w 11681460"/>
                <a:gd name="connsiteY32" fmla="*/ 2247900 h 4168140"/>
                <a:gd name="connsiteX33" fmla="*/ 2887980 w 11681460"/>
                <a:gd name="connsiteY33" fmla="*/ 2301240 h 4168140"/>
                <a:gd name="connsiteX34" fmla="*/ 2979420 w 11681460"/>
                <a:gd name="connsiteY34" fmla="*/ 2385060 h 4168140"/>
                <a:gd name="connsiteX35" fmla="*/ 3055620 w 11681460"/>
                <a:gd name="connsiteY35" fmla="*/ 2461260 h 4168140"/>
                <a:gd name="connsiteX36" fmla="*/ 3139440 w 11681460"/>
                <a:gd name="connsiteY36" fmla="*/ 2537460 h 4168140"/>
                <a:gd name="connsiteX37" fmla="*/ 3261360 w 11681460"/>
                <a:gd name="connsiteY37" fmla="*/ 2628900 h 4168140"/>
                <a:gd name="connsiteX38" fmla="*/ 3345180 w 11681460"/>
                <a:gd name="connsiteY38" fmla="*/ 2720340 h 4168140"/>
                <a:gd name="connsiteX39" fmla="*/ 3444240 w 11681460"/>
                <a:gd name="connsiteY39" fmla="*/ 2796540 h 4168140"/>
                <a:gd name="connsiteX40" fmla="*/ 3558540 w 11681460"/>
                <a:gd name="connsiteY40" fmla="*/ 2872740 h 4168140"/>
                <a:gd name="connsiteX41" fmla="*/ 3619500 w 11681460"/>
                <a:gd name="connsiteY41" fmla="*/ 2979420 h 4168140"/>
                <a:gd name="connsiteX42" fmla="*/ 3619500 w 11681460"/>
                <a:gd name="connsiteY42" fmla="*/ 2979420 h 4168140"/>
                <a:gd name="connsiteX43" fmla="*/ 3649980 w 11681460"/>
                <a:gd name="connsiteY43" fmla="*/ 3048000 h 4168140"/>
                <a:gd name="connsiteX44" fmla="*/ 3703320 w 11681460"/>
                <a:gd name="connsiteY44" fmla="*/ 3086100 h 4168140"/>
                <a:gd name="connsiteX45" fmla="*/ 3764280 w 11681460"/>
                <a:gd name="connsiteY45" fmla="*/ 3063240 h 4168140"/>
                <a:gd name="connsiteX46" fmla="*/ 3848100 w 11681460"/>
                <a:gd name="connsiteY46" fmla="*/ 3025140 h 4168140"/>
                <a:gd name="connsiteX47" fmla="*/ 3916680 w 11681460"/>
                <a:gd name="connsiteY47" fmla="*/ 3032760 h 4168140"/>
                <a:gd name="connsiteX48" fmla="*/ 4030980 w 11681460"/>
                <a:gd name="connsiteY48" fmla="*/ 3063240 h 4168140"/>
                <a:gd name="connsiteX49" fmla="*/ 4137660 w 11681460"/>
                <a:gd name="connsiteY49" fmla="*/ 3101340 h 4168140"/>
                <a:gd name="connsiteX50" fmla="*/ 4259580 w 11681460"/>
                <a:gd name="connsiteY50" fmla="*/ 3147060 h 4168140"/>
                <a:gd name="connsiteX51" fmla="*/ 4381500 w 11681460"/>
                <a:gd name="connsiteY51" fmla="*/ 3192780 h 4168140"/>
                <a:gd name="connsiteX52" fmla="*/ 4526280 w 11681460"/>
                <a:gd name="connsiteY52" fmla="*/ 3276600 h 4168140"/>
                <a:gd name="connsiteX53" fmla="*/ 4587240 w 11681460"/>
                <a:gd name="connsiteY53" fmla="*/ 3299460 h 4168140"/>
                <a:gd name="connsiteX54" fmla="*/ 4610100 w 11681460"/>
                <a:gd name="connsiteY54" fmla="*/ 3352800 h 4168140"/>
                <a:gd name="connsiteX55" fmla="*/ 4648200 w 11681460"/>
                <a:gd name="connsiteY55" fmla="*/ 3436620 h 4168140"/>
                <a:gd name="connsiteX56" fmla="*/ 4671060 w 11681460"/>
                <a:gd name="connsiteY56" fmla="*/ 3520440 h 4168140"/>
                <a:gd name="connsiteX57" fmla="*/ 4678680 w 11681460"/>
                <a:gd name="connsiteY57" fmla="*/ 3589020 h 4168140"/>
                <a:gd name="connsiteX58" fmla="*/ 4686300 w 11681460"/>
                <a:gd name="connsiteY58" fmla="*/ 3649980 h 4168140"/>
                <a:gd name="connsiteX59" fmla="*/ 4724400 w 11681460"/>
                <a:gd name="connsiteY59" fmla="*/ 3680460 h 4168140"/>
                <a:gd name="connsiteX60" fmla="*/ 4785360 w 11681460"/>
                <a:gd name="connsiteY60" fmla="*/ 3672840 h 4168140"/>
                <a:gd name="connsiteX61" fmla="*/ 4869180 w 11681460"/>
                <a:gd name="connsiteY61" fmla="*/ 3703320 h 4168140"/>
                <a:gd name="connsiteX62" fmla="*/ 4914900 w 11681460"/>
                <a:gd name="connsiteY62" fmla="*/ 3756660 h 4168140"/>
                <a:gd name="connsiteX63" fmla="*/ 5105400 w 11681460"/>
                <a:gd name="connsiteY63" fmla="*/ 3832860 h 4168140"/>
                <a:gd name="connsiteX64" fmla="*/ 5173980 w 11681460"/>
                <a:gd name="connsiteY64" fmla="*/ 3886200 h 4168140"/>
                <a:gd name="connsiteX65" fmla="*/ 5242560 w 11681460"/>
                <a:gd name="connsiteY65" fmla="*/ 3924300 h 4168140"/>
                <a:gd name="connsiteX66" fmla="*/ 5364480 w 11681460"/>
                <a:gd name="connsiteY66" fmla="*/ 3962400 h 4168140"/>
                <a:gd name="connsiteX67" fmla="*/ 5516880 w 11681460"/>
                <a:gd name="connsiteY67" fmla="*/ 4046220 h 4168140"/>
                <a:gd name="connsiteX68" fmla="*/ 5585460 w 11681460"/>
                <a:gd name="connsiteY68" fmla="*/ 4099560 h 4168140"/>
                <a:gd name="connsiteX69" fmla="*/ 5661660 w 11681460"/>
                <a:gd name="connsiteY69" fmla="*/ 4122420 h 4168140"/>
                <a:gd name="connsiteX70" fmla="*/ 5745480 w 11681460"/>
                <a:gd name="connsiteY70" fmla="*/ 4130040 h 4168140"/>
                <a:gd name="connsiteX71" fmla="*/ 5836920 w 11681460"/>
                <a:gd name="connsiteY71" fmla="*/ 4130040 h 4168140"/>
                <a:gd name="connsiteX72" fmla="*/ 5951220 w 11681460"/>
                <a:gd name="connsiteY72" fmla="*/ 4145280 h 4168140"/>
                <a:gd name="connsiteX73" fmla="*/ 6035040 w 11681460"/>
                <a:gd name="connsiteY73" fmla="*/ 4168140 h 4168140"/>
                <a:gd name="connsiteX74" fmla="*/ 6149340 w 11681460"/>
                <a:gd name="connsiteY74" fmla="*/ 4137660 h 4168140"/>
                <a:gd name="connsiteX75" fmla="*/ 6286500 w 11681460"/>
                <a:gd name="connsiteY75" fmla="*/ 4114800 h 4168140"/>
                <a:gd name="connsiteX76" fmla="*/ 6393180 w 11681460"/>
                <a:gd name="connsiteY76" fmla="*/ 4053840 h 4168140"/>
                <a:gd name="connsiteX77" fmla="*/ 6484620 w 11681460"/>
                <a:gd name="connsiteY77" fmla="*/ 4038600 h 4168140"/>
                <a:gd name="connsiteX78" fmla="*/ 6583680 w 11681460"/>
                <a:gd name="connsiteY78" fmla="*/ 3970020 h 4168140"/>
                <a:gd name="connsiteX79" fmla="*/ 6697980 w 11681460"/>
                <a:gd name="connsiteY79" fmla="*/ 3886200 h 4168140"/>
                <a:gd name="connsiteX80" fmla="*/ 6728460 w 11681460"/>
                <a:gd name="connsiteY80" fmla="*/ 3817620 h 4168140"/>
                <a:gd name="connsiteX81" fmla="*/ 6842760 w 11681460"/>
                <a:gd name="connsiteY81" fmla="*/ 3733800 h 4168140"/>
                <a:gd name="connsiteX82" fmla="*/ 6972300 w 11681460"/>
                <a:gd name="connsiteY82" fmla="*/ 3642360 h 4168140"/>
                <a:gd name="connsiteX83" fmla="*/ 7078980 w 11681460"/>
                <a:gd name="connsiteY83" fmla="*/ 3528060 h 4168140"/>
                <a:gd name="connsiteX84" fmla="*/ 7139940 w 11681460"/>
                <a:gd name="connsiteY84" fmla="*/ 3444240 h 4168140"/>
                <a:gd name="connsiteX85" fmla="*/ 7269480 w 11681460"/>
                <a:gd name="connsiteY85" fmla="*/ 3284220 h 4168140"/>
                <a:gd name="connsiteX86" fmla="*/ 7330440 w 11681460"/>
                <a:gd name="connsiteY86" fmla="*/ 3185160 h 4168140"/>
                <a:gd name="connsiteX87" fmla="*/ 7376160 w 11681460"/>
                <a:gd name="connsiteY87" fmla="*/ 3116580 h 4168140"/>
                <a:gd name="connsiteX88" fmla="*/ 7444740 w 11681460"/>
                <a:gd name="connsiteY88" fmla="*/ 3093720 h 4168140"/>
                <a:gd name="connsiteX89" fmla="*/ 7513320 w 11681460"/>
                <a:gd name="connsiteY89" fmla="*/ 3101340 h 4168140"/>
                <a:gd name="connsiteX90" fmla="*/ 7574280 w 11681460"/>
                <a:gd name="connsiteY90" fmla="*/ 3078480 h 4168140"/>
                <a:gd name="connsiteX91" fmla="*/ 7726680 w 11681460"/>
                <a:gd name="connsiteY91" fmla="*/ 3108960 h 4168140"/>
                <a:gd name="connsiteX92" fmla="*/ 7833360 w 11681460"/>
                <a:gd name="connsiteY92" fmla="*/ 3162300 h 4168140"/>
                <a:gd name="connsiteX93" fmla="*/ 7962900 w 11681460"/>
                <a:gd name="connsiteY93" fmla="*/ 3192780 h 4168140"/>
                <a:gd name="connsiteX94" fmla="*/ 8161020 w 11681460"/>
                <a:gd name="connsiteY94" fmla="*/ 3268980 h 4168140"/>
                <a:gd name="connsiteX95" fmla="*/ 8290560 w 11681460"/>
                <a:gd name="connsiteY95" fmla="*/ 3337560 h 4168140"/>
                <a:gd name="connsiteX96" fmla="*/ 8382000 w 11681460"/>
                <a:gd name="connsiteY96" fmla="*/ 3360420 h 4168140"/>
                <a:gd name="connsiteX97" fmla="*/ 8458200 w 11681460"/>
                <a:gd name="connsiteY97" fmla="*/ 3398520 h 4168140"/>
                <a:gd name="connsiteX98" fmla="*/ 8595360 w 11681460"/>
                <a:gd name="connsiteY98" fmla="*/ 3512820 h 4168140"/>
                <a:gd name="connsiteX99" fmla="*/ 8641080 w 11681460"/>
                <a:gd name="connsiteY99" fmla="*/ 3566160 h 4168140"/>
                <a:gd name="connsiteX100" fmla="*/ 8702040 w 11681460"/>
                <a:gd name="connsiteY100" fmla="*/ 3604260 h 4168140"/>
                <a:gd name="connsiteX101" fmla="*/ 8763000 w 11681460"/>
                <a:gd name="connsiteY101" fmla="*/ 3634740 h 4168140"/>
                <a:gd name="connsiteX102" fmla="*/ 8854440 w 11681460"/>
                <a:gd name="connsiteY102" fmla="*/ 3627120 h 4168140"/>
                <a:gd name="connsiteX103" fmla="*/ 8968740 w 11681460"/>
                <a:gd name="connsiteY103" fmla="*/ 3619500 h 4168140"/>
                <a:gd name="connsiteX104" fmla="*/ 9060180 w 11681460"/>
                <a:gd name="connsiteY104" fmla="*/ 3642360 h 4168140"/>
                <a:gd name="connsiteX105" fmla="*/ 9151620 w 11681460"/>
                <a:gd name="connsiteY105" fmla="*/ 3657600 h 4168140"/>
                <a:gd name="connsiteX106" fmla="*/ 9227820 w 11681460"/>
                <a:gd name="connsiteY106" fmla="*/ 3642360 h 4168140"/>
                <a:gd name="connsiteX107" fmla="*/ 9311640 w 11681460"/>
                <a:gd name="connsiteY107" fmla="*/ 3611880 h 4168140"/>
                <a:gd name="connsiteX108" fmla="*/ 9433560 w 11681460"/>
                <a:gd name="connsiteY108" fmla="*/ 3589020 h 4168140"/>
                <a:gd name="connsiteX109" fmla="*/ 9509760 w 11681460"/>
                <a:gd name="connsiteY109" fmla="*/ 3528060 h 4168140"/>
                <a:gd name="connsiteX110" fmla="*/ 9646920 w 11681460"/>
                <a:gd name="connsiteY110" fmla="*/ 3489960 h 4168140"/>
                <a:gd name="connsiteX111" fmla="*/ 9784080 w 11681460"/>
                <a:gd name="connsiteY111" fmla="*/ 3444240 h 4168140"/>
                <a:gd name="connsiteX112" fmla="*/ 9860280 w 11681460"/>
                <a:gd name="connsiteY112" fmla="*/ 3383280 h 4168140"/>
                <a:gd name="connsiteX113" fmla="*/ 9921240 w 11681460"/>
                <a:gd name="connsiteY113" fmla="*/ 3314700 h 4168140"/>
                <a:gd name="connsiteX114" fmla="*/ 9997440 w 11681460"/>
                <a:gd name="connsiteY114" fmla="*/ 3208020 h 4168140"/>
                <a:gd name="connsiteX115" fmla="*/ 10043160 w 11681460"/>
                <a:gd name="connsiteY115" fmla="*/ 3101340 h 4168140"/>
                <a:gd name="connsiteX116" fmla="*/ 10104120 w 11681460"/>
                <a:gd name="connsiteY116" fmla="*/ 3017520 h 4168140"/>
                <a:gd name="connsiteX117" fmla="*/ 10157460 w 11681460"/>
                <a:gd name="connsiteY117" fmla="*/ 2933700 h 4168140"/>
                <a:gd name="connsiteX118" fmla="*/ 10218420 w 11681460"/>
                <a:gd name="connsiteY118" fmla="*/ 2849880 h 4168140"/>
                <a:gd name="connsiteX119" fmla="*/ 10294620 w 11681460"/>
                <a:gd name="connsiteY119" fmla="*/ 2735580 h 4168140"/>
                <a:gd name="connsiteX120" fmla="*/ 10347960 w 11681460"/>
                <a:gd name="connsiteY120" fmla="*/ 2621280 h 4168140"/>
                <a:gd name="connsiteX121" fmla="*/ 10431780 w 11681460"/>
                <a:gd name="connsiteY121" fmla="*/ 2499360 h 4168140"/>
                <a:gd name="connsiteX122" fmla="*/ 10500360 w 11681460"/>
                <a:gd name="connsiteY122" fmla="*/ 2354580 h 4168140"/>
                <a:gd name="connsiteX123" fmla="*/ 10553700 w 11681460"/>
                <a:gd name="connsiteY123" fmla="*/ 2263140 h 4168140"/>
                <a:gd name="connsiteX124" fmla="*/ 10584180 w 11681460"/>
                <a:gd name="connsiteY124" fmla="*/ 2194560 h 4168140"/>
                <a:gd name="connsiteX125" fmla="*/ 10614660 w 11681460"/>
                <a:gd name="connsiteY125" fmla="*/ 2118360 h 4168140"/>
                <a:gd name="connsiteX126" fmla="*/ 10675620 w 11681460"/>
                <a:gd name="connsiteY126" fmla="*/ 2049780 h 4168140"/>
                <a:gd name="connsiteX127" fmla="*/ 10690860 w 11681460"/>
                <a:gd name="connsiteY127" fmla="*/ 1988820 h 4168140"/>
                <a:gd name="connsiteX128" fmla="*/ 10713720 w 11681460"/>
                <a:gd name="connsiteY128" fmla="*/ 1927860 h 4168140"/>
                <a:gd name="connsiteX129" fmla="*/ 10767060 w 11681460"/>
                <a:gd name="connsiteY129" fmla="*/ 1859280 h 4168140"/>
                <a:gd name="connsiteX130" fmla="*/ 10873740 w 11681460"/>
                <a:gd name="connsiteY130" fmla="*/ 1828800 h 4168140"/>
                <a:gd name="connsiteX131" fmla="*/ 11079480 w 11681460"/>
                <a:gd name="connsiteY131" fmla="*/ 1767840 h 4168140"/>
                <a:gd name="connsiteX132" fmla="*/ 11247120 w 11681460"/>
                <a:gd name="connsiteY132" fmla="*/ 1684020 h 4168140"/>
                <a:gd name="connsiteX133" fmla="*/ 11414760 w 11681460"/>
                <a:gd name="connsiteY133" fmla="*/ 1638300 h 4168140"/>
                <a:gd name="connsiteX134" fmla="*/ 11490960 w 11681460"/>
                <a:gd name="connsiteY134" fmla="*/ 1577340 h 4168140"/>
                <a:gd name="connsiteX135" fmla="*/ 11635740 w 11681460"/>
                <a:gd name="connsiteY135" fmla="*/ 1508760 h 4168140"/>
                <a:gd name="connsiteX136" fmla="*/ 11681460 w 11681460"/>
                <a:gd name="connsiteY136" fmla="*/ 1417320 h 4168140"/>
                <a:gd name="connsiteX137" fmla="*/ 11620500 w 11681460"/>
                <a:gd name="connsiteY137" fmla="*/ 1417320 h 4168140"/>
                <a:gd name="connsiteX138" fmla="*/ 11567160 w 11681460"/>
                <a:gd name="connsiteY138" fmla="*/ 1379220 h 4168140"/>
                <a:gd name="connsiteX139" fmla="*/ 11498580 w 11681460"/>
                <a:gd name="connsiteY139" fmla="*/ 1318260 h 4168140"/>
                <a:gd name="connsiteX140" fmla="*/ 11468100 w 11681460"/>
                <a:gd name="connsiteY140" fmla="*/ 1280160 h 4168140"/>
                <a:gd name="connsiteX141" fmla="*/ 11407140 w 11681460"/>
                <a:gd name="connsiteY141" fmla="*/ 1287780 h 4168140"/>
                <a:gd name="connsiteX142" fmla="*/ 11399520 w 11681460"/>
                <a:gd name="connsiteY142" fmla="*/ 1280160 h 4168140"/>
                <a:gd name="connsiteX143" fmla="*/ 11353800 w 11681460"/>
                <a:gd name="connsiteY143" fmla="*/ 1356360 h 4168140"/>
                <a:gd name="connsiteX144" fmla="*/ 11224260 w 11681460"/>
                <a:gd name="connsiteY144" fmla="*/ 1417320 h 4168140"/>
                <a:gd name="connsiteX145" fmla="*/ 11109960 w 11681460"/>
                <a:gd name="connsiteY145" fmla="*/ 1463040 h 4168140"/>
                <a:gd name="connsiteX146" fmla="*/ 10911840 w 11681460"/>
                <a:gd name="connsiteY146" fmla="*/ 1524000 h 4168140"/>
                <a:gd name="connsiteX147" fmla="*/ 10774680 w 11681460"/>
                <a:gd name="connsiteY147" fmla="*/ 1546860 h 4168140"/>
                <a:gd name="connsiteX148" fmla="*/ 10675620 w 11681460"/>
                <a:gd name="connsiteY148" fmla="*/ 1615440 h 4168140"/>
                <a:gd name="connsiteX149" fmla="*/ 10568940 w 11681460"/>
                <a:gd name="connsiteY149" fmla="*/ 1676400 h 4168140"/>
                <a:gd name="connsiteX150" fmla="*/ 10485120 w 11681460"/>
                <a:gd name="connsiteY150" fmla="*/ 1760220 h 4168140"/>
                <a:gd name="connsiteX151" fmla="*/ 10454640 w 11681460"/>
                <a:gd name="connsiteY151" fmla="*/ 1836420 h 4168140"/>
                <a:gd name="connsiteX152" fmla="*/ 10416540 w 11681460"/>
                <a:gd name="connsiteY152" fmla="*/ 1927860 h 4168140"/>
                <a:gd name="connsiteX153" fmla="*/ 10401300 w 11681460"/>
                <a:gd name="connsiteY153" fmla="*/ 2004060 h 4168140"/>
                <a:gd name="connsiteX154" fmla="*/ 10363200 w 11681460"/>
                <a:gd name="connsiteY154" fmla="*/ 2095500 h 4168140"/>
                <a:gd name="connsiteX155" fmla="*/ 10317480 w 11681460"/>
                <a:gd name="connsiteY155" fmla="*/ 2225040 h 4168140"/>
                <a:gd name="connsiteX156" fmla="*/ 10287000 w 11681460"/>
                <a:gd name="connsiteY156" fmla="*/ 2346960 h 4168140"/>
                <a:gd name="connsiteX157" fmla="*/ 10218420 w 11681460"/>
                <a:gd name="connsiteY157" fmla="*/ 2499360 h 4168140"/>
                <a:gd name="connsiteX158" fmla="*/ 10134600 w 11681460"/>
                <a:gd name="connsiteY158" fmla="*/ 2621280 h 4168140"/>
                <a:gd name="connsiteX159" fmla="*/ 10043160 w 11681460"/>
                <a:gd name="connsiteY159" fmla="*/ 2735580 h 4168140"/>
                <a:gd name="connsiteX160" fmla="*/ 9974580 w 11681460"/>
                <a:gd name="connsiteY160" fmla="*/ 2857500 h 4168140"/>
                <a:gd name="connsiteX161" fmla="*/ 9906000 w 11681460"/>
                <a:gd name="connsiteY161" fmla="*/ 2941320 h 4168140"/>
                <a:gd name="connsiteX162" fmla="*/ 9860280 w 11681460"/>
                <a:gd name="connsiteY162" fmla="*/ 3032760 h 4168140"/>
                <a:gd name="connsiteX163" fmla="*/ 9806940 w 11681460"/>
                <a:gd name="connsiteY163" fmla="*/ 3116580 h 4168140"/>
                <a:gd name="connsiteX164" fmla="*/ 9715500 w 11681460"/>
                <a:gd name="connsiteY164" fmla="*/ 3208020 h 4168140"/>
                <a:gd name="connsiteX165" fmla="*/ 9616440 w 11681460"/>
                <a:gd name="connsiteY165" fmla="*/ 3261360 h 4168140"/>
                <a:gd name="connsiteX166" fmla="*/ 9532620 w 11681460"/>
                <a:gd name="connsiteY166" fmla="*/ 3329940 h 4168140"/>
                <a:gd name="connsiteX167" fmla="*/ 9471660 w 11681460"/>
                <a:gd name="connsiteY167" fmla="*/ 3375660 h 4168140"/>
                <a:gd name="connsiteX168" fmla="*/ 9410700 w 11681460"/>
                <a:gd name="connsiteY168" fmla="*/ 3429000 h 4168140"/>
                <a:gd name="connsiteX169" fmla="*/ 9288780 w 11681460"/>
                <a:gd name="connsiteY169" fmla="*/ 3436620 h 4168140"/>
                <a:gd name="connsiteX170" fmla="*/ 9166860 w 11681460"/>
                <a:gd name="connsiteY170" fmla="*/ 3444240 h 4168140"/>
                <a:gd name="connsiteX171" fmla="*/ 9029700 w 11681460"/>
                <a:gd name="connsiteY171" fmla="*/ 3413760 h 4168140"/>
                <a:gd name="connsiteX172" fmla="*/ 8823960 w 11681460"/>
                <a:gd name="connsiteY172" fmla="*/ 3360420 h 4168140"/>
                <a:gd name="connsiteX173" fmla="*/ 8679180 w 11681460"/>
                <a:gd name="connsiteY173" fmla="*/ 3329940 h 4168140"/>
                <a:gd name="connsiteX174" fmla="*/ 8572500 w 11681460"/>
                <a:gd name="connsiteY174" fmla="*/ 3276600 h 4168140"/>
                <a:gd name="connsiteX175" fmla="*/ 8465820 w 11681460"/>
                <a:gd name="connsiteY175" fmla="*/ 3215640 h 4168140"/>
                <a:gd name="connsiteX176" fmla="*/ 8321040 w 11681460"/>
                <a:gd name="connsiteY176" fmla="*/ 3177540 h 4168140"/>
                <a:gd name="connsiteX177" fmla="*/ 8199120 w 11681460"/>
                <a:gd name="connsiteY177" fmla="*/ 3131820 h 4168140"/>
                <a:gd name="connsiteX178" fmla="*/ 8069580 w 11681460"/>
                <a:gd name="connsiteY178" fmla="*/ 3078480 h 4168140"/>
                <a:gd name="connsiteX179" fmla="*/ 7917180 w 11681460"/>
                <a:gd name="connsiteY179" fmla="*/ 2994660 h 4168140"/>
                <a:gd name="connsiteX180" fmla="*/ 7787640 w 11681460"/>
                <a:gd name="connsiteY180" fmla="*/ 2971800 h 4168140"/>
                <a:gd name="connsiteX181" fmla="*/ 7719060 w 11681460"/>
                <a:gd name="connsiteY181" fmla="*/ 2933700 h 4168140"/>
                <a:gd name="connsiteX182" fmla="*/ 7612380 w 11681460"/>
                <a:gd name="connsiteY182" fmla="*/ 2903220 h 4168140"/>
                <a:gd name="connsiteX183" fmla="*/ 7566660 w 11681460"/>
                <a:gd name="connsiteY183" fmla="*/ 2887980 h 4168140"/>
                <a:gd name="connsiteX184" fmla="*/ 7551420 w 11681460"/>
                <a:gd name="connsiteY184" fmla="*/ 2849880 h 4168140"/>
                <a:gd name="connsiteX185" fmla="*/ 7533640 w 11681460"/>
                <a:gd name="connsiteY185" fmla="*/ 2788920 h 4168140"/>
                <a:gd name="connsiteX186" fmla="*/ 7475220 w 11681460"/>
                <a:gd name="connsiteY186" fmla="*/ 2857500 h 4168140"/>
                <a:gd name="connsiteX187" fmla="*/ 7414260 w 11681460"/>
                <a:gd name="connsiteY187" fmla="*/ 2887980 h 4168140"/>
                <a:gd name="connsiteX188" fmla="*/ 7345680 w 11681460"/>
                <a:gd name="connsiteY188" fmla="*/ 2971800 h 4168140"/>
                <a:gd name="connsiteX189" fmla="*/ 7315200 w 11681460"/>
                <a:gd name="connsiteY189" fmla="*/ 2994660 h 4168140"/>
                <a:gd name="connsiteX190" fmla="*/ 7261860 w 11681460"/>
                <a:gd name="connsiteY190" fmla="*/ 3009900 h 4168140"/>
                <a:gd name="connsiteX191" fmla="*/ 7193280 w 11681460"/>
                <a:gd name="connsiteY191" fmla="*/ 3025140 h 4168140"/>
                <a:gd name="connsiteX192" fmla="*/ 7155180 w 11681460"/>
                <a:gd name="connsiteY192" fmla="*/ 3078480 h 4168140"/>
                <a:gd name="connsiteX193" fmla="*/ 7109460 w 11681460"/>
                <a:gd name="connsiteY193" fmla="*/ 3154680 h 4168140"/>
                <a:gd name="connsiteX194" fmla="*/ 7048500 w 11681460"/>
                <a:gd name="connsiteY194" fmla="*/ 3246120 h 4168140"/>
                <a:gd name="connsiteX195" fmla="*/ 6995160 w 11681460"/>
                <a:gd name="connsiteY195" fmla="*/ 3307080 h 4168140"/>
                <a:gd name="connsiteX196" fmla="*/ 6972300 w 11681460"/>
                <a:gd name="connsiteY196" fmla="*/ 3352800 h 4168140"/>
                <a:gd name="connsiteX197" fmla="*/ 6949440 w 11681460"/>
                <a:gd name="connsiteY197" fmla="*/ 3413760 h 4168140"/>
                <a:gd name="connsiteX198" fmla="*/ 6949440 w 11681460"/>
                <a:gd name="connsiteY198" fmla="*/ 3413760 h 4168140"/>
                <a:gd name="connsiteX199" fmla="*/ 6911340 w 11681460"/>
                <a:gd name="connsiteY199" fmla="*/ 3474720 h 4168140"/>
                <a:gd name="connsiteX200" fmla="*/ 6888480 w 11681460"/>
                <a:gd name="connsiteY200" fmla="*/ 3505200 h 4168140"/>
                <a:gd name="connsiteX201" fmla="*/ 6819900 w 11681460"/>
                <a:gd name="connsiteY201" fmla="*/ 3566160 h 4168140"/>
                <a:gd name="connsiteX202" fmla="*/ 6743700 w 11681460"/>
                <a:gd name="connsiteY202" fmla="*/ 3581400 h 4168140"/>
                <a:gd name="connsiteX203" fmla="*/ 6675120 w 11681460"/>
                <a:gd name="connsiteY203" fmla="*/ 3657600 h 4168140"/>
                <a:gd name="connsiteX204" fmla="*/ 6629400 w 11681460"/>
                <a:gd name="connsiteY204" fmla="*/ 3718560 h 4168140"/>
                <a:gd name="connsiteX205" fmla="*/ 6576060 w 11681460"/>
                <a:gd name="connsiteY205" fmla="*/ 3779520 h 4168140"/>
                <a:gd name="connsiteX206" fmla="*/ 6484620 w 11681460"/>
                <a:gd name="connsiteY206" fmla="*/ 3817620 h 4168140"/>
                <a:gd name="connsiteX207" fmla="*/ 6400800 w 11681460"/>
                <a:gd name="connsiteY207" fmla="*/ 3832860 h 4168140"/>
                <a:gd name="connsiteX208" fmla="*/ 6263640 w 11681460"/>
                <a:gd name="connsiteY208" fmla="*/ 3870960 h 4168140"/>
                <a:gd name="connsiteX209" fmla="*/ 6126480 w 11681460"/>
                <a:gd name="connsiteY209" fmla="*/ 3901440 h 4168140"/>
                <a:gd name="connsiteX210" fmla="*/ 6027420 w 11681460"/>
                <a:gd name="connsiteY210" fmla="*/ 3916680 h 4168140"/>
                <a:gd name="connsiteX211" fmla="*/ 5890260 w 11681460"/>
                <a:gd name="connsiteY211" fmla="*/ 3878580 h 4168140"/>
                <a:gd name="connsiteX212" fmla="*/ 5821680 w 11681460"/>
                <a:gd name="connsiteY212" fmla="*/ 3863340 h 4168140"/>
                <a:gd name="connsiteX213" fmla="*/ 5737860 w 11681460"/>
                <a:gd name="connsiteY213" fmla="*/ 3825240 h 4168140"/>
                <a:gd name="connsiteX214" fmla="*/ 5638800 w 11681460"/>
                <a:gd name="connsiteY214" fmla="*/ 3794760 h 4168140"/>
                <a:gd name="connsiteX215" fmla="*/ 5524500 w 11681460"/>
                <a:gd name="connsiteY215" fmla="*/ 3756660 h 4168140"/>
                <a:gd name="connsiteX216" fmla="*/ 5448300 w 11681460"/>
                <a:gd name="connsiteY216" fmla="*/ 3718560 h 4168140"/>
                <a:gd name="connsiteX217" fmla="*/ 5349240 w 11681460"/>
                <a:gd name="connsiteY217" fmla="*/ 3657600 h 4168140"/>
                <a:gd name="connsiteX218" fmla="*/ 5295900 w 11681460"/>
                <a:gd name="connsiteY218" fmla="*/ 3619500 h 4168140"/>
                <a:gd name="connsiteX219" fmla="*/ 5234940 w 11681460"/>
                <a:gd name="connsiteY219" fmla="*/ 3596640 h 4168140"/>
                <a:gd name="connsiteX220" fmla="*/ 5135880 w 11681460"/>
                <a:gd name="connsiteY220" fmla="*/ 3550920 h 4168140"/>
                <a:gd name="connsiteX221" fmla="*/ 5059680 w 11681460"/>
                <a:gd name="connsiteY221" fmla="*/ 3505200 h 4168140"/>
                <a:gd name="connsiteX222" fmla="*/ 5029200 w 11681460"/>
                <a:gd name="connsiteY222" fmla="*/ 3482340 h 4168140"/>
                <a:gd name="connsiteX223" fmla="*/ 4960620 w 11681460"/>
                <a:gd name="connsiteY223" fmla="*/ 3413760 h 4168140"/>
                <a:gd name="connsiteX224" fmla="*/ 4876800 w 11681460"/>
                <a:gd name="connsiteY224" fmla="*/ 3299460 h 4168140"/>
                <a:gd name="connsiteX225" fmla="*/ 4808220 w 11681460"/>
                <a:gd name="connsiteY225" fmla="*/ 3200400 h 4168140"/>
                <a:gd name="connsiteX226" fmla="*/ 4777740 w 11681460"/>
                <a:gd name="connsiteY226" fmla="*/ 3147060 h 4168140"/>
                <a:gd name="connsiteX227" fmla="*/ 4724400 w 11681460"/>
                <a:gd name="connsiteY227" fmla="*/ 3108960 h 4168140"/>
                <a:gd name="connsiteX228" fmla="*/ 4648200 w 11681460"/>
                <a:gd name="connsiteY228" fmla="*/ 3063240 h 4168140"/>
                <a:gd name="connsiteX229" fmla="*/ 4533900 w 11681460"/>
                <a:gd name="connsiteY229" fmla="*/ 2979420 h 4168140"/>
                <a:gd name="connsiteX230" fmla="*/ 4427220 w 11681460"/>
                <a:gd name="connsiteY230" fmla="*/ 2941320 h 4168140"/>
                <a:gd name="connsiteX231" fmla="*/ 4366260 w 11681460"/>
                <a:gd name="connsiteY231" fmla="*/ 2903220 h 4168140"/>
                <a:gd name="connsiteX232" fmla="*/ 4244340 w 11681460"/>
                <a:gd name="connsiteY232" fmla="*/ 2842260 h 4168140"/>
                <a:gd name="connsiteX233" fmla="*/ 4145280 w 11681460"/>
                <a:gd name="connsiteY233" fmla="*/ 2811780 h 4168140"/>
                <a:gd name="connsiteX234" fmla="*/ 4038600 w 11681460"/>
                <a:gd name="connsiteY234" fmla="*/ 2804160 h 4168140"/>
                <a:gd name="connsiteX235" fmla="*/ 3954780 w 11681460"/>
                <a:gd name="connsiteY235" fmla="*/ 2819400 h 4168140"/>
                <a:gd name="connsiteX236" fmla="*/ 3863340 w 11681460"/>
                <a:gd name="connsiteY236" fmla="*/ 2804160 h 4168140"/>
                <a:gd name="connsiteX237" fmla="*/ 3741420 w 11681460"/>
                <a:gd name="connsiteY237" fmla="*/ 2781300 h 4168140"/>
                <a:gd name="connsiteX238" fmla="*/ 3649980 w 11681460"/>
                <a:gd name="connsiteY238" fmla="*/ 2743200 h 4168140"/>
                <a:gd name="connsiteX239" fmla="*/ 3573780 w 11681460"/>
                <a:gd name="connsiteY239" fmla="*/ 2674620 h 4168140"/>
                <a:gd name="connsiteX240" fmla="*/ 3482340 w 11681460"/>
                <a:gd name="connsiteY240" fmla="*/ 2621280 h 4168140"/>
                <a:gd name="connsiteX241" fmla="*/ 3436620 w 11681460"/>
                <a:gd name="connsiteY241" fmla="*/ 2552700 h 4168140"/>
                <a:gd name="connsiteX242" fmla="*/ 3329940 w 11681460"/>
                <a:gd name="connsiteY242" fmla="*/ 2423160 h 4168140"/>
                <a:gd name="connsiteX243" fmla="*/ 3261360 w 11681460"/>
                <a:gd name="connsiteY243" fmla="*/ 2324100 h 4168140"/>
                <a:gd name="connsiteX244" fmla="*/ 3131820 w 11681460"/>
                <a:gd name="connsiteY244" fmla="*/ 2209800 h 4168140"/>
                <a:gd name="connsiteX245" fmla="*/ 3040380 w 11681460"/>
                <a:gd name="connsiteY245" fmla="*/ 2141220 h 4168140"/>
                <a:gd name="connsiteX246" fmla="*/ 2910840 w 11681460"/>
                <a:gd name="connsiteY246" fmla="*/ 2034540 h 4168140"/>
                <a:gd name="connsiteX247" fmla="*/ 2849880 w 11681460"/>
                <a:gd name="connsiteY247" fmla="*/ 1958340 h 4168140"/>
                <a:gd name="connsiteX248" fmla="*/ 2743200 w 11681460"/>
                <a:gd name="connsiteY248" fmla="*/ 1889760 h 4168140"/>
                <a:gd name="connsiteX249" fmla="*/ 2659380 w 11681460"/>
                <a:gd name="connsiteY249" fmla="*/ 1844040 h 4168140"/>
                <a:gd name="connsiteX250" fmla="*/ 2575560 w 11681460"/>
                <a:gd name="connsiteY250" fmla="*/ 1744980 h 4168140"/>
                <a:gd name="connsiteX251" fmla="*/ 2468880 w 11681460"/>
                <a:gd name="connsiteY251" fmla="*/ 1645920 h 4168140"/>
                <a:gd name="connsiteX252" fmla="*/ 2400300 w 11681460"/>
                <a:gd name="connsiteY252" fmla="*/ 1607820 h 4168140"/>
                <a:gd name="connsiteX253" fmla="*/ 2263140 w 11681460"/>
                <a:gd name="connsiteY253" fmla="*/ 1501140 h 4168140"/>
                <a:gd name="connsiteX254" fmla="*/ 2171700 w 11681460"/>
                <a:gd name="connsiteY254" fmla="*/ 1432560 h 4168140"/>
                <a:gd name="connsiteX255" fmla="*/ 2087880 w 11681460"/>
                <a:gd name="connsiteY255" fmla="*/ 1363980 h 4168140"/>
                <a:gd name="connsiteX256" fmla="*/ 1950720 w 11681460"/>
                <a:gd name="connsiteY256" fmla="*/ 1272540 h 4168140"/>
                <a:gd name="connsiteX257" fmla="*/ 1805940 w 11681460"/>
                <a:gd name="connsiteY257" fmla="*/ 1135380 h 4168140"/>
                <a:gd name="connsiteX258" fmla="*/ 1729740 w 11681460"/>
                <a:gd name="connsiteY258" fmla="*/ 1089660 h 4168140"/>
                <a:gd name="connsiteX259" fmla="*/ 1668780 w 11681460"/>
                <a:gd name="connsiteY259" fmla="*/ 1043940 h 4168140"/>
                <a:gd name="connsiteX260" fmla="*/ 1592580 w 11681460"/>
                <a:gd name="connsiteY260" fmla="*/ 990600 h 4168140"/>
                <a:gd name="connsiteX261" fmla="*/ 1470660 w 11681460"/>
                <a:gd name="connsiteY261" fmla="*/ 891540 h 4168140"/>
                <a:gd name="connsiteX262" fmla="*/ 1386840 w 11681460"/>
                <a:gd name="connsiteY262" fmla="*/ 845820 h 4168140"/>
                <a:gd name="connsiteX263" fmla="*/ 1318260 w 11681460"/>
                <a:gd name="connsiteY263" fmla="*/ 784860 h 4168140"/>
                <a:gd name="connsiteX264" fmla="*/ 1264920 w 11681460"/>
                <a:gd name="connsiteY264" fmla="*/ 723900 h 4168140"/>
                <a:gd name="connsiteX265" fmla="*/ 1181100 w 11681460"/>
                <a:gd name="connsiteY265" fmla="*/ 647700 h 4168140"/>
                <a:gd name="connsiteX266" fmla="*/ 1089660 w 11681460"/>
                <a:gd name="connsiteY266" fmla="*/ 624840 h 4168140"/>
                <a:gd name="connsiteX267" fmla="*/ 1021080 w 11681460"/>
                <a:gd name="connsiteY267" fmla="*/ 586740 h 4168140"/>
                <a:gd name="connsiteX268" fmla="*/ 937260 w 11681460"/>
                <a:gd name="connsiteY268" fmla="*/ 548640 h 4168140"/>
                <a:gd name="connsiteX269" fmla="*/ 830580 w 11681460"/>
                <a:gd name="connsiteY269" fmla="*/ 510540 h 4168140"/>
                <a:gd name="connsiteX270" fmla="*/ 754380 w 11681460"/>
                <a:gd name="connsiteY270" fmla="*/ 457200 h 4168140"/>
                <a:gd name="connsiteX271" fmla="*/ 708660 w 11681460"/>
                <a:gd name="connsiteY271" fmla="*/ 419100 h 4168140"/>
                <a:gd name="connsiteX272" fmla="*/ 609600 w 11681460"/>
                <a:gd name="connsiteY272" fmla="*/ 396240 h 4168140"/>
                <a:gd name="connsiteX273" fmla="*/ 548640 w 11681460"/>
                <a:gd name="connsiteY273" fmla="*/ 320040 h 4168140"/>
                <a:gd name="connsiteX274" fmla="*/ 510540 w 11681460"/>
                <a:gd name="connsiteY274" fmla="*/ 251460 h 4168140"/>
                <a:gd name="connsiteX275" fmla="*/ 464820 w 11681460"/>
                <a:gd name="connsiteY275" fmla="*/ 190500 h 4168140"/>
                <a:gd name="connsiteX276" fmla="*/ 411480 w 11681460"/>
                <a:gd name="connsiteY276" fmla="*/ 137160 h 4168140"/>
                <a:gd name="connsiteX277" fmla="*/ 373380 w 11681460"/>
                <a:gd name="connsiteY277" fmla="*/ 45720 h 4168140"/>
                <a:gd name="connsiteX278" fmla="*/ 342900 w 11681460"/>
                <a:gd name="connsiteY278" fmla="*/ 0 h 4168140"/>
                <a:gd name="connsiteX279" fmla="*/ 327660 w 11681460"/>
                <a:gd name="connsiteY279" fmla="*/ 60960 h 4168140"/>
                <a:gd name="connsiteX280" fmla="*/ 289560 w 11681460"/>
                <a:gd name="connsiteY280" fmla="*/ 91440 h 4168140"/>
                <a:gd name="connsiteX281" fmla="*/ 236220 w 11681460"/>
                <a:gd name="connsiteY281" fmla="*/ 114300 h 4168140"/>
                <a:gd name="connsiteX282" fmla="*/ 198120 w 11681460"/>
                <a:gd name="connsiteY282" fmla="*/ 175260 h 4168140"/>
                <a:gd name="connsiteX283" fmla="*/ 175260 w 11681460"/>
                <a:gd name="connsiteY283" fmla="*/ 228600 h 4168140"/>
                <a:gd name="connsiteX284" fmla="*/ 114300 w 11681460"/>
                <a:gd name="connsiteY284" fmla="*/ 236220 h 4168140"/>
                <a:gd name="connsiteX285" fmla="*/ 45720 w 11681460"/>
                <a:gd name="connsiteY285" fmla="*/ 251460 h 4168140"/>
                <a:gd name="connsiteX286" fmla="*/ 0 w 11681460"/>
                <a:gd name="connsiteY286" fmla="*/ 281940 h 4168140"/>
                <a:gd name="connsiteX287" fmla="*/ 68580 w 11681460"/>
                <a:gd name="connsiteY287" fmla="*/ 320040 h 4168140"/>
                <a:gd name="connsiteX0" fmla="*/ 68580 w 11681460"/>
                <a:gd name="connsiteY0" fmla="*/ 320040 h 4168140"/>
                <a:gd name="connsiteX1" fmla="*/ 121920 w 11681460"/>
                <a:gd name="connsiteY1" fmla="*/ 381000 h 4168140"/>
                <a:gd name="connsiteX2" fmla="*/ 198120 w 11681460"/>
                <a:gd name="connsiteY2" fmla="*/ 419100 h 4168140"/>
                <a:gd name="connsiteX3" fmla="*/ 320040 w 11681460"/>
                <a:gd name="connsiteY3" fmla="*/ 510540 h 4168140"/>
                <a:gd name="connsiteX4" fmla="*/ 411480 w 11681460"/>
                <a:gd name="connsiteY4" fmla="*/ 563880 h 4168140"/>
                <a:gd name="connsiteX5" fmla="*/ 472440 w 11681460"/>
                <a:gd name="connsiteY5" fmla="*/ 632460 h 4168140"/>
                <a:gd name="connsiteX6" fmla="*/ 601980 w 11681460"/>
                <a:gd name="connsiteY6" fmla="*/ 708660 h 4168140"/>
                <a:gd name="connsiteX7" fmla="*/ 739140 w 11681460"/>
                <a:gd name="connsiteY7" fmla="*/ 784860 h 4168140"/>
                <a:gd name="connsiteX8" fmla="*/ 861060 w 11681460"/>
                <a:gd name="connsiteY8" fmla="*/ 868680 h 4168140"/>
                <a:gd name="connsiteX9" fmla="*/ 944880 w 11681460"/>
                <a:gd name="connsiteY9" fmla="*/ 952500 h 4168140"/>
                <a:gd name="connsiteX10" fmla="*/ 1021080 w 11681460"/>
                <a:gd name="connsiteY10" fmla="*/ 1005840 h 4168140"/>
                <a:gd name="connsiteX11" fmla="*/ 1097280 w 11681460"/>
                <a:gd name="connsiteY11" fmla="*/ 1043940 h 4168140"/>
                <a:gd name="connsiteX12" fmla="*/ 1181100 w 11681460"/>
                <a:gd name="connsiteY12" fmla="*/ 1104900 h 4168140"/>
                <a:gd name="connsiteX13" fmla="*/ 1249680 w 11681460"/>
                <a:gd name="connsiteY13" fmla="*/ 1150620 h 4168140"/>
                <a:gd name="connsiteX14" fmla="*/ 1341120 w 11681460"/>
                <a:gd name="connsiteY14" fmla="*/ 1196340 h 4168140"/>
                <a:gd name="connsiteX15" fmla="*/ 1417320 w 11681460"/>
                <a:gd name="connsiteY15" fmla="*/ 1257300 h 4168140"/>
                <a:gd name="connsiteX16" fmla="*/ 1493520 w 11681460"/>
                <a:gd name="connsiteY16" fmla="*/ 1333500 h 4168140"/>
                <a:gd name="connsiteX17" fmla="*/ 1569720 w 11681460"/>
                <a:gd name="connsiteY17" fmla="*/ 1356360 h 4168140"/>
                <a:gd name="connsiteX18" fmla="*/ 1684020 w 11681460"/>
                <a:gd name="connsiteY18" fmla="*/ 1424940 h 4168140"/>
                <a:gd name="connsiteX19" fmla="*/ 1729740 w 11681460"/>
                <a:gd name="connsiteY19" fmla="*/ 1485900 h 4168140"/>
                <a:gd name="connsiteX20" fmla="*/ 1844040 w 11681460"/>
                <a:gd name="connsiteY20" fmla="*/ 1569720 h 4168140"/>
                <a:gd name="connsiteX21" fmla="*/ 1935480 w 11681460"/>
                <a:gd name="connsiteY21" fmla="*/ 1615440 h 4168140"/>
                <a:gd name="connsiteX22" fmla="*/ 2049780 w 11681460"/>
                <a:gd name="connsiteY22" fmla="*/ 1691640 h 4168140"/>
                <a:gd name="connsiteX23" fmla="*/ 2133600 w 11681460"/>
                <a:gd name="connsiteY23" fmla="*/ 1729740 h 4168140"/>
                <a:gd name="connsiteX24" fmla="*/ 2202180 w 11681460"/>
                <a:gd name="connsiteY24" fmla="*/ 1805940 h 4168140"/>
                <a:gd name="connsiteX25" fmla="*/ 2255520 w 11681460"/>
                <a:gd name="connsiteY25" fmla="*/ 1821180 h 4168140"/>
                <a:gd name="connsiteX26" fmla="*/ 2316480 w 11681460"/>
                <a:gd name="connsiteY26" fmla="*/ 1866900 h 4168140"/>
                <a:gd name="connsiteX27" fmla="*/ 2423160 w 11681460"/>
                <a:gd name="connsiteY27" fmla="*/ 2004060 h 4168140"/>
                <a:gd name="connsiteX28" fmla="*/ 2476500 w 11681460"/>
                <a:gd name="connsiteY28" fmla="*/ 2087880 h 4168140"/>
                <a:gd name="connsiteX29" fmla="*/ 2567940 w 11681460"/>
                <a:gd name="connsiteY29" fmla="*/ 2148840 h 4168140"/>
                <a:gd name="connsiteX30" fmla="*/ 2682240 w 11681460"/>
                <a:gd name="connsiteY30" fmla="*/ 2186940 h 4168140"/>
                <a:gd name="connsiteX31" fmla="*/ 2743200 w 11681460"/>
                <a:gd name="connsiteY31" fmla="*/ 2209800 h 4168140"/>
                <a:gd name="connsiteX32" fmla="*/ 2811780 w 11681460"/>
                <a:gd name="connsiteY32" fmla="*/ 2247900 h 4168140"/>
                <a:gd name="connsiteX33" fmla="*/ 2887980 w 11681460"/>
                <a:gd name="connsiteY33" fmla="*/ 2301240 h 4168140"/>
                <a:gd name="connsiteX34" fmla="*/ 2979420 w 11681460"/>
                <a:gd name="connsiteY34" fmla="*/ 2385060 h 4168140"/>
                <a:gd name="connsiteX35" fmla="*/ 3055620 w 11681460"/>
                <a:gd name="connsiteY35" fmla="*/ 2461260 h 4168140"/>
                <a:gd name="connsiteX36" fmla="*/ 3139440 w 11681460"/>
                <a:gd name="connsiteY36" fmla="*/ 2537460 h 4168140"/>
                <a:gd name="connsiteX37" fmla="*/ 3261360 w 11681460"/>
                <a:gd name="connsiteY37" fmla="*/ 2628900 h 4168140"/>
                <a:gd name="connsiteX38" fmla="*/ 3345180 w 11681460"/>
                <a:gd name="connsiteY38" fmla="*/ 2720340 h 4168140"/>
                <a:gd name="connsiteX39" fmla="*/ 3444240 w 11681460"/>
                <a:gd name="connsiteY39" fmla="*/ 2796540 h 4168140"/>
                <a:gd name="connsiteX40" fmla="*/ 3558540 w 11681460"/>
                <a:gd name="connsiteY40" fmla="*/ 2872740 h 4168140"/>
                <a:gd name="connsiteX41" fmla="*/ 3619500 w 11681460"/>
                <a:gd name="connsiteY41" fmla="*/ 2979420 h 4168140"/>
                <a:gd name="connsiteX42" fmla="*/ 3619500 w 11681460"/>
                <a:gd name="connsiteY42" fmla="*/ 2979420 h 4168140"/>
                <a:gd name="connsiteX43" fmla="*/ 3649980 w 11681460"/>
                <a:gd name="connsiteY43" fmla="*/ 3048000 h 4168140"/>
                <a:gd name="connsiteX44" fmla="*/ 3703320 w 11681460"/>
                <a:gd name="connsiteY44" fmla="*/ 3086100 h 4168140"/>
                <a:gd name="connsiteX45" fmla="*/ 3764280 w 11681460"/>
                <a:gd name="connsiteY45" fmla="*/ 3063240 h 4168140"/>
                <a:gd name="connsiteX46" fmla="*/ 3848100 w 11681460"/>
                <a:gd name="connsiteY46" fmla="*/ 3025140 h 4168140"/>
                <a:gd name="connsiteX47" fmla="*/ 3916680 w 11681460"/>
                <a:gd name="connsiteY47" fmla="*/ 3032760 h 4168140"/>
                <a:gd name="connsiteX48" fmla="*/ 4030980 w 11681460"/>
                <a:gd name="connsiteY48" fmla="*/ 3063240 h 4168140"/>
                <a:gd name="connsiteX49" fmla="*/ 4137660 w 11681460"/>
                <a:gd name="connsiteY49" fmla="*/ 3101340 h 4168140"/>
                <a:gd name="connsiteX50" fmla="*/ 4259580 w 11681460"/>
                <a:gd name="connsiteY50" fmla="*/ 3147060 h 4168140"/>
                <a:gd name="connsiteX51" fmla="*/ 4381500 w 11681460"/>
                <a:gd name="connsiteY51" fmla="*/ 3192780 h 4168140"/>
                <a:gd name="connsiteX52" fmla="*/ 4526280 w 11681460"/>
                <a:gd name="connsiteY52" fmla="*/ 3276600 h 4168140"/>
                <a:gd name="connsiteX53" fmla="*/ 4587240 w 11681460"/>
                <a:gd name="connsiteY53" fmla="*/ 3299460 h 4168140"/>
                <a:gd name="connsiteX54" fmla="*/ 4610100 w 11681460"/>
                <a:gd name="connsiteY54" fmla="*/ 3352800 h 4168140"/>
                <a:gd name="connsiteX55" fmla="*/ 4648200 w 11681460"/>
                <a:gd name="connsiteY55" fmla="*/ 3436620 h 4168140"/>
                <a:gd name="connsiteX56" fmla="*/ 4671060 w 11681460"/>
                <a:gd name="connsiteY56" fmla="*/ 3520440 h 4168140"/>
                <a:gd name="connsiteX57" fmla="*/ 4678680 w 11681460"/>
                <a:gd name="connsiteY57" fmla="*/ 3589020 h 4168140"/>
                <a:gd name="connsiteX58" fmla="*/ 4686300 w 11681460"/>
                <a:gd name="connsiteY58" fmla="*/ 3649980 h 4168140"/>
                <a:gd name="connsiteX59" fmla="*/ 4724400 w 11681460"/>
                <a:gd name="connsiteY59" fmla="*/ 3680460 h 4168140"/>
                <a:gd name="connsiteX60" fmla="*/ 4785360 w 11681460"/>
                <a:gd name="connsiteY60" fmla="*/ 3672840 h 4168140"/>
                <a:gd name="connsiteX61" fmla="*/ 4869180 w 11681460"/>
                <a:gd name="connsiteY61" fmla="*/ 3703320 h 4168140"/>
                <a:gd name="connsiteX62" fmla="*/ 4914900 w 11681460"/>
                <a:gd name="connsiteY62" fmla="*/ 3756660 h 4168140"/>
                <a:gd name="connsiteX63" fmla="*/ 5105400 w 11681460"/>
                <a:gd name="connsiteY63" fmla="*/ 3832860 h 4168140"/>
                <a:gd name="connsiteX64" fmla="*/ 5173980 w 11681460"/>
                <a:gd name="connsiteY64" fmla="*/ 3886200 h 4168140"/>
                <a:gd name="connsiteX65" fmla="*/ 5242560 w 11681460"/>
                <a:gd name="connsiteY65" fmla="*/ 3924300 h 4168140"/>
                <a:gd name="connsiteX66" fmla="*/ 5364480 w 11681460"/>
                <a:gd name="connsiteY66" fmla="*/ 3962400 h 4168140"/>
                <a:gd name="connsiteX67" fmla="*/ 5516880 w 11681460"/>
                <a:gd name="connsiteY67" fmla="*/ 4046220 h 4168140"/>
                <a:gd name="connsiteX68" fmla="*/ 5585460 w 11681460"/>
                <a:gd name="connsiteY68" fmla="*/ 4099560 h 4168140"/>
                <a:gd name="connsiteX69" fmla="*/ 5661660 w 11681460"/>
                <a:gd name="connsiteY69" fmla="*/ 4122420 h 4168140"/>
                <a:gd name="connsiteX70" fmla="*/ 5745480 w 11681460"/>
                <a:gd name="connsiteY70" fmla="*/ 4130040 h 4168140"/>
                <a:gd name="connsiteX71" fmla="*/ 5836920 w 11681460"/>
                <a:gd name="connsiteY71" fmla="*/ 4130040 h 4168140"/>
                <a:gd name="connsiteX72" fmla="*/ 5951220 w 11681460"/>
                <a:gd name="connsiteY72" fmla="*/ 4145280 h 4168140"/>
                <a:gd name="connsiteX73" fmla="*/ 6035040 w 11681460"/>
                <a:gd name="connsiteY73" fmla="*/ 4168140 h 4168140"/>
                <a:gd name="connsiteX74" fmla="*/ 6149340 w 11681460"/>
                <a:gd name="connsiteY74" fmla="*/ 4137660 h 4168140"/>
                <a:gd name="connsiteX75" fmla="*/ 6286500 w 11681460"/>
                <a:gd name="connsiteY75" fmla="*/ 4114800 h 4168140"/>
                <a:gd name="connsiteX76" fmla="*/ 6393180 w 11681460"/>
                <a:gd name="connsiteY76" fmla="*/ 4053840 h 4168140"/>
                <a:gd name="connsiteX77" fmla="*/ 6484620 w 11681460"/>
                <a:gd name="connsiteY77" fmla="*/ 4038600 h 4168140"/>
                <a:gd name="connsiteX78" fmla="*/ 6583680 w 11681460"/>
                <a:gd name="connsiteY78" fmla="*/ 3970020 h 4168140"/>
                <a:gd name="connsiteX79" fmla="*/ 6697980 w 11681460"/>
                <a:gd name="connsiteY79" fmla="*/ 3886200 h 4168140"/>
                <a:gd name="connsiteX80" fmla="*/ 6728460 w 11681460"/>
                <a:gd name="connsiteY80" fmla="*/ 3817620 h 4168140"/>
                <a:gd name="connsiteX81" fmla="*/ 6842760 w 11681460"/>
                <a:gd name="connsiteY81" fmla="*/ 3733800 h 4168140"/>
                <a:gd name="connsiteX82" fmla="*/ 6972300 w 11681460"/>
                <a:gd name="connsiteY82" fmla="*/ 3642360 h 4168140"/>
                <a:gd name="connsiteX83" fmla="*/ 7078980 w 11681460"/>
                <a:gd name="connsiteY83" fmla="*/ 3528060 h 4168140"/>
                <a:gd name="connsiteX84" fmla="*/ 7139940 w 11681460"/>
                <a:gd name="connsiteY84" fmla="*/ 3444240 h 4168140"/>
                <a:gd name="connsiteX85" fmla="*/ 7269480 w 11681460"/>
                <a:gd name="connsiteY85" fmla="*/ 3284220 h 4168140"/>
                <a:gd name="connsiteX86" fmla="*/ 7330440 w 11681460"/>
                <a:gd name="connsiteY86" fmla="*/ 3185160 h 4168140"/>
                <a:gd name="connsiteX87" fmla="*/ 7376160 w 11681460"/>
                <a:gd name="connsiteY87" fmla="*/ 3116580 h 4168140"/>
                <a:gd name="connsiteX88" fmla="*/ 7444740 w 11681460"/>
                <a:gd name="connsiteY88" fmla="*/ 3093720 h 4168140"/>
                <a:gd name="connsiteX89" fmla="*/ 7513320 w 11681460"/>
                <a:gd name="connsiteY89" fmla="*/ 3101340 h 4168140"/>
                <a:gd name="connsiteX90" fmla="*/ 7574280 w 11681460"/>
                <a:gd name="connsiteY90" fmla="*/ 3078480 h 4168140"/>
                <a:gd name="connsiteX91" fmla="*/ 7726680 w 11681460"/>
                <a:gd name="connsiteY91" fmla="*/ 3108960 h 4168140"/>
                <a:gd name="connsiteX92" fmla="*/ 7833360 w 11681460"/>
                <a:gd name="connsiteY92" fmla="*/ 3162300 h 4168140"/>
                <a:gd name="connsiteX93" fmla="*/ 7962900 w 11681460"/>
                <a:gd name="connsiteY93" fmla="*/ 3192780 h 4168140"/>
                <a:gd name="connsiteX94" fmla="*/ 8161020 w 11681460"/>
                <a:gd name="connsiteY94" fmla="*/ 3268980 h 4168140"/>
                <a:gd name="connsiteX95" fmla="*/ 8290560 w 11681460"/>
                <a:gd name="connsiteY95" fmla="*/ 3337560 h 4168140"/>
                <a:gd name="connsiteX96" fmla="*/ 8382000 w 11681460"/>
                <a:gd name="connsiteY96" fmla="*/ 3360420 h 4168140"/>
                <a:gd name="connsiteX97" fmla="*/ 8458200 w 11681460"/>
                <a:gd name="connsiteY97" fmla="*/ 3398520 h 4168140"/>
                <a:gd name="connsiteX98" fmla="*/ 8595360 w 11681460"/>
                <a:gd name="connsiteY98" fmla="*/ 3512820 h 4168140"/>
                <a:gd name="connsiteX99" fmla="*/ 8641080 w 11681460"/>
                <a:gd name="connsiteY99" fmla="*/ 3566160 h 4168140"/>
                <a:gd name="connsiteX100" fmla="*/ 8702040 w 11681460"/>
                <a:gd name="connsiteY100" fmla="*/ 3604260 h 4168140"/>
                <a:gd name="connsiteX101" fmla="*/ 8763000 w 11681460"/>
                <a:gd name="connsiteY101" fmla="*/ 3634740 h 4168140"/>
                <a:gd name="connsiteX102" fmla="*/ 8854440 w 11681460"/>
                <a:gd name="connsiteY102" fmla="*/ 3627120 h 4168140"/>
                <a:gd name="connsiteX103" fmla="*/ 8968740 w 11681460"/>
                <a:gd name="connsiteY103" fmla="*/ 3619500 h 4168140"/>
                <a:gd name="connsiteX104" fmla="*/ 9060180 w 11681460"/>
                <a:gd name="connsiteY104" fmla="*/ 3642360 h 4168140"/>
                <a:gd name="connsiteX105" fmla="*/ 9151620 w 11681460"/>
                <a:gd name="connsiteY105" fmla="*/ 3657600 h 4168140"/>
                <a:gd name="connsiteX106" fmla="*/ 9227820 w 11681460"/>
                <a:gd name="connsiteY106" fmla="*/ 3642360 h 4168140"/>
                <a:gd name="connsiteX107" fmla="*/ 9311640 w 11681460"/>
                <a:gd name="connsiteY107" fmla="*/ 3611880 h 4168140"/>
                <a:gd name="connsiteX108" fmla="*/ 9433560 w 11681460"/>
                <a:gd name="connsiteY108" fmla="*/ 3589020 h 4168140"/>
                <a:gd name="connsiteX109" fmla="*/ 9509760 w 11681460"/>
                <a:gd name="connsiteY109" fmla="*/ 3528060 h 4168140"/>
                <a:gd name="connsiteX110" fmla="*/ 9646920 w 11681460"/>
                <a:gd name="connsiteY110" fmla="*/ 3489960 h 4168140"/>
                <a:gd name="connsiteX111" fmla="*/ 9784080 w 11681460"/>
                <a:gd name="connsiteY111" fmla="*/ 3444240 h 4168140"/>
                <a:gd name="connsiteX112" fmla="*/ 9860280 w 11681460"/>
                <a:gd name="connsiteY112" fmla="*/ 3383280 h 4168140"/>
                <a:gd name="connsiteX113" fmla="*/ 9921240 w 11681460"/>
                <a:gd name="connsiteY113" fmla="*/ 3314700 h 4168140"/>
                <a:gd name="connsiteX114" fmla="*/ 9997440 w 11681460"/>
                <a:gd name="connsiteY114" fmla="*/ 3208020 h 4168140"/>
                <a:gd name="connsiteX115" fmla="*/ 10043160 w 11681460"/>
                <a:gd name="connsiteY115" fmla="*/ 3101340 h 4168140"/>
                <a:gd name="connsiteX116" fmla="*/ 10104120 w 11681460"/>
                <a:gd name="connsiteY116" fmla="*/ 3017520 h 4168140"/>
                <a:gd name="connsiteX117" fmla="*/ 10157460 w 11681460"/>
                <a:gd name="connsiteY117" fmla="*/ 2933700 h 4168140"/>
                <a:gd name="connsiteX118" fmla="*/ 10218420 w 11681460"/>
                <a:gd name="connsiteY118" fmla="*/ 2849880 h 4168140"/>
                <a:gd name="connsiteX119" fmla="*/ 10294620 w 11681460"/>
                <a:gd name="connsiteY119" fmla="*/ 2735580 h 4168140"/>
                <a:gd name="connsiteX120" fmla="*/ 10347960 w 11681460"/>
                <a:gd name="connsiteY120" fmla="*/ 2621280 h 4168140"/>
                <a:gd name="connsiteX121" fmla="*/ 10431780 w 11681460"/>
                <a:gd name="connsiteY121" fmla="*/ 2499360 h 4168140"/>
                <a:gd name="connsiteX122" fmla="*/ 10500360 w 11681460"/>
                <a:gd name="connsiteY122" fmla="*/ 2354580 h 4168140"/>
                <a:gd name="connsiteX123" fmla="*/ 10553700 w 11681460"/>
                <a:gd name="connsiteY123" fmla="*/ 2263140 h 4168140"/>
                <a:gd name="connsiteX124" fmla="*/ 10584180 w 11681460"/>
                <a:gd name="connsiteY124" fmla="*/ 2194560 h 4168140"/>
                <a:gd name="connsiteX125" fmla="*/ 10614660 w 11681460"/>
                <a:gd name="connsiteY125" fmla="*/ 2118360 h 4168140"/>
                <a:gd name="connsiteX126" fmla="*/ 10675620 w 11681460"/>
                <a:gd name="connsiteY126" fmla="*/ 2049780 h 4168140"/>
                <a:gd name="connsiteX127" fmla="*/ 10690860 w 11681460"/>
                <a:gd name="connsiteY127" fmla="*/ 1988820 h 4168140"/>
                <a:gd name="connsiteX128" fmla="*/ 10713720 w 11681460"/>
                <a:gd name="connsiteY128" fmla="*/ 1927860 h 4168140"/>
                <a:gd name="connsiteX129" fmla="*/ 10767060 w 11681460"/>
                <a:gd name="connsiteY129" fmla="*/ 1859280 h 4168140"/>
                <a:gd name="connsiteX130" fmla="*/ 10873740 w 11681460"/>
                <a:gd name="connsiteY130" fmla="*/ 1828800 h 4168140"/>
                <a:gd name="connsiteX131" fmla="*/ 11079480 w 11681460"/>
                <a:gd name="connsiteY131" fmla="*/ 1767840 h 4168140"/>
                <a:gd name="connsiteX132" fmla="*/ 11247120 w 11681460"/>
                <a:gd name="connsiteY132" fmla="*/ 1684020 h 4168140"/>
                <a:gd name="connsiteX133" fmla="*/ 11414760 w 11681460"/>
                <a:gd name="connsiteY133" fmla="*/ 1638300 h 4168140"/>
                <a:gd name="connsiteX134" fmla="*/ 11490960 w 11681460"/>
                <a:gd name="connsiteY134" fmla="*/ 1577340 h 4168140"/>
                <a:gd name="connsiteX135" fmla="*/ 11635740 w 11681460"/>
                <a:gd name="connsiteY135" fmla="*/ 1508760 h 4168140"/>
                <a:gd name="connsiteX136" fmla="*/ 11681460 w 11681460"/>
                <a:gd name="connsiteY136" fmla="*/ 1417320 h 4168140"/>
                <a:gd name="connsiteX137" fmla="*/ 11620500 w 11681460"/>
                <a:gd name="connsiteY137" fmla="*/ 1417320 h 4168140"/>
                <a:gd name="connsiteX138" fmla="*/ 11567160 w 11681460"/>
                <a:gd name="connsiteY138" fmla="*/ 1379220 h 4168140"/>
                <a:gd name="connsiteX139" fmla="*/ 11498580 w 11681460"/>
                <a:gd name="connsiteY139" fmla="*/ 1318260 h 4168140"/>
                <a:gd name="connsiteX140" fmla="*/ 11468100 w 11681460"/>
                <a:gd name="connsiteY140" fmla="*/ 1280160 h 4168140"/>
                <a:gd name="connsiteX141" fmla="*/ 11407140 w 11681460"/>
                <a:gd name="connsiteY141" fmla="*/ 1287780 h 4168140"/>
                <a:gd name="connsiteX142" fmla="*/ 11363960 w 11681460"/>
                <a:gd name="connsiteY142" fmla="*/ 1267460 h 4168140"/>
                <a:gd name="connsiteX143" fmla="*/ 11353800 w 11681460"/>
                <a:gd name="connsiteY143" fmla="*/ 1356360 h 4168140"/>
                <a:gd name="connsiteX144" fmla="*/ 11224260 w 11681460"/>
                <a:gd name="connsiteY144" fmla="*/ 1417320 h 4168140"/>
                <a:gd name="connsiteX145" fmla="*/ 11109960 w 11681460"/>
                <a:gd name="connsiteY145" fmla="*/ 1463040 h 4168140"/>
                <a:gd name="connsiteX146" fmla="*/ 10911840 w 11681460"/>
                <a:gd name="connsiteY146" fmla="*/ 1524000 h 4168140"/>
                <a:gd name="connsiteX147" fmla="*/ 10774680 w 11681460"/>
                <a:gd name="connsiteY147" fmla="*/ 1546860 h 4168140"/>
                <a:gd name="connsiteX148" fmla="*/ 10675620 w 11681460"/>
                <a:gd name="connsiteY148" fmla="*/ 1615440 h 4168140"/>
                <a:gd name="connsiteX149" fmla="*/ 10568940 w 11681460"/>
                <a:gd name="connsiteY149" fmla="*/ 1676400 h 4168140"/>
                <a:gd name="connsiteX150" fmla="*/ 10485120 w 11681460"/>
                <a:gd name="connsiteY150" fmla="*/ 1760220 h 4168140"/>
                <a:gd name="connsiteX151" fmla="*/ 10454640 w 11681460"/>
                <a:gd name="connsiteY151" fmla="*/ 1836420 h 4168140"/>
                <a:gd name="connsiteX152" fmla="*/ 10416540 w 11681460"/>
                <a:gd name="connsiteY152" fmla="*/ 1927860 h 4168140"/>
                <a:gd name="connsiteX153" fmla="*/ 10401300 w 11681460"/>
                <a:gd name="connsiteY153" fmla="*/ 2004060 h 4168140"/>
                <a:gd name="connsiteX154" fmla="*/ 10363200 w 11681460"/>
                <a:gd name="connsiteY154" fmla="*/ 2095500 h 4168140"/>
                <a:gd name="connsiteX155" fmla="*/ 10317480 w 11681460"/>
                <a:gd name="connsiteY155" fmla="*/ 2225040 h 4168140"/>
                <a:gd name="connsiteX156" fmla="*/ 10287000 w 11681460"/>
                <a:gd name="connsiteY156" fmla="*/ 2346960 h 4168140"/>
                <a:gd name="connsiteX157" fmla="*/ 10218420 w 11681460"/>
                <a:gd name="connsiteY157" fmla="*/ 2499360 h 4168140"/>
                <a:gd name="connsiteX158" fmla="*/ 10134600 w 11681460"/>
                <a:gd name="connsiteY158" fmla="*/ 2621280 h 4168140"/>
                <a:gd name="connsiteX159" fmla="*/ 10043160 w 11681460"/>
                <a:gd name="connsiteY159" fmla="*/ 2735580 h 4168140"/>
                <a:gd name="connsiteX160" fmla="*/ 9974580 w 11681460"/>
                <a:gd name="connsiteY160" fmla="*/ 2857500 h 4168140"/>
                <a:gd name="connsiteX161" fmla="*/ 9906000 w 11681460"/>
                <a:gd name="connsiteY161" fmla="*/ 2941320 h 4168140"/>
                <a:gd name="connsiteX162" fmla="*/ 9860280 w 11681460"/>
                <a:gd name="connsiteY162" fmla="*/ 3032760 h 4168140"/>
                <a:gd name="connsiteX163" fmla="*/ 9806940 w 11681460"/>
                <a:gd name="connsiteY163" fmla="*/ 3116580 h 4168140"/>
                <a:gd name="connsiteX164" fmla="*/ 9715500 w 11681460"/>
                <a:gd name="connsiteY164" fmla="*/ 3208020 h 4168140"/>
                <a:gd name="connsiteX165" fmla="*/ 9616440 w 11681460"/>
                <a:gd name="connsiteY165" fmla="*/ 3261360 h 4168140"/>
                <a:gd name="connsiteX166" fmla="*/ 9532620 w 11681460"/>
                <a:gd name="connsiteY166" fmla="*/ 3329940 h 4168140"/>
                <a:gd name="connsiteX167" fmla="*/ 9471660 w 11681460"/>
                <a:gd name="connsiteY167" fmla="*/ 3375660 h 4168140"/>
                <a:gd name="connsiteX168" fmla="*/ 9410700 w 11681460"/>
                <a:gd name="connsiteY168" fmla="*/ 3429000 h 4168140"/>
                <a:gd name="connsiteX169" fmla="*/ 9288780 w 11681460"/>
                <a:gd name="connsiteY169" fmla="*/ 3436620 h 4168140"/>
                <a:gd name="connsiteX170" fmla="*/ 9166860 w 11681460"/>
                <a:gd name="connsiteY170" fmla="*/ 3444240 h 4168140"/>
                <a:gd name="connsiteX171" fmla="*/ 9029700 w 11681460"/>
                <a:gd name="connsiteY171" fmla="*/ 3413760 h 4168140"/>
                <a:gd name="connsiteX172" fmla="*/ 8823960 w 11681460"/>
                <a:gd name="connsiteY172" fmla="*/ 3360420 h 4168140"/>
                <a:gd name="connsiteX173" fmla="*/ 8679180 w 11681460"/>
                <a:gd name="connsiteY173" fmla="*/ 3329940 h 4168140"/>
                <a:gd name="connsiteX174" fmla="*/ 8572500 w 11681460"/>
                <a:gd name="connsiteY174" fmla="*/ 3276600 h 4168140"/>
                <a:gd name="connsiteX175" fmla="*/ 8465820 w 11681460"/>
                <a:gd name="connsiteY175" fmla="*/ 3215640 h 4168140"/>
                <a:gd name="connsiteX176" fmla="*/ 8321040 w 11681460"/>
                <a:gd name="connsiteY176" fmla="*/ 3177540 h 4168140"/>
                <a:gd name="connsiteX177" fmla="*/ 8199120 w 11681460"/>
                <a:gd name="connsiteY177" fmla="*/ 3131820 h 4168140"/>
                <a:gd name="connsiteX178" fmla="*/ 8069580 w 11681460"/>
                <a:gd name="connsiteY178" fmla="*/ 3078480 h 4168140"/>
                <a:gd name="connsiteX179" fmla="*/ 7917180 w 11681460"/>
                <a:gd name="connsiteY179" fmla="*/ 2994660 h 4168140"/>
                <a:gd name="connsiteX180" fmla="*/ 7787640 w 11681460"/>
                <a:gd name="connsiteY180" fmla="*/ 2971800 h 4168140"/>
                <a:gd name="connsiteX181" fmla="*/ 7719060 w 11681460"/>
                <a:gd name="connsiteY181" fmla="*/ 2933700 h 4168140"/>
                <a:gd name="connsiteX182" fmla="*/ 7612380 w 11681460"/>
                <a:gd name="connsiteY182" fmla="*/ 2903220 h 4168140"/>
                <a:gd name="connsiteX183" fmla="*/ 7566660 w 11681460"/>
                <a:gd name="connsiteY183" fmla="*/ 2887980 h 4168140"/>
                <a:gd name="connsiteX184" fmla="*/ 7551420 w 11681460"/>
                <a:gd name="connsiteY184" fmla="*/ 2849880 h 4168140"/>
                <a:gd name="connsiteX185" fmla="*/ 7533640 w 11681460"/>
                <a:gd name="connsiteY185" fmla="*/ 2788920 h 4168140"/>
                <a:gd name="connsiteX186" fmla="*/ 7475220 w 11681460"/>
                <a:gd name="connsiteY186" fmla="*/ 2857500 h 4168140"/>
                <a:gd name="connsiteX187" fmla="*/ 7414260 w 11681460"/>
                <a:gd name="connsiteY187" fmla="*/ 2887980 h 4168140"/>
                <a:gd name="connsiteX188" fmla="*/ 7345680 w 11681460"/>
                <a:gd name="connsiteY188" fmla="*/ 2971800 h 4168140"/>
                <a:gd name="connsiteX189" fmla="*/ 7315200 w 11681460"/>
                <a:gd name="connsiteY189" fmla="*/ 2994660 h 4168140"/>
                <a:gd name="connsiteX190" fmla="*/ 7261860 w 11681460"/>
                <a:gd name="connsiteY190" fmla="*/ 3009900 h 4168140"/>
                <a:gd name="connsiteX191" fmla="*/ 7193280 w 11681460"/>
                <a:gd name="connsiteY191" fmla="*/ 3025140 h 4168140"/>
                <a:gd name="connsiteX192" fmla="*/ 7155180 w 11681460"/>
                <a:gd name="connsiteY192" fmla="*/ 3078480 h 4168140"/>
                <a:gd name="connsiteX193" fmla="*/ 7109460 w 11681460"/>
                <a:gd name="connsiteY193" fmla="*/ 3154680 h 4168140"/>
                <a:gd name="connsiteX194" fmla="*/ 7048500 w 11681460"/>
                <a:gd name="connsiteY194" fmla="*/ 3246120 h 4168140"/>
                <a:gd name="connsiteX195" fmla="*/ 6995160 w 11681460"/>
                <a:gd name="connsiteY195" fmla="*/ 3307080 h 4168140"/>
                <a:gd name="connsiteX196" fmla="*/ 6972300 w 11681460"/>
                <a:gd name="connsiteY196" fmla="*/ 3352800 h 4168140"/>
                <a:gd name="connsiteX197" fmla="*/ 6949440 w 11681460"/>
                <a:gd name="connsiteY197" fmla="*/ 3413760 h 4168140"/>
                <a:gd name="connsiteX198" fmla="*/ 6949440 w 11681460"/>
                <a:gd name="connsiteY198" fmla="*/ 3413760 h 4168140"/>
                <a:gd name="connsiteX199" fmla="*/ 6911340 w 11681460"/>
                <a:gd name="connsiteY199" fmla="*/ 3474720 h 4168140"/>
                <a:gd name="connsiteX200" fmla="*/ 6888480 w 11681460"/>
                <a:gd name="connsiteY200" fmla="*/ 3505200 h 4168140"/>
                <a:gd name="connsiteX201" fmla="*/ 6819900 w 11681460"/>
                <a:gd name="connsiteY201" fmla="*/ 3566160 h 4168140"/>
                <a:gd name="connsiteX202" fmla="*/ 6743700 w 11681460"/>
                <a:gd name="connsiteY202" fmla="*/ 3581400 h 4168140"/>
                <a:gd name="connsiteX203" fmla="*/ 6675120 w 11681460"/>
                <a:gd name="connsiteY203" fmla="*/ 3657600 h 4168140"/>
                <a:gd name="connsiteX204" fmla="*/ 6629400 w 11681460"/>
                <a:gd name="connsiteY204" fmla="*/ 3718560 h 4168140"/>
                <a:gd name="connsiteX205" fmla="*/ 6576060 w 11681460"/>
                <a:gd name="connsiteY205" fmla="*/ 3779520 h 4168140"/>
                <a:gd name="connsiteX206" fmla="*/ 6484620 w 11681460"/>
                <a:gd name="connsiteY206" fmla="*/ 3817620 h 4168140"/>
                <a:gd name="connsiteX207" fmla="*/ 6400800 w 11681460"/>
                <a:gd name="connsiteY207" fmla="*/ 3832860 h 4168140"/>
                <a:gd name="connsiteX208" fmla="*/ 6263640 w 11681460"/>
                <a:gd name="connsiteY208" fmla="*/ 3870960 h 4168140"/>
                <a:gd name="connsiteX209" fmla="*/ 6126480 w 11681460"/>
                <a:gd name="connsiteY209" fmla="*/ 3901440 h 4168140"/>
                <a:gd name="connsiteX210" fmla="*/ 6027420 w 11681460"/>
                <a:gd name="connsiteY210" fmla="*/ 3916680 h 4168140"/>
                <a:gd name="connsiteX211" fmla="*/ 5890260 w 11681460"/>
                <a:gd name="connsiteY211" fmla="*/ 3878580 h 4168140"/>
                <a:gd name="connsiteX212" fmla="*/ 5821680 w 11681460"/>
                <a:gd name="connsiteY212" fmla="*/ 3863340 h 4168140"/>
                <a:gd name="connsiteX213" fmla="*/ 5737860 w 11681460"/>
                <a:gd name="connsiteY213" fmla="*/ 3825240 h 4168140"/>
                <a:gd name="connsiteX214" fmla="*/ 5638800 w 11681460"/>
                <a:gd name="connsiteY214" fmla="*/ 3794760 h 4168140"/>
                <a:gd name="connsiteX215" fmla="*/ 5524500 w 11681460"/>
                <a:gd name="connsiteY215" fmla="*/ 3756660 h 4168140"/>
                <a:gd name="connsiteX216" fmla="*/ 5448300 w 11681460"/>
                <a:gd name="connsiteY216" fmla="*/ 3718560 h 4168140"/>
                <a:gd name="connsiteX217" fmla="*/ 5349240 w 11681460"/>
                <a:gd name="connsiteY217" fmla="*/ 3657600 h 4168140"/>
                <a:gd name="connsiteX218" fmla="*/ 5295900 w 11681460"/>
                <a:gd name="connsiteY218" fmla="*/ 3619500 h 4168140"/>
                <a:gd name="connsiteX219" fmla="*/ 5234940 w 11681460"/>
                <a:gd name="connsiteY219" fmla="*/ 3596640 h 4168140"/>
                <a:gd name="connsiteX220" fmla="*/ 5135880 w 11681460"/>
                <a:gd name="connsiteY220" fmla="*/ 3550920 h 4168140"/>
                <a:gd name="connsiteX221" fmla="*/ 5059680 w 11681460"/>
                <a:gd name="connsiteY221" fmla="*/ 3505200 h 4168140"/>
                <a:gd name="connsiteX222" fmla="*/ 5029200 w 11681460"/>
                <a:gd name="connsiteY222" fmla="*/ 3482340 h 4168140"/>
                <a:gd name="connsiteX223" fmla="*/ 4960620 w 11681460"/>
                <a:gd name="connsiteY223" fmla="*/ 3413760 h 4168140"/>
                <a:gd name="connsiteX224" fmla="*/ 4876800 w 11681460"/>
                <a:gd name="connsiteY224" fmla="*/ 3299460 h 4168140"/>
                <a:gd name="connsiteX225" fmla="*/ 4808220 w 11681460"/>
                <a:gd name="connsiteY225" fmla="*/ 3200400 h 4168140"/>
                <a:gd name="connsiteX226" fmla="*/ 4777740 w 11681460"/>
                <a:gd name="connsiteY226" fmla="*/ 3147060 h 4168140"/>
                <a:gd name="connsiteX227" fmla="*/ 4724400 w 11681460"/>
                <a:gd name="connsiteY227" fmla="*/ 3108960 h 4168140"/>
                <a:gd name="connsiteX228" fmla="*/ 4648200 w 11681460"/>
                <a:gd name="connsiteY228" fmla="*/ 3063240 h 4168140"/>
                <a:gd name="connsiteX229" fmla="*/ 4533900 w 11681460"/>
                <a:gd name="connsiteY229" fmla="*/ 2979420 h 4168140"/>
                <a:gd name="connsiteX230" fmla="*/ 4427220 w 11681460"/>
                <a:gd name="connsiteY230" fmla="*/ 2941320 h 4168140"/>
                <a:gd name="connsiteX231" fmla="*/ 4366260 w 11681460"/>
                <a:gd name="connsiteY231" fmla="*/ 2903220 h 4168140"/>
                <a:gd name="connsiteX232" fmla="*/ 4244340 w 11681460"/>
                <a:gd name="connsiteY232" fmla="*/ 2842260 h 4168140"/>
                <a:gd name="connsiteX233" fmla="*/ 4145280 w 11681460"/>
                <a:gd name="connsiteY233" fmla="*/ 2811780 h 4168140"/>
                <a:gd name="connsiteX234" fmla="*/ 4038600 w 11681460"/>
                <a:gd name="connsiteY234" fmla="*/ 2804160 h 4168140"/>
                <a:gd name="connsiteX235" fmla="*/ 3954780 w 11681460"/>
                <a:gd name="connsiteY235" fmla="*/ 2819400 h 4168140"/>
                <a:gd name="connsiteX236" fmla="*/ 3863340 w 11681460"/>
                <a:gd name="connsiteY236" fmla="*/ 2804160 h 4168140"/>
                <a:gd name="connsiteX237" fmla="*/ 3741420 w 11681460"/>
                <a:gd name="connsiteY237" fmla="*/ 2781300 h 4168140"/>
                <a:gd name="connsiteX238" fmla="*/ 3649980 w 11681460"/>
                <a:gd name="connsiteY238" fmla="*/ 2743200 h 4168140"/>
                <a:gd name="connsiteX239" fmla="*/ 3573780 w 11681460"/>
                <a:gd name="connsiteY239" fmla="*/ 2674620 h 4168140"/>
                <a:gd name="connsiteX240" fmla="*/ 3482340 w 11681460"/>
                <a:gd name="connsiteY240" fmla="*/ 2621280 h 4168140"/>
                <a:gd name="connsiteX241" fmla="*/ 3436620 w 11681460"/>
                <a:gd name="connsiteY241" fmla="*/ 2552700 h 4168140"/>
                <a:gd name="connsiteX242" fmla="*/ 3329940 w 11681460"/>
                <a:gd name="connsiteY242" fmla="*/ 2423160 h 4168140"/>
                <a:gd name="connsiteX243" fmla="*/ 3261360 w 11681460"/>
                <a:gd name="connsiteY243" fmla="*/ 2324100 h 4168140"/>
                <a:gd name="connsiteX244" fmla="*/ 3131820 w 11681460"/>
                <a:gd name="connsiteY244" fmla="*/ 2209800 h 4168140"/>
                <a:gd name="connsiteX245" fmla="*/ 3040380 w 11681460"/>
                <a:gd name="connsiteY245" fmla="*/ 2141220 h 4168140"/>
                <a:gd name="connsiteX246" fmla="*/ 2910840 w 11681460"/>
                <a:gd name="connsiteY246" fmla="*/ 2034540 h 4168140"/>
                <a:gd name="connsiteX247" fmla="*/ 2849880 w 11681460"/>
                <a:gd name="connsiteY247" fmla="*/ 1958340 h 4168140"/>
                <a:gd name="connsiteX248" fmla="*/ 2743200 w 11681460"/>
                <a:gd name="connsiteY248" fmla="*/ 1889760 h 4168140"/>
                <a:gd name="connsiteX249" fmla="*/ 2659380 w 11681460"/>
                <a:gd name="connsiteY249" fmla="*/ 1844040 h 4168140"/>
                <a:gd name="connsiteX250" fmla="*/ 2575560 w 11681460"/>
                <a:gd name="connsiteY250" fmla="*/ 1744980 h 4168140"/>
                <a:gd name="connsiteX251" fmla="*/ 2468880 w 11681460"/>
                <a:gd name="connsiteY251" fmla="*/ 1645920 h 4168140"/>
                <a:gd name="connsiteX252" fmla="*/ 2400300 w 11681460"/>
                <a:gd name="connsiteY252" fmla="*/ 1607820 h 4168140"/>
                <a:gd name="connsiteX253" fmla="*/ 2263140 w 11681460"/>
                <a:gd name="connsiteY253" fmla="*/ 1501140 h 4168140"/>
                <a:gd name="connsiteX254" fmla="*/ 2171700 w 11681460"/>
                <a:gd name="connsiteY254" fmla="*/ 1432560 h 4168140"/>
                <a:gd name="connsiteX255" fmla="*/ 2087880 w 11681460"/>
                <a:gd name="connsiteY255" fmla="*/ 1363980 h 4168140"/>
                <a:gd name="connsiteX256" fmla="*/ 1950720 w 11681460"/>
                <a:gd name="connsiteY256" fmla="*/ 1272540 h 4168140"/>
                <a:gd name="connsiteX257" fmla="*/ 1805940 w 11681460"/>
                <a:gd name="connsiteY257" fmla="*/ 1135380 h 4168140"/>
                <a:gd name="connsiteX258" fmla="*/ 1729740 w 11681460"/>
                <a:gd name="connsiteY258" fmla="*/ 1089660 h 4168140"/>
                <a:gd name="connsiteX259" fmla="*/ 1668780 w 11681460"/>
                <a:gd name="connsiteY259" fmla="*/ 1043940 h 4168140"/>
                <a:gd name="connsiteX260" fmla="*/ 1592580 w 11681460"/>
                <a:gd name="connsiteY260" fmla="*/ 990600 h 4168140"/>
                <a:gd name="connsiteX261" fmla="*/ 1470660 w 11681460"/>
                <a:gd name="connsiteY261" fmla="*/ 891540 h 4168140"/>
                <a:gd name="connsiteX262" fmla="*/ 1386840 w 11681460"/>
                <a:gd name="connsiteY262" fmla="*/ 845820 h 4168140"/>
                <a:gd name="connsiteX263" fmla="*/ 1318260 w 11681460"/>
                <a:gd name="connsiteY263" fmla="*/ 784860 h 4168140"/>
                <a:gd name="connsiteX264" fmla="*/ 1264920 w 11681460"/>
                <a:gd name="connsiteY264" fmla="*/ 723900 h 4168140"/>
                <a:gd name="connsiteX265" fmla="*/ 1181100 w 11681460"/>
                <a:gd name="connsiteY265" fmla="*/ 647700 h 4168140"/>
                <a:gd name="connsiteX266" fmla="*/ 1089660 w 11681460"/>
                <a:gd name="connsiteY266" fmla="*/ 624840 h 4168140"/>
                <a:gd name="connsiteX267" fmla="*/ 1021080 w 11681460"/>
                <a:gd name="connsiteY267" fmla="*/ 586740 h 4168140"/>
                <a:gd name="connsiteX268" fmla="*/ 937260 w 11681460"/>
                <a:gd name="connsiteY268" fmla="*/ 548640 h 4168140"/>
                <a:gd name="connsiteX269" fmla="*/ 830580 w 11681460"/>
                <a:gd name="connsiteY269" fmla="*/ 510540 h 4168140"/>
                <a:gd name="connsiteX270" fmla="*/ 754380 w 11681460"/>
                <a:gd name="connsiteY270" fmla="*/ 457200 h 4168140"/>
                <a:gd name="connsiteX271" fmla="*/ 708660 w 11681460"/>
                <a:gd name="connsiteY271" fmla="*/ 419100 h 4168140"/>
                <a:gd name="connsiteX272" fmla="*/ 609600 w 11681460"/>
                <a:gd name="connsiteY272" fmla="*/ 396240 h 4168140"/>
                <a:gd name="connsiteX273" fmla="*/ 548640 w 11681460"/>
                <a:gd name="connsiteY273" fmla="*/ 320040 h 4168140"/>
                <a:gd name="connsiteX274" fmla="*/ 510540 w 11681460"/>
                <a:gd name="connsiteY274" fmla="*/ 251460 h 4168140"/>
                <a:gd name="connsiteX275" fmla="*/ 464820 w 11681460"/>
                <a:gd name="connsiteY275" fmla="*/ 190500 h 4168140"/>
                <a:gd name="connsiteX276" fmla="*/ 411480 w 11681460"/>
                <a:gd name="connsiteY276" fmla="*/ 137160 h 4168140"/>
                <a:gd name="connsiteX277" fmla="*/ 373380 w 11681460"/>
                <a:gd name="connsiteY277" fmla="*/ 45720 h 4168140"/>
                <a:gd name="connsiteX278" fmla="*/ 342900 w 11681460"/>
                <a:gd name="connsiteY278" fmla="*/ 0 h 4168140"/>
                <a:gd name="connsiteX279" fmla="*/ 327660 w 11681460"/>
                <a:gd name="connsiteY279" fmla="*/ 60960 h 4168140"/>
                <a:gd name="connsiteX280" fmla="*/ 289560 w 11681460"/>
                <a:gd name="connsiteY280" fmla="*/ 91440 h 4168140"/>
                <a:gd name="connsiteX281" fmla="*/ 236220 w 11681460"/>
                <a:gd name="connsiteY281" fmla="*/ 114300 h 4168140"/>
                <a:gd name="connsiteX282" fmla="*/ 198120 w 11681460"/>
                <a:gd name="connsiteY282" fmla="*/ 175260 h 4168140"/>
                <a:gd name="connsiteX283" fmla="*/ 175260 w 11681460"/>
                <a:gd name="connsiteY283" fmla="*/ 228600 h 4168140"/>
                <a:gd name="connsiteX284" fmla="*/ 114300 w 11681460"/>
                <a:gd name="connsiteY284" fmla="*/ 236220 h 4168140"/>
                <a:gd name="connsiteX285" fmla="*/ 45720 w 11681460"/>
                <a:gd name="connsiteY285" fmla="*/ 251460 h 4168140"/>
                <a:gd name="connsiteX286" fmla="*/ 0 w 11681460"/>
                <a:gd name="connsiteY286" fmla="*/ 281940 h 4168140"/>
                <a:gd name="connsiteX287" fmla="*/ 68580 w 11681460"/>
                <a:gd name="connsiteY287" fmla="*/ 320040 h 4168140"/>
                <a:gd name="connsiteX0" fmla="*/ 68580 w 11681460"/>
                <a:gd name="connsiteY0" fmla="*/ 320040 h 4168140"/>
                <a:gd name="connsiteX1" fmla="*/ 121920 w 11681460"/>
                <a:gd name="connsiteY1" fmla="*/ 381000 h 4168140"/>
                <a:gd name="connsiteX2" fmla="*/ 198120 w 11681460"/>
                <a:gd name="connsiteY2" fmla="*/ 419100 h 4168140"/>
                <a:gd name="connsiteX3" fmla="*/ 320040 w 11681460"/>
                <a:gd name="connsiteY3" fmla="*/ 510540 h 4168140"/>
                <a:gd name="connsiteX4" fmla="*/ 411480 w 11681460"/>
                <a:gd name="connsiteY4" fmla="*/ 563880 h 4168140"/>
                <a:gd name="connsiteX5" fmla="*/ 472440 w 11681460"/>
                <a:gd name="connsiteY5" fmla="*/ 632460 h 4168140"/>
                <a:gd name="connsiteX6" fmla="*/ 601980 w 11681460"/>
                <a:gd name="connsiteY6" fmla="*/ 708660 h 4168140"/>
                <a:gd name="connsiteX7" fmla="*/ 739140 w 11681460"/>
                <a:gd name="connsiteY7" fmla="*/ 784860 h 4168140"/>
                <a:gd name="connsiteX8" fmla="*/ 861060 w 11681460"/>
                <a:gd name="connsiteY8" fmla="*/ 868680 h 4168140"/>
                <a:gd name="connsiteX9" fmla="*/ 944880 w 11681460"/>
                <a:gd name="connsiteY9" fmla="*/ 952500 h 4168140"/>
                <a:gd name="connsiteX10" fmla="*/ 1021080 w 11681460"/>
                <a:gd name="connsiteY10" fmla="*/ 1005840 h 4168140"/>
                <a:gd name="connsiteX11" fmla="*/ 1097280 w 11681460"/>
                <a:gd name="connsiteY11" fmla="*/ 1043940 h 4168140"/>
                <a:gd name="connsiteX12" fmla="*/ 1181100 w 11681460"/>
                <a:gd name="connsiteY12" fmla="*/ 1104900 h 4168140"/>
                <a:gd name="connsiteX13" fmla="*/ 1249680 w 11681460"/>
                <a:gd name="connsiteY13" fmla="*/ 1150620 h 4168140"/>
                <a:gd name="connsiteX14" fmla="*/ 1341120 w 11681460"/>
                <a:gd name="connsiteY14" fmla="*/ 1196340 h 4168140"/>
                <a:gd name="connsiteX15" fmla="*/ 1417320 w 11681460"/>
                <a:gd name="connsiteY15" fmla="*/ 1257300 h 4168140"/>
                <a:gd name="connsiteX16" fmla="*/ 1493520 w 11681460"/>
                <a:gd name="connsiteY16" fmla="*/ 1333500 h 4168140"/>
                <a:gd name="connsiteX17" fmla="*/ 1569720 w 11681460"/>
                <a:gd name="connsiteY17" fmla="*/ 1356360 h 4168140"/>
                <a:gd name="connsiteX18" fmla="*/ 1684020 w 11681460"/>
                <a:gd name="connsiteY18" fmla="*/ 1424940 h 4168140"/>
                <a:gd name="connsiteX19" fmla="*/ 1729740 w 11681460"/>
                <a:gd name="connsiteY19" fmla="*/ 1485900 h 4168140"/>
                <a:gd name="connsiteX20" fmla="*/ 1844040 w 11681460"/>
                <a:gd name="connsiteY20" fmla="*/ 1569720 h 4168140"/>
                <a:gd name="connsiteX21" fmla="*/ 1935480 w 11681460"/>
                <a:gd name="connsiteY21" fmla="*/ 1615440 h 4168140"/>
                <a:gd name="connsiteX22" fmla="*/ 2049780 w 11681460"/>
                <a:gd name="connsiteY22" fmla="*/ 1691640 h 4168140"/>
                <a:gd name="connsiteX23" fmla="*/ 2133600 w 11681460"/>
                <a:gd name="connsiteY23" fmla="*/ 1729740 h 4168140"/>
                <a:gd name="connsiteX24" fmla="*/ 2202180 w 11681460"/>
                <a:gd name="connsiteY24" fmla="*/ 1805940 h 4168140"/>
                <a:gd name="connsiteX25" fmla="*/ 2255520 w 11681460"/>
                <a:gd name="connsiteY25" fmla="*/ 1821180 h 4168140"/>
                <a:gd name="connsiteX26" fmla="*/ 2316480 w 11681460"/>
                <a:gd name="connsiteY26" fmla="*/ 1866900 h 4168140"/>
                <a:gd name="connsiteX27" fmla="*/ 2423160 w 11681460"/>
                <a:gd name="connsiteY27" fmla="*/ 2004060 h 4168140"/>
                <a:gd name="connsiteX28" fmla="*/ 2476500 w 11681460"/>
                <a:gd name="connsiteY28" fmla="*/ 2087880 h 4168140"/>
                <a:gd name="connsiteX29" fmla="*/ 2567940 w 11681460"/>
                <a:gd name="connsiteY29" fmla="*/ 2148840 h 4168140"/>
                <a:gd name="connsiteX30" fmla="*/ 2682240 w 11681460"/>
                <a:gd name="connsiteY30" fmla="*/ 2186940 h 4168140"/>
                <a:gd name="connsiteX31" fmla="*/ 2743200 w 11681460"/>
                <a:gd name="connsiteY31" fmla="*/ 2209800 h 4168140"/>
                <a:gd name="connsiteX32" fmla="*/ 2811780 w 11681460"/>
                <a:gd name="connsiteY32" fmla="*/ 2247900 h 4168140"/>
                <a:gd name="connsiteX33" fmla="*/ 2887980 w 11681460"/>
                <a:gd name="connsiteY33" fmla="*/ 2301240 h 4168140"/>
                <a:gd name="connsiteX34" fmla="*/ 2979420 w 11681460"/>
                <a:gd name="connsiteY34" fmla="*/ 2385060 h 4168140"/>
                <a:gd name="connsiteX35" fmla="*/ 3055620 w 11681460"/>
                <a:gd name="connsiteY35" fmla="*/ 2461260 h 4168140"/>
                <a:gd name="connsiteX36" fmla="*/ 3139440 w 11681460"/>
                <a:gd name="connsiteY36" fmla="*/ 2537460 h 4168140"/>
                <a:gd name="connsiteX37" fmla="*/ 3261360 w 11681460"/>
                <a:gd name="connsiteY37" fmla="*/ 2628900 h 4168140"/>
                <a:gd name="connsiteX38" fmla="*/ 3345180 w 11681460"/>
                <a:gd name="connsiteY38" fmla="*/ 2720340 h 4168140"/>
                <a:gd name="connsiteX39" fmla="*/ 3444240 w 11681460"/>
                <a:gd name="connsiteY39" fmla="*/ 2796540 h 4168140"/>
                <a:gd name="connsiteX40" fmla="*/ 3558540 w 11681460"/>
                <a:gd name="connsiteY40" fmla="*/ 2872740 h 4168140"/>
                <a:gd name="connsiteX41" fmla="*/ 3619500 w 11681460"/>
                <a:gd name="connsiteY41" fmla="*/ 2979420 h 4168140"/>
                <a:gd name="connsiteX42" fmla="*/ 3619500 w 11681460"/>
                <a:gd name="connsiteY42" fmla="*/ 2979420 h 4168140"/>
                <a:gd name="connsiteX43" fmla="*/ 3649980 w 11681460"/>
                <a:gd name="connsiteY43" fmla="*/ 3048000 h 4168140"/>
                <a:gd name="connsiteX44" fmla="*/ 3703320 w 11681460"/>
                <a:gd name="connsiteY44" fmla="*/ 3086100 h 4168140"/>
                <a:gd name="connsiteX45" fmla="*/ 3764280 w 11681460"/>
                <a:gd name="connsiteY45" fmla="*/ 3063240 h 4168140"/>
                <a:gd name="connsiteX46" fmla="*/ 3848100 w 11681460"/>
                <a:gd name="connsiteY46" fmla="*/ 3025140 h 4168140"/>
                <a:gd name="connsiteX47" fmla="*/ 3916680 w 11681460"/>
                <a:gd name="connsiteY47" fmla="*/ 3032760 h 4168140"/>
                <a:gd name="connsiteX48" fmla="*/ 4030980 w 11681460"/>
                <a:gd name="connsiteY48" fmla="*/ 3063240 h 4168140"/>
                <a:gd name="connsiteX49" fmla="*/ 4137660 w 11681460"/>
                <a:gd name="connsiteY49" fmla="*/ 3101340 h 4168140"/>
                <a:gd name="connsiteX50" fmla="*/ 4259580 w 11681460"/>
                <a:gd name="connsiteY50" fmla="*/ 3147060 h 4168140"/>
                <a:gd name="connsiteX51" fmla="*/ 4381500 w 11681460"/>
                <a:gd name="connsiteY51" fmla="*/ 3192780 h 4168140"/>
                <a:gd name="connsiteX52" fmla="*/ 4526280 w 11681460"/>
                <a:gd name="connsiteY52" fmla="*/ 3276600 h 4168140"/>
                <a:gd name="connsiteX53" fmla="*/ 4587240 w 11681460"/>
                <a:gd name="connsiteY53" fmla="*/ 3299460 h 4168140"/>
                <a:gd name="connsiteX54" fmla="*/ 4610100 w 11681460"/>
                <a:gd name="connsiteY54" fmla="*/ 3352800 h 4168140"/>
                <a:gd name="connsiteX55" fmla="*/ 4648200 w 11681460"/>
                <a:gd name="connsiteY55" fmla="*/ 3436620 h 4168140"/>
                <a:gd name="connsiteX56" fmla="*/ 4671060 w 11681460"/>
                <a:gd name="connsiteY56" fmla="*/ 3520440 h 4168140"/>
                <a:gd name="connsiteX57" fmla="*/ 4678680 w 11681460"/>
                <a:gd name="connsiteY57" fmla="*/ 3589020 h 4168140"/>
                <a:gd name="connsiteX58" fmla="*/ 4686300 w 11681460"/>
                <a:gd name="connsiteY58" fmla="*/ 3649980 h 4168140"/>
                <a:gd name="connsiteX59" fmla="*/ 4724400 w 11681460"/>
                <a:gd name="connsiteY59" fmla="*/ 3680460 h 4168140"/>
                <a:gd name="connsiteX60" fmla="*/ 4785360 w 11681460"/>
                <a:gd name="connsiteY60" fmla="*/ 3672840 h 4168140"/>
                <a:gd name="connsiteX61" fmla="*/ 4869180 w 11681460"/>
                <a:gd name="connsiteY61" fmla="*/ 3703320 h 4168140"/>
                <a:gd name="connsiteX62" fmla="*/ 4914900 w 11681460"/>
                <a:gd name="connsiteY62" fmla="*/ 3756660 h 4168140"/>
                <a:gd name="connsiteX63" fmla="*/ 5105400 w 11681460"/>
                <a:gd name="connsiteY63" fmla="*/ 3832860 h 4168140"/>
                <a:gd name="connsiteX64" fmla="*/ 5173980 w 11681460"/>
                <a:gd name="connsiteY64" fmla="*/ 3886200 h 4168140"/>
                <a:gd name="connsiteX65" fmla="*/ 5242560 w 11681460"/>
                <a:gd name="connsiteY65" fmla="*/ 3924300 h 4168140"/>
                <a:gd name="connsiteX66" fmla="*/ 5364480 w 11681460"/>
                <a:gd name="connsiteY66" fmla="*/ 3962400 h 4168140"/>
                <a:gd name="connsiteX67" fmla="*/ 5516880 w 11681460"/>
                <a:gd name="connsiteY67" fmla="*/ 4046220 h 4168140"/>
                <a:gd name="connsiteX68" fmla="*/ 5585460 w 11681460"/>
                <a:gd name="connsiteY68" fmla="*/ 4099560 h 4168140"/>
                <a:gd name="connsiteX69" fmla="*/ 5661660 w 11681460"/>
                <a:gd name="connsiteY69" fmla="*/ 4122420 h 4168140"/>
                <a:gd name="connsiteX70" fmla="*/ 5745480 w 11681460"/>
                <a:gd name="connsiteY70" fmla="*/ 4130040 h 4168140"/>
                <a:gd name="connsiteX71" fmla="*/ 5836920 w 11681460"/>
                <a:gd name="connsiteY71" fmla="*/ 4130040 h 4168140"/>
                <a:gd name="connsiteX72" fmla="*/ 5951220 w 11681460"/>
                <a:gd name="connsiteY72" fmla="*/ 4145280 h 4168140"/>
                <a:gd name="connsiteX73" fmla="*/ 6035040 w 11681460"/>
                <a:gd name="connsiteY73" fmla="*/ 4168140 h 4168140"/>
                <a:gd name="connsiteX74" fmla="*/ 6149340 w 11681460"/>
                <a:gd name="connsiteY74" fmla="*/ 4137660 h 4168140"/>
                <a:gd name="connsiteX75" fmla="*/ 6286500 w 11681460"/>
                <a:gd name="connsiteY75" fmla="*/ 4114800 h 4168140"/>
                <a:gd name="connsiteX76" fmla="*/ 6393180 w 11681460"/>
                <a:gd name="connsiteY76" fmla="*/ 4053840 h 4168140"/>
                <a:gd name="connsiteX77" fmla="*/ 6484620 w 11681460"/>
                <a:gd name="connsiteY77" fmla="*/ 4038600 h 4168140"/>
                <a:gd name="connsiteX78" fmla="*/ 6583680 w 11681460"/>
                <a:gd name="connsiteY78" fmla="*/ 3970020 h 4168140"/>
                <a:gd name="connsiteX79" fmla="*/ 6697980 w 11681460"/>
                <a:gd name="connsiteY79" fmla="*/ 3886200 h 4168140"/>
                <a:gd name="connsiteX80" fmla="*/ 6728460 w 11681460"/>
                <a:gd name="connsiteY80" fmla="*/ 3817620 h 4168140"/>
                <a:gd name="connsiteX81" fmla="*/ 6842760 w 11681460"/>
                <a:gd name="connsiteY81" fmla="*/ 3733800 h 4168140"/>
                <a:gd name="connsiteX82" fmla="*/ 6972300 w 11681460"/>
                <a:gd name="connsiteY82" fmla="*/ 3642360 h 4168140"/>
                <a:gd name="connsiteX83" fmla="*/ 7078980 w 11681460"/>
                <a:gd name="connsiteY83" fmla="*/ 3528060 h 4168140"/>
                <a:gd name="connsiteX84" fmla="*/ 7139940 w 11681460"/>
                <a:gd name="connsiteY84" fmla="*/ 3444240 h 4168140"/>
                <a:gd name="connsiteX85" fmla="*/ 7269480 w 11681460"/>
                <a:gd name="connsiteY85" fmla="*/ 3284220 h 4168140"/>
                <a:gd name="connsiteX86" fmla="*/ 7330440 w 11681460"/>
                <a:gd name="connsiteY86" fmla="*/ 3185160 h 4168140"/>
                <a:gd name="connsiteX87" fmla="*/ 7376160 w 11681460"/>
                <a:gd name="connsiteY87" fmla="*/ 3116580 h 4168140"/>
                <a:gd name="connsiteX88" fmla="*/ 7444740 w 11681460"/>
                <a:gd name="connsiteY88" fmla="*/ 3093720 h 4168140"/>
                <a:gd name="connsiteX89" fmla="*/ 7513320 w 11681460"/>
                <a:gd name="connsiteY89" fmla="*/ 3101340 h 4168140"/>
                <a:gd name="connsiteX90" fmla="*/ 7574280 w 11681460"/>
                <a:gd name="connsiteY90" fmla="*/ 3078480 h 4168140"/>
                <a:gd name="connsiteX91" fmla="*/ 7726680 w 11681460"/>
                <a:gd name="connsiteY91" fmla="*/ 3108960 h 4168140"/>
                <a:gd name="connsiteX92" fmla="*/ 7833360 w 11681460"/>
                <a:gd name="connsiteY92" fmla="*/ 3162300 h 4168140"/>
                <a:gd name="connsiteX93" fmla="*/ 7962900 w 11681460"/>
                <a:gd name="connsiteY93" fmla="*/ 3192780 h 4168140"/>
                <a:gd name="connsiteX94" fmla="*/ 8161020 w 11681460"/>
                <a:gd name="connsiteY94" fmla="*/ 3268980 h 4168140"/>
                <a:gd name="connsiteX95" fmla="*/ 8290560 w 11681460"/>
                <a:gd name="connsiteY95" fmla="*/ 3337560 h 4168140"/>
                <a:gd name="connsiteX96" fmla="*/ 8382000 w 11681460"/>
                <a:gd name="connsiteY96" fmla="*/ 3360420 h 4168140"/>
                <a:gd name="connsiteX97" fmla="*/ 8458200 w 11681460"/>
                <a:gd name="connsiteY97" fmla="*/ 3398520 h 4168140"/>
                <a:gd name="connsiteX98" fmla="*/ 8595360 w 11681460"/>
                <a:gd name="connsiteY98" fmla="*/ 3512820 h 4168140"/>
                <a:gd name="connsiteX99" fmla="*/ 8641080 w 11681460"/>
                <a:gd name="connsiteY99" fmla="*/ 3566160 h 4168140"/>
                <a:gd name="connsiteX100" fmla="*/ 8702040 w 11681460"/>
                <a:gd name="connsiteY100" fmla="*/ 3604260 h 4168140"/>
                <a:gd name="connsiteX101" fmla="*/ 8763000 w 11681460"/>
                <a:gd name="connsiteY101" fmla="*/ 3634740 h 4168140"/>
                <a:gd name="connsiteX102" fmla="*/ 8854440 w 11681460"/>
                <a:gd name="connsiteY102" fmla="*/ 3627120 h 4168140"/>
                <a:gd name="connsiteX103" fmla="*/ 8968740 w 11681460"/>
                <a:gd name="connsiteY103" fmla="*/ 3619500 h 4168140"/>
                <a:gd name="connsiteX104" fmla="*/ 9060180 w 11681460"/>
                <a:gd name="connsiteY104" fmla="*/ 3642360 h 4168140"/>
                <a:gd name="connsiteX105" fmla="*/ 9151620 w 11681460"/>
                <a:gd name="connsiteY105" fmla="*/ 3657600 h 4168140"/>
                <a:gd name="connsiteX106" fmla="*/ 9227820 w 11681460"/>
                <a:gd name="connsiteY106" fmla="*/ 3642360 h 4168140"/>
                <a:gd name="connsiteX107" fmla="*/ 9311640 w 11681460"/>
                <a:gd name="connsiteY107" fmla="*/ 3611880 h 4168140"/>
                <a:gd name="connsiteX108" fmla="*/ 9433560 w 11681460"/>
                <a:gd name="connsiteY108" fmla="*/ 3589020 h 4168140"/>
                <a:gd name="connsiteX109" fmla="*/ 9509760 w 11681460"/>
                <a:gd name="connsiteY109" fmla="*/ 3528060 h 4168140"/>
                <a:gd name="connsiteX110" fmla="*/ 9646920 w 11681460"/>
                <a:gd name="connsiteY110" fmla="*/ 3489960 h 4168140"/>
                <a:gd name="connsiteX111" fmla="*/ 9784080 w 11681460"/>
                <a:gd name="connsiteY111" fmla="*/ 3444240 h 4168140"/>
                <a:gd name="connsiteX112" fmla="*/ 9860280 w 11681460"/>
                <a:gd name="connsiteY112" fmla="*/ 3383280 h 4168140"/>
                <a:gd name="connsiteX113" fmla="*/ 9921240 w 11681460"/>
                <a:gd name="connsiteY113" fmla="*/ 3314700 h 4168140"/>
                <a:gd name="connsiteX114" fmla="*/ 9997440 w 11681460"/>
                <a:gd name="connsiteY114" fmla="*/ 3208020 h 4168140"/>
                <a:gd name="connsiteX115" fmla="*/ 10043160 w 11681460"/>
                <a:gd name="connsiteY115" fmla="*/ 3101340 h 4168140"/>
                <a:gd name="connsiteX116" fmla="*/ 10104120 w 11681460"/>
                <a:gd name="connsiteY116" fmla="*/ 3017520 h 4168140"/>
                <a:gd name="connsiteX117" fmla="*/ 10157460 w 11681460"/>
                <a:gd name="connsiteY117" fmla="*/ 2933700 h 4168140"/>
                <a:gd name="connsiteX118" fmla="*/ 10218420 w 11681460"/>
                <a:gd name="connsiteY118" fmla="*/ 2849880 h 4168140"/>
                <a:gd name="connsiteX119" fmla="*/ 10294620 w 11681460"/>
                <a:gd name="connsiteY119" fmla="*/ 2735580 h 4168140"/>
                <a:gd name="connsiteX120" fmla="*/ 10347960 w 11681460"/>
                <a:gd name="connsiteY120" fmla="*/ 2621280 h 4168140"/>
                <a:gd name="connsiteX121" fmla="*/ 10431780 w 11681460"/>
                <a:gd name="connsiteY121" fmla="*/ 2499360 h 4168140"/>
                <a:gd name="connsiteX122" fmla="*/ 10500360 w 11681460"/>
                <a:gd name="connsiteY122" fmla="*/ 2354580 h 4168140"/>
                <a:gd name="connsiteX123" fmla="*/ 10553700 w 11681460"/>
                <a:gd name="connsiteY123" fmla="*/ 2263140 h 4168140"/>
                <a:gd name="connsiteX124" fmla="*/ 10584180 w 11681460"/>
                <a:gd name="connsiteY124" fmla="*/ 2194560 h 4168140"/>
                <a:gd name="connsiteX125" fmla="*/ 10614660 w 11681460"/>
                <a:gd name="connsiteY125" fmla="*/ 2118360 h 4168140"/>
                <a:gd name="connsiteX126" fmla="*/ 10675620 w 11681460"/>
                <a:gd name="connsiteY126" fmla="*/ 2049780 h 4168140"/>
                <a:gd name="connsiteX127" fmla="*/ 10690860 w 11681460"/>
                <a:gd name="connsiteY127" fmla="*/ 1988820 h 4168140"/>
                <a:gd name="connsiteX128" fmla="*/ 10713720 w 11681460"/>
                <a:gd name="connsiteY128" fmla="*/ 1927860 h 4168140"/>
                <a:gd name="connsiteX129" fmla="*/ 10767060 w 11681460"/>
                <a:gd name="connsiteY129" fmla="*/ 1859280 h 4168140"/>
                <a:gd name="connsiteX130" fmla="*/ 10873740 w 11681460"/>
                <a:gd name="connsiteY130" fmla="*/ 1828800 h 4168140"/>
                <a:gd name="connsiteX131" fmla="*/ 11079480 w 11681460"/>
                <a:gd name="connsiteY131" fmla="*/ 1767840 h 4168140"/>
                <a:gd name="connsiteX132" fmla="*/ 11247120 w 11681460"/>
                <a:gd name="connsiteY132" fmla="*/ 1684020 h 4168140"/>
                <a:gd name="connsiteX133" fmla="*/ 11414760 w 11681460"/>
                <a:gd name="connsiteY133" fmla="*/ 1638300 h 4168140"/>
                <a:gd name="connsiteX134" fmla="*/ 11490960 w 11681460"/>
                <a:gd name="connsiteY134" fmla="*/ 1577340 h 4168140"/>
                <a:gd name="connsiteX135" fmla="*/ 11635740 w 11681460"/>
                <a:gd name="connsiteY135" fmla="*/ 1508760 h 4168140"/>
                <a:gd name="connsiteX136" fmla="*/ 11681460 w 11681460"/>
                <a:gd name="connsiteY136" fmla="*/ 1417320 h 4168140"/>
                <a:gd name="connsiteX137" fmla="*/ 11620500 w 11681460"/>
                <a:gd name="connsiteY137" fmla="*/ 1417320 h 4168140"/>
                <a:gd name="connsiteX138" fmla="*/ 11567160 w 11681460"/>
                <a:gd name="connsiteY138" fmla="*/ 1379220 h 4168140"/>
                <a:gd name="connsiteX139" fmla="*/ 11498580 w 11681460"/>
                <a:gd name="connsiteY139" fmla="*/ 1318260 h 4168140"/>
                <a:gd name="connsiteX140" fmla="*/ 11468100 w 11681460"/>
                <a:gd name="connsiteY140" fmla="*/ 1280160 h 4168140"/>
                <a:gd name="connsiteX141" fmla="*/ 11430000 w 11681460"/>
                <a:gd name="connsiteY141" fmla="*/ 1216660 h 4168140"/>
                <a:gd name="connsiteX142" fmla="*/ 11363960 w 11681460"/>
                <a:gd name="connsiteY142" fmla="*/ 1267460 h 4168140"/>
                <a:gd name="connsiteX143" fmla="*/ 11353800 w 11681460"/>
                <a:gd name="connsiteY143" fmla="*/ 1356360 h 4168140"/>
                <a:gd name="connsiteX144" fmla="*/ 11224260 w 11681460"/>
                <a:gd name="connsiteY144" fmla="*/ 1417320 h 4168140"/>
                <a:gd name="connsiteX145" fmla="*/ 11109960 w 11681460"/>
                <a:gd name="connsiteY145" fmla="*/ 1463040 h 4168140"/>
                <a:gd name="connsiteX146" fmla="*/ 10911840 w 11681460"/>
                <a:gd name="connsiteY146" fmla="*/ 1524000 h 4168140"/>
                <a:gd name="connsiteX147" fmla="*/ 10774680 w 11681460"/>
                <a:gd name="connsiteY147" fmla="*/ 1546860 h 4168140"/>
                <a:gd name="connsiteX148" fmla="*/ 10675620 w 11681460"/>
                <a:gd name="connsiteY148" fmla="*/ 1615440 h 4168140"/>
                <a:gd name="connsiteX149" fmla="*/ 10568940 w 11681460"/>
                <a:gd name="connsiteY149" fmla="*/ 1676400 h 4168140"/>
                <a:gd name="connsiteX150" fmla="*/ 10485120 w 11681460"/>
                <a:gd name="connsiteY150" fmla="*/ 1760220 h 4168140"/>
                <a:gd name="connsiteX151" fmla="*/ 10454640 w 11681460"/>
                <a:gd name="connsiteY151" fmla="*/ 1836420 h 4168140"/>
                <a:gd name="connsiteX152" fmla="*/ 10416540 w 11681460"/>
                <a:gd name="connsiteY152" fmla="*/ 1927860 h 4168140"/>
                <a:gd name="connsiteX153" fmla="*/ 10401300 w 11681460"/>
                <a:gd name="connsiteY153" fmla="*/ 2004060 h 4168140"/>
                <a:gd name="connsiteX154" fmla="*/ 10363200 w 11681460"/>
                <a:gd name="connsiteY154" fmla="*/ 2095500 h 4168140"/>
                <a:gd name="connsiteX155" fmla="*/ 10317480 w 11681460"/>
                <a:gd name="connsiteY155" fmla="*/ 2225040 h 4168140"/>
                <a:gd name="connsiteX156" fmla="*/ 10287000 w 11681460"/>
                <a:gd name="connsiteY156" fmla="*/ 2346960 h 4168140"/>
                <a:gd name="connsiteX157" fmla="*/ 10218420 w 11681460"/>
                <a:gd name="connsiteY157" fmla="*/ 2499360 h 4168140"/>
                <a:gd name="connsiteX158" fmla="*/ 10134600 w 11681460"/>
                <a:gd name="connsiteY158" fmla="*/ 2621280 h 4168140"/>
                <a:gd name="connsiteX159" fmla="*/ 10043160 w 11681460"/>
                <a:gd name="connsiteY159" fmla="*/ 2735580 h 4168140"/>
                <a:gd name="connsiteX160" fmla="*/ 9974580 w 11681460"/>
                <a:gd name="connsiteY160" fmla="*/ 2857500 h 4168140"/>
                <a:gd name="connsiteX161" fmla="*/ 9906000 w 11681460"/>
                <a:gd name="connsiteY161" fmla="*/ 2941320 h 4168140"/>
                <a:gd name="connsiteX162" fmla="*/ 9860280 w 11681460"/>
                <a:gd name="connsiteY162" fmla="*/ 3032760 h 4168140"/>
                <a:gd name="connsiteX163" fmla="*/ 9806940 w 11681460"/>
                <a:gd name="connsiteY163" fmla="*/ 3116580 h 4168140"/>
                <a:gd name="connsiteX164" fmla="*/ 9715500 w 11681460"/>
                <a:gd name="connsiteY164" fmla="*/ 3208020 h 4168140"/>
                <a:gd name="connsiteX165" fmla="*/ 9616440 w 11681460"/>
                <a:gd name="connsiteY165" fmla="*/ 3261360 h 4168140"/>
                <a:gd name="connsiteX166" fmla="*/ 9532620 w 11681460"/>
                <a:gd name="connsiteY166" fmla="*/ 3329940 h 4168140"/>
                <a:gd name="connsiteX167" fmla="*/ 9471660 w 11681460"/>
                <a:gd name="connsiteY167" fmla="*/ 3375660 h 4168140"/>
                <a:gd name="connsiteX168" fmla="*/ 9410700 w 11681460"/>
                <a:gd name="connsiteY168" fmla="*/ 3429000 h 4168140"/>
                <a:gd name="connsiteX169" fmla="*/ 9288780 w 11681460"/>
                <a:gd name="connsiteY169" fmla="*/ 3436620 h 4168140"/>
                <a:gd name="connsiteX170" fmla="*/ 9166860 w 11681460"/>
                <a:gd name="connsiteY170" fmla="*/ 3444240 h 4168140"/>
                <a:gd name="connsiteX171" fmla="*/ 9029700 w 11681460"/>
                <a:gd name="connsiteY171" fmla="*/ 3413760 h 4168140"/>
                <a:gd name="connsiteX172" fmla="*/ 8823960 w 11681460"/>
                <a:gd name="connsiteY172" fmla="*/ 3360420 h 4168140"/>
                <a:gd name="connsiteX173" fmla="*/ 8679180 w 11681460"/>
                <a:gd name="connsiteY173" fmla="*/ 3329940 h 4168140"/>
                <a:gd name="connsiteX174" fmla="*/ 8572500 w 11681460"/>
                <a:gd name="connsiteY174" fmla="*/ 3276600 h 4168140"/>
                <a:gd name="connsiteX175" fmla="*/ 8465820 w 11681460"/>
                <a:gd name="connsiteY175" fmla="*/ 3215640 h 4168140"/>
                <a:gd name="connsiteX176" fmla="*/ 8321040 w 11681460"/>
                <a:gd name="connsiteY176" fmla="*/ 3177540 h 4168140"/>
                <a:gd name="connsiteX177" fmla="*/ 8199120 w 11681460"/>
                <a:gd name="connsiteY177" fmla="*/ 3131820 h 4168140"/>
                <a:gd name="connsiteX178" fmla="*/ 8069580 w 11681460"/>
                <a:gd name="connsiteY178" fmla="*/ 3078480 h 4168140"/>
                <a:gd name="connsiteX179" fmla="*/ 7917180 w 11681460"/>
                <a:gd name="connsiteY179" fmla="*/ 2994660 h 4168140"/>
                <a:gd name="connsiteX180" fmla="*/ 7787640 w 11681460"/>
                <a:gd name="connsiteY180" fmla="*/ 2971800 h 4168140"/>
                <a:gd name="connsiteX181" fmla="*/ 7719060 w 11681460"/>
                <a:gd name="connsiteY181" fmla="*/ 2933700 h 4168140"/>
                <a:gd name="connsiteX182" fmla="*/ 7612380 w 11681460"/>
                <a:gd name="connsiteY182" fmla="*/ 2903220 h 4168140"/>
                <a:gd name="connsiteX183" fmla="*/ 7566660 w 11681460"/>
                <a:gd name="connsiteY183" fmla="*/ 2887980 h 4168140"/>
                <a:gd name="connsiteX184" fmla="*/ 7551420 w 11681460"/>
                <a:gd name="connsiteY184" fmla="*/ 2849880 h 4168140"/>
                <a:gd name="connsiteX185" fmla="*/ 7533640 w 11681460"/>
                <a:gd name="connsiteY185" fmla="*/ 2788920 h 4168140"/>
                <a:gd name="connsiteX186" fmla="*/ 7475220 w 11681460"/>
                <a:gd name="connsiteY186" fmla="*/ 2857500 h 4168140"/>
                <a:gd name="connsiteX187" fmla="*/ 7414260 w 11681460"/>
                <a:gd name="connsiteY187" fmla="*/ 2887980 h 4168140"/>
                <a:gd name="connsiteX188" fmla="*/ 7345680 w 11681460"/>
                <a:gd name="connsiteY188" fmla="*/ 2971800 h 4168140"/>
                <a:gd name="connsiteX189" fmla="*/ 7315200 w 11681460"/>
                <a:gd name="connsiteY189" fmla="*/ 2994660 h 4168140"/>
                <a:gd name="connsiteX190" fmla="*/ 7261860 w 11681460"/>
                <a:gd name="connsiteY190" fmla="*/ 3009900 h 4168140"/>
                <a:gd name="connsiteX191" fmla="*/ 7193280 w 11681460"/>
                <a:gd name="connsiteY191" fmla="*/ 3025140 h 4168140"/>
                <a:gd name="connsiteX192" fmla="*/ 7155180 w 11681460"/>
                <a:gd name="connsiteY192" fmla="*/ 3078480 h 4168140"/>
                <a:gd name="connsiteX193" fmla="*/ 7109460 w 11681460"/>
                <a:gd name="connsiteY193" fmla="*/ 3154680 h 4168140"/>
                <a:gd name="connsiteX194" fmla="*/ 7048500 w 11681460"/>
                <a:gd name="connsiteY194" fmla="*/ 3246120 h 4168140"/>
                <a:gd name="connsiteX195" fmla="*/ 6995160 w 11681460"/>
                <a:gd name="connsiteY195" fmla="*/ 3307080 h 4168140"/>
                <a:gd name="connsiteX196" fmla="*/ 6972300 w 11681460"/>
                <a:gd name="connsiteY196" fmla="*/ 3352800 h 4168140"/>
                <a:gd name="connsiteX197" fmla="*/ 6949440 w 11681460"/>
                <a:gd name="connsiteY197" fmla="*/ 3413760 h 4168140"/>
                <a:gd name="connsiteX198" fmla="*/ 6949440 w 11681460"/>
                <a:gd name="connsiteY198" fmla="*/ 3413760 h 4168140"/>
                <a:gd name="connsiteX199" fmla="*/ 6911340 w 11681460"/>
                <a:gd name="connsiteY199" fmla="*/ 3474720 h 4168140"/>
                <a:gd name="connsiteX200" fmla="*/ 6888480 w 11681460"/>
                <a:gd name="connsiteY200" fmla="*/ 3505200 h 4168140"/>
                <a:gd name="connsiteX201" fmla="*/ 6819900 w 11681460"/>
                <a:gd name="connsiteY201" fmla="*/ 3566160 h 4168140"/>
                <a:gd name="connsiteX202" fmla="*/ 6743700 w 11681460"/>
                <a:gd name="connsiteY202" fmla="*/ 3581400 h 4168140"/>
                <a:gd name="connsiteX203" fmla="*/ 6675120 w 11681460"/>
                <a:gd name="connsiteY203" fmla="*/ 3657600 h 4168140"/>
                <a:gd name="connsiteX204" fmla="*/ 6629400 w 11681460"/>
                <a:gd name="connsiteY204" fmla="*/ 3718560 h 4168140"/>
                <a:gd name="connsiteX205" fmla="*/ 6576060 w 11681460"/>
                <a:gd name="connsiteY205" fmla="*/ 3779520 h 4168140"/>
                <a:gd name="connsiteX206" fmla="*/ 6484620 w 11681460"/>
                <a:gd name="connsiteY206" fmla="*/ 3817620 h 4168140"/>
                <a:gd name="connsiteX207" fmla="*/ 6400800 w 11681460"/>
                <a:gd name="connsiteY207" fmla="*/ 3832860 h 4168140"/>
                <a:gd name="connsiteX208" fmla="*/ 6263640 w 11681460"/>
                <a:gd name="connsiteY208" fmla="*/ 3870960 h 4168140"/>
                <a:gd name="connsiteX209" fmla="*/ 6126480 w 11681460"/>
                <a:gd name="connsiteY209" fmla="*/ 3901440 h 4168140"/>
                <a:gd name="connsiteX210" fmla="*/ 6027420 w 11681460"/>
                <a:gd name="connsiteY210" fmla="*/ 3916680 h 4168140"/>
                <a:gd name="connsiteX211" fmla="*/ 5890260 w 11681460"/>
                <a:gd name="connsiteY211" fmla="*/ 3878580 h 4168140"/>
                <a:gd name="connsiteX212" fmla="*/ 5821680 w 11681460"/>
                <a:gd name="connsiteY212" fmla="*/ 3863340 h 4168140"/>
                <a:gd name="connsiteX213" fmla="*/ 5737860 w 11681460"/>
                <a:gd name="connsiteY213" fmla="*/ 3825240 h 4168140"/>
                <a:gd name="connsiteX214" fmla="*/ 5638800 w 11681460"/>
                <a:gd name="connsiteY214" fmla="*/ 3794760 h 4168140"/>
                <a:gd name="connsiteX215" fmla="*/ 5524500 w 11681460"/>
                <a:gd name="connsiteY215" fmla="*/ 3756660 h 4168140"/>
                <a:gd name="connsiteX216" fmla="*/ 5448300 w 11681460"/>
                <a:gd name="connsiteY216" fmla="*/ 3718560 h 4168140"/>
                <a:gd name="connsiteX217" fmla="*/ 5349240 w 11681460"/>
                <a:gd name="connsiteY217" fmla="*/ 3657600 h 4168140"/>
                <a:gd name="connsiteX218" fmla="*/ 5295900 w 11681460"/>
                <a:gd name="connsiteY218" fmla="*/ 3619500 h 4168140"/>
                <a:gd name="connsiteX219" fmla="*/ 5234940 w 11681460"/>
                <a:gd name="connsiteY219" fmla="*/ 3596640 h 4168140"/>
                <a:gd name="connsiteX220" fmla="*/ 5135880 w 11681460"/>
                <a:gd name="connsiteY220" fmla="*/ 3550920 h 4168140"/>
                <a:gd name="connsiteX221" fmla="*/ 5059680 w 11681460"/>
                <a:gd name="connsiteY221" fmla="*/ 3505200 h 4168140"/>
                <a:gd name="connsiteX222" fmla="*/ 5029200 w 11681460"/>
                <a:gd name="connsiteY222" fmla="*/ 3482340 h 4168140"/>
                <a:gd name="connsiteX223" fmla="*/ 4960620 w 11681460"/>
                <a:gd name="connsiteY223" fmla="*/ 3413760 h 4168140"/>
                <a:gd name="connsiteX224" fmla="*/ 4876800 w 11681460"/>
                <a:gd name="connsiteY224" fmla="*/ 3299460 h 4168140"/>
                <a:gd name="connsiteX225" fmla="*/ 4808220 w 11681460"/>
                <a:gd name="connsiteY225" fmla="*/ 3200400 h 4168140"/>
                <a:gd name="connsiteX226" fmla="*/ 4777740 w 11681460"/>
                <a:gd name="connsiteY226" fmla="*/ 3147060 h 4168140"/>
                <a:gd name="connsiteX227" fmla="*/ 4724400 w 11681460"/>
                <a:gd name="connsiteY227" fmla="*/ 3108960 h 4168140"/>
                <a:gd name="connsiteX228" fmla="*/ 4648200 w 11681460"/>
                <a:gd name="connsiteY228" fmla="*/ 3063240 h 4168140"/>
                <a:gd name="connsiteX229" fmla="*/ 4533900 w 11681460"/>
                <a:gd name="connsiteY229" fmla="*/ 2979420 h 4168140"/>
                <a:gd name="connsiteX230" fmla="*/ 4427220 w 11681460"/>
                <a:gd name="connsiteY230" fmla="*/ 2941320 h 4168140"/>
                <a:gd name="connsiteX231" fmla="*/ 4366260 w 11681460"/>
                <a:gd name="connsiteY231" fmla="*/ 2903220 h 4168140"/>
                <a:gd name="connsiteX232" fmla="*/ 4244340 w 11681460"/>
                <a:gd name="connsiteY232" fmla="*/ 2842260 h 4168140"/>
                <a:gd name="connsiteX233" fmla="*/ 4145280 w 11681460"/>
                <a:gd name="connsiteY233" fmla="*/ 2811780 h 4168140"/>
                <a:gd name="connsiteX234" fmla="*/ 4038600 w 11681460"/>
                <a:gd name="connsiteY234" fmla="*/ 2804160 h 4168140"/>
                <a:gd name="connsiteX235" fmla="*/ 3954780 w 11681460"/>
                <a:gd name="connsiteY235" fmla="*/ 2819400 h 4168140"/>
                <a:gd name="connsiteX236" fmla="*/ 3863340 w 11681460"/>
                <a:gd name="connsiteY236" fmla="*/ 2804160 h 4168140"/>
                <a:gd name="connsiteX237" fmla="*/ 3741420 w 11681460"/>
                <a:gd name="connsiteY237" fmla="*/ 2781300 h 4168140"/>
                <a:gd name="connsiteX238" fmla="*/ 3649980 w 11681460"/>
                <a:gd name="connsiteY238" fmla="*/ 2743200 h 4168140"/>
                <a:gd name="connsiteX239" fmla="*/ 3573780 w 11681460"/>
                <a:gd name="connsiteY239" fmla="*/ 2674620 h 4168140"/>
                <a:gd name="connsiteX240" fmla="*/ 3482340 w 11681460"/>
                <a:gd name="connsiteY240" fmla="*/ 2621280 h 4168140"/>
                <a:gd name="connsiteX241" fmla="*/ 3436620 w 11681460"/>
                <a:gd name="connsiteY241" fmla="*/ 2552700 h 4168140"/>
                <a:gd name="connsiteX242" fmla="*/ 3329940 w 11681460"/>
                <a:gd name="connsiteY242" fmla="*/ 2423160 h 4168140"/>
                <a:gd name="connsiteX243" fmla="*/ 3261360 w 11681460"/>
                <a:gd name="connsiteY243" fmla="*/ 2324100 h 4168140"/>
                <a:gd name="connsiteX244" fmla="*/ 3131820 w 11681460"/>
                <a:gd name="connsiteY244" fmla="*/ 2209800 h 4168140"/>
                <a:gd name="connsiteX245" fmla="*/ 3040380 w 11681460"/>
                <a:gd name="connsiteY245" fmla="*/ 2141220 h 4168140"/>
                <a:gd name="connsiteX246" fmla="*/ 2910840 w 11681460"/>
                <a:gd name="connsiteY246" fmla="*/ 2034540 h 4168140"/>
                <a:gd name="connsiteX247" fmla="*/ 2849880 w 11681460"/>
                <a:gd name="connsiteY247" fmla="*/ 1958340 h 4168140"/>
                <a:gd name="connsiteX248" fmla="*/ 2743200 w 11681460"/>
                <a:gd name="connsiteY248" fmla="*/ 1889760 h 4168140"/>
                <a:gd name="connsiteX249" fmla="*/ 2659380 w 11681460"/>
                <a:gd name="connsiteY249" fmla="*/ 1844040 h 4168140"/>
                <a:gd name="connsiteX250" fmla="*/ 2575560 w 11681460"/>
                <a:gd name="connsiteY250" fmla="*/ 1744980 h 4168140"/>
                <a:gd name="connsiteX251" fmla="*/ 2468880 w 11681460"/>
                <a:gd name="connsiteY251" fmla="*/ 1645920 h 4168140"/>
                <a:gd name="connsiteX252" fmla="*/ 2400300 w 11681460"/>
                <a:gd name="connsiteY252" fmla="*/ 1607820 h 4168140"/>
                <a:gd name="connsiteX253" fmla="*/ 2263140 w 11681460"/>
                <a:gd name="connsiteY253" fmla="*/ 1501140 h 4168140"/>
                <a:gd name="connsiteX254" fmla="*/ 2171700 w 11681460"/>
                <a:gd name="connsiteY254" fmla="*/ 1432560 h 4168140"/>
                <a:gd name="connsiteX255" fmla="*/ 2087880 w 11681460"/>
                <a:gd name="connsiteY255" fmla="*/ 1363980 h 4168140"/>
                <a:gd name="connsiteX256" fmla="*/ 1950720 w 11681460"/>
                <a:gd name="connsiteY256" fmla="*/ 1272540 h 4168140"/>
                <a:gd name="connsiteX257" fmla="*/ 1805940 w 11681460"/>
                <a:gd name="connsiteY257" fmla="*/ 1135380 h 4168140"/>
                <a:gd name="connsiteX258" fmla="*/ 1729740 w 11681460"/>
                <a:gd name="connsiteY258" fmla="*/ 1089660 h 4168140"/>
                <a:gd name="connsiteX259" fmla="*/ 1668780 w 11681460"/>
                <a:gd name="connsiteY259" fmla="*/ 1043940 h 4168140"/>
                <a:gd name="connsiteX260" fmla="*/ 1592580 w 11681460"/>
                <a:gd name="connsiteY260" fmla="*/ 990600 h 4168140"/>
                <a:gd name="connsiteX261" fmla="*/ 1470660 w 11681460"/>
                <a:gd name="connsiteY261" fmla="*/ 891540 h 4168140"/>
                <a:gd name="connsiteX262" fmla="*/ 1386840 w 11681460"/>
                <a:gd name="connsiteY262" fmla="*/ 845820 h 4168140"/>
                <a:gd name="connsiteX263" fmla="*/ 1318260 w 11681460"/>
                <a:gd name="connsiteY263" fmla="*/ 784860 h 4168140"/>
                <a:gd name="connsiteX264" fmla="*/ 1264920 w 11681460"/>
                <a:gd name="connsiteY264" fmla="*/ 723900 h 4168140"/>
                <a:gd name="connsiteX265" fmla="*/ 1181100 w 11681460"/>
                <a:gd name="connsiteY265" fmla="*/ 647700 h 4168140"/>
                <a:gd name="connsiteX266" fmla="*/ 1089660 w 11681460"/>
                <a:gd name="connsiteY266" fmla="*/ 624840 h 4168140"/>
                <a:gd name="connsiteX267" fmla="*/ 1021080 w 11681460"/>
                <a:gd name="connsiteY267" fmla="*/ 586740 h 4168140"/>
                <a:gd name="connsiteX268" fmla="*/ 937260 w 11681460"/>
                <a:gd name="connsiteY268" fmla="*/ 548640 h 4168140"/>
                <a:gd name="connsiteX269" fmla="*/ 830580 w 11681460"/>
                <a:gd name="connsiteY269" fmla="*/ 510540 h 4168140"/>
                <a:gd name="connsiteX270" fmla="*/ 754380 w 11681460"/>
                <a:gd name="connsiteY270" fmla="*/ 457200 h 4168140"/>
                <a:gd name="connsiteX271" fmla="*/ 708660 w 11681460"/>
                <a:gd name="connsiteY271" fmla="*/ 419100 h 4168140"/>
                <a:gd name="connsiteX272" fmla="*/ 609600 w 11681460"/>
                <a:gd name="connsiteY272" fmla="*/ 396240 h 4168140"/>
                <a:gd name="connsiteX273" fmla="*/ 548640 w 11681460"/>
                <a:gd name="connsiteY273" fmla="*/ 320040 h 4168140"/>
                <a:gd name="connsiteX274" fmla="*/ 510540 w 11681460"/>
                <a:gd name="connsiteY274" fmla="*/ 251460 h 4168140"/>
                <a:gd name="connsiteX275" fmla="*/ 464820 w 11681460"/>
                <a:gd name="connsiteY275" fmla="*/ 190500 h 4168140"/>
                <a:gd name="connsiteX276" fmla="*/ 411480 w 11681460"/>
                <a:gd name="connsiteY276" fmla="*/ 137160 h 4168140"/>
                <a:gd name="connsiteX277" fmla="*/ 373380 w 11681460"/>
                <a:gd name="connsiteY277" fmla="*/ 45720 h 4168140"/>
                <a:gd name="connsiteX278" fmla="*/ 342900 w 11681460"/>
                <a:gd name="connsiteY278" fmla="*/ 0 h 4168140"/>
                <a:gd name="connsiteX279" fmla="*/ 327660 w 11681460"/>
                <a:gd name="connsiteY279" fmla="*/ 60960 h 4168140"/>
                <a:gd name="connsiteX280" fmla="*/ 289560 w 11681460"/>
                <a:gd name="connsiteY280" fmla="*/ 91440 h 4168140"/>
                <a:gd name="connsiteX281" fmla="*/ 236220 w 11681460"/>
                <a:gd name="connsiteY281" fmla="*/ 114300 h 4168140"/>
                <a:gd name="connsiteX282" fmla="*/ 198120 w 11681460"/>
                <a:gd name="connsiteY282" fmla="*/ 175260 h 4168140"/>
                <a:gd name="connsiteX283" fmla="*/ 175260 w 11681460"/>
                <a:gd name="connsiteY283" fmla="*/ 228600 h 4168140"/>
                <a:gd name="connsiteX284" fmla="*/ 114300 w 11681460"/>
                <a:gd name="connsiteY284" fmla="*/ 236220 h 4168140"/>
                <a:gd name="connsiteX285" fmla="*/ 45720 w 11681460"/>
                <a:gd name="connsiteY285" fmla="*/ 251460 h 4168140"/>
                <a:gd name="connsiteX286" fmla="*/ 0 w 11681460"/>
                <a:gd name="connsiteY286" fmla="*/ 281940 h 4168140"/>
                <a:gd name="connsiteX287" fmla="*/ 68580 w 11681460"/>
                <a:gd name="connsiteY287" fmla="*/ 320040 h 4168140"/>
                <a:gd name="connsiteX0" fmla="*/ 68580 w 11681460"/>
                <a:gd name="connsiteY0" fmla="*/ 320040 h 4168140"/>
                <a:gd name="connsiteX1" fmla="*/ 121920 w 11681460"/>
                <a:gd name="connsiteY1" fmla="*/ 381000 h 4168140"/>
                <a:gd name="connsiteX2" fmla="*/ 198120 w 11681460"/>
                <a:gd name="connsiteY2" fmla="*/ 419100 h 4168140"/>
                <a:gd name="connsiteX3" fmla="*/ 320040 w 11681460"/>
                <a:gd name="connsiteY3" fmla="*/ 510540 h 4168140"/>
                <a:gd name="connsiteX4" fmla="*/ 411480 w 11681460"/>
                <a:gd name="connsiteY4" fmla="*/ 563880 h 4168140"/>
                <a:gd name="connsiteX5" fmla="*/ 472440 w 11681460"/>
                <a:gd name="connsiteY5" fmla="*/ 632460 h 4168140"/>
                <a:gd name="connsiteX6" fmla="*/ 601980 w 11681460"/>
                <a:gd name="connsiteY6" fmla="*/ 708660 h 4168140"/>
                <a:gd name="connsiteX7" fmla="*/ 739140 w 11681460"/>
                <a:gd name="connsiteY7" fmla="*/ 784860 h 4168140"/>
                <a:gd name="connsiteX8" fmla="*/ 861060 w 11681460"/>
                <a:gd name="connsiteY8" fmla="*/ 868680 h 4168140"/>
                <a:gd name="connsiteX9" fmla="*/ 944880 w 11681460"/>
                <a:gd name="connsiteY9" fmla="*/ 952500 h 4168140"/>
                <a:gd name="connsiteX10" fmla="*/ 1021080 w 11681460"/>
                <a:gd name="connsiteY10" fmla="*/ 1005840 h 4168140"/>
                <a:gd name="connsiteX11" fmla="*/ 1097280 w 11681460"/>
                <a:gd name="connsiteY11" fmla="*/ 1043940 h 4168140"/>
                <a:gd name="connsiteX12" fmla="*/ 1181100 w 11681460"/>
                <a:gd name="connsiteY12" fmla="*/ 1104900 h 4168140"/>
                <a:gd name="connsiteX13" fmla="*/ 1249680 w 11681460"/>
                <a:gd name="connsiteY13" fmla="*/ 1150620 h 4168140"/>
                <a:gd name="connsiteX14" fmla="*/ 1341120 w 11681460"/>
                <a:gd name="connsiteY14" fmla="*/ 1196340 h 4168140"/>
                <a:gd name="connsiteX15" fmla="*/ 1417320 w 11681460"/>
                <a:gd name="connsiteY15" fmla="*/ 1257300 h 4168140"/>
                <a:gd name="connsiteX16" fmla="*/ 1493520 w 11681460"/>
                <a:gd name="connsiteY16" fmla="*/ 1333500 h 4168140"/>
                <a:gd name="connsiteX17" fmla="*/ 1569720 w 11681460"/>
                <a:gd name="connsiteY17" fmla="*/ 1356360 h 4168140"/>
                <a:gd name="connsiteX18" fmla="*/ 1684020 w 11681460"/>
                <a:gd name="connsiteY18" fmla="*/ 1424940 h 4168140"/>
                <a:gd name="connsiteX19" fmla="*/ 1729740 w 11681460"/>
                <a:gd name="connsiteY19" fmla="*/ 1485900 h 4168140"/>
                <a:gd name="connsiteX20" fmla="*/ 1844040 w 11681460"/>
                <a:gd name="connsiteY20" fmla="*/ 1569720 h 4168140"/>
                <a:gd name="connsiteX21" fmla="*/ 1935480 w 11681460"/>
                <a:gd name="connsiteY21" fmla="*/ 1615440 h 4168140"/>
                <a:gd name="connsiteX22" fmla="*/ 2049780 w 11681460"/>
                <a:gd name="connsiteY22" fmla="*/ 1691640 h 4168140"/>
                <a:gd name="connsiteX23" fmla="*/ 2133600 w 11681460"/>
                <a:gd name="connsiteY23" fmla="*/ 1729740 h 4168140"/>
                <a:gd name="connsiteX24" fmla="*/ 2202180 w 11681460"/>
                <a:gd name="connsiteY24" fmla="*/ 1805940 h 4168140"/>
                <a:gd name="connsiteX25" fmla="*/ 2255520 w 11681460"/>
                <a:gd name="connsiteY25" fmla="*/ 1821180 h 4168140"/>
                <a:gd name="connsiteX26" fmla="*/ 2316480 w 11681460"/>
                <a:gd name="connsiteY26" fmla="*/ 1866900 h 4168140"/>
                <a:gd name="connsiteX27" fmla="*/ 2423160 w 11681460"/>
                <a:gd name="connsiteY27" fmla="*/ 2004060 h 4168140"/>
                <a:gd name="connsiteX28" fmla="*/ 2476500 w 11681460"/>
                <a:gd name="connsiteY28" fmla="*/ 2087880 h 4168140"/>
                <a:gd name="connsiteX29" fmla="*/ 2567940 w 11681460"/>
                <a:gd name="connsiteY29" fmla="*/ 2148840 h 4168140"/>
                <a:gd name="connsiteX30" fmla="*/ 2682240 w 11681460"/>
                <a:gd name="connsiteY30" fmla="*/ 2186940 h 4168140"/>
                <a:gd name="connsiteX31" fmla="*/ 2743200 w 11681460"/>
                <a:gd name="connsiteY31" fmla="*/ 2209800 h 4168140"/>
                <a:gd name="connsiteX32" fmla="*/ 2811780 w 11681460"/>
                <a:gd name="connsiteY32" fmla="*/ 2247900 h 4168140"/>
                <a:gd name="connsiteX33" fmla="*/ 2887980 w 11681460"/>
                <a:gd name="connsiteY33" fmla="*/ 2301240 h 4168140"/>
                <a:gd name="connsiteX34" fmla="*/ 2979420 w 11681460"/>
                <a:gd name="connsiteY34" fmla="*/ 2385060 h 4168140"/>
                <a:gd name="connsiteX35" fmla="*/ 3055620 w 11681460"/>
                <a:gd name="connsiteY35" fmla="*/ 2461260 h 4168140"/>
                <a:gd name="connsiteX36" fmla="*/ 3139440 w 11681460"/>
                <a:gd name="connsiteY36" fmla="*/ 2537460 h 4168140"/>
                <a:gd name="connsiteX37" fmla="*/ 3261360 w 11681460"/>
                <a:gd name="connsiteY37" fmla="*/ 2628900 h 4168140"/>
                <a:gd name="connsiteX38" fmla="*/ 3345180 w 11681460"/>
                <a:gd name="connsiteY38" fmla="*/ 2720340 h 4168140"/>
                <a:gd name="connsiteX39" fmla="*/ 3444240 w 11681460"/>
                <a:gd name="connsiteY39" fmla="*/ 2796540 h 4168140"/>
                <a:gd name="connsiteX40" fmla="*/ 3558540 w 11681460"/>
                <a:gd name="connsiteY40" fmla="*/ 2872740 h 4168140"/>
                <a:gd name="connsiteX41" fmla="*/ 3619500 w 11681460"/>
                <a:gd name="connsiteY41" fmla="*/ 2979420 h 4168140"/>
                <a:gd name="connsiteX42" fmla="*/ 3619500 w 11681460"/>
                <a:gd name="connsiteY42" fmla="*/ 2979420 h 4168140"/>
                <a:gd name="connsiteX43" fmla="*/ 3649980 w 11681460"/>
                <a:gd name="connsiteY43" fmla="*/ 3048000 h 4168140"/>
                <a:gd name="connsiteX44" fmla="*/ 3703320 w 11681460"/>
                <a:gd name="connsiteY44" fmla="*/ 3086100 h 4168140"/>
                <a:gd name="connsiteX45" fmla="*/ 3764280 w 11681460"/>
                <a:gd name="connsiteY45" fmla="*/ 3063240 h 4168140"/>
                <a:gd name="connsiteX46" fmla="*/ 3848100 w 11681460"/>
                <a:gd name="connsiteY46" fmla="*/ 3025140 h 4168140"/>
                <a:gd name="connsiteX47" fmla="*/ 3916680 w 11681460"/>
                <a:gd name="connsiteY47" fmla="*/ 3032760 h 4168140"/>
                <a:gd name="connsiteX48" fmla="*/ 4030980 w 11681460"/>
                <a:gd name="connsiteY48" fmla="*/ 3063240 h 4168140"/>
                <a:gd name="connsiteX49" fmla="*/ 4137660 w 11681460"/>
                <a:gd name="connsiteY49" fmla="*/ 3101340 h 4168140"/>
                <a:gd name="connsiteX50" fmla="*/ 4259580 w 11681460"/>
                <a:gd name="connsiteY50" fmla="*/ 3147060 h 4168140"/>
                <a:gd name="connsiteX51" fmla="*/ 4381500 w 11681460"/>
                <a:gd name="connsiteY51" fmla="*/ 3192780 h 4168140"/>
                <a:gd name="connsiteX52" fmla="*/ 4526280 w 11681460"/>
                <a:gd name="connsiteY52" fmla="*/ 3276600 h 4168140"/>
                <a:gd name="connsiteX53" fmla="*/ 4587240 w 11681460"/>
                <a:gd name="connsiteY53" fmla="*/ 3299460 h 4168140"/>
                <a:gd name="connsiteX54" fmla="*/ 4610100 w 11681460"/>
                <a:gd name="connsiteY54" fmla="*/ 3352800 h 4168140"/>
                <a:gd name="connsiteX55" fmla="*/ 4648200 w 11681460"/>
                <a:gd name="connsiteY55" fmla="*/ 3436620 h 4168140"/>
                <a:gd name="connsiteX56" fmla="*/ 4671060 w 11681460"/>
                <a:gd name="connsiteY56" fmla="*/ 3520440 h 4168140"/>
                <a:gd name="connsiteX57" fmla="*/ 4678680 w 11681460"/>
                <a:gd name="connsiteY57" fmla="*/ 3589020 h 4168140"/>
                <a:gd name="connsiteX58" fmla="*/ 4686300 w 11681460"/>
                <a:gd name="connsiteY58" fmla="*/ 3649980 h 4168140"/>
                <a:gd name="connsiteX59" fmla="*/ 4724400 w 11681460"/>
                <a:gd name="connsiteY59" fmla="*/ 3680460 h 4168140"/>
                <a:gd name="connsiteX60" fmla="*/ 4785360 w 11681460"/>
                <a:gd name="connsiteY60" fmla="*/ 3672840 h 4168140"/>
                <a:gd name="connsiteX61" fmla="*/ 4869180 w 11681460"/>
                <a:gd name="connsiteY61" fmla="*/ 3703320 h 4168140"/>
                <a:gd name="connsiteX62" fmla="*/ 4914900 w 11681460"/>
                <a:gd name="connsiteY62" fmla="*/ 3756660 h 4168140"/>
                <a:gd name="connsiteX63" fmla="*/ 5105400 w 11681460"/>
                <a:gd name="connsiteY63" fmla="*/ 3832860 h 4168140"/>
                <a:gd name="connsiteX64" fmla="*/ 5173980 w 11681460"/>
                <a:gd name="connsiteY64" fmla="*/ 3886200 h 4168140"/>
                <a:gd name="connsiteX65" fmla="*/ 5242560 w 11681460"/>
                <a:gd name="connsiteY65" fmla="*/ 3924300 h 4168140"/>
                <a:gd name="connsiteX66" fmla="*/ 5364480 w 11681460"/>
                <a:gd name="connsiteY66" fmla="*/ 3962400 h 4168140"/>
                <a:gd name="connsiteX67" fmla="*/ 5516880 w 11681460"/>
                <a:gd name="connsiteY67" fmla="*/ 4046220 h 4168140"/>
                <a:gd name="connsiteX68" fmla="*/ 5585460 w 11681460"/>
                <a:gd name="connsiteY68" fmla="*/ 4099560 h 4168140"/>
                <a:gd name="connsiteX69" fmla="*/ 5661660 w 11681460"/>
                <a:gd name="connsiteY69" fmla="*/ 4122420 h 4168140"/>
                <a:gd name="connsiteX70" fmla="*/ 5745480 w 11681460"/>
                <a:gd name="connsiteY70" fmla="*/ 4130040 h 4168140"/>
                <a:gd name="connsiteX71" fmla="*/ 5836920 w 11681460"/>
                <a:gd name="connsiteY71" fmla="*/ 4130040 h 4168140"/>
                <a:gd name="connsiteX72" fmla="*/ 5951220 w 11681460"/>
                <a:gd name="connsiteY72" fmla="*/ 4145280 h 4168140"/>
                <a:gd name="connsiteX73" fmla="*/ 6035040 w 11681460"/>
                <a:gd name="connsiteY73" fmla="*/ 4168140 h 4168140"/>
                <a:gd name="connsiteX74" fmla="*/ 6149340 w 11681460"/>
                <a:gd name="connsiteY74" fmla="*/ 4137660 h 4168140"/>
                <a:gd name="connsiteX75" fmla="*/ 6286500 w 11681460"/>
                <a:gd name="connsiteY75" fmla="*/ 4114800 h 4168140"/>
                <a:gd name="connsiteX76" fmla="*/ 6393180 w 11681460"/>
                <a:gd name="connsiteY76" fmla="*/ 4053840 h 4168140"/>
                <a:gd name="connsiteX77" fmla="*/ 6484620 w 11681460"/>
                <a:gd name="connsiteY77" fmla="*/ 4038600 h 4168140"/>
                <a:gd name="connsiteX78" fmla="*/ 6583680 w 11681460"/>
                <a:gd name="connsiteY78" fmla="*/ 3970020 h 4168140"/>
                <a:gd name="connsiteX79" fmla="*/ 6697980 w 11681460"/>
                <a:gd name="connsiteY79" fmla="*/ 3886200 h 4168140"/>
                <a:gd name="connsiteX80" fmla="*/ 6728460 w 11681460"/>
                <a:gd name="connsiteY80" fmla="*/ 3817620 h 4168140"/>
                <a:gd name="connsiteX81" fmla="*/ 6842760 w 11681460"/>
                <a:gd name="connsiteY81" fmla="*/ 3733800 h 4168140"/>
                <a:gd name="connsiteX82" fmla="*/ 6972300 w 11681460"/>
                <a:gd name="connsiteY82" fmla="*/ 3642360 h 4168140"/>
                <a:gd name="connsiteX83" fmla="*/ 7078980 w 11681460"/>
                <a:gd name="connsiteY83" fmla="*/ 3528060 h 4168140"/>
                <a:gd name="connsiteX84" fmla="*/ 7139940 w 11681460"/>
                <a:gd name="connsiteY84" fmla="*/ 3444240 h 4168140"/>
                <a:gd name="connsiteX85" fmla="*/ 7269480 w 11681460"/>
                <a:gd name="connsiteY85" fmla="*/ 3284220 h 4168140"/>
                <a:gd name="connsiteX86" fmla="*/ 7330440 w 11681460"/>
                <a:gd name="connsiteY86" fmla="*/ 3185160 h 4168140"/>
                <a:gd name="connsiteX87" fmla="*/ 7376160 w 11681460"/>
                <a:gd name="connsiteY87" fmla="*/ 3116580 h 4168140"/>
                <a:gd name="connsiteX88" fmla="*/ 7444740 w 11681460"/>
                <a:gd name="connsiteY88" fmla="*/ 3093720 h 4168140"/>
                <a:gd name="connsiteX89" fmla="*/ 7513320 w 11681460"/>
                <a:gd name="connsiteY89" fmla="*/ 3101340 h 4168140"/>
                <a:gd name="connsiteX90" fmla="*/ 7574280 w 11681460"/>
                <a:gd name="connsiteY90" fmla="*/ 3078480 h 4168140"/>
                <a:gd name="connsiteX91" fmla="*/ 7726680 w 11681460"/>
                <a:gd name="connsiteY91" fmla="*/ 3108960 h 4168140"/>
                <a:gd name="connsiteX92" fmla="*/ 7833360 w 11681460"/>
                <a:gd name="connsiteY92" fmla="*/ 3162300 h 4168140"/>
                <a:gd name="connsiteX93" fmla="*/ 7962900 w 11681460"/>
                <a:gd name="connsiteY93" fmla="*/ 3192780 h 4168140"/>
                <a:gd name="connsiteX94" fmla="*/ 8161020 w 11681460"/>
                <a:gd name="connsiteY94" fmla="*/ 3268980 h 4168140"/>
                <a:gd name="connsiteX95" fmla="*/ 8290560 w 11681460"/>
                <a:gd name="connsiteY95" fmla="*/ 3337560 h 4168140"/>
                <a:gd name="connsiteX96" fmla="*/ 8382000 w 11681460"/>
                <a:gd name="connsiteY96" fmla="*/ 3360420 h 4168140"/>
                <a:gd name="connsiteX97" fmla="*/ 8458200 w 11681460"/>
                <a:gd name="connsiteY97" fmla="*/ 3398520 h 4168140"/>
                <a:gd name="connsiteX98" fmla="*/ 8595360 w 11681460"/>
                <a:gd name="connsiteY98" fmla="*/ 3512820 h 4168140"/>
                <a:gd name="connsiteX99" fmla="*/ 8641080 w 11681460"/>
                <a:gd name="connsiteY99" fmla="*/ 3566160 h 4168140"/>
                <a:gd name="connsiteX100" fmla="*/ 8702040 w 11681460"/>
                <a:gd name="connsiteY100" fmla="*/ 3604260 h 4168140"/>
                <a:gd name="connsiteX101" fmla="*/ 8763000 w 11681460"/>
                <a:gd name="connsiteY101" fmla="*/ 3634740 h 4168140"/>
                <a:gd name="connsiteX102" fmla="*/ 8854440 w 11681460"/>
                <a:gd name="connsiteY102" fmla="*/ 3627120 h 4168140"/>
                <a:gd name="connsiteX103" fmla="*/ 8968740 w 11681460"/>
                <a:gd name="connsiteY103" fmla="*/ 3619500 h 4168140"/>
                <a:gd name="connsiteX104" fmla="*/ 9060180 w 11681460"/>
                <a:gd name="connsiteY104" fmla="*/ 3642360 h 4168140"/>
                <a:gd name="connsiteX105" fmla="*/ 9151620 w 11681460"/>
                <a:gd name="connsiteY105" fmla="*/ 3657600 h 4168140"/>
                <a:gd name="connsiteX106" fmla="*/ 9227820 w 11681460"/>
                <a:gd name="connsiteY106" fmla="*/ 3642360 h 4168140"/>
                <a:gd name="connsiteX107" fmla="*/ 9311640 w 11681460"/>
                <a:gd name="connsiteY107" fmla="*/ 3611880 h 4168140"/>
                <a:gd name="connsiteX108" fmla="*/ 9433560 w 11681460"/>
                <a:gd name="connsiteY108" fmla="*/ 3589020 h 4168140"/>
                <a:gd name="connsiteX109" fmla="*/ 9509760 w 11681460"/>
                <a:gd name="connsiteY109" fmla="*/ 3528060 h 4168140"/>
                <a:gd name="connsiteX110" fmla="*/ 9646920 w 11681460"/>
                <a:gd name="connsiteY110" fmla="*/ 3489960 h 4168140"/>
                <a:gd name="connsiteX111" fmla="*/ 9784080 w 11681460"/>
                <a:gd name="connsiteY111" fmla="*/ 3444240 h 4168140"/>
                <a:gd name="connsiteX112" fmla="*/ 9860280 w 11681460"/>
                <a:gd name="connsiteY112" fmla="*/ 3383280 h 4168140"/>
                <a:gd name="connsiteX113" fmla="*/ 9921240 w 11681460"/>
                <a:gd name="connsiteY113" fmla="*/ 3314700 h 4168140"/>
                <a:gd name="connsiteX114" fmla="*/ 9997440 w 11681460"/>
                <a:gd name="connsiteY114" fmla="*/ 3208020 h 4168140"/>
                <a:gd name="connsiteX115" fmla="*/ 10043160 w 11681460"/>
                <a:gd name="connsiteY115" fmla="*/ 3101340 h 4168140"/>
                <a:gd name="connsiteX116" fmla="*/ 10104120 w 11681460"/>
                <a:gd name="connsiteY116" fmla="*/ 3017520 h 4168140"/>
                <a:gd name="connsiteX117" fmla="*/ 10157460 w 11681460"/>
                <a:gd name="connsiteY117" fmla="*/ 2933700 h 4168140"/>
                <a:gd name="connsiteX118" fmla="*/ 10218420 w 11681460"/>
                <a:gd name="connsiteY118" fmla="*/ 2849880 h 4168140"/>
                <a:gd name="connsiteX119" fmla="*/ 10294620 w 11681460"/>
                <a:gd name="connsiteY119" fmla="*/ 2735580 h 4168140"/>
                <a:gd name="connsiteX120" fmla="*/ 10347960 w 11681460"/>
                <a:gd name="connsiteY120" fmla="*/ 2621280 h 4168140"/>
                <a:gd name="connsiteX121" fmla="*/ 10431780 w 11681460"/>
                <a:gd name="connsiteY121" fmla="*/ 2499360 h 4168140"/>
                <a:gd name="connsiteX122" fmla="*/ 10500360 w 11681460"/>
                <a:gd name="connsiteY122" fmla="*/ 2354580 h 4168140"/>
                <a:gd name="connsiteX123" fmla="*/ 10553700 w 11681460"/>
                <a:gd name="connsiteY123" fmla="*/ 2263140 h 4168140"/>
                <a:gd name="connsiteX124" fmla="*/ 10584180 w 11681460"/>
                <a:gd name="connsiteY124" fmla="*/ 2194560 h 4168140"/>
                <a:gd name="connsiteX125" fmla="*/ 10614660 w 11681460"/>
                <a:gd name="connsiteY125" fmla="*/ 2118360 h 4168140"/>
                <a:gd name="connsiteX126" fmla="*/ 10675620 w 11681460"/>
                <a:gd name="connsiteY126" fmla="*/ 2049780 h 4168140"/>
                <a:gd name="connsiteX127" fmla="*/ 10690860 w 11681460"/>
                <a:gd name="connsiteY127" fmla="*/ 1988820 h 4168140"/>
                <a:gd name="connsiteX128" fmla="*/ 10713720 w 11681460"/>
                <a:gd name="connsiteY128" fmla="*/ 1927860 h 4168140"/>
                <a:gd name="connsiteX129" fmla="*/ 10767060 w 11681460"/>
                <a:gd name="connsiteY129" fmla="*/ 1859280 h 4168140"/>
                <a:gd name="connsiteX130" fmla="*/ 10873740 w 11681460"/>
                <a:gd name="connsiteY130" fmla="*/ 1828800 h 4168140"/>
                <a:gd name="connsiteX131" fmla="*/ 11079480 w 11681460"/>
                <a:gd name="connsiteY131" fmla="*/ 1767840 h 4168140"/>
                <a:gd name="connsiteX132" fmla="*/ 11247120 w 11681460"/>
                <a:gd name="connsiteY132" fmla="*/ 1684020 h 4168140"/>
                <a:gd name="connsiteX133" fmla="*/ 11414760 w 11681460"/>
                <a:gd name="connsiteY133" fmla="*/ 1638300 h 4168140"/>
                <a:gd name="connsiteX134" fmla="*/ 11490960 w 11681460"/>
                <a:gd name="connsiteY134" fmla="*/ 1577340 h 4168140"/>
                <a:gd name="connsiteX135" fmla="*/ 11635740 w 11681460"/>
                <a:gd name="connsiteY135" fmla="*/ 1508760 h 4168140"/>
                <a:gd name="connsiteX136" fmla="*/ 11681460 w 11681460"/>
                <a:gd name="connsiteY136" fmla="*/ 1417320 h 4168140"/>
                <a:gd name="connsiteX137" fmla="*/ 11620500 w 11681460"/>
                <a:gd name="connsiteY137" fmla="*/ 1417320 h 4168140"/>
                <a:gd name="connsiteX138" fmla="*/ 11567160 w 11681460"/>
                <a:gd name="connsiteY138" fmla="*/ 1379220 h 4168140"/>
                <a:gd name="connsiteX139" fmla="*/ 11498580 w 11681460"/>
                <a:gd name="connsiteY139" fmla="*/ 1318260 h 4168140"/>
                <a:gd name="connsiteX140" fmla="*/ 11468100 w 11681460"/>
                <a:gd name="connsiteY140" fmla="*/ 1280160 h 4168140"/>
                <a:gd name="connsiteX141" fmla="*/ 11430000 w 11681460"/>
                <a:gd name="connsiteY141" fmla="*/ 1216660 h 4168140"/>
                <a:gd name="connsiteX142" fmla="*/ 11384280 w 11681460"/>
                <a:gd name="connsiteY142" fmla="*/ 1310640 h 4168140"/>
                <a:gd name="connsiteX143" fmla="*/ 11353800 w 11681460"/>
                <a:gd name="connsiteY143" fmla="*/ 1356360 h 4168140"/>
                <a:gd name="connsiteX144" fmla="*/ 11224260 w 11681460"/>
                <a:gd name="connsiteY144" fmla="*/ 1417320 h 4168140"/>
                <a:gd name="connsiteX145" fmla="*/ 11109960 w 11681460"/>
                <a:gd name="connsiteY145" fmla="*/ 1463040 h 4168140"/>
                <a:gd name="connsiteX146" fmla="*/ 10911840 w 11681460"/>
                <a:gd name="connsiteY146" fmla="*/ 1524000 h 4168140"/>
                <a:gd name="connsiteX147" fmla="*/ 10774680 w 11681460"/>
                <a:gd name="connsiteY147" fmla="*/ 1546860 h 4168140"/>
                <a:gd name="connsiteX148" fmla="*/ 10675620 w 11681460"/>
                <a:gd name="connsiteY148" fmla="*/ 1615440 h 4168140"/>
                <a:gd name="connsiteX149" fmla="*/ 10568940 w 11681460"/>
                <a:gd name="connsiteY149" fmla="*/ 1676400 h 4168140"/>
                <a:gd name="connsiteX150" fmla="*/ 10485120 w 11681460"/>
                <a:gd name="connsiteY150" fmla="*/ 1760220 h 4168140"/>
                <a:gd name="connsiteX151" fmla="*/ 10454640 w 11681460"/>
                <a:gd name="connsiteY151" fmla="*/ 1836420 h 4168140"/>
                <a:gd name="connsiteX152" fmla="*/ 10416540 w 11681460"/>
                <a:gd name="connsiteY152" fmla="*/ 1927860 h 4168140"/>
                <a:gd name="connsiteX153" fmla="*/ 10401300 w 11681460"/>
                <a:gd name="connsiteY153" fmla="*/ 2004060 h 4168140"/>
                <a:gd name="connsiteX154" fmla="*/ 10363200 w 11681460"/>
                <a:gd name="connsiteY154" fmla="*/ 2095500 h 4168140"/>
                <a:gd name="connsiteX155" fmla="*/ 10317480 w 11681460"/>
                <a:gd name="connsiteY155" fmla="*/ 2225040 h 4168140"/>
                <a:gd name="connsiteX156" fmla="*/ 10287000 w 11681460"/>
                <a:gd name="connsiteY156" fmla="*/ 2346960 h 4168140"/>
                <a:gd name="connsiteX157" fmla="*/ 10218420 w 11681460"/>
                <a:gd name="connsiteY157" fmla="*/ 2499360 h 4168140"/>
                <a:gd name="connsiteX158" fmla="*/ 10134600 w 11681460"/>
                <a:gd name="connsiteY158" fmla="*/ 2621280 h 4168140"/>
                <a:gd name="connsiteX159" fmla="*/ 10043160 w 11681460"/>
                <a:gd name="connsiteY159" fmla="*/ 2735580 h 4168140"/>
                <a:gd name="connsiteX160" fmla="*/ 9974580 w 11681460"/>
                <a:gd name="connsiteY160" fmla="*/ 2857500 h 4168140"/>
                <a:gd name="connsiteX161" fmla="*/ 9906000 w 11681460"/>
                <a:gd name="connsiteY161" fmla="*/ 2941320 h 4168140"/>
                <a:gd name="connsiteX162" fmla="*/ 9860280 w 11681460"/>
                <a:gd name="connsiteY162" fmla="*/ 3032760 h 4168140"/>
                <a:gd name="connsiteX163" fmla="*/ 9806940 w 11681460"/>
                <a:gd name="connsiteY163" fmla="*/ 3116580 h 4168140"/>
                <a:gd name="connsiteX164" fmla="*/ 9715500 w 11681460"/>
                <a:gd name="connsiteY164" fmla="*/ 3208020 h 4168140"/>
                <a:gd name="connsiteX165" fmla="*/ 9616440 w 11681460"/>
                <a:gd name="connsiteY165" fmla="*/ 3261360 h 4168140"/>
                <a:gd name="connsiteX166" fmla="*/ 9532620 w 11681460"/>
                <a:gd name="connsiteY166" fmla="*/ 3329940 h 4168140"/>
                <a:gd name="connsiteX167" fmla="*/ 9471660 w 11681460"/>
                <a:gd name="connsiteY167" fmla="*/ 3375660 h 4168140"/>
                <a:gd name="connsiteX168" fmla="*/ 9410700 w 11681460"/>
                <a:gd name="connsiteY168" fmla="*/ 3429000 h 4168140"/>
                <a:gd name="connsiteX169" fmla="*/ 9288780 w 11681460"/>
                <a:gd name="connsiteY169" fmla="*/ 3436620 h 4168140"/>
                <a:gd name="connsiteX170" fmla="*/ 9166860 w 11681460"/>
                <a:gd name="connsiteY170" fmla="*/ 3444240 h 4168140"/>
                <a:gd name="connsiteX171" fmla="*/ 9029700 w 11681460"/>
                <a:gd name="connsiteY171" fmla="*/ 3413760 h 4168140"/>
                <a:gd name="connsiteX172" fmla="*/ 8823960 w 11681460"/>
                <a:gd name="connsiteY172" fmla="*/ 3360420 h 4168140"/>
                <a:gd name="connsiteX173" fmla="*/ 8679180 w 11681460"/>
                <a:gd name="connsiteY173" fmla="*/ 3329940 h 4168140"/>
                <a:gd name="connsiteX174" fmla="*/ 8572500 w 11681460"/>
                <a:gd name="connsiteY174" fmla="*/ 3276600 h 4168140"/>
                <a:gd name="connsiteX175" fmla="*/ 8465820 w 11681460"/>
                <a:gd name="connsiteY175" fmla="*/ 3215640 h 4168140"/>
                <a:gd name="connsiteX176" fmla="*/ 8321040 w 11681460"/>
                <a:gd name="connsiteY176" fmla="*/ 3177540 h 4168140"/>
                <a:gd name="connsiteX177" fmla="*/ 8199120 w 11681460"/>
                <a:gd name="connsiteY177" fmla="*/ 3131820 h 4168140"/>
                <a:gd name="connsiteX178" fmla="*/ 8069580 w 11681460"/>
                <a:gd name="connsiteY178" fmla="*/ 3078480 h 4168140"/>
                <a:gd name="connsiteX179" fmla="*/ 7917180 w 11681460"/>
                <a:gd name="connsiteY179" fmla="*/ 2994660 h 4168140"/>
                <a:gd name="connsiteX180" fmla="*/ 7787640 w 11681460"/>
                <a:gd name="connsiteY180" fmla="*/ 2971800 h 4168140"/>
                <a:gd name="connsiteX181" fmla="*/ 7719060 w 11681460"/>
                <a:gd name="connsiteY181" fmla="*/ 2933700 h 4168140"/>
                <a:gd name="connsiteX182" fmla="*/ 7612380 w 11681460"/>
                <a:gd name="connsiteY182" fmla="*/ 2903220 h 4168140"/>
                <a:gd name="connsiteX183" fmla="*/ 7566660 w 11681460"/>
                <a:gd name="connsiteY183" fmla="*/ 2887980 h 4168140"/>
                <a:gd name="connsiteX184" fmla="*/ 7551420 w 11681460"/>
                <a:gd name="connsiteY184" fmla="*/ 2849880 h 4168140"/>
                <a:gd name="connsiteX185" fmla="*/ 7533640 w 11681460"/>
                <a:gd name="connsiteY185" fmla="*/ 2788920 h 4168140"/>
                <a:gd name="connsiteX186" fmla="*/ 7475220 w 11681460"/>
                <a:gd name="connsiteY186" fmla="*/ 2857500 h 4168140"/>
                <a:gd name="connsiteX187" fmla="*/ 7414260 w 11681460"/>
                <a:gd name="connsiteY187" fmla="*/ 2887980 h 4168140"/>
                <a:gd name="connsiteX188" fmla="*/ 7345680 w 11681460"/>
                <a:gd name="connsiteY188" fmla="*/ 2971800 h 4168140"/>
                <a:gd name="connsiteX189" fmla="*/ 7315200 w 11681460"/>
                <a:gd name="connsiteY189" fmla="*/ 2994660 h 4168140"/>
                <a:gd name="connsiteX190" fmla="*/ 7261860 w 11681460"/>
                <a:gd name="connsiteY190" fmla="*/ 3009900 h 4168140"/>
                <a:gd name="connsiteX191" fmla="*/ 7193280 w 11681460"/>
                <a:gd name="connsiteY191" fmla="*/ 3025140 h 4168140"/>
                <a:gd name="connsiteX192" fmla="*/ 7155180 w 11681460"/>
                <a:gd name="connsiteY192" fmla="*/ 3078480 h 4168140"/>
                <a:gd name="connsiteX193" fmla="*/ 7109460 w 11681460"/>
                <a:gd name="connsiteY193" fmla="*/ 3154680 h 4168140"/>
                <a:gd name="connsiteX194" fmla="*/ 7048500 w 11681460"/>
                <a:gd name="connsiteY194" fmla="*/ 3246120 h 4168140"/>
                <a:gd name="connsiteX195" fmla="*/ 6995160 w 11681460"/>
                <a:gd name="connsiteY195" fmla="*/ 3307080 h 4168140"/>
                <a:gd name="connsiteX196" fmla="*/ 6972300 w 11681460"/>
                <a:gd name="connsiteY196" fmla="*/ 3352800 h 4168140"/>
                <a:gd name="connsiteX197" fmla="*/ 6949440 w 11681460"/>
                <a:gd name="connsiteY197" fmla="*/ 3413760 h 4168140"/>
                <a:gd name="connsiteX198" fmla="*/ 6949440 w 11681460"/>
                <a:gd name="connsiteY198" fmla="*/ 3413760 h 4168140"/>
                <a:gd name="connsiteX199" fmla="*/ 6911340 w 11681460"/>
                <a:gd name="connsiteY199" fmla="*/ 3474720 h 4168140"/>
                <a:gd name="connsiteX200" fmla="*/ 6888480 w 11681460"/>
                <a:gd name="connsiteY200" fmla="*/ 3505200 h 4168140"/>
                <a:gd name="connsiteX201" fmla="*/ 6819900 w 11681460"/>
                <a:gd name="connsiteY201" fmla="*/ 3566160 h 4168140"/>
                <a:gd name="connsiteX202" fmla="*/ 6743700 w 11681460"/>
                <a:gd name="connsiteY202" fmla="*/ 3581400 h 4168140"/>
                <a:gd name="connsiteX203" fmla="*/ 6675120 w 11681460"/>
                <a:gd name="connsiteY203" fmla="*/ 3657600 h 4168140"/>
                <a:gd name="connsiteX204" fmla="*/ 6629400 w 11681460"/>
                <a:gd name="connsiteY204" fmla="*/ 3718560 h 4168140"/>
                <a:gd name="connsiteX205" fmla="*/ 6576060 w 11681460"/>
                <a:gd name="connsiteY205" fmla="*/ 3779520 h 4168140"/>
                <a:gd name="connsiteX206" fmla="*/ 6484620 w 11681460"/>
                <a:gd name="connsiteY206" fmla="*/ 3817620 h 4168140"/>
                <a:gd name="connsiteX207" fmla="*/ 6400800 w 11681460"/>
                <a:gd name="connsiteY207" fmla="*/ 3832860 h 4168140"/>
                <a:gd name="connsiteX208" fmla="*/ 6263640 w 11681460"/>
                <a:gd name="connsiteY208" fmla="*/ 3870960 h 4168140"/>
                <a:gd name="connsiteX209" fmla="*/ 6126480 w 11681460"/>
                <a:gd name="connsiteY209" fmla="*/ 3901440 h 4168140"/>
                <a:gd name="connsiteX210" fmla="*/ 6027420 w 11681460"/>
                <a:gd name="connsiteY210" fmla="*/ 3916680 h 4168140"/>
                <a:gd name="connsiteX211" fmla="*/ 5890260 w 11681460"/>
                <a:gd name="connsiteY211" fmla="*/ 3878580 h 4168140"/>
                <a:gd name="connsiteX212" fmla="*/ 5821680 w 11681460"/>
                <a:gd name="connsiteY212" fmla="*/ 3863340 h 4168140"/>
                <a:gd name="connsiteX213" fmla="*/ 5737860 w 11681460"/>
                <a:gd name="connsiteY213" fmla="*/ 3825240 h 4168140"/>
                <a:gd name="connsiteX214" fmla="*/ 5638800 w 11681460"/>
                <a:gd name="connsiteY214" fmla="*/ 3794760 h 4168140"/>
                <a:gd name="connsiteX215" fmla="*/ 5524500 w 11681460"/>
                <a:gd name="connsiteY215" fmla="*/ 3756660 h 4168140"/>
                <a:gd name="connsiteX216" fmla="*/ 5448300 w 11681460"/>
                <a:gd name="connsiteY216" fmla="*/ 3718560 h 4168140"/>
                <a:gd name="connsiteX217" fmla="*/ 5349240 w 11681460"/>
                <a:gd name="connsiteY217" fmla="*/ 3657600 h 4168140"/>
                <a:gd name="connsiteX218" fmla="*/ 5295900 w 11681460"/>
                <a:gd name="connsiteY218" fmla="*/ 3619500 h 4168140"/>
                <a:gd name="connsiteX219" fmla="*/ 5234940 w 11681460"/>
                <a:gd name="connsiteY219" fmla="*/ 3596640 h 4168140"/>
                <a:gd name="connsiteX220" fmla="*/ 5135880 w 11681460"/>
                <a:gd name="connsiteY220" fmla="*/ 3550920 h 4168140"/>
                <a:gd name="connsiteX221" fmla="*/ 5059680 w 11681460"/>
                <a:gd name="connsiteY221" fmla="*/ 3505200 h 4168140"/>
                <a:gd name="connsiteX222" fmla="*/ 5029200 w 11681460"/>
                <a:gd name="connsiteY222" fmla="*/ 3482340 h 4168140"/>
                <a:gd name="connsiteX223" fmla="*/ 4960620 w 11681460"/>
                <a:gd name="connsiteY223" fmla="*/ 3413760 h 4168140"/>
                <a:gd name="connsiteX224" fmla="*/ 4876800 w 11681460"/>
                <a:gd name="connsiteY224" fmla="*/ 3299460 h 4168140"/>
                <a:gd name="connsiteX225" fmla="*/ 4808220 w 11681460"/>
                <a:gd name="connsiteY225" fmla="*/ 3200400 h 4168140"/>
                <a:gd name="connsiteX226" fmla="*/ 4777740 w 11681460"/>
                <a:gd name="connsiteY226" fmla="*/ 3147060 h 4168140"/>
                <a:gd name="connsiteX227" fmla="*/ 4724400 w 11681460"/>
                <a:gd name="connsiteY227" fmla="*/ 3108960 h 4168140"/>
                <a:gd name="connsiteX228" fmla="*/ 4648200 w 11681460"/>
                <a:gd name="connsiteY228" fmla="*/ 3063240 h 4168140"/>
                <a:gd name="connsiteX229" fmla="*/ 4533900 w 11681460"/>
                <a:gd name="connsiteY229" fmla="*/ 2979420 h 4168140"/>
                <a:gd name="connsiteX230" fmla="*/ 4427220 w 11681460"/>
                <a:gd name="connsiteY230" fmla="*/ 2941320 h 4168140"/>
                <a:gd name="connsiteX231" fmla="*/ 4366260 w 11681460"/>
                <a:gd name="connsiteY231" fmla="*/ 2903220 h 4168140"/>
                <a:gd name="connsiteX232" fmla="*/ 4244340 w 11681460"/>
                <a:gd name="connsiteY232" fmla="*/ 2842260 h 4168140"/>
                <a:gd name="connsiteX233" fmla="*/ 4145280 w 11681460"/>
                <a:gd name="connsiteY233" fmla="*/ 2811780 h 4168140"/>
                <a:gd name="connsiteX234" fmla="*/ 4038600 w 11681460"/>
                <a:gd name="connsiteY234" fmla="*/ 2804160 h 4168140"/>
                <a:gd name="connsiteX235" fmla="*/ 3954780 w 11681460"/>
                <a:gd name="connsiteY235" fmla="*/ 2819400 h 4168140"/>
                <a:gd name="connsiteX236" fmla="*/ 3863340 w 11681460"/>
                <a:gd name="connsiteY236" fmla="*/ 2804160 h 4168140"/>
                <a:gd name="connsiteX237" fmla="*/ 3741420 w 11681460"/>
                <a:gd name="connsiteY237" fmla="*/ 2781300 h 4168140"/>
                <a:gd name="connsiteX238" fmla="*/ 3649980 w 11681460"/>
                <a:gd name="connsiteY238" fmla="*/ 2743200 h 4168140"/>
                <a:gd name="connsiteX239" fmla="*/ 3573780 w 11681460"/>
                <a:gd name="connsiteY239" fmla="*/ 2674620 h 4168140"/>
                <a:gd name="connsiteX240" fmla="*/ 3482340 w 11681460"/>
                <a:gd name="connsiteY240" fmla="*/ 2621280 h 4168140"/>
                <a:gd name="connsiteX241" fmla="*/ 3436620 w 11681460"/>
                <a:gd name="connsiteY241" fmla="*/ 2552700 h 4168140"/>
                <a:gd name="connsiteX242" fmla="*/ 3329940 w 11681460"/>
                <a:gd name="connsiteY242" fmla="*/ 2423160 h 4168140"/>
                <a:gd name="connsiteX243" fmla="*/ 3261360 w 11681460"/>
                <a:gd name="connsiteY243" fmla="*/ 2324100 h 4168140"/>
                <a:gd name="connsiteX244" fmla="*/ 3131820 w 11681460"/>
                <a:gd name="connsiteY244" fmla="*/ 2209800 h 4168140"/>
                <a:gd name="connsiteX245" fmla="*/ 3040380 w 11681460"/>
                <a:gd name="connsiteY245" fmla="*/ 2141220 h 4168140"/>
                <a:gd name="connsiteX246" fmla="*/ 2910840 w 11681460"/>
                <a:gd name="connsiteY246" fmla="*/ 2034540 h 4168140"/>
                <a:gd name="connsiteX247" fmla="*/ 2849880 w 11681460"/>
                <a:gd name="connsiteY247" fmla="*/ 1958340 h 4168140"/>
                <a:gd name="connsiteX248" fmla="*/ 2743200 w 11681460"/>
                <a:gd name="connsiteY248" fmla="*/ 1889760 h 4168140"/>
                <a:gd name="connsiteX249" fmla="*/ 2659380 w 11681460"/>
                <a:gd name="connsiteY249" fmla="*/ 1844040 h 4168140"/>
                <a:gd name="connsiteX250" fmla="*/ 2575560 w 11681460"/>
                <a:gd name="connsiteY250" fmla="*/ 1744980 h 4168140"/>
                <a:gd name="connsiteX251" fmla="*/ 2468880 w 11681460"/>
                <a:gd name="connsiteY251" fmla="*/ 1645920 h 4168140"/>
                <a:gd name="connsiteX252" fmla="*/ 2400300 w 11681460"/>
                <a:gd name="connsiteY252" fmla="*/ 1607820 h 4168140"/>
                <a:gd name="connsiteX253" fmla="*/ 2263140 w 11681460"/>
                <a:gd name="connsiteY253" fmla="*/ 1501140 h 4168140"/>
                <a:gd name="connsiteX254" fmla="*/ 2171700 w 11681460"/>
                <a:gd name="connsiteY254" fmla="*/ 1432560 h 4168140"/>
                <a:gd name="connsiteX255" fmla="*/ 2087880 w 11681460"/>
                <a:gd name="connsiteY255" fmla="*/ 1363980 h 4168140"/>
                <a:gd name="connsiteX256" fmla="*/ 1950720 w 11681460"/>
                <a:gd name="connsiteY256" fmla="*/ 1272540 h 4168140"/>
                <a:gd name="connsiteX257" fmla="*/ 1805940 w 11681460"/>
                <a:gd name="connsiteY257" fmla="*/ 1135380 h 4168140"/>
                <a:gd name="connsiteX258" fmla="*/ 1729740 w 11681460"/>
                <a:gd name="connsiteY258" fmla="*/ 1089660 h 4168140"/>
                <a:gd name="connsiteX259" fmla="*/ 1668780 w 11681460"/>
                <a:gd name="connsiteY259" fmla="*/ 1043940 h 4168140"/>
                <a:gd name="connsiteX260" fmla="*/ 1592580 w 11681460"/>
                <a:gd name="connsiteY260" fmla="*/ 990600 h 4168140"/>
                <a:gd name="connsiteX261" fmla="*/ 1470660 w 11681460"/>
                <a:gd name="connsiteY261" fmla="*/ 891540 h 4168140"/>
                <a:gd name="connsiteX262" fmla="*/ 1386840 w 11681460"/>
                <a:gd name="connsiteY262" fmla="*/ 845820 h 4168140"/>
                <a:gd name="connsiteX263" fmla="*/ 1318260 w 11681460"/>
                <a:gd name="connsiteY263" fmla="*/ 784860 h 4168140"/>
                <a:gd name="connsiteX264" fmla="*/ 1264920 w 11681460"/>
                <a:gd name="connsiteY264" fmla="*/ 723900 h 4168140"/>
                <a:gd name="connsiteX265" fmla="*/ 1181100 w 11681460"/>
                <a:gd name="connsiteY265" fmla="*/ 647700 h 4168140"/>
                <a:gd name="connsiteX266" fmla="*/ 1089660 w 11681460"/>
                <a:gd name="connsiteY266" fmla="*/ 624840 h 4168140"/>
                <a:gd name="connsiteX267" fmla="*/ 1021080 w 11681460"/>
                <a:gd name="connsiteY267" fmla="*/ 586740 h 4168140"/>
                <a:gd name="connsiteX268" fmla="*/ 937260 w 11681460"/>
                <a:gd name="connsiteY268" fmla="*/ 548640 h 4168140"/>
                <a:gd name="connsiteX269" fmla="*/ 830580 w 11681460"/>
                <a:gd name="connsiteY269" fmla="*/ 510540 h 4168140"/>
                <a:gd name="connsiteX270" fmla="*/ 754380 w 11681460"/>
                <a:gd name="connsiteY270" fmla="*/ 457200 h 4168140"/>
                <a:gd name="connsiteX271" fmla="*/ 708660 w 11681460"/>
                <a:gd name="connsiteY271" fmla="*/ 419100 h 4168140"/>
                <a:gd name="connsiteX272" fmla="*/ 609600 w 11681460"/>
                <a:gd name="connsiteY272" fmla="*/ 396240 h 4168140"/>
                <a:gd name="connsiteX273" fmla="*/ 548640 w 11681460"/>
                <a:gd name="connsiteY273" fmla="*/ 320040 h 4168140"/>
                <a:gd name="connsiteX274" fmla="*/ 510540 w 11681460"/>
                <a:gd name="connsiteY274" fmla="*/ 251460 h 4168140"/>
                <a:gd name="connsiteX275" fmla="*/ 464820 w 11681460"/>
                <a:gd name="connsiteY275" fmla="*/ 190500 h 4168140"/>
                <a:gd name="connsiteX276" fmla="*/ 411480 w 11681460"/>
                <a:gd name="connsiteY276" fmla="*/ 137160 h 4168140"/>
                <a:gd name="connsiteX277" fmla="*/ 373380 w 11681460"/>
                <a:gd name="connsiteY277" fmla="*/ 45720 h 4168140"/>
                <a:gd name="connsiteX278" fmla="*/ 342900 w 11681460"/>
                <a:gd name="connsiteY278" fmla="*/ 0 h 4168140"/>
                <a:gd name="connsiteX279" fmla="*/ 327660 w 11681460"/>
                <a:gd name="connsiteY279" fmla="*/ 60960 h 4168140"/>
                <a:gd name="connsiteX280" fmla="*/ 289560 w 11681460"/>
                <a:gd name="connsiteY280" fmla="*/ 91440 h 4168140"/>
                <a:gd name="connsiteX281" fmla="*/ 236220 w 11681460"/>
                <a:gd name="connsiteY281" fmla="*/ 114300 h 4168140"/>
                <a:gd name="connsiteX282" fmla="*/ 198120 w 11681460"/>
                <a:gd name="connsiteY282" fmla="*/ 175260 h 4168140"/>
                <a:gd name="connsiteX283" fmla="*/ 175260 w 11681460"/>
                <a:gd name="connsiteY283" fmla="*/ 228600 h 4168140"/>
                <a:gd name="connsiteX284" fmla="*/ 114300 w 11681460"/>
                <a:gd name="connsiteY284" fmla="*/ 236220 h 4168140"/>
                <a:gd name="connsiteX285" fmla="*/ 45720 w 11681460"/>
                <a:gd name="connsiteY285" fmla="*/ 251460 h 4168140"/>
                <a:gd name="connsiteX286" fmla="*/ 0 w 11681460"/>
                <a:gd name="connsiteY286" fmla="*/ 281940 h 4168140"/>
                <a:gd name="connsiteX287" fmla="*/ 68580 w 11681460"/>
                <a:gd name="connsiteY287" fmla="*/ 320040 h 4168140"/>
                <a:gd name="connsiteX0" fmla="*/ 68580 w 11722100"/>
                <a:gd name="connsiteY0" fmla="*/ 320040 h 4168140"/>
                <a:gd name="connsiteX1" fmla="*/ 121920 w 11722100"/>
                <a:gd name="connsiteY1" fmla="*/ 381000 h 4168140"/>
                <a:gd name="connsiteX2" fmla="*/ 198120 w 11722100"/>
                <a:gd name="connsiteY2" fmla="*/ 419100 h 4168140"/>
                <a:gd name="connsiteX3" fmla="*/ 320040 w 11722100"/>
                <a:gd name="connsiteY3" fmla="*/ 510540 h 4168140"/>
                <a:gd name="connsiteX4" fmla="*/ 411480 w 11722100"/>
                <a:gd name="connsiteY4" fmla="*/ 563880 h 4168140"/>
                <a:gd name="connsiteX5" fmla="*/ 472440 w 11722100"/>
                <a:gd name="connsiteY5" fmla="*/ 632460 h 4168140"/>
                <a:gd name="connsiteX6" fmla="*/ 601980 w 11722100"/>
                <a:gd name="connsiteY6" fmla="*/ 708660 h 4168140"/>
                <a:gd name="connsiteX7" fmla="*/ 739140 w 11722100"/>
                <a:gd name="connsiteY7" fmla="*/ 784860 h 4168140"/>
                <a:gd name="connsiteX8" fmla="*/ 861060 w 11722100"/>
                <a:gd name="connsiteY8" fmla="*/ 868680 h 4168140"/>
                <a:gd name="connsiteX9" fmla="*/ 944880 w 11722100"/>
                <a:gd name="connsiteY9" fmla="*/ 952500 h 4168140"/>
                <a:gd name="connsiteX10" fmla="*/ 1021080 w 11722100"/>
                <a:gd name="connsiteY10" fmla="*/ 1005840 h 4168140"/>
                <a:gd name="connsiteX11" fmla="*/ 1097280 w 11722100"/>
                <a:gd name="connsiteY11" fmla="*/ 1043940 h 4168140"/>
                <a:gd name="connsiteX12" fmla="*/ 1181100 w 11722100"/>
                <a:gd name="connsiteY12" fmla="*/ 1104900 h 4168140"/>
                <a:gd name="connsiteX13" fmla="*/ 1249680 w 11722100"/>
                <a:gd name="connsiteY13" fmla="*/ 1150620 h 4168140"/>
                <a:gd name="connsiteX14" fmla="*/ 1341120 w 11722100"/>
                <a:gd name="connsiteY14" fmla="*/ 1196340 h 4168140"/>
                <a:gd name="connsiteX15" fmla="*/ 1417320 w 11722100"/>
                <a:gd name="connsiteY15" fmla="*/ 1257300 h 4168140"/>
                <a:gd name="connsiteX16" fmla="*/ 1493520 w 11722100"/>
                <a:gd name="connsiteY16" fmla="*/ 1333500 h 4168140"/>
                <a:gd name="connsiteX17" fmla="*/ 1569720 w 11722100"/>
                <a:gd name="connsiteY17" fmla="*/ 1356360 h 4168140"/>
                <a:gd name="connsiteX18" fmla="*/ 1684020 w 11722100"/>
                <a:gd name="connsiteY18" fmla="*/ 1424940 h 4168140"/>
                <a:gd name="connsiteX19" fmla="*/ 1729740 w 11722100"/>
                <a:gd name="connsiteY19" fmla="*/ 1485900 h 4168140"/>
                <a:gd name="connsiteX20" fmla="*/ 1844040 w 11722100"/>
                <a:gd name="connsiteY20" fmla="*/ 1569720 h 4168140"/>
                <a:gd name="connsiteX21" fmla="*/ 1935480 w 11722100"/>
                <a:gd name="connsiteY21" fmla="*/ 1615440 h 4168140"/>
                <a:gd name="connsiteX22" fmla="*/ 2049780 w 11722100"/>
                <a:gd name="connsiteY22" fmla="*/ 1691640 h 4168140"/>
                <a:gd name="connsiteX23" fmla="*/ 2133600 w 11722100"/>
                <a:gd name="connsiteY23" fmla="*/ 1729740 h 4168140"/>
                <a:gd name="connsiteX24" fmla="*/ 2202180 w 11722100"/>
                <a:gd name="connsiteY24" fmla="*/ 1805940 h 4168140"/>
                <a:gd name="connsiteX25" fmla="*/ 2255520 w 11722100"/>
                <a:gd name="connsiteY25" fmla="*/ 1821180 h 4168140"/>
                <a:gd name="connsiteX26" fmla="*/ 2316480 w 11722100"/>
                <a:gd name="connsiteY26" fmla="*/ 1866900 h 4168140"/>
                <a:gd name="connsiteX27" fmla="*/ 2423160 w 11722100"/>
                <a:gd name="connsiteY27" fmla="*/ 2004060 h 4168140"/>
                <a:gd name="connsiteX28" fmla="*/ 2476500 w 11722100"/>
                <a:gd name="connsiteY28" fmla="*/ 2087880 h 4168140"/>
                <a:gd name="connsiteX29" fmla="*/ 2567940 w 11722100"/>
                <a:gd name="connsiteY29" fmla="*/ 2148840 h 4168140"/>
                <a:gd name="connsiteX30" fmla="*/ 2682240 w 11722100"/>
                <a:gd name="connsiteY30" fmla="*/ 2186940 h 4168140"/>
                <a:gd name="connsiteX31" fmla="*/ 2743200 w 11722100"/>
                <a:gd name="connsiteY31" fmla="*/ 2209800 h 4168140"/>
                <a:gd name="connsiteX32" fmla="*/ 2811780 w 11722100"/>
                <a:gd name="connsiteY32" fmla="*/ 2247900 h 4168140"/>
                <a:gd name="connsiteX33" fmla="*/ 2887980 w 11722100"/>
                <a:gd name="connsiteY33" fmla="*/ 2301240 h 4168140"/>
                <a:gd name="connsiteX34" fmla="*/ 2979420 w 11722100"/>
                <a:gd name="connsiteY34" fmla="*/ 2385060 h 4168140"/>
                <a:gd name="connsiteX35" fmla="*/ 3055620 w 11722100"/>
                <a:gd name="connsiteY35" fmla="*/ 2461260 h 4168140"/>
                <a:gd name="connsiteX36" fmla="*/ 3139440 w 11722100"/>
                <a:gd name="connsiteY36" fmla="*/ 2537460 h 4168140"/>
                <a:gd name="connsiteX37" fmla="*/ 3261360 w 11722100"/>
                <a:gd name="connsiteY37" fmla="*/ 2628900 h 4168140"/>
                <a:gd name="connsiteX38" fmla="*/ 3345180 w 11722100"/>
                <a:gd name="connsiteY38" fmla="*/ 2720340 h 4168140"/>
                <a:gd name="connsiteX39" fmla="*/ 3444240 w 11722100"/>
                <a:gd name="connsiteY39" fmla="*/ 2796540 h 4168140"/>
                <a:gd name="connsiteX40" fmla="*/ 3558540 w 11722100"/>
                <a:gd name="connsiteY40" fmla="*/ 2872740 h 4168140"/>
                <a:gd name="connsiteX41" fmla="*/ 3619500 w 11722100"/>
                <a:gd name="connsiteY41" fmla="*/ 2979420 h 4168140"/>
                <a:gd name="connsiteX42" fmla="*/ 3619500 w 11722100"/>
                <a:gd name="connsiteY42" fmla="*/ 2979420 h 4168140"/>
                <a:gd name="connsiteX43" fmla="*/ 3649980 w 11722100"/>
                <a:gd name="connsiteY43" fmla="*/ 3048000 h 4168140"/>
                <a:gd name="connsiteX44" fmla="*/ 3703320 w 11722100"/>
                <a:gd name="connsiteY44" fmla="*/ 3086100 h 4168140"/>
                <a:gd name="connsiteX45" fmla="*/ 3764280 w 11722100"/>
                <a:gd name="connsiteY45" fmla="*/ 3063240 h 4168140"/>
                <a:gd name="connsiteX46" fmla="*/ 3848100 w 11722100"/>
                <a:gd name="connsiteY46" fmla="*/ 3025140 h 4168140"/>
                <a:gd name="connsiteX47" fmla="*/ 3916680 w 11722100"/>
                <a:gd name="connsiteY47" fmla="*/ 3032760 h 4168140"/>
                <a:gd name="connsiteX48" fmla="*/ 4030980 w 11722100"/>
                <a:gd name="connsiteY48" fmla="*/ 3063240 h 4168140"/>
                <a:gd name="connsiteX49" fmla="*/ 4137660 w 11722100"/>
                <a:gd name="connsiteY49" fmla="*/ 3101340 h 4168140"/>
                <a:gd name="connsiteX50" fmla="*/ 4259580 w 11722100"/>
                <a:gd name="connsiteY50" fmla="*/ 3147060 h 4168140"/>
                <a:gd name="connsiteX51" fmla="*/ 4381500 w 11722100"/>
                <a:gd name="connsiteY51" fmla="*/ 3192780 h 4168140"/>
                <a:gd name="connsiteX52" fmla="*/ 4526280 w 11722100"/>
                <a:gd name="connsiteY52" fmla="*/ 3276600 h 4168140"/>
                <a:gd name="connsiteX53" fmla="*/ 4587240 w 11722100"/>
                <a:gd name="connsiteY53" fmla="*/ 3299460 h 4168140"/>
                <a:gd name="connsiteX54" fmla="*/ 4610100 w 11722100"/>
                <a:gd name="connsiteY54" fmla="*/ 3352800 h 4168140"/>
                <a:gd name="connsiteX55" fmla="*/ 4648200 w 11722100"/>
                <a:gd name="connsiteY55" fmla="*/ 3436620 h 4168140"/>
                <a:gd name="connsiteX56" fmla="*/ 4671060 w 11722100"/>
                <a:gd name="connsiteY56" fmla="*/ 3520440 h 4168140"/>
                <a:gd name="connsiteX57" fmla="*/ 4678680 w 11722100"/>
                <a:gd name="connsiteY57" fmla="*/ 3589020 h 4168140"/>
                <a:gd name="connsiteX58" fmla="*/ 4686300 w 11722100"/>
                <a:gd name="connsiteY58" fmla="*/ 3649980 h 4168140"/>
                <a:gd name="connsiteX59" fmla="*/ 4724400 w 11722100"/>
                <a:gd name="connsiteY59" fmla="*/ 3680460 h 4168140"/>
                <a:gd name="connsiteX60" fmla="*/ 4785360 w 11722100"/>
                <a:gd name="connsiteY60" fmla="*/ 3672840 h 4168140"/>
                <a:gd name="connsiteX61" fmla="*/ 4869180 w 11722100"/>
                <a:gd name="connsiteY61" fmla="*/ 3703320 h 4168140"/>
                <a:gd name="connsiteX62" fmla="*/ 4914900 w 11722100"/>
                <a:gd name="connsiteY62" fmla="*/ 3756660 h 4168140"/>
                <a:gd name="connsiteX63" fmla="*/ 5105400 w 11722100"/>
                <a:gd name="connsiteY63" fmla="*/ 3832860 h 4168140"/>
                <a:gd name="connsiteX64" fmla="*/ 5173980 w 11722100"/>
                <a:gd name="connsiteY64" fmla="*/ 3886200 h 4168140"/>
                <a:gd name="connsiteX65" fmla="*/ 5242560 w 11722100"/>
                <a:gd name="connsiteY65" fmla="*/ 3924300 h 4168140"/>
                <a:gd name="connsiteX66" fmla="*/ 5364480 w 11722100"/>
                <a:gd name="connsiteY66" fmla="*/ 3962400 h 4168140"/>
                <a:gd name="connsiteX67" fmla="*/ 5516880 w 11722100"/>
                <a:gd name="connsiteY67" fmla="*/ 4046220 h 4168140"/>
                <a:gd name="connsiteX68" fmla="*/ 5585460 w 11722100"/>
                <a:gd name="connsiteY68" fmla="*/ 4099560 h 4168140"/>
                <a:gd name="connsiteX69" fmla="*/ 5661660 w 11722100"/>
                <a:gd name="connsiteY69" fmla="*/ 4122420 h 4168140"/>
                <a:gd name="connsiteX70" fmla="*/ 5745480 w 11722100"/>
                <a:gd name="connsiteY70" fmla="*/ 4130040 h 4168140"/>
                <a:gd name="connsiteX71" fmla="*/ 5836920 w 11722100"/>
                <a:gd name="connsiteY71" fmla="*/ 4130040 h 4168140"/>
                <a:gd name="connsiteX72" fmla="*/ 5951220 w 11722100"/>
                <a:gd name="connsiteY72" fmla="*/ 4145280 h 4168140"/>
                <a:gd name="connsiteX73" fmla="*/ 6035040 w 11722100"/>
                <a:gd name="connsiteY73" fmla="*/ 4168140 h 4168140"/>
                <a:gd name="connsiteX74" fmla="*/ 6149340 w 11722100"/>
                <a:gd name="connsiteY74" fmla="*/ 4137660 h 4168140"/>
                <a:gd name="connsiteX75" fmla="*/ 6286500 w 11722100"/>
                <a:gd name="connsiteY75" fmla="*/ 4114800 h 4168140"/>
                <a:gd name="connsiteX76" fmla="*/ 6393180 w 11722100"/>
                <a:gd name="connsiteY76" fmla="*/ 4053840 h 4168140"/>
                <a:gd name="connsiteX77" fmla="*/ 6484620 w 11722100"/>
                <a:gd name="connsiteY77" fmla="*/ 4038600 h 4168140"/>
                <a:gd name="connsiteX78" fmla="*/ 6583680 w 11722100"/>
                <a:gd name="connsiteY78" fmla="*/ 3970020 h 4168140"/>
                <a:gd name="connsiteX79" fmla="*/ 6697980 w 11722100"/>
                <a:gd name="connsiteY79" fmla="*/ 3886200 h 4168140"/>
                <a:gd name="connsiteX80" fmla="*/ 6728460 w 11722100"/>
                <a:gd name="connsiteY80" fmla="*/ 3817620 h 4168140"/>
                <a:gd name="connsiteX81" fmla="*/ 6842760 w 11722100"/>
                <a:gd name="connsiteY81" fmla="*/ 3733800 h 4168140"/>
                <a:gd name="connsiteX82" fmla="*/ 6972300 w 11722100"/>
                <a:gd name="connsiteY82" fmla="*/ 3642360 h 4168140"/>
                <a:gd name="connsiteX83" fmla="*/ 7078980 w 11722100"/>
                <a:gd name="connsiteY83" fmla="*/ 3528060 h 4168140"/>
                <a:gd name="connsiteX84" fmla="*/ 7139940 w 11722100"/>
                <a:gd name="connsiteY84" fmla="*/ 3444240 h 4168140"/>
                <a:gd name="connsiteX85" fmla="*/ 7269480 w 11722100"/>
                <a:gd name="connsiteY85" fmla="*/ 3284220 h 4168140"/>
                <a:gd name="connsiteX86" fmla="*/ 7330440 w 11722100"/>
                <a:gd name="connsiteY86" fmla="*/ 3185160 h 4168140"/>
                <a:gd name="connsiteX87" fmla="*/ 7376160 w 11722100"/>
                <a:gd name="connsiteY87" fmla="*/ 3116580 h 4168140"/>
                <a:gd name="connsiteX88" fmla="*/ 7444740 w 11722100"/>
                <a:gd name="connsiteY88" fmla="*/ 3093720 h 4168140"/>
                <a:gd name="connsiteX89" fmla="*/ 7513320 w 11722100"/>
                <a:gd name="connsiteY89" fmla="*/ 3101340 h 4168140"/>
                <a:gd name="connsiteX90" fmla="*/ 7574280 w 11722100"/>
                <a:gd name="connsiteY90" fmla="*/ 3078480 h 4168140"/>
                <a:gd name="connsiteX91" fmla="*/ 7726680 w 11722100"/>
                <a:gd name="connsiteY91" fmla="*/ 3108960 h 4168140"/>
                <a:gd name="connsiteX92" fmla="*/ 7833360 w 11722100"/>
                <a:gd name="connsiteY92" fmla="*/ 3162300 h 4168140"/>
                <a:gd name="connsiteX93" fmla="*/ 7962900 w 11722100"/>
                <a:gd name="connsiteY93" fmla="*/ 3192780 h 4168140"/>
                <a:gd name="connsiteX94" fmla="*/ 8161020 w 11722100"/>
                <a:gd name="connsiteY94" fmla="*/ 3268980 h 4168140"/>
                <a:gd name="connsiteX95" fmla="*/ 8290560 w 11722100"/>
                <a:gd name="connsiteY95" fmla="*/ 3337560 h 4168140"/>
                <a:gd name="connsiteX96" fmla="*/ 8382000 w 11722100"/>
                <a:gd name="connsiteY96" fmla="*/ 3360420 h 4168140"/>
                <a:gd name="connsiteX97" fmla="*/ 8458200 w 11722100"/>
                <a:gd name="connsiteY97" fmla="*/ 3398520 h 4168140"/>
                <a:gd name="connsiteX98" fmla="*/ 8595360 w 11722100"/>
                <a:gd name="connsiteY98" fmla="*/ 3512820 h 4168140"/>
                <a:gd name="connsiteX99" fmla="*/ 8641080 w 11722100"/>
                <a:gd name="connsiteY99" fmla="*/ 3566160 h 4168140"/>
                <a:gd name="connsiteX100" fmla="*/ 8702040 w 11722100"/>
                <a:gd name="connsiteY100" fmla="*/ 3604260 h 4168140"/>
                <a:gd name="connsiteX101" fmla="*/ 8763000 w 11722100"/>
                <a:gd name="connsiteY101" fmla="*/ 3634740 h 4168140"/>
                <a:gd name="connsiteX102" fmla="*/ 8854440 w 11722100"/>
                <a:gd name="connsiteY102" fmla="*/ 3627120 h 4168140"/>
                <a:gd name="connsiteX103" fmla="*/ 8968740 w 11722100"/>
                <a:gd name="connsiteY103" fmla="*/ 3619500 h 4168140"/>
                <a:gd name="connsiteX104" fmla="*/ 9060180 w 11722100"/>
                <a:gd name="connsiteY104" fmla="*/ 3642360 h 4168140"/>
                <a:gd name="connsiteX105" fmla="*/ 9151620 w 11722100"/>
                <a:gd name="connsiteY105" fmla="*/ 3657600 h 4168140"/>
                <a:gd name="connsiteX106" fmla="*/ 9227820 w 11722100"/>
                <a:gd name="connsiteY106" fmla="*/ 3642360 h 4168140"/>
                <a:gd name="connsiteX107" fmla="*/ 9311640 w 11722100"/>
                <a:gd name="connsiteY107" fmla="*/ 3611880 h 4168140"/>
                <a:gd name="connsiteX108" fmla="*/ 9433560 w 11722100"/>
                <a:gd name="connsiteY108" fmla="*/ 3589020 h 4168140"/>
                <a:gd name="connsiteX109" fmla="*/ 9509760 w 11722100"/>
                <a:gd name="connsiteY109" fmla="*/ 3528060 h 4168140"/>
                <a:gd name="connsiteX110" fmla="*/ 9646920 w 11722100"/>
                <a:gd name="connsiteY110" fmla="*/ 3489960 h 4168140"/>
                <a:gd name="connsiteX111" fmla="*/ 9784080 w 11722100"/>
                <a:gd name="connsiteY111" fmla="*/ 3444240 h 4168140"/>
                <a:gd name="connsiteX112" fmla="*/ 9860280 w 11722100"/>
                <a:gd name="connsiteY112" fmla="*/ 3383280 h 4168140"/>
                <a:gd name="connsiteX113" fmla="*/ 9921240 w 11722100"/>
                <a:gd name="connsiteY113" fmla="*/ 3314700 h 4168140"/>
                <a:gd name="connsiteX114" fmla="*/ 9997440 w 11722100"/>
                <a:gd name="connsiteY114" fmla="*/ 3208020 h 4168140"/>
                <a:gd name="connsiteX115" fmla="*/ 10043160 w 11722100"/>
                <a:gd name="connsiteY115" fmla="*/ 3101340 h 4168140"/>
                <a:gd name="connsiteX116" fmla="*/ 10104120 w 11722100"/>
                <a:gd name="connsiteY116" fmla="*/ 3017520 h 4168140"/>
                <a:gd name="connsiteX117" fmla="*/ 10157460 w 11722100"/>
                <a:gd name="connsiteY117" fmla="*/ 2933700 h 4168140"/>
                <a:gd name="connsiteX118" fmla="*/ 10218420 w 11722100"/>
                <a:gd name="connsiteY118" fmla="*/ 2849880 h 4168140"/>
                <a:gd name="connsiteX119" fmla="*/ 10294620 w 11722100"/>
                <a:gd name="connsiteY119" fmla="*/ 2735580 h 4168140"/>
                <a:gd name="connsiteX120" fmla="*/ 10347960 w 11722100"/>
                <a:gd name="connsiteY120" fmla="*/ 2621280 h 4168140"/>
                <a:gd name="connsiteX121" fmla="*/ 10431780 w 11722100"/>
                <a:gd name="connsiteY121" fmla="*/ 2499360 h 4168140"/>
                <a:gd name="connsiteX122" fmla="*/ 10500360 w 11722100"/>
                <a:gd name="connsiteY122" fmla="*/ 2354580 h 4168140"/>
                <a:gd name="connsiteX123" fmla="*/ 10553700 w 11722100"/>
                <a:gd name="connsiteY123" fmla="*/ 2263140 h 4168140"/>
                <a:gd name="connsiteX124" fmla="*/ 10584180 w 11722100"/>
                <a:gd name="connsiteY124" fmla="*/ 2194560 h 4168140"/>
                <a:gd name="connsiteX125" fmla="*/ 10614660 w 11722100"/>
                <a:gd name="connsiteY125" fmla="*/ 2118360 h 4168140"/>
                <a:gd name="connsiteX126" fmla="*/ 10675620 w 11722100"/>
                <a:gd name="connsiteY126" fmla="*/ 2049780 h 4168140"/>
                <a:gd name="connsiteX127" fmla="*/ 10690860 w 11722100"/>
                <a:gd name="connsiteY127" fmla="*/ 1988820 h 4168140"/>
                <a:gd name="connsiteX128" fmla="*/ 10713720 w 11722100"/>
                <a:gd name="connsiteY128" fmla="*/ 1927860 h 4168140"/>
                <a:gd name="connsiteX129" fmla="*/ 10767060 w 11722100"/>
                <a:gd name="connsiteY129" fmla="*/ 1859280 h 4168140"/>
                <a:gd name="connsiteX130" fmla="*/ 10873740 w 11722100"/>
                <a:gd name="connsiteY130" fmla="*/ 1828800 h 4168140"/>
                <a:gd name="connsiteX131" fmla="*/ 11079480 w 11722100"/>
                <a:gd name="connsiteY131" fmla="*/ 1767840 h 4168140"/>
                <a:gd name="connsiteX132" fmla="*/ 11247120 w 11722100"/>
                <a:gd name="connsiteY132" fmla="*/ 1684020 h 4168140"/>
                <a:gd name="connsiteX133" fmla="*/ 11414760 w 11722100"/>
                <a:gd name="connsiteY133" fmla="*/ 1638300 h 4168140"/>
                <a:gd name="connsiteX134" fmla="*/ 11490960 w 11722100"/>
                <a:gd name="connsiteY134" fmla="*/ 1577340 h 4168140"/>
                <a:gd name="connsiteX135" fmla="*/ 11635740 w 11722100"/>
                <a:gd name="connsiteY135" fmla="*/ 1508760 h 4168140"/>
                <a:gd name="connsiteX136" fmla="*/ 11722100 w 11722100"/>
                <a:gd name="connsiteY136" fmla="*/ 1437640 h 4168140"/>
                <a:gd name="connsiteX137" fmla="*/ 11620500 w 11722100"/>
                <a:gd name="connsiteY137" fmla="*/ 1417320 h 4168140"/>
                <a:gd name="connsiteX138" fmla="*/ 11567160 w 11722100"/>
                <a:gd name="connsiteY138" fmla="*/ 1379220 h 4168140"/>
                <a:gd name="connsiteX139" fmla="*/ 11498580 w 11722100"/>
                <a:gd name="connsiteY139" fmla="*/ 1318260 h 4168140"/>
                <a:gd name="connsiteX140" fmla="*/ 11468100 w 11722100"/>
                <a:gd name="connsiteY140" fmla="*/ 1280160 h 4168140"/>
                <a:gd name="connsiteX141" fmla="*/ 11430000 w 11722100"/>
                <a:gd name="connsiteY141" fmla="*/ 1216660 h 4168140"/>
                <a:gd name="connsiteX142" fmla="*/ 11384280 w 11722100"/>
                <a:gd name="connsiteY142" fmla="*/ 1310640 h 4168140"/>
                <a:gd name="connsiteX143" fmla="*/ 11353800 w 11722100"/>
                <a:gd name="connsiteY143" fmla="*/ 1356360 h 4168140"/>
                <a:gd name="connsiteX144" fmla="*/ 11224260 w 11722100"/>
                <a:gd name="connsiteY144" fmla="*/ 1417320 h 4168140"/>
                <a:gd name="connsiteX145" fmla="*/ 11109960 w 11722100"/>
                <a:gd name="connsiteY145" fmla="*/ 1463040 h 4168140"/>
                <a:gd name="connsiteX146" fmla="*/ 10911840 w 11722100"/>
                <a:gd name="connsiteY146" fmla="*/ 1524000 h 4168140"/>
                <a:gd name="connsiteX147" fmla="*/ 10774680 w 11722100"/>
                <a:gd name="connsiteY147" fmla="*/ 1546860 h 4168140"/>
                <a:gd name="connsiteX148" fmla="*/ 10675620 w 11722100"/>
                <a:gd name="connsiteY148" fmla="*/ 1615440 h 4168140"/>
                <a:gd name="connsiteX149" fmla="*/ 10568940 w 11722100"/>
                <a:gd name="connsiteY149" fmla="*/ 1676400 h 4168140"/>
                <a:gd name="connsiteX150" fmla="*/ 10485120 w 11722100"/>
                <a:gd name="connsiteY150" fmla="*/ 1760220 h 4168140"/>
                <a:gd name="connsiteX151" fmla="*/ 10454640 w 11722100"/>
                <a:gd name="connsiteY151" fmla="*/ 1836420 h 4168140"/>
                <a:gd name="connsiteX152" fmla="*/ 10416540 w 11722100"/>
                <a:gd name="connsiteY152" fmla="*/ 1927860 h 4168140"/>
                <a:gd name="connsiteX153" fmla="*/ 10401300 w 11722100"/>
                <a:gd name="connsiteY153" fmla="*/ 2004060 h 4168140"/>
                <a:gd name="connsiteX154" fmla="*/ 10363200 w 11722100"/>
                <a:gd name="connsiteY154" fmla="*/ 2095500 h 4168140"/>
                <a:gd name="connsiteX155" fmla="*/ 10317480 w 11722100"/>
                <a:gd name="connsiteY155" fmla="*/ 2225040 h 4168140"/>
                <a:gd name="connsiteX156" fmla="*/ 10287000 w 11722100"/>
                <a:gd name="connsiteY156" fmla="*/ 2346960 h 4168140"/>
                <a:gd name="connsiteX157" fmla="*/ 10218420 w 11722100"/>
                <a:gd name="connsiteY157" fmla="*/ 2499360 h 4168140"/>
                <a:gd name="connsiteX158" fmla="*/ 10134600 w 11722100"/>
                <a:gd name="connsiteY158" fmla="*/ 2621280 h 4168140"/>
                <a:gd name="connsiteX159" fmla="*/ 10043160 w 11722100"/>
                <a:gd name="connsiteY159" fmla="*/ 2735580 h 4168140"/>
                <a:gd name="connsiteX160" fmla="*/ 9974580 w 11722100"/>
                <a:gd name="connsiteY160" fmla="*/ 2857500 h 4168140"/>
                <a:gd name="connsiteX161" fmla="*/ 9906000 w 11722100"/>
                <a:gd name="connsiteY161" fmla="*/ 2941320 h 4168140"/>
                <a:gd name="connsiteX162" fmla="*/ 9860280 w 11722100"/>
                <a:gd name="connsiteY162" fmla="*/ 3032760 h 4168140"/>
                <a:gd name="connsiteX163" fmla="*/ 9806940 w 11722100"/>
                <a:gd name="connsiteY163" fmla="*/ 3116580 h 4168140"/>
                <a:gd name="connsiteX164" fmla="*/ 9715500 w 11722100"/>
                <a:gd name="connsiteY164" fmla="*/ 3208020 h 4168140"/>
                <a:gd name="connsiteX165" fmla="*/ 9616440 w 11722100"/>
                <a:gd name="connsiteY165" fmla="*/ 3261360 h 4168140"/>
                <a:gd name="connsiteX166" fmla="*/ 9532620 w 11722100"/>
                <a:gd name="connsiteY166" fmla="*/ 3329940 h 4168140"/>
                <a:gd name="connsiteX167" fmla="*/ 9471660 w 11722100"/>
                <a:gd name="connsiteY167" fmla="*/ 3375660 h 4168140"/>
                <a:gd name="connsiteX168" fmla="*/ 9410700 w 11722100"/>
                <a:gd name="connsiteY168" fmla="*/ 3429000 h 4168140"/>
                <a:gd name="connsiteX169" fmla="*/ 9288780 w 11722100"/>
                <a:gd name="connsiteY169" fmla="*/ 3436620 h 4168140"/>
                <a:gd name="connsiteX170" fmla="*/ 9166860 w 11722100"/>
                <a:gd name="connsiteY170" fmla="*/ 3444240 h 4168140"/>
                <a:gd name="connsiteX171" fmla="*/ 9029700 w 11722100"/>
                <a:gd name="connsiteY171" fmla="*/ 3413760 h 4168140"/>
                <a:gd name="connsiteX172" fmla="*/ 8823960 w 11722100"/>
                <a:gd name="connsiteY172" fmla="*/ 3360420 h 4168140"/>
                <a:gd name="connsiteX173" fmla="*/ 8679180 w 11722100"/>
                <a:gd name="connsiteY173" fmla="*/ 3329940 h 4168140"/>
                <a:gd name="connsiteX174" fmla="*/ 8572500 w 11722100"/>
                <a:gd name="connsiteY174" fmla="*/ 3276600 h 4168140"/>
                <a:gd name="connsiteX175" fmla="*/ 8465820 w 11722100"/>
                <a:gd name="connsiteY175" fmla="*/ 3215640 h 4168140"/>
                <a:gd name="connsiteX176" fmla="*/ 8321040 w 11722100"/>
                <a:gd name="connsiteY176" fmla="*/ 3177540 h 4168140"/>
                <a:gd name="connsiteX177" fmla="*/ 8199120 w 11722100"/>
                <a:gd name="connsiteY177" fmla="*/ 3131820 h 4168140"/>
                <a:gd name="connsiteX178" fmla="*/ 8069580 w 11722100"/>
                <a:gd name="connsiteY178" fmla="*/ 3078480 h 4168140"/>
                <a:gd name="connsiteX179" fmla="*/ 7917180 w 11722100"/>
                <a:gd name="connsiteY179" fmla="*/ 2994660 h 4168140"/>
                <a:gd name="connsiteX180" fmla="*/ 7787640 w 11722100"/>
                <a:gd name="connsiteY180" fmla="*/ 2971800 h 4168140"/>
                <a:gd name="connsiteX181" fmla="*/ 7719060 w 11722100"/>
                <a:gd name="connsiteY181" fmla="*/ 2933700 h 4168140"/>
                <a:gd name="connsiteX182" fmla="*/ 7612380 w 11722100"/>
                <a:gd name="connsiteY182" fmla="*/ 2903220 h 4168140"/>
                <a:gd name="connsiteX183" fmla="*/ 7566660 w 11722100"/>
                <a:gd name="connsiteY183" fmla="*/ 2887980 h 4168140"/>
                <a:gd name="connsiteX184" fmla="*/ 7551420 w 11722100"/>
                <a:gd name="connsiteY184" fmla="*/ 2849880 h 4168140"/>
                <a:gd name="connsiteX185" fmla="*/ 7533640 w 11722100"/>
                <a:gd name="connsiteY185" fmla="*/ 2788920 h 4168140"/>
                <a:gd name="connsiteX186" fmla="*/ 7475220 w 11722100"/>
                <a:gd name="connsiteY186" fmla="*/ 2857500 h 4168140"/>
                <a:gd name="connsiteX187" fmla="*/ 7414260 w 11722100"/>
                <a:gd name="connsiteY187" fmla="*/ 2887980 h 4168140"/>
                <a:gd name="connsiteX188" fmla="*/ 7345680 w 11722100"/>
                <a:gd name="connsiteY188" fmla="*/ 2971800 h 4168140"/>
                <a:gd name="connsiteX189" fmla="*/ 7315200 w 11722100"/>
                <a:gd name="connsiteY189" fmla="*/ 2994660 h 4168140"/>
                <a:gd name="connsiteX190" fmla="*/ 7261860 w 11722100"/>
                <a:gd name="connsiteY190" fmla="*/ 3009900 h 4168140"/>
                <a:gd name="connsiteX191" fmla="*/ 7193280 w 11722100"/>
                <a:gd name="connsiteY191" fmla="*/ 3025140 h 4168140"/>
                <a:gd name="connsiteX192" fmla="*/ 7155180 w 11722100"/>
                <a:gd name="connsiteY192" fmla="*/ 3078480 h 4168140"/>
                <a:gd name="connsiteX193" fmla="*/ 7109460 w 11722100"/>
                <a:gd name="connsiteY193" fmla="*/ 3154680 h 4168140"/>
                <a:gd name="connsiteX194" fmla="*/ 7048500 w 11722100"/>
                <a:gd name="connsiteY194" fmla="*/ 3246120 h 4168140"/>
                <a:gd name="connsiteX195" fmla="*/ 6995160 w 11722100"/>
                <a:gd name="connsiteY195" fmla="*/ 3307080 h 4168140"/>
                <a:gd name="connsiteX196" fmla="*/ 6972300 w 11722100"/>
                <a:gd name="connsiteY196" fmla="*/ 3352800 h 4168140"/>
                <a:gd name="connsiteX197" fmla="*/ 6949440 w 11722100"/>
                <a:gd name="connsiteY197" fmla="*/ 3413760 h 4168140"/>
                <a:gd name="connsiteX198" fmla="*/ 6949440 w 11722100"/>
                <a:gd name="connsiteY198" fmla="*/ 3413760 h 4168140"/>
                <a:gd name="connsiteX199" fmla="*/ 6911340 w 11722100"/>
                <a:gd name="connsiteY199" fmla="*/ 3474720 h 4168140"/>
                <a:gd name="connsiteX200" fmla="*/ 6888480 w 11722100"/>
                <a:gd name="connsiteY200" fmla="*/ 3505200 h 4168140"/>
                <a:gd name="connsiteX201" fmla="*/ 6819900 w 11722100"/>
                <a:gd name="connsiteY201" fmla="*/ 3566160 h 4168140"/>
                <a:gd name="connsiteX202" fmla="*/ 6743700 w 11722100"/>
                <a:gd name="connsiteY202" fmla="*/ 3581400 h 4168140"/>
                <a:gd name="connsiteX203" fmla="*/ 6675120 w 11722100"/>
                <a:gd name="connsiteY203" fmla="*/ 3657600 h 4168140"/>
                <a:gd name="connsiteX204" fmla="*/ 6629400 w 11722100"/>
                <a:gd name="connsiteY204" fmla="*/ 3718560 h 4168140"/>
                <a:gd name="connsiteX205" fmla="*/ 6576060 w 11722100"/>
                <a:gd name="connsiteY205" fmla="*/ 3779520 h 4168140"/>
                <a:gd name="connsiteX206" fmla="*/ 6484620 w 11722100"/>
                <a:gd name="connsiteY206" fmla="*/ 3817620 h 4168140"/>
                <a:gd name="connsiteX207" fmla="*/ 6400800 w 11722100"/>
                <a:gd name="connsiteY207" fmla="*/ 3832860 h 4168140"/>
                <a:gd name="connsiteX208" fmla="*/ 6263640 w 11722100"/>
                <a:gd name="connsiteY208" fmla="*/ 3870960 h 4168140"/>
                <a:gd name="connsiteX209" fmla="*/ 6126480 w 11722100"/>
                <a:gd name="connsiteY209" fmla="*/ 3901440 h 4168140"/>
                <a:gd name="connsiteX210" fmla="*/ 6027420 w 11722100"/>
                <a:gd name="connsiteY210" fmla="*/ 3916680 h 4168140"/>
                <a:gd name="connsiteX211" fmla="*/ 5890260 w 11722100"/>
                <a:gd name="connsiteY211" fmla="*/ 3878580 h 4168140"/>
                <a:gd name="connsiteX212" fmla="*/ 5821680 w 11722100"/>
                <a:gd name="connsiteY212" fmla="*/ 3863340 h 4168140"/>
                <a:gd name="connsiteX213" fmla="*/ 5737860 w 11722100"/>
                <a:gd name="connsiteY213" fmla="*/ 3825240 h 4168140"/>
                <a:gd name="connsiteX214" fmla="*/ 5638800 w 11722100"/>
                <a:gd name="connsiteY214" fmla="*/ 3794760 h 4168140"/>
                <a:gd name="connsiteX215" fmla="*/ 5524500 w 11722100"/>
                <a:gd name="connsiteY215" fmla="*/ 3756660 h 4168140"/>
                <a:gd name="connsiteX216" fmla="*/ 5448300 w 11722100"/>
                <a:gd name="connsiteY216" fmla="*/ 3718560 h 4168140"/>
                <a:gd name="connsiteX217" fmla="*/ 5349240 w 11722100"/>
                <a:gd name="connsiteY217" fmla="*/ 3657600 h 4168140"/>
                <a:gd name="connsiteX218" fmla="*/ 5295900 w 11722100"/>
                <a:gd name="connsiteY218" fmla="*/ 3619500 h 4168140"/>
                <a:gd name="connsiteX219" fmla="*/ 5234940 w 11722100"/>
                <a:gd name="connsiteY219" fmla="*/ 3596640 h 4168140"/>
                <a:gd name="connsiteX220" fmla="*/ 5135880 w 11722100"/>
                <a:gd name="connsiteY220" fmla="*/ 3550920 h 4168140"/>
                <a:gd name="connsiteX221" fmla="*/ 5059680 w 11722100"/>
                <a:gd name="connsiteY221" fmla="*/ 3505200 h 4168140"/>
                <a:gd name="connsiteX222" fmla="*/ 5029200 w 11722100"/>
                <a:gd name="connsiteY222" fmla="*/ 3482340 h 4168140"/>
                <a:gd name="connsiteX223" fmla="*/ 4960620 w 11722100"/>
                <a:gd name="connsiteY223" fmla="*/ 3413760 h 4168140"/>
                <a:gd name="connsiteX224" fmla="*/ 4876800 w 11722100"/>
                <a:gd name="connsiteY224" fmla="*/ 3299460 h 4168140"/>
                <a:gd name="connsiteX225" fmla="*/ 4808220 w 11722100"/>
                <a:gd name="connsiteY225" fmla="*/ 3200400 h 4168140"/>
                <a:gd name="connsiteX226" fmla="*/ 4777740 w 11722100"/>
                <a:gd name="connsiteY226" fmla="*/ 3147060 h 4168140"/>
                <a:gd name="connsiteX227" fmla="*/ 4724400 w 11722100"/>
                <a:gd name="connsiteY227" fmla="*/ 3108960 h 4168140"/>
                <a:gd name="connsiteX228" fmla="*/ 4648200 w 11722100"/>
                <a:gd name="connsiteY228" fmla="*/ 3063240 h 4168140"/>
                <a:gd name="connsiteX229" fmla="*/ 4533900 w 11722100"/>
                <a:gd name="connsiteY229" fmla="*/ 2979420 h 4168140"/>
                <a:gd name="connsiteX230" fmla="*/ 4427220 w 11722100"/>
                <a:gd name="connsiteY230" fmla="*/ 2941320 h 4168140"/>
                <a:gd name="connsiteX231" fmla="*/ 4366260 w 11722100"/>
                <a:gd name="connsiteY231" fmla="*/ 2903220 h 4168140"/>
                <a:gd name="connsiteX232" fmla="*/ 4244340 w 11722100"/>
                <a:gd name="connsiteY232" fmla="*/ 2842260 h 4168140"/>
                <a:gd name="connsiteX233" fmla="*/ 4145280 w 11722100"/>
                <a:gd name="connsiteY233" fmla="*/ 2811780 h 4168140"/>
                <a:gd name="connsiteX234" fmla="*/ 4038600 w 11722100"/>
                <a:gd name="connsiteY234" fmla="*/ 2804160 h 4168140"/>
                <a:gd name="connsiteX235" fmla="*/ 3954780 w 11722100"/>
                <a:gd name="connsiteY235" fmla="*/ 2819400 h 4168140"/>
                <a:gd name="connsiteX236" fmla="*/ 3863340 w 11722100"/>
                <a:gd name="connsiteY236" fmla="*/ 2804160 h 4168140"/>
                <a:gd name="connsiteX237" fmla="*/ 3741420 w 11722100"/>
                <a:gd name="connsiteY237" fmla="*/ 2781300 h 4168140"/>
                <a:gd name="connsiteX238" fmla="*/ 3649980 w 11722100"/>
                <a:gd name="connsiteY238" fmla="*/ 2743200 h 4168140"/>
                <a:gd name="connsiteX239" fmla="*/ 3573780 w 11722100"/>
                <a:gd name="connsiteY239" fmla="*/ 2674620 h 4168140"/>
                <a:gd name="connsiteX240" fmla="*/ 3482340 w 11722100"/>
                <a:gd name="connsiteY240" fmla="*/ 2621280 h 4168140"/>
                <a:gd name="connsiteX241" fmla="*/ 3436620 w 11722100"/>
                <a:gd name="connsiteY241" fmla="*/ 2552700 h 4168140"/>
                <a:gd name="connsiteX242" fmla="*/ 3329940 w 11722100"/>
                <a:gd name="connsiteY242" fmla="*/ 2423160 h 4168140"/>
                <a:gd name="connsiteX243" fmla="*/ 3261360 w 11722100"/>
                <a:gd name="connsiteY243" fmla="*/ 2324100 h 4168140"/>
                <a:gd name="connsiteX244" fmla="*/ 3131820 w 11722100"/>
                <a:gd name="connsiteY244" fmla="*/ 2209800 h 4168140"/>
                <a:gd name="connsiteX245" fmla="*/ 3040380 w 11722100"/>
                <a:gd name="connsiteY245" fmla="*/ 2141220 h 4168140"/>
                <a:gd name="connsiteX246" fmla="*/ 2910840 w 11722100"/>
                <a:gd name="connsiteY246" fmla="*/ 2034540 h 4168140"/>
                <a:gd name="connsiteX247" fmla="*/ 2849880 w 11722100"/>
                <a:gd name="connsiteY247" fmla="*/ 1958340 h 4168140"/>
                <a:gd name="connsiteX248" fmla="*/ 2743200 w 11722100"/>
                <a:gd name="connsiteY248" fmla="*/ 1889760 h 4168140"/>
                <a:gd name="connsiteX249" fmla="*/ 2659380 w 11722100"/>
                <a:gd name="connsiteY249" fmla="*/ 1844040 h 4168140"/>
                <a:gd name="connsiteX250" fmla="*/ 2575560 w 11722100"/>
                <a:gd name="connsiteY250" fmla="*/ 1744980 h 4168140"/>
                <a:gd name="connsiteX251" fmla="*/ 2468880 w 11722100"/>
                <a:gd name="connsiteY251" fmla="*/ 1645920 h 4168140"/>
                <a:gd name="connsiteX252" fmla="*/ 2400300 w 11722100"/>
                <a:gd name="connsiteY252" fmla="*/ 1607820 h 4168140"/>
                <a:gd name="connsiteX253" fmla="*/ 2263140 w 11722100"/>
                <a:gd name="connsiteY253" fmla="*/ 1501140 h 4168140"/>
                <a:gd name="connsiteX254" fmla="*/ 2171700 w 11722100"/>
                <a:gd name="connsiteY254" fmla="*/ 1432560 h 4168140"/>
                <a:gd name="connsiteX255" fmla="*/ 2087880 w 11722100"/>
                <a:gd name="connsiteY255" fmla="*/ 1363980 h 4168140"/>
                <a:gd name="connsiteX256" fmla="*/ 1950720 w 11722100"/>
                <a:gd name="connsiteY256" fmla="*/ 1272540 h 4168140"/>
                <a:gd name="connsiteX257" fmla="*/ 1805940 w 11722100"/>
                <a:gd name="connsiteY257" fmla="*/ 1135380 h 4168140"/>
                <a:gd name="connsiteX258" fmla="*/ 1729740 w 11722100"/>
                <a:gd name="connsiteY258" fmla="*/ 1089660 h 4168140"/>
                <a:gd name="connsiteX259" fmla="*/ 1668780 w 11722100"/>
                <a:gd name="connsiteY259" fmla="*/ 1043940 h 4168140"/>
                <a:gd name="connsiteX260" fmla="*/ 1592580 w 11722100"/>
                <a:gd name="connsiteY260" fmla="*/ 990600 h 4168140"/>
                <a:gd name="connsiteX261" fmla="*/ 1470660 w 11722100"/>
                <a:gd name="connsiteY261" fmla="*/ 891540 h 4168140"/>
                <a:gd name="connsiteX262" fmla="*/ 1386840 w 11722100"/>
                <a:gd name="connsiteY262" fmla="*/ 845820 h 4168140"/>
                <a:gd name="connsiteX263" fmla="*/ 1318260 w 11722100"/>
                <a:gd name="connsiteY263" fmla="*/ 784860 h 4168140"/>
                <a:gd name="connsiteX264" fmla="*/ 1264920 w 11722100"/>
                <a:gd name="connsiteY264" fmla="*/ 723900 h 4168140"/>
                <a:gd name="connsiteX265" fmla="*/ 1181100 w 11722100"/>
                <a:gd name="connsiteY265" fmla="*/ 647700 h 4168140"/>
                <a:gd name="connsiteX266" fmla="*/ 1089660 w 11722100"/>
                <a:gd name="connsiteY266" fmla="*/ 624840 h 4168140"/>
                <a:gd name="connsiteX267" fmla="*/ 1021080 w 11722100"/>
                <a:gd name="connsiteY267" fmla="*/ 586740 h 4168140"/>
                <a:gd name="connsiteX268" fmla="*/ 937260 w 11722100"/>
                <a:gd name="connsiteY268" fmla="*/ 548640 h 4168140"/>
                <a:gd name="connsiteX269" fmla="*/ 830580 w 11722100"/>
                <a:gd name="connsiteY269" fmla="*/ 510540 h 4168140"/>
                <a:gd name="connsiteX270" fmla="*/ 754380 w 11722100"/>
                <a:gd name="connsiteY270" fmla="*/ 457200 h 4168140"/>
                <a:gd name="connsiteX271" fmla="*/ 708660 w 11722100"/>
                <a:gd name="connsiteY271" fmla="*/ 419100 h 4168140"/>
                <a:gd name="connsiteX272" fmla="*/ 609600 w 11722100"/>
                <a:gd name="connsiteY272" fmla="*/ 396240 h 4168140"/>
                <a:gd name="connsiteX273" fmla="*/ 548640 w 11722100"/>
                <a:gd name="connsiteY273" fmla="*/ 320040 h 4168140"/>
                <a:gd name="connsiteX274" fmla="*/ 510540 w 11722100"/>
                <a:gd name="connsiteY274" fmla="*/ 251460 h 4168140"/>
                <a:gd name="connsiteX275" fmla="*/ 464820 w 11722100"/>
                <a:gd name="connsiteY275" fmla="*/ 190500 h 4168140"/>
                <a:gd name="connsiteX276" fmla="*/ 411480 w 11722100"/>
                <a:gd name="connsiteY276" fmla="*/ 137160 h 4168140"/>
                <a:gd name="connsiteX277" fmla="*/ 373380 w 11722100"/>
                <a:gd name="connsiteY277" fmla="*/ 45720 h 4168140"/>
                <a:gd name="connsiteX278" fmla="*/ 342900 w 11722100"/>
                <a:gd name="connsiteY278" fmla="*/ 0 h 4168140"/>
                <a:gd name="connsiteX279" fmla="*/ 327660 w 11722100"/>
                <a:gd name="connsiteY279" fmla="*/ 60960 h 4168140"/>
                <a:gd name="connsiteX280" fmla="*/ 289560 w 11722100"/>
                <a:gd name="connsiteY280" fmla="*/ 91440 h 4168140"/>
                <a:gd name="connsiteX281" fmla="*/ 236220 w 11722100"/>
                <a:gd name="connsiteY281" fmla="*/ 114300 h 4168140"/>
                <a:gd name="connsiteX282" fmla="*/ 198120 w 11722100"/>
                <a:gd name="connsiteY282" fmla="*/ 175260 h 4168140"/>
                <a:gd name="connsiteX283" fmla="*/ 175260 w 11722100"/>
                <a:gd name="connsiteY283" fmla="*/ 228600 h 4168140"/>
                <a:gd name="connsiteX284" fmla="*/ 114300 w 11722100"/>
                <a:gd name="connsiteY284" fmla="*/ 236220 h 4168140"/>
                <a:gd name="connsiteX285" fmla="*/ 45720 w 11722100"/>
                <a:gd name="connsiteY285" fmla="*/ 251460 h 4168140"/>
                <a:gd name="connsiteX286" fmla="*/ 0 w 11722100"/>
                <a:gd name="connsiteY286" fmla="*/ 281940 h 4168140"/>
                <a:gd name="connsiteX287" fmla="*/ 68580 w 11722100"/>
                <a:gd name="connsiteY287" fmla="*/ 320040 h 4168140"/>
                <a:gd name="connsiteX0" fmla="*/ 68580 w 11737340"/>
                <a:gd name="connsiteY0" fmla="*/ 320040 h 4168140"/>
                <a:gd name="connsiteX1" fmla="*/ 121920 w 11737340"/>
                <a:gd name="connsiteY1" fmla="*/ 381000 h 4168140"/>
                <a:gd name="connsiteX2" fmla="*/ 198120 w 11737340"/>
                <a:gd name="connsiteY2" fmla="*/ 419100 h 4168140"/>
                <a:gd name="connsiteX3" fmla="*/ 320040 w 11737340"/>
                <a:gd name="connsiteY3" fmla="*/ 510540 h 4168140"/>
                <a:gd name="connsiteX4" fmla="*/ 411480 w 11737340"/>
                <a:gd name="connsiteY4" fmla="*/ 563880 h 4168140"/>
                <a:gd name="connsiteX5" fmla="*/ 472440 w 11737340"/>
                <a:gd name="connsiteY5" fmla="*/ 632460 h 4168140"/>
                <a:gd name="connsiteX6" fmla="*/ 601980 w 11737340"/>
                <a:gd name="connsiteY6" fmla="*/ 708660 h 4168140"/>
                <a:gd name="connsiteX7" fmla="*/ 739140 w 11737340"/>
                <a:gd name="connsiteY7" fmla="*/ 784860 h 4168140"/>
                <a:gd name="connsiteX8" fmla="*/ 861060 w 11737340"/>
                <a:gd name="connsiteY8" fmla="*/ 868680 h 4168140"/>
                <a:gd name="connsiteX9" fmla="*/ 944880 w 11737340"/>
                <a:gd name="connsiteY9" fmla="*/ 952500 h 4168140"/>
                <a:gd name="connsiteX10" fmla="*/ 1021080 w 11737340"/>
                <a:gd name="connsiteY10" fmla="*/ 1005840 h 4168140"/>
                <a:gd name="connsiteX11" fmla="*/ 1097280 w 11737340"/>
                <a:gd name="connsiteY11" fmla="*/ 1043940 h 4168140"/>
                <a:gd name="connsiteX12" fmla="*/ 1181100 w 11737340"/>
                <a:gd name="connsiteY12" fmla="*/ 1104900 h 4168140"/>
                <a:gd name="connsiteX13" fmla="*/ 1249680 w 11737340"/>
                <a:gd name="connsiteY13" fmla="*/ 1150620 h 4168140"/>
                <a:gd name="connsiteX14" fmla="*/ 1341120 w 11737340"/>
                <a:gd name="connsiteY14" fmla="*/ 1196340 h 4168140"/>
                <a:gd name="connsiteX15" fmla="*/ 1417320 w 11737340"/>
                <a:gd name="connsiteY15" fmla="*/ 1257300 h 4168140"/>
                <a:gd name="connsiteX16" fmla="*/ 1493520 w 11737340"/>
                <a:gd name="connsiteY16" fmla="*/ 1333500 h 4168140"/>
                <a:gd name="connsiteX17" fmla="*/ 1569720 w 11737340"/>
                <a:gd name="connsiteY17" fmla="*/ 1356360 h 4168140"/>
                <a:gd name="connsiteX18" fmla="*/ 1684020 w 11737340"/>
                <a:gd name="connsiteY18" fmla="*/ 1424940 h 4168140"/>
                <a:gd name="connsiteX19" fmla="*/ 1729740 w 11737340"/>
                <a:gd name="connsiteY19" fmla="*/ 1485900 h 4168140"/>
                <a:gd name="connsiteX20" fmla="*/ 1844040 w 11737340"/>
                <a:gd name="connsiteY20" fmla="*/ 1569720 h 4168140"/>
                <a:gd name="connsiteX21" fmla="*/ 1935480 w 11737340"/>
                <a:gd name="connsiteY21" fmla="*/ 1615440 h 4168140"/>
                <a:gd name="connsiteX22" fmla="*/ 2049780 w 11737340"/>
                <a:gd name="connsiteY22" fmla="*/ 1691640 h 4168140"/>
                <a:gd name="connsiteX23" fmla="*/ 2133600 w 11737340"/>
                <a:gd name="connsiteY23" fmla="*/ 1729740 h 4168140"/>
                <a:gd name="connsiteX24" fmla="*/ 2202180 w 11737340"/>
                <a:gd name="connsiteY24" fmla="*/ 1805940 h 4168140"/>
                <a:gd name="connsiteX25" fmla="*/ 2255520 w 11737340"/>
                <a:gd name="connsiteY25" fmla="*/ 1821180 h 4168140"/>
                <a:gd name="connsiteX26" fmla="*/ 2316480 w 11737340"/>
                <a:gd name="connsiteY26" fmla="*/ 1866900 h 4168140"/>
                <a:gd name="connsiteX27" fmla="*/ 2423160 w 11737340"/>
                <a:gd name="connsiteY27" fmla="*/ 2004060 h 4168140"/>
                <a:gd name="connsiteX28" fmla="*/ 2476500 w 11737340"/>
                <a:gd name="connsiteY28" fmla="*/ 2087880 h 4168140"/>
                <a:gd name="connsiteX29" fmla="*/ 2567940 w 11737340"/>
                <a:gd name="connsiteY29" fmla="*/ 2148840 h 4168140"/>
                <a:gd name="connsiteX30" fmla="*/ 2682240 w 11737340"/>
                <a:gd name="connsiteY30" fmla="*/ 2186940 h 4168140"/>
                <a:gd name="connsiteX31" fmla="*/ 2743200 w 11737340"/>
                <a:gd name="connsiteY31" fmla="*/ 2209800 h 4168140"/>
                <a:gd name="connsiteX32" fmla="*/ 2811780 w 11737340"/>
                <a:gd name="connsiteY32" fmla="*/ 2247900 h 4168140"/>
                <a:gd name="connsiteX33" fmla="*/ 2887980 w 11737340"/>
                <a:gd name="connsiteY33" fmla="*/ 2301240 h 4168140"/>
                <a:gd name="connsiteX34" fmla="*/ 2979420 w 11737340"/>
                <a:gd name="connsiteY34" fmla="*/ 2385060 h 4168140"/>
                <a:gd name="connsiteX35" fmla="*/ 3055620 w 11737340"/>
                <a:gd name="connsiteY35" fmla="*/ 2461260 h 4168140"/>
                <a:gd name="connsiteX36" fmla="*/ 3139440 w 11737340"/>
                <a:gd name="connsiteY36" fmla="*/ 2537460 h 4168140"/>
                <a:gd name="connsiteX37" fmla="*/ 3261360 w 11737340"/>
                <a:gd name="connsiteY37" fmla="*/ 2628900 h 4168140"/>
                <a:gd name="connsiteX38" fmla="*/ 3345180 w 11737340"/>
                <a:gd name="connsiteY38" fmla="*/ 2720340 h 4168140"/>
                <a:gd name="connsiteX39" fmla="*/ 3444240 w 11737340"/>
                <a:gd name="connsiteY39" fmla="*/ 2796540 h 4168140"/>
                <a:gd name="connsiteX40" fmla="*/ 3558540 w 11737340"/>
                <a:gd name="connsiteY40" fmla="*/ 2872740 h 4168140"/>
                <a:gd name="connsiteX41" fmla="*/ 3619500 w 11737340"/>
                <a:gd name="connsiteY41" fmla="*/ 2979420 h 4168140"/>
                <a:gd name="connsiteX42" fmla="*/ 3619500 w 11737340"/>
                <a:gd name="connsiteY42" fmla="*/ 2979420 h 4168140"/>
                <a:gd name="connsiteX43" fmla="*/ 3649980 w 11737340"/>
                <a:gd name="connsiteY43" fmla="*/ 3048000 h 4168140"/>
                <a:gd name="connsiteX44" fmla="*/ 3703320 w 11737340"/>
                <a:gd name="connsiteY44" fmla="*/ 3086100 h 4168140"/>
                <a:gd name="connsiteX45" fmla="*/ 3764280 w 11737340"/>
                <a:gd name="connsiteY45" fmla="*/ 3063240 h 4168140"/>
                <a:gd name="connsiteX46" fmla="*/ 3848100 w 11737340"/>
                <a:gd name="connsiteY46" fmla="*/ 3025140 h 4168140"/>
                <a:gd name="connsiteX47" fmla="*/ 3916680 w 11737340"/>
                <a:gd name="connsiteY47" fmla="*/ 3032760 h 4168140"/>
                <a:gd name="connsiteX48" fmla="*/ 4030980 w 11737340"/>
                <a:gd name="connsiteY48" fmla="*/ 3063240 h 4168140"/>
                <a:gd name="connsiteX49" fmla="*/ 4137660 w 11737340"/>
                <a:gd name="connsiteY49" fmla="*/ 3101340 h 4168140"/>
                <a:gd name="connsiteX50" fmla="*/ 4259580 w 11737340"/>
                <a:gd name="connsiteY50" fmla="*/ 3147060 h 4168140"/>
                <a:gd name="connsiteX51" fmla="*/ 4381500 w 11737340"/>
                <a:gd name="connsiteY51" fmla="*/ 3192780 h 4168140"/>
                <a:gd name="connsiteX52" fmla="*/ 4526280 w 11737340"/>
                <a:gd name="connsiteY52" fmla="*/ 3276600 h 4168140"/>
                <a:gd name="connsiteX53" fmla="*/ 4587240 w 11737340"/>
                <a:gd name="connsiteY53" fmla="*/ 3299460 h 4168140"/>
                <a:gd name="connsiteX54" fmla="*/ 4610100 w 11737340"/>
                <a:gd name="connsiteY54" fmla="*/ 3352800 h 4168140"/>
                <a:gd name="connsiteX55" fmla="*/ 4648200 w 11737340"/>
                <a:gd name="connsiteY55" fmla="*/ 3436620 h 4168140"/>
                <a:gd name="connsiteX56" fmla="*/ 4671060 w 11737340"/>
                <a:gd name="connsiteY56" fmla="*/ 3520440 h 4168140"/>
                <a:gd name="connsiteX57" fmla="*/ 4678680 w 11737340"/>
                <a:gd name="connsiteY57" fmla="*/ 3589020 h 4168140"/>
                <a:gd name="connsiteX58" fmla="*/ 4686300 w 11737340"/>
                <a:gd name="connsiteY58" fmla="*/ 3649980 h 4168140"/>
                <a:gd name="connsiteX59" fmla="*/ 4724400 w 11737340"/>
                <a:gd name="connsiteY59" fmla="*/ 3680460 h 4168140"/>
                <a:gd name="connsiteX60" fmla="*/ 4785360 w 11737340"/>
                <a:gd name="connsiteY60" fmla="*/ 3672840 h 4168140"/>
                <a:gd name="connsiteX61" fmla="*/ 4869180 w 11737340"/>
                <a:gd name="connsiteY61" fmla="*/ 3703320 h 4168140"/>
                <a:gd name="connsiteX62" fmla="*/ 4914900 w 11737340"/>
                <a:gd name="connsiteY62" fmla="*/ 3756660 h 4168140"/>
                <a:gd name="connsiteX63" fmla="*/ 5105400 w 11737340"/>
                <a:gd name="connsiteY63" fmla="*/ 3832860 h 4168140"/>
                <a:gd name="connsiteX64" fmla="*/ 5173980 w 11737340"/>
                <a:gd name="connsiteY64" fmla="*/ 3886200 h 4168140"/>
                <a:gd name="connsiteX65" fmla="*/ 5242560 w 11737340"/>
                <a:gd name="connsiteY65" fmla="*/ 3924300 h 4168140"/>
                <a:gd name="connsiteX66" fmla="*/ 5364480 w 11737340"/>
                <a:gd name="connsiteY66" fmla="*/ 3962400 h 4168140"/>
                <a:gd name="connsiteX67" fmla="*/ 5516880 w 11737340"/>
                <a:gd name="connsiteY67" fmla="*/ 4046220 h 4168140"/>
                <a:gd name="connsiteX68" fmla="*/ 5585460 w 11737340"/>
                <a:gd name="connsiteY68" fmla="*/ 4099560 h 4168140"/>
                <a:gd name="connsiteX69" fmla="*/ 5661660 w 11737340"/>
                <a:gd name="connsiteY69" fmla="*/ 4122420 h 4168140"/>
                <a:gd name="connsiteX70" fmla="*/ 5745480 w 11737340"/>
                <a:gd name="connsiteY70" fmla="*/ 4130040 h 4168140"/>
                <a:gd name="connsiteX71" fmla="*/ 5836920 w 11737340"/>
                <a:gd name="connsiteY71" fmla="*/ 4130040 h 4168140"/>
                <a:gd name="connsiteX72" fmla="*/ 5951220 w 11737340"/>
                <a:gd name="connsiteY72" fmla="*/ 4145280 h 4168140"/>
                <a:gd name="connsiteX73" fmla="*/ 6035040 w 11737340"/>
                <a:gd name="connsiteY73" fmla="*/ 4168140 h 4168140"/>
                <a:gd name="connsiteX74" fmla="*/ 6149340 w 11737340"/>
                <a:gd name="connsiteY74" fmla="*/ 4137660 h 4168140"/>
                <a:gd name="connsiteX75" fmla="*/ 6286500 w 11737340"/>
                <a:gd name="connsiteY75" fmla="*/ 4114800 h 4168140"/>
                <a:gd name="connsiteX76" fmla="*/ 6393180 w 11737340"/>
                <a:gd name="connsiteY76" fmla="*/ 4053840 h 4168140"/>
                <a:gd name="connsiteX77" fmla="*/ 6484620 w 11737340"/>
                <a:gd name="connsiteY77" fmla="*/ 4038600 h 4168140"/>
                <a:gd name="connsiteX78" fmla="*/ 6583680 w 11737340"/>
                <a:gd name="connsiteY78" fmla="*/ 3970020 h 4168140"/>
                <a:gd name="connsiteX79" fmla="*/ 6697980 w 11737340"/>
                <a:gd name="connsiteY79" fmla="*/ 3886200 h 4168140"/>
                <a:gd name="connsiteX80" fmla="*/ 6728460 w 11737340"/>
                <a:gd name="connsiteY80" fmla="*/ 3817620 h 4168140"/>
                <a:gd name="connsiteX81" fmla="*/ 6842760 w 11737340"/>
                <a:gd name="connsiteY81" fmla="*/ 3733800 h 4168140"/>
                <a:gd name="connsiteX82" fmla="*/ 6972300 w 11737340"/>
                <a:gd name="connsiteY82" fmla="*/ 3642360 h 4168140"/>
                <a:gd name="connsiteX83" fmla="*/ 7078980 w 11737340"/>
                <a:gd name="connsiteY83" fmla="*/ 3528060 h 4168140"/>
                <a:gd name="connsiteX84" fmla="*/ 7139940 w 11737340"/>
                <a:gd name="connsiteY84" fmla="*/ 3444240 h 4168140"/>
                <a:gd name="connsiteX85" fmla="*/ 7269480 w 11737340"/>
                <a:gd name="connsiteY85" fmla="*/ 3284220 h 4168140"/>
                <a:gd name="connsiteX86" fmla="*/ 7330440 w 11737340"/>
                <a:gd name="connsiteY86" fmla="*/ 3185160 h 4168140"/>
                <a:gd name="connsiteX87" fmla="*/ 7376160 w 11737340"/>
                <a:gd name="connsiteY87" fmla="*/ 3116580 h 4168140"/>
                <a:gd name="connsiteX88" fmla="*/ 7444740 w 11737340"/>
                <a:gd name="connsiteY88" fmla="*/ 3093720 h 4168140"/>
                <a:gd name="connsiteX89" fmla="*/ 7513320 w 11737340"/>
                <a:gd name="connsiteY89" fmla="*/ 3101340 h 4168140"/>
                <a:gd name="connsiteX90" fmla="*/ 7574280 w 11737340"/>
                <a:gd name="connsiteY90" fmla="*/ 3078480 h 4168140"/>
                <a:gd name="connsiteX91" fmla="*/ 7726680 w 11737340"/>
                <a:gd name="connsiteY91" fmla="*/ 3108960 h 4168140"/>
                <a:gd name="connsiteX92" fmla="*/ 7833360 w 11737340"/>
                <a:gd name="connsiteY92" fmla="*/ 3162300 h 4168140"/>
                <a:gd name="connsiteX93" fmla="*/ 7962900 w 11737340"/>
                <a:gd name="connsiteY93" fmla="*/ 3192780 h 4168140"/>
                <a:gd name="connsiteX94" fmla="*/ 8161020 w 11737340"/>
                <a:gd name="connsiteY94" fmla="*/ 3268980 h 4168140"/>
                <a:gd name="connsiteX95" fmla="*/ 8290560 w 11737340"/>
                <a:gd name="connsiteY95" fmla="*/ 3337560 h 4168140"/>
                <a:gd name="connsiteX96" fmla="*/ 8382000 w 11737340"/>
                <a:gd name="connsiteY96" fmla="*/ 3360420 h 4168140"/>
                <a:gd name="connsiteX97" fmla="*/ 8458200 w 11737340"/>
                <a:gd name="connsiteY97" fmla="*/ 3398520 h 4168140"/>
                <a:gd name="connsiteX98" fmla="*/ 8595360 w 11737340"/>
                <a:gd name="connsiteY98" fmla="*/ 3512820 h 4168140"/>
                <a:gd name="connsiteX99" fmla="*/ 8641080 w 11737340"/>
                <a:gd name="connsiteY99" fmla="*/ 3566160 h 4168140"/>
                <a:gd name="connsiteX100" fmla="*/ 8702040 w 11737340"/>
                <a:gd name="connsiteY100" fmla="*/ 3604260 h 4168140"/>
                <a:gd name="connsiteX101" fmla="*/ 8763000 w 11737340"/>
                <a:gd name="connsiteY101" fmla="*/ 3634740 h 4168140"/>
                <a:gd name="connsiteX102" fmla="*/ 8854440 w 11737340"/>
                <a:gd name="connsiteY102" fmla="*/ 3627120 h 4168140"/>
                <a:gd name="connsiteX103" fmla="*/ 8968740 w 11737340"/>
                <a:gd name="connsiteY103" fmla="*/ 3619500 h 4168140"/>
                <a:gd name="connsiteX104" fmla="*/ 9060180 w 11737340"/>
                <a:gd name="connsiteY104" fmla="*/ 3642360 h 4168140"/>
                <a:gd name="connsiteX105" fmla="*/ 9151620 w 11737340"/>
                <a:gd name="connsiteY105" fmla="*/ 3657600 h 4168140"/>
                <a:gd name="connsiteX106" fmla="*/ 9227820 w 11737340"/>
                <a:gd name="connsiteY106" fmla="*/ 3642360 h 4168140"/>
                <a:gd name="connsiteX107" fmla="*/ 9311640 w 11737340"/>
                <a:gd name="connsiteY107" fmla="*/ 3611880 h 4168140"/>
                <a:gd name="connsiteX108" fmla="*/ 9433560 w 11737340"/>
                <a:gd name="connsiteY108" fmla="*/ 3589020 h 4168140"/>
                <a:gd name="connsiteX109" fmla="*/ 9509760 w 11737340"/>
                <a:gd name="connsiteY109" fmla="*/ 3528060 h 4168140"/>
                <a:gd name="connsiteX110" fmla="*/ 9646920 w 11737340"/>
                <a:gd name="connsiteY110" fmla="*/ 3489960 h 4168140"/>
                <a:gd name="connsiteX111" fmla="*/ 9784080 w 11737340"/>
                <a:gd name="connsiteY111" fmla="*/ 3444240 h 4168140"/>
                <a:gd name="connsiteX112" fmla="*/ 9860280 w 11737340"/>
                <a:gd name="connsiteY112" fmla="*/ 3383280 h 4168140"/>
                <a:gd name="connsiteX113" fmla="*/ 9921240 w 11737340"/>
                <a:gd name="connsiteY113" fmla="*/ 3314700 h 4168140"/>
                <a:gd name="connsiteX114" fmla="*/ 9997440 w 11737340"/>
                <a:gd name="connsiteY114" fmla="*/ 3208020 h 4168140"/>
                <a:gd name="connsiteX115" fmla="*/ 10043160 w 11737340"/>
                <a:gd name="connsiteY115" fmla="*/ 3101340 h 4168140"/>
                <a:gd name="connsiteX116" fmla="*/ 10104120 w 11737340"/>
                <a:gd name="connsiteY116" fmla="*/ 3017520 h 4168140"/>
                <a:gd name="connsiteX117" fmla="*/ 10157460 w 11737340"/>
                <a:gd name="connsiteY117" fmla="*/ 2933700 h 4168140"/>
                <a:gd name="connsiteX118" fmla="*/ 10218420 w 11737340"/>
                <a:gd name="connsiteY118" fmla="*/ 2849880 h 4168140"/>
                <a:gd name="connsiteX119" fmla="*/ 10294620 w 11737340"/>
                <a:gd name="connsiteY119" fmla="*/ 2735580 h 4168140"/>
                <a:gd name="connsiteX120" fmla="*/ 10347960 w 11737340"/>
                <a:gd name="connsiteY120" fmla="*/ 2621280 h 4168140"/>
                <a:gd name="connsiteX121" fmla="*/ 10431780 w 11737340"/>
                <a:gd name="connsiteY121" fmla="*/ 2499360 h 4168140"/>
                <a:gd name="connsiteX122" fmla="*/ 10500360 w 11737340"/>
                <a:gd name="connsiteY122" fmla="*/ 2354580 h 4168140"/>
                <a:gd name="connsiteX123" fmla="*/ 10553700 w 11737340"/>
                <a:gd name="connsiteY123" fmla="*/ 2263140 h 4168140"/>
                <a:gd name="connsiteX124" fmla="*/ 10584180 w 11737340"/>
                <a:gd name="connsiteY124" fmla="*/ 2194560 h 4168140"/>
                <a:gd name="connsiteX125" fmla="*/ 10614660 w 11737340"/>
                <a:gd name="connsiteY125" fmla="*/ 2118360 h 4168140"/>
                <a:gd name="connsiteX126" fmla="*/ 10675620 w 11737340"/>
                <a:gd name="connsiteY126" fmla="*/ 2049780 h 4168140"/>
                <a:gd name="connsiteX127" fmla="*/ 10690860 w 11737340"/>
                <a:gd name="connsiteY127" fmla="*/ 1988820 h 4168140"/>
                <a:gd name="connsiteX128" fmla="*/ 10713720 w 11737340"/>
                <a:gd name="connsiteY128" fmla="*/ 1927860 h 4168140"/>
                <a:gd name="connsiteX129" fmla="*/ 10767060 w 11737340"/>
                <a:gd name="connsiteY129" fmla="*/ 1859280 h 4168140"/>
                <a:gd name="connsiteX130" fmla="*/ 10873740 w 11737340"/>
                <a:gd name="connsiteY130" fmla="*/ 1828800 h 4168140"/>
                <a:gd name="connsiteX131" fmla="*/ 11079480 w 11737340"/>
                <a:gd name="connsiteY131" fmla="*/ 1767840 h 4168140"/>
                <a:gd name="connsiteX132" fmla="*/ 11247120 w 11737340"/>
                <a:gd name="connsiteY132" fmla="*/ 1684020 h 4168140"/>
                <a:gd name="connsiteX133" fmla="*/ 11414760 w 11737340"/>
                <a:gd name="connsiteY133" fmla="*/ 1638300 h 4168140"/>
                <a:gd name="connsiteX134" fmla="*/ 11490960 w 11737340"/>
                <a:gd name="connsiteY134" fmla="*/ 1577340 h 4168140"/>
                <a:gd name="connsiteX135" fmla="*/ 11635740 w 11737340"/>
                <a:gd name="connsiteY135" fmla="*/ 1508760 h 4168140"/>
                <a:gd name="connsiteX136" fmla="*/ 11737340 w 11737340"/>
                <a:gd name="connsiteY136" fmla="*/ 1442720 h 4168140"/>
                <a:gd name="connsiteX137" fmla="*/ 11620500 w 11737340"/>
                <a:gd name="connsiteY137" fmla="*/ 1417320 h 4168140"/>
                <a:gd name="connsiteX138" fmla="*/ 11567160 w 11737340"/>
                <a:gd name="connsiteY138" fmla="*/ 1379220 h 4168140"/>
                <a:gd name="connsiteX139" fmla="*/ 11498580 w 11737340"/>
                <a:gd name="connsiteY139" fmla="*/ 1318260 h 4168140"/>
                <a:gd name="connsiteX140" fmla="*/ 11468100 w 11737340"/>
                <a:gd name="connsiteY140" fmla="*/ 1280160 h 4168140"/>
                <a:gd name="connsiteX141" fmla="*/ 11430000 w 11737340"/>
                <a:gd name="connsiteY141" fmla="*/ 1216660 h 4168140"/>
                <a:gd name="connsiteX142" fmla="*/ 11384280 w 11737340"/>
                <a:gd name="connsiteY142" fmla="*/ 1310640 h 4168140"/>
                <a:gd name="connsiteX143" fmla="*/ 11353800 w 11737340"/>
                <a:gd name="connsiteY143" fmla="*/ 1356360 h 4168140"/>
                <a:gd name="connsiteX144" fmla="*/ 11224260 w 11737340"/>
                <a:gd name="connsiteY144" fmla="*/ 1417320 h 4168140"/>
                <a:gd name="connsiteX145" fmla="*/ 11109960 w 11737340"/>
                <a:gd name="connsiteY145" fmla="*/ 1463040 h 4168140"/>
                <a:gd name="connsiteX146" fmla="*/ 10911840 w 11737340"/>
                <a:gd name="connsiteY146" fmla="*/ 1524000 h 4168140"/>
                <a:gd name="connsiteX147" fmla="*/ 10774680 w 11737340"/>
                <a:gd name="connsiteY147" fmla="*/ 1546860 h 4168140"/>
                <a:gd name="connsiteX148" fmla="*/ 10675620 w 11737340"/>
                <a:gd name="connsiteY148" fmla="*/ 1615440 h 4168140"/>
                <a:gd name="connsiteX149" fmla="*/ 10568940 w 11737340"/>
                <a:gd name="connsiteY149" fmla="*/ 1676400 h 4168140"/>
                <a:gd name="connsiteX150" fmla="*/ 10485120 w 11737340"/>
                <a:gd name="connsiteY150" fmla="*/ 1760220 h 4168140"/>
                <a:gd name="connsiteX151" fmla="*/ 10454640 w 11737340"/>
                <a:gd name="connsiteY151" fmla="*/ 1836420 h 4168140"/>
                <a:gd name="connsiteX152" fmla="*/ 10416540 w 11737340"/>
                <a:gd name="connsiteY152" fmla="*/ 1927860 h 4168140"/>
                <a:gd name="connsiteX153" fmla="*/ 10401300 w 11737340"/>
                <a:gd name="connsiteY153" fmla="*/ 2004060 h 4168140"/>
                <a:gd name="connsiteX154" fmla="*/ 10363200 w 11737340"/>
                <a:gd name="connsiteY154" fmla="*/ 2095500 h 4168140"/>
                <a:gd name="connsiteX155" fmla="*/ 10317480 w 11737340"/>
                <a:gd name="connsiteY155" fmla="*/ 2225040 h 4168140"/>
                <a:gd name="connsiteX156" fmla="*/ 10287000 w 11737340"/>
                <a:gd name="connsiteY156" fmla="*/ 2346960 h 4168140"/>
                <a:gd name="connsiteX157" fmla="*/ 10218420 w 11737340"/>
                <a:gd name="connsiteY157" fmla="*/ 2499360 h 4168140"/>
                <a:gd name="connsiteX158" fmla="*/ 10134600 w 11737340"/>
                <a:gd name="connsiteY158" fmla="*/ 2621280 h 4168140"/>
                <a:gd name="connsiteX159" fmla="*/ 10043160 w 11737340"/>
                <a:gd name="connsiteY159" fmla="*/ 2735580 h 4168140"/>
                <a:gd name="connsiteX160" fmla="*/ 9974580 w 11737340"/>
                <a:gd name="connsiteY160" fmla="*/ 2857500 h 4168140"/>
                <a:gd name="connsiteX161" fmla="*/ 9906000 w 11737340"/>
                <a:gd name="connsiteY161" fmla="*/ 2941320 h 4168140"/>
                <a:gd name="connsiteX162" fmla="*/ 9860280 w 11737340"/>
                <a:gd name="connsiteY162" fmla="*/ 3032760 h 4168140"/>
                <a:gd name="connsiteX163" fmla="*/ 9806940 w 11737340"/>
                <a:gd name="connsiteY163" fmla="*/ 3116580 h 4168140"/>
                <a:gd name="connsiteX164" fmla="*/ 9715500 w 11737340"/>
                <a:gd name="connsiteY164" fmla="*/ 3208020 h 4168140"/>
                <a:gd name="connsiteX165" fmla="*/ 9616440 w 11737340"/>
                <a:gd name="connsiteY165" fmla="*/ 3261360 h 4168140"/>
                <a:gd name="connsiteX166" fmla="*/ 9532620 w 11737340"/>
                <a:gd name="connsiteY166" fmla="*/ 3329940 h 4168140"/>
                <a:gd name="connsiteX167" fmla="*/ 9471660 w 11737340"/>
                <a:gd name="connsiteY167" fmla="*/ 3375660 h 4168140"/>
                <a:gd name="connsiteX168" fmla="*/ 9410700 w 11737340"/>
                <a:gd name="connsiteY168" fmla="*/ 3429000 h 4168140"/>
                <a:gd name="connsiteX169" fmla="*/ 9288780 w 11737340"/>
                <a:gd name="connsiteY169" fmla="*/ 3436620 h 4168140"/>
                <a:gd name="connsiteX170" fmla="*/ 9166860 w 11737340"/>
                <a:gd name="connsiteY170" fmla="*/ 3444240 h 4168140"/>
                <a:gd name="connsiteX171" fmla="*/ 9029700 w 11737340"/>
                <a:gd name="connsiteY171" fmla="*/ 3413760 h 4168140"/>
                <a:gd name="connsiteX172" fmla="*/ 8823960 w 11737340"/>
                <a:gd name="connsiteY172" fmla="*/ 3360420 h 4168140"/>
                <a:gd name="connsiteX173" fmla="*/ 8679180 w 11737340"/>
                <a:gd name="connsiteY173" fmla="*/ 3329940 h 4168140"/>
                <a:gd name="connsiteX174" fmla="*/ 8572500 w 11737340"/>
                <a:gd name="connsiteY174" fmla="*/ 3276600 h 4168140"/>
                <a:gd name="connsiteX175" fmla="*/ 8465820 w 11737340"/>
                <a:gd name="connsiteY175" fmla="*/ 3215640 h 4168140"/>
                <a:gd name="connsiteX176" fmla="*/ 8321040 w 11737340"/>
                <a:gd name="connsiteY176" fmla="*/ 3177540 h 4168140"/>
                <a:gd name="connsiteX177" fmla="*/ 8199120 w 11737340"/>
                <a:gd name="connsiteY177" fmla="*/ 3131820 h 4168140"/>
                <a:gd name="connsiteX178" fmla="*/ 8069580 w 11737340"/>
                <a:gd name="connsiteY178" fmla="*/ 3078480 h 4168140"/>
                <a:gd name="connsiteX179" fmla="*/ 7917180 w 11737340"/>
                <a:gd name="connsiteY179" fmla="*/ 2994660 h 4168140"/>
                <a:gd name="connsiteX180" fmla="*/ 7787640 w 11737340"/>
                <a:gd name="connsiteY180" fmla="*/ 2971800 h 4168140"/>
                <a:gd name="connsiteX181" fmla="*/ 7719060 w 11737340"/>
                <a:gd name="connsiteY181" fmla="*/ 2933700 h 4168140"/>
                <a:gd name="connsiteX182" fmla="*/ 7612380 w 11737340"/>
                <a:gd name="connsiteY182" fmla="*/ 2903220 h 4168140"/>
                <a:gd name="connsiteX183" fmla="*/ 7566660 w 11737340"/>
                <a:gd name="connsiteY183" fmla="*/ 2887980 h 4168140"/>
                <a:gd name="connsiteX184" fmla="*/ 7551420 w 11737340"/>
                <a:gd name="connsiteY184" fmla="*/ 2849880 h 4168140"/>
                <a:gd name="connsiteX185" fmla="*/ 7533640 w 11737340"/>
                <a:gd name="connsiteY185" fmla="*/ 2788920 h 4168140"/>
                <a:gd name="connsiteX186" fmla="*/ 7475220 w 11737340"/>
                <a:gd name="connsiteY186" fmla="*/ 2857500 h 4168140"/>
                <a:gd name="connsiteX187" fmla="*/ 7414260 w 11737340"/>
                <a:gd name="connsiteY187" fmla="*/ 2887980 h 4168140"/>
                <a:gd name="connsiteX188" fmla="*/ 7345680 w 11737340"/>
                <a:gd name="connsiteY188" fmla="*/ 2971800 h 4168140"/>
                <a:gd name="connsiteX189" fmla="*/ 7315200 w 11737340"/>
                <a:gd name="connsiteY189" fmla="*/ 2994660 h 4168140"/>
                <a:gd name="connsiteX190" fmla="*/ 7261860 w 11737340"/>
                <a:gd name="connsiteY190" fmla="*/ 3009900 h 4168140"/>
                <a:gd name="connsiteX191" fmla="*/ 7193280 w 11737340"/>
                <a:gd name="connsiteY191" fmla="*/ 3025140 h 4168140"/>
                <a:gd name="connsiteX192" fmla="*/ 7155180 w 11737340"/>
                <a:gd name="connsiteY192" fmla="*/ 3078480 h 4168140"/>
                <a:gd name="connsiteX193" fmla="*/ 7109460 w 11737340"/>
                <a:gd name="connsiteY193" fmla="*/ 3154680 h 4168140"/>
                <a:gd name="connsiteX194" fmla="*/ 7048500 w 11737340"/>
                <a:gd name="connsiteY194" fmla="*/ 3246120 h 4168140"/>
                <a:gd name="connsiteX195" fmla="*/ 6995160 w 11737340"/>
                <a:gd name="connsiteY195" fmla="*/ 3307080 h 4168140"/>
                <a:gd name="connsiteX196" fmla="*/ 6972300 w 11737340"/>
                <a:gd name="connsiteY196" fmla="*/ 3352800 h 4168140"/>
                <a:gd name="connsiteX197" fmla="*/ 6949440 w 11737340"/>
                <a:gd name="connsiteY197" fmla="*/ 3413760 h 4168140"/>
                <a:gd name="connsiteX198" fmla="*/ 6949440 w 11737340"/>
                <a:gd name="connsiteY198" fmla="*/ 3413760 h 4168140"/>
                <a:gd name="connsiteX199" fmla="*/ 6911340 w 11737340"/>
                <a:gd name="connsiteY199" fmla="*/ 3474720 h 4168140"/>
                <a:gd name="connsiteX200" fmla="*/ 6888480 w 11737340"/>
                <a:gd name="connsiteY200" fmla="*/ 3505200 h 4168140"/>
                <a:gd name="connsiteX201" fmla="*/ 6819900 w 11737340"/>
                <a:gd name="connsiteY201" fmla="*/ 3566160 h 4168140"/>
                <a:gd name="connsiteX202" fmla="*/ 6743700 w 11737340"/>
                <a:gd name="connsiteY202" fmla="*/ 3581400 h 4168140"/>
                <a:gd name="connsiteX203" fmla="*/ 6675120 w 11737340"/>
                <a:gd name="connsiteY203" fmla="*/ 3657600 h 4168140"/>
                <a:gd name="connsiteX204" fmla="*/ 6629400 w 11737340"/>
                <a:gd name="connsiteY204" fmla="*/ 3718560 h 4168140"/>
                <a:gd name="connsiteX205" fmla="*/ 6576060 w 11737340"/>
                <a:gd name="connsiteY205" fmla="*/ 3779520 h 4168140"/>
                <a:gd name="connsiteX206" fmla="*/ 6484620 w 11737340"/>
                <a:gd name="connsiteY206" fmla="*/ 3817620 h 4168140"/>
                <a:gd name="connsiteX207" fmla="*/ 6400800 w 11737340"/>
                <a:gd name="connsiteY207" fmla="*/ 3832860 h 4168140"/>
                <a:gd name="connsiteX208" fmla="*/ 6263640 w 11737340"/>
                <a:gd name="connsiteY208" fmla="*/ 3870960 h 4168140"/>
                <a:gd name="connsiteX209" fmla="*/ 6126480 w 11737340"/>
                <a:gd name="connsiteY209" fmla="*/ 3901440 h 4168140"/>
                <a:gd name="connsiteX210" fmla="*/ 6027420 w 11737340"/>
                <a:gd name="connsiteY210" fmla="*/ 3916680 h 4168140"/>
                <a:gd name="connsiteX211" fmla="*/ 5890260 w 11737340"/>
                <a:gd name="connsiteY211" fmla="*/ 3878580 h 4168140"/>
                <a:gd name="connsiteX212" fmla="*/ 5821680 w 11737340"/>
                <a:gd name="connsiteY212" fmla="*/ 3863340 h 4168140"/>
                <a:gd name="connsiteX213" fmla="*/ 5737860 w 11737340"/>
                <a:gd name="connsiteY213" fmla="*/ 3825240 h 4168140"/>
                <a:gd name="connsiteX214" fmla="*/ 5638800 w 11737340"/>
                <a:gd name="connsiteY214" fmla="*/ 3794760 h 4168140"/>
                <a:gd name="connsiteX215" fmla="*/ 5524500 w 11737340"/>
                <a:gd name="connsiteY215" fmla="*/ 3756660 h 4168140"/>
                <a:gd name="connsiteX216" fmla="*/ 5448300 w 11737340"/>
                <a:gd name="connsiteY216" fmla="*/ 3718560 h 4168140"/>
                <a:gd name="connsiteX217" fmla="*/ 5349240 w 11737340"/>
                <a:gd name="connsiteY217" fmla="*/ 3657600 h 4168140"/>
                <a:gd name="connsiteX218" fmla="*/ 5295900 w 11737340"/>
                <a:gd name="connsiteY218" fmla="*/ 3619500 h 4168140"/>
                <a:gd name="connsiteX219" fmla="*/ 5234940 w 11737340"/>
                <a:gd name="connsiteY219" fmla="*/ 3596640 h 4168140"/>
                <a:gd name="connsiteX220" fmla="*/ 5135880 w 11737340"/>
                <a:gd name="connsiteY220" fmla="*/ 3550920 h 4168140"/>
                <a:gd name="connsiteX221" fmla="*/ 5059680 w 11737340"/>
                <a:gd name="connsiteY221" fmla="*/ 3505200 h 4168140"/>
                <a:gd name="connsiteX222" fmla="*/ 5029200 w 11737340"/>
                <a:gd name="connsiteY222" fmla="*/ 3482340 h 4168140"/>
                <a:gd name="connsiteX223" fmla="*/ 4960620 w 11737340"/>
                <a:gd name="connsiteY223" fmla="*/ 3413760 h 4168140"/>
                <a:gd name="connsiteX224" fmla="*/ 4876800 w 11737340"/>
                <a:gd name="connsiteY224" fmla="*/ 3299460 h 4168140"/>
                <a:gd name="connsiteX225" fmla="*/ 4808220 w 11737340"/>
                <a:gd name="connsiteY225" fmla="*/ 3200400 h 4168140"/>
                <a:gd name="connsiteX226" fmla="*/ 4777740 w 11737340"/>
                <a:gd name="connsiteY226" fmla="*/ 3147060 h 4168140"/>
                <a:gd name="connsiteX227" fmla="*/ 4724400 w 11737340"/>
                <a:gd name="connsiteY227" fmla="*/ 3108960 h 4168140"/>
                <a:gd name="connsiteX228" fmla="*/ 4648200 w 11737340"/>
                <a:gd name="connsiteY228" fmla="*/ 3063240 h 4168140"/>
                <a:gd name="connsiteX229" fmla="*/ 4533900 w 11737340"/>
                <a:gd name="connsiteY229" fmla="*/ 2979420 h 4168140"/>
                <a:gd name="connsiteX230" fmla="*/ 4427220 w 11737340"/>
                <a:gd name="connsiteY230" fmla="*/ 2941320 h 4168140"/>
                <a:gd name="connsiteX231" fmla="*/ 4366260 w 11737340"/>
                <a:gd name="connsiteY231" fmla="*/ 2903220 h 4168140"/>
                <a:gd name="connsiteX232" fmla="*/ 4244340 w 11737340"/>
                <a:gd name="connsiteY232" fmla="*/ 2842260 h 4168140"/>
                <a:gd name="connsiteX233" fmla="*/ 4145280 w 11737340"/>
                <a:gd name="connsiteY233" fmla="*/ 2811780 h 4168140"/>
                <a:gd name="connsiteX234" fmla="*/ 4038600 w 11737340"/>
                <a:gd name="connsiteY234" fmla="*/ 2804160 h 4168140"/>
                <a:gd name="connsiteX235" fmla="*/ 3954780 w 11737340"/>
                <a:gd name="connsiteY235" fmla="*/ 2819400 h 4168140"/>
                <a:gd name="connsiteX236" fmla="*/ 3863340 w 11737340"/>
                <a:gd name="connsiteY236" fmla="*/ 2804160 h 4168140"/>
                <a:gd name="connsiteX237" fmla="*/ 3741420 w 11737340"/>
                <a:gd name="connsiteY237" fmla="*/ 2781300 h 4168140"/>
                <a:gd name="connsiteX238" fmla="*/ 3649980 w 11737340"/>
                <a:gd name="connsiteY238" fmla="*/ 2743200 h 4168140"/>
                <a:gd name="connsiteX239" fmla="*/ 3573780 w 11737340"/>
                <a:gd name="connsiteY239" fmla="*/ 2674620 h 4168140"/>
                <a:gd name="connsiteX240" fmla="*/ 3482340 w 11737340"/>
                <a:gd name="connsiteY240" fmla="*/ 2621280 h 4168140"/>
                <a:gd name="connsiteX241" fmla="*/ 3436620 w 11737340"/>
                <a:gd name="connsiteY241" fmla="*/ 2552700 h 4168140"/>
                <a:gd name="connsiteX242" fmla="*/ 3329940 w 11737340"/>
                <a:gd name="connsiteY242" fmla="*/ 2423160 h 4168140"/>
                <a:gd name="connsiteX243" fmla="*/ 3261360 w 11737340"/>
                <a:gd name="connsiteY243" fmla="*/ 2324100 h 4168140"/>
                <a:gd name="connsiteX244" fmla="*/ 3131820 w 11737340"/>
                <a:gd name="connsiteY244" fmla="*/ 2209800 h 4168140"/>
                <a:gd name="connsiteX245" fmla="*/ 3040380 w 11737340"/>
                <a:gd name="connsiteY245" fmla="*/ 2141220 h 4168140"/>
                <a:gd name="connsiteX246" fmla="*/ 2910840 w 11737340"/>
                <a:gd name="connsiteY246" fmla="*/ 2034540 h 4168140"/>
                <a:gd name="connsiteX247" fmla="*/ 2849880 w 11737340"/>
                <a:gd name="connsiteY247" fmla="*/ 1958340 h 4168140"/>
                <a:gd name="connsiteX248" fmla="*/ 2743200 w 11737340"/>
                <a:gd name="connsiteY248" fmla="*/ 1889760 h 4168140"/>
                <a:gd name="connsiteX249" fmla="*/ 2659380 w 11737340"/>
                <a:gd name="connsiteY249" fmla="*/ 1844040 h 4168140"/>
                <a:gd name="connsiteX250" fmla="*/ 2575560 w 11737340"/>
                <a:gd name="connsiteY250" fmla="*/ 1744980 h 4168140"/>
                <a:gd name="connsiteX251" fmla="*/ 2468880 w 11737340"/>
                <a:gd name="connsiteY251" fmla="*/ 1645920 h 4168140"/>
                <a:gd name="connsiteX252" fmla="*/ 2400300 w 11737340"/>
                <a:gd name="connsiteY252" fmla="*/ 1607820 h 4168140"/>
                <a:gd name="connsiteX253" fmla="*/ 2263140 w 11737340"/>
                <a:gd name="connsiteY253" fmla="*/ 1501140 h 4168140"/>
                <a:gd name="connsiteX254" fmla="*/ 2171700 w 11737340"/>
                <a:gd name="connsiteY254" fmla="*/ 1432560 h 4168140"/>
                <a:gd name="connsiteX255" fmla="*/ 2087880 w 11737340"/>
                <a:gd name="connsiteY255" fmla="*/ 1363980 h 4168140"/>
                <a:gd name="connsiteX256" fmla="*/ 1950720 w 11737340"/>
                <a:gd name="connsiteY256" fmla="*/ 1272540 h 4168140"/>
                <a:gd name="connsiteX257" fmla="*/ 1805940 w 11737340"/>
                <a:gd name="connsiteY257" fmla="*/ 1135380 h 4168140"/>
                <a:gd name="connsiteX258" fmla="*/ 1729740 w 11737340"/>
                <a:gd name="connsiteY258" fmla="*/ 1089660 h 4168140"/>
                <a:gd name="connsiteX259" fmla="*/ 1668780 w 11737340"/>
                <a:gd name="connsiteY259" fmla="*/ 1043940 h 4168140"/>
                <a:gd name="connsiteX260" fmla="*/ 1592580 w 11737340"/>
                <a:gd name="connsiteY260" fmla="*/ 990600 h 4168140"/>
                <a:gd name="connsiteX261" fmla="*/ 1470660 w 11737340"/>
                <a:gd name="connsiteY261" fmla="*/ 891540 h 4168140"/>
                <a:gd name="connsiteX262" fmla="*/ 1386840 w 11737340"/>
                <a:gd name="connsiteY262" fmla="*/ 845820 h 4168140"/>
                <a:gd name="connsiteX263" fmla="*/ 1318260 w 11737340"/>
                <a:gd name="connsiteY263" fmla="*/ 784860 h 4168140"/>
                <a:gd name="connsiteX264" fmla="*/ 1264920 w 11737340"/>
                <a:gd name="connsiteY264" fmla="*/ 723900 h 4168140"/>
                <a:gd name="connsiteX265" fmla="*/ 1181100 w 11737340"/>
                <a:gd name="connsiteY265" fmla="*/ 647700 h 4168140"/>
                <a:gd name="connsiteX266" fmla="*/ 1089660 w 11737340"/>
                <a:gd name="connsiteY266" fmla="*/ 624840 h 4168140"/>
                <a:gd name="connsiteX267" fmla="*/ 1021080 w 11737340"/>
                <a:gd name="connsiteY267" fmla="*/ 586740 h 4168140"/>
                <a:gd name="connsiteX268" fmla="*/ 937260 w 11737340"/>
                <a:gd name="connsiteY268" fmla="*/ 548640 h 4168140"/>
                <a:gd name="connsiteX269" fmla="*/ 830580 w 11737340"/>
                <a:gd name="connsiteY269" fmla="*/ 510540 h 4168140"/>
                <a:gd name="connsiteX270" fmla="*/ 754380 w 11737340"/>
                <a:gd name="connsiteY270" fmla="*/ 457200 h 4168140"/>
                <a:gd name="connsiteX271" fmla="*/ 708660 w 11737340"/>
                <a:gd name="connsiteY271" fmla="*/ 419100 h 4168140"/>
                <a:gd name="connsiteX272" fmla="*/ 609600 w 11737340"/>
                <a:gd name="connsiteY272" fmla="*/ 396240 h 4168140"/>
                <a:gd name="connsiteX273" fmla="*/ 548640 w 11737340"/>
                <a:gd name="connsiteY273" fmla="*/ 320040 h 4168140"/>
                <a:gd name="connsiteX274" fmla="*/ 510540 w 11737340"/>
                <a:gd name="connsiteY274" fmla="*/ 251460 h 4168140"/>
                <a:gd name="connsiteX275" fmla="*/ 464820 w 11737340"/>
                <a:gd name="connsiteY275" fmla="*/ 190500 h 4168140"/>
                <a:gd name="connsiteX276" fmla="*/ 411480 w 11737340"/>
                <a:gd name="connsiteY276" fmla="*/ 137160 h 4168140"/>
                <a:gd name="connsiteX277" fmla="*/ 373380 w 11737340"/>
                <a:gd name="connsiteY277" fmla="*/ 45720 h 4168140"/>
                <a:gd name="connsiteX278" fmla="*/ 342900 w 11737340"/>
                <a:gd name="connsiteY278" fmla="*/ 0 h 4168140"/>
                <a:gd name="connsiteX279" fmla="*/ 327660 w 11737340"/>
                <a:gd name="connsiteY279" fmla="*/ 60960 h 4168140"/>
                <a:gd name="connsiteX280" fmla="*/ 289560 w 11737340"/>
                <a:gd name="connsiteY280" fmla="*/ 91440 h 4168140"/>
                <a:gd name="connsiteX281" fmla="*/ 236220 w 11737340"/>
                <a:gd name="connsiteY281" fmla="*/ 114300 h 4168140"/>
                <a:gd name="connsiteX282" fmla="*/ 198120 w 11737340"/>
                <a:gd name="connsiteY282" fmla="*/ 175260 h 4168140"/>
                <a:gd name="connsiteX283" fmla="*/ 175260 w 11737340"/>
                <a:gd name="connsiteY283" fmla="*/ 228600 h 4168140"/>
                <a:gd name="connsiteX284" fmla="*/ 114300 w 11737340"/>
                <a:gd name="connsiteY284" fmla="*/ 236220 h 4168140"/>
                <a:gd name="connsiteX285" fmla="*/ 45720 w 11737340"/>
                <a:gd name="connsiteY285" fmla="*/ 251460 h 4168140"/>
                <a:gd name="connsiteX286" fmla="*/ 0 w 11737340"/>
                <a:gd name="connsiteY286" fmla="*/ 281940 h 4168140"/>
                <a:gd name="connsiteX287" fmla="*/ 68580 w 11737340"/>
                <a:gd name="connsiteY287" fmla="*/ 320040 h 4168140"/>
                <a:gd name="connsiteX0" fmla="*/ 68580 w 11737340"/>
                <a:gd name="connsiteY0" fmla="*/ 320040 h 4168140"/>
                <a:gd name="connsiteX1" fmla="*/ 121920 w 11737340"/>
                <a:gd name="connsiteY1" fmla="*/ 381000 h 4168140"/>
                <a:gd name="connsiteX2" fmla="*/ 198120 w 11737340"/>
                <a:gd name="connsiteY2" fmla="*/ 419100 h 4168140"/>
                <a:gd name="connsiteX3" fmla="*/ 320040 w 11737340"/>
                <a:gd name="connsiteY3" fmla="*/ 510540 h 4168140"/>
                <a:gd name="connsiteX4" fmla="*/ 411480 w 11737340"/>
                <a:gd name="connsiteY4" fmla="*/ 563880 h 4168140"/>
                <a:gd name="connsiteX5" fmla="*/ 472440 w 11737340"/>
                <a:gd name="connsiteY5" fmla="*/ 632460 h 4168140"/>
                <a:gd name="connsiteX6" fmla="*/ 601980 w 11737340"/>
                <a:gd name="connsiteY6" fmla="*/ 708660 h 4168140"/>
                <a:gd name="connsiteX7" fmla="*/ 739140 w 11737340"/>
                <a:gd name="connsiteY7" fmla="*/ 784860 h 4168140"/>
                <a:gd name="connsiteX8" fmla="*/ 861060 w 11737340"/>
                <a:gd name="connsiteY8" fmla="*/ 868680 h 4168140"/>
                <a:gd name="connsiteX9" fmla="*/ 944880 w 11737340"/>
                <a:gd name="connsiteY9" fmla="*/ 952500 h 4168140"/>
                <a:gd name="connsiteX10" fmla="*/ 1021080 w 11737340"/>
                <a:gd name="connsiteY10" fmla="*/ 1005840 h 4168140"/>
                <a:gd name="connsiteX11" fmla="*/ 1097280 w 11737340"/>
                <a:gd name="connsiteY11" fmla="*/ 1043940 h 4168140"/>
                <a:gd name="connsiteX12" fmla="*/ 1181100 w 11737340"/>
                <a:gd name="connsiteY12" fmla="*/ 1104900 h 4168140"/>
                <a:gd name="connsiteX13" fmla="*/ 1249680 w 11737340"/>
                <a:gd name="connsiteY13" fmla="*/ 1150620 h 4168140"/>
                <a:gd name="connsiteX14" fmla="*/ 1341120 w 11737340"/>
                <a:gd name="connsiteY14" fmla="*/ 1196340 h 4168140"/>
                <a:gd name="connsiteX15" fmla="*/ 1417320 w 11737340"/>
                <a:gd name="connsiteY15" fmla="*/ 1257300 h 4168140"/>
                <a:gd name="connsiteX16" fmla="*/ 1493520 w 11737340"/>
                <a:gd name="connsiteY16" fmla="*/ 1333500 h 4168140"/>
                <a:gd name="connsiteX17" fmla="*/ 1569720 w 11737340"/>
                <a:gd name="connsiteY17" fmla="*/ 1356360 h 4168140"/>
                <a:gd name="connsiteX18" fmla="*/ 1684020 w 11737340"/>
                <a:gd name="connsiteY18" fmla="*/ 1424940 h 4168140"/>
                <a:gd name="connsiteX19" fmla="*/ 1729740 w 11737340"/>
                <a:gd name="connsiteY19" fmla="*/ 1485900 h 4168140"/>
                <a:gd name="connsiteX20" fmla="*/ 1844040 w 11737340"/>
                <a:gd name="connsiteY20" fmla="*/ 1569720 h 4168140"/>
                <a:gd name="connsiteX21" fmla="*/ 1935480 w 11737340"/>
                <a:gd name="connsiteY21" fmla="*/ 1615440 h 4168140"/>
                <a:gd name="connsiteX22" fmla="*/ 2049780 w 11737340"/>
                <a:gd name="connsiteY22" fmla="*/ 1691640 h 4168140"/>
                <a:gd name="connsiteX23" fmla="*/ 2133600 w 11737340"/>
                <a:gd name="connsiteY23" fmla="*/ 1729740 h 4168140"/>
                <a:gd name="connsiteX24" fmla="*/ 2202180 w 11737340"/>
                <a:gd name="connsiteY24" fmla="*/ 1805940 h 4168140"/>
                <a:gd name="connsiteX25" fmla="*/ 2255520 w 11737340"/>
                <a:gd name="connsiteY25" fmla="*/ 1821180 h 4168140"/>
                <a:gd name="connsiteX26" fmla="*/ 2316480 w 11737340"/>
                <a:gd name="connsiteY26" fmla="*/ 1866900 h 4168140"/>
                <a:gd name="connsiteX27" fmla="*/ 2423160 w 11737340"/>
                <a:gd name="connsiteY27" fmla="*/ 2004060 h 4168140"/>
                <a:gd name="connsiteX28" fmla="*/ 2476500 w 11737340"/>
                <a:gd name="connsiteY28" fmla="*/ 2087880 h 4168140"/>
                <a:gd name="connsiteX29" fmla="*/ 2567940 w 11737340"/>
                <a:gd name="connsiteY29" fmla="*/ 2148840 h 4168140"/>
                <a:gd name="connsiteX30" fmla="*/ 2682240 w 11737340"/>
                <a:gd name="connsiteY30" fmla="*/ 2186940 h 4168140"/>
                <a:gd name="connsiteX31" fmla="*/ 2743200 w 11737340"/>
                <a:gd name="connsiteY31" fmla="*/ 2209800 h 4168140"/>
                <a:gd name="connsiteX32" fmla="*/ 2811780 w 11737340"/>
                <a:gd name="connsiteY32" fmla="*/ 2247900 h 4168140"/>
                <a:gd name="connsiteX33" fmla="*/ 2887980 w 11737340"/>
                <a:gd name="connsiteY33" fmla="*/ 2301240 h 4168140"/>
                <a:gd name="connsiteX34" fmla="*/ 2979420 w 11737340"/>
                <a:gd name="connsiteY34" fmla="*/ 2385060 h 4168140"/>
                <a:gd name="connsiteX35" fmla="*/ 3055620 w 11737340"/>
                <a:gd name="connsiteY35" fmla="*/ 2461260 h 4168140"/>
                <a:gd name="connsiteX36" fmla="*/ 3139440 w 11737340"/>
                <a:gd name="connsiteY36" fmla="*/ 2537460 h 4168140"/>
                <a:gd name="connsiteX37" fmla="*/ 3261360 w 11737340"/>
                <a:gd name="connsiteY37" fmla="*/ 2628900 h 4168140"/>
                <a:gd name="connsiteX38" fmla="*/ 3345180 w 11737340"/>
                <a:gd name="connsiteY38" fmla="*/ 2720340 h 4168140"/>
                <a:gd name="connsiteX39" fmla="*/ 3444240 w 11737340"/>
                <a:gd name="connsiteY39" fmla="*/ 2796540 h 4168140"/>
                <a:gd name="connsiteX40" fmla="*/ 3558540 w 11737340"/>
                <a:gd name="connsiteY40" fmla="*/ 2872740 h 4168140"/>
                <a:gd name="connsiteX41" fmla="*/ 3619500 w 11737340"/>
                <a:gd name="connsiteY41" fmla="*/ 2979420 h 4168140"/>
                <a:gd name="connsiteX42" fmla="*/ 3619500 w 11737340"/>
                <a:gd name="connsiteY42" fmla="*/ 2979420 h 4168140"/>
                <a:gd name="connsiteX43" fmla="*/ 3649980 w 11737340"/>
                <a:gd name="connsiteY43" fmla="*/ 3048000 h 4168140"/>
                <a:gd name="connsiteX44" fmla="*/ 3703320 w 11737340"/>
                <a:gd name="connsiteY44" fmla="*/ 3086100 h 4168140"/>
                <a:gd name="connsiteX45" fmla="*/ 3764280 w 11737340"/>
                <a:gd name="connsiteY45" fmla="*/ 3063240 h 4168140"/>
                <a:gd name="connsiteX46" fmla="*/ 3848100 w 11737340"/>
                <a:gd name="connsiteY46" fmla="*/ 3025140 h 4168140"/>
                <a:gd name="connsiteX47" fmla="*/ 3916680 w 11737340"/>
                <a:gd name="connsiteY47" fmla="*/ 3032760 h 4168140"/>
                <a:gd name="connsiteX48" fmla="*/ 4030980 w 11737340"/>
                <a:gd name="connsiteY48" fmla="*/ 3063240 h 4168140"/>
                <a:gd name="connsiteX49" fmla="*/ 4137660 w 11737340"/>
                <a:gd name="connsiteY49" fmla="*/ 3101340 h 4168140"/>
                <a:gd name="connsiteX50" fmla="*/ 4259580 w 11737340"/>
                <a:gd name="connsiteY50" fmla="*/ 3147060 h 4168140"/>
                <a:gd name="connsiteX51" fmla="*/ 4381500 w 11737340"/>
                <a:gd name="connsiteY51" fmla="*/ 3192780 h 4168140"/>
                <a:gd name="connsiteX52" fmla="*/ 4526280 w 11737340"/>
                <a:gd name="connsiteY52" fmla="*/ 3276600 h 4168140"/>
                <a:gd name="connsiteX53" fmla="*/ 4587240 w 11737340"/>
                <a:gd name="connsiteY53" fmla="*/ 3299460 h 4168140"/>
                <a:gd name="connsiteX54" fmla="*/ 4610100 w 11737340"/>
                <a:gd name="connsiteY54" fmla="*/ 3352800 h 4168140"/>
                <a:gd name="connsiteX55" fmla="*/ 4648200 w 11737340"/>
                <a:gd name="connsiteY55" fmla="*/ 3436620 h 4168140"/>
                <a:gd name="connsiteX56" fmla="*/ 4671060 w 11737340"/>
                <a:gd name="connsiteY56" fmla="*/ 3520440 h 4168140"/>
                <a:gd name="connsiteX57" fmla="*/ 4678680 w 11737340"/>
                <a:gd name="connsiteY57" fmla="*/ 3589020 h 4168140"/>
                <a:gd name="connsiteX58" fmla="*/ 4686300 w 11737340"/>
                <a:gd name="connsiteY58" fmla="*/ 3649980 h 4168140"/>
                <a:gd name="connsiteX59" fmla="*/ 4724400 w 11737340"/>
                <a:gd name="connsiteY59" fmla="*/ 3680460 h 4168140"/>
                <a:gd name="connsiteX60" fmla="*/ 4785360 w 11737340"/>
                <a:gd name="connsiteY60" fmla="*/ 3672840 h 4168140"/>
                <a:gd name="connsiteX61" fmla="*/ 4869180 w 11737340"/>
                <a:gd name="connsiteY61" fmla="*/ 3703320 h 4168140"/>
                <a:gd name="connsiteX62" fmla="*/ 4914900 w 11737340"/>
                <a:gd name="connsiteY62" fmla="*/ 3756660 h 4168140"/>
                <a:gd name="connsiteX63" fmla="*/ 5105400 w 11737340"/>
                <a:gd name="connsiteY63" fmla="*/ 3832860 h 4168140"/>
                <a:gd name="connsiteX64" fmla="*/ 5173980 w 11737340"/>
                <a:gd name="connsiteY64" fmla="*/ 3886200 h 4168140"/>
                <a:gd name="connsiteX65" fmla="*/ 5242560 w 11737340"/>
                <a:gd name="connsiteY65" fmla="*/ 3924300 h 4168140"/>
                <a:gd name="connsiteX66" fmla="*/ 5364480 w 11737340"/>
                <a:gd name="connsiteY66" fmla="*/ 3962400 h 4168140"/>
                <a:gd name="connsiteX67" fmla="*/ 5516880 w 11737340"/>
                <a:gd name="connsiteY67" fmla="*/ 4046220 h 4168140"/>
                <a:gd name="connsiteX68" fmla="*/ 5585460 w 11737340"/>
                <a:gd name="connsiteY68" fmla="*/ 4099560 h 4168140"/>
                <a:gd name="connsiteX69" fmla="*/ 5661660 w 11737340"/>
                <a:gd name="connsiteY69" fmla="*/ 4122420 h 4168140"/>
                <a:gd name="connsiteX70" fmla="*/ 5745480 w 11737340"/>
                <a:gd name="connsiteY70" fmla="*/ 4130040 h 4168140"/>
                <a:gd name="connsiteX71" fmla="*/ 5836920 w 11737340"/>
                <a:gd name="connsiteY71" fmla="*/ 4130040 h 4168140"/>
                <a:gd name="connsiteX72" fmla="*/ 5951220 w 11737340"/>
                <a:gd name="connsiteY72" fmla="*/ 4145280 h 4168140"/>
                <a:gd name="connsiteX73" fmla="*/ 6035040 w 11737340"/>
                <a:gd name="connsiteY73" fmla="*/ 4168140 h 4168140"/>
                <a:gd name="connsiteX74" fmla="*/ 6149340 w 11737340"/>
                <a:gd name="connsiteY74" fmla="*/ 4137660 h 4168140"/>
                <a:gd name="connsiteX75" fmla="*/ 6286500 w 11737340"/>
                <a:gd name="connsiteY75" fmla="*/ 4114800 h 4168140"/>
                <a:gd name="connsiteX76" fmla="*/ 6393180 w 11737340"/>
                <a:gd name="connsiteY76" fmla="*/ 4053840 h 4168140"/>
                <a:gd name="connsiteX77" fmla="*/ 6484620 w 11737340"/>
                <a:gd name="connsiteY77" fmla="*/ 4038600 h 4168140"/>
                <a:gd name="connsiteX78" fmla="*/ 6583680 w 11737340"/>
                <a:gd name="connsiteY78" fmla="*/ 3970020 h 4168140"/>
                <a:gd name="connsiteX79" fmla="*/ 6697980 w 11737340"/>
                <a:gd name="connsiteY79" fmla="*/ 3886200 h 4168140"/>
                <a:gd name="connsiteX80" fmla="*/ 6728460 w 11737340"/>
                <a:gd name="connsiteY80" fmla="*/ 3817620 h 4168140"/>
                <a:gd name="connsiteX81" fmla="*/ 6842760 w 11737340"/>
                <a:gd name="connsiteY81" fmla="*/ 3733800 h 4168140"/>
                <a:gd name="connsiteX82" fmla="*/ 6972300 w 11737340"/>
                <a:gd name="connsiteY82" fmla="*/ 3642360 h 4168140"/>
                <a:gd name="connsiteX83" fmla="*/ 7078980 w 11737340"/>
                <a:gd name="connsiteY83" fmla="*/ 3528060 h 4168140"/>
                <a:gd name="connsiteX84" fmla="*/ 7139940 w 11737340"/>
                <a:gd name="connsiteY84" fmla="*/ 3444240 h 4168140"/>
                <a:gd name="connsiteX85" fmla="*/ 7269480 w 11737340"/>
                <a:gd name="connsiteY85" fmla="*/ 3284220 h 4168140"/>
                <a:gd name="connsiteX86" fmla="*/ 7330440 w 11737340"/>
                <a:gd name="connsiteY86" fmla="*/ 3185160 h 4168140"/>
                <a:gd name="connsiteX87" fmla="*/ 7376160 w 11737340"/>
                <a:gd name="connsiteY87" fmla="*/ 3116580 h 4168140"/>
                <a:gd name="connsiteX88" fmla="*/ 7444740 w 11737340"/>
                <a:gd name="connsiteY88" fmla="*/ 3093720 h 4168140"/>
                <a:gd name="connsiteX89" fmla="*/ 7513320 w 11737340"/>
                <a:gd name="connsiteY89" fmla="*/ 3101340 h 4168140"/>
                <a:gd name="connsiteX90" fmla="*/ 7574280 w 11737340"/>
                <a:gd name="connsiteY90" fmla="*/ 3078480 h 4168140"/>
                <a:gd name="connsiteX91" fmla="*/ 7726680 w 11737340"/>
                <a:gd name="connsiteY91" fmla="*/ 3108960 h 4168140"/>
                <a:gd name="connsiteX92" fmla="*/ 7833360 w 11737340"/>
                <a:gd name="connsiteY92" fmla="*/ 3162300 h 4168140"/>
                <a:gd name="connsiteX93" fmla="*/ 7962900 w 11737340"/>
                <a:gd name="connsiteY93" fmla="*/ 3192780 h 4168140"/>
                <a:gd name="connsiteX94" fmla="*/ 8161020 w 11737340"/>
                <a:gd name="connsiteY94" fmla="*/ 3268980 h 4168140"/>
                <a:gd name="connsiteX95" fmla="*/ 8290560 w 11737340"/>
                <a:gd name="connsiteY95" fmla="*/ 3337560 h 4168140"/>
                <a:gd name="connsiteX96" fmla="*/ 8382000 w 11737340"/>
                <a:gd name="connsiteY96" fmla="*/ 3360420 h 4168140"/>
                <a:gd name="connsiteX97" fmla="*/ 8458200 w 11737340"/>
                <a:gd name="connsiteY97" fmla="*/ 3398520 h 4168140"/>
                <a:gd name="connsiteX98" fmla="*/ 8595360 w 11737340"/>
                <a:gd name="connsiteY98" fmla="*/ 3512820 h 4168140"/>
                <a:gd name="connsiteX99" fmla="*/ 8641080 w 11737340"/>
                <a:gd name="connsiteY99" fmla="*/ 3566160 h 4168140"/>
                <a:gd name="connsiteX100" fmla="*/ 8702040 w 11737340"/>
                <a:gd name="connsiteY100" fmla="*/ 3604260 h 4168140"/>
                <a:gd name="connsiteX101" fmla="*/ 8763000 w 11737340"/>
                <a:gd name="connsiteY101" fmla="*/ 3634740 h 4168140"/>
                <a:gd name="connsiteX102" fmla="*/ 8854440 w 11737340"/>
                <a:gd name="connsiteY102" fmla="*/ 3627120 h 4168140"/>
                <a:gd name="connsiteX103" fmla="*/ 8968740 w 11737340"/>
                <a:gd name="connsiteY103" fmla="*/ 3619500 h 4168140"/>
                <a:gd name="connsiteX104" fmla="*/ 9060180 w 11737340"/>
                <a:gd name="connsiteY104" fmla="*/ 3642360 h 4168140"/>
                <a:gd name="connsiteX105" fmla="*/ 9151620 w 11737340"/>
                <a:gd name="connsiteY105" fmla="*/ 3657600 h 4168140"/>
                <a:gd name="connsiteX106" fmla="*/ 9227820 w 11737340"/>
                <a:gd name="connsiteY106" fmla="*/ 3642360 h 4168140"/>
                <a:gd name="connsiteX107" fmla="*/ 9311640 w 11737340"/>
                <a:gd name="connsiteY107" fmla="*/ 3611880 h 4168140"/>
                <a:gd name="connsiteX108" fmla="*/ 9433560 w 11737340"/>
                <a:gd name="connsiteY108" fmla="*/ 3589020 h 4168140"/>
                <a:gd name="connsiteX109" fmla="*/ 9509760 w 11737340"/>
                <a:gd name="connsiteY109" fmla="*/ 3528060 h 4168140"/>
                <a:gd name="connsiteX110" fmla="*/ 9646920 w 11737340"/>
                <a:gd name="connsiteY110" fmla="*/ 3489960 h 4168140"/>
                <a:gd name="connsiteX111" fmla="*/ 9784080 w 11737340"/>
                <a:gd name="connsiteY111" fmla="*/ 3444240 h 4168140"/>
                <a:gd name="connsiteX112" fmla="*/ 9860280 w 11737340"/>
                <a:gd name="connsiteY112" fmla="*/ 3383280 h 4168140"/>
                <a:gd name="connsiteX113" fmla="*/ 9921240 w 11737340"/>
                <a:gd name="connsiteY113" fmla="*/ 3314700 h 4168140"/>
                <a:gd name="connsiteX114" fmla="*/ 9997440 w 11737340"/>
                <a:gd name="connsiteY114" fmla="*/ 3208020 h 4168140"/>
                <a:gd name="connsiteX115" fmla="*/ 10043160 w 11737340"/>
                <a:gd name="connsiteY115" fmla="*/ 3101340 h 4168140"/>
                <a:gd name="connsiteX116" fmla="*/ 10104120 w 11737340"/>
                <a:gd name="connsiteY116" fmla="*/ 3017520 h 4168140"/>
                <a:gd name="connsiteX117" fmla="*/ 10157460 w 11737340"/>
                <a:gd name="connsiteY117" fmla="*/ 2933700 h 4168140"/>
                <a:gd name="connsiteX118" fmla="*/ 10218420 w 11737340"/>
                <a:gd name="connsiteY118" fmla="*/ 2849880 h 4168140"/>
                <a:gd name="connsiteX119" fmla="*/ 10294620 w 11737340"/>
                <a:gd name="connsiteY119" fmla="*/ 2735580 h 4168140"/>
                <a:gd name="connsiteX120" fmla="*/ 10347960 w 11737340"/>
                <a:gd name="connsiteY120" fmla="*/ 2621280 h 4168140"/>
                <a:gd name="connsiteX121" fmla="*/ 10431780 w 11737340"/>
                <a:gd name="connsiteY121" fmla="*/ 2499360 h 4168140"/>
                <a:gd name="connsiteX122" fmla="*/ 10500360 w 11737340"/>
                <a:gd name="connsiteY122" fmla="*/ 2354580 h 4168140"/>
                <a:gd name="connsiteX123" fmla="*/ 10553700 w 11737340"/>
                <a:gd name="connsiteY123" fmla="*/ 2263140 h 4168140"/>
                <a:gd name="connsiteX124" fmla="*/ 10584180 w 11737340"/>
                <a:gd name="connsiteY124" fmla="*/ 2194560 h 4168140"/>
                <a:gd name="connsiteX125" fmla="*/ 10614660 w 11737340"/>
                <a:gd name="connsiteY125" fmla="*/ 2118360 h 4168140"/>
                <a:gd name="connsiteX126" fmla="*/ 10675620 w 11737340"/>
                <a:gd name="connsiteY126" fmla="*/ 2049780 h 4168140"/>
                <a:gd name="connsiteX127" fmla="*/ 10690860 w 11737340"/>
                <a:gd name="connsiteY127" fmla="*/ 1988820 h 4168140"/>
                <a:gd name="connsiteX128" fmla="*/ 10713720 w 11737340"/>
                <a:gd name="connsiteY128" fmla="*/ 1927860 h 4168140"/>
                <a:gd name="connsiteX129" fmla="*/ 10767060 w 11737340"/>
                <a:gd name="connsiteY129" fmla="*/ 1859280 h 4168140"/>
                <a:gd name="connsiteX130" fmla="*/ 10873740 w 11737340"/>
                <a:gd name="connsiteY130" fmla="*/ 1828800 h 4168140"/>
                <a:gd name="connsiteX131" fmla="*/ 11079480 w 11737340"/>
                <a:gd name="connsiteY131" fmla="*/ 1767840 h 4168140"/>
                <a:gd name="connsiteX132" fmla="*/ 11247120 w 11737340"/>
                <a:gd name="connsiteY132" fmla="*/ 1684020 h 4168140"/>
                <a:gd name="connsiteX133" fmla="*/ 11414760 w 11737340"/>
                <a:gd name="connsiteY133" fmla="*/ 1638300 h 4168140"/>
                <a:gd name="connsiteX134" fmla="*/ 11490960 w 11737340"/>
                <a:gd name="connsiteY134" fmla="*/ 1577340 h 4168140"/>
                <a:gd name="connsiteX135" fmla="*/ 11635740 w 11737340"/>
                <a:gd name="connsiteY135" fmla="*/ 1508760 h 4168140"/>
                <a:gd name="connsiteX136" fmla="*/ 11737340 w 11737340"/>
                <a:gd name="connsiteY136" fmla="*/ 1442720 h 4168140"/>
                <a:gd name="connsiteX137" fmla="*/ 11620500 w 11737340"/>
                <a:gd name="connsiteY137" fmla="*/ 1417320 h 4168140"/>
                <a:gd name="connsiteX138" fmla="*/ 11567160 w 11737340"/>
                <a:gd name="connsiteY138" fmla="*/ 1379220 h 4168140"/>
                <a:gd name="connsiteX139" fmla="*/ 11498580 w 11737340"/>
                <a:gd name="connsiteY139" fmla="*/ 1318260 h 4168140"/>
                <a:gd name="connsiteX140" fmla="*/ 11468100 w 11737340"/>
                <a:gd name="connsiteY140" fmla="*/ 1280160 h 4168140"/>
                <a:gd name="connsiteX141" fmla="*/ 11442700 w 11737340"/>
                <a:gd name="connsiteY141" fmla="*/ 1231900 h 4168140"/>
                <a:gd name="connsiteX142" fmla="*/ 11384280 w 11737340"/>
                <a:gd name="connsiteY142" fmla="*/ 1310640 h 4168140"/>
                <a:gd name="connsiteX143" fmla="*/ 11353800 w 11737340"/>
                <a:gd name="connsiteY143" fmla="*/ 1356360 h 4168140"/>
                <a:gd name="connsiteX144" fmla="*/ 11224260 w 11737340"/>
                <a:gd name="connsiteY144" fmla="*/ 1417320 h 4168140"/>
                <a:gd name="connsiteX145" fmla="*/ 11109960 w 11737340"/>
                <a:gd name="connsiteY145" fmla="*/ 1463040 h 4168140"/>
                <a:gd name="connsiteX146" fmla="*/ 10911840 w 11737340"/>
                <a:gd name="connsiteY146" fmla="*/ 1524000 h 4168140"/>
                <a:gd name="connsiteX147" fmla="*/ 10774680 w 11737340"/>
                <a:gd name="connsiteY147" fmla="*/ 1546860 h 4168140"/>
                <a:gd name="connsiteX148" fmla="*/ 10675620 w 11737340"/>
                <a:gd name="connsiteY148" fmla="*/ 1615440 h 4168140"/>
                <a:gd name="connsiteX149" fmla="*/ 10568940 w 11737340"/>
                <a:gd name="connsiteY149" fmla="*/ 1676400 h 4168140"/>
                <a:gd name="connsiteX150" fmla="*/ 10485120 w 11737340"/>
                <a:gd name="connsiteY150" fmla="*/ 1760220 h 4168140"/>
                <a:gd name="connsiteX151" fmla="*/ 10454640 w 11737340"/>
                <a:gd name="connsiteY151" fmla="*/ 1836420 h 4168140"/>
                <a:gd name="connsiteX152" fmla="*/ 10416540 w 11737340"/>
                <a:gd name="connsiteY152" fmla="*/ 1927860 h 4168140"/>
                <a:gd name="connsiteX153" fmla="*/ 10401300 w 11737340"/>
                <a:gd name="connsiteY153" fmla="*/ 2004060 h 4168140"/>
                <a:gd name="connsiteX154" fmla="*/ 10363200 w 11737340"/>
                <a:gd name="connsiteY154" fmla="*/ 2095500 h 4168140"/>
                <a:gd name="connsiteX155" fmla="*/ 10317480 w 11737340"/>
                <a:gd name="connsiteY155" fmla="*/ 2225040 h 4168140"/>
                <a:gd name="connsiteX156" fmla="*/ 10287000 w 11737340"/>
                <a:gd name="connsiteY156" fmla="*/ 2346960 h 4168140"/>
                <a:gd name="connsiteX157" fmla="*/ 10218420 w 11737340"/>
                <a:gd name="connsiteY157" fmla="*/ 2499360 h 4168140"/>
                <a:gd name="connsiteX158" fmla="*/ 10134600 w 11737340"/>
                <a:gd name="connsiteY158" fmla="*/ 2621280 h 4168140"/>
                <a:gd name="connsiteX159" fmla="*/ 10043160 w 11737340"/>
                <a:gd name="connsiteY159" fmla="*/ 2735580 h 4168140"/>
                <a:gd name="connsiteX160" fmla="*/ 9974580 w 11737340"/>
                <a:gd name="connsiteY160" fmla="*/ 2857500 h 4168140"/>
                <a:gd name="connsiteX161" fmla="*/ 9906000 w 11737340"/>
                <a:gd name="connsiteY161" fmla="*/ 2941320 h 4168140"/>
                <a:gd name="connsiteX162" fmla="*/ 9860280 w 11737340"/>
                <a:gd name="connsiteY162" fmla="*/ 3032760 h 4168140"/>
                <a:gd name="connsiteX163" fmla="*/ 9806940 w 11737340"/>
                <a:gd name="connsiteY163" fmla="*/ 3116580 h 4168140"/>
                <a:gd name="connsiteX164" fmla="*/ 9715500 w 11737340"/>
                <a:gd name="connsiteY164" fmla="*/ 3208020 h 4168140"/>
                <a:gd name="connsiteX165" fmla="*/ 9616440 w 11737340"/>
                <a:gd name="connsiteY165" fmla="*/ 3261360 h 4168140"/>
                <a:gd name="connsiteX166" fmla="*/ 9532620 w 11737340"/>
                <a:gd name="connsiteY166" fmla="*/ 3329940 h 4168140"/>
                <a:gd name="connsiteX167" fmla="*/ 9471660 w 11737340"/>
                <a:gd name="connsiteY167" fmla="*/ 3375660 h 4168140"/>
                <a:gd name="connsiteX168" fmla="*/ 9410700 w 11737340"/>
                <a:gd name="connsiteY168" fmla="*/ 3429000 h 4168140"/>
                <a:gd name="connsiteX169" fmla="*/ 9288780 w 11737340"/>
                <a:gd name="connsiteY169" fmla="*/ 3436620 h 4168140"/>
                <a:gd name="connsiteX170" fmla="*/ 9166860 w 11737340"/>
                <a:gd name="connsiteY170" fmla="*/ 3444240 h 4168140"/>
                <a:gd name="connsiteX171" fmla="*/ 9029700 w 11737340"/>
                <a:gd name="connsiteY171" fmla="*/ 3413760 h 4168140"/>
                <a:gd name="connsiteX172" fmla="*/ 8823960 w 11737340"/>
                <a:gd name="connsiteY172" fmla="*/ 3360420 h 4168140"/>
                <a:gd name="connsiteX173" fmla="*/ 8679180 w 11737340"/>
                <a:gd name="connsiteY173" fmla="*/ 3329940 h 4168140"/>
                <a:gd name="connsiteX174" fmla="*/ 8572500 w 11737340"/>
                <a:gd name="connsiteY174" fmla="*/ 3276600 h 4168140"/>
                <a:gd name="connsiteX175" fmla="*/ 8465820 w 11737340"/>
                <a:gd name="connsiteY175" fmla="*/ 3215640 h 4168140"/>
                <a:gd name="connsiteX176" fmla="*/ 8321040 w 11737340"/>
                <a:gd name="connsiteY176" fmla="*/ 3177540 h 4168140"/>
                <a:gd name="connsiteX177" fmla="*/ 8199120 w 11737340"/>
                <a:gd name="connsiteY177" fmla="*/ 3131820 h 4168140"/>
                <a:gd name="connsiteX178" fmla="*/ 8069580 w 11737340"/>
                <a:gd name="connsiteY178" fmla="*/ 3078480 h 4168140"/>
                <a:gd name="connsiteX179" fmla="*/ 7917180 w 11737340"/>
                <a:gd name="connsiteY179" fmla="*/ 2994660 h 4168140"/>
                <a:gd name="connsiteX180" fmla="*/ 7787640 w 11737340"/>
                <a:gd name="connsiteY180" fmla="*/ 2971800 h 4168140"/>
                <a:gd name="connsiteX181" fmla="*/ 7719060 w 11737340"/>
                <a:gd name="connsiteY181" fmla="*/ 2933700 h 4168140"/>
                <a:gd name="connsiteX182" fmla="*/ 7612380 w 11737340"/>
                <a:gd name="connsiteY182" fmla="*/ 2903220 h 4168140"/>
                <a:gd name="connsiteX183" fmla="*/ 7566660 w 11737340"/>
                <a:gd name="connsiteY183" fmla="*/ 2887980 h 4168140"/>
                <a:gd name="connsiteX184" fmla="*/ 7551420 w 11737340"/>
                <a:gd name="connsiteY184" fmla="*/ 2849880 h 4168140"/>
                <a:gd name="connsiteX185" fmla="*/ 7533640 w 11737340"/>
                <a:gd name="connsiteY185" fmla="*/ 2788920 h 4168140"/>
                <a:gd name="connsiteX186" fmla="*/ 7475220 w 11737340"/>
                <a:gd name="connsiteY186" fmla="*/ 2857500 h 4168140"/>
                <a:gd name="connsiteX187" fmla="*/ 7414260 w 11737340"/>
                <a:gd name="connsiteY187" fmla="*/ 2887980 h 4168140"/>
                <a:gd name="connsiteX188" fmla="*/ 7345680 w 11737340"/>
                <a:gd name="connsiteY188" fmla="*/ 2971800 h 4168140"/>
                <a:gd name="connsiteX189" fmla="*/ 7315200 w 11737340"/>
                <a:gd name="connsiteY189" fmla="*/ 2994660 h 4168140"/>
                <a:gd name="connsiteX190" fmla="*/ 7261860 w 11737340"/>
                <a:gd name="connsiteY190" fmla="*/ 3009900 h 4168140"/>
                <a:gd name="connsiteX191" fmla="*/ 7193280 w 11737340"/>
                <a:gd name="connsiteY191" fmla="*/ 3025140 h 4168140"/>
                <a:gd name="connsiteX192" fmla="*/ 7155180 w 11737340"/>
                <a:gd name="connsiteY192" fmla="*/ 3078480 h 4168140"/>
                <a:gd name="connsiteX193" fmla="*/ 7109460 w 11737340"/>
                <a:gd name="connsiteY193" fmla="*/ 3154680 h 4168140"/>
                <a:gd name="connsiteX194" fmla="*/ 7048500 w 11737340"/>
                <a:gd name="connsiteY194" fmla="*/ 3246120 h 4168140"/>
                <a:gd name="connsiteX195" fmla="*/ 6995160 w 11737340"/>
                <a:gd name="connsiteY195" fmla="*/ 3307080 h 4168140"/>
                <a:gd name="connsiteX196" fmla="*/ 6972300 w 11737340"/>
                <a:gd name="connsiteY196" fmla="*/ 3352800 h 4168140"/>
                <a:gd name="connsiteX197" fmla="*/ 6949440 w 11737340"/>
                <a:gd name="connsiteY197" fmla="*/ 3413760 h 4168140"/>
                <a:gd name="connsiteX198" fmla="*/ 6949440 w 11737340"/>
                <a:gd name="connsiteY198" fmla="*/ 3413760 h 4168140"/>
                <a:gd name="connsiteX199" fmla="*/ 6911340 w 11737340"/>
                <a:gd name="connsiteY199" fmla="*/ 3474720 h 4168140"/>
                <a:gd name="connsiteX200" fmla="*/ 6888480 w 11737340"/>
                <a:gd name="connsiteY200" fmla="*/ 3505200 h 4168140"/>
                <a:gd name="connsiteX201" fmla="*/ 6819900 w 11737340"/>
                <a:gd name="connsiteY201" fmla="*/ 3566160 h 4168140"/>
                <a:gd name="connsiteX202" fmla="*/ 6743700 w 11737340"/>
                <a:gd name="connsiteY202" fmla="*/ 3581400 h 4168140"/>
                <a:gd name="connsiteX203" fmla="*/ 6675120 w 11737340"/>
                <a:gd name="connsiteY203" fmla="*/ 3657600 h 4168140"/>
                <a:gd name="connsiteX204" fmla="*/ 6629400 w 11737340"/>
                <a:gd name="connsiteY204" fmla="*/ 3718560 h 4168140"/>
                <a:gd name="connsiteX205" fmla="*/ 6576060 w 11737340"/>
                <a:gd name="connsiteY205" fmla="*/ 3779520 h 4168140"/>
                <a:gd name="connsiteX206" fmla="*/ 6484620 w 11737340"/>
                <a:gd name="connsiteY206" fmla="*/ 3817620 h 4168140"/>
                <a:gd name="connsiteX207" fmla="*/ 6400800 w 11737340"/>
                <a:gd name="connsiteY207" fmla="*/ 3832860 h 4168140"/>
                <a:gd name="connsiteX208" fmla="*/ 6263640 w 11737340"/>
                <a:gd name="connsiteY208" fmla="*/ 3870960 h 4168140"/>
                <a:gd name="connsiteX209" fmla="*/ 6126480 w 11737340"/>
                <a:gd name="connsiteY209" fmla="*/ 3901440 h 4168140"/>
                <a:gd name="connsiteX210" fmla="*/ 6027420 w 11737340"/>
                <a:gd name="connsiteY210" fmla="*/ 3916680 h 4168140"/>
                <a:gd name="connsiteX211" fmla="*/ 5890260 w 11737340"/>
                <a:gd name="connsiteY211" fmla="*/ 3878580 h 4168140"/>
                <a:gd name="connsiteX212" fmla="*/ 5821680 w 11737340"/>
                <a:gd name="connsiteY212" fmla="*/ 3863340 h 4168140"/>
                <a:gd name="connsiteX213" fmla="*/ 5737860 w 11737340"/>
                <a:gd name="connsiteY213" fmla="*/ 3825240 h 4168140"/>
                <a:gd name="connsiteX214" fmla="*/ 5638800 w 11737340"/>
                <a:gd name="connsiteY214" fmla="*/ 3794760 h 4168140"/>
                <a:gd name="connsiteX215" fmla="*/ 5524500 w 11737340"/>
                <a:gd name="connsiteY215" fmla="*/ 3756660 h 4168140"/>
                <a:gd name="connsiteX216" fmla="*/ 5448300 w 11737340"/>
                <a:gd name="connsiteY216" fmla="*/ 3718560 h 4168140"/>
                <a:gd name="connsiteX217" fmla="*/ 5349240 w 11737340"/>
                <a:gd name="connsiteY217" fmla="*/ 3657600 h 4168140"/>
                <a:gd name="connsiteX218" fmla="*/ 5295900 w 11737340"/>
                <a:gd name="connsiteY218" fmla="*/ 3619500 h 4168140"/>
                <a:gd name="connsiteX219" fmla="*/ 5234940 w 11737340"/>
                <a:gd name="connsiteY219" fmla="*/ 3596640 h 4168140"/>
                <a:gd name="connsiteX220" fmla="*/ 5135880 w 11737340"/>
                <a:gd name="connsiteY220" fmla="*/ 3550920 h 4168140"/>
                <a:gd name="connsiteX221" fmla="*/ 5059680 w 11737340"/>
                <a:gd name="connsiteY221" fmla="*/ 3505200 h 4168140"/>
                <a:gd name="connsiteX222" fmla="*/ 5029200 w 11737340"/>
                <a:gd name="connsiteY222" fmla="*/ 3482340 h 4168140"/>
                <a:gd name="connsiteX223" fmla="*/ 4960620 w 11737340"/>
                <a:gd name="connsiteY223" fmla="*/ 3413760 h 4168140"/>
                <a:gd name="connsiteX224" fmla="*/ 4876800 w 11737340"/>
                <a:gd name="connsiteY224" fmla="*/ 3299460 h 4168140"/>
                <a:gd name="connsiteX225" fmla="*/ 4808220 w 11737340"/>
                <a:gd name="connsiteY225" fmla="*/ 3200400 h 4168140"/>
                <a:gd name="connsiteX226" fmla="*/ 4777740 w 11737340"/>
                <a:gd name="connsiteY226" fmla="*/ 3147060 h 4168140"/>
                <a:gd name="connsiteX227" fmla="*/ 4724400 w 11737340"/>
                <a:gd name="connsiteY227" fmla="*/ 3108960 h 4168140"/>
                <a:gd name="connsiteX228" fmla="*/ 4648200 w 11737340"/>
                <a:gd name="connsiteY228" fmla="*/ 3063240 h 4168140"/>
                <a:gd name="connsiteX229" fmla="*/ 4533900 w 11737340"/>
                <a:gd name="connsiteY229" fmla="*/ 2979420 h 4168140"/>
                <a:gd name="connsiteX230" fmla="*/ 4427220 w 11737340"/>
                <a:gd name="connsiteY230" fmla="*/ 2941320 h 4168140"/>
                <a:gd name="connsiteX231" fmla="*/ 4366260 w 11737340"/>
                <a:gd name="connsiteY231" fmla="*/ 2903220 h 4168140"/>
                <a:gd name="connsiteX232" fmla="*/ 4244340 w 11737340"/>
                <a:gd name="connsiteY232" fmla="*/ 2842260 h 4168140"/>
                <a:gd name="connsiteX233" fmla="*/ 4145280 w 11737340"/>
                <a:gd name="connsiteY233" fmla="*/ 2811780 h 4168140"/>
                <a:gd name="connsiteX234" fmla="*/ 4038600 w 11737340"/>
                <a:gd name="connsiteY234" fmla="*/ 2804160 h 4168140"/>
                <a:gd name="connsiteX235" fmla="*/ 3954780 w 11737340"/>
                <a:gd name="connsiteY235" fmla="*/ 2819400 h 4168140"/>
                <a:gd name="connsiteX236" fmla="*/ 3863340 w 11737340"/>
                <a:gd name="connsiteY236" fmla="*/ 2804160 h 4168140"/>
                <a:gd name="connsiteX237" fmla="*/ 3741420 w 11737340"/>
                <a:gd name="connsiteY237" fmla="*/ 2781300 h 4168140"/>
                <a:gd name="connsiteX238" fmla="*/ 3649980 w 11737340"/>
                <a:gd name="connsiteY238" fmla="*/ 2743200 h 4168140"/>
                <a:gd name="connsiteX239" fmla="*/ 3573780 w 11737340"/>
                <a:gd name="connsiteY239" fmla="*/ 2674620 h 4168140"/>
                <a:gd name="connsiteX240" fmla="*/ 3482340 w 11737340"/>
                <a:gd name="connsiteY240" fmla="*/ 2621280 h 4168140"/>
                <a:gd name="connsiteX241" fmla="*/ 3436620 w 11737340"/>
                <a:gd name="connsiteY241" fmla="*/ 2552700 h 4168140"/>
                <a:gd name="connsiteX242" fmla="*/ 3329940 w 11737340"/>
                <a:gd name="connsiteY242" fmla="*/ 2423160 h 4168140"/>
                <a:gd name="connsiteX243" fmla="*/ 3261360 w 11737340"/>
                <a:gd name="connsiteY243" fmla="*/ 2324100 h 4168140"/>
                <a:gd name="connsiteX244" fmla="*/ 3131820 w 11737340"/>
                <a:gd name="connsiteY244" fmla="*/ 2209800 h 4168140"/>
                <a:gd name="connsiteX245" fmla="*/ 3040380 w 11737340"/>
                <a:gd name="connsiteY245" fmla="*/ 2141220 h 4168140"/>
                <a:gd name="connsiteX246" fmla="*/ 2910840 w 11737340"/>
                <a:gd name="connsiteY246" fmla="*/ 2034540 h 4168140"/>
                <a:gd name="connsiteX247" fmla="*/ 2849880 w 11737340"/>
                <a:gd name="connsiteY247" fmla="*/ 1958340 h 4168140"/>
                <a:gd name="connsiteX248" fmla="*/ 2743200 w 11737340"/>
                <a:gd name="connsiteY248" fmla="*/ 1889760 h 4168140"/>
                <a:gd name="connsiteX249" fmla="*/ 2659380 w 11737340"/>
                <a:gd name="connsiteY249" fmla="*/ 1844040 h 4168140"/>
                <a:gd name="connsiteX250" fmla="*/ 2575560 w 11737340"/>
                <a:gd name="connsiteY250" fmla="*/ 1744980 h 4168140"/>
                <a:gd name="connsiteX251" fmla="*/ 2468880 w 11737340"/>
                <a:gd name="connsiteY251" fmla="*/ 1645920 h 4168140"/>
                <a:gd name="connsiteX252" fmla="*/ 2400300 w 11737340"/>
                <a:gd name="connsiteY252" fmla="*/ 1607820 h 4168140"/>
                <a:gd name="connsiteX253" fmla="*/ 2263140 w 11737340"/>
                <a:gd name="connsiteY253" fmla="*/ 1501140 h 4168140"/>
                <a:gd name="connsiteX254" fmla="*/ 2171700 w 11737340"/>
                <a:gd name="connsiteY254" fmla="*/ 1432560 h 4168140"/>
                <a:gd name="connsiteX255" fmla="*/ 2087880 w 11737340"/>
                <a:gd name="connsiteY255" fmla="*/ 1363980 h 4168140"/>
                <a:gd name="connsiteX256" fmla="*/ 1950720 w 11737340"/>
                <a:gd name="connsiteY256" fmla="*/ 1272540 h 4168140"/>
                <a:gd name="connsiteX257" fmla="*/ 1805940 w 11737340"/>
                <a:gd name="connsiteY257" fmla="*/ 1135380 h 4168140"/>
                <a:gd name="connsiteX258" fmla="*/ 1729740 w 11737340"/>
                <a:gd name="connsiteY258" fmla="*/ 1089660 h 4168140"/>
                <a:gd name="connsiteX259" fmla="*/ 1668780 w 11737340"/>
                <a:gd name="connsiteY259" fmla="*/ 1043940 h 4168140"/>
                <a:gd name="connsiteX260" fmla="*/ 1592580 w 11737340"/>
                <a:gd name="connsiteY260" fmla="*/ 990600 h 4168140"/>
                <a:gd name="connsiteX261" fmla="*/ 1470660 w 11737340"/>
                <a:gd name="connsiteY261" fmla="*/ 891540 h 4168140"/>
                <a:gd name="connsiteX262" fmla="*/ 1386840 w 11737340"/>
                <a:gd name="connsiteY262" fmla="*/ 845820 h 4168140"/>
                <a:gd name="connsiteX263" fmla="*/ 1318260 w 11737340"/>
                <a:gd name="connsiteY263" fmla="*/ 784860 h 4168140"/>
                <a:gd name="connsiteX264" fmla="*/ 1264920 w 11737340"/>
                <a:gd name="connsiteY264" fmla="*/ 723900 h 4168140"/>
                <a:gd name="connsiteX265" fmla="*/ 1181100 w 11737340"/>
                <a:gd name="connsiteY265" fmla="*/ 647700 h 4168140"/>
                <a:gd name="connsiteX266" fmla="*/ 1089660 w 11737340"/>
                <a:gd name="connsiteY266" fmla="*/ 624840 h 4168140"/>
                <a:gd name="connsiteX267" fmla="*/ 1021080 w 11737340"/>
                <a:gd name="connsiteY267" fmla="*/ 586740 h 4168140"/>
                <a:gd name="connsiteX268" fmla="*/ 937260 w 11737340"/>
                <a:gd name="connsiteY268" fmla="*/ 548640 h 4168140"/>
                <a:gd name="connsiteX269" fmla="*/ 830580 w 11737340"/>
                <a:gd name="connsiteY269" fmla="*/ 510540 h 4168140"/>
                <a:gd name="connsiteX270" fmla="*/ 754380 w 11737340"/>
                <a:gd name="connsiteY270" fmla="*/ 457200 h 4168140"/>
                <a:gd name="connsiteX271" fmla="*/ 708660 w 11737340"/>
                <a:gd name="connsiteY271" fmla="*/ 419100 h 4168140"/>
                <a:gd name="connsiteX272" fmla="*/ 609600 w 11737340"/>
                <a:gd name="connsiteY272" fmla="*/ 396240 h 4168140"/>
                <a:gd name="connsiteX273" fmla="*/ 548640 w 11737340"/>
                <a:gd name="connsiteY273" fmla="*/ 320040 h 4168140"/>
                <a:gd name="connsiteX274" fmla="*/ 510540 w 11737340"/>
                <a:gd name="connsiteY274" fmla="*/ 251460 h 4168140"/>
                <a:gd name="connsiteX275" fmla="*/ 464820 w 11737340"/>
                <a:gd name="connsiteY275" fmla="*/ 190500 h 4168140"/>
                <a:gd name="connsiteX276" fmla="*/ 411480 w 11737340"/>
                <a:gd name="connsiteY276" fmla="*/ 137160 h 4168140"/>
                <a:gd name="connsiteX277" fmla="*/ 373380 w 11737340"/>
                <a:gd name="connsiteY277" fmla="*/ 45720 h 4168140"/>
                <a:gd name="connsiteX278" fmla="*/ 342900 w 11737340"/>
                <a:gd name="connsiteY278" fmla="*/ 0 h 4168140"/>
                <a:gd name="connsiteX279" fmla="*/ 327660 w 11737340"/>
                <a:gd name="connsiteY279" fmla="*/ 60960 h 4168140"/>
                <a:gd name="connsiteX280" fmla="*/ 289560 w 11737340"/>
                <a:gd name="connsiteY280" fmla="*/ 91440 h 4168140"/>
                <a:gd name="connsiteX281" fmla="*/ 236220 w 11737340"/>
                <a:gd name="connsiteY281" fmla="*/ 114300 h 4168140"/>
                <a:gd name="connsiteX282" fmla="*/ 198120 w 11737340"/>
                <a:gd name="connsiteY282" fmla="*/ 175260 h 4168140"/>
                <a:gd name="connsiteX283" fmla="*/ 175260 w 11737340"/>
                <a:gd name="connsiteY283" fmla="*/ 228600 h 4168140"/>
                <a:gd name="connsiteX284" fmla="*/ 114300 w 11737340"/>
                <a:gd name="connsiteY284" fmla="*/ 236220 h 4168140"/>
                <a:gd name="connsiteX285" fmla="*/ 45720 w 11737340"/>
                <a:gd name="connsiteY285" fmla="*/ 251460 h 4168140"/>
                <a:gd name="connsiteX286" fmla="*/ 0 w 11737340"/>
                <a:gd name="connsiteY286" fmla="*/ 281940 h 4168140"/>
                <a:gd name="connsiteX287" fmla="*/ 68580 w 11737340"/>
                <a:gd name="connsiteY287" fmla="*/ 320040 h 4168140"/>
                <a:gd name="connsiteX0" fmla="*/ 68580 w 11737340"/>
                <a:gd name="connsiteY0" fmla="*/ 320040 h 4168140"/>
                <a:gd name="connsiteX1" fmla="*/ 121920 w 11737340"/>
                <a:gd name="connsiteY1" fmla="*/ 381000 h 4168140"/>
                <a:gd name="connsiteX2" fmla="*/ 198120 w 11737340"/>
                <a:gd name="connsiteY2" fmla="*/ 419100 h 4168140"/>
                <a:gd name="connsiteX3" fmla="*/ 320040 w 11737340"/>
                <a:gd name="connsiteY3" fmla="*/ 510540 h 4168140"/>
                <a:gd name="connsiteX4" fmla="*/ 411480 w 11737340"/>
                <a:gd name="connsiteY4" fmla="*/ 563880 h 4168140"/>
                <a:gd name="connsiteX5" fmla="*/ 472440 w 11737340"/>
                <a:gd name="connsiteY5" fmla="*/ 632460 h 4168140"/>
                <a:gd name="connsiteX6" fmla="*/ 601980 w 11737340"/>
                <a:gd name="connsiteY6" fmla="*/ 708660 h 4168140"/>
                <a:gd name="connsiteX7" fmla="*/ 739140 w 11737340"/>
                <a:gd name="connsiteY7" fmla="*/ 784860 h 4168140"/>
                <a:gd name="connsiteX8" fmla="*/ 861060 w 11737340"/>
                <a:gd name="connsiteY8" fmla="*/ 868680 h 4168140"/>
                <a:gd name="connsiteX9" fmla="*/ 944880 w 11737340"/>
                <a:gd name="connsiteY9" fmla="*/ 952500 h 4168140"/>
                <a:gd name="connsiteX10" fmla="*/ 1021080 w 11737340"/>
                <a:gd name="connsiteY10" fmla="*/ 1005840 h 4168140"/>
                <a:gd name="connsiteX11" fmla="*/ 1097280 w 11737340"/>
                <a:gd name="connsiteY11" fmla="*/ 1043940 h 4168140"/>
                <a:gd name="connsiteX12" fmla="*/ 1181100 w 11737340"/>
                <a:gd name="connsiteY12" fmla="*/ 1104900 h 4168140"/>
                <a:gd name="connsiteX13" fmla="*/ 1249680 w 11737340"/>
                <a:gd name="connsiteY13" fmla="*/ 1150620 h 4168140"/>
                <a:gd name="connsiteX14" fmla="*/ 1341120 w 11737340"/>
                <a:gd name="connsiteY14" fmla="*/ 1196340 h 4168140"/>
                <a:gd name="connsiteX15" fmla="*/ 1417320 w 11737340"/>
                <a:gd name="connsiteY15" fmla="*/ 1257300 h 4168140"/>
                <a:gd name="connsiteX16" fmla="*/ 1493520 w 11737340"/>
                <a:gd name="connsiteY16" fmla="*/ 1333500 h 4168140"/>
                <a:gd name="connsiteX17" fmla="*/ 1569720 w 11737340"/>
                <a:gd name="connsiteY17" fmla="*/ 1356360 h 4168140"/>
                <a:gd name="connsiteX18" fmla="*/ 1684020 w 11737340"/>
                <a:gd name="connsiteY18" fmla="*/ 1424940 h 4168140"/>
                <a:gd name="connsiteX19" fmla="*/ 1729740 w 11737340"/>
                <a:gd name="connsiteY19" fmla="*/ 1485900 h 4168140"/>
                <a:gd name="connsiteX20" fmla="*/ 1844040 w 11737340"/>
                <a:gd name="connsiteY20" fmla="*/ 1569720 h 4168140"/>
                <a:gd name="connsiteX21" fmla="*/ 1935480 w 11737340"/>
                <a:gd name="connsiteY21" fmla="*/ 1615440 h 4168140"/>
                <a:gd name="connsiteX22" fmla="*/ 2049780 w 11737340"/>
                <a:gd name="connsiteY22" fmla="*/ 1691640 h 4168140"/>
                <a:gd name="connsiteX23" fmla="*/ 2133600 w 11737340"/>
                <a:gd name="connsiteY23" fmla="*/ 1729740 h 4168140"/>
                <a:gd name="connsiteX24" fmla="*/ 2202180 w 11737340"/>
                <a:gd name="connsiteY24" fmla="*/ 1805940 h 4168140"/>
                <a:gd name="connsiteX25" fmla="*/ 2255520 w 11737340"/>
                <a:gd name="connsiteY25" fmla="*/ 1821180 h 4168140"/>
                <a:gd name="connsiteX26" fmla="*/ 2316480 w 11737340"/>
                <a:gd name="connsiteY26" fmla="*/ 1866900 h 4168140"/>
                <a:gd name="connsiteX27" fmla="*/ 2423160 w 11737340"/>
                <a:gd name="connsiteY27" fmla="*/ 2004060 h 4168140"/>
                <a:gd name="connsiteX28" fmla="*/ 2476500 w 11737340"/>
                <a:gd name="connsiteY28" fmla="*/ 2087880 h 4168140"/>
                <a:gd name="connsiteX29" fmla="*/ 2567940 w 11737340"/>
                <a:gd name="connsiteY29" fmla="*/ 2148840 h 4168140"/>
                <a:gd name="connsiteX30" fmla="*/ 2682240 w 11737340"/>
                <a:gd name="connsiteY30" fmla="*/ 2186940 h 4168140"/>
                <a:gd name="connsiteX31" fmla="*/ 2743200 w 11737340"/>
                <a:gd name="connsiteY31" fmla="*/ 2209800 h 4168140"/>
                <a:gd name="connsiteX32" fmla="*/ 2811780 w 11737340"/>
                <a:gd name="connsiteY32" fmla="*/ 2247900 h 4168140"/>
                <a:gd name="connsiteX33" fmla="*/ 2887980 w 11737340"/>
                <a:gd name="connsiteY33" fmla="*/ 2301240 h 4168140"/>
                <a:gd name="connsiteX34" fmla="*/ 2979420 w 11737340"/>
                <a:gd name="connsiteY34" fmla="*/ 2385060 h 4168140"/>
                <a:gd name="connsiteX35" fmla="*/ 3055620 w 11737340"/>
                <a:gd name="connsiteY35" fmla="*/ 2461260 h 4168140"/>
                <a:gd name="connsiteX36" fmla="*/ 3139440 w 11737340"/>
                <a:gd name="connsiteY36" fmla="*/ 2537460 h 4168140"/>
                <a:gd name="connsiteX37" fmla="*/ 3261360 w 11737340"/>
                <a:gd name="connsiteY37" fmla="*/ 2628900 h 4168140"/>
                <a:gd name="connsiteX38" fmla="*/ 3345180 w 11737340"/>
                <a:gd name="connsiteY38" fmla="*/ 2720340 h 4168140"/>
                <a:gd name="connsiteX39" fmla="*/ 3444240 w 11737340"/>
                <a:gd name="connsiteY39" fmla="*/ 2796540 h 4168140"/>
                <a:gd name="connsiteX40" fmla="*/ 3558540 w 11737340"/>
                <a:gd name="connsiteY40" fmla="*/ 2872740 h 4168140"/>
                <a:gd name="connsiteX41" fmla="*/ 3619500 w 11737340"/>
                <a:gd name="connsiteY41" fmla="*/ 2979420 h 4168140"/>
                <a:gd name="connsiteX42" fmla="*/ 3619500 w 11737340"/>
                <a:gd name="connsiteY42" fmla="*/ 2979420 h 4168140"/>
                <a:gd name="connsiteX43" fmla="*/ 3649980 w 11737340"/>
                <a:gd name="connsiteY43" fmla="*/ 3048000 h 4168140"/>
                <a:gd name="connsiteX44" fmla="*/ 3703320 w 11737340"/>
                <a:gd name="connsiteY44" fmla="*/ 3086100 h 4168140"/>
                <a:gd name="connsiteX45" fmla="*/ 3764280 w 11737340"/>
                <a:gd name="connsiteY45" fmla="*/ 3063240 h 4168140"/>
                <a:gd name="connsiteX46" fmla="*/ 3848100 w 11737340"/>
                <a:gd name="connsiteY46" fmla="*/ 3025140 h 4168140"/>
                <a:gd name="connsiteX47" fmla="*/ 3916680 w 11737340"/>
                <a:gd name="connsiteY47" fmla="*/ 3032760 h 4168140"/>
                <a:gd name="connsiteX48" fmla="*/ 4030980 w 11737340"/>
                <a:gd name="connsiteY48" fmla="*/ 3063240 h 4168140"/>
                <a:gd name="connsiteX49" fmla="*/ 4137660 w 11737340"/>
                <a:gd name="connsiteY49" fmla="*/ 3101340 h 4168140"/>
                <a:gd name="connsiteX50" fmla="*/ 4259580 w 11737340"/>
                <a:gd name="connsiteY50" fmla="*/ 3147060 h 4168140"/>
                <a:gd name="connsiteX51" fmla="*/ 4381500 w 11737340"/>
                <a:gd name="connsiteY51" fmla="*/ 3192780 h 4168140"/>
                <a:gd name="connsiteX52" fmla="*/ 4526280 w 11737340"/>
                <a:gd name="connsiteY52" fmla="*/ 3276600 h 4168140"/>
                <a:gd name="connsiteX53" fmla="*/ 4587240 w 11737340"/>
                <a:gd name="connsiteY53" fmla="*/ 3299460 h 4168140"/>
                <a:gd name="connsiteX54" fmla="*/ 4610100 w 11737340"/>
                <a:gd name="connsiteY54" fmla="*/ 3352800 h 4168140"/>
                <a:gd name="connsiteX55" fmla="*/ 4648200 w 11737340"/>
                <a:gd name="connsiteY55" fmla="*/ 3436620 h 4168140"/>
                <a:gd name="connsiteX56" fmla="*/ 4671060 w 11737340"/>
                <a:gd name="connsiteY56" fmla="*/ 3520440 h 4168140"/>
                <a:gd name="connsiteX57" fmla="*/ 4678680 w 11737340"/>
                <a:gd name="connsiteY57" fmla="*/ 3589020 h 4168140"/>
                <a:gd name="connsiteX58" fmla="*/ 4686300 w 11737340"/>
                <a:gd name="connsiteY58" fmla="*/ 3649980 h 4168140"/>
                <a:gd name="connsiteX59" fmla="*/ 4724400 w 11737340"/>
                <a:gd name="connsiteY59" fmla="*/ 3680460 h 4168140"/>
                <a:gd name="connsiteX60" fmla="*/ 4785360 w 11737340"/>
                <a:gd name="connsiteY60" fmla="*/ 3672840 h 4168140"/>
                <a:gd name="connsiteX61" fmla="*/ 4869180 w 11737340"/>
                <a:gd name="connsiteY61" fmla="*/ 3703320 h 4168140"/>
                <a:gd name="connsiteX62" fmla="*/ 4914900 w 11737340"/>
                <a:gd name="connsiteY62" fmla="*/ 3756660 h 4168140"/>
                <a:gd name="connsiteX63" fmla="*/ 5105400 w 11737340"/>
                <a:gd name="connsiteY63" fmla="*/ 3832860 h 4168140"/>
                <a:gd name="connsiteX64" fmla="*/ 5173980 w 11737340"/>
                <a:gd name="connsiteY64" fmla="*/ 3886200 h 4168140"/>
                <a:gd name="connsiteX65" fmla="*/ 5242560 w 11737340"/>
                <a:gd name="connsiteY65" fmla="*/ 3924300 h 4168140"/>
                <a:gd name="connsiteX66" fmla="*/ 5364480 w 11737340"/>
                <a:gd name="connsiteY66" fmla="*/ 3962400 h 4168140"/>
                <a:gd name="connsiteX67" fmla="*/ 5516880 w 11737340"/>
                <a:gd name="connsiteY67" fmla="*/ 4046220 h 4168140"/>
                <a:gd name="connsiteX68" fmla="*/ 5585460 w 11737340"/>
                <a:gd name="connsiteY68" fmla="*/ 4099560 h 4168140"/>
                <a:gd name="connsiteX69" fmla="*/ 5661660 w 11737340"/>
                <a:gd name="connsiteY69" fmla="*/ 4122420 h 4168140"/>
                <a:gd name="connsiteX70" fmla="*/ 5745480 w 11737340"/>
                <a:gd name="connsiteY70" fmla="*/ 4130040 h 4168140"/>
                <a:gd name="connsiteX71" fmla="*/ 5836920 w 11737340"/>
                <a:gd name="connsiteY71" fmla="*/ 4130040 h 4168140"/>
                <a:gd name="connsiteX72" fmla="*/ 5951220 w 11737340"/>
                <a:gd name="connsiteY72" fmla="*/ 4145280 h 4168140"/>
                <a:gd name="connsiteX73" fmla="*/ 6035040 w 11737340"/>
                <a:gd name="connsiteY73" fmla="*/ 4168140 h 4168140"/>
                <a:gd name="connsiteX74" fmla="*/ 6149340 w 11737340"/>
                <a:gd name="connsiteY74" fmla="*/ 4137660 h 4168140"/>
                <a:gd name="connsiteX75" fmla="*/ 6286500 w 11737340"/>
                <a:gd name="connsiteY75" fmla="*/ 4114800 h 4168140"/>
                <a:gd name="connsiteX76" fmla="*/ 6393180 w 11737340"/>
                <a:gd name="connsiteY76" fmla="*/ 4053840 h 4168140"/>
                <a:gd name="connsiteX77" fmla="*/ 6484620 w 11737340"/>
                <a:gd name="connsiteY77" fmla="*/ 4038600 h 4168140"/>
                <a:gd name="connsiteX78" fmla="*/ 6583680 w 11737340"/>
                <a:gd name="connsiteY78" fmla="*/ 3970020 h 4168140"/>
                <a:gd name="connsiteX79" fmla="*/ 6697980 w 11737340"/>
                <a:gd name="connsiteY79" fmla="*/ 3886200 h 4168140"/>
                <a:gd name="connsiteX80" fmla="*/ 6728460 w 11737340"/>
                <a:gd name="connsiteY80" fmla="*/ 3817620 h 4168140"/>
                <a:gd name="connsiteX81" fmla="*/ 6842760 w 11737340"/>
                <a:gd name="connsiteY81" fmla="*/ 3733800 h 4168140"/>
                <a:gd name="connsiteX82" fmla="*/ 6972300 w 11737340"/>
                <a:gd name="connsiteY82" fmla="*/ 3642360 h 4168140"/>
                <a:gd name="connsiteX83" fmla="*/ 7078980 w 11737340"/>
                <a:gd name="connsiteY83" fmla="*/ 3528060 h 4168140"/>
                <a:gd name="connsiteX84" fmla="*/ 7139940 w 11737340"/>
                <a:gd name="connsiteY84" fmla="*/ 3444240 h 4168140"/>
                <a:gd name="connsiteX85" fmla="*/ 7269480 w 11737340"/>
                <a:gd name="connsiteY85" fmla="*/ 3284220 h 4168140"/>
                <a:gd name="connsiteX86" fmla="*/ 7330440 w 11737340"/>
                <a:gd name="connsiteY86" fmla="*/ 3185160 h 4168140"/>
                <a:gd name="connsiteX87" fmla="*/ 7376160 w 11737340"/>
                <a:gd name="connsiteY87" fmla="*/ 3116580 h 4168140"/>
                <a:gd name="connsiteX88" fmla="*/ 7444740 w 11737340"/>
                <a:gd name="connsiteY88" fmla="*/ 3093720 h 4168140"/>
                <a:gd name="connsiteX89" fmla="*/ 7513320 w 11737340"/>
                <a:gd name="connsiteY89" fmla="*/ 3101340 h 4168140"/>
                <a:gd name="connsiteX90" fmla="*/ 7574280 w 11737340"/>
                <a:gd name="connsiteY90" fmla="*/ 3078480 h 4168140"/>
                <a:gd name="connsiteX91" fmla="*/ 7726680 w 11737340"/>
                <a:gd name="connsiteY91" fmla="*/ 3108960 h 4168140"/>
                <a:gd name="connsiteX92" fmla="*/ 7833360 w 11737340"/>
                <a:gd name="connsiteY92" fmla="*/ 3162300 h 4168140"/>
                <a:gd name="connsiteX93" fmla="*/ 7962900 w 11737340"/>
                <a:gd name="connsiteY93" fmla="*/ 3192780 h 4168140"/>
                <a:gd name="connsiteX94" fmla="*/ 8161020 w 11737340"/>
                <a:gd name="connsiteY94" fmla="*/ 3268980 h 4168140"/>
                <a:gd name="connsiteX95" fmla="*/ 8290560 w 11737340"/>
                <a:gd name="connsiteY95" fmla="*/ 3337560 h 4168140"/>
                <a:gd name="connsiteX96" fmla="*/ 8382000 w 11737340"/>
                <a:gd name="connsiteY96" fmla="*/ 3360420 h 4168140"/>
                <a:gd name="connsiteX97" fmla="*/ 8458200 w 11737340"/>
                <a:gd name="connsiteY97" fmla="*/ 3398520 h 4168140"/>
                <a:gd name="connsiteX98" fmla="*/ 8595360 w 11737340"/>
                <a:gd name="connsiteY98" fmla="*/ 3512820 h 4168140"/>
                <a:gd name="connsiteX99" fmla="*/ 8641080 w 11737340"/>
                <a:gd name="connsiteY99" fmla="*/ 3566160 h 4168140"/>
                <a:gd name="connsiteX100" fmla="*/ 8702040 w 11737340"/>
                <a:gd name="connsiteY100" fmla="*/ 3604260 h 4168140"/>
                <a:gd name="connsiteX101" fmla="*/ 8763000 w 11737340"/>
                <a:gd name="connsiteY101" fmla="*/ 3634740 h 4168140"/>
                <a:gd name="connsiteX102" fmla="*/ 8854440 w 11737340"/>
                <a:gd name="connsiteY102" fmla="*/ 3627120 h 4168140"/>
                <a:gd name="connsiteX103" fmla="*/ 8968740 w 11737340"/>
                <a:gd name="connsiteY103" fmla="*/ 3619500 h 4168140"/>
                <a:gd name="connsiteX104" fmla="*/ 9060180 w 11737340"/>
                <a:gd name="connsiteY104" fmla="*/ 3642360 h 4168140"/>
                <a:gd name="connsiteX105" fmla="*/ 9151620 w 11737340"/>
                <a:gd name="connsiteY105" fmla="*/ 3657600 h 4168140"/>
                <a:gd name="connsiteX106" fmla="*/ 9227820 w 11737340"/>
                <a:gd name="connsiteY106" fmla="*/ 3642360 h 4168140"/>
                <a:gd name="connsiteX107" fmla="*/ 9311640 w 11737340"/>
                <a:gd name="connsiteY107" fmla="*/ 3611880 h 4168140"/>
                <a:gd name="connsiteX108" fmla="*/ 9433560 w 11737340"/>
                <a:gd name="connsiteY108" fmla="*/ 3589020 h 4168140"/>
                <a:gd name="connsiteX109" fmla="*/ 9509760 w 11737340"/>
                <a:gd name="connsiteY109" fmla="*/ 3528060 h 4168140"/>
                <a:gd name="connsiteX110" fmla="*/ 9646920 w 11737340"/>
                <a:gd name="connsiteY110" fmla="*/ 3489960 h 4168140"/>
                <a:gd name="connsiteX111" fmla="*/ 9784080 w 11737340"/>
                <a:gd name="connsiteY111" fmla="*/ 3444240 h 4168140"/>
                <a:gd name="connsiteX112" fmla="*/ 9860280 w 11737340"/>
                <a:gd name="connsiteY112" fmla="*/ 3383280 h 4168140"/>
                <a:gd name="connsiteX113" fmla="*/ 9921240 w 11737340"/>
                <a:gd name="connsiteY113" fmla="*/ 3314700 h 4168140"/>
                <a:gd name="connsiteX114" fmla="*/ 9997440 w 11737340"/>
                <a:gd name="connsiteY114" fmla="*/ 3208020 h 4168140"/>
                <a:gd name="connsiteX115" fmla="*/ 10043160 w 11737340"/>
                <a:gd name="connsiteY115" fmla="*/ 3101340 h 4168140"/>
                <a:gd name="connsiteX116" fmla="*/ 10104120 w 11737340"/>
                <a:gd name="connsiteY116" fmla="*/ 3017520 h 4168140"/>
                <a:gd name="connsiteX117" fmla="*/ 10157460 w 11737340"/>
                <a:gd name="connsiteY117" fmla="*/ 2933700 h 4168140"/>
                <a:gd name="connsiteX118" fmla="*/ 10218420 w 11737340"/>
                <a:gd name="connsiteY118" fmla="*/ 2849880 h 4168140"/>
                <a:gd name="connsiteX119" fmla="*/ 10294620 w 11737340"/>
                <a:gd name="connsiteY119" fmla="*/ 2735580 h 4168140"/>
                <a:gd name="connsiteX120" fmla="*/ 10347960 w 11737340"/>
                <a:gd name="connsiteY120" fmla="*/ 2621280 h 4168140"/>
                <a:gd name="connsiteX121" fmla="*/ 10431780 w 11737340"/>
                <a:gd name="connsiteY121" fmla="*/ 2499360 h 4168140"/>
                <a:gd name="connsiteX122" fmla="*/ 10500360 w 11737340"/>
                <a:gd name="connsiteY122" fmla="*/ 2354580 h 4168140"/>
                <a:gd name="connsiteX123" fmla="*/ 10553700 w 11737340"/>
                <a:gd name="connsiteY123" fmla="*/ 2263140 h 4168140"/>
                <a:gd name="connsiteX124" fmla="*/ 10584180 w 11737340"/>
                <a:gd name="connsiteY124" fmla="*/ 2194560 h 4168140"/>
                <a:gd name="connsiteX125" fmla="*/ 10624820 w 11737340"/>
                <a:gd name="connsiteY125" fmla="*/ 2125980 h 4168140"/>
                <a:gd name="connsiteX126" fmla="*/ 10675620 w 11737340"/>
                <a:gd name="connsiteY126" fmla="*/ 2049780 h 4168140"/>
                <a:gd name="connsiteX127" fmla="*/ 10690860 w 11737340"/>
                <a:gd name="connsiteY127" fmla="*/ 1988820 h 4168140"/>
                <a:gd name="connsiteX128" fmla="*/ 10713720 w 11737340"/>
                <a:gd name="connsiteY128" fmla="*/ 1927860 h 4168140"/>
                <a:gd name="connsiteX129" fmla="*/ 10767060 w 11737340"/>
                <a:gd name="connsiteY129" fmla="*/ 1859280 h 4168140"/>
                <a:gd name="connsiteX130" fmla="*/ 10873740 w 11737340"/>
                <a:gd name="connsiteY130" fmla="*/ 1828800 h 4168140"/>
                <a:gd name="connsiteX131" fmla="*/ 11079480 w 11737340"/>
                <a:gd name="connsiteY131" fmla="*/ 1767840 h 4168140"/>
                <a:gd name="connsiteX132" fmla="*/ 11247120 w 11737340"/>
                <a:gd name="connsiteY132" fmla="*/ 1684020 h 4168140"/>
                <a:gd name="connsiteX133" fmla="*/ 11414760 w 11737340"/>
                <a:gd name="connsiteY133" fmla="*/ 1638300 h 4168140"/>
                <a:gd name="connsiteX134" fmla="*/ 11490960 w 11737340"/>
                <a:gd name="connsiteY134" fmla="*/ 1577340 h 4168140"/>
                <a:gd name="connsiteX135" fmla="*/ 11635740 w 11737340"/>
                <a:gd name="connsiteY135" fmla="*/ 1508760 h 4168140"/>
                <a:gd name="connsiteX136" fmla="*/ 11737340 w 11737340"/>
                <a:gd name="connsiteY136" fmla="*/ 1442720 h 4168140"/>
                <a:gd name="connsiteX137" fmla="*/ 11620500 w 11737340"/>
                <a:gd name="connsiteY137" fmla="*/ 1417320 h 4168140"/>
                <a:gd name="connsiteX138" fmla="*/ 11567160 w 11737340"/>
                <a:gd name="connsiteY138" fmla="*/ 1379220 h 4168140"/>
                <a:gd name="connsiteX139" fmla="*/ 11498580 w 11737340"/>
                <a:gd name="connsiteY139" fmla="*/ 1318260 h 4168140"/>
                <a:gd name="connsiteX140" fmla="*/ 11468100 w 11737340"/>
                <a:gd name="connsiteY140" fmla="*/ 1280160 h 4168140"/>
                <a:gd name="connsiteX141" fmla="*/ 11442700 w 11737340"/>
                <a:gd name="connsiteY141" fmla="*/ 1231900 h 4168140"/>
                <a:gd name="connsiteX142" fmla="*/ 11384280 w 11737340"/>
                <a:gd name="connsiteY142" fmla="*/ 1310640 h 4168140"/>
                <a:gd name="connsiteX143" fmla="*/ 11353800 w 11737340"/>
                <a:gd name="connsiteY143" fmla="*/ 1356360 h 4168140"/>
                <a:gd name="connsiteX144" fmla="*/ 11224260 w 11737340"/>
                <a:gd name="connsiteY144" fmla="*/ 1417320 h 4168140"/>
                <a:gd name="connsiteX145" fmla="*/ 11109960 w 11737340"/>
                <a:gd name="connsiteY145" fmla="*/ 1463040 h 4168140"/>
                <a:gd name="connsiteX146" fmla="*/ 10911840 w 11737340"/>
                <a:gd name="connsiteY146" fmla="*/ 1524000 h 4168140"/>
                <a:gd name="connsiteX147" fmla="*/ 10774680 w 11737340"/>
                <a:gd name="connsiteY147" fmla="*/ 1546860 h 4168140"/>
                <a:gd name="connsiteX148" fmla="*/ 10675620 w 11737340"/>
                <a:gd name="connsiteY148" fmla="*/ 1615440 h 4168140"/>
                <a:gd name="connsiteX149" fmla="*/ 10568940 w 11737340"/>
                <a:gd name="connsiteY149" fmla="*/ 1676400 h 4168140"/>
                <a:gd name="connsiteX150" fmla="*/ 10485120 w 11737340"/>
                <a:gd name="connsiteY150" fmla="*/ 1760220 h 4168140"/>
                <a:gd name="connsiteX151" fmla="*/ 10454640 w 11737340"/>
                <a:gd name="connsiteY151" fmla="*/ 1836420 h 4168140"/>
                <a:gd name="connsiteX152" fmla="*/ 10416540 w 11737340"/>
                <a:gd name="connsiteY152" fmla="*/ 1927860 h 4168140"/>
                <a:gd name="connsiteX153" fmla="*/ 10401300 w 11737340"/>
                <a:gd name="connsiteY153" fmla="*/ 2004060 h 4168140"/>
                <a:gd name="connsiteX154" fmla="*/ 10363200 w 11737340"/>
                <a:gd name="connsiteY154" fmla="*/ 2095500 h 4168140"/>
                <a:gd name="connsiteX155" fmla="*/ 10317480 w 11737340"/>
                <a:gd name="connsiteY155" fmla="*/ 2225040 h 4168140"/>
                <a:gd name="connsiteX156" fmla="*/ 10287000 w 11737340"/>
                <a:gd name="connsiteY156" fmla="*/ 2346960 h 4168140"/>
                <a:gd name="connsiteX157" fmla="*/ 10218420 w 11737340"/>
                <a:gd name="connsiteY157" fmla="*/ 2499360 h 4168140"/>
                <a:gd name="connsiteX158" fmla="*/ 10134600 w 11737340"/>
                <a:gd name="connsiteY158" fmla="*/ 2621280 h 4168140"/>
                <a:gd name="connsiteX159" fmla="*/ 10043160 w 11737340"/>
                <a:gd name="connsiteY159" fmla="*/ 2735580 h 4168140"/>
                <a:gd name="connsiteX160" fmla="*/ 9974580 w 11737340"/>
                <a:gd name="connsiteY160" fmla="*/ 2857500 h 4168140"/>
                <a:gd name="connsiteX161" fmla="*/ 9906000 w 11737340"/>
                <a:gd name="connsiteY161" fmla="*/ 2941320 h 4168140"/>
                <a:gd name="connsiteX162" fmla="*/ 9860280 w 11737340"/>
                <a:gd name="connsiteY162" fmla="*/ 3032760 h 4168140"/>
                <a:gd name="connsiteX163" fmla="*/ 9806940 w 11737340"/>
                <a:gd name="connsiteY163" fmla="*/ 3116580 h 4168140"/>
                <a:gd name="connsiteX164" fmla="*/ 9715500 w 11737340"/>
                <a:gd name="connsiteY164" fmla="*/ 3208020 h 4168140"/>
                <a:gd name="connsiteX165" fmla="*/ 9616440 w 11737340"/>
                <a:gd name="connsiteY165" fmla="*/ 3261360 h 4168140"/>
                <a:gd name="connsiteX166" fmla="*/ 9532620 w 11737340"/>
                <a:gd name="connsiteY166" fmla="*/ 3329940 h 4168140"/>
                <a:gd name="connsiteX167" fmla="*/ 9471660 w 11737340"/>
                <a:gd name="connsiteY167" fmla="*/ 3375660 h 4168140"/>
                <a:gd name="connsiteX168" fmla="*/ 9410700 w 11737340"/>
                <a:gd name="connsiteY168" fmla="*/ 3429000 h 4168140"/>
                <a:gd name="connsiteX169" fmla="*/ 9288780 w 11737340"/>
                <a:gd name="connsiteY169" fmla="*/ 3436620 h 4168140"/>
                <a:gd name="connsiteX170" fmla="*/ 9166860 w 11737340"/>
                <a:gd name="connsiteY170" fmla="*/ 3444240 h 4168140"/>
                <a:gd name="connsiteX171" fmla="*/ 9029700 w 11737340"/>
                <a:gd name="connsiteY171" fmla="*/ 3413760 h 4168140"/>
                <a:gd name="connsiteX172" fmla="*/ 8823960 w 11737340"/>
                <a:gd name="connsiteY172" fmla="*/ 3360420 h 4168140"/>
                <a:gd name="connsiteX173" fmla="*/ 8679180 w 11737340"/>
                <a:gd name="connsiteY173" fmla="*/ 3329940 h 4168140"/>
                <a:gd name="connsiteX174" fmla="*/ 8572500 w 11737340"/>
                <a:gd name="connsiteY174" fmla="*/ 3276600 h 4168140"/>
                <a:gd name="connsiteX175" fmla="*/ 8465820 w 11737340"/>
                <a:gd name="connsiteY175" fmla="*/ 3215640 h 4168140"/>
                <a:gd name="connsiteX176" fmla="*/ 8321040 w 11737340"/>
                <a:gd name="connsiteY176" fmla="*/ 3177540 h 4168140"/>
                <a:gd name="connsiteX177" fmla="*/ 8199120 w 11737340"/>
                <a:gd name="connsiteY177" fmla="*/ 3131820 h 4168140"/>
                <a:gd name="connsiteX178" fmla="*/ 8069580 w 11737340"/>
                <a:gd name="connsiteY178" fmla="*/ 3078480 h 4168140"/>
                <a:gd name="connsiteX179" fmla="*/ 7917180 w 11737340"/>
                <a:gd name="connsiteY179" fmla="*/ 2994660 h 4168140"/>
                <a:gd name="connsiteX180" fmla="*/ 7787640 w 11737340"/>
                <a:gd name="connsiteY180" fmla="*/ 2971800 h 4168140"/>
                <a:gd name="connsiteX181" fmla="*/ 7719060 w 11737340"/>
                <a:gd name="connsiteY181" fmla="*/ 2933700 h 4168140"/>
                <a:gd name="connsiteX182" fmla="*/ 7612380 w 11737340"/>
                <a:gd name="connsiteY182" fmla="*/ 2903220 h 4168140"/>
                <a:gd name="connsiteX183" fmla="*/ 7566660 w 11737340"/>
                <a:gd name="connsiteY183" fmla="*/ 2887980 h 4168140"/>
                <a:gd name="connsiteX184" fmla="*/ 7551420 w 11737340"/>
                <a:gd name="connsiteY184" fmla="*/ 2849880 h 4168140"/>
                <a:gd name="connsiteX185" fmla="*/ 7533640 w 11737340"/>
                <a:gd name="connsiteY185" fmla="*/ 2788920 h 4168140"/>
                <a:gd name="connsiteX186" fmla="*/ 7475220 w 11737340"/>
                <a:gd name="connsiteY186" fmla="*/ 2857500 h 4168140"/>
                <a:gd name="connsiteX187" fmla="*/ 7414260 w 11737340"/>
                <a:gd name="connsiteY187" fmla="*/ 2887980 h 4168140"/>
                <a:gd name="connsiteX188" fmla="*/ 7345680 w 11737340"/>
                <a:gd name="connsiteY188" fmla="*/ 2971800 h 4168140"/>
                <a:gd name="connsiteX189" fmla="*/ 7315200 w 11737340"/>
                <a:gd name="connsiteY189" fmla="*/ 2994660 h 4168140"/>
                <a:gd name="connsiteX190" fmla="*/ 7261860 w 11737340"/>
                <a:gd name="connsiteY190" fmla="*/ 3009900 h 4168140"/>
                <a:gd name="connsiteX191" fmla="*/ 7193280 w 11737340"/>
                <a:gd name="connsiteY191" fmla="*/ 3025140 h 4168140"/>
                <a:gd name="connsiteX192" fmla="*/ 7155180 w 11737340"/>
                <a:gd name="connsiteY192" fmla="*/ 3078480 h 4168140"/>
                <a:gd name="connsiteX193" fmla="*/ 7109460 w 11737340"/>
                <a:gd name="connsiteY193" fmla="*/ 3154680 h 4168140"/>
                <a:gd name="connsiteX194" fmla="*/ 7048500 w 11737340"/>
                <a:gd name="connsiteY194" fmla="*/ 3246120 h 4168140"/>
                <a:gd name="connsiteX195" fmla="*/ 6995160 w 11737340"/>
                <a:gd name="connsiteY195" fmla="*/ 3307080 h 4168140"/>
                <a:gd name="connsiteX196" fmla="*/ 6972300 w 11737340"/>
                <a:gd name="connsiteY196" fmla="*/ 3352800 h 4168140"/>
                <a:gd name="connsiteX197" fmla="*/ 6949440 w 11737340"/>
                <a:gd name="connsiteY197" fmla="*/ 3413760 h 4168140"/>
                <a:gd name="connsiteX198" fmla="*/ 6949440 w 11737340"/>
                <a:gd name="connsiteY198" fmla="*/ 3413760 h 4168140"/>
                <a:gd name="connsiteX199" fmla="*/ 6911340 w 11737340"/>
                <a:gd name="connsiteY199" fmla="*/ 3474720 h 4168140"/>
                <a:gd name="connsiteX200" fmla="*/ 6888480 w 11737340"/>
                <a:gd name="connsiteY200" fmla="*/ 3505200 h 4168140"/>
                <a:gd name="connsiteX201" fmla="*/ 6819900 w 11737340"/>
                <a:gd name="connsiteY201" fmla="*/ 3566160 h 4168140"/>
                <a:gd name="connsiteX202" fmla="*/ 6743700 w 11737340"/>
                <a:gd name="connsiteY202" fmla="*/ 3581400 h 4168140"/>
                <a:gd name="connsiteX203" fmla="*/ 6675120 w 11737340"/>
                <a:gd name="connsiteY203" fmla="*/ 3657600 h 4168140"/>
                <a:gd name="connsiteX204" fmla="*/ 6629400 w 11737340"/>
                <a:gd name="connsiteY204" fmla="*/ 3718560 h 4168140"/>
                <a:gd name="connsiteX205" fmla="*/ 6576060 w 11737340"/>
                <a:gd name="connsiteY205" fmla="*/ 3779520 h 4168140"/>
                <a:gd name="connsiteX206" fmla="*/ 6484620 w 11737340"/>
                <a:gd name="connsiteY206" fmla="*/ 3817620 h 4168140"/>
                <a:gd name="connsiteX207" fmla="*/ 6400800 w 11737340"/>
                <a:gd name="connsiteY207" fmla="*/ 3832860 h 4168140"/>
                <a:gd name="connsiteX208" fmla="*/ 6263640 w 11737340"/>
                <a:gd name="connsiteY208" fmla="*/ 3870960 h 4168140"/>
                <a:gd name="connsiteX209" fmla="*/ 6126480 w 11737340"/>
                <a:gd name="connsiteY209" fmla="*/ 3901440 h 4168140"/>
                <a:gd name="connsiteX210" fmla="*/ 6027420 w 11737340"/>
                <a:gd name="connsiteY210" fmla="*/ 3916680 h 4168140"/>
                <a:gd name="connsiteX211" fmla="*/ 5890260 w 11737340"/>
                <a:gd name="connsiteY211" fmla="*/ 3878580 h 4168140"/>
                <a:gd name="connsiteX212" fmla="*/ 5821680 w 11737340"/>
                <a:gd name="connsiteY212" fmla="*/ 3863340 h 4168140"/>
                <a:gd name="connsiteX213" fmla="*/ 5737860 w 11737340"/>
                <a:gd name="connsiteY213" fmla="*/ 3825240 h 4168140"/>
                <a:gd name="connsiteX214" fmla="*/ 5638800 w 11737340"/>
                <a:gd name="connsiteY214" fmla="*/ 3794760 h 4168140"/>
                <a:gd name="connsiteX215" fmla="*/ 5524500 w 11737340"/>
                <a:gd name="connsiteY215" fmla="*/ 3756660 h 4168140"/>
                <a:gd name="connsiteX216" fmla="*/ 5448300 w 11737340"/>
                <a:gd name="connsiteY216" fmla="*/ 3718560 h 4168140"/>
                <a:gd name="connsiteX217" fmla="*/ 5349240 w 11737340"/>
                <a:gd name="connsiteY217" fmla="*/ 3657600 h 4168140"/>
                <a:gd name="connsiteX218" fmla="*/ 5295900 w 11737340"/>
                <a:gd name="connsiteY218" fmla="*/ 3619500 h 4168140"/>
                <a:gd name="connsiteX219" fmla="*/ 5234940 w 11737340"/>
                <a:gd name="connsiteY219" fmla="*/ 3596640 h 4168140"/>
                <a:gd name="connsiteX220" fmla="*/ 5135880 w 11737340"/>
                <a:gd name="connsiteY220" fmla="*/ 3550920 h 4168140"/>
                <a:gd name="connsiteX221" fmla="*/ 5059680 w 11737340"/>
                <a:gd name="connsiteY221" fmla="*/ 3505200 h 4168140"/>
                <a:gd name="connsiteX222" fmla="*/ 5029200 w 11737340"/>
                <a:gd name="connsiteY222" fmla="*/ 3482340 h 4168140"/>
                <a:gd name="connsiteX223" fmla="*/ 4960620 w 11737340"/>
                <a:gd name="connsiteY223" fmla="*/ 3413760 h 4168140"/>
                <a:gd name="connsiteX224" fmla="*/ 4876800 w 11737340"/>
                <a:gd name="connsiteY224" fmla="*/ 3299460 h 4168140"/>
                <a:gd name="connsiteX225" fmla="*/ 4808220 w 11737340"/>
                <a:gd name="connsiteY225" fmla="*/ 3200400 h 4168140"/>
                <a:gd name="connsiteX226" fmla="*/ 4777740 w 11737340"/>
                <a:gd name="connsiteY226" fmla="*/ 3147060 h 4168140"/>
                <a:gd name="connsiteX227" fmla="*/ 4724400 w 11737340"/>
                <a:gd name="connsiteY227" fmla="*/ 3108960 h 4168140"/>
                <a:gd name="connsiteX228" fmla="*/ 4648200 w 11737340"/>
                <a:gd name="connsiteY228" fmla="*/ 3063240 h 4168140"/>
                <a:gd name="connsiteX229" fmla="*/ 4533900 w 11737340"/>
                <a:gd name="connsiteY229" fmla="*/ 2979420 h 4168140"/>
                <a:gd name="connsiteX230" fmla="*/ 4427220 w 11737340"/>
                <a:gd name="connsiteY230" fmla="*/ 2941320 h 4168140"/>
                <a:gd name="connsiteX231" fmla="*/ 4366260 w 11737340"/>
                <a:gd name="connsiteY231" fmla="*/ 2903220 h 4168140"/>
                <a:gd name="connsiteX232" fmla="*/ 4244340 w 11737340"/>
                <a:gd name="connsiteY232" fmla="*/ 2842260 h 4168140"/>
                <a:gd name="connsiteX233" fmla="*/ 4145280 w 11737340"/>
                <a:gd name="connsiteY233" fmla="*/ 2811780 h 4168140"/>
                <a:gd name="connsiteX234" fmla="*/ 4038600 w 11737340"/>
                <a:gd name="connsiteY234" fmla="*/ 2804160 h 4168140"/>
                <a:gd name="connsiteX235" fmla="*/ 3954780 w 11737340"/>
                <a:gd name="connsiteY235" fmla="*/ 2819400 h 4168140"/>
                <a:gd name="connsiteX236" fmla="*/ 3863340 w 11737340"/>
                <a:gd name="connsiteY236" fmla="*/ 2804160 h 4168140"/>
                <a:gd name="connsiteX237" fmla="*/ 3741420 w 11737340"/>
                <a:gd name="connsiteY237" fmla="*/ 2781300 h 4168140"/>
                <a:gd name="connsiteX238" fmla="*/ 3649980 w 11737340"/>
                <a:gd name="connsiteY238" fmla="*/ 2743200 h 4168140"/>
                <a:gd name="connsiteX239" fmla="*/ 3573780 w 11737340"/>
                <a:gd name="connsiteY239" fmla="*/ 2674620 h 4168140"/>
                <a:gd name="connsiteX240" fmla="*/ 3482340 w 11737340"/>
                <a:gd name="connsiteY240" fmla="*/ 2621280 h 4168140"/>
                <a:gd name="connsiteX241" fmla="*/ 3436620 w 11737340"/>
                <a:gd name="connsiteY241" fmla="*/ 2552700 h 4168140"/>
                <a:gd name="connsiteX242" fmla="*/ 3329940 w 11737340"/>
                <a:gd name="connsiteY242" fmla="*/ 2423160 h 4168140"/>
                <a:gd name="connsiteX243" fmla="*/ 3261360 w 11737340"/>
                <a:gd name="connsiteY243" fmla="*/ 2324100 h 4168140"/>
                <a:gd name="connsiteX244" fmla="*/ 3131820 w 11737340"/>
                <a:gd name="connsiteY244" fmla="*/ 2209800 h 4168140"/>
                <a:gd name="connsiteX245" fmla="*/ 3040380 w 11737340"/>
                <a:gd name="connsiteY245" fmla="*/ 2141220 h 4168140"/>
                <a:gd name="connsiteX246" fmla="*/ 2910840 w 11737340"/>
                <a:gd name="connsiteY246" fmla="*/ 2034540 h 4168140"/>
                <a:gd name="connsiteX247" fmla="*/ 2849880 w 11737340"/>
                <a:gd name="connsiteY247" fmla="*/ 1958340 h 4168140"/>
                <a:gd name="connsiteX248" fmla="*/ 2743200 w 11737340"/>
                <a:gd name="connsiteY248" fmla="*/ 1889760 h 4168140"/>
                <a:gd name="connsiteX249" fmla="*/ 2659380 w 11737340"/>
                <a:gd name="connsiteY249" fmla="*/ 1844040 h 4168140"/>
                <a:gd name="connsiteX250" fmla="*/ 2575560 w 11737340"/>
                <a:gd name="connsiteY250" fmla="*/ 1744980 h 4168140"/>
                <a:gd name="connsiteX251" fmla="*/ 2468880 w 11737340"/>
                <a:gd name="connsiteY251" fmla="*/ 1645920 h 4168140"/>
                <a:gd name="connsiteX252" fmla="*/ 2400300 w 11737340"/>
                <a:gd name="connsiteY252" fmla="*/ 1607820 h 4168140"/>
                <a:gd name="connsiteX253" fmla="*/ 2263140 w 11737340"/>
                <a:gd name="connsiteY253" fmla="*/ 1501140 h 4168140"/>
                <a:gd name="connsiteX254" fmla="*/ 2171700 w 11737340"/>
                <a:gd name="connsiteY254" fmla="*/ 1432560 h 4168140"/>
                <a:gd name="connsiteX255" fmla="*/ 2087880 w 11737340"/>
                <a:gd name="connsiteY255" fmla="*/ 1363980 h 4168140"/>
                <a:gd name="connsiteX256" fmla="*/ 1950720 w 11737340"/>
                <a:gd name="connsiteY256" fmla="*/ 1272540 h 4168140"/>
                <a:gd name="connsiteX257" fmla="*/ 1805940 w 11737340"/>
                <a:gd name="connsiteY257" fmla="*/ 1135380 h 4168140"/>
                <a:gd name="connsiteX258" fmla="*/ 1729740 w 11737340"/>
                <a:gd name="connsiteY258" fmla="*/ 1089660 h 4168140"/>
                <a:gd name="connsiteX259" fmla="*/ 1668780 w 11737340"/>
                <a:gd name="connsiteY259" fmla="*/ 1043940 h 4168140"/>
                <a:gd name="connsiteX260" fmla="*/ 1592580 w 11737340"/>
                <a:gd name="connsiteY260" fmla="*/ 990600 h 4168140"/>
                <a:gd name="connsiteX261" fmla="*/ 1470660 w 11737340"/>
                <a:gd name="connsiteY261" fmla="*/ 891540 h 4168140"/>
                <a:gd name="connsiteX262" fmla="*/ 1386840 w 11737340"/>
                <a:gd name="connsiteY262" fmla="*/ 845820 h 4168140"/>
                <a:gd name="connsiteX263" fmla="*/ 1318260 w 11737340"/>
                <a:gd name="connsiteY263" fmla="*/ 784860 h 4168140"/>
                <a:gd name="connsiteX264" fmla="*/ 1264920 w 11737340"/>
                <a:gd name="connsiteY264" fmla="*/ 723900 h 4168140"/>
                <a:gd name="connsiteX265" fmla="*/ 1181100 w 11737340"/>
                <a:gd name="connsiteY265" fmla="*/ 647700 h 4168140"/>
                <a:gd name="connsiteX266" fmla="*/ 1089660 w 11737340"/>
                <a:gd name="connsiteY266" fmla="*/ 624840 h 4168140"/>
                <a:gd name="connsiteX267" fmla="*/ 1021080 w 11737340"/>
                <a:gd name="connsiteY267" fmla="*/ 586740 h 4168140"/>
                <a:gd name="connsiteX268" fmla="*/ 937260 w 11737340"/>
                <a:gd name="connsiteY268" fmla="*/ 548640 h 4168140"/>
                <a:gd name="connsiteX269" fmla="*/ 830580 w 11737340"/>
                <a:gd name="connsiteY269" fmla="*/ 510540 h 4168140"/>
                <a:gd name="connsiteX270" fmla="*/ 754380 w 11737340"/>
                <a:gd name="connsiteY270" fmla="*/ 457200 h 4168140"/>
                <a:gd name="connsiteX271" fmla="*/ 708660 w 11737340"/>
                <a:gd name="connsiteY271" fmla="*/ 419100 h 4168140"/>
                <a:gd name="connsiteX272" fmla="*/ 609600 w 11737340"/>
                <a:gd name="connsiteY272" fmla="*/ 396240 h 4168140"/>
                <a:gd name="connsiteX273" fmla="*/ 548640 w 11737340"/>
                <a:gd name="connsiteY273" fmla="*/ 320040 h 4168140"/>
                <a:gd name="connsiteX274" fmla="*/ 510540 w 11737340"/>
                <a:gd name="connsiteY274" fmla="*/ 251460 h 4168140"/>
                <a:gd name="connsiteX275" fmla="*/ 464820 w 11737340"/>
                <a:gd name="connsiteY275" fmla="*/ 190500 h 4168140"/>
                <a:gd name="connsiteX276" fmla="*/ 411480 w 11737340"/>
                <a:gd name="connsiteY276" fmla="*/ 137160 h 4168140"/>
                <a:gd name="connsiteX277" fmla="*/ 373380 w 11737340"/>
                <a:gd name="connsiteY277" fmla="*/ 45720 h 4168140"/>
                <a:gd name="connsiteX278" fmla="*/ 342900 w 11737340"/>
                <a:gd name="connsiteY278" fmla="*/ 0 h 4168140"/>
                <a:gd name="connsiteX279" fmla="*/ 327660 w 11737340"/>
                <a:gd name="connsiteY279" fmla="*/ 60960 h 4168140"/>
                <a:gd name="connsiteX280" fmla="*/ 289560 w 11737340"/>
                <a:gd name="connsiteY280" fmla="*/ 91440 h 4168140"/>
                <a:gd name="connsiteX281" fmla="*/ 236220 w 11737340"/>
                <a:gd name="connsiteY281" fmla="*/ 114300 h 4168140"/>
                <a:gd name="connsiteX282" fmla="*/ 198120 w 11737340"/>
                <a:gd name="connsiteY282" fmla="*/ 175260 h 4168140"/>
                <a:gd name="connsiteX283" fmla="*/ 175260 w 11737340"/>
                <a:gd name="connsiteY283" fmla="*/ 228600 h 4168140"/>
                <a:gd name="connsiteX284" fmla="*/ 114300 w 11737340"/>
                <a:gd name="connsiteY284" fmla="*/ 236220 h 4168140"/>
                <a:gd name="connsiteX285" fmla="*/ 45720 w 11737340"/>
                <a:gd name="connsiteY285" fmla="*/ 251460 h 4168140"/>
                <a:gd name="connsiteX286" fmla="*/ 0 w 11737340"/>
                <a:gd name="connsiteY286" fmla="*/ 281940 h 4168140"/>
                <a:gd name="connsiteX287" fmla="*/ 68580 w 11737340"/>
                <a:gd name="connsiteY287" fmla="*/ 320040 h 4168140"/>
                <a:gd name="connsiteX0" fmla="*/ 68580 w 11737340"/>
                <a:gd name="connsiteY0" fmla="*/ 320040 h 4168140"/>
                <a:gd name="connsiteX1" fmla="*/ 121920 w 11737340"/>
                <a:gd name="connsiteY1" fmla="*/ 381000 h 4168140"/>
                <a:gd name="connsiteX2" fmla="*/ 198120 w 11737340"/>
                <a:gd name="connsiteY2" fmla="*/ 419100 h 4168140"/>
                <a:gd name="connsiteX3" fmla="*/ 320040 w 11737340"/>
                <a:gd name="connsiteY3" fmla="*/ 510540 h 4168140"/>
                <a:gd name="connsiteX4" fmla="*/ 411480 w 11737340"/>
                <a:gd name="connsiteY4" fmla="*/ 563880 h 4168140"/>
                <a:gd name="connsiteX5" fmla="*/ 472440 w 11737340"/>
                <a:gd name="connsiteY5" fmla="*/ 632460 h 4168140"/>
                <a:gd name="connsiteX6" fmla="*/ 601980 w 11737340"/>
                <a:gd name="connsiteY6" fmla="*/ 708660 h 4168140"/>
                <a:gd name="connsiteX7" fmla="*/ 739140 w 11737340"/>
                <a:gd name="connsiteY7" fmla="*/ 784860 h 4168140"/>
                <a:gd name="connsiteX8" fmla="*/ 861060 w 11737340"/>
                <a:gd name="connsiteY8" fmla="*/ 868680 h 4168140"/>
                <a:gd name="connsiteX9" fmla="*/ 944880 w 11737340"/>
                <a:gd name="connsiteY9" fmla="*/ 952500 h 4168140"/>
                <a:gd name="connsiteX10" fmla="*/ 1021080 w 11737340"/>
                <a:gd name="connsiteY10" fmla="*/ 1005840 h 4168140"/>
                <a:gd name="connsiteX11" fmla="*/ 1097280 w 11737340"/>
                <a:gd name="connsiteY11" fmla="*/ 1043940 h 4168140"/>
                <a:gd name="connsiteX12" fmla="*/ 1181100 w 11737340"/>
                <a:gd name="connsiteY12" fmla="*/ 1104900 h 4168140"/>
                <a:gd name="connsiteX13" fmla="*/ 1249680 w 11737340"/>
                <a:gd name="connsiteY13" fmla="*/ 1150620 h 4168140"/>
                <a:gd name="connsiteX14" fmla="*/ 1341120 w 11737340"/>
                <a:gd name="connsiteY14" fmla="*/ 1196340 h 4168140"/>
                <a:gd name="connsiteX15" fmla="*/ 1417320 w 11737340"/>
                <a:gd name="connsiteY15" fmla="*/ 1257300 h 4168140"/>
                <a:gd name="connsiteX16" fmla="*/ 1493520 w 11737340"/>
                <a:gd name="connsiteY16" fmla="*/ 1333500 h 4168140"/>
                <a:gd name="connsiteX17" fmla="*/ 1569720 w 11737340"/>
                <a:gd name="connsiteY17" fmla="*/ 1356360 h 4168140"/>
                <a:gd name="connsiteX18" fmla="*/ 1684020 w 11737340"/>
                <a:gd name="connsiteY18" fmla="*/ 1424940 h 4168140"/>
                <a:gd name="connsiteX19" fmla="*/ 1729740 w 11737340"/>
                <a:gd name="connsiteY19" fmla="*/ 1485900 h 4168140"/>
                <a:gd name="connsiteX20" fmla="*/ 1844040 w 11737340"/>
                <a:gd name="connsiteY20" fmla="*/ 1569720 h 4168140"/>
                <a:gd name="connsiteX21" fmla="*/ 1935480 w 11737340"/>
                <a:gd name="connsiteY21" fmla="*/ 1615440 h 4168140"/>
                <a:gd name="connsiteX22" fmla="*/ 2049780 w 11737340"/>
                <a:gd name="connsiteY22" fmla="*/ 1691640 h 4168140"/>
                <a:gd name="connsiteX23" fmla="*/ 2133600 w 11737340"/>
                <a:gd name="connsiteY23" fmla="*/ 1729740 h 4168140"/>
                <a:gd name="connsiteX24" fmla="*/ 2202180 w 11737340"/>
                <a:gd name="connsiteY24" fmla="*/ 1805940 h 4168140"/>
                <a:gd name="connsiteX25" fmla="*/ 2255520 w 11737340"/>
                <a:gd name="connsiteY25" fmla="*/ 1821180 h 4168140"/>
                <a:gd name="connsiteX26" fmla="*/ 2316480 w 11737340"/>
                <a:gd name="connsiteY26" fmla="*/ 1866900 h 4168140"/>
                <a:gd name="connsiteX27" fmla="*/ 2423160 w 11737340"/>
                <a:gd name="connsiteY27" fmla="*/ 2004060 h 4168140"/>
                <a:gd name="connsiteX28" fmla="*/ 2476500 w 11737340"/>
                <a:gd name="connsiteY28" fmla="*/ 2087880 h 4168140"/>
                <a:gd name="connsiteX29" fmla="*/ 2567940 w 11737340"/>
                <a:gd name="connsiteY29" fmla="*/ 2148840 h 4168140"/>
                <a:gd name="connsiteX30" fmla="*/ 2682240 w 11737340"/>
                <a:gd name="connsiteY30" fmla="*/ 2186940 h 4168140"/>
                <a:gd name="connsiteX31" fmla="*/ 2743200 w 11737340"/>
                <a:gd name="connsiteY31" fmla="*/ 2209800 h 4168140"/>
                <a:gd name="connsiteX32" fmla="*/ 2811780 w 11737340"/>
                <a:gd name="connsiteY32" fmla="*/ 2247900 h 4168140"/>
                <a:gd name="connsiteX33" fmla="*/ 2887980 w 11737340"/>
                <a:gd name="connsiteY33" fmla="*/ 2301240 h 4168140"/>
                <a:gd name="connsiteX34" fmla="*/ 2979420 w 11737340"/>
                <a:gd name="connsiteY34" fmla="*/ 2385060 h 4168140"/>
                <a:gd name="connsiteX35" fmla="*/ 3055620 w 11737340"/>
                <a:gd name="connsiteY35" fmla="*/ 2461260 h 4168140"/>
                <a:gd name="connsiteX36" fmla="*/ 3139440 w 11737340"/>
                <a:gd name="connsiteY36" fmla="*/ 2537460 h 4168140"/>
                <a:gd name="connsiteX37" fmla="*/ 3261360 w 11737340"/>
                <a:gd name="connsiteY37" fmla="*/ 2628900 h 4168140"/>
                <a:gd name="connsiteX38" fmla="*/ 3345180 w 11737340"/>
                <a:gd name="connsiteY38" fmla="*/ 2720340 h 4168140"/>
                <a:gd name="connsiteX39" fmla="*/ 3444240 w 11737340"/>
                <a:gd name="connsiteY39" fmla="*/ 2796540 h 4168140"/>
                <a:gd name="connsiteX40" fmla="*/ 3558540 w 11737340"/>
                <a:gd name="connsiteY40" fmla="*/ 2872740 h 4168140"/>
                <a:gd name="connsiteX41" fmla="*/ 3619500 w 11737340"/>
                <a:gd name="connsiteY41" fmla="*/ 2979420 h 4168140"/>
                <a:gd name="connsiteX42" fmla="*/ 3619500 w 11737340"/>
                <a:gd name="connsiteY42" fmla="*/ 2979420 h 4168140"/>
                <a:gd name="connsiteX43" fmla="*/ 3649980 w 11737340"/>
                <a:gd name="connsiteY43" fmla="*/ 3048000 h 4168140"/>
                <a:gd name="connsiteX44" fmla="*/ 3703320 w 11737340"/>
                <a:gd name="connsiteY44" fmla="*/ 3086100 h 4168140"/>
                <a:gd name="connsiteX45" fmla="*/ 3764280 w 11737340"/>
                <a:gd name="connsiteY45" fmla="*/ 3063240 h 4168140"/>
                <a:gd name="connsiteX46" fmla="*/ 3848100 w 11737340"/>
                <a:gd name="connsiteY46" fmla="*/ 3025140 h 4168140"/>
                <a:gd name="connsiteX47" fmla="*/ 3916680 w 11737340"/>
                <a:gd name="connsiteY47" fmla="*/ 3032760 h 4168140"/>
                <a:gd name="connsiteX48" fmla="*/ 4030980 w 11737340"/>
                <a:gd name="connsiteY48" fmla="*/ 3063240 h 4168140"/>
                <a:gd name="connsiteX49" fmla="*/ 4137660 w 11737340"/>
                <a:gd name="connsiteY49" fmla="*/ 3101340 h 4168140"/>
                <a:gd name="connsiteX50" fmla="*/ 4259580 w 11737340"/>
                <a:gd name="connsiteY50" fmla="*/ 3147060 h 4168140"/>
                <a:gd name="connsiteX51" fmla="*/ 4381500 w 11737340"/>
                <a:gd name="connsiteY51" fmla="*/ 3192780 h 4168140"/>
                <a:gd name="connsiteX52" fmla="*/ 4526280 w 11737340"/>
                <a:gd name="connsiteY52" fmla="*/ 3276600 h 4168140"/>
                <a:gd name="connsiteX53" fmla="*/ 4587240 w 11737340"/>
                <a:gd name="connsiteY53" fmla="*/ 3299460 h 4168140"/>
                <a:gd name="connsiteX54" fmla="*/ 4610100 w 11737340"/>
                <a:gd name="connsiteY54" fmla="*/ 3352800 h 4168140"/>
                <a:gd name="connsiteX55" fmla="*/ 4648200 w 11737340"/>
                <a:gd name="connsiteY55" fmla="*/ 3436620 h 4168140"/>
                <a:gd name="connsiteX56" fmla="*/ 4671060 w 11737340"/>
                <a:gd name="connsiteY56" fmla="*/ 3520440 h 4168140"/>
                <a:gd name="connsiteX57" fmla="*/ 4678680 w 11737340"/>
                <a:gd name="connsiteY57" fmla="*/ 3589020 h 4168140"/>
                <a:gd name="connsiteX58" fmla="*/ 4686300 w 11737340"/>
                <a:gd name="connsiteY58" fmla="*/ 3649980 h 4168140"/>
                <a:gd name="connsiteX59" fmla="*/ 4724400 w 11737340"/>
                <a:gd name="connsiteY59" fmla="*/ 3680460 h 4168140"/>
                <a:gd name="connsiteX60" fmla="*/ 4785360 w 11737340"/>
                <a:gd name="connsiteY60" fmla="*/ 3672840 h 4168140"/>
                <a:gd name="connsiteX61" fmla="*/ 4869180 w 11737340"/>
                <a:gd name="connsiteY61" fmla="*/ 3703320 h 4168140"/>
                <a:gd name="connsiteX62" fmla="*/ 4914900 w 11737340"/>
                <a:gd name="connsiteY62" fmla="*/ 3756660 h 4168140"/>
                <a:gd name="connsiteX63" fmla="*/ 5105400 w 11737340"/>
                <a:gd name="connsiteY63" fmla="*/ 3832860 h 4168140"/>
                <a:gd name="connsiteX64" fmla="*/ 5173980 w 11737340"/>
                <a:gd name="connsiteY64" fmla="*/ 3886200 h 4168140"/>
                <a:gd name="connsiteX65" fmla="*/ 5242560 w 11737340"/>
                <a:gd name="connsiteY65" fmla="*/ 3924300 h 4168140"/>
                <a:gd name="connsiteX66" fmla="*/ 5364480 w 11737340"/>
                <a:gd name="connsiteY66" fmla="*/ 3962400 h 4168140"/>
                <a:gd name="connsiteX67" fmla="*/ 5516880 w 11737340"/>
                <a:gd name="connsiteY67" fmla="*/ 4046220 h 4168140"/>
                <a:gd name="connsiteX68" fmla="*/ 5585460 w 11737340"/>
                <a:gd name="connsiteY68" fmla="*/ 4099560 h 4168140"/>
                <a:gd name="connsiteX69" fmla="*/ 5661660 w 11737340"/>
                <a:gd name="connsiteY69" fmla="*/ 4122420 h 4168140"/>
                <a:gd name="connsiteX70" fmla="*/ 5745480 w 11737340"/>
                <a:gd name="connsiteY70" fmla="*/ 4130040 h 4168140"/>
                <a:gd name="connsiteX71" fmla="*/ 5836920 w 11737340"/>
                <a:gd name="connsiteY71" fmla="*/ 4130040 h 4168140"/>
                <a:gd name="connsiteX72" fmla="*/ 5951220 w 11737340"/>
                <a:gd name="connsiteY72" fmla="*/ 4145280 h 4168140"/>
                <a:gd name="connsiteX73" fmla="*/ 6035040 w 11737340"/>
                <a:gd name="connsiteY73" fmla="*/ 4168140 h 4168140"/>
                <a:gd name="connsiteX74" fmla="*/ 6149340 w 11737340"/>
                <a:gd name="connsiteY74" fmla="*/ 4137660 h 4168140"/>
                <a:gd name="connsiteX75" fmla="*/ 6286500 w 11737340"/>
                <a:gd name="connsiteY75" fmla="*/ 4114800 h 4168140"/>
                <a:gd name="connsiteX76" fmla="*/ 6393180 w 11737340"/>
                <a:gd name="connsiteY76" fmla="*/ 4053840 h 4168140"/>
                <a:gd name="connsiteX77" fmla="*/ 6484620 w 11737340"/>
                <a:gd name="connsiteY77" fmla="*/ 4038600 h 4168140"/>
                <a:gd name="connsiteX78" fmla="*/ 6583680 w 11737340"/>
                <a:gd name="connsiteY78" fmla="*/ 3970020 h 4168140"/>
                <a:gd name="connsiteX79" fmla="*/ 6697980 w 11737340"/>
                <a:gd name="connsiteY79" fmla="*/ 3886200 h 4168140"/>
                <a:gd name="connsiteX80" fmla="*/ 6728460 w 11737340"/>
                <a:gd name="connsiteY80" fmla="*/ 3817620 h 4168140"/>
                <a:gd name="connsiteX81" fmla="*/ 6842760 w 11737340"/>
                <a:gd name="connsiteY81" fmla="*/ 3733800 h 4168140"/>
                <a:gd name="connsiteX82" fmla="*/ 6972300 w 11737340"/>
                <a:gd name="connsiteY82" fmla="*/ 3642360 h 4168140"/>
                <a:gd name="connsiteX83" fmla="*/ 7078980 w 11737340"/>
                <a:gd name="connsiteY83" fmla="*/ 3528060 h 4168140"/>
                <a:gd name="connsiteX84" fmla="*/ 7139940 w 11737340"/>
                <a:gd name="connsiteY84" fmla="*/ 3444240 h 4168140"/>
                <a:gd name="connsiteX85" fmla="*/ 7269480 w 11737340"/>
                <a:gd name="connsiteY85" fmla="*/ 3284220 h 4168140"/>
                <a:gd name="connsiteX86" fmla="*/ 7330440 w 11737340"/>
                <a:gd name="connsiteY86" fmla="*/ 3185160 h 4168140"/>
                <a:gd name="connsiteX87" fmla="*/ 7376160 w 11737340"/>
                <a:gd name="connsiteY87" fmla="*/ 3116580 h 4168140"/>
                <a:gd name="connsiteX88" fmla="*/ 7444740 w 11737340"/>
                <a:gd name="connsiteY88" fmla="*/ 3093720 h 4168140"/>
                <a:gd name="connsiteX89" fmla="*/ 7513320 w 11737340"/>
                <a:gd name="connsiteY89" fmla="*/ 3101340 h 4168140"/>
                <a:gd name="connsiteX90" fmla="*/ 7574280 w 11737340"/>
                <a:gd name="connsiteY90" fmla="*/ 3078480 h 4168140"/>
                <a:gd name="connsiteX91" fmla="*/ 7726680 w 11737340"/>
                <a:gd name="connsiteY91" fmla="*/ 3108960 h 4168140"/>
                <a:gd name="connsiteX92" fmla="*/ 7833360 w 11737340"/>
                <a:gd name="connsiteY92" fmla="*/ 3162300 h 4168140"/>
                <a:gd name="connsiteX93" fmla="*/ 7962900 w 11737340"/>
                <a:gd name="connsiteY93" fmla="*/ 3192780 h 4168140"/>
                <a:gd name="connsiteX94" fmla="*/ 8161020 w 11737340"/>
                <a:gd name="connsiteY94" fmla="*/ 3268980 h 4168140"/>
                <a:gd name="connsiteX95" fmla="*/ 8290560 w 11737340"/>
                <a:gd name="connsiteY95" fmla="*/ 3337560 h 4168140"/>
                <a:gd name="connsiteX96" fmla="*/ 8382000 w 11737340"/>
                <a:gd name="connsiteY96" fmla="*/ 3360420 h 4168140"/>
                <a:gd name="connsiteX97" fmla="*/ 8458200 w 11737340"/>
                <a:gd name="connsiteY97" fmla="*/ 3398520 h 4168140"/>
                <a:gd name="connsiteX98" fmla="*/ 8595360 w 11737340"/>
                <a:gd name="connsiteY98" fmla="*/ 3512820 h 4168140"/>
                <a:gd name="connsiteX99" fmla="*/ 8641080 w 11737340"/>
                <a:gd name="connsiteY99" fmla="*/ 3566160 h 4168140"/>
                <a:gd name="connsiteX100" fmla="*/ 8702040 w 11737340"/>
                <a:gd name="connsiteY100" fmla="*/ 3604260 h 4168140"/>
                <a:gd name="connsiteX101" fmla="*/ 8763000 w 11737340"/>
                <a:gd name="connsiteY101" fmla="*/ 3634740 h 4168140"/>
                <a:gd name="connsiteX102" fmla="*/ 8854440 w 11737340"/>
                <a:gd name="connsiteY102" fmla="*/ 3627120 h 4168140"/>
                <a:gd name="connsiteX103" fmla="*/ 8968740 w 11737340"/>
                <a:gd name="connsiteY103" fmla="*/ 3619500 h 4168140"/>
                <a:gd name="connsiteX104" fmla="*/ 9060180 w 11737340"/>
                <a:gd name="connsiteY104" fmla="*/ 3642360 h 4168140"/>
                <a:gd name="connsiteX105" fmla="*/ 9151620 w 11737340"/>
                <a:gd name="connsiteY105" fmla="*/ 3657600 h 4168140"/>
                <a:gd name="connsiteX106" fmla="*/ 9227820 w 11737340"/>
                <a:gd name="connsiteY106" fmla="*/ 3642360 h 4168140"/>
                <a:gd name="connsiteX107" fmla="*/ 9311640 w 11737340"/>
                <a:gd name="connsiteY107" fmla="*/ 3611880 h 4168140"/>
                <a:gd name="connsiteX108" fmla="*/ 9433560 w 11737340"/>
                <a:gd name="connsiteY108" fmla="*/ 3589020 h 4168140"/>
                <a:gd name="connsiteX109" fmla="*/ 9509760 w 11737340"/>
                <a:gd name="connsiteY109" fmla="*/ 3528060 h 4168140"/>
                <a:gd name="connsiteX110" fmla="*/ 9646920 w 11737340"/>
                <a:gd name="connsiteY110" fmla="*/ 3489960 h 4168140"/>
                <a:gd name="connsiteX111" fmla="*/ 9784080 w 11737340"/>
                <a:gd name="connsiteY111" fmla="*/ 3444240 h 4168140"/>
                <a:gd name="connsiteX112" fmla="*/ 9860280 w 11737340"/>
                <a:gd name="connsiteY112" fmla="*/ 3383280 h 4168140"/>
                <a:gd name="connsiteX113" fmla="*/ 9921240 w 11737340"/>
                <a:gd name="connsiteY113" fmla="*/ 3314700 h 4168140"/>
                <a:gd name="connsiteX114" fmla="*/ 9997440 w 11737340"/>
                <a:gd name="connsiteY114" fmla="*/ 3208020 h 4168140"/>
                <a:gd name="connsiteX115" fmla="*/ 10043160 w 11737340"/>
                <a:gd name="connsiteY115" fmla="*/ 3101340 h 4168140"/>
                <a:gd name="connsiteX116" fmla="*/ 10104120 w 11737340"/>
                <a:gd name="connsiteY116" fmla="*/ 3017520 h 4168140"/>
                <a:gd name="connsiteX117" fmla="*/ 10157460 w 11737340"/>
                <a:gd name="connsiteY117" fmla="*/ 2933700 h 4168140"/>
                <a:gd name="connsiteX118" fmla="*/ 10218420 w 11737340"/>
                <a:gd name="connsiteY118" fmla="*/ 2849880 h 4168140"/>
                <a:gd name="connsiteX119" fmla="*/ 10294620 w 11737340"/>
                <a:gd name="connsiteY119" fmla="*/ 2735580 h 4168140"/>
                <a:gd name="connsiteX120" fmla="*/ 10347960 w 11737340"/>
                <a:gd name="connsiteY120" fmla="*/ 2621280 h 4168140"/>
                <a:gd name="connsiteX121" fmla="*/ 10431780 w 11737340"/>
                <a:gd name="connsiteY121" fmla="*/ 2499360 h 4168140"/>
                <a:gd name="connsiteX122" fmla="*/ 10500360 w 11737340"/>
                <a:gd name="connsiteY122" fmla="*/ 2354580 h 4168140"/>
                <a:gd name="connsiteX123" fmla="*/ 10553700 w 11737340"/>
                <a:gd name="connsiteY123" fmla="*/ 2263140 h 4168140"/>
                <a:gd name="connsiteX124" fmla="*/ 10584180 w 11737340"/>
                <a:gd name="connsiteY124" fmla="*/ 2194560 h 4168140"/>
                <a:gd name="connsiteX125" fmla="*/ 10624820 w 11737340"/>
                <a:gd name="connsiteY125" fmla="*/ 2125980 h 4168140"/>
                <a:gd name="connsiteX126" fmla="*/ 10675620 w 11737340"/>
                <a:gd name="connsiteY126" fmla="*/ 2049780 h 4168140"/>
                <a:gd name="connsiteX127" fmla="*/ 10690860 w 11737340"/>
                <a:gd name="connsiteY127" fmla="*/ 1988820 h 4168140"/>
                <a:gd name="connsiteX128" fmla="*/ 10713720 w 11737340"/>
                <a:gd name="connsiteY128" fmla="*/ 1927860 h 4168140"/>
                <a:gd name="connsiteX129" fmla="*/ 10767060 w 11737340"/>
                <a:gd name="connsiteY129" fmla="*/ 1859280 h 4168140"/>
                <a:gd name="connsiteX130" fmla="*/ 10873740 w 11737340"/>
                <a:gd name="connsiteY130" fmla="*/ 1828800 h 4168140"/>
                <a:gd name="connsiteX131" fmla="*/ 11079480 w 11737340"/>
                <a:gd name="connsiteY131" fmla="*/ 1767840 h 4168140"/>
                <a:gd name="connsiteX132" fmla="*/ 11247120 w 11737340"/>
                <a:gd name="connsiteY132" fmla="*/ 1684020 h 4168140"/>
                <a:gd name="connsiteX133" fmla="*/ 11407140 w 11737340"/>
                <a:gd name="connsiteY133" fmla="*/ 1628140 h 4168140"/>
                <a:gd name="connsiteX134" fmla="*/ 11490960 w 11737340"/>
                <a:gd name="connsiteY134" fmla="*/ 1577340 h 4168140"/>
                <a:gd name="connsiteX135" fmla="*/ 11635740 w 11737340"/>
                <a:gd name="connsiteY135" fmla="*/ 1508760 h 4168140"/>
                <a:gd name="connsiteX136" fmla="*/ 11737340 w 11737340"/>
                <a:gd name="connsiteY136" fmla="*/ 1442720 h 4168140"/>
                <a:gd name="connsiteX137" fmla="*/ 11620500 w 11737340"/>
                <a:gd name="connsiteY137" fmla="*/ 1417320 h 4168140"/>
                <a:gd name="connsiteX138" fmla="*/ 11567160 w 11737340"/>
                <a:gd name="connsiteY138" fmla="*/ 1379220 h 4168140"/>
                <a:gd name="connsiteX139" fmla="*/ 11498580 w 11737340"/>
                <a:gd name="connsiteY139" fmla="*/ 1318260 h 4168140"/>
                <a:gd name="connsiteX140" fmla="*/ 11468100 w 11737340"/>
                <a:gd name="connsiteY140" fmla="*/ 1280160 h 4168140"/>
                <a:gd name="connsiteX141" fmla="*/ 11442700 w 11737340"/>
                <a:gd name="connsiteY141" fmla="*/ 1231900 h 4168140"/>
                <a:gd name="connsiteX142" fmla="*/ 11384280 w 11737340"/>
                <a:gd name="connsiteY142" fmla="*/ 1310640 h 4168140"/>
                <a:gd name="connsiteX143" fmla="*/ 11353800 w 11737340"/>
                <a:gd name="connsiteY143" fmla="*/ 1356360 h 4168140"/>
                <a:gd name="connsiteX144" fmla="*/ 11224260 w 11737340"/>
                <a:gd name="connsiteY144" fmla="*/ 1417320 h 4168140"/>
                <a:gd name="connsiteX145" fmla="*/ 11109960 w 11737340"/>
                <a:gd name="connsiteY145" fmla="*/ 1463040 h 4168140"/>
                <a:gd name="connsiteX146" fmla="*/ 10911840 w 11737340"/>
                <a:gd name="connsiteY146" fmla="*/ 1524000 h 4168140"/>
                <a:gd name="connsiteX147" fmla="*/ 10774680 w 11737340"/>
                <a:gd name="connsiteY147" fmla="*/ 1546860 h 4168140"/>
                <a:gd name="connsiteX148" fmla="*/ 10675620 w 11737340"/>
                <a:gd name="connsiteY148" fmla="*/ 1615440 h 4168140"/>
                <a:gd name="connsiteX149" fmla="*/ 10568940 w 11737340"/>
                <a:gd name="connsiteY149" fmla="*/ 1676400 h 4168140"/>
                <a:gd name="connsiteX150" fmla="*/ 10485120 w 11737340"/>
                <a:gd name="connsiteY150" fmla="*/ 1760220 h 4168140"/>
                <a:gd name="connsiteX151" fmla="*/ 10454640 w 11737340"/>
                <a:gd name="connsiteY151" fmla="*/ 1836420 h 4168140"/>
                <a:gd name="connsiteX152" fmla="*/ 10416540 w 11737340"/>
                <a:gd name="connsiteY152" fmla="*/ 1927860 h 4168140"/>
                <a:gd name="connsiteX153" fmla="*/ 10401300 w 11737340"/>
                <a:gd name="connsiteY153" fmla="*/ 2004060 h 4168140"/>
                <a:gd name="connsiteX154" fmla="*/ 10363200 w 11737340"/>
                <a:gd name="connsiteY154" fmla="*/ 2095500 h 4168140"/>
                <a:gd name="connsiteX155" fmla="*/ 10317480 w 11737340"/>
                <a:gd name="connsiteY155" fmla="*/ 2225040 h 4168140"/>
                <a:gd name="connsiteX156" fmla="*/ 10287000 w 11737340"/>
                <a:gd name="connsiteY156" fmla="*/ 2346960 h 4168140"/>
                <a:gd name="connsiteX157" fmla="*/ 10218420 w 11737340"/>
                <a:gd name="connsiteY157" fmla="*/ 2499360 h 4168140"/>
                <a:gd name="connsiteX158" fmla="*/ 10134600 w 11737340"/>
                <a:gd name="connsiteY158" fmla="*/ 2621280 h 4168140"/>
                <a:gd name="connsiteX159" fmla="*/ 10043160 w 11737340"/>
                <a:gd name="connsiteY159" fmla="*/ 2735580 h 4168140"/>
                <a:gd name="connsiteX160" fmla="*/ 9974580 w 11737340"/>
                <a:gd name="connsiteY160" fmla="*/ 2857500 h 4168140"/>
                <a:gd name="connsiteX161" fmla="*/ 9906000 w 11737340"/>
                <a:gd name="connsiteY161" fmla="*/ 2941320 h 4168140"/>
                <a:gd name="connsiteX162" fmla="*/ 9860280 w 11737340"/>
                <a:gd name="connsiteY162" fmla="*/ 3032760 h 4168140"/>
                <a:gd name="connsiteX163" fmla="*/ 9806940 w 11737340"/>
                <a:gd name="connsiteY163" fmla="*/ 3116580 h 4168140"/>
                <a:gd name="connsiteX164" fmla="*/ 9715500 w 11737340"/>
                <a:gd name="connsiteY164" fmla="*/ 3208020 h 4168140"/>
                <a:gd name="connsiteX165" fmla="*/ 9616440 w 11737340"/>
                <a:gd name="connsiteY165" fmla="*/ 3261360 h 4168140"/>
                <a:gd name="connsiteX166" fmla="*/ 9532620 w 11737340"/>
                <a:gd name="connsiteY166" fmla="*/ 3329940 h 4168140"/>
                <a:gd name="connsiteX167" fmla="*/ 9471660 w 11737340"/>
                <a:gd name="connsiteY167" fmla="*/ 3375660 h 4168140"/>
                <a:gd name="connsiteX168" fmla="*/ 9410700 w 11737340"/>
                <a:gd name="connsiteY168" fmla="*/ 3429000 h 4168140"/>
                <a:gd name="connsiteX169" fmla="*/ 9288780 w 11737340"/>
                <a:gd name="connsiteY169" fmla="*/ 3436620 h 4168140"/>
                <a:gd name="connsiteX170" fmla="*/ 9166860 w 11737340"/>
                <a:gd name="connsiteY170" fmla="*/ 3444240 h 4168140"/>
                <a:gd name="connsiteX171" fmla="*/ 9029700 w 11737340"/>
                <a:gd name="connsiteY171" fmla="*/ 3413760 h 4168140"/>
                <a:gd name="connsiteX172" fmla="*/ 8823960 w 11737340"/>
                <a:gd name="connsiteY172" fmla="*/ 3360420 h 4168140"/>
                <a:gd name="connsiteX173" fmla="*/ 8679180 w 11737340"/>
                <a:gd name="connsiteY173" fmla="*/ 3329940 h 4168140"/>
                <a:gd name="connsiteX174" fmla="*/ 8572500 w 11737340"/>
                <a:gd name="connsiteY174" fmla="*/ 3276600 h 4168140"/>
                <a:gd name="connsiteX175" fmla="*/ 8465820 w 11737340"/>
                <a:gd name="connsiteY175" fmla="*/ 3215640 h 4168140"/>
                <a:gd name="connsiteX176" fmla="*/ 8321040 w 11737340"/>
                <a:gd name="connsiteY176" fmla="*/ 3177540 h 4168140"/>
                <a:gd name="connsiteX177" fmla="*/ 8199120 w 11737340"/>
                <a:gd name="connsiteY177" fmla="*/ 3131820 h 4168140"/>
                <a:gd name="connsiteX178" fmla="*/ 8069580 w 11737340"/>
                <a:gd name="connsiteY178" fmla="*/ 3078480 h 4168140"/>
                <a:gd name="connsiteX179" fmla="*/ 7917180 w 11737340"/>
                <a:gd name="connsiteY179" fmla="*/ 2994660 h 4168140"/>
                <a:gd name="connsiteX180" fmla="*/ 7787640 w 11737340"/>
                <a:gd name="connsiteY180" fmla="*/ 2971800 h 4168140"/>
                <a:gd name="connsiteX181" fmla="*/ 7719060 w 11737340"/>
                <a:gd name="connsiteY181" fmla="*/ 2933700 h 4168140"/>
                <a:gd name="connsiteX182" fmla="*/ 7612380 w 11737340"/>
                <a:gd name="connsiteY182" fmla="*/ 2903220 h 4168140"/>
                <a:gd name="connsiteX183" fmla="*/ 7566660 w 11737340"/>
                <a:gd name="connsiteY183" fmla="*/ 2887980 h 4168140"/>
                <a:gd name="connsiteX184" fmla="*/ 7551420 w 11737340"/>
                <a:gd name="connsiteY184" fmla="*/ 2849880 h 4168140"/>
                <a:gd name="connsiteX185" fmla="*/ 7533640 w 11737340"/>
                <a:gd name="connsiteY185" fmla="*/ 2788920 h 4168140"/>
                <a:gd name="connsiteX186" fmla="*/ 7475220 w 11737340"/>
                <a:gd name="connsiteY186" fmla="*/ 2857500 h 4168140"/>
                <a:gd name="connsiteX187" fmla="*/ 7414260 w 11737340"/>
                <a:gd name="connsiteY187" fmla="*/ 2887980 h 4168140"/>
                <a:gd name="connsiteX188" fmla="*/ 7345680 w 11737340"/>
                <a:gd name="connsiteY188" fmla="*/ 2971800 h 4168140"/>
                <a:gd name="connsiteX189" fmla="*/ 7315200 w 11737340"/>
                <a:gd name="connsiteY189" fmla="*/ 2994660 h 4168140"/>
                <a:gd name="connsiteX190" fmla="*/ 7261860 w 11737340"/>
                <a:gd name="connsiteY190" fmla="*/ 3009900 h 4168140"/>
                <a:gd name="connsiteX191" fmla="*/ 7193280 w 11737340"/>
                <a:gd name="connsiteY191" fmla="*/ 3025140 h 4168140"/>
                <a:gd name="connsiteX192" fmla="*/ 7155180 w 11737340"/>
                <a:gd name="connsiteY192" fmla="*/ 3078480 h 4168140"/>
                <a:gd name="connsiteX193" fmla="*/ 7109460 w 11737340"/>
                <a:gd name="connsiteY193" fmla="*/ 3154680 h 4168140"/>
                <a:gd name="connsiteX194" fmla="*/ 7048500 w 11737340"/>
                <a:gd name="connsiteY194" fmla="*/ 3246120 h 4168140"/>
                <a:gd name="connsiteX195" fmla="*/ 6995160 w 11737340"/>
                <a:gd name="connsiteY195" fmla="*/ 3307080 h 4168140"/>
                <a:gd name="connsiteX196" fmla="*/ 6972300 w 11737340"/>
                <a:gd name="connsiteY196" fmla="*/ 3352800 h 4168140"/>
                <a:gd name="connsiteX197" fmla="*/ 6949440 w 11737340"/>
                <a:gd name="connsiteY197" fmla="*/ 3413760 h 4168140"/>
                <a:gd name="connsiteX198" fmla="*/ 6949440 w 11737340"/>
                <a:gd name="connsiteY198" fmla="*/ 3413760 h 4168140"/>
                <a:gd name="connsiteX199" fmla="*/ 6911340 w 11737340"/>
                <a:gd name="connsiteY199" fmla="*/ 3474720 h 4168140"/>
                <a:gd name="connsiteX200" fmla="*/ 6888480 w 11737340"/>
                <a:gd name="connsiteY200" fmla="*/ 3505200 h 4168140"/>
                <a:gd name="connsiteX201" fmla="*/ 6819900 w 11737340"/>
                <a:gd name="connsiteY201" fmla="*/ 3566160 h 4168140"/>
                <a:gd name="connsiteX202" fmla="*/ 6743700 w 11737340"/>
                <a:gd name="connsiteY202" fmla="*/ 3581400 h 4168140"/>
                <a:gd name="connsiteX203" fmla="*/ 6675120 w 11737340"/>
                <a:gd name="connsiteY203" fmla="*/ 3657600 h 4168140"/>
                <a:gd name="connsiteX204" fmla="*/ 6629400 w 11737340"/>
                <a:gd name="connsiteY204" fmla="*/ 3718560 h 4168140"/>
                <a:gd name="connsiteX205" fmla="*/ 6576060 w 11737340"/>
                <a:gd name="connsiteY205" fmla="*/ 3779520 h 4168140"/>
                <a:gd name="connsiteX206" fmla="*/ 6484620 w 11737340"/>
                <a:gd name="connsiteY206" fmla="*/ 3817620 h 4168140"/>
                <a:gd name="connsiteX207" fmla="*/ 6400800 w 11737340"/>
                <a:gd name="connsiteY207" fmla="*/ 3832860 h 4168140"/>
                <a:gd name="connsiteX208" fmla="*/ 6263640 w 11737340"/>
                <a:gd name="connsiteY208" fmla="*/ 3870960 h 4168140"/>
                <a:gd name="connsiteX209" fmla="*/ 6126480 w 11737340"/>
                <a:gd name="connsiteY209" fmla="*/ 3901440 h 4168140"/>
                <a:gd name="connsiteX210" fmla="*/ 6027420 w 11737340"/>
                <a:gd name="connsiteY210" fmla="*/ 3916680 h 4168140"/>
                <a:gd name="connsiteX211" fmla="*/ 5890260 w 11737340"/>
                <a:gd name="connsiteY211" fmla="*/ 3878580 h 4168140"/>
                <a:gd name="connsiteX212" fmla="*/ 5821680 w 11737340"/>
                <a:gd name="connsiteY212" fmla="*/ 3863340 h 4168140"/>
                <a:gd name="connsiteX213" fmla="*/ 5737860 w 11737340"/>
                <a:gd name="connsiteY213" fmla="*/ 3825240 h 4168140"/>
                <a:gd name="connsiteX214" fmla="*/ 5638800 w 11737340"/>
                <a:gd name="connsiteY214" fmla="*/ 3794760 h 4168140"/>
                <a:gd name="connsiteX215" fmla="*/ 5524500 w 11737340"/>
                <a:gd name="connsiteY215" fmla="*/ 3756660 h 4168140"/>
                <a:gd name="connsiteX216" fmla="*/ 5448300 w 11737340"/>
                <a:gd name="connsiteY216" fmla="*/ 3718560 h 4168140"/>
                <a:gd name="connsiteX217" fmla="*/ 5349240 w 11737340"/>
                <a:gd name="connsiteY217" fmla="*/ 3657600 h 4168140"/>
                <a:gd name="connsiteX218" fmla="*/ 5295900 w 11737340"/>
                <a:gd name="connsiteY218" fmla="*/ 3619500 h 4168140"/>
                <a:gd name="connsiteX219" fmla="*/ 5234940 w 11737340"/>
                <a:gd name="connsiteY219" fmla="*/ 3596640 h 4168140"/>
                <a:gd name="connsiteX220" fmla="*/ 5135880 w 11737340"/>
                <a:gd name="connsiteY220" fmla="*/ 3550920 h 4168140"/>
                <a:gd name="connsiteX221" fmla="*/ 5059680 w 11737340"/>
                <a:gd name="connsiteY221" fmla="*/ 3505200 h 4168140"/>
                <a:gd name="connsiteX222" fmla="*/ 5029200 w 11737340"/>
                <a:gd name="connsiteY222" fmla="*/ 3482340 h 4168140"/>
                <a:gd name="connsiteX223" fmla="*/ 4960620 w 11737340"/>
                <a:gd name="connsiteY223" fmla="*/ 3413760 h 4168140"/>
                <a:gd name="connsiteX224" fmla="*/ 4876800 w 11737340"/>
                <a:gd name="connsiteY224" fmla="*/ 3299460 h 4168140"/>
                <a:gd name="connsiteX225" fmla="*/ 4808220 w 11737340"/>
                <a:gd name="connsiteY225" fmla="*/ 3200400 h 4168140"/>
                <a:gd name="connsiteX226" fmla="*/ 4777740 w 11737340"/>
                <a:gd name="connsiteY226" fmla="*/ 3147060 h 4168140"/>
                <a:gd name="connsiteX227" fmla="*/ 4724400 w 11737340"/>
                <a:gd name="connsiteY227" fmla="*/ 3108960 h 4168140"/>
                <a:gd name="connsiteX228" fmla="*/ 4648200 w 11737340"/>
                <a:gd name="connsiteY228" fmla="*/ 3063240 h 4168140"/>
                <a:gd name="connsiteX229" fmla="*/ 4533900 w 11737340"/>
                <a:gd name="connsiteY229" fmla="*/ 2979420 h 4168140"/>
                <a:gd name="connsiteX230" fmla="*/ 4427220 w 11737340"/>
                <a:gd name="connsiteY230" fmla="*/ 2941320 h 4168140"/>
                <a:gd name="connsiteX231" fmla="*/ 4366260 w 11737340"/>
                <a:gd name="connsiteY231" fmla="*/ 2903220 h 4168140"/>
                <a:gd name="connsiteX232" fmla="*/ 4244340 w 11737340"/>
                <a:gd name="connsiteY232" fmla="*/ 2842260 h 4168140"/>
                <a:gd name="connsiteX233" fmla="*/ 4145280 w 11737340"/>
                <a:gd name="connsiteY233" fmla="*/ 2811780 h 4168140"/>
                <a:gd name="connsiteX234" fmla="*/ 4038600 w 11737340"/>
                <a:gd name="connsiteY234" fmla="*/ 2804160 h 4168140"/>
                <a:gd name="connsiteX235" fmla="*/ 3954780 w 11737340"/>
                <a:gd name="connsiteY235" fmla="*/ 2819400 h 4168140"/>
                <a:gd name="connsiteX236" fmla="*/ 3863340 w 11737340"/>
                <a:gd name="connsiteY236" fmla="*/ 2804160 h 4168140"/>
                <a:gd name="connsiteX237" fmla="*/ 3741420 w 11737340"/>
                <a:gd name="connsiteY237" fmla="*/ 2781300 h 4168140"/>
                <a:gd name="connsiteX238" fmla="*/ 3649980 w 11737340"/>
                <a:gd name="connsiteY238" fmla="*/ 2743200 h 4168140"/>
                <a:gd name="connsiteX239" fmla="*/ 3573780 w 11737340"/>
                <a:gd name="connsiteY239" fmla="*/ 2674620 h 4168140"/>
                <a:gd name="connsiteX240" fmla="*/ 3482340 w 11737340"/>
                <a:gd name="connsiteY240" fmla="*/ 2621280 h 4168140"/>
                <a:gd name="connsiteX241" fmla="*/ 3436620 w 11737340"/>
                <a:gd name="connsiteY241" fmla="*/ 2552700 h 4168140"/>
                <a:gd name="connsiteX242" fmla="*/ 3329940 w 11737340"/>
                <a:gd name="connsiteY242" fmla="*/ 2423160 h 4168140"/>
                <a:gd name="connsiteX243" fmla="*/ 3261360 w 11737340"/>
                <a:gd name="connsiteY243" fmla="*/ 2324100 h 4168140"/>
                <a:gd name="connsiteX244" fmla="*/ 3131820 w 11737340"/>
                <a:gd name="connsiteY244" fmla="*/ 2209800 h 4168140"/>
                <a:gd name="connsiteX245" fmla="*/ 3040380 w 11737340"/>
                <a:gd name="connsiteY245" fmla="*/ 2141220 h 4168140"/>
                <a:gd name="connsiteX246" fmla="*/ 2910840 w 11737340"/>
                <a:gd name="connsiteY246" fmla="*/ 2034540 h 4168140"/>
                <a:gd name="connsiteX247" fmla="*/ 2849880 w 11737340"/>
                <a:gd name="connsiteY247" fmla="*/ 1958340 h 4168140"/>
                <a:gd name="connsiteX248" fmla="*/ 2743200 w 11737340"/>
                <a:gd name="connsiteY248" fmla="*/ 1889760 h 4168140"/>
                <a:gd name="connsiteX249" fmla="*/ 2659380 w 11737340"/>
                <a:gd name="connsiteY249" fmla="*/ 1844040 h 4168140"/>
                <a:gd name="connsiteX250" fmla="*/ 2575560 w 11737340"/>
                <a:gd name="connsiteY250" fmla="*/ 1744980 h 4168140"/>
                <a:gd name="connsiteX251" fmla="*/ 2468880 w 11737340"/>
                <a:gd name="connsiteY251" fmla="*/ 1645920 h 4168140"/>
                <a:gd name="connsiteX252" fmla="*/ 2400300 w 11737340"/>
                <a:gd name="connsiteY252" fmla="*/ 1607820 h 4168140"/>
                <a:gd name="connsiteX253" fmla="*/ 2263140 w 11737340"/>
                <a:gd name="connsiteY253" fmla="*/ 1501140 h 4168140"/>
                <a:gd name="connsiteX254" fmla="*/ 2171700 w 11737340"/>
                <a:gd name="connsiteY254" fmla="*/ 1432560 h 4168140"/>
                <a:gd name="connsiteX255" fmla="*/ 2087880 w 11737340"/>
                <a:gd name="connsiteY255" fmla="*/ 1363980 h 4168140"/>
                <a:gd name="connsiteX256" fmla="*/ 1950720 w 11737340"/>
                <a:gd name="connsiteY256" fmla="*/ 1272540 h 4168140"/>
                <a:gd name="connsiteX257" fmla="*/ 1805940 w 11737340"/>
                <a:gd name="connsiteY257" fmla="*/ 1135380 h 4168140"/>
                <a:gd name="connsiteX258" fmla="*/ 1729740 w 11737340"/>
                <a:gd name="connsiteY258" fmla="*/ 1089660 h 4168140"/>
                <a:gd name="connsiteX259" fmla="*/ 1668780 w 11737340"/>
                <a:gd name="connsiteY259" fmla="*/ 1043940 h 4168140"/>
                <a:gd name="connsiteX260" fmla="*/ 1592580 w 11737340"/>
                <a:gd name="connsiteY260" fmla="*/ 990600 h 4168140"/>
                <a:gd name="connsiteX261" fmla="*/ 1470660 w 11737340"/>
                <a:gd name="connsiteY261" fmla="*/ 891540 h 4168140"/>
                <a:gd name="connsiteX262" fmla="*/ 1386840 w 11737340"/>
                <a:gd name="connsiteY262" fmla="*/ 845820 h 4168140"/>
                <a:gd name="connsiteX263" fmla="*/ 1318260 w 11737340"/>
                <a:gd name="connsiteY263" fmla="*/ 784860 h 4168140"/>
                <a:gd name="connsiteX264" fmla="*/ 1264920 w 11737340"/>
                <a:gd name="connsiteY264" fmla="*/ 723900 h 4168140"/>
                <a:gd name="connsiteX265" fmla="*/ 1181100 w 11737340"/>
                <a:gd name="connsiteY265" fmla="*/ 647700 h 4168140"/>
                <a:gd name="connsiteX266" fmla="*/ 1089660 w 11737340"/>
                <a:gd name="connsiteY266" fmla="*/ 624840 h 4168140"/>
                <a:gd name="connsiteX267" fmla="*/ 1021080 w 11737340"/>
                <a:gd name="connsiteY267" fmla="*/ 586740 h 4168140"/>
                <a:gd name="connsiteX268" fmla="*/ 937260 w 11737340"/>
                <a:gd name="connsiteY268" fmla="*/ 548640 h 4168140"/>
                <a:gd name="connsiteX269" fmla="*/ 830580 w 11737340"/>
                <a:gd name="connsiteY269" fmla="*/ 510540 h 4168140"/>
                <a:gd name="connsiteX270" fmla="*/ 754380 w 11737340"/>
                <a:gd name="connsiteY270" fmla="*/ 457200 h 4168140"/>
                <a:gd name="connsiteX271" fmla="*/ 708660 w 11737340"/>
                <a:gd name="connsiteY271" fmla="*/ 419100 h 4168140"/>
                <a:gd name="connsiteX272" fmla="*/ 609600 w 11737340"/>
                <a:gd name="connsiteY272" fmla="*/ 396240 h 4168140"/>
                <a:gd name="connsiteX273" fmla="*/ 548640 w 11737340"/>
                <a:gd name="connsiteY273" fmla="*/ 320040 h 4168140"/>
                <a:gd name="connsiteX274" fmla="*/ 510540 w 11737340"/>
                <a:gd name="connsiteY274" fmla="*/ 251460 h 4168140"/>
                <a:gd name="connsiteX275" fmla="*/ 464820 w 11737340"/>
                <a:gd name="connsiteY275" fmla="*/ 190500 h 4168140"/>
                <a:gd name="connsiteX276" fmla="*/ 411480 w 11737340"/>
                <a:gd name="connsiteY276" fmla="*/ 137160 h 4168140"/>
                <a:gd name="connsiteX277" fmla="*/ 373380 w 11737340"/>
                <a:gd name="connsiteY277" fmla="*/ 45720 h 4168140"/>
                <a:gd name="connsiteX278" fmla="*/ 342900 w 11737340"/>
                <a:gd name="connsiteY278" fmla="*/ 0 h 4168140"/>
                <a:gd name="connsiteX279" fmla="*/ 327660 w 11737340"/>
                <a:gd name="connsiteY279" fmla="*/ 60960 h 4168140"/>
                <a:gd name="connsiteX280" fmla="*/ 289560 w 11737340"/>
                <a:gd name="connsiteY280" fmla="*/ 91440 h 4168140"/>
                <a:gd name="connsiteX281" fmla="*/ 236220 w 11737340"/>
                <a:gd name="connsiteY281" fmla="*/ 114300 h 4168140"/>
                <a:gd name="connsiteX282" fmla="*/ 198120 w 11737340"/>
                <a:gd name="connsiteY282" fmla="*/ 175260 h 4168140"/>
                <a:gd name="connsiteX283" fmla="*/ 175260 w 11737340"/>
                <a:gd name="connsiteY283" fmla="*/ 228600 h 4168140"/>
                <a:gd name="connsiteX284" fmla="*/ 114300 w 11737340"/>
                <a:gd name="connsiteY284" fmla="*/ 236220 h 4168140"/>
                <a:gd name="connsiteX285" fmla="*/ 45720 w 11737340"/>
                <a:gd name="connsiteY285" fmla="*/ 251460 h 4168140"/>
                <a:gd name="connsiteX286" fmla="*/ 0 w 11737340"/>
                <a:gd name="connsiteY286" fmla="*/ 281940 h 4168140"/>
                <a:gd name="connsiteX287" fmla="*/ 68580 w 11737340"/>
                <a:gd name="connsiteY287" fmla="*/ 320040 h 4168140"/>
                <a:gd name="connsiteX0" fmla="*/ 68580 w 11737340"/>
                <a:gd name="connsiteY0" fmla="*/ 320040 h 4168140"/>
                <a:gd name="connsiteX1" fmla="*/ 121920 w 11737340"/>
                <a:gd name="connsiteY1" fmla="*/ 381000 h 4168140"/>
                <a:gd name="connsiteX2" fmla="*/ 198120 w 11737340"/>
                <a:gd name="connsiteY2" fmla="*/ 419100 h 4168140"/>
                <a:gd name="connsiteX3" fmla="*/ 320040 w 11737340"/>
                <a:gd name="connsiteY3" fmla="*/ 510540 h 4168140"/>
                <a:gd name="connsiteX4" fmla="*/ 411480 w 11737340"/>
                <a:gd name="connsiteY4" fmla="*/ 563880 h 4168140"/>
                <a:gd name="connsiteX5" fmla="*/ 472440 w 11737340"/>
                <a:gd name="connsiteY5" fmla="*/ 632460 h 4168140"/>
                <a:gd name="connsiteX6" fmla="*/ 601980 w 11737340"/>
                <a:gd name="connsiteY6" fmla="*/ 708660 h 4168140"/>
                <a:gd name="connsiteX7" fmla="*/ 739140 w 11737340"/>
                <a:gd name="connsiteY7" fmla="*/ 784860 h 4168140"/>
                <a:gd name="connsiteX8" fmla="*/ 861060 w 11737340"/>
                <a:gd name="connsiteY8" fmla="*/ 868680 h 4168140"/>
                <a:gd name="connsiteX9" fmla="*/ 944880 w 11737340"/>
                <a:gd name="connsiteY9" fmla="*/ 952500 h 4168140"/>
                <a:gd name="connsiteX10" fmla="*/ 1021080 w 11737340"/>
                <a:gd name="connsiteY10" fmla="*/ 1005840 h 4168140"/>
                <a:gd name="connsiteX11" fmla="*/ 1097280 w 11737340"/>
                <a:gd name="connsiteY11" fmla="*/ 1043940 h 4168140"/>
                <a:gd name="connsiteX12" fmla="*/ 1181100 w 11737340"/>
                <a:gd name="connsiteY12" fmla="*/ 1104900 h 4168140"/>
                <a:gd name="connsiteX13" fmla="*/ 1249680 w 11737340"/>
                <a:gd name="connsiteY13" fmla="*/ 1150620 h 4168140"/>
                <a:gd name="connsiteX14" fmla="*/ 1341120 w 11737340"/>
                <a:gd name="connsiteY14" fmla="*/ 1196340 h 4168140"/>
                <a:gd name="connsiteX15" fmla="*/ 1417320 w 11737340"/>
                <a:gd name="connsiteY15" fmla="*/ 1257300 h 4168140"/>
                <a:gd name="connsiteX16" fmla="*/ 1493520 w 11737340"/>
                <a:gd name="connsiteY16" fmla="*/ 1333500 h 4168140"/>
                <a:gd name="connsiteX17" fmla="*/ 1569720 w 11737340"/>
                <a:gd name="connsiteY17" fmla="*/ 1356360 h 4168140"/>
                <a:gd name="connsiteX18" fmla="*/ 1684020 w 11737340"/>
                <a:gd name="connsiteY18" fmla="*/ 1424940 h 4168140"/>
                <a:gd name="connsiteX19" fmla="*/ 1729740 w 11737340"/>
                <a:gd name="connsiteY19" fmla="*/ 1485900 h 4168140"/>
                <a:gd name="connsiteX20" fmla="*/ 1844040 w 11737340"/>
                <a:gd name="connsiteY20" fmla="*/ 1569720 h 4168140"/>
                <a:gd name="connsiteX21" fmla="*/ 1935480 w 11737340"/>
                <a:gd name="connsiteY21" fmla="*/ 1615440 h 4168140"/>
                <a:gd name="connsiteX22" fmla="*/ 2049780 w 11737340"/>
                <a:gd name="connsiteY22" fmla="*/ 1691640 h 4168140"/>
                <a:gd name="connsiteX23" fmla="*/ 2133600 w 11737340"/>
                <a:gd name="connsiteY23" fmla="*/ 1729740 h 4168140"/>
                <a:gd name="connsiteX24" fmla="*/ 2202180 w 11737340"/>
                <a:gd name="connsiteY24" fmla="*/ 1805940 h 4168140"/>
                <a:gd name="connsiteX25" fmla="*/ 2255520 w 11737340"/>
                <a:gd name="connsiteY25" fmla="*/ 1821180 h 4168140"/>
                <a:gd name="connsiteX26" fmla="*/ 2316480 w 11737340"/>
                <a:gd name="connsiteY26" fmla="*/ 1866900 h 4168140"/>
                <a:gd name="connsiteX27" fmla="*/ 2423160 w 11737340"/>
                <a:gd name="connsiteY27" fmla="*/ 2004060 h 4168140"/>
                <a:gd name="connsiteX28" fmla="*/ 2476500 w 11737340"/>
                <a:gd name="connsiteY28" fmla="*/ 2087880 h 4168140"/>
                <a:gd name="connsiteX29" fmla="*/ 2567940 w 11737340"/>
                <a:gd name="connsiteY29" fmla="*/ 2148840 h 4168140"/>
                <a:gd name="connsiteX30" fmla="*/ 2682240 w 11737340"/>
                <a:gd name="connsiteY30" fmla="*/ 2186940 h 4168140"/>
                <a:gd name="connsiteX31" fmla="*/ 2743200 w 11737340"/>
                <a:gd name="connsiteY31" fmla="*/ 2209800 h 4168140"/>
                <a:gd name="connsiteX32" fmla="*/ 2811780 w 11737340"/>
                <a:gd name="connsiteY32" fmla="*/ 2247900 h 4168140"/>
                <a:gd name="connsiteX33" fmla="*/ 2887980 w 11737340"/>
                <a:gd name="connsiteY33" fmla="*/ 2301240 h 4168140"/>
                <a:gd name="connsiteX34" fmla="*/ 2979420 w 11737340"/>
                <a:gd name="connsiteY34" fmla="*/ 2385060 h 4168140"/>
                <a:gd name="connsiteX35" fmla="*/ 3055620 w 11737340"/>
                <a:gd name="connsiteY35" fmla="*/ 2461260 h 4168140"/>
                <a:gd name="connsiteX36" fmla="*/ 3139440 w 11737340"/>
                <a:gd name="connsiteY36" fmla="*/ 2537460 h 4168140"/>
                <a:gd name="connsiteX37" fmla="*/ 3261360 w 11737340"/>
                <a:gd name="connsiteY37" fmla="*/ 2628900 h 4168140"/>
                <a:gd name="connsiteX38" fmla="*/ 3345180 w 11737340"/>
                <a:gd name="connsiteY38" fmla="*/ 2720340 h 4168140"/>
                <a:gd name="connsiteX39" fmla="*/ 3444240 w 11737340"/>
                <a:gd name="connsiteY39" fmla="*/ 2796540 h 4168140"/>
                <a:gd name="connsiteX40" fmla="*/ 3558540 w 11737340"/>
                <a:gd name="connsiteY40" fmla="*/ 2872740 h 4168140"/>
                <a:gd name="connsiteX41" fmla="*/ 3619500 w 11737340"/>
                <a:gd name="connsiteY41" fmla="*/ 2979420 h 4168140"/>
                <a:gd name="connsiteX42" fmla="*/ 3619500 w 11737340"/>
                <a:gd name="connsiteY42" fmla="*/ 2979420 h 4168140"/>
                <a:gd name="connsiteX43" fmla="*/ 3649980 w 11737340"/>
                <a:gd name="connsiteY43" fmla="*/ 3048000 h 4168140"/>
                <a:gd name="connsiteX44" fmla="*/ 3703320 w 11737340"/>
                <a:gd name="connsiteY44" fmla="*/ 3086100 h 4168140"/>
                <a:gd name="connsiteX45" fmla="*/ 3764280 w 11737340"/>
                <a:gd name="connsiteY45" fmla="*/ 3063240 h 4168140"/>
                <a:gd name="connsiteX46" fmla="*/ 3848100 w 11737340"/>
                <a:gd name="connsiteY46" fmla="*/ 3025140 h 4168140"/>
                <a:gd name="connsiteX47" fmla="*/ 3916680 w 11737340"/>
                <a:gd name="connsiteY47" fmla="*/ 3032760 h 4168140"/>
                <a:gd name="connsiteX48" fmla="*/ 4030980 w 11737340"/>
                <a:gd name="connsiteY48" fmla="*/ 3063240 h 4168140"/>
                <a:gd name="connsiteX49" fmla="*/ 4137660 w 11737340"/>
                <a:gd name="connsiteY49" fmla="*/ 3101340 h 4168140"/>
                <a:gd name="connsiteX50" fmla="*/ 4259580 w 11737340"/>
                <a:gd name="connsiteY50" fmla="*/ 3147060 h 4168140"/>
                <a:gd name="connsiteX51" fmla="*/ 4381500 w 11737340"/>
                <a:gd name="connsiteY51" fmla="*/ 3192780 h 4168140"/>
                <a:gd name="connsiteX52" fmla="*/ 4526280 w 11737340"/>
                <a:gd name="connsiteY52" fmla="*/ 3276600 h 4168140"/>
                <a:gd name="connsiteX53" fmla="*/ 4587240 w 11737340"/>
                <a:gd name="connsiteY53" fmla="*/ 3299460 h 4168140"/>
                <a:gd name="connsiteX54" fmla="*/ 4610100 w 11737340"/>
                <a:gd name="connsiteY54" fmla="*/ 3352800 h 4168140"/>
                <a:gd name="connsiteX55" fmla="*/ 4648200 w 11737340"/>
                <a:gd name="connsiteY55" fmla="*/ 3436620 h 4168140"/>
                <a:gd name="connsiteX56" fmla="*/ 4671060 w 11737340"/>
                <a:gd name="connsiteY56" fmla="*/ 3520440 h 4168140"/>
                <a:gd name="connsiteX57" fmla="*/ 4678680 w 11737340"/>
                <a:gd name="connsiteY57" fmla="*/ 3589020 h 4168140"/>
                <a:gd name="connsiteX58" fmla="*/ 4686300 w 11737340"/>
                <a:gd name="connsiteY58" fmla="*/ 3649980 h 4168140"/>
                <a:gd name="connsiteX59" fmla="*/ 4724400 w 11737340"/>
                <a:gd name="connsiteY59" fmla="*/ 3680460 h 4168140"/>
                <a:gd name="connsiteX60" fmla="*/ 4785360 w 11737340"/>
                <a:gd name="connsiteY60" fmla="*/ 3672840 h 4168140"/>
                <a:gd name="connsiteX61" fmla="*/ 4869180 w 11737340"/>
                <a:gd name="connsiteY61" fmla="*/ 3703320 h 4168140"/>
                <a:gd name="connsiteX62" fmla="*/ 4914900 w 11737340"/>
                <a:gd name="connsiteY62" fmla="*/ 3756660 h 4168140"/>
                <a:gd name="connsiteX63" fmla="*/ 5105400 w 11737340"/>
                <a:gd name="connsiteY63" fmla="*/ 3832860 h 4168140"/>
                <a:gd name="connsiteX64" fmla="*/ 5173980 w 11737340"/>
                <a:gd name="connsiteY64" fmla="*/ 3886200 h 4168140"/>
                <a:gd name="connsiteX65" fmla="*/ 5242560 w 11737340"/>
                <a:gd name="connsiteY65" fmla="*/ 3924300 h 4168140"/>
                <a:gd name="connsiteX66" fmla="*/ 5364480 w 11737340"/>
                <a:gd name="connsiteY66" fmla="*/ 3962400 h 4168140"/>
                <a:gd name="connsiteX67" fmla="*/ 5516880 w 11737340"/>
                <a:gd name="connsiteY67" fmla="*/ 4046220 h 4168140"/>
                <a:gd name="connsiteX68" fmla="*/ 5585460 w 11737340"/>
                <a:gd name="connsiteY68" fmla="*/ 4099560 h 4168140"/>
                <a:gd name="connsiteX69" fmla="*/ 5661660 w 11737340"/>
                <a:gd name="connsiteY69" fmla="*/ 4122420 h 4168140"/>
                <a:gd name="connsiteX70" fmla="*/ 5745480 w 11737340"/>
                <a:gd name="connsiteY70" fmla="*/ 4130040 h 4168140"/>
                <a:gd name="connsiteX71" fmla="*/ 5836920 w 11737340"/>
                <a:gd name="connsiteY71" fmla="*/ 4130040 h 4168140"/>
                <a:gd name="connsiteX72" fmla="*/ 5951220 w 11737340"/>
                <a:gd name="connsiteY72" fmla="*/ 4145280 h 4168140"/>
                <a:gd name="connsiteX73" fmla="*/ 6035040 w 11737340"/>
                <a:gd name="connsiteY73" fmla="*/ 4168140 h 4168140"/>
                <a:gd name="connsiteX74" fmla="*/ 6149340 w 11737340"/>
                <a:gd name="connsiteY74" fmla="*/ 4137660 h 4168140"/>
                <a:gd name="connsiteX75" fmla="*/ 6286500 w 11737340"/>
                <a:gd name="connsiteY75" fmla="*/ 4114800 h 4168140"/>
                <a:gd name="connsiteX76" fmla="*/ 6393180 w 11737340"/>
                <a:gd name="connsiteY76" fmla="*/ 4053840 h 4168140"/>
                <a:gd name="connsiteX77" fmla="*/ 6484620 w 11737340"/>
                <a:gd name="connsiteY77" fmla="*/ 4038600 h 4168140"/>
                <a:gd name="connsiteX78" fmla="*/ 6583680 w 11737340"/>
                <a:gd name="connsiteY78" fmla="*/ 3970020 h 4168140"/>
                <a:gd name="connsiteX79" fmla="*/ 6697980 w 11737340"/>
                <a:gd name="connsiteY79" fmla="*/ 3886200 h 4168140"/>
                <a:gd name="connsiteX80" fmla="*/ 6728460 w 11737340"/>
                <a:gd name="connsiteY80" fmla="*/ 3817620 h 4168140"/>
                <a:gd name="connsiteX81" fmla="*/ 6842760 w 11737340"/>
                <a:gd name="connsiteY81" fmla="*/ 3733800 h 4168140"/>
                <a:gd name="connsiteX82" fmla="*/ 6972300 w 11737340"/>
                <a:gd name="connsiteY82" fmla="*/ 3642360 h 4168140"/>
                <a:gd name="connsiteX83" fmla="*/ 7078980 w 11737340"/>
                <a:gd name="connsiteY83" fmla="*/ 3528060 h 4168140"/>
                <a:gd name="connsiteX84" fmla="*/ 7139940 w 11737340"/>
                <a:gd name="connsiteY84" fmla="*/ 3444240 h 4168140"/>
                <a:gd name="connsiteX85" fmla="*/ 7269480 w 11737340"/>
                <a:gd name="connsiteY85" fmla="*/ 3284220 h 4168140"/>
                <a:gd name="connsiteX86" fmla="*/ 7330440 w 11737340"/>
                <a:gd name="connsiteY86" fmla="*/ 3185160 h 4168140"/>
                <a:gd name="connsiteX87" fmla="*/ 7376160 w 11737340"/>
                <a:gd name="connsiteY87" fmla="*/ 3116580 h 4168140"/>
                <a:gd name="connsiteX88" fmla="*/ 7444740 w 11737340"/>
                <a:gd name="connsiteY88" fmla="*/ 3093720 h 4168140"/>
                <a:gd name="connsiteX89" fmla="*/ 7513320 w 11737340"/>
                <a:gd name="connsiteY89" fmla="*/ 3101340 h 4168140"/>
                <a:gd name="connsiteX90" fmla="*/ 7574280 w 11737340"/>
                <a:gd name="connsiteY90" fmla="*/ 3078480 h 4168140"/>
                <a:gd name="connsiteX91" fmla="*/ 7726680 w 11737340"/>
                <a:gd name="connsiteY91" fmla="*/ 3108960 h 4168140"/>
                <a:gd name="connsiteX92" fmla="*/ 7833360 w 11737340"/>
                <a:gd name="connsiteY92" fmla="*/ 3162300 h 4168140"/>
                <a:gd name="connsiteX93" fmla="*/ 7962900 w 11737340"/>
                <a:gd name="connsiteY93" fmla="*/ 3192780 h 4168140"/>
                <a:gd name="connsiteX94" fmla="*/ 8161020 w 11737340"/>
                <a:gd name="connsiteY94" fmla="*/ 3268980 h 4168140"/>
                <a:gd name="connsiteX95" fmla="*/ 8290560 w 11737340"/>
                <a:gd name="connsiteY95" fmla="*/ 3337560 h 4168140"/>
                <a:gd name="connsiteX96" fmla="*/ 8382000 w 11737340"/>
                <a:gd name="connsiteY96" fmla="*/ 3360420 h 4168140"/>
                <a:gd name="connsiteX97" fmla="*/ 8458200 w 11737340"/>
                <a:gd name="connsiteY97" fmla="*/ 3398520 h 4168140"/>
                <a:gd name="connsiteX98" fmla="*/ 8595360 w 11737340"/>
                <a:gd name="connsiteY98" fmla="*/ 3512820 h 4168140"/>
                <a:gd name="connsiteX99" fmla="*/ 8641080 w 11737340"/>
                <a:gd name="connsiteY99" fmla="*/ 3566160 h 4168140"/>
                <a:gd name="connsiteX100" fmla="*/ 8702040 w 11737340"/>
                <a:gd name="connsiteY100" fmla="*/ 3604260 h 4168140"/>
                <a:gd name="connsiteX101" fmla="*/ 8763000 w 11737340"/>
                <a:gd name="connsiteY101" fmla="*/ 3634740 h 4168140"/>
                <a:gd name="connsiteX102" fmla="*/ 8854440 w 11737340"/>
                <a:gd name="connsiteY102" fmla="*/ 3627120 h 4168140"/>
                <a:gd name="connsiteX103" fmla="*/ 8968740 w 11737340"/>
                <a:gd name="connsiteY103" fmla="*/ 3634740 h 4168140"/>
                <a:gd name="connsiteX104" fmla="*/ 9060180 w 11737340"/>
                <a:gd name="connsiteY104" fmla="*/ 3642360 h 4168140"/>
                <a:gd name="connsiteX105" fmla="*/ 9151620 w 11737340"/>
                <a:gd name="connsiteY105" fmla="*/ 3657600 h 4168140"/>
                <a:gd name="connsiteX106" fmla="*/ 9227820 w 11737340"/>
                <a:gd name="connsiteY106" fmla="*/ 3642360 h 4168140"/>
                <a:gd name="connsiteX107" fmla="*/ 9311640 w 11737340"/>
                <a:gd name="connsiteY107" fmla="*/ 3611880 h 4168140"/>
                <a:gd name="connsiteX108" fmla="*/ 9433560 w 11737340"/>
                <a:gd name="connsiteY108" fmla="*/ 3589020 h 4168140"/>
                <a:gd name="connsiteX109" fmla="*/ 9509760 w 11737340"/>
                <a:gd name="connsiteY109" fmla="*/ 3528060 h 4168140"/>
                <a:gd name="connsiteX110" fmla="*/ 9646920 w 11737340"/>
                <a:gd name="connsiteY110" fmla="*/ 3489960 h 4168140"/>
                <a:gd name="connsiteX111" fmla="*/ 9784080 w 11737340"/>
                <a:gd name="connsiteY111" fmla="*/ 3444240 h 4168140"/>
                <a:gd name="connsiteX112" fmla="*/ 9860280 w 11737340"/>
                <a:gd name="connsiteY112" fmla="*/ 3383280 h 4168140"/>
                <a:gd name="connsiteX113" fmla="*/ 9921240 w 11737340"/>
                <a:gd name="connsiteY113" fmla="*/ 3314700 h 4168140"/>
                <a:gd name="connsiteX114" fmla="*/ 9997440 w 11737340"/>
                <a:gd name="connsiteY114" fmla="*/ 3208020 h 4168140"/>
                <a:gd name="connsiteX115" fmla="*/ 10043160 w 11737340"/>
                <a:gd name="connsiteY115" fmla="*/ 3101340 h 4168140"/>
                <a:gd name="connsiteX116" fmla="*/ 10104120 w 11737340"/>
                <a:gd name="connsiteY116" fmla="*/ 3017520 h 4168140"/>
                <a:gd name="connsiteX117" fmla="*/ 10157460 w 11737340"/>
                <a:gd name="connsiteY117" fmla="*/ 2933700 h 4168140"/>
                <a:gd name="connsiteX118" fmla="*/ 10218420 w 11737340"/>
                <a:gd name="connsiteY118" fmla="*/ 2849880 h 4168140"/>
                <a:gd name="connsiteX119" fmla="*/ 10294620 w 11737340"/>
                <a:gd name="connsiteY119" fmla="*/ 2735580 h 4168140"/>
                <a:gd name="connsiteX120" fmla="*/ 10347960 w 11737340"/>
                <a:gd name="connsiteY120" fmla="*/ 2621280 h 4168140"/>
                <a:gd name="connsiteX121" fmla="*/ 10431780 w 11737340"/>
                <a:gd name="connsiteY121" fmla="*/ 2499360 h 4168140"/>
                <a:gd name="connsiteX122" fmla="*/ 10500360 w 11737340"/>
                <a:gd name="connsiteY122" fmla="*/ 2354580 h 4168140"/>
                <a:gd name="connsiteX123" fmla="*/ 10553700 w 11737340"/>
                <a:gd name="connsiteY123" fmla="*/ 2263140 h 4168140"/>
                <a:gd name="connsiteX124" fmla="*/ 10584180 w 11737340"/>
                <a:gd name="connsiteY124" fmla="*/ 2194560 h 4168140"/>
                <a:gd name="connsiteX125" fmla="*/ 10624820 w 11737340"/>
                <a:gd name="connsiteY125" fmla="*/ 2125980 h 4168140"/>
                <a:gd name="connsiteX126" fmla="*/ 10675620 w 11737340"/>
                <a:gd name="connsiteY126" fmla="*/ 2049780 h 4168140"/>
                <a:gd name="connsiteX127" fmla="*/ 10690860 w 11737340"/>
                <a:gd name="connsiteY127" fmla="*/ 1988820 h 4168140"/>
                <a:gd name="connsiteX128" fmla="*/ 10713720 w 11737340"/>
                <a:gd name="connsiteY128" fmla="*/ 1927860 h 4168140"/>
                <a:gd name="connsiteX129" fmla="*/ 10767060 w 11737340"/>
                <a:gd name="connsiteY129" fmla="*/ 1859280 h 4168140"/>
                <a:gd name="connsiteX130" fmla="*/ 10873740 w 11737340"/>
                <a:gd name="connsiteY130" fmla="*/ 1828800 h 4168140"/>
                <a:gd name="connsiteX131" fmla="*/ 11079480 w 11737340"/>
                <a:gd name="connsiteY131" fmla="*/ 1767840 h 4168140"/>
                <a:gd name="connsiteX132" fmla="*/ 11247120 w 11737340"/>
                <a:gd name="connsiteY132" fmla="*/ 1684020 h 4168140"/>
                <a:gd name="connsiteX133" fmla="*/ 11407140 w 11737340"/>
                <a:gd name="connsiteY133" fmla="*/ 1628140 h 4168140"/>
                <a:gd name="connsiteX134" fmla="*/ 11490960 w 11737340"/>
                <a:gd name="connsiteY134" fmla="*/ 1577340 h 4168140"/>
                <a:gd name="connsiteX135" fmla="*/ 11635740 w 11737340"/>
                <a:gd name="connsiteY135" fmla="*/ 1508760 h 4168140"/>
                <a:gd name="connsiteX136" fmla="*/ 11737340 w 11737340"/>
                <a:gd name="connsiteY136" fmla="*/ 1442720 h 4168140"/>
                <a:gd name="connsiteX137" fmla="*/ 11620500 w 11737340"/>
                <a:gd name="connsiteY137" fmla="*/ 1417320 h 4168140"/>
                <a:gd name="connsiteX138" fmla="*/ 11567160 w 11737340"/>
                <a:gd name="connsiteY138" fmla="*/ 1379220 h 4168140"/>
                <a:gd name="connsiteX139" fmla="*/ 11498580 w 11737340"/>
                <a:gd name="connsiteY139" fmla="*/ 1318260 h 4168140"/>
                <a:gd name="connsiteX140" fmla="*/ 11468100 w 11737340"/>
                <a:gd name="connsiteY140" fmla="*/ 1280160 h 4168140"/>
                <a:gd name="connsiteX141" fmla="*/ 11442700 w 11737340"/>
                <a:gd name="connsiteY141" fmla="*/ 1231900 h 4168140"/>
                <a:gd name="connsiteX142" fmla="*/ 11384280 w 11737340"/>
                <a:gd name="connsiteY142" fmla="*/ 1310640 h 4168140"/>
                <a:gd name="connsiteX143" fmla="*/ 11353800 w 11737340"/>
                <a:gd name="connsiteY143" fmla="*/ 1356360 h 4168140"/>
                <a:gd name="connsiteX144" fmla="*/ 11224260 w 11737340"/>
                <a:gd name="connsiteY144" fmla="*/ 1417320 h 4168140"/>
                <a:gd name="connsiteX145" fmla="*/ 11109960 w 11737340"/>
                <a:gd name="connsiteY145" fmla="*/ 1463040 h 4168140"/>
                <a:gd name="connsiteX146" fmla="*/ 10911840 w 11737340"/>
                <a:gd name="connsiteY146" fmla="*/ 1524000 h 4168140"/>
                <a:gd name="connsiteX147" fmla="*/ 10774680 w 11737340"/>
                <a:gd name="connsiteY147" fmla="*/ 1546860 h 4168140"/>
                <a:gd name="connsiteX148" fmla="*/ 10675620 w 11737340"/>
                <a:gd name="connsiteY148" fmla="*/ 1615440 h 4168140"/>
                <a:gd name="connsiteX149" fmla="*/ 10568940 w 11737340"/>
                <a:gd name="connsiteY149" fmla="*/ 1676400 h 4168140"/>
                <a:gd name="connsiteX150" fmla="*/ 10485120 w 11737340"/>
                <a:gd name="connsiteY150" fmla="*/ 1760220 h 4168140"/>
                <a:gd name="connsiteX151" fmla="*/ 10454640 w 11737340"/>
                <a:gd name="connsiteY151" fmla="*/ 1836420 h 4168140"/>
                <a:gd name="connsiteX152" fmla="*/ 10416540 w 11737340"/>
                <a:gd name="connsiteY152" fmla="*/ 1927860 h 4168140"/>
                <a:gd name="connsiteX153" fmla="*/ 10401300 w 11737340"/>
                <a:gd name="connsiteY153" fmla="*/ 2004060 h 4168140"/>
                <a:gd name="connsiteX154" fmla="*/ 10363200 w 11737340"/>
                <a:gd name="connsiteY154" fmla="*/ 2095500 h 4168140"/>
                <a:gd name="connsiteX155" fmla="*/ 10317480 w 11737340"/>
                <a:gd name="connsiteY155" fmla="*/ 2225040 h 4168140"/>
                <a:gd name="connsiteX156" fmla="*/ 10287000 w 11737340"/>
                <a:gd name="connsiteY156" fmla="*/ 2346960 h 4168140"/>
                <a:gd name="connsiteX157" fmla="*/ 10218420 w 11737340"/>
                <a:gd name="connsiteY157" fmla="*/ 2499360 h 4168140"/>
                <a:gd name="connsiteX158" fmla="*/ 10134600 w 11737340"/>
                <a:gd name="connsiteY158" fmla="*/ 2621280 h 4168140"/>
                <a:gd name="connsiteX159" fmla="*/ 10043160 w 11737340"/>
                <a:gd name="connsiteY159" fmla="*/ 2735580 h 4168140"/>
                <a:gd name="connsiteX160" fmla="*/ 9974580 w 11737340"/>
                <a:gd name="connsiteY160" fmla="*/ 2857500 h 4168140"/>
                <a:gd name="connsiteX161" fmla="*/ 9906000 w 11737340"/>
                <a:gd name="connsiteY161" fmla="*/ 2941320 h 4168140"/>
                <a:gd name="connsiteX162" fmla="*/ 9860280 w 11737340"/>
                <a:gd name="connsiteY162" fmla="*/ 3032760 h 4168140"/>
                <a:gd name="connsiteX163" fmla="*/ 9806940 w 11737340"/>
                <a:gd name="connsiteY163" fmla="*/ 3116580 h 4168140"/>
                <a:gd name="connsiteX164" fmla="*/ 9715500 w 11737340"/>
                <a:gd name="connsiteY164" fmla="*/ 3208020 h 4168140"/>
                <a:gd name="connsiteX165" fmla="*/ 9616440 w 11737340"/>
                <a:gd name="connsiteY165" fmla="*/ 3261360 h 4168140"/>
                <a:gd name="connsiteX166" fmla="*/ 9532620 w 11737340"/>
                <a:gd name="connsiteY166" fmla="*/ 3329940 h 4168140"/>
                <a:gd name="connsiteX167" fmla="*/ 9471660 w 11737340"/>
                <a:gd name="connsiteY167" fmla="*/ 3375660 h 4168140"/>
                <a:gd name="connsiteX168" fmla="*/ 9410700 w 11737340"/>
                <a:gd name="connsiteY168" fmla="*/ 3429000 h 4168140"/>
                <a:gd name="connsiteX169" fmla="*/ 9288780 w 11737340"/>
                <a:gd name="connsiteY169" fmla="*/ 3436620 h 4168140"/>
                <a:gd name="connsiteX170" fmla="*/ 9166860 w 11737340"/>
                <a:gd name="connsiteY170" fmla="*/ 3444240 h 4168140"/>
                <a:gd name="connsiteX171" fmla="*/ 9029700 w 11737340"/>
                <a:gd name="connsiteY171" fmla="*/ 3413760 h 4168140"/>
                <a:gd name="connsiteX172" fmla="*/ 8823960 w 11737340"/>
                <a:gd name="connsiteY172" fmla="*/ 3360420 h 4168140"/>
                <a:gd name="connsiteX173" fmla="*/ 8679180 w 11737340"/>
                <a:gd name="connsiteY173" fmla="*/ 3329940 h 4168140"/>
                <a:gd name="connsiteX174" fmla="*/ 8572500 w 11737340"/>
                <a:gd name="connsiteY174" fmla="*/ 3276600 h 4168140"/>
                <a:gd name="connsiteX175" fmla="*/ 8465820 w 11737340"/>
                <a:gd name="connsiteY175" fmla="*/ 3215640 h 4168140"/>
                <a:gd name="connsiteX176" fmla="*/ 8321040 w 11737340"/>
                <a:gd name="connsiteY176" fmla="*/ 3177540 h 4168140"/>
                <a:gd name="connsiteX177" fmla="*/ 8199120 w 11737340"/>
                <a:gd name="connsiteY177" fmla="*/ 3131820 h 4168140"/>
                <a:gd name="connsiteX178" fmla="*/ 8069580 w 11737340"/>
                <a:gd name="connsiteY178" fmla="*/ 3078480 h 4168140"/>
                <a:gd name="connsiteX179" fmla="*/ 7917180 w 11737340"/>
                <a:gd name="connsiteY179" fmla="*/ 2994660 h 4168140"/>
                <a:gd name="connsiteX180" fmla="*/ 7787640 w 11737340"/>
                <a:gd name="connsiteY180" fmla="*/ 2971800 h 4168140"/>
                <a:gd name="connsiteX181" fmla="*/ 7719060 w 11737340"/>
                <a:gd name="connsiteY181" fmla="*/ 2933700 h 4168140"/>
                <a:gd name="connsiteX182" fmla="*/ 7612380 w 11737340"/>
                <a:gd name="connsiteY182" fmla="*/ 2903220 h 4168140"/>
                <a:gd name="connsiteX183" fmla="*/ 7566660 w 11737340"/>
                <a:gd name="connsiteY183" fmla="*/ 2887980 h 4168140"/>
                <a:gd name="connsiteX184" fmla="*/ 7551420 w 11737340"/>
                <a:gd name="connsiteY184" fmla="*/ 2849880 h 4168140"/>
                <a:gd name="connsiteX185" fmla="*/ 7533640 w 11737340"/>
                <a:gd name="connsiteY185" fmla="*/ 2788920 h 4168140"/>
                <a:gd name="connsiteX186" fmla="*/ 7475220 w 11737340"/>
                <a:gd name="connsiteY186" fmla="*/ 2857500 h 4168140"/>
                <a:gd name="connsiteX187" fmla="*/ 7414260 w 11737340"/>
                <a:gd name="connsiteY187" fmla="*/ 2887980 h 4168140"/>
                <a:gd name="connsiteX188" fmla="*/ 7345680 w 11737340"/>
                <a:gd name="connsiteY188" fmla="*/ 2971800 h 4168140"/>
                <a:gd name="connsiteX189" fmla="*/ 7315200 w 11737340"/>
                <a:gd name="connsiteY189" fmla="*/ 2994660 h 4168140"/>
                <a:gd name="connsiteX190" fmla="*/ 7261860 w 11737340"/>
                <a:gd name="connsiteY190" fmla="*/ 3009900 h 4168140"/>
                <a:gd name="connsiteX191" fmla="*/ 7193280 w 11737340"/>
                <a:gd name="connsiteY191" fmla="*/ 3025140 h 4168140"/>
                <a:gd name="connsiteX192" fmla="*/ 7155180 w 11737340"/>
                <a:gd name="connsiteY192" fmla="*/ 3078480 h 4168140"/>
                <a:gd name="connsiteX193" fmla="*/ 7109460 w 11737340"/>
                <a:gd name="connsiteY193" fmla="*/ 3154680 h 4168140"/>
                <a:gd name="connsiteX194" fmla="*/ 7048500 w 11737340"/>
                <a:gd name="connsiteY194" fmla="*/ 3246120 h 4168140"/>
                <a:gd name="connsiteX195" fmla="*/ 6995160 w 11737340"/>
                <a:gd name="connsiteY195" fmla="*/ 3307080 h 4168140"/>
                <a:gd name="connsiteX196" fmla="*/ 6972300 w 11737340"/>
                <a:gd name="connsiteY196" fmla="*/ 3352800 h 4168140"/>
                <a:gd name="connsiteX197" fmla="*/ 6949440 w 11737340"/>
                <a:gd name="connsiteY197" fmla="*/ 3413760 h 4168140"/>
                <a:gd name="connsiteX198" fmla="*/ 6949440 w 11737340"/>
                <a:gd name="connsiteY198" fmla="*/ 3413760 h 4168140"/>
                <a:gd name="connsiteX199" fmla="*/ 6911340 w 11737340"/>
                <a:gd name="connsiteY199" fmla="*/ 3474720 h 4168140"/>
                <a:gd name="connsiteX200" fmla="*/ 6888480 w 11737340"/>
                <a:gd name="connsiteY200" fmla="*/ 3505200 h 4168140"/>
                <a:gd name="connsiteX201" fmla="*/ 6819900 w 11737340"/>
                <a:gd name="connsiteY201" fmla="*/ 3566160 h 4168140"/>
                <a:gd name="connsiteX202" fmla="*/ 6743700 w 11737340"/>
                <a:gd name="connsiteY202" fmla="*/ 3581400 h 4168140"/>
                <a:gd name="connsiteX203" fmla="*/ 6675120 w 11737340"/>
                <a:gd name="connsiteY203" fmla="*/ 3657600 h 4168140"/>
                <a:gd name="connsiteX204" fmla="*/ 6629400 w 11737340"/>
                <a:gd name="connsiteY204" fmla="*/ 3718560 h 4168140"/>
                <a:gd name="connsiteX205" fmla="*/ 6576060 w 11737340"/>
                <a:gd name="connsiteY205" fmla="*/ 3779520 h 4168140"/>
                <a:gd name="connsiteX206" fmla="*/ 6484620 w 11737340"/>
                <a:gd name="connsiteY206" fmla="*/ 3817620 h 4168140"/>
                <a:gd name="connsiteX207" fmla="*/ 6400800 w 11737340"/>
                <a:gd name="connsiteY207" fmla="*/ 3832860 h 4168140"/>
                <a:gd name="connsiteX208" fmla="*/ 6263640 w 11737340"/>
                <a:gd name="connsiteY208" fmla="*/ 3870960 h 4168140"/>
                <a:gd name="connsiteX209" fmla="*/ 6126480 w 11737340"/>
                <a:gd name="connsiteY209" fmla="*/ 3901440 h 4168140"/>
                <a:gd name="connsiteX210" fmla="*/ 6027420 w 11737340"/>
                <a:gd name="connsiteY210" fmla="*/ 3916680 h 4168140"/>
                <a:gd name="connsiteX211" fmla="*/ 5890260 w 11737340"/>
                <a:gd name="connsiteY211" fmla="*/ 3878580 h 4168140"/>
                <a:gd name="connsiteX212" fmla="*/ 5821680 w 11737340"/>
                <a:gd name="connsiteY212" fmla="*/ 3863340 h 4168140"/>
                <a:gd name="connsiteX213" fmla="*/ 5737860 w 11737340"/>
                <a:gd name="connsiteY213" fmla="*/ 3825240 h 4168140"/>
                <a:gd name="connsiteX214" fmla="*/ 5638800 w 11737340"/>
                <a:gd name="connsiteY214" fmla="*/ 3794760 h 4168140"/>
                <a:gd name="connsiteX215" fmla="*/ 5524500 w 11737340"/>
                <a:gd name="connsiteY215" fmla="*/ 3756660 h 4168140"/>
                <a:gd name="connsiteX216" fmla="*/ 5448300 w 11737340"/>
                <a:gd name="connsiteY216" fmla="*/ 3718560 h 4168140"/>
                <a:gd name="connsiteX217" fmla="*/ 5349240 w 11737340"/>
                <a:gd name="connsiteY217" fmla="*/ 3657600 h 4168140"/>
                <a:gd name="connsiteX218" fmla="*/ 5295900 w 11737340"/>
                <a:gd name="connsiteY218" fmla="*/ 3619500 h 4168140"/>
                <a:gd name="connsiteX219" fmla="*/ 5234940 w 11737340"/>
                <a:gd name="connsiteY219" fmla="*/ 3596640 h 4168140"/>
                <a:gd name="connsiteX220" fmla="*/ 5135880 w 11737340"/>
                <a:gd name="connsiteY220" fmla="*/ 3550920 h 4168140"/>
                <a:gd name="connsiteX221" fmla="*/ 5059680 w 11737340"/>
                <a:gd name="connsiteY221" fmla="*/ 3505200 h 4168140"/>
                <a:gd name="connsiteX222" fmla="*/ 5029200 w 11737340"/>
                <a:gd name="connsiteY222" fmla="*/ 3482340 h 4168140"/>
                <a:gd name="connsiteX223" fmla="*/ 4960620 w 11737340"/>
                <a:gd name="connsiteY223" fmla="*/ 3413760 h 4168140"/>
                <a:gd name="connsiteX224" fmla="*/ 4876800 w 11737340"/>
                <a:gd name="connsiteY224" fmla="*/ 3299460 h 4168140"/>
                <a:gd name="connsiteX225" fmla="*/ 4808220 w 11737340"/>
                <a:gd name="connsiteY225" fmla="*/ 3200400 h 4168140"/>
                <a:gd name="connsiteX226" fmla="*/ 4777740 w 11737340"/>
                <a:gd name="connsiteY226" fmla="*/ 3147060 h 4168140"/>
                <a:gd name="connsiteX227" fmla="*/ 4724400 w 11737340"/>
                <a:gd name="connsiteY227" fmla="*/ 3108960 h 4168140"/>
                <a:gd name="connsiteX228" fmla="*/ 4648200 w 11737340"/>
                <a:gd name="connsiteY228" fmla="*/ 3063240 h 4168140"/>
                <a:gd name="connsiteX229" fmla="*/ 4533900 w 11737340"/>
                <a:gd name="connsiteY229" fmla="*/ 2979420 h 4168140"/>
                <a:gd name="connsiteX230" fmla="*/ 4427220 w 11737340"/>
                <a:gd name="connsiteY230" fmla="*/ 2941320 h 4168140"/>
                <a:gd name="connsiteX231" fmla="*/ 4366260 w 11737340"/>
                <a:gd name="connsiteY231" fmla="*/ 2903220 h 4168140"/>
                <a:gd name="connsiteX232" fmla="*/ 4244340 w 11737340"/>
                <a:gd name="connsiteY232" fmla="*/ 2842260 h 4168140"/>
                <a:gd name="connsiteX233" fmla="*/ 4145280 w 11737340"/>
                <a:gd name="connsiteY233" fmla="*/ 2811780 h 4168140"/>
                <a:gd name="connsiteX234" fmla="*/ 4038600 w 11737340"/>
                <a:gd name="connsiteY234" fmla="*/ 2804160 h 4168140"/>
                <a:gd name="connsiteX235" fmla="*/ 3954780 w 11737340"/>
                <a:gd name="connsiteY235" fmla="*/ 2819400 h 4168140"/>
                <a:gd name="connsiteX236" fmla="*/ 3863340 w 11737340"/>
                <a:gd name="connsiteY236" fmla="*/ 2804160 h 4168140"/>
                <a:gd name="connsiteX237" fmla="*/ 3741420 w 11737340"/>
                <a:gd name="connsiteY237" fmla="*/ 2781300 h 4168140"/>
                <a:gd name="connsiteX238" fmla="*/ 3649980 w 11737340"/>
                <a:gd name="connsiteY238" fmla="*/ 2743200 h 4168140"/>
                <a:gd name="connsiteX239" fmla="*/ 3573780 w 11737340"/>
                <a:gd name="connsiteY239" fmla="*/ 2674620 h 4168140"/>
                <a:gd name="connsiteX240" fmla="*/ 3482340 w 11737340"/>
                <a:gd name="connsiteY240" fmla="*/ 2621280 h 4168140"/>
                <a:gd name="connsiteX241" fmla="*/ 3436620 w 11737340"/>
                <a:gd name="connsiteY241" fmla="*/ 2552700 h 4168140"/>
                <a:gd name="connsiteX242" fmla="*/ 3329940 w 11737340"/>
                <a:gd name="connsiteY242" fmla="*/ 2423160 h 4168140"/>
                <a:gd name="connsiteX243" fmla="*/ 3261360 w 11737340"/>
                <a:gd name="connsiteY243" fmla="*/ 2324100 h 4168140"/>
                <a:gd name="connsiteX244" fmla="*/ 3131820 w 11737340"/>
                <a:gd name="connsiteY244" fmla="*/ 2209800 h 4168140"/>
                <a:gd name="connsiteX245" fmla="*/ 3040380 w 11737340"/>
                <a:gd name="connsiteY245" fmla="*/ 2141220 h 4168140"/>
                <a:gd name="connsiteX246" fmla="*/ 2910840 w 11737340"/>
                <a:gd name="connsiteY246" fmla="*/ 2034540 h 4168140"/>
                <a:gd name="connsiteX247" fmla="*/ 2849880 w 11737340"/>
                <a:gd name="connsiteY247" fmla="*/ 1958340 h 4168140"/>
                <a:gd name="connsiteX248" fmla="*/ 2743200 w 11737340"/>
                <a:gd name="connsiteY248" fmla="*/ 1889760 h 4168140"/>
                <a:gd name="connsiteX249" fmla="*/ 2659380 w 11737340"/>
                <a:gd name="connsiteY249" fmla="*/ 1844040 h 4168140"/>
                <a:gd name="connsiteX250" fmla="*/ 2575560 w 11737340"/>
                <a:gd name="connsiteY250" fmla="*/ 1744980 h 4168140"/>
                <a:gd name="connsiteX251" fmla="*/ 2468880 w 11737340"/>
                <a:gd name="connsiteY251" fmla="*/ 1645920 h 4168140"/>
                <a:gd name="connsiteX252" fmla="*/ 2400300 w 11737340"/>
                <a:gd name="connsiteY252" fmla="*/ 1607820 h 4168140"/>
                <a:gd name="connsiteX253" fmla="*/ 2263140 w 11737340"/>
                <a:gd name="connsiteY253" fmla="*/ 1501140 h 4168140"/>
                <a:gd name="connsiteX254" fmla="*/ 2171700 w 11737340"/>
                <a:gd name="connsiteY254" fmla="*/ 1432560 h 4168140"/>
                <a:gd name="connsiteX255" fmla="*/ 2087880 w 11737340"/>
                <a:gd name="connsiteY255" fmla="*/ 1363980 h 4168140"/>
                <a:gd name="connsiteX256" fmla="*/ 1950720 w 11737340"/>
                <a:gd name="connsiteY256" fmla="*/ 1272540 h 4168140"/>
                <a:gd name="connsiteX257" fmla="*/ 1805940 w 11737340"/>
                <a:gd name="connsiteY257" fmla="*/ 1135380 h 4168140"/>
                <a:gd name="connsiteX258" fmla="*/ 1729740 w 11737340"/>
                <a:gd name="connsiteY258" fmla="*/ 1089660 h 4168140"/>
                <a:gd name="connsiteX259" fmla="*/ 1668780 w 11737340"/>
                <a:gd name="connsiteY259" fmla="*/ 1043940 h 4168140"/>
                <a:gd name="connsiteX260" fmla="*/ 1592580 w 11737340"/>
                <a:gd name="connsiteY260" fmla="*/ 990600 h 4168140"/>
                <a:gd name="connsiteX261" fmla="*/ 1470660 w 11737340"/>
                <a:gd name="connsiteY261" fmla="*/ 891540 h 4168140"/>
                <a:gd name="connsiteX262" fmla="*/ 1386840 w 11737340"/>
                <a:gd name="connsiteY262" fmla="*/ 845820 h 4168140"/>
                <a:gd name="connsiteX263" fmla="*/ 1318260 w 11737340"/>
                <a:gd name="connsiteY263" fmla="*/ 784860 h 4168140"/>
                <a:gd name="connsiteX264" fmla="*/ 1264920 w 11737340"/>
                <a:gd name="connsiteY264" fmla="*/ 723900 h 4168140"/>
                <a:gd name="connsiteX265" fmla="*/ 1181100 w 11737340"/>
                <a:gd name="connsiteY265" fmla="*/ 647700 h 4168140"/>
                <a:gd name="connsiteX266" fmla="*/ 1089660 w 11737340"/>
                <a:gd name="connsiteY266" fmla="*/ 624840 h 4168140"/>
                <a:gd name="connsiteX267" fmla="*/ 1021080 w 11737340"/>
                <a:gd name="connsiteY267" fmla="*/ 586740 h 4168140"/>
                <a:gd name="connsiteX268" fmla="*/ 937260 w 11737340"/>
                <a:gd name="connsiteY268" fmla="*/ 548640 h 4168140"/>
                <a:gd name="connsiteX269" fmla="*/ 830580 w 11737340"/>
                <a:gd name="connsiteY269" fmla="*/ 510540 h 4168140"/>
                <a:gd name="connsiteX270" fmla="*/ 754380 w 11737340"/>
                <a:gd name="connsiteY270" fmla="*/ 457200 h 4168140"/>
                <a:gd name="connsiteX271" fmla="*/ 708660 w 11737340"/>
                <a:gd name="connsiteY271" fmla="*/ 419100 h 4168140"/>
                <a:gd name="connsiteX272" fmla="*/ 609600 w 11737340"/>
                <a:gd name="connsiteY272" fmla="*/ 396240 h 4168140"/>
                <a:gd name="connsiteX273" fmla="*/ 548640 w 11737340"/>
                <a:gd name="connsiteY273" fmla="*/ 320040 h 4168140"/>
                <a:gd name="connsiteX274" fmla="*/ 510540 w 11737340"/>
                <a:gd name="connsiteY274" fmla="*/ 251460 h 4168140"/>
                <a:gd name="connsiteX275" fmla="*/ 464820 w 11737340"/>
                <a:gd name="connsiteY275" fmla="*/ 190500 h 4168140"/>
                <a:gd name="connsiteX276" fmla="*/ 411480 w 11737340"/>
                <a:gd name="connsiteY276" fmla="*/ 137160 h 4168140"/>
                <a:gd name="connsiteX277" fmla="*/ 373380 w 11737340"/>
                <a:gd name="connsiteY277" fmla="*/ 45720 h 4168140"/>
                <a:gd name="connsiteX278" fmla="*/ 342900 w 11737340"/>
                <a:gd name="connsiteY278" fmla="*/ 0 h 4168140"/>
                <a:gd name="connsiteX279" fmla="*/ 327660 w 11737340"/>
                <a:gd name="connsiteY279" fmla="*/ 60960 h 4168140"/>
                <a:gd name="connsiteX280" fmla="*/ 289560 w 11737340"/>
                <a:gd name="connsiteY280" fmla="*/ 91440 h 4168140"/>
                <a:gd name="connsiteX281" fmla="*/ 236220 w 11737340"/>
                <a:gd name="connsiteY281" fmla="*/ 114300 h 4168140"/>
                <a:gd name="connsiteX282" fmla="*/ 198120 w 11737340"/>
                <a:gd name="connsiteY282" fmla="*/ 175260 h 4168140"/>
                <a:gd name="connsiteX283" fmla="*/ 175260 w 11737340"/>
                <a:gd name="connsiteY283" fmla="*/ 228600 h 4168140"/>
                <a:gd name="connsiteX284" fmla="*/ 114300 w 11737340"/>
                <a:gd name="connsiteY284" fmla="*/ 236220 h 4168140"/>
                <a:gd name="connsiteX285" fmla="*/ 45720 w 11737340"/>
                <a:gd name="connsiteY285" fmla="*/ 251460 h 4168140"/>
                <a:gd name="connsiteX286" fmla="*/ 0 w 11737340"/>
                <a:gd name="connsiteY286" fmla="*/ 281940 h 4168140"/>
                <a:gd name="connsiteX287" fmla="*/ 68580 w 11737340"/>
                <a:gd name="connsiteY287" fmla="*/ 320040 h 4168140"/>
                <a:gd name="connsiteX0" fmla="*/ 68580 w 11737340"/>
                <a:gd name="connsiteY0" fmla="*/ 320040 h 4168140"/>
                <a:gd name="connsiteX1" fmla="*/ 121920 w 11737340"/>
                <a:gd name="connsiteY1" fmla="*/ 381000 h 4168140"/>
                <a:gd name="connsiteX2" fmla="*/ 198120 w 11737340"/>
                <a:gd name="connsiteY2" fmla="*/ 419100 h 4168140"/>
                <a:gd name="connsiteX3" fmla="*/ 320040 w 11737340"/>
                <a:gd name="connsiteY3" fmla="*/ 510540 h 4168140"/>
                <a:gd name="connsiteX4" fmla="*/ 411480 w 11737340"/>
                <a:gd name="connsiteY4" fmla="*/ 563880 h 4168140"/>
                <a:gd name="connsiteX5" fmla="*/ 472440 w 11737340"/>
                <a:gd name="connsiteY5" fmla="*/ 632460 h 4168140"/>
                <a:gd name="connsiteX6" fmla="*/ 601980 w 11737340"/>
                <a:gd name="connsiteY6" fmla="*/ 708660 h 4168140"/>
                <a:gd name="connsiteX7" fmla="*/ 739140 w 11737340"/>
                <a:gd name="connsiteY7" fmla="*/ 784860 h 4168140"/>
                <a:gd name="connsiteX8" fmla="*/ 861060 w 11737340"/>
                <a:gd name="connsiteY8" fmla="*/ 868680 h 4168140"/>
                <a:gd name="connsiteX9" fmla="*/ 944880 w 11737340"/>
                <a:gd name="connsiteY9" fmla="*/ 952500 h 4168140"/>
                <a:gd name="connsiteX10" fmla="*/ 1021080 w 11737340"/>
                <a:gd name="connsiteY10" fmla="*/ 1005840 h 4168140"/>
                <a:gd name="connsiteX11" fmla="*/ 1097280 w 11737340"/>
                <a:gd name="connsiteY11" fmla="*/ 1043940 h 4168140"/>
                <a:gd name="connsiteX12" fmla="*/ 1181100 w 11737340"/>
                <a:gd name="connsiteY12" fmla="*/ 1104900 h 4168140"/>
                <a:gd name="connsiteX13" fmla="*/ 1249680 w 11737340"/>
                <a:gd name="connsiteY13" fmla="*/ 1150620 h 4168140"/>
                <a:gd name="connsiteX14" fmla="*/ 1341120 w 11737340"/>
                <a:gd name="connsiteY14" fmla="*/ 1196340 h 4168140"/>
                <a:gd name="connsiteX15" fmla="*/ 1417320 w 11737340"/>
                <a:gd name="connsiteY15" fmla="*/ 1257300 h 4168140"/>
                <a:gd name="connsiteX16" fmla="*/ 1493520 w 11737340"/>
                <a:gd name="connsiteY16" fmla="*/ 1333500 h 4168140"/>
                <a:gd name="connsiteX17" fmla="*/ 1569720 w 11737340"/>
                <a:gd name="connsiteY17" fmla="*/ 1356360 h 4168140"/>
                <a:gd name="connsiteX18" fmla="*/ 1684020 w 11737340"/>
                <a:gd name="connsiteY18" fmla="*/ 1424940 h 4168140"/>
                <a:gd name="connsiteX19" fmla="*/ 1729740 w 11737340"/>
                <a:gd name="connsiteY19" fmla="*/ 1485900 h 4168140"/>
                <a:gd name="connsiteX20" fmla="*/ 1844040 w 11737340"/>
                <a:gd name="connsiteY20" fmla="*/ 1569720 h 4168140"/>
                <a:gd name="connsiteX21" fmla="*/ 1935480 w 11737340"/>
                <a:gd name="connsiteY21" fmla="*/ 1615440 h 4168140"/>
                <a:gd name="connsiteX22" fmla="*/ 2049780 w 11737340"/>
                <a:gd name="connsiteY22" fmla="*/ 1691640 h 4168140"/>
                <a:gd name="connsiteX23" fmla="*/ 2133600 w 11737340"/>
                <a:gd name="connsiteY23" fmla="*/ 1729740 h 4168140"/>
                <a:gd name="connsiteX24" fmla="*/ 2202180 w 11737340"/>
                <a:gd name="connsiteY24" fmla="*/ 1805940 h 4168140"/>
                <a:gd name="connsiteX25" fmla="*/ 2255520 w 11737340"/>
                <a:gd name="connsiteY25" fmla="*/ 1821180 h 4168140"/>
                <a:gd name="connsiteX26" fmla="*/ 2316480 w 11737340"/>
                <a:gd name="connsiteY26" fmla="*/ 1866900 h 4168140"/>
                <a:gd name="connsiteX27" fmla="*/ 2423160 w 11737340"/>
                <a:gd name="connsiteY27" fmla="*/ 2004060 h 4168140"/>
                <a:gd name="connsiteX28" fmla="*/ 2476500 w 11737340"/>
                <a:gd name="connsiteY28" fmla="*/ 2087880 h 4168140"/>
                <a:gd name="connsiteX29" fmla="*/ 2567940 w 11737340"/>
                <a:gd name="connsiteY29" fmla="*/ 2148840 h 4168140"/>
                <a:gd name="connsiteX30" fmla="*/ 2682240 w 11737340"/>
                <a:gd name="connsiteY30" fmla="*/ 2186940 h 4168140"/>
                <a:gd name="connsiteX31" fmla="*/ 2743200 w 11737340"/>
                <a:gd name="connsiteY31" fmla="*/ 2209800 h 4168140"/>
                <a:gd name="connsiteX32" fmla="*/ 2811780 w 11737340"/>
                <a:gd name="connsiteY32" fmla="*/ 2247900 h 4168140"/>
                <a:gd name="connsiteX33" fmla="*/ 2887980 w 11737340"/>
                <a:gd name="connsiteY33" fmla="*/ 2301240 h 4168140"/>
                <a:gd name="connsiteX34" fmla="*/ 2979420 w 11737340"/>
                <a:gd name="connsiteY34" fmla="*/ 2385060 h 4168140"/>
                <a:gd name="connsiteX35" fmla="*/ 3055620 w 11737340"/>
                <a:gd name="connsiteY35" fmla="*/ 2461260 h 4168140"/>
                <a:gd name="connsiteX36" fmla="*/ 3139440 w 11737340"/>
                <a:gd name="connsiteY36" fmla="*/ 2537460 h 4168140"/>
                <a:gd name="connsiteX37" fmla="*/ 3261360 w 11737340"/>
                <a:gd name="connsiteY37" fmla="*/ 2628900 h 4168140"/>
                <a:gd name="connsiteX38" fmla="*/ 3345180 w 11737340"/>
                <a:gd name="connsiteY38" fmla="*/ 2720340 h 4168140"/>
                <a:gd name="connsiteX39" fmla="*/ 3444240 w 11737340"/>
                <a:gd name="connsiteY39" fmla="*/ 2796540 h 4168140"/>
                <a:gd name="connsiteX40" fmla="*/ 3558540 w 11737340"/>
                <a:gd name="connsiteY40" fmla="*/ 2872740 h 4168140"/>
                <a:gd name="connsiteX41" fmla="*/ 3619500 w 11737340"/>
                <a:gd name="connsiteY41" fmla="*/ 2979420 h 4168140"/>
                <a:gd name="connsiteX42" fmla="*/ 3619500 w 11737340"/>
                <a:gd name="connsiteY42" fmla="*/ 2979420 h 4168140"/>
                <a:gd name="connsiteX43" fmla="*/ 3649980 w 11737340"/>
                <a:gd name="connsiteY43" fmla="*/ 3048000 h 4168140"/>
                <a:gd name="connsiteX44" fmla="*/ 3703320 w 11737340"/>
                <a:gd name="connsiteY44" fmla="*/ 3086100 h 4168140"/>
                <a:gd name="connsiteX45" fmla="*/ 3764280 w 11737340"/>
                <a:gd name="connsiteY45" fmla="*/ 3063240 h 4168140"/>
                <a:gd name="connsiteX46" fmla="*/ 3848100 w 11737340"/>
                <a:gd name="connsiteY46" fmla="*/ 3025140 h 4168140"/>
                <a:gd name="connsiteX47" fmla="*/ 3916680 w 11737340"/>
                <a:gd name="connsiteY47" fmla="*/ 3032760 h 4168140"/>
                <a:gd name="connsiteX48" fmla="*/ 4030980 w 11737340"/>
                <a:gd name="connsiteY48" fmla="*/ 3063240 h 4168140"/>
                <a:gd name="connsiteX49" fmla="*/ 4137660 w 11737340"/>
                <a:gd name="connsiteY49" fmla="*/ 3101340 h 4168140"/>
                <a:gd name="connsiteX50" fmla="*/ 4259580 w 11737340"/>
                <a:gd name="connsiteY50" fmla="*/ 3147060 h 4168140"/>
                <a:gd name="connsiteX51" fmla="*/ 4381500 w 11737340"/>
                <a:gd name="connsiteY51" fmla="*/ 3192780 h 4168140"/>
                <a:gd name="connsiteX52" fmla="*/ 4526280 w 11737340"/>
                <a:gd name="connsiteY52" fmla="*/ 3276600 h 4168140"/>
                <a:gd name="connsiteX53" fmla="*/ 4587240 w 11737340"/>
                <a:gd name="connsiteY53" fmla="*/ 3299460 h 4168140"/>
                <a:gd name="connsiteX54" fmla="*/ 4610100 w 11737340"/>
                <a:gd name="connsiteY54" fmla="*/ 3352800 h 4168140"/>
                <a:gd name="connsiteX55" fmla="*/ 4648200 w 11737340"/>
                <a:gd name="connsiteY55" fmla="*/ 3436620 h 4168140"/>
                <a:gd name="connsiteX56" fmla="*/ 4671060 w 11737340"/>
                <a:gd name="connsiteY56" fmla="*/ 3520440 h 4168140"/>
                <a:gd name="connsiteX57" fmla="*/ 4678680 w 11737340"/>
                <a:gd name="connsiteY57" fmla="*/ 3589020 h 4168140"/>
                <a:gd name="connsiteX58" fmla="*/ 4686300 w 11737340"/>
                <a:gd name="connsiteY58" fmla="*/ 3649980 h 4168140"/>
                <a:gd name="connsiteX59" fmla="*/ 4724400 w 11737340"/>
                <a:gd name="connsiteY59" fmla="*/ 3680460 h 4168140"/>
                <a:gd name="connsiteX60" fmla="*/ 4785360 w 11737340"/>
                <a:gd name="connsiteY60" fmla="*/ 3672840 h 4168140"/>
                <a:gd name="connsiteX61" fmla="*/ 4869180 w 11737340"/>
                <a:gd name="connsiteY61" fmla="*/ 3703320 h 4168140"/>
                <a:gd name="connsiteX62" fmla="*/ 4914900 w 11737340"/>
                <a:gd name="connsiteY62" fmla="*/ 3756660 h 4168140"/>
                <a:gd name="connsiteX63" fmla="*/ 5105400 w 11737340"/>
                <a:gd name="connsiteY63" fmla="*/ 3832860 h 4168140"/>
                <a:gd name="connsiteX64" fmla="*/ 5173980 w 11737340"/>
                <a:gd name="connsiteY64" fmla="*/ 3886200 h 4168140"/>
                <a:gd name="connsiteX65" fmla="*/ 5242560 w 11737340"/>
                <a:gd name="connsiteY65" fmla="*/ 3924300 h 4168140"/>
                <a:gd name="connsiteX66" fmla="*/ 5364480 w 11737340"/>
                <a:gd name="connsiteY66" fmla="*/ 3962400 h 4168140"/>
                <a:gd name="connsiteX67" fmla="*/ 5516880 w 11737340"/>
                <a:gd name="connsiteY67" fmla="*/ 4046220 h 4168140"/>
                <a:gd name="connsiteX68" fmla="*/ 5585460 w 11737340"/>
                <a:gd name="connsiteY68" fmla="*/ 4099560 h 4168140"/>
                <a:gd name="connsiteX69" fmla="*/ 5661660 w 11737340"/>
                <a:gd name="connsiteY69" fmla="*/ 4122420 h 4168140"/>
                <a:gd name="connsiteX70" fmla="*/ 5745480 w 11737340"/>
                <a:gd name="connsiteY70" fmla="*/ 4130040 h 4168140"/>
                <a:gd name="connsiteX71" fmla="*/ 5836920 w 11737340"/>
                <a:gd name="connsiteY71" fmla="*/ 4130040 h 4168140"/>
                <a:gd name="connsiteX72" fmla="*/ 5951220 w 11737340"/>
                <a:gd name="connsiteY72" fmla="*/ 4145280 h 4168140"/>
                <a:gd name="connsiteX73" fmla="*/ 6035040 w 11737340"/>
                <a:gd name="connsiteY73" fmla="*/ 4168140 h 4168140"/>
                <a:gd name="connsiteX74" fmla="*/ 6149340 w 11737340"/>
                <a:gd name="connsiteY74" fmla="*/ 4137660 h 4168140"/>
                <a:gd name="connsiteX75" fmla="*/ 6286500 w 11737340"/>
                <a:gd name="connsiteY75" fmla="*/ 4114800 h 4168140"/>
                <a:gd name="connsiteX76" fmla="*/ 6393180 w 11737340"/>
                <a:gd name="connsiteY76" fmla="*/ 4053840 h 4168140"/>
                <a:gd name="connsiteX77" fmla="*/ 6484620 w 11737340"/>
                <a:gd name="connsiteY77" fmla="*/ 4038600 h 4168140"/>
                <a:gd name="connsiteX78" fmla="*/ 6583680 w 11737340"/>
                <a:gd name="connsiteY78" fmla="*/ 3970020 h 4168140"/>
                <a:gd name="connsiteX79" fmla="*/ 6697980 w 11737340"/>
                <a:gd name="connsiteY79" fmla="*/ 3886200 h 4168140"/>
                <a:gd name="connsiteX80" fmla="*/ 6728460 w 11737340"/>
                <a:gd name="connsiteY80" fmla="*/ 3817620 h 4168140"/>
                <a:gd name="connsiteX81" fmla="*/ 6842760 w 11737340"/>
                <a:gd name="connsiteY81" fmla="*/ 3733800 h 4168140"/>
                <a:gd name="connsiteX82" fmla="*/ 6972300 w 11737340"/>
                <a:gd name="connsiteY82" fmla="*/ 3642360 h 4168140"/>
                <a:gd name="connsiteX83" fmla="*/ 7078980 w 11737340"/>
                <a:gd name="connsiteY83" fmla="*/ 3528060 h 4168140"/>
                <a:gd name="connsiteX84" fmla="*/ 7139940 w 11737340"/>
                <a:gd name="connsiteY84" fmla="*/ 3444240 h 4168140"/>
                <a:gd name="connsiteX85" fmla="*/ 7269480 w 11737340"/>
                <a:gd name="connsiteY85" fmla="*/ 3284220 h 4168140"/>
                <a:gd name="connsiteX86" fmla="*/ 7330440 w 11737340"/>
                <a:gd name="connsiteY86" fmla="*/ 3185160 h 4168140"/>
                <a:gd name="connsiteX87" fmla="*/ 7376160 w 11737340"/>
                <a:gd name="connsiteY87" fmla="*/ 3116580 h 4168140"/>
                <a:gd name="connsiteX88" fmla="*/ 7444740 w 11737340"/>
                <a:gd name="connsiteY88" fmla="*/ 3093720 h 4168140"/>
                <a:gd name="connsiteX89" fmla="*/ 7513320 w 11737340"/>
                <a:gd name="connsiteY89" fmla="*/ 3101340 h 4168140"/>
                <a:gd name="connsiteX90" fmla="*/ 7574280 w 11737340"/>
                <a:gd name="connsiteY90" fmla="*/ 3078480 h 4168140"/>
                <a:gd name="connsiteX91" fmla="*/ 7726680 w 11737340"/>
                <a:gd name="connsiteY91" fmla="*/ 3108960 h 4168140"/>
                <a:gd name="connsiteX92" fmla="*/ 7833360 w 11737340"/>
                <a:gd name="connsiteY92" fmla="*/ 3162300 h 4168140"/>
                <a:gd name="connsiteX93" fmla="*/ 7962900 w 11737340"/>
                <a:gd name="connsiteY93" fmla="*/ 3192780 h 4168140"/>
                <a:gd name="connsiteX94" fmla="*/ 8161020 w 11737340"/>
                <a:gd name="connsiteY94" fmla="*/ 3268980 h 4168140"/>
                <a:gd name="connsiteX95" fmla="*/ 8290560 w 11737340"/>
                <a:gd name="connsiteY95" fmla="*/ 3337560 h 4168140"/>
                <a:gd name="connsiteX96" fmla="*/ 8382000 w 11737340"/>
                <a:gd name="connsiteY96" fmla="*/ 3360420 h 4168140"/>
                <a:gd name="connsiteX97" fmla="*/ 8458200 w 11737340"/>
                <a:gd name="connsiteY97" fmla="*/ 3398520 h 4168140"/>
                <a:gd name="connsiteX98" fmla="*/ 8595360 w 11737340"/>
                <a:gd name="connsiteY98" fmla="*/ 3512820 h 4168140"/>
                <a:gd name="connsiteX99" fmla="*/ 8641080 w 11737340"/>
                <a:gd name="connsiteY99" fmla="*/ 3566160 h 4168140"/>
                <a:gd name="connsiteX100" fmla="*/ 8702040 w 11737340"/>
                <a:gd name="connsiteY100" fmla="*/ 3604260 h 4168140"/>
                <a:gd name="connsiteX101" fmla="*/ 8763000 w 11737340"/>
                <a:gd name="connsiteY101" fmla="*/ 3634740 h 4168140"/>
                <a:gd name="connsiteX102" fmla="*/ 8846820 w 11737340"/>
                <a:gd name="connsiteY102" fmla="*/ 3632200 h 4168140"/>
                <a:gd name="connsiteX103" fmla="*/ 8968740 w 11737340"/>
                <a:gd name="connsiteY103" fmla="*/ 3634740 h 4168140"/>
                <a:gd name="connsiteX104" fmla="*/ 9060180 w 11737340"/>
                <a:gd name="connsiteY104" fmla="*/ 3642360 h 4168140"/>
                <a:gd name="connsiteX105" fmla="*/ 9151620 w 11737340"/>
                <a:gd name="connsiteY105" fmla="*/ 3657600 h 4168140"/>
                <a:gd name="connsiteX106" fmla="*/ 9227820 w 11737340"/>
                <a:gd name="connsiteY106" fmla="*/ 3642360 h 4168140"/>
                <a:gd name="connsiteX107" fmla="*/ 9311640 w 11737340"/>
                <a:gd name="connsiteY107" fmla="*/ 3611880 h 4168140"/>
                <a:gd name="connsiteX108" fmla="*/ 9433560 w 11737340"/>
                <a:gd name="connsiteY108" fmla="*/ 3589020 h 4168140"/>
                <a:gd name="connsiteX109" fmla="*/ 9509760 w 11737340"/>
                <a:gd name="connsiteY109" fmla="*/ 3528060 h 4168140"/>
                <a:gd name="connsiteX110" fmla="*/ 9646920 w 11737340"/>
                <a:gd name="connsiteY110" fmla="*/ 3489960 h 4168140"/>
                <a:gd name="connsiteX111" fmla="*/ 9784080 w 11737340"/>
                <a:gd name="connsiteY111" fmla="*/ 3444240 h 4168140"/>
                <a:gd name="connsiteX112" fmla="*/ 9860280 w 11737340"/>
                <a:gd name="connsiteY112" fmla="*/ 3383280 h 4168140"/>
                <a:gd name="connsiteX113" fmla="*/ 9921240 w 11737340"/>
                <a:gd name="connsiteY113" fmla="*/ 3314700 h 4168140"/>
                <a:gd name="connsiteX114" fmla="*/ 9997440 w 11737340"/>
                <a:gd name="connsiteY114" fmla="*/ 3208020 h 4168140"/>
                <a:gd name="connsiteX115" fmla="*/ 10043160 w 11737340"/>
                <a:gd name="connsiteY115" fmla="*/ 3101340 h 4168140"/>
                <a:gd name="connsiteX116" fmla="*/ 10104120 w 11737340"/>
                <a:gd name="connsiteY116" fmla="*/ 3017520 h 4168140"/>
                <a:gd name="connsiteX117" fmla="*/ 10157460 w 11737340"/>
                <a:gd name="connsiteY117" fmla="*/ 2933700 h 4168140"/>
                <a:gd name="connsiteX118" fmla="*/ 10218420 w 11737340"/>
                <a:gd name="connsiteY118" fmla="*/ 2849880 h 4168140"/>
                <a:gd name="connsiteX119" fmla="*/ 10294620 w 11737340"/>
                <a:gd name="connsiteY119" fmla="*/ 2735580 h 4168140"/>
                <a:gd name="connsiteX120" fmla="*/ 10347960 w 11737340"/>
                <a:gd name="connsiteY120" fmla="*/ 2621280 h 4168140"/>
                <a:gd name="connsiteX121" fmla="*/ 10431780 w 11737340"/>
                <a:gd name="connsiteY121" fmla="*/ 2499360 h 4168140"/>
                <a:gd name="connsiteX122" fmla="*/ 10500360 w 11737340"/>
                <a:gd name="connsiteY122" fmla="*/ 2354580 h 4168140"/>
                <a:gd name="connsiteX123" fmla="*/ 10553700 w 11737340"/>
                <a:gd name="connsiteY123" fmla="*/ 2263140 h 4168140"/>
                <a:gd name="connsiteX124" fmla="*/ 10584180 w 11737340"/>
                <a:gd name="connsiteY124" fmla="*/ 2194560 h 4168140"/>
                <a:gd name="connsiteX125" fmla="*/ 10624820 w 11737340"/>
                <a:gd name="connsiteY125" fmla="*/ 2125980 h 4168140"/>
                <a:gd name="connsiteX126" fmla="*/ 10675620 w 11737340"/>
                <a:gd name="connsiteY126" fmla="*/ 2049780 h 4168140"/>
                <a:gd name="connsiteX127" fmla="*/ 10690860 w 11737340"/>
                <a:gd name="connsiteY127" fmla="*/ 1988820 h 4168140"/>
                <a:gd name="connsiteX128" fmla="*/ 10713720 w 11737340"/>
                <a:gd name="connsiteY128" fmla="*/ 1927860 h 4168140"/>
                <a:gd name="connsiteX129" fmla="*/ 10767060 w 11737340"/>
                <a:gd name="connsiteY129" fmla="*/ 1859280 h 4168140"/>
                <a:gd name="connsiteX130" fmla="*/ 10873740 w 11737340"/>
                <a:gd name="connsiteY130" fmla="*/ 1828800 h 4168140"/>
                <a:gd name="connsiteX131" fmla="*/ 11079480 w 11737340"/>
                <a:gd name="connsiteY131" fmla="*/ 1767840 h 4168140"/>
                <a:gd name="connsiteX132" fmla="*/ 11247120 w 11737340"/>
                <a:gd name="connsiteY132" fmla="*/ 1684020 h 4168140"/>
                <a:gd name="connsiteX133" fmla="*/ 11407140 w 11737340"/>
                <a:gd name="connsiteY133" fmla="*/ 1628140 h 4168140"/>
                <a:gd name="connsiteX134" fmla="*/ 11490960 w 11737340"/>
                <a:gd name="connsiteY134" fmla="*/ 1577340 h 4168140"/>
                <a:gd name="connsiteX135" fmla="*/ 11635740 w 11737340"/>
                <a:gd name="connsiteY135" fmla="*/ 1508760 h 4168140"/>
                <a:gd name="connsiteX136" fmla="*/ 11737340 w 11737340"/>
                <a:gd name="connsiteY136" fmla="*/ 1442720 h 4168140"/>
                <a:gd name="connsiteX137" fmla="*/ 11620500 w 11737340"/>
                <a:gd name="connsiteY137" fmla="*/ 1417320 h 4168140"/>
                <a:gd name="connsiteX138" fmla="*/ 11567160 w 11737340"/>
                <a:gd name="connsiteY138" fmla="*/ 1379220 h 4168140"/>
                <a:gd name="connsiteX139" fmla="*/ 11498580 w 11737340"/>
                <a:gd name="connsiteY139" fmla="*/ 1318260 h 4168140"/>
                <a:gd name="connsiteX140" fmla="*/ 11468100 w 11737340"/>
                <a:gd name="connsiteY140" fmla="*/ 1280160 h 4168140"/>
                <a:gd name="connsiteX141" fmla="*/ 11442700 w 11737340"/>
                <a:gd name="connsiteY141" fmla="*/ 1231900 h 4168140"/>
                <a:gd name="connsiteX142" fmla="*/ 11384280 w 11737340"/>
                <a:gd name="connsiteY142" fmla="*/ 1310640 h 4168140"/>
                <a:gd name="connsiteX143" fmla="*/ 11353800 w 11737340"/>
                <a:gd name="connsiteY143" fmla="*/ 1356360 h 4168140"/>
                <a:gd name="connsiteX144" fmla="*/ 11224260 w 11737340"/>
                <a:gd name="connsiteY144" fmla="*/ 1417320 h 4168140"/>
                <a:gd name="connsiteX145" fmla="*/ 11109960 w 11737340"/>
                <a:gd name="connsiteY145" fmla="*/ 1463040 h 4168140"/>
                <a:gd name="connsiteX146" fmla="*/ 10911840 w 11737340"/>
                <a:gd name="connsiteY146" fmla="*/ 1524000 h 4168140"/>
                <a:gd name="connsiteX147" fmla="*/ 10774680 w 11737340"/>
                <a:gd name="connsiteY147" fmla="*/ 1546860 h 4168140"/>
                <a:gd name="connsiteX148" fmla="*/ 10675620 w 11737340"/>
                <a:gd name="connsiteY148" fmla="*/ 1615440 h 4168140"/>
                <a:gd name="connsiteX149" fmla="*/ 10568940 w 11737340"/>
                <a:gd name="connsiteY149" fmla="*/ 1676400 h 4168140"/>
                <a:gd name="connsiteX150" fmla="*/ 10485120 w 11737340"/>
                <a:gd name="connsiteY150" fmla="*/ 1760220 h 4168140"/>
                <a:gd name="connsiteX151" fmla="*/ 10454640 w 11737340"/>
                <a:gd name="connsiteY151" fmla="*/ 1836420 h 4168140"/>
                <a:gd name="connsiteX152" fmla="*/ 10416540 w 11737340"/>
                <a:gd name="connsiteY152" fmla="*/ 1927860 h 4168140"/>
                <a:gd name="connsiteX153" fmla="*/ 10401300 w 11737340"/>
                <a:gd name="connsiteY153" fmla="*/ 2004060 h 4168140"/>
                <a:gd name="connsiteX154" fmla="*/ 10363200 w 11737340"/>
                <a:gd name="connsiteY154" fmla="*/ 2095500 h 4168140"/>
                <a:gd name="connsiteX155" fmla="*/ 10317480 w 11737340"/>
                <a:gd name="connsiteY155" fmla="*/ 2225040 h 4168140"/>
                <a:gd name="connsiteX156" fmla="*/ 10287000 w 11737340"/>
                <a:gd name="connsiteY156" fmla="*/ 2346960 h 4168140"/>
                <a:gd name="connsiteX157" fmla="*/ 10218420 w 11737340"/>
                <a:gd name="connsiteY157" fmla="*/ 2499360 h 4168140"/>
                <a:gd name="connsiteX158" fmla="*/ 10134600 w 11737340"/>
                <a:gd name="connsiteY158" fmla="*/ 2621280 h 4168140"/>
                <a:gd name="connsiteX159" fmla="*/ 10043160 w 11737340"/>
                <a:gd name="connsiteY159" fmla="*/ 2735580 h 4168140"/>
                <a:gd name="connsiteX160" fmla="*/ 9974580 w 11737340"/>
                <a:gd name="connsiteY160" fmla="*/ 2857500 h 4168140"/>
                <a:gd name="connsiteX161" fmla="*/ 9906000 w 11737340"/>
                <a:gd name="connsiteY161" fmla="*/ 2941320 h 4168140"/>
                <a:gd name="connsiteX162" fmla="*/ 9860280 w 11737340"/>
                <a:gd name="connsiteY162" fmla="*/ 3032760 h 4168140"/>
                <a:gd name="connsiteX163" fmla="*/ 9806940 w 11737340"/>
                <a:gd name="connsiteY163" fmla="*/ 3116580 h 4168140"/>
                <a:gd name="connsiteX164" fmla="*/ 9715500 w 11737340"/>
                <a:gd name="connsiteY164" fmla="*/ 3208020 h 4168140"/>
                <a:gd name="connsiteX165" fmla="*/ 9616440 w 11737340"/>
                <a:gd name="connsiteY165" fmla="*/ 3261360 h 4168140"/>
                <a:gd name="connsiteX166" fmla="*/ 9532620 w 11737340"/>
                <a:gd name="connsiteY166" fmla="*/ 3329940 h 4168140"/>
                <a:gd name="connsiteX167" fmla="*/ 9471660 w 11737340"/>
                <a:gd name="connsiteY167" fmla="*/ 3375660 h 4168140"/>
                <a:gd name="connsiteX168" fmla="*/ 9410700 w 11737340"/>
                <a:gd name="connsiteY168" fmla="*/ 3429000 h 4168140"/>
                <a:gd name="connsiteX169" fmla="*/ 9288780 w 11737340"/>
                <a:gd name="connsiteY169" fmla="*/ 3436620 h 4168140"/>
                <a:gd name="connsiteX170" fmla="*/ 9166860 w 11737340"/>
                <a:gd name="connsiteY170" fmla="*/ 3444240 h 4168140"/>
                <a:gd name="connsiteX171" fmla="*/ 9029700 w 11737340"/>
                <a:gd name="connsiteY171" fmla="*/ 3413760 h 4168140"/>
                <a:gd name="connsiteX172" fmla="*/ 8823960 w 11737340"/>
                <a:gd name="connsiteY172" fmla="*/ 3360420 h 4168140"/>
                <a:gd name="connsiteX173" fmla="*/ 8679180 w 11737340"/>
                <a:gd name="connsiteY173" fmla="*/ 3329940 h 4168140"/>
                <a:gd name="connsiteX174" fmla="*/ 8572500 w 11737340"/>
                <a:gd name="connsiteY174" fmla="*/ 3276600 h 4168140"/>
                <a:gd name="connsiteX175" fmla="*/ 8465820 w 11737340"/>
                <a:gd name="connsiteY175" fmla="*/ 3215640 h 4168140"/>
                <a:gd name="connsiteX176" fmla="*/ 8321040 w 11737340"/>
                <a:gd name="connsiteY176" fmla="*/ 3177540 h 4168140"/>
                <a:gd name="connsiteX177" fmla="*/ 8199120 w 11737340"/>
                <a:gd name="connsiteY177" fmla="*/ 3131820 h 4168140"/>
                <a:gd name="connsiteX178" fmla="*/ 8069580 w 11737340"/>
                <a:gd name="connsiteY178" fmla="*/ 3078480 h 4168140"/>
                <a:gd name="connsiteX179" fmla="*/ 7917180 w 11737340"/>
                <a:gd name="connsiteY179" fmla="*/ 2994660 h 4168140"/>
                <a:gd name="connsiteX180" fmla="*/ 7787640 w 11737340"/>
                <a:gd name="connsiteY180" fmla="*/ 2971800 h 4168140"/>
                <a:gd name="connsiteX181" fmla="*/ 7719060 w 11737340"/>
                <a:gd name="connsiteY181" fmla="*/ 2933700 h 4168140"/>
                <a:gd name="connsiteX182" fmla="*/ 7612380 w 11737340"/>
                <a:gd name="connsiteY182" fmla="*/ 2903220 h 4168140"/>
                <a:gd name="connsiteX183" fmla="*/ 7566660 w 11737340"/>
                <a:gd name="connsiteY183" fmla="*/ 2887980 h 4168140"/>
                <a:gd name="connsiteX184" fmla="*/ 7551420 w 11737340"/>
                <a:gd name="connsiteY184" fmla="*/ 2849880 h 4168140"/>
                <a:gd name="connsiteX185" fmla="*/ 7533640 w 11737340"/>
                <a:gd name="connsiteY185" fmla="*/ 2788920 h 4168140"/>
                <a:gd name="connsiteX186" fmla="*/ 7475220 w 11737340"/>
                <a:gd name="connsiteY186" fmla="*/ 2857500 h 4168140"/>
                <a:gd name="connsiteX187" fmla="*/ 7414260 w 11737340"/>
                <a:gd name="connsiteY187" fmla="*/ 2887980 h 4168140"/>
                <a:gd name="connsiteX188" fmla="*/ 7345680 w 11737340"/>
                <a:gd name="connsiteY188" fmla="*/ 2971800 h 4168140"/>
                <a:gd name="connsiteX189" fmla="*/ 7315200 w 11737340"/>
                <a:gd name="connsiteY189" fmla="*/ 2994660 h 4168140"/>
                <a:gd name="connsiteX190" fmla="*/ 7261860 w 11737340"/>
                <a:gd name="connsiteY190" fmla="*/ 3009900 h 4168140"/>
                <a:gd name="connsiteX191" fmla="*/ 7193280 w 11737340"/>
                <a:gd name="connsiteY191" fmla="*/ 3025140 h 4168140"/>
                <a:gd name="connsiteX192" fmla="*/ 7155180 w 11737340"/>
                <a:gd name="connsiteY192" fmla="*/ 3078480 h 4168140"/>
                <a:gd name="connsiteX193" fmla="*/ 7109460 w 11737340"/>
                <a:gd name="connsiteY193" fmla="*/ 3154680 h 4168140"/>
                <a:gd name="connsiteX194" fmla="*/ 7048500 w 11737340"/>
                <a:gd name="connsiteY194" fmla="*/ 3246120 h 4168140"/>
                <a:gd name="connsiteX195" fmla="*/ 6995160 w 11737340"/>
                <a:gd name="connsiteY195" fmla="*/ 3307080 h 4168140"/>
                <a:gd name="connsiteX196" fmla="*/ 6972300 w 11737340"/>
                <a:gd name="connsiteY196" fmla="*/ 3352800 h 4168140"/>
                <a:gd name="connsiteX197" fmla="*/ 6949440 w 11737340"/>
                <a:gd name="connsiteY197" fmla="*/ 3413760 h 4168140"/>
                <a:gd name="connsiteX198" fmla="*/ 6949440 w 11737340"/>
                <a:gd name="connsiteY198" fmla="*/ 3413760 h 4168140"/>
                <a:gd name="connsiteX199" fmla="*/ 6911340 w 11737340"/>
                <a:gd name="connsiteY199" fmla="*/ 3474720 h 4168140"/>
                <a:gd name="connsiteX200" fmla="*/ 6888480 w 11737340"/>
                <a:gd name="connsiteY200" fmla="*/ 3505200 h 4168140"/>
                <a:gd name="connsiteX201" fmla="*/ 6819900 w 11737340"/>
                <a:gd name="connsiteY201" fmla="*/ 3566160 h 4168140"/>
                <a:gd name="connsiteX202" fmla="*/ 6743700 w 11737340"/>
                <a:gd name="connsiteY202" fmla="*/ 3581400 h 4168140"/>
                <a:gd name="connsiteX203" fmla="*/ 6675120 w 11737340"/>
                <a:gd name="connsiteY203" fmla="*/ 3657600 h 4168140"/>
                <a:gd name="connsiteX204" fmla="*/ 6629400 w 11737340"/>
                <a:gd name="connsiteY204" fmla="*/ 3718560 h 4168140"/>
                <a:gd name="connsiteX205" fmla="*/ 6576060 w 11737340"/>
                <a:gd name="connsiteY205" fmla="*/ 3779520 h 4168140"/>
                <a:gd name="connsiteX206" fmla="*/ 6484620 w 11737340"/>
                <a:gd name="connsiteY206" fmla="*/ 3817620 h 4168140"/>
                <a:gd name="connsiteX207" fmla="*/ 6400800 w 11737340"/>
                <a:gd name="connsiteY207" fmla="*/ 3832860 h 4168140"/>
                <a:gd name="connsiteX208" fmla="*/ 6263640 w 11737340"/>
                <a:gd name="connsiteY208" fmla="*/ 3870960 h 4168140"/>
                <a:gd name="connsiteX209" fmla="*/ 6126480 w 11737340"/>
                <a:gd name="connsiteY209" fmla="*/ 3901440 h 4168140"/>
                <a:gd name="connsiteX210" fmla="*/ 6027420 w 11737340"/>
                <a:gd name="connsiteY210" fmla="*/ 3916680 h 4168140"/>
                <a:gd name="connsiteX211" fmla="*/ 5890260 w 11737340"/>
                <a:gd name="connsiteY211" fmla="*/ 3878580 h 4168140"/>
                <a:gd name="connsiteX212" fmla="*/ 5821680 w 11737340"/>
                <a:gd name="connsiteY212" fmla="*/ 3863340 h 4168140"/>
                <a:gd name="connsiteX213" fmla="*/ 5737860 w 11737340"/>
                <a:gd name="connsiteY213" fmla="*/ 3825240 h 4168140"/>
                <a:gd name="connsiteX214" fmla="*/ 5638800 w 11737340"/>
                <a:gd name="connsiteY214" fmla="*/ 3794760 h 4168140"/>
                <a:gd name="connsiteX215" fmla="*/ 5524500 w 11737340"/>
                <a:gd name="connsiteY215" fmla="*/ 3756660 h 4168140"/>
                <a:gd name="connsiteX216" fmla="*/ 5448300 w 11737340"/>
                <a:gd name="connsiteY216" fmla="*/ 3718560 h 4168140"/>
                <a:gd name="connsiteX217" fmla="*/ 5349240 w 11737340"/>
                <a:gd name="connsiteY217" fmla="*/ 3657600 h 4168140"/>
                <a:gd name="connsiteX218" fmla="*/ 5295900 w 11737340"/>
                <a:gd name="connsiteY218" fmla="*/ 3619500 h 4168140"/>
                <a:gd name="connsiteX219" fmla="*/ 5234940 w 11737340"/>
                <a:gd name="connsiteY219" fmla="*/ 3596640 h 4168140"/>
                <a:gd name="connsiteX220" fmla="*/ 5135880 w 11737340"/>
                <a:gd name="connsiteY220" fmla="*/ 3550920 h 4168140"/>
                <a:gd name="connsiteX221" fmla="*/ 5059680 w 11737340"/>
                <a:gd name="connsiteY221" fmla="*/ 3505200 h 4168140"/>
                <a:gd name="connsiteX222" fmla="*/ 5029200 w 11737340"/>
                <a:gd name="connsiteY222" fmla="*/ 3482340 h 4168140"/>
                <a:gd name="connsiteX223" fmla="*/ 4960620 w 11737340"/>
                <a:gd name="connsiteY223" fmla="*/ 3413760 h 4168140"/>
                <a:gd name="connsiteX224" fmla="*/ 4876800 w 11737340"/>
                <a:gd name="connsiteY224" fmla="*/ 3299460 h 4168140"/>
                <a:gd name="connsiteX225" fmla="*/ 4808220 w 11737340"/>
                <a:gd name="connsiteY225" fmla="*/ 3200400 h 4168140"/>
                <a:gd name="connsiteX226" fmla="*/ 4777740 w 11737340"/>
                <a:gd name="connsiteY226" fmla="*/ 3147060 h 4168140"/>
                <a:gd name="connsiteX227" fmla="*/ 4724400 w 11737340"/>
                <a:gd name="connsiteY227" fmla="*/ 3108960 h 4168140"/>
                <a:gd name="connsiteX228" fmla="*/ 4648200 w 11737340"/>
                <a:gd name="connsiteY228" fmla="*/ 3063240 h 4168140"/>
                <a:gd name="connsiteX229" fmla="*/ 4533900 w 11737340"/>
                <a:gd name="connsiteY229" fmla="*/ 2979420 h 4168140"/>
                <a:gd name="connsiteX230" fmla="*/ 4427220 w 11737340"/>
                <a:gd name="connsiteY230" fmla="*/ 2941320 h 4168140"/>
                <a:gd name="connsiteX231" fmla="*/ 4366260 w 11737340"/>
                <a:gd name="connsiteY231" fmla="*/ 2903220 h 4168140"/>
                <a:gd name="connsiteX232" fmla="*/ 4244340 w 11737340"/>
                <a:gd name="connsiteY232" fmla="*/ 2842260 h 4168140"/>
                <a:gd name="connsiteX233" fmla="*/ 4145280 w 11737340"/>
                <a:gd name="connsiteY233" fmla="*/ 2811780 h 4168140"/>
                <a:gd name="connsiteX234" fmla="*/ 4038600 w 11737340"/>
                <a:gd name="connsiteY234" fmla="*/ 2804160 h 4168140"/>
                <a:gd name="connsiteX235" fmla="*/ 3954780 w 11737340"/>
                <a:gd name="connsiteY235" fmla="*/ 2819400 h 4168140"/>
                <a:gd name="connsiteX236" fmla="*/ 3863340 w 11737340"/>
                <a:gd name="connsiteY236" fmla="*/ 2804160 h 4168140"/>
                <a:gd name="connsiteX237" fmla="*/ 3741420 w 11737340"/>
                <a:gd name="connsiteY237" fmla="*/ 2781300 h 4168140"/>
                <a:gd name="connsiteX238" fmla="*/ 3649980 w 11737340"/>
                <a:gd name="connsiteY238" fmla="*/ 2743200 h 4168140"/>
                <a:gd name="connsiteX239" fmla="*/ 3573780 w 11737340"/>
                <a:gd name="connsiteY239" fmla="*/ 2674620 h 4168140"/>
                <a:gd name="connsiteX240" fmla="*/ 3482340 w 11737340"/>
                <a:gd name="connsiteY240" fmla="*/ 2621280 h 4168140"/>
                <a:gd name="connsiteX241" fmla="*/ 3436620 w 11737340"/>
                <a:gd name="connsiteY241" fmla="*/ 2552700 h 4168140"/>
                <a:gd name="connsiteX242" fmla="*/ 3329940 w 11737340"/>
                <a:gd name="connsiteY242" fmla="*/ 2423160 h 4168140"/>
                <a:gd name="connsiteX243" fmla="*/ 3261360 w 11737340"/>
                <a:gd name="connsiteY243" fmla="*/ 2324100 h 4168140"/>
                <a:gd name="connsiteX244" fmla="*/ 3131820 w 11737340"/>
                <a:gd name="connsiteY244" fmla="*/ 2209800 h 4168140"/>
                <a:gd name="connsiteX245" fmla="*/ 3040380 w 11737340"/>
                <a:gd name="connsiteY245" fmla="*/ 2141220 h 4168140"/>
                <a:gd name="connsiteX246" fmla="*/ 2910840 w 11737340"/>
                <a:gd name="connsiteY246" fmla="*/ 2034540 h 4168140"/>
                <a:gd name="connsiteX247" fmla="*/ 2849880 w 11737340"/>
                <a:gd name="connsiteY247" fmla="*/ 1958340 h 4168140"/>
                <a:gd name="connsiteX248" fmla="*/ 2743200 w 11737340"/>
                <a:gd name="connsiteY248" fmla="*/ 1889760 h 4168140"/>
                <a:gd name="connsiteX249" fmla="*/ 2659380 w 11737340"/>
                <a:gd name="connsiteY249" fmla="*/ 1844040 h 4168140"/>
                <a:gd name="connsiteX250" fmla="*/ 2575560 w 11737340"/>
                <a:gd name="connsiteY250" fmla="*/ 1744980 h 4168140"/>
                <a:gd name="connsiteX251" fmla="*/ 2468880 w 11737340"/>
                <a:gd name="connsiteY251" fmla="*/ 1645920 h 4168140"/>
                <a:gd name="connsiteX252" fmla="*/ 2400300 w 11737340"/>
                <a:gd name="connsiteY252" fmla="*/ 1607820 h 4168140"/>
                <a:gd name="connsiteX253" fmla="*/ 2263140 w 11737340"/>
                <a:gd name="connsiteY253" fmla="*/ 1501140 h 4168140"/>
                <a:gd name="connsiteX254" fmla="*/ 2171700 w 11737340"/>
                <a:gd name="connsiteY254" fmla="*/ 1432560 h 4168140"/>
                <a:gd name="connsiteX255" fmla="*/ 2087880 w 11737340"/>
                <a:gd name="connsiteY255" fmla="*/ 1363980 h 4168140"/>
                <a:gd name="connsiteX256" fmla="*/ 1950720 w 11737340"/>
                <a:gd name="connsiteY256" fmla="*/ 1272540 h 4168140"/>
                <a:gd name="connsiteX257" fmla="*/ 1805940 w 11737340"/>
                <a:gd name="connsiteY257" fmla="*/ 1135380 h 4168140"/>
                <a:gd name="connsiteX258" fmla="*/ 1729740 w 11737340"/>
                <a:gd name="connsiteY258" fmla="*/ 1089660 h 4168140"/>
                <a:gd name="connsiteX259" fmla="*/ 1668780 w 11737340"/>
                <a:gd name="connsiteY259" fmla="*/ 1043940 h 4168140"/>
                <a:gd name="connsiteX260" fmla="*/ 1592580 w 11737340"/>
                <a:gd name="connsiteY260" fmla="*/ 990600 h 4168140"/>
                <a:gd name="connsiteX261" fmla="*/ 1470660 w 11737340"/>
                <a:gd name="connsiteY261" fmla="*/ 891540 h 4168140"/>
                <a:gd name="connsiteX262" fmla="*/ 1386840 w 11737340"/>
                <a:gd name="connsiteY262" fmla="*/ 845820 h 4168140"/>
                <a:gd name="connsiteX263" fmla="*/ 1318260 w 11737340"/>
                <a:gd name="connsiteY263" fmla="*/ 784860 h 4168140"/>
                <a:gd name="connsiteX264" fmla="*/ 1264920 w 11737340"/>
                <a:gd name="connsiteY264" fmla="*/ 723900 h 4168140"/>
                <a:gd name="connsiteX265" fmla="*/ 1181100 w 11737340"/>
                <a:gd name="connsiteY265" fmla="*/ 647700 h 4168140"/>
                <a:gd name="connsiteX266" fmla="*/ 1089660 w 11737340"/>
                <a:gd name="connsiteY266" fmla="*/ 624840 h 4168140"/>
                <a:gd name="connsiteX267" fmla="*/ 1021080 w 11737340"/>
                <a:gd name="connsiteY267" fmla="*/ 586740 h 4168140"/>
                <a:gd name="connsiteX268" fmla="*/ 937260 w 11737340"/>
                <a:gd name="connsiteY268" fmla="*/ 548640 h 4168140"/>
                <a:gd name="connsiteX269" fmla="*/ 830580 w 11737340"/>
                <a:gd name="connsiteY269" fmla="*/ 510540 h 4168140"/>
                <a:gd name="connsiteX270" fmla="*/ 754380 w 11737340"/>
                <a:gd name="connsiteY270" fmla="*/ 457200 h 4168140"/>
                <a:gd name="connsiteX271" fmla="*/ 708660 w 11737340"/>
                <a:gd name="connsiteY271" fmla="*/ 419100 h 4168140"/>
                <a:gd name="connsiteX272" fmla="*/ 609600 w 11737340"/>
                <a:gd name="connsiteY272" fmla="*/ 396240 h 4168140"/>
                <a:gd name="connsiteX273" fmla="*/ 548640 w 11737340"/>
                <a:gd name="connsiteY273" fmla="*/ 320040 h 4168140"/>
                <a:gd name="connsiteX274" fmla="*/ 510540 w 11737340"/>
                <a:gd name="connsiteY274" fmla="*/ 251460 h 4168140"/>
                <a:gd name="connsiteX275" fmla="*/ 464820 w 11737340"/>
                <a:gd name="connsiteY275" fmla="*/ 190500 h 4168140"/>
                <a:gd name="connsiteX276" fmla="*/ 411480 w 11737340"/>
                <a:gd name="connsiteY276" fmla="*/ 137160 h 4168140"/>
                <a:gd name="connsiteX277" fmla="*/ 373380 w 11737340"/>
                <a:gd name="connsiteY277" fmla="*/ 45720 h 4168140"/>
                <a:gd name="connsiteX278" fmla="*/ 342900 w 11737340"/>
                <a:gd name="connsiteY278" fmla="*/ 0 h 4168140"/>
                <a:gd name="connsiteX279" fmla="*/ 327660 w 11737340"/>
                <a:gd name="connsiteY279" fmla="*/ 60960 h 4168140"/>
                <a:gd name="connsiteX280" fmla="*/ 289560 w 11737340"/>
                <a:gd name="connsiteY280" fmla="*/ 91440 h 4168140"/>
                <a:gd name="connsiteX281" fmla="*/ 236220 w 11737340"/>
                <a:gd name="connsiteY281" fmla="*/ 114300 h 4168140"/>
                <a:gd name="connsiteX282" fmla="*/ 198120 w 11737340"/>
                <a:gd name="connsiteY282" fmla="*/ 175260 h 4168140"/>
                <a:gd name="connsiteX283" fmla="*/ 175260 w 11737340"/>
                <a:gd name="connsiteY283" fmla="*/ 228600 h 4168140"/>
                <a:gd name="connsiteX284" fmla="*/ 114300 w 11737340"/>
                <a:gd name="connsiteY284" fmla="*/ 236220 h 4168140"/>
                <a:gd name="connsiteX285" fmla="*/ 45720 w 11737340"/>
                <a:gd name="connsiteY285" fmla="*/ 251460 h 4168140"/>
                <a:gd name="connsiteX286" fmla="*/ 0 w 11737340"/>
                <a:gd name="connsiteY286" fmla="*/ 281940 h 4168140"/>
                <a:gd name="connsiteX287" fmla="*/ 68580 w 11737340"/>
                <a:gd name="connsiteY287" fmla="*/ 320040 h 4168140"/>
                <a:gd name="connsiteX0" fmla="*/ 68580 w 11737340"/>
                <a:gd name="connsiteY0" fmla="*/ 320040 h 4168140"/>
                <a:gd name="connsiteX1" fmla="*/ 121920 w 11737340"/>
                <a:gd name="connsiteY1" fmla="*/ 381000 h 4168140"/>
                <a:gd name="connsiteX2" fmla="*/ 198120 w 11737340"/>
                <a:gd name="connsiteY2" fmla="*/ 419100 h 4168140"/>
                <a:gd name="connsiteX3" fmla="*/ 320040 w 11737340"/>
                <a:gd name="connsiteY3" fmla="*/ 510540 h 4168140"/>
                <a:gd name="connsiteX4" fmla="*/ 411480 w 11737340"/>
                <a:gd name="connsiteY4" fmla="*/ 563880 h 4168140"/>
                <a:gd name="connsiteX5" fmla="*/ 472440 w 11737340"/>
                <a:gd name="connsiteY5" fmla="*/ 632460 h 4168140"/>
                <a:gd name="connsiteX6" fmla="*/ 601980 w 11737340"/>
                <a:gd name="connsiteY6" fmla="*/ 708660 h 4168140"/>
                <a:gd name="connsiteX7" fmla="*/ 739140 w 11737340"/>
                <a:gd name="connsiteY7" fmla="*/ 784860 h 4168140"/>
                <a:gd name="connsiteX8" fmla="*/ 861060 w 11737340"/>
                <a:gd name="connsiteY8" fmla="*/ 868680 h 4168140"/>
                <a:gd name="connsiteX9" fmla="*/ 944880 w 11737340"/>
                <a:gd name="connsiteY9" fmla="*/ 952500 h 4168140"/>
                <a:gd name="connsiteX10" fmla="*/ 1021080 w 11737340"/>
                <a:gd name="connsiteY10" fmla="*/ 1005840 h 4168140"/>
                <a:gd name="connsiteX11" fmla="*/ 1097280 w 11737340"/>
                <a:gd name="connsiteY11" fmla="*/ 1043940 h 4168140"/>
                <a:gd name="connsiteX12" fmla="*/ 1181100 w 11737340"/>
                <a:gd name="connsiteY12" fmla="*/ 1104900 h 4168140"/>
                <a:gd name="connsiteX13" fmla="*/ 1249680 w 11737340"/>
                <a:gd name="connsiteY13" fmla="*/ 1150620 h 4168140"/>
                <a:gd name="connsiteX14" fmla="*/ 1341120 w 11737340"/>
                <a:gd name="connsiteY14" fmla="*/ 1196340 h 4168140"/>
                <a:gd name="connsiteX15" fmla="*/ 1417320 w 11737340"/>
                <a:gd name="connsiteY15" fmla="*/ 1257300 h 4168140"/>
                <a:gd name="connsiteX16" fmla="*/ 1493520 w 11737340"/>
                <a:gd name="connsiteY16" fmla="*/ 1333500 h 4168140"/>
                <a:gd name="connsiteX17" fmla="*/ 1569720 w 11737340"/>
                <a:gd name="connsiteY17" fmla="*/ 1356360 h 4168140"/>
                <a:gd name="connsiteX18" fmla="*/ 1684020 w 11737340"/>
                <a:gd name="connsiteY18" fmla="*/ 1424940 h 4168140"/>
                <a:gd name="connsiteX19" fmla="*/ 1729740 w 11737340"/>
                <a:gd name="connsiteY19" fmla="*/ 1485900 h 4168140"/>
                <a:gd name="connsiteX20" fmla="*/ 1844040 w 11737340"/>
                <a:gd name="connsiteY20" fmla="*/ 1569720 h 4168140"/>
                <a:gd name="connsiteX21" fmla="*/ 1935480 w 11737340"/>
                <a:gd name="connsiteY21" fmla="*/ 1615440 h 4168140"/>
                <a:gd name="connsiteX22" fmla="*/ 2049780 w 11737340"/>
                <a:gd name="connsiteY22" fmla="*/ 1691640 h 4168140"/>
                <a:gd name="connsiteX23" fmla="*/ 2133600 w 11737340"/>
                <a:gd name="connsiteY23" fmla="*/ 1729740 h 4168140"/>
                <a:gd name="connsiteX24" fmla="*/ 2202180 w 11737340"/>
                <a:gd name="connsiteY24" fmla="*/ 1805940 h 4168140"/>
                <a:gd name="connsiteX25" fmla="*/ 2255520 w 11737340"/>
                <a:gd name="connsiteY25" fmla="*/ 1821180 h 4168140"/>
                <a:gd name="connsiteX26" fmla="*/ 2316480 w 11737340"/>
                <a:gd name="connsiteY26" fmla="*/ 1866900 h 4168140"/>
                <a:gd name="connsiteX27" fmla="*/ 2423160 w 11737340"/>
                <a:gd name="connsiteY27" fmla="*/ 2004060 h 4168140"/>
                <a:gd name="connsiteX28" fmla="*/ 2476500 w 11737340"/>
                <a:gd name="connsiteY28" fmla="*/ 2087880 h 4168140"/>
                <a:gd name="connsiteX29" fmla="*/ 2567940 w 11737340"/>
                <a:gd name="connsiteY29" fmla="*/ 2148840 h 4168140"/>
                <a:gd name="connsiteX30" fmla="*/ 2682240 w 11737340"/>
                <a:gd name="connsiteY30" fmla="*/ 2186940 h 4168140"/>
                <a:gd name="connsiteX31" fmla="*/ 2743200 w 11737340"/>
                <a:gd name="connsiteY31" fmla="*/ 2209800 h 4168140"/>
                <a:gd name="connsiteX32" fmla="*/ 2811780 w 11737340"/>
                <a:gd name="connsiteY32" fmla="*/ 2247900 h 4168140"/>
                <a:gd name="connsiteX33" fmla="*/ 2887980 w 11737340"/>
                <a:gd name="connsiteY33" fmla="*/ 2301240 h 4168140"/>
                <a:gd name="connsiteX34" fmla="*/ 2979420 w 11737340"/>
                <a:gd name="connsiteY34" fmla="*/ 2385060 h 4168140"/>
                <a:gd name="connsiteX35" fmla="*/ 3055620 w 11737340"/>
                <a:gd name="connsiteY35" fmla="*/ 2461260 h 4168140"/>
                <a:gd name="connsiteX36" fmla="*/ 3139440 w 11737340"/>
                <a:gd name="connsiteY36" fmla="*/ 2537460 h 4168140"/>
                <a:gd name="connsiteX37" fmla="*/ 3261360 w 11737340"/>
                <a:gd name="connsiteY37" fmla="*/ 2628900 h 4168140"/>
                <a:gd name="connsiteX38" fmla="*/ 3345180 w 11737340"/>
                <a:gd name="connsiteY38" fmla="*/ 2720340 h 4168140"/>
                <a:gd name="connsiteX39" fmla="*/ 3444240 w 11737340"/>
                <a:gd name="connsiteY39" fmla="*/ 2796540 h 4168140"/>
                <a:gd name="connsiteX40" fmla="*/ 3558540 w 11737340"/>
                <a:gd name="connsiteY40" fmla="*/ 2872740 h 4168140"/>
                <a:gd name="connsiteX41" fmla="*/ 3619500 w 11737340"/>
                <a:gd name="connsiteY41" fmla="*/ 2979420 h 4168140"/>
                <a:gd name="connsiteX42" fmla="*/ 3619500 w 11737340"/>
                <a:gd name="connsiteY42" fmla="*/ 2979420 h 4168140"/>
                <a:gd name="connsiteX43" fmla="*/ 3649980 w 11737340"/>
                <a:gd name="connsiteY43" fmla="*/ 3048000 h 4168140"/>
                <a:gd name="connsiteX44" fmla="*/ 3703320 w 11737340"/>
                <a:gd name="connsiteY44" fmla="*/ 3086100 h 4168140"/>
                <a:gd name="connsiteX45" fmla="*/ 3764280 w 11737340"/>
                <a:gd name="connsiteY45" fmla="*/ 3063240 h 4168140"/>
                <a:gd name="connsiteX46" fmla="*/ 3848100 w 11737340"/>
                <a:gd name="connsiteY46" fmla="*/ 3025140 h 4168140"/>
                <a:gd name="connsiteX47" fmla="*/ 3916680 w 11737340"/>
                <a:gd name="connsiteY47" fmla="*/ 3032760 h 4168140"/>
                <a:gd name="connsiteX48" fmla="*/ 4030980 w 11737340"/>
                <a:gd name="connsiteY48" fmla="*/ 3063240 h 4168140"/>
                <a:gd name="connsiteX49" fmla="*/ 4137660 w 11737340"/>
                <a:gd name="connsiteY49" fmla="*/ 3101340 h 4168140"/>
                <a:gd name="connsiteX50" fmla="*/ 4259580 w 11737340"/>
                <a:gd name="connsiteY50" fmla="*/ 3147060 h 4168140"/>
                <a:gd name="connsiteX51" fmla="*/ 4381500 w 11737340"/>
                <a:gd name="connsiteY51" fmla="*/ 3192780 h 4168140"/>
                <a:gd name="connsiteX52" fmla="*/ 4526280 w 11737340"/>
                <a:gd name="connsiteY52" fmla="*/ 3276600 h 4168140"/>
                <a:gd name="connsiteX53" fmla="*/ 4587240 w 11737340"/>
                <a:gd name="connsiteY53" fmla="*/ 3299460 h 4168140"/>
                <a:gd name="connsiteX54" fmla="*/ 4610100 w 11737340"/>
                <a:gd name="connsiteY54" fmla="*/ 3352800 h 4168140"/>
                <a:gd name="connsiteX55" fmla="*/ 4648200 w 11737340"/>
                <a:gd name="connsiteY55" fmla="*/ 3436620 h 4168140"/>
                <a:gd name="connsiteX56" fmla="*/ 4671060 w 11737340"/>
                <a:gd name="connsiteY56" fmla="*/ 3520440 h 4168140"/>
                <a:gd name="connsiteX57" fmla="*/ 4678680 w 11737340"/>
                <a:gd name="connsiteY57" fmla="*/ 3589020 h 4168140"/>
                <a:gd name="connsiteX58" fmla="*/ 4686300 w 11737340"/>
                <a:gd name="connsiteY58" fmla="*/ 3649980 h 4168140"/>
                <a:gd name="connsiteX59" fmla="*/ 4724400 w 11737340"/>
                <a:gd name="connsiteY59" fmla="*/ 3680460 h 4168140"/>
                <a:gd name="connsiteX60" fmla="*/ 4785360 w 11737340"/>
                <a:gd name="connsiteY60" fmla="*/ 3672840 h 4168140"/>
                <a:gd name="connsiteX61" fmla="*/ 4869180 w 11737340"/>
                <a:gd name="connsiteY61" fmla="*/ 3703320 h 4168140"/>
                <a:gd name="connsiteX62" fmla="*/ 4914900 w 11737340"/>
                <a:gd name="connsiteY62" fmla="*/ 3756660 h 4168140"/>
                <a:gd name="connsiteX63" fmla="*/ 5105400 w 11737340"/>
                <a:gd name="connsiteY63" fmla="*/ 3832860 h 4168140"/>
                <a:gd name="connsiteX64" fmla="*/ 5173980 w 11737340"/>
                <a:gd name="connsiteY64" fmla="*/ 3886200 h 4168140"/>
                <a:gd name="connsiteX65" fmla="*/ 5242560 w 11737340"/>
                <a:gd name="connsiteY65" fmla="*/ 3924300 h 4168140"/>
                <a:gd name="connsiteX66" fmla="*/ 5364480 w 11737340"/>
                <a:gd name="connsiteY66" fmla="*/ 3962400 h 4168140"/>
                <a:gd name="connsiteX67" fmla="*/ 5516880 w 11737340"/>
                <a:gd name="connsiteY67" fmla="*/ 4046220 h 4168140"/>
                <a:gd name="connsiteX68" fmla="*/ 5585460 w 11737340"/>
                <a:gd name="connsiteY68" fmla="*/ 4099560 h 4168140"/>
                <a:gd name="connsiteX69" fmla="*/ 5661660 w 11737340"/>
                <a:gd name="connsiteY69" fmla="*/ 4122420 h 4168140"/>
                <a:gd name="connsiteX70" fmla="*/ 5745480 w 11737340"/>
                <a:gd name="connsiteY70" fmla="*/ 4130040 h 4168140"/>
                <a:gd name="connsiteX71" fmla="*/ 5836920 w 11737340"/>
                <a:gd name="connsiteY71" fmla="*/ 4130040 h 4168140"/>
                <a:gd name="connsiteX72" fmla="*/ 5951220 w 11737340"/>
                <a:gd name="connsiteY72" fmla="*/ 4145280 h 4168140"/>
                <a:gd name="connsiteX73" fmla="*/ 6035040 w 11737340"/>
                <a:gd name="connsiteY73" fmla="*/ 4168140 h 4168140"/>
                <a:gd name="connsiteX74" fmla="*/ 6149340 w 11737340"/>
                <a:gd name="connsiteY74" fmla="*/ 4137660 h 4168140"/>
                <a:gd name="connsiteX75" fmla="*/ 6286500 w 11737340"/>
                <a:gd name="connsiteY75" fmla="*/ 4114800 h 4168140"/>
                <a:gd name="connsiteX76" fmla="*/ 6393180 w 11737340"/>
                <a:gd name="connsiteY76" fmla="*/ 4053840 h 4168140"/>
                <a:gd name="connsiteX77" fmla="*/ 6484620 w 11737340"/>
                <a:gd name="connsiteY77" fmla="*/ 4038600 h 4168140"/>
                <a:gd name="connsiteX78" fmla="*/ 6583680 w 11737340"/>
                <a:gd name="connsiteY78" fmla="*/ 3970020 h 4168140"/>
                <a:gd name="connsiteX79" fmla="*/ 6697980 w 11737340"/>
                <a:gd name="connsiteY79" fmla="*/ 3886200 h 4168140"/>
                <a:gd name="connsiteX80" fmla="*/ 6728460 w 11737340"/>
                <a:gd name="connsiteY80" fmla="*/ 3817620 h 4168140"/>
                <a:gd name="connsiteX81" fmla="*/ 6842760 w 11737340"/>
                <a:gd name="connsiteY81" fmla="*/ 3733800 h 4168140"/>
                <a:gd name="connsiteX82" fmla="*/ 6972300 w 11737340"/>
                <a:gd name="connsiteY82" fmla="*/ 3642360 h 4168140"/>
                <a:gd name="connsiteX83" fmla="*/ 7078980 w 11737340"/>
                <a:gd name="connsiteY83" fmla="*/ 3528060 h 4168140"/>
                <a:gd name="connsiteX84" fmla="*/ 7139940 w 11737340"/>
                <a:gd name="connsiteY84" fmla="*/ 3444240 h 4168140"/>
                <a:gd name="connsiteX85" fmla="*/ 7269480 w 11737340"/>
                <a:gd name="connsiteY85" fmla="*/ 3284220 h 4168140"/>
                <a:gd name="connsiteX86" fmla="*/ 7330440 w 11737340"/>
                <a:gd name="connsiteY86" fmla="*/ 3185160 h 4168140"/>
                <a:gd name="connsiteX87" fmla="*/ 7376160 w 11737340"/>
                <a:gd name="connsiteY87" fmla="*/ 3116580 h 4168140"/>
                <a:gd name="connsiteX88" fmla="*/ 7444740 w 11737340"/>
                <a:gd name="connsiteY88" fmla="*/ 3093720 h 4168140"/>
                <a:gd name="connsiteX89" fmla="*/ 7513320 w 11737340"/>
                <a:gd name="connsiteY89" fmla="*/ 3101340 h 4168140"/>
                <a:gd name="connsiteX90" fmla="*/ 7574280 w 11737340"/>
                <a:gd name="connsiteY90" fmla="*/ 3078480 h 4168140"/>
                <a:gd name="connsiteX91" fmla="*/ 7726680 w 11737340"/>
                <a:gd name="connsiteY91" fmla="*/ 3108960 h 4168140"/>
                <a:gd name="connsiteX92" fmla="*/ 7833360 w 11737340"/>
                <a:gd name="connsiteY92" fmla="*/ 3162300 h 4168140"/>
                <a:gd name="connsiteX93" fmla="*/ 7962900 w 11737340"/>
                <a:gd name="connsiteY93" fmla="*/ 3192780 h 4168140"/>
                <a:gd name="connsiteX94" fmla="*/ 8161020 w 11737340"/>
                <a:gd name="connsiteY94" fmla="*/ 3268980 h 4168140"/>
                <a:gd name="connsiteX95" fmla="*/ 8290560 w 11737340"/>
                <a:gd name="connsiteY95" fmla="*/ 3337560 h 4168140"/>
                <a:gd name="connsiteX96" fmla="*/ 8382000 w 11737340"/>
                <a:gd name="connsiteY96" fmla="*/ 3360420 h 4168140"/>
                <a:gd name="connsiteX97" fmla="*/ 8458200 w 11737340"/>
                <a:gd name="connsiteY97" fmla="*/ 3398520 h 4168140"/>
                <a:gd name="connsiteX98" fmla="*/ 8595360 w 11737340"/>
                <a:gd name="connsiteY98" fmla="*/ 3512820 h 4168140"/>
                <a:gd name="connsiteX99" fmla="*/ 8641080 w 11737340"/>
                <a:gd name="connsiteY99" fmla="*/ 3566160 h 4168140"/>
                <a:gd name="connsiteX100" fmla="*/ 8702040 w 11737340"/>
                <a:gd name="connsiteY100" fmla="*/ 3604260 h 4168140"/>
                <a:gd name="connsiteX101" fmla="*/ 8763000 w 11737340"/>
                <a:gd name="connsiteY101" fmla="*/ 3634740 h 4168140"/>
                <a:gd name="connsiteX102" fmla="*/ 8846820 w 11737340"/>
                <a:gd name="connsiteY102" fmla="*/ 3632200 h 4168140"/>
                <a:gd name="connsiteX103" fmla="*/ 8968740 w 11737340"/>
                <a:gd name="connsiteY103" fmla="*/ 3634740 h 4168140"/>
                <a:gd name="connsiteX104" fmla="*/ 9060180 w 11737340"/>
                <a:gd name="connsiteY104" fmla="*/ 3642360 h 4168140"/>
                <a:gd name="connsiteX105" fmla="*/ 9151620 w 11737340"/>
                <a:gd name="connsiteY105" fmla="*/ 3657600 h 4168140"/>
                <a:gd name="connsiteX106" fmla="*/ 9230360 w 11737340"/>
                <a:gd name="connsiteY106" fmla="*/ 3657600 h 4168140"/>
                <a:gd name="connsiteX107" fmla="*/ 9311640 w 11737340"/>
                <a:gd name="connsiteY107" fmla="*/ 3611880 h 4168140"/>
                <a:gd name="connsiteX108" fmla="*/ 9433560 w 11737340"/>
                <a:gd name="connsiteY108" fmla="*/ 3589020 h 4168140"/>
                <a:gd name="connsiteX109" fmla="*/ 9509760 w 11737340"/>
                <a:gd name="connsiteY109" fmla="*/ 3528060 h 4168140"/>
                <a:gd name="connsiteX110" fmla="*/ 9646920 w 11737340"/>
                <a:gd name="connsiteY110" fmla="*/ 3489960 h 4168140"/>
                <a:gd name="connsiteX111" fmla="*/ 9784080 w 11737340"/>
                <a:gd name="connsiteY111" fmla="*/ 3444240 h 4168140"/>
                <a:gd name="connsiteX112" fmla="*/ 9860280 w 11737340"/>
                <a:gd name="connsiteY112" fmla="*/ 3383280 h 4168140"/>
                <a:gd name="connsiteX113" fmla="*/ 9921240 w 11737340"/>
                <a:gd name="connsiteY113" fmla="*/ 3314700 h 4168140"/>
                <a:gd name="connsiteX114" fmla="*/ 9997440 w 11737340"/>
                <a:gd name="connsiteY114" fmla="*/ 3208020 h 4168140"/>
                <a:gd name="connsiteX115" fmla="*/ 10043160 w 11737340"/>
                <a:gd name="connsiteY115" fmla="*/ 3101340 h 4168140"/>
                <a:gd name="connsiteX116" fmla="*/ 10104120 w 11737340"/>
                <a:gd name="connsiteY116" fmla="*/ 3017520 h 4168140"/>
                <a:gd name="connsiteX117" fmla="*/ 10157460 w 11737340"/>
                <a:gd name="connsiteY117" fmla="*/ 2933700 h 4168140"/>
                <a:gd name="connsiteX118" fmla="*/ 10218420 w 11737340"/>
                <a:gd name="connsiteY118" fmla="*/ 2849880 h 4168140"/>
                <a:gd name="connsiteX119" fmla="*/ 10294620 w 11737340"/>
                <a:gd name="connsiteY119" fmla="*/ 2735580 h 4168140"/>
                <a:gd name="connsiteX120" fmla="*/ 10347960 w 11737340"/>
                <a:gd name="connsiteY120" fmla="*/ 2621280 h 4168140"/>
                <a:gd name="connsiteX121" fmla="*/ 10431780 w 11737340"/>
                <a:gd name="connsiteY121" fmla="*/ 2499360 h 4168140"/>
                <a:gd name="connsiteX122" fmla="*/ 10500360 w 11737340"/>
                <a:gd name="connsiteY122" fmla="*/ 2354580 h 4168140"/>
                <a:gd name="connsiteX123" fmla="*/ 10553700 w 11737340"/>
                <a:gd name="connsiteY123" fmla="*/ 2263140 h 4168140"/>
                <a:gd name="connsiteX124" fmla="*/ 10584180 w 11737340"/>
                <a:gd name="connsiteY124" fmla="*/ 2194560 h 4168140"/>
                <a:gd name="connsiteX125" fmla="*/ 10624820 w 11737340"/>
                <a:gd name="connsiteY125" fmla="*/ 2125980 h 4168140"/>
                <a:gd name="connsiteX126" fmla="*/ 10675620 w 11737340"/>
                <a:gd name="connsiteY126" fmla="*/ 2049780 h 4168140"/>
                <a:gd name="connsiteX127" fmla="*/ 10690860 w 11737340"/>
                <a:gd name="connsiteY127" fmla="*/ 1988820 h 4168140"/>
                <a:gd name="connsiteX128" fmla="*/ 10713720 w 11737340"/>
                <a:gd name="connsiteY128" fmla="*/ 1927860 h 4168140"/>
                <a:gd name="connsiteX129" fmla="*/ 10767060 w 11737340"/>
                <a:gd name="connsiteY129" fmla="*/ 1859280 h 4168140"/>
                <a:gd name="connsiteX130" fmla="*/ 10873740 w 11737340"/>
                <a:gd name="connsiteY130" fmla="*/ 1828800 h 4168140"/>
                <a:gd name="connsiteX131" fmla="*/ 11079480 w 11737340"/>
                <a:gd name="connsiteY131" fmla="*/ 1767840 h 4168140"/>
                <a:gd name="connsiteX132" fmla="*/ 11247120 w 11737340"/>
                <a:gd name="connsiteY132" fmla="*/ 1684020 h 4168140"/>
                <a:gd name="connsiteX133" fmla="*/ 11407140 w 11737340"/>
                <a:gd name="connsiteY133" fmla="*/ 1628140 h 4168140"/>
                <a:gd name="connsiteX134" fmla="*/ 11490960 w 11737340"/>
                <a:gd name="connsiteY134" fmla="*/ 1577340 h 4168140"/>
                <a:gd name="connsiteX135" fmla="*/ 11635740 w 11737340"/>
                <a:gd name="connsiteY135" fmla="*/ 1508760 h 4168140"/>
                <a:gd name="connsiteX136" fmla="*/ 11737340 w 11737340"/>
                <a:gd name="connsiteY136" fmla="*/ 1442720 h 4168140"/>
                <a:gd name="connsiteX137" fmla="*/ 11620500 w 11737340"/>
                <a:gd name="connsiteY137" fmla="*/ 1417320 h 4168140"/>
                <a:gd name="connsiteX138" fmla="*/ 11567160 w 11737340"/>
                <a:gd name="connsiteY138" fmla="*/ 1379220 h 4168140"/>
                <a:gd name="connsiteX139" fmla="*/ 11498580 w 11737340"/>
                <a:gd name="connsiteY139" fmla="*/ 1318260 h 4168140"/>
                <a:gd name="connsiteX140" fmla="*/ 11468100 w 11737340"/>
                <a:gd name="connsiteY140" fmla="*/ 1280160 h 4168140"/>
                <a:gd name="connsiteX141" fmla="*/ 11442700 w 11737340"/>
                <a:gd name="connsiteY141" fmla="*/ 1231900 h 4168140"/>
                <a:gd name="connsiteX142" fmla="*/ 11384280 w 11737340"/>
                <a:gd name="connsiteY142" fmla="*/ 1310640 h 4168140"/>
                <a:gd name="connsiteX143" fmla="*/ 11353800 w 11737340"/>
                <a:gd name="connsiteY143" fmla="*/ 1356360 h 4168140"/>
                <a:gd name="connsiteX144" fmla="*/ 11224260 w 11737340"/>
                <a:gd name="connsiteY144" fmla="*/ 1417320 h 4168140"/>
                <a:gd name="connsiteX145" fmla="*/ 11109960 w 11737340"/>
                <a:gd name="connsiteY145" fmla="*/ 1463040 h 4168140"/>
                <a:gd name="connsiteX146" fmla="*/ 10911840 w 11737340"/>
                <a:gd name="connsiteY146" fmla="*/ 1524000 h 4168140"/>
                <a:gd name="connsiteX147" fmla="*/ 10774680 w 11737340"/>
                <a:gd name="connsiteY147" fmla="*/ 1546860 h 4168140"/>
                <a:gd name="connsiteX148" fmla="*/ 10675620 w 11737340"/>
                <a:gd name="connsiteY148" fmla="*/ 1615440 h 4168140"/>
                <a:gd name="connsiteX149" fmla="*/ 10568940 w 11737340"/>
                <a:gd name="connsiteY149" fmla="*/ 1676400 h 4168140"/>
                <a:gd name="connsiteX150" fmla="*/ 10485120 w 11737340"/>
                <a:gd name="connsiteY150" fmla="*/ 1760220 h 4168140"/>
                <a:gd name="connsiteX151" fmla="*/ 10454640 w 11737340"/>
                <a:gd name="connsiteY151" fmla="*/ 1836420 h 4168140"/>
                <a:gd name="connsiteX152" fmla="*/ 10416540 w 11737340"/>
                <a:gd name="connsiteY152" fmla="*/ 1927860 h 4168140"/>
                <a:gd name="connsiteX153" fmla="*/ 10401300 w 11737340"/>
                <a:gd name="connsiteY153" fmla="*/ 2004060 h 4168140"/>
                <a:gd name="connsiteX154" fmla="*/ 10363200 w 11737340"/>
                <a:gd name="connsiteY154" fmla="*/ 2095500 h 4168140"/>
                <a:gd name="connsiteX155" fmla="*/ 10317480 w 11737340"/>
                <a:gd name="connsiteY155" fmla="*/ 2225040 h 4168140"/>
                <a:gd name="connsiteX156" fmla="*/ 10287000 w 11737340"/>
                <a:gd name="connsiteY156" fmla="*/ 2346960 h 4168140"/>
                <a:gd name="connsiteX157" fmla="*/ 10218420 w 11737340"/>
                <a:gd name="connsiteY157" fmla="*/ 2499360 h 4168140"/>
                <a:gd name="connsiteX158" fmla="*/ 10134600 w 11737340"/>
                <a:gd name="connsiteY158" fmla="*/ 2621280 h 4168140"/>
                <a:gd name="connsiteX159" fmla="*/ 10043160 w 11737340"/>
                <a:gd name="connsiteY159" fmla="*/ 2735580 h 4168140"/>
                <a:gd name="connsiteX160" fmla="*/ 9974580 w 11737340"/>
                <a:gd name="connsiteY160" fmla="*/ 2857500 h 4168140"/>
                <a:gd name="connsiteX161" fmla="*/ 9906000 w 11737340"/>
                <a:gd name="connsiteY161" fmla="*/ 2941320 h 4168140"/>
                <a:gd name="connsiteX162" fmla="*/ 9860280 w 11737340"/>
                <a:gd name="connsiteY162" fmla="*/ 3032760 h 4168140"/>
                <a:gd name="connsiteX163" fmla="*/ 9806940 w 11737340"/>
                <a:gd name="connsiteY163" fmla="*/ 3116580 h 4168140"/>
                <a:gd name="connsiteX164" fmla="*/ 9715500 w 11737340"/>
                <a:gd name="connsiteY164" fmla="*/ 3208020 h 4168140"/>
                <a:gd name="connsiteX165" fmla="*/ 9616440 w 11737340"/>
                <a:gd name="connsiteY165" fmla="*/ 3261360 h 4168140"/>
                <a:gd name="connsiteX166" fmla="*/ 9532620 w 11737340"/>
                <a:gd name="connsiteY166" fmla="*/ 3329940 h 4168140"/>
                <a:gd name="connsiteX167" fmla="*/ 9471660 w 11737340"/>
                <a:gd name="connsiteY167" fmla="*/ 3375660 h 4168140"/>
                <a:gd name="connsiteX168" fmla="*/ 9410700 w 11737340"/>
                <a:gd name="connsiteY168" fmla="*/ 3429000 h 4168140"/>
                <a:gd name="connsiteX169" fmla="*/ 9288780 w 11737340"/>
                <a:gd name="connsiteY169" fmla="*/ 3436620 h 4168140"/>
                <a:gd name="connsiteX170" fmla="*/ 9166860 w 11737340"/>
                <a:gd name="connsiteY170" fmla="*/ 3444240 h 4168140"/>
                <a:gd name="connsiteX171" fmla="*/ 9029700 w 11737340"/>
                <a:gd name="connsiteY171" fmla="*/ 3413760 h 4168140"/>
                <a:gd name="connsiteX172" fmla="*/ 8823960 w 11737340"/>
                <a:gd name="connsiteY172" fmla="*/ 3360420 h 4168140"/>
                <a:gd name="connsiteX173" fmla="*/ 8679180 w 11737340"/>
                <a:gd name="connsiteY173" fmla="*/ 3329940 h 4168140"/>
                <a:gd name="connsiteX174" fmla="*/ 8572500 w 11737340"/>
                <a:gd name="connsiteY174" fmla="*/ 3276600 h 4168140"/>
                <a:gd name="connsiteX175" fmla="*/ 8465820 w 11737340"/>
                <a:gd name="connsiteY175" fmla="*/ 3215640 h 4168140"/>
                <a:gd name="connsiteX176" fmla="*/ 8321040 w 11737340"/>
                <a:gd name="connsiteY176" fmla="*/ 3177540 h 4168140"/>
                <a:gd name="connsiteX177" fmla="*/ 8199120 w 11737340"/>
                <a:gd name="connsiteY177" fmla="*/ 3131820 h 4168140"/>
                <a:gd name="connsiteX178" fmla="*/ 8069580 w 11737340"/>
                <a:gd name="connsiteY178" fmla="*/ 3078480 h 4168140"/>
                <a:gd name="connsiteX179" fmla="*/ 7917180 w 11737340"/>
                <a:gd name="connsiteY179" fmla="*/ 2994660 h 4168140"/>
                <a:gd name="connsiteX180" fmla="*/ 7787640 w 11737340"/>
                <a:gd name="connsiteY180" fmla="*/ 2971800 h 4168140"/>
                <a:gd name="connsiteX181" fmla="*/ 7719060 w 11737340"/>
                <a:gd name="connsiteY181" fmla="*/ 2933700 h 4168140"/>
                <a:gd name="connsiteX182" fmla="*/ 7612380 w 11737340"/>
                <a:gd name="connsiteY182" fmla="*/ 2903220 h 4168140"/>
                <a:gd name="connsiteX183" fmla="*/ 7566660 w 11737340"/>
                <a:gd name="connsiteY183" fmla="*/ 2887980 h 4168140"/>
                <a:gd name="connsiteX184" fmla="*/ 7551420 w 11737340"/>
                <a:gd name="connsiteY184" fmla="*/ 2849880 h 4168140"/>
                <a:gd name="connsiteX185" fmla="*/ 7533640 w 11737340"/>
                <a:gd name="connsiteY185" fmla="*/ 2788920 h 4168140"/>
                <a:gd name="connsiteX186" fmla="*/ 7475220 w 11737340"/>
                <a:gd name="connsiteY186" fmla="*/ 2857500 h 4168140"/>
                <a:gd name="connsiteX187" fmla="*/ 7414260 w 11737340"/>
                <a:gd name="connsiteY187" fmla="*/ 2887980 h 4168140"/>
                <a:gd name="connsiteX188" fmla="*/ 7345680 w 11737340"/>
                <a:gd name="connsiteY188" fmla="*/ 2971800 h 4168140"/>
                <a:gd name="connsiteX189" fmla="*/ 7315200 w 11737340"/>
                <a:gd name="connsiteY189" fmla="*/ 2994660 h 4168140"/>
                <a:gd name="connsiteX190" fmla="*/ 7261860 w 11737340"/>
                <a:gd name="connsiteY190" fmla="*/ 3009900 h 4168140"/>
                <a:gd name="connsiteX191" fmla="*/ 7193280 w 11737340"/>
                <a:gd name="connsiteY191" fmla="*/ 3025140 h 4168140"/>
                <a:gd name="connsiteX192" fmla="*/ 7155180 w 11737340"/>
                <a:gd name="connsiteY192" fmla="*/ 3078480 h 4168140"/>
                <a:gd name="connsiteX193" fmla="*/ 7109460 w 11737340"/>
                <a:gd name="connsiteY193" fmla="*/ 3154680 h 4168140"/>
                <a:gd name="connsiteX194" fmla="*/ 7048500 w 11737340"/>
                <a:gd name="connsiteY194" fmla="*/ 3246120 h 4168140"/>
                <a:gd name="connsiteX195" fmla="*/ 6995160 w 11737340"/>
                <a:gd name="connsiteY195" fmla="*/ 3307080 h 4168140"/>
                <a:gd name="connsiteX196" fmla="*/ 6972300 w 11737340"/>
                <a:gd name="connsiteY196" fmla="*/ 3352800 h 4168140"/>
                <a:gd name="connsiteX197" fmla="*/ 6949440 w 11737340"/>
                <a:gd name="connsiteY197" fmla="*/ 3413760 h 4168140"/>
                <a:gd name="connsiteX198" fmla="*/ 6949440 w 11737340"/>
                <a:gd name="connsiteY198" fmla="*/ 3413760 h 4168140"/>
                <a:gd name="connsiteX199" fmla="*/ 6911340 w 11737340"/>
                <a:gd name="connsiteY199" fmla="*/ 3474720 h 4168140"/>
                <a:gd name="connsiteX200" fmla="*/ 6888480 w 11737340"/>
                <a:gd name="connsiteY200" fmla="*/ 3505200 h 4168140"/>
                <a:gd name="connsiteX201" fmla="*/ 6819900 w 11737340"/>
                <a:gd name="connsiteY201" fmla="*/ 3566160 h 4168140"/>
                <a:gd name="connsiteX202" fmla="*/ 6743700 w 11737340"/>
                <a:gd name="connsiteY202" fmla="*/ 3581400 h 4168140"/>
                <a:gd name="connsiteX203" fmla="*/ 6675120 w 11737340"/>
                <a:gd name="connsiteY203" fmla="*/ 3657600 h 4168140"/>
                <a:gd name="connsiteX204" fmla="*/ 6629400 w 11737340"/>
                <a:gd name="connsiteY204" fmla="*/ 3718560 h 4168140"/>
                <a:gd name="connsiteX205" fmla="*/ 6576060 w 11737340"/>
                <a:gd name="connsiteY205" fmla="*/ 3779520 h 4168140"/>
                <a:gd name="connsiteX206" fmla="*/ 6484620 w 11737340"/>
                <a:gd name="connsiteY206" fmla="*/ 3817620 h 4168140"/>
                <a:gd name="connsiteX207" fmla="*/ 6400800 w 11737340"/>
                <a:gd name="connsiteY207" fmla="*/ 3832860 h 4168140"/>
                <a:gd name="connsiteX208" fmla="*/ 6263640 w 11737340"/>
                <a:gd name="connsiteY208" fmla="*/ 3870960 h 4168140"/>
                <a:gd name="connsiteX209" fmla="*/ 6126480 w 11737340"/>
                <a:gd name="connsiteY209" fmla="*/ 3901440 h 4168140"/>
                <a:gd name="connsiteX210" fmla="*/ 6027420 w 11737340"/>
                <a:gd name="connsiteY210" fmla="*/ 3916680 h 4168140"/>
                <a:gd name="connsiteX211" fmla="*/ 5890260 w 11737340"/>
                <a:gd name="connsiteY211" fmla="*/ 3878580 h 4168140"/>
                <a:gd name="connsiteX212" fmla="*/ 5821680 w 11737340"/>
                <a:gd name="connsiteY212" fmla="*/ 3863340 h 4168140"/>
                <a:gd name="connsiteX213" fmla="*/ 5737860 w 11737340"/>
                <a:gd name="connsiteY213" fmla="*/ 3825240 h 4168140"/>
                <a:gd name="connsiteX214" fmla="*/ 5638800 w 11737340"/>
                <a:gd name="connsiteY214" fmla="*/ 3794760 h 4168140"/>
                <a:gd name="connsiteX215" fmla="*/ 5524500 w 11737340"/>
                <a:gd name="connsiteY215" fmla="*/ 3756660 h 4168140"/>
                <a:gd name="connsiteX216" fmla="*/ 5448300 w 11737340"/>
                <a:gd name="connsiteY216" fmla="*/ 3718560 h 4168140"/>
                <a:gd name="connsiteX217" fmla="*/ 5349240 w 11737340"/>
                <a:gd name="connsiteY217" fmla="*/ 3657600 h 4168140"/>
                <a:gd name="connsiteX218" fmla="*/ 5295900 w 11737340"/>
                <a:gd name="connsiteY218" fmla="*/ 3619500 h 4168140"/>
                <a:gd name="connsiteX219" fmla="*/ 5234940 w 11737340"/>
                <a:gd name="connsiteY219" fmla="*/ 3596640 h 4168140"/>
                <a:gd name="connsiteX220" fmla="*/ 5135880 w 11737340"/>
                <a:gd name="connsiteY220" fmla="*/ 3550920 h 4168140"/>
                <a:gd name="connsiteX221" fmla="*/ 5059680 w 11737340"/>
                <a:gd name="connsiteY221" fmla="*/ 3505200 h 4168140"/>
                <a:gd name="connsiteX222" fmla="*/ 5029200 w 11737340"/>
                <a:gd name="connsiteY222" fmla="*/ 3482340 h 4168140"/>
                <a:gd name="connsiteX223" fmla="*/ 4960620 w 11737340"/>
                <a:gd name="connsiteY223" fmla="*/ 3413760 h 4168140"/>
                <a:gd name="connsiteX224" fmla="*/ 4876800 w 11737340"/>
                <a:gd name="connsiteY224" fmla="*/ 3299460 h 4168140"/>
                <a:gd name="connsiteX225" fmla="*/ 4808220 w 11737340"/>
                <a:gd name="connsiteY225" fmla="*/ 3200400 h 4168140"/>
                <a:gd name="connsiteX226" fmla="*/ 4777740 w 11737340"/>
                <a:gd name="connsiteY226" fmla="*/ 3147060 h 4168140"/>
                <a:gd name="connsiteX227" fmla="*/ 4724400 w 11737340"/>
                <a:gd name="connsiteY227" fmla="*/ 3108960 h 4168140"/>
                <a:gd name="connsiteX228" fmla="*/ 4648200 w 11737340"/>
                <a:gd name="connsiteY228" fmla="*/ 3063240 h 4168140"/>
                <a:gd name="connsiteX229" fmla="*/ 4533900 w 11737340"/>
                <a:gd name="connsiteY229" fmla="*/ 2979420 h 4168140"/>
                <a:gd name="connsiteX230" fmla="*/ 4427220 w 11737340"/>
                <a:gd name="connsiteY230" fmla="*/ 2941320 h 4168140"/>
                <a:gd name="connsiteX231" fmla="*/ 4366260 w 11737340"/>
                <a:gd name="connsiteY231" fmla="*/ 2903220 h 4168140"/>
                <a:gd name="connsiteX232" fmla="*/ 4244340 w 11737340"/>
                <a:gd name="connsiteY232" fmla="*/ 2842260 h 4168140"/>
                <a:gd name="connsiteX233" fmla="*/ 4145280 w 11737340"/>
                <a:gd name="connsiteY233" fmla="*/ 2811780 h 4168140"/>
                <a:gd name="connsiteX234" fmla="*/ 4038600 w 11737340"/>
                <a:gd name="connsiteY234" fmla="*/ 2804160 h 4168140"/>
                <a:gd name="connsiteX235" fmla="*/ 3954780 w 11737340"/>
                <a:gd name="connsiteY235" fmla="*/ 2819400 h 4168140"/>
                <a:gd name="connsiteX236" fmla="*/ 3863340 w 11737340"/>
                <a:gd name="connsiteY236" fmla="*/ 2804160 h 4168140"/>
                <a:gd name="connsiteX237" fmla="*/ 3741420 w 11737340"/>
                <a:gd name="connsiteY237" fmla="*/ 2781300 h 4168140"/>
                <a:gd name="connsiteX238" fmla="*/ 3649980 w 11737340"/>
                <a:gd name="connsiteY238" fmla="*/ 2743200 h 4168140"/>
                <a:gd name="connsiteX239" fmla="*/ 3573780 w 11737340"/>
                <a:gd name="connsiteY239" fmla="*/ 2674620 h 4168140"/>
                <a:gd name="connsiteX240" fmla="*/ 3482340 w 11737340"/>
                <a:gd name="connsiteY240" fmla="*/ 2621280 h 4168140"/>
                <a:gd name="connsiteX241" fmla="*/ 3436620 w 11737340"/>
                <a:gd name="connsiteY241" fmla="*/ 2552700 h 4168140"/>
                <a:gd name="connsiteX242" fmla="*/ 3329940 w 11737340"/>
                <a:gd name="connsiteY242" fmla="*/ 2423160 h 4168140"/>
                <a:gd name="connsiteX243" fmla="*/ 3261360 w 11737340"/>
                <a:gd name="connsiteY243" fmla="*/ 2324100 h 4168140"/>
                <a:gd name="connsiteX244" fmla="*/ 3131820 w 11737340"/>
                <a:gd name="connsiteY244" fmla="*/ 2209800 h 4168140"/>
                <a:gd name="connsiteX245" fmla="*/ 3040380 w 11737340"/>
                <a:gd name="connsiteY245" fmla="*/ 2141220 h 4168140"/>
                <a:gd name="connsiteX246" fmla="*/ 2910840 w 11737340"/>
                <a:gd name="connsiteY246" fmla="*/ 2034540 h 4168140"/>
                <a:gd name="connsiteX247" fmla="*/ 2849880 w 11737340"/>
                <a:gd name="connsiteY247" fmla="*/ 1958340 h 4168140"/>
                <a:gd name="connsiteX248" fmla="*/ 2743200 w 11737340"/>
                <a:gd name="connsiteY248" fmla="*/ 1889760 h 4168140"/>
                <a:gd name="connsiteX249" fmla="*/ 2659380 w 11737340"/>
                <a:gd name="connsiteY249" fmla="*/ 1844040 h 4168140"/>
                <a:gd name="connsiteX250" fmla="*/ 2575560 w 11737340"/>
                <a:gd name="connsiteY250" fmla="*/ 1744980 h 4168140"/>
                <a:gd name="connsiteX251" fmla="*/ 2468880 w 11737340"/>
                <a:gd name="connsiteY251" fmla="*/ 1645920 h 4168140"/>
                <a:gd name="connsiteX252" fmla="*/ 2400300 w 11737340"/>
                <a:gd name="connsiteY252" fmla="*/ 1607820 h 4168140"/>
                <a:gd name="connsiteX253" fmla="*/ 2263140 w 11737340"/>
                <a:gd name="connsiteY253" fmla="*/ 1501140 h 4168140"/>
                <a:gd name="connsiteX254" fmla="*/ 2171700 w 11737340"/>
                <a:gd name="connsiteY254" fmla="*/ 1432560 h 4168140"/>
                <a:gd name="connsiteX255" fmla="*/ 2087880 w 11737340"/>
                <a:gd name="connsiteY255" fmla="*/ 1363980 h 4168140"/>
                <a:gd name="connsiteX256" fmla="*/ 1950720 w 11737340"/>
                <a:gd name="connsiteY256" fmla="*/ 1272540 h 4168140"/>
                <a:gd name="connsiteX257" fmla="*/ 1805940 w 11737340"/>
                <a:gd name="connsiteY257" fmla="*/ 1135380 h 4168140"/>
                <a:gd name="connsiteX258" fmla="*/ 1729740 w 11737340"/>
                <a:gd name="connsiteY258" fmla="*/ 1089660 h 4168140"/>
                <a:gd name="connsiteX259" fmla="*/ 1668780 w 11737340"/>
                <a:gd name="connsiteY259" fmla="*/ 1043940 h 4168140"/>
                <a:gd name="connsiteX260" fmla="*/ 1592580 w 11737340"/>
                <a:gd name="connsiteY260" fmla="*/ 990600 h 4168140"/>
                <a:gd name="connsiteX261" fmla="*/ 1470660 w 11737340"/>
                <a:gd name="connsiteY261" fmla="*/ 891540 h 4168140"/>
                <a:gd name="connsiteX262" fmla="*/ 1386840 w 11737340"/>
                <a:gd name="connsiteY262" fmla="*/ 845820 h 4168140"/>
                <a:gd name="connsiteX263" fmla="*/ 1318260 w 11737340"/>
                <a:gd name="connsiteY263" fmla="*/ 784860 h 4168140"/>
                <a:gd name="connsiteX264" fmla="*/ 1264920 w 11737340"/>
                <a:gd name="connsiteY264" fmla="*/ 723900 h 4168140"/>
                <a:gd name="connsiteX265" fmla="*/ 1181100 w 11737340"/>
                <a:gd name="connsiteY265" fmla="*/ 647700 h 4168140"/>
                <a:gd name="connsiteX266" fmla="*/ 1089660 w 11737340"/>
                <a:gd name="connsiteY266" fmla="*/ 624840 h 4168140"/>
                <a:gd name="connsiteX267" fmla="*/ 1021080 w 11737340"/>
                <a:gd name="connsiteY267" fmla="*/ 586740 h 4168140"/>
                <a:gd name="connsiteX268" fmla="*/ 937260 w 11737340"/>
                <a:gd name="connsiteY268" fmla="*/ 548640 h 4168140"/>
                <a:gd name="connsiteX269" fmla="*/ 830580 w 11737340"/>
                <a:gd name="connsiteY269" fmla="*/ 510540 h 4168140"/>
                <a:gd name="connsiteX270" fmla="*/ 754380 w 11737340"/>
                <a:gd name="connsiteY270" fmla="*/ 457200 h 4168140"/>
                <a:gd name="connsiteX271" fmla="*/ 708660 w 11737340"/>
                <a:gd name="connsiteY271" fmla="*/ 419100 h 4168140"/>
                <a:gd name="connsiteX272" fmla="*/ 609600 w 11737340"/>
                <a:gd name="connsiteY272" fmla="*/ 396240 h 4168140"/>
                <a:gd name="connsiteX273" fmla="*/ 548640 w 11737340"/>
                <a:gd name="connsiteY273" fmla="*/ 320040 h 4168140"/>
                <a:gd name="connsiteX274" fmla="*/ 510540 w 11737340"/>
                <a:gd name="connsiteY274" fmla="*/ 251460 h 4168140"/>
                <a:gd name="connsiteX275" fmla="*/ 464820 w 11737340"/>
                <a:gd name="connsiteY275" fmla="*/ 190500 h 4168140"/>
                <a:gd name="connsiteX276" fmla="*/ 411480 w 11737340"/>
                <a:gd name="connsiteY276" fmla="*/ 137160 h 4168140"/>
                <a:gd name="connsiteX277" fmla="*/ 373380 w 11737340"/>
                <a:gd name="connsiteY277" fmla="*/ 45720 h 4168140"/>
                <a:gd name="connsiteX278" fmla="*/ 342900 w 11737340"/>
                <a:gd name="connsiteY278" fmla="*/ 0 h 4168140"/>
                <a:gd name="connsiteX279" fmla="*/ 327660 w 11737340"/>
                <a:gd name="connsiteY279" fmla="*/ 60960 h 4168140"/>
                <a:gd name="connsiteX280" fmla="*/ 289560 w 11737340"/>
                <a:gd name="connsiteY280" fmla="*/ 91440 h 4168140"/>
                <a:gd name="connsiteX281" fmla="*/ 236220 w 11737340"/>
                <a:gd name="connsiteY281" fmla="*/ 114300 h 4168140"/>
                <a:gd name="connsiteX282" fmla="*/ 198120 w 11737340"/>
                <a:gd name="connsiteY282" fmla="*/ 175260 h 4168140"/>
                <a:gd name="connsiteX283" fmla="*/ 175260 w 11737340"/>
                <a:gd name="connsiteY283" fmla="*/ 228600 h 4168140"/>
                <a:gd name="connsiteX284" fmla="*/ 114300 w 11737340"/>
                <a:gd name="connsiteY284" fmla="*/ 236220 h 4168140"/>
                <a:gd name="connsiteX285" fmla="*/ 45720 w 11737340"/>
                <a:gd name="connsiteY285" fmla="*/ 251460 h 4168140"/>
                <a:gd name="connsiteX286" fmla="*/ 0 w 11737340"/>
                <a:gd name="connsiteY286" fmla="*/ 281940 h 4168140"/>
                <a:gd name="connsiteX287" fmla="*/ 68580 w 11737340"/>
                <a:gd name="connsiteY287" fmla="*/ 320040 h 4168140"/>
                <a:gd name="connsiteX0" fmla="*/ 68580 w 11737340"/>
                <a:gd name="connsiteY0" fmla="*/ 320040 h 4168140"/>
                <a:gd name="connsiteX1" fmla="*/ 121920 w 11737340"/>
                <a:gd name="connsiteY1" fmla="*/ 381000 h 4168140"/>
                <a:gd name="connsiteX2" fmla="*/ 198120 w 11737340"/>
                <a:gd name="connsiteY2" fmla="*/ 419100 h 4168140"/>
                <a:gd name="connsiteX3" fmla="*/ 320040 w 11737340"/>
                <a:gd name="connsiteY3" fmla="*/ 510540 h 4168140"/>
                <a:gd name="connsiteX4" fmla="*/ 411480 w 11737340"/>
                <a:gd name="connsiteY4" fmla="*/ 563880 h 4168140"/>
                <a:gd name="connsiteX5" fmla="*/ 472440 w 11737340"/>
                <a:gd name="connsiteY5" fmla="*/ 632460 h 4168140"/>
                <a:gd name="connsiteX6" fmla="*/ 601980 w 11737340"/>
                <a:gd name="connsiteY6" fmla="*/ 708660 h 4168140"/>
                <a:gd name="connsiteX7" fmla="*/ 739140 w 11737340"/>
                <a:gd name="connsiteY7" fmla="*/ 784860 h 4168140"/>
                <a:gd name="connsiteX8" fmla="*/ 861060 w 11737340"/>
                <a:gd name="connsiteY8" fmla="*/ 868680 h 4168140"/>
                <a:gd name="connsiteX9" fmla="*/ 944880 w 11737340"/>
                <a:gd name="connsiteY9" fmla="*/ 952500 h 4168140"/>
                <a:gd name="connsiteX10" fmla="*/ 1021080 w 11737340"/>
                <a:gd name="connsiteY10" fmla="*/ 1005840 h 4168140"/>
                <a:gd name="connsiteX11" fmla="*/ 1097280 w 11737340"/>
                <a:gd name="connsiteY11" fmla="*/ 1043940 h 4168140"/>
                <a:gd name="connsiteX12" fmla="*/ 1181100 w 11737340"/>
                <a:gd name="connsiteY12" fmla="*/ 1104900 h 4168140"/>
                <a:gd name="connsiteX13" fmla="*/ 1249680 w 11737340"/>
                <a:gd name="connsiteY13" fmla="*/ 1150620 h 4168140"/>
                <a:gd name="connsiteX14" fmla="*/ 1341120 w 11737340"/>
                <a:gd name="connsiteY14" fmla="*/ 1196340 h 4168140"/>
                <a:gd name="connsiteX15" fmla="*/ 1417320 w 11737340"/>
                <a:gd name="connsiteY15" fmla="*/ 1257300 h 4168140"/>
                <a:gd name="connsiteX16" fmla="*/ 1493520 w 11737340"/>
                <a:gd name="connsiteY16" fmla="*/ 1333500 h 4168140"/>
                <a:gd name="connsiteX17" fmla="*/ 1569720 w 11737340"/>
                <a:gd name="connsiteY17" fmla="*/ 1356360 h 4168140"/>
                <a:gd name="connsiteX18" fmla="*/ 1684020 w 11737340"/>
                <a:gd name="connsiteY18" fmla="*/ 1424940 h 4168140"/>
                <a:gd name="connsiteX19" fmla="*/ 1729740 w 11737340"/>
                <a:gd name="connsiteY19" fmla="*/ 1485900 h 4168140"/>
                <a:gd name="connsiteX20" fmla="*/ 1844040 w 11737340"/>
                <a:gd name="connsiteY20" fmla="*/ 1569720 h 4168140"/>
                <a:gd name="connsiteX21" fmla="*/ 1935480 w 11737340"/>
                <a:gd name="connsiteY21" fmla="*/ 1615440 h 4168140"/>
                <a:gd name="connsiteX22" fmla="*/ 2049780 w 11737340"/>
                <a:gd name="connsiteY22" fmla="*/ 1691640 h 4168140"/>
                <a:gd name="connsiteX23" fmla="*/ 2133600 w 11737340"/>
                <a:gd name="connsiteY23" fmla="*/ 1729740 h 4168140"/>
                <a:gd name="connsiteX24" fmla="*/ 2202180 w 11737340"/>
                <a:gd name="connsiteY24" fmla="*/ 1805940 h 4168140"/>
                <a:gd name="connsiteX25" fmla="*/ 2255520 w 11737340"/>
                <a:gd name="connsiteY25" fmla="*/ 1821180 h 4168140"/>
                <a:gd name="connsiteX26" fmla="*/ 2316480 w 11737340"/>
                <a:gd name="connsiteY26" fmla="*/ 1866900 h 4168140"/>
                <a:gd name="connsiteX27" fmla="*/ 2423160 w 11737340"/>
                <a:gd name="connsiteY27" fmla="*/ 2004060 h 4168140"/>
                <a:gd name="connsiteX28" fmla="*/ 2476500 w 11737340"/>
                <a:gd name="connsiteY28" fmla="*/ 2087880 h 4168140"/>
                <a:gd name="connsiteX29" fmla="*/ 2567940 w 11737340"/>
                <a:gd name="connsiteY29" fmla="*/ 2148840 h 4168140"/>
                <a:gd name="connsiteX30" fmla="*/ 2682240 w 11737340"/>
                <a:gd name="connsiteY30" fmla="*/ 2186940 h 4168140"/>
                <a:gd name="connsiteX31" fmla="*/ 2743200 w 11737340"/>
                <a:gd name="connsiteY31" fmla="*/ 2209800 h 4168140"/>
                <a:gd name="connsiteX32" fmla="*/ 2811780 w 11737340"/>
                <a:gd name="connsiteY32" fmla="*/ 2247900 h 4168140"/>
                <a:gd name="connsiteX33" fmla="*/ 2887980 w 11737340"/>
                <a:gd name="connsiteY33" fmla="*/ 2301240 h 4168140"/>
                <a:gd name="connsiteX34" fmla="*/ 2979420 w 11737340"/>
                <a:gd name="connsiteY34" fmla="*/ 2385060 h 4168140"/>
                <a:gd name="connsiteX35" fmla="*/ 3055620 w 11737340"/>
                <a:gd name="connsiteY35" fmla="*/ 2461260 h 4168140"/>
                <a:gd name="connsiteX36" fmla="*/ 3139440 w 11737340"/>
                <a:gd name="connsiteY36" fmla="*/ 2537460 h 4168140"/>
                <a:gd name="connsiteX37" fmla="*/ 3261360 w 11737340"/>
                <a:gd name="connsiteY37" fmla="*/ 2628900 h 4168140"/>
                <a:gd name="connsiteX38" fmla="*/ 3345180 w 11737340"/>
                <a:gd name="connsiteY38" fmla="*/ 2720340 h 4168140"/>
                <a:gd name="connsiteX39" fmla="*/ 3444240 w 11737340"/>
                <a:gd name="connsiteY39" fmla="*/ 2796540 h 4168140"/>
                <a:gd name="connsiteX40" fmla="*/ 3558540 w 11737340"/>
                <a:gd name="connsiteY40" fmla="*/ 2872740 h 4168140"/>
                <a:gd name="connsiteX41" fmla="*/ 3619500 w 11737340"/>
                <a:gd name="connsiteY41" fmla="*/ 2979420 h 4168140"/>
                <a:gd name="connsiteX42" fmla="*/ 3619500 w 11737340"/>
                <a:gd name="connsiteY42" fmla="*/ 2979420 h 4168140"/>
                <a:gd name="connsiteX43" fmla="*/ 3649980 w 11737340"/>
                <a:gd name="connsiteY43" fmla="*/ 3048000 h 4168140"/>
                <a:gd name="connsiteX44" fmla="*/ 3703320 w 11737340"/>
                <a:gd name="connsiteY44" fmla="*/ 3086100 h 4168140"/>
                <a:gd name="connsiteX45" fmla="*/ 3764280 w 11737340"/>
                <a:gd name="connsiteY45" fmla="*/ 3063240 h 4168140"/>
                <a:gd name="connsiteX46" fmla="*/ 3848100 w 11737340"/>
                <a:gd name="connsiteY46" fmla="*/ 3025140 h 4168140"/>
                <a:gd name="connsiteX47" fmla="*/ 3916680 w 11737340"/>
                <a:gd name="connsiteY47" fmla="*/ 3032760 h 4168140"/>
                <a:gd name="connsiteX48" fmla="*/ 4030980 w 11737340"/>
                <a:gd name="connsiteY48" fmla="*/ 3063240 h 4168140"/>
                <a:gd name="connsiteX49" fmla="*/ 4137660 w 11737340"/>
                <a:gd name="connsiteY49" fmla="*/ 3101340 h 4168140"/>
                <a:gd name="connsiteX50" fmla="*/ 4259580 w 11737340"/>
                <a:gd name="connsiteY50" fmla="*/ 3147060 h 4168140"/>
                <a:gd name="connsiteX51" fmla="*/ 4381500 w 11737340"/>
                <a:gd name="connsiteY51" fmla="*/ 3192780 h 4168140"/>
                <a:gd name="connsiteX52" fmla="*/ 4526280 w 11737340"/>
                <a:gd name="connsiteY52" fmla="*/ 3276600 h 4168140"/>
                <a:gd name="connsiteX53" fmla="*/ 4587240 w 11737340"/>
                <a:gd name="connsiteY53" fmla="*/ 3299460 h 4168140"/>
                <a:gd name="connsiteX54" fmla="*/ 4610100 w 11737340"/>
                <a:gd name="connsiteY54" fmla="*/ 3352800 h 4168140"/>
                <a:gd name="connsiteX55" fmla="*/ 4648200 w 11737340"/>
                <a:gd name="connsiteY55" fmla="*/ 3436620 h 4168140"/>
                <a:gd name="connsiteX56" fmla="*/ 4671060 w 11737340"/>
                <a:gd name="connsiteY56" fmla="*/ 3520440 h 4168140"/>
                <a:gd name="connsiteX57" fmla="*/ 4678680 w 11737340"/>
                <a:gd name="connsiteY57" fmla="*/ 3589020 h 4168140"/>
                <a:gd name="connsiteX58" fmla="*/ 4686300 w 11737340"/>
                <a:gd name="connsiteY58" fmla="*/ 3649980 h 4168140"/>
                <a:gd name="connsiteX59" fmla="*/ 4724400 w 11737340"/>
                <a:gd name="connsiteY59" fmla="*/ 3680460 h 4168140"/>
                <a:gd name="connsiteX60" fmla="*/ 4785360 w 11737340"/>
                <a:gd name="connsiteY60" fmla="*/ 3672840 h 4168140"/>
                <a:gd name="connsiteX61" fmla="*/ 4869180 w 11737340"/>
                <a:gd name="connsiteY61" fmla="*/ 3703320 h 4168140"/>
                <a:gd name="connsiteX62" fmla="*/ 4914900 w 11737340"/>
                <a:gd name="connsiteY62" fmla="*/ 3756660 h 4168140"/>
                <a:gd name="connsiteX63" fmla="*/ 5105400 w 11737340"/>
                <a:gd name="connsiteY63" fmla="*/ 3832860 h 4168140"/>
                <a:gd name="connsiteX64" fmla="*/ 5173980 w 11737340"/>
                <a:gd name="connsiteY64" fmla="*/ 3886200 h 4168140"/>
                <a:gd name="connsiteX65" fmla="*/ 5242560 w 11737340"/>
                <a:gd name="connsiteY65" fmla="*/ 3924300 h 4168140"/>
                <a:gd name="connsiteX66" fmla="*/ 5364480 w 11737340"/>
                <a:gd name="connsiteY66" fmla="*/ 3962400 h 4168140"/>
                <a:gd name="connsiteX67" fmla="*/ 5516880 w 11737340"/>
                <a:gd name="connsiteY67" fmla="*/ 4046220 h 4168140"/>
                <a:gd name="connsiteX68" fmla="*/ 5585460 w 11737340"/>
                <a:gd name="connsiteY68" fmla="*/ 4099560 h 4168140"/>
                <a:gd name="connsiteX69" fmla="*/ 5661660 w 11737340"/>
                <a:gd name="connsiteY69" fmla="*/ 4122420 h 4168140"/>
                <a:gd name="connsiteX70" fmla="*/ 5745480 w 11737340"/>
                <a:gd name="connsiteY70" fmla="*/ 4130040 h 4168140"/>
                <a:gd name="connsiteX71" fmla="*/ 5836920 w 11737340"/>
                <a:gd name="connsiteY71" fmla="*/ 4130040 h 4168140"/>
                <a:gd name="connsiteX72" fmla="*/ 5951220 w 11737340"/>
                <a:gd name="connsiteY72" fmla="*/ 4145280 h 4168140"/>
                <a:gd name="connsiteX73" fmla="*/ 6035040 w 11737340"/>
                <a:gd name="connsiteY73" fmla="*/ 4168140 h 4168140"/>
                <a:gd name="connsiteX74" fmla="*/ 6149340 w 11737340"/>
                <a:gd name="connsiteY74" fmla="*/ 4137660 h 4168140"/>
                <a:gd name="connsiteX75" fmla="*/ 6286500 w 11737340"/>
                <a:gd name="connsiteY75" fmla="*/ 4114800 h 4168140"/>
                <a:gd name="connsiteX76" fmla="*/ 6393180 w 11737340"/>
                <a:gd name="connsiteY76" fmla="*/ 4053840 h 4168140"/>
                <a:gd name="connsiteX77" fmla="*/ 6484620 w 11737340"/>
                <a:gd name="connsiteY77" fmla="*/ 4038600 h 4168140"/>
                <a:gd name="connsiteX78" fmla="*/ 6583680 w 11737340"/>
                <a:gd name="connsiteY78" fmla="*/ 3970020 h 4168140"/>
                <a:gd name="connsiteX79" fmla="*/ 6697980 w 11737340"/>
                <a:gd name="connsiteY79" fmla="*/ 3886200 h 4168140"/>
                <a:gd name="connsiteX80" fmla="*/ 6728460 w 11737340"/>
                <a:gd name="connsiteY80" fmla="*/ 3817620 h 4168140"/>
                <a:gd name="connsiteX81" fmla="*/ 6842760 w 11737340"/>
                <a:gd name="connsiteY81" fmla="*/ 3733800 h 4168140"/>
                <a:gd name="connsiteX82" fmla="*/ 6972300 w 11737340"/>
                <a:gd name="connsiteY82" fmla="*/ 3642360 h 4168140"/>
                <a:gd name="connsiteX83" fmla="*/ 7078980 w 11737340"/>
                <a:gd name="connsiteY83" fmla="*/ 3528060 h 4168140"/>
                <a:gd name="connsiteX84" fmla="*/ 7139940 w 11737340"/>
                <a:gd name="connsiteY84" fmla="*/ 3444240 h 4168140"/>
                <a:gd name="connsiteX85" fmla="*/ 7269480 w 11737340"/>
                <a:gd name="connsiteY85" fmla="*/ 3284220 h 4168140"/>
                <a:gd name="connsiteX86" fmla="*/ 7330440 w 11737340"/>
                <a:gd name="connsiteY86" fmla="*/ 3185160 h 4168140"/>
                <a:gd name="connsiteX87" fmla="*/ 7376160 w 11737340"/>
                <a:gd name="connsiteY87" fmla="*/ 3116580 h 4168140"/>
                <a:gd name="connsiteX88" fmla="*/ 7444740 w 11737340"/>
                <a:gd name="connsiteY88" fmla="*/ 3093720 h 4168140"/>
                <a:gd name="connsiteX89" fmla="*/ 7513320 w 11737340"/>
                <a:gd name="connsiteY89" fmla="*/ 3101340 h 4168140"/>
                <a:gd name="connsiteX90" fmla="*/ 7574280 w 11737340"/>
                <a:gd name="connsiteY90" fmla="*/ 3078480 h 4168140"/>
                <a:gd name="connsiteX91" fmla="*/ 7726680 w 11737340"/>
                <a:gd name="connsiteY91" fmla="*/ 3108960 h 4168140"/>
                <a:gd name="connsiteX92" fmla="*/ 7833360 w 11737340"/>
                <a:gd name="connsiteY92" fmla="*/ 3162300 h 4168140"/>
                <a:gd name="connsiteX93" fmla="*/ 7962900 w 11737340"/>
                <a:gd name="connsiteY93" fmla="*/ 3192780 h 4168140"/>
                <a:gd name="connsiteX94" fmla="*/ 8161020 w 11737340"/>
                <a:gd name="connsiteY94" fmla="*/ 3268980 h 4168140"/>
                <a:gd name="connsiteX95" fmla="*/ 8290560 w 11737340"/>
                <a:gd name="connsiteY95" fmla="*/ 3337560 h 4168140"/>
                <a:gd name="connsiteX96" fmla="*/ 8382000 w 11737340"/>
                <a:gd name="connsiteY96" fmla="*/ 3360420 h 4168140"/>
                <a:gd name="connsiteX97" fmla="*/ 8458200 w 11737340"/>
                <a:gd name="connsiteY97" fmla="*/ 3398520 h 4168140"/>
                <a:gd name="connsiteX98" fmla="*/ 8595360 w 11737340"/>
                <a:gd name="connsiteY98" fmla="*/ 3512820 h 4168140"/>
                <a:gd name="connsiteX99" fmla="*/ 8641080 w 11737340"/>
                <a:gd name="connsiteY99" fmla="*/ 3566160 h 4168140"/>
                <a:gd name="connsiteX100" fmla="*/ 8702040 w 11737340"/>
                <a:gd name="connsiteY100" fmla="*/ 3604260 h 4168140"/>
                <a:gd name="connsiteX101" fmla="*/ 8763000 w 11737340"/>
                <a:gd name="connsiteY101" fmla="*/ 3634740 h 4168140"/>
                <a:gd name="connsiteX102" fmla="*/ 8846820 w 11737340"/>
                <a:gd name="connsiteY102" fmla="*/ 3632200 h 4168140"/>
                <a:gd name="connsiteX103" fmla="*/ 8968740 w 11737340"/>
                <a:gd name="connsiteY103" fmla="*/ 3634740 h 4168140"/>
                <a:gd name="connsiteX104" fmla="*/ 9060180 w 11737340"/>
                <a:gd name="connsiteY104" fmla="*/ 3642360 h 4168140"/>
                <a:gd name="connsiteX105" fmla="*/ 9151620 w 11737340"/>
                <a:gd name="connsiteY105" fmla="*/ 3657600 h 4168140"/>
                <a:gd name="connsiteX106" fmla="*/ 9230360 w 11737340"/>
                <a:gd name="connsiteY106" fmla="*/ 3657600 h 4168140"/>
                <a:gd name="connsiteX107" fmla="*/ 9331960 w 11737340"/>
                <a:gd name="connsiteY107" fmla="*/ 3629660 h 4168140"/>
                <a:gd name="connsiteX108" fmla="*/ 9433560 w 11737340"/>
                <a:gd name="connsiteY108" fmla="*/ 3589020 h 4168140"/>
                <a:gd name="connsiteX109" fmla="*/ 9509760 w 11737340"/>
                <a:gd name="connsiteY109" fmla="*/ 3528060 h 4168140"/>
                <a:gd name="connsiteX110" fmla="*/ 9646920 w 11737340"/>
                <a:gd name="connsiteY110" fmla="*/ 3489960 h 4168140"/>
                <a:gd name="connsiteX111" fmla="*/ 9784080 w 11737340"/>
                <a:gd name="connsiteY111" fmla="*/ 3444240 h 4168140"/>
                <a:gd name="connsiteX112" fmla="*/ 9860280 w 11737340"/>
                <a:gd name="connsiteY112" fmla="*/ 3383280 h 4168140"/>
                <a:gd name="connsiteX113" fmla="*/ 9921240 w 11737340"/>
                <a:gd name="connsiteY113" fmla="*/ 3314700 h 4168140"/>
                <a:gd name="connsiteX114" fmla="*/ 9997440 w 11737340"/>
                <a:gd name="connsiteY114" fmla="*/ 3208020 h 4168140"/>
                <a:gd name="connsiteX115" fmla="*/ 10043160 w 11737340"/>
                <a:gd name="connsiteY115" fmla="*/ 3101340 h 4168140"/>
                <a:gd name="connsiteX116" fmla="*/ 10104120 w 11737340"/>
                <a:gd name="connsiteY116" fmla="*/ 3017520 h 4168140"/>
                <a:gd name="connsiteX117" fmla="*/ 10157460 w 11737340"/>
                <a:gd name="connsiteY117" fmla="*/ 2933700 h 4168140"/>
                <a:gd name="connsiteX118" fmla="*/ 10218420 w 11737340"/>
                <a:gd name="connsiteY118" fmla="*/ 2849880 h 4168140"/>
                <a:gd name="connsiteX119" fmla="*/ 10294620 w 11737340"/>
                <a:gd name="connsiteY119" fmla="*/ 2735580 h 4168140"/>
                <a:gd name="connsiteX120" fmla="*/ 10347960 w 11737340"/>
                <a:gd name="connsiteY120" fmla="*/ 2621280 h 4168140"/>
                <a:gd name="connsiteX121" fmla="*/ 10431780 w 11737340"/>
                <a:gd name="connsiteY121" fmla="*/ 2499360 h 4168140"/>
                <a:gd name="connsiteX122" fmla="*/ 10500360 w 11737340"/>
                <a:gd name="connsiteY122" fmla="*/ 2354580 h 4168140"/>
                <a:gd name="connsiteX123" fmla="*/ 10553700 w 11737340"/>
                <a:gd name="connsiteY123" fmla="*/ 2263140 h 4168140"/>
                <a:gd name="connsiteX124" fmla="*/ 10584180 w 11737340"/>
                <a:gd name="connsiteY124" fmla="*/ 2194560 h 4168140"/>
                <a:gd name="connsiteX125" fmla="*/ 10624820 w 11737340"/>
                <a:gd name="connsiteY125" fmla="*/ 2125980 h 4168140"/>
                <a:gd name="connsiteX126" fmla="*/ 10675620 w 11737340"/>
                <a:gd name="connsiteY126" fmla="*/ 2049780 h 4168140"/>
                <a:gd name="connsiteX127" fmla="*/ 10690860 w 11737340"/>
                <a:gd name="connsiteY127" fmla="*/ 1988820 h 4168140"/>
                <a:gd name="connsiteX128" fmla="*/ 10713720 w 11737340"/>
                <a:gd name="connsiteY128" fmla="*/ 1927860 h 4168140"/>
                <a:gd name="connsiteX129" fmla="*/ 10767060 w 11737340"/>
                <a:gd name="connsiteY129" fmla="*/ 1859280 h 4168140"/>
                <a:gd name="connsiteX130" fmla="*/ 10873740 w 11737340"/>
                <a:gd name="connsiteY130" fmla="*/ 1828800 h 4168140"/>
                <a:gd name="connsiteX131" fmla="*/ 11079480 w 11737340"/>
                <a:gd name="connsiteY131" fmla="*/ 1767840 h 4168140"/>
                <a:gd name="connsiteX132" fmla="*/ 11247120 w 11737340"/>
                <a:gd name="connsiteY132" fmla="*/ 1684020 h 4168140"/>
                <a:gd name="connsiteX133" fmla="*/ 11407140 w 11737340"/>
                <a:gd name="connsiteY133" fmla="*/ 1628140 h 4168140"/>
                <a:gd name="connsiteX134" fmla="*/ 11490960 w 11737340"/>
                <a:gd name="connsiteY134" fmla="*/ 1577340 h 4168140"/>
                <a:gd name="connsiteX135" fmla="*/ 11635740 w 11737340"/>
                <a:gd name="connsiteY135" fmla="*/ 1508760 h 4168140"/>
                <a:gd name="connsiteX136" fmla="*/ 11737340 w 11737340"/>
                <a:gd name="connsiteY136" fmla="*/ 1442720 h 4168140"/>
                <a:gd name="connsiteX137" fmla="*/ 11620500 w 11737340"/>
                <a:gd name="connsiteY137" fmla="*/ 1417320 h 4168140"/>
                <a:gd name="connsiteX138" fmla="*/ 11567160 w 11737340"/>
                <a:gd name="connsiteY138" fmla="*/ 1379220 h 4168140"/>
                <a:gd name="connsiteX139" fmla="*/ 11498580 w 11737340"/>
                <a:gd name="connsiteY139" fmla="*/ 1318260 h 4168140"/>
                <a:gd name="connsiteX140" fmla="*/ 11468100 w 11737340"/>
                <a:gd name="connsiteY140" fmla="*/ 1280160 h 4168140"/>
                <a:gd name="connsiteX141" fmla="*/ 11442700 w 11737340"/>
                <a:gd name="connsiteY141" fmla="*/ 1231900 h 4168140"/>
                <a:gd name="connsiteX142" fmla="*/ 11384280 w 11737340"/>
                <a:gd name="connsiteY142" fmla="*/ 1310640 h 4168140"/>
                <a:gd name="connsiteX143" fmla="*/ 11353800 w 11737340"/>
                <a:gd name="connsiteY143" fmla="*/ 1356360 h 4168140"/>
                <a:gd name="connsiteX144" fmla="*/ 11224260 w 11737340"/>
                <a:gd name="connsiteY144" fmla="*/ 1417320 h 4168140"/>
                <a:gd name="connsiteX145" fmla="*/ 11109960 w 11737340"/>
                <a:gd name="connsiteY145" fmla="*/ 1463040 h 4168140"/>
                <a:gd name="connsiteX146" fmla="*/ 10911840 w 11737340"/>
                <a:gd name="connsiteY146" fmla="*/ 1524000 h 4168140"/>
                <a:gd name="connsiteX147" fmla="*/ 10774680 w 11737340"/>
                <a:gd name="connsiteY147" fmla="*/ 1546860 h 4168140"/>
                <a:gd name="connsiteX148" fmla="*/ 10675620 w 11737340"/>
                <a:gd name="connsiteY148" fmla="*/ 1615440 h 4168140"/>
                <a:gd name="connsiteX149" fmla="*/ 10568940 w 11737340"/>
                <a:gd name="connsiteY149" fmla="*/ 1676400 h 4168140"/>
                <a:gd name="connsiteX150" fmla="*/ 10485120 w 11737340"/>
                <a:gd name="connsiteY150" fmla="*/ 1760220 h 4168140"/>
                <a:gd name="connsiteX151" fmla="*/ 10454640 w 11737340"/>
                <a:gd name="connsiteY151" fmla="*/ 1836420 h 4168140"/>
                <a:gd name="connsiteX152" fmla="*/ 10416540 w 11737340"/>
                <a:gd name="connsiteY152" fmla="*/ 1927860 h 4168140"/>
                <a:gd name="connsiteX153" fmla="*/ 10401300 w 11737340"/>
                <a:gd name="connsiteY153" fmla="*/ 2004060 h 4168140"/>
                <a:gd name="connsiteX154" fmla="*/ 10363200 w 11737340"/>
                <a:gd name="connsiteY154" fmla="*/ 2095500 h 4168140"/>
                <a:gd name="connsiteX155" fmla="*/ 10317480 w 11737340"/>
                <a:gd name="connsiteY155" fmla="*/ 2225040 h 4168140"/>
                <a:gd name="connsiteX156" fmla="*/ 10287000 w 11737340"/>
                <a:gd name="connsiteY156" fmla="*/ 2346960 h 4168140"/>
                <a:gd name="connsiteX157" fmla="*/ 10218420 w 11737340"/>
                <a:gd name="connsiteY157" fmla="*/ 2499360 h 4168140"/>
                <a:gd name="connsiteX158" fmla="*/ 10134600 w 11737340"/>
                <a:gd name="connsiteY158" fmla="*/ 2621280 h 4168140"/>
                <a:gd name="connsiteX159" fmla="*/ 10043160 w 11737340"/>
                <a:gd name="connsiteY159" fmla="*/ 2735580 h 4168140"/>
                <a:gd name="connsiteX160" fmla="*/ 9974580 w 11737340"/>
                <a:gd name="connsiteY160" fmla="*/ 2857500 h 4168140"/>
                <a:gd name="connsiteX161" fmla="*/ 9906000 w 11737340"/>
                <a:gd name="connsiteY161" fmla="*/ 2941320 h 4168140"/>
                <a:gd name="connsiteX162" fmla="*/ 9860280 w 11737340"/>
                <a:gd name="connsiteY162" fmla="*/ 3032760 h 4168140"/>
                <a:gd name="connsiteX163" fmla="*/ 9806940 w 11737340"/>
                <a:gd name="connsiteY163" fmla="*/ 3116580 h 4168140"/>
                <a:gd name="connsiteX164" fmla="*/ 9715500 w 11737340"/>
                <a:gd name="connsiteY164" fmla="*/ 3208020 h 4168140"/>
                <a:gd name="connsiteX165" fmla="*/ 9616440 w 11737340"/>
                <a:gd name="connsiteY165" fmla="*/ 3261360 h 4168140"/>
                <a:gd name="connsiteX166" fmla="*/ 9532620 w 11737340"/>
                <a:gd name="connsiteY166" fmla="*/ 3329940 h 4168140"/>
                <a:gd name="connsiteX167" fmla="*/ 9471660 w 11737340"/>
                <a:gd name="connsiteY167" fmla="*/ 3375660 h 4168140"/>
                <a:gd name="connsiteX168" fmla="*/ 9410700 w 11737340"/>
                <a:gd name="connsiteY168" fmla="*/ 3429000 h 4168140"/>
                <a:gd name="connsiteX169" fmla="*/ 9288780 w 11737340"/>
                <a:gd name="connsiteY169" fmla="*/ 3436620 h 4168140"/>
                <a:gd name="connsiteX170" fmla="*/ 9166860 w 11737340"/>
                <a:gd name="connsiteY170" fmla="*/ 3444240 h 4168140"/>
                <a:gd name="connsiteX171" fmla="*/ 9029700 w 11737340"/>
                <a:gd name="connsiteY171" fmla="*/ 3413760 h 4168140"/>
                <a:gd name="connsiteX172" fmla="*/ 8823960 w 11737340"/>
                <a:gd name="connsiteY172" fmla="*/ 3360420 h 4168140"/>
                <a:gd name="connsiteX173" fmla="*/ 8679180 w 11737340"/>
                <a:gd name="connsiteY173" fmla="*/ 3329940 h 4168140"/>
                <a:gd name="connsiteX174" fmla="*/ 8572500 w 11737340"/>
                <a:gd name="connsiteY174" fmla="*/ 3276600 h 4168140"/>
                <a:gd name="connsiteX175" fmla="*/ 8465820 w 11737340"/>
                <a:gd name="connsiteY175" fmla="*/ 3215640 h 4168140"/>
                <a:gd name="connsiteX176" fmla="*/ 8321040 w 11737340"/>
                <a:gd name="connsiteY176" fmla="*/ 3177540 h 4168140"/>
                <a:gd name="connsiteX177" fmla="*/ 8199120 w 11737340"/>
                <a:gd name="connsiteY177" fmla="*/ 3131820 h 4168140"/>
                <a:gd name="connsiteX178" fmla="*/ 8069580 w 11737340"/>
                <a:gd name="connsiteY178" fmla="*/ 3078480 h 4168140"/>
                <a:gd name="connsiteX179" fmla="*/ 7917180 w 11737340"/>
                <a:gd name="connsiteY179" fmla="*/ 2994660 h 4168140"/>
                <a:gd name="connsiteX180" fmla="*/ 7787640 w 11737340"/>
                <a:gd name="connsiteY180" fmla="*/ 2971800 h 4168140"/>
                <a:gd name="connsiteX181" fmla="*/ 7719060 w 11737340"/>
                <a:gd name="connsiteY181" fmla="*/ 2933700 h 4168140"/>
                <a:gd name="connsiteX182" fmla="*/ 7612380 w 11737340"/>
                <a:gd name="connsiteY182" fmla="*/ 2903220 h 4168140"/>
                <a:gd name="connsiteX183" fmla="*/ 7566660 w 11737340"/>
                <a:gd name="connsiteY183" fmla="*/ 2887980 h 4168140"/>
                <a:gd name="connsiteX184" fmla="*/ 7551420 w 11737340"/>
                <a:gd name="connsiteY184" fmla="*/ 2849880 h 4168140"/>
                <a:gd name="connsiteX185" fmla="*/ 7533640 w 11737340"/>
                <a:gd name="connsiteY185" fmla="*/ 2788920 h 4168140"/>
                <a:gd name="connsiteX186" fmla="*/ 7475220 w 11737340"/>
                <a:gd name="connsiteY186" fmla="*/ 2857500 h 4168140"/>
                <a:gd name="connsiteX187" fmla="*/ 7414260 w 11737340"/>
                <a:gd name="connsiteY187" fmla="*/ 2887980 h 4168140"/>
                <a:gd name="connsiteX188" fmla="*/ 7345680 w 11737340"/>
                <a:gd name="connsiteY188" fmla="*/ 2971800 h 4168140"/>
                <a:gd name="connsiteX189" fmla="*/ 7315200 w 11737340"/>
                <a:gd name="connsiteY189" fmla="*/ 2994660 h 4168140"/>
                <a:gd name="connsiteX190" fmla="*/ 7261860 w 11737340"/>
                <a:gd name="connsiteY190" fmla="*/ 3009900 h 4168140"/>
                <a:gd name="connsiteX191" fmla="*/ 7193280 w 11737340"/>
                <a:gd name="connsiteY191" fmla="*/ 3025140 h 4168140"/>
                <a:gd name="connsiteX192" fmla="*/ 7155180 w 11737340"/>
                <a:gd name="connsiteY192" fmla="*/ 3078480 h 4168140"/>
                <a:gd name="connsiteX193" fmla="*/ 7109460 w 11737340"/>
                <a:gd name="connsiteY193" fmla="*/ 3154680 h 4168140"/>
                <a:gd name="connsiteX194" fmla="*/ 7048500 w 11737340"/>
                <a:gd name="connsiteY194" fmla="*/ 3246120 h 4168140"/>
                <a:gd name="connsiteX195" fmla="*/ 6995160 w 11737340"/>
                <a:gd name="connsiteY195" fmla="*/ 3307080 h 4168140"/>
                <a:gd name="connsiteX196" fmla="*/ 6972300 w 11737340"/>
                <a:gd name="connsiteY196" fmla="*/ 3352800 h 4168140"/>
                <a:gd name="connsiteX197" fmla="*/ 6949440 w 11737340"/>
                <a:gd name="connsiteY197" fmla="*/ 3413760 h 4168140"/>
                <a:gd name="connsiteX198" fmla="*/ 6949440 w 11737340"/>
                <a:gd name="connsiteY198" fmla="*/ 3413760 h 4168140"/>
                <a:gd name="connsiteX199" fmla="*/ 6911340 w 11737340"/>
                <a:gd name="connsiteY199" fmla="*/ 3474720 h 4168140"/>
                <a:gd name="connsiteX200" fmla="*/ 6888480 w 11737340"/>
                <a:gd name="connsiteY200" fmla="*/ 3505200 h 4168140"/>
                <a:gd name="connsiteX201" fmla="*/ 6819900 w 11737340"/>
                <a:gd name="connsiteY201" fmla="*/ 3566160 h 4168140"/>
                <a:gd name="connsiteX202" fmla="*/ 6743700 w 11737340"/>
                <a:gd name="connsiteY202" fmla="*/ 3581400 h 4168140"/>
                <a:gd name="connsiteX203" fmla="*/ 6675120 w 11737340"/>
                <a:gd name="connsiteY203" fmla="*/ 3657600 h 4168140"/>
                <a:gd name="connsiteX204" fmla="*/ 6629400 w 11737340"/>
                <a:gd name="connsiteY204" fmla="*/ 3718560 h 4168140"/>
                <a:gd name="connsiteX205" fmla="*/ 6576060 w 11737340"/>
                <a:gd name="connsiteY205" fmla="*/ 3779520 h 4168140"/>
                <a:gd name="connsiteX206" fmla="*/ 6484620 w 11737340"/>
                <a:gd name="connsiteY206" fmla="*/ 3817620 h 4168140"/>
                <a:gd name="connsiteX207" fmla="*/ 6400800 w 11737340"/>
                <a:gd name="connsiteY207" fmla="*/ 3832860 h 4168140"/>
                <a:gd name="connsiteX208" fmla="*/ 6263640 w 11737340"/>
                <a:gd name="connsiteY208" fmla="*/ 3870960 h 4168140"/>
                <a:gd name="connsiteX209" fmla="*/ 6126480 w 11737340"/>
                <a:gd name="connsiteY209" fmla="*/ 3901440 h 4168140"/>
                <a:gd name="connsiteX210" fmla="*/ 6027420 w 11737340"/>
                <a:gd name="connsiteY210" fmla="*/ 3916680 h 4168140"/>
                <a:gd name="connsiteX211" fmla="*/ 5890260 w 11737340"/>
                <a:gd name="connsiteY211" fmla="*/ 3878580 h 4168140"/>
                <a:gd name="connsiteX212" fmla="*/ 5821680 w 11737340"/>
                <a:gd name="connsiteY212" fmla="*/ 3863340 h 4168140"/>
                <a:gd name="connsiteX213" fmla="*/ 5737860 w 11737340"/>
                <a:gd name="connsiteY213" fmla="*/ 3825240 h 4168140"/>
                <a:gd name="connsiteX214" fmla="*/ 5638800 w 11737340"/>
                <a:gd name="connsiteY214" fmla="*/ 3794760 h 4168140"/>
                <a:gd name="connsiteX215" fmla="*/ 5524500 w 11737340"/>
                <a:gd name="connsiteY215" fmla="*/ 3756660 h 4168140"/>
                <a:gd name="connsiteX216" fmla="*/ 5448300 w 11737340"/>
                <a:gd name="connsiteY216" fmla="*/ 3718560 h 4168140"/>
                <a:gd name="connsiteX217" fmla="*/ 5349240 w 11737340"/>
                <a:gd name="connsiteY217" fmla="*/ 3657600 h 4168140"/>
                <a:gd name="connsiteX218" fmla="*/ 5295900 w 11737340"/>
                <a:gd name="connsiteY218" fmla="*/ 3619500 h 4168140"/>
                <a:gd name="connsiteX219" fmla="*/ 5234940 w 11737340"/>
                <a:gd name="connsiteY219" fmla="*/ 3596640 h 4168140"/>
                <a:gd name="connsiteX220" fmla="*/ 5135880 w 11737340"/>
                <a:gd name="connsiteY220" fmla="*/ 3550920 h 4168140"/>
                <a:gd name="connsiteX221" fmla="*/ 5059680 w 11737340"/>
                <a:gd name="connsiteY221" fmla="*/ 3505200 h 4168140"/>
                <a:gd name="connsiteX222" fmla="*/ 5029200 w 11737340"/>
                <a:gd name="connsiteY222" fmla="*/ 3482340 h 4168140"/>
                <a:gd name="connsiteX223" fmla="*/ 4960620 w 11737340"/>
                <a:gd name="connsiteY223" fmla="*/ 3413760 h 4168140"/>
                <a:gd name="connsiteX224" fmla="*/ 4876800 w 11737340"/>
                <a:gd name="connsiteY224" fmla="*/ 3299460 h 4168140"/>
                <a:gd name="connsiteX225" fmla="*/ 4808220 w 11737340"/>
                <a:gd name="connsiteY225" fmla="*/ 3200400 h 4168140"/>
                <a:gd name="connsiteX226" fmla="*/ 4777740 w 11737340"/>
                <a:gd name="connsiteY226" fmla="*/ 3147060 h 4168140"/>
                <a:gd name="connsiteX227" fmla="*/ 4724400 w 11737340"/>
                <a:gd name="connsiteY227" fmla="*/ 3108960 h 4168140"/>
                <a:gd name="connsiteX228" fmla="*/ 4648200 w 11737340"/>
                <a:gd name="connsiteY228" fmla="*/ 3063240 h 4168140"/>
                <a:gd name="connsiteX229" fmla="*/ 4533900 w 11737340"/>
                <a:gd name="connsiteY229" fmla="*/ 2979420 h 4168140"/>
                <a:gd name="connsiteX230" fmla="*/ 4427220 w 11737340"/>
                <a:gd name="connsiteY230" fmla="*/ 2941320 h 4168140"/>
                <a:gd name="connsiteX231" fmla="*/ 4366260 w 11737340"/>
                <a:gd name="connsiteY231" fmla="*/ 2903220 h 4168140"/>
                <a:gd name="connsiteX232" fmla="*/ 4244340 w 11737340"/>
                <a:gd name="connsiteY232" fmla="*/ 2842260 h 4168140"/>
                <a:gd name="connsiteX233" fmla="*/ 4145280 w 11737340"/>
                <a:gd name="connsiteY233" fmla="*/ 2811780 h 4168140"/>
                <a:gd name="connsiteX234" fmla="*/ 4038600 w 11737340"/>
                <a:gd name="connsiteY234" fmla="*/ 2804160 h 4168140"/>
                <a:gd name="connsiteX235" fmla="*/ 3954780 w 11737340"/>
                <a:gd name="connsiteY235" fmla="*/ 2819400 h 4168140"/>
                <a:gd name="connsiteX236" fmla="*/ 3863340 w 11737340"/>
                <a:gd name="connsiteY236" fmla="*/ 2804160 h 4168140"/>
                <a:gd name="connsiteX237" fmla="*/ 3741420 w 11737340"/>
                <a:gd name="connsiteY237" fmla="*/ 2781300 h 4168140"/>
                <a:gd name="connsiteX238" fmla="*/ 3649980 w 11737340"/>
                <a:gd name="connsiteY238" fmla="*/ 2743200 h 4168140"/>
                <a:gd name="connsiteX239" fmla="*/ 3573780 w 11737340"/>
                <a:gd name="connsiteY239" fmla="*/ 2674620 h 4168140"/>
                <a:gd name="connsiteX240" fmla="*/ 3482340 w 11737340"/>
                <a:gd name="connsiteY240" fmla="*/ 2621280 h 4168140"/>
                <a:gd name="connsiteX241" fmla="*/ 3436620 w 11737340"/>
                <a:gd name="connsiteY241" fmla="*/ 2552700 h 4168140"/>
                <a:gd name="connsiteX242" fmla="*/ 3329940 w 11737340"/>
                <a:gd name="connsiteY242" fmla="*/ 2423160 h 4168140"/>
                <a:gd name="connsiteX243" fmla="*/ 3261360 w 11737340"/>
                <a:gd name="connsiteY243" fmla="*/ 2324100 h 4168140"/>
                <a:gd name="connsiteX244" fmla="*/ 3131820 w 11737340"/>
                <a:gd name="connsiteY244" fmla="*/ 2209800 h 4168140"/>
                <a:gd name="connsiteX245" fmla="*/ 3040380 w 11737340"/>
                <a:gd name="connsiteY245" fmla="*/ 2141220 h 4168140"/>
                <a:gd name="connsiteX246" fmla="*/ 2910840 w 11737340"/>
                <a:gd name="connsiteY246" fmla="*/ 2034540 h 4168140"/>
                <a:gd name="connsiteX247" fmla="*/ 2849880 w 11737340"/>
                <a:gd name="connsiteY247" fmla="*/ 1958340 h 4168140"/>
                <a:gd name="connsiteX248" fmla="*/ 2743200 w 11737340"/>
                <a:gd name="connsiteY248" fmla="*/ 1889760 h 4168140"/>
                <a:gd name="connsiteX249" fmla="*/ 2659380 w 11737340"/>
                <a:gd name="connsiteY249" fmla="*/ 1844040 h 4168140"/>
                <a:gd name="connsiteX250" fmla="*/ 2575560 w 11737340"/>
                <a:gd name="connsiteY250" fmla="*/ 1744980 h 4168140"/>
                <a:gd name="connsiteX251" fmla="*/ 2468880 w 11737340"/>
                <a:gd name="connsiteY251" fmla="*/ 1645920 h 4168140"/>
                <a:gd name="connsiteX252" fmla="*/ 2400300 w 11737340"/>
                <a:gd name="connsiteY252" fmla="*/ 1607820 h 4168140"/>
                <a:gd name="connsiteX253" fmla="*/ 2263140 w 11737340"/>
                <a:gd name="connsiteY253" fmla="*/ 1501140 h 4168140"/>
                <a:gd name="connsiteX254" fmla="*/ 2171700 w 11737340"/>
                <a:gd name="connsiteY254" fmla="*/ 1432560 h 4168140"/>
                <a:gd name="connsiteX255" fmla="*/ 2087880 w 11737340"/>
                <a:gd name="connsiteY255" fmla="*/ 1363980 h 4168140"/>
                <a:gd name="connsiteX256" fmla="*/ 1950720 w 11737340"/>
                <a:gd name="connsiteY256" fmla="*/ 1272540 h 4168140"/>
                <a:gd name="connsiteX257" fmla="*/ 1805940 w 11737340"/>
                <a:gd name="connsiteY257" fmla="*/ 1135380 h 4168140"/>
                <a:gd name="connsiteX258" fmla="*/ 1729740 w 11737340"/>
                <a:gd name="connsiteY258" fmla="*/ 1089660 h 4168140"/>
                <a:gd name="connsiteX259" fmla="*/ 1668780 w 11737340"/>
                <a:gd name="connsiteY259" fmla="*/ 1043940 h 4168140"/>
                <a:gd name="connsiteX260" fmla="*/ 1592580 w 11737340"/>
                <a:gd name="connsiteY260" fmla="*/ 990600 h 4168140"/>
                <a:gd name="connsiteX261" fmla="*/ 1470660 w 11737340"/>
                <a:gd name="connsiteY261" fmla="*/ 891540 h 4168140"/>
                <a:gd name="connsiteX262" fmla="*/ 1386840 w 11737340"/>
                <a:gd name="connsiteY262" fmla="*/ 845820 h 4168140"/>
                <a:gd name="connsiteX263" fmla="*/ 1318260 w 11737340"/>
                <a:gd name="connsiteY263" fmla="*/ 784860 h 4168140"/>
                <a:gd name="connsiteX264" fmla="*/ 1264920 w 11737340"/>
                <a:gd name="connsiteY264" fmla="*/ 723900 h 4168140"/>
                <a:gd name="connsiteX265" fmla="*/ 1181100 w 11737340"/>
                <a:gd name="connsiteY265" fmla="*/ 647700 h 4168140"/>
                <a:gd name="connsiteX266" fmla="*/ 1089660 w 11737340"/>
                <a:gd name="connsiteY266" fmla="*/ 624840 h 4168140"/>
                <a:gd name="connsiteX267" fmla="*/ 1021080 w 11737340"/>
                <a:gd name="connsiteY267" fmla="*/ 586740 h 4168140"/>
                <a:gd name="connsiteX268" fmla="*/ 937260 w 11737340"/>
                <a:gd name="connsiteY268" fmla="*/ 548640 h 4168140"/>
                <a:gd name="connsiteX269" fmla="*/ 830580 w 11737340"/>
                <a:gd name="connsiteY269" fmla="*/ 510540 h 4168140"/>
                <a:gd name="connsiteX270" fmla="*/ 754380 w 11737340"/>
                <a:gd name="connsiteY270" fmla="*/ 457200 h 4168140"/>
                <a:gd name="connsiteX271" fmla="*/ 708660 w 11737340"/>
                <a:gd name="connsiteY271" fmla="*/ 419100 h 4168140"/>
                <a:gd name="connsiteX272" fmla="*/ 609600 w 11737340"/>
                <a:gd name="connsiteY272" fmla="*/ 396240 h 4168140"/>
                <a:gd name="connsiteX273" fmla="*/ 548640 w 11737340"/>
                <a:gd name="connsiteY273" fmla="*/ 320040 h 4168140"/>
                <a:gd name="connsiteX274" fmla="*/ 510540 w 11737340"/>
                <a:gd name="connsiteY274" fmla="*/ 251460 h 4168140"/>
                <a:gd name="connsiteX275" fmla="*/ 464820 w 11737340"/>
                <a:gd name="connsiteY275" fmla="*/ 190500 h 4168140"/>
                <a:gd name="connsiteX276" fmla="*/ 411480 w 11737340"/>
                <a:gd name="connsiteY276" fmla="*/ 137160 h 4168140"/>
                <a:gd name="connsiteX277" fmla="*/ 373380 w 11737340"/>
                <a:gd name="connsiteY277" fmla="*/ 45720 h 4168140"/>
                <a:gd name="connsiteX278" fmla="*/ 342900 w 11737340"/>
                <a:gd name="connsiteY278" fmla="*/ 0 h 4168140"/>
                <a:gd name="connsiteX279" fmla="*/ 327660 w 11737340"/>
                <a:gd name="connsiteY279" fmla="*/ 60960 h 4168140"/>
                <a:gd name="connsiteX280" fmla="*/ 289560 w 11737340"/>
                <a:gd name="connsiteY280" fmla="*/ 91440 h 4168140"/>
                <a:gd name="connsiteX281" fmla="*/ 236220 w 11737340"/>
                <a:gd name="connsiteY281" fmla="*/ 114300 h 4168140"/>
                <a:gd name="connsiteX282" fmla="*/ 198120 w 11737340"/>
                <a:gd name="connsiteY282" fmla="*/ 175260 h 4168140"/>
                <a:gd name="connsiteX283" fmla="*/ 175260 w 11737340"/>
                <a:gd name="connsiteY283" fmla="*/ 228600 h 4168140"/>
                <a:gd name="connsiteX284" fmla="*/ 114300 w 11737340"/>
                <a:gd name="connsiteY284" fmla="*/ 236220 h 4168140"/>
                <a:gd name="connsiteX285" fmla="*/ 45720 w 11737340"/>
                <a:gd name="connsiteY285" fmla="*/ 251460 h 4168140"/>
                <a:gd name="connsiteX286" fmla="*/ 0 w 11737340"/>
                <a:gd name="connsiteY286" fmla="*/ 281940 h 4168140"/>
                <a:gd name="connsiteX287" fmla="*/ 68580 w 11737340"/>
                <a:gd name="connsiteY287" fmla="*/ 320040 h 4168140"/>
                <a:gd name="connsiteX0" fmla="*/ 68580 w 11737340"/>
                <a:gd name="connsiteY0" fmla="*/ 320040 h 4168140"/>
                <a:gd name="connsiteX1" fmla="*/ 121920 w 11737340"/>
                <a:gd name="connsiteY1" fmla="*/ 381000 h 4168140"/>
                <a:gd name="connsiteX2" fmla="*/ 198120 w 11737340"/>
                <a:gd name="connsiteY2" fmla="*/ 419100 h 4168140"/>
                <a:gd name="connsiteX3" fmla="*/ 320040 w 11737340"/>
                <a:gd name="connsiteY3" fmla="*/ 510540 h 4168140"/>
                <a:gd name="connsiteX4" fmla="*/ 411480 w 11737340"/>
                <a:gd name="connsiteY4" fmla="*/ 563880 h 4168140"/>
                <a:gd name="connsiteX5" fmla="*/ 472440 w 11737340"/>
                <a:gd name="connsiteY5" fmla="*/ 632460 h 4168140"/>
                <a:gd name="connsiteX6" fmla="*/ 601980 w 11737340"/>
                <a:gd name="connsiteY6" fmla="*/ 708660 h 4168140"/>
                <a:gd name="connsiteX7" fmla="*/ 739140 w 11737340"/>
                <a:gd name="connsiteY7" fmla="*/ 784860 h 4168140"/>
                <a:gd name="connsiteX8" fmla="*/ 861060 w 11737340"/>
                <a:gd name="connsiteY8" fmla="*/ 868680 h 4168140"/>
                <a:gd name="connsiteX9" fmla="*/ 944880 w 11737340"/>
                <a:gd name="connsiteY9" fmla="*/ 952500 h 4168140"/>
                <a:gd name="connsiteX10" fmla="*/ 1021080 w 11737340"/>
                <a:gd name="connsiteY10" fmla="*/ 1005840 h 4168140"/>
                <a:gd name="connsiteX11" fmla="*/ 1097280 w 11737340"/>
                <a:gd name="connsiteY11" fmla="*/ 1043940 h 4168140"/>
                <a:gd name="connsiteX12" fmla="*/ 1181100 w 11737340"/>
                <a:gd name="connsiteY12" fmla="*/ 1104900 h 4168140"/>
                <a:gd name="connsiteX13" fmla="*/ 1249680 w 11737340"/>
                <a:gd name="connsiteY13" fmla="*/ 1150620 h 4168140"/>
                <a:gd name="connsiteX14" fmla="*/ 1341120 w 11737340"/>
                <a:gd name="connsiteY14" fmla="*/ 1196340 h 4168140"/>
                <a:gd name="connsiteX15" fmla="*/ 1417320 w 11737340"/>
                <a:gd name="connsiteY15" fmla="*/ 1257300 h 4168140"/>
                <a:gd name="connsiteX16" fmla="*/ 1493520 w 11737340"/>
                <a:gd name="connsiteY16" fmla="*/ 1333500 h 4168140"/>
                <a:gd name="connsiteX17" fmla="*/ 1569720 w 11737340"/>
                <a:gd name="connsiteY17" fmla="*/ 1356360 h 4168140"/>
                <a:gd name="connsiteX18" fmla="*/ 1684020 w 11737340"/>
                <a:gd name="connsiteY18" fmla="*/ 1424940 h 4168140"/>
                <a:gd name="connsiteX19" fmla="*/ 1729740 w 11737340"/>
                <a:gd name="connsiteY19" fmla="*/ 1485900 h 4168140"/>
                <a:gd name="connsiteX20" fmla="*/ 1844040 w 11737340"/>
                <a:gd name="connsiteY20" fmla="*/ 1569720 h 4168140"/>
                <a:gd name="connsiteX21" fmla="*/ 1935480 w 11737340"/>
                <a:gd name="connsiteY21" fmla="*/ 1615440 h 4168140"/>
                <a:gd name="connsiteX22" fmla="*/ 2049780 w 11737340"/>
                <a:gd name="connsiteY22" fmla="*/ 1691640 h 4168140"/>
                <a:gd name="connsiteX23" fmla="*/ 2133600 w 11737340"/>
                <a:gd name="connsiteY23" fmla="*/ 1729740 h 4168140"/>
                <a:gd name="connsiteX24" fmla="*/ 2202180 w 11737340"/>
                <a:gd name="connsiteY24" fmla="*/ 1805940 h 4168140"/>
                <a:gd name="connsiteX25" fmla="*/ 2255520 w 11737340"/>
                <a:gd name="connsiteY25" fmla="*/ 1821180 h 4168140"/>
                <a:gd name="connsiteX26" fmla="*/ 2316480 w 11737340"/>
                <a:gd name="connsiteY26" fmla="*/ 1866900 h 4168140"/>
                <a:gd name="connsiteX27" fmla="*/ 2423160 w 11737340"/>
                <a:gd name="connsiteY27" fmla="*/ 2004060 h 4168140"/>
                <a:gd name="connsiteX28" fmla="*/ 2476500 w 11737340"/>
                <a:gd name="connsiteY28" fmla="*/ 2087880 h 4168140"/>
                <a:gd name="connsiteX29" fmla="*/ 2567940 w 11737340"/>
                <a:gd name="connsiteY29" fmla="*/ 2148840 h 4168140"/>
                <a:gd name="connsiteX30" fmla="*/ 2682240 w 11737340"/>
                <a:gd name="connsiteY30" fmla="*/ 2186940 h 4168140"/>
                <a:gd name="connsiteX31" fmla="*/ 2743200 w 11737340"/>
                <a:gd name="connsiteY31" fmla="*/ 2209800 h 4168140"/>
                <a:gd name="connsiteX32" fmla="*/ 2811780 w 11737340"/>
                <a:gd name="connsiteY32" fmla="*/ 2247900 h 4168140"/>
                <a:gd name="connsiteX33" fmla="*/ 2887980 w 11737340"/>
                <a:gd name="connsiteY33" fmla="*/ 2301240 h 4168140"/>
                <a:gd name="connsiteX34" fmla="*/ 2979420 w 11737340"/>
                <a:gd name="connsiteY34" fmla="*/ 2385060 h 4168140"/>
                <a:gd name="connsiteX35" fmla="*/ 3055620 w 11737340"/>
                <a:gd name="connsiteY35" fmla="*/ 2461260 h 4168140"/>
                <a:gd name="connsiteX36" fmla="*/ 3139440 w 11737340"/>
                <a:gd name="connsiteY36" fmla="*/ 2537460 h 4168140"/>
                <a:gd name="connsiteX37" fmla="*/ 3261360 w 11737340"/>
                <a:gd name="connsiteY37" fmla="*/ 2628900 h 4168140"/>
                <a:gd name="connsiteX38" fmla="*/ 3345180 w 11737340"/>
                <a:gd name="connsiteY38" fmla="*/ 2720340 h 4168140"/>
                <a:gd name="connsiteX39" fmla="*/ 3444240 w 11737340"/>
                <a:gd name="connsiteY39" fmla="*/ 2796540 h 4168140"/>
                <a:gd name="connsiteX40" fmla="*/ 3558540 w 11737340"/>
                <a:gd name="connsiteY40" fmla="*/ 2872740 h 4168140"/>
                <a:gd name="connsiteX41" fmla="*/ 3619500 w 11737340"/>
                <a:gd name="connsiteY41" fmla="*/ 2979420 h 4168140"/>
                <a:gd name="connsiteX42" fmla="*/ 3619500 w 11737340"/>
                <a:gd name="connsiteY42" fmla="*/ 2979420 h 4168140"/>
                <a:gd name="connsiteX43" fmla="*/ 3649980 w 11737340"/>
                <a:gd name="connsiteY43" fmla="*/ 3048000 h 4168140"/>
                <a:gd name="connsiteX44" fmla="*/ 3703320 w 11737340"/>
                <a:gd name="connsiteY44" fmla="*/ 3086100 h 4168140"/>
                <a:gd name="connsiteX45" fmla="*/ 3764280 w 11737340"/>
                <a:gd name="connsiteY45" fmla="*/ 3063240 h 4168140"/>
                <a:gd name="connsiteX46" fmla="*/ 3848100 w 11737340"/>
                <a:gd name="connsiteY46" fmla="*/ 3025140 h 4168140"/>
                <a:gd name="connsiteX47" fmla="*/ 3916680 w 11737340"/>
                <a:gd name="connsiteY47" fmla="*/ 3032760 h 4168140"/>
                <a:gd name="connsiteX48" fmla="*/ 4030980 w 11737340"/>
                <a:gd name="connsiteY48" fmla="*/ 3063240 h 4168140"/>
                <a:gd name="connsiteX49" fmla="*/ 4137660 w 11737340"/>
                <a:gd name="connsiteY49" fmla="*/ 3101340 h 4168140"/>
                <a:gd name="connsiteX50" fmla="*/ 4259580 w 11737340"/>
                <a:gd name="connsiteY50" fmla="*/ 3147060 h 4168140"/>
                <a:gd name="connsiteX51" fmla="*/ 4381500 w 11737340"/>
                <a:gd name="connsiteY51" fmla="*/ 3192780 h 4168140"/>
                <a:gd name="connsiteX52" fmla="*/ 4526280 w 11737340"/>
                <a:gd name="connsiteY52" fmla="*/ 3276600 h 4168140"/>
                <a:gd name="connsiteX53" fmla="*/ 4587240 w 11737340"/>
                <a:gd name="connsiteY53" fmla="*/ 3299460 h 4168140"/>
                <a:gd name="connsiteX54" fmla="*/ 4610100 w 11737340"/>
                <a:gd name="connsiteY54" fmla="*/ 3352800 h 4168140"/>
                <a:gd name="connsiteX55" fmla="*/ 4648200 w 11737340"/>
                <a:gd name="connsiteY55" fmla="*/ 3436620 h 4168140"/>
                <a:gd name="connsiteX56" fmla="*/ 4671060 w 11737340"/>
                <a:gd name="connsiteY56" fmla="*/ 3520440 h 4168140"/>
                <a:gd name="connsiteX57" fmla="*/ 4678680 w 11737340"/>
                <a:gd name="connsiteY57" fmla="*/ 3589020 h 4168140"/>
                <a:gd name="connsiteX58" fmla="*/ 4686300 w 11737340"/>
                <a:gd name="connsiteY58" fmla="*/ 3649980 h 4168140"/>
                <a:gd name="connsiteX59" fmla="*/ 4724400 w 11737340"/>
                <a:gd name="connsiteY59" fmla="*/ 3680460 h 4168140"/>
                <a:gd name="connsiteX60" fmla="*/ 4785360 w 11737340"/>
                <a:gd name="connsiteY60" fmla="*/ 3672840 h 4168140"/>
                <a:gd name="connsiteX61" fmla="*/ 4869180 w 11737340"/>
                <a:gd name="connsiteY61" fmla="*/ 3703320 h 4168140"/>
                <a:gd name="connsiteX62" fmla="*/ 4914900 w 11737340"/>
                <a:gd name="connsiteY62" fmla="*/ 3756660 h 4168140"/>
                <a:gd name="connsiteX63" fmla="*/ 5105400 w 11737340"/>
                <a:gd name="connsiteY63" fmla="*/ 3832860 h 4168140"/>
                <a:gd name="connsiteX64" fmla="*/ 5173980 w 11737340"/>
                <a:gd name="connsiteY64" fmla="*/ 3886200 h 4168140"/>
                <a:gd name="connsiteX65" fmla="*/ 5242560 w 11737340"/>
                <a:gd name="connsiteY65" fmla="*/ 3924300 h 4168140"/>
                <a:gd name="connsiteX66" fmla="*/ 5364480 w 11737340"/>
                <a:gd name="connsiteY66" fmla="*/ 3962400 h 4168140"/>
                <a:gd name="connsiteX67" fmla="*/ 5516880 w 11737340"/>
                <a:gd name="connsiteY67" fmla="*/ 4046220 h 4168140"/>
                <a:gd name="connsiteX68" fmla="*/ 5585460 w 11737340"/>
                <a:gd name="connsiteY68" fmla="*/ 4099560 h 4168140"/>
                <a:gd name="connsiteX69" fmla="*/ 5661660 w 11737340"/>
                <a:gd name="connsiteY69" fmla="*/ 4122420 h 4168140"/>
                <a:gd name="connsiteX70" fmla="*/ 5745480 w 11737340"/>
                <a:gd name="connsiteY70" fmla="*/ 4130040 h 4168140"/>
                <a:gd name="connsiteX71" fmla="*/ 5836920 w 11737340"/>
                <a:gd name="connsiteY71" fmla="*/ 4130040 h 4168140"/>
                <a:gd name="connsiteX72" fmla="*/ 5951220 w 11737340"/>
                <a:gd name="connsiteY72" fmla="*/ 4145280 h 4168140"/>
                <a:gd name="connsiteX73" fmla="*/ 6035040 w 11737340"/>
                <a:gd name="connsiteY73" fmla="*/ 4168140 h 4168140"/>
                <a:gd name="connsiteX74" fmla="*/ 6149340 w 11737340"/>
                <a:gd name="connsiteY74" fmla="*/ 4137660 h 4168140"/>
                <a:gd name="connsiteX75" fmla="*/ 6286500 w 11737340"/>
                <a:gd name="connsiteY75" fmla="*/ 4114800 h 4168140"/>
                <a:gd name="connsiteX76" fmla="*/ 6393180 w 11737340"/>
                <a:gd name="connsiteY76" fmla="*/ 4053840 h 4168140"/>
                <a:gd name="connsiteX77" fmla="*/ 6484620 w 11737340"/>
                <a:gd name="connsiteY77" fmla="*/ 4038600 h 4168140"/>
                <a:gd name="connsiteX78" fmla="*/ 6583680 w 11737340"/>
                <a:gd name="connsiteY78" fmla="*/ 3970020 h 4168140"/>
                <a:gd name="connsiteX79" fmla="*/ 6697980 w 11737340"/>
                <a:gd name="connsiteY79" fmla="*/ 3886200 h 4168140"/>
                <a:gd name="connsiteX80" fmla="*/ 6728460 w 11737340"/>
                <a:gd name="connsiteY80" fmla="*/ 3817620 h 4168140"/>
                <a:gd name="connsiteX81" fmla="*/ 6842760 w 11737340"/>
                <a:gd name="connsiteY81" fmla="*/ 3733800 h 4168140"/>
                <a:gd name="connsiteX82" fmla="*/ 6972300 w 11737340"/>
                <a:gd name="connsiteY82" fmla="*/ 3642360 h 4168140"/>
                <a:gd name="connsiteX83" fmla="*/ 7078980 w 11737340"/>
                <a:gd name="connsiteY83" fmla="*/ 3528060 h 4168140"/>
                <a:gd name="connsiteX84" fmla="*/ 7139940 w 11737340"/>
                <a:gd name="connsiteY84" fmla="*/ 3444240 h 4168140"/>
                <a:gd name="connsiteX85" fmla="*/ 7269480 w 11737340"/>
                <a:gd name="connsiteY85" fmla="*/ 3284220 h 4168140"/>
                <a:gd name="connsiteX86" fmla="*/ 7330440 w 11737340"/>
                <a:gd name="connsiteY86" fmla="*/ 3185160 h 4168140"/>
                <a:gd name="connsiteX87" fmla="*/ 7376160 w 11737340"/>
                <a:gd name="connsiteY87" fmla="*/ 3116580 h 4168140"/>
                <a:gd name="connsiteX88" fmla="*/ 7444740 w 11737340"/>
                <a:gd name="connsiteY88" fmla="*/ 3093720 h 4168140"/>
                <a:gd name="connsiteX89" fmla="*/ 7513320 w 11737340"/>
                <a:gd name="connsiteY89" fmla="*/ 3101340 h 4168140"/>
                <a:gd name="connsiteX90" fmla="*/ 7574280 w 11737340"/>
                <a:gd name="connsiteY90" fmla="*/ 3078480 h 4168140"/>
                <a:gd name="connsiteX91" fmla="*/ 7726680 w 11737340"/>
                <a:gd name="connsiteY91" fmla="*/ 3108960 h 4168140"/>
                <a:gd name="connsiteX92" fmla="*/ 7833360 w 11737340"/>
                <a:gd name="connsiteY92" fmla="*/ 3162300 h 4168140"/>
                <a:gd name="connsiteX93" fmla="*/ 7962900 w 11737340"/>
                <a:gd name="connsiteY93" fmla="*/ 3192780 h 4168140"/>
                <a:gd name="connsiteX94" fmla="*/ 8161020 w 11737340"/>
                <a:gd name="connsiteY94" fmla="*/ 3268980 h 4168140"/>
                <a:gd name="connsiteX95" fmla="*/ 8290560 w 11737340"/>
                <a:gd name="connsiteY95" fmla="*/ 3337560 h 4168140"/>
                <a:gd name="connsiteX96" fmla="*/ 8382000 w 11737340"/>
                <a:gd name="connsiteY96" fmla="*/ 3360420 h 4168140"/>
                <a:gd name="connsiteX97" fmla="*/ 8458200 w 11737340"/>
                <a:gd name="connsiteY97" fmla="*/ 3398520 h 4168140"/>
                <a:gd name="connsiteX98" fmla="*/ 8595360 w 11737340"/>
                <a:gd name="connsiteY98" fmla="*/ 3512820 h 4168140"/>
                <a:gd name="connsiteX99" fmla="*/ 8641080 w 11737340"/>
                <a:gd name="connsiteY99" fmla="*/ 3566160 h 4168140"/>
                <a:gd name="connsiteX100" fmla="*/ 8702040 w 11737340"/>
                <a:gd name="connsiteY100" fmla="*/ 3604260 h 4168140"/>
                <a:gd name="connsiteX101" fmla="*/ 8763000 w 11737340"/>
                <a:gd name="connsiteY101" fmla="*/ 3634740 h 4168140"/>
                <a:gd name="connsiteX102" fmla="*/ 8846820 w 11737340"/>
                <a:gd name="connsiteY102" fmla="*/ 3632200 h 4168140"/>
                <a:gd name="connsiteX103" fmla="*/ 8968740 w 11737340"/>
                <a:gd name="connsiteY103" fmla="*/ 3634740 h 4168140"/>
                <a:gd name="connsiteX104" fmla="*/ 9060180 w 11737340"/>
                <a:gd name="connsiteY104" fmla="*/ 3642360 h 4168140"/>
                <a:gd name="connsiteX105" fmla="*/ 9151620 w 11737340"/>
                <a:gd name="connsiteY105" fmla="*/ 3657600 h 4168140"/>
                <a:gd name="connsiteX106" fmla="*/ 9230360 w 11737340"/>
                <a:gd name="connsiteY106" fmla="*/ 3657600 h 4168140"/>
                <a:gd name="connsiteX107" fmla="*/ 9331960 w 11737340"/>
                <a:gd name="connsiteY107" fmla="*/ 3629660 h 4168140"/>
                <a:gd name="connsiteX108" fmla="*/ 9433560 w 11737340"/>
                <a:gd name="connsiteY108" fmla="*/ 3589020 h 4168140"/>
                <a:gd name="connsiteX109" fmla="*/ 9509760 w 11737340"/>
                <a:gd name="connsiteY109" fmla="*/ 3528060 h 4168140"/>
                <a:gd name="connsiteX110" fmla="*/ 9646920 w 11737340"/>
                <a:gd name="connsiteY110" fmla="*/ 3489960 h 4168140"/>
                <a:gd name="connsiteX111" fmla="*/ 9784080 w 11737340"/>
                <a:gd name="connsiteY111" fmla="*/ 3444240 h 4168140"/>
                <a:gd name="connsiteX112" fmla="*/ 9860280 w 11737340"/>
                <a:gd name="connsiteY112" fmla="*/ 3383280 h 4168140"/>
                <a:gd name="connsiteX113" fmla="*/ 9921240 w 11737340"/>
                <a:gd name="connsiteY113" fmla="*/ 3314700 h 4168140"/>
                <a:gd name="connsiteX114" fmla="*/ 9997440 w 11737340"/>
                <a:gd name="connsiteY114" fmla="*/ 3208020 h 4168140"/>
                <a:gd name="connsiteX115" fmla="*/ 10043160 w 11737340"/>
                <a:gd name="connsiteY115" fmla="*/ 3101340 h 4168140"/>
                <a:gd name="connsiteX116" fmla="*/ 10104120 w 11737340"/>
                <a:gd name="connsiteY116" fmla="*/ 3017520 h 4168140"/>
                <a:gd name="connsiteX117" fmla="*/ 10157460 w 11737340"/>
                <a:gd name="connsiteY117" fmla="*/ 2933700 h 4168140"/>
                <a:gd name="connsiteX118" fmla="*/ 10218420 w 11737340"/>
                <a:gd name="connsiteY118" fmla="*/ 2849880 h 4168140"/>
                <a:gd name="connsiteX119" fmla="*/ 10294620 w 11737340"/>
                <a:gd name="connsiteY119" fmla="*/ 2735580 h 4168140"/>
                <a:gd name="connsiteX120" fmla="*/ 10347960 w 11737340"/>
                <a:gd name="connsiteY120" fmla="*/ 2621280 h 4168140"/>
                <a:gd name="connsiteX121" fmla="*/ 10431780 w 11737340"/>
                <a:gd name="connsiteY121" fmla="*/ 2499360 h 4168140"/>
                <a:gd name="connsiteX122" fmla="*/ 10500360 w 11737340"/>
                <a:gd name="connsiteY122" fmla="*/ 2354580 h 4168140"/>
                <a:gd name="connsiteX123" fmla="*/ 10553700 w 11737340"/>
                <a:gd name="connsiteY123" fmla="*/ 2263140 h 4168140"/>
                <a:gd name="connsiteX124" fmla="*/ 10584180 w 11737340"/>
                <a:gd name="connsiteY124" fmla="*/ 2194560 h 4168140"/>
                <a:gd name="connsiteX125" fmla="*/ 10624820 w 11737340"/>
                <a:gd name="connsiteY125" fmla="*/ 2125980 h 4168140"/>
                <a:gd name="connsiteX126" fmla="*/ 10675620 w 11737340"/>
                <a:gd name="connsiteY126" fmla="*/ 2049780 h 4168140"/>
                <a:gd name="connsiteX127" fmla="*/ 10690860 w 11737340"/>
                <a:gd name="connsiteY127" fmla="*/ 1988820 h 4168140"/>
                <a:gd name="connsiteX128" fmla="*/ 10713720 w 11737340"/>
                <a:gd name="connsiteY128" fmla="*/ 1927860 h 4168140"/>
                <a:gd name="connsiteX129" fmla="*/ 10767060 w 11737340"/>
                <a:gd name="connsiteY129" fmla="*/ 1859280 h 4168140"/>
                <a:gd name="connsiteX130" fmla="*/ 10873740 w 11737340"/>
                <a:gd name="connsiteY130" fmla="*/ 1828800 h 4168140"/>
                <a:gd name="connsiteX131" fmla="*/ 11079480 w 11737340"/>
                <a:gd name="connsiteY131" fmla="*/ 1767840 h 4168140"/>
                <a:gd name="connsiteX132" fmla="*/ 11247120 w 11737340"/>
                <a:gd name="connsiteY132" fmla="*/ 1684020 h 4168140"/>
                <a:gd name="connsiteX133" fmla="*/ 11407140 w 11737340"/>
                <a:gd name="connsiteY133" fmla="*/ 1628140 h 4168140"/>
                <a:gd name="connsiteX134" fmla="*/ 11490960 w 11737340"/>
                <a:gd name="connsiteY134" fmla="*/ 1577340 h 4168140"/>
                <a:gd name="connsiteX135" fmla="*/ 11635740 w 11737340"/>
                <a:gd name="connsiteY135" fmla="*/ 1508760 h 4168140"/>
                <a:gd name="connsiteX136" fmla="*/ 11737340 w 11737340"/>
                <a:gd name="connsiteY136" fmla="*/ 1442720 h 4168140"/>
                <a:gd name="connsiteX137" fmla="*/ 11620500 w 11737340"/>
                <a:gd name="connsiteY137" fmla="*/ 1417320 h 4168140"/>
                <a:gd name="connsiteX138" fmla="*/ 11567160 w 11737340"/>
                <a:gd name="connsiteY138" fmla="*/ 1379220 h 4168140"/>
                <a:gd name="connsiteX139" fmla="*/ 11498580 w 11737340"/>
                <a:gd name="connsiteY139" fmla="*/ 1318260 h 4168140"/>
                <a:gd name="connsiteX140" fmla="*/ 11468100 w 11737340"/>
                <a:gd name="connsiteY140" fmla="*/ 1280160 h 4168140"/>
                <a:gd name="connsiteX141" fmla="*/ 11442700 w 11737340"/>
                <a:gd name="connsiteY141" fmla="*/ 1231900 h 4168140"/>
                <a:gd name="connsiteX142" fmla="*/ 11384280 w 11737340"/>
                <a:gd name="connsiteY142" fmla="*/ 1310640 h 4168140"/>
                <a:gd name="connsiteX143" fmla="*/ 11353800 w 11737340"/>
                <a:gd name="connsiteY143" fmla="*/ 1356360 h 4168140"/>
                <a:gd name="connsiteX144" fmla="*/ 11224260 w 11737340"/>
                <a:gd name="connsiteY144" fmla="*/ 1417320 h 4168140"/>
                <a:gd name="connsiteX145" fmla="*/ 11109960 w 11737340"/>
                <a:gd name="connsiteY145" fmla="*/ 1463040 h 4168140"/>
                <a:gd name="connsiteX146" fmla="*/ 10911840 w 11737340"/>
                <a:gd name="connsiteY146" fmla="*/ 1524000 h 4168140"/>
                <a:gd name="connsiteX147" fmla="*/ 10774680 w 11737340"/>
                <a:gd name="connsiteY147" fmla="*/ 1546860 h 4168140"/>
                <a:gd name="connsiteX148" fmla="*/ 10675620 w 11737340"/>
                <a:gd name="connsiteY148" fmla="*/ 1615440 h 4168140"/>
                <a:gd name="connsiteX149" fmla="*/ 10568940 w 11737340"/>
                <a:gd name="connsiteY149" fmla="*/ 1676400 h 4168140"/>
                <a:gd name="connsiteX150" fmla="*/ 10485120 w 11737340"/>
                <a:gd name="connsiteY150" fmla="*/ 1760220 h 4168140"/>
                <a:gd name="connsiteX151" fmla="*/ 10454640 w 11737340"/>
                <a:gd name="connsiteY151" fmla="*/ 1836420 h 4168140"/>
                <a:gd name="connsiteX152" fmla="*/ 10416540 w 11737340"/>
                <a:gd name="connsiteY152" fmla="*/ 1927860 h 4168140"/>
                <a:gd name="connsiteX153" fmla="*/ 10401300 w 11737340"/>
                <a:gd name="connsiteY153" fmla="*/ 2004060 h 4168140"/>
                <a:gd name="connsiteX154" fmla="*/ 10363200 w 11737340"/>
                <a:gd name="connsiteY154" fmla="*/ 2095500 h 4168140"/>
                <a:gd name="connsiteX155" fmla="*/ 10317480 w 11737340"/>
                <a:gd name="connsiteY155" fmla="*/ 2225040 h 4168140"/>
                <a:gd name="connsiteX156" fmla="*/ 10287000 w 11737340"/>
                <a:gd name="connsiteY156" fmla="*/ 2346960 h 4168140"/>
                <a:gd name="connsiteX157" fmla="*/ 10218420 w 11737340"/>
                <a:gd name="connsiteY157" fmla="*/ 2499360 h 4168140"/>
                <a:gd name="connsiteX158" fmla="*/ 10134600 w 11737340"/>
                <a:gd name="connsiteY158" fmla="*/ 2621280 h 4168140"/>
                <a:gd name="connsiteX159" fmla="*/ 10043160 w 11737340"/>
                <a:gd name="connsiteY159" fmla="*/ 2735580 h 4168140"/>
                <a:gd name="connsiteX160" fmla="*/ 9974580 w 11737340"/>
                <a:gd name="connsiteY160" fmla="*/ 2857500 h 4168140"/>
                <a:gd name="connsiteX161" fmla="*/ 9906000 w 11737340"/>
                <a:gd name="connsiteY161" fmla="*/ 2941320 h 4168140"/>
                <a:gd name="connsiteX162" fmla="*/ 9860280 w 11737340"/>
                <a:gd name="connsiteY162" fmla="*/ 3032760 h 4168140"/>
                <a:gd name="connsiteX163" fmla="*/ 9806940 w 11737340"/>
                <a:gd name="connsiteY163" fmla="*/ 3116580 h 4168140"/>
                <a:gd name="connsiteX164" fmla="*/ 9715500 w 11737340"/>
                <a:gd name="connsiteY164" fmla="*/ 3208020 h 4168140"/>
                <a:gd name="connsiteX165" fmla="*/ 9616440 w 11737340"/>
                <a:gd name="connsiteY165" fmla="*/ 3261360 h 4168140"/>
                <a:gd name="connsiteX166" fmla="*/ 9532620 w 11737340"/>
                <a:gd name="connsiteY166" fmla="*/ 3329940 h 4168140"/>
                <a:gd name="connsiteX167" fmla="*/ 9471660 w 11737340"/>
                <a:gd name="connsiteY167" fmla="*/ 3375660 h 4168140"/>
                <a:gd name="connsiteX168" fmla="*/ 9410700 w 11737340"/>
                <a:gd name="connsiteY168" fmla="*/ 3429000 h 4168140"/>
                <a:gd name="connsiteX169" fmla="*/ 9288780 w 11737340"/>
                <a:gd name="connsiteY169" fmla="*/ 3436620 h 4168140"/>
                <a:gd name="connsiteX170" fmla="*/ 9166860 w 11737340"/>
                <a:gd name="connsiteY170" fmla="*/ 3444240 h 4168140"/>
                <a:gd name="connsiteX171" fmla="*/ 9029700 w 11737340"/>
                <a:gd name="connsiteY171" fmla="*/ 3413760 h 4168140"/>
                <a:gd name="connsiteX172" fmla="*/ 8823960 w 11737340"/>
                <a:gd name="connsiteY172" fmla="*/ 3360420 h 4168140"/>
                <a:gd name="connsiteX173" fmla="*/ 8679180 w 11737340"/>
                <a:gd name="connsiteY173" fmla="*/ 3329940 h 4168140"/>
                <a:gd name="connsiteX174" fmla="*/ 8572500 w 11737340"/>
                <a:gd name="connsiteY174" fmla="*/ 3276600 h 4168140"/>
                <a:gd name="connsiteX175" fmla="*/ 8465820 w 11737340"/>
                <a:gd name="connsiteY175" fmla="*/ 3215640 h 4168140"/>
                <a:gd name="connsiteX176" fmla="*/ 8321040 w 11737340"/>
                <a:gd name="connsiteY176" fmla="*/ 3177540 h 4168140"/>
                <a:gd name="connsiteX177" fmla="*/ 8199120 w 11737340"/>
                <a:gd name="connsiteY177" fmla="*/ 3131820 h 4168140"/>
                <a:gd name="connsiteX178" fmla="*/ 8069580 w 11737340"/>
                <a:gd name="connsiteY178" fmla="*/ 3078480 h 4168140"/>
                <a:gd name="connsiteX179" fmla="*/ 7917180 w 11737340"/>
                <a:gd name="connsiteY179" fmla="*/ 2994660 h 4168140"/>
                <a:gd name="connsiteX180" fmla="*/ 7787640 w 11737340"/>
                <a:gd name="connsiteY180" fmla="*/ 2971800 h 4168140"/>
                <a:gd name="connsiteX181" fmla="*/ 7719060 w 11737340"/>
                <a:gd name="connsiteY181" fmla="*/ 2933700 h 4168140"/>
                <a:gd name="connsiteX182" fmla="*/ 7612380 w 11737340"/>
                <a:gd name="connsiteY182" fmla="*/ 2903220 h 4168140"/>
                <a:gd name="connsiteX183" fmla="*/ 7566660 w 11737340"/>
                <a:gd name="connsiteY183" fmla="*/ 2887980 h 4168140"/>
                <a:gd name="connsiteX184" fmla="*/ 7551420 w 11737340"/>
                <a:gd name="connsiteY184" fmla="*/ 2849880 h 4168140"/>
                <a:gd name="connsiteX185" fmla="*/ 7533640 w 11737340"/>
                <a:gd name="connsiteY185" fmla="*/ 2788920 h 4168140"/>
                <a:gd name="connsiteX186" fmla="*/ 7475220 w 11737340"/>
                <a:gd name="connsiteY186" fmla="*/ 2857500 h 4168140"/>
                <a:gd name="connsiteX187" fmla="*/ 7414260 w 11737340"/>
                <a:gd name="connsiteY187" fmla="*/ 2887980 h 4168140"/>
                <a:gd name="connsiteX188" fmla="*/ 7345680 w 11737340"/>
                <a:gd name="connsiteY188" fmla="*/ 2971800 h 4168140"/>
                <a:gd name="connsiteX189" fmla="*/ 7315200 w 11737340"/>
                <a:gd name="connsiteY189" fmla="*/ 2994660 h 4168140"/>
                <a:gd name="connsiteX190" fmla="*/ 7261860 w 11737340"/>
                <a:gd name="connsiteY190" fmla="*/ 3009900 h 4168140"/>
                <a:gd name="connsiteX191" fmla="*/ 7193280 w 11737340"/>
                <a:gd name="connsiteY191" fmla="*/ 3025140 h 4168140"/>
                <a:gd name="connsiteX192" fmla="*/ 7155180 w 11737340"/>
                <a:gd name="connsiteY192" fmla="*/ 3078480 h 4168140"/>
                <a:gd name="connsiteX193" fmla="*/ 7109460 w 11737340"/>
                <a:gd name="connsiteY193" fmla="*/ 3154680 h 4168140"/>
                <a:gd name="connsiteX194" fmla="*/ 7048500 w 11737340"/>
                <a:gd name="connsiteY194" fmla="*/ 3246120 h 4168140"/>
                <a:gd name="connsiteX195" fmla="*/ 6995160 w 11737340"/>
                <a:gd name="connsiteY195" fmla="*/ 3307080 h 4168140"/>
                <a:gd name="connsiteX196" fmla="*/ 6972300 w 11737340"/>
                <a:gd name="connsiteY196" fmla="*/ 3352800 h 4168140"/>
                <a:gd name="connsiteX197" fmla="*/ 6949440 w 11737340"/>
                <a:gd name="connsiteY197" fmla="*/ 3413760 h 4168140"/>
                <a:gd name="connsiteX198" fmla="*/ 6949440 w 11737340"/>
                <a:gd name="connsiteY198" fmla="*/ 3413760 h 4168140"/>
                <a:gd name="connsiteX199" fmla="*/ 6911340 w 11737340"/>
                <a:gd name="connsiteY199" fmla="*/ 3474720 h 4168140"/>
                <a:gd name="connsiteX200" fmla="*/ 6888480 w 11737340"/>
                <a:gd name="connsiteY200" fmla="*/ 3505200 h 4168140"/>
                <a:gd name="connsiteX201" fmla="*/ 6819900 w 11737340"/>
                <a:gd name="connsiteY201" fmla="*/ 3566160 h 4168140"/>
                <a:gd name="connsiteX202" fmla="*/ 6743700 w 11737340"/>
                <a:gd name="connsiteY202" fmla="*/ 3581400 h 4168140"/>
                <a:gd name="connsiteX203" fmla="*/ 6675120 w 11737340"/>
                <a:gd name="connsiteY203" fmla="*/ 3657600 h 4168140"/>
                <a:gd name="connsiteX204" fmla="*/ 6629400 w 11737340"/>
                <a:gd name="connsiteY204" fmla="*/ 3718560 h 4168140"/>
                <a:gd name="connsiteX205" fmla="*/ 6576060 w 11737340"/>
                <a:gd name="connsiteY205" fmla="*/ 3779520 h 4168140"/>
                <a:gd name="connsiteX206" fmla="*/ 6484620 w 11737340"/>
                <a:gd name="connsiteY206" fmla="*/ 3817620 h 4168140"/>
                <a:gd name="connsiteX207" fmla="*/ 6400800 w 11737340"/>
                <a:gd name="connsiteY207" fmla="*/ 3832860 h 4168140"/>
                <a:gd name="connsiteX208" fmla="*/ 6263640 w 11737340"/>
                <a:gd name="connsiteY208" fmla="*/ 3870960 h 4168140"/>
                <a:gd name="connsiteX209" fmla="*/ 6126480 w 11737340"/>
                <a:gd name="connsiteY209" fmla="*/ 3901440 h 4168140"/>
                <a:gd name="connsiteX210" fmla="*/ 6027420 w 11737340"/>
                <a:gd name="connsiteY210" fmla="*/ 3916680 h 4168140"/>
                <a:gd name="connsiteX211" fmla="*/ 5890260 w 11737340"/>
                <a:gd name="connsiteY211" fmla="*/ 3878580 h 4168140"/>
                <a:gd name="connsiteX212" fmla="*/ 5821680 w 11737340"/>
                <a:gd name="connsiteY212" fmla="*/ 3863340 h 4168140"/>
                <a:gd name="connsiteX213" fmla="*/ 5737860 w 11737340"/>
                <a:gd name="connsiteY213" fmla="*/ 3825240 h 4168140"/>
                <a:gd name="connsiteX214" fmla="*/ 5638800 w 11737340"/>
                <a:gd name="connsiteY214" fmla="*/ 3794760 h 4168140"/>
                <a:gd name="connsiteX215" fmla="*/ 5524500 w 11737340"/>
                <a:gd name="connsiteY215" fmla="*/ 3756660 h 4168140"/>
                <a:gd name="connsiteX216" fmla="*/ 5448300 w 11737340"/>
                <a:gd name="connsiteY216" fmla="*/ 3718560 h 4168140"/>
                <a:gd name="connsiteX217" fmla="*/ 5349240 w 11737340"/>
                <a:gd name="connsiteY217" fmla="*/ 3657600 h 4168140"/>
                <a:gd name="connsiteX218" fmla="*/ 5295900 w 11737340"/>
                <a:gd name="connsiteY218" fmla="*/ 3619500 h 4168140"/>
                <a:gd name="connsiteX219" fmla="*/ 5234940 w 11737340"/>
                <a:gd name="connsiteY219" fmla="*/ 3596640 h 4168140"/>
                <a:gd name="connsiteX220" fmla="*/ 5135880 w 11737340"/>
                <a:gd name="connsiteY220" fmla="*/ 3550920 h 4168140"/>
                <a:gd name="connsiteX221" fmla="*/ 5059680 w 11737340"/>
                <a:gd name="connsiteY221" fmla="*/ 3505200 h 4168140"/>
                <a:gd name="connsiteX222" fmla="*/ 5029200 w 11737340"/>
                <a:gd name="connsiteY222" fmla="*/ 3482340 h 4168140"/>
                <a:gd name="connsiteX223" fmla="*/ 4960620 w 11737340"/>
                <a:gd name="connsiteY223" fmla="*/ 3413760 h 4168140"/>
                <a:gd name="connsiteX224" fmla="*/ 4876800 w 11737340"/>
                <a:gd name="connsiteY224" fmla="*/ 3299460 h 4168140"/>
                <a:gd name="connsiteX225" fmla="*/ 4808220 w 11737340"/>
                <a:gd name="connsiteY225" fmla="*/ 3200400 h 4168140"/>
                <a:gd name="connsiteX226" fmla="*/ 4777740 w 11737340"/>
                <a:gd name="connsiteY226" fmla="*/ 3147060 h 4168140"/>
                <a:gd name="connsiteX227" fmla="*/ 4724400 w 11737340"/>
                <a:gd name="connsiteY227" fmla="*/ 3108960 h 4168140"/>
                <a:gd name="connsiteX228" fmla="*/ 4648200 w 11737340"/>
                <a:gd name="connsiteY228" fmla="*/ 3063240 h 4168140"/>
                <a:gd name="connsiteX229" fmla="*/ 4533900 w 11737340"/>
                <a:gd name="connsiteY229" fmla="*/ 2979420 h 4168140"/>
                <a:gd name="connsiteX230" fmla="*/ 4427220 w 11737340"/>
                <a:gd name="connsiteY230" fmla="*/ 2941320 h 4168140"/>
                <a:gd name="connsiteX231" fmla="*/ 4366260 w 11737340"/>
                <a:gd name="connsiteY231" fmla="*/ 2903220 h 4168140"/>
                <a:gd name="connsiteX232" fmla="*/ 4244340 w 11737340"/>
                <a:gd name="connsiteY232" fmla="*/ 2842260 h 4168140"/>
                <a:gd name="connsiteX233" fmla="*/ 4145280 w 11737340"/>
                <a:gd name="connsiteY233" fmla="*/ 2811780 h 4168140"/>
                <a:gd name="connsiteX234" fmla="*/ 4038600 w 11737340"/>
                <a:gd name="connsiteY234" fmla="*/ 2804160 h 4168140"/>
                <a:gd name="connsiteX235" fmla="*/ 3954780 w 11737340"/>
                <a:gd name="connsiteY235" fmla="*/ 2819400 h 4168140"/>
                <a:gd name="connsiteX236" fmla="*/ 3863340 w 11737340"/>
                <a:gd name="connsiteY236" fmla="*/ 2804160 h 4168140"/>
                <a:gd name="connsiteX237" fmla="*/ 3741420 w 11737340"/>
                <a:gd name="connsiteY237" fmla="*/ 2781300 h 4168140"/>
                <a:gd name="connsiteX238" fmla="*/ 3649980 w 11737340"/>
                <a:gd name="connsiteY238" fmla="*/ 2743200 h 4168140"/>
                <a:gd name="connsiteX239" fmla="*/ 3573780 w 11737340"/>
                <a:gd name="connsiteY239" fmla="*/ 2674620 h 4168140"/>
                <a:gd name="connsiteX240" fmla="*/ 3482340 w 11737340"/>
                <a:gd name="connsiteY240" fmla="*/ 2621280 h 4168140"/>
                <a:gd name="connsiteX241" fmla="*/ 3436620 w 11737340"/>
                <a:gd name="connsiteY241" fmla="*/ 2552700 h 4168140"/>
                <a:gd name="connsiteX242" fmla="*/ 3329940 w 11737340"/>
                <a:gd name="connsiteY242" fmla="*/ 2423160 h 4168140"/>
                <a:gd name="connsiteX243" fmla="*/ 3261360 w 11737340"/>
                <a:gd name="connsiteY243" fmla="*/ 2324100 h 4168140"/>
                <a:gd name="connsiteX244" fmla="*/ 3131820 w 11737340"/>
                <a:gd name="connsiteY244" fmla="*/ 2209800 h 4168140"/>
                <a:gd name="connsiteX245" fmla="*/ 3040380 w 11737340"/>
                <a:gd name="connsiteY245" fmla="*/ 2141220 h 4168140"/>
                <a:gd name="connsiteX246" fmla="*/ 2910840 w 11737340"/>
                <a:gd name="connsiteY246" fmla="*/ 2034540 h 4168140"/>
                <a:gd name="connsiteX247" fmla="*/ 2849880 w 11737340"/>
                <a:gd name="connsiteY247" fmla="*/ 1958340 h 4168140"/>
                <a:gd name="connsiteX248" fmla="*/ 2743200 w 11737340"/>
                <a:gd name="connsiteY248" fmla="*/ 1889760 h 4168140"/>
                <a:gd name="connsiteX249" fmla="*/ 2659380 w 11737340"/>
                <a:gd name="connsiteY249" fmla="*/ 1844040 h 4168140"/>
                <a:gd name="connsiteX250" fmla="*/ 2575560 w 11737340"/>
                <a:gd name="connsiteY250" fmla="*/ 1744980 h 4168140"/>
                <a:gd name="connsiteX251" fmla="*/ 2468880 w 11737340"/>
                <a:gd name="connsiteY251" fmla="*/ 1645920 h 4168140"/>
                <a:gd name="connsiteX252" fmla="*/ 2400300 w 11737340"/>
                <a:gd name="connsiteY252" fmla="*/ 1607820 h 4168140"/>
                <a:gd name="connsiteX253" fmla="*/ 2263140 w 11737340"/>
                <a:gd name="connsiteY253" fmla="*/ 1501140 h 4168140"/>
                <a:gd name="connsiteX254" fmla="*/ 2171700 w 11737340"/>
                <a:gd name="connsiteY254" fmla="*/ 1432560 h 4168140"/>
                <a:gd name="connsiteX255" fmla="*/ 2087880 w 11737340"/>
                <a:gd name="connsiteY255" fmla="*/ 1363980 h 4168140"/>
                <a:gd name="connsiteX256" fmla="*/ 1950720 w 11737340"/>
                <a:gd name="connsiteY256" fmla="*/ 1272540 h 4168140"/>
                <a:gd name="connsiteX257" fmla="*/ 1805940 w 11737340"/>
                <a:gd name="connsiteY257" fmla="*/ 1135380 h 4168140"/>
                <a:gd name="connsiteX258" fmla="*/ 1729740 w 11737340"/>
                <a:gd name="connsiteY258" fmla="*/ 1089660 h 4168140"/>
                <a:gd name="connsiteX259" fmla="*/ 1668780 w 11737340"/>
                <a:gd name="connsiteY259" fmla="*/ 1043940 h 4168140"/>
                <a:gd name="connsiteX260" fmla="*/ 1592580 w 11737340"/>
                <a:gd name="connsiteY260" fmla="*/ 990600 h 4168140"/>
                <a:gd name="connsiteX261" fmla="*/ 1470660 w 11737340"/>
                <a:gd name="connsiteY261" fmla="*/ 891540 h 4168140"/>
                <a:gd name="connsiteX262" fmla="*/ 1386840 w 11737340"/>
                <a:gd name="connsiteY262" fmla="*/ 845820 h 4168140"/>
                <a:gd name="connsiteX263" fmla="*/ 1318260 w 11737340"/>
                <a:gd name="connsiteY263" fmla="*/ 784860 h 4168140"/>
                <a:gd name="connsiteX264" fmla="*/ 1264920 w 11737340"/>
                <a:gd name="connsiteY264" fmla="*/ 723900 h 4168140"/>
                <a:gd name="connsiteX265" fmla="*/ 1181100 w 11737340"/>
                <a:gd name="connsiteY265" fmla="*/ 647700 h 4168140"/>
                <a:gd name="connsiteX266" fmla="*/ 1089660 w 11737340"/>
                <a:gd name="connsiteY266" fmla="*/ 624840 h 4168140"/>
                <a:gd name="connsiteX267" fmla="*/ 1021080 w 11737340"/>
                <a:gd name="connsiteY267" fmla="*/ 586740 h 4168140"/>
                <a:gd name="connsiteX268" fmla="*/ 937260 w 11737340"/>
                <a:gd name="connsiteY268" fmla="*/ 548640 h 4168140"/>
                <a:gd name="connsiteX269" fmla="*/ 830580 w 11737340"/>
                <a:gd name="connsiteY269" fmla="*/ 510540 h 4168140"/>
                <a:gd name="connsiteX270" fmla="*/ 754380 w 11737340"/>
                <a:gd name="connsiteY270" fmla="*/ 457200 h 4168140"/>
                <a:gd name="connsiteX271" fmla="*/ 708660 w 11737340"/>
                <a:gd name="connsiteY271" fmla="*/ 419100 h 4168140"/>
                <a:gd name="connsiteX272" fmla="*/ 609600 w 11737340"/>
                <a:gd name="connsiteY272" fmla="*/ 396240 h 4168140"/>
                <a:gd name="connsiteX273" fmla="*/ 548640 w 11737340"/>
                <a:gd name="connsiteY273" fmla="*/ 320040 h 4168140"/>
                <a:gd name="connsiteX274" fmla="*/ 510540 w 11737340"/>
                <a:gd name="connsiteY274" fmla="*/ 251460 h 4168140"/>
                <a:gd name="connsiteX275" fmla="*/ 464820 w 11737340"/>
                <a:gd name="connsiteY275" fmla="*/ 190500 h 4168140"/>
                <a:gd name="connsiteX276" fmla="*/ 411480 w 11737340"/>
                <a:gd name="connsiteY276" fmla="*/ 137160 h 4168140"/>
                <a:gd name="connsiteX277" fmla="*/ 373380 w 11737340"/>
                <a:gd name="connsiteY277" fmla="*/ 45720 h 4168140"/>
                <a:gd name="connsiteX278" fmla="*/ 342900 w 11737340"/>
                <a:gd name="connsiteY278" fmla="*/ 0 h 4168140"/>
                <a:gd name="connsiteX279" fmla="*/ 327660 w 11737340"/>
                <a:gd name="connsiteY279" fmla="*/ 60960 h 4168140"/>
                <a:gd name="connsiteX280" fmla="*/ 289560 w 11737340"/>
                <a:gd name="connsiteY280" fmla="*/ 91440 h 4168140"/>
                <a:gd name="connsiteX281" fmla="*/ 236220 w 11737340"/>
                <a:gd name="connsiteY281" fmla="*/ 114300 h 4168140"/>
                <a:gd name="connsiteX282" fmla="*/ 198120 w 11737340"/>
                <a:gd name="connsiteY282" fmla="*/ 175260 h 4168140"/>
                <a:gd name="connsiteX283" fmla="*/ 175260 w 11737340"/>
                <a:gd name="connsiteY283" fmla="*/ 228600 h 4168140"/>
                <a:gd name="connsiteX284" fmla="*/ 114300 w 11737340"/>
                <a:gd name="connsiteY284" fmla="*/ 236220 h 4168140"/>
                <a:gd name="connsiteX285" fmla="*/ 45720 w 11737340"/>
                <a:gd name="connsiteY285" fmla="*/ 251460 h 4168140"/>
                <a:gd name="connsiteX286" fmla="*/ 0 w 11737340"/>
                <a:gd name="connsiteY286" fmla="*/ 281940 h 4168140"/>
                <a:gd name="connsiteX287" fmla="*/ 68580 w 11737340"/>
                <a:gd name="connsiteY287" fmla="*/ 320040 h 4168140"/>
                <a:gd name="connsiteX0" fmla="*/ 68580 w 11737340"/>
                <a:gd name="connsiteY0" fmla="*/ 320040 h 4168140"/>
                <a:gd name="connsiteX1" fmla="*/ 121920 w 11737340"/>
                <a:gd name="connsiteY1" fmla="*/ 381000 h 4168140"/>
                <a:gd name="connsiteX2" fmla="*/ 198120 w 11737340"/>
                <a:gd name="connsiteY2" fmla="*/ 419100 h 4168140"/>
                <a:gd name="connsiteX3" fmla="*/ 320040 w 11737340"/>
                <a:gd name="connsiteY3" fmla="*/ 510540 h 4168140"/>
                <a:gd name="connsiteX4" fmla="*/ 411480 w 11737340"/>
                <a:gd name="connsiteY4" fmla="*/ 563880 h 4168140"/>
                <a:gd name="connsiteX5" fmla="*/ 472440 w 11737340"/>
                <a:gd name="connsiteY5" fmla="*/ 632460 h 4168140"/>
                <a:gd name="connsiteX6" fmla="*/ 601980 w 11737340"/>
                <a:gd name="connsiteY6" fmla="*/ 708660 h 4168140"/>
                <a:gd name="connsiteX7" fmla="*/ 739140 w 11737340"/>
                <a:gd name="connsiteY7" fmla="*/ 784860 h 4168140"/>
                <a:gd name="connsiteX8" fmla="*/ 861060 w 11737340"/>
                <a:gd name="connsiteY8" fmla="*/ 868680 h 4168140"/>
                <a:gd name="connsiteX9" fmla="*/ 944880 w 11737340"/>
                <a:gd name="connsiteY9" fmla="*/ 952500 h 4168140"/>
                <a:gd name="connsiteX10" fmla="*/ 1021080 w 11737340"/>
                <a:gd name="connsiteY10" fmla="*/ 1005840 h 4168140"/>
                <a:gd name="connsiteX11" fmla="*/ 1097280 w 11737340"/>
                <a:gd name="connsiteY11" fmla="*/ 1043940 h 4168140"/>
                <a:gd name="connsiteX12" fmla="*/ 1181100 w 11737340"/>
                <a:gd name="connsiteY12" fmla="*/ 1104900 h 4168140"/>
                <a:gd name="connsiteX13" fmla="*/ 1249680 w 11737340"/>
                <a:gd name="connsiteY13" fmla="*/ 1150620 h 4168140"/>
                <a:gd name="connsiteX14" fmla="*/ 1341120 w 11737340"/>
                <a:gd name="connsiteY14" fmla="*/ 1196340 h 4168140"/>
                <a:gd name="connsiteX15" fmla="*/ 1417320 w 11737340"/>
                <a:gd name="connsiteY15" fmla="*/ 1257300 h 4168140"/>
                <a:gd name="connsiteX16" fmla="*/ 1493520 w 11737340"/>
                <a:gd name="connsiteY16" fmla="*/ 1333500 h 4168140"/>
                <a:gd name="connsiteX17" fmla="*/ 1569720 w 11737340"/>
                <a:gd name="connsiteY17" fmla="*/ 1356360 h 4168140"/>
                <a:gd name="connsiteX18" fmla="*/ 1684020 w 11737340"/>
                <a:gd name="connsiteY18" fmla="*/ 1424940 h 4168140"/>
                <a:gd name="connsiteX19" fmla="*/ 1729740 w 11737340"/>
                <a:gd name="connsiteY19" fmla="*/ 1485900 h 4168140"/>
                <a:gd name="connsiteX20" fmla="*/ 1844040 w 11737340"/>
                <a:gd name="connsiteY20" fmla="*/ 1569720 h 4168140"/>
                <a:gd name="connsiteX21" fmla="*/ 1935480 w 11737340"/>
                <a:gd name="connsiteY21" fmla="*/ 1615440 h 4168140"/>
                <a:gd name="connsiteX22" fmla="*/ 2049780 w 11737340"/>
                <a:gd name="connsiteY22" fmla="*/ 1691640 h 4168140"/>
                <a:gd name="connsiteX23" fmla="*/ 2133600 w 11737340"/>
                <a:gd name="connsiteY23" fmla="*/ 1729740 h 4168140"/>
                <a:gd name="connsiteX24" fmla="*/ 2202180 w 11737340"/>
                <a:gd name="connsiteY24" fmla="*/ 1805940 h 4168140"/>
                <a:gd name="connsiteX25" fmla="*/ 2255520 w 11737340"/>
                <a:gd name="connsiteY25" fmla="*/ 1821180 h 4168140"/>
                <a:gd name="connsiteX26" fmla="*/ 2316480 w 11737340"/>
                <a:gd name="connsiteY26" fmla="*/ 1866900 h 4168140"/>
                <a:gd name="connsiteX27" fmla="*/ 2423160 w 11737340"/>
                <a:gd name="connsiteY27" fmla="*/ 2004060 h 4168140"/>
                <a:gd name="connsiteX28" fmla="*/ 2476500 w 11737340"/>
                <a:gd name="connsiteY28" fmla="*/ 2087880 h 4168140"/>
                <a:gd name="connsiteX29" fmla="*/ 2567940 w 11737340"/>
                <a:gd name="connsiteY29" fmla="*/ 2148840 h 4168140"/>
                <a:gd name="connsiteX30" fmla="*/ 2682240 w 11737340"/>
                <a:gd name="connsiteY30" fmla="*/ 2186940 h 4168140"/>
                <a:gd name="connsiteX31" fmla="*/ 2743200 w 11737340"/>
                <a:gd name="connsiteY31" fmla="*/ 2209800 h 4168140"/>
                <a:gd name="connsiteX32" fmla="*/ 2811780 w 11737340"/>
                <a:gd name="connsiteY32" fmla="*/ 2247900 h 4168140"/>
                <a:gd name="connsiteX33" fmla="*/ 2887980 w 11737340"/>
                <a:gd name="connsiteY33" fmla="*/ 2301240 h 4168140"/>
                <a:gd name="connsiteX34" fmla="*/ 2979420 w 11737340"/>
                <a:gd name="connsiteY34" fmla="*/ 2385060 h 4168140"/>
                <a:gd name="connsiteX35" fmla="*/ 3055620 w 11737340"/>
                <a:gd name="connsiteY35" fmla="*/ 2461260 h 4168140"/>
                <a:gd name="connsiteX36" fmla="*/ 3139440 w 11737340"/>
                <a:gd name="connsiteY36" fmla="*/ 2537460 h 4168140"/>
                <a:gd name="connsiteX37" fmla="*/ 3261360 w 11737340"/>
                <a:gd name="connsiteY37" fmla="*/ 2628900 h 4168140"/>
                <a:gd name="connsiteX38" fmla="*/ 3345180 w 11737340"/>
                <a:gd name="connsiteY38" fmla="*/ 2720340 h 4168140"/>
                <a:gd name="connsiteX39" fmla="*/ 3444240 w 11737340"/>
                <a:gd name="connsiteY39" fmla="*/ 2796540 h 4168140"/>
                <a:gd name="connsiteX40" fmla="*/ 3558540 w 11737340"/>
                <a:gd name="connsiteY40" fmla="*/ 2872740 h 4168140"/>
                <a:gd name="connsiteX41" fmla="*/ 3619500 w 11737340"/>
                <a:gd name="connsiteY41" fmla="*/ 2979420 h 4168140"/>
                <a:gd name="connsiteX42" fmla="*/ 3619500 w 11737340"/>
                <a:gd name="connsiteY42" fmla="*/ 2979420 h 4168140"/>
                <a:gd name="connsiteX43" fmla="*/ 3649980 w 11737340"/>
                <a:gd name="connsiteY43" fmla="*/ 3048000 h 4168140"/>
                <a:gd name="connsiteX44" fmla="*/ 3703320 w 11737340"/>
                <a:gd name="connsiteY44" fmla="*/ 3086100 h 4168140"/>
                <a:gd name="connsiteX45" fmla="*/ 3764280 w 11737340"/>
                <a:gd name="connsiteY45" fmla="*/ 3063240 h 4168140"/>
                <a:gd name="connsiteX46" fmla="*/ 3848100 w 11737340"/>
                <a:gd name="connsiteY46" fmla="*/ 3025140 h 4168140"/>
                <a:gd name="connsiteX47" fmla="*/ 3916680 w 11737340"/>
                <a:gd name="connsiteY47" fmla="*/ 3032760 h 4168140"/>
                <a:gd name="connsiteX48" fmla="*/ 4030980 w 11737340"/>
                <a:gd name="connsiteY48" fmla="*/ 3063240 h 4168140"/>
                <a:gd name="connsiteX49" fmla="*/ 4137660 w 11737340"/>
                <a:gd name="connsiteY49" fmla="*/ 3101340 h 4168140"/>
                <a:gd name="connsiteX50" fmla="*/ 4259580 w 11737340"/>
                <a:gd name="connsiteY50" fmla="*/ 3147060 h 4168140"/>
                <a:gd name="connsiteX51" fmla="*/ 4381500 w 11737340"/>
                <a:gd name="connsiteY51" fmla="*/ 3192780 h 4168140"/>
                <a:gd name="connsiteX52" fmla="*/ 4526280 w 11737340"/>
                <a:gd name="connsiteY52" fmla="*/ 3276600 h 4168140"/>
                <a:gd name="connsiteX53" fmla="*/ 4587240 w 11737340"/>
                <a:gd name="connsiteY53" fmla="*/ 3299460 h 4168140"/>
                <a:gd name="connsiteX54" fmla="*/ 4610100 w 11737340"/>
                <a:gd name="connsiteY54" fmla="*/ 3352800 h 4168140"/>
                <a:gd name="connsiteX55" fmla="*/ 4648200 w 11737340"/>
                <a:gd name="connsiteY55" fmla="*/ 3436620 h 4168140"/>
                <a:gd name="connsiteX56" fmla="*/ 4671060 w 11737340"/>
                <a:gd name="connsiteY56" fmla="*/ 3520440 h 4168140"/>
                <a:gd name="connsiteX57" fmla="*/ 4678680 w 11737340"/>
                <a:gd name="connsiteY57" fmla="*/ 3589020 h 4168140"/>
                <a:gd name="connsiteX58" fmla="*/ 4686300 w 11737340"/>
                <a:gd name="connsiteY58" fmla="*/ 3649980 h 4168140"/>
                <a:gd name="connsiteX59" fmla="*/ 4724400 w 11737340"/>
                <a:gd name="connsiteY59" fmla="*/ 3680460 h 4168140"/>
                <a:gd name="connsiteX60" fmla="*/ 4785360 w 11737340"/>
                <a:gd name="connsiteY60" fmla="*/ 3672840 h 4168140"/>
                <a:gd name="connsiteX61" fmla="*/ 4869180 w 11737340"/>
                <a:gd name="connsiteY61" fmla="*/ 3703320 h 4168140"/>
                <a:gd name="connsiteX62" fmla="*/ 4914900 w 11737340"/>
                <a:gd name="connsiteY62" fmla="*/ 3756660 h 4168140"/>
                <a:gd name="connsiteX63" fmla="*/ 5105400 w 11737340"/>
                <a:gd name="connsiteY63" fmla="*/ 3832860 h 4168140"/>
                <a:gd name="connsiteX64" fmla="*/ 5173980 w 11737340"/>
                <a:gd name="connsiteY64" fmla="*/ 3886200 h 4168140"/>
                <a:gd name="connsiteX65" fmla="*/ 5242560 w 11737340"/>
                <a:gd name="connsiteY65" fmla="*/ 3924300 h 4168140"/>
                <a:gd name="connsiteX66" fmla="*/ 5364480 w 11737340"/>
                <a:gd name="connsiteY66" fmla="*/ 3962400 h 4168140"/>
                <a:gd name="connsiteX67" fmla="*/ 5516880 w 11737340"/>
                <a:gd name="connsiteY67" fmla="*/ 4046220 h 4168140"/>
                <a:gd name="connsiteX68" fmla="*/ 5585460 w 11737340"/>
                <a:gd name="connsiteY68" fmla="*/ 4099560 h 4168140"/>
                <a:gd name="connsiteX69" fmla="*/ 5661660 w 11737340"/>
                <a:gd name="connsiteY69" fmla="*/ 4122420 h 4168140"/>
                <a:gd name="connsiteX70" fmla="*/ 5745480 w 11737340"/>
                <a:gd name="connsiteY70" fmla="*/ 4130040 h 4168140"/>
                <a:gd name="connsiteX71" fmla="*/ 5836920 w 11737340"/>
                <a:gd name="connsiteY71" fmla="*/ 4130040 h 4168140"/>
                <a:gd name="connsiteX72" fmla="*/ 5951220 w 11737340"/>
                <a:gd name="connsiteY72" fmla="*/ 4145280 h 4168140"/>
                <a:gd name="connsiteX73" fmla="*/ 6035040 w 11737340"/>
                <a:gd name="connsiteY73" fmla="*/ 4168140 h 4168140"/>
                <a:gd name="connsiteX74" fmla="*/ 6149340 w 11737340"/>
                <a:gd name="connsiteY74" fmla="*/ 4137660 h 4168140"/>
                <a:gd name="connsiteX75" fmla="*/ 6286500 w 11737340"/>
                <a:gd name="connsiteY75" fmla="*/ 4114800 h 4168140"/>
                <a:gd name="connsiteX76" fmla="*/ 6393180 w 11737340"/>
                <a:gd name="connsiteY76" fmla="*/ 4053840 h 4168140"/>
                <a:gd name="connsiteX77" fmla="*/ 6484620 w 11737340"/>
                <a:gd name="connsiteY77" fmla="*/ 4038600 h 4168140"/>
                <a:gd name="connsiteX78" fmla="*/ 6583680 w 11737340"/>
                <a:gd name="connsiteY78" fmla="*/ 3970020 h 4168140"/>
                <a:gd name="connsiteX79" fmla="*/ 6697980 w 11737340"/>
                <a:gd name="connsiteY79" fmla="*/ 3886200 h 4168140"/>
                <a:gd name="connsiteX80" fmla="*/ 6728460 w 11737340"/>
                <a:gd name="connsiteY80" fmla="*/ 3817620 h 4168140"/>
                <a:gd name="connsiteX81" fmla="*/ 6842760 w 11737340"/>
                <a:gd name="connsiteY81" fmla="*/ 3733800 h 4168140"/>
                <a:gd name="connsiteX82" fmla="*/ 6972300 w 11737340"/>
                <a:gd name="connsiteY82" fmla="*/ 3642360 h 4168140"/>
                <a:gd name="connsiteX83" fmla="*/ 7078980 w 11737340"/>
                <a:gd name="connsiteY83" fmla="*/ 3528060 h 4168140"/>
                <a:gd name="connsiteX84" fmla="*/ 7139940 w 11737340"/>
                <a:gd name="connsiteY84" fmla="*/ 3444240 h 4168140"/>
                <a:gd name="connsiteX85" fmla="*/ 7269480 w 11737340"/>
                <a:gd name="connsiteY85" fmla="*/ 3284220 h 4168140"/>
                <a:gd name="connsiteX86" fmla="*/ 7330440 w 11737340"/>
                <a:gd name="connsiteY86" fmla="*/ 3185160 h 4168140"/>
                <a:gd name="connsiteX87" fmla="*/ 7376160 w 11737340"/>
                <a:gd name="connsiteY87" fmla="*/ 3116580 h 4168140"/>
                <a:gd name="connsiteX88" fmla="*/ 7444740 w 11737340"/>
                <a:gd name="connsiteY88" fmla="*/ 3093720 h 4168140"/>
                <a:gd name="connsiteX89" fmla="*/ 7513320 w 11737340"/>
                <a:gd name="connsiteY89" fmla="*/ 3101340 h 4168140"/>
                <a:gd name="connsiteX90" fmla="*/ 7574280 w 11737340"/>
                <a:gd name="connsiteY90" fmla="*/ 3078480 h 4168140"/>
                <a:gd name="connsiteX91" fmla="*/ 7726680 w 11737340"/>
                <a:gd name="connsiteY91" fmla="*/ 3108960 h 4168140"/>
                <a:gd name="connsiteX92" fmla="*/ 7833360 w 11737340"/>
                <a:gd name="connsiteY92" fmla="*/ 3162300 h 4168140"/>
                <a:gd name="connsiteX93" fmla="*/ 7962900 w 11737340"/>
                <a:gd name="connsiteY93" fmla="*/ 3192780 h 4168140"/>
                <a:gd name="connsiteX94" fmla="*/ 8161020 w 11737340"/>
                <a:gd name="connsiteY94" fmla="*/ 3268980 h 4168140"/>
                <a:gd name="connsiteX95" fmla="*/ 8290560 w 11737340"/>
                <a:gd name="connsiteY95" fmla="*/ 3337560 h 4168140"/>
                <a:gd name="connsiteX96" fmla="*/ 8382000 w 11737340"/>
                <a:gd name="connsiteY96" fmla="*/ 3360420 h 4168140"/>
                <a:gd name="connsiteX97" fmla="*/ 8458200 w 11737340"/>
                <a:gd name="connsiteY97" fmla="*/ 3398520 h 4168140"/>
                <a:gd name="connsiteX98" fmla="*/ 8595360 w 11737340"/>
                <a:gd name="connsiteY98" fmla="*/ 3512820 h 4168140"/>
                <a:gd name="connsiteX99" fmla="*/ 8641080 w 11737340"/>
                <a:gd name="connsiteY99" fmla="*/ 3566160 h 4168140"/>
                <a:gd name="connsiteX100" fmla="*/ 8702040 w 11737340"/>
                <a:gd name="connsiteY100" fmla="*/ 3604260 h 4168140"/>
                <a:gd name="connsiteX101" fmla="*/ 8763000 w 11737340"/>
                <a:gd name="connsiteY101" fmla="*/ 3634740 h 4168140"/>
                <a:gd name="connsiteX102" fmla="*/ 8846820 w 11737340"/>
                <a:gd name="connsiteY102" fmla="*/ 3632200 h 4168140"/>
                <a:gd name="connsiteX103" fmla="*/ 8968740 w 11737340"/>
                <a:gd name="connsiteY103" fmla="*/ 3634740 h 4168140"/>
                <a:gd name="connsiteX104" fmla="*/ 9060180 w 11737340"/>
                <a:gd name="connsiteY104" fmla="*/ 3642360 h 4168140"/>
                <a:gd name="connsiteX105" fmla="*/ 9151620 w 11737340"/>
                <a:gd name="connsiteY105" fmla="*/ 3657600 h 4168140"/>
                <a:gd name="connsiteX106" fmla="*/ 9230360 w 11737340"/>
                <a:gd name="connsiteY106" fmla="*/ 3657600 h 4168140"/>
                <a:gd name="connsiteX107" fmla="*/ 9331960 w 11737340"/>
                <a:gd name="connsiteY107" fmla="*/ 3629660 h 4168140"/>
                <a:gd name="connsiteX108" fmla="*/ 9433560 w 11737340"/>
                <a:gd name="connsiteY108" fmla="*/ 3589020 h 4168140"/>
                <a:gd name="connsiteX109" fmla="*/ 9535160 w 11737340"/>
                <a:gd name="connsiteY109" fmla="*/ 3540760 h 4168140"/>
                <a:gd name="connsiteX110" fmla="*/ 9646920 w 11737340"/>
                <a:gd name="connsiteY110" fmla="*/ 3489960 h 4168140"/>
                <a:gd name="connsiteX111" fmla="*/ 9784080 w 11737340"/>
                <a:gd name="connsiteY111" fmla="*/ 3444240 h 4168140"/>
                <a:gd name="connsiteX112" fmla="*/ 9860280 w 11737340"/>
                <a:gd name="connsiteY112" fmla="*/ 3383280 h 4168140"/>
                <a:gd name="connsiteX113" fmla="*/ 9921240 w 11737340"/>
                <a:gd name="connsiteY113" fmla="*/ 3314700 h 4168140"/>
                <a:gd name="connsiteX114" fmla="*/ 9997440 w 11737340"/>
                <a:gd name="connsiteY114" fmla="*/ 3208020 h 4168140"/>
                <a:gd name="connsiteX115" fmla="*/ 10043160 w 11737340"/>
                <a:gd name="connsiteY115" fmla="*/ 3101340 h 4168140"/>
                <a:gd name="connsiteX116" fmla="*/ 10104120 w 11737340"/>
                <a:gd name="connsiteY116" fmla="*/ 3017520 h 4168140"/>
                <a:gd name="connsiteX117" fmla="*/ 10157460 w 11737340"/>
                <a:gd name="connsiteY117" fmla="*/ 2933700 h 4168140"/>
                <a:gd name="connsiteX118" fmla="*/ 10218420 w 11737340"/>
                <a:gd name="connsiteY118" fmla="*/ 2849880 h 4168140"/>
                <a:gd name="connsiteX119" fmla="*/ 10294620 w 11737340"/>
                <a:gd name="connsiteY119" fmla="*/ 2735580 h 4168140"/>
                <a:gd name="connsiteX120" fmla="*/ 10347960 w 11737340"/>
                <a:gd name="connsiteY120" fmla="*/ 2621280 h 4168140"/>
                <a:gd name="connsiteX121" fmla="*/ 10431780 w 11737340"/>
                <a:gd name="connsiteY121" fmla="*/ 2499360 h 4168140"/>
                <a:gd name="connsiteX122" fmla="*/ 10500360 w 11737340"/>
                <a:gd name="connsiteY122" fmla="*/ 2354580 h 4168140"/>
                <a:gd name="connsiteX123" fmla="*/ 10553700 w 11737340"/>
                <a:gd name="connsiteY123" fmla="*/ 2263140 h 4168140"/>
                <a:gd name="connsiteX124" fmla="*/ 10584180 w 11737340"/>
                <a:gd name="connsiteY124" fmla="*/ 2194560 h 4168140"/>
                <a:gd name="connsiteX125" fmla="*/ 10624820 w 11737340"/>
                <a:gd name="connsiteY125" fmla="*/ 2125980 h 4168140"/>
                <a:gd name="connsiteX126" fmla="*/ 10675620 w 11737340"/>
                <a:gd name="connsiteY126" fmla="*/ 2049780 h 4168140"/>
                <a:gd name="connsiteX127" fmla="*/ 10690860 w 11737340"/>
                <a:gd name="connsiteY127" fmla="*/ 1988820 h 4168140"/>
                <a:gd name="connsiteX128" fmla="*/ 10713720 w 11737340"/>
                <a:gd name="connsiteY128" fmla="*/ 1927860 h 4168140"/>
                <a:gd name="connsiteX129" fmla="*/ 10767060 w 11737340"/>
                <a:gd name="connsiteY129" fmla="*/ 1859280 h 4168140"/>
                <a:gd name="connsiteX130" fmla="*/ 10873740 w 11737340"/>
                <a:gd name="connsiteY130" fmla="*/ 1828800 h 4168140"/>
                <a:gd name="connsiteX131" fmla="*/ 11079480 w 11737340"/>
                <a:gd name="connsiteY131" fmla="*/ 1767840 h 4168140"/>
                <a:gd name="connsiteX132" fmla="*/ 11247120 w 11737340"/>
                <a:gd name="connsiteY132" fmla="*/ 1684020 h 4168140"/>
                <a:gd name="connsiteX133" fmla="*/ 11407140 w 11737340"/>
                <a:gd name="connsiteY133" fmla="*/ 1628140 h 4168140"/>
                <a:gd name="connsiteX134" fmla="*/ 11490960 w 11737340"/>
                <a:gd name="connsiteY134" fmla="*/ 1577340 h 4168140"/>
                <a:gd name="connsiteX135" fmla="*/ 11635740 w 11737340"/>
                <a:gd name="connsiteY135" fmla="*/ 1508760 h 4168140"/>
                <a:gd name="connsiteX136" fmla="*/ 11737340 w 11737340"/>
                <a:gd name="connsiteY136" fmla="*/ 1442720 h 4168140"/>
                <a:gd name="connsiteX137" fmla="*/ 11620500 w 11737340"/>
                <a:gd name="connsiteY137" fmla="*/ 1417320 h 4168140"/>
                <a:gd name="connsiteX138" fmla="*/ 11567160 w 11737340"/>
                <a:gd name="connsiteY138" fmla="*/ 1379220 h 4168140"/>
                <a:gd name="connsiteX139" fmla="*/ 11498580 w 11737340"/>
                <a:gd name="connsiteY139" fmla="*/ 1318260 h 4168140"/>
                <a:gd name="connsiteX140" fmla="*/ 11468100 w 11737340"/>
                <a:gd name="connsiteY140" fmla="*/ 1280160 h 4168140"/>
                <a:gd name="connsiteX141" fmla="*/ 11442700 w 11737340"/>
                <a:gd name="connsiteY141" fmla="*/ 1231900 h 4168140"/>
                <a:gd name="connsiteX142" fmla="*/ 11384280 w 11737340"/>
                <a:gd name="connsiteY142" fmla="*/ 1310640 h 4168140"/>
                <a:gd name="connsiteX143" fmla="*/ 11353800 w 11737340"/>
                <a:gd name="connsiteY143" fmla="*/ 1356360 h 4168140"/>
                <a:gd name="connsiteX144" fmla="*/ 11224260 w 11737340"/>
                <a:gd name="connsiteY144" fmla="*/ 1417320 h 4168140"/>
                <a:gd name="connsiteX145" fmla="*/ 11109960 w 11737340"/>
                <a:gd name="connsiteY145" fmla="*/ 1463040 h 4168140"/>
                <a:gd name="connsiteX146" fmla="*/ 10911840 w 11737340"/>
                <a:gd name="connsiteY146" fmla="*/ 1524000 h 4168140"/>
                <a:gd name="connsiteX147" fmla="*/ 10774680 w 11737340"/>
                <a:gd name="connsiteY147" fmla="*/ 1546860 h 4168140"/>
                <a:gd name="connsiteX148" fmla="*/ 10675620 w 11737340"/>
                <a:gd name="connsiteY148" fmla="*/ 1615440 h 4168140"/>
                <a:gd name="connsiteX149" fmla="*/ 10568940 w 11737340"/>
                <a:gd name="connsiteY149" fmla="*/ 1676400 h 4168140"/>
                <a:gd name="connsiteX150" fmla="*/ 10485120 w 11737340"/>
                <a:gd name="connsiteY150" fmla="*/ 1760220 h 4168140"/>
                <a:gd name="connsiteX151" fmla="*/ 10454640 w 11737340"/>
                <a:gd name="connsiteY151" fmla="*/ 1836420 h 4168140"/>
                <a:gd name="connsiteX152" fmla="*/ 10416540 w 11737340"/>
                <a:gd name="connsiteY152" fmla="*/ 1927860 h 4168140"/>
                <a:gd name="connsiteX153" fmla="*/ 10401300 w 11737340"/>
                <a:gd name="connsiteY153" fmla="*/ 2004060 h 4168140"/>
                <a:gd name="connsiteX154" fmla="*/ 10363200 w 11737340"/>
                <a:gd name="connsiteY154" fmla="*/ 2095500 h 4168140"/>
                <a:gd name="connsiteX155" fmla="*/ 10317480 w 11737340"/>
                <a:gd name="connsiteY155" fmla="*/ 2225040 h 4168140"/>
                <a:gd name="connsiteX156" fmla="*/ 10287000 w 11737340"/>
                <a:gd name="connsiteY156" fmla="*/ 2346960 h 4168140"/>
                <a:gd name="connsiteX157" fmla="*/ 10218420 w 11737340"/>
                <a:gd name="connsiteY157" fmla="*/ 2499360 h 4168140"/>
                <a:gd name="connsiteX158" fmla="*/ 10134600 w 11737340"/>
                <a:gd name="connsiteY158" fmla="*/ 2621280 h 4168140"/>
                <a:gd name="connsiteX159" fmla="*/ 10043160 w 11737340"/>
                <a:gd name="connsiteY159" fmla="*/ 2735580 h 4168140"/>
                <a:gd name="connsiteX160" fmla="*/ 9974580 w 11737340"/>
                <a:gd name="connsiteY160" fmla="*/ 2857500 h 4168140"/>
                <a:gd name="connsiteX161" fmla="*/ 9906000 w 11737340"/>
                <a:gd name="connsiteY161" fmla="*/ 2941320 h 4168140"/>
                <a:gd name="connsiteX162" fmla="*/ 9860280 w 11737340"/>
                <a:gd name="connsiteY162" fmla="*/ 3032760 h 4168140"/>
                <a:gd name="connsiteX163" fmla="*/ 9806940 w 11737340"/>
                <a:gd name="connsiteY163" fmla="*/ 3116580 h 4168140"/>
                <a:gd name="connsiteX164" fmla="*/ 9715500 w 11737340"/>
                <a:gd name="connsiteY164" fmla="*/ 3208020 h 4168140"/>
                <a:gd name="connsiteX165" fmla="*/ 9616440 w 11737340"/>
                <a:gd name="connsiteY165" fmla="*/ 3261360 h 4168140"/>
                <a:gd name="connsiteX166" fmla="*/ 9532620 w 11737340"/>
                <a:gd name="connsiteY166" fmla="*/ 3329940 h 4168140"/>
                <a:gd name="connsiteX167" fmla="*/ 9471660 w 11737340"/>
                <a:gd name="connsiteY167" fmla="*/ 3375660 h 4168140"/>
                <a:gd name="connsiteX168" fmla="*/ 9410700 w 11737340"/>
                <a:gd name="connsiteY168" fmla="*/ 3429000 h 4168140"/>
                <a:gd name="connsiteX169" fmla="*/ 9288780 w 11737340"/>
                <a:gd name="connsiteY169" fmla="*/ 3436620 h 4168140"/>
                <a:gd name="connsiteX170" fmla="*/ 9166860 w 11737340"/>
                <a:gd name="connsiteY170" fmla="*/ 3444240 h 4168140"/>
                <a:gd name="connsiteX171" fmla="*/ 9029700 w 11737340"/>
                <a:gd name="connsiteY171" fmla="*/ 3413760 h 4168140"/>
                <a:gd name="connsiteX172" fmla="*/ 8823960 w 11737340"/>
                <a:gd name="connsiteY172" fmla="*/ 3360420 h 4168140"/>
                <a:gd name="connsiteX173" fmla="*/ 8679180 w 11737340"/>
                <a:gd name="connsiteY173" fmla="*/ 3329940 h 4168140"/>
                <a:gd name="connsiteX174" fmla="*/ 8572500 w 11737340"/>
                <a:gd name="connsiteY174" fmla="*/ 3276600 h 4168140"/>
                <a:gd name="connsiteX175" fmla="*/ 8465820 w 11737340"/>
                <a:gd name="connsiteY175" fmla="*/ 3215640 h 4168140"/>
                <a:gd name="connsiteX176" fmla="*/ 8321040 w 11737340"/>
                <a:gd name="connsiteY176" fmla="*/ 3177540 h 4168140"/>
                <a:gd name="connsiteX177" fmla="*/ 8199120 w 11737340"/>
                <a:gd name="connsiteY177" fmla="*/ 3131820 h 4168140"/>
                <a:gd name="connsiteX178" fmla="*/ 8069580 w 11737340"/>
                <a:gd name="connsiteY178" fmla="*/ 3078480 h 4168140"/>
                <a:gd name="connsiteX179" fmla="*/ 7917180 w 11737340"/>
                <a:gd name="connsiteY179" fmla="*/ 2994660 h 4168140"/>
                <a:gd name="connsiteX180" fmla="*/ 7787640 w 11737340"/>
                <a:gd name="connsiteY180" fmla="*/ 2971800 h 4168140"/>
                <a:gd name="connsiteX181" fmla="*/ 7719060 w 11737340"/>
                <a:gd name="connsiteY181" fmla="*/ 2933700 h 4168140"/>
                <a:gd name="connsiteX182" fmla="*/ 7612380 w 11737340"/>
                <a:gd name="connsiteY182" fmla="*/ 2903220 h 4168140"/>
                <a:gd name="connsiteX183" fmla="*/ 7566660 w 11737340"/>
                <a:gd name="connsiteY183" fmla="*/ 2887980 h 4168140"/>
                <a:gd name="connsiteX184" fmla="*/ 7551420 w 11737340"/>
                <a:gd name="connsiteY184" fmla="*/ 2849880 h 4168140"/>
                <a:gd name="connsiteX185" fmla="*/ 7533640 w 11737340"/>
                <a:gd name="connsiteY185" fmla="*/ 2788920 h 4168140"/>
                <a:gd name="connsiteX186" fmla="*/ 7475220 w 11737340"/>
                <a:gd name="connsiteY186" fmla="*/ 2857500 h 4168140"/>
                <a:gd name="connsiteX187" fmla="*/ 7414260 w 11737340"/>
                <a:gd name="connsiteY187" fmla="*/ 2887980 h 4168140"/>
                <a:gd name="connsiteX188" fmla="*/ 7345680 w 11737340"/>
                <a:gd name="connsiteY188" fmla="*/ 2971800 h 4168140"/>
                <a:gd name="connsiteX189" fmla="*/ 7315200 w 11737340"/>
                <a:gd name="connsiteY189" fmla="*/ 2994660 h 4168140"/>
                <a:gd name="connsiteX190" fmla="*/ 7261860 w 11737340"/>
                <a:gd name="connsiteY190" fmla="*/ 3009900 h 4168140"/>
                <a:gd name="connsiteX191" fmla="*/ 7193280 w 11737340"/>
                <a:gd name="connsiteY191" fmla="*/ 3025140 h 4168140"/>
                <a:gd name="connsiteX192" fmla="*/ 7155180 w 11737340"/>
                <a:gd name="connsiteY192" fmla="*/ 3078480 h 4168140"/>
                <a:gd name="connsiteX193" fmla="*/ 7109460 w 11737340"/>
                <a:gd name="connsiteY193" fmla="*/ 3154680 h 4168140"/>
                <a:gd name="connsiteX194" fmla="*/ 7048500 w 11737340"/>
                <a:gd name="connsiteY194" fmla="*/ 3246120 h 4168140"/>
                <a:gd name="connsiteX195" fmla="*/ 6995160 w 11737340"/>
                <a:gd name="connsiteY195" fmla="*/ 3307080 h 4168140"/>
                <a:gd name="connsiteX196" fmla="*/ 6972300 w 11737340"/>
                <a:gd name="connsiteY196" fmla="*/ 3352800 h 4168140"/>
                <a:gd name="connsiteX197" fmla="*/ 6949440 w 11737340"/>
                <a:gd name="connsiteY197" fmla="*/ 3413760 h 4168140"/>
                <a:gd name="connsiteX198" fmla="*/ 6949440 w 11737340"/>
                <a:gd name="connsiteY198" fmla="*/ 3413760 h 4168140"/>
                <a:gd name="connsiteX199" fmla="*/ 6911340 w 11737340"/>
                <a:gd name="connsiteY199" fmla="*/ 3474720 h 4168140"/>
                <a:gd name="connsiteX200" fmla="*/ 6888480 w 11737340"/>
                <a:gd name="connsiteY200" fmla="*/ 3505200 h 4168140"/>
                <a:gd name="connsiteX201" fmla="*/ 6819900 w 11737340"/>
                <a:gd name="connsiteY201" fmla="*/ 3566160 h 4168140"/>
                <a:gd name="connsiteX202" fmla="*/ 6743700 w 11737340"/>
                <a:gd name="connsiteY202" fmla="*/ 3581400 h 4168140"/>
                <a:gd name="connsiteX203" fmla="*/ 6675120 w 11737340"/>
                <a:gd name="connsiteY203" fmla="*/ 3657600 h 4168140"/>
                <a:gd name="connsiteX204" fmla="*/ 6629400 w 11737340"/>
                <a:gd name="connsiteY204" fmla="*/ 3718560 h 4168140"/>
                <a:gd name="connsiteX205" fmla="*/ 6576060 w 11737340"/>
                <a:gd name="connsiteY205" fmla="*/ 3779520 h 4168140"/>
                <a:gd name="connsiteX206" fmla="*/ 6484620 w 11737340"/>
                <a:gd name="connsiteY206" fmla="*/ 3817620 h 4168140"/>
                <a:gd name="connsiteX207" fmla="*/ 6400800 w 11737340"/>
                <a:gd name="connsiteY207" fmla="*/ 3832860 h 4168140"/>
                <a:gd name="connsiteX208" fmla="*/ 6263640 w 11737340"/>
                <a:gd name="connsiteY208" fmla="*/ 3870960 h 4168140"/>
                <a:gd name="connsiteX209" fmla="*/ 6126480 w 11737340"/>
                <a:gd name="connsiteY209" fmla="*/ 3901440 h 4168140"/>
                <a:gd name="connsiteX210" fmla="*/ 6027420 w 11737340"/>
                <a:gd name="connsiteY210" fmla="*/ 3916680 h 4168140"/>
                <a:gd name="connsiteX211" fmla="*/ 5890260 w 11737340"/>
                <a:gd name="connsiteY211" fmla="*/ 3878580 h 4168140"/>
                <a:gd name="connsiteX212" fmla="*/ 5821680 w 11737340"/>
                <a:gd name="connsiteY212" fmla="*/ 3863340 h 4168140"/>
                <a:gd name="connsiteX213" fmla="*/ 5737860 w 11737340"/>
                <a:gd name="connsiteY213" fmla="*/ 3825240 h 4168140"/>
                <a:gd name="connsiteX214" fmla="*/ 5638800 w 11737340"/>
                <a:gd name="connsiteY214" fmla="*/ 3794760 h 4168140"/>
                <a:gd name="connsiteX215" fmla="*/ 5524500 w 11737340"/>
                <a:gd name="connsiteY215" fmla="*/ 3756660 h 4168140"/>
                <a:gd name="connsiteX216" fmla="*/ 5448300 w 11737340"/>
                <a:gd name="connsiteY216" fmla="*/ 3718560 h 4168140"/>
                <a:gd name="connsiteX217" fmla="*/ 5349240 w 11737340"/>
                <a:gd name="connsiteY217" fmla="*/ 3657600 h 4168140"/>
                <a:gd name="connsiteX218" fmla="*/ 5295900 w 11737340"/>
                <a:gd name="connsiteY218" fmla="*/ 3619500 h 4168140"/>
                <a:gd name="connsiteX219" fmla="*/ 5234940 w 11737340"/>
                <a:gd name="connsiteY219" fmla="*/ 3596640 h 4168140"/>
                <a:gd name="connsiteX220" fmla="*/ 5135880 w 11737340"/>
                <a:gd name="connsiteY220" fmla="*/ 3550920 h 4168140"/>
                <a:gd name="connsiteX221" fmla="*/ 5059680 w 11737340"/>
                <a:gd name="connsiteY221" fmla="*/ 3505200 h 4168140"/>
                <a:gd name="connsiteX222" fmla="*/ 5029200 w 11737340"/>
                <a:gd name="connsiteY222" fmla="*/ 3482340 h 4168140"/>
                <a:gd name="connsiteX223" fmla="*/ 4960620 w 11737340"/>
                <a:gd name="connsiteY223" fmla="*/ 3413760 h 4168140"/>
                <a:gd name="connsiteX224" fmla="*/ 4876800 w 11737340"/>
                <a:gd name="connsiteY224" fmla="*/ 3299460 h 4168140"/>
                <a:gd name="connsiteX225" fmla="*/ 4808220 w 11737340"/>
                <a:gd name="connsiteY225" fmla="*/ 3200400 h 4168140"/>
                <a:gd name="connsiteX226" fmla="*/ 4777740 w 11737340"/>
                <a:gd name="connsiteY226" fmla="*/ 3147060 h 4168140"/>
                <a:gd name="connsiteX227" fmla="*/ 4724400 w 11737340"/>
                <a:gd name="connsiteY227" fmla="*/ 3108960 h 4168140"/>
                <a:gd name="connsiteX228" fmla="*/ 4648200 w 11737340"/>
                <a:gd name="connsiteY228" fmla="*/ 3063240 h 4168140"/>
                <a:gd name="connsiteX229" fmla="*/ 4533900 w 11737340"/>
                <a:gd name="connsiteY229" fmla="*/ 2979420 h 4168140"/>
                <a:gd name="connsiteX230" fmla="*/ 4427220 w 11737340"/>
                <a:gd name="connsiteY230" fmla="*/ 2941320 h 4168140"/>
                <a:gd name="connsiteX231" fmla="*/ 4366260 w 11737340"/>
                <a:gd name="connsiteY231" fmla="*/ 2903220 h 4168140"/>
                <a:gd name="connsiteX232" fmla="*/ 4244340 w 11737340"/>
                <a:gd name="connsiteY232" fmla="*/ 2842260 h 4168140"/>
                <a:gd name="connsiteX233" fmla="*/ 4145280 w 11737340"/>
                <a:gd name="connsiteY233" fmla="*/ 2811780 h 4168140"/>
                <a:gd name="connsiteX234" fmla="*/ 4038600 w 11737340"/>
                <a:gd name="connsiteY234" fmla="*/ 2804160 h 4168140"/>
                <a:gd name="connsiteX235" fmla="*/ 3954780 w 11737340"/>
                <a:gd name="connsiteY235" fmla="*/ 2819400 h 4168140"/>
                <a:gd name="connsiteX236" fmla="*/ 3863340 w 11737340"/>
                <a:gd name="connsiteY236" fmla="*/ 2804160 h 4168140"/>
                <a:gd name="connsiteX237" fmla="*/ 3741420 w 11737340"/>
                <a:gd name="connsiteY237" fmla="*/ 2781300 h 4168140"/>
                <a:gd name="connsiteX238" fmla="*/ 3649980 w 11737340"/>
                <a:gd name="connsiteY238" fmla="*/ 2743200 h 4168140"/>
                <a:gd name="connsiteX239" fmla="*/ 3573780 w 11737340"/>
                <a:gd name="connsiteY239" fmla="*/ 2674620 h 4168140"/>
                <a:gd name="connsiteX240" fmla="*/ 3482340 w 11737340"/>
                <a:gd name="connsiteY240" fmla="*/ 2621280 h 4168140"/>
                <a:gd name="connsiteX241" fmla="*/ 3436620 w 11737340"/>
                <a:gd name="connsiteY241" fmla="*/ 2552700 h 4168140"/>
                <a:gd name="connsiteX242" fmla="*/ 3329940 w 11737340"/>
                <a:gd name="connsiteY242" fmla="*/ 2423160 h 4168140"/>
                <a:gd name="connsiteX243" fmla="*/ 3261360 w 11737340"/>
                <a:gd name="connsiteY243" fmla="*/ 2324100 h 4168140"/>
                <a:gd name="connsiteX244" fmla="*/ 3131820 w 11737340"/>
                <a:gd name="connsiteY244" fmla="*/ 2209800 h 4168140"/>
                <a:gd name="connsiteX245" fmla="*/ 3040380 w 11737340"/>
                <a:gd name="connsiteY245" fmla="*/ 2141220 h 4168140"/>
                <a:gd name="connsiteX246" fmla="*/ 2910840 w 11737340"/>
                <a:gd name="connsiteY246" fmla="*/ 2034540 h 4168140"/>
                <a:gd name="connsiteX247" fmla="*/ 2849880 w 11737340"/>
                <a:gd name="connsiteY247" fmla="*/ 1958340 h 4168140"/>
                <a:gd name="connsiteX248" fmla="*/ 2743200 w 11737340"/>
                <a:gd name="connsiteY248" fmla="*/ 1889760 h 4168140"/>
                <a:gd name="connsiteX249" fmla="*/ 2659380 w 11737340"/>
                <a:gd name="connsiteY249" fmla="*/ 1844040 h 4168140"/>
                <a:gd name="connsiteX250" fmla="*/ 2575560 w 11737340"/>
                <a:gd name="connsiteY250" fmla="*/ 1744980 h 4168140"/>
                <a:gd name="connsiteX251" fmla="*/ 2468880 w 11737340"/>
                <a:gd name="connsiteY251" fmla="*/ 1645920 h 4168140"/>
                <a:gd name="connsiteX252" fmla="*/ 2400300 w 11737340"/>
                <a:gd name="connsiteY252" fmla="*/ 1607820 h 4168140"/>
                <a:gd name="connsiteX253" fmla="*/ 2263140 w 11737340"/>
                <a:gd name="connsiteY253" fmla="*/ 1501140 h 4168140"/>
                <a:gd name="connsiteX254" fmla="*/ 2171700 w 11737340"/>
                <a:gd name="connsiteY254" fmla="*/ 1432560 h 4168140"/>
                <a:gd name="connsiteX255" fmla="*/ 2087880 w 11737340"/>
                <a:gd name="connsiteY255" fmla="*/ 1363980 h 4168140"/>
                <a:gd name="connsiteX256" fmla="*/ 1950720 w 11737340"/>
                <a:gd name="connsiteY256" fmla="*/ 1272540 h 4168140"/>
                <a:gd name="connsiteX257" fmla="*/ 1805940 w 11737340"/>
                <a:gd name="connsiteY257" fmla="*/ 1135380 h 4168140"/>
                <a:gd name="connsiteX258" fmla="*/ 1729740 w 11737340"/>
                <a:gd name="connsiteY258" fmla="*/ 1089660 h 4168140"/>
                <a:gd name="connsiteX259" fmla="*/ 1668780 w 11737340"/>
                <a:gd name="connsiteY259" fmla="*/ 1043940 h 4168140"/>
                <a:gd name="connsiteX260" fmla="*/ 1592580 w 11737340"/>
                <a:gd name="connsiteY260" fmla="*/ 990600 h 4168140"/>
                <a:gd name="connsiteX261" fmla="*/ 1470660 w 11737340"/>
                <a:gd name="connsiteY261" fmla="*/ 891540 h 4168140"/>
                <a:gd name="connsiteX262" fmla="*/ 1386840 w 11737340"/>
                <a:gd name="connsiteY262" fmla="*/ 845820 h 4168140"/>
                <a:gd name="connsiteX263" fmla="*/ 1318260 w 11737340"/>
                <a:gd name="connsiteY263" fmla="*/ 784860 h 4168140"/>
                <a:gd name="connsiteX264" fmla="*/ 1264920 w 11737340"/>
                <a:gd name="connsiteY264" fmla="*/ 723900 h 4168140"/>
                <a:gd name="connsiteX265" fmla="*/ 1181100 w 11737340"/>
                <a:gd name="connsiteY265" fmla="*/ 647700 h 4168140"/>
                <a:gd name="connsiteX266" fmla="*/ 1089660 w 11737340"/>
                <a:gd name="connsiteY266" fmla="*/ 624840 h 4168140"/>
                <a:gd name="connsiteX267" fmla="*/ 1021080 w 11737340"/>
                <a:gd name="connsiteY267" fmla="*/ 586740 h 4168140"/>
                <a:gd name="connsiteX268" fmla="*/ 937260 w 11737340"/>
                <a:gd name="connsiteY268" fmla="*/ 548640 h 4168140"/>
                <a:gd name="connsiteX269" fmla="*/ 830580 w 11737340"/>
                <a:gd name="connsiteY269" fmla="*/ 510540 h 4168140"/>
                <a:gd name="connsiteX270" fmla="*/ 754380 w 11737340"/>
                <a:gd name="connsiteY270" fmla="*/ 457200 h 4168140"/>
                <a:gd name="connsiteX271" fmla="*/ 708660 w 11737340"/>
                <a:gd name="connsiteY271" fmla="*/ 419100 h 4168140"/>
                <a:gd name="connsiteX272" fmla="*/ 609600 w 11737340"/>
                <a:gd name="connsiteY272" fmla="*/ 396240 h 4168140"/>
                <a:gd name="connsiteX273" fmla="*/ 548640 w 11737340"/>
                <a:gd name="connsiteY273" fmla="*/ 320040 h 4168140"/>
                <a:gd name="connsiteX274" fmla="*/ 510540 w 11737340"/>
                <a:gd name="connsiteY274" fmla="*/ 251460 h 4168140"/>
                <a:gd name="connsiteX275" fmla="*/ 464820 w 11737340"/>
                <a:gd name="connsiteY275" fmla="*/ 190500 h 4168140"/>
                <a:gd name="connsiteX276" fmla="*/ 411480 w 11737340"/>
                <a:gd name="connsiteY276" fmla="*/ 137160 h 4168140"/>
                <a:gd name="connsiteX277" fmla="*/ 373380 w 11737340"/>
                <a:gd name="connsiteY277" fmla="*/ 45720 h 4168140"/>
                <a:gd name="connsiteX278" fmla="*/ 342900 w 11737340"/>
                <a:gd name="connsiteY278" fmla="*/ 0 h 4168140"/>
                <a:gd name="connsiteX279" fmla="*/ 327660 w 11737340"/>
                <a:gd name="connsiteY279" fmla="*/ 60960 h 4168140"/>
                <a:gd name="connsiteX280" fmla="*/ 289560 w 11737340"/>
                <a:gd name="connsiteY280" fmla="*/ 91440 h 4168140"/>
                <a:gd name="connsiteX281" fmla="*/ 236220 w 11737340"/>
                <a:gd name="connsiteY281" fmla="*/ 114300 h 4168140"/>
                <a:gd name="connsiteX282" fmla="*/ 198120 w 11737340"/>
                <a:gd name="connsiteY282" fmla="*/ 175260 h 4168140"/>
                <a:gd name="connsiteX283" fmla="*/ 175260 w 11737340"/>
                <a:gd name="connsiteY283" fmla="*/ 228600 h 4168140"/>
                <a:gd name="connsiteX284" fmla="*/ 114300 w 11737340"/>
                <a:gd name="connsiteY284" fmla="*/ 236220 h 4168140"/>
                <a:gd name="connsiteX285" fmla="*/ 45720 w 11737340"/>
                <a:gd name="connsiteY285" fmla="*/ 251460 h 4168140"/>
                <a:gd name="connsiteX286" fmla="*/ 0 w 11737340"/>
                <a:gd name="connsiteY286" fmla="*/ 281940 h 4168140"/>
                <a:gd name="connsiteX287" fmla="*/ 68580 w 11737340"/>
                <a:gd name="connsiteY287" fmla="*/ 320040 h 4168140"/>
                <a:gd name="connsiteX0" fmla="*/ 68580 w 11737340"/>
                <a:gd name="connsiteY0" fmla="*/ 320040 h 4168140"/>
                <a:gd name="connsiteX1" fmla="*/ 121920 w 11737340"/>
                <a:gd name="connsiteY1" fmla="*/ 381000 h 4168140"/>
                <a:gd name="connsiteX2" fmla="*/ 198120 w 11737340"/>
                <a:gd name="connsiteY2" fmla="*/ 419100 h 4168140"/>
                <a:gd name="connsiteX3" fmla="*/ 320040 w 11737340"/>
                <a:gd name="connsiteY3" fmla="*/ 510540 h 4168140"/>
                <a:gd name="connsiteX4" fmla="*/ 411480 w 11737340"/>
                <a:gd name="connsiteY4" fmla="*/ 563880 h 4168140"/>
                <a:gd name="connsiteX5" fmla="*/ 472440 w 11737340"/>
                <a:gd name="connsiteY5" fmla="*/ 632460 h 4168140"/>
                <a:gd name="connsiteX6" fmla="*/ 601980 w 11737340"/>
                <a:gd name="connsiteY6" fmla="*/ 708660 h 4168140"/>
                <a:gd name="connsiteX7" fmla="*/ 739140 w 11737340"/>
                <a:gd name="connsiteY7" fmla="*/ 784860 h 4168140"/>
                <a:gd name="connsiteX8" fmla="*/ 861060 w 11737340"/>
                <a:gd name="connsiteY8" fmla="*/ 868680 h 4168140"/>
                <a:gd name="connsiteX9" fmla="*/ 944880 w 11737340"/>
                <a:gd name="connsiteY9" fmla="*/ 952500 h 4168140"/>
                <a:gd name="connsiteX10" fmla="*/ 1021080 w 11737340"/>
                <a:gd name="connsiteY10" fmla="*/ 1005840 h 4168140"/>
                <a:gd name="connsiteX11" fmla="*/ 1097280 w 11737340"/>
                <a:gd name="connsiteY11" fmla="*/ 1043940 h 4168140"/>
                <a:gd name="connsiteX12" fmla="*/ 1181100 w 11737340"/>
                <a:gd name="connsiteY12" fmla="*/ 1104900 h 4168140"/>
                <a:gd name="connsiteX13" fmla="*/ 1249680 w 11737340"/>
                <a:gd name="connsiteY13" fmla="*/ 1150620 h 4168140"/>
                <a:gd name="connsiteX14" fmla="*/ 1341120 w 11737340"/>
                <a:gd name="connsiteY14" fmla="*/ 1196340 h 4168140"/>
                <a:gd name="connsiteX15" fmla="*/ 1417320 w 11737340"/>
                <a:gd name="connsiteY15" fmla="*/ 1257300 h 4168140"/>
                <a:gd name="connsiteX16" fmla="*/ 1493520 w 11737340"/>
                <a:gd name="connsiteY16" fmla="*/ 1333500 h 4168140"/>
                <a:gd name="connsiteX17" fmla="*/ 1569720 w 11737340"/>
                <a:gd name="connsiteY17" fmla="*/ 1356360 h 4168140"/>
                <a:gd name="connsiteX18" fmla="*/ 1684020 w 11737340"/>
                <a:gd name="connsiteY18" fmla="*/ 1424940 h 4168140"/>
                <a:gd name="connsiteX19" fmla="*/ 1729740 w 11737340"/>
                <a:gd name="connsiteY19" fmla="*/ 1485900 h 4168140"/>
                <a:gd name="connsiteX20" fmla="*/ 1844040 w 11737340"/>
                <a:gd name="connsiteY20" fmla="*/ 1569720 h 4168140"/>
                <a:gd name="connsiteX21" fmla="*/ 1935480 w 11737340"/>
                <a:gd name="connsiteY21" fmla="*/ 1615440 h 4168140"/>
                <a:gd name="connsiteX22" fmla="*/ 2049780 w 11737340"/>
                <a:gd name="connsiteY22" fmla="*/ 1691640 h 4168140"/>
                <a:gd name="connsiteX23" fmla="*/ 2133600 w 11737340"/>
                <a:gd name="connsiteY23" fmla="*/ 1729740 h 4168140"/>
                <a:gd name="connsiteX24" fmla="*/ 2202180 w 11737340"/>
                <a:gd name="connsiteY24" fmla="*/ 1805940 h 4168140"/>
                <a:gd name="connsiteX25" fmla="*/ 2255520 w 11737340"/>
                <a:gd name="connsiteY25" fmla="*/ 1821180 h 4168140"/>
                <a:gd name="connsiteX26" fmla="*/ 2316480 w 11737340"/>
                <a:gd name="connsiteY26" fmla="*/ 1866900 h 4168140"/>
                <a:gd name="connsiteX27" fmla="*/ 2423160 w 11737340"/>
                <a:gd name="connsiteY27" fmla="*/ 2004060 h 4168140"/>
                <a:gd name="connsiteX28" fmla="*/ 2476500 w 11737340"/>
                <a:gd name="connsiteY28" fmla="*/ 2087880 h 4168140"/>
                <a:gd name="connsiteX29" fmla="*/ 2567940 w 11737340"/>
                <a:gd name="connsiteY29" fmla="*/ 2148840 h 4168140"/>
                <a:gd name="connsiteX30" fmla="*/ 2682240 w 11737340"/>
                <a:gd name="connsiteY30" fmla="*/ 2186940 h 4168140"/>
                <a:gd name="connsiteX31" fmla="*/ 2743200 w 11737340"/>
                <a:gd name="connsiteY31" fmla="*/ 2209800 h 4168140"/>
                <a:gd name="connsiteX32" fmla="*/ 2811780 w 11737340"/>
                <a:gd name="connsiteY32" fmla="*/ 2247900 h 4168140"/>
                <a:gd name="connsiteX33" fmla="*/ 2887980 w 11737340"/>
                <a:gd name="connsiteY33" fmla="*/ 2301240 h 4168140"/>
                <a:gd name="connsiteX34" fmla="*/ 2979420 w 11737340"/>
                <a:gd name="connsiteY34" fmla="*/ 2385060 h 4168140"/>
                <a:gd name="connsiteX35" fmla="*/ 3055620 w 11737340"/>
                <a:gd name="connsiteY35" fmla="*/ 2461260 h 4168140"/>
                <a:gd name="connsiteX36" fmla="*/ 3139440 w 11737340"/>
                <a:gd name="connsiteY36" fmla="*/ 2537460 h 4168140"/>
                <a:gd name="connsiteX37" fmla="*/ 3261360 w 11737340"/>
                <a:gd name="connsiteY37" fmla="*/ 2628900 h 4168140"/>
                <a:gd name="connsiteX38" fmla="*/ 3345180 w 11737340"/>
                <a:gd name="connsiteY38" fmla="*/ 2720340 h 4168140"/>
                <a:gd name="connsiteX39" fmla="*/ 3444240 w 11737340"/>
                <a:gd name="connsiteY39" fmla="*/ 2796540 h 4168140"/>
                <a:gd name="connsiteX40" fmla="*/ 3558540 w 11737340"/>
                <a:gd name="connsiteY40" fmla="*/ 2872740 h 4168140"/>
                <a:gd name="connsiteX41" fmla="*/ 3619500 w 11737340"/>
                <a:gd name="connsiteY41" fmla="*/ 2979420 h 4168140"/>
                <a:gd name="connsiteX42" fmla="*/ 3619500 w 11737340"/>
                <a:gd name="connsiteY42" fmla="*/ 2979420 h 4168140"/>
                <a:gd name="connsiteX43" fmla="*/ 3649980 w 11737340"/>
                <a:gd name="connsiteY43" fmla="*/ 3048000 h 4168140"/>
                <a:gd name="connsiteX44" fmla="*/ 3703320 w 11737340"/>
                <a:gd name="connsiteY44" fmla="*/ 3086100 h 4168140"/>
                <a:gd name="connsiteX45" fmla="*/ 3764280 w 11737340"/>
                <a:gd name="connsiteY45" fmla="*/ 3063240 h 4168140"/>
                <a:gd name="connsiteX46" fmla="*/ 3848100 w 11737340"/>
                <a:gd name="connsiteY46" fmla="*/ 3025140 h 4168140"/>
                <a:gd name="connsiteX47" fmla="*/ 3916680 w 11737340"/>
                <a:gd name="connsiteY47" fmla="*/ 3032760 h 4168140"/>
                <a:gd name="connsiteX48" fmla="*/ 4030980 w 11737340"/>
                <a:gd name="connsiteY48" fmla="*/ 3063240 h 4168140"/>
                <a:gd name="connsiteX49" fmla="*/ 4137660 w 11737340"/>
                <a:gd name="connsiteY49" fmla="*/ 3101340 h 4168140"/>
                <a:gd name="connsiteX50" fmla="*/ 4259580 w 11737340"/>
                <a:gd name="connsiteY50" fmla="*/ 3147060 h 4168140"/>
                <a:gd name="connsiteX51" fmla="*/ 4381500 w 11737340"/>
                <a:gd name="connsiteY51" fmla="*/ 3192780 h 4168140"/>
                <a:gd name="connsiteX52" fmla="*/ 4526280 w 11737340"/>
                <a:gd name="connsiteY52" fmla="*/ 3276600 h 4168140"/>
                <a:gd name="connsiteX53" fmla="*/ 4587240 w 11737340"/>
                <a:gd name="connsiteY53" fmla="*/ 3299460 h 4168140"/>
                <a:gd name="connsiteX54" fmla="*/ 4610100 w 11737340"/>
                <a:gd name="connsiteY54" fmla="*/ 3352800 h 4168140"/>
                <a:gd name="connsiteX55" fmla="*/ 4648200 w 11737340"/>
                <a:gd name="connsiteY55" fmla="*/ 3436620 h 4168140"/>
                <a:gd name="connsiteX56" fmla="*/ 4671060 w 11737340"/>
                <a:gd name="connsiteY56" fmla="*/ 3520440 h 4168140"/>
                <a:gd name="connsiteX57" fmla="*/ 4678680 w 11737340"/>
                <a:gd name="connsiteY57" fmla="*/ 3589020 h 4168140"/>
                <a:gd name="connsiteX58" fmla="*/ 4686300 w 11737340"/>
                <a:gd name="connsiteY58" fmla="*/ 3649980 h 4168140"/>
                <a:gd name="connsiteX59" fmla="*/ 4724400 w 11737340"/>
                <a:gd name="connsiteY59" fmla="*/ 3680460 h 4168140"/>
                <a:gd name="connsiteX60" fmla="*/ 4785360 w 11737340"/>
                <a:gd name="connsiteY60" fmla="*/ 3672840 h 4168140"/>
                <a:gd name="connsiteX61" fmla="*/ 4869180 w 11737340"/>
                <a:gd name="connsiteY61" fmla="*/ 3703320 h 4168140"/>
                <a:gd name="connsiteX62" fmla="*/ 4914900 w 11737340"/>
                <a:gd name="connsiteY62" fmla="*/ 3756660 h 4168140"/>
                <a:gd name="connsiteX63" fmla="*/ 5105400 w 11737340"/>
                <a:gd name="connsiteY63" fmla="*/ 3832860 h 4168140"/>
                <a:gd name="connsiteX64" fmla="*/ 5173980 w 11737340"/>
                <a:gd name="connsiteY64" fmla="*/ 3886200 h 4168140"/>
                <a:gd name="connsiteX65" fmla="*/ 5242560 w 11737340"/>
                <a:gd name="connsiteY65" fmla="*/ 3924300 h 4168140"/>
                <a:gd name="connsiteX66" fmla="*/ 5364480 w 11737340"/>
                <a:gd name="connsiteY66" fmla="*/ 3962400 h 4168140"/>
                <a:gd name="connsiteX67" fmla="*/ 5516880 w 11737340"/>
                <a:gd name="connsiteY67" fmla="*/ 4046220 h 4168140"/>
                <a:gd name="connsiteX68" fmla="*/ 5585460 w 11737340"/>
                <a:gd name="connsiteY68" fmla="*/ 4099560 h 4168140"/>
                <a:gd name="connsiteX69" fmla="*/ 5661660 w 11737340"/>
                <a:gd name="connsiteY69" fmla="*/ 4122420 h 4168140"/>
                <a:gd name="connsiteX70" fmla="*/ 5745480 w 11737340"/>
                <a:gd name="connsiteY70" fmla="*/ 4130040 h 4168140"/>
                <a:gd name="connsiteX71" fmla="*/ 5836920 w 11737340"/>
                <a:gd name="connsiteY71" fmla="*/ 4130040 h 4168140"/>
                <a:gd name="connsiteX72" fmla="*/ 5951220 w 11737340"/>
                <a:gd name="connsiteY72" fmla="*/ 4145280 h 4168140"/>
                <a:gd name="connsiteX73" fmla="*/ 6035040 w 11737340"/>
                <a:gd name="connsiteY73" fmla="*/ 4168140 h 4168140"/>
                <a:gd name="connsiteX74" fmla="*/ 6149340 w 11737340"/>
                <a:gd name="connsiteY74" fmla="*/ 4137660 h 4168140"/>
                <a:gd name="connsiteX75" fmla="*/ 6286500 w 11737340"/>
                <a:gd name="connsiteY75" fmla="*/ 4114800 h 4168140"/>
                <a:gd name="connsiteX76" fmla="*/ 6393180 w 11737340"/>
                <a:gd name="connsiteY76" fmla="*/ 4053840 h 4168140"/>
                <a:gd name="connsiteX77" fmla="*/ 6484620 w 11737340"/>
                <a:gd name="connsiteY77" fmla="*/ 4038600 h 4168140"/>
                <a:gd name="connsiteX78" fmla="*/ 6583680 w 11737340"/>
                <a:gd name="connsiteY78" fmla="*/ 3970020 h 4168140"/>
                <a:gd name="connsiteX79" fmla="*/ 6697980 w 11737340"/>
                <a:gd name="connsiteY79" fmla="*/ 3886200 h 4168140"/>
                <a:gd name="connsiteX80" fmla="*/ 6728460 w 11737340"/>
                <a:gd name="connsiteY80" fmla="*/ 3817620 h 4168140"/>
                <a:gd name="connsiteX81" fmla="*/ 6842760 w 11737340"/>
                <a:gd name="connsiteY81" fmla="*/ 3733800 h 4168140"/>
                <a:gd name="connsiteX82" fmla="*/ 6972300 w 11737340"/>
                <a:gd name="connsiteY82" fmla="*/ 3642360 h 4168140"/>
                <a:gd name="connsiteX83" fmla="*/ 7078980 w 11737340"/>
                <a:gd name="connsiteY83" fmla="*/ 3528060 h 4168140"/>
                <a:gd name="connsiteX84" fmla="*/ 7139940 w 11737340"/>
                <a:gd name="connsiteY84" fmla="*/ 3444240 h 4168140"/>
                <a:gd name="connsiteX85" fmla="*/ 7269480 w 11737340"/>
                <a:gd name="connsiteY85" fmla="*/ 3284220 h 4168140"/>
                <a:gd name="connsiteX86" fmla="*/ 7330440 w 11737340"/>
                <a:gd name="connsiteY86" fmla="*/ 3185160 h 4168140"/>
                <a:gd name="connsiteX87" fmla="*/ 7376160 w 11737340"/>
                <a:gd name="connsiteY87" fmla="*/ 3116580 h 4168140"/>
                <a:gd name="connsiteX88" fmla="*/ 7444740 w 11737340"/>
                <a:gd name="connsiteY88" fmla="*/ 3093720 h 4168140"/>
                <a:gd name="connsiteX89" fmla="*/ 7513320 w 11737340"/>
                <a:gd name="connsiteY89" fmla="*/ 3101340 h 4168140"/>
                <a:gd name="connsiteX90" fmla="*/ 7576820 w 11737340"/>
                <a:gd name="connsiteY90" fmla="*/ 3093720 h 4168140"/>
                <a:gd name="connsiteX91" fmla="*/ 7726680 w 11737340"/>
                <a:gd name="connsiteY91" fmla="*/ 3108960 h 4168140"/>
                <a:gd name="connsiteX92" fmla="*/ 7833360 w 11737340"/>
                <a:gd name="connsiteY92" fmla="*/ 3162300 h 4168140"/>
                <a:gd name="connsiteX93" fmla="*/ 7962900 w 11737340"/>
                <a:gd name="connsiteY93" fmla="*/ 3192780 h 4168140"/>
                <a:gd name="connsiteX94" fmla="*/ 8161020 w 11737340"/>
                <a:gd name="connsiteY94" fmla="*/ 3268980 h 4168140"/>
                <a:gd name="connsiteX95" fmla="*/ 8290560 w 11737340"/>
                <a:gd name="connsiteY95" fmla="*/ 3337560 h 4168140"/>
                <a:gd name="connsiteX96" fmla="*/ 8382000 w 11737340"/>
                <a:gd name="connsiteY96" fmla="*/ 3360420 h 4168140"/>
                <a:gd name="connsiteX97" fmla="*/ 8458200 w 11737340"/>
                <a:gd name="connsiteY97" fmla="*/ 3398520 h 4168140"/>
                <a:gd name="connsiteX98" fmla="*/ 8595360 w 11737340"/>
                <a:gd name="connsiteY98" fmla="*/ 3512820 h 4168140"/>
                <a:gd name="connsiteX99" fmla="*/ 8641080 w 11737340"/>
                <a:gd name="connsiteY99" fmla="*/ 3566160 h 4168140"/>
                <a:gd name="connsiteX100" fmla="*/ 8702040 w 11737340"/>
                <a:gd name="connsiteY100" fmla="*/ 3604260 h 4168140"/>
                <a:gd name="connsiteX101" fmla="*/ 8763000 w 11737340"/>
                <a:gd name="connsiteY101" fmla="*/ 3634740 h 4168140"/>
                <a:gd name="connsiteX102" fmla="*/ 8846820 w 11737340"/>
                <a:gd name="connsiteY102" fmla="*/ 3632200 h 4168140"/>
                <a:gd name="connsiteX103" fmla="*/ 8968740 w 11737340"/>
                <a:gd name="connsiteY103" fmla="*/ 3634740 h 4168140"/>
                <a:gd name="connsiteX104" fmla="*/ 9060180 w 11737340"/>
                <a:gd name="connsiteY104" fmla="*/ 3642360 h 4168140"/>
                <a:gd name="connsiteX105" fmla="*/ 9151620 w 11737340"/>
                <a:gd name="connsiteY105" fmla="*/ 3657600 h 4168140"/>
                <a:gd name="connsiteX106" fmla="*/ 9230360 w 11737340"/>
                <a:gd name="connsiteY106" fmla="*/ 3657600 h 4168140"/>
                <a:gd name="connsiteX107" fmla="*/ 9331960 w 11737340"/>
                <a:gd name="connsiteY107" fmla="*/ 3629660 h 4168140"/>
                <a:gd name="connsiteX108" fmla="*/ 9433560 w 11737340"/>
                <a:gd name="connsiteY108" fmla="*/ 3589020 h 4168140"/>
                <a:gd name="connsiteX109" fmla="*/ 9535160 w 11737340"/>
                <a:gd name="connsiteY109" fmla="*/ 3540760 h 4168140"/>
                <a:gd name="connsiteX110" fmla="*/ 9646920 w 11737340"/>
                <a:gd name="connsiteY110" fmla="*/ 3489960 h 4168140"/>
                <a:gd name="connsiteX111" fmla="*/ 9784080 w 11737340"/>
                <a:gd name="connsiteY111" fmla="*/ 3444240 h 4168140"/>
                <a:gd name="connsiteX112" fmla="*/ 9860280 w 11737340"/>
                <a:gd name="connsiteY112" fmla="*/ 3383280 h 4168140"/>
                <a:gd name="connsiteX113" fmla="*/ 9921240 w 11737340"/>
                <a:gd name="connsiteY113" fmla="*/ 3314700 h 4168140"/>
                <a:gd name="connsiteX114" fmla="*/ 9997440 w 11737340"/>
                <a:gd name="connsiteY114" fmla="*/ 3208020 h 4168140"/>
                <a:gd name="connsiteX115" fmla="*/ 10043160 w 11737340"/>
                <a:gd name="connsiteY115" fmla="*/ 3101340 h 4168140"/>
                <a:gd name="connsiteX116" fmla="*/ 10104120 w 11737340"/>
                <a:gd name="connsiteY116" fmla="*/ 3017520 h 4168140"/>
                <a:gd name="connsiteX117" fmla="*/ 10157460 w 11737340"/>
                <a:gd name="connsiteY117" fmla="*/ 2933700 h 4168140"/>
                <a:gd name="connsiteX118" fmla="*/ 10218420 w 11737340"/>
                <a:gd name="connsiteY118" fmla="*/ 2849880 h 4168140"/>
                <a:gd name="connsiteX119" fmla="*/ 10294620 w 11737340"/>
                <a:gd name="connsiteY119" fmla="*/ 2735580 h 4168140"/>
                <a:gd name="connsiteX120" fmla="*/ 10347960 w 11737340"/>
                <a:gd name="connsiteY120" fmla="*/ 2621280 h 4168140"/>
                <a:gd name="connsiteX121" fmla="*/ 10431780 w 11737340"/>
                <a:gd name="connsiteY121" fmla="*/ 2499360 h 4168140"/>
                <a:gd name="connsiteX122" fmla="*/ 10500360 w 11737340"/>
                <a:gd name="connsiteY122" fmla="*/ 2354580 h 4168140"/>
                <a:gd name="connsiteX123" fmla="*/ 10553700 w 11737340"/>
                <a:gd name="connsiteY123" fmla="*/ 2263140 h 4168140"/>
                <a:gd name="connsiteX124" fmla="*/ 10584180 w 11737340"/>
                <a:gd name="connsiteY124" fmla="*/ 2194560 h 4168140"/>
                <a:gd name="connsiteX125" fmla="*/ 10624820 w 11737340"/>
                <a:gd name="connsiteY125" fmla="*/ 2125980 h 4168140"/>
                <a:gd name="connsiteX126" fmla="*/ 10675620 w 11737340"/>
                <a:gd name="connsiteY126" fmla="*/ 2049780 h 4168140"/>
                <a:gd name="connsiteX127" fmla="*/ 10690860 w 11737340"/>
                <a:gd name="connsiteY127" fmla="*/ 1988820 h 4168140"/>
                <a:gd name="connsiteX128" fmla="*/ 10713720 w 11737340"/>
                <a:gd name="connsiteY128" fmla="*/ 1927860 h 4168140"/>
                <a:gd name="connsiteX129" fmla="*/ 10767060 w 11737340"/>
                <a:gd name="connsiteY129" fmla="*/ 1859280 h 4168140"/>
                <a:gd name="connsiteX130" fmla="*/ 10873740 w 11737340"/>
                <a:gd name="connsiteY130" fmla="*/ 1828800 h 4168140"/>
                <a:gd name="connsiteX131" fmla="*/ 11079480 w 11737340"/>
                <a:gd name="connsiteY131" fmla="*/ 1767840 h 4168140"/>
                <a:gd name="connsiteX132" fmla="*/ 11247120 w 11737340"/>
                <a:gd name="connsiteY132" fmla="*/ 1684020 h 4168140"/>
                <a:gd name="connsiteX133" fmla="*/ 11407140 w 11737340"/>
                <a:gd name="connsiteY133" fmla="*/ 1628140 h 4168140"/>
                <a:gd name="connsiteX134" fmla="*/ 11490960 w 11737340"/>
                <a:gd name="connsiteY134" fmla="*/ 1577340 h 4168140"/>
                <a:gd name="connsiteX135" fmla="*/ 11635740 w 11737340"/>
                <a:gd name="connsiteY135" fmla="*/ 1508760 h 4168140"/>
                <a:gd name="connsiteX136" fmla="*/ 11737340 w 11737340"/>
                <a:gd name="connsiteY136" fmla="*/ 1442720 h 4168140"/>
                <a:gd name="connsiteX137" fmla="*/ 11620500 w 11737340"/>
                <a:gd name="connsiteY137" fmla="*/ 1417320 h 4168140"/>
                <a:gd name="connsiteX138" fmla="*/ 11567160 w 11737340"/>
                <a:gd name="connsiteY138" fmla="*/ 1379220 h 4168140"/>
                <a:gd name="connsiteX139" fmla="*/ 11498580 w 11737340"/>
                <a:gd name="connsiteY139" fmla="*/ 1318260 h 4168140"/>
                <a:gd name="connsiteX140" fmla="*/ 11468100 w 11737340"/>
                <a:gd name="connsiteY140" fmla="*/ 1280160 h 4168140"/>
                <a:gd name="connsiteX141" fmla="*/ 11442700 w 11737340"/>
                <a:gd name="connsiteY141" fmla="*/ 1231900 h 4168140"/>
                <a:gd name="connsiteX142" fmla="*/ 11384280 w 11737340"/>
                <a:gd name="connsiteY142" fmla="*/ 1310640 h 4168140"/>
                <a:gd name="connsiteX143" fmla="*/ 11353800 w 11737340"/>
                <a:gd name="connsiteY143" fmla="*/ 1356360 h 4168140"/>
                <a:gd name="connsiteX144" fmla="*/ 11224260 w 11737340"/>
                <a:gd name="connsiteY144" fmla="*/ 1417320 h 4168140"/>
                <a:gd name="connsiteX145" fmla="*/ 11109960 w 11737340"/>
                <a:gd name="connsiteY145" fmla="*/ 1463040 h 4168140"/>
                <a:gd name="connsiteX146" fmla="*/ 10911840 w 11737340"/>
                <a:gd name="connsiteY146" fmla="*/ 1524000 h 4168140"/>
                <a:gd name="connsiteX147" fmla="*/ 10774680 w 11737340"/>
                <a:gd name="connsiteY147" fmla="*/ 1546860 h 4168140"/>
                <a:gd name="connsiteX148" fmla="*/ 10675620 w 11737340"/>
                <a:gd name="connsiteY148" fmla="*/ 1615440 h 4168140"/>
                <a:gd name="connsiteX149" fmla="*/ 10568940 w 11737340"/>
                <a:gd name="connsiteY149" fmla="*/ 1676400 h 4168140"/>
                <a:gd name="connsiteX150" fmla="*/ 10485120 w 11737340"/>
                <a:gd name="connsiteY150" fmla="*/ 1760220 h 4168140"/>
                <a:gd name="connsiteX151" fmla="*/ 10454640 w 11737340"/>
                <a:gd name="connsiteY151" fmla="*/ 1836420 h 4168140"/>
                <a:gd name="connsiteX152" fmla="*/ 10416540 w 11737340"/>
                <a:gd name="connsiteY152" fmla="*/ 1927860 h 4168140"/>
                <a:gd name="connsiteX153" fmla="*/ 10401300 w 11737340"/>
                <a:gd name="connsiteY153" fmla="*/ 2004060 h 4168140"/>
                <a:gd name="connsiteX154" fmla="*/ 10363200 w 11737340"/>
                <a:gd name="connsiteY154" fmla="*/ 2095500 h 4168140"/>
                <a:gd name="connsiteX155" fmla="*/ 10317480 w 11737340"/>
                <a:gd name="connsiteY155" fmla="*/ 2225040 h 4168140"/>
                <a:gd name="connsiteX156" fmla="*/ 10287000 w 11737340"/>
                <a:gd name="connsiteY156" fmla="*/ 2346960 h 4168140"/>
                <a:gd name="connsiteX157" fmla="*/ 10218420 w 11737340"/>
                <a:gd name="connsiteY157" fmla="*/ 2499360 h 4168140"/>
                <a:gd name="connsiteX158" fmla="*/ 10134600 w 11737340"/>
                <a:gd name="connsiteY158" fmla="*/ 2621280 h 4168140"/>
                <a:gd name="connsiteX159" fmla="*/ 10043160 w 11737340"/>
                <a:gd name="connsiteY159" fmla="*/ 2735580 h 4168140"/>
                <a:gd name="connsiteX160" fmla="*/ 9974580 w 11737340"/>
                <a:gd name="connsiteY160" fmla="*/ 2857500 h 4168140"/>
                <a:gd name="connsiteX161" fmla="*/ 9906000 w 11737340"/>
                <a:gd name="connsiteY161" fmla="*/ 2941320 h 4168140"/>
                <a:gd name="connsiteX162" fmla="*/ 9860280 w 11737340"/>
                <a:gd name="connsiteY162" fmla="*/ 3032760 h 4168140"/>
                <a:gd name="connsiteX163" fmla="*/ 9806940 w 11737340"/>
                <a:gd name="connsiteY163" fmla="*/ 3116580 h 4168140"/>
                <a:gd name="connsiteX164" fmla="*/ 9715500 w 11737340"/>
                <a:gd name="connsiteY164" fmla="*/ 3208020 h 4168140"/>
                <a:gd name="connsiteX165" fmla="*/ 9616440 w 11737340"/>
                <a:gd name="connsiteY165" fmla="*/ 3261360 h 4168140"/>
                <a:gd name="connsiteX166" fmla="*/ 9532620 w 11737340"/>
                <a:gd name="connsiteY166" fmla="*/ 3329940 h 4168140"/>
                <a:gd name="connsiteX167" fmla="*/ 9471660 w 11737340"/>
                <a:gd name="connsiteY167" fmla="*/ 3375660 h 4168140"/>
                <a:gd name="connsiteX168" fmla="*/ 9410700 w 11737340"/>
                <a:gd name="connsiteY168" fmla="*/ 3429000 h 4168140"/>
                <a:gd name="connsiteX169" fmla="*/ 9288780 w 11737340"/>
                <a:gd name="connsiteY169" fmla="*/ 3436620 h 4168140"/>
                <a:gd name="connsiteX170" fmla="*/ 9166860 w 11737340"/>
                <a:gd name="connsiteY170" fmla="*/ 3444240 h 4168140"/>
                <a:gd name="connsiteX171" fmla="*/ 9029700 w 11737340"/>
                <a:gd name="connsiteY171" fmla="*/ 3413760 h 4168140"/>
                <a:gd name="connsiteX172" fmla="*/ 8823960 w 11737340"/>
                <a:gd name="connsiteY172" fmla="*/ 3360420 h 4168140"/>
                <a:gd name="connsiteX173" fmla="*/ 8679180 w 11737340"/>
                <a:gd name="connsiteY173" fmla="*/ 3329940 h 4168140"/>
                <a:gd name="connsiteX174" fmla="*/ 8572500 w 11737340"/>
                <a:gd name="connsiteY174" fmla="*/ 3276600 h 4168140"/>
                <a:gd name="connsiteX175" fmla="*/ 8465820 w 11737340"/>
                <a:gd name="connsiteY175" fmla="*/ 3215640 h 4168140"/>
                <a:gd name="connsiteX176" fmla="*/ 8321040 w 11737340"/>
                <a:gd name="connsiteY176" fmla="*/ 3177540 h 4168140"/>
                <a:gd name="connsiteX177" fmla="*/ 8199120 w 11737340"/>
                <a:gd name="connsiteY177" fmla="*/ 3131820 h 4168140"/>
                <a:gd name="connsiteX178" fmla="*/ 8069580 w 11737340"/>
                <a:gd name="connsiteY178" fmla="*/ 3078480 h 4168140"/>
                <a:gd name="connsiteX179" fmla="*/ 7917180 w 11737340"/>
                <a:gd name="connsiteY179" fmla="*/ 2994660 h 4168140"/>
                <a:gd name="connsiteX180" fmla="*/ 7787640 w 11737340"/>
                <a:gd name="connsiteY180" fmla="*/ 2971800 h 4168140"/>
                <a:gd name="connsiteX181" fmla="*/ 7719060 w 11737340"/>
                <a:gd name="connsiteY181" fmla="*/ 2933700 h 4168140"/>
                <a:gd name="connsiteX182" fmla="*/ 7612380 w 11737340"/>
                <a:gd name="connsiteY182" fmla="*/ 2903220 h 4168140"/>
                <a:gd name="connsiteX183" fmla="*/ 7566660 w 11737340"/>
                <a:gd name="connsiteY183" fmla="*/ 2887980 h 4168140"/>
                <a:gd name="connsiteX184" fmla="*/ 7551420 w 11737340"/>
                <a:gd name="connsiteY184" fmla="*/ 2849880 h 4168140"/>
                <a:gd name="connsiteX185" fmla="*/ 7533640 w 11737340"/>
                <a:gd name="connsiteY185" fmla="*/ 2788920 h 4168140"/>
                <a:gd name="connsiteX186" fmla="*/ 7475220 w 11737340"/>
                <a:gd name="connsiteY186" fmla="*/ 2857500 h 4168140"/>
                <a:gd name="connsiteX187" fmla="*/ 7414260 w 11737340"/>
                <a:gd name="connsiteY187" fmla="*/ 2887980 h 4168140"/>
                <a:gd name="connsiteX188" fmla="*/ 7345680 w 11737340"/>
                <a:gd name="connsiteY188" fmla="*/ 2971800 h 4168140"/>
                <a:gd name="connsiteX189" fmla="*/ 7315200 w 11737340"/>
                <a:gd name="connsiteY189" fmla="*/ 2994660 h 4168140"/>
                <a:gd name="connsiteX190" fmla="*/ 7261860 w 11737340"/>
                <a:gd name="connsiteY190" fmla="*/ 3009900 h 4168140"/>
                <a:gd name="connsiteX191" fmla="*/ 7193280 w 11737340"/>
                <a:gd name="connsiteY191" fmla="*/ 3025140 h 4168140"/>
                <a:gd name="connsiteX192" fmla="*/ 7155180 w 11737340"/>
                <a:gd name="connsiteY192" fmla="*/ 3078480 h 4168140"/>
                <a:gd name="connsiteX193" fmla="*/ 7109460 w 11737340"/>
                <a:gd name="connsiteY193" fmla="*/ 3154680 h 4168140"/>
                <a:gd name="connsiteX194" fmla="*/ 7048500 w 11737340"/>
                <a:gd name="connsiteY194" fmla="*/ 3246120 h 4168140"/>
                <a:gd name="connsiteX195" fmla="*/ 6995160 w 11737340"/>
                <a:gd name="connsiteY195" fmla="*/ 3307080 h 4168140"/>
                <a:gd name="connsiteX196" fmla="*/ 6972300 w 11737340"/>
                <a:gd name="connsiteY196" fmla="*/ 3352800 h 4168140"/>
                <a:gd name="connsiteX197" fmla="*/ 6949440 w 11737340"/>
                <a:gd name="connsiteY197" fmla="*/ 3413760 h 4168140"/>
                <a:gd name="connsiteX198" fmla="*/ 6949440 w 11737340"/>
                <a:gd name="connsiteY198" fmla="*/ 3413760 h 4168140"/>
                <a:gd name="connsiteX199" fmla="*/ 6911340 w 11737340"/>
                <a:gd name="connsiteY199" fmla="*/ 3474720 h 4168140"/>
                <a:gd name="connsiteX200" fmla="*/ 6888480 w 11737340"/>
                <a:gd name="connsiteY200" fmla="*/ 3505200 h 4168140"/>
                <a:gd name="connsiteX201" fmla="*/ 6819900 w 11737340"/>
                <a:gd name="connsiteY201" fmla="*/ 3566160 h 4168140"/>
                <a:gd name="connsiteX202" fmla="*/ 6743700 w 11737340"/>
                <a:gd name="connsiteY202" fmla="*/ 3581400 h 4168140"/>
                <a:gd name="connsiteX203" fmla="*/ 6675120 w 11737340"/>
                <a:gd name="connsiteY203" fmla="*/ 3657600 h 4168140"/>
                <a:gd name="connsiteX204" fmla="*/ 6629400 w 11737340"/>
                <a:gd name="connsiteY204" fmla="*/ 3718560 h 4168140"/>
                <a:gd name="connsiteX205" fmla="*/ 6576060 w 11737340"/>
                <a:gd name="connsiteY205" fmla="*/ 3779520 h 4168140"/>
                <a:gd name="connsiteX206" fmla="*/ 6484620 w 11737340"/>
                <a:gd name="connsiteY206" fmla="*/ 3817620 h 4168140"/>
                <a:gd name="connsiteX207" fmla="*/ 6400800 w 11737340"/>
                <a:gd name="connsiteY207" fmla="*/ 3832860 h 4168140"/>
                <a:gd name="connsiteX208" fmla="*/ 6263640 w 11737340"/>
                <a:gd name="connsiteY208" fmla="*/ 3870960 h 4168140"/>
                <a:gd name="connsiteX209" fmla="*/ 6126480 w 11737340"/>
                <a:gd name="connsiteY209" fmla="*/ 3901440 h 4168140"/>
                <a:gd name="connsiteX210" fmla="*/ 6027420 w 11737340"/>
                <a:gd name="connsiteY210" fmla="*/ 3916680 h 4168140"/>
                <a:gd name="connsiteX211" fmla="*/ 5890260 w 11737340"/>
                <a:gd name="connsiteY211" fmla="*/ 3878580 h 4168140"/>
                <a:gd name="connsiteX212" fmla="*/ 5821680 w 11737340"/>
                <a:gd name="connsiteY212" fmla="*/ 3863340 h 4168140"/>
                <a:gd name="connsiteX213" fmla="*/ 5737860 w 11737340"/>
                <a:gd name="connsiteY213" fmla="*/ 3825240 h 4168140"/>
                <a:gd name="connsiteX214" fmla="*/ 5638800 w 11737340"/>
                <a:gd name="connsiteY214" fmla="*/ 3794760 h 4168140"/>
                <a:gd name="connsiteX215" fmla="*/ 5524500 w 11737340"/>
                <a:gd name="connsiteY215" fmla="*/ 3756660 h 4168140"/>
                <a:gd name="connsiteX216" fmla="*/ 5448300 w 11737340"/>
                <a:gd name="connsiteY216" fmla="*/ 3718560 h 4168140"/>
                <a:gd name="connsiteX217" fmla="*/ 5349240 w 11737340"/>
                <a:gd name="connsiteY217" fmla="*/ 3657600 h 4168140"/>
                <a:gd name="connsiteX218" fmla="*/ 5295900 w 11737340"/>
                <a:gd name="connsiteY218" fmla="*/ 3619500 h 4168140"/>
                <a:gd name="connsiteX219" fmla="*/ 5234940 w 11737340"/>
                <a:gd name="connsiteY219" fmla="*/ 3596640 h 4168140"/>
                <a:gd name="connsiteX220" fmla="*/ 5135880 w 11737340"/>
                <a:gd name="connsiteY220" fmla="*/ 3550920 h 4168140"/>
                <a:gd name="connsiteX221" fmla="*/ 5059680 w 11737340"/>
                <a:gd name="connsiteY221" fmla="*/ 3505200 h 4168140"/>
                <a:gd name="connsiteX222" fmla="*/ 5029200 w 11737340"/>
                <a:gd name="connsiteY222" fmla="*/ 3482340 h 4168140"/>
                <a:gd name="connsiteX223" fmla="*/ 4960620 w 11737340"/>
                <a:gd name="connsiteY223" fmla="*/ 3413760 h 4168140"/>
                <a:gd name="connsiteX224" fmla="*/ 4876800 w 11737340"/>
                <a:gd name="connsiteY224" fmla="*/ 3299460 h 4168140"/>
                <a:gd name="connsiteX225" fmla="*/ 4808220 w 11737340"/>
                <a:gd name="connsiteY225" fmla="*/ 3200400 h 4168140"/>
                <a:gd name="connsiteX226" fmla="*/ 4777740 w 11737340"/>
                <a:gd name="connsiteY226" fmla="*/ 3147060 h 4168140"/>
                <a:gd name="connsiteX227" fmla="*/ 4724400 w 11737340"/>
                <a:gd name="connsiteY227" fmla="*/ 3108960 h 4168140"/>
                <a:gd name="connsiteX228" fmla="*/ 4648200 w 11737340"/>
                <a:gd name="connsiteY228" fmla="*/ 3063240 h 4168140"/>
                <a:gd name="connsiteX229" fmla="*/ 4533900 w 11737340"/>
                <a:gd name="connsiteY229" fmla="*/ 2979420 h 4168140"/>
                <a:gd name="connsiteX230" fmla="*/ 4427220 w 11737340"/>
                <a:gd name="connsiteY230" fmla="*/ 2941320 h 4168140"/>
                <a:gd name="connsiteX231" fmla="*/ 4366260 w 11737340"/>
                <a:gd name="connsiteY231" fmla="*/ 2903220 h 4168140"/>
                <a:gd name="connsiteX232" fmla="*/ 4244340 w 11737340"/>
                <a:gd name="connsiteY232" fmla="*/ 2842260 h 4168140"/>
                <a:gd name="connsiteX233" fmla="*/ 4145280 w 11737340"/>
                <a:gd name="connsiteY233" fmla="*/ 2811780 h 4168140"/>
                <a:gd name="connsiteX234" fmla="*/ 4038600 w 11737340"/>
                <a:gd name="connsiteY234" fmla="*/ 2804160 h 4168140"/>
                <a:gd name="connsiteX235" fmla="*/ 3954780 w 11737340"/>
                <a:gd name="connsiteY235" fmla="*/ 2819400 h 4168140"/>
                <a:gd name="connsiteX236" fmla="*/ 3863340 w 11737340"/>
                <a:gd name="connsiteY236" fmla="*/ 2804160 h 4168140"/>
                <a:gd name="connsiteX237" fmla="*/ 3741420 w 11737340"/>
                <a:gd name="connsiteY237" fmla="*/ 2781300 h 4168140"/>
                <a:gd name="connsiteX238" fmla="*/ 3649980 w 11737340"/>
                <a:gd name="connsiteY238" fmla="*/ 2743200 h 4168140"/>
                <a:gd name="connsiteX239" fmla="*/ 3573780 w 11737340"/>
                <a:gd name="connsiteY239" fmla="*/ 2674620 h 4168140"/>
                <a:gd name="connsiteX240" fmla="*/ 3482340 w 11737340"/>
                <a:gd name="connsiteY240" fmla="*/ 2621280 h 4168140"/>
                <a:gd name="connsiteX241" fmla="*/ 3436620 w 11737340"/>
                <a:gd name="connsiteY241" fmla="*/ 2552700 h 4168140"/>
                <a:gd name="connsiteX242" fmla="*/ 3329940 w 11737340"/>
                <a:gd name="connsiteY242" fmla="*/ 2423160 h 4168140"/>
                <a:gd name="connsiteX243" fmla="*/ 3261360 w 11737340"/>
                <a:gd name="connsiteY243" fmla="*/ 2324100 h 4168140"/>
                <a:gd name="connsiteX244" fmla="*/ 3131820 w 11737340"/>
                <a:gd name="connsiteY244" fmla="*/ 2209800 h 4168140"/>
                <a:gd name="connsiteX245" fmla="*/ 3040380 w 11737340"/>
                <a:gd name="connsiteY245" fmla="*/ 2141220 h 4168140"/>
                <a:gd name="connsiteX246" fmla="*/ 2910840 w 11737340"/>
                <a:gd name="connsiteY246" fmla="*/ 2034540 h 4168140"/>
                <a:gd name="connsiteX247" fmla="*/ 2849880 w 11737340"/>
                <a:gd name="connsiteY247" fmla="*/ 1958340 h 4168140"/>
                <a:gd name="connsiteX248" fmla="*/ 2743200 w 11737340"/>
                <a:gd name="connsiteY248" fmla="*/ 1889760 h 4168140"/>
                <a:gd name="connsiteX249" fmla="*/ 2659380 w 11737340"/>
                <a:gd name="connsiteY249" fmla="*/ 1844040 h 4168140"/>
                <a:gd name="connsiteX250" fmla="*/ 2575560 w 11737340"/>
                <a:gd name="connsiteY250" fmla="*/ 1744980 h 4168140"/>
                <a:gd name="connsiteX251" fmla="*/ 2468880 w 11737340"/>
                <a:gd name="connsiteY251" fmla="*/ 1645920 h 4168140"/>
                <a:gd name="connsiteX252" fmla="*/ 2400300 w 11737340"/>
                <a:gd name="connsiteY252" fmla="*/ 1607820 h 4168140"/>
                <a:gd name="connsiteX253" fmla="*/ 2263140 w 11737340"/>
                <a:gd name="connsiteY253" fmla="*/ 1501140 h 4168140"/>
                <a:gd name="connsiteX254" fmla="*/ 2171700 w 11737340"/>
                <a:gd name="connsiteY254" fmla="*/ 1432560 h 4168140"/>
                <a:gd name="connsiteX255" fmla="*/ 2087880 w 11737340"/>
                <a:gd name="connsiteY255" fmla="*/ 1363980 h 4168140"/>
                <a:gd name="connsiteX256" fmla="*/ 1950720 w 11737340"/>
                <a:gd name="connsiteY256" fmla="*/ 1272540 h 4168140"/>
                <a:gd name="connsiteX257" fmla="*/ 1805940 w 11737340"/>
                <a:gd name="connsiteY257" fmla="*/ 1135380 h 4168140"/>
                <a:gd name="connsiteX258" fmla="*/ 1729740 w 11737340"/>
                <a:gd name="connsiteY258" fmla="*/ 1089660 h 4168140"/>
                <a:gd name="connsiteX259" fmla="*/ 1668780 w 11737340"/>
                <a:gd name="connsiteY259" fmla="*/ 1043940 h 4168140"/>
                <a:gd name="connsiteX260" fmla="*/ 1592580 w 11737340"/>
                <a:gd name="connsiteY260" fmla="*/ 990600 h 4168140"/>
                <a:gd name="connsiteX261" fmla="*/ 1470660 w 11737340"/>
                <a:gd name="connsiteY261" fmla="*/ 891540 h 4168140"/>
                <a:gd name="connsiteX262" fmla="*/ 1386840 w 11737340"/>
                <a:gd name="connsiteY262" fmla="*/ 845820 h 4168140"/>
                <a:gd name="connsiteX263" fmla="*/ 1318260 w 11737340"/>
                <a:gd name="connsiteY263" fmla="*/ 784860 h 4168140"/>
                <a:gd name="connsiteX264" fmla="*/ 1264920 w 11737340"/>
                <a:gd name="connsiteY264" fmla="*/ 723900 h 4168140"/>
                <a:gd name="connsiteX265" fmla="*/ 1181100 w 11737340"/>
                <a:gd name="connsiteY265" fmla="*/ 647700 h 4168140"/>
                <a:gd name="connsiteX266" fmla="*/ 1089660 w 11737340"/>
                <a:gd name="connsiteY266" fmla="*/ 624840 h 4168140"/>
                <a:gd name="connsiteX267" fmla="*/ 1021080 w 11737340"/>
                <a:gd name="connsiteY267" fmla="*/ 586740 h 4168140"/>
                <a:gd name="connsiteX268" fmla="*/ 937260 w 11737340"/>
                <a:gd name="connsiteY268" fmla="*/ 548640 h 4168140"/>
                <a:gd name="connsiteX269" fmla="*/ 830580 w 11737340"/>
                <a:gd name="connsiteY269" fmla="*/ 510540 h 4168140"/>
                <a:gd name="connsiteX270" fmla="*/ 754380 w 11737340"/>
                <a:gd name="connsiteY270" fmla="*/ 457200 h 4168140"/>
                <a:gd name="connsiteX271" fmla="*/ 708660 w 11737340"/>
                <a:gd name="connsiteY271" fmla="*/ 419100 h 4168140"/>
                <a:gd name="connsiteX272" fmla="*/ 609600 w 11737340"/>
                <a:gd name="connsiteY272" fmla="*/ 396240 h 4168140"/>
                <a:gd name="connsiteX273" fmla="*/ 548640 w 11737340"/>
                <a:gd name="connsiteY273" fmla="*/ 320040 h 4168140"/>
                <a:gd name="connsiteX274" fmla="*/ 510540 w 11737340"/>
                <a:gd name="connsiteY274" fmla="*/ 251460 h 4168140"/>
                <a:gd name="connsiteX275" fmla="*/ 464820 w 11737340"/>
                <a:gd name="connsiteY275" fmla="*/ 190500 h 4168140"/>
                <a:gd name="connsiteX276" fmla="*/ 411480 w 11737340"/>
                <a:gd name="connsiteY276" fmla="*/ 137160 h 4168140"/>
                <a:gd name="connsiteX277" fmla="*/ 373380 w 11737340"/>
                <a:gd name="connsiteY277" fmla="*/ 45720 h 4168140"/>
                <a:gd name="connsiteX278" fmla="*/ 342900 w 11737340"/>
                <a:gd name="connsiteY278" fmla="*/ 0 h 4168140"/>
                <a:gd name="connsiteX279" fmla="*/ 327660 w 11737340"/>
                <a:gd name="connsiteY279" fmla="*/ 60960 h 4168140"/>
                <a:gd name="connsiteX280" fmla="*/ 289560 w 11737340"/>
                <a:gd name="connsiteY280" fmla="*/ 91440 h 4168140"/>
                <a:gd name="connsiteX281" fmla="*/ 236220 w 11737340"/>
                <a:gd name="connsiteY281" fmla="*/ 114300 h 4168140"/>
                <a:gd name="connsiteX282" fmla="*/ 198120 w 11737340"/>
                <a:gd name="connsiteY282" fmla="*/ 175260 h 4168140"/>
                <a:gd name="connsiteX283" fmla="*/ 175260 w 11737340"/>
                <a:gd name="connsiteY283" fmla="*/ 228600 h 4168140"/>
                <a:gd name="connsiteX284" fmla="*/ 114300 w 11737340"/>
                <a:gd name="connsiteY284" fmla="*/ 236220 h 4168140"/>
                <a:gd name="connsiteX285" fmla="*/ 45720 w 11737340"/>
                <a:gd name="connsiteY285" fmla="*/ 251460 h 4168140"/>
                <a:gd name="connsiteX286" fmla="*/ 0 w 11737340"/>
                <a:gd name="connsiteY286" fmla="*/ 281940 h 4168140"/>
                <a:gd name="connsiteX287" fmla="*/ 68580 w 11737340"/>
                <a:gd name="connsiteY287" fmla="*/ 320040 h 4168140"/>
                <a:gd name="connsiteX0" fmla="*/ 68580 w 11737340"/>
                <a:gd name="connsiteY0" fmla="*/ 320040 h 4168140"/>
                <a:gd name="connsiteX1" fmla="*/ 121920 w 11737340"/>
                <a:gd name="connsiteY1" fmla="*/ 381000 h 4168140"/>
                <a:gd name="connsiteX2" fmla="*/ 198120 w 11737340"/>
                <a:gd name="connsiteY2" fmla="*/ 419100 h 4168140"/>
                <a:gd name="connsiteX3" fmla="*/ 320040 w 11737340"/>
                <a:gd name="connsiteY3" fmla="*/ 510540 h 4168140"/>
                <a:gd name="connsiteX4" fmla="*/ 411480 w 11737340"/>
                <a:gd name="connsiteY4" fmla="*/ 563880 h 4168140"/>
                <a:gd name="connsiteX5" fmla="*/ 472440 w 11737340"/>
                <a:gd name="connsiteY5" fmla="*/ 632460 h 4168140"/>
                <a:gd name="connsiteX6" fmla="*/ 601980 w 11737340"/>
                <a:gd name="connsiteY6" fmla="*/ 708660 h 4168140"/>
                <a:gd name="connsiteX7" fmla="*/ 739140 w 11737340"/>
                <a:gd name="connsiteY7" fmla="*/ 784860 h 4168140"/>
                <a:gd name="connsiteX8" fmla="*/ 861060 w 11737340"/>
                <a:gd name="connsiteY8" fmla="*/ 868680 h 4168140"/>
                <a:gd name="connsiteX9" fmla="*/ 944880 w 11737340"/>
                <a:gd name="connsiteY9" fmla="*/ 952500 h 4168140"/>
                <a:gd name="connsiteX10" fmla="*/ 1021080 w 11737340"/>
                <a:gd name="connsiteY10" fmla="*/ 1005840 h 4168140"/>
                <a:gd name="connsiteX11" fmla="*/ 1097280 w 11737340"/>
                <a:gd name="connsiteY11" fmla="*/ 1043940 h 4168140"/>
                <a:gd name="connsiteX12" fmla="*/ 1181100 w 11737340"/>
                <a:gd name="connsiteY12" fmla="*/ 1104900 h 4168140"/>
                <a:gd name="connsiteX13" fmla="*/ 1249680 w 11737340"/>
                <a:gd name="connsiteY13" fmla="*/ 1150620 h 4168140"/>
                <a:gd name="connsiteX14" fmla="*/ 1341120 w 11737340"/>
                <a:gd name="connsiteY14" fmla="*/ 1196340 h 4168140"/>
                <a:gd name="connsiteX15" fmla="*/ 1417320 w 11737340"/>
                <a:gd name="connsiteY15" fmla="*/ 1257300 h 4168140"/>
                <a:gd name="connsiteX16" fmla="*/ 1493520 w 11737340"/>
                <a:gd name="connsiteY16" fmla="*/ 1333500 h 4168140"/>
                <a:gd name="connsiteX17" fmla="*/ 1569720 w 11737340"/>
                <a:gd name="connsiteY17" fmla="*/ 1356360 h 4168140"/>
                <a:gd name="connsiteX18" fmla="*/ 1684020 w 11737340"/>
                <a:gd name="connsiteY18" fmla="*/ 1424940 h 4168140"/>
                <a:gd name="connsiteX19" fmla="*/ 1729740 w 11737340"/>
                <a:gd name="connsiteY19" fmla="*/ 1485900 h 4168140"/>
                <a:gd name="connsiteX20" fmla="*/ 1844040 w 11737340"/>
                <a:gd name="connsiteY20" fmla="*/ 1569720 h 4168140"/>
                <a:gd name="connsiteX21" fmla="*/ 1935480 w 11737340"/>
                <a:gd name="connsiteY21" fmla="*/ 1615440 h 4168140"/>
                <a:gd name="connsiteX22" fmla="*/ 2049780 w 11737340"/>
                <a:gd name="connsiteY22" fmla="*/ 1691640 h 4168140"/>
                <a:gd name="connsiteX23" fmla="*/ 2133600 w 11737340"/>
                <a:gd name="connsiteY23" fmla="*/ 1729740 h 4168140"/>
                <a:gd name="connsiteX24" fmla="*/ 2202180 w 11737340"/>
                <a:gd name="connsiteY24" fmla="*/ 1805940 h 4168140"/>
                <a:gd name="connsiteX25" fmla="*/ 2255520 w 11737340"/>
                <a:gd name="connsiteY25" fmla="*/ 1821180 h 4168140"/>
                <a:gd name="connsiteX26" fmla="*/ 2316480 w 11737340"/>
                <a:gd name="connsiteY26" fmla="*/ 1866900 h 4168140"/>
                <a:gd name="connsiteX27" fmla="*/ 2423160 w 11737340"/>
                <a:gd name="connsiteY27" fmla="*/ 2004060 h 4168140"/>
                <a:gd name="connsiteX28" fmla="*/ 2476500 w 11737340"/>
                <a:gd name="connsiteY28" fmla="*/ 2087880 h 4168140"/>
                <a:gd name="connsiteX29" fmla="*/ 2567940 w 11737340"/>
                <a:gd name="connsiteY29" fmla="*/ 2148840 h 4168140"/>
                <a:gd name="connsiteX30" fmla="*/ 2682240 w 11737340"/>
                <a:gd name="connsiteY30" fmla="*/ 2186940 h 4168140"/>
                <a:gd name="connsiteX31" fmla="*/ 2743200 w 11737340"/>
                <a:gd name="connsiteY31" fmla="*/ 2209800 h 4168140"/>
                <a:gd name="connsiteX32" fmla="*/ 2811780 w 11737340"/>
                <a:gd name="connsiteY32" fmla="*/ 2247900 h 4168140"/>
                <a:gd name="connsiteX33" fmla="*/ 2887980 w 11737340"/>
                <a:gd name="connsiteY33" fmla="*/ 2301240 h 4168140"/>
                <a:gd name="connsiteX34" fmla="*/ 2979420 w 11737340"/>
                <a:gd name="connsiteY34" fmla="*/ 2385060 h 4168140"/>
                <a:gd name="connsiteX35" fmla="*/ 3055620 w 11737340"/>
                <a:gd name="connsiteY35" fmla="*/ 2461260 h 4168140"/>
                <a:gd name="connsiteX36" fmla="*/ 3139440 w 11737340"/>
                <a:gd name="connsiteY36" fmla="*/ 2537460 h 4168140"/>
                <a:gd name="connsiteX37" fmla="*/ 3261360 w 11737340"/>
                <a:gd name="connsiteY37" fmla="*/ 2628900 h 4168140"/>
                <a:gd name="connsiteX38" fmla="*/ 3345180 w 11737340"/>
                <a:gd name="connsiteY38" fmla="*/ 2720340 h 4168140"/>
                <a:gd name="connsiteX39" fmla="*/ 3444240 w 11737340"/>
                <a:gd name="connsiteY39" fmla="*/ 2796540 h 4168140"/>
                <a:gd name="connsiteX40" fmla="*/ 3558540 w 11737340"/>
                <a:gd name="connsiteY40" fmla="*/ 2872740 h 4168140"/>
                <a:gd name="connsiteX41" fmla="*/ 3619500 w 11737340"/>
                <a:gd name="connsiteY41" fmla="*/ 2979420 h 4168140"/>
                <a:gd name="connsiteX42" fmla="*/ 3619500 w 11737340"/>
                <a:gd name="connsiteY42" fmla="*/ 2979420 h 4168140"/>
                <a:gd name="connsiteX43" fmla="*/ 3649980 w 11737340"/>
                <a:gd name="connsiteY43" fmla="*/ 3048000 h 4168140"/>
                <a:gd name="connsiteX44" fmla="*/ 3703320 w 11737340"/>
                <a:gd name="connsiteY44" fmla="*/ 3086100 h 4168140"/>
                <a:gd name="connsiteX45" fmla="*/ 3764280 w 11737340"/>
                <a:gd name="connsiteY45" fmla="*/ 3063240 h 4168140"/>
                <a:gd name="connsiteX46" fmla="*/ 3848100 w 11737340"/>
                <a:gd name="connsiteY46" fmla="*/ 3025140 h 4168140"/>
                <a:gd name="connsiteX47" fmla="*/ 3916680 w 11737340"/>
                <a:gd name="connsiteY47" fmla="*/ 3032760 h 4168140"/>
                <a:gd name="connsiteX48" fmla="*/ 4030980 w 11737340"/>
                <a:gd name="connsiteY48" fmla="*/ 3063240 h 4168140"/>
                <a:gd name="connsiteX49" fmla="*/ 4137660 w 11737340"/>
                <a:gd name="connsiteY49" fmla="*/ 3101340 h 4168140"/>
                <a:gd name="connsiteX50" fmla="*/ 4259580 w 11737340"/>
                <a:gd name="connsiteY50" fmla="*/ 3147060 h 4168140"/>
                <a:gd name="connsiteX51" fmla="*/ 4381500 w 11737340"/>
                <a:gd name="connsiteY51" fmla="*/ 3192780 h 4168140"/>
                <a:gd name="connsiteX52" fmla="*/ 4526280 w 11737340"/>
                <a:gd name="connsiteY52" fmla="*/ 3276600 h 4168140"/>
                <a:gd name="connsiteX53" fmla="*/ 4587240 w 11737340"/>
                <a:gd name="connsiteY53" fmla="*/ 3299460 h 4168140"/>
                <a:gd name="connsiteX54" fmla="*/ 4610100 w 11737340"/>
                <a:gd name="connsiteY54" fmla="*/ 3352800 h 4168140"/>
                <a:gd name="connsiteX55" fmla="*/ 4648200 w 11737340"/>
                <a:gd name="connsiteY55" fmla="*/ 3436620 h 4168140"/>
                <a:gd name="connsiteX56" fmla="*/ 4671060 w 11737340"/>
                <a:gd name="connsiteY56" fmla="*/ 3520440 h 4168140"/>
                <a:gd name="connsiteX57" fmla="*/ 4678680 w 11737340"/>
                <a:gd name="connsiteY57" fmla="*/ 3589020 h 4168140"/>
                <a:gd name="connsiteX58" fmla="*/ 4686300 w 11737340"/>
                <a:gd name="connsiteY58" fmla="*/ 3649980 h 4168140"/>
                <a:gd name="connsiteX59" fmla="*/ 4724400 w 11737340"/>
                <a:gd name="connsiteY59" fmla="*/ 3680460 h 4168140"/>
                <a:gd name="connsiteX60" fmla="*/ 4785360 w 11737340"/>
                <a:gd name="connsiteY60" fmla="*/ 3672840 h 4168140"/>
                <a:gd name="connsiteX61" fmla="*/ 4869180 w 11737340"/>
                <a:gd name="connsiteY61" fmla="*/ 3703320 h 4168140"/>
                <a:gd name="connsiteX62" fmla="*/ 4914900 w 11737340"/>
                <a:gd name="connsiteY62" fmla="*/ 3756660 h 4168140"/>
                <a:gd name="connsiteX63" fmla="*/ 5105400 w 11737340"/>
                <a:gd name="connsiteY63" fmla="*/ 3832860 h 4168140"/>
                <a:gd name="connsiteX64" fmla="*/ 5173980 w 11737340"/>
                <a:gd name="connsiteY64" fmla="*/ 3886200 h 4168140"/>
                <a:gd name="connsiteX65" fmla="*/ 5242560 w 11737340"/>
                <a:gd name="connsiteY65" fmla="*/ 3924300 h 4168140"/>
                <a:gd name="connsiteX66" fmla="*/ 5364480 w 11737340"/>
                <a:gd name="connsiteY66" fmla="*/ 3962400 h 4168140"/>
                <a:gd name="connsiteX67" fmla="*/ 5516880 w 11737340"/>
                <a:gd name="connsiteY67" fmla="*/ 4046220 h 4168140"/>
                <a:gd name="connsiteX68" fmla="*/ 5585460 w 11737340"/>
                <a:gd name="connsiteY68" fmla="*/ 4099560 h 4168140"/>
                <a:gd name="connsiteX69" fmla="*/ 5661660 w 11737340"/>
                <a:gd name="connsiteY69" fmla="*/ 4122420 h 4168140"/>
                <a:gd name="connsiteX70" fmla="*/ 5745480 w 11737340"/>
                <a:gd name="connsiteY70" fmla="*/ 4130040 h 4168140"/>
                <a:gd name="connsiteX71" fmla="*/ 5836920 w 11737340"/>
                <a:gd name="connsiteY71" fmla="*/ 4130040 h 4168140"/>
                <a:gd name="connsiteX72" fmla="*/ 5951220 w 11737340"/>
                <a:gd name="connsiteY72" fmla="*/ 4145280 h 4168140"/>
                <a:gd name="connsiteX73" fmla="*/ 6035040 w 11737340"/>
                <a:gd name="connsiteY73" fmla="*/ 4168140 h 4168140"/>
                <a:gd name="connsiteX74" fmla="*/ 6149340 w 11737340"/>
                <a:gd name="connsiteY74" fmla="*/ 4137660 h 4168140"/>
                <a:gd name="connsiteX75" fmla="*/ 6286500 w 11737340"/>
                <a:gd name="connsiteY75" fmla="*/ 4114800 h 4168140"/>
                <a:gd name="connsiteX76" fmla="*/ 6393180 w 11737340"/>
                <a:gd name="connsiteY76" fmla="*/ 4053840 h 4168140"/>
                <a:gd name="connsiteX77" fmla="*/ 6484620 w 11737340"/>
                <a:gd name="connsiteY77" fmla="*/ 4038600 h 4168140"/>
                <a:gd name="connsiteX78" fmla="*/ 6583680 w 11737340"/>
                <a:gd name="connsiteY78" fmla="*/ 3970020 h 4168140"/>
                <a:gd name="connsiteX79" fmla="*/ 6697980 w 11737340"/>
                <a:gd name="connsiteY79" fmla="*/ 3886200 h 4168140"/>
                <a:gd name="connsiteX80" fmla="*/ 6728460 w 11737340"/>
                <a:gd name="connsiteY80" fmla="*/ 3817620 h 4168140"/>
                <a:gd name="connsiteX81" fmla="*/ 6842760 w 11737340"/>
                <a:gd name="connsiteY81" fmla="*/ 3733800 h 4168140"/>
                <a:gd name="connsiteX82" fmla="*/ 6972300 w 11737340"/>
                <a:gd name="connsiteY82" fmla="*/ 3642360 h 4168140"/>
                <a:gd name="connsiteX83" fmla="*/ 7078980 w 11737340"/>
                <a:gd name="connsiteY83" fmla="*/ 3528060 h 4168140"/>
                <a:gd name="connsiteX84" fmla="*/ 7139940 w 11737340"/>
                <a:gd name="connsiteY84" fmla="*/ 3444240 h 4168140"/>
                <a:gd name="connsiteX85" fmla="*/ 7269480 w 11737340"/>
                <a:gd name="connsiteY85" fmla="*/ 3284220 h 4168140"/>
                <a:gd name="connsiteX86" fmla="*/ 7330440 w 11737340"/>
                <a:gd name="connsiteY86" fmla="*/ 3185160 h 4168140"/>
                <a:gd name="connsiteX87" fmla="*/ 7376160 w 11737340"/>
                <a:gd name="connsiteY87" fmla="*/ 3116580 h 4168140"/>
                <a:gd name="connsiteX88" fmla="*/ 7444740 w 11737340"/>
                <a:gd name="connsiteY88" fmla="*/ 3093720 h 4168140"/>
                <a:gd name="connsiteX89" fmla="*/ 7513320 w 11737340"/>
                <a:gd name="connsiteY89" fmla="*/ 3101340 h 4168140"/>
                <a:gd name="connsiteX90" fmla="*/ 7576820 w 11737340"/>
                <a:gd name="connsiteY90" fmla="*/ 3093720 h 4168140"/>
                <a:gd name="connsiteX91" fmla="*/ 7729220 w 11737340"/>
                <a:gd name="connsiteY91" fmla="*/ 3136900 h 4168140"/>
                <a:gd name="connsiteX92" fmla="*/ 7833360 w 11737340"/>
                <a:gd name="connsiteY92" fmla="*/ 3162300 h 4168140"/>
                <a:gd name="connsiteX93" fmla="*/ 7962900 w 11737340"/>
                <a:gd name="connsiteY93" fmla="*/ 3192780 h 4168140"/>
                <a:gd name="connsiteX94" fmla="*/ 8161020 w 11737340"/>
                <a:gd name="connsiteY94" fmla="*/ 3268980 h 4168140"/>
                <a:gd name="connsiteX95" fmla="*/ 8290560 w 11737340"/>
                <a:gd name="connsiteY95" fmla="*/ 3337560 h 4168140"/>
                <a:gd name="connsiteX96" fmla="*/ 8382000 w 11737340"/>
                <a:gd name="connsiteY96" fmla="*/ 3360420 h 4168140"/>
                <a:gd name="connsiteX97" fmla="*/ 8458200 w 11737340"/>
                <a:gd name="connsiteY97" fmla="*/ 3398520 h 4168140"/>
                <a:gd name="connsiteX98" fmla="*/ 8595360 w 11737340"/>
                <a:gd name="connsiteY98" fmla="*/ 3512820 h 4168140"/>
                <a:gd name="connsiteX99" fmla="*/ 8641080 w 11737340"/>
                <a:gd name="connsiteY99" fmla="*/ 3566160 h 4168140"/>
                <a:gd name="connsiteX100" fmla="*/ 8702040 w 11737340"/>
                <a:gd name="connsiteY100" fmla="*/ 3604260 h 4168140"/>
                <a:gd name="connsiteX101" fmla="*/ 8763000 w 11737340"/>
                <a:gd name="connsiteY101" fmla="*/ 3634740 h 4168140"/>
                <a:gd name="connsiteX102" fmla="*/ 8846820 w 11737340"/>
                <a:gd name="connsiteY102" fmla="*/ 3632200 h 4168140"/>
                <a:gd name="connsiteX103" fmla="*/ 8968740 w 11737340"/>
                <a:gd name="connsiteY103" fmla="*/ 3634740 h 4168140"/>
                <a:gd name="connsiteX104" fmla="*/ 9060180 w 11737340"/>
                <a:gd name="connsiteY104" fmla="*/ 3642360 h 4168140"/>
                <a:gd name="connsiteX105" fmla="*/ 9151620 w 11737340"/>
                <a:gd name="connsiteY105" fmla="*/ 3657600 h 4168140"/>
                <a:gd name="connsiteX106" fmla="*/ 9230360 w 11737340"/>
                <a:gd name="connsiteY106" fmla="*/ 3657600 h 4168140"/>
                <a:gd name="connsiteX107" fmla="*/ 9331960 w 11737340"/>
                <a:gd name="connsiteY107" fmla="*/ 3629660 h 4168140"/>
                <a:gd name="connsiteX108" fmla="*/ 9433560 w 11737340"/>
                <a:gd name="connsiteY108" fmla="*/ 3589020 h 4168140"/>
                <a:gd name="connsiteX109" fmla="*/ 9535160 w 11737340"/>
                <a:gd name="connsiteY109" fmla="*/ 3540760 h 4168140"/>
                <a:gd name="connsiteX110" fmla="*/ 9646920 w 11737340"/>
                <a:gd name="connsiteY110" fmla="*/ 3489960 h 4168140"/>
                <a:gd name="connsiteX111" fmla="*/ 9784080 w 11737340"/>
                <a:gd name="connsiteY111" fmla="*/ 3444240 h 4168140"/>
                <a:gd name="connsiteX112" fmla="*/ 9860280 w 11737340"/>
                <a:gd name="connsiteY112" fmla="*/ 3383280 h 4168140"/>
                <a:gd name="connsiteX113" fmla="*/ 9921240 w 11737340"/>
                <a:gd name="connsiteY113" fmla="*/ 3314700 h 4168140"/>
                <a:gd name="connsiteX114" fmla="*/ 9997440 w 11737340"/>
                <a:gd name="connsiteY114" fmla="*/ 3208020 h 4168140"/>
                <a:gd name="connsiteX115" fmla="*/ 10043160 w 11737340"/>
                <a:gd name="connsiteY115" fmla="*/ 3101340 h 4168140"/>
                <a:gd name="connsiteX116" fmla="*/ 10104120 w 11737340"/>
                <a:gd name="connsiteY116" fmla="*/ 3017520 h 4168140"/>
                <a:gd name="connsiteX117" fmla="*/ 10157460 w 11737340"/>
                <a:gd name="connsiteY117" fmla="*/ 2933700 h 4168140"/>
                <a:gd name="connsiteX118" fmla="*/ 10218420 w 11737340"/>
                <a:gd name="connsiteY118" fmla="*/ 2849880 h 4168140"/>
                <a:gd name="connsiteX119" fmla="*/ 10294620 w 11737340"/>
                <a:gd name="connsiteY119" fmla="*/ 2735580 h 4168140"/>
                <a:gd name="connsiteX120" fmla="*/ 10347960 w 11737340"/>
                <a:gd name="connsiteY120" fmla="*/ 2621280 h 4168140"/>
                <a:gd name="connsiteX121" fmla="*/ 10431780 w 11737340"/>
                <a:gd name="connsiteY121" fmla="*/ 2499360 h 4168140"/>
                <a:gd name="connsiteX122" fmla="*/ 10500360 w 11737340"/>
                <a:gd name="connsiteY122" fmla="*/ 2354580 h 4168140"/>
                <a:gd name="connsiteX123" fmla="*/ 10553700 w 11737340"/>
                <a:gd name="connsiteY123" fmla="*/ 2263140 h 4168140"/>
                <a:gd name="connsiteX124" fmla="*/ 10584180 w 11737340"/>
                <a:gd name="connsiteY124" fmla="*/ 2194560 h 4168140"/>
                <a:gd name="connsiteX125" fmla="*/ 10624820 w 11737340"/>
                <a:gd name="connsiteY125" fmla="*/ 2125980 h 4168140"/>
                <a:gd name="connsiteX126" fmla="*/ 10675620 w 11737340"/>
                <a:gd name="connsiteY126" fmla="*/ 2049780 h 4168140"/>
                <a:gd name="connsiteX127" fmla="*/ 10690860 w 11737340"/>
                <a:gd name="connsiteY127" fmla="*/ 1988820 h 4168140"/>
                <a:gd name="connsiteX128" fmla="*/ 10713720 w 11737340"/>
                <a:gd name="connsiteY128" fmla="*/ 1927860 h 4168140"/>
                <a:gd name="connsiteX129" fmla="*/ 10767060 w 11737340"/>
                <a:gd name="connsiteY129" fmla="*/ 1859280 h 4168140"/>
                <a:gd name="connsiteX130" fmla="*/ 10873740 w 11737340"/>
                <a:gd name="connsiteY130" fmla="*/ 1828800 h 4168140"/>
                <a:gd name="connsiteX131" fmla="*/ 11079480 w 11737340"/>
                <a:gd name="connsiteY131" fmla="*/ 1767840 h 4168140"/>
                <a:gd name="connsiteX132" fmla="*/ 11247120 w 11737340"/>
                <a:gd name="connsiteY132" fmla="*/ 1684020 h 4168140"/>
                <a:gd name="connsiteX133" fmla="*/ 11407140 w 11737340"/>
                <a:gd name="connsiteY133" fmla="*/ 1628140 h 4168140"/>
                <a:gd name="connsiteX134" fmla="*/ 11490960 w 11737340"/>
                <a:gd name="connsiteY134" fmla="*/ 1577340 h 4168140"/>
                <a:gd name="connsiteX135" fmla="*/ 11635740 w 11737340"/>
                <a:gd name="connsiteY135" fmla="*/ 1508760 h 4168140"/>
                <a:gd name="connsiteX136" fmla="*/ 11737340 w 11737340"/>
                <a:gd name="connsiteY136" fmla="*/ 1442720 h 4168140"/>
                <a:gd name="connsiteX137" fmla="*/ 11620500 w 11737340"/>
                <a:gd name="connsiteY137" fmla="*/ 1417320 h 4168140"/>
                <a:gd name="connsiteX138" fmla="*/ 11567160 w 11737340"/>
                <a:gd name="connsiteY138" fmla="*/ 1379220 h 4168140"/>
                <a:gd name="connsiteX139" fmla="*/ 11498580 w 11737340"/>
                <a:gd name="connsiteY139" fmla="*/ 1318260 h 4168140"/>
                <a:gd name="connsiteX140" fmla="*/ 11468100 w 11737340"/>
                <a:gd name="connsiteY140" fmla="*/ 1280160 h 4168140"/>
                <a:gd name="connsiteX141" fmla="*/ 11442700 w 11737340"/>
                <a:gd name="connsiteY141" fmla="*/ 1231900 h 4168140"/>
                <a:gd name="connsiteX142" fmla="*/ 11384280 w 11737340"/>
                <a:gd name="connsiteY142" fmla="*/ 1310640 h 4168140"/>
                <a:gd name="connsiteX143" fmla="*/ 11353800 w 11737340"/>
                <a:gd name="connsiteY143" fmla="*/ 1356360 h 4168140"/>
                <a:gd name="connsiteX144" fmla="*/ 11224260 w 11737340"/>
                <a:gd name="connsiteY144" fmla="*/ 1417320 h 4168140"/>
                <a:gd name="connsiteX145" fmla="*/ 11109960 w 11737340"/>
                <a:gd name="connsiteY145" fmla="*/ 1463040 h 4168140"/>
                <a:gd name="connsiteX146" fmla="*/ 10911840 w 11737340"/>
                <a:gd name="connsiteY146" fmla="*/ 1524000 h 4168140"/>
                <a:gd name="connsiteX147" fmla="*/ 10774680 w 11737340"/>
                <a:gd name="connsiteY147" fmla="*/ 1546860 h 4168140"/>
                <a:gd name="connsiteX148" fmla="*/ 10675620 w 11737340"/>
                <a:gd name="connsiteY148" fmla="*/ 1615440 h 4168140"/>
                <a:gd name="connsiteX149" fmla="*/ 10568940 w 11737340"/>
                <a:gd name="connsiteY149" fmla="*/ 1676400 h 4168140"/>
                <a:gd name="connsiteX150" fmla="*/ 10485120 w 11737340"/>
                <a:gd name="connsiteY150" fmla="*/ 1760220 h 4168140"/>
                <a:gd name="connsiteX151" fmla="*/ 10454640 w 11737340"/>
                <a:gd name="connsiteY151" fmla="*/ 1836420 h 4168140"/>
                <a:gd name="connsiteX152" fmla="*/ 10416540 w 11737340"/>
                <a:gd name="connsiteY152" fmla="*/ 1927860 h 4168140"/>
                <a:gd name="connsiteX153" fmla="*/ 10401300 w 11737340"/>
                <a:gd name="connsiteY153" fmla="*/ 2004060 h 4168140"/>
                <a:gd name="connsiteX154" fmla="*/ 10363200 w 11737340"/>
                <a:gd name="connsiteY154" fmla="*/ 2095500 h 4168140"/>
                <a:gd name="connsiteX155" fmla="*/ 10317480 w 11737340"/>
                <a:gd name="connsiteY155" fmla="*/ 2225040 h 4168140"/>
                <a:gd name="connsiteX156" fmla="*/ 10287000 w 11737340"/>
                <a:gd name="connsiteY156" fmla="*/ 2346960 h 4168140"/>
                <a:gd name="connsiteX157" fmla="*/ 10218420 w 11737340"/>
                <a:gd name="connsiteY157" fmla="*/ 2499360 h 4168140"/>
                <a:gd name="connsiteX158" fmla="*/ 10134600 w 11737340"/>
                <a:gd name="connsiteY158" fmla="*/ 2621280 h 4168140"/>
                <a:gd name="connsiteX159" fmla="*/ 10043160 w 11737340"/>
                <a:gd name="connsiteY159" fmla="*/ 2735580 h 4168140"/>
                <a:gd name="connsiteX160" fmla="*/ 9974580 w 11737340"/>
                <a:gd name="connsiteY160" fmla="*/ 2857500 h 4168140"/>
                <a:gd name="connsiteX161" fmla="*/ 9906000 w 11737340"/>
                <a:gd name="connsiteY161" fmla="*/ 2941320 h 4168140"/>
                <a:gd name="connsiteX162" fmla="*/ 9860280 w 11737340"/>
                <a:gd name="connsiteY162" fmla="*/ 3032760 h 4168140"/>
                <a:gd name="connsiteX163" fmla="*/ 9806940 w 11737340"/>
                <a:gd name="connsiteY163" fmla="*/ 3116580 h 4168140"/>
                <a:gd name="connsiteX164" fmla="*/ 9715500 w 11737340"/>
                <a:gd name="connsiteY164" fmla="*/ 3208020 h 4168140"/>
                <a:gd name="connsiteX165" fmla="*/ 9616440 w 11737340"/>
                <a:gd name="connsiteY165" fmla="*/ 3261360 h 4168140"/>
                <a:gd name="connsiteX166" fmla="*/ 9532620 w 11737340"/>
                <a:gd name="connsiteY166" fmla="*/ 3329940 h 4168140"/>
                <a:gd name="connsiteX167" fmla="*/ 9471660 w 11737340"/>
                <a:gd name="connsiteY167" fmla="*/ 3375660 h 4168140"/>
                <a:gd name="connsiteX168" fmla="*/ 9410700 w 11737340"/>
                <a:gd name="connsiteY168" fmla="*/ 3429000 h 4168140"/>
                <a:gd name="connsiteX169" fmla="*/ 9288780 w 11737340"/>
                <a:gd name="connsiteY169" fmla="*/ 3436620 h 4168140"/>
                <a:gd name="connsiteX170" fmla="*/ 9166860 w 11737340"/>
                <a:gd name="connsiteY170" fmla="*/ 3444240 h 4168140"/>
                <a:gd name="connsiteX171" fmla="*/ 9029700 w 11737340"/>
                <a:gd name="connsiteY171" fmla="*/ 3413760 h 4168140"/>
                <a:gd name="connsiteX172" fmla="*/ 8823960 w 11737340"/>
                <a:gd name="connsiteY172" fmla="*/ 3360420 h 4168140"/>
                <a:gd name="connsiteX173" fmla="*/ 8679180 w 11737340"/>
                <a:gd name="connsiteY173" fmla="*/ 3329940 h 4168140"/>
                <a:gd name="connsiteX174" fmla="*/ 8572500 w 11737340"/>
                <a:gd name="connsiteY174" fmla="*/ 3276600 h 4168140"/>
                <a:gd name="connsiteX175" fmla="*/ 8465820 w 11737340"/>
                <a:gd name="connsiteY175" fmla="*/ 3215640 h 4168140"/>
                <a:gd name="connsiteX176" fmla="*/ 8321040 w 11737340"/>
                <a:gd name="connsiteY176" fmla="*/ 3177540 h 4168140"/>
                <a:gd name="connsiteX177" fmla="*/ 8199120 w 11737340"/>
                <a:gd name="connsiteY177" fmla="*/ 3131820 h 4168140"/>
                <a:gd name="connsiteX178" fmla="*/ 8069580 w 11737340"/>
                <a:gd name="connsiteY178" fmla="*/ 3078480 h 4168140"/>
                <a:gd name="connsiteX179" fmla="*/ 7917180 w 11737340"/>
                <a:gd name="connsiteY179" fmla="*/ 2994660 h 4168140"/>
                <a:gd name="connsiteX180" fmla="*/ 7787640 w 11737340"/>
                <a:gd name="connsiteY180" fmla="*/ 2971800 h 4168140"/>
                <a:gd name="connsiteX181" fmla="*/ 7719060 w 11737340"/>
                <a:gd name="connsiteY181" fmla="*/ 2933700 h 4168140"/>
                <a:gd name="connsiteX182" fmla="*/ 7612380 w 11737340"/>
                <a:gd name="connsiteY182" fmla="*/ 2903220 h 4168140"/>
                <a:gd name="connsiteX183" fmla="*/ 7566660 w 11737340"/>
                <a:gd name="connsiteY183" fmla="*/ 2887980 h 4168140"/>
                <a:gd name="connsiteX184" fmla="*/ 7551420 w 11737340"/>
                <a:gd name="connsiteY184" fmla="*/ 2849880 h 4168140"/>
                <a:gd name="connsiteX185" fmla="*/ 7533640 w 11737340"/>
                <a:gd name="connsiteY185" fmla="*/ 2788920 h 4168140"/>
                <a:gd name="connsiteX186" fmla="*/ 7475220 w 11737340"/>
                <a:gd name="connsiteY186" fmla="*/ 2857500 h 4168140"/>
                <a:gd name="connsiteX187" fmla="*/ 7414260 w 11737340"/>
                <a:gd name="connsiteY187" fmla="*/ 2887980 h 4168140"/>
                <a:gd name="connsiteX188" fmla="*/ 7345680 w 11737340"/>
                <a:gd name="connsiteY188" fmla="*/ 2971800 h 4168140"/>
                <a:gd name="connsiteX189" fmla="*/ 7315200 w 11737340"/>
                <a:gd name="connsiteY189" fmla="*/ 2994660 h 4168140"/>
                <a:gd name="connsiteX190" fmla="*/ 7261860 w 11737340"/>
                <a:gd name="connsiteY190" fmla="*/ 3009900 h 4168140"/>
                <a:gd name="connsiteX191" fmla="*/ 7193280 w 11737340"/>
                <a:gd name="connsiteY191" fmla="*/ 3025140 h 4168140"/>
                <a:gd name="connsiteX192" fmla="*/ 7155180 w 11737340"/>
                <a:gd name="connsiteY192" fmla="*/ 3078480 h 4168140"/>
                <a:gd name="connsiteX193" fmla="*/ 7109460 w 11737340"/>
                <a:gd name="connsiteY193" fmla="*/ 3154680 h 4168140"/>
                <a:gd name="connsiteX194" fmla="*/ 7048500 w 11737340"/>
                <a:gd name="connsiteY194" fmla="*/ 3246120 h 4168140"/>
                <a:gd name="connsiteX195" fmla="*/ 6995160 w 11737340"/>
                <a:gd name="connsiteY195" fmla="*/ 3307080 h 4168140"/>
                <a:gd name="connsiteX196" fmla="*/ 6972300 w 11737340"/>
                <a:gd name="connsiteY196" fmla="*/ 3352800 h 4168140"/>
                <a:gd name="connsiteX197" fmla="*/ 6949440 w 11737340"/>
                <a:gd name="connsiteY197" fmla="*/ 3413760 h 4168140"/>
                <a:gd name="connsiteX198" fmla="*/ 6949440 w 11737340"/>
                <a:gd name="connsiteY198" fmla="*/ 3413760 h 4168140"/>
                <a:gd name="connsiteX199" fmla="*/ 6911340 w 11737340"/>
                <a:gd name="connsiteY199" fmla="*/ 3474720 h 4168140"/>
                <a:gd name="connsiteX200" fmla="*/ 6888480 w 11737340"/>
                <a:gd name="connsiteY200" fmla="*/ 3505200 h 4168140"/>
                <a:gd name="connsiteX201" fmla="*/ 6819900 w 11737340"/>
                <a:gd name="connsiteY201" fmla="*/ 3566160 h 4168140"/>
                <a:gd name="connsiteX202" fmla="*/ 6743700 w 11737340"/>
                <a:gd name="connsiteY202" fmla="*/ 3581400 h 4168140"/>
                <a:gd name="connsiteX203" fmla="*/ 6675120 w 11737340"/>
                <a:gd name="connsiteY203" fmla="*/ 3657600 h 4168140"/>
                <a:gd name="connsiteX204" fmla="*/ 6629400 w 11737340"/>
                <a:gd name="connsiteY204" fmla="*/ 3718560 h 4168140"/>
                <a:gd name="connsiteX205" fmla="*/ 6576060 w 11737340"/>
                <a:gd name="connsiteY205" fmla="*/ 3779520 h 4168140"/>
                <a:gd name="connsiteX206" fmla="*/ 6484620 w 11737340"/>
                <a:gd name="connsiteY206" fmla="*/ 3817620 h 4168140"/>
                <a:gd name="connsiteX207" fmla="*/ 6400800 w 11737340"/>
                <a:gd name="connsiteY207" fmla="*/ 3832860 h 4168140"/>
                <a:gd name="connsiteX208" fmla="*/ 6263640 w 11737340"/>
                <a:gd name="connsiteY208" fmla="*/ 3870960 h 4168140"/>
                <a:gd name="connsiteX209" fmla="*/ 6126480 w 11737340"/>
                <a:gd name="connsiteY209" fmla="*/ 3901440 h 4168140"/>
                <a:gd name="connsiteX210" fmla="*/ 6027420 w 11737340"/>
                <a:gd name="connsiteY210" fmla="*/ 3916680 h 4168140"/>
                <a:gd name="connsiteX211" fmla="*/ 5890260 w 11737340"/>
                <a:gd name="connsiteY211" fmla="*/ 3878580 h 4168140"/>
                <a:gd name="connsiteX212" fmla="*/ 5821680 w 11737340"/>
                <a:gd name="connsiteY212" fmla="*/ 3863340 h 4168140"/>
                <a:gd name="connsiteX213" fmla="*/ 5737860 w 11737340"/>
                <a:gd name="connsiteY213" fmla="*/ 3825240 h 4168140"/>
                <a:gd name="connsiteX214" fmla="*/ 5638800 w 11737340"/>
                <a:gd name="connsiteY214" fmla="*/ 3794760 h 4168140"/>
                <a:gd name="connsiteX215" fmla="*/ 5524500 w 11737340"/>
                <a:gd name="connsiteY215" fmla="*/ 3756660 h 4168140"/>
                <a:gd name="connsiteX216" fmla="*/ 5448300 w 11737340"/>
                <a:gd name="connsiteY216" fmla="*/ 3718560 h 4168140"/>
                <a:gd name="connsiteX217" fmla="*/ 5349240 w 11737340"/>
                <a:gd name="connsiteY217" fmla="*/ 3657600 h 4168140"/>
                <a:gd name="connsiteX218" fmla="*/ 5295900 w 11737340"/>
                <a:gd name="connsiteY218" fmla="*/ 3619500 h 4168140"/>
                <a:gd name="connsiteX219" fmla="*/ 5234940 w 11737340"/>
                <a:gd name="connsiteY219" fmla="*/ 3596640 h 4168140"/>
                <a:gd name="connsiteX220" fmla="*/ 5135880 w 11737340"/>
                <a:gd name="connsiteY220" fmla="*/ 3550920 h 4168140"/>
                <a:gd name="connsiteX221" fmla="*/ 5059680 w 11737340"/>
                <a:gd name="connsiteY221" fmla="*/ 3505200 h 4168140"/>
                <a:gd name="connsiteX222" fmla="*/ 5029200 w 11737340"/>
                <a:gd name="connsiteY222" fmla="*/ 3482340 h 4168140"/>
                <a:gd name="connsiteX223" fmla="*/ 4960620 w 11737340"/>
                <a:gd name="connsiteY223" fmla="*/ 3413760 h 4168140"/>
                <a:gd name="connsiteX224" fmla="*/ 4876800 w 11737340"/>
                <a:gd name="connsiteY224" fmla="*/ 3299460 h 4168140"/>
                <a:gd name="connsiteX225" fmla="*/ 4808220 w 11737340"/>
                <a:gd name="connsiteY225" fmla="*/ 3200400 h 4168140"/>
                <a:gd name="connsiteX226" fmla="*/ 4777740 w 11737340"/>
                <a:gd name="connsiteY226" fmla="*/ 3147060 h 4168140"/>
                <a:gd name="connsiteX227" fmla="*/ 4724400 w 11737340"/>
                <a:gd name="connsiteY227" fmla="*/ 3108960 h 4168140"/>
                <a:gd name="connsiteX228" fmla="*/ 4648200 w 11737340"/>
                <a:gd name="connsiteY228" fmla="*/ 3063240 h 4168140"/>
                <a:gd name="connsiteX229" fmla="*/ 4533900 w 11737340"/>
                <a:gd name="connsiteY229" fmla="*/ 2979420 h 4168140"/>
                <a:gd name="connsiteX230" fmla="*/ 4427220 w 11737340"/>
                <a:gd name="connsiteY230" fmla="*/ 2941320 h 4168140"/>
                <a:gd name="connsiteX231" fmla="*/ 4366260 w 11737340"/>
                <a:gd name="connsiteY231" fmla="*/ 2903220 h 4168140"/>
                <a:gd name="connsiteX232" fmla="*/ 4244340 w 11737340"/>
                <a:gd name="connsiteY232" fmla="*/ 2842260 h 4168140"/>
                <a:gd name="connsiteX233" fmla="*/ 4145280 w 11737340"/>
                <a:gd name="connsiteY233" fmla="*/ 2811780 h 4168140"/>
                <a:gd name="connsiteX234" fmla="*/ 4038600 w 11737340"/>
                <a:gd name="connsiteY234" fmla="*/ 2804160 h 4168140"/>
                <a:gd name="connsiteX235" fmla="*/ 3954780 w 11737340"/>
                <a:gd name="connsiteY235" fmla="*/ 2819400 h 4168140"/>
                <a:gd name="connsiteX236" fmla="*/ 3863340 w 11737340"/>
                <a:gd name="connsiteY236" fmla="*/ 2804160 h 4168140"/>
                <a:gd name="connsiteX237" fmla="*/ 3741420 w 11737340"/>
                <a:gd name="connsiteY237" fmla="*/ 2781300 h 4168140"/>
                <a:gd name="connsiteX238" fmla="*/ 3649980 w 11737340"/>
                <a:gd name="connsiteY238" fmla="*/ 2743200 h 4168140"/>
                <a:gd name="connsiteX239" fmla="*/ 3573780 w 11737340"/>
                <a:gd name="connsiteY239" fmla="*/ 2674620 h 4168140"/>
                <a:gd name="connsiteX240" fmla="*/ 3482340 w 11737340"/>
                <a:gd name="connsiteY240" fmla="*/ 2621280 h 4168140"/>
                <a:gd name="connsiteX241" fmla="*/ 3436620 w 11737340"/>
                <a:gd name="connsiteY241" fmla="*/ 2552700 h 4168140"/>
                <a:gd name="connsiteX242" fmla="*/ 3329940 w 11737340"/>
                <a:gd name="connsiteY242" fmla="*/ 2423160 h 4168140"/>
                <a:gd name="connsiteX243" fmla="*/ 3261360 w 11737340"/>
                <a:gd name="connsiteY243" fmla="*/ 2324100 h 4168140"/>
                <a:gd name="connsiteX244" fmla="*/ 3131820 w 11737340"/>
                <a:gd name="connsiteY244" fmla="*/ 2209800 h 4168140"/>
                <a:gd name="connsiteX245" fmla="*/ 3040380 w 11737340"/>
                <a:gd name="connsiteY245" fmla="*/ 2141220 h 4168140"/>
                <a:gd name="connsiteX246" fmla="*/ 2910840 w 11737340"/>
                <a:gd name="connsiteY246" fmla="*/ 2034540 h 4168140"/>
                <a:gd name="connsiteX247" fmla="*/ 2849880 w 11737340"/>
                <a:gd name="connsiteY247" fmla="*/ 1958340 h 4168140"/>
                <a:gd name="connsiteX248" fmla="*/ 2743200 w 11737340"/>
                <a:gd name="connsiteY248" fmla="*/ 1889760 h 4168140"/>
                <a:gd name="connsiteX249" fmla="*/ 2659380 w 11737340"/>
                <a:gd name="connsiteY249" fmla="*/ 1844040 h 4168140"/>
                <a:gd name="connsiteX250" fmla="*/ 2575560 w 11737340"/>
                <a:gd name="connsiteY250" fmla="*/ 1744980 h 4168140"/>
                <a:gd name="connsiteX251" fmla="*/ 2468880 w 11737340"/>
                <a:gd name="connsiteY251" fmla="*/ 1645920 h 4168140"/>
                <a:gd name="connsiteX252" fmla="*/ 2400300 w 11737340"/>
                <a:gd name="connsiteY252" fmla="*/ 1607820 h 4168140"/>
                <a:gd name="connsiteX253" fmla="*/ 2263140 w 11737340"/>
                <a:gd name="connsiteY253" fmla="*/ 1501140 h 4168140"/>
                <a:gd name="connsiteX254" fmla="*/ 2171700 w 11737340"/>
                <a:gd name="connsiteY254" fmla="*/ 1432560 h 4168140"/>
                <a:gd name="connsiteX255" fmla="*/ 2087880 w 11737340"/>
                <a:gd name="connsiteY255" fmla="*/ 1363980 h 4168140"/>
                <a:gd name="connsiteX256" fmla="*/ 1950720 w 11737340"/>
                <a:gd name="connsiteY256" fmla="*/ 1272540 h 4168140"/>
                <a:gd name="connsiteX257" fmla="*/ 1805940 w 11737340"/>
                <a:gd name="connsiteY257" fmla="*/ 1135380 h 4168140"/>
                <a:gd name="connsiteX258" fmla="*/ 1729740 w 11737340"/>
                <a:gd name="connsiteY258" fmla="*/ 1089660 h 4168140"/>
                <a:gd name="connsiteX259" fmla="*/ 1668780 w 11737340"/>
                <a:gd name="connsiteY259" fmla="*/ 1043940 h 4168140"/>
                <a:gd name="connsiteX260" fmla="*/ 1592580 w 11737340"/>
                <a:gd name="connsiteY260" fmla="*/ 990600 h 4168140"/>
                <a:gd name="connsiteX261" fmla="*/ 1470660 w 11737340"/>
                <a:gd name="connsiteY261" fmla="*/ 891540 h 4168140"/>
                <a:gd name="connsiteX262" fmla="*/ 1386840 w 11737340"/>
                <a:gd name="connsiteY262" fmla="*/ 845820 h 4168140"/>
                <a:gd name="connsiteX263" fmla="*/ 1318260 w 11737340"/>
                <a:gd name="connsiteY263" fmla="*/ 784860 h 4168140"/>
                <a:gd name="connsiteX264" fmla="*/ 1264920 w 11737340"/>
                <a:gd name="connsiteY264" fmla="*/ 723900 h 4168140"/>
                <a:gd name="connsiteX265" fmla="*/ 1181100 w 11737340"/>
                <a:gd name="connsiteY265" fmla="*/ 647700 h 4168140"/>
                <a:gd name="connsiteX266" fmla="*/ 1089660 w 11737340"/>
                <a:gd name="connsiteY266" fmla="*/ 624840 h 4168140"/>
                <a:gd name="connsiteX267" fmla="*/ 1021080 w 11737340"/>
                <a:gd name="connsiteY267" fmla="*/ 586740 h 4168140"/>
                <a:gd name="connsiteX268" fmla="*/ 937260 w 11737340"/>
                <a:gd name="connsiteY268" fmla="*/ 548640 h 4168140"/>
                <a:gd name="connsiteX269" fmla="*/ 830580 w 11737340"/>
                <a:gd name="connsiteY269" fmla="*/ 510540 h 4168140"/>
                <a:gd name="connsiteX270" fmla="*/ 754380 w 11737340"/>
                <a:gd name="connsiteY270" fmla="*/ 457200 h 4168140"/>
                <a:gd name="connsiteX271" fmla="*/ 708660 w 11737340"/>
                <a:gd name="connsiteY271" fmla="*/ 419100 h 4168140"/>
                <a:gd name="connsiteX272" fmla="*/ 609600 w 11737340"/>
                <a:gd name="connsiteY272" fmla="*/ 396240 h 4168140"/>
                <a:gd name="connsiteX273" fmla="*/ 548640 w 11737340"/>
                <a:gd name="connsiteY273" fmla="*/ 320040 h 4168140"/>
                <a:gd name="connsiteX274" fmla="*/ 510540 w 11737340"/>
                <a:gd name="connsiteY274" fmla="*/ 251460 h 4168140"/>
                <a:gd name="connsiteX275" fmla="*/ 464820 w 11737340"/>
                <a:gd name="connsiteY275" fmla="*/ 190500 h 4168140"/>
                <a:gd name="connsiteX276" fmla="*/ 411480 w 11737340"/>
                <a:gd name="connsiteY276" fmla="*/ 137160 h 4168140"/>
                <a:gd name="connsiteX277" fmla="*/ 373380 w 11737340"/>
                <a:gd name="connsiteY277" fmla="*/ 45720 h 4168140"/>
                <a:gd name="connsiteX278" fmla="*/ 342900 w 11737340"/>
                <a:gd name="connsiteY278" fmla="*/ 0 h 4168140"/>
                <a:gd name="connsiteX279" fmla="*/ 327660 w 11737340"/>
                <a:gd name="connsiteY279" fmla="*/ 60960 h 4168140"/>
                <a:gd name="connsiteX280" fmla="*/ 289560 w 11737340"/>
                <a:gd name="connsiteY280" fmla="*/ 91440 h 4168140"/>
                <a:gd name="connsiteX281" fmla="*/ 236220 w 11737340"/>
                <a:gd name="connsiteY281" fmla="*/ 114300 h 4168140"/>
                <a:gd name="connsiteX282" fmla="*/ 198120 w 11737340"/>
                <a:gd name="connsiteY282" fmla="*/ 175260 h 4168140"/>
                <a:gd name="connsiteX283" fmla="*/ 175260 w 11737340"/>
                <a:gd name="connsiteY283" fmla="*/ 228600 h 4168140"/>
                <a:gd name="connsiteX284" fmla="*/ 114300 w 11737340"/>
                <a:gd name="connsiteY284" fmla="*/ 236220 h 4168140"/>
                <a:gd name="connsiteX285" fmla="*/ 45720 w 11737340"/>
                <a:gd name="connsiteY285" fmla="*/ 251460 h 4168140"/>
                <a:gd name="connsiteX286" fmla="*/ 0 w 11737340"/>
                <a:gd name="connsiteY286" fmla="*/ 281940 h 4168140"/>
                <a:gd name="connsiteX287" fmla="*/ 68580 w 11737340"/>
                <a:gd name="connsiteY287" fmla="*/ 320040 h 4168140"/>
                <a:gd name="connsiteX0" fmla="*/ 68580 w 11737340"/>
                <a:gd name="connsiteY0" fmla="*/ 320040 h 4168140"/>
                <a:gd name="connsiteX1" fmla="*/ 121920 w 11737340"/>
                <a:gd name="connsiteY1" fmla="*/ 381000 h 4168140"/>
                <a:gd name="connsiteX2" fmla="*/ 198120 w 11737340"/>
                <a:gd name="connsiteY2" fmla="*/ 419100 h 4168140"/>
                <a:gd name="connsiteX3" fmla="*/ 320040 w 11737340"/>
                <a:gd name="connsiteY3" fmla="*/ 510540 h 4168140"/>
                <a:gd name="connsiteX4" fmla="*/ 411480 w 11737340"/>
                <a:gd name="connsiteY4" fmla="*/ 563880 h 4168140"/>
                <a:gd name="connsiteX5" fmla="*/ 472440 w 11737340"/>
                <a:gd name="connsiteY5" fmla="*/ 632460 h 4168140"/>
                <a:gd name="connsiteX6" fmla="*/ 601980 w 11737340"/>
                <a:gd name="connsiteY6" fmla="*/ 708660 h 4168140"/>
                <a:gd name="connsiteX7" fmla="*/ 739140 w 11737340"/>
                <a:gd name="connsiteY7" fmla="*/ 784860 h 4168140"/>
                <a:gd name="connsiteX8" fmla="*/ 861060 w 11737340"/>
                <a:gd name="connsiteY8" fmla="*/ 868680 h 4168140"/>
                <a:gd name="connsiteX9" fmla="*/ 944880 w 11737340"/>
                <a:gd name="connsiteY9" fmla="*/ 952500 h 4168140"/>
                <a:gd name="connsiteX10" fmla="*/ 1021080 w 11737340"/>
                <a:gd name="connsiteY10" fmla="*/ 1005840 h 4168140"/>
                <a:gd name="connsiteX11" fmla="*/ 1097280 w 11737340"/>
                <a:gd name="connsiteY11" fmla="*/ 1043940 h 4168140"/>
                <a:gd name="connsiteX12" fmla="*/ 1181100 w 11737340"/>
                <a:gd name="connsiteY12" fmla="*/ 1104900 h 4168140"/>
                <a:gd name="connsiteX13" fmla="*/ 1249680 w 11737340"/>
                <a:gd name="connsiteY13" fmla="*/ 1150620 h 4168140"/>
                <a:gd name="connsiteX14" fmla="*/ 1341120 w 11737340"/>
                <a:gd name="connsiteY14" fmla="*/ 1196340 h 4168140"/>
                <a:gd name="connsiteX15" fmla="*/ 1417320 w 11737340"/>
                <a:gd name="connsiteY15" fmla="*/ 1257300 h 4168140"/>
                <a:gd name="connsiteX16" fmla="*/ 1493520 w 11737340"/>
                <a:gd name="connsiteY16" fmla="*/ 1333500 h 4168140"/>
                <a:gd name="connsiteX17" fmla="*/ 1569720 w 11737340"/>
                <a:gd name="connsiteY17" fmla="*/ 1356360 h 4168140"/>
                <a:gd name="connsiteX18" fmla="*/ 1684020 w 11737340"/>
                <a:gd name="connsiteY18" fmla="*/ 1424940 h 4168140"/>
                <a:gd name="connsiteX19" fmla="*/ 1729740 w 11737340"/>
                <a:gd name="connsiteY19" fmla="*/ 1485900 h 4168140"/>
                <a:gd name="connsiteX20" fmla="*/ 1844040 w 11737340"/>
                <a:gd name="connsiteY20" fmla="*/ 1569720 h 4168140"/>
                <a:gd name="connsiteX21" fmla="*/ 1935480 w 11737340"/>
                <a:gd name="connsiteY21" fmla="*/ 1615440 h 4168140"/>
                <a:gd name="connsiteX22" fmla="*/ 2049780 w 11737340"/>
                <a:gd name="connsiteY22" fmla="*/ 1691640 h 4168140"/>
                <a:gd name="connsiteX23" fmla="*/ 2133600 w 11737340"/>
                <a:gd name="connsiteY23" fmla="*/ 1729740 h 4168140"/>
                <a:gd name="connsiteX24" fmla="*/ 2202180 w 11737340"/>
                <a:gd name="connsiteY24" fmla="*/ 1805940 h 4168140"/>
                <a:gd name="connsiteX25" fmla="*/ 2255520 w 11737340"/>
                <a:gd name="connsiteY25" fmla="*/ 1821180 h 4168140"/>
                <a:gd name="connsiteX26" fmla="*/ 2316480 w 11737340"/>
                <a:gd name="connsiteY26" fmla="*/ 1866900 h 4168140"/>
                <a:gd name="connsiteX27" fmla="*/ 2423160 w 11737340"/>
                <a:gd name="connsiteY27" fmla="*/ 2004060 h 4168140"/>
                <a:gd name="connsiteX28" fmla="*/ 2476500 w 11737340"/>
                <a:gd name="connsiteY28" fmla="*/ 2087880 h 4168140"/>
                <a:gd name="connsiteX29" fmla="*/ 2567940 w 11737340"/>
                <a:gd name="connsiteY29" fmla="*/ 2148840 h 4168140"/>
                <a:gd name="connsiteX30" fmla="*/ 2682240 w 11737340"/>
                <a:gd name="connsiteY30" fmla="*/ 2186940 h 4168140"/>
                <a:gd name="connsiteX31" fmla="*/ 2743200 w 11737340"/>
                <a:gd name="connsiteY31" fmla="*/ 2209800 h 4168140"/>
                <a:gd name="connsiteX32" fmla="*/ 2811780 w 11737340"/>
                <a:gd name="connsiteY32" fmla="*/ 2247900 h 4168140"/>
                <a:gd name="connsiteX33" fmla="*/ 2887980 w 11737340"/>
                <a:gd name="connsiteY33" fmla="*/ 2301240 h 4168140"/>
                <a:gd name="connsiteX34" fmla="*/ 2979420 w 11737340"/>
                <a:gd name="connsiteY34" fmla="*/ 2385060 h 4168140"/>
                <a:gd name="connsiteX35" fmla="*/ 3055620 w 11737340"/>
                <a:gd name="connsiteY35" fmla="*/ 2461260 h 4168140"/>
                <a:gd name="connsiteX36" fmla="*/ 3139440 w 11737340"/>
                <a:gd name="connsiteY36" fmla="*/ 2537460 h 4168140"/>
                <a:gd name="connsiteX37" fmla="*/ 3261360 w 11737340"/>
                <a:gd name="connsiteY37" fmla="*/ 2628900 h 4168140"/>
                <a:gd name="connsiteX38" fmla="*/ 3345180 w 11737340"/>
                <a:gd name="connsiteY38" fmla="*/ 2720340 h 4168140"/>
                <a:gd name="connsiteX39" fmla="*/ 3444240 w 11737340"/>
                <a:gd name="connsiteY39" fmla="*/ 2796540 h 4168140"/>
                <a:gd name="connsiteX40" fmla="*/ 3558540 w 11737340"/>
                <a:gd name="connsiteY40" fmla="*/ 2872740 h 4168140"/>
                <a:gd name="connsiteX41" fmla="*/ 3619500 w 11737340"/>
                <a:gd name="connsiteY41" fmla="*/ 2979420 h 4168140"/>
                <a:gd name="connsiteX42" fmla="*/ 3619500 w 11737340"/>
                <a:gd name="connsiteY42" fmla="*/ 2979420 h 4168140"/>
                <a:gd name="connsiteX43" fmla="*/ 3649980 w 11737340"/>
                <a:gd name="connsiteY43" fmla="*/ 3048000 h 4168140"/>
                <a:gd name="connsiteX44" fmla="*/ 3703320 w 11737340"/>
                <a:gd name="connsiteY44" fmla="*/ 3086100 h 4168140"/>
                <a:gd name="connsiteX45" fmla="*/ 3764280 w 11737340"/>
                <a:gd name="connsiteY45" fmla="*/ 3063240 h 4168140"/>
                <a:gd name="connsiteX46" fmla="*/ 3848100 w 11737340"/>
                <a:gd name="connsiteY46" fmla="*/ 3025140 h 4168140"/>
                <a:gd name="connsiteX47" fmla="*/ 3916680 w 11737340"/>
                <a:gd name="connsiteY47" fmla="*/ 3032760 h 4168140"/>
                <a:gd name="connsiteX48" fmla="*/ 4030980 w 11737340"/>
                <a:gd name="connsiteY48" fmla="*/ 3063240 h 4168140"/>
                <a:gd name="connsiteX49" fmla="*/ 4137660 w 11737340"/>
                <a:gd name="connsiteY49" fmla="*/ 3101340 h 4168140"/>
                <a:gd name="connsiteX50" fmla="*/ 4259580 w 11737340"/>
                <a:gd name="connsiteY50" fmla="*/ 3147060 h 4168140"/>
                <a:gd name="connsiteX51" fmla="*/ 4381500 w 11737340"/>
                <a:gd name="connsiteY51" fmla="*/ 3192780 h 4168140"/>
                <a:gd name="connsiteX52" fmla="*/ 4526280 w 11737340"/>
                <a:gd name="connsiteY52" fmla="*/ 3276600 h 4168140"/>
                <a:gd name="connsiteX53" fmla="*/ 4587240 w 11737340"/>
                <a:gd name="connsiteY53" fmla="*/ 3299460 h 4168140"/>
                <a:gd name="connsiteX54" fmla="*/ 4610100 w 11737340"/>
                <a:gd name="connsiteY54" fmla="*/ 3352800 h 4168140"/>
                <a:gd name="connsiteX55" fmla="*/ 4648200 w 11737340"/>
                <a:gd name="connsiteY55" fmla="*/ 3436620 h 4168140"/>
                <a:gd name="connsiteX56" fmla="*/ 4671060 w 11737340"/>
                <a:gd name="connsiteY56" fmla="*/ 3520440 h 4168140"/>
                <a:gd name="connsiteX57" fmla="*/ 4678680 w 11737340"/>
                <a:gd name="connsiteY57" fmla="*/ 3589020 h 4168140"/>
                <a:gd name="connsiteX58" fmla="*/ 4686300 w 11737340"/>
                <a:gd name="connsiteY58" fmla="*/ 3649980 h 4168140"/>
                <a:gd name="connsiteX59" fmla="*/ 4724400 w 11737340"/>
                <a:gd name="connsiteY59" fmla="*/ 3680460 h 4168140"/>
                <a:gd name="connsiteX60" fmla="*/ 4785360 w 11737340"/>
                <a:gd name="connsiteY60" fmla="*/ 3672840 h 4168140"/>
                <a:gd name="connsiteX61" fmla="*/ 4869180 w 11737340"/>
                <a:gd name="connsiteY61" fmla="*/ 3703320 h 4168140"/>
                <a:gd name="connsiteX62" fmla="*/ 4914900 w 11737340"/>
                <a:gd name="connsiteY62" fmla="*/ 3756660 h 4168140"/>
                <a:gd name="connsiteX63" fmla="*/ 5105400 w 11737340"/>
                <a:gd name="connsiteY63" fmla="*/ 3832860 h 4168140"/>
                <a:gd name="connsiteX64" fmla="*/ 5173980 w 11737340"/>
                <a:gd name="connsiteY64" fmla="*/ 3886200 h 4168140"/>
                <a:gd name="connsiteX65" fmla="*/ 5242560 w 11737340"/>
                <a:gd name="connsiteY65" fmla="*/ 3924300 h 4168140"/>
                <a:gd name="connsiteX66" fmla="*/ 5364480 w 11737340"/>
                <a:gd name="connsiteY66" fmla="*/ 3962400 h 4168140"/>
                <a:gd name="connsiteX67" fmla="*/ 5516880 w 11737340"/>
                <a:gd name="connsiteY67" fmla="*/ 4046220 h 4168140"/>
                <a:gd name="connsiteX68" fmla="*/ 5585460 w 11737340"/>
                <a:gd name="connsiteY68" fmla="*/ 4099560 h 4168140"/>
                <a:gd name="connsiteX69" fmla="*/ 5661660 w 11737340"/>
                <a:gd name="connsiteY69" fmla="*/ 4122420 h 4168140"/>
                <a:gd name="connsiteX70" fmla="*/ 5745480 w 11737340"/>
                <a:gd name="connsiteY70" fmla="*/ 4130040 h 4168140"/>
                <a:gd name="connsiteX71" fmla="*/ 5836920 w 11737340"/>
                <a:gd name="connsiteY71" fmla="*/ 4130040 h 4168140"/>
                <a:gd name="connsiteX72" fmla="*/ 5951220 w 11737340"/>
                <a:gd name="connsiteY72" fmla="*/ 4145280 h 4168140"/>
                <a:gd name="connsiteX73" fmla="*/ 6035040 w 11737340"/>
                <a:gd name="connsiteY73" fmla="*/ 4168140 h 4168140"/>
                <a:gd name="connsiteX74" fmla="*/ 6149340 w 11737340"/>
                <a:gd name="connsiteY74" fmla="*/ 4137660 h 4168140"/>
                <a:gd name="connsiteX75" fmla="*/ 6286500 w 11737340"/>
                <a:gd name="connsiteY75" fmla="*/ 4114800 h 4168140"/>
                <a:gd name="connsiteX76" fmla="*/ 6393180 w 11737340"/>
                <a:gd name="connsiteY76" fmla="*/ 4053840 h 4168140"/>
                <a:gd name="connsiteX77" fmla="*/ 6484620 w 11737340"/>
                <a:gd name="connsiteY77" fmla="*/ 4038600 h 4168140"/>
                <a:gd name="connsiteX78" fmla="*/ 6583680 w 11737340"/>
                <a:gd name="connsiteY78" fmla="*/ 3970020 h 4168140"/>
                <a:gd name="connsiteX79" fmla="*/ 6697980 w 11737340"/>
                <a:gd name="connsiteY79" fmla="*/ 3886200 h 4168140"/>
                <a:gd name="connsiteX80" fmla="*/ 6728460 w 11737340"/>
                <a:gd name="connsiteY80" fmla="*/ 3817620 h 4168140"/>
                <a:gd name="connsiteX81" fmla="*/ 6842760 w 11737340"/>
                <a:gd name="connsiteY81" fmla="*/ 3733800 h 4168140"/>
                <a:gd name="connsiteX82" fmla="*/ 6972300 w 11737340"/>
                <a:gd name="connsiteY82" fmla="*/ 3642360 h 4168140"/>
                <a:gd name="connsiteX83" fmla="*/ 7078980 w 11737340"/>
                <a:gd name="connsiteY83" fmla="*/ 3528060 h 4168140"/>
                <a:gd name="connsiteX84" fmla="*/ 7139940 w 11737340"/>
                <a:gd name="connsiteY84" fmla="*/ 3444240 h 4168140"/>
                <a:gd name="connsiteX85" fmla="*/ 7269480 w 11737340"/>
                <a:gd name="connsiteY85" fmla="*/ 3284220 h 4168140"/>
                <a:gd name="connsiteX86" fmla="*/ 7330440 w 11737340"/>
                <a:gd name="connsiteY86" fmla="*/ 3185160 h 4168140"/>
                <a:gd name="connsiteX87" fmla="*/ 7376160 w 11737340"/>
                <a:gd name="connsiteY87" fmla="*/ 3116580 h 4168140"/>
                <a:gd name="connsiteX88" fmla="*/ 7444740 w 11737340"/>
                <a:gd name="connsiteY88" fmla="*/ 3093720 h 4168140"/>
                <a:gd name="connsiteX89" fmla="*/ 7513320 w 11737340"/>
                <a:gd name="connsiteY89" fmla="*/ 3101340 h 4168140"/>
                <a:gd name="connsiteX90" fmla="*/ 7576820 w 11737340"/>
                <a:gd name="connsiteY90" fmla="*/ 3093720 h 4168140"/>
                <a:gd name="connsiteX91" fmla="*/ 7729220 w 11737340"/>
                <a:gd name="connsiteY91" fmla="*/ 3136900 h 4168140"/>
                <a:gd name="connsiteX92" fmla="*/ 7833360 w 11737340"/>
                <a:gd name="connsiteY92" fmla="*/ 3180080 h 4168140"/>
                <a:gd name="connsiteX93" fmla="*/ 7962900 w 11737340"/>
                <a:gd name="connsiteY93" fmla="*/ 3192780 h 4168140"/>
                <a:gd name="connsiteX94" fmla="*/ 8161020 w 11737340"/>
                <a:gd name="connsiteY94" fmla="*/ 3268980 h 4168140"/>
                <a:gd name="connsiteX95" fmla="*/ 8290560 w 11737340"/>
                <a:gd name="connsiteY95" fmla="*/ 3337560 h 4168140"/>
                <a:gd name="connsiteX96" fmla="*/ 8382000 w 11737340"/>
                <a:gd name="connsiteY96" fmla="*/ 3360420 h 4168140"/>
                <a:gd name="connsiteX97" fmla="*/ 8458200 w 11737340"/>
                <a:gd name="connsiteY97" fmla="*/ 3398520 h 4168140"/>
                <a:gd name="connsiteX98" fmla="*/ 8595360 w 11737340"/>
                <a:gd name="connsiteY98" fmla="*/ 3512820 h 4168140"/>
                <a:gd name="connsiteX99" fmla="*/ 8641080 w 11737340"/>
                <a:gd name="connsiteY99" fmla="*/ 3566160 h 4168140"/>
                <a:gd name="connsiteX100" fmla="*/ 8702040 w 11737340"/>
                <a:gd name="connsiteY100" fmla="*/ 3604260 h 4168140"/>
                <a:gd name="connsiteX101" fmla="*/ 8763000 w 11737340"/>
                <a:gd name="connsiteY101" fmla="*/ 3634740 h 4168140"/>
                <a:gd name="connsiteX102" fmla="*/ 8846820 w 11737340"/>
                <a:gd name="connsiteY102" fmla="*/ 3632200 h 4168140"/>
                <a:gd name="connsiteX103" fmla="*/ 8968740 w 11737340"/>
                <a:gd name="connsiteY103" fmla="*/ 3634740 h 4168140"/>
                <a:gd name="connsiteX104" fmla="*/ 9060180 w 11737340"/>
                <a:gd name="connsiteY104" fmla="*/ 3642360 h 4168140"/>
                <a:gd name="connsiteX105" fmla="*/ 9151620 w 11737340"/>
                <a:gd name="connsiteY105" fmla="*/ 3657600 h 4168140"/>
                <a:gd name="connsiteX106" fmla="*/ 9230360 w 11737340"/>
                <a:gd name="connsiteY106" fmla="*/ 3657600 h 4168140"/>
                <a:gd name="connsiteX107" fmla="*/ 9331960 w 11737340"/>
                <a:gd name="connsiteY107" fmla="*/ 3629660 h 4168140"/>
                <a:gd name="connsiteX108" fmla="*/ 9433560 w 11737340"/>
                <a:gd name="connsiteY108" fmla="*/ 3589020 h 4168140"/>
                <a:gd name="connsiteX109" fmla="*/ 9535160 w 11737340"/>
                <a:gd name="connsiteY109" fmla="*/ 3540760 h 4168140"/>
                <a:gd name="connsiteX110" fmla="*/ 9646920 w 11737340"/>
                <a:gd name="connsiteY110" fmla="*/ 3489960 h 4168140"/>
                <a:gd name="connsiteX111" fmla="*/ 9784080 w 11737340"/>
                <a:gd name="connsiteY111" fmla="*/ 3444240 h 4168140"/>
                <a:gd name="connsiteX112" fmla="*/ 9860280 w 11737340"/>
                <a:gd name="connsiteY112" fmla="*/ 3383280 h 4168140"/>
                <a:gd name="connsiteX113" fmla="*/ 9921240 w 11737340"/>
                <a:gd name="connsiteY113" fmla="*/ 3314700 h 4168140"/>
                <a:gd name="connsiteX114" fmla="*/ 9997440 w 11737340"/>
                <a:gd name="connsiteY114" fmla="*/ 3208020 h 4168140"/>
                <a:gd name="connsiteX115" fmla="*/ 10043160 w 11737340"/>
                <a:gd name="connsiteY115" fmla="*/ 3101340 h 4168140"/>
                <a:gd name="connsiteX116" fmla="*/ 10104120 w 11737340"/>
                <a:gd name="connsiteY116" fmla="*/ 3017520 h 4168140"/>
                <a:gd name="connsiteX117" fmla="*/ 10157460 w 11737340"/>
                <a:gd name="connsiteY117" fmla="*/ 2933700 h 4168140"/>
                <a:gd name="connsiteX118" fmla="*/ 10218420 w 11737340"/>
                <a:gd name="connsiteY118" fmla="*/ 2849880 h 4168140"/>
                <a:gd name="connsiteX119" fmla="*/ 10294620 w 11737340"/>
                <a:gd name="connsiteY119" fmla="*/ 2735580 h 4168140"/>
                <a:gd name="connsiteX120" fmla="*/ 10347960 w 11737340"/>
                <a:gd name="connsiteY120" fmla="*/ 2621280 h 4168140"/>
                <a:gd name="connsiteX121" fmla="*/ 10431780 w 11737340"/>
                <a:gd name="connsiteY121" fmla="*/ 2499360 h 4168140"/>
                <a:gd name="connsiteX122" fmla="*/ 10500360 w 11737340"/>
                <a:gd name="connsiteY122" fmla="*/ 2354580 h 4168140"/>
                <a:gd name="connsiteX123" fmla="*/ 10553700 w 11737340"/>
                <a:gd name="connsiteY123" fmla="*/ 2263140 h 4168140"/>
                <a:gd name="connsiteX124" fmla="*/ 10584180 w 11737340"/>
                <a:gd name="connsiteY124" fmla="*/ 2194560 h 4168140"/>
                <a:gd name="connsiteX125" fmla="*/ 10624820 w 11737340"/>
                <a:gd name="connsiteY125" fmla="*/ 2125980 h 4168140"/>
                <a:gd name="connsiteX126" fmla="*/ 10675620 w 11737340"/>
                <a:gd name="connsiteY126" fmla="*/ 2049780 h 4168140"/>
                <a:gd name="connsiteX127" fmla="*/ 10690860 w 11737340"/>
                <a:gd name="connsiteY127" fmla="*/ 1988820 h 4168140"/>
                <a:gd name="connsiteX128" fmla="*/ 10713720 w 11737340"/>
                <a:gd name="connsiteY128" fmla="*/ 1927860 h 4168140"/>
                <a:gd name="connsiteX129" fmla="*/ 10767060 w 11737340"/>
                <a:gd name="connsiteY129" fmla="*/ 1859280 h 4168140"/>
                <a:gd name="connsiteX130" fmla="*/ 10873740 w 11737340"/>
                <a:gd name="connsiteY130" fmla="*/ 1828800 h 4168140"/>
                <a:gd name="connsiteX131" fmla="*/ 11079480 w 11737340"/>
                <a:gd name="connsiteY131" fmla="*/ 1767840 h 4168140"/>
                <a:gd name="connsiteX132" fmla="*/ 11247120 w 11737340"/>
                <a:gd name="connsiteY132" fmla="*/ 1684020 h 4168140"/>
                <a:gd name="connsiteX133" fmla="*/ 11407140 w 11737340"/>
                <a:gd name="connsiteY133" fmla="*/ 1628140 h 4168140"/>
                <a:gd name="connsiteX134" fmla="*/ 11490960 w 11737340"/>
                <a:gd name="connsiteY134" fmla="*/ 1577340 h 4168140"/>
                <a:gd name="connsiteX135" fmla="*/ 11635740 w 11737340"/>
                <a:gd name="connsiteY135" fmla="*/ 1508760 h 4168140"/>
                <a:gd name="connsiteX136" fmla="*/ 11737340 w 11737340"/>
                <a:gd name="connsiteY136" fmla="*/ 1442720 h 4168140"/>
                <a:gd name="connsiteX137" fmla="*/ 11620500 w 11737340"/>
                <a:gd name="connsiteY137" fmla="*/ 1417320 h 4168140"/>
                <a:gd name="connsiteX138" fmla="*/ 11567160 w 11737340"/>
                <a:gd name="connsiteY138" fmla="*/ 1379220 h 4168140"/>
                <a:gd name="connsiteX139" fmla="*/ 11498580 w 11737340"/>
                <a:gd name="connsiteY139" fmla="*/ 1318260 h 4168140"/>
                <a:gd name="connsiteX140" fmla="*/ 11468100 w 11737340"/>
                <a:gd name="connsiteY140" fmla="*/ 1280160 h 4168140"/>
                <a:gd name="connsiteX141" fmla="*/ 11442700 w 11737340"/>
                <a:gd name="connsiteY141" fmla="*/ 1231900 h 4168140"/>
                <a:gd name="connsiteX142" fmla="*/ 11384280 w 11737340"/>
                <a:gd name="connsiteY142" fmla="*/ 1310640 h 4168140"/>
                <a:gd name="connsiteX143" fmla="*/ 11353800 w 11737340"/>
                <a:gd name="connsiteY143" fmla="*/ 1356360 h 4168140"/>
                <a:gd name="connsiteX144" fmla="*/ 11224260 w 11737340"/>
                <a:gd name="connsiteY144" fmla="*/ 1417320 h 4168140"/>
                <a:gd name="connsiteX145" fmla="*/ 11109960 w 11737340"/>
                <a:gd name="connsiteY145" fmla="*/ 1463040 h 4168140"/>
                <a:gd name="connsiteX146" fmla="*/ 10911840 w 11737340"/>
                <a:gd name="connsiteY146" fmla="*/ 1524000 h 4168140"/>
                <a:gd name="connsiteX147" fmla="*/ 10774680 w 11737340"/>
                <a:gd name="connsiteY147" fmla="*/ 1546860 h 4168140"/>
                <a:gd name="connsiteX148" fmla="*/ 10675620 w 11737340"/>
                <a:gd name="connsiteY148" fmla="*/ 1615440 h 4168140"/>
                <a:gd name="connsiteX149" fmla="*/ 10568940 w 11737340"/>
                <a:gd name="connsiteY149" fmla="*/ 1676400 h 4168140"/>
                <a:gd name="connsiteX150" fmla="*/ 10485120 w 11737340"/>
                <a:gd name="connsiteY150" fmla="*/ 1760220 h 4168140"/>
                <a:gd name="connsiteX151" fmla="*/ 10454640 w 11737340"/>
                <a:gd name="connsiteY151" fmla="*/ 1836420 h 4168140"/>
                <a:gd name="connsiteX152" fmla="*/ 10416540 w 11737340"/>
                <a:gd name="connsiteY152" fmla="*/ 1927860 h 4168140"/>
                <a:gd name="connsiteX153" fmla="*/ 10401300 w 11737340"/>
                <a:gd name="connsiteY153" fmla="*/ 2004060 h 4168140"/>
                <a:gd name="connsiteX154" fmla="*/ 10363200 w 11737340"/>
                <a:gd name="connsiteY154" fmla="*/ 2095500 h 4168140"/>
                <a:gd name="connsiteX155" fmla="*/ 10317480 w 11737340"/>
                <a:gd name="connsiteY155" fmla="*/ 2225040 h 4168140"/>
                <a:gd name="connsiteX156" fmla="*/ 10287000 w 11737340"/>
                <a:gd name="connsiteY156" fmla="*/ 2346960 h 4168140"/>
                <a:gd name="connsiteX157" fmla="*/ 10218420 w 11737340"/>
                <a:gd name="connsiteY157" fmla="*/ 2499360 h 4168140"/>
                <a:gd name="connsiteX158" fmla="*/ 10134600 w 11737340"/>
                <a:gd name="connsiteY158" fmla="*/ 2621280 h 4168140"/>
                <a:gd name="connsiteX159" fmla="*/ 10043160 w 11737340"/>
                <a:gd name="connsiteY159" fmla="*/ 2735580 h 4168140"/>
                <a:gd name="connsiteX160" fmla="*/ 9974580 w 11737340"/>
                <a:gd name="connsiteY160" fmla="*/ 2857500 h 4168140"/>
                <a:gd name="connsiteX161" fmla="*/ 9906000 w 11737340"/>
                <a:gd name="connsiteY161" fmla="*/ 2941320 h 4168140"/>
                <a:gd name="connsiteX162" fmla="*/ 9860280 w 11737340"/>
                <a:gd name="connsiteY162" fmla="*/ 3032760 h 4168140"/>
                <a:gd name="connsiteX163" fmla="*/ 9806940 w 11737340"/>
                <a:gd name="connsiteY163" fmla="*/ 3116580 h 4168140"/>
                <a:gd name="connsiteX164" fmla="*/ 9715500 w 11737340"/>
                <a:gd name="connsiteY164" fmla="*/ 3208020 h 4168140"/>
                <a:gd name="connsiteX165" fmla="*/ 9616440 w 11737340"/>
                <a:gd name="connsiteY165" fmla="*/ 3261360 h 4168140"/>
                <a:gd name="connsiteX166" fmla="*/ 9532620 w 11737340"/>
                <a:gd name="connsiteY166" fmla="*/ 3329940 h 4168140"/>
                <a:gd name="connsiteX167" fmla="*/ 9471660 w 11737340"/>
                <a:gd name="connsiteY167" fmla="*/ 3375660 h 4168140"/>
                <a:gd name="connsiteX168" fmla="*/ 9410700 w 11737340"/>
                <a:gd name="connsiteY168" fmla="*/ 3429000 h 4168140"/>
                <a:gd name="connsiteX169" fmla="*/ 9288780 w 11737340"/>
                <a:gd name="connsiteY169" fmla="*/ 3436620 h 4168140"/>
                <a:gd name="connsiteX170" fmla="*/ 9166860 w 11737340"/>
                <a:gd name="connsiteY170" fmla="*/ 3444240 h 4168140"/>
                <a:gd name="connsiteX171" fmla="*/ 9029700 w 11737340"/>
                <a:gd name="connsiteY171" fmla="*/ 3413760 h 4168140"/>
                <a:gd name="connsiteX172" fmla="*/ 8823960 w 11737340"/>
                <a:gd name="connsiteY172" fmla="*/ 3360420 h 4168140"/>
                <a:gd name="connsiteX173" fmla="*/ 8679180 w 11737340"/>
                <a:gd name="connsiteY173" fmla="*/ 3329940 h 4168140"/>
                <a:gd name="connsiteX174" fmla="*/ 8572500 w 11737340"/>
                <a:gd name="connsiteY174" fmla="*/ 3276600 h 4168140"/>
                <a:gd name="connsiteX175" fmla="*/ 8465820 w 11737340"/>
                <a:gd name="connsiteY175" fmla="*/ 3215640 h 4168140"/>
                <a:gd name="connsiteX176" fmla="*/ 8321040 w 11737340"/>
                <a:gd name="connsiteY176" fmla="*/ 3177540 h 4168140"/>
                <a:gd name="connsiteX177" fmla="*/ 8199120 w 11737340"/>
                <a:gd name="connsiteY177" fmla="*/ 3131820 h 4168140"/>
                <a:gd name="connsiteX178" fmla="*/ 8069580 w 11737340"/>
                <a:gd name="connsiteY178" fmla="*/ 3078480 h 4168140"/>
                <a:gd name="connsiteX179" fmla="*/ 7917180 w 11737340"/>
                <a:gd name="connsiteY179" fmla="*/ 2994660 h 4168140"/>
                <a:gd name="connsiteX180" fmla="*/ 7787640 w 11737340"/>
                <a:gd name="connsiteY180" fmla="*/ 2971800 h 4168140"/>
                <a:gd name="connsiteX181" fmla="*/ 7719060 w 11737340"/>
                <a:gd name="connsiteY181" fmla="*/ 2933700 h 4168140"/>
                <a:gd name="connsiteX182" fmla="*/ 7612380 w 11737340"/>
                <a:gd name="connsiteY182" fmla="*/ 2903220 h 4168140"/>
                <a:gd name="connsiteX183" fmla="*/ 7566660 w 11737340"/>
                <a:gd name="connsiteY183" fmla="*/ 2887980 h 4168140"/>
                <a:gd name="connsiteX184" fmla="*/ 7551420 w 11737340"/>
                <a:gd name="connsiteY184" fmla="*/ 2849880 h 4168140"/>
                <a:gd name="connsiteX185" fmla="*/ 7533640 w 11737340"/>
                <a:gd name="connsiteY185" fmla="*/ 2788920 h 4168140"/>
                <a:gd name="connsiteX186" fmla="*/ 7475220 w 11737340"/>
                <a:gd name="connsiteY186" fmla="*/ 2857500 h 4168140"/>
                <a:gd name="connsiteX187" fmla="*/ 7414260 w 11737340"/>
                <a:gd name="connsiteY187" fmla="*/ 2887980 h 4168140"/>
                <a:gd name="connsiteX188" fmla="*/ 7345680 w 11737340"/>
                <a:gd name="connsiteY188" fmla="*/ 2971800 h 4168140"/>
                <a:gd name="connsiteX189" fmla="*/ 7315200 w 11737340"/>
                <a:gd name="connsiteY189" fmla="*/ 2994660 h 4168140"/>
                <a:gd name="connsiteX190" fmla="*/ 7261860 w 11737340"/>
                <a:gd name="connsiteY190" fmla="*/ 3009900 h 4168140"/>
                <a:gd name="connsiteX191" fmla="*/ 7193280 w 11737340"/>
                <a:gd name="connsiteY191" fmla="*/ 3025140 h 4168140"/>
                <a:gd name="connsiteX192" fmla="*/ 7155180 w 11737340"/>
                <a:gd name="connsiteY192" fmla="*/ 3078480 h 4168140"/>
                <a:gd name="connsiteX193" fmla="*/ 7109460 w 11737340"/>
                <a:gd name="connsiteY193" fmla="*/ 3154680 h 4168140"/>
                <a:gd name="connsiteX194" fmla="*/ 7048500 w 11737340"/>
                <a:gd name="connsiteY194" fmla="*/ 3246120 h 4168140"/>
                <a:gd name="connsiteX195" fmla="*/ 6995160 w 11737340"/>
                <a:gd name="connsiteY195" fmla="*/ 3307080 h 4168140"/>
                <a:gd name="connsiteX196" fmla="*/ 6972300 w 11737340"/>
                <a:gd name="connsiteY196" fmla="*/ 3352800 h 4168140"/>
                <a:gd name="connsiteX197" fmla="*/ 6949440 w 11737340"/>
                <a:gd name="connsiteY197" fmla="*/ 3413760 h 4168140"/>
                <a:gd name="connsiteX198" fmla="*/ 6949440 w 11737340"/>
                <a:gd name="connsiteY198" fmla="*/ 3413760 h 4168140"/>
                <a:gd name="connsiteX199" fmla="*/ 6911340 w 11737340"/>
                <a:gd name="connsiteY199" fmla="*/ 3474720 h 4168140"/>
                <a:gd name="connsiteX200" fmla="*/ 6888480 w 11737340"/>
                <a:gd name="connsiteY200" fmla="*/ 3505200 h 4168140"/>
                <a:gd name="connsiteX201" fmla="*/ 6819900 w 11737340"/>
                <a:gd name="connsiteY201" fmla="*/ 3566160 h 4168140"/>
                <a:gd name="connsiteX202" fmla="*/ 6743700 w 11737340"/>
                <a:gd name="connsiteY202" fmla="*/ 3581400 h 4168140"/>
                <a:gd name="connsiteX203" fmla="*/ 6675120 w 11737340"/>
                <a:gd name="connsiteY203" fmla="*/ 3657600 h 4168140"/>
                <a:gd name="connsiteX204" fmla="*/ 6629400 w 11737340"/>
                <a:gd name="connsiteY204" fmla="*/ 3718560 h 4168140"/>
                <a:gd name="connsiteX205" fmla="*/ 6576060 w 11737340"/>
                <a:gd name="connsiteY205" fmla="*/ 3779520 h 4168140"/>
                <a:gd name="connsiteX206" fmla="*/ 6484620 w 11737340"/>
                <a:gd name="connsiteY206" fmla="*/ 3817620 h 4168140"/>
                <a:gd name="connsiteX207" fmla="*/ 6400800 w 11737340"/>
                <a:gd name="connsiteY207" fmla="*/ 3832860 h 4168140"/>
                <a:gd name="connsiteX208" fmla="*/ 6263640 w 11737340"/>
                <a:gd name="connsiteY208" fmla="*/ 3870960 h 4168140"/>
                <a:gd name="connsiteX209" fmla="*/ 6126480 w 11737340"/>
                <a:gd name="connsiteY209" fmla="*/ 3901440 h 4168140"/>
                <a:gd name="connsiteX210" fmla="*/ 6027420 w 11737340"/>
                <a:gd name="connsiteY210" fmla="*/ 3916680 h 4168140"/>
                <a:gd name="connsiteX211" fmla="*/ 5890260 w 11737340"/>
                <a:gd name="connsiteY211" fmla="*/ 3878580 h 4168140"/>
                <a:gd name="connsiteX212" fmla="*/ 5821680 w 11737340"/>
                <a:gd name="connsiteY212" fmla="*/ 3863340 h 4168140"/>
                <a:gd name="connsiteX213" fmla="*/ 5737860 w 11737340"/>
                <a:gd name="connsiteY213" fmla="*/ 3825240 h 4168140"/>
                <a:gd name="connsiteX214" fmla="*/ 5638800 w 11737340"/>
                <a:gd name="connsiteY214" fmla="*/ 3794760 h 4168140"/>
                <a:gd name="connsiteX215" fmla="*/ 5524500 w 11737340"/>
                <a:gd name="connsiteY215" fmla="*/ 3756660 h 4168140"/>
                <a:gd name="connsiteX216" fmla="*/ 5448300 w 11737340"/>
                <a:gd name="connsiteY216" fmla="*/ 3718560 h 4168140"/>
                <a:gd name="connsiteX217" fmla="*/ 5349240 w 11737340"/>
                <a:gd name="connsiteY217" fmla="*/ 3657600 h 4168140"/>
                <a:gd name="connsiteX218" fmla="*/ 5295900 w 11737340"/>
                <a:gd name="connsiteY218" fmla="*/ 3619500 h 4168140"/>
                <a:gd name="connsiteX219" fmla="*/ 5234940 w 11737340"/>
                <a:gd name="connsiteY219" fmla="*/ 3596640 h 4168140"/>
                <a:gd name="connsiteX220" fmla="*/ 5135880 w 11737340"/>
                <a:gd name="connsiteY220" fmla="*/ 3550920 h 4168140"/>
                <a:gd name="connsiteX221" fmla="*/ 5059680 w 11737340"/>
                <a:gd name="connsiteY221" fmla="*/ 3505200 h 4168140"/>
                <a:gd name="connsiteX222" fmla="*/ 5029200 w 11737340"/>
                <a:gd name="connsiteY222" fmla="*/ 3482340 h 4168140"/>
                <a:gd name="connsiteX223" fmla="*/ 4960620 w 11737340"/>
                <a:gd name="connsiteY223" fmla="*/ 3413760 h 4168140"/>
                <a:gd name="connsiteX224" fmla="*/ 4876800 w 11737340"/>
                <a:gd name="connsiteY224" fmla="*/ 3299460 h 4168140"/>
                <a:gd name="connsiteX225" fmla="*/ 4808220 w 11737340"/>
                <a:gd name="connsiteY225" fmla="*/ 3200400 h 4168140"/>
                <a:gd name="connsiteX226" fmla="*/ 4777740 w 11737340"/>
                <a:gd name="connsiteY226" fmla="*/ 3147060 h 4168140"/>
                <a:gd name="connsiteX227" fmla="*/ 4724400 w 11737340"/>
                <a:gd name="connsiteY227" fmla="*/ 3108960 h 4168140"/>
                <a:gd name="connsiteX228" fmla="*/ 4648200 w 11737340"/>
                <a:gd name="connsiteY228" fmla="*/ 3063240 h 4168140"/>
                <a:gd name="connsiteX229" fmla="*/ 4533900 w 11737340"/>
                <a:gd name="connsiteY229" fmla="*/ 2979420 h 4168140"/>
                <a:gd name="connsiteX230" fmla="*/ 4427220 w 11737340"/>
                <a:gd name="connsiteY230" fmla="*/ 2941320 h 4168140"/>
                <a:gd name="connsiteX231" fmla="*/ 4366260 w 11737340"/>
                <a:gd name="connsiteY231" fmla="*/ 2903220 h 4168140"/>
                <a:gd name="connsiteX232" fmla="*/ 4244340 w 11737340"/>
                <a:gd name="connsiteY232" fmla="*/ 2842260 h 4168140"/>
                <a:gd name="connsiteX233" fmla="*/ 4145280 w 11737340"/>
                <a:gd name="connsiteY233" fmla="*/ 2811780 h 4168140"/>
                <a:gd name="connsiteX234" fmla="*/ 4038600 w 11737340"/>
                <a:gd name="connsiteY234" fmla="*/ 2804160 h 4168140"/>
                <a:gd name="connsiteX235" fmla="*/ 3954780 w 11737340"/>
                <a:gd name="connsiteY235" fmla="*/ 2819400 h 4168140"/>
                <a:gd name="connsiteX236" fmla="*/ 3863340 w 11737340"/>
                <a:gd name="connsiteY236" fmla="*/ 2804160 h 4168140"/>
                <a:gd name="connsiteX237" fmla="*/ 3741420 w 11737340"/>
                <a:gd name="connsiteY237" fmla="*/ 2781300 h 4168140"/>
                <a:gd name="connsiteX238" fmla="*/ 3649980 w 11737340"/>
                <a:gd name="connsiteY238" fmla="*/ 2743200 h 4168140"/>
                <a:gd name="connsiteX239" fmla="*/ 3573780 w 11737340"/>
                <a:gd name="connsiteY239" fmla="*/ 2674620 h 4168140"/>
                <a:gd name="connsiteX240" fmla="*/ 3482340 w 11737340"/>
                <a:gd name="connsiteY240" fmla="*/ 2621280 h 4168140"/>
                <a:gd name="connsiteX241" fmla="*/ 3436620 w 11737340"/>
                <a:gd name="connsiteY241" fmla="*/ 2552700 h 4168140"/>
                <a:gd name="connsiteX242" fmla="*/ 3329940 w 11737340"/>
                <a:gd name="connsiteY242" fmla="*/ 2423160 h 4168140"/>
                <a:gd name="connsiteX243" fmla="*/ 3261360 w 11737340"/>
                <a:gd name="connsiteY243" fmla="*/ 2324100 h 4168140"/>
                <a:gd name="connsiteX244" fmla="*/ 3131820 w 11737340"/>
                <a:gd name="connsiteY244" fmla="*/ 2209800 h 4168140"/>
                <a:gd name="connsiteX245" fmla="*/ 3040380 w 11737340"/>
                <a:gd name="connsiteY245" fmla="*/ 2141220 h 4168140"/>
                <a:gd name="connsiteX246" fmla="*/ 2910840 w 11737340"/>
                <a:gd name="connsiteY246" fmla="*/ 2034540 h 4168140"/>
                <a:gd name="connsiteX247" fmla="*/ 2849880 w 11737340"/>
                <a:gd name="connsiteY247" fmla="*/ 1958340 h 4168140"/>
                <a:gd name="connsiteX248" fmla="*/ 2743200 w 11737340"/>
                <a:gd name="connsiteY248" fmla="*/ 1889760 h 4168140"/>
                <a:gd name="connsiteX249" fmla="*/ 2659380 w 11737340"/>
                <a:gd name="connsiteY249" fmla="*/ 1844040 h 4168140"/>
                <a:gd name="connsiteX250" fmla="*/ 2575560 w 11737340"/>
                <a:gd name="connsiteY250" fmla="*/ 1744980 h 4168140"/>
                <a:gd name="connsiteX251" fmla="*/ 2468880 w 11737340"/>
                <a:gd name="connsiteY251" fmla="*/ 1645920 h 4168140"/>
                <a:gd name="connsiteX252" fmla="*/ 2400300 w 11737340"/>
                <a:gd name="connsiteY252" fmla="*/ 1607820 h 4168140"/>
                <a:gd name="connsiteX253" fmla="*/ 2263140 w 11737340"/>
                <a:gd name="connsiteY253" fmla="*/ 1501140 h 4168140"/>
                <a:gd name="connsiteX254" fmla="*/ 2171700 w 11737340"/>
                <a:gd name="connsiteY254" fmla="*/ 1432560 h 4168140"/>
                <a:gd name="connsiteX255" fmla="*/ 2087880 w 11737340"/>
                <a:gd name="connsiteY255" fmla="*/ 1363980 h 4168140"/>
                <a:gd name="connsiteX256" fmla="*/ 1950720 w 11737340"/>
                <a:gd name="connsiteY256" fmla="*/ 1272540 h 4168140"/>
                <a:gd name="connsiteX257" fmla="*/ 1805940 w 11737340"/>
                <a:gd name="connsiteY257" fmla="*/ 1135380 h 4168140"/>
                <a:gd name="connsiteX258" fmla="*/ 1729740 w 11737340"/>
                <a:gd name="connsiteY258" fmla="*/ 1089660 h 4168140"/>
                <a:gd name="connsiteX259" fmla="*/ 1668780 w 11737340"/>
                <a:gd name="connsiteY259" fmla="*/ 1043940 h 4168140"/>
                <a:gd name="connsiteX260" fmla="*/ 1592580 w 11737340"/>
                <a:gd name="connsiteY260" fmla="*/ 990600 h 4168140"/>
                <a:gd name="connsiteX261" fmla="*/ 1470660 w 11737340"/>
                <a:gd name="connsiteY261" fmla="*/ 891540 h 4168140"/>
                <a:gd name="connsiteX262" fmla="*/ 1386840 w 11737340"/>
                <a:gd name="connsiteY262" fmla="*/ 845820 h 4168140"/>
                <a:gd name="connsiteX263" fmla="*/ 1318260 w 11737340"/>
                <a:gd name="connsiteY263" fmla="*/ 784860 h 4168140"/>
                <a:gd name="connsiteX264" fmla="*/ 1264920 w 11737340"/>
                <a:gd name="connsiteY264" fmla="*/ 723900 h 4168140"/>
                <a:gd name="connsiteX265" fmla="*/ 1181100 w 11737340"/>
                <a:gd name="connsiteY265" fmla="*/ 647700 h 4168140"/>
                <a:gd name="connsiteX266" fmla="*/ 1089660 w 11737340"/>
                <a:gd name="connsiteY266" fmla="*/ 624840 h 4168140"/>
                <a:gd name="connsiteX267" fmla="*/ 1021080 w 11737340"/>
                <a:gd name="connsiteY267" fmla="*/ 586740 h 4168140"/>
                <a:gd name="connsiteX268" fmla="*/ 937260 w 11737340"/>
                <a:gd name="connsiteY268" fmla="*/ 548640 h 4168140"/>
                <a:gd name="connsiteX269" fmla="*/ 830580 w 11737340"/>
                <a:gd name="connsiteY269" fmla="*/ 510540 h 4168140"/>
                <a:gd name="connsiteX270" fmla="*/ 754380 w 11737340"/>
                <a:gd name="connsiteY270" fmla="*/ 457200 h 4168140"/>
                <a:gd name="connsiteX271" fmla="*/ 708660 w 11737340"/>
                <a:gd name="connsiteY271" fmla="*/ 419100 h 4168140"/>
                <a:gd name="connsiteX272" fmla="*/ 609600 w 11737340"/>
                <a:gd name="connsiteY272" fmla="*/ 396240 h 4168140"/>
                <a:gd name="connsiteX273" fmla="*/ 548640 w 11737340"/>
                <a:gd name="connsiteY273" fmla="*/ 320040 h 4168140"/>
                <a:gd name="connsiteX274" fmla="*/ 510540 w 11737340"/>
                <a:gd name="connsiteY274" fmla="*/ 251460 h 4168140"/>
                <a:gd name="connsiteX275" fmla="*/ 464820 w 11737340"/>
                <a:gd name="connsiteY275" fmla="*/ 190500 h 4168140"/>
                <a:gd name="connsiteX276" fmla="*/ 411480 w 11737340"/>
                <a:gd name="connsiteY276" fmla="*/ 137160 h 4168140"/>
                <a:gd name="connsiteX277" fmla="*/ 373380 w 11737340"/>
                <a:gd name="connsiteY277" fmla="*/ 45720 h 4168140"/>
                <a:gd name="connsiteX278" fmla="*/ 342900 w 11737340"/>
                <a:gd name="connsiteY278" fmla="*/ 0 h 4168140"/>
                <a:gd name="connsiteX279" fmla="*/ 327660 w 11737340"/>
                <a:gd name="connsiteY279" fmla="*/ 60960 h 4168140"/>
                <a:gd name="connsiteX280" fmla="*/ 289560 w 11737340"/>
                <a:gd name="connsiteY280" fmla="*/ 91440 h 4168140"/>
                <a:gd name="connsiteX281" fmla="*/ 236220 w 11737340"/>
                <a:gd name="connsiteY281" fmla="*/ 114300 h 4168140"/>
                <a:gd name="connsiteX282" fmla="*/ 198120 w 11737340"/>
                <a:gd name="connsiteY282" fmla="*/ 175260 h 4168140"/>
                <a:gd name="connsiteX283" fmla="*/ 175260 w 11737340"/>
                <a:gd name="connsiteY283" fmla="*/ 228600 h 4168140"/>
                <a:gd name="connsiteX284" fmla="*/ 114300 w 11737340"/>
                <a:gd name="connsiteY284" fmla="*/ 236220 h 4168140"/>
                <a:gd name="connsiteX285" fmla="*/ 45720 w 11737340"/>
                <a:gd name="connsiteY285" fmla="*/ 251460 h 4168140"/>
                <a:gd name="connsiteX286" fmla="*/ 0 w 11737340"/>
                <a:gd name="connsiteY286" fmla="*/ 281940 h 4168140"/>
                <a:gd name="connsiteX287" fmla="*/ 68580 w 11737340"/>
                <a:gd name="connsiteY287" fmla="*/ 320040 h 4168140"/>
                <a:gd name="connsiteX0" fmla="*/ 68580 w 11737340"/>
                <a:gd name="connsiteY0" fmla="*/ 320040 h 4168140"/>
                <a:gd name="connsiteX1" fmla="*/ 121920 w 11737340"/>
                <a:gd name="connsiteY1" fmla="*/ 381000 h 4168140"/>
                <a:gd name="connsiteX2" fmla="*/ 198120 w 11737340"/>
                <a:gd name="connsiteY2" fmla="*/ 419100 h 4168140"/>
                <a:gd name="connsiteX3" fmla="*/ 320040 w 11737340"/>
                <a:gd name="connsiteY3" fmla="*/ 510540 h 4168140"/>
                <a:gd name="connsiteX4" fmla="*/ 411480 w 11737340"/>
                <a:gd name="connsiteY4" fmla="*/ 563880 h 4168140"/>
                <a:gd name="connsiteX5" fmla="*/ 472440 w 11737340"/>
                <a:gd name="connsiteY5" fmla="*/ 632460 h 4168140"/>
                <a:gd name="connsiteX6" fmla="*/ 601980 w 11737340"/>
                <a:gd name="connsiteY6" fmla="*/ 708660 h 4168140"/>
                <a:gd name="connsiteX7" fmla="*/ 739140 w 11737340"/>
                <a:gd name="connsiteY7" fmla="*/ 784860 h 4168140"/>
                <a:gd name="connsiteX8" fmla="*/ 861060 w 11737340"/>
                <a:gd name="connsiteY8" fmla="*/ 868680 h 4168140"/>
                <a:gd name="connsiteX9" fmla="*/ 944880 w 11737340"/>
                <a:gd name="connsiteY9" fmla="*/ 952500 h 4168140"/>
                <a:gd name="connsiteX10" fmla="*/ 1021080 w 11737340"/>
                <a:gd name="connsiteY10" fmla="*/ 1005840 h 4168140"/>
                <a:gd name="connsiteX11" fmla="*/ 1097280 w 11737340"/>
                <a:gd name="connsiteY11" fmla="*/ 1043940 h 4168140"/>
                <a:gd name="connsiteX12" fmla="*/ 1181100 w 11737340"/>
                <a:gd name="connsiteY12" fmla="*/ 1104900 h 4168140"/>
                <a:gd name="connsiteX13" fmla="*/ 1249680 w 11737340"/>
                <a:gd name="connsiteY13" fmla="*/ 1150620 h 4168140"/>
                <a:gd name="connsiteX14" fmla="*/ 1341120 w 11737340"/>
                <a:gd name="connsiteY14" fmla="*/ 1196340 h 4168140"/>
                <a:gd name="connsiteX15" fmla="*/ 1417320 w 11737340"/>
                <a:gd name="connsiteY15" fmla="*/ 1257300 h 4168140"/>
                <a:gd name="connsiteX16" fmla="*/ 1493520 w 11737340"/>
                <a:gd name="connsiteY16" fmla="*/ 1333500 h 4168140"/>
                <a:gd name="connsiteX17" fmla="*/ 1569720 w 11737340"/>
                <a:gd name="connsiteY17" fmla="*/ 1356360 h 4168140"/>
                <a:gd name="connsiteX18" fmla="*/ 1684020 w 11737340"/>
                <a:gd name="connsiteY18" fmla="*/ 1424940 h 4168140"/>
                <a:gd name="connsiteX19" fmla="*/ 1729740 w 11737340"/>
                <a:gd name="connsiteY19" fmla="*/ 1485900 h 4168140"/>
                <a:gd name="connsiteX20" fmla="*/ 1844040 w 11737340"/>
                <a:gd name="connsiteY20" fmla="*/ 1569720 h 4168140"/>
                <a:gd name="connsiteX21" fmla="*/ 1935480 w 11737340"/>
                <a:gd name="connsiteY21" fmla="*/ 1615440 h 4168140"/>
                <a:gd name="connsiteX22" fmla="*/ 2049780 w 11737340"/>
                <a:gd name="connsiteY22" fmla="*/ 1691640 h 4168140"/>
                <a:gd name="connsiteX23" fmla="*/ 2133600 w 11737340"/>
                <a:gd name="connsiteY23" fmla="*/ 1729740 h 4168140"/>
                <a:gd name="connsiteX24" fmla="*/ 2202180 w 11737340"/>
                <a:gd name="connsiteY24" fmla="*/ 1805940 h 4168140"/>
                <a:gd name="connsiteX25" fmla="*/ 2255520 w 11737340"/>
                <a:gd name="connsiteY25" fmla="*/ 1821180 h 4168140"/>
                <a:gd name="connsiteX26" fmla="*/ 2316480 w 11737340"/>
                <a:gd name="connsiteY26" fmla="*/ 1866900 h 4168140"/>
                <a:gd name="connsiteX27" fmla="*/ 2423160 w 11737340"/>
                <a:gd name="connsiteY27" fmla="*/ 2004060 h 4168140"/>
                <a:gd name="connsiteX28" fmla="*/ 2476500 w 11737340"/>
                <a:gd name="connsiteY28" fmla="*/ 2087880 h 4168140"/>
                <a:gd name="connsiteX29" fmla="*/ 2567940 w 11737340"/>
                <a:gd name="connsiteY29" fmla="*/ 2148840 h 4168140"/>
                <a:gd name="connsiteX30" fmla="*/ 2682240 w 11737340"/>
                <a:gd name="connsiteY30" fmla="*/ 2186940 h 4168140"/>
                <a:gd name="connsiteX31" fmla="*/ 2743200 w 11737340"/>
                <a:gd name="connsiteY31" fmla="*/ 2209800 h 4168140"/>
                <a:gd name="connsiteX32" fmla="*/ 2811780 w 11737340"/>
                <a:gd name="connsiteY32" fmla="*/ 2247900 h 4168140"/>
                <a:gd name="connsiteX33" fmla="*/ 2887980 w 11737340"/>
                <a:gd name="connsiteY33" fmla="*/ 2301240 h 4168140"/>
                <a:gd name="connsiteX34" fmla="*/ 2979420 w 11737340"/>
                <a:gd name="connsiteY34" fmla="*/ 2385060 h 4168140"/>
                <a:gd name="connsiteX35" fmla="*/ 3055620 w 11737340"/>
                <a:gd name="connsiteY35" fmla="*/ 2461260 h 4168140"/>
                <a:gd name="connsiteX36" fmla="*/ 3139440 w 11737340"/>
                <a:gd name="connsiteY36" fmla="*/ 2537460 h 4168140"/>
                <a:gd name="connsiteX37" fmla="*/ 3261360 w 11737340"/>
                <a:gd name="connsiteY37" fmla="*/ 2628900 h 4168140"/>
                <a:gd name="connsiteX38" fmla="*/ 3345180 w 11737340"/>
                <a:gd name="connsiteY38" fmla="*/ 2720340 h 4168140"/>
                <a:gd name="connsiteX39" fmla="*/ 3444240 w 11737340"/>
                <a:gd name="connsiteY39" fmla="*/ 2796540 h 4168140"/>
                <a:gd name="connsiteX40" fmla="*/ 3558540 w 11737340"/>
                <a:gd name="connsiteY40" fmla="*/ 2872740 h 4168140"/>
                <a:gd name="connsiteX41" fmla="*/ 3619500 w 11737340"/>
                <a:gd name="connsiteY41" fmla="*/ 2979420 h 4168140"/>
                <a:gd name="connsiteX42" fmla="*/ 3619500 w 11737340"/>
                <a:gd name="connsiteY42" fmla="*/ 2979420 h 4168140"/>
                <a:gd name="connsiteX43" fmla="*/ 3649980 w 11737340"/>
                <a:gd name="connsiteY43" fmla="*/ 3048000 h 4168140"/>
                <a:gd name="connsiteX44" fmla="*/ 3703320 w 11737340"/>
                <a:gd name="connsiteY44" fmla="*/ 3086100 h 4168140"/>
                <a:gd name="connsiteX45" fmla="*/ 3764280 w 11737340"/>
                <a:gd name="connsiteY45" fmla="*/ 3063240 h 4168140"/>
                <a:gd name="connsiteX46" fmla="*/ 3848100 w 11737340"/>
                <a:gd name="connsiteY46" fmla="*/ 3025140 h 4168140"/>
                <a:gd name="connsiteX47" fmla="*/ 3916680 w 11737340"/>
                <a:gd name="connsiteY47" fmla="*/ 3032760 h 4168140"/>
                <a:gd name="connsiteX48" fmla="*/ 4030980 w 11737340"/>
                <a:gd name="connsiteY48" fmla="*/ 3063240 h 4168140"/>
                <a:gd name="connsiteX49" fmla="*/ 4137660 w 11737340"/>
                <a:gd name="connsiteY49" fmla="*/ 3101340 h 4168140"/>
                <a:gd name="connsiteX50" fmla="*/ 4259580 w 11737340"/>
                <a:gd name="connsiteY50" fmla="*/ 3147060 h 4168140"/>
                <a:gd name="connsiteX51" fmla="*/ 4381500 w 11737340"/>
                <a:gd name="connsiteY51" fmla="*/ 3192780 h 4168140"/>
                <a:gd name="connsiteX52" fmla="*/ 4526280 w 11737340"/>
                <a:gd name="connsiteY52" fmla="*/ 3276600 h 4168140"/>
                <a:gd name="connsiteX53" fmla="*/ 4587240 w 11737340"/>
                <a:gd name="connsiteY53" fmla="*/ 3299460 h 4168140"/>
                <a:gd name="connsiteX54" fmla="*/ 4610100 w 11737340"/>
                <a:gd name="connsiteY54" fmla="*/ 3352800 h 4168140"/>
                <a:gd name="connsiteX55" fmla="*/ 4648200 w 11737340"/>
                <a:gd name="connsiteY55" fmla="*/ 3436620 h 4168140"/>
                <a:gd name="connsiteX56" fmla="*/ 4671060 w 11737340"/>
                <a:gd name="connsiteY56" fmla="*/ 3520440 h 4168140"/>
                <a:gd name="connsiteX57" fmla="*/ 4678680 w 11737340"/>
                <a:gd name="connsiteY57" fmla="*/ 3589020 h 4168140"/>
                <a:gd name="connsiteX58" fmla="*/ 4686300 w 11737340"/>
                <a:gd name="connsiteY58" fmla="*/ 3649980 h 4168140"/>
                <a:gd name="connsiteX59" fmla="*/ 4724400 w 11737340"/>
                <a:gd name="connsiteY59" fmla="*/ 3680460 h 4168140"/>
                <a:gd name="connsiteX60" fmla="*/ 4785360 w 11737340"/>
                <a:gd name="connsiteY60" fmla="*/ 3672840 h 4168140"/>
                <a:gd name="connsiteX61" fmla="*/ 4869180 w 11737340"/>
                <a:gd name="connsiteY61" fmla="*/ 3703320 h 4168140"/>
                <a:gd name="connsiteX62" fmla="*/ 4914900 w 11737340"/>
                <a:gd name="connsiteY62" fmla="*/ 3756660 h 4168140"/>
                <a:gd name="connsiteX63" fmla="*/ 5105400 w 11737340"/>
                <a:gd name="connsiteY63" fmla="*/ 3832860 h 4168140"/>
                <a:gd name="connsiteX64" fmla="*/ 5173980 w 11737340"/>
                <a:gd name="connsiteY64" fmla="*/ 3886200 h 4168140"/>
                <a:gd name="connsiteX65" fmla="*/ 5242560 w 11737340"/>
                <a:gd name="connsiteY65" fmla="*/ 3924300 h 4168140"/>
                <a:gd name="connsiteX66" fmla="*/ 5364480 w 11737340"/>
                <a:gd name="connsiteY66" fmla="*/ 3962400 h 4168140"/>
                <a:gd name="connsiteX67" fmla="*/ 5516880 w 11737340"/>
                <a:gd name="connsiteY67" fmla="*/ 4046220 h 4168140"/>
                <a:gd name="connsiteX68" fmla="*/ 5585460 w 11737340"/>
                <a:gd name="connsiteY68" fmla="*/ 4099560 h 4168140"/>
                <a:gd name="connsiteX69" fmla="*/ 5661660 w 11737340"/>
                <a:gd name="connsiteY69" fmla="*/ 4122420 h 4168140"/>
                <a:gd name="connsiteX70" fmla="*/ 5745480 w 11737340"/>
                <a:gd name="connsiteY70" fmla="*/ 4130040 h 4168140"/>
                <a:gd name="connsiteX71" fmla="*/ 5836920 w 11737340"/>
                <a:gd name="connsiteY71" fmla="*/ 4130040 h 4168140"/>
                <a:gd name="connsiteX72" fmla="*/ 5951220 w 11737340"/>
                <a:gd name="connsiteY72" fmla="*/ 4145280 h 4168140"/>
                <a:gd name="connsiteX73" fmla="*/ 6035040 w 11737340"/>
                <a:gd name="connsiteY73" fmla="*/ 4168140 h 4168140"/>
                <a:gd name="connsiteX74" fmla="*/ 6149340 w 11737340"/>
                <a:gd name="connsiteY74" fmla="*/ 4137660 h 4168140"/>
                <a:gd name="connsiteX75" fmla="*/ 6286500 w 11737340"/>
                <a:gd name="connsiteY75" fmla="*/ 4114800 h 4168140"/>
                <a:gd name="connsiteX76" fmla="*/ 6393180 w 11737340"/>
                <a:gd name="connsiteY76" fmla="*/ 4053840 h 4168140"/>
                <a:gd name="connsiteX77" fmla="*/ 6484620 w 11737340"/>
                <a:gd name="connsiteY77" fmla="*/ 4038600 h 4168140"/>
                <a:gd name="connsiteX78" fmla="*/ 6583680 w 11737340"/>
                <a:gd name="connsiteY78" fmla="*/ 3970020 h 4168140"/>
                <a:gd name="connsiteX79" fmla="*/ 6697980 w 11737340"/>
                <a:gd name="connsiteY79" fmla="*/ 3886200 h 4168140"/>
                <a:gd name="connsiteX80" fmla="*/ 6728460 w 11737340"/>
                <a:gd name="connsiteY80" fmla="*/ 3817620 h 4168140"/>
                <a:gd name="connsiteX81" fmla="*/ 6842760 w 11737340"/>
                <a:gd name="connsiteY81" fmla="*/ 3733800 h 4168140"/>
                <a:gd name="connsiteX82" fmla="*/ 6972300 w 11737340"/>
                <a:gd name="connsiteY82" fmla="*/ 3642360 h 4168140"/>
                <a:gd name="connsiteX83" fmla="*/ 7078980 w 11737340"/>
                <a:gd name="connsiteY83" fmla="*/ 3528060 h 4168140"/>
                <a:gd name="connsiteX84" fmla="*/ 7139940 w 11737340"/>
                <a:gd name="connsiteY84" fmla="*/ 3444240 h 4168140"/>
                <a:gd name="connsiteX85" fmla="*/ 7269480 w 11737340"/>
                <a:gd name="connsiteY85" fmla="*/ 3284220 h 4168140"/>
                <a:gd name="connsiteX86" fmla="*/ 7330440 w 11737340"/>
                <a:gd name="connsiteY86" fmla="*/ 3185160 h 4168140"/>
                <a:gd name="connsiteX87" fmla="*/ 7376160 w 11737340"/>
                <a:gd name="connsiteY87" fmla="*/ 3116580 h 4168140"/>
                <a:gd name="connsiteX88" fmla="*/ 7444740 w 11737340"/>
                <a:gd name="connsiteY88" fmla="*/ 3093720 h 4168140"/>
                <a:gd name="connsiteX89" fmla="*/ 7513320 w 11737340"/>
                <a:gd name="connsiteY89" fmla="*/ 3101340 h 4168140"/>
                <a:gd name="connsiteX90" fmla="*/ 7576820 w 11737340"/>
                <a:gd name="connsiteY90" fmla="*/ 3093720 h 4168140"/>
                <a:gd name="connsiteX91" fmla="*/ 7729220 w 11737340"/>
                <a:gd name="connsiteY91" fmla="*/ 3136900 h 4168140"/>
                <a:gd name="connsiteX92" fmla="*/ 7833360 w 11737340"/>
                <a:gd name="connsiteY92" fmla="*/ 3180080 h 4168140"/>
                <a:gd name="connsiteX93" fmla="*/ 7967980 w 11737340"/>
                <a:gd name="connsiteY93" fmla="*/ 3208020 h 4168140"/>
                <a:gd name="connsiteX94" fmla="*/ 8161020 w 11737340"/>
                <a:gd name="connsiteY94" fmla="*/ 3268980 h 4168140"/>
                <a:gd name="connsiteX95" fmla="*/ 8290560 w 11737340"/>
                <a:gd name="connsiteY95" fmla="*/ 3337560 h 4168140"/>
                <a:gd name="connsiteX96" fmla="*/ 8382000 w 11737340"/>
                <a:gd name="connsiteY96" fmla="*/ 3360420 h 4168140"/>
                <a:gd name="connsiteX97" fmla="*/ 8458200 w 11737340"/>
                <a:gd name="connsiteY97" fmla="*/ 3398520 h 4168140"/>
                <a:gd name="connsiteX98" fmla="*/ 8595360 w 11737340"/>
                <a:gd name="connsiteY98" fmla="*/ 3512820 h 4168140"/>
                <a:gd name="connsiteX99" fmla="*/ 8641080 w 11737340"/>
                <a:gd name="connsiteY99" fmla="*/ 3566160 h 4168140"/>
                <a:gd name="connsiteX100" fmla="*/ 8702040 w 11737340"/>
                <a:gd name="connsiteY100" fmla="*/ 3604260 h 4168140"/>
                <a:gd name="connsiteX101" fmla="*/ 8763000 w 11737340"/>
                <a:gd name="connsiteY101" fmla="*/ 3634740 h 4168140"/>
                <a:gd name="connsiteX102" fmla="*/ 8846820 w 11737340"/>
                <a:gd name="connsiteY102" fmla="*/ 3632200 h 4168140"/>
                <a:gd name="connsiteX103" fmla="*/ 8968740 w 11737340"/>
                <a:gd name="connsiteY103" fmla="*/ 3634740 h 4168140"/>
                <a:gd name="connsiteX104" fmla="*/ 9060180 w 11737340"/>
                <a:gd name="connsiteY104" fmla="*/ 3642360 h 4168140"/>
                <a:gd name="connsiteX105" fmla="*/ 9151620 w 11737340"/>
                <a:gd name="connsiteY105" fmla="*/ 3657600 h 4168140"/>
                <a:gd name="connsiteX106" fmla="*/ 9230360 w 11737340"/>
                <a:gd name="connsiteY106" fmla="*/ 3657600 h 4168140"/>
                <a:gd name="connsiteX107" fmla="*/ 9331960 w 11737340"/>
                <a:gd name="connsiteY107" fmla="*/ 3629660 h 4168140"/>
                <a:gd name="connsiteX108" fmla="*/ 9433560 w 11737340"/>
                <a:gd name="connsiteY108" fmla="*/ 3589020 h 4168140"/>
                <a:gd name="connsiteX109" fmla="*/ 9535160 w 11737340"/>
                <a:gd name="connsiteY109" fmla="*/ 3540760 h 4168140"/>
                <a:gd name="connsiteX110" fmla="*/ 9646920 w 11737340"/>
                <a:gd name="connsiteY110" fmla="*/ 3489960 h 4168140"/>
                <a:gd name="connsiteX111" fmla="*/ 9784080 w 11737340"/>
                <a:gd name="connsiteY111" fmla="*/ 3444240 h 4168140"/>
                <a:gd name="connsiteX112" fmla="*/ 9860280 w 11737340"/>
                <a:gd name="connsiteY112" fmla="*/ 3383280 h 4168140"/>
                <a:gd name="connsiteX113" fmla="*/ 9921240 w 11737340"/>
                <a:gd name="connsiteY113" fmla="*/ 3314700 h 4168140"/>
                <a:gd name="connsiteX114" fmla="*/ 9997440 w 11737340"/>
                <a:gd name="connsiteY114" fmla="*/ 3208020 h 4168140"/>
                <a:gd name="connsiteX115" fmla="*/ 10043160 w 11737340"/>
                <a:gd name="connsiteY115" fmla="*/ 3101340 h 4168140"/>
                <a:gd name="connsiteX116" fmla="*/ 10104120 w 11737340"/>
                <a:gd name="connsiteY116" fmla="*/ 3017520 h 4168140"/>
                <a:gd name="connsiteX117" fmla="*/ 10157460 w 11737340"/>
                <a:gd name="connsiteY117" fmla="*/ 2933700 h 4168140"/>
                <a:gd name="connsiteX118" fmla="*/ 10218420 w 11737340"/>
                <a:gd name="connsiteY118" fmla="*/ 2849880 h 4168140"/>
                <a:gd name="connsiteX119" fmla="*/ 10294620 w 11737340"/>
                <a:gd name="connsiteY119" fmla="*/ 2735580 h 4168140"/>
                <a:gd name="connsiteX120" fmla="*/ 10347960 w 11737340"/>
                <a:gd name="connsiteY120" fmla="*/ 2621280 h 4168140"/>
                <a:gd name="connsiteX121" fmla="*/ 10431780 w 11737340"/>
                <a:gd name="connsiteY121" fmla="*/ 2499360 h 4168140"/>
                <a:gd name="connsiteX122" fmla="*/ 10500360 w 11737340"/>
                <a:gd name="connsiteY122" fmla="*/ 2354580 h 4168140"/>
                <a:gd name="connsiteX123" fmla="*/ 10553700 w 11737340"/>
                <a:gd name="connsiteY123" fmla="*/ 2263140 h 4168140"/>
                <a:gd name="connsiteX124" fmla="*/ 10584180 w 11737340"/>
                <a:gd name="connsiteY124" fmla="*/ 2194560 h 4168140"/>
                <a:gd name="connsiteX125" fmla="*/ 10624820 w 11737340"/>
                <a:gd name="connsiteY125" fmla="*/ 2125980 h 4168140"/>
                <a:gd name="connsiteX126" fmla="*/ 10675620 w 11737340"/>
                <a:gd name="connsiteY126" fmla="*/ 2049780 h 4168140"/>
                <a:gd name="connsiteX127" fmla="*/ 10690860 w 11737340"/>
                <a:gd name="connsiteY127" fmla="*/ 1988820 h 4168140"/>
                <a:gd name="connsiteX128" fmla="*/ 10713720 w 11737340"/>
                <a:gd name="connsiteY128" fmla="*/ 1927860 h 4168140"/>
                <a:gd name="connsiteX129" fmla="*/ 10767060 w 11737340"/>
                <a:gd name="connsiteY129" fmla="*/ 1859280 h 4168140"/>
                <a:gd name="connsiteX130" fmla="*/ 10873740 w 11737340"/>
                <a:gd name="connsiteY130" fmla="*/ 1828800 h 4168140"/>
                <a:gd name="connsiteX131" fmla="*/ 11079480 w 11737340"/>
                <a:gd name="connsiteY131" fmla="*/ 1767840 h 4168140"/>
                <a:gd name="connsiteX132" fmla="*/ 11247120 w 11737340"/>
                <a:gd name="connsiteY132" fmla="*/ 1684020 h 4168140"/>
                <a:gd name="connsiteX133" fmla="*/ 11407140 w 11737340"/>
                <a:gd name="connsiteY133" fmla="*/ 1628140 h 4168140"/>
                <a:gd name="connsiteX134" fmla="*/ 11490960 w 11737340"/>
                <a:gd name="connsiteY134" fmla="*/ 1577340 h 4168140"/>
                <a:gd name="connsiteX135" fmla="*/ 11635740 w 11737340"/>
                <a:gd name="connsiteY135" fmla="*/ 1508760 h 4168140"/>
                <a:gd name="connsiteX136" fmla="*/ 11737340 w 11737340"/>
                <a:gd name="connsiteY136" fmla="*/ 1442720 h 4168140"/>
                <a:gd name="connsiteX137" fmla="*/ 11620500 w 11737340"/>
                <a:gd name="connsiteY137" fmla="*/ 1417320 h 4168140"/>
                <a:gd name="connsiteX138" fmla="*/ 11567160 w 11737340"/>
                <a:gd name="connsiteY138" fmla="*/ 1379220 h 4168140"/>
                <a:gd name="connsiteX139" fmla="*/ 11498580 w 11737340"/>
                <a:gd name="connsiteY139" fmla="*/ 1318260 h 4168140"/>
                <a:gd name="connsiteX140" fmla="*/ 11468100 w 11737340"/>
                <a:gd name="connsiteY140" fmla="*/ 1280160 h 4168140"/>
                <a:gd name="connsiteX141" fmla="*/ 11442700 w 11737340"/>
                <a:gd name="connsiteY141" fmla="*/ 1231900 h 4168140"/>
                <a:gd name="connsiteX142" fmla="*/ 11384280 w 11737340"/>
                <a:gd name="connsiteY142" fmla="*/ 1310640 h 4168140"/>
                <a:gd name="connsiteX143" fmla="*/ 11353800 w 11737340"/>
                <a:gd name="connsiteY143" fmla="*/ 1356360 h 4168140"/>
                <a:gd name="connsiteX144" fmla="*/ 11224260 w 11737340"/>
                <a:gd name="connsiteY144" fmla="*/ 1417320 h 4168140"/>
                <a:gd name="connsiteX145" fmla="*/ 11109960 w 11737340"/>
                <a:gd name="connsiteY145" fmla="*/ 1463040 h 4168140"/>
                <a:gd name="connsiteX146" fmla="*/ 10911840 w 11737340"/>
                <a:gd name="connsiteY146" fmla="*/ 1524000 h 4168140"/>
                <a:gd name="connsiteX147" fmla="*/ 10774680 w 11737340"/>
                <a:gd name="connsiteY147" fmla="*/ 1546860 h 4168140"/>
                <a:gd name="connsiteX148" fmla="*/ 10675620 w 11737340"/>
                <a:gd name="connsiteY148" fmla="*/ 1615440 h 4168140"/>
                <a:gd name="connsiteX149" fmla="*/ 10568940 w 11737340"/>
                <a:gd name="connsiteY149" fmla="*/ 1676400 h 4168140"/>
                <a:gd name="connsiteX150" fmla="*/ 10485120 w 11737340"/>
                <a:gd name="connsiteY150" fmla="*/ 1760220 h 4168140"/>
                <a:gd name="connsiteX151" fmla="*/ 10454640 w 11737340"/>
                <a:gd name="connsiteY151" fmla="*/ 1836420 h 4168140"/>
                <a:gd name="connsiteX152" fmla="*/ 10416540 w 11737340"/>
                <a:gd name="connsiteY152" fmla="*/ 1927860 h 4168140"/>
                <a:gd name="connsiteX153" fmla="*/ 10401300 w 11737340"/>
                <a:gd name="connsiteY153" fmla="*/ 2004060 h 4168140"/>
                <a:gd name="connsiteX154" fmla="*/ 10363200 w 11737340"/>
                <a:gd name="connsiteY154" fmla="*/ 2095500 h 4168140"/>
                <a:gd name="connsiteX155" fmla="*/ 10317480 w 11737340"/>
                <a:gd name="connsiteY155" fmla="*/ 2225040 h 4168140"/>
                <a:gd name="connsiteX156" fmla="*/ 10287000 w 11737340"/>
                <a:gd name="connsiteY156" fmla="*/ 2346960 h 4168140"/>
                <a:gd name="connsiteX157" fmla="*/ 10218420 w 11737340"/>
                <a:gd name="connsiteY157" fmla="*/ 2499360 h 4168140"/>
                <a:gd name="connsiteX158" fmla="*/ 10134600 w 11737340"/>
                <a:gd name="connsiteY158" fmla="*/ 2621280 h 4168140"/>
                <a:gd name="connsiteX159" fmla="*/ 10043160 w 11737340"/>
                <a:gd name="connsiteY159" fmla="*/ 2735580 h 4168140"/>
                <a:gd name="connsiteX160" fmla="*/ 9974580 w 11737340"/>
                <a:gd name="connsiteY160" fmla="*/ 2857500 h 4168140"/>
                <a:gd name="connsiteX161" fmla="*/ 9906000 w 11737340"/>
                <a:gd name="connsiteY161" fmla="*/ 2941320 h 4168140"/>
                <a:gd name="connsiteX162" fmla="*/ 9860280 w 11737340"/>
                <a:gd name="connsiteY162" fmla="*/ 3032760 h 4168140"/>
                <a:gd name="connsiteX163" fmla="*/ 9806940 w 11737340"/>
                <a:gd name="connsiteY163" fmla="*/ 3116580 h 4168140"/>
                <a:gd name="connsiteX164" fmla="*/ 9715500 w 11737340"/>
                <a:gd name="connsiteY164" fmla="*/ 3208020 h 4168140"/>
                <a:gd name="connsiteX165" fmla="*/ 9616440 w 11737340"/>
                <a:gd name="connsiteY165" fmla="*/ 3261360 h 4168140"/>
                <a:gd name="connsiteX166" fmla="*/ 9532620 w 11737340"/>
                <a:gd name="connsiteY166" fmla="*/ 3329940 h 4168140"/>
                <a:gd name="connsiteX167" fmla="*/ 9471660 w 11737340"/>
                <a:gd name="connsiteY167" fmla="*/ 3375660 h 4168140"/>
                <a:gd name="connsiteX168" fmla="*/ 9410700 w 11737340"/>
                <a:gd name="connsiteY168" fmla="*/ 3429000 h 4168140"/>
                <a:gd name="connsiteX169" fmla="*/ 9288780 w 11737340"/>
                <a:gd name="connsiteY169" fmla="*/ 3436620 h 4168140"/>
                <a:gd name="connsiteX170" fmla="*/ 9166860 w 11737340"/>
                <a:gd name="connsiteY170" fmla="*/ 3444240 h 4168140"/>
                <a:gd name="connsiteX171" fmla="*/ 9029700 w 11737340"/>
                <a:gd name="connsiteY171" fmla="*/ 3413760 h 4168140"/>
                <a:gd name="connsiteX172" fmla="*/ 8823960 w 11737340"/>
                <a:gd name="connsiteY172" fmla="*/ 3360420 h 4168140"/>
                <a:gd name="connsiteX173" fmla="*/ 8679180 w 11737340"/>
                <a:gd name="connsiteY173" fmla="*/ 3329940 h 4168140"/>
                <a:gd name="connsiteX174" fmla="*/ 8572500 w 11737340"/>
                <a:gd name="connsiteY174" fmla="*/ 3276600 h 4168140"/>
                <a:gd name="connsiteX175" fmla="*/ 8465820 w 11737340"/>
                <a:gd name="connsiteY175" fmla="*/ 3215640 h 4168140"/>
                <a:gd name="connsiteX176" fmla="*/ 8321040 w 11737340"/>
                <a:gd name="connsiteY176" fmla="*/ 3177540 h 4168140"/>
                <a:gd name="connsiteX177" fmla="*/ 8199120 w 11737340"/>
                <a:gd name="connsiteY177" fmla="*/ 3131820 h 4168140"/>
                <a:gd name="connsiteX178" fmla="*/ 8069580 w 11737340"/>
                <a:gd name="connsiteY178" fmla="*/ 3078480 h 4168140"/>
                <a:gd name="connsiteX179" fmla="*/ 7917180 w 11737340"/>
                <a:gd name="connsiteY179" fmla="*/ 2994660 h 4168140"/>
                <a:gd name="connsiteX180" fmla="*/ 7787640 w 11737340"/>
                <a:gd name="connsiteY180" fmla="*/ 2971800 h 4168140"/>
                <a:gd name="connsiteX181" fmla="*/ 7719060 w 11737340"/>
                <a:gd name="connsiteY181" fmla="*/ 2933700 h 4168140"/>
                <a:gd name="connsiteX182" fmla="*/ 7612380 w 11737340"/>
                <a:gd name="connsiteY182" fmla="*/ 2903220 h 4168140"/>
                <a:gd name="connsiteX183" fmla="*/ 7566660 w 11737340"/>
                <a:gd name="connsiteY183" fmla="*/ 2887980 h 4168140"/>
                <a:gd name="connsiteX184" fmla="*/ 7551420 w 11737340"/>
                <a:gd name="connsiteY184" fmla="*/ 2849880 h 4168140"/>
                <a:gd name="connsiteX185" fmla="*/ 7533640 w 11737340"/>
                <a:gd name="connsiteY185" fmla="*/ 2788920 h 4168140"/>
                <a:gd name="connsiteX186" fmla="*/ 7475220 w 11737340"/>
                <a:gd name="connsiteY186" fmla="*/ 2857500 h 4168140"/>
                <a:gd name="connsiteX187" fmla="*/ 7414260 w 11737340"/>
                <a:gd name="connsiteY187" fmla="*/ 2887980 h 4168140"/>
                <a:gd name="connsiteX188" fmla="*/ 7345680 w 11737340"/>
                <a:gd name="connsiteY188" fmla="*/ 2971800 h 4168140"/>
                <a:gd name="connsiteX189" fmla="*/ 7315200 w 11737340"/>
                <a:gd name="connsiteY189" fmla="*/ 2994660 h 4168140"/>
                <a:gd name="connsiteX190" fmla="*/ 7261860 w 11737340"/>
                <a:gd name="connsiteY190" fmla="*/ 3009900 h 4168140"/>
                <a:gd name="connsiteX191" fmla="*/ 7193280 w 11737340"/>
                <a:gd name="connsiteY191" fmla="*/ 3025140 h 4168140"/>
                <a:gd name="connsiteX192" fmla="*/ 7155180 w 11737340"/>
                <a:gd name="connsiteY192" fmla="*/ 3078480 h 4168140"/>
                <a:gd name="connsiteX193" fmla="*/ 7109460 w 11737340"/>
                <a:gd name="connsiteY193" fmla="*/ 3154680 h 4168140"/>
                <a:gd name="connsiteX194" fmla="*/ 7048500 w 11737340"/>
                <a:gd name="connsiteY194" fmla="*/ 3246120 h 4168140"/>
                <a:gd name="connsiteX195" fmla="*/ 6995160 w 11737340"/>
                <a:gd name="connsiteY195" fmla="*/ 3307080 h 4168140"/>
                <a:gd name="connsiteX196" fmla="*/ 6972300 w 11737340"/>
                <a:gd name="connsiteY196" fmla="*/ 3352800 h 4168140"/>
                <a:gd name="connsiteX197" fmla="*/ 6949440 w 11737340"/>
                <a:gd name="connsiteY197" fmla="*/ 3413760 h 4168140"/>
                <a:gd name="connsiteX198" fmla="*/ 6949440 w 11737340"/>
                <a:gd name="connsiteY198" fmla="*/ 3413760 h 4168140"/>
                <a:gd name="connsiteX199" fmla="*/ 6911340 w 11737340"/>
                <a:gd name="connsiteY199" fmla="*/ 3474720 h 4168140"/>
                <a:gd name="connsiteX200" fmla="*/ 6888480 w 11737340"/>
                <a:gd name="connsiteY200" fmla="*/ 3505200 h 4168140"/>
                <a:gd name="connsiteX201" fmla="*/ 6819900 w 11737340"/>
                <a:gd name="connsiteY201" fmla="*/ 3566160 h 4168140"/>
                <a:gd name="connsiteX202" fmla="*/ 6743700 w 11737340"/>
                <a:gd name="connsiteY202" fmla="*/ 3581400 h 4168140"/>
                <a:gd name="connsiteX203" fmla="*/ 6675120 w 11737340"/>
                <a:gd name="connsiteY203" fmla="*/ 3657600 h 4168140"/>
                <a:gd name="connsiteX204" fmla="*/ 6629400 w 11737340"/>
                <a:gd name="connsiteY204" fmla="*/ 3718560 h 4168140"/>
                <a:gd name="connsiteX205" fmla="*/ 6576060 w 11737340"/>
                <a:gd name="connsiteY205" fmla="*/ 3779520 h 4168140"/>
                <a:gd name="connsiteX206" fmla="*/ 6484620 w 11737340"/>
                <a:gd name="connsiteY206" fmla="*/ 3817620 h 4168140"/>
                <a:gd name="connsiteX207" fmla="*/ 6400800 w 11737340"/>
                <a:gd name="connsiteY207" fmla="*/ 3832860 h 4168140"/>
                <a:gd name="connsiteX208" fmla="*/ 6263640 w 11737340"/>
                <a:gd name="connsiteY208" fmla="*/ 3870960 h 4168140"/>
                <a:gd name="connsiteX209" fmla="*/ 6126480 w 11737340"/>
                <a:gd name="connsiteY209" fmla="*/ 3901440 h 4168140"/>
                <a:gd name="connsiteX210" fmla="*/ 6027420 w 11737340"/>
                <a:gd name="connsiteY210" fmla="*/ 3916680 h 4168140"/>
                <a:gd name="connsiteX211" fmla="*/ 5890260 w 11737340"/>
                <a:gd name="connsiteY211" fmla="*/ 3878580 h 4168140"/>
                <a:gd name="connsiteX212" fmla="*/ 5821680 w 11737340"/>
                <a:gd name="connsiteY212" fmla="*/ 3863340 h 4168140"/>
                <a:gd name="connsiteX213" fmla="*/ 5737860 w 11737340"/>
                <a:gd name="connsiteY213" fmla="*/ 3825240 h 4168140"/>
                <a:gd name="connsiteX214" fmla="*/ 5638800 w 11737340"/>
                <a:gd name="connsiteY214" fmla="*/ 3794760 h 4168140"/>
                <a:gd name="connsiteX215" fmla="*/ 5524500 w 11737340"/>
                <a:gd name="connsiteY215" fmla="*/ 3756660 h 4168140"/>
                <a:gd name="connsiteX216" fmla="*/ 5448300 w 11737340"/>
                <a:gd name="connsiteY216" fmla="*/ 3718560 h 4168140"/>
                <a:gd name="connsiteX217" fmla="*/ 5349240 w 11737340"/>
                <a:gd name="connsiteY217" fmla="*/ 3657600 h 4168140"/>
                <a:gd name="connsiteX218" fmla="*/ 5295900 w 11737340"/>
                <a:gd name="connsiteY218" fmla="*/ 3619500 h 4168140"/>
                <a:gd name="connsiteX219" fmla="*/ 5234940 w 11737340"/>
                <a:gd name="connsiteY219" fmla="*/ 3596640 h 4168140"/>
                <a:gd name="connsiteX220" fmla="*/ 5135880 w 11737340"/>
                <a:gd name="connsiteY220" fmla="*/ 3550920 h 4168140"/>
                <a:gd name="connsiteX221" fmla="*/ 5059680 w 11737340"/>
                <a:gd name="connsiteY221" fmla="*/ 3505200 h 4168140"/>
                <a:gd name="connsiteX222" fmla="*/ 5029200 w 11737340"/>
                <a:gd name="connsiteY222" fmla="*/ 3482340 h 4168140"/>
                <a:gd name="connsiteX223" fmla="*/ 4960620 w 11737340"/>
                <a:gd name="connsiteY223" fmla="*/ 3413760 h 4168140"/>
                <a:gd name="connsiteX224" fmla="*/ 4876800 w 11737340"/>
                <a:gd name="connsiteY224" fmla="*/ 3299460 h 4168140"/>
                <a:gd name="connsiteX225" fmla="*/ 4808220 w 11737340"/>
                <a:gd name="connsiteY225" fmla="*/ 3200400 h 4168140"/>
                <a:gd name="connsiteX226" fmla="*/ 4777740 w 11737340"/>
                <a:gd name="connsiteY226" fmla="*/ 3147060 h 4168140"/>
                <a:gd name="connsiteX227" fmla="*/ 4724400 w 11737340"/>
                <a:gd name="connsiteY227" fmla="*/ 3108960 h 4168140"/>
                <a:gd name="connsiteX228" fmla="*/ 4648200 w 11737340"/>
                <a:gd name="connsiteY228" fmla="*/ 3063240 h 4168140"/>
                <a:gd name="connsiteX229" fmla="*/ 4533900 w 11737340"/>
                <a:gd name="connsiteY229" fmla="*/ 2979420 h 4168140"/>
                <a:gd name="connsiteX230" fmla="*/ 4427220 w 11737340"/>
                <a:gd name="connsiteY230" fmla="*/ 2941320 h 4168140"/>
                <a:gd name="connsiteX231" fmla="*/ 4366260 w 11737340"/>
                <a:gd name="connsiteY231" fmla="*/ 2903220 h 4168140"/>
                <a:gd name="connsiteX232" fmla="*/ 4244340 w 11737340"/>
                <a:gd name="connsiteY232" fmla="*/ 2842260 h 4168140"/>
                <a:gd name="connsiteX233" fmla="*/ 4145280 w 11737340"/>
                <a:gd name="connsiteY233" fmla="*/ 2811780 h 4168140"/>
                <a:gd name="connsiteX234" fmla="*/ 4038600 w 11737340"/>
                <a:gd name="connsiteY234" fmla="*/ 2804160 h 4168140"/>
                <a:gd name="connsiteX235" fmla="*/ 3954780 w 11737340"/>
                <a:gd name="connsiteY235" fmla="*/ 2819400 h 4168140"/>
                <a:gd name="connsiteX236" fmla="*/ 3863340 w 11737340"/>
                <a:gd name="connsiteY236" fmla="*/ 2804160 h 4168140"/>
                <a:gd name="connsiteX237" fmla="*/ 3741420 w 11737340"/>
                <a:gd name="connsiteY237" fmla="*/ 2781300 h 4168140"/>
                <a:gd name="connsiteX238" fmla="*/ 3649980 w 11737340"/>
                <a:gd name="connsiteY238" fmla="*/ 2743200 h 4168140"/>
                <a:gd name="connsiteX239" fmla="*/ 3573780 w 11737340"/>
                <a:gd name="connsiteY239" fmla="*/ 2674620 h 4168140"/>
                <a:gd name="connsiteX240" fmla="*/ 3482340 w 11737340"/>
                <a:gd name="connsiteY240" fmla="*/ 2621280 h 4168140"/>
                <a:gd name="connsiteX241" fmla="*/ 3436620 w 11737340"/>
                <a:gd name="connsiteY241" fmla="*/ 2552700 h 4168140"/>
                <a:gd name="connsiteX242" fmla="*/ 3329940 w 11737340"/>
                <a:gd name="connsiteY242" fmla="*/ 2423160 h 4168140"/>
                <a:gd name="connsiteX243" fmla="*/ 3261360 w 11737340"/>
                <a:gd name="connsiteY243" fmla="*/ 2324100 h 4168140"/>
                <a:gd name="connsiteX244" fmla="*/ 3131820 w 11737340"/>
                <a:gd name="connsiteY244" fmla="*/ 2209800 h 4168140"/>
                <a:gd name="connsiteX245" fmla="*/ 3040380 w 11737340"/>
                <a:gd name="connsiteY245" fmla="*/ 2141220 h 4168140"/>
                <a:gd name="connsiteX246" fmla="*/ 2910840 w 11737340"/>
                <a:gd name="connsiteY246" fmla="*/ 2034540 h 4168140"/>
                <a:gd name="connsiteX247" fmla="*/ 2849880 w 11737340"/>
                <a:gd name="connsiteY247" fmla="*/ 1958340 h 4168140"/>
                <a:gd name="connsiteX248" fmla="*/ 2743200 w 11737340"/>
                <a:gd name="connsiteY248" fmla="*/ 1889760 h 4168140"/>
                <a:gd name="connsiteX249" fmla="*/ 2659380 w 11737340"/>
                <a:gd name="connsiteY249" fmla="*/ 1844040 h 4168140"/>
                <a:gd name="connsiteX250" fmla="*/ 2575560 w 11737340"/>
                <a:gd name="connsiteY250" fmla="*/ 1744980 h 4168140"/>
                <a:gd name="connsiteX251" fmla="*/ 2468880 w 11737340"/>
                <a:gd name="connsiteY251" fmla="*/ 1645920 h 4168140"/>
                <a:gd name="connsiteX252" fmla="*/ 2400300 w 11737340"/>
                <a:gd name="connsiteY252" fmla="*/ 1607820 h 4168140"/>
                <a:gd name="connsiteX253" fmla="*/ 2263140 w 11737340"/>
                <a:gd name="connsiteY253" fmla="*/ 1501140 h 4168140"/>
                <a:gd name="connsiteX254" fmla="*/ 2171700 w 11737340"/>
                <a:gd name="connsiteY254" fmla="*/ 1432560 h 4168140"/>
                <a:gd name="connsiteX255" fmla="*/ 2087880 w 11737340"/>
                <a:gd name="connsiteY255" fmla="*/ 1363980 h 4168140"/>
                <a:gd name="connsiteX256" fmla="*/ 1950720 w 11737340"/>
                <a:gd name="connsiteY256" fmla="*/ 1272540 h 4168140"/>
                <a:gd name="connsiteX257" fmla="*/ 1805940 w 11737340"/>
                <a:gd name="connsiteY257" fmla="*/ 1135380 h 4168140"/>
                <a:gd name="connsiteX258" fmla="*/ 1729740 w 11737340"/>
                <a:gd name="connsiteY258" fmla="*/ 1089660 h 4168140"/>
                <a:gd name="connsiteX259" fmla="*/ 1668780 w 11737340"/>
                <a:gd name="connsiteY259" fmla="*/ 1043940 h 4168140"/>
                <a:gd name="connsiteX260" fmla="*/ 1592580 w 11737340"/>
                <a:gd name="connsiteY260" fmla="*/ 990600 h 4168140"/>
                <a:gd name="connsiteX261" fmla="*/ 1470660 w 11737340"/>
                <a:gd name="connsiteY261" fmla="*/ 891540 h 4168140"/>
                <a:gd name="connsiteX262" fmla="*/ 1386840 w 11737340"/>
                <a:gd name="connsiteY262" fmla="*/ 845820 h 4168140"/>
                <a:gd name="connsiteX263" fmla="*/ 1318260 w 11737340"/>
                <a:gd name="connsiteY263" fmla="*/ 784860 h 4168140"/>
                <a:gd name="connsiteX264" fmla="*/ 1264920 w 11737340"/>
                <a:gd name="connsiteY264" fmla="*/ 723900 h 4168140"/>
                <a:gd name="connsiteX265" fmla="*/ 1181100 w 11737340"/>
                <a:gd name="connsiteY265" fmla="*/ 647700 h 4168140"/>
                <a:gd name="connsiteX266" fmla="*/ 1089660 w 11737340"/>
                <a:gd name="connsiteY266" fmla="*/ 624840 h 4168140"/>
                <a:gd name="connsiteX267" fmla="*/ 1021080 w 11737340"/>
                <a:gd name="connsiteY267" fmla="*/ 586740 h 4168140"/>
                <a:gd name="connsiteX268" fmla="*/ 937260 w 11737340"/>
                <a:gd name="connsiteY268" fmla="*/ 548640 h 4168140"/>
                <a:gd name="connsiteX269" fmla="*/ 830580 w 11737340"/>
                <a:gd name="connsiteY269" fmla="*/ 510540 h 4168140"/>
                <a:gd name="connsiteX270" fmla="*/ 754380 w 11737340"/>
                <a:gd name="connsiteY270" fmla="*/ 457200 h 4168140"/>
                <a:gd name="connsiteX271" fmla="*/ 708660 w 11737340"/>
                <a:gd name="connsiteY271" fmla="*/ 419100 h 4168140"/>
                <a:gd name="connsiteX272" fmla="*/ 609600 w 11737340"/>
                <a:gd name="connsiteY272" fmla="*/ 396240 h 4168140"/>
                <a:gd name="connsiteX273" fmla="*/ 548640 w 11737340"/>
                <a:gd name="connsiteY273" fmla="*/ 320040 h 4168140"/>
                <a:gd name="connsiteX274" fmla="*/ 510540 w 11737340"/>
                <a:gd name="connsiteY274" fmla="*/ 251460 h 4168140"/>
                <a:gd name="connsiteX275" fmla="*/ 464820 w 11737340"/>
                <a:gd name="connsiteY275" fmla="*/ 190500 h 4168140"/>
                <a:gd name="connsiteX276" fmla="*/ 411480 w 11737340"/>
                <a:gd name="connsiteY276" fmla="*/ 137160 h 4168140"/>
                <a:gd name="connsiteX277" fmla="*/ 373380 w 11737340"/>
                <a:gd name="connsiteY277" fmla="*/ 45720 h 4168140"/>
                <a:gd name="connsiteX278" fmla="*/ 342900 w 11737340"/>
                <a:gd name="connsiteY278" fmla="*/ 0 h 4168140"/>
                <a:gd name="connsiteX279" fmla="*/ 327660 w 11737340"/>
                <a:gd name="connsiteY279" fmla="*/ 60960 h 4168140"/>
                <a:gd name="connsiteX280" fmla="*/ 289560 w 11737340"/>
                <a:gd name="connsiteY280" fmla="*/ 91440 h 4168140"/>
                <a:gd name="connsiteX281" fmla="*/ 236220 w 11737340"/>
                <a:gd name="connsiteY281" fmla="*/ 114300 h 4168140"/>
                <a:gd name="connsiteX282" fmla="*/ 198120 w 11737340"/>
                <a:gd name="connsiteY282" fmla="*/ 175260 h 4168140"/>
                <a:gd name="connsiteX283" fmla="*/ 175260 w 11737340"/>
                <a:gd name="connsiteY283" fmla="*/ 228600 h 4168140"/>
                <a:gd name="connsiteX284" fmla="*/ 114300 w 11737340"/>
                <a:gd name="connsiteY284" fmla="*/ 236220 h 4168140"/>
                <a:gd name="connsiteX285" fmla="*/ 45720 w 11737340"/>
                <a:gd name="connsiteY285" fmla="*/ 251460 h 4168140"/>
                <a:gd name="connsiteX286" fmla="*/ 0 w 11737340"/>
                <a:gd name="connsiteY286" fmla="*/ 281940 h 4168140"/>
                <a:gd name="connsiteX287" fmla="*/ 68580 w 11737340"/>
                <a:gd name="connsiteY287" fmla="*/ 320040 h 4168140"/>
                <a:gd name="connsiteX0" fmla="*/ 68580 w 11737340"/>
                <a:gd name="connsiteY0" fmla="*/ 320040 h 4168140"/>
                <a:gd name="connsiteX1" fmla="*/ 121920 w 11737340"/>
                <a:gd name="connsiteY1" fmla="*/ 381000 h 4168140"/>
                <a:gd name="connsiteX2" fmla="*/ 198120 w 11737340"/>
                <a:gd name="connsiteY2" fmla="*/ 419100 h 4168140"/>
                <a:gd name="connsiteX3" fmla="*/ 320040 w 11737340"/>
                <a:gd name="connsiteY3" fmla="*/ 510540 h 4168140"/>
                <a:gd name="connsiteX4" fmla="*/ 411480 w 11737340"/>
                <a:gd name="connsiteY4" fmla="*/ 563880 h 4168140"/>
                <a:gd name="connsiteX5" fmla="*/ 472440 w 11737340"/>
                <a:gd name="connsiteY5" fmla="*/ 632460 h 4168140"/>
                <a:gd name="connsiteX6" fmla="*/ 601980 w 11737340"/>
                <a:gd name="connsiteY6" fmla="*/ 708660 h 4168140"/>
                <a:gd name="connsiteX7" fmla="*/ 739140 w 11737340"/>
                <a:gd name="connsiteY7" fmla="*/ 784860 h 4168140"/>
                <a:gd name="connsiteX8" fmla="*/ 861060 w 11737340"/>
                <a:gd name="connsiteY8" fmla="*/ 868680 h 4168140"/>
                <a:gd name="connsiteX9" fmla="*/ 944880 w 11737340"/>
                <a:gd name="connsiteY9" fmla="*/ 952500 h 4168140"/>
                <a:gd name="connsiteX10" fmla="*/ 1021080 w 11737340"/>
                <a:gd name="connsiteY10" fmla="*/ 1005840 h 4168140"/>
                <a:gd name="connsiteX11" fmla="*/ 1097280 w 11737340"/>
                <a:gd name="connsiteY11" fmla="*/ 1043940 h 4168140"/>
                <a:gd name="connsiteX12" fmla="*/ 1181100 w 11737340"/>
                <a:gd name="connsiteY12" fmla="*/ 1104900 h 4168140"/>
                <a:gd name="connsiteX13" fmla="*/ 1249680 w 11737340"/>
                <a:gd name="connsiteY13" fmla="*/ 1150620 h 4168140"/>
                <a:gd name="connsiteX14" fmla="*/ 1341120 w 11737340"/>
                <a:gd name="connsiteY14" fmla="*/ 1196340 h 4168140"/>
                <a:gd name="connsiteX15" fmla="*/ 1417320 w 11737340"/>
                <a:gd name="connsiteY15" fmla="*/ 1257300 h 4168140"/>
                <a:gd name="connsiteX16" fmla="*/ 1493520 w 11737340"/>
                <a:gd name="connsiteY16" fmla="*/ 1333500 h 4168140"/>
                <a:gd name="connsiteX17" fmla="*/ 1569720 w 11737340"/>
                <a:gd name="connsiteY17" fmla="*/ 1356360 h 4168140"/>
                <a:gd name="connsiteX18" fmla="*/ 1684020 w 11737340"/>
                <a:gd name="connsiteY18" fmla="*/ 1424940 h 4168140"/>
                <a:gd name="connsiteX19" fmla="*/ 1729740 w 11737340"/>
                <a:gd name="connsiteY19" fmla="*/ 1485900 h 4168140"/>
                <a:gd name="connsiteX20" fmla="*/ 1844040 w 11737340"/>
                <a:gd name="connsiteY20" fmla="*/ 1569720 h 4168140"/>
                <a:gd name="connsiteX21" fmla="*/ 1935480 w 11737340"/>
                <a:gd name="connsiteY21" fmla="*/ 1615440 h 4168140"/>
                <a:gd name="connsiteX22" fmla="*/ 2049780 w 11737340"/>
                <a:gd name="connsiteY22" fmla="*/ 1691640 h 4168140"/>
                <a:gd name="connsiteX23" fmla="*/ 2133600 w 11737340"/>
                <a:gd name="connsiteY23" fmla="*/ 1729740 h 4168140"/>
                <a:gd name="connsiteX24" fmla="*/ 2202180 w 11737340"/>
                <a:gd name="connsiteY24" fmla="*/ 1805940 h 4168140"/>
                <a:gd name="connsiteX25" fmla="*/ 2255520 w 11737340"/>
                <a:gd name="connsiteY25" fmla="*/ 1821180 h 4168140"/>
                <a:gd name="connsiteX26" fmla="*/ 2316480 w 11737340"/>
                <a:gd name="connsiteY26" fmla="*/ 1866900 h 4168140"/>
                <a:gd name="connsiteX27" fmla="*/ 2423160 w 11737340"/>
                <a:gd name="connsiteY27" fmla="*/ 2004060 h 4168140"/>
                <a:gd name="connsiteX28" fmla="*/ 2476500 w 11737340"/>
                <a:gd name="connsiteY28" fmla="*/ 2087880 h 4168140"/>
                <a:gd name="connsiteX29" fmla="*/ 2567940 w 11737340"/>
                <a:gd name="connsiteY29" fmla="*/ 2148840 h 4168140"/>
                <a:gd name="connsiteX30" fmla="*/ 2682240 w 11737340"/>
                <a:gd name="connsiteY30" fmla="*/ 2186940 h 4168140"/>
                <a:gd name="connsiteX31" fmla="*/ 2743200 w 11737340"/>
                <a:gd name="connsiteY31" fmla="*/ 2209800 h 4168140"/>
                <a:gd name="connsiteX32" fmla="*/ 2811780 w 11737340"/>
                <a:gd name="connsiteY32" fmla="*/ 2247900 h 4168140"/>
                <a:gd name="connsiteX33" fmla="*/ 2887980 w 11737340"/>
                <a:gd name="connsiteY33" fmla="*/ 2301240 h 4168140"/>
                <a:gd name="connsiteX34" fmla="*/ 2979420 w 11737340"/>
                <a:gd name="connsiteY34" fmla="*/ 2385060 h 4168140"/>
                <a:gd name="connsiteX35" fmla="*/ 3055620 w 11737340"/>
                <a:gd name="connsiteY35" fmla="*/ 2461260 h 4168140"/>
                <a:gd name="connsiteX36" fmla="*/ 3139440 w 11737340"/>
                <a:gd name="connsiteY36" fmla="*/ 2537460 h 4168140"/>
                <a:gd name="connsiteX37" fmla="*/ 3261360 w 11737340"/>
                <a:gd name="connsiteY37" fmla="*/ 2628900 h 4168140"/>
                <a:gd name="connsiteX38" fmla="*/ 3345180 w 11737340"/>
                <a:gd name="connsiteY38" fmla="*/ 2720340 h 4168140"/>
                <a:gd name="connsiteX39" fmla="*/ 3444240 w 11737340"/>
                <a:gd name="connsiteY39" fmla="*/ 2796540 h 4168140"/>
                <a:gd name="connsiteX40" fmla="*/ 3558540 w 11737340"/>
                <a:gd name="connsiteY40" fmla="*/ 2872740 h 4168140"/>
                <a:gd name="connsiteX41" fmla="*/ 3619500 w 11737340"/>
                <a:gd name="connsiteY41" fmla="*/ 2979420 h 4168140"/>
                <a:gd name="connsiteX42" fmla="*/ 3619500 w 11737340"/>
                <a:gd name="connsiteY42" fmla="*/ 2979420 h 4168140"/>
                <a:gd name="connsiteX43" fmla="*/ 3649980 w 11737340"/>
                <a:gd name="connsiteY43" fmla="*/ 3048000 h 4168140"/>
                <a:gd name="connsiteX44" fmla="*/ 3703320 w 11737340"/>
                <a:gd name="connsiteY44" fmla="*/ 3086100 h 4168140"/>
                <a:gd name="connsiteX45" fmla="*/ 3764280 w 11737340"/>
                <a:gd name="connsiteY45" fmla="*/ 3063240 h 4168140"/>
                <a:gd name="connsiteX46" fmla="*/ 3848100 w 11737340"/>
                <a:gd name="connsiteY46" fmla="*/ 3025140 h 4168140"/>
                <a:gd name="connsiteX47" fmla="*/ 3916680 w 11737340"/>
                <a:gd name="connsiteY47" fmla="*/ 3032760 h 4168140"/>
                <a:gd name="connsiteX48" fmla="*/ 4030980 w 11737340"/>
                <a:gd name="connsiteY48" fmla="*/ 3063240 h 4168140"/>
                <a:gd name="connsiteX49" fmla="*/ 4137660 w 11737340"/>
                <a:gd name="connsiteY49" fmla="*/ 3101340 h 4168140"/>
                <a:gd name="connsiteX50" fmla="*/ 4259580 w 11737340"/>
                <a:gd name="connsiteY50" fmla="*/ 3147060 h 4168140"/>
                <a:gd name="connsiteX51" fmla="*/ 4381500 w 11737340"/>
                <a:gd name="connsiteY51" fmla="*/ 3192780 h 4168140"/>
                <a:gd name="connsiteX52" fmla="*/ 4526280 w 11737340"/>
                <a:gd name="connsiteY52" fmla="*/ 3276600 h 4168140"/>
                <a:gd name="connsiteX53" fmla="*/ 4587240 w 11737340"/>
                <a:gd name="connsiteY53" fmla="*/ 3299460 h 4168140"/>
                <a:gd name="connsiteX54" fmla="*/ 4610100 w 11737340"/>
                <a:gd name="connsiteY54" fmla="*/ 3352800 h 4168140"/>
                <a:gd name="connsiteX55" fmla="*/ 4648200 w 11737340"/>
                <a:gd name="connsiteY55" fmla="*/ 3436620 h 4168140"/>
                <a:gd name="connsiteX56" fmla="*/ 4671060 w 11737340"/>
                <a:gd name="connsiteY56" fmla="*/ 3520440 h 4168140"/>
                <a:gd name="connsiteX57" fmla="*/ 4678680 w 11737340"/>
                <a:gd name="connsiteY57" fmla="*/ 3589020 h 4168140"/>
                <a:gd name="connsiteX58" fmla="*/ 4686300 w 11737340"/>
                <a:gd name="connsiteY58" fmla="*/ 3649980 h 4168140"/>
                <a:gd name="connsiteX59" fmla="*/ 4724400 w 11737340"/>
                <a:gd name="connsiteY59" fmla="*/ 3680460 h 4168140"/>
                <a:gd name="connsiteX60" fmla="*/ 4785360 w 11737340"/>
                <a:gd name="connsiteY60" fmla="*/ 3672840 h 4168140"/>
                <a:gd name="connsiteX61" fmla="*/ 4869180 w 11737340"/>
                <a:gd name="connsiteY61" fmla="*/ 3703320 h 4168140"/>
                <a:gd name="connsiteX62" fmla="*/ 4914900 w 11737340"/>
                <a:gd name="connsiteY62" fmla="*/ 3756660 h 4168140"/>
                <a:gd name="connsiteX63" fmla="*/ 5105400 w 11737340"/>
                <a:gd name="connsiteY63" fmla="*/ 3832860 h 4168140"/>
                <a:gd name="connsiteX64" fmla="*/ 5173980 w 11737340"/>
                <a:gd name="connsiteY64" fmla="*/ 3886200 h 4168140"/>
                <a:gd name="connsiteX65" fmla="*/ 5242560 w 11737340"/>
                <a:gd name="connsiteY65" fmla="*/ 3924300 h 4168140"/>
                <a:gd name="connsiteX66" fmla="*/ 5364480 w 11737340"/>
                <a:gd name="connsiteY66" fmla="*/ 3962400 h 4168140"/>
                <a:gd name="connsiteX67" fmla="*/ 5516880 w 11737340"/>
                <a:gd name="connsiteY67" fmla="*/ 4046220 h 4168140"/>
                <a:gd name="connsiteX68" fmla="*/ 5585460 w 11737340"/>
                <a:gd name="connsiteY68" fmla="*/ 4099560 h 4168140"/>
                <a:gd name="connsiteX69" fmla="*/ 5661660 w 11737340"/>
                <a:gd name="connsiteY69" fmla="*/ 4122420 h 4168140"/>
                <a:gd name="connsiteX70" fmla="*/ 5745480 w 11737340"/>
                <a:gd name="connsiteY70" fmla="*/ 4130040 h 4168140"/>
                <a:gd name="connsiteX71" fmla="*/ 5836920 w 11737340"/>
                <a:gd name="connsiteY71" fmla="*/ 4130040 h 4168140"/>
                <a:gd name="connsiteX72" fmla="*/ 5951220 w 11737340"/>
                <a:gd name="connsiteY72" fmla="*/ 4145280 h 4168140"/>
                <a:gd name="connsiteX73" fmla="*/ 6035040 w 11737340"/>
                <a:gd name="connsiteY73" fmla="*/ 4168140 h 4168140"/>
                <a:gd name="connsiteX74" fmla="*/ 6149340 w 11737340"/>
                <a:gd name="connsiteY74" fmla="*/ 4137660 h 4168140"/>
                <a:gd name="connsiteX75" fmla="*/ 6286500 w 11737340"/>
                <a:gd name="connsiteY75" fmla="*/ 4114800 h 4168140"/>
                <a:gd name="connsiteX76" fmla="*/ 6393180 w 11737340"/>
                <a:gd name="connsiteY76" fmla="*/ 4053840 h 4168140"/>
                <a:gd name="connsiteX77" fmla="*/ 6484620 w 11737340"/>
                <a:gd name="connsiteY77" fmla="*/ 4038600 h 4168140"/>
                <a:gd name="connsiteX78" fmla="*/ 6583680 w 11737340"/>
                <a:gd name="connsiteY78" fmla="*/ 3970020 h 4168140"/>
                <a:gd name="connsiteX79" fmla="*/ 6697980 w 11737340"/>
                <a:gd name="connsiteY79" fmla="*/ 3886200 h 4168140"/>
                <a:gd name="connsiteX80" fmla="*/ 6728460 w 11737340"/>
                <a:gd name="connsiteY80" fmla="*/ 3817620 h 4168140"/>
                <a:gd name="connsiteX81" fmla="*/ 6842760 w 11737340"/>
                <a:gd name="connsiteY81" fmla="*/ 3733800 h 4168140"/>
                <a:gd name="connsiteX82" fmla="*/ 6972300 w 11737340"/>
                <a:gd name="connsiteY82" fmla="*/ 3642360 h 4168140"/>
                <a:gd name="connsiteX83" fmla="*/ 7078980 w 11737340"/>
                <a:gd name="connsiteY83" fmla="*/ 3528060 h 4168140"/>
                <a:gd name="connsiteX84" fmla="*/ 7139940 w 11737340"/>
                <a:gd name="connsiteY84" fmla="*/ 3444240 h 4168140"/>
                <a:gd name="connsiteX85" fmla="*/ 7269480 w 11737340"/>
                <a:gd name="connsiteY85" fmla="*/ 3284220 h 4168140"/>
                <a:gd name="connsiteX86" fmla="*/ 7330440 w 11737340"/>
                <a:gd name="connsiteY86" fmla="*/ 3185160 h 4168140"/>
                <a:gd name="connsiteX87" fmla="*/ 7376160 w 11737340"/>
                <a:gd name="connsiteY87" fmla="*/ 3116580 h 4168140"/>
                <a:gd name="connsiteX88" fmla="*/ 7444740 w 11737340"/>
                <a:gd name="connsiteY88" fmla="*/ 3093720 h 4168140"/>
                <a:gd name="connsiteX89" fmla="*/ 7513320 w 11737340"/>
                <a:gd name="connsiteY89" fmla="*/ 3101340 h 4168140"/>
                <a:gd name="connsiteX90" fmla="*/ 7576820 w 11737340"/>
                <a:gd name="connsiteY90" fmla="*/ 3093720 h 4168140"/>
                <a:gd name="connsiteX91" fmla="*/ 7729220 w 11737340"/>
                <a:gd name="connsiteY91" fmla="*/ 3136900 h 4168140"/>
                <a:gd name="connsiteX92" fmla="*/ 7833360 w 11737340"/>
                <a:gd name="connsiteY92" fmla="*/ 3180080 h 4168140"/>
                <a:gd name="connsiteX93" fmla="*/ 7967980 w 11737340"/>
                <a:gd name="connsiteY93" fmla="*/ 3208020 h 4168140"/>
                <a:gd name="connsiteX94" fmla="*/ 8161020 w 11737340"/>
                <a:gd name="connsiteY94" fmla="*/ 3296920 h 4168140"/>
                <a:gd name="connsiteX95" fmla="*/ 8290560 w 11737340"/>
                <a:gd name="connsiteY95" fmla="*/ 3337560 h 4168140"/>
                <a:gd name="connsiteX96" fmla="*/ 8382000 w 11737340"/>
                <a:gd name="connsiteY96" fmla="*/ 3360420 h 4168140"/>
                <a:gd name="connsiteX97" fmla="*/ 8458200 w 11737340"/>
                <a:gd name="connsiteY97" fmla="*/ 3398520 h 4168140"/>
                <a:gd name="connsiteX98" fmla="*/ 8595360 w 11737340"/>
                <a:gd name="connsiteY98" fmla="*/ 3512820 h 4168140"/>
                <a:gd name="connsiteX99" fmla="*/ 8641080 w 11737340"/>
                <a:gd name="connsiteY99" fmla="*/ 3566160 h 4168140"/>
                <a:gd name="connsiteX100" fmla="*/ 8702040 w 11737340"/>
                <a:gd name="connsiteY100" fmla="*/ 3604260 h 4168140"/>
                <a:gd name="connsiteX101" fmla="*/ 8763000 w 11737340"/>
                <a:gd name="connsiteY101" fmla="*/ 3634740 h 4168140"/>
                <a:gd name="connsiteX102" fmla="*/ 8846820 w 11737340"/>
                <a:gd name="connsiteY102" fmla="*/ 3632200 h 4168140"/>
                <a:gd name="connsiteX103" fmla="*/ 8968740 w 11737340"/>
                <a:gd name="connsiteY103" fmla="*/ 3634740 h 4168140"/>
                <a:gd name="connsiteX104" fmla="*/ 9060180 w 11737340"/>
                <a:gd name="connsiteY104" fmla="*/ 3642360 h 4168140"/>
                <a:gd name="connsiteX105" fmla="*/ 9151620 w 11737340"/>
                <a:gd name="connsiteY105" fmla="*/ 3657600 h 4168140"/>
                <a:gd name="connsiteX106" fmla="*/ 9230360 w 11737340"/>
                <a:gd name="connsiteY106" fmla="*/ 3657600 h 4168140"/>
                <a:gd name="connsiteX107" fmla="*/ 9331960 w 11737340"/>
                <a:gd name="connsiteY107" fmla="*/ 3629660 h 4168140"/>
                <a:gd name="connsiteX108" fmla="*/ 9433560 w 11737340"/>
                <a:gd name="connsiteY108" fmla="*/ 3589020 h 4168140"/>
                <a:gd name="connsiteX109" fmla="*/ 9535160 w 11737340"/>
                <a:gd name="connsiteY109" fmla="*/ 3540760 h 4168140"/>
                <a:gd name="connsiteX110" fmla="*/ 9646920 w 11737340"/>
                <a:gd name="connsiteY110" fmla="*/ 3489960 h 4168140"/>
                <a:gd name="connsiteX111" fmla="*/ 9784080 w 11737340"/>
                <a:gd name="connsiteY111" fmla="*/ 3444240 h 4168140"/>
                <a:gd name="connsiteX112" fmla="*/ 9860280 w 11737340"/>
                <a:gd name="connsiteY112" fmla="*/ 3383280 h 4168140"/>
                <a:gd name="connsiteX113" fmla="*/ 9921240 w 11737340"/>
                <a:gd name="connsiteY113" fmla="*/ 3314700 h 4168140"/>
                <a:gd name="connsiteX114" fmla="*/ 9997440 w 11737340"/>
                <a:gd name="connsiteY114" fmla="*/ 3208020 h 4168140"/>
                <a:gd name="connsiteX115" fmla="*/ 10043160 w 11737340"/>
                <a:gd name="connsiteY115" fmla="*/ 3101340 h 4168140"/>
                <a:gd name="connsiteX116" fmla="*/ 10104120 w 11737340"/>
                <a:gd name="connsiteY116" fmla="*/ 3017520 h 4168140"/>
                <a:gd name="connsiteX117" fmla="*/ 10157460 w 11737340"/>
                <a:gd name="connsiteY117" fmla="*/ 2933700 h 4168140"/>
                <a:gd name="connsiteX118" fmla="*/ 10218420 w 11737340"/>
                <a:gd name="connsiteY118" fmla="*/ 2849880 h 4168140"/>
                <a:gd name="connsiteX119" fmla="*/ 10294620 w 11737340"/>
                <a:gd name="connsiteY119" fmla="*/ 2735580 h 4168140"/>
                <a:gd name="connsiteX120" fmla="*/ 10347960 w 11737340"/>
                <a:gd name="connsiteY120" fmla="*/ 2621280 h 4168140"/>
                <a:gd name="connsiteX121" fmla="*/ 10431780 w 11737340"/>
                <a:gd name="connsiteY121" fmla="*/ 2499360 h 4168140"/>
                <a:gd name="connsiteX122" fmla="*/ 10500360 w 11737340"/>
                <a:gd name="connsiteY122" fmla="*/ 2354580 h 4168140"/>
                <a:gd name="connsiteX123" fmla="*/ 10553700 w 11737340"/>
                <a:gd name="connsiteY123" fmla="*/ 2263140 h 4168140"/>
                <a:gd name="connsiteX124" fmla="*/ 10584180 w 11737340"/>
                <a:gd name="connsiteY124" fmla="*/ 2194560 h 4168140"/>
                <a:gd name="connsiteX125" fmla="*/ 10624820 w 11737340"/>
                <a:gd name="connsiteY125" fmla="*/ 2125980 h 4168140"/>
                <a:gd name="connsiteX126" fmla="*/ 10675620 w 11737340"/>
                <a:gd name="connsiteY126" fmla="*/ 2049780 h 4168140"/>
                <a:gd name="connsiteX127" fmla="*/ 10690860 w 11737340"/>
                <a:gd name="connsiteY127" fmla="*/ 1988820 h 4168140"/>
                <a:gd name="connsiteX128" fmla="*/ 10713720 w 11737340"/>
                <a:gd name="connsiteY128" fmla="*/ 1927860 h 4168140"/>
                <a:gd name="connsiteX129" fmla="*/ 10767060 w 11737340"/>
                <a:gd name="connsiteY129" fmla="*/ 1859280 h 4168140"/>
                <a:gd name="connsiteX130" fmla="*/ 10873740 w 11737340"/>
                <a:gd name="connsiteY130" fmla="*/ 1828800 h 4168140"/>
                <a:gd name="connsiteX131" fmla="*/ 11079480 w 11737340"/>
                <a:gd name="connsiteY131" fmla="*/ 1767840 h 4168140"/>
                <a:gd name="connsiteX132" fmla="*/ 11247120 w 11737340"/>
                <a:gd name="connsiteY132" fmla="*/ 1684020 h 4168140"/>
                <a:gd name="connsiteX133" fmla="*/ 11407140 w 11737340"/>
                <a:gd name="connsiteY133" fmla="*/ 1628140 h 4168140"/>
                <a:gd name="connsiteX134" fmla="*/ 11490960 w 11737340"/>
                <a:gd name="connsiteY134" fmla="*/ 1577340 h 4168140"/>
                <a:gd name="connsiteX135" fmla="*/ 11635740 w 11737340"/>
                <a:gd name="connsiteY135" fmla="*/ 1508760 h 4168140"/>
                <a:gd name="connsiteX136" fmla="*/ 11737340 w 11737340"/>
                <a:gd name="connsiteY136" fmla="*/ 1442720 h 4168140"/>
                <a:gd name="connsiteX137" fmla="*/ 11620500 w 11737340"/>
                <a:gd name="connsiteY137" fmla="*/ 1417320 h 4168140"/>
                <a:gd name="connsiteX138" fmla="*/ 11567160 w 11737340"/>
                <a:gd name="connsiteY138" fmla="*/ 1379220 h 4168140"/>
                <a:gd name="connsiteX139" fmla="*/ 11498580 w 11737340"/>
                <a:gd name="connsiteY139" fmla="*/ 1318260 h 4168140"/>
                <a:gd name="connsiteX140" fmla="*/ 11468100 w 11737340"/>
                <a:gd name="connsiteY140" fmla="*/ 1280160 h 4168140"/>
                <a:gd name="connsiteX141" fmla="*/ 11442700 w 11737340"/>
                <a:gd name="connsiteY141" fmla="*/ 1231900 h 4168140"/>
                <a:gd name="connsiteX142" fmla="*/ 11384280 w 11737340"/>
                <a:gd name="connsiteY142" fmla="*/ 1310640 h 4168140"/>
                <a:gd name="connsiteX143" fmla="*/ 11353800 w 11737340"/>
                <a:gd name="connsiteY143" fmla="*/ 1356360 h 4168140"/>
                <a:gd name="connsiteX144" fmla="*/ 11224260 w 11737340"/>
                <a:gd name="connsiteY144" fmla="*/ 1417320 h 4168140"/>
                <a:gd name="connsiteX145" fmla="*/ 11109960 w 11737340"/>
                <a:gd name="connsiteY145" fmla="*/ 1463040 h 4168140"/>
                <a:gd name="connsiteX146" fmla="*/ 10911840 w 11737340"/>
                <a:gd name="connsiteY146" fmla="*/ 1524000 h 4168140"/>
                <a:gd name="connsiteX147" fmla="*/ 10774680 w 11737340"/>
                <a:gd name="connsiteY147" fmla="*/ 1546860 h 4168140"/>
                <a:gd name="connsiteX148" fmla="*/ 10675620 w 11737340"/>
                <a:gd name="connsiteY148" fmla="*/ 1615440 h 4168140"/>
                <a:gd name="connsiteX149" fmla="*/ 10568940 w 11737340"/>
                <a:gd name="connsiteY149" fmla="*/ 1676400 h 4168140"/>
                <a:gd name="connsiteX150" fmla="*/ 10485120 w 11737340"/>
                <a:gd name="connsiteY150" fmla="*/ 1760220 h 4168140"/>
                <a:gd name="connsiteX151" fmla="*/ 10454640 w 11737340"/>
                <a:gd name="connsiteY151" fmla="*/ 1836420 h 4168140"/>
                <a:gd name="connsiteX152" fmla="*/ 10416540 w 11737340"/>
                <a:gd name="connsiteY152" fmla="*/ 1927860 h 4168140"/>
                <a:gd name="connsiteX153" fmla="*/ 10401300 w 11737340"/>
                <a:gd name="connsiteY153" fmla="*/ 2004060 h 4168140"/>
                <a:gd name="connsiteX154" fmla="*/ 10363200 w 11737340"/>
                <a:gd name="connsiteY154" fmla="*/ 2095500 h 4168140"/>
                <a:gd name="connsiteX155" fmla="*/ 10317480 w 11737340"/>
                <a:gd name="connsiteY155" fmla="*/ 2225040 h 4168140"/>
                <a:gd name="connsiteX156" fmla="*/ 10287000 w 11737340"/>
                <a:gd name="connsiteY156" fmla="*/ 2346960 h 4168140"/>
                <a:gd name="connsiteX157" fmla="*/ 10218420 w 11737340"/>
                <a:gd name="connsiteY157" fmla="*/ 2499360 h 4168140"/>
                <a:gd name="connsiteX158" fmla="*/ 10134600 w 11737340"/>
                <a:gd name="connsiteY158" fmla="*/ 2621280 h 4168140"/>
                <a:gd name="connsiteX159" fmla="*/ 10043160 w 11737340"/>
                <a:gd name="connsiteY159" fmla="*/ 2735580 h 4168140"/>
                <a:gd name="connsiteX160" fmla="*/ 9974580 w 11737340"/>
                <a:gd name="connsiteY160" fmla="*/ 2857500 h 4168140"/>
                <a:gd name="connsiteX161" fmla="*/ 9906000 w 11737340"/>
                <a:gd name="connsiteY161" fmla="*/ 2941320 h 4168140"/>
                <a:gd name="connsiteX162" fmla="*/ 9860280 w 11737340"/>
                <a:gd name="connsiteY162" fmla="*/ 3032760 h 4168140"/>
                <a:gd name="connsiteX163" fmla="*/ 9806940 w 11737340"/>
                <a:gd name="connsiteY163" fmla="*/ 3116580 h 4168140"/>
                <a:gd name="connsiteX164" fmla="*/ 9715500 w 11737340"/>
                <a:gd name="connsiteY164" fmla="*/ 3208020 h 4168140"/>
                <a:gd name="connsiteX165" fmla="*/ 9616440 w 11737340"/>
                <a:gd name="connsiteY165" fmla="*/ 3261360 h 4168140"/>
                <a:gd name="connsiteX166" fmla="*/ 9532620 w 11737340"/>
                <a:gd name="connsiteY166" fmla="*/ 3329940 h 4168140"/>
                <a:gd name="connsiteX167" fmla="*/ 9471660 w 11737340"/>
                <a:gd name="connsiteY167" fmla="*/ 3375660 h 4168140"/>
                <a:gd name="connsiteX168" fmla="*/ 9410700 w 11737340"/>
                <a:gd name="connsiteY168" fmla="*/ 3429000 h 4168140"/>
                <a:gd name="connsiteX169" fmla="*/ 9288780 w 11737340"/>
                <a:gd name="connsiteY169" fmla="*/ 3436620 h 4168140"/>
                <a:gd name="connsiteX170" fmla="*/ 9166860 w 11737340"/>
                <a:gd name="connsiteY170" fmla="*/ 3444240 h 4168140"/>
                <a:gd name="connsiteX171" fmla="*/ 9029700 w 11737340"/>
                <a:gd name="connsiteY171" fmla="*/ 3413760 h 4168140"/>
                <a:gd name="connsiteX172" fmla="*/ 8823960 w 11737340"/>
                <a:gd name="connsiteY172" fmla="*/ 3360420 h 4168140"/>
                <a:gd name="connsiteX173" fmla="*/ 8679180 w 11737340"/>
                <a:gd name="connsiteY173" fmla="*/ 3329940 h 4168140"/>
                <a:gd name="connsiteX174" fmla="*/ 8572500 w 11737340"/>
                <a:gd name="connsiteY174" fmla="*/ 3276600 h 4168140"/>
                <a:gd name="connsiteX175" fmla="*/ 8465820 w 11737340"/>
                <a:gd name="connsiteY175" fmla="*/ 3215640 h 4168140"/>
                <a:gd name="connsiteX176" fmla="*/ 8321040 w 11737340"/>
                <a:gd name="connsiteY176" fmla="*/ 3177540 h 4168140"/>
                <a:gd name="connsiteX177" fmla="*/ 8199120 w 11737340"/>
                <a:gd name="connsiteY177" fmla="*/ 3131820 h 4168140"/>
                <a:gd name="connsiteX178" fmla="*/ 8069580 w 11737340"/>
                <a:gd name="connsiteY178" fmla="*/ 3078480 h 4168140"/>
                <a:gd name="connsiteX179" fmla="*/ 7917180 w 11737340"/>
                <a:gd name="connsiteY179" fmla="*/ 2994660 h 4168140"/>
                <a:gd name="connsiteX180" fmla="*/ 7787640 w 11737340"/>
                <a:gd name="connsiteY180" fmla="*/ 2971800 h 4168140"/>
                <a:gd name="connsiteX181" fmla="*/ 7719060 w 11737340"/>
                <a:gd name="connsiteY181" fmla="*/ 2933700 h 4168140"/>
                <a:gd name="connsiteX182" fmla="*/ 7612380 w 11737340"/>
                <a:gd name="connsiteY182" fmla="*/ 2903220 h 4168140"/>
                <a:gd name="connsiteX183" fmla="*/ 7566660 w 11737340"/>
                <a:gd name="connsiteY183" fmla="*/ 2887980 h 4168140"/>
                <a:gd name="connsiteX184" fmla="*/ 7551420 w 11737340"/>
                <a:gd name="connsiteY184" fmla="*/ 2849880 h 4168140"/>
                <a:gd name="connsiteX185" fmla="*/ 7533640 w 11737340"/>
                <a:gd name="connsiteY185" fmla="*/ 2788920 h 4168140"/>
                <a:gd name="connsiteX186" fmla="*/ 7475220 w 11737340"/>
                <a:gd name="connsiteY186" fmla="*/ 2857500 h 4168140"/>
                <a:gd name="connsiteX187" fmla="*/ 7414260 w 11737340"/>
                <a:gd name="connsiteY187" fmla="*/ 2887980 h 4168140"/>
                <a:gd name="connsiteX188" fmla="*/ 7345680 w 11737340"/>
                <a:gd name="connsiteY188" fmla="*/ 2971800 h 4168140"/>
                <a:gd name="connsiteX189" fmla="*/ 7315200 w 11737340"/>
                <a:gd name="connsiteY189" fmla="*/ 2994660 h 4168140"/>
                <a:gd name="connsiteX190" fmla="*/ 7261860 w 11737340"/>
                <a:gd name="connsiteY190" fmla="*/ 3009900 h 4168140"/>
                <a:gd name="connsiteX191" fmla="*/ 7193280 w 11737340"/>
                <a:gd name="connsiteY191" fmla="*/ 3025140 h 4168140"/>
                <a:gd name="connsiteX192" fmla="*/ 7155180 w 11737340"/>
                <a:gd name="connsiteY192" fmla="*/ 3078480 h 4168140"/>
                <a:gd name="connsiteX193" fmla="*/ 7109460 w 11737340"/>
                <a:gd name="connsiteY193" fmla="*/ 3154680 h 4168140"/>
                <a:gd name="connsiteX194" fmla="*/ 7048500 w 11737340"/>
                <a:gd name="connsiteY194" fmla="*/ 3246120 h 4168140"/>
                <a:gd name="connsiteX195" fmla="*/ 6995160 w 11737340"/>
                <a:gd name="connsiteY195" fmla="*/ 3307080 h 4168140"/>
                <a:gd name="connsiteX196" fmla="*/ 6972300 w 11737340"/>
                <a:gd name="connsiteY196" fmla="*/ 3352800 h 4168140"/>
                <a:gd name="connsiteX197" fmla="*/ 6949440 w 11737340"/>
                <a:gd name="connsiteY197" fmla="*/ 3413760 h 4168140"/>
                <a:gd name="connsiteX198" fmla="*/ 6949440 w 11737340"/>
                <a:gd name="connsiteY198" fmla="*/ 3413760 h 4168140"/>
                <a:gd name="connsiteX199" fmla="*/ 6911340 w 11737340"/>
                <a:gd name="connsiteY199" fmla="*/ 3474720 h 4168140"/>
                <a:gd name="connsiteX200" fmla="*/ 6888480 w 11737340"/>
                <a:gd name="connsiteY200" fmla="*/ 3505200 h 4168140"/>
                <a:gd name="connsiteX201" fmla="*/ 6819900 w 11737340"/>
                <a:gd name="connsiteY201" fmla="*/ 3566160 h 4168140"/>
                <a:gd name="connsiteX202" fmla="*/ 6743700 w 11737340"/>
                <a:gd name="connsiteY202" fmla="*/ 3581400 h 4168140"/>
                <a:gd name="connsiteX203" fmla="*/ 6675120 w 11737340"/>
                <a:gd name="connsiteY203" fmla="*/ 3657600 h 4168140"/>
                <a:gd name="connsiteX204" fmla="*/ 6629400 w 11737340"/>
                <a:gd name="connsiteY204" fmla="*/ 3718560 h 4168140"/>
                <a:gd name="connsiteX205" fmla="*/ 6576060 w 11737340"/>
                <a:gd name="connsiteY205" fmla="*/ 3779520 h 4168140"/>
                <a:gd name="connsiteX206" fmla="*/ 6484620 w 11737340"/>
                <a:gd name="connsiteY206" fmla="*/ 3817620 h 4168140"/>
                <a:gd name="connsiteX207" fmla="*/ 6400800 w 11737340"/>
                <a:gd name="connsiteY207" fmla="*/ 3832860 h 4168140"/>
                <a:gd name="connsiteX208" fmla="*/ 6263640 w 11737340"/>
                <a:gd name="connsiteY208" fmla="*/ 3870960 h 4168140"/>
                <a:gd name="connsiteX209" fmla="*/ 6126480 w 11737340"/>
                <a:gd name="connsiteY209" fmla="*/ 3901440 h 4168140"/>
                <a:gd name="connsiteX210" fmla="*/ 6027420 w 11737340"/>
                <a:gd name="connsiteY210" fmla="*/ 3916680 h 4168140"/>
                <a:gd name="connsiteX211" fmla="*/ 5890260 w 11737340"/>
                <a:gd name="connsiteY211" fmla="*/ 3878580 h 4168140"/>
                <a:gd name="connsiteX212" fmla="*/ 5821680 w 11737340"/>
                <a:gd name="connsiteY212" fmla="*/ 3863340 h 4168140"/>
                <a:gd name="connsiteX213" fmla="*/ 5737860 w 11737340"/>
                <a:gd name="connsiteY213" fmla="*/ 3825240 h 4168140"/>
                <a:gd name="connsiteX214" fmla="*/ 5638800 w 11737340"/>
                <a:gd name="connsiteY214" fmla="*/ 3794760 h 4168140"/>
                <a:gd name="connsiteX215" fmla="*/ 5524500 w 11737340"/>
                <a:gd name="connsiteY215" fmla="*/ 3756660 h 4168140"/>
                <a:gd name="connsiteX216" fmla="*/ 5448300 w 11737340"/>
                <a:gd name="connsiteY216" fmla="*/ 3718560 h 4168140"/>
                <a:gd name="connsiteX217" fmla="*/ 5349240 w 11737340"/>
                <a:gd name="connsiteY217" fmla="*/ 3657600 h 4168140"/>
                <a:gd name="connsiteX218" fmla="*/ 5295900 w 11737340"/>
                <a:gd name="connsiteY218" fmla="*/ 3619500 h 4168140"/>
                <a:gd name="connsiteX219" fmla="*/ 5234940 w 11737340"/>
                <a:gd name="connsiteY219" fmla="*/ 3596640 h 4168140"/>
                <a:gd name="connsiteX220" fmla="*/ 5135880 w 11737340"/>
                <a:gd name="connsiteY220" fmla="*/ 3550920 h 4168140"/>
                <a:gd name="connsiteX221" fmla="*/ 5059680 w 11737340"/>
                <a:gd name="connsiteY221" fmla="*/ 3505200 h 4168140"/>
                <a:gd name="connsiteX222" fmla="*/ 5029200 w 11737340"/>
                <a:gd name="connsiteY222" fmla="*/ 3482340 h 4168140"/>
                <a:gd name="connsiteX223" fmla="*/ 4960620 w 11737340"/>
                <a:gd name="connsiteY223" fmla="*/ 3413760 h 4168140"/>
                <a:gd name="connsiteX224" fmla="*/ 4876800 w 11737340"/>
                <a:gd name="connsiteY224" fmla="*/ 3299460 h 4168140"/>
                <a:gd name="connsiteX225" fmla="*/ 4808220 w 11737340"/>
                <a:gd name="connsiteY225" fmla="*/ 3200400 h 4168140"/>
                <a:gd name="connsiteX226" fmla="*/ 4777740 w 11737340"/>
                <a:gd name="connsiteY226" fmla="*/ 3147060 h 4168140"/>
                <a:gd name="connsiteX227" fmla="*/ 4724400 w 11737340"/>
                <a:gd name="connsiteY227" fmla="*/ 3108960 h 4168140"/>
                <a:gd name="connsiteX228" fmla="*/ 4648200 w 11737340"/>
                <a:gd name="connsiteY228" fmla="*/ 3063240 h 4168140"/>
                <a:gd name="connsiteX229" fmla="*/ 4533900 w 11737340"/>
                <a:gd name="connsiteY229" fmla="*/ 2979420 h 4168140"/>
                <a:gd name="connsiteX230" fmla="*/ 4427220 w 11737340"/>
                <a:gd name="connsiteY230" fmla="*/ 2941320 h 4168140"/>
                <a:gd name="connsiteX231" fmla="*/ 4366260 w 11737340"/>
                <a:gd name="connsiteY231" fmla="*/ 2903220 h 4168140"/>
                <a:gd name="connsiteX232" fmla="*/ 4244340 w 11737340"/>
                <a:gd name="connsiteY232" fmla="*/ 2842260 h 4168140"/>
                <a:gd name="connsiteX233" fmla="*/ 4145280 w 11737340"/>
                <a:gd name="connsiteY233" fmla="*/ 2811780 h 4168140"/>
                <a:gd name="connsiteX234" fmla="*/ 4038600 w 11737340"/>
                <a:gd name="connsiteY234" fmla="*/ 2804160 h 4168140"/>
                <a:gd name="connsiteX235" fmla="*/ 3954780 w 11737340"/>
                <a:gd name="connsiteY235" fmla="*/ 2819400 h 4168140"/>
                <a:gd name="connsiteX236" fmla="*/ 3863340 w 11737340"/>
                <a:gd name="connsiteY236" fmla="*/ 2804160 h 4168140"/>
                <a:gd name="connsiteX237" fmla="*/ 3741420 w 11737340"/>
                <a:gd name="connsiteY237" fmla="*/ 2781300 h 4168140"/>
                <a:gd name="connsiteX238" fmla="*/ 3649980 w 11737340"/>
                <a:gd name="connsiteY238" fmla="*/ 2743200 h 4168140"/>
                <a:gd name="connsiteX239" fmla="*/ 3573780 w 11737340"/>
                <a:gd name="connsiteY239" fmla="*/ 2674620 h 4168140"/>
                <a:gd name="connsiteX240" fmla="*/ 3482340 w 11737340"/>
                <a:gd name="connsiteY240" fmla="*/ 2621280 h 4168140"/>
                <a:gd name="connsiteX241" fmla="*/ 3436620 w 11737340"/>
                <a:gd name="connsiteY241" fmla="*/ 2552700 h 4168140"/>
                <a:gd name="connsiteX242" fmla="*/ 3329940 w 11737340"/>
                <a:gd name="connsiteY242" fmla="*/ 2423160 h 4168140"/>
                <a:gd name="connsiteX243" fmla="*/ 3261360 w 11737340"/>
                <a:gd name="connsiteY243" fmla="*/ 2324100 h 4168140"/>
                <a:gd name="connsiteX244" fmla="*/ 3131820 w 11737340"/>
                <a:gd name="connsiteY244" fmla="*/ 2209800 h 4168140"/>
                <a:gd name="connsiteX245" fmla="*/ 3040380 w 11737340"/>
                <a:gd name="connsiteY245" fmla="*/ 2141220 h 4168140"/>
                <a:gd name="connsiteX246" fmla="*/ 2910840 w 11737340"/>
                <a:gd name="connsiteY246" fmla="*/ 2034540 h 4168140"/>
                <a:gd name="connsiteX247" fmla="*/ 2849880 w 11737340"/>
                <a:gd name="connsiteY247" fmla="*/ 1958340 h 4168140"/>
                <a:gd name="connsiteX248" fmla="*/ 2743200 w 11737340"/>
                <a:gd name="connsiteY248" fmla="*/ 1889760 h 4168140"/>
                <a:gd name="connsiteX249" fmla="*/ 2659380 w 11737340"/>
                <a:gd name="connsiteY249" fmla="*/ 1844040 h 4168140"/>
                <a:gd name="connsiteX250" fmla="*/ 2575560 w 11737340"/>
                <a:gd name="connsiteY250" fmla="*/ 1744980 h 4168140"/>
                <a:gd name="connsiteX251" fmla="*/ 2468880 w 11737340"/>
                <a:gd name="connsiteY251" fmla="*/ 1645920 h 4168140"/>
                <a:gd name="connsiteX252" fmla="*/ 2400300 w 11737340"/>
                <a:gd name="connsiteY252" fmla="*/ 1607820 h 4168140"/>
                <a:gd name="connsiteX253" fmla="*/ 2263140 w 11737340"/>
                <a:gd name="connsiteY253" fmla="*/ 1501140 h 4168140"/>
                <a:gd name="connsiteX254" fmla="*/ 2171700 w 11737340"/>
                <a:gd name="connsiteY254" fmla="*/ 1432560 h 4168140"/>
                <a:gd name="connsiteX255" fmla="*/ 2087880 w 11737340"/>
                <a:gd name="connsiteY255" fmla="*/ 1363980 h 4168140"/>
                <a:gd name="connsiteX256" fmla="*/ 1950720 w 11737340"/>
                <a:gd name="connsiteY256" fmla="*/ 1272540 h 4168140"/>
                <a:gd name="connsiteX257" fmla="*/ 1805940 w 11737340"/>
                <a:gd name="connsiteY257" fmla="*/ 1135380 h 4168140"/>
                <a:gd name="connsiteX258" fmla="*/ 1729740 w 11737340"/>
                <a:gd name="connsiteY258" fmla="*/ 1089660 h 4168140"/>
                <a:gd name="connsiteX259" fmla="*/ 1668780 w 11737340"/>
                <a:gd name="connsiteY259" fmla="*/ 1043940 h 4168140"/>
                <a:gd name="connsiteX260" fmla="*/ 1592580 w 11737340"/>
                <a:gd name="connsiteY260" fmla="*/ 990600 h 4168140"/>
                <a:gd name="connsiteX261" fmla="*/ 1470660 w 11737340"/>
                <a:gd name="connsiteY261" fmla="*/ 891540 h 4168140"/>
                <a:gd name="connsiteX262" fmla="*/ 1386840 w 11737340"/>
                <a:gd name="connsiteY262" fmla="*/ 845820 h 4168140"/>
                <a:gd name="connsiteX263" fmla="*/ 1318260 w 11737340"/>
                <a:gd name="connsiteY263" fmla="*/ 784860 h 4168140"/>
                <a:gd name="connsiteX264" fmla="*/ 1264920 w 11737340"/>
                <a:gd name="connsiteY264" fmla="*/ 723900 h 4168140"/>
                <a:gd name="connsiteX265" fmla="*/ 1181100 w 11737340"/>
                <a:gd name="connsiteY265" fmla="*/ 647700 h 4168140"/>
                <a:gd name="connsiteX266" fmla="*/ 1089660 w 11737340"/>
                <a:gd name="connsiteY266" fmla="*/ 624840 h 4168140"/>
                <a:gd name="connsiteX267" fmla="*/ 1021080 w 11737340"/>
                <a:gd name="connsiteY267" fmla="*/ 586740 h 4168140"/>
                <a:gd name="connsiteX268" fmla="*/ 937260 w 11737340"/>
                <a:gd name="connsiteY268" fmla="*/ 548640 h 4168140"/>
                <a:gd name="connsiteX269" fmla="*/ 830580 w 11737340"/>
                <a:gd name="connsiteY269" fmla="*/ 510540 h 4168140"/>
                <a:gd name="connsiteX270" fmla="*/ 754380 w 11737340"/>
                <a:gd name="connsiteY270" fmla="*/ 457200 h 4168140"/>
                <a:gd name="connsiteX271" fmla="*/ 708660 w 11737340"/>
                <a:gd name="connsiteY271" fmla="*/ 419100 h 4168140"/>
                <a:gd name="connsiteX272" fmla="*/ 609600 w 11737340"/>
                <a:gd name="connsiteY272" fmla="*/ 396240 h 4168140"/>
                <a:gd name="connsiteX273" fmla="*/ 548640 w 11737340"/>
                <a:gd name="connsiteY273" fmla="*/ 320040 h 4168140"/>
                <a:gd name="connsiteX274" fmla="*/ 510540 w 11737340"/>
                <a:gd name="connsiteY274" fmla="*/ 251460 h 4168140"/>
                <a:gd name="connsiteX275" fmla="*/ 464820 w 11737340"/>
                <a:gd name="connsiteY275" fmla="*/ 190500 h 4168140"/>
                <a:gd name="connsiteX276" fmla="*/ 411480 w 11737340"/>
                <a:gd name="connsiteY276" fmla="*/ 137160 h 4168140"/>
                <a:gd name="connsiteX277" fmla="*/ 373380 w 11737340"/>
                <a:gd name="connsiteY277" fmla="*/ 45720 h 4168140"/>
                <a:gd name="connsiteX278" fmla="*/ 342900 w 11737340"/>
                <a:gd name="connsiteY278" fmla="*/ 0 h 4168140"/>
                <a:gd name="connsiteX279" fmla="*/ 327660 w 11737340"/>
                <a:gd name="connsiteY279" fmla="*/ 60960 h 4168140"/>
                <a:gd name="connsiteX280" fmla="*/ 289560 w 11737340"/>
                <a:gd name="connsiteY280" fmla="*/ 91440 h 4168140"/>
                <a:gd name="connsiteX281" fmla="*/ 236220 w 11737340"/>
                <a:gd name="connsiteY281" fmla="*/ 114300 h 4168140"/>
                <a:gd name="connsiteX282" fmla="*/ 198120 w 11737340"/>
                <a:gd name="connsiteY282" fmla="*/ 175260 h 4168140"/>
                <a:gd name="connsiteX283" fmla="*/ 175260 w 11737340"/>
                <a:gd name="connsiteY283" fmla="*/ 228600 h 4168140"/>
                <a:gd name="connsiteX284" fmla="*/ 114300 w 11737340"/>
                <a:gd name="connsiteY284" fmla="*/ 236220 h 4168140"/>
                <a:gd name="connsiteX285" fmla="*/ 45720 w 11737340"/>
                <a:gd name="connsiteY285" fmla="*/ 251460 h 4168140"/>
                <a:gd name="connsiteX286" fmla="*/ 0 w 11737340"/>
                <a:gd name="connsiteY286" fmla="*/ 281940 h 4168140"/>
                <a:gd name="connsiteX287" fmla="*/ 68580 w 11737340"/>
                <a:gd name="connsiteY287" fmla="*/ 320040 h 4168140"/>
                <a:gd name="connsiteX0" fmla="*/ 68580 w 11737340"/>
                <a:gd name="connsiteY0" fmla="*/ 320040 h 4168140"/>
                <a:gd name="connsiteX1" fmla="*/ 121920 w 11737340"/>
                <a:gd name="connsiteY1" fmla="*/ 381000 h 4168140"/>
                <a:gd name="connsiteX2" fmla="*/ 198120 w 11737340"/>
                <a:gd name="connsiteY2" fmla="*/ 419100 h 4168140"/>
                <a:gd name="connsiteX3" fmla="*/ 320040 w 11737340"/>
                <a:gd name="connsiteY3" fmla="*/ 510540 h 4168140"/>
                <a:gd name="connsiteX4" fmla="*/ 411480 w 11737340"/>
                <a:gd name="connsiteY4" fmla="*/ 563880 h 4168140"/>
                <a:gd name="connsiteX5" fmla="*/ 472440 w 11737340"/>
                <a:gd name="connsiteY5" fmla="*/ 632460 h 4168140"/>
                <a:gd name="connsiteX6" fmla="*/ 601980 w 11737340"/>
                <a:gd name="connsiteY6" fmla="*/ 708660 h 4168140"/>
                <a:gd name="connsiteX7" fmla="*/ 739140 w 11737340"/>
                <a:gd name="connsiteY7" fmla="*/ 784860 h 4168140"/>
                <a:gd name="connsiteX8" fmla="*/ 861060 w 11737340"/>
                <a:gd name="connsiteY8" fmla="*/ 868680 h 4168140"/>
                <a:gd name="connsiteX9" fmla="*/ 944880 w 11737340"/>
                <a:gd name="connsiteY9" fmla="*/ 952500 h 4168140"/>
                <a:gd name="connsiteX10" fmla="*/ 1021080 w 11737340"/>
                <a:gd name="connsiteY10" fmla="*/ 1005840 h 4168140"/>
                <a:gd name="connsiteX11" fmla="*/ 1097280 w 11737340"/>
                <a:gd name="connsiteY11" fmla="*/ 1043940 h 4168140"/>
                <a:gd name="connsiteX12" fmla="*/ 1181100 w 11737340"/>
                <a:gd name="connsiteY12" fmla="*/ 1104900 h 4168140"/>
                <a:gd name="connsiteX13" fmla="*/ 1249680 w 11737340"/>
                <a:gd name="connsiteY13" fmla="*/ 1150620 h 4168140"/>
                <a:gd name="connsiteX14" fmla="*/ 1341120 w 11737340"/>
                <a:gd name="connsiteY14" fmla="*/ 1196340 h 4168140"/>
                <a:gd name="connsiteX15" fmla="*/ 1417320 w 11737340"/>
                <a:gd name="connsiteY15" fmla="*/ 1257300 h 4168140"/>
                <a:gd name="connsiteX16" fmla="*/ 1493520 w 11737340"/>
                <a:gd name="connsiteY16" fmla="*/ 1333500 h 4168140"/>
                <a:gd name="connsiteX17" fmla="*/ 1569720 w 11737340"/>
                <a:gd name="connsiteY17" fmla="*/ 1356360 h 4168140"/>
                <a:gd name="connsiteX18" fmla="*/ 1684020 w 11737340"/>
                <a:gd name="connsiteY18" fmla="*/ 1424940 h 4168140"/>
                <a:gd name="connsiteX19" fmla="*/ 1729740 w 11737340"/>
                <a:gd name="connsiteY19" fmla="*/ 1485900 h 4168140"/>
                <a:gd name="connsiteX20" fmla="*/ 1844040 w 11737340"/>
                <a:gd name="connsiteY20" fmla="*/ 1569720 h 4168140"/>
                <a:gd name="connsiteX21" fmla="*/ 1935480 w 11737340"/>
                <a:gd name="connsiteY21" fmla="*/ 1615440 h 4168140"/>
                <a:gd name="connsiteX22" fmla="*/ 2049780 w 11737340"/>
                <a:gd name="connsiteY22" fmla="*/ 1691640 h 4168140"/>
                <a:gd name="connsiteX23" fmla="*/ 2133600 w 11737340"/>
                <a:gd name="connsiteY23" fmla="*/ 1729740 h 4168140"/>
                <a:gd name="connsiteX24" fmla="*/ 2202180 w 11737340"/>
                <a:gd name="connsiteY24" fmla="*/ 1805940 h 4168140"/>
                <a:gd name="connsiteX25" fmla="*/ 2255520 w 11737340"/>
                <a:gd name="connsiteY25" fmla="*/ 1821180 h 4168140"/>
                <a:gd name="connsiteX26" fmla="*/ 2316480 w 11737340"/>
                <a:gd name="connsiteY26" fmla="*/ 1866900 h 4168140"/>
                <a:gd name="connsiteX27" fmla="*/ 2423160 w 11737340"/>
                <a:gd name="connsiteY27" fmla="*/ 2004060 h 4168140"/>
                <a:gd name="connsiteX28" fmla="*/ 2476500 w 11737340"/>
                <a:gd name="connsiteY28" fmla="*/ 2087880 h 4168140"/>
                <a:gd name="connsiteX29" fmla="*/ 2567940 w 11737340"/>
                <a:gd name="connsiteY29" fmla="*/ 2148840 h 4168140"/>
                <a:gd name="connsiteX30" fmla="*/ 2682240 w 11737340"/>
                <a:gd name="connsiteY30" fmla="*/ 2186940 h 4168140"/>
                <a:gd name="connsiteX31" fmla="*/ 2743200 w 11737340"/>
                <a:gd name="connsiteY31" fmla="*/ 2209800 h 4168140"/>
                <a:gd name="connsiteX32" fmla="*/ 2811780 w 11737340"/>
                <a:gd name="connsiteY32" fmla="*/ 2247900 h 4168140"/>
                <a:gd name="connsiteX33" fmla="*/ 2887980 w 11737340"/>
                <a:gd name="connsiteY33" fmla="*/ 2301240 h 4168140"/>
                <a:gd name="connsiteX34" fmla="*/ 2979420 w 11737340"/>
                <a:gd name="connsiteY34" fmla="*/ 2385060 h 4168140"/>
                <a:gd name="connsiteX35" fmla="*/ 3055620 w 11737340"/>
                <a:gd name="connsiteY35" fmla="*/ 2461260 h 4168140"/>
                <a:gd name="connsiteX36" fmla="*/ 3139440 w 11737340"/>
                <a:gd name="connsiteY36" fmla="*/ 2537460 h 4168140"/>
                <a:gd name="connsiteX37" fmla="*/ 3261360 w 11737340"/>
                <a:gd name="connsiteY37" fmla="*/ 2628900 h 4168140"/>
                <a:gd name="connsiteX38" fmla="*/ 3345180 w 11737340"/>
                <a:gd name="connsiteY38" fmla="*/ 2720340 h 4168140"/>
                <a:gd name="connsiteX39" fmla="*/ 3444240 w 11737340"/>
                <a:gd name="connsiteY39" fmla="*/ 2796540 h 4168140"/>
                <a:gd name="connsiteX40" fmla="*/ 3558540 w 11737340"/>
                <a:gd name="connsiteY40" fmla="*/ 2872740 h 4168140"/>
                <a:gd name="connsiteX41" fmla="*/ 3619500 w 11737340"/>
                <a:gd name="connsiteY41" fmla="*/ 2979420 h 4168140"/>
                <a:gd name="connsiteX42" fmla="*/ 3619500 w 11737340"/>
                <a:gd name="connsiteY42" fmla="*/ 2979420 h 4168140"/>
                <a:gd name="connsiteX43" fmla="*/ 3649980 w 11737340"/>
                <a:gd name="connsiteY43" fmla="*/ 3048000 h 4168140"/>
                <a:gd name="connsiteX44" fmla="*/ 3703320 w 11737340"/>
                <a:gd name="connsiteY44" fmla="*/ 3086100 h 4168140"/>
                <a:gd name="connsiteX45" fmla="*/ 3764280 w 11737340"/>
                <a:gd name="connsiteY45" fmla="*/ 3063240 h 4168140"/>
                <a:gd name="connsiteX46" fmla="*/ 3848100 w 11737340"/>
                <a:gd name="connsiteY46" fmla="*/ 3025140 h 4168140"/>
                <a:gd name="connsiteX47" fmla="*/ 3916680 w 11737340"/>
                <a:gd name="connsiteY47" fmla="*/ 3032760 h 4168140"/>
                <a:gd name="connsiteX48" fmla="*/ 4030980 w 11737340"/>
                <a:gd name="connsiteY48" fmla="*/ 3063240 h 4168140"/>
                <a:gd name="connsiteX49" fmla="*/ 4137660 w 11737340"/>
                <a:gd name="connsiteY49" fmla="*/ 3101340 h 4168140"/>
                <a:gd name="connsiteX50" fmla="*/ 4259580 w 11737340"/>
                <a:gd name="connsiteY50" fmla="*/ 3147060 h 4168140"/>
                <a:gd name="connsiteX51" fmla="*/ 4381500 w 11737340"/>
                <a:gd name="connsiteY51" fmla="*/ 3192780 h 4168140"/>
                <a:gd name="connsiteX52" fmla="*/ 4526280 w 11737340"/>
                <a:gd name="connsiteY52" fmla="*/ 3276600 h 4168140"/>
                <a:gd name="connsiteX53" fmla="*/ 4587240 w 11737340"/>
                <a:gd name="connsiteY53" fmla="*/ 3299460 h 4168140"/>
                <a:gd name="connsiteX54" fmla="*/ 4610100 w 11737340"/>
                <a:gd name="connsiteY54" fmla="*/ 3352800 h 4168140"/>
                <a:gd name="connsiteX55" fmla="*/ 4648200 w 11737340"/>
                <a:gd name="connsiteY55" fmla="*/ 3436620 h 4168140"/>
                <a:gd name="connsiteX56" fmla="*/ 4671060 w 11737340"/>
                <a:gd name="connsiteY56" fmla="*/ 3520440 h 4168140"/>
                <a:gd name="connsiteX57" fmla="*/ 4678680 w 11737340"/>
                <a:gd name="connsiteY57" fmla="*/ 3589020 h 4168140"/>
                <a:gd name="connsiteX58" fmla="*/ 4686300 w 11737340"/>
                <a:gd name="connsiteY58" fmla="*/ 3649980 h 4168140"/>
                <a:gd name="connsiteX59" fmla="*/ 4724400 w 11737340"/>
                <a:gd name="connsiteY59" fmla="*/ 3680460 h 4168140"/>
                <a:gd name="connsiteX60" fmla="*/ 4785360 w 11737340"/>
                <a:gd name="connsiteY60" fmla="*/ 3672840 h 4168140"/>
                <a:gd name="connsiteX61" fmla="*/ 4869180 w 11737340"/>
                <a:gd name="connsiteY61" fmla="*/ 3703320 h 4168140"/>
                <a:gd name="connsiteX62" fmla="*/ 4914900 w 11737340"/>
                <a:gd name="connsiteY62" fmla="*/ 3756660 h 4168140"/>
                <a:gd name="connsiteX63" fmla="*/ 5105400 w 11737340"/>
                <a:gd name="connsiteY63" fmla="*/ 3832860 h 4168140"/>
                <a:gd name="connsiteX64" fmla="*/ 5173980 w 11737340"/>
                <a:gd name="connsiteY64" fmla="*/ 3886200 h 4168140"/>
                <a:gd name="connsiteX65" fmla="*/ 5242560 w 11737340"/>
                <a:gd name="connsiteY65" fmla="*/ 3924300 h 4168140"/>
                <a:gd name="connsiteX66" fmla="*/ 5364480 w 11737340"/>
                <a:gd name="connsiteY66" fmla="*/ 3962400 h 4168140"/>
                <a:gd name="connsiteX67" fmla="*/ 5516880 w 11737340"/>
                <a:gd name="connsiteY67" fmla="*/ 4046220 h 4168140"/>
                <a:gd name="connsiteX68" fmla="*/ 5585460 w 11737340"/>
                <a:gd name="connsiteY68" fmla="*/ 4099560 h 4168140"/>
                <a:gd name="connsiteX69" fmla="*/ 5661660 w 11737340"/>
                <a:gd name="connsiteY69" fmla="*/ 4122420 h 4168140"/>
                <a:gd name="connsiteX70" fmla="*/ 5745480 w 11737340"/>
                <a:gd name="connsiteY70" fmla="*/ 4130040 h 4168140"/>
                <a:gd name="connsiteX71" fmla="*/ 5836920 w 11737340"/>
                <a:gd name="connsiteY71" fmla="*/ 4130040 h 4168140"/>
                <a:gd name="connsiteX72" fmla="*/ 5951220 w 11737340"/>
                <a:gd name="connsiteY72" fmla="*/ 4145280 h 4168140"/>
                <a:gd name="connsiteX73" fmla="*/ 6035040 w 11737340"/>
                <a:gd name="connsiteY73" fmla="*/ 4168140 h 4168140"/>
                <a:gd name="connsiteX74" fmla="*/ 6149340 w 11737340"/>
                <a:gd name="connsiteY74" fmla="*/ 4137660 h 4168140"/>
                <a:gd name="connsiteX75" fmla="*/ 6286500 w 11737340"/>
                <a:gd name="connsiteY75" fmla="*/ 4114800 h 4168140"/>
                <a:gd name="connsiteX76" fmla="*/ 6393180 w 11737340"/>
                <a:gd name="connsiteY76" fmla="*/ 4053840 h 4168140"/>
                <a:gd name="connsiteX77" fmla="*/ 6484620 w 11737340"/>
                <a:gd name="connsiteY77" fmla="*/ 4038600 h 4168140"/>
                <a:gd name="connsiteX78" fmla="*/ 6583680 w 11737340"/>
                <a:gd name="connsiteY78" fmla="*/ 3970020 h 4168140"/>
                <a:gd name="connsiteX79" fmla="*/ 6697980 w 11737340"/>
                <a:gd name="connsiteY79" fmla="*/ 3886200 h 4168140"/>
                <a:gd name="connsiteX80" fmla="*/ 6728460 w 11737340"/>
                <a:gd name="connsiteY80" fmla="*/ 3817620 h 4168140"/>
                <a:gd name="connsiteX81" fmla="*/ 6842760 w 11737340"/>
                <a:gd name="connsiteY81" fmla="*/ 3733800 h 4168140"/>
                <a:gd name="connsiteX82" fmla="*/ 6972300 w 11737340"/>
                <a:gd name="connsiteY82" fmla="*/ 3642360 h 4168140"/>
                <a:gd name="connsiteX83" fmla="*/ 7078980 w 11737340"/>
                <a:gd name="connsiteY83" fmla="*/ 3528060 h 4168140"/>
                <a:gd name="connsiteX84" fmla="*/ 7139940 w 11737340"/>
                <a:gd name="connsiteY84" fmla="*/ 3444240 h 4168140"/>
                <a:gd name="connsiteX85" fmla="*/ 7269480 w 11737340"/>
                <a:gd name="connsiteY85" fmla="*/ 3284220 h 4168140"/>
                <a:gd name="connsiteX86" fmla="*/ 7330440 w 11737340"/>
                <a:gd name="connsiteY86" fmla="*/ 3185160 h 4168140"/>
                <a:gd name="connsiteX87" fmla="*/ 7376160 w 11737340"/>
                <a:gd name="connsiteY87" fmla="*/ 3116580 h 4168140"/>
                <a:gd name="connsiteX88" fmla="*/ 7444740 w 11737340"/>
                <a:gd name="connsiteY88" fmla="*/ 3093720 h 4168140"/>
                <a:gd name="connsiteX89" fmla="*/ 7513320 w 11737340"/>
                <a:gd name="connsiteY89" fmla="*/ 3101340 h 4168140"/>
                <a:gd name="connsiteX90" fmla="*/ 7576820 w 11737340"/>
                <a:gd name="connsiteY90" fmla="*/ 3093720 h 4168140"/>
                <a:gd name="connsiteX91" fmla="*/ 7729220 w 11737340"/>
                <a:gd name="connsiteY91" fmla="*/ 3136900 h 4168140"/>
                <a:gd name="connsiteX92" fmla="*/ 7833360 w 11737340"/>
                <a:gd name="connsiteY92" fmla="*/ 3180080 h 4168140"/>
                <a:gd name="connsiteX93" fmla="*/ 7967980 w 11737340"/>
                <a:gd name="connsiteY93" fmla="*/ 3208020 h 4168140"/>
                <a:gd name="connsiteX94" fmla="*/ 8161020 w 11737340"/>
                <a:gd name="connsiteY94" fmla="*/ 3296920 h 4168140"/>
                <a:gd name="connsiteX95" fmla="*/ 8293100 w 11737340"/>
                <a:gd name="connsiteY95" fmla="*/ 3370580 h 4168140"/>
                <a:gd name="connsiteX96" fmla="*/ 8382000 w 11737340"/>
                <a:gd name="connsiteY96" fmla="*/ 3360420 h 4168140"/>
                <a:gd name="connsiteX97" fmla="*/ 8458200 w 11737340"/>
                <a:gd name="connsiteY97" fmla="*/ 3398520 h 4168140"/>
                <a:gd name="connsiteX98" fmla="*/ 8595360 w 11737340"/>
                <a:gd name="connsiteY98" fmla="*/ 3512820 h 4168140"/>
                <a:gd name="connsiteX99" fmla="*/ 8641080 w 11737340"/>
                <a:gd name="connsiteY99" fmla="*/ 3566160 h 4168140"/>
                <a:gd name="connsiteX100" fmla="*/ 8702040 w 11737340"/>
                <a:gd name="connsiteY100" fmla="*/ 3604260 h 4168140"/>
                <a:gd name="connsiteX101" fmla="*/ 8763000 w 11737340"/>
                <a:gd name="connsiteY101" fmla="*/ 3634740 h 4168140"/>
                <a:gd name="connsiteX102" fmla="*/ 8846820 w 11737340"/>
                <a:gd name="connsiteY102" fmla="*/ 3632200 h 4168140"/>
                <a:gd name="connsiteX103" fmla="*/ 8968740 w 11737340"/>
                <a:gd name="connsiteY103" fmla="*/ 3634740 h 4168140"/>
                <a:gd name="connsiteX104" fmla="*/ 9060180 w 11737340"/>
                <a:gd name="connsiteY104" fmla="*/ 3642360 h 4168140"/>
                <a:gd name="connsiteX105" fmla="*/ 9151620 w 11737340"/>
                <a:gd name="connsiteY105" fmla="*/ 3657600 h 4168140"/>
                <a:gd name="connsiteX106" fmla="*/ 9230360 w 11737340"/>
                <a:gd name="connsiteY106" fmla="*/ 3657600 h 4168140"/>
                <a:gd name="connsiteX107" fmla="*/ 9331960 w 11737340"/>
                <a:gd name="connsiteY107" fmla="*/ 3629660 h 4168140"/>
                <a:gd name="connsiteX108" fmla="*/ 9433560 w 11737340"/>
                <a:gd name="connsiteY108" fmla="*/ 3589020 h 4168140"/>
                <a:gd name="connsiteX109" fmla="*/ 9535160 w 11737340"/>
                <a:gd name="connsiteY109" fmla="*/ 3540760 h 4168140"/>
                <a:gd name="connsiteX110" fmla="*/ 9646920 w 11737340"/>
                <a:gd name="connsiteY110" fmla="*/ 3489960 h 4168140"/>
                <a:gd name="connsiteX111" fmla="*/ 9784080 w 11737340"/>
                <a:gd name="connsiteY111" fmla="*/ 3444240 h 4168140"/>
                <a:gd name="connsiteX112" fmla="*/ 9860280 w 11737340"/>
                <a:gd name="connsiteY112" fmla="*/ 3383280 h 4168140"/>
                <a:gd name="connsiteX113" fmla="*/ 9921240 w 11737340"/>
                <a:gd name="connsiteY113" fmla="*/ 3314700 h 4168140"/>
                <a:gd name="connsiteX114" fmla="*/ 9997440 w 11737340"/>
                <a:gd name="connsiteY114" fmla="*/ 3208020 h 4168140"/>
                <a:gd name="connsiteX115" fmla="*/ 10043160 w 11737340"/>
                <a:gd name="connsiteY115" fmla="*/ 3101340 h 4168140"/>
                <a:gd name="connsiteX116" fmla="*/ 10104120 w 11737340"/>
                <a:gd name="connsiteY116" fmla="*/ 3017520 h 4168140"/>
                <a:gd name="connsiteX117" fmla="*/ 10157460 w 11737340"/>
                <a:gd name="connsiteY117" fmla="*/ 2933700 h 4168140"/>
                <a:gd name="connsiteX118" fmla="*/ 10218420 w 11737340"/>
                <a:gd name="connsiteY118" fmla="*/ 2849880 h 4168140"/>
                <a:gd name="connsiteX119" fmla="*/ 10294620 w 11737340"/>
                <a:gd name="connsiteY119" fmla="*/ 2735580 h 4168140"/>
                <a:gd name="connsiteX120" fmla="*/ 10347960 w 11737340"/>
                <a:gd name="connsiteY120" fmla="*/ 2621280 h 4168140"/>
                <a:gd name="connsiteX121" fmla="*/ 10431780 w 11737340"/>
                <a:gd name="connsiteY121" fmla="*/ 2499360 h 4168140"/>
                <a:gd name="connsiteX122" fmla="*/ 10500360 w 11737340"/>
                <a:gd name="connsiteY122" fmla="*/ 2354580 h 4168140"/>
                <a:gd name="connsiteX123" fmla="*/ 10553700 w 11737340"/>
                <a:gd name="connsiteY123" fmla="*/ 2263140 h 4168140"/>
                <a:gd name="connsiteX124" fmla="*/ 10584180 w 11737340"/>
                <a:gd name="connsiteY124" fmla="*/ 2194560 h 4168140"/>
                <a:gd name="connsiteX125" fmla="*/ 10624820 w 11737340"/>
                <a:gd name="connsiteY125" fmla="*/ 2125980 h 4168140"/>
                <a:gd name="connsiteX126" fmla="*/ 10675620 w 11737340"/>
                <a:gd name="connsiteY126" fmla="*/ 2049780 h 4168140"/>
                <a:gd name="connsiteX127" fmla="*/ 10690860 w 11737340"/>
                <a:gd name="connsiteY127" fmla="*/ 1988820 h 4168140"/>
                <a:gd name="connsiteX128" fmla="*/ 10713720 w 11737340"/>
                <a:gd name="connsiteY128" fmla="*/ 1927860 h 4168140"/>
                <a:gd name="connsiteX129" fmla="*/ 10767060 w 11737340"/>
                <a:gd name="connsiteY129" fmla="*/ 1859280 h 4168140"/>
                <a:gd name="connsiteX130" fmla="*/ 10873740 w 11737340"/>
                <a:gd name="connsiteY130" fmla="*/ 1828800 h 4168140"/>
                <a:gd name="connsiteX131" fmla="*/ 11079480 w 11737340"/>
                <a:gd name="connsiteY131" fmla="*/ 1767840 h 4168140"/>
                <a:gd name="connsiteX132" fmla="*/ 11247120 w 11737340"/>
                <a:gd name="connsiteY132" fmla="*/ 1684020 h 4168140"/>
                <a:gd name="connsiteX133" fmla="*/ 11407140 w 11737340"/>
                <a:gd name="connsiteY133" fmla="*/ 1628140 h 4168140"/>
                <a:gd name="connsiteX134" fmla="*/ 11490960 w 11737340"/>
                <a:gd name="connsiteY134" fmla="*/ 1577340 h 4168140"/>
                <a:gd name="connsiteX135" fmla="*/ 11635740 w 11737340"/>
                <a:gd name="connsiteY135" fmla="*/ 1508760 h 4168140"/>
                <a:gd name="connsiteX136" fmla="*/ 11737340 w 11737340"/>
                <a:gd name="connsiteY136" fmla="*/ 1442720 h 4168140"/>
                <a:gd name="connsiteX137" fmla="*/ 11620500 w 11737340"/>
                <a:gd name="connsiteY137" fmla="*/ 1417320 h 4168140"/>
                <a:gd name="connsiteX138" fmla="*/ 11567160 w 11737340"/>
                <a:gd name="connsiteY138" fmla="*/ 1379220 h 4168140"/>
                <a:gd name="connsiteX139" fmla="*/ 11498580 w 11737340"/>
                <a:gd name="connsiteY139" fmla="*/ 1318260 h 4168140"/>
                <a:gd name="connsiteX140" fmla="*/ 11468100 w 11737340"/>
                <a:gd name="connsiteY140" fmla="*/ 1280160 h 4168140"/>
                <a:gd name="connsiteX141" fmla="*/ 11442700 w 11737340"/>
                <a:gd name="connsiteY141" fmla="*/ 1231900 h 4168140"/>
                <a:gd name="connsiteX142" fmla="*/ 11384280 w 11737340"/>
                <a:gd name="connsiteY142" fmla="*/ 1310640 h 4168140"/>
                <a:gd name="connsiteX143" fmla="*/ 11353800 w 11737340"/>
                <a:gd name="connsiteY143" fmla="*/ 1356360 h 4168140"/>
                <a:gd name="connsiteX144" fmla="*/ 11224260 w 11737340"/>
                <a:gd name="connsiteY144" fmla="*/ 1417320 h 4168140"/>
                <a:gd name="connsiteX145" fmla="*/ 11109960 w 11737340"/>
                <a:gd name="connsiteY145" fmla="*/ 1463040 h 4168140"/>
                <a:gd name="connsiteX146" fmla="*/ 10911840 w 11737340"/>
                <a:gd name="connsiteY146" fmla="*/ 1524000 h 4168140"/>
                <a:gd name="connsiteX147" fmla="*/ 10774680 w 11737340"/>
                <a:gd name="connsiteY147" fmla="*/ 1546860 h 4168140"/>
                <a:gd name="connsiteX148" fmla="*/ 10675620 w 11737340"/>
                <a:gd name="connsiteY148" fmla="*/ 1615440 h 4168140"/>
                <a:gd name="connsiteX149" fmla="*/ 10568940 w 11737340"/>
                <a:gd name="connsiteY149" fmla="*/ 1676400 h 4168140"/>
                <a:gd name="connsiteX150" fmla="*/ 10485120 w 11737340"/>
                <a:gd name="connsiteY150" fmla="*/ 1760220 h 4168140"/>
                <a:gd name="connsiteX151" fmla="*/ 10454640 w 11737340"/>
                <a:gd name="connsiteY151" fmla="*/ 1836420 h 4168140"/>
                <a:gd name="connsiteX152" fmla="*/ 10416540 w 11737340"/>
                <a:gd name="connsiteY152" fmla="*/ 1927860 h 4168140"/>
                <a:gd name="connsiteX153" fmla="*/ 10401300 w 11737340"/>
                <a:gd name="connsiteY153" fmla="*/ 2004060 h 4168140"/>
                <a:gd name="connsiteX154" fmla="*/ 10363200 w 11737340"/>
                <a:gd name="connsiteY154" fmla="*/ 2095500 h 4168140"/>
                <a:gd name="connsiteX155" fmla="*/ 10317480 w 11737340"/>
                <a:gd name="connsiteY155" fmla="*/ 2225040 h 4168140"/>
                <a:gd name="connsiteX156" fmla="*/ 10287000 w 11737340"/>
                <a:gd name="connsiteY156" fmla="*/ 2346960 h 4168140"/>
                <a:gd name="connsiteX157" fmla="*/ 10218420 w 11737340"/>
                <a:gd name="connsiteY157" fmla="*/ 2499360 h 4168140"/>
                <a:gd name="connsiteX158" fmla="*/ 10134600 w 11737340"/>
                <a:gd name="connsiteY158" fmla="*/ 2621280 h 4168140"/>
                <a:gd name="connsiteX159" fmla="*/ 10043160 w 11737340"/>
                <a:gd name="connsiteY159" fmla="*/ 2735580 h 4168140"/>
                <a:gd name="connsiteX160" fmla="*/ 9974580 w 11737340"/>
                <a:gd name="connsiteY160" fmla="*/ 2857500 h 4168140"/>
                <a:gd name="connsiteX161" fmla="*/ 9906000 w 11737340"/>
                <a:gd name="connsiteY161" fmla="*/ 2941320 h 4168140"/>
                <a:gd name="connsiteX162" fmla="*/ 9860280 w 11737340"/>
                <a:gd name="connsiteY162" fmla="*/ 3032760 h 4168140"/>
                <a:gd name="connsiteX163" fmla="*/ 9806940 w 11737340"/>
                <a:gd name="connsiteY163" fmla="*/ 3116580 h 4168140"/>
                <a:gd name="connsiteX164" fmla="*/ 9715500 w 11737340"/>
                <a:gd name="connsiteY164" fmla="*/ 3208020 h 4168140"/>
                <a:gd name="connsiteX165" fmla="*/ 9616440 w 11737340"/>
                <a:gd name="connsiteY165" fmla="*/ 3261360 h 4168140"/>
                <a:gd name="connsiteX166" fmla="*/ 9532620 w 11737340"/>
                <a:gd name="connsiteY166" fmla="*/ 3329940 h 4168140"/>
                <a:gd name="connsiteX167" fmla="*/ 9471660 w 11737340"/>
                <a:gd name="connsiteY167" fmla="*/ 3375660 h 4168140"/>
                <a:gd name="connsiteX168" fmla="*/ 9410700 w 11737340"/>
                <a:gd name="connsiteY168" fmla="*/ 3429000 h 4168140"/>
                <a:gd name="connsiteX169" fmla="*/ 9288780 w 11737340"/>
                <a:gd name="connsiteY169" fmla="*/ 3436620 h 4168140"/>
                <a:gd name="connsiteX170" fmla="*/ 9166860 w 11737340"/>
                <a:gd name="connsiteY170" fmla="*/ 3444240 h 4168140"/>
                <a:gd name="connsiteX171" fmla="*/ 9029700 w 11737340"/>
                <a:gd name="connsiteY171" fmla="*/ 3413760 h 4168140"/>
                <a:gd name="connsiteX172" fmla="*/ 8823960 w 11737340"/>
                <a:gd name="connsiteY172" fmla="*/ 3360420 h 4168140"/>
                <a:gd name="connsiteX173" fmla="*/ 8679180 w 11737340"/>
                <a:gd name="connsiteY173" fmla="*/ 3329940 h 4168140"/>
                <a:gd name="connsiteX174" fmla="*/ 8572500 w 11737340"/>
                <a:gd name="connsiteY174" fmla="*/ 3276600 h 4168140"/>
                <a:gd name="connsiteX175" fmla="*/ 8465820 w 11737340"/>
                <a:gd name="connsiteY175" fmla="*/ 3215640 h 4168140"/>
                <a:gd name="connsiteX176" fmla="*/ 8321040 w 11737340"/>
                <a:gd name="connsiteY176" fmla="*/ 3177540 h 4168140"/>
                <a:gd name="connsiteX177" fmla="*/ 8199120 w 11737340"/>
                <a:gd name="connsiteY177" fmla="*/ 3131820 h 4168140"/>
                <a:gd name="connsiteX178" fmla="*/ 8069580 w 11737340"/>
                <a:gd name="connsiteY178" fmla="*/ 3078480 h 4168140"/>
                <a:gd name="connsiteX179" fmla="*/ 7917180 w 11737340"/>
                <a:gd name="connsiteY179" fmla="*/ 2994660 h 4168140"/>
                <a:gd name="connsiteX180" fmla="*/ 7787640 w 11737340"/>
                <a:gd name="connsiteY180" fmla="*/ 2971800 h 4168140"/>
                <a:gd name="connsiteX181" fmla="*/ 7719060 w 11737340"/>
                <a:gd name="connsiteY181" fmla="*/ 2933700 h 4168140"/>
                <a:gd name="connsiteX182" fmla="*/ 7612380 w 11737340"/>
                <a:gd name="connsiteY182" fmla="*/ 2903220 h 4168140"/>
                <a:gd name="connsiteX183" fmla="*/ 7566660 w 11737340"/>
                <a:gd name="connsiteY183" fmla="*/ 2887980 h 4168140"/>
                <a:gd name="connsiteX184" fmla="*/ 7551420 w 11737340"/>
                <a:gd name="connsiteY184" fmla="*/ 2849880 h 4168140"/>
                <a:gd name="connsiteX185" fmla="*/ 7533640 w 11737340"/>
                <a:gd name="connsiteY185" fmla="*/ 2788920 h 4168140"/>
                <a:gd name="connsiteX186" fmla="*/ 7475220 w 11737340"/>
                <a:gd name="connsiteY186" fmla="*/ 2857500 h 4168140"/>
                <a:gd name="connsiteX187" fmla="*/ 7414260 w 11737340"/>
                <a:gd name="connsiteY187" fmla="*/ 2887980 h 4168140"/>
                <a:gd name="connsiteX188" fmla="*/ 7345680 w 11737340"/>
                <a:gd name="connsiteY188" fmla="*/ 2971800 h 4168140"/>
                <a:gd name="connsiteX189" fmla="*/ 7315200 w 11737340"/>
                <a:gd name="connsiteY189" fmla="*/ 2994660 h 4168140"/>
                <a:gd name="connsiteX190" fmla="*/ 7261860 w 11737340"/>
                <a:gd name="connsiteY190" fmla="*/ 3009900 h 4168140"/>
                <a:gd name="connsiteX191" fmla="*/ 7193280 w 11737340"/>
                <a:gd name="connsiteY191" fmla="*/ 3025140 h 4168140"/>
                <a:gd name="connsiteX192" fmla="*/ 7155180 w 11737340"/>
                <a:gd name="connsiteY192" fmla="*/ 3078480 h 4168140"/>
                <a:gd name="connsiteX193" fmla="*/ 7109460 w 11737340"/>
                <a:gd name="connsiteY193" fmla="*/ 3154680 h 4168140"/>
                <a:gd name="connsiteX194" fmla="*/ 7048500 w 11737340"/>
                <a:gd name="connsiteY194" fmla="*/ 3246120 h 4168140"/>
                <a:gd name="connsiteX195" fmla="*/ 6995160 w 11737340"/>
                <a:gd name="connsiteY195" fmla="*/ 3307080 h 4168140"/>
                <a:gd name="connsiteX196" fmla="*/ 6972300 w 11737340"/>
                <a:gd name="connsiteY196" fmla="*/ 3352800 h 4168140"/>
                <a:gd name="connsiteX197" fmla="*/ 6949440 w 11737340"/>
                <a:gd name="connsiteY197" fmla="*/ 3413760 h 4168140"/>
                <a:gd name="connsiteX198" fmla="*/ 6949440 w 11737340"/>
                <a:gd name="connsiteY198" fmla="*/ 3413760 h 4168140"/>
                <a:gd name="connsiteX199" fmla="*/ 6911340 w 11737340"/>
                <a:gd name="connsiteY199" fmla="*/ 3474720 h 4168140"/>
                <a:gd name="connsiteX200" fmla="*/ 6888480 w 11737340"/>
                <a:gd name="connsiteY200" fmla="*/ 3505200 h 4168140"/>
                <a:gd name="connsiteX201" fmla="*/ 6819900 w 11737340"/>
                <a:gd name="connsiteY201" fmla="*/ 3566160 h 4168140"/>
                <a:gd name="connsiteX202" fmla="*/ 6743700 w 11737340"/>
                <a:gd name="connsiteY202" fmla="*/ 3581400 h 4168140"/>
                <a:gd name="connsiteX203" fmla="*/ 6675120 w 11737340"/>
                <a:gd name="connsiteY203" fmla="*/ 3657600 h 4168140"/>
                <a:gd name="connsiteX204" fmla="*/ 6629400 w 11737340"/>
                <a:gd name="connsiteY204" fmla="*/ 3718560 h 4168140"/>
                <a:gd name="connsiteX205" fmla="*/ 6576060 w 11737340"/>
                <a:gd name="connsiteY205" fmla="*/ 3779520 h 4168140"/>
                <a:gd name="connsiteX206" fmla="*/ 6484620 w 11737340"/>
                <a:gd name="connsiteY206" fmla="*/ 3817620 h 4168140"/>
                <a:gd name="connsiteX207" fmla="*/ 6400800 w 11737340"/>
                <a:gd name="connsiteY207" fmla="*/ 3832860 h 4168140"/>
                <a:gd name="connsiteX208" fmla="*/ 6263640 w 11737340"/>
                <a:gd name="connsiteY208" fmla="*/ 3870960 h 4168140"/>
                <a:gd name="connsiteX209" fmla="*/ 6126480 w 11737340"/>
                <a:gd name="connsiteY209" fmla="*/ 3901440 h 4168140"/>
                <a:gd name="connsiteX210" fmla="*/ 6027420 w 11737340"/>
                <a:gd name="connsiteY210" fmla="*/ 3916680 h 4168140"/>
                <a:gd name="connsiteX211" fmla="*/ 5890260 w 11737340"/>
                <a:gd name="connsiteY211" fmla="*/ 3878580 h 4168140"/>
                <a:gd name="connsiteX212" fmla="*/ 5821680 w 11737340"/>
                <a:gd name="connsiteY212" fmla="*/ 3863340 h 4168140"/>
                <a:gd name="connsiteX213" fmla="*/ 5737860 w 11737340"/>
                <a:gd name="connsiteY213" fmla="*/ 3825240 h 4168140"/>
                <a:gd name="connsiteX214" fmla="*/ 5638800 w 11737340"/>
                <a:gd name="connsiteY214" fmla="*/ 3794760 h 4168140"/>
                <a:gd name="connsiteX215" fmla="*/ 5524500 w 11737340"/>
                <a:gd name="connsiteY215" fmla="*/ 3756660 h 4168140"/>
                <a:gd name="connsiteX216" fmla="*/ 5448300 w 11737340"/>
                <a:gd name="connsiteY216" fmla="*/ 3718560 h 4168140"/>
                <a:gd name="connsiteX217" fmla="*/ 5349240 w 11737340"/>
                <a:gd name="connsiteY217" fmla="*/ 3657600 h 4168140"/>
                <a:gd name="connsiteX218" fmla="*/ 5295900 w 11737340"/>
                <a:gd name="connsiteY218" fmla="*/ 3619500 h 4168140"/>
                <a:gd name="connsiteX219" fmla="*/ 5234940 w 11737340"/>
                <a:gd name="connsiteY219" fmla="*/ 3596640 h 4168140"/>
                <a:gd name="connsiteX220" fmla="*/ 5135880 w 11737340"/>
                <a:gd name="connsiteY220" fmla="*/ 3550920 h 4168140"/>
                <a:gd name="connsiteX221" fmla="*/ 5059680 w 11737340"/>
                <a:gd name="connsiteY221" fmla="*/ 3505200 h 4168140"/>
                <a:gd name="connsiteX222" fmla="*/ 5029200 w 11737340"/>
                <a:gd name="connsiteY222" fmla="*/ 3482340 h 4168140"/>
                <a:gd name="connsiteX223" fmla="*/ 4960620 w 11737340"/>
                <a:gd name="connsiteY223" fmla="*/ 3413760 h 4168140"/>
                <a:gd name="connsiteX224" fmla="*/ 4876800 w 11737340"/>
                <a:gd name="connsiteY224" fmla="*/ 3299460 h 4168140"/>
                <a:gd name="connsiteX225" fmla="*/ 4808220 w 11737340"/>
                <a:gd name="connsiteY225" fmla="*/ 3200400 h 4168140"/>
                <a:gd name="connsiteX226" fmla="*/ 4777740 w 11737340"/>
                <a:gd name="connsiteY226" fmla="*/ 3147060 h 4168140"/>
                <a:gd name="connsiteX227" fmla="*/ 4724400 w 11737340"/>
                <a:gd name="connsiteY227" fmla="*/ 3108960 h 4168140"/>
                <a:gd name="connsiteX228" fmla="*/ 4648200 w 11737340"/>
                <a:gd name="connsiteY228" fmla="*/ 3063240 h 4168140"/>
                <a:gd name="connsiteX229" fmla="*/ 4533900 w 11737340"/>
                <a:gd name="connsiteY229" fmla="*/ 2979420 h 4168140"/>
                <a:gd name="connsiteX230" fmla="*/ 4427220 w 11737340"/>
                <a:gd name="connsiteY230" fmla="*/ 2941320 h 4168140"/>
                <a:gd name="connsiteX231" fmla="*/ 4366260 w 11737340"/>
                <a:gd name="connsiteY231" fmla="*/ 2903220 h 4168140"/>
                <a:gd name="connsiteX232" fmla="*/ 4244340 w 11737340"/>
                <a:gd name="connsiteY232" fmla="*/ 2842260 h 4168140"/>
                <a:gd name="connsiteX233" fmla="*/ 4145280 w 11737340"/>
                <a:gd name="connsiteY233" fmla="*/ 2811780 h 4168140"/>
                <a:gd name="connsiteX234" fmla="*/ 4038600 w 11737340"/>
                <a:gd name="connsiteY234" fmla="*/ 2804160 h 4168140"/>
                <a:gd name="connsiteX235" fmla="*/ 3954780 w 11737340"/>
                <a:gd name="connsiteY235" fmla="*/ 2819400 h 4168140"/>
                <a:gd name="connsiteX236" fmla="*/ 3863340 w 11737340"/>
                <a:gd name="connsiteY236" fmla="*/ 2804160 h 4168140"/>
                <a:gd name="connsiteX237" fmla="*/ 3741420 w 11737340"/>
                <a:gd name="connsiteY237" fmla="*/ 2781300 h 4168140"/>
                <a:gd name="connsiteX238" fmla="*/ 3649980 w 11737340"/>
                <a:gd name="connsiteY238" fmla="*/ 2743200 h 4168140"/>
                <a:gd name="connsiteX239" fmla="*/ 3573780 w 11737340"/>
                <a:gd name="connsiteY239" fmla="*/ 2674620 h 4168140"/>
                <a:gd name="connsiteX240" fmla="*/ 3482340 w 11737340"/>
                <a:gd name="connsiteY240" fmla="*/ 2621280 h 4168140"/>
                <a:gd name="connsiteX241" fmla="*/ 3436620 w 11737340"/>
                <a:gd name="connsiteY241" fmla="*/ 2552700 h 4168140"/>
                <a:gd name="connsiteX242" fmla="*/ 3329940 w 11737340"/>
                <a:gd name="connsiteY242" fmla="*/ 2423160 h 4168140"/>
                <a:gd name="connsiteX243" fmla="*/ 3261360 w 11737340"/>
                <a:gd name="connsiteY243" fmla="*/ 2324100 h 4168140"/>
                <a:gd name="connsiteX244" fmla="*/ 3131820 w 11737340"/>
                <a:gd name="connsiteY244" fmla="*/ 2209800 h 4168140"/>
                <a:gd name="connsiteX245" fmla="*/ 3040380 w 11737340"/>
                <a:gd name="connsiteY245" fmla="*/ 2141220 h 4168140"/>
                <a:gd name="connsiteX246" fmla="*/ 2910840 w 11737340"/>
                <a:gd name="connsiteY246" fmla="*/ 2034540 h 4168140"/>
                <a:gd name="connsiteX247" fmla="*/ 2849880 w 11737340"/>
                <a:gd name="connsiteY247" fmla="*/ 1958340 h 4168140"/>
                <a:gd name="connsiteX248" fmla="*/ 2743200 w 11737340"/>
                <a:gd name="connsiteY248" fmla="*/ 1889760 h 4168140"/>
                <a:gd name="connsiteX249" fmla="*/ 2659380 w 11737340"/>
                <a:gd name="connsiteY249" fmla="*/ 1844040 h 4168140"/>
                <a:gd name="connsiteX250" fmla="*/ 2575560 w 11737340"/>
                <a:gd name="connsiteY250" fmla="*/ 1744980 h 4168140"/>
                <a:gd name="connsiteX251" fmla="*/ 2468880 w 11737340"/>
                <a:gd name="connsiteY251" fmla="*/ 1645920 h 4168140"/>
                <a:gd name="connsiteX252" fmla="*/ 2400300 w 11737340"/>
                <a:gd name="connsiteY252" fmla="*/ 1607820 h 4168140"/>
                <a:gd name="connsiteX253" fmla="*/ 2263140 w 11737340"/>
                <a:gd name="connsiteY253" fmla="*/ 1501140 h 4168140"/>
                <a:gd name="connsiteX254" fmla="*/ 2171700 w 11737340"/>
                <a:gd name="connsiteY254" fmla="*/ 1432560 h 4168140"/>
                <a:gd name="connsiteX255" fmla="*/ 2087880 w 11737340"/>
                <a:gd name="connsiteY255" fmla="*/ 1363980 h 4168140"/>
                <a:gd name="connsiteX256" fmla="*/ 1950720 w 11737340"/>
                <a:gd name="connsiteY256" fmla="*/ 1272540 h 4168140"/>
                <a:gd name="connsiteX257" fmla="*/ 1805940 w 11737340"/>
                <a:gd name="connsiteY257" fmla="*/ 1135380 h 4168140"/>
                <a:gd name="connsiteX258" fmla="*/ 1729740 w 11737340"/>
                <a:gd name="connsiteY258" fmla="*/ 1089660 h 4168140"/>
                <a:gd name="connsiteX259" fmla="*/ 1668780 w 11737340"/>
                <a:gd name="connsiteY259" fmla="*/ 1043940 h 4168140"/>
                <a:gd name="connsiteX260" fmla="*/ 1592580 w 11737340"/>
                <a:gd name="connsiteY260" fmla="*/ 990600 h 4168140"/>
                <a:gd name="connsiteX261" fmla="*/ 1470660 w 11737340"/>
                <a:gd name="connsiteY261" fmla="*/ 891540 h 4168140"/>
                <a:gd name="connsiteX262" fmla="*/ 1386840 w 11737340"/>
                <a:gd name="connsiteY262" fmla="*/ 845820 h 4168140"/>
                <a:gd name="connsiteX263" fmla="*/ 1318260 w 11737340"/>
                <a:gd name="connsiteY263" fmla="*/ 784860 h 4168140"/>
                <a:gd name="connsiteX264" fmla="*/ 1264920 w 11737340"/>
                <a:gd name="connsiteY264" fmla="*/ 723900 h 4168140"/>
                <a:gd name="connsiteX265" fmla="*/ 1181100 w 11737340"/>
                <a:gd name="connsiteY265" fmla="*/ 647700 h 4168140"/>
                <a:gd name="connsiteX266" fmla="*/ 1089660 w 11737340"/>
                <a:gd name="connsiteY266" fmla="*/ 624840 h 4168140"/>
                <a:gd name="connsiteX267" fmla="*/ 1021080 w 11737340"/>
                <a:gd name="connsiteY267" fmla="*/ 586740 h 4168140"/>
                <a:gd name="connsiteX268" fmla="*/ 937260 w 11737340"/>
                <a:gd name="connsiteY268" fmla="*/ 548640 h 4168140"/>
                <a:gd name="connsiteX269" fmla="*/ 830580 w 11737340"/>
                <a:gd name="connsiteY269" fmla="*/ 510540 h 4168140"/>
                <a:gd name="connsiteX270" fmla="*/ 754380 w 11737340"/>
                <a:gd name="connsiteY270" fmla="*/ 457200 h 4168140"/>
                <a:gd name="connsiteX271" fmla="*/ 708660 w 11737340"/>
                <a:gd name="connsiteY271" fmla="*/ 419100 h 4168140"/>
                <a:gd name="connsiteX272" fmla="*/ 609600 w 11737340"/>
                <a:gd name="connsiteY272" fmla="*/ 396240 h 4168140"/>
                <a:gd name="connsiteX273" fmla="*/ 548640 w 11737340"/>
                <a:gd name="connsiteY273" fmla="*/ 320040 h 4168140"/>
                <a:gd name="connsiteX274" fmla="*/ 510540 w 11737340"/>
                <a:gd name="connsiteY274" fmla="*/ 251460 h 4168140"/>
                <a:gd name="connsiteX275" fmla="*/ 464820 w 11737340"/>
                <a:gd name="connsiteY275" fmla="*/ 190500 h 4168140"/>
                <a:gd name="connsiteX276" fmla="*/ 411480 w 11737340"/>
                <a:gd name="connsiteY276" fmla="*/ 137160 h 4168140"/>
                <a:gd name="connsiteX277" fmla="*/ 373380 w 11737340"/>
                <a:gd name="connsiteY277" fmla="*/ 45720 h 4168140"/>
                <a:gd name="connsiteX278" fmla="*/ 342900 w 11737340"/>
                <a:gd name="connsiteY278" fmla="*/ 0 h 4168140"/>
                <a:gd name="connsiteX279" fmla="*/ 327660 w 11737340"/>
                <a:gd name="connsiteY279" fmla="*/ 60960 h 4168140"/>
                <a:gd name="connsiteX280" fmla="*/ 289560 w 11737340"/>
                <a:gd name="connsiteY280" fmla="*/ 91440 h 4168140"/>
                <a:gd name="connsiteX281" fmla="*/ 236220 w 11737340"/>
                <a:gd name="connsiteY281" fmla="*/ 114300 h 4168140"/>
                <a:gd name="connsiteX282" fmla="*/ 198120 w 11737340"/>
                <a:gd name="connsiteY282" fmla="*/ 175260 h 4168140"/>
                <a:gd name="connsiteX283" fmla="*/ 175260 w 11737340"/>
                <a:gd name="connsiteY283" fmla="*/ 228600 h 4168140"/>
                <a:gd name="connsiteX284" fmla="*/ 114300 w 11737340"/>
                <a:gd name="connsiteY284" fmla="*/ 236220 h 4168140"/>
                <a:gd name="connsiteX285" fmla="*/ 45720 w 11737340"/>
                <a:gd name="connsiteY285" fmla="*/ 251460 h 4168140"/>
                <a:gd name="connsiteX286" fmla="*/ 0 w 11737340"/>
                <a:gd name="connsiteY286" fmla="*/ 281940 h 4168140"/>
                <a:gd name="connsiteX287" fmla="*/ 68580 w 11737340"/>
                <a:gd name="connsiteY287" fmla="*/ 320040 h 4168140"/>
                <a:gd name="connsiteX0" fmla="*/ 68580 w 11737340"/>
                <a:gd name="connsiteY0" fmla="*/ 320040 h 4168140"/>
                <a:gd name="connsiteX1" fmla="*/ 121920 w 11737340"/>
                <a:gd name="connsiteY1" fmla="*/ 381000 h 4168140"/>
                <a:gd name="connsiteX2" fmla="*/ 198120 w 11737340"/>
                <a:gd name="connsiteY2" fmla="*/ 419100 h 4168140"/>
                <a:gd name="connsiteX3" fmla="*/ 320040 w 11737340"/>
                <a:gd name="connsiteY3" fmla="*/ 510540 h 4168140"/>
                <a:gd name="connsiteX4" fmla="*/ 411480 w 11737340"/>
                <a:gd name="connsiteY4" fmla="*/ 563880 h 4168140"/>
                <a:gd name="connsiteX5" fmla="*/ 472440 w 11737340"/>
                <a:gd name="connsiteY5" fmla="*/ 632460 h 4168140"/>
                <a:gd name="connsiteX6" fmla="*/ 601980 w 11737340"/>
                <a:gd name="connsiteY6" fmla="*/ 708660 h 4168140"/>
                <a:gd name="connsiteX7" fmla="*/ 739140 w 11737340"/>
                <a:gd name="connsiteY7" fmla="*/ 784860 h 4168140"/>
                <a:gd name="connsiteX8" fmla="*/ 861060 w 11737340"/>
                <a:gd name="connsiteY8" fmla="*/ 868680 h 4168140"/>
                <a:gd name="connsiteX9" fmla="*/ 944880 w 11737340"/>
                <a:gd name="connsiteY9" fmla="*/ 952500 h 4168140"/>
                <a:gd name="connsiteX10" fmla="*/ 1021080 w 11737340"/>
                <a:gd name="connsiteY10" fmla="*/ 1005840 h 4168140"/>
                <a:gd name="connsiteX11" fmla="*/ 1097280 w 11737340"/>
                <a:gd name="connsiteY11" fmla="*/ 1043940 h 4168140"/>
                <a:gd name="connsiteX12" fmla="*/ 1181100 w 11737340"/>
                <a:gd name="connsiteY12" fmla="*/ 1104900 h 4168140"/>
                <a:gd name="connsiteX13" fmla="*/ 1249680 w 11737340"/>
                <a:gd name="connsiteY13" fmla="*/ 1150620 h 4168140"/>
                <a:gd name="connsiteX14" fmla="*/ 1341120 w 11737340"/>
                <a:gd name="connsiteY14" fmla="*/ 1196340 h 4168140"/>
                <a:gd name="connsiteX15" fmla="*/ 1417320 w 11737340"/>
                <a:gd name="connsiteY15" fmla="*/ 1257300 h 4168140"/>
                <a:gd name="connsiteX16" fmla="*/ 1493520 w 11737340"/>
                <a:gd name="connsiteY16" fmla="*/ 1333500 h 4168140"/>
                <a:gd name="connsiteX17" fmla="*/ 1569720 w 11737340"/>
                <a:gd name="connsiteY17" fmla="*/ 1356360 h 4168140"/>
                <a:gd name="connsiteX18" fmla="*/ 1684020 w 11737340"/>
                <a:gd name="connsiteY18" fmla="*/ 1424940 h 4168140"/>
                <a:gd name="connsiteX19" fmla="*/ 1729740 w 11737340"/>
                <a:gd name="connsiteY19" fmla="*/ 1485900 h 4168140"/>
                <a:gd name="connsiteX20" fmla="*/ 1844040 w 11737340"/>
                <a:gd name="connsiteY20" fmla="*/ 1569720 h 4168140"/>
                <a:gd name="connsiteX21" fmla="*/ 1935480 w 11737340"/>
                <a:gd name="connsiteY21" fmla="*/ 1615440 h 4168140"/>
                <a:gd name="connsiteX22" fmla="*/ 2049780 w 11737340"/>
                <a:gd name="connsiteY22" fmla="*/ 1691640 h 4168140"/>
                <a:gd name="connsiteX23" fmla="*/ 2133600 w 11737340"/>
                <a:gd name="connsiteY23" fmla="*/ 1729740 h 4168140"/>
                <a:gd name="connsiteX24" fmla="*/ 2202180 w 11737340"/>
                <a:gd name="connsiteY24" fmla="*/ 1805940 h 4168140"/>
                <a:gd name="connsiteX25" fmla="*/ 2255520 w 11737340"/>
                <a:gd name="connsiteY25" fmla="*/ 1821180 h 4168140"/>
                <a:gd name="connsiteX26" fmla="*/ 2316480 w 11737340"/>
                <a:gd name="connsiteY26" fmla="*/ 1866900 h 4168140"/>
                <a:gd name="connsiteX27" fmla="*/ 2423160 w 11737340"/>
                <a:gd name="connsiteY27" fmla="*/ 2004060 h 4168140"/>
                <a:gd name="connsiteX28" fmla="*/ 2476500 w 11737340"/>
                <a:gd name="connsiteY28" fmla="*/ 2087880 h 4168140"/>
                <a:gd name="connsiteX29" fmla="*/ 2567940 w 11737340"/>
                <a:gd name="connsiteY29" fmla="*/ 2148840 h 4168140"/>
                <a:gd name="connsiteX30" fmla="*/ 2682240 w 11737340"/>
                <a:gd name="connsiteY30" fmla="*/ 2186940 h 4168140"/>
                <a:gd name="connsiteX31" fmla="*/ 2743200 w 11737340"/>
                <a:gd name="connsiteY31" fmla="*/ 2209800 h 4168140"/>
                <a:gd name="connsiteX32" fmla="*/ 2811780 w 11737340"/>
                <a:gd name="connsiteY32" fmla="*/ 2247900 h 4168140"/>
                <a:gd name="connsiteX33" fmla="*/ 2887980 w 11737340"/>
                <a:gd name="connsiteY33" fmla="*/ 2301240 h 4168140"/>
                <a:gd name="connsiteX34" fmla="*/ 2979420 w 11737340"/>
                <a:gd name="connsiteY34" fmla="*/ 2385060 h 4168140"/>
                <a:gd name="connsiteX35" fmla="*/ 3055620 w 11737340"/>
                <a:gd name="connsiteY35" fmla="*/ 2461260 h 4168140"/>
                <a:gd name="connsiteX36" fmla="*/ 3139440 w 11737340"/>
                <a:gd name="connsiteY36" fmla="*/ 2537460 h 4168140"/>
                <a:gd name="connsiteX37" fmla="*/ 3261360 w 11737340"/>
                <a:gd name="connsiteY37" fmla="*/ 2628900 h 4168140"/>
                <a:gd name="connsiteX38" fmla="*/ 3345180 w 11737340"/>
                <a:gd name="connsiteY38" fmla="*/ 2720340 h 4168140"/>
                <a:gd name="connsiteX39" fmla="*/ 3444240 w 11737340"/>
                <a:gd name="connsiteY39" fmla="*/ 2796540 h 4168140"/>
                <a:gd name="connsiteX40" fmla="*/ 3558540 w 11737340"/>
                <a:gd name="connsiteY40" fmla="*/ 2872740 h 4168140"/>
                <a:gd name="connsiteX41" fmla="*/ 3619500 w 11737340"/>
                <a:gd name="connsiteY41" fmla="*/ 2979420 h 4168140"/>
                <a:gd name="connsiteX42" fmla="*/ 3619500 w 11737340"/>
                <a:gd name="connsiteY42" fmla="*/ 2979420 h 4168140"/>
                <a:gd name="connsiteX43" fmla="*/ 3649980 w 11737340"/>
                <a:gd name="connsiteY43" fmla="*/ 3048000 h 4168140"/>
                <a:gd name="connsiteX44" fmla="*/ 3703320 w 11737340"/>
                <a:gd name="connsiteY44" fmla="*/ 3086100 h 4168140"/>
                <a:gd name="connsiteX45" fmla="*/ 3764280 w 11737340"/>
                <a:gd name="connsiteY45" fmla="*/ 3063240 h 4168140"/>
                <a:gd name="connsiteX46" fmla="*/ 3848100 w 11737340"/>
                <a:gd name="connsiteY46" fmla="*/ 3025140 h 4168140"/>
                <a:gd name="connsiteX47" fmla="*/ 3916680 w 11737340"/>
                <a:gd name="connsiteY47" fmla="*/ 3032760 h 4168140"/>
                <a:gd name="connsiteX48" fmla="*/ 4030980 w 11737340"/>
                <a:gd name="connsiteY48" fmla="*/ 3063240 h 4168140"/>
                <a:gd name="connsiteX49" fmla="*/ 4137660 w 11737340"/>
                <a:gd name="connsiteY49" fmla="*/ 3101340 h 4168140"/>
                <a:gd name="connsiteX50" fmla="*/ 4259580 w 11737340"/>
                <a:gd name="connsiteY50" fmla="*/ 3147060 h 4168140"/>
                <a:gd name="connsiteX51" fmla="*/ 4381500 w 11737340"/>
                <a:gd name="connsiteY51" fmla="*/ 3192780 h 4168140"/>
                <a:gd name="connsiteX52" fmla="*/ 4526280 w 11737340"/>
                <a:gd name="connsiteY52" fmla="*/ 3276600 h 4168140"/>
                <a:gd name="connsiteX53" fmla="*/ 4587240 w 11737340"/>
                <a:gd name="connsiteY53" fmla="*/ 3299460 h 4168140"/>
                <a:gd name="connsiteX54" fmla="*/ 4610100 w 11737340"/>
                <a:gd name="connsiteY54" fmla="*/ 3352800 h 4168140"/>
                <a:gd name="connsiteX55" fmla="*/ 4648200 w 11737340"/>
                <a:gd name="connsiteY55" fmla="*/ 3436620 h 4168140"/>
                <a:gd name="connsiteX56" fmla="*/ 4671060 w 11737340"/>
                <a:gd name="connsiteY56" fmla="*/ 3520440 h 4168140"/>
                <a:gd name="connsiteX57" fmla="*/ 4678680 w 11737340"/>
                <a:gd name="connsiteY57" fmla="*/ 3589020 h 4168140"/>
                <a:gd name="connsiteX58" fmla="*/ 4686300 w 11737340"/>
                <a:gd name="connsiteY58" fmla="*/ 3649980 h 4168140"/>
                <a:gd name="connsiteX59" fmla="*/ 4724400 w 11737340"/>
                <a:gd name="connsiteY59" fmla="*/ 3680460 h 4168140"/>
                <a:gd name="connsiteX60" fmla="*/ 4785360 w 11737340"/>
                <a:gd name="connsiteY60" fmla="*/ 3672840 h 4168140"/>
                <a:gd name="connsiteX61" fmla="*/ 4869180 w 11737340"/>
                <a:gd name="connsiteY61" fmla="*/ 3703320 h 4168140"/>
                <a:gd name="connsiteX62" fmla="*/ 4914900 w 11737340"/>
                <a:gd name="connsiteY62" fmla="*/ 3756660 h 4168140"/>
                <a:gd name="connsiteX63" fmla="*/ 5105400 w 11737340"/>
                <a:gd name="connsiteY63" fmla="*/ 3832860 h 4168140"/>
                <a:gd name="connsiteX64" fmla="*/ 5173980 w 11737340"/>
                <a:gd name="connsiteY64" fmla="*/ 3886200 h 4168140"/>
                <a:gd name="connsiteX65" fmla="*/ 5242560 w 11737340"/>
                <a:gd name="connsiteY65" fmla="*/ 3924300 h 4168140"/>
                <a:gd name="connsiteX66" fmla="*/ 5364480 w 11737340"/>
                <a:gd name="connsiteY66" fmla="*/ 3962400 h 4168140"/>
                <a:gd name="connsiteX67" fmla="*/ 5516880 w 11737340"/>
                <a:gd name="connsiteY67" fmla="*/ 4046220 h 4168140"/>
                <a:gd name="connsiteX68" fmla="*/ 5585460 w 11737340"/>
                <a:gd name="connsiteY68" fmla="*/ 4099560 h 4168140"/>
                <a:gd name="connsiteX69" fmla="*/ 5661660 w 11737340"/>
                <a:gd name="connsiteY69" fmla="*/ 4122420 h 4168140"/>
                <a:gd name="connsiteX70" fmla="*/ 5745480 w 11737340"/>
                <a:gd name="connsiteY70" fmla="*/ 4130040 h 4168140"/>
                <a:gd name="connsiteX71" fmla="*/ 5836920 w 11737340"/>
                <a:gd name="connsiteY71" fmla="*/ 4130040 h 4168140"/>
                <a:gd name="connsiteX72" fmla="*/ 5951220 w 11737340"/>
                <a:gd name="connsiteY72" fmla="*/ 4145280 h 4168140"/>
                <a:gd name="connsiteX73" fmla="*/ 6035040 w 11737340"/>
                <a:gd name="connsiteY73" fmla="*/ 4168140 h 4168140"/>
                <a:gd name="connsiteX74" fmla="*/ 6149340 w 11737340"/>
                <a:gd name="connsiteY74" fmla="*/ 4137660 h 4168140"/>
                <a:gd name="connsiteX75" fmla="*/ 6286500 w 11737340"/>
                <a:gd name="connsiteY75" fmla="*/ 4114800 h 4168140"/>
                <a:gd name="connsiteX76" fmla="*/ 6393180 w 11737340"/>
                <a:gd name="connsiteY76" fmla="*/ 4053840 h 4168140"/>
                <a:gd name="connsiteX77" fmla="*/ 6484620 w 11737340"/>
                <a:gd name="connsiteY77" fmla="*/ 4038600 h 4168140"/>
                <a:gd name="connsiteX78" fmla="*/ 6583680 w 11737340"/>
                <a:gd name="connsiteY78" fmla="*/ 3970020 h 4168140"/>
                <a:gd name="connsiteX79" fmla="*/ 6697980 w 11737340"/>
                <a:gd name="connsiteY79" fmla="*/ 3886200 h 4168140"/>
                <a:gd name="connsiteX80" fmla="*/ 6728460 w 11737340"/>
                <a:gd name="connsiteY80" fmla="*/ 3817620 h 4168140"/>
                <a:gd name="connsiteX81" fmla="*/ 6842760 w 11737340"/>
                <a:gd name="connsiteY81" fmla="*/ 3733800 h 4168140"/>
                <a:gd name="connsiteX82" fmla="*/ 6972300 w 11737340"/>
                <a:gd name="connsiteY82" fmla="*/ 3642360 h 4168140"/>
                <a:gd name="connsiteX83" fmla="*/ 7078980 w 11737340"/>
                <a:gd name="connsiteY83" fmla="*/ 3528060 h 4168140"/>
                <a:gd name="connsiteX84" fmla="*/ 7139940 w 11737340"/>
                <a:gd name="connsiteY84" fmla="*/ 3444240 h 4168140"/>
                <a:gd name="connsiteX85" fmla="*/ 7269480 w 11737340"/>
                <a:gd name="connsiteY85" fmla="*/ 3284220 h 4168140"/>
                <a:gd name="connsiteX86" fmla="*/ 7330440 w 11737340"/>
                <a:gd name="connsiteY86" fmla="*/ 3185160 h 4168140"/>
                <a:gd name="connsiteX87" fmla="*/ 7376160 w 11737340"/>
                <a:gd name="connsiteY87" fmla="*/ 3116580 h 4168140"/>
                <a:gd name="connsiteX88" fmla="*/ 7444740 w 11737340"/>
                <a:gd name="connsiteY88" fmla="*/ 3093720 h 4168140"/>
                <a:gd name="connsiteX89" fmla="*/ 7513320 w 11737340"/>
                <a:gd name="connsiteY89" fmla="*/ 3101340 h 4168140"/>
                <a:gd name="connsiteX90" fmla="*/ 7576820 w 11737340"/>
                <a:gd name="connsiteY90" fmla="*/ 3093720 h 4168140"/>
                <a:gd name="connsiteX91" fmla="*/ 7729220 w 11737340"/>
                <a:gd name="connsiteY91" fmla="*/ 3136900 h 4168140"/>
                <a:gd name="connsiteX92" fmla="*/ 7833360 w 11737340"/>
                <a:gd name="connsiteY92" fmla="*/ 3180080 h 4168140"/>
                <a:gd name="connsiteX93" fmla="*/ 7967980 w 11737340"/>
                <a:gd name="connsiteY93" fmla="*/ 3208020 h 4168140"/>
                <a:gd name="connsiteX94" fmla="*/ 8161020 w 11737340"/>
                <a:gd name="connsiteY94" fmla="*/ 3296920 h 4168140"/>
                <a:gd name="connsiteX95" fmla="*/ 8293100 w 11737340"/>
                <a:gd name="connsiteY95" fmla="*/ 3370580 h 4168140"/>
                <a:gd name="connsiteX96" fmla="*/ 8371840 w 11737340"/>
                <a:gd name="connsiteY96" fmla="*/ 3395980 h 4168140"/>
                <a:gd name="connsiteX97" fmla="*/ 8458200 w 11737340"/>
                <a:gd name="connsiteY97" fmla="*/ 3398520 h 4168140"/>
                <a:gd name="connsiteX98" fmla="*/ 8595360 w 11737340"/>
                <a:gd name="connsiteY98" fmla="*/ 3512820 h 4168140"/>
                <a:gd name="connsiteX99" fmla="*/ 8641080 w 11737340"/>
                <a:gd name="connsiteY99" fmla="*/ 3566160 h 4168140"/>
                <a:gd name="connsiteX100" fmla="*/ 8702040 w 11737340"/>
                <a:gd name="connsiteY100" fmla="*/ 3604260 h 4168140"/>
                <a:gd name="connsiteX101" fmla="*/ 8763000 w 11737340"/>
                <a:gd name="connsiteY101" fmla="*/ 3634740 h 4168140"/>
                <a:gd name="connsiteX102" fmla="*/ 8846820 w 11737340"/>
                <a:gd name="connsiteY102" fmla="*/ 3632200 h 4168140"/>
                <a:gd name="connsiteX103" fmla="*/ 8968740 w 11737340"/>
                <a:gd name="connsiteY103" fmla="*/ 3634740 h 4168140"/>
                <a:gd name="connsiteX104" fmla="*/ 9060180 w 11737340"/>
                <a:gd name="connsiteY104" fmla="*/ 3642360 h 4168140"/>
                <a:gd name="connsiteX105" fmla="*/ 9151620 w 11737340"/>
                <a:gd name="connsiteY105" fmla="*/ 3657600 h 4168140"/>
                <a:gd name="connsiteX106" fmla="*/ 9230360 w 11737340"/>
                <a:gd name="connsiteY106" fmla="*/ 3657600 h 4168140"/>
                <a:gd name="connsiteX107" fmla="*/ 9331960 w 11737340"/>
                <a:gd name="connsiteY107" fmla="*/ 3629660 h 4168140"/>
                <a:gd name="connsiteX108" fmla="*/ 9433560 w 11737340"/>
                <a:gd name="connsiteY108" fmla="*/ 3589020 h 4168140"/>
                <a:gd name="connsiteX109" fmla="*/ 9535160 w 11737340"/>
                <a:gd name="connsiteY109" fmla="*/ 3540760 h 4168140"/>
                <a:gd name="connsiteX110" fmla="*/ 9646920 w 11737340"/>
                <a:gd name="connsiteY110" fmla="*/ 3489960 h 4168140"/>
                <a:gd name="connsiteX111" fmla="*/ 9784080 w 11737340"/>
                <a:gd name="connsiteY111" fmla="*/ 3444240 h 4168140"/>
                <a:gd name="connsiteX112" fmla="*/ 9860280 w 11737340"/>
                <a:gd name="connsiteY112" fmla="*/ 3383280 h 4168140"/>
                <a:gd name="connsiteX113" fmla="*/ 9921240 w 11737340"/>
                <a:gd name="connsiteY113" fmla="*/ 3314700 h 4168140"/>
                <a:gd name="connsiteX114" fmla="*/ 9997440 w 11737340"/>
                <a:gd name="connsiteY114" fmla="*/ 3208020 h 4168140"/>
                <a:gd name="connsiteX115" fmla="*/ 10043160 w 11737340"/>
                <a:gd name="connsiteY115" fmla="*/ 3101340 h 4168140"/>
                <a:gd name="connsiteX116" fmla="*/ 10104120 w 11737340"/>
                <a:gd name="connsiteY116" fmla="*/ 3017520 h 4168140"/>
                <a:gd name="connsiteX117" fmla="*/ 10157460 w 11737340"/>
                <a:gd name="connsiteY117" fmla="*/ 2933700 h 4168140"/>
                <a:gd name="connsiteX118" fmla="*/ 10218420 w 11737340"/>
                <a:gd name="connsiteY118" fmla="*/ 2849880 h 4168140"/>
                <a:gd name="connsiteX119" fmla="*/ 10294620 w 11737340"/>
                <a:gd name="connsiteY119" fmla="*/ 2735580 h 4168140"/>
                <a:gd name="connsiteX120" fmla="*/ 10347960 w 11737340"/>
                <a:gd name="connsiteY120" fmla="*/ 2621280 h 4168140"/>
                <a:gd name="connsiteX121" fmla="*/ 10431780 w 11737340"/>
                <a:gd name="connsiteY121" fmla="*/ 2499360 h 4168140"/>
                <a:gd name="connsiteX122" fmla="*/ 10500360 w 11737340"/>
                <a:gd name="connsiteY122" fmla="*/ 2354580 h 4168140"/>
                <a:gd name="connsiteX123" fmla="*/ 10553700 w 11737340"/>
                <a:gd name="connsiteY123" fmla="*/ 2263140 h 4168140"/>
                <a:gd name="connsiteX124" fmla="*/ 10584180 w 11737340"/>
                <a:gd name="connsiteY124" fmla="*/ 2194560 h 4168140"/>
                <a:gd name="connsiteX125" fmla="*/ 10624820 w 11737340"/>
                <a:gd name="connsiteY125" fmla="*/ 2125980 h 4168140"/>
                <a:gd name="connsiteX126" fmla="*/ 10675620 w 11737340"/>
                <a:gd name="connsiteY126" fmla="*/ 2049780 h 4168140"/>
                <a:gd name="connsiteX127" fmla="*/ 10690860 w 11737340"/>
                <a:gd name="connsiteY127" fmla="*/ 1988820 h 4168140"/>
                <a:gd name="connsiteX128" fmla="*/ 10713720 w 11737340"/>
                <a:gd name="connsiteY128" fmla="*/ 1927860 h 4168140"/>
                <a:gd name="connsiteX129" fmla="*/ 10767060 w 11737340"/>
                <a:gd name="connsiteY129" fmla="*/ 1859280 h 4168140"/>
                <a:gd name="connsiteX130" fmla="*/ 10873740 w 11737340"/>
                <a:gd name="connsiteY130" fmla="*/ 1828800 h 4168140"/>
                <a:gd name="connsiteX131" fmla="*/ 11079480 w 11737340"/>
                <a:gd name="connsiteY131" fmla="*/ 1767840 h 4168140"/>
                <a:gd name="connsiteX132" fmla="*/ 11247120 w 11737340"/>
                <a:gd name="connsiteY132" fmla="*/ 1684020 h 4168140"/>
                <a:gd name="connsiteX133" fmla="*/ 11407140 w 11737340"/>
                <a:gd name="connsiteY133" fmla="*/ 1628140 h 4168140"/>
                <a:gd name="connsiteX134" fmla="*/ 11490960 w 11737340"/>
                <a:gd name="connsiteY134" fmla="*/ 1577340 h 4168140"/>
                <a:gd name="connsiteX135" fmla="*/ 11635740 w 11737340"/>
                <a:gd name="connsiteY135" fmla="*/ 1508760 h 4168140"/>
                <a:gd name="connsiteX136" fmla="*/ 11737340 w 11737340"/>
                <a:gd name="connsiteY136" fmla="*/ 1442720 h 4168140"/>
                <a:gd name="connsiteX137" fmla="*/ 11620500 w 11737340"/>
                <a:gd name="connsiteY137" fmla="*/ 1417320 h 4168140"/>
                <a:gd name="connsiteX138" fmla="*/ 11567160 w 11737340"/>
                <a:gd name="connsiteY138" fmla="*/ 1379220 h 4168140"/>
                <a:gd name="connsiteX139" fmla="*/ 11498580 w 11737340"/>
                <a:gd name="connsiteY139" fmla="*/ 1318260 h 4168140"/>
                <a:gd name="connsiteX140" fmla="*/ 11468100 w 11737340"/>
                <a:gd name="connsiteY140" fmla="*/ 1280160 h 4168140"/>
                <a:gd name="connsiteX141" fmla="*/ 11442700 w 11737340"/>
                <a:gd name="connsiteY141" fmla="*/ 1231900 h 4168140"/>
                <a:gd name="connsiteX142" fmla="*/ 11384280 w 11737340"/>
                <a:gd name="connsiteY142" fmla="*/ 1310640 h 4168140"/>
                <a:gd name="connsiteX143" fmla="*/ 11353800 w 11737340"/>
                <a:gd name="connsiteY143" fmla="*/ 1356360 h 4168140"/>
                <a:gd name="connsiteX144" fmla="*/ 11224260 w 11737340"/>
                <a:gd name="connsiteY144" fmla="*/ 1417320 h 4168140"/>
                <a:gd name="connsiteX145" fmla="*/ 11109960 w 11737340"/>
                <a:gd name="connsiteY145" fmla="*/ 1463040 h 4168140"/>
                <a:gd name="connsiteX146" fmla="*/ 10911840 w 11737340"/>
                <a:gd name="connsiteY146" fmla="*/ 1524000 h 4168140"/>
                <a:gd name="connsiteX147" fmla="*/ 10774680 w 11737340"/>
                <a:gd name="connsiteY147" fmla="*/ 1546860 h 4168140"/>
                <a:gd name="connsiteX148" fmla="*/ 10675620 w 11737340"/>
                <a:gd name="connsiteY148" fmla="*/ 1615440 h 4168140"/>
                <a:gd name="connsiteX149" fmla="*/ 10568940 w 11737340"/>
                <a:gd name="connsiteY149" fmla="*/ 1676400 h 4168140"/>
                <a:gd name="connsiteX150" fmla="*/ 10485120 w 11737340"/>
                <a:gd name="connsiteY150" fmla="*/ 1760220 h 4168140"/>
                <a:gd name="connsiteX151" fmla="*/ 10454640 w 11737340"/>
                <a:gd name="connsiteY151" fmla="*/ 1836420 h 4168140"/>
                <a:gd name="connsiteX152" fmla="*/ 10416540 w 11737340"/>
                <a:gd name="connsiteY152" fmla="*/ 1927860 h 4168140"/>
                <a:gd name="connsiteX153" fmla="*/ 10401300 w 11737340"/>
                <a:gd name="connsiteY153" fmla="*/ 2004060 h 4168140"/>
                <a:gd name="connsiteX154" fmla="*/ 10363200 w 11737340"/>
                <a:gd name="connsiteY154" fmla="*/ 2095500 h 4168140"/>
                <a:gd name="connsiteX155" fmla="*/ 10317480 w 11737340"/>
                <a:gd name="connsiteY155" fmla="*/ 2225040 h 4168140"/>
                <a:gd name="connsiteX156" fmla="*/ 10287000 w 11737340"/>
                <a:gd name="connsiteY156" fmla="*/ 2346960 h 4168140"/>
                <a:gd name="connsiteX157" fmla="*/ 10218420 w 11737340"/>
                <a:gd name="connsiteY157" fmla="*/ 2499360 h 4168140"/>
                <a:gd name="connsiteX158" fmla="*/ 10134600 w 11737340"/>
                <a:gd name="connsiteY158" fmla="*/ 2621280 h 4168140"/>
                <a:gd name="connsiteX159" fmla="*/ 10043160 w 11737340"/>
                <a:gd name="connsiteY159" fmla="*/ 2735580 h 4168140"/>
                <a:gd name="connsiteX160" fmla="*/ 9974580 w 11737340"/>
                <a:gd name="connsiteY160" fmla="*/ 2857500 h 4168140"/>
                <a:gd name="connsiteX161" fmla="*/ 9906000 w 11737340"/>
                <a:gd name="connsiteY161" fmla="*/ 2941320 h 4168140"/>
                <a:gd name="connsiteX162" fmla="*/ 9860280 w 11737340"/>
                <a:gd name="connsiteY162" fmla="*/ 3032760 h 4168140"/>
                <a:gd name="connsiteX163" fmla="*/ 9806940 w 11737340"/>
                <a:gd name="connsiteY163" fmla="*/ 3116580 h 4168140"/>
                <a:gd name="connsiteX164" fmla="*/ 9715500 w 11737340"/>
                <a:gd name="connsiteY164" fmla="*/ 3208020 h 4168140"/>
                <a:gd name="connsiteX165" fmla="*/ 9616440 w 11737340"/>
                <a:gd name="connsiteY165" fmla="*/ 3261360 h 4168140"/>
                <a:gd name="connsiteX166" fmla="*/ 9532620 w 11737340"/>
                <a:gd name="connsiteY166" fmla="*/ 3329940 h 4168140"/>
                <a:gd name="connsiteX167" fmla="*/ 9471660 w 11737340"/>
                <a:gd name="connsiteY167" fmla="*/ 3375660 h 4168140"/>
                <a:gd name="connsiteX168" fmla="*/ 9410700 w 11737340"/>
                <a:gd name="connsiteY168" fmla="*/ 3429000 h 4168140"/>
                <a:gd name="connsiteX169" fmla="*/ 9288780 w 11737340"/>
                <a:gd name="connsiteY169" fmla="*/ 3436620 h 4168140"/>
                <a:gd name="connsiteX170" fmla="*/ 9166860 w 11737340"/>
                <a:gd name="connsiteY170" fmla="*/ 3444240 h 4168140"/>
                <a:gd name="connsiteX171" fmla="*/ 9029700 w 11737340"/>
                <a:gd name="connsiteY171" fmla="*/ 3413760 h 4168140"/>
                <a:gd name="connsiteX172" fmla="*/ 8823960 w 11737340"/>
                <a:gd name="connsiteY172" fmla="*/ 3360420 h 4168140"/>
                <a:gd name="connsiteX173" fmla="*/ 8679180 w 11737340"/>
                <a:gd name="connsiteY173" fmla="*/ 3329940 h 4168140"/>
                <a:gd name="connsiteX174" fmla="*/ 8572500 w 11737340"/>
                <a:gd name="connsiteY174" fmla="*/ 3276600 h 4168140"/>
                <a:gd name="connsiteX175" fmla="*/ 8465820 w 11737340"/>
                <a:gd name="connsiteY175" fmla="*/ 3215640 h 4168140"/>
                <a:gd name="connsiteX176" fmla="*/ 8321040 w 11737340"/>
                <a:gd name="connsiteY176" fmla="*/ 3177540 h 4168140"/>
                <a:gd name="connsiteX177" fmla="*/ 8199120 w 11737340"/>
                <a:gd name="connsiteY177" fmla="*/ 3131820 h 4168140"/>
                <a:gd name="connsiteX178" fmla="*/ 8069580 w 11737340"/>
                <a:gd name="connsiteY178" fmla="*/ 3078480 h 4168140"/>
                <a:gd name="connsiteX179" fmla="*/ 7917180 w 11737340"/>
                <a:gd name="connsiteY179" fmla="*/ 2994660 h 4168140"/>
                <a:gd name="connsiteX180" fmla="*/ 7787640 w 11737340"/>
                <a:gd name="connsiteY180" fmla="*/ 2971800 h 4168140"/>
                <a:gd name="connsiteX181" fmla="*/ 7719060 w 11737340"/>
                <a:gd name="connsiteY181" fmla="*/ 2933700 h 4168140"/>
                <a:gd name="connsiteX182" fmla="*/ 7612380 w 11737340"/>
                <a:gd name="connsiteY182" fmla="*/ 2903220 h 4168140"/>
                <a:gd name="connsiteX183" fmla="*/ 7566660 w 11737340"/>
                <a:gd name="connsiteY183" fmla="*/ 2887980 h 4168140"/>
                <a:gd name="connsiteX184" fmla="*/ 7551420 w 11737340"/>
                <a:gd name="connsiteY184" fmla="*/ 2849880 h 4168140"/>
                <a:gd name="connsiteX185" fmla="*/ 7533640 w 11737340"/>
                <a:gd name="connsiteY185" fmla="*/ 2788920 h 4168140"/>
                <a:gd name="connsiteX186" fmla="*/ 7475220 w 11737340"/>
                <a:gd name="connsiteY186" fmla="*/ 2857500 h 4168140"/>
                <a:gd name="connsiteX187" fmla="*/ 7414260 w 11737340"/>
                <a:gd name="connsiteY187" fmla="*/ 2887980 h 4168140"/>
                <a:gd name="connsiteX188" fmla="*/ 7345680 w 11737340"/>
                <a:gd name="connsiteY188" fmla="*/ 2971800 h 4168140"/>
                <a:gd name="connsiteX189" fmla="*/ 7315200 w 11737340"/>
                <a:gd name="connsiteY189" fmla="*/ 2994660 h 4168140"/>
                <a:gd name="connsiteX190" fmla="*/ 7261860 w 11737340"/>
                <a:gd name="connsiteY190" fmla="*/ 3009900 h 4168140"/>
                <a:gd name="connsiteX191" fmla="*/ 7193280 w 11737340"/>
                <a:gd name="connsiteY191" fmla="*/ 3025140 h 4168140"/>
                <a:gd name="connsiteX192" fmla="*/ 7155180 w 11737340"/>
                <a:gd name="connsiteY192" fmla="*/ 3078480 h 4168140"/>
                <a:gd name="connsiteX193" fmla="*/ 7109460 w 11737340"/>
                <a:gd name="connsiteY193" fmla="*/ 3154680 h 4168140"/>
                <a:gd name="connsiteX194" fmla="*/ 7048500 w 11737340"/>
                <a:gd name="connsiteY194" fmla="*/ 3246120 h 4168140"/>
                <a:gd name="connsiteX195" fmla="*/ 6995160 w 11737340"/>
                <a:gd name="connsiteY195" fmla="*/ 3307080 h 4168140"/>
                <a:gd name="connsiteX196" fmla="*/ 6972300 w 11737340"/>
                <a:gd name="connsiteY196" fmla="*/ 3352800 h 4168140"/>
                <a:gd name="connsiteX197" fmla="*/ 6949440 w 11737340"/>
                <a:gd name="connsiteY197" fmla="*/ 3413760 h 4168140"/>
                <a:gd name="connsiteX198" fmla="*/ 6949440 w 11737340"/>
                <a:gd name="connsiteY198" fmla="*/ 3413760 h 4168140"/>
                <a:gd name="connsiteX199" fmla="*/ 6911340 w 11737340"/>
                <a:gd name="connsiteY199" fmla="*/ 3474720 h 4168140"/>
                <a:gd name="connsiteX200" fmla="*/ 6888480 w 11737340"/>
                <a:gd name="connsiteY200" fmla="*/ 3505200 h 4168140"/>
                <a:gd name="connsiteX201" fmla="*/ 6819900 w 11737340"/>
                <a:gd name="connsiteY201" fmla="*/ 3566160 h 4168140"/>
                <a:gd name="connsiteX202" fmla="*/ 6743700 w 11737340"/>
                <a:gd name="connsiteY202" fmla="*/ 3581400 h 4168140"/>
                <a:gd name="connsiteX203" fmla="*/ 6675120 w 11737340"/>
                <a:gd name="connsiteY203" fmla="*/ 3657600 h 4168140"/>
                <a:gd name="connsiteX204" fmla="*/ 6629400 w 11737340"/>
                <a:gd name="connsiteY204" fmla="*/ 3718560 h 4168140"/>
                <a:gd name="connsiteX205" fmla="*/ 6576060 w 11737340"/>
                <a:gd name="connsiteY205" fmla="*/ 3779520 h 4168140"/>
                <a:gd name="connsiteX206" fmla="*/ 6484620 w 11737340"/>
                <a:gd name="connsiteY206" fmla="*/ 3817620 h 4168140"/>
                <a:gd name="connsiteX207" fmla="*/ 6400800 w 11737340"/>
                <a:gd name="connsiteY207" fmla="*/ 3832860 h 4168140"/>
                <a:gd name="connsiteX208" fmla="*/ 6263640 w 11737340"/>
                <a:gd name="connsiteY208" fmla="*/ 3870960 h 4168140"/>
                <a:gd name="connsiteX209" fmla="*/ 6126480 w 11737340"/>
                <a:gd name="connsiteY209" fmla="*/ 3901440 h 4168140"/>
                <a:gd name="connsiteX210" fmla="*/ 6027420 w 11737340"/>
                <a:gd name="connsiteY210" fmla="*/ 3916680 h 4168140"/>
                <a:gd name="connsiteX211" fmla="*/ 5890260 w 11737340"/>
                <a:gd name="connsiteY211" fmla="*/ 3878580 h 4168140"/>
                <a:gd name="connsiteX212" fmla="*/ 5821680 w 11737340"/>
                <a:gd name="connsiteY212" fmla="*/ 3863340 h 4168140"/>
                <a:gd name="connsiteX213" fmla="*/ 5737860 w 11737340"/>
                <a:gd name="connsiteY213" fmla="*/ 3825240 h 4168140"/>
                <a:gd name="connsiteX214" fmla="*/ 5638800 w 11737340"/>
                <a:gd name="connsiteY214" fmla="*/ 3794760 h 4168140"/>
                <a:gd name="connsiteX215" fmla="*/ 5524500 w 11737340"/>
                <a:gd name="connsiteY215" fmla="*/ 3756660 h 4168140"/>
                <a:gd name="connsiteX216" fmla="*/ 5448300 w 11737340"/>
                <a:gd name="connsiteY216" fmla="*/ 3718560 h 4168140"/>
                <a:gd name="connsiteX217" fmla="*/ 5349240 w 11737340"/>
                <a:gd name="connsiteY217" fmla="*/ 3657600 h 4168140"/>
                <a:gd name="connsiteX218" fmla="*/ 5295900 w 11737340"/>
                <a:gd name="connsiteY218" fmla="*/ 3619500 h 4168140"/>
                <a:gd name="connsiteX219" fmla="*/ 5234940 w 11737340"/>
                <a:gd name="connsiteY219" fmla="*/ 3596640 h 4168140"/>
                <a:gd name="connsiteX220" fmla="*/ 5135880 w 11737340"/>
                <a:gd name="connsiteY220" fmla="*/ 3550920 h 4168140"/>
                <a:gd name="connsiteX221" fmla="*/ 5059680 w 11737340"/>
                <a:gd name="connsiteY221" fmla="*/ 3505200 h 4168140"/>
                <a:gd name="connsiteX222" fmla="*/ 5029200 w 11737340"/>
                <a:gd name="connsiteY222" fmla="*/ 3482340 h 4168140"/>
                <a:gd name="connsiteX223" fmla="*/ 4960620 w 11737340"/>
                <a:gd name="connsiteY223" fmla="*/ 3413760 h 4168140"/>
                <a:gd name="connsiteX224" fmla="*/ 4876800 w 11737340"/>
                <a:gd name="connsiteY224" fmla="*/ 3299460 h 4168140"/>
                <a:gd name="connsiteX225" fmla="*/ 4808220 w 11737340"/>
                <a:gd name="connsiteY225" fmla="*/ 3200400 h 4168140"/>
                <a:gd name="connsiteX226" fmla="*/ 4777740 w 11737340"/>
                <a:gd name="connsiteY226" fmla="*/ 3147060 h 4168140"/>
                <a:gd name="connsiteX227" fmla="*/ 4724400 w 11737340"/>
                <a:gd name="connsiteY227" fmla="*/ 3108960 h 4168140"/>
                <a:gd name="connsiteX228" fmla="*/ 4648200 w 11737340"/>
                <a:gd name="connsiteY228" fmla="*/ 3063240 h 4168140"/>
                <a:gd name="connsiteX229" fmla="*/ 4533900 w 11737340"/>
                <a:gd name="connsiteY229" fmla="*/ 2979420 h 4168140"/>
                <a:gd name="connsiteX230" fmla="*/ 4427220 w 11737340"/>
                <a:gd name="connsiteY230" fmla="*/ 2941320 h 4168140"/>
                <a:gd name="connsiteX231" fmla="*/ 4366260 w 11737340"/>
                <a:gd name="connsiteY231" fmla="*/ 2903220 h 4168140"/>
                <a:gd name="connsiteX232" fmla="*/ 4244340 w 11737340"/>
                <a:gd name="connsiteY232" fmla="*/ 2842260 h 4168140"/>
                <a:gd name="connsiteX233" fmla="*/ 4145280 w 11737340"/>
                <a:gd name="connsiteY233" fmla="*/ 2811780 h 4168140"/>
                <a:gd name="connsiteX234" fmla="*/ 4038600 w 11737340"/>
                <a:gd name="connsiteY234" fmla="*/ 2804160 h 4168140"/>
                <a:gd name="connsiteX235" fmla="*/ 3954780 w 11737340"/>
                <a:gd name="connsiteY235" fmla="*/ 2819400 h 4168140"/>
                <a:gd name="connsiteX236" fmla="*/ 3863340 w 11737340"/>
                <a:gd name="connsiteY236" fmla="*/ 2804160 h 4168140"/>
                <a:gd name="connsiteX237" fmla="*/ 3741420 w 11737340"/>
                <a:gd name="connsiteY237" fmla="*/ 2781300 h 4168140"/>
                <a:gd name="connsiteX238" fmla="*/ 3649980 w 11737340"/>
                <a:gd name="connsiteY238" fmla="*/ 2743200 h 4168140"/>
                <a:gd name="connsiteX239" fmla="*/ 3573780 w 11737340"/>
                <a:gd name="connsiteY239" fmla="*/ 2674620 h 4168140"/>
                <a:gd name="connsiteX240" fmla="*/ 3482340 w 11737340"/>
                <a:gd name="connsiteY240" fmla="*/ 2621280 h 4168140"/>
                <a:gd name="connsiteX241" fmla="*/ 3436620 w 11737340"/>
                <a:gd name="connsiteY241" fmla="*/ 2552700 h 4168140"/>
                <a:gd name="connsiteX242" fmla="*/ 3329940 w 11737340"/>
                <a:gd name="connsiteY242" fmla="*/ 2423160 h 4168140"/>
                <a:gd name="connsiteX243" fmla="*/ 3261360 w 11737340"/>
                <a:gd name="connsiteY243" fmla="*/ 2324100 h 4168140"/>
                <a:gd name="connsiteX244" fmla="*/ 3131820 w 11737340"/>
                <a:gd name="connsiteY244" fmla="*/ 2209800 h 4168140"/>
                <a:gd name="connsiteX245" fmla="*/ 3040380 w 11737340"/>
                <a:gd name="connsiteY245" fmla="*/ 2141220 h 4168140"/>
                <a:gd name="connsiteX246" fmla="*/ 2910840 w 11737340"/>
                <a:gd name="connsiteY246" fmla="*/ 2034540 h 4168140"/>
                <a:gd name="connsiteX247" fmla="*/ 2849880 w 11737340"/>
                <a:gd name="connsiteY247" fmla="*/ 1958340 h 4168140"/>
                <a:gd name="connsiteX248" fmla="*/ 2743200 w 11737340"/>
                <a:gd name="connsiteY248" fmla="*/ 1889760 h 4168140"/>
                <a:gd name="connsiteX249" fmla="*/ 2659380 w 11737340"/>
                <a:gd name="connsiteY249" fmla="*/ 1844040 h 4168140"/>
                <a:gd name="connsiteX250" fmla="*/ 2575560 w 11737340"/>
                <a:gd name="connsiteY250" fmla="*/ 1744980 h 4168140"/>
                <a:gd name="connsiteX251" fmla="*/ 2468880 w 11737340"/>
                <a:gd name="connsiteY251" fmla="*/ 1645920 h 4168140"/>
                <a:gd name="connsiteX252" fmla="*/ 2400300 w 11737340"/>
                <a:gd name="connsiteY252" fmla="*/ 1607820 h 4168140"/>
                <a:gd name="connsiteX253" fmla="*/ 2263140 w 11737340"/>
                <a:gd name="connsiteY253" fmla="*/ 1501140 h 4168140"/>
                <a:gd name="connsiteX254" fmla="*/ 2171700 w 11737340"/>
                <a:gd name="connsiteY254" fmla="*/ 1432560 h 4168140"/>
                <a:gd name="connsiteX255" fmla="*/ 2087880 w 11737340"/>
                <a:gd name="connsiteY255" fmla="*/ 1363980 h 4168140"/>
                <a:gd name="connsiteX256" fmla="*/ 1950720 w 11737340"/>
                <a:gd name="connsiteY256" fmla="*/ 1272540 h 4168140"/>
                <a:gd name="connsiteX257" fmla="*/ 1805940 w 11737340"/>
                <a:gd name="connsiteY257" fmla="*/ 1135380 h 4168140"/>
                <a:gd name="connsiteX258" fmla="*/ 1729740 w 11737340"/>
                <a:gd name="connsiteY258" fmla="*/ 1089660 h 4168140"/>
                <a:gd name="connsiteX259" fmla="*/ 1668780 w 11737340"/>
                <a:gd name="connsiteY259" fmla="*/ 1043940 h 4168140"/>
                <a:gd name="connsiteX260" fmla="*/ 1592580 w 11737340"/>
                <a:gd name="connsiteY260" fmla="*/ 990600 h 4168140"/>
                <a:gd name="connsiteX261" fmla="*/ 1470660 w 11737340"/>
                <a:gd name="connsiteY261" fmla="*/ 891540 h 4168140"/>
                <a:gd name="connsiteX262" fmla="*/ 1386840 w 11737340"/>
                <a:gd name="connsiteY262" fmla="*/ 845820 h 4168140"/>
                <a:gd name="connsiteX263" fmla="*/ 1318260 w 11737340"/>
                <a:gd name="connsiteY263" fmla="*/ 784860 h 4168140"/>
                <a:gd name="connsiteX264" fmla="*/ 1264920 w 11737340"/>
                <a:gd name="connsiteY264" fmla="*/ 723900 h 4168140"/>
                <a:gd name="connsiteX265" fmla="*/ 1181100 w 11737340"/>
                <a:gd name="connsiteY265" fmla="*/ 647700 h 4168140"/>
                <a:gd name="connsiteX266" fmla="*/ 1089660 w 11737340"/>
                <a:gd name="connsiteY266" fmla="*/ 624840 h 4168140"/>
                <a:gd name="connsiteX267" fmla="*/ 1021080 w 11737340"/>
                <a:gd name="connsiteY267" fmla="*/ 586740 h 4168140"/>
                <a:gd name="connsiteX268" fmla="*/ 937260 w 11737340"/>
                <a:gd name="connsiteY268" fmla="*/ 548640 h 4168140"/>
                <a:gd name="connsiteX269" fmla="*/ 830580 w 11737340"/>
                <a:gd name="connsiteY269" fmla="*/ 510540 h 4168140"/>
                <a:gd name="connsiteX270" fmla="*/ 754380 w 11737340"/>
                <a:gd name="connsiteY270" fmla="*/ 457200 h 4168140"/>
                <a:gd name="connsiteX271" fmla="*/ 708660 w 11737340"/>
                <a:gd name="connsiteY271" fmla="*/ 419100 h 4168140"/>
                <a:gd name="connsiteX272" fmla="*/ 609600 w 11737340"/>
                <a:gd name="connsiteY272" fmla="*/ 396240 h 4168140"/>
                <a:gd name="connsiteX273" fmla="*/ 548640 w 11737340"/>
                <a:gd name="connsiteY273" fmla="*/ 320040 h 4168140"/>
                <a:gd name="connsiteX274" fmla="*/ 510540 w 11737340"/>
                <a:gd name="connsiteY274" fmla="*/ 251460 h 4168140"/>
                <a:gd name="connsiteX275" fmla="*/ 464820 w 11737340"/>
                <a:gd name="connsiteY275" fmla="*/ 190500 h 4168140"/>
                <a:gd name="connsiteX276" fmla="*/ 411480 w 11737340"/>
                <a:gd name="connsiteY276" fmla="*/ 137160 h 4168140"/>
                <a:gd name="connsiteX277" fmla="*/ 373380 w 11737340"/>
                <a:gd name="connsiteY277" fmla="*/ 45720 h 4168140"/>
                <a:gd name="connsiteX278" fmla="*/ 342900 w 11737340"/>
                <a:gd name="connsiteY278" fmla="*/ 0 h 4168140"/>
                <a:gd name="connsiteX279" fmla="*/ 327660 w 11737340"/>
                <a:gd name="connsiteY279" fmla="*/ 60960 h 4168140"/>
                <a:gd name="connsiteX280" fmla="*/ 289560 w 11737340"/>
                <a:gd name="connsiteY280" fmla="*/ 91440 h 4168140"/>
                <a:gd name="connsiteX281" fmla="*/ 236220 w 11737340"/>
                <a:gd name="connsiteY281" fmla="*/ 114300 h 4168140"/>
                <a:gd name="connsiteX282" fmla="*/ 198120 w 11737340"/>
                <a:gd name="connsiteY282" fmla="*/ 175260 h 4168140"/>
                <a:gd name="connsiteX283" fmla="*/ 175260 w 11737340"/>
                <a:gd name="connsiteY283" fmla="*/ 228600 h 4168140"/>
                <a:gd name="connsiteX284" fmla="*/ 114300 w 11737340"/>
                <a:gd name="connsiteY284" fmla="*/ 236220 h 4168140"/>
                <a:gd name="connsiteX285" fmla="*/ 45720 w 11737340"/>
                <a:gd name="connsiteY285" fmla="*/ 251460 h 4168140"/>
                <a:gd name="connsiteX286" fmla="*/ 0 w 11737340"/>
                <a:gd name="connsiteY286" fmla="*/ 281940 h 4168140"/>
                <a:gd name="connsiteX287" fmla="*/ 68580 w 11737340"/>
                <a:gd name="connsiteY287" fmla="*/ 320040 h 4168140"/>
                <a:gd name="connsiteX0" fmla="*/ 68580 w 11737340"/>
                <a:gd name="connsiteY0" fmla="*/ 320040 h 4168140"/>
                <a:gd name="connsiteX1" fmla="*/ 121920 w 11737340"/>
                <a:gd name="connsiteY1" fmla="*/ 381000 h 4168140"/>
                <a:gd name="connsiteX2" fmla="*/ 198120 w 11737340"/>
                <a:gd name="connsiteY2" fmla="*/ 419100 h 4168140"/>
                <a:gd name="connsiteX3" fmla="*/ 320040 w 11737340"/>
                <a:gd name="connsiteY3" fmla="*/ 510540 h 4168140"/>
                <a:gd name="connsiteX4" fmla="*/ 411480 w 11737340"/>
                <a:gd name="connsiteY4" fmla="*/ 563880 h 4168140"/>
                <a:gd name="connsiteX5" fmla="*/ 472440 w 11737340"/>
                <a:gd name="connsiteY5" fmla="*/ 632460 h 4168140"/>
                <a:gd name="connsiteX6" fmla="*/ 601980 w 11737340"/>
                <a:gd name="connsiteY6" fmla="*/ 708660 h 4168140"/>
                <a:gd name="connsiteX7" fmla="*/ 739140 w 11737340"/>
                <a:gd name="connsiteY7" fmla="*/ 784860 h 4168140"/>
                <a:gd name="connsiteX8" fmla="*/ 861060 w 11737340"/>
                <a:gd name="connsiteY8" fmla="*/ 868680 h 4168140"/>
                <a:gd name="connsiteX9" fmla="*/ 944880 w 11737340"/>
                <a:gd name="connsiteY9" fmla="*/ 952500 h 4168140"/>
                <a:gd name="connsiteX10" fmla="*/ 1021080 w 11737340"/>
                <a:gd name="connsiteY10" fmla="*/ 1005840 h 4168140"/>
                <a:gd name="connsiteX11" fmla="*/ 1097280 w 11737340"/>
                <a:gd name="connsiteY11" fmla="*/ 1043940 h 4168140"/>
                <a:gd name="connsiteX12" fmla="*/ 1181100 w 11737340"/>
                <a:gd name="connsiteY12" fmla="*/ 1104900 h 4168140"/>
                <a:gd name="connsiteX13" fmla="*/ 1249680 w 11737340"/>
                <a:gd name="connsiteY13" fmla="*/ 1150620 h 4168140"/>
                <a:gd name="connsiteX14" fmla="*/ 1341120 w 11737340"/>
                <a:gd name="connsiteY14" fmla="*/ 1196340 h 4168140"/>
                <a:gd name="connsiteX15" fmla="*/ 1417320 w 11737340"/>
                <a:gd name="connsiteY15" fmla="*/ 1257300 h 4168140"/>
                <a:gd name="connsiteX16" fmla="*/ 1493520 w 11737340"/>
                <a:gd name="connsiteY16" fmla="*/ 1333500 h 4168140"/>
                <a:gd name="connsiteX17" fmla="*/ 1569720 w 11737340"/>
                <a:gd name="connsiteY17" fmla="*/ 1356360 h 4168140"/>
                <a:gd name="connsiteX18" fmla="*/ 1684020 w 11737340"/>
                <a:gd name="connsiteY18" fmla="*/ 1424940 h 4168140"/>
                <a:gd name="connsiteX19" fmla="*/ 1729740 w 11737340"/>
                <a:gd name="connsiteY19" fmla="*/ 1485900 h 4168140"/>
                <a:gd name="connsiteX20" fmla="*/ 1844040 w 11737340"/>
                <a:gd name="connsiteY20" fmla="*/ 1569720 h 4168140"/>
                <a:gd name="connsiteX21" fmla="*/ 1935480 w 11737340"/>
                <a:gd name="connsiteY21" fmla="*/ 1615440 h 4168140"/>
                <a:gd name="connsiteX22" fmla="*/ 2049780 w 11737340"/>
                <a:gd name="connsiteY22" fmla="*/ 1691640 h 4168140"/>
                <a:gd name="connsiteX23" fmla="*/ 2133600 w 11737340"/>
                <a:gd name="connsiteY23" fmla="*/ 1729740 h 4168140"/>
                <a:gd name="connsiteX24" fmla="*/ 2202180 w 11737340"/>
                <a:gd name="connsiteY24" fmla="*/ 1805940 h 4168140"/>
                <a:gd name="connsiteX25" fmla="*/ 2255520 w 11737340"/>
                <a:gd name="connsiteY25" fmla="*/ 1821180 h 4168140"/>
                <a:gd name="connsiteX26" fmla="*/ 2316480 w 11737340"/>
                <a:gd name="connsiteY26" fmla="*/ 1866900 h 4168140"/>
                <a:gd name="connsiteX27" fmla="*/ 2423160 w 11737340"/>
                <a:gd name="connsiteY27" fmla="*/ 2004060 h 4168140"/>
                <a:gd name="connsiteX28" fmla="*/ 2476500 w 11737340"/>
                <a:gd name="connsiteY28" fmla="*/ 2087880 h 4168140"/>
                <a:gd name="connsiteX29" fmla="*/ 2567940 w 11737340"/>
                <a:gd name="connsiteY29" fmla="*/ 2148840 h 4168140"/>
                <a:gd name="connsiteX30" fmla="*/ 2682240 w 11737340"/>
                <a:gd name="connsiteY30" fmla="*/ 2186940 h 4168140"/>
                <a:gd name="connsiteX31" fmla="*/ 2743200 w 11737340"/>
                <a:gd name="connsiteY31" fmla="*/ 2209800 h 4168140"/>
                <a:gd name="connsiteX32" fmla="*/ 2811780 w 11737340"/>
                <a:gd name="connsiteY32" fmla="*/ 2247900 h 4168140"/>
                <a:gd name="connsiteX33" fmla="*/ 2887980 w 11737340"/>
                <a:gd name="connsiteY33" fmla="*/ 2301240 h 4168140"/>
                <a:gd name="connsiteX34" fmla="*/ 2979420 w 11737340"/>
                <a:gd name="connsiteY34" fmla="*/ 2385060 h 4168140"/>
                <a:gd name="connsiteX35" fmla="*/ 3055620 w 11737340"/>
                <a:gd name="connsiteY35" fmla="*/ 2461260 h 4168140"/>
                <a:gd name="connsiteX36" fmla="*/ 3139440 w 11737340"/>
                <a:gd name="connsiteY36" fmla="*/ 2537460 h 4168140"/>
                <a:gd name="connsiteX37" fmla="*/ 3261360 w 11737340"/>
                <a:gd name="connsiteY37" fmla="*/ 2628900 h 4168140"/>
                <a:gd name="connsiteX38" fmla="*/ 3345180 w 11737340"/>
                <a:gd name="connsiteY38" fmla="*/ 2720340 h 4168140"/>
                <a:gd name="connsiteX39" fmla="*/ 3444240 w 11737340"/>
                <a:gd name="connsiteY39" fmla="*/ 2796540 h 4168140"/>
                <a:gd name="connsiteX40" fmla="*/ 3558540 w 11737340"/>
                <a:gd name="connsiteY40" fmla="*/ 2872740 h 4168140"/>
                <a:gd name="connsiteX41" fmla="*/ 3619500 w 11737340"/>
                <a:gd name="connsiteY41" fmla="*/ 2979420 h 4168140"/>
                <a:gd name="connsiteX42" fmla="*/ 3619500 w 11737340"/>
                <a:gd name="connsiteY42" fmla="*/ 2979420 h 4168140"/>
                <a:gd name="connsiteX43" fmla="*/ 3649980 w 11737340"/>
                <a:gd name="connsiteY43" fmla="*/ 3048000 h 4168140"/>
                <a:gd name="connsiteX44" fmla="*/ 3703320 w 11737340"/>
                <a:gd name="connsiteY44" fmla="*/ 3086100 h 4168140"/>
                <a:gd name="connsiteX45" fmla="*/ 3764280 w 11737340"/>
                <a:gd name="connsiteY45" fmla="*/ 3063240 h 4168140"/>
                <a:gd name="connsiteX46" fmla="*/ 3848100 w 11737340"/>
                <a:gd name="connsiteY46" fmla="*/ 3025140 h 4168140"/>
                <a:gd name="connsiteX47" fmla="*/ 3916680 w 11737340"/>
                <a:gd name="connsiteY47" fmla="*/ 3032760 h 4168140"/>
                <a:gd name="connsiteX48" fmla="*/ 4030980 w 11737340"/>
                <a:gd name="connsiteY48" fmla="*/ 3063240 h 4168140"/>
                <a:gd name="connsiteX49" fmla="*/ 4137660 w 11737340"/>
                <a:gd name="connsiteY49" fmla="*/ 3101340 h 4168140"/>
                <a:gd name="connsiteX50" fmla="*/ 4259580 w 11737340"/>
                <a:gd name="connsiteY50" fmla="*/ 3147060 h 4168140"/>
                <a:gd name="connsiteX51" fmla="*/ 4381500 w 11737340"/>
                <a:gd name="connsiteY51" fmla="*/ 3192780 h 4168140"/>
                <a:gd name="connsiteX52" fmla="*/ 4526280 w 11737340"/>
                <a:gd name="connsiteY52" fmla="*/ 3276600 h 4168140"/>
                <a:gd name="connsiteX53" fmla="*/ 4587240 w 11737340"/>
                <a:gd name="connsiteY53" fmla="*/ 3299460 h 4168140"/>
                <a:gd name="connsiteX54" fmla="*/ 4610100 w 11737340"/>
                <a:gd name="connsiteY54" fmla="*/ 3352800 h 4168140"/>
                <a:gd name="connsiteX55" fmla="*/ 4648200 w 11737340"/>
                <a:gd name="connsiteY55" fmla="*/ 3436620 h 4168140"/>
                <a:gd name="connsiteX56" fmla="*/ 4671060 w 11737340"/>
                <a:gd name="connsiteY56" fmla="*/ 3520440 h 4168140"/>
                <a:gd name="connsiteX57" fmla="*/ 4678680 w 11737340"/>
                <a:gd name="connsiteY57" fmla="*/ 3589020 h 4168140"/>
                <a:gd name="connsiteX58" fmla="*/ 4686300 w 11737340"/>
                <a:gd name="connsiteY58" fmla="*/ 3649980 h 4168140"/>
                <a:gd name="connsiteX59" fmla="*/ 4724400 w 11737340"/>
                <a:gd name="connsiteY59" fmla="*/ 3680460 h 4168140"/>
                <a:gd name="connsiteX60" fmla="*/ 4785360 w 11737340"/>
                <a:gd name="connsiteY60" fmla="*/ 3672840 h 4168140"/>
                <a:gd name="connsiteX61" fmla="*/ 4869180 w 11737340"/>
                <a:gd name="connsiteY61" fmla="*/ 3703320 h 4168140"/>
                <a:gd name="connsiteX62" fmla="*/ 4914900 w 11737340"/>
                <a:gd name="connsiteY62" fmla="*/ 3756660 h 4168140"/>
                <a:gd name="connsiteX63" fmla="*/ 5105400 w 11737340"/>
                <a:gd name="connsiteY63" fmla="*/ 3832860 h 4168140"/>
                <a:gd name="connsiteX64" fmla="*/ 5173980 w 11737340"/>
                <a:gd name="connsiteY64" fmla="*/ 3886200 h 4168140"/>
                <a:gd name="connsiteX65" fmla="*/ 5242560 w 11737340"/>
                <a:gd name="connsiteY65" fmla="*/ 3924300 h 4168140"/>
                <a:gd name="connsiteX66" fmla="*/ 5364480 w 11737340"/>
                <a:gd name="connsiteY66" fmla="*/ 3962400 h 4168140"/>
                <a:gd name="connsiteX67" fmla="*/ 5516880 w 11737340"/>
                <a:gd name="connsiteY67" fmla="*/ 4046220 h 4168140"/>
                <a:gd name="connsiteX68" fmla="*/ 5585460 w 11737340"/>
                <a:gd name="connsiteY68" fmla="*/ 4099560 h 4168140"/>
                <a:gd name="connsiteX69" fmla="*/ 5661660 w 11737340"/>
                <a:gd name="connsiteY69" fmla="*/ 4122420 h 4168140"/>
                <a:gd name="connsiteX70" fmla="*/ 5745480 w 11737340"/>
                <a:gd name="connsiteY70" fmla="*/ 4130040 h 4168140"/>
                <a:gd name="connsiteX71" fmla="*/ 5836920 w 11737340"/>
                <a:gd name="connsiteY71" fmla="*/ 4130040 h 4168140"/>
                <a:gd name="connsiteX72" fmla="*/ 5951220 w 11737340"/>
                <a:gd name="connsiteY72" fmla="*/ 4145280 h 4168140"/>
                <a:gd name="connsiteX73" fmla="*/ 6035040 w 11737340"/>
                <a:gd name="connsiteY73" fmla="*/ 4168140 h 4168140"/>
                <a:gd name="connsiteX74" fmla="*/ 6149340 w 11737340"/>
                <a:gd name="connsiteY74" fmla="*/ 4137660 h 4168140"/>
                <a:gd name="connsiteX75" fmla="*/ 6286500 w 11737340"/>
                <a:gd name="connsiteY75" fmla="*/ 4114800 h 4168140"/>
                <a:gd name="connsiteX76" fmla="*/ 6393180 w 11737340"/>
                <a:gd name="connsiteY76" fmla="*/ 4053840 h 4168140"/>
                <a:gd name="connsiteX77" fmla="*/ 6484620 w 11737340"/>
                <a:gd name="connsiteY77" fmla="*/ 4038600 h 4168140"/>
                <a:gd name="connsiteX78" fmla="*/ 6583680 w 11737340"/>
                <a:gd name="connsiteY78" fmla="*/ 3970020 h 4168140"/>
                <a:gd name="connsiteX79" fmla="*/ 6697980 w 11737340"/>
                <a:gd name="connsiteY79" fmla="*/ 3886200 h 4168140"/>
                <a:gd name="connsiteX80" fmla="*/ 6728460 w 11737340"/>
                <a:gd name="connsiteY80" fmla="*/ 3817620 h 4168140"/>
                <a:gd name="connsiteX81" fmla="*/ 6842760 w 11737340"/>
                <a:gd name="connsiteY81" fmla="*/ 3733800 h 4168140"/>
                <a:gd name="connsiteX82" fmla="*/ 6972300 w 11737340"/>
                <a:gd name="connsiteY82" fmla="*/ 3642360 h 4168140"/>
                <a:gd name="connsiteX83" fmla="*/ 7078980 w 11737340"/>
                <a:gd name="connsiteY83" fmla="*/ 3528060 h 4168140"/>
                <a:gd name="connsiteX84" fmla="*/ 7139940 w 11737340"/>
                <a:gd name="connsiteY84" fmla="*/ 3444240 h 4168140"/>
                <a:gd name="connsiteX85" fmla="*/ 7269480 w 11737340"/>
                <a:gd name="connsiteY85" fmla="*/ 3284220 h 4168140"/>
                <a:gd name="connsiteX86" fmla="*/ 7330440 w 11737340"/>
                <a:gd name="connsiteY86" fmla="*/ 3185160 h 4168140"/>
                <a:gd name="connsiteX87" fmla="*/ 7376160 w 11737340"/>
                <a:gd name="connsiteY87" fmla="*/ 3116580 h 4168140"/>
                <a:gd name="connsiteX88" fmla="*/ 7444740 w 11737340"/>
                <a:gd name="connsiteY88" fmla="*/ 3093720 h 4168140"/>
                <a:gd name="connsiteX89" fmla="*/ 7513320 w 11737340"/>
                <a:gd name="connsiteY89" fmla="*/ 3101340 h 4168140"/>
                <a:gd name="connsiteX90" fmla="*/ 7576820 w 11737340"/>
                <a:gd name="connsiteY90" fmla="*/ 3093720 h 4168140"/>
                <a:gd name="connsiteX91" fmla="*/ 7729220 w 11737340"/>
                <a:gd name="connsiteY91" fmla="*/ 3136900 h 4168140"/>
                <a:gd name="connsiteX92" fmla="*/ 7833360 w 11737340"/>
                <a:gd name="connsiteY92" fmla="*/ 3180080 h 4168140"/>
                <a:gd name="connsiteX93" fmla="*/ 7967980 w 11737340"/>
                <a:gd name="connsiteY93" fmla="*/ 3208020 h 4168140"/>
                <a:gd name="connsiteX94" fmla="*/ 8161020 w 11737340"/>
                <a:gd name="connsiteY94" fmla="*/ 3296920 h 4168140"/>
                <a:gd name="connsiteX95" fmla="*/ 8293100 w 11737340"/>
                <a:gd name="connsiteY95" fmla="*/ 3370580 h 4168140"/>
                <a:gd name="connsiteX96" fmla="*/ 8371840 w 11737340"/>
                <a:gd name="connsiteY96" fmla="*/ 3395980 h 4168140"/>
                <a:gd name="connsiteX97" fmla="*/ 8468360 w 11737340"/>
                <a:gd name="connsiteY97" fmla="*/ 3434080 h 4168140"/>
                <a:gd name="connsiteX98" fmla="*/ 8595360 w 11737340"/>
                <a:gd name="connsiteY98" fmla="*/ 3512820 h 4168140"/>
                <a:gd name="connsiteX99" fmla="*/ 8641080 w 11737340"/>
                <a:gd name="connsiteY99" fmla="*/ 3566160 h 4168140"/>
                <a:gd name="connsiteX100" fmla="*/ 8702040 w 11737340"/>
                <a:gd name="connsiteY100" fmla="*/ 3604260 h 4168140"/>
                <a:gd name="connsiteX101" fmla="*/ 8763000 w 11737340"/>
                <a:gd name="connsiteY101" fmla="*/ 3634740 h 4168140"/>
                <a:gd name="connsiteX102" fmla="*/ 8846820 w 11737340"/>
                <a:gd name="connsiteY102" fmla="*/ 3632200 h 4168140"/>
                <a:gd name="connsiteX103" fmla="*/ 8968740 w 11737340"/>
                <a:gd name="connsiteY103" fmla="*/ 3634740 h 4168140"/>
                <a:gd name="connsiteX104" fmla="*/ 9060180 w 11737340"/>
                <a:gd name="connsiteY104" fmla="*/ 3642360 h 4168140"/>
                <a:gd name="connsiteX105" fmla="*/ 9151620 w 11737340"/>
                <a:gd name="connsiteY105" fmla="*/ 3657600 h 4168140"/>
                <a:gd name="connsiteX106" fmla="*/ 9230360 w 11737340"/>
                <a:gd name="connsiteY106" fmla="*/ 3657600 h 4168140"/>
                <a:gd name="connsiteX107" fmla="*/ 9331960 w 11737340"/>
                <a:gd name="connsiteY107" fmla="*/ 3629660 h 4168140"/>
                <a:gd name="connsiteX108" fmla="*/ 9433560 w 11737340"/>
                <a:gd name="connsiteY108" fmla="*/ 3589020 h 4168140"/>
                <a:gd name="connsiteX109" fmla="*/ 9535160 w 11737340"/>
                <a:gd name="connsiteY109" fmla="*/ 3540760 h 4168140"/>
                <a:gd name="connsiteX110" fmla="*/ 9646920 w 11737340"/>
                <a:gd name="connsiteY110" fmla="*/ 3489960 h 4168140"/>
                <a:gd name="connsiteX111" fmla="*/ 9784080 w 11737340"/>
                <a:gd name="connsiteY111" fmla="*/ 3444240 h 4168140"/>
                <a:gd name="connsiteX112" fmla="*/ 9860280 w 11737340"/>
                <a:gd name="connsiteY112" fmla="*/ 3383280 h 4168140"/>
                <a:gd name="connsiteX113" fmla="*/ 9921240 w 11737340"/>
                <a:gd name="connsiteY113" fmla="*/ 3314700 h 4168140"/>
                <a:gd name="connsiteX114" fmla="*/ 9997440 w 11737340"/>
                <a:gd name="connsiteY114" fmla="*/ 3208020 h 4168140"/>
                <a:gd name="connsiteX115" fmla="*/ 10043160 w 11737340"/>
                <a:gd name="connsiteY115" fmla="*/ 3101340 h 4168140"/>
                <a:gd name="connsiteX116" fmla="*/ 10104120 w 11737340"/>
                <a:gd name="connsiteY116" fmla="*/ 3017520 h 4168140"/>
                <a:gd name="connsiteX117" fmla="*/ 10157460 w 11737340"/>
                <a:gd name="connsiteY117" fmla="*/ 2933700 h 4168140"/>
                <a:gd name="connsiteX118" fmla="*/ 10218420 w 11737340"/>
                <a:gd name="connsiteY118" fmla="*/ 2849880 h 4168140"/>
                <a:gd name="connsiteX119" fmla="*/ 10294620 w 11737340"/>
                <a:gd name="connsiteY119" fmla="*/ 2735580 h 4168140"/>
                <a:gd name="connsiteX120" fmla="*/ 10347960 w 11737340"/>
                <a:gd name="connsiteY120" fmla="*/ 2621280 h 4168140"/>
                <a:gd name="connsiteX121" fmla="*/ 10431780 w 11737340"/>
                <a:gd name="connsiteY121" fmla="*/ 2499360 h 4168140"/>
                <a:gd name="connsiteX122" fmla="*/ 10500360 w 11737340"/>
                <a:gd name="connsiteY122" fmla="*/ 2354580 h 4168140"/>
                <a:gd name="connsiteX123" fmla="*/ 10553700 w 11737340"/>
                <a:gd name="connsiteY123" fmla="*/ 2263140 h 4168140"/>
                <a:gd name="connsiteX124" fmla="*/ 10584180 w 11737340"/>
                <a:gd name="connsiteY124" fmla="*/ 2194560 h 4168140"/>
                <a:gd name="connsiteX125" fmla="*/ 10624820 w 11737340"/>
                <a:gd name="connsiteY125" fmla="*/ 2125980 h 4168140"/>
                <a:gd name="connsiteX126" fmla="*/ 10675620 w 11737340"/>
                <a:gd name="connsiteY126" fmla="*/ 2049780 h 4168140"/>
                <a:gd name="connsiteX127" fmla="*/ 10690860 w 11737340"/>
                <a:gd name="connsiteY127" fmla="*/ 1988820 h 4168140"/>
                <a:gd name="connsiteX128" fmla="*/ 10713720 w 11737340"/>
                <a:gd name="connsiteY128" fmla="*/ 1927860 h 4168140"/>
                <a:gd name="connsiteX129" fmla="*/ 10767060 w 11737340"/>
                <a:gd name="connsiteY129" fmla="*/ 1859280 h 4168140"/>
                <a:gd name="connsiteX130" fmla="*/ 10873740 w 11737340"/>
                <a:gd name="connsiteY130" fmla="*/ 1828800 h 4168140"/>
                <a:gd name="connsiteX131" fmla="*/ 11079480 w 11737340"/>
                <a:gd name="connsiteY131" fmla="*/ 1767840 h 4168140"/>
                <a:gd name="connsiteX132" fmla="*/ 11247120 w 11737340"/>
                <a:gd name="connsiteY132" fmla="*/ 1684020 h 4168140"/>
                <a:gd name="connsiteX133" fmla="*/ 11407140 w 11737340"/>
                <a:gd name="connsiteY133" fmla="*/ 1628140 h 4168140"/>
                <a:gd name="connsiteX134" fmla="*/ 11490960 w 11737340"/>
                <a:gd name="connsiteY134" fmla="*/ 1577340 h 4168140"/>
                <a:gd name="connsiteX135" fmla="*/ 11635740 w 11737340"/>
                <a:gd name="connsiteY135" fmla="*/ 1508760 h 4168140"/>
                <a:gd name="connsiteX136" fmla="*/ 11737340 w 11737340"/>
                <a:gd name="connsiteY136" fmla="*/ 1442720 h 4168140"/>
                <a:gd name="connsiteX137" fmla="*/ 11620500 w 11737340"/>
                <a:gd name="connsiteY137" fmla="*/ 1417320 h 4168140"/>
                <a:gd name="connsiteX138" fmla="*/ 11567160 w 11737340"/>
                <a:gd name="connsiteY138" fmla="*/ 1379220 h 4168140"/>
                <a:gd name="connsiteX139" fmla="*/ 11498580 w 11737340"/>
                <a:gd name="connsiteY139" fmla="*/ 1318260 h 4168140"/>
                <a:gd name="connsiteX140" fmla="*/ 11468100 w 11737340"/>
                <a:gd name="connsiteY140" fmla="*/ 1280160 h 4168140"/>
                <a:gd name="connsiteX141" fmla="*/ 11442700 w 11737340"/>
                <a:gd name="connsiteY141" fmla="*/ 1231900 h 4168140"/>
                <a:gd name="connsiteX142" fmla="*/ 11384280 w 11737340"/>
                <a:gd name="connsiteY142" fmla="*/ 1310640 h 4168140"/>
                <a:gd name="connsiteX143" fmla="*/ 11353800 w 11737340"/>
                <a:gd name="connsiteY143" fmla="*/ 1356360 h 4168140"/>
                <a:gd name="connsiteX144" fmla="*/ 11224260 w 11737340"/>
                <a:gd name="connsiteY144" fmla="*/ 1417320 h 4168140"/>
                <a:gd name="connsiteX145" fmla="*/ 11109960 w 11737340"/>
                <a:gd name="connsiteY145" fmla="*/ 1463040 h 4168140"/>
                <a:gd name="connsiteX146" fmla="*/ 10911840 w 11737340"/>
                <a:gd name="connsiteY146" fmla="*/ 1524000 h 4168140"/>
                <a:gd name="connsiteX147" fmla="*/ 10774680 w 11737340"/>
                <a:gd name="connsiteY147" fmla="*/ 1546860 h 4168140"/>
                <a:gd name="connsiteX148" fmla="*/ 10675620 w 11737340"/>
                <a:gd name="connsiteY148" fmla="*/ 1615440 h 4168140"/>
                <a:gd name="connsiteX149" fmla="*/ 10568940 w 11737340"/>
                <a:gd name="connsiteY149" fmla="*/ 1676400 h 4168140"/>
                <a:gd name="connsiteX150" fmla="*/ 10485120 w 11737340"/>
                <a:gd name="connsiteY150" fmla="*/ 1760220 h 4168140"/>
                <a:gd name="connsiteX151" fmla="*/ 10454640 w 11737340"/>
                <a:gd name="connsiteY151" fmla="*/ 1836420 h 4168140"/>
                <a:gd name="connsiteX152" fmla="*/ 10416540 w 11737340"/>
                <a:gd name="connsiteY152" fmla="*/ 1927860 h 4168140"/>
                <a:gd name="connsiteX153" fmla="*/ 10401300 w 11737340"/>
                <a:gd name="connsiteY153" fmla="*/ 2004060 h 4168140"/>
                <a:gd name="connsiteX154" fmla="*/ 10363200 w 11737340"/>
                <a:gd name="connsiteY154" fmla="*/ 2095500 h 4168140"/>
                <a:gd name="connsiteX155" fmla="*/ 10317480 w 11737340"/>
                <a:gd name="connsiteY155" fmla="*/ 2225040 h 4168140"/>
                <a:gd name="connsiteX156" fmla="*/ 10287000 w 11737340"/>
                <a:gd name="connsiteY156" fmla="*/ 2346960 h 4168140"/>
                <a:gd name="connsiteX157" fmla="*/ 10218420 w 11737340"/>
                <a:gd name="connsiteY157" fmla="*/ 2499360 h 4168140"/>
                <a:gd name="connsiteX158" fmla="*/ 10134600 w 11737340"/>
                <a:gd name="connsiteY158" fmla="*/ 2621280 h 4168140"/>
                <a:gd name="connsiteX159" fmla="*/ 10043160 w 11737340"/>
                <a:gd name="connsiteY159" fmla="*/ 2735580 h 4168140"/>
                <a:gd name="connsiteX160" fmla="*/ 9974580 w 11737340"/>
                <a:gd name="connsiteY160" fmla="*/ 2857500 h 4168140"/>
                <a:gd name="connsiteX161" fmla="*/ 9906000 w 11737340"/>
                <a:gd name="connsiteY161" fmla="*/ 2941320 h 4168140"/>
                <a:gd name="connsiteX162" fmla="*/ 9860280 w 11737340"/>
                <a:gd name="connsiteY162" fmla="*/ 3032760 h 4168140"/>
                <a:gd name="connsiteX163" fmla="*/ 9806940 w 11737340"/>
                <a:gd name="connsiteY163" fmla="*/ 3116580 h 4168140"/>
                <a:gd name="connsiteX164" fmla="*/ 9715500 w 11737340"/>
                <a:gd name="connsiteY164" fmla="*/ 3208020 h 4168140"/>
                <a:gd name="connsiteX165" fmla="*/ 9616440 w 11737340"/>
                <a:gd name="connsiteY165" fmla="*/ 3261360 h 4168140"/>
                <a:gd name="connsiteX166" fmla="*/ 9532620 w 11737340"/>
                <a:gd name="connsiteY166" fmla="*/ 3329940 h 4168140"/>
                <a:gd name="connsiteX167" fmla="*/ 9471660 w 11737340"/>
                <a:gd name="connsiteY167" fmla="*/ 3375660 h 4168140"/>
                <a:gd name="connsiteX168" fmla="*/ 9410700 w 11737340"/>
                <a:gd name="connsiteY168" fmla="*/ 3429000 h 4168140"/>
                <a:gd name="connsiteX169" fmla="*/ 9288780 w 11737340"/>
                <a:gd name="connsiteY169" fmla="*/ 3436620 h 4168140"/>
                <a:gd name="connsiteX170" fmla="*/ 9166860 w 11737340"/>
                <a:gd name="connsiteY170" fmla="*/ 3444240 h 4168140"/>
                <a:gd name="connsiteX171" fmla="*/ 9029700 w 11737340"/>
                <a:gd name="connsiteY171" fmla="*/ 3413760 h 4168140"/>
                <a:gd name="connsiteX172" fmla="*/ 8823960 w 11737340"/>
                <a:gd name="connsiteY172" fmla="*/ 3360420 h 4168140"/>
                <a:gd name="connsiteX173" fmla="*/ 8679180 w 11737340"/>
                <a:gd name="connsiteY173" fmla="*/ 3329940 h 4168140"/>
                <a:gd name="connsiteX174" fmla="*/ 8572500 w 11737340"/>
                <a:gd name="connsiteY174" fmla="*/ 3276600 h 4168140"/>
                <a:gd name="connsiteX175" fmla="*/ 8465820 w 11737340"/>
                <a:gd name="connsiteY175" fmla="*/ 3215640 h 4168140"/>
                <a:gd name="connsiteX176" fmla="*/ 8321040 w 11737340"/>
                <a:gd name="connsiteY176" fmla="*/ 3177540 h 4168140"/>
                <a:gd name="connsiteX177" fmla="*/ 8199120 w 11737340"/>
                <a:gd name="connsiteY177" fmla="*/ 3131820 h 4168140"/>
                <a:gd name="connsiteX178" fmla="*/ 8069580 w 11737340"/>
                <a:gd name="connsiteY178" fmla="*/ 3078480 h 4168140"/>
                <a:gd name="connsiteX179" fmla="*/ 7917180 w 11737340"/>
                <a:gd name="connsiteY179" fmla="*/ 2994660 h 4168140"/>
                <a:gd name="connsiteX180" fmla="*/ 7787640 w 11737340"/>
                <a:gd name="connsiteY180" fmla="*/ 2971800 h 4168140"/>
                <a:gd name="connsiteX181" fmla="*/ 7719060 w 11737340"/>
                <a:gd name="connsiteY181" fmla="*/ 2933700 h 4168140"/>
                <a:gd name="connsiteX182" fmla="*/ 7612380 w 11737340"/>
                <a:gd name="connsiteY182" fmla="*/ 2903220 h 4168140"/>
                <a:gd name="connsiteX183" fmla="*/ 7566660 w 11737340"/>
                <a:gd name="connsiteY183" fmla="*/ 2887980 h 4168140"/>
                <a:gd name="connsiteX184" fmla="*/ 7551420 w 11737340"/>
                <a:gd name="connsiteY184" fmla="*/ 2849880 h 4168140"/>
                <a:gd name="connsiteX185" fmla="*/ 7533640 w 11737340"/>
                <a:gd name="connsiteY185" fmla="*/ 2788920 h 4168140"/>
                <a:gd name="connsiteX186" fmla="*/ 7475220 w 11737340"/>
                <a:gd name="connsiteY186" fmla="*/ 2857500 h 4168140"/>
                <a:gd name="connsiteX187" fmla="*/ 7414260 w 11737340"/>
                <a:gd name="connsiteY187" fmla="*/ 2887980 h 4168140"/>
                <a:gd name="connsiteX188" fmla="*/ 7345680 w 11737340"/>
                <a:gd name="connsiteY188" fmla="*/ 2971800 h 4168140"/>
                <a:gd name="connsiteX189" fmla="*/ 7315200 w 11737340"/>
                <a:gd name="connsiteY189" fmla="*/ 2994660 h 4168140"/>
                <a:gd name="connsiteX190" fmla="*/ 7261860 w 11737340"/>
                <a:gd name="connsiteY190" fmla="*/ 3009900 h 4168140"/>
                <a:gd name="connsiteX191" fmla="*/ 7193280 w 11737340"/>
                <a:gd name="connsiteY191" fmla="*/ 3025140 h 4168140"/>
                <a:gd name="connsiteX192" fmla="*/ 7155180 w 11737340"/>
                <a:gd name="connsiteY192" fmla="*/ 3078480 h 4168140"/>
                <a:gd name="connsiteX193" fmla="*/ 7109460 w 11737340"/>
                <a:gd name="connsiteY193" fmla="*/ 3154680 h 4168140"/>
                <a:gd name="connsiteX194" fmla="*/ 7048500 w 11737340"/>
                <a:gd name="connsiteY194" fmla="*/ 3246120 h 4168140"/>
                <a:gd name="connsiteX195" fmla="*/ 6995160 w 11737340"/>
                <a:gd name="connsiteY195" fmla="*/ 3307080 h 4168140"/>
                <a:gd name="connsiteX196" fmla="*/ 6972300 w 11737340"/>
                <a:gd name="connsiteY196" fmla="*/ 3352800 h 4168140"/>
                <a:gd name="connsiteX197" fmla="*/ 6949440 w 11737340"/>
                <a:gd name="connsiteY197" fmla="*/ 3413760 h 4168140"/>
                <a:gd name="connsiteX198" fmla="*/ 6949440 w 11737340"/>
                <a:gd name="connsiteY198" fmla="*/ 3413760 h 4168140"/>
                <a:gd name="connsiteX199" fmla="*/ 6911340 w 11737340"/>
                <a:gd name="connsiteY199" fmla="*/ 3474720 h 4168140"/>
                <a:gd name="connsiteX200" fmla="*/ 6888480 w 11737340"/>
                <a:gd name="connsiteY200" fmla="*/ 3505200 h 4168140"/>
                <a:gd name="connsiteX201" fmla="*/ 6819900 w 11737340"/>
                <a:gd name="connsiteY201" fmla="*/ 3566160 h 4168140"/>
                <a:gd name="connsiteX202" fmla="*/ 6743700 w 11737340"/>
                <a:gd name="connsiteY202" fmla="*/ 3581400 h 4168140"/>
                <a:gd name="connsiteX203" fmla="*/ 6675120 w 11737340"/>
                <a:gd name="connsiteY203" fmla="*/ 3657600 h 4168140"/>
                <a:gd name="connsiteX204" fmla="*/ 6629400 w 11737340"/>
                <a:gd name="connsiteY204" fmla="*/ 3718560 h 4168140"/>
                <a:gd name="connsiteX205" fmla="*/ 6576060 w 11737340"/>
                <a:gd name="connsiteY205" fmla="*/ 3779520 h 4168140"/>
                <a:gd name="connsiteX206" fmla="*/ 6484620 w 11737340"/>
                <a:gd name="connsiteY206" fmla="*/ 3817620 h 4168140"/>
                <a:gd name="connsiteX207" fmla="*/ 6400800 w 11737340"/>
                <a:gd name="connsiteY207" fmla="*/ 3832860 h 4168140"/>
                <a:gd name="connsiteX208" fmla="*/ 6263640 w 11737340"/>
                <a:gd name="connsiteY208" fmla="*/ 3870960 h 4168140"/>
                <a:gd name="connsiteX209" fmla="*/ 6126480 w 11737340"/>
                <a:gd name="connsiteY209" fmla="*/ 3901440 h 4168140"/>
                <a:gd name="connsiteX210" fmla="*/ 6027420 w 11737340"/>
                <a:gd name="connsiteY210" fmla="*/ 3916680 h 4168140"/>
                <a:gd name="connsiteX211" fmla="*/ 5890260 w 11737340"/>
                <a:gd name="connsiteY211" fmla="*/ 3878580 h 4168140"/>
                <a:gd name="connsiteX212" fmla="*/ 5821680 w 11737340"/>
                <a:gd name="connsiteY212" fmla="*/ 3863340 h 4168140"/>
                <a:gd name="connsiteX213" fmla="*/ 5737860 w 11737340"/>
                <a:gd name="connsiteY213" fmla="*/ 3825240 h 4168140"/>
                <a:gd name="connsiteX214" fmla="*/ 5638800 w 11737340"/>
                <a:gd name="connsiteY214" fmla="*/ 3794760 h 4168140"/>
                <a:gd name="connsiteX215" fmla="*/ 5524500 w 11737340"/>
                <a:gd name="connsiteY215" fmla="*/ 3756660 h 4168140"/>
                <a:gd name="connsiteX216" fmla="*/ 5448300 w 11737340"/>
                <a:gd name="connsiteY216" fmla="*/ 3718560 h 4168140"/>
                <a:gd name="connsiteX217" fmla="*/ 5349240 w 11737340"/>
                <a:gd name="connsiteY217" fmla="*/ 3657600 h 4168140"/>
                <a:gd name="connsiteX218" fmla="*/ 5295900 w 11737340"/>
                <a:gd name="connsiteY218" fmla="*/ 3619500 h 4168140"/>
                <a:gd name="connsiteX219" fmla="*/ 5234940 w 11737340"/>
                <a:gd name="connsiteY219" fmla="*/ 3596640 h 4168140"/>
                <a:gd name="connsiteX220" fmla="*/ 5135880 w 11737340"/>
                <a:gd name="connsiteY220" fmla="*/ 3550920 h 4168140"/>
                <a:gd name="connsiteX221" fmla="*/ 5059680 w 11737340"/>
                <a:gd name="connsiteY221" fmla="*/ 3505200 h 4168140"/>
                <a:gd name="connsiteX222" fmla="*/ 5029200 w 11737340"/>
                <a:gd name="connsiteY222" fmla="*/ 3482340 h 4168140"/>
                <a:gd name="connsiteX223" fmla="*/ 4960620 w 11737340"/>
                <a:gd name="connsiteY223" fmla="*/ 3413760 h 4168140"/>
                <a:gd name="connsiteX224" fmla="*/ 4876800 w 11737340"/>
                <a:gd name="connsiteY224" fmla="*/ 3299460 h 4168140"/>
                <a:gd name="connsiteX225" fmla="*/ 4808220 w 11737340"/>
                <a:gd name="connsiteY225" fmla="*/ 3200400 h 4168140"/>
                <a:gd name="connsiteX226" fmla="*/ 4777740 w 11737340"/>
                <a:gd name="connsiteY226" fmla="*/ 3147060 h 4168140"/>
                <a:gd name="connsiteX227" fmla="*/ 4724400 w 11737340"/>
                <a:gd name="connsiteY227" fmla="*/ 3108960 h 4168140"/>
                <a:gd name="connsiteX228" fmla="*/ 4648200 w 11737340"/>
                <a:gd name="connsiteY228" fmla="*/ 3063240 h 4168140"/>
                <a:gd name="connsiteX229" fmla="*/ 4533900 w 11737340"/>
                <a:gd name="connsiteY229" fmla="*/ 2979420 h 4168140"/>
                <a:gd name="connsiteX230" fmla="*/ 4427220 w 11737340"/>
                <a:gd name="connsiteY230" fmla="*/ 2941320 h 4168140"/>
                <a:gd name="connsiteX231" fmla="*/ 4366260 w 11737340"/>
                <a:gd name="connsiteY231" fmla="*/ 2903220 h 4168140"/>
                <a:gd name="connsiteX232" fmla="*/ 4244340 w 11737340"/>
                <a:gd name="connsiteY232" fmla="*/ 2842260 h 4168140"/>
                <a:gd name="connsiteX233" fmla="*/ 4145280 w 11737340"/>
                <a:gd name="connsiteY233" fmla="*/ 2811780 h 4168140"/>
                <a:gd name="connsiteX234" fmla="*/ 4038600 w 11737340"/>
                <a:gd name="connsiteY234" fmla="*/ 2804160 h 4168140"/>
                <a:gd name="connsiteX235" fmla="*/ 3954780 w 11737340"/>
                <a:gd name="connsiteY235" fmla="*/ 2819400 h 4168140"/>
                <a:gd name="connsiteX236" fmla="*/ 3863340 w 11737340"/>
                <a:gd name="connsiteY236" fmla="*/ 2804160 h 4168140"/>
                <a:gd name="connsiteX237" fmla="*/ 3741420 w 11737340"/>
                <a:gd name="connsiteY237" fmla="*/ 2781300 h 4168140"/>
                <a:gd name="connsiteX238" fmla="*/ 3649980 w 11737340"/>
                <a:gd name="connsiteY238" fmla="*/ 2743200 h 4168140"/>
                <a:gd name="connsiteX239" fmla="*/ 3573780 w 11737340"/>
                <a:gd name="connsiteY239" fmla="*/ 2674620 h 4168140"/>
                <a:gd name="connsiteX240" fmla="*/ 3482340 w 11737340"/>
                <a:gd name="connsiteY240" fmla="*/ 2621280 h 4168140"/>
                <a:gd name="connsiteX241" fmla="*/ 3436620 w 11737340"/>
                <a:gd name="connsiteY241" fmla="*/ 2552700 h 4168140"/>
                <a:gd name="connsiteX242" fmla="*/ 3329940 w 11737340"/>
                <a:gd name="connsiteY242" fmla="*/ 2423160 h 4168140"/>
                <a:gd name="connsiteX243" fmla="*/ 3261360 w 11737340"/>
                <a:gd name="connsiteY243" fmla="*/ 2324100 h 4168140"/>
                <a:gd name="connsiteX244" fmla="*/ 3131820 w 11737340"/>
                <a:gd name="connsiteY244" fmla="*/ 2209800 h 4168140"/>
                <a:gd name="connsiteX245" fmla="*/ 3040380 w 11737340"/>
                <a:gd name="connsiteY245" fmla="*/ 2141220 h 4168140"/>
                <a:gd name="connsiteX246" fmla="*/ 2910840 w 11737340"/>
                <a:gd name="connsiteY246" fmla="*/ 2034540 h 4168140"/>
                <a:gd name="connsiteX247" fmla="*/ 2849880 w 11737340"/>
                <a:gd name="connsiteY247" fmla="*/ 1958340 h 4168140"/>
                <a:gd name="connsiteX248" fmla="*/ 2743200 w 11737340"/>
                <a:gd name="connsiteY248" fmla="*/ 1889760 h 4168140"/>
                <a:gd name="connsiteX249" fmla="*/ 2659380 w 11737340"/>
                <a:gd name="connsiteY249" fmla="*/ 1844040 h 4168140"/>
                <a:gd name="connsiteX250" fmla="*/ 2575560 w 11737340"/>
                <a:gd name="connsiteY250" fmla="*/ 1744980 h 4168140"/>
                <a:gd name="connsiteX251" fmla="*/ 2468880 w 11737340"/>
                <a:gd name="connsiteY251" fmla="*/ 1645920 h 4168140"/>
                <a:gd name="connsiteX252" fmla="*/ 2400300 w 11737340"/>
                <a:gd name="connsiteY252" fmla="*/ 1607820 h 4168140"/>
                <a:gd name="connsiteX253" fmla="*/ 2263140 w 11737340"/>
                <a:gd name="connsiteY253" fmla="*/ 1501140 h 4168140"/>
                <a:gd name="connsiteX254" fmla="*/ 2171700 w 11737340"/>
                <a:gd name="connsiteY254" fmla="*/ 1432560 h 4168140"/>
                <a:gd name="connsiteX255" fmla="*/ 2087880 w 11737340"/>
                <a:gd name="connsiteY255" fmla="*/ 1363980 h 4168140"/>
                <a:gd name="connsiteX256" fmla="*/ 1950720 w 11737340"/>
                <a:gd name="connsiteY256" fmla="*/ 1272540 h 4168140"/>
                <a:gd name="connsiteX257" fmla="*/ 1805940 w 11737340"/>
                <a:gd name="connsiteY257" fmla="*/ 1135380 h 4168140"/>
                <a:gd name="connsiteX258" fmla="*/ 1729740 w 11737340"/>
                <a:gd name="connsiteY258" fmla="*/ 1089660 h 4168140"/>
                <a:gd name="connsiteX259" fmla="*/ 1668780 w 11737340"/>
                <a:gd name="connsiteY259" fmla="*/ 1043940 h 4168140"/>
                <a:gd name="connsiteX260" fmla="*/ 1592580 w 11737340"/>
                <a:gd name="connsiteY260" fmla="*/ 990600 h 4168140"/>
                <a:gd name="connsiteX261" fmla="*/ 1470660 w 11737340"/>
                <a:gd name="connsiteY261" fmla="*/ 891540 h 4168140"/>
                <a:gd name="connsiteX262" fmla="*/ 1386840 w 11737340"/>
                <a:gd name="connsiteY262" fmla="*/ 845820 h 4168140"/>
                <a:gd name="connsiteX263" fmla="*/ 1318260 w 11737340"/>
                <a:gd name="connsiteY263" fmla="*/ 784860 h 4168140"/>
                <a:gd name="connsiteX264" fmla="*/ 1264920 w 11737340"/>
                <a:gd name="connsiteY264" fmla="*/ 723900 h 4168140"/>
                <a:gd name="connsiteX265" fmla="*/ 1181100 w 11737340"/>
                <a:gd name="connsiteY265" fmla="*/ 647700 h 4168140"/>
                <a:gd name="connsiteX266" fmla="*/ 1089660 w 11737340"/>
                <a:gd name="connsiteY266" fmla="*/ 624840 h 4168140"/>
                <a:gd name="connsiteX267" fmla="*/ 1021080 w 11737340"/>
                <a:gd name="connsiteY267" fmla="*/ 586740 h 4168140"/>
                <a:gd name="connsiteX268" fmla="*/ 937260 w 11737340"/>
                <a:gd name="connsiteY268" fmla="*/ 548640 h 4168140"/>
                <a:gd name="connsiteX269" fmla="*/ 830580 w 11737340"/>
                <a:gd name="connsiteY269" fmla="*/ 510540 h 4168140"/>
                <a:gd name="connsiteX270" fmla="*/ 754380 w 11737340"/>
                <a:gd name="connsiteY270" fmla="*/ 457200 h 4168140"/>
                <a:gd name="connsiteX271" fmla="*/ 708660 w 11737340"/>
                <a:gd name="connsiteY271" fmla="*/ 419100 h 4168140"/>
                <a:gd name="connsiteX272" fmla="*/ 609600 w 11737340"/>
                <a:gd name="connsiteY272" fmla="*/ 396240 h 4168140"/>
                <a:gd name="connsiteX273" fmla="*/ 548640 w 11737340"/>
                <a:gd name="connsiteY273" fmla="*/ 320040 h 4168140"/>
                <a:gd name="connsiteX274" fmla="*/ 510540 w 11737340"/>
                <a:gd name="connsiteY274" fmla="*/ 251460 h 4168140"/>
                <a:gd name="connsiteX275" fmla="*/ 464820 w 11737340"/>
                <a:gd name="connsiteY275" fmla="*/ 190500 h 4168140"/>
                <a:gd name="connsiteX276" fmla="*/ 411480 w 11737340"/>
                <a:gd name="connsiteY276" fmla="*/ 137160 h 4168140"/>
                <a:gd name="connsiteX277" fmla="*/ 373380 w 11737340"/>
                <a:gd name="connsiteY277" fmla="*/ 45720 h 4168140"/>
                <a:gd name="connsiteX278" fmla="*/ 342900 w 11737340"/>
                <a:gd name="connsiteY278" fmla="*/ 0 h 4168140"/>
                <a:gd name="connsiteX279" fmla="*/ 327660 w 11737340"/>
                <a:gd name="connsiteY279" fmla="*/ 60960 h 4168140"/>
                <a:gd name="connsiteX280" fmla="*/ 289560 w 11737340"/>
                <a:gd name="connsiteY280" fmla="*/ 91440 h 4168140"/>
                <a:gd name="connsiteX281" fmla="*/ 236220 w 11737340"/>
                <a:gd name="connsiteY281" fmla="*/ 114300 h 4168140"/>
                <a:gd name="connsiteX282" fmla="*/ 198120 w 11737340"/>
                <a:gd name="connsiteY282" fmla="*/ 175260 h 4168140"/>
                <a:gd name="connsiteX283" fmla="*/ 175260 w 11737340"/>
                <a:gd name="connsiteY283" fmla="*/ 228600 h 4168140"/>
                <a:gd name="connsiteX284" fmla="*/ 114300 w 11737340"/>
                <a:gd name="connsiteY284" fmla="*/ 236220 h 4168140"/>
                <a:gd name="connsiteX285" fmla="*/ 45720 w 11737340"/>
                <a:gd name="connsiteY285" fmla="*/ 251460 h 4168140"/>
                <a:gd name="connsiteX286" fmla="*/ 0 w 11737340"/>
                <a:gd name="connsiteY286" fmla="*/ 281940 h 4168140"/>
                <a:gd name="connsiteX287" fmla="*/ 68580 w 11737340"/>
                <a:gd name="connsiteY287" fmla="*/ 320040 h 4168140"/>
                <a:gd name="connsiteX0" fmla="*/ 68580 w 11737340"/>
                <a:gd name="connsiteY0" fmla="*/ 320040 h 4168140"/>
                <a:gd name="connsiteX1" fmla="*/ 121920 w 11737340"/>
                <a:gd name="connsiteY1" fmla="*/ 381000 h 4168140"/>
                <a:gd name="connsiteX2" fmla="*/ 198120 w 11737340"/>
                <a:gd name="connsiteY2" fmla="*/ 419100 h 4168140"/>
                <a:gd name="connsiteX3" fmla="*/ 320040 w 11737340"/>
                <a:gd name="connsiteY3" fmla="*/ 510540 h 4168140"/>
                <a:gd name="connsiteX4" fmla="*/ 411480 w 11737340"/>
                <a:gd name="connsiteY4" fmla="*/ 563880 h 4168140"/>
                <a:gd name="connsiteX5" fmla="*/ 472440 w 11737340"/>
                <a:gd name="connsiteY5" fmla="*/ 632460 h 4168140"/>
                <a:gd name="connsiteX6" fmla="*/ 601980 w 11737340"/>
                <a:gd name="connsiteY6" fmla="*/ 708660 h 4168140"/>
                <a:gd name="connsiteX7" fmla="*/ 739140 w 11737340"/>
                <a:gd name="connsiteY7" fmla="*/ 784860 h 4168140"/>
                <a:gd name="connsiteX8" fmla="*/ 861060 w 11737340"/>
                <a:gd name="connsiteY8" fmla="*/ 868680 h 4168140"/>
                <a:gd name="connsiteX9" fmla="*/ 944880 w 11737340"/>
                <a:gd name="connsiteY9" fmla="*/ 952500 h 4168140"/>
                <a:gd name="connsiteX10" fmla="*/ 1021080 w 11737340"/>
                <a:gd name="connsiteY10" fmla="*/ 1005840 h 4168140"/>
                <a:gd name="connsiteX11" fmla="*/ 1097280 w 11737340"/>
                <a:gd name="connsiteY11" fmla="*/ 1043940 h 4168140"/>
                <a:gd name="connsiteX12" fmla="*/ 1181100 w 11737340"/>
                <a:gd name="connsiteY12" fmla="*/ 1104900 h 4168140"/>
                <a:gd name="connsiteX13" fmla="*/ 1249680 w 11737340"/>
                <a:gd name="connsiteY13" fmla="*/ 1150620 h 4168140"/>
                <a:gd name="connsiteX14" fmla="*/ 1341120 w 11737340"/>
                <a:gd name="connsiteY14" fmla="*/ 1196340 h 4168140"/>
                <a:gd name="connsiteX15" fmla="*/ 1417320 w 11737340"/>
                <a:gd name="connsiteY15" fmla="*/ 1257300 h 4168140"/>
                <a:gd name="connsiteX16" fmla="*/ 1493520 w 11737340"/>
                <a:gd name="connsiteY16" fmla="*/ 1333500 h 4168140"/>
                <a:gd name="connsiteX17" fmla="*/ 1569720 w 11737340"/>
                <a:gd name="connsiteY17" fmla="*/ 1356360 h 4168140"/>
                <a:gd name="connsiteX18" fmla="*/ 1684020 w 11737340"/>
                <a:gd name="connsiteY18" fmla="*/ 1424940 h 4168140"/>
                <a:gd name="connsiteX19" fmla="*/ 1729740 w 11737340"/>
                <a:gd name="connsiteY19" fmla="*/ 1485900 h 4168140"/>
                <a:gd name="connsiteX20" fmla="*/ 1844040 w 11737340"/>
                <a:gd name="connsiteY20" fmla="*/ 1569720 h 4168140"/>
                <a:gd name="connsiteX21" fmla="*/ 1935480 w 11737340"/>
                <a:gd name="connsiteY21" fmla="*/ 1615440 h 4168140"/>
                <a:gd name="connsiteX22" fmla="*/ 2049780 w 11737340"/>
                <a:gd name="connsiteY22" fmla="*/ 1691640 h 4168140"/>
                <a:gd name="connsiteX23" fmla="*/ 2133600 w 11737340"/>
                <a:gd name="connsiteY23" fmla="*/ 1729740 h 4168140"/>
                <a:gd name="connsiteX24" fmla="*/ 2202180 w 11737340"/>
                <a:gd name="connsiteY24" fmla="*/ 1805940 h 4168140"/>
                <a:gd name="connsiteX25" fmla="*/ 2255520 w 11737340"/>
                <a:gd name="connsiteY25" fmla="*/ 1821180 h 4168140"/>
                <a:gd name="connsiteX26" fmla="*/ 2316480 w 11737340"/>
                <a:gd name="connsiteY26" fmla="*/ 1866900 h 4168140"/>
                <a:gd name="connsiteX27" fmla="*/ 2423160 w 11737340"/>
                <a:gd name="connsiteY27" fmla="*/ 2004060 h 4168140"/>
                <a:gd name="connsiteX28" fmla="*/ 2476500 w 11737340"/>
                <a:gd name="connsiteY28" fmla="*/ 2087880 h 4168140"/>
                <a:gd name="connsiteX29" fmla="*/ 2567940 w 11737340"/>
                <a:gd name="connsiteY29" fmla="*/ 2148840 h 4168140"/>
                <a:gd name="connsiteX30" fmla="*/ 2682240 w 11737340"/>
                <a:gd name="connsiteY30" fmla="*/ 2186940 h 4168140"/>
                <a:gd name="connsiteX31" fmla="*/ 2743200 w 11737340"/>
                <a:gd name="connsiteY31" fmla="*/ 2209800 h 4168140"/>
                <a:gd name="connsiteX32" fmla="*/ 2811780 w 11737340"/>
                <a:gd name="connsiteY32" fmla="*/ 2247900 h 4168140"/>
                <a:gd name="connsiteX33" fmla="*/ 2887980 w 11737340"/>
                <a:gd name="connsiteY33" fmla="*/ 2301240 h 4168140"/>
                <a:gd name="connsiteX34" fmla="*/ 2979420 w 11737340"/>
                <a:gd name="connsiteY34" fmla="*/ 2385060 h 4168140"/>
                <a:gd name="connsiteX35" fmla="*/ 3055620 w 11737340"/>
                <a:gd name="connsiteY35" fmla="*/ 2461260 h 4168140"/>
                <a:gd name="connsiteX36" fmla="*/ 3139440 w 11737340"/>
                <a:gd name="connsiteY36" fmla="*/ 2537460 h 4168140"/>
                <a:gd name="connsiteX37" fmla="*/ 3261360 w 11737340"/>
                <a:gd name="connsiteY37" fmla="*/ 2628900 h 4168140"/>
                <a:gd name="connsiteX38" fmla="*/ 3345180 w 11737340"/>
                <a:gd name="connsiteY38" fmla="*/ 2720340 h 4168140"/>
                <a:gd name="connsiteX39" fmla="*/ 3444240 w 11737340"/>
                <a:gd name="connsiteY39" fmla="*/ 2796540 h 4168140"/>
                <a:gd name="connsiteX40" fmla="*/ 3558540 w 11737340"/>
                <a:gd name="connsiteY40" fmla="*/ 2872740 h 4168140"/>
                <a:gd name="connsiteX41" fmla="*/ 3619500 w 11737340"/>
                <a:gd name="connsiteY41" fmla="*/ 2979420 h 4168140"/>
                <a:gd name="connsiteX42" fmla="*/ 3619500 w 11737340"/>
                <a:gd name="connsiteY42" fmla="*/ 2979420 h 4168140"/>
                <a:gd name="connsiteX43" fmla="*/ 3649980 w 11737340"/>
                <a:gd name="connsiteY43" fmla="*/ 3048000 h 4168140"/>
                <a:gd name="connsiteX44" fmla="*/ 3703320 w 11737340"/>
                <a:gd name="connsiteY44" fmla="*/ 3086100 h 4168140"/>
                <a:gd name="connsiteX45" fmla="*/ 3764280 w 11737340"/>
                <a:gd name="connsiteY45" fmla="*/ 3063240 h 4168140"/>
                <a:gd name="connsiteX46" fmla="*/ 3848100 w 11737340"/>
                <a:gd name="connsiteY46" fmla="*/ 3025140 h 4168140"/>
                <a:gd name="connsiteX47" fmla="*/ 3916680 w 11737340"/>
                <a:gd name="connsiteY47" fmla="*/ 3032760 h 4168140"/>
                <a:gd name="connsiteX48" fmla="*/ 4030980 w 11737340"/>
                <a:gd name="connsiteY48" fmla="*/ 3063240 h 4168140"/>
                <a:gd name="connsiteX49" fmla="*/ 4137660 w 11737340"/>
                <a:gd name="connsiteY49" fmla="*/ 3101340 h 4168140"/>
                <a:gd name="connsiteX50" fmla="*/ 4259580 w 11737340"/>
                <a:gd name="connsiteY50" fmla="*/ 3147060 h 4168140"/>
                <a:gd name="connsiteX51" fmla="*/ 4381500 w 11737340"/>
                <a:gd name="connsiteY51" fmla="*/ 3192780 h 4168140"/>
                <a:gd name="connsiteX52" fmla="*/ 4526280 w 11737340"/>
                <a:gd name="connsiteY52" fmla="*/ 3276600 h 4168140"/>
                <a:gd name="connsiteX53" fmla="*/ 4587240 w 11737340"/>
                <a:gd name="connsiteY53" fmla="*/ 3299460 h 4168140"/>
                <a:gd name="connsiteX54" fmla="*/ 4610100 w 11737340"/>
                <a:gd name="connsiteY54" fmla="*/ 3352800 h 4168140"/>
                <a:gd name="connsiteX55" fmla="*/ 4648200 w 11737340"/>
                <a:gd name="connsiteY55" fmla="*/ 3436620 h 4168140"/>
                <a:gd name="connsiteX56" fmla="*/ 4671060 w 11737340"/>
                <a:gd name="connsiteY56" fmla="*/ 3520440 h 4168140"/>
                <a:gd name="connsiteX57" fmla="*/ 4678680 w 11737340"/>
                <a:gd name="connsiteY57" fmla="*/ 3589020 h 4168140"/>
                <a:gd name="connsiteX58" fmla="*/ 4686300 w 11737340"/>
                <a:gd name="connsiteY58" fmla="*/ 3649980 h 4168140"/>
                <a:gd name="connsiteX59" fmla="*/ 4724400 w 11737340"/>
                <a:gd name="connsiteY59" fmla="*/ 3680460 h 4168140"/>
                <a:gd name="connsiteX60" fmla="*/ 4785360 w 11737340"/>
                <a:gd name="connsiteY60" fmla="*/ 3672840 h 4168140"/>
                <a:gd name="connsiteX61" fmla="*/ 4869180 w 11737340"/>
                <a:gd name="connsiteY61" fmla="*/ 3703320 h 4168140"/>
                <a:gd name="connsiteX62" fmla="*/ 4914900 w 11737340"/>
                <a:gd name="connsiteY62" fmla="*/ 3756660 h 4168140"/>
                <a:gd name="connsiteX63" fmla="*/ 5105400 w 11737340"/>
                <a:gd name="connsiteY63" fmla="*/ 3832860 h 4168140"/>
                <a:gd name="connsiteX64" fmla="*/ 5173980 w 11737340"/>
                <a:gd name="connsiteY64" fmla="*/ 3886200 h 4168140"/>
                <a:gd name="connsiteX65" fmla="*/ 5242560 w 11737340"/>
                <a:gd name="connsiteY65" fmla="*/ 3924300 h 4168140"/>
                <a:gd name="connsiteX66" fmla="*/ 5364480 w 11737340"/>
                <a:gd name="connsiteY66" fmla="*/ 3962400 h 4168140"/>
                <a:gd name="connsiteX67" fmla="*/ 5516880 w 11737340"/>
                <a:gd name="connsiteY67" fmla="*/ 4046220 h 4168140"/>
                <a:gd name="connsiteX68" fmla="*/ 5585460 w 11737340"/>
                <a:gd name="connsiteY68" fmla="*/ 4099560 h 4168140"/>
                <a:gd name="connsiteX69" fmla="*/ 5661660 w 11737340"/>
                <a:gd name="connsiteY69" fmla="*/ 4122420 h 4168140"/>
                <a:gd name="connsiteX70" fmla="*/ 5745480 w 11737340"/>
                <a:gd name="connsiteY70" fmla="*/ 4130040 h 4168140"/>
                <a:gd name="connsiteX71" fmla="*/ 5836920 w 11737340"/>
                <a:gd name="connsiteY71" fmla="*/ 4130040 h 4168140"/>
                <a:gd name="connsiteX72" fmla="*/ 5951220 w 11737340"/>
                <a:gd name="connsiteY72" fmla="*/ 4145280 h 4168140"/>
                <a:gd name="connsiteX73" fmla="*/ 6035040 w 11737340"/>
                <a:gd name="connsiteY73" fmla="*/ 4168140 h 4168140"/>
                <a:gd name="connsiteX74" fmla="*/ 6149340 w 11737340"/>
                <a:gd name="connsiteY74" fmla="*/ 4137660 h 4168140"/>
                <a:gd name="connsiteX75" fmla="*/ 6286500 w 11737340"/>
                <a:gd name="connsiteY75" fmla="*/ 4114800 h 4168140"/>
                <a:gd name="connsiteX76" fmla="*/ 6393180 w 11737340"/>
                <a:gd name="connsiteY76" fmla="*/ 4053840 h 4168140"/>
                <a:gd name="connsiteX77" fmla="*/ 6484620 w 11737340"/>
                <a:gd name="connsiteY77" fmla="*/ 4038600 h 4168140"/>
                <a:gd name="connsiteX78" fmla="*/ 6583680 w 11737340"/>
                <a:gd name="connsiteY78" fmla="*/ 3970020 h 4168140"/>
                <a:gd name="connsiteX79" fmla="*/ 6697980 w 11737340"/>
                <a:gd name="connsiteY79" fmla="*/ 3886200 h 4168140"/>
                <a:gd name="connsiteX80" fmla="*/ 6728460 w 11737340"/>
                <a:gd name="connsiteY80" fmla="*/ 3817620 h 4168140"/>
                <a:gd name="connsiteX81" fmla="*/ 6842760 w 11737340"/>
                <a:gd name="connsiteY81" fmla="*/ 3733800 h 4168140"/>
                <a:gd name="connsiteX82" fmla="*/ 6972300 w 11737340"/>
                <a:gd name="connsiteY82" fmla="*/ 3642360 h 4168140"/>
                <a:gd name="connsiteX83" fmla="*/ 7078980 w 11737340"/>
                <a:gd name="connsiteY83" fmla="*/ 3528060 h 4168140"/>
                <a:gd name="connsiteX84" fmla="*/ 7139940 w 11737340"/>
                <a:gd name="connsiteY84" fmla="*/ 3444240 h 4168140"/>
                <a:gd name="connsiteX85" fmla="*/ 7269480 w 11737340"/>
                <a:gd name="connsiteY85" fmla="*/ 3284220 h 4168140"/>
                <a:gd name="connsiteX86" fmla="*/ 7330440 w 11737340"/>
                <a:gd name="connsiteY86" fmla="*/ 3185160 h 4168140"/>
                <a:gd name="connsiteX87" fmla="*/ 7376160 w 11737340"/>
                <a:gd name="connsiteY87" fmla="*/ 3116580 h 4168140"/>
                <a:gd name="connsiteX88" fmla="*/ 7444740 w 11737340"/>
                <a:gd name="connsiteY88" fmla="*/ 3093720 h 4168140"/>
                <a:gd name="connsiteX89" fmla="*/ 7513320 w 11737340"/>
                <a:gd name="connsiteY89" fmla="*/ 3101340 h 4168140"/>
                <a:gd name="connsiteX90" fmla="*/ 7576820 w 11737340"/>
                <a:gd name="connsiteY90" fmla="*/ 3093720 h 4168140"/>
                <a:gd name="connsiteX91" fmla="*/ 7729220 w 11737340"/>
                <a:gd name="connsiteY91" fmla="*/ 3136900 h 4168140"/>
                <a:gd name="connsiteX92" fmla="*/ 7833360 w 11737340"/>
                <a:gd name="connsiteY92" fmla="*/ 3180080 h 4168140"/>
                <a:gd name="connsiteX93" fmla="*/ 7967980 w 11737340"/>
                <a:gd name="connsiteY93" fmla="*/ 3208020 h 4168140"/>
                <a:gd name="connsiteX94" fmla="*/ 8161020 w 11737340"/>
                <a:gd name="connsiteY94" fmla="*/ 3296920 h 4168140"/>
                <a:gd name="connsiteX95" fmla="*/ 8293100 w 11737340"/>
                <a:gd name="connsiteY95" fmla="*/ 3370580 h 4168140"/>
                <a:gd name="connsiteX96" fmla="*/ 8371840 w 11737340"/>
                <a:gd name="connsiteY96" fmla="*/ 3395980 h 4168140"/>
                <a:gd name="connsiteX97" fmla="*/ 8468360 w 11737340"/>
                <a:gd name="connsiteY97" fmla="*/ 3434080 h 4168140"/>
                <a:gd name="connsiteX98" fmla="*/ 8582660 w 11737340"/>
                <a:gd name="connsiteY98" fmla="*/ 3528060 h 4168140"/>
                <a:gd name="connsiteX99" fmla="*/ 8641080 w 11737340"/>
                <a:gd name="connsiteY99" fmla="*/ 3566160 h 4168140"/>
                <a:gd name="connsiteX100" fmla="*/ 8702040 w 11737340"/>
                <a:gd name="connsiteY100" fmla="*/ 3604260 h 4168140"/>
                <a:gd name="connsiteX101" fmla="*/ 8763000 w 11737340"/>
                <a:gd name="connsiteY101" fmla="*/ 3634740 h 4168140"/>
                <a:gd name="connsiteX102" fmla="*/ 8846820 w 11737340"/>
                <a:gd name="connsiteY102" fmla="*/ 3632200 h 4168140"/>
                <a:gd name="connsiteX103" fmla="*/ 8968740 w 11737340"/>
                <a:gd name="connsiteY103" fmla="*/ 3634740 h 4168140"/>
                <a:gd name="connsiteX104" fmla="*/ 9060180 w 11737340"/>
                <a:gd name="connsiteY104" fmla="*/ 3642360 h 4168140"/>
                <a:gd name="connsiteX105" fmla="*/ 9151620 w 11737340"/>
                <a:gd name="connsiteY105" fmla="*/ 3657600 h 4168140"/>
                <a:gd name="connsiteX106" fmla="*/ 9230360 w 11737340"/>
                <a:gd name="connsiteY106" fmla="*/ 3657600 h 4168140"/>
                <a:gd name="connsiteX107" fmla="*/ 9331960 w 11737340"/>
                <a:gd name="connsiteY107" fmla="*/ 3629660 h 4168140"/>
                <a:gd name="connsiteX108" fmla="*/ 9433560 w 11737340"/>
                <a:gd name="connsiteY108" fmla="*/ 3589020 h 4168140"/>
                <a:gd name="connsiteX109" fmla="*/ 9535160 w 11737340"/>
                <a:gd name="connsiteY109" fmla="*/ 3540760 h 4168140"/>
                <a:gd name="connsiteX110" fmla="*/ 9646920 w 11737340"/>
                <a:gd name="connsiteY110" fmla="*/ 3489960 h 4168140"/>
                <a:gd name="connsiteX111" fmla="*/ 9784080 w 11737340"/>
                <a:gd name="connsiteY111" fmla="*/ 3444240 h 4168140"/>
                <a:gd name="connsiteX112" fmla="*/ 9860280 w 11737340"/>
                <a:gd name="connsiteY112" fmla="*/ 3383280 h 4168140"/>
                <a:gd name="connsiteX113" fmla="*/ 9921240 w 11737340"/>
                <a:gd name="connsiteY113" fmla="*/ 3314700 h 4168140"/>
                <a:gd name="connsiteX114" fmla="*/ 9997440 w 11737340"/>
                <a:gd name="connsiteY114" fmla="*/ 3208020 h 4168140"/>
                <a:gd name="connsiteX115" fmla="*/ 10043160 w 11737340"/>
                <a:gd name="connsiteY115" fmla="*/ 3101340 h 4168140"/>
                <a:gd name="connsiteX116" fmla="*/ 10104120 w 11737340"/>
                <a:gd name="connsiteY116" fmla="*/ 3017520 h 4168140"/>
                <a:gd name="connsiteX117" fmla="*/ 10157460 w 11737340"/>
                <a:gd name="connsiteY117" fmla="*/ 2933700 h 4168140"/>
                <a:gd name="connsiteX118" fmla="*/ 10218420 w 11737340"/>
                <a:gd name="connsiteY118" fmla="*/ 2849880 h 4168140"/>
                <a:gd name="connsiteX119" fmla="*/ 10294620 w 11737340"/>
                <a:gd name="connsiteY119" fmla="*/ 2735580 h 4168140"/>
                <a:gd name="connsiteX120" fmla="*/ 10347960 w 11737340"/>
                <a:gd name="connsiteY120" fmla="*/ 2621280 h 4168140"/>
                <a:gd name="connsiteX121" fmla="*/ 10431780 w 11737340"/>
                <a:gd name="connsiteY121" fmla="*/ 2499360 h 4168140"/>
                <a:gd name="connsiteX122" fmla="*/ 10500360 w 11737340"/>
                <a:gd name="connsiteY122" fmla="*/ 2354580 h 4168140"/>
                <a:gd name="connsiteX123" fmla="*/ 10553700 w 11737340"/>
                <a:gd name="connsiteY123" fmla="*/ 2263140 h 4168140"/>
                <a:gd name="connsiteX124" fmla="*/ 10584180 w 11737340"/>
                <a:gd name="connsiteY124" fmla="*/ 2194560 h 4168140"/>
                <a:gd name="connsiteX125" fmla="*/ 10624820 w 11737340"/>
                <a:gd name="connsiteY125" fmla="*/ 2125980 h 4168140"/>
                <a:gd name="connsiteX126" fmla="*/ 10675620 w 11737340"/>
                <a:gd name="connsiteY126" fmla="*/ 2049780 h 4168140"/>
                <a:gd name="connsiteX127" fmla="*/ 10690860 w 11737340"/>
                <a:gd name="connsiteY127" fmla="*/ 1988820 h 4168140"/>
                <a:gd name="connsiteX128" fmla="*/ 10713720 w 11737340"/>
                <a:gd name="connsiteY128" fmla="*/ 1927860 h 4168140"/>
                <a:gd name="connsiteX129" fmla="*/ 10767060 w 11737340"/>
                <a:gd name="connsiteY129" fmla="*/ 1859280 h 4168140"/>
                <a:gd name="connsiteX130" fmla="*/ 10873740 w 11737340"/>
                <a:gd name="connsiteY130" fmla="*/ 1828800 h 4168140"/>
                <a:gd name="connsiteX131" fmla="*/ 11079480 w 11737340"/>
                <a:gd name="connsiteY131" fmla="*/ 1767840 h 4168140"/>
                <a:gd name="connsiteX132" fmla="*/ 11247120 w 11737340"/>
                <a:gd name="connsiteY132" fmla="*/ 1684020 h 4168140"/>
                <a:gd name="connsiteX133" fmla="*/ 11407140 w 11737340"/>
                <a:gd name="connsiteY133" fmla="*/ 1628140 h 4168140"/>
                <a:gd name="connsiteX134" fmla="*/ 11490960 w 11737340"/>
                <a:gd name="connsiteY134" fmla="*/ 1577340 h 4168140"/>
                <a:gd name="connsiteX135" fmla="*/ 11635740 w 11737340"/>
                <a:gd name="connsiteY135" fmla="*/ 1508760 h 4168140"/>
                <a:gd name="connsiteX136" fmla="*/ 11737340 w 11737340"/>
                <a:gd name="connsiteY136" fmla="*/ 1442720 h 4168140"/>
                <a:gd name="connsiteX137" fmla="*/ 11620500 w 11737340"/>
                <a:gd name="connsiteY137" fmla="*/ 1417320 h 4168140"/>
                <a:gd name="connsiteX138" fmla="*/ 11567160 w 11737340"/>
                <a:gd name="connsiteY138" fmla="*/ 1379220 h 4168140"/>
                <a:gd name="connsiteX139" fmla="*/ 11498580 w 11737340"/>
                <a:gd name="connsiteY139" fmla="*/ 1318260 h 4168140"/>
                <a:gd name="connsiteX140" fmla="*/ 11468100 w 11737340"/>
                <a:gd name="connsiteY140" fmla="*/ 1280160 h 4168140"/>
                <a:gd name="connsiteX141" fmla="*/ 11442700 w 11737340"/>
                <a:gd name="connsiteY141" fmla="*/ 1231900 h 4168140"/>
                <a:gd name="connsiteX142" fmla="*/ 11384280 w 11737340"/>
                <a:gd name="connsiteY142" fmla="*/ 1310640 h 4168140"/>
                <a:gd name="connsiteX143" fmla="*/ 11353800 w 11737340"/>
                <a:gd name="connsiteY143" fmla="*/ 1356360 h 4168140"/>
                <a:gd name="connsiteX144" fmla="*/ 11224260 w 11737340"/>
                <a:gd name="connsiteY144" fmla="*/ 1417320 h 4168140"/>
                <a:gd name="connsiteX145" fmla="*/ 11109960 w 11737340"/>
                <a:gd name="connsiteY145" fmla="*/ 1463040 h 4168140"/>
                <a:gd name="connsiteX146" fmla="*/ 10911840 w 11737340"/>
                <a:gd name="connsiteY146" fmla="*/ 1524000 h 4168140"/>
                <a:gd name="connsiteX147" fmla="*/ 10774680 w 11737340"/>
                <a:gd name="connsiteY147" fmla="*/ 1546860 h 4168140"/>
                <a:gd name="connsiteX148" fmla="*/ 10675620 w 11737340"/>
                <a:gd name="connsiteY148" fmla="*/ 1615440 h 4168140"/>
                <a:gd name="connsiteX149" fmla="*/ 10568940 w 11737340"/>
                <a:gd name="connsiteY149" fmla="*/ 1676400 h 4168140"/>
                <a:gd name="connsiteX150" fmla="*/ 10485120 w 11737340"/>
                <a:gd name="connsiteY150" fmla="*/ 1760220 h 4168140"/>
                <a:gd name="connsiteX151" fmla="*/ 10454640 w 11737340"/>
                <a:gd name="connsiteY151" fmla="*/ 1836420 h 4168140"/>
                <a:gd name="connsiteX152" fmla="*/ 10416540 w 11737340"/>
                <a:gd name="connsiteY152" fmla="*/ 1927860 h 4168140"/>
                <a:gd name="connsiteX153" fmla="*/ 10401300 w 11737340"/>
                <a:gd name="connsiteY153" fmla="*/ 2004060 h 4168140"/>
                <a:gd name="connsiteX154" fmla="*/ 10363200 w 11737340"/>
                <a:gd name="connsiteY154" fmla="*/ 2095500 h 4168140"/>
                <a:gd name="connsiteX155" fmla="*/ 10317480 w 11737340"/>
                <a:gd name="connsiteY155" fmla="*/ 2225040 h 4168140"/>
                <a:gd name="connsiteX156" fmla="*/ 10287000 w 11737340"/>
                <a:gd name="connsiteY156" fmla="*/ 2346960 h 4168140"/>
                <a:gd name="connsiteX157" fmla="*/ 10218420 w 11737340"/>
                <a:gd name="connsiteY157" fmla="*/ 2499360 h 4168140"/>
                <a:gd name="connsiteX158" fmla="*/ 10134600 w 11737340"/>
                <a:gd name="connsiteY158" fmla="*/ 2621280 h 4168140"/>
                <a:gd name="connsiteX159" fmla="*/ 10043160 w 11737340"/>
                <a:gd name="connsiteY159" fmla="*/ 2735580 h 4168140"/>
                <a:gd name="connsiteX160" fmla="*/ 9974580 w 11737340"/>
                <a:gd name="connsiteY160" fmla="*/ 2857500 h 4168140"/>
                <a:gd name="connsiteX161" fmla="*/ 9906000 w 11737340"/>
                <a:gd name="connsiteY161" fmla="*/ 2941320 h 4168140"/>
                <a:gd name="connsiteX162" fmla="*/ 9860280 w 11737340"/>
                <a:gd name="connsiteY162" fmla="*/ 3032760 h 4168140"/>
                <a:gd name="connsiteX163" fmla="*/ 9806940 w 11737340"/>
                <a:gd name="connsiteY163" fmla="*/ 3116580 h 4168140"/>
                <a:gd name="connsiteX164" fmla="*/ 9715500 w 11737340"/>
                <a:gd name="connsiteY164" fmla="*/ 3208020 h 4168140"/>
                <a:gd name="connsiteX165" fmla="*/ 9616440 w 11737340"/>
                <a:gd name="connsiteY165" fmla="*/ 3261360 h 4168140"/>
                <a:gd name="connsiteX166" fmla="*/ 9532620 w 11737340"/>
                <a:gd name="connsiteY166" fmla="*/ 3329940 h 4168140"/>
                <a:gd name="connsiteX167" fmla="*/ 9471660 w 11737340"/>
                <a:gd name="connsiteY167" fmla="*/ 3375660 h 4168140"/>
                <a:gd name="connsiteX168" fmla="*/ 9410700 w 11737340"/>
                <a:gd name="connsiteY168" fmla="*/ 3429000 h 4168140"/>
                <a:gd name="connsiteX169" fmla="*/ 9288780 w 11737340"/>
                <a:gd name="connsiteY169" fmla="*/ 3436620 h 4168140"/>
                <a:gd name="connsiteX170" fmla="*/ 9166860 w 11737340"/>
                <a:gd name="connsiteY170" fmla="*/ 3444240 h 4168140"/>
                <a:gd name="connsiteX171" fmla="*/ 9029700 w 11737340"/>
                <a:gd name="connsiteY171" fmla="*/ 3413760 h 4168140"/>
                <a:gd name="connsiteX172" fmla="*/ 8823960 w 11737340"/>
                <a:gd name="connsiteY172" fmla="*/ 3360420 h 4168140"/>
                <a:gd name="connsiteX173" fmla="*/ 8679180 w 11737340"/>
                <a:gd name="connsiteY173" fmla="*/ 3329940 h 4168140"/>
                <a:gd name="connsiteX174" fmla="*/ 8572500 w 11737340"/>
                <a:gd name="connsiteY174" fmla="*/ 3276600 h 4168140"/>
                <a:gd name="connsiteX175" fmla="*/ 8465820 w 11737340"/>
                <a:gd name="connsiteY175" fmla="*/ 3215640 h 4168140"/>
                <a:gd name="connsiteX176" fmla="*/ 8321040 w 11737340"/>
                <a:gd name="connsiteY176" fmla="*/ 3177540 h 4168140"/>
                <a:gd name="connsiteX177" fmla="*/ 8199120 w 11737340"/>
                <a:gd name="connsiteY177" fmla="*/ 3131820 h 4168140"/>
                <a:gd name="connsiteX178" fmla="*/ 8069580 w 11737340"/>
                <a:gd name="connsiteY178" fmla="*/ 3078480 h 4168140"/>
                <a:gd name="connsiteX179" fmla="*/ 7917180 w 11737340"/>
                <a:gd name="connsiteY179" fmla="*/ 2994660 h 4168140"/>
                <a:gd name="connsiteX180" fmla="*/ 7787640 w 11737340"/>
                <a:gd name="connsiteY180" fmla="*/ 2971800 h 4168140"/>
                <a:gd name="connsiteX181" fmla="*/ 7719060 w 11737340"/>
                <a:gd name="connsiteY181" fmla="*/ 2933700 h 4168140"/>
                <a:gd name="connsiteX182" fmla="*/ 7612380 w 11737340"/>
                <a:gd name="connsiteY182" fmla="*/ 2903220 h 4168140"/>
                <a:gd name="connsiteX183" fmla="*/ 7566660 w 11737340"/>
                <a:gd name="connsiteY183" fmla="*/ 2887980 h 4168140"/>
                <a:gd name="connsiteX184" fmla="*/ 7551420 w 11737340"/>
                <a:gd name="connsiteY184" fmla="*/ 2849880 h 4168140"/>
                <a:gd name="connsiteX185" fmla="*/ 7533640 w 11737340"/>
                <a:gd name="connsiteY185" fmla="*/ 2788920 h 4168140"/>
                <a:gd name="connsiteX186" fmla="*/ 7475220 w 11737340"/>
                <a:gd name="connsiteY186" fmla="*/ 2857500 h 4168140"/>
                <a:gd name="connsiteX187" fmla="*/ 7414260 w 11737340"/>
                <a:gd name="connsiteY187" fmla="*/ 2887980 h 4168140"/>
                <a:gd name="connsiteX188" fmla="*/ 7345680 w 11737340"/>
                <a:gd name="connsiteY188" fmla="*/ 2971800 h 4168140"/>
                <a:gd name="connsiteX189" fmla="*/ 7315200 w 11737340"/>
                <a:gd name="connsiteY189" fmla="*/ 2994660 h 4168140"/>
                <a:gd name="connsiteX190" fmla="*/ 7261860 w 11737340"/>
                <a:gd name="connsiteY190" fmla="*/ 3009900 h 4168140"/>
                <a:gd name="connsiteX191" fmla="*/ 7193280 w 11737340"/>
                <a:gd name="connsiteY191" fmla="*/ 3025140 h 4168140"/>
                <a:gd name="connsiteX192" fmla="*/ 7155180 w 11737340"/>
                <a:gd name="connsiteY192" fmla="*/ 3078480 h 4168140"/>
                <a:gd name="connsiteX193" fmla="*/ 7109460 w 11737340"/>
                <a:gd name="connsiteY193" fmla="*/ 3154680 h 4168140"/>
                <a:gd name="connsiteX194" fmla="*/ 7048500 w 11737340"/>
                <a:gd name="connsiteY194" fmla="*/ 3246120 h 4168140"/>
                <a:gd name="connsiteX195" fmla="*/ 6995160 w 11737340"/>
                <a:gd name="connsiteY195" fmla="*/ 3307080 h 4168140"/>
                <a:gd name="connsiteX196" fmla="*/ 6972300 w 11737340"/>
                <a:gd name="connsiteY196" fmla="*/ 3352800 h 4168140"/>
                <a:gd name="connsiteX197" fmla="*/ 6949440 w 11737340"/>
                <a:gd name="connsiteY197" fmla="*/ 3413760 h 4168140"/>
                <a:gd name="connsiteX198" fmla="*/ 6949440 w 11737340"/>
                <a:gd name="connsiteY198" fmla="*/ 3413760 h 4168140"/>
                <a:gd name="connsiteX199" fmla="*/ 6911340 w 11737340"/>
                <a:gd name="connsiteY199" fmla="*/ 3474720 h 4168140"/>
                <a:gd name="connsiteX200" fmla="*/ 6888480 w 11737340"/>
                <a:gd name="connsiteY200" fmla="*/ 3505200 h 4168140"/>
                <a:gd name="connsiteX201" fmla="*/ 6819900 w 11737340"/>
                <a:gd name="connsiteY201" fmla="*/ 3566160 h 4168140"/>
                <a:gd name="connsiteX202" fmla="*/ 6743700 w 11737340"/>
                <a:gd name="connsiteY202" fmla="*/ 3581400 h 4168140"/>
                <a:gd name="connsiteX203" fmla="*/ 6675120 w 11737340"/>
                <a:gd name="connsiteY203" fmla="*/ 3657600 h 4168140"/>
                <a:gd name="connsiteX204" fmla="*/ 6629400 w 11737340"/>
                <a:gd name="connsiteY204" fmla="*/ 3718560 h 4168140"/>
                <a:gd name="connsiteX205" fmla="*/ 6576060 w 11737340"/>
                <a:gd name="connsiteY205" fmla="*/ 3779520 h 4168140"/>
                <a:gd name="connsiteX206" fmla="*/ 6484620 w 11737340"/>
                <a:gd name="connsiteY206" fmla="*/ 3817620 h 4168140"/>
                <a:gd name="connsiteX207" fmla="*/ 6400800 w 11737340"/>
                <a:gd name="connsiteY207" fmla="*/ 3832860 h 4168140"/>
                <a:gd name="connsiteX208" fmla="*/ 6263640 w 11737340"/>
                <a:gd name="connsiteY208" fmla="*/ 3870960 h 4168140"/>
                <a:gd name="connsiteX209" fmla="*/ 6126480 w 11737340"/>
                <a:gd name="connsiteY209" fmla="*/ 3901440 h 4168140"/>
                <a:gd name="connsiteX210" fmla="*/ 6027420 w 11737340"/>
                <a:gd name="connsiteY210" fmla="*/ 3916680 h 4168140"/>
                <a:gd name="connsiteX211" fmla="*/ 5890260 w 11737340"/>
                <a:gd name="connsiteY211" fmla="*/ 3878580 h 4168140"/>
                <a:gd name="connsiteX212" fmla="*/ 5821680 w 11737340"/>
                <a:gd name="connsiteY212" fmla="*/ 3863340 h 4168140"/>
                <a:gd name="connsiteX213" fmla="*/ 5737860 w 11737340"/>
                <a:gd name="connsiteY213" fmla="*/ 3825240 h 4168140"/>
                <a:gd name="connsiteX214" fmla="*/ 5638800 w 11737340"/>
                <a:gd name="connsiteY214" fmla="*/ 3794760 h 4168140"/>
                <a:gd name="connsiteX215" fmla="*/ 5524500 w 11737340"/>
                <a:gd name="connsiteY215" fmla="*/ 3756660 h 4168140"/>
                <a:gd name="connsiteX216" fmla="*/ 5448300 w 11737340"/>
                <a:gd name="connsiteY216" fmla="*/ 3718560 h 4168140"/>
                <a:gd name="connsiteX217" fmla="*/ 5349240 w 11737340"/>
                <a:gd name="connsiteY217" fmla="*/ 3657600 h 4168140"/>
                <a:gd name="connsiteX218" fmla="*/ 5295900 w 11737340"/>
                <a:gd name="connsiteY218" fmla="*/ 3619500 h 4168140"/>
                <a:gd name="connsiteX219" fmla="*/ 5234940 w 11737340"/>
                <a:gd name="connsiteY219" fmla="*/ 3596640 h 4168140"/>
                <a:gd name="connsiteX220" fmla="*/ 5135880 w 11737340"/>
                <a:gd name="connsiteY220" fmla="*/ 3550920 h 4168140"/>
                <a:gd name="connsiteX221" fmla="*/ 5059680 w 11737340"/>
                <a:gd name="connsiteY221" fmla="*/ 3505200 h 4168140"/>
                <a:gd name="connsiteX222" fmla="*/ 5029200 w 11737340"/>
                <a:gd name="connsiteY222" fmla="*/ 3482340 h 4168140"/>
                <a:gd name="connsiteX223" fmla="*/ 4960620 w 11737340"/>
                <a:gd name="connsiteY223" fmla="*/ 3413760 h 4168140"/>
                <a:gd name="connsiteX224" fmla="*/ 4876800 w 11737340"/>
                <a:gd name="connsiteY224" fmla="*/ 3299460 h 4168140"/>
                <a:gd name="connsiteX225" fmla="*/ 4808220 w 11737340"/>
                <a:gd name="connsiteY225" fmla="*/ 3200400 h 4168140"/>
                <a:gd name="connsiteX226" fmla="*/ 4777740 w 11737340"/>
                <a:gd name="connsiteY226" fmla="*/ 3147060 h 4168140"/>
                <a:gd name="connsiteX227" fmla="*/ 4724400 w 11737340"/>
                <a:gd name="connsiteY227" fmla="*/ 3108960 h 4168140"/>
                <a:gd name="connsiteX228" fmla="*/ 4648200 w 11737340"/>
                <a:gd name="connsiteY228" fmla="*/ 3063240 h 4168140"/>
                <a:gd name="connsiteX229" fmla="*/ 4533900 w 11737340"/>
                <a:gd name="connsiteY229" fmla="*/ 2979420 h 4168140"/>
                <a:gd name="connsiteX230" fmla="*/ 4427220 w 11737340"/>
                <a:gd name="connsiteY230" fmla="*/ 2941320 h 4168140"/>
                <a:gd name="connsiteX231" fmla="*/ 4366260 w 11737340"/>
                <a:gd name="connsiteY231" fmla="*/ 2903220 h 4168140"/>
                <a:gd name="connsiteX232" fmla="*/ 4244340 w 11737340"/>
                <a:gd name="connsiteY232" fmla="*/ 2842260 h 4168140"/>
                <a:gd name="connsiteX233" fmla="*/ 4145280 w 11737340"/>
                <a:gd name="connsiteY233" fmla="*/ 2811780 h 4168140"/>
                <a:gd name="connsiteX234" fmla="*/ 4038600 w 11737340"/>
                <a:gd name="connsiteY234" fmla="*/ 2804160 h 4168140"/>
                <a:gd name="connsiteX235" fmla="*/ 3954780 w 11737340"/>
                <a:gd name="connsiteY235" fmla="*/ 2819400 h 4168140"/>
                <a:gd name="connsiteX236" fmla="*/ 3863340 w 11737340"/>
                <a:gd name="connsiteY236" fmla="*/ 2804160 h 4168140"/>
                <a:gd name="connsiteX237" fmla="*/ 3741420 w 11737340"/>
                <a:gd name="connsiteY237" fmla="*/ 2781300 h 4168140"/>
                <a:gd name="connsiteX238" fmla="*/ 3649980 w 11737340"/>
                <a:gd name="connsiteY238" fmla="*/ 2743200 h 4168140"/>
                <a:gd name="connsiteX239" fmla="*/ 3573780 w 11737340"/>
                <a:gd name="connsiteY239" fmla="*/ 2674620 h 4168140"/>
                <a:gd name="connsiteX240" fmla="*/ 3482340 w 11737340"/>
                <a:gd name="connsiteY240" fmla="*/ 2621280 h 4168140"/>
                <a:gd name="connsiteX241" fmla="*/ 3436620 w 11737340"/>
                <a:gd name="connsiteY241" fmla="*/ 2552700 h 4168140"/>
                <a:gd name="connsiteX242" fmla="*/ 3329940 w 11737340"/>
                <a:gd name="connsiteY242" fmla="*/ 2423160 h 4168140"/>
                <a:gd name="connsiteX243" fmla="*/ 3261360 w 11737340"/>
                <a:gd name="connsiteY243" fmla="*/ 2324100 h 4168140"/>
                <a:gd name="connsiteX244" fmla="*/ 3131820 w 11737340"/>
                <a:gd name="connsiteY244" fmla="*/ 2209800 h 4168140"/>
                <a:gd name="connsiteX245" fmla="*/ 3040380 w 11737340"/>
                <a:gd name="connsiteY245" fmla="*/ 2141220 h 4168140"/>
                <a:gd name="connsiteX246" fmla="*/ 2910840 w 11737340"/>
                <a:gd name="connsiteY246" fmla="*/ 2034540 h 4168140"/>
                <a:gd name="connsiteX247" fmla="*/ 2849880 w 11737340"/>
                <a:gd name="connsiteY247" fmla="*/ 1958340 h 4168140"/>
                <a:gd name="connsiteX248" fmla="*/ 2743200 w 11737340"/>
                <a:gd name="connsiteY248" fmla="*/ 1889760 h 4168140"/>
                <a:gd name="connsiteX249" fmla="*/ 2659380 w 11737340"/>
                <a:gd name="connsiteY249" fmla="*/ 1844040 h 4168140"/>
                <a:gd name="connsiteX250" fmla="*/ 2575560 w 11737340"/>
                <a:gd name="connsiteY250" fmla="*/ 1744980 h 4168140"/>
                <a:gd name="connsiteX251" fmla="*/ 2468880 w 11737340"/>
                <a:gd name="connsiteY251" fmla="*/ 1645920 h 4168140"/>
                <a:gd name="connsiteX252" fmla="*/ 2400300 w 11737340"/>
                <a:gd name="connsiteY252" fmla="*/ 1607820 h 4168140"/>
                <a:gd name="connsiteX253" fmla="*/ 2263140 w 11737340"/>
                <a:gd name="connsiteY253" fmla="*/ 1501140 h 4168140"/>
                <a:gd name="connsiteX254" fmla="*/ 2171700 w 11737340"/>
                <a:gd name="connsiteY254" fmla="*/ 1432560 h 4168140"/>
                <a:gd name="connsiteX255" fmla="*/ 2087880 w 11737340"/>
                <a:gd name="connsiteY255" fmla="*/ 1363980 h 4168140"/>
                <a:gd name="connsiteX256" fmla="*/ 1950720 w 11737340"/>
                <a:gd name="connsiteY256" fmla="*/ 1272540 h 4168140"/>
                <a:gd name="connsiteX257" fmla="*/ 1805940 w 11737340"/>
                <a:gd name="connsiteY257" fmla="*/ 1135380 h 4168140"/>
                <a:gd name="connsiteX258" fmla="*/ 1729740 w 11737340"/>
                <a:gd name="connsiteY258" fmla="*/ 1089660 h 4168140"/>
                <a:gd name="connsiteX259" fmla="*/ 1668780 w 11737340"/>
                <a:gd name="connsiteY259" fmla="*/ 1043940 h 4168140"/>
                <a:gd name="connsiteX260" fmla="*/ 1592580 w 11737340"/>
                <a:gd name="connsiteY260" fmla="*/ 990600 h 4168140"/>
                <a:gd name="connsiteX261" fmla="*/ 1470660 w 11737340"/>
                <a:gd name="connsiteY261" fmla="*/ 891540 h 4168140"/>
                <a:gd name="connsiteX262" fmla="*/ 1386840 w 11737340"/>
                <a:gd name="connsiteY262" fmla="*/ 845820 h 4168140"/>
                <a:gd name="connsiteX263" fmla="*/ 1318260 w 11737340"/>
                <a:gd name="connsiteY263" fmla="*/ 784860 h 4168140"/>
                <a:gd name="connsiteX264" fmla="*/ 1264920 w 11737340"/>
                <a:gd name="connsiteY264" fmla="*/ 723900 h 4168140"/>
                <a:gd name="connsiteX265" fmla="*/ 1181100 w 11737340"/>
                <a:gd name="connsiteY265" fmla="*/ 647700 h 4168140"/>
                <a:gd name="connsiteX266" fmla="*/ 1089660 w 11737340"/>
                <a:gd name="connsiteY266" fmla="*/ 624840 h 4168140"/>
                <a:gd name="connsiteX267" fmla="*/ 1021080 w 11737340"/>
                <a:gd name="connsiteY267" fmla="*/ 586740 h 4168140"/>
                <a:gd name="connsiteX268" fmla="*/ 937260 w 11737340"/>
                <a:gd name="connsiteY268" fmla="*/ 548640 h 4168140"/>
                <a:gd name="connsiteX269" fmla="*/ 830580 w 11737340"/>
                <a:gd name="connsiteY269" fmla="*/ 510540 h 4168140"/>
                <a:gd name="connsiteX270" fmla="*/ 754380 w 11737340"/>
                <a:gd name="connsiteY270" fmla="*/ 457200 h 4168140"/>
                <a:gd name="connsiteX271" fmla="*/ 708660 w 11737340"/>
                <a:gd name="connsiteY271" fmla="*/ 419100 h 4168140"/>
                <a:gd name="connsiteX272" fmla="*/ 609600 w 11737340"/>
                <a:gd name="connsiteY272" fmla="*/ 396240 h 4168140"/>
                <a:gd name="connsiteX273" fmla="*/ 548640 w 11737340"/>
                <a:gd name="connsiteY273" fmla="*/ 320040 h 4168140"/>
                <a:gd name="connsiteX274" fmla="*/ 510540 w 11737340"/>
                <a:gd name="connsiteY274" fmla="*/ 251460 h 4168140"/>
                <a:gd name="connsiteX275" fmla="*/ 464820 w 11737340"/>
                <a:gd name="connsiteY275" fmla="*/ 190500 h 4168140"/>
                <a:gd name="connsiteX276" fmla="*/ 411480 w 11737340"/>
                <a:gd name="connsiteY276" fmla="*/ 137160 h 4168140"/>
                <a:gd name="connsiteX277" fmla="*/ 373380 w 11737340"/>
                <a:gd name="connsiteY277" fmla="*/ 45720 h 4168140"/>
                <a:gd name="connsiteX278" fmla="*/ 342900 w 11737340"/>
                <a:gd name="connsiteY278" fmla="*/ 0 h 4168140"/>
                <a:gd name="connsiteX279" fmla="*/ 327660 w 11737340"/>
                <a:gd name="connsiteY279" fmla="*/ 60960 h 4168140"/>
                <a:gd name="connsiteX280" fmla="*/ 289560 w 11737340"/>
                <a:gd name="connsiteY280" fmla="*/ 91440 h 4168140"/>
                <a:gd name="connsiteX281" fmla="*/ 236220 w 11737340"/>
                <a:gd name="connsiteY281" fmla="*/ 114300 h 4168140"/>
                <a:gd name="connsiteX282" fmla="*/ 198120 w 11737340"/>
                <a:gd name="connsiteY282" fmla="*/ 175260 h 4168140"/>
                <a:gd name="connsiteX283" fmla="*/ 175260 w 11737340"/>
                <a:gd name="connsiteY283" fmla="*/ 228600 h 4168140"/>
                <a:gd name="connsiteX284" fmla="*/ 114300 w 11737340"/>
                <a:gd name="connsiteY284" fmla="*/ 236220 h 4168140"/>
                <a:gd name="connsiteX285" fmla="*/ 45720 w 11737340"/>
                <a:gd name="connsiteY285" fmla="*/ 251460 h 4168140"/>
                <a:gd name="connsiteX286" fmla="*/ 0 w 11737340"/>
                <a:gd name="connsiteY286" fmla="*/ 281940 h 4168140"/>
                <a:gd name="connsiteX287" fmla="*/ 68580 w 11737340"/>
                <a:gd name="connsiteY287" fmla="*/ 320040 h 4168140"/>
                <a:gd name="connsiteX0" fmla="*/ 68580 w 11737340"/>
                <a:gd name="connsiteY0" fmla="*/ 320040 h 4168140"/>
                <a:gd name="connsiteX1" fmla="*/ 121920 w 11737340"/>
                <a:gd name="connsiteY1" fmla="*/ 381000 h 4168140"/>
                <a:gd name="connsiteX2" fmla="*/ 198120 w 11737340"/>
                <a:gd name="connsiteY2" fmla="*/ 419100 h 4168140"/>
                <a:gd name="connsiteX3" fmla="*/ 320040 w 11737340"/>
                <a:gd name="connsiteY3" fmla="*/ 510540 h 4168140"/>
                <a:gd name="connsiteX4" fmla="*/ 411480 w 11737340"/>
                <a:gd name="connsiteY4" fmla="*/ 563880 h 4168140"/>
                <a:gd name="connsiteX5" fmla="*/ 472440 w 11737340"/>
                <a:gd name="connsiteY5" fmla="*/ 632460 h 4168140"/>
                <a:gd name="connsiteX6" fmla="*/ 601980 w 11737340"/>
                <a:gd name="connsiteY6" fmla="*/ 708660 h 4168140"/>
                <a:gd name="connsiteX7" fmla="*/ 739140 w 11737340"/>
                <a:gd name="connsiteY7" fmla="*/ 784860 h 4168140"/>
                <a:gd name="connsiteX8" fmla="*/ 861060 w 11737340"/>
                <a:gd name="connsiteY8" fmla="*/ 868680 h 4168140"/>
                <a:gd name="connsiteX9" fmla="*/ 944880 w 11737340"/>
                <a:gd name="connsiteY9" fmla="*/ 952500 h 4168140"/>
                <a:gd name="connsiteX10" fmla="*/ 1021080 w 11737340"/>
                <a:gd name="connsiteY10" fmla="*/ 1005840 h 4168140"/>
                <a:gd name="connsiteX11" fmla="*/ 1097280 w 11737340"/>
                <a:gd name="connsiteY11" fmla="*/ 1043940 h 4168140"/>
                <a:gd name="connsiteX12" fmla="*/ 1181100 w 11737340"/>
                <a:gd name="connsiteY12" fmla="*/ 1104900 h 4168140"/>
                <a:gd name="connsiteX13" fmla="*/ 1249680 w 11737340"/>
                <a:gd name="connsiteY13" fmla="*/ 1150620 h 4168140"/>
                <a:gd name="connsiteX14" fmla="*/ 1341120 w 11737340"/>
                <a:gd name="connsiteY14" fmla="*/ 1196340 h 4168140"/>
                <a:gd name="connsiteX15" fmla="*/ 1417320 w 11737340"/>
                <a:gd name="connsiteY15" fmla="*/ 1257300 h 4168140"/>
                <a:gd name="connsiteX16" fmla="*/ 1493520 w 11737340"/>
                <a:gd name="connsiteY16" fmla="*/ 1333500 h 4168140"/>
                <a:gd name="connsiteX17" fmla="*/ 1569720 w 11737340"/>
                <a:gd name="connsiteY17" fmla="*/ 1356360 h 4168140"/>
                <a:gd name="connsiteX18" fmla="*/ 1684020 w 11737340"/>
                <a:gd name="connsiteY18" fmla="*/ 1424940 h 4168140"/>
                <a:gd name="connsiteX19" fmla="*/ 1729740 w 11737340"/>
                <a:gd name="connsiteY19" fmla="*/ 1485900 h 4168140"/>
                <a:gd name="connsiteX20" fmla="*/ 1844040 w 11737340"/>
                <a:gd name="connsiteY20" fmla="*/ 1569720 h 4168140"/>
                <a:gd name="connsiteX21" fmla="*/ 1935480 w 11737340"/>
                <a:gd name="connsiteY21" fmla="*/ 1615440 h 4168140"/>
                <a:gd name="connsiteX22" fmla="*/ 2049780 w 11737340"/>
                <a:gd name="connsiteY22" fmla="*/ 1691640 h 4168140"/>
                <a:gd name="connsiteX23" fmla="*/ 2133600 w 11737340"/>
                <a:gd name="connsiteY23" fmla="*/ 1729740 h 4168140"/>
                <a:gd name="connsiteX24" fmla="*/ 2202180 w 11737340"/>
                <a:gd name="connsiteY24" fmla="*/ 1805940 h 4168140"/>
                <a:gd name="connsiteX25" fmla="*/ 2255520 w 11737340"/>
                <a:gd name="connsiteY25" fmla="*/ 1821180 h 4168140"/>
                <a:gd name="connsiteX26" fmla="*/ 2316480 w 11737340"/>
                <a:gd name="connsiteY26" fmla="*/ 1866900 h 4168140"/>
                <a:gd name="connsiteX27" fmla="*/ 2423160 w 11737340"/>
                <a:gd name="connsiteY27" fmla="*/ 2004060 h 4168140"/>
                <a:gd name="connsiteX28" fmla="*/ 2476500 w 11737340"/>
                <a:gd name="connsiteY28" fmla="*/ 2087880 h 4168140"/>
                <a:gd name="connsiteX29" fmla="*/ 2567940 w 11737340"/>
                <a:gd name="connsiteY29" fmla="*/ 2148840 h 4168140"/>
                <a:gd name="connsiteX30" fmla="*/ 2682240 w 11737340"/>
                <a:gd name="connsiteY30" fmla="*/ 2186940 h 4168140"/>
                <a:gd name="connsiteX31" fmla="*/ 2743200 w 11737340"/>
                <a:gd name="connsiteY31" fmla="*/ 2209800 h 4168140"/>
                <a:gd name="connsiteX32" fmla="*/ 2811780 w 11737340"/>
                <a:gd name="connsiteY32" fmla="*/ 2247900 h 4168140"/>
                <a:gd name="connsiteX33" fmla="*/ 2887980 w 11737340"/>
                <a:gd name="connsiteY33" fmla="*/ 2301240 h 4168140"/>
                <a:gd name="connsiteX34" fmla="*/ 2979420 w 11737340"/>
                <a:gd name="connsiteY34" fmla="*/ 2385060 h 4168140"/>
                <a:gd name="connsiteX35" fmla="*/ 3055620 w 11737340"/>
                <a:gd name="connsiteY35" fmla="*/ 2461260 h 4168140"/>
                <a:gd name="connsiteX36" fmla="*/ 3139440 w 11737340"/>
                <a:gd name="connsiteY36" fmla="*/ 2537460 h 4168140"/>
                <a:gd name="connsiteX37" fmla="*/ 3261360 w 11737340"/>
                <a:gd name="connsiteY37" fmla="*/ 2628900 h 4168140"/>
                <a:gd name="connsiteX38" fmla="*/ 3345180 w 11737340"/>
                <a:gd name="connsiteY38" fmla="*/ 2720340 h 4168140"/>
                <a:gd name="connsiteX39" fmla="*/ 3444240 w 11737340"/>
                <a:gd name="connsiteY39" fmla="*/ 2796540 h 4168140"/>
                <a:gd name="connsiteX40" fmla="*/ 3558540 w 11737340"/>
                <a:gd name="connsiteY40" fmla="*/ 2872740 h 4168140"/>
                <a:gd name="connsiteX41" fmla="*/ 3619500 w 11737340"/>
                <a:gd name="connsiteY41" fmla="*/ 2979420 h 4168140"/>
                <a:gd name="connsiteX42" fmla="*/ 3619500 w 11737340"/>
                <a:gd name="connsiteY42" fmla="*/ 2979420 h 4168140"/>
                <a:gd name="connsiteX43" fmla="*/ 3649980 w 11737340"/>
                <a:gd name="connsiteY43" fmla="*/ 3048000 h 4168140"/>
                <a:gd name="connsiteX44" fmla="*/ 3703320 w 11737340"/>
                <a:gd name="connsiteY44" fmla="*/ 3086100 h 4168140"/>
                <a:gd name="connsiteX45" fmla="*/ 3764280 w 11737340"/>
                <a:gd name="connsiteY45" fmla="*/ 3063240 h 4168140"/>
                <a:gd name="connsiteX46" fmla="*/ 3848100 w 11737340"/>
                <a:gd name="connsiteY46" fmla="*/ 3025140 h 4168140"/>
                <a:gd name="connsiteX47" fmla="*/ 3916680 w 11737340"/>
                <a:gd name="connsiteY47" fmla="*/ 3032760 h 4168140"/>
                <a:gd name="connsiteX48" fmla="*/ 4030980 w 11737340"/>
                <a:gd name="connsiteY48" fmla="*/ 3063240 h 4168140"/>
                <a:gd name="connsiteX49" fmla="*/ 4137660 w 11737340"/>
                <a:gd name="connsiteY49" fmla="*/ 3101340 h 4168140"/>
                <a:gd name="connsiteX50" fmla="*/ 4259580 w 11737340"/>
                <a:gd name="connsiteY50" fmla="*/ 3147060 h 4168140"/>
                <a:gd name="connsiteX51" fmla="*/ 4381500 w 11737340"/>
                <a:gd name="connsiteY51" fmla="*/ 3192780 h 4168140"/>
                <a:gd name="connsiteX52" fmla="*/ 4526280 w 11737340"/>
                <a:gd name="connsiteY52" fmla="*/ 3276600 h 4168140"/>
                <a:gd name="connsiteX53" fmla="*/ 4587240 w 11737340"/>
                <a:gd name="connsiteY53" fmla="*/ 3299460 h 4168140"/>
                <a:gd name="connsiteX54" fmla="*/ 4610100 w 11737340"/>
                <a:gd name="connsiteY54" fmla="*/ 3352800 h 4168140"/>
                <a:gd name="connsiteX55" fmla="*/ 4648200 w 11737340"/>
                <a:gd name="connsiteY55" fmla="*/ 3436620 h 4168140"/>
                <a:gd name="connsiteX56" fmla="*/ 4671060 w 11737340"/>
                <a:gd name="connsiteY56" fmla="*/ 3520440 h 4168140"/>
                <a:gd name="connsiteX57" fmla="*/ 4678680 w 11737340"/>
                <a:gd name="connsiteY57" fmla="*/ 3589020 h 4168140"/>
                <a:gd name="connsiteX58" fmla="*/ 4686300 w 11737340"/>
                <a:gd name="connsiteY58" fmla="*/ 3649980 h 4168140"/>
                <a:gd name="connsiteX59" fmla="*/ 4724400 w 11737340"/>
                <a:gd name="connsiteY59" fmla="*/ 3680460 h 4168140"/>
                <a:gd name="connsiteX60" fmla="*/ 4785360 w 11737340"/>
                <a:gd name="connsiteY60" fmla="*/ 3672840 h 4168140"/>
                <a:gd name="connsiteX61" fmla="*/ 4869180 w 11737340"/>
                <a:gd name="connsiteY61" fmla="*/ 3703320 h 4168140"/>
                <a:gd name="connsiteX62" fmla="*/ 4914900 w 11737340"/>
                <a:gd name="connsiteY62" fmla="*/ 3756660 h 4168140"/>
                <a:gd name="connsiteX63" fmla="*/ 5105400 w 11737340"/>
                <a:gd name="connsiteY63" fmla="*/ 3832860 h 4168140"/>
                <a:gd name="connsiteX64" fmla="*/ 5173980 w 11737340"/>
                <a:gd name="connsiteY64" fmla="*/ 3886200 h 4168140"/>
                <a:gd name="connsiteX65" fmla="*/ 5242560 w 11737340"/>
                <a:gd name="connsiteY65" fmla="*/ 3924300 h 4168140"/>
                <a:gd name="connsiteX66" fmla="*/ 5364480 w 11737340"/>
                <a:gd name="connsiteY66" fmla="*/ 3962400 h 4168140"/>
                <a:gd name="connsiteX67" fmla="*/ 5516880 w 11737340"/>
                <a:gd name="connsiteY67" fmla="*/ 4046220 h 4168140"/>
                <a:gd name="connsiteX68" fmla="*/ 5585460 w 11737340"/>
                <a:gd name="connsiteY68" fmla="*/ 4099560 h 4168140"/>
                <a:gd name="connsiteX69" fmla="*/ 5661660 w 11737340"/>
                <a:gd name="connsiteY69" fmla="*/ 4122420 h 4168140"/>
                <a:gd name="connsiteX70" fmla="*/ 5745480 w 11737340"/>
                <a:gd name="connsiteY70" fmla="*/ 4130040 h 4168140"/>
                <a:gd name="connsiteX71" fmla="*/ 5836920 w 11737340"/>
                <a:gd name="connsiteY71" fmla="*/ 4130040 h 4168140"/>
                <a:gd name="connsiteX72" fmla="*/ 5951220 w 11737340"/>
                <a:gd name="connsiteY72" fmla="*/ 4145280 h 4168140"/>
                <a:gd name="connsiteX73" fmla="*/ 6035040 w 11737340"/>
                <a:gd name="connsiteY73" fmla="*/ 4168140 h 4168140"/>
                <a:gd name="connsiteX74" fmla="*/ 6149340 w 11737340"/>
                <a:gd name="connsiteY74" fmla="*/ 4137660 h 4168140"/>
                <a:gd name="connsiteX75" fmla="*/ 6286500 w 11737340"/>
                <a:gd name="connsiteY75" fmla="*/ 4114800 h 4168140"/>
                <a:gd name="connsiteX76" fmla="*/ 6393180 w 11737340"/>
                <a:gd name="connsiteY76" fmla="*/ 4053840 h 4168140"/>
                <a:gd name="connsiteX77" fmla="*/ 6484620 w 11737340"/>
                <a:gd name="connsiteY77" fmla="*/ 4038600 h 4168140"/>
                <a:gd name="connsiteX78" fmla="*/ 6583680 w 11737340"/>
                <a:gd name="connsiteY78" fmla="*/ 3970020 h 4168140"/>
                <a:gd name="connsiteX79" fmla="*/ 6697980 w 11737340"/>
                <a:gd name="connsiteY79" fmla="*/ 3886200 h 4168140"/>
                <a:gd name="connsiteX80" fmla="*/ 6728460 w 11737340"/>
                <a:gd name="connsiteY80" fmla="*/ 3817620 h 4168140"/>
                <a:gd name="connsiteX81" fmla="*/ 6842760 w 11737340"/>
                <a:gd name="connsiteY81" fmla="*/ 3733800 h 4168140"/>
                <a:gd name="connsiteX82" fmla="*/ 6972300 w 11737340"/>
                <a:gd name="connsiteY82" fmla="*/ 3642360 h 4168140"/>
                <a:gd name="connsiteX83" fmla="*/ 7078980 w 11737340"/>
                <a:gd name="connsiteY83" fmla="*/ 3528060 h 4168140"/>
                <a:gd name="connsiteX84" fmla="*/ 7165340 w 11737340"/>
                <a:gd name="connsiteY84" fmla="*/ 3454400 h 4168140"/>
                <a:gd name="connsiteX85" fmla="*/ 7269480 w 11737340"/>
                <a:gd name="connsiteY85" fmla="*/ 3284220 h 4168140"/>
                <a:gd name="connsiteX86" fmla="*/ 7330440 w 11737340"/>
                <a:gd name="connsiteY86" fmla="*/ 3185160 h 4168140"/>
                <a:gd name="connsiteX87" fmla="*/ 7376160 w 11737340"/>
                <a:gd name="connsiteY87" fmla="*/ 3116580 h 4168140"/>
                <a:gd name="connsiteX88" fmla="*/ 7444740 w 11737340"/>
                <a:gd name="connsiteY88" fmla="*/ 3093720 h 4168140"/>
                <a:gd name="connsiteX89" fmla="*/ 7513320 w 11737340"/>
                <a:gd name="connsiteY89" fmla="*/ 3101340 h 4168140"/>
                <a:gd name="connsiteX90" fmla="*/ 7576820 w 11737340"/>
                <a:gd name="connsiteY90" fmla="*/ 3093720 h 4168140"/>
                <a:gd name="connsiteX91" fmla="*/ 7729220 w 11737340"/>
                <a:gd name="connsiteY91" fmla="*/ 3136900 h 4168140"/>
                <a:gd name="connsiteX92" fmla="*/ 7833360 w 11737340"/>
                <a:gd name="connsiteY92" fmla="*/ 3180080 h 4168140"/>
                <a:gd name="connsiteX93" fmla="*/ 7967980 w 11737340"/>
                <a:gd name="connsiteY93" fmla="*/ 3208020 h 4168140"/>
                <a:gd name="connsiteX94" fmla="*/ 8161020 w 11737340"/>
                <a:gd name="connsiteY94" fmla="*/ 3296920 h 4168140"/>
                <a:gd name="connsiteX95" fmla="*/ 8293100 w 11737340"/>
                <a:gd name="connsiteY95" fmla="*/ 3370580 h 4168140"/>
                <a:gd name="connsiteX96" fmla="*/ 8371840 w 11737340"/>
                <a:gd name="connsiteY96" fmla="*/ 3395980 h 4168140"/>
                <a:gd name="connsiteX97" fmla="*/ 8468360 w 11737340"/>
                <a:gd name="connsiteY97" fmla="*/ 3434080 h 4168140"/>
                <a:gd name="connsiteX98" fmla="*/ 8582660 w 11737340"/>
                <a:gd name="connsiteY98" fmla="*/ 3528060 h 4168140"/>
                <a:gd name="connsiteX99" fmla="*/ 8641080 w 11737340"/>
                <a:gd name="connsiteY99" fmla="*/ 3566160 h 4168140"/>
                <a:gd name="connsiteX100" fmla="*/ 8702040 w 11737340"/>
                <a:gd name="connsiteY100" fmla="*/ 3604260 h 4168140"/>
                <a:gd name="connsiteX101" fmla="*/ 8763000 w 11737340"/>
                <a:gd name="connsiteY101" fmla="*/ 3634740 h 4168140"/>
                <a:gd name="connsiteX102" fmla="*/ 8846820 w 11737340"/>
                <a:gd name="connsiteY102" fmla="*/ 3632200 h 4168140"/>
                <a:gd name="connsiteX103" fmla="*/ 8968740 w 11737340"/>
                <a:gd name="connsiteY103" fmla="*/ 3634740 h 4168140"/>
                <a:gd name="connsiteX104" fmla="*/ 9060180 w 11737340"/>
                <a:gd name="connsiteY104" fmla="*/ 3642360 h 4168140"/>
                <a:gd name="connsiteX105" fmla="*/ 9151620 w 11737340"/>
                <a:gd name="connsiteY105" fmla="*/ 3657600 h 4168140"/>
                <a:gd name="connsiteX106" fmla="*/ 9230360 w 11737340"/>
                <a:gd name="connsiteY106" fmla="*/ 3657600 h 4168140"/>
                <a:gd name="connsiteX107" fmla="*/ 9331960 w 11737340"/>
                <a:gd name="connsiteY107" fmla="*/ 3629660 h 4168140"/>
                <a:gd name="connsiteX108" fmla="*/ 9433560 w 11737340"/>
                <a:gd name="connsiteY108" fmla="*/ 3589020 h 4168140"/>
                <a:gd name="connsiteX109" fmla="*/ 9535160 w 11737340"/>
                <a:gd name="connsiteY109" fmla="*/ 3540760 h 4168140"/>
                <a:gd name="connsiteX110" fmla="*/ 9646920 w 11737340"/>
                <a:gd name="connsiteY110" fmla="*/ 3489960 h 4168140"/>
                <a:gd name="connsiteX111" fmla="*/ 9784080 w 11737340"/>
                <a:gd name="connsiteY111" fmla="*/ 3444240 h 4168140"/>
                <a:gd name="connsiteX112" fmla="*/ 9860280 w 11737340"/>
                <a:gd name="connsiteY112" fmla="*/ 3383280 h 4168140"/>
                <a:gd name="connsiteX113" fmla="*/ 9921240 w 11737340"/>
                <a:gd name="connsiteY113" fmla="*/ 3314700 h 4168140"/>
                <a:gd name="connsiteX114" fmla="*/ 9997440 w 11737340"/>
                <a:gd name="connsiteY114" fmla="*/ 3208020 h 4168140"/>
                <a:gd name="connsiteX115" fmla="*/ 10043160 w 11737340"/>
                <a:gd name="connsiteY115" fmla="*/ 3101340 h 4168140"/>
                <a:gd name="connsiteX116" fmla="*/ 10104120 w 11737340"/>
                <a:gd name="connsiteY116" fmla="*/ 3017520 h 4168140"/>
                <a:gd name="connsiteX117" fmla="*/ 10157460 w 11737340"/>
                <a:gd name="connsiteY117" fmla="*/ 2933700 h 4168140"/>
                <a:gd name="connsiteX118" fmla="*/ 10218420 w 11737340"/>
                <a:gd name="connsiteY118" fmla="*/ 2849880 h 4168140"/>
                <a:gd name="connsiteX119" fmla="*/ 10294620 w 11737340"/>
                <a:gd name="connsiteY119" fmla="*/ 2735580 h 4168140"/>
                <a:gd name="connsiteX120" fmla="*/ 10347960 w 11737340"/>
                <a:gd name="connsiteY120" fmla="*/ 2621280 h 4168140"/>
                <a:gd name="connsiteX121" fmla="*/ 10431780 w 11737340"/>
                <a:gd name="connsiteY121" fmla="*/ 2499360 h 4168140"/>
                <a:gd name="connsiteX122" fmla="*/ 10500360 w 11737340"/>
                <a:gd name="connsiteY122" fmla="*/ 2354580 h 4168140"/>
                <a:gd name="connsiteX123" fmla="*/ 10553700 w 11737340"/>
                <a:gd name="connsiteY123" fmla="*/ 2263140 h 4168140"/>
                <a:gd name="connsiteX124" fmla="*/ 10584180 w 11737340"/>
                <a:gd name="connsiteY124" fmla="*/ 2194560 h 4168140"/>
                <a:gd name="connsiteX125" fmla="*/ 10624820 w 11737340"/>
                <a:gd name="connsiteY125" fmla="*/ 2125980 h 4168140"/>
                <a:gd name="connsiteX126" fmla="*/ 10675620 w 11737340"/>
                <a:gd name="connsiteY126" fmla="*/ 2049780 h 4168140"/>
                <a:gd name="connsiteX127" fmla="*/ 10690860 w 11737340"/>
                <a:gd name="connsiteY127" fmla="*/ 1988820 h 4168140"/>
                <a:gd name="connsiteX128" fmla="*/ 10713720 w 11737340"/>
                <a:gd name="connsiteY128" fmla="*/ 1927860 h 4168140"/>
                <a:gd name="connsiteX129" fmla="*/ 10767060 w 11737340"/>
                <a:gd name="connsiteY129" fmla="*/ 1859280 h 4168140"/>
                <a:gd name="connsiteX130" fmla="*/ 10873740 w 11737340"/>
                <a:gd name="connsiteY130" fmla="*/ 1828800 h 4168140"/>
                <a:gd name="connsiteX131" fmla="*/ 11079480 w 11737340"/>
                <a:gd name="connsiteY131" fmla="*/ 1767840 h 4168140"/>
                <a:gd name="connsiteX132" fmla="*/ 11247120 w 11737340"/>
                <a:gd name="connsiteY132" fmla="*/ 1684020 h 4168140"/>
                <a:gd name="connsiteX133" fmla="*/ 11407140 w 11737340"/>
                <a:gd name="connsiteY133" fmla="*/ 1628140 h 4168140"/>
                <a:gd name="connsiteX134" fmla="*/ 11490960 w 11737340"/>
                <a:gd name="connsiteY134" fmla="*/ 1577340 h 4168140"/>
                <a:gd name="connsiteX135" fmla="*/ 11635740 w 11737340"/>
                <a:gd name="connsiteY135" fmla="*/ 1508760 h 4168140"/>
                <a:gd name="connsiteX136" fmla="*/ 11737340 w 11737340"/>
                <a:gd name="connsiteY136" fmla="*/ 1442720 h 4168140"/>
                <a:gd name="connsiteX137" fmla="*/ 11620500 w 11737340"/>
                <a:gd name="connsiteY137" fmla="*/ 1417320 h 4168140"/>
                <a:gd name="connsiteX138" fmla="*/ 11567160 w 11737340"/>
                <a:gd name="connsiteY138" fmla="*/ 1379220 h 4168140"/>
                <a:gd name="connsiteX139" fmla="*/ 11498580 w 11737340"/>
                <a:gd name="connsiteY139" fmla="*/ 1318260 h 4168140"/>
                <a:gd name="connsiteX140" fmla="*/ 11468100 w 11737340"/>
                <a:gd name="connsiteY140" fmla="*/ 1280160 h 4168140"/>
                <a:gd name="connsiteX141" fmla="*/ 11442700 w 11737340"/>
                <a:gd name="connsiteY141" fmla="*/ 1231900 h 4168140"/>
                <a:gd name="connsiteX142" fmla="*/ 11384280 w 11737340"/>
                <a:gd name="connsiteY142" fmla="*/ 1310640 h 4168140"/>
                <a:gd name="connsiteX143" fmla="*/ 11353800 w 11737340"/>
                <a:gd name="connsiteY143" fmla="*/ 1356360 h 4168140"/>
                <a:gd name="connsiteX144" fmla="*/ 11224260 w 11737340"/>
                <a:gd name="connsiteY144" fmla="*/ 1417320 h 4168140"/>
                <a:gd name="connsiteX145" fmla="*/ 11109960 w 11737340"/>
                <a:gd name="connsiteY145" fmla="*/ 1463040 h 4168140"/>
                <a:gd name="connsiteX146" fmla="*/ 10911840 w 11737340"/>
                <a:gd name="connsiteY146" fmla="*/ 1524000 h 4168140"/>
                <a:gd name="connsiteX147" fmla="*/ 10774680 w 11737340"/>
                <a:gd name="connsiteY147" fmla="*/ 1546860 h 4168140"/>
                <a:gd name="connsiteX148" fmla="*/ 10675620 w 11737340"/>
                <a:gd name="connsiteY148" fmla="*/ 1615440 h 4168140"/>
                <a:gd name="connsiteX149" fmla="*/ 10568940 w 11737340"/>
                <a:gd name="connsiteY149" fmla="*/ 1676400 h 4168140"/>
                <a:gd name="connsiteX150" fmla="*/ 10485120 w 11737340"/>
                <a:gd name="connsiteY150" fmla="*/ 1760220 h 4168140"/>
                <a:gd name="connsiteX151" fmla="*/ 10454640 w 11737340"/>
                <a:gd name="connsiteY151" fmla="*/ 1836420 h 4168140"/>
                <a:gd name="connsiteX152" fmla="*/ 10416540 w 11737340"/>
                <a:gd name="connsiteY152" fmla="*/ 1927860 h 4168140"/>
                <a:gd name="connsiteX153" fmla="*/ 10401300 w 11737340"/>
                <a:gd name="connsiteY153" fmla="*/ 2004060 h 4168140"/>
                <a:gd name="connsiteX154" fmla="*/ 10363200 w 11737340"/>
                <a:gd name="connsiteY154" fmla="*/ 2095500 h 4168140"/>
                <a:gd name="connsiteX155" fmla="*/ 10317480 w 11737340"/>
                <a:gd name="connsiteY155" fmla="*/ 2225040 h 4168140"/>
                <a:gd name="connsiteX156" fmla="*/ 10287000 w 11737340"/>
                <a:gd name="connsiteY156" fmla="*/ 2346960 h 4168140"/>
                <a:gd name="connsiteX157" fmla="*/ 10218420 w 11737340"/>
                <a:gd name="connsiteY157" fmla="*/ 2499360 h 4168140"/>
                <a:gd name="connsiteX158" fmla="*/ 10134600 w 11737340"/>
                <a:gd name="connsiteY158" fmla="*/ 2621280 h 4168140"/>
                <a:gd name="connsiteX159" fmla="*/ 10043160 w 11737340"/>
                <a:gd name="connsiteY159" fmla="*/ 2735580 h 4168140"/>
                <a:gd name="connsiteX160" fmla="*/ 9974580 w 11737340"/>
                <a:gd name="connsiteY160" fmla="*/ 2857500 h 4168140"/>
                <a:gd name="connsiteX161" fmla="*/ 9906000 w 11737340"/>
                <a:gd name="connsiteY161" fmla="*/ 2941320 h 4168140"/>
                <a:gd name="connsiteX162" fmla="*/ 9860280 w 11737340"/>
                <a:gd name="connsiteY162" fmla="*/ 3032760 h 4168140"/>
                <a:gd name="connsiteX163" fmla="*/ 9806940 w 11737340"/>
                <a:gd name="connsiteY163" fmla="*/ 3116580 h 4168140"/>
                <a:gd name="connsiteX164" fmla="*/ 9715500 w 11737340"/>
                <a:gd name="connsiteY164" fmla="*/ 3208020 h 4168140"/>
                <a:gd name="connsiteX165" fmla="*/ 9616440 w 11737340"/>
                <a:gd name="connsiteY165" fmla="*/ 3261360 h 4168140"/>
                <a:gd name="connsiteX166" fmla="*/ 9532620 w 11737340"/>
                <a:gd name="connsiteY166" fmla="*/ 3329940 h 4168140"/>
                <a:gd name="connsiteX167" fmla="*/ 9471660 w 11737340"/>
                <a:gd name="connsiteY167" fmla="*/ 3375660 h 4168140"/>
                <a:gd name="connsiteX168" fmla="*/ 9410700 w 11737340"/>
                <a:gd name="connsiteY168" fmla="*/ 3429000 h 4168140"/>
                <a:gd name="connsiteX169" fmla="*/ 9288780 w 11737340"/>
                <a:gd name="connsiteY169" fmla="*/ 3436620 h 4168140"/>
                <a:gd name="connsiteX170" fmla="*/ 9166860 w 11737340"/>
                <a:gd name="connsiteY170" fmla="*/ 3444240 h 4168140"/>
                <a:gd name="connsiteX171" fmla="*/ 9029700 w 11737340"/>
                <a:gd name="connsiteY171" fmla="*/ 3413760 h 4168140"/>
                <a:gd name="connsiteX172" fmla="*/ 8823960 w 11737340"/>
                <a:gd name="connsiteY172" fmla="*/ 3360420 h 4168140"/>
                <a:gd name="connsiteX173" fmla="*/ 8679180 w 11737340"/>
                <a:gd name="connsiteY173" fmla="*/ 3329940 h 4168140"/>
                <a:gd name="connsiteX174" fmla="*/ 8572500 w 11737340"/>
                <a:gd name="connsiteY174" fmla="*/ 3276600 h 4168140"/>
                <a:gd name="connsiteX175" fmla="*/ 8465820 w 11737340"/>
                <a:gd name="connsiteY175" fmla="*/ 3215640 h 4168140"/>
                <a:gd name="connsiteX176" fmla="*/ 8321040 w 11737340"/>
                <a:gd name="connsiteY176" fmla="*/ 3177540 h 4168140"/>
                <a:gd name="connsiteX177" fmla="*/ 8199120 w 11737340"/>
                <a:gd name="connsiteY177" fmla="*/ 3131820 h 4168140"/>
                <a:gd name="connsiteX178" fmla="*/ 8069580 w 11737340"/>
                <a:gd name="connsiteY178" fmla="*/ 3078480 h 4168140"/>
                <a:gd name="connsiteX179" fmla="*/ 7917180 w 11737340"/>
                <a:gd name="connsiteY179" fmla="*/ 2994660 h 4168140"/>
                <a:gd name="connsiteX180" fmla="*/ 7787640 w 11737340"/>
                <a:gd name="connsiteY180" fmla="*/ 2971800 h 4168140"/>
                <a:gd name="connsiteX181" fmla="*/ 7719060 w 11737340"/>
                <a:gd name="connsiteY181" fmla="*/ 2933700 h 4168140"/>
                <a:gd name="connsiteX182" fmla="*/ 7612380 w 11737340"/>
                <a:gd name="connsiteY182" fmla="*/ 2903220 h 4168140"/>
                <a:gd name="connsiteX183" fmla="*/ 7566660 w 11737340"/>
                <a:gd name="connsiteY183" fmla="*/ 2887980 h 4168140"/>
                <a:gd name="connsiteX184" fmla="*/ 7551420 w 11737340"/>
                <a:gd name="connsiteY184" fmla="*/ 2849880 h 4168140"/>
                <a:gd name="connsiteX185" fmla="*/ 7533640 w 11737340"/>
                <a:gd name="connsiteY185" fmla="*/ 2788920 h 4168140"/>
                <a:gd name="connsiteX186" fmla="*/ 7475220 w 11737340"/>
                <a:gd name="connsiteY186" fmla="*/ 2857500 h 4168140"/>
                <a:gd name="connsiteX187" fmla="*/ 7414260 w 11737340"/>
                <a:gd name="connsiteY187" fmla="*/ 2887980 h 4168140"/>
                <a:gd name="connsiteX188" fmla="*/ 7345680 w 11737340"/>
                <a:gd name="connsiteY188" fmla="*/ 2971800 h 4168140"/>
                <a:gd name="connsiteX189" fmla="*/ 7315200 w 11737340"/>
                <a:gd name="connsiteY189" fmla="*/ 2994660 h 4168140"/>
                <a:gd name="connsiteX190" fmla="*/ 7261860 w 11737340"/>
                <a:gd name="connsiteY190" fmla="*/ 3009900 h 4168140"/>
                <a:gd name="connsiteX191" fmla="*/ 7193280 w 11737340"/>
                <a:gd name="connsiteY191" fmla="*/ 3025140 h 4168140"/>
                <a:gd name="connsiteX192" fmla="*/ 7155180 w 11737340"/>
                <a:gd name="connsiteY192" fmla="*/ 3078480 h 4168140"/>
                <a:gd name="connsiteX193" fmla="*/ 7109460 w 11737340"/>
                <a:gd name="connsiteY193" fmla="*/ 3154680 h 4168140"/>
                <a:gd name="connsiteX194" fmla="*/ 7048500 w 11737340"/>
                <a:gd name="connsiteY194" fmla="*/ 3246120 h 4168140"/>
                <a:gd name="connsiteX195" fmla="*/ 6995160 w 11737340"/>
                <a:gd name="connsiteY195" fmla="*/ 3307080 h 4168140"/>
                <a:gd name="connsiteX196" fmla="*/ 6972300 w 11737340"/>
                <a:gd name="connsiteY196" fmla="*/ 3352800 h 4168140"/>
                <a:gd name="connsiteX197" fmla="*/ 6949440 w 11737340"/>
                <a:gd name="connsiteY197" fmla="*/ 3413760 h 4168140"/>
                <a:gd name="connsiteX198" fmla="*/ 6949440 w 11737340"/>
                <a:gd name="connsiteY198" fmla="*/ 3413760 h 4168140"/>
                <a:gd name="connsiteX199" fmla="*/ 6911340 w 11737340"/>
                <a:gd name="connsiteY199" fmla="*/ 3474720 h 4168140"/>
                <a:gd name="connsiteX200" fmla="*/ 6888480 w 11737340"/>
                <a:gd name="connsiteY200" fmla="*/ 3505200 h 4168140"/>
                <a:gd name="connsiteX201" fmla="*/ 6819900 w 11737340"/>
                <a:gd name="connsiteY201" fmla="*/ 3566160 h 4168140"/>
                <a:gd name="connsiteX202" fmla="*/ 6743700 w 11737340"/>
                <a:gd name="connsiteY202" fmla="*/ 3581400 h 4168140"/>
                <a:gd name="connsiteX203" fmla="*/ 6675120 w 11737340"/>
                <a:gd name="connsiteY203" fmla="*/ 3657600 h 4168140"/>
                <a:gd name="connsiteX204" fmla="*/ 6629400 w 11737340"/>
                <a:gd name="connsiteY204" fmla="*/ 3718560 h 4168140"/>
                <a:gd name="connsiteX205" fmla="*/ 6576060 w 11737340"/>
                <a:gd name="connsiteY205" fmla="*/ 3779520 h 4168140"/>
                <a:gd name="connsiteX206" fmla="*/ 6484620 w 11737340"/>
                <a:gd name="connsiteY206" fmla="*/ 3817620 h 4168140"/>
                <a:gd name="connsiteX207" fmla="*/ 6400800 w 11737340"/>
                <a:gd name="connsiteY207" fmla="*/ 3832860 h 4168140"/>
                <a:gd name="connsiteX208" fmla="*/ 6263640 w 11737340"/>
                <a:gd name="connsiteY208" fmla="*/ 3870960 h 4168140"/>
                <a:gd name="connsiteX209" fmla="*/ 6126480 w 11737340"/>
                <a:gd name="connsiteY209" fmla="*/ 3901440 h 4168140"/>
                <a:gd name="connsiteX210" fmla="*/ 6027420 w 11737340"/>
                <a:gd name="connsiteY210" fmla="*/ 3916680 h 4168140"/>
                <a:gd name="connsiteX211" fmla="*/ 5890260 w 11737340"/>
                <a:gd name="connsiteY211" fmla="*/ 3878580 h 4168140"/>
                <a:gd name="connsiteX212" fmla="*/ 5821680 w 11737340"/>
                <a:gd name="connsiteY212" fmla="*/ 3863340 h 4168140"/>
                <a:gd name="connsiteX213" fmla="*/ 5737860 w 11737340"/>
                <a:gd name="connsiteY213" fmla="*/ 3825240 h 4168140"/>
                <a:gd name="connsiteX214" fmla="*/ 5638800 w 11737340"/>
                <a:gd name="connsiteY214" fmla="*/ 3794760 h 4168140"/>
                <a:gd name="connsiteX215" fmla="*/ 5524500 w 11737340"/>
                <a:gd name="connsiteY215" fmla="*/ 3756660 h 4168140"/>
                <a:gd name="connsiteX216" fmla="*/ 5448300 w 11737340"/>
                <a:gd name="connsiteY216" fmla="*/ 3718560 h 4168140"/>
                <a:gd name="connsiteX217" fmla="*/ 5349240 w 11737340"/>
                <a:gd name="connsiteY217" fmla="*/ 3657600 h 4168140"/>
                <a:gd name="connsiteX218" fmla="*/ 5295900 w 11737340"/>
                <a:gd name="connsiteY218" fmla="*/ 3619500 h 4168140"/>
                <a:gd name="connsiteX219" fmla="*/ 5234940 w 11737340"/>
                <a:gd name="connsiteY219" fmla="*/ 3596640 h 4168140"/>
                <a:gd name="connsiteX220" fmla="*/ 5135880 w 11737340"/>
                <a:gd name="connsiteY220" fmla="*/ 3550920 h 4168140"/>
                <a:gd name="connsiteX221" fmla="*/ 5059680 w 11737340"/>
                <a:gd name="connsiteY221" fmla="*/ 3505200 h 4168140"/>
                <a:gd name="connsiteX222" fmla="*/ 5029200 w 11737340"/>
                <a:gd name="connsiteY222" fmla="*/ 3482340 h 4168140"/>
                <a:gd name="connsiteX223" fmla="*/ 4960620 w 11737340"/>
                <a:gd name="connsiteY223" fmla="*/ 3413760 h 4168140"/>
                <a:gd name="connsiteX224" fmla="*/ 4876800 w 11737340"/>
                <a:gd name="connsiteY224" fmla="*/ 3299460 h 4168140"/>
                <a:gd name="connsiteX225" fmla="*/ 4808220 w 11737340"/>
                <a:gd name="connsiteY225" fmla="*/ 3200400 h 4168140"/>
                <a:gd name="connsiteX226" fmla="*/ 4777740 w 11737340"/>
                <a:gd name="connsiteY226" fmla="*/ 3147060 h 4168140"/>
                <a:gd name="connsiteX227" fmla="*/ 4724400 w 11737340"/>
                <a:gd name="connsiteY227" fmla="*/ 3108960 h 4168140"/>
                <a:gd name="connsiteX228" fmla="*/ 4648200 w 11737340"/>
                <a:gd name="connsiteY228" fmla="*/ 3063240 h 4168140"/>
                <a:gd name="connsiteX229" fmla="*/ 4533900 w 11737340"/>
                <a:gd name="connsiteY229" fmla="*/ 2979420 h 4168140"/>
                <a:gd name="connsiteX230" fmla="*/ 4427220 w 11737340"/>
                <a:gd name="connsiteY230" fmla="*/ 2941320 h 4168140"/>
                <a:gd name="connsiteX231" fmla="*/ 4366260 w 11737340"/>
                <a:gd name="connsiteY231" fmla="*/ 2903220 h 4168140"/>
                <a:gd name="connsiteX232" fmla="*/ 4244340 w 11737340"/>
                <a:gd name="connsiteY232" fmla="*/ 2842260 h 4168140"/>
                <a:gd name="connsiteX233" fmla="*/ 4145280 w 11737340"/>
                <a:gd name="connsiteY233" fmla="*/ 2811780 h 4168140"/>
                <a:gd name="connsiteX234" fmla="*/ 4038600 w 11737340"/>
                <a:gd name="connsiteY234" fmla="*/ 2804160 h 4168140"/>
                <a:gd name="connsiteX235" fmla="*/ 3954780 w 11737340"/>
                <a:gd name="connsiteY235" fmla="*/ 2819400 h 4168140"/>
                <a:gd name="connsiteX236" fmla="*/ 3863340 w 11737340"/>
                <a:gd name="connsiteY236" fmla="*/ 2804160 h 4168140"/>
                <a:gd name="connsiteX237" fmla="*/ 3741420 w 11737340"/>
                <a:gd name="connsiteY237" fmla="*/ 2781300 h 4168140"/>
                <a:gd name="connsiteX238" fmla="*/ 3649980 w 11737340"/>
                <a:gd name="connsiteY238" fmla="*/ 2743200 h 4168140"/>
                <a:gd name="connsiteX239" fmla="*/ 3573780 w 11737340"/>
                <a:gd name="connsiteY239" fmla="*/ 2674620 h 4168140"/>
                <a:gd name="connsiteX240" fmla="*/ 3482340 w 11737340"/>
                <a:gd name="connsiteY240" fmla="*/ 2621280 h 4168140"/>
                <a:gd name="connsiteX241" fmla="*/ 3436620 w 11737340"/>
                <a:gd name="connsiteY241" fmla="*/ 2552700 h 4168140"/>
                <a:gd name="connsiteX242" fmla="*/ 3329940 w 11737340"/>
                <a:gd name="connsiteY242" fmla="*/ 2423160 h 4168140"/>
                <a:gd name="connsiteX243" fmla="*/ 3261360 w 11737340"/>
                <a:gd name="connsiteY243" fmla="*/ 2324100 h 4168140"/>
                <a:gd name="connsiteX244" fmla="*/ 3131820 w 11737340"/>
                <a:gd name="connsiteY244" fmla="*/ 2209800 h 4168140"/>
                <a:gd name="connsiteX245" fmla="*/ 3040380 w 11737340"/>
                <a:gd name="connsiteY245" fmla="*/ 2141220 h 4168140"/>
                <a:gd name="connsiteX246" fmla="*/ 2910840 w 11737340"/>
                <a:gd name="connsiteY246" fmla="*/ 2034540 h 4168140"/>
                <a:gd name="connsiteX247" fmla="*/ 2849880 w 11737340"/>
                <a:gd name="connsiteY247" fmla="*/ 1958340 h 4168140"/>
                <a:gd name="connsiteX248" fmla="*/ 2743200 w 11737340"/>
                <a:gd name="connsiteY248" fmla="*/ 1889760 h 4168140"/>
                <a:gd name="connsiteX249" fmla="*/ 2659380 w 11737340"/>
                <a:gd name="connsiteY249" fmla="*/ 1844040 h 4168140"/>
                <a:gd name="connsiteX250" fmla="*/ 2575560 w 11737340"/>
                <a:gd name="connsiteY250" fmla="*/ 1744980 h 4168140"/>
                <a:gd name="connsiteX251" fmla="*/ 2468880 w 11737340"/>
                <a:gd name="connsiteY251" fmla="*/ 1645920 h 4168140"/>
                <a:gd name="connsiteX252" fmla="*/ 2400300 w 11737340"/>
                <a:gd name="connsiteY252" fmla="*/ 1607820 h 4168140"/>
                <a:gd name="connsiteX253" fmla="*/ 2263140 w 11737340"/>
                <a:gd name="connsiteY253" fmla="*/ 1501140 h 4168140"/>
                <a:gd name="connsiteX254" fmla="*/ 2171700 w 11737340"/>
                <a:gd name="connsiteY254" fmla="*/ 1432560 h 4168140"/>
                <a:gd name="connsiteX255" fmla="*/ 2087880 w 11737340"/>
                <a:gd name="connsiteY255" fmla="*/ 1363980 h 4168140"/>
                <a:gd name="connsiteX256" fmla="*/ 1950720 w 11737340"/>
                <a:gd name="connsiteY256" fmla="*/ 1272540 h 4168140"/>
                <a:gd name="connsiteX257" fmla="*/ 1805940 w 11737340"/>
                <a:gd name="connsiteY257" fmla="*/ 1135380 h 4168140"/>
                <a:gd name="connsiteX258" fmla="*/ 1729740 w 11737340"/>
                <a:gd name="connsiteY258" fmla="*/ 1089660 h 4168140"/>
                <a:gd name="connsiteX259" fmla="*/ 1668780 w 11737340"/>
                <a:gd name="connsiteY259" fmla="*/ 1043940 h 4168140"/>
                <a:gd name="connsiteX260" fmla="*/ 1592580 w 11737340"/>
                <a:gd name="connsiteY260" fmla="*/ 990600 h 4168140"/>
                <a:gd name="connsiteX261" fmla="*/ 1470660 w 11737340"/>
                <a:gd name="connsiteY261" fmla="*/ 891540 h 4168140"/>
                <a:gd name="connsiteX262" fmla="*/ 1386840 w 11737340"/>
                <a:gd name="connsiteY262" fmla="*/ 845820 h 4168140"/>
                <a:gd name="connsiteX263" fmla="*/ 1318260 w 11737340"/>
                <a:gd name="connsiteY263" fmla="*/ 784860 h 4168140"/>
                <a:gd name="connsiteX264" fmla="*/ 1264920 w 11737340"/>
                <a:gd name="connsiteY264" fmla="*/ 723900 h 4168140"/>
                <a:gd name="connsiteX265" fmla="*/ 1181100 w 11737340"/>
                <a:gd name="connsiteY265" fmla="*/ 647700 h 4168140"/>
                <a:gd name="connsiteX266" fmla="*/ 1089660 w 11737340"/>
                <a:gd name="connsiteY266" fmla="*/ 624840 h 4168140"/>
                <a:gd name="connsiteX267" fmla="*/ 1021080 w 11737340"/>
                <a:gd name="connsiteY267" fmla="*/ 586740 h 4168140"/>
                <a:gd name="connsiteX268" fmla="*/ 937260 w 11737340"/>
                <a:gd name="connsiteY268" fmla="*/ 548640 h 4168140"/>
                <a:gd name="connsiteX269" fmla="*/ 830580 w 11737340"/>
                <a:gd name="connsiteY269" fmla="*/ 510540 h 4168140"/>
                <a:gd name="connsiteX270" fmla="*/ 754380 w 11737340"/>
                <a:gd name="connsiteY270" fmla="*/ 457200 h 4168140"/>
                <a:gd name="connsiteX271" fmla="*/ 708660 w 11737340"/>
                <a:gd name="connsiteY271" fmla="*/ 419100 h 4168140"/>
                <a:gd name="connsiteX272" fmla="*/ 609600 w 11737340"/>
                <a:gd name="connsiteY272" fmla="*/ 396240 h 4168140"/>
                <a:gd name="connsiteX273" fmla="*/ 548640 w 11737340"/>
                <a:gd name="connsiteY273" fmla="*/ 320040 h 4168140"/>
                <a:gd name="connsiteX274" fmla="*/ 510540 w 11737340"/>
                <a:gd name="connsiteY274" fmla="*/ 251460 h 4168140"/>
                <a:gd name="connsiteX275" fmla="*/ 464820 w 11737340"/>
                <a:gd name="connsiteY275" fmla="*/ 190500 h 4168140"/>
                <a:gd name="connsiteX276" fmla="*/ 411480 w 11737340"/>
                <a:gd name="connsiteY276" fmla="*/ 137160 h 4168140"/>
                <a:gd name="connsiteX277" fmla="*/ 373380 w 11737340"/>
                <a:gd name="connsiteY277" fmla="*/ 45720 h 4168140"/>
                <a:gd name="connsiteX278" fmla="*/ 342900 w 11737340"/>
                <a:gd name="connsiteY278" fmla="*/ 0 h 4168140"/>
                <a:gd name="connsiteX279" fmla="*/ 327660 w 11737340"/>
                <a:gd name="connsiteY279" fmla="*/ 60960 h 4168140"/>
                <a:gd name="connsiteX280" fmla="*/ 289560 w 11737340"/>
                <a:gd name="connsiteY280" fmla="*/ 91440 h 4168140"/>
                <a:gd name="connsiteX281" fmla="*/ 236220 w 11737340"/>
                <a:gd name="connsiteY281" fmla="*/ 114300 h 4168140"/>
                <a:gd name="connsiteX282" fmla="*/ 198120 w 11737340"/>
                <a:gd name="connsiteY282" fmla="*/ 175260 h 4168140"/>
                <a:gd name="connsiteX283" fmla="*/ 175260 w 11737340"/>
                <a:gd name="connsiteY283" fmla="*/ 228600 h 4168140"/>
                <a:gd name="connsiteX284" fmla="*/ 114300 w 11737340"/>
                <a:gd name="connsiteY284" fmla="*/ 236220 h 4168140"/>
                <a:gd name="connsiteX285" fmla="*/ 45720 w 11737340"/>
                <a:gd name="connsiteY285" fmla="*/ 251460 h 4168140"/>
                <a:gd name="connsiteX286" fmla="*/ 0 w 11737340"/>
                <a:gd name="connsiteY286" fmla="*/ 281940 h 4168140"/>
                <a:gd name="connsiteX287" fmla="*/ 68580 w 11737340"/>
                <a:gd name="connsiteY287" fmla="*/ 320040 h 4168140"/>
                <a:gd name="connsiteX0" fmla="*/ 68580 w 11737340"/>
                <a:gd name="connsiteY0" fmla="*/ 320040 h 4168140"/>
                <a:gd name="connsiteX1" fmla="*/ 121920 w 11737340"/>
                <a:gd name="connsiteY1" fmla="*/ 381000 h 4168140"/>
                <a:gd name="connsiteX2" fmla="*/ 198120 w 11737340"/>
                <a:gd name="connsiteY2" fmla="*/ 419100 h 4168140"/>
                <a:gd name="connsiteX3" fmla="*/ 320040 w 11737340"/>
                <a:gd name="connsiteY3" fmla="*/ 510540 h 4168140"/>
                <a:gd name="connsiteX4" fmla="*/ 411480 w 11737340"/>
                <a:gd name="connsiteY4" fmla="*/ 563880 h 4168140"/>
                <a:gd name="connsiteX5" fmla="*/ 472440 w 11737340"/>
                <a:gd name="connsiteY5" fmla="*/ 632460 h 4168140"/>
                <a:gd name="connsiteX6" fmla="*/ 601980 w 11737340"/>
                <a:gd name="connsiteY6" fmla="*/ 708660 h 4168140"/>
                <a:gd name="connsiteX7" fmla="*/ 739140 w 11737340"/>
                <a:gd name="connsiteY7" fmla="*/ 784860 h 4168140"/>
                <a:gd name="connsiteX8" fmla="*/ 861060 w 11737340"/>
                <a:gd name="connsiteY8" fmla="*/ 868680 h 4168140"/>
                <a:gd name="connsiteX9" fmla="*/ 944880 w 11737340"/>
                <a:gd name="connsiteY9" fmla="*/ 952500 h 4168140"/>
                <a:gd name="connsiteX10" fmla="*/ 1021080 w 11737340"/>
                <a:gd name="connsiteY10" fmla="*/ 1005840 h 4168140"/>
                <a:gd name="connsiteX11" fmla="*/ 1097280 w 11737340"/>
                <a:gd name="connsiteY11" fmla="*/ 1043940 h 4168140"/>
                <a:gd name="connsiteX12" fmla="*/ 1181100 w 11737340"/>
                <a:gd name="connsiteY12" fmla="*/ 1104900 h 4168140"/>
                <a:gd name="connsiteX13" fmla="*/ 1249680 w 11737340"/>
                <a:gd name="connsiteY13" fmla="*/ 1150620 h 4168140"/>
                <a:gd name="connsiteX14" fmla="*/ 1341120 w 11737340"/>
                <a:gd name="connsiteY14" fmla="*/ 1196340 h 4168140"/>
                <a:gd name="connsiteX15" fmla="*/ 1417320 w 11737340"/>
                <a:gd name="connsiteY15" fmla="*/ 1257300 h 4168140"/>
                <a:gd name="connsiteX16" fmla="*/ 1493520 w 11737340"/>
                <a:gd name="connsiteY16" fmla="*/ 1333500 h 4168140"/>
                <a:gd name="connsiteX17" fmla="*/ 1569720 w 11737340"/>
                <a:gd name="connsiteY17" fmla="*/ 1356360 h 4168140"/>
                <a:gd name="connsiteX18" fmla="*/ 1684020 w 11737340"/>
                <a:gd name="connsiteY18" fmla="*/ 1424940 h 4168140"/>
                <a:gd name="connsiteX19" fmla="*/ 1729740 w 11737340"/>
                <a:gd name="connsiteY19" fmla="*/ 1485900 h 4168140"/>
                <a:gd name="connsiteX20" fmla="*/ 1844040 w 11737340"/>
                <a:gd name="connsiteY20" fmla="*/ 1569720 h 4168140"/>
                <a:gd name="connsiteX21" fmla="*/ 1935480 w 11737340"/>
                <a:gd name="connsiteY21" fmla="*/ 1615440 h 4168140"/>
                <a:gd name="connsiteX22" fmla="*/ 2049780 w 11737340"/>
                <a:gd name="connsiteY22" fmla="*/ 1691640 h 4168140"/>
                <a:gd name="connsiteX23" fmla="*/ 2133600 w 11737340"/>
                <a:gd name="connsiteY23" fmla="*/ 1729740 h 4168140"/>
                <a:gd name="connsiteX24" fmla="*/ 2202180 w 11737340"/>
                <a:gd name="connsiteY24" fmla="*/ 1805940 h 4168140"/>
                <a:gd name="connsiteX25" fmla="*/ 2255520 w 11737340"/>
                <a:gd name="connsiteY25" fmla="*/ 1821180 h 4168140"/>
                <a:gd name="connsiteX26" fmla="*/ 2316480 w 11737340"/>
                <a:gd name="connsiteY26" fmla="*/ 1866900 h 4168140"/>
                <a:gd name="connsiteX27" fmla="*/ 2423160 w 11737340"/>
                <a:gd name="connsiteY27" fmla="*/ 2004060 h 4168140"/>
                <a:gd name="connsiteX28" fmla="*/ 2476500 w 11737340"/>
                <a:gd name="connsiteY28" fmla="*/ 2087880 h 4168140"/>
                <a:gd name="connsiteX29" fmla="*/ 2567940 w 11737340"/>
                <a:gd name="connsiteY29" fmla="*/ 2148840 h 4168140"/>
                <a:gd name="connsiteX30" fmla="*/ 2682240 w 11737340"/>
                <a:gd name="connsiteY30" fmla="*/ 2186940 h 4168140"/>
                <a:gd name="connsiteX31" fmla="*/ 2743200 w 11737340"/>
                <a:gd name="connsiteY31" fmla="*/ 2209800 h 4168140"/>
                <a:gd name="connsiteX32" fmla="*/ 2811780 w 11737340"/>
                <a:gd name="connsiteY32" fmla="*/ 2247900 h 4168140"/>
                <a:gd name="connsiteX33" fmla="*/ 2887980 w 11737340"/>
                <a:gd name="connsiteY33" fmla="*/ 2301240 h 4168140"/>
                <a:gd name="connsiteX34" fmla="*/ 2979420 w 11737340"/>
                <a:gd name="connsiteY34" fmla="*/ 2385060 h 4168140"/>
                <a:gd name="connsiteX35" fmla="*/ 3055620 w 11737340"/>
                <a:gd name="connsiteY35" fmla="*/ 2461260 h 4168140"/>
                <a:gd name="connsiteX36" fmla="*/ 3139440 w 11737340"/>
                <a:gd name="connsiteY36" fmla="*/ 2537460 h 4168140"/>
                <a:gd name="connsiteX37" fmla="*/ 3261360 w 11737340"/>
                <a:gd name="connsiteY37" fmla="*/ 2628900 h 4168140"/>
                <a:gd name="connsiteX38" fmla="*/ 3345180 w 11737340"/>
                <a:gd name="connsiteY38" fmla="*/ 2720340 h 4168140"/>
                <a:gd name="connsiteX39" fmla="*/ 3444240 w 11737340"/>
                <a:gd name="connsiteY39" fmla="*/ 2796540 h 4168140"/>
                <a:gd name="connsiteX40" fmla="*/ 3558540 w 11737340"/>
                <a:gd name="connsiteY40" fmla="*/ 2872740 h 4168140"/>
                <a:gd name="connsiteX41" fmla="*/ 3619500 w 11737340"/>
                <a:gd name="connsiteY41" fmla="*/ 2979420 h 4168140"/>
                <a:gd name="connsiteX42" fmla="*/ 3619500 w 11737340"/>
                <a:gd name="connsiteY42" fmla="*/ 2979420 h 4168140"/>
                <a:gd name="connsiteX43" fmla="*/ 3649980 w 11737340"/>
                <a:gd name="connsiteY43" fmla="*/ 3048000 h 4168140"/>
                <a:gd name="connsiteX44" fmla="*/ 3703320 w 11737340"/>
                <a:gd name="connsiteY44" fmla="*/ 3086100 h 4168140"/>
                <a:gd name="connsiteX45" fmla="*/ 3764280 w 11737340"/>
                <a:gd name="connsiteY45" fmla="*/ 3063240 h 4168140"/>
                <a:gd name="connsiteX46" fmla="*/ 3848100 w 11737340"/>
                <a:gd name="connsiteY46" fmla="*/ 3025140 h 4168140"/>
                <a:gd name="connsiteX47" fmla="*/ 3916680 w 11737340"/>
                <a:gd name="connsiteY47" fmla="*/ 3032760 h 4168140"/>
                <a:gd name="connsiteX48" fmla="*/ 4030980 w 11737340"/>
                <a:gd name="connsiteY48" fmla="*/ 3063240 h 4168140"/>
                <a:gd name="connsiteX49" fmla="*/ 4137660 w 11737340"/>
                <a:gd name="connsiteY49" fmla="*/ 3101340 h 4168140"/>
                <a:gd name="connsiteX50" fmla="*/ 4259580 w 11737340"/>
                <a:gd name="connsiteY50" fmla="*/ 3147060 h 4168140"/>
                <a:gd name="connsiteX51" fmla="*/ 4381500 w 11737340"/>
                <a:gd name="connsiteY51" fmla="*/ 3192780 h 4168140"/>
                <a:gd name="connsiteX52" fmla="*/ 4526280 w 11737340"/>
                <a:gd name="connsiteY52" fmla="*/ 3276600 h 4168140"/>
                <a:gd name="connsiteX53" fmla="*/ 4587240 w 11737340"/>
                <a:gd name="connsiteY53" fmla="*/ 3299460 h 4168140"/>
                <a:gd name="connsiteX54" fmla="*/ 4610100 w 11737340"/>
                <a:gd name="connsiteY54" fmla="*/ 3352800 h 4168140"/>
                <a:gd name="connsiteX55" fmla="*/ 4648200 w 11737340"/>
                <a:gd name="connsiteY55" fmla="*/ 3436620 h 4168140"/>
                <a:gd name="connsiteX56" fmla="*/ 4671060 w 11737340"/>
                <a:gd name="connsiteY56" fmla="*/ 3520440 h 4168140"/>
                <a:gd name="connsiteX57" fmla="*/ 4678680 w 11737340"/>
                <a:gd name="connsiteY57" fmla="*/ 3589020 h 4168140"/>
                <a:gd name="connsiteX58" fmla="*/ 4686300 w 11737340"/>
                <a:gd name="connsiteY58" fmla="*/ 3649980 h 4168140"/>
                <a:gd name="connsiteX59" fmla="*/ 4724400 w 11737340"/>
                <a:gd name="connsiteY59" fmla="*/ 3680460 h 4168140"/>
                <a:gd name="connsiteX60" fmla="*/ 4785360 w 11737340"/>
                <a:gd name="connsiteY60" fmla="*/ 3672840 h 4168140"/>
                <a:gd name="connsiteX61" fmla="*/ 4869180 w 11737340"/>
                <a:gd name="connsiteY61" fmla="*/ 3703320 h 4168140"/>
                <a:gd name="connsiteX62" fmla="*/ 4914900 w 11737340"/>
                <a:gd name="connsiteY62" fmla="*/ 3756660 h 4168140"/>
                <a:gd name="connsiteX63" fmla="*/ 5105400 w 11737340"/>
                <a:gd name="connsiteY63" fmla="*/ 3832860 h 4168140"/>
                <a:gd name="connsiteX64" fmla="*/ 5173980 w 11737340"/>
                <a:gd name="connsiteY64" fmla="*/ 3886200 h 4168140"/>
                <a:gd name="connsiteX65" fmla="*/ 5242560 w 11737340"/>
                <a:gd name="connsiteY65" fmla="*/ 3924300 h 4168140"/>
                <a:gd name="connsiteX66" fmla="*/ 5364480 w 11737340"/>
                <a:gd name="connsiteY66" fmla="*/ 3962400 h 4168140"/>
                <a:gd name="connsiteX67" fmla="*/ 5516880 w 11737340"/>
                <a:gd name="connsiteY67" fmla="*/ 4046220 h 4168140"/>
                <a:gd name="connsiteX68" fmla="*/ 5585460 w 11737340"/>
                <a:gd name="connsiteY68" fmla="*/ 4099560 h 4168140"/>
                <a:gd name="connsiteX69" fmla="*/ 5661660 w 11737340"/>
                <a:gd name="connsiteY69" fmla="*/ 4122420 h 4168140"/>
                <a:gd name="connsiteX70" fmla="*/ 5745480 w 11737340"/>
                <a:gd name="connsiteY70" fmla="*/ 4130040 h 4168140"/>
                <a:gd name="connsiteX71" fmla="*/ 5836920 w 11737340"/>
                <a:gd name="connsiteY71" fmla="*/ 4130040 h 4168140"/>
                <a:gd name="connsiteX72" fmla="*/ 5951220 w 11737340"/>
                <a:gd name="connsiteY72" fmla="*/ 4145280 h 4168140"/>
                <a:gd name="connsiteX73" fmla="*/ 6035040 w 11737340"/>
                <a:gd name="connsiteY73" fmla="*/ 4168140 h 4168140"/>
                <a:gd name="connsiteX74" fmla="*/ 6149340 w 11737340"/>
                <a:gd name="connsiteY74" fmla="*/ 4137660 h 4168140"/>
                <a:gd name="connsiteX75" fmla="*/ 6286500 w 11737340"/>
                <a:gd name="connsiteY75" fmla="*/ 4114800 h 4168140"/>
                <a:gd name="connsiteX76" fmla="*/ 6393180 w 11737340"/>
                <a:gd name="connsiteY76" fmla="*/ 4053840 h 4168140"/>
                <a:gd name="connsiteX77" fmla="*/ 6484620 w 11737340"/>
                <a:gd name="connsiteY77" fmla="*/ 4038600 h 4168140"/>
                <a:gd name="connsiteX78" fmla="*/ 6583680 w 11737340"/>
                <a:gd name="connsiteY78" fmla="*/ 3970020 h 4168140"/>
                <a:gd name="connsiteX79" fmla="*/ 6697980 w 11737340"/>
                <a:gd name="connsiteY79" fmla="*/ 3886200 h 4168140"/>
                <a:gd name="connsiteX80" fmla="*/ 6728460 w 11737340"/>
                <a:gd name="connsiteY80" fmla="*/ 3817620 h 4168140"/>
                <a:gd name="connsiteX81" fmla="*/ 6842760 w 11737340"/>
                <a:gd name="connsiteY81" fmla="*/ 3733800 h 4168140"/>
                <a:gd name="connsiteX82" fmla="*/ 6972300 w 11737340"/>
                <a:gd name="connsiteY82" fmla="*/ 3642360 h 4168140"/>
                <a:gd name="connsiteX83" fmla="*/ 7078980 w 11737340"/>
                <a:gd name="connsiteY83" fmla="*/ 3528060 h 4168140"/>
                <a:gd name="connsiteX84" fmla="*/ 7165340 w 11737340"/>
                <a:gd name="connsiteY84" fmla="*/ 3454400 h 4168140"/>
                <a:gd name="connsiteX85" fmla="*/ 7287260 w 11737340"/>
                <a:gd name="connsiteY85" fmla="*/ 3296920 h 4168140"/>
                <a:gd name="connsiteX86" fmla="*/ 7330440 w 11737340"/>
                <a:gd name="connsiteY86" fmla="*/ 3185160 h 4168140"/>
                <a:gd name="connsiteX87" fmla="*/ 7376160 w 11737340"/>
                <a:gd name="connsiteY87" fmla="*/ 3116580 h 4168140"/>
                <a:gd name="connsiteX88" fmla="*/ 7444740 w 11737340"/>
                <a:gd name="connsiteY88" fmla="*/ 3093720 h 4168140"/>
                <a:gd name="connsiteX89" fmla="*/ 7513320 w 11737340"/>
                <a:gd name="connsiteY89" fmla="*/ 3101340 h 4168140"/>
                <a:gd name="connsiteX90" fmla="*/ 7576820 w 11737340"/>
                <a:gd name="connsiteY90" fmla="*/ 3093720 h 4168140"/>
                <a:gd name="connsiteX91" fmla="*/ 7729220 w 11737340"/>
                <a:gd name="connsiteY91" fmla="*/ 3136900 h 4168140"/>
                <a:gd name="connsiteX92" fmla="*/ 7833360 w 11737340"/>
                <a:gd name="connsiteY92" fmla="*/ 3180080 h 4168140"/>
                <a:gd name="connsiteX93" fmla="*/ 7967980 w 11737340"/>
                <a:gd name="connsiteY93" fmla="*/ 3208020 h 4168140"/>
                <a:gd name="connsiteX94" fmla="*/ 8161020 w 11737340"/>
                <a:gd name="connsiteY94" fmla="*/ 3296920 h 4168140"/>
                <a:gd name="connsiteX95" fmla="*/ 8293100 w 11737340"/>
                <a:gd name="connsiteY95" fmla="*/ 3370580 h 4168140"/>
                <a:gd name="connsiteX96" fmla="*/ 8371840 w 11737340"/>
                <a:gd name="connsiteY96" fmla="*/ 3395980 h 4168140"/>
                <a:gd name="connsiteX97" fmla="*/ 8468360 w 11737340"/>
                <a:gd name="connsiteY97" fmla="*/ 3434080 h 4168140"/>
                <a:gd name="connsiteX98" fmla="*/ 8582660 w 11737340"/>
                <a:gd name="connsiteY98" fmla="*/ 3528060 h 4168140"/>
                <a:gd name="connsiteX99" fmla="*/ 8641080 w 11737340"/>
                <a:gd name="connsiteY99" fmla="*/ 3566160 h 4168140"/>
                <a:gd name="connsiteX100" fmla="*/ 8702040 w 11737340"/>
                <a:gd name="connsiteY100" fmla="*/ 3604260 h 4168140"/>
                <a:gd name="connsiteX101" fmla="*/ 8763000 w 11737340"/>
                <a:gd name="connsiteY101" fmla="*/ 3634740 h 4168140"/>
                <a:gd name="connsiteX102" fmla="*/ 8846820 w 11737340"/>
                <a:gd name="connsiteY102" fmla="*/ 3632200 h 4168140"/>
                <a:gd name="connsiteX103" fmla="*/ 8968740 w 11737340"/>
                <a:gd name="connsiteY103" fmla="*/ 3634740 h 4168140"/>
                <a:gd name="connsiteX104" fmla="*/ 9060180 w 11737340"/>
                <a:gd name="connsiteY104" fmla="*/ 3642360 h 4168140"/>
                <a:gd name="connsiteX105" fmla="*/ 9151620 w 11737340"/>
                <a:gd name="connsiteY105" fmla="*/ 3657600 h 4168140"/>
                <a:gd name="connsiteX106" fmla="*/ 9230360 w 11737340"/>
                <a:gd name="connsiteY106" fmla="*/ 3657600 h 4168140"/>
                <a:gd name="connsiteX107" fmla="*/ 9331960 w 11737340"/>
                <a:gd name="connsiteY107" fmla="*/ 3629660 h 4168140"/>
                <a:gd name="connsiteX108" fmla="*/ 9433560 w 11737340"/>
                <a:gd name="connsiteY108" fmla="*/ 3589020 h 4168140"/>
                <a:gd name="connsiteX109" fmla="*/ 9535160 w 11737340"/>
                <a:gd name="connsiteY109" fmla="*/ 3540760 h 4168140"/>
                <a:gd name="connsiteX110" fmla="*/ 9646920 w 11737340"/>
                <a:gd name="connsiteY110" fmla="*/ 3489960 h 4168140"/>
                <a:gd name="connsiteX111" fmla="*/ 9784080 w 11737340"/>
                <a:gd name="connsiteY111" fmla="*/ 3444240 h 4168140"/>
                <a:gd name="connsiteX112" fmla="*/ 9860280 w 11737340"/>
                <a:gd name="connsiteY112" fmla="*/ 3383280 h 4168140"/>
                <a:gd name="connsiteX113" fmla="*/ 9921240 w 11737340"/>
                <a:gd name="connsiteY113" fmla="*/ 3314700 h 4168140"/>
                <a:gd name="connsiteX114" fmla="*/ 9997440 w 11737340"/>
                <a:gd name="connsiteY114" fmla="*/ 3208020 h 4168140"/>
                <a:gd name="connsiteX115" fmla="*/ 10043160 w 11737340"/>
                <a:gd name="connsiteY115" fmla="*/ 3101340 h 4168140"/>
                <a:gd name="connsiteX116" fmla="*/ 10104120 w 11737340"/>
                <a:gd name="connsiteY116" fmla="*/ 3017520 h 4168140"/>
                <a:gd name="connsiteX117" fmla="*/ 10157460 w 11737340"/>
                <a:gd name="connsiteY117" fmla="*/ 2933700 h 4168140"/>
                <a:gd name="connsiteX118" fmla="*/ 10218420 w 11737340"/>
                <a:gd name="connsiteY118" fmla="*/ 2849880 h 4168140"/>
                <a:gd name="connsiteX119" fmla="*/ 10294620 w 11737340"/>
                <a:gd name="connsiteY119" fmla="*/ 2735580 h 4168140"/>
                <a:gd name="connsiteX120" fmla="*/ 10347960 w 11737340"/>
                <a:gd name="connsiteY120" fmla="*/ 2621280 h 4168140"/>
                <a:gd name="connsiteX121" fmla="*/ 10431780 w 11737340"/>
                <a:gd name="connsiteY121" fmla="*/ 2499360 h 4168140"/>
                <a:gd name="connsiteX122" fmla="*/ 10500360 w 11737340"/>
                <a:gd name="connsiteY122" fmla="*/ 2354580 h 4168140"/>
                <a:gd name="connsiteX123" fmla="*/ 10553700 w 11737340"/>
                <a:gd name="connsiteY123" fmla="*/ 2263140 h 4168140"/>
                <a:gd name="connsiteX124" fmla="*/ 10584180 w 11737340"/>
                <a:gd name="connsiteY124" fmla="*/ 2194560 h 4168140"/>
                <a:gd name="connsiteX125" fmla="*/ 10624820 w 11737340"/>
                <a:gd name="connsiteY125" fmla="*/ 2125980 h 4168140"/>
                <a:gd name="connsiteX126" fmla="*/ 10675620 w 11737340"/>
                <a:gd name="connsiteY126" fmla="*/ 2049780 h 4168140"/>
                <a:gd name="connsiteX127" fmla="*/ 10690860 w 11737340"/>
                <a:gd name="connsiteY127" fmla="*/ 1988820 h 4168140"/>
                <a:gd name="connsiteX128" fmla="*/ 10713720 w 11737340"/>
                <a:gd name="connsiteY128" fmla="*/ 1927860 h 4168140"/>
                <a:gd name="connsiteX129" fmla="*/ 10767060 w 11737340"/>
                <a:gd name="connsiteY129" fmla="*/ 1859280 h 4168140"/>
                <a:gd name="connsiteX130" fmla="*/ 10873740 w 11737340"/>
                <a:gd name="connsiteY130" fmla="*/ 1828800 h 4168140"/>
                <a:gd name="connsiteX131" fmla="*/ 11079480 w 11737340"/>
                <a:gd name="connsiteY131" fmla="*/ 1767840 h 4168140"/>
                <a:gd name="connsiteX132" fmla="*/ 11247120 w 11737340"/>
                <a:gd name="connsiteY132" fmla="*/ 1684020 h 4168140"/>
                <a:gd name="connsiteX133" fmla="*/ 11407140 w 11737340"/>
                <a:gd name="connsiteY133" fmla="*/ 1628140 h 4168140"/>
                <a:gd name="connsiteX134" fmla="*/ 11490960 w 11737340"/>
                <a:gd name="connsiteY134" fmla="*/ 1577340 h 4168140"/>
                <a:gd name="connsiteX135" fmla="*/ 11635740 w 11737340"/>
                <a:gd name="connsiteY135" fmla="*/ 1508760 h 4168140"/>
                <a:gd name="connsiteX136" fmla="*/ 11737340 w 11737340"/>
                <a:gd name="connsiteY136" fmla="*/ 1442720 h 4168140"/>
                <a:gd name="connsiteX137" fmla="*/ 11620500 w 11737340"/>
                <a:gd name="connsiteY137" fmla="*/ 1417320 h 4168140"/>
                <a:gd name="connsiteX138" fmla="*/ 11567160 w 11737340"/>
                <a:gd name="connsiteY138" fmla="*/ 1379220 h 4168140"/>
                <a:gd name="connsiteX139" fmla="*/ 11498580 w 11737340"/>
                <a:gd name="connsiteY139" fmla="*/ 1318260 h 4168140"/>
                <a:gd name="connsiteX140" fmla="*/ 11468100 w 11737340"/>
                <a:gd name="connsiteY140" fmla="*/ 1280160 h 4168140"/>
                <a:gd name="connsiteX141" fmla="*/ 11442700 w 11737340"/>
                <a:gd name="connsiteY141" fmla="*/ 1231900 h 4168140"/>
                <a:gd name="connsiteX142" fmla="*/ 11384280 w 11737340"/>
                <a:gd name="connsiteY142" fmla="*/ 1310640 h 4168140"/>
                <a:gd name="connsiteX143" fmla="*/ 11353800 w 11737340"/>
                <a:gd name="connsiteY143" fmla="*/ 1356360 h 4168140"/>
                <a:gd name="connsiteX144" fmla="*/ 11224260 w 11737340"/>
                <a:gd name="connsiteY144" fmla="*/ 1417320 h 4168140"/>
                <a:gd name="connsiteX145" fmla="*/ 11109960 w 11737340"/>
                <a:gd name="connsiteY145" fmla="*/ 1463040 h 4168140"/>
                <a:gd name="connsiteX146" fmla="*/ 10911840 w 11737340"/>
                <a:gd name="connsiteY146" fmla="*/ 1524000 h 4168140"/>
                <a:gd name="connsiteX147" fmla="*/ 10774680 w 11737340"/>
                <a:gd name="connsiteY147" fmla="*/ 1546860 h 4168140"/>
                <a:gd name="connsiteX148" fmla="*/ 10675620 w 11737340"/>
                <a:gd name="connsiteY148" fmla="*/ 1615440 h 4168140"/>
                <a:gd name="connsiteX149" fmla="*/ 10568940 w 11737340"/>
                <a:gd name="connsiteY149" fmla="*/ 1676400 h 4168140"/>
                <a:gd name="connsiteX150" fmla="*/ 10485120 w 11737340"/>
                <a:gd name="connsiteY150" fmla="*/ 1760220 h 4168140"/>
                <a:gd name="connsiteX151" fmla="*/ 10454640 w 11737340"/>
                <a:gd name="connsiteY151" fmla="*/ 1836420 h 4168140"/>
                <a:gd name="connsiteX152" fmla="*/ 10416540 w 11737340"/>
                <a:gd name="connsiteY152" fmla="*/ 1927860 h 4168140"/>
                <a:gd name="connsiteX153" fmla="*/ 10401300 w 11737340"/>
                <a:gd name="connsiteY153" fmla="*/ 2004060 h 4168140"/>
                <a:gd name="connsiteX154" fmla="*/ 10363200 w 11737340"/>
                <a:gd name="connsiteY154" fmla="*/ 2095500 h 4168140"/>
                <a:gd name="connsiteX155" fmla="*/ 10317480 w 11737340"/>
                <a:gd name="connsiteY155" fmla="*/ 2225040 h 4168140"/>
                <a:gd name="connsiteX156" fmla="*/ 10287000 w 11737340"/>
                <a:gd name="connsiteY156" fmla="*/ 2346960 h 4168140"/>
                <a:gd name="connsiteX157" fmla="*/ 10218420 w 11737340"/>
                <a:gd name="connsiteY157" fmla="*/ 2499360 h 4168140"/>
                <a:gd name="connsiteX158" fmla="*/ 10134600 w 11737340"/>
                <a:gd name="connsiteY158" fmla="*/ 2621280 h 4168140"/>
                <a:gd name="connsiteX159" fmla="*/ 10043160 w 11737340"/>
                <a:gd name="connsiteY159" fmla="*/ 2735580 h 4168140"/>
                <a:gd name="connsiteX160" fmla="*/ 9974580 w 11737340"/>
                <a:gd name="connsiteY160" fmla="*/ 2857500 h 4168140"/>
                <a:gd name="connsiteX161" fmla="*/ 9906000 w 11737340"/>
                <a:gd name="connsiteY161" fmla="*/ 2941320 h 4168140"/>
                <a:gd name="connsiteX162" fmla="*/ 9860280 w 11737340"/>
                <a:gd name="connsiteY162" fmla="*/ 3032760 h 4168140"/>
                <a:gd name="connsiteX163" fmla="*/ 9806940 w 11737340"/>
                <a:gd name="connsiteY163" fmla="*/ 3116580 h 4168140"/>
                <a:gd name="connsiteX164" fmla="*/ 9715500 w 11737340"/>
                <a:gd name="connsiteY164" fmla="*/ 3208020 h 4168140"/>
                <a:gd name="connsiteX165" fmla="*/ 9616440 w 11737340"/>
                <a:gd name="connsiteY165" fmla="*/ 3261360 h 4168140"/>
                <a:gd name="connsiteX166" fmla="*/ 9532620 w 11737340"/>
                <a:gd name="connsiteY166" fmla="*/ 3329940 h 4168140"/>
                <a:gd name="connsiteX167" fmla="*/ 9471660 w 11737340"/>
                <a:gd name="connsiteY167" fmla="*/ 3375660 h 4168140"/>
                <a:gd name="connsiteX168" fmla="*/ 9410700 w 11737340"/>
                <a:gd name="connsiteY168" fmla="*/ 3429000 h 4168140"/>
                <a:gd name="connsiteX169" fmla="*/ 9288780 w 11737340"/>
                <a:gd name="connsiteY169" fmla="*/ 3436620 h 4168140"/>
                <a:gd name="connsiteX170" fmla="*/ 9166860 w 11737340"/>
                <a:gd name="connsiteY170" fmla="*/ 3444240 h 4168140"/>
                <a:gd name="connsiteX171" fmla="*/ 9029700 w 11737340"/>
                <a:gd name="connsiteY171" fmla="*/ 3413760 h 4168140"/>
                <a:gd name="connsiteX172" fmla="*/ 8823960 w 11737340"/>
                <a:gd name="connsiteY172" fmla="*/ 3360420 h 4168140"/>
                <a:gd name="connsiteX173" fmla="*/ 8679180 w 11737340"/>
                <a:gd name="connsiteY173" fmla="*/ 3329940 h 4168140"/>
                <a:gd name="connsiteX174" fmla="*/ 8572500 w 11737340"/>
                <a:gd name="connsiteY174" fmla="*/ 3276600 h 4168140"/>
                <a:gd name="connsiteX175" fmla="*/ 8465820 w 11737340"/>
                <a:gd name="connsiteY175" fmla="*/ 3215640 h 4168140"/>
                <a:gd name="connsiteX176" fmla="*/ 8321040 w 11737340"/>
                <a:gd name="connsiteY176" fmla="*/ 3177540 h 4168140"/>
                <a:gd name="connsiteX177" fmla="*/ 8199120 w 11737340"/>
                <a:gd name="connsiteY177" fmla="*/ 3131820 h 4168140"/>
                <a:gd name="connsiteX178" fmla="*/ 8069580 w 11737340"/>
                <a:gd name="connsiteY178" fmla="*/ 3078480 h 4168140"/>
                <a:gd name="connsiteX179" fmla="*/ 7917180 w 11737340"/>
                <a:gd name="connsiteY179" fmla="*/ 2994660 h 4168140"/>
                <a:gd name="connsiteX180" fmla="*/ 7787640 w 11737340"/>
                <a:gd name="connsiteY180" fmla="*/ 2971800 h 4168140"/>
                <a:gd name="connsiteX181" fmla="*/ 7719060 w 11737340"/>
                <a:gd name="connsiteY181" fmla="*/ 2933700 h 4168140"/>
                <a:gd name="connsiteX182" fmla="*/ 7612380 w 11737340"/>
                <a:gd name="connsiteY182" fmla="*/ 2903220 h 4168140"/>
                <a:gd name="connsiteX183" fmla="*/ 7566660 w 11737340"/>
                <a:gd name="connsiteY183" fmla="*/ 2887980 h 4168140"/>
                <a:gd name="connsiteX184" fmla="*/ 7551420 w 11737340"/>
                <a:gd name="connsiteY184" fmla="*/ 2849880 h 4168140"/>
                <a:gd name="connsiteX185" fmla="*/ 7533640 w 11737340"/>
                <a:gd name="connsiteY185" fmla="*/ 2788920 h 4168140"/>
                <a:gd name="connsiteX186" fmla="*/ 7475220 w 11737340"/>
                <a:gd name="connsiteY186" fmla="*/ 2857500 h 4168140"/>
                <a:gd name="connsiteX187" fmla="*/ 7414260 w 11737340"/>
                <a:gd name="connsiteY187" fmla="*/ 2887980 h 4168140"/>
                <a:gd name="connsiteX188" fmla="*/ 7345680 w 11737340"/>
                <a:gd name="connsiteY188" fmla="*/ 2971800 h 4168140"/>
                <a:gd name="connsiteX189" fmla="*/ 7315200 w 11737340"/>
                <a:gd name="connsiteY189" fmla="*/ 2994660 h 4168140"/>
                <a:gd name="connsiteX190" fmla="*/ 7261860 w 11737340"/>
                <a:gd name="connsiteY190" fmla="*/ 3009900 h 4168140"/>
                <a:gd name="connsiteX191" fmla="*/ 7193280 w 11737340"/>
                <a:gd name="connsiteY191" fmla="*/ 3025140 h 4168140"/>
                <a:gd name="connsiteX192" fmla="*/ 7155180 w 11737340"/>
                <a:gd name="connsiteY192" fmla="*/ 3078480 h 4168140"/>
                <a:gd name="connsiteX193" fmla="*/ 7109460 w 11737340"/>
                <a:gd name="connsiteY193" fmla="*/ 3154680 h 4168140"/>
                <a:gd name="connsiteX194" fmla="*/ 7048500 w 11737340"/>
                <a:gd name="connsiteY194" fmla="*/ 3246120 h 4168140"/>
                <a:gd name="connsiteX195" fmla="*/ 6995160 w 11737340"/>
                <a:gd name="connsiteY195" fmla="*/ 3307080 h 4168140"/>
                <a:gd name="connsiteX196" fmla="*/ 6972300 w 11737340"/>
                <a:gd name="connsiteY196" fmla="*/ 3352800 h 4168140"/>
                <a:gd name="connsiteX197" fmla="*/ 6949440 w 11737340"/>
                <a:gd name="connsiteY197" fmla="*/ 3413760 h 4168140"/>
                <a:gd name="connsiteX198" fmla="*/ 6949440 w 11737340"/>
                <a:gd name="connsiteY198" fmla="*/ 3413760 h 4168140"/>
                <a:gd name="connsiteX199" fmla="*/ 6911340 w 11737340"/>
                <a:gd name="connsiteY199" fmla="*/ 3474720 h 4168140"/>
                <a:gd name="connsiteX200" fmla="*/ 6888480 w 11737340"/>
                <a:gd name="connsiteY200" fmla="*/ 3505200 h 4168140"/>
                <a:gd name="connsiteX201" fmla="*/ 6819900 w 11737340"/>
                <a:gd name="connsiteY201" fmla="*/ 3566160 h 4168140"/>
                <a:gd name="connsiteX202" fmla="*/ 6743700 w 11737340"/>
                <a:gd name="connsiteY202" fmla="*/ 3581400 h 4168140"/>
                <a:gd name="connsiteX203" fmla="*/ 6675120 w 11737340"/>
                <a:gd name="connsiteY203" fmla="*/ 3657600 h 4168140"/>
                <a:gd name="connsiteX204" fmla="*/ 6629400 w 11737340"/>
                <a:gd name="connsiteY204" fmla="*/ 3718560 h 4168140"/>
                <a:gd name="connsiteX205" fmla="*/ 6576060 w 11737340"/>
                <a:gd name="connsiteY205" fmla="*/ 3779520 h 4168140"/>
                <a:gd name="connsiteX206" fmla="*/ 6484620 w 11737340"/>
                <a:gd name="connsiteY206" fmla="*/ 3817620 h 4168140"/>
                <a:gd name="connsiteX207" fmla="*/ 6400800 w 11737340"/>
                <a:gd name="connsiteY207" fmla="*/ 3832860 h 4168140"/>
                <a:gd name="connsiteX208" fmla="*/ 6263640 w 11737340"/>
                <a:gd name="connsiteY208" fmla="*/ 3870960 h 4168140"/>
                <a:gd name="connsiteX209" fmla="*/ 6126480 w 11737340"/>
                <a:gd name="connsiteY209" fmla="*/ 3901440 h 4168140"/>
                <a:gd name="connsiteX210" fmla="*/ 6027420 w 11737340"/>
                <a:gd name="connsiteY210" fmla="*/ 3916680 h 4168140"/>
                <a:gd name="connsiteX211" fmla="*/ 5890260 w 11737340"/>
                <a:gd name="connsiteY211" fmla="*/ 3878580 h 4168140"/>
                <a:gd name="connsiteX212" fmla="*/ 5821680 w 11737340"/>
                <a:gd name="connsiteY212" fmla="*/ 3863340 h 4168140"/>
                <a:gd name="connsiteX213" fmla="*/ 5737860 w 11737340"/>
                <a:gd name="connsiteY213" fmla="*/ 3825240 h 4168140"/>
                <a:gd name="connsiteX214" fmla="*/ 5638800 w 11737340"/>
                <a:gd name="connsiteY214" fmla="*/ 3794760 h 4168140"/>
                <a:gd name="connsiteX215" fmla="*/ 5524500 w 11737340"/>
                <a:gd name="connsiteY215" fmla="*/ 3756660 h 4168140"/>
                <a:gd name="connsiteX216" fmla="*/ 5448300 w 11737340"/>
                <a:gd name="connsiteY216" fmla="*/ 3718560 h 4168140"/>
                <a:gd name="connsiteX217" fmla="*/ 5349240 w 11737340"/>
                <a:gd name="connsiteY217" fmla="*/ 3657600 h 4168140"/>
                <a:gd name="connsiteX218" fmla="*/ 5295900 w 11737340"/>
                <a:gd name="connsiteY218" fmla="*/ 3619500 h 4168140"/>
                <a:gd name="connsiteX219" fmla="*/ 5234940 w 11737340"/>
                <a:gd name="connsiteY219" fmla="*/ 3596640 h 4168140"/>
                <a:gd name="connsiteX220" fmla="*/ 5135880 w 11737340"/>
                <a:gd name="connsiteY220" fmla="*/ 3550920 h 4168140"/>
                <a:gd name="connsiteX221" fmla="*/ 5059680 w 11737340"/>
                <a:gd name="connsiteY221" fmla="*/ 3505200 h 4168140"/>
                <a:gd name="connsiteX222" fmla="*/ 5029200 w 11737340"/>
                <a:gd name="connsiteY222" fmla="*/ 3482340 h 4168140"/>
                <a:gd name="connsiteX223" fmla="*/ 4960620 w 11737340"/>
                <a:gd name="connsiteY223" fmla="*/ 3413760 h 4168140"/>
                <a:gd name="connsiteX224" fmla="*/ 4876800 w 11737340"/>
                <a:gd name="connsiteY224" fmla="*/ 3299460 h 4168140"/>
                <a:gd name="connsiteX225" fmla="*/ 4808220 w 11737340"/>
                <a:gd name="connsiteY225" fmla="*/ 3200400 h 4168140"/>
                <a:gd name="connsiteX226" fmla="*/ 4777740 w 11737340"/>
                <a:gd name="connsiteY226" fmla="*/ 3147060 h 4168140"/>
                <a:gd name="connsiteX227" fmla="*/ 4724400 w 11737340"/>
                <a:gd name="connsiteY227" fmla="*/ 3108960 h 4168140"/>
                <a:gd name="connsiteX228" fmla="*/ 4648200 w 11737340"/>
                <a:gd name="connsiteY228" fmla="*/ 3063240 h 4168140"/>
                <a:gd name="connsiteX229" fmla="*/ 4533900 w 11737340"/>
                <a:gd name="connsiteY229" fmla="*/ 2979420 h 4168140"/>
                <a:gd name="connsiteX230" fmla="*/ 4427220 w 11737340"/>
                <a:gd name="connsiteY230" fmla="*/ 2941320 h 4168140"/>
                <a:gd name="connsiteX231" fmla="*/ 4366260 w 11737340"/>
                <a:gd name="connsiteY231" fmla="*/ 2903220 h 4168140"/>
                <a:gd name="connsiteX232" fmla="*/ 4244340 w 11737340"/>
                <a:gd name="connsiteY232" fmla="*/ 2842260 h 4168140"/>
                <a:gd name="connsiteX233" fmla="*/ 4145280 w 11737340"/>
                <a:gd name="connsiteY233" fmla="*/ 2811780 h 4168140"/>
                <a:gd name="connsiteX234" fmla="*/ 4038600 w 11737340"/>
                <a:gd name="connsiteY234" fmla="*/ 2804160 h 4168140"/>
                <a:gd name="connsiteX235" fmla="*/ 3954780 w 11737340"/>
                <a:gd name="connsiteY235" fmla="*/ 2819400 h 4168140"/>
                <a:gd name="connsiteX236" fmla="*/ 3863340 w 11737340"/>
                <a:gd name="connsiteY236" fmla="*/ 2804160 h 4168140"/>
                <a:gd name="connsiteX237" fmla="*/ 3741420 w 11737340"/>
                <a:gd name="connsiteY237" fmla="*/ 2781300 h 4168140"/>
                <a:gd name="connsiteX238" fmla="*/ 3649980 w 11737340"/>
                <a:gd name="connsiteY238" fmla="*/ 2743200 h 4168140"/>
                <a:gd name="connsiteX239" fmla="*/ 3573780 w 11737340"/>
                <a:gd name="connsiteY239" fmla="*/ 2674620 h 4168140"/>
                <a:gd name="connsiteX240" fmla="*/ 3482340 w 11737340"/>
                <a:gd name="connsiteY240" fmla="*/ 2621280 h 4168140"/>
                <a:gd name="connsiteX241" fmla="*/ 3436620 w 11737340"/>
                <a:gd name="connsiteY241" fmla="*/ 2552700 h 4168140"/>
                <a:gd name="connsiteX242" fmla="*/ 3329940 w 11737340"/>
                <a:gd name="connsiteY242" fmla="*/ 2423160 h 4168140"/>
                <a:gd name="connsiteX243" fmla="*/ 3261360 w 11737340"/>
                <a:gd name="connsiteY243" fmla="*/ 2324100 h 4168140"/>
                <a:gd name="connsiteX244" fmla="*/ 3131820 w 11737340"/>
                <a:gd name="connsiteY244" fmla="*/ 2209800 h 4168140"/>
                <a:gd name="connsiteX245" fmla="*/ 3040380 w 11737340"/>
                <a:gd name="connsiteY245" fmla="*/ 2141220 h 4168140"/>
                <a:gd name="connsiteX246" fmla="*/ 2910840 w 11737340"/>
                <a:gd name="connsiteY246" fmla="*/ 2034540 h 4168140"/>
                <a:gd name="connsiteX247" fmla="*/ 2849880 w 11737340"/>
                <a:gd name="connsiteY247" fmla="*/ 1958340 h 4168140"/>
                <a:gd name="connsiteX248" fmla="*/ 2743200 w 11737340"/>
                <a:gd name="connsiteY248" fmla="*/ 1889760 h 4168140"/>
                <a:gd name="connsiteX249" fmla="*/ 2659380 w 11737340"/>
                <a:gd name="connsiteY249" fmla="*/ 1844040 h 4168140"/>
                <a:gd name="connsiteX250" fmla="*/ 2575560 w 11737340"/>
                <a:gd name="connsiteY250" fmla="*/ 1744980 h 4168140"/>
                <a:gd name="connsiteX251" fmla="*/ 2468880 w 11737340"/>
                <a:gd name="connsiteY251" fmla="*/ 1645920 h 4168140"/>
                <a:gd name="connsiteX252" fmla="*/ 2400300 w 11737340"/>
                <a:gd name="connsiteY252" fmla="*/ 1607820 h 4168140"/>
                <a:gd name="connsiteX253" fmla="*/ 2263140 w 11737340"/>
                <a:gd name="connsiteY253" fmla="*/ 1501140 h 4168140"/>
                <a:gd name="connsiteX254" fmla="*/ 2171700 w 11737340"/>
                <a:gd name="connsiteY254" fmla="*/ 1432560 h 4168140"/>
                <a:gd name="connsiteX255" fmla="*/ 2087880 w 11737340"/>
                <a:gd name="connsiteY255" fmla="*/ 1363980 h 4168140"/>
                <a:gd name="connsiteX256" fmla="*/ 1950720 w 11737340"/>
                <a:gd name="connsiteY256" fmla="*/ 1272540 h 4168140"/>
                <a:gd name="connsiteX257" fmla="*/ 1805940 w 11737340"/>
                <a:gd name="connsiteY257" fmla="*/ 1135380 h 4168140"/>
                <a:gd name="connsiteX258" fmla="*/ 1729740 w 11737340"/>
                <a:gd name="connsiteY258" fmla="*/ 1089660 h 4168140"/>
                <a:gd name="connsiteX259" fmla="*/ 1668780 w 11737340"/>
                <a:gd name="connsiteY259" fmla="*/ 1043940 h 4168140"/>
                <a:gd name="connsiteX260" fmla="*/ 1592580 w 11737340"/>
                <a:gd name="connsiteY260" fmla="*/ 990600 h 4168140"/>
                <a:gd name="connsiteX261" fmla="*/ 1470660 w 11737340"/>
                <a:gd name="connsiteY261" fmla="*/ 891540 h 4168140"/>
                <a:gd name="connsiteX262" fmla="*/ 1386840 w 11737340"/>
                <a:gd name="connsiteY262" fmla="*/ 845820 h 4168140"/>
                <a:gd name="connsiteX263" fmla="*/ 1318260 w 11737340"/>
                <a:gd name="connsiteY263" fmla="*/ 784860 h 4168140"/>
                <a:gd name="connsiteX264" fmla="*/ 1264920 w 11737340"/>
                <a:gd name="connsiteY264" fmla="*/ 723900 h 4168140"/>
                <a:gd name="connsiteX265" fmla="*/ 1181100 w 11737340"/>
                <a:gd name="connsiteY265" fmla="*/ 647700 h 4168140"/>
                <a:gd name="connsiteX266" fmla="*/ 1089660 w 11737340"/>
                <a:gd name="connsiteY266" fmla="*/ 624840 h 4168140"/>
                <a:gd name="connsiteX267" fmla="*/ 1021080 w 11737340"/>
                <a:gd name="connsiteY267" fmla="*/ 586740 h 4168140"/>
                <a:gd name="connsiteX268" fmla="*/ 937260 w 11737340"/>
                <a:gd name="connsiteY268" fmla="*/ 548640 h 4168140"/>
                <a:gd name="connsiteX269" fmla="*/ 830580 w 11737340"/>
                <a:gd name="connsiteY269" fmla="*/ 510540 h 4168140"/>
                <a:gd name="connsiteX270" fmla="*/ 754380 w 11737340"/>
                <a:gd name="connsiteY270" fmla="*/ 457200 h 4168140"/>
                <a:gd name="connsiteX271" fmla="*/ 708660 w 11737340"/>
                <a:gd name="connsiteY271" fmla="*/ 419100 h 4168140"/>
                <a:gd name="connsiteX272" fmla="*/ 609600 w 11737340"/>
                <a:gd name="connsiteY272" fmla="*/ 396240 h 4168140"/>
                <a:gd name="connsiteX273" fmla="*/ 548640 w 11737340"/>
                <a:gd name="connsiteY273" fmla="*/ 320040 h 4168140"/>
                <a:gd name="connsiteX274" fmla="*/ 510540 w 11737340"/>
                <a:gd name="connsiteY274" fmla="*/ 251460 h 4168140"/>
                <a:gd name="connsiteX275" fmla="*/ 464820 w 11737340"/>
                <a:gd name="connsiteY275" fmla="*/ 190500 h 4168140"/>
                <a:gd name="connsiteX276" fmla="*/ 411480 w 11737340"/>
                <a:gd name="connsiteY276" fmla="*/ 137160 h 4168140"/>
                <a:gd name="connsiteX277" fmla="*/ 373380 w 11737340"/>
                <a:gd name="connsiteY277" fmla="*/ 45720 h 4168140"/>
                <a:gd name="connsiteX278" fmla="*/ 342900 w 11737340"/>
                <a:gd name="connsiteY278" fmla="*/ 0 h 4168140"/>
                <a:gd name="connsiteX279" fmla="*/ 327660 w 11737340"/>
                <a:gd name="connsiteY279" fmla="*/ 60960 h 4168140"/>
                <a:gd name="connsiteX280" fmla="*/ 289560 w 11737340"/>
                <a:gd name="connsiteY280" fmla="*/ 91440 h 4168140"/>
                <a:gd name="connsiteX281" fmla="*/ 236220 w 11737340"/>
                <a:gd name="connsiteY281" fmla="*/ 114300 h 4168140"/>
                <a:gd name="connsiteX282" fmla="*/ 198120 w 11737340"/>
                <a:gd name="connsiteY282" fmla="*/ 175260 h 4168140"/>
                <a:gd name="connsiteX283" fmla="*/ 175260 w 11737340"/>
                <a:gd name="connsiteY283" fmla="*/ 228600 h 4168140"/>
                <a:gd name="connsiteX284" fmla="*/ 114300 w 11737340"/>
                <a:gd name="connsiteY284" fmla="*/ 236220 h 4168140"/>
                <a:gd name="connsiteX285" fmla="*/ 45720 w 11737340"/>
                <a:gd name="connsiteY285" fmla="*/ 251460 h 4168140"/>
                <a:gd name="connsiteX286" fmla="*/ 0 w 11737340"/>
                <a:gd name="connsiteY286" fmla="*/ 281940 h 4168140"/>
                <a:gd name="connsiteX287" fmla="*/ 68580 w 11737340"/>
                <a:gd name="connsiteY287" fmla="*/ 320040 h 4168140"/>
                <a:gd name="connsiteX0" fmla="*/ 68580 w 11737340"/>
                <a:gd name="connsiteY0" fmla="*/ 320040 h 4168140"/>
                <a:gd name="connsiteX1" fmla="*/ 121920 w 11737340"/>
                <a:gd name="connsiteY1" fmla="*/ 381000 h 4168140"/>
                <a:gd name="connsiteX2" fmla="*/ 198120 w 11737340"/>
                <a:gd name="connsiteY2" fmla="*/ 419100 h 4168140"/>
                <a:gd name="connsiteX3" fmla="*/ 320040 w 11737340"/>
                <a:gd name="connsiteY3" fmla="*/ 510540 h 4168140"/>
                <a:gd name="connsiteX4" fmla="*/ 411480 w 11737340"/>
                <a:gd name="connsiteY4" fmla="*/ 563880 h 4168140"/>
                <a:gd name="connsiteX5" fmla="*/ 472440 w 11737340"/>
                <a:gd name="connsiteY5" fmla="*/ 632460 h 4168140"/>
                <a:gd name="connsiteX6" fmla="*/ 601980 w 11737340"/>
                <a:gd name="connsiteY6" fmla="*/ 708660 h 4168140"/>
                <a:gd name="connsiteX7" fmla="*/ 739140 w 11737340"/>
                <a:gd name="connsiteY7" fmla="*/ 784860 h 4168140"/>
                <a:gd name="connsiteX8" fmla="*/ 861060 w 11737340"/>
                <a:gd name="connsiteY8" fmla="*/ 868680 h 4168140"/>
                <a:gd name="connsiteX9" fmla="*/ 944880 w 11737340"/>
                <a:gd name="connsiteY9" fmla="*/ 952500 h 4168140"/>
                <a:gd name="connsiteX10" fmla="*/ 1021080 w 11737340"/>
                <a:gd name="connsiteY10" fmla="*/ 1005840 h 4168140"/>
                <a:gd name="connsiteX11" fmla="*/ 1097280 w 11737340"/>
                <a:gd name="connsiteY11" fmla="*/ 1043940 h 4168140"/>
                <a:gd name="connsiteX12" fmla="*/ 1181100 w 11737340"/>
                <a:gd name="connsiteY12" fmla="*/ 1104900 h 4168140"/>
                <a:gd name="connsiteX13" fmla="*/ 1249680 w 11737340"/>
                <a:gd name="connsiteY13" fmla="*/ 1150620 h 4168140"/>
                <a:gd name="connsiteX14" fmla="*/ 1341120 w 11737340"/>
                <a:gd name="connsiteY14" fmla="*/ 1196340 h 4168140"/>
                <a:gd name="connsiteX15" fmla="*/ 1417320 w 11737340"/>
                <a:gd name="connsiteY15" fmla="*/ 1257300 h 4168140"/>
                <a:gd name="connsiteX16" fmla="*/ 1493520 w 11737340"/>
                <a:gd name="connsiteY16" fmla="*/ 1333500 h 4168140"/>
                <a:gd name="connsiteX17" fmla="*/ 1569720 w 11737340"/>
                <a:gd name="connsiteY17" fmla="*/ 1356360 h 4168140"/>
                <a:gd name="connsiteX18" fmla="*/ 1684020 w 11737340"/>
                <a:gd name="connsiteY18" fmla="*/ 1424940 h 4168140"/>
                <a:gd name="connsiteX19" fmla="*/ 1729740 w 11737340"/>
                <a:gd name="connsiteY19" fmla="*/ 1485900 h 4168140"/>
                <a:gd name="connsiteX20" fmla="*/ 1844040 w 11737340"/>
                <a:gd name="connsiteY20" fmla="*/ 1569720 h 4168140"/>
                <a:gd name="connsiteX21" fmla="*/ 1935480 w 11737340"/>
                <a:gd name="connsiteY21" fmla="*/ 1615440 h 4168140"/>
                <a:gd name="connsiteX22" fmla="*/ 2049780 w 11737340"/>
                <a:gd name="connsiteY22" fmla="*/ 1691640 h 4168140"/>
                <a:gd name="connsiteX23" fmla="*/ 2133600 w 11737340"/>
                <a:gd name="connsiteY23" fmla="*/ 1729740 h 4168140"/>
                <a:gd name="connsiteX24" fmla="*/ 2202180 w 11737340"/>
                <a:gd name="connsiteY24" fmla="*/ 1805940 h 4168140"/>
                <a:gd name="connsiteX25" fmla="*/ 2255520 w 11737340"/>
                <a:gd name="connsiteY25" fmla="*/ 1821180 h 4168140"/>
                <a:gd name="connsiteX26" fmla="*/ 2316480 w 11737340"/>
                <a:gd name="connsiteY26" fmla="*/ 1866900 h 4168140"/>
                <a:gd name="connsiteX27" fmla="*/ 2423160 w 11737340"/>
                <a:gd name="connsiteY27" fmla="*/ 2004060 h 4168140"/>
                <a:gd name="connsiteX28" fmla="*/ 2476500 w 11737340"/>
                <a:gd name="connsiteY28" fmla="*/ 2087880 h 4168140"/>
                <a:gd name="connsiteX29" fmla="*/ 2567940 w 11737340"/>
                <a:gd name="connsiteY29" fmla="*/ 2148840 h 4168140"/>
                <a:gd name="connsiteX30" fmla="*/ 2682240 w 11737340"/>
                <a:gd name="connsiteY30" fmla="*/ 2186940 h 4168140"/>
                <a:gd name="connsiteX31" fmla="*/ 2743200 w 11737340"/>
                <a:gd name="connsiteY31" fmla="*/ 2209800 h 4168140"/>
                <a:gd name="connsiteX32" fmla="*/ 2811780 w 11737340"/>
                <a:gd name="connsiteY32" fmla="*/ 2247900 h 4168140"/>
                <a:gd name="connsiteX33" fmla="*/ 2887980 w 11737340"/>
                <a:gd name="connsiteY33" fmla="*/ 2301240 h 4168140"/>
                <a:gd name="connsiteX34" fmla="*/ 2979420 w 11737340"/>
                <a:gd name="connsiteY34" fmla="*/ 2385060 h 4168140"/>
                <a:gd name="connsiteX35" fmla="*/ 3055620 w 11737340"/>
                <a:gd name="connsiteY35" fmla="*/ 2461260 h 4168140"/>
                <a:gd name="connsiteX36" fmla="*/ 3139440 w 11737340"/>
                <a:gd name="connsiteY36" fmla="*/ 2537460 h 4168140"/>
                <a:gd name="connsiteX37" fmla="*/ 3261360 w 11737340"/>
                <a:gd name="connsiteY37" fmla="*/ 2628900 h 4168140"/>
                <a:gd name="connsiteX38" fmla="*/ 3345180 w 11737340"/>
                <a:gd name="connsiteY38" fmla="*/ 2720340 h 4168140"/>
                <a:gd name="connsiteX39" fmla="*/ 3444240 w 11737340"/>
                <a:gd name="connsiteY39" fmla="*/ 2796540 h 4168140"/>
                <a:gd name="connsiteX40" fmla="*/ 3558540 w 11737340"/>
                <a:gd name="connsiteY40" fmla="*/ 2872740 h 4168140"/>
                <a:gd name="connsiteX41" fmla="*/ 3619500 w 11737340"/>
                <a:gd name="connsiteY41" fmla="*/ 2979420 h 4168140"/>
                <a:gd name="connsiteX42" fmla="*/ 3619500 w 11737340"/>
                <a:gd name="connsiteY42" fmla="*/ 2979420 h 4168140"/>
                <a:gd name="connsiteX43" fmla="*/ 3649980 w 11737340"/>
                <a:gd name="connsiteY43" fmla="*/ 3048000 h 4168140"/>
                <a:gd name="connsiteX44" fmla="*/ 3703320 w 11737340"/>
                <a:gd name="connsiteY44" fmla="*/ 3086100 h 4168140"/>
                <a:gd name="connsiteX45" fmla="*/ 3764280 w 11737340"/>
                <a:gd name="connsiteY45" fmla="*/ 3063240 h 4168140"/>
                <a:gd name="connsiteX46" fmla="*/ 3848100 w 11737340"/>
                <a:gd name="connsiteY46" fmla="*/ 3025140 h 4168140"/>
                <a:gd name="connsiteX47" fmla="*/ 3916680 w 11737340"/>
                <a:gd name="connsiteY47" fmla="*/ 3032760 h 4168140"/>
                <a:gd name="connsiteX48" fmla="*/ 4030980 w 11737340"/>
                <a:gd name="connsiteY48" fmla="*/ 3063240 h 4168140"/>
                <a:gd name="connsiteX49" fmla="*/ 4137660 w 11737340"/>
                <a:gd name="connsiteY49" fmla="*/ 3101340 h 4168140"/>
                <a:gd name="connsiteX50" fmla="*/ 4259580 w 11737340"/>
                <a:gd name="connsiteY50" fmla="*/ 3147060 h 4168140"/>
                <a:gd name="connsiteX51" fmla="*/ 4381500 w 11737340"/>
                <a:gd name="connsiteY51" fmla="*/ 3192780 h 4168140"/>
                <a:gd name="connsiteX52" fmla="*/ 4526280 w 11737340"/>
                <a:gd name="connsiteY52" fmla="*/ 3276600 h 4168140"/>
                <a:gd name="connsiteX53" fmla="*/ 4587240 w 11737340"/>
                <a:gd name="connsiteY53" fmla="*/ 3299460 h 4168140"/>
                <a:gd name="connsiteX54" fmla="*/ 4610100 w 11737340"/>
                <a:gd name="connsiteY54" fmla="*/ 3352800 h 4168140"/>
                <a:gd name="connsiteX55" fmla="*/ 4648200 w 11737340"/>
                <a:gd name="connsiteY55" fmla="*/ 3436620 h 4168140"/>
                <a:gd name="connsiteX56" fmla="*/ 4671060 w 11737340"/>
                <a:gd name="connsiteY56" fmla="*/ 3520440 h 4168140"/>
                <a:gd name="connsiteX57" fmla="*/ 4678680 w 11737340"/>
                <a:gd name="connsiteY57" fmla="*/ 3589020 h 4168140"/>
                <a:gd name="connsiteX58" fmla="*/ 4686300 w 11737340"/>
                <a:gd name="connsiteY58" fmla="*/ 3649980 h 4168140"/>
                <a:gd name="connsiteX59" fmla="*/ 4724400 w 11737340"/>
                <a:gd name="connsiteY59" fmla="*/ 3680460 h 4168140"/>
                <a:gd name="connsiteX60" fmla="*/ 4785360 w 11737340"/>
                <a:gd name="connsiteY60" fmla="*/ 3672840 h 4168140"/>
                <a:gd name="connsiteX61" fmla="*/ 4869180 w 11737340"/>
                <a:gd name="connsiteY61" fmla="*/ 3703320 h 4168140"/>
                <a:gd name="connsiteX62" fmla="*/ 4914900 w 11737340"/>
                <a:gd name="connsiteY62" fmla="*/ 3756660 h 4168140"/>
                <a:gd name="connsiteX63" fmla="*/ 5105400 w 11737340"/>
                <a:gd name="connsiteY63" fmla="*/ 3832860 h 4168140"/>
                <a:gd name="connsiteX64" fmla="*/ 5173980 w 11737340"/>
                <a:gd name="connsiteY64" fmla="*/ 3886200 h 4168140"/>
                <a:gd name="connsiteX65" fmla="*/ 5242560 w 11737340"/>
                <a:gd name="connsiteY65" fmla="*/ 3924300 h 4168140"/>
                <a:gd name="connsiteX66" fmla="*/ 5364480 w 11737340"/>
                <a:gd name="connsiteY66" fmla="*/ 3962400 h 4168140"/>
                <a:gd name="connsiteX67" fmla="*/ 5516880 w 11737340"/>
                <a:gd name="connsiteY67" fmla="*/ 4046220 h 4168140"/>
                <a:gd name="connsiteX68" fmla="*/ 5585460 w 11737340"/>
                <a:gd name="connsiteY68" fmla="*/ 4099560 h 4168140"/>
                <a:gd name="connsiteX69" fmla="*/ 5661660 w 11737340"/>
                <a:gd name="connsiteY69" fmla="*/ 4122420 h 4168140"/>
                <a:gd name="connsiteX70" fmla="*/ 5745480 w 11737340"/>
                <a:gd name="connsiteY70" fmla="*/ 4130040 h 4168140"/>
                <a:gd name="connsiteX71" fmla="*/ 5836920 w 11737340"/>
                <a:gd name="connsiteY71" fmla="*/ 4130040 h 4168140"/>
                <a:gd name="connsiteX72" fmla="*/ 5951220 w 11737340"/>
                <a:gd name="connsiteY72" fmla="*/ 4145280 h 4168140"/>
                <a:gd name="connsiteX73" fmla="*/ 6035040 w 11737340"/>
                <a:gd name="connsiteY73" fmla="*/ 4168140 h 4168140"/>
                <a:gd name="connsiteX74" fmla="*/ 6149340 w 11737340"/>
                <a:gd name="connsiteY74" fmla="*/ 4137660 h 4168140"/>
                <a:gd name="connsiteX75" fmla="*/ 6286500 w 11737340"/>
                <a:gd name="connsiteY75" fmla="*/ 4114800 h 4168140"/>
                <a:gd name="connsiteX76" fmla="*/ 6393180 w 11737340"/>
                <a:gd name="connsiteY76" fmla="*/ 4053840 h 4168140"/>
                <a:gd name="connsiteX77" fmla="*/ 6484620 w 11737340"/>
                <a:gd name="connsiteY77" fmla="*/ 4038600 h 4168140"/>
                <a:gd name="connsiteX78" fmla="*/ 6583680 w 11737340"/>
                <a:gd name="connsiteY78" fmla="*/ 3970020 h 4168140"/>
                <a:gd name="connsiteX79" fmla="*/ 6697980 w 11737340"/>
                <a:gd name="connsiteY79" fmla="*/ 3886200 h 4168140"/>
                <a:gd name="connsiteX80" fmla="*/ 6728460 w 11737340"/>
                <a:gd name="connsiteY80" fmla="*/ 3817620 h 4168140"/>
                <a:gd name="connsiteX81" fmla="*/ 6842760 w 11737340"/>
                <a:gd name="connsiteY81" fmla="*/ 3733800 h 4168140"/>
                <a:gd name="connsiteX82" fmla="*/ 6972300 w 11737340"/>
                <a:gd name="connsiteY82" fmla="*/ 3642360 h 4168140"/>
                <a:gd name="connsiteX83" fmla="*/ 7078980 w 11737340"/>
                <a:gd name="connsiteY83" fmla="*/ 3528060 h 4168140"/>
                <a:gd name="connsiteX84" fmla="*/ 7165340 w 11737340"/>
                <a:gd name="connsiteY84" fmla="*/ 3454400 h 4168140"/>
                <a:gd name="connsiteX85" fmla="*/ 7287260 w 11737340"/>
                <a:gd name="connsiteY85" fmla="*/ 3296920 h 4168140"/>
                <a:gd name="connsiteX86" fmla="*/ 7338060 w 11737340"/>
                <a:gd name="connsiteY86" fmla="*/ 3200400 h 4168140"/>
                <a:gd name="connsiteX87" fmla="*/ 7376160 w 11737340"/>
                <a:gd name="connsiteY87" fmla="*/ 3116580 h 4168140"/>
                <a:gd name="connsiteX88" fmla="*/ 7444740 w 11737340"/>
                <a:gd name="connsiteY88" fmla="*/ 3093720 h 4168140"/>
                <a:gd name="connsiteX89" fmla="*/ 7513320 w 11737340"/>
                <a:gd name="connsiteY89" fmla="*/ 3101340 h 4168140"/>
                <a:gd name="connsiteX90" fmla="*/ 7576820 w 11737340"/>
                <a:gd name="connsiteY90" fmla="*/ 3093720 h 4168140"/>
                <a:gd name="connsiteX91" fmla="*/ 7729220 w 11737340"/>
                <a:gd name="connsiteY91" fmla="*/ 3136900 h 4168140"/>
                <a:gd name="connsiteX92" fmla="*/ 7833360 w 11737340"/>
                <a:gd name="connsiteY92" fmla="*/ 3180080 h 4168140"/>
                <a:gd name="connsiteX93" fmla="*/ 7967980 w 11737340"/>
                <a:gd name="connsiteY93" fmla="*/ 3208020 h 4168140"/>
                <a:gd name="connsiteX94" fmla="*/ 8161020 w 11737340"/>
                <a:gd name="connsiteY94" fmla="*/ 3296920 h 4168140"/>
                <a:gd name="connsiteX95" fmla="*/ 8293100 w 11737340"/>
                <a:gd name="connsiteY95" fmla="*/ 3370580 h 4168140"/>
                <a:gd name="connsiteX96" fmla="*/ 8371840 w 11737340"/>
                <a:gd name="connsiteY96" fmla="*/ 3395980 h 4168140"/>
                <a:gd name="connsiteX97" fmla="*/ 8468360 w 11737340"/>
                <a:gd name="connsiteY97" fmla="*/ 3434080 h 4168140"/>
                <a:gd name="connsiteX98" fmla="*/ 8582660 w 11737340"/>
                <a:gd name="connsiteY98" fmla="*/ 3528060 h 4168140"/>
                <a:gd name="connsiteX99" fmla="*/ 8641080 w 11737340"/>
                <a:gd name="connsiteY99" fmla="*/ 3566160 h 4168140"/>
                <a:gd name="connsiteX100" fmla="*/ 8702040 w 11737340"/>
                <a:gd name="connsiteY100" fmla="*/ 3604260 h 4168140"/>
                <a:gd name="connsiteX101" fmla="*/ 8763000 w 11737340"/>
                <a:gd name="connsiteY101" fmla="*/ 3634740 h 4168140"/>
                <a:gd name="connsiteX102" fmla="*/ 8846820 w 11737340"/>
                <a:gd name="connsiteY102" fmla="*/ 3632200 h 4168140"/>
                <a:gd name="connsiteX103" fmla="*/ 8968740 w 11737340"/>
                <a:gd name="connsiteY103" fmla="*/ 3634740 h 4168140"/>
                <a:gd name="connsiteX104" fmla="*/ 9060180 w 11737340"/>
                <a:gd name="connsiteY104" fmla="*/ 3642360 h 4168140"/>
                <a:gd name="connsiteX105" fmla="*/ 9151620 w 11737340"/>
                <a:gd name="connsiteY105" fmla="*/ 3657600 h 4168140"/>
                <a:gd name="connsiteX106" fmla="*/ 9230360 w 11737340"/>
                <a:gd name="connsiteY106" fmla="*/ 3657600 h 4168140"/>
                <a:gd name="connsiteX107" fmla="*/ 9331960 w 11737340"/>
                <a:gd name="connsiteY107" fmla="*/ 3629660 h 4168140"/>
                <a:gd name="connsiteX108" fmla="*/ 9433560 w 11737340"/>
                <a:gd name="connsiteY108" fmla="*/ 3589020 h 4168140"/>
                <a:gd name="connsiteX109" fmla="*/ 9535160 w 11737340"/>
                <a:gd name="connsiteY109" fmla="*/ 3540760 h 4168140"/>
                <a:gd name="connsiteX110" fmla="*/ 9646920 w 11737340"/>
                <a:gd name="connsiteY110" fmla="*/ 3489960 h 4168140"/>
                <a:gd name="connsiteX111" fmla="*/ 9784080 w 11737340"/>
                <a:gd name="connsiteY111" fmla="*/ 3444240 h 4168140"/>
                <a:gd name="connsiteX112" fmla="*/ 9860280 w 11737340"/>
                <a:gd name="connsiteY112" fmla="*/ 3383280 h 4168140"/>
                <a:gd name="connsiteX113" fmla="*/ 9921240 w 11737340"/>
                <a:gd name="connsiteY113" fmla="*/ 3314700 h 4168140"/>
                <a:gd name="connsiteX114" fmla="*/ 9997440 w 11737340"/>
                <a:gd name="connsiteY114" fmla="*/ 3208020 h 4168140"/>
                <a:gd name="connsiteX115" fmla="*/ 10043160 w 11737340"/>
                <a:gd name="connsiteY115" fmla="*/ 3101340 h 4168140"/>
                <a:gd name="connsiteX116" fmla="*/ 10104120 w 11737340"/>
                <a:gd name="connsiteY116" fmla="*/ 3017520 h 4168140"/>
                <a:gd name="connsiteX117" fmla="*/ 10157460 w 11737340"/>
                <a:gd name="connsiteY117" fmla="*/ 2933700 h 4168140"/>
                <a:gd name="connsiteX118" fmla="*/ 10218420 w 11737340"/>
                <a:gd name="connsiteY118" fmla="*/ 2849880 h 4168140"/>
                <a:gd name="connsiteX119" fmla="*/ 10294620 w 11737340"/>
                <a:gd name="connsiteY119" fmla="*/ 2735580 h 4168140"/>
                <a:gd name="connsiteX120" fmla="*/ 10347960 w 11737340"/>
                <a:gd name="connsiteY120" fmla="*/ 2621280 h 4168140"/>
                <a:gd name="connsiteX121" fmla="*/ 10431780 w 11737340"/>
                <a:gd name="connsiteY121" fmla="*/ 2499360 h 4168140"/>
                <a:gd name="connsiteX122" fmla="*/ 10500360 w 11737340"/>
                <a:gd name="connsiteY122" fmla="*/ 2354580 h 4168140"/>
                <a:gd name="connsiteX123" fmla="*/ 10553700 w 11737340"/>
                <a:gd name="connsiteY123" fmla="*/ 2263140 h 4168140"/>
                <a:gd name="connsiteX124" fmla="*/ 10584180 w 11737340"/>
                <a:gd name="connsiteY124" fmla="*/ 2194560 h 4168140"/>
                <a:gd name="connsiteX125" fmla="*/ 10624820 w 11737340"/>
                <a:gd name="connsiteY125" fmla="*/ 2125980 h 4168140"/>
                <a:gd name="connsiteX126" fmla="*/ 10675620 w 11737340"/>
                <a:gd name="connsiteY126" fmla="*/ 2049780 h 4168140"/>
                <a:gd name="connsiteX127" fmla="*/ 10690860 w 11737340"/>
                <a:gd name="connsiteY127" fmla="*/ 1988820 h 4168140"/>
                <a:gd name="connsiteX128" fmla="*/ 10713720 w 11737340"/>
                <a:gd name="connsiteY128" fmla="*/ 1927860 h 4168140"/>
                <a:gd name="connsiteX129" fmla="*/ 10767060 w 11737340"/>
                <a:gd name="connsiteY129" fmla="*/ 1859280 h 4168140"/>
                <a:gd name="connsiteX130" fmla="*/ 10873740 w 11737340"/>
                <a:gd name="connsiteY130" fmla="*/ 1828800 h 4168140"/>
                <a:gd name="connsiteX131" fmla="*/ 11079480 w 11737340"/>
                <a:gd name="connsiteY131" fmla="*/ 1767840 h 4168140"/>
                <a:gd name="connsiteX132" fmla="*/ 11247120 w 11737340"/>
                <a:gd name="connsiteY132" fmla="*/ 1684020 h 4168140"/>
                <a:gd name="connsiteX133" fmla="*/ 11407140 w 11737340"/>
                <a:gd name="connsiteY133" fmla="*/ 1628140 h 4168140"/>
                <a:gd name="connsiteX134" fmla="*/ 11490960 w 11737340"/>
                <a:gd name="connsiteY134" fmla="*/ 1577340 h 4168140"/>
                <a:gd name="connsiteX135" fmla="*/ 11635740 w 11737340"/>
                <a:gd name="connsiteY135" fmla="*/ 1508760 h 4168140"/>
                <a:gd name="connsiteX136" fmla="*/ 11737340 w 11737340"/>
                <a:gd name="connsiteY136" fmla="*/ 1442720 h 4168140"/>
                <a:gd name="connsiteX137" fmla="*/ 11620500 w 11737340"/>
                <a:gd name="connsiteY137" fmla="*/ 1417320 h 4168140"/>
                <a:gd name="connsiteX138" fmla="*/ 11567160 w 11737340"/>
                <a:gd name="connsiteY138" fmla="*/ 1379220 h 4168140"/>
                <a:gd name="connsiteX139" fmla="*/ 11498580 w 11737340"/>
                <a:gd name="connsiteY139" fmla="*/ 1318260 h 4168140"/>
                <a:gd name="connsiteX140" fmla="*/ 11468100 w 11737340"/>
                <a:gd name="connsiteY140" fmla="*/ 1280160 h 4168140"/>
                <a:gd name="connsiteX141" fmla="*/ 11442700 w 11737340"/>
                <a:gd name="connsiteY141" fmla="*/ 1231900 h 4168140"/>
                <a:gd name="connsiteX142" fmla="*/ 11384280 w 11737340"/>
                <a:gd name="connsiteY142" fmla="*/ 1310640 h 4168140"/>
                <a:gd name="connsiteX143" fmla="*/ 11353800 w 11737340"/>
                <a:gd name="connsiteY143" fmla="*/ 1356360 h 4168140"/>
                <a:gd name="connsiteX144" fmla="*/ 11224260 w 11737340"/>
                <a:gd name="connsiteY144" fmla="*/ 1417320 h 4168140"/>
                <a:gd name="connsiteX145" fmla="*/ 11109960 w 11737340"/>
                <a:gd name="connsiteY145" fmla="*/ 1463040 h 4168140"/>
                <a:gd name="connsiteX146" fmla="*/ 10911840 w 11737340"/>
                <a:gd name="connsiteY146" fmla="*/ 1524000 h 4168140"/>
                <a:gd name="connsiteX147" fmla="*/ 10774680 w 11737340"/>
                <a:gd name="connsiteY147" fmla="*/ 1546860 h 4168140"/>
                <a:gd name="connsiteX148" fmla="*/ 10675620 w 11737340"/>
                <a:gd name="connsiteY148" fmla="*/ 1615440 h 4168140"/>
                <a:gd name="connsiteX149" fmla="*/ 10568940 w 11737340"/>
                <a:gd name="connsiteY149" fmla="*/ 1676400 h 4168140"/>
                <a:gd name="connsiteX150" fmla="*/ 10485120 w 11737340"/>
                <a:gd name="connsiteY150" fmla="*/ 1760220 h 4168140"/>
                <a:gd name="connsiteX151" fmla="*/ 10454640 w 11737340"/>
                <a:gd name="connsiteY151" fmla="*/ 1836420 h 4168140"/>
                <a:gd name="connsiteX152" fmla="*/ 10416540 w 11737340"/>
                <a:gd name="connsiteY152" fmla="*/ 1927860 h 4168140"/>
                <a:gd name="connsiteX153" fmla="*/ 10401300 w 11737340"/>
                <a:gd name="connsiteY153" fmla="*/ 2004060 h 4168140"/>
                <a:gd name="connsiteX154" fmla="*/ 10363200 w 11737340"/>
                <a:gd name="connsiteY154" fmla="*/ 2095500 h 4168140"/>
                <a:gd name="connsiteX155" fmla="*/ 10317480 w 11737340"/>
                <a:gd name="connsiteY155" fmla="*/ 2225040 h 4168140"/>
                <a:gd name="connsiteX156" fmla="*/ 10287000 w 11737340"/>
                <a:gd name="connsiteY156" fmla="*/ 2346960 h 4168140"/>
                <a:gd name="connsiteX157" fmla="*/ 10218420 w 11737340"/>
                <a:gd name="connsiteY157" fmla="*/ 2499360 h 4168140"/>
                <a:gd name="connsiteX158" fmla="*/ 10134600 w 11737340"/>
                <a:gd name="connsiteY158" fmla="*/ 2621280 h 4168140"/>
                <a:gd name="connsiteX159" fmla="*/ 10043160 w 11737340"/>
                <a:gd name="connsiteY159" fmla="*/ 2735580 h 4168140"/>
                <a:gd name="connsiteX160" fmla="*/ 9974580 w 11737340"/>
                <a:gd name="connsiteY160" fmla="*/ 2857500 h 4168140"/>
                <a:gd name="connsiteX161" fmla="*/ 9906000 w 11737340"/>
                <a:gd name="connsiteY161" fmla="*/ 2941320 h 4168140"/>
                <a:gd name="connsiteX162" fmla="*/ 9860280 w 11737340"/>
                <a:gd name="connsiteY162" fmla="*/ 3032760 h 4168140"/>
                <a:gd name="connsiteX163" fmla="*/ 9806940 w 11737340"/>
                <a:gd name="connsiteY163" fmla="*/ 3116580 h 4168140"/>
                <a:gd name="connsiteX164" fmla="*/ 9715500 w 11737340"/>
                <a:gd name="connsiteY164" fmla="*/ 3208020 h 4168140"/>
                <a:gd name="connsiteX165" fmla="*/ 9616440 w 11737340"/>
                <a:gd name="connsiteY165" fmla="*/ 3261360 h 4168140"/>
                <a:gd name="connsiteX166" fmla="*/ 9532620 w 11737340"/>
                <a:gd name="connsiteY166" fmla="*/ 3329940 h 4168140"/>
                <a:gd name="connsiteX167" fmla="*/ 9471660 w 11737340"/>
                <a:gd name="connsiteY167" fmla="*/ 3375660 h 4168140"/>
                <a:gd name="connsiteX168" fmla="*/ 9410700 w 11737340"/>
                <a:gd name="connsiteY168" fmla="*/ 3429000 h 4168140"/>
                <a:gd name="connsiteX169" fmla="*/ 9288780 w 11737340"/>
                <a:gd name="connsiteY169" fmla="*/ 3436620 h 4168140"/>
                <a:gd name="connsiteX170" fmla="*/ 9166860 w 11737340"/>
                <a:gd name="connsiteY170" fmla="*/ 3444240 h 4168140"/>
                <a:gd name="connsiteX171" fmla="*/ 9029700 w 11737340"/>
                <a:gd name="connsiteY171" fmla="*/ 3413760 h 4168140"/>
                <a:gd name="connsiteX172" fmla="*/ 8823960 w 11737340"/>
                <a:gd name="connsiteY172" fmla="*/ 3360420 h 4168140"/>
                <a:gd name="connsiteX173" fmla="*/ 8679180 w 11737340"/>
                <a:gd name="connsiteY173" fmla="*/ 3329940 h 4168140"/>
                <a:gd name="connsiteX174" fmla="*/ 8572500 w 11737340"/>
                <a:gd name="connsiteY174" fmla="*/ 3276600 h 4168140"/>
                <a:gd name="connsiteX175" fmla="*/ 8465820 w 11737340"/>
                <a:gd name="connsiteY175" fmla="*/ 3215640 h 4168140"/>
                <a:gd name="connsiteX176" fmla="*/ 8321040 w 11737340"/>
                <a:gd name="connsiteY176" fmla="*/ 3177540 h 4168140"/>
                <a:gd name="connsiteX177" fmla="*/ 8199120 w 11737340"/>
                <a:gd name="connsiteY177" fmla="*/ 3131820 h 4168140"/>
                <a:gd name="connsiteX178" fmla="*/ 8069580 w 11737340"/>
                <a:gd name="connsiteY178" fmla="*/ 3078480 h 4168140"/>
                <a:gd name="connsiteX179" fmla="*/ 7917180 w 11737340"/>
                <a:gd name="connsiteY179" fmla="*/ 2994660 h 4168140"/>
                <a:gd name="connsiteX180" fmla="*/ 7787640 w 11737340"/>
                <a:gd name="connsiteY180" fmla="*/ 2971800 h 4168140"/>
                <a:gd name="connsiteX181" fmla="*/ 7719060 w 11737340"/>
                <a:gd name="connsiteY181" fmla="*/ 2933700 h 4168140"/>
                <a:gd name="connsiteX182" fmla="*/ 7612380 w 11737340"/>
                <a:gd name="connsiteY182" fmla="*/ 2903220 h 4168140"/>
                <a:gd name="connsiteX183" fmla="*/ 7566660 w 11737340"/>
                <a:gd name="connsiteY183" fmla="*/ 2887980 h 4168140"/>
                <a:gd name="connsiteX184" fmla="*/ 7551420 w 11737340"/>
                <a:gd name="connsiteY184" fmla="*/ 2849880 h 4168140"/>
                <a:gd name="connsiteX185" fmla="*/ 7533640 w 11737340"/>
                <a:gd name="connsiteY185" fmla="*/ 2788920 h 4168140"/>
                <a:gd name="connsiteX186" fmla="*/ 7475220 w 11737340"/>
                <a:gd name="connsiteY186" fmla="*/ 2857500 h 4168140"/>
                <a:gd name="connsiteX187" fmla="*/ 7414260 w 11737340"/>
                <a:gd name="connsiteY187" fmla="*/ 2887980 h 4168140"/>
                <a:gd name="connsiteX188" fmla="*/ 7345680 w 11737340"/>
                <a:gd name="connsiteY188" fmla="*/ 2971800 h 4168140"/>
                <a:gd name="connsiteX189" fmla="*/ 7315200 w 11737340"/>
                <a:gd name="connsiteY189" fmla="*/ 2994660 h 4168140"/>
                <a:gd name="connsiteX190" fmla="*/ 7261860 w 11737340"/>
                <a:gd name="connsiteY190" fmla="*/ 3009900 h 4168140"/>
                <a:gd name="connsiteX191" fmla="*/ 7193280 w 11737340"/>
                <a:gd name="connsiteY191" fmla="*/ 3025140 h 4168140"/>
                <a:gd name="connsiteX192" fmla="*/ 7155180 w 11737340"/>
                <a:gd name="connsiteY192" fmla="*/ 3078480 h 4168140"/>
                <a:gd name="connsiteX193" fmla="*/ 7109460 w 11737340"/>
                <a:gd name="connsiteY193" fmla="*/ 3154680 h 4168140"/>
                <a:gd name="connsiteX194" fmla="*/ 7048500 w 11737340"/>
                <a:gd name="connsiteY194" fmla="*/ 3246120 h 4168140"/>
                <a:gd name="connsiteX195" fmla="*/ 6995160 w 11737340"/>
                <a:gd name="connsiteY195" fmla="*/ 3307080 h 4168140"/>
                <a:gd name="connsiteX196" fmla="*/ 6972300 w 11737340"/>
                <a:gd name="connsiteY196" fmla="*/ 3352800 h 4168140"/>
                <a:gd name="connsiteX197" fmla="*/ 6949440 w 11737340"/>
                <a:gd name="connsiteY197" fmla="*/ 3413760 h 4168140"/>
                <a:gd name="connsiteX198" fmla="*/ 6949440 w 11737340"/>
                <a:gd name="connsiteY198" fmla="*/ 3413760 h 4168140"/>
                <a:gd name="connsiteX199" fmla="*/ 6911340 w 11737340"/>
                <a:gd name="connsiteY199" fmla="*/ 3474720 h 4168140"/>
                <a:gd name="connsiteX200" fmla="*/ 6888480 w 11737340"/>
                <a:gd name="connsiteY200" fmla="*/ 3505200 h 4168140"/>
                <a:gd name="connsiteX201" fmla="*/ 6819900 w 11737340"/>
                <a:gd name="connsiteY201" fmla="*/ 3566160 h 4168140"/>
                <a:gd name="connsiteX202" fmla="*/ 6743700 w 11737340"/>
                <a:gd name="connsiteY202" fmla="*/ 3581400 h 4168140"/>
                <a:gd name="connsiteX203" fmla="*/ 6675120 w 11737340"/>
                <a:gd name="connsiteY203" fmla="*/ 3657600 h 4168140"/>
                <a:gd name="connsiteX204" fmla="*/ 6629400 w 11737340"/>
                <a:gd name="connsiteY204" fmla="*/ 3718560 h 4168140"/>
                <a:gd name="connsiteX205" fmla="*/ 6576060 w 11737340"/>
                <a:gd name="connsiteY205" fmla="*/ 3779520 h 4168140"/>
                <a:gd name="connsiteX206" fmla="*/ 6484620 w 11737340"/>
                <a:gd name="connsiteY206" fmla="*/ 3817620 h 4168140"/>
                <a:gd name="connsiteX207" fmla="*/ 6400800 w 11737340"/>
                <a:gd name="connsiteY207" fmla="*/ 3832860 h 4168140"/>
                <a:gd name="connsiteX208" fmla="*/ 6263640 w 11737340"/>
                <a:gd name="connsiteY208" fmla="*/ 3870960 h 4168140"/>
                <a:gd name="connsiteX209" fmla="*/ 6126480 w 11737340"/>
                <a:gd name="connsiteY209" fmla="*/ 3901440 h 4168140"/>
                <a:gd name="connsiteX210" fmla="*/ 6027420 w 11737340"/>
                <a:gd name="connsiteY210" fmla="*/ 3916680 h 4168140"/>
                <a:gd name="connsiteX211" fmla="*/ 5890260 w 11737340"/>
                <a:gd name="connsiteY211" fmla="*/ 3878580 h 4168140"/>
                <a:gd name="connsiteX212" fmla="*/ 5821680 w 11737340"/>
                <a:gd name="connsiteY212" fmla="*/ 3863340 h 4168140"/>
                <a:gd name="connsiteX213" fmla="*/ 5737860 w 11737340"/>
                <a:gd name="connsiteY213" fmla="*/ 3825240 h 4168140"/>
                <a:gd name="connsiteX214" fmla="*/ 5638800 w 11737340"/>
                <a:gd name="connsiteY214" fmla="*/ 3794760 h 4168140"/>
                <a:gd name="connsiteX215" fmla="*/ 5524500 w 11737340"/>
                <a:gd name="connsiteY215" fmla="*/ 3756660 h 4168140"/>
                <a:gd name="connsiteX216" fmla="*/ 5448300 w 11737340"/>
                <a:gd name="connsiteY216" fmla="*/ 3718560 h 4168140"/>
                <a:gd name="connsiteX217" fmla="*/ 5349240 w 11737340"/>
                <a:gd name="connsiteY217" fmla="*/ 3657600 h 4168140"/>
                <a:gd name="connsiteX218" fmla="*/ 5295900 w 11737340"/>
                <a:gd name="connsiteY218" fmla="*/ 3619500 h 4168140"/>
                <a:gd name="connsiteX219" fmla="*/ 5234940 w 11737340"/>
                <a:gd name="connsiteY219" fmla="*/ 3596640 h 4168140"/>
                <a:gd name="connsiteX220" fmla="*/ 5135880 w 11737340"/>
                <a:gd name="connsiteY220" fmla="*/ 3550920 h 4168140"/>
                <a:gd name="connsiteX221" fmla="*/ 5059680 w 11737340"/>
                <a:gd name="connsiteY221" fmla="*/ 3505200 h 4168140"/>
                <a:gd name="connsiteX222" fmla="*/ 5029200 w 11737340"/>
                <a:gd name="connsiteY222" fmla="*/ 3482340 h 4168140"/>
                <a:gd name="connsiteX223" fmla="*/ 4960620 w 11737340"/>
                <a:gd name="connsiteY223" fmla="*/ 3413760 h 4168140"/>
                <a:gd name="connsiteX224" fmla="*/ 4876800 w 11737340"/>
                <a:gd name="connsiteY224" fmla="*/ 3299460 h 4168140"/>
                <a:gd name="connsiteX225" fmla="*/ 4808220 w 11737340"/>
                <a:gd name="connsiteY225" fmla="*/ 3200400 h 4168140"/>
                <a:gd name="connsiteX226" fmla="*/ 4777740 w 11737340"/>
                <a:gd name="connsiteY226" fmla="*/ 3147060 h 4168140"/>
                <a:gd name="connsiteX227" fmla="*/ 4724400 w 11737340"/>
                <a:gd name="connsiteY227" fmla="*/ 3108960 h 4168140"/>
                <a:gd name="connsiteX228" fmla="*/ 4648200 w 11737340"/>
                <a:gd name="connsiteY228" fmla="*/ 3063240 h 4168140"/>
                <a:gd name="connsiteX229" fmla="*/ 4533900 w 11737340"/>
                <a:gd name="connsiteY229" fmla="*/ 2979420 h 4168140"/>
                <a:gd name="connsiteX230" fmla="*/ 4427220 w 11737340"/>
                <a:gd name="connsiteY230" fmla="*/ 2941320 h 4168140"/>
                <a:gd name="connsiteX231" fmla="*/ 4366260 w 11737340"/>
                <a:gd name="connsiteY231" fmla="*/ 2903220 h 4168140"/>
                <a:gd name="connsiteX232" fmla="*/ 4244340 w 11737340"/>
                <a:gd name="connsiteY232" fmla="*/ 2842260 h 4168140"/>
                <a:gd name="connsiteX233" fmla="*/ 4145280 w 11737340"/>
                <a:gd name="connsiteY233" fmla="*/ 2811780 h 4168140"/>
                <a:gd name="connsiteX234" fmla="*/ 4038600 w 11737340"/>
                <a:gd name="connsiteY234" fmla="*/ 2804160 h 4168140"/>
                <a:gd name="connsiteX235" fmla="*/ 3954780 w 11737340"/>
                <a:gd name="connsiteY235" fmla="*/ 2819400 h 4168140"/>
                <a:gd name="connsiteX236" fmla="*/ 3863340 w 11737340"/>
                <a:gd name="connsiteY236" fmla="*/ 2804160 h 4168140"/>
                <a:gd name="connsiteX237" fmla="*/ 3741420 w 11737340"/>
                <a:gd name="connsiteY237" fmla="*/ 2781300 h 4168140"/>
                <a:gd name="connsiteX238" fmla="*/ 3649980 w 11737340"/>
                <a:gd name="connsiteY238" fmla="*/ 2743200 h 4168140"/>
                <a:gd name="connsiteX239" fmla="*/ 3573780 w 11737340"/>
                <a:gd name="connsiteY239" fmla="*/ 2674620 h 4168140"/>
                <a:gd name="connsiteX240" fmla="*/ 3482340 w 11737340"/>
                <a:gd name="connsiteY240" fmla="*/ 2621280 h 4168140"/>
                <a:gd name="connsiteX241" fmla="*/ 3436620 w 11737340"/>
                <a:gd name="connsiteY241" fmla="*/ 2552700 h 4168140"/>
                <a:gd name="connsiteX242" fmla="*/ 3329940 w 11737340"/>
                <a:gd name="connsiteY242" fmla="*/ 2423160 h 4168140"/>
                <a:gd name="connsiteX243" fmla="*/ 3261360 w 11737340"/>
                <a:gd name="connsiteY243" fmla="*/ 2324100 h 4168140"/>
                <a:gd name="connsiteX244" fmla="*/ 3131820 w 11737340"/>
                <a:gd name="connsiteY244" fmla="*/ 2209800 h 4168140"/>
                <a:gd name="connsiteX245" fmla="*/ 3040380 w 11737340"/>
                <a:gd name="connsiteY245" fmla="*/ 2141220 h 4168140"/>
                <a:gd name="connsiteX246" fmla="*/ 2910840 w 11737340"/>
                <a:gd name="connsiteY246" fmla="*/ 2034540 h 4168140"/>
                <a:gd name="connsiteX247" fmla="*/ 2849880 w 11737340"/>
                <a:gd name="connsiteY247" fmla="*/ 1958340 h 4168140"/>
                <a:gd name="connsiteX248" fmla="*/ 2743200 w 11737340"/>
                <a:gd name="connsiteY248" fmla="*/ 1889760 h 4168140"/>
                <a:gd name="connsiteX249" fmla="*/ 2659380 w 11737340"/>
                <a:gd name="connsiteY249" fmla="*/ 1844040 h 4168140"/>
                <a:gd name="connsiteX250" fmla="*/ 2575560 w 11737340"/>
                <a:gd name="connsiteY250" fmla="*/ 1744980 h 4168140"/>
                <a:gd name="connsiteX251" fmla="*/ 2468880 w 11737340"/>
                <a:gd name="connsiteY251" fmla="*/ 1645920 h 4168140"/>
                <a:gd name="connsiteX252" fmla="*/ 2400300 w 11737340"/>
                <a:gd name="connsiteY252" fmla="*/ 1607820 h 4168140"/>
                <a:gd name="connsiteX253" fmla="*/ 2263140 w 11737340"/>
                <a:gd name="connsiteY253" fmla="*/ 1501140 h 4168140"/>
                <a:gd name="connsiteX254" fmla="*/ 2171700 w 11737340"/>
                <a:gd name="connsiteY254" fmla="*/ 1432560 h 4168140"/>
                <a:gd name="connsiteX255" fmla="*/ 2087880 w 11737340"/>
                <a:gd name="connsiteY255" fmla="*/ 1363980 h 4168140"/>
                <a:gd name="connsiteX256" fmla="*/ 1950720 w 11737340"/>
                <a:gd name="connsiteY256" fmla="*/ 1272540 h 4168140"/>
                <a:gd name="connsiteX257" fmla="*/ 1805940 w 11737340"/>
                <a:gd name="connsiteY257" fmla="*/ 1135380 h 4168140"/>
                <a:gd name="connsiteX258" fmla="*/ 1729740 w 11737340"/>
                <a:gd name="connsiteY258" fmla="*/ 1089660 h 4168140"/>
                <a:gd name="connsiteX259" fmla="*/ 1668780 w 11737340"/>
                <a:gd name="connsiteY259" fmla="*/ 1043940 h 4168140"/>
                <a:gd name="connsiteX260" fmla="*/ 1592580 w 11737340"/>
                <a:gd name="connsiteY260" fmla="*/ 990600 h 4168140"/>
                <a:gd name="connsiteX261" fmla="*/ 1470660 w 11737340"/>
                <a:gd name="connsiteY261" fmla="*/ 891540 h 4168140"/>
                <a:gd name="connsiteX262" fmla="*/ 1386840 w 11737340"/>
                <a:gd name="connsiteY262" fmla="*/ 845820 h 4168140"/>
                <a:gd name="connsiteX263" fmla="*/ 1318260 w 11737340"/>
                <a:gd name="connsiteY263" fmla="*/ 784860 h 4168140"/>
                <a:gd name="connsiteX264" fmla="*/ 1264920 w 11737340"/>
                <a:gd name="connsiteY264" fmla="*/ 723900 h 4168140"/>
                <a:gd name="connsiteX265" fmla="*/ 1181100 w 11737340"/>
                <a:gd name="connsiteY265" fmla="*/ 647700 h 4168140"/>
                <a:gd name="connsiteX266" fmla="*/ 1089660 w 11737340"/>
                <a:gd name="connsiteY266" fmla="*/ 624840 h 4168140"/>
                <a:gd name="connsiteX267" fmla="*/ 1021080 w 11737340"/>
                <a:gd name="connsiteY267" fmla="*/ 586740 h 4168140"/>
                <a:gd name="connsiteX268" fmla="*/ 937260 w 11737340"/>
                <a:gd name="connsiteY268" fmla="*/ 548640 h 4168140"/>
                <a:gd name="connsiteX269" fmla="*/ 830580 w 11737340"/>
                <a:gd name="connsiteY269" fmla="*/ 510540 h 4168140"/>
                <a:gd name="connsiteX270" fmla="*/ 754380 w 11737340"/>
                <a:gd name="connsiteY270" fmla="*/ 457200 h 4168140"/>
                <a:gd name="connsiteX271" fmla="*/ 708660 w 11737340"/>
                <a:gd name="connsiteY271" fmla="*/ 419100 h 4168140"/>
                <a:gd name="connsiteX272" fmla="*/ 609600 w 11737340"/>
                <a:gd name="connsiteY272" fmla="*/ 396240 h 4168140"/>
                <a:gd name="connsiteX273" fmla="*/ 548640 w 11737340"/>
                <a:gd name="connsiteY273" fmla="*/ 320040 h 4168140"/>
                <a:gd name="connsiteX274" fmla="*/ 510540 w 11737340"/>
                <a:gd name="connsiteY274" fmla="*/ 251460 h 4168140"/>
                <a:gd name="connsiteX275" fmla="*/ 464820 w 11737340"/>
                <a:gd name="connsiteY275" fmla="*/ 190500 h 4168140"/>
                <a:gd name="connsiteX276" fmla="*/ 411480 w 11737340"/>
                <a:gd name="connsiteY276" fmla="*/ 137160 h 4168140"/>
                <a:gd name="connsiteX277" fmla="*/ 373380 w 11737340"/>
                <a:gd name="connsiteY277" fmla="*/ 45720 h 4168140"/>
                <a:gd name="connsiteX278" fmla="*/ 342900 w 11737340"/>
                <a:gd name="connsiteY278" fmla="*/ 0 h 4168140"/>
                <a:gd name="connsiteX279" fmla="*/ 327660 w 11737340"/>
                <a:gd name="connsiteY279" fmla="*/ 60960 h 4168140"/>
                <a:gd name="connsiteX280" fmla="*/ 289560 w 11737340"/>
                <a:gd name="connsiteY280" fmla="*/ 91440 h 4168140"/>
                <a:gd name="connsiteX281" fmla="*/ 236220 w 11737340"/>
                <a:gd name="connsiteY281" fmla="*/ 114300 h 4168140"/>
                <a:gd name="connsiteX282" fmla="*/ 198120 w 11737340"/>
                <a:gd name="connsiteY282" fmla="*/ 175260 h 4168140"/>
                <a:gd name="connsiteX283" fmla="*/ 175260 w 11737340"/>
                <a:gd name="connsiteY283" fmla="*/ 228600 h 4168140"/>
                <a:gd name="connsiteX284" fmla="*/ 114300 w 11737340"/>
                <a:gd name="connsiteY284" fmla="*/ 236220 h 4168140"/>
                <a:gd name="connsiteX285" fmla="*/ 45720 w 11737340"/>
                <a:gd name="connsiteY285" fmla="*/ 251460 h 4168140"/>
                <a:gd name="connsiteX286" fmla="*/ 0 w 11737340"/>
                <a:gd name="connsiteY286" fmla="*/ 281940 h 4168140"/>
                <a:gd name="connsiteX287" fmla="*/ 68580 w 11737340"/>
                <a:gd name="connsiteY287" fmla="*/ 320040 h 4168140"/>
                <a:gd name="connsiteX0" fmla="*/ 68580 w 11737340"/>
                <a:gd name="connsiteY0" fmla="*/ 320040 h 4168140"/>
                <a:gd name="connsiteX1" fmla="*/ 121920 w 11737340"/>
                <a:gd name="connsiteY1" fmla="*/ 381000 h 4168140"/>
                <a:gd name="connsiteX2" fmla="*/ 198120 w 11737340"/>
                <a:gd name="connsiteY2" fmla="*/ 419100 h 4168140"/>
                <a:gd name="connsiteX3" fmla="*/ 320040 w 11737340"/>
                <a:gd name="connsiteY3" fmla="*/ 510540 h 4168140"/>
                <a:gd name="connsiteX4" fmla="*/ 411480 w 11737340"/>
                <a:gd name="connsiteY4" fmla="*/ 563880 h 4168140"/>
                <a:gd name="connsiteX5" fmla="*/ 472440 w 11737340"/>
                <a:gd name="connsiteY5" fmla="*/ 632460 h 4168140"/>
                <a:gd name="connsiteX6" fmla="*/ 601980 w 11737340"/>
                <a:gd name="connsiteY6" fmla="*/ 708660 h 4168140"/>
                <a:gd name="connsiteX7" fmla="*/ 739140 w 11737340"/>
                <a:gd name="connsiteY7" fmla="*/ 784860 h 4168140"/>
                <a:gd name="connsiteX8" fmla="*/ 861060 w 11737340"/>
                <a:gd name="connsiteY8" fmla="*/ 868680 h 4168140"/>
                <a:gd name="connsiteX9" fmla="*/ 944880 w 11737340"/>
                <a:gd name="connsiteY9" fmla="*/ 952500 h 4168140"/>
                <a:gd name="connsiteX10" fmla="*/ 1021080 w 11737340"/>
                <a:gd name="connsiteY10" fmla="*/ 1005840 h 4168140"/>
                <a:gd name="connsiteX11" fmla="*/ 1097280 w 11737340"/>
                <a:gd name="connsiteY11" fmla="*/ 1043940 h 4168140"/>
                <a:gd name="connsiteX12" fmla="*/ 1181100 w 11737340"/>
                <a:gd name="connsiteY12" fmla="*/ 1104900 h 4168140"/>
                <a:gd name="connsiteX13" fmla="*/ 1249680 w 11737340"/>
                <a:gd name="connsiteY13" fmla="*/ 1150620 h 4168140"/>
                <a:gd name="connsiteX14" fmla="*/ 1341120 w 11737340"/>
                <a:gd name="connsiteY14" fmla="*/ 1196340 h 4168140"/>
                <a:gd name="connsiteX15" fmla="*/ 1417320 w 11737340"/>
                <a:gd name="connsiteY15" fmla="*/ 1257300 h 4168140"/>
                <a:gd name="connsiteX16" fmla="*/ 1493520 w 11737340"/>
                <a:gd name="connsiteY16" fmla="*/ 1333500 h 4168140"/>
                <a:gd name="connsiteX17" fmla="*/ 1569720 w 11737340"/>
                <a:gd name="connsiteY17" fmla="*/ 1356360 h 4168140"/>
                <a:gd name="connsiteX18" fmla="*/ 1684020 w 11737340"/>
                <a:gd name="connsiteY18" fmla="*/ 1424940 h 4168140"/>
                <a:gd name="connsiteX19" fmla="*/ 1729740 w 11737340"/>
                <a:gd name="connsiteY19" fmla="*/ 1485900 h 4168140"/>
                <a:gd name="connsiteX20" fmla="*/ 1844040 w 11737340"/>
                <a:gd name="connsiteY20" fmla="*/ 1569720 h 4168140"/>
                <a:gd name="connsiteX21" fmla="*/ 1935480 w 11737340"/>
                <a:gd name="connsiteY21" fmla="*/ 1615440 h 4168140"/>
                <a:gd name="connsiteX22" fmla="*/ 2049780 w 11737340"/>
                <a:gd name="connsiteY22" fmla="*/ 1691640 h 4168140"/>
                <a:gd name="connsiteX23" fmla="*/ 2133600 w 11737340"/>
                <a:gd name="connsiteY23" fmla="*/ 1729740 h 4168140"/>
                <a:gd name="connsiteX24" fmla="*/ 2202180 w 11737340"/>
                <a:gd name="connsiteY24" fmla="*/ 1805940 h 4168140"/>
                <a:gd name="connsiteX25" fmla="*/ 2255520 w 11737340"/>
                <a:gd name="connsiteY25" fmla="*/ 1821180 h 4168140"/>
                <a:gd name="connsiteX26" fmla="*/ 2316480 w 11737340"/>
                <a:gd name="connsiteY26" fmla="*/ 1866900 h 4168140"/>
                <a:gd name="connsiteX27" fmla="*/ 2423160 w 11737340"/>
                <a:gd name="connsiteY27" fmla="*/ 2004060 h 4168140"/>
                <a:gd name="connsiteX28" fmla="*/ 2476500 w 11737340"/>
                <a:gd name="connsiteY28" fmla="*/ 2087880 h 4168140"/>
                <a:gd name="connsiteX29" fmla="*/ 2567940 w 11737340"/>
                <a:gd name="connsiteY29" fmla="*/ 2148840 h 4168140"/>
                <a:gd name="connsiteX30" fmla="*/ 2682240 w 11737340"/>
                <a:gd name="connsiteY30" fmla="*/ 2186940 h 4168140"/>
                <a:gd name="connsiteX31" fmla="*/ 2743200 w 11737340"/>
                <a:gd name="connsiteY31" fmla="*/ 2209800 h 4168140"/>
                <a:gd name="connsiteX32" fmla="*/ 2811780 w 11737340"/>
                <a:gd name="connsiteY32" fmla="*/ 2247900 h 4168140"/>
                <a:gd name="connsiteX33" fmla="*/ 2887980 w 11737340"/>
                <a:gd name="connsiteY33" fmla="*/ 2301240 h 4168140"/>
                <a:gd name="connsiteX34" fmla="*/ 2979420 w 11737340"/>
                <a:gd name="connsiteY34" fmla="*/ 2385060 h 4168140"/>
                <a:gd name="connsiteX35" fmla="*/ 3055620 w 11737340"/>
                <a:gd name="connsiteY35" fmla="*/ 2461260 h 4168140"/>
                <a:gd name="connsiteX36" fmla="*/ 3139440 w 11737340"/>
                <a:gd name="connsiteY36" fmla="*/ 2537460 h 4168140"/>
                <a:gd name="connsiteX37" fmla="*/ 3261360 w 11737340"/>
                <a:gd name="connsiteY37" fmla="*/ 2628900 h 4168140"/>
                <a:gd name="connsiteX38" fmla="*/ 3345180 w 11737340"/>
                <a:gd name="connsiteY38" fmla="*/ 2720340 h 4168140"/>
                <a:gd name="connsiteX39" fmla="*/ 3444240 w 11737340"/>
                <a:gd name="connsiteY39" fmla="*/ 2796540 h 4168140"/>
                <a:gd name="connsiteX40" fmla="*/ 3558540 w 11737340"/>
                <a:gd name="connsiteY40" fmla="*/ 2872740 h 4168140"/>
                <a:gd name="connsiteX41" fmla="*/ 3619500 w 11737340"/>
                <a:gd name="connsiteY41" fmla="*/ 2979420 h 4168140"/>
                <a:gd name="connsiteX42" fmla="*/ 3619500 w 11737340"/>
                <a:gd name="connsiteY42" fmla="*/ 2979420 h 4168140"/>
                <a:gd name="connsiteX43" fmla="*/ 3649980 w 11737340"/>
                <a:gd name="connsiteY43" fmla="*/ 3048000 h 4168140"/>
                <a:gd name="connsiteX44" fmla="*/ 3703320 w 11737340"/>
                <a:gd name="connsiteY44" fmla="*/ 3086100 h 4168140"/>
                <a:gd name="connsiteX45" fmla="*/ 3764280 w 11737340"/>
                <a:gd name="connsiteY45" fmla="*/ 3063240 h 4168140"/>
                <a:gd name="connsiteX46" fmla="*/ 3848100 w 11737340"/>
                <a:gd name="connsiteY46" fmla="*/ 3025140 h 4168140"/>
                <a:gd name="connsiteX47" fmla="*/ 3916680 w 11737340"/>
                <a:gd name="connsiteY47" fmla="*/ 3032760 h 4168140"/>
                <a:gd name="connsiteX48" fmla="*/ 4030980 w 11737340"/>
                <a:gd name="connsiteY48" fmla="*/ 3063240 h 4168140"/>
                <a:gd name="connsiteX49" fmla="*/ 4137660 w 11737340"/>
                <a:gd name="connsiteY49" fmla="*/ 3101340 h 4168140"/>
                <a:gd name="connsiteX50" fmla="*/ 4259580 w 11737340"/>
                <a:gd name="connsiteY50" fmla="*/ 3147060 h 4168140"/>
                <a:gd name="connsiteX51" fmla="*/ 4381500 w 11737340"/>
                <a:gd name="connsiteY51" fmla="*/ 3192780 h 4168140"/>
                <a:gd name="connsiteX52" fmla="*/ 4526280 w 11737340"/>
                <a:gd name="connsiteY52" fmla="*/ 3276600 h 4168140"/>
                <a:gd name="connsiteX53" fmla="*/ 4587240 w 11737340"/>
                <a:gd name="connsiteY53" fmla="*/ 3299460 h 4168140"/>
                <a:gd name="connsiteX54" fmla="*/ 4610100 w 11737340"/>
                <a:gd name="connsiteY54" fmla="*/ 3352800 h 4168140"/>
                <a:gd name="connsiteX55" fmla="*/ 4648200 w 11737340"/>
                <a:gd name="connsiteY55" fmla="*/ 3436620 h 4168140"/>
                <a:gd name="connsiteX56" fmla="*/ 4671060 w 11737340"/>
                <a:gd name="connsiteY56" fmla="*/ 3520440 h 4168140"/>
                <a:gd name="connsiteX57" fmla="*/ 4678680 w 11737340"/>
                <a:gd name="connsiteY57" fmla="*/ 3589020 h 4168140"/>
                <a:gd name="connsiteX58" fmla="*/ 4686300 w 11737340"/>
                <a:gd name="connsiteY58" fmla="*/ 3649980 h 4168140"/>
                <a:gd name="connsiteX59" fmla="*/ 4724400 w 11737340"/>
                <a:gd name="connsiteY59" fmla="*/ 3680460 h 4168140"/>
                <a:gd name="connsiteX60" fmla="*/ 4785360 w 11737340"/>
                <a:gd name="connsiteY60" fmla="*/ 3672840 h 4168140"/>
                <a:gd name="connsiteX61" fmla="*/ 4869180 w 11737340"/>
                <a:gd name="connsiteY61" fmla="*/ 3703320 h 4168140"/>
                <a:gd name="connsiteX62" fmla="*/ 4914900 w 11737340"/>
                <a:gd name="connsiteY62" fmla="*/ 3756660 h 4168140"/>
                <a:gd name="connsiteX63" fmla="*/ 5105400 w 11737340"/>
                <a:gd name="connsiteY63" fmla="*/ 3832860 h 4168140"/>
                <a:gd name="connsiteX64" fmla="*/ 5173980 w 11737340"/>
                <a:gd name="connsiteY64" fmla="*/ 3886200 h 4168140"/>
                <a:gd name="connsiteX65" fmla="*/ 5242560 w 11737340"/>
                <a:gd name="connsiteY65" fmla="*/ 3924300 h 4168140"/>
                <a:gd name="connsiteX66" fmla="*/ 5364480 w 11737340"/>
                <a:gd name="connsiteY66" fmla="*/ 3962400 h 4168140"/>
                <a:gd name="connsiteX67" fmla="*/ 5516880 w 11737340"/>
                <a:gd name="connsiteY67" fmla="*/ 4046220 h 4168140"/>
                <a:gd name="connsiteX68" fmla="*/ 5585460 w 11737340"/>
                <a:gd name="connsiteY68" fmla="*/ 4099560 h 4168140"/>
                <a:gd name="connsiteX69" fmla="*/ 5661660 w 11737340"/>
                <a:gd name="connsiteY69" fmla="*/ 4122420 h 4168140"/>
                <a:gd name="connsiteX70" fmla="*/ 5745480 w 11737340"/>
                <a:gd name="connsiteY70" fmla="*/ 4130040 h 4168140"/>
                <a:gd name="connsiteX71" fmla="*/ 5836920 w 11737340"/>
                <a:gd name="connsiteY71" fmla="*/ 4130040 h 4168140"/>
                <a:gd name="connsiteX72" fmla="*/ 5951220 w 11737340"/>
                <a:gd name="connsiteY72" fmla="*/ 4145280 h 4168140"/>
                <a:gd name="connsiteX73" fmla="*/ 6035040 w 11737340"/>
                <a:gd name="connsiteY73" fmla="*/ 4168140 h 4168140"/>
                <a:gd name="connsiteX74" fmla="*/ 6149340 w 11737340"/>
                <a:gd name="connsiteY74" fmla="*/ 4137660 h 4168140"/>
                <a:gd name="connsiteX75" fmla="*/ 6286500 w 11737340"/>
                <a:gd name="connsiteY75" fmla="*/ 4114800 h 4168140"/>
                <a:gd name="connsiteX76" fmla="*/ 6393180 w 11737340"/>
                <a:gd name="connsiteY76" fmla="*/ 4053840 h 4168140"/>
                <a:gd name="connsiteX77" fmla="*/ 6484620 w 11737340"/>
                <a:gd name="connsiteY77" fmla="*/ 4038600 h 4168140"/>
                <a:gd name="connsiteX78" fmla="*/ 6583680 w 11737340"/>
                <a:gd name="connsiteY78" fmla="*/ 3970020 h 4168140"/>
                <a:gd name="connsiteX79" fmla="*/ 6697980 w 11737340"/>
                <a:gd name="connsiteY79" fmla="*/ 3886200 h 4168140"/>
                <a:gd name="connsiteX80" fmla="*/ 6728460 w 11737340"/>
                <a:gd name="connsiteY80" fmla="*/ 3817620 h 4168140"/>
                <a:gd name="connsiteX81" fmla="*/ 6842760 w 11737340"/>
                <a:gd name="connsiteY81" fmla="*/ 3733800 h 4168140"/>
                <a:gd name="connsiteX82" fmla="*/ 6972300 w 11737340"/>
                <a:gd name="connsiteY82" fmla="*/ 3642360 h 4168140"/>
                <a:gd name="connsiteX83" fmla="*/ 7078980 w 11737340"/>
                <a:gd name="connsiteY83" fmla="*/ 3528060 h 4168140"/>
                <a:gd name="connsiteX84" fmla="*/ 7165340 w 11737340"/>
                <a:gd name="connsiteY84" fmla="*/ 3454400 h 4168140"/>
                <a:gd name="connsiteX85" fmla="*/ 7287260 w 11737340"/>
                <a:gd name="connsiteY85" fmla="*/ 3296920 h 4168140"/>
                <a:gd name="connsiteX86" fmla="*/ 7338060 w 11737340"/>
                <a:gd name="connsiteY86" fmla="*/ 3200400 h 4168140"/>
                <a:gd name="connsiteX87" fmla="*/ 7381240 w 11737340"/>
                <a:gd name="connsiteY87" fmla="*/ 3129280 h 4168140"/>
                <a:gd name="connsiteX88" fmla="*/ 7444740 w 11737340"/>
                <a:gd name="connsiteY88" fmla="*/ 3093720 h 4168140"/>
                <a:gd name="connsiteX89" fmla="*/ 7513320 w 11737340"/>
                <a:gd name="connsiteY89" fmla="*/ 3101340 h 4168140"/>
                <a:gd name="connsiteX90" fmla="*/ 7576820 w 11737340"/>
                <a:gd name="connsiteY90" fmla="*/ 3093720 h 4168140"/>
                <a:gd name="connsiteX91" fmla="*/ 7729220 w 11737340"/>
                <a:gd name="connsiteY91" fmla="*/ 3136900 h 4168140"/>
                <a:gd name="connsiteX92" fmla="*/ 7833360 w 11737340"/>
                <a:gd name="connsiteY92" fmla="*/ 3180080 h 4168140"/>
                <a:gd name="connsiteX93" fmla="*/ 7967980 w 11737340"/>
                <a:gd name="connsiteY93" fmla="*/ 3208020 h 4168140"/>
                <a:gd name="connsiteX94" fmla="*/ 8161020 w 11737340"/>
                <a:gd name="connsiteY94" fmla="*/ 3296920 h 4168140"/>
                <a:gd name="connsiteX95" fmla="*/ 8293100 w 11737340"/>
                <a:gd name="connsiteY95" fmla="*/ 3370580 h 4168140"/>
                <a:gd name="connsiteX96" fmla="*/ 8371840 w 11737340"/>
                <a:gd name="connsiteY96" fmla="*/ 3395980 h 4168140"/>
                <a:gd name="connsiteX97" fmla="*/ 8468360 w 11737340"/>
                <a:gd name="connsiteY97" fmla="*/ 3434080 h 4168140"/>
                <a:gd name="connsiteX98" fmla="*/ 8582660 w 11737340"/>
                <a:gd name="connsiteY98" fmla="*/ 3528060 h 4168140"/>
                <a:gd name="connsiteX99" fmla="*/ 8641080 w 11737340"/>
                <a:gd name="connsiteY99" fmla="*/ 3566160 h 4168140"/>
                <a:gd name="connsiteX100" fmla="*/ 8702040 w 11737340"/>
                <a:gd name="connsiteY100" fmla="*/ 3604260 h 4168140"/>
                <a:gd name="connsiteX101" fmla="*/ 8763000 w 11737340"/>
                <a:gd name="connsiteY101" fmla="*/ 3634740 h 4168140"/>
                <a:gd name="connsiteX102" fmla="*/ 8846820 w 11737340"/>
                <a:gd name="connsiteY102" fmla="*/ 3632200 h 4168140"/>
                <a:gd name="connsiteX103" fmla="*/ 8968740 w 11737340"/>
                <a:gd name="connsiteY103" fmla="*/ 3634740 h 4168140"/>
                <a:gd name="connsiteX104" fmla="*/ 9060180 w 11737340"/>
                <a:gd name="connsiteY104" fmla="*/ 3642360 h 4168140"/>
                <a:gd name="connsiteX105" fmla="*/ 9151620 w 11737340"/>
                <a:gd name="connsiteY105" fmla="*/ 3657600 h 4168140"/>
                <a:gd name="connsiteX106" fmla="*/ 9230360 w 11737340"/>
                <a:gd name="connsiteY106" fmla="*/ 3657600 h 4168140"/>
                <a:gd name="connsiteX107" fmla="*/ 9331960 w 11737340"/>
                <a:gd name="connsiteY107" fmla="*/ 3629660 h 4168140"/>
                <a:gd name="connsiteX108" fmla="*/ 9433560 w 11737340"/>
                <a:gd name="connsiteY108" fmla="*/ 3589020 h 4168140"/>
                <a:gd name="connsiteX109" fmla="*/ 9535160 w 11737340"/>
                <a:gd name="connsiteY109" fmla="*/ 3540760 h 4168140"/>
                <a:gd name="connsiteX110" fmla="*/ 9646920 w 11737340"/>
                <a:gd name="connsiteY110" fmla="*/ 3489960 h 4168140"/>
                <a:gd name="connsiteX111" fmla="*/ 9784080 w 11737340"/>
                <a:gd name="connsiteY111" fmla="*/ 3444240 h 4168140"/>
                <a:gd name="connsiteX112" fmla="*/ 9860280 w 11737340"/>
                <a:gd name="connsiteY112" fmla="*/ 3383280 h 4168140"/>
                <a:gd name="connsiteX113" fmla="*/ 9921240 w 11737340"/>
                <a:gd name="connsiteY113" fmla="*/ 3314700 h 4168140"/>
                <a:gd name="connsiteX114" fmla="*/ 9997440 w 11737340"/>
                <a:gd name="connsiteY114" fmla="*/ 3208020 h 4168140"/>
                <a:gd name="connsiteX115" fmla="*/ 10043160 w 11737340"/>
                <a:gd name="connsiteY115" fmla="*/ 3101340 h 4168140"/>
                <a:gd name="connsiteX116" fmla="*/ 10104120 w 11737340"/>
                <a:gd name="connsiteY116" fmla="*/ 3017520 h 4168140"/>
                <a:gd name="connsiteX117" fmla="*/ 10157460 w 11737340"/>
                <a:gd name="connsiteY117" fmla="*/ 2933700 h 4168140"/>
                <a:gd name="connsiteX118" fmla="*/ 10218420 w 11737340"/>
                <a:gd name="connsiteY118" fmla="*/ 2849880 h 4168140"/>
                <a:gd name="connsiteX119" fmla="*/ 10294620 w 11737340"/>
                <a:gd name="connsiteY119" fmla="*/ 2735580 h 4168140"/>
                <a:gd name="connsiteX120" fmla="*/ 10347960 w 11737340"/>
                <a:gd name="connsiteY120" fmla="*/ 2621280 h 4168140"/>
                <a:gd name="connsiteX121" fmla="*/ 10431780 w 11737340"/>
                <a:gd name="connsiteY121" fmla="*/ 2499360 h 4168140"/>
                <a:gd name="connsiteX122" fmla="*/ 10500360 w 11737340"/>
                <a:gd name="connsiteY122" fmla="*/ 2354580 h 4168140"/>
                <a:gd name="connsiteX123" fmla="*/ 10553700 w 11737340"/>
                <a:gd name="connsiteY123" fmla="*/ 2263140 h 4168140"/>
                <a:gd name="connsiteX124" fmla="*/ 10584180 w 11737340"/>
                <a:gd name="connsiteY124" fmla="*/ 2194560 h 4168140"/>
                <a:gd name="connsiteX125" fmla="*/ 10624820 w 11737340"/>
                <a:gd name="connsiteY125" fmla="*/ 2125980 h 4168140"/>
                <a:gd name="connsiteX126" fmla="*/ 10675620 w 11737340"/>
                <a:gd name="connsiteY126" fmla="*/ 2049780 h 4168140"/>
                <a:gd name="connsiteX127" fmla="*/ 10690860 w 11737340"/>
                <a:gd name="connsiteY127" fmla="*/ 1988820 h 4168140"/>
                <a:gd name="connsiteX128" fmla="*/ 10713720 w 11737340"/>
                <a:gd name="connsiteY128" fmla="*/ 1927860 h 4168140"/>
                <a:gd name="connsiteX129" fmla="*/ 10767060 w 11737340"/>
                <a:gd name="connsiteY129" fmla="*/ 1859280 h 4168140"/>
                <a:gd name="connsiteX130" fmla="*/ 10873740 w 11737340"/>
                <a:gd name="connsiteY130" fmla="*/ 1828800 h 4168140"/>
                <a:gd name="connsiteX131" fmla="*/ 11079480 w 11737340"/>
                <a:gd name="connsiteY131" fmla="*/ 1767840 h 4168140"/>
                <a:gd name="connsiteX132" fmla="*/ 11247120 w 11737340"/>
                <a:gd name="connsiteY132" fmla="*/ 1684020 h 4168140"/>
                <a:gd name="connsiteX133" fmla="*/ 11407140 w 11737340"/>
                <a:gd name="connsiteY133" fmla="*/ 1628140 h 4168140"/>
                <a:gd name="connsiteX134" fmla="*/ 11490960 w 11737340"/>
                <a:gd name="connsiteY134" fmla="*/ 1577340 h 4168140"/>
                <a:gd name="connsiteX135" fmla="*/ 11635740 w 11737340"/>
                <a:gd name="connsiteY135" fmla="*/ 1508760 h 4168140"/>
                <a:gd name="connsiteX136" fmla="*/ 11737340 w 11737340"/>
                <a:gd name="connsiteY136" fmla="*/ 1442720 h 4168140"/>
                <a:gd name="connsiteX137" fmla="*/ 11620500 w 11737340"/>
                <a:gd name="connsiteY137" fmla="*/ 1417320 h 4168140"/>
                <a:gd name="connsiteX138" fmla="*/ 11567160 w 11737340"/>
                <a:gd name="connsiteY138" fmla="*/ 1379220 h 4168140"/>
                <a:gd name="connsiteX139" fmla="*/ 11498580 w 11737340"/>
                <a:gd name="connsiteY139" fmla="*/ 1318260 h 4168140"/>
                <a:gd name="connsiteX140" fmla="*/ 11468100 w 11737340"/>
                <a:gd name="connsiteY140" fmla="*/ 1280160 h 4168140"/>
                <a:gd name="connsiteX141" fmla="*/ 11442700 w 11737340"/>
                <a:gd name="connsiteY141" fmla="*/ 1231900 h 4168140"/>
                <a:gd name="connsiteX142" fmla="*/ 11384280 w 11737340"/>
                <a:gd name="connsiteY142" fmla="*/ 1310640 h 4168140"/>
                <a:gd name="connsiteX143" fmla="*/ 11353800 w 11737340"/>
                <a:gd name="connsiteY143" fmla="*/ 1356360 h 4168140"/>
                <a:gd name="connsiteX144" fmla="*/ 11224260 w 11737340"/>
                <a:gd name="connsiteY144" fmla="*/ 1417320 h 4168140"/>
                <a:gd name="connsiteX145" fmla="*/ 11109960 w 11737340"/>
                <a:gd name="connsiteY145" fmla="*/ 1463040 h 4168140"/>
                <a:gd name="connsiteX146" fmla="*/ 10911840 w 11737340"/>
                <a:gd name="connsiteY146" fmla="*/ 1524000 h 4168140"/>
                <a:gd name="connsiteX147" fmla="*/ 10774680 w 11737340"/>
                <a:gd name="connsiteY147" fmla="*/ 1546860 h 4168140"/>
                <a:gd name="connsiteX148" fmla="*/ 10675620 w 11737340"/>
                <a:gd name="connsiteY148" fmla="*/ 1615440 h 4168140"/>
                <a:gd name="connsiteX149" fmla="*/ 10568940 w 11737340"/>
                <a:gd name="connsiteY149" fmla="*/ 1676400 h 4168140"/>
                <a:gd name="connsiteX150" fmla="*/ 10485120 w 11737340"/>
                <a:gd name="connsiteY150" fmla="*/ 1760220 h 4168140"/>
                <a:gd name="connsiteX151" fmla="*/ 10454640 w 11737340"/>
                <a:gd name="connsiteY151" fmla="*/ 1836420 h 4168140"/>
                <a:gd name="connsiteX152" fmla="*/ 10416540 w 11737340"/>
                <a:gd name="connsiteY152" fmla="*/ 1927860 h 4168140"/>
                <a:gd name="connsiteX153" fmla="*/ 10401300 w 11737340"/>
                <a:gd name="connsiteY153" fmla="*/ 2004060 h 4168140"/>
                <a:gd name="connsiteX154" fmla="*/ 10363200 w 11737340"/>
                <a:gd name="connsiteY154" fmla="*/ 2095500 h 4168140"/>
                <a:gd name="connsiteX155" fmla="*/ 10317480 w 11737340"/>
                <a:gd name="connsiteY155" fmla="*/ 2225040 h 4168140"/>
                <a:gd name="connsiteX156" fmla="*/ 10287000 w 11737340"/>
                <a:gd name="connsiteY156" fmla="*/ 2346960 h 4168140"/>
                <a:gd name="connsiteX157" fmla="*/ 10218420 w 11737340"/>
                <a:gd name="connsiteY157" fmla="*/ 2499360 h 4168140"/>
                <a:gd name="connsiteX158" fmla="*/ 10134600 w 11737340"/>
                <a:gd name="connsiteY158" fmla="*/ 2621280 h 4168140"/>
                <a:gd name="connsiteX159" fmla="*/ 10043160 w 11737340"/>
                <a:gd name="connsiteY159" fmla="*/ 2735580 h 4168140"/>
                <a:gd name="connsiteX160" fmla="*/ 9974580 w 11737340"/>
                <a:gd name="connsiteY160" fmla="*/ 2857500 h 4168140"/>
                <a:gd name="connsiteX161" fmla="*/ 9906000 w 11737340"/>
                <a:gd name="connsiteY161" fmla="*/ 2941320 h 4168140"/>
                <a:gd name="connsiteX162" fmla="*/ 9860280 w 11737340"/>
                <a:gd name="connsiteY162" fmla="*/ 3032760 h 4168140"/>
                <a:gd name="connsiteX163" fmla="*/ 9806940 w 11737340"/>
                <a:gd name="connsiteY163" fmla="*/ 3116580 h 4168140"/>
                <a:gd name="connsiteX164" fmla="*/ 9715500 w 11737340"/>
                <a:gd name="connsiteY164" fmla="*/ 3208020 h 4168140"/>
                <a:gd name="connsiteX165" fmla="*/ 9616440 w 11737340"/>
                <a:gd name="connsiteY165" fmla="*/ 3261360 h 4168140"/>
                <a:gd name="connsiteX166" fmla="*/ 9532620 w 11737340"/>
                <a:gd name="connsiteY166" fmla="*/ 3329940 h 4168140"/>
                <a:gd name="connsiteX167" fmla="*/ 9471660 w 11737340"/>
                <a:gd name="connsiteY167" fmla="*/ 3375660 h 4168140"/>
                <a:gd name="connsiteX168" fmla="*/ 9410700 w 11737340"/>
                <a:gd name="connsiteY168" fmla="*/ 3429000 h 4168140"/>
                <a:gd name="connsiteX169" fmla="*/ 9288780 w 11737340"/>
                <a:gd name="connsiteY169" fmla="*/ 3436620 h 4168140"/>
                <a:gd name="connsiteX170" fmla="*/ 9166860 w 11737340"/>
                <a:gd name="connsiteY170" fmla="*/ 3444240 h 4168140"/>
                <a:gd name="connsiteX171" fmla="*/ 9029700 w 11737340"/>
                <a:gd name="connsiteY171" fmla="*/ 3413760 h 4168140"/>
                <a:gd name="connsiteX172" fmla="*/ 8823960 w 11737340"/>
                <a:gd name="connsiteY172" fmla="*/ 3360420 h 4168140"/>
                <a:gd name="connsiteX173" fmla="*/ 8679180 w 11737340"/>
                <a:gd name="connsiteY173" fmla="*/ 3329940 h 4168140"/>
                <a:gd name="connsiteX174" fmla="*/ 8572500 w 11737340"/>
                <a:gd name="connsiteY174" fmla="*/ 3276600 h 4168140"/>
                <a:gd name="connsiteX175" fmla="*/ 8465820 w 11737340"/>
                <a:gd name="connsiteY175" fmla="*/ 3215640 h 4168140"/>
                <a:gd name="connsiteX176" fmla="*/ 8321040 w 11737340"/>
                <a:gd name="connsiteY176" fmla="*/ 3177540 h 4168140"/>
                <a:gd name="connsiteX177" fmla="*/ 8199120 w 11737340"/>
                <a:gd name="connsiteY177" fmla="*/ 3131820 h 4168140"/>
                <a:gd name="connsiteX178" fmla="*/ 8069580 w 11737340"/>
                <a:gd name="connsiteY178" fmla="*/ 3078480 h 4168140"/>
                <a:gd name="connsiteX179" fmla="*/ 7917180 w 11737340"/>
                <a:gd name="connsiteY179" fmla="*/ 2994660 h 4168140"/>
                <a:gd name="connsiteX180" fmla="*/ 7787640 w 11737340"/>
                <a:gd name="connsiteY180" fmla="*/ 2971800 h 4168140"/>
                <a:gd name="connsiteX181" fmla="*/ 7719060 w 11737340"/>
                <a:gd name="connsiteY181" fmla="*/ 2933700 h 4168140"/>
                <a:gd name="connsiteX182" fmla="*/ 7612380 w 11737340"/>
                <a:gd name="connsiteY182" fmla="*/ 2903220 h 4168140"/>
                <a:gd name="connsiteX183" fmla="*/ 7566660 w 11737340"/>
                <a:gd name="connsiteY183" fmla="*/ 2887980 h 4168140"/>
                <a:gd name="connsiteX184" fmla="*/ 7551420 w 11737340"/>
                <a:gd name="connsiteY184" fmla="*/ 2849880 h 4168140"/>
                <a:gd name="connsiteX185" fmla="*/ 7533640 w 11737340"/>
                <a:gd name="connsiteY185" fmla="*/ 2788920 h 4168140"/>
                <a:gd name="connsiteX186" fmla="*/ 7475220 w 11737340"/>
                <a:gd name="connsiteY186" fmla="*/ 2857500 h 4168140"/>
                <a:gd name="connsiteX187" fmla="*/ 7414260 w 11737340"/>
                <a:gd name="connsiteY187" fmla="*/ 2887980 h 4168140"/>
                <a:gd name="connsiteX188" fmla="*/ 7345680 w 11737340"/>
                <a:gd name="connsiteY188" fmla="*/ 2971800 h 4168140"/>
                <a:gd name="connsiteX189" fmla="*/ 7315200 w 11737340"/>
                <a:gd name="connsiteY189" fmla="*/ 2994660 h 4168140"/>
                <a:gd name="connsiteX190" fmla="*/ 7261860 w 11737340"/>
                <a:gd name="connsiteY190" fmla="*/ 3009900 h 4168140"/>
                <a:gd name="connsiteX191" fmla="*/ 7193280 w 11737340"/>
                <a:gd name="connsiteY191" fmla="*/ 3025140 h 4168140"/>
                <a:gd name="connsiteX192" fmla="*/ 7155180 w 11737340"/>
                <a:gd name="connsiteY192" fmla="*/ 3078480 h 4168140"/>
                <a:gd name="connsiteX193" fmla="*/ 7109460 w 11737340"/>
                <a:gd name="connsiteY193" fmla="*/ 3154680 h 4168140"/>
                <a:gd name="connsiteX194" fmla="*/ 7048500 w 11737340"/>
                <a:gd name="connsiteY194" fmla="*/ 3246120 h 4168140"/>
                <a:gd name="connsiteX195" fmla="*/ 6995160 w 11737340"/>
                <a:gd name="connsiteY195" fmla="*/ 3307080 h 4168140"/>
                <a:gd name="connsiteX196" fmla="*/ 6972300 w 11737340"/>
                <a:gd name="connsiteY196" fmla="*/ 3352800 h 4168140"/>
                <a:gd name="connsiteX197" fmla="*/ 6949440 w 11737340"/>
                <a:gd name="connsiteY197" fmla="*/ 3413760 h 4168140"/>
                <a:gd name="connsiteX198" fmla="*/ 6949440 w 11737340"/>
                <a:gd name="connsiteY198" fmla="*/ 3413760 h 4168140"/>
                <a:gd name="connsiteX199" fmla="*/ 6911340 w 11737340"/>
                <a:gd name="connsiteY199" fmla="*/ 3474720 h 4168140"/>
                <a:gd name="connsiteX200" fmla="*/ 6888480 w 11737340"/>
                <a:gd name="connsiteY200" fmla="*/ 3505200 h 4168140"/>
                <a:gd name="connsiteX201" fmla="*/ 6819900 w 11737340"/>
                <a:gd name="connsiteY201" fmla="*/ 3566160 h 4168140"/>
                <a:gd name="connsiteX202" fmla="*/ 6743700 w 11737340"/>
                <a:gd name="connsiteY202" fmla="*/ 3581400 h 4168140"/>
                <a:gd name="connsiteX203" fmla="*/ 6675120 w 11737340"/>
                <a:gd name="connsiteY203" fmla="*/ 3657600 h 4168140"/>
                <a:gd name="connsiteX204" fmla="*/ 6629400 w 11737340"/>
                <a:gd name="connsiteY204" fmla="*/ 3718560 h 4168140"/>
                <a:gd name="connsiteX205" fmla="*/ 6576060 w 11737340"/>
                <a:gd name="connsiteY205" fmla="*/ 3779520 h 4168140"/>
                <a:gd name="connsiteX206" fmla="*/ 6484620 w 11737340"/>
                <a:gd name="connsiteY206" fmla="*/ 3817620 h 4168140"/>
                <a:gd name="connsiteX207" fmla="*/ 6400800 w 11737340"/>
                <a:gd name="connsiteY207" fmla="*/ 3832860 h 4168140"/>
                <a:gd name="connsiteX208" fmla="*/ 6263640 w 11737340"/>
                <a:gd name="connsiteY208" fmla="*/ 3870960 h 4168140"/>
                <a:gd name="connsiteX209" fmla="*/ 6126480 w 11737340"/>
                <a:gd name="connsiteY209" fmla="*/ 3901440 h 4168140"/>
                <a:gd name="connsiteX210" fmla="*/ 6027420 w 11737340"/>
                <a:gd name="connsiteY210" fmla="*/ 3916680 h 4168140"/>
                <a:gd name="connsiteX211" fmla="*/ 5890260 w 11737340"/>
                <a:gd name="connsiteY211" fmla="*/ 3878580 h 4168140"/>
                <a:gd name="connsiteX212" fmla="*/ 5821680 w 11737340"/>
                <a:gd name="connsiteY212" fmla="*/ 3863340 h 4168140"/>
                <a:gd name="connsiteX213" fmla="*/ 5737860 w 11737340"/>
                <a:gd name="connsiteY213" fmla="*/ 3825240 h 4168140"/>
                <a:gd name="connsiteX214" fmla="*/ 5638800 w 11737340"/>
                <a:gd name="connsiteY214" fmla="*/ 3794760 h 4168140"/>
                <a:gd name="connsiteX215" fmla="*/ 5524500 w 11737340"/>
                <a:gd name="connsiteY215" fmla="*/ 3756660 h 4168140"/>
                <a:gd name="connsiteX216" fmla="*/ 5448300 w 11737340"/>
                <a:gd name="connsiteY216" fmla="*/ 3718560 h 4168140"/>
                <a:gd name="connsiteX217" fmla="*/ 5349240 w 11737340"/>
                <a:gd name="connsiteY217" fmla="*/ 3657600 h 4168140"/>
                <a:gd name="connsiteX218" fmla="*/ 5295900 w 11737340"/>
                <a:gd name="connsiteY218" fmla="*/ 3619500 h 4168140"/>
                <a:gd name="connsiteX219" fmla="*/ 5234940 w 11737340"/>
                <a:gd name="connsiteY219" fmla="*/ 3596640 h 4168140"/>
                <a:gd name="connsiteX220" fmla="*/ 5135880 w 11737340"/>
                <a:gd name="connsiteY220" fmla="*/ 3550920 h 4168140"/>
                <a:gd name="connsiteX221" fmla="*/ 5059680 w 11737340"/>
                <a:gd name="connsiteY221" fmla="*/ 3505200 h 4168140"/>
                <a:gd name="connsiteX222" fmla="*/ 5029200 w 11737340"/>
                <a:gd name="connsiteY222" fmla="*/ 3482340 h 4168140"/>
                <a:gd name="connsiteX223" fmla="*/ 4960620 w 11737340"/>
                <a:gd name="connsiteY223" fmla="*/ 3413760 h 4168140"/>
                <a:gd name="connsiteX224" fmla="*/ 4876800 w 11737340"/>
                <a:gd name="connsiteY224" fmla="*/ 3299460 h 4168140"/>
                <a:gd name="connsiteX225" fmla="*/ 4808220 w 11737340"/>
                <a:gd name="connsiteY225" fmla="*/ 3200400 h 4168140"/>
                <a:gd name="connsiteX226" fmla="*/ 4777740 w 11737340"/>
                <a:gd name="connsiteY226" fmla="*/ 3147060 h 4168140"/>
                <a:gd name="connsiteX227" fmla="*/ 4724400 w 11737340"/>
                <a:gd name="connsiteY227" fmla="*/ 3108960 h 4168140"/>
                <a:gd name="connsiteX228" fmla="*/ 4648200 w 11737340"/>
                <a:gd name="connsiteY228" fmla="*/ 3063240 h 4168140"/>
                <a:gd name="connsiteX229" fmla="*/ 4533900 w 11737340"/>
                <a:gd name="connsiteY229" fmla="*/ 2979420 h 4168140"/>
                <a:gd name="connsiteX230" fmla="*/ 4427220 w 11737340"/>
                <a:gd name="connsiteY230" fmla="*/ 2941320 h 4168140"/>
                <a:gd name="connsiteX231" fmla="*/ 4366260 w 11737340"/>
                <a:gd name="connsiteY231" fmla="*/ 2903220 h 4168140"/>
                <a:gd name="connsiteX232" fmla="*/ 4244340 w 11737340"/>
                <a:gd name="connsiteY232" fmla="*/ 2842260 h 4168140"/>
                <a:gd name="connsiteX233" fmla="*/ 4145280 w 11737340"/>
                <a:gd name="connsiteY233" fmla="*/ 2811780 h 4168140"/>
                <a:gd name="connsiteX234" fmla="*/ 4038600 w 11737340"/>
                <a:gd name="connsiteY234" fmla="*/ 2804160 h 4168140"/>
                <a:gd name="connsiteX235" fmla="*/ 3954780 w 11737340"/>
                <a:gd name="connsiteY235" fmla="*/ 2819400 h 4168140"/>
                <a:gd name="connsiteX236" fmla="*/ 3863340 w 11737340"/>
                <a:gd name="connsiteY236" fmla="*/ 2804160 h 4168140"/>
                <a:gd name="connsiteX237" fmla="*/ 3741420 w 11737340"/>
                <a:gd name="connsiteY237" fmla="*/ 2781300 h 4168140"/>
                <a:gd name="connsiteX238" fmla="*/ 3649980 w 11737340"/>
                <a:gd name="connsiteY238" fmla="*/ 2743200 h 4168140"/>
                <a:gd name="connsiteX239" fmla="*/ 3573780 w 11737340"/>
                <a:gd name="connsiteY239" fmla="*/ 2674620 h 4168140"/>
                <a:gd name="connsiteX240" fmla="*/ 3482340 w 11737340"/>
                <a:gd name="connsiteY240" fmla="*/ 2621280 h 4168140"/>
                <a:gd name="connsiteX241" fmla="*/ 3436620 w 11737340"/>
                <a:gd name="connsiteY241" fmla="*/ 2552700 h 4168140"/>
                <a:gd name="connsiteX242" fmla="*/ 3329940 w 11737340"/>
                <a:gd name="connsiteY242" fmla="*/ 2423160 h 4168140"/>
                <a:gd name="connsiteX243" fmla="*/ 3261360 w 11737340"/>
                <a:gd name="connsiteY243" fmla="*/ 2324100 h 4168140"/>
                <a:gd name="connsiteX244" fmla="*/ 3131820 w 11737340"/>
                <a:gd name="connsiteY244" fmla="*/ 2209800 h 4168140"/>
                <a:gd name="connsiteX245" fmla="*/ 3040380 w 11737340"/>
                <a:gd name="connsiteY245" fmla="*/ 2141220 h 4168140"/>
                <a:gd name="connsiteX246" fmla="*/ 2910840 w 11737340"/>
                <a:gd name="connsiteY246" fmla="*/ 2034540 h 4168140"/>
                <a:gd name="connsiteX247" fmla="*/ 2849880 w 11737340"/>
                <a:gd name="connsiteY247" fmla="*/ 1958340 h 4168140"/>
                <a:gd name="connsiteX248" fmla="*/ 2743200 w 11737340"/>
                <a:gd name="connsiteY248" fmla="*/ 1889760 h 4168140"/>
                <a:gd name="connsiteX249" fmla="*/ 2659380 w 11737340"/>
                <a:gd name="connsiteY249" fmla="*/ 1844040 h 4168140"/>
                <a:gd name="connsiteX250" fmla="*/ 2575560 w 11737340"/>
                <a:gd name="connsiteY250" fmla="*/ 1744980 h 4168140"/>
                <a:gd name="connsiteX251" fmla="*/ 2468880 w 11737340"/>
                <a:gd name="connsiteY251" fmla="*/ 1645920 h 4168140"/>
                <a:gd name="connsiteX252" fmla="*/ 2400300 w 11737340"/>
                <a:gd name="connsiteY252" fmla="*/ 1607820 h 4168140"/>
                <a:gd name="connsiteX253" fmla="*/ 2263140 w 11737340"/>
                <a:gd name="connsiteY253" fmla="*/ 1501140 h 4168140"/>
                <a:gd name="connsiteX254" fmla="*/ 2171700 w 11737340"/>
                <a:gd name="connsiteY254" fmla="*/ 1432560 h 4168140"/>
                <a:gd name="connsiteX255" fmla="*/ 2087880 w 11737340"/>
                <a:gd name="connsiteY255" fmla="*/ 1363980 h 4168140"/>
                <a:gd name="connsiteX256" fmla="*/ 1950720 w 11737340"/>
                <a:gd name="connsiteY256" fmla="*/ 1272540 h 4168140"/>
                <a:gd name="connsiteX257" fmla="*/ 1805940 w 11737340"/>
                <a:gd name="connsiteY257" fmla="*/ 1135380 h 4168140"/>
                <a:gd name="connsiteX258" fmla="*/ 1729740 w 11737340"/>
                <a:gd name="connsiteY258" fmla="*/ 1089660 h 4168140"/>
                <a:gd name="connsiteX259" fmla="*/ 1668780 w 11737340"/>
                <a:gd name="connsiteY259" fmla="*/ 1043940 h 4168140"/>
                <a:gd name="connsiteX260" fmla="*/ 1592580 w 11737340"/>
                <a:gd name="connsiteY260" fmla="*/ 990600 h 4168140"/>
                <a:gd name="connsiteX261" fmla="*/ 1470660 w 11737340"/>
                <a:gd name="connsiteY261" fmla="*/ 891540 h 4168140"/>
                <a:gd name="connsiteX262" fmla="*/ 1386840 w 11737340"/>
                <a:gd name="connsiteY262" fmla="*/ 845820 h 4168140"/>
                <a:gd name="connsiteX263" fmla="*/ 1318260 w 11737340"/>
                <a:gd name="connsiteY263" fmla="*/ 784860 h 4168140"/>
                <a:gd name="connsiteX264" fmla="*/ 1264920 w 11737340"/>
                <a:gd name="connsiteY264" fmla="*/ 723900 h 4168140"/>
                <a:gd name="connsiteX265" fmla="*/ 1181100 w 11737340"/>
                <a:gd name="connsiteY265" fmla="*/ 647700 h 4168140"/>
                <a:gd name="connsiteX266" fmla="*/ 1089660 w 11737340"/>
                <a:gd name="connsiteY266" fmla="*/ 624840 h 4168140"/>
                <a:gd name="connsiteX267" fmla="*/ 1021080 w 11737340"/>
                <a:gd name="connsiteY267" fmla="*/ 586740 h 4168140"/>
                <a:gd name="connsiteX268" fmla="*/ 937260 w 11737340"/>
                <a:gd name="connsiteY268" fmla="*/ 548640 h 4168140"/>
                <a:gd name="connsiteX269" fmla="*/ 830580 w 11737340"/>
                <a:gd name="connsiteY269" fmla="*/ 510540 h 4168140"/>
                <a:gd name="connsiteX270" fmla="*/ 754380 w 11737340"/>
                <a:gd name="connsiteY270" fmla="*/ 457200 h 4168140"/>
                <a:gd name="connsiteX271" fmla="*/ 708660 w 11737340"/>
                <a:gd name="connsiteY271" fmla="*/ 419100 h 4168140"/>
                <a:gd name="connsiteX272" fmla="*/ 609600 w 11737340"/>
                <a:gd name="connsiteY272" fmla="*/ 396240 h 4168140"/>
                <a:gd name="connsiteX273" fmla="*/ 548640 w 11737340"/>
                <a:gd name="connsiteY273" fmla="*/ 320040 h 4168140"/>
                <a:gd name="connsiteX274" fmla="*/ 510540 w 11737340"/>
                <a:gd name="connsiteY274" fmla="*/ 251460 h 4168140"/>
                <a:gd name="connsiteX275" fmla="*/ 464820 w 11737340"/>
                <a:gd name="connsiteY275" fmla="*/ 190500 h 4168140"/>
                <a:gd name="connsiteX276" fmla="*/ 411480 w 11737340"/>
                <a:gd name="connsiteY276" fmla="*/ 137160 h 4168140"/>
                <a:gd name="connsiteX277" fmla="*/ 373380 w 11737340"/>
                <a:gd name="connsiteY277" fmla="*/ 45720 h 4168140"/>
                <a:gd name="connsiteX278" fmla="*/ 342900 w 11737340"/>
                <a:gd name="connsiteY278" fmla="*/ 0 h 4168140"/>
                <a:gd name="connsiteX279" fmla="*/ 327660 w 11737340"/>
                <a:gd name="connsiteY279" fmla="*/ 60960 h 4168140"/>
                <a:gd name="connsiteX280" fmla="*/ 289560 w 11737340"/>
                <a:gd name="connsiteY280" fmla="*/ 91440 h 4168140"/>
                <a:gd name="connsiteX281" fmla="*/ 236220 w 11737340"/>
                <a:gd name="connsiteY281" fmla="*/ 114300 h 4168140"/>
                <a:gd name="connsiteX282" fmla="*/ 198120 w 11737340"/>
                <a:gd name="connsiteY282" fmla="*/ 175260 h 4168140"/>
                <a:gd name="connsiteX283" fmla="*/ 175260 w 11737340"/>
                <a:gd name="connsiteY283" fmla="*/ 228600 h 4168140"/>
                <a:gd name="connsiteX284" fmla="*/ 114300 w 11737340"/>
                <a:gd name="connsiteY284" fmla="*/ 236220 h 4168140"/>
                <a:gd name="connsiteX285" fmla="*/ 45720 w 11737340"/>
                <a:gd name="connsiteY285" fmla="*/ 251460 h 4168140"/>
                <a:gd name="connsiteX286" fmla="*/ 0 w 11737340"/>
                <a:gd name="connsiteY286" fmla="*/ 281940 h 4168140"/>
                <a:gd name="connsiteX287" fmla="*/ 68580 w 11737340"/>
                <a:gd name="connsiteY287" fmla="*/ 320040 h 4168140"/>
                <a:gd name="connsiteX0" fmla="*/ 68580 w 11737340"/>
                <a:gd name="connsiteY0" fmla="*/ 320040 h 4168140"/>
                <a:gd name="connsiteX1" fmla="*/ 121920 w 11737340"/>
                <a:gd name="connsiteY1" fmla="*/ 381000 h 4168140"/>
                <a:gd name="connsiteX2" fmla="*/ 198120 w 11737340"/>
                <a:gd name="connsiteY2" fmla="*/ 419100 h 4168140"/>
                <a:gd name="connsiteX3" fmla="*/ 320040 w 11737340"/>
                <a:gd name="connsiteY3" fmla="*/ 510540 h 4168140"/>
                <a:gd name="connsiteX4" fmla="*/ 411480 w 11737340"/>
                <a:gd name="connsiteY4" fmla="*/ 563880 h 4168140"/>
                <a:gd name="connsiteX5" fmla="*/ 472440 w 11737340"/>
                <a:gd name="connsiteY5" fmla="*/ 632460 h 4168140"/>
                <a:gd name="connsiteX6" fmla="*/ 601980 w 11737340"/>
                <a:gd name="connsiteY6" fmla="*/ 708660 h 4168140"/>
                <a:gd name="connsiteX7" fmla="*/ 739140 w 11737340"/>
                <a:gd name="connsiteY7" fmla="*/ 784860 h 4168140"/>
                <a:gd name="connsiteX8" fmla="*/ 861060 w 11737340"/>
                <a:gd name="connsiteY8" fmla="*/ 868680 h 4168140"/>
                <a:gd name="connsiteX9" fmla="*/ 944880 w 11737340"/>
                <a:gd name="connsiteY9" fmla="*/ 952500 h 4168140"/>
                <a:gd name="connsiteX10" fmla="*/ 1021080 w 11737340"/>
                <a:gd name="connsiteY10" fmla="*/ 1005840 h 4168140"/>
                <a:gd name="connsiteX11" fmla="*/ 1097280 w 11737340"/>
                <a:gd name="connsiteY11" fmla="*/ 1043940 h 4168140"/>
                <a:gd name="connsiteX12" fmla="*/ 1181100 w 11737340"/>
                <a:gd name="connsiteY12" fmla="*/ 1104900 h 4168140"/>
                <a:gd name="connsiteX13" fmla="*/ 1249680 w 11737340"/>
                <a:gd name="connsiteY13" fmla="*/ 1150620 h 4168140"/>
                <a:gd name="connsiteX14" fmla="*/ 1341120 w 11737340"/>
                <a:gd name="connsiteY14" fmla="*/ 1196340 h 4168140"/>
                <a:gd name="connsiteX15" fmla="*/ 1417320 w 11737340"/>
                <a:gd name="connsiteY15" fmla="*/ 1257300 h 4168140"/>
                <a:gd name="connsiteX16" fmla="*/ 1493520 w 11737340"/>
                <a:gd name="connsiteY16" fmla="*/ 1333500 h 4168140"/>
                <a:gd name="connsiteX17" fmla="*/ 1569720 w 11737340"/>
                <a:gd name="connsiteY17" fmla="*/ 1356360 h 4168140"/>
                <a:gd name="connsiteX18" fmla="*/ 1684020 w 11737340"/>
                <a:gd name="connsiteY18" fmla="*/ 1424940 h 4168140"/>
                <a:gd name="connsiteX19" fmla="*/ 1729740 w 11737340"/>
                <a:gd name="connsiteY19" fmla="*/ 1485900 h 4168140"/>
                <a:gd name="connsiteX20" fmla="*/ 1844040 w 11737340"/>
                <a:gd name="connsiteY20" fmla="*/ 1569720 h 4168140"/>
                <a:gd name="connsiteX21" fmla="*/ 1935480 w 11737340"/>
                <a:gd name="connsiteY21" fmla="*/ 1615440 h 4168140"/>
                <a:gd name="connsiteX22" fmla="*/ 2049780 w 11737340"/>
                <a:gd name="connsiteY22" fmla="*/ 1691640 h 4168140"/>
                <a:gd name="connsiteX23" fmla="*/ 2133600 w 11737340"/>
                <a:gd name="connsiteY23" fmla="*/ 1729740 h 4168140"/>
                <a:gd name="connsiteX24" fmla="*/ 2202180 w 11737340"/>
                <a:gd name="connsiteY24" fmla="*/ 1805940 h 4168140"/>
                <a:gd name="connsiteX25" fmla="*/ 2255520 w 11737340"/>
                <a:gd name="connsiteY25" fmla="*/ 1821180 h 4168140"/>
                <a:gd name="connsiteX26" fmla="*/ 2316480 w 11737340"/>
                <a:gd name="connsiteY26" fmla="*/ 1866900 h 4168140"/>
                <a:gd name="connsiteX27" fmla="*/ 2423160 w 11737340"/>
                <a:gd name="connsiteY27" fmla="*/ 2004060 h 4168140"/>
                <a:gd name="connsiteX28" fmla="*/ 2476500 w 11737340"/>
                <a:gd name="connsiteY28" fmla="*/ 2087880 h 4168140"/>
                <a:gd name="connsiteX29" fmla="*/ 2567940 w 11737340"/>
                <a:gd name="connsiteY29" fmla="*/ 2148840 h 4168140"/>
                <a:gd name="connsiteX30" fmla="*/ 2682240 w 11737340"/>
                <a:gd name="connsiteY30" fmla="*/ 2186940 h 4168140"/>
                <a:gd name="connsiteX31" fmla="*/ 2743200 w 11737340"/>
                <a:gd name="connsiteY31" fmla="*/ 2209800 h 4168140"/>
                <a:gd name="connsiteX32" fmla="*/ 2811780 w 11737340"/>
                <a:gd name="connsiteY32" fmla="*/ 2247900 h 4168140"/>
                <a:gd name="connsiteX33" fmla="*/ 2887980 w 11737340"/>
                <a:gd name="connsiteY33" fmla="*/ 2301240 h 4168140"/>
                <a:gd name="connsiteX34" fmla="*/ 2979420 w 11737340"/>
                <a:gd name="connsiteY34" fmla="*/ 2385060 h 4168140"/>
                <a:gd name="connsiteX35" fmla="*/ 3055620 w 11737340"/>
                <a:gd name="connsiteY35" fmla="*/ 2461260 h 4168140"/>
                <a:gd name="connsiteX36" fmla="*/ 3139440 w 11737340"/>
                <a:gd name="connsiteY36" fmla="*/ 2537460 h 4168140"/>
                <a:gd name="connsiteX37" fmla="*/ 3261360 w 11737340"/>
                <a:gd name="connsiteY37" fmla="*/ 2628900 h 4168140"/>
                <a:gd name="connsiteX38" fmla="*/ 3345180 w 11737340"/>
                <a:gd name="connsiteY38" fmla="*/ 2720340 h 4168140"/>
                <a:gd name="connsiteX39" fmla="*/ 3444240 w 11737340"/>
                <a:gd name="connsiteY39" fmla="*/ 2796540 h 4168140"/>
                <a:gd name="connsiteX40" fmla="*/ 3558540 w 11737340"/>
                <a:gd name="connsiteY40" fmla="*/ 2872740 h 4168140"/>
                <a:gd name="connsiteX41" fmla="*/ 3619500 w 11737340"/>
                <a:gd name="connsiteY41" fmla="*/ 2979420 h 4168140"/>
                <a:gd name="connsiteX42" fmla="*/ 3619500 w 11737340"/>
                <a:gd name="connsiteY42" fmla="*/ 2979420 h 4168140"/>
                <a:gd name="connsiteX43" fmla="*/ 3649980 w 11737340"/>
                <a:gd name="connsiteY43" fmla="*/ 3048000 h 4168140"/>
                <a:gd name="connsiteX44" fmla="*/ 3703320 w 11737340"/>
                <a:gd name="connsiteY44" fmla="*/ 3086100 h 4168140"/>
                <a:gd name="connsiteX45" fmla="*/ 3764280 w 11737340"/>
                <a:gd name="connsiteY45" fmla="*/ 3063240 h 4168140"/>
                <a:gd name="connsiteX46" fmla="*/ 3848100 w 11737340"/>
                <a:gd name="connsiteY46" fmla="*/ 3025140 h 4168140"/>
                <a:gd name="connsiteX47" fmla="*/ 3916680 w 11737340"/>
                <a:gd name="connsiteY47" fmla="*/ 3032760 h 4168140"/>
                <a:gd name="connsiteX48" fmla="*/ 4030980 w 11737340"/>
                <a:gd name="connsiteY48" fmla="*/ 3063240 h 4168140"/>
                <a:gd name="connsiteX49" fmla="*/ 4137660 w 11737340"/>
                <a:gd name="connsiteY49" fmla="*/ 3101340 h 4168140"/>
                <a:gd name="connsiteX50" fmla="*/ 4259580 w 11737340"/>
                <a:gd name="connsiteY50" fmla="*/ 3147060 h 4168140"/>
                <a:gd name="connsiteX51" fmla="*/ 4381500 w 11737340"/>
                <a:gd name="connsiteY51" fmla="*/ 3192780 h 4168140"/>
                <a:gd name="connsiteX52" fmla="*/ 4526280 w 11737340"/>
                <a:gd name="connsiteY52" fmla="*/ 3276600 h 4168140"/>
                <a:gd name="connsiteX53" fmla="*/ 4587240 w 11737340"/>
                <a:gd name="connsiteY53" fmla="*/ 3299460 h 4168140"/>
                <a:gd name="connsiteX54" fmla="*/ 4610100 w 11737340"/>
                <a:gd name="connsiteY54" fmla="*/ 3352800 h 4168140"/>
                <a:gd name="connsiteX55" fmla="*/ 4648200 w 11737340"/>
                <a:gd name="connsiteY55" fmla="*/ 3436620 h 4168140"/>
                <a:gd name="connsiteX56" fmla="*/ 4671060 w 11737340"/>
                <a:gd name="connsiteY56" fmla="*/ 3520440 h 4168140"/>
                <a:gd name="connsiteX57" fmla="*/ 4678680 w 11737340"/>
                <a:gd name="connsiteY57" fmla="*/ 3589020 h 4168140"/>
                <a:gd name="connsiteX58" fmla="*/ 4686300 w 11737340"/>
                <a:gd name="connsiteY58" fmla="*/ 3649980 h 4168140"/>
                <a:gd name="connsiteX59" fmla="*/ 4724400 w 11737340"/>
                <a:gd name="connsiteY59" fmla="*/ 3680460 h 4168140"/>
                <a:gd name="connsiteX60" fmla="*/ 4785360 w 11737340"/>
                <a:gd name="connsiteY60" fmla="*/ 3672840 h 4168140"/>
                <a:gd name="connsiteX61" fmla="*/ 4869180 w 11737340"/>
                <a:gd name="connsiteY61" fmla="*/ 3703320 h 4168140"/>
                <a:gd name="connsiteX62" fmla="*/ 4914900 w 11737340"/>
                <a:gd name="connsiteY62" fmla="*/ 3756660 h 4168140"/>
                <a:gd name="connsiteX63" fmla="*/ 5105400 w 11737340"/>
                <a:gd name="connsiteY63" fmla="*/ 3832860 h 4168140"/>
                <a:gd name="connsiteX64" fmla="*/ 5173980 w 11737340"/>
                <a:gd name="connsiteY64" fmla="*/ 3886200 h 4168140"/>
                <a:gd name="connsiteX65" fmla="*/ 5242560 w 11737340"/>
                <a:gd name="connsiteY65" fmla="*/ 3924300 h 4168140"/>
                <a:gd name="connsiteX66" fmla="*/ 5364480 w 11737340"/>
                <a:gd name="connsiteY66" fmla="*/ 3962400 h 4168140"/>
                <a:gd name="connsiteX67" fmla="*/ 5516880 w 11737340"/>
                <a:gd name="connsiteY67" fmla="*/ 4046220 h 4168140"/>
                <a:gd name="connsiteX68" fmla="*/ 5585460 w 11737340"/>
                <a:gd name="connsiteY68" fmla="*/ 4099560 h 4168140"/>
                <a:gd name="connsiteX69" fmla="*/ 5661660 w 11737340"/>
                <a:gd name="connsiteY69" fmla="*/ 4122420 h 4168140"/>
                <a:gd name="connsiteX70" fmla="*/ 5745480 w 11737340"/>
                <a:gd name="connsiteY70" fmla="*/ 4130040 h 4168140"/>
                <a:gd name="connsiteX71" fmla="*/ 5836920 w 11737340"/>
                <a:gd name="connsiteY71" fmla="*/ 4130040 h 4168140"/>
                <a:gd name="connsiteX72" fmla="*/ 5951220 w 11737340"/>
                <a:gd name="connsiteY72" fmla="*/ 4145280 h 4168140"/>
                <a:gd name="connsiteX73" fmla="*/ 6035040 w 11737340"/>
                <a:gd name="connsiteY73" fmla="*/ 4168140 h 4168140"/>
                <a:gd name="connsiteX74" fmla="*/ 6149340 w 11737340"/>
                <a:gd name="connsiteY74" fmla="*/ 4137660 h 4168140"/>
                <a:gd name="connsiteX75" fmla="*/ 6286500 w 11737340"/>
                <a:gd name="connsiteY75" fmla="*/ 4114800 h 4168140"/>
                <a:gd name="connsiteX76" fmla="*/ 6393180 w 11737340"/>
                <a:gd name="connsiteY76" fmla="*/ 4053840 h 4168140"/>
                <a:gd name="connsiteX77" fmla="*/ 6484620 w 11737340"/>
                <a:gd name="connsiteY77" fmla="*/ 4038600 h 4168140"/>
                <a:gd name="connsiteX78" fmla="*/ 6583680 w 11737340"/>
                <a:gd name="connsiteY78" fmla="*/ 3970020 h 4168140"/>
                <a:gd name="connsiteX79" fmla="*/ 6697980 w 11737340"/>
                <a:gd name="connsiteY79" fmla="*/ 3886200 h 4168140"/>
                <a:gd name="connsiteX80" fmla="*/ 6728460 w 11737340"/>
                <a:gd name="connsiteY80" fmla="*/ 3817620 h 4168140"/>
                <a:gd name="connsiteX81" fmla="*/ 6842760 w 11737340"/>
                <a:gd name="connsiteY81" fmla="*/ 3733800 h 4168140"/>
                <a:gd name="connsiteX82" fmla="*/ 6972300 w 11737340"/>
                <a:gd name="connsiteY82" fmla="*/ 3642360 h 4168140"/>
                <a:gd name="connsiteX83" fmla="*/ 7078980 w 11737340"/>
                <a:gd name="connsiteY83" fmla="*/ 3528060 h 4168140"/>
                <a:gd name="connsiteX84" fmla="*/ 7165340 w 11737340"/>
                <a:gd name="connsiteY84" fmla="*/ 3454400 h 4168140"/>
                <a:gd name="connsiteX85" fmla="*/ 7287260 w 11737340"/>
                <a:gd name="connsiteY85" fmla="*/ 3296920 h 4168140"/>
                <a:gd name="connsiteX86" fmla="*/ 7338060 w 11737340"/>
                <a:gd name="connsiteY86" fmla="*/ 3200400 h 4168140"/>
                <a:gd name="connsiteX87" fmla="*/ 7383780 w 11737340"/>
                <a:gd name="connsiteY87" fmla="*/ 3144520 h 4168140"/>
                <a:gd name="connsiteX88" fmla="*/ 7444740 w 11737340"/>
                <a:gd name="connsiteY88" fmla="*/ 3093720 h 4168140"/>
                <a:gd name="connsiteX89" fmla="*/ 7513320 w 11737340"/>
                <a:gd name="connsiteY89" fmla="*/ 3101340 h 4168140"/>
                <a:gd name="connsiteX90" fmla="*/ 7576820 w 11737340"/>
                <a:gd name="connsiteY90" fmla="*/ 3093720 h 4168140"/>
                <a:gd name="connsiteX91" fmla="*/ 7729220 w 11737340"/>
                <a:gd name="connsiteY91" fmla="*/ 3136900 h 4168140"/>
                <a:gd name="connsiteX92" fmla="*/ 7833360 w 11737340"/>
                <a:gd name="connsiteY92" fmla="*/ 3180080 h 4168140"/>
                <a:gd name="connsiteX93" fmla="*/ 7967980 w 11737340"/>
                <a:gd name="connsiteY93" fmla="*/ 3208020 h 4168140"/>
                <a:gd name="connsiteX94" fmla="*/ 8161020 w 11737340"/>
                <a:gd name="connsiteY94" fmla="*/ 3296920 h 4168140"/>
                <a:gd name="connsiteX95" fmla="*/ 8293100 w 11737340"/>
                <a:gd name="connsiteY95" fmla="*/ 3370580 h 4168140"/>
                <a:gd name="connsiteX96" fmla="*/ 8371840 w 11737340"/>
                <a:gd name="connsiteY96" fmla="*/ 3395980 h 4168140"/>
                <a:gd name="connsiteX97" fmla="*/ 8468360 w 11737340"/>
                <a:gd name="connsiteY97" fmla="*/ 3434080 h 4168140"/>
                <a:gd name="connsiteX98" fmla="*/ 8582660 w 11737340"/>
                <a:gd name="connsiteY98" fmla="*/ 3528060 h 4168140"/>
                <a:gd name="connsiteX99" fmla="*/ 8641080 w 11737340"/>
                <a:gd name="connsiteY99" fmla="*/ 3566160 h 4168140"/>
                <a:gd name="connsiteX100" fmla="*/ 8702040 w 11737340"/>
                <a:gd name="connsiteY100" fmla="*/ 3604260 h 4168140"/>
                <a:gd name="connsiteX101" fmla="*/ 8763000 w 11737340"/>
                <a:gd name="connsiteY101" fmla="*/ 3634740 h 4168140"/>
                <a:gd name="connsiteX102" fmla="*/ 8846820 w 11737340"/>
                <a:gd name="connsiteY102" fmla="*/ 3632200 h 4168140"/>
                <a:gd name="connsiteX103" fmla="*/ 8968740 w 11737340"/>
                <a:gd name="connsiteY103" fmla="*/ 3634740 h 4168140"/>
                <a:gd name="connsiteX104" fmla="*/ 9060180 w 11737340"/>
                <a:gd name="connsiteY104" fmla="*/ 3642360 h 4168140"/>
                <a:gd name="connsiteX105" fmla="*/ 9151620 w 11737340"/>
                <a:gd name="connsiteY105" fmla="*/ 3657600 h 4168140"/>
                <a:gd name="connsiteX106" fmla="*/ 9230360 w 11737340"/>
                <a:gd name="connsiteY106" fmla="*/ 3657600 h 4168140"/>
                <a:gd name="connsiteX107" fmla="*/ 9331960 w 11737340"/>
                <a:gd name="connsiteY107" fmla="*/ 3629660 h 4168140"/>
                <a:gd name="connsiteX108" fmla="*/ 9433560 w 11737340"/>
                <a:gd name="connsiteY108" fmla="*/ 3589020 h 4168140"/>
                <a:gd name="connsiteX109" fmla="*/ 9535160 w 11737340"/>
                <a:gd name="connsiteY109" fmla="*/ 3540760 h 4168140"/>
                <a:gd name="connsiteX110" fmla="*/ 9646920 w 11737340"/>
                <a:gd name="connsiteY110" fmla="*/ 3489960 h 4168140"/>
                <a:gd name="connsiteX111" fmla="*/ 9784080 w 11737340"/>
                <a:gd name="connsiteY111" fmla="*/ 3444240 h 4168140"/>
                <a:gd name="connsiteX112" fmla="*/ 9860280 w 11737340"/>
                <a:gd name="connsiteY112" fmla="*/ 3383280 h 4168140"/>
                <a:gd name="connsiteX113" fmla="*/ 9921240 w 11737340"/>
                <a:gd name="connsiteY113" fmla="*/ 3314700 h 4168140"/>
                <a:gd name="connsiteX114" fmla="*/ 9997440 w 11737340"/>
                <a:gd name="connsiteY114" fmla="*/ 3208020 h 4168140"/>
                <a:gd name="connsiteX115" fmla="*/ 10043160 w 11737340"/>
                <a:gd name="connsiteY115" fmla="*/ 3101340 h 4168140"/>
                <a:gd name="connsiteX116" fmla="*/ 10104120 w 11737340"/>
                <a:gd name="connsiteY116" fmla="*/ 3017520 h 4168140"/>
                <a:gd name="connsiteX117" fmla="*/ 10157460 w 11737340"/>
                <a:gd name="connsiteY117" fmla="*/ 2933700 h 4168140"/>
                <a:gd name="connsiteX118" fmla="*/ 10218420 w 11737340"/>
                <a:gd name="connsiteY118" fmla="*/ 2849880 h 4168140"/>
                <a:gd name="connsiteX119" fmla="*/ 10294620 w 11737340"/>
                <a:gd name="connsiteY119" fmla="*/ 2735580 h 4168140"/>
                <a:gd name="connsiteX120" fmla="*/ 10347960 w 11737340"/>
                <a:gd name="connsiteY120" fmla="*/ 2621280 h 4168140"/>
                <a:gd name="connsiteX121" fmla="*/ 10431780 w 11737340"/>
                <a:gd name="connsiteY121" fmla="*/ 2499360 h 4168140"/>
                <a:gd name="connsiteX122" fmla="*/ 10500360 w 11737340"/>
                <a:gd name="connsiteY122" fmla="*/ 2354580 h 4168140"/>
                <a:gd name="connsiteX123" fmla="*/ 10553700 w 11737340"/>
                <a:gd name="connsiteY123" fmla="*/ 2263140 h 4168140"/>
                <a:gd name="connsiteX124" fmla="*/ 10584180 w 11737340"/>
                <a:gd name="connsiteY124" fmla="*/ 2194560 h 4168140"/>
                <a:gd name="connsiteX125" fmla="*/ 10624820 w 11737340"/>
                <a:gd name="connsiteY125" fmla="*/ 2125980 h 4168140"/>
                <a:gd name="connsiteX126" fmla="*/ 10675620 w 11737340"/>
                <a:gd name="connsiteY126" fmla="*/ 2049780 h 4168140"/>
                <a:gd name="connsiteX127" fmla="*/ 10690860 w 11737340"/>
                <a:gd name="connsiteY127" fmla="*/ 1988820 h 4168140"/>
                <a:gd name="connsiteX128" fmla="*/ 10713720 w 11737340"/>
                <a:gd name="connsiteY128" fmla="*/ 1927860 h 4168140"/>
                <a:gd name="connsiteX129" fmla="*/ 10767060 w 11737340"/>
                <a:gd name="connsiteY129" fmla="*/ 1859280 h 4168140"/>
                <a:gd name="connsiteX130" fmla="*/ 10873740 w 11737340"/>
                <a:gd name="connsiteY130" fmla="*/ 1828800 h 4168140"/>
                <a:gd name="connsiteX131" fmla="*/ 11079480 w 11737340"/>
                <a:gd name="connsiteY131" fmla="*/ 1767840 h 4168140"/>
                <a:gd name="connsiteX132" fmla="*/ 11247120 w 11737340"/>
                <a:gd name="connsiteY132" fmla="*/ 1684020 h 4168140"/>
                <a:gd name="connsiteX133" fmla="*/ 11407140 w 11737340"/>
                <a:gd name="connsiteY133" fmla="*/ 1628140 h 4168140"/>
                <a:gd name="connsiteX134" fmla="*/ 11490960 w 11737340"/>
                <a:gd name="connsiteY134" fmla="*/ 1577340 h 4168140"/>
                <a:gd name="connsiteX135" fmla="*/ 11635740 w 11737340"/>
                <a:gd name="connsiteY135" fmla="*/ 1508760 h 4168140"/>
                <a:gd name="connsiteX136" fmla="*/ 11737340 w 11737340"/>
                <a:gd name="connsiteY136" fmla="*/ 1442720 h 4168140"/>
                <a:gd name="connsiteX137" fmla="*/ 11620500 w 11737340"/>
                <a:gd name="connsiteY137" fmla="*/ 1417320 h 4168140"/>
                <a:gd name="connsiteX138" fmla="*/ 11567160 w 11737340"/>
                <a:gd name="connsiteY138" fmla="*/ 1379220 h 4168140"/>
                <a:gd name="connsiteX139" fmla="*/ 11498580 w 11737340"/>
                <a:gd name="connsiteY139" fmla="*/ 1318260 h 4168140"/>
                <a:gd name="connsiteX140" fmla="*/ 11468100 w 11737340"/>
                <a:gd name="connsiteY140" fmla="*/ 1280160 h 4168140"/>
                <a:gd name="connsiteX141" fmla="*/ 11442700 w 11737340"/>
                <a:gd name="connsiteY141" fmla="*/ 1231900 h 4168140"/>
                <a:gd name="connsiteX142" fmla="*/ 11384280 w 11737340"/>
                <a:gd name="connsiteY142" fmla="*/ 1310640 h 4168140"/>
                <a:gd name="connsiteX143" fmla="*/ 11353800 w 11737340"/>
                <a:gd name="connsiteY143" fmla="*/ 1356360 h 4168140"/>
                <a:gd name="connsiteX144" fmla="*/ 11224260 w 11737340"/>
                <a:gd name="connsiteY144" fmla="*/ 1417320 h 4168140"/>
                <a:gd name="connsiteX145" fmla="*/ 11109960 w 11737340"/>
                <a:gd name="connsiteY145" fmla="*/ 1463040 h 4168140"/>
                <a:gd name="connsiteX146" fmla="*/ 10911840 w 11737340"/>
                <a:gd name="connsiteY146" fmla="*/ 1524000 h 4168140"/>
                <a:gd name="connsiteX147" fmla="*/ 10774680 w 11737340"/>
                <a:gd name="connsiteY147" fmla="*/ 1546860 h 4168140"/>
                <a:gd name="connsiteX148" fmla="*/ 10675620 w 11737340"/>
                <a:gd name="connsiteY148" fmla="*/ 1615440 h 4168140"/>
                <a:gd name="connsiteX149" fmla="*/ 10568940 w 11737340"/>
                <a:gd name="connsiteY149" fmla="*/ 1676400 h 4168140"/>
                <a:gd name="connsiteX150" fmla="*/ 10485120 w 11737340"/>
                <a:gd name="connsiteY150" fmla="*/ 1760220 h 4168140"/>
                <a:gd name="connsiteX151" fmla="*/ 10454640 w 11737340"/>
                <a:gd name="connsiteY151" fmla="*/ 1836420 h 4168140"/>
                <a:gd name="connsiteX152" fmla="*/ 10416540 w 11737340"/>
                <a:gd name="connsiteY152" fmla="*/ 1927860 h 4168140"/>
                <a:gd name="connsiteX153" fmla="*/ 10401300 w 11737340"/>
                <a:gd name="connsiteY153" fmla="*/ 2004060 h 4168140"/>
                <a:gd name="connsiteX154" fmla="*/ 10363200 w 11737340"/>
                <a:gd name="connsiteY154" fmla="*/ 2095500 h 4168140"/>
                <a:gd name="connsiteX155" fmla="*/ 10317480 w 11737340"/>
                <a:gd name="connsiteY155" fmla="*/ 2225040 h 4168140"/>
                <a:gd name="connsiteX156" fmla="*/ 10287000 w 11737340"/>
                <a:gd name="connsiteY156" fmla="*/ 2346960 h 4168140"/>
                <a:gd name="connsiteX157" fmla="*/ 10218420 w 11737340"/>
                <a:gd name="connsiteY157" fmla="*/ 2499360 h 4168140"/>
                <a:gd name="connsiteX158" fmla="*/ 10134600 w 11737340"/>
                <a:gd name="connsiteY158" fmla="*/ 2621280 h 4168140"/>
                <a:gd name="connsiteX159" fmla="*/ 10043160 w 11737340"/>
                <a:gd name="connsiteY159" fmla="*/ 2735580 h 4168140"/>
                <a:gd name="connsiteX160" fmla="*/ 9974580 w 11737340"/>
                <a:gd name="connsiteY160" fmla="*/ 2857500 h 4168140"/>
                <a:gd name="connsiteX161" fmla="*/ 9906000 w 11737340"/>
                <a:gd name="connsiteY161" fmla="*/ 2941320 h 4168140"/>
                <a:gd name="connsiteX162" fmla="*/ 9860280 w 11737340"/>
                <a:gd name="connsiteY162" fmla="*/ 3032760 h 4168140"/>
                <a:gd name="connsiteX163" fmla="*/ 9806940 w 11737340"/>
                <a:gd name="connsiteY163" fmla="*/ 3116580 h 4168140"/>
                <a:gd name="connsiteX164" fmla="*/ 9715500 w 11737340"/>
                <a:gd name="connsiteY164" fmla="*/ 3208020 h 4168140"/>
                <a:gd name="connsiteX165" fmla="*/ 9616440 w 11737340"/>
                <a:gd name="connsiteY165" fmla="*/ 3261360 h 4168140"/>
                <a:gd name="connsiteX166" fmla="*/ 9532620 w 11737340"/>
                <a:gd name="connsiteY166" fmla="*/ 3329940 h 4168140"/>
                <a:gd name="connsiteX167" fmla="*/ 9471660 w 11737340"/>
                <a:gd name="connsiteY167" fmla="*/ 3375660 h 4168140"/>
                <a:gd name="connsiteX168" fmla="*/ 9410700 w 11737340"/>
                <a:gd name="connsiteY168" fmla="*/ 3429000 h 4168140"/>
                <a:gd name="connsiteX169" fmla="*/ 9288780 w 11737340"/>
                <a:gd name="connsiteY169" fmla="*/ 3436620 h 4168140"/>
                <a:gd name="connsiteX170" fmla="*/ 9166860 w 11737340"/>
                <a:gd name="connsiteY170" fmla="*/ 3444240 h 4168140"/>
                <a:gd name="connsiteX171" fmla="*/ 9029700 w 11737340"/>
                <a:gd name="connsiteY171" fmla="*/ 3413760 h 4168140"/>
                <a:gd name="connsiteX172" fmla="*/ 8823960 w 11737340"/>
                <a:gd name="connsiteY172" fmla="*/ 3360420 h 4168140"/>
                <a:gd name="connsiteX173" fmla="*/ 8679180 w 11737340"/>
                <a:gd name="connsiteY173" fmla="*/ 3329940 h 4168140"/>
                <a:gd name="connsiteX174" fmla="*/ 8572500 w 11737340"/>
                <a:gd name="connsiteY174" fmla="*/ 3276600 h 4168140"/>
                <a:gd name="connsiteX175" fmla="*/ 8465820 w 11737340"/>
                <a:gd name="connsiteY175" fmla="*/ 3215640 h 4168140"/>
                <a:gd name="connsiteX176" fmla="*/ 8321040 w 11737340"/>
                <a:gd name="connsiteY176" fmla="*/ 3177540 h 4168140"/>
                <a:gd name="connsiteX177" fmla="*/ 8199120 w 11737340"/>
                <a:gd name="connsiteY177" fmla="*/ 3131820 h 4168140"/>
                <a:gd name="connsiteX178" fmla="*/ 8069580 w 11737340"/>
                <a:gd name="connsiteY178" fmla="*/ 3078480 h 4168140"/>
                <a:gd name="connsiteX179" fmla="*/ 7917180 w 11737340"/>
                <a:gd name="connsiteY179" fmla="*/ 2994660 h 4168140"/>
                <a:gd name="connsiteX180" fmla="*/ 7787640 w 11737340"/>
                <a:gd name="connsiteY180" fmla="*/ 2971800 h 4168140"/>
                <a:gd name="connsiteX181" fmla="*/ 7719060 w 11737340"/>
                <a:gd name="connsiteY181" fmla="*/ 2933700 h 4168140"/>
                <a:gd name="connsiteX182" fmla="*/ 7612380 w 11737340"/>
                <a:gd name="connsiteY182" fmla="*/ 2903220 h 4168140"/>
                <a:gd name="connsiteX183" fmla="*/ 7566660 w 11737340"/>
                <a:gd name="connsiteY183" fmla="*/ 2887980 h 4168140"/>
                <a:gd name="connsiteX184" fmla="*/ 7551420 w 11737340"/>
                <a:gd name="connsiteY184" fmla="*/ 2849880 h 4168140"/>
                <a:gd name="connsiteX185" fmla="*/ 7533640 w 11737340"/>
                <a:gd name="connsiteY185" fmla="*/ 2788920 h 4168140"/>
                <a:gd name="connsiteX186" fmla="*/ 7475220 w 11737340"/>
                <a:gd name="connsiteY186" fmla="*/ 2857500 h 4168140"/>
                <a:gd name="connsiteX187" fmla="*/ 7414260 w 11737340"/>
                <a:gd name="connsiteY187" fmla="*/ 2887980 h 4168140"/>
                <a:gd name="connsiteX188" fmla="*/ 7345680 w 11737340"/>
                <a:gd name="connsiteY188" fmla="*/ 2971800 h 4168140"/>
                <a:gd name="connsiteX189" fmla="*/ 7315200 w 11737340"/>
                <a:gd name="connsiteY189" fmla="*/ 2994660 h 4168140"/>
                <a:gd name="connsiteX190" fmla="*/ 7261860 w 11737340"/>
                <a:gd name="connsiteY190" fmla="*/ 3009900 h 4168140"/>
                <a:gd name="connsiteX191" fmla="*/ 7193280 w 11737340"/>
                <a:gd name="connsiteY191" fmla="*/ 3025140 h 4168140"/>
                <a:gd name="connsiteX192" fmla="*/ 7155180 w 11737340"/>
                <a:gd name="connsiteY192" fmla="*/ 3078480 h 4168140"/>
                <a:gd name="connsiteX193" fmla="*/ 7109460 w 11737340"/>
                <a:gd name="connsiteY193" fmla="*/ 3154680 h 4168140"/>
                <a:gd name="connsiteX194" fmla="*/ 7048500 w 11737340"/>
                <a:gd name="connsiteY194" fmla="*/ 3246120 h 4168140"/>
                <a:gd name="connsiteX195" fmla="*/ 6995160 w 11737340"/>
                <a:gd name="connsiteY195" fmla="*/ 3307080 h 4168140"/>
                <a:gd name="connsiteX196" fmla="*/ 6972300 w 11737340"/>
                <a:gd name="connsiteY196" fmla="*/ 3352800 h 4168140"/>
                <a:gd name="connsiteX197" fmla="*/ 6949440 w 11737340"/>
                <a:gd name="connsiteY197" fmla="*/ 3413760 h 4168140"/>
                <a:gd name="connsiteX198" fmla="*/ 6949440 w 11737340"/>
                <a:gd name="connsiteY198" fmla="*/ 3413760 h 4168140"/>
                <a:gd name="connsiteX199" fmla="*/ 6911340 w 11737340"/>
                <a:gd name="connsiteY199" fmla="*/ 3474720 h 4168140"/>
                <a:gd name="connsiteX200" fmla="*/ 6888480 w 11737340"/>
                <a:gd name="connsiteY200" fmla="*/ 3505200 h 4168140"/>
                <a:gd name="connsiteX201" fmla="*/ 6819900 w 11737340"/>
                <a:gd name="connsiteY201" fmla="*/ 3566160 h 4168140"/>
                <a:gd name="connsiteX202" fmla="*/ 6743700 w 11737340"/>
                <a:gd name="connsiteY202" fmla="*/ 3581400 h 4168140"/>
                <a:gd name="connsiteX203" fmla="*/ 6675120 w 11737340"/>
                <a:gd name="connsiteY203" fmla="*/ 3657600 h 4168140"/>
                <a:gd name="connsiteX204" fmla="*/ 6629400 w 11737340"/>
                <a:gd name="connsiteY204" fmla="*/ 3718560 h 4168140"/>
                <a:gd name="connsiteX205" fmla="*/ 6576060 w 11737340"/>
                <a:gd name="connsiteY205" fmla="*/ 3779520 h 4168140"/>
                <a:gd name="connsiteX206" fmla="*/ 6484620 w 11737340"/>
                <a:gd name="connsiteY206" fmla="*/ 3817620 h 4168140"/>
                <a:gd name="connsiteX207" fmla="*/ 6400800 w 11737340"/>
                <a:gd name="connsiteY207" fmla="*/ 3832860 h 4168140"/>
                <a:gd name="connsiteX208" fmla="*/ 6263640 w 11737340"/>
                <a:gd name="connsiteY208" fmla="*/ 3870960 h 4168140"/>
                <a:gd name="connsiteX209" fmla="*/ 6126480 w 11737340"/>
                <a:gd name="connsiteY209" fmla="*/ 3901440 h 4168140"/>
                <a:gd name="connsiteX210" fmla="*/ 6027420 w 11737340"/>
                <a:gd name="connsiteY210" fmla="*/ 3916680 h 4168140"/>
                <a:gd name="connsiteX211" fmla="*/ 5890260 w 11737340"/>
                <a:gd name="connsiteY211" fmla="*/ 3878580 h 4168140"/>
                <a:gd name="connsiteX212" fmla="*/ 5821680 w 11737340"/>
                <a:gd name="connsiteY212" fmla="*/ 3863340 h 4168140"/>
                <a:gd name="connsiteX213" fmla="*/ 5737860 w 11737340"/>
                <a:gd name="connsiteY213" fmla="*/ 3825240 h 4168140"/>
                <a:gd name="connsiteX214" fmla="*/ 5638800 w 11737340"/>
                <a:gd name="connsiteY214" fmla="*/ 3794760 h 4168140"/>
                <a:gd name="connsiteX215" fmla="*/ 5524500 w 11737340"/>
                <a:gd name="connsiteY215" fmla="*/ 3756660 h 4168140"/>
                <a:gd name="connsiteX216" fmla="*/ 5448300 w 11737340"/>
                <a:gd name="connsiteY216" fmla="*/ 3718560 h 4168140"/>
                <a:gd name="connsiteX217" fmla="*/ 5349240 w 11737340"/>
                <a:gd name="connsiteY217" fmla="*/ 3657600 h 4168140"/>
                <a:gd name="connsiteX218" fmla="*/ 5295900 w 11737340"/>
                <a:gd name="connsiteY218" fmla="*/ 3619500 h 4168140"/>
                <a:gd name="connsiteX219" fmla="*/ 5234940 w 11737340"/>
                <a:gd name="connsiteY219" fmla="*/ 3596640 h 4168140"/>
                <a:gd name="connsiteX220" fmla="*/ 5135880 w 11737340"/>
                <a:gd name="connsiteY220" fmla="*/ 3550920 h 4168140"/>
                <a:gd name="connsiteX221" fmla="*/ 5059680 w 11737340"/>
                <a:gd name="connsiteY221" fmla="*/ 3505200 h 4168140"/>
                <a:gd name="connsiteX222" fmla="*/ 5029200 w 11737340"/>
                <a:gd name="connsiteY222" fmla="*/ 3482340 h 4168140"/>
                <a:gd name="connsiteX223" fmla="*/ 4960620 w 11737340"/>
                <a:gd name="connsiteY223" fmla="*/ 3413760 h 4168140"/>
                <a:gd name="connsiteX224" fmla="*/ 4876800 w 11737340"/>
                <a:gd name="connsiteY224" fmla="*/ 3299460 h 4168140"/>
                <a:gd name="connsiteX225" fmla="*/ 4808220 w 11737340"/>
                <a:gd name="connsiteY225" fmla="*/ 3200400 h 4168140"/>
                <a:gd name="connsiteX226" fmla="*/ 4777740 w 11737340"/>
                <a:gd name="connsiteY226" fmla="*/ 3147060 h 4168140"/>
                <a:gd name="connsiteX227" fmla="*/ 4724400 w 11737340"/>
                <a:gd name="connsiteY227" fmla="*/ 3108960 h 4168140"/>
                <a:gd name="connsiteX228" fmla="*/ 4648200 w 11737340"/>
                <a:gd name="connsiteY228" fmla="*/ 3063240 h 4168140"/>
                <a:gd name="connsiteX229" fmla="*/ 4533900 w 11737340"/>
                <a:gd name="connsiteY229" fmla="*/ 2979420 h 4168140"/>
                <a:gd name="connsiteX230" fmla="*/ 4427220 w 11737340"/>
                <a:gd name="connsiteY230" fmla="*/ 2941320 h 4168140"/>
                <a:gd name="connsiteX231" fmla="*/ 4366260 w 11737340"/>
                <a:gd name="connsiteY231" fmla="*/ 2903220 h 4168140"/>
                <a:gd name="connsiteX232" fmla="*/ 4244340 w 11737340"/>
                <a:gd name="connsiteY232" fmla="*/ 2842260 h 4168140"/>
                <a:gd name="connsiteX233" fmla="*/ 4145280 w 11737340"/>
                <a:gd name="connsiteY233" fmla="*/ 2811780 h 4168140"/>
                <a:gd name="connsiteX234" fmla="*/ 4038600 w 11737340"/>
                <a:gd name="connsiteY234" fmla="*/ 2804160 h 4168140"/>
                <a:gd name="connsiteX235" fmla="*/ 3954780 w 11737340"/>
                <a:gd name="connsiteY235" fmla="*/ 2819400 h 4168140"/>
                <a:gd name="connsiteX236" fmla="*/ 3863340 w 11737340"/>
                <a:gd name="connsiteY236" fmla="*/ 2804160 h 4168140"/>
                <a:gd name="connsiteX237" fmla="*/ 3741420 w 11737340"/>
                <a:gd name="connsiteY237" fmla="*/ 2781300 h 4168140"/>
                <a:gd name="connsiteX238" fmla="*/ 3649980 w 11737340"/>
                <a:gd name="connsiteY238" fmla="*/ 2743200 h 4168140"/>
                <a:gd name="connsiteX239" fmla="*/ 3573780 w 11737340"/>
                <a:gd name="connsiteY239" fmla="*/ 2674620 h 4168140"/>
                <a:gd name="connsiteX240" fmla="*/ 3482340 w 11737340"/>
                <a:gd name="connsiteY240" fmla="*/ 2621280 h 4168140"/>
                <a:gd name="connsiteX241" fmla="*/ 3436620 w 11737340"/>
                <a:gd name="connsiteY241" fmla="*/ 2552700 h 4168140"/>
                <a:gd name="connsiteX242" fmla="*/ 3329940 w 11737340"/>
                <a:gd name="connsiteY242" fmla="*/ 2423160 h 4168140"/>
                <a:gd name="connsiteX243" fmla="*/ 3261360 w 11737340"/>
                <a:gd name="connsiteY243" fmla="*/ 2324100 h 4168140"/>
                <a:gd name="connsiteX244" fmla="*/ 3131820 w 11737340"/>
                <a:gd name="connsiteY244" fmla="*/ 2209800 h 4168140"/>
                <a:gd name="connsiteX245" fmla="*/ 3040380 w 11737340"/>
                <a:gd name="connsiteY245" fmla="*/ 2141220 h 4168140"/>
                <a:gd name="connsiteX246" fmla="*/ 2910840 w 11737340"/>
                <a:gd name="connsiteY246" fmla="*/ 2034540 h 4168140"/>
                <a:gd name="connsiteX247" fmla="*/ 2849880 w 11737340"/>
                <a:gd name="connsiteY247" fmla="*/ 1958340 h 4168140"/>
                <a:gd name="connsiteX248" fmla="*/ 2743200 w 11737340"/>
                <a:gd name="connsiteY248" fmla="*/ 1889760 h 4168140"/>
                <a:gd name="connsiteX249" fmla="*/ 2659380 w 11737340"/>
                <a:gd name="connsiteY249" fmla="*/ 1844040 h 4168140"/>
                <a:gd name="connsiteX250" fmla="*/ 2575560 w 11737340"/>
                <a:gd name="connsiteY250" fmla="*/ 1744980 h 4168140"/>
                <a:gd name="connsiteX251" fmla="*/ 2468880 w 11737340"/>
                <a:gd name="connsiteY251" fmla="*/ 1645920 h 4168140"/>
                <a:gd name="connsiteX252" fmla="*/ 2400300 w 11737340"/>
                <a:gd name="connsiteY252" fmla="*/ 1607820 h 4168140"/>
                <a:gd name="connsiteX253" fmla="*/ 2263140 w 11737340"/>
                <a:gd name="connsiteY253" fmla="*/ 1501140 h 4168140"/>
                <a:gd name="connsiteX254" fmla="*/ 2171700 w 11737340"/>
                <a:gd name="connsiteY254" fmla="*/ 1432560 h 4168140"/>
                <a:gd name="connsiteX255" fmla="*/ 2087880 w 11737340"/>
                <a:gd name="connsiteY255" fmla="*/ 1363980 h 4168140"/>
                <a:gd name="connsiteX256" fmla="*/ 1950720 w 11737340"/>
                <a:gd name="connsiteY256" fmla="*/ 1272540 h 4168140"/>
                <a:gd name="connsiteX257" fmla="*/ 1805940 w 11737340"/>
                <a:gd name="connsiteY257" fmla="*/ 1135380 h 4168140"/>
                <a:gd name="connsiteX258" fmla="*/ 1729740 w 11737340"/>
                <a:gd name="connsiteY258" fmla="*/ 1089660 h 4168140"/>
                <a:gd name="connsiteX259" fmla="*/ 1668780 w 11737340"/>
                <a:gd name="connsiteY259" fmla="*/ 1043940 h 4168140"/>
                <a:gd name="connsiteX260" fmla="*/ 1592580 w 11737340"/>
                <a:gd name="connsiteY260" fmla="*/ 990600 h 4168140"/>
                <a:gd name="connsiteX261" fmla="*/ 1470660 w 11737340"/>
                <a:gd name="connsiteY261" fmla="*/ 891540 h 4168140"/>
                <a:gd name="connsiteX262" fmla="*/ 1386840 w 11737340"/>
                <a:gd name="connsiteY262" fmla="*/ 845820 h 4168140"/>
                <a:gd name="connsiteX263" fmla="*/ 1318260 w 11737340"/>
                <a:gd name="connsiteY263" fmla="*/ 784860 h 4168140"/>
                <a:gd name="connsiteX264" fmla="*/ 1264920 w 11737340"/>
                <a:gd name="connsiteY264" fmla="*/ 723900 h 4168140"/>
                <a:gd name="connsiteX265" fmla="*/ 1181100 w 11737340"/>
                <a:gd name="connsiteY265" fmla="*/ 647700 h 4168140"/>
                <a:gd name="connsiteX266" fmla="*/ 1089660 w 11737340"/>
                <a:gd name="connsiteY266" fmla="*/ 624840 h 4168140"/>
                <a:gd name="connsiteX267" fmla="*/ 1021080 w 11737340"/>
                <a:gd name="connsiteY267" fmla="*/ 586740 h 4168140"/>
                <a:gd name="connsiteX268" fmla="*/ 937260 w 11737340"/>
                <a:gd name="connsiteY268" fmla="*/ 548640 h 4168140"/>
                <a:gd name="connsiteX269" fmla="*/ 830580 w 11737340"/>
                <a:gd name="connsiteY269" fmla="*/ 510540 h 4168140"/>
                <a:gd name="connsiteX270" fmla="*/ 754380 w 11737340"/>
                <a:gd name="connsiteY270" fmla="*/ 457200 h 4168140"/>
                <a:gd name="connsiteX271" fmla="*/ 708660 w 11737340"/>
                <a:gd name="connsiteY271" fmla="*/ 419100 h 4168140"/>
                <a:gd name="connsiteX272" fmla="*/ 609600 w 11737340"/>
                <a:gd name="connsiteY272" fmla="*/ 396240 h 4168140"/>
                <a:gd name="connsiteX273" fmla="*/ 548640 w 11737340"/>
                <a:gd name="connsiteY273" fmla="*/ 320040 h 4168140"/>
                <a:gd name="connsiteX274" fmla="*/ 510540 w 11737340"/>
                <a:gd name="connsiteY274" fmla="*/ 251460 h 4168140"/>
                <a:gd name="connsiteX275" fmla="*/ 464820 w 11737340"/>
                <a:gd name="connsiteY275" fmla="*/ 190500 h 4168140"/>
                <a:gd name="connsiteX276" fmla="*/ 411480 w 11737340"/>
                <a:gd name="connsiteY276" fmla="*/ 137160 h 4168140"/>
                <a:gd name="connsiteX277" fmla="*/ 373380 w 11737340"/>
                <a:gd name="connsiteY277" fmla="*/ 45720 h 4168140"/>
                <a:gd name="connsiteX278" fmla="*/ 342900 w 11737340"/>
                <a:gd name="connsiteY278" fmla="*/ 0 h 4168140"/>
                <a:gd name="connsiteX279" fmla="*/ 327660 w 11737340"/>
                <a:gd name="connsiteY279" fmla="*/ 60960 h 4168140"/>
                <a:gd name="connsiteX280" fmla="*/ 289560 w 11737340"/>
                <a:gd name="connsiteY280" fmla="*/ 91440 h 4168140"/>
                <a:gd name="connsiteX281" fmla="*/ 236220 w 11737340"/>
                <a:gd name="connsiteY281" fmla="*/ 114300 h 4168140"/>
                <a:gd name="connsiteX282" fmla="*/ 198120 w 11737340"/>
                <a:gd name="connsiteY282" fmla="*/ 175260 h 4168140"/>
                <a:gd name="connsiteX283" fmla="*/ 175260 w 11737340"/>
                <a:gd name="connsiteY283" fmla="*/ 228600 h 4168140"/>
                <a:gd name="connsiteX284" fmla="*/ 114300 w 11737340"/>
                <a:gd name="connsiteY284" fmla="*/ 236220 h 4168140"/>
                <a:gd name="connsiteX285" fmla="*/ 45720 w 11737340"/>
                <a:gd name="connsiteY285" fmla="*/ 251460 h 4168140"/>
                <a:gd name="connsiteX286" fmla="*/ 0 w 11737340"/>
                <a:gd name="connsiteY286" fmla="*/ 281940 h 4168140"/>
                <a:gd name="connsiteX287" fmla="*/ 68580 w 11737340"/>
                <a:gd name="connsiteY287" fmla="*/ 320040 h 4168140"/>
                <a:gd name="connsiteX0" fmla="*/ 68580 w 11737340"/>
                <a:gd name="connsiteY0" fmla="*/ 320040 h 4168140"/>
                <a:gd name="connsiteX1" fmla="*/ 121920 w 11737340"/>
                <a:gd name="connsiteY1" fmla="*/ 381000 h 4168140"/>
                <a:gd name="connsiteX2" fmla="*/ 198120 w 11737340"/>
                <a:gd name="connsiteY2" fmla="*/ 419100 h 4168140"/>
                <a:gd name="connsiteX3" fmla="*/ 320040 w 11737340"/>
                <a:gd name="connsiteY3" fmla="*/ 510540 h 4168140"/>
                <a:gd name="connsiteX4" fmla="*/ 411480 w 11737340"/>
                <a:gd name="connsiteY4" fmla="*/ 563880 h 4168140"/>
                <a:gd name="connsiteX5" fmla="*/ 472440 w 11737340"/>
                <a:gd name="connsiteY5" fmla="*/ 632460 h 4168140"/>
                <a:gd name="connsiteX6" fmla="*/ 601980 w 11737340"/>
                <a:gd name="connsiteY6" fmla="*/ 708660 h 4168140"/>
                <a:gd name="connsiteX7" fmla="*/ 739140 w 11737340"/>
                <a:gd name="connsiteY7" fmla="*/ 784860 h 4168140"/>
                <a:gd name="connsiteX8" fmla="*/ 861060 w 11737340"/>
                <a:gd name="connsiteY8" fmla="*/ 868680 h 4168140"/>
                <a:gd name="connsiteX9" fmla="*/ 944880 w 11737340"/>
                <a:gd name="connsiteY9" fmla="*/ 952500 h 4168140"/>
                <a:gd name="connsiteX10" fmla="*/ 1021080 w 11737340"/>
                <a:gd name="connsiteY10" fmla="*/ 1005840 h 4168140"/>
                <a:gd name="connsiteX11" fmla="*/ 1097280 w 11737340"/>
                <a:gd name="connsiteY11" fmla="*/ 1043940 h 4168140"/>
                <a:gd name="connsiteX12" fmla="*/ 1181100 w 11737340"/>
                <a:gd name="connsiteY12" fmla="*/ 1104900 h 4168140"/>
                <a:gd name="connsiteX13" fmla="*/ 1249680 w 11737340"/>
                <a:gd name="connsiteY13" fmla="*/ 1150620 h 4168140"/>
                <a:gd name="connsiteX14" fmla="*/ 1341120 w 11737340"/>
                <a:gd name="connsiteY14" fmla="*/ 1196340 h 4168140"/>
                <a:gd name="connsiteX15" fmla="*/ 1417320 w 11737340"/>
                <a:gd name="connsiteY15" fmla="*/ 1257300 h 4168140"/>
                <a:gd name="connsiteX16" fmla="*/ 1493520 w 11737340"/>
                <a:gd name="connsiteY16" fmla="*/ 1333500 h 4168140"/>
                <a:gd name="connsiteX17" fmla="*/ 1569720 w 11737340"/>
                <a:gd name="connsiteY17" fmla="*/ 1356360 h 4168140"/>
                <a:gd name="connsiteX18" fmla="*/ 1684020 w 11737340"/>
                <a:gd name="connsiteY18" fmla="*/ 1424940 h 4168140"/>
                <a:gd name="connsiteX19" fmla="*/ 1729740 w 11737340"/>
                <a:gd name="connsiteY19" fmla="*/ 1485900 h 4168140"/>
                <a:gd name="connsiteX20" fmla="*/ 1844040 w 11737340"/>
                <a:gd name="connsiteY20" fmla="*/ 1569720 h 4168140"/>
                <a:gd name="connsiteX21" fmla="*/ 1935480 w 11737340"/>
                <a:gd name="connsiteY21" fmla="*/ 1615440 h 4168140"/>
                <a:gd name="connsiteX22" fmla="*/ 2049780 w 11737340"/>
                <a:gd name="connsiteY22" fmla="*/ 1691640 h 4168140"/>
                <a:gd name="connsiteX23" fmla="*/ 2133600 w 11737340"/>
                <a:gd name="connsiteY23" fmla="*/ 1729740 h 4168140"/>
                <a:gd name="connsiteX24" fmla="*/ 2202180 w 11737340"/>
                <a:gd name="connsiteY24" fmla="*/ 1805940 h 4168140"/>
                <a:gd name="connsiteX25" fmla="*/ 2255520 w 11737340"/>
                <a:gd name="connsiteY25" fmla="*/ 1821180 h 4168140"/>
                <a:gd name="connsiteX26" fmla="*/ 2316480 w 11737340"/>
                <a:gd name="connsiteY26" fmla="*/ 1866900 h 4168140"/>
                <a:gd name="connsiteX27" fmla="*/ 2423160 w 11737340"/>
                <a:gd name="connsiteY27" fmla="*/ 2004060 h 4168140"/>
                <a:gd name="connsiteX28" fmla="*/ 2476500 w 11737340"/>
                <a:gd name="connsiteY28" fmla="*/ 2087880 h 4168140"/>
                <a:gd name="connsiteX29" fmla="*/ 2567940 w 11737340"/>
                <a:gd name="connsiteY29" fmla="*/ 2148840 h 4168140"/>
                <a:gd name="connsiteX30" fmla="*/ 2682240 w 11737340"/>
                <a:gd name="connsiteY30" fmla="*/ 2186940 h 4168140"/>
                <a:gd name="connsiteX31" fmla="*/ 2743200 w 11737340"/>
                <a:gd name="connsiteY31" fmla="*/ 2209800 h 4168140"/>
                <a:gd name="connsiteX32" fmla="*/ 2811780 w 11737340"/>
                <a:gd name="connsiteY32" fmla="*/ 2247900 h 4168140"/>
                <a:gd name="connsiteX33" fmla="*/ 2887980 w 11737340"/>
                <a:gd name="connsiteY33" fmla="*/ 2301240 h 4168140"/>
                <a:gd name="connsiteX34" fmla="*/ 2979420 w 11737340"/>
                <a:gd name="connsiteY34" fmla="*/ 2385060 h 4168140"/>
                <a:gd name="connsiteX35" fmla="*/ 3055620 w 11737340"/>
                <a:gd name="connsiteY35" fmla="*/ 2461260 h 4168140"/>
                <a:gd name="connsiteX36" fmla="*/ 3139440 w 11737340"/>
                <a:gd name="connsiteY36" fmla="*/ 2537460 h 4168140"/>
                <a:gd name="connsiteX37" fmla="*/ 3261360 w 11737340"/>
                <a:gd name="connsiteY37" fmla="*/ 2628900 h 4168140"/>
                <a:gd name="connsiteX38" fmla="*/ 3345180 w 11737340"/>
                <a:gd name="connsiteY38" fmla="*/ 2720340 h 4168140"/>
                <a:gd name="connsiteX39" fmla="*/ 3444240 w 11737340"/>
                <a:gd name="connsiteY39" fmla="*/ 2796540 h 4168140"/>
                <a:gd name="connsiteX40" fmla="*/ 3558540 w 11737340"/>
                <a:gd name="connsiteY40" fmla="*/ 2872740 h 4168140"/>
                <a:gd name="connsiteX41" fmla="*/ 3619500 w 11737340"/>
                <a:gd name="connsiteY41" fmla="*/ 2979420 h 4168140"/>
                <a:gd name="connsiteX42" fmla="*/ 3619500 w 11737340"/>
                <a:gd name="connsiteY42" fmla="*/ 2979420 h 4168140"/>
                <a:gd name="connsiteX43" fmla="*/ 3649980 w 11737340"/>
                <a:gd name="connsiteY43" fmla="*/ 3048000 h 4168140"/>
                <a:gd name="connsiteX44" fmla="*/ 3703320 w 11737340"/>
                <a:gd name="connsiteY44" fmla="*/ 3086100 h 4168140"/>
                <a:gd name="connsiteX45" fmla="*/ 3764280 w 11737340"/>
                <a:gd name="connsiteY45" fmla="*/ 3063240 h 4168140"/>
                <a:gd name="connsiteX46" fmla="*/ 3848100 w 11737340"/>
                <a:gd name="connsiteY46" fmla="*/ 3025140 h 4168140"/>
                <a:gd name="connsiteX47" fmla="*/ 3916680 w 11737340"/>
                <a:gd name="connsiteY47" fmla="*/ 3032760 h 4168140"/>
                <a:gd name="connsiteX48" fmla="*/ 4030980 w 11737340"/>
                <a:gd name="connsiteY48" fmla="*/ 3063240 h 4168140"/>
                <a:gd name="connsiteX49" fmla="*/ 4137660 w 11737340"/>
                <a:gd name="connsiteY49" fmla="*/ 3101340 h 4168140"/>
                <a:gd name="connsiteX50" fmla="*/ 4259580 w 11737340"/>
                <a:gd name="connsiteY50" fmla="*/ 3147060 h 4168140"/>
                <a:gd name="connsiteX51" fmla="*/ 4381500 w 11737340"/>
                <a:gd name="connsiteY51" fmla="*/ 3192780 h 4168140"/>
                <a:gd name="connsiteX52" fmla="*/ 4526280 w 11737340"/>
                <a:gd name="connsiteY52" fmla="*/ 3276600 h 4168140"/>
                <a:gd name="connsiteX53" fmla="*/ 4587240 w 11737340"/>
                <a:gd name="connsiteY53" fmla="*/ 3299460 h 4168140"/>
                <a:gd name="connsiteX54" fmla="*/ 4610100 w 11737340"/>
                <a:gd name="connsiteY54" fmla="*/ 3352800 h 4168140"/>
                <a:gd name="connsiteX55" fmla="*/ 4648200 w 11737340"/>
                <a:gd name="connsiteY55" fmla="*/ 3436620 h 4168140"/>
                <a:gd name="connsiteX56" fmla="*/ 4671060 w 11737340"/>
                <a:gd name="connsiteY56" fmla="*/ 3520440 h 4168140"/>
                <a:gd name="connsiteX57" fmla="*/ 4678680 w 11737340"/>
                <a:gd name="connsiteY57" fmla="*/ 3589020 h 4168140"/>
                <a:gd name="connsiteX58" fmla="*/ 4686300 w 11737340"/>
                <a:gd name="connsiteY58" fmla="*/ 3649980 h 4168140"/>
                <a:gd name="connsiteX59" fmla="*/ 4724400 w 11737340"/>
                <a:gd name="connsiteY59" fmla="*/ 3680460 h 4168140"/>
                <a:gd name="connsiteX60" fmla="*/ 4785360 w 11737340"/>
                <a:gd name="connsiteY60" fmla="*/ 3672840 h 4168140"/>
                <a:gd name="connsiteX61" fmla="*/ 4869180 w 11737340"/>
                <a:gd name="connsiteY61" fmla="*/ 3703320 h 4168140"/>
                <a:gd name="connsiteX62" fmla="*/ 4914900 w 11737340"/>
                <a:gd name="connsiteY62" fmla="*/ 3756660 h 4168140"/>
                <a:gd name="connsiteX63" fmla="*/ 5105400 w 11737340"/>
                <a:gd name="connsiteY63" fmla="*/ 3832860 h 4168140"/>
                <a:gd name="connsiteX64" fmla="*/ 5173980 w 11737340"/>
                <a:gd name="connsiteY64" fmla="*/ 3886200 h 4168140"/>
                <a:gd name="connsiteX65" fmla="*/ 5242560 w 11737340"/>
                <a:gd name="connsiteY65" fmla="*/ 3924300 h 4168140"/>
                <a:gd name="connsiteX66" fmla="*/ 5364480 w 11737340"/>
                <a:gd name="connsiteY66" fmla="*/ 3962400 h 4168140"/>
                <a:gd name="connsiteX67" fmla="*/ 5516880 w 11737340"/>
                <a:gd name="connsiteY67" fmla="*/ 4046220 h 4168140"/>
                <a:gd name="connsiteX68" fmla="*/ 5585460 w 11737340"/>
                <a:gd name="connsiteY68" fmla="*/ 4099560 h 4168140"/>
                <a:gd name="connsiteX69" fmla="*/ 5661660 w 11737340"/>
                <a:gd name="connsiteY69" fmla="*/ 4122420 h 4168140"/>
                <a:gd name="connsiteX70" fmla="*/ 5745480 w 11737340"/>
                <a:gd name="connsiteY70" fmla="*/ 4130040 h 4168140"/>
                <a:gd name="connsiteX71" fmla="*/ 5836920 w 11737340"/>
                <a:gd name="connsiteY71" fmla="*/ 4130040 h 4168140"/>
                <a:gd name="connsiteX72" fmla="*/ 5951220 w 11737340"/>
                <a:gd name="connsiteY72" fmla="*/ 4145280 h 4168140"/>
                <a:gd name="connsiteX73" fmla="*/ 6035040 w 11737340"/>
                <a:gd name="connsiteY73" fmla="*/ 4168140 h 4168140"/>
                <a:gd name="connsiteX74" fmla="*/ 6149340 w 11737340"/>
                <a:gd name="connsiteY74" fmla="*/ 4137660 h 4168140"/>
                <a:gd name="connsiteX75" fmla="*/ 6286500 w 11737340"/>
                <a:gd name="connsiteY75" fmla="*/ 4114800 h 4168140"/>
                <a:gd name="connsiteX76" fmla="*/ 6393180 w 11737340"/>
                <a:gd name="connsiteY76" fmla="*/ 4053840 h 4168140"/>
                <a:gd name="connsiteX77" fmla="*/ 6484620 w 11737340"/>
                <a:gd name="connsiteY77" fmla="*/ 4038600 h 4168140"/>
                <a:gd name="connsiteX78" fmla="*/ 6583680 w 11737340"/>
                <a:gd name="connsiteY78" fmla="*/ 3970020 h 4168140"/>
                <a:gd name="connsiteX79" fmla="*/ 6697980 w 11737340"/>
                <a:gd name="connsiteY79" fmla="*/ 3886200 h 4168140"/>
                <a:gd name="connsiteX80" fmla="*/ 6751320 w 11737340"/>
                <a:gd name="connsiteY80" fmla="*/ 3822700 h 4168140"/>
                <a:gd name="connsiteX81" fmla="*/ 6842760 w 11737340"/>
                <a:gd name="connsiteY81" fmla="*/ 3733800 h 4168140"/>
                <a:gd name="connsiteX82" fmla="*/ 6972300 w 11737340"/>
                <a:gd name="connsiteY82" fmla="*/ 3642360 h 4168140"/>
                <a:gd name="connsiteX83" fmla="*/ 7078980 w 11737340"/>
                <a:gd name="connsiteY83" fmla="*/ 3528060 h 4168140"/>
                <a:gd name="connsiteX84" fmla="*/ 7165340 w 11737340"/>
                <a:gd name="connsiteY84" fmla="*/ 3454400 h 4168140"/>
                <a:gd name="connsiteX85" fmla="*/ 7287260 w 11737340"/>
                <a:gd name="connsiteY85" fmla="*/ 3296920 h 4168140"/>
                <a:gd name="connsiteX86" fmla="*/ 7338060 w 11737340"/>
                <a:gd name="connsiteY86" fmla="*/ 3200400 h 4168140"/>
                <a:gd name="connsiteX87" fmla="*/ 7383780 w 11737340"/>
                <a:gd name="connsiteY87" fmla="*/ 3144520 h 4168140"/>
                <a:gd name="connsiteX88" fmla="*/ 7444740 w 11737340"/>
                <a:gd name="connsiteY88" fmla="*/ 3093720 h 4168140"/>
                <a:gd name="connsiteX89" fmla="*/ 7513320 w 11737340"/>
                <a:gd name="connsiteY89" fmla="*/ 3101340 h 4168140"/>
                <a:gd name="connsiteX90" fmla="*/ 7576820 w 11737340"/>
                <a:gd name="connsiteY90" fmla="*/ 3093720 h 4168140"/>
                <a:gd name="connsiteX91" fmla="*/ 7729220 w 11737340"/>
                <a:gd name="connsiteY91" fmla="*/ 3136900 h 4168140"/>
                <a:gd name="connsiteX92" fmla="*/ 7833360 w 11737340"/>
                <a:gd name="connsiteY92" fmla="*/ 3180080 h 4168140"/>
                <a:gd name="connsiteX93" fmla="*/ 7967980 w 11737340"/>
                <a:gd name="connsiteY93" fmla="*/ 3208020 h 4168140"/>
                <a:gd name="connsiteX94" fmla="*/ 8161020 w 11737340"/>
                <a:gd name="connsiteY94" fmla="*/ 3296920 h 4168140"/>
                <a:gd name="connsiteX95" fmla="*/ 8293100 w 11737340"/>
                <a:gd name="connsiteY95" fmla="*/ 3370580 h 4168140"/>
                <a:gd name="connsiteX96" fmla="*/ 8371840 w 11737340"/>
                <a:gd name="connsiteY96" fmla="*/ 3395980 h 4168140"/>
                <a:gd name="connsiteX97" fmla="*/ 8468360 w 11737340"/>
                <a:gd name="connsiteY97" fmla="*/ 3434080 h 4168140"/>
                <a:gd name="connsiteX98" fmla="*/ 8582660 w 11737340"/>
                <a:gd name="connsiteY98" fmla="*/ 3528060 h 4168140"/>
                <a:gd name="connsiteX99" fmla="*/ 8641080 w 11737340"/>
                <a:gd name="connsiteY99" fmla="*/ 3566160 h 4168140"/>
                <a:gd name="connsiteX100" fmla="*/ 8702040 w 11737340"/>
                <a:gd name="connsiteY100" fmla="*/ 3604260 h 4168140"/>
                <a:gd name="connsiteX101" fmla="*/ 8763000 w 11737340"/>
                <a:gd name="connsiteY101" fmla="*/ 3634740 h 4168140"/>
                <a:gd name="connsiteX102" fmla="*/ 8846820 w 11737340"/>
                <a:gd name="connsiteY102" fmla="*/ 3632200 h 4168140"/>
                <a:gd name="connsiteX103" fmla="*/ 8968740 w 11737340"/>
                <a:gd name="connsiteY103" fmla="*/ 3634740 h 4168140"/>
                <a:gd name="connsiteX104" fmla="*/ 9060180 w 11737340"/>
                <a:gd name="connsiteY104" fmla="*/ 3642360 h 4168140"/>
                <a:gd name="connsiteX105" fmla="*/ 9151620 w 11737340"/>
                <a:gd name="connsiteY105" fmla="*/ 3657600 h 4168140"/>
                <a:gd name="connsiteX106" fmla="*/ 9230360 w 11737340"/>
                <a:gd name="connsiteY106" fmla="*/ 3657600 h 4168140"/>
                <a:gd name="connsiteX107" fmla="*/ 9331960 w 11737340"/>
                <a:gd name="connsiteY107" fmla="*/ 3629660 h 4168140"/>
                <a:gd name="connsiteX108" fmla="*/ 9433560 w 11737340"/>
                <a:gd name="connsiteY108" fmla="*/ 3589020 h 4168140"/>
                <a:gd name="connsiteX109" fmla="*/ 9535160 w 11737340"/>
                <a:gd name="connsiteY109" fmla="*/ 3540760 h 4168140"/>
                <a:gd name="connsiteX110" fmla="*/ 9646920 w 11737340"/>
                <a:gd name="connsiteY110" fmla="*/ 3489960 h 4168140"/>
                <a:gd name="connsiteX111" fmla="*/ 9784080 w 11737340"/>
                <a:gd name="connsiteY111" fmla="*/ 3444240 h 4168140"/>
                <a:gd name="connsiteX112" fmla="*/ 9860280 w 11737340"/>
                <a:gd name="connsiteY112" fmla="*/ 3383280 h 4168140"/>
                <a:gd name="connsiteX113" fmla="*/ 9921240 w 11737340"/>
                <a:gd name="connsiteY113" fmla="*/ 3314700 h 4168140"/>
                <a:gd name="connsiteX114" fmla="*/ 9997440 w 11737340"/>
                <a:gd name="connsiteY114" fmla="*/ 3208020 h 4168140"/>
                <a:gd name="connsiteX115" fmla="*/ 10043160 w 11737340"/>
                <a:gd name="connsiteY115" fmla="*/ 3101340 h 4168140"/>
                <a:gd name="connsiteX116" fmla="*/ 10104120 w 11737340"/>
                <a:gd name="connsiteY116" fmla="*/ 3017520 h 4168140"/>
                <a:gd name="connsiteX117" fmla="*/ 10157460 w 11737340"/>
                <a:gd name="connsiteY117" fmla="*/ 2933700 h 4168140"/>
                <a:gd name="connsiteX118" fmla="*/ 10218420 w 11737340"/>
                <a:gd name="connsiteY118" fmla="*/ 2849880 h 4168140"/>
                <a:gd name="connsiteX119" fmla="*/ 10294620 w 11737340"/>
                <a:gd name="connsiteY119" fmla="*/ 2735580 h 4168140"/>
                <a:gd name="connsiteX120" fmla="*/ 10347960 w 11737340"/>
                <a:gd name="connsiteY120" fmla="*/ 2621280 h 4168140"/>
                <a:gd name="connsiteX121" fmla="*/ 10431780 w 11737340"/>
                <a:gd name="connsiteY121" fmla="*/ 2499360 h 4168140"/>
                <a:gd name="connsiteX122" fmla="*/ 10500360 w 11737340"/>
                <a:gd name="connsiteY122" fmla="*/ 2354580 h 4168140"/>
                <a:gd name="connsiteX123" fmla="*/ 10553700 w 11737340"/>
                <a:gd name="connsiteY123" fmla="*/ 2263140 h 4168140"/>
                <a:gd name="connsiteX124" fmla="*/ 10584180 w 11737340"/>
                <a:gd name="connsiteY124" fmla="*/ 2194560 h 4168140"/>
                <a:gd name="connsiteX125" fmla="*/ 10624820 w 11737340"/>
                <a:gd name="connsiteY125" fmla="*/ 2125980 h 4168140"/>
                <a:gd name="connsiteX126" fmla="*/ 10675620 w 11737340"/>
                <a:gd name="connsiteY126" fmla="*/ 2049780 h 4168140"/>
                <a:gd name="connsiteX127" fmla="*/ 10690860 w 11737340"/>
                <a:gd name="connsiteY127" fmla="*/ 1988820 h 4168140"/>
                <a:gd name="connsiteX128" fmla="*/ 10713720 w 11737340"/>
                <a:gd name="connsiteY128" fmla="*/ 1927860 h 4168140"/>
                <a:gd name="connsiteX129" fmla="*/ 10767060 w 11737340"/>
                <a:gd name="connsiteY129" fmla="*/ 1859280 h 4168140"/>
                <a:gd name="connsiteX130" fmla="*/ 10873740 w 11737340"/>
                <a:gd name="connsiteY130" fmla="*/ 1828800 h 4168140"/>
                <a:gd name="connsiteX131" fmla="*/ 11079480 w 11737340"/>
                <a:gd name="connsiteY131" fmla="*/ 1767840 h 4168140"/>
                <a:gd name="connsiteX132" fmla="*/ 11247120 w 11737340"/>
                <a:gd name="connsiteY132" fmla="*/ 1684020 h 4168140"/>
                <a:gd name="connsiteX133" fmla="*/ 11407140 w 11737340"/>
                <a:gd name="connsiteY133" fmla="*/ 1628140 h 4168140"/>
                <a:gd name="connsiteX134" fmla="*/ 11490960 w 11737340"/>
                <a:gd name="connsiteY134" fmla="*/ 1577340 h 4168140"/>
                <a:gd name="connsiteX135" fmla="*/ 11635740 w 11737340"/>
                <a:gd name="connsiteY135" fmla="*/ 1508760 h 4168140"/>
                <a:gd name="connsiteX136" fmla="*/ 11737340 w 11737340"/>
                <a:gd name="connsiteY136" fmla="*/ 1442720 h 4168140"/>
                <a:gd name="connsiteX137" fmla="*/ 11620500 w 11737340"/>
                <a:gd name="connsiteY137" fmla="*/ 1417320 h 4168140"/>
                <a:gd name="connsiteX138" fmla="*/ 11567160 w 11737340"/>
                <a:gd name="connsiteY138" fmla="*/ 1379220 h 4168140"/>
                <a:gd name="connsiteX139" fmla="*/ 11498580 w 11737340"/>
                <a:gd name="connsiteY139" fmla="*/ 1318260 h 4168140"/>
                <a:gd name="connsiteX140" fmla="*/ 11468100 w 11737340"/>
                <a:gd name="connsiteY140" fmla="*/ 1280160 h 4168140"/>
                <a:gd name="connsiteX141" fmla="*/ 11442700 w 11737340"/>
                <a:gd name="connsiteY141" fmla="*/ 1231900 h 4168140"/>
                <a:gd name="connsiteX142" fmla="*/ 11384280 w 11737340"/>
                <a:gd name="connsiteY142" fmla="*/ 1310640 h 4168140"/>
                <a:gd name="connsiteX143" fmla="*/ 11353800 w 11737340"/>
                <a:gd name="connsiteY143" fmla="*/ 1356360 h 4168140"/>
                <a:gd name="connsiteX144" fmla="*/ 11224260 w 11737340"/>
                <a:gd name="connsiteY144" fmla="*/ 1417320 h 4168140"/>
                <a:gd name="connsiteX145" fmla="*/ 11109960 w 11737340"/>
                <a:gd name="connsiteY145" fmla="*/ 1463040 h 4168140"/>
                <a:gd name="connsiteX146" fmla="*/ 10911840 w 11737340"/>
                <a:gd name="connsiteY146" fmla="*/ 1524000 h 4168140"/>
                <a:gd name="connsiteX147" fmla="*/ 10774680 w 11737340"/>
                <a:gd name="connsiteY147" fmla="*/ 1546860 h 4168140"/>
                <a:gd name="connsiteX148" fmla="*/ 10675620 w 11737340"/>
                <a:gd name="connsiteY148" fmla="*/ 1615440 h 4168140"/>
                <a:gd name="connsiteX149" fmla="*/ 10568940 w 11737340"/>
                <a:gd name="connsiteY149" fmla="*/ 1676400 h 4168140"/>
                <a:gd name="connsiteX150" fmla="*/ 10485120 w 11737340"/>
                <a:gd name="connsiteY150" fmla="*/ 1760220 h 4168140"/>
                <a:gd name="connsiteX151" fmla="*/ 10454640 w 11737340"/>
                <a:gd name="connsiteY151" fmla="*/ 1836420 h 4168140"/>
                <a:gd name="connsiteX152" fmla="*/ 10416540 w 11737340"/>
                <a:gd name="connsiteY152" fmla="*/ 1927860 h 4168140"/>
                <a:gd name="connsiteX153" fmla="*/ 10401300 w 11737340"/>
                <a:gd name="connsiteY153" fmla="*/ 2004060 h 4168140"/>
                <a:gd name="connsiteX154" fmla="*/ 10363200 w 11737340"/>
                <a:gd name="connsiteY154" fmla="*/ 2095500 h 4168140"/>
                <a:gd name="connsiteX155" fmla="*/ 10317480 w 11737340"/>
                <a:gd name="connsiteY155" fmla="*/ 2225040 h 4168140"/>
                <a:gd name="connsiteX156" fmla="*/ 10287000 w 11737340"/>
                <a:gd name="connsiteY156" fmla="*/ 2346960 h 4168140"/>
                <a:gd name="connsiteX157" fmla="*/ 10218420 w 11737340"/>
                <a:gd name="connsiteY157" fmla="*/ 2499360 h 4168140"/>
                <a:gd name="connsiteX158" fmla="*/ 10134600 w 11737340"/>
                <a:gd name="connsiteY158" fmla="*/ 2621280 h 4168140"/>
                <a:gd name="connsiteX159" fmla="*/ 10043160 w 11737340"/>
                <a:gd name="connsiteY159" fmla="*/ 2735580 h 4168140"/>
                <a:gd name="connsiteX160" fmla="*/ 9974580 w 11737340"/>
                <a:gd name="connsiteY160" fmla="*/ 2857500 h 4168140"/>
                <a:gd name="connsiteX161" fmla="*/ 9906000 w 11737340"/>
                <a:gd name="connsiteY161" fmla="*/ 2941320 h 4168140"/>
                <a:gd name="connsiteX162" fmla="*/ 9860280 w 11737340"/>
                <a:gd name="connsiteY162" fmla="*/ 3032760 h 4168140"/>
                <a:gd name="connsiteX163" fmla="*/ 9806940 w 11737340"/>
                <a:gd name="connsiteY163" fmla="*/ 3116580 h 4168140"/>
                <a:gd name="connsiteX164" fmla="*/ 9715500 w 11737340"/>
                <a:gd name="connsiteY164" fmla="*/ 3208020 h 4168140"/>
                <a:gd name="connsiteX165" fmla="*/ 9616440 w 11737340"/>
                <a:gd name="connsiteY165" fmla="*/ 3261360 h 4168140"/>
                <a:gd name="connsiteX166" fmla="*/ 9532620 w 11737340"/>
                <a:gd name="connsiteY166" fmla="*/ 3329940 h 4168140"/>
                <a:gd name="connsiteX167" fmla="*/ 9471660 w 11737340"/>
                <a:gd name="connsiteY167" fmla="*/ 3375660 h 4168140"/>
                <a:gd name="connsiteX168" fmla="*/ 9410700 w 11737340"/>
                <a:gd name="connsiteY168" fmla="*/ 3429000 h 4168140"/>
                <a:gd name="connsiteX169" fmla="*/ 9288780 w 11737340"/>
                <a:gd name="connsiteY169" fmla="*/ 3436620 h 4168140"/>
                <a:gd name="connsiteX170" fmla="*/ 9166860 w 11737340"/>
                <a:gd name="connsiteY170" fmla="*/ 3444240 h 4168140"/>
                <a:gd name="connsiteX171" fmla="*/ 9029700 w 11737340"/>
                <a:gd name="connsiteY171" fmla="*/ 3413760 h 4168140"/>
                <a:gd name="connsiteX172" fmla="*/ 8823960 w 11737340"/>
                <a:gd name="connsiteY172" fmla="*/ 3360420 h 4168140"/>
                <a:gd name="connsiteX173" fmla="*/ 8679180 w 11737340"/>
                <a:gd name="connsiteY173" fmla="*/ 3329940 h 4168140"/>
                <a:gd name="connsiteX174" fmla="*/ 8572500 w 11737340"/>
                <a:gd name="connsiteY174" fmla="*/ 3276600 h 4168140"/>
                <a:gd name="connsiteX175" fmla="*/ 8465820 w 11737340"/>
                <a:gd name="connsiteY175" fmla="*/ 3215640 h 4168140"/>
                <a:gd name="connsiteX176" fmla="*/ 8321040 w 11737340"/>
                <a:gd name="connsiteY176" fmla="*/ 3177540 h 4168140"/>
                <a:gd name="connsiteX177" fmla="*/ 8199120 w 11737340"/>
                <a:gd name="connsiteY177" fmla="*/ 3131820 h 4168140"/>
                <a:gd name="connsiteX178" fmla="*/ 8069580 w 11737340"/>
                <a:gd name="connsiteY178" fmla="*/ 3078480 h 4168140"/>
                <a:gd name="connsiteX179" fmla="*/ 7917180 w 11737340"/>
                <a:gd name="connsiteY179" fmla="*/ 2994660 h 4168140"/>
                <a:gd name="connsiteX180" fmla="*/ 7787640 w 11737340"/>
                <a:gd name="connsiteY180" fmla="*/ 2971800 h 4168140"/>
                <a:gd name="connsiteX181" fmla="*/ 7719060 w 11737340"/>
                <a:gd name="connsiteY181" fmla="*/ 2933700 h 4168140"/>
                <a:gd name="connsiteX182" fmla="*/ 7612380 w 11737340"/>
                <a:gd name="connsiteY182" fmla="*/ 2903220 h 4168140"/>
                <a:gd name="connsiteX183" fmla="*/ 7566660 w 11737340"/>
                <a:gd name="connsiteY183" fmla="*/ 2887980 h 4168140"/>
                <a:gd name="connsiteX184" fmla="*/ 7551420 w 11737340"/>
                <a:gd name="connsiteY184" fmla="*/ 2849880 h 4168140"/>
                <a:gd name="connsiteX185" fmla="*/ 7533640 w 11737340"/>
                <a:gd name="connsiteY185" fmla="*/ 2788920 h 4168140"/>
                <a:gd name="connsiteX186" fmla="*/ 7475220 w 11737340"/>
                <a:gd name="connsiteY186" fmla="*/ 2857500 h 4168140"/>
                <a:gd name="connsiteX187" fmla="*/ 7414260 w 11737340"/>
                <a:gd name="connsiteY187" fmla="*/ 2887980 h 4168140"/>
                <a:gd name="connsiteX188" fmla="*/ 7345680 w 11737340"/>
                <a:gd name="connsiteY188" fmla="*/ 2971800 h 4168140"/>
                <a:gd name="connsiteX189" fmla="*/ 7315200 w 11737340"/>
                <a:gd name="connsiteY189" fmla="*/ 2994660 h 4168140"/>
                <a:gd name="connsiteX190" fmla="*/ 7261860 w 11737340"/>
                <a:gd name="connsiteY190" fmla="*/ 3009900 h 4168140"/>
                <a:gd name="connsiteX191" fmla="*/ 7193280 w 11737340"/>
                <a:gd name="connsiteY191" fmla="*/ 3025140 h 4168140"/>
                <a:gd name="connsiteX192" fmla="*/ 7155180 w 11737340"/>
                <a:gd name="connsiteY192" fmla="*/ 3078480 h 4168140"/>
                <a:gd name="connsiteX193" fmla="*/ 7109460 w 11737340"/>
                <a:gd name="connsiteY193" fmla="*/ 3154680 h 4168140"/>
                <a:gd name="connsiteX194" fmla="*/ 7048500 w 11737340"/>
                <a:gd name="connsiteY194" fmla="*/ 3246120 h 4168140"/>
                <a:gd name="connsiteX195" fmla="*/ 6995160 w 11737340"/>
                <a:gd name="connsiteY195" fmla="*/ 3307080 h 4168140"/>
                <a:gd name="connsiteX196" fmla="*/ 6972300 w 11737340"/>
                <a:gd name="connsiteY196" fmla="*/ 3352800 h 4168140"/>
                <a:gd name="connsiteX197" fmla="*/ 6949440 w 11737340"/>
                <a:gd name="connsiteY197" fmla="*/ 3413760 h 4168140"/>
                <a:gd name="connsiteX198" fmla="*/ 6949440 w 11737340"/>
                <a:gd name="connsiteY198" fmla="*/ 3413760 h 4168140"/>
                <a:gd name="connsiteX199" fmla="*/ 6911340 w 11737340"/>
                <a:gd name="connsiteY199" fmla="*/ 3474720 h 4168140"/>
                <a:gd name="connsiteX200" fmla="*/ 6888480 w 11737340"/>
                <a:gd name="connsiteY200" fmla="*/ 3505200 h 4168140"/>
                <a:gd name="connsiteX201" fmla="*/ 6819900 w 11737340"/>
                <a:gd name="connsiteY201" fmla="*/ 3566160 h 4168140"/>
                <a:gd name="connsiteX202" fmla="*/ 6743700 w 11737340"/>
                <a:gd name="connsiteY202" fmla="*/ 3581400 h 4168140"/>
                <a:gd name="connsiteX203" fmla="*/ 6675120 w 11737340"/>
                <a:gd name="connsiteY203" fmla="*/ 3657600 h 4168140"/>
                <a:gd name="connsiteX204" fmla="*/ 6629400 w 11737340"/>
                <a:gd name="connsiteY204" fmla="*/ 3718560 h 4168140"/>
                <a:gd name="connsiteX205" fmla="*/ 6576060 w 11737340"/>
                <a:gd name="connsiteY205" fmla="*/ 3779520 h 4168140"/>
                <a:gd name="connsiteX206" fmla="*/ 6484620 w 11737340"/>
                <a:gd name="connsiteY206" fmla="*/ 3817620 h 4168140"/>
                <a:gd name="connsiteX207" fmla="*/ 6400800 w 11737340"/>
                <a:gd name="connsiteY207" fmla="*/ 3832860 h 4168140"/>
                <a:gd name="connsiteX208" fmla="*/ 6263640 w 11737340"/>
                <a:gd name="connsiteY208" fmla="*/ 3870960 h 4168140"/>
                <a:gd name="connsiteX209" fmla="*/ 6126480 w 11737340"/>
                <a:gd name="connsiteY209" fmla="*/ 3901440 h 4168140"/>
                <a:gd name="connsiteX210" fmla="*/ 6027420 w 11737340"/>
                <a:gd name="connsiteY210" fmla="*/ 3916680 h 4168140"/>
                <a:gd name="connsiteX211" fmla="*/ 5890260 w 11737340"/>
                <a:gd name="connsiteY211" fmla="*/ 3878580 h 4168140"/>
                <a:gd name="connsiteX212" fmla="*/ 5821680 w 11737340"/>
                <a:gd name="connsiteY212" fmla="*/ 3863340 h 4168140"/>
                <a:gd name="connsiteX213" fmla="*/ 5737860 w 11737340"/>
                <a:gd name="connsiteY213" fmla="*/ 3825240 h 4168140"/>
                <a:gd name="connsiteX214" fmla="*/ 5638800 w 11737340"/>
                <a:gd name="connsiteY214" fmla="*/ 3794760 h 4168140"/>
                <a:gd name="connsiteX215" fmla="*/ 5524500 w 11737340"/>
                <a:gd name="connsiteY215" fmla="*/ 3756660 h 4168140"/>
                <a:gd name="connsiteX216" fmla="*/ 5448300 w 11737340"/>
                <a:gd name="connsiteY216" fmla="*/ 3718560 h 4168140"/>
                <a:gd name="connsiteX217" fmla="*/ 5349240 w 11737340"/>
                <a:gd name="connsiteY217" fmla="*/ 3657600 h 4168140"/>
                <a:gd name="connsiteX218" fmla="*/ 5295900 w 11737340"/>
                <a:gd name="connsiteY218" fmla="*/ 3619500 h 4168140"/>
                <a:gd name="connsiteX219" fmla="*/ 5234940 w 11737340"/>
                <a:gd name="connsiteY219" fmla="*/ 3596640 h 4168140"/>
                <a:gd name="connsiteX220" fmla="*/ 5135880 w 11737340"/>
                <a:gd name="connsiteY220" fmla="*/ 3550920 h 4168140"/>
                <a:gd name="connsiteX221" fmla="*/ 5059680 w 11737340"/>
                <a:gd name="connsiteY221" fmla="*/ 3505200 h 4168140"/>
                <a:gd name="connsiteX222" fmla="*/ 5029200 w 11737340"/>
                <a:gd name="connsiteY222" fmla="*/ 3482340 h 4168140"/>
                <a:gd name="connsiteX223" fmla="*/ 4960620 w 11737340"/>
                <a:gd name="connsiteY223" fmla="*/ 3413760 h 4168140"/>
                <a:gd name="connsiteX224" fmla="*/ 4876800 w 11737340"/>
                <a:gd name="connsiteY224" fmla="*/ 3299460 h 4168140"/>
                <a:gd name="connsiteX225" fmla="*/ 4808220 w 11737340"/>
                <a:gd name="connsiteY225" fmla="*/ 3200400 h 4168140"/>
                <a:gd name="connsiteX226" fmla="*/ 4777740 w 11737340"/>
                <a:gd name="connsiteY226" fmla="*/ 3147060 h 4168140"/>
                <a:gd name="connsiteX227" fmla="*/ 4724400 w 11737340"/>
                <a:gd name="connsiteY227" fmla="*/ 3108960 h 4168140"/>
                <a:gd name="connsiteX228" fmla="*/ 4648200 w 11737340"/>
                <a:gd name="connsiteY228" fmla="*/ 3063240 h 4168140"/>
                <a:gd name="connsiteX229" fmla="*/ 4533900 w 11737340"/>
                <a:gd name="connsiteY229" fmla="*/ 2979420 h 4168140"/>
                <a:gd name="connsiteX230" fmla="*/ 4427220 w 11737340"/>
                <a:gd name="connsiteY230" fmla="*/ 2941320 h 4168140"/>
                <a:gd name="connsiteX231" fmla="*/ 4366260 w 11737340"/>
                <a:gd name="connsiteY231" fmla="*/ 2903220 h 4168140"/>
                <a:gd name="connsiteX232" fmla="*/ 4244340 w 11737340"/>
                <a:gd name="connsiteY232" fmla="*/ 2842260 h 4168140"/>
                <a:gd name="connsiteX233" fmla="*/ 4145280 w 11737340"/>
                <a:gd name="connsiteY233" fmla="*/ 2811780 h 4168140"/>
                <a:gd name="connsiteX234" fmla="*/ 4038600 w 11737340"/>
                <a:gd name="connsiteY234" fmla="*/ 2804160 h 4168140"/>
                <a:gd name="connsiteX235" fmla="*/ 3954780 w 11737340"/>
                <a:gd name="connsiteY235" fmla="*/ 2819400 h 4168140"/>
                <a:gd name="connsiteX236" fmla="*/ 3863340 w 11737340"/>
                <a:gd name="connsiteY236" fmla="*/ 2804160 h 4168140"/>
                <a:gd name="connsiteX237" fmla="*/ 3741420 w 11737340"/>
                <a:gd name="connsiteY237" fmla="*/ 2781300 h 4168140"/>
                <a:gd name="connsiteX238" fmla="*/ 3649980 w 11737340"/>
                <a:gd name="connsiteY238" fmla="*/ 2743200 h 4168140"/>
                <a:gd name="connsiteX239" fmla="*/ 3573780 w 11737340"/>
                <a:gd name="connsiteY239" fmla="*/ 2674620 h 4168140"/>
                <a:gd name="connsiteX240" fmla="*/ 3482340 w 11737340"/>
                <a:gd name="connsiteY240" fmla="*/ 2621280 h 4168140"/>
                <a:gd name="connsiteX241" fmla="*/ 3436620 w 11737340"/>
                <a:gd name="connsiteY241" fmla="*/ 2552700 h 4168140"/>
                <a:gd name="connsiteX242" fmla="*/ 3329940 w 11737340"/>
                <a:gd name="connsiteY242" fmla="*/ 2423160 h 4168140"/>
                <a:gd name="connsiteX243" fmla="*/ 3261360 w 11737340"/>
                <a:gd name="connsiteY243" fmla="*/ 2324100 h 4168140"/>
                <a:gd name="connsiteX244" fmla="*/ 3131820 w 11737340"/>
                <a:gd name="connsiteY244" fmla="*/ 2209800 h 4168140"/>
                <a:gd name="connsiteX245" fmla="*/ 3040380 w 11737340"/>
                <a:gd name="connsiteY245" fmla="*/ 2141220 h 4168140"/>
                <a:gd name="connsiteX246" fmla="*/ 2910840 w 11737340"/>
                <a:gd name="connsiteY246" fmla="*/ 2034540 h 4168140"/>
                <a:gd name="connsiteX247" fmla="*/ 2849880 w 11737340"/>
                <a:gd name="connsiteY247" fmla="*/ 1958340 h 4168140"/>
                <a:gd name="connsiteX248" fmla="*/ 2743200 w 11737340"/>
                <a:gd name="connsiteY248" fmla="*/ 1889760 h 4168140"/>
                <a:gd name="connsiteX249" fmla="*/ 2659380 w 11737340"/>
                <a:gd name="connsiteY249" fmla="*/ 1844040 h 4168140"/>
                <a:gd name="connsiteX250" fmla="*/ 2575560 w 11737340"/>
                <a:gd name="connsiteY250" fmla="*/ 1744980 h 4168140"/>
                <a:gd name="connsiteX251" fmla="*/ 2468880 w 11737340"/>
                <a:gd name="connsiteY251" fmla="*/ 1645920 h 4168140"/>
                <a:gd name="connsiteX252" fmla="*/ 2400300 w 11737340"/>
                <a:gd name="connsiteY252" fmla="*/ 1607820 h 4168140"/>
                <a:gd name="connsiteX253" fmla="*/ 2263140 w 11737340"/>
                <a:gd name="connsiteY253" fmla="*/ 1501140 h 4168140"/>
                <a:gd name="connsiteX254" fmla="*/ 2171700 w 11737340"/>
                <a:gd name="connsiteY254" fmla="*/ 1432560 h 4168140"/>
                <a:gd name="connsiteX255" fmla="*/ 2087880 w 11737340"/>
                <a:gd name="connsiteY255" fmla="*/ 1363980 h 4168140"/>
                <a:gd name="connsiteX256" fmla="*/ 1950720 w 11737340"/>
                <a:gd name="connsiteY256" fmla="*/ 1272540 h 4168140"/>
                <a:gd name="connsiteX257" fmla="*/ 1805940 w 11737340"/>
                <a:gd name="connsiteY257" fmla="*/ 1135380 h 4168140"/>
                <a:gd name="connsiteX258" fmla="*/ 1729740 w 11737340"/>
                <a:gd name="connsiteY258" fmla="*/ 1089660 h 4168140"/>
                <a:gd name="connsiteX259" fmla="*/ 1668780 w 11737340"/>
                <a:gd name="connsiteY259" fmla="*/ 1043940 h 4168140"/>
                <a:gd name="connsiteX260" fmla="*/ 1592580 w 11737340"/>
                <a:gd name="connsiteY260" fmla="*/ 990600 h 4168140"/>
                <a:gd name="connsiteX261" fmla="*/ 1470660 w 11737340"/>
                <a:gd name="connsiteY261" fmla="*/ 891540 h 4168140"/>
                <a:gd name="connsiteX262" fmla="*/ 1386840 w 11737340"/>
                <a:gd name="connsiteY262" fmla="*/ 845820 h 4168140"/>
                <a:gd name="connsiteX263" fmla="*/ 1318260 w 11737340"/>
                <a:gd name="connsiteY263" fmla="*/ 784860 h 4168140"/>
                <a:gd name="connsiteX264" fmla="*/ 1264920 w 11737340"/>
                <a:gd name="connsiteY264" fmla="*/ 723900 h 4168140"/>
                <a:gd name="connsiteX265" fmla="*/ 1181100 w 11737340"/>
                <a:gd name="connsiteY265" fmla="*/ 647700 h 4168140"/>
                <a:gd name="connsiteX266" fmla="*/ 1089660 w 11737340"/>
                <a:gd name="connsiteY266" fmla="*/ 624840 h 4168140"/>
                <a:gd name="connsiteX267" fmla="*/ 1021080 w 11737340"/>
                <a:gd name="connsiteY267" fmla="*/ 586740 h 4168140"/>
                <a:gd name="connsiteX268" fmla="*/ 937260 w 11737340"/>
                <a:gd name="connsiteY268" fmla="*/ 548640 h 4168140"/>
                <a:gd name="connsiteX269" fmla="*/ 830580 w 11737340"/>
                <a:gd name="connsiteY269" fmla="*/ 510540 h 4168140"/>
                <a:gd name="connsiteX270" fmla="*/ 754380 w 11737340"/>
                <a:gd name="connsiteY270" fmla="*/ 457200 h 4168140"/>
                <a:gd name="connsiteX271" fmla="*/ 708660 w 11737340"/>
                <a:gd name="connsiteY271" fmla="*/ 419100 h 4168140"/>
                <a:gd name="connsiteX272" fmla="*/ 609600 w 11737340"/>
                <a:gd name="connsiteY272" fmla="*/ 396240 h 4168140"/>
                <a:gd name="connsiteX273" fmla="*/ 548640 w 11737340"/>
                <a:gd name="connsiteY273" fmla="*/ 320040 h 4168140"/>
                <a:gd name="connsiteX274" fmla="*/ 510540 w 11737340"/>
                <a:gd name="connsiteY274" fmla="*/ 251460 h 4168140"/>
                <a:gd name="connsiteX275" fmla="*/ 464820 w 11737340"/>
                <a:gd name="connsiteY275" fmla="*/ 190500 h 4168140"/>
                <a:gd name="connsiteX276" fmla="*/ 411480 w 11737340"/>
                <a:gd name="connsiteY276" fmla="*/ 137160 h 4168140"/>
                <a:gd name="connsiteX277" fmla="*/ 373380 w 11737340"/>
                <a:gd name="connsiteY277" fmla="*/ 45720 h 4168140"/>
                <a:gd name="connsiteX278" fmla="*/ 342900 w 11737340"/>
                <a:gd name="connsiteY278" fmla="*/ 0 h 4168140"/>
                <a:gd name="connsiteX279" fmla="*/ 327660 w 11737340"/>
                <a:gd name="connsiteY279" fmla="*/ 60960 h 4168140"/>
                <a:gd name="connsiteX280" fmla="*/ 289560 w 11737340"/>
                <a:gd name="connsiteY280" fmla="*/ 91440 h 4168140"/>
                <a:gd name="connsiteX281" fmla="*/ 236220 w 11737340"/>
                <a:gd name="connsiteY281" fmla="*/ 114300 h 4168140"/>
                <a:gd name="connsiteX282" fmla="*/ 198120 w 11737340"/>
                <a:gd name="connsiteY282" fmla="*/ 175260 h 4168140"/>
                <a:gd name="connsiteX283" fmla="*/ 175260 w 11737340"/>
                <a:gd name="connsiteY283" fmla="*/ 228600 h 4168140"/>
                <a:gd name="connsiteX284" fmla="*/ 114300 w 11737340"/>
                <a:gd name="connsiteY284" fmla="*/ 236220 h 4168140"/>
                <a:gd name="connsiteX285" fmla="*/ 45720 w 11737340"/>
                <a:gd name="connsiteY285" fmla="*/ 251460 h 4168140"/>
                <a:gd name="connsiteX286" fmla="*/ 0 w 11737340"/>
                <a:gd name="connsiteY286" fmla="*/ 281940 h 4168140"/>
                <a:gd name="connsiteX287" fmla="*/ 68580 w 11737340"/>
                <a:gd name="connsiteY287" fmla="*/ 320040 h 4168140"/>
                <a:gd name="connsiteX0" fmla="*/ 68580 w 11737340"/>
                <a:gd name="connsiteY0" fmla="*/ 320040 h 4168140"/>
                <a:gd name="connsiteX1" fmla="*/ 121920 w 11737340"/>
                <a:gd name="connsiteY1" fmla="*/ 381000 h 4168140"/>
                <a:gd name="connsiteX2" fmla="*/ 198120 w 11737340"/>
                <a:gd name="connsiteY2" fmla="*/ 419100 h 4168140"/>
                <a:gd name="connsiteX3" fmla="*/ 320040 w 11737340"/>
                <a:gd name="connsiteY3" fmla="*/ 510540 h 4168140"/>
                <a:gd name="connsiteX4" fmla="*/ 411480 w 11737340"/>
                <a:gd name="connsiteY4" fmla="*/ 563880 h 4168140"/>
                <a:gd name="connsiteX5" fmla="*/ 472440 w 11737340"/>
                <a:gd name="connsiteY5" fmla="*/ 632460 h 4168140"/>
                <a:gd name="connsiteX6" fmla="*/ 601980 w 11737340"/>
                <a:gd name="connsiteY6" fmla="*/ 708660 h 4168140"/>
                <a:gd name="connsiteX7" fmla="*/ 739140 w 11737340"/>
                <a:gd name="connsiteY7" fmla="*/ 784860 h 4168140"/>
                <a:gd name="connsiteX8" fmla="*/ 861060 w 11737340"/>
                <a:gd name="connsiteY8" fmla="*/ 868680 h 4168140"/>
                <a:gd name="connsiteX9" fmla="*/ 944880 w 11737340"/>
                <a:gd name="connsiteY9" fmla="*/ 952500 h 4168140"/>
                <a:gd name="connsiteX10" fmla="*/ 1021080 w 11737340"/>
                <a:gd name="connsiteY10" fmla="*/ 1005840 h 4168140"/>
                <a:gd name="connsiteX11" fmla="*/ 1097280 w 11737340"/>
                <a:gd name="connsiteY11" fmla="*/ 1043940 h 4168140"/>
                <a:gd name="connsiteX12" fmla="*/ 1181100 w 11737340"/>
                <a:gd name="connsiteY12" fmla="*/ 1104900 h 4168140"/>
                <a:gd name="connsiteX13" fmla="*/ 1249680 w 11737340"/>
                <a:gd name="connsiteY13" fmla="*/ 1150620 h 4168140"/>
                <a:gd name="connsiteX14" fmla="*/ 1341120 w 11737340"/>
                <a:gd name="connsiteY14" fmla="*/ 1196340 h 4168140"/>
                <a:gd name="connsiteX15" fmla="*/ 1417320 w 11737340"/>
                <a:gd name="connsiteY15" fmla="*/ 1257300 h 4168140"/>
                <a:gd name="connsiteX16" fmla="*/ 1493520 w 11737340"/>
                <a:gd name="connsiteY16" fmla="*/ 1333500 h 4168140"/>
                <a:gd name="connsiteX17" fmla="*/ 1569720 w 11737340"/>
                <a:gd name="connsiteY17" fmla="*/ 1356360 h 4168140"/>
                <a:gd name="connsiteX18" fmla="*/ 1684020 w 11737340"/>
                <a:gd name="connsiteY18" fmla="*/ 1424940 h 4168140"/>
                <a:gd name="connsiteX19" fmla="*/ 1729740 w 11737340"/>
                <a:gd name="connsiteY19" fmla="*/ 1485900 h 4168140"/>
                <a:gd name="connsiteX20" fmla="*/ 1844040 w 11737340"/>
                <a:gd name="connsiteY20" fmla="*/ 1569720 h 4168140"/>
                <a:gd name="connsiteX21" fmla="*/ 1935480 w 11737340"/>
                <a:gd name="connsiteY21" fmla="*/ 1615440 h 4168140"/>
                <a:gd name="connsiteX22" fmla="*/ 2049780 w 11737340"/>
                <a:gd name="connsiteY22" fmla="*/ 1691640 h 4168140"/>
                <a:gd name="connsiteX23" fmla="*/ 2133600 w 11737340"/>
                <a:gd name="connsiteY23" fmla="*/ 1729740 h 4168140"/>
                <a:gd name="connsiteX24" fmla="*/ 2202180 w 11737340"/>
                <a:gd name="connsiteY24" fmla="*/ 1805940 h 4168140"/>
                <a:gd name="connsiteX25" fmla="*/ 2255520 w 11737340"/>
                <a:gd name="connsiteY25" fmla="*/ 1821180 h 4168140"/>
                <a:gd name="connsiteX26" fmla="*/ 2316480 w 11737340"/>
                <a:gd name="connsiteY26" fmla="*/ 1866900 h 4168140"/>
                <a:gd name="connsiteX27" fmla="*/ 2423160 w 11737340"/>
                <a:gd name="connsiteY27" fmla="*/ 2004060 h 4168140"/>
                <a:gd name="connsiteX28" fmla="*/ 2476500 w 11737340"/>
                <a:gd name="connsiteY28" fmla="*/ 2087880 h 4168140"/>
                <a:gd name="connsiteX29" fmla="*/ 2567940 w 11737340"/>
                <a:gd name="connsiteY29" fmla="*/ 2148840 h 4168140"/>
                <a:gd name="connsiteX30" fmla="*/ 2682240 w 11737340"/>
                <a:gd name="connsiteY30" fmla="*/ 2186940 h 4168140"/>
                <a:gd name="connsiteX31" fmla="*/ 2743200 w 11737340"/>
                <a:gd name="connsiteY31" fmla="*/ 2209800 h 4168140"/>
                <a:gd name="connsiteX32" fmla="*/ 2811780 w 11737340"/>
                <a:gd name="connsiteY32" fmla="*/ 2247900 h 4168140"/>
                <a:gd name="connsiteX33" fmla="*/ 2887980 w 11737340"/>
                <a:gd name="connsiteY33" fmla="*/ 2301240 h 4168140"/>
                <a:gd name="connsiteX34" fmla="*/ 2979420 w 11737340"/>
                <a:gd name="connsiteY34" fmla="*/ 2385060 h 4168140"/>
                <a:gd name="connsiteX35" fmla="*/ 3055620 w 11737340"/>
                <a:gd name="connsiteY35" fmla="*/ 2461260 h 4168140"/>
                <a:gd name="connsiteX36" fmla="*/ 3139440 w 11737340"/>
                <a:gd name="connsiteY36" fmla="*/ 2537460 h 4168140"/>
                <a:gd name="connsiteX37" fmla="*/ 3261360 w 11737340"/>
                <a:gd name="connsiteY37" fmla="*/ 2628900 h 4168140"/>
                <a:gd name="connsiteX38" fmla="*/ 3345180 w 11737340"/>
                <a:gd name="connsiteY38" fmla="*/ 2720340 h 4168140"/>
                <a:gd name="connsiteX39" fmla="*/ 3444240 w 11737340"/>
                <a:gd name="connsiteY39" fmla="*/ 2796540 h 4168140"/>
                <a:gd name="connsiteX40" fmla="*/ 3558540 w 11737340"/>
                <a:gd name="connsiteY40" fmla="*/ 2872740 h 4168140"/>
                <a:gd name="connsiteX41" fmla="*/ 3619500 w 11737340"/>
                <a:gd name="connsiteY41" fmla="*/ 2979420 h 4168140"/>
                <a:gd name="connsiteX42" fmla="*/ 3619500 w 11737340"/>
                <a:gd name="connsiteY42" fmla="*/ 2979420 h 4168140"/>
                <a:gd name="connsiteX43" fmla="*/ 3649980 w 11737340"/>
                <a:gd name="connsiteY43" fmla="*/ 3048000 h 4168140"/>
                <a:gd name="connsiteX44" fmla="*/ 3703320 w 11737340"/>
                <a:gd name="connsiteY44" fmla="*/ 3086100 h 4168140"/>
                <a:gd name="connsiteX45" fmla="*/ 3764280 w 11737340"/>
                <a:gd name="connsiteY45" fmla="*/ 3063240 h 4168140"/>
                <a:gd name="connsiteX46" fmla="*/ 3848100 w 11737340"/>
                <a:gd name="connsiteY46" fmla="*/ 3025140 h 4168140"/>
                <a:gd name="connsiteX47" fmla="*/ 3916680 w 11737340"/>
                <a:gd name="connsiteY47" fmla="*/ 3032760 h 4168140"/>
                <a:gd name="connsiteX48" fmla="*/ 4030980 w 11737340"/>
                <a:gd name="connsiteY48" fmla="*/ 3063240 h 4168140"/>
                <a:gd name="connsiteX49" fmla="*/ 4137660 w 11737340"/>
                <a:gd name="connsiteY49" fmla="*/ 3101340 h 4168140"/>
                <a:gd name="connsiteX50" fmla="*/ 4259580 w 11737340"/>
                <a:gd name="connsiteY50" fmla="*/ 3147060 h 4168140"/>
                <a:gd name="connsiteX51" fmla="*/ 4381500 w 11737340"/>
                <a:gd name="connsiteY51" fmla="*/ 3192780 h 4168140"/>
                <a:gd name="connsiteX52" fmla="*/ 4526280 w 11737340"/>
                <a:gd name="connsiteY52" fmla="*/ 3276600 h 4168140"/>
                <a:gd name="connsiteX53" fmla="*/ 4587240 w 11737340"/>
                <a:gd name="connsiteY53" fmla="*/ 3299460 h 4168140"/>
                <a:gd name="connsiteX54" fmla="*/ 4610100 w 11737340"/>
                <a:gd name="connsiteY54" fmla="*/ 3352800 h 4168140"/>
                <a:gd name="connsiteX55" fmla="*/ 4648200 w 11737340"/>
                <a:gd name="connsiteY55" fmla="*/ 3436620 h 4168140"/>
                <a:gd name="connsiteX56" fmla="*/ 4671060 w 11737340"/>
                <a:gd name="connsiteY56" fmla="*/ 3520440 h 4168140"/>
                <a:gd name="connsiteX57" fmla="*/ 4678680 w 11737340"/>
                <a:gd name="connsiteY57" fmla="*/ 3589020 h 4168140"/>
                <a:gd name="connsiteX58" fmla="*/ 4686300 w 11737340"/>
                <a:gd name="connsiteY58" fmla="*/ 3649980 h 4168140"/>
                <a:gd name="connsiteX59" fmla="*/ 4724400 w 11737340"/>
                <a:gd name="connsiteY59" fmla="*/ 3680460 h 4168140"/>
                <a:gd name="connsiteX60" fmla="*/ 4785360 w 11737340"/>
                <a:gd name="connsiteY60" fmla="*/ 3672840 h 4168140"/>
                <a:gd name="connsiteX61" fmla="*/ 4869180 w 11737340"/>
                <a:gd name="connsiteY61" fmla="*/ 3703320 h 4168140"/>
                <a:gd name="connsiteX62" fmla="*/ 4914900 w 11737340"/>
                <a:gd name="connsiteY62" fmla="*/ 3756660 h 4168140"/>
                <a:gd name="connsiteX63" fmla="*/ 5105400 w 11737340"/>
                <a:gd name="connsiteY63" fmla="*/ 3832860 h 4168140"/>
                <a:gd name="connsiteX64" fmla="*/ 5173980 w 11737340"/>
                <a:gd name="connsiteY64" fmla="*/ 3886200 h 4168140"/>
                <a:gd name="connsiteX65" fmla="*/ 5242560 w 11737340"/>
                <a:gd name="connsiteY65" fmla="*/ 3924300 h 4168140"/>
                <a:gd name="connsiteX66" fmla="*/ 5364480 w 11737340"/>
                <a:gd name="connsiteY66" fmla="*/ 3962400 h 4168140"/>
                <a:gd name="connsiteX67" fmla="*/ 5516880 w 11737340"/>
                <a:gd name="connsiteY67" fmla="*/ 4046220 h 4168140"/>
                <a:gd name="connsiteX68" fmla="*/ 5585460 w 11737340"/>
                <a:gd name="connsiteY68" fmla="*/ 4099560 h 4168140"/>
                <a:gd name="connsiteX69" fmla="*/ 5661660 w 11737340"/>
                <a:gd name="connsiteY69" fmla="*/ 4122420 h 4168140"/>
                <a:gd name="connsiteX70" fmla="*/ 5745480 w 11737340"/>
                <a:gd name="connsiteY70" fmla="*/ 4130040 h 4168140"/>
                <a:gd name="connsiteX71" fmla="*/ 5836920 w 11737340"/>
                <a:gd name="connsiteY71" fmla="*/ 4130040 h 4168140"/>
                <a:gd name="connsiteX72" fmla="*/ 5951220 w 11737340"/>
                <a:gd name="connsiteY72" fmla="*/ 4145280 h 4168140"/>
                <a:gd name="connsiteX73" fmla="*/ 6035040 w 11737340"/>
                <a:gd name="connsiteY73" fmla="*/ 4168140 h 4168140"/>
                <a:gd name="connsiteX74" fmla="*/ 6149340 w 11737340"/>
                <a:gd name="connsiteY74" fmla="*/ 4137660 h 4168140"/>
                <a:gd name="connsiteX75" fmla="*/ 6286500 w 11737340"/>
                <a:gd name="connsiteY75" fmla="*/ 4114800 h 4168140"/>
                <a:gd name="connsiteX76" fmla="*/ 6393180 w 11737340"/>
                <a:gd name="connsiteY76" fmla="*/ 4053840 h 4168140"/>
                <a:gd name="connsiteX77" fmla="*/ 6484620 w 11737340"/>
                <a:gd name="connsiteY77" fmla="*/ 4038600 h 4168140"/>
                <a:gd name="connsiteX78" fmla="*/ 6583680 w 11737340"/>
                <a:gd name="connsiteY78" fmla="*/ 3970020 h 4168140"/>
                <a:gd name="connsiteX79" fmla="*/ 6697980 w 11737340"/>
                <a:gd name="connsiteY79" fmla="*/ 3886200 h 4168140"/>
                <a:gd name="connsiteX80" fmla="*/ 6751320 w 11737340"/>
                <a:gd name="connsiteY80" fmla="*/ 3822700 h 4168140"/>
                <a:gd name="connsiteX81" fmla="*/ 6855460 w 11737340"/>
                <a:gd name="connsiteY81" fmla="*/ 3764280 h 4168140"/>
                <a:gd name="connsiteX82" fmla="*/ 6972300 w 11737340"/>
                <a:gd name="connsiteY82" fmla="*/ 3642360 h 4168140"/>
                <a:gd name="connsiteX83" fmla="*/ 7078980 w 11737340"/>
                <a:gd name="connsiteY83" fmla="*/ 3528060 h 4168140"/>
                <a:gd name="connsiteX84" fmla="*/ 7165340 w 11737340"/>
                <a:gd name="connsiteY84" fmla="*/ 3454400 h 4168140"/>
                <a:gd name="connsiteX85" fmla="*/ 7287260 w 11737340"/>
                <a:gd name="connsiteY85" fmla="*/ 3296920 h 4168140"/>
                <a:gd name="connsiteX86" fmla="*/ 7338060 w 11737340"/>
                <a:gd name="connsiteY86" fmla="*/ 3200400 h 4168140"/>
                <a:gd name="connsiteX87" fmla="*/ 7383780 w 11737340"/>
                <a:gd name="connsiteY87" fmla="*/ 3144520 h 4168140"/>
                <a:gd name="connsiteX88" fmla="*/ 7444740 w 11737340"/>
                <a:gd name="connsiteY88" fmla="*/ 3093720 h 4168140"/>
                <a:gd name="connsiteX89" fmla="*/ 7513320 w 11737340"/>
                <a:gd name="connsiteY89" fmla="*/ 3101340 h 4168140"/>
                <a:gd name="connsiteX90" fmla="*/ 7576820 w 11737340"/>
                <a:gd name="connsiteY90" fmla="*/ 3093720 h 4168140"/>
                <a:gd name="connsiteX91" fmla="*/ 7729220 w 11737340"/>
                <a:gd name="connsiteY91" fmla="*/ 3136900 h 4168140"/>
                <a:gd name="connsiteX92" fmla="*/ 7833360 w 11737340"/>
                <a:gd name="connsiteY92" fmla="*/ 3180080 h 4168140"/>
                <a:gd name="connsiteX93" fmla="*/ 7967980 w 11737340"/>
                <a:gd name="connsiteY93" fmla="*/ 3208020 h 4168140"/>
                <a:gd name="connsiteX94" fmla="*/ 8161020 w 11737340"/>
                <a:gd name="connsiteY94" fmla="*/ 3296920 h 4168140"/>
                <a:gd name="connsiteX95" fmla="*/ 8293100 w 11737340"/>
                <a:gd name="connsiteY95" fmla="*/ 3370580 h 4168140"/>
                <a:gd name="connsiteX96" fmla="*/ 8371840 w 11737340"/>
                <a:gd name="connsiteY96" fmla="*/ 3395980 h 4168140"/>
                <a:gd name="connsiteX97" fmla="*/ 8468360 w 11737340"/>
                <a:gd name="connsiteY97" fmla="*/ 3434080 h 4168140"/>
                <a:gd name="connsiteX98" fmla="*/ 8582660 w 11737340"/>
                <a:gd name="connsiteY98" fmla="*/ 3528060 h 4168140"/>
                <a:gd name="connsiteX99" fmla="*/ 8641080 w 11737340"/>
                <a:gd name="connsiteY99" fmla="*/ 3566160 h 4168140"/>
                <a:gd name="connsiteX100" fmla="*/ 8702040 w 11737340"/>
                <a:gd name="connsiteY100" fmla="*/ 3604260 h 4168140"/>
                <a:gd name="connsiteX101" fmla="*/ 8763000 w 11737340"/>
                <a:gd name="connsiteY101" fmla="*/ 3634740 h 4168140"/>
                <a:gd name="connsiteX102" fmla="*/ 8846820 w 11737340"/>
                <a:gd name="connsiteY102" fmla="*/ 3632200 h 4168140"/>
                <a:gd name="connsiteX103" fmla="*/ 8968740 w 11737340"/>
                <a:gd name="connsiteY103" fmla="*/ 3634740 h 4168140"/>
                <a:gd name="connsiteX104" fmla="*/ 9060180 w 11737340"/>
                <a:gd name="connsiteY104" fmla="*/ 3642360 h 4168140"/>
                <a:gd name="connsiteX105" fmla="*/ 9151620 w 11737340"/>
                <a:gd name="connsiteY105" fmla="*/ 3657600 h 4168140"/>
                <a:gd name="connsiteX106" fmla="*/ 9230360 w 11737340"/>
                <a:gd name="connsiteY106" fmla="*/ 3657600 h 4168140"/>
                <a:gd name="connsiteX107" fmla="*/ 9331960 w 11737340"/>
                <a:gd name="connsiteY107" fmla="*/ 3629660 h 4168140"/>
                <a:gd name="connsiteX108" fmla="*/ 9433560 w 11737340"/>
                <a:gd name="connsiteY108" fmla="*/ 3589020 h 4168140"/>
                <a:gd name="connsiteX109" fmla="*/ 9535160 w 11737340"/>
                <a:gd name="connsiteY109" fmla="*/ 3540760 h 4168140"/>
                <a:gd name="connsiteX110" fmla="*/ 9646920 w 11737340"/>
                <a:gd name="connsiteY110" fmla="*/ 3489960 h 4168140"/>
                <a:gd name="connsiteX111" fmla="*/ 9784080 w 11737340"/>
                <a:gd name="connsiteY111" fmla="*/ 3444240 h 4168140"/>
                <a:gd name="connsiteX112" fmla="*/ 9860280 w 11737340"/>
                <a:gd name="connsiteY112" fmla="*/ 3383280 h 4168140"/>
                <a:gd name="connsiteX113" fmla="*/ 9921240 w 11737340"/>
                <a:gd name="connsiteY113" fmla="*/ 3314700 h 4168140"/>
                <a:gd name="connsiteX114" fmla="*/ 9997440 w 11737340"/>
                <a:gd name="connsiteY114" fmla="*/ 3208020 h 4168140"/>
                <a:gd name="connsiteX115" fmla="*/ 10043160 w 11737340"/>
                <a:gd name="connsiteY115" fmla="*/ 3101340 h 4168140"/>
                <a:gd name="connsiteX116" fmla="*/ 10104120 w 11737340"/>
                <a:gd name="connsiteY116" fmla="*/ 3017520 h 4168140"/>
                <a:gd name="connsiteX117" fmla="*/ 10157460 w 11737340"/>
                <a:gd name="connsiteY117" fmla="*/ 2933700 h 4168140"/>
                <a:gd name="connsiteX118" fmla="*/ 10218420 w 11737340"/>
                <a:gd name="connsiteY118" fmla="*/ 2849880 h 4168140"/>
                <a:gd name="connsiteX119" fmla="*/ 10294620 w 11737340"/>
                <a:gd name="connsiteY119" fmla="*/ 2735580 h 4168140"/>
                <a:gd name="connsiteX120" fmla="*/ 10347960 w 11737340"/>
                <a:gd name="connsiteY120" fmla="*/ 2621280 h 4168140"/>
                <a:gd name="connsiteX121" fmla="*/ 10431780 w 11737340"/>
                <a:gd name="connsiteY121" fmla="*/ 2499360 h 4168140"/>
                <a:gd name="connsiteX122" fmla="*/ 10500360 w 11737340"/>
                <a:gd name="connsiteY122" fmla="*/ 2354580 h 4168140"/>
                <a:gd name="connsiteX123" fmla="*/ 10553700 w 11737340"/>
                <a:gd name="connsiteY123" fmla="*/ 2263140 h 4168140"/>
                <a:gd name="connsiteX124" fmla="*/ 10584180 w 11737340"/>
                <a:gd name="connsiteY124" fmla="*/ 2194560 h 4168140"/>
                <a:gd name="connsiteX125" fmla="*/ 10624820 w 11737340"/>
                <a:gd name="connsiteY125" fmla="*/ 2125980 h 4168140"/>
                <a:gd name="connsiteX126" fmla="*/ 10675620 w 11737340"/>
                <a:gd name="connsiteY126" fmla="*/ 2049780 h 4168140"/>
                <a:gd name="connsiteX127" fmla="*/ 10690860 w 11737340"/>
                <a:gd name="connsiteY127" fmla="*/ 1988820 h 4168140"/>
                <a:gd name="connsiteX128" fmla="*/ 10713720 w 11737340"/>
                <a:gd name="connsiteY128" fmla="*/ 1927860 h 4168140"/>
                <a:gd name="connsiteX129" fmla="*/ 10767060 w 11737340"/>
                <a:gd name="connsiteY129" fmla="*/ 1859280 h 4168140"/>
                <a:gd name="connsiteX130" fmla="*/ 10873740 w 11737340"/>
                <a:gd name="connsiteY130" fmla="*/ 1828800 h 4168140"/>
                <a:gd name="connsiteX131" fmla="*/ 11079480 w 11737340"/>
                <a:gd name="connsiteY131" fmla="*/ 1767840 h 4168140"/>
                <a:gd name="connsiteX132" fmla="*/ 11247120 w 11737340"/>
                <a:gd name="connsiteY132" fmla="*/ 1684020 h 4168140"/>
                <a:gd name="connsiteX133" fmla="*/ 11407140 w 11737340"/>
                <a:gd name="connsiteY133" fmla="*/ 1628140 h 4168140"/>
                <a:gd name="connsiteX134" fmla="*/ 11490960 w 11737340"/>
                <a:gd name="connsiteY134" fmla="*/ 1577340 h 4168140"/>
                <a:gd name="connsiteX135" fmla="*/ 11635740 w 11737340"/>
                <a:gd name="connsiteY135" fmla="*/ 1508760 h 4168140"/>
                <a:gd name="connsiteX136" fmla="*/ 11737340 w 11737340"/>
                <a:gd name="connsiteY136" fmla="*/ 1442720 h 4168140"/>
                <a:gd name="connsiteX137" fmla="*/ 11620500 w 11737340"/>
                <a:gd name="connsiteY137" fmla="*/ 1417320 h 4168140"/>
                <a:gd name="connsiteX138" fmla="*/ 11567160 w 11737340"/>
                <a:gd name="connsiteY138" fmla="*/ 1379220 h 4168140"/>
                <a:gd name="connsiteX139" fmla="*/ 11498580 w 11737340"/>
                <a:gd name="connsiteY139" fmla="*/ 1318260 h 4168140"/>
                <a:gd name="connsiteX140" fmla="*/ 11468100 w 11737340"/>
                <a:gd name="connsiteY140" fmla="*/ 1280160 h 4168140"/>
                <a:gd name="connsiteX141" fmla="*/ 11442700 w 11737340"/>
                <a:gd name="connsiteY141" fmla="*/ 1231900 h 4168140"/>
                <a:gd name="connsiteX142" fmla="*/ 11384280 w 11737340"/>
                <a:gd name="connsiteY142" fmla="*/ 1310640 h 4168140"/>
                <a:gd name="connsiteX143" fmla="*/ 11353800 w 11737340"/>
                <a:gd name="connsiteY143" fmla="*/ 1356360 h 4168140"/>
                <a:gd name="connsiteX144" fmla="*/ 11224260 w 11737340"/>
                <a:gd name="connsiteY144" fmla="*/ 1417320 h 4168140"/>
                <a:gd name="connsiteX145" fmla="*/ 11109960 w 11737340"/>
                <a:gd name="connsiteY145" fmla="*/ 1463040 h 4168140"/>
                <a:gd name="connsiteX146" fmla="*/ 10911840 w 11737340"/>
                <a:gd name="connsiteY146" fmla="*/ 1524000 h 4168140"/>
                <a:gd name="connsiteX147" fmla="*/ 10774680 w 11737340"/>
                <a:gd name="connsiteY147" fmla="*/ 1546860 h 4168140"/>
                <a:gd name="connsiteX148" fmla="*/ 10675620 w 11737340"/>
                <a:gd name="connsiteY148" fmla="*/ 1615440 h 4168140"/>
                <a:gd name="connsiteX149" fmla="*/ 10568940 w 11737340"/>
                <a:gd name="connsiteY149" fmla="*/ 1676400 h 4168140"/>
                <a:gd name="connsiteX150" fmla="*/ 10485120 w 11737340"/>
                <a:gd name="connsiteY150" fmla="*/ 1760220 h 4168140"/>
                <a:gd name="connsiteX151" fmla="*/ 10454640 w 11737340"/>
                <a:gd name="connsiteY151" fmla="*/ 1836420 h 4168140"/>
                <a:gd name="connsiteX152" fmla="*/ 10416540 w 11737340"/>
                <a:gd name="connsiteY152" fmla="*/ 1927860 h 4168140"/>
                <a:gd name="connsiteX153" fmla="*/ 10401300 w 11737340"/>
                <a:gd name="connsiteY153" fmla="*/ 2004060 h 4168140"/>
                <a:gd name="connsiteX154" fmla="*/ 10363200 w 11737340"/>
                <a:gd name="connsiteY154" fmla="*/ 2095500 h 4168140"/>
                <a:gd name="connsiteX155" fmla="*/ 10317480 w 11737340"/>
                <a:gd name="connsiteY155" fmla="*/ 2225040 h 4168140"/>
                <a:gd name="connsiteX156" fmla="*/ 10287000 w 11737340"/>
                <a:gd name="connsiteY156" fmla="*/ 2346960 h 4168140"/>
                <a:gd name="connsiteX157" fmla="*/ 10218420 w 11737340"/>
                <a:gd name="connsiteY157" fmla="*/ 2499360 h 4168140"/>
                <a:gd name="connsiteX158" fmla="*/ 10134600 w 11737340"/>
                <a:gd name="connsiteY158" fmla="*/ 2621280 h 4168140"/>
                <a:gd name="connsiteX159" fmla="*/ 10043160 w 11737340"/>
                <a:gd name="connsiteY159" fmla="*/ 2735580 h 4168140"/>
                <a:gd name="connsiteX160" fmla="*/ 9974580 w 11737340"/>
                <a:gd name="connsiteY160" fmla="*/ 2857500 h 4168140"/>
                <a:gd name="connsiteX161" fmla="*/ 9906000 w 11737340"/>
                <a:gd name="connsiteY161" fmla="*/ 2941320 h 4168140"/>
                <a:gd name="connsiteX162" fmla="*/ 9860280 w 11737340"/>
                <a:gd name="connsiteY162" fmla="*/ 3032760 h 4168140"/>
                <a:gd name="connsiteX163" fmla="*/ 9806940 w 11737340"/>
                <a:gd name="connsiteY163" fmla="*/ 3116580 h 4168140"/>
                <a:gd name="connsiteX164" fmla="*/ 9715500 w 11737340"/>
                <a:gd name="connsiteY164" fmla="*/ 3208020 h 4168140"/>
                <a:gd name="connsiteX165" fmla="*/ 9616440 w 11737340"/>
                <a:gd name="connsiteY165" fmla="*/ 3261360 h 4168140"/>
                <a:gd name="connsiteX166" fmla="*/ 9532620 w 11737340"/>
                <a:gd name="connsiteY166" fmla="*/ 3329940 h 4168140"/>
                <a:gd name="connsiteX167" fmla="*/ 9471660 w 11737340"/>
                <a:gd name="connsiteY167" fmla="*/ 3375660 h 4168140"/>
                <a:gd name="connsiteX168" fmla="*/ 9410700 w 11737340"/>
                <a:gd name="connsiteY168" fmla="*/ 3429000 h 4168140"/>
                <a:gd name="connsiteX169" fmla="*/ 9288780 w 11737340"/>
                <a:gd name="connsiteY169" fmla="*/ 3436620 h 4168140"/>
                <a:gd name="connsiteX170" fmla="*/ 9166860 w 11737340"/>
                <a:gd name="connsiteY170" fmla="*/ 3444240 h 4168140"/>
                <a:gd name="connsiteX171" fmla="*/ 9029700 w 11737340"/>
                <a:gd name="connsiteY171" fmla="*/ 3413760 h 4168140"/>
                <a:gd name="connsiteX172" fmla="*/ 8823960 w 11737340"/>
                <a:gd name="connsiteY172" fmla="*/ 3360420 h 4168140"/>
                <a:gd name="connsiteX173" fmla="*/ 8679180 w 11737340"/>
                <a:gd name="connsiteY173" fmla="*/ 3329940 h 4168140"/>
                <a:gd name="connsiteX174" fmla="*/ 8572500 w 11737340"/>
                <a:gd name="connsiteY174" fmla="*/ 3276600 h 4168140"/>
                <a:gd name="connsiteX175" fmla="*/ 8465820 w 11737340"/>
                <a:gd name="connsiteY175" fmla="*/ 3215640 h 4168140"/>
                <a:gd name="connsiteX176" fmla="*/ 8321040 w 11737340"/>
                <a:gd name="connsiteY176" fmla="*/ 3177540 h 4168140"/>
                <a:gd name="connsiteX177" fmla="*/ 8199120 w 11737340"/>
                <a:gd name="connsiteY177" fmla="*/ 3131820 h 4168140"/>
                <a:gd name="connsiteX178" fmla="*/ 8069580 w 11737340"/>
                <a:gd name="connsiteY178" fmla="*/ 3078480 h 4168140"/>
                <a:gd name="connsiteX179" fmla="*/ 7917180 w 11737340"/>
                <a:gd name="connsiteY179" fmla="*/ 2994660 h 4168140"/>
                <a:gd name="connsiteX180" fmla="*/ 7787640 w 11737340"/>
                <a:gd name="connsiteY180" fmla="*/ 2971800 h 4168140"/>
                <a:gd name="connsiteX181" fmla="*/ 7719060 w 11737340"/>
                <a:gd name="connsiteY181" fmla="*/ 2933700 h 4168140"/>
                <a:gd name="connsiteX182" fmla="*/ 7612380 w 11737340"/>
                <a:gd name="connsiteY182" fmla="*/ 2903220 h 4168140"/>
                <a:gd name="connsiteX183" fmla="*/ 7566660 w 11737340"/>
                <a:gd name="connsiteY183" fmla="*/ 2887980 h 4168140"/>
                <a:gd name="connsiteX184" fmla="*/ 7551420 w 11737340"/>
                <a:gd name="connsiteY184" fmla="*/ 2849880 h 4168140"/>
                <a:gd name="connsiteX185" fmla="*/ 7533640 w 11737340"/>
                <a:gd name="connsiteY185" fmla="*/ 2788920 h 4168140"/>
                <a:gd name="connsiteX186" fmla="*/ 7475220 w 11737340"/>
                <a:gd name="connsiteY186" fmla="*/ 2857500 h 4168140"/>
                <a:gd name="connsiteX187" fmla="*/ 7414260 w 11737340"/>
                <a:gd name="connsiteY187" fmla="*/ 2887980 h 4168140"/>
                <a:gd name="connsiteX188" fmla="*/ 7345680 w 11737340"/>
                <a:gd name="connsiteY188" fmla="*/ 2971800 h 4168140"/>
                <a:gd name="connsiteX189" fmla="*/ 7315200 w 11737340"/>
                <a:gd name="connsiteY189" fmla="*/ 2994660 h 4168140"/>
                <a:gd name="connsiteX190" fmla="*/ 7261860 w 11737340"/>
                <a:gd name="connsiteY190" fmla="*/ 3009900 h 4168140"/>
                <a:gd name="connsiteX191" fmla="*/ 7193280 w 11737340"/>
                <a:gd name="connsiteY191" fmla="*/ 3025140 h 4168140"/>
                <a:gd name="connsiteX192" fmla="*/ 7155180 w 11737340"/>
                <a:gd name="connsiteY192" fmla="*/ 3078480 h 4168140"/>
                <a:gd name="connsiteX193" fmla="*/ 7109460 w 11737340"/>
                <a:gd name="connsiteY193" fmla="*/ 3154680 h 4168140"/>
                <a:gd name="connsiteX194" fmla="*/ 7048500 w 11737340"/>
                <a:gd name="connsiteY194" fmla="*/ 3246120 h 4168140"/>
                <a:gd name="connsiteX195" fmla="*/ 6995160 w 11737340"/>
                <a:gd name="connsiteY195" fmla="*/ 3307080 h 4168140"/>
                <a:gd name="connsiteX196" fmla="*/ 6972300 w 11737340"/>
                <a:gd name="connsiteY196" fmla="*/ 3352800 h 4168140"/>
                <a:gd name="connsiteX197" fmla="*/ 6949440 w 11737340"/>
                <a:gd name="connsiteY197" fmla="*/ 3413760 h 4168140"/>
                <a:gd name="connsiteX198" fmla="*/ 6949440 w 11737340"/>
                <a:gd name="connsiteY198" fmla="*/ 3413760 h 4168140"/>
                <a:gd name="connsiteX199" fmla="*/ 6911340 w 11737340"/>
                <a:gd name="connsiteY199" fmla="*/ 3474720 h 4168140"/>
                <a:gd name="connsiteX200" fmla="*/ 6888480 w 11737340"/>
                <a:gd name="connsiteY200" fmla="*/ 3505200 h 4168140"/>
                <a:gd name="connsiteX201" fmla="*/ 6819900 w 11737340"/>
                <a:gd name="connsiteY201" fmla="*/ 3566160 h 4168140"/>
                <a:gd name="connsiteX202" fmla="*/ 6743700 w 11737340"/>
                <a:gd name="connsiteY202" fmla="*/ 3581400 h 4168140"/>
                <a:gd name="connsiteX203" fmla="*/ 6675120 w 11737340"/>
                <a:gd name="connsiteY203" fmla="*/ 3657600 h 4168140"/>
                <a:gd name="connsiteX204" fmla="*/ 6629400 w 11737340"/>
                <a:gd name="connsiteY204" fmla="*/ 3718560 h 4168140"/>
                <a:gd name="connsiteX205" fmla="*/ 6576060 w 11737340"/>
                <a:gd name="connsiteY205" fmla="*/ 3779520 h 4168140"/>
                <a:gd name="connsiteX206" fmla="*/ 6484620 w 11737340"/>
                <a:gd name="connsiteY206" fmla="*/ 3817620 h 4168140"/>
                <a:gd name="connsiteX207" fmla="*/ 6400800 w 11737340"/>
                <a:gd name="connsiteY207" fmla="*/ 3832860 h 4168140"/>
                <a:gd name="connsiteX208" fmla="*/ 6263640 w 11737340"/>
                <a:gd name="connsiteY208" fmla="*/ 3870960 h 4168140"/>
                <a:gd name="connsiteX209" fmla="*/ 6126480 w 11737340"/>
                <a:gd name="connsiteY209" fmla="*/ 3901440 h 4168140"/>
                <a:gd name="connsiteX210" fmla="*/ 6027420 w 11737340"/>
                <a:gd name="connsiteY210" fmla="*/ 3916680 h 4168140"/>
                <a:gd name="connsiteX211" fmla="*/ 5890260 w 11737340"/>
                <a:gd name="connsiteY211" fmla="*/ 3878580 h 4168140"/>
                <a:gd name="connsiteX212" fmla="*/ 5821680 w 11737340"/>
                <a:gd name="connsiteY212" fmla="*/ 3863340 h 4168140"/>
                <a:gd name="connsiteX213" fmla="*/ 5737860 w 11737340"/>
                <a:gd name="connsiteY213" fmla="*/ 3825240 h 4168140"/>
                <a:gd name="connsiteX214" fmla="*/ 5638800 w 11737340"/>
                <a:gd name="connsiteY214" fmla="*/ 3794760 h 4168140"/>
                <a:gd name="connsiteX215" fmla="*/ 5524500 w 11737340"/>
                <a:gd name="connsiteY215" fmla="*/ 3756660 h 4168140"/>
                <a:gd name="connsiteX216" fmla="*/ 5448300 w 11737340"/>
                <a:gd name="connsiteY216" fmla="*/ 3718560 h 4168140"/>
                <a:gd name="connsiteX217" fmla="*/ 5349240 w 11737340"/>
                <a:gd name="connsiteY217" fmla="*/ 3657600 h 4168140"/>
                <a:gd name="connsiteX218" fmla="*/ 5295900 w 11737340"/>
                <a:gd name="connsiteY218" fmla="*/ 3619500 h 4168140"/>
                <a:gd name="connsiteX219" fmla="*/ 5234940 w 11737340"/>
                <a:gd name="connsiteY219" fmla="*/ 3596640 h 4168140"/>
                <a:gd name="connsiteX220" fmla="*/ 5135880 w 11737340"/>
                <a:gd name="connsiteY220" fmla="*/ 3550920 h 4168140"/>
                <a:gd name="connsiteX221" fmla="*/ 5059680 w 11737340"/>
                <a:gd name="connsiteY221" fmla="*/ 3505200 h 4168140"/>
                <a:gd name="connsiteX222" fmla="*/ 5029200 w 11737340"/>
                <a:gd name="connsiteY222" fmla="*/ 3482340 h 4168140"/>
                <a:gd name="connsiteX223" fmla="*/ 4960620 w 11737340"/>
                <a:gd name="connsiteY223" fmla="*/ 3413760 h 4168140"/>
                <a:gd name="connsiteX224" fmla="*/ 4876800 w 11737340"/>
                <a:gd name="connsiteY224" fmla="*/ 3299460 h 4168140"/>
                <a:gd name="connsiteX225" fmla="*/ 4808220 w 11737340"/>
                <a:gd name="connsiteY225" fmla="*/ 3200400 h 4168140"/>
                <a:gd name="connsiteX226" fmla="*/ 4777740 w 11737340"/>
                <a:gd name="connsiteY226" fmla="*/ 3147060 h 4168140"/>
                <a:gd name="connsiteX227" fmla="*/ 4724400 w 11737340"/>
                <a:gd name="connsiteY227" fmla="*/ 3108960 h 4168140"/>
                <a:gd name="connsiteX228" fmla="*/ 4648200 w 11737340"/>
                <a:gd name="connsiteY228" fmla="*/ 3063240 h 4168140"/>
                <a:gd name="connsiteX229" fmla="*/ 4533900 w 11737340"/>
                <a:gd name="connsiteY229" fmla="*/ 2979420 h 4168140"/>
                <a:gd name="connsiteX230" fmla="*/ 4427220 w 11737340"/>
                <a:gd name="connsiteY230" fmla="*/ 2941320 h 4168140"/>
                <a:gd name="connsiteX231" fmla="*/ 4366260 w 11737340"/>
                <a:gd name="connsiteY231" fmla="*/ 2903220 h 4168140"/>
                <a:gd name="connsiteX232" fmla="*/ 4244340 w 11737340"/>
                <a:gd name="connsiteY232" fmla="*/ 2842260 h 4168140"/>
                <a:gd name="connsiteX233" fmla="*/ 4145280 w 11737340"/>
                <a:gd name="connsiteY233" fmla="*/ 2811780 h 4168140"/>
                <a:gd name="connsiteX234" fmla="*/ 4038600 w 11737340"/>
                <a:gd name="connsiteY234" fmla="*/ 2804160 h 4168140"/>
                <a:gd name="connsiteX235" fmla="*/ 3954780 w 11737340"/>
                <a:gd name="connsiteY235" fmla="*/ 2819400 h 4168140"/>
                <a:gd name="connsiteX236" fmla="*/ 3863340 w 11737340"/>
                <a:gd name="connsiteY236" fmla="*/ 2804160 h 4168140"/>
                <a:gd name="connsiteX237" fmla="*/ 3741420 w 11737340"/>
                <a:gd name="connsiteY237" fmla="*/ 2781300 h 4168140"/>
                <a:gd name="connsiteX238" fmla="*/ 3649980 w 11737340"/>
                <a:gd name="connsiteY238" fmla="*/ 2743200 h 4168140"/>
                <a:gd name="connsiteX239" fmla="*/ 3573780 w 11737340"/>
                <a:gd name="connsiteY239" fmla="*/ 2674620 h 4168140"/>
                <a:gd name="connsiteX240" fmla="*/ 3482340 w 11737340"/>
                <a:gd name="connsiteY240" fmla="*/ 2621280 h 4168140"/>
                <a:gd name="connsiteX241" fmla="*/ 3436620 w 11737340"/>
                <a:gd name="connsiteY241" fmla="*/ 2552700 h 4168140"/>
                <a:gd name="connsiteX242" fmla="*/ 3329940 w 11737340"/>
                <a:gd name="connsiteY242" fmla="*/ 2423160 h 4168140"/>
                <a:gd name="connsiteX243" fmla="*/ 3261360 w 11737340"/>
                <a:gd name="connsiteY243" fmla="*/ 2324100 h 4168140"/>
                <a:gd name="connsiteX244" fmla="*/ 3131820 w 11737340"/>
                <a:gd name="connsiteY244" fmla="*/ 2209800 h 4168140"/>
                <a:gd name="connsiteX245" fmla="*/ 3040380 w 11737340"/>
                <a:gd name="connsiteY245" fmla="*/ 2141220 h 4168140"/>
                <a:gd name="connsiteX246" fmla="*/ 2910840 w 11737340"/>
                <a:gd name="connsiteY246" fmla="*/ 2034540 h 4168140"/>
                <a:gd name="connsiteX247" fmla="*/ 2849880 w 11737340"/>
                <a:gd name="connsiteY247" fmla="*/ 1958340 h 4168140"/>
                <a:gd name="connsiteX248" fmla="*/ 2743200 w 11737340"/>
                <a:gd name="connsiteY248" fmla="*/ 1889760 h 4168140"/>
                <a:gd name="connsiteX249" fmla="*/ 2659380 w 11737340"/>
                <a:gd name="connsiteY249" fmla="*/ 1844040 h 4168140"/>
                <a:gd name="connsiteX250" fmla="*/ 2575560 w 11737340"/>
                <a:gd name="connsiteY250" fmla="*/ 1744980 h 4168140"/>
                <a:gd name="connsiteX251" fmla="*/ 2468880 w 11737340"/>
                <a:gd name="connsiteY251" fmla="*/ 1645920 h 4168140"/>
                <a:gd name="connsiteX252" fmla="*/ 2400300 w 11737340"/>
                <a:gd name="connsiteY252" fmla="*/ 1607820 h 4168140"/>
                <a:gd name="connsiteX253" fmla="*/ 2263140 w 11737340"/>
                <a:gd name="connsiteY253" fmla="*/ 1501140 h 4168140"/>
                <a:gd name="connsiteX254" fmla="*/ 2171700 w 11737340"/>
                <a:gd name="connsiteY254" fmla="*/ 1432560 h 4168140"/>
                <a:gd name="connsiteX255" fmla="*/ 2087880 w 11737340"/>
                <a:gd name="connsiteY255" fmla="*/ 1363980 h 4168140"/>
                <a:gd name="connsiteX256" fmla="*/ 1950720 w 11737340"/>
                <a:gd name="connsiteY256" fmla="*/ 1272540 h 4168140"/>
                <a:gd name="connsiteX257" fmla="*/ 1805940 w 11737340"/>
                <a:gd name="connsiteY257" fmla="*/ 1135380 h 4168140"/>
                <a:gd name="connsiteX258" fmla="*/ 1729740 w 11737340"/>
                <a:gd name="connsiteY258" fmla="*/ 1089660 h 4168140"/>
                <a:gd name="connsiteX259" fmla="*/ 1668780 w 11737340"/>
                <a:gd name="connsiteY259" fmla="*/ 1043940 h 4168140"/>
                <a:gd name="connsiteX260" fmla="*/ 1592580 w 11737340"/>
                <a:gd name="connsiteY260" fmla="*/ 990600 h 4168140"/>
                <a:gd name="connsiteX261" fmla="*/ 1470660 w 11737340"/>
                <a:gd name="connsiteY261" fmla="*/ 891540 h 4168140"/>
                <a:gd name="connsiteX262" fmla="*/ 1386840 w 11737340"/>
                <a:gd name="connsiteY262" fmla="*/ 845820 h 4168140"/>
                <a:gd name="connsiteX263" fmla="*/ 1318260 w 11737340"/>
                <a:gd name="connsiteY263" fmla="*/ 784860 h 4168140"/>
                <a:gd name="connsiteX264" fmla="*/ 1264920 w 11737340"/>
                <a:gd name="connsiteY264" fmla="*/ 723900 h 4168140"/>
                <a:gd name="connsiteX265" fmla="*/ 1181100 w 11737340"/>
                <a:gd name="connsiteY265" fmla="*/ 647700 h 4168140"/>
                <a:gd name="connsiteX266" fmla="*/ 1089660 w 11737340"/>
                <a:gd name="connsiteY266" fmla="*/ 624840 h 4168140"/>
                <a:gd name="connsiteX267" fmla="*/ 1021080 w 11737340"/>
                <a:gd name="connsiteY267" fmla="*/ 586740 h 4168140"/>
                <a:gd name="connsiteX268" fmla="*/ 937260 w 11737340"/>
                <a:gd name="connsiteY268" fmla="*/ 548640 h 4168140"/>
                <a:gd name="connsiteX269" fmla="*/ 830580 w 11737340"/>
                <a:gd name="connsiteY269" fmla="*/ 510540 h 4168140"/>
                <a:gd name="connsiteX270" fmla="*/ 754380 w 11737340"/>
                <a:gd name="connsiteY270" fmla="*/ 457200 h 4168140"/>
                <a:gd name="connsiteX271" fmla="*/ 708660 w 11737340"/>
                <a:gd name="connsiteY271" fmla="*/ 419100 h 4168140"/>
                <a:gd name="connsiteX272" fmla="*/ 609600 w 11737340"/>
                <a:gd name="connsiteY272" fmla="*/ 396240 h 4168140"/>
                <a:gd name="connsiteX273" fmla="*/ 548640 w 11737340"/>
                <a:gd name="connsiteY273" fmla="*/ 320040 h 4168140"/>
                <a:gd name="connsiteX274" fmla="*/ 510540 w 11737340"/>
                <a:gd name="connsiteY274" fmla="*/ 251460 h 4168140"/>
                <a:gd name="connsiteX275" fmla="*/ 464820 w 11737340"/>
                <a:gd name="connsiteY275" fmla="*/ 190500 h 4168140"/>
                <a:gd name="connsiteX276" fmla="*/ 411480 w 11737340"/>
                <a:gd name="connsiteY276" fmla="*/ 137160 h 4168140"/>
                <a:gd name="connsiteX277" fmla="*/ 373380 w 11737340"/>
                <a:gd name="connsiteY277" fmla="*/ 45720 h 4168140"/>
                <a:gd name="connsiteX278" fmla="*/ 342900 w 11737340"/>
                <a:gd name="connsiteY278" fmla="*/ 0 h 4168140"/>
                <a:gd name="connsiteX279" fmla="*/ 327660 w 11737340"/>
                <a:gd name="connsiteY279" fmla="*/ 60960 h 4168140"/>
                <a:gd name="connsiteX280" fmla="*/ 289560 w 11737340"/>
                <a:gd name="connsiteY280" fmla="*/ 91440 h 4168140"/>
                <a:gd name="connsiteX281" fmla="*/ 236220 w 11737340"/>
                <a:gd name="connsiteY281" fmla="*/ 114300 h 4168140"/>
                <a:gd name="connsiteX282" fmla="*/ 198120 w 11737340"/>
                <a:gd name="connsiteY282" fmla="*/ 175260 h 4168140"/>
                <a:gd name="connsiteX283" fmla="*/ 175260 w 11737340"/>
                <a:gd name="connsiteY283" fmla="*/ 228600 h 4168140"/>
                <a:gd name="connsiteX284" fmla="*/ 114300 w 11737340"/>
                <a:gd name="connsiteY284" fmla="*/ 236220 h 4168140"/>
                <a:gd name="connsiteX285" fmla="*/ 45720 w 11737340"/>
                <a:gd name="connsiteY285" fmla="*/ 251460 h 4168140"/>
                <a:gd name="connsiteX286" fmla="*/ 0 w 11737340"/>
                <a:gd name="connsiteY286" fmla="*/ 281940 h 4168140"/>
                <a:gd name="connsiteX287" fmla="*/ 68580 w 11737340"/>
                <a:gd name="connsiteY287" fmla="*/ 320040 h 4168140"/>
                <a:gd name="connsiteX0" fmla="*/ 68580 w 11737340"/>
                <a:gd name="connsiteY0" fmla="*/ 320040 h 4168140"/>
                <a:gd name="connsiteX1" fmla="*/ 121920 w 11737340"/>
                <a:gd name="connsiteY1" fmla="*/ 381000 h 4168140"/>
                <a:gd name="connsiteX2" fmla="*/ 198120 w 11737340"/>
                <a:gd name="connsiteY2" fmla="*/ 419100 h 4168140"/>
                <a:gd name="connsiteX3" fmla="*/ 320040 w 11737340"/>
                <a:gd name="connsiteY3" fmla="*/ 510540 h 4168140"/>
                <a:gd name="connsiteX4" fmla="*/ 411480 w 11737340"/>
                <a:gd name="connsiteY4" fmla="*/ 563880 h 4168140"/>
                <a:gd name="connsiteX5" fmla="*/ 472440 w 11737340"/>
                <a:gd name="connsiteY5" fmla="*/ 632460 h 4168140"/>
                <a:gd name="connsiteX6" fmla="*/ 601980 w 11737340"/>
                <a:gd name="connsiteY6" fmla="*/ 708660 h 4168140"/>
                <a:gd name="connsiteX7" fmla="*/ 739140 w 11737340"/>
                <a:gd name="connsiteY7" fmla="*/ 784860 h 4168140"/>
                <a:gd name="connsiteX8" fmla="*/ 861060 w 11737340"/>
                <a:gd name="connsiteY8" fmla="*/ 868680 h 4168140"/>
                <a:gd name="connsiteX9" fmla="*/ 944880 w 11737340"/>
                <a:gd name="connsiteY9" fmla="*/ 952500 h 4168140"/>
                <a:gd name="connsiteX10" fmla="*/ 1021080 w 11737340"/>
                <a:gd name="connsiteY10" fmla="*/ 1005840 h 4168140"/>
                <a:gd name="connsiteX11" fmla="*/ 1097280 w 11737340"/>
                <a:gd name="connsiteY11" fmla="*/ 1043940 h 4168140"/>
                <a:gd name="connsiteX12" fmla="*/ 1181100 w 11737340"/>
                <a:gd name="connsiteY12" fmla="*/ 1104900 h 4168140"/>
                <a:gd name="connsiteX13" fmla="*/ 1249680 w 11737340"/>
                <a:gd name="connsiteY13" fmla="*/ 1150620 h 4168140"/>
                <a:gd name="connsiteX14" fmla="*/ 1341120 w 11737340"/>
                <a:gd name="connsiteY14" fmla="*/ 1196340 h 4168140"/>
                <a:gd name="connsiteX15" fmla="*/ 1417320 w 11737340"/>
                <a:gd name="connsiteY15" fmla="*/ 1257300 h 4168140"/>
                <a:gd name="connsiteX16" fmla="*/ 1493520 w 11737340"/>
                <a:gd name="connsiteY16" fmla="*/ 1333500 h 4168140"/>
                <a:gd name="connsiteX17" fmla="*/ 1569720 w 11737340"/>
                <a:gd name="connsiteY17" fmla="*/ 1356360 h 4168140"/>
                <a:gd name="connsiteX18" fmla="*/ 1684020 w 11737340"/>
                <a:gd name="connsiteY18" fmla="*/ 1424940 h 4168140"/>
                <a:gd name="connsiteX19" fmla="*/ 1729740 w 11737340"/>
                <a:gd name="connsiteY19" fmla="*/ 1485900 h 4168140"/>
                <a:gd name="connsiteX20" fmla="*/ 1844040 w 11737340"/>
                <a:gd name="connsiteY20" fmla="*/ 1569720 h 4168140"/>
                <a:gd name="connsiteX21" fmla="*/ 1935480 w 11737340"/>
                <a:gd name="connsiteY21" fmla="*/ 1615440 h 4168140"/>
                <a:gd name="connsiteX22" fmla="*/ 2049780 w 11737340"/>
                <a:gd name="connsiteY22" fmla="*/ 1691640 h 4168140"/>
                <a:gd name="connsiteX23" fmla="*/ 2133600 w 11737340"/>
                <a:gd name="connsiteY23" fmla="*/ 1729740 h 4168140"/>
                <a:gd name="connsiteX24" fmla="*/ 2202180 w 11737340"/>
                <a:gd name="connsiteY24" fmla="*/ 1805940 h 4168140"/>
                <a:gd name="connsiteX25" fmla="*/ 2255520 w 11737340"/>
                <a:gd name="connsiteY25" fmla="*/ 1821180 h 4168140"/>
                <a:gd name="connsiteX26" fmla="*/ 2316480 w 11737340"/>
                <a:gd name="connsiteY26" fmla="*/ 1866900 h 4168140"/>
                <a:gd name="connsiteX27" fmla="*/ 2423160 w 11737340"/>
                <a:gd name="connsiteY27" fmla="*/ 2004060 h 4168140"/>
                <a:gd name="connsiteX28" fmla="*/ 2476500 w 11737340"/>
                <a:gd name="connsiteY28" fmla="*/ 2087880 h 4168140"/>
                <a:gd name="connsiteX29" fmla="*/ 2567940 w 11737340"/>
                <a:gd name="connsiteY29" fmla="*/ 2148840 h 4168140"/>
                <a:gd name="connsiteX30" fmla="*/ 2682240 w 11737340"/>
                <a:gd name="connsiteY30" fmla="*/ 2186940 h 4168140"/>
                <a:gd name="connsiteX31" fmla="*/ 2743200 w 11737340"/>
                <a:gd name="connsiteY31" fmla="*/ 2209800 h 4168140"/>
                <a:gd name="connsiteX32" fmla="*/ 2811780 w 11737340"/>
                <a:gd name="connsiteY32" fmla="*/ 2247900 h 4168140"/>
                <a:gd name="connsiteX33" fmla="*/ 2887980 w 11737340"/>
                <a:gd name="connsiteY33" fmla="*/ 2301240 h 4168140"/>
                <a:gd name="connsiteX34" fmla="*/ 2979420 w 11737340"/>
                <a:gd name="connsiteY34" fmla="*/ 2385060 h 4168140"/>
                <a:gd name="connsiteX35" fmla="*/ 3055620 w 11737340"/>
                <a:gd name="connsiteY35" fmla="*/ 2461260 h 4168140"/>
                <a:gd name="connsiteX36" fmla="*/ 3139440 w 11737340"/>
                <a:gd name="connsiteY36" fmla="*/ 2537460 h 4168140"/>
                <a:gd name="connsiteX37" fmla="*/ 3261360 w 11737340"/>
                <a:gd name="connsiteY37" fmla="*/ 2628900 h 4168140"/>
                <a:gd name="connsiteX38" fmla="*/ 3345180 w 11737340"/>
                <a:gd name="connsiteY38" fmla="*/ 2720340 h 4168140"/>
                <a:gd name="connsiteX39" fmla="*/ 3444240 w 11737340"/>
                <a:gd name="connsiteY39" fmla="*/ 2796540 h 4168140"/>
                <a:gd name="connsiteX40" fmla="*/ 3558540 w 11737340"/>
                <a:gd name="connsiteY40" fmla="*/ 2872740 h 4168140"/>
                <a:gd name="connsiteX41" fmla="*/ 3619500 w 11737340"/>
                <a:gd name="connsiteY41" fmla="*/ 2979420 h 4168140"/>
                <a:gd name="connsiteX42" fmla="*/ 3619500 w 11737340"/>
                <a:gd name="connsiteY42" fmla="*/ 2979420 h 4168140"/>
                <a:gd name="connsiteX43" fmla="*/ 3649980 w 11737340"/>
                <a:gd name="connsiteY43" fmla="*/ 3048000 h 4168140"/>
                <a:gd name="connsiteX44" fmla="*/ 3703320 w 11737340"/>
                <a:gd name="connsiteY44" fmla="*/ 3086100 h 4168140"/>
                <a:gd name="connsiteX45" fmla="*/ 3764280 w 11737340"/>
                <a:gd name="connsiteY45" fmla="*/ 3063240 h 4168140"/>
                <a:gd name="connsiteX46" fmla="*/ 3848100 w 11737340"/>
                <a:gd name="connsiteY46" fmla="*/ 3025140 h 4168140"/>
                <a:gd name="connsiteX47" fmla="*/ 3916680 w 11737340"/>
                <a:gd name="connsiteY47" fmla="*/ 3032760 h 4168140"/>
                <a:gd name="connsiteX48" fmla="*/ 4030980 w 11737340"/>
                <a:gd name="connsiteY48" fmla="*/ 3063240 h 4168140"/>
                <a:gd name="connsiteX49" fmla="*/ 4137660 w 11737340"/>
                <a:gd name="connsiteY49" fmla="*/ 3101340 h 4168140"/>
                <a:gd name="connsiteX50" fmla="*/ 4259580 w 11737340"/>
                <a:gd name="connsiteY50" fmla="*/ 3147060 h 4168140"/>
                <a:gd name="connsiteX51" fmla="*/ 4381500 w 11737340"/>
                <a:gd name="connsiteY51" fmla="*/ 3192780 h 4168140"/>
                <a:gd name="connsiteX52" fmla="*/ 4526280 w 11737340"/>
                <a:gd name="connsiteY52" fmla="*/ 3276600 h 4168140"/>
                <a:gd name="connsiteX53" fmla="*/ 4587240 w 11737340"/>
                <a:gd name="connsiteY53" fmla="*/ 3299460 h 4168140"/>
                <a:gd name="connsiteX54" fmla="*/ 4610100 w 11737340"/>
                <a:gd name="connsiteY54" fmla="*/ 3352800 h 4168140"/>
                <a:gd name="connsiteX55" fmla="*/ 4648200 w 11737340"/>
                <a:gd name="connsiteY55" fmla="*/ 3436620 h 4168140"/>
                <a:gd name="connsiteX56" fmla="*/ 4671060 w 11737340"/>
                <a:gd name="connsiteY56" fmla="*/ 3520440 h 4168140"/>
                <a:gd name="connsiteX57" fmla="*/ 4678680 w 11737340"/>
                <a:gd name="connsiteY57" fmla="*/ 3589020 h 4168140"/>
                <a:gd name="connsiteX58" fmla="*/ 4686300 w 11737340"/>
                <a:gd name="connsiteY58" fmla="*/ 3649980 h 4168140"/>
                <a:gd name="connsiteX59" fmla="*/ 4724400 w 11737340"/>
                <a:gd name="connsiteY59" fmla="*/ 3680460 h 4168140"/>
                <a:gd name="connsiteX60" fmla="*/ 4785360 w 11737340"/>
                <a:gd name="connsiteY60" fmla="*/ 3672840 h 4168140"/>
                <a:gd name="connsiteX61" fmla="*/ 4869180 w 11737340"/>
                <a:gd name="connsiteY61" fmla="*/ 3703320 h 4168140"/>
                <a:gd name="connsiteX62" fmla="*/ 4914900 w 11737340"/>
                <a:gd name="connsiteY62" fmla="*/ 3756660 h 4168140"/>
                <a:gd name="connsiteX63" fmla="*/ 5105400 w 11737340"/>
                <a:gd name="connsiteY63" fmla="*/ 3832860 h 4168140"/>
                <a:gd name="connsiteX64" fmla="*/ 5173980 w 11737340"/>
                <a:gd name="connsiteY64" fmla="*/ 3886200 h 4168140"/>
                <a:gd name="connsiteX65" fmla="*/ 5242560 w 11737340"/>
                <a:gd name="connsiteY65" fmla="*/ 3924300 h 4168140"/>
                <a:gd name="connsiteX66" fmla="*/ 5364480 w 11737340"/>
                <a:gd name="connsiteY66" fmla="*/ 3962400 h 4168140"/>
                <a:gd name="connsiteX67" fmla="*/ 5516880 w 11737340"/>
                <a:gd name="connsiteY67" fmla="*/ 4046220 h 4168140"/>
                <a:gd name="connsiteX68" fmla="*/ 5585460 w 11737340"/>
                <a:gd name="connsiteY68" fmla="*/ 4099560 h 4168140"/>
                <a:gd name="connsiteX69" fmla="*/ 5661660 w 11737340"/>
                <a:gd name="connsiteY69" fmla="*/ 4122420 h 4168140"/>
                <a:gd name="connsiteX70" fmla="*/ 5745480 w 11737340"/>
                <a:gd name="connsiteY70" fmla="*/ 4130040 h 4168140"/>
                <a:gd name="connsiteX71" fmla="*/ 5836920 w 11737340"/>
                <a:gd name="connsiteY71" fmla="*/ 4130040 h 4168140"/>
                <a:gd name="connsiteX72" fmla="*/ 5951220 w 11737340"/>
                <a:gd name="connsiteY72" fmla="*/ 4145280 h 4168140"/>
                <a:gd name="connsiteX73" fmla="*/ 6035040 w 11737340"/>
                <a:gd name="connsiteY73" fmla="*/ 4168140 h 4168140"/>
                <a:gd name="connsiteX74" fmla="*/ 6149340 w 11737340"/>
                <a:gd name="connsiteY74" fmla="*/ 4137660 h 4168140"/>
                <a:gd name="connsiteX75" fmla="*/ 6286500 w 11737340"/>
                <a:gd name="connsiteY75" fmla="*/ 4114800 h 4168140"/>
                <a:gd name="connsiteX76" fmla="*/ 6393180 w 11737340"/>
                <a:gd name="connsiteY76" fmla="*/ 4053840 h 4168140"/>
                <a:gd name="connsiteX77" fmla="*/ 6484620 w 11737340"/>
                <a:gd name="connsiteY77" fmla="*/ 4038600 h 4168140"/>
                <a:gd name="connsiteX78" fmla="*/ 6583680 w 11737340"/>
                <a:gd name="connsiteY78" fmla="*/ 3970020 h 4168140"/>
                <a:gd name="connsiteX79" fmla="*/ 6697980 w 11737340"/>
                <a:gd name="connsiteY79" fmla="*/ 3886200 h 4168140"/>
                <a:gd name="connsiteX80" fmla="*/ 6751320 w 11737340"/>
                <a:gd name="connsiteY80" fmla="*/ 3822700 h 4168140"/>
                <a:gd name="connsiteX81" fmla="*/ 6855460 w 11737340"/>
                <a:gd name="connsiteY81" fmla="*/ 3764280 h 4168140"/>
                <a:gd name="connsiteX82" fmla="*/ 6972300 w 11737340"/>
                <a:gd name="connsiteY82" fmla="*/ 3642360 h 4168140"/>
                <a:gd name="connsiteX83" fmla="*/ 7056120 w 11737340"/>
                <a:gd name="connsiteY83" fmla="*/ 3528060 h 4168140"/>
                <a:gd name="connsiteX84" fmla="*/ 7165340 w 11737340"/>
                <a:gd name="connsiteY84" fmla="*/ 3454400 h 4168140"/>
                <a:gd name="connsiteX85" fmla="*/ 7287260 w 11737340"/>
                <a:gd name="connsiteY85" fmla="*/ 3296920 h 4168140"/>
                <a:gd name="connsiteX86" fmla="*/ 7338060 w 11737340"/>
                <a:gd name="connsiteY86" fmla="*/ 3200400 h 4168140"/>
                <a:gd name="connsiteX87" fmla="*/ 7383780 w 11737340"/>
                <a:gd name="connsiteY87" fmla="*/ 3144520 h 4168140"/>
                <a:gd name="connsiteX88" fmla="*/ 7444740 w 11737340"/>
                <a:gd name="connsiteY88" fmla="*/ 3093720 h 4168140"/>
                <a:gd name="connsiteX89" fmla="*/ 7513320 w 11737340"/>
                <a:gd name="connsiteY89" fmla="*/ 3101340 h 4168140"/>
                <a:gd name="connsiteX90" fmla="*/ 7576820 w 11737340"/>
                <a:gd name="connsiteY90" fmla="*/ 3093720 h 4168140"/>
                <a:gd name="connsiteX91" fmla="*/ 7729220 w 11737340"/>
                <a:gd name="connsiteY91" fmla="*/ 3136900 h 4168140"/>
                <a:gd name="connsiteX92" fmla="*/ 7833360 w 11737340"/>
                <a:gd name="connsiteY92" fmla="*/ 3180080 h 4168140"/>
                <a:gd name="connsiteX93" fmla="*/ 7967980 w 11737340"/>
                <a:gd name="connsiteY93" fmla="*/ 3208020 h 4168140"/>
                <a:gd name="connsiteX94" fmla="*/ 8161020 w 11737340"/>
                <a:gd name="connsiteY94" fmla="*/ 3296920 h 4168140"/>
                <a:gd name="connsiteX95" fmla="*/ 8293100 w 11737340"/>
                <a:gd name="connsiteY95" fmla="*/ 3370580 h 4168140"/>
                <a:gd name="connsiteX96" fmla="*/ 8371840 w 11737340"/>
                <a:gd name="connsiteY96" fmla="*/ 3395980 h 4168140"/>
                <a:gd name="connsiteX97" fmla="*/ 8468360 w 11737340"/>
                <a:gd name="connsiteY97" fmla="*/ 3434080 h 4168140"/>
                <a:gd name="connsiteX98" fmla="*/ 8582660 w 11737340"/>
                <a:gd name="connsiteY98" fmla="*/ 3528060 h 4168140"/>
                <a:gd name="connsiteX99" fmla="*/ 8641080 w 11737340"/>
                <a:gd name="connsiteY99" fmla="*/ 3566160 h 4168140"/>
                <a:gd name="connsiteX100" fmla="*/ 8702040 w 11737340"/>
                <a:gd name="connsiteY100" fmla="*/ 3604260 h 4168140"/>
                <a:gd name="connsiteX101" fmla="*/ 8763000 w 11737340"/>
                <a:gd name="connsiteY101" fmla="*/ 3634740 h 4168140"/>
                <a:gd name="connsiteX102" fmla="*/ 8846820 w 11737340"/>
                <a:gd name="connsiteY102" fmla="*/ 3632200 h 4168140"/>
                <a:gd name="connsiteX103" fmla="*/ 8968740 w 11737340"/>
                <a:gd name="connsiteY103" fmla="*/ 3634740 h 4168140"/>
                <a:gd name="connsiteX104" fmla="*/ 9060180 w 11737340"/>
                <a:gd name="connsiteY104" fmla="*/ 3642360 h 4168140"/>
                <a:gd name="connsiteX105" fmla="*/ 9151620 w 11737340"/>
                <a:gd name="connsiteY105" fmla="*/ 3657600 h 4168140"/>
                <a:gd name="connsiteX106" fmla="*/ 9230360 w 11737340"/>
                <a:gd name="connsiteY106" fmla="*/ 3657600 h 4168140"/>
                <a:gd name="connsiteX107" fmla="*/ 9331960 w 11737340"/>
                <a:gd name="connsiteY107" fmla="*/ 3629660 h 4168140"/>
                <a:gd name="connsiteX108" fmla="*/ 9433560 w 11737340"/>
                <a:gd name="connsiteY108" fmla="*/ 3589020 h 4168140"/>
                <a:gd name="connsiteX109" fmla="*/ 9535160 w 11737340"/>
                <a:gd name="connsiteY109" fmla="*/ 3540760 h 4168140"/>
                <a:gd name="connsiteX110" fmla="*/ 9646920 w 11737340"/>
                <a:gd name="connsiteY110" fmla="*/ 3489960 h 4168140"/>
                <a:gd name="connsiteX111" fmla="*/ 9784080 w 11737340"/>
                <a:gd name="connsiteY111" fmla="*/ 3444240 h 4168140"/>
                <a:gd name="connsiteX112" fmla="*/ 9860280 w 11737340"/>
                <a:gd name="connsiteY112" fmla="*/ 3383280 h 4168140"/>
                <a:gd name="connsiteX113" fmla="*/ 9921240 w 11737340"/>
                <a:gd name="connsiteY113" fmla="*/ 3314700 h 4168140"/>
                <a:gd name="connsiteX114" fmla="*/ 9997440 w 11737340"/>
                <a:gd name="connsiteY114" fmla="*/ 3208020 h 4168140"/>
                <a:gd name="connsiteX115" fmla="*/ 10043160 w 11737340"/>
                <a:gd name="connsiteY115" fmla="*/ 3101340 h 4168140"/>
                <a:gd name="connsiteX116" fmla="*/ 10104120 w 11737340"/>
                <a:gd name="connsiteY116" fmla="*/ 3017520 h 4168140"/>
                <a:gd name="connsiteX117" fmla="*/ 10157460 w 11737340"/>
                <a:gd name="connsiteY117" fmla="*/ 2933700 h 4168140"/>
                <a:gd name="connsiteX118" fmla="*/ 10218420 w 11737340"/>
                <a:gd name="connsiteY118" fmla="*/ 2849880 h 4168140"/>
                <a:gd name="connsiteX119" fmla="*/ 10294620 w 11737340"/>
                <a:gd name="connsiteY119" fmla="*/ 2735580 h 4168140"/>
                <a:gd name="connsiteX120" fmla="*/ 10347960 w 11737340"/>
                <a:gd name="connsiteY120" fmla="*/ 2621280 h 4168140"/>
                <a:gd name="connsiteX121" fmla="*/ 10431780 w 11737340"/>
                <a:gd name="connsiteY121" fmla="*/ 2499360 h 4168140"/>
                <a:gd name="connsiteX122" fmla="*/ 10500360 w 11737340"/>
                <a:gd name="connsiteY122" fmla="*/ 2354580 h 4168140"/>
                <a:gd name="connsiteX123" fmla="*/ 10553700 w 11737340"/>
                <a:gd name="connsiteY123" fmla="*/ 2263140 h 4168140"/>
                <a:gd name="connsiteX124" fmla="*/ 10584180 w 11737340"/>
                <a:gd name="connsiteY124" fmla="*/ 2194560 h 4168140"/>
                <a:gd name="connsiteX125" fmla="*/ 10624820 w 11737340"/>
                <a:gd name="connsiteY125" fmla="*/ 2125980 h 4168140"/>
                <a:gd name="connsiteX126" fmla="*/ 10675620 w 11737340"/>
                <a:gd name="connsiteY126" fmla="*/ 2049780 h 4168140"/>
                <a:gd name="connsiteX127" fmla="*/ 10690860 w 11737340"/>
                <a:gd name="connsiteY127" fmla="*/ 1988820 h 4168140"/>
                <a:gd name="connsiteX128" fmla="*/ 10713720 w 11737340"/>
                <a:gd name="connsiteY128" fmla="*/ 1927860 h 4168140"/>
                <a:gd name="connsiteX129" fmla="*/ 10767060 w 11737340"/>
                <a:gd name="connsiteY129" fmla="*/ 1859280 h 4168140"/>
                <a:gd name="connsiteX130" fmla="*/ 10873740 w 11737340"/>
                <a:gd name="connsiteY130" fmla="*/ 1828800 h 4168140"/>
                <a:gd name="connsiteX131" fmla="*/ 11079480 w 11737340"/>
                <a:gd name="connsiteY131" fmla="*/ 1767840 h 4168140"/>
                <a:gd name="connsiteX132" fmla="*/ 11247120 w 11737340"/>
                <a:gd name="connsiteY132" fmla="*/ 1684020 h 4168140"/>
                <a:gd name="connsiteX133" fmla="*/ 11407140 w 11737340"/>
                <a:gd name="connsiteY133" fmla="*/ 1628140 h 4168140"/>
                <a:gd name="connsiteX134" fmla="*/ 11490960 w 11737340"/>
                <a:gd name="connsiteY134" fmla="*/ 1577340 h 4168140"/>
                <a:gd name="connsiteX135" fmla="*/ 11635740 w 11737340"/>
                <a:gd name="connsiteY135" fmla="*/ 1508760 h 4168140"/>
                <a:gd name="connsiteX136" fmla="*/ 11737340 w 11737340"/>
                <a:gd name="connsiteY136" fmla="*/ 1442720 h 4168140"/>
                <a:gd name="connsiteX137" fmla="*/ 11620500 w 11737340"/>
                <a:gd name="connsiteY137" fmla="*/ 1417320 h 4168140"/>
                <a:gd name="connsiteX138" fmla="*/ 11567160 w 11737340"/>
                <a:gd name="connsiteY138" fmla="*/ 1379220 h 4168140"/>
                <a:gd name="connsiteX139" fmla="*/ 11498580 w 11737340"/>
                <a:gd name="connsiteY139" fmla="*/ 1318260 h 4168140"/>
                <a:gd name="connsiteX140" fmla="*/ 11468100 w 11737340"/>
                <a:gd name="connsiteY140" fmla="*/ 1280160 h 4168140"/>
                <a:gd name="connsiteX141" fmla="*/ 11442700 w 11737340"/>
                <a:gd name="connsiteY141" fmla="*/ 1231900 h 4168140"/>
                <a:gd name="connsiteX142" fmla="*/ 11384280 w 11737340"/>
                <a:gd name="connsiteY142" fmla="*/ 1310640 h 4168140"/>
                <a:gd name="connsiteX143" fmla="*/ 11353800 w 11737340"/>
                <a:gd name="connsiteY143" fmla="*/ 1356360 h 4168140"/>
                <a:gd name="connsiteX144" fmla="*/ 11224260 w 11737340"/>
                <a:gd name="connsiteY144" fmla="*/ 1417320 h 4168140"/>
                <a:gd name="connsiteX145" fmla="*/ 11109960 w 11737340"/>
                <a:gd name="connsiteY145" fmla="*/ 1463040 h 4168140"/>
                <a:gd name="connsiteX146" fmla="*/ 10911840 w 11737340"/>
                <a:gd name="connsiteY146" fmla="*/ 1524000 h 4168140"/>
                <a:gd name="connsiteX147" fmla="*/ 10774680 w 11737340"/>
                <a:gd name="connsiteY147" fmla="*/ 1546860 h 4168140"/>
                <a:gd name="connsiteX148" fmla="*/ 10675620 w 11737340"/>
                <a:gd name="connsiteY148" fmla="*/ 1615440 h 4168140"/>
                <a:gd name="connsiteX149" fmla="*/ 10568940 w 11737340"/>
                <a:gd name="connsiteY149" fmla="*/ 1676400 h 4168140"/>
                <a:gd name="connsiteX150" fmla="*/ 10485120 w 11737340"/>
                <a:gd name="connsiteY150" fmla="*/ 1760220 h 4168140"/>
                <a:gd name="connsiteX151" fmla="*/ 10454640 w 11737340"/>
                <a:gd name="connsiteY151" fmla="*/ 1836420 h 4168140"/>
                <a:gd name="connsiteX152" fmla="*/ 10416540 w 11737340"/>
                <a:gd name="connsiteY152" fmla="*/ 1927860 h 4168140"/>
                <a:gd name="connsiteX153" fmla="*/ 10401300 w 11737340"/>
                <a:gd name="connsiteY153" fmla="*/ 2004060 h 4168140"/>
                <a:gd name="connsiteX154" fmla="*/ 10363200 w 11737340"/>
                <a:gd name="connsiteY154" fmla="*/ 2095500 h 4168140"/>
                <a:gd name="connsiteX155" fmla="*/ 10317480 w 11737340"/>
                <a:gd name="connsiteY155" fmla="*/ 2225040 h 4168140"/>
                <a:gd name="connsiteX156" fmla="*/ 10287000 w 11737340"/>
                <a:gd name="connsiteY156" fmla="*/ 2346960 h 4168140"/>
                <a:gd name="connsiteX157" fmla="*/ 10218420 w 11737340"/>
                <a:gd name="connsiteY157" fmla="*/ 2499360 h 4168140"/>
                <a:gd name="connsiteX158" fmla="*/ 10134600 w 11737340"/>
                <a:gd name="connsiteY158" fmla="*/ 2621280 h 4168140"/>
                <a:gd name="connsiteX159" fmla="*/ 10043160 w 11737340"/>
                <a:gd name="connsiteY159" fmla="*/ 2735580 h 4168140"/>
                <a:gd name="connsiteX160" fmla="*/ 9974580 w 11737340"/>
                <a:gd name="connsiteY160" fmla="*/ 2857500 h 4168140"/>
                <a:gd name="connsiteX161" fmla="*/ 9906000 w 11737340"/>
                <a:gd name="connsiteY161" fmla="*/ 2941320 h 4168140"/>
                <a:gd name="connsiteX162" fmla="*/ 9860280 w 11737340"/>
                <a:gd name="connsiteY162" fmla="*/ 3032760 h 4168140"/>
                <a:gd name="connsiteX163" fmla="*/ 9806940 w 11737340"/>
                <a:gd name="connsiteY163" fmla="*/ 3116580 h 4168140"/>
                <a:gd name="connsiteX164" fmla="*/ 9715500 w 11737340"/>
                <a:gd name="connsiteY164" fmla="*/ 3208020 h 4168140"/>
                <a:gd name="connsiteX165" fmla="*/ 9616440 w 11737340"/>
                <a:gd name="connsiteY165" fmla="*/ 3261360 h 4168140"/>
                <a:gd name="connsiteX166" fmla="*/ 9532620 w 11737340"/>
                <a:gd name="connsiteY166" fmla="*/ 3329940 h 4168140"/>
                <a:gd name="connsiteX167" fmla="*/ 9471660 w 11737340"/>
                <a:gd name="connsiteY167" fmla="*/ 3375660 h 4168140"/>
                <a:gd name="connsiteX168" fmla="*/ 9410700 w 11737340"/>
                <a:gd name="connsiteY168" fmla="*/ 3429000 h 4168140"/>
                <a:gd name="connsiteX169" fmla="*/ 9288780 w 11737340"/>
                <a:gd name="connsiteY169" fmla="*/ 3436620 h 4168140"/>
                <a:gd name="connsiteX170" fmla="*/ 9166860 w 11737340"/>
                <a:gd name="connsiteY170" fmla="*/ 3444240 h 4168140"/>
                <a:gd name="connsiteX171" fmla="*/ 9029700 w 11737340"/>
                <a:gd name="connsiteY171" fmla="*/ 3413760 h 4168140"/>
                <a:gd name="connsiteX172" fmla="*/ 8823960 w 11737340"/>
                <a:gd name="connsiteY172" fmla="*/ 3360420 h 4168140"/>
                <a:gd name="connsiteX173" fmla="*/ 8679180 w 11737340"/>
                <a:gd name="connsiteY173" fmla="*/ 3329940 h 4168140"/>
                <a:gd name="connsiteX174" fmla="*/ 8572500 w 11737340"/>
                <a:gd name="connsiteY174" fmla="*/ 3276600 h 4168140"/>
                <a:gd name="connsiteX175" fmla="*/ 8465820 w 11737340"/>
                <a:gd name="connsiteY175" fmla="*/ 3215640 h 4168140"/>
                <a:gd name="connsiteX176" fmla="*/ 8321040 w 11737340"/>
                <a:gd name="connsiteY176" fmla="*/ 3177540 h 4168140"/>
                <a:gd name="connsiteX177" fmla="*/ 8199120 w 11737340"/>
                <a:gd name="connsiteY177" fmla="*/ 3131820 h 4168140"/>
                <a:gd name="connsiteX178" fmla="*/ 8069580 w 11737340"/>
                <a:gd name="connsiteY178" fmla="*/ 3078480 h 4168140"/>
                <a:gd name="connsiteX179" fmla="*/ 7917180 w 11737340"/>
                <a:gd name="connsiteY179" fmla="*/ 2994660 h 4168140"/>
                <a:gd name="connsiteX180" fmla="*/ 7787640 w 11737340"/>
                <a:gd name="connsiteY180" fmla="*/ 2971800 h 4168140"/>
                <a:gd name="connsiteX181" fmla="*/ 7719060 w 11737340"/>
                <a:gd name="connsiteY181" fmla="*/ 2933700 h 4168140"/>
                <a:gd name="connsiteX182" fmla="*/ 7612380 w 11737340"/>
                <a:gd name="connsiteY182" fmla="*/ 2903220 h 4168140"/>
                <a:gd name="connsiteX183" fmla="*/ 7566660 w 11737340"/>
                <a:gd name="connsiteY183" fmla="*/ 2887980 h 4168140"/>
                <a:gd name="connsiteX184" fmla="*/ 7551420 w 11737340"/>
                <a:gd name="connsiteY184" fmla="*/ 2849880 h 4168140"/>
                <a:gd name="connsiteX185" fmla="*/ 7533640 w 11737340"/>
                <a:gd name="connsiteY185" fmla="*/ 2788920 h 4168140"/>
                <a:gd name="connsiteX186" fmla="*/ 7475220 w 11737340"/>
                <a:gd name="connsiteY186" fmla="*/ 2857500 h 4168140"/>
                <a:gd name="connsiteX187" fmla="*/ 7414260 w 11737340"/>
                <a:gd name="connsiteY187" fmla="*/ 2887980 h 4168140"/>
                <a:gd name="connsiteX188" fmla="*/ 7345680 w 11737340"/>
                <a:gd name="connsiteY188" fmla="*/ 2971800 h 4168140"/>
                <a:gd name="connsiteX189" fmla="*/ 7315200 w 11737340"/>
                <a:gd name="connsiteY189" fmla="*/ 2994660 h 4168140"/>
                <a:gd name="connsiteX190" fmla="*/ 7261860 w 11737340"/>
                <a:gd name="connsiteY190" fmla="*/ 3009900 h 4168140"/>
                <a:gd name="connsiteX191" fmla="*/ 7193280 w 11737340"/>
                <a:gd name="connsiteY191" fmla="*/ 3025140 h 4168140"/>
                <a:gd name="connsiteX192" fmla="*/ 7155180 w 11737340"/>
                <a:gd name="connsiteY192" fmla="*/ 3078480 h 4168140"/>
                <a:gd name="connsiteX193" fmla="*/ 7109460 w 11737340"/>
                <a:gd name="connsiteY193" fmla="*/ 3154680 h 4168140"/>
                <a:gd name="connsiteX194" fmla="*/ 7048500 w 11737340"/>
                <a:gd name="connsiteY194" fmla="*/ 3246120 h 4168140"/>
                <a:gd name="connsiteX195" fmla="*/ 6995160 w 11737340"/>
                <a:gd name="connsiteY195" fmla="*/ 3307080 h 4168140"/>
                <a:gd name="connsiteX196" fmla="*/ 6972300 w 11737340"/>
                <a:gd name="connsiteY196" fmla="*/ 3352800 h 4168140"/>
                <a:gd name="connsiteX197" fmla="*/ 6949440 w 11737340"/>
                <a:gd name="connsiteY197" fmla="*/ 3413760 h 4168140"/>
                <a:gd name="connsiteX198" fmla="*/ 6949440 w 11737340"/>
                <a:gd name="connsiteY198" fmla="*/ 3413760 h 4168140"/>
                <a:gd name="connsiteX199" fmla="*/ 6911340 w 11737340"/>
                <a:gd name="connsiteY199" fmla="*/ 3474720 h 4168140"/>
                <a:gd name="connsiteX200" fmla="*/ 6888480 w 11737340"/>
                <a:gd name="connsiteY200" fmla="*/ 3505200 h 4168140"/>
                <a:gd name="connsiteX201" fmla="*/ 6819900 w 11737340"/>
                <a:gd name="connsiteY201" fmla="*/ 3566160 h 4168140"/>
                <a:gd name="connsiteX202" fmla="*/ 6743700 w 11737340"/>
                <a:gd name="connsiteY202" fmla="*/ 3581400 h 4168140"/>
                <a:gd name="connsiteX203" fmla="*/ 6675120 w 11737340"/>
                <a:gd name="connsiteY203" fmla="*/ 3657600 h 4168140"/>
                <a:gd name="connsiteX204" fmla="*/ 6629400 w 11737340"/>
                <a:gd name="connsiteY204" fmla="*/ 3718560 h 4168140"/>
                <a:gd name="connsiteX205" fmla="*/ 6576060 w 11737340"/>
                <a:gd name="connsiteY205" fmla="*/ 3779520 h 4168140"/>
                <a:gd name="connsiteX206" fmla="*/ 6484620 w 11737340"/>
                <a:gd name="connsiteY206" fmla="*/ 3817620 h 4168140"/>
                <a:gd name="connsiteX207" fmla="*/ 6400800 w 11737340"/>
                <a:gd name="connsiteY207" fmla="*/ 3832860 h 4168140"/>
                <a:gd name="connsiteX208" fmla="*/ 6263640 w 11737340"/>
                <a:gd name="connsiteY208" fmla="*/ 3870960 h 4168140"/>
                <a:gd name="connsiteX209" fmla="*/ 6126480 w 11737340"/>
                <a:gd name="connsiteY209" fmla="*/ 3901440 h 4168140"/>
                <a:gd name="connsiteX210" fmla="*/ 6027420 w 11737340"/>
                <a:gd name="connsiteY210" fmla="*/ 3916680 h 4168140"/>
                <a:gd name="connsiteX211" fmla="*/ 5890260 w 11737340"/>
                <a:gd name="connsiteY211" fmla="*/ 3878580 h 4168140"/>
                <a:gd name="connsiteX212" fmla="*/ 5821680 w 11737340"/>
                <a:gd name="connsiteY212" fmla="*/ 3863340 h 4168140"/>
                <a:gd name="connsiteX213" fmla="*/ 5737860 w 11737340"/>
                <a:gd name="connsiteY213" fmla="*/ 3825240 h 4168140"/>
                <a:gd name="connsiteX214" fmla="*/ 5638800 w 11737340"/>
                <a:gd name="connsiteY214" fmla="*/ 3794760 h 4168140"/>
                <a:gd name="connsiteX215" fmla="*/ 5524500 w 11737340"/>
                <a:gd name="connsiteY215" fmla="*/ 3756660 h 4168140"/>
                <a:gd name="connsiteX216" fmla="*/ 5448300 w 11737340"/>
                <a:gd name="connsiteY216" fmla="*/ 3718560 h 4168140"/>
                <a:gd name="connsiteX217" fmla="*/ 5349240 w 11737340"/>
                <a:gd name="connsiteY217" fmla="*/ 3657600 h 4168140"/>
                <a:gd name="connsiteX218" fmla="*/ 5295900 w 11737340"/>
                <a:gd name="connsiteY218" fmla="*/ 3619500 h 4168140"/>
                <a:gd name="connsiteX219" fmla="*/ 5234940 w 11737340"/>
                <a:gd name="connsiteY219" fmla="*/ 3596640 h 4168140"/>
                <a:gd name="connsiteX220" fmla="*/ 5135880 w 11737340"/>
                <a:gd name="connsiteY220" fmla="*/ 3550920 h 4168140"/>
                <a:gd name="connsiteX221" fmla="*/ 5059680 w 11737340"/>
                <a:gd name="connsiteY221" fmla="*/ 3505200 h 4168140"/>
                <a:gd name="connsiteX222" fmla="*/ 5029200 w 11737340"/>
                <a:gd name="connsiteY222" fmla="*/ 3482340 h 4168140"/>
                <a:gd name="connsiteX223" fmla="*/ 4960620 w 11737340"/>
                <a:gd name="connsiteY223" fmla="*/ 3413760 h 4168140"/>
                <a:gd name="connsiteX224" fmla="*/ 4876800 w 11737340"/>
                <a:gd name="connsiteY224" fmla="*/ 3299460 h 4168140"/>
                <a:gd name="connsiteX225" fmla="*/ 4808220 w 11737340"/>
                <a:gd name="connsiteY225" fmla="*/ 3200400 h 4168140"/>
                <a:gd name="connsiteX226" fmla="*/ 4777740 w 11737340"/>
                <a:gd name="connsiteY226" fmla="*/ 3147060 h 4168140"/>
                <a:gd name="connsiteX227" fmla="*/ 4724400 w 11737340"/>
                <a:gd name="connsiteY227" fmla="*/ 3108960 h 4168140"/>
                <a:gd name="connsiteX228" fmla="*/ 4648200 w 11737340"/>
                <a:gd name="connsiteY228" fmla="*/ 3063240 h 4168140"/>
                <a:gd name="connsiteX229" fmla="*/ 4533900 w 11737340"/>
                <a:gd name="connsiteY229" fmla="*/ 2979420 h 4168140"/>
                <a:gd name="connsiteX230" fmla="*/ 4427220 w 11737340"/>
                <a:gd name="connsiteY230" fmla="*/ 2941320 h 4168140"/>
                <a:gd name="connsiteX231" fmla="*/ 4366260 w 11737340"/>
                <a:gd name="connsiteY231" fmla="*/ 2903220 h 4168140"/>
                <a:gd name="connsiteX232" fmla="*/ 4244340 w 11737340"/>
                <a:gd name="connsiteY232" fmla="*/ 2842260 h 4168140"/>
                <a:gd name="connsiteX233" fmla="*/ 4145280 w 11737340"/>
                <a:gd name="connsiteY233" fmla="*/ 2811780 h 4168140"/>
                <a:gd name="connsiteX234" fmla="*/ 4038600 w 11737340"/>
                <a:gd name="connsiteY234" fmla="*/ 2804160 h 4168140"/>
                <a:gd name="connsiteX235" fmla="*/ 3954780 w 11737340"/>
                <a:gd name="connsiteY235" fmla="*/ 2819400 h 4168140"/>
                <a:gd name="connsiteX236" fmla="*/ 3863340 w 11737340"/>
                <a:gd name="connsiteY236" fmla="*/ 2804160 h 4168140"/>
                <a:gd name="connsiteX237" fmla="*/ 3741420 w 11737340"/>
                <a:gd name="connsiteY237" fmla="*/ 2781300 h 4168140"/>
                <a:gd name="connsiteX238" fmla="*/ 3649980 w 11737340"/>
                <a:gd name="connsiteY238" fmla="*/ 2743200 h 4168140"/>
                <a:gd name="connsiteX239" fmla="*/ 3573780 w 11737340"/>
                <a:gd name="connsiteY239" fmla="*/ 2674620 h 4168140"/>
                <a:gd name="connsiteX240" fmla="*/ 3482340 w 11737340"/>
                <a:gd name="connsiteY240" fmla="*/ 2621280 h 4168140"/>
                <a:gd name="connsiteX241" fmla="*/ 3436620 w 11737340"/>
                <a:gd name="connsiteY241" fmla="*/ 2552700 h 4168140"/>
                <a:gd name="connsiteX242" fmla="*/ 3329940 w 11737340"/>
                <a:gd name="connsiteY242" fmla="*/ 2423160 h 4168140"/>
                <a:gd name="connsiteX243" fmla="*/ 3261360 w 11737340"/>
                <a:gd name="connsiteY243" fmla="*/ 2324100 h 4168140"/>
                <a:gd name="connsiteX244" fmla="*/ 3131820 w 11737340"/>
                <a:gd name="connsiteY244" fmla="*/ 2209800 h 4168140"/>
                <a:gd name="connsiteX245" fmla="*/ 3040380 w 11737340"/>
                <a:gd name="connsiteY245" fmla="*/ 2141220 h 4168140"/>
                <a:gd name="connsiteX246" fmla="*/ 2910840 w 11737340"/>
                <a:gd name="connsiteY246" fmla="*/ 2034540 h 4168140"/>
                <a:gd name="connsiteX247" fmla="*/ 2849880 w 11737340"/>
                <a:gd name="connsiteY247" fmla="*/ 1958340 h 4168140"/>
                <a:gd name="connsiteX248" fmla="*/ 2743200 w 11737340"/>
                <a:gd name="connsiteY248" fmla="*/ 1889760 h 4168140"/>
                <a:gd name="connsiteX249" fmla="*/ 2659380 w 11737340"/>
                <a:gd name="connsiteY249" fmla="*/ 1844040 h 4168140"/>
                <a:gd name="connsiteX250" fmla="*/ 2575560 w 11737340"/>
                <a:gd name="connsiteY250" fmla="*/ 1744980 h 4168140"/>
                <a:gd name="connsiteX251" fmla="*/ 2468880 w 11737340"/>
                <a:gd name="connsiteY251" fmla="*/ 1645920 h 4168140"/>
                <a:gd name="connsiteX252" fmla="*/ 2400300 w 11737340"/>
                <a:gd name="connsiteY252" fmla="*/ 1607820 h 4168140"/>
                <a:gd name="connsiteX253" fmla="*/ 2263140 w 11737340"/>
                <a:gd name="connsiteY253" fmla="*/ 1501140 h 4168140"/>
                <a:gd name="connsiteX254" fmla="*/ 2171700 w 11737340"/>
                <a:gd name="connsiteY254" fmla="*/ 1432560 h 4168140"/>
                <a:gd name="connsiteX255" fmla="*/ 2087880 w 11737340"/>
                <a:gd name="connsiteY255" fmla="*/ 1363980 h 4168140"/>
                <a:gd name="connsiteX256" fmla="*/ 1950720 w 11737340"/>
                <a:gd name="connsiteY256" fmla="*/ 1272540 h 4168140"/>
                <a:gd name="connsiteX257" fmla="*/ 1805940 w 11737340"/>
                <a:gd name="connsiteY257" fmla="*/ 1135380 h 4168140"/>
                <a:gd name="connsiteX258" fmla="*/ 1729740 w 11737340"/>
                <a:gd name="connsiteY258" fmla="*/ 1089660 h 4168140"/>
                <a:gd name="connsiteX259" fmla="*/ 1668780 w 11737340"/>
                <a:gd name="connsiteY259" fmla="*/ 1043940 h 4168140"/>
                <a:gd name="connsiteX260" fmla="*/ 1592580 w 11737340"/>
                <a:gd name="connsiteY260" fmla="*/ 990600 h 4168140"/>
                <a:gd name="connsiteX261" fmla="*/ 1470660 w 11737340"/>
                <a:gd name="connsiteY261" fmla="*/ 891540 h 4168140"/>
                <a:gd name="connsiteX262" fmla="*/ 1386840 w 11737340"/>
                <a:gd name="connsiteY262" fmla="*/ 845820 h 4168140"/>
                <a:gd name="connsiteX263" fmla="*/ 1318260 w 11737340"/>
                <a:gd name="connsiteY263" fmla="*/ 784860 h 4168140"/>
                <a:gd name="connsiteX264" fmla="*/ 1264920 w 11737340"/>
                <a:gd name="connsiteY264" fmla="*/ 723900 h 4168140"/>
                <a:gd name="connsiteX265" fmla="*/ 1181100 w 11737340"/>
                <a:gd name="connsiteY265" fmla="*/ 647700 h 4168140"/>
                <a:gd name="connsiteX266" fmla="*/ 1089660 w 11737340"/>
                <a:gd name="connsiteY266" fmla="*/ 624840 h 4168140"/>
                <a:gd name="connsiteX267" fmla="*/ 1021080 w 11737340"/>
                <a:gd name="connsiteY267" fmla="*/ 586740 h 4168140"/>
                <a:gd name="connsiteX268" fmla="*/ 937260 w 11737340"/>
                <a:gd name="connsiteY268" fmla="*/ 548640 h 4168140"/>
                <a:gd name="connsiteX269" fmla="*/ 830580 w 11737340"/>
                <a:gd name="connsiteY269" fmla="*/ 510540 h 4168140"/>
                <a:gd name="connsiteX270" fmla="*/ 754380 w 11737340"/>
                <a:gd name="connsiteY270" fmla="*/ 457200 h 4168140"/>
                <a:gd name="connsiteX271" fmla="*/ 708660 w 11737340"/>
                <a:gd name="connsiteY271" fmla="*/ 419100 h 4168140"/>
                <a:gd name="connsiteX272" fmla="*/ 609600 w 11737340"/>
                <a:gd name="connsiteY272" fmla="*/ 396240 h 4168140"/>
                <a:gd name="connsiteX273" fmla="*/ 548640 w 11737340"/>
                <a:gd name="connsiteY273" fmla="*/ 320040 h 4168140"/>
                <a:gd name="connsiteX274" fmla="*/ 510540 w 11737340"/>
                <a:gd name="connsiteY274" fmla="*/ 251460 h 4168140"/>
                <a:gd name="connsiteX275" fmla="*/ 464820 w 11737340"/>
                <a:gd name="connsiteY275" fmla="*/ 190500 h 4168140"/>
                <a:gd name="connsiteX276" fmla="*/ 411480 w 11737340"/>
                <a:gd name="connsiteY276" fmla="*/ 137160 h 4168140"/>
                <a:gd name="connsiteX277" fmla="*/ 373380 w 11737340"/>
                <a:gd name="connsiteY277" fmla="*/ 45720 h 4168140"/>
                <a:gd name="connsiteX278" fmla="*/ 342900 w 11737340"/>
                <a:gd name="connsiteY278" fmla="*/ 0 h 4168140"/>
                <a:gd name="connsiteX279" fmla="*/ 327660 w 11737340"/>
                <a:gd name="connsiteY279" fmla="*/ 60960 h 4168140"/>
                <a:gd name="connsiteX280" fmla="*/ 289560 w 11737340"/>
                <a:gd name="connsiteY280" fmla="*/ 91440 h 4168140"/>
                <a:gd name="connsiteX281" fmla="*/ 236220 w 11737340"/>
                <a:gd name="connsiteY281" fmla="*/ 114300 h 4168140"/>
                <a:gd name="connsiteX282" fmla="*/ 198120 w 11737340"/>
                <a:gd name="connsiteY282" fmla="*/ 175260 h 4168140"/>
                <a:gd name="connsiteX283" fmla="*/ 175260 w 11737340"/>
                <a:gd name="connsiteY283" fmla="*/ 228600 h 4168140"/>
                <a:gd name="connsiteX284" fmla="*/ 114300 w 11737340"/>
                <a:gd name="connsiteY284" fmla="*/ 236220 h 4168140"/>
                <a:gd name="connsiteX285" fmla="*/ 45720 w 11737340"/>
                <a:gd name="connsiteY285" fmla="*/ 251460 h 4168140"/>
                <a:gd name="connsiteX286" fmla="*/ 0 w 11737340"/>
                <a:gd name="connsiteY286" fmla="*/ 281940 h 4168140"/>
                <a:gd name="connsiteX287" fmla="*/ 68580 w 11737340"/>
                <a:gd name="connsiteY287" fmla="*/ 320040 h 4168140"/>
                <a:gd name="connsiteX0" fmla="*/ 68580 w 11737340"/>
                <a:gd name="connsiteY0" fmla="*/ 320040 h 4168140"/>
                <a:gd name="connsiteX1" fmla="*/ 121920 w 11737340"/>
                <a:gd name="connsiteY1" fmla="*/ 381000 h 4168140"/>
                <a:gd name="connsiteX2" fmla="*/ 198120 w 11737340"/>
                <a:gd name="connsiteY2" fmla="*/ 419100 h 4168140"/>
                <a:gd name="connsiteX3" fmla="*/ 320040 w 11737340"/>
                <a:gd name="connsiteY3" fmla="*/ 510540 h 4168140"/>
                <a:gd name="connsiteX4" fmla="*/ 411480 w 11737340"/>
                <a:gd name="connsiteY4" fmla="*/ 563880 h 4168140"/>
                <a:gd name="connsiteX5" fmla="*/ 472440 w 11737340"/>
                <a:gd name="connsiteY5" fmla="*/ 632460 h 4168140"/>
                <a:gd name="connsiteX6" fmla="*/ 601980 w 11737340"/>
                <a:gd name="connsiteY6" fmla="*/ 708660 h 4168140"/>
                <a:gd name="connsiteX7" fmla="*/ 739140 w 11737340"/>
                <a:gd name="connsiteY7" fmla="*/ 784860 h 4168140"/>
                <a:gd name="connsiteX8" fmla="*/ 861060 w 11737340"/>
                <a:gd name="connsiteY8" fmla="*/ 868680 h 4168140"/>
                <a:gd name="connsiteX9" fmla="*/ 944880 w 11737340"/>
                <a:gd name="connsiteY9" fmla="*/ 952500 h 4168140"/>
                <a:gd name="connsiteX10" fmla="*/ 1021080 w 11737340"/>
                <a:gd name="connsiteY10" fmla="*/ 1005840 h 4168140"/>
                <a:gd name="connsiteX11" fmla="*/ 1097280 w 11737340"/>
                <a:gd name="connsiteY11" fmla="*/ 1043940 h 4168140"/>
                <a:gd name="connsiteX12" fmla="*/ 1181100 w 11737340"/>
                <a:gd name="connsiteY12" fmla="*/ 1104900 h 4168140"/>
                <a:gd name="connsiteX13" fmla="*/ 1249680 w 11737340"/>
                <a:gd name="connsiteY13" fmla="*/ 1150620 h 4168140"/>
                <a:gd name="connsiteX14" fmla="*/ 1341120 w 11737340"/>
                <a:gd name="connsiteY14" fmla="*/ 1196340 h 4168140"/>
                <a:gd name="connsiteX15" fmla="*/ 1417320 w 11737340"/>
                <a:gd name="connsiteY15" fmla="*/ 1257300 h 4168140"/>
                <a:gd name="connsiteX16" fmla="*/ 1493520 w 11737340"/>
                <a:gd name="connsiteY16" fmla="*/ 1333500 h 4168140"/>
                <a:gd name="connsiteX17" fmla="*/ 1569720 w 11737340"/>
                <a:gd name="connsiteY17" fmla="*/ 1356360 h 4168140"/>
                <a:gd name="connsiteX18" fmla="*/ 1684020 w 11737340"/>
                <a:gd name="connsiteY18" fmla="*/ 1424940 h 4168140"/>
                <a:gd name="connsiteX19" fmla="*/ 1729740 w 11737340"/>
                <a:gd name="connsiteY19" fmla="*/ 1485900 h 4168140"/>
                <a:gd name="connsiteX20" fmla="*/ 1844040 w 11737340"/>
                <a:gd name="connsiteY20" fmla="*/ 1569720 h 4168140"/>
                <a:gd name="connsiteX21" fmla="*/ 1935480 w 11737340"/>
                <a:gd name="connsiteY21" fmla="*/ 1615440 h 4168140"/>
                <a:gd name="connsiteX22" fmla="*/ 2049780 w 11737340"/>
                <a:gd name="connsiteY22" fmla="*/ 1691640 h 4168140"/>
                <a:gd name="connsiteX23" fmla="*/ 2133600 w 11737340"/>
                <a:gd name="connsiteY23" fmla="*/ 1729740 h 4168140"/>
                <a:gd name="connsiteX24" fmla="*/ 2202180 w 11737340"/>
                <a:gd name="connsiteY24" fmla="*/ 1805940 h 4168140"/>
                <a:gd name="connsiteX25" fmla="*/ 2255520 w 11737340"/>
                <a:gd name="connsiteY25" fmla="*/ 1821180 h 4168140"/>
                <a:gd name="connsiteX26" fmla="*/ 2316480 w 11737340"/>
                <a:gd name="connsiteY26" fmla="*/ 1866900 h 4168140"/>
                <a:gd name="connsiteX27" fmla="*/ 2423160 w 11737340"/>
                <a:gd name="connsiteY27" fmla="*/ 2004060 h 4168140"/>
                <a:gd name="connsiteX28" fmla="*/ 2476500 w 11737340"/>
                <a:gd name="connsiteY28" fmla="*/ 2087880 h 4168140"/>
                <a:gd name="connsiteX29" fmla="*/ 2567940 w 11737340"/>
                <a:gd name="connsiteY29" fmla="*/ 2148840 h 4168140"/>
                <a:gd name="connsiteX30" fmla="*/ 2682240 w 11737340"/>
                <a:gd name="connsiteY30" fmla="*/ 2186940 h 4168140"/>
                <a:gd name="connsiteX31" fmla="*/ 2743200 w 11737340"/>
                <a:gd name="connsiteY31" fmla="*/ 2209800 h 4168140"/>
                <a:gd name="connsiteX32" fmla="*/ 2811780 w 11737340"/>
                <a:gd name="connsiteY32" fmla="*/ 2247900 h 4168140"/>
                <a:gd name="connsiteX33" fmla="*/ 2887980 w 11737340"/>
                <a:gd name="connsiteY33" fmla="*/ 2301240 h 4168140"/>
                <a:gd name="connsiteX34" fmla="*/ 2979420 w 11737340"/>
                <a:gd name="connsiteY34" fmla="*/ 2385060 h 4168140"/>
                <a:gd name="connsiteX35" fmla="*/ 3055620 w 11737340"/>
                <a:gd name="connsiteY35" fmla="*/ 2461260 h 4168140"/>
                <a:gd name="connsiteX36" fmla="*/ 3139440 w 11737340"/>
                <a:gd name="connsiteY36" fmla="*/ 2537460 h 4168140"/>
                <a:gd name="connsiteX37" fmla="*/ 3261360 w 11737340"/>
                <a:gd name="connsiteY37" fmla="*/ 2628900 h 4168140"/>
                <a:gd name="connsiteX38" fmla="*/ 3345180 w 11737340"/>
                <a:gd name="connsiteY38" fmla="*/ 2720340 h 4168140"/>
                <a:gd name="connsiteX39" fmla="*/ 3444240 w 11737340"/>
                <a:gd name="connsiteY39" fmla="*/ 2796540 h 4168140"/>
                <a:gd name="connsiteX40" fmla="*/ 3558540 w 11737340"/>
                <a:gd name="connsiteY40" fmla="*/ 2872740 h 4168140"/>
                <a:gd name="connsiteX41" fmla="*/ 3619500 w 11737340"/>
                <a:gd name="connsiteY41" fmla="*/ 2979420 h 4168140"/>
                <a:gd name="connsiteX42" fmla="*/ 3619500 w 11737340"/>
                <a:gd name="connsiteY42" fmla="*/ 2979420 h 4168140"/>
                <a:gd name="connsiteX43" fmla="*/ 3649980 w 11737340"/>
                <a:gd name="connsiteY43" fmla="*/ 3048000 h 4168140"/>
                <a:gd name="connsiteX44" fmla="*/ 3703320 w 11737340"/>
                <a:gd name="connsiteY44" fmla="*/ 3086100 h 4168140"/>
                <a:gd name="connsiteX45" fmla="*/ 3764280 w 11737340"/>
                <a:gd name="connsiteY45" fmla="*/ 3063240 h 4168140"/>
                <a:gd name="connsiteX46" fmla="*/ 3848100 w 11737340"/>
                <a:gd name="connsiteY46" fmla="*/ 3025140 h 4168140"/>
                <a:gd name="connsiteX47" fmla="*/ 3916680 w 11737340"/>
                <a:gd name="connsiteY47" fmla="*/ 3032760 h 4168140"/>
                <a:gd name="connsiteX48" fmla="*/ 4030980 w 11737340"/>
                <a:gd name="connsiteY48" fmla="*/ 3063240 h 4168140"/>
                <a:gd name="connsiteX49" fmla="*/ 4137660 w 11737340"/>
                <a:gd name="connsiteY49" fmla="*/ 3101340 h 4168140"/>
                <a:gd name="connsiteX50" fmla="*/ 4259580 w 11737340"/>
                <a:gd name="connsiteY50" fmla="*/ 3147060 h 4168140"/>
                <a:gd name="connsiteX51" fmla="*/ 4381500 w 11737340"/>
                <a:gd name="connsiteY51" fmla="*/ 3192780 h 4168140"/>
                <a:gd name="connsiteX52" fmla="*/ 4526280 w 11737340"/>
                <a:gd name="connsiteY52" fmla="*/ 3276600 h 4168140"/>
                <a:gd name="connsiteX53" fmla="*/ 4587240 w 11737340"/>
                <a:gd name="connsiteY53" fmla="*/ 3299460 h 4168140"/>
                <a:gd name="connsiteX54" fmla="*/ 4610100 w 11737340"/>
                <a:gd name="connsiteY54" fmla="*/ 3352800 h 4168140"/>
                <a:gd name="connsiteX55" fmla="*/ 4648200 w 11737340"/>
                <a:gd name="connsiteY55" fmla="*/ 3436620 h 4168140"/>
                <a:gd name="connsiteX56" fmla="*/ 4671060 w 11737340"/>
                <a:gd name="connsiteY56" fmla="*/ 3520440 h 4168140"/>
                <a:gd name="connsiteX57" fmla="*/ 4678680 w 11737340"/>
                <a:gd name="connsiteY57" fmla="*/ 3589020 h 4168140"/>
                <a:gd name="connsiteX58" fmla="*/ 4686300 w 11737340"/>
                <a:gd name="connsiteY58" fmla="*/ 3649980 h 4168140"/>
                <a:gd name="connsiteX59" fmla="*/ 4724400 w 11737340"/>
                <a:gd name="connsiteY59" fmla="*/ 3680460 h 4168140"/>
                <a:gd name="connsiteX60" fmla="*/ 4785360 w 11737340"/>
                <a:gd name="connsiteY60" fmla="*/ 3672840 h 4168140"/>
                <a:gd name="connsiteX61" fmla="*/ 4869180 w 11737340"/>
                <a:gd name="connsiteY61" fmla="*/ 3703320 h 4168140"/>
                <a:gd name="connsiteX62" fmla="*/ 4914900 w 11737340"/>
                <a:gd name="connsiteY62" fmla="*/ 3756660 h 4168140"/>
                <a:gd name="connsiteX63" fmla="*/ 5105400 w 11737340"/>
                <a:gd name="connsiteY63" fmla="*/ 3832860 h 4168140"/>
                <a:gd name="connsiteX64" fmla="*/ 5173980 w 11737340"/>
                <a:gd name="connsiteY64" fmla="*/ 3886200 h 4168140"/>
                <a:gd name="connsiteX65" fmla="*/ 5242560 w 11737340"/>
                <a:gd name="connsiteY65" fmla="*/ 3924300 h 4168140"/>
                <a:gd name="connsiteX66" fmla="*/ 5364480 w 11737340"/>
                <a:gd name="connsiteY66" fmla="*/ 3962400 h 4168140"/>
                <a:gd name="connsiteX67" fmla="*/ 5516880 w 11737340"/>
                <a:gd name="connsiteY67" fmla="*/ 4046220 h 4168140"/>
                <a:gd name="connsiteX68" fmla="*/ 5585460 w 11737340"/>
                <a:gd name="connsiteY68" fmla="*/ 4099560 h 4168140"/>
                <a:gd name="connsiteX69" fmla="*/ 5661660 w 11737340"/>
                <a:gd name="connsiteY69" fmla="*/ 4122420 h 4168140"/>
                <a:gd name="connsiteX70" fmla="*/ 5745480 w 11737340"/>
                <a:gd name="connsiteY70" fmla="*/ 4130040 h 4168140"/>
                <a:gd name="connsiteX71" fmla="*/ 5836920 w 11737340"/>
                <a:gd name="connsiteY71" fmla="*/ 4130040 h 4168140"/>
                <a:gd name="connsiteX72" fmla="*/ 5951220 w 11737340"/>
                <a:gd name="connsiteY72" fmla="*/ 4145280 h 4168140"/>
                <a:gd name="connsiteX73" fmla="*/ 6035040 w 11737340"/>
                <a:gd name="connsiteY73" fmla="*/ 4168140 h 4168140"/>
                <a:gd name="connsiteX74" fmla="*/ 6149340 w 11737340"/>
                <a:gd name="connsiteY74" fmla="*/ 4137660 h 4168140"/>
                <a:gd name="connsiteX75" fmla="*/ 6286500 w 11737340"/>
                <a:gd name="connsiteY75" fmla="*/ 4114800 h 4168140"/>
                <a:gd name="connsiteX76" fmla="*/ 6393180 w 11737340"/>
                <a:gd name="connsiteY76" fmla="*/ 4053840 h 4168140"/>
                <a:gd name="connsiteX77" fmla="*/ 6484620 w 11737340"/>
                <a:gd name="connsiteY77" fmla="*/ 4038600 h 4168140"/>
                <a:gd name="connsiteX78" fmla="*/ 6583680 w 11737340"/>
                <a:gd name="connsiteY78" fmla="*/ 3970020 h 4168140"/>
                <a:gd name="connsiteX79" fmla="*/ 6697980 w 11737340"/>
                <a:gd name="connsiteY79" fmla="*/ 3886200 h 4168140"/>
                <a:gd name="connsiteX80" fmla="*/ 6751320 w 11737340"/>
                <a:gd name="connsiteY80" fmla="*/ 3822700 h 4168140"/>
                <a:gd name="connsiteX81" fmla="*/ 6855460 w 11737340"/>
                <a:gd name="connsiteY81" fmla="*/ 3764280 h 4168140"/>
                <a:gd name="connsiteX82" fmla="*/ 6959600 w 11737340"/>
                <a:gd name="connsiteY82" fmla="*/ 3629660 h 4168140"/>
                <a:gd name="connsiteX83" fmla="*/ 7056120 w 11737340"/>
                <a:gd name="connsiteY83" fmla="*/ 3528060 h 4168140"/>
                <a:gd name="connsiteX84" fmla="*/ 7165340 w 11737340"/>
                <a:gd name="connsiteY84" fmla="*/ 3454400 h 4168140"/>
                <a:gd name="connsiteX85" fmla="*/ 7287260 w 11737340"/>
                <a:gd name="connsiteY85" fmla="*/ 3296920 h 4168140"/>
                <a:gd name="connsiteX86" fmla="*/ 7338060 w 11737340"/>
                <a:gd name="connsiteY86" fmla="*/ 3200400 h 4168140"/>
                <a:gd name="connsiteX87" fmla="*/ 7383780 w 11737340"/>
                <a:gd name="connsiteY87" fmla="*/ 3144520 h 4168140"/>
                <a:gd name="connsiteX88" fmla="*/ 7444740 w 11737340"/>
                <a:gd name="connsiteY88" fmla="*/ 3093720 h 4168140"/>
                <a:gd name="connsiteX89" fmla="*/ 7513320 w 11737340"/>
                <a:gd name="connsiteY89" fmla="*/ 3101340 h 4168140"/>
                <a:gd name="connsiteX90" fmla="*/ 7576820 w 11737340"/>
                <a:gd name="connsiteY90" fmla="*/ 3093720 h 4168140"/>
                <a:gd name="connsiteX91" fmla="*/ 7729220 w 11737340"/>
                <a:gd name="connsiteY91" fmla="*/ 3136900 h 4168140"/>
                <a:gd name="connsiteX92" fmla="*/ 7833360 w 11737340"/>
                <a:gd name="connsiteY92" fmla="*/ 3180080 h 4168140"/>
                <a:gd name="connsiteX93" fmla="*/ 7967980 w 11737340"/>
                <a:gd name="connsiteY93" fmla="*/ 3208020 h 4168140"/>
                <a:gd name="connsiteX94" fmla="*/ 8161020 w 11737340"/>
                <a:gd name="connsiteY94" fmla="*/ 3296920 h 4168140"/>
                <a:gd name="connsiteX95" fmla="*/ 8293100 w 11737340"/>
                <a:gd name="connsiteY95" fmla="*/ 3370580 h 4168140"/>
                <a:gd name="connsiteX96" fmla="*/ 8371840 w 11737340"/>
                <a:gd name="connsiteY96" fmla="*/ 3395980 h 4168140"/>
                <a:gd name="connsiteX97" fmla="*/ 8468360 w 11737340"/>
                <a:gd name="connsiteY97" fmla="*/ 3434080 h 4168140"/>
                <a:gd name="connsiteX98" fmla="*/ 8582660 w 11737340"/>
                <a:gd name="connsiteY98" fmla="*/ 3528060 h 4168140"/>
                <a:gd name="connsiteX99" fmla="*/ 8641080 w 11737340"/>
                <a:gd name="connsiteY99" fmla="*/ 3566160 h 4168140"/>
                <a:gd name="connsiteX100" fmla="*/ 8702040 w 11737340"/>
                <a:gd name="connsiteY100" fmla="*/ 3604260 h 4168140"/>
                <a:gd name="connsiteX101" fmla="*/ 8763000 w 11737340"/>
                <a:gd name="connsiteY101" fmla="*/ 3634740 h 4168140"/>
                <a:gd name="connsiteX102" fmla="*/ 8846820 w 11737340"/>
                <a:gd name="connsiteY102" fmla="*/ 3632200 h 4168140"/>
                <a:gd name="connsiteX103" fmla="*/ 8968740 w 11737340"/>
                <a:gd name="connsiteY103" fmla="*/ 3634740 h 4168140"/>
                <a:gd name="connsiteX104" fmla="*/ 9060180 w 11737340"/>
                <a:gd name="connsiteY104" fmla="*/ 3642360 h 4168140"/>
                <a:gd name="connsiteX105" fmla="*/ 9151620 w 11737340"/>
                <a:gd name="connsiteY105" fmla="*/ 3657600 h 4168140"/>
                <a:gd name="connsiteX106" fmla="*/ 9230360 w 11737340"/>
                <a:gd name="connsiteY106" fmla="*/ 3657600 h 4168140"/>
                <a:gd name="connsiteX107" fmla="*/ 9331960 w 11737340"/>
                <a:gd name="connsiteY107" fmla="*/ 3629660 h 4168140"/>
                <a:gd name="connsiteX108" fmla="*/ 9433560 w 11737340"/>
                <a:gd name="connsiteY108" fmla="*/ 3589020 h 4168140"/>
                <a:gd name="connsiteX109" fmla="*/ 9535160 w 11737340"/>
                <a:gd name="connsiteY109" fmla="*/ 3540760 h 4168140"/>
                <a:gd name="connsiteX110" fmla="*/ 9646920 w 11737340"/>
                <a:gd name="connsiteY110" fmla="*/ 3489960 h 4168140"/>
                <a:gd name="connsiteX111" fmla="*/ 9784080 w 11737340"/>
                <a:gd name="connsiteY111" fmla="*/ 3444240 h 4168140"/>
                <a:gd name="connsiteX112" fmla="*/ 9860280 w 11737340"/>
                <a:gd name="connsiteY112" fmla="*/ 3383280 h 4168140"/>
                <a:gd name="connsiteX113" fmla="*/ 9921240 w 11737340"/>
                <a:gd name="connsiteY113" fmla="*/ 3314700 h 4168140"/>
                <a:gd name="connsiteX114" fmla="*/ 9997440 w 11737340"/>
                <a:gd name="connsiteY114" fmla="*/ 3208020 h 4168140"/>
                <a:gd name="connsiteX115" fmla="*/ 10043160 w 11737340"/>
                <a:gd name="connsiteY115" fmla="*/ 3101340 h 4168140"/>
                <a:gd name="connsiteX116" fmla="*/ 10104120 w 11737340"/>
                <a:gd name="connsiteY116" fmla="*/ 3017520 h 4168140"/>
                <a:gd name="connsiteX117" fmla="*/ 10157460 w 11737340"/>
                <a:gd name="connsiteY117" fmla="*/ 2933700 h 4168140"/>
                <a:gd name="connsiteX118" fmla="*/ 10218420 w 11737340"/>
                <a:gd name="connsiteY118" fmla="*/ 2849880 h 4168140"/>
                <a:gd name="connsiteX119" fmla="*/ 10294620 w 11737340"/>
                <a:gd name="connsiteY119" fmla="*/ 2735580 h 4168140"/>
                <a:gd name="connsiteX120" fmla="*/ 10347960 w 11737340"/>
                <a:gd name="connsiteY120" fmla="*/ 2621280 h 4168140"/>
                <a:gd name="connsiteX121" fmla="*/ 10431780 w 11737340"/>
                <a:gd name="connsiteY121" fmla="*/ 2499360 h 4168140"/>
                <a:gd name="connsiteX122" fmla="*/ 10500360 w 11737340"/>
                <a:gd name="connsiteY122" fmla="*/ 2354580 h 4168140"/>
                <a:gd name="connsiteX123" fmla="*/ 10553700 w 11737340"/>
                <a:gd name="connsiteY123" fmla="*/ 2263140 h 4168140"/>
                <a:gd name="connsiteX124" fmla="*/ 10584180 w 11737340"/>
                <a:gd name="connsiteY124" fmla="*/ 2194560 h 4168140"/>
                <a:gd name="connsiteX125" fmla="*/ 10624820 w 11737340"/>
                <a:gd name="connsiteY125" fmla="*/ 2125980 h 4168140"/>
                <a:gd name="connsiteX126" fmla="*/ 10675620 w 11737340"/>
                <a:gd name="connsiteY126" fmla="*/ 2049780 h 4168140"/>
                <a:gd name="connsiteX127" fmla="*/ 10690860 w 11737340"/>
                <a:gd name="connsiteY127" fmla="*/ 1988820 h 4168140"/>
                <a:gd name="connsiteX128" fmla="*/ 10713720 w 11737340"/>
                <a:gd name="connsiteY128" fmla="*/ 1927860 h 4168140"/>
                <a:gd name="connsiteX129" fmla="*/ 10767060 w 11737340"/>
                <a:gd name="connsiteY129" fmla="*/ 1859280 h 4168140"/>
                <a:gd name="connsiteX130" fmla="*/ 10873740 w 11737340"/>
                <a:gd name="connsiteY130" fmla="*/ 1828800 h 4168140"/>
                <a:gd name="connsiteX131" fmla="*/ 11079480 w 11737340"/>
                <a:gd name="connsiteY131" fmla="*/ 1767840 h 4168140"/>
                <a:gd name="connsiteX132" fmla="*/ 11247120 w 11737340"/>
                <a:gd name="connsiteY132" fmla="*/ 1684020 h 4168140"/>
                <a:gd name="connsiteX133" fmla="*/ 11407140 w 11737340"/>
                <a:gd name="connsiteY133" fmla="*/ 1628140 h 4168140"/>
                <a:gd name="connsiteX134" fmla="*/ 11490960 w 11737340"/>
                <a:gd name="connsiteY134" fmla="*/ 1577340 h 4168140"/>
                <a:gd name="connsiteX135" fmla="*/ 11635740 w 11737340"/>
                <a:gd name="connsiteY135" fmla="*/ 1508760 h 4168140"/>
                <a:gd name="connsiteX136" fmla="*/ 11737340 w 11737340"/>
                <a:gd name="connsiteY136" fmla="*/ 1442720 h 4168140"/>
                <a:gd name="connsiteX137" fmla="*/ 11620500 w 11737340"/>
                <a:gd name="connsiteY137" fmla="*/ 1417320 h 4168140"/>
                <a:gd name="connsiteX138" fmla="*/ 11567160 w 11737340"/>
                <a:gd name="connsiteY138" fmla="*/ 1379220 h 4168140"/>
                <a:gd name="connsiteX139" fmla="*/ 11498580 w 11737340"/>
                <a:gd name="connsiteY139" fmla="*/ 1318260 h 4168140"/>
                <a:gd name="connsiteX140" fmla="*/ 11468100 w 11737340"/>
                <a:gd name="connsiteY140" fmla="*/ 1280160 h 4168140"/>
                <a:gd name="connsiteX141" fmla="*/ 11442700 w 11737340"/>
                <a:gd name="connsiteY141" fmla="*/ 1231900 h 4168140"/>
                <a:gd name="connsiteX142" fmla="*/ 11384280 w 11737340"/>
                <a:gd name="connsiteY142" fmla="*/ 1310640 h 4168140"/>
                <a:gd name="connsiteX143" fmla="*/ 11353800 w 11737340"/>
                <a:gd name="connsiteY143" fmla="*/ 1356360 h 4168140"/>
                <a:gd name="connsiteX144" fmla="*/ 11224260 w 11737340"/>
                <a:gd name="connsiteY144" fmla="*/ 1417320 h 4168140"/>
                <a:gd name="connsiteX145" fmla="*/ 11109960 w 11737340"/>
                <a:gd name="connsiteY145" fmla="*/ 1463040 h 4168140"/>
                <a:gd name="connsiteX146" fmla="*/ 10911840 w 11737340"/>
                <a:gd name="connsiteY146" fmla="*/ 1524000 h 4168140"/>
                <a:gd name="connsiteX147" fmla="*/ 10774680 w 11737340"/>
                <a:gd name="connsiteY147" fmla="*/ 1546860 h 4168140"/>
                <a:gd name="connsiteX148" fmla="*/ 10675620 w 11737340"/>
                <a:gd name="connsiteY148" fmla="*/ 1615440 h 4168140"/>
                <a:gd name="connsiteX149" fmla="*/ 10568940 w 11737340"/>
                <a:gd name="connsiteY149" fmla="*/ 1676400 h 4168140"/>
                <a:gd name="connsiteX150" fmla="*/ 10485120 w 11737340"/>
                <a:gd name="connsiteY150" fmla="*/ 1760220 h 4168140"/>
                <a:gd name="connsiteX151" fmla="*/ 10454640 w 11737340"/>
                <a:gd name="connsiteY151" fmla="*/ 1836420 h 4168140"/>
                <a:gd name="connsiteX152" fmla="*/ 10416540 w 11737340"/>
                <a:gd name="connsiteY152" fmla="*/ 1927860 h 4168140"/>
                <a:gd name="connsiteX153" fmla="*/ 10401300 w 11737340"/>
                <a:gd name="connsiteY153" fmla="*/ 2004060 h 4168140"/>
                <a:gd name="connsiteX154" fmla="*/ 10363200 w 11737340"/>
                <a:gd name="connsiteY154" fmla="*/ 2095500 h 4168140"/>
                <a:gd name="connsiteX155" fmla="*/ 10317480 w 11737340"/>
                <a:gd name="connsiteY155" fmla="*/ 2225040 h 4168140"/>
                <a:gd name="connsiteX156" fmla="*/ 10287000 w 11737340"/>
                <a:gd name="connsiteY156" fmla="*/ 2346960 h 4168140"/>
                <a:gd name="connsiteX157" fmla="*/ 10218420 w 11737340"/>
                <a:gd name="connsiteY157" fmla="*/ 2499360 h 4168140"/>
                <a:gd name="connsiteX158" fmla="*/ 10134600 w 11737340"/>
                <a:gd name="connsiteY158" fmla="*/ 2621280 h 4168140"/>
                <a:gd name="connsiteX159" fmla="*/ 10043160 w 11737340"/>
                <a:gd name="connsiteY159" fmla="*/ 2735580 h 4168140"/>
                <a:gd name="connsiteX160" fmla="*/ 9974580 w 11737340"/>
                <a:gd name="connsiteY160" fmla="*/ 2857500 h 4168140"/>
                <a:gd name="connsiteX161" fmla="*/ 9906000 w 11737340"/>
                <a:gd name="connsiteY161" fmla="*/ 2941320 h 4168140"/>
                <a:gd name="connsiteX162" fmla="*/ 9860280 w 11737340"/>
                <a:gd name="connsiteY162" fmla="*/ 3032760 h 4168140"/>
                <a:gd name="connsiteX163" fmla="*/ 9806940 w 11737340"/>
                <a:gd name="connsiteY163" fmla="*/ 3116580 h 4168140"/>
                <a:gd name="connsiteX164" fmla="*/ 9715500 w 11737340"/>
                <a:gd name="connsiteY164" fmla="*/ 3208020 h 4168140"/>
                <a:gd name="connsiteX165" fmla="*/ 9616440 w 11737340"/>
                <a:gd name="connsiteY165" fmla="*/ 3261360 h 4168140"/>
                <a:gd name="connsiteX166" fmla="*/ 9532620 w 11737340"/>
                <a:gd name="connsiteY166" fmla="*/ 3329940 h 4168140"/>
                <a:gd name="connsiteX167" fmla="*/ 9471660 w 11737340"/>
                <a:gd name="connsiteY167" fmla="*/ 3375660 h 4168140"/>
                <a:gd name="connsiteX168" fmla="*/ 9410700 w 11737340"/>
                <a:gd name="connsiteY168" fmla="*/ 3429000 h 4168140"/>
                <a:gd name="connsiteX169" fmla="*/ 9288780 w 11737340"/>
                <a:gd name="connsiteY169" fmla="*/ 3436620 h 4168140"/>
                <a:gd name="connsiteX170" fmla="*/ 9166860 w 11737340"/>
                <a:gd name="connsiteY170" fmla="*/ 3444240 h 4168140"/>
                <a:gd name="connsiteX171" fmla="*/ 9029700 w 11737340"/>
                <a:gd name="connsiteY171" fmla="*/ 3413760 h 4168140"/>
                <a:gd name="connsiteX172" fmla="*/ 8823960 w 11737340"/>
                <a:gd name="connsiteY172" fmla="*/ 3360420 h 4168140"/>
                <a:gd name="connsiteX173" fmla="*/ 8679180 w 11737340"/>
                <a:gd name="connsiteY173" fmla="*/ 3329940 h 4168140"/>
                <a:gd name="connsiteX174" fmla="*/ 8572500 w 11737340"/>
                <a:gd name="connsiteY174" fmla="*/ 3276600 h 4168140"/>
                <a:gd name="connsiteX175" fmla="*/ 8465820 w 11737340"/>
                <a:gd name="connsiteY175" fmla="*/ 3215640 h 4168140"/>
                <a:gd name="connsiteX176" fmla="*/ 8321040 w 11737340"/>
                <a:gd name="connsiteY176" fmla="*/ 3177540 h 4168140"/>
                <a:gd name="connsiteX177" fmla="*/ 8199120 w 11737340"/>
                <a:gd name="connsiteY177" fmla="*/ 3131820 h 4168140"/>
                <a:gd name="connsiteX178" fmla="*/ 8069580 w 11737340"/>
                <a:gd name="connsiteY178" fmla="*/ 3078480 h 4168140"/>
                <a:gd name="connsiteX179" fmla="*/ 7917180 w 11737340"/>
                <a:gd name="connsiteY179" fmla="*/ 2994660 h 4168140"/>
                <a:gd name="connsiteX180" fmla="*/ 7787640 w 11737340"/>
                <a:gd name="connsiteY180" fmla="*/ 2971800 h 4168140"/>
                <a:gd name="connsiteX181" fmla="*/ 7719060 w 11737340"/>
                <a:gd name="connsiteY181" fmla="*/ 2933700 h 4168140"/>
                <a:gd name="connsiteX182" fmla="*/ 7612380 w 11737340"/>
                <a:gd name="connsiteY182" fmla="*/ 2903220 h 4168140"/>
                <a:gd name="connsiteX183" fmla="*/ 7566660 w 11737340"/>
                <a:gd name="connsiteY183" fmla="*/ 2887980 h 4168140"/>
                <a:gd name="connsiteX184" fmla="*/ 7551420 w 11737340"/>
                <a:gd name="connsiteY184" fmla="*/ 2849880 h 4168140"/>
                <a:gd name="connsiteX185" fmla="*/ 7533640 w 11737340"/>
                <a:gd name="connsiteY185" fmla="*/ 2788920 h 4168140"/>
                <a:gd name="connsiteX186" fmla="*/ 7475220 w 11737340"/>
                <a:gd name="connsiteY186" fmla="*/ 2857500 h 4168140"/>
                <a:gd name="connsiteX187" fmla="*/ 7414260 w 11737340"/>
                <a:gd name="connsiteY187" fmla="*/ 2887980 h 4168140"/>
                <a:gd name="connsiteX188" fmla="*/ 7345680 w 11737340"/>
                <a:gd name="connsiteY188" fmla="*/ 2971800 h 4168140"/>
                <a:gd name="connsiteX189" fmla="*/ 7315200 w 11737340"/>
                <a:gd name="connsiteY189" fmla="*/ 2994660 h 4168140"/>
                <a:gd name="connsiteX190" fmla="*/ 7261860 w 11737340"/>
                <a:gd name="connsiteY190" fmla="*/ 3009900 h 4168140"/>
                <a:gd name="connsiteX191" fmla="*/ 7193280 w 11737340"/>
                <a:gd name="connsiteY191" fmla="*/ 3025140 h 4168140"/>
                <a:gd name="connsiteX192" fmla="*/ 7155180 w 11737340"/>
                <a:gd name="connsiteY192" fmla="*/ 3078480 h 4168140"/>
                <a:gd name="connsiteX193" fmla="*/ 7109460 w 11737340"/>
                <a:gd name="connsiteY193" fmla="*/ 3154680 h 4168140"/>
                <a:gd name="connsiteX194" fmla="*/ 7048500 w 11737340"/>
                <a:gd name="connsiteY194" fmla="*/ 3246120 h 4168140"/>
                <a:gd name="connsiteX195" fmla="*/ 6995160 w 11737340"/>
                <a:gd name="connsiteY195" fmla="*/ 3307080 h 4168140"/>
                <a:gd name="connsiteX196" fmla="*/ 6972300 w 11737340"/>
                <a:gd name="connsiteY196" fmla="*/ 3352800 h 4168140"/>
                <a:gd name="connsiteX197" fmla="*/ 6949440 w 11737340"/>
                <a:gd name="connsiteY197" fmla="*/ 3413760 h 4168140"/>
                <a:gd name="connsiteX198" fmla="*/ 6949440 w 11737340"/>
                <a:gd name="connsiteY198" fmla="*/ 3413760 h 4168140"/>
                <a:gd name="connsiteX199" fmla="*/ 6911340 w 11737340"/>
                <a:gd name="connsiteY199" fmla="*/ 3474720 h 4168140"/>
                <a:gd name="connsiteX200" fmla="*/ 6888480 w 11737340"/>
                <a:gd name="connsiteY200" fmla="*/ 3505200 h 4168140"/>
                <a:gd name="connsiteX201" fmla="*/ 6819900 w 11737340"/>
                <a:gd name="connsiteY201" fmla="*/ 3566160 h 4168140"/>
                <a:gd name="connsiteX202" fmla="*/ 6743700 w 11737340"/>
                <a:gd name="connsiteY202" fmla="*/ 3581400 h 4168140"/>
                <a:gd name="connsiteX203" fmla="*/ 6675120 w 11737340"/>
                <a:gd name="connsiteY203" fmla="*/ 3657600 h 4168140"/>
                <a:gd name="connsiteX204" fmla="*/ 6629400 w 11737340"/>
                <a:gd name="connsiteY204" fmla="*/ 3718560 h 4168140"/>
                <a:gd name="connsiteX205" fmla="*/ 6576060 w 11737340"/>
                <a:gd name="connsiteY205" fmla="*/ 3779520 h 4168140"/>
                <a:gd name="connsiteX206" fmla="*/ 6484620 w 11737340"/>
                <a:gd name="connsiteY206" fmla="*/ 3817620 h 4168140"/>
                <a:gd name="connsiteX207" fmla="*/ 6400800 w 11737340"/>
                <a:gd name="connsiteY207" fmla="*/ 3832860 h 4168140"/>
                <a:gd name="connsiteX208" fmla="*/ 6263640 w 11737340"/>
                <a:gd name="connsiteY208" fmla="*/ 3870960 h 4168140"/>
                <a:gd name="connsiteX209" fmla="*/ 6126480 w 11737340"/>
                <a:gd name="connsiteY209" fmla="*/ 3901440 h 4168140"/>
                <a:gd name="connsiteX210" fmla="*/ 6027420 w 11737340"/>
                <a:gd name="connsiteY210" fmla="*/ 3916680 h 4168140"/>
                <a:gd name="connsiteX211" fmla="*/ 5890260 w 11737340"/>
                <a:gd name="connsiteY211" fmla="*/ 3878580 h 4168140"/>
                <a:gd name="connsiteX212" fmla="*/ 5821680 w 11737340"/>
                <a:gd name="connsiteY212" fmla="*/ 3863340 h 4168140"/>
                <a:gd name="connsiteX213" fmla="*/ 5737860 w 11737340"/>
                <a:gd name="connsiteY213" fmla="*/ 3825240 h 4168140"/>
                <a:gd name="connsiteX214" fmla="*/ 5638800 w 11737340"/>
                <a:gd name="connsiteY214" fmla="*/ 3794760 h 4168140"/>
                <a:gd name="connsiteX215" fmla="*/ 5524500 w 11737340"/>
                <a:gd name="connsiteY215" fmla="*/ 3756660 h 4168140"/>
                <a:gd name="connsiteX216" fmla="*/ 5448300 w 11737340"/>
                <a:gd name="connsiteY216" fmla="*/ 3718560 h 4168140"/>
                <a:gd name="connsiteX217" fmla="*/ 5349240 w 11737340"/>
                <a:gd name="connsiteY217" fmla="*/ 3657600 h 4168140"/>
                <a:gd name="connsiteX218" fmla="*/ 5295900 w 11737340"/>
                <a:gd name="connsiteY218" fmla="*/ 3619500 h 4168140"/>
                <a:gd name="connsiteX219" fmla="*/ 5234940 w 11737340"/>
                <a:gd name="connsiteY219" fmla="*/ 3596640 h 4168140"/>
                <a:gd name="connsiteX220" fmla="*/ 5135880 w 11737340"/>
                <a:gd name="connsiteY220" fmla="*/ 3550920 h 4168140"/>
                <a:gd name="connsiteX221" fmla="*/ 5059680 w 11737340"/>
                <a:gd name="connsiteY221" fmla="*/ 3505200 h 4168140"/>
                <a:gd name="connsiteX222" fmla="*/ 5029200 w 11737340"/>
                <a:gd name="connsiteY222" fmla="*/ 3482340 h 4168140"/>
                <a:gd name="connsiteX223" fmla="*/ 4960620 w 11737340"/>
                <a:gd name="connsiteY223" fmla="*/ 3413760 h 4168140"/>
                <a:gd name="connsiteX224" fmla="*/ 4876800 w 11737340"/>
                <a:gd name="connsiteY224" fmla="*/ 3299460 h 4168140"/>
                <a:gd name="connsiteX225" fmla="*/ 4808220 w 11737340"/>
                <a:gd name="connsiteY225" fmla="*/ 3200400 h 4168140"/>
                <a:gd name="connsiteX226" fmla="*/ 4777740 w 11737340"/>
                <a:gd name="connsiteY226" fmla="*/ 3147060 h 4168140"/>
                <a:gd name="connsiteX227" fmla="*/ 4724400 w 11737340"/>
                <a:gd name="connsiteY227" fmla="*/ 3108960 h 4168140"/>
                <a:gd name="connsiteX228" fmla="*/ 4648200 w 11737340"/>
                <a:gd name="connsiteY228" fmla="*/ 3063240 h 4168140"/>
                <a:gd name="connsiteX229" fmla="*/ 4533900 w 11737340"/>
                <a:gd name="connsiteY229" fmla="*/ 2979420 h 4168140"/>
                <a:gd name="connsiteX230" fmla="*/ 4427220 w 11737340"/>
                <a:gd name="connsiteY230" fmla="*/ 2941320 h 4168140"/>
                <a:gd name="connsiteX231" fmla="*/ 4366260 w 11737340"/>
                <a:gd name="connsiteY231" fmla="*/ 2903220 h 4168140"/>
                <a:gd name="connsiteX232" fmla="*/ 4244340 w 11737340"/>
                <a:gd name="connsiteY232" fmla="*/ 2842260 h 4168140"/>
                <a:gd name="connsiteX233" fmla="*/ 4145280 w 11737340"/>
                <a:gd name="connsiteY233" fmla="*/ 2811780 h 4168140"/>
                <a:gd name="connsiteX234" fmla="*/ 4038600 w 11737340"/>
                <a:gd name="connsiteY234" fmla="*/ 2804160 h 4168140"/>
                <a:gd name="connsiteX235" fmla="*/ 3954780 w 11737340"/>
                <a:gd name="connsiteY235" fmla="*/ 2819400 h 4168140"/>
                <a:gd name="connsiteX236" fmla="*/ 3863340 w 11737340"/>
                <a:gd name="connsiteY236" fmla="*/ 2804160 h 4168140"/>
                <a:gd name="connsiteX237" fmla="*/ 3741420 w 11737340"/>
                <a:gd name="connsiteY237" fmla="*/ 2781300 h 4168140"/>
                <a:gd name="connsiteX238" fmla="*/ 3649980 w 11737340"/>
                <a:gd name="connsiteY238" fmla="*/ 2743200 h 4168140"/>
                <a:gd name="connsiteX239" fmla="*/ 3573780 w 11737340"/>
                <a:gd name="connsiteY239" fmla="*/ 2674620 h 4168140"/>
                <a:gd name="connsiteX240" fmla="*/ 3482340 w 11737340"/>
                <a:gd name="connsiteY240" fmla="*/ 2621280 h 4168140"/>
                <a:gd name="connsiteX241" fmla="*/ 3436620 w 11737340"/>
                <a:gd name="connsiteY241" fmla="*/ 2552700 h 4168140"/>
                <a:gd name="connsiteX242" fmla="*/ 3329940 w 11737340"/>
                <a:gd name="connsiteY242" fmla="*/ 2423160 h 4168140"/>
                <a:gd name="connsiteX243" fmla="*/ 3261360 w 11737340"/>
                <a:gd name="connsiteY243" fmla="*/ 2324100 h 4168140"/>
                <a:gd name="connsiteX244" fmla="*/ 3131820 w 11737340"/>
                <a:gd name="connsiteY244" fmla="*/ 2209800 h 4168140"/>
                <a:gd name="connsiteX245" fmla="*/ 3040380 w 11737340"/>
                <a:gd name="connsiteY245" fmla="*/ 2141220 h 4168140"/>
                <a:gd name="connsiteX246" fmla="*/ 2910840 w 11737340"/>
                <a:gd name="connsiteY246" fmla="*/ 2034540 h 4168140"/>
                <a:gd name="connsiteX247" fmla="*/ 2849880 w 11737340"/>
                <a:gd name="connsiteY247" fmla="*/ 1958340 h 4168140"/>
                <a:gd name="connsiteX248" fmla="*/ 2743200 w 11737340"/>
                <a:gd name="connsiteY248" fmla="*/ 1889760 h 4168140"/>
                <a:gd name="connsiteX249" fmla="*/ 2659380 w 11737340"/>
                <a:gd name="connsiteY249" fmla="*/ 1844040 h 4168140"/>
                <a:gd name="connsiteX250" fmla="*/ 2575560 w 11737340"/>
                <a:gd name="connsiteY250" fmla="*/ 1744980 h 4168140"/>
                <a:gd name="connsiteX251" fmla="*/ 2468880 w 11737340"/>
                <a:gd name="connsiteY251" fmla="*/ 1645920 h 4168140"/>
                <a:gd name="connsiteX252" fmla="*/ 2400300 w 11737340"/>
                <a:gd name="connsiteY252" fmla="*/ 1607820 h 4168140"/>
                <a:gd name="connsiteX253" fmla="*/ 2263140 w 11737340"/>
                <a:gd name="connsiteY253" fmla="*/ 1501140 h 4168140"/>
                <a:gd name="connsiteX254" fmla="*/ 2171700 w 11737340"/>
                <a:gd name="connsiteY254" fmla="*/ 1432560 h 4168140"/>
                <a:gd name="connsiteX255" fmla="*/ 2087880 w 11737340"/>
                <a:gd name="connsiteY255" fmla="*/ 1363980 h 4168140"/>
                <a:gd name="connsiteX256" fmla="*/ 1950720 w 11737340"/>
                <a:gd name="connsiteY256" fmla="*/ 1272540 h 4168140"/>
                <a:gd name="connsiteX257" fmla="*/ 1805940 w 11737340"/>
                <a:gd name="connsiteY257" fmla="*/ 1135380 h 4168140"/>
                <a:gd name="connsiteX258" fmla="*/ 1729740 w 11737340"/>
                <a:gd name="connsiteY258" fmla="*/ 1089660 h 4168140"/>
                <a:gd name="connsiteX259" fmla="*/ 1668780 w 11737340"/>
                <a:gd name="connsiteY259" fmla="*/ 1043940 h 4168140"/>
                <a:gd name="connsiteX260" fmla="*/ 1592580 w 11737340"/>
                <a:gd name="connsiteY260" fmla="*/ 990600 h 4168140"/>
                <a:gd name="connsiteX261" fmla="*/ 1470660 w 11737340"/>
                <a:gd name="connsiteY261" fmla="*/ 891540 h 4168140"/>
                <a:gd name="connsiteX262" fmla="*/ 1386840 w 11737340"/>
                <a:gd name="connsiteY262" fmla="*/ 845820 h 4168140"/>
                <a:gd name="connsiteX263" fmla="*/ 1318260 w 11737340"/>
                <a:gd name="connsiteY263" fmla="*/ 784860 h 4168140"/>
                <a:gd name="connsiteX264" fmla="*/ 1264920 w 11737340"/>
                <a:gd name="connsiteY264" fmla="*/ 723900 h 4168140"/>
                <a:gd name="connsiteX265" fmla="*/ 1181100 w 11737340"/>
                <a:gd name="connsiteY265" fmla="*/ 647700 h 4168140"/>
                <a:gd name="connsiteX266" fmla="*/ 1089660 w 11737340"/>
                <a:gd name="connsiteY266" fmla="*/ 624840 h 4168140"/>
                <a:gd name="connsiteX267" fmla="*/ 1021080 w 11737340"/>
                <a:gd name="connsiteY267" fmla="*/ 586740 h 4168140"/>
                <a:gd name="connsiteX268" fmla="*/ 937260 w 11737340"/>
                <a:gd name="connsiteY268" fmla="*/ 548640 h 4168140"/>
                <a:gd name="connsiteX269" fmla="*/ 830580 w 11737340"/>
                <a:gd name="connsiteY269" fmla="*/ 510540 h 4168140"/>
                <a:gd name="connsiteX270" fmla="*/ 754380 w 11737340"/>
                <a:gd name="connsiteY270" fmla="*/ 457200 h 4168140"/>
                <a:gd name="connsiteX271" fmla="*/ 708660 w 11737340"/>
                <a:gd name="connsiteY271" fmla="*/ 419100 h 4168140"/>
                <a:gd name="connsiteX272" fmla="*/ 609600 w 11737340"/>
                <a:gd name="connsiteY272" fmla="*/ 396240 h 4168140"/>
                <a:gd name="connsiteX273" fmla="*/ 548640 w 11737340"/>
                <a:gd name="connsiteY273" fmla="*/ 320040 h 4168140"/>
                <a:gd name="connsiteX274" fmla="*/ 510540 w 11737340"/>
                <a:gd name="connsiteY274" fmla="*/ 251460 h 4168140"/>
                <a:gd name="connsiteX275" fmla="*/ 464820 w 11737340"/>
                <a:gd name="connsiteY275" fmla="*/ 190500 h 4168140"/>
                <a:gd name="connsiteX276" fmla="*/ 411480 w 11737340"/>
                <a:gd name="connsiteY276" fmla="*/ 137160 h 4168140"/>
                <a:gd name="connsiteX277" fmla="*/ 373380 w 11737340"/>
                <a:gd name="connsiteY277" fmla="*/ 45720 h 4168140"/>
                <a:gd name="connsiteX278" fmla="*/ 342900 w 11737340"/>
                <a:gd name="connsiteY278" fmla="*/ 0 h 4168140"/>
                <a:gd name="connsiteX279" fmla="*/ 327660 w 11737340"/>
                <a:gd name="connsiteY279" fmla="*/ 60960 h 4168140"/>
                <a:gd name="connsiteX280" fmla="*/ 289560 w 11737340"/>
                <a:gd name="connsiteY280" fmla="*/ 91440 h 4168140"/>
                <a:gd name="connsiteX281" fmla="*/ 236220 w 11737340"/>
                <a:gd name="connsiteY281" fmla="*/ 114300 h 4168140"/>
                <a:gd name="connsiteX282" fmla="*/ 198120 w 11737340"/>
                <a:gd name="connsiteY282" fmla="*/ 175260 h 4168140"/>
                <a:gd name="connsiteX283" fmla="*/ 175260 w 11737340"/>
                <a:gd name="connsiteY283" fmla="*/ 228600 h 4168140"/>
                <a:gd name="connsiteX284" fmla="*/ 114300 w 11737340"/>
                <a:gd name="connsiteY284" fmla="*/ 236220 h 4168140"/>
                <a:gd name="connsiteX285" fmla="*/ 45720 w 11737340"/>
                <a:gd name="connsiteY285" fmla="*/ 251460 h 4168140"/>
                <a:gd name="connsiteX286" fmla="*/ 0 w 11737340"/>
                <a:gd name="connsiteY286" fmla="*/ 281940 h 4168140"/>
                <a:gd name="connsiteX287" fmla="*/ 68580 w 11737340"/>
                <a:gd name="connsiteY287" fmla="*/ 320040 h 4168140"/>
                <a:gd name="connsiteX0" fmla="*/ 68580 w 11737340"/>
                <a:gd name="connsiteY0" fmla="*/ 320040 h 4168140"/>
                <a:gd name="connsiteX1" fmla="*/ 121920 w 11737340"/>
                <a:gd name="connsiteY1" fmla="*/ 381000 h 4168140"/>
                <a:gd name="connsiteX2" fmla="*/ 198120 w 11737340"/>
                <a:gd name="connsiteY2" fmla="*/ 419100 h 4168140"/>
                <a:gd name="connsiteX3" fmla="*/ 320040 w 11737340"/>
                <a:gd name="connsiteY3" fmla="*/ 510540 h 4168140"/>
                <a:gd name="connsiteX4" fmla="*/ 411480 w 11737340"/>
                <a:gd name="connsiteY4" fmla="*/ 563880 h 4168140"/>
                <a:gd name="connsiteX5" fmla="*/ 472440 w 11737340"/>
                <a:gd name="connsiteY5" fmla="*/ 632460 h 4168140"/>
                <a:gd name="connsiteX6" fmla="*/ 601980 w 11737340"/>
                <a:gd name="connsiteY6" fmla="*/ 708660 h 4168140"/>
                <a:gd name="connsiteX7" fmla="*/ 739140 w 11737340"/>
                <a:gd name="connsiteY7" fmla="*/ 784860 h 4168140"/>
                <a:gd name="connsiteX8" fmla="*/ 861060 w 11737340"/>
                <a:gd name="connsiteY8" fmla="*/ 868680 h 4168140"/>
                <a:gd name="connsiteX9" fmla="*/ 944880 w 11737340"/>
                <a:gd name="connsiteY9" fmla="*/ 952500 h 4168140"/>
                <a:gd name="connsiteX10" fmla="*/ 1021080 w 11737340"/>
                <a:gd name="connsiteY10" fmla="*/ 1005840 h 4168140"/>
                <a:gd name="connsiteX11" fmla="*/ 1097280 w 11737340"/>
                <a:gd name="connsiteY11" fmla="*/ 1043940 h 4168140"/>
                <a:gd name="connsiteX12" fmla="*/ 1181100 w 11737340"/>
                <a:gd name="connsiteY12" fmla="*/ 1104900 h 4168140"/>
                <a:gd name="connsiteX13" fmla="*/ 1249680 w 11737340"/>
                <a:gd name="connsiteY13" fmla="*/ 1150620 h 4168140"/>
                <a:gd name="connsiteX14" fmla="*/ 1341120 w 11737340"/>
                <a:gd name="connsiteY14" fmla="*/ 1196340 h 4168140"/>
                <a:gd name="connsiteX15" fmla="*/ 1417320 w 11737340"/>
                <a:gd name="connsiteY15" fmla="*/ 1257300 h 4168140"/>
                <a:gd name="connsiteX16" fmla="*/ 1493520 w 11737340"/>
                <a:gd name="connsiteY16" fmla="*/ 1333500 h 4168140"/>
                <a:gd name="connsiteX17" fmla="*/ 1569720 w 11737340"/>
                <a:gd name="connsiteY17" fmla="*/ 1356360 h 4168140"/>
                <a:gd name="connsiteX18" fmla="*/ 1684020 w 11737340"/>
                <a:gd name="connsiteY18" fmla="*/ 1424940 h 4168140"/>
                <a:gd name="connsiteX19" fmla="*/ 1729740 w 11737340"/>
                <a:gd name="connsiteY19" fmla="*/ 1485900 h 4168140"/>
                <a:gd name="connsiteX20" fmla="*/ 1844040 w 11737340"/>
                <a:gd name="connsiteY20" fmla="*/ 1569720 h 4168140"/>
                <a:gd name="connsiteX21" fmla="*/ 1935480 w 11737340"/>
                <a:gd name="connsiteY21" fmla="*/ 1615440 h 4168140"/>
                <a:gd name="connsiteX22" fmla="*/ 2049780 w 11737340"/>
                <a:gd name="connsiteY22" fmla="*/ 1691640 h 4168140"/>
                <a:gd name="connsiteX23" fmla="*/ 2133600 w 11737340"/>
                <a:gd name="connsiteY23" fmla="*/ 1729740 h 4168140"/>
                <a:gd name="connsiteX24" fmla="*/ 2202180 w 11737340"/>
                <a:gd name="connsiteY24" fmla="*/ 1805940 h 4168140"/>
                <a:gd name="connsiteX25" fmla="*/ 2255520 w 11737340"/>
                <a:gd name="connsiteY25" fmla="*/ 1821180 h 4168140"/>
                <a:gd name="connsiteX26" fmla="*/ 2316480 w 11737340"/>
                <a:gd name="connsiteY26" fmla="*/ 1866900 h 4168140"/>
                <a:gd name="connsiteX27" fmla="*/ 2423160 w 11737340"/>
                <a:gd name="connsiteY27" fmla="*/ 2004060 h 4168140"/>
                <a:gd name="connsiteX28" fmla="*/ 2476500 w 11737340"/>
                <a:gd name="connsiteY28" fmla="*/ 2087880 h 4168140"/>
                <a:gd name="connsiteX29" fmla="*/ 2567940 w 11737340"/>
                <a:gd name="connsiteY29" fmla="*/ 2148840 h 4168140"/>
                <a:gd name="connsiteX30" fmla="*/ 2682240 w 11737340"/>
                <a:gd name="connsiteY30" fmla="*/ 2186940 h 4168140"/>
                <a:gd name="connsiteX31" fmla="*/ 2743200 w 11737340"/>
                <a:gd name="connsiteY31" fmla="*/ 2209800 h 4168140"/>
                <a:gd name="connsiteX32" fmla="*/ 2811780 w 11737340"/>
                <a:gd name="connsiteY32" fmla="*/ 2247900 h 4168140"/>
                <a:gd name="connsiteX33" fmla="*/ 2887980 w 11737340"/>
                <a:gd name="connsiteY33" fmla="*/ 2301240 h 4168140"/>
                <a:gd name="connsiteX34" fmla="*/ 2979420 w 11737340"/>
                <a:gd name="connsiteY34" fmla="*/ 2385060 h 4168140"/>
                <a:gd name="connsiteX35" fmla="*/ 3055620 w 11737340"/>
                <a:gd name="connsiteY35" fmla="*/ 2461260 h 4168140"/>
                <a:gd name="connsiteX36" fmla="*/ 3139440 w 11737340"/>
                <a:gd name="connsiteY36" fmla="*/ 2537460 h 4168140"/>
                <a:gd name="connsiteX37" fmla="*/ 3261360 w 11737340"/>
                <a:gd name="connsiteY37" fmla="*/ 2628900 h 4168140"/>
                <a:gd name="connsiteX38" fmla="*/ 3345180 w 11737340"/>
                <a:gd name="connsiteY38" fmla="*/ 2720340 h 4168140"/>
                <a:gd name="connsiteX39" fmla="*/ 3444240 w 11737340"/>
                <a:gd name="connsiteY39" fmla="*/ 2796540 h 4168140"/>
                <a:gd name="connsiteX40" fmla="*/ 3558540 w 11737340"/>
                <a:gd name="connsiteY40" fmla="*/ 2872740 h 4168140"/>
                <a:gd name="connsiteX41" fmla="*/ 3619500 w 11737340"/>
                <a:gd name="connsiteY41" fmla="*/ 2979420 h 4168140"/>
                <a:gd name="connsiteX42" fmla="*/ 3619500 w 11737340"/>
                <a:gd name="connsiteY42" fmla="*/ 2979420 h 4168140"/>
                <a:gd name="connsiteX43" fmla="*/ 3649980 w 11737340"/>
                <a:gd name="connsiteY43" fmla="*/ 3048000 h 4168140"/>
                <a:gd name="connsiteX44" fmla="*/ 3703320 w 11737340"/>
                <a:gd name="connsiteY44" fmla="*/ 3086100 h 4168140"/>
                <a:gd name="connsiteX45" fmla="*/ 3764280 w 11737340"/>
                <a:gd name="connsiteY45" fmla="*/ 3063240 h 4168140"/>
                <a:gd name="connsiteX46" fmla="*/ 3848100 w 11737340"/>
                <a:gd name="connsiteY46" fmla="*/ 3025140 h 4168140"/>
                <a:gd name="connsiteX47" fmla="*/ 3916680 w 11737340"/>
                <a:gd name="connsiteY47" fmla="*/ 3032760 h 4168140"/>
                <a:gd name="connsiteX48" fmla="*/ 4030980 w 11737340"/>
                <a:gd name="connsiteY48" fmla="*/ 3063240 h 4168140"/>
                <a:gd name="connsiteX49" fmla="*/ 4137660 w 11737340"/>
                <a:gd name="connsiteY49" fmla="*/ 3101340 h 4168140"/>
                <a:gd name="connsiteX50" fmla="*/ 4259580 w 11737340"/>
                <a:gd name="connsiteY50" fmla="*/ 3147060 h 4168140"/>
                <a:gd name="connsiteX51" fmla="*/ 4381500 w 11737340"/>
                <a:gd name="connsiteY51" fmla="*/ 3192780 h 4168140"/>
                <a:gd name="connsiteX52" fmla="*/ 4526280 w 11737340"/>
                <a:gd name="connsiteY52" fmla="*/ 3276600 h 4168140"/>
                <a:gd name="connsiteX53" fmla="*/ 4587240 w 11737340"/>
                <a:gd name="connsiteY53" fmla="*/ 3299460 h 4168140"/>
                <a:gd name="connsiteX54" fmla="*/ 4610100 w 11737340"/>
                <a:gd name="connsiteY54" fmla="*/ 3352800 h 4168140"/>
                <a:gd name="connsiteX55" fmla="*/ 4648200 w 11737340"/>
                <a:gd name="connsiteY55" fmla="*/ 3436620 h 4168140"/>
                <a:gd name="connsiteX56" fmla="*/ 4671060 w 11737340"/>
                <a:gd name="connsiteY56" fmla="*/ 3520440 h 4168140"/>
                <a:gd name="connsiteX57" fmla="*/ 4678680 w 11737340"/>
                <a:gd name="connsiteY57" fmla="*/ 3589020 h 4168140"/>
                <a:gd name="connsiteX58" fmla="*/ 4686300 w 11737340"/>
                <a:gd name="connsiteY58" fmla="*/ 3649980 h 4168140"/>
                <a:gd name="connsiteX59" fmla="*/ 4724400 w 11737340"/>
                <a:gd name="connsiteY59" fmla="*/ 3680460 h 4168140"/>
                <a:gd name="connsiteX60" fmla="*/ 4785360 w 11737340"/>
                <a:gd name="connsiteY60" fmla="*/ 3672840 h 4168140"/>
                <a:gd name="connsiteX61" fmla="*/ 4869180 w 11737340"/>
                <a:gd name="connsiteY61" fmla="*/ 3703320 h 4168140"/>
                <a:gd name="connsiteX62" fmla="*/ 4914900 w 11737340"/>
                <a:gd name="connsiteY62" fmla="*/ 3756660 h 4168140"/>
                <a:gd name="connsiteX63" fmla="*/ 5105400 w 11737340"/>
                <a:gd name="connsiteY63" fmla="*/ 3832860 h 4168140"/>
                <a:gd name="connsiteX64" fmla="*/ 5173980 w 11737340"/>
                <a:gd name="connsiteY64" fmla="*/ 3886200 h 4168140"/>
                <a:gd name="connsiteX65" fmla="*/ 5242560 w 11737340"/>
                <a:gd name="connsiteY65" fmla="*/ 3924300 h 4168140"/>
                <a:gd name="connsiteX66" fmla="*/ 5364480 w 11737340"/>
                <a:gd name="connsiteY66" fmla="*/ 3962400 h 4168140"/>
                <a:gd name="connsiteX67" fmla="*/ 5516880 w 11737340"/>
                <a:gd name="connsiteY67" fmla="*/ 4046220 h 4168140"/>
                <a:gd name="connsiteX68" fmla="*/ 5585460 w 11737340"/>
                <a:gd name="connsiteY68" fmla="*/ 4099560 h 4168140"/>
                <a:gd name="connsiteX69" fmla="*/ 5661660 w 11737340"/>
                <a:gd name="connsiteY69" fmla="*/ 4122420 h 4168140"/>
                <a:gd name="connsiteX70" fmla="*/ 5745480 w 11737340"/>
                <a:gd name="connsiteY70" fmla="*/ 4130040 h 4168140"/>
                <a:gd name="connsiteX71" fmla="*/ 5836920 w 11737340"/>
                <a:gd name="connsiteY71" fmla="*/ 4130040 h 4168140"/>
                <a:gd name="connsiteX72" fmla="*/ 5951220 w 11737340"/>
                <a:gd name="connsiteY72" fmla="*/ 4145280 h 4168140"/>
                <a:gd name="connsiteX73" fmla="*/ 6035040 w 11737340"/>
                <a:gd name="connsiteY73" fmla="*/ 4168140 h 4168140"/>
                <a:gd name="connsiteX74" fmla="*/ 6149340 w 11737340"/>
                <a:gd name="connsiteY74" fmla="*/ 4137660 h 4168140"/>
                <a:gd name="connsiteX75" fmla="*/ 6286500 w 11737340"/>
                <a:gd name="connsiteY75" fmla="*/ 4114800 h 4168140"/>
                <a:gd name="connsiteX76" fmla="*/ 6393180 w 11737340"/>
                <a:gd name="connsiteY76" fmla="*/ 4053840 h 4168140"/>
                <a:gd name="connsiteX77" fmla="*/ 6484620 w 11737340"/>
                <a:gd name="connsiteY77" fmla="*/ 4038600 h 4168140"/>
                <a:gd name="connsiteX78" fmla="*/ 6583680 w 11737340"/>
                <a:gd name="connsiteY78" fmla="*/ 3970020 h 4168140"/>
                <a:gd name="connsiteX79" fmla="*/ 6697980 w 11737340"/>
                <a:gd name="connsiteY79" fmla="*/ 3886200 h 4168140"/>
                <a:gd name="connsiteX80" fmla="*/ 6751320 w 11737340"/>
                <a:gd name="connsiteY80" fmla="*/ 3822700 h 4168140"/>
                <a:gd name="connsiteX81" fmla="*/ 6855460 w 11737340"/>
                <a:gd name="connsiteY81" fmla="*/ 3764280 h 4168140"/>
                <a:gd name="connsiteX82" fmla="*/ 6959600 w 11737340"/>
                <a:gd name="connsiteY82" fmla="*/ 3629660 h 4168140"/>
                <a:gd name="connsiteX83" fmla="*/ 7056120 w 11737340"/>
                <a:gd name="connsiteY83" fmla="*/ 3528060 h 4168140"/>
                <a:gd name="connsiteX84" fmla="*/ 7165340 w 11737340"/>
                <a:gd name="connsiteY84" fmla="*/ 3454400 h 4168140"/>
                <a:gd name="connsiteX85" fmla="*/ 7287260 w 11737340"/>
                <a:gd name="connsiteY85" fmla="*/ 3296920 h 4168140"/>
                <a:gd name="connsiteX86" fmla="*/ 7338060 w 11737340"/>
                <a:gd name="connsiteY86" fmla="*/ 3200400 h 4168140"/>
                <a:gd name="connsiteX87" fmla="*/ 7383780 w 11737340"/>
                <a:gd name="connsiteY87" fmla="*/ 3144520 h 4168140"/>
                <a:gd name="connsiteX88" fmla="*/ 7444740 w 11737340"/>
                <a:gd name="connsiteY88" fmla="*/ 3093720 h 4168140"/>
                <a:gd name="connsiteX89" fmla="*/ 7513320 w 11737340"/>
                <a:gd name="connsiteY89" fmla="*/ 3101340 h 4168140"/>
                <a:gd name="connsiteX90" fmla="*/ 7576820 w 11737340"/>
                <a:gd name="connsiteY90" fmla="*/ 3093720 h 4168140"/>
                <a:gd name="connsiteX91" fmla="*/ 7729220 w 11737340"/>
                <a:gd name="connsiteY91" fmla="*/ 3136900 h 4168140"/>
                <a:gd name="connsiteX92" fmla="*/ 7833360 w 11737340"/>
                <a:gd name="connsiteY92" fmla="*/ 3180080 h 4168140"/>
                <a:gd name="connsiteX93" fmla="*/ 7967980 w 11737340"/>
                <a:gd name="connsiteY93" fmla="*/ 3208020 h 4168140"/>
                <a:gd name="connsiteX94" fmla="*/ 8161020 w 11737340"/>
                <a:gd name="connsiteY94" fmla="*/ 3296920 h 4168140"/>
                <a:gd name="connsiteX95" fmla="*/ 8293100 w 11737340"/>
                <a:gd name="connsiteY95" fmla="*/ 3370580 h 4168140"/>
                <a:gd name="connsiteX96" fmla="*/ 8371840 w 11737340"/>
                <a:gd name="connsiteY96" fmla="*/ 3395980 h 4168140"/>
                <a:gd name="connsiteX97" fmla="*/ 8468360 w 11737340"/>
                <a:gd name="connsiteY97" fmla="*/ 3434080 h 4168140"/>
                <a:gd name="connsiteX98" fmla="*/ 8582660 w 11737340"/>
                <a:gd name="connsiteY98" fmla="*/ 3528060 h 4168140"/>
                <a:gd name="connsiteX99" fmla="*/ 8641080 w 11737340"/>
                <a:gd name="connsiteY99" fmla="*/ 3566160 h 4168140"/>
                <a:gd name="connsiteX100" fmla="*/ 8702040 w 11737340"/>
                <a:gd name="connsiteY100" fmla="*/ 3604260 h 4168140"/>
                <a:gd name="connsiteX101" fmla="*/ 8763000 w 11737340"/>
                <a:gd name="connsiteY101" fmla="*/ 3634740 h 4168140"/>
                <a:gd name="connsiteX102" fmla="*/ 8846820 w 11737340"/>
                <a:gd name="connsiteY102" fmla="*/ 3632200 h 4168140"/>
                <a:gd name="connsiteX103" fmla="*/ 8968740 w 11737340"/>
                <a:gd name="connsiteY103" fmla="*/ 3634740 h 4168140"/>
                <a:gd name="connsiteX104" fmla="*/ 9060180 w 11737340"/>
                <a:gd name="connsiteY104" fmla="*/ 3642360 h 4168140"/>
                <a:gd name="connsiteX105" fmla="*/ 9151620 w 11737340"/>
                <a:gd name="connsiteY105" fmla="*/ 3657600 h 4168140"/>
                <a:gd name="connsiteX106" fmla="*/ 9230360 w 11737340"/>
                <a:gd name="connsiteY106" fmla="*/ 3657600 h 4168140"/>
                <a:gd name="connsiteX107" fmla="*/ 9331960 w 11737340"/>
                <a:gd name="connsiteY107" fmla="*/ 3629660 h 4168140"/>
                <a:gd name="connsiteX108" fmla="*/ 9433560 w 11737340"/>
                <a:gd name="connsiteY108" fmla="*/ 3589020 h 4168140"/>
                <a:gd name="connsiteX109" fmla="*/ 9535160 w 11737340"/>
                <a:gd name="connsiteY109" fmla="*/ 3540760 h 4168140"/>
                <a:gd name="connsiteX110" fmla="*/ 9646920 w 11737340"/>
                <a:gd name="connsiteY110" fmla="*/ 3489960 h 4168140"/>
                <a:gd name="connsiteX111" fmla="*/ 9784080 w 11737340"/>
                <a:gd name="connsiteY111" fmla="*/ 3444240 h 4168140"/>
                <a:gd name="connsiteX112" fmla="*/ 9860280 w 11737340"/>
                <a:gd name="connsiteY112" fmla="*/ 3383280 h 4168140"/>
                <a:gd name="connsiteX113" fmla="*/ 9921240 w 11737340"/>
                <a:gd name="connsiteY113" fmla="*/ 3314700 h 4168140"/>
                <a:gd name="connsiteX114" fmla="*/ 9997440 w 11737340"/>
                <a:gd name="connsiteY114" fmla="*/ 3208020 h 4168140"/>
                <a:gd name="connsiteX115" fmla="*/ 10043160 w 11737340"/>
                <a:gd name="connsiteY115" fmla="*/ 3101340 h 4168140"/>
                <a:gd name="connsiteX116" fmla="*/ 10104120 w 11737340"/>
                <a:gd name="connsiteY116" fmla="*/ 3017520 h 4168140"/>
                <a:gd name="connsiteX117" fmla="*/ 10157460 w 11737340"/>
                <a:gd name="connsiteY117" fmla="*/ 2933700 h 4168140"/>
                <a:gd name="connsiteX118" fmla="*/ 10218420 w 11737340"/>
                <a:gd name="connsiteY118" fmla="*/ 2849880 h 4168140"/>
                <a:gd name="connsiteX119" fmla="*/ 10294620 w 11737340"/>
                <a:gd name="connsiteY119" fmla="*/ 2735580 h 4168140"/>
                <a:gd name="connsiteX120" fmla="*/ 10347960 w 11737340"/>
                <a:gd name="connsiteY120" fmla="*/ 2621280 h 4168140"/>
                <a:gd name="connsiteX121" fmla="*/ 10431780 w 11737340"/>
                <a:gd name="connsiteY121" fmla="*/ 2499360 h 4168140"/>
                <a:gd name="connsiteX122" fmla="*/ 10500360 w 11737340"/>
                <a:gd name="connsiteY122" fmla="*/ 2354580 h 4168140"/>
                <a:gd name="connsiteX123" fmla="*/ 10553700 w 11737340"/>
                <a:gd name="connsiteY123" fmla="*/ 2263140 h 4168140"/>
                <a:gd name="connsiteX124" fmla="*/ 10584180 w 11737340"/>
                <a:gd name="connsiteY124" fmla="*/ 2194560 h 4168140"/>
                <a:gd name="connsiteX125" fmla="*/ 10624820 w 11737340"/>
                <a:gd name="connsiteY125" fmla="*/ 2125980 h 4168140"/>
                <a:gd name="connsiteX126" fmla="*/ 10675620 w 11737340"/>
                <a:gd name="connsiteY126" fmla="*/ 2049780 h 4168140"/>
                <a:gd name="connsiteX127" fmla="*/ 10690860 w 11737340"/>
                <a:gd name="connsiteY127" fmla="*/ 1988820 h 4168140"/>
                <a:gd name="connsiteX128" fmla="*/ 10713720 w 11737340"/>
                <a:gd name="connsiteY128" fmla="*/ 1927860 h 4168140"/>
                <a:gd name="connsiteX129" fmla="*/ 10767060 w 11737340"/>
                <a:gd name="connsiteY129" fmla="*/ 1859280 h 4168140"/>
                <a:gd name="connsiteX130" fmla="*/ 10873740 w 11737340"/>
                <a:gd name="connsiteY130" fmla="*/ 1828800 h 4168140"/>
                <a:gd name="connsiteX131" fmla="*/ 11079480 w 11737340"/>
                <a:gd name="connsiteY131" fmla="*/ 1767840 h 4168140"/>
                <a:gd name="connsiteX132" fmla="*/ 11247120 w 11737340"/>
                <a:gd name="connsiteY132" fmla="*/ 1684020 h 4168140"/>
                <a:gd name="connsiteX133" fmla="*/ 11407140 w 11737340"/>
                <a:gd name="connsiteY133" fmla="*/ 1628140 h 4168140"/>
                <a:gd name="connsiteX134" fmla="*/ 11490960 w 11737340"/>
                <a:gd name="connsiteY134" fmla="*/ 1577340 h 4168140"/>
                <a:gd name="connsiteX135" fmla="*/ 11635740 w 11737340"/>
                <a:gd name="connsiteY135" fmla="*/ 1508760 h 4168140"/>
                <a:gd name="connsiteX136" fmla="*/ 11737340 w 11737340"/>
                <a:gd name="connsiteY136" fmla="*/ 1442720 h 4168140"/>
                <a:gd name="connsiteX137" fmla="*/ 11620500 w 11737340"/>
                <a:gd name="connsiteY137" fmla="*/ 1417320 h 4168140"/>
                <a:gd name="connsiteX138" fmla="*/ 11567160 w 11737340"/>
                <a:gd name="connsiteY138" fmla="*/ 1379220 h 4168140"/>
                <a:gd name="connsiteX139" fmla="*/ 11498580 w 11737340"/>
                <a:gd name="connsiteY139" fmla="*/ 1318260 h 4168140"/>
                <a:gd name="connsiteX140" fmla="*/ 11468100 w 11737340"/>
                <a:gd name="connsiteY140" fmla="*/ 1280160 h 4168140"/>
                <a:gd name="connsiteX141" fmla="*/ 11442700 w 11737340"/>
                <a:gd name="connsiteY141" fmla="*/ 1231900 h 4168140"/>
                <a:gd name="connsiteX142" fmla="*/ 11384280 w 11737340"/>
                <a:gd name="connsiteY142" fmla="*/ 1310640 h 4168140"/>
                <a:gd name="connsiteX143" fmla="*/ 11353800 w 11737340"/>
                <a:gd name="connsiteY143" fmla="*/ 1356360 h 4168140"/>
                <a:gd name="connsiteX144" fmla="*/ 11224260 w 11737340"/>
                <a:gd name="connsiteY144" fmla="*/ 1417320 h 4168140"/>
                <a:gd name="connsiteX145" fmla="*/ 11109960 w 11737340"/>
                <a:gd name="connsiteY145" fmla="*/ 1463040 h 4168140"/>
                <a:gd name="connsiteX146" fmla="*/ 10911840 w 11737340"/>
                <a:gd name="connsiteY146" fmla="*/ 1524000 h 4168140"/>
                <a:gd name="connsiteX147" fmla="*/ 10774680 w 11737340"/>
                <a:gd name="connsiteY147" fmla="*/ 1546860 h 4168140"/>
                <a:gd name="connsiteX148" fmla="*/ 10675620 w 11737340"/>
                <a:gd name="connsiteY148" fmla="*/ 1615440 h 4168140"/>
                <a:gd name="connsiteX149" fmla="*/ 10568940 w 11737340"/>
                <a:gd name="connsiteY149" fmla="*/ 1676400 h 4168140"/>
                <a:gd name="connsiteX150" fmla="*/ 10485120 w 11737340"/>
                <a:gd name="connsiteY150" fmla="*/ 1760220 h 4168140"/>
                <a:gd name="connsiteX151" fmla="*/ 10454640 w 11737340"/>
                <a:gd name="connsiteY151" fmla="*/ 1836420 h 4168140"/>
                <a:gd name="connsiteX152" fmla="*/ 10416540 w 11737340"/>
                <a:gd name="connsiteY152" fmla="*/ 1927860 h 4168140"/>
                <a:gd name="connsiteX153" fmla="*/ 10401300 w 11737340"/>
                <a:gd name="connsiteY153" fmla="*/ 2004060 h 4168140"/>
                <a:gd name="connsiteX154" fmla="*/ 10363200 w 11737340"/>
                <a:gd name="connsiteY154" fmla="*/ 2095500 h 4168140"/>
                <a:gd name="connsiteX155" fmla="*/ 10317480 w 11737340"/>
                <a:gd name="connsiteY155" fmla="*/ 2225040 h 4168140"/>
                <a:gd name="connsiteX156" fmla="*/ 10287000 w 11737340"/>
                <a:gd name="connsiteY156" fmla="*/ 2346960 h 4168140"/>
                <a:gd name="connsiteX157" fmla="*/ 10218420 w 11737340"/>
                <a:gd name="connsiteY157" fmla="*/ 2499360 h 4168140"/>
                <a:gd name="connsiteX158" fmla="*/ 10134600 w 11737340"/>
                <a:gd name="connsiteY158" fmla="*/ 2621280 h 4168140"/>
                <a:gd name="connsiteX159" fmla="*/ 10043160 w 11737340"/>
                <a:gd name="connsiteY159" fmla="*/ 2735580 h 4168140"/>
                <a:gd name="connsiteX160" fmla="*/ 9974580 w 11737340"/>
                <a:gd name="connsiteY160" fmla="*/ 2857500 h 4168140"/>
                <a:gd name="connsiteX161" fmla="*/ 9906000 w 11737340"/>
                <a:gd name="connsiteY161" fmla="*/ 2941320 h 4168140"/>
                <a:gd name="connsiteX162" fmla="*/ 9860280 w 11737340"/>
                <a:gd name="connsiteY162" fmla="*/ 3032760 h 4168140"/>
                <a:gd name="connsiteX163" fmla="*/ 9806940 w 11737340"/>
                <a:gd name="connsiteY163" fmla="*/ 3116580 h 4168140"/>
                <a:gd name="connsiteX164" fmla="*/ 9715500 w 11737340"/>
                <a:gd name="connsiteY164" fmla="*/ 3208020 h 4168140"/>
                <a:gd name="connsiteX165" fmla="*/ 9616440 w 11737340"/>
                <a:gd name="connsiteY165" fmla="*/ 3261360 h 4168140"/>
                <a:gd name="connsiteX166" fmla="*/ 9532620 w 11737340"/>
                <a:gd name="connsiteY166" fmla="*/ 3329940 h 4168140"/>
                <a:gd name="connsiteX167" fmla="*/ 9471660 w 11737340"/>
                <a:gd name="connsiteY167" fmla="*/ 3375660 h 4168140"/>
                <a:gd name="connsiteX168" fmla="*/ 9410700 w 11737340"/>
                <a:gd name="connsiteY168" fmla="*/ 3429000 h 4168140"/>
                <a:gd name="connsiteX169" fmla="*/ 9288780 w 11737340"/>
                <a:gd name="connsiteY169" fmla="*/ 3436620 h 4168140"/>
                <a:gd name="connsiteX170" fmla="*/ 9166860 w 11737340"/>
                <a:gd name="connsiteY170" fmla="*/ 3444240 h 4168140"/>
                <a:gd name="connsiteX171" fmla="*/ 9029700 w 11737340"/>
                <a:gd name="connsiteY171" fmla="*/ 3413760 h 4168140"/>
                <a:gd name="connsiteX172" fmla="*/ 8823960 w 11737340"/>
                <a:gd name="connsiteY172" fmla="*/ 3360420 h 4168140"/>
                <a:gd name="connsiteX173" fmla="*/ 8679180 w 11737340"/>
                <a:gd name="connsiteY173" fmla="*/ 3329940 h 4168140"/>
                <a:gd name="connsiteX174" fmla="*/ 8572500 w 11737340"/>
                <a:gd name="connsiteY174" fmla="*/ 3276600 h 4168140"/>
                <a:gd name="connsiteX175" fmla="*/ 8465820 w 11737340"/>
                <a:gd name="connsiteY175" fmla="*/ 3215640 h 4168140"/>
                <a:gd name="connsiteX176" fmla="*/ 8321040 w 11737340"/>
                <a:gd name="connsiteY176" fmla="*/ 3177540 h 4168140"/>
                <a:gd name="connsiteX177" fmla="*/ 8199120 w 11737340"/>
                <a:gd name="connsiteY177" fmla="*/ 3131820 h 4168140"/>
                <a:gd name="connsiteX178" fmla="*/ 8069580 w 11737340"/>
                <a:gd name="connsiteY178" fmla="*/ 3078480 h 4168140"/>
                <a:gd name="connsiteX179" fmla="*/ 7917180 w 11737340"/>
                <a:gd name="connsiteY179" fmla="*/ 2994660 h 4168140"/>
                <a:gd name="connsiteX180" fmla="*/ 7787640 w 11737340"/>
                <a:gd name="connsiteY180" fmla="*/ 2971800 h 4168140"/>
                <a:gd name="connsiteX181" fmla="*/ 7719060 w 11737340"/>
                <a:gd name="connsiteY181" fmla="*/ 2933700 h 4168140"/>
                <a:gd name="connsiteX182" fmla="*/ 7612380 w 11737340"/>
                <a:gd name="connsiteY182" fmla="*/ 2903220 h 4168140"/>
                <a:gd name="connsiteX183" fmla="*/ 7566660 w 11737340"/>
                <a:gd name="connsiteY183" fmla="*/ 2887980 h 4168140"/>
                <a:gd name="connsiteX184" fmla="*/ 7551420 w 11737340"/>
                <a:gd name="connsiteY184" fmla="*/ 2849880 h 4168140"/>
                <a:gd name="connsiteX185" fmla="*/ 7533640 w 11737340"/>
                <a:gd name="connsiteY185" fmla="*/ 2788920 h 4168140"/>
                <a:gd name="connsiteX186" fmla="*/ 7475220 w 11737340"/>
                <a:gd name="connsiteY186" fmla="*/ 2857500 h 4168140"/>
                <a:gd name="connsiteX187" fmla="*/ 7414260 w 11737340"/>
                <a:gd name="connsiteY187" fmla="*/ 2887980 h 4168140"/>
                <a:gd name="connsiteX188" fmla="*/ 7345680 w 11737340"/>
                <a:gd name="connsiteY188" fmla="*/ 2971800 h 4168140"/>
                <a:gd name="connsiteX189" fmla="*/ 7315200 w 11737340"/>
                <a:gd name="connsiteY189" fmla="*/ 2994660 h 4168140"/>
                <a:gd name="connsiteX190" fmla="*/ 7261860 w 11737340"/>
                <a:gd name="connsiteY190" fmla="*/ 3009900 h 4168140"/>
                <a:gd name="connsiteX191" fmla="*/ 7193280 w 11737340"/>
                <a:gd name="connsiteY191" fmla="*/ 3025140 h 4168140"/>
                <a:gd name="connsiteX192" fmla="*/ 7155180 w 11737340"/>
                <a:gd name="connsiteY192" fmla="*/ 3078480 h 4168140"/>
                <a:gd name="connsiteX193" fmla="*/ 7109460 w 11737340"/>
                <a:gd name="connsiteY193" fmla="*/ 3154680 h 4168140"/>
                <a:gd name="connsiteX194" fmla="*/ 7048500 w 11737340"/>
                <a:gd name="connsiteY194" fmla="*/ 3246120 h 4168140"/>
                <a:gd name="connsiteX195" fmla="*/ 6995160 w 11737340"/>
                <a:gd name="connsiteY195" fmla="*/ 3307080 h 4168140"/>
                <a:gd name="connsiteX196" fmla="*/ 6972300 w 11737340"/>
                <a:gd name="connsiteY196" fmla="*/ 3352800 h 4168140"/>
                <a:gd name="connsiteX197" fmla="*/ 6949440 w 11737340"/>
                <a:gd name="connsiteY197" fmla="*/ 3413760 h 4168140"/>
                <a:gd name="connsiteX198" fmla="*/ 6949440 w 11737340"/>
                <a:gd name="connsiteY198" fmla="*/ 3413760 h 4168140"/>
                <a:gd name="connsiteX199" fmla="*/ 6911340 w 11737340"/>
                <a:gd name="connsiteY199" fmla="*/ 3474720 h 4168140"/>
                <a:gd name="connsiteX200" fmla="*/ 6888480 w 11737340"/>
                <a:gd name="connsiteY200" fmla="*/ 3505200 h 4168140"/>
                <a:gd name="connsiteX201" fmla="*/ 6819900 w 11737340"/>
                <a:gd name="connsiteY201" fmla="*/ 3566160 h 4168140"/>
                <a:gd name="connsiteX202" fmla="*/ 6731000 w 11737340"/>
                <a:gd name="connsiteY202" fmla="*/ 3599180 h 4168140"/>
                <a:gd name="connsiteX203" fmla="*/ 6675120 w 11737340"/>
                <a:gd name="connsiteY203" fmla="*/ 3657600 h 4168140"/>
                <a:gd name="connsiteX204" fmla="*/ 6629400 w 11737340"/>
                <a:gd name="connsiteY204" fmla="*/ 3718560 h 4168140"/>
                <a:gd name="connsiteX205" fmla="*/ 6576060 w 11737340"/>
                <a:gd name="connsiteY205" fmla="*/ 3779520 h 4168140"/>
                <a:gd name="connsiteX206" fmla="*/ 6484620 w 11737340"/>
                <a:gd name="connsiteY206" fmla="*/ 3817620 h 4168140"/>
                <a:gd name="connsiteX207" fmla="*/ 6400800 w 11737340"/>
                <a:gd name="connsiteY207" fmla="*/ 3832860 h 4168140"/>
                <a:gd name="connsiteX208" fmla="*/ 6263640 w 11737340"/>
                <a:gd name="connsiteY208" fmla="*/ 3870960 h 4168140"/>
                <a:gd name="connsiteX209" fmla="*/ 6126480 w 11737340"/>
                <a:gd name="connsiteY209" fmla="*/ 3901440 h 4168140"/>
                <a:gd name="connsiteX210" fmla="*/ 6027420 w 11737340"/>
                <a:gd name="connsiteY210" fmla="*/ 3916680 h 4168140"/>
                <a:gd name="connsiteX211" fmla="*/ 5890260 w 11737340"/>
                <a:gd name="connsiteY211" fmla="*/ 3878580 h 4168140"/>
                <a:gd name="connsiteX212" fmla="*/ 5821680 w 11737340"/>
                <a:gd name="connsiteY212" fmla="*/ 3863340 h 4168140"/>
                <a:gd name="connsiteX213" fmla="*/ 5737860 w 11737340"/>
                <a:gd name="connsiteY213" fmla="*/ 3825240 h 4168140"/>
                <a:gd name="connsiteX214" fmla="*/ 5638800 w 11737340"/>
                <a:gd name="connsiteY214" fmla="*/ 3794760 h 4168140"/>
                <a:gd name="connsiteX215" fmla="*/ 5524500 w 11737340"/>
                <a:gd name="connsiteY215" fmla="*/ 3756660 h 4168140"/>
                <a:gd name="connsiteX216" fmla="*/ 5448300 w 11737340"/>
                <a:gd name="connsiteY216" fmla="*/ 3718560 h 4168140"/>
                <a:gd name="connsiteX217" fmla="*/ 5349240 w 11737340"/>
                <a:gd name="connsiteY217" fmla="*/ 3657600 h 4168140"/>
                <a:gd name="connsiteX218" fmla="*/ 5295900 w 11737340"/>
                <a:gd name="connsiteY218" fmla="*/ 3619500 h 4168140"/>
                <a:gd name="connsiteX219" fmla="*/ 5234940 w 11737340"/>
                <a:gd name="connsiteY219" fmla="*/ 3596640 h 4168140"/>
                <a:gd name="connsiteX220" fmla="*/ 5135880 w 11737340"/>
                <a:gd name="connsiteY220" fmla="*/ 3550920 h 4168140"/>
                <a:gd name="connsiteX221" fmla="*/ 5059680 w 11737340"/>
                <a:gd name="connsiteY221" fmla="*/ 3505200 h 4168140"/>
                <a:gd name="connsiteX222" fmla="*/ 5029200 w 11737340"/>
                <a:gd name="connsiteY222" fmla="*/ 3482340 h 4168140"/>
                <a:gd name="connsiteX223" fmla="*/ 4960620 w 11737340"/>
                <a:gd name="connsiteY223" fmla="*/ 3413760 h 4168140"/>
                <a:gd name="connsiteX224" fmla="*/ 4876800 w 11737340"/>
                <a:gd name="connsiteY224" fmla="*/ 3299460 h 4168140"/>
                <a:gd name="connsiteX225" fmla="*/ 4808220 w 11737340"/>
                <a:gd name="connsiteY225" fmla="*/ 3200400 h 4168140"/>
                <a:gd name="connsiteX226" fmla="*/ 4777740 w 11737340"/>
                <a:gd name="connsiteY226" fmla="*/ 3147060 h 4168140"/>
                <a:gd name="connsiteX227" fmla="*/ 4724400 w 11737340"/>
                <a:gd name="connsiteY227" fmla="*/ 3108960 h 4168140"/>
                <a:gd name="connsiteX228" fmla="*/ 4648200 w 11737340"/>
                <a:gd name="connsiteY228" fmla="*/ 3063240 h 4168140"/>
                <a:gd name="connsiteX229" fmla="*/ 4533900 w 11737340"/>
                <a:gd name="connsiteY229" fmla="*/ 2979420 h 4168140"/>
                <a:gd name="connsiteX230" fmla="*/ 4427220 w 11737340"/>
                <a:gd name="connsiteY230" fmla="*/ 2941320 h 4168140"/>
                <a:gd name="connsiteX231" fmla="*/ 4366260 w 11737340"/>
                <a:gd name="connsiteY231" fmla="*/ 2903220 h 4168140"/>
                <a:gd name="connsiteX232" fmla="*/ 4244340 w 11737340"/>
                <a:gd name="connsiteY232" fmla="*/ 2842260 h 4168140"/>
                <a:gd name="connsiteX233" fmla="*/ 4145280 w 11737340"/>
                <a:gd name="connsiteY233" fmla="*/ 2811780 h 4168140"/>
                <a:gd name="connsiteX234" fmla="*/ 4038600 w 11737340"/>
                <a:gd name="connsiteY234" fmla="*/ 2804160 h 4168140"/>
                <a:gd name="connsiteX235" fmla="*/ 3954780 w 11737340"/>
                <a:gd name="connsiteY235" fmla="*/ 2819400 h 4168140"/>
                <a:gd name="connsiteX236" fmla="*/ 3863340 w 11737340"/>
                <a:gd name="connsiteY236" fmla="*/ 2804160 h 4168140"/>
                <a:gd name="connsiteX237" fmla="*/ 3741420 w 11737340"/>
                <a:gd name="connsiteY237" fmla="*/ 2781300 h 4168140"/>
                <a:gd name="connsiteX238" fmla="*/ 3649980 w 11737340"/>
                <a:gd name="connsiteY238" fmla="*/ 2743200 h 4168140"/>
                <a:gd name="connsiteX239" fmla="*/ 3573780 w 11737340"/>
                <a:gd name="connsiteY239" fmla="*/ 2674620 h 4168140"/>
                <a:gd name="connsiteX240" fmla="*/ 3482340 w 11737340"/>
                <a:gd name="connsiteY240" fmla="*/ 2621280 h 4168140"/>
                <a:gd name="connsiteX241" fmla="*/ 3436620 w 11737340"/>
                <a:gd name="connsiteY241" fmla="*/ 2552700 h 4168140"/>
                <a:gd name="connsiteX242" fmla="*/ 3329940 w 11737340"/>
                <a:gd name="connsiteY242" fmla="*/ 2423160 h 4168140"/>
                <a:gd name="connsiteX243" fmla="*/ 3261360 w 11737340"/>
                <a:gd name="connsiteY243" fmla="*/ 2324100 h 4168140"/>
                <a:gd name="connsiteX244" fmla="*/ 3131820 w 11737340"/>
                <a:gd name="connsiteY244" fmla="*/ 2209800 h 4168140"/>
                <a:gd name="connsiteX245" fmla="*/ 3040380 w 11737340"/>
                <a:gd name="connsiteY245" fmla="*/ 2141220 h 4168140"/>
                <a:gd name="connsiteX246" fmla="*/ 2910840 w 11737340"/>
                <a:gd name="connsiteY246" fmla="*/ 2034540 h 4168140"/>
                <a:gd name="connsiteX247" fmla="*/ 2849880 w 11737340"/>
                <a:gd name="connsiteY247" fmla="*/ 1958340 h 4168140"/>
                <a:gd name="connsiteX248" fmla="*/ 2743200 w 11737340"/>
                <a:gd name="connsiteY248" fmla="*/ 1889760 h 4168140"/>
                <a:gd name="connsiteX249" fmla="*/ 2659380 w 11737340"/>
                <a:gd name="connsiteY249" fmla="*/ 1844040 h 4168140"/>
                <a:gd name="connsiteX250" fmla="*/ 2575560 w 11737340"/>
                <a:gd name="connsiteY250" fmla="*/ 1744980 h 4168140"/>
                <a:gd name="connsiteX251" fmla="*/ 2468880 w 11737340"/>
                <a:gd name="connsiteY251" fmla="*/ 1645920 h 4168140"/>
                <a:gd name="connsiteX252" fmla="*/ 2400300 w 11737340"/>
                <a:gd name="connsiteY252" fmla="*/ 1607820 h 4168140"/>
                <a:gd name="connsiteX253" fmla="*/ 2263140 w 11737340"/>
                <a:gd name="connsiteY253" fmla="*/ 1501140 h 4168140"/>
                <a:gd name="connsiteX254" fmla="*/ 2171700 w 11737340"/>
                <a:gd name="connsiteY254" fmla="*/ 1432560 h 4168140"/>
                <a:gd name="connsiteX255" fmla="*/ 2087880 w 11737340"/>
                <a:gd name="connsiteY255" fmla="*/ 1363980 h 4168140"/>
                <a:gd name="connsiteX256" fmla="*/ 1950720 w 11737340"/>
                <a:gd name="connsiteY256" fmla="*/ 1272540 h 4168140"/>
                <a:gd name="connsiteX257" fmla="*/ 1805940 w 11737340"/>
                <a:gd name="connsiteY257" fmla="*/ 1135380 h 4168140"/>
                <a:gd name="connsiteX258" fmla="*/ 1729740 w 11737340"/>
                <a:gd name="connsiteY258" fmla="*/ 1089660 h 4168140"/>
                <a:gd name="connsiteX259" fmla="*/ 1668780 w 11737340"/>
                <a:gd name="connsiteY259" fmla="*/ 1043940 h 4168140"/>
                <a:gd name="connsiteX260" fmla="*/ 1592580 w 11737340"/>
                <a:gd name="connsiteY260" fmla="*/ 990600 h 4168140"/>
                <a:gd name="connsiteX261" fmla="*/ 1470660 w 11737340"/>
                <a:gd name="connsiteY261" fmla="*/ 891540 h 4168140"/>
                <a:gd name="connsiteX262" fmla="*/ 1386840 w 11737340"/>
                <a:gd name="connsiteY262" fmla="*/ 845820 h 4168140"/>
                <a:gd name="connsiteX263" fmla="*/ 1318260 w 11737340"/>
                <a:gd name="connsiteY263" fmla="*/ 784860 h 4168140"/>
                <a:gd name="connsiteX264" fmla="*/ 1264920 w 11737340"/>
                <a:gd name="connsiteY264" fmla="*/ 723900 h 4168140"/>
                <a:gd name="connsiteX265" fmla="*/ 1181100 w 11737340"/>
                <a:gd name="connsiteY265" fmla="*/ 647700 h 4168140"/>
                <a:gd name="connsiteX266" fmla="*/ 1089660 w 11737340"/>
                <a:gd name="connsiteY266" fmla="*/ 624840 h 4168140"/>
                <a:gd name="connsiteX267" fmla="*/ 1021080 w 11737340"/>
                <a:gd name="connsiteY267" fmla="*/ 586740 h 4168140"/>
                <a:gd name="connsiteX268" fmla="*/ 937260 w 11737340"/>
                <a:gd name="connsiteY268" fmla="*/ 548640 h 4168140"/>
                <a:gd name="connsiteX269" fmla="*/ 830580 w 11737340"/>
                <a:gd name="connsiteY269" fmla="*/ 510540 h 4168140"/>
                <a:gd name="connsiteX270" fmla="*/ 754380 w 11737340"/>
                <a:gd name="connsiteY270" fmla="*/ 457200 h 4168140"/>
                <a:gd name="connsiteX271" fmla="*/ 708660 w 11737340"/>
                <a:gd name="connsiteY271" fmla="*/ 419100 h 4168140"/>
                <a:gd name="connsiteX272" fmla="*/ 609600 w 11737340"/>
                <a:gd name="connsiteY272" fmla="*/ 396240 h 4168140"/>
                <a:gd name="connsiteX273" fmla="*/ 548640 w 11737340"/>
                <a:gd name="connsiteY273" fmla="*/ 320040 h 4168140"/>
                <a:gd name="connsiteX274" fmla="*/ 510540 w 11737340"/>
                <a:gd name="connsiteY274" fmla="*/ 251460 h 4168140"/>
                <a:gd name="connsiteX275" fmla="*/ 464820 w 11737340"/>
                <a:gd name="connsiteY275" fmla="*/ 190500 h 4168140"/>
                <a:gd name="connsiteX276" fmla="*/ 411480 w 11737340"/>
                <a:gd name="connsiteY276" fmla="*/ 137160 h 4168140"/>
                <a:gd name="connsiteX277" fmla="*/ 373380 w 11737340"/>
                <a:gd name="connsiteY277" fmla="*/ 45720 h 4168140"/>
                <a:gd name="connsiteX278" fmla="*/ 342900 w 11737340"/>
                <a:gd name="connsiteY278" fmla="*/ 0 h 4168140"/>
                <a:gd name="connsiteX279" fmla="*/ 327660 w 11737340"/>
                <a:gd name="connsiteY279" fmla="*/ 60960 h 4168140"/>
                <a:gd name="connsiteX280" fmla="*/ 289560 w 11737340"/>
                <a:gd name="connsiteY280" fmla="*/ 91440 h 4168140"/>
                <a:gd name="connsiteX281" fmla="*/ 236220 w 11737340"/>
                <a:gd name="connsiteY281" fmla="*/ 114300 h 4168140"/>
                <a:gd name="connsiteX282" fmla="*/ 198120 w 11737340"/>
                <a:gd name="connsiteY282" fmla="*/ 175260 h 4168140"/>
                <a:gd name="connsiteX283" fmla="*/ 175260 w 11737340"/>
                <a:gd name="connsiteY283" fmla="*/ 228600 h 4168140"/>
                <a:gd name="connsiteX284" fmla="*/ 114300 w 11737340"/>
                <a:gd name="connsiteY284" fmla="*/ 236220 h 4168140"/>
                <a:gd name="connsiteX285" fmla="*/ 45720 w 11737340"/>
                <a:gd name="connsiteY285" fmla="*/ 251460 h 4168140"/>
                <a:gd name="connsiteX286" fmla="*/ 0 w 11737340"/>
                <a:gd name="connsiteY286" fmla="*/ 281940 h 4168140"/>
                <a:gd name="connsiteX287" fmla="*/ 68580 w 11737340"/>
                <a:gd name="connsiteY287" fmla="*/ 320040 h 4168140"/>
                <a:gd name="connsiteX0" fmla="*/ 68580 w 11737340"/>
                <a:gd name="connsiteY0" fmla="*/ 320040 h 4168140"/>
                <a:gd name="connsiteX1" fmla="*/ 121920 w 11737340"/>
                <a:gd name="connsiteY1" fmla="*/ 381000 h 4168140"/>
                <a:gd name="connsiteX2" fmla="*/ 198120 w 11737340"/>
                <a:gd name="connsiteY2" fmla="*/ 419100 h 4168140"/>
                <a:gd name="connsiteX3" fmla="*/ 320040 w 11737340"/>
                <a:gd name="connsiteY3" fmla="*/ 510540 h 4168140"/>
                <a:gd name="connsiteX4" fmla="*/ 411480 w 11737340"/>
                <a:gd name="connsiteY4" fmla="*/ 563880 h 4168140"/>
                <a:gd name="connsiteX5" fmla="*/ 472440 w 11737340"/>
                <a:gd name="connsiteY5" fmla="*/ 632460 h 4168140"/>
                <a:gd name="connsiteX6" fmla="*/ 601980 w 11737340"/>
                <a:gd name="connsiteY6" fmla="*/ 708660 h 4168140"/>
                <a:gd name="connsiteX7" fmla="*/ 739140 w 11737340"/>
                <a:gd name="connsiteY7" fmla="*/ 784860 h 4168140"/>
                <a:gd name="connsiteX8" fmla="*/ 861060 w 11737340"/>
                <a:gd name="connsiteY8" fmla="*/ 868680 h 4168140"/>
                <a:gd name="connsiteX9" fmla="*/ 944880 w 11737340"/>
                <a:gd name="connsiteY9" fmla="*/ 952500 h 4168140"/>
                <a:gd name="connsiteX10" fmla="*/ 1021080 w 11737340"/>
                <a:gd name="connsiteY10" fmla="*/ 1005840 h 4168140"/>
                <a:gd name="connsiteX11" fmla="*/ 1097280 w 11737340"/>
                <a:gd name="connsiteY11" fmla="*/ 1043940 h 4168140"/>
                <a:gd name="connsiteX12" fmla="*/ 1181100 w 11737340"/>
                <a:gd name="connsiteY12" fmla="*/ 1104900 h 4168140"/>
                <a:gd name="connsiteX13" fmla="*/ 1249680 w 11737340"/>
                <a:gd name="connsiteY13" fmla="*/ 1150620 h 4168140"/>
                <a:gd name="connsiteX14" fmla="*/ 1341120 w 11737340"/>
                <a:gd name="connsiteY14" fmla="*/ 1196340 h 4168140"/>
                <a:gd name="connsiteX15" fmla="*/ 1417320 w 11737340"/>
                <a:gd name="connsiteY15" fmla="*/ 1257300 h 4168140"/>
                <a:gd name="connsiteX16" fmla="*/ 1493520 w 11737340"/>
                <a:gd name="connsiteY16" fmla="*/ 1333500 h 4168140"/>
                <a:gd name="connsiteX17" fmla="*/ 1569720 w 11737340"/>
                <a:gd name="connsiteY17" fmla="*/ 1356360 h 4168140"/>
                <a:gd name="connsiteX18" fmla="*/ 1684020 w 11737340"/>
                <a:gd name="connsiteY18" fmla="*/ 1424940 h 4168140"/>
                <a:gd name="connsiteX19" fmla="*/ 1729740 w 11737340"/>
                <a:gd name="connsiteY19" fmla="*/ 1485900 h 4168140"/>
                <a:gd name="connsiteX20" fmla="*/ 1844040 w 11737340"/>
                <a:gd name="connsiteY20" fmla="*/ 1569720 h 4168140"/>
                <a:gd name="connsiteX21" fmla="*/ 1935480 w 11737340"/>
                <a:gd name="connsiteY21" fmla="*/ 1615440 h 4168140"/>
                <a:gd name="connsiteX22" fmla="*/ 2049780 w 11737340"/>
                <a:gd name="connsiteY22" fmla="*/ 1691640 h 4168140"/>
                <a:gd name="connsiteX23" fmla="*/ 2133600 w 11737340"/>
                <a:gd name="connsiteY23" fmla="*/ 1729740 h 4168140"/>
                <a:gd name="connsiteX24" fmla="*/ 2202180 w 11737340"/>
                <a:gd name="connsiteY24" fmla="*/ 1805940 h 4168140"/>
                <a:gd name="connsiteX25" fmla="*/ 2255520 w 11737340"/>
                <a:gd name="connsiteY25" fmla="*/ 1821180 h 4168140"/>
                <a:gd name="connsiteX26" fmla="*/ 2316480 w 11737340"/>
                <a:gd name="connsiteY26" fmla="*/ 1866900 h 4168140"/>
                <a:gd name="connsiteX27" fmla="*/ 2423160 w 11737340"/>
                <a:gd name="connsiteY27" fmla="*/ 2004060 h 4168140"/>
                <a:gd name="connsiteX28" fmla="*/ 2476500 w 11737340"/>
                <a:gd name="connsiteY28" fmla="*/ 2087880 h 4168140"/>
                <a:gd name="connsiteX29" fmla="*/ 2567940 w 11737340"/>
                <a:gd name="connsiteY29" fmla="*/ 2148840 h 4168140"/>
                <a:gd name="connsiteX30" fmla="*/ 2682240 w 11737340"/>
                <a:gd name="connsiteY30" fmla="*/ 2186940 h 4168140"/>
                <a:gd name="connsiteX31" fmla="*/ 2743200 w 11737340"/>
                <a:gd name="connsiteY31" fmla="*/ 2209800 h 4168140"/>
                <a:gd name="connsiteX32" fmla="*/ 2811780 w 11737340"/>
                <a:gd name="connsiteY32" fmla="*/ 2247900 h 4168140"/>
                <a:gd name="connsiteX33" fmla="*/ 2887980 w 11737340"/>
                <a:gd name="connsiteY33" fmla="*/ 2301240 h 4168140"/>
                <a:gd name="connsiteX34" fmla="*/ 2979420 w 11737340"/>
                <a:gd name="connsiteY34" fmla="*/ 2385060 h 4168140"/>
                <a:gd name="connsiteX35" fmla="*/ 3055620 w 11737340"/>
                <a:gd name="connsiteY35" fmla="*/ 2461260 h 4168140"/>
                <a:gd name="connsiteX36" fmla="*/ 3139440 w 11737340"/>
                <a:gd name="connsiteY36" fmla="*/ 2537460 h 4168140"/>
                <a:gd name="connsiteX37" fmla="*/ 3261360 w 11737340"/>
                <a:gd name="connsiteY37" fmla="*/ 2628900 h 4168140"/>
                <a:gd name="connsiteX38" fmla="*/ 3345180 w 11737340"/>
                <a:gd name="connsiteY38" fmla="*/ 2720340 h 4168140"/>
                <a:gd name="connsiteX39" fmla="*/ 3444240 w 11737340"/>
                <a:gd name="connsiteY39" fmla="*/ 2796540 h 4168140"/>
                <a:gd name="connsiteX40" fmla="*/ 3558540 w 11737340"/>
                <a:gd name="connsiteY40" fmla="*/ 2872740 h 4168140"/>
                <a:gd name="connsiteX41" fmla="*/ 3619500 w 11737340"/>
                <a:gd name="connsiteY41" fmla="*/ 2979420 h 4168140"/>
                <a:gd name="connsiteX42" fmla="*/ 3619500 w 11737340"/>
                <a:gd name="connsiteY42" fmla="*/ 2979420 h 4168140"/>
                <a:gd name="connsiteX43" fmla="*/ 3649980 w 11737340"/>
                <a:gd name="connsiteY43" fmla="*/ 3048000 h 4168140"/>
                <a:gd name="connsiteX44" fmla="*/ 3703320 w 11737340"/>
                <a:gd name="connsiteY44" fmla="*/ 3086100 h 4168140"/>
                <a:gd name="connsiteX45" fmla="*/ 3764280 w 11737340"/>
                <a:gd name="connsiteY45" fmla="*/ 3063240 h 4168140"/>
                <a:gd name="connsiteX46" fmla="*/ 3848100 w 11737340"/>
                <a:gd name="connsiteY46" fmla="*/ 3025140 h 4168140"/>
                <a:gd name="connsiteX47" fmla="*/ 3916680 w 11737340"/>
                <a:gd name="connsiteY47" fmla="*/ 3032760 h 4168140"/>
                <a:gd name="connsiteX48" fmla="*/ 4030980 w 11737340"/>
                <a:gd name="connsiteY48" fmla="*/ 3063240 h 4168140"/>
                <a:gd name="connsiteX49" fmla="*/ 4137660 w 11737340"/>
                <a:gd name="connsiteY49" fmla="*/ 3101340 h 4168140"/>
                <a:gd name="connsiteX50" fmla="*/ 4259580 w 11737340"/>
                <a:gd name="connsiteY50" fmla="*/ 3147060 h 4168140"/>
                <a:gd name="connsiteX51" fmla="*/ 4381500 w 11737340"/>
                <a:gd name="connsiteY51" fmla="*/ 3192780 h 4168140"/>
                <a:gd name="connsiteX52" fmla="*/ 4526280 w 11737340"/>
                <a:gd name="connsiteY52" fmla="*/ 3276600 h 4168140"/>
                <a:gd name="connsiteX53" fmla="*/ 4587240 w 11737340"/>
                <a:gd name="connsiteY53" fmla="*/ 3299460 h 4168140"/>
                <a:gd name="connsiteX54" fmla="*/ 4610100 w 11737340"/>
                <a:gd name="connsiteY54" fmla="*/ 3352800 h 4168140"/>
                <a:gd name="connsiteX55" fmla="*/ 4648200 w 11737340"/>
                <a:gd name="connsiteY55" fmla="*/ 3436620 h 4168140"/>
                <a:gd name="connsiteX56" fmla="*/ 4671060 w 11737340"/>
                <a:gd name="connsiteY56" fmla="*/ 3520440 h 4168140"/>
                <a:gd name="connsiteX57" fmla="*/ 4678680 w 11737340"/>
                <a:gd name="connsiteY57" fmla="*/ 3589020 h 4168140"/>
                <a:gd name="connsiteX58" fmla="*/ 4686300 w 11737340"/>
                <a:gd name="connsiteY58" fmla="*/ 3649980 h 4168140"/>
                <a:gd name="connsiteX59" fmla="*/ 4724400 w 11737340"/>
                <a:gd name="connsiteY59" fmla="*/ 3680460 h 4168140"/>
                <a:gd name="connsiteX60" fmla="*/ 4785360 w 11737340"/>
                <a:gd name="connsiteY60" fmla="*/ 3672840 h 4168140"/>
                <a:gd name="connsiteX61" fmla="*/ 4869180 w 11737340"/>
                <a:gd name="connsiteY61" fmla="*/ 3703320 h 4168140"/>
                <a:gd name="connsiteX62" fmla="*/ 4914900 w 11737340"/>
                <a:gd name="connsiteY62" fmla="*/ 3756660 h 4168140"/>
                <a:gd name="connsiteX63" fmla="*/ 5105400 w 11737340"/>
                <a:gd name="connsiteY63" fmla="*/ 3832860 h 4168140"/>
                <a:gd name="connsiteX64" fmla="*/ 5173980 w 11737340"/>
                <a:gd name="connsiteY64" fmla="*/ 3886200 h 4168140"/>
                <a:gd name="connsiteX65" fmla="*/ 5242560 w 11737340"/>
                <a:gd name="connsiteY65" fmla="*/ 3924300 h 4168140"/>
                <a:gd name="connsiteX66" fmla="*/ 5364480 w 11737340"/>
                <a:gd name="connsiteY66" fmla="*/ 3962400 h 4168140"/>
                <a:gd name="connsiteX67" fmla="*/ 5516880 w 11737340"/>
                <a:gd name="connsiteY67" fmla="*/ 4046220 h 4168140"/>
                <a:gd name="connsiteX68" fmla="*/ 5585460 w 11737340"/>
                <a:gd name="connsiteY68" fmla="*/ 4099560 h 4168140"/>
                <a:gd name="connsiteX69" fmla="*/ 5661660 w 11737340"/>
                <a:gd name="connsiteY69" fmla="*/ 4122420 h 4168140"/>
                <a:gd name="connsiteX70" fmla="*/ 5745480 w 11737340"/>
                <a:gd name="connsiteY70" fmla="*/ 4130040 h 4168140"/>
                <a:gd name="connsiteX71" fmla="*/ 5836920 w 11737340"/>
                <a:gd name="connsiteY71" fmla="*/ 4130040 h 4168140"/>
                <a:gd name="connsiteX72" fmla="*/ 5943600 w 11737340"/>
                <a:gd name="connsiteY72" fmla="*/ 4165600 h 4168140"/>
                <a:gd name="connsiteX73" fmla="*/ 6035040 w 11737340"/>
                <a:gd name="connsiteY73" fmla="*/ 4168140 h 4168140"/>
                <a:gd name="connsiteX74" fmla="*/ 6149340 w 11737340"/>
                <a:gd name="connsiteY74" fmla="*/ 4137660 h 4168140"/>
                <a:gd name="connsiteX75" fmla="*/ 6286500 w 11737340"/>
                <a:gd name="connsiteY75" fmla="*/ 4114800 h 4168140"/>
                <a:gd name="connsiteX76" fmla="*/ 6393180 w 11737340"/>
                <a:gd name="connsiteY76" fmla="*/ 4053840 h 4168140"/>
                <a:gd name="connsiteX77" fmla="*/ 6484620 w 11737340"/>
                <a:gd name="connsiteY77" fmla="*/ 4038600 h 4168140"/>
                <a:gd name="connsiteX78" fmla="*/ 6583680 w 11737340"/>
                <a:gd name="connsiteY78" fmla="*/ 3970020 h 4168140"/>
                <a:gd name="connsiteX79" fmla="*/ 6697980 w 11737340"/>
                <a:gd name="connsiteY79" fmla="*/ 3886200 h 4168140"/>
                <a:gd name="connsiteX80" fmla="*/ 6751320 w 11737340"/>
                <a:gd name="connsiteY80" fmla="*/ 3822700 h 4168140"/>
                <a:gd name="connsiteX81" fmla="*/ 6855460 w 11737340"/>
                <a:gd name="connsiteY81" fmla="*/ 3764280 h 4168140"/>
                <a:gd name="connsiteX82" fmla="*/ 6959600 w 11737340"/>
                <a:gd name="connsiteY82" fmla="*/ 3629660 h 4168140"/>
                <a:gd name="connsiteX83" fmla="*/ 7056120 w 11737340"/>
                <a:gd name="connsiteY83" fmla="*/ 3528060 h 4168140"/>
                <a:gd name="connsiteX84" fmla="*/ 7165340 w 11737340"/>
                <a:gd name="connsiteY84" fmla="*/ 3454400 h 4168140"/>
                <a:gd name="connsiteX85" fmla="*/ 7287260 w 11737340"/>
                <a:gd name="connsiteY85" fmla="*/ 3296920 h 4168140"/>
                <a:gd name="connsiteX86" fmla="*/ 7338060 w 11737340"/>
                <a:gd name="connsiteY86" fmla="*/ 3200400 h 4168140"/>
                <a:gd name="connsiteX87" fmla="*/ 7383780 w 11737340"/>
                <a:gd name="connsiteY87" fmla="*/ 3144520 h 4168140"/>
                <a:gd name="connsiteX88" fmla="*/ 7444740 w 11737340"/>
                <a:gd name="connsiteY88" fmla="*/ 3093720 h 4168140"/>
                <a:gd name="connsiteX89" fmla="*/ 7513320 w 11737340"/>
                <a:gd name="connsiteY89" fmla="*/ 3101340 h 4168140"/>
                <a:gd name="connsiteX90" fmla="*/ 7576820 w 11737340"/>
                <a:gd name="connsiteY90" fmla="*/ 3093720 h 4168140"/>
                <a:gd name="connsiteX91" fmla="*/ 7729220 w 11737340"/>
                <a:gd name="connsiteY91" fmla="*/ 3136900 h 4168140"/>
                <a:gd name="connsiteX92" fmla="*/ 7833360 w 11737340"/>
                <a:gd name="connsiteY92" fmla="*/ 3180080 h 4168140"/>
                <a:gd name="connsiteX93" fmla="*/ 7967980 w 11737340"/>
                <a:gd name="connsiteY93" fmla="*/ 3208020 h 4168140"/>
                <a:gd name="connsiteX94" fmla="*/ 8161020 w 11737340"/>
                <a:gd name="connsiteY94" fmla="*/ 3296920 h 4168140"/>
                <a:gd name="connsiteX95" fmla="*/ 8293100 w 11737340"/>
                <a:gd name="connsiteY95" fmla="*/ 3370580 h 4168140"/>
                <a:gd name="connsiteX96" fmla="*/ 8371840 w 11737340"/>
                <a:gd name="connsiteY96" fmla="*/ 3395980 h 4168140"/>
                <a:gd name="connsiteX97" fmla="*/ 8468360 w 11737340"/>
                <a:gd name="connsiteY97" fmla="*/ 3434080 h 4168140"/>
                <a:gd name="connsiteX98" fmla="*/ 8582660 w 11737340"/>
                <a:gd name="connsiteY98" fmla="*/ 3528060 h 4168140"/>
                <a:gd name="connsiteX99" fmla="*/ 8641080 w 11737340"/>
                <a:gd name="connsiteY99" fmla="*/ 3566160 h 4168140"/>
                <a:gd name="connsiteX100" fmla="*/ 8702040 w 11737340"/>
                <a:gd name="connsiteY100" fmla="*/ 3604260 h 4168140"/>
                <a:gd name="connsiteX101" fmla="*/ 8763000 w 11737340"/>
                <a:gd name="connsiteY101" fmla="*/ 3634740 h 4168140"/>
                <a:gd name="connsiteX102" fmla="*/ 8846820 w 11737340"/>
                <a:gd name="connsiteY102" fmla="*/ 3632200 h 4168140"/>
                <a:gd name="connsiteX103" fmla="*/ 8968740 w 11737340"/>
                <a:gd name="connsiteY103" fmla="*/ 3634740 h 4168140"/>
                <a:gd name="connsiteX104" fmla="*/ 9060180 w 11737340"/>
                <a:gd name="connsiteY104" fmla="*/ 3642360 h 4168140"/>
                <a:gd name="connsiteX105" fmla="*/ 9151620 w 11737340"/>
                <a:gd name="connsiteY105" fmla="*/ 3657600 h 4168140"/>
                <a:gd name="connsiteX106" fmla="*/ 9230360 w 11737340"/>
                <a:gd name="connsiteY106" fmla="*/ 3657600 h 4168140"/>
                <a:gd name="connsiteX107" fmla="*/ 9331960 w 11737340"/>
                <a:gd name="connsiteY107" fmla="*/ 3629660 h 4168140"/>
                <a:gd name="connsiteX108" fmla="*/ 9433560 w 11737340"/>
                <a:gd name="connsiteY108" fmla="*/ 3589020 h 4168140"/>
                <a:gd name="connsiteX109" fmla="*/ 9535160 w 11737340"/>
                <a:gd name="connsiteY109" fmla="*/ 3540760 h 4168140"/>
                <a:gd name="connsiteX110" fmla="*/ 9646920 w 11737340"/>
                <a:gd name="connsiteY110" fmla="*/ 3489960 h 4168140"/>
                <a:gd name="connsiteX111" fmla="*/ 9784080 w 11737340"/>
                <a:gd name="connsiteY111" fmla="*/ 3444240 h 4168140"/>
                <a:gd name="connsiteX112" fmla="*/ 9860280 w 11737340"/>
                <a:gd name="connsiteY112" fmla="*/ 3383280 h 4168140"/>
                <a:gd name="connsiteX113" fmla="*/ 9921240 w 11737340"/>
                <a:gd name="connsiteY113" fmla="*/ 3314700 h 4168140"/>
                <a:gd name="connsiteX114" fmla="*/ 9997440 w 11737340"/>
                <a:gd name="connsiteY114" fmla="*/ 3208020 h 4168140"/>
                <a:gd name="connsiteX115" fmla="*/ 10043160 w 11737340"/>
                <a:gd name="connsiteY115" fmla="*/ 3101340 h 4168140"/>
                <a:gd name="connsiteX116" fmla="*/ 10104120 w 11737340"/>
                <a:gd name="connsiteY116" fmla="*/ 3017520 h 4168140"/>
                <a:gd name="connsiteX117" fmla="*/ 10157460 w 11737340"/>
                <a:gd name="connsiteY117" fmla="*/ 2933700 h 4168140"/>
                <a:gd name="connsiteX118" fmla="*/ 10218420 w 11737340"/>
                <a:gd name="connsiteY118" fmla="*/ 2849880 h 4168140"/>
                <a:gd name="connsiteX119" fmla="*/ 10294620 w 11737340"/>
                <a:gd name="connsiteY119" fmla="*/ 2735580 h 4168140"/>
                <a:gd name="connsiteX120" fmla="*/ 10347960 w 11737340"/>
                <a:gd name="connsiteY120" fmla="*/ 2621280 h 4168140"/>
                <a:gd name="connsiteX121" fmla="*/ 10431780 w 11737340"/>
                <a:gd name="connsiteY121" fmla="*/ 2499360 h 4168140"/>
                <a:gd name="connsiteX122" fmla="*/ 10500360 w 11737340"/>
                <a:gd name="connsiteY122" fmla="*/ 2354580 h 4168140"/>
                <a:gd name="connsiteX123" fmla="*/ 10553700 w 11737340"/>
                <a:gd name="connsiteY123" fmla="*/ 2263140 h 4168140"/>
                <a:gd name="connsiteX124" fmla="*/ 10584180 w 11737340"/>
                <a:gd name="connsiteY124" fmla="*/ 2194560 h 4168140"/>
                <a:gd name="connsiteX125" fmla="*/ 10624820 w 11737340"/>
                <a:gd name="connsiteY125" fmla="*/ 2125980 h 4168140"/>
                <a:gd name="connsiteX126" fmla="*/ 10675620 w 11737340"/>
                <a:gd name="connsiteY126" fmla="*/ 2049780 h 4168140"/>
                <a:gd name="connsiteX127" fmla="*/ 10690860 w 11737340"/>
                <a:gd name="connsiteY127" fmla="*/ 1988820 h 4168140"/>
                <a:gd name="connsiteX128" fmla="*/ 10713720 w 11737340"/>
                <a:gd name="connsiteY128" fmla="*/ 1927860 h 4168140"/>
                <a:gd name="connsiteX129" fmla="*/ 10767060 w 11737340"/>
                <a:gd name="connsiteY129" fmla="*/ 1859280 h 4168140"/>
                <a:gd name="connsiteX130" fmla="*/ 10873740 w 11737340"/>
                <a:gd name="connsiteY130" fmla="*/ 1828800 h 4168140"/>
                <a:gd name="connsiteX131" fmla="*/ 11079480 w 11737340"/>
                <a:gd name="connsiteY131" fmla="*/ 1767840 h 4168140"/>
                <a:gd name="connsiteX132" fmla="*/ 11247120 w 11737340"/>
                <a:gd name="connsiteY132" fmla="*/ 1684020 h 4168140"/>
                <a:gd name="connsiteX133" fmla="*/ 11407140 w 11737340"/>
                <a:gd name="connsiteY133" fmla="*/ 1628140 h 4168140"/>
                <a:gd name="connsiteX134" fmla="*/ 11490960 w 11737340"/>
                <a:gd name="connsiteY134" fmla="*/ 1577340 h 4168140"/>
                <a:gd name="connsiteX135" fmla="*/ 11635740 w 11737340"/>
                <a:gd name="connsiteY135" fmla="*/ 1508760 h 4168140"/>
                <a:gd name="connsiteX136" fmla="*/ 11737340 w 11737340"/>
                <a:gd name="connsiteY136" fmla="*/ 1442720 h 4168140"/>
                <a:gd name="connsiteX137" fmla="*/ 11620500 w 11737340"/>
                <a:gd name="connsiteY137" fmla="*/ 1417320 h 4168140"/>
                <a:gd name="connsiteX138" fmla="*/ 11567160 w 11737340"/>
                <a:gd name="connsiteY138" fmla="*/ 1379220 h 4168140"/>
                <a:gd name="connsiteX139" fmla="*/ 11498580 w 11737340"/>
                <a:gd name="connsiteY139" fmla="*/ 1318260 h 4168140"/>
                <a:gd name="connsiteX140" fmla="*/ 11468100 w 11737340"/>
                <a:gd name="connsiteY140" fmla="*/ 1280160 h 4168140"/>
                <a:gd name="connsiteX141" fmla="*/ 11442700 w 11737340"/>
                <a:gd name="connsiteY141" fmla="*/ 1231900 h 4168140"/>
                <a:gd name="connsiteX142" fmla="*/ 11384280 w 11737340"/>
                <a:gd name="connsiteY142" fmla="*/ 1310640 h 4168140"/>
                <a:gd name="connsiteX143" fmla="*/ 11353800 w 11737340"/>
                <a:gd name="connsiteY143" fmla="*/ 1356360 h 4168140"/>
                <a:gd name="connsiteX144" fmla="*/ 11224260 w 11737340"/>
                <a:gd name="connsiteY144" fmla="*/ 1417320 h 4168140"/>
                <a:gd name="connsiteX145" fmla="*/ 11109960 w 11737340"/>
                <a:gd name="connsiteY145" fmla="*/ 1463040 h 4168140"/>
                <a:gd name="connsiteX146" fmla="*/ 10911840 w 11737340"/>
                <a:gd name="connsiteY146" fmla="*/ 1524000 h 4168140"/>
                <a:gd name="connsiteX147" fmla="*/ 10774680 w 11737340"/>
                <a:gd name="connsiteY147" fmla="*/ 1546860 h 4168140"/>
                <a:gd name="connsiteX148" fmla="*/ 10675620 w 11737340"/>
                <a:gd name="connsiteY148" fmla="*/ 1615440 h 4168140"/>
                <a:gd name="connsiteX149" fmla="*/ 10568940 w 11737340"/>
                <a:gd name="connsiteY149" fmla="*/ 1676400 h 4168140"/>
                <a:gd name="connsiteX150" fmla="*/ 10485120 w 11737340"/>
                <a:gd name="connsiteY150" fmla="*/ 1760220 h 4168140"/>
                <a:gd name="connsiteX151" fmla="*/ 10454640 w 11737340"/>
                <a:gd name="connsiteY151" fmla="*/ 1836420 h 4168140"/>
                <a:gd name="connsiteX152" fmla="*/ 10416540 w 11737340"/>
                <a:gd name="connsiteY152" fmla="*/ 1927860 h 4168140"/>
                <a:gd name="connsiteX153" fmla="*/ 10401300 w 11737340"/>
                <a:gd name="connsiteY153" fmla="*/ 2004060 h 4168140"/>
                <a:gd name="connsiteX154" fmla="*/ 10363200 w 11737340"/>
                <a:gd name="connsiteY154" fmla="*/ 2095500 h 4168140"/>
                <a:gd name="connsiteX155" fmla="*/ 10317480 w 11737340"/>
                <a:gd name="connsiteY155" fmla="*/ 2225040 h 4168140"/>
                <a:gd name="connsiteX156" fmla="*/ 10287000 w 11737340"/>
                <a:gd name="connsiteY156" fmla="*/ 2346960 h 4168140"/>
                <a:gd name="connsiteX157" fmla="*/ 10218420 w 11737340"/>
                <a:gd name="connsiteY157" fmla="*/ 2499360 h 4168140"/>
                <a:gd name="connsiteX158" fmla="*/ 10134600 w 11737340"/>
                <a:gd name="connsiteY158" fmla="*/ 2621280 h 4168140"/>
                <a:gd name="connsiteX159" fmla="*/ 10043160 w 11737340"/>
                <a:gd name="connsiteY159" fmla="*/ 2735580 h 4168140"/>
                <a:gd name="connsiteX160" fmla="*/ 9974580 w 11737340"/>
                <a:gd name="connsiteY160" fmla="*/ 2857500 h 4168140"/>
                <a:gd name="connsiteX161" fmla="*/ 9906000 w 11737340"/>
                <a:gd name="connsiteY161" fmla="*/ 2941320 h 4168140"/>
                <a:gd name="connsiteX162" fmla="*/ 9860280 w 11737340"/>
                <a:gd name="connsiteY162" fmla="*/ 3032760 h 4168140"/>
                <a:gd name="connsiteX163" fmla="*/ 9806940 w 11737340"/>
                <a:gd name="connsiteY163" fmla="*/ 3116580 h 4168140"/>
                <a:gd name="connsiteX164" fmla="*/ 9715500 w 11737340"/>
                <a:gd name="connsiteY164" fmla="*/ 3208020 h 4168140"/>
                <a:gd name="connsiteX165" fmla="*/ 9616440 w 11737340"/>
                <a:gd name="connsiteY165" fmla="*/ 3261360 h 4168140"/>
                <a:gd name="connsiteX166" fmla="*/ 9532620 w 11737340"/>
                <a:gd name="connsiteY166" fmla="*/ 3329940 h 4168140"/>
                <a:gd name="connsiteX167" fmla="*/ 9471660 w 11737340"/>
                <a:gd name="connsiteY167" fmla="*/ 3375660 h 4168140"/>
                <a:gd name="connsiteX168" fmla="*/ 9410700 w 11737340"/>
                <a:gd name="connsiteY168" fmla="*/ 3429000 h 4168140"/>
                <a:gd name="connsiteX169" fmla="*/ 9288780 w 11737340"/>
                <a:gd name="connsiteY169" fmla="*/ 3436620 h 4168140"/>
                <a:gd name="connsiteX170" fmla="*/ 9166860 w 11737340"/>
                <a:gd name="connsiteY170" fmla="*/ 3444240 h 4168140"/>
                <a:gd name="connsiteX171" fmla="*/ 9029700 w 11737340"/>
                <a:gd name="connsiteY171" fmla="*/ 3413760 h 4168140"/>
                <a:gd name="connsiteX172" fmla="*/ 8823960 w 11737340"/>
                <a:gd name="connsiteY172" fmla="*/ 3360420 h 4168140"/>
                <a:gd name="connsiteX173" fmla="*/ 8679180 w 11737340"/>
                <a:gd name="connsiteY173" fmla="*/ 3329940 h 4168140"/>
                <a:gd name="connsiteX174" fmla="*/ 8572500 w 11737340"/>
                <a:gd name="connsiteY174" fmla="*/ 3276600 h 4168140"/>
                <a:gd name="connsiteX175" fmla="*/ 8465820 w 11737340"/>
                <a:gd name="connsiteY175" fmla="*/ 3215640 h 4168140"/>
                <a:gd name="connsiteX176" fmla="*/ 8321040 w 11737340"/>
                <a:gd name="connsiteY176" fmla="*/ 3177540 h 4168140"/>
                <a:gd name="connsiteX177" fmla="*/ 8199120 w 11737340"/>
                <a:gd name="connsiteY177" fmla="*/ 3131820 h 4168140"/>
                <a:gd name="connsiteX178" fmla="*/ 8069580 w 11737340"/>
                <a:gd name="connsiteY178" fmla="*/ 3078480 h 4168140"/>
                <a:gd name="connsiteX179" fmla="*/ 7917180 w 11737340"/>
                <a:gd name="connsiteY179" fmla="*/ 2994660 h 4168140"/>
                <a:gd name="connsiteX180" fmla="*/ 7787640 w 11737340"/>
                <a:gd name="connsiteY180" fmla="*/ 2971800 h 4168140"/>
                <a:gd name="connsiteX181" fmla="*/ 7719060 w 11737340"/>
                <a:gd name="connsiteY181" fmla="*/ 2933700 h 4168140"/>
                <a:gd name="connsiteX182" fmla="*/ 7612380 w 11737340"/>
                <a:gd name="connsiteY182" fmla="*/ 2903220 h 4168140"/>
                <a:gd name="connsiteX183" fmla="*/ 7566660 w 11737340"/>
                <a:gd name="connsiteY183" fmla="*/ 2887980 h 4168140"/>
                <a:gd name="connsiteX184" fmla="*/ 7551420 w 11737340"/>
                <a:gd name="connsiteY184" fmla="*/ 2849880 h 4168140"/>
                <a:gd name="connsiteX185" fmla="*/ 7533640 w 11737340"/>
                <a:gd name="connsiteY185" fmla="*/ 2788920 h 4168140"/>
                <a:gd name="connsiteX186" fmla="*/ 7475220 w 11737340"/>
                <a:gd name="connsiteY186" fmla="*/ 2857500 h 4168140"/>
                <a:gd name="connsiteX187" fmla="*/ 7414260 w 11737340"/>
                <a:gd name="connsiteY187" fmla="*/ 2887980 h 4168140"/>
                <a:gd name="connsiteX188" fmla="*/ 7345680 w 11737340"/>
                <a:gd name="connsiteY188" fmla="*/ 2971800 h 4168140"/>
                <a:gd name="connsiteX189" fmla="*/ 7315200 w 11737340"/>
                <a:gd name="connsiteY189" fmla="*/ 2994660 h 4168140"/>
                <a:gd name="connsiteX190" fmla="*/ 7261860 w 11737340"/>
                <a:gd name="connsiteY190" fmla="*/ 3009900 h 4168140"/>
                <a:gd name="connsiteX191" fmla="*/ 7193280 w 11737340"/>
                <a:gd name="connsiteY191" fmla="*/ 3025140 h 4168140"/>
                <a:gd name="connsiteX192" fmla="*/ 7155180 w 11737340"/>
                <a:gd name="connsiteY192" fmla="*/ 3078480 h 4168140"/>
                <a:gd name="connsiteX193" fmla="*/ 7109460 w 11737340"/>
                <a:gd name="connsiteY193" fmla="*/ 3154680 h 4168140"/>
                <a:gd name="connsiteX194" fmla="*/ 7048500 w 11737340"/>
                <a:gd name="connsiteY194" fmla="*/ 3246120 h 4168140"/>
                <a:gd name="connsiteX195" fmla="*/ 6995160 w 11737340"/>
                <a:gd name="connsiteY195" fmla="*/ 3307080 h 4168140"/>
                <a:gd name="connsiteX196" fmla="*/ 6972300 w 11737340"/>
                <a:gd name="connsiteY196" fmla="*/ 3352800 h 4168140"/>
                <a:gd name="connsiteX197" fmla="*/ 6949440 w 11737340"/>
                <a:gd name="connsiteY197" fmla="*/ 3413760 h 4168140"/>
                <a:gd name="connsiteX198" fmla="*/ 6949440 w 11737340"/>
                <a:gd name="connsiteY198" fmla="*/ 3413760 h 4168140"/>
                <a:gd name="connsiteX199" fmla="*/ 6911340 w 11737340"/>
                <a:gd name="connsiteY199" fmla="*/ 3474720 h 4168140"/>
                <a:gd name="connsiteX200" fmla="*/ 6888480 w 11737340"/>
                <a:gd name="connsiteY200" fmla="*/ 3505200 h 4168140"/>
                <a:gd name="connsiteX201" fmla="*/ 6819900 w 11737340"/>
                <a:gd name="connsiteY201" fmla="*/ 3566160 h 4168140"/>
                <a:gd name="connsiteX202" fmla="*/ 6731000 w 11737340"/>
                <a:gd name="connsiteY202" fmla="*/ 3599180 h 4168140"/>
                <a:gd name="connsiteX203" fmla="*/ 6675120 w 11737340"/>
                <a:gd name="connsiteY203" fmla="*/ 3657600 h 4168140"/>
                <a:gd name="connsiteX204" fmla="*/ 6629400 w 11737340"/>
                <a:gd name="connsiteY204" fmla="*/ 3718560 h 4168140"/>
                <a:gd name="connsiteX205" fmla="*/ 6576060 w 11737340"/>
                <a:gd name="connsiteY205" fmla="*/ 3779520 h 4168140"/>
                <a:gd name="connsiteX206" fmla="*/ 6484620 w 11737340"/>
                <a:gd name="connsiteY206" fmla="*/ 3817620 h 4168140"/>
                <a:gd name="connsiteX207" fmla="*/ 6400800 w 11737340"/>
                <a:gd name="connsiteY207" fmla="*/ 3832860 h 4168140"/>
                <a:gd name="connsiteX208" fmla="*/ 6263640 w 11737340"/>
                <a:gd name="connsiteY208" fmla="*/ 3870960 h 4168140"/>
                <a:gd name="connsiteX209" fmla="*/ 6126480 w 11737340"/>
                <a:gd name="connsiteY209" fmla="*/ 3901440 h 4168140"/>
                <a:gd name="connsiteX210" fmla="*/ 6027420 w 11737340"/>
                <a:gd name="connsiteY210" fmla="*/ 3916680 h 4168140"/>
                <a:gd name="connsiteX211" fmla="*/ 5890260 w 11737340"/>
                <a:gd name="connsiteY211" fmla="*/ 3878580 h 4168140"/>
                <a:gd name="connsiteX212" fmla="*/ 5821680 w 11737340"/>
                <a:gd name="connsiteY212" fmla="*/ 3863340 h 4168140"/>
                <a:gd name="connsiteX213" fmla="*/ 5737860 w 11737340"/>
                <a:gd name="connsiteY213" fmla="*/ 3825240 h 4168140"/>
                <a:gd name="connsiteX214" fmla="*/ 5638800 w 11737340"/>
                <a:gd name="connsiteY214" fmla="*/ 3794760 h 4168140"/>
                <a:gd name="connsiteX215" fmla="*/ 5524500 w 11737340"/>
                <a:gd name="connsiteY215" fmla="*/ 3756660 h 4168140"/>
                <a:gd name="connsiteX216" fmla="*/ 5448300 w 11737340"/>
                <a:gd name="connsiteY216" fmla="*/ 3718560 h 4168140"/>
                <a:gd name="connsiteX217" fmla="*/ 5349240 w 11737340"/>
                <a:gd name="connsiteY217" fmla="*/ 3657600 h 4168140"/>
                <a:gd name="connsiteX218" fmla="*/ 5295900 w 11737340"/>
                <a:gd name="connsiteY218" fmla="*/ 3619500 h 4168140"/>
                <a:gd name="connsiteX219" fmla="*/ 5234940 w 11737340"/>
                <a:gd name="connsiteY219" fmla="*/ 3596640 h 4168140"/>
                <a:gd name="connsiteX220" fmla="*/ 5135880 w 11737340"/>
                <a:gd name="connsiteY220" fmla="*/ 3550920 h 4168140"/>
                <a:gd name="connsiteX221" fmla="*/ 5059680 w 11737340"/>
                <a:gd name="connsiteY221" fmla="*/ 3505200 h 4168140"/>
                <a:gd name="connsiteX222" fmla="*/ 5029200 w 11737340"/>
                <a:gd name="connsiteY222" fmla="*/ 3482340 h 4168140"/>
                <a:gd name="connsiteX223" fmla="*/ 4960620 w 11737340"/>
                <a:gd name="connsiteY223" fmla="*/ 3413760 h 4168140"/>
                <a:gd name="connsiteX224" fmla="*/ 4876800 w 11737340"/>
                <a:gd name="connsiteY224" fmla="*/ 3299460 h 4168140"/>
                <a:gd name="connsiteX225" fmla="*/ 4808220 w 11737340"/>
                <a:gd name="connsiteY225" fmla="*/ 3200400 h 4168140"/>
                <a:gd name="connsiteX226" fmla="*/ 4777740 w 11737340"/>
                <a:gd name="connsiteY226" fmla="*/ 3147060 h 4168140"/>
                <a:gd name="connsiteX227" fmla="*/ 4724400 w 11737340"/>
                <a:gd name="connsiteY227" fmla="*/ 3108960 h 4168140"/>
                <a:gd name="connsiteX228" fmla="*/ 4648200 w 11737340"/>
                <a:gd name="connsiteY228" fmla="*/ 3063240 h 4168140"/>
                <a:gd name="connsiteX229" fmla="*/ 4533900 w 11737340"/>
                <a:gd name="connsiteY229" fmla="*/ 2979420 h 4168140"/>
                <a:gd name="connsiteX230" fmla="*/ 4427220 w 11737340"/>
                <a:gd name="connsiteY230" fmla="*/ 2941320 h 4168140"/>
                <a:gd name="connsiteX231" fmla="*/ 4366260 w 11737340"/>
                <a:gd name="connsiteY231" fmla="*/ 2903220 h 4168140"/>
                <a:gd name="connsiteX232" fmla="*/ 4244340 w 11737340"/>
                <a:gd name="connsiteY232" fmla="*/ 2842260 h 4168140"/>
                <a:gd name="connsiteX233" fmla="*/ 4145280 w 11737340"/>
                <a:gd name="connsiteY233" fmla="*/ 2811780 h 4168140"/>
                <a:gd name="connsiteX234" fmla="*/ 4038600 w 11737340"/>
                <a:gd name="connsiteY234" fmla="*/ 2804160 h 4168140"/>
                <a:gd name="connsiteX235" fmla="*/ 3954780 w 11737340"/>
                <a:gd name="connsiteY235" fmla="*/ 2819400 h 4168140"/>
                <a:gd name="connsiteX236" fmla="*/ 3863340 w 11737340"/>
                <a:gd name="connsiteY236" fmla="*/ 2804160 h 4168140"/>
                <a:gd name="connsiteX237" fmla="*/ 3741420 w 11737340"/>
                <a:gd name="connsiteY237" fmla="*/ 2781300 h 4168140"/>
                <a:gd name="connsiteX238" fmla="*/ 3649980 w 11737340"/>
                <a:gd name="connsiteY238" fmla="*/ 2743200 h 4168140"/>
                <a:gd name="connsiteX239" fmla="*/ 3573780 w 11737340"/>
                <a:gd name="connsiteY239" fmla="*/ 2674620 h 4168140"/>
                <a:gd name="connsiteX240" fmla="*/ 3482340 w 11737340"/>
                <a:gd name="connsiteY240" fmla="*/ 2621280 h 4168140"/>
                <a:gd name="connsiteX241" fmla="*/ 3436620 w 11737340"/>
                <a:gd name="connsiteY241" fmla="*/ 2552700 h 4168140"/>
                <a:gd name="connsiteX242" fmla="*/ 3329940 w 11737340"/>
                <a:gd name="connsiteY242" fmla="*/ 2423160 h 4168140"/>
                <a:gd name="connsiteX243" fmla="*/ 3261360 w 11737340"/>
                <a:gd name="connsiteY243" fmla="*/ 2324100 h 4168140"/>
                <a:gd name="connsiteX244" fmla="*/ 3131820 w 11737340"/>
                <a:gd name="connsiteY244" fmla="*/ 2209800 h 4168140"/>
                <a:gd name="connsiteX245" fmla="*/ 3040380 w 11737340"/>
                <a:gd name="connsiteY245" fmla="*/ 2141220 h 4168140"/>
                <a:gd name="connsiteX246" fmla="*/ 2910840 w 11737340"/>
                <a:gd name="connsiteY246" fmla="*/ 2034540 h 4168140"/>
                <a:gd name="connsiteX247" fmla="*/ 2849880 w 11737340"/>
                <a:gd name="connsiteY247" fmla="*/ 1958340 h 4168140"/>
                <a:gd name="connsiteX248" fmla="*/ 2743200 w 11737340"/>
                <a:gd name="connsiteY248" fmla="*/ 1889760 h 4168140"/>
                <a:gd name="connsiteX249" fmla="*/ 2659380 w 11737340"/>
                <a:gd name="connsiteY249" fmla="*/ 1844040 h 4168140"/>
                <a:gd name="connsiteX250" fmla="*/ 2575560 w 11737340"/>
                <a:gd name="connsiteY250" fmla="*/ 1744980 h 4168140"/>
                <a:gd name="connsiteX251" fmla="*/ 2468880 w 11737340"/>
                <a:gd name="connsiteY251" fmla="*/ 1645920 h 4168140"/>
                <a:gd name="connsiteX252" fmla="*/ 2400300 w 11737340"/>
                <a:gd name="connsiteY252" fmla="*/ 1607820 h 4168140"/>
                <a:gd name="connsiteX253" fmla="*/ 2263140 w 11737340"/>
                <a:gd name="connsiteY253" fmla="*/ 1501140 h 4168140"/>
                <a:gd name="connsiteX254" fmla="*/ 2171700 w 11737340"/>
                <a:gd name="connsiteY254" fmla="*/ 1432560 h 4168140"/>
                <a:gd name="connsiteX255" fmla="*/ 2087880 w 11737340"/>
                <a:gd name="connsiteY255" fmla="*/ 1363980 h 4168140"/>
                <a:gd name="connsiteX256" fmla="*/ 1950720 w 11737340"/>
                <a:gd name="connsiteY256" fmla="*/ 1272540 h 4168140"/>
                <a:gd name="connsiteX257" fmla="*/ 1805940 w 11737340"/>
                <a:gd name="connsiteY257" fmla="*/ 1135380 h 4168140"/>
                <a:gd name="connsiteX258" fmla="*/ 1729740 w 11737340"/>
                <a:gd name="connsiteY258" fmla="*/ 1089660 h 4168140"/>
                <a:gd name="connsiteX259" fmla="*/ 1668780 w 11737340"/>
                <a:gd name="connsiteY259" fmla="*/ 1043940 h 4168140"/>
                <a:gd name="connsiteX260" fmla="*/ 1592580 w 11737340"/>
                <a:gd name="connsiteY260" fmla="*/ 990600 h 4168140"/>
                <a:gd name="connsiteX261" fmla="*/ 1470660 w 11737340"/>
                <a:gd name="connsiteY261" fmla="*/ 891540 h 4168140"/>
                <a:gd name="connsiteX262" fmla="*/ 1386840 w 11737340"/>
                <a:gd name="connsiteY262" fmla="*/ 845820 h 4168140"/>
                <a:gd name="connsiteX263" fmla="*/ 1318260 w 11737340"/>
                <a:gd name="connsiteY263" fmla="*/ 784860 h 4168140"/>
                <a:gd name="connsiteX264" fmla="*/ 1264920 w 11737340"/>
                <a:gd name="connsiteY264" fmla="*/ 723900 h 4168140"/>
                <a:gd name="connsiteX265" fmla="*/ 1181100 w 11737340"/>
                <a:gd name="connsiteY265" fmla="*/ 647700 h 4168140"/>
                <a:gd name="connsiteX266" fmla="*/ 1089660 w 11737340"/>
                <a:gd name="connsiteY266" fmla="*/ 624840 h 4168140"/>
                <a:gd name="connsiteX267" fmla="*/ 1021080 w 11737340"/>
                <a:gd name="connsiteY267" fmla="*/ 586740 h 4168140"/>
                <a:gd name="connsiteX268" fmla="*/ 937260 w 11737340"/>
                <a:gd name="connsiteY268" fmla="*/ 548640 h 4168140"/>
                <a:gd name="connsiteX269" fmla="*/ 830580 w 11737340"/>
                <a:gd name="connsiteY269" fmla="*/ 510540 h 4168140"/>
                <a:gd name="connsiteX270" fmla="*/ 754380 w 11737340"/>
                <a:gd name="connsiteY270" fmla="*/ 457200 h 4168140"/>
                <a:gd name="connsiteX271" fmla="*/ 708660 w 11737340"/>
                <a:gd name="connsiteY271" fmla="*/ 419100 h 4168140"/>
                <a:gd name="connsiteX272" fmla="*/ 609600 w 11737340"/>
                <a:gd name="connsiteY272" fmla="*/ 396240 h 4168140"/>
                <a:gd name="connsiteX273" fmla="*/ 548640 w 11737340"/>
                <a:gd name="connsiteY273" fmla="*/ 320040 h 4168140"/>
                <a:gd name="connsiteX274" fmla="*/ 510540 w 11737340"/>
                <a:gd name="connsiteY274" fmla="*/ 251460 h 4168140"/>
                <a:gd name="connsiteX275" fmla="*/ 464820 w 11737340"/>
                <a:gd name="connsiteY275" fmla="*/ 190500 h 4168140"/>
                <a:gd name="connsiteX276" fmla="*/ 411480 w 11737340"/>
                <a:gd name="connsiteY276" fmla="*/ 137160 h 4168140"/>
                <a:gd name="connsiteX277" fmla="*/ 373380 w 11737340"/>
                <a:gd name="connsiteY277" fmla="*/ 45720 h 4168140"/>
                <a:gd name="connsiteX278" fmla="*/ 342900 w 11737340"/>
                <a:gd name="connsiteY278" fmla="*/ 0 h 4168140"/>
                <a:gd name="connsiteX279" fmla="*/ 327660 w 11737340"/>
                <a:gd name="connsiteY279" fmla="*/ 60960 h 4168140"/>
                <a:gd name="connsiteX280" fmla="*/ 289560 w 11737340"/>
                <a:gd name="connsiteY280" fmla="*/ 91440 h 4168140"/>
                <a:gd name="connsiteX281" fmla="*/ 236220 w 11737340"/>
                <a:gd name="connsiteY281" fmla="*/ 114300 h 4168140"/>
                <a:gd name="connsiteX282" fmla="*/ 198120 w 11737340"/>
                <a:gd name="connsiteY282" fmla="*/ 175260 h 4168140"/>
                <a:gd name="connsiteX283" fmla="*/ 175260 w 11737340"/>
                <a:gd name="connsiteY283" fmla="*/ 228600 h 4168140"/>
                <a:gd name="connsiteX284" fmla="*/ 114300 w 11737340"/>
                <a:gd name="connsiteY284" fmla="*/ 236220 h 4168140"/>
                <a:gd name="connsiteX285" fmla="*/ 45720 w 11737340"/>
                <a:gd name="connsiteY285" fmla="*/ 251460 h 4168140"/>
                <a:gd name="connsiteX286" fmla="*/ 0 w 11737340"/>
                <a:gd name="connsiteY286" fmla="*/ 281940 h 4168140"/>
                <a:gd name="connsiteX287" fmla="*/ 68580 w 11737340"/>
                <a:gd name="connsiteY287" fmla="*/ 320040 h 4168140"/>
                <a:gd name="connsiteX0" fmla="*/ 68580 w 11737340"/>
                <a:gd name="connsiteY0" fmla="*/ 320040 h 4185920"/>
                <a:gd name="connsiteX1" fmla="*/ 121920 w 11737340"/>
                <a:gd name="connsiteY1" fmla="*/ 381000 h 4185920"/>
                <a:gd name="connsiteX2" fmla="*/ 198120 w 11737340"/>
                <a:gd name="connsiteY2" fmla="*/ 419100 h 4185920"/>
                <a:gd name="connsiteX3" fmla="*/ 320040 w 11737340"/>
                <a:gd name="connsiteY3" fmla="*/ 510540 h 4185920"/>
                <a:gd name="connsiteX4" fmla="*/ 411480 w 11737340"/>
                <a:gd name="connsiteY4" fmla="*/ 563880 h 4185920"/>
                <a:gd name="connsiteX5" fmla="*/ 472440 w 11737340"/>
                <a:gd name="connsiteY5" fmla="*/ 632460 h 4185920"/>
                <a:gd name="connsiteX6" fmla="*/ 601980 w 11737340"/>
                <a:gd name="connsiteY6" fmla="*/ 708660 h 4185920"/>
                <a:gd name="connsiteX7" fmla="*/ 739140 w 11737340"/>
                <a:gd name="connsiteY7" fmla="*/ 784860 h 4185920"/>
                <a:gd name="connsiteX8" fmla="*/ 861060 w 11737340"/>
                <a:gd name="connsiteY8" fmla="*/ 868680 h 4185920"/>
                <a:gd name="connsiteX9" fmla="*/ 944880 w 11737340"/>
                <a:gd name="connsiteY9" fmla="*/ 952500 h 4185920"/>
                <a:gd name="connsiteX10" fmla="*/ 1021080 w 11737340"/>
                <a:gd name="connsiteY10" fmla="*/ 1005840 h 4185920"/>
                <a:gd name="connsiteX11" fmla="*/ 1097280 w 11737340"/>
                <a:gd name="connsiteY11" fmla="*/ 1043940 h 4185920"/>
                <a:gd name="connsiteX12" fmla="*/ 1181100 w 11737340"/>
                <a:gd name="connsiteY12" fmla="*/ 1104900 h 4185920"/>
                <a:gd name="connsiteX13" fmla="*/ 1249680 w 11737340"/>
                <a:gd name="connsiteY13" fmla="*/ 1150620 h 4185920"/>
                <a:gd name="connsiteX14" fmla="*/ 1341120 w 11737340"/>
                <a:gd name="connsiteY14" fmla="*/ 1196340 h 4185920"/>
                <a:gd name="connsiteX15" fmla="*/ 1417320 w 11737340"/>
                <a:gd name="connsiteY15" fmla="*/ 1257300 h 4185920"/>
                <a:gd name="connsiteX16" fmla="*/ 1493520 w 11737340"/>
                <a:gd name="connsiteY16" fmla="*/ 1333500 h 4185920"/>
                <a:gd name="connsiteX17" fmla="*/ 1569720 w 11737340"/>
                <a:gd name="connsiteY17" fmla="*/ 1356360 h 4185920"/>
                <a:gd name="connsiteX18" fmla="*/ 1684020 w 11737340"/>
                <a:gd name="connsiteY18" fmla="*/ 1424940 h 4185920"/>
                <a:gd name="connsiteX19" fmla="*/ 1729740 w 11737340"/>
                <a:gd name="connsiteY19" fmla="*/ 1485900 h 4185920"/>
                <a:gd name="connsiteX20" fmla="*/ 1844040 w 11737340"/>
                <a:gd name="connsiteY20" fmla="*/ 1569720 h 4185920"/>
                <a:gd name="connsiteX21" fmla="*/ 1935480 w 11737340"/>
                <a:gd name="connsiteY21" fmla="*/ 1615440 h 4185920"/>
                <a:gd name="connsiteX22" fmla="*/ 2049780 w 11737340"/>
                <a:gd name="connsiteY22" fmla="*/ 1691640 h 4185920"/>
                <a:gd name="connsiteX23" fmla="*/ 2133600 w 11737340"/>
                <a:gd name="connsiteY23" fmla="*/ 1729740 h 4185920"/>
                <a:gd name="connsiteX24" fmla="*/ 2202180 w 11737340"/>
                <a:gd name="connsiteY24" fmla="*/ 1805940 h 4185920"/>
                <a:gd name="connsiteX25" fmla="*/ 2255520 w 11737340"/>
                <a:gd name="connsiteY25" fmla="*/ 1821180 h 4185920"/>
                <a:gd name="connsiteX26" fmla="*/ 2316480 w 11737340"/>
                <a:gd name="connsiteY26" fmla="*/ 1866900 h 4185920"/>
                <a:gd name="connsiteX27" fmla="*/ 2423160 w 11737340"/>
                <a:gd name="connsiteY27" fmla="*/ 2004060 h 4185920"/>
                <a:gd name="connsiteX28" fmla="*/ 2476500 w 11737340"/>
                <a:gd name="connsiteY28" fmla="*/ 2087880 h 4185920"/>
                <a:gd name="connsiteX29" fmla="*/ 2567940 w 11737340"/>
                <a:gd name="connsiteY29" fmla="*/ 2148840 h 4185920"/>
                <a:gd name="connsiteX30" fmla="*/ 2682240 w 11737340"/>
                <a:gd name="connsiteY30" fmla="*/ 2186940 h 4185920"/>
                <a:gd name="connsiteX31" fmla="*/ 2743200 w 11737340"/>
                <a:gd name="connsiteY31" fmla="*/ 2209800 h 4185920"/>
                <a:gd name="connsiteX32" fmla="*/ 2811780 w 11737340"/>
                <a:gd name="connsiteY32" fmla="*/ 2247900 h 4185920"/>
                <a:gd name="connsiteX33" fmla="*/ 2887980 w 11737340"/>
                <a:gd name="connsiteY33" fmla="*/ 2301240 h 4185920"/>
                <a:gd name="connsiteX34" fmla="*/ 2979420 w 11737340"/>
                <a:gd name="connsiteY34" fmla="*/ 2385060 h 4185920"/>
                <a:gd name="connsiteX35" fmla="*/ 3055620 w 11737340"/>
                <a:gd name="connsiteY35" fmla="*/ 2461260 h 4185920"/>
                <a:gd name="connsiteX36" fmla="*/ 3139440 w 11737340"/>
                <a:gd name="connsiteY36" fmla="*/ 2537460 h 4185920"/>
                <a:gd name="connsiteX37" fmla="*/ 3261360 w 11737340"/>
                <a:gd name="connsiteY37" fmla="*/ 2628900 h 4185920"/>
                <a:gd name="connsiteX38" fmla="*/ 3345180 w 11737340"/>
                <a:gd name="connsiteY38" fmla="*/ 2720340 h 4185920"/>
                <a:gd name="connsiteX39" fmla="*/ 3444240 w 11737340"/>
                <a:gd name="connsiteY39" fmla="*/ 2796540 h 4185920"/>
                <a:gd name="connsiteX40" fmla="*/ 3558540 w 11737340"/>
                <a:gd name="connsiteY40" fmla="*/ 2872740 h 4185920"/>
                <a:gd name="connsiteX41" fmla="*/ 3619500 w 11737340"/>
                <a:gd name="connsiteY41" fmla="*/ 2979420 h 4185920"/>
                <a:gd name="connsiteX42" fmla="*/ 3619500 w 11737340"/>
                <a:gd name="connsiteY42" fmla="*/ 2979420 h 4185920"/>
                <a:gd name="connsiteX43" fmla="*/ 3649980 w 11737340"/>
                <a:gd name="connsiteY43" fmla="*/ 3048000 h 4185920"/>
                <a:gd name="connsiteX44" fmla="*/ 3703320 w 11737340"/>
                <a:gd name="connsiteY44" fmla="*/ 3086100 h 4185920"/>
                <a:gd name="connsiteX45" fmla="*/ 3764280 w 11737340"/>
                <a:gd name="connsiteY45" fmla="*/ 3063240 h 4185920"/>
                <a:gd name="connsiteX46" fmla="*/ 3848100 w 11737340"/>
                <a:gd name="connsiteY46" fmla="*/ 3025140 h 4185920"/>
                <a:gd name="connsiteX47" fmla="*/ 3916680 w 11737340"/>
                <a:gd name="connsiteY47" fmla="*/ 3032760 h 4185920"/>
                <a:gd name="connsiteX48" fmla="*/ 4030980 w 11737340"/>
                <a:gd name="connsiteY48" fmla="*/ 3063240 h 4185920"/>
                <a:gd name="connsiteX49" fmla="*/ 4137660 w 11737340"/>
                <a:gd name="connsiteY49" fmla="*/ 3101340 h 4185920"/>
                <a:gd name="connsiteX50" fmla="*/ 4259580 w 11737340"/>
                <a:gd name="connsiteY50" fmla="*/ 3147060 h 4185920"/>
                <a:gd name="connsiteX51" fmla="*/ 4381500 w 11737340"/>
                <a:gd name="connsiteY51" fmla="*/ 3192780 h 4185920"/>
                <a:gd name="connsiteX52" fmla="*/ 4526280 w 11737340"/>
                <a:gd name="connsiteY52" fmla="*/ 3276600 h 4185920"/>
                <a:gd name="connsiteX53" fmla="*/ 4587240 w 11737340"/>
                <a:gd name="connsiteY53" fmla="*/ 3299460 h 4185920"/>
                <a:gd name="connsiteX54" fmla="*/ 4610100 w 11737340"/>
                <a:gd name="connsiteY54" fmla="*/ 3352800 h 4185920"/>
                <a:gd name="connsiteX55" fmla="*/ 4648200 w 11737340"/>
                <a:gd name="connsiteY55" fmla="*/ 3436620 h 4185920"/>
                <a:gd name="connsiteX56" fmla="*/ 4671060 w 11737340"/>
                <a:gd name="connsiteY56" fmla="*/ 3520440 h 4185920"/>
                <a:gd name="connsiteX57" fmla="*/ 4678680 w 11737340"/>
                <a:gd name="connsiteY57" fmla="*/ 3589020 h 4185920"/>
                <a:gd name="connsiteX58" fmla="*/ 4686300 w 11737340"/>
                <a:gd name="connsiteY58" fmla="*/ 3649980 h 4185920"/>
                <a:gd name="connsiteX59" fmla="*/ 4724400 w 11737340"/>
                <a:gd name="connsiteY59" fmla="*/ 3680460 h 4185920"/>
                <a:gd name="connsiteX60" fmla="*/ 4785360 w 11737340"/>
                <a:gd name="connsiteY60" fmla="*/ 3672840 h 4185920"/>
                <a:gd name="connsiteX61" fmla="*/ 4869180 w 11737340"/>
                <a:gd name="connsiteY61" fmla="*/ 3703320 h 4185920"/>
                <a:gd name="connsiteX62" fmla="*/ 4914900 w 11737340"/>
                <a:gd name="connsiteY62" fmla="*/ 3756660 h 4185920"/>
                <a:gd name="connsiteX63" fmla="*/ 5105400 w 11737340"/>
                <a:gd name="connsiteY63" fmla="*/ 3832860 h 4185920"/>
                <a:gd name="connsiteX64" fmla="*/ 5173980 w 11737340"/>
                <a:gd name="connsiteY64" fmla="*/ 3886200 h 4185920"/>
                <a:gd name="connsiteX65" fmla="*/ 5242560 w 11737340"/>
                <a:gd name="connsiteY65" fmla="*/ 3924300 h 4185920"/>
                <a:gd name="connsiteX66" fmla="*/ 5364480 w 11737340"/>
                <a:gd name="connsiteY66" fmla="*/ 3962400 h 4185920"/>
                <a:gd name="connsiteX67" fmla="*/ 5516880 w 11737340"/>
                <a:gd name="connsiteY67" fmla="*/ 4046220 h 4185920"/>
                <a:gd name="connsiteX68" fmla="*/ 5585460 w 11737340"/>
                <a:gd name="connsiteY68" fmla="*/ 4099560 h 4185920"/>
                <a:gd name="connsiteX69" fmla="*/ 5661660 w 11737340"/>
                <a:gd name="connsiteY69" fmla="*/ 4122420 h 4185920"/>
                <a:gd name="connsiteX70" fmla="*/ 5745480 w 11737340"/>
                <a:gd name="connsiteY70" fmla="*/ 4130040 h 4185920"/>
                <a:gd name="connsiteX71" fmla="*/ 5836920 w 11737340"/>
                <a:gd name="connsiteY71" fmla="*/ 4130040 h 4185920"/>
                <a:gd name="connsiteX72" fmla="*/ 5943600 w 11737340"/>
                <a:gd name="connsiteY72" fmla="*/ 4165600 h 4185920"/>
                <a:gd name="connsiteX73" fmla="*/ 6042660 w 11737340"/>
                <a:gd name="connsiteY73" fmla="*/ 4185920 h 4185920"/>
                <a:gd name="connsiteX74" fmla="*/ 6149340 w 11737340"/>
                <a:gd name="connsiteY74" fmla="*/ 4137660 h 4185920"/>
                <a:gd name="connsiteX75" fmla="*/ 6286500 w 11737340"/>
                <a:gd name="connsiteY75" fmla="*/ 4114800 h 4185920"/>
                <a:gd name="connsiteX76" fmla="*/ 6393180 w 11737340"/>
                <a:gd name="connsiteY76" fmla="*/ 4053840 h 4185920"/>
                <a:gd name="connsiteX77" fmla="*/ 6484620 w 11737340"/>
                <a:gd name="connsiteY77" fmla="*/ 4038600 h 4185920"/>
                <a:gd name="connsiteX78" fmla="*/ 6583680 w 11737340"/>
                <a:gd name="connsiteY78" fmla="*/ 3970020 h 4185920"/>
                <a:gd name="connsiteX79" fmla="*/ 6697980 w 11737340"/>
                <a:gd name="connsiteY79" fmla="*/ 3886200 h 4185920"/>
                <a:gd name="connsiteX80" fmla="*/ 6751320 w 11737340"/>
                <a:gd name="connsiteY80" fmla="*/ 3822700 h 4185920"/>
                <a:gd name="connsiteX81" fmla="*/ 6855460 w 11737340"/>
                <a:gd name="connsiteY81" fmla="*/ 3764280 h 4185920"/>
                <a:gd name="connsiteX82" fmla="*/ 6959600 w 11737340"/>
                <a:gd name="connsiteY82" fmla="*/ 3629660 h 4185920"/>
                <a:gd name="connsiteX83" fmla="*/ 7056120 w 11737340"/>
                <a:gd name="connsiteY83" fmla="*/ 3528060 h 4185920"/>
                <a:gd name="connsiteX84" fmla="*/ 7165340 w 11737340"/>
                <a:gd name="connsiteY84" fmla="*/ 3454400 h 4185920"/>
                <a:gd name="connsiteX85" fmla="*/ 7287260 w 11737340"/>
                <a:gd name="connsiteY85" fmla="*/ 3296920 h 4185920"/>
                <a:gd name="connsiteX86" fmla="*/ 7338060 w 11737340"/>
                <a:gd name="connsiteY86" fmla="*/ 3200400 h 4185920"/>
                <a:gd name="connsiteX87" fmla="*/ 7383780 w 11737340"/>
                <a:gd name="connsiteY87" fmla="*/ 3144520 h 4185920"/>
                <a:gd name="connsiteX88" fmla="*/ 7444740 w 11737340"/>
                <a:gd name="connsiteY88" fmla="*/ 3093720 h 4185920"/>
                <a:gd name="connsiteX89" fmla="*/ 7513320 w 11737340"/>
                <a:gd name="connsiteY89" fmla="*/ 3101340 h 4185920"/>
                <a:gd name="connsiteX90" fmla="*/ 7576820 w 11737340"/>
                <a:gd name="connsiteY90" fmla="*/ 3093720 h 4185920"/>
                <a:gd name="connsiteX91" fmla="*/ 7729220 w 11737340"/>
                <a:gd name="connsiteY91" fmla="*/ 3136900 h 4185920"/>
                <a:gd name="connsiteX92" fmla="*/ 7833360 w 11737340"/>
                <a:gd name="connsiteY92" fmla="*/ 3180080 h 4185920"/>
                <a:gd name="connsiteX93" fmla="*/ 7967980 w 11737340"/>
                <a:gd name="connsiteY93" fmla="*/ 3208020 h 4185920"/>
                <a:gd name="connsiteX94" fmla="*/ 8161020 w 11737340"/>
                <a:gd name="connsiteY94" fmla="*/ 3296920 h 4185920"/>
                <a:gd name="connsiteX95" fmla="*/ 8293100 w 11737340"/>
                <a:gd name="connsiteY95" fmla="*/ 3370580 h 4185920"/>
                <a:gd name="connsiteX96" fmla="*/ 8371840 w 11737340"/>
                <a:gd name="connsiteY96" fmla="*/ 3395980 h 4185920"/>
                <a:gd name="connsiteX97" fmla="*/ 8468360 w 11737340"/>
                <a:gd name="connsiteY97" fmla="*/ 3434080 h 4185920"/>
                <a:gd name="connsiteX98" fmla="*/ 8582660 w 11737340"/>
                <a:gd name="connsiteY98" fmla="*/ 3528060 h 4185920"/>
                <a:gd name="connsiteX99" fmla="*/ 8641080 w 11737340"/>
                <a:gd name="connsiteY99" fmla="*/ 3566160 h 4185920"/>
                <a:gd name="connsiteX100" fmla="*/ 8702040 w 11737340"/>
                <a:gd name="connsiteY100" fmla="*/ 3604260 h 4185920"/>
                <a:gd name="connsiteX101" fmla="*/ 8763000 w 11737340"/>
                <a:gd name="connsiteY101" fmla="*/ 3634740 h 4185920"/>
                <a:gd name="connsiteX102" fmla="*/ 8846820 w 11737340"/>
                <a:gd name="connsiteY102" fmla="*/ 3632200 h 4185920"/>
                <a:gd name="connsiteX103" fmla="*/ 8968740 w 11737340"/>
                <a:gd name="connsiteY103" fmla="*/ 3634740 h 4185920"/>
                <a:gd name="connsiteX104" fmla="*/ 9060180 w 11737340"/>
                <a:gd name="connsiteY104" fmla="*/ 3642360 h 4185920"/>
                <a:gd name="connsiteX105" fmla="*/ 9151620 w 11737340"/>
                <a:gd name="connsiteY105" fmla="*/ 3657600 h 4185920"/>
                <a:gd name="connsiteX106" fmla="*/ 9230360 w 11737340"/>
                <a:gd name="connsiteY106" fmla="*/ 3657600 h 4185920"/>
                <a:gd name="connsiteX107" fmla="*/ 9331960 w 11737340"/>
                <a:gd name="connsiteY107" fmla="*/ 3629660 h 4185920"/>
                <a:gd name="connsiteX108" fmla="*/ 9433560 w 11737340"/>
                <a:gd name="connsiteY108" fmla="*/ 3589020 h 4185920"/>
                <a:gd name="connsiteX109" fmla="*/ 9535160 w 11737340"/>
                <a:gd name="connsiteY109" fmla="*/ 3540760 h 4185920"/>
                <a:gd name="connsiteX110" fmla="*/ 9646920 w 11737340"/>
                <a:gd name="connsiteY110" fmla="*/ 3489960 h 4185920"/>
                <a:gd name="connsiteX111" fmla="*/ 9784080 w 11737340"/>
                <a:gd name="connsiteY111" fmla="*/ 3444240 h 4185920"/>
                <a:gd name="connsiteX112" fmla="*/ 9860280 w 11737340"/>
                <a:gd name="connsiteY112" fmla="*/ 3383280 h 4185920"/>
                <a:gd name="connsiteX113" fmla="*/ 9921240 w 11737340"/>
                <a:gd name="connsiteY113" fmla="*/ 3314700 h 4185920"/>
                <a:gd name="connsiteX114" fmla="*/ 9997440 w 11737340"/>
                <a:gd name="connsiteY114" fmla="*/ 3208020 h 4185920"/>
                <a:gd name="connsiteX115" fmla="*/ 10043160 w 11737340"/>
                <a:gd name="connsiteY115" fmla="*/ 3101340 h 4185920"/>
                <a:gd name="connsiteX116" fmla="*/ 10104120 w 11737340"/>
                <a:gd name="connsiteY116" fmla="*/ 3017520 h 4185920"/>
                <a:gd name="connsiteX117" fmla="*/ 10157460 w 11737340"/>
                <a:gd name="connsiteY117" fmla="*/ 2933700 h 4185920"/>
                <a:gd name="connsiteX118" fmla="*/ 10218420 w 11737340"/>
                <a:gd name="connsiteY118" fmla="*/ 2849880 h 4185920"/>
                <a:gd name="connsiteX119" fmla="*/ 10294620 w 11737340"/>
                <a:gd name="connsiteY119" fmla="*/ 2735580 h 4185920"/>
                <a:gd name="connsiteX120" fmla="*/ 10347960 w 11737340"/>
                <a:gd name="connsiteY120" fmla="*/ 2621280 h 4185920"/>
                <a:gd name="connsiteX121" fmla="*/ 10431780 w 11737340"/>
                <a:gd name="connsiteY121" fmla="*/ 2499360 h 4185920"/>
                <a:gd name="connsiteX122" fmla="*/ 10500360 w 11737340"/>
                <a:gd name="connsiteY122" fmla="*/ 2354580 h 4185920"/>
                <a:gd name="connsiteX123" fmla="*/ 10553700 w 11737340"/>
                <a:gd name="connsiteY123" fmla="*/ 2263140 h 4185920"/>
                <a:gd name="connsiteX124" fmla="*/ 10584180 w 11737340"/>
                <a:gd name="connsiteY124" fmla="*/ 2194560 h 4185920"/>
                <a:gd name="connsiteX125" fmla="*/ 10624820 w 11737340"/>
                <a:gd name="connsiteY125" fmla="*/ 2125980 h 4185920"/>
                <a:gd name="connsiteX126" fmla="*/ 10675620 w 11737340"/>
                <a:gd name="connsiteY126" fmla="*/ 2049780 h 4185920"/>
                <a:gd name="connsiteX127" fmla="*/ 10690860 w 11737340"/>
                <a:gd name="connsiteY127" fmla="*/ 1988820 h 4185920"/>
                <a:gd name="connsiteX128" fmla="*/ 10713720 w 11737340"/>
                <a:gd name="connsiteY128" fmla="*/ 1927860 h 4185920"/>
                <a:gd name="connsiteX129" fmla="*/ 10767060 w 11737340"/>
                <a:gd name="connsiteY129" fmla="*/ 1859280 h 4185920"/>
                <a:gd name="connsiteX130" fmla="*/ 10873740 w 11737340"/>
                <a:gd name="connsiteY130" fmla="*/ 1828800 h 4185920"/>
                <a:gd name="connsiteX131" fmla="*/ 11079480 w 11737340"/>
                <a:gd name="connsiteY131" fmla="*/ 1767840 h 4185920"/>
                <a:gd name="connsiteX132" fmla="*/ 11247120 w 11737340"/>
                <a:gd name="connsiteY132" fmla="*/ 1684020 h 4185920"/>
                <a:gd name="connsiteX133" fmla="*/ 11407140 w 11737340"/>
                <a:gd name="connsiteY133" fmla="*/ 1628140 h 4185920"/>
                <a:gd name="connsiteX134" fmla="*/ 11490960 w 11737340"/>
                <a:gd name="connsiteY134" fmla="*/ 1577340 h 4185920"/>
                <a:gd name="connsiteX135" fmla="*/ 11635740 w 11737340"/>
                <a:gd name="connsiteY135" fmla="*/ 1508760 h 4185920"/>
                <a:gd name="connsiteX136" fmla="*/ 11737340 w 11737340"/>
                <a:gd name="connsiteY136" fmla="*/ 1442720 h 4185920"/>
                <a:gd name="connsiteX137" fmla="*/ 11620500 w 11737340"/>
                <a:gd name="connsiteY137" fmla="*/ 1417320 h 4185920"/>
                <a:gd name="connsiteX138" fmla="*/ 11567160 w 11737340"/>
                <a:gd name="connsiteY138" fmla="*/ 1379220 h 4185920"/>
                <a:gd name="connsiteX139" fmla="*/ 11498580 w 11737340"/>
                <a:gd name="connsiteY139" fmla="*/ 1318260 h 4185920"/>
                <a:gd name="connsiteX140" fmla="*/ 11468100 w 11737340"/>
                <a:gd name="connsiteY140" fmla="*/ 1280160 h 4185920"/>
                <a:gd name="connsiteX141" fmla="*/ 11442700 w 11737340"/>
                <a:gd name="connsiteY141" fmla="*/ 1231900 h 4185920"/>
                <a:gd name="connsiteX142" fmla="*/ 11384280 w 11737340"/>
                <a:gd name="connsiteY142" fmla="*/ 1310640 h 4185920"/>
                <a:gd name="connsiteX143" fmla="*/ 11353800 w 11737340"/>
                <a:gd name="connsiteY143" fmla="*/ 1356360 h 4185920"/>
                <a:gd name="connsiteX144" fmla="*/ 11224260 w 11737340"/>
                <a:gd name="connsiteY144" fmla="*/ 1417320 h 4185920"/>
                <a:gd name="connsiteX145" fmla="*/ 11109960 w 11737340"/>
                <a:gd name="connsiteY145" fmla="*/ 1463040 h 4185920"/>
                <a:gd name="connsiteX146" fmla="*/ 10911840 w 11737340"/>
                <a:gd name="connsiteY146" fmla="*/ 1524000 h 4185920"/>
                <a:gd name="connsiteX147" fmla="*/ 10774680 w 11737340"/>
                <a:gd name="connsiteY147" fmla="*/ 1546860 h 4185920"/>
                <a:gd name="connsiteX148" fmla="*/ 10675620 w 11737340"/>
                <a:gd name="connsiteY148" fmla="*/ 1615440 h 4185920"/>
                <a:gd name="connsiteX149" fmla="*/ 10568940 w 11737340"/>
                <a:gd name="connsiteY149" fmla="*/ 1676400 h 4185920"/>
                <a:gd name="connsiteX150" fmla="*/ 10485120 w 11737340"/>
                <a:gd name="connsiteY150" fmla="*/ 1760220 h 4185920"/>
                <a:gd name="connsiteX151" fmla="*/ 10454640 w 11737340"/>
                <a:gd name="connsiteY151" fmla="*/ 1836420 h 4185920"/>
                <a:gd name="connsiteX152" fmla="*/ 10416540 w 11737340"/>
                <a:gd name="connsiteY152" fmla="*/ 1927860 h 4185920"/>
                <a:gd name="connsiteX153" fmla="*/ 10401300 w 11737340"/>
                <a:gd name="connsiteY153" fmla="*/ 2004060 h 4185920"/>
                <a:gd name="connsiteX154" fmla="*/ 10363200 w 11737340"/>
                <a:gd name="connsiteY154" fmla="*/ 2095500 h 4185920"/>
                <a:gd name="connsiteX155" fmla="*/ 10317480 w 11737340"/>
                <a:gd name="connsiteY155" fmla="*/ 2225040 h 4185920"/>
                <a:gd name="connsiteX156" fmla="*/ 10287000 w 11737340"/>
                <a:gd name="connsiteY156" fmla="*/ 2346960 h 4185920"/>
                <a:gd name="connsiteX157" fmla="*/ 10218420 w 11737340"/>
                <a:gd name="connsiteY157" fmla="*/ 2499360 h 4185920"/>
                <a:gd name="connsiteX158" fmla="*/ 10134600 w 11737340"/>
                <a:gd name="connsiteY158" fmla="*/ 2621280 h 4185920"/>
                <a:gd name="connsiteX159" fmla="*/ 10043160 w 11737340"/>
                <a:gd name="connsiteY159" fmla="*/ 2735580 h 4185920"/>
                <a:gd name="connsiteX160" fmla="*/ 9974580 w 11737340"/>
                <a:gd name="connsiteY160" fmla="*/ 2857500 h 4185920"/>
                <a:gd name="connsiteX161" fmla="*/ 9906000 w 11737340"/>
                <a:gd name="connsiteY161" fmla="*/ 2941320 h 4185920"/>
                <a:gd name="connsiteX162" fmla="*/ 9860280 w 11737340"/>
                <a:gd name="connsiteY162" fmla="*/ 3032760 h 4185920"/>
                <a:gd name="connsiteX163" fmla="*/ 9806940 w 11737340"/>
                <a:gd name="connsiteY163" fmla="*/ 3116580 h 4185920"/>
                <a:gd name="connsiteX164" fmla="*/ 9715500 w 11737340"/>
                <a:gd name="connsiteY164" fmla="*/ 3208020 h 4185920"/>
                <a:gd name="connsiteX165" fmla="*/ 9616440 w 11737340"/>
                <a:gd name="connsiteY165" fmla="*/ 3261360 h 4185920"/>
                <a:gd name="connsiteX166" fmla="*/ 9532620 w 11737340"/>
                <a:gd name="connsiteY166" fmla="*/ 3329940 h 4185920"/>
                <a:gd name="connsiteX167" fmla="*/ 9471660 w 11737340"/>
                <a:gd name="connsiteY167" fmla="*/ 3375660 h 4185920"/>
                <a:gd name="connsiteX168" fmla="*/ 9410700 w 11737340"/>
                <a:gd name="connsiteY168" fmla="*/ 3429000 h 4185920"/>
                <a:gd name="connsiteX169" fmla="*/ 9288780 w 11737340"/>
                <a:gd name="connsiteY169" fmla="*/ 3436620 h 4185920"/>
                <a:gd name="connsiteX170" fmla="*/ 9166860 w 11737340"/>
                <a:gd name="connsiteY170" fmla="*/ 3444240 h 4185920"/>
                <a:gd name="connsiteX171" fmla="*/ 9029700 w 11737340"/>
                <a:gd name="connsiteY171" fmla="*/ 3413760 h 4185920"/>
                <a:gd name="connsiteX172" fmla="*/ 8823960 w 11737340"/>
                <a:gd name="connsiteY172" fmla="*/ 3360420 h 4185920"/>
                <a:gd name="connsiteX173" fmla="*/ 8679180 w 11737340"/>
                <a:gd name="connsiteY173" fmla="*/ 3329940 h 4185920"/>
                <a:gd name="connsiteX174" fmla="*/ 8572500 w 11737340"/>
                <a:gd name="connsiteY174" fmla="*/ 3276600 h 4185920"/>
                <a:gd name="connsiteX175" fmla="*/ 8465820 w 11737340"/>
                <a:gd name="connsiteY175" fmla="*/ 3215640 h 4185920"/>
                <a:gd name="connsiteX176" fmla="*/ 8321040 w 11737340"/>
                <a:gd name="connsiteY176" fmla="*/ 3177540 h 4185920"/>
                <a:gd name="connsiteX177" fmla="*/ 8199120 w 11737340"/>
                <a:gd name="connsiteY177" fmla="*/ 3131820 h 4185920"/>
                <a:gd name="connsiteX178" fmla="*/ 8069580 w 11737340"/>
                <a:gd name="connsiteY178" fmla="*/ 3078480 h 4185920"/>
                <a:gd name="connsiteX179" fmla="*/ 7917180 w 11737340"/>
                <a:gd name="connsiteY179" fmla="*/ 2994660 h 4185920"/>
                <a:gd name="connsiteX180" fmla="*/ 7787640 w 11737340"/>
                <a:gd name="connsiteY180" fmla="*/ 2971800 h 4185920"/>
                <a:gd name="connsiteX181" fmla="*/ 7719060 w 11737340"/>
                <a:gd name="connsiteY181" fmla="*/ 2933700 h 4185920"/>
                <a:gd name="connsiteX182" fmla="*/ 7612380 w 11737340"/>
                <a:gd name="connsiteY182" fmla="*/ 2903220 h 4185920"/>
                <a:gd name="connsiteX183" fmla="*/ 7566660 w 11737340"/>
                <a:gd name="connsiteY183" fmla="*/ 2887980 h 4185920"/>
                <a:gd name="connsiteX184" fmla="*/ 7551420 w 11737340"/>
                <a:gd name="connsiteY184" fmla="*/ 2849880 h 4185920"/>
                <a:gd name="connsiteX185" fmla="*/ 7533640 w 11737340"/>
                <a:gd name="connsiteY185" fmla="*/ 2788920 h 4185920"/>
                <a:gd name="connsiteX186" fmla="*/ 7475220 w 11737340"/>
                <a:gd name="connsiteY186" fmla="*/ 2857500 h 4185920"/>
                <a:gd name="connsiteX187" fmla="*/ 7414260 w 11737340"/>
                <a:gd name="connsiteY187" fmla="*/ 2887980 h 4185920"/>
                <a:gd name="connsiteX188" fmla="*/ 7345680 w 11737340"/>
                <a:gd name="connsiteY188" fmla="*/ 2971800 h 4185920"/>
                <a:gd name="connsiteX189" fmla="*/ 7315200 w 11737340"/>
                <a:gd name="connsiteY189" fmla="*/ 2994660 h 4185920"/>
                <a:gd name="connsiteX190" fmla="*/ 7261860 w 11737340"/>
                <a:gd name="connsiteY190" fmla="*/ 3009900 h 4185920"/>
                <a:gd name="connsiteX191" fmla="*/ 7193280 w 11737340"/>
                <a:gd name="connsiteY191" fmla="*/ 3025140 h 4185920"/>
                <a:gd name="connsiteX192" fmla="*/ 7155180 w 11737340"/>
                <a:gd name="connsiteY192" fmla="*/ 3078480 h 4185920"/>
                <a:gd name="connsiteX193" fmla="*/ 7109460 w 11737340"/>
                <a:gd name="connsiteY193" fmla="*/ 3154680 h 4185920"/>
                <a:gd name="connsiteX194" fmla="*/ 7048500 w 11737340"/>
                <a:gd name="connsiteY194" fmla="*/ 3246120 h 4185920"/>
                <a:gd name="connsiteX195" fmla="*/ 6995160 w 11737340"/>
                <a:gd name="connsiteY195" fmla="*/ 3307080 h 4185920"/>
                <a:gd name="connsiteX196" fmla="*/ 6972300 w 11737340"/>
                <a:gd name="connsiteY196" fmla="*/ 3352800 h 4185920"/>
                <a:gd name="connsiteX197" fmla="*/ 6949440 w 11737340"/>
                <a:gd name="connsiteY197" fmla="*/ 3413760 h 4185920"/>
                <a:gd name="connsiteX198" fmla="*/ 6949440 w 11737340"/>
                <a:gd name="connsiteY198" fmla="*/ 3413760 h 4185920"/>
                <a:gd name="connsiteX199" fmla="*/ 6911340 w 11737340"/>
                <a:gd name="connsiteY199" fmla="*/ 3474720 h 4185920"/>
                <a:gd name="connsiteX200" fmla="*/ 6888480 w 11737340"/>
                <a:gd name="connsiteY200" fmla="*/ 3505200 h 4185920"/>
                <a:gd name="connsiteX201" fmla="*/ 6819900 w 11737340"/>
                <a:gd name="connsiteY201" fmla="*/ 3566160 h 4185920"/>
                <a:gd name="connsiteX202" fmla="*/ 6731000 w 11737340"/>
                <a:gd name="connsiteY202" fmla="*/ 3599180 h 4185920"/>
                <a:gd name="connsiteX203" fmla="*/ 6675120 w 11737340"/>
                <a:gd name="connsiteY203" fmla="*/ 3657600 h 4185920"/>
                <a:gd name="connsiteX204" fmla="*/ 6629400 w 11737340"/>
                <a:gd name="connsiteY204" fmla="*/ 3718560 h 4185920"/>
                <a:gd name="connsiteX205" fmla="*/ 6576060 w 11737340"/>
                <a:gd name="connsiteY205" fmla="*/ 3779520 h 4185920"/>
                <a:gd name="connsiteX206" fmla="*/ 6484620 w 11737340"/>
                <a:gd name="connsiteY206" fmla="*/ 3817620 h 4185920"/>
                <a:gd name="connsiteX207" fmla="*/ 6400800 w 11737340"/>
                <a:gd name="connsiteY207" fmla="*/ 3832860 h 4185920"/>
                <a:gd name="connsiteX208" fmla="*/ 6263640 w 11737340"/>
                <a:gd name="connsiteY208" fmla="*/ 3870960 h 4185920"/>
                <a:gd name="connsiteX209" fmla="*/ 6126480 w 11737340"/>
                <a:gd name="connsiteY209" fmla="*/ 3901440 h 4185920"/>
                <a:gd name="connsiteX210" fmla="*/ 6027420 w 11737340"/>
                <a:gd name="connsiteY210" fmla="*/ 3916680 h 4185920"/>
                <a:gd name="connsiteX211" fmla="*/ 5890260 w 11737340"/>
                <a:gd name="connsiteY211" fmla="*/ 3878580 h 4185920"/>
                <a:gd name="connsiteX212" fmla="*/ 5821680 w 11737340"/>
                <a:gd name="connsiteY212" fmla="*/ 3863340 h 4185920"/>
                <a:gd name="connsiteX213" fmla="*/ 5737860 w 11737340"/>
                <a:gd name="connsiteY213" fmla="*/ 3825240 h 4185920"/>
                <a:gd name="connsiteX214" fmla="*/ 5638800 w 11737340"/>
                <a:gd name="connsiteY214" fmla="*/ 3794760 h 4185920"/>
                <a:gd name="connsiteX215" fmla="*/ 5524500 w 11737340"/>
                <a:gd name="connsiteY215" fmla="*/ 3756660 h 4185920"/>
                <a:gd name="connsiteX216" fmla="*/ 5448300 w 11737340"/>
                <a:gd name="connsiteY216" fmla="*/ 3718560 h 4185920"/>
                <a:gd name="connsiteX217" fmla="*/ 5349240 w 11737340"/>
                <a:gd name="connsiteY217" fmla="*/ 3657600 h 4185920"/>
                <a:gd name="connsiteX218" fmla="*/ 5295900 w 11737340"/>
                <a:gd name="connsiteY218" fmla="*/ 3619500 h 4185920"/>
                <a:gd name="connsiteX219" fmla="*/ 5234940 w 11737340"/>
                <a:gd name="connsiteY219" fmla="*/ 3596640 h 4185920"/>
                <a:gd name="connsiteX220" fmla="*/ 5135880 w 11737340"/>
                <a:gd name="connsiteY220" fmla="*/ 3550920 h 4185920"/>
                <a:gd name="connsiteX221" fmla="*/ 5059680 w 11737340"/>
                <a:gd name="connsiteY221" fmla="*/ 3505200 h 4185920"/>
                <a:gd name="connsiteX222" fmla="*/ 5029200 w 11737340"/>
                <a:gd name="connsiteY222" fmla="*/ 3482340 h 4185920"/>
                <a:gd name="connsiteX223" fmla="*/ 4960620 w 11737340"/>
                <a:gd name="connsiteY223" fmla="*/ 3413760 h 4185920"/>
                <a:gd name="connsiteX224" fmla="*/ 4876800 w 11737340"/>
                <a:gd name="connsiteY224" fmla="*/ 3299460 h 4185920"/>
                <a:gd name="connsiteX225" fmla="*/ 4808220 w 11737340"/>
                <a:gd name="connsiteY225" fmla="*/ 3200400 h 4185920"/>
                <a:gd name="connsiteX226" fmla="*/ 4777740 w 11737340"/>
                <a:gd name="connsiteY226" fmla="*/ 3147060 h 4185920"/>
                <a:gd name="connsiteX227" fmla="*/ 4724400 w 11737340"/>
                <a:gd name="connsiteY227" fmla="*/ 3108960 h 4185920"/>
                <a:gd name="connsiteX228" fmla="*/ 4648200 w 11737340"/>
                <a:gd name="connsiteY228" fmla="*/ 3063240 h 4185920"/>
                <a:gd name="connsiteX229" fmla="*/ 4533900 w 11737340"/>
                <a:gd name="connsiteY229" fmla="*/ 2979420 h 4185920"/>
                <a:gd name="connsiteX230" fmla="*/ 4427220 w 11737340"/>
                <a:gd name="connsiteY230" fmla="*/ 2941320 h 4185920"/>
                <a:gd name="connsiteX231" fmla="*/ 4366260 w 11737340"/>
                <a:gd name="connsiteY231" fmla="*/ 2903220 h 4185920"/>
                <a:gd name="connsiteX232" fmla="*/ 4244340 w 11737340"/>
                <a:gd name="connsiteY232" fmla="*/ 2842260 h 4185920"/>
                <a:gd name="connsiteX233" fmla="*/ 4145280 w 11737340"/>
                <a:gd name="connsiteY233" fmla="*/ 2811780 h 4185920"/>
                <a:gd name="connsiteX234" fmla="*/ 4038600 w 11737340"/>
                <a:gd name="connsiteY234" fmla="*/ 2804160 h 4185920"/>
                <a:gd name="connsiteX235" fmla="*/ 3954780 w 11737340"/>
                <a:gd name="connsiteY235" fmla="*/ 2819400 h 4185920"/>
                <a:gd name="connsiteX236" fmla="*/ 3863340 w 11737340"/>
                <a:gd name="connsiteY236" fmla="*/ 2804160 h 4185920"/>
                <a:gd name="connsiteX237" fmla="*/ 3741420 w 11737340"/>
                <a:gd name="connsiteY237" fmla="*/ 2781300 h 4185920"/>
                <a:gd name="connsiteX238" fmla="*/ 3649980 w 11737340"/>
                <a:gd name="connsiteY238" fmla="*/ 2743200 h 4185920"/>
                <a:gd name="connsiteX239" fmla="*/ 3573780 w 11737340"/>
                <a:gd name="connsiteY239" fmla="*/ 2674620 h 4185920"/>
                <a:gd name="connsiteX240" fmla="*/ 3482340 w 11737340"/>
                <a:gd name="connsiteY240" fmla="*/ 2621280 h 4185920"/>
                <a:gd name="connsiteX241" fmla="*/ 3436620 w 11737340"/>
                <a:gd name="connsiteY241" fmla="*/ 2552700 h 4185920"/>
                <a:gd name="connsiteX242" fmla="*/ 3329940 w 11737340"/>
                <a:gd name="connsiteY242" fmla="*/ 2423160 h 4185920"/>
                <a:gd name="connsiteX243" fmla="*/ 3261360 w 11737340"/>
                <a:gd name="connsiteY243" fmla="*/ 2324100 h 4185920"/>
                <a:gd name="connsiteX244" fmla="*/ 3131820 w 11737340"/>
                <a:gd name="connsiteY244" fmla="*/ 2209800 h 4185920"/>
                <a:gd name="connsiteX245" fmla="*/ 3040380 w 11737340"/>
                <a:gd name="connsiteY245" fmla="*/ 2141220 h 4185920"/>
                <a:gd name="connsiteX246" fmla="*/ 2910840 w 11737340"/>
                <a:gd name="connsiteY246" fmla="*/ 2034540 h 4185920"/>
                <a:gd name="connsiteX247" fmla="*/ 2849880 w 11737340"/>
                <a:gd name="connsiteY247" fmla="*/ 1958340 h 4185920"/>
                <a:gd name="connsiteX248" fmla="*/ 2743200 w 11737340"/>
                <a:gd name="connsiteY248" fmla="*/ 1889760 h 4185920"/>
                <a:gd name="connsiteX249" fmla="*/ 2659380 w 11737340"/>
                <a:gd name="connsiteY249" fmla="*/ 1844040 h 4185920"/>
                <a:gd name="connsiteX250" fmla="*/ 2575560 w 11737340"/>
                <a:gd name="connsiteY250" fmla="*/ 1744980 h 4185920"/>
                <a:gd name="connsiteX251" fmla="*/ 2468880 w 11737340"/>
                <a:gd name="connsiteY251" fmla="*/ 1645920 h 4185920"/>
                <a:gd name="connsiteX252" fmla="*/ 2400300 w 11737340"/>
                <a:gd name="connsiteY252" fmla="*/ 1607820 h 4185920"/>
                <a:gd name="connsiteX253" fmla="*/ 2263140 w 11737340"/>
                <a:gd name="connsiteY253" fmla="*/ 1501140 h 4185920"/>
                <a:gd name="connsiteX254" fmla="*/ 2171700 w 11737340"/>
                <a:gd name="connsiteY254" fmla="*/ 1432560 h 4185920"/>
                <a:gd name="connsiteX255" fmla="*/ 2087880 w 11737340"/>
                <a:gd name="connsiteY255" fmla="*/ 1363980 h 4185920"/>
                <a:gd name="connsiteX256" fmla="*/ 1950720 w 11737340"/>
                <a:gd name="connsiteY256" fmla="*/ 1272540 h 4185920"/>
                <a:gd name="connsiteX257" fmla="*/ 1805940 w 11737340"/>
                <a:gd name="connsiteY257" fmla="*/ 1135380 h 4185920"/>
                <a:gd name="connsiteX258" fmla="*/ 1729740 w 11737340"/>
                <a:gd name="connsiteY258" fmla="*/ 1089660 h 4185920"/>
                <a:gd name="connsiteX259" fmla="*/ 1668780 w 11737340"/>
                <a:gd name="connsiteY259" fmla="*/ 1043940 h 4185920"/>
                <a:gd name="connsiteX260" fmla="*/ 1592580 w 11737340"/>
                <a:gd name="connsiteY260" fmla="*/ 990600 h 4185920"/>
                <a:gd name="connsiteX261" fmla="*/ 1470660 w 11737340"/>
                <a:gd name="connsiteY261" fmla="*/ 891540 h 4185920"/>
                <a:gd name="connsiteX262" fmla="*/ 1386840 w 11737340"/>
                <a:gd name="connsiteY262" fmla="*/ 845820 h 4185920"/>
                <a:gd name="connsiteX263" fmla="*/ 1318260 w 11737340"/>
                <a:gd name="connsiteY263" fmla="*/ 784860 h 4185920"/>
                <a:gd name="connsiteX264" fmla="*/ 1264920 w 11737340"/>
                <a:gd name="connsiteY264" fmla="*/ 723900 h 4185920"/>
                <a:gd name="connsiteX265" fmla="*/ 1181100 w 11737340"/>
                <a:gd name="connsiteY265" fmla="*/ 647700 h 4185920"/>
                <a:gd name="connsiteX266" fmla="*/ 1089660 w 11737340"/>
                <a:gd name="connsiteY266" fmla="*/ 624840 h 4185920"/>
                <a:gd name="connsiteX267" fmla="*/ 1021080 w 11737340"/>
                <a:gd name="connsiteY267" fmla="*/ 586740 h 4185920"/>
                <a:gd name="connsiteX268" fmla="*/ 937260 w 11737340"/>
                <a:gd name="connsiteY268" fmla="*/ 548640 h 4185920"/>
                <a:gd name="connsiteX269" fmla="*/ 830580 w 11737340"/>
                <a:gd name="connsiteY269" fmla="*/ 510540 h 4185920"/>
                <a:gd name="connsiteX270" fmla="*/ 754380 w 11737340"/>
                <a:gd name="connsiteY270" fmla="*/ 457200 h 4185920"/>
                <a:gd name="connsiteX271" fmla="*/ 708660 w 11737340"/>
                <a:gd name="connsiteY271" fmla="*/ 419100 h 4185920"/>
                <a:gd name="connsiteX272" fmla="*/ 609600 w 11737340"/>
                <a:gd name="connsiteY272" fmla="*/ 396240 h 4185920"/>
                <a:gd name="connsiteX273" fmla="*/ 548640 w 11737340"/>
                <a:gd name="connsiteY273" fmla="*/ 320040 h 4185920"/>
                <a:gd name="connsiteX274" fmla="*/ 510540 w 11737340"/>
                <a:gd name="connsiteY274" fmla="*/ 251460 h 4185920"/>
                <a:gd name="connsiteX275" fmla="*/ 464820 w 11737340"/>
                <a:gd name="connsiteY275" fmla="*/ 190500 h 4185920"/>
                <a:gd name="connsiteX276" fmla="*/ 411480 w 11737340"/>
                <a:gd name="connsiteY276" fmla="*/ 137160 h 4185920"/>
                <a:gd name="connsiteX277" fmla="*/ 373380 w 11737340"/>
                <a:gd name="connsiteY277" fmla="*/ 45720 h 4185920"/>
                <a:gd name="connsiteX278" fmla="*/ 342900 w 11737340"/>
                <a:gd name="connsiteY278" fmla="*/ 0 h 4185920"/>
                <a:gd name="connsiteX279" fmla="*/ 327660 w 11737340"/>
                <a:gd name="connsiteY279" fmla="*/ 60960 h 4185920"/>
                <a:gd name="connsiteX280" fmla="*/ 289560 w 11737340"/>
                <a:gd name="connsiteY280" fmla="*/ 91440 h 4185920"/>
                <a:gd name="connsiteX281" fmla="*/ 236220 w 11737340"/>
                <a:gd name="connsiteY281" fmla="*/ 114300 h 4185920"/>
                <a:gd name="connsiteX282" fmla="*/ 198120 w 11737340"/>
                <a:gd name="connsiteY282" fmla="*/ 175260 h 4185920"/>
                <a:gd name="connsiteX283" fmla="*/ 175260 w 11737340"/>
                <a:gd name="connsiteY283" fmla="*/ 228600 h 4185920"/>
                <a:gd name="connsiteX284" fmla="*/ 114300 w 11737340"/>
                <a:gd name="connsiteY284" fmla="*/ 236220 h 4185920"/>
                <a:gd name="connsiteX285" fmla="*/ 45720 w 11737340"/>
                <a:gd name="connsiteY285" fmla="*/ 251460 h 4185920"/>
                <a:gd name="connsiteX286" fmla="*/ 0 w 11737340"/>
                <a:gd name="connsiteY286" fmla="*/ 281940 h 4185920"/>
                <a:gd name="connsiteX287" fmla="*/ 68580 w 11737340"/>
                <a:gd name="connsiteY287" fmla="*/ 320040 h 4185920"/>
                <a:gd name="connsiteX0" fmla="*/ 68580 w 11737340"/>
                <a:gd name="connsiteY0" fmla="*/ 320040 h 4185920"/>
                <a:gd name="connsiteX1" fmla="*/ 121920 w 11737340"/>
                <a:gd name="connsiteY1" fmla="*/ 381000 h 4185920"/>
                <a:gd name="connsiteX2" fmla="*/ 198120 w 11737340"/>
                <a:gd name="connsiteY2" fmla="*/ 419100 h 4185920"/>
                <a:gd name="connsiteX3" fmla="*/ 320040 w 11737340"/>
                <a:gd name="connsiteY3" fmla="*/ 510540 h 4185920"/>
                <a:gd name="connsiteX4" fmla="*/ 411480 w 11737340"/>
                <a:gd name="connsiteY4" fmla="*/ 563880 h 4185920"/>
                <a:gd name="connsiteX5" fmla="*/ 472440 w 11737340"/>
                <a:gd name="connsiteY5" fmla="*/ 632460 h 4185920"/>
                <a:gd name="connsiteX6" fmla="*/ 601980 w 11737340"/>
                <a:gd name="connsiteY6" fmla="*/ 708660 h 4185920"/>
                <a:gd name="connsiteX7" fmla="*/ 739140 w 11737340"/>
                <a:gd name="connsiteY7" fmla="*/ 784860 h 4185920"/>
                <a:gd name="connsiteX8" fmla="*/ 861060 w 11737340"/>
                <a:gd name="connsiteY8" fmla="*/ 868680 h 4185920"/>
                <a:gd name="connsiteX9" fmla="*/ 944880 w 11737340"/>
                <a:gd name="connsiteY9" fmla="*/ 952500 h 4185920"/>
                <a:gd name="connsiteX10" fmla="*/ 1021080 w 11737340"/>
                <a:gd name="connsiteY10" fmla="*/ 1005840 h 4185920"/>
                <a:gd name="connsiteX11" fmla="*/ 1097280 w 11737340"/>
                <a:gd name="connsiteY11" fmla="*/ 1043940 h 4185920"/>
                <a:gd name="connsiteX12" fmla="*/ 1181100 w 11737340"/>
                <a:gd name="connsiteY12" fmla="*/ 1104900 h 4185920"/>
                <a:gd name="connsiteX13" fmla="*/ 1249680 w 11737340"/>
                <a:gd name="connsiteY13" fmla="*/ 1150620 h 4185920"/>
                <a:gd name="connsiteX14" fmla="*/ 1341120 w 11737340"/>
                <a:gd name="connsiteY14" fmla="*/ 1196340 h 4185920"/>
                <a:gd name="connsiteX15" fmla="*/ 1417320 w 11737340"/>
                <a:gd name="connsiteY15" fmla="*/ 1257300 h 4185920"/>
                <a:gd name="connsiteX16" fmla="*/ 1493520 w 11737340"/>
                <a:gd name="connsiteY16" fmla="*/ 1333500 h 4185920"/>
                <a:gd name="connsiteX17" fmla="*/ 1569720 w 11737340"/>
                <a:gd name="connsiteY17" fmla="*/ 1356360 h 4185920"/>
                <a:gd name="connsiteX18" fmla="*/ 1684020 w 11737340"/>
                <a:gd name="connsiteY18" fmla="*/ 1424940 h 4185920"/>
                <a:gd name="connsiteX19" fmla="*/ 1729740 w 11737340"/>
                <a:gd name="connsiteY19" fmla="*/ 1485900 h 4185920"/>
                <a:gd name="connsiteX20" fmla="*/ 1844040 w 11737340"/>
                <a:gd name="connsiteY20" fmla="*/ 1569720 h 4185920"/>
                <a:gd name="connsiteX21" fmla="*/ 1935480 w 11737340"/>
                <a:gd name="connsiteY21" fmla="*/ 1615440 h 4185920"/>
                <a:gd name="connsiteX22" fmla="*/ 2049780 w 11737340"/>
                <a:gd name="connsiteY22" fmla="*/ 1691640 h 4185920"/>
                <a:gd name="connsiteX23" fmla="*/ 2133600 w 11737340"/>
                <a:gd name="connsiteY23" fmla="*/ 1729740 h 4185920"/>
                <a:gd name="connsiteX24" fmla="*/ 2202180 w 11737340"/>
                <a:gd name="connsiteY24" fmla="*/ 1805940 h 4185920"/>
                <a:gd name="connsiteX25" fmla="*/ 2255520 w 11737340"/>
                <a:gd name="connsiteY25" fmla="*/ 1821180 h 4185920"/>
                <a:gd name="connsiteX26" fmla="*/ 2316480 w 11737340"/>
                <a:gd name="connsiteY26" fmla="*/ 1866900 h 4185920"/>
                <a:gd name="connsiteX27" fmla="*/ 2423160 w 11737340"/>
                <a:gd name="connsiteY27" fmla="*/ 2004060 h 4185920"/>
                <a:gd name="connsiteX28" fmla="*/ 2476500 w 11737340"/>
                <a:gd name="connsiteY28" fmla="*/ 2087880 h 4185920"/>
                <a:gd name="connsiteX29" fmla="*/ 2567940 w 11737340"/>
                <a:gd name="connsiteY29" fmla="*/ 2148840 h 4185920"/>
                <a:gd name="connsiteX30" fmla="*/ 2682240 w 11737340"/>
                <a:gd name="connsiteY30" fmla="*/ 2186940 h 4185920"/>
                <a:gd name="connsiteX31" fmla="*/ 2743200 w 11737340"/>
                <a:gd name="connsiteY31" fmla="*/ 2209800 h 4185920"/>
                <a:gd name="connsiteX32" fmla="*/ 2811780 w 11737340"/>
                <a:gd name="connsiteY32" fmla="*/ 2247900 h 4185920"/>
                <a:gd name="connsiteX33" fmla="*/ 2887980 w 11737340"/>
                <a:gd name="connsiteY33" fmla="*/ 2301240 h 4185920"/>
                <a:gd name="connsiteX34" fmla="*/ 2979420 w 11737340"/>
                <a:gd name="connsiteY34" fmla="*/ 2385060 h 4185920"/>
                <a:gd name="connsiteX35" fmla="*/ 3055620 w 11737340"/>
                <a:gd name="connsiteY35" fmla="*/ 2461260 h 4185920"/>
                <a:gd name="connsiteX36" fmla="*/ 3139440 w 11737340"/>
                <a:gd name="connsiteY36" fmla="*/ 2537460 h 4185920"/>
                <a:gd name="connsiteX37" fmla="*/ 3261360 w 11737340"/>
                <a:gd name="connsiteY37" fmla="*/ 2628900 h 4185920"/>
                <a:gd name="connsiteX38" fmla="*/ 3345180 w 11737340"/>
                <a:gd name="connsiteY38" fmla="*/ 2720340 h 4185920"/>
                <a:gd name="connsiteX39" fmla="*/ 3444240 w 11737340"/>
                <a:gd name="connsiteY39" fmla="*/ 2796540 h 4185920"/>
                <a:gd name="connsiteX40" fmla="*/ 3558540 w 11737340"/>
                <a:gd name="connsiteY40" fmla="*/ 2872740 h 4185920"/>
                <a:gd name="connsiteX41" fmla="*/ 3619500 w 11737340"/>
                <a:gd name="connsiteY41" fmla="*/ 2979420 h 4185920"/>
                <a:gd name="connsiteX42" fmla="*/ 3619500 w 11737340"/>
                <a:gd name="connsiteY42" fmla="*/ 2979420 h 4185920"/>
                <a:gd name="connsiteX43" fmla="*/ 3649980 w 11737340"/>
                <a:gd name="connsiteY43" fmla="*/ 3048000 h 4185920"/>
                <a:gd name="connsiteX44" fmla="*/ 3703320 w 11737340"/>
                <a:gd name="connsiteY44" fmla="*/ 3086100 h 4185920"/>
                <a:gd name="connsiteX45" fmla="*/ 3764280 w 11737340"/>
                <a:gd name="connsiteY45" fmla="*/ 3063240 h 4185920"/>
                <a:gd name="connsiteX46" fmla="*/ 3848100 w 11737340"/>
                <a:gd name="connsiteY46" fmla="*/ 3025140 h 4185920"/>
                <a:gd name="connsiteX47" fmla="*/ 3916680 w 11737340"/>
                <a:gd name="connsiteY47" fmla="*/ 3032760 h 4185920"/>
                <a:gd name="connsiteX48" fmla="*/ 4030980 w 11737340"/>
                <a:gd name="connsiteY48" fmla="*/ 3063240 h 4185920"/>
                <a:gd name="connsiteX49" fmla="*/ 4137660 w 11737340"/>
                <a:gd name="connsiteY49" fmla="*/ 3101340 h 4185920"/>
                <a:gd name="connsiteX50" fmla="*/ 4259580 w 11737340"/>
                <a:gd name="connsiteY50" fmla="*/ 3147060 h 4185920"/>
                <a:gd name="connsiteX51" fmla="*/ 4381500 w 11737340"/>
                <a:gd name="connsiteY51" fmla="*/ 3192780 h 4185920"/>
                <a:gd name="connsiteX52" fmla="*/ 4526280 w 11737340"/>
                <a:gd name="connsiteY52" fmla="*/ 3276600 h 4185920"/>
                <a:gd name="connsiteX53" fmla="*/ 4587240 w 11737340"/>
                <a:gd name="connsiteY53" fmla="*/ 3299460 h 4185920"/>
                <a:gd name="connsiteX54" fmla="*/ 4610100 w 11737340"/>
                <a:gd name="connsiteY54" fmla="*/ 3352800 h 4185920"/>
                <a:gd name="connsiteX55" fmla="*/ 4648200 w 11737340"/>
                <a:gd name="connsiteY55" fmla="*/ 3436620 h 4185920"/>
                <a:gd name="connsiteX56" fmla="*/ 4671060 w 11737340"/>
                <a:gd name="connsiteY56" fmla="*/ 3520440 h 4185920"/>
                <a:gd name="connsiteX57" fmla="*/ 4678680 w 11737340"/>
                <a:gd name="connsiteY57" fmla="*/ 3589020 h 4185920"/>
                <a:gd name="connsiteX58" fmla="*/ 4686300 w 11737340"/>
                <a:gd name="connsiteY58" fmla="*/ 3649980 h 4185920"/>
                <a:gd name="connsiteX59" fmla="*/ 4724400 w 11737340"/>
                <a:gd name="connsiteY59" fmla="*/ 3680460 h 4185920"/>
                <a:gd name="connsiteX60" fmla="*/ 4785360 w 11737340"/>
                <a:gd name="connsiteY60" fmla="*/ 3672840 h 4185920"/>
                <a:gd name="connsiteX61" fmla="*/ 4869180 w 11737340"/>
                <a:gd name="connsiteY61" fmla="*/ 3703320 h 4185920"/>
                <a:gd name="connsiteX62" fmla="*/ 4914900 w 11737340"/>
                <a:gd name="connsiteY62" fmla="*/ 3756660 h 4185920"/>
                <a:gd name="connsiteX63" fmla="*/ 5105400 w 11737340"/>
                <a:gd name="connsiteY63" fmla="*/ 3832860 h 4185920"/>
                <a:gd name="connsiteX64" fmla="*/ 5173980 w 11737340"/>
                <a:gd name="connsiteY64" fmla="*/ 3886200 h 4185920"/>
                <a:gd name="connsiteX65" fmla="*/ 5242560 w 11737340"/>
                <a:gd name="connsiteY65" fmla="*/ 3924300 h 4185920"/>
                <a:gd name="connsiteX66" fmla="*/ 5364480 w 11737340"/>
                <a:gd name="connsiteY66" fmla="*/ 3962400 h 4185920"/>
                <a:gd name="connsiteX67" fmla="*/ 5516880 w 11737340"/>
                <a:gd name="connsiteY67" fmla="*/ 4046220 h 4185920"/>
                <a:gd name="connsiteX68" fmla="*/ 5585460 w 11737340"/>
                <a:gd name="connsiteY68" fmla="*/ 4099560 h 4185920"/>
                <a:gd name="connsiteX69" fmla="*/ 5661660 w 11737340"/>
                <a:gd name="connsiteY69" fmla="*/ 4122420 h 4185920"/>
                <a:gd name="connsiteX70" fmla="*/ 5745480 w 11737340"/>
                <a:gd name="connsiteY70" fmla="*/ 4130040 h 4185920"/>
                <a:gd name="connsiteX71" fmla="*/ 5836920 w 11737340"/>
                <a:gd name="connsiteY71" fmla="*/ 4130040 h 4185920"/>
                <a:gd name="connsiteX72" fmla="*/ 5943600 w 11737340"/>
                <a:gd name="connsiteY72" fmla="*/ 4165600 h 4185920"/>
                <a:gd name="connsiteX73" fmla="*/ 6042660 w 11737340"/>
                <a:gd name="connsiteY73" fmla="*/ 4185920 h 4185920"/>
                <a:gd name="connsiteX74" fmla="*/ 6167120 w 11737340"/>
                <a:gd name="connsiteY74" fmla="*/ 4160520 h 4185920"/>
                <a:gd name="connsiteX75" fmla="*/ 6286500 w 11737340"/>
                <a:gd name="connsiteY75" fmla="*/ 4114800 h 4185920"/>
                <a:gd name="connsiteX76" fmla="*/ 6393180 w 11737340"/>
                <a:gd name="connsiteY76" fmla="*/ 4053840 h 4185920"/>
                <a:gd name="connsiteX77" fmla="*/ 6484620 w 11737340"/>
                <a:gd name="connsiteY77" fmla="*/ 4038600 h 4185920"/>
                <a:gd name="connsiteX78" fmla="*/ 6583680 w 11737340"/>
                <a:gd name="connsiteY78" fmla="*/ 3970020 h 4185920"/>
                <a:gd name="connsiteX79" fmla="*/ 6697980 w 11737340"/>
                <a:gd name="connsiteY79" fmla="*/ 3886200 h 4185920"/>
                <a:gd name="connsiteX80" fmla="*/ 6751320 w 11737340"/>
                <a:gd name="connsiteY80" fmla="*/ 3822700 h 4185920"/>
                <a:gd name="connsiteX81" fmla="*/ 6855460 w 11737340"/>
                <a:gd name="connsiteY81" fmla="*/ 3764280 h 4185920"/>
                <a:gd name="connsiteX82" fmla="*/ 6959600 w 11737340"/>
                <a:gd name="connsiteY82" fmla="*/ 3629660 h 4185920"/>
                <a:gd name="connsiteX83" fmla="*/ 7056120 w 11737340"/>
                <a:gd name="connsiteY83" fmla="*/ 3528060 h 4185920"/>
                <a:gd name="connsiteX84" fmla="*/ 7165340 w 11737340"/>
                <a:gd name="connsiteY84" fmla="*/ 3454400 h 4185920"/>
                <a:gd name="connsiteX85" fmla="*/ 7287260 w 11737340"/>
                <a:gd name="connsiteY85" fmla="*/ 3296920 h 4185920"/>
                <a:gd name="connsiteX86" fmla="*/ 7338060 w 11737340"/>
                <a:gd name="connsiteY86" fmla="*/ 3200400 h 4185920"/>
                <a:gd name="connsiteX87" fmla="*/ 7383780 w 11737340"/>
                <a:gd name="connsiteY87" fmla="*/ 3144520 h 4185920"/>
                <a:gd name="connsiteX88" fmla="*/ 7444740 w 11737340"/>
                <a:gd name="connsiteY88" fmla="*/ 3093720 h 4185920"/>
                <a:gd name="connsiteX89" fmla="*/ 7513320 w 11737340"/>
                <a:gd name="connsiteY89" fmla="*/ 3101340 h 4185920"/>
                <a:gd name="connsiteX90" fmla="*/ 7576820 w 11737340"/>
                <a:gd name="connsiteY90" fmla="*/ 3093720 h 4185920"/>
                <a:gd name="connsiteX91" fmla="*/ 7729220 w 11737340"/>
                <a:gd name="connsiteY91" fmla="*/ 3136900 h 4185920"/>
                <a:gd name="connsiteX92" fmla="*/ 7833360 w 11737340"/>
                <a:gd name="connsiteY92" fmla="*/ 3180080 h 4185920"/>
                <a:gd name="connsiteX93" fmla="*/ 7967980 w 11737340"/>
                <a:gd name="connsiteY93" fmla="*/ 3208020 h 4185920"/>
                <a:gd name="connsiteX94" fmla="*/ 8161020 w 11737340"/>
                <a:gd name="connsiteY94" fmla="*/ 3296920 h 4185920"/>
                <a:gd name="connsiteX95" fmla="*/ 8293100 w 11737340"/>
                <a:gd name="connsiteY95" fmla="*/ 3370580 h 4185920"/>
                <a:gd name="connsiteX96" fmla="*/ 8371840 w 11737340"/>
                <a:gd name="connsiteY96" fmla="*/ 3395980 h 4185920"/>
                <a:gd name="connsiteX97" fmla="*/ 8468360 w 11737340"/>
                <a:gd name="connsiteY97" fmla="*/ 3434080 h 4185920"/>
                <a:gd name="connsiteX98" fmla="*/ 8582660 w 11737340"/>
                <a:gd name="connsiteY98" fmla="*/ 3528060 h 4185920"/>
                <a:gd name="connsiteX99" fmla="*/ 8641080 w 11737340"/>
                <a:gd name="connsiteY99" fmla="*/ 3566160 h 4185920"/>
                <a:gd name="connsiteX100" fmla="*/ 8702040 w 11737340"/>
                <a:gd name="connsiteY100" fmla="*/ 3604260 h 4185920"/>
                <a:gd name="connsiteX101" fmla="*/ 8763000 w 11737340"/>
                <a:gd name="connsiteY101" fmla="*/ 3634740 h 4185920"/>
                <a:gd name="connsiteX102" fmla="*/ 8846820 w 11737340"/>
                <a:gd name="connsiteY102" fmla="*/ 3632200 h 4185920"/>
                <a:gd name="connsiteX103" fmla="*/ 8968740 w 11737340"/>
                <a:gd name="connsiteY103" fmla="*/ 3634740 h 4185920"/>
                <a:gd name="connsiteX104" fmla="*/ 9060180 w 11737340"/>
                <a:gd name="connsiteY104" fmla="*/ 3642360 h 4185920"/>
                <a:gd name="connsiteX105" fmla="*/ 9151620 w 11737340"/>
                <a:gd name="connsiteY105" fmla="*/ 3657600 h 4185920"/>
                <a:gd name="connsiteX106" fmla="*/ 9230360 w 11737340"/>
                <a:gd name="connsiteY106" fmla="*/ 3657600 h 4185920"/>
                <a:gd name="connsiteX107" fmla="*/ 9331960 w 11737340"/>
                <a:gd name="connsiteY107" fmla="*/ 3629660 h 4185920"/>
                <a:gd name="connsiteX108" fmla="*/ 9433560 w 11737340"/>
                <a:gd name="connsiteY108" fmla="*/ 3589020 h 4185920"/>
                <a:gd name="connsiteX109" fmla="*/ 9535160 w 11737340"/>
                <a:gd name="connsiteY109" fmla="*/ 3540760 h 4185920"/>
                <a:gd name="connsiteX110" fmla="*/ 9646920 w 11737340"/>
                <a:gd name="connsiteY110" fmla="*/ 3489960 h 4185920"/>
                <a:gd name="connsiteX111" fmla="*/ 9784080 w 11737340"/>
                <a:gd name="connsiteY111" fmla="*/ 3444240 h 4185920"/>
                <a:gd name="connsiteX112" fmla="*/ 9860280 w 11737340"/>
                <a:gd name="connsiteY112" fmla="*/ 3383280 h 4185920"/>
                <a:gd name="connsiteX113" fmla="*/ 9921240 w 11737340"/>
                <a:gd name="connsiteY113" fmla="*/ 3314700 h 4185920"/>
                <a:gd name="connsiteX114" fmla="*/ 9997440 w 11737340"/>
                <a:gd name="connsiteY114" fmla="*/ 3208020 h 4185920"/>
                <a:gd name="connsiteX115" fmla="*/ 10043160 w 11737340"/>
                <a:gd name="connsiteY115" fmla="*/ 3101340 h 4185920"/>
                <a:gd name="connsiteX116" fmla="*/ 10104120 w 11737340"/>
                <a:gd name="connsiteY116" fmla="*/ 3017520 h 4185920"/>
                <a:gd name="connsiteX117" fmla="*/ 10157460 w 11737340"/>
                <a:gd name="connsiteY117" fmla="*/ 2933700 h 4185920"/>
                <a:gd name="connsiteX118" fmla="*/ 10218420 w 11737340"/>
                <a:gd name="connsiteY118" fmla="*/ 2849880 h 4185920"/>
                <a:gd name="connsiteX119" fmla="*/ 10294620 w 11737340"/>
                <a:gd name="connsiteY119" fmla="*/ 2735580 h 4185920"/>
                <a:gd name="connsiteX120" fmla="*/ 10347960 w 11737340"/>
                <a:gd name="connsiteY120" fmla="*/ 2621280 h 4185920"/>
                <a:gd name="connsiteX121" fmla="*/ 10431780 w 11737340"/>
                <a:gd name="connsiteY121" fmla="*/ 2499360 h 4185920"/>
                <a:gd name="connsiteX122" fmla="*/ 10500360 w 11737340"/>
                <a:gd name="connsiteY122" fmla="*/ 2354580 h 4185920"/>
                <a:gd name="connsiteX123" fmla="*/ 10553700 w 11737340"/>
                <a:gd name="connsiteY123" fmla="*/ 2263140 h 4185920"/>
                <a:gd name="connsiteX124" fmla="*/ 10584180 w 11737340"/>
                <a:gd name="connsiteY124" fmla="*/ 2194560 h 4185920"/>
                <a:gd name="connsiteX125" fmla="*/ 10624820 w 11737340"/>
                <a:gd name="connsiteY125" fmla="*/ 2125980 h 4185920"/>
                <a:gd name="connsiteX126" fmla="*/ 10675620 w 11737340"/>
                <a:gd name="connsiteY126" fmla="*/ 2049780 h 4185920"/>
                <a:gd name="connsiteX127" fmla="*/ 10690860 w 11737340"/>
                <a:gd name="connsiteY127" fmla="*/ 1988820 h 4185920"/>
                <a:gd name="connsiteX128" fmla="*/ 10713720 w 11737340"/>
                <a:gd name="connsiteY128" fmla="*/ 1927860 h 4185920"/>
                <a:gd name="connsiteX129" fmla="*/ 10767060 w 11737340"/>
                <a:gd name="connsiteY129" fmla="*/ 1859280 h 4185920"/>
                <a:gd name="connsiteX130" fmla="*/ 10873740 w 11737340"/>
                <a:gd name="connsiteY130" fmla="*/ 1828800 h 4185920"/>
                <a:gd name="connsiteX131" fmla="*/ 11079480 w 11737340"/>
                <a:gd name="connsiteY131" fmla="*/ 1767840 h 4185920"/>
                <a:gd name="connsiteX132" fmla="*/ 11247120 w 11737340"/>
                <a:gd name="connsiteY132" fmla="*/ 1684020 h 4185920"/>
                <a:gd name="connsiteX133" fmla="*/ 11407140 w 11737340"/>
                <a:gd name="connsiteY133" fmla="*/ 1628140 h 4185920"/>
                <a:gd name="connsiteX134" fmla="*/ 11490960 w 11737340"/>
                <a:gd name="connsiteY134" fmla="*/ 1577340 h 4185920"/>
                <a:gd name="connsiteX135" fmla="*/ 11635740 w 11737340"/>
                <a:gd name="connsiteY135" fmla="*/ 1508760 h 4185920"/>
                <a:gd name="connsiteX136" fmla="*/ 11737340 w 11737340"/>
                <a:gd name="connsiteY136" fmla="*/ 1442720 h 4185920"/>
                <a:gd name="connsiteX137" fmla="*/ 11620500 w 11737340"/>
                <a:gd name="connsiteY137" fmla="*/ 1417320 h 4185920"/>
                <a:gd name="connsiteX138" fmla="*/ 11567160 w 11737340"/>
                <a:gd name="connsiteY138" fmla="*/ 1379220 h 4185920"/>
                <a:gd name="connsiteX139" fmla="*/ 11498580 w 11737340"/>
                <a:gd name="connsiteY139" fmla="*/ 1318260 h 4185920"/>
                <a:gd name="connsiteX140" fmla="*/ 11468100 w 11737340"/>
                <a:gd name="connsiteY140" fmla="*/ 1280160 h 4185920"/>
                <a:gd name="connsiteX141" fmla="*/ 11442700 w 11737340"/>
                <a:gd name="connsiteY141" fmla="*/ 1231900 h 4185920"/>
                <a:gd name="connsiteX142" fmla="*/ 11384280 w 11737340"/>
                <a:gd name="connsiteY142" fmla="*/ 1310640 h 4185920"/>
                <a:gd name="connsiteX143" fmla="*/ 11353800 w 11737340"/>
                <a:gd name="connsiteY143" fmla="*/ 1356360 h 4185920"/>
                <a:gd name="connsiteX144" fmla="*/ 11224260 w 11737340"/>
                <a:gd name="connsiteY144" fmla="*/ 1417320 h 4185920"/>
                <a:gd name="connsiteX145" fmla="*/ 11109960 w 11737340"/>
                <a:gd name="connsiteY145" fmla="*/ 1463040 h 4185920"/>
                <a:gd name="connsiteX146" fmla="*/ 10911840 w 11737340"/>
                <a:gd name="connsiteY146" fmla="*/ 1524000 h 4185920"/>
                <a:gd name="connsiteX147" fmla="*/ 10774680 w 11737340"/>
                <a:gd name="connsiteY147" fmla="*/ 1546860 h 4185920"/>
                <a:gd name="connsiteX148" fmla="*/ 10675620 w 11737340"/>
                <a:gd name="connsiteY148" fmla="*/ 1615440 h 4185920"/>
                <a:gd name="connsiteX149" fmla="*/ 10568940 w 11737340"/>
                <a:gd name="connsiteY149" fmla="*/ 1676400 h 4185920"/>
                <a:gd name="connsiteX150" fmla="*/ 10485120 w 11737340"/>
                <a:gd name="connsiteY150" fmla="*/ 1760220 h 4185920"/>
                <a:gd name="connsiteX151" fmla="*/ 10454640 w 11737340"/>
                <a:gd name="connsiteY151" fmla="*/ 1836420 h 4185920"/>
                <a:gd name="connsiteX152" fmla="*/ 10416540 w 11737340"/>
                <a:gd name="connsiteY152" fmla="*/ 1927860 h 4185920"/>
                <a:gd name="connsiteX153" fmla="*/ 10401300 w 11737340"/>
                <a:gd name="connsiteY153" fmla="*/ 2004060 h 4185920"/>
                <a:gd name="connsiteX154" fmla="*/ 10363200 w 11737340"/>
                <a:gd name="connsiteY154" fmla="*/ 2095500 h 4185920"/>
                <a:gd name="connsiteX155" fmla="*/ 10317480 w 11737340"/>
                <a:gd name="connsiteY155" fmla="*/ 2225040 h 4185920"/>
                <a:gd name="connsiteX156" fmla="*/ 10287000 w 11737340"/>
                <a:gd name="connsiteY156" fmla="*/ 2346960 h 4185920"/>
                <a:gd name="connsiteX157" fmla="*/ 10218420 w 11737340"/>
                <a:gd name="connsiteY157" fmla="*/ 2499360 h 4185920"/>
                <a:gd name="connsiteX158" fmla="*/ 10134600 w 11737340"/>
                <a:gd name="connsiteY158" fmla="*/ 2621280 h 4185920"/>
                <a:gd name="connsiteX159" fmla="*/ 10043160 w 11737340"/>
                <a:gd name="connsiteY159" fmla="*/ 2735580 h 4185920"/>
                <a:gd name="connsiteX160" fmla="*/ 9974580 w 11737340"/>
                <a:gd name="connsiteY160" fmla="*/ 2857500 h 4185920"/>
                <a:gd name="connsiteX161" fmla="*/ 9906000 w 11737340"/>
                <a:gd name="connsiteY161" fmla="*/ 2941320 h 4185920"/>
                <a:gd name="connsiteX162" fmla="*/ 9860280 w 11737340"/>
                <a:gd name="connsiteY162" fmla="*/ 3032760 h 4185920"/>
                <a:gd name="connsiteX163" fmla="*/ 9806940 w 11737340"/>
                <a:gd name="connsiteY163" fmla="*/ 3116580 h 4185920"/>
                <a:gd name="connsiteX164" fmla="*/ 9715500 w 11737340"/>
                <a:gd name="connsiteY164" fmla="*/ 3208020 h 4185920"/>
                <a:gd name="connsiteX165" fmla="*/ 9616440 w 11737340"/>
                <a:gd name="connsiteY165" fmla="*/ 3261360 h 4185920"/>
                <a:gd name="connsiteX166" fmla="*/ 9532620 w 11737340"/>
                <a:gd name="connsiteY166" fmla="*/ 3329940 h 4185920"/>
                <a:gd name="connsiteX167" fmla="*/ 9471660 w 11737340"/>
                <a:gd name="connsiteY167" fmla="*/ 3375660 h 4185920"/>
                <a:gd name="connsiteX168" fmla="*/ 9410700 w 11737340"/>
                <a:gd name="connsiteY168" fmla="*/ 3429000 h 4185920"/>
                <a:gd name="connsiteX169" fmla="*/ 9288780 w 11737340"/>
                <a:gd name="connsiteY169" fmla="*/ 3436620 h 4185920"/>
                <a:gd name="connsiteX170" fmla="*/ 9166860 w 11737340"/>
                <a:gd name="connsiteY170" fmla="*/ 3444240 h 4185920"/>
                <a:gd name="connsiteX171" fmla="*/ 9029700 w 11737340"/>
                <a:gd name="connsiteY171" fmla="*/ 3413760 h 4185920"/>
                <a:gd name="connsiteX172" fmla="*/ 8823960 w 11737340"/>
                <a:gd name="connsiteY172" fmla="*/ 3360420 h 4185920"/>
                <a:gd name="connsiteX173" fmla="*/ 8679180 w 11737340"/>
                <a:gd name="connsiteY173" fmla="*/ 3329940 h 4185920"/>
                <a:gd name="connsiteX174" fmla="*/ 8572500 w 11737340"/>
                <a:gd name="connsiteY174" fmla="*/ 3276600 h 4185920"/>
                <a:gd name="connsiteX175" fmla="*/ 8465820 w 11737340"/>
                <a:gd name="connsiteY175" fmla="*/ 3215640 h 4185920"/>
                <a:gd name="connsiteX176" fmla="*/ 8321040 w 11737340"/>
                <a:gd name="connsiteY176" fmla="*/ 3177540 h 4185920"/>
                <a:gd name="connsiteX177" fmla="*/ 8199120 w 11737340"/>
                <a:gd name="connsiteY177" fmla="*/ 3131820 h 4185920"/>
                <a:gd name="connsiteX178" fmla="*/ 8069580 w 11737340"/>
                <a:gd name="connsiteY178" fmla="*/ 3078480 h 4185920"/>
                <a:gd name="connsiteX179" fmla="*/ 7917180 w 11737340"/>
                <a:gd name="connsiteY179" fmla="*/ 2994660 h 4185920"/>
                <a:gd name="connsiteX180" fmla="*/ 7787640 w 11737340"/>
                <a:gd name="connsiteY180" fmla="*/ 2971800 h 4185920"/>
                <a:gd name="connsiteX181" fmla="*/ 7719060 w 11737340"/>
                <a:gd name="connsiteY181" fmla="*/ 2933700 h 4185920"/>
                <a:gd name="connsiteX182" fmla="*/ 7612380 w 11737340"/>
                <a:gd name="connsiteY182" fmla="*/ 2903220 h 4185920"/>
                <a:gd name="connsiteX183" fmla="*/ 7566660 w 11737340"/>
                <a:gd name="connsiteY183" fmla="*/ 2887980 h 4185920"/>
                <a:gd name="connsiteX184" fmla="*/ 7551420 w 11737340"/>
                <a:gd name="connsiteY184" fmla="*/ 2849880 h 4185920"/>
                <a:gd name="connsiteX185" fmla="*/ 7533640 w 11737340"/>
                <a:gd name="connsiteY185" fmla="*/ 2788920 h 4185920"/>
                <a:gd name="connsiteX186" fmla="*/ 7475220 w 11737340"/>
                <a:gd name="connsiteY186" fmla="*/ 2857500 h 4185920"/>
                <a:gd name="connsiteX187" fmla="*/ 7414260 w 11737340"/>
                <a:gd name="connsiteY187" fmla="*/ 2887980 h 4185920"/>
                <a:gd name="connsiteX188" fmla="*/ 7345680 w 11737340"/>
                <a:gd name="connsiteY188" fmla="*/ 2971800 h 4185920"/>
                <a:gd name="connsiteX189" fmla="*/ 7315200 w 11737340"/>
                <a:gd name="connsiteY189" fmla="*/ 2994660 h 4185920"/>
                <a:gd name="connsiteX190" fmla="*/ 7261860 w 11737340"/>
                <a:gd name="connsiteY190" fmla="*/ 3009900 h 4185920"/>
                <a:gd name="connsiteX191" fmla="*/ 7193280 w 11737340"/>
                <a:gd name="connsiteY191" fmla="*/ 3025140 h 4185920"/>
                <a:gd name="connsiteX192" fmla="*/ 7155180 w 11737340"/>
                <a:gd name="connsiteY192" fmla="*/ 3078480 h 4185920"/>
                <a:gd name="connsiteX193" fmla="*/ 7109460 w 11737340"/>
                <a:gd name="connsiteY193" fmla="*/ 3154680 h 4185920"/>
                <a:gd name="connsiteX194" fmla="*/ 7048500 w 11737340"/>
                <a:gd name="connsiteY194" fmla="*/ 3246120 h 4185920"/>
                <a:gd name="connsiteX195" fmla="*/ 6995160 w 11737340"/>
                <a:gd name="connsiteY195" fmla="*/ 3307080 h 4185920"/>
                <a:gd name="connsiteX196" fmla="*/ 6972300 w 11737340"/>
                <a:gd name="connsiteY196" fmla="*/ 3352800 h 4185920"/>
                <a:gd name="connsiteX197" fmla="*/ 6949440 w 11737340"/>
                <a:gd name="connsiteY197" fmla="*/ 3413760 h 4185920"/>
                <a:gd name="connsiteX198" fmla="*/ 6949440 w 11737340"/>
                <a:gd name="connsiteY198" fmla="*/ 3413760 h 4185920"/>
                <a:gd name="connsiteX199" fmla="*/ 6911340 w 11737340"/>
                <a:gd name="connsiteY199" fmla="*/ 3474720 h 4185920"/>
                <a:gd name="connsiteX200" fmla="*/ 6888480 w 11737340"/>
                <a:gd name="connsiteY200" fmla="*/ 3505200 h 4185920"/>
                <a:gd name="connsiteX201" fmla="*/ 6819900 w 11737340"/>
                <a:gd name="connsiteY201" fmla="*/ 3566160 h 4185920"/>
                <a:gd name="connsiteX202" fmla="*/ 6731000 w 11737340"/>
                <a:gd name="connsiteY202" fmla="*/ 3599180 h 4185920"/>
                <a:gd name="connsiteX203" fmla="*/ 6675120 w 11737340"/>
                <a:gd name="connsiteY203" fmla="*/ 3657600 h 4185920"/>
                <a:gd name="connsiteX204" fmla="*/ 6629400 w 11737340"/>
                <a:gd name="connsiteY204" fmla="*/ 3718560 h 4185920"/>
                <a:gd name="connsiteX205" fmla="*/ 6576060 w 11737340"/>
                <a:gd name="connsiteY205" fmla="*/ 3779520 h 4185920"/>
                <a:gd name="connsiteX206" fmla="*/ 6484620 w 11737340"/>
                <a:gd name="connsiteY206" fmla="*/ 3817620 h 4185920"/>
                <a:gd name="connsiteX207" fmla="*/ 6400800 w 11737340"/>
                <a:gd name="connsiteY207" fmla="*/ 3832860 h 4185920"/>
                <a:gd name="connsiteX208" fmla="*/ 6263640 w 11737340"/>
                <a:gd name="connsiteY208" fmla="*/ 3870960 h 4185920"/>
                <a:gd name="connsiteX209" fmla="*/ 6126480 w 11737340"/>
                <a:gd name="connsiteY209" fmla="*/ 3901440 h 4185920"/>
                <a:gd name="connsiteX210" fmla="*/ 6027420 w 11737340"/>
                <a:gd name="connsiteY210" fmla="*/ 3916680 h 4185920"/>
                <a:gd name="connsiteX211" fmla="*/ 5890260 w 11737340"/>
                <a:gd name="connsiteY211" fmla="*/ 3878580 h 4185920"/>
                <a:gd name="connsiteX212" fmla="*/ 5821680 w 11737340"/>
                <a:gd name="connsiteY212" fmla="*/ 3863340 h 4185920"/>
                <a:gd name="connsiteX213" fmla="*/ 5737860 w 11737340"/>
                <a:gd name="connsiteY213" fmla="*/ 3825240 h 4185920"/>
                <a:gd name="connsiteX214" fmla="*/ 5638800 w 11737340"/>
                <a:gd name="connsiteY214" fmla="*/ 3794760 h 4185920"/>
                <a:gd name="connsiteX215" fmla="*/ 5524500 w 11737340"/>
                <a:gd name="connsiteY215" fmla="*/ 3756660 h 4185920"/>
                <a:gd name="connsiteX216" fmla="*/ 5448300 w 11737340"/>
                <a:gd name="connsiteY216" fmla="*/ 3718560 h 4185920"/>
                <a:gd name="connsiteX217" fmla="*/ 5349240 w 11737340"/>
                <a:gd name="connsiteY217" fmla="*/ 3657600 h 4185920"/>
                <a:gd name="connsiteX218" fmla="*/ 5295900 w 11737340"/>
                <a:gd name="connsiteY218" fmla="*/ 3619500 h 4185920"/>
                <a:gd name="connsiteX219" fmla="*/ 5234940 w 11737340"/>
                <a:gd name="connsiteY219" fmla="*/ 3596640 h 4185920"/>
                <a:gd name="connsiteX220" fmla="*/ 5135880 w 11737340"/>
                <a:gd name="connsiteY220" fmla="*/ 3550920 h 4185920"/>
                <a:gd name="connsiteX221" fmla="*/ 5059680 w 11737340"/>
                <a:gd name="connsiteY221" fmla="*/ 3505200 h 4185920"/>
                <a:gd name="connsiteX222" fmla="*/ 5029200 w 11737340"/>
                <a:gd name="connsiteY222" fmla="*/ 3482340 h 4185920"/>
                <a:gd name="connsiteX223" fmla="*/ 4960620 w 11737340"/>
                <a:gd name="connsiteY223" fmla="*/ 3413760 h 4185920"/>
                <a:gd name="connsiteX224" fmla="*/ 4876800 w 11737340"/>
                <a:gd name="connsiteY224" fmla="*/ 3299460 h 4185920"/>
                <a:gd name="connsiteX225" fmla="*/ 4808220 w 11737340"/>
                <a:gd name="connsiteY225" fmla="*/ 3200400 h 4185920"/>
                <a:gd name="connsiteX226" fmla="*/ 4777740 w 11737340"/>
                <a:gd name="connsiteY226" fmla="*/ 3147060 h 4185920"/>
                <a:gd name="connsiteX227" fmla="*/ 4724400 w 11737340"/>
                <a:gd name="connsiteY227" fmla="*/ 3108960 h 4185920"/>
                <a:gd name="connsiteX228" fmla="*/ 4648200 w 11737340"/>
                <a:gd name="connsiteY228" fmla="*/ 3063240 h 4185920"/>
                <a:gd name="connsiteX229" fmla="*/ 4533900 w 11737340"/>
                <a:gd name="connsiteY229" fmla="*/ 2979420 h 4185920"/>
                <a:gd name="connsiteX230" fmla="*/ 4427220 w 11737340"/>
                <a:gd name="connsiteY230" fmla="*/ 2941320 h 4185920"/>
                <a:gd name="connsiteX231" fmla="*/ 4366260 w 11737340"/>
                <a:gd name="connsiteY231" fmla="*/ 2903220 h 4185920"/>
                <a:gd name="connsiteX232" fmla="*/ 4244340 w 11737340"/>
                <a:gd name="connsiteY232" fmla="*/ 2842260 h 4185920"/>
                <a:gd name="connsiteX233" fmla="*/ 4145280 w 11737340"/>
                <a:gd name="connsiteY233" fmla="*/ 2811780 h 4185920"/>
                <a:gd name="connsiteX234" fmla="*/ 4038600 w 11737340"/>
                <a:gd name="connsiteY234" fmla="*/ 2804160 h 4185920"/>
                <a:gd name="connsiteX235" fmla="*/ 3954780 w 11737340"/>
                <a:gd name="connsiteY235" fmla="*/ 2819400 h 4185920"/>
                <a:gd name="connsiteX236" fmla="*/ 3863340 w 11737340"/>
                <a:gd name="connsiteY236" fmla="*/ 2804160 h 4185920"/>
                <a:gd name="connsiteX237" fmla="*/ 3741420 w 11737340"/>
                <a:gd name="connsiteY237" fmla="*/ 2781300 h 4185920"/>
                <a:gd name="connsiteX238" fmla="*/ 3649980 w 11737340"/>
                <a:gd name="connsiteY238" fmla="*/ 2743200 h 4185920"/>
                <a:gd name="connsiteX239" fmla="*/ 3573780 w 11737340"/>
                <a:gd name="connsiteY239" fmla="*/ 2674620 h 4185920"/>
                <a:gd name="connsiteX240" fmla="*/ 3482340 w 11737340"/>
                <a:gd name="connsiteY240" fmla="*/ 2621280 h 4185920"/>
                <a:gd name="connsiteX241" fmla="*/ 3436620 w 11737340"/>
                <a:gd name="connsiteY241" fmla="*/ 2552700 h 4185920"/>
                <a:gd name="connsiteX242" fmla="*/ 3329940 w 11737340"/>
                <a:gd name="connsiteY242" fmla="*/ 2423160 h 4185920"/>
                <a:gd name="connsiteX243" fmla="*/ 3261360 w 11737340"/>
                <a:gd name="connsiteY243" fmla="*/ 2324100 h 4185920"/>
                <a:gd name="connsiteX244" fmla="*/ 3131820 w 11737340"/>
                <a:gd name="connsiteY244" fmla="*/ 2209800 h 4185920"/>
                <a:gd name="connsiteX245" fmla="*/ 3040380 w 11737340"/>
                <a:gd name="connsiteY245" fmla="*/ 2141220 h 4185920"/>
                <a:gd name="connsiteX246" fmla="*/ 2910840 w 11737340"/>
                <a:gd name="connsiteY246" fmla="*/ 2034540 h 4185920"/>
                <a:gd name="connsiteX247" fmla="*/ 2849880 w 11737340"/>
                <a:gd name="connsiteY247" fmla="*/ 1958340 h 4185920"/>
                <a:gd name="connsiteX248" fmla="*/ 2743200 w 11737340"/>
                <a:gd name="connsiteY248" fmla="*/ 1889760 h 4185920"/>
                <a:gd name="connsiteX249" fmla="*/ 2659380 w 11737340"/>
                <a:gd name="connsiteY249" fmla="*/ 1844040 h 4185920"/>
                <a:gd name="connsiteX250" fmla="*/ 2575560 w 11737340"/>
                <a:gd name="connsiteY250" fmla="*/ 1744980 h 4185920"/>
                <a:gd name="connsiteX251" fmla="*/ 2468880 w 11737340"/>
                <a:gd name="connsiteY251" fmla="*/ 1645920 h 4185920"/>
                <a:gd name="connsiteX252" fmla="*/ 2400300 w 11737340"/>
                <a:gd name="connsiteY252" fmla="*/ 1607820 h 4185920"/>
                <a:gd name="connsiteX253" fmla="*/ 2263140 w 11737340"/>
                <a:gd name="connsiteY253" fmla="*/ 1501140 h 4185920"/>
                <a:gd name="connsiteX254" fmla="*/ 2171700 w 11737340"/>
                <a:gd name="connsiteY254" fmla="*/ 1432560 h 4185920"/>
                <a:gd name="connsiteX255" fmla="*/ 2087880 w 11737340"/>
                <a:gd name="connsiteY255" fmla="*/ 1363980 h 4185920"/>
                <a:gd name="connsiteX256" fmla="*/ 1950720 w 11737340"/>
                <a:gd name="connsiteY256" fmla="*/ 1272540 h 4185920"/>
                <a:gd name="connsiteX257" fmla="*/ 1805940 w 11737340"/>
                <a:gd name="connsiteY257" fmla="*/ 1135380 h 4185920"/>
                <a:gd name="connsiteX258" fmla="*/ 1729740 w 11737340"/>
                <a:gd name="connsiteY258" fmla="*/ 1089660 h 4185920"/>
                <a:gd name="connsiteX259" fmla="*/ 1668780 w 11737340"/>
                <a:gd name="connsiteY259" fmla="*/ 1043940 h 4185920"/>
                <a:gd name="connsiteX260" fmla="*/ 1592580 w 11737340"/>
                <a:gd name="connsiteY260" fmla="*/ 990600 h 4185920"/>
                <a:gd name="connsiteX261" fmla="*/ 1470660 w 11737340"/>
                <a:gd name="connsiteY261" fmla="*/ 891540 h 4185920"/>
                <a:gd name="connsiteX262" fmla="*/ 1386840 w 11737340"/>
                <a:gd name="connsiteY262" fmla="*/ 845820 h 4185920"/>
                <a:gd name="connsiteX263" fmla="*/ 1318260 w 11737340"/>
                <a:gd name="connsiteY263" fmla="*/ 784860 h 4185920"/>
                <a:gd name="connsiteX264" fmla="*/ 1264920 w 11737340"/>
                <a:gd name="connsiteY264" fmla="*/ 723900 h 4185920"/>
                <a:gd name="connsiteX265" fmla="*/ 1181100 w 11737340"/>
                <a:gd name="connsiteY265" fmla="*/ 647700 h 4185920"/>
                <a:gd name="connsiteX266" fmla="*/ 1089660 w 11737340"/>
                <a:gd name="connsiteY266" fmla="*/ 624840 h 4185920"/>
                <a:gd name="connsiteX267" fmla="*/ 1021080 w 11737340"/>
                <a:gd name="connsiteY267" fmla="*/ 586740 h 4185920"/>
                <a:gd name="connsiteX268" fmla="*/ 937260 w 11737340"/>
                <a:gd name="connsiteY268" fmla="*/ 548640 h 4185920"/>
                <a:gd name="connsiteX269" fmla="*/ 830580 w 11737340"/>
                <a:gd name="connsiteY269" fmla="*/ 510540 h 4185920"/>
                <a:gd name="connsiteX270" fmla="*/ 754380 w 11737340"/>
                <a:gd name="connsiteY270" fmla="*/ 457200 h 4185920"/>
                <a:gd name="connsiteX271" fmla="*/ 708660 w 11737340"/>
                <a:gd name="connsiteY271" fmla="*/ 419100 h 4185920"/>
                <a:gd name="connsiteX272" fmla="*/ 609600 w 11737340"/>
                <a:gd name="connsiteY272" fmla="*/ 396240 h 4185920"/>
                <a:gd name="connsiteX273" fmla="*/ 548640 w 11737340"/>
                <a:gd name="connsiteY273" fmla="*/ 320040 h 4185920"/>
                <a:gd name="connsiteX274" fmla="*/ 510540 w 11737340"/>
                <a:gd name="connsiteY274" fmla="*/ 251460 h 4185920"/>
                <a:gd name="connsiteX275" fmla="*/ 464820 w 11737340"/>
                <a:gd name="connsiteY275" fmla="*/ 190500 h 4185920"/>
                <a:gd name="connsiteX276" fmla="*/ 411480 w 11737340"/>
                <a:gd name="connsiteY276" fmla="*/ 137160 h 4185920"/>
                <a:gd name="connsiteX277" fmla="*/ 373380 w 11737340"/>
                <a:gd name="connsiteY277" fmla="*/ 45720 h 4185920"/>
                <a:gd name="connsiteX278" fmla="*/ 342900 w 11737340"/>
                <a:gd name="connsiteY278" fmla="*/ 0 h 4185920"/>
                <a:gd name="connsiteX279" fmla="*/ 327660 w 11737340"/>
                <a:gd name="connsiteY279" fmla="*/ 60960 h 4185920"/>
                <a:gd name="connsiteX280" fmla="*/ 289560 w 11737340"/>
                <a:gd name="connsiteY280" fmla="*/ 91440 h 4185920"/>
                <a:gd name="connsiteX281" fmla="*/ 236220 w 11737340"/>
                <a:gd name="connsiteY281" fmla="*/ 114300 h 4185920"/>
                <a:gd name="connsiteX282" fmla="*/ 198120 w 11737340"/>
                <a:gd name="connsiteY282" fmla="*/ 175260 h 4185920"/>
                <a:gd name="connsiteX283" fmla="*/ 175260 w 11737340"/>
                <a:gd name="connsiteY283" fmla="*/ 228600 h 4185920"/>
                <a:gd name="connsiteX284" fmla="*/ 114300 w 11737340"/>
                <a:gd name="connsiteY284" fmla="*/ 236220 h 4185920"/>
                <a:gd name="connsiteX285" fmla="*/ 45720 w 11737340"/>
                <a:gd name="connsiteY285" fmla="*/ 251460 h 4185920"/>
                <a:gd name="connsiteX286" fmla="*/ 0 w 11737340"/>
                <a:gd name="connsiteY286" fmla="*/ 281940 h 4185920"/>
                <a:gd name="connsiteX287" fmla="*/ 68580 w 11737340"/>
                <a:gd name="connsiteY287" fmla="*/ 320040 h 4185920"/>
                <a:gd name="connsiteX0" fmla="*/ 68580 w 11737340"/>
                <a:gd name="connsiteY0" fmla="*/ 320040 h 4185920"/>
                <a:gd name="connsiteX1" fmla="*/ 121920 w 11737340"/>
                <a:gd name="connsiteY1" fmla="*/ 381000 h 4185920"/>
                <a:gd name="connsiteX2" fmla="*/ 198120 w 11737340"/>
                <a:gd name="connsiteY2" fmla="*/ 419100 h 4185920"/>
                <a:gd name="connsiteX3" fmla="*/ 320040 w 11737340"/>
                <a:gd name="connsiteY3" fmla="*/ 510540 h 4185920"/>
                <a:gd name="connsiteX4" fmla="*/ 411480 w 11737340"/>
                <a:gd name="connsiteY4" fmla="*/ 563880 h 4185920"/>
                <a:gd name="connsiteX5" fmla="*/ 472440 w 11737340"/>
                <a:gd name="connsiteY5" fmla="*/ 632460 h 4185920"/>
                <a:gd name="connsiteX6" fmla="*/ 601980 w 11737340"/>
                <a:gd name="connsiteY6" fmla="*/ 708660 h 4185920"/>
                <a:gd name="connsiteX7" fmla="*/ 739140 w 11737340"/>
                <a:gd name="connsiteY7" fmla="*/ 784860 h 4185920"/>
                <a:gd name="connsiteX8" fmla="*/ 861060 w 11737340"/>
                <a:gd name="connsiteY8" fmla="*/ 868680 h 4185920"/>
                <a:gd name="connsiteX9" fmla="*/ 944880 w 11737340"/>
                <a:gd name="connsiteY9" fmla="*/ 952500 h 4185920"/>
                <a:gd name="connsiteX10" fmla="*/ 1021080 w 11737340"/>
                <a:gd name="connsiteY10" fmla="*/ 1005840 h 4185920"/>
                <a:gd name="connsiteX11" fmla="*/ 1097280 w 11737340"/>
                <a:gd name="connsiteY11" fmla="*/ 1043940 h 4185920"/>
                <a:gd name="connsiteX12" fmla="*/ 1181100 w 11737340"/>
                <a:gd name="connsiteY12" fmla="*/ 1104900 h 4185920"/>
                <a:gd name="connsiteX13" fmla="*/ 1249680 w 11737340"/>
                <a:gd name="connsiteY13" fmla="*/ 1150620 h 4185920"/>
                <a:gd name="connsiteX14" fmla="*/ 1341120 w 11737340"/>
                <a:gd name="connsiteY14" fmla="*/ 1196340 h 4185920"/>
                <a:gd name="connsiteX15" fmla="*/ 1417320 w 11737340"/>
                <a:gd name="connsiteY15" fmla="*/ 1257300 h 4185920"/>
                <a:gd name="connsiteX16" fmla="*/ 1493520 w 11737340"/>
                <a:gd name="connsiteY16" fmla="*/ 1333500 h 4185920"/>
                <a:gd name="connsiteX17" fmla="*/ 1569720 w 11737340"/>
                <a:gd name="connsiteY17" fmla="*/ 1356360 h 4185920"/>
                <a:gd name="connsiteX18" fmla="*/ 1684020 w 11737340"/>
                <a:gd name="connsiteY18" fmla="*/ 1424940 h 4185920"/>
                <a:gd name="connsiteX19" fmla="*/ 1729740 w 11737340"/>
                <a:gd name="connsiteY19" fmla="*/ 1485900 h 4185920"/>
                <a:gd name="connsiteX20" fmla="*/ 1844040 w 11737340"/>
                <a:gd name="connsiteY20" fmla="*/ 1569720 h 4185920"/>
                <a:gd name="connsiteX21" fmla="*/ 1935480 w 11737340"/>
                <a:gd name="connsiteY21" fmla="*/ 1615440 h 4185920"/>
                <a:gd name="connsiteX22" fmla="*/ 2049780 w 11737340"/>
                <a:gd name="connsiteY22" fmla="*/ 1691640 h 4185920"/>
                <a:gd name="connsiteX23" fmla="*/ 2133600 w 11737340"/>
                <a:gd name="connsiteY23" fmla="*/ 1729740 h 4185920"/>
                <a:gd name="connsiteX24" fmla="*/ 2202180 w 11737340"/>
                <a:gd name="connsiteY24" fmla="*/ 1805940 h 4185920"/>
                <a:gd name="connsiteX25" fmla="*/ 2255520 w 11737340"/>
                <a:gd name="connsiteY25" fmla="*/ 1821180 h 4185920"/>
                <a:gd name="connsiteX26" fmla="*/ 2316480 w 11737340"/>
                <a:gd name="connsiteY26" fmla="*/ 1866900 h 4185920"/>
                <a:gd name="connsiteX27" fmla="*/ 2423160 w 11737340"/>
                <a:gd name="connsiteY27" fmla="*/ 2004060 h 4185920"/>
                <a:gd name="connsiteX28" fmla="*/ 2476500 w 11737340"/>
                <a:gd name="connsiteY28" fmla="*/ 2087880 h 4185920"/>
                <a:gd name="connsiteX29" fmla="*/ 2567940 w 11737340"/>
                <a:gd name="connsiteY29" fmla="*/ 2148840 h 4185920"/>
                <a:gd name="connsiteX30" fmla="*/ 2682240 w 11737340"/>
                <a:gd name="connsiteY30" fmla="*/ 2186940 h 4185920"/>
                <a:gd name="connsiteX31" fmla="*/ 2743200 w 11737340"/>
                <a:gd name="connsiteY31" fmla="*/ 2209800 h 4185920"/>
                <a:gd name="connsiteX32" fmla="*/ 2811780 w 11737340"/>
                <a:gd name="connsiteY32" fmla="*/ 2247900 h 4185920"/>
                <a:gd name="connsiteX33" fmla="*/ 2887980 w 11737340"/>
                <a:gd name="connsiteY33" fmla="*/ 2301240 h 4185920"/>
                <a:gd name="connsiteX34" fmla="*/ 2979420 w 11737340"/>
                <a:gd name="connsiteY34" fmla="*/ 2385060 h 4185920"/>
                <a:gd name="connsiteX35" fmla="*/ 3055620 w 11737340"/>
                <a:gd name="connsiteY35" fmla="*/ 2461260 h 4185920"/>
                <a:gd name="connsiteX36" fmla="*/ 3139440 w 11737340"/>
                <a:gd name="connsiteY36" fmla="*/ 2537460 h 4185920"/>
                <a:gd name="connsiteX37" fmla="*/ 3261360 w 11737340"/>
                <a:gd name="connsiteY37" fmla="*/ 2628900 h 4185920"/>
                <a:gd name="connsiteX38" fmla="*/ 3345180 w 11737340"/>
                <a:gd name="connsiteY38" fmla="*/ 2720340 h 4185920"/>
                <a:gd name="connsiteX39" fmla="*/ 3444240 w 11737340"/>
                <a:gd name="connsiteY39" fmla="*/ 2796540 h 4185920"/>
                <a:gd name="connsiteX40" fmla="*/ 3558540 w 11737340"/>
                <a:gd name="connsiteY40" fmla="*/ 2872740 h 4185920"/>
                <a:gd name="connsiteX41" fmla="*/ 3619500 w 11737340"/>
                <a:gd name="connsiteY41" fmla="*/ 2979420 h 4185920"/>
                <a:gd name="connsiteX42" fmla="*/ 3619500 w 11737340"/>
                <a:gd name="connsiteY42" fmla="*/ 2979420 h 4185920"/>
                <a:gd name="connsiteX43" fmla="*/ 3649980 w 11737340"/>
                <a:gd name="connsiteY43" fmla="*/ 3048000 h 4185920"/>
                <a:gd name="connsiteX44" fmla="*/ 3703320 w 11737340"/>
                <a:gd name="connsiteY44" fmla="*/ 3086100 h 4185920"/>
                <a:gd name="connsiteX45" fmla="*/ 3764280 w 11737340"/>
                <a:gd name="connsiteY45" fmla="*/ 3063240 h 4185920"/>
                <a:gd name="connsiteX46" fmla="*/ 3848100 w 11737340"/>
                <a:gd name="connsiteY46" fmla="*/ 3025140 h 4185920"/>
                <a:gd name="connsiteX47" fmla="*/ 3916680 w 11737340"/>
                <a:gd name="connsiteY47" fmla="*/ 3032760 h 4185920"/>
                <a:gd name="connsiteX48" fmla="*/ 4030980 w 11737340"/>
                <a:gd name="connsiteY48" fmla="*/ 3063240 h 4185920"/>
                <a:gd name="connsiteX49" fmla="*/ 4137660 w 11737340"/>
                <a:gd name="connsiteY49" fmla="*/ 3101340 h 4185920"/>
                <a:gd name="connsiteX50" fmla="*/ 4259580 w 11737340"/>
                <a:gd name="connsiteY50" fmla="*/ 3147060 h 4185920"/>
                <a:gd name="connsiteX51" fmla="*/ 4381500 w 11737340"/>
                <a:gd name="connsiteY51" fmla="*/ 3192780 h 4185920"/>
                <a:gd name="connsiteX52" fmla="*/ 4526280 w 11737340"/>
                <a:gd name="connsiteY52" fmla="*/ 3276600 h 4185920"/>
                <a:gd name="connsiteX53" fmla="*/ 4587240 w 11737340"/>
                <a:gd name="connsiteY53" fmla="*/ 3299460 h 4185920"/>
                <a:gd name="connsiteX54" fmla="*/ 4610100 w 11737340"/>
                <a:gd name="connsiteY54" fmla="*/ 3352800 h 4185920"/>
                <a:gd name="connsiteX55" fmla="*/ 4648200 w 11737340"/>
                <a:gd name="connsiteY55" fmla="*/ 3436620 h 4185920"/>
                <a:gd name="connsiteX56" fmla="*/ 4671060 w 11737340"/>
                <a:gd name="connsiteY56" fmla="*/ 3520440 h 4185920"/>
                <a:gd name="connsiteX57" fmla="*/ 4678680 w 11737340"/>
                <a:gd name="connsiteY57" fmla="*/ 3589020 h 4185920"/>
                <a:gd name="connsiteX58" fmla="*/ 4686300 w 11737340"/>
                <a:gd name="connsiteY58" fmla="*/ 3649980 h 4185920"/>
                <a:gd name="connsiteX59" fmla="*/ 4724400 w 11737340"/>
                <a:gd name="connsiteY59" fmla="*/ 3680460 h 4185920"/>
                <a:gd name="connsiteX60" fmla="*/ 4785360 w 11737340"/>
                <a:gd name="connsiteY60" fmla="*/ 3672840 h 4185920"/>
                <a:gd name="connsiteX61" fmla="*/ 4869180 w 11737340"/>
                <a:gd name="connsiteY61" fmla="*/ 3703320 h 4185920"/>
                <a:gd name="connsiteX62" fmla="*/ 4914900 w 11737340"/>
                <a:gd name="connsiteY62" fmla="*/ 3756660 h 4185920"/>
                <a:gd name="connsiteX63" fmla="*/ 5105400 w 11737340"/>
                <a:gd name="connsiteY63" fmla="*/ 3832860 h 4185920"/>
                <a:gd name="connsiteX64" fmla="*/ 5173980 w 11737340"/>
                <a:gd name="connsiteY64" fmla="*/ 3886200 h 4185920"/>
                <a:gd name="connsiteX65" fmla="*/ 5242560 w 11737340"/>
                <a:gd name="connsiteY65" fmla="*/ 3924300 h 4185920"/>
                <a:gd name="connsiteX66" fmla="*/ 5364480 w 11737340"/>
                <a:gd name="connsiteY66" fmla="*/ 3962400 h 4185920"/>
                <a:gd name="connsiteX67" fmla="*/ 5516880 w 11737340"/>
                <a:gd name="connsiteY67" fmla="*/ 4046220 h 4185920"/>
                <a:gd name="connsiteX68" fmla="*/ 5585460 w 11737340"/>
                <a:gd name="connsiteY68" fmla="*/ 4099560 h 4185920"/>
                <a:gd name="connsiteX69" fmla="*/ 5661660 w 11737340"/>
                <a:gd name="connsiteY69" fmla="*/ 4122420 h 4185920"/>
                <a:gd name="connsiteX70" fmla="*/ 5745480 w 11737340"/>
                <a:gd name="connsiteY70" fmla="*/ 4130040 h 4185920"/>
                <a:gd name="connsiteX71" fmla="*/ 5836920 w 11737340"/>
                <a:gd name="connsiteY71" fmla="*/ 4130040 h 4185920"/>
                <a:gd name="connsiteX72" fmla="*/ 5943600 w 11737340"/>
                <a:gd name="connsiteY72" fmla="*/ 4165600 h 4185920"/>
                <a:gd name="connsiteX73" fmla="*/ 6042660 w 11737340"/>
                <a:gd name="connsiteY73" fmla="*/ 4185920 h 4185920"/>
                <a:gd name="connsiteX74" fmla="*/ 6167120 w 11737340"/>
                <a:gd name="connsiteY74" fmla="*/ 4160520 h 4185920"/>
                <a:gd name="connsiteX75" fmla="*/ 6286500 w 11737340"/>
                <a:gd name="connsiteY75" fmla="*/ 4114800 h 4185920"/>
                <a:gd name="connsiteX76" fmla="*/ 6393180 w 11737340"/>
                <a:gd name="connsiteY76" fmla="*/ 4071620 h 4185920"/>
                <a:gd name="connsiteX77" fmla="*/ 6484620 w 11737340"/>
                <a:gd name="connsiteY77" fmla="*/ 4038600 h 4185920"/>
                <a:gd name="connsiteX78" fmla="*/ 6583680 w 11737340"/>
                <a:gd name="connsiteY78" fmla="*/ 3970020 h 4185920"/>
                <a:gd name="connsiteX79" fmla="*/ 6697980 w 11737340"/>
                <a:gd name="connsiteY79" fmla="*/ 3886200 h 4185920"/>
                <a:gd name="connsiteX80" fmla="*/ 6751320 w 11737340"/>
                <a:gd name="connsiteY80" fmla="*/ 3822700 h 4185920"/>
                <a:gd name="connsiteX81" fmla="*/ 6855460 w 11737340"/>
                <a:gd name="connsiteY81" fmla="*/ 3764280 h 4185920"/>
                <a:gd name="connsiteX82" fmla="*/ 6959600 w 11737340"/>
                <a:gd name="connsiteY82" fmla="*/ 3629660 h 4185920"/>
                <a:gd name="connsiteX83" fmla="*/ 7056120 w 11737340"/>
                <a:gd name="connsiteY83" fmla="*/ 3528060 h 4185920"/>
                <a:gd name="connsiteX84" fmla="*/ 7165340 w 11737340"/>
                <a:gd name="connsiteY84" fmla="*/ 3454400 h 4185920"/>
                <a:gd name="connsiteX85" fmla="*/ 7287260 w 11737340"/>
                <a:gd name="connsiteY85" fmla="*/ 3296920 h 4185920"/>
                <a:gd name="connsiteX86" fmla="*/ 7338060 w 11737340"/>
                <a:gd name="connsiteY86" fmla="*/ 3200400 h 4185920"/>
                <a:gd name="connsiteX87" fmla="*/ 7383780 w 11737340"/>
                <a:gd name="connsiteY87" fmla="*/ 3144520 h 4185920"/>
                <a:gd name="connsiteX88" fmla="*/ 7444740 w 11737340"/>
                <a:gd name="connsiteY88" fmla="*/ 3093720 h 4185920"/>
                <a:gd name="connsiteX89" fmla="*/ 7513320 w 11737340"/>
                <a:gd name="connsiteY89" fmla="*/ 3101340 h 4185920"/>
                <a:gd name="connsiteX90" fmla="*/ 7576820 w 11737340"/>
                <a:gd name="connsiteY90" fmla="*/ 3093720 h 4185920"/>
                <a:gd name="connsiteX91" fmla="*/ 7729220 w 11737340"/>
                <a:gd name="connsiteY91" fmla="*/ 3136900 h 4185920"/>
                <a:gd name="connsiteX92" fmla="*/ 7833360 w 11737340"/>
                <a:gd name="connsiteY92" fmla="*/ 3180080 h 4185920"/>
                <a:gd name="connsiteX93" fmla="*/ 7967980 w 11737340"/>
                <a:gd name="connsiteY93" fmla="*/ 3208020 h 4185920"/>
                <a:gd name="connsiteX94" fmla="*/ 8161020 w 11737340"/>
                <a:gd name="connsiteY94" fmla="*/ 3296920 h 4185920"/>
                <a:gd name="connsiteX95" fmla="*/ 8293100 w 11737340"/>
                <a:gd name="connsiteY95" fmla="*/ 3370580 h 4185920"/>
                <a:gd name="connsiteX96" fmla="*/ 8371840 w 11737340"/>
                <a:gd name="connsiteY96" fmla="*/ 3395980 h 4185920"/>
                <a:gd name="connsiteX97" fmla="*/ 8468360 w 11737340"/>
                <a:gd name="connsiteY97" fmla="*/ 3434080 h 4185920"/>
                <a:gd name="connsiteX98" fmla="*/ 8582660 w 11737340"/>
                <a:gd name="connsiteY98" fmla="*/ 3528060 h 4185920"/>
                <a:gd name="connsiteX99" fmla="*/ 8641080 w 11737340"/>
                <a:gd name="connsiteY99" fmla="*/ 3566160 h 4185920"/>
                <a:gd name="connsiteX100" fmla="*/ 8702040 w 11737340"/>
                <a:gd name="connsiteY100" fmla="*/ 3604260 h 4185920"/>
                <a:gd name="connsiteX101" fmla="*/ 8763000 w 11737340"/>
                <a:gd name="connsiteY101" fmla="*/ 3634740 h 4185920"/>
                <a:gd name="connsiteX102" fmla="*/ 8846820 w 11737340"/>
                <a:gd name="connsiteY102" fmla="*/ 3632200 h 4185920"/>
                <a:gd name="connsiteX103" fmla="*/ 8968740 w 11737340"/>
                <a:gd name="connsiteY103" fmla="*/ 3634740 h 4185920"/>
                <a:gd name="connsiteX104" fmla="*/ 9060180 w 11737340"/>
                <a:gd name="connsiteY104" fmla="*/ 3642360 h 4185920"/>
                <a:gd name="connsiteX105" fmla="*/ 9151620 w 11737340"/>
                <a:gd name="connsiteY105" fmla="*/ 3657600 h 4185920"/>
                <a:gd name="connsiteX106" fmla="*/ 9230360 w 11737340"/>
                <a:gd name="connsiteY106" fmla="*/ 3657600 h 4185920"/>
                <a:gd name="connsiteX107" fmla="*/ 9331960 w 11737340"/>
                <a:gd name="connsiteY107" fmla="*/ 3629660 h 4185920"/>
                <a:gd name="connsiteX108" fmla="*/ 9433560 w 11737340"/>
                <a:gd name="connsiteY108" fmla="*/ 3589020 h 4185920"/>
                <a:gd name="connsiteX109" fmla="*/ 9535160 w 11737340"/>
                <a:gd name="connsiteY109" fmla="*/ 3540760 h 4185920"/>
                <a:gd name="connsiteX110" fmla="*/ 9646920 w 11737340"/>
                <a:gd name="connsiteY110" fmla="*/ 3489960 h 4185920"/>
                <a:gd name="connsiteX111" fmla="*/ 9784080 w 11737340"/>
                <a:gd name="connsiteY111" fmla="*/ 3444240 h 4185920"/>
                <a:gd name="connsiteX112" fmla="*/ 9860280 w 11737340"/>
                <a:gd name="connsiteY112" fmla="*/ 3383280 h 4185920"/>
                <a:gd name="connsiteX113" fmla="*/ 9921240 w 11737340"/>
                <a:gd name="connsiteY113" fmla="*/ 3314700 h 4185920"/>
                <a:gd name="connsiteX114" fmla="*/ 9997440 w 11737340"/>
                <a:gd name="connsiteY114" fmla="*/ 3208020 h 4185920"/>
                <a:gd name="connsiteX115" fmla="*/ 10043160 w 11737340"/>
                <a:gd name="connsiteY115" fmla="*/ 3101340 h 4185920"/>
                <a:gd name="connsiteX116" fmla="*/ 10104120 w 11737340"/>
                <a:gd name="connsiteY116" fmla="*/ 3017520 h 4185920"/>
                <a:gd name="connsiteX117" fmla="*/ 10157460 w 11737340"/>
                <a:gd name="connsiteY117" fmla="*/ 2933700 h 4185920"/>
                <a:gd name="connsiteX118" fmla="*/ 10218420 w 11737340"/>
                <a:gd name="connsiteY118" fmla="*/ 2849880 h 4185920"/>
                <a:gd name="connsiteX119" fmla="*/ 10294620 w 11737340"/>
                <a:gd name="connsiteY119" fmla="*/ 2735580 h 4185920"/>
                <a:gd name="connsiteX120" fmla="*/ 10347960 w 11737340"/>
                <a:gd name="connsiteY120" fmla="*/ 2621280 h 4185920"/>
                <a:gd name="connsiteX121" fmla="*/ 10431780 w 11737340"/>
                <a:gd name="connsiteY121" fmla="*/ 2499360 h 4185920"/>
                <a:gd name="connsiteX122" fmla="*/ 10500360 w 11737340"/>
                <a:gd name="connsiteY122" fmla="*/ 2354580 h 4185920"/>
                <a:gd name="connsiteX123" fmla="*/ 10553700 w 11737340"/>
                <a:gd name="connsiteY123" fmla="*/ 2263140 h 4185920"/>
                <a:gd name="connsiteX124" fmla="*/ 10584180 w 11737340"/>
                <a:gd name="connsiteY124" fmla="*/ 2194560 h 4185920"/>
                <a:gd name="connsiteX125" fmla="*/ 10624820 w 11737340"/>
                <a:gd name="connsiteY125" fmla="*/ 2125980 h 4185920"/>
                <a:gd name="connsiteX126" fmla="*/ 10675620 w 11737340"/>
                <a:gd name="connsiteY126" fmla="*/ 2049780 h 4185920"/>
                <a:gd name="connsiteX127" fmla="*/ 10690860 w 11737340"/>
                <a:gd name="connsiteY127" fmla="*/ 1988820 h 4185920"/>
                <a:gd name="connsiteX128" fmla="*/ 10713720 w 11737340"/>
                <a:gd name="connsiteY128" fmla="*/ 1927860 h 4185920"/>
                <a:gd name="connsiteX129" fmla="*/ 10767060 w 11737340"/>
                <a:gd name="connsiteY129" fmla="*/ 1859280 h 4185920"/>
                <a:gd name="connsiteX130" fmla="*/ 10873740 w 11737340"/>
                <a:gd name="connsiteY130" fmla="*/ 1828800 h 4185920"/>
                <a:gd name="connsiteX131" fmla="*/ 11079480 w 11737340"/>
                <a:gd name="connsiteY131" fmla="*/ 1767840 h 4185920"/>
                <a:gd name="connsiteX132" fmla="*/ 11247120 w 11737340"/>
                <a:gd name="connsiteY132" fmla="*/ 1684020 h 4185920"/>
                <a:gd name="connsiteX133" fmla="*/ 11407140 w 11737340"/>
                <a:gd name="connsiteY133" fmla="*/ 1628140 h 4185920"/>
                <a:gd name="connsiteX134" fmla="*/ 11490960 w 11737340"/>
                <a:gd name="connsiteY134" fmla="*/ 1577340 h 4185920"/>
                <a:gd name="connsiteX135" fmla="*/ 11635740 w 11737340"/>
                <a:gd name="connsiteY135" fmla="*/ 1508760 h 4185920"/>
                <a:gd name="connsiteX136" fmla="*/ 11737340 w 11737340"/>
                <a:gd name="connsiteY136" fmla="*/ 1442720 h 4185920"/>
                <a:gd name="connsiteX137" fmla="*/ 11620500 w 11737340"/>
                <a:gd name="connsiteY137" fmla="*/ 1417320 h 4185920"/>
                <a:gd name="connsiteX138" fmla="*/ 11567160 w 11737340"/>
                <a:gd name="connsiteY138" fmla="*/ 1379220 h 4185920"/>
                <a:gd name="connsiteX139" fmla="*/ 11498580 w 11737340"/>
                <a:gd name="connsiteY139" fmla="*/ 1318260 h 4185920"/>
                <a:gd name="connsiteX140" fmla="*/ 11468100 w 11737340"/>
                <a:gd name="connsiteY140" fmla="*/ 1280160 h 4185920"/>
                <a:gd name="connsiteX141" fmla="*/ 11442700 w 11737340"/>
                <a:gd name="connsiteY141" fmla="*/ 1231900 h 4185920"/>
                <a:gd name="connsiteX142" fmla="*/ 11384280 w 11737340"/>
                <a:gd name="connsiteY142" fmla="*/ 1310640 h 4185920"/>
                <a:gd name="connsiteX143" fmla="*/ 11353800 w 11737340"/>
                <a:gd name="connsiteY143" fmla="*/ 1356360 h 4185920"/>
                <a:gd name="connsiteX144" fmla="*/ 11224260 w 11737340"/>
                <a:gd name="connsiteY144" fmla="*/ 1417320 h 4185920"/>
                <a:gd name="connsiteX145" fmla="*/ 11109960 w 11737340"/>
                <a:gd name="connsiteY145" fmla="*/ 1463040 h 4185920"/>
                <a:gd name="connsiteX146" fmla="*/ 10911840 w 11737340"/>
                <a:gd name="connsiteY146" fmla="*/ 1524000 h 4185920"/>
                <a:gd name="connsiteX147" fmla="*/ 10774680 w 11737340"/>
                <a:gd name="connsiteY147" fmla="*/ 1546860 h 4185920"/>
                <a:gd name="connsiteX148" fmla="*/ 10675620 w 11737340"/>
                <a:gd name="connsiteY148" fmla="*/ 1615440 h 4185920"/>
                <a:gd name="connsiteX149" fmla="*/ 10568940 w 11737340"/>
                <a:gd name="connsiteY149" fmla="*/ 1676400 h 4185920"/>
                <a:gd name="connsiteX150" fmla="*/ 10485120 w 11737340"/>
                <a:gd name="connsiteY150" fmla="*/ 1760220 h 4185920"/>
                <a:gd name="connsiteX151" fmla="*/ 10454640 w 11737340"/>
                <a:gd name="connsiteY151" fmla="*/ 1836420 h 4185920"/>
                <a:gd name="connsiteX152" fmla="*/ 10416540 w 11737340"/>
                <a:gd name="connsiteY152" fmla="*/ 1927860 h 4185920"/>
                <a:gd name="connsiteX153" fmla="*/ 10401300 w 11737340"/>
                <a:gd name="connsiteY153" fmla="*/ 2004060 h 4185920"/>
                <a:gd name="connsiteX154" fmla="*/ 10363200 w 11737340"/>
                <a:gd name="connsiteY154" fmla="*/ 2095500 h 4185920"/>
                <a:gd name="connsiteX155" fmla="*/ 10317480 w 11737340"/>
                <a:gd name="connsiteY155" fmla="*/ 2225040 h 4185920"/>
                <a:gd name="connsiteX156" fmla="*/ 10287000 w 11737340"/>
                <a:gd name="connsiteY156" fmla="*/ 2346960 h 4185920"/>
                <a:gd name="connsiteX157" fmla="*/ 10218420 w 11737340"/>
                <a:gd name="connsiteY157" fmla="*/ 2499360 h 4185920"/>
                <a:gd name="connsiteX158" fmla="*/ 10134600 w 11737340"/>
                <a:gd name="connsiteY158" fmla="*/ 2621280 h 4185920"/>
                <a:gd name="connsiteX159" fmla="*/ 10043160 w 11737340"/>
                <a:gd name="connsiteY159" fmla="*/ 2735580 h 4185920"/>
                <a:gd name="connsiteX160" fmla="*/ 9974580 w 11737340"/>
                <a:gd name="connsiteY160" fmla="*/ 2857500 h 4185920"/>
                <a:gd name="connsiteX161" fmla="*/ 9906000 w 11737340"/>
                <a:gd name="connsiteY161" fmla="*/ 2941320 h 4185920"/>
                <a:gd name="connsiteX162" fmla="*/ 9860280 w 11737340"/>
                <a:gd name="connsiteY162" fmla="*/ 3032760 h 4185920"/>
                <a:gd name="connsiteX163" fmla="*/ 9806940 w 11737340"/>
                <a:gd name="connsiteY163" fmla="*/ 3116580 h 4185920"/>
                <a:gd name="connsiteX164" fmla="*/ 9715500 w 11737340"/>
                <a:gd name="connsiteY164" fmla="*/ 3208020 h 4185920"/>
                <a:gd name="connsiteX165" fmla="*/ 9616440 w 11737340"/>
                <a:gd name="connsiteY165" fmla="*/ 3261360 h 4185920"/>
                <a:gd name="connsiteX166" fmla="*/ 9532620 w 11737340"/>
                <a:gd name="connsiteY166" fmla="*/ 3329940 h 4185920"/>
                <a:gd name="connsiteX167" fmla="*/ 9471660 w 11737340"/>
                <a:gd name="connsiteY167" fmla="*/ 3375660 h 4185920"/>
                <a:gd name="connsiteX168" fmla="*/ 9410700 w 11737340"/>
                <a:gd name="connsiteY168" fmla="*/ 3429000 h 4185920"/>
                <a:gd name="connsiteX169" fmla="*/ 9288780 w 11737340"/>
                <a:gd name="connsiteY169" fmla="*/ 3436620 h 4185920"/>
                <a:gd name="connsiteX170" fmla="*/ 9166860 w 11737340"/>
                <a:gd name="connsiteY170" fmla="*/ 3444240 h 4185920"/>
                <a:gd name="connsiteX171" fmla="*/ 9029700 w 11737340"/>
                <a:gd name="connsiteY171" fmla="*/ 3413760 h 4185920"/>
                <a:gd name="connsiteX172" fmla="*/ 8823960 w 11737340"/>
                <a:gd name="connsiteY172" fmla="*/ 3360420 h 4185920"/>
                <a:gd name="connsiteX173" fmla="*/ 8679180 w 11737340"/>
                <a:gd name="connsiteY173" fmla="*/ 3329940 h 4185920"/>
                <a:gd name="connsiteX174" fmla="*/ 8572500 w 11737340"/>
                <a:gd name="connsiteY174" fmla="*/ 3276600 h 4185920"/>
                <a:gd name="connsiteX175" fmla="*/ 8465820 w 11737340"/>
                <a:gd name="connsiteY175" fmla="*/ 3215640 h 4185920"/>
                <a:gd name="connsiteX176" fmla="*/ 8321040 w 11737340"/>
                <a:gd name="connsiteY176" fmla="*/ 3177540 h 4185920"/>
                <a:gd name="connsiteX177" fmla="*/ 8199120 w 11737340"/>
                <a:gd name="connsiteY177" fmla="*/ 3131820 h 4185920"/>
                <a:gd name="connsiteX178" fmla="*/ 8069580 w 11737340"/>
                <a:gd name="connsiteY178" fmla="*/ 3078480 h 4185920"/>
                <a:gd name="connsiteX179" fmla="*/ 7917180 w 11737340"/>
                <a:gd name="connsiteY179" fmla="*/ 2994660 h 4185920"/>
                <a:gd name="connsiteX180" fmla="*/ 7787640 w 11737340"/>
                <a:gd name="connsiteY180" fmla="*/ 2971800 h 4185920"/>
                <a:gd name="connsiteX181" fmla="*/ 7719060 w 11737340"/>
                <a:gd name="connsiteY181" fmla="*/ 2933700 h 4185920"/>
                <a:gd name="connsiteX182" fmla="*/ 7612380 w 11737340"/>
                <a:gd name="connsiteY182" fmla="*/ 2903220 h 4185920"/>
                <a:gd name="connsiteX183" fmla="*/ 7566660 w 11737340"/>
                <a:gd name="connsiteY183" fmla="*/ 2887980 h 4185920"/>
                <a:gd name="connsiteX184" fmla="*/ 7551420 w 11737340"/>
                <a:gd name="connsiteY184" fmla="*/ 2849880 h 4185920"/>
                <a:gd name="connsiteX185" fmla="*/ 7533640 w 11737340"/>
                <a:gd name="connsiteY185" fmla="*/ 2788920 h 4185920"/>
                <a:gd name="connsiteX186" fmla="*/ 7475220 w 11737340"/>
                <a:gd name="connsiteY186" fmla="*/ 2857500 h 4185920"/>
                <a:gd name="connsiteX187" fmla="*/ 7414260 w 11737340"/>
                <a:gd name="connsiteY187" fmla="*/ 2887980 h 4185920"/>
                <a:gd name="connsiteX188" fmla="*/ 7345680 w 11737340"/>
                <a:gd name="connsiteY188" fmla="*/ 2971800 h 4185920"/>
                <a:gd name="connsiteX189" fmla="*/ 7315200 w 11737340"/>
                <a:gd name="connsiteY189" fmla="*/ 2994660 h 4185920"/>
                <a:gd name="connsiteX190" fmla="*/ 7261860 w 11737340"/>
                <a:gd name="connsiteY190" fmla="*/ 3009900 h 4185920"/>
                <a:gd name="connsiteX191" fmla="*/ 7193280 w 11737340"/>
                <a:gd name="connsiteY191" fmla="*/ 3025140 h 4185920"/>
                <a:gd name="connsiteX192" fmla="*/ 7155180 w 11737340"/>
                <a:gd name="connsiteY192" fmla="*/ 3078480 h 4185920"/>
                <a:gd name="connsiteX193" fmla="*/ 7109460 w 11737340"/>
                <a:gd name="connsiteY193" fmla="*/ 3154680 h 4185920"/>
                <a:gd name="connsiteX194" fmla="*/ 7048500 w 11737340"/>
                <a:gd name="connsiteY194" fmla="*/ 3246120 h 4185920"/>
                <a:gd name="connsiteX195" fmla="*/ 6995160 w 11737340"/>
                <a:gd name="connsiteY195" fmla="*/ 3307080 h 4185920"/>
                <a:gd name="connsiteX196" fmla="*/ 6972300 w 11737340"/>
                <a:gd name="connsiteY196" fmla="*/ 3352800 h 4185920"/>
                <a:gd name="connsiteX197" fmla="*/ 6949440 w 11737340"/>
                <a:gd name="connsiteY197" fmla="*/ 3413760 h 4185920"/>
                <a:gd name="connsiteX198" fmla="*/ 6949440 w 11737340"/>
                <a:gd name="connsiteY198" fmla="*/ 3413760 h 4185920"/>
                <a:gd name="connsiteX199" fmla="*/ 6911340 w 11737340"/>
                <a:gd name="connsiteY199" fmla="*/ 3474720 h 4185920"/>
                <a:gd name="connsiteX200" fmla="*/ 6888480 w 11737340"/>
                <a:gd name="connsiteY200" fmla="*/ 3505200 h 4185920"/>
                <a:gd name="connsiteX201" fmla="*/ 6819900 w 11737340"/>
                <a:gd name="connsiteY201" fmla="*/ 3566160 h 4185920"/>
                <a:gd name="connsiteX202" fmla="*/ 6731000 w 11737340"/>
                <a:gd name="connsiteY202" fmla="*/ 3599180 h 4185920"/>
                <a:gd name="connsiteX203" fmla="*/ 6675120 w 11737340"/>
                <a:gd name="connsiteY203" fmla="*/ 3657600 h 4185920"/>
                <a:gd name="connsiteX204" fmla="*/ 6629400 w 11737340"/>
                <a:gd name="connsiteY204" fmla="*/ 3718560 h 4185920"/>
                <a:gd name="connsiteX205" fmla="*/ 6576060 w 11737340"/>
                <a:gd name="connsiteY205" fmla="*/ 3779520 h 4185920"/>
                <a:gd name="connsiteX206" fmla="*/ 6484620 w 11737340"/>
                <a:gd name="connsiteY206" fmla="*/ 3817620 h 4185920"/>
                <a:gd name="connsiteX207" fmla="*/ 6400800 w 11737340"/>
                <a:gd name="connsiteY207" fmla="*/ 3832860 h 4185920"/>
                <a:gd name="connsiteX208" fmla="*/ 6263640 w 11737340"/>
                <a:gd name="connsiteY208" fmla="*/ 3870960 h 4185920"/>
                <a:gd name="connsiteX209" fmla="*/ 6126480 w 11737340"/>
                <a:gd name="connsiteY209" fmla="*/ 3901440 h 4185920"/>
                <a:gd name="connsiteX210" fmla="*/ 6027420 w 11737340"/>
                <a:gd name="connsiteY210" fmla="*/ 3916680 h 4185920"/>
                <a:gd name="connsiteX211" fmla="*/ 5890260 w 11737340"/>
                <a:gd name="connsiteY211" fmla="*/ 3878580 h 4185920"/>
                <a:gd name="connsiteX212" fmla="*/ 5821680 w 11737340"/>
                <a:gd name="connsiteY212" fmla="*/ 3863340 h 4185920"/>
                <a:gd name="connsiteX213" fmla="*/ 5737860 w 11737340"/>
                <a:gd name="connsiteY213" fmla="*/ 3825240 h 4185920"/>
                <a:gd name="connsiteX214" fmla="*/ 5638800 w 11737340"/>
                <a:gd name="connsiteY214" fmla="*/ 3794760 h 4185920"/>
                <a:gd name="connsiteX215" fmla="*/ 5524500 w 11737340"/>
                <a:gd name="connsiteY215" fmla="*/ 3756660 h 4185920"/>
                <a:gd name="connsiteX216" fmla="*/ 5448300 w 11737340"/>
                <a:gd name="connsiteY216" fmla="*/ 3718560 h 4185920"/>
                <a:gd name="connsiteX217" fmla="*/ 5349240 w 11737340"/>
                <a:gd name="connsiteY217" fmla="*/ 3657600 h 4185920"/>
                <a:gd name="connsiteX218" fmla="*/ 5295900 w 11737340"/>
                <a:gd name="connsiteY218" fmla="*/ 3619500 h 4185920"/>
                <a:gd name="connsiteX219" fmla="*/ 5234940 w 11737340"/>
                <a:gd name="connsiteY219" fmla="*/ 3596640 h 4185920"/>
                <a:gd name="connsiteX220" fmla="*/ 5135880 w 11737340"/>
                <a:gd name="connsiteY220" fmla="*/ 3550920 h 4185920"/>
                <a:gd name="connsiteX221" fmla="*/ 5059680 w 11737340"/>
                <a:gd name="connsiteY221" fmla="*/ 3505200 h 4185920"/>
                <a:gd name="connsiteX222" fmla="*/ 5029200 w 11737340"/>
                <a:gd name="connsiteY222" fmla="*/ 3482340 h 4185920"/>
                <a:gd name="connsiteX223" fmla="*/ 4960620 w 11737340"/>
                <a:gd name="connsiteY223" fmla="*/ 3413760 h 4185920"/>
                <a:gd name="connsiteX224" fmla="*/ 4876800 w 11737340"/>
                <a:gd name="connsiteY224" fmla="*/ 3299460 h 4185920"/>
                <a:gd name="connsiteX225" fmla="*/ 4808220 w 11737340"/>
                <a:gd name="connsiteY225" fmla="*/ 3200400 h 4185920"/>
                <a:gd name="connsiteX226" fmla="*/ 4777740 w 11737340"/>
                <a:gd name="connsiteY226" fmla="*/ 3147060 h 4185920"/>
                <a:gd name="connsiteX227" fmla="*/ 4724400 w 11737340"/>
                <a:gd name="connsiteY227" fmla="*/ 3108960 h 4185920"/>
                <a:gd name="connsiteX228" fmla="*/ 4648200 w 11737340"/>
                <a:gd name="connsiteY228" fmla="*/ 3063240 h 4185920"/>
                <a:gd name="connsiteX229" fmla="*/ 4533900 w 11737340"/>
                <a:gd name="connsiteY229" fmla="*/ 2979420 h 4185920"/>
                <a:gd name="connsiteX230" fmla="*/ 4427220 w 11737340"/>
                <a:gd name="connsiteY230" fmla="*/ 2941320 h 4185920"/>
                <a:gd name="connsiteX231" fmla="*/ 4366260 w 11737340"/>
                <a:gd name="connsiteY231" fmla="*/ 2903220 h 4185920"/>
                <a:gd name="connsiteX232" fmla="*/ 4244340 w 11737340"/>
                <a:gd name="connsiteY232" fmla="*/ 2842260 h 4185920"/>
                <a:gd name="connsiteX233" fmla="*/ 4145280 w 11737340"/>
                <a:gd name="connsiteY233" fmla="*/ 2811780 h 4185920"/>
                <a:gd name="connsiteX234" fmla="*/ 4038600 w 11737340"/>
                <a:gd name="connsiteY234" fmla="*/ 2804160 h 4185920"/>
                <a:gd name="connsiteX235" fmla="*/ 3954780 w 11737340"/>
                <a:gd name="connsiteY235" fmla="*/ 2819400 h 4185920"/>
                <a:gd name="connsiteX236" fmla="*/ 3863340 w 11737340"/>
                <a:gd name="connsiteY236" fmla="*/ 2804160 h 4185920"/>
                <a:gd name="connsiteX237" fmla="*/ 3741420 w 11737340"/>
                <a:gd name="connsiteY237" fmla="*/ 2781300 h 4185920"/>
                <a:gd name="connsiteX238" fmla="*/ 3649980 w 11737340"/>
                <a:gd name="connsiteY238" fmla="*/ 2743200 h 4185920"/>
                <a:gd name="connsiteX239" fmla="*/ 3573780 w 11737340"/>
                <a:gd name="connsiteY239" fmla="*/ 2674620 h 4185920"/>
                <a:gd name="connsiteX240" fmla="*/ 3482340 w 11737340"/>
                <a:gd name="connsiteY240" fmla="*/ 2621280 h 4185920"/>
                <a:gd name="connsiteX241" fmla="*/ 3436620 w 11737340"/>
                <a:gd name="connsiteY241" fmla="*/ 2552700 h 4185920"/>
                <a:gd name="connsiteX242" fmla="*/ 3329940 w 11737340"/>
                <a:gd name="connsiteY242" fmla="*/ 2423160 h 4185920"/>
                <a:gd name="connsiteX243" fmla="*/ 3261360 w 11737340"/>
                <a:gd name="connsiteY243" fmla="*/ 2324100 h 4185920"/>
                <a:gd name="connsiteX244" fmla="*/ 3131820 w 11737340"/>
                <a:gd name="connsiteY244" fmla="*/ 2209800 h 4185920"/>
                <a:gd name="connsiteX245" fmla="*/ 3040380 w 11737340"/>
                <a:gd name="connsiteY245" fmla="*/ 2141220 h 4185920"/>
                <a:gd name="connsiteX246" fmla="*/ 2910840 w 11737340"/>
                <a:gd name="connsiteY246" fmla="*/ 2034540 h 4185920"/>
                <a:gd name="connsiteX247" fmla="*/ 2849880 w 11737340"/>
                <a:gd name="connsiteY247" fmla="*/ 1958340 h 4185920"/>
                <a:gd name="connsiteX248" fmla="*/ 2743200 w 11737340"/>
                <a:gd name="connsiteY248" fmla="*/ 1889760 h 4185920"/>
                <a:gd name="connsiteX249" fmla="*/ 2659380 w 11737340"/>
                <a:gd name="connsiteY249" fmla="*/ 1844040 h 4185920"/>
                <a:gd name="connsiteX250" fmla="*/ 2575560 w 11737340"/>
                <a:gd name="connsiteY250" fmla="*/ 1744980 h 4185920"/>
                <a:gd name="connsiteX251" fmla="*/ 2468880 w 11737340"/>
                <a:gd name="connsiteY251" fmla="*/ 1645920 h 4185920"/>
                <a:gd name="connsiteX252" fmla="*/ 2400300 w 11737340"/>
                <a:gd name="connsiteY252" fmla="*/ 1607820 h 4185920"/>
                <a:gd name="connsiteX253" fmla="*/ 2263140 w 11737340"/>
                <a:gd name="connsiteY253" fmla="*/ 1501140 h 4185920"/>
                <a:gd name="connsiteX254" fmla="*/ 2171700 w 11737340"/>
                <a:gd name="connsiteY254" fmla="*/ 1432560 h 4185920"/>
                <a:gd name="connsiteX255" fmla="*/ 2087880 w 11737340"/>
                <a:gd name="connsiteY255" fmla="*/ 1363980 h 4185920"/>
                <a:gd name="connsiteX256" fmla="*/ 1950720 w 11737340"/>
                <a:gd name="connsiteY256" fmla="*/ 1272540 h 4185920"/>
                <a:gd name="connsiteX257" fmla="*/ 1805940 w 11737340"/>
                <a:gd name="connsiteY257" fmla="*/ 1135380 h 4185920"/>
                <a:gd name="connsiteX258" fmla="*/ 1729740 w 11737340"/>
                <a:gd name="connsiteY258" fmla="*/ 1089660 h 4185920"/>
                <a:gd name="connsiteX259" fmla="*/ 1668780 w 11737340"/>
                <a:gd name="connsiteY259" fmla="*/ 1043940 h 4185920"/>
                <a:gd name="connsiteX260" fmla="*/ 1592580 w 11737340"/>
                <a:gd name="connsiteY260" fmla="*/ 990600 h 4185920"/>
                <a:gd name="connsiteX261" fmla="*/ 1470660 w 11737340"/>
                <a:gd name="connsiteY261" fmla="*/ 891540 h 4185920"/>
                <a:gd name="connsiteX262" fmla="*/ 1386840 w 11737340"/>
                <a:gd name="connsiteY262" fmla="*/ 845820 h 4185920"/>
                <a:gd name="connsiteX263" fmla="*/ 1318260 w 11737340"/>
                <a:gd name="connsiteY263" fmla="*/ 784860 h 4185920"/>
                <a:gd name="connsiteX264" fmla="*/ 1264920 w 11737340"/>
                <a:gd name="connsiteY264" fmla="*/ 723900 h 4185920"/>
                <a:gd name="connsiteX265" fmla="*/ 1181100 w 11737340"/>
                <a:gd name="connsiteY265" fmla="*/ 647700 h 4185920"/>
                <a:gd name="connsiteX266" fmla="*/ 1089660 w 11737340"/>
                <a:gd name="connsiteY266" fmla="*/ 624840 h 4185920"/>
                <a:gd name="connsiteX267" fmla="*/ 1021080 w 11737340"/>
                <a:gd name="connsiteY267" fmla="*/ 586740 h 4185920"/>
                <a:gd name="connsiteX268" fmla="*/ 937260 w 11737340"/>
                <a:gd name="connsiteY268" fmla="*/ 548640 h 4185920"/>
                <a:gd name="connsiteX269" fmla="*/ 830580 w 11737340"/>
                <a:gd name="connsiteY269" fmla="*/ 510540 h 4185920"/>
                <a:gd name="connsiteX270" fmla="*/ 754380 w 11737340"/>
                <a:gd name="connsiteY270" fmla="*/ 457200 h 4185920"/>
                <a:gd name="connsiteX271" fmla="*/ 708660 w 11737340"/>
                <a:gd name="connsiteY271" fmla="*/ 419100 h 4185920"/>
                <a:gd name="connsiteX272" fmla="*/ 609600 w 11737340"/>
                <a:gd name="connsiteY272" fmla="*/ 396240 h 4185920"/>
                <a:gd name="connsiteX273" fmla="*/ 548640 w 11737340"/>
                <a:gd name="connsiteY273" fmla="*/ 320040 h 4185920"/>
                <a:gd name="connsiteX274" fmla="*/ 510540 w 11737340"/>
                <a:gd name="connsiteY274" fmla="*/ 251460 h 4185920"/>
                <a:gd name="connsiteX275" fmla="*/ 464820 w 11737340"/>
                <a:gd name="connsiteY275" fmla="*/ 190500 h 4185920"/>
                <a:gd name="connsiteX276" fmla="*/ 411480 w 11737340"/>
                <a:gd name="connsiteY276" fmla="*/ 137160 h 4185920"/>
                <a:gd name="connsiteX277" fmla="*/ 373380 w 11737340"/>
                <a:gd name="connsiteY277" fmla="*/ 45720 h 4185920"/>
                <a:gd name="connsiteX278" fmla="*/ 342900 w 11737340"/>
                <a:gd name="connsiteY278" fmla="*/ 0 h 4185920"/>
                <a:gd name="connsiteX279" fmla="*/ 327660 w 11737340"/>
                <a:gd name="connsiteY279" fmla="*/ 60960 h 4185920"/>
                <a:gd name="connsiteX280" fmla="*/ 289560 w 11737340"/>
                <a:gd name="connsiteY280" fmla="*/ 91440 h 4185920"/>
                <a:gd name="connsiteX281" fmla="*/ 236220 w 11737340"/>
                <a:gd name="connsiteY281" fmla="*/ 114300 h 4185920"/>
                <a:gd name="connsiteX282" fmla="*/ 198120 w 11737340"/>
                <a:gd name="connsiteY282" fmla="*/ 175260 h 4185920"/>
                <a:gd name="connsiteX283" fmla="*/ 175260 w 11737340"/>
                <a:gd name="connsiteY283" fmla="*/ 228600 h 4185920"/>
                <a:gd name="connsiteX284" fmla="*/ 114300 w 11737340"/>
                <a:gd name="connsiteY284" fmla="*/ 236220 h 4185920"/>
                <a:gd name="connsiteX285" fmla="*/ 45720 w 11737340"/>
                <a:gd name="connsiteY285" fmla="*/ 251460 h 4185920"/>
                <a:gd name="connsiteX286" fmla="*/ 0 w 11737340"/>
                <a:gd name="connsiteY286" fmla="*/ 281940 h 4185920"/>
                <a:gd name="connsiteX287" fmla="*/ 68580 w 11737340"/>
                <a:gd name="connsiteY287" fmla="*/ 320040 h 4185920"/>
                <a:gd name="connsiteX0" fmla="*/ 68580 w 11737340"/>
                <a:gd name="connsiteY0" fmla="*/ 320040 h 4185920"/>
                <a:gd name="connsiteX1" fmla="*/ 121920 w 11737340"/>
                <a:gd name="connsiteY1" fmla="*/ 381000 h 4185920"/>
                <a:gd name="connsiteX2" fmla="*/ 198120 w 11737340"/>
                <a:gd name="connsiteY2" fmla="*/ 419100 h 4185920"/>
                <a:gd name="connsiteX3" fmla="*/ 320040 w 11737340"/>
                <a:gd name="connsiteY3" fmla="*/ 510540 h 4185920"/>
                <a:gd name="connsiteX4" fmla="*/ 411480 w 11737340"/>
                <a:gd name="connsiteY4" fmla="*/ 563880 h 4185920"/>
                <a:gd name="connsiteX5" fmla="*/ 472440 w 11737340"/>
                <a:gd name="connsiteY5" fmla="*/ 632460 h 4185920"/>
                <a:gd name="connsiteX6" fmla="*/ 601980 w 11737340"/>
                <a:gd name="connsiteY6" fmla="*/ 708660 h 4185920"/>
                <a:gd name="connsiteX7" fmla="*/ 739140 w 11737340"/>
                <a:gd name="connsiteY7" fmla="*/ 784860 h 4185920"/>
                <a:gd name="connsiteX8" fmla="*/ 861060 w 11737340"/>
                <a:gd name="connsiteY8" fmla="*/ 868680 h 4185920"/>
                <a:gd name="connsiteX9" fmla="*/ 944880 w 11737340"/>
                <a:gd name="connsiteY9" fmla="*/ 952500 h 4185920"/>
                <a:gd name="connsiteX10" fmla="*/ 1021080 w 11737340"/>
                <a:gd name="connsiteY10" fmla="*/ 1005840 h 4185920"/>
                <a:gd name="connsiteX11" fmla="*/ 1097280 w 11737340"/>
                <a:gd name="connsiteY11" fmla="*/ 1043940 h 4185920"/>
                <a:gd name="connsiteX12" fmla="*/ 1181100 w 11737340"/>
                <a:gd name="connsiteY12" fmla="*/ 1104900 h 4185920"/>
                <a:gd name="connsiteX13" fmla="*/ 1249680 w 11737340"/>
                <a:gd name="connsiteY13" fmla="*/ 1150620 h 4185920"/>
                <a:gd name="connsiteX14" fmla="*/ 1341120 w 11737340"/>
                <a:gd name="connsiteY14" fmla="*/ 1196340 h 4185920"/>
                <a:gd name="connsiteX15" fmla="*/ 1417320 w 11737340"/>
                <a:gd name="connsiteY15" fmla="*/ 1257300 h 4185920"/>
                <a:gd name="connsiteX16" fmla="*/ 1493520 w 11737340"/>
                <a:gd name="connsiteY16" fmla="*/ 1333500 h 4185920"/>
                <a:gd name="connsiteX17" fmla="*/ 1569720 w 11737340"/>
                <a:gd name="connsiteY17" fmla="*/ 1356360 h 4185920"/>
                <a:gd name="connsiteX18" fmla="*/ 1684020 w 11737340"/>
                <a:gd name="connsiteY18" fmla="*/ 1424940 h 4185920"/>
                <a:gd name="connsiteX19" fmla="*/ 1729740 w 11737340"/>
                <a:gd name="connsiteY19" fmla="*/ 1485900 h 4185920"/>
                <a:gd name="connsiteX20" fmla="*/ 1844040 w 11737340"/>
                <a:gd name="connsiteY20" fmla="*/ 1569720 h 4185920"/>
                <a:gd name="connsiteX21" fmla="*/ 1935480 w 11737340"/>
                <a:gd name="connsiteY21" fmla="*/ 1615440 h 4185920"/>
                <a:gd name="connsiteX22" fmla="*/ 2049780 w 11737340"/>
                <a:gd name="connsiteY22" fmla="*/ 1691640 h 4185920"/>
                <a:gd name="connsiteX23" fmla="*/ 2133600 w 11737340"/>
                <a:gd name="connsiteY23" fmla="*/ 1729740 h 4185920"/>
                <a:gd name="connsiteX24" fmla="*/ 2202180 w 11737340"/>
                <a:gd name="connsiteY24" fmla="*/ 1805940 h 4185920"/>
                <a:gd name="connsiteX25" fmla="*/ 2255520 w 11737340"/>
                <a:gd name="connsiteY25" fmla="*/ 1821180 h 4185920"/>
                <a:gd name="connsiteX26" fmla="*/ 2316480 w 11737340"/>
                <a:gd name="connsiteY26" fmla="*/ 1866900 h 4185920"/>
                <a:gd name="connsiteX27" fmla="*/ 2423160 w 11737340"/>
                <a:gd name="connsiteY27" fmla="*/ 2004060 h 4185920"/>
                <a:gd name="connsiteX28" fmla="*/ 2476500 w 11737340"/>
                <a:gd name="connsiteY28" fmla="*/ 2087880 h 4185920"/>
                <a:gd name="connsiteX29" fmla="*/ 2567940 w 11737340"/>
                <a:gd name="connsiteY29" fmla="*/ 2148840 h 4185920"/>
                <a:gd name="connsiteX30" fmla="*/ 2682240 w 11737340"/>
                <a:gd name="connsiteY30" fmla="*/ 2186940 h 4185920"/>
                <a:gd name="connsiteX31" fmla="*/ 2743200 w 11737340"/>
                <a:gd name="connsiteY31" fmla="*/ 2209800 h 4185920"/>
                <a:gd name="connsiteX32" fmla="*/ 2811780 w 11737340"/>
                <a:gd name="connsiteY32" fmla="*/ 2247900 h 4185920"/>
                <a:gd name="connsiteX33" fmla="*/ 2887980 w 11737340"/>
                <a:gd name="connsiteY33" fmla="*/ 2301240 h 4185920"/>
                <a:gd name="connsiteX34" fmla="*/ 2979420 w 11737340"/>
                <a:gd name="connsiteY34" fmla="*/ 2385060 h 4185920"/>
                <a:gd name="connsiteX35" fmla="*/ 3055620 w 11737340"/>
                <a:gd name="connsiteY35" fmla="*/ 2461260 h 4185920"/>
                <a:gd name="connsiteX36" fmla="*/ 3139440 w 11737340"/>
                <a:gd name="connsiteY36" fmla="*/ 2537460 h 4185920"/>
                <a:gd name="connsiteX37" fmla="*/ 3261360 w 11737340"/>
                <a:gd name="connsiteY37" fmla="*/ 2628900 h 4185920"/>
                <a:gd name="connsiteX38" fmla="*/ 3345180 w 11737340"/>
                <a:gd name="connsiteY38" fmla="*/ 2720340 h 4185920"/>
                <a:gd name="connsiteX39" fmla="*/ 3444240 w 11737340"/>
                <a:gd name="connsiteY39" fmla="*/ 2796540 h 4185920"/>
                <a:gd name="connsiteX40" fmla="*/ 3558540 w 11737340"/>
                <a:gd name="connsiteY40" fmla="*/ 2872740 h 4185920"/>
                <a:gd name="connsiteX41" fmla="*/ 3619500 w 11737340"/>
                <a:gd name="connsiteY41" fmla="*/ 2979420 h 4185920"/>
                <a:gd name="connsiteX42" fmla="*/ 3619500 w 11737340"/>
                <a:gd name="connsiteY42" fmla="*/ 2979420 h 4185920"/>
                <a:gd name="connsiteX43" fmla="*/ 3649980 w 11737340"/>
                <a:gd name="connsiteY43" fmla="*/ 3048000 h 4185920"/>
                <a:gd name="connsiteX44" fmla="*/ 3703320 w 11737340"/>
                <a:gd name="connsiteY44" fmla="*/ 3086100 h 4185920"/>
                <a:gd name="connsiteX45" fmla="*/ 3764280 w 11737340"/>
                <a:gd name="connsiteY45" fmla="*/ 3063240 h 4185920"/>
                <a:gd name="connsiteX46" fmla="*/ 3850640 w 11737340"/>
                <a:gd name="connsiteY46" fmla="*/ 3040380 h 4185920"/>
                <a:gd name="connsiteX47" fmla="*/ 3916680 w 11737340"/>
                <a:gd name="connsiteY47" fmla="*/ 3032760 h 4185920"/>
                <a:gd name="connsiteX48" fmla="*/ 4030980 w 11737340"/>
                <a:gd name="connsiteY48" fmla="*/ 3063240 h 4185920"/>
                <a:gd name="connsiteX49" fmla="*/ 4137660 w 11737340"/>
                <a:gd name="connsiteY49" fmla="*/ 3101340 h 4185920"/>
                <a:gd name="connsiteX50" fmla="*/ 4259580 w 11737340"/>
                <a:gd name="connsiteY50" fmla="*/ 3147060 h 4185920"/>
                <a:gd name="connsiteX51" fmla="*/ 4381500 w 11737340"/>
                <a:gd name="connsiteY51" fmla="*/ 3192780 h 4185920"/>
                <a:gd name="connsiteX52" fmla="*/ 4526280 w 11737340"/>
                <a:gd name="connsiteY52" fmla="*/ 3276600 h 4185920"/>
                <a:gd name="connsiteX53" fmla="*/ 4587240 w 11737340"/>
                <a:gd name="connsiteY53" fmla="*/ 3299460 h 4185920"/>
                <a:gd name="connsiteX54" fmla="*/ 4610100 w 11737340"/>
                <a:gd name="connsiteY54" fmla="*/ 3352800 h 4185920"/>
                <a:gd name="connsiteX55" fmla="*/ 4648200 w 11737340"/>
                <a:gd name="connsiteY55" fmla="*/ 3436620 h 4185920"/>
                <a:gd name="connsiteX56" fmla="*/ 4671060 w 11737340"/>
                <a:gd name="connsiteY56" fmla="*/ 3520440 h 4185920"/>
                <a:gd name="connsiteX57" fmla="*/ 4678680 w 11737340"/>
                <a:gd name="connsiteY57" fmla="*/ 3589020 h 4185920"/>
                <a:gd name="connsiteX58" fmla="*/ 4686300 w 11737340"/>
                <a:gd name="connsiteY58" fmla="*/ 3649980 h 4185920"/>
                <a:gd name="connsiteX59" fmla="*/ 4724400 w 11737340"/>
                <a:gd name="connsiteY59" fmla="*/ 3680460 h 4185920"/>
                <a:gd name="connsiteX60" fmla="*/ 4785360 w 11737340"/>
                <a:gd name="connsiteY60" fmla="*/ 3672840 h 4185920"/>
                <a:gd name="connsiteX61" fmla="*/ 4869180 w 11737340"/>
                <a:gd name="connsiteY61" fmla="*/ 3703320 h 4185920"/>
                <a:gd name="connsiteX62" fmla="*/ 4914900 w 11737340"/>
                <a:gd name="connsiteY62" fmla="*/ 3756660 h 4185920"/>
                <a:gd name="connsiteX63" fmla="*/ 5105400 w 11737340"/>
                <a:gd name="connsiteY63" fmla="*/ 3832860 h 4185920"/>
                <a:gd name="connsiteX64" fmla="*/ 5173980 w 11737340"/>
                <a:gd name="connsiteY64" fmla="*/ 3886200 h 4185920"/>
                <a:gd name="connsiteX65" fmla="*/ 5242560 w 11737340"/>
                <a:gd name="connsiteY65" fmla="*/ 3924300 h 4185920"/>
                <a:gd name="connsiteX66" fmla="*/ 5364480 w 11737340"/>
                <a:gd name="connsiteY66" fmla="*/ 3962400 h 4185920"/>
                <a:gd name="connsiteX67" fmla="*/ 5516880 w 11737340"/>
                <a:gd name="connsiteY67" fmla="*/ 4046220 h 4185920"/>
                <a:gd name="connsiteX68" fmla="*/ 5585460 w 11737340"/>
                <a:gd name="connsiteY68" fmla="*/ 4099560 h 4185920"/>
                <a:gd name="connsiteX69" fmla="*/ 5661660 w 11737340"/>
                <a:gd name="connsiteY69" fmla="*/ 4122420 h 4185920"/>
                <a:gd name="connsiteX70" fmla="*/ 5745480 w 11737340"/>
                <a:gd name="connsiteY70" fmla="*/ 4130040 h 4185920"/>
                <a:gd name="connsiteX71" fmla="*/ 5836920 w 11737340"/>
                <a:gd name="connsiteY71" fmla="*/ 4130040 h 4185920"/>
                <a:gd name="connsiteX72" fmla="*/ 5943600 w 11737340"/>
                <a:gd name="connsiteY72" fmla="*/ 4165600 h 4185920"/>
                <a:gd name="connsiteX73" fmla="*/ 6042660 w 11737340"/>
                <a:gd name="connsiteY73" fmla="*/ 4185920 h 4185920"/>
                <a:gd name="connsiteX74" fmla="*/ 6167120 w 11737340"/>
                <a:gd name="connsiteY74" fmla="*/ 4160520 h 4185920"/>
                <a:gd name="connsiteX75" fmla="*/ 6286500 w 11737340"/>
                <a:gd name="connsiteY75" fmla="*/ 4114800 h 4185920"/>
                <a:gd name="connsiteX76" fmla="*/ 6393180 w 11737340"/>
                <a:gd name="connsiteY76" fmla="*/ 4071620 h 4185920"/>
                <a:gd name="connsiteX77" fmla="*/ 6484620 w 11737340"/>
                <a:gd name="connsiteY77" fmla="*/ 4038600 h 4185920"/>
                <a:gd name="connsiteX78" fmla="*/ 6583680 w 11737340"/>
                <a:gd name="connsiteY78" fmla="*/ 3970020 h 4185920"/>
                <a:gd name="connsiteX79" fmla="*/ 6697980 w 11737340"/>
                <a:gd name="connsiteY79" fmla="*/ 3886200 h 4185920"/>
                <a:gd name="connsiteX80" fmla="*/ 6751320 w 11737340"/>
                <a:gd name="connsiteY80" fmla="*/ 3822700 h 4185920"/>
                <a:gd name="connsiteX81" fmla="*/ 6855460 w 11737340"/>
                <a:gd name="connsiteY81" fmla="*/ 3764280 h 4185920"/>
                <a:gd name="connsiteX82" fmla="*/ 6959600 w 11737340"/>
                <a:gd name="connsiteY82" fmla="*/ 3629660 h 4185920"/>
                <a:gd name="connsiteX83" fmla="*/ 7056120 w 11737340"/>
                <a:gd name="connsiteY83" fmla="*/ 3528060 h 4185920"/>
                <a:gd name="connsiteX84" fmla="*/ 7165340 w 11737340"/>
                <a:gd name="connsiteY84" fmla="*/ 3454400 h 4185920"/>
                <a:gd name="connsiteX85" fmla="*/ 7287260 w 11737340"/>
                <a:gd name="connsiteY85" fmla="*/ 3296920 h 4185920"/>
                <a:gd name="connsiteX86" fmla="*/ 7338060 w 11737340"/>
                <a:gd name="connsiteY86" fmla="*/ 3200400 h 4185920"/>
                <a:gd name="connsiteX87" fmla="*/ 7383780 w 11737340"/>
                <a:gd name="connsiteY87" fmla="*/ 3144520 h 4185920"/>
                <a:gd name="connsiteX88" fmla="*/ 7444740 w 11737340"/>
                <a:gd name="connsiteY88" fmla="*/ 3093720 h 4185920"/>
                <a:gd name="connsiteX89" fmla="*/ 7513320 w 11737340"/>
                <a:gd name="connsiteY89" fmla="*/ 3101340 h 4185920"/>
                <a:gd name="connsiteX90" fmla="*/ 7576820 w 11737340"/>
                <a:gd name="connsiteY90" fmla="*/ 3093720 h 4185920"/>
                <a:gd name="connsiteX91" fmla="*/ 7729220 w 11737340"/>
                <a:gd name="connsiteY91" fmla="*/ 3136900 h 4185920"/>
                <a:gd name="connsiteX92" fmla="*/ 7833360 w 11737340"/>
                <a:gd name="connsiteY92" fmla="*/ 3180080 h 4185920"/>
                <a:gd name="connsiteX93" fmla="*/ 7967980 w 11737340"/>
                <a:gd name="connsiteY93" fmla="*/ 3208020 h 4185920"/>
                <a:gd name="connsiteX94" fmla="*/ 8161020 w 11737340"/>
                <a:gd name="connsiteY94" fmla="*/ 3296920 h 4185920"/>
                <a:gd name="connsiteX95" fmla="*/ 8293100 w 11737340"/>
                <a:gd name="connsiteY95" fmla="*/ 3370580 h 4185920"/>
                <a:gd name="connsiteX96" fmla="*/ 8371840 w 11737340"/>
                <a:gd name="connsiteY96" fmla="*/ 3395980 h 4185920"/>
                <a:gd name="connsiteX97" fmla="*/ 8468360 w 11737340"/>
                <a:gd name="connsiteY97" fmla="*/ 3434080 h 4185920"/>
                <a:gd name="connsiteX98" fmla="*/ 8582660 w 11737340"/>
                <a:gd name="connsiteY98" fmla="*/ 3528060 h 4185920"/>
                <a:gd name="connsiteX99" fmla="*/ 8641080 w 11737340"/>
                <a:gd name="connsiteY99" fmla="*/ 3566160 h 4185920"/>
                <a:gd name="connsiteX100" fmla="*/ 8702040 w 11737340"/>
                <a:gd name="connsiteY100" fmla="*/ 3604260 h 4185920"/>
                <a:gd name="connsiteX101" fmla="*/ 8763000 w 11737340"/>
                <a:gd name="connsiteY101" fmla="*/ 3634740 h 4185920"/>
                <a:gd name="connsiteX102" fmla="*/ 8846820 w 11737340"/>
                <a:gd name="connsiteY102" fmla="*/ 3632200 h 4185920"/>
                <a:gd name="connsiteX103" fmla="*/ 8968740 w 11737340"/>
                <a:gd name="connsiteY103" fmla="*/ 3634740 h 4185920"/>
                <a:gd name="connsiteX104" fmla="*/ 9060180 w 11737340"/>
                <a:gd name="connsiteY104" fmla="*/ 3642360 h 4185920"/>
                <a:gd name="connsiteX105" fmla="*/ 9151620 w 11737340"/>
                <a:gd name="connsiteY105" fmla="*/ 3657600 h 4185920"/>
                <a:gd name="connsiteX106" fmla="*/ 9230360 w 11737340"/>
                <a:gd name="connsiteY106" fmla="*/ 3657600 h 4185920"/>
                <a:gd name="connsiteX107" fmla="*/ 9331960 w 11737340"/>
                <a:gd name="connsiteY107" fmla="*/ 3629660 h 4185920"/>
                <a:gd name="connsiteX108" fmla="*/ 9433560 w 11737340"/>
                <a:gd name="connsiteY108" fmla="*/ 3589020 h 4185920"/>
                <a:gd name="connsiteX109" fmla="*/ 9535160 w 11737340"/>
                <a:gd name="connsiteY109" fmla="*/ 3540760 h 4185920"/>
                <a:gd name="connsiteX110" fmla="*/ 9646920 w 11737340"/>
                <a:gd name="connsiteY110" fmla="*/ 3489960 h 4185920"/>
                <a:gd name="connsiteX111" fmla="*/ 9784080 w 11737340"/>
                <a:gd name="connsiteY111" fmla="*/ 3444240 h 4185920"/>
                <a:gd name="connsiteX112" fmla="*/ 9860280 w 11737340"/>
                <a:gd name="connsiteY112" fmla="*/ 3383280 h 4185920"/>
                <a:gd name="connsiteX113" fmla="*/ 9921240 w 11737340"/>
                <a:gd name="connsiteY113" fmla="*/ 3314700 h 4185920"/>
                <a:gd name="connsiteX114" fmla="*/ 9997440 w 11737340"/>
                <a:gd name="connsiteY114" fmla="*/ 3208020 h 4185920"/>
                <a:gd name="connsiteX115" fmla="*/ 10043160 w 11737340"/>
                <a:gd name="connsiteY115" fmla="*/ 3101340 h 4185920"/>
                <a:gd name="connsiteX116" fmla="*/ 10104120 w 11737340"/>
                <a:gd name="connsiteY116" fmla="*/ 3017520 h 4185920"/>
                <a:gd name="connsiteX117" fmla="*/ 10157460 w 11737340"/>
                <a:gd name="connsiteY117" fmla="*/ 2933700 h 4185920"/>
                <a:gd name="connsiteX118" fmla="*/ 10218420 w 11737340"/>
                <a:gd name="connsiteY118" fmla="*/ 2849880 h 4185920"/>
                <a:gd name="connsiteX119" fmla="*/ 10294620 w 11737340"/>
                <a:gd name="connsiteY119" fmla="*/ 2735580 h 4185920"/>
                <a:gd name="connsiteX120" fmla="*/ 10347960 w 11737340"/>
                <a:gd name="connsiteY120" fmla="*/ 2621280 h 4185920"/>
                <a:gd name="connsiteX121" fmla="*/ 10431780 w 11737340"/>
                <a:gd name="connsiteY121" fmla="*/ 2499360 h 4185920"/>
                <a:gd name="connsiteX122" fmla="*/ 10500360 w 11737340"/>
                <a:gd name="connsiteY122" fmla="*/ 2354580 h 4185920"/>
                <a:gd name="connsiteX123" fmla="*/ 10553700 w 11737340"/>
                <a:gd name="connsiteY123" fmla="*/ 2263140 h 4185920"/>
                <a:gd name="connsiteX124" fmla="*/ 10584180 w 11737340"/>
                <a:gd name="connsiteY124" fmla="*/ 2194560 h 4185920"/>
                <a:gd name="connsiteX125" fmla="*/ 10624820 w 11737340"/>
                <a:gd name="connsiteY125" fmla="*/ 2125980 h 4185920"/>
                <a:gd name="connsiteX126" fmla="*/ 10675620 w 11737340"/>
                <a:gd name="connsiteY126" fmla="*/ 2049780 h 4185920"/>
                <a:gd name="connsiteX127" fmla="*/ 10690860 w 11737340"/>
                <a:gd name="connsiteY127" fmla="*/ 1988820 h 4185920"/>
                <a:gd name="connsiteX128" fmla="*/ 10713720 w 11737340"/>
                <a:gd name="connsiteY128" fmla="*/ 1927860 h 4185920"/>
                <a:gd name="connsiteX129" fmla="*/ 10767060 w 11737340"/>
                <a:gd name="connsiteY129" fmla="*/ 1859280 h 4185920"/>
                <a:gd name="connsiteX130" fmla="*/ 10873740 w 11737340"/>
                <a:gd name="connsiteY130" fmla="*/ 1828800 h 4185920"/>
                <a:gd name="connsiteX131" fmla="*/ 11079480 w 11737340"/>
                <a:gd name="connsiteY131" fmla="*/ 1767840 h 4185920"/>
                <a:gd name="connsiteX132" fmla="*/ 11247120 w 11737340"/>
                <a:gd name="connsiteY132" fmla="*/ 1684020 h 4185920"/>
                <a:gd name="connsiteX133" fmla="*/ 11407140 w 11737340"/>
                <a:gd name="connsiteY133" fmla="*/ 1628140 h 4185920"/>
                <a:gd name="connsiteX134" fmla="*/ 11490960 w 11737340"/>
                <a:gd name="connsiteY134" fmla="*/ 1577340 h 4185920"/>
                <a:gd name="connsiteX135" fmla="*/ 11635740 w 11737340"/>
                <a:gd name="connsiteY135" fmla="*/ 1508760 h 4185920"/>
                <a:gd name="connsiteX136" fmla="*/ 11737340 w 11737340"/>
                <a:gd name="connsiteY136" fmla="*/ 1442720 h 4185920"/>
                <a:gd name="connsiteX137" fmla="*/ 11620500 w 11737340"/>
                <a:gd name="connsiteY137" fmla="*/ 1417320 h 4185920"/>
                <a:gd name="connsiteX138" fmla="*/ 11567160 w 11737340"/>
                <a:gd name="connsiteY138" fmla="*/ 1379220 h 4185920"/>
                <a:gd name="connsiteX139" fmla="*/ 11498580 w 11737340"/>
                <a:gd name="connsiteY139" fmla="*/ 1318260 h 4185920"/>
                <a:gd name="connsiteX140" fmla="*/ 11468100 w 11737340"/>
                <a:gd name="connsiteY140" fmla="*/ 1280160 h 4185920"/>
                <a:gd name="connsiteX141" fmla="*/ 11442700 w 11737340"/>
                <a:gd name="connsiteY141" fmla="*/ 1231900 h 4185920"/>
                <a:gd name="connsiteX142" fmla="*/ 11384280 w 11737340"/>
                <a:gd name="connsiteY142" fmla="*/ 1310640 h 4185920"/>
                <a:gd name="connsiteX143" fmla="*/ 11353800 w 11737340"/>
                <a:gd name="connsiteY143" fmla="*/ 1356360 h 4185920"/>
                <a:gd name="connsiteX144" fmla="*/ 11224260 w 11737340"/>
                <a:gd name="connsiteY144" fmla="*/ 1417320 h 4185920"/>
                <a:gd name="connsiteX145" fmla="*/ 11109960 w 11737340"/>
                <a:gd name="connsiteY145" fmla="*/ 1463040 h 4185920"/>
                <a:gd name="connsiteX146" fmla="*/ 10911840 w 11737340"/>
                <a:gd name="connsiteY146" fmla="*/ 1524000 h 4185920"/>
                <a:gd name="connsiteX147" fmla="*/ 10774680 w 11737340"/>
                <a:gd name="connsiteY147" fmla="*/ 1546860 h 4185920"/>
                <a:gd name="connsiteX148" fmla="*/ 10675620 w 11737340"/>
                <a:gd name="connsiteY148" fmla="*/ 1615440 h 4185920"/>
                <a:gd name="connsiteX149" fmla="*/ 10568940 w 11737340"/>
                <a:gd name="connsiteY149" fmla="*/ 1676400 h 4185920"/>
                <a:gd name="connsiteX150" fmla="*/ 10485120 w 11737340"/>
                <a:gd name="connsiteY150" fmla="*/ 1760220 h 4185920"/>
                <a:gd name="connsiteX151" fmla="*/ 10454640 w 11737340"/>
                <a:gd name="connsiteY151" fmla="*/ 1836420 h 4185920"/>
                <a:gd name="connsiteX152" fmla="*/ 10416540 w 11737340"/>
                <a:gd name="connsiteY152" fmla="*/ 1927860 h 4185920"/>
                <a:gd name="connsiteX153" fmla="*/ 10401300 w 11737340"/>
                <a:gd name="connsiteY153" fmla="*/ 2004060 h 4185920"/>
                <a:gd name="connsiteX154" fmla="*/ 10363200 w 11737340"/>
                <a:gd name="connsiteY154" fmla="*/ 2095500 h 4185920"/>
                <a:gd name="connsiteX155" fmla="*/ 10317480 w 11737340"/>
                <a:gd name="connsiteY155" fmla="*/ 2225040 h 4185920"/>
                <a:gd name="connsiteX156" fmla="*/ 10287000 w 11737340"/>
                <a:gd name="connsiteY156" fmla="*/ 2346960 h 4185920"/>
                <a:gd name="connsiteX157" fmla="*/ 10218420 w 11737340"/>
                <a:gd name="connsiteY157" fmla="*/ 2499360 h 4185920"/>
                <a:gd name="connsiteX158" fmla="*/ 10134600 w 11737340"/>
                <a:gd name="connsiteY158" fmla="*/ 2621280 h 4185920"/>
                <a:gd name="connsiteX159" fmla="*/ 10043160 w 11737340"/>
                <a:gd name="connsiteY159" fmla="*/ 2735580 h 4185920"/>
                <a:gd name="connsiteX160" fmla="*/ 9974580 w 11737340"/>
                <a:gd name="connsiteY160" fmla="*/ 2857500 h 4185920"/>
                <a:gd name="connsiteX161" fmla="*/ 9906000 w 11737340"/>
                <a:gd name="connsiteY161" fmla="*/ 2941320 h 4185920"/>
                <a:gd name="connsiteX162" fmla="*/ 9860280 w 11737340"/>
                <a:gd name="connsiteY162" fmla="*/ 3032760 h 4185920"/>
                <a:gd name="connsiteX163" fmla="*/ 9806940 w 11737340"/>
                <a:gd name="connsiteY163" fmla="*/ 3116580 h 4185920"/>
                <a:gd name="connsiteX164" fmla="*/ 9715500 w 11737340"/>
                <a:gd name="connsiteY164" fmla="*/ 3208020 h 4185920"/>
                <a:gd name="connsiteX165" fmla="*/ 9616440 w 11737340"/>
                <a:gd name="connsiteY165" fmla="*/ 3261360 h 4185920"/>
                <a:gd name="connsiteX166" fmla="*/ 9532620 w 11737340"/>
                <a:gd name="connsiteY166" fmla="*/ 3329940 h 4185920"/>
                <a:gd name="connsiteX167" fmla="*/ 9471660 w 11737340"/>
                <a:gd name="connsiteY167" fmla="*/ 3375660 h 4185920"/>
                <a:gd name="connsiteX168" fmla="*/ 9410700 w 11737340"/>
                <a:gd name="connsiteY168" fmla="*/ 3429000 h 4185920"/>
                <a:gd name="connsiteX169" fmla="*/ 9288780 w 11737340"/>
                <a:gd name="connsiteY169" fmla="*/ 3436620 h 4185920"/>
                <a:gd name="connsiteX170" fmla="*/ 9166860 w 11737340"/>
                <a:gd name="connsiteY170" fmla="*/ 3444240 h 4185920"/>
                <a:gd name="connsiteX171" fmla="*/ 9029700 w 11737340"/>
                <a:gd name="connsiteY171" fmla="*/ 3413760 h 4185920"/>
                <a:gd name="connsiteX172" fmla="*/ 8823960 w 11737340"/>
                <a:gd name="connsiteY172" fmla="*/ 3360420 h 4185920"/>
                <a:gd name="connsiteX173" fmla="*/ 8679180 w 11737340"/>
                <a:gd name="connsiteY173" fmla="*/ 3329940 h 4185920"/>
                <a:gd name="connsiteX174" fmla="*/ 8572500 w 11737340"/>
                <a:gd name="connsiteY174" fmla="*/ 3276600 h 4185920"/>
                <a:gd name="connsiteX175" fmla="*/ 8465820 w 11737340"/>
                <a:gd name="connsiteY175" fmla="*/ 3215640 h 4185920"/>
                <a:gd name="connsiteX176" fmla="*/ 8321040 w 11737340"/>
                <a:gd name="connsiteY176" fmla="*/ 3177540 h 4185920"/>
                <a:gd name="connsiteX177" fmla="*/ 8199120 w 11737340"/>
                <a:gd name="connsiteY177" fmla="*/ 3131820 h 4185920"/>
                <a:gd name="connsiteX178" fmla="*/ 8069580 w 11737340"/>
                <a:gd name="connsiteY178" fmla="*/ 3078480 h 4185920"/>
                <a:gd name="connsiteX179" fmla="*/ 7917180 w 11737340"/>
                <a:gd name="connsiteY179" fmla="*/ 2994660 h 4185920"/>
                <a:gd name="connsiteX180" fmla="*/ 7787640 w 11737340"/>
                <a:gd name="connsiteY180" fmla="*/ 2971800 h 4185920"/>
                <a:gd name="connsiteX181" fmla="*/ 7719060 w 11737340"/>
                <a:gd name="connsiteY181" fmla="*/ 2933700 h 4185920"/>
                <a:gd name="connsiteX182" fmla="*/ 7612380 w 11737340"/>
                <a:gd name="connsiteY182" fmla="*/ 2903220 h 4185920"/>
                <a:gd name="connsiteX183" fmla="*/ 7566660 w 11737340"/>
                <a:gd name="connsiteY183" fmla="*/ 2887980 h 4185920"/>
                <a:gd name="connsiteX184" fmla="*/ 7551420 w 11737340"/>
                <a:gd name="connsiteY184" fmla="*/ 2849880 h 4185920"/>
                <a:gd name="connsiteX185" fmla="*/ 7533640 w 11737340"/>
                <a:gd name="connsiteY185" fmla="*/ 2788920 h 4185920"/>
                <a:gd name="connsiteX186" fmla="*/ 7475220 w 11737340"/>
                <a:gd name="connsiteY186" fmla="*/ 2857500 h 4185920"/>
                <a:gd name="connsiteX187" fmla="*/ 7414260 w 11737340"/>
                <a:gd name="connsiteY187" fmla="*/ 2887980 h 4185920"/>
                <a:gd name="connsiteX188" fmla="*/ 7345680 w 11737340"/>
                <a:gd name="connsiteY188" fmla="*/ 2971800 h 4185920"/>
                <a:gd name="connsiteX189" fmla="*/ 7315200 w 11737340"/>
                <a:gd name="connsiteY189" fmla="*/ 2994660 h 4185920"/>
                <a:gd name="connsiteX190" fmla="*/ 7261860 w 11737340"/>
                <a:gd name="connsiteY190" fmla="*/ 3009900 h 4185920"/>
                <a:gd name="connsiteX191" fmla="*/ 7193280 w 11737340"/>
                <a:gd name="connsiteY191" fmla="*/ 3025140 h 4185920"/>
                <a:gd name="connsiteX192" fmla="*/ 7155180 w 11737340"/>
                <a:gd name="connsiteY192" fmla="*/ 3078480 h 4185920"/>
                <a:gd name="connsiteX193" fmla="*/ 7109460 w 11737340"/>
                <a:gd name="connsiteY193" fmla="*/ 3154680 h 4185920"/>
                <a:gd name="connsiteX194" fmla="*/ 7048500 w 11737340"/>
                <a:gd name="connsiteY194" fmla="*/ 3246120 h 4185920"/>
                <a:gd name="connsiteX195" fmla="*/ 6995160 w 11737340"/>
                <a:gd name="connsiteY195" fmla="*/ 3307080 h 4185920"/>
                <a:gd name="connsiteX196" fmla="*/ 6972300 w 11737340"/>
                <a:gd name="connsiteY196" fmla="*/ 3352800 h 4185920"/>
                <a:gd name="connsiteX197" fmla="*/ 6949440 w 11737340"/>
                <a:gd name="connsiteY197" fmla="*/ 3413760 h 4185920"/>
                <a:gd name="connsiteX198" fmla="*/ 6949440 w 11737340"/>
                <a:gd name="connsiteY198" fmla="*/ 3413760 h 4185920"/>
                <a:gd name="connsiteX199" fmla="*/ 6911340 w 11737340"/>
                <a:gd name="connsiteY199" fmla="*/ 3474720 h 4185920"/>
                <a:gd name="connsiteX200" fmla="*/ 6888480 w 11737340"/>
                <a:gd name="connsiteY200" fmla="*/ 3505200 h 4185920"/>
                <a:gd name="connsiteX201" fmla="*/ 6819900 w 11737340"/>
                <a:gd name="connsiteY201" fmla="*/ 3566160 h 4185920"/>
                <a:gd name="connsiteX202" fmla="*/ 6731000 w 11737340"/>
                <a:gd name="connsiteY202" fmla="*/ 3599180 h 4185920"/>
                <a:gd name="connsiteX203" fmla="*/ 6675120 w 11737340"/>
                <a:gd name="connsiteY203" fmla="*/ 3657600 h 4185920"/>
                <a:gd name="connsiteX204" fmla="*/ 6629400 w 11737340"/>
                <a:gd name="connsiteY204" fmla="*/ 3718560 h 4185920"/>
                <a:gd name="connsiteX205" fmla="*/ 6576060 w 11737340"/>
                <a:gd name="connsiteY205" fmla="*/ 3779520 h 4185920"/>
                <a:gd name="connsiteX206" fmla="*/ 6484620 w 11737340"/>
                <a:gd name="connsiteY206" fmla="*/ 3817620 h 4185920"/>
                <a:gd name="connsiteX207" fmla="*/ 6400800 w 11737340"/>
                <a:gd name="connsiteY207" fmla="*/ 3832860 h 4185920"/>
                <a:gd name="connsiteX208" fmla="*/ 6263640 w 11737340"/>
                <a:gd name="connsiteY208" fmla="*/ 3870960 h 4185920"/>
                <a:gd name="connsiteX209" fmla="*/ 6126480 w 11737340"/>
                <a:gd name="connsiteY209" fmla="*/ 3901440 h 4185920"/>
                <a:gd name="connsiteX210" fmla="*/ 6027420 w 11737340"/>
                <a:gd name="connsiteY210" fmla="*/ 3916680 h 4185920"/>
                <a:gd name="connsiteX211" fmla="*/ 5890260 w 11737340"/>
                <a:gd name="connsiteY211" fmla="*/ 3878580 h 4185920"/>
                <a:gd name="connsiteX212" fmla="*/ 5821680 w 11737340"/>
                <a:gd name="connsiteY212" fmla="*/ 3863340 h 4185920"/>
                <a:gd name="connsiteX213" fmla="*/ 5737860 w 11737340"/>
                <a:gd name="connsiteY213" fmla="*/ 3825240 h 4185920"/>
                <a:gd name="connsiteX214" fmla="*/ 5638800 w 11737340"/>
                <a:gd name="connsiteY214" fmla="*/ 3794760 h 4185920"/>
                <a:gd name="connsiteX215" fmla="*/ 5524500 w 11737340"/>
                <a:gd name="connsiteY215" fmla="*/ 3756660 h 4185920"/>
                <a:gd name="connsiteX216" fmla="*/ 5448300 w 11737340"/>
                <a:gd name="connsiteY216" fmla="*/ 3718560 h 4185920"/>
                <a:gd name="connsiteX217" fmla="*/ 5349240 w 11737340"/>
                <a:gd name="connsiteY217" fmla="*/ 3657600 h 4185920"/>
                <a:gd name="connsiteX218" fmla="*/ 5295900 w 11737340"/>
                <a:gd name="connsiteY218" fmla="*/ 3619500 h 4185920"/>
                <a:gd name="connsiteX219" fmla="*/ 5234940 w 11737340"/>
                <a:gd name="connsiteY219" fmla="*/ 3596640 h 4185920"/>
                <a:gd name="connsiteX220" fmla="*/ 5135880 w 11737340"/>
                <a:gd name="connsiteY220" fmla="*/ 3550920 h 4185920"/>
                <a:gd name="connsiteX221" fmla="*/ 5059680 w 11737340"/>
                <a:gd name="connsiteY221" fmla="*/ 3505200 h 4185920"/>
                <a:gd name="connsiteX222" fmla="*/ 5029200 w 11737340"/>
                <a:gd name="connsiteY222" fmla="*/ 3482340 h 4185920"/>
                <a:gd name="connsiteX223" fmla="*/ 4960620 w 11737340"/>
                <a:gd name="connsiteY223" fmla="*/ 3413760 h 4185920"/>
                <a:gd name="connsiteX224" fmla="*/ 4876800 w 11737340"/>
                <a:gd name="connsiteY224" fmla="*/ 3299460 h 4185920"/>
                <a:gd name="connsiteX225" fmla="*/ 4808220 w 11737340"/>
                <a:gd name="connsiteY225" fmla="*/ 3200400 h 4185920"/>
                <a:gd name="connsiteX226" fmla="*/ 4777740 w 11737340"/>
                <a:gd name="connsiteY226" fmla="*/ 3147060 h 4185920"/>
                <a:gd name="connsiteX227" fmla="*/ 4724400 w 11737340"/>
                <a:gd name="connsiteY227" fmla="*/ 3108960 h 4185920"/>
                <a:gd name="connsiteX228" fmla="*/ 4648200 w 11737340"/>
                <a:gd name="connsiteY228" fmla="*/ 3063240 h 4185920"/>
                <a:gd name="connsiteX229" fmla="*/ 4533900 w 11737340"/>
                <a:gd name="connsiteY229" fmla="*/ 2979420 h 4185920"/>
                <a:gd name="connsiteX230" fmla="*/ 4427220 w 11737340"/>
                <a:gd name="connsiteY230" fmla="*/ 2941320 h 4185920"/>
                <a:gd name="connsiteX231" fmla="*/ 4366260 w 11737340"/>
                <a:gd name="connsiteY231" fmla="*/ 2903220 h 4185920"/>
                <a:gd name="connsiteX232" fmla="*/ 4244340 w 11737340"/>
                <a:gd name="connsiteY232" fmla="*/ 2842260 h 4185920"/>
                <a:gd name="connsiteX233" fmla="*/ 4145280 w 11737340"/>
                <a:gd name="connsiteY233" fmla="*/ 2811780 h 4185920"/>
                <a:gd name="connsiteX234" fmla="*/ 4038600 w 11737340"/>
                <a:gd name="connsiteY234" fmla="*/ 2804160 h 4185920"/>
                <a:gd name="connsiteX235" fmla="*/ 3954780 w 11737340"/>
                <a:gd name="connsiteY235" fmla="*/ 2819400 h 4185920"/>
                <a:gd name="connsiteX236" fmla="*/ 3863340 w 11737340"/>
                <a:gd name="connsiteY236" fmla="*/ 2804160 h 4185920"/>
                <a:gd name="connsiteX237" fmla="*/ 3741420 w 11737340"/>
                <a:gd name="connsiteY237" fmla="*/ 2781300 h 4185920"/>
                <a:gd name="connsiteX238" fmla="*/ 3649980 w 11737340"/>
                <a:gd name="connsiteY238" fmla="*/ 2743200 h 4185920"/>
                <a:gd name="connsiteX239" fmla="*/ 3573780 w 11737340"/>
                <a:gd name="connsiteY239" fmla="*/ 2674620 h 4185920"/>
                <a:gd name="connsiteX240" fmla="*/ 3482340 w 11737340"/>
                <a:gd name="connsiteY240" fmla="*/ 2621280 h 4185920"/>
                <a:gd name="connsiteX241" fmla="*/ 3436620 w 11737340"/>
                <a:gd name="connsiteY241" fmla="*/ 2552700 h 4185920"/>
                <a:gd name="connsiteX242" fmla="*/ 3329940 w 11737340"/>
                <a:gd name="connsiteY242" fmla="*/ 2423160 h 4185920"/>
                <a:gd name="connsiteX243" fmla="*/ 3261360 w 11737340"/>
                <a:gd name="connsiteY243" fmla="*/ 2324100 h 4185920"/>
                <a:gd name="connsiteX244" fmla="*/ 3131820 w 11737340"/>
                <a:gd name="connsiteY244" fmla="*/ 2209800 h 4185920"/>
                <a:gd name="connsiteX245" fmla="*/ 3040380 w 11737340"/>
                <a:gd name="connsiteY245" fmla="*/ 2141220 h 4185920"/>
                <a:gd name="connsiteX246" fmla="*/ 2910840 w 11737340"/>
                <a:gd name="connsiteY246" fmla="*/ 2034540 h 4185920"/>
                <a:gd name="connsiteX247" fmla="*/ 2849880 w 11737340"/>
                <a:gd name="connsiteY247" fmla="*/ 1958340 h 4185920"/>
                <a:gd name="connsiteX248" fmla="*/ 2743200 w 11737340"/>
                <a:gd name="connsiteY248" fmla="*/ 1889760 h 4185920"/>
                <a:gd name="connsiteX249" fmla="*/ 2659380 w 11737340"/>
                <a:gd name="connsiteY249" fmla="*/ 1844040 h 4185920"/>
                <a:gd name="connsiteX250" fmla="*/ 2575560 w 11737340"/>
                <a:gd name="connsiteY250" fmla="*/ 1744980 h 4185920"/>
                <a:gd name="connsiteX251" fmla="*/ 2468880 w 11737340"/>
                <a:gd name="connsiteY251" fmla="*/ 1645920 h 4185920"/>
                <a:gd name="connsiteX252" fmla="*/ 2400300 w 11737340"/>
                <a:gd name="connsiteY252" fmla="*/ 1607820 h 4185920"/>
                <a:gd name="connsiteX253" fmla="*/ 2263140 w 11737340"/>
                <a:gd name="connsiteY253" fmla="*/ 1501140 h 4185920"/>
                <a:gd name="connsiteX254" fmla="*/ 2171700 w 11737340"/>
                <a:gd name="connsiteY254" fmla="*/ 1432560 h 4185920"/>
                <a:gd name="connsiteX255" fmla="*/ 2087880 w 11737340"/>
                <a:gd name="connsiteY255" fmla="*/ 1363980 h 4185920"/>
                <a:gd name="connsiteX256" fmla="*/ 1950720 w 11737340"/>
                <a:gd name="connsiteY256" fmla="*/ 1272540 h 4185920"/>
                <a:gd name="connsiteX257" fmla="*/ 1805940 w 11737340"/>
                <a:gd name="connsiteY257" fmla="*/ 1135380 h 4185920"/>
                <a:gd name="connsiteX258" fmla="*/ 1729740 w 11737340"/>
                <a:gd name="connsiteY258" fmla="*/ 1089660 h 4185920"/>
                <a:gd name="connsiteX259" fmla="*/ 1668780 w 11737340"/>
                <a:gd name="connsiteY259" fmla="*/ 1043940 h 4185920"/>
                <a:gd name="connsiteX260" fmla="*/ 1592580 w 11737340"/>
                <a:gd name="connsiteY260" fmla="*/ 990600 h 4185920"/>
                <a:gd name="connsiteX261" fmla="*/ 1470660 w 11737340"/>
                <a:gd name="connsiteY261" fmla="*/ 891540 h 4185920"/>
                <a:gd name="connsiteX262" fmla="*/ 1386840 w 11737340"/>
                <a:gd name="connsiteY262" fmla="*/ 845820 h 4185920"/>
                <a:gd name="connsiteX263" fmla="*/ 1318260 w 11737340"/>
                <a:gd name="connsiteY263" fmla="*/ 784860 h 4185920"/>
                <a:gd name="connsiteX264" fmla="*/ 1264920 w 11737340"/>
                <a:gd name="connsiteY264" fmla="*/ 723900 h 4185920"/>
                <a:gd name="connsiteX265" fmla="*/ 1181100 w 11737340"/>
                <a:gd name="connsiteY265" fmla="*/ 647700 h 4185920"/>
                <a:gd name="connsiteX266" fmla="*/ 1089660 w 11737340"/>
                <a:gd name="connsiteY266" fmla="*/ 624840 h 4185920"/>
                <a:gd name="connsiteX267" fmla="*/ 1021080 w 11737340"/>
                <a:gd name="connsiteY267" fmla="*/ 586740 h 4185920"/>
                <a:gd name="connsiteX268" fmla="*/ 937260 w 11737340"/>
                <a:gd name="connsiteY268" fmla="*/ 548640 h 4185920"/>
                <a:gd name="connsiteX269" fmla="*/ 830580 w 11737340"/>
                <a:gd name="connsiteY269" fmla="*/ 510540 h 4185920"/>
                <a:gd name="connsiteX270" fmla="*/ 754380 w 11737340"/>
                <a:gd name="connsiteY270" fmla="*/ 457200 h 4185920"/>
                <a:gd name="connsiteX271" fmla="*/ 708660 w 11737340"/>
                <a:gd name="connsiteY271" fmla="*/ 419100 h 4185920"/>
                <a:gd name="connsiteX272" fmla="*/ 609600 w 11737340"/>
                <a:gd name="connsiteY272" fmla="*/ 396240 h 4185920"/>
                <a:gd name="connsiteX273" fmla="*/ 548640 w 11737340"/>
                <a:gd name="connsiteY273" fmla="*/ 320040 h 4185920"/>
                <a:gd name="connsiteX274" fmla="*/ 510540 w 11737340"/>
                <a:gd name="connsiteY274" fmla="*/ 251460 h 4185920"/>
                <a:gd name="connsiteX275" fmla="*/ 464820 w 11737340"/>
                <a:gd name="connsiteY275" fmla="*/ 190500 h 4185920"/>
                <a:gd name="connsiteX276" fmla="*/ 411480 w 11737340"/>
                <a:gd name="connsiteY276" fmla="*/ 137160 h 4185920"/>
                <a:gd name="connsiteX277" fmla="*/ 373380 w 11737340"/>
                <a:gd name="connsiteY277" fmla="*/ 45720 h 4185920"/>
                <a:gd name="connsiteX278" fmla="*/ 342900 w 11737340"/>
                <a:gd name="connsiteY278" fmla="*/ 0 h 4185920"/>
                <a:gd name="connsiteX279" fmla="*/ 327660 w 11737340"/>
                <a:gd name="connsiteY279" fmla="*/ 60960 h 4185920"/>
                <a:gd name="connsiteX280" fmla="*/ 289560 w 11737340"/>
                <a:gd name="connsiteY280" fmla="*/ 91440 h 4185920"/>
                <a:gd name="connsiteX281" fmla="*/ 236220 w 11737340"/>
                <a:gd name="connsiteY281" fmla="*/ 114300 h 4185920"/>
                <a:gd name="connsiteX282" fmla="*/ 198120 w 11737340"/>
                <a:gd name="connsiteY282" fmla="*/ 175260 h 4185920"/>
                <a:gd name="connsiteX283" fmla="*/ 175260 w 11737340"/>
                <a:gd name="connsiteY283" fmla="*/ 228600 h 4185920"/>
                <a:gd name="connsiteX284" fmla="*/ 114300 w 11737340"/>
                <a:gd name="connsiteY284" fmla="*/ 236220 h 4185920"/>
                <a:gd name="connsiteX285" fmla="*/ 45720 w 11737340"/>
                <a:gd name="connsiteY285" fmla="*/ 251460 h 4185920"/>
                <a:gd name="connsiteX286" fmla="*/ 0 w 11737340"/>
                <a:gd name="connsiteY286" fmla="*/ 281940 h 4185920"/>
                <a:gd name="connsiteX287" fmla="*/ 68580 w 11737340"/>
                <a:gd name="connsiteY287" fmla="*/ 320040 h 4185920"/>
                <a:gd name="connsiteX0" fmla="*/ 68580 w 11737340"/>
                <a:gd name="connsiteY0" fmla="*/ 320040 h 4185920"/>
                <a:gd name="connsiteX1" fmla="*/ 121920 w 11737340"/>
                <a:gd name="connsiteY1" fmla="*/ 381000 h 4185920"/>
                <a:gd name="connsiteX2" fmla="*/ 198120 w 11737340"/>
                <a:gd name="connsiteY2" fmla="*/ 419100 h 4185920"/>
                <a:gd name="connsiteX3" fmla="*/ 320040 w 11737340"/>
                <a:gd name="connsiteY3" fmla="*/ 510540 h 4185920"/>
                <a:gd name="connsiteX4" fmla="*/ 411480 w 11737340"/>
                <a:gd name="connsiteY4" fmla="*/ 563880 h 4185920"/>
                <a:gd name="connsiteX5" fmla="*/ 472440 w 11737340"/>
                <a:gd name="connsiteY5" fmla="*/ 632460 h 4185920"/>
                <a:gd name="connsiteX6" fmla="*/ 601980 w 11737340"/>
                <a:gd name="connsiteY6" fmla="*/ 708660 h 4185920"/>
                <a:gd name="connsiteX7" fmla="*/ 739140 w 11737340"/>
                <a:gd name="connsiteY7" fmla="*/ 784860 h 4185920"/>
                <a:gd name="connsiteX8" fmla="*/ 861060 w 11737340"/>
                <a:gd name="connsiteY8" fmla="*/ 868680 h 4185920"/>
                <a:gd name="connsiteX9" fmla="*/ 944880 w 11737340"/>
                <a:gd name="connsiteY9" fmla="*/ 952500 h 4185920"/>
                <a:gd name="connsiteX10" fmla="*/ 1021080 w 11737340"/>
                <a:gd name="connsiteY10" fmla="*/ 1005840 h 4185920"/>
                <a:gd name="connsiteX11" fmla="*/ 1097280 w 11737340"/>
                <a:gd name="connsiteY11" fmla="*/ 1043940 h 4185920"/>
                <a:gd name="connsiteX12" fmla="*/ 1181100 w 11737340"/>
                <a:gd name="connsiteY12" fmla="*/ 1104900 h 4185920"/>
                <a:gd name="connsiteX13" fmla="*/ 1249680 w 11737340"/>
                <a:gd name="connsiteY13" fmla="*/ 1150620 h 4185920"/>
                <a:gd name="connsiteX14" fmla="*/ 1341120 w 11737340"/>
                <a:gd name="connsiteY14" fmla="*/ 1196340 h 4185920"/>
                <a:gd name="connsiteX15" fmla="*/ 1417320 w 11737340"/>
                <a:gd name="connsiteY15" fmla="*/ 1257300 h 4185920"/>
                <a:gd name="connsiteX16" fmla="*/ 1493520 w 11737340"/>
                <a:gd name="connsiteY16" fmla="*/ 1333500 h 4185920"/>
                <a:gd name="connsiteX17" fmla="*/ 1569720 w 11737340"/>
                <a:gd name="connsiteY17" fmla="*/ 1356360 h 4185920"/>
                <a:gd name="connsiteX18" fmla="*/ 1684020 w 11737340"/>
                <a:gd name="connsiteY18" fmla="*/ 1424940 h 4185920"/>
                <a:gd name="connsiteX19" fmla="*/ 1729740 w 11737340"/>
                <a:gd name="connsiteY19" fmla="*/ 1485900 h 4185920"/>
                <a:gd name="connsiteX20" fmla="*/ 1844040 w 11737340"/>
                <a:gd name="connsiteY20" fmla="*/ 1569720 h 4185920"/>
                <a:gd name="connsiteX21" fmla="*/ 1935480 w 11737340"/>
                <a:gd name="connsiteY21" fmla="*/ 1615440 h 4185920"/>
                <a:gd name="connsiteX22" fmla="*/ 2049780 w 11737340"/>
                <a:gd name="connsiteY22" fmla="*/ 1691640 h 4185920"/>
                <a:gd name="connsiteX23" fmla="*/ 2133600 w 11737340"/>
                <a:gd name="connsiteY23" fmla="*/ 1729740 h 4185920"/>
                <a:gd name="connsiteX24" fmla="*/ 2202180 w 11737340"/>
                <a:gd name="connsiteY24" fmla="*/ 1805940 h 4185920"/>
                <a:gd name="connsiteX25" fmla="*/ 2255520 w 11737340"/>
                <a:gd name="connsiteY25" fmla="*/ 1821180 h 4185920"/>
                <a:gd name="connsiteX26" fmla="*/ 2316480 w 11737340"/>
                <a:gd name="connsiteY26" fmla="*/ 1866900 h 4185920"/>
                <a:gd name="connsiteX27" fmla="*/ 2423160 w 11737340"/>
                <a:gd name="connsiteY27" fmla="*/ 2004060 h 4185920"/>
                <a:gd name="connsiteX28" fmla="*/ 2476500 w 11737340"/>
                <a:gd name="connsiteY28" fmla="*/ 2087880 h 4185920"/>
                <a:gd name="connsiteX29" fmla="*/ 2567940 w 11737340"/>
                <a:gd name="connsiteY29" fmla="*/ 2148840 h 4185920"/>
                <a:gd name="connsiteX30" fmla="*/ 2682240 w 11737340"/>
                <a:gd name="connsiteY30" fmla="*/ 2186940 h 4185920"/>
                <a:gd name="connsiteX31" fmla="*/ 2743200 w 11737340"/>
                <a:gd name="connsiteY31" fmla="*/ 2209800 h 4185920"/>
                <a:gd name="connsiteX32" fmla="*/ 2811780 w 11737340"/>
                <a:gd name="connsiteY32" fmla="*/ 2247900 h 4185920"/>
                <a:gd name="connsiteX33" fmla="*/ 2887980 w 11737340"/>
                <a:gd name="connsiteY33" fmla="*/ 2301240 h 4185920"/>
                <a:gd name="connsiteX34" fmla="*/ 2979420 w 11737340"/>
                <a:gd name="connsiteY34" fmla="*/ 2385060 h 4185920"/>
                <a:gd name="connsiteX35" fmla="*/ 3055620 w 11737340"/>
                <a:gd name="connsiteY35" fmla="*/ 2461260 h 4185920"/>
                <a:gd name="connsiteX36" fmla="*/ 3134360 w 11737340"/>
                <a:gd name="connsiteY36" fmla="*/ 2555240 h 4185920"/>
                <a:gd name="connsiteX37" fmla="*/ 3261360 w 11737340"/>
                <a:gd name="connsiteY37" fmla="*/ 2628900 h 4185920"/>
                <a:gd name="connsiteX38" fmla="*/ 3345180 w 11737340"/>
                <a:gd name="connsiteY38" fmla="*/ 2720340 h 4185920"/>
                <a:gd name="connsiteX39" fmla="*/ 3444240 w 11737340"/>
                <a:gd name="connsiteY39" fmla="*/ 2796540 h 4185920"/>
                <a:gd name="connsiteX40" fmla="*/ 3558540 w 11737340"/>
                <a:gd name="connsiteY40" fmla="*/ 2872740 h 4185920"/>
                <a:gd name="connsiteX41" fmla="*/ 3619500 w 11737340"/>
                <a:gd name="connsiteY41" fmla="*/ 2979420 h 4185920"/>
                <a:gd name="connsiteX42" fmla="*/ 3619500 w 11737340"/>
                <a:gd name="connsiteY42" fmla="*/ 2979420 h 4185920"/>
                <a:gd name="connsiteX43" fmla="*/ 3649980 w 11737340"/>
                <a:gd name="connsiteY43" fmla="*/ 3048000 h 4185920"/>
                <a:gd name="connsiteX44" fmla="*/ 3703320 w 11737340"/>
                <a:gd name="connsiteY44" fmla="*/ 3086100 h 4185920"/>
                <a:gd name="connsiteX45" fmla="*/ 3764280 w 11737340"/>
                <a:gd name="connsiteY45" fmla="*/ 3063240 h 4185920"/>
                <a:gd name="connsiteX46" fmla="*/ 3850640 w 11737340"/>
                <a:gd name="connsiteY46" fmla="*/ 3040380 h 4185920"/>
                <a:gd name="connsiteX47" fmla="*/ 3916680 w 11737340"/>
                <a:gd name="connsiteY47" fmla="*/ 3032760 h 4185920"/>
                <a:gd name="connsiteX48" fmla="*/ 4030980 w 11737340"/>
                <a:gd name="connsiteY48" fmla="*/ 3063240 h 4185920"/>
                <a:gd name="connsiteX49" fmla="*/ 4137660 w 11737340"/>
                <a:gd name="connsiteY49" fmla="*/ 3101340 h 4185920"/>
                <a:gd name="connsiteX50" fmla="*/ 4259580 w 11737340"/>
                <a:gd name="connsiteY50" fmla="*/ 3147060 h 4185920"/>
                <a:gd name="connsiteX51" fmla="*/ 4381500 w 11737340"/>
                <a:gd name="connsiteY51" fmla="*/ 3192780 h 4185920"/>
                <a:gd name="connsiteX52" fmla="*/ 4526280 w 11737340"/>
                <a:gd name="connsiteY52" fmla="*/ 3276600 h 4185920"/>
                <a:gd name="connsiteX53" fmla="*/ 4587240 w 11737340"/>
                <a:gd name="connsiteY53" fmla="*/ 3299460 h 4185920"/>
                <a:gd name="connsiteX54" fmla="*/ 4610100 w 11737340"/>
                <a:gd name="connsiteY54" fmla="*/ 3352800 h 4185920"/>
                <a:gd name="connsiteX55" fmla="*/ 4648200 w 11737340"/>
                <a:gd name="connsiteY55" fmla="*/ 3436620 h 4185920"/>
                <a:gd name="connsiteX56" fmla="*/ 4671060 w 11737340"/>
                <a:gd name="connsiteY56" fmla="*/ 3520440 h 4185920"/>
                <a:gd name="connsiteX57" fmla="*/ 4678680 w 11737340"/>
                <a:gd name="connsiteY57" fmla="*/ 3589020 h 4185920"/>
                <a:gd name="connsiteX58" fmla="*/ 4686300 w 11737340"/>
                <a:gd name="connsiteY58" fmla="*/ 3649980 h 4185920"/>
                <a:gd name="connsiteX59" fmla="*/ 4724400 w 11737340"/>
                <a:gd name="connsiteY59" fmla="*/ 3680460 h 4185920"/>
                <a:gd name="connsiteX60" fmla="*/ 4785360 w 11737340"/>
                <a:gd name="connsiteY60" fmla="*/ 3672840 h 4185920"/>
                <a:gd name="connsiteX61" fmla="*/ 4869180 w 11737340"/>
                <a:gd name="connsiteY61" fmla="*/ 3703320 h 4185920"/>
                <a:gd name="connsiteX62" fmla="*/ 4914900 w 11737340"/>
                <a:gd name="connsiteY62" fmla="*/ 3756660 h 4185920"/>
                <a:gd name="connsiteX63" fmla="*/ 5105400 w 11737340"/>
                <a:gd name="connsiteY63" fmla="*/ 3832860 h 4185920"/>
                <a:gd name="connsiteX64" fmla="*/ 5173980 w 11737340"/>
                <a:gd name="connsiteY64" fmla="*/ 3886200 h 4185920"/>
                <a:gd name="connsiteX65" fmla="*/ 5242560 w 11737340"/>
                <a:gd name="connsiteY65" fmla="*/ 3924300 h 4185920"/>
                <a:gd name="connsiteX66" fmla="*/ 5364480 w 11737340"/>
                <a:gd name="connsiteY66" fmla="*/ 3962400 h 4185920"/>
                <a:gd name="connsiteX67" fmla="*/ 5516880 w 11737340"/>
                <a:gd name="connsiteY67" fmla="*/ 4046220 h 4185920"/>
                <a:gd name="connsiteX68" fmla="*/ 5585460 w 11737340"/>
                <a:gd name="connsiteY68" fmla="*/ 4099560 h 4185920"/>
                <a:gd name="connsiteX69" fmla="*/ 5661660 w 11737340"/>
                <a:gd name="connsiteY69" fmla="*/ 4122420 h 4185920"/>
                <a:gd name="connsiteX70" fmla="*/ 5745480 w 11737340"/>
                <a:gd name="connsiteY70" fmla="*/ 4130040 h 4185920"/>
                <a:gd name="connsiteX71" fmla="*/ 5836920 w 11737340"/>
                <a:gd name="connsiteY71" fmla="*/ 4130040 h 4185920"/>
                <a:gd name="connsiteX72" fmla="*/ 5943600 w 11737340"/>
                <a:gd name="connsiteY72" fmla="*/ 4165600 h 4185920"/>
                <a:gd name="connsiteX73" fmla="*/ 6042660 w 11737340"/>
                <a:gd name="connsiteY73" fmla="*/ 4185920 h 4185920"/>
                <a:gd name="connsiteX74" fmla="*/ 6167120 w 11737340"/>
                <a:gd name="connsiteY74" fmla="*/ 4160520 h 4185920"/>
                <a:gd name="connsiteX75" fmla="*/ 6286500 w 11737340"/>
                <a:gd name="connsiteY75" fmla="*/ 4114800 h 4185920"/>
                <a:gd name="connsiteX76" fmla="*/ 6393180 w 11737340"/>
                <a:gd name="connsiteY76" fmla="*/ 4071620 h 4185920"/>
                <a:gd name="connsiteX77" fmla="*/ 6484620 w 11737340"/>
                <a:gd name="connsiteY77" fmla="*/ 4038600 h 4185920"/>
                <a:gd name="connsiteX78" fmla="*/ 6583680 w 11737340"/>
                <a:gd name="connsiteY78" fmla="*/ 3970020 h 4185920"/>
                <a:gd name="connsiteX79" fmla="*/ 6697980 w 11737340"/>
                <a:gd name="connsiteY79" fmla="*/ 3886200 h 4185920"/>
                <a:gd name="connsiteX80" fmla="*/ 6751320 w 11737340"/>
                <a:gd name="connsiteY80" fmla="*/ 3822700 h 4185920"/>
                <a:gd name="connsiteX81" fmla="*/ 6855460 w 11737340"/>
                <a:gd name="connsiteY81" fmla="*/ 3764280 h 4185920"/>
                <a:gd name="connsiteX82" fmla="*/ 6959600 w 11737340"/>
                <a:gd name="connsiteY82" fmla="*/ 3629660 h 4185920"/>
                <a:gd name="connsiteX83" fmla="*/ 7056120 w 11737340"/>
                <a:gd name="connsiteY83" fmla="*/ 3528060 h 4185920"/>
                <a:gd name="connsiteX84" fmla="*/ 7165340 w 11737340"/>
                <a:gd name="connsiteY84" fmla="*/ 3454400 h 4185920"/>
                <a:gd name="connsiteX85" fmla="*/ 7287260 w 11737340"/>
                <a:gd name="connsiteY85" fmla="*/ 3296920 h 4185920"/>
                <a:gd name="connsiteX86" fmla="*/ 7338060 w 11737340"/>
                <a:gd name="connsiteY86" fmla="*/ 3200400 h 4185920"/>
                <a:gd name="connsiteX87" fmla="*/ 7383780 w 11737340"/>
                <a:gd name="connsiteY87" fmla="*/ 3144520 h 4185920"/>
                <a:gd name="connsiteX88" fmla="*/ 7444740 w 11737340"/>
                <a:gd name="connsiteY88" fmla="*/ 3093720 h 4185920"/>
                <a:gd name="connsiteX89" fmla="*/ 7513320 w 11737340"/>
                <a:gd name="connsiteY89" fmla="*/ 3101340 h 4185920"/>
                <a:gd name="connsiteX90" fmla="*/ 7576820 w 11737340"/>
                <a:gd name="connsiteY90" fmla="*/ 3093720 h 4185920"/>
                <a:gd name="connsiteX91" fmla="*/ 7729220 w 11737340"/>
                <a:gd name="connsiteY91" fmla="*/ 3136900 h 4185920"/>
                <a:gd name="connsiteX92" fmla="*/ 7833360 w 11737340"/>
                <a:gd name="connsiteY92" fmla="*/ 3180080 h 4185920"/>
                <a:gd name="connsiteX93" fmla="*/ 7967980 w 11737340"/>
                <a:gd name="connsiteY93" fmla="*/ 3208020 h 4185920"/>
                <a:gd name="connsiteX94" fmla="*/ 8161020 w 11737340"/>
                <a:gd name="connsiteY94" fmla="*/ 3296920 h 4185920"/>
                <a:gd name="connsiteX95" fmla="*/ 8293100 w 11737340"/>
                <a:gd name="connsiteY95" fmla="*/ 3370580 h 4185920"/>
                <a:gd name="connsiteX96" fmla="*/ 8371840 w 11737340"/>
                <a:gd name="connsiteY96" fmla="*/ 3395980 h 4185920"/>
                <a:gd name="connsiteX97" fmla="*/ 8468360 w 11737340"/>
                <a:gd name="connsiteY97" fmla="*/ 3434080 h 4185920"/>
                <a:gd name="connsiteX98" fmla="*/ 8582660 w 11737340"/>
                <a:gd name="connsiteY98" fmla="*/ 3528060 h 4185920"/>
                <a:gd name="connsiteX99" fmla="*/ 8641080 w 11737340"/>
                <a:gd name="connsiteY99" fmla="*/ 3566160 h 4185920"/>
                <a:gd name="connsiteX100" fmla="*/ 8702040 w 11737340"/>
                <a:gd name="connsiteY100" fmla="*/ 3604260 h 4185920"/>
                <a:gd name="connsiteX101" fmla="*/ 8763000 w 11737340"/>
                <a:gd name="connsiteY101" fmla="*/ 3634740 h 4185920"/>
                <a:gd name="connsiteX102" fmla="*/ 8846820 w 11737340"/>
                <a:gd name="connsiteY102" fmla="*/ 3632200 h 4185920"/>
                <a:gd name="connsiteX103" fmla="*/ 8968740 w 11737340"/>
                <a:gd name="connsiteY103" fmla="*/ 3634740 h 4185920"/>
                <a:gd name="connsiteX104" fmla="*/ 9060180 w 11737340"/>
                <a:gd name="connsiteY104" fmla="*/ 3642360 h 4185920"/>
                <a:gd name="connsiteX105" fmla="*/ 9151620 w 11737340"/>
                <a:gd name="connsiteY105" fmla="*/ 3657600 h 4185920"/>
                <a:gd name="connsiteX106" fmla="*/ 9230360 w 11737340"/>
                <a:gd name="connsiteY106" fmla="*/ 3657600 h 4185920"/>
                <a:gd name="connsiteX107" fmla="*/ 9331960 w 11737340"/>
                <a:gd name="connsiteY107" fmla="*/ 3629660 h 4185920"/>
                <a:gd name="connsiteX108" fmla="*/ 9433560 w 11737340"/>
                <a:gd name="connsiteY108" fmla="*/ 3589020 h 4185920"/>
                <a:gd name="connsiteX109" fmla="*/ 9535160 w 11737340"/>
                <a:gd name="connsiteY109" fmla="*/ 3540760 h 4185920"/>
                <a:gd name="connsiteX110" fmla="*/ 9646920 w 11737340"/>
                <a:gd name="connsiteY110" fmla="*/ 3489960 h 4185920"/>
                <a:gd name="connsiteX111" fmla="*/ 9784080 w 11737340"/>
                <a:gd name="connsiteY111" fmla="*/ 3444240 h 4185920"/>
                <a:gd name="connsiteX112" fmla="*/ 9860280 w 11737340"/>
                <a:gd name="connsiteY112" fmla="*/ 3383280 h 4185920"/>
                <a:gd name="connsiteX113" fmla="*/ 9921240 w 11737340"/>
                <a:gd name="connsiteY113" fmla="*/ 3314700 h 4185920"/>
                <a:gd name="connsiteX114" fmla="*/ 9997440 w 11737340"/>
                <a:gd name="connsiteY114" fmla="*/ 3208020 h 4185920"/>
                <a:gd name="connsiteX115" fmla="*/ 10043160 w 11737340"/>
                <a:gd name="connsiteY115" fmla="*/ 3101340 h 4185920"/>
                <a:gd name="connsiteX116" fmla="*/ 10104120 w 11737340"/>
                <a:gd name="connsiteY116" fmla="*/ 3017520 h 4185920"/>
                <a:gd name="connsiteX117" fmla="*/ 10157460 w 11737340"/>
                <a:gd name="connsiteY117" fmla="*/ 2933700 h 4185920"/>
                <a:gd name="connsiteX118" fmla="*/ 10218420 w 11737340"/>
                <a:gd name="connsiteY118" fmla="*/ 2849880 h 4185920"/>
                <a:gd name="connsiteX119" fmla="*/ 10294620 w 11737340"/>
                <a:gd name="connsiteY119" fmla="*/ 2735580 h 4185920"/>
                <a:gd name="connsiteX120" fmla="*/ 10347960 w 11737340"/>
                <a:gd name="connsiteY120" fmla="*/ 2621280 h 4185920"/>
                <a:gd name="connsiteX121" fmla="*/ 10431780 w 11737340"/>
                <a:gd name="connsiteY121" fmla="*/ 2499360 h 4185920"/>
                <a:gd name="connsiteX122" fmla="*/ 10500360 w 11737340"/>
                <a:gd name="connsiteY122" fmla="*/ 2354580 h 4185920"/>
                <a:gd name="connsiteX123" fmla="*/ 10553700 w 11737340"/>
                <a:gd name="connsiteY123" fmla="*/ 2263140 h 4185920"/>
                <a:gd name="connsiteX124" fmla="*/ 10584180 w 11737340"/>
                <a:gd name="connsiteY124" fmla="*/ 2194560 h 4185920"/>
                <a:gd name="connsiteX125" fmla="*/ 10624820 w 11737340"/>
                <a:gd name="connsiteY125" fmla="*/ 2125980 h 4185920"/>
                <a:gd name="connsiteX126" fmla="*/ 10675620 w 11737340"/>
                <a:gd name="connsiteY126" fmla="*/ 2049780 h 4185920"/>
                <a:gd name="connsiteX127" fmla="*/ 10690860 w 11737340"/>
                <a:gd name="connsiteY127" fmla="*/ 1988820 h 4185920"/>
                <a:gd name="connsiteX128" fmla="*/ 10713720 w 11737340"/>
                <a:gd name="connsiteY128" fmla="*/ 1927860 h 4185920"/>
                <a:gd name="connsiteX129" fmla="*/ 10767060 w 11737340"/>
                <a:gd name="connsiteY129" fmla="*/ 1859280 h 4185920"/>
                <a:gd name="connsiteX130" fmla="*/ 10873740 w 11737340"/>
                <a:gd name="connsiteY130" fmla="*/ 1828800 h 4185920"/>
                <a:gd name="connsiteX131" fmla="*/ 11079480 w 11737340"/>
                <a:gd name="connsiteY131" fmla="*/ 1767840 h 4185920"/>
                <a:gd name="connsiteX132" fmla="*/ 11247120 w 11737340"/>
                <a:gd name="connsiteY132" fmla="*/ 1684020 h 4185920"/>
                <a:gd name="connsiteX133" fmla="*/ 11407140 w 11737340"/>
                <a:gd name="connsiteY133" fmla="*/ 1628140 h 4185920"/>
                <a:gd name="connsiteX134" fmla="*/ 11490960 w 11737340"/>
                <a:gd name="connsiteY134" fmla="*/ 1577340 h 4185920"/>
                <a:gd name="connsiteX135" fmla="*/ 11635740 w 11737340"/>
                <a:gd name="connsiteY135" fmla="*/ 1508760 h 4185920"/>
                <a:gd name="connsiteX136" fmla="*/ 11737340 w 11737340"/>
                <a:gd name="connsiteY136" fmla="*/ 1442720 h 4185920"/>
                <a:gd name="connsiteX137" fmla="*/ 11620500 w 11737340"/>
                <a:gd name="connsiteY137" fmla="*/ 1417320 h 4185920"/>
                <a:gd name="connsiteX138" fmla="*/ 11567160 w 11737340"/>
                <a:gd name="connsiteY138" fmla="*/ 1379220 h 4185920"/>
                <a:gd name="connsiteX139" fmla="*/ 11498580 w 11737340"/>
                <a:gd name="connsiteY139" fmla="*/ 1318260 h 4185920"/>
                <a:gd name="connsiteX140" fmla="*/ 11468100 w 11737340"/>
                <a:gd name="connsiteY140" fmla="*/ 1280160 h 4185920"/>
                <a:gd name="connsiteX141" fmla="*/ 11442700 w 11737340"/>
                <a:gd name="connsiteY141" fmla="*/ 1231900 h 4185920"/>
                <a:gd name="connsiteX142" fmla="*/ 11384280 w 11737340"/>
                <a:gd name="connsiteY142" fmla="*/ 1310640 h 4185920"/>
                <a:gd name="connsiteX143" fmla="*/ 11353800 w 11737340"/>
                <a:gd name="connsiteY143" fmla="*/ 1356360 h 4185920"/>
                <a:gd name="connsiteX144" fmla="*/ 11224260 w 11737340"/>
                <a:gd name="connsiteY144" fmla="*/ 1417320 h 4185920"/>
                <a:gd name="connsiteX145" fmla="*/ 11109960 w 11737340"/>
                <a:gd name="connsiteY145" fmla="*/ 1463040 h 4185920"/>
                <a:gd name="connsiteX146" fmla="*/ 10911840 w 11737340"/>
                <a:gd name="connsiteY146" fmla="*/ 1524000 h 4185920"/>
                <a:gd name="connsiteX147" fmla="*/ 10774680 w 11737340"/>
                <a:gd name="connsiteY147" fmla="*/ 1546860 h 4185920"/>
                <a:gd name="connsiteX148" fmla="*/ 10675620 w 11737340"/>
                <a:gd name="connsiteY148" fmla="*/ 1615440 h 4185920"/>
                <a:gd name="connsiteX149" fmla="*/ 10568940 w 11737340"/>
                <a:gd name="connsiteY149" fmla="*/ 1676400 h 4185920"/>
                <a:gd name="connsiteX150" fmla="*/ 10485120 w 11737340"/>
                <a:gd name="connsiteY150" fmla="*/ 1760220 h 4185920"/>
                <a:gd name="connsiteX151" fmla="*/ 10454640 w 11737340"/>
                <a:gd name="connsiteY151" fmla="*/ 1836420 h 4185920"/>
                <a:gd name="connsiteX152" fmla="*/ 10416540 w 11737340"/>
                <a:gd name="connsiteY152" fmla="*/ 1927860 h 4185920"/>
                <a:gd name="connsiteX153" fmla="*/ 10401300 w 11737340"/>
                <a:gd name="connsiteY153" fmla="*/ 2004060 h 4185920"/>
                <a:gd name="connsiteX154" fmla="*/ 10363200 w 11737340"/>
                <a:gd name="connsiteY154" fmla="*/ 2095500 h 4185920"/>
                <a:gd name="connsiteX155" fmla="*/ 10317480 w 11737340"/>
                <a:gd name="connsiteY155" fmla="*/ 2225040 h 4185920"/>
                <a:gd name="connsiteX156" fmla="*/ 10287000 w 11737340"/>
                <a:gd name="connsiteY156" fmla="*/ 2346960 h 4185920"/>
                <a:gd name="connsiteX157" fmla="*/ 10218420 w 11737340"/>
                <a:gd name="connsiteY157" fmla="*/ 2499360 h 4185920"/>
                <a:gd name="connsiteX158" fmla="*/ 10134600 w 11737340"/>
                <a:gd name="connsiteY158" fmla="*/ 2621280 h 4185920"/>
                <a:gd name="connsiteX159" fmla="*/ 10043160 w 11737340"/>
                <a:gd name="connsiteY159" fmla="*/ 2735580 h 4185920"/>
                <a:gd name="connsiteX160" fmla="*/ 9974580 w 11737340"/>
                <a:gd name="connsiteY160" fmla="*/ 2857500 h 4185920"/>
                <a:gd name="connsiteX161" fmla="*/ 9906000 w 11737340"/>
                <a:gd name="connsiteY161" fmla="*/ 2941320 h 4185920"/>
                <a:gd name="connsiteX162" fmla="*/ 9860280 w 11737340"/>
                <a:gd name="connsiteY162" fmla="*/ 3032760 h 4185920"/>
                <a:gd name="connsiteX163" fmla="*/ 9806940 w 11737340"/>
                <a:gd name="connsiteY163" fmla="*/ 3116580 h 4185920"/>
                <a:gd name="connsiteX164" fmla="*/ 9715500 w 11737340"/>
                <a:gd name="connsiteY164" fmla="*/ 3208020 h 4185920"/>
                <a:gd name="connsiteX165" fmla="*/ 9616440 w 11737340"/>
                <a:gd name="connsiteY165" fmla="*/ 3261360 h 4185920"/>
                <a:gd name="connsiteX166" fmla="*/ 9532620 w 11737340"/>
                <a:gd name="connsiteY166" fmla="*/ 3329940 h 4185920"/>
                <a:gd name="connsiteX167" fmla="*/ 9471660 w 11737340"/>
                <a:gd name="connsiteY167" fmla="*/ 3375660 h 4185920"/>
                <a:gd name="connsiteX168" fmla="*/ 9410700 w 11737340"/>
                <a:gd name="connsiteY168" fmla="*/ 3429000 h 4185920"/>
                <a:gd name="connsiteX169" fmla="*/ 9288780 w 11737340"/>
                <a:gd name="connsiteY169" fmla="*/ 3436620 h 4185920"/>
                <a:gd name="connsiteX170" fmla="*/ 9166860 w 11737340"/>
                <a:gd name="connsiteY170" fmla="*/ 3444240 h 4185920"/>
                <a:gd name="connsiteX171" fmla="*/ 9029700 w 11737340"/>
                <a:gd name="connsiteY171" fmla="*/ 3413760 h 4185920"/>
                <a:gd name="connsiteX172" fmla="*/ 8823960 w 11737340"/>
                <a:gd name="connsiteY172" fmla="*/ 3360420 h 4185920"/>
                <a:gd name="connsiteX173" fmla="*/ 8679180 w 11737340"/>
                <a:gd name="connsiteY173" fmla="*/ 3329940 h 4185920"/>
                <a:gd name="connsiteX174" fmla="*/ 8572500 w 11737340"/>
                <a:gd name="connsiteY174" fmla="*/ 3276600 h 4185920"/>
                <a:gd name="connsiteX175" fmla="*/ 8465820 w 11737340"/>
                <a:gd name="connsiteY175" fmla="*/ 3215640 h 4185920"/>
                <a:gd name="connsiteX176" fmla="*/ 8321040 w 11737340"/>
                <a:gd name="connsiteY176" fmla="*/ 3177540 h 4185920"/>
                <a:gd name="connsiteX177" fmla="*/ 8199120 w 11737340"/>
                <a:gd name="connsiteY177" fmla="*/ 3131820 h 4185920"/>
                <a:gd name="connsiteX178" fmla="*/ 8069580 w 11737340"/>
                <a:gd name="connsiteY178" fmla="*/ 3078480 h 4185920"/>
                <a:gd name="connsiteX179" fmla="*/ 7917180 w 11737340"/>
                <a:gd name="connsiteY179" fmla="*/ 2994660 h 4185920"/>
                <a:gd name="connsiteX180" fmla="*/ 7787640 w 11737340"/>
                <a:gd name="connsiteY180" fmla="*/ 2971800 h 4185920"/>
                <a:gd name="connsiteX181" fmla="*/ 7719060 w 11737340"/>
                <a:gd name="connsiteY181" fmla="*/ 2933700 h 4185920"/>
                <a:gd name="connsiteX182" fmla="*/ 7612380 w 11737340"/>
                <a:gd name="connsiteY182" fmla="*/ 2903220 h 4185920"/>
                <a:gd name="connsiteX183" fmla="*/ 7566660 w 11737340"/>
                <a:gd name="connsiteY183" fmla="*/ 2887980 h 4185920"/>
                <a:gd name="connsiteX184" fmla="*/ 7551420 w 11737340"/>
                <a:gd name="connsiteY184" fmla="*/ 2849880 h 4185920"/>
                <a:gd name="connsiteX185" fmla="*/ 7533640 w 11737340"/>
                <a:gd name="connsiteY185" fmla="*/ 2788920 h 4185920"/>
                <a:gd name="connsiteX186" fmla="*/ 7475220 w 11737340"/>
                <a:gd name="connsiteY186" fmla="*/ 2857500 h 4185920"/>
                <a:gd name="connsiteX187" fmla="*/ 7414260 w 11737340"/>
                <a:gd name="connsiteY187" fmla="*/ 2887980 h 4185920"/>
                <a:gd name="connsiteX188" fmla="*/ 7345680 w 11737340"/>
                <a:gd name="connsiteY188" fmla="*/ 2971800 h 4185920"/>
                <a:gd name="connsiteX189" fmla="*/ 7315200 w 11737340"/>
                <a:gd name="connsiteY189" fmla="*/ 2994660 h 4185920"/>
                <a:gd name="connsiteX190" fmla="*/ 7261860 w 11737340"/>
                <a:gd name="connsiteY190" fmla="*/ 3009900 h 4185920"/>
                <a:gd name="connsiteX191" fmla="*/ 7193280 w 11737340"/>
                <a:gd name="connsiteY191" fmla="*/ 3025140 h 4185920"/>
                <a:gd name="connsiteX192" fmla="*/ 7155180 w 11737340"/>
                <a:gd name="connsiteY192" fmla="*/ 3078480 h 4185920"/>
                <a:gd name="connsiteX193" fmla="*/ 7109460 w 11737340"/>
                <a:gd name="connsiteY193" fmla="*/ 3154680 h 4185920"/>
                <a:gd name="connsiteX194" fmla="*/ 7048500 w 11737340"/>
                <a:gd name="connsiteY194" fmla="*/ 3246120 h 4185920"/>
                <a:gd name="connsiteX195" fmla="*/ 6995160 w 11737340"/>
                <a:gd name="connsiteY195" fmla="*/ 3307080 h 4185920"/>
                <a:gd name="connsiteX196" fmla="*/ 6972300 w 11737340"/>
                <a:gd name="connsiteY196" fmla="*/ 3352800 h 4185920"/>
                <a:gd name="connsiteX197" fmla="*/ 6949440 w 11737340"/>
                <a:gd name="connsiteY197" fmla="*/ 3413760 h 4185920"/>
                <a:gd name="connsiteX198" fmla="*/ 6949440 w 11737340"/>
                <a:gd name="connsiteY198" fmla="*/ 3413760 h 4185920"/>
                <a:gd name="connsiteX199" fmla="*/ 6911340 w 11737340"/>
                <a:gd name="connsiteY199" fmla="*/ 3474720 h 4185920"/>
                <a:gd name="connsiteX200" fmla="*/ 6888480 w 11737340"/>
                <a:gd name="connsiteY200" fmla="*/ 3505200 h 4185920"/>
                <a:gd name="connsiteX201" fmla="*/ 6819900 w 11737340"/>
                <a:gd name="connsiteY201" fmla="*/ 3566160 h 4185920"/>
                <a:gd name="connsiteX202" fmla="*/ 6731000 w 11737340"/>
                <a:gd name="connsiteY202" fmla="*/ 3599180 h 4185920"/>
                <a:gd name="connsiteX203" fmla="*/ 6675120 w 11737340"/>
                <a:gd name="connsiteY203" fmla="*/ 3657600 h 4185920"/>
                <a:gd name="connsiteX204" fmla="*/ 6629400 w 11737340"/>
                <a:gd name="connsiteY204" fmla="*/ 3718560 h 4185920"/>
                <a:gd name="connsiteX205" fmla="*/ 6576060 w 11737340"/>
                <a:gd name="connsiteY205" fmla="*/ 3779520 h 4185920"/>
                <a:gd name="connsiteX206" fmla="*/ 6484620 w 11737340"/>
                <a:gd name="connsiteY206" fmla="*/ 3817620 h 4185920"/>
                <a:gd name="connsiteX207" fmla="*/ 6400800 w 11737340"/>
                <a:gd name="connsiteY207" fmla="*/ 3832860 h 4185920"/>
                <a:gd name="connsiteX208" fmla="*/ 6263640 w 11737340"/>
                <a:gd name="connsiteY208" fmla="*/ 3870960 h 4185920"/>
                <a:gd name="connsiteX209" fmla="*/ 6126480 w 11737340"/>
                <a:gd name="connsiteY209" fmla="*/ 3901440 h 4185920"/>
                <a:gd name="connsiteX210" fmla="*/ 6027420 w 11737340"/>
                <a:gd name="connsiteY210" fmla="*/ 3916680 h 4185920"/>
                <a:gd name="connsiteX211" fmla="*/ 5890260 w 11737340"/>
                <a:gd name="connsiteY211" fmla="*/ 3878580 h 4185920"/>
                <a:gd name="connsiteX212" fmla="*/ 5821680 w 11737340"/>
                <a:gd name="connsiteY212" fmla="*/ 3863340 h 4185920"/>
                <a:gd name="connsiteX213" fmla="*/ 5737860 w 11737340"/>
                <a:gd name="connsiteY213" fmla="*/ 3825240 h 4185920"/>
                <a:gd name="connsiteX214" fmla="*/ 5638800 w 11737340"/>
                <a:gd name="connsiteY214" fmla="*/ 3794760 h 4185920"/>
                <a:gd name="connsiteX215" fmla="*/ 5524500 w 11737340"/>
                <a:gd name="connsiteY215" fmla="*/ 3756660 h 4185920"/>
                <a:gd name="connsiteX216" fmla="*/ 5448300 w 11737340"/>
                <a:gd name="connsiteY216" fmla="*/ 3718560 h 4185920"/>
                <a:gd name="connsiteX217" fmla="*/ 5349240 w 11737340"/>
                <a:gd name="connsiteY217" fmla="*/ 3657600 h 4185920"/>
                <a:gd name="connsiteX218" fmla="*/ 5295900 w 11737340"/>
                <a:gd name="connsiteY218" fmla="*/ 3619500 h 4185920"/>
                <a:gd name="connsiteX219" fmla="*/ 5234940 w 11737340"/>
                <a:gd name="connsiteY219" fmla="*/ 3596640 h 4185920"/>
                <a:gd name="connsiteX220" fmla="*/ 5135880 w 11737340"/>
                <a:gd name="connsiteY220" fmla="*/ 3550920 h 4185920"/>
                <a:gd name="connsiteX221" fmla="*/ 5059680 w 11737340"/>
                <a:gd name="connsiteY221" fmla="*/ 3505200 h 4185920"/>
                <a:gd name="connsiteX222" fmla="*/ 5029200 w 11737340"/>
                <a:gd name="connsiteY222" fmla="*/ 3482340 h 4185920"/>
                <a:gd name="connsiteX223" fmla="*/ 4960620 w 11737340"/>
                <a:gd name="connsiteY223" fmla="*/ 3413760 h 4185920"/>
                <a:gd name="connsiteX224" fmla="*/ 4876800 w 11737340"/>
                <a:gd name="connsiteY224" fmla="*/ 3299460 h 4185920"/>
                <a:gd name="connsiteX225" fmla="*/ 4808220 w 11737340"/>
                <a:gd name="connsiteY225" fmla="*/ 3200400 h 4185920"/>
                <a:gd name="connsiteX226" fmla="*/ 4777740 w 11737340"/>
                <a:gd name="connsiteY226" fmla="*/ 3147060 h 4185920"/>
                <a:gd name="connsiteX227" fmla="*/ 4724400 w 11737340"/>
                <a:gd name="connsiteY227" fmla="*/ 3108960 h 4185920"/>
                <a:gd name="connsiteX228" fmla="*/ 4648200 w 11737340"/>
                <a:gd name="connsiteY228" fmla="*/ 3063240 h 4185920"/>
                <a:gd name="connsiteX229" fmla="*/ 4533900 w 11737340"/>
                <a:gd name="connsiteY229" fmla="*/ 2979420 h 4185920"/>
                <a:gd name="connsiteX230" fmla="*/ 4427220 w 11737340"/>
                <a:gd name="connsiteY230" fmla="*/ 2941320 h 4185920"/>
                <a:gd name="connsiteX231" fmla="*/ 4366260 w 11737340"/>
                <a:gd name="connsiteY231" fmla="*/ 2903220 h 4185920"/>
                <a:gd name="connsiteX232" fmla="*/ 4244340 w 11737340"/>
                <a:gd name="connsiteY232" fmla="*/ 2842260 h 4185920"/>
                <a:gd name="connsiteX233" fmla="*/ 4145280 w 11737340"/>
                <a:gd name="connsiteY233" fmla="*/ 2811780 h 4185920"/>
                <a:gd name="connsiteX234" fmla="*/ 4038600 w 11737340"/>
                <a:gd name="connsiteY234" fmla="*/ 2804160 h 4185920"/>
                <a:gd name="connsiteX235" fmla="*/ 3954780 w 11737340"/>
                <a:gd name="connsiteY235" fmla="*/ 2819400 h 4185920"/>
                <a:gd name="connsiteX236" fmla="*/ 3863340 w 11737340"/>
                <a:gd name="connsiteY236" fmla="*/ 2804160 h 4185920"/>
                <a:gd name="connsiteX237" fmla="*/ 3741420 w 11737340"/>
                <a:gd name="connsiteY237" fmla="*/ 2781300 h 4185920"/>
                <a:gd name="connsiteX238" fmla="*/ 3649980 w 11737340"/>
                <a:gd name="connsiteY238" fmla="*/ 2743200 h 4185920"/>
                <a:gd name="connsiteX239" fmla="*/ 3573780 w 11737340"/>
                <a:gd name="connsiteY239" fmla="*/ 2674620 h 4185920"/>
                <a:gd name="connsiteX240" fmla="*/ 3482340 w 11737340"/>
                <a:gd name="connsiteY240" fmla="*/ 2621280 h 4185920"/>
                <a:gd name="connsiteX241" fmla="*/ 3436620 w 11737340"/>
                <a:gd name="connsiteY241" fmla="*/ 2552700 h 4185920"/>
                <a:gd name="connsiteX242" fmla="*/ 3329940 w 11737340"/>
                <a:gd name="connsiteY242" fmla="*/ 2423160 h 4185920"/>
                <a:gd name="connsiteX243" fmla="*/ 3261360 w 11737340"/>
                <a:gd name="connsiteY243" fmla="*/ 2324100 h 4185920"/>
                <a:gd name="connsiteX244" fmla="*/ 3131820 w 11737340"/>
                <a:gd name="connsiteY244" fmla="*/ 2209800 h 4185920"/>
                <a:gd name="connsiteX245" fmla="*/ 3040380 w 11737340"/>
                <a:gd name="connsiteY245" fmla="*/ 2141220 h 4185920"/>
                <a:gd name="connsiteX246" fmla="*/ 2910840 w 11737340"/>
                <a:gd name="connsiteY246" fmla="*/ 2034540 h 4185920"/>
                <a:gd name="connsiteX247" fmla="*/ 2849880 w 11737340"/>
                <a:gd name="connsiteY247" fmla="*/ 1958340 h 4185920"/>
                <a:gd name="connsiteX248" fmla="*/ 2743200 w 11737340"/>
                <a:gd name="connsiteY248" fmla="*/ 1889760 h 4185920"/>
                <a:gd name="connsiteX249" fmla="*/ 2659380 w 11737340"/>
                <a:gd name="connsiteY249" fmla="*/ 1844040 h 4185920"/>
                <a:gd name="connsiteX250" fmla="*/ 2575560 w 11737340"/>
                <a:gd name="connsiteY250" fmla="*/ 1744980 h 4185920"/>
                <a:gd name="connsiteX251" fmla="*/ 2468880 w 11737340"/>
                <a:gd name="connsiteY251" fmla="*/ 1645920 h 4185920"/>
                <a:gd name="connsiteX252" fmla="*/ 2400300 w 11737340"/>
                <a:gd name="connsiteY252" fmla="*/ 1607820 h 4185920"/>
                <a:gd name="connsiteX253" fmla="*/ 2263140 w 11737340"/>
                <a:gd name="connsiteY253" fmla="*/ 1501140 h 4185920"/>
                <a:gd name="connsiteX254" fmla="*/ 2171700 w 11737340"/>
                <a:gd name="connsiteY254" fmla="*/ 1432560 h 4185920"/>
                <a:gd name="connsiteX255" fmla="*/ 2087880 w 11737340"/>
                <a:gd name="connsiteY255" fmla="*/ 1363980 h 4185920"/>
                <a:gd name="connsiteX256" fmla="*/ 1950720 w 11737340"/>
                <a:gd name="connsiteY256" fmla="*/ 1272540 h 4185920"/>
                <a:gd name="connsiteX257" fmla="*/ 1805940 w 11737340"/>
                <a:gd name="connsiteY257" fmla="*/ 1135380 h 4185920"/>
                <a:gd name="connsiteX258" fmla="*/ 1729740 w 11737340"/>
                <a:gd name="connsiteY258" fmla="*/ 1089660 h 4185920"/>
                <a:gd name="connsiteX259" fmla="*/ 1668780 w 11737340"/>
                <a:gd name="connsiteY259" fmla="*/ 1043940 h 4185920"/>
                <a:gd name="connsiteX260" fmla="*/ 1592580 w 11737340"/>
                <a:gd name="connsiteY260" fmla="*/ 990600 h 4185920"/>
                <a:gd name="connsiteX261" fmla="*/ 1470660 w 11737340"/>
                <a:gd name="connsiteY261" fmla="*/ 891540 h 4185920"/>
                <a:gd name="connsiteX262" fmla="*/ 1386840 w 11737340"/>
                <a:gd name="connsiteY262" fmla="*/ 845820 h 4185920"/>
                <a:gd name="connsiteX263" fmla="*/ 1318260 w 11737340"/>
                <a:gd name="connsiteY263" fmla="*/ 784860 h 4185920"/>
                <a:gd name="connsiteX264" fmla="*/ 1264920 w 11737340"/>
                <a:gd name="connsiteY264" fmla="*/ 723900 h 4185920"/>
                <a:gd name="connsiteX265" fmla="*/ 1181100 w 11737340"/>
                <a:gd name="connsiteY265" fmla="*/ 647700 h 4185920"/>
                <a:gd name="connsiteX266" fmla="*/ 1089660 w 11737340"/>
                <a:gd name="connsiteY266" fmla="*/ 624840 h 4185920"/>
                <a:gd name="connsiteX267" fmla="*/ 1021080 w 11737340"/>
                <a:gd name="connsiteY267" fmla="*/ 586740 h 4185920"/>
                <a:gd name="connsiteX268" fmla="*/ 937260 w 11737340"/>
                <a:gd name="connsiteY268" fmla="*/ 548640 h 4185920"/>
                <a:gd name="connsiteX269" fmla="*/ 830580 w 11737340"/>
                <a:gd name="connsiteY269" fmla="*/ 510540 h 4185920"/>
                <a:gd name="connsiteX270" fmla="*/ 754380 w 11737340"/>
                <a:gd name="connsiteY270" fmla="*/ 457200 h 4185920"/>
                <a:gd name="connsiteX271" fmla="*/ 708660 w 11737340"/>
                <a:gd name="connsiteY271" fmla="*/ 419100 h 4185920"/>
                <a:gd name="connsiteX272" fmla="*/ 609600 w 11737340"/>
                <a:gd name="connsiteY272" fmla="*/ 396240 h 4185920"/>
                <a:gd name="connsiteX273" fmla="*/ 548640 w 11737340"/>
                <a:gd name="connsiteY273" fmla="*/ 320040 h 4185920"/>
                <a:gd name="connsiteX274" fmla="*/ 510540 w 11737340"/>
                <a:gd name="connsiteY274" fmla="*/ 251460 h 4185920"/>
                <a:gd name="connsiteX275" fmla="*/ 464820 w 11737340"/>
                <a:gd name="connsiteY275" fmla="*/ 190500 h 4185920"/>
                <a:gd name="connsiteX276" fmla="*/ 411480 w 11737340"/>
                <a:gd name="connsiteY276" fmla="*/ 137160 h 4185920"/>
                <a:gd name="connsiteX277" fmla="*/ 373380 w 11737340"/>
                <a:gd name="connsiteY277" fmla="*/ 45720 h 4185920"/>
                <a:gd name="connsiteX278" fmla="*/ 342900 w 11737340"/>
                <a:gd name="connsiteY278" fmla="*/ 0 h 4185920"/>
                <a:gd name="connsiteX279" fmla="*/ 327660 w 11737340"/>
                <a:gd name="connsiteY279" fmla="*/ 60960 h 4185920"/>
                <a:gd name="connsiteX280" fmla="*/ 289560 w 11737340"/>
                <a:gd name="connsiteY280" fmla="*/ 91440 h 4185920"/>
                <a:gd name="connsiteX281" fmla="*/ 236220 w 11737340"/>
                <a:gd name="connsiteY281" fmla="*/ 114300 h 4185920"/>
                <a:gd name="connsiteX282" fmla="*/ 198120 w 11737340"/>
                <a:gd name="connsiteY282" fmla="*/ 175260 h 4185920"/>
                <a:gd name="connsiteX283" fmla="*/ 175260 w 11737340"/>
                <a:gd name="connsiteY283" fmla="*/ 228600 h 4185920"/>
                <a:gd name="connsiteX284" fmla="*/ 114300 w 11737340"/>
                <a:gd name="connsiteY284" fmla="*/ 236220 h 4185920"/>
                <a:gd name="connsiteX285" fmla="*/ 45720 w 11737340"/>
                <a:gd name="connsiteY285" fmla="*/ 251460 h 4185920"/>
                <a:gd name="connsiteX286" fmla="*/ 0 w 11737340"/>
                <a:gd name="connsiteY286" fmla="*/ 281940 h 4185920"/>
                <a:gd name="connsiteX287" fmla="*/ 68580 w 11737340"/>
                <a:gd name="connsiteY287" fmla="*/ 320040 h 4185920"/>
                <a:gd name="connsiteX0" fmla="*/ 68580 w 11737340"/>
                <a:gd name="connsiteY0" fmla="*/ 320040 h 4185920"/>
                <a:gd name="connsiteX1" fmla="*/ 121920 w 11737340"/>
                <a:gd name="connsiteY1" fmla="*/ 381000 h 4185920"/>
                <a:gd name="connsiteX2" fmla="*/ 198120 w 11737340"/>
                <a:gd name="connsiteY2" fmla="*/ 419100 h 4185920"/>
                <a:gd name="connsiteX3" fmla="*/ 320040 w 11737340"/>
                <a:gd name="connsiteY3" fmla="*/ 510540 h 4185920"/>
                <a:gd name="connsiteX4" fmla="*/ 411480 w 11737340"/>
                <a:gd name="connsiteY4" fmla="*/ 563880 h 4185920"/>
                <a:gd name="connsiteX5" fmla="*/ 472440 w 11737340"/>
                <a:gd name="connsiteY5" fmla="*/ 632460 h 4185920"/>
                <a:gd name="connsiteX6" fmla="*/ 601980 w 11737340"/>
                <a:gd name="connsiteY6" fmla="*/ 708660 h 4185920"/>
                <a:gd name="connsiteX7" fmla="*/ 739140 w 11737340"/>
                <a:gd name="connsiteY7" fmla="*/ 784860 h 4185920"/>
                <a:gd name="connsiteX8" fmla="*/ 861060 w 11737340"/>
                <a:gd name="connsiteY8" fmla="*/ 868680 h 4185920"/>
                <a:gd name="connsiteX9" fmla="*/ 944880 w 11737340"/>
                <a:gd name="connsiteY9" fmla="*/ 952500 h 4185920"/>
                <a:gd name="connsiteX10" fmla="*/ 1021080 w 11737340"/>
                <a:gd name="connsiteY10" fmla="*/ 1005840 h 4185920"/>
                <a:gd name="connsiteX11" fmla="*/ 1097280 w 11737340"/>
                <a:gd name="connsiteY11" fmla="*/ 1043940 h 4185920"/>
                <a:gd name="connsiteX12" fmla="*/ 1181100 w 11737340"/>
                <a:gd name="connsiteY12" fmla="*/ 1104900 h 4185920"/>
                <a:gd name="connsiteX13" fmla="*/ 1249680 w 11737340"/>
                <a:gd name="connsiteY13" fmla="*/ 1150620 h 4185920"/>
                <a:gd name="connsiteX14" fmla="*/ 1341120 w 11737340"/>
                <a:gd name="connsiteY14" fmla="*/ 1196340 h 4185920"/>
                <a:gd name="connsiteX15" fmla="*/ 1417320 w 11737340"/>
                <a:gd name="connsiteY15" fmla="*/ 1257300 h 4185920"/>
                <a:gd name="connsiteX16" fmla="*/ 1493520 w 11737340"/>
                <a:gd name="connsiteY16" fmla="*/ 1333500 h 4185920"/>
                <a:gd name="connsiteX17" fmla="*/ 1569720 w 11737340"/>
                <a:gd name="connsiteY17" fmla="*/ 1356360 h 4185920"/>
                <a:gd name="connsiteX18" fmla="*/ 1684020 w 11737340"/>
                <a:gd name="connsiteY18" fmla="*/ 1424940 h 4185920"/>
                <a:gd name="connsiteX19" fmla="*/ 1729740 w 11737340"/>
                <a:gd name="connsiteY19" fmla="*/ 1485900 h 4185920"/>
                <a:gd name="connsiteX20" fmla="*/ 1844040 w 11737340"/>
                <a:gd name="connsiteY20" fmla="*/ 1569720 h 4185920"/>
                <a:gd name="connsiteX21" fmla="*/ 1935480 w 11737340"/>
                <a:gd name="connsiteY21" fmla="*/ 1615440 h 4185920"/>
                <a:gd name="connsiteX22" fmla="*/ 2049780 w 11737340"/>
                <a:gd name="connsiteY22" fmla="*/ 1691640 h 4185920"/>
                <a:gd name="connsiteX23" fmla="*/ 2133600 w 11737340"/>
                <a:gd name="connsiteY23" fmla="*/ 1729740 h 4185920"/>
                <a:gd name="connsiteX24" fmla="*/ 2202180 w 11737340"/>
                <a:gd name="connsiteY24" fmla="*/ 1805940 h 4185920"/>
                <a:gd name="connsiteX25" fmla="*/ 2255520 w 11737340"/>
                <a:gd name="connsiteY25" fmla="*/ 1821180 h 4185920"/>
                <a:gd name="connsiteX26" fmla="*/ 2316480 w 11737340"/>
                <a:gd name="connsiteY26" fmla="*/ 1866900 h 4185920"/>
                <a:gd name="connsiteX27" fmla="*/ 2423160 w 11737340"/>
                <a:gd name="connsiteY27" fmla="*/ 2004060 h 4185920"/>
                <a:gd name="connsiteX28" fmla="*/ 2476500 w 11737340"/>
                <a:gd name="connsiteY28" fmla="*/ 2087880 h 4185920"/>
                <a:gd name="connsiteX29" fmla="*/ 2567940 w 11737340"/>
                <a:gd name="connsiteY29" fmla="*/ 2148840 h 4185920"/>
                <a:gd name="connsiteX30" fmla="*/ 2682240 w 11737340"/>
                <a:gd name="connsiteY30" fmla="*/ 2186940 h 4185920"/>
                <a:gd name="connsiteX31" fmla="*/ 2743200 w 11737340"/>
                <a:gd name="connsiteY31" fmla="*/ 2209800 h 4185920"/>
                <a:gd name="connsiteX32" fmla="*/ 2811780 w 11737340"/>
                <a:gd name="connsiteY32" fmla="*/ 2247900 h 4185920"/>
                <a:gd name="connsiteX33" fmla="*/ 2887980 w 11737340"/>
                <a:gd name="connsiteY33" fmla="*/ 2301240 h 4185920"/>
                <a:gd name="connsiteX34" fmla="*/ 2979420 w 11737340"/>
                <a:gd name="connsiteY34" fmla="*/ 2385060 h 4185920"/>
                <a:gd name="connsiteX35" fmla="*/ 3055620 w 11737340"/>
                <a:gd name="connsiteY35" fmla="*/ 2461260 h 4185920"/>
                <a:gd name="connsiteX36" fmla="*/ 3134360 w 11737340"/>
                <a:gd name="connsiteY36" fmla="*/ 2555240 h 4185920"/>
                <a:gd name="connsiteX37" fmla="*/ 3248660 w 11737340"/>
                <a:gd name="connsiteY37" fmla="*/ 2654300 h 4185920"/>
                <a:gd name="connsiteX38" fmla="*/ 3345180 w 11737340"/>
                <a:gd name="connsiteY38" fmla="*/ 2720340 h 4185920"/>
                <a:gd name="connsiteX39" fmla="*/ 3444240 w 11737340"/>
                <a:gd name="connsiteY39" fmla="*/ 2796540 h 4185920"/>
                <a:gd name="connsiteX40" fmla="*/ 3558540 w 11737340"/>
                <a:gd name="connsiteY40" fmla="*/ 2872740 h 4185920"/>
                <a:gd name="connsiteX41" fmla="*/ 3619500 w 11737340"/>
                <a:gd name="connsiteY41" fmla="*/ 2979420 h 4185920"/>
                <a:gd name="connsiteX42" fmla="*/ 3619500 w 11737340"/>
                <a:gd name="connsiteY42" fmla="*/ 2979420 h 4185920"/>
                <a:gd name="connsiteX43" fmla="*/ 3649980 w 11737340"/>
                <a:gd name="connsiteY43" fmla="*/ 3048000 h 4185920"/>
                <a:gd name="connsiteX44" fmla="*/ 3703320 w 11737340"/>
                <a:gd name="connsiteY44" fmla="*/ 3086100 h 4185920"/>
                <a:gd name="connsiteX45" fmla="*/ 3764280 w 11737340"/>
                <a:gd name="connsiteY45" fmla="*/ 3063240 h 4185920"/>
                <a:gd name="connsiteX46" fmla="*/ 3850640 w 11737340"/>
                <a:gd name="connsiteY46" fmla="*/ 3040380 h 4185920"/>
                <a:gd name="connsiteX47" fmla="*/ 3916680 w 11737340"/>
                <a:gd name="connsiteY47" fmla="*/ 3032760 h 4185920"/>
                <a:gd name="connsiteX48" fmla="*/ 4030980 w 11737340"/>
                <a:gd name="connsiteY48" fmla="*/ 3063240 h 4185920"/>
                <a:gd name="connsiteX49" fmla="*/ 4137660 w 11737340"/>
                <a:gd name="connsiteY49" fmla="*/ 3101340 h 4185920"/>
                <a:gd name="connsiteX50" fmla="*/ 4259580 w 11737340"/>
                <a:gd name="connsiteY50" fmla="*/ 3147060 h 4185920"/>
                <a:gd name="connsiteX51" fmla="*/ 4381500 w 11737340"/>
                <a:gd name="connsiteY51" fmla="*/ 3192780 h 4185920"/>
                <a:gd name="connsiteX52" fmla="*/ 4526280 w 11737340"/>
                <a:gd name="connsiteY52" fmla="*/ 3276600 h 4185920"/>
                <a:gd name="connsiteX53" fmla="*/ 4587240 w 11737340"/>
                <a:gd name="connsiteY53" fmla="*/ 3299460 h 4185920"/>
                <a:gd name="connsiteX54" fmla="*/ 4610100 w 11737340"/>
                <a:gd name="connsiteY54" fmla="*/ 3352800 h 4185920"/>
                <a:gd name="connsiteX55" fmla="*/ 4648200 w 11737340"/>
                <a:gd name="connsiteY55" fmla="*/ 3436620 h 4185920"/>
                <a:gd name="connsiteX56" fmla="*/ 4671060 w 11737340"/>
                <a:gd name="connsiteY56" fmla="*/ 3520440 h 4185920"/>
                <a:gd name="connsiteX57" fmla="*/ 4678680 w 11737340"/>
                <a:gd name="connsiteY57" fmla="*/ 3589020 h 4185920"/>
                <a:gd name="connsiteX58" fmla="*/ 4686300 w 11737340"/>
                <a:gd name="connsiteY58" fmla="*/ 3649980 h 4185920"/>
                <a:gd name="connsiteX59" fmla="*/ 4724400 w 11737340"/>
                <a:gd name="connsiteY59" fmla="*/ 3680460 h 4185920"/>
                <a:gd name="connsiteX60" fmla="*/ 4785360 w 11737340"/>
                <a:gd name="connsiteY60" fmla="*/ 3672840 h 4185920"/>
                <a:gd name="connsiteX61" fmla="*/ 4869180 w 11737340"/>
                <a:gd name="connsiteY61" fmla="*/ 3703320 h 4185920"/>
                <a:gd name="connsiteX62" fmla="*/ 4914900 w 11737340"/>
                <a:gd name="connsiteY62" fmla="*/ 3756660 h 4185920"/>
                <a:gd name="connsiteX63" fmla="*/ 5105400 w 11737340"/>
                <a:gd name="connsiteY63" fmla="*/ 3832860 h 4185920"/>
                <a:gd name="connsiteX64" fmla="*/ 5173980 w 11737340"/>
                <a:gd name="connsiteY64" fmla="*/ 3886200 h 4185920"/>
                <a:gd name="connsiteX65" fmla="*/ 5242560 w 11737340"/>
                <a:gd name="connsiteY65" fmla="*/ 3924300 h 4185920"/>
                <a:gd name="connsiteX66" fmla="*/ 5364480 w 11737340"/>
                <a:gd name="connsiteY66" fmla="*/ 3962400 h 4185920"/>
                <a:gd name="connsiteX67" fmla="*/ 5516880 w 11737340"/>
                <a:gd name="connsiteY67" fmla="*/ 4046220 h 4185920"/>
                <a:gd name="connsiteX68" fmla="*/ 5585460 w 11737340"/>
                <a:gd name="connsiteY68" fmla="*/ 4099560 h 4185920"/>
                <a:gd name="connsiteX69" fmla="*/ 5661660 w 11737340"/>
                <a:gd name="connsiteY69" fmla="*/ 4122420 h 4185920"/>
                <a:gd name="connsiteX70" fmla="*/ 5745480 w 11737340"/>
                <a:gd name="connsiteY70" fmla="*/ 4130040 h 4185920"/>
                <a:gd name="connsiteX71" fmla="*/ 5836920 w 11737340"/>
                <a:gd name="connsiteY71" fmla="*/ 4130040 h 4185920"/>
                <a:gd name="connsiteX72" fmla="*/ 5943600 w 11737340"/>
                <a:gd name="connsiteY72" fmla="*/ 4165600 h 4185920"/>
                <a:gd name="connsiteX73" fmla="*/ 6042660 w 11737340"/>
                <a:gd name="connsiteY73" fmla="*/ 4185920 h 4185920"/>
                <a:gd name="connsiteX74" fmla="*/ 6167120 w 11737340"/>
                <a:gd name="connsiteY74" fmla="*/ 4160520 h 4185920"/>
                <a:gd name="connsiteX75" fmla="*/ 6286500 w 11737340"/>
                <a:gd name="connsiteY75" fmla="*/ 4114800 h 4185920"/>
                <a:gd name="connsiteX76" fmla="*/ 6393180 w 11737340"/>
                <a:gd name="connsiteY76" fmla="*/ 4071620 h 4185920"/>
                <a:gd name="connsiteX77" fmla="*/ 6484620 w 11737340"/>
                <a:gd name="connsiteY77" fmla="*/ 4038600 h 4185920"/>
                <a:gd name="connsiteX78" fmla="*/ 6583680 w 11737340"/>
                <a:gd name="connsiteY78" fmla="*/ 3970020 h 4185920"/>
                <a:gd name="connsiteX79" fmla="*/ 6697980 w 11737340"/>
                <a:gd name="connsiteY79" fmla="*/ 3886200 h 4185920"/>
                <a:gd name="connsiteX80" fmla="*/ 6751320 w 11737340"/>
                <a:gd name="connsiteY80" fmla="*/ 3822700 h 4185920"/>
                <a:gd name="connsiteX81" fmla="*/ 6855460 w 11737340"/>
                <a:gd name="connsiteY81" fmla="*/ 3764280 h 4185920"/>
                <a:gd name="connsiteX82" fmla="*/ 6959600 w 11737340"/>
                <a:gd name="connsiteY82" fmla="*/ 3629660 h 4185920"/>
                <a:gd name="connsiteX83" fmla="*/ 7056120 w 11737340"/>
                <a:gd name="connsiteY83" fmla="*/ 3528060 h 4185920"/>
                <a:gd name="connsiteX84" fmla="*/ 7165340 w 11737340"/>
                <a:gd name="connsiteY84" fmla="*/ 3454400 h 4185920"/>
                <a:gd name="connsiteX85" fmla="*/ 7287260 w 11737340"/>
                <a:gd name="connsiteY85" fmla="*/ 3296920 h 4185920"/>
                <a:gd name="connsiteX86" fmla="*/ 7338060 w 11737340"/>
                <a:gd name="connsiteY86" fmla="*/ 3200400 h 4185920"/>
                <a:gd name="connsiteX87" fmla="*/ 7383780 w 11737340"/>
                <a:gd name="connsiteY87" fmla="*/ 3144520 h 4185920"/>
                <a:gd name="connsiteX88" fmla="*/ 7444740 w 11737340"/>
                <a:gd name="connsiteY88" fmla="*/ 3093720 h 4185920"/>
                <a:gd name="connsiteX89" fmla="*/ 7513320 w 11737340"/>
                <a:gd name="connsiteY89" fmla="*/ 3101340 h 4185920"/>
                <a:gd name="connsiteX90" fmla="*/ 7576820 w 11737340"/>
                <a:gd name="connsiteY90" fmla="*/ 3093720 h 4185920"/>
                <a:gd name="connsiteX91" fmla="*/ 7729220 w 11737340"/>
                <a:gd name="connsiteY91" fmla="*/ 3136900 h 4185920"/>
                <a:gd name="connsiteX92" fmla="*/ 7833360 w 11737340"/>
                <a:gd name="connsiteY92" fmla="*/ 3180080 h 4185920"/>
                <a:gd name="connsiteX93" fmla="*/ 7967980 w 11737340"/>
                <a:gd name="connsiteY93" fmla="*/ 3208020 h 4185920"/>
                <a:gd name="connsiteX94" fmla="*/ 8161020 w 11737340"/>
                <a:gd name="connsiteY94" fmla="*/ 3296920 h 4185920"/>
                <a:gd name="connsiteX95" fmla="*/ 8293100 w 11737340"/>
                <a:gd name="connsiteY95" fmla="*/ 3370580 h 4185920"/>
                <a:gd name="connsiteX96" fmla="*/ 8371840 w 11737340"/>
                <a:gd name="connsiteY96" fmla="*/ 3395980 h 4185920"/>
                <a:gd name="connsiteX97" fmla="*/ 8468360 w 11737340"/>
                <a:gd name="connsiteY97" fmla="*/ 3434080 h 4185920"/>
                <a:gd name="connsiteX98" fmla="*/ 8582660 w 11737340"/>
                <a:gd name="connsiteY98" fmla="*/ 3528060 h 4185920"/>
                <a:gd name="connsiteX99" fmla="*/ 8641080 w 11737340"/>
                <a:gd name="connsiteY99" fmla="*/ 3566160 h 4185920"/>
                <a:gd name="connsiteX100" fmla="*/ 8702040 w 11737340"/>
                <a:gd name="connsiteY100" fmla="*/ 3604260 h 4185920"/>
                <a:gd name="connsiteX101" fmla="*/ 8763000 w 11737340"/>
                <a:gd name="connsiteY101" fmla="*/ 3634740 h 4185920"/>
                <a:gd name="connsiteX102" fmla="*/ 8846820 w 11737340"/>
                <a:gd name="connsiteY102" fmla="*/ 3632200 h 4185920"/>
                <a:gd name="connsiteX103" fmla="*/ 8968740 w 11737340"/>
                <a:gd name="connsiteY103" fmla="*/ 3634740 h 4185920"/>
                <a:gd name="connsiteX104" fmla="*/ 9060180 w 11737340"/>
                <a:gd name="connsiteY104" fmla="*/ 3642360 h 4185920"/>
                <a:gd name="connsiteX105" fmla="*/ 9151620 w 11737340"/>
                <a:gd name="connsiteY105" fmla="*/ 3657600 h 4185920"/>
                <a:gd name="connsiteX106" fmla="*/ 9230360 w 11737340"/>
                <a:gd name="connsiteY106" fmla="*/ 3657600 h 4185920"/>
                <a:gd name="connsiteX107" fmla="*/ 9331960 w 11737340"/>
                <a:gd name="connsiteY107" fmla="*/ 3629660 h 4185920"/>
                <a:gd name="connsiteX108" fmla="*/ 9433560 w 11737340"/>
                <a:gd name="connsiteY108" fmla="*/ 3589020 h 4185920"/>
                <a:gd name="connsiteX109" fmla="*/ 9535160 w 11737340"/>
                <a:gd name="connsiteY109" fmla="*/ 3540760 h 4185920"/>
                <a:gd name="connsiteX110" fmla="*/ 9646920 w 11737340"/>
                <a:gd name="connsiteY110" fmla="*/ 3489960 h 4185920"/>
                <a:gd name="connsiteX111" fmla="*/ 9784080 w 11737340"/>
                <a:gd name="connsiteY111" fmla="*/ 3444240 h 4185920"/>
                <a:gd name="connsiteX112" fmla="*/ 9860280 w 11737340"/>
                <a:gd name="connsiteY112" fmla="*/ 3383280 h 4185920"/>
                <a:gd name="connsiteX113" fmla="*/ 9921240 w 11737340"/>
                <a:gd name="connsiteY113" fmla="*/ 3314700 h 4185920"/>
                <a:gd name="connsiteX114" fmla="*/ 9997440 w 11737340"/>
                <a:gd name="connsiteY114" fmla="*/ 3208020 h 4185920"/>
                <a:gd name="connsiteX115" fmla="*/ 10043160 w 11737340"/>
                <a:gd name="connsiteY115" fmla="*/ 3101340 h 4185920"/>
                <a:gd name="connsiteX116" fmla="*/ 10104120 w 11737340"/>
                <a:gd name="connsiteY116" fmla="*/ 3017520 h 4185920"/>
                <a:gd name="connsiteX117" fmla="*/ 10157460 w 11737340"/>
                <a:gd name="connsiteY117" fmla="*/ 2933700 h 4185920"/>
                <a:gd name="connsiteX118" fmla="*/ 10218420 w 11737340"/>
                <a:gd name="connsiteY118" fmla="*/ 2849880 h 4185920"/>
                <a:gd name="connsiteX119" fmla="*/ 10294620 w 11737340"/>
                <a:gd name="connsiteY119" fmla="*/ 2735580 h 4185920"/>
                <a:gd name="connsiteX120" fmla="*/ 10347960 w 11737340"/>
                <a:gd name="connsiteY120" fmla="*/ 2621280 h 4185920"/>
                <a:gd name="connsiteX121" fmla="*/ 10431780 w 11737340"/>
                <a:gd name="connsiteY121" fmla="*/ 2499360 h 4185920"/>
                <a:gd name="connsiteX122" fmla="*/ 10500360 w 11737340"/>
                <a:gd name="connsiteY122" fmla="*/ 2354580 h 4185920"/>
                <a:gd name="connsiteX123" fmla="*/ 10553700 w 11737340"/>
                <a:gd name="connsiteY123" fmla="*/ 2263140 h 4185920"/>
                <a:gd name="connsiteX124" fmla="*/ 10584180 w 11737340"/>
                <a:gd name="connsiteY124" fmla="*/ 2194560 h 4185920"/>
                <a:gd name="connsiteX125" fmla="*/ 10624820 w 11737340"/>
                <a:gd name="connsiteY125" fmla="*/ 2125980 h 4185920"/>
                <a:gd name="connsiteX126" fmla="*/ 10675620 w 11737340"/>
                <a:gd name="connsiteY126" fmla="*/ 2049780 h 4185920"/>
                <a:gd name="connsiteX127" fmla="*/ 10690860 w 11737340"/>
                <a:gd name="connsiteY127" fmla="*/ 1988820 h 4185920"/>
                <a:gd name="connsiteX128" fmla="*/ 10713720 w 11737340"/>
                <a:gd name="connsiteY128" fmla="*/ 1927860 h 4185920"/>
                <a:gd name="connsiteX129" fmla="*/ 10767060 w 11737340"/>
                <a:gd name="connsiteY129" fmla="*/ 1859280 h 4185920"/>
                <a:gd name="connsiteX130" fmla="*/ 10873740 w 11737340"/>
                <a:gd name="connsiteY130" fmla="*/ 1828800 h 4185920"/>
                <a:gd name="connsiteX131" fmla="*/ 11079480 w 11737340"/>
                <a:gd name="connsiteY131" fmla="*/ 1767840 h 4185920"/>
                <a:gd name="connsiteX132" fmla="*/ 11247120 w 11737340"/>
                <a:gd name="connsiteY132" fmla="*/ 1684020 h 4185920"/>
                <a:gd name="connsiteX133" fmla="*/ 11407140 w 11737340"/>
                <a:gd name="connsiteY133" fmla="*/ 1628140 h 4185920"/>
                <a:gd name="connsiteX134" fmla="*/ 11490960 w 11737340"/>
                <a:gd name="connsiteY134" fmla="*/ 1577340 h 4185920"/>
                <a:gd name="connsiteX135" fmla="*/ 11635740 w 11737340"/>
                <a:gd name="connsiteY135" fmla="*/ 1508760 h 4185920"/>
                <a:gd name="connsiteX136" fmla="*/ 11737340 w 11737340"/>
                <a:gd name="connsiteY136" fmla="*/ 1442720 h 4185920"/>
                <a:gd name="connsiteX137" fmla="*/ 11620500 w 11737340"/>
                <a:gd name="connsiteY137" fmla="*/ 1417320 h 4185920"/>
                <a:gd name="connsiteX138" fmla="*/ 11567160 w 11737340"/>
                <a:gd name="connsiteY138" fmla="*/ 1379220 h 4185920"/>
                <a:gd name="connsiteX139" fmla="*/ 11498580 w 11737340"/>
                <a:gd name="connsiteY139" fmla="*/ 1318260 h 4185920"/>
                <a:gd name="connsiteX140" fmla="*/ 11468100 w 11737340"/>
                <a:gd name="connsiteY140" fmla="*/ 1280160 h 4185920"/>
                <a:gd name="connsiteX141" fmla="*/ 11442700 w 11737340"/>
                <a:gd name="connsiteY141" fmla="*/ 1231900 h 4185920"/>
                <a:gd name="connsiteX142" fmla="*/ 11384280 w 11737340"/>
                <a:gd name="connsiteY142" fmla="*/ 1310640 h 4185920"/>
                <a:gd name="connsiteX143" fmla="*/ 11353800 w 11737340"/>
                <a:gd name="connsiteY143" fmla="*/ 1356360 h 4185920"/>
                <a:gd name="connsiteX144" fmla="*/ 11224260 w 11737340"/>
                <a:gd name="connsiteY144" fmla="*/ 1417320 h 4185920"/>
                <a:gd name="connsiteX145" fmla="*/ 11109960 w 11737340"/>
                <a:gd name="connsiteY145" fmla="*/ 1463040 h 4185920"/>
                <a:gd name="connsiteX146" fmla="*/ 10911840 w 11737340"/>
                <a:gd name="connsiteY146" fmla="*/ 1524000 h 4185920"/>
                <a:gd name="connsiteX147" fmla="*/ 10774680 w 11737340"/>
                <a:gd name="connsiteY147" fmla="*/ 1546860 h 4185920"/>
                <a:gd name="connsiteX148" fmla="*/ 10675620 w 11737340"/>
                <a:gd name="connsiteY148" fmla="*/ 1615440 h 4185920"/>
                <a:gd name="connsiteX149" fmla="*/ 10568940 w 11737340"/>
                <a:gd name="connsiteY149" fmla="*/ 1676400 h 4185920"/>
                <a:gd name="connsiteX150" fmla="*/ 10485120 w 11737340"/>
                <a:gd name="connsiteY150" fmla="*/ 1760220 h 4185920"/>
                <a:gd name="connsiteX151" fmla="*/ 10454640 w 11737340"/>
                <a:gd name="connsiteY151" fmla="*/ 1836420 h 4185920"/>
                <a:gd name="connsiteX152" fmla="*/ 10416540 w 11737340"/>
                <a:gd name="connsiteY152" fmla="*/ 1927860 h 4185920"/>
                <a:gd name="connsiteX153" fmla="*/ 10401300 w 11737340"/>
                <a:gd name="connsiteY153" fmla="*/ 2004060 h 4185920"/>
                <a:gd name="connsiteX154" fmla="*/ 10363200 w 11737340"/>
                <a:gd name="connsiteY154" fmla="*/ 2095500 h 4185920"/>
                <a:gd name="connsiteX155" fmla="*/ 10317480 w 11737340"/>
                <a:gd name="connsiteY155" fmla="*/ 2225040 h 4185920"/>
                <a:gd name="connsiteX156" fmla="*/ 10287000 w 11737340"/>
                <a:gd name="connsiteY156" fmla="*/ 2346960 h 4185920"/>
                <a:gd name="connsiteX157" fmla="*/ 10218420 w 11737340"/>
                <a:gd name="connsiteY157" fmla="*/ 2499360 h 4185920"/>
                <a:gd name="connsiteX158" fmla="*/ 10134600 w 11737340"/>
                <a:gd name="connsiteY158" fmla="*/ 2621280 h 4185920"/>
                <a:gd name="connsiteX159" fmla="*/ 10043160 w 11737340"/>
                <a:gd name="connsiteY159" fmla="*/ 2735580 h 4185920"/>
                <a:gd name="connsiteX160" fmla="*/ 9974580 w 11737340"/>
                <a:gd name="connsiteY160" fmla="*/ 2857500 h 4185920"/>
                <a:gd name="connsiteX161" fmla="*/ 9906000 w 11737340"/>
                <a:gd name="connsiteY161" fmla="*/ 2941320 h 4185920"/>
                <a:gd name="connsiteX162" fmla="*/ 9860280 w 11737340"/>
                <a:gd name="connsiteY162" fmla="*/ 3032760 h 4185920"/>
                <a:gd name="connsiteX163" fmla="*/ 9806940 w 11737340"/>
                <a:gd name="connsiteY163" fmla="*/ 3116580 h 4185920"/>
                <a:gd name="connsiteX164" fmla="*/ 9715500 w 11737340"/>
                <a:gd name="connsiteY164" fmla="*/ 3208020 h 4185920"/>
                <a:gd name="connsiteX165" fmla="*/ 9616440 w 11737340"/>
                <a:gd name="connsiteY165" fmla="*/ 3261360 h 4185920"/>
                <a:gd name="connsiteX166" fmla="*/ 9532620 w 11737340"/>
                <a:gd name="connsiteY166" fmla="*/ 3329940 h 4185920"/>
                <a:gd name="connsiteX167" fmla="*/ 9471660 w 11737340"/>
                <a:gd name="connsiteY167" fmla="*/ 3375660 h 4185920"/>
                <a:gd name="connsiteX168" fmla="*/ 9410700 w 11737340"/>
                <a:gd name="connsiteY168" fmla="*/ 3429000 h 4185920"/>
                <a:gd name="connsiteX169" fmla="*/ 9288780 w 11737340"/>
                <a:gd name="connsiteY169" fmla="*/ 3436620 h 4185920"/>
                <a:gd name="connsiteX170" fmla="*/ 9166860 w 11737340"/>
                <a:gd name="connsiteY170" fmla="*/ 3444240 h 4185920"/>
                <a:gd name="connsiteX171" fmla="*/ 9029700 w 11737340"/>
                <a:gd name="connsiteY171" fmla="*/ 3413760 h 4185920"/>
                <a:gd name="connsiteX172" fmla="*/ 8823960 w 11737340"/>
                <a:gd name="connsiteY172" fmla="*/ 3360420 h 4185920"/>
                <a:gd name="connsiteX173" fmla="*/ 8679180 w 11737340"/>
                <a:gd name="connsiteY173" fmla="*/ 3329940 h 4185920"/>
                <a:gd name="connsiteX174" fmla="*/ 8572500 w 11737340"/>
                <a:gd name="connsiteY174" fmla="*/ 3276600 h 4185920"/>
                <a:gd name="connsiteX175" fmla="*/ 8465820 w 11737340"/>
                <a:gd name="connsiteY175" fmla="*/ 3215640 h 4185920"/>
                <a:gd name="connsiteX176" fmla="*/ 8321040 w 11737340"/>
                <a:gd name="connsiteY176" fmla="*/ 3177540 h 4185920"/>
                <a:gd name="connsiteX177" fmla="*/ 8199120 w 11737340"/>
                <a:gd name="connsiteY177" fmla="*/ 3131820 h 4185920"/>
                <a:gd name="connsiteX178" fmla="*/ 8069580 w 11737340"/>
                <a:gd name="connsiteY178" fmla="*/ 3078480 h 4185920"/>
                <a:gd name="connsiteX179" fmla="*/ 7917180 w 11737340"/>
                <a:gd name="connsiteY179" fmla="*/ 2994660 h 4185920"/>
                <a:gd name="connsiteX180" fmla="*/ 7787640 w 11737340"/>
                <a:gd name="connsiteY180" fmla="*/ 2971800 h 4185920"/>
                <a:gd name="connsiteX181" fmla="*/ 7719060 w 11737340"/>
                <a:gd name="connsiteY181" fmla="*/ 2933700 h 4185920"/>
                <a:gd name="connsiteX182" fmla="*/ 7612380 w 11737340"/>
                <a:gd name="connsiteY182" fmla="*/ 2903220 h 4185920"/>
                <a:gd name="connsiteX183" fmla="*/ 7566660 w 11737340"/>
                <a:gd name="connsiteY183" fmla="*/ 2887980 h 4185920"/>
                <a:gd name="connsiteX184" fmla="*/ 7551420 w 11737340"/>
                <a:gd name="connsiteY184" fmla="*/ 2849880 h 4185920"/>
                <a:gd name="connsiteX185" fmla="*/ 7533640 w 11737340"/>
                <a:gd name="connsiteY185" fmla="*/ 2788920 h 4185920"/>
                <a:gd name="connsiteX186" fmla="*/ 7475220 w 11737340"/>
                <a:gd name="connsiteY186" fmla="*/ 2857500 h 4185920"/>
                <a:gd name="connsiteX187" fmla="*/ 7414260 w 11737340"/>
                <a:gd name="connsiteY187" fmla="*/ 2887980 h 4185920"/>
                <a:gd name="connsiteX188" fmla="*/ 7345680 w 11737340"/>
                <a:gd name="connsiteY188" fmla="*/ 2971800 h 4185920"/>
                <a:gd name="connsiteX189" fmla="*/ 7315200 w 11737340"/>
                <a:gd name="connsiteY189" fmla="*/ 2994660 h 4185920"/>
                <a:gd name="connsiteX190" fmla="*/ 7261860 w 11737340"/>
                <a:gd name="connsiteY190" fmla="*/ 3009900 h 4185920"/>
                <a:gd name="connsiteX191" fmla="*/ 7193280 w 11737340"/>
                <a:gd name="connsiteY191" fmla="*/ 3025140 h 4185920"/>
                <a:gd name="connsiteX192" fmla="*/ 7155180 w 11737340"/>
                <a:gd name="connsiteY192" fmla="*/ 3078480 h 4185920"/>
                <a:gd name="connsiteX193" fmla="*/ 7109460 w 11737340"/>
                <a:gd name="connsiteY193" fmla="*/ 3154680 h 4185920"/>
                <a:gd name="connsiteX194" fmla="*/ 7048500 w 11737340"/>
                <a:gd name="connsiteY194" fmla="*/ 3246120 h 4185920"/>
                <a:gd name="connsiteX195" fmla="*/ 6995160 w 11737340"/>
                <a:gd name="connsiteY195" fmla="*/ 3307080 h 4185920"/>
                <a:gd name="connsiteX196" fmla="*/ 6972300 w 11737340"/>
                <a:gd name="connsiteY196" fmla="*/ 3352800 h 4185920"/>
                <a:gd name="connsiteX197" fmla="*/ 6949440 w 11737340"/>
                <a:gd name="connsiteY197" fmla="*/ 3413760 h 4185920"/>
                <a:gd name="connsiteX198" fmla="*/ 6949440 w 11737340"/>
                <a:gd name="connsiteY198" fmla="*/ 3413760 h 4185920"/>
                <a:gd name="connsiteX199" fmla="*/ 6911340 w 11737340"/>
                <a:gd name="connsiteY199" fmla="*/ 3474720 h 4185920"/>
                <a:gd name="connsiteX200" fmla="*/ 6888480 w 11737340"/>
                <a:gd name="connsiteY200" fmla="*/ 3505200 h 4185920"/>
                <a:gd name="connsiteX201" fmla="*/ 6819900 w 11737340"/>
                <a:gd name="connsiteY201" fmla="*/ 3566160 h 4185920"/>
                <a:gd name="connsiteX202" fmla="*/ 6731000 w 11737340"/>
                <a:gd name="connsiteY202" fmla="*/ 3599180 h 4185920"/>
                <a:gd name="connsiteX203" fmla="*/ 6675120 w 11737340"/>
                <a:gd name="connsiteY203" fmla="*/ 3657600 h 4185920"/>
                <a:gd name="connsiteX204" fmla="*/ 6629400 w 11737340"/>
                <a:gd name="connsiteY204" fmla="*/ 3718560 h 4185920"/>
                <a:gd name="connsiteX205" fmla="*/ 6576060 w 11737340"/>
                <a:gd name="connsiteY205" fmla="*/ 3779520 h 4185920"/>
                <a:gd name="connsiteX206" fmla="*/ 6484620 w 11737340"/>
                <a:gd name="connsiteY206" fmla="*/ 3817620 h 4185920"/>
                <a:gd name="connsiteX207" fmla="*/ 6400800 w 11737340"/>
                <a:gd name="connsiteY207" fmla="*/ 3832860 h 4185920"/>
                <a:gd name="connsiteX208" fmla="*/ 6263640 w 11737340"/>
                <a:gd name="connsiteY208" fmla="*/ 3870960 h 4185920"/>
                <a:gd name="connsiteX209" fmla="*/ 6126480 w 11737340"/>
                <a:gd name="connsiteY209" fmla="*/ 3901440 h 4185920"/>
                <a:gd name="connsiteX210" fmla="*/ 6027420 w 11737340"/>
                <a:gd name="connsiteY210" fmla="*/ 3916680 h 4185920"/>
                <a:gd name="connsiteX211" fmla="*/ 5890260 w 11737340"/>
                <a:gd name="connsiteY211" fmla="*/ 3878580 h 4185920"/>
                <a:gd name="connsiteX212" fmla="*/ 5821680 w 11737340"/>
                <a:gd name="connsiteY212" fmla="*/ 3863340 h 4185920"/>
                <a:gd name="connsiteX213" fmla="*/ 5737860 w 11737340"/>
                <a:gd name="connsiteY213" fmla="*/ 3825240 h 4185920"/>
                <a:gd name="connsiteX214" fmla="*/ 5638800 w 11737340"/>
                <a:gd name="connsiteY214" fmla="*/ 3794760 h 4185920"/>
                <a:gd name="connsiteX215" fmla="*/ 5524500 w 11737340"/>
                <a:gd name="connsiteY215" fmla="*/ 3756660 h 4185920"/>
                <a:gd name="connsiteX216" fmla="*/ 5448300 w 11737340"/>
                <a:gd name="connsiteY216" fmla="*/ 3718560 h 4185920"/>
                <a:gd name="connsiteX217" fmla="*/ 5349240 w 11737340"/>
                <a:gd name="connsiteY217" fmla="*/ 3657600 h 4185920"/>
                <a:gd name="connsiteX218" fmla="*/ 5295900 w 11737340"/>
                <a:gd name="connsiteY218" fmla="*/ 3619500 h 4185920"/>
                <a:gd name="connsiteX219" fmla="*/ 5234940 w 11737340"/>
                <a:gd name="connsiteY219" fmla="*/ 3596640 h 4185920"/>
                <a:gd name="connsiteX220" fmla="*/ 5135880 w 11737340"/>
                <a:gd name="connsiteY220" fmla="*/ 3550920 h 4185920"/>
                <a:gd name="connsiteX221" fmla="*/ 5059680 w 11737340"/>
                <a:gd name="connsiteY221" fmla="*/ 3505200 h 4185920"/>
                <a:gd name="connsiteX222" fmla="*/ 5029200 w 11737340"/>
                <a:gd name="connsiteY222" fmla="*/ 3482340 h 4185920"/>
                <a:gd name="connsiteX223" fmla="*/ 4960620 w 11737340"/>
                <a:gd name="connsiteY223" fmla="*/ 3413760 h 4185920"/>
                <a:gd name="connsiteX224" fmla="*/ 4876800 w 11737340"/>
                <a:gd name="connsiteY224" fmla="*/ 3299460 h 4185920"/>
                <a:gd name="connsiteX225" fmla="*/ 4808220 w 11737340"/>
                <a:gd name="connsiteY225" fmla="*/ 3200400 h 4185920"/>
                <a:gd name="connsiteX226" fmla="*/ 4777740 w 11737340"/>
                <a:gd name="connsiteY226" fmla="*/ 3147060 h 4185920"/>
                <a:gd name="connsiteX227" fmla="*/ 4724400 w 11737340"/>
                <a:gd name="connsiteY227" fmla="*/ 3108960 h 4185920"/>
                <a:gd name="connsiteX228" fmla="*/ 4648200 w 11737340"/>
                <a:gd name="connsiteY228" fmla="*/ 3063240 h 4185920"/>
                <a:gd name="connsiteX229" fmla="*/ 4533900 w 11737340"/>
                <a:gd name="connsiteY229" fmla="*/ 2979420 h 4185920"/>
                <a:gd name="connsiteX230" fmla="*/ 4427220 w 11737340"/>
                <a:gd name="connsiteY230" fmla="*/ 2941320 h 4185920"/>
                <a:gd name="connsiteX231" fmla="*/ 4366260 w 11737340"/>
                <a:gd name="connsiteY231" fmla="*/ 2903220 h 4185920"/>
                <a:gd name="connsiteX232" fmla="*/ 4244340 w 11737340"/>
                <a:gd name="connsiteY232" fmla="*/ 2842260 h 4185920"/>
                <a:gd name="connsiteX233" fmla="*/ 4145280 w 11737340"/>
                <a:gd name="connsiteY233" fmla="*/ 2811780 h 4185920"/>
                <a:gd name="connsiteX234" fmla="*/ 4038600 w 11737340"/>
                <a:gd name="connsiteY234" fmla="*/ 2804160 h 4185920"/>
                <a:gd name="connsiteX235" fmla="*/ 3954780 w 11737340"/>
                <a:gd name="connsiteY235" fmla="*/ 2819400 h 4185920"/>
                <a:gd name="connsiteX236" fmla="*/ 3863340 w 11737340"/>
                <a:gd name="connsiteY236" fmla="*/ 2804160 h 4185920"/>
                <a:gd name="connsiteX237" fmla="*/ 3741420 w 11737340"/>
                <a:gd name="connsiteY237" fmla="*/ 2781300 h 4185920"/>
                <a:gd name="connsiteX238" fmla="*/ 3649980 w 11737340"/>
                <a:gd name="connsiteY238" fmla="*/ 2743200 h 4185920"/>
                <a:gd name="connsiteX239" fmla="*/ 3573780 w 11737340"/>
                <a:gd name="connsiteY239" fmla="*/ 2674620 h 4185920"/>
                <a:gd name="connsiteX240" fmla="*/ 3482340 w 11737340"/>
                <a:gd name="connsiteY240" fmla="*/ 2621280 h 4185920"/>
                <a:gd name="connsiteX241" fmla="*/ 3436620 w 11737340"/>
                <a:gd name="connsiteY241" fmla="*/ 2552700 h 4185920"/>
                <a:gd name="connsiteX242" fmla="*/ 3329940 w 11737340"/>
                <a:gd name="connsiteY242" fmla="*/ 2423160 h 4185920"/>
                <a:gd name="connsiteX243" fmla="*/ 3261360 w 11737340"/>
                <a:gd name="connsiteY243" fmla="*/ 2324100 h 4185920"/>
                <a:gd name="connsiteX244" fmla="*/ 3131820 w 11737340"/>
                <a:gd name="connsiteY244" fmla="*/ 2209800 h 4185920"/>
                <a:gd name="connsiteX245" fmla="*/ 3040380 w 11737340"/>
                <a:gd name="connsiteY245" fmla="*/ 2141220 h 4185920"/>
                <a:gd name="connsiteX246" fmla="*/ 2910840 w 11737340"/>
                <a:gd name="connsiteY246" fmla="*/ 2034540 h 4185920"/>
                <a:gd name="connsiteX247" fmla="*/ 2849880 w 11737340"/>
                <a:gd name="connsiteY247" fmla="*/ 1958340 h 4185920"/>
                <a:gd name="connsiteX248" fmla="*/ 2743200 w 11737340"/>
                <a:gd name="connsiteY248" fmla="*/ 1889760 h 4185920"/>
                <a:gd name="connsiteX249" fmla="*/ 2659380 w 11737340"/>
                <a:gd name="connsiteY249" fmla="*/ 1844040 h 4185920"/>
                <a:gd name="connsiteX250" fmla="*/ 2575560 w 11737340"/>
                <a:gd name="connsiteY250" fmla="*/ 1744980 h 4185920"/>
                <a:gd name="connsiteX251" fmla="*/ 2468880 w 11737340"/>
                <a:gd name="connsiteY251" fmla="*/ 1645920 h 4185920"/>
                <a:gd name="connsiteX252" fmla="*/ 2400300 w 11737340"/>
                <a:gd name="connsiteY252" fmla="*/ 1607820 h 4185920"/>
                <a:gd name="connsiteX253" fmla="*/ 2263140 w 11737340"/>
                <a:gd name="connsiteY253" fmla="*/ 1501140 h 4185920"/>
                <a:gd name="connsiteX254" fmla="*/ 2171700 w 11737340"/>
                <a:gd name="connsiteY254" fmla="*/ 1432560 h 4185920"/>
                <a:gd name="connsiteX255" fmla="*/ 2087880 w 11737340"/>
                <a:gd name="connsiteY255" fmla="*/ 1363980 h 4185920"/>
                <a:gd name="connsiteX256" fmla="*/ 1950720 w 11737340"/>
                <a:gd name="connsiteY256" fmla="*/ 1272540 h 4185920"/>
                <a:gd name="connsiteX257" fmla="*/ 1805940 w 11737340"/>
                <a:gd name="connsiteY257" fmla="*/ 1135380 h 4185920"/>
                <a:gd name="connsiteX258" fmla="*/ 1729740 w 11737340"/>
                <a:gd name="connsiteY258" fmla="*/ 1089660 h 4185920"/>
                <a:gd name="connsiteX259" fmla="*/ 1668780 w 11737340"/>
                <a:gd name="connsiteY259" fmla="*/ 1043940 h 4185920"/>
                <a:gd name="connsiteX260" fmla="*/ 1592580 w 11737340"/>
                <a:gd name="connsiteY260" fmla="*/ 990600 h 4185920"/>
                <a:gd name="connsiteX261" fmla="*/ 1470660 w 11737340"/>
                <a:gd name="connsiteY261" fmla="*/ 891540 h 4185920"/>
                <a:gd name="connsiteX262" fmla="*/ 1386840 w 11737340"/>
                <a:gd name="connsiteY262" fmla="*/ 845820 h 4185920"/>
                <a:gd name="connsiteX263" fmla="*/ 1318260 w 11737340"/>
                <a:gd name="connsiteY263" fmla="*/ 784860 h 4185920"/>
                <a:gd name="connsiteX264" fmla="*/ 1264920 w 11737340"/>
                <a:gd name="connsiteY264" fmla="*/ 723900 h 4185920"/>
                <a:gd name="connsiteX265" fmla="*/ 1181100 w 11737340"/>
                <a:gd name="connsiteY265" fmla="*/ 647700 h 4185920"/>
                <a:gd name="connsiteX266" fmla="*/ 1089660 w 11737340"/>
                <a:gd name="connsiteY266" fmla="*/ 624840 h 4185920"/>
                <a:gd name="connsiteX267" fmla="*/ 1021080 w 11737340"/>
                <a:gd name="connsiteY267" fmla="*/ 586740 h 4185920"/>
                <a:gd name="connsiteX268" fmla="*/ 937260 w 11737340"/>
                <a:gd name="connsiteY268" fmla="*/ 548640 h 4185920"/>
                <a:gd name="connsiteX269" fmla="*/ 830580 w 11737340"/>
                <a:gd name="connsiteY269" fmla="*/ 510540 h 4185920"/>
                <a:gd name="connsiteX270" fmla="*/ 754380 w 11737340"/>
                <a:gd name="connsiteY270" fmla="*/ 457200 h 4185920"/>
                <a:gd name="connsiteX271" fmla="*/ 708660 w 11737340"/>
                <a:gd name="connsiteY271" fmla="*/ 419100 h 4185920"/>
                <a:gd name="connsiteX272" fmla="*/ 609600 w 11737340"/>
                <a:gd name="connsiteY272" fmla="*/ 396240 h 4185920"/>
                <a:gd name="connsiteX273" fmla="*/ 548640 w 11737340"/>
                <a:gd name="connsiteY273" fmla="*/ 320040 h 4185920"/>
                <a:gd name="connsiteX274" fmla="*/ 510540 w 11737340"/>
                <a:gd name="connsiteY274" fmla="*/ 251460 h 4185920"/>
                <a:gd name="connsiteX275" fmla="*/ 464820 w 11737340"/>
                <a:gd name="connsiteY275" fmla="*/ 190500 h 4185920"/>
                <a:gd name="connsiteX276" fmla="*/ 411480 w 11737340"/>
                <a:gd name="connsiteY276" fmla="*/ 137160 h 4185920"/>
                <a:gd name="connsiteX277" fmla="*/ 373380 w 11737340"/>
                <a:gd name="connsiteY277" fmla="*/ 45720 h 4185920"/>
                <a:gd name="connsiteX278" fmla="*/ 342900 w 11737340"/>
                <a:gd name="connsiteY278" fmla="*/ 0 h 4185920"/>
                <a:gd name="connsiteX279" fmla="*/ 327660 w 11737340"/>
                <a:gd name="connsiteY279" fmla="*/ 60960 h 4185920"/>
                <a:gd name="connsiteX280" fmla="*/ 289560 w 11737340"/>
                <a:gd name="connsiteY280" fmla="*/ 91440 h 4185920"/>
                <a:gd name="connsiteX281" fmla="*/ 236220 w 11737340"/>
                <a:gd name="connsiteY281" fmla="*/ 114300 h 4185920"/>
                <a:gd name="connsiteX282" fmla="*/ 198120 w 11737340"/>
                <a:gd name="connsiteY282" fmla="*/ 175260 h 4185920"/>
                <a:gd name="connsiteX283" fmla="*/ 175260 w 11737340"/>
                <a:gd name="connsiteY283" fmla="*/ 228600 h 4185920"/>
                <a:gd name="connsiteX284" fmla="*/ 114300 w 11737340"/>
                <a:gd name="connsiteY284" fmla="*/ 236220 h 4185920"/>
                <a:gd name="connsiteX285" fmla="*/ 45720 w 11737340"/>
                <a:gd name="connsiteY285" fmla="*/ 251460 h 4185920"/>
                <a:gd name="connsiteX286" fmla="*/ 0 w 11737340"/>
                <a:gd name="connsiteY286" fmla="*/ 281940 h 4185920"/>
                <a:gd name="connsiteX287" fmla="*/ 68580 w 11737340"/>
                <a:gd name="connsiteY287" fmla="*/ 320040 h 4185920"/>
                <a:gd name="connsiteX0" fmla="*/ 68580 w 11737340"/>
                <a:gd name="connsiteY0" fmla="*/ 320040 h 4185920"/>
                <a:gd name="connsiteX1" fmla="*/ 121920 w 11737340"/>
                <a:gd name="connsiteY1" fmla="*/ 381000 h 4185920"/>
                <a:gd name="connsiteX2" fmla="*/ 198120 w 11737340"/>
                <a:gd name="connsiteY2" fmla="*/ 419100 h 4185920"/>
                <a:gd name="connsiteX3" fmla="*/ 320040 w 11737340"/>
                <a:gd name="connsiteY3" fmla="*/ 510540 h 4185920"/>
                <a:gd name="connsiteX4" fmla="*/ 411480 w 11737340"/>
                <a:gd name="connsiteY4" fmla="*/ 563880 h 4185920"/>
                <a:gd name="connsiteX5" fmla="*/ 472440 w 11737340"/>
                <a:gd name="connsiteY5" fmla="*/ 632460 h 4185920"/>
                <a:gd name="connsiteX6" fmla="*/ 601980 w 11737340"/>
                <a:gd name="connsiteY6" fmla="*/ 708660 h 4185920"/>
                <a:gd name="connsiteX7" fmla="*/ 739140 w 11737340"/>
                <a:gd name="connsiteY7" fmla="*/ 784860 h 4185920"/>
                <a:gd name="connsiteX8" fmla="*/ 861060 w 11737340"/>
                <a:gd name="connsiteY8" fmla="*/ 868680 h 4185920"/>
                <a:gd name="connsiteX9" fmla="*/ 944880 w 11737340"/>
                <a:gd name="connsiteY9" fmla="*/ 952500 h 4185920"/>
                <a:gd name="connsiteX10" fmla="*/ 1021080 w 11737340"/>
                <a:gd name="connsiteY10" fmla="*/ 1005840 h 4185920"/>
                <a:gd name="connsiteX11" fmla="*/ 1097280 w 11737340"/>
                <a:gd name="connsiteY11" fmla="*/ 1043940 h 4185920"/>
                <a:gd name="connsiteX12" fmla="*/ 1181100 w 11737340"/>
                <a:gd name="connsiteY12" fmla="*/ 1104900 h 4185920"/>
                <a:gd name="connsiteX13" fmla="*/ 1249680 w 11737340"/>
                <a:gd name="connsiteY13" fmla="*/ 1150620 h 4185920"/>
                <a:gd name="connsiteX14" fmla="*/ 1341120 w 11737340"/>
                <a:gd name="connsiteY14" fmla="*/ 1196340 h 4185920"/>
                <a:gd name="connsiteX15" fmla="*/ 1417320 w 11737340"/>
                <a:gd name="connsiteY15" fmla="*/ 1257300 h 4185920"/>
                <a:gd name="connsiteX16" fmla="*/ 1493520 w 11737340"/>
                <a:gd name="connsiteY16" fmla="*/ 1333500 h 4185920"/>
                <a:gd name="connsiteX17" fmla="*/ 1569720 w 11737340"/>
                <a:gd name="connsiteY17" fmla="*/ 1356360 h 4185920"/>
                <a:gd name="connsiteX18" fmla="*/ 1684020 w 11737340"/>
                <a:gd name="connsiteY18" fmla="*/ 1424940 h 4185920"/>
                <a:gd name="connsiteX19" fmla="*/ 1729740 w 11737340"/>
                <a:gd name="connsiteY19" fmla="*/ 1485900 h 4185920"/>
                <a:gd name="connsiteX20" fmla="*/ 1844040 w 11737340"/>
                <a:gd name="connsiteY20" fmla="*/ 1569720 h 4185920"/>
                <a:gd name="connsiteX21" fmla="*/ 1935480 w 11737340"/>
                <a:gd name="connsiteY21" fmla="*/ 1615440 h 4185920"/>
                <a:gd name="connsiteX22" fmla="*/ 2049780 w 11737340"/>
                <a:gd name="connsiteY22" fmla="*/ 1691640 h 4185920"/>
                <a:gd name="connsiteX23" fmla="*/ 2133600 w 11737340"/>
                <a:gd name="connsiteY23" fmla="*/ 1729740 h 4185920"/>
                <a:gd name="connsiteX24" fmla="*/ 2202180 w 11737340"/>
                <a:gd name="connsiteY24" fmla="*/ 1805940 h 4185920"/>
                <a:gd name="connsiteX25" fmla="*/ 2255520 w 11737340"/>
                <a:gd name="connsiteY25" fmla="*/ 1821180 h 4185920"/>
                <a:gd name="connsiteX26" fmla="*/ 2316480 w 11737340"/>
                <a:gd name="connsiteY26" fmla="*/ 1866900 h 4185920"/>
                <a:gd name="connsiteX27" fmla="*/ 2423160 w 11737340"/>
                <a:gd name="connsiteY27" fmla="*/ 2004060 h 4185920"/>
                <a:gd name="connsiteX28" fmla="*/ 2476500 w 11737340"/>
                <a:gd name="connsiteY28" fmla="*/ 2087880 h 4185920"/>
                <a:gd name="connsiteX29" fmla="*/ 2567940 w 11737340"/>
                <a:gd name="connsiteY29" fmla="*/ 2148840 h 4185920"/>
                <a:gd name="connsiteX30" fmla="*/ 2682240 w 11737340"/>
                <a:gd name="connsiteY30" fmla="*/ 2186940 h 4185920"/>
                <a:gd name="connsiteX31" fmla="*/ 2743200 w 11737340"/>
                <a:gd name="connsiteY31" fmla="*/ 2209800 h 4185920"/>
                <a:gd name="connsiteX32" fmla="*/ 2811780 w 11737340"/>
                <a:gd name="connsiteY32" fmla="*/ 2247900 h 4185920"/>
                <a:gd name="connsiteX33" fmla="*/ 2887980 w 11737340"/>
                <a:gd name="connsiteY33" fmla="*/ 2301240 h 4185920"/>
                <a:gd name="connsiteX34" fmla="*/ 2979420 w 11737340"/>
                <a:gd name="connsiteY34" fmla="*/ 2385060 h 4185920"/>
                <a:gd name="connsiteX35" fmla="*/ 3055620 w 11737340"/>
                <a:gd name="connsiteY35" fmla="*/ 2461260 h 4185920"/>
                <a:gd name="connsiteX36" fmla="*/ 3134360 w 11737340"/>
                <a:gd name="connsiteY36" fmla="*/ 2555240 h 4185920"/>
                <a:gd name="connsiteX37" fmla="*/ 3248660 w 11737340"/>
                <a:gd name="connsiteY37" fmla="*/ 2654300 h 4185920"/>
                <a:gd name="connsiteX38" fmla="*/ 3345180 w 11737340"/>
                <a:gd name="connsiteY38" fmla="*/ 2720340 h 4185920"/>
                <a:gd name="connsiteX39" fmla="*/ 3444240 w 11737340"/>
                <a:gd name="connsiteY39" fmla="*/ 2796540 h 4185920"/>
                <a:gd name="connsiteX40" fmla="*/ 3558540 w 11737340"/>
                <a:gd name="connsiteY40" fmla="*/ 2872740 h 4185920"/>
                <a:gd name="connsiteX41" fmla="*/ 3619500 w 11737340"/>
                <a:gd name="connsiteY41" fmla="*/ 2979420 h 4185920"/>
                <a:gd name="connsiteX42" fmla="*/ 3619500 w 11737340"/>
                <a:gd name="connsiteY42" fmla="*/ 2979420 h 4185920"/>
                <a:gd name="connsiteX43" fmla="*/ 3649980 w 11737340"/>
                <a:gd name="connsiteY43" fmla="*/ 3048000 h 4185920"/>
                <a:gd name="connsiteX44" fmla="*/ 3703320 w 11737340"/>
                <a:gd name="connsiteY44" fmla="*/ 3086100 h 4185920"/>
                <a:gd name="connsiteX45" fmla="*/ 3764280 w 11737340"/>
                <a:gd name="connsiteY45" fmla="*/ 3063240 h 4185920"/>
                <a:gd name="connsiteX46" fmla="*/ 3850640 w 11737340"/>
                <a:gd name="connsiteY46" fmla="*/ 3040380 h 4185920"/>
                <a:gd name="connsiteX47" fmla="*/ 3916680 w 11737340"/>
                <a:gd name="connsiteY47" fmla="*/ 3032760 h 4185920"/>
                <a:gd name="connsiteX48" fmla="*/ 4030980 w 11737340"/>
                <a:gd name="connsiteY48" fmla="*/ 3063240 h 4185920"/>
                <a:gd name="connsiteX49" fmla="*/ 4137660 w 11737340"/>
                <a:gd name="connsiteY49" fmla="*/ 3101340 h 4185920"/>
                <a:gd name="connsiteX50" fmla="*/ 4259580 w 11737340"/>
                <a:gd name="connsiteY50" fmla="*/ 3147060 h 4185920"/>
                <a:gd name="connsiteX51" fmla="*/ 4381500 w 11737340"/>
                <a:gd name="connsiteY51" fmla="*/ 3192780 h 4185920"/>
                <a:gd name="connsiteX52" fmla="*/ 4526280 w 11737340"/>
                <a:gd name="connsiteY52" fmla="*/ 3276600 h 4185920"/>
                <a:gd name="connsiteX53" fmla="*/ 4587240 w 11737340"/>
                <a:gd name="connsiteY53" fmla="*/ 3299460 h 4185920"/>
                <a:gd name="connsiteX54" fmla="*/ 4610100 w 11737340"/>
                <a:gd name="connsiteY54" fmla="*/ 3352800 h 4185920"/>
                <a:gd name="connsiteX55" fmla="*/ 4648200 w 11737340"/>
                <a:gd name="connsiteY55" fmla="*/ 3436620 h 4185920"/>
                <a:gd name="connsiteX56" fmla="*/ 4671060 w 11737340"/>
                <a:gd name="connsiteY56" fmla="*/ 3520440 h 4185920"/>
                <a:gd name="connsiteX57" fmla="*/ 4678680 w 11737340"/>
                <a:gd name="connsiteY57" fmla="*/ 3589020 h 4185920"/>
                <a:gd name="connsiteX58" fmla="*/ 4686300 w 11737340"/>
                <a:gd name="connsiteY58" fmla="*/ 3649980 h 4185920"/>
                <a:gd name="connsiteX59" fmla="*/ 4724400 w 11737340"/>
                <a:gd name="connsiteY59" fmla="*/ 3680460 h 4185920"/>
                <a:gd name="connsiteX60" fmla="*/ 4785360 w 11737340"/>
                <a:gd name="connsiteY60" fmla="*/ 3672840 h 4185920"/>
                <a:gd name="connsiteX61" fmla="*/ 4869180 w 11737340"/>
                <a:gd name="connsiteY61" fmla="*/ 3703320 h 4185920"/>
                <a:gd name="connsiteX62" fmla="*/ 4914900 w 11737340"/>
                <a:gd name="connsiteY62" fmla="*/ 3756660 h 4185920"/>
                <a:gd name="connsiteX63" fmla="*/ 5105400 w 11737340"/>
                <a:gd name="connsiteY63" fmla="*/ 3832860 h 4185920"/>
                <a:gd name="connsiteX64" fmla="*/ 5173980 w 11737340"/>
                <a:gd name="connsiteY64" fmla="*/ 3886200 h 4185920"/>
                <a:gd name="connsiteX65" fmla="*/ 5242560 w 11737340"/>
                <a:gd name="connsiteY65" fmla="*/ 3924300 h 4185920"/>
                <a:gd name="connsiteX66" fmla="*/ 5364480 w 11737340"/>
                <a:gd name="connsiteY66" fmla="*/ 3962400 h 4185920"/>
                <a:gd name="connsiteX67" fmla="*/ 5516880 w 11737340"/>
                <a:gd name="connsiteY67" fmla="*/ 4046220 h 4185920"/>
                <a:gd name="connsiteX68" fmla="*/ 5585460 w 11737340"/>
                <a:gd name="connsiteY68" fmla="*/ 4099560 h 4185920"/>
                <a:gd name="connsiteX69" fmla="*/ 5661660 w 11737340"/>
                <a:gd name="connsiteY69" fmla="*/ 4122420 h 4185920"/>
                <a:gd name="connsiteX70" fmla="*/ 5745480 w 11737340"/>
                <a:gd name="connsiteY70" fmla="*/ 4130040 h 4185920"/>
                <a:gd name="connsiteX71" fmla="*/ 5836920 w 11737340"/>
                <a:gd name="connsiteY71" fmla="*/ 4130040 h 4185920"/>
                <a:gd name="connsiteX72" fmla="*/ 5943600 w 11737340"/>
                <a:gd name="connsiteY72" fmla="*/ 4165600 h 4185920"/>
                <a:gd name="connsiteX73" fmla="*/ 6042660 w 11737340"/>
                <a:gd name="connsiteY73" fmla="*/ 4185920 h 4185920"/>
                <a:gd name="connsiteX74" fmla="*/ 6167120 w 11737340"/>
                <a:gd name="connsiteY74" fmla="*/ 4160520 h 4185920"/>
                <a:gd name="connsiteX75" fmla="*/ 6286500 w 11737340"/>
                <a:gd name="connsiteY75" fmla="*/ 4114800 h 4185920"/>
                <a:gd name="connsiteX76" fmla="*/ 6393180 w 11737340"/>
                <a:gd name="connsiteY76" fmla="*/ 4071620 h 4185920"/>
                <a:gd name="connsiteX77" fmla="*/ 6484620 w 11737340"/>
                <a:gd name="connsiteY77" fmla="*/ 4038600 h 4185920"/>
                <a:gd name="connsiteX78" fmla="*/ 6583680 w 11737340"/>
                <a:gd name="connsiteY78" fmla="*/ 3970020 h 4185920"/>
                <a:gd name="connsiteX79" fmla="*/ 6697980 w 11737340"/>
                <a:gd name="connsiteY79" fmla="*/ 3886200 h 4185920"/>
                <a:gd name="connsiteX80" fmla="*/ 6751320 w 11737340"/>
                <a:gd name="connsiteY80" fmla="*/ 3822700 h 4185920"/>
                <a:gd name="connsiteX81" fmla="*/ 6855460 w 11737340"/>
                <a:gd name="connsiteY81" fmla="*/ 3764280 h 4185920"/>
                <a:gd name="connsiteX82" fmla="*/ 6959600 w 11737340"/>
                <a:gd name="connsiteY82" fmla="*/ 3629660 h 4185920"/>
                <a:gd name="connsiteX83" fmla="*/ 7056120 w 11737340"/>
                <a:gd name="connsiteY83" fmla="*/ 3528060 h 4185920"/>
                <a:gd name="connsiteX84" fmla="*/ 7165340 w 11737340"/>
                <a:gd name="connsiteY84" fmla="*/ 3454400 h 4185920"/>
                <a:gd name="connsiteX85" fmla="*/ 7287260 w 11737340"/>
                <a:gd name="connsiteY85" fmla="*/ 3296920 h 4185920"/>
                <a:gd name="connsiteX86" fmla="*/ 7338060 w 11737340"/>
                <a:gd name="connsiteY86" fmla="*/ 3200400 h 4185920"/>
                <a:gd name="connsiteX87" fmla="*/ 7383780 w 11737340"/>
                <a:gd name="connsiteY87" fmla="*/ 3144520 h 4185920"/>
                <a:gd name="connsiteX88" fmla="*/ 7444740 w 11737340"/>
                <a:gd name="connsiteY88" fmla="*/ 3093720 h 4185920"/>
                <a:gd name="connsiteX89" fmla="*/ 7513320 w 11737340"/>
                <a:gd name="connsiteY89" fmla="*/ 3101340 h 4185920"/>
                <a:gd name="connsiteX90" fmla="*/ 7576820 w 11737340"/>
                <a:gd name="connsiteY90" fmla="*/ 3093720 h 4185920"/>
                <a:gd name="connsiteX91" fmla="*/ 7729220 w 11737340"/>
                <a:gd name="connsiteY91" fmla="*/ 3136900 h 4185920"/>
                <a:gd name="connsiteX92" fmla="*/ 7833360 w 11737340"/>
                <a:gd name="connsiteY92" fmla="*/ 3180080 h 4185920"/>
                <a:gd name="connsiteX93" fmla="*/ 7967980 w 11737340"/>
                <a:gd name="connsiteY93" fmla="*/ 3208020 h 4185920"/>
                <a:gd name="connsiteX94" fmla="*/ 8161020 w 11737340"/>
                <a:gd name="connsiteY94" fmla="*/ 3296920 h 4185920"/>
                <a:gd name="connsiteX95" fmla="*/ 8293100 w 11737340"/>
                <a:gd name="connsiteY95" fmla="*/ 3370580 h 4185920"/>
                <a:gd name="connsiteX96" fmla="*/ 8371840 w 11737340"/>
                <a:gd name="connsiteY96" fmla="*/ 3395980 h 4185920"/>
                <a:gd name="connsiteX97" fmla="*/ 8468360 w 11737340"/>
                <a:gd name="connsiteY97" fmla="*/ 3434080 h 4185920"/>
                <a:gd name="connsiteX98" fmla="*/ 8582660 w 11737340"/>
                <a:gd name="connsiteY98" fmla="*/ 3528060 h 4185920"/>
                <a:gd name="connsiteX99" fmla="*/ 8641080 w 11737340"/>
                <a:gd name="connsiteY99" fmla="*/ 3566160 h 4185920"/>
                <a:gd name="connsiteX100" fmla="*/ 8702040 w 11737340"/>
                <a:gd name="connsiteY100" fmla="*/ 3604260 h 4185920"/>
                <a:gd name="connsiteX101" fmla="*/ 8763000 w 11737340"/>
                <a:gd name="connsiteY101" fmla="*/ 3634740 h 4185920"/>
                <a:gd name="connsiteX102" fmla="*/ 8846820 w 11737340"/>
                <a:gd name="connsiteY102" fmla="*/ 3632200 h 4185920"/>
                <a:gd name="connsiteX103" fmla="*/ 8968740 w 11737340"/>
                <a:gd name="connsiteY103" fmla="*/ 3634740 h 4185920"/>
                <a:gd name="connsiteX104" fmla="*/ 9060180 w 11737340"/>
                <a:gd name="connsiteY104" fmla="*/ 3642360 h 4185920"/>
                <a:gd name="connsiteX105" fmla="*/ 9151620 w 11737340"/>
                <a:gd name="connsiteY105" fmla="*/ 3657600 h 4185920"/>
                <a:gd name="connsiteX106" fmla="*/ 9230360 w 11737340"/>
                <a:gd name="connsiteY106" fmla="*/ 3657600 h 4185920"/>
                <a:gd name="connsiteX107" fmla="*/ 9331960 w 11737340"/>
                <a:gd name="connsiteY107" fmla="*/ 3629660 h 4185920"/>
                <a:gd name="connsiteX108" fmla="*/ 9433560 w 11737340"/>
                <a:gd name="connsiteY108" fmla="*/ 3589020 h 4185920"/>
                <a:gd name="connsiteX109" fmla="*/ 9535160 w 11737340"/>
                <a:gd name="connsiteY109" fmla="*/ 3540760 h 4185920"/>
                <a:gd name="connsiteX110" fmla="*/ 9646920 w 11737340"/>
                <a:gd name="connsiteY110" fmla="*/ 3489960 h 4185920"/>
                <a:gd name="connsiteX111" fmla="*/ 9784080 w 11737340"/>
                <a:gd name="connsiteY111" fmla="*/ 3444240 h 4185920"/>
                <a:gd name="connsiteX112" fmla="*/ 9860280 w 11737340"/>
                <a:gd name="connsiteY112" fmla="*/ 3383280 h 4185920"/>
                <a:gd name="connsiteX113" fmla="*/ 9921240 w 11737340"/>
                <a:gd name="connsiteY113" fmla="*/ 3314700 h 4185920"/>
                <a:gd name="connsiteX114" fmla="*/ 9997440 w 11737340"/>
                <a:gd name="connsiteY114" fmla="*/ 3208020 h 4185920"/>
                <a:gd name="connsiteX115" fmla="*/ 10043160 w 11737340"/>
                <a:gd name="connsiteY115" fmla="*/ 3101340 h 4185920"/>
                <a:gd name="connsiteX116" fmla="*/ 10104120 w 11737340"/>
                <a:gd name="connsiteY116" fmla="*/ 3017520 h 4185920"/>
                <a:gd name="connsiteX117" fmla="*/ 10157460 w 11737340"/>
                <a:gd name="connsiteY117" fmla="*/ 2933700 h 4185920"/>
                <a:gd name="connsiteX118" fmla="*/ 10218420 w 11737340"/>
                <a:gd name="connsiteY118" fmla="*/ 2849880 h 4185920"/>
                <a:gd name="connsiteX119" fmla="*/ 10294620 w 11737340"/>
                <a:gd name="connsiteY119" fmla="*/ 2735580 h 4185920"/>
                <a:gd name="connsiteX120" fmla="*/ 10347960 w 11737340"/>
                <a:gd name="connsiteY120" fmla="*/ 2621280 h 4185920"/>
                <a:gd name="connsiteX121" fmla="*/ 10431780 w 11737340"/>
                <a:gd name="connsiteY121" fmla="*/ 2499360 h 4185920"/>
                <a:gd name="connsiteX122" fmla="*/ 10500360 w 11737340"/>
                <a:gd name="connsiteY122" fmla="*/ 2354580 h 4185920"/>
                <a:gd name="connsiteX123" fmla="*/ 10553700 w 11737340"/>
                <a:gd name="connsiteY123" fmla="*/ 2263140 h 4185920"/>
                <a:gd name="connsiteX124" fmla="*/ 10584180 w 11737340"/>
                <a:gd name="connsiteY124" fmla="*/ 2194560 h 4185920"/>
                <a:gd name="connsiteX125" fmla="*/ 10624820 w 11737340"/>
                <a:gd name="connsiteY125" fmla="*/ 2125980 h 4185920"/>
                <a:gd name="connsiteX126" fmla="*/ 10675620 w 11737340"/>
                <a:gd name="connsiteY126" fmla="*/ 2049780 h 4185920"/>
                <a:gd name="connsiteX127" fmla="*/ 10690860 w 11737340"/>
                <a:gd name="connsiteY127" fmla="*/ 1988820 h 4185920"/>
                <a:gd name="connsiteX128" fmla="*/ 10713720 w 11737340"/>
                <a:gd name="connsiteY128" fmla="*/ 1927860 h 4185920"/>
                <a:gd name="connsiteX129" fmla="*/ 10767060 w 11737340"/>
                <a:gd name="connsiteY129" fmla="*/ 1859280 h 4185920"/>
                <a:gd name="connsiteX130" fmla="*/ 10873740 w 11737340"/>
                <a:gd name="connsiteY130" fmla="*/ 1828800 h 4185920"/>
                <a:gd name="connsiteX131" fmla="*/ 11079480 w 11737340"/>
                <a:gd name="connsiteY131" fmla="*/ 1767840 h 4185920"/>
                <a:gd name="connsiteX132" fmla="*/ 11247120 w 11737340"/>
                <a:gd name="connsiteY132" fmla="*/ 1684020 h 4185920"/>
                <a:gd name="connsiteX133" fmla="*/ 11407140 w 11737340"/>
                <a:gd name="connsiteY133" fmla="*/ 1628140 h 4185920"/>
                <a:gd name="connsiteX134" fmla="*/ 11490960 w 11737340"/>
                <a:gd name="connsiteY134" fmla="*/ 1577340 h 4185920"/>
                <a:gd name="connsiteX135" fmla="*/ 11635740 w 11737340"/>
                <a:gd name="connsiteY135" fmla="*/ 1508760 h 4185920"/>
                <a:gd name="connsiteX136" fmla="*/ 11737340 w 11737340"/>
                <a:gd name="connsiteY136" fmla="*/ 1442720 h 4185920"/>
                <a:gd name="connsiteX137" fmla="*/ 11620500 w 11737340"/>
                <a:gd name="connsiteY137" fmla="*/ 1417320 h 4185920"/>
                <a:gd name="connsiteX138" fmla="*/ 11567160 w 11737340"/>
                <a:gd name="connsiteY138" fmla="*/ 1379220 h 4185920"/>
                <a:gd name="connsiteX139" fmla="*/ 11498580 w 11737340"/>
                <a:gd name="connsiteY139" fmla="*/ 1318260 h 4185920"/>
                <a:gd name="connsiteX140" fmla="*/ 11468100 w 11737340"/>
                <a:gd name="connsiteY140" fmla="*/ 1280160 h 4185920"/>
                <a:gd name="connsiteX141" fmla="*/ 11442700 w 11737340"/>
                <a:gd name="connsiteY141" fmla="*/ 1231900 h 4185920"/>
                <a:gd name="connsiteX142" fmla="*/ 11384280 w 11737340"/>
                <a:gd name="connsiteY142" fmla="*/ 1310640 h 4185920"/>
                <a:gd name="connsiteX143" fmla="*/ 11353800 w 11737340"/>
                <a:gd name="connsiteY143" fmla="*/ 1356360 h 4185920"/>
                <a:gd name="connsiteX144" fmla="*/ 11224260 w 11737340"/>
                <a:gd name="connsiteY144" fmla="*/ 1417320 h 4185920"/>
                <a:gd name="connsiteX145" fmla="*/ 11109960 w 11737340"/>
                <a:gd name="connsiteY145" fmla="*/ 1463040 h 4185920"/>
                <a:gd name="connsiteX146" fmla="*/ 10911840 w 11737340"/>
                <a:gd name="connsiteY146" fmla="*/ 1524000 h 4185920"/>
                <a:gd name="connsiteX147" fmla="*/ 10774680 w 11737340"/>
                <a:gd name="connsiteY147" fmla="*/ 1546860 h 4185920"/>
                <a:gd name="connsiteX148" fmla="*/ 10675620 w 11737340"/>
                <a:gd name="connsiteY148" fmla="*/ 1615440 h 4185920"/>
                <a:gd name="connsiteX149" fmla="*/ 10568940 w 11737340"/>
                <a:gd name="connsiteY149" fmla="*/ 1676400 h 4185920"/>
                <a:gd name="connsiteX150" fmla="*/ 10485120 w 11737340"/>
                <a:gd name="connsiteY150" fmla="*/ 1760220 h 4185920"/>
                <a:gd name="connsiteX151" fmla="*/ 10454640 w 11737340"/>
                <a:gd name="connsiteY151" fmla="*/ 1836420 h 4185920"/>
                <a:gd name="connsiteX152" fmla="*/ 10416540 w 11737340"/>
                <a:gd name="connsiteY152" fmla="*/ 1927860 h 4185920"/>
                <a:gd name="connsiteX153" fmla="*/ 10401300 w 11737340"/>
                <a:gd name="connsiteY153" fmla="*/ 2004060 h 4185920"/>
                <a:gd name="connsiteX154" fmla="*/ 10363200 w 11737340"/>
                <a:gd name="connsiteY154" fmla="*/ 2095500 h 4185920"/>
                <a:gd name="connsiteX155" fmla="*/ 10317480 w 11737340"/>
                <a:gd name="connsiteY155" fmla="*/ 2225040 h 4185920"/>
                <a:gd name="connsiteX156" fmla="*/ 10287000 w 11737340"/>
                <a:gd name="connsiteY156" fmla="*/ 2346960 h 4185920"/>
                <a:gd name="connsiteX157" fmla="*/ 10218420 w 11737340"/>
                <a:gd name="connsiteY157" fmla="*/ 2499360 h 4185920"/>
                <a:gd name="connsiteX158" fmla="*/ 10134600 w 11737340"/>
                <a:gd name="connsiteY158" fmla="*/ 2621280 h 4185920"/>
                <a:gd name="connsiteX159" fmla="*/ 10043160 w 11737340"/>
                <a:gd name="connsiteY159" fmla="*/ 2735580 h 4185920"/>
                <a:gd name="connsiteX160" fmla="*/ 9974580 w 11737340"/>
                <a:gd name="connsiteY160" fmla="*/ 2857500 h 4185920"/>
                <a:gd name="connsiteX161" fmla="*/ 9906000 w 11737340"/>
                <a:gd name="connsiteY161" fmla="*/ 2941320 h 4185920"/>
                <a:gd name="connsiteX162" fmla="*/ 9860280 w 11737340"/>
                <a:gd name="connsiteY162" fmla="*/ 3032760 h 4185920"/>
                <a:gd name="connsiteX163" fmla="*/ 9806940 w 11737340"/>
                <a:gd name="connsiteY163" fmla="*/ 3116580 h 4185920"/>
                <a:gd name="connsiteX164" fmla="*/ 9715500 w 11737340"/>
                <a:gd name="connsiteY164" fmla="*/ 3208020 h 4185920"/>
                <a:gd name="connsiteX165" fmla="*/ 9616440 w 11737340"/>
                <a:gd name="connsiteY165" fmla="*/ 3261360 h 4185920"/>
                <a:gd name="connsiteX166" fmla="*/ 9532620 w 11737340"/>
                <a:gd name="connsiteY166" fmla="*/ 3329940 h 4185920"/>
                <a:gd name="connsiteX167" fmla="*/ 9471660 w 11737340"/>
                <a:gd name="connsiteY167" fmla="*/ 3375660 h 4185920"/>
                <a:gd name="connsiteX168" fmla="*/ 9410700 w 11737340"/>
                <a:gd name="connsiteY168" fmla="*/ 3429000 h 4185920"/>
                <a:gd name="connsiteX169" fmla="*/ 9288780 w 11737340"/>
                <a:gd name="connsiteY169" fmla="*/ 3436620 h 4185920"/>
                <a:gd name="connsiteX170" fmla="*/ 9166860 w 11737340"/>
                <a:gd name="connsiteY170" fmla="*/ 3444240 h 4185920"/>
                <a:gd name="connsiteX171" fmla="*/ 9029700 w 11737340"/>
                <a:gd name="connsiteY171" fmla="*/ 3413760 h 4185920"/>
                <a:gd name="connsiteX172" fmla="*/ 8823960 w 11737340"/>
                <a:gd name="connsiteY172" fmla="*/ 3360420 h 4185920"/>
                <a:gd name="connsiteX173" fmla="*/ 8679180 w 11737340"/>
                <a:gd name="connsiteY173" fmla="*/ 3329940 h 4185920"/>
                <a:gd name="connsiteX174" fmla="*/ 8572500 w 11737340"/>
                <a:gd name="connsiteY174" fmla="*/ 3276600 h 4185920"/>
                <a:gd name="connsiteX175" fmla="*/ 8465820 w 11737340"/>
                <a:gd name="connsiteY175" fmla="*/ 3215640 h 4185920"/>
                <a:gd name="connsiteX176" fmla="*/ 8321040 w 11737340"/>
                <a:gd name="connsiteY176" fmla="*/ 3177540 h 4185920"/>
                <a:gd name="connsiteX177" fmla="*/ 8199120 w 11737340"/>
                <a:gd name="connsiteY177" fmla="*/ 3131820 h 4185920"/>
                <a:gd name="connsiteX178" fmla="*/ 8069580 w 11737340"/>
                <a:gd name="connsiteY178" fmla="*/ 3078480 h 4185920"/>
                <a:gd name="connsiteX179" fmla="*/ 7917180 w 11737340"/>
                <a:gd name="connsiteY179" fmla="*/ 2994660 h 4185920"/>
                <a:gd name="connsiteX180" fmla="*/ 7787640 w 11737340"/>
                <a:gd name="connsiteY180" fmla="*/ 2971800 h 4185920"/>
                <a:gd name="connsiteX181" fmla="*/ 7719060 w 11737340"/>
                <a:gd name="connsiteY181" fmla="*/ 2933700 h 4185920"/>
                <a:gd name="connsiteX182" fmla="*/ 7612380 w 11737340"/>
                <a:gd name="connsiteY182" fmla="*/ 2903220 h 4185920"/>
                <a:gd name="connsiteX183" fmla="*/ 7566660 w 11737340"/>
                <a:gd name="connsiteY183" fmla="*/ 2887980 h 4185920"/>
                <a:gd name="connsiteX184" fmla="*/ 7551420 w 11737340"/>
                <a:gd name="connsiteY184" fmla="*/ 2849880 h 4185920"/>
                <a:gd name="connsiteX185" fmla="*/ 7533640 w 11737340"/>
                <a:gd name="connsiteY185" fmla="*/ 2788920 h 4185920"/>
                <a:gd name="connsiteX186" fmla="*/ 7475220 w 11737340"/>
                <a:gd name="connsiteY186" fmla="*/ 2857500 h 4185920"/>
                <a:gd name="connsiteX187" fmla="*/ 7414260 w 11737340"/>
                <a:gd name="connsiteY187" fmla="*/ 2887980 h 4185920"/>
                <a:gd name="connsiteX188" fmla="*/ 7345680 w 11737340"/>
                <a:gd name="connsiteY188" fmla="*/ 2971800 h 4185920"/>
                <a:gd name="connsiteX189" fmla="*/ 7315200 w 11737340"/>
                <a:gd name="connsiteY189" fmla="*/ 2994660 h 4185920"/>
                <a:gd name="connsiteX190" fmla="*/ 7261860 w 11737340"/>
                <a:gd name="connsiteY190" fmla="*/ 3009900 h 4185920"/>
                <a:gd name="connsiteX191" fmla="*/ 7193280 w 11737340"/>
                <a:gd name="connsiteY191" fmla="*/ 3025140 h 4185920"/>
                <a:gd name="connsiteX192" fmla="*/ 7155180 w 11737340"/>
                <a:gd name="connsiteY192" fmla="*/ 3078480 h 4185920"/>
                <a:gd name="connsiteX193" fmla="*/ 7109460 w 11737340"/>
                <a:gd name="connsiteY193" fmla="*/ 3154680 h 4185920"/>
                <a:gd name="connsiteX194" fmla="*/ 7048500 w 11737340"/>
                <a:gd name="connsiteY194" fmla="*/ 3246120 h 4185920"/>
                <a:gd name="connsiteX195" fmla="*/ 6995160 w 11737340"/>
                <a:gd name="connsiteY195" fmla="*/ 3307080 h 4185920"/>
                <a:gd name="connsiteX196" fmla="*/ 6972300 w 11737340"/>
                <a:gd name="connsiteY196" fmla="*/ 3352800 h 4185920"/>
                <a:gd name="connsiteX197" fmla="*/ 6949440 w 11737340"/>
                <a:gd name="connsiteY197" fmla="*/ 3413760 h 4185920"/>
                <a:gd name="connsiteX198" fmla="*/ 6949440 w 11737340"/>
                <a:gd name="connsiteY198" fmla="*/ 3413760 h 4185920"/>
                <a:gd name="connsiteX199" fmla="*/ 6911340 w 11737340"/>
                <a:gd name="connsiteY199" fmla="*/ 3474720 h 4185920"/>
                <a:gd name="connsiteX200" fmla="*/ 6888480 w 11737340"/>
                <a:gd name="connsiteY200" fmla="*/ 3505200 h 4185920"/>
                <a:gd name="connsiteX201" fmla="*/ 6819900 w 11737340"/>
                <a:gd name="connsiteY201" fmla="*/ 3566160 h 4185920"/>
                <a:gd name="connsiteX202" fmla="*/ 6731000 w 11737340"/>
                <a:gd name="connsiteY202" fmla="*/ 3599180 h 4185920"/>
                <a:gd name="connsiteX203" fmla="*/ 6675120 w 11737340"/>
                <a:gd name="connsiteY203" fmla="*/ 3657600 h 4185920"/>
                <a:gd name="connsiteX204" fmla="*/ 6629400 w 11737340"/>
                <a:gd name="connsiteY204" fmla="*/ 3718560 h 4185920"/>
                <a:gd name="connsiteX205" fmla="*/ 6576060 w 11737340"/>
                <a:gd name="connsiteY205" fmla="*/ 3779520 h 4185920"/>
                <a:gd name="connsiteX206" fmla="*/ 6484620 w 11737340"/>
                <a:gd name="connsiteY206" fmla="*/ 3817620 h 4185920"/>
                <a:gd name="connsiteX207" fmla="*/ 6400800 w 11737340"/>
                <a:gd name="connsiteY207" fmla="*/ 3832860 h 4185920"/>
                <a:gd name="connsiteX208" fmla="*/ 6263640 w 11737340"/>
                <a:gd name="connsiteY208" fmla="*/ 3870960 h 4185920"/>
                <a:gd name="connsiteX209" fmla="*/ 6126480 w 11737340"/>
                <a:gd name="connsiteY209" fmla="*/ 3901440 h 4185920"/>
                <a:gd name="connsiteX210" fmla="*/ 6027420 w 11737340"/>
                <a:gd name="connsiteY210" fmla="*/ 3916680 h 4185920"/>
                <a:gd name="connsiteX211" fmla="*/ 5890260 w 11737340"/>
                <a:gd name="connsiteY211" fmla="*/ 3878580 h 4185920"/>
                <a:gd name="connsiteX212" fmla="*/ 5821680 w 11737340"/>
                <a:gd name="connsiteY212" fmla="*/ 3863340 h 4185920"/>
                <a:gd name="connsiteX213" fmla="*/ 5737860 w 11737340"/>
                <a:gd name="connsiteY213" fmla="*/ 3825240 h 4185920"/>
                <a:gd name="connsiteX214" fmla="*/ 5638800 w 11737340"/>
                <a:gd name="connsiteY214" fmla="*/ 3794760 h 4185920"/>
                <a:gd name="connsiteX215" fmla="*/ 5524500 w 11737340"/>
                <a:gd name="connsiteY215" fmla="*/ 3756660 h 4185920"/>
                <a:gd name="connsiteX216" fmla="*/ 5448300 w 11737340"/>
                <a:gd name="connsiteY216" fmla="*/ 3718560 h 4185920"/>
                <a:gd name="connsiteX217" fmla="*/ 5349240 w 11737340"/>
                <a:gd name="connsiteY217" fmla="*/ 3657600 h 4185920"/>
                <a:gd name="connsiteX218" fmla="*/ 5295900 w 11737340"/>
                <a:gd name="connsiteY218" fmla="*/ 3619500 h 4185920"/>
                <a:gd name="connsiteX219" fmla="*/ 5234940 w 11737340"/>
                <a:gd name="connsiteY219" fmla="*/ 3596640 h 4185920"/>
                <a:gd name="connsiteX220" fmla="*/ 5135880 w 11737340"/>
                <a:gd name="connsiteY220" fmla="*/ 3550920 h 4185920"/>
                <a:gd name="connsiteX221" fmla="*/ 5059680 w 11737340"/>
                <a:gd name="connsiteY221" fmla="*/ 3505200 h 4185920"/>
                <a:gd name="connsiteX222" fmla="*/ 5029200 w 11737340"/>
                <a:gd name="connsiteY222" fmla="*/ 3482340 h 4185920"/>
                <a:gd name="connsiteX223" fmla="*/ 4960620 w 11737340"/>
                <a:gd name="connsiteY223" fmla="*/ 3413760 h 4185920"/>
                <a:gd name="connsiteX224" fmla="*/ 4876800 w 11737340"/>
                <a:gd name="connsiteY224" fmla="*/ 3299460 h 4185920"/>
                <a:gd name="connsiteX225" fmla="*/ 4808220 w 11737340"/>
                <a:gd name="connsiteY225" fmla="*/ 3200400 h 4185920"/>
                <a:gd name="connsiteX226" fmla="*/ 4777740 w 11737340"/>
                <a:gd name="connsiteY226" fmla="*/ 3147060 h 4185920"/>
                <a:gd name="connsiteX227" fmla="*/ 4724400 w 11737340"/>
                <a:gd name="connsiteY227" fmla="*/ 3108960 h 4185920"/>
                <a:gd name="connsiteX228" fmla="*/ 4648200 w 11737340"/>
                <a:gd name="connsiteY228" fmla="*/ 3063240 h 4185920"/>
                <a:gd name="connsiteX229" fmla="*/ 4533900 w 11737340"/>
                <a:gd name="connsiteY229" fmla="*/ 2979420 h 4185920"/>
                <a:gd name="connsiteX230" fmla="*/ 4427220 w 11737340"/>
                <a:gd name="connsiteY230" fmla="*/ 2941320 h 4185920"/>
                <a:gd name="connsiteX231" fmla="*/ 4366260 w 11737340"/>
                <a:gd name="connsiteY231" fmla="*/ 2903220 h 4185920"/>
                <a:gd name="connsiteX232" fmla="*/ 4244340 w 11737340"/>
                <a:gd name="connsiteY232" fmla="*/ 2842260 h 4185920"/>
                <a:gd name="connsiteX233" fmla="*/ 4145280 w 11737340"/>
                <a:gd name="connsiteY233" fmla="*/ 2811780 h 4185920"/>
                <a:gd name="connsiteX234" fmla="*/ 4038600 w 11737340"/>
                <a:gd name="connsiteY234" fmla="*/ 2804160 h 4185920"/>
                <a:gd name="connsiteX235" fmla="*/ 3954780 w 11737340"/>
                <a:gd name="connsiteY235" fmla="*/ 2819400 h 4185920"/>
                <a:gd name="connsiteX236" fmla="*/ 3863340 w 11737340"/>
                <a:gd name="connsiteY236" fmla="*/ 2804160 h 4185920"/>
                <a:gd name="connsiteX237" fmla="*/ 3741420 w 11737340"/>
                <a:gd name="connsiteY237" fmla="*/ 2781300 h 4185920"/>
                <a:gd name="connsiteX238" fmla="*/ 3649980 w 11737340"/>
                <a:gd name="connsiteY238" fmla="*/ 2743200 h 4185920"/>
                <a:gd name="connsiteX239" fmla="*/ 3573780 w 11737340"/>
                <a:gd name="connsiteY239" fmla="*/ 2674620 h 4185920"/>
                <a:gd name="connsiteX240" fmla="*/ 3482340 w 11737340"/>
                <a:gd name="connsiteY240" fmla="*/ 2621280 h 4185920"/>
                <a:gd name="connsiteX241" fmla="*/ 3436620 w 11737340"/>
                <a:gd name="connsiteY241" fmla="*/ 2552700 h 4185920"/>
                <a:gd name="connsiteX242" fmla="*/ 3329940 w 11737340"/>
                <a:gd name="connsiteY242" fmla="*/ 2423160 h 4185920"/>
                <a:gd name="connsiteX243" fmla="*/ 3261360 w 11737340"/>
                <a:gd name="connsiteY243" fmla="*/ 2324100 h 4185920"/>
                <a:gd name="connsiteX244" fmla="*/ 3131820 w 11737340"/>
                <a:gd name="connsiteY244" fmla="*/ 2209800 h 4185920"/>
                <a:gd name="connsiteX245" fmla="*/ 3040380 w 11737340"/>
                <a:gd name="connsiteY245" fmla="*/ 2141220 h 4185920"/>
                <a:gd name="connsiteX246" fmla="*/ 2910840 w 11737340"/>
                <a:gd name="connsiteY246" fmla="*/ 2034540 h 4185920"/>
                <a:gd name="connsiteX247" fmla="*/ 2849880 w 11737340"/>
                <a:gd name="connsiteY247" fmla="*/ 1958340 h 4185920"/>
                <a:gd name="connsiteX248" fmla="*/ 2743200 w 11737340"/>
                <a:gd name="connsiteY248" fmla="*/ 1889760 h 4185920"/>
                <a:gd name="connsiteX249" fmla="*/ 2659380 w 11737340"/>
                <a:gd name="connsiteY249" fmla="*/ 1844040 h 4185920"/>
                <a:gd name="connsiteX250" fmla="*/ 2575560 w 11737340"/>
                <a:gd name="connsiteY250" fmla="*/ 1744980 h 4185920"/>
                <a:gd name="connsiteX251" fmla="*/ 2468880 w 11737340"/>
                <a:gd name="connsiteY251" fmla="*/ 1645920 h 4185920"/>
                <a:gd name="connsiteX252" fmla="*/ 2400300 w 11737340"/>
                <a:gd name="connsiteY252" fmla="*/ 1607820 h 4185920"/>
                <a:gd name="connsiteX253" fmla="*/ 2263140 w 11737340"/>
                <a:gd name="connsiteY253" fmla="*/ 1501140 h 4185920"/>
                <a:gd name="connsiteX254" fmla="*/ 2171700 w 11737340"/>
                <a:gd name="connsiteY254" fmla="*/ 1432560 h 4185920"/>
                <a:gd name="connsiteX255" fmla="*/ 2087880 w 11737340"/>
                <a:gd name="connsiteY255" fmla="*/ 1363980 h 4185920"/>
                <a:gd name="connsiteX256" fmla="*/ 1950720 w 11737340"/>
                <a:gd name="connsiteY256" fmla="*/ 1272540 h 4185920"/>
                <a:gd name="connsiteX257" fmla="*/ 1805940 w 11737340"/>
                <a:gd name="connsiteY257" fmla="*/ 1135380 h 4185920"/>
                <a:gd name="connsiteX258" fmla="*/ 1729740 w 11737340"/>
                <a:gd name="connsiteY258" fmla="*/ 1089660 h 4185920"/>
                <a:gd name="connsiteX259" fmla="*/ 1668780 w 11737340"/>
                <a:gd name="connsiteY259" fmla="*/ 1043940 h 4185920"/>
                <a:gd name="connsiteX260" fmla="*/ 1592580 w 11737340"/>
                <a:gd name="connsiteY260" fmla="*/ 990600 h 4185920"/>
                <a:gd name="connsiteX261" fmla="*/ 1470660 w 11737340"/>
                <a:gd name="connsiteY261" fmla="*/ 891540 h 4185920"/>
                <a:gd name="connsiteX262" fmla="*/ 1386840 w 11737340"/>
                <a:gd name="connsiteY262" fmla="*/ 845820 h 4185920"/>
                <a:gd name="connsiteX263" fmla="*/ 1318260 w 11737340"/>
                <a:gd name="connsiteY263" fmla="*/ 784860 h 4185920"/>
                <a:gd name="connsiteX264" fmla="*/ 1264920 w 11737340"/>
                <a:gd name="connsiteY264" fmla="*/ 723900 h 4185920"/>
                <a:gd name="connsiteX265" fmla="*/ 1181100 w 11737340"/>
                <a:gd name="connsiteY265" fmla="*/ 647700 h 4185920"/>
                <a:gd name="connsiteX266" fmla="*/ 1089660 w 11737340"/>
                <a:gd name="connsiteY266" fmla="*/ 624840 h 4185920"/>
                <a:gd name="connsiteX267" fmla="*/ 1021080 w 11737340"/>
                <a:gd name="connsiteY267" fmla="*/ 586740 h 4185920"/>
                <a:gd name="connsiteX268" fmla="*/ 937260 w 11737340"/>
                <a:gd name="connsiteY268" fmla="*/ 548640 h 4185920"/>
                <a:gd name="connsiteX269" fmla="*/ 830580 w 11737340"/>
                <a:gd name="connsiteY269" fmla="*/ 510540 h 4185920"/>
                <a:gd name="connsiteX270" fmla="*/ 754380 w 11737340"/>
                <a:gd name="connsiteY270" fmla="*/ 457200 h 4185920"/>
                <a:gd name="connsiteX271" fmla="*/ 708660 w 11737340"/>
                <a:gd name="connsiteY271" fmla="*/ 419100 h 4185920"/>
                <a:gd name="connsiteX272" fmla="*/ 609600 w 11737340"/>
                <a:gd name="connsiteY272" fmla="*/ 396240 h 4185920"/>
                <a:gd name="connsiteX273" fmla="*/ 548640 w 11737340"/>
                <a:gd name="connsiteY273" fmla="*/ 320040 h 4185920"/>
                <a:gd name="connsiteX274" fmla="*/ 510540 w 11737340"/>
                <a:gd name="connsiteY274" fmla="*/ 251460 h 4185920"/>
                <a:gd name="connsiteX275" fmla="*/ 464820 w 11737340"/>
                <a:gd name="connsiteY275" fmla="*/ 190500 h 4185920"/>
                <a:gd name="connsiteX276" fmla="*/ 411480 w 11737340"/>
                <a:gd name="connsiteY276" fmla="*/ 137160 h 4185920"/>
                <a:gd name="connsiteX277" fmla="*/ 373380 w 11737340"/>
                <a:gd name="connsiteY277" fmla="*/ 45720 h 4185920"/>
                <a:gd name="connsiteX278" fmla="*/ 342900 w 11737340"/>
                <a:gd name="connsiteY278" fmla="*/ 0 h 4185920"/>
                <a:gd name="connsiteX279" fmla="*/ 327660 w 11737340"/>
                <a:gd name="connsiteY279" fmla="*/ 60960 h 4185920"/>
                <a:gd name="connsiteX280" fmla="*/ 289560 w 11737340"/>
                <a:gd name="connsiteY280" fmla="*/ 91440 h 4185920"/>
                <a:gd name="connsiteX281" fmla="*/ 236220 w 11737340"/>
                <a:gd name="connsiteY281" fmla="*/ 114300 h 4185920"/>
                <a:gd name="connsiteX282" fmla="*/ 198120 w 11737340"/>
                <a:gd name="connsiteY282" fmla="*/ 175260 h 4185920"/>
                <a:gd name="connsiteX283" fmla="*/ 165100 w 11737340"/>
                <a:gd name="connsiteY283" fmla="*/ 220980 h 4185920"/>
                <a:gd name="connsiteX284" fmla="*/ 114300 w 11737340"/>
                <a:gd name="connsiteY284" fmla="*/ 236220 h 4185920"/>
                <a:gd name="connsiteX285" fmla="*/ 45720 w 11737340"/>
                <a:gd name="connsiteY285" fmla="*/ 251460 h 4185920"/>
                <a:gd name="connsiteX286" fmla="*/ 0 w 11737340"/>
                <a:gd name="connsiteY286" fmla="*/ 281940 h 4185920"/>
                <a:gd name="connsiteX287" fmla="*/ 68580 w 11737340"/>
                <a:gd name="connsiteY287" fmla="*/ 320040 h 4185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</a:cxnLst>
              <a:rect l="l" t="t" r="r" b="b"/>
              <a:pathLst>
                <a:path w="11737340" h="4185920">
                  <a:moveTo>
                    <a:pt x="68580" y="320040"/>
                  </a:moveTo>
                  <a:lnTo>
                    <a:pt x="121920" y="381000"/>
                  </a:lnTo>
                  <a:lnTo>
                    <a:pt x="198120" y="419100"/>
                  </a:lnTo>
                  <a:lnTo>
                    <a:pt x="320040" y="510540"/>
                  </a:lnTo>
                  <a:lnTo>
                    <a:pt x="411480" y="563880"/>
                  </a:lnTo>
                  <a:lnTo>
                    <a:pt x="472440" y="632460"/>
                  </a:lnTo>
                  <a:lnTo>
                    <a:pt x="601980" y="708660"/>
                  </a:lnTo>
                  <a:lnTo>
                    <a:pt x="739140" y="784860"/>
                  </a:lnTo>
                  <a:lnTo>
                    <a:pt x="861060" y="868680"/>
                  </a:lnTo>
                  <a:lnTo>
                    <a:pt x="944880" y="952500"/>
                  </a:lnTo>
                  <a:lnTo>
                    <a:pt x="1021080" y="1005840"/>
                  </a:lnTo>
                  <a:lnTo>
                    <a:pt x="1097280" y="1043940"/>
                  </a:lnTo>
                  <a:lnTo>
                    <a:pt x="1181100" y="1104900"/>
                  </a:lnTo>
                  <a:lnTo>
                    <a:pt x="1249680" y="1150620"/>
                  </a:lnTo>
                  <a:lnTo>
                    <a:pt x="1341120" y="1196340"/>
                  </a:lnTo>
                  <a:lnTo>
                    <a:pt x="1417320" y="1257300"/>
                  </a:lnTo>
                  <a:lnTo>
                    <a:pt x="1493520" y="1333500"/>
                  </a:lnTo>
                  <a:lnTo>
                    <a:pt x="1569720" y="1356360"/>
                  </a:lnTo>
                  <a:lnTo>
                    <a:pt x="1684020" y="1424940"/>
                  </a:lnTo>
                  <a:lnTo>
                    <a:pt x="1729740" y="1485900"/>
                  </a:lnTo>
                  <a:lnTo>
                    <a:pt x="1844040" y="1569720"/>
                  </a:lnTo>
                  <a:lnTo>
                    <a:pt x="1935480" y="1615440"/>
                  </a:lnTo>
                  <a:lnTo>
                    <a:pt x="2049780" y="1691640"/>
                  </a:lnTo>
                  <a:lnTo>
                    <a:pt x="2133600" y="1729740"/>
                  </a:lnTo>
                  <a:lnTo>
                    <a:pt x="2202180" y="1805940"/>
                  </a:lnTo>
                  <a:lnTo>
                    <a:pt x="2255520" y="1821180"/>
                  </a:lnTo>
                  <a:lnTo>
                    <a:pt x="2316480" y="1866900"/>
                  </a:lnTo>
                  <a:lnTo>
                    <a:pt x="2423160" y="2004060"/>
                  </a:lnTo>
                  <a:lnTo>
                    <a:pt x="2476500" y="2087880"/>
                  </a:lnTo>
                  <a:lnTo>
                    <a:pt x="2567940" y="2148840"/>
                  </a:lnTo>
                  <a:lnTo>
                    <a:pt x="2682240" y="2186940"/>
                  </a:lnTo>
                  <a:lnTo>
                    <a:pt x="2743200" y="2209800"/>
                  </a:lnTo>
                  <a:lnTo>
                    <a:pt x="2811780" y="2247900"/>
                  </a:lnTo>
                  <a:lnTo>
                    <a:pt x="2887980" y="2301240"/>
                  </a:lnTo>
                  <a:lnTo>
                    <a:pt x="2979420" y="2385060"/>
                  </a:lnTo>
                  <a:lnTo>
                    <a:pt x="3055620" y="2461260"/>
                  </a:lnTo>
                  <a:lnTo>
                    <a:pt x="3134360" y="2555240"/>
                  </a:lnTo>
                  <a:lnTo>
                    <a:pt x="3248660" y="2654300"/>
                  </a:lnTo>
                  <a:lnTo>
                    <a:pt x="3345180" y="2720340"/>
                  </a:lnTo>
                  <a:lnTo>
                    <a:pt x="3444240" y="2796540"/>
                  </a:lnTo>
                  <a:lnTo>
                    <a:pt x="3558540" y="2872740"/>
                  </a:lnTo>
                  <a:lnTo>
                    <a:pt x="3619500" y="2979420"/>
                  </a:lnTo>
                  <a:lnTo>
                    <a:pt x="3619500" y="2979420"/>
                  </a:lnTo>
                  <a:lnTo>
                    <a:pt x="3649980" y="3048000"/>
                  </a:lnTo>
                  <a:lnTo>
                    <a:pt x="3703320" y="3086100"/>
                  </a:lnTo>
                  <a:lnTo>
                    <a:pt x="3764280" y="3063240"/>
                  </a:lnTo>
                  <a:lnTo>
                    <a:pt x="3850640" y="3040380"/>
                  </a:lnTo>
                  <a:lnTo>
                    <a:pt x="3916680" y="3032760"/>
                  </a:lnTo>
                  <a:lnTo>
                    <a:pt x="4030980" y="3063240"/>
                  </a:lnTo>
                  <a:lnTo>
                    <a:pt x="4137660" y="3101340"/>
                  </a:lnTo>
                  <a:lnTo>
                    <a:pt x="4259580" y="3147060"/>
                  </a:lnTo>
                  <a:lnTo>
                    <a:pt x="4381500" y="3192780"/>
                  </a:lnTo>
                  <a:lnTo>
                    <a:pt x="4526280" y="3276600"/>
                  </a:lnTo>
                  <a:lnTo>
                    <a:pt x="4587240" y="3299460"/>
                  </a:lnTo>
                  <a:lnTo>
                    <a:pt x="4610100" y="3352800"/>
                  </a:lnTo>
                  <a:lnTo>
                    <a:pt x="4648200" y="3436620"/>
                  </a:lnTo>
                  <a:lnTo>
                    <a:pt x="4671060" y="3520440"/>
                  </a:lnTo>
                  <a:lnTo>
                    <a:pt x="4678680" y="3589020"/>
                  </a:lnTo>
                  <a:lnTo>
                    <a:pt x="4686300" y="3649980"/>
                  </a:lnTo>
                  <a:lnTo>
                    <a:pt x="4724400" y="3680460"/>
                  </a:lnTo>
                  <a:lnTo>
                    <a:pt x="4785360" y="3672840"/>
                  </a:lnTo>
                  <a:lnTo>
                    <a:pt x="4869180" y="3703320"/>
                  </a:lnTo>
                  <a:lnTo>
                    <a:pt x="4914900" y="3756660"/>
                  </a:lnTo>
                  <a:lnTo>
                    <a:pt x="5105400" y="3832860"/>
                  </a:lnTo>
                  <a:lnTo>
                    <a:pt x="5173980" y="3886200"/>
                  </a:lnTo>
                  <a:lnTo>
                    <a:pt x="5242560" y="3924300"/>
                  </a:lnTo>
                  <a:lnTo>
                    <a:pt x="5364480" y="3962400"/>
                  </a:lnTo>
                  <a:lnTo>
                    <a:pt x="5516880" y="4046220"/>
                  </a:lnTo>
                  <a:lnTo>
                    <a:pt x="5585460" y="4099560"/>
                  </a:lnTo>
                  <a:lnTo>
                    <a:pt x="5661660" y="4122420"/>
                  </a:lnTo>
                  <a:lnTo>
                    <a:pt x="5745480" y="4130040"/>
                  </a:lnTo>
                  <a:lnTo>
                    <a:pt x="5836920" y="4130040"/>
                  </a:lnTo>
                  <a:lnTo>
                    <a:pt x="5943600" y="4165600"/>
                  </a:lnTo>
                  <a:lnTo>
                    <a:pt x="6042660" y="4185920"/>
                  </a:lnTo>
                  <a:lnTo>
                    <a:pt x="6167120" y="4160520"/>
                  </a:lnTo>
                  <a:lnTo>
                    <a:pt x="6286500" y="4114800"/>
                  </a:lnTo>
                  <a:lnTo>
                    <a:pt x="6393180" y="4071620"/>
                  </a:lnTo>
                  <a:lnTo>
                    <a:pt x="6484620" y="4038600"/>
                  </a:lnTo>
                  <a:lnTo>
                    <a:pt x="6583680" y="3970020"/>
                  </a:lnTo>
                  <a:lnTo>
                    <a:pt x="6697980" y="3886200"/>
                  </a:lnTo>
                  <a:lnTo>
                    <a:pt x="6751320" y="3822700"/>
                  </a:lnTo>
                  <a:lnTo>
                    <a:pt x="6855460" y="3764280"/>
                  </a:lnTo>
                  <a:lnTo>
                    <a:pt x="6959600" y="3629660"/>
                  </a:lnTo>
                  <a:lnTo>
                    <a:pt x="7056120" y="3528060"/>
                  </a:lnTo>
                  <a:lnTo>
                    <a:pt x="7165340" y="3454400"/>
                  </a:lnTo>
                  <a:lnTo>
                    <a:pt x="7287260" y="3296920"/>
                  </a:lnTo>
                  <a:lnTo>
                    <a:pt x="7338060" y="3200400"/>
                  </a:lnTo>
                  <a:lnTo>
                    <a:pt x="7383780" y="3144520"/>
                  </a:lnTo>
                  <a:cubicBezTo>
                    <a:pt x="7404947" y="3132667"/>
                    <a:pt x="7423150" y="3100917"/>
                    <a:pt x="7444740" y="3093720"/>
                  </a:cubicBezTo>
                  <a:cubicBezTo>
                    <a:pt x="7466330" y="3086523"/>
                    <a:pt x="7490460" y="3098800"/>
                    <a:pt x="7513320" y="3101340"/>
                  </a:cubicBezTo>
                  <a:lnTo>
                    <a:pt x="7576820" y="3093720"/>
                  </a:lnTo>
                  <a:lnTo>
                    <a:pt x="7729220" y="3136900"/>
                  </a:lnTo>
                  <a:lnTo>
                    <a:pt x="7833360" y="3180080"/>
                  </a:lnTo>
                  <a:lnTo>
                    <a:pt x="7967980" y="3208020"/>
                  </a:lnTo>
                  <a:lnTo>
                    <a:pt x="8161020" y="3296920"/>
                  </a:lnTo>
                  <a:lnTo>
                    <a:pt x="8293100" y="3370580"/>
                  </a:lnTo>
                  <a:lnTo>
                    <a:pt x="8371840" y="3395980"/>
                  </a:lnTo>
                  <a:lnTo>
                    <a:pt x="8468360" y="3434080"/>
                  </a:lnTo>
                  <a:lnTo>
                    <a:pt x="8582660" y="3528060"/>
                  </a:lnTo>
                  <a:lnTo>
                    <a:pt x="8641080" y="3566160"/>
                  </a:lnTo>
                  <a:lnTo>
                    <a:pt x="8702040" y="3604260"/>
                  </a:lnTo>
                  <a:lnTo>
                    <a:pt x="8763000" y="3634740"/>
                  </a:lnTo>
                  <a:cubicBezTo>
                    <a:pt x="8793480" y="3632200"/>
                    <a:pt x="8812530" y="3632200"/>
                    <a:pt x="8846820" y="3632200"/>
                  </a:cubicBezTo>
                  <a:cubicBezTo>
                    <a:pt x="8881110" y="3632200"/>
                    <a:pt x="8930640" y="3632200"/>
                    <a:pt x="8968740" y="3634740"/>
                  </a:cubicBezTo>
                  <a:lnTo>
                    <a:pt x="9060180" y="3642360"/>
                  </a:lnTo>
                  <a:lnTo>
                    <a:pt x="9151620" y="3657600"/>
                  </a:lnTo>
                  <a:lnTo>
                    <a:pt x="9230360" y="3657600"/>
                  </a:lnTo>
                  <a:cubicBezTo>
                    <a:pt x="9264227" y="3648287"/>
                    <a:pt x="9298093" y="3646593"/>
                    <a:pt x="9331960" y="3629660"/>
                  </a:cubicBezTo>
                  <a:lnTo>
                    <a:pt x="9433560" y="3589020"/>
                  </a:lnTo>
                  <a:lnTo>
                    <a:pt x="9535160" y="3540760"/>
                  </a:lnTo>
                  <a:lnTo>
                    <a:pt x="9646920" y="3489960"/>
                  </a:lnTo>
                  <a:lnTo>
                    <a:pt x="9784080" y="3444240"/>
                  </a:lnTo>
                  <a:lnTo>
                    <a:pt x="9860280" y="3383280"/>
                  </a:lnTo>
                  <a:lnTo>
                    <a:pt x="9921240" y="3314700"/>
                  </a:lnTo>
                  <a:lnTo>
                    <a:pt x="9997440" y="3208020"/>
                  </a:lnTo>
                  <a:lnTo>
                    <a:pt x="10043160" y="3101340"/>
                  </a:lnTo>
                  <a:lnTo>
                    <a:pt x="10104120" y="3017520"/>
                  </a:lnTo>
                  <a:lnTo>
                    <a:pt x="10157460" y="2933700"/>
                  </a:lnTo>
                  <a:lnTo>
                    <a:pt x="10218420" y="2849880"/>
                  </a:lnTo>
                  <a:lnTo>
                    <a:pt x="10294620" y="2735580"/>
                  </a:lnTo>
                  <a:lnTo>
                    <a:pt x="10347960" y="2621280"/>
                  </a:lnTo>
                  <a:lnTo>
                    <a:pt x="10431780" y="2499360"/>
                  </a:lnTo>
                  <a:lnTo>
                    <a:pt x="10500360" y="2354580"/>
                  </a:lnTo>
                  <a:lnTo>
                    <a:pt x="10553700" y="2263140"/>
                  </a:lnTo>
                  <a:lnTo>
                    <a:pt x="10584180" y="2194560"/>
                  </a:lnTo>
                  <a:lnTo>
                    <a:pt x="10624820" y="2125980"/>
                  </a:lnTo>
                  <a:lnTo>
                    <a:pt x="10675620" y="2049780"/>
                  </a:lnTo>
                  <a:lnTo>
                    <a:pt x="10690860" y="1988820"/>
                  </a:lnTo>
                  <a:lnTo>
                    <a:pt x="10713720" y="1927860"/>
                  </a:lnTo>
                  <a:lnTo>
                    <a:pt x="10767060" y="1859280"/>
                  </a:lnTo>
                  <a:lnTo>
                    <a:pt x="10873740" y="1828800"/>
                  </a:lnTo>
                  <a:lnTo>
                    <a:pt x="11079480" y="1767840"/>
                  </a:lnTo>
                  <a:lnTo>
                    <a:pt x="11247120" y="1684020"/>
                  </a:lnTo>
                  <a:lnTo>
                    <a:pt x="11407140" y="1628140"/>
                  </a:lnTo>
                  <a:lnTo>
                    <a:pt x="11490960" y="1577340"/>
                  </a:lnTo>
                  <a:lnTo>
                    <a:pt x="11635740" y="1508760"/>
                  </a:lnTo>
                  <a:lnTo>
                    <a:pt x="11737340" y="1442720"/>
                  </a:lnTo>
                  <a:lnTo>
                    <a:pt x="11620500" y="1417320"/>
                  </a:lnTo>
                  <a:lnTo>
                    <a:pt x="11567160" y="1379220"/>
                  </a:lnTo>
                  <a:lnTo>
                    <a:pt x="11498580" y="1318260"/>
                  </a:lnTo>
                  <a:lnTo>
                    <a:pt x="11468100" y="1280160"/>
                  </a:lnTo>
                  <a:lnTo>
                    <a:pt x="11442700" y="1231900"/>
                  </a:lnTo>
                  <a:lnTo>
                    <a:pt x="11384280" y="1310640"/>
                  </a:lnTo>
                  <a:lnTo>
                    <a:pt x="11353800" y="1356360"/>
                  </a:lnTo>
                  <a:lnTo>
                    <a:pt x="11224260" y="1417320"/>
                  </a:lnTo>
                  <a:lnTo>
                    <a:pt x="11109960" y="1463040"/>
                  </a:lnTo>
                  <a:lnTo>
                    <a:pt x="10911840" y="1524000"/>
                  </a:lnTo>
                  <a:lnTo>
                    <a:pt x="10774680" y="1546860"/>
                  </a:lnTo>
                  <a:lnTo>
                    <a:pt x="10675620" y="1615440"/>
                  </a:lnTo>
                  <a:lnTo>
                    <a:pt x="10568940" y="1676400"/>
                  </a:lnTo>
                  <a:lnTo>
                    <a:pt x="10485120" y="1760220"/>
                  </a:lnTo>
                  <a:lnTo>
                    <a:pt x="10454640" y="1836420"/>
                  </a:lnTo>
                  <a:lnTo>
                    <a:pt x="10416540" y="1927860"/>
                  </a:lnTo>
                  <a:lnTo>
                    <a:pt x="10401300" y="2004060"/>
                  </a:lnTo>
                  <a:lnTo>
                    <a:pt x="10363200" y="2095500"/>
                  </a:lnTo>
                  <a:lnTo>
                    <a:pt x="10317480" y="2225040"/>
                  </a:lnTo>
                  <a:lnTo>
                    <a:pt x="10287000" y="2346960"/>
                  </a:lnTo>
                  <a:lnTo>
                    <a:pt x="10218420" y="2499360"/>
                  </a:lnTo>
                  <a:lnTo>
                    <a:pt x="10134600" y="2621280"/>
                  </a:lnTo>
                  <a:lnTo>
                    <a:pt x="10043160" y="2735580"/>
                  </a:lnTo>
                  <a:lnTo>
                    <a:pt x="9974580" y="2857500"/>
                  </a:lnTo>
                  <a:lnTo>
                    <a:pt x="9906000" y="2941320"/>
                  </a:lnTo>
                  <a:lnTo>
                    <a:pt x="9860280" y="3032760"/>
                  </a:lnTo>
                  <a:lnTo>
                    <a:pt x="9806940" y="3116580"/>
                  </a:lnTo>
                  <a:lnTo>
                    <a:pt x="9715500" y="3208020"/>
                  </a:lnTo>
                  <a:lnTo>
                    <a:pt x="9616440" y="3261360"/>
                  </a:lnTo>
                  <a:lnTo>
                    <a:pt x="9532620" y="3329940"/>
                  </a:lnTo>
                  <a:lnTo>
                    <a:pt x="9471660" y="3375660"/>
                  </a:lnTo>
                  <a:lnTo>
                    <a:pt x="9410700" y="3429000"/>
                  </a:lnTo>
                  <a:lnTo>
                    <a:pt x="9288780" y="3436620"/>
                  </a:lnTo>
                  <a:lnTo>
                    <a:pt x="9166860" y="3444240"/>
                  </a:lnTo>
                  <a:lnTo>
                    <a:pt x="9029700" y="3413760"/>
                  </a:lnTo>
                  <a:lnTo>
                    <a:pt x="8823960" y="3360420"/>
                  </a:lnTo>
                  <a:lnTo>
                    <a:pt x="8679180" y="3329940"/>
                  </a:lnTo>
                  <a:lnTo>
                    <a:pt x="8572500" y="3276600"/>
                  </a:lnTo>
                  <a:lnTo>
                    <a:pt x="8465820" y="3215640"/>
                  </a:lnTo>
                  <a:lnTo>
                    <a:pt x="8321040" y="3177540"/>
                  </a:lnTo>
                  <a:lnTo>
                    <a:pt x="8199120" y="3131820"/>
                  </a:lnTo>
                  <a:lnTo>
                    <a:pt x="8069580" y="3078480"/>
                  </a:lnTo>
                  <a:lnTo>
                    <a:pt x="7917180" y="2994660"/>
                  </a:lnTo>
                  <a:lnTo>
                    <a:pt x="7787640" y="2971800"/>
                  </a:lnTo>
                  <a:lnTo>
                    <a:pt x="7719060" y="2933700"/>
                  </a:lnTo>
                  <a:lnTo>
                    <a:pt x="7612380" y="2903220"/>
                  </a:lnTo>
                  <a:lnTo>
                    <a:pt x="7566660" y="2887980"/>
                  </a:lnTo>
                  <a:lnTo>
                    <a:pt x="7551420" y="2849880"/>
                  </a:lnTo>
                  <a:lnTo>
                    <a:pt x="7533640" y="2788920"/>
                  </a:lnTo>
                  <a:lnTo>
                    <a:pt x="7475220" y="2857500"/>
                  </a:lnTo>
                  <a:lnTo>
                    <a:pt x="7414260" y="2887980"/>
                  </a:lnTo>
                  <a:lnTo>
                    <a:pt x="7345680" y="2971800"/>
                  </a:lnTo>
                  <a:lnTo>
                    <a:pt x="7315200" y="2994660"/>
                  </a:lnTo>
                  <a:lnTo>
                    <a:pt x="7261860" y="3009900"/>
                  </a:lnTo>
                  <a:lnTo>
                    <a:pt x="7193280" y="3025140"/>
                  </a:lnTo>
                  <a:lnTo>
                    <a:pt x="7155180" y="3078480"/>
                  </a:lnTo>
                  <a:lnTo>
                    <a:pt x="7109460" y="3154680"/>
                  </a:lnTo>
                  <a:lnTo>
                    <a:pt x="7048500" y="3246120"/>
                  </a:lnTo>
                  <a:lnTo>
                    <a:pt x="6995160" y="3307080"/>
                  </a:lnTo>
                  <a:lnTo>
                    <a:pt x="6972300" y="3352800"/>
                  </a:lnTo>
                  <a:lnTo>
                    <a:pt x="6949440" y="3413760"/>
                  </a:lnTo>
                  <a:lnTo>
                    <a:pt x="6949440" y="3413760"/>
                  </a:lnTo>
                  <a:lnTo>
                    <a:pt x="6911340" y="3474720"/>
                  </a:lnTo>
                  <a:lnTo>
                    <a:pt x="6888480" y="3505200"/>
                  </a:lnTo>
                  <a:lnTo>
                    <a:pt x="6819900" y="3566160"/>
                  </a:lnTo>
                  <a:lnTo>
                    <a:pt x="6731000" y="3599180"/>
                  </a:lnTo>
                  <a:lnTo>
                    <a:pt x="6675120" y="3657600"/>
                  </a:lnTo>
                  <a:lnTo>
                    <a:pt x="6629400" y="3718560"/>
                  </a:lnTo>
                  <a:lnTo>
                    <a:pt x="6576060" y="3779520"/>
                  </a:lnTo>
                  <a:lnTo>
                    <a:pt x="6484620" y="3817620"/>
                  </a:lnTo>
                  <a:lnTo>
                    <a:pt x="6400800" y="3832860"/>
                  </a:lnTo>
                  <a:lnTo>
                    <a:pt x="6263640" y="3870960"/>
                  </a:lnTo>
                  <a:lnTo>
                    <a:pt x="6126480" y="3901440"/>
                  </a:lnTo>
                  <a:lnTo>
                    <a:pt x="6027420" y="3916680"/>
                  </a:lnTo>
                  <a:lnTo>
                    <a:pt x="5890260" y="3878580"/>
                  </a:lnTo>
                  <a:lnTo>
                    <a:pt x="5821680" y="3863340"/>
                  </a:lnTo>
                  <a:lnTo>
                    <a:pt x="5737860" y="3825240"/>
                  </a:lnTo>
                  <a:lnTo>
                    <a:pt x="5638800" y="3794760"/>
                  </a:lnTo>
                  <a:lnTo>
                    <a:pt x="5524500" y="3756660"/>
                  </a:lnTo>
                  <a:lnTo>
                    <a:pt x="5448300" y="3718560"/>
                  </a:lnTo>
                  <a:lnTo>
                    <a:pt x="5349240" y="3657600"/>
                  </a:lnTo>
                  <a:lnTo>
                    <a:pt x="5295900" y="3619500"/>
                  </a:lnTo>
                  <a:lnTo>
                    <a:pt x="5234940" y="3596640"/>
                  </a:lnTo>
                  <a:lnTo>
                    <a:pt x="5135880" y="3550920"/>
                  </a:lnTo>
                  <a:lnTo>
                    <a:pt x="5059680" y="3505200"/>
                  </a:lnTo>
                  <a:lnTo>
                    <a:pt x="5029200" y="3482340"/>
                  </a:lnTo>
                  <a:lnTo>
                    <a:pt x="4960620" y="3413760"/>
                  </a:lnTo>
                  <a:lnTo>
                    <a:pt x="4876800" y="3299460"/>
                  </a:lnTo>
                  <a:lnTo>
                    <a:pt x="4808220" y="3200400"/>
                  </a:lnTo>
                  <a:lnTo>
                    <a:pt x="4777740" y="3147060"/>
                  </a:lnTo>
                  <a:lnTo>
                    <a:pt x="4724400" y="3108960"/>
                  </a:lnTo>
                  <a:lnTo>
                    <a:pt x="4648200" y="3063240"/>
                  </a:lnTo>
                  <a:lnTo>
                    <a:pt x="4533900" y="2979420"/>
                  </a:lnTo>
                  <a:lnTo>
                    <a:pt x="4427220" y="2941320"/>
                  </a:lnTo>
                  <a:lnTo>
                    <a:pt x="4366260" y="2903220"/>
                  </a:lnTo>
                  <a:lnTo>
                    <a:pt x="4244340" y="2842260"/>
                  </a:lnTo>
                  <a:lnTo>
                    <a:pt x="4145280" y="2811780"/>
                  </a:lnTo>
                  <a:lnTo>
                    <a:pt x="4038600" y="2804160"/>
                  </a:lnTo>
                  <a:lnTo>
                    <a:pt x="3954780" y="2819400"/>
                  </a:lnTo>
                  <a:lnTo>
                    <a:pt x="3863340" y="2804160"/>
                  </a:lnTo>
                  <a:lnTo>
                    <a:pt x="3741420" y="2781300"/>
                  </a:lnTo>
                  <a:lnTo>
                    <a:pt x="3649980" y="2743200"/>
                  </a:lnTo>
                  <a:lnTo>
                    <a:pt x="3573780" y="2674620"/>
                  </a:lnTo>
                  <a:lnTo>
                    <a:pt x="3482340" y="2621280"/>
                  </a:lnTo>
                  <a:lnTo>
                    <a:pt x="3436620" y="2552700"/>
                  </a:lnTo>
                  <a:lnTo>
                    <a:pt x="3329940" y="2423160"/>
                  </a:lnTo>
                  <a:lnTo>
                    <a:pt x="3261360" y="2324100"/>
                  </a:lnTo>
                  <a:lnTo>
                    <a:pt x="3131820" y="2209800"/>
                  </a:lnTo>
                  <a:lnTo>
                    <a:pt x="3040380" y="2141220"/>
                  </a:lnTo>
                  <a:lnTo>
                    <a:pt x="2910840" y="2034540"/>
                  </a:lnTo>
                  <a:lnTo>
                    <a:pt x="2849880" y="1958340"/>
                  </a:lnTo>
                  <a:lnTo>
                    <a:pt x="2743200" y="1889760"/>
                  </a:lnTo>
                  <a:lnTo>
                    <a:pt x="2659380" y="1844040"/>
                  </a:lnTo>
                  <a:lnTo>
                    <a:pt x="2575560" y="1744980"/>
                  </a:lnTo>
                  <a:lnTo>
                    <a:pt x="2468880" y="1645920"/>
                  </a:lnTo>
                  <a:lnTo>
                    <a:pt x="2400300" y="1607820"/>
                  </a:lnTo>
                  <a:lnTo>
                    <a:pt x="2263140" y="1501140"/>
                  </a:lnTo>
                  <a:lnTo>
                    <a:pt x="2171700" y="1432560"/>
                  </a:lnTo>
                  <a:lnTo>
                    <a:pt x="2087880" y="1363980"/>
                  </a:lnTo>
                  <a:lnTo>
                    <a:pt x="1950720" y="1272540"/>
                  </a:lnTo>
                  <a:lnTo>
                    <a:pt x="1805940" y="1135380"/>
                  </a:lnTo>
                  <a:lnTo>
                    <a:pt x="1729740" y="1089660"/>
                  </a:lnTo>
                  <a:lnTo>
                    <a:pt x="1668780" y="1043940"/>
                  </a:lnTo>
                  <a:lnTo>
                    <a:pt x="1592580" y="990600"/>
                  </a:lnTo>
                  <a:lnTo>
                    <a:pt x="1470660" y="891540"/>
                  </a:lnTo>
                  <a:lnTo>
                    <a:pt x="1386840" y="845820"/>
                  </a:lnTo>
                  <a:lnTo>
                    <a:pt x="1318260" y="784860"/>
                  </a:lnTo>
                  <a:lnTo>
                    <a:pt x="1264920" y="723900"/>
                  </a:lnTo>
                  <a:lnTo>
                    <a:pt x="1181100" y="647700"/>
                  </a:lnTo>
                  <a:lnTo>
                    <a:pt x="1089660" y="624840"/>
                  </a:lnTo>
                  <a:lnTo>
                    <a:pt x="1021080" y="586740"/>
                  </a:lnTo>
                  <a:lnTo>
                    <a:pt x="937260" y="548640"/>
                  </a:lnTo>
                  <a:lnTo>
                    <a:pt x="830580" y="510540"/>
                  </a:lnTo>
                  <a:lnTo>
                    <a:pt x="754380" y="457200"/>
                  </a:lnTo>
                  <a:lnTo>
                    <a:pt x="708660" y="419100"/>
                  </a:lnTo>
                  <a:lnTo>
                    <a:pt x="609600" y="396240"/>
                  </a:lnTo>
                  <a:lnTo>
                    <a:pt x="548640" y="320040"/>
                  </a:lnTo>
                  <a:lnTo>
                    <a:pt x="510540" y="251460"/>
                  </a:lnTo>
                  <a:lnTo>
                    <a:pt x="464820" y="190500"/>
                  </a:lnTo>
                  <a:lnTo>
                    <a:pt x="411480" y="137160"/>
                  </a:lnTo>
                  <a:lnTo>
                    <a:pt x="373380" y="45720"/>
                  </a:lnTo>
                  <a:lnTo>
                    <a:pt x="342900" y="0"/>
                  </a:lnTo>
                  <a:lnTo>
                    <a:pt x="327660" y="60960"/>
                  </a:lnTo>
                  <a:lnTo>
                    <a:pt x="289560" y="91440"/>
                  </a:lnTo>
                  <a:lnTo>
                    <a:pt x="236220" y="114300"/>
                  </a:lnTo>
                  <a:lnTo>
                    <a:pt x="198120" y="175260"/>
                  </a:lnTo>
                  <a:lnTo>
                    <a:pt x="165100" y="220980"/>
                  </a:lnTo>
                  <a:lnTo>
                    <a:pt x="114300" y="236220"/>
                  </a:lnTo>
                  <a:lnTo>
                    <a:pt x="45720" y="251460"/>
                  </a:lnTo>
                  <a:lnTo>
                    <a:pt x="0" y="281940"/>
                  </a:lnTo>
                  <a:lnTo>
                    <a:pt x="68580" y="320040"/>
                  </a:lnTo>
                  <a:close/>
                </a:path>
              </a:pathLst>
            </a:custGeom>
            <a:solidFill>
              <a:srgbClr val="DBEEF4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>
                <a:ln>
                  <a:solidFill>
                    <a:schemeClr val="accent1">
                      <a:alpha val="0"/>
                    </a:schemeClr>
                  </a:solidFill>
                </a:ln>
              </a:endParaRPr>
            </a:p>
          </p:txBody>
        </p:sp>
        <p:grpSp>
          <p:nvGrpSpPr>
            <p:cNvPr id="51" name="서남권">
              <a:extLst>
                <a:ext uri="{FF2B5EF4-FFF2-40B4-BE49-F238E27FC236}">
                  <a16:creationId xmlns:a16="http://schemas.microsoft.com/office/drawing/2014/main" id="{616B96CD-B74D-474E-86EC-85D4DD41F87B}"/>
                </a:ext>
              </a:extLst>
            </p:cNvPr>
            <p:cNvGrpSpPr/>
            <p:nvPr/>
          </p:nvGrpSpPr>
          <p:grpSpPr>
            <a:xfrm>
              <a:off x="1799692" y="3557774"/>
              <a:ext cx="2975739" cy="2773862"/>
              <a:chOff x="-4053840" y="5459730"/>
              <a:chExt cx="7295804" cy="6800850"/>
            </a:xfrm>
            <a:solidFill>
              <a:schemeClr val="bg1"/>
            </a:solidFill>
          </p:grpSpPr>
          <p:sp>
            <p:nvSpPr>
              <p:cNvPr id="52" name="영등포구">
                <a:extLst>
                  <a:ext uri="{FF2B5EF4-FFF2-40B4-BE49-F238E27FC236}">
                    <a16:creationId xmlns:a16="http://schemas.microsoft.com/office/drawing/2014/main" id="{8A7FBEA1-E217-9B44-B083-333401901B7A}"/>
                  </a:ext>
                </a:extLst>
              </p:cNvPr>
              <p:cNvSpPr/>
              <p:nvPr/>
            </p:nvSpPr>
            <p:spPr>
              <a:xfrm>
                <a:off x="-251460" y="7360920"/>
                <a:ext cx="1901190" cy="2735580"/>
              </a:xfrm>
              <a:custGeom>
                <a:avLst/>
                <a:gdLst>
                  <a:gd name="connsiteX0" fmla="*/ 1203960 w 1901190"/>
                  <a:gd name="connsiteY0" fmla="*/ 803910 h 2735580"/>
                  <a:gd name="connsiteX1" fmla="*/ 1280160 w 1901190"/>
                  <a:gd name="connsiteY1" fmla="*/ 819150 h 2735580"/>
                  <a:gd name="connsiteX2" fmla="*/ 1352550 w 1901190"/>
                  <a:gd name="connsiteY2" fmla="*/ 853440 h 2735580"/>
                  <a:gd name="connsiteX3" fmla="*/ 1405890 w 1901190"/>
                  <a:gd name="connsiteY3" fmla="*/ 876300 h 2735580"/>
                  <a:gd name="connsiteX4" fmla="*/ 1497330 w 1901190"/>
                  <a:gd name="connsiteY4" fmla="*/ 895350 h 2735580"/>
                  <a:gd name="connsiteX5" fmla="*/ 1596390 w 1901190"/>
                  <a:gd name="connsiteY5" fmla="*/ 941070 h 2735580"/>
                  <a:gd name="connsiteX6" fmla="*/ 1684020 w 1901190"/>
                  <a:gd name="connsiteY6" fmla="*/ 979170 h 2735580"/>
                  <a:gd name="connsiteX7" fmla="*/ 1802130 w 1901190"/>
                  <a:gd name="connsiteY7" fmla="*/ 1036320 h 2735580"/>
                  <a:gd name="connsiteX8" fmla="*/ 1832610 w 1901190"/>
                  <a:gd name="connsiteY8" fmla="*/ 1074420 h 2735580"/>
                  <a:gd name="connsiteX9" fmla="*/ 1844040 w 1901190"/>
                  <a:gd name="connsiteY9" fmla="*/ 1108710 h 2735580"/>
                  <a:gd name="connsiteX10" fmla="*/ 1874520 w 1901190"/>
                  <a:gd name="connsiteY10" fmla="*/ 1173480 h 2735580"/>
                  <a:gd name="connsiteX11" fmla="*/ 1897380 w 1901190"/>
                  <a:gd name="connsiteY11" fmla="*/ 1223010 h 2735580"/>
                  <a:gd name="connsiteX12" fmla="*/ 1901190 w 1901190"/>
                  <a:gd name="connsiteY12" fmla="*/ 1287780 h 2735580"/>
                  <a:gd name="connsiteX13" fmla="*/ 1889760 w 1901190"/>
                  <a:gd name="connsiteY13" fmla="*/ 1337310 h 2735580"/>
                  <a:gd name="connsiteX14" fmla="*/ 1863090 w 1901190"/>
                  <a:gd name="connsiteY14" fmla="*/ 1348740 h 2735580"/>
                  <a:gd name="connsiteX15" fmla="*/ 1809750 w 1901190"/>
                  <a:gd name="connsiteY15" fmla="*/ 1348740 h 2735580"/>
                  <a:gd name="connsiteX16" fmla="*/ 1752600 w 1901190"/>
                  <a:gd name="connsiteY16" fmla="*/ 1371600 h 2735580"/>
                  <a:gd name="connsiteX17" fmla="*/ 1695450 w 1901190"/>
                  <a:gd name="connsiteY17" fmla="*/ 1386840 h 2735580"/>
                  <a:gd name="connsiteX18" fmla="*/ 1638300 w 1901190"/>
                  <a:gd name="connsiteY18" fmla="*/ 1371600 h 2735580"/>
                  <a:gd name="connsiteX19" fmla="*/ 1554480 w 1901190"/>
                  <a:gd name="connsiteY19" fmla="*/ 1375410 h 2735580"/>
                  <a:gd name="connsiteX20" fmla="*/ 1466850 w 1901190"/>
                  <a:gd name="connsiteY20" fmla="*/ 1363980 h 2735580"/>
                  <a:gd name="connsiteX21" fmla="*/ 1264920 w 1901190"/>
                  <a:gd name="connsiteY21" fmla="*/ 1283970 h 2735580"/>
                  <a:gd name="connsiteX22" fmla="*/ 1203960 w 1901190"/>
                  <a:gd name="connsiteY22" fmla="*/ 1253490 h 2735580"/>
                  <a:gd name="connsiteX23" fmla="*/ 1169670 w 1901190"/>
                  <a:gd name="connsiteY23" fmla="*/ 1207770 h 2735580"/>
                  <a:gd name="connsiteX24" fmla="*/ 1120140 w 1901190"/>
                  <a:gd name="connsiteY24" fmla="*/ 1146810 h 2735580"/>
                  <a:gd name="connsiteX25" fmla="*/ 1097280 w 1901190"/>
                  <a:gd name="connsiteY25" fmla="*/ 1078230 h 2735580"/>
                  <a:gd name="connsiteX26" fmla="*/ 1059180 w 1901190"/>
                  <a:gd name="connsiteY26" fmla="*/ 944880 h 2735580"/>
                  <a:gd name="connsiteX27" fmla="*/ 1040130 w 1901190"/>
                  <a:gd name="connsiteY27" fmla="*/ 891540 h 2735580"/>
                  <a:gd name="connsiteX28" fmla="*/ 1040130 w 1901190"/>
                  <a:gd name="connsiteY28" fmla="*/ 857250 h 2735580"/>
                  <a:gd name="connsiteX29" fmla="*/ 1074420 w 1901190"/>
                  <a:gd name="connsiteY29" fmla="*/ 838200 h 2735580"/>
                  <a:gd name="connsiteX30" fmla="*/ 26670 w 1901190"/>
                  <a:gd name="connsiteY30" fmla="*/ 0 h 2735580"/>
                  <a:gd name="connsiteX31" fmla="*/ 60960 w 1901190"/>
                  <a:gd name="connsiteY31" fmla="*/ 22860 h 2735580"/>
                  <a:gd name="connsiteX32" fmla="*/ 121920 w 1901190"/>
                  <a:gd name="connsiteY32" fmla="*/ 57150 h 2735580"/>
                  <a:gd name="connsiteX33" fmla="*/ 167640 w 1901190"/>
                  <a:gd name="connsiteY33" fmla="*/ 125730 h 2735580"/>
                  <a:gd name="connsiteX34" fmla="*/ 217170 w 1901190"/>
                  <a:gd name="connsiteY34" fmla="*/ 167640 h 2735580"/>
                  <a:gd name="connsiteX35" fmla="*/ 274320 w 1901190"/>
                  <a:gd name="connsiteY35" fmla="*/ 217170 h 2735580"/>
                  <a:gd name="connsiteX36" fmla="*/ 354330 w 1901190"/>
                  <a:gd name="connsiteY36" fmla="*/ 312420 h 2735580"/>
                  <a:gd name="connsiteX37" fmla="*/ 434340 w 1901190"/>
                  <a:gd name="connsiteY37" fmla="*/ 373380 h 2735580"/>
                  <a:gd name="connsiteX38" fmla="*/ 571500 w 1901190"/>
                  <a:gd name="connsiteY38" fmla="*/ 472440 h 2735580"/>
                  <a:gd name="connsiteX39" fmla="*/ 678180 w 1901190"/>
                  <a:gd name="connsiteY39" fmla="*/ 575310 h 2735580"/>
                  <a:gd name="connsiteX40" fmla="*/ 720090 w 1901190"/>
                  <a:gd name="connsiteY40" fmla="*/ 605790 h 2735580"/>
                  <a:gd name="connsiteX41" fmla="*/ 758190 w 1901190"/>
                  <a:gd name="connsiteY41" fmla="*/ 628650 h 2735580"/>
                  <a:gd name="connsiteX42" fmla="*/ 784860 w 1901190"/>
                  <a:gd name="connsiteY42" fmla="*/ 659130 h 2735580"/>
                  <a:gd name="connsiteX43" fmla="*/ 803910 w 1901190"/>
                  <a:gd name="connsiteY43" fmla="*/ 716280 h 2735580"/>
                  <a:gd name="connsiteX44" fmla="*/ 864870 w 1901190"/>
                  <a:gd name="connsiteY44" fmla="*/ 819150 h 2735580"/>
                  <a:gd name="connsiteX45" fmla="*/ 929640 w 1901190"/>
                  <a:gd name="connsiteY45" fmla="*/ 941070 h 2735580"/>
                  <a:gd name="connsiteX46" fmla="*/ 960120 w 1901190"/>
                  <a:gd name="connsiteY46" fmla="*/ 1040130 h 2735580"/>
                  <a:gd name="connsiteX47" fmla="*/ 1009650 w 1901190"/>
                  <a:gd name="connsiteY47" fmla="*/ 1162050 h 2735580"/>
                  <a:gd name="connsiteX48" fmla="*/ 1028700 w 1901190"/>
                  <a:gd name="connsiteY48" fmla="*/ 1257300 h 2735580"/>
                  <a:gd name="connsiteX49" fmla="*/ 1051560 w 1901190"/>
                  <a:gd name="connsiteY49" fmla="*/ 1318260 h 2735580"/>
                  <a:gd name="connsiteX50" fmla="*/ 1104900 w 1901190"/>
                  <a:gd name="connsiteY50" fmla="*/ 1363980 h 2735580"/>
                  <a:gd name="connsiteX51" fmla="*/ 1158240 w 1901190"/>
                  <a:gd name="connsiteY51" fmla="*/ 1402080 h 2735580"/>
                  <a:gd name="connsiteX52" fmla="*/ 1196340 w 1901190"/>
                  <a:gd name="connsiteY52" fmla="*/ 1428750 h 2735580"/>
                  <a:gd name="connsiteX53" fmla="*/ 1295400 w 1901190"/>
                  <a:gd name="connsiteY53" fmla="*/ 1443990 h 2735580"/>
                  <a:gd name="connsiteX54" fmla="*/ 1360170 w 1901190"/>
                  <a:gd name="connsiteY54" fmla="*/ 1463040 h 2735580"/>
                  <a:gd name="connsiteX55" fmla="*/ 1432560 w 1901190"/>
                  <a:gd name="connsiteY55" fmla="*/ 1470660 h 2735580"/>
                  <a:gd name="connsiteX56" fmla="*/ 1455420 w 1901190"/>
                  <a:gd name="connsiteY56" fmla="*/ 1493520 h 2735580"/>
                  <a:gd name="connsiteX57" fmla="*/ 1470660 w 1901190"/>
                  <a:gd name="connsiteY57" fmla="*/ 1535430 h 2735580"/>
                  <a:gd name="connsiteX58" fmla="*/ 1463040 w 1901190"/>
                  <a:gd name="connsiteY58" fmla="*/ 1596390 h 2735580"/>
                  <a:gd name="connsiteX59" fmla="*/ 1428750 w 1901190"/>
                  <a:gd name="connsiteY59" fmla="*/ 1638300 h 2735580"/>
                  <a:gd name="connsiteX60" fmla="*/ 1421130 w 1901190"/>
                  <a:gd name="connsiteY60" fmla="*/ 1687830 h 2735580"/>
                  <a:gd name="connsiteX61" fmla="*/ 1386840 w 1901190"/>
                  <a:gd name="connsiteY61" fmla="*/ 1744980 h 2735580"/>
                  <a:gd name="connsiteX62" fmla="*/ 1352550 w 1901190"/>
                  <a:gd name="connsiteY62" fmla="*/ 1798320 h 2735580"/>
                  <a:gd name="connsiteX63" fmla="*/ 1318260 w 1901190"/>
                  <a:gd name="connsiteY63" fmla="*/ 1870710 h 2735580"/>
                  <a:gd name="connsiteX64" fmla="*/ 1318260 w 1901190"/>
                  <a:gd name="connsiteY64" fmla="*/ 1908810 h 2735580"/>
                  <a:gd name="connsiteX65" fmla="*/ 1306830 w 1901190"/>
                  <a:gd name="connsiteY65" fmla="*/ 1965960 h 2735580"/>
                  <a:gd name="connsiteX66" fmla="*/ 1295400 w 1901190"/>
                  <a:gd name="connsiteY66" fmla="*/ 2045970 h 2735580"/>
                  <a:gd name="connsiteX67" fmla="*/ 1287780 w 1901190"/>
                  <a:gd name="connsiteY67" fmla="*/ 2118360 h 2735580"/>
                  <a:gd name="connsiteX68" fmla="*/ 1283970 w 1901190"/>
                  <a:gd name="connsiteY68" fmla="*/ 2167890 h 2735580"/>
                  <a:gd name="connsiteX69" fmla="*/ 1303020 w 1901190"/>
                  <a:gd name="connsiteY69" fmla="*/ 2228850 h 2735580"/>
                  <a:gd name="connsiteX70" fmla="*/ 1276350 w 1901190"/>
                  <a:gd name="connsiteY70" fmla="*/ 2251710 h 2735580"/>
                  <a:gd name="connsiteX71" fmla="*/ 1249680 w 1901190"/>
                  <a:gd name="connsiteY71" fmla="*/ 2251710 h 2735580"/>
                  <a:gd name="connsiteX72" fmla="*/ 1207770 w 1901190"/>
                  <a:gd name="connsiteY72" fmla="*/ 2244090 h 2735580"/>
                  <a:gd name="connsiteX73" fmla="*/ 1123950 w 1901190"/>
                  <a:gd name="connsiteY73" fmla="*/ 2263140 h 2735580"/>
                  <a:gd name="connsiteX74" fmla="*/ 1089660 w 1901190"/>
                  <a:gd name="connsiteY74" fmla="*/ 2266950 h 2735580"/>
                  <a:gd name="connsiteX75" fmla="*/ 1040130 w 1901190"/>
                  <a:gd name="connsiteY75" fmla="*/ 2312670 h 2735580"/>
                  <a:gd name="connsiteX76" fmla="*/ 979170 w 1901190"/>
                  <a:gd name="connsiteY76" fmla="*/ 2354580 h 2735580"/>
                  <a:gd name="connsiteX77" fmla="*/ 925830 w 1901190"/>
                  <a:gd name="connsiteY77" fmla="*/ 2434590 h 2735580"/>
                  <a:gd name="connsiteX78" fmla="*/ 902970 w 1901190"/>
                  <a:gd name="connsiteY78" fmla="*/ 2510790 h 2735580"/>
                  <a:gd name="connsiteX79" fmla="*/ 876300 w 1901190"/>
                  <a:gd name="connsiteY79" fmla="*/ 2564130 h 2735580"/>
                  <a:gd name="connsiteX80" fmla="*/ 830580 w 1901190"/>
                  <a:gd name="connsiteY80" fmla="*/ 2609850 h 2735580"/>
                  <a:gd name="connsiteX81" fmla="*/ 788670 w 1901190"/>
                  <a:gd name="connsiteY81" fmla="*/ 2693670 h 2735580"/>
                  <a:gd name="connsiteX82" fmla="*/ 765810 w 1901190"/>
                  <a:gd name="connsiteY82" fmla="*/ 2731770 h 2735580"/>
                  <a:gd name="connsiteX83" fmla="*/ 731520 w 1901190"/>
                  <a:gd name="connsiteY83" fmla="*/ 2735580 h 2735580"/>
                  <a:gd name="connsiteX84" fmla="*/ 693420 w 1901190"/>
                  <a:gd name="connsiteY84" fmla="*/ 2708910 h 2735580"/>
                  <a:gd name="connsiteX85" fmla="*/ 621030 w 1901190"/>
                  <a:gd name="connsiteY85" fmla="*/ 2686050 h 2735580"/>
                  <a:gd name="connsiteX86" fmla="*/ 590550 w 1901190"/>
                  <a:gd name="connsiteY86" fmla="*/ 2628900 h 2735580"/>
                  <a:gd name="connsiteX87" fmla="*/ 518160 w 1901190"/>
                  <a:gd name="connsiteY87" fmla="*/ 2526030 h 2735580"/>
                  <a:gd name="connsiteX88" fmla="*/ 518160 w 1901190"/>
                  <a:gd name="connsiteY88" fmla="*/ 2465070 h 2735580"/>
                  <a:gd name="connsiteX89" fmla="*/ 518160 w 1901190"/>
                  <a:gd name="connsiteY89" fmla="*/ 2392680 h 2735580"/>
                  <a:gd name="connsiteX90" fmla="*/ 499110 w 1901190"/>
                  <a:gd name="connsiteY90" fmla="*/ 2316480 h 2735580"/>
                  <a:gd name="connsiteX91" fmla="*/ 491490 w 1901190"/>
                  <a:gd name="connsiteY91" fmla="*/ 2160270 h 2735580"/>
                  <a:gd name="connsiteX92" fmla="*/ 468630 w 1901190"/>
                  <a:gd name="connsiteY92" fmla="*/ 2061210 h 2735580"/>
                  <a:gd name="connsiteX93" fmla="*/ 464820 w 1901190"/>
                  <a:gd name="connsiteY93" fmla="*/ 1973580 h 2735580"/>
                  <a:gd name="connsiteX94" fmla="*/ 476250 w 1901190"/>
                  <a:gd name="connsiteY94" fmla="*/ 1908810 h 2735580"/>
                  <a:gd name="connsiteX95" fmla="*/ 487680 w 1901190"/>
                  <a:gd name="connsiteY95" fmla="*/ 1855470 h 2735580"/>
                  <a:gd name="connsiteX96" fmla="*/ 464820 w 1901190"/>
                  <a:gd name="connsiteY96" fmla="*/ 1790700 h 2735580"/>
                  <a:gd name="connsiteX97" fmla="*/ 434340 w 1901190"/>
                  <a:gd name="connsiteY97" fmla="*/ 1775460 h 2735580"/>
                  <a:gd name="connsiteX98" fmla="*/ 407670 w 1901190"/>
                  <a:gd name="connsiteY98" fmla="*/ 1706880 h 2735580"/>
                  <a:gd name="connsiteX99" fmla="*/ 373380 w 1901190"/>
                  <a:gd name="connsiteY99" fmla="*/ 1645920 h 2735580"/>
                  <a:gd name="connsiteX100" fmla="*/ 342900 w 1901190"/>
                  <a:gd name="connsiteY100" fmla="*/ 1623060 h 2735580"/>
                  <a:gd name="connsiteX101" fmla="*/ 270510 w 1901190"/>
                  <a:gd name="connsiteY101" fmla="*/ 1581150 h 2735580"/>
                  <a:gd name="connsiteX102" fmla="*/ 217170 w 1901190"/>
                  <a:gd name="connsiteY102" fmla="*/ 1531620 h 2735580"/>
                  <a:gd name="connsiteX103" fmla="*/ 175260 w 1901190"/>
                  <a:gd name="connsiteY103" fmla="*/ 1497330 h 2735580"/>
                  <a:gd name="connsiteX104" fmla="*/ 102870 w 1901190"/>
                  <a:gd name="connsiteY104" fmla="*/ 1455420 h 2735580"/>
                  <a:gd name="connsiteX105" fmla="*/ 68580 w 1901190"/>
                  <a:gd name="connsiteY105" fmla="*/ 1455420 h 2735580"/>
                  <a:gd name="connsiteX106" fmla="*/ 40005 w 1901190"/>
                  <a:gd name="connsiteY106" fmla="*/ 1424940 h 2735580"/>
                  <a:gd name="connsiteX107" fmla="*/ 15240 w 1901190"/>
                  <a:gd name="connsiteY107" fmla="*/ 1379220 h 2735580"/>
                  <a:gd name="connsiteX108" fmla="*/ 30480 w 1901190"/>
                  <a:gd name="connsiteY108" fmla="*/ 1348740 h 2735580"/>
                  <a:gd name="connsiteX109" fmla="*/ 34290 w 1901190"/>
                  <a:gd name="connsiteY109" fmla="*/ 1276350 h 2735580"/>
                  <a:gd name="connsiteX110" fmla="*/ 19050 w 1901190"/>
                  <a:gd name="connsiteY110" fmla="*/ 1203960 h 2735580"/>
                  <a:gd name="connsiteX111" fmla="*/ 41910 w 1901190"/>
                  <a:gd name="connsiteY111" fmla="*/ 1154430 h 2735580"/>
                  <a:gd name="connsiteX112" fmla="*/ 87630 w 1901190"/>
                  <a:gd name="connsiteY112" fmla="*/ 1112520 h 2735580"/>
                  <a:gd name="connsiteX113" fmla="*/ 137160 w 1901190"/>
                  <a:gd name="connsiteY113" fmla="*/ 1097280 h 2735580"/>
                  <a:gd name="connsiteX114" fmla="*/ 179070 w 1901190"/>
                  <a:gd name="connsiteY114" fmla="*/ 1093470 h 2735580"/>
                  <a:gd name="connsiteX115" fmla="*/ 255270 w 1901190"/>
                  <a:gd name="connsiteY115" fmla="*/ 1093470 h 2735580"/>
                  <a:gd name="connsiteX116" fmla="*/ 308610 w 1901190"/>
                  <a:gd name="connsiteY116" fmla="*/ 1078230 h 2735580"/>
                  <a:gd name="connsiteX117" fmla="*/ 320040 w 1901190"/>
                  <a:gd name="connsiteY117" fmla="*/ 1032510 h 2735580"/>
                  <a:gd name="connsiteX118" fmla="*/ 361950 w 1901190"/>
                  <a:gd name="connsiteY118" fmla="*/ 963930 h 2735580"/>
                  <a:gd name="connsiteX119" fmla="*/ 396240 w 1901190"/>
                  <a:gd name="connsiteY119" fmla="*/ 902970 h 2735580"/>
                  <a:gd name="connsiteX120" fmla="*/ 419100 w 1901190"/>
                  <a:gd name="connsiteY120" fmla="*/ 830580 h 2735580"/>
                  <a:gd name="connsiteX121" fmla="*/ 426720 w 1901190"/>
                  <a:gd name="connsiteY121" fmla="*/ 781050 h 2735580"/>
                  <a:gd name="connsiteX122" fmla="*/ 392430 w 1901190"/>
                  <a:gd name="connsiteY122" fmla="*/ 716280 h 2735580"/>
                  <a:gd name="connsiteX123" fmla="*/ 384810 w 1901190"/>
                  <a:gd name="connsiteY123" fmla="*/ 647700 h 2735580"/>
                  <a:gd name="connsiteX124" fmla="*/ 365760 w 1901190"/>
                  <a:gd name="connsiteY124" fmla="*/ 552450 h 2735580"/>
                  <a:gd name="connsiteX125" fmla="*/ 369570 w 1901190"/>
                  <a:gd name="connsiteY125" fmla="*/ 499110 h 2735580"/>
                  <a:gd name="connsiteX126" fmla="*/ 354330 w 1901190"/>
                  <a:gd name="connsiteY126" fmla="*/ 457200 h 2735580"/>
                  <a:gd name="connsiteX127" fmla="*/ 312420 w 1901190"/>
                  <a:gd name="connsiteY127" fmla="*/ 438150 h 2735580"/>
                  <a:gd name="connsiteX128" fmla="*/ 293370 w 1901190"/>
                  <a:gd name="connsiteY128" fmla="*/ 411480 h 2735580"/>
                  <a:gd name="connsiteX129" fmla="*/ 220980 w 1901190"/>
                  <a:gd name="connsiteY129" fmla="*/ 365760 h 2735580"/>
                  <a:gd name="connsiteX130" fmla="*/ 121920 w 1901190"/>
                  <a:gd name="connsiteY130" fmla="*/ 300990 h 2735580"/>
                  <a:gd name="connsiteX131" fmla="*/ 72390 w 1901190"/>
                  <a:gd name="connsiteY131" fmla="*/ 247650 h 2735580"/>
                  <a:gd name="connsiteX132" fmla="*/ 53340 w 1901190"/>
                  <a:gd name="connsiteY132" fmla="*/ 217170 h 2735580"/>
                  <a:gd name="connsiteX133" fmla="*/ 49530 w 1901190"/>
                  <a:gd name="connsiteY133" fmla="*/ 163830 h 2735580"/>
                  <a:gd name="connsiteX134" fmla="*/ 38100 w 1901190"/>
                  <a:gd name="connsiteY134" fmla="*/ 118110 h 2735580"/>
                  <a:gd name="connsiteX135" fmla="*/ 11430 w 1901190"/>
                  <a:gd name="connsiteY135" fmla="*/ 49530 h 2735580"/>
                  <a:gd name="connsiteX136" fmla="*/ 0 w 1901190"/>
                  <a:gd name="connsiteY136" fmla="*/ 3810 h 27355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</a:cxnLst>
                <a:rect l="l" t="t" r="r" b="b"/>
                <a:pathLst>
                  <a:path w="1901190" h="2735580">
                    <a:moveTo>
                      <a:pt x="1203960" y="803910"/>
                    </a:moveTo>
                    <a:lnTo>
                      <a:pt x="1280160" y="819150"/>
                    </a:lnTo>
                    <a:lnTo>
                      <a:pt x="1352550" y="853440"/>
                    </a:lnTo>
                    <a:lnTo>
                      <a:pt x="1405890" y="876300"/>
                    </a:lnTo>
                    <a:lnTo>
                      <a:pt x="1497330" y="895350"/>
                    </a:lnTo>
                    <a:lnTo>
                      <a:pt x="1596390" y="941070"/>
                    </a:lnTo>
                    <a:lnTo>
                      <a:pt x="1684020" y="979170"/>
                    </a:lnTo>
                    <a:lnTo>
                      <a:pt x="1802130" y="1036320"/>
                    </a:lnTo>
                    <a:lnTo>
                      <a:pt x="1832610" y="1074420"/>
                    </a:lnTo>
                    <a:lnTo>
                      <a:pt x="1844040" y="1108710"/>
                    </a:lnTo>
                    <a:lnTo>
                      <a:pt x="1874520" y="1173480"/>
                    </a:lnTo>
                    <a:lnTo>
                      <a:pt x="1897380" y="1223010"/>
                    </a:lnTo>
                    <a:lnTo>
                      <a:pt x="1901190" y="1287780"/>
                    </a:lnTo>
                    <a:lnTo>
                      <a:pt x="1889760" y="1337310"/>
                    </a:lnTo>
                    <a:lnTo>
                      <a:pt x="1863090" y="1348740"/>
                    </a:lnTo>
                    <a:lnTo>
                      <a:pt x="1809750" y="1348740"/>
                    </a:lnTo>
                    <a:lnTo>
                      <a:pt x="1752600" y="1371600"/>
                    </a:lnTo>
                    <a:lnTo>
                      <a:pt x="1695450" y="1386840"/>
                    </a:lnTo>
                    <a:lnTo>
                      <a:pt x="1638300" y="1371600"/>
                    </a:lnTo>
                    <a:lnTo>
                      <a:pt x="1554480" y="1375410"/>
                    </a:lnTo>
                    <a:lnTo>
                      <a:pt x="1466850" y="1363980"/>
                    </a:lnTo>
                    <a:lnTo>
                      <a:pt x="1264920" y="1283970"/>
                    </a:lnTo>
                    <a:lnTo>
                      <a:pt x="1203960" y="1253490"/>
                    </a:lnTo>
                    <a:lnTo>
                      <a:pt x="1169670" y="1207770"/>
                    </a:lnTo>
                    <a:lnTo>
                      <a:pt x="1120140" y="1146810"/>
                    </a:lnTo>
                    <a:lnTo>
                      <a:pt x="1097280" y="1078230"/>
                    </a:lnTo>
                    <a:lnTo>
                      <a:pt x="1059180" y="944880"/>
                    </a:lnTo>
                    <a:lnTo>
                      <a:pt x="1040130" y="891540"/>
                    </a:lnTo>
                    <a:lnTo>
                      <a:pt x="1040130" y="857250"/>
                    </a:lnTo>
                    <a:lnTo>
                      <a:pt x="1074420" y="838200"/>
                    </a:lnTo>
                    <a:close/>
                    <a:moveTo>
                      <a:pt x="26670" y="0"/>
                    </a:moveTo>
                    <a:lnTo>
                      <a:pt x="60960" y="22860"/>
                    </a:lnTo>
                    <a:lnTo>
                      <a:pt x="121920" y="57150"/>
                    </a:lnTo>
                    <a:lnTo>
                      <a:pt x="167640" y="125730"/>
                    </a:lnTo>
                    <a:lnTo>
                      <a:pt x="217170" y="167640"/>
                    </a:lnTo>
                    <a:lnTo>
                      <a:pt x="274320" y="217170"/>
                    </a:lnTo>
                    <a:lnTo>
                      <a:pt x="354330" y="312420"/>
                    </a:lnTo>
                    <a:lnTo>
                      <a:pt x="434340" y="373380"/>
                    </a:lnTo>
                    <a:lnTo>
                      <a:pt x="571500" y="472440"/>
                    </a:lnTo>
                    <a:lnTo>
                      <a:pt x="678180" y="575310"/>
                    </a:lnTo>
                    <a:lnTo>
                      <a:pt x="720090" y="605790"/>
                    </a:lnTo>
                    <a:lnTo>
                      <a:pt x="758190" y="628650"/>
                    </a:lnTo>
                    <a:lnTo>
                      <a:pt x="784860" y="659130"/>
                    </a:lnTo>
                    <a:lnTo>
                      <a:pt x="803910" y="716280"/>
                    </a:lnTo>
                    <a:lnTo>
                      <a:pt x="864870" y="819150"/>
                    </a:lnTo>
                    <a:lnTo>
                      <a:pt x="929640" y="941070"/>
                    </a:lnTo>
                    <a:lnTo>
                      <a:pt x="960120" y="1040130"/>
                    </a:lnTo>
                    <a:lnTo>
                      <a:pt x="1009650" y="1162050"/>
                    </a:lnTo>
                    <a:lnTo>
                      <a:pt x="1028700" y="1257300"/>
                    </a:lnTo>
                    <a:lnTo>
                      <a:pt x="1051560" y="1318260"/>
                    </a:lnTo>
                    <a:lnTo>
                      <a:pt x="1104900" y="1363980"/>
                    </a:lnTo>
                    <a:lnTo>
                      <a:pt x="1158240" y="1402080"/>
                    </a:lnTo>
                    <a:lnTo>
                      <a:pt x="1196340" y="1428750"/>
                    </a:lnTo>
                    <a:lnTo>
                      <a:pt x="1295400" y="1443990"/>
                    </a:lnTo>
                    <a:lnTo>
                      <a:pt x="1360170" y="1463040"/>
                    </a:lnTo>
                    <a:lnTo>
                      <a:pt x="1432560" y="1470660"/>
                    </a:lnTo>
                    <a:lnTo>
                      <a:pt x="1455420" y="1493520"/>
                    </a:lnTo>
                    <a:lnTo>
                      <a:pt x="1470660" y="1535430"/>
                    </a:lnTo>
                    <a:lnTo>
                      <a:pt x="1463040" y="1596390"/>
                    </a:lnTo>
                    <a:lnTo>
                      <a:pt x="1428750" y="1638300"/>
                    </a:lnTo>
                    <a:lnTo>
                      <a:pt x="1421130" y="1687830"/>
                    </a:lnTo>
                    <a:lnTo>
                      <a:pt x="1386840" y="1744980"/>
                    </a:lnTo>
                    <a:lnTo>
                      <a:pt x="1352550" y="1798320"/>
                    </a:lnTo>
                    <a:lnTo>
                      <a:pt x="1318260" y="1870710"/>
                    </a:lnTo>
                    <a:lnTo>
                      <a:pt x="1318260" y="1908810"/>
                    </a:lnTo>
                    <a:lnTo>
                      <a:pt x="1306830" y="1965960"/>
                    </a:lnTo>
                    <a:lnTo>
                      <a:pt x="1295400" y="2045970"/>
                    </a:lnTo>
                    <a:lnTo>
                      <a:pt x="1287780" y="2118360"/>
                    </a:lnTo>
                    <a:lnTo>
                      <a:pt x="1283970" y="2167890"/>
                    </a:lnTo>
                    <a:lnTo>
                      <a:pt x="1303020" y="2228850"/>
                    </a:lnTo>
                    <a:lnTo>
                      <a:pt x="1276350" y="2251710"/>
                    </a:lnTo>
                    <a:lnTo>
                      <a:pt x="1249680" y="2251710"/>
                    </a:lnTo>
                    <a:lnTo>
                      <a:pt x="1207770" y="2244090"/>
                    </a:lnTo>
                    <a:lnTo>
                      <a:pt x="1123950" y="2263140"/>
                    </a:lnTo>
                    <a:lnTo>
                      <a:pt x="1089660" y="2266950"/>
                    </a:lnTo>
                    <a:lnTo>
                      <a:pt x="1040130" y="2312670"/>
                    </a:lnTo>
                    <a:lnTo>
                      <a:pt x="979170" y="2354580"/>
                    </a:lnTo>
                    <a:lnTo>
                      <a:pt x="925830" y="2434590"/>
                    </a:lnTo>
                    <a:lnTo>
                      <a:pt x="902970" y="2510790"/>
                    </a:lnTo>
                    <a:lnTo>
                      <a:pt x="876300" y="2564130"/>
                    </a:lnTo>
                    <a:lnTo>
                      <a:pt x="830580" y="2609850"/>
                    </a:lnTo>
                    <a:lnTo>
                      <a:pt x="788670" y="2693670"/>
                    </a:lnTo>
                    <a:lnTo>
                      <a:pt x="765810" y="2731770"/>
                    </a:lnTo>
                    <a:lnTo>
                      <a:pt x="731520" y="2735580"/>
                    </a:lnTo>
                    <a:lnTo>
                      <a:pt x="693420" y="2708910"/>
                    </a:lnTo>
                    <a:lnTo>
                      <a:pt x="621030" y="2686050"/>
                    </a:lnTo>
                    <a:lnTo>
                      <a:pt x="590550" y="2628900"/>
                    </a:lnTo>
                    <a:lnTo>
                      <a:pt x="518160" y="2526030"/>
                    </a:lnTo>
                    <a:lnTo>
                      <a:pt x="518160" y="2465070"/>
                    </a:lnTo>
                    <a:lnTo>
                      <a:pt x="518160" y="2392680"/>
                    </a:lnTo>
                    <a:lnTo>
                      <a:pt x="499110" y="2316480"/>
                    </a:lnTo>
                    <a:lnTo>
                      <a:pt x="491490" y="2160270"/>
                    </a:lnTo>
                    <a:lnTo>
                      <a:pt x="468630" y="2061210"/>
                    </a:lnTo>
                    <a:lnTo>
                      <a:pt x="464820" y="1973580"/>
                    </a:lnTo>
                    <a:lnTo>
                      <a:pt x="476250" y="1908810"/>
                    </a:lnTo>
                    <a:lnTo>
                      <a:pt x="487680" y="1855470"/>
                    </a:lnTo>
                    <a:lnTo>
                      <a:pt x="464820" y="1790700"/>
                    </a:lnTo>
                    <a:lnTo>
                      <a:pt x="434340" y="1775460"/>
                    </a:lnTo>
                    <a:lnTo>
                      <a:pt x="407670" y="1706880"/>
                    </a:lnTo>
                    <a:lnTo>
                      <a:pt x="373380" y="1645920"/>
                    </a:lnTo>
                    <a:lnTo>
                      <a:pt x="342900" y="1623060"/>
                    </a:lnTo>
                    <a:lnTo>
                      <a:pt x="270510" y="1581150"/>
                    </a:lnTo>
                    <a:lnTo>
                      <a:pt x="217170" y="1531620"/>
                    </a:lnTo>
                    <a:lnTo>
                      <a:pt x="175260" y="1497330"/>
                    </a:lnTo>
                    <a:lnTo>
                      <a:pt x="102870" y="1455420"/>
                    </a:lnTo>
                    <a:lnTo>
                      <a:pt x="68580" y="1455420"/>
                    </a:lnTo>
                    <a:lnTo>
                      <a:pt x="40005" y="1424940"/>
                    </a:lnTo>
                    <a:lnTo>
                      <a:pt x="15240" y="1379220"/>
                    </a:lnTo>
                    <a:lnTo>
                      <a:pt x="30480" y="1348740"/>
                    </a:lnTo>
                    <a:lnTo>
                      <a:pt x="34290" y="1276350"/>
                    </a:lnTo>
                    <a:lnTo>
                      <a:pt x="19050" y="1203960"/>
                    </a:lnTo>
                    <a:lnTo>
                      <a:pt x="41910" y="1154430"/>
                    </a:lnTo>
                    <a:lnTo>
                      <a:pt x="87630" y="1112520"/>
                    </a:lnTo>
                    <a:lnTo>
                      <a:pt x="137160" y="1097280"/>
                    </a:lnTo>
                    <a:lnTo>
                      <a:pt x="179070" y="1093470"/>
                    </a:lnTo>
                    <a:lnTo>
                      <a:pt x="255270" y="1093470"/>
                    </a:lnTo>
                    <a:lnTo>
                      <a:pt x="308610" y="1078230"/>
                    </a:lnTo>
                    <a:lnTo>
                      <a:pt x="320040" y="1032510"/>
                    </a:lnTo>
                    <a:lnTo>
                      <a:pt x="361950" y="963930"/>
                    </a:lnTo>
                    <a:lnTo>
                      <a:pt x="396240" y="902970"/>
                    </a:lnTo>
                    <a:lnTo>
                      <a:pt x="419100" y="830580"/>
                    </a:lnTo>
                    <a:lnTo>
                      <a:pt x="426720" y="781050"/>
                    </a:lnTo>
                    <a:lnTo>
                      <a:pt x="392430" y="716280"/>
                    </a:lnTo>
                    <a:lnTo>
                      <a:pt x="384810" y="647700"/>
                    </a:lnTo>
                    <a:lnTo>
                      <a:pt x="365760" y="552450"/>
                    </a:lnTo>
                    <a:lnTo>
                      <a:pt x="369570" y="499110"/>
                    </a:lnTo>
                    <a:lnTo>
                      <a:pt x="354330" y="457200"/>
                    </a:lnTo>
                    <a:lnTo>
                      <a:pt x="312420" y="438150"/>
                    </a:lnTo>
                    <a:lnTo>
                      <a:pt x="293370" y="411480"/>
                    </a:lnTo>
                    <a:lnTo>
                      <a:pt x="220980" y="365760"/>
                    </a:lnTo>
                    <a:lnTo>
                      <a:pt x="121920" y="300990"/>
                    </a:lnTo>
                    <a:lnTo>
                      <a:pt x="72390" y="247650"/>
                    </a:lnTo>
                    <a:lnTo>
                      <a:pt x="53340" y="217170"/>
                    </a:lnTo>
                    <a:lnTo>
                      <a:pt x="49530" y="163830"/>
                    </a:lnTo>
                    <a:lnTo>
                      <a:pt x="38100" y="118110"/>
                    </a:lnTo>
                    <a:lnTo>
                      <a:pt x="11430" y="49530"/>
                    </a:lnTo>
                    <a:lnTo>
                      <a:pt x="0" y="3810"/>
                    </a:lnTo>
                    <a:close/>
                  </a:path>
                </a:pathLst>
              </a:custGeom>
              <a:grpFill/>
              <a:ln w="6350">
                <a:solidFill>
                  <a:srgbClr val="008FD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53" name="양천구">
                <a:extLst>
                  <a:ext uri="{FF2B5EF4-FFF2-40B4-BE49-F238E27FC236}">
                    <a16:creationId xmlns:a16="http://schemas.microsoft.com/office/drawing/2014/main" id="{6D94F9DC-6303-6341-A518-E4736A9C61E9}"/>
                  </a:ext>
                </a:extLst>
              </p:cNvPr>
              <p:cNvSpPr/>
              <p:nvPr/>
            </p:nvSpPr>
            <p:spPr>
              <a:xfrm>
                <a:off x="-2186940" y="7482840"/>
                <a:ext cx="2265680" cy="1930400"/>
              </a:xfrm>
              <a:custGeom>
                <a:avLst/>
                <a:gdLst>
                  <a:gd name="connsiteX0" fmla="*/ 1887220 w 2265680"/>
                  <a:gd name="connsiteY0" fmla="*/ 187960 h 1930400"/>
                  <a:gd name="connsiteX1" fmla="*/ 1772920 w 2265680"/>
                  <a:gd name="connsiteY1" fmla="*/ 205740 h 1930400"/>
                  <a:gd name="connsiteX2" fmla="*/ 1724660 w 2265680"/>
                  <a:gd name="connsiteY2" fmla="*/ 203200 h 1930400"/>
                  <a:gd name="connsiteX3" fmla="*/ 1699260 w 2265680"/>
                  <a:gd name="connsiteY3" fmla="*/ 187960 h 1930400"/>
                  <a:gd name="connsiteX4" fmla="*/ 1661160 w 2265680"/>
                  <a:gd name="connsiteY4" fmla="*/ 177800 h 1930400"/>
                  <a:gd name="connsiteX5" fmla="*/ 1600200 w 2265680"/>
                  <a:gd name="connsiteY5" fmla="*/ 142240 h 1930400"/>
                  <a:gd name="connsiteX6" fmla="*/ 1587500 w 2265680"/>
                  <a:gd name="connsiteY6" fmla="*/ 116840 h 1930400"/>
                  <a:gd name="connsiteX7" fmla="*/ 1562100 w 2265680"/>
                  <a:gd name="connsiteY7" fmla="*/ 121920 h 1930400"/>
                  <a:gd name="connsiteX8" fmla="*/ 1516380 w 2265680"/>
                  <a:gd name="connsiteY8" fmla="*/ 91440 h 1930400"/>
                  <a:gd name="connsiteX9" fmla="*/ 1478280 w 2265680"/>
                  <a:gd name="connsiteY9" fmla="*/ 53340 h 1930400"/>
                  <a:gd name="connsiteX10" fmla="*/ 1452880 w 2265680"/>
                  <a:gd name="connsiteY10" fmla="*/ 12700 h 1930400"/>
                  <a:gd name="connsiteX11" fmla="*/ 1445260 w 2265680"/>
                  <a:gd name="connsiteY11" fmla="*/ 5080 h 1930400"/>
                  <a:gd name="connsiteX12" fmla="*/ 1427480 w 2265680"/>
                  <a:gd name="connsiteY12" fmla="*/ 0 h 1930400"/>
                  <a:gd name="connsiteX13" fmla="*/ 1412240 w 2265680"/>
                  <a:gd name="connsiteY13" fmla="*/ 20320 h 1930400"/>
                  <a:gd name="connsiteX14" fmla="*/ 1412240 w 2265680"/>
                  <a:gd name="connsiteY14" fmla="*/ 60960 h 1930400"/>
                  <a:gd name="connsiteX15" fmla="*/ 1424940 w 2265680"/>
                  <a:gd name="connsiteY15" fmla="*/ 154940 h 1930400"/>
                  <a:gd name="connsiteX16" fmla="*/ 1422400 w 2265680"/>
                  <a:gd name="connsiteY16" fmla="*/ 203200 h 1930400"/>
                  <a:gd name="connsiteX17" fmla="*/ 1422400 w 2265680"/>
                  <a:gd name="connsiteY17" fmla="*/ 246380 h 1930400"/>
                  <a:gd name="connsiteX18" fmla="*/ 1430020 w 2265680"/>
                  <a:gd name="connsiteY18" fmla="*/ 276860 h 1930400"/>
                  <a:gd name="connsiteX19" fmla="*/ 1460500 w 2265680"/>
                  <a:gd name="connsiteY19" fmla="*/ 294640 h 1930400"/>
                  <a:gd name="connsiteX20" fmla="*/ 1490980 w 2265680"/>
                  <a:gd name="connsiteY20" fmla="*/ 314960 h 1930400"/>
                  <a:gd name="connsiteX21" fmla="*/ 1501140 w 2265680"/>
                  <a:gd name="connsiteY21" fmla="*/ 353060 h 1930400"/>
                  <a:gd name="connsiteX22" fmla="*/ 1498600 w 2265680"/>
                  <a:gd name="connsiteY22" fmla="*/ 403860 h 1930400"/>
                  <a:gd name="connsiteX23" fmla="*/ 1468120 w 2265680"/>
                  <a:gd name="connsiteY23" fmla="*/ 421640 h 1930400"/>
                  <a:gd name="connsiteX24" fmla="*/ 1445260 w 2265680"/>
                  <a:gd name="connsiteY24" fmla="*/ 464820 h 1930400"/>
                  <a:gd name="connsiteX25" fmla="*/ 1430020 w 2265680"/>
                  <a:gd name="connsiteY25" fmla="*/ 502920 h 1930400"/>
                  <a:gd name="connsiteX26" fmla="*/ 1437640 w 2265680"/>
                  <a:gd name="connsiteY26" fmla="*/ 558800 h 1930400"/>
                  <a:gd name="connsiteX27" fmla="*/ 1437640 w 2265680"/>
                  <a:gd name="connsiteY27" fmla="*/ 657860 h 1930400"/>
                  <a:gd name="connsiteX28" fmla="*/ 1430020 w 2265680"/>
                  <a:gd name="connsiteY28" fmla="*/ 741680 h 1930400"/>
                  <a:gd name="connsiteX29" fmla="*/ 1437640 w 2265680"/>
                  <a:gd name="connsiteY29" fmla="*/ 797560 h 1930400"/>
                  <a:gd name="connsiteX30" fmla="*/ 1437640 w 2265680"/>
                  <a:gd name="connsiteY30" fmla="*/ 840740 h 1930400"/>
                  <a:gd name="connsiteX31" fmla="*/ 1414780 w 2265680"/>
                  <a:gd name="connsiteY31" fmla="*/ 868680 h 1930400"/>
                  <a:gd name="connsiteX32" fmla="*/ 1348740 w 2265680"/>
                  <a:gd name="connsiteY32" fmla="*/ 868680 h 1930400"/>
                  <a:gd name="connsiteX33" fmla="*/ 1277620 w 2265680"/>
                  <a:gd name="connsiteY33" fmla="*/ 873760 h 1930400"/>
                  <a:gd name="connsiteX34" fmla="*/ 1183640 w 2265680"/>
                  <a:gd name="connsiteY34" fmla="*/ 894080 h 1930400"/>
                  <a:gd name="connsiteX35" fmla="*/ 1084580 w 2265680"/>
                  <a:gd name="connsiteY35" fmla="*/ 916940 h 1930400"/>
                  <a:gd name="connsiteX36" fmla="*/ 985520 w 2265680"/>
                  <a:gd name="connsiteY36" fmla="*/ 955040 h 1930400"/>
                  <a:gd name="connsiteX37" fmla="*/ 901700 w 2265680"/>
                  <a:gd name="connsiteY37" fmla="*/ 995680 h 1930400"/>
                  <a:gd name="connsiteX38" fmla="*/ 840740 w 2265680"/>
                  <a:gd name="connsiteY38" fmla="*/ 1026160 h 1930400"/>
                  <a:gd name="connsiteX39" fmla="*/ 795020 w 2265680"/>
                  <a:gd name="connsiteY39" fmla="*/ 1051560 h 1930400"/>
                  <a:gd name="connsiteX40" fmla="*/ 741680 w 2265680"/>
                  <a:gd name="connsiteY40" fmla="*/ 1051560 h 1930400"/>
                  <a:gd name="connsiteX41" fmla="*/ 690880 w 2265680"/>
                  <a:gd name="connsiteY41" fmla="*/ 1038860 h 1930400"/>
                  <a:gd name="connsiteX42" fmla="*/ 637540 w 2265680"/>
                  <a:gd name="connsiteY42" fmla="*/ 1026160 h 1930400"/>
                  <a:gd name="connsiteX43" fmla="*/ 584200 w 2265680"/>
                  <a:gd name="connsiteY43" fmla="*/ 1003300 h 1930400"/>
                  <a:gd name="connsiteX44" fmla="*/ 553720 w 2265680"/>
                  <a:gd name="connsiteY44" fmla="*/ 962660 h 1930400"/>
                  <a:gd name="connsiteX45" fmla="*/ 551180 w 2265680"/>
                  <a:gd name="connsiteY45" fmla="*/ 919480 h 1930400"/>
                  <a:gd name="connsiteX46" fmla="*/ 535940 w 2265680"/>
                  <a:gd name="connsiteY46" fmla="*/ 891540 h 1930400"/>
                  <a:gd name="connsiteX47" fmla="*/ 528320 w 2265680"/>
                  <a:gd name="connsiteY47" fmla="*/ 835660 h 1930400"/>
                  <a:gd name="connsiteX48" fmla="*/ 508000 w 2265680"/>
                  <a:gd name="connsiteY48" fmla="*/ 802640 h 1930400"/>
                  <a:gd name="connsiteX49" fmla="*/ 464820 w 2265680"/>
                  <a:gd name="connsiteY49" fmla="*/ 751840 h 1930400"/>
                  <a:gd name="connsiteX50" fmla="*/ 431800 w 2265680"/>
                  <a:gd name="connsiteY50" fmla="*/ 695960 h 1930400"/>
                  <a:gd name="connsiteX51" fmla="*/ 398780 w 2265680"/>
                  <a:gd name="connsiteY51" fmla="*/ 665480 h 1930400"/>
                  <a:gd name="connsiteX52" fmla="*/ 393700 w 2265680"/>
                  <a:gd name="connsiteY52" fmla="*/ 627380 h 1930400"/>
                  <a:gd name="connsiteX53" fmla="*/ 381000 w 2265680"/>
                  <a:gd name="connsiteY53" fmla="*/ 584200 h 1930400"/>
                  <a:gd name="connsiteX54" fmla="*/ 396240 w 2265680"/>
                  <a:gd name="connsiteY54" fmla="*/ 548640 h 1930400"/>
                  <a:gd name="connsiteX55" fmla="*/ 426720 w 2265680"/>
                  <a:gd name="connsiteY55" fmla="*/ 530860 h 1930400"/>
                  <a:gd name="connsiteX56" fmla="*/ 426720 w 2265680"/>
                  <a:gd name="connsiteY56" fmla="*/ 502920 h 1930400"/>
                  <a:gd name="connsiteX57" fmla="*/ 426720 w 2265680"/>
                  <a:gd name="connsiteY57" fmla="*/ 467360 h 1930400"/>
                  <a:gd name="connsiteX58" fmla="*/ 403860 w 2265680"/>
                  <a:gd name="connsiteY58" fmla="*/ 411480 h 1930400"/>
                  <a:gd name="connsiteX59" fmla="*/ 386080 w 2265680"/>
                  <a:gd name="connsiteY59" fmla="*/ 381000 h 1930400"/>
                  <a:gd name="connsiteX60" fmla="*/ 350520 w 2265680"/>
                  <a:gd name="connsiteY60" fmla="*/ 381000 h 1930400"/>
                  <a:gd name="connsiteX61" fmla="*/ 304800 w 2265680"/>
                  <a:gd name="connsiteY61" fmla="*/ 391160 h 1930400"/>
                  <a:gd name="connsiteX62" fmla="*/ 279400 w 2265680"/>
                  <a:gd name="connsiteY62" fmla="*/ 381000 h 1930400"/>
                  <a:gd name="connsiteX63" fmla="*/ 264160 w 2265680"/>
                  <a:gd name="connsiteY63" fmla="*/ 358140 h 1930400"/>
                  <a:gd name="connsiteX64" fmla="*/ 264160 w 2265680"/>
                  <a:gd name="connsiteY64" fmla="*/ 304800 h 1930400"/>
                  <a:gd name="connsiteX65" fmla="*/ 266700 w 2265680"/>
                  <a:gd name="connsiteY65" fmla="*/ 276860 h 1930400"/>
                  <a:gd name="connsiteX66" fmla="*/ 276860 w 2265680"/>
                  <a:gd name="connsiteY66" fmla="*/ 251460 h 1930400"/>
                  <a:gd name="connsiteX67" fmla="*/ 307340 w 2265680"/>
                  <a:gd name="connsiteY67" fmla="*/ 238760 h 1930400"/>
                  <a:gd name="connsiteX68" fmla="*/ 317500 w 2265680"/>
                  <a:gd name="connsiteY68" fmla="*/ 223520 h 1930400"/>
                  <a:gd name="connsiteX69" fmla="*/ 302260 w 2265680"/>
                  <a:gd name="connsiteY69" fmla="*/ 203200 h 1930400"/>
                  <a:gd name="connsiteX70" fmla="*/ 264160 w 2265680"/>
                  <a:gd name="connsiteY70" fmla="*/ 193040 h 1930400"/>
                  <a:gd name="connsiteX71" fmla="*/ 238760 w 2265680"/>
                  <a:gd name="connsiteY71" fmla="*/ 215900 h 1930400"/>
                  <a:gd name="connsiteX72" fmla="*/ 236220 w 2265680"/>
                  <a:gd name="connsiteY72" fmla="*/ 251460 h 1930400"/>
                  <a:gd name="connsiteX73" fmla="*/ 220980 w 2265680"/>
                  <a:gd name="connsiteY73" fmla="*/ 276860 h 1930400"/>
                  <a:gd name="connsiteX74" fmla="*/ 205740 w 2265680"/>
                  <a:gd name="connsiteY74" fmla="*/ 309880 h 1930400"/>
                  <a:gd name="connsiteX75" fmla="*/ 213360 w 2265680"/>
                  <a:gd name="connsiteY75" fmla="*/ 378460 h 1930400"/>
                  <a:gd name="connsiteX76" fmla="*/ 213360 w 2265680"/>
                  <a:gd name="connsiteY76" fmla="*/ 414020 h 1930400"/>
                  <a:gd name="connsiteX77" fmla="*/ 203200 w 2265680"/>
                  <a:gd name="connsiteY77" fmla="*/ 434340 h 1930400"/>
                  <a:gd name="connsiteX78" fmla="*/ 185420 w 2265680"/>
                  <a:gd name="connsiteY78" fmla="*/ 439420 h 1930400"/>
                  <a:gd name="connsiteX79" fmla="*/ 109220 w 2265680"/>
                  <a:gd name="connsiteY79" fmla="*/ 444500 h 1930400"/>
                  <a:gd name="connsiteX80" fmla="*/ 71120 w 2265680"/>
                  <a:gd name="connsiteY80" fmla="*/ 436880 h 1930400"/>
                  <a:gd name="connsiteX81" fmla="*/ 33020 w 2265680"/>
                  <a:gd name="connsiteY81" fmla="*/ 431800 h 1930400"/>
                  <a:gd name="connsiteX82" fmla="*/ 2540 w 2265680"/>
                  <a:gd name="connsiteY82" fmla="*/ 447040 h 1930400"/>
                  <a:gd name="connsiteX83" fmla="*/ 0 w 2265680"/>
                  <a:gd name="connsiteY83" fmla="*/ 495300 h 1930400"/>
                  <a:gd name="connsiteX84" fmla="*/ 20320 w 2265680"/>
                  <a:gd name="connsiteY84" fmla="*/ 546100 h 1930400"/>
                  <a:gd name="connsiteX85" fmla="*/ 45720 w 2265680"/>
                  <a:gd name="connsiteY85" fmla="*/ 629920 h 1930400"/>
                  <a:gd name="connsiteX86" fmla="*/ 60960 w 2265680"/>
                  <a:gd name="connsiteY86" fmla="*/ 670560 h 1930400"/>
                  <a:gd name="connsiteX87" fmla="*/ 114300 w 2265680"/>
                  <a:gd name="connsiteY87" fmla="*/ 718820 h 1930400"/>
                  <a:gd name="connsiteX88" fmla="*/ 226060 w 2265680"/>
                  <a:gd name="connsiteY88" fmla="*/ 840740 h 1930400"/>
                  <a:gd name="connsiteX89" fmla="*/ 251460 w 2265680"/>
                  <a:gd name="connsiteY89" fmla="*/ 876300 h 1930400"/>
                  <a:gd name="connsiteX90" fmla="*/ 269240 w 2265680"/>
                  <a:gd name="connsiteY90" fmla="*/ 901700 h 1930400"/>
                  <a:gd name="connsiteX91" fmla="*/ 271780 w 2265680"/>
                  <a:gd name="connsiteY91" fmla="*/ 939800 h 1930400"/>
                  <a:gd name="connsiteX92" fmla="*/ 233680 w 2265680"/>
                  <a:gd name="connsiteY92" fmla="*/ 1028700 h 1930400"/>
                  <a:gd name="connsiteX93" fmla="*/ 208280 w 2265680"/>
                  <a:gd name="connsiteY93" fmla="*/ 1097280 h 1930400"/>
                  <a:gd name="connsiteX94" fmla="*/ 149860 w 2265680"/>
                  <a:gd name="connsiteY94" fmla="*/ 1239520 h 1930400"/>
                  <a:gd name="connsiteX95" fmla="*/ 119380 w 2265680"/>
                  <a:gd name="connsiteY95" fmla="*/ 1295400 h 1930400"/>
                  <a:gd name="connsiteX96" fmla="*/ 104140 w 2265680"/>
                  <a:gd name="connsiteY96" fmla="*/ 1371600 h 1930400"/>
                  <a:gd name="connsiteX97" fmla="*/ 101600 w 2265680"/>
                  <a:gd name="connsiteY97" fmla="*/ 1409700 h 1930400"/>
                  <a:gd name="connsiteX98" fmla="*/ 76200 w 2265680"/>
                  <a:gd name="connsiteY98" fmla="*/ 1452880 h 1930400"/>
                  <a:gd name="connsiteX99" fmla="*/ 76200 w 2265680"/>
                  <a:gd name="connsiteY99" fmla="*/ 1490980 h 1930400"/>
                  <a:gd name="connsiteX100" fmla="*/ 60960 w 2265680"/>
                  <a:gd name="connsiteY100" fmla="*/ 1529080 h 1930400"/>
                  <a:gd name="connsiteX101" fmla="*/ 58420 w 2265680"/>
                  <a:gd name="connsiteY101" fmla="*/ 1554480 h 1930400"/>
                  <a:gd name="connsiteX102" fmla="*/ 53340 w 2265680"/>
                  <a:gd name="connsiteY102" fmla="*/ 1579880 h 1930400"/>
                  <a:gd name="connsiteX103" fmla="*/ 63500 w 2265680"/>
                  <a:gd name="connsiteY103" fmla="*/ 1630680 h 1930400"/>
                  <a:gd name="connsiteX104" fmla="*/ 68580 w 2265680"/>
                  <a:gd name="connsiteY104" fmla="*/ 1658620 h 1930400"/>
                  <a:gd name="connsiteX105" fmla="*/ 91440 w 2265680"/>
                  <a:gd name="connsiteY105" fmla="*/ 1668780 h 1930400"/>
                  <a:gd name="connsiteX106" fmla="*/ 116840 w 2265680"/>
                  <a:gd name="connsiteY106" fmla="*/ 1648460 h 1930400"/>
                  <a:gd name="connsiteX107" fmla="*/ 162560 w 2265680"/>
                  <a:gd name="connsiteY107" fmla="*/ 1651000 h 1930400"/>
                  <a:gd name="connsiteX108" fmla="*/ 213360 w 2265680"/>
                  <a:gd name="connsiteY108" fmla="*/ 1653540 h 1930400"/>
                  <a:gd name="connsiteX109" fmla="*/ 289560 w 2265680"/>
                  <a:gd name="connsiteY109" fmla="*/ 1653540 h 1930400"/>
                  <a:gd name="connsiteX110" fmla="*/ 337820 w 2265680"/>
                  <a:gd name="connsiteY110" fmla="*/ 1645920 h 1930400"/>
                  <a:gd name="connsiteX111" fmla="*/ 388620 w 2265680"/>
                  <a:gd name="connsiteY111" fmla="*/ 1648460 h 1930400"/>
                  <a:gd name="connsiteX112" fmla="*/ 411480 w 2265680"/>
                  <a:gd name="connsiteY112" fmla="*/ 1658620 h 1930400"/>
                  <a:gd name="connsiteX113" fmla="*/ 434340 w 2265680"/>
                  <a:gd name="connsiteY113" fmla="*/ 1681480 h 1930400"/>
                  <a:gd name="connsiteX114" fmla="*/ 439420 w 2265680"/>
                  <a:gd name="connsiteY114" fmla="*/ 1719580 h 1930400"/>
                  <a:gd name="connsiteX115" fmla="*/ 434340 w 2265680"/>
                  <a:gd name="connsiteY115" fmla="*/ 1770380 h 1930400"/>
                  <a:gd name="connsiteX116" fmla="*/ 421640 w 2265680"/>
                  <a:gd name="connsiteY116" fmla="*/ 1793240 h 1930400"/>
                  <a:gd name="connsiteX117" fmla="*/ 403860 w 2265680"/>
                  <a:gd name="connsiteY117" fmla="*/ 1818640 h 1930400"/>
                  <a:gd name="connsiteX118" fmla="*/ 378460 w 2265680"/>
                  <a:gd name="connsiteY118" fmla="*/ 1823720 h 1930400"/>
                  <a:gd name="connsiteX119" fmla="*/ 365760 w 2265680"/>
                  <a:gd name="connsiteY119" fmla="*/ 1844040 h 1930400"/>
                  <a:gd name="connsiteX120" fmla="*/ 378460 w 2265680"/>
                  <a:gd name="connsiteY120" fmla="*/ 1884680 h 1930400"/>
                  <a:gd name="connsiteX121" fmla="*/ 434340 w 2265680"/>
                  <a:gd name="connsiteY121" fmla="*/ 1894840 h 1930400"/>
                  <a:gd name="connsiteX122" fmla="*/ 467360 w 2265680"/>
                  <a:gd name="connsiteY122" fmla="*/ 1905000 h 1930400"/>
                  <a:gd name="connsiteX123" fmla="*/ 515620 w 2265680"/>
                  <a:gd name="connsiteY123" fmla="*/ 1899920 h 1930400"/>
                  <a:gd name="connsiteX124" fmla="*/ 543560 w 2265680"/>
                  <a:gd name="connsiteY124" fmla="*/ 1905000 h 1930400"/>
                  <a:gd name="connsiteX125" fmla="*/ 571500 w 2265680"/>
                  <a:gd name="connsiteY125" fmla="*/ 1930400 h 1930400"/>
                  <a:gd name="connsiteX126" fmla="*/ 607060 w 2265680"/>
                  <a:gd name="connsiteY126" fmla="*/ 1930400 h 1930400"/>
                  <a:gd name="connsiteX127" fmla="*/ 604520 w 2265680"/>
                  <a:gd name="connsiteY127" fmla="*/ 1884680 h 1930400"/>
                  <a:gd name="connsiteX128" fmla="*/ 614680 w 2265680"/>
                  <a:gd name="connsiteY128" fmla="*/ 1861820 h 1930400"/>
                  <a:gd name="connsiteX129" fmla="*/ 637540 w 2265680"/>
                  <a:gd name="connsiteY129" fmla="*/ 1828800 h 1930400"/>
                  <a:gd name="connsiteX130" fmla="*/ 640080 w 2265680"/>
                  <a:gd name="connsiteY130" fmla="*/ 1800860 h 1930400"/>
                  <a:gd name="connsiteX131" fmla="*/ 650240 w 2265680"/>
                  <a:gd name="connsiteY131" fmla="*/ 1772920 h 1930400"/>
                  <a:gd name="connsiteX132" fmla="*/ 675640 w 2265680"/>
                  <a:gd name="connsiteY132" fmla="*/ 1750060 h 1930400"/>
                  <a:gd name="connsiteX133" fmla="*/ 695960 w 2265680"/>
                  <a:gd name="connsiteY133" fmla="*/ 1767840 h 1930400"/>
                  <a:gd name="connsiteX134" fmla="*/ 713740 w 2265680"/>
                  <a:gd name="connsiteY134" fmla="*/ 1757680 h 1930400"/>
                  <a:gd name="connsiteX135" fmla="*/ 728980 w 2265680"/>
                  <a:gd name="connsiteY135" fmla="*/ 1783080 h 1930400"/>
                  <a:gd name="connsiteX136" fmla="*/ 759460 w 2265680"/>
                  <a:gd name="connsiteY136" fmla="*/ 1775460 h 1930400"/>
                  <a:gd name="connsiteX137" fmla="*/ 764540 w 2265680"/>
                  <a:gd name="connsiteY137" fmla="*/ 1752600 h 1930400"/>
                  <a:gd name="connsiteX138" fmla="*/ 810260 w 2265680"/>
                  <a:gd name="connsiteY138" fmla="*/ 1701800 h 1930400"/>
                  <a:gd name="connsiteX139" fmla="*/ 828040 w 2265680"/>
                  <a:gd name="connsiteY139" fmla="*/ 1671320 h 1930400"/>
                  <a:gd name="connsiteX140" fmla="*/ 843280 w 2265680"/>
                  <a:gd name="connsiteY140" fmla="*/ 1645920 h 1930400"/>
                  <a:gd name="connsiteX141" fmla="*/ 876300 w 2265680"/>
                  <a:gd name="connsiteY141" fmla="*/ 1643380 h 1930400"/>
                  <a:gd name="connsiteX142" fmla="*/ 909320 w 2265680"/>
                  <a:gd name="connsiteY142" fmla="*/ 1628140 h 1930400"/>
                  <a:gd name="connsiteX143" fmla="*/ 985520 w 2265680"/>
                  <a:gd name="connsiteY143" fmla="*/ 1605280 h 1930400"/>
                  <a:gd name="connsiteX144" fmla="*/ 1016000 w 2265680"/>
                  <a:gd name="connsiteY144" fmla="*/ 1574800 h 1930400"/>
                  <a:gd name="connsiteX145" fmla="*/ 1038860 w 2265680"/>
                  <a:gd name="connsiteY145" fmla="*/ 1569720 h 1930400"/>
                  <a:gd name="connsiteX146" fmla="*/ 1066800 w 2265680"/>
                  <a:gd name="connsiteY146" fmla="*/ 1582420 h 1930400"/>
                  <a:gd name="connsiteX147" fmla="*/ 1087120 w 2265680"/>
                  <a:gd name="connsiteY147" fmla="*/ 1615440 h 1930400"/>
                  <a:gd name="connsiteX148" fmla="*/ 1115060 w 2265680"/>
                  <a:gd name="connsiteY148" fmla="*/ 1643380 h 1930400"/>
                  <a:gd name="connsiteX149" fmla="*/ 1158240 w 2265680"/>
                  <a:gd name="connsiteY149" fmla="*/ 1648460 h 1930400"/>
                  <a:gd name="connsiteX150" fmla="*/ 1203960 w 2265680"/>
                  <a:gd name="connsiteY150" fmla="*/ 1640840 h 1930400"/>
                  <a:gd name="connsiteX151" fmla="*/ 1236980 w 2265680"/>
                  <a:gd name="connsiteY151" fmla="*/ 1645920 h 1930400"/>
                  <a:gd name="connsiteX152" fmla="*/ 1264920 w 2265680"/>
                  <a:gd name="connsiteY152" fmla="*/ 1666240 h 1930400"/>
                  <a:gd name="connsiteX153" fmla="*/ 1267460 w 2265680"/>
                  <a:gd name="connsiteY153" fmla="*/ 1691640 h 1930400"/>
                  <a:gd name="connsiteX154" fmla="*/ 1267460 w 2265680"/>
                  <a:gd name="connsiteY154" fmla="*/ 1739900 h 1930400"/>
                  <a:gd name="connsiteX155" fmla="*/ 1300480 w 2265680"/>
                  <a:gd name="connsiteY155" fmla="*/ 1752600 h 1930400"/>
                  <a:gd name="connsiteX156" fmla="*/ 1356360 w 2265680"/>
                  <a:gd name="connsiteY156" fmla="*/ 1739900 h 1930400"/>
                  <a:gd name="connsiteX157" fmla="*/ 1384300 w 2265680"/>
                  <a:gd name="connsiteY157" fmla="*/ 1742440 h 1930400"/>
                  <a:gd name="connsiteX158" fmla="*/ 1427480 w 2265680"/>
                  <a:gd name="connsiteY158" fmla="*/ 1765300 h 1930400"/>
                  <a:gd name="connsiteX159" fmla="*/ 1422400 w 2265680"/>
                  <a:gd name="connsiteY159" fmla="*/ 1790700 h 1930400"/>
                  <a:gd name="connsiteX160" fmla="*/ 1435100 w 2265680"/>
                  <a:gd name="connsiteY160" fmla="*/ 1823720 h 1930400"/>
                  <a:gd name="connsiteX161" fmla="*/ 1483360 w 2265680"/>
                  <a:gd name="connsiteY161" fmla="*/ 1811020 h 1930400"/>
                  <a:gd name="connsiteX162" fmla="*/ 1501140 w 2265680"/>
                  <a:gd name="connsiteY162" fmla="*/ 1795780 h 1930400"/>
                  <a:gd name="connsiteX163" fmla="*/ 1546860 w 2265680"/>
                  <a:gd name="connsiteY163" fmla="*/ 1788160 h 1930400"/>
                  <a:gd name="connsiteX164" fmla="*/ 1625600 w 2265680"/>
                  <a:gd name="connsiteY164" fmla="*/ 1747520 h 1930400"/>
                  <a:gd name="connsiteX165" fmla="*/ 1686560 w 2265680"/>
                  <a:gd name="connsiteY165" fmla="*/ 1681480 h 1930400"/>
                  <a:gd name="connsiteX166" fmla="*/ 1727200 w 2265680"/>
                  <a:gd name="connsiteY166" fmla="*/ 1612900 h 1930400"/>
                  <a:gd name="connsiteX167" fmla="*/ 1760220 w 2265680"/>
                  <a:gd name="connsiteY167" fmla="*/ 1551940 h 1930400"/>
                  <a:gd name="connsiteX168" fmla="*/ 1821180 w 2265680"/>
                  <a:gd name="connsiteY168" fmla="*/ 1503680 h 1930400"/>
                  <a:gd name="connsiteX169" fmla="*/ 1869440 w 2265680"/>
                  <a:gd name="connsiteY169" fmla="*/ 1450340 h 1930400"/>
                  <a:gd name="connsiteX170" fmla="*/ 1882140 w 2265680"/>
                  <a:gd name="connsiteY170" fmla="*/ 1402080 h 1930400"/>
                  <a:gd name="connsiteX171" fmla="*/ 1897380 w 2265680"/>
                  <a:gd name="connsiteY171" fmla="*/ 1363980 h 1930400"/>
                  <a:gd name="connsiteX172" fmla="*/ 1892300 w 2265680"/>
                  <a:gd name="connsiteY172" fmla="*/ 1300480 h 1930400"/>
                  <a:gd name="connsiteX173" fmla="*/ 1887220 w 2265680"/>
                  <a:gd name="connsiteY173" fmla="*/ 1249680 h 1930400"/>
                  <a:gd name="connsiteX174" fmla="*/ 1892300 w 2265680"/>
                  <a:gd name="connsiteY174" fmla="*/ 1176020 h 1930400"/>
                  <a:gd name="connsiteX175" fmla="*/ 1887220 w 2265680"/>
                  <a:gd name="connsiteY175" fmla="*/ 1084580 h 1930400"/>
                  <a:gd name="connsiteX176" fmla="*/ 1884680 w 2265680"/>
                  <a:gd name="connsiteY176" fmla="*/ 1049020 h 1930400"/>
                  <a:gd name="connsiteX177" fmla="*/ 1887220 w 2265680"/>
                  <a:gd name="connsiteY177" fmla="*/ 1008380 h 1930400"/>
                  <a:gd name="connsiteX178" fmla="*/ 1902460 w 2265680"/>
                  <a:gd name="connsiteY178" fmla="*/ 985520 h 1930400"/>
                  <a:gd name="connsiteX179" fmla="*/ 1971040 w 2265680"/>
                  <a:gd name="connsiteY179" fmla="*/ 952500 h 1930400"/>
                  <a:gd name="connsiteX180" fmla="*/ 2001520 w 2265680"/>
                  <a:gd name="connsiteY180" fmla="*/ 919480 h 1930400"/>
                  <a:gd name="connsiteX181" fmla="*/ 2014220 w 2265680"/>
                  <a:gd name="connsiteY181" fmla="*/ 894080 h 1930400"/>
                  <a:gd name="connsiteX182" fmla="*/ 2014220 w 2265680"/>
                  <a:gd name="connsiteY182" fmla="*/ 894080 h 1930400"/>
                  <a:gd name="connsiteX183" fmla="*/ 2065020 w 2265680"/>
                  <a:gd name="connsiteY183" fmla="*/ 889000 h 1930400"/>
                  <a:gd name="connsiteX184" fmla="*/ 2136140 w 2265680"/>
                  <a:gd name="connsiteY184" fmla="*/ 889000 h 1930400"/>
                  <a:gd name="connsiteX185" fmla="*/ 2166620 w 2265680"/>
                  <a:gd name="connsiteY185" fmla="*/ 899160 h 1930400"/>
                  <a:gd name="connsiteX186" fmla="*/ 2192020 w 2265680"/>
                  <a:gd name="connsiteY186" fmla="*/ 886460 h 1930400"/>
                  <a:gd name="connsiteX187" fmla="*/ 2202180 w 2265680"/>
                  <a:gd name="connsiteY187" fmla="*/ 850900 h 1930400"/>
                  <a:gd name="connsiteX188" fmla="*/ 2227580 w 2265680"/>
                  <a:gd name="connsiteY188" fmla="*/ 787400 h 1930400"/>
                  <a:gd name="connsiteX189" fmla="*/ 2260600 w 2265680"/>
                  <a:gd name="connsiteY189" fmla="*/ 736600 h 1930400"/>
                  <a:gd name="connsiteX190" fmla="*/ 2265680 w 2265680"/>
                  <a:gd name="connsiteY190" fmla="*/ 695960 h 1930400"/>
                  <a:gd name="connsiteX191" fmla="*/ 2252980 w 2265680"/>
                  <a:gd name="connsiteY191" fmla="*/ 635000 h 1930400"/>
                  <a:gd name="connsiteX192" fmla="*/ 2250440 w 2265680"/>
                  <a:gd name="connsiteY192" fmla="*/ 584200 h 1930400"/>
                  <a:gd name="connsiteX193" fmla="*/ 2242820 w 2265680"/>
                  <a:gd name="connsiteY193" fmla="*/ 528320 h 1930400"/>
                  <a:gd name="connsiteX194" fmla="*/ 2232660 w 2265680"/>
                  <a:gd name="connsiteY194" fmla="*/ 492760 h 1930400"/>
                  <a:gd name="connsiteX195" fmla="*/ 2219960 w 2265680"/>
                  <a:gd name="connsiteY195" fmla="*/ 474980 h 1930400"/>
                  <a:gd name="connsiteX196" fmla="*/ 2227580 w 2265680"/>
                  <a:gd name="connsiteY196" fmla="*/ 411480 h 1930400"/>
                  <a:gd name="connsiteX197" fmla="*/ 2222500 w 2265680"/>
                  <a:gd name="connsiteY197" fmla="*/ 368300 h 1930400"/>
                  <a:gd name="connsiteX198" fmla="*/ 2197100 w 2265680"/>
                  <a:gd name="connsiteY198" fmla="*/ 350520 h 1930400"/>
                  <a:gd name="connsiteX199" fmla="*/ 2166620 w 2265680"/>
                  <a:gd name="connsiteY199" fmla="*/ 342900 h 1930400"/>
                  <a:gd name="connsiteX200" fmla="*/ 2115820 w 2265680"/>
                  <a:gd name="connsiteY200" fmla="*/ 322580 h 1930400"/>
                  <a:gd name="connsiteX201" fmla="*/ 2065020 w 2265680"/>
                  <a:gd name="connsiteY201" fmla="*/ 289560 h 1930400"/>
                  <a:gd name="connsiteX202" fmla="*/ 2016760 w 2265680"/>
                  <a:gd name="connsiteY202" fmla="*/ 259080 h 1930400"/>
                  <a:gd name="connsiteX203" fmla="*/ 1988820 w 2265680"/>
                  <a:gd name="connsiteY203" fmla="*/ 215900 h 1930400"/>
                  <a:gd name="connsiteX204" fmla="*/ 1965960 w 2265680"/>
                  <a:gd name="connsiteY204" fmla="*/ 175260 h 1930400"/>
                  <a:gd name="connsiteX205" fmla="*/ 1935480 w 2265680"/>
                  <a:gd name="connsiteY205" fmla="*/ 162560 h 1930400"/>
                  <a:gd name="connsiteX206" fmla="*/ 1887220 w 2265680"/>
                  <a:gd name="connsiteY206" fmla="*/ 187960 h 1930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</a:cxnLst>
                <a:rect l="l" t="t" r="r" b="b"/>
                <a:pathLst>
                  <a:path w="2265680" h="1930400">
                    <a:moveTo>
                      <a:pt x="1887220" y="187960"/>
                    </a:moveTo>
                    <a:lnTo>
                      <a:pt x="1772920" y="205740"/>
                    </a:lnTo>
                    <a:lnTo>
                      <a:pt x="1724660" y="203200"/>
                    </a:lnTo>
                    <a:lnTo>
                      <a:pt x="1699260" y="187960"/>
                    </a:lnTo>
                    <a:lnTo>
                      <a:pt x="1661160" y="177800"/>
                    </a:lnTo>
                    <a:lnTo>
                      <a:pt x="1600200" y="142240"/>
                    </a:lnTo>
                    <a:lnTo>
                      <a:pt x="1587500" y="116840"/>
                    </a:lnTo>
                    <a:lnTo>
                      <a:pt x="1562100" y="121920"/>
                    </a:lnTo>
                    <a:lnTo>
                      <a:pt x="1516380" y="91440"/>
                    </a:lnTo>
                    <a:lnTo>
                      <a:pt x="1478280" y="53340"/>
                    </a:lnTo>
                    <a:lnTo>
                      <a:pt x="1452880" y="12700"/>
                    </a:lnTo>
                    <a:lnTo>
                      <a:pt x="1445260" y="5080"/>
                    </a:lnTo>
                    <a:lnTo>
                      <a:pt x="1427480" y="0"/>
                    </a:lnTo>
                    <a:lnTo>
                      <a:pt x="1412240" y="20320"/>
                    </a:lnTo>
                    <a:lnTo>
                      <a:pt x="1412240" y="60960"/>
                    </a:lnTo>
                    <a:lnTo>
                      <a:pt x="1424940" y="154940"/>
                    </a:lnTo>
                    <a:lnTo>
                      <a:pt x="1422400" y="203200"/>
                    </a:lnTo>
                    <a:lnTo>
                      <a:pt x="1422400" y="246380"/>
                    </a:lnTo>
                    <a:lnTo>
                      <a:pt x="1430020" y="276860"/>
                    </a:lnTo>
                    <a:lnTo>
                      <a:pt x="1460500" y="294640"/>
                    </a:lnTo>
                    <a:lnTo>
                      <a:pt x="1490980" y="314960"/>
                    </a:lnTo>
                    <a:lnTo>
                      <a:pt x="1501140" y="353060"/>
                    </a:lnTo>
                    <a:lnTo>
                      <a:pt x="1498600" y="403860"/>
                    </a:lnTo>
                    <a:lnTo>
                      <a:pt x="1468120" y="421640"/>
                    </a:lnTo>
                    <a:lnTo>
                      <a:pt x="1445260" y="464820"/>
                    </a:lnTo>
                    <a:lnTo>
                      <a:pt x="1430020" y="502920"/>
                    </a:lnTo>
                    <a:lnTo>
                      <a:pt x="1437640" y="558800"/>
                    </a:lnTo>
                    <a:lnTo>
                      <a:pt x="1437640" y="657860"/>
                    </a:lnTo>
                    <a:lnTo>
                      <a:pt x="1430020" y="741680"/>
                    </a:lnTo>
                    <a:lnTo>
                      <a:pt x="1437640" y="797560"/>
                    </a:lnTo>
                    <a:lnTo>
                      <a:pt x="1437640" y="840740"/>
                    </a:lnTo>
                    <a:lnTo>
                      <a:pt x="1414780" y="868680"/>
                    </a:lnTo>
                    <a:lnTo>
                      <a:pt x="1348740" y="868680"/>
                    </a:lnTo>
                    <a:lnTo>
                      <a:pt x="1277620" y="873760"/>
                    </a:lnTo>
                    <a:lnTo>
                      <a:pt x="1183640" y="894080"/>
                    </a:lnTo>
                    <a:lnTo>
                      <a:pt x="1084580" y="916940"/>
                    </a:lnTo>
                    <a:lnTo>
                      <a:pt x="985520" y="955040"/>
                    </a:lnTo>
                    <a:lnTo>
                      <a:pt x="901700" y="995680"/>
                    </a:lnTo>
                    <a:lnTo>
                      <a:pt x="840740" y="1026160"/>
                    </a:lnTo>
                    <a:lnTo>
                      <a:pt x="795020" y="1051560"/>
                    </a:lnTo>
                    <a:lnTo>
                      <a:pt x="741680" y="1051560"/>
                    </a:lnTo>
                    <a:lnTo>
                      <a:pt x="690880" y="1038860"/>
                    </a:lnTo>
                    <a:lnTo>
                      <a:pt x="637540" y="1026160"/>
                    </a:lnTo>
                    <a:lnTo>
                      <a:pt x="584200" y="1003300"/>
                    </a:lnTo>
                    <a:lnTo>
                      <a:pt x="553720" y="962660"/>
                    </a:lnTo>
                    <a:lnTo>
                      <a:pt x="551180" y="919480"/>
                    </a:lnTo>
                    <a:lnTo>
                      <a:pt x="535940" y="891540"/>
                    </a:lnTo>
                    <a:lnTo>
                      <a:pt x="528320" y="835660"/>
                    </a:lnTo>
                    <a:lnTo>
                      <a:pt x="508000" y="802640"/>
                    </a:lnTo>
                    <a:lnTo>
                      <a:pt x="464820" y="751840"/>
                    </a:lnTo>
                    <a:lnTo>
                      <a:pt x="431800" y="695960"/>
                    </a:lnTo>
                    <a:lnTo>
                      <a:pt x="398780" y="665480"/>
                    </a:lnTo>
                    <a:lnTo>
                      <a:pt x="393700" y="627380"/>
                    </a:lnTo>
                    <a:lnTo>
                      <a:pt x="381000" y="584200"/>
                    </a:lnTo>
                    <a:lnTo>
                      <a:pt x="396240" y="548640"/>
                    </a:lnTo>
                    <a:lnTo>
                      <a:pt x="426720" y="530860"/>
                    </a:lnTo>
                    <a:lnTo>
                      <a:pt x="426720" y="502920"/>
                    </a:lnTo>
                    <a:lnTo>
                      <a:pt x="426720" y="467360"/>
                    </a:lnTo>
                    <a:lnTo>
                      <a:pt x="403860" y="411480"/>
                    </a:lnTo>
                    <a:lnTo>
                      <a:pt x="386080" y="381000"/>
                    </a:lnTo>
                    <a:lnTo>
                      <a:pt x="350520" y="381000"/>
                    </a:lnTo>
                    <a:lnTo>
                      <a:pt x="304800" y="391160"/>
                    </a:lnTo>
                    <a:lnTo>
                      <a:pt x="279400" y="381000"/>
                    </a:lnTo>
                    <a:lnTo>
                      <a:pt x="264160" y="358140"/>
                    </a:lnTo>
                    <a:lnTo>
                      <a:pt x="264160" y="304800"/>
                    </a:lnTo>
                    <a:lnTo>
                      <a:pt x="266700" y="276860"/>
                    </a:lnTo>
                    <a:lnTo>
                      <a:pt x="276860" y="251460"/>
                    </a:lnTo>
                    <a:lnTo>
                      <a:pt x="307340" y="238760"/>
                    </a:lnTo>
                    <a:lnTo>
                      <a:pt x="317500" y="223520"/>
                    </a:lnTo>
                    <a:lnTo>
                      <a:pt x="302260" y="203200"/>
                    </a:lnTo>
                    <a:lnTo>
                      <a:pt x="264160" y="193040"/>
                    </a:lnTo>
                    <a:lnTo>
                      <a:pt x="238760" y="215900"/>
                    </a:lnTo>
                    <a:lnTo>
                      <a:pt x="236220" y="251460"/>
                    </a:lnTo>
                    <a:lnTo>
                      <a:pt x="220980" y="276860"/>
                    </a:lnTo>
                    <a:lnTo>
                      <a:pt x="205740" y="309880"/>
                    </a:lnTo>
                    <a:lnTo>
                      <a:pt x="213360" y="378460"/>
                    </a:lnTo>
                    <a:lnTo>
                      <a:pt x="213360" y="414020"/>
                    </a:lnTo>
                    <a:lnTo>
                      <a:pt x="203200" y="434340"/>
                    </a:lnTo>
                    <a:lnTo>
                      <a:pt x="185420" y="439420"/>
                    </a:lnTo>
                    <a:lnTo>
                      <a:pt x="109220" y="444500"/>
                    </a:lnTo>
                    <a:lnTo>
                      <a:pt x="71120" y="436880"/>
                    </a:lnTo>
                    <a:lnTo>
                      <a:pt x="33020" y="431800"/>
                    </a:lnTo>
                    <a:lnTo>
                      <a:pt x="2540" y="447040"/>
                    </a:lnTo>
                    <a:lnTo>
                      <a:pt x="0" y="495300"/>
                    </a:lnTo>
                    <a:lnTo>
                      <a:pt x="20320" y="546100"/>
                    </a:lnTo>
                    <a:lnTo>
                      <a:pt x="45720" y="629920"/>
                    </a:lnTo>
                    <a:lnTo>
                      <a:pt x="60960" y="670560"/>
                    </a:lnTo>
                    <a:lnTo>
                      <a:pt x="114300" y="718820"/>
                    </a:lnTo>
                    <a:lnTo>
                      <a:pt x="226060" y="840740"/>
                    </a:lnTo>
                    <a:lnTo>
                      <a:pt x="251460" y="876300"/>
                    </a:lnTo>
                    <a:lnTo>
                      <a:pt x="269240" y="901700"/>
                    </a:lnTo>
                    <a:lnTo>
                      <a:pt x="271780" y="939800"/>
                    </a:lnTo>
                    <a:lnTo>
                      <a:pt x="233680" y="1028700"/>
                    </a:lnTo>
                    <a:lnTo>
                      <a:pt x="208280" y="1097280"/>
                    </a:lnTo>
                    <a:lnTo>
                      <a:pt x="149860" y="1239520"/>
                    </a:lnTo>
                    <a:lnTo>
                      <a:pt x="119380" y="1295400"/>
                    </a:lnTo>
                    <a:lnTo>
                      <a:pt x="104140" y="1371600"/>
                    </a:lnTo>
                    <a:lnTo>
                      <a:pt x="101600" y="1409700"/>
                    </a:lnTo>
                    <a:lnTo>
                      <a:pt x="76200" y="1452880"/>
                    </a:lnTo>
                    <a:lnTo>
                      <a:pt x="76200" y="1490980"/>
                    </a:lnTo>
                    <a:lnTo>
                      <a:pt x="60960" y="1529080"/>
                    </a:lnTo>
                    <a:lnTo>
                      <a:pt x="58420" y="1554480"/>
                    </a:lnTo>
                    <a:lnTo>
                      <a:pt x="53340" y="1579880"/>
                    </a:lnTo>
                    <a:lnTo>
                      <a:pt x="63500" y="1630680"/>
                    </a:lnTo>
                    <a:lnTo>
                      <a:pt x="68580" y="1658620"/>
                    </a:lnTo>
                    <a:lnTo>
                      <a:pt x="91440" y="1668780"/>
                    </a:lnTo>
                    <a:lnTo>
                      <a:pt x="116840" y="1648460"/>
                    </a:lnTo>
                    <a:lnTo>
                      <a:pt x="162560" y="1651000"/>
                    </a:lnTo>
                    <a:lnTo>
                      <a:pt x="213360" y="1653540"/>
                    </a:lnTo>
                    <a:lnTo>
                      <a:pt x="289560" y="1653540"/>
                    </a:lnTo>
                    <a:lnTo>
                      <a:pt x="337820" y="1645920"/>
                    </a:lnTo>
                    <a:lnTo>
                      <a:pt x="388620" y="1648460"/>
                    </a:lnTo>
                    <a:lnTo>
                      <a:pt x="411480" y="1658620"/>
                    </a:lnTo>
                    <a:lnTo>
                      <a:pt x="434340" y="1681480"/>
                    </a:lnTo>
                    <a:lnTo>
                      <a:pt x="439420" y="1719580"/>
                    </a:lnTo>
                    <a:lnTo>
                      <a:pt x="434340" y="1770380"/>
                    </a:lnTo>
                    <a:lnTo>
                      <a:pt x="421640" y="1793240"/>
                    </a:lnTo>
                    <a:lnTo>
                      <a:pt x="403860" y="1818640"/>
                    </a:lnTo>
                    <a:lnTo>
                      <a:pt x="378460" y="1823720"/>
                    </a:lnTo>
                    <a:lnTo>
                      <a:pt x="365760" y="1844040"/>
                    </a:lnTo>
                    <a:lnTo>
                      <a:pt x="378460" y="1884680"/>
                    </a:lnTo>
                    <a:lnTo>
                      <a:pt x="434340" y="1894840"/>
                    </a:lnTo>
                    <a:lnTo>
                      <a:pt x="467360" y="1905000"/>
                    </a:lnTo>
                    <a:lnTo>
                      <a:pt x="515620" y="1899920"/>
                    </a:lnTo>
                    <a:lnTo>
                      <a:pt x="543560" y="1905000"/>
                    </a:lnTo>
                    <a:lnTo>
                      <a:pt x="571500" y="1930400"/>
                    </a:lnTo>
                    <a:lnTo>
                      <a:pt x="607060" y="1930400"/>
                    </a:lnTo>
                    <a:lnTo>
                      <a:pt x="604520" y="1884680"/>
                    </a:lnTo>
                    <a:lnTo>
                      <a:pt x="614680" y="1861820"/>
                    </a:lnTo>
                    <a:lnTo>
                      <a:pt x="637540" y="1828800"/>
                    </a:lnTo>
                    <a:lnTo>
                      <a:pt x="640080" y="1800860"/>
                    </a:lnTo>
                    <a:lnTo>
                      <a:pt x="650240" y="1772920"/>
                    </a:lnTo>
                    <a:lnTo>
                      <a:pt x="675640" y="1750060"/>
                    </a:lnTo>
                    <a:lnTo>
                      <a:pt x="695960" y="1767840"/>
                    </a:lnTo>
                    <a:lnTo>
                      <a:pt x="713740" y="1757680"/>
                    </a:lnTo>
                    <a:lnTo>
                      <a:pt x="728980" y="1783080"/>
                    </a:lnTo>
                    <a:lnTo>
                      <a:pt x="759460" y="1775460"/>
                    </a:lnTo>
                    <a:lnTo>
                      <a:pt x="764540" y="1752600"/>
                    </a:lnTo>
                    <a:lnTo>
                      <a:pt x="810260" y="1701800"/>
                    </a:lnTo>
                    <a:lnTo>
                      <a:pt x="828040" y="1671320"/>
                    </a:lnTo>
                    <a:lnTo>
                      <a:pt x="843280" y="1645920"/>
                    </a:lnTo>
                    <a:lnTo>
                      <a:pt x="876300" y="1643380"/>
                    </a:lnTo>
                    <a:lnTo>
                      <a:pt x="909320" y="1628140"/>
                    </a:lnTo>
                    <a:lnTo>
                      <a:pt x="985520" y="1605280"/>
                    </a:lnTo>
                    <a:lnTo>
                      <a:pt x="1016000" y="1574800"/>
                    </a:lnTo>
                    <a:lnTo>
                      <a:pt x="1038860" y="1569720"/>
                    </a:lnTo>
                    <a:lnTo>
                      <a:pt x="1066800" y="1582420"/>
                    </a:lnTo>
                    <a:lnTo>
                      <a:pt x="1087120" y="1615440"/>
                    </a:lnTo>
                    <a:lnTo>
                      <a:pt x="1115060" y="1643380"/>
                    </a:lnTo>
                    <a:lnTo>
                      <a:pt x="1158240" y="1648460"/>
                    </a:lnTo>
                    <a:lnTo>
                      <a:pt x="1203960" y="1640840"/>
                    </a:lnTo>
                    <a:lnTo>
                      <a:pt x="1236980" y="1645920"/>
                    </a:lnTo>
                    <a:lnTo>
                      <a:pt x="1264920" y="1666240"/>
                    </a:lnTo>
                    <a:lnTo>
                      <a:pt x="1267460" y="1691640"/>
                    </a:lnTo>
                    <a:lnTo>
                      <a:pt x="1267460" y="1739900"/>
                    </a:lnTo>
                    <a:lnTo>
                      <a:pt x="1300480" y="1752600"/>
                    </a:lnTo>
                    <a:lnTo>
                      <a:pt x="1356360" y="1739900"/>
                    </a:lnTo>
                    <a:lnTo>
                      <a:pt x="1384300" y="1742440"/>
                    </a:lnTo>
                    <a:lnTo>
                      <a:pt x="1427480" y="1765300"/>
                    </a:lnTo>
                    <a:lnTo>
                      <a:pt x="1422400" y="1790700"/>
                    </a:lnTo>
                    <a:lnTo>
                      <a:pt x="1435100" y="1823720"/>
                    </a:lnTo>
                    <a:lnTo>
                      <a:pt x="1483360" y="1811020"/>
                    </a:lnTo>
                    <a:lnTo>
                      <a:pt x="1501140" y="1795780"/>
                    </a:lnTo>
                    <a:lnTo>
                      <a:pt x="1546860" y="1788160"/>
                    </a:lnTo>
                    <a:lnTo>
                      <a:pt x="1625600" y="1747520"/>
                    </a:lnTo>
                    <a:lnTo>
                      <a:pt x="1686560" y="1681480"/>
                    </a:lnTo>
                    <a:lnTo>
                      <a:pt x="1727200" y="1612900"/>
                    </a:lnTo>
                    <a:lnTo>
                      <a:pt x="1760220" y="1551940"/>
                    </a:lnTo>
                    <a:lnTo>
                      <a:pt x="1821180" y="1503680"/>
                    </a:lnTo>
                    <a:lnTo>
                      <a:pt x="1869440" y="1450340"/>
                    </a:lnTo>
                    <a:lnTo>
                      <a:pt x="1882140" y="1402080"/>
                    </a:lnTo>
                    <a:lnTo>
                      <a:pt x="1897380" y="1363980"/>
                    </a:lnTo>
                    <a:lnTo>
                      <a:pt x="1892300" y="1300480"/>
                    </a:lnTo>
                    <a:lnTo>
                      <a:pt x="1887220" y="1249680"/>
                    </a:lnTo>
                    <a:lnTo>
                      <a:pt x="1892300" y="1176020"/>
                    </a:lnTo>
                    <a:lnTo>
                      <a:pt x="1887220" y="1084580"/>
                    </a:lnTo>
                    <a:lnTo>
                      <a:pt x="1884680" y="1049020"/>
                    </a:lnTo>
                    <a:lnTo>
                      <a:pt x="1887220" y="1008380"/>
                    </a:lnTo>
                    <a:lnTo>
                      <a:pt x="1902460" y="985520"/>
                    </a:lnTo>
                    <a:lnTo>
                      <a:pt x="1971040" y="952500"/>
                    </a:lnTo>
                    <a:lnTo>
                      <a:pt x="2001520" y="919480"/>
                    </a:lnTo>
                    <a:lnTo>
                      <a:pt x="2014220" y="894080"/>
                    </a:lnTo>
                    <a:lnTo>
                      <a:pt x="2014220" y="894080"/>
                    </a:lnTo>
                    <a:lnTo>
                      <a:pt x="2065020" y="889000"/>
                    </a:lnTo>
                    <a:lnTo>
                      <a:pt x="2136140" y="889000"/>
                    </a:lnTo>
                    <a:lnTo>
                      <a:pt x="2166620" y="899160"/>
                    </a:lnTo>
                    <a:lnTo>
                      <a:pt x="2192020" y="886460"/>
                    </a:lnTo>
                    <a:lnTo>
                      <a:pt x="2202180" y="850900"/>
                    </a:lnTo>
                    <a:lnTo>
                      <a:pt x="2227580" y="787400"/>
                    </a:lnTo>
                    <a:lnTo>
                      <a:pt x="2260600" y="736600"/>
                    </a:lnTo>
                    <a:lnTo>
                      <a:pt x="2265680" y="695960"/>
                    </a:lnTo>
                    <a:lnTo>
                      <a:pt x="2252980" y="635000"/>
                    </a:lnTo>
                    <a:lnTo>
                      <a:pt x="2250440" y="584200"/>
                    </a:lnTo>
                    <a:lnTo>
                      <a:pt x="2242820" y="528320"/>
                    </a:lnTo>
                    <a:lnTo>
                      <a:pt x="2232660" y="492760"/>
                    </a:lnTo>
                    <a:lnTo>
                      <a:pt x="2219960" y="474980"/>
                    </a:lnTo>
                    <a:lnTo>
                      <a:pt x="2227580" y="411480"/>
                    </a:lnTo>
                    <a:lnTo>
                      <a:pt x="2222500" y="368300"/>
                    </a:lnTo>
                    <a:lnTo>
                      <a:pt x="2197100" y="350520"/>
                    </a:lnTo>
                    <a:lnTo>
                      <a:pt x="2166620" y="342900"/>
                    </a:lnTo>
                    <a:lnTo>
                      <a:pt x="2115820" y="322580"/>
                    </a:lnTo>
                    <a:lnTo>
                      <a:pt x="2065020" y="289560"/>
                    </a:lnTo>
                    <a:lnTo>
                      <a:pt x="2016760" y="259080"/>
                    </a:lnTo>
                    <a:lnTo>
                      <a:pt x="1988820" y="215900"/>
                    </a:lnTo>
                    <a:lnTo>
                      <a:pt x="1965960" y="175260"/>
                    </a:lnTo>
                    <a:lnTo>
                      <a:pt x="1935480" y="162560"/>
                    </a:lnTo>
                    <a:lnTo>
                      <a:pt x="1887220" y="187960"/>
                    </a:lnTo>
                    <a:close/>
                  </a:path>
                </a:pathLst>
              </a:custGeom>
              <a:grpFill/>
              <a:ln w="6350">
                <a:solidFill>
                  <a:srgbClr val="008FD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61" name="동작구">
                <a:extLst>
                  <a:ext uri="{FF2B5EF4-FFF2-40B4-BE49-F238E27FC236}">
                    <a16:creationId xmlns:a16="http://schemas.microsoft.com/office/drawing/2014/main" id="{BAFB124F-25DF-104E-96CB-7B011363CDD7}"/>
                  </a:ext>
                </a:extLst>
              </p:cNvPr>
              <p:cNvSpPr/>
              <p:nvPr/>
            </p:nvSpPr>
            <p:spPr>
              <a:xfrm>
                <a:off x="586740" y="8816340"/>
                <a:ext cx="2547620" cy="1678940"/>
              </a:xfrm>
              <a:custGeom>
                <a:avLst/>
                <a:gdLst>
                  <a:gd name="connsiteX0" fmla="*/ 1513840 w 2547620"/>
                  <a:gd name="connsiteY0" fmla="*/ 152400 h 1678940"/>
                  <a:gd name="connsiteX1" fmla="*/ 1404620 w 2547620"/>
                  <a:gd name="connsiteY1" fmla="*/ 111760 h 1678940"/>
                  <a:gd name="connsiteX2" fmla="*/ 1295400 w 2547620"/>
                  <a:gd name="connsiteY2" fmla="*/ 60960 h 1678940"/>
                  <a:gd name="connsiteX3" fmla="*/ 1259840 w 2547620"/>
                  <a:gd name="connsiteY3" fmla="*/ 27940 h 1678940"/>
                  <a:gd name="connsiteX4" fmla="*/ 1239520 w 2547620"/>
                  <a:gd name="connsiteY4" fmla="*/ 2540 h 1678940"/>
                  <a:gd name="connsiteX5" fmla="*/ 1201420 w 2547620"/>
                  <a:gd name="connsiteY5" fmla="*/ 0 h 1678940"/>
                  <a:gd name="connsiteX6" fmla="*/ 1143000 w 2547620"/>
                  <a:gd name="connsiteY6" fmla="*/ 20320 h 1678940"/>
                  <a:gd name="connsiteX7" fmla="*/ 1074420 w 2547620"/>
                  <a:gd name="connsiteY7" fmla="*/ 38100 h 1678940"/>
                  <a:gd name="connsiteX8" fmla="*/ 990600 w 2547620"/>
                  <a:gd name="connsiteY8" fmla="*/ 50800 h 1678940"/>
                  <a:gd name="connsiteX9" fmla="*/ 899160 w 2547620"/>
                  <a:gd name="connsiteY9" fmla="*/ 58420 h 1678940"/>
                  <a:gd name="connsiteX10" fmla="*/ 792480 w 2547620"/>
                  <a:gd name="connsiteY10" fmla="*/ 66040 h 1678940"/>
                  <a:gd name="connsiteX11" fmla="*/ 726440 w 2547620"/>
                  <a:gd name="connsiteY11" fmla="*/ 73660 h 1678940"/>
                  <a:gd name="connsiteX12" fmla="*/ 698500 w 2547620"/>
                  <a:gd name="connsiteY12" fmla="*/ 91440 h 1678940"/>
                  <a:gd name="connsiteX13" fmla="*/ 698500 w 2547620"/>
                  <a:gd name="connsiteY13" fmla="*/ 137160 h 1678940"/>
                  <a:gd name="connsiteX14" fmla="*/ 693420 w 2547620"/>
                  <a:gd name="connsiteY14" fmla="*/ 182880 h 1678940"/>
                  <a:gd name="connsiteX15" fmla="*/ 657860 w 2547620"/>
                  <a:gd name="connsiteY15" fmla="*/ 228600 h 1678940"/>
                  <a:gd name="connsiteX16" fmla="*/ 640080 w 2547620"/>
                  <a:gd name="connsiteY16" fmla="*/ 281940 h 1678940"/>
                  <a:gd name="connsiteX17" fmla="*/ 612140 w 2547620"/>
                  <a:gd name="connsiteY17" fmla="*/ 350520 h 1678940"/>
                  <a:gd name="connsiteX18" fmla="*/ 571500 w 2547620"/>
                  <a:gd name="connsiteY18" fmla="*/ 421640 h 1678940"/>
                  <a:gd name="connsiteX19" fmla="*/ 546100 w 2547620"/>
                  <a:gd name="connsiteY19" fmla="*/ 457200 h 1678940"/>
                  <a:gd name="connsiteX20" fmla="*/ 543560 w 2547620"/>
                  <a:gd name="connsiteY20" fmla="*/ 523240 h 1678940"/>
                  <a:gd name="connsiteX21" fmla="*/ 520700 w 2547620"/>
                  <a:gd name="connsiteY21" fmla="*/ 609600 h 1678940"/>
                  <a:gd name="connsiteX22" fmla="*/ 520700 w 2547620"/>
                  <a:gd name="connsiteY22" fmla="*/ 665480 h 1678940"/>
                  <a:gd name="connsiteX23" fmla="*/ 543560 w 2547620"/>
                  <a:gd name="connsiteY23" fmla="*/ 726440 h 1678940"/>
                  <a:gd name="connsiteX24" fmla="*/ 551180 w 2547620"/>
                  <a:gd name="connsiteY24" fmla="*/ 787400 h 1678940"/>
                  <a:gd name="connsiteX25" fmla="*/ 535940 w 2547620"/>
                  <a:gd name="connsiteY25" fmla="*/ 828040 h 1678940"/>
                  <a:gd name="connsiteX26" fmla="*/ 472440 w 2547620"/>
                  <a:gd name="connsiteY26" fmla="*/ 871220 h 1678940"/>
                  <a:gd name="connsiteX27" fmla="*/ 419100 w 2547620"/>
                  <a:gd name="connsiteY27" fmla="*/ 883920 h 1678940"/>
                  <a:gd name="connsiteX28" fmla="*/ 337820 w 2547620"/>
                  <a:gd name="connsiteY28" fmla="*/ 876300 h 1678940"/>
                  <a:gd name="connsiteX29" fmla="*/ 279400 w 2547620"/>
                  <a:gd name="connsiteY29" fmla="*/ 886460 h 1678940"/>
                  <a:gd name="connsiteX30" fmla="*/ 215900 w 2547620"/>
                  <a:gd name="connsiteY30" fmla="*/ 927100 h 1678940"/>
                  <a:gd name="connsiteX31" fmla="*/ 170180 w 2547620"/>
                  <a:gd name="connsiteY31" fmla="*/ 993140 h 1678940"/>
                  <a:gd name="connsiteX32" fmla="*/ 116840 w 2547620"/>
                  <a:gd name="connsiteY32" fmla="*/ 1102360 h 1678940"/>
                  <a:gd name="connsiteX33" fmla="*/ 81280 w 2547620"/>
                  <a:gd name="connsiteY33" fmla="*/ 1178560 h 1678940"/>
                  <a:gd name="connsiteX34" fmla="*/ 17780 w 2547620"/>
                  <a:gd name="connsiteY34" fmla="*/ 1247140 h 1678940"/>
                  <a:gd name="connsiteX35" fmla="*/ 0 w 2547620"/>
                  <a:gd name="connsiteY35" fmla="*/ 1285240 h 1678940"/>
                  <a:gd name="connsiteX36" fmla="*/ 33020 w 2547620"/>
                  <a:gd name="connsiteY36" fmla="*/ 1303020 h 1678940"/>
                  <a:gd name="connsiteX37" fmla="*/ 86360 w 2547620"/>
                  <a:gd name="connsiteY37" fmla="*/ 1249680 h 1678940"/>
                  <a:gd name="connsiteX38" fmla="*/ 175260 w 2547620"/>
                  <a:gd name="connsiteY38" fmla="*/ 1193800 h 1678940"/>
                  <a:gd name="connsiteX39" fmla="*/ 264160 w 2547620"/>
                  <a:gd name="connsiteY39" fmla="*/ 1143000 h 1678940"/>
                  <a:gd name="connsiteX40" fmla="*/ 317500 w 2547620"/>
                  <a:gd name="connsiteY40" fmla="*/ 1112520 h 1678940"/>
                  <a:gd name="connsiteX41" fmla="*/ 401320 w 2547620"/>
                  <a:gd name="connsiteY41" fmla="*/ 1094740 h 1678940"/>
                  <a:gd name="connsiteX42" fmla="*/ 485140 w 2547620"/>
                  <a:gd name="connsiteY42" fmla="*/ 1104900 h 1678940"/>
                  <a:gd name="connsiteX43" fmla="*/ 556260 w 2547620"/>
                  <a:gd name="connsiteY43" fmla="*/ 1104900 h 1678940"/>
                  <a:gd name="connsiteX44" fmla="*/ 579120 w 2547620"/>
                  <a:gd name="connsiteY44" fmla="*/ 1076960 h 1678940"/>
                  <a:gd name="connsiteX45" fmla="*/ 574040 w 2547620"/>
                  <a:gd name="connsiteY45" fmla="*/ 1036320 h 1678940"/>
                  <a:gd name="connsiteX46" fmla="*/ 599440 w 2547620"/>
                  <a:gd name="connsiteY46" fmla="*/ 995680 h 1678940"/>
                  <a:gd name="connsiteX47" fmla="*/ 660400 w 2547620"/>
                  <a:gd name="connsiteY47" fmla="*/ 975360 h 1678940"/>
                  <a:gd name="connsiteX48" fmla="*/ 678180 w 2547620"/>
                  <a:gd name="connsiteY48" fmla="*/ 939800 h 1678940"/>
                  <a:gd name="connsiteX49" fmla="*/ 695960 w 2547620"/>
                  <a:gd name="connsiteY49" fmla="*/ 899160 h 1678940"/>
                  <a:gd name="connsiteX50" fmla="*/ 744220 w 2547620"/>
                  <a:gd name="connsiteY50" fmla="*/ 891540 h 1678940"/>
                  <a:gd name="connsiteX51" fmla="*/ 779780 w 2547620"/>
                  <a:gd name="connsiteY51" fmla="*/ 919480 h 1678940"/>
                  <a:gd name="connsiteX52" fmla="*/ 833120 w 2547620"/>
                  <a:gd name="connsiteY52" fmla="*/ 949960 h 1678940"/>
                  <a:gd name="connsiteX53" fmla="*/ 853440 w 2547620"/>
                  <a:gd name="connsiteY53" fmla="*/ 982980 h 1678940"/>
                  <a:gd name="connsiteX54" fmla="*/ 876300 w 2547620"/>
                  <a:gd name="connsiteY54" fmla="*/ 985520 h 1678940"/>
                  <a:gd name="connsiteX55" fmla="*/ 916940 w 2547620"/>
                  <a:gd name="connsiteY55" fmla="*/ 985520 h 1678940"/>
                  <a:gd name="connsiteX56" fmla="*/ 977900 w 2547620"/>
                  <a:gd name="connsiteY56" fmla="*/ 982980 h 1678940"/>
                  <a:gd name="connsiteX57" fmla="*/ 1043940 w 2547620"/>
                  <a:gd name="connsiteY57" fmla="*/ 1016000 h 1678940"/>
                  <a:gd name="connsiteX58" fmla="*/ 1089660 w 2547620"/>
                  <a:gd name="connsiteY58" fmla="*/ 1049020 h 1678940"/>
                  <a:gd name="connsiteX59" fmla="*/ 1122680 w 2547620"/>
                  <a:gd name="connsiteY59" fmla="*/ 1026160 h 1678940"/>
                  <a:gd name="connsiteX60" fmla="*/ 1125220 w 2547620"/>
                  <a:gd name="connsiteY60" fmla="*/ 1000760 h 1678940"/>
                  <a:gd name="connsiteX61" fmla="*/ 1206500 w 2547620"/>
                  <a:gd name="connsiteY61" fmla="*/ 990600 h 1678940"/>
                  <a:gd name="connsiteX62" fmla="*/ 1285240 w 2547620"/>
                  <a:gd name="connsiteY62" fmla="*/ 1005840 h 1678940"/>
                  <a:gd name="connsiteX63" fmla="*/ 1333500 w 2547620"/>
                  <a:gd name="connsiteY63" fmla="*/ 1005840 h 1678940"/>
                  <a:gd name="connsiteX64" fmla="*/ 1361440 w 2547620"/>
                  <a:gd name="connsiteY64" fmla="*/ 970280 h 1678940"/>
                  <a:gd name="connsiteX65" fmla="*/ 1389380 w 2547620"/>
                  <a:gd name="connsiteY65" fmla="*/ 955040 h 1678940"/>
                  <a:gd name="connsiteX66" fmla="*/ 1414780 w 2547620"/>
                  <a:gd name="connsiteY66" fmla="*/ 937260 h 1678940"/>
                  <a:gd name="connsiteX67" fmla="*/ 1447800 w 2547620"/>
                  <a:gd name="connsiteY67" fmla="*/ 942340 h 1678940"/>
                  <a:gd name="connsiteX68" fmla="*/ 1465580 w 2547620"/>
                  <a:gd name="connsiteY68" fmla="*/ 980440 h 1678940"/>
                  <a:gd name="connsiteX69" fmla="*/ 1488440 w 2547620"/>
                  <a:gd name="connsiteY69" fmla="*/ 1016000 h 1678940"/>
                  <a:gd name="connsiteX70" fmla="*/ 1534160 w 2547620"/>
                  <a:gd name="connsiteY70" fmla="*/ 1043940 h 1678940"/>
                  <a:gd name="connsiteX71" fmla="*/ 1600200 w 2547620"/>
                  <a:gd name="connsiteY71" fmla="*/ 1054100 h 1678940"/>
                  <a:gd name="connsiteX72" fmla="*/ 1648460 w 2547620"/>
                  <a:gd name="connsiteY72" fmla="*/ 1043940 h 1678940"/>
                  <a:gd name="connsiteX73" fmla="*/ 1663700 w 2547620"/>
                  <a:gd name="connsiteY73" fmla="*/ 1016000 h 1678940"/>
                  <a:gd name="connsiteX74" fmla="*/ 1691640 w 2547620"/>
                  <a:gd name="connsiteY74" fmla="*/ 985520 h 1678940"/>
                  <a:gd name="connsiteX75" fmla="*/ 1719580 w 2547620"/>
                  <a:gd name="connsiteY75" fmla="*/ 955040 h 1678940"/>
                  <a:gd name="connsiteX76" fmla="*/ 1770380 w 2547620"/>
                  <a:gd name="connsiteY76" fmla="*/ 955040 h 1678940"/>
                  <a:gd name="connsiteX77" fmla="*/ 1823720 w 2547620"/>
                  <a:gd name="connsiteY77" fmla="*/ 990600 h 1678940"/>
                  <a:gd name="connsiteX78" fmla="*/ 1846580 w 2547620"/>
                  <a:gd name="connsiteY78" fmla="*/ 1031240 h 1678940"/>
                  <a:gd name="connsiteX79" fmla="*/ 1849120 w 2547620"/>
                  <a:gd name="connsiteY79" fmla="*/ 1082040 h 1678940"/>
                  <a:gd name="connsiteX80" fmla="*/ 1833880 w 2547620"/>
                  <a:gd name="connsiteY80" fmla="*/ 1148080 h 1678940"/>
                  <a:gd name="connsiteX81" fmla="*/ 1864360 w 2547620"/>
                  <a:gd name="connsiteY81" fmla="*/ 1234440 h 1678940"/>
                  <a:gd name="connsiteX82" fmla="*/ 1894840 w 2547620"/>
                  <a:gd name="connsiteY82" fmla="*/ 1272540 h 1678940"/>
                  <a:gd name="connsiteX83" fmla="*/ 1922780 w 2547620"/>
                  <a:gd name="connsiteY83" fmla="*/ 1305560 h 1678940"/>
                  <a:gd name="connsiteX84" fmla="*/ 1915160 w 2547620"/>
                  <a:gd name="connsiteY84" fmla="*/ 1376680 h 1678940"/>
                  <a:gd name="connsiteX85" fmla="*/ 1912620 w 2547620"/>
                  <a:gd name="connsiteY85" fmla="*/ 1427480 h 1678940"/>
                  <a:gd name="connsiteX86" fmla="*/ 1932940 w 2547620"/>
                  <a:gd name="connsiteY86" fmla="*/ 1493520 h 1678940"/>
                  <a:gd name="connsiteX87" fmla="*/ 2044700 w 2547620"/>
                  <a:gd name="connsiteY87" fmla="*/ 1638300 h 1678940"/>
                  <a:gd name="connsiteX88" fmla="*/ 2082800 w 2547620"/>
                  <a:gd name="connsiteY88" fmla="*/ 1671320 h 1678940"/>
                  <a:gd name="connsiteX89" fmla="*/ 2143760 w 2547620"/>
                  <a:gd name="connsiteY89" fmla="*/ 1673860 h 1678940"/>
                  <a:gd name="connsiteX90" fmla="*/ 2242820 w 2547620"/>
                  <a:gd name="connsiteY90" fmla="*/ 1678940 h 1678940"/>
                  <a:gd name="connsiteX91" fmla="*/ 2326640 w 2547620"/>
                  <a:gd name="connsiteY91" fmla="*/ 1656080 h 1678940"/>
                  <a:gd name="connsiteX92" fmla="*/ 2379980 w 2547620"/>
                  <a:gd name="connsiteY92" fmla="*/ 1663700 h 1678940"/>
                  <a:gd name="connsiteX93" fmla="*/ 2410460 w 2547620"/>
                  <a:gd name="connsiteY93" fmla="*/ 1651000 h 1678940"/>
                  <a:gd name="connsiteX94" fmla="*/ 2400300 w 2547620"/>
                  <a:gd name="connsiteY94" fmla="*/ 1600200 h 1678940"/>
                  <a:gd name="connsiteX95" fmla="*/ 2397760 w 2547620"/>
                  <a:gd name="connsiteY95" fmla="*/ 1536700 h 1678940"/>
                  <a:gd name="connsiteX96" fmla="*/ 2418080 w 2547620"/>
                  <a:gd name="connsiteY96" fmla="*/ 1465580 h 1678940"/>
                  <a:gd name="connsiteX97" fmla="*/ 2425700 w 2547620"/>
                  <a:gd name="connsiteY97" fmla="*/ 1407160 h 1678940"/>
                  <a:gd name="connsiteX98" fmla="*/ 2433320 w 2547620"/>
                  <a:gd name="connsiteY98" fmla="*/ 1277620 h 1678940"/>
                  <a:gd name="connsiteX99" fmla="*/ 2428240 w 2547620"/>
                  <a:gd name="connsiteY99" fmla="*/ 1193800 h 1678940"/>
                  <a:gd name="connsiteX100" fmla="*/ 2440940 w 2547620"/>
                  <a:gd name="connsiteY100" fmla="*/ 1112520 h 1678940"/>
                  <a:gd name="connsiteX101" fmla="*/ 2443480 w 2547620"/>
                  <a:gd name="connsiteY101" fmla="*/ 993140 h 1678940"/>
                  <a:gd name="connsiteX102" fmla="*/ 2446020 w 2547620"/>
                  <a:gd name="connsiteY102" fmla="*/ 922020 h 1678940"/>
                  <a:gd name="connsiteX103" fmla="*/ 2456180 w 2547620"/>
                  <a:gd name="connsiteY103" fmla="*/ 878840 h 1678940"/>
                  <a:gd name="connsiteX104" fmla="*/ 2506980 w 2547620"/>
                  <a:gd name="connsiteY104" fmla="*/ 848360 h 1678940"/>
                  <a:gd name="connsiteX105" fmla="*/ 2547620 w 2547620"/>
                  <a:gd name="connsiteY105" fmla="*/ 822960 h 1678940"/>
                  <a:gd name="connsiteX106" fmla="*/ 2542540 w 2547620"/>
                  <a:gd name="connsiteY106" fmla="*/ 792480 h 1678940"/>
                  <a:gd name="connsiteX107" fmla="*/ 2504440 w 2547620"/>
                  <a:gd name="connsiteY107" fmla="*/ 762000 h 1678940"/>
                  <a:gd name="connsiteX108" fmla="*/ 2463800 w 2547620"/>
                  <a:gd name="connsiteY108" fmla="*/ 701040 h 1678940"/>
                  <a:gd name="connsiteX109" fmla="*/ 2423160 w 2547620"/>
                  <a:gd name="connsiteY109" fmla="*/ 645160 h 1678940"/>
                  <a:gd name="connsiteX110" fmla="*/ 2379980 w 2547620"/>
                  <a:gd name="connsiteY110" fmla="*/ 579120 h 1678940"/>
                  <a:gd name="connsiteX111" fmla="*/ 2369820 w 2547620"/>
                  <a:gd name="connsiteY111" fmla="*/ 535940 h 1678940"/>
                  <a:gd name="connsiteX112" fmla="*/ 2369820 w 2547620"/>
                  <a:gd name="connsiteY112" fmla="*/ 490220 h 1678940"/>
                  <a:gd name="connsiteX113" fmla="*/ 2339340 w 2547620"/>
                  <a:gd name="connsiteY113" fmla="*/ 464820 h 1678940"/>
                  <a:gd name="connsiteX114" fmla="*/ 2273300 w 2547620"/>
                  <a:gd name="connsiteY114" fmla="*/ 449580 h 1678940"/>
                  <a:gd name="connsiteX115" fmla="*/ 2199640 w 2547620"/>
                  <a:gd name="connsiteY115" fmla="*/ 441960 h 1678940"/>
                  <a:gd name="connsiteX116" fmla="*/ 2098040 w 2547620"/>
                  <a:gd name="connsiteY116" fmla="*/ 452120 h 1678940"/>
                  <a:gd name="connsiteX117" fmla="*/ 2054860 w 2547620"/>
                  <a:gd name="connsiteY117" fmla="*/ 431800 h 1678940"/>
                  <a:gd name="connsiteX118" fmla="*/ 1991360 w 2547620"/>
                  <a:gd name="connsiteY118" fmla="*/ 403860 h 1678940"/>
                  <a:gd name="connsiteX119" fmla="*/ 1907540 w 2547620"/>
                  <a:gd name="connsiteY119" fmla="*/ 347980 h 1678940"/>
                  <a:gd name="connsiteX120" fmla="*/ 1800860 w 2547620"/>
                  <a:gd name="connsiteY120" fmla="*/ 297180 h 1678940"/>
                  <a:gd name="connsiteX121" fmla="*/ 1724660 w 2547620"/>
                  <a:gd name="connsiteY121" fmla="*/ 264160 h 1678940"/>
                  <a:gd name="connsiteX122" fmla="*/ 1633220 w 2547620"/>
                  <a:gd name="connsiteY122" fmla="*/ 233680 h 1678940"/>
                  <a:gd name="connsiteX123" fmla="*/ 1567180 w 2547620"/>
                  <a:gd name="connsiteY123" fmla="*/ 177800 h 1678940"/>
                  <a:gd name="connsiteX124" fmla="*/ 1513840 w 2547620"/>
                  <a:gd name="connsiteY124" fmla="*/ 152400 h 1678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</a:cxnLst>
                <a:rect l="l" t="t" r="r" b="b"/>
                <a:pathLst>
                  <a:path w="2547620" h="1678940">
                    <a:moveTo>
                      <a:pt x="1513840" y="152400"/>
                    </a:moveTo>
                    <a:lnTo>
                      <a:pt x="1404620" y="111760"/>
                    </a:lnTo>
                    <a:lnTo>
                      <a:pt x="1295400" y="60960"/>
                    </a:lnTo>
                    <a:lnTo>
                      <a:pt x="1259840" y="27940"/>
                    </a:lnTo>
                    <a:lnTo>
                      <a:pt x="1239520" y="2540"/>
                    </a:lnTo>
                    <a:lnTo>
                      <a:pt x="1201420" y="0"/>
                    </a:lnTo>
                    <a:lnTo>
                      <a:pt x="1143000" y="20320"/>
                    </a:lnTo>
                    <a:lnTo>
                      <a:pt x="1074420" y="38100"/>
                    </a:lnTo>
                    <a:lnTo>
                      <a:pt x="990600" y="50800"/>
                    </a:lnTo>
                    <a:lnTo>
                      <a:pt x="899160" y="58420"/>
                    </a:lnTo>
                    <a:lnTo>
                      <a:pt x="792480" y="66040"/>
                    </a:lnTo>
                    <a:lnTo>
                      <a:pt x="726440" y="73660"/>
                    </a:lnTo>
                    <a:lnTo>
                      <a:pt x="698500" y="91440"/>
                    </a:lnTo>
                    <a:lnTo>
                      <a:pt x="698500" y="137160"/>
                    </a:lnTo>
                    <a:lnTo>
                      <a:pt x="693420" y="182880"/>
                    </a:lnTo>
                    <a:lnTo>
                      <a:pt x="657860" y="228600"/>
                    </a:lnTo>
                    <a:lnTo>
                      <a:pt x="640080" y="281940"/>
                    </a:lnTo>
                    <a:lnTo>
                      <a:pt x="612140" y="350520"/>
                    </a:lnTo>
                    <a:lnTo>
                      <a:pt x="571500" y="421640"/>
                    </a:lnTo>
                    <a:lnTo>
                      <a:pt x="546100" y="457200"/>
                    </a:lnTo>
                    <a:cubicBezTo>
                      <a:pt x="545253" y="479213"/>
                      <a:pt x="544407" y="501227"/>
                      <a:pt x="543560" y="523240"/>
                    </a:cubicBezTo>
                    <a:lnTo>
                      <a:pt x="520700" y="609600"/>
                    </a:lnTo>
                    <a:lnTo>
                      <a:pt x="520700" y="665480"/>
                    </a:lnTo>
                    <a:lnTo>
                      <a:pt x="543560" y="726440"/>
                    </a:lnTo>
                    <a:lnTo>
                      <a:pt x="551180" y="787400"/>
                    </a:lnTo>
                    <a:lnTo>
                      <a:pt x="535940" y="828040"/>
                    </a:lnTo>
                    <a:lnTo>
                      <a:pt x="472440" y="871220"/>
                    </a:lnTo>
                    <a:lnTo>
                      <a:pt x="419100" y="883920"/>
                    </a:lnTo>
                    <a:lnTo>
                      <a:pt x="337820" y="876300"/>
                    </a:lnTo>
                    <a:lnTo>
                      <a:pt x="279400" y="886460"/>
                    </a:lnTo>
                    <a:lnTo>
                      <a:pt x="215900" y="927100"/>
                    </a:lnTo>
                    <a:lnTo>
                      <a:pt x="170180" y="993140"/>
                    </a:lnTo>
                    <a:lnTo>
                      <a:pt x="116840" y="1102360"/>
                    </a:lnTo>
                    <a:lnTo>
                      <a:pt x="81280" y="1178560"/>
                    </a:lnTo>
                    <a:lnTo>
                      <a:pt x="17780" y="1247140"/>
                    </a:lnTo>
                    <a:lnTo>
                      <a:pt x="0" y="1285240"/>
                    </a:lnTo>
                    <a:lnTo>
                      <a:pt x="33020" y="1303020"/>
                    </a:lnTo>
                    <a:lnTo>
                      <a:pt x="86360" y="1249680"/>
                    </a:lnTo>
                    <a:lnTo>
                      <a:pt x="175260" y="1193800"/>
                    </a:lnTo>
                    <a:lnTo>
                      <a:pt x="264160" y="1143000"/>
                    </a:lnTo>
                    <a:lnTo>
                      <a:pt x="317500" y="1112520"/>
                    </a:lnTo>
                    <a:lnTo>
                      <a:pt x="401320" y="1094740"/>
                    </a:lnTo>
                    <a:lnTo>
                      <a:pt x="485140" y="1104900"/>
                    </a:lnTo>
                    <a:lnTo>
                      <a:pt x="556260" y="1104900"/>
                    </a:lnTo>
                    <a:lnTo>
                      <a:pt x="579120" y="1076960"/>
                    </a:lnTo>
                    <a:lnTo>
                      <a:pt x="574040" y="1036320"/>
                    </a:lnTo>
                    <a:lnTo>
                      <a:pt x="599440" y="995680"/>
                    </a:lnTo>
                    <a:lnTo>
                      <a:pt x="660400" y="975360"/>
                    </a:lnTo>
                    <a:lnTo>
                      <a:pt x="678180" y="939800"/>
                    </a:lnTo>
                    <a:lnTo>
                      <a:pt x="695960" y="899160"/>
                    </a:lnTo>
                    <a:lnTo>
                      <a:pt x="744220" y="891540"/>
                    </a:lnTo>
                    <a:lnTo>
                      <a:pt x="779780" y="919480"/>
                    </a:lnTo>
                    <a:lnTo>
                      <a:pt x="833120" y="949960"/>
                    </a:lnTo>
                    <a:lnTo>
                      <a:pt x="853440" y="982980"/>
                    </a:lnTo>
                    <a:lnTo>
                      <a:pt x="876300" y="985520"/>
                    </a:lnTo>
                    <a:lnTo>
                      <a:pt x="916940" y="985520"/>
                    </a:lnTo>
                    <a:lnTo>
                      <a:pt x="977900" y="982980"/>
                    </a:lnTo>
                    <a:lnTo>
                      <a:pt x="1043940" y="1016000"/>
                    </a:lnTo>
                    <a:lnTo>
                      <a:pt x="1089660" y="1049020"/>
                    </a:lnTo>
                    <a:lnTo>
                      <a:pt x="1122680" y="1026160"/>
                    </a:lnTo>
                    <a:lnTo>
                      <a:pt x="1125220" y="1000760"/>
                    </a:lnTo>
                    <a:lnTo>
                      <a:pt x="1206500" y="990600"/>
                    </a:lnTo>
                    <a:lnTo>
                      <a:pt x="1285240" y="1005840"/>
                    </a:lnTo>
                    <a:lnTo>
                      <a:pt x="1333500" y="1005840"/>
                    </a:lnTo>
                    <a:lnTo>
                      <a:pt x="1361440" y="970280"/>
                    </a:lnTo>
                    <a:lnTo>
                      <a:pt x="1389380" y="955040"/>
                    </a:lnTo>
                    <a:lnTo>
                      <a:pt x="1414780" y="937260"/>
                    </a:lnTo>
                    <a:lnTo>
                      <a:pt x="1447800" y="942340"/>
                    </a:lnTo>
                    <a:lnTo>
                      <a:pt x="1465580" y="980440"/>
                    </a:lnTo>
                    <a:lnTo>
                      <a:pt x="1488440" y="1016000"/>
                    </a:lnTo>
                    <a:lnTo>
                      <a:pt x="1534160" y="1043940"/>
                    </a:lnTo>
                    <a:lnTo>
                      <a:pt x="1600200" y="1054100"/>
                    </a:lnTo>
                    <a:lnTo>
                      <a:pt x="1648460" y="1043940"/>
                    </a:lnTo>
                    <a:lnTo>
                      <a:pt x="1663700" y="1016000"/>
                    </a:lnTo>
                    <a:lnTo>
                      <a:pt x="1691640" y="985520"/>
                    </a:lnTo>
                    <a:lnTo>
                      <a:pt x="1719580" y="955040"/>
                    </a:lnTo>
                    <a:lnTo>
                      <a:pt x="1770380" y="955040"/>
                    </a:lnTo>
                    <a:lnTo>
                      <a:pt x="1823720" y="990600"/>
                    </a:lnTo>
                    <a:lnTo>
                      <a:pt x="1846580" y="1031240"/>
                    </a:lnTo>
                    <a:lnTo>
                      <a:pt x="1849120" y="1082040"/>
                    </a:lnTo>
                    <a:lnTo>
                      <a:pt x="1833880" y="1148080"/>
                    </a:lnTo>
                    <a:lnTo>
                      <a:pt x="1864360" y="1234440"/>
                    </a:lnTo>
                    <a:lnTo>
                      <a:pt x="1894840" y="1272540"/>
                    </a:lnTo>
                    <a:lnTo>
                      <a:pt x="1922780" y="1305560"/>
                    </a:lnTo>
                    <a:lnTo>
                      <a:pt x="1915160" y="1376680"/>
                    </a:lnTo>
                    <a:lnTo>
                      <a:pt x="1912620" y="1427480"/>
                    </a:lnTo>
                    <a:lnTo>
                      <a:pt x="1932940" y="1493520"/>
                    </a:lnTo>
                    <a:lnTo>
                      <a:pt x="2044700" y="1638300"/>
                    </a:lnTo>
                    <a:lnTo>
                      <a:pt x="2082800" y="1671320"/>
                    </a:lnTo>
                    <a:lnTo>
                      <a:pt x="2143760" y="1673860"/>
                    </a:lnTo>
                    <a:lnTo>
                      <a:pt x="2242820" y="1678940"/>
                    </a:lnTo>
                    <a:lnTo>
                      <a:pt x="2326640" y="1656080"/>
                    </a:lnTo>
                    <a:lnTo>
                      <a:pt x="2379980" y="1663700"/>
                    </a:lnTo>
                    <a:lnTo>
                      <a:pt x="2410460" y="1651000"/>
                    </a:lnTo>
                    <a:lnTo>
                      <a:pt x="2400300" y="1600200"/>
                    </a:lnTo>
                    <a:lnTo>
                      <a:pt x="2397760" y="1536700"/>
                    </a:lnTo>
                    <a:lnTo>
                      <a:pt x="2418080" y="1465580"/>
                    </a:lnTo>
                    <a:lnTo>
                      <a:pt x="2425700" y="1407160"/>
                    </a:lnTo>
                    <a:lnTo>
                      <a:pt x="2433320" y="1277620"/>
                    </a:lnTo>
                    <a:lnTo>
                      <a:pt x="2428240" y="1193800"/>
                    </a:lnTo>
                    <a:lnTo>
                      <a:pt x="2440940" y="1112520"/>
                    </a:lnTo>
                    <a:cubicBezTo>
                      <a:pt x="2441787" y="1072727"/>
                      <a:pt x="2442633" y="1032933"/>
                      <a:pt x="2443480" y="993140"/>
                    </a:cubicBezTo>
                    <a:cubicBezTo>
                      <a:pt x="2444327" y="969433"/>
                      <a:pt x="2445173" y="945727"/>
                      <a:pt x="2446020" y="922020"/>
                    </a:cubicBezTo>
                    <a:lnTo>
                      <a:pt x="2456180" y="878840"/>
                    </a:lnTo>
                    <a:lnTo>
                      <a:pt x="2506980" y="848360"/>
                    </a:lnTo>
                    <a:lnTo>
                      <a:pt x="2547620" y="822960"/>
                    </a:lnTo>
                    <a:lnTo>
                      <a:pt x="2542540" y="792480"/>
                    </a:lnTo>
                    <a:lnTo>
                      <a:pt x="2504440" y="762000"/>
                    </a:lnTo>
                    <a:lnTo>
                      <a:pt x="2463800" y="701040"/>
                    </a:lnTo>
                    <a:lnTo>
                      <a:pt x="2423160" y="645160"/>
                    </a:lnTo>
                    <a:lnTo>
                      <a:pt x="2379980" y="579120"/>
                    </a:lnTo>
                    <a:lnTo>
                      <a:pt x="2369820" y="535940"/>
                    </a:lnTo>
                    <a:lnTo>
                      <a:pt x="2369820" y="490220"/>
                    </a:lnTo>
                    <a:lnTo>
                      <a:pt x="2339340" y="464820"/>
                    </a:lnTo>
                    <a:lnTo>
                      <a:pt x="2273300" y="449580"/>
                    </a:lnTo>
                    <a:lnTo>
                      <a:pt x="2199640" y="441960"/>
                    </a:lnTo>
                    <a:lnTo>
                      <a:pt x="2098040" y="452120"/>
                    </a:lnTo>
                    <a:lnTo>
                      <a:pt x="2054860" y="431800"/>
                    </a:lnTo>
                    <a:lnTo>
                      <a:pt x="1991360" y="403860"/>
                    </a:lnTo>
                    <a:lnTo>
                      <a:pt x="1907540" y="347980"/>
                    </a:lnTo>
                    <a:lnTo>
                      <a:pt x="1800860" y="297180"/>
                    </a:lnTo>
                    <a:lnTo>
                      <a:pt x="1724660" y="264160"/>
                    </a:lnTo>
                    <a:lnTo>
                      <a:pt x="1633220" y="233680"/>
                    </a:lnTo>
                    <a:lnTo>
                      <a:pt x="1567180" y="177800"/>
                    </a:lnTo>
                    <a:lnTo>
                      <a:pt x="1513840" y="152400"/>
                    </a:lnTo>
                    <a:close/>
                  </a:path>
                </a:pathLst>
              </a:custGeom>
              <a:grpFill/>
              <a:ln w="6350">
                <a:solidFill>
                  <a:srgbClr val="008FD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62" name="금천구">
                <a:extLst>
                  <a:ext uri="{FF2B5EF4-FFF2-40B4-BE49-F238E27FC236}">
                    <a16:creationId xmlns:a16="http://schemas.microsoft.com/office/drawing/2014/main" id="{22D28441-7D82-3541-B47A-BB7360DB4501}"/>
                  </a:ext>
                </a:extLst>
              </p:cNvPr>
              <p:cNvSpPr/>
              <p:nvPr/>
            </p:nvSpPr>
            <p:spPr>
              <a:xfrm>
                <a:off x="-499110" y="10031730"/>
                <a:ext cx="1821180" cy="2228850"/>
              </a:xfrm>
              <a:custGeom>
                <a:avLst/>
                <a:gdLst>
                  <a:gd name="connsiteX0" fmla="*/ 582930 w 1821180"/>
                  <a:gd name="connsiteY0" fmla="*/ 422910 h 2228850"/>
                  <a:gd name="connsiteX1" fmla="*/ 449580 w 1821180"/>
                  <a:gd name="connsiteY1" fmla="*/ 297180 h 2228850"/>
                  <a:gd name="connsiteX2" fmla="*/ 419100 w 1821180"/>
                  <a:gd name="connsiteY2" fmla="*/ 255270 h 2228850"/>
                  <a:gd name="connsiteX3" fmla="*/ 400050 w 1821180"/>
                  <a:gd name="connsiteY3" fmla="*/ 213360 h 2228850"/>
                  <a:gd name="connsiteX4" fmla="*/ 400050 w 1821180"/>
                  <a:gd name="connsiteY4" fmla="*/ 167640 h 2228850"/>
                  <a:gd name="connsiteX5" fmla="*/ 400050 w 1821180"/>
                  <a:gd name="connsiteY5" fmla="*/ 125730 h 2228850"/>
                  <a:gd name="connsiteX6" fmla="*/ 400050 w 1821180"/>
                  <a:gd name="connsiteY6" fmla="*/ 125730 h 2228850"/>
                  <a:gd name="connsiteX7" fmla="*/ 342900 w 1821180"/>
                  <a:gd name="connsiteY7" fmla="*/ 91440 h 2228850"/>
                  <a:gd name="connsiteX8" fmla="*/ 293370 w 1821180"/>
                  <a:gd name="connsiteY8" fmla="*/ 60960 h 2228850"/>
                  <a:gd name="connsiteX9" fmla="*/ 270510 w 1821180"/>
                  <a:gd name="connsiteY9" fmla="*/ 22860 h 2228850"/>
                  <a:gd name="connsiteX10" fmla="*/ 240030 w 1821180"/>
                  <a:gd name="connsiteY10" fmla="*/ 22860 h 2228850"/>
                  <a:gd name="connsiteX11" fmla="*/ 167640 w 1821180"/>
                  <a:gd name="connsiteY11" fmla="*/ 19050 h 2228850"/>
                  <a:gd name="connsiteX12" fmla="*/ 118110 w 1821180"/>
                  <a:gd name="connsiteY12" fmla="*/ 0 h 2228850"/>
                  <a:gd name="connsiteX13" fmla="*/ 80010 w 1821180"/>
                  <a:gd name="connsiteY13" fmla="*/ 3810 h 2228850"/>
                  <a:gd name="connsiteX14" fmla="*/ 38100 w 1821180"/>
                  <a:gd name="connsiteY14" fmla="*/ 41910 h 2228850"/>
                  <a:gd name="connsiteX15" fmla="*/ 0 w 1821180"/>
                  <a:gd name="connsiteY15" fmla="*/ 76200 h 2228850"/>
                  <a:gd name="connsiteX16" fmla="*/ 15240 w 1821180"/>
                  <a:gd name="connsiteY16" fmla="*/ 163830 h 2228850"/>
                  <a:gd name="connsiteX17" fmla="*/ 41910 w 1821180"/>
                  <a:gd name="connsiteY17" fmla="*/ 236220 h 2228850"/>
                  <a:gd name="connsiteX18" fmla="*/ 45720 w 1821180"/>
                  <a:gd name="connsiteY18" fmla="*/ 289560 h 2228850"/>
                  <a:gd name="connsiteX19" fmla="*/ 41910 w 1821180"/>
                  <a:gd name="connsiteY19" fmla="*/ 331470 h 2228850"/>
                  <a:gd name="connsiteX20" fmla="*/ 72390 w 1821180"/>
                  <a:gd name="connsiteY20" fmla="*/ 407670 h 2228850"/>
                  <a:gd name="connsiteX21" fmla="*/ 186690 w 1821180"/>
                  <a:gd name="connsiteY21" fmla="*/ 563880 h 2228850"/>
                  <a:gd name="connsiteX22" fmla="*/ 232410 w 1821180"/>
                  <a:gd name="connsiteY22" fmla="*/ 685800 h 2228850"/>
                  <a:gd name="connsiteX23" fmla="*/ 335280 w 1821180"/>
                  <a:gd name="connsiteY23" fmla="*/ 796290 h 2228850"/>
                  <a:gd name="connsiteX24" fmla="*/ 369570 w 1821180"/>
                  <a:gd name="connsiteY24" fmla="*/ 838200 h 2228850"/>
                  <a:gd name="connsiteX25" fmla="*/ 400050 w 1821180"/>
                  <a:gd name="connsiteY25" fmla="*/ 895350 h 2228850"/>
                  <a:gd name="connsiteX26" fmla="*/ 445770 w 1821180"/>
                  <a:gd name="connsiteY26" fmla="*/ 937260 h 2228850"/>
                  <a:gd name="connsiteX27" fmla="*/ 487680 w 1821180"/>
                  <a:gd name="connsiteY27" fmla="*/ 971550 h 2228850"/>
                  <a:gd name="connsiteX28" fmla="*/ 491490 w 1821180"/>
                  <a:gd name="connsiteY28" fmla="*/ 1040130 h 2228850"/>
                  <a:gd name="connsiteX29" fmla="*/ 495300 w 1821180"/>
                  <a:gd name="connsiteY29" fmla="*/ 1101090 h 2228850"/>
                  <a:gd name="connsiteX30" fmla="*/ 476250 w 1821180"/>
                  <a:gd name="connsiteY30" fmla="*/ 1154430 h 2228850"/>
                  <a:gd name="connsiteX31" fmla="*/ 441960 w 1821180"/>
                  <a:gd name="connsiteY31" fmla="*/ 1184910 h 2228850"/>
                  <a:gd name="connsiteX32" fmla="*/ 441960 w 1821180"/>
                  <a:gd name="connsiteY32" fmla="*/ 1184910 h 2228850"/>
                  <a:gd name="connsiteX33" fmla="*/ 472440 w 1821180"/>
                  <a:gd name="connsiteY33" fmla="*/ 1242060 h 2228850"/>
                  <a:gd name="connsiteX34" fmla="*/ 556260 w 1821180"/>
                  <a:gd name="connsiteY34" fmla="*/ 1303020 h 2228850"/>
                  <a:gd name="connsiteX35" fmla="*/ 598170 w 1821180"/>
                  <a:gd name="connsiteY35" fmla="*/ 1371600 h 2228850"/>
                  <a:gd name="connsiteX36" fmla="*/ 613410 w 1821180"/>
                  <a:gd name="connsiteY36" fmla="*/ 1432560 h 2228850"/>
                  <a:gd name="connsiteX37" fmla="*/ 659130 w 1821180"/>
                  <a:gd name="connsiteY37" fmla="*/ 1455420 h 2228850"/>
                  <a:gd name="connsiteX38" fmla="*/ 712470 w 1821180"/>
                  <a:gd name="connsiteY38" fmla="*/ 1455420 h 2228850"/>
                  <a:gd name="connsiteX39" fmla="*/ 731520 w 1821180"/>
                  <a:gd name="connsiteY39" fmla="*/ 1447800 h 2228850"/>
                  <a:gd name="connsiteX40" fmla="*/ 765810 w 1821180"/>
                  <a:gd name="connsiteY40" fmla="*/ 1463040 h 2228850"/>
                  <a:gd name="connsiteX41" fmla="*/ 819150 w 1821180"/>
                  <a:gd name="connsiteY41" fmla="*/ 1531620 h 2228850"/>
                  <a:gd name="connsiteX42" fmla="*/ 842010 w 1821180"/>
                  <a:gd name="connsiteY42" fmla="*/ 1584960 h 2228850"/>
                  <a:gd name="connsiteX43" fmla="*/ 861060 w 1821180"/>
                  <a:gd name="connsiteY43" fmla="*/ 1619250 h 2228850"/>
                  <a:gd name="connsiteX44" fmla="*/ 849630 w 1821180"/>
                  <a:gd name="connsiteY44" fmla="*/ 1645920 h 2228850"/>
                  <a:gd name="connsiteX45" fmla="*/ 819150 w 1821180"/>
                  <a:gd name="connsiteY45" fmla="*/ 1661160 h 2228850"/>
                  <a:gd name="connsiteX46" fmla="*/ 803910 w 1821180"/>
                  <a:gd name="connsiteY46" fmla="*/ 1672590 h 2228850"/>
                  <a:gd name="connsiteX47" fmla="*/ 807720 w 1821180"/>
                  <a:gd name="connsiteY47" fmla="*/ 1691640 h 2228850"/>
                  <a:gd name="connsiteX48" fmla="*/ 845820 w 1821180"/>
                  <a:gd name="connsiteY48" fmla="*/ 1725930 h 2228850"/>
                  <a:gd name="connsiteX49" fmla="*/ 876300 w 1821180"/>
                  <a:gd name="connsiteY49" fmla="*/ 1767840 h 2228850"/>
                  <a:gd name="connsiteX50" fmla="*/ 899160 w 1821180"/>
                  <a:gd name="connsiteY50" fmla="*/ 1809750 h 2228850"/>
                  <a:gd name="connsiteX51" fmla="*/ 941070 w 1821180"/>
                  <a:gd name="connsiteY51" fmla="*/ 1851660 h 2228850"/>
                  <a:gd name="connsiteX52" fmla="*/ 971550 w 1821180"/>
                  <a:gd name="connsiteY52" fmla="*/ 1866900 h 2228850"/>
                  <a:gd name="connsiteX53" fmla="*/ 979170 w 1821180"/>
                  <a:gd name="connsiteY53" fmla="*/ 1912620 h 2228850"/>
                  <a:gd name="connsiteX54" fmla="*/ 952500 w 1821180"/>
                  <a:gd name="connsiteY54" fmla="*/ 1920240 h 2228850"/>
                  <a:gd name="connsiteX55" fmla="*/ 941070 w 1821180"/>
                  <a:gd name="connsiteY55" fmla="*/ 1954530 h 2228850"/>
                  <a:gd name="connsiteX56" fmla="*/ 948690 w 1821180"/>
                  <a:gd name="connsiteY56" fmla="*/ 2007870 h 2228850"/>
                  <a:gd name="connsiteX57" fmla="*/ 990600 w 1821180"/>
                  <a:gd name="connsiteY57" fmla="*/ 2106930 h 2228850"/>
                  <a:gd name="connsiteX58" fmla="*/ 1002030 w 1821180"/>
                  <a:gd name="connsiteY58" fmla="*/ 2156460 h 2228850"/>
                  <a:gd name="connsiteX59" fmla="*/ 994410 w 1821180"/>
                  <a:gd name="connsiteY59" fmla="*/ 2198370 h 2228850"/>
                  <a:gd name="connsiteX60" fmla="*/ 1017270 w 1821180"/>
                  <a:gd name="connsiteY60" fmla="*/ 2217420 h 2228850"/>
                  <a:gd name="connsiteX61" fmla="*/ 1066800 w 1821180"/>
                  <a:gd name="connsiteY61" fmla="*/ 2198370 h 2228850"/>
                  <a:gd name="connsiteX62" fmla="*/ 1112520 w 1821180"/>
                  <a:gd name="connsiteY62" fmla="*/ 2205990 h 2228850"/>
                  <a:gd name="connsiteX63" fmla="*/ 1143000 w 1821180"/>
                  <a:gd name="connsiteY63" fmla="*/ 2228850 h 2228850"/>
                  <a:gd name="connsiteX64" fmla="*/ 1188720 w 1821180"/>
                  <a:gd name="connsiteY64" fmla="*/ 2217420 h 2228850"/>
                  <a:gd name="connsiteX65" fmla="*/ 1215390 w 1821180"/>
                  <a:gd name="connsiteY65" fmla="*/ 2164080 h 2228850"/>
                  <a:gd name="connsiteX66" fmla="*/ 1257300 w 1821180"/>
                  <a:gd name="connsiteY66" fmla="*/ 2095500 h 2228850"/>
                  <a:gd name="connsiteX67" fmla="*/ 1299210 w 1821180"/>
                  <a:gd name="connsiteY67" fmla="*/ 2057400 h 2228850"/>
                  <a:gd name="connsiteX68" fmla="*/ 1318260 w 1821180"/>
                  <a:gd name="connsiteY68" fmla="*/ 2000250 h 2228850"/>
                  <a:gd name="connsiteX69" fmla="*/ 1341120 w 1821180"/>
                  <a:gd name="connsiteY69" fmla="*/ 1962150 h 2228850"/>
                  <a:gd name="connsiteX70" fmla="*/ 1379220 w 1821180"/>
                  <a:gd name="connsiteY70" fmla="*/ 1962150 h 2228850"/>
                  <a:gd name="connsiteX71" fmla="*/ 1417320 w 1821180"/>
                  <a:gd name="connsiteY71" fmla="*/ 1977390 h 2228850"/>
                  <a:gd name="connsiteX72" fmla="*/ 1482090 w 1821180"/>
                  <a:gd name="connsiteY72" fmla="*/ 1973580 h 2228850"/>
                  <a:gd name="connsiteX73" fmla="*/ 1512570 w 1821180"/>
                  <a:gd name="connsiteY73" fmla="*/ 1962150 h 2228850"/>
                  <a:gd name="connsiteX74" fmla="*/ 1516380 w 1821180"/>
                  <a:gd name="connsiteY74" fmla="*/ 1920240 h 2228850"/>
                  <a:gd name="connsiteX75" fmla="*/ 1550670 w 1821180"/>
                  <a:gd name="connsiteY75" fmla="*/ 1832610 h 2228850"/>
                  <a:gd name="connsiteX76" fmla="*/ 1577340 w 1821180"/>
                  <a:gd name="connsiteY76" fmla="*/ 1779270 h 2228850"/>
                  <a:gd name="connsiteX77" fmla="*/ 1596390 w 1821180"/>
                  <a:gd name="connsiteY77" fmla="*/ 1733550 h 2228850"/>
                  <a:gd name="connsiteX78" fmla="*/ 1649730 w 1821180"/>
                  <a:gd name="connsiteY78" fmla="*/ 1691640 h 2228850"/>
                  <a:gd name="connsiteX79" fmla="*/ 1706880 w 1821180"/>
                  <a:gd name="connsiteY79" fmla="*/ 1664970 h 2228850"/>
                  <a:gd name="connsiteX80" fmla="*/ 1752600 w 1821180"/>
                  <a:gd name="connsiteY80" fmla="*/ 1645920 h 2228850"/>
                  <a:gd name="connsiteX81" fmla="*/ 1790700 w 1821180"/>
                  <a:gd name="connsiteY81" fmla="*/ 1623060 h 2228850"/>
                  <a:gd name="connsiteX82" fmla="*/ 1821180 w 1821180"/>
                  <a:gd name="connsiteY82" fmla="*/ 1600200 h 2228850"/>
                  <a:gd name="connsiteX83" fmla="*/ 1779270 w 1821180"/>
                  <a:gd name="connsiteY83" fmla="*/ 1569720 h 2228850"/>
                  <a:gd name="connsiteX84" fmla="*/ 1737360 w 1821180"/>
                  <a:gd name="connsiteY84" fmla="*/ 1516380 h 2228850"/>
                  <a:gd name="connsiteX85" fmla="*/ 1714500 w 1821180"/>
                  <a:gd name="connsiteY85" fmla="*/ 1459230 h 2228850"/>
                  <a:gd name="connsiteX86" fmla="*/ 1672590 w 1821180"/>
                  <a:gd name="connsiteY86" fmla="*/ 1375410 h 2228850"/>
                  <a:gd name="connsiteX87" fmla="*/ 1653540 w 1821180"/>
                  <a:gd name="connsiteY87" fmla="*/ 1325880 h 2228850"/>
                  <a:gd name="connsiteX88" fmla="*/ 1611630 w 1821180"/>
                  <a:gd name="connsiteY88" fmla="*/ 1318260 h 2228850"/>
                  <a:gd name="connsiteX89" fmla="*/ 1550670 w 1821180"/>
                  <a:gd name="connsiteY89" fmla="*/ 1329690 h 2228850"/>
                  <a:gd name="connsiteX90" fmla="*/ 1504950 w 1821180"/>
                  <a:gd name="connsiteY90" fmla="*/ 1337310 h 2228850"/>
                  <a:gd name="connsiteX91" fmla="*/ 1466850 w 1821180"/>
                  <a:gd name="connsiteY91" fmla="*/ 1325880 h 2228850"/>
                  <a:gd name="connsiteX92" fmla="*/ 1421130 w 1821180"/>
                  <a:gd name="connsiteY92" fmla="*/ 1291590 h 2228850"/>
                  <a:gd name="connsiteX93" fmla="*/ 1398270 w 1821180"/>
                  <a:gd name="connsiteY93" fmla="*/ 1226820 h 2228850"/>
                  <a:gd name="connsiteX94" fmla="*/ 1398270 w 1821180"/>
                  <a:gd name="connsiteY94" fmla="*/ 1154430 h 2228850"/>
                  <a:gd name="connsiteX95" fmla="*/ 1402080 w 1821180"/>
                  <a:gd name="connsiteY95" fmla="*/ 1123950 h 2228850"/>
                  <a:gd name="connsiteX96" fmla="*/ 1409700 w 1821180"/>
                  <a:gd name="connsiteY96" fmla="*/ 1085850 h 2228850"/>
                  <a:gd name="connsiteX97" fmla="*/ 1440180 w 1821180"/>
                  <a:gd name="connsiteY97" fmla="*/ 1070610 h 2228850"/>
                  <a:gd name="connsiteX98" fmla="*/ 1474470 w 1821180"/>
                  <a:gd name="connsiteY98" fmla="*/ 1055370 h 2228850"/>
                  <a:gd name="connsiteX99" fmla="*/ 1466850 w 1821180"/>
                  <a:gd name="connsiteY99" fmla="*/ 1024890 h 2228850"/>
                  <a:gd name="connsiteX100" fmla="*/ 1432560 w 1821180"/>
                  <a:gd name="connsiteY100" fmla="*/ 998220 h 2228850"/>
                  <a:gd name="connsiteX101" fmla="*/ 1386840 w 1821180"/>
                  <a:gd name="connsiteY101" fmla="*/ 944880 h 2228850"/>
                  <a:gd name="connsiteX102" fmla="*/ 1371600 w 1821180"/>
                  <a:gd name="connsiteY102" fmla="*/ 899160 h 2228850"/>
                  <a:gd name="connsiteX103" fmla="*/ 1367790 w 1821180"/>
                  <a:gd name="connsiteY103" fmla="*/ 842010 h 2228850"/>
                  <a:gd name="connsiteX104" fmla="*/ 1352550 w 1821180"/>
                  <a:gd name="connsiteY104" fmla="*/ 811530 h 2228850"/>
                  <a:gd name="connsiteX105" fmla="*/ 1337310 w 1821180"/>
                  <a:gd name="connsiteY105" fmla="*/ 781050 h 2228850"/>
                  <a:gd name="connsiteX106" fmla="*/ 1325880 w 1821180"/>
                  <a:gd name="connsiteY106" fmla="*/ 735330 h 2228850"/>
                  <a:gd name="connsiteX107" fmla="*/ 1341120 w 1821180"/>
                  <a:gd name="connsiteY107" fmla="*/ 704850 h 2228850"/>
                  <a:gd name="connsiteX108" fmla="*/ 1360170 w 1821180"/>
                  <a:gd name="connsiteY108" fmla="*/ 681990 h 2228850"/>
                  <a:gd name="connsiteX109" fmla="*/ 1398270 w 1821180"/>
                  <a:gd name="connsiteY109" fmla="*/ 678180 h 2228850"/>
                  <a:gd name="connsiteX110" fmla="*/ 1398270 w 1821180"/>
                  <a:gd name="connsiteY110" fmla="*/ 678180 h 2228850"/>
                  <a:gd name="connsiteX111" fmla="*/ 1474470 w 1821180"/>
                  <a:gd name="connsiteY111" fmla="*/ 697230 h 2228850"/>
                  <a:gd name="connsiteX112" fmla="*/ 1512570 w 1821180"/>
                  <a:gd name="connsiteY112" fmla="*/ 670560 h 2228850"/>
                  <a:gd name="connsiteX113" fmla="*/ 1504950 w 1821180"/>
                  <a:gd name="connsiteY113" fmla="*/ 647700 h 2228850"/>
                  <a:gd name="connsiteX114" fmla="*/ 1531620 w 1821180"/>
                  <a:gd name="connsiteY114" fmla="*/ 628650 h 2228850"/>
                  <a:gd name="connsiteX115" fmla="*/ 1554480 w 1821180"/>
                  <a:gd name="connsiteY115" fmla="*/ 605790 h 2228850"/>
                  <a:gd name="connsiteX116" fmla="*/ 1546860 w 1821180"/>
                  <a:gd name="connsiteY116" fmla="*/ 571500 h 2228850"/>
                  <a:gd name="connsiteX117" fmla="*/ 1512570 w 1821180"/>
                  <a:gd name="connsiteY117" fmla="*/ 552450 h 2228850"/>
                  <a:gd name="connsiteX118" fmla="*/ 1459230 w 1821180"/>
                  <a:gd name="connsiteY118" fmla="*/ 537210 h 2228850"/>
                  <a:gd name="connsiteX119" fmla="*/ 1432560 w 1821180"/>
                  <a:gd name="connsiteY119" fmla="*/ 518160 h 2228850"/>
                  <a:gd name="connsiteX120" fmla="*/ 1383030 w 1821180"/>
                  <a:gd name="connsiteY120" fmla="*/ 472440 h 2228850"/>
                  <a:gd name="connsiteX121" fmla="*/ 1383030 w 1821180"/>
                  <a:gd name="connsiteY121" fmla="*/ 419100 h 2228850"/>
                  <a:gd name="connsiteX122" fmla="*/ 1379220 w 1821180"/>
                  <a:gd name="connsiteY122" fmla="*/ 381000 h 2228850"/>
                  <a:gd name="connsiteX123" fmla="*/ 1394460 w 1821180"/>
                  <a:gd name="connsiteY123" fmla="*/ 369570 h 2228850"/>
                  <a:gd name="connsiteX124" fmla="*/ 1428750 w 1821180"/>
                  <a:gd name="connsiteY124" fmla="*/ 358140 h 2228850"/>
                  <a:gd name="connsiteX125" fmla="*/ 1466850 w 1821180"/>
                  <a:gd name="connsiteY125" fmla="*/ 354330 h 2228850"/>
                  <a:gd name="connsiteX126" fmla="*/ 1451610 w 1821180"/>
                  <a:gd name="connsiteY126" fmla="*/ 327660 h 2228850"/>
                  <a:gd name="connsiteX127" fmla="*/ 1394460 w 1821180"/>
                  <a:gd name="connsiteY127" fmla="*/ 323850 h 2228850"/>
                  <a:gd name="connsiteX128" fmla="*/ 1333500 w 1821180"/>
                  <a:gd name="connsiteY128" fmla="*/ 339090 h 2228850"/>
                  <a:gd name="connsiteX129" fmla="*/ 1272540 w 1821180"/>
                  <a:gd name="connsiteY129" fmla="*/ 361950 h 2228850"/>
                  <a:gd name="connsiteX130" fmla="*/ 1188720 w 1821180"/>
                  <a:gd name="connsiteY130" fmla="*/ 381000 h 2228850"/>
                  <a:gd name="connsiteX131" fmla="*/ 1104900 w 1821180"/>
                  <a:gd name="connsiteY131" fmla="*/ 381000 h 2228850"/>
                  <a:gd name="connsiteX132" fmla="*/ 1021080 w 1821180"/>
                  <a:gd name="connsiteY132" fmla="*/ 396240 h 2228850"/>
                  <a:gd name="connsiteX133" fmla="*/ 982980 w 1821180"/>
                  <a:gd name="connsiteY133" fmla="*/ 403860 h 2228850"/>
                  <a:gd name="connsiteX134" fmla="*/ 960120 w 1821180"/>
                  <a:gd name="connsiteY134" fmla="*/ 441960 h 2228850"/>
                  <a:gd name="connsiteX135" fmla="*/ 902970 w 1821180"/>
                  <a:gd name="connsiteY135" fmla="*/ 438150 h 2228850"/>
                  <a:gd name="connsiteX136" fmla="*/ 822960 w 1821180"/>
                  <a:gd name="connsiteY136" fmla="*/ 441960 h 2228850"/>
                  <a:gd name="connsiteX137" fmla="*/ 765810 w 1821180"/>
                  <a:gd name="connsiteY137" fmla="*/ 441960 h 2228850"/>
                  <a:gd name="connsiteX138" fmla="*/ 697230 w 1821180"/>
                  <a:gd name="connsiteY138" fmla="*/ 438150 h 2228850"/>
                  <a:gd name="connsiteX139" fmla="*/ 651510 w 1821180"/>
                  <a:gd name="connsiteY139" fmla="*/ 434340 h 2228850"/>
                  <a:gd name="connsiteX140" fmla="*/ 582930 w 1821180"/>
                  <a:gd name="connsiteY140" fmla="*/ 422910 h 2228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</a:cxnLst>
                <a:rect l="l" t="t" r="r" b="b"/>
                <a:pathLst>
                  <a:path w="1821180" h="2228850">
                    <a:moveTo>
                      <a:pt x="582930" y="422910"/>
                    </a:moveTo>
                    <a:lnTo>
                      <a:pt x="449580" y="297180"/>
                    </a:lnTo>
                    <a:lnTo>
                      <a:pt x="419100" y="255270"/>
                    </a:lnTo>
                    <a:lnTo>
                      <a:pt x="400050" y="213360"/>
                    </a:lnTo>
                    <a:lnTo>
                      <a:pt x="400050" y="167640"/>
                    </a:lnTo>
                    <a:lnTo>
                      <a:pt x="400050" y="125730"/>
                    </a:lnTo>
                    <a:lnTo>
                      <a:pt x="400050" y="125730"/>
                    </a:lnTo>
                    <a:lnTo>
                      <a:pt x="342900" y="91440"/>
                    </a:lnTo>
                    <a:lnTo>
                      <a:pt x="293370" y="60960"/>
                    </a:lnTo>
                    <a:lnTo>
                      <a:pt x="270510" y="22860"/>
                    </a:lnTo>
                    <a:lnTo>
                      <a:pt x="240030" y="22860"/>
                    </a:lnTo>
                    <a:lnTo>
                      <a:pt x="167640" y="19050"/>
                    </a:lnTo>
                    <a:lnTo>
                      <a:pt x="118110" y="0"/>
                    </a:lnTo>
                    <a:lnTo>
                      <a:pt x="80010" y="3810"/>
                    </a:lnTo>
                    <a:lnTo>
                      <a:pt x="38100" y="41910"/>
                    </a:lnTo>
                    <a:lnTo>
                      <a:pt x="0" y="76200"/>
                    </a:lnTo>
                    <a:lnTo>
                      <a:pt x="15240" y="163830"/>
                    </a:lnTo>
                    <a:lnTo>
                      <a:pt x="41910" y="236220"/>
                    </a:lnTo>
                    <a:lnTo>
                      <a:pt x="45720" y="289560"/>
                    </a:lnTo>
                    <a:lnTo>
                      <a:pt x="41910" y="331470"/>
                    </a:lnTo>
                    <a:lnTo>
                      <a:pt x="72390" y="407670"/>
                    </a:lnTo>
                    <a:lnTo>
                      <a:pt x="186690" y="563880"/>
                    </a:lnTo>
                    <a:lnTo>
                      <a:pt x="232410" y="685800"/>
                    </a:lnTo>
                    <a:lnTo>
                      <a:pt x="335280" y="796290"/>
                    </a:lnTo>
                    <a:lnTo>
                      <a:pt x="369570" y="838200"/>
                    </a:lnTo>
                    <a:lnTo>
                      <a:pt x="400050" y="895350"/>
                    </a:lnTo>
                    <a:lnTo>
                      <a:pt x="445770" y="937260"/>
                    </a:lnTo>
                    <a:lnTo>
                      <a:pt x="487680" y="971550"/>
                    </a:lnTo>
                    <a:lnTo>
                      <a:pt x="491490" y="1040130"/>
                    </a:lnTo>
                    <a:lnTo>
                      <a:pt x="495300" y="1101090"/>
                    </a:lnTo>
                    <a:lnTo>
                      <a:pt x="476250" y="1154430"/>
                    </a:lnTo>
                    <a:lnTo>
                      <a:pt x="441960" y="1184910"/>
                    </a:lnTo>
                    <a:lnTo>
                      <a:pt x="441960" y="1184910"/>
                    </a:lnTo>
                    <a:lnTo>
                      <a:pt x="472440" y="1242060"/>
                    </a:lnTo>
                    <a:lnTo>
                      <a:pt x="556260" y="1303020"/>
                    </a:lnTo>
                    <a:lnTo>
                      <a:pt x="598170" y="1371600"/>
                    </a:lnTo>
                    <a:lnTo>
                      <a:pt x="613410" y="1432560"/>
                    </a:lnTo>
                    <a:lnTo>
                      <a:pt x="659130" y="1455420"/>
                    </a:lnTo>
                    <a:lnTo>
                      <a:pt x="712470" y="1455420"/>
                    </a:lnTo>
                    <a:lnTo>
                      <a:pt x="731520" y="1447800"/>
                    </a:lnTo>
                    <a:lnTo>
                      <a:pt x="765810" y="1463040"/>
                    </a:lnTo>
                    <a:lnTo>
                      <a:pt x="819150" y="1531620"/>
                    </a:lnTo>
                    <a:lnTo>
                      <a:pt x="842010" y="1584960"/>
                    </a:lnTo>
                    <a:lnTo>
                      <a:pt x="861060" y="1619250"/>
                    </a:lnTo>
                    <a:lnTo>
                      <a:pt x="849630" y="1645920"/>
                    </a:lnTo>
                    <a:lnTo>
                      <a:pt x="819150" y="1661160"/>
                    </a:lnTo>
                    <a:lnTo>
                      <a:pt x="803910" y="1672590"/>
                    </a:lnTo>
                    <a:lnTo>
                      <a:pt x="807720" y="1691640"/>
                    </a:lnTo>
                    <a:lnTo>
                      <a:pt x="845820" y="1725930"/>
                    </a:lnTo>
                    <a:lnTo>
                      <a:pt x="876300" y="1767840"/>
                    </a:lnTo>
                    <a:lnTo>
                      <a:pt x="899160" y="1809750"/>
                    </a:lnTo>
                    <a:lnTo>
                      <a:pt x="941070" y="1851660"/>
                    </a:lnTo>
                    <a:lnTo>
                      <a:pt x="971550" y="1866900"/>
                    </a:lnTo>
                    <a:lnTo>
                      <a:pt x="979170" y="1912620"/>
                    </a:lnTo>
                    <a:lnTo>
                      <a:pt x="952500" y="1920240"/>
                    </a:lnTo>
                    <a:lnTo>
                      <a:pt x="941070" y="1954530"/>
                    </a:lnTo>
                    <a:lnTo>
                      <a:pt x="948690" y="2007870"/>
                    </a:lnTo>
                    <a:lnTo>
                      <a:pt x="990600" y="2106930"/>
                    </a:lnTo>
                    <a:lnTo>
                      <a:pt x="1002030" y="2156460"/>
                    </a:lnTo>
                    <a:lnTo>
                      <a:pt x="994410" y="2198370"/>
                    </a:lnTo>
                    <a:lnTo>
                      <a:pt x="1017270" y="2217420"/>
                    </a:lnTo>
                    <a:lnTo>
                      <a:pt x="1066800" y="2198370"/>
                    </a:lnTo>
                    <a:lnTo>
                      <a:pt x="1112520" y="2205990"/>
                    </a:lnTo>
                    <a:lnTo>
                      <a:pt x="1143000" y="2228850"/>
                    </a:lnTo>
                    <a:lnTo>
                      <a:pt x="1188720" y="2217420"/>
                    </a:lnTo>
                    <a:lnTo>
                      <a:pt x="1215390" y="2164080"/>
                    </a:lnTo>
                    <a:lnTo>
                      <a:pt x="1257300" y="2095500"/>
                    </a:lnTo>
                    <a:lnTo>
                      <a:pt x="1299210" y="2057400"/>
                    </a:lnTo>
                    <a:lnTo>
                      <a:pt x="1318260" y="2000250"/>
                    </a:lnTo>
                    <a:lnTo>
                      <a:pt x="1341120" y="1962150"/>
                    </a:lnTo>
                    <a:lnTo>
                      <a:pt x="1379220" y="1962150"/>
                    </a:lnTo>
                    <a:lnTo>
                      <a:pt x="1417320" y="1977390"/>
                    </a:lnTo>
                    <a:lnTo>
                      <a:pt x="1482090" y="1973580"/>
                    </a:lnTo>
                    <a:lnTo>
                      <a:pt x="1512570" y="1962150"/>
                    </a:lnTo>
                    <a:lnTo>
                      <a:pt x="1516380" y="1920240"/>
                    </a:lnTo>
                    <a:lnTo>
                      <a:pt x="1550670" y="1832610"/>
                    </a:lnTo>
                    <a:lnTo>
                      <a:pt x="1577340" y="1779270"/>
                    </a:lnTo>
                    <a:lnTo>
                      <a:pt x="1596390" y="1733550"/>
                    </a:lnTo>
                    <a:lnTo>
                      <a:pt x="1649730" y="1691640"/>
                    </a:lnTo>
                    <a:lnTo>
                      <a:pt x="1706880" y="1664970"/>
                    </a:lnTo>
                    <a:lnTo>
                      <a:pt x="1752600" y="1645920"/>
                    </a:lnTo>
                    <a:lnTo>
                      <a:pt x="1790700" y="1623060"/>
                    </a:lnTo>
                    <a:lnTo>
                      <a:pt x="1821180" y="1600200"/>
                    </a:lnTo>
                    <a:lnTo>
                      <a:pt x="1779270" y="1569720"/>
                    </a:lnTo>
                    <a:lnTo>
                      <a:pt x="1737360" y="1516380"/>
                    </a:lnTo>
                    <a:lnTo>
                      <a:pt x="1714500" y="1459230"/>
                    </a:lnTo>
                    <a:lnTo>
                      <a:pt x="1672590" y="1375410"/>
                    </a:lnTo>
                    <a:lnTo>
                      <a:pt x="1653540" y="1325880"/>
                    </a:lnTo>
                    <a:lnTo>
                      <a:pt x="1611630" y="1318260"/>
                    </a:lnTo>
                    <a:lnTo>
                      <a:pt x="1550670" y="1329690"/>
                    </a:lnTo>
                    <a:lnTo>
                      <a:pt x="1504950" y="1337310"/>
                    </a:lnTo>
                    <a:lnTo>
                      <a:pt x="1466850" y="1325880"/>
                    </a:lnTo>
                    <a:lnTo>
                      <a:pt x="1421130" y="1291590"/>
                    </a:lnTo>
                    <a:lnTo>
                      <a:pt x="1398270" y="1226820"/>
                    </a:lnTo>
                    <a:lnTo>
                      <a:pt x="1398270" y="1154430"/>
                    </a:lnTo>
                    <a:lnTo>
                      <a:pt x="1402080" y="1123950"/>
                    </a:lnTo>
                    <a:lnTo>
                      <a:pt x="1409700" y="1085850"/>
                    </a:lnTo>
                    <a:lnTo>
                      <a:pt x="1440180" y="1070610"/>
                    </a:lnTo>
                    <a:lnTo>
                      <a:pt x="1474470" y="1055370"/>
                    </a:lnTo>
                    <a:lnTo>
                      <a:pt x="1466850" y="1024890"/>
                    </a:lnTo>
                    <a:lnTo>
                      <a:pt x="1432560" y="998220"/>
                    </a:lnTo>
                    <a:lnTo>
                      <a:pt x="1386840" y="944880"/>
                    </a:lnTo>
                    <a:lnTo>
                      <a:pt x="1371600" y="899160"/>
                    </a:lnTo>
                    <a:lnTo>
                      <a:pt x="1367790" y="842010"/>
                    </a:lnTo>
                    <a:lnTo>
                      <a:pt x="1352550" y="811530"/>
                    </a:lnTo>
                    <a:lnTo>
                      <a:pt x="1337310" y="781050"/>
                    </a:lnTo>
                    <a:lnTo>
                      <a:pt x="1325880" y="735330"/>
                    </a:lnTo>
                    <a:lnTo>
                      <a:pt x="1341120" y="704850"/>
                    </a:lnTo>
                    <a:lnTo>
                      <a:pt x="1360170" y="681990"/>
                    </a:lnTo>
                    <a:lnTo>
                      <a:pt x="1398270" y="678180"/>
                    </a:lnTo>
                    <a:lnTo>
                      <a:pt x="1398270" y="678180"/>
                    </a:lnTo>
                    <a:lnTo>
                      <a:pt x="1474470" y="697230"/>
                    </a:lnTo>
                    <a:lnTo>
                      <a:pt x="1512570" y="670560"/>
                    </a:lnTo>
                    <a:lnTo>
                      <a:pt x="1504950" y="647700"/>
                    </a:lnTo>
                    <a:lnTo>
                      <a:pt x="1531620" y="628650"/>
                    </a:lnTo>
                    <a:lnTo>
                      <a:pt x="1554480" y="605790"/>
                    </a:lnTo>
                    <a:lnTo>
                      <a:pt x="1546860" y="571500"/>
                    </a:lnTo>
                    <a:lnTo>
                      <a:pt x="1512570" y="552450"/>
                    </a:lnTo>
                    <a:lnTo>
                      <a:pt x="1459230" y="537210"/>
                    </a:lnTo>
                    <a:lnTo>
                      <a:pt x="1432560" y="518160"/>
                    </a:lnTo>
                    <a:lnTo>
                      <a:pt x="1383030" y="472440"/>
                    </a:lnTo>
                    <a:lnTo>
                      <a:pt x="1383030" y="419100"/>
                    </a:lnTo>
                    <a:lnTo>
                      <a:pt x="1379220" y="381000"/>
                    </a:lnTo>
                    <a:lnTo>
                      <a:pt x="1394460" y="369570"/>
                    </a:lnTo>
                    <a:lnTo>
                      <a:pt x="1428750" y="358140"/>
                    </a:lnTo>
                    <a:lnTo>
                      <a:pt x="1466850" y="354330"/>
                    </a:lnTo>
                    <a:lnTo>
                      <a:pt x="1451610" y="327660"/>
                    </a:lnTo>
                    <a:lnTo>
                      <a:pt x="1394460" y="323850"/>
                    </a:lnTo>
                    <a:lnTo>
                      <a:pt x="1333500" y="339090"/>
                    </a:lnTo>
                    <a:lnTo>
                      <a:pt x="1272540" y="361950"/>
                    </a:lnTo>
                    <a:lnTo>
                      <a:pt x="1188720" y="381000"/>
                    </a:lnTo>
                    <a:lnTo>
                      <a:pt x="1104900" y="381000"/>
                    </a:lnTo>
                    <a:lnTo>
                      <a:pt x="1021080" y="396240"/>
                    </a:lnTo>
                    <a:lnTo>
                      <a:pt x="982980" y="403860"/>
                    </a:lnTo>
                    <a:lnTo>
                      <a:pt x="960120" y="441960"/>
                    </a:lnTo>
                    <a:lnTo>
                      <a:pt x="902970" y="438150"/>
                    </a:lnTo>
                    <a:lnTo>
                      <a:pt x="822960" y="441960"/>
                    </a:lnTo>
                    <a:lnTo>
                      <a:pt x="765810" y="441960"/>
                    </a:lnTo>
                    <a:lnTo>
                      <a:pt x="697230" y="438150"/>
                    </a:lnTo>
                    <a:lnTo>
                      <a:pt x="651510" y="434340"/>
                    </a:lnTo>
                    <a:lnTo>
                      <a:pt x="582930" y="422910"/>
                    </a:lnTo>
                    <a:close/>
                  </a:path>
                </a:pathLst>
              </a:custGeom>
              <a:grpFill/>
              <a:ln w="6350">
                <a:solidFill>
                  <a:srgbClr val="008FD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63" name="구로구">
                <a:extLst>
                  <a:ext uri="{FF2B5EF4-FFF2-40B4-BE49-F238E27FC236}">
                    <a16:creationId xmlns:a16="http://schemas.microsoft.com/office/drawing/2014/main" id="{A8C0E364-33B3-B749-AA02-53C15A4B038F}"/>
                  </a:ext>
                </a:extLst>
              </p:cNvPr>
              <p:cNvSpPr/>
              <p:nvPr/>
            </p:nvSpPr>
            <p:spPr>
              <a:xfrm>
                <a:off x="-2463800" y="8884920"/>
                <a:ext cx="2946400" cy="1734820"/>
              </a:xfrm>
              <a:custGeom>
                <a:avLst/>
                <a:gdLst>
                  <a:gd name="connsiteX0" fmla="*/ 2123440 w 2946400"/>
                  <a:gd name="connsiteY0" fmla="*/ 180340 h 1734820"/>
                  <a:gd name="connsiteX1" fmla="*/ 2085340 w 2946400"/>
                  <a:gd name="connsiteY1" fmla="*/ 218440 h 1734820"/>
                  <a:gd name="connsiteX2" fmla="*/ 2054860 w 2946400"/>
                  <a:gd name="connsiteY2" fmla="*/ 248920 h 1734820"/>
                  <a:gd name="connsiteX3" fmla="*/ 2037080 w 2946400"/>
                  <a:gd name="connsiteY3" fmla="*/ 297180 h 1734820"/>
                  <a:gd name="connsiteX4" fmla="*/ 2004060 w 2946400"/>
                  <a:gd name="connsiteY4" fmla="*/ 347980 h 1734820"/>
                  <a:gd name="connsiteX5" fmla="*/ 1950720 w 2946400"/>
                  <a:gd name="connsiteY5" fmla="*/ 406400 h 1734820"/>
                  <a:gd name="connsiteX6" fmla="*/ 1887220 w 2946400"/>
                  <a:gd name="connsiteY6" fmla="*/ 434340 h 1734820"/>
                  <a:gd name="connsiteX7" fmla="*/ 1831340 w 2946400"/>
                  <a:gd name="connsiteY7" fmla="*/ 452120 h 1734820"/>
                  <a:gd name="connsiteX8" fmla="*/ 1739900 w 2946400"/>
                  <a:gd name="connsiteY8" fmla="*/ 490220 h 1734820"/>
                  <a:gd name="connsiteX9" fmla="*/ 1706880 w 2946400"/>
                  <a:gd name="connsiteY9" fmla="*/ 510540 h 1734820"/>
                  <a:gd name="connsiteX10" fmla="*/ 1678940 w 2946400"/>
                  <a:gd name="connsiteY10" fmla="*/ 518160 h 1734820"/>
                  <a:gd name="connsiteX11" fmla="*/ 1656080 w 2946400"/>
                  <a:gd name="connsiteY11" fmla="*/ 505460 h 1734820"/>
                  <a:gd name="connsiteX12" fmla="*/ 1645920 w 2946400"/>
                  <a:gd name="connsiteY12" fmla="*/ 464820 h 1734820"/>
                  <a:gd name="connsiteX13" fmla="*/ 1628140 w 2946400"/>
                  <a:gd name="connsiteY13" fmla="*/ 431800 h 1734820"/>
                  <a:gd name="connsiteX14" fmla="*/ 1602740 w 2946400"/>
                  <a:gd name="connsiteY14" fmla="*/ 411480 h 1734820"/>
                  <a:gd name="connsiteX15" fmla="*/ 1551940 w 2946400"/>
                  <a:gd name="connsiteY15" fmla="*/ 424180 h 1734820"/>
                  <a:gd name="connsiteX16" fmla="*/ 1516380 w 2946400"/>
                  <a:gd name="connsiteY16" fmla="*/ 439420 h 1734820"/>
                  <a:gd name="connsiteX17" fmla="*/ 1488440 w 2946400"/>
                  <a:gd name="connsiteY17" fmla="*/ 419100 h 1734820"/>
                  <a:gd name="connsiteX18" fmla="*/ 1480820 w 2946400"/>
                  <a:gd name="connsiteY18" fmla="*/ 393700 h 1734820"/>
                  <a:gd name="connsiteX19" fmla="*/ 1490980 w 2946400"/>
                  <a:gd name="connsiteY19" fmla="*/ 370840 h 1734820"/>
                  <a:gd name="connsiteX20" fmla="*/ 1478280 w 2946400"/>
                  <a:gd name="connsiteY20" fmla="*/ 332740 h 1734820"/>
                  <a:gd name="connsiteX21" fmla="*/ 1460500 w 2946400"/>
                  <a:gd name="connsiteY21" fmla="*/ 314960 h 1734820"/>
                  <a:gd name="connsiteX22" fmla="*/ 1424940 w 2946400"/>
                  <a:gd name="connsiteY22" fmla="*/ 317500 h 1734820"/>
                  <a:gd name="connsiteX23" fmla="*/ 1399540 w 2946400"/>
                  <a:gd name="connsiteY23" fmla="*/ 330200 h 1734820"/>
                  <a:gd name="connsiteX24" fmla="*/ 1374140 w 2946400"/>
                  <a:gd name="connsiteY24" fmla="*/ 307340 h 1734820"/>
                  <a:gd name="connsiteX25" fmla="*/ 1338580 w 2946400"/>
                  <a:gd name="connsiteY25" fmla="*/ 266700 h 1734820"/>
                  <a:gd name="connsiteX26" fmla="*/ 1308100 w 2946400"/>
                  <a:gd name="connsiteY26" fmla="*/ 241300 h 1734820"/>
                  <a:gd name="connsiteX27" fmla="*/ 1254760 w 2946400"/>
                  <a:gd name="connsiteY27" fmla="*/ 259080 h 1734820"/>
                  <a:gd name="connsiteX28" fmla="*/ 1234440 w 2946400"/>
                  <a:gd name="connsiteY28" fmla="*/ 294640 h 1734820"/>
                  <a:gd name="connsiteX29" fmla="*/ 1193800 w 2946400"/>
                  <a:gd name="connsiteY29" fmla="*/ 307340 h 1734820"/>
                  <a:gd name="connsiteX30" fmla="*/ 1155700 w 2946400"/>
                  <a:gd name="connsiteY30" fmla="*/ 317500 h 1734820"/>
                  <a:gd name="connsiteX31" fmla="*/ 1115060 w 2946400"/>
                  <a:gd name="connsiteY31" fmla="*/ 365760 h 1734820"/>
                  <a:gd name="connsiteX32" fmla="*/ 1087120 w 2946400"/>
                  <a:gd name="connsiteY32" fmla="*/ 419100 h 1734820"/>
                  <a:gd name="connsiteX33" fmla="*/ 1069340 w 2946400"/>
                  <a:gd name="connsiteY33" fmla="*/ 449580 h 1734820"/>
                  <a:gd name="connsiteX34" fmla="*/ 1036320 w 2946400"/>
                  <a:gd name="connsiteY34" fmla="*/ 474980 h 1734820"/>
                  <a:gd name="connsiteX35" fmla="*/ 1010920 w 2946400"/>
                  <a:gd name="connsiteY35" fmla="*/ 482600 h 1734820"/>
                  <a:gd name="connsiteX36" fmla="*/ 967740 w 2946400"/>
                  <a:gd name="connsiteY36" fmla="*/ 464820 h 1734820"/>
                  <a:gd name="connsiteX37" fmla="*/ 944880 w 2946400"/>
                  <a:gd name="connsiteY37" fmla="*/ 485140 h 1734820"/>
                  <a:gd name="connsiteX38" fmla="*/ 942340 w 2946400"/>
                  <a:gd name="connsiteY38" fmla="*/ 528320 h 1734820"/>
                  <a:gd name="connsiteX39" fmla="*/ 944880 w 2946400"/>
                  <a:gd name="connsiteY39" fmla="*/ 576580 h 1734820"/>
                  <a:gd name="connsiteX40" fmla="*/ 937260 w 2946400"/>
                  <a:gd name="connsiteY40" fmla="*/ 632460 h 1734820"/>
                  <a:gd name="connsiteX41" fmla="*/ 894080 w 2946400"/>
                  <a:gd name="connsiteY41" fmla="*/ 675640 h 1734820"/>
                  <a:gd name="connsiteX42" fmla="*/ 866140 w 2946400"/>
                  <a:gd name="connsiteY42" fmla="*/ 685800 h 1734820"/>
                  <a:gd name="connsiteX43" fmla="*/ 828040 w 2946400"/>
                  <a:gd name="connsiteY43" fmla="*/ 678180 h 1734820"/>
                  <a:gd name="connsiteX44" fmla="*/ 825500 w 2946400"/>
                  <a:gd name="connsiteY44" fmla="*/ 642620 h 1734820"/>
                  <a:gd name="connsiteX45" fmla="*/ 812800 w 2946400"/>
                  <a:gd name="connsiteY45" fmla="*/ 612140 h 1734820"/>
                  <a:gd name="connsiteX46" fmla="*/ 795020 w 2946400"/>
                  <a:gd name="connsiteY46" fmla="*/ 581660 h 1734820"/>
                  <a:gd name="connsiteX47" fmla="*/ 769620 w 2946400"/>
                  <a:gd name="connsiteY47" fmla="*/ 571500 h 1734820"/>
                  <a:gd name="connsiteX48" fmla="*/ 723900 w 2946400"/>
                  <a:gd name="connsiteY48" fmla="*/ 579120 h 1734820"/>
                  <a:gd name="connsiteX49" fmla="*/ 680720 w 2946400"/>
                  <a:gd name="connsiteY49" fmla="*/ 566420 h 1734820"/>
                  <a:gd name="connsiteX50" fmla="*/ 660400 w 2946400"/>
                  <a:gd name="connsiteY50" fmla="*/ 553720 h 1734820"/>
                  <a:gd name="connsiteX51" fmla="*/ 612140 w 2946400"/>
                  <a:gd name="connsiteY51" fmla="*/ 546100 h 1734820"/>
                  <a:gd name="connsiteX52" fmla="*/ 584200 w 2946400"/>
                  <a:gd name="connsiteY52" fmla="*/ 533400 h 1734820"/>
                  <a:gd name="connsiteX53" fmla="*/ 568960 w 2946400"/>
                  <a:gd name="connsiteY53" fmla="*/ 495300 h 1734820"/>
                  <a:gd name="connsiteX54" fmla="*/ 568960 w 2946400"/>
                  <a:gd name="connsiteY54" fmla="*/ 452120 h 1734820"/>
                  <a:gd name="connsiteX55" fmla="*/ 568960 w 2946400"/>
                  <a:gd name="connsiteY55" fmla="*/ 411480 h 1734820"/>
                  <a:gd name="connsiteX56" fmla="*/ 566420 w 2946400"/>
                  <a:gd name="connsiteY56" fmla="*/ 378460 h 1734820"/>
                  <a:gd name="connsiteX57" fmla="*/ 591820 w 2946400"/>
                  <a:gd name="connsiteY57" fmla="*/ 365760 h 1734820"/>
                  <a:gd name="connsiteX58" fmla="*/ 624840 w 2946400"/>
                  <a:gd name="connsiteY58" fmla="*/ 355600 h 1734820"/>
                  <a:gd name="connsiteX59" fmla="*/ 637540 w 2946400"/>
                  <a:gd name="connsiteY59" fmla="*/ 330200 h 1734820"/>
                  <a:gd name="connsiteX60" fmla="*/ 617220 w 2946400"/>
                  <a:gd name="connsiteY60" fmla="*/ 314960 h 1734820"/>
                  <a:gd name="connsiteX61" fmla="*/ 574040 w 2946400"/>
                  <a:gd name="connsiteY61" fmla="*/ 317500 h 1734820"/>
                  <a:gd name="connsiteX62" fmla="*/ 548640 w 2946400"/>
                  <a:gd name="connsiteY62" fmla="*/ 325120 h 1734820"/>
                  <a:gd name="connsiteX63" fmla="*/ 487680 w 2946400"/>
                  <a:gd name="connsiteY63" fmla="*/ 317500 h 1734820"/>
                  <a:gd name="connsiteX64" fmla="*/ 439420 w 2946400"/>
                  <a:gd name="connsiteY64" fmla="*/ 320040 h 1734820"/>
                  <a:gd name="connsiteX65" fmla="*/ 393700 w 2946400"/>
                  <a:gd name="connsiteY65" fmla="*/ 320040 h 1734820"/>
                  <a:gd name="connsiteX66" fmla="*/ 365760 w 2946400"/>
                  <a:gd name="connsiteY66" fmla="*/ 327660 h 1734820"/>
                  <a:gd name="connsiteX67" fmla="*/ 335280 w 2946400"/>
                  <a:gd name="connsiteY67" fmla="*/ 345440 h 1734820"/>
                  <a:gd name="connsiteX68" fmla="*/ 327660 w 2946400"/>
                  <a:gd name="connsiteY68" fmla="*/ 381000 h 1734820"/>
                  <a:gd name="connsiteX69" fmla="*/ 335280 w 2946400"/>
                  <a:gd name="connsiteY69" fmla="*/ 439420 h 1734820"/>
                  <a:gd name="connsiteX70" fmla="*/ 337820 w 2946400"/>
                  <a:gd name="connsiteY70" fmla="*/ 495300 h 1734820"/>
                  <a:gd name="connsiteX71" fmla="*/ 332740 w 2946400"/>
                  <a:gd name="connsiteY71" fmla="*/ 543560 h 1734820"/>
                  <a:gd name="connsiteX72" fmla="*/ 297180 w 2946400"/>
                  <a:gd name="connsiteY72" fmla="*/ 571500 h 1734820"/>
                  <a:gd name="connsiteX73" fmla="*/ 254000 w 2946400"/>
                  <a:gd name="connsiteY73" fmla="*/ 612140 h 1734820"/>
                  <a:gd name="connsiteX74" fmla="*/ 213360 w 2946400"/>
                  <a:gd name="connsiteY74" fmla="*/ 642620 h 1734820"/>
                  <a:gd name="connsiteX75" fmla="*/ 154940 w 2946400"/>
                  <a:gd name="connsiteY75" fmla="*/ 657860 h 1734820"/>
                  <a:gd name="connsiteX76" fmla="*/ 83820 w 2946400"/>
                  <a:gd name="connsiteY76" fmla="*/ 685800 h 1734820"/>
                  <a:gd name="connsiteX77" fmla="*/ 53340 w 2946400"/>
                  <a:gd name="connsiteY77" fmla="*/ 706120 h 1734820"/>
                  <a:gd name="connsiteX78" fmla="*/ 7620 w 2946400"/>
                  <a:gd name="connsiteY78" fmla="*/ 703580 h 1734820"/>
                  <a:gd name="connsiteX79" fmla="*/ 0 w 2946400"/>
                  <a:gd name="connsiteY79" fmla="*/ 736600 h 1734820"/>
                  <a:gd name="connsiteX80" fmla="*/ 30480 w 2946400"/>
                  <a:gd name="connsiteY80" fmla="*/ 784860 h 1734820"/>
                  <a:gd name="connsiteX81" fmla="*/ 58420 w 2946400"/>
                  <a:gd name="connsiteY81" fmla="*/ 850900 h 1734820"/>
                  <a:gd name="connsiteX82" fmla="*/ 101600 w 2946400"/>
                  <a:gd name="connsiteY82" fmla="*/ 904240 h 1734820"/>
                  <a:gd name="connsiteX83" fmla="*/ 142240 w 2946400"/>
                  <a:gd name="connsiteY83" fmla="*/ 990600 h 1734820"/>
                  <a:gd name="connsiteX84" fmla="*/ 162560 w 2946400"/>
                  <a:gd name="connsiteY84" fmla="*/ 1028700 h 1734820"/>
                  <a:gd name="connsiteX85" fmla="*/ 182880 w 2946400"/>
                  <a:gd name="connsiteY85" fmla="*/ 1051560 h 1734820"/>
                  <a:gd name="connsiteX86" fmla="*/ 223520 w 2946400"/>
                  <a:gd name="connsiteY86" fmla="*/ 1046480 h 1734820"/>
                  <a:gd name="connsiteX87" fmla="*/ 266700 w 2946400"/>
                  <a:gd name="connsiteY87" fmla="*/ 1051560 h 1734820"/>
                  <a:gd name="connsiteX88" fmla="*/ 279400 w 2946400"/>
                  <a:gd name="connsiteY88" fmla="*/ 1066800 h 1734820"/>
                  <a:gd name="connsiteX89" fmla="*/ 287020 w 2946400"/>
                  <a:gd name="connsiteY89" fmla="*/ 1104900 h 1734820"/>
                  <a:gd name="connsiteX90" fmla="*/ 279400 w 2946400"/>
                  <a:gd name="connsiteY90" fmla="*/ 1160780 h 1734820"/>
                  <a:gd name="connsiteX91" fmla="*/ 256540 w 2946400"/>
                  <a:gd name="connsiteY91" fmla="*/ 1211580 h 1734820"/>
                  <a:gd name="connsiteX92" fmla="*/ 241300 w 2946400"/>
                  <a:gd name="connsiteY92" fmla="*/ 1270000 h 1734820"/>
                  <a:gd name="connsiteX93" fmla="*/ 215900 w 2946400"/>
                  <a:gd name="connsiteY93" fmla="*/ 1330960 h 1734820"/>
                  <a:gd name="connsiteX94" fmla="*/ 226060 w 2946400"/>
                  <a:gd name="connsiteY94" fmla="*/ 1432560 h 1734820"/>
                  <a:gd name="connsiteX95" fmla="*/ 233680 w 2946400"/>
                  <a:gd name="connsiteY95" fmla="*/ 1513840 h 1734820"/>
                  <a:gd name="connsiteX96" fmla="*/ 231140 w 2946400"/>
                  <a:gd name="connsiteY96" fmla="*/ 1564640 h 1734820"/>
                  <a:gd name="connsiteX97" fmla="*/ 243840 w 2946400"/>
                  <a:gd name="connsiteY97" fmla="*/ 1623060 h 1734820"/>
                  <a:gd name="connsiteX98" fmla="*/ 276860 w 2946400"/>
                  <a:gd name="connsiteY98" fmla="*/ 1653540 h 1734820"/>
                  <a:gd name="connsiteX99" fmla="*/ 365760 w 2946400"/>
                  <a:gd name="connsiteY99" fmla="*/ 1673860 h 1734820"/>
                  <a:gd name="connsiteX100" fmla="*/ 421640 w 2946400"/>
                  <a:gd name="connsiteY100" fmla="*/ 1696720 h 1734820"/>
                  <a:gd name="connsiteX101" fmla="*/ 474980 w 2946400"/>
                  <a:gd name="connsiteY101" fmla="*/ 1717040 h 1734820"/>
                  <a:gd name="connsiteX102" fmla="*/ 535940 w 2946400"/>
                  <a:gd name="connsiteY102" fmla="*/ 1717040 h 1734820"/>
                  <a:gd name="connsiteX103" fmla="*/ 568960 w 2946400"/>
                  <a:gd name="connsiteY103" fmla="*/ 1673860 h 1734820"/>
                  <a:gd name="connsiteX104" fmla="*/ 604520 w 2946400"/>
                  <a:gd name="connsiteY104" fmla="*/ 1640840 h 1734820"/>
                  <a:gd name="connsiteX105" fmla="*/ 640080 w 2946400"/>
                  <a:gd name="connsiteY105" fmla="*/ 1638300 h 1734820"/>
                  <a:gd name="connsiteX106" fmla="*/ 685800 w 2946400"/>
                  <a:gd name="connsiteY106" fmla="*/ 1671320 h 1734820"/>
                  <a:gd name="connsiteX107" fmla="*/ 728980 w 2946400"/>
                  <a:gd name="connsiteY107" fmla="*/ 1701800 h 1734820"/>
                  <a:gd name="connsiteX108" fmla="*/ 779780 w 2946400"/>
                  <a:gd name="connsiteY108" fmla="*/ 1719580 h 1734820"/>
                  <a:gd name="connsiteX109" fmla="*/ 853440 w 2946400"/>
                  <a:gd name="connsiteY109" fmla="*/ 1724660 h 1734820"/>
                  <a:gd name="connsiteX110" fmla="*/ 975360 w 2946400"/>
                  <a:gd name="connsiteY110" fmla="*/ 1734820 h 1734820"/>
                  <a:gd name="connsiteX111" fmla="*/ 1051560 w 2946400"/>
                  <a:gd name="connsiteY111" fmla="*/ 1727200 h 1734820"/>
                  <a:gd name="connsiteX112" fmla="*/ 1089660 w 2946400"/>
                  <a:gd name="connsiteY112" fmla="*/ 1676400 h 1734820"/>
                  <a:gd name="connsiteX113" fmla="*/ 1087120 w 2946400"/>
                  <a:gd name="connsiteY113" fmla="*/ 1607820 h 1734820"/>
                  <a:gd name="connsiteX114" fmla="*/ 1079500 w 2946400"/>
                  <a:gd name="connsiteY114" fmla="*/ 1531620 h 1734820"/>
                  <a:gd name="connsiteX115" fmla="*/ 1084580 w 2946400"/>
                  <a:gd name="connsiteY115" fmla="*/ 1483360 h 1734820"/>
                  <a:gd name="connsiteX116" fmla="*/ 1109980 w 2946400"/>
                  <a:gd name="connsiteY116" fmla="*/ 1442720 h 1734820"/>
                  <a:gd name="connsiteX117" fmla="*/ 1170940 w 2946400"/>
                  <a:gd name="connsiteY117" fmla="*/ 1417320 h 1734820"/>
                  <a:gd name="connsiteX118" fmla="*/ 1221740 w 2946400"/>
                  <a:gd name="connsiteY118" fmla="*/ 1424940 h 1734820"/>
                  <a:gd name="connsiteX119" fmla="*/ 1295400 w 2946400"/>
                  <a:gd name="connsiteY119" fmla="*/ 1417320 h 1734820"/>
                  <a:gd name="connsiteX120" fmla="*/ 1333500 w 2946400"/>
                  <a:gd name="connsiteY120" fmla="*/ 1424940 h 1734820"/>
                  <a:gd name="connsiteX121" fmla="*/ 1386840 w 2946400"/>
                  <a:gd name="connsiteY121" fmla="*/ 1427480 h 1734820"/>
                  <a:gd name="connsiteX122" fmla="*/ 1419860 w 2946400"/>
                  <a:gd name="connsiteY122" fmla="*/ 1386840 h 1734820"/>
                  <a:gd name="connsiteX123" fmla="*/ 1445260 w 2946400"/>
                  <a:gd name="connsiteY123" fmla="*/ 1323340 h 1734820"/>
                  <a:gd name="connsiteX124" fmla="*/ 1483360 w 2946400"/>
                  <a:gd name="connsiteY124" fmla="*/ 1280160 h 1734820"/>
                  <a:gd name="connsiteX125" fmla="*/ 1534160 w 2946400"/>
                  <a:gd name="connsiteY125" fmla="*/ 1242060 h 1734820"/>
                  <a:gd name="connsiteX126" fmla="*/ 1554480 w 2946400"/>
                  <a:gd name="connsiteY126" fmla="*/ 1229360 h 1734820"/>
                  <a:gd name="connsiteX127" fmla="*/ 1582420 w 2946400"/>
                  <a:gd name="connsiteY127" fmla="*/ 1160780 h 1734820"/>
                  <a:gd name="connsiteX128" fmla="*/ 1630680 w 2946400"/>
                  <a:gd name="connsiteY128" fmla="*/ 1097280 h 1734820"/>
                  <a:gd name="connsiteX129" fmla="*/ 1704340 w 2946400"/>
                  <a:gd name="connsiteY129" fmla="*/ 1018540 h 1734820"/>
                  <a:gd name="connsiteX130" fmla="*/ 1737360 w 2946400"/>
                  <a:gd name="connsiteY130" fmla="*/ 965200 h 1734820"/>
                  <a:gd name="connsiteX131" fmla="*/ 1775460 w 2946400"/>
                  <a:gd name="connsiteY131" fmla="*/ 922020 h 1734820"/>
                  <a:gd name="connsiteX132" fmla="*/ 1813560 w 2946400"/>
                  <a:gd name="connsiteY132" fmla="*/ 883920 h 1734820"/>
                  <a:gd name="connsiteX133" fmla="*/ 1823720 w 2946400"/>
                  <a:gd name="connsiteY133" fmla="*/ 853440 h 1734820"/>
                  <a:gd name="connsiteX134" fmla="*/ 1831340 w 2946400"/>
                  <a:gd name="connsiteY134" fmla="*/ 838200 h 1734820"/>
                  <a:gd name="connsiteX135" fmla="*/ 1874520 w 2946400"/>
                  <a:gd name="connsiteY135" fmla="*/ 843280 h 1734820"/>
                  <a:gd name="connsiteX136" fmla="*/ 1902460 w 2946400"/>
                  <a:gd name="connsiteY136" fmla="*/ 889000 h 1734820"/>
                  <a:gd name="connsiteX137" fmla="*/ 1938020 w 2946400"/>
                  <a:gd name="connsiteY137" fmla="*/ 944880 h 1734820"/>
                  <a:gd name="connsiteX138" fmla="*/ 1986280 w 2946400"/>
                  <a:gd name="connsiteY138" fmla="*/ 1013460 h 1734820"/>
                  <a:gd name="connsiteX139" fmla="*/ 2021840 w 2946400"/>
                  <a:gd name="connsiteY139" fmla="*/ 1046480 h 1734820"/>
                  <a:gd name="connsiteX140" fmla="*/ 2039620 w 2946400"/>
                  <a:gd name="connsiteY140" fmla="*/ 1084580 h 1734820"/>
                  <a:gd name="connsiteX141" fmla="*/ 2077720 w 2946400"/>
                  <a:gd name="connsiteY141" fmla="*/ 1102360 h 1734820"/>
                  <a:gd name="connsiteX142" fmla="*/ 2125980 w 2946400"/>
                  <a:gd name="connsiteY142" fmla="*/ 1079500 h 1734820"/>
                  <a:gd name="connsiteX143" fmla="*/ 2174240 w 2946400"/>
                  <a:gd name="connsiteY143" fmla="*/ 1071880 h 1734820"/>
                  <a:gd name="connsiteX144" fmla="*/ 2247900 w 2946400"/>
                  <a:gd name="connsiteY144" fmla="*/ 1079500 h 1734820"/>
                  <a:gd name="connsiteX145" fmla="*/ 2283460 w 2946400"/>
                  <a:gd name="connsiteY145" fmla="*/ 1107440 h 1734820"/>
                  <a:gd name="connsiteX146" fmla="*/ 2321560 w 2946400"/>
                  <a:gd name="connsiteY146" fmla="*/ 1150620 h 1734820"/>
                  <a:gd name="connsiteX147" fmla="*/ 2390140 w 2946400"/>
                  <a:gd name="connsiteY147" fmla="*/ 1181100 h 1734820"/>
                  <a:gd name="connsiteX148" fmla="*/ 2440940 w 2946400"/>
                  <a:gd name="connsiteY148" fmla="*/ 1229360 h 1734820"/>
                  <a:gd name="connsiteX149" fmla="*/ 2456180 w 2946400"/>
                  <a:gd name="connsiteY149" fmla="*/ 1282700 h 1734820"/>
                  <a:gd name="connsiteX150" fmla="*/ 2458720 w 2946400"/>
                  <a:gd name="connsiteY150" fmla="*/ 1346200 h 1734820"/>
                  <a:gd name="connsiteX151" fmla="*/ 2499360 w 2946400"/>
                  <a:gd name="connsiteY151" fmla="*/ 1404620 h 1734820"/>
                  <a:gd name="connsiteX152" fmla="*/ 2578100 w 2946400"/>
                  <a:gd name="connsiteY152" fmla="*/ 1478280 h 1734820"/>
                  <a:gd name="connsiteX153" fmla="*/ 2633980 w 2946400"/>
                  <a:gd name="connsiteY153" fmla="*/ 1501140 h 1734820"/>
                  <a:gd name="connsiteX154" fmla="*/ 2692400 w 2946400"/>
                  <a:gd name="connsiteY154" fmla="*/ 1490980 h 1734820"/>
                  <a:gd name="connsiteX155" fmla="*/ 2778760 w 2946400"/>
                  <a:gd name="connsiteY155" fmla="*/ 1490980 h 1734820"/>
                  <a:gd name="connsiteX156" fmla="*/ 2839720 w 2946400"/>
                  <a:gd name="connsiteY156" fmla="*/ 1508760 h 1734820"/>
                  <a:gd name="connsiteX157" fmla="*/ 2877820 w 2946400"/>
                  <a:gd name="connsiteY157" fmla="*/ 1506220 h 1734820"/>
                  <a:gd name="connsiteX158" fmla="*/ 2890520 w 2946400"/>
                  <a:gd name="connsiteY158" fmla="*/ 1468120 h 1734820"/>
                  <a:gd name="connsiteX159" fmla="*/ 2887980 w 2946400"/>
                  <a:gd name="connsiteY159" fmla="*/ 1440180 h 1734820"/>
                  <a:gd name="connsiteX160" fmla="*/ 2918460 w 2946400"/>
                  <a:gd name="connsiteY160" fmla="*/ 1386840 h 1734820"/>
                  <a:gd name="connsiteX161" fmla="*/ 2918460 w 2946400"/>
                  <a:gd name="connsiteY161" fmla="*/ 1356360 h 1734820"/>
                  <a:gd name="connsiteX162" fmla="*/ 2941320 w 2946400"/>
                  <a:gd name="connsiteY162" fmla="*/ 1330960 h 1734820"/>
                  <a:gd name="connsiteX163" fmla="*/ 2946400 w 2946400"/>
                  <a:gd name="connsiteY163" fmla="*/ 1292860 h 1734820"/>
                  <a:gd name="connsiteX164" fmla="*/ 2918460 w 2946400"/>
                  <a:gd name="connsiteY164" fmla="*/ 1264920 h 1734820"/>
                  <a:gd name="connsiteX165" fmla="*/ 2862580 w 2946400"/>
                  <a:gd name="connsiteY165" fmla="*/ 1264920 h 1734820"/>
                  <a:gd name="connsiteX166" fmla="*/ 2811780 w 2946400"/>
                  <a:gd name="connsiteY166" fmla="*/ 1229360 h 1734820"/>
                  <a:gd name="connsiteX167" fmla="*/ 2778760 w 2946400"/>
                  <a:gd name="connsiteY167" fmla="*/ 1214120 h 1734820"/>
                  <a:gd name="connsiteX168" fmla="*/ 2735580 w 2946400"/>
                  <a:gd name="connsiteY168" fmla="*/ 1168400 h 1734820"/>
                  <a:gd name="connsiteX169" fmla="*/ 2720340 w 2946400"/>
                  <a:gd name="connsiteY169" fmla="*/ 1115060 h 1734820"/>
                  <a:gd name="connsiteX170" fmla="*/ 2694940 w 2946400"/>
                  <a:gd name="connsiteY170" fmla="*/ 1079500 h 1734820"/>
                  <a:gd name="connsiteX171" fmla="*/ 2659380 w 2946400"/>
                  <a:gd name="connsiteY171" fmla="*/ 1051560 h 1734820"/>
                  <a:gd name="connsiteX172" fmla="*/ 2644140 w 2946400"/>
                  <a:gd name="connsiteY172" fmla="*/ 1003300 h 1734820"/>
                  <a:gd name="connsiteX173" fmla="*/ 2641600 w 2946400"/>
                  <a:gd name="connsiteY173" fmla="*/ 922020 h 1734820"/>
                  <a:gd name="connsiteX174" fmla="*/ 2646680 w 2946400"/>
                  <a:gd name="connsiteY174" fmla="*/ 817880 h 1734820"/>
                  <a:gd name="connsiteX175" fmla="*/ 2618740 w 2946400"/>
                  <a:gd name="connsiteY175" fmla="*/ 756920 h 1734820"/>
                  <a:gd name="connsiteX176" fmla="*/ 2618740 w 2946400"/>
                  <a:gd name="connsiteY176" fmla="*/ 660400 h 1734820"/>
                  <a:gd name="connsiteX177" fmla="*/ 2618740 w 2946400"/>
                  <a:gd name="connsiteY177" fmla="*/ 604520 h 1734820"/>
                  <a:gd name="connsiteX178" fmla="*/ 2603500 w 2946400"/>
                  <a:gd name="connsiteY178" fmla="*/ 548640 h 1734820"/>
                  <a:gd name="connsiteX179" fmla="*/ 2600960 w 2946400"/>
                  <a:gd name="connsiteY179" fmla="*/ 495300 h 1734820"/>
                  <a:gd name="connsiteX180" fmla="*/ 2603500 w 2946400"/>
                  <a:gd name="connsiteY180" fmla="*/ 426720 h 1734820"/>
                  <a:gd name="connsiteX181" fmla="*/ 2603500 w 2946400"/>
                  <a:gd name="connsiteY181" fmla="*/ 370840 h 1734820"/>
                  <a:gd name="connsiteX182" fmla="*/ 2626360 w 2946400"/>
                  <a:gd name="connsiteY182" fmla="*/ 340360 h 1734820"/>
                  <a:gd name="connsiteX183" fmla="*/ 2623820 w 2946400"/>
                  <a:gd name="connsiteY183" fmla="*/ 297180 h 1734820"/>
                  <a:gd name="connsiteX184" fmla="*/ 2593340 w 2946400"/>
                  <a:gd name="connsiteY184" fmla="*/ 274320 h 1734820"/>
                  <a:gd name="connsiteX185" fmla="*/ 2560320 w 2946400"/>
                  <a:gd name="connsiteY185" fmla="*/ 241300 h 1734820"/>
                  <a:gd name="connsiteX186" fmla="*/ 2527300 w 2946400"/>
                  <a:gd name="connsiteY186" fmla="*/ 180340 h 1734820"/>
                  <a:gd name="connsiteX187" fmla="*/ 2479040 w 2946400"/>
                  <a:gd name="connsiteY187" fmla="*/ 152400 h 1734820"/>
                  <a:gd name="connsiteX188" fmla="*/ 2433320 w 2946400"/>
                  <a:gd name="connsiteY188" fmla="*/ 121920 h 1734820"/>
                  <a:gd name="connsiteX189" fmla="*/ 2369820 w 2946400"/>
                  <a:gd name="connsiteY189" fmla="*/ 83820 h 1734820"/>
                  <a:gd name="connsiteX190" fmla="*/ 2321560 w 2946400"/>
                  <a:gd name="connsiteY190" fmla="*/ 45720 h 1734820"/>
                  <a:gd name="connsiteX191" fmla="*/ 2306320 w 2946400"/>
                  <a:gd name="connsiteY191" fmla="*/ 12700 h 1734820"/>
                  <a:gd name="connsiteX192" fmla="*/ 2275840 w 2946400"/>
                  <a:gd name="connsiteY192" fmla="*/ 0 h 1734820"/>
                  <a:gd name="connsiteX193" fmla="*/ 2247900 w 2946400"/>
                  <a:gd name="connsiteY193" fmla="*/ 0 h 1734820"/>
                  <a:gd name="connsiteX194" fmla="*/ 2227580 w 2946400"/>
                  <a:gd name="connsiteY194" fmla="*/ 27940 h 1734820"/>
                  <a:gd name="connsiteX195" fmla="*/ 2212340 w 2946400"/>
                  <a:gd name="connsiteY195" fmla="*/ 71120 h 1734820"/>
                  <a:gd name="connsiteX196" fmla="*/ 2179320 w 2946400"/>
                  <a:gd name="connsiteY196" fmla="*/ 111760 h 1734820"/>
                  <a:gd name="connsiteX197" fmla="*/ 2181860 w 2946400"/>
                  <a:gd name="connsiteY197" fmla="*/ 142240 h 1734820"/>
                  <a:gd name="connsiteX198" fmla="*/ 2123440 w 2946400"/>
                  <a:gd name="connsiteY198" fmla="*/ 180340 h 17348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</a:cxnLst>
                <a:rect l="l" t="t" r="r" b="b"/>
                <a:pathLst>
                  <a:path w="2946400" h="1734820">
                    <a:moveTo>
                      <a:pt x="2123440" y="180340"/>
                    </a:moveTo>
                    <a:lnTo>
                      <a:pt x="2085340" y="218440"/>
                    </a:lnTo>
                    <a:lnTo>
                      <a:pt x="2054860" y="248920"/>
                    </a:lnTo>
                    <a:lnTo>
                      <a:pt x="2037080" y="297180"/>
                    </a:lnTo>
                    <a:lnTo>
                      <a:pt x="2004060" y="347980"/>
                    </a:lnTo>
                    <a:lnTo>
                      <a:pt x="1950720" y="406400"/>
                    </a:lnTo>
                    <a:lnTo>
                      <a:pt x="1887220" y="434340"/>
                    </a:lnTo>
                    <a:lnTo>
                      <a:pt x="1831340" y="452120"/>
                    </a:lnTo>
                    <a:lnTo>
                      <a:pt x="1739900" y="490220"/>
                    </a:lnTo>
                    <a:lnTo>
                      <a:pt x="1706880" y="510540"/>
                    </a:lnTo>
                    <a:lnTo>
                      <a:pt x="1678940" y="518160"/>
                    </a:lnTo>
                    <a:lnTo>
                      <a:pt x="1656080" y="505460"/>
                    </a:lnTo>
                    <a:lnTo>
                      <a:pt x="1645920" y="464820"/>
                    </a:lnTo>
                    <a:lnTo>
                      <a:pt x="1628140" y="431800"/>
                    </a:lnTo>
                    <a:lnTo>
                      <a:pt x="1602740" y="411480"/>
                    </a:lnTo>
                    <a:lnTo>
                      <a:pt x="1551940" y="424180"/>
                    </a:lnTo>
                    <a:lnTo>
                      <a:pt x="1516380" y="439420"/>
                    </a:lnTo>
                    <a:lnTo>
                      <a:pt x="1488440" y="419100"/>
                    </a:lnTo>
                    <a:lnTo>
                      <a:pt x="1480820" y="393700"/>
                    </a:lnTo>
                    <a:lnTo>
                      <a:pt x="1490980" y="370840"/>
                    </a:lnTo>
                    <a:lnTo>
                      <a:pt x="1478280" y="332740"/>
                    </a:lnTo>
                    <a:lnTo>
                      <a:pt x="1460500" y="314960"/>
                    </a:lnTo>
                    <a:lnTo>
                      <a:pt x="1424940" y="317500"/>
                    </a:lnTo>
                    <a:lnTo>
                      <a:pt x="1399540" y="330200"/>
                    </a:lnTo>
                    <a:lnTo>
                      <a:pt x="1374140" y="307340"/>
                    </a:lnTo>
                    <a:lnTo>
                      <a:pt x="1338580" y="266700"/>
                    </a:lnTo>
                    <a:lnTo>
                      <a:pt x="1308100" y="241300"/>
                    </a:lnTo>
                    <a:lnTo>
                      <a:pt x="1254760" y="259080"/>
                    </a:lnTo>
                    <a:lnTo>
                      <a:pt x="1234440" y="294640"/>
                    </a:lnTo>
                    <a:lnTo>
                      <a:pt x="1193800" y="307340"/>
                    </a:lnTo>
                    <a:lnTo>
                      <a:pt x="1155700" y="317500"/>
                    </a:lnTo>
                    <a:lnTo>
                      <a:pt x="1115060" y="365760"/>
                    </a:lnTo>
                    <a:lnTo>
                      <a:pt x="1087120" y="419100"/>
                    </a:lnTo>
                    <a:lnTo>
                      <a:pt x="1069340" y="449580"/>
                    </a:lnTo>
                    <a:lnTo>
                      <a:pt x="1036320" y="474980"/>
                    </a:lnTo>
                    <a:lnTo>
                      <a:pt x="1010920" y="482600"/>
                    </a:lnTo>
                    <a:lnTo>
                      <a:pt x="967740" y="464820"/>
                    </a:lnTo>
                    <a:lnTo>
                      <a:pt x="944880" y="485140"/>
                    </a:lnTo>
                    <a:lnTo>
                      <a:pt x="942340" y="528320"/>
                    </a:lnTo>
                    <a:lnTo>
                      <a:pt x="944880" y="576580"/>
                    </a:lnTo>
                    <a:lnTo>
                      <a:pt x="937260" y="632460"/>
                    </a:lnTo>
                    <a:lnTo>
                      <a:pt x="894080" y="675640"/>
                    </a:lnTo>
                    <a:lnTo>
                      <a:pt x="866140" y="685800"/>
                    </a:lnTo>
                    <a:lnTo>
                      <a:pt x="828040" y="678180"/>
                    </a:lnTo>
                    <a:lnTo>
                      <a:pt x="825500" y="642620"/>
                    </a:lnTo>
                    <a:lnTo>
                      <a:pt x="812800" y="612140"/>
                    </a:lnTo>
                    <a:lnTo>
                      <a:pt x="795020" y="581660"/>
                    </a:lnTo>
                    <a:lnTo>
                      <a:pt x="769620" y="571500"/>
                    </a:lnTo>
                    <a:lnTo>
                      <a:pt x="723900" y="579120"/>
                    </a:lnTo>
                    <a:lnTo>
                      <a:pt x="680720" y="566420"/>
                    </a:lnTo>
                    <a:lnTo>
                      <a:pt x="660400" y="553720"/>
                    </a:lnTo>
                    <a:lnTo>
                      <a:pt x="612140" y="546100"/>
                    </a:lnTo>
                    <a:lnTo>
                      <a:pt x="584200" y="533400"/>
                    </a:lnTo>
                    <a:lnTo>
                      <a:pt x="568960" y="495300"/>
                    </a:lnTo>
                    <a:lnTo>
                      <a:pt x="568960" y="452120"/>
                    </a:lnTo>
                    <a:lnTo>
                      <a:pt x="568960" y="411480"/>
                    </a:lnTo>
                    <a:lnTo>
                      <a:pt x="566420" y="378460"/>
                    </a:lnTo>
                    <a:lnTo>
                      <a:pt x="591820" y="365760"/>
                    </a:lnTo>
                    <a:lnTo>
                      <a:pt x="624840" y="355600"/>
                    </a:lnTo>
                    <a:lnTo>
                      <a:pt x="637540" y="330200"/>
                    </a:lnTo>
                    <a:lnTo>
                      <a:pt x="617220" y="314960"/>
                    </a:lnTo>
                    <a:lnTo>
                      <a:pt x="574040" y="317500"/>
                    </a:lnTo>
                    <a:lnTo>
                      <a:pt x="548640" y="325120"/>
                    </a:lnTo>
                    <a:lnTo>
                      <a:pt x="487680" y="317500"/>
                    </a:lnTo>
                    <a:lnTo>
                      <a:pt x="439420" y="320040"/>
                    </a:lnTo>
                    <a:lnTo>
                      <a:pt x="393700" y="320040"/>
                    </a:lnTo>
                    <a:lnTo>
                      <a:pt x="365760" y="327660"/>
                    </a:lnTo>
                    <a:lnTo>
                      <a:pt x="335280" y="345440"/>
                    </a:lnTo>
                    <a:lnTo>
                      <a:pt x="327660" y="381000"/>
                    </a:lnTo>
                    <a:lnTo>
                      <a:pt x="335280" y="439420"/>
                    </a:lnTo>
                    <a:lnTo>
                      <a:pt x="337820" y="495300"/>
                    </a:lnTo>
                    <a:lnTo>
                      <a:pt x="332740" y="543560"/>
                    </a:lnTo>
                    <a:lnTo>
                      <a:pt x="297180" y="571500"/>
                    </a:lnTo>
                    <a:lnTo>
                      <a:pt x="254000" y="612140"/>
                    </a:lnTo>
                    <a:lnTo>
                      <a:pt x="213360" y="642620"/>
                    </a:lnTo>
                    <a:lnTo>
                      <a:pt x="154940" y="657860"/>
                    </a:lnTo>
                    <a:lnTo>
                      <a:pt x="83820" y="685800"/>
                    </a:lnTo>
                    <a:lnTo>
                      <a:pt x="53340" y="706120"/>
                    </a:lnTo>
                    <a:lnTo>
                      <a:pt x="7620" y="703580"/>
                    </a:lnTo>
                    <a:lnTo>
                      <a:pt x="0" y="736600"/>
                    </a:lnTo>
                    <a:lnTo>
                      <a:pt x="30480" y="784860"/>
                    </a:lnTo>
                    <a:lnTo>
                      <a:pt x="58420" y="850900"/>
                    </a:lnTo>
                    <a:lnTo>
                      <a:pt x="101600" y="904240"/>
                    </a:lnTo>
                    <a:lnTo>
                      <a:pt x="142240" y="990600"/>
                    </a:lnTo>
                    <a:lnTo>
                      <a:pt x="162560" y="1028700"/>
                    </a:lnTo>
                    <a:lnTo>
                      <a:pt x="182880" y="1051560"/>
                    </a:lnTo>
                    <a:lnTo>
                      <a:pt x="223520" y="1046480"/>
                    </a:lnTo>
                    <a:lnTo>
                      <a:pt x="266700" y="1051560"/>
                    </a:lnTo>
                    <a:lnTo>
                      <a:pt x="279400" y="1066800"/>
                    </a:lnTo>
                    <a:lnTo>
                      <a:pt x="287020" y="1104900"/>
                    </a:lnTo>
                    <a:lnTo>
                      <a:pt x="279400" y="1160780"/>
                    </a:lnTo>
                    <a:lnTo>
                      <a:pt x="256540" y="1211580"/>
                    </a:lnTo>
                    <a:lnTo>
                      <a:pt x="241300" y="1270000"/>
                    </a:lnTo>
                    <a:lnTo>
                      <a:pt x="215900" y="1330960"/>
                    </a:lnTo>
                    <a:lnTo>
                      <a:pt x="226060" y="1432560"/>
                    </a:lnTo>
                    <a:lnTo>
                      <a:pt x="233680" y="1513840"/>
                    </a:lnTo>
                    <a:lnTo>
                      <a:pt x="231140" y="1564640"/>
                    </a:lnTo>
                    <a:lnTo>
                      <a:pt x="243840" y="1623060"/>
                    </a:lnTo>
                    <a:lnTo>
                      <a:pt x="276860" y="1653540"/>
                    </a:lnTo>
                    <a:lnTo>
                      <a:pt x="365760" y="1673860"/>
                    </a:lnTo>
                    <a:lnTo>
                      <a:pt x="421640" y="1696720"/>
                    </a:lnTo>
                    <a:lnTo>
                      <a:pt x="474980" y="1717040"/>
                    </a:lnTo>
                    <a:lnTo>
                      <a:pt x="535940" y="1717040"/>
                    </a:lnTo>
                    <a:lnTo>
                      <a:pt x="568960" y="1673860"/>
                    </a:lnTo>
                    <a:lnTo>
                      <a:pt x="604520" y="1640840"/>
                    </a:lnTo>
                    <a:lnTo>
                      <a:pt x="640080" y="1638300"/>
                    </a:lnTo>
                    <a:lnTo>
                      <a:pt x="685800" y="1671320"/>
                    </a:lnTo>
                    <a:lnTo>
                      <a:pt x="728980" y="1701800"/>
                    </a:lnTo>
                    <a:lnTo>
                      <a:pt x="779780" y="1719580"/>
                    </a:lnTo>
                    <a:lnTo>
                      <a:pt x="853440" y="1724660"/>
                    </a:lnTo>
                    <a:lnTo>
                      <a:pt x="975360" y="1734820"/>
                    </a:lnTo>
                    <a:lnTo>
                      <a:pt x="1051560" y="1727200"/>
                    </a:lnTo>
                    <a:lnTo>
                      <a:pt x="1089660" y="1676400"/>
                    </a:lnTo>
                    <a:cubicBezTo>
                      <a:pt x="1088813" y="1653540"/>
                      <a:pt x="1087967" y="1630680"/>
                      <a:pt x="1087120" y="1607820"/>
                    </a:cubicBezTo>
                    <a:lnTo>
                      <a:pt x="1079500" y="1531620"/>
                    </a:lnTo>
                    <a:lnTo>
                      <a:pt x="1084580" y="1483360"/>
                    </a:lnTo>
                    <a:lnTo>
                      <a:pt x="1109980" y="1442720"/>
                    </a:lnTo>
                    <a:lnTo>
                      <a:pt x="1170940" y="1417320"/>
                    </a:lnTo>
                    <a:lnTo>
                      <a:pt x="1221740" y="1424940"/>
                    </a:lnTo>
                    <a:lnTo>
                      <a:pt x="1295400" y="1417320"/>
                    </a:lnTo>
                    <a:lnTo>
                      <a:pt x="1333500" y="1424940"/>
                    </a:lnTo>
                    <a:lnTo>
                      <a:pt x="1386840" y="1427480"/>
                    </a:lnTo>
                    <a:lnTo>
                      <a:pt x="1419860" y="1386840"/>
                    </a:lnTo>
                    <a:lnTo>
                      <a:pt x="1445260" y="1323340"/>
                    </a:lnTo>
                    <a:lnTo>
                      <a:pt x="1483360" y="1280160"/>
                    </a:lnTo>
                    <a:lnTo>
                      <a:pt x="1534160" y="1242060"/>
                    </a:lnTo>
                    <a:lnTo>
                      <a:pt x="1554480" y="1229360"/>
                    </a:lnTo>
                    <a:lnTo>
                      <a:pt x="1582420" y="1160780"/>
                    </a:lnTo>
                    <a:lnTo>
                      <a:pt x="1630680" y="1097280"/>
                    </a:lnTo>
                    <a:lnTo>
                      <a:pt x="1704340" y="1018540"/>
                    </a:lnTo>
                    <a:lnTo>
                      <a:pt x="1737360" y="965200"/>
                    </a:lnTo>
                    <a:lnTo>
                      <a:pt x="1775460" y="922020"/>
                    </a:lnTo>
                    <a:lnTo>
                      <a:pt x="1813560" y="883920"/>
                    </a:lnTo>
                    <a:lnTo>
                      <a:pt x="1823720" y="853440"/>
                    </a:lnTo>
                    <a:lnTo>
                      <a:pt x="1831340" y="838200"/>
                    </a:lnTo>
                    <a:lnTo>
                      <a:pt x="1874520" y="843280"/>
                    </a:lnTo>
                    <a:lnTo>
                      <a:pt x="1902460" y="889000"/>
                    </a:lnTo>
                    <a:lnTo>
                      <a:pt x="1938020" y="944880"/>
                    </a:lnTo>
                    <a:lnTo>
                      <a:pt x="1986280" y="1013460"/>
                    </a:lnTo>
                    <a:lnTo>
                      <a:pt x="2021840" y="1046480"/>
                    </a:lnTo>
                    <a:lnTo>
                      <a:pt x="2039620" y="1084580"/>
                    </a:lnTo>
                    <a:lnTo>
                      <a:pt x="2077720" y="1102360"/>
                    </a:lnTo>
                    <a:lnTo>
                      <a:pt x="2125980" y="1079500"/>
                    </a:lnTo>
                    <a:lnTo>
                      <a:pt x="2174240" y="1071880"/>
                    </a:lnTo>
                    <a:lnTo>
                      <a:pt x="2247900" y="1079500"/>
                    </a:lnTo>
                    <a:lnTo>
                      <a:pt x="2283460" y="1107440"/>
                    </a:lnTo>
                    <a:lnTo>
                      <a:pt x="2321560" y="1150620"/>
                    </a:lnTo>
                    <a:lnTo>
                      <a:pt x="2390140" y="1181100"/>
                    </a:lnTo>
                    <a:lnTo>
                      <a:pt x="2440940" y="1229360"/>
                    </a:lnTo>
                    <a:lnTo>
                      <a:pt x="2456180" y="1282700"/>
                    </a:lnTo>
                    <a:lnTo>
                      <a:pt x="2458720" y="1346200"/>
                    </a:lnTo>
                    <a:lnTo>
                      <a:pt x="2499360" y="1404620"/>
                    </a:lnTo>
                    <a:lnTo>
                      <a:pt x="2578100" y="1478280"/>
                    </a:lnTo>
                    <a:lnTo>
                      <a:pt x="2633980" y="1501140"/>
                    </a:lnTo>
                    <a:lnTo>
                      <a:pt x="2692400" y="1490980"/>
                    </a:lnTo>
                    <a:lnTo>
                      <a:pt x="2778760" y="1490980"/>
                    </a:lnTo>
                    <a:lnTo>
                      <a:pt x="2839720" y="1508760"/>
                    </a:lnTo>
                    <a:lnTo>
                      <a:pt x="2877820" y="1506220"/>
                    </a:lnTo>
                    <a:lnTo>
                      <a:pt x="2890520" y="1468120"/>
                    </a:lnTo>
                    <a:lnTo>
                      <a:pt x="2887980" y="1440180"/>
                    </a:lnTo>
                    <a:lnTo>
                      <a:pt x="2918460" y="1386840"/>
                    </a:lnTo>
                    <a:lnTo>
                      <a:pt x="2918460" y="1356360"/>
                    </a:lnTo>
                    <a:lnTo>
                      <a:pt x="2941320" y="1330960"/>
                    </a:lnTo>
                    <a:lnTo>
                      <a:pt x="2946400" y="1292860"/>
                    </a:lnTo>
                    <a:lnTo>
                      <a:pt x="2918460" y="1264920"/>
                    </a:lnTo>
                    <a:lnTo>
                      <a:pt x="2862580" y="1264920"/>
                    </a:lnTo>
                    <a:lnTo>
                      <a:pt x="2811780" y="1229360"/>
                    </a:lnTo>
                    <a:lnTo>
                      <a:pt x="2778760" y="1214120"/>
                    </a:lnTo>
                    <a:lnTo>
                      <a:pt x="2735580" y="1168400"/>
                    </a:lnTo>
                    <a:lnTo>
                      <a:pt x="2720340" y="1115060"/>
                    </a:lnTo>
                    <a:lnTo>
                      <a:pt x="2694940" y="1079500"/>
                    </a:lnTo>
                    <a:lnTo>
                      <a:pt x="2659380" y="1051560"/>
                    </a:lnTo>
                    <a:lnTo>
                      <a:pt x="2644140" y="1003300"/>
                    </a:lnTo>
                    <a:cubicBezTo>
                      <a:pt x="2643293" y="976207"/>
                      <a:pt x="2642447" y="949113"/>
                      <a:pt x="2641600" y="922020"/>
                    </a:cubicBezTo>
                    <a:lnTo>
                      <a:pt x="2646680" y="817880"/>
                    </a:lnTo>
                    <a:lnTo>
                      <a:pt x="2618740" y="756920"/>
                    </a:lnTo>
                    <a:lnTo>
                      <a:pt x="2618740" y="660400"/>
                    </a:lnTo>
                    <a:lnTo>
                      <a:pt x="2618740" y="604520"/>
                    </a:lnTo>
                    <a:lnTo>
                      <a:pt x="2603500" y="548640"/>
                    </a:lnTo>
                    <a:lnTo>
                      <a:pt x="2600960" y="495300"/>
                    </a:lnTo>
                    <a:cubicBezTo>
                      <a:pt x="2601807" y="472440"/>
                      <a:pt x="2602653" y="449580"/>
                      <a:pt x="2603500" y="426720"/>
                    </a:cubicBezTo>
                    <a:lnTo>
                      <a:pt x="2603500" y="370840"/>
                    </a:lnTo>
                    <a:lnTo>
                      <a:pt x="2626360" y="340360"/>
                    </a:lnTo>
                    <a:lnTo>
                      <a:pt x="2623820" y="297180"/>
                    </a:lnTo>
                    <a:lnTo>
                      <a:pt x="2593340" y="274320"/>
                    </a:lnTo>
                    <a:lnTo>
                      <a:pt x="2560320" y="241300"/>
                    </a:lnTo>
                    <a:lnTo>
                      <a:pt x="2527300" y="180340"/>
                    </a:lnTo>
                    <a:lnTo>
                      <a:pt x="2479040" y="152400"/>
                    </a:lnTo>
                    <a:lnTo>
                      <a:pt x="2433320" y="121920"/>
                    </a:lnTo>
                    <a:lnTo>
                      <a:pt x="2369820" y="83820"/>
                    </a:lnTo>
                    <a:lnTo>
                      <a:pt x="2321560" y="45720"/>
                    </a:lnTo>
                    <a:lnTo>
                      <a:pt x="2306320" y="12700"/>
                    </a:lnTo>
                    <a:lnTo>
                      <a:pt x="2275840" y="0"/>
                    </a:lnTo>
                    <a:lnTo>
                      <a:pt x="2247900" y="0"/>
                    </a:lnTo>
                    <a:lnTo>
                      <a:pt x="2227580" y="27940"/>
                    </a:lnTo>
                    <a:lnTo>
                      <a:pt x="2212340" y="71120"/>
                    </a:lnTo>
                    <a:lnTo>
                      <a:pt x="2179320" y="111760"/>
                    </a:lnTo>
                    <a:lnTo>
                      <a:pt x="2181860" y="142240"/>
                    </a:lnTo>
                    <a:lnTo>
                      <a:pt x="2123440" y="180340"/>
                    </a:lnTo>
                    <a:close/>
                  </a:path>
                </a:pathLst>
              </a:custGeom>
              <a:grpFill/>
              <a:ln w="6350">
                <a:solidFill>
                  <a:srgbClr val="008FD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64" name="관악구">
                <a:extLst>
                  <a:ext uri="{FF2B5EF4-FFF2-40B4-BE49-F238E27FC236}">
                    <a16:creationId xmlns:a16="http://schemas.microsoft.com/office/drawing/2014/main" id="{52F7457F-3E9E-D542-AD94-1AB318888B04}"/>
                  </a:ext>
                </a:extLst>
              </p:cNvPr>
              <p:cNvSpPr/>
              <p:nvPr/>
            </p:nvSpPr>
            <p:spPr>
              <a:xfrm>
                <a:off x="502227" y="9836727"/>
                <a:ext cx="2739737" cy="2355273"/>
              </a:xfrm>
              <a:custGeom>
                <a:avLst/>
                <a:gdLst>
                  <a:gd name="connsiteX0" fmla="*/ 2019300 w 2739737"/>
                  <a:gd name="connsiteY0" fmla="*/ 1943100 h 2355273"/>
                  <a:gd name="connsiteX1" fmla="*/ 2112818 w 2739737"/>
                  <a:gd name="connsiteY1" fmla="*/ 1918855 h 2355273"/>
                  <a:gd name="connsiteX2" fmla="*/ 2147455 w 2739737"/>
                  <a:gd name="connsiteY2" fmla="*/ 1891146 h 2355273"/>
                  <a:gd name="connsiteX3" fmla="*/ 2185555 w 2739737"/>
                  <a:gd name="connsiteY3" fmla="*/ 1894609 h 2355273"/>
                  <a:gd name="connsiteX4" fmla="*/ 2240973 w 2739737"/>
                  <a:gd name="connsiteY4" fmla="*/ 1887682 h 2355273"/>
                  <a:gd name="connsiteX5" fmla="*/ 2279073 w 2739737"/>
                  <a:gd name="connsiteY5" fmla="*/ 1842655 h 2355273"/>
                  <a:gd name="connsiteX6" fmla="*/ 2341418 w 2739737"/>
                  <a:gd name="connsiteY6" fmla="*/ 1783773 h 2355273"/>
                  <a:gd name="connsiteX7" fmla="*/ 2393373 w 2739737"/>
                  <a:gd name="connsiteY7" fmla="*/ 1749137 h 2355273"/>
                  <a:gd name="connsiteX8" fmla="*/ 2438400 w 2739737"/>
                  <a:gd name="connsiteY8" fmla="*/ 1714500 h 2355273"/>
                  <a:gd name="connsiteX9" fmla="*/ 2462646 w 2739737"/>
                  <a:gd name="connsiteY9" fmla="*/ 1652155 h 2355273"/>
                  <a:gd name="connsiteX10" fmla="*/ 2490355 w 2739737"/>
                  <a:gd name="connsiteY10" fmla="*/ 1593273 h 2355273"/>
                  <a:gd name="connsiteX11" fmla="*/ 2500746 w 2739737"/>
                  <a:gd name="connsiteY11" fmla="*/ 1548246 h 2355273"/>
                  <a:gd name="connsiteX12" fmla="*/ 2545773 w 2739737"/>
                  <a:gd name="connsiteY12" fmla="*/ 1510146 h 2355273"/>
                  <a:gd name="connsiteX13" fmla="*/ 2660073 w 2739737"/>
                  <a:gd name="connsiteY13" fmla="*/ 1465118 h 2355273"/>
                  <a:gd name="connsiteX14" fmla="*/ 2701637 w 2739737"/>
                  <a:gd name="connsiteY14" fmla="*/ 1447800 h 2355273"/>
                  <a:gd name="connsiteX15" fmla="*/ 2732809 w 2739737"/>
                  <a:gd name="connsiteY15" fmla="*/ 1392382 h 2355273"/>
                  <a:gd name="connsiteX16" fmla="*/ 2715491 w 2739737"/>
                  <a:gd name="connsiteY16" fmla="*/ 1333500 h 2355273"/>
                  <a:gd name="connsiteX17" fmla="*/ 2718955 w 2739737"/>
                  <a:gd name="connsiteY17" fmla="*/ 1184564 h 2355273"/>
                  <a:gd name="connsiteX18" fmla="*/ 2739737 w 2739737"/>
                  <a:gd name="connsiteY18" fmla="*/ 1115291 h 2355273"/>
                  <a:gd name="connsiteX19" fmla="*/ 2715491 w 2739737"/>
                  <a:gd name="connsiteY19" fmla="*/ 1070264 h 2355273"/>
                  <a:gd name="connsiteX20" fmla="*/ 2635828 w 2739737"/>
                  <a:gd name="connsiteY20" fmla="*/ 1011382 h 2355273"/>
                  <a:gd name="connsiteX21" fmla="*/ 2601191 w 2739737"/>
                  <a:gd name="connsiteY21" fmla="*/ 976746 h 2355273"/>
                  <a:gd name="connsiteX22" fmla="*/ 2559628 w 2739737"/>
                  <a:gd name="connsiteY22" fmla="*/ 883228 h 2355273"/>
                  <a:gd name="connsiteX23" fmla="*/ 2538846 w 2739737"/>
                  <a:gd name="connsiteY23" fmla="*/ 796637 h 2355273"/>
                  <a:gd name="connsiteX24" fmla="*/ 2524991 w 2739737"/>
                  <a:gd name="connsiteY24" fmla="*/ 751609 h 2355273"/>
                  <a:gd name="connsiteX25" fmla="*/ 2511137 w 2739737"/>
                  <a:gd name="connsiteY25" fmla="*/ 703118 h 2355273"/>
                  <a:gd name="connsiteX26" fmla="*/ 2459182 w 2739737"/>
                  <a:gd name="connsiteY26" fmla="*/ 703118 h 2355273"/>
                  <a:gd name="connsiteX27" fmla="*/ 2431473 w 2739737"/>
                  <a:gd name="connsiteY27" fmla="*/ 730828 h 2355273"/>
                  <a:gd name="connsiteX28" fmla="*/ 2337955 w 2739737"/>
                  <a:gd name="connsiteY28" fmla="*/ 734291 h 2355273"/>
                  <a:gd name="connsiteX29" fmla="*/ 2240973 w 2739737"/>
                  <a:gd name="connsiteY29" fmla="*/ 748146 h 2355273"/>
                  <a:gd name="connsiteX30" fmla="*/ 2182091 w 2739737"/>
                  <a:gd name="connsiteY30" fmla="*/ 751609 h 2355273"/>
                  <a:gd name="connsiteX31" fmla="*/ 2133600 w 2739737"/>
                  <a:gd name="connsiteY31" fmla="*/ 741218 h 2355273"/>
                  <a:gd name="connsiteX32" fmla="*/ 2095500 w 2739737"/>
                  <a:gd name="connsiteY32" fmla="*/ 723900 h 2355273"/>
                  <a:gd name="connsiteX33" fmla="*/ 2047009 w 2739737"/>
                  <a:gd name="connsiteY33" fmla="*/ 665018 h 2355273"/>
                  <a:gd name="connsiteX34" fmla="*/ 2005446 w 2739737"/>
                  <a:gd name="connsiteY34" fmla="*/ 592282 h 2355273"/>
                  <a:gd name="connsiteX35" fmla="*/ 1977737 w 2739737"/>
                  <a:gd name="connsiteY35" fmla="*/ 540328 h 2355273"/>
                  <a:gd name="connsiteX36" fmla="*/ 1929246 w 2739737"/>
                  <a:gd name="connsiteY36" fmla="*/ 498764 h 2355273"/>
                  <a:gd name="connsiteX37" fmla="*/ 1898073 w 2739737"/>
                  <a:gd name="connsiteY37" fmla="*/ 471055 h 2355273"/>
                  <a:gd name="connsiteX38" fmla="*/ 1894609 w 2739737"/>
                  <a:gd name="connsiteY38" fmla="*/ 422564 h 2355273"/>
                  <a:gd name="connsiteX39" fmla="*/ 1918855 w 2739737"/>
                  <a:gd name="connsiteY39" fmla="*/ 367146 h 2355273"/>
                  <a:gd name="connsiteX40" fmla="*/ 1922318 w 2739737"/>
                  <a:gd name="connsiteY40" fmla="*/ 322118 h 2355273"/>
                  <a:gd name="connsiteX41" fmla="*/ 1887682 w 2739737"/>
                  <a:gd name="connsiteY41" fmla="*/ 287482 h 2355273"/>
                  <a:gd name="connsiteX42" fmla="*/ 1856509 w 2739737"/>
                  <a:gd name="connsiteY42" fmla="*/ 252846 h 2355273"/>
                  <a:gd name="connsiteX43" fmla="*/ 1849582 w 2739737"/>
                  <a:gd name="connsiteY43" fmla="*/ 166255 h 2355273"/>
                  <a:gd name="connsiteX44" fmla="*/ 1849582 w 2739737"/>
                  <a:gd name="connsiteY44" fmla="*/ 124691 h 2355273"/>
                  <a:gd name="connsiteX45" fmla="*/ 1856509 w 2739737"/>
                  <a:gd name="connsiteY45" fmla="*/ 83128 h 2355273"/>
                  <a:gd name="connsiteX46" fmla="*/ 1859973 w 2739737"/>
                  <a:gd name="connsiteY46" fmla="*/ 41564 h 2355273"/>
                  <a:gd name="connsiteX47" fmla="*/ 1842655 w 2739737"/>
                  <a:gd name="connsiteY47" fmla="*/ 17318 h 2355273"/>
                  <a:gd name="connsiteX48" fmla="*/ 1814946 w 2739737"/>
                  <a:gd name="connsiteY48" fmla="*/ 20782 h 2355273"/>
                  <a:gd name="connsiteX49" fmla="*/ 1783773 w 2739737"/>
                  <a:gd name="connsiteY49" fmla="*/ 65809 h 2355273"/>
                  <a:gd name="connsiteX50" fmla="*/ 1745673 w 2739737"/>
                  <a:gd name="connsiteY50" fmla="*/ 103909 h 2355273"/>
                  <a:gd name="connsiteX51" fmla="*/ 1700646 w 2739737"/>
                  <a:gd name="connsiteY51" fmla="*/ 114300 h 2355273"/>
                  <a:gd name="connsiteX52" fmla="*/ 1652155 w 2739737"/>
                  <a:gd name="connsiteY52" fmla="*/ 96982 h 2355273"/>
                  <a:gd name="connsiteX53" fmla="*/ 1593273 w 2739737"/>
                  <a:gd name="connsiteY53" fmla="*/ 96982 h 2355273"/>
                  <a:gd name="connsiteX54" fmla="*/ 1548246 w 2739737"/>
                  <a:gd name="connsiteY54" fmla="*/ 90055 h 2355273"/>
                  <a:gd name="connsiteX55" fmla="*/ 1520537 w 2739737"/>
                  <a:gd name="connsiteY55" fmla="*/ 45028 h 2355273"/>
                  <a:gd name="connsiteX56" fmla="*/ 1492828 w 2739737"/>
                  <a:gd name="connsiteY56" fmla="*/ 17318 h 2355273"/>
                  <a:gd name="connsiteX57" fmla="*/ 1440873 w 2739737"/>
                  <a:gd name="connsiteY57" fmla="*/ 58882 h 2355273"/>
                  <a:gd name="connsiteX58" fmla="*/ 1385455 w 2739737"/>
                  <a:gd name="connsiteY58" fmla="*/ 65809 h 2355273"/>
                  <a:gd name="connsiteX59" fmla="*/ 1336964 w 2739737"/>
                  <a:gd name="connsiteY59" fmla="*/ 69273 h 2355273"/>
                  <a:gd name="connsiteX60" fmla="*/ 1264228 w 2739737"/>
                  <a:gd name="connsiteY60" fmla="*/ 62346 h 2355273"/>
                  <a:gd name="connsiteX61" fmla="*/ 1222664 w 2739737"/>
                  <a:gd name="connsiteY61" fmla="*/ 72737 h 2355273"/>
                  <a:gd name="connsiteX62" fmla="*/ 1194955 w 2739737"/>
                  <a:gd name="connsiteY62" fmla="*/ 103909 h 2355273"/>
                  <a:gd name="connsiteX63" fmla="*/ 1163782 w 2739737"/>
                  <a:gd name="connsiteY63" fmla="*/ 121228 h 2355273"/>
                  <a:gd name="connsiteX64" fmla="*/ 1132609 w 2739737"/>
                  <a:gd name="connsiteY64" fmla="*/ 103909 h 2355273"/>
                  <a:gd name="connsiteX65" fmla="*/ 1049482 w 2739737"/>
                  <a:gd name="connsiteY65" fmla="*/ 58882 h 2355273"/>
                  <a:gd name="connsiteX66" fmla="*/ 1018309 w 2739737"/>
                  <a:gd name="connsiteY66" fmla="*/ 38100 h 2355273"/>
                  <a:gd name="connsiteX67" fmla="*/ 952500 w 2739737"/>
                  <a:gd name="connsiteY67" fmla="*/ 38100 h 2355273"/>
                  <a:gd name="connsiteX68" fmla="*/ 897082 w 2739737"/>
                  <a:gd name="connsiteY68" fmla="*/ 24246 h 2355273"/>
                  <a:gd name="connsiteX69" fmla="*/ 848591 w 2739737"/>
                  <a:gd name="connsiteY69" fmla="*/ 0 h 2355273"/>
                  <a:gd name="connsiteX70" fmla="*/ 848591 w 2739737"/>
                  <a:gd name="connsiteY70" fmla="*/ 0 h 2355273"/>
                  <a:gd name="connsiteX71" fmla="*/ 786246 w 2739737"/>
                  <a:gd name="connsiteY71" fmla="*/ 0 h 2355273"/>
                  <a:gd name="connsiteX72" fmla="*/ 768928 w 2739737"/>
                  <a:gd name="connsiteY72" fmla="*/ 24246 h 2355273"/>
                  <a:gd name="connsiteX73" fmla="*/ 720437 w 2739737"/>
                  <a:gd name="connsiteY73" fmla="*/ 58882 h 2355273"/>
                  <a:gd name="connsiteX74" fmla="*/ 696191 w 2739737"/>
                  <a:gd name="connsiteY74" fmla="*/ 110837 h 2355273"/>
                  <a:gd name="connsiteX75" fmla="*/ 699655 w 2739737"/>
                  <a:gd name="connsiteY75" fmla="*/ 148937 h 2355273"/>
                  <a:gd name="connsiteX76" fmla="*/ 675409 w 2739737"/>
                  <a:gd name="connsiteY76" fmla="*/ 166255 h 2355273"/>
                  <a:gd name="connsiteX77" fmla="*/ 571500 w 2739737"/>
                  <a:gd name="connsiteY77" fmla="*/ 169718 h 2355273"/>
                  <a:gd name="connsiteX78" fmla="*/ 457200 w 2739737"/>
                  <a:gd name="connsiteY78" fmla="*/ 166255 h 2355273"/>
                  <a:gd name="connsiteX79" fmla="*/ 394855 w 2739737"/>
                  <a:gd name="connsiteY79" fmla="*/ 166255 h 2355273"/>
                  <a:gd name="connsiteX80" fmla="*/ 356755 w 2739737"/>
                  <a:gd name="connsiteY80" fmla="*/ 193964 h 2355273"/>
                  <a:gd name="connsiteX81" fmla="*/ 342900 w 2739737"/>
                  <a:gd name="connsiteY81" fmla="*/ 221673 h 2355273"/>
                  <a:gd name="connsiteX82" fmla="*/ 235528 w 2739737"/>
                  <a:gd name="connsiteY82" fmla="*/ 263237 h 2355273"/>
                  <a:gd name="connsiteX83" fmla="*/ 187037 w 2739737"/>
                  <a:gd name="connsiteY83" fmla="*/ 325582 h 2355273"/>
                  <a:gd name="connsiteX84" fmla="*/ 124691 w 2739737"/>
                  <a:gd name="connsiteY84" fmla="*/ 349828 h 2355273"/>
                  <a:gd name="connsiteX85" fmla="*/ 86591 w 2739737"/>
                  <a:gd name="connsiteY85" fmla="*/ 370609 h 2355273"/>
                  <a:gd name="connsiteX86" fmla="*/ 48491 w 2739737"/>
                  <a:gd name="connsiteY86" fmla="*/ 370609 h 2355273"/>
                  <a:gd name="connsiteX87" fmla="*/ 20782 w 2739737"/>
                  <a:gd name="connsiteY87" fmla="*/ 387928 h 2355273"/>
                  <a:gd name="connsiteX88" fmla="*/ 20782 w 2739737"/>
                  <a:gd name="connsiteY88" fmla="*/ 426028 h 2355273"/>
                  <a:gd name="connsiteX89" fmla="*/ 20782 w 2739737"/>
                  <a:gd name="connsiteY89" fmla="*/ 446809 h 2355273"/>
                  <a:gd name="connsiteX90" fmla="*/ 3464 w 2739737"/>
                  <a:gd name="connsiteY90" fmla="*/ 474518 h 2355273"/>
                  <a:gd name="connsiteX91" fmla="*/ 0 w 2739737"/>
                  <a:gd name="connsiteY91" fmla="*/ 529937 h 2355273"/>
                  <a:gd name="connsiteX92" fmla="*/ 48491 w 2739737"/>
                  <a:gd name="connsiteY92" fmla="*/ 523009 h 2355273"/>
                  <a:gd name="connsiteX93" fmla="*/ 145473 w 2739737"/>
                  <a:gd name="connsiteY93" fmla="*/ 498764 h 2355273"/>
                  <a:gd name="connsiteX94" fmla="*/ 218209 w 2739737"/>
                  <a:gd name="connsiteY94" fmla="*/ 498764 h 2355273"/>
                  <a:gd name="connsiteX95" fmla="*/ 297873 w 2739737"/>
                  <a:gd name="connsiteY95" fmla="*/ 467591 h 2355273"/>
                  <a:gd name="connsiteX96" fmla="*/ 367146 w 2739737"/>
                  <a:gd name="connsiteY96" fmla="*/ 453737 h 2355273"/>
                  <a:gd name="connsiteX97" fmla="*/ 464128 w 2739737"/>
                  <a:gd name="connsiteY97" fmla="*/ 457200 h 2355273"/>
                  <a:gd name="connsiteX98" fmla="*/ 523009 w 2739737"/>
                  <a:gd name="connsiteY98" fmla="*/ 484909 h 2355273"/>
                  <a:gd name="connsiteX99" fmla="*/ 540328 w 2739737"/>
                  <a:gd name="connsiteY99" fmla="*/ 529937 h 2355273"/>
                  <a:gd name="connsiteX100" fmla="*/ 536864 w 2739737"/>
                  <a:gd name="connsiteY100" fmla="*/ 595746 h 2355273"/>
                  <a:gd name="connsiteX101" fmla="*/ 536864 w 2739737"/>
                  <a:gd name="connsiteY101" fmla="*/ 595746 h 2355273"/>
                  <a:gd name="connsiteX102" fmla="*/ 484909 w 2739737"/>
                  <a:gd name="connsiteY102" fmla="*/ 619991 h 2355273"/>
                  <a:gd name="connsiteX103" fmla="*/ 495300 w 2739737"/>
                  <a:gd name="connsiteY103" fmla="*/ 668482 h 2355273"/>
                  <a:gd name="connsiteX104" fmla="*/ 540328 w 2739737"/>
                  <a:gd name="connsiteY104" fmla="*/ 678873 h 2355273"/>
                  <a:gd name="connsiteX105" fmla="*/ 599209 w 2739737"/>
                  <a:gd name="connsiteY105" fmla="*/ 706582 h 2355273"/>
                  <a:gd name="connsiteX106" fmla="*/ 619991 w 2739737"/>
                  <a:gd name="connsiteY106" fmla="*/ 751609 h 2355273"/>
                  <a:gd name="connsiteX107" fmla="*/ 651164 w 2739737"/>
                  <a:gd name="connsiteY107" fmla="*/ 775855 h 2355273"/>
                  <a:gd name="connsiteX108" fmla="*/ 637309 w 2739737"/>
                  <a:gd name="connsiteY108" fmla="*/ 820882 h 2355273"/>
                  <a:gd name="connsiteX109" fmla="*/ 599209 w 2739737"/>
                  <a:gd name="connsiteY109" fmla="*/ 848591 h 2355273"/>
                  <a:gd name="connsiteX110" fmla="*/ 578428 w 2739737"/>
                  <a:gd name="connsiteY110" fmla="*/ 883228 h 2355273"/>
                  <a:gd name="connsiteX111" fmla="*/ 574964 w 2739737"/>
                  <a:gd name="connsiteY111" fmla="*/ 942109 h 2355273"/>
                  <a:gd name="connsiteX112" fmla="*/ 533400 w 2739737"/>
                  <a:gd name="connsiteY112" fmla="*/ 962891 h 2355273"/>
                  <a:gd name="connsiteX113" fmla="*/ 491837 w 2739737"/>
                  <a:gd name="connsiteY113" fmla="*/ 962891 h 2355273"/>
                  <a:gd name="connsiteX114" fmla="*/ 439882 w 2739737"/>
                  <a:gd name="connsiteY114" fmla="*/ 955964 h 2355273"/>
                  <a:gd name="connsiteX115" fmla="*/ 429491 w 2739737"/>
                  <a:gd name="connsiteY115" fmla="*/ 987137 h 2355273"/>
                  <a:gd name="connsiteX116" fmla="*/ 450273 w 2739737"/>
                  <a:gd name="connsiteY116" fmla="*/ 1042555 h 2355273"/>
                  <a:gd name="connsiteX117" fmla="*/ 474518 w 2739737"/>
                  <a:gd name="connsiteY117" fmla="*/ 1122218 h 2355273"/>
                  <a:gd name="connsiteX118" fmla="*/ 536864 w 2739737"/>
                  <a:gd name="connsiteY118" fmla="*/ 1184564 h 2355273"/>
                  <a:gd name="connsiteX119" fmla="*/ 550718 w 2739737"/>
                  <a:gd name="connsiteY119" fmla="*/ 1222664 h 2355273"/>
                  <a:gd name="connsiteX120" fmla="*/ 561109 w 2739737"/>
                  <a:gd name="connsiteY120" fmla="*/ 1250373 h 2355273"/>
                  <a:gd name="connsiteX121" fmla="*/ 540328 w 2739737"/>
                  <a:gd name="connsiteY121" fmla="*/ 1278082 h 2355273"/>
                  <a:gd name="connsiteX122" fmla="*/ 495300 w 2739737"/>
                  <a:gd name="connsiteY122" fmla="*/ 1312718 h 2355273"/>
                  <a:gd name="connsiteX123" fmla="*/ 488373 w 2739737"/>
                  <a:gd name="connsiteY123" fmla="*/ 1364673 h 2355273"/>
                  <a:gd name="connsiteX124" fmla="*/ 491837 w 2739737"/>
                  <a:gd name="connsiteY124" fmla="*/ 1440873 h 2355273"/>
                  <a:gd name="connsiteX125" fmla="*/ 533400 w 2739737"/>
                  <a:gd name="connsiteY125" fmla="*/ 1468582 h 2355273"/>
                  <a:gd name="connsiteX126" fmla="*/ 592282 w 2739737"/>
                  <a:gd name="connsiteY126" fmla="*/ 1447800 h 2355273"/>
                  <a:gd name="connsiteX127" fmla="*/ 630382 w 2739737"/>
                  <a:gd name="connsiteY127" fmla="*/ 1433946 h 2355273"/>
                  <a:gd name="connsiteX128" fmla="*/ 678873 w 2739737"/>
                  <a:gd name="connsiteY128" fmla="*/ 1451264 h 2355273"/>
                  <a:gd name="connsiteX129" fmla="*/ 720437 w 2739737"/>
                  <a:gd name="connsiteY129" fmla="*/ 1485900 h 2355273"/>
                  <a:gd name="connsiteX130" fmla="*/ 768928 w 2739737"/>
                  <a:gd name="connsiteY130" fmla="*/ 1582882 h 2355273"/>
                  <a:gd name="connsiteX131" fmla="*/ 800100 w 2739737"/>
                  <a:gd name="connsiteY131" fmla="*/ 1659082 h 2355273"/>
                  <a:gd name="connsiteX132" fmla="*/ 834737 w 2739737"/>
                  <a:gd name="connsiteY132" fmla="*/ 1693718 h 2355273"/>
                  <a:gd name="connsiteX133" fmla="*/ 865909 w 2739737"/>
                  <a:gd name="connsiteY133" fmla="*/ 1728355 h 2355273"/>
                  <a:gd name="connsiteX134" fmla="*/ 886691 w 2739737"/>
                  <a:gd name="connsiteY134" fmla="*/ 1797628 h 2355273"/>
                  <a:gd name="connsiteX135" fmla="*/ 869373 w 2739737"/>
                  <a:gd name="connsiteY135" fmla="*/ 1898073 h 2355273"/>
                  <a:gd name="connsiteX136" fmla="*/ 886691 w 2739737"/>
                  <a:gd name="connsiteY136" fmla="*/ 1963882 h 2355273"/>
                  <a:gd name="connsiteX137" fmla="*/ 879764 w 2739737"/>
                  <a:gd name="connsiteY137" fmla="*/ 2008909 h 2355273"/>
                  <a:gd name="connsiteX138" fmla="*/ 897082 w 2739737"/>
                  <a:gd name="connsiteY138" fmla="*/ 2043546 h 2355273"/>
                  <a:gd name="connsiteX139" fmla="*/ 959428 w 2739737"/>
                  <a:gd name="connsiteY139" fmla="*/ 2064328 h 2355273"/>
                  <a:gd name="connsiteX140" fmla="*/ 1004455 w 2739737"/>
                  <a:gd name="connsiteY140" fmla="*/ 2060864 h 2355273"/>
                  <a:gd name="connsiteX141" fmla="*/ 1052946 w 2739737"/>
                  <a:gd name="connsiteY141" fmla="*/ 2085109 h 2355273"/>
                  <a:gd name="connsiteX142" fmla="*/ 1108364 w 2739737"/>
                  <a:gd name="connsiteY142" fmla="*/ 2092037 h 2355273"/>
                  <a:gd name="connsiteX143" fmla="*/ 1125682 w 2739737"/>
                  <a:gd name="connsiteY143" fmla="*/ 2112818 h 2355273"/>
                  <a:gd name="connsiteX144" fmla="*/ 1136073 w 2739737"/>
                  <a:gd name="connsiteY144" fmla="*/ 2168237 h 2355273"/>
                  <a:gd name="connsiteX145" fmla="*/ 1156855 w 2739737"/>
                  <a:gd name="connsiteY145" fmla="*/ 2265218 h 2355273"/>
                  <a:gd name="connsiteX146" fmla="*/ 1167246 w 2739737"/>
                  <a:gd name="connsiteY146" fmla="*/ 2313709 h 2355273"/>
                  <a:gd name="connsiteX147" fmla="*/ 1191491 w 2739737"/>
                  <a:gd name="connsiteY147" fmla="*/ 2348346 h 2355273"/>
                  <a:gd name="connsiteX148" fmla="*/ 1260764 w 2739737"/>
                  <a:gd name="connsiteY148" fmla="*/ 2355273 h 2355273"/>
                  <a:gd name="connsiteX149" fmla="*/ 1319646 w 2739737"/>
                  <a:gd name="connsiteY149" fmla="*/ 2324100 h 2355273"/>
                  <a:gd name="connsiteX150" fmla="*/ 1423555 w 2739737"/>
                  <a:gd name="connsiteY150" fmla="*/ 2282537 h 2355273"/>
                  <a:gd name="connsiteX151" fmla="*/ 1520537 w 2739737"/>
                  <a:gd name="connsiteY151" fmla="*/ 2272146 h 2355273"/>
                  <a:gd name="connsiteX152" fmla="*/ 1666009 w 2739737"/>
                  <a:gd name="connsiteY152" fmla="*/ 2240973 h 2355273"/>
                  <a:gd name="connsiteX153" fmla="*/ 1756064 w 2739737"/>
                  <a:gd name="connsiteY153" fmla="*/ 2206337 h 2355273"/>
                  <a:gd name="connsiteX154" fmla="*/ 1835728 w 2739737"/>
                  <a:gd name="connsiteY154" fmla="*/ 2189018 h 2355273"/>
                  <a:gd name="connsiteX155" fmla="*/ 1898073 w 2739737"/>
                  <a:gd name="connsiteY155" fmla="*/ 2175164 h 2355273"/>
                  <a:gd name="connsiteX156" fmla="*/ 1932709 w 2739737"/>
                  <a:gd name="connsiteY156" fmla="*/ 2189018 h 2355273"/>
                  <a:gd name="connsiteX157" fmla="*/ 1960418 w 2739737"/>
                  <a:gd name="connsiteY157" fmla="*/ 2154382 h 2355273"/>
                  <a:gd name="connsiteX158" fmla="*/ 1950028 w 2739737"/>
                  <a:gd name="connsiteY158" fmla="*/ 2112818 h 2355273"/>
                  <a:gd name="connsiteX159" fmla="*/ 1960418 w 2739737"/>
                  <a:gd name="connsiteY159" fmla="*/ 2022764 h 2355273"/>
                  <a:gd name="connsiteX160" fmla="*/ 1950028 w 2739737"/>
                  <a:gd name="connsiteY160" fmla="*/ 1974273 h 2355273"/>
                  <a:gd name="connsiteX161" fmla="*/ 1956955 w 2739737"/>
                  <a:gd name="connsiteY161" fmla="*/ 1950028 h 2355273"/>
                  <a:gd name="connsiteX162" fmla="*/ 2019300 w 2739737"/>
                  <a:gd name="connsiteY162" fmla="*/ 1943100 h 23552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</a:cxnLst>
                <a:rect l="l" t="t" r="r" b="b"/>
                <a:pathLst>
                  <a:path w="2739737" h="2355273">
                    <a:moveTo>
                      <a:pt x="2019300" y="1943100"/>
                    </a:moveTo>
                    <a:lnTo>
                      <a:pt x="2112818" y="1918855"/>
                    </a:lnTo>
                    <a:lnTo>
                      <a:pt x="2147455" y="1891146"/>
                    </a:lnTo>
                    <a:lnTo>
                      <a:pt x="2185555" y="1894609"/>
                    </a:lnTo>
                    <a:lnTo>
                      <a:pt x="2240973" y="1887682"/>
                    </a:lnTo>
                    <a:lnTo>
                      <a:pt x="2279073" y="1842655"/>
                    </a:lnTo>
                    <a:lnTo>
                      <a:pt x="2341418" y="1783773"/>
                    </a:lnTo>
                    <a:lnTo>
                      <a:pt x="2393373" y="1749137"/>
                    </a:lnTo>
                    <a:lnTo>
                      <a:pt x="2438400" y="1714500"/>
                    </a:lnTo>
                    <a:lnTo>
                      <a:pt x="2462646" y="1652155"/>
                    </a:lnTo>
                    <a:lnTo>
                      <a:pt x="2490355" y="1593273"/>
                    </a:lnTo>
                    <a:lnTo>
                      <a:pt x="2500746" y="1548246"/>
                    </a:lnTo>
                    <a:lnTo>
                      <a:pt x="2545773" y="1510146"/>
                    </a:lnTo>
                    <a:lnTo>
                      <a:pt x="2660073" y="1465118"/>
                    </a:lnTo>
                    <a:lnTo>
                      <a:pt x="2701637" y="1447800"/>
                    </a:lnTo>
                    <a:lnTo>
                      <a:pt x="2732809" y="1392382"/>
                    </a:lnTo>
                    <a:lnTo>
                      <a:pt x="2715491" y="1333500"/>
                    </a:lnTo>
                    <a:cubicBezTo>
                      <a:pt x="2716646" y="1283855"/>
                      <a:pt x="2717800" y="1234209"/>
                      <a:pt x="2718955" y="1184564"/>
                    </a:cubicBezTo>
                    <a:lnTo>
                      <a:pt x="2739737" y="1115291"/>
                    </a:lnTo>
                    <a:lnTo>
                      <a:pt x="2715491" y="1070264"/>
                    </a:lnTo>
                    <a:lnTo>
                      <a:pt x="2635828" y="1011382"/>
                    </a:lnTo>
                    <a:lnTo>
                      <a:pt x="2601191" y="976746"/>
                    </a:lnTo>
                    <a:lnTo>
                      <a:pt x="2559628" y="883228"/>
                    </a:lnTo>
                    <a:lnTo>
                      <a:pt x="2538846" y="796637"/>
                    </a:lnTo>
                    <a:lnTo>
                      <a:pt x="2524991" y="751609"/>
                    </a:lnTo>
                    <a:lnTo>
                      <a:pt x="2511137" y="703118"/>
                    </a:lnTo>
                    <a:lnTo>
                      <a:pt x="2459182" y="703118"/>
                    </a:lnTo>
                    <a:lnTo>
                      <a:pt x="2431473" y="730828"/>
                    </a:lnTo>
                    <a:lnTo>
                      <a:pt x="2337955" y="734291"/>
                    </a:lnTo>
                    <a:lnTo>
                      <a:pt x="2240973" y="748146"/>
                    </a:lnTo>
                    <a:lnTo>
                      <a:pt x="2182091" y="751609"/>
                    </a:lnTo>
                    <a:lnTo>
                      <a:pt x="2133600" y="741218"/>
                    </a:lnTo>
                    <a:lnTo>
                      <a:pt x="2095500" y="723900"/>
                    </a:lnTo>
                    <a:lnTo>
                      <a:pt x="2047009" y="665018"/>
                    </a:lnTo>
                    <a:lnTo>
                      <a:pt x="2005446" y="592282"/>
                    </a:lnTo>
                    <a:lnTo>
                      <a:pt x="1977737" y="540328"/>
                    </a:lnTo>
                    <a:lnTo>
                      <a:pt x="1929246" y="498764"/>
                    </a:lnTo>
                    <a:lnTo>
                      <a:pt x="1898073" y="471055"/>
                    </a:lnTo>
                    <a:lnTo>
                      <a:pt x="1894609" y="422564"/>
                    </a:lnTo>
                    <a:lnTo>
                      <a:pt x="1918855" y="367146"/>
                    </a:lnTo>
                    <a:lnTo>
                      <a:pt x="1922318" y="322118"/>
                    </a:lnTo>
                    <a:lnTo>
                      <a:pt x="1887682" y="287482"/>
                    </a:lnTo>
                    <a:lnTo>
                      <a:pt x="1856509" y="252846"/>
                    </a:lnTo>
                    <a:lnTo>
                      <a:pt x="1849582" y="166255"/>
                    </a:lnTo>
                    <a:lnTo>
                      <a:pt x="1849582" y="124691"/>
                    </a:lnTo>
                    <a:lnTo>
                      <a:pt x="1856509" y="83128"/>
                    </a:lnTo>
                    <a:lnTo>
                      <a:pt x="1859973" y="41564"/>
                    </a:lnTo>
                    <a:lnTo>
                      <a:pt x="1842655" y="17318"/>
                    </a:lnTo>
                    <a:lnTo>
                      <a:pt x="1814946" y="20782"/>
                    </a:lnTo>
                    <a:lnTo>
                      <a:pt x="1783773" y="65809"/>
                    </a:lnTo>
                    <a:lnTo>
                      <a:pt x="1745673" y="103909"/>
                    </a:lnTo>
                    <a:lnTo>
                      <a:pt x="1700646" y="114300"/>
                    </a:lnTo>
                    <a:lnTo>
                      <a:pt x="1652155" y="96982"/>
                    </a:lnTo>
                    <a:lnTo>
                      <a:pt x="1593273" y="96982"/>
                    </a:lnTo>
                    <a:lnTo>
                      <a:pt x="1548246" y="90055"/>
                    </a:lnTo>
                    <a:lnTo>
                      <a:pt x="1520537" y="45028"/>
                    </a:lnTo>
                    <a:lnTo>
                      <a:pt x="1492828" y="17318"/>
                    </a:lnTo>
                    <a:lnTo>
                      <a:pt x="1440873" y="58882"/>
                    </a:lnTo>
                    <a:lnTo>
                      <a:pt x="1385455" y="65809"/>
                    </a:lnTo>
                    <a:lnTo>
                      <a:pt x="1336964" y="69273"/>
                    </a:lnTo>
                    <a:lnTo>
                      <a:pt x="1264228" y="62346"/>
                    </a:lnTo>
                    <a:lnTo>
                      <a:pt x="1222664" y="72737"/>
                    </a:lnTo>
                    <a:lnTo>
                      <a:pt x="1194955" y="103909"/>
                    </a:lnTo>
                    <a:lnTo>
                      <a:pt x="1163782" y="121228"/>
                    </a:lnTo>
                    <a:lnTo>
                      <a:pt x="1132609" y="103909"/>
                    </a:lnTo>
                    <a:lnTo>
                      <a:pt x="1049482" y="58882"/>
                    </a:lnTo>
                    <a:lnTo>
                      <a:pt x="1018309" y="38100"/>
                    </a:lnTo>
                    <a:lnTo>
                      <a:pt x="952500" y="38100"/>
                    </a:lnTo>
                    <a:lnTo>
                      <a:pt x="897082" y="24246"/>
                    </a:lnTo>
                    <a:lnTo>
                      <a:pt x="848591" y="0"/>
                    </a:lnTo>
                    <a:lnTo>
                      <a:pt x="848591" y="0"/>
                    </a:lnTo>
                    <a:lnTo>
                      <a:pt x="786246" y="0"/>
                    </a:lnTo>
                    <a:lnTo>
                      <a:pt x="768928" y="24246"/>
                    </a:lnTo>
                    <a:lnTo>
                      <a:pt x="720437" y="58882"/>
                    </a:lnTo>
                    <a:lnTo>
                      <a:pt x="696191" y="110837"/>
                    </a:lnTo>
                    <a:lnTo>
                      <a:pt x="699655" y="148937"/>
                    </a:lnTo>
                    <a:lnTo>
                      <a:pt x="675409" y="166255"/>
                    </a:lnTo>
                    <a:lnTo>
                      <a:pt x="571500" y="169718"/>
                    </a:lnTo>
                    <a:lnTo>
                      <a:pt x="457200" y="166255"/>
                    </a:lnTo>
                    <a:lnTo>
                      <a:pt x="394855" y="166255"/>
                    </a:lnTo>
                    <a:lnTo>
                      <a:pt x="356755" y="193964"/>
                    </a:lnTo>
                    <a:lnTo>
                      <a:pt x="342900" y="221673"/>
                    </a:lnTo>
                    <a:lnTo>
                      <a:pt x="235528" y="263237"/>
                    </a:lnTo>
                    <a:lnTo>
                      <a:pt x="187037" y="325582"/>
                    </a:lnTo>
                    <a:lnTo>
                      <a:pt x="124691" y="349828"/>
                    </a:lnTo>
                    <a:lnTo>
                      <a:pt x="86591" y="370609"/>
                    </a:lnTo>
                    <a:lnTo>
                      <a:pt x="48491" y="370609"/>
                    </a:lnTo>
                    <a:lnTo>
                      <a:pt x="20782" y="387928"/>
                    </a:lnTo>
                    <a:lnTo>
                      <a:pt x="20782" y="426028"/>
                    </a:lnTo>
                    <a:lnTo>
                      <a:pt x="20782" y="446809"/>
                    </a:lnTo>
                    <a:lnTo>
                      <a:pt x="3464" y="474518"/>
                    </a:lnTo>
                    <a:lnTo>
                      <a:pt x="0" y="529937"/>
                    </a:lnTo>
                    <a:lnTo>
                      <a:pt x="48491" y="523009"/>
                    </a:lnTo>
                    <a:lnTo>
                      <a:pt x="145473" y="498764"/>
                    </a:lnTo>
                    <a:lnTo>
                      <a:pt x="218209" y="498764"/>
                    </a:lnTo>
                    <a:lnTo>
                      <a:pt x="297873" y="467591"/>
                    </a:lnTo>
                    <a:lnTo>
                      <a:pt x="367146" y="453737"/>
                    </a:lnTo>
                    <a:lnTo>
                      <a:pt x="464128" y="457200"/>
                    </a:lnTo>
                    <a:lnTo>
                      <a:pt x="523009" y="484909"/>
                    </a:lnTo>
                    <a:lnTo>
                      <a:pt x="540328" y="529937"/>
                    </a:lnTo>
                    <a:lnTo>
                      <a:pt x="536864" y="595746"/>
                    </a:lnTo>
                    <a:lnTo>
                      <a:pt x="536864" y="595746"/>
                    </a:lnTo>
                    <a:lnTo>
                      <a:pt x="484909" y="619991"/>
                    </a:lnTo>
                    <a:lnTo>
                      <a:pt x="495300" y="668482"/>
                    </a:lnTo>
                    <a:lnTo>
                      <a:pt x="540328" y="678873"/>
                    </a:lnTo>
                    <a:lnTo>
                      <a:pt x="599209" y="706582"/>
                    </a:lnTo>
                    <a:lnTo>
                      <a:pt x="619991" y="751609"/>
                    </a:lnTo>
                    <a:lnTo>
                      <a:pt x="651164" y="775855"/>
                    </a:lnTo>
                    <a:lnTo>
                      <a:pt x="637309" y="820882"/>
                    </a:lnTo>
                    <a:lnTo>
                      <a:pt x="599209" y="848591"/>
                    </a:lnTo>
                    <a:lnTo>
                      <a:pt x="578428" y="883228"/>
                    </a:lnTo>
                    <a:lnTo>
                      <a:pt x="574964" y="942109"/>
                    </a:lnTo>
                    <a:lnTo>
                      <a:pt x="533400" y="962891"/>
                    </a:lnTo>
                    <a:lnTo>
                      <a:pt x="491837" y="962891"/>
                    </a:lnTo>
                    <a:lnTo>
                      <a:pt x="439882" y="955964"/>
                    </a:lnTo>
                    <a:lnTo>
                      <a:pt x="429491" y="987137"/>
                    </a:lnTo>
                    <a:lnTo>
                      <a:pt x="450273" y="1042555"/>
                    </a:lnTo>
                    <a:lnTo>
                      <a:pt x="474518" y="1122218"/>
                    </a:lnTo>
                    <a:lnTo>
                      <a:pt x="536864" y="1184564"/>
                    </a:lnTo>
                    <a:lnTo>
                      <a:pt x="550718" y="1222664"/>
                    </a:lnTo>
                    <a:lnTo>
                      <a:pt x="561109" y="1250373"/>
                    </a:lnTo>
                    <a:lnTo>
                      <a:pt x="540328" y="1278082"/>
                    </a:lnTo>
                    <a:lnTo>
                      <a:pt x="495300" y="1312718"/>
                    </a:lnTo>
                    <a:lnTo>
                      <a:pt x="488373" y="1364673"/>
                    </a:lnTo>
                    <a:lnTo>
                      <a:pt x="491837" y="1440873"/>
                    </a:lnTo>
                    <a:lnTo>
                      <a:pt x="533400" y="1468582"/>
                    </a:lnTo>
                    <a:lnTo>
                      <a:pt x="592282" y="1447800"/>
                    </a:lnTo>
                    <a:lnTo>
                      <a:pt x="630382" y="1433946"/>
                    </a:lnTo>
                    <a:lnTo>
                      <a:pt x="678873" y="1451264"/>
                    </a:lnTo>
                    <a:lnTo>
                      <a:pt x="720437" y="1485900"/>
                    </a:lnTo>
                    <a:lnTo>
                      <a:pt x="768928" y="1582882"/>
                    </a:lnTo>
                    <a:lnTo>
                      <a:pt x="800100" y="1659082"/>
                    </a:lnTo>
                    <a:lnTo>
                      <a:pt x="834737" y="1693718"/>
                    </a:lnTo>
                    <a:lnTo>
                      <a:pt x="865909" y="1728355"/>
                    </a:lnTo>
                    <a:lnTo>
                      <a:pt x="886691" y="1797628"/>
                    </a:lnTo>
                    <a:lnTo>
                      <a:pt x="869373" y="1898073"/>
                    </a:lnTo>
                    <a:lnTo>
                      <a:pt x="886691" y="1963882"/>
                    </a:lnTo>
                    <a:lnTo>
                      <a:pt x="879764" y="2008909"/>
                    </a:lnTo>
                    <a:lnTo>
                      <a:pt x="897082" y="2043546"/>
                    </a:lnTo>
                    <a:lnTo>
                      <a:pt x="959428" y="2064328"/>
                    </a:lnTo>
                    <a:lnTo>
                      <a:pt x="1004455" y="2060864"/>
                    </a:lnTo>
                    <a:lnTo>
                      <a:pt x="1052946" y="2085109"/>
                    </a:lnTo>
                    <a:lnTo>
                      <a:pt x="1108364" y="2092037"/>
                    </a:lnTo>
                    <a:lnTo>
                      <a:pt x="1125682" y="2112818"/>
                    </a:lnTo>
                    <a:lnTo>
                      <a:pt x="1136073" y="2168237"/>
                    </a:lnTo>
                    <a:lnTo>
                      <a:pt x="1156855" y="2265218"/>
                    </a:lnTo>
                    <a:lnTo>
                      <a:pt x="1167246" y="2313709"/>
                    </a:lnTo>
                    <a:lnTo>
                      <a:pt x="1191491" y="2348346"/>
                    </a:lnTo>
                    <a:lnTo>
                      <a:pt x="1260764" y="2355273"/>
                    </a:lnTo>
                    <a:lnTo>
                      <a:pt x="1319646" y="2324100"/>
                    </a:lnTo>
                    <a:lnTo>
                      <a:pt x="1423555" y="2282537"/>
                    </a:lnTo>
                    <a:lnTo>
                      <a:pt x="1520537" y="2272146"/>
                    </a:lnTo>
                    <a:lnTo>
                      <a:pt x="1666009" y="2240973"/>
                    </a:lnTo>
                    <a:lnTo>
                      <a:pt x="1756064" y="2206337"/>
                    </a:lnTo>
                    <a:lnTo>
                      <a:pt x="1835728" y="2189018"/>
                    </a:lnTo>
                    <a:lnTo>
                      <a:pt x="1898073" y="2175164"/>
                    </a:lnTo>
                    <a:lnTo>
                      <a:pt x="1932709" y="2189018"/>
                    </a:lnTo>
                    <a:lnTo>
                      <a:pt x="1960418" y="2154382"/>
                    </a:lnTo>
                    <a:lnTo>
                      <a:pt x="1950028" y="2112818"/>
                    </a:lnTo>
                    <a:lnTo>
                      <a:pt x="1960418" y="2022764"/>
                    </a:lnTo>
                    <a:lnTo>
                      <a:pt x="1950028" y="1974273"/>
                    </a:lnTo>
                    <a:lnTo>
                      <a:pt x="1956955" y="1950028"/>
                    </a:lnTo>
                    <a:lnTo>
                      <a:pt x="2019300" y="1943100"/>
                    </a:lnTo>
                    <a:close/>
                  </a:path>
                </a:pathLst>
              </a:custGeom>
              <a:grpFill/>
              <a:ln w="6350">
                <a:solidFill>
                  <a:srgbClr val="008FD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65" name="강서구">
                <a:extLst>
                  <a:ext uri="{FF2B5EF4-FFF2-40B4-BE49-F238E27FC236}">
                    <a16:creationId xmlns:a16="http://schemas.microsoft.com/office/drawing/2014/main" id="{8D946CAA-4698-1549-A2AF-7E141416BDCA}"/>
                  </a:ext>
                </a:extLst>
              </p:cNvPr>
              <p:cNvSpPr/>
              <p:nvPr/>
            </p:nvSpPr>
            <p:spPr>
              <a:xfrm>
                <a:off x="-4053840" y="5459730"/>
                <a:ext cx="3787140" cy="3002280"/>
              </a:xfrm>
              <a:custGeom>
                <a:avLst/>
                <a:gdLst>
                  <a:gd name="connsiteX0" fmla="*/ 2301240 w 3787140"/>
                  <a:gd name="connsiteY0" fmla="*/ 838200 h 3002280"/>
                  <a:gd name="connsiteX1" fmla="*/ 2225040 w 3787140"/>
                  <a:gd name="connsiteY1" fmla="*/ 777240 h 3002280"/>
                  <a:gd name="connsiteX2" fmla="*/ 2106930 w 3787140"/>
                  <a:gd name="connsiteY2" fmla="*/ 723900 h 3002280"/>
                  <a:gd name="connsiteX3" fmla="*/ 2019300 w 3787140"/>
                  <a:gd name="connsiteY3" fmla="*/ 647700 h 3002280"/>
                  <a:gd name="connsiteX4" fmla="*/ 1931670 w 3787140"/>
                  <a:gd name="connsiteY4" fmla="*/ 590550 h 3002280"/>
                  <a:gd name="connsiteX5" fmla="*/ 1859280 w 3787140"/>
                  <a:gd name="connsiteY5" fmla="*/ 548640 h 3002280"/>
                  <a:gd name="connsiteX6" fmla="*/ 1786890 w 3787140"/>
                  <a:gd name="connsiteY6" fmla="*/ 491490 h 3002280"/>
                  <a:gd name="connsiteX7" fmla="*/ 1703070 w 3787140"/>
                  <a:gd name="connsiteY7" fmla="*/ 438150 h 3002280"/>
                  <a:gd name="connsiteX8" fmla="*/ 1604010 w 3787140"/>
                  <a:gd name="connsiteY8" fmla="*/ 373380 h 3002280"/>
                  <a:gd name="connsiteX9" fmla="*/ 1516380 w 3787140"/>
                  <a:gd name="connsiteY9" fmla="*/ 312420 h 3002280"/>
                  <a:gd name="connsiteX10" fmla="*/ 1447800 w 3787140"/>
                  <a:gd name="connsiteY10" fmla="*/ 262890 h 3002280"/>
                  <a:gd name="connsiteX11" fmla="*/ 1383030 w 3787140"/>
                  <a:gd name="connsiteY11" fmla="*/ 220980 h 3002280"/>
                  <a:gd name="connsiteX12" fmla="*/ 1325880 w 3787140"/>
                  <a:gd name="connsiteY12" fmla="*/ 167640 h 3002280"/>
                  <a:gd name="connsiteX13" fmla="*/ 1283970 w 3787140"/>
                  <a:gd name="connsiteY13" fmla="*/ 129540 h 3002280"/>
                  <a:gd name="connsiteX14" fmla="*/ 1184910 w 3787140"/>
                  <a:gd name="connsiteY14" fmla="*/ 83820 h 3002280"/>
                  <a:gd name="connsiteX15" fmla="*/ 1154430 w 3787140"/>
                  <a:gd name="connsiteY15" fmla="*/ 49530 h 3002280"/>
                  <a:gd name="connsiteX16" fmla="*/ 1123950 w 3787140"/>
                  <a:gd name="connsiteY16" fmla="*/ 26670 h 3002280"/>
                  <a:gd name="connsiteX17" fmla="*/ 1078230 w 3787140"/>
                  <a:gd name="connsiteY17" fmla="*/ 0 h 3002280"/>
                  <a:gd name="connsiteX18" fmla="*/ 1055370 w 3787140"/>
                  <a:gd name="connsiteY18" fmla="*/ 22860 h 3002280"/>
                  <a:gd name="connsiteX19" fmla="*/ 1078230 w 3787140"/>
                  <a:gd name="connsiteY19" fmla="*/ 76200 h 3002280"/>
                  <a:gd name="connsiteX20" fmla="*/ 1093470 w 3787140"/>
                  <a:gd name="connsiteY20" fmla="*/ 129540 h 3002280"/>
                  <a:gd name="connsiteX21" fmla="*/ 1108710 w 3787140"/>
                  <a:gd name="connsiteY21" fmla="*/ 175260 h 3002280"/>
                  <a:gd name="connsiteX22" fmla="*/ 1131570 w 3787140"/>
                  <a:gd name="connsiteY22" fmla="*/ 247650 h 3002280"/>
                  <a:gd name="connsiteX23" fmla="*/ 1135380 w 3787140"/>
                  <a:gd name="connsiteY23" fmla="*/ 327660 h 3002280"/>
                  <a:gd name="connsiteX24" fmla="*/ 1120140 w 3787140"/>
                  <a:gd name="connsiteY24" fmla="*/ 419100 h 3002280"/>
                  <a:gd name="connsiteX25" fmla="*/ 1112520 w 3787140"/>
                  <a:gd name="connsiteY25" fmla="*/ 457200 h 3002280"/>
                  <a:gd name="connsiteX26" fmla="*/ 1070610 w 3787140"/>
                  <a:gd name="connsiteY26" fmla="*/ 518160 h 3002280"/>
                  <a:gd name="connsiteX27" fmla="*/ 1043940 w 3787140"/>
                  <a:gd name="connsiteY27" fmla="*/ 571500 h 3002280"/>
                  <a:gd name="connsiteX28" fmla="*/ 1005840 w 3787140"/>
                  <a:gd name="connsiteY28" fmla="*/ 636270 h 3002280"/>
                  <a:gd name="connsiteX29" fmla="*/ 979170 w 3787140"/>
                  <a:gd name="connsiteY29" fmla="*/ 689610 h 3002280"/>
                  <a:gd name="connsiteX30" fmla="*/ 975360 w 3787140"/>
                  <a:gd name="connsiteY30" fmla="*/ 762000 h 3002280"/>
                  <a:gd name="connsiteX31" fmla="*/ 986790 w 3787140"/>
                  <a:gd name="connsiteY31" fmla="*/ 834390 h 3002280"/>
                  <a:gd name="connsiteX32" fmla="*/ 941070 w 3787140"/>
                  <a:gd name="connsiteY32" fmla="*/ 861060 h 3002280"/>
                  <a:gd name="connsiteX33" fmla="*/ 872490 w 3787140"/>
                  <a:gd name="connsiteY33" fmla="*/ 914400 h 3002280"/>
                  <a:gd name="connsiteX34" fmla="*/ 792480 w 3787140"/>
                  <a:gd name="connsiteY34" fmla="*/ 944880 h 3002280"/>
                  <a:gd name="connsiteX35" fmla="*/ 727710 w 3787140"/>
                  <a:gd name="connsiteY35" fmla="*/ 979170 h 3002280"/>
                  <a:gd name="connsiteX36" fmla="*/ 670560 w 3787140"/>
                  <a:gd name="connsiteY36" fmla="*/ 1013460 h 3002280"/>
                  <a:gd name="connsiteX37" fmla="*/ 632460 w 3787140"/>
                  <a:gd name="connsiteY37" fmla="*/ 1059180 h 3002280"/>
                  <a:gd name="connsiteX38" fmla="*/ 601980 w 3787140"/>
                  <a:gd name="connsiteY38" fmla="*/ 1123950 h 3002280"/>
                  <a:gd name="connsiteX39" fmla="*/ 579120 w 3787140"/>
                  <a:gd name="connsiteY39" fmla="*/ 1184910 h 3002280"/>
                  <a:gd name="connsiteX40" fmla="*/ 544830 w 3787140"/>
                  <a:gd name="connsiteY40" fmla="*/ 1242060 h 3002280"/>
                  <a:gd name="connsiteX41" fmla="*/ 480060 w 3787140"/>
                  <a:gd name="connsiteY41" fmla="*/ 1268730 h 3002280"/>
                  <a:gd name="connsiteX42" fmla="*/ 422910 w 3787140"/>
                  <a:gd name="connsiteY42" fmla="*/ 1295400 h 3002280"/>
                  <a:gd name="connsiteX43" fmla="*/ 384810 w 3787140"/>
                  <a:gd name="connsiteY43" fmla="*/ 1310640 h 3002280"/>
                  <a:gd name="connsiteX44" fmla="*/ 358140 w 3787140"/>
                  <a:gd name="connsiteY44" fmla="*/ 1341120 h 3002280"/>
                  <a:gd name="connsiteX45" fmla="*/ 358140 w 3787140"/>
                  <a:gd name="connsiteY45" fmla="*/ 1383030 h 3002280"/>
                  <a:gd name="connsiteX46" fmla="*/ 392430 w 3787140"/>
                  <a:gd name="connsiteY46" fmla="*/ 1409700 h 3002280"/>
                  <a:gd name="connsiteX47" fmla="*/ 403860 w 3787140"/>
                  <a:gd name="connsiteY47" fmla="*/ 1470660 h 3002280"/>
                  <a:gd name="connsiteX48" fmla="*/ 415290 w 3787140"/>
                  <a:gd name="connsiteY48" fmla="*/ 1527810 h 3002280"/>
                  <a:gd name="connsiteX49" fmla="*/ 426720 w 3787140"/>
                  <a:gd name="connsiteY49" fmla="*/ 1565910 h 3002280"/>
                  <a:gd name="connsiteX50" fmla="*/ 426720 w 3787140"/>
                  <a:gd name="connsiteY50" fmla="*/ 1600200 h 3002280"/>
                  <a:gd name="connsiteX51" fmla="*/ 403860 w 3787140"/>
                  <a:gd name="connsiteY51" fmla="*/ 1619250 h 3002280"/>
                  <a:gd name="connsiteX52" fmla="*/ 342900 w 3787140"/>
                  <a:gd name="connsiteY52" fmla="*/ 1645920 h 3002280"/>
                  <a:gd name="connsiteX53" fmla="*/ 281940 w 3787140"/>
                  <a:gd name="connsiteY53" fmla="*/ 1676400 h 3002280"/>
                  <a:gd name="connsiteX54" fmla="*/ 152400 w 3787140"/>
                  <a:gd name="connsiteY54" fmla="*/ 1733550 h 3002280"/>
                  <a:gd name="connsiteX55" fmla="*/ 64770 w 3787140"/>
                  <a:gd name="connsiteY55" fmla="*/ 1786890 h 3002280"/>
                  <a:gd name="connsiteX56" fmla="*/ 22860 w 3787140"/>
                  <a:gd name="connsiteY56" fmla="*/ 1805940 h 3002280"/>
                  <a:gd name="connsiteX57" fmla="*/ 0 w 3787140"/>
                  <a:gd name="connsiteY57" fmla="*/ 1847850 h 3002280"/>
                  <a:gd name="connsiteX58" fmla="*/ 11430 w 3787140"/>
                  <a:gd name="connsiteY58" fmla="*/ 1878330 h 3002280"/>
                  <a:gd name="connsiteX59" fmla="*/ 30480 w 3787140"/>
                  <a:gd name="connsiteY59" fmla="*/ 1897380 h 3002280"/>
                  <a:gd name="connsiteX60" fmla="*/ 45720 w 3787140"/>
                  <a:gd name="connsiteY60" fmla="*/ 1965960 h 3002280"/>
                  <a:gd name="connsiteX61" fmla="*/ 53340 w 3787140"/>
                  <a:gd name="connsiteY61" fmla="*/ 2045970 h 3002280"/>
                  <a:gd name="connsiteX62" fmla="*/ 91440 w 3787140"/>
                  <a:gd name="connsiteY62" fmla="*/ 2110740 h 3002280"/>
                  <a:gd name="connsiteX63" fmla="*/ 182880 w 3787140"/>
                  <a:gd name="connsiteY63" fmla="*/ 2133600 h 3002280"/>
                  <a:gd name="connsiteX64" fmla="*/ 278130 w 3787140"/>
                  <a:gd name="connsiteY64" fmla="*/ 2129790 h 3002280"/>
                  <a:gd name="connsiteX65" fmla="*/ 422910 w 3787140"/>
                  <a:gd name="connsiteY65" fmla="*/ 2145030 h 3002280"/>
                  <a:gd name="connsiteX66" fmla="*/ 495300 w 3787140"/>
                  <a:gd name="connsiteY66" fmla="*/ 2167890 h 3002280"/>
                  <a:gd name="connsiteX67" fmla="*/ 560070 w 3787140"/>
                  <a:gd name="connsiteY67" fmla="*/ 2164080 h 3002280"/>
                  <a:gd name="connsiteX68" fmla="*/ 624840 w 3787140"/>
                  <a:gd name="connsiteY68" fmla="*/ 2171700 h 3002280"/>
                  <a:gd name="connsiteX69" fmla="*/ 712470 w 3787140"/>
                  <a:gd name="connsiteY69" fmla="*/ 2217420 h 3002280"/>
                  <a:gd name="connsiteX70" fmla="*/ 803910 w 3787140"/>
                  <a:gd name="connsiteY70" fmla="*/ 2251710 h 3002280"/>
                  <a:gd name="connsiteX71" fmla="*/ 899160 w 3787140"/>
                  <a:gd name="connsiteY71" fmla="*/ 2282190 h 3002280"/>
                  <a:gd name="connsiteX72" fmla="*/ 982980 w 3787140"/>
                  <a:gd name="connsiteY72" fmla="*/ 2308860 h 3002280"/>
                  <a:gd name="connsiteX73" fmla="*/ 1024890 w 3787140"/>
                  <a:gd name="connsiteY73" fmla="*/ 2327910 h 3002280"/>
                  <a:gd name="connsiteX74" fmla="*/ 1051560 w 3787140"/>
                  <a:gd name="connsiteY74" fmla="*/ 2366010 h 3002280"/>
                  <a:gd name="connsiteX75" fmla="*/ 1062990 w 3787140"/>
                  <a:gd name="connsiteY75" fmla="*/ 2419350 h 3002280"/>
                  <a:gd name="connsiteX76" fmla="*/ 1055370 w 3787140"/>
                  <a:gd name="connsiteY76" fmla="*/ 2484120 h 3002280"/>
                  <a:gd name="connsiteX77" fmla="*/ 1047750 w 3787140"/>
                  <a:gd name="connsiteY77" fmla="*/ 2548890 h 3002280"/>
                  <a:gd name="connsiteX78" fmla="*/ 1070610 w 3787140"/>
                  <a:gd name="connsiteY78" fmla="*/ 2571750 h 3002280"/>
                  <a:gd name="connsiteX79" fmla="*/ 1112520 w 3787140"/>
                  <a:gd name="connsiteY79" fmla="*/ 2518410 h 3002280"/>
                  <a:gd name="connsiteX80" fmla="*/ 1226820 w 3787140"/>
                  <a:gd name="connsiteY80" fmla="*/ 2453640 h 3002280"/>
                  <a:gd name="connsiteX81" fmla="*/ 1272540 w 3787140"/>
                  <a:gd name="connsiteY81" fmla="*/ 2404110 h 3002280"/>
                  <a:gd name="connsiteX82" fmla="*/ 1310640 w 3787140"/>
                  <a:gd name="connsiteY82" fmla="*/ 2373630 h 3002280"/>
                  <a:gd name="connsiteX83" fmla="*/ 1348740 w 3787140"/>
                  <a:gd name="connsiteY83" fmla="*/ 2350770 h 3002280"/>
                  <a:gd name="connsiteX84" fmla="*/ 1386840 w 3787140"/>
                  <a:gd name="connsiteY84" fmla="*/ 2343150 h 3002280"/>
                  <a:gd name="connsiteX85" fmla="*/ 1432560 w 3787140"/>
                  <a:gd name="connsiteY85" fmla="*/ 2335530 h 3002280"/>
                  <a:gd name="connsiteX86" fmla="*/ 1482090 w 3787140"/>
                  <a:gd name="connsiteY86" fmla="*/ 2335530 h 3002280"/>
                  <a:gd name="connsiteX87" fmla="*/ 1565910 w 3787140"/>
                  <a:gd name="connsiteY87" fmla="*/ 2339340 h 3002280"/>
                  <a:gd name="connsiteX88" fmla="*/ 1630680 w 3787140"/>
                  <a:gd name="connsiteY88" fmla="*/ 2343150 h 3002280"/>
                  <a:gd name="connsiteX89" fmla="*/ 1760220 w 3787140"/>
                  <a:gd name="connsiteY89" fmla="*/ 2331720 h 3002280"/>
                  <a:gd name="connsiteX90" fmla="*/ 1832610 w 3787140"/>
                  <a:gd name="connsiteY90" fmla="*/ 2339340 h 3002280"/>
                  <a:gd name="connsiteX91" fmla="*/ 1840230 w 3787140"/>
                  <a:gd name="connsiteY91" fmla="*/ 2373630 h 3002280"/>
                  <a:gd name="connsiteX92" fmla="*/ 1866900 w 3787140"/>
                  <a:gd name="connsiteY92" fmla="*/ 2396490 h 3002280"/>
                  <a:gd name="connsiteX93" fmla="*/ 1866900 w 3787140"/>
                  <a:gd name="connsiteY93" fmla="*/ 2396490 h 3002280"/>
                  <a:gd name="connsiteX94" fmla="*/ 1931670 w 3787140"/>
                  <a:gd name="connsiteY94" fmla="*/ 2381250 h 3002280"/>
                  <a:gd name="connsiteX95" fmla="*/ 1981200 w 3787140"/>
                  <a:gd name="connsiteY95" fmla="*/ 2400300 h 3002280"/>
                  <a:gd name="connsiteX96" fmla="*/ 2026920 w 3787140"/>
                  <a:gd name="connsiteY96" fmla="*/ 2381250 h 3002280"/>
                  <a:gd name="connsiteX97" fmla="*/ 2011680 w 3787140"/>
                  <a:gd name="connsiteY97" fmla="*/ 2339340 h 3002280"/>
                  <a:gd name="connsiteX98" fmla="*/ 2023110 w 3787140"/>
                  <a:gd name="connsiteY98" fmla="*/ 2259330 h 3002280"/>
                  <a:gd name="connsiteX99" fmla="*/ 2045970 w 3787140"/>
                  <a:gd name="connsiteY99" fmla="*/ 2209800 h 3002280"/>
                  <a:gd name="connsiteX100" fmla="*/ 2095500 w 3787140"/>
                  <a:gd name="connsiteY100" fmla="*/ 2167890 h 3002280"/>
                  <a:gd name="connsiteX101" fmla="*/ 2129790 w 3787140"/>
                  <a:gd name="connsiteY101" fmla="*/ 2110740 h 3002280"/>
                  <a:gd name="connsiteX102" fmla="*/ 2175510 w 3787140"/>
                  <a:gd name="connsiteY102" fmla="*/ 2110740 h 3002280"/>
                  <a:gd name="connsiteX103" fmla="*/ 2213610 w 3787140"/>
                  <a:gd name="connsiteY103" fmla="*/ 2148840 h 3002280"/>
                  <a:gd name="connsiteX104" fmla="*/ 2255520 w 3787140"/>
                  <a:gd name="connsiteY104" fmla="*/ 2194560 h 3002280"/>
                  <a:gd name="connsiteX105" fmla="*/ 2259330 w 3787140"/>
                  <a:gd name="connsiteY105" fmla="*/ 2240280 h 3002280"/>
                  <a:gd name="connsiteX106" fmla="*/ 2244090 w 3787140"/>
                  <a:gd name="connsiteY106" fmla="*/ 2274570 h 3002280"/>
                  <a:gd name="connsiteX107" fmla="*/ 2225040 w 3787140"/>
                  <a:gd name="connsiteY107" fmla="*/ 2289810 h 3002280"/>
                  <a:gd name="connsiteX108" fmla="*/ 2217420 w 3787140"/>
                  <a:gd name="connsiteY108" fmla="*/ 2331720 h 3002280"/>
                  <a:gd name="connsiteX109" fmla="*/ 2247900 w 3787140"/>
                  <a:gd name="connsiteY109" fmla="*/ 2339340 h 3002280"/>
                  <a:gd name="connsiteX110" fmla="*/ 2274570 w 3787140"/>
                  <a:gd name="connsiteY110" fmla="*/ 2324100 h 3002280"/>
                  <a:gd name="connsiteX111" fmla="*/ 2312670 w 3787140"/>
                  <a:gd name="connsiteY111" fmla="*/ 2339340 h 3002280"/>
                  <a:gd name="connsiteX112" fmla="*/ 2331720 w 3787140"/>
                  <a:gd name="connsiteY112" fmla="*/ 2385060 h 3002280"/>
                  <a:gd name="connsiteX113" fmla="*/ 2362200 w 3787140"/>
                  <a:gd name="connsiteY113" fmla="*/ 2392680 h 3002280"/>
                  <a:gd name="connsiteX114" fmla="*/ 2366010 w 3787140"/>
                  <a:gd name="connsiteY114" fmla="*/ 2426970 h 3002280"/>
                  <a:gd name="connsiteX115" fmla="*/ 2385060 w 3787140"/>
                  <a:gd name="connsiteY115" fmla="*/ 2472690 h 3002280"/>
                  <a:gd name="connsiteX116" fmla="*/ 2385060 w 3787140"/>
                  <a:gd name="connsiteY116" fmla="*/ 2503170 h 3002280"/>
                  <a:gd name="connsiteX117" fmla="*/ 2373630 w 3787140"/>
                  <a:gd name="connsiteY117" fmla="*/ 2548890 h 3002280"/>
                  <a:gd name="connsiteX118" fmla="*/ 2346960 w 3787140"/>
                  <a:gd name="connsiteY118" fmla="*/ 2571750 h 3002280"/>
                  <a:gd name="connsiteX119" fmla="*/ 2346960 w 3787140"/>
                  <a:gd name="connsiteY119" fmla="*/ 2621280 h 3002280"/>
                  <a:gd name="connsiteX120" fmla="*/ 2369820 w 3787140"/>
                  <a:gd name="connsiteY120" fmla="*/ 2667000 h 3002280"/>
                  <a:gd name="connsiteX121" fmla="*/ 2404110 w 3787140"/>
                  <a:gd name="connsiteY121" fmla="*/ 2705100 h 3002280"/>
                  <a:gd name="connsiteX122" fmla="*/ 2423160 w 3787140"/>
                  <a:gd name="connsiteY122" fmla="*/ 2758440 h 3002280"/>
                  <a:gd name="connsiteX123" fmla="*/ 2461260 w 3787140"/>
                  <a:gd name="connsiteY123" fmla="*/ 2785110 h 3002280"/>
                  <a:gd name="connsiteX124" fmla="*/ 2491740 w 3787140"/>
                  <a:gd name="connsiteY124" fmla="*/ 2891790 h 3002280"/>
                  <a:gd name="connsiteX125" fmla="*/ 2514600 w 3787140"/>
                  <a:gd name="connsiteY125" fmla="*/ 2948940 h 3002280"/>
                  <a:gd name="connsiteX126" fmla="*/ 2545080 w 3787140"/>
                  <a:gd name="connsiteY126" fmla="*/ 2975610 h 3002280"/>
                  <a:gd name="connsiteX127" fmla="*/ 2606040 w 3787140"/>
                  <a:gd name="connsiteY127" fmla="*/ 2990850 h 3002280"/>
                  <a:gd name="connsiteX128" fmla="*/ 2647950 w 3787140"/>
                  <a:gd name="connsiteY128" fmla="*/ 3002280 h 3002280"/>
                  <a:gd name="connsiteX129" fmla="*/ 2701290 w 3787140"/>
                  <a:gd name="connsiteY129" fmla="*/ 2975610 h 3002280"/>
                  <a:gd name="connsiteX130" fmla="*/ 2739390 w 3787140"/>
                  <a:gd name="connsiteY130" fmla="*/ 2937510 h 3002280"/>
                  <a:gd name="connsiteX131" fmla="*/ 2842260 w 3787140"/>
                  <a:gd name="connsiteY131" fmla="*/ 2891790 h 3002280"/>
                  <a:gd name="connsiteX132" fmla="*/ 2914650 w 3787140"/>
                  <a:gd name="connsiteY132" fmla="*/ 2868930 h 3002280"/>
                  <a:gd name="connsiteX133" fmla="*/ 2967990 w 3787140"/>
                  <a:gd name="connsiteY133" fmla="*/ 2861310 h 3002280"/>
                  <a:gd name="connsiteX134" fmla="*/ 3028950 w 3787140"/>
                  <a:gd name="connsiteY134" fmla="*/ 2838450 h 3002280"/>
                  <a:gd name="connsiteX135" fmla="*/ 3078480 w 3787140"/>
                  <a:gd name="connsiteY135" fmla="*/ 2827020 h 3002280"/>
                  <a:gd name="connsiteX136" fmla="*/ 3116580 w 3787140"/>
                  <a:gd name="connsiteY136" fmla="*/ 2827020 h 3002280"/>
                  <a:gd name="connsiteX137" fmla="*/ 3177540 w 3787140"/>
                  <a:gd name="connsiteY137" fmla="*/ 2811780 h 3002280"/>
                  <a:gd name="connsiteX138" fmla="*/ 3215640 w 3787140"/>
                  <a:gd name="connsiteY138" fmla="*/ 2830830 h 3002280"/>
                  <a:gd name="connsiteX139" fmla="*/ 3227070 w 3787140"/>
                  <a:gd name="connsiteY139" fmla="*/ 2800350 h 3002280"/>
                  <a:gd name="connsiteX140" fmla="*/ 3215640 w 3787140"/>
                  <a:gd name="connsiteY140" fmla="*/ 2720340 h 3002280"/>
                  <a:gd name="connsiteX141" fmla="*/ 3227070 w 3787140"/>
                  <a:gd name="connsiteY141" fmla="*/ 2606040 h 3002280"/>
                  <a:gd name="connsiteX142" fmla="*/ 3230880 w 3787140"/>
                  <a:gd name="connsiteY142" fmla="*/ 2548890 h 3002280"/>
                  <a:gd name="connsiteX143" fmla="*/ 3246120 w 3787140"/>
                  <a:gd name="connsiteY143" fmla="*/ 2518410 h 3002280"/>
                  <a:gd name="connsiteX144" fmla="*/ 3238500 w 3787140"/>
                  <a:gd name="connsiteY144" fmla="*/ 2465070 h 3002280"/>
                  <a:gd name="connsiteX145" fmla="*/ 3249930 w 3787140"/>
                  <a:gd name="connsiteY145" fmla="*/ 2426970 h 3002280"/>
                  <a:gd name="connsiteX146" fmla="*/ 3280410 w 3787140"/>
                  <a:gd name="connsiteY146" fmla="*/ 2407920 h 3002280"/>
                  <a:gd name="connsiteX147" fmla="*/ 3272790 w 3787140"/>
                  <a:gd name="connsiteY147" fmla="*/ 2373630 h 3002280"/>
                  <a:gd name="connsiteX148" fmla="*/ 3238500 w 3787140"/>
                  <a:gd name="connsiteY148" fmla="*/ 2362200 h 3002280"/>
                  <a:gd name="connsiteX149" fmla="*/ 3208020 w 3787140"/>
                  <a:gd name="connsiteY149" fmla="*/ 2331720 h 3002280"/>
                  <a:gd name="connsiteX150" fmla="*/ 3208020 w 3787140"/>
                  <a:gd name="connsiteY150" fmla="*/ 2259330 h 3002280"/>
                  <a:gd name="connsiteX151" fmla="*/ 3215640 w 3787140"/>
                  <a:gd name="connsiteY151" fmla="*/ 2175510 h 3002280"/>
                  <a:gd name="connsiteX152" fmla="*/ 3215640 w 3787140"/>
                  <a:gd name="connsiteY152" fmla="*/ 2095500 h 3002280"/>
                  <a:gd name="connsiteX153" fmla="*/ 3204210 w 3787140"/>
                  <a:gd name="connsiteY153" fmla="*/ 2030730 h 3002280"/>
                  <a:gd name="connsiteX154" fmla="*/ 3204210 w 3787140"/>
                  <a:gd name="connsiteY154" fmla="*/ 1973580 h 3002280"/>
                  <a:gd name="connsiteX155" fmla="*/ 3208020 w 3787140"/>
                  <a:gd name="connsiteY155" fmla="*/ 1931670 h 3002280"/>
                  <a:gd name="connsiteX156" fmla="*/ 3234690 w 3787140"/>
                  <a:gd name="connsiteY156" fmla="*/ 1908810 h 3002280"/>
                  <a:gd name="connsiteX157" fmla="*/ 3295650 w 3787140"/>
                  <a:gd name="connsiteY157" fmla="*/ 1927860 h 3002280"/>
                  <a:gd name="connsiteX158" fmla="*/ 3360420 w 3787140"/>
                  <a:gd name="connsiteY158" fmla="*/ 1988820 h 3002280"/>
                  <a:gd name="connsiteX159" fmla="*/ 3406140 w 3787140"/>
                  <a:gd name="connsiteY159" fmla="*/ 2042160 h 3002280"/>
                  <a:gd name="connsiteX160" fmla="*/ 3429000 w 3787140"/>
                  <a:gd name="connsiteY160" fmla="*/ 2049780 h 3002280"/>
                  <a:gd name="connsiteX161" fmla="*/ 3467100 w 3787140"/>
                  <a:gd name="connsiteY161" fmla="*/ 2057400 h 3002280"/>
                  <a:gd name="connsiteX162" fmla="*/ 3486150 w 3787140"/>
                  <a:gd name="connsiteY162" fmla="*/ 2087880 h 3002280"/>
                  <a:gd name="connsiteX163" fmla="*/ 3528060 w 3787140"/>
                  <a:gd name="connsiteY163" fmla="*/ 2118360 h 3002280"/>
                  <a:gd name="connsiteX164" fmla="*/ 3604260 w 3787140"/>
                  <a:gd name="connsiteY164" fmla="*/ 2141220 h 3002280"/>
                  <a:gd name="connsiteX165" fmla="*/ 3688080 w 3787140"/>
                  <a:gd name="connsiteY165" fmla="*/ 2145030 h 3002280"/>
                  <a:gd name="connsiteX166" fmla="*/ 3707130 w 3787140"/>
                  <a:gd name="connsiteY166" fmla="*/ 2125980 h 3002280"/>
                  <a:gd name="connsiteX167" fmla="*/ 3764280 w 3787140"/>
                  <a:gd name="connsiteY167" fmla="*/ 2141220 h 3002280"/>
                  <a:gd name="connsiteX168" fmla="*/ 3787140 w 3787140"/>
                  <a:gd name="connsiteY168" fmla="*/ 2129790 h 3002280"/>
                  <a:gd name="connsiteX169" fmla="*/ 3783330 w 3787140"/>
                  <a:gd name="connsiteY169" fmla="*/ 2099310 h 3002280"/>
                  <a:gd name="connsiteX170" fmla="*/ 3768090 w 3787140"/>
                  <a:gd name="connsiteY170" fmla="*/ 2068830 h 3002280"/>
                  <a:gd name="connsiteX171" fmla="*/ 3745230 w 3787140"/>
                  <a:gd name="connsiteY171" fmla="*/ 2007870 h 3002280"/>
                  <a:gd name="connsiteX172" fmla="*/ 3729990 w 3787140"/>
                  <a:gd name="connsiteY172" fmla="*/ 1988820 h 3002280"/>
                  <a:gd name="connsiteX173" fmla="*/ 3722370 w 3787140"/>
                  <a:gd name="connsiteY173" fmla="*/ 1935480 h 3002280"/>
                  <a:gd name="connsiteX174" fmla="*/ 3726180 w 3787140"/>
                  <a:gd name="connsiteY174" fmla="*/ 1893570 h 3002280"/>
                  <a:gd name="connsiteX175" fmla="*/ 3722370 w 3787140"/>
                  <a:gd name="connsiteY175" fmla="*/ 1855470 h 3002280"/>
                  <a:gd name="connsiteX176" fmla="*/ 3699510 w 3787140"/>
                  <a:gd name="connsiteY176" fmla="*/ 1851660 h 3002280"/>
                  <a:gd name="connsiteX177" fmla="*/ 3646170 w 3787140"/>
                  <a:gd name="connsiteY177" fmla="*/ 1832610 h 3002280"/>
                  <a:gd name="connsiteX178" fmla="*/ 3592830 w 3787140"/>
                  <a:gd name="connsiteY178" fmla="*/ 1817370 h 3002280"/>
                  <a:gd name="connsiteX179" fmla="*/ 3520440 w 3787140"/>
                  <a:gd name="connsiteY179" fmla="*/ 1752600 h 3002280"/>
                  <a:gd name="connsiteX180" fmla="*/ 3478530 w 3787140"/>
                  <a:gd name="connsiteY180" fmla="*/ 1699260 h 3002280"/>
                  <a:gd name="connsiteX181" fmla="*/ 3413760 w 3787140"/>
                  <a:gd name="connsiteY181" fmla="*/ 1642110 h 3002280"/>
                  <a:gd name="connsiteX182" fmla="*/ 3364230 w 3787140"/>
                  <a:gd name="connsiteY182" fmla="*/ 1565910 h 3002280"/>
                  <a:gd name="connsiteX183" fmla="*/ 3322320 w 3787140"/>
                  <a:gd name="connsiteY183" fmla="*/ 1508760 h 3002280"/>
                  <a:gd name="connsiteX184" fmla="*/ 3181350 w 3787140"/>
                  <a:gd name="connsiteY184" fmla="*/ 1428750 h 3002280"/>
                  <a:gd name="connsiteX185" fmla="*/ 3089910 w 3787140"/>
                  <a:gd name="connsiteY185" fmla="*/ 1375410 h 3002280"/>
                  <a:gd name="connsiteX186" fmla="*/ 2998470 w 3787140"/>
                  <a:gd name="connsiteY186" fmla="*/ 1299210 h 3002280"/>
                  <a:gd name="connsiteX187" fmla="*/ 2895600 w 3787140"/>
                  <a:gd name="connsiteY187" fmla="*/ 1242060 h 3002280"/>
                  <a:gd name="connsiteX188" fmla="*/ 2811780 w 3787140"/>
                  <a:gd name="connsiteY188" fmla="*/ 1169670 h 3002280"/>
                  <a:gd name="connsiteX189" fmla="*/ 2743200 w 3787140"/>
                  <a:gd name="connsiteY189" fmla="*/ 1123950 h 3002280"/>
                  <a:gd name="connsiteX190" fmla="*/ 2663190 w 3787140"/>
                  <a:gd name="connsiteY190" fmla="*/ 1085850 h 3002280"/>
                  <a:gd name="connsiteX191" fmla="*/ 2586990 w 3787140"/>
                  <a:gd name="connsiteY191" fmla="*/ 1017270 h 3002280"/>
                  <a:gd name="connsiteX192" fmla="*/ 2495550 w 3787140"/>
                  <a:gd name="connsiteY192" fmla="*/ 971550 h 3002280"/>
                  <a:gd name="connsiteX193" fmla="*/ 2426970 w 3787140"/>
                  <a:gd name="connsiteY193" fmla="*/ 906780 h 3002280"/>
                  <a:gd name="connsiteX194" fmla="*/ 2381250 w 3787140"/>
                  <a:gd name="connsiteY194" fmla="*/ 880110 h 3002280"/>
                  <a:gd name="connsiteX195" fmla="*/ 2301240 w 3787140"/>
                  <a:gd name="connsiteY195" fmla="*/ 838200 h 30022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</a:cxnLst>
                <a:rect l="l" t="t" r="r" b="b"/>
                <a:pathLst>
                  <a:path w="3787140" h="3002280">
                    <a:moveTo>
                      <a:pt x="2301240" y="838200"/>
                    </a:moveTo>
                    <a:lnTo>
                      <a:pt x="2225040" y="777240"/>
                    </a:lnTo>
                    <a:lnTo>
                      <a:pt x="2106930" y="723900"/>
                    </a:lnTo>
                    <a:lnTo>
                      <a:pt x="2019300" y="647700"/>
                    </a:lnTo>
                    <a:lnTo>
                      <a:pt x="1931670" y="590550"/>
                    </a:lnTo>
                    <a:lnTo>
                      <a:pt x="1859280" y="548640"/>
                    </a:lnTo>
                    <a:lnTo>
                      <a:pt x="1786890" y="491490"/>
                    </a:lnTo>
                    <a:lnTo>
                      <a:pt x="1703070" y="438150"/>
                    </a:lnTo>
                    <a:lnTo>
                      <a:pt x="1604010" y="373380"/>
                    </a:lnTo>
                    <a:lnTo>
                      <a:pt x="1516380" y="312420"/>
                    </a:lnTo>
                    <a:lnTo>
                      <a:pt x="1447800" y="262890"/>
                    </a:lnTo>
                    <a:lnTo>
                      <a:pt x="1383030" y="220980"/>
                    </a:lnTo>
                    <a:lnTo>
                      <a:pt x="1325880" y="167640"/>
                    </a:lnTo>
                    <a:lnTo>
                      <a:pt x="1283970" y="129540"/>
                    </a:lnTo>
                    <a:lnTo>
                      <a:pt x="1184910" y="83820"/>
                    </a:lnTo>
                    <a:lnTo>
                      <a:pt x="1154430" y="49530"/>
                    </a:lnTo>
                    <a:lnTo>
                      <a:pt x="1123950" y="26670"/>
                    </a:lnTo>
                    <a:lnTo>
                      <a:pt x="1078230" y="0"/>
                    </a:lnTo>
                    <a:lnTo>
                      <a:pt x="1055370" y="22860"/>
                    </a:lnTo>
                    <a:lnTo>
                      <a:pt x="1078230" y="76200"/>
                    </a:lnTo>
                    <a:lnTo>
                      <a:pt x="1093470" y="129540"/>
                    </a:lnTo>
                    <a:lnTo>
                      <a:pt x="1108710" y="175260"/>
                    </a:lnTo>
                    <a:lnTo>
                      <a:pt x="1131570" y="247650"/>
                    </a:lnTo>
                    <a:lnTo>
                      <a:pt x="1135380" y="327660"/>
                    </a:lnTo>
                    <a:lnTo>
                      <a:pt x="1120140" y="419100"/>
                    </a:lnTo>
                    <a:lnTo>
                      <a:pt x="1112520" y="457200"/>
                    </a:lnTo>
                    <a:lnTo>
                      <a:pt x="1070610" y="518160"/>
                    </a:lnTo>
                    <a:lnTo>
                      <a:pt x="1043940" y="571500"/>
                    </a:lnTo>
                    <a:lnTo>
                      <a:pt x="1005840" y="636270"/>
                    </a:lnTo>
                    <a:lnTo>
                      <a:pt x="979170" y="689610"/>
                    </a:lnTo>
                    <a:lnTo>
                      <a:pt x="975360" y="762000"/>
                    </a:lnTo>
                    <a:lnTo>
                      <a:pt x="986790" y="834390"/>
                    </a:lnTo>
                    <a:lnTo>
                      <a:pt x="941070" y="861060"/>
                    </a:lnTo>
                    <a:lnTo>
                      <a:pt x="872490" y="914400"/>
                    </a:lnTo>
                    <a:lnTo>
                      <a:pt x="792480" y="944880"/>
                    </a:lnTo>
                    <a:lnTo>
                      <a:pt x="727710" y="979170"/>
                    </a:lnTo>
                    <a:lnTo>
                      <a:pt x="670560" y="1013460"/>
                    </a:lnTo>
                    <a:lnTo>
                      <a:pt x="632460" y="1059180"/>
                    </a:lnTo>
                    <a:lnTo>
                      <a:pt x="601980" y="1123950"/>
                    </a:lnTo>
                    <a:lnTo>
                      <a:pt x="579120" y="1184910"/>
                    </a:lnTo>
                    <a:lnTo>
                      <a:pt x="544830" y="1242060"/>
                    </a:lnTo>
                    <a:lnTo>
                      <a:pt x="480060" y="1268730"/>
                    </a:lnTo>
                    <a:lnTo>
                      <a:pt x="422910" y="1295400"/>
                    </a:lnTo>
                    <a:lnTo>
                      <a:pt x="384810" y="1310640"/>
                    </a:lnTo>
                    <a:lnTo>
                      <a:pt x="358140" y="1341120"/>
                    </a:lnTo>
                    <a:lnTo>
                      <a:pt x="358140" y="1383030"/>
                    </a:lnTo>
                    <a:lnTo>
                      <a:pt x="392430" y="1409700"/>
                    </a:lnTo>
                    <a:lnTo>
                      <a:pt x="403860" y="1470660"/>
                    </a:lnTo>
                    <a:lnTo>
                      <a:pt x="415290" y="1527810"/>
                    </a:lnTo>
                    <a:lnTo>
                      <a:pt x="426720" y="1565910"/>
                    </a:lnTo>
                    <a:lnTo>
                      <a:pt x="426720" y="1600200"/>
                    </a:lnTo>
                    <a:lnTo>
                      <a:pt x="403860" y="1619250"/>
                    </a:lnTo>
                    <a:lnTo>
                      <a:pt x="342900" y="1645920"/>
                    </a:lnTo>
                    <a:lnTo>
                      <a:pt x="281940" y="1676400"/>
                    </a:lnTo>
                    <a:lnTo>
                      <a:pt x="152400" y="1733550"/>
                    </a:lnTo>
                    <a:lnTo>
                      <a:pt x="64770" y="1786890"/>
                    </a:lnTo>
                    <a:lnTo>
                      <a:pt x="22860" y="1805940"/>
                    </a:lnTo>
                    <a:lnTo>
                      <a:pt x="0" y="1847850"/>
                    </a:lnTo>
                    <a:lnTo>
                      <a:pt x="11430" y="1878330"/>
                    </a:lnTo>
                    <a:lnTo>
                      <a:pt x="30480" y="1897380"/>
                    </a:lnTo>
                    <a:lnTo>
                      <a:pt x="45720" y="1965960"/>
                    </a:lnTo>
                    <a:lnTo>
                      <a:pt x="53340" y="2045970"/>
                    </a:lnTo>
                    <a:lnTo>
                      <a:pt x="91440" y="2110740"/>
                    </a:lnTo>
                    <a:lnTo>
                      <a:pt x="182880" y="2133600"/>
                    </a:lnTo>
                    <a:lnTo>
                      <a:pt x="278130" y="2129790"/>
                    </a:lnTo>
                    <a:lnTo>
                      <a:pt x="422910" y="2145030"/>
                    </a:lnTo>
                    <a:lnTo>
                      <a:pt x="495300" y="2167890"/>
                    </a:lnTo>
                    <a:lnTo>
                      <a:pt x="560070" y="2164080"/>
                    </a:lnTo>
                    <a:lnTo>
                      <a:pt x="624840" y="2171700"/>
                    </a:lnTo>
                    <a:lnTo>
                      <a:pt x="712470" y="2217420"/>
                    </a:lnTo>
                    <a:lnTo>
                      <a:pt x="803910" y="2251710"/>
                    </a:lnTo>
                    <a:lnTo>
                      <a:pt x="899160" y="2282190"/>
                    </a:lnTo>
                    <a:lnTo>
                      <a:pt x="982980" y="2308860"/>
                    </a:lnTo>
                    <a:lnTo>
                      <a:pt x="1024890" y="2327910"/>
                    </a:lnTo>
                    <a:lnTo>
                      <a:pt x="1051560" y="2366010"/>
                    </a:lnTo>
                    <a:lnTo>
                      <a:pt x="1062990" y="2419350"/>
                    </a:lnTo>
                    <a:lnTo>
                      <a:pt x="1055370" y="2484120"/>
                    </a:lnTo>
                    <a:lnTo>
                      <a:pt x="1047750" y="2548890"/>
                    </a:lnTo>
                    <a:lnTo>
                      <a:pt x="1070610" y="2571750"/>
                    </a:lnTo>
                    <a:lnTo>
                      <a:pt x="1112520" y="2518410"/>
                    </a:lnTo>
                    <a:lnTo>
                      <a:pt x="1226820" y="2453640"/>
                    </a:lnTo>
                    <a:lnTo>
                      <a:pt x="1272540" y="2404110"/>
                    </a:lnTo>
                    <a:lnTo>
                      <a:pt x="1310640" y="2373630"/>
                    </a:lnTo>
                    <a:lnTo>
                      <a:pt x="1348740" y="2350770"/>
                    </a:lnTo>
                    <a:lnTo>
                      <a:pt x="1386840" y="2343150"/>
                    </a:lnTo>
                    <a:lnTo>
                      <a:pt x="1432560" y="2335530"/>
                    </a:lnTo>
                    <a:lnTo>
                      <a:pt x="1482090" y="2335530"/>
                    </a:lnTo>
                    <a:lnTo>
                      <a:pt x="1565910" y="2339340"/>
                    </a:lnTo>
                    <a:lnTo>
                      <a:pt x="1630680" y="2343150"/>
                    </a:lnTo>
                    <a:lnTo>
                      <a:pt x="1760220" y="2331720"/>
                    </a:lnTo>
                    <a:lnTo>
                      <a:pt x="1832610" y="2339340"/>
                    </a:lnTo>
                    <a:lnTo>
                      <a:pt x="1840230" y="2373630"/>
                    </a:lnTo>
                    <a:lnTo>
                      <a:pt x="1866900" y="2396490"/>
                    </a:lnTo>
                    <a:lnTo>
                      <a:pt x="1866900" y="2396490"/>
                    </a:lnTo>
                    <a:lnTo>
                      <a:pt x="1931670" y="2381250"/>
                    </a:lnTo>
                    <a:lnTo>
                      <a:pt x="1981200" y="2400300"/>
                    </a:lnTo>
                    <a:lnTo>
                      <a:pt x="2026920" y="2381250"/>
                    </a:lnTo>
                    <a:lnTo>
                      <a:pt x="2011680" y="2339340"/>
                    </a:lnTo>
                    <a:lnTo>
                      <a:pt x="2023110" y="2259330"/>
                    </a:lnTo>
                    <a:lnTo>
                      <a:pt x="2045970" y="2209800"/>
                    </a:lnTo>
                    <a:lnTo>
                      <a:pt x="2095500" y="2167890"/>
                    </a:lnTo>
                    <a:lnTo>
                      <a:pt x="2129790" y="2110740"/>
                    </a:lnTo>
                    <a:lnTo>
                      <a:pt x="2175510" y="2110740"/>
                    </a:lnTo>
                    <a:lnTo>
                      <a:pt x="2213610" y="2148840"/>
                    </a:lnTo>
                    <a:lnTo>
                      <a:pt x="2255520" y="2194560"/>
                    </a:lnTo>
                    <a:lnTo>
                      <a:pt x="2259330" y="2240280"/>
                    </a:lnTo>
                    <a:lnTo>
                      <a:pt x="2244090" y="2274570"/>
                    </a:lnTo>
                    <a:lnTo>
                      <a:pt x="2225040" y="2289810"/>
                    </a:lnTo>
                    <a:lnTo>
                      <a:pt x="2217420" y="2331720"/>
                    </a:lnTo>
                    <a:lnTo>
                      <a:pt x="2247900" y="2339340"/>
                    </a:lnTo>
                    <a:lnTo>
                      <a:pt x="2274570" y="2324100"/>
                    </a:lnTo>
                    <a:lnTo>
                      <a:pt x="2312670" y="2339340"/>
                    </a:lnTo>
                    <a:lnTo>
                      <a:pt x="2331720" y="2385060"/>
                    </a:lnTo>
                    <a:lnTo>
                      <a:pt x="2362200" y="2392680"/>
                    </a:lnTo>
                    <a:lnTo>
                      <a:pt x="2366010" y="2426970"/>
                    </a:lnTo>
                    <a:lnTo>
                      <a:pt x="2385060" y="2472690"/>
                    </a:lnTo>
                    <a:lnTo>
                      <a:pt x="2385060" y="2503170"/>
                    </a:lnTo>
                    <a:lnTo>
                      <a:pt x="2373630" y="2548890"/>
                    </a:lnTo>
                    <a:lnTo>
                      <a:pt x="2346960" y="2571750"/>
                    </a:lnTo>
                    <a:lnTo>
                      <a:pt x="2346960" y="2621280"/>
                    </a:lnTo>
                    <a:lnTo>
                      <a:pt x="2369820" y="2667000"/>
                    </a:lnTo>
                    <a:lnTo>
                      <a:pt x="2404110" y="2705100"/>
                    </a:lnTo>
                    <a:lnTo>
                      <a:pt x="2423160" y="2758440"/>
                    </a:lnTo>
                    <a:lnTo>
                      <a:pt x="2461260" y="2785110"/>
                    </a:lnTo>
                    <a:lnTo>
                      <a:pt x="2491740" y="2891790"/>
                    </a:lnTo>
                    <a:lnTo>
                      <a:pt x="2514600" y="2948940"/>
                    </a:lnTo>
                    <a:lnTo>
                      <a:pt x="2545080" y="2975610"/>
                    </a:lnTo>
                    <a:lnTo>
                      <a:pt x="2606040" y="2990850"/>
                    </a:lnTo>
                    <a:lnTo>
                      <a:pt x="2647950" y="3002280"/>
                    </a:lnTo>
                    <a:lnTo>
                      <a:pt x="2701290" y="2975610"/>
                    </a:lnTo>
                    <a:lnTo>
                      <a:pt x="2739390" y="2937510"/>
                    </a:lnTo>
                    <a:lnTo>
                      <a:pt x="2842260" y="2891790"/>
                    </a:lnTo>
                    <a:lnTo>
                      <a:pt x="2914650" y="2868930"/>
                    </a:lnTo>
                    <a:lnTo>
                      <a:pt x="2967990" y="2861310"/>
                    </a:lnTo>
                    <a:lnTo>
                      <a:pt x="3028950" y="2838450"/>
                    </a:lnTo>
                    <a:lnTo>
                      <a:pt x="3078480" y="2827020"/>
                    </a:lnTo>
                    <a:lnTo>
                      <a:pt x="3116580" y="2827020"/>
                    </a:lnTo>
                    <a:lnTo>
                      <a:pt x="3177540" y="2811780"/>
                    </a:lnTo>
                    <a:lnTo>
                      <a:pt x="3215640" y="2830830"/>
                    </a:lnTo>
                    <a:lnTo>
                      <a:pt x="3227070" y="2800350"/>
                    </a:lnTo>
                    <a:lnTo>
                      <a:pt x="3215640" y="2720340"/>
                    </a:lnTo>
                    <a:lnTo>
                      <a:pt x="3227070" y="2606040"/>
                    </a:lnTo>
                    <a:lnTo>
                      <a:pt x="3230880" y="2548890"/>
                    </a:lnTo>
                    <a:lnTo>
                      <a:pt x="3246120" y="2518410"/>
                    </a:lnTo>
                    <a:lnTo>
                      <a:pt x="3238500" y="2465070"/>
                    </a:lnTo>
                    <a:lnTo>
                      <a:pt x="3249930" y="2426970"/>
                    </a:lnTo>
                    <a:lnTo>
                      <a:pt x="3280410" y="2407920"/>
                    </a:lnTo>
                    <a:lnTo>
                      <a:pt x="3272790" y="2373630"/>
                    </a:lnTo>
                    <a:lnTo>
                      <a:pt x="3238500" y="2362200"/>
                    </a:lnTo>
                    <a:lnTo>
                      <a:pt x="3208020" y="2331720"/>
                    </a:lnTo>
                    <a:lnTo>
                      <a:pt x="3208020" y="2259330"/>
                    </a:lnTo>
                    <a:lnTo>
                      <a:pt x="3215640" y="2175510"/>
                    </a:lnTo>
                    <a:lnTo>
                      <a:pt x="3215640" y="2095500"/>
                    </a:lnTo>
                    <a:lnTo>
                      <a:pt x="3204210" y="2030730"/>
                    </a:lnTo>
                    <a:lnTo>
                      <a:pt x="3204210" y="1973580"/>
                    </a:lnTo>
                    <a:lnTo>
                      <a:pt x="3208020" y="1931670"/>
                    </a:lnTo>
                    <a:lnTo>
                      <a:pt x="3234690" y="1908810"/>
                    </a:lnTo>
                    <a:lnTo>
                      <a:pt x="3295650" y="1927860"/>
                    </a:lnTo>
                    <a:lnTo>
                      <a:pt x="3360420" y="1988820"/>
                    </a:lnTo>
                    <a:lnTo>
                      <a:pt x="3406140" y="2042160"/>
                    </a:lnTo>
                    <a:lnTo>
                      <a:pt x="3429000" y="2049780"/>
                    </a:lnTo>
                    <a:lnTo>
                      <a:pt x="3467100" y="2057400"/>
                    </a:lnTo>
                    <a:lnTo>
                      <a:pt x="3486150" y="2087880"/>
                    </a:lnTo>
                    <a:lnTo>
                      <a:pt x="3528060" y="2118360"/>
                    </a:lnTo>
                    <a:lnTo>
                      <a:pt x="3604260" y="2141220"/>
                    </a:lnTo>
                    <a:lnTo>
                      <a:pt x="3688080" y="2145030"/>
                    </a:lnTo>
                    <a:lnTo>
                      <a:pt x="3707130" y="2125980"/>
                    </a:lnTo>
                    <a:lnTo>
                      <a:pt x="3764280" y="2141220"/>
                    </a:lnTo>
                    <a:lnTo>
                      <a:pt x="3787140" y="2129790"/>
                    </a:lnTo>
                    <a:lnTo>
                      <a:pt x="3783330" y="2099310"/>
                    </a:lnTo>
                    <a:lnTo>
                      <a:pt x="3768090" y="2068830"/>
                    </a:lnTo>
                    <a:lnTo>
                      <a:pt x="3745230" y="2007870"/>
                    </a:lnTo>
                    <a:lnTo>
                      <a:pt x="3729990" y="1988820"/>
                    </a:lnTo>
                    <a:lnTo>
                      <a:pt x="3722370" y="1935480"/>
                    </a:lnTo>
                    <a:lnTo>
                      <a:pt x="3726180" y="1893570"/>
                    </a:lnTo>
                    <a:lnTo>
                      <a:pt x="3722370" y="1855470"/>
                    </a:lnTo>
                    <a:lnTo>
                      <a:pt x="3699510" y="1851660"/>
                    </a:lnTo>
                    <a:lnTo>
                      <a:pt x="3646170" y="1832610"/>
                    </a:lnTo>
                    <a:lnTo>
                      <a:pt x="3592830" y="1817370"/>
                    </a:lnTo>
                    <a:lnTo>
                      <a:pt x="3520440" y="1752600"/>
                    </a:lnTo>
                    <a:lnTo>
                      <a:pt x="3478530" y="1699260"/>
                    </a:lnTo>
                    <a:lnTo>
                      <a:pt x="3413760" y="1642110"/>
                    </a:lnTo>
                    <a:lnTo>
                      <a:pt x="3364230" y="1565910"/>
                    </a:lnTo>
                    <a:lnTo>
                      <a:pt x="3322320" y="1508760"/>
                    </a:lnTo>
                    <a:lnTo>
                      <a:pt x="3181350" y="1428750"/>
                    </a:lnTo>
                    <a:lnTo>
                      <a:pt x="3089910" y="1375410"/>
                    </a:lnTo>
                    <a:lnTo>
                      <a:pt x="2998470" y="1299210"/>
                    </a:lnTo>
                    <a:lnTo>
                      <a:pt x="2895600" y="1242060"/>
                    </a:lnTo>
                    <a:lnTo>
                      <a:pt x="2811780" y="1169670"/>
                    </a:lnTo>
                    <a:lnTo>
                      <a:pt x="2743200" y="1123950"/>
                    </a:lnTo>
                    <a:lnTo>
                      <a:pt x="2663190" y="1085850"/>
                    </a:lnTo>
                    <a:lnTo>
                      <a:pt x="2586990" y="1017270"/>
                    </a:lnTo>
                    <a:lnTo>
                      <a:pt x="2495550" y="971550"/>
                    </a:lnTo>
                    <a:lnTo>
                      <a:pt x="2426970" y="906780"/>
                    </a:lnTo>
                    <a:lnTo>
                      <a:pt x="2381250" y="880110"/>
                    </a:lnTo>
                    <a:lnTo>
                      <a:pt x="2301240" y="838200"/>
                    </a:lnTo>
                    <a:close/>
                  </a:path>
                </a:pathLst>
              </a:custGeom>
              <a:grpFill/>
              <a:ln w="6350">
                <a:solidFill>
                  <a:srgbClr val="008FD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</p:grpSp>
        <p:grpSp>
          <p:nvGrpSpPr>
            <p:cNvPr id="66" name="서북권">
              <a:extLst>
                <a:ext uri="{FF2B5EF4-FFF2-40B4-BE49-F238E27FC236}">
                  <a16:creationId xmlns:a16="http://schemas.microsoft.com/office/drawing/2014/main" id="{57BCC75B-5D1C-854C-85E8-81DE7DA24DBF}"/>
                </a:ext>
              </a:extLst>
            </p:cNvPr>
            <p:cNvGrpSpPr/>
            <p:nvPr/>
          </p:nvGrpSpPr>
          <p:grpSpPr>
            <a:xfrm>
              <a:off x="3128659" y="2532663"/>
              <a:ext cx="1416923" cy="2112590"/>
              <a:chOff x="-795528" y="2946400"/>
              <a:chExt cx="3473958" cy="5179568"/>
            </a:xfrm>
            <a:solidFill>
              <a:schemeClr val="bg1"/>
            </a:solidFill>
          </p:grpSpPr>
          <p:sp>
            <p:nvSpPr>
              <p:cNvPr id="67" name="서대문구">
                <a:extLst>
                  <a:ext uri="{FF2B5EF4-FFF2-40B4-BE49-F238E27FC236}">
                    <a16:creationId xmlns:a16="http://schemas.microsoft.com/office/drawing/2014/main" id="{CBB4CCE6-5A12-7F4C-9C4F-A78C3C70BF98}"/>
                  </a:ext>
                </a:extLst>
              </p:cNvPr>
              <p:cNvSpPr/>
              <p:nvPr/>
            </p:nvSpPr>
            <p:spPr>
              <a:xfrm>
                <a:off x="497840" y="5163820"/>
                <a:ext cx="2001520" cy="2054860"/>
              </a:xfrm>
              <a:custGeom>
                <a:avLst/>
                <a:gdLst>
                  <a:gd name="connsiteX0" fmla="*/ 1490980 w 2001520"/>
                  <a:gd name="connsiteY0" fmla="*/ 0 h 2054860"/>
                  <a:gd name="connsiteX1" fmla="*/ 1419860 w 2001520"/>
                  <a:gd name="connsiteY1" fmla="*/ 7620 h 2054860"/>
                  <a:gd name="connsiteX2" fmla="*/ 1404620 w 2001520"/>
                  <a:gd name="connsiteY2" fmla="*/ 25400 h 2054860"/>
                  <a:gd name="connsiteX3" fmla="*/ 1386840 w 2001520"/>
                  <a:gd name="connsiteY3" fmla="*/ 53340 h 2054860"/>
                  <a:gd name="connsiteX4" fmla="*/ 1363980 w 2001520"/>
                  <a:gd name="connsiteY4" fmla="*/ 106680 h 2054860"/>
                  <a:gd name="connsiteX5" fmla="*/ 1356360 w 2001520"/>
                  <a:gd name="connsiteY5" fmla="*/ 129540 h 2054860"/>
                  <a:gd name="connsiteX6" fmla="*/ 1338580 w 2001520"/>
                  <a:gd name="connsiteY6" fmla="*/ 139700 h 2054860"/>
                  <a:gd name="connsiteX7" fmla="*/ 1295400 w 2001520"/>
                  <a:gd name="connsiteY7" fmla="*/ 134620 h 2054860"/>
                  <a:gd name="connsiteX8" fmla="*/ 1267460 w 2001520"/>
                  <a:gd name="connsiteY8" fmla="*/ 132080 h 2054860"/>
                  <a:gd name="connsiteX9" fmla="*/ 1236980 w 2001520"/>
                  <a:gd name="connsiteY9" fmla="*/ 142240 h 2054860"/>
                  <a:gd name="connsiteX10" fmla="*/ 1236980 w 2001520"/>
                  <a:gd name="connsiteY10" fmla="*/ 167640 h 2054860"/>
                  <a:gd name="connsiteX11" fmla="*/ 1254760 w 2001520"/>
                  <a:gd name="connsiteY11" fmla="*/ 208280 h 2054860"/>
                  <a:gd name="connsiteX12" fmla="*/ 1277620 w 2001520"/>
                  <a:gd name="connsiteY12" fmla="*/ 233680 h 2054860"/>
                  <a:gd name="connsiteX13" fmla="*/ 1282700 w 2001520"/>
                  <a:gd name="connsiteY13" fmla="*/ 276860 h 2054860"/>
                  <a:gd name="connsiteX14" fmla="*/ 1264920 w 2001520"/>
                  <a:gd name="connsiteY14" fmla="*/ 314960 h 2054860"/>
                  <a:gd name="connsiteX15" fmla="*/ 1254760 w 2001520"/>
                  <a:gd name="connsiteY15" fmla="*/ 342900 h 2054860"/>
                  <a:gd name="connsiteX16" fmla="*/ 1254760 w 2001520"/>
                  <a:gd name="connsiteY16" fmla="*/ 381000 h 2054860"/>
                  <a:gd name="connsiteX17" fmla="*/ 1229360 w 2001520"/>
                  <a:gd name="connsiteY17" fmla="*/ 408940 h 2054860"/>
                  <a:gd name="connsiteX18" fmla="*/ 1170940 w 2001520"/>
                  <a:gd name="connsiteY18" fmla="*/ 421640 h 2054860"/>
                  <a:gd name="connsiteX19" fmla="*/ 1140460 w 2001520"/>
                  <a:gd name="connsiteY19" fmla="*/ 447040 h 2054860"/>
                  <a:gd name="connsiteX20" fmla="*/ 1109980 w 2001520"/>
                  <a:gd name="connsiteY20" fmla="*/ 441960 h 2054860"/>
                  <a:gd name="connsiteX21" fmla="*/ 1069340 w 2001520"/>
                  <a:gd name="connsiteY21" fmla="*/ 424180 h 2054860"/>
                  <a:gd name="connsiteX22" fmla="*/ 1023620 w 2001520"/>
                  <a:gd name="connsiteY22" fmla="*/ 441960 h 2054860"/>
                  <a:gd name="connsiteX23" fmla="*/ 995680 w 2001520"/>
                  <a:gd name="connsiteY23" fmla="*/ 490220 h 2054860"/>
                  <a:gd name="connsiteX24" fmla="*/ 932180 w 2001520"/>
                  <a:gd name="connsiteY24" fmla="*/ 533400 h 2054860"/>
                  <a:gd name="connsiteX25" fmla="*/ 881380 w 2001520"/>
                  <a:gd name="connsiteY25" fmla="*/ 561340 h 2054860"/>
                  <a:gd name="connsiteX26" fmla="*/ 833120 w 2001520"/>
                  <a:gd name="connsiteY26" fmla="*/ 596900 h 2054860"/>
                  <a:gd name="connsiteX27" fmla="*/ 830580 w 2001520"/>
                  <a:gd name="connsiteY27" fmla="*/ 647700 h 2054860"/>
                  <a:gd name="connsiteX28" fmla="*/ 825500 w 2001520"/>
                  <a:gd name="connsiteY28" fmla="*/ 698500 h 2054860"/>
                  <a:gd name="connsiteX29" fmla="*/ 817880 w 2001520"/>
                  <a:gd name="connsiteY29" fmla="*/ 731520 h 2054860"/>
                  <a:gd name="connsiteX30" fmla="*/ 820420 w 2001520"/>
                  <a:gd name="connsiteY30" fmla="*/ 777240 h 2054860"/>
                  <a:gd name="connsiteX31" fmla="*/ 797560 w 2001520"/>
                  <a:gd name="connsiteY31" fmla="*/ 828040 h 2054860"/>
                  <a:gd name="connsiteX32" fmla="*/ 762000 w 2001520"/>
                  <a:gd name="connsiteY32" fmla="*/ 861060 h 2054860"/>
                  <a:gd name="connsiteX33" fmla="*/ 721360 w 2001520"/>
                  <a:gd name="connsiteY33" fmla="*/ 858520 h 2054860"/>
                  <a:gd name="connsiteX34" fmla="*/ 688340 w 2001520"/>
                  <a:gd name="connsiteY34" fmla="*/ 873760 h 2054860"/>
                  <a:gd name="connsiteX35" fmla="*/ 685800 w 2001520"/>
                  <a:gd name="connsiteY35" fmla="*/ 909320 h 2054860"/>
                  <a:gd name="connsiteX36" fmla="*/ 657860 w 2001520"/>
                  <a:gd name="connsiteY36" fmla="*/ 952500 h 2054860"/>
                  <a:gd name="connsiteX37" fmla="*/ 632460 w 2001520"/>
                  <a:gd name="connsiteY37" fmla="*/ 985520 h 2054860"/>
                  <a:gd name="connsiteX38" fmla="*/ 622300 w 2001520"/>
                  <a:gd name="connsiteY38" fmla="*/ 1026160 h 2054860"/>
                  <a:gd name="connsiteX39" fmla="*/ 601980 w 2001520"/>
                  <a:gd name="connsiteY39" fmla="*/ 1054100 h 2054860"/>
                  <a:gd name="connsiteX40" fmla="*/ 551180 w 2001520"/>
                  <a:gd name="connsiteY40" fmla="*/ 1066800 h 2054860"/>
                  <a:gd name="connsiteX41" fmla="*/ 502920 w 2001520"/>
                  <a:gd name="connsiteY41" fmla="*/ 1026160 h 2054860"/>
                  <a:gd name="connsiteX42" fmla="*/ 474980 w 2001520"/>
                  <a:gd name="connsiteY42" fmla="*/ 1003300 h 2054860"/>
                  <a:gd name="connsiteX43" fmla="*/ 419100 w 2001520"/>
                  <a:gd name="connsiteY43" fmla="*/ 1005840 h 2054860"/>
                  <a:gd name="connsiteX44" fmla="*/ 381000 w 2001520"/>
                  <a:gd name="connsiteY44" fmla="*/ 980440 h 2054860"/>
                  <a:gd name="connsiteX45" fmla="*/ 360680 w 2001520"/>
                  <a:gd name="connsiteY45" fmla="*/ 916940 h 2054860"/>
                  <a:gd name="connsiteX46" fmla="*/ 353060 w 2001520"/>
                  <a:gd name="connsiteY46" fmla="*/ 863600 h 2054860"/>
                  <a:gd name="connsiteX47" fmla="*/ 370840 w 2001520"/>
                  <a:gd name="connsiteY47" fmla="*/ 830580 h 2054860"/>
                  <a:gd name="connsiteX48" fmla="*/ 358140 w 2001520"/>
                  <a:gd name="connsiteY48" fmla="*/ 795020 h 2054860"/>
                  <a:gd name="connsiteX49" fmla="*/ 320040 w 2001520"/>
                  <a:gd name="connsiteY49" fmla="*/ 807720 h 2054860"/>
                  <a:gd name="connsiteX50" fmla="*/ 281940 w 2001520"/>
                  <a:gd name="connsiteY50" fmla="*/ 848360 h 2054860"/>
                  <a:gd name="connsiteX51" fmla="*/ 271780 w 2001520"/>
                  <a:gd name="connsiteY51" fmla="*/ 878840 h 2054860"/>
                  <a:gd name="connsiteX52" fmla="*/ 274320 w 2001520"/>
                  <a:gd name="connsiteY52" fmla="*/ 952500 h 2054860"/>
                  <a:gd name="connsiteX53" fmla="*/ 266700 w 2001520"/>
                  <a:gd name="connsiteY53" fmla="*/ 993140 h 2054860"/>
                  <a:gd name="connsiteX54" fmla="*/ 198120 w 2001520"/>
                  <a:gd name="connsiteY54" fmla="*/ 1018540 h 2054860"/>
                  <a:gd name="connsiteX55" fmla="*/ 137160 w 2001520"/>
                  <a:gd name="connsiteY55" fmla="*/ 1084580 h 2054860"/>
                  <a:gd name="connsiteX56" fmla="*/ 111760 w 2001520"/>
                  <a:gd name="connsiteY56" fmla="*/ 1135380 h 2054860"/>
                  <a:gd name="connsiteX57" fmla="*/ 88900 w 2001520"/>
                  <a:gd name="connsiteY57" fmla="*/ 1183640 h 2054860"/>
                  <a:gd name="connsiteX58" fmla="*/ 35560 w 2001520"/>
                  <a:gd name="connsiteY58" fmla="*/ 1234440 h 2054860"/>
                  <a:gd name="connsiteX59" fmla="*/ 2540 w 2001520"/>
                  <a:gd name="connsiteY59" fmla="*/ 1257300 h 2054860"/>
                  <a:gd name="connsiteX60" fmla="*/ 0 w 2001520"/>
                  <a:gd name="connsiteY60" fmla="*/ 1282700 h 2054860"/>
                  <a:gd name="connsiteX61" fmla="*/ 45720 w 2001520"/>
                  <a:gd name="connsiteY61" fmla="*/ 1323340 h 2054860"/>
                  <a:gd name="connsiteX62" fmla="*/ 104140 w 2001520"/>
                  <a:gd name="connsiteY62" fmla="*/ 1386840 h 2054860"/>
                  <a:gd name="connsiteX63" fmla="*/ 147320 w 2001520"/>
                  <a:gd name="connsiteY63" fmla="*/ 1419860 h 2054860"/>
                  <a:gd name="connsiteX64" fmla="*/ 190500 w 2001520"/>
                  <a:gd name="connsiteY64" fmla="*/ 1430020 h 2054860"/>
                  <a:gd name="connsiteX65" fmla="*/ 299720 w 2001520"/>
                  <a:gd name="connsiteY65" fmla="*/ 1475740 h 2054860"/>
                  <a:gd name="connsiteX66" fmla="*/ 337820 w 2001520"/>
                  <a:gd name="connsiteY66" fmla="*/ 1513840 h 2054860"/>
                  <a:gd name="connsiteX67" fmla="*/ 439420 w 2001520"/>
                  <a:gd name="connsiteY67" fmla="*/ 1587500 h 2054860"/>
                  <a:gd name="connsiteX68" fmla="*/ 477520 w 2001520"/>
                  <a:gd name="connsiteY68" fmla="*/ 1615440 h 2054860"/>
                  <a:gd name="connsiteX69" fmla="*/ 528320 w 2001520"/>
                  <a:gd name="connsiteY69" fmla="*/ 1630680 h 2054860"/>
                  <a:gd name="connsiteX70" fmla="*/ 566420 w 2001520"/>
                  <a:gd name="connsiteY70" fmla="*/ 1625600 h 2054860"/>
                  <a:gd name="connsiteX71" fmla="*/ 586740 w 2001520"/>
                  <a:gd name="connsiteY71" fmla="*/ 1615440 h 2054860"/>
                  <a:gd name="connsiteX72" fmla="*/ 591820 w 2001520"/>
                  <a:gd name="connsiteY72" fmla="*/ 1600200 h 2054860"/>
                  <a:gd name="connsiteX73" fmla="*/ 614680 w 2001520"/>
                  <a:gd name="connsiteY73" fmla="*/ 1597660 h 2054860"/>
                  <a:gd name="connsiteX74" fmla="*/ 706120 w 2001520"/>
                  <a:gd name="connsiteY74" fmla="*/ 1653540 h 2054860"/>
                  <a:gd name="connsiteX75" fmla="*/ 762000 w 2001520"/>
                  <a:gd name="connsiteY75" fmla="*/ 1714500 h 2054860"/>
                  <a:gd name="connsiteX76" fmla="*/ 784860 w 2001520"/>
                  <a:gd name="connsiteY76" fmla="*/ 1760220 h 2054860"/>
                  <a:gd name="connsiteX77" fmla="*/ 812800 w 2001520"/>
                  <a:gd name="connsiteY77" fmla="*/ 1808480 h 2054860"/>
                  <a:gd name="connsiteX78" fmla="*/ 817880 w 2001520"/>
                  <a:gd name="connsiteY78" fmla="*/ 1864360 h 2054860"/>
                  <a:gd name="connsiteX79" fmla="*/ 812800 w 2001520"/>
                  <a:gd name="connsiteY79" fmla="*/ 1920240 h 2054860"/>
                  <a:gd name="connsiteX80" fmla="*/ 830580 w 2001520"/>
                  <a:gd name="connsiteY80" fmla="*/ 1965960 h 2054860"/>
                  <a:gd name="connsiteX81" fmla="*/ 873760 w 2001520"/>
                  <a:gd name="connsiteY81" fmla="*/ 1991360 h 2054860"/>
                  <a:gd name="connsiteX82" fmla="*/ 934720 w 2001520"/>
                  <a:gd name="connsiteY82" fmla="*/ 2006600 h 2054860"/>
                  <a:gd name="connsiteX83" fmla="*/ 1000760 w 2001520"/>
                  <a:gd name="connsiteY83" fmla="*/ 2014220 h 2054860"/>
                  <a:gd name="connsiteX84" fmla="*/ 1038860 w 2001520"/>
                  <a:gd name="connsiteY84" fmla="*/ 2029460 h 2054860"/>
                  <a:gd name="connsiteX85" fmla="*/ 1092200 w 2001520"/>
                  <a:gd name="connsiteY85" fmla="*/ 2054860 h 2054860"/>
                  <a:gd name="connsiteX86" fmla="*/ 1160780 w 2001520"/>
                  <a:gd name="connsiteY86" fmla="*/ 2026920 h 2054860"/>
                  <a:gd name="connsiteX87" fmla="*/ 1193800 w 2001520"/>
                  <a:gd name="connsiteY87" fmla="*/ 2016760 h 2054860"/>
                  <a:gd name="connsiteX88" fmla="*/ 1242060 w 2001520"/>
                  <a:gd name="connsiteY88" fmla="*/ 1996440 h 2054860"/>
                  <a:gd name="connsiteX89" fmla="*/ 1264920 w 2001520"/>
                  <a:gd name="connsiteY89" fmla="*/ 1976120 h 2054860"/>
                  <a:gd name="connsiteX90" fmla="*/ 1442720 w 2001520"/>
                  <a:gd name="connsiteY90" fmla="*/ 1983740 h 2054860"/>
                  <a:gd name="connsiteX91" fmla="*/ 1557020 w 2001520"/>
                  <a:gd name="connsiteY91" fmla="*/ 1976120 h 2054860"/>
                  <a:gd name="connsiteX92" fmla="*/ 1684020 w 2001520"/>
                  <a:gd name="connsiteY92" fmla="*/ 1991360 h 2054860"/>
                  <a:gd name="connsiteX93" fmla="*/ 1755140 w 2001520"/>
                  <a:gd name="connsiteY93" fmla="*/ 1988820 h 2054860"/>
                  <a:gd name="connsiteX94" fmla="*/ 1785620 w 2001520"/>
                  <a:gd name="connsiteY94" fmla="*/ 1976120 h 2054860"/>
                  <a:gd name="connsiteX95" fmla="*/ 1805940 w 2001520"/>
                  <a:gd name="connsiteY95" fmla="*/ 1948180 h 2054860"/>
                  <a:gd name="connsiteX96" fmla="*/ 1899920 w 2001520"/>
                  <a:gd name="connsiteY96" fmla="*/ 1866900 h 2054860"/>
                  <a:gd name="connsiteX97" fmla="*/ 1943100 w 2001520"/>
                  <a:gd name="connsiteY97" fmla="*/ 1844040 h 2054860"/>
                  <a:gd name="connsiteX98" fmla="*/ 1998980 w 2001520"/>
                  <a:gd name="connsiteY98" fmla="*/ 1836420 h 2054860"/>
                  <a:gd name="connsiteX99" fmla="*/ 2001520 w 2001520"/>
                  <a:gd name="connsiteY99" fmla="*/ 1813560 h 2054860"/>
                  <a:gd name="connsiteX100" fmla="*/ 1988820 w 2001520"/>
                  <a:gd name="connsiteY100" fmla="*/ 1765300 h 2054860"/>
                  <a:gd name="connsiteX101" fmla="*/ 1953260 w 2001520"/>
                  <a:gd name="connsiteY101" fmla="*/ 1658620 h 2054860"/>
                  <a:gd name="connsiteX102" fmla="*/ 1927860 w 2001520"/>
                  <a:gd name="connsiteY102" fmla="*/ 1584960 h 2054860"/>
                  <a:gd name="connsiteX103" fmla="*/ 1902460 w 2001520"/>
                  <a:gd name="connsiteY103" fmla="*/ 1534160 h 2054860"/>
                  <a:gd name="connsiteX104" fmla="*/ 1854200 w 2001520"/>
                  <a:gd name="connsiteY104" fmla="*/ 1468120 h 2054860"/>
                  <a:gd name="connsiteX105" fmla="*/ 1831340 w 2001520"/>
                  <a:gd name="connsiteY105" fmla="*/ 1412240 h 2054860"/>
                  <a:gd name="connsiteX106" fmla="*/ 1803400 w 2001520"/>
                  <a:gd name="connsiteY106" fmla="*/ 1356360 h 2054860"/>
                  <a:gd name="connsiteX107" fmla="*/ 1778000 w 2001520"/>
                  <a:gd name="connsiteY107" fmla="*/ 1315720 h 2054860"/>
                  <a:gd name="connsiteX108" fmla="*/ 1778000 w 2001520"/>
                  <a:gd name="connsiteY108" fmla="*/ 1272540 h 2054860"/>
                  <a:gd name="connsiteX109" fmla="*/ 1760220 w 2001520"/>
                  <a:gd name="connsiteY109" fmla="*/ 1236980 h 2054860"/>
                  <a:gd name="connsiteX110" fmla="*/ 1744980 w 2001520"/>
                  <a:gd name="connsiteY110" fmla="*/ 1214120 h 2054860"/>
                  <a:gd name="connsiteX111" fmla="*/ 1724660 w 2001520"/>
                  <a:gd name="connsiteY111" fmla="*/ 1206500 h 2054860"/>
                  <a:gd name="connsiteX112" fmla="*/ 1699260 w 2001520"/>
                  <a:gd name="connsiteY112" fmla="*/ 1216660 h 2054860"/>
                  <a:gd name="connsiteX113" fmla="*/ 1668780 w 2001520"/>
                  <a:gd name="connsiteY113" fmla="*/ 1209040 h 2054860"/>
                  <a:gd name="connsiteX114" fmla="*/ 1643380 w 2001520"/>
                  <a:gd name="connsiteY114" fmla="*/ 1191260 h 2054860"/>
                  <a:gd name="connsiteX115" fmla="*/ 1633220 w 2001520"/>
                  <a:gd name="connsiteY115" fmla="*/ 1135380 h 2054860"/>
                  <a:gd name="connsiteX116" fmla="*/ 1633220 w 2001520"/>
                  <a:gd name="connsiteY116" fmla="*/ 1089660 h 2054860"/>
                  <a:gd name="connsiteX117" fmla="*/ 1645920 w 2001520"/>
                  <a:gd name="connsiteY117" fmla="*/ 1061720 h 2054860"/>
                  <a:gd name="connsiteX118" fmla="*/ 1678940 w 2001520"/>
                  <a:gd name="connsiteY118" fmla="*/ 1041400 h 2054860"/>
                  <a:gd name="connsiteX119" fmla="*/ 1717040 w 2001520"/>
                  <a:gd name="connsiteY119" fmla="*/ 1028700 h 2054860"/>
                  <a:gd name="connsiteX120" fmla="*/ 1744980 w 2001520"/>
                  <a:gd name="connsiteY120" fmla="*/ 1018540 h 2054860"/>
                  <a:gd name="connsiteX121" fmla="*/ 1772920 w 2001520"/>
                  <a:gd name="connsiteY121" fmla="*/ 1010920 h 2054860"/>
                  <a:gd name="connsiteX122" fmla="*/ 1760220 w 2001520"/>
                  <a:gd name="connsiteY122" fmla="*/ 975360 h 2054860"/>
                  <a:gd name="connsiteX123" fmla="*/ 1737360 w 2001520"/>
                  <a:gd name="connsiteY123" fmla="*/ 955040 h 2054860"/>
                  <a:gd name="connsiteX124" fmla="*/ 1717040 w 2001520"/>
                  <a:gd name="connsiteY124" fmla="*/ 937260 h 2054860"/>
                  <a:gd name="connsiteX125" fmla="*/ 1711960 w 2001520"/>
                  <a:gd name="connsiteY125" fmla="*/ 891540 h 2054860"/>
                  <a:gd name="connsiteX126" fmla="*/ 1719580 w 2001520"/>
                  <a:gd name="connsiteY126" fmla="*/ 855980 h 2054860"/>
                  <a:gd name="connsiteX127" fmla="*/ 1724660 w 2001520"/>
                  <a:gd name="connsiteY127" fmla="*/ 820420 h 2054860"/>
                  <a:gd name="connsiteX128" fmla="*/ 1719580 w 2001520"/>
                  <a:gd name="connsiteY128" fmla="*/ 769620 h 2054860"/>
                  <a:gd name="connsiteX129" fmla="*/ 1701800 w 2001520"/>
                  <a:gd name="connsiteY129" fmla="*/ 749300 h 2054860"/>
                  <a:gd name="connsiteX130" fmla="*/ 1711960 w 2001520"/>
                  <a:gd name="connsiteY130" fmla="*/ 711200 h 2054860"/>
                  <a:gd name="connsiteX131" fmla="*/ 1724660 w 2001520"/>
                  <a:gd name="connsiteY131" fmla="*/ 673100 h 2054860"/>
                  <a:gd name="connsiteX132" fmla="*/ 1727200 w 2001520"/>
                  <a:gd name="connsiteY132" fmla="*/ 619760 h 2054860"/>
                  <a:gd name="connsiteX133" fmla="*/ 1722120 w 2001520"/>
                  <a:gd name="connsiteY133" fmla="*/ 561340 h 2054860"/>
                  <a:gd name="connsiteX134" fmla="*/ 1717040 w 2001520"/>
                  <a:gd name="connsiteY134" fmla="*/ 520700 h 2054860"/>
                  <a:gd name="connsiteX135" fmla="*/ 1737360 w 2001520"/>
                  <a:gd name="connsiteY135" fmla="*/ 495300 h 2054860"/>
                  <a:gd name="connsiteX136" fmla="*/ 1737360 w 2001520"/>
                  <a:gd name="connsiteY136" fmla="*/ 495300 h 2054860"/>
                  <a:gd name="connsiteX137" fmla="*/ 1737360 w 2001520"/>
                  <a:gd name="connsiteY137" fmla="*/ 436880 h 2054860"/>
                  <a:gd name="connsiteX138" fmla="*/ 1717040 w 2001520"/>
                  <a:gd name="connsiteY138" fmla="*/ 411480 h 2054860"/>
                  <a:gd name="connsiteX139" fmla="*/ 1689100 w 2001520"/>
                  <a:gd name="connsiteY139" fmla="*/ 408940 h 2054860"/>
                  <a:gd name="connsiteX140" fmla="*/ 1663700 w 2001520"/>
                  <a:gd name="connsiteY140" fmla="*/ 414020 h 2054860"/>
                  <a:gd name="connsiteX141" fmla="*/ 1628140 w 2001520"/>
                  <a:gd name="connsiteY141" fmla="*/ 408940 h 2054860"/>
                  <a:gd name="connsiteX142" fmla="*/ 1605280 w 2001520"/>
                  <a:gd name="connsiteY142" fmla="*/ 378460 h 2054860"/>
                  <a:gd name="connsiteX143" fmla="*/ 1592580 w 2001520"/>
                  <a:gd name="connsiteY143" fmla="*/ 337820 h 2054860"/>
                  <a:gd name="connsiteX144" fmla="*/ 1579880 w 2001520"/>
                  <a:gd name="connsiteY144" fmla="*/ 302260 h 2054860"/>
                  <a:gd name="connsiteX145" fmla="*/ 1564640 w 2001520"/>
                  <a:gd name="connsiteY145" fmla="*/ 281940 h 2054860"/>
                  <a:gd name="connsiteX146" fmla="*/ 1564640 w 2001520"/>
                  <a:gd name="connsiteY146" fmla="*/ 223520 h 2054860"/>
                  <a:gd name="connsiteX147" fmla="*/ 1554480 w 2001520"/>
                  <a:gd name="connsiteY147" fmla="*/ 154940 h 2054860"/>
                  <a:gd name="connsiteX148" fmla="*/ 1574800 w 2001520"/>
                  <a:gd name="connsiteY148" fmla="*/ 116840 h 2054860"/>
                  <a:gd name="connsiteX149" fmla="*/ 1600200 w 2001520"/>
                  <a:gd name="connsiteY149" fmla="*/ 96520 h 2054860"/>
                  <a:gd name="connsiteX150" fmla="*/ 1587500 w 2001520"/>
                  <a:gd name="connsiteY150" fmla="*/ 63500 h 2054860"/>
                  <a:gd name="connsiteX151" fmla="*/ 1569720 w 2001520"/>
                  <a:gd name="connsiteY151" fmla="*/ 53340 h 2054860"/>
                  <a:gd name="connsiteX152" fmla="*/ 1490980 w 2001520"/>
                  <a:gd name="connsiteY152" fmla="*/ 0 h 20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</a:cxnLst>
                <a:rect l="l" t="t" r="r" b="b"/>
                <a:pathLst>
                  <a:path w="2001520" h="2054860">
                    <a:moveTo>
                      <a:pt x="1490980" y="0"/>
                    </a:moveTo>
                    <a:lnTo>
                      <a:pt x="1419860" y="7620"/>
                    </a:lnTo>
                    <a:lnTo>
                      <a:pt x="1404620" y="25400"/>
                    </a:lnTo>
                    <a:lnTo>
                      <a:pt x="1386840" y="53340"/>
                    </a:lnTo>
                    <a:lnTo>
                      <a:pt x="1363980" y="106680"/>
                    </a:lnTo>
                    <a:lnTo>
                      <a:pt x="1356360" y="129540"/>
                    </a:lnTo>
                    <a:lnTo>
                      <a:pt x="1338580" y="139700"/>
                    </a:lnTo>
                    <a:lnTo>
                      <a:pt x="1295400" y="134620"/>
                    </a:lnTo>
                    <a:lnTo>
                      <a:pt x="1267460" y="132080"/>
                    </a:lnTo>
                    <a:lnTo>
                      <a:pt x="1236980" y="142240"/>
                    </a:lnTo>
                    <a:lnTo>
                      <a:pt x="1236980" y="167640"/>
                    </a:lnTo>
                    <a:lnTo>
                      <a:pt x="1254760" y="208280"/>
                    </a:lnTo>
                    <a:lnTo>
                      <a:pt x="1277620" y="233680"/>
                    </a:lnTo>
                    <a:lnTo>
                      <a:pt x="1282700" y="276860"/>
                    </a:lnTo>
                    <a:lnTo>
                      <a:pt x="1264920" y="314960"/>
                    </a:lnTo>
                    <a:lnTo>
                      <a:pt x="1254760" y="342900"/>
                    </a:lnTo>
                    <a:lnTo>
                      <a:pt x="1254760" y="381000"/>
                    </a:lnTo>
                    <a:lnTo>
                      <a:pt x="1229360" y="408940"/>
                    </a:lnTo>
                    <a:lnTo>
                      <a:pt x="1170940" y="421640"/>
                    </a:lnTo>
                    <a:lnTo>
                      <a:pt x="1140460" y="447040"/>
                    </a:lnTo>
                    <a:lnTo>
                      <a:pt x="1109980" y="441960"/>
                    </a:lnTo>
                    <a:lnTo>
                      <a:pt x="1069340" y="424180"/>
                    </a:lnTo>
                    <a:lnTo>
                      <a:pt x="1023620" y="441960"/>
                    </a:lnTo>
                    <a:lnTo>
                      <a:pt x="995680" y="490220"/>
                    </a:lnTo>
                    <a:lnTo>
                      <a:pt x="932180" y="533400"/>
                    </a:lnTo>
                    <a:lnTo>
                      <a:pt x="881380" y="561340"/>
                    </a:lnTo>
                    <a:lnTo>
                      <a:pt x="833120" y="596900"/>
                    </a:lnTo>
                    <a:lnTo>
                      <a:pt x="830580" y="647700"/>
                    </a:lnTo>
                    <a:lnTo>
                      <a:pt x="825500" y="698500"/>
                    </a:lnTo>
                    <a:lnTo>
                      <a:pt x="817880" y="731520"/>
                    </a:lnTo>
                    <a:lnTo>
                      <a:pt x="820420" y="777240"/>
                    </a:lnTo>
                    <a:lnTo>
                      <a:pt x="797560" y="828040"/>
                    </a:lnTo>
                    <a:lnTo>
                      <a:pt x="762000" y="861060"/>
                    </a:lnTo>
                    <a:lnTo>
                      <a:pt x="721360" y="858520"/>
                    </a:lnTo>
                    <a:lnTo>
                      <a:pt x="688340" y="873760"/>
                    </a:lnTo>
                    <a:lnTo>
                      <a:pt x="685800" y="909320"/>
                    </a:lnTo>
                    <a:lnTo>
                      <a:pt x="657860" y="952500"/>
                    </a:lnTo>
                    <a:lnTo>
                      <a:pt x="632460" y="985520"/>
                    </a:lnTo>
                    <a:lnTo>
                      <a:pt x="622300" y="1026160"/>
                    </a:lnTo>
                    <a:lnTo>
                      <a:pt x="601980" y="1054100"/>
                    </a:lnTo>
                    <a:lnTo>
                      <a:pt x="551180" y="1066800"/>
                    </a:lnTo>
                    <a:lnTo>
                      <a:pt x="502920" y="1026160"/>
                    </a:lnTo>
                    <a:lnTo>
                      <a:pt x="474980" y="1003300"/>
                    </a:lnTo>
                    <a:lnTo>
                      <a:pt x="419100" y="1005840"/>
                    </a:lnTo>
                    <a:lnTo>
                      <a:pt x="381000" y="980440"/>
                    </a:lnTo>
                    <a:lnTo>
                      <a:pt x="360680" y="916940"/>
                    </a:lnTo>
                    <a:lnTo>
                      <a:pt x="353060" y="863600"/>
                    </a:lnTo>
                    <a:lnTo>
                      <a:pt x="370840" y="830580"/>
                    </a:lnTo>
                    <a:lnTo>
                      <a:pt x="358140" y="795020"/>
                    </a:lnTo>
                    <a:lnTo>
                      <a:pt x="320040" y="807720"/>
                    </a:lnTo>
                    <a:lnTo>
                      <a:pt x="281940" y="848360"/>
                    </a:lnTo>
                    <a:lnTo>
                      <a:pt x="271780" y="878840"/>
                    </a:lnTo>
                    <a:cubicBezTo>
                      <a:pt x="272627" y="903393"/>
                      <a:pt x="273473" y="927947"/>
                      <a:pt x="274320" y="952500"/>
                    </a:cubicBezTo>
                    <a:lnTo>
                      <a:pt x="266700" y="993140"/>
                    </a:lnTo>
                    <a:lnTo>
                      <a:pt x="198120" y="1018540"/>
                    </a:lnTo>
                    <a:lnTo>
                      <a:pt x="137160" y="1084580"/>
                    </a:lnTo>
                    <a:lnTo>
                      <a:pt x="111760" y="1135380"/>
                    </a:lnTo>
                    <a:lnTo>
                      <a:pt x="88900" y="1183640"/>
                    </a:lnTo>
                    <a:lnTo>
                      <a:pt x="35560" y="1234440"/>
                    </a:lnTo>
                    <a:lnTo>
                      <a:pt x="2540" y="1257300"/>
                    </a:lnTo>
                    <a:lnTo>
                      <a:pt x="0" y="1282700"/>
                    </a:lnTo>
                    <a:lnTo>
                      <a:pt x="45720" y="1323340"/>
                    </a:lnTo>
                    <a:lnTo>
                      <a:pt x="104140" y="1386840"/>
                    </a:lnTo>
                    <a:lnTo>
                      <a:pt x="147320" y="1419860"/>
                    </a:lnTo>
                    <a:lnTo>
                      <a:pt x="190500" y="1430020"/>
                    </a:lnTo>
                    <a:lnTo>
                      <a:pt x="299720" y="1475740"/>
                    </a:lnTo>
                    <a:lnTo>
                      <a:pt x="337820" y="1513840"/>
                    </a:lnTo>
                    <a:lnTo>
                      <a:pt x="439420" y="1587500"/>
                    </a:lnTo>
                    <a:lnTo>
                      <a:pt x="477520" y="1615440"/>
                    </a:lnTo>
                    <a:lnTo>
                      <a:pt x="528320" y="1630680"/>
                    </a:lnTo>
                    <a:lnTo>
                      <a:pt x="566420" y="1625600"/>
                    </a:lnTo>
                    <a:lnTo>
                      <a:pt x="586740" y="1615440"/>
                    </a:lnTo>
                    <a:lnTo>
                      <a:pt x="591820" y="1600200"/>
                    </a:lnTo>
                    <a:lnTo>
                      <a:pt x="614680" y="1597660"/>
                    </a:lnTo>
                    <a:lnTo>
                      <a:pt x="706120" y="1653540"/>
                    </a:lnTo>
                    <a:lnTo>
                      <a:pt x="762000" y="1714500"/>
                    </a:lnTo>
                    <a:lnTo>
                      <a:pt x="784860" y="1760220"/>
                    </a:lnTo>
                    <a:lnTo>
                      <a:pt x="812800" y="1808480"/>
                    </a:lnTo>
                    <a:lnTo>
                      <a:pt x="817880" y="1864360"/>
                    </a:lnTo>
                    <a:lnTo>
                      <a:pt x="812800" y="1920240"/>
                    </a:lnTo>
                    <a:lnTo>
                      <a:pt x="830580" y="1965960"/>
                    </a:lnTo>
                    <a:lnTo>
                      <a:pt x="873760" y="1991360"/>
                    </a:lnTo>
                    <a:lnTo>
                      <a:pt x="934720" y="2006600"/>
                    </a:lnTo>
                    <a:lnTo>
                      <a:pt x="1000760" y="2014220"/>
                    </a:lnTo>
                    <a:lnTo>
                      <a:pt x="1038860" y="2029460"/>
                    </a:lnTo>
                    <a:lnTo>
                      <a:pt x="1092200" y="2054860"/>
                    </a:lnTo>
                    <a:lnTo>
                      <a:pt x="1160780" y="2026920"/>
                    </a:lnTo>
                    <a:lnTo>
                      <a:pt x="1193800" y="2016760"/>
                    </a:lnTo>
                    <a:lnTo>
                      <a:pt x="1242060" y="1996440"/>
                    </a:lnTo>
                    <a:lnTo>
                      <a:pt x="1264920" y="1976120"/>
                    </a:lnTo>
                    <a:lnTo>
                      <a:pt x="1442720" y="1983740"/>
                    </a:lnTo>
                    <a:lnTo>
                      <a:pt x="1557020" y="1976120"/>
                    </a:lnTo>
                    <a:lnTo>
                      <a:pt x="1684020" y="1991360"/>
                    </a:lnTo>
                    <a:lnTo>
                      <a:pt x="1755140" y="1988820"/>
                    </a:lnTo>
                    <a:lnTo>
                      <a:pt x="1785620" y="1976120"/>
                    </a:lnTo>
                    <a:lnTo>
                      <a:pt x="1805940" y="1948180"/>
                    </a:lnTo>
                    <a:lnTo>
                      <a:pt x="1899920" y="1866900"/>
                    </a:lnTo>
                    <a:lnTo>
                      <a:pt x="1943100" y="1844040"/>
                    </a:lnTo>
                    <a:lnTo>
                      <a:pt x="1998980" y="1836420"/>
                    </a:lnTo>
                    <a:lnTo>
                      <a:pt x="2001520" y="1813560"/>
                    </a:lnTo>
                    <a:lnTo>
                      <a:pt x="1988820" y="1765300"/>
                    </a:lnTo>
                    <a:lnTo>
                      <a:pt x="1953260" y="1658620"/>
                    </a:lnTo>
                    <a:lnTo>
                      <a:pt x="1927860" y="1584960"/>
                    </a:lnTo>
                    <a:lnTo>
                      <a:pt x="1902460" y="1534160"/>
                    </a:lnTo>
                    <a:lnTo>
                      <a:pt x="1854200" y="1468120"/>
                    </a:lnTo>
                    <a:lnTo>
                      <a:pt x="1831340" y="1412240"/>
                    </a:lnTo>
                    <a:lnTo>
                      <a:pt x="1803400" y="1356360"/>
                    </a:lnTo>
                    <a:lnTo>
                      <a:pt x="1778000" y="1315720"/>
                    </a:lnTo>
                    <a:lnTo>
                      <a:pt x="1778000" y="1272540"/>
                    </a:lnTo>
                    <a:lnTo>
                      <a:pt x="1760220" y="1236980"/>
                    </a:lnTo>
                    <a:lnTo>
                      <a:pt x="1744980" y="1214120"/>
                    </a:lnTo>
                    <a:lnTo>
                      <a:pt x="1724660" y="1206500"/>
                    </a:lnTo>
                    <a:lnTo>
                      <a:pt x="1699260" y="1216660"/>
                    </a:lnTo>
                    <a:lnTo>
                      <a:pt x="1668780" y="1209040"/>
                    </a:lnTo>
                    <a:lnTo>
                      <a:pt x="1643380" y="1191260"/>
                    </a:lnTo>
                    <a:lnTo>
                      <a:pt x="1633220" y="1135380"/>
                    </a:lnTo>
                    <a:lnTo>
                      <a:pt x="1633220" y="1089660"/>
                    </a:lnTo>
                    <a:lnTo>
                      <a:pt x="1645920" y="1061720"/>
                    </a:lnTo>
                    <a:lnTo>
                      <a:pt x="1678940" y="1041400"/>
                    </a:lnTo>
                    <a:lnTo>
                      <a:pt x="1717040" y="1028700"/>
                    </a:lnTo>
                    <a:lnTo>
                      <a:pt x="1744980" y="1018540"/>
                    </a:lnTo>
                    <a:lnTo>
                      <a:pt x="1772920" y="1010920"/>
                    </a:lnTo>
                    <a:lnTo>
                      <a:pt x="1760220" y="975360"/>
                    </a:lnTo>
                    <a:lnTo>
                      <a:pt x="1737360" y="955040"/>
                    </a:lnTo>
                    <a:lnTo>
                      <a:pt x="1717040" y="937260"/>
                    </a:lnTo>
                    <a:lnTo>
                      <a:pt x="1711960" y="891540"/>
                    </a:lnTo>
                    <a:lnTo>
                      <a:pt x="1719580" y="855980"/>
                    </a:lnTo>
                    <a:lnTo>
                      <a:pt x="1724660" y="820420"/>
                    </a:lnTo>
                    <a:lnTo>
                      <a:pt x="1719580" y="769620"/>
                    </a:lnTo>
                    <a:lnTo>
                      <a:pt x="1701800" y="749300"/>
                    </a:lnTo>
                    <a:lnTo>
                      <a:pt x="1711960" y="711200"/>
                    </a:lnTo>
                    <a:lnTo>
                      <a:pt x="1724660" y="673100"/>
                    </a:lnTo>
                    <a:lnTo>
                      <a:pt x="1727200" y="619760"/>
                    </a:lnTo>
                    <a:lnTo>
                      <a:pt x="1722120" y="561340"/>
                    </a:lnTo>
                    <a:lnTo>
                      <a:pt x="1717040" y="520700"/>
                    </a:lnTo>
                    <a:lnTo>
                      <a:pt x="1737360" y="495300"/>
                    </a:lnTo>
                    <a:lnTo>
                      <a:pt x="1737360" y="495300"/>
                    </a:lnTo>
                    <a:lnTo>
                      <a:pt x="1737360" y="436880"/>
                    </a:lnTo>
                    <a:lnTo>
                      <a:pt x="1717040" y="411480"/>
                    </a:lnTo>
                    <a:lnTo>
                      <a:pt x="1689100" y="408940"/>
                    </a:lnTo>
                    <a:lnTo>
                      <a:pt x="1663700" y="414020"/>
                    </a:lnTo>
                    <a:lnTo>
                      <a:pt x="1628140" y="408940"/>
                    </a:lnTo>
                    <a:lnTo>
                      <a:pt x="1605280" y="378460"/>
                    </a:lnTo>
                    <a:lnTo>
                      <a:pt x="1592580" y="337820"/>
                    </a:lnTo>
                    <a:lnTo>
                      <a:pt x="1579880" y="302260"/>
                    </a:lnTo>
                    <a:lnTo>
                      <a:pt x="1564640" y="281940"/>
                    </a:lnTo>
                    <a:lnTo>
                      <a:pt x="1564640" y="223520"/>
                    </a:lnTo>
                    <a:lnTo>
                      <a:pt x="1554480" y="154940"/>
                    </a:lnTo>
                    <a:lnTo>
                      <a:pt x="1574800" y="116840"/>
                    </a:lnTo>
                    <a:lnTo>
                      <a:pt x="1600200" y="96520"/>
                    </a:lnTo>
                    <a:lnTo>
                      <a:pt x="1587500" y="63500"/>
                    </a:lnTo>
                    <a:lnTo>
                      <a:pt x="1569720" y="53340"/>
                    </a:lnTo>
                    <a:lnTo>
                      <a:pt x="1490980" y="0"/>
                    </a:lnTo>
                    <a:close/>
                  </a:path>
                </a:pathLst>
              </a:custGeom>
              <a:grpFill/>
              <a:ln w="6350">
                <a:solidFill>
                  <a:srgbClr val="008FD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68" name="마포구">
                <a:extLst>
                  <a:ext uri="{FF2B5EF4-FFF2-40B4-BE49-F238E27FC236}">
                    <a16:creationId xmlns:a16="http://schemas.microsoft.com/office/drawing/2014/main" id="{15FFB058-28C0-2044-8E52-08835D2F22C7}"/>
                  </a:ext>
                </a:extLst>
              </p:cNvPr>
              <p:cNvSpPr/>
              <p:nvPr/>
            </p:nvSpPr>
            <p:spPr>
              <a:xfrm>
                <a:off x="-795528" y="5839968"/>
                <a:ext cx="3230880" cy="2286000"/>
              </a:xfrm>
              <a:custGeom>
                <a:avLst/>
                <a:gdLst>
                  <a:gd name="connsiteX0" fmla="*/ 478536 w 3230880"/>
                  <a:gd name="connsiteY0" fmla="*/ 73152 h 2286000"/>
                  <a:gd name="connsiteX1" fmla="*/ 399288 w 3230880"/>
                  <a:gd name="connsiteY1" fmla="*/ 207264 h 2286000"/>
                  <a:gd name="connsiteX2" fmla="*/ 387096 w 3230880"/>
                  <a:gd name="connsiteY2" fmla="*/ 237744 h 2286000"/>
                  <a:gd name="connsiteX3" fmla="*/ 399288 w 3230880"/>
                  <a:gd name="connsiteY3" fmla="*/ 268224 h 2286000"/>
                  <a:gd name="connsiteX4" fmla="*/ 432816 w 3230880"/>
                  <a:gd name="connsiteY4" fmla="*/ 320040 h 2286000"/>
                  <a:gd name="connsiteX5" fmla="*/ 438912 w 3230880"/>
                  <a:gd name="connsiteY5" fmla="*/ 368808 h 2286000"/>
                  <a:gd name="connsiteX6" fmla="*/ 438912 w 3230880"/>
                  <a:gd name="connsiteY6" fmla="*/ 368808 h 2286000"/>
                  <a:gd name="connsiteX7" fmla="*/ 381000 w 3230880"/>
                  <a:gd name="connsiteY7" fmla="*/ 387096 h 2286000"/>
                  <a:gd name="connsiteX8" fmla="*/ 310896 w 3230880"/>
                  <a:gd name="connsiteY8" fmla="*/ 423672 h 2286000"/>
                  <a:gd name="connsiteX9" fmla="*/ 161544 w 3230880"/>
                  <a:gd name="connsiteY9" fmla="*/ 487680 h 2286000"/>
                  <a:gd name="connsiteX10" fmla="*/ 45720 w 3230880"/>
                  <a:gd name="connsiteY10" fmla="*/ 533400 h 2286000"/>
                  <a:gd name="connsiteX11" fmla="*/ 0 w 3230880"/>
                  <a:gd name="connsiteY11" fmla="*/ 563880 h 2286000"/>
                  <a:gd name="connsiteX12" fmla="*/ 0 w 3230880"/>
                  <a:gd name="connsiteY12" fmla="*/ 600456 h 2286000"/>
                  <a:gd name="connsiteX13" fmla="*/ 51816 w 3230880"/>
                  <a:gd name="connsiteY13" fmla="*/ 609600 h 2286000"/>
                  <a:gd name="connsiteX14" fmla="*/ 91440 w 3230880"/>
                  <a:gd name="connsiteY14" fmla="*/ 646176 h 2286000"/>
                  <a:gd name="connsiteX15" fmla="*/ 149352 w 3230880"/>
                  <a:gd name="connsiteY15" fmla="*/ 676656 h 2286000"/>
                  <a:gd name="connsiteX16" fmla="*/ 219456 w 3230880"/>
                  <a:gd name="connsiteY16" fmla="*/ 740664 h 2286000"/>
                  <a:gd name="connsiteX17" fmla="*/ 307848 w 3230880"/>
                  <a:gd name="connsiteY17" fmla="*/ 792480 h 2286000"/>
                  <a:gd name="connsiteX18" fmla="*/ 393192 w 3230880"/>
                  <a:gd name="connsiteY18" fmla="*/ 899160 h 2286000"/>
                  <a:gd name="connsiteX19" fmla="*/ 521208 w 3230880"/>
                  <a:gd name="connsiteY19" fmla="*/ 1005840 h 2286000"/>
                  <a:gd name="connsiteX20" fmla="*/ 679704 w 3230880"/>
                  <a:gd name="connsiteY20" fmla="*/ 1121664 h 2286000"/>
                  <a:gd name="connsiteX21" fmla="*/ 755904 w 3230880"/>
                  <a:gd name="connsiteY21" fmla="*/ 1203960 h 2286000"/>
                  <a:gd name="connsiteX22" fmla="*/ 838200 w 3230880"/>
                  <a:gd name="connsiteY22" fmla="*/ 1271016 h 2286000"/>
                  <a:gd name="connsiteX23" fmla="*/ 960120 w 3230880"/>
                  <a:gd name="connsiteY23" fmla="*/ 1368552 h 2286000"/>
                  <a:gd name="connsiteX24" fmla="*/ 1018032 w 3230880"/>
                  <a:gd name="connsiteY24" fmla="*/ 1420368 h 2286000"/>
                  <a:gd name="connsiteX25" fmla="*/ 1094232 w 3230880"/>
                  <a:gd name="connsiteY25" fmla="*/ 1508760 h 2286000"/>
                  <a:gd name="connsiteX26" fmla="*/ 1182624 w 3230880"/>
                  <a:gd name="connsiteY26" fmla="*/ 1612392 h 2286000"/>
                  <a:gd name="connsiteX27" fmla="*/ 1264920 w 3230880"/>
                  <a:gd name="connsiteY27" fmla="*/ 1700784 h 2286000"/>
                  <a:gd name="connsiteX28" fmla="*/ 1310640 w 3230880"/>
                  <a:gd name="connsiteY28" fmla="*/ 1780032 h 2286000"/>
                  <a:gd name="connsiteX29" fmla="*/ 1386840 w 3230880"/>
                  <a:gd name="connsiteY29" fmla="*/ 1825752 h 2286000"/>
                  <a:gd name="connsiteX30" fmla="*/ 1478280 w 3230880"/>
                  <a:gd name="connsiteY30" fmla="*/ 1886712 h 2286000"/>
                  <a:gd name="connsiteX31" fmla="*/ 1560576 w 3230880"/>
                  <a:gd name="connsiteY31" fmla="*/ 1944624 h 2286000"/>
                  <a:gd name="connsiteX32" fmla="*/ 1612392 w 3230880"/>
                  <a:gd name="connsiteY32" fmla="*/ 1972056 h 2286000"/>
                  <a:gd name="connsiteX33" fmla="*/ 1697736 w 3230880"/>
                  <a:gd name="connsiteY33" fmla="*/ 1978152 h 2286000"/>
                  <a:gd name="connsiteX34" fmla="*/ 1746504 w 3230880"/>
                  <a:gd name="connsiteY34" fmla="*/ 1965960 h 2286000"/>
                  <a:gd name="connsiteX35" fmla="*/ 1789176 w 3230880"/>
                  <a:gd name="connsiteY35" fmla="*/ 1959864 h 2286000"/>
                  <a:gd name="connsiteX36" fmla="*/ 1847088 w 3230880"/>
                  <a:gd name="connsiteY36" fmla="*/ 1953768 h 2286000"/>
                  <a:gd name="connsiteX37" fmla="*/ 1911096 w 3230880"/>
                  <a:gd name="connsiteY37" fmla="*/ 1953768 h 2286000"/>
                  <a:gd name="connsiteX38" fmla="*/ 1984248 w 3230880"/>
                  <a:gd name="connsiteY38" fmla="*/ 1981200 h 2286000"/>
                  <a:gd name="connsiteX39" fmla="*/ 2033016 w 3230880"/>
                  <a:gd name="connsiteY39" fmla="*/ 1999488 h 2286000"/>
                  <a:gd name="connsiteX40" fmla="*/ 2090928 w 3230880"/>
                  <a:gd name="connsiteY40" fmla="*/ 1996440 h 2286000"/>
                  <a:gd name="connsiteX41" fmla="*/ 2164080 w 3230880"/>
                  <a:gd name="connsiteY41" fmla="*/ 2036064 h 2286000"/>
                  <a:gd name="connsiteX42" fmla="*/ 2228088 w 3230880"/>
                  <a:gd name="connsiteY42" fmla="*/ 2066544 h 2286000"/>
                  <a:gd name="connsiteX43" fmla="*/ 2261616 w 3230880"/>
                  <a:gd name="connsiteY43" fmla="*/ 2069592 h 2286000"/>
                  <a:gd name="connsiteX44" fmla="*/ 2346960 w 3230880"/>
                  <a:gd name="connsiteY44" fmla="*/ 2124456 h 2286000"/>
                  <a:gd name="connsiteX45" fmla="*/ 2420112 w 3230880"/>
                  <a:gd name="connsiteY45" fmla="*/ 2185416 h 2286000"/>
                  <a:gd name="connsiteX46" fmla="*/ 2490216 w 3230880"/>
                  <a:gd name="connsiteY46" fmla="*/ 2218944 h 2286000"/>
                  <a:gd name="connsiteX47" fmla="*/ 2542032 w 3230880"/>
                  <a:gd name="connsiteY47" fmla="*/ 2267712 h 2286000"/>
                  <a:gd name="connsiteX48" fmla="*/ 2563368 w 3230880"/>
                  <a:gd name="connsiteY48" fmla="*/ 2286000 h 2286000"/>
                  <a:gd name="connsiteX49" fmla="*/ 2615184 w 3230880"/>
                  <a:gd name="connsiteY49" fmla="*/ 2282952 h 2286000"/>
                  <a:gd name="connsiteX50" fmla="*/ 2657856 w 3230880"/>
                  <a:gd name="connsiteY50" fmla="*/ 2237232 h 2286000"/>
                  <a:gd name="connsiteX51" fmla="*/ 2691384 w 3230880"/>
                  <a:gd name="connsiteY51" fmla="*/ 2206752 h 2286000"/>
                  <a:gd name="connsiteX52" fmla="*/ 2718816 w 3230880"/>
                  <a:gd name="connsiteY52" fmla="*/ 2185416 h 2286000"/>
                  <a:gd name="connsiteX53" fmla="*/ 2764536 w 3230880"/>
                  <a:gd name="connsiteY53" fmla="*/ 2182368 h 2286000"/>
                  <a:gd name="connsiteX54" fmla="*/ 2819400 w 3230880"/>
                  <a:gd name="connsiteY54" fmla="*/ 2185416 h 2286000"/>
                  <a:gd name="connsiteX55" fmla="*/ 2855976 w 3230880"/>
                  <a:gd name="connsiteY55" fmla="*/ 2182368 h 2286000"/>
                  <a:gd name="connsiteX56" fmla="*/ 2886456 w 3230880"/>
                  <a:gd name="connsiteY56" fmla="*/ 2161032 h 2286000"/>
                  <a:gd name="connsiteX57" fmla="*/ 2907792 w 3230880"/>
                  <a:gd name="connsiteY57" fmla="*/ 2121408 h 2286000"/>
                  <a:gd name="connsiteX58" fmla="*/ 2913888 w 3230880"/>
                  <a:gd name="connsiteY58" fmla="*/ 2090928 h 2286000"/>
                  <a:gd name="connsiteX59" fmla="*/ 2944368 w 3230880"/>
                  <a:gd name="connsiteY59" fmla="*/ 2054352 h 2286000"/>
                  <a:gd name="connsiteX60" fmla="*/ 2983992 w 3230880"/>
                  <a:gd name="connsiteY60" fmla="*/ 2033016 h 2286000"/>
                  <a:gd name="connsiteX61" fmla="*/ 2996184 w 3230880"/>
                  <a:gd name="connsiteY61" fmla="*/ 1996440 h 2286000"/>
                  <a:gd name="connsiteX62" fmla="*/ 2990088 w 3230880"/>
                  <a:gd name="connsiteY62" fmla="*/ 1965960 h 2286000"/>
                  <a:gd name="connsiteX63" fmla="*/ 3002280 w 3230880"/>
                  <a:gd name="connsiteY63" fmla="*/ 1923288 h 2286000"/>
                  <a:gd name="connsiteX64" fmla="*/ 3038856 w 3230880"/>
                  <a:gd name="connsiteY64" fmla="*/ 1828800 h 2286000"/>
                  <a:gd name="connsiteX65" fmla="*/ 3066288 w 3230880"/>
                  <a:gd name="connsiteY65" fmla="*/ 1776984 h 2286000"/>
                  <a:gd name="connsiteX66" fmla="*/ 3096768 w 3230880"/>
                  <a:gd name="connsiteY66" fmla="*/ 1764792 h 2286000"/>
                  <a:gd name="connsiteX67" fmla="*/ 3130296 w 3230880"/>
                  <a:gd name="connsiteY67" fmla="*/ 1767840 h 2286000"/>
                  <a:gd name="connsiteX68" fmla="*/ 3185160 w 3230880"/>
                  <a:gd name="connsiteY68" fmla="*/ 1752600 h 2286000"/>
                  <a:gd name="connsiteX69" fmla="*/ 3203448 w 3230880"/>
                  <a:gd name="connsiteY69" fmla="*/ 1706880 h 2286000"/>
                  <a:gd name="connsiteX70" fmla="*/ 3230880 w 3230880"/>
                  <a:gd name="connsiteY70" fmla="*/ 1673352 h 2286000"/>
                  <a:gd name="connsiteX71" fmla="*/ 3227832 w 3230880"/>
                  <a:gd name="connsiteY71" fmla="*/ 1636776 h 2286000"/>
                  <a:gd name="connsiteX72" fmla="*/ 3203448 w 3230880"/>
                  <a:gd name="connsiteY72" fmla="*/ 1609344 h 2286000"/>
                  <a:gd name="connsiteX73" fmla="*/ 3179064 w 3230880"/>
                  <a:gd name="connsiteY73" fmla="*/ 1600200 h 2286000"/>
                  <a:gd name="connsiteX74" fmla="*/ 3151632 w 3230880"/>
                  <a:gd name="connsiteY74" fmla="*/ 1572768 h 2286000"/>
                  <a:gd name="connsiteX75" fmla="*/ 3139440 w 3230880"/>
                  <a:gd name="connsiteY75" fmla="*/ 1517904 h 2286000"/>
                  <a:gd name="connsiteX76" fmla="*/ 3133344 w 3230880"/>
                  <a:gd name="connsiteY76" fmla="*/ 1466088 h 2286000"/>
                  <a:gd name="connsiteX77" fmla="*/ 3148584 w 3230880"/>
                  <a:gd name="connsiteY77" fmla="*/ 1432560 h 2286000"/>
                  <a:gd name="connsiteX78" fmla="*/ 3176016 w 3230880"/>
                  <a:gd name="connsiteY78" fmla="*/ 1426464 h 2286000"/>
                  <a:gd name="connsiteX79" fmla="*/ 3197352 w 3230880"/>
                  <a:gd name="connsiteY79" fmla="*/ 1405128 h 2286000"/>
                  <a:gd name="connsiteX80" fmla="*/ 3176016 w 3230880"/>
                  <a:gd name="connsiteY80" fmla="*/ 1356360 h 2286000"/>
                  <a:gd name="connsiteX81" fmla="*/ 3130296 w 3230880"/>
                  <a:gd name="connsiteY81" fmla="*/ 1353312 h 2286000"/>
                  <a:gd name="connsiteX82" fmla="*/ 3096768 w 3230880"/>
                  <a:gd name="connsiteY82" fmla="*/ 1356360 h 2286000"/>
                  <a:gd name="connsiteX83" fmla="*/ 3060192 w 3230880"/>
                  <a:gd name="connsiteY83" fmla="*/ 1365504 h 2286000"/>
                  <a:gd name="connsiteX84" fmla="*/ 3044952 w 3230880"/>
                  <a:gd name="connsiteY84" fmla="*/ 1380744 h 2286000"/>
                  <a:gd name="connsiteX85" fmla="*/ 3002280 w 3230880"/>
                  <a:gd name="connsiteY85" fmla="*/ 1399032 h 2286000"/>
                  <a:gd name="connsiteX86" fmla="*/ 2886456 w 3230880"/>
                  <a:gd name="connsiteY86" fmla="*/ 1392936 h 2286000"/>
                  <a:gd name="connsiteX87" fmla="*/ 2688336 w 3230880"/>
                  <a:gd name="connsiteY87" fmla="*/ 1377696 h 2286000"/>
                  <a:gd name="connsiteX88" fmla="*/ 2575560 w 3230880"/>
                  <a:gd name="connsiteY88" fmla="*/ 1389888 h 2286000"/>
                  <a:gd name="connsiteX89" fmla="*/ 2535936 w 3230880"/>
                  <a:gd name="connsiteY89" fmla="*/ 1389888 h 2286000"/>
                  <a:gd name="connsiteX90" fmla="*/ 2478024 w 3230880"/>
                  <a:gd name="connsiteY90" fmla="*/ 1411224 h 2286000"/>
                  <a:gd name="connsiteX91" fmla="*/ 2426208 w 3230880"/>
                  <a:gd name="connsiteY91" fmla="*/ 1432560 h 2286000"/>
                  <a:gd name="connsiteX92" fmla="*/ 2420112 w 3230880"/>
                  <a:gd name="connsiteY92" fmla="*/ 1438656 h 2286000"/>
                  <a:gd name="connsiteX93" fmla="*/ 2389632 w 3230880"/>
                  <a:gd name="connsiteY93" fmla="*/ 1447800 h 2286000"/>
                  <a:gd name="connsiteX94" fmla="*/ 2310384 w 3230880"/>
                  <a:gd name="connsiteY94" fmla="*/ 1432560 h 2286000"/>
                  <a:gd name="connsiteX95" fmla="*/ 2243328 w 3230880"/>
                  <a:gd name="connsiteY95" fmla="*/ 1417320 h 2286000"/>
                  <a:gd name="connsiteX96" fmla="*/ 2176272 w 3230880"/>
                  <a:gd name="connsiteY96" fmla="*/ 1405128 h 2286000"/>
                  <a:gd name="connsiteX97" fmla="*/ 2124456 w 3230880"/>
                  <a:gd name="connsiteY97" fmla="*/ 1392936 h 2286000"/>
                  <a:gd name="connsiteX98" fmla="*/ 2081784 w 3230880"/>
                  <a:gd name="connsiteY98" fmla="*/ 1356360 h 2286000"/>
                  <a:gd name="connsiteX99" fmla="*/ 2060448 w 3230880"/>
                  <a:gd name="connsiteY99" fmla="*/ 1322832 h 2286000"/>
                  <a:gd name="connsiteX100" fmla="*/ 2036064 w 3230880"/>
                  <a:gd name="connsiteY100" fmla="*/ 1292352 h 2286000"/>
                  <a:gd name="connsiteX101" fmla="*/ 2008632 w 3230880"/>
                  <a:gd name="connsiteY101" fmla="*/ 1264920 h 2286000"/>
                  <a:gd name="connsiteX102" fmla="*/ 2029968 w 3230880"/>
                  <a:gd name="connsiteY102" fmla="*/ 1228344 h 2286000"/>
                  <a:gd name="connsiteX103" fmla="*/ 2039112 w 3230880"/>
                  <a:gd name="connsiteY103" fmla="*/ 1176528 h 2286000"/>
                  <a:gd name="connsiteX104" fmla="*/ 2017776 w 3230880"/>
                  <a:gd name="connsiteY104" fmla="*/ 1130808 h 2286000"/>
                  <a:gd name="connsiteX105" fmla="*/ 1984248 w 3230880"/>
                  <a:gd name="connsiteY105" fmla="*/ 1069848 h 2286000"/>
                  <a:gd name="connsiteX106" fmla="*/ 1914144 w 3230880"/>
                  <a:gd name="connsiteY106" fmla="*/ 1027176 h 2286000"/>
                  <a:gd name="connsiteX107" fmla="*/ 1892808 w 3230880"/>
                  <a:gd name="connsiteY107" fmla="*/ 1008888 h 2286000"/>
                  <a:gd name="connsiteX108" fmla="*/ 1853184 w 3230880"/>
                  <a:gd name="connsiteY108" fmla="*/ 1014984 h 2286000"/>
                  <a:gd name="connsiteX109" fmla="*/ 1798320 w 3230880"/>
                  <a:gd name="connsiteY109" fmla="*/ 1042416 h 2286000"/>
                  <a:gd name="connsiteX110" fmla="*/ 1725168 w 3230880"/>
                  <a:gd name="connsiteY110" fmla="*/ 1018032 h 2286000"/>
                  <a:gd name="connsiteX111" fmla="*/ 1661160 w 3230880"/>
                  <a:gd name="connsiteY111" fmla="*/ 963168 h 2286000"/>
                  <a:gd name="connsiteX112" fmla="*/ 1606296 w 3230880"/>
                  <a:gd name="connsiteY112" fmla="*/ 908304 h 2286000"/>
                  <a:gd name="connsiteX113" fmla="*/ 1554480 w 3230880"/>
                  <a:gd name="connsiteY113" fmla="*/ 865632 h 2286000"/>
                  <a:gd name="connsiteX114" fmla="*/ 1472184 w 3230880"/>
                  <a:gd name="connsiteY114" fmla="*/ 826008 h 2286000"/>
                  <a:gd name="connsiteX115" fmla="*/ 1411224 w 3230880"/>
                  <a:gd name="connsiteY115" fmla="*/ 807720 h 2286000"/>
                  <a:gd name="connsiteX116" fmla="*/ 1335024 w 3230880"/>
                  <a:gd name="connsiteY116" fmla="*/ 762000 h 2286000"/>
                  <a:gd name="connsiteX117" fmla="*/ 1274064 w 3230880"/>
                  <a:gd name="connsiteY117" fmla="*/ 694944 h 2286000"/>
                  <a:gd name="connsiteX118" fmla="*/ 1216152 w 3230880"/>
                  <a:gd name="connsiteY118" fmla="*/ 646176 h 2286000"/>
                  <a:gd name="connsiteX119" fmla="*/ 1088136 w 3230880"/>
                  <a:gd name="connsiteY119" fmla="*/ 472440 h 2286000"/>
                  <a:gd name="connsiteX120" fmla="*/ 1030224 w 3230880"/>
                  <a:gd name="connsiteY120" fmla="*/ 445008 h 2286000"/>
                  <a:gd name="connsiteX121" fmla="*/ 978408 w 3230880"/>
                  <a:gd name="connsiteY121" fmla="*/ 417576 h 2286000"/>
                  <a:gd name="connsiteX122" fmla="*/ 935736 w 3230880"/>
                  <a:gd name="connsiteY122" fmla="*/ 347472 h 2286000"/>
                  <a:gd name="connsiteX123" fmla="*/ 890016 w 3230880"/>
                  <a:gd name="connsiteY123" fmla="*/ 301752 h 2286000"/>
                  <a:gd name="connsiteX124" fmla="*/ 819912 w 3230880"/>
                  <a:gd name="connsiteY124" fmla="*/ 252984 h 2286000"/>
                  <a:gd name="connsiteX125" fmla="*/ 771144 w 3230880"/>
                  <a:gd name="connsiteY125" fmla="*/ 201168 h 2286000"/>
                  <a:gd name="connsiteX126" fmla="*/ 737616 w 3230880"/>
                  <a:gd name="connsiteY126" fmla="*/ 176784 h 2286000"/>
                  <a:gd name="connsiteX127" fmla="*/ 697992 w 3230880"/>
                  <a:gd name="connsiteY127" fmla="*/ 167640 h 2286000"/>
                  <a:gd name="connsiteX128" fmla="*/ 664464 w 3230880"/>
                  <a:gd name="connsiteY128" fmla="*/ 124968 h 2286000"/>
                  <a:gd name="connsiteX129" fmla="*/ 609600 w 3230880"/>
                  <a:gd name="connsiteY129" fmla="*/ 79248 h 2286000"/>
                  <a:gd name="connsiteX130" fmla="*/ 560832 w 3230880"/>
                  <a:gd name="connsiteY130" fmla="*/ 24384 h 2286000"/>
                  <a:gd name="connsiteX131" fmla="*/ 524256 w 3230880"/>
                  <a:gd name="connsiteY131" fmla="*/ 0 h 2286000"/>
                  <a:gd name="connsiteX132" fmla="*/ 496824 w 3230880"/>
                  <a:gd name="connsiteY132" fmla="*/ 15240 h 2286000"/>
                  <a:gd name="connsiteX133" fmla="*/ 478536 w 3230880"/>
                  <a:gd name="connsiteY133" fmla="*/ 73152 h 2286000"/>
                  <a:gd name="connsiteX0" fmla="*/ 478536 w 3230880"/>
                  <a:gd name="connsiteY0" fmla="*/ 73152 h 2286000"/>
                  <a:gd name="connsiteX1" fmla="*/ 399288 w 3230880"/>
                  <a:gd name="connsiteY1" fmla="*/ 207264 h 2286000"/>
                  <a:gd name="connsiteX2" fmla="*/ 387096 w 3230880"/>
                  <a:gd name="connsiteY2" fmla="*/ 237744 h 2286000"/>
                  <a:gd name="connsiteX3" fmla="*/ 399288 w 3230880"/>
                  <a:gd name="connsiteY3" fmla="*/ 268224 h 2286000"/>
                  <a:gd name="connsiteX4" fmla="*/ 432816 w 3230880"/>
                  <a:gd name="connsiteY4" fmla="*/ 320040 h 2286000"/>
                  <a:gd name="connsiteX5" fmla="*/ 438912 w 3230880"/>
                  <a:gd name="connsiteY5" fmla="*/ 368808 h 2286000"/>
                  <a:gd name="connsiteX6" fmla="*/ 438912 w 3230880"/>
                  <a:gd name="connsiteY6" fmla="*/ 368808 h 2286000"/>
                  <a:gd name="connsiteX7" fmla="*/ 381000 w 3230880"/>
                  <a:gd name="connsiteY7" fmla="*/ 387096 h 2286000"/>
                  <a:gd name="connsiteX8" fmla="*/ 310896 w 3230880"/>
                  <a:gd name="connsiteY8" fmla="*/ 423672 h 2286000"/>
                  <a:gd name="connsiteX9" fmla="*/ 161544 w 3230880"/>
                  <a:gd name="connsiteY9" fmla="*/ 487680 h 2286000"/>
                  <a:gd name="connsiteX10" fmla="*/ 45720 w 3230880"/>
                  <a:gd name="connsiteY10" fmla="*/ 533400 h 2286000"/>
                  <a:gd name="connsiteX11" fmla="*/ 0 w 3230880"/>
                  <a:gd name="connsiteY11" fmla="*/ 563880 h 2286000"/>
                  <a:gd name="connsiteX12" fmla="*/ 0 w 3230880"/>
                  <a:gd name="connsiteY12" fmla="*/ 600456 h 2286000"/>
                  <a:gd name="connsiteX13" fmla="*/ 51816 w 3230880"/>
                  <a:gd name="connsiteY13" fmla="*/ 609600 h 2286000"/>
                  <a:gd name="connsiteX14" fmla="*/ 91440 w 3230880"/>
                  <a:gd name="connsiteY14" fmla="*/ 646176 h 2286000"/>
                  <a:gd name="connsiteX15" fmla="*/ 149352 w 3230880"/>
                  <a:gd name="connsiteY15" fmla="*/ 676656 h 2286000"/>
                  <a:gd name="connsiteX16" fmla="*/ 219456 w 3230880"/>
                  <a:gd name="connsiteY16" fmla="*/ 740664 h 2286000"/>
                  <a:gd name="connsiteX17" fmla="*/ 307848 w 3230880"/>
                  <a:gd name="connsiteY17" fmla="*/ 792480 h 2286000"/>
                  <a:gd name="connsiteX18" fmla="*/ 393192 w 3230880"/>
                  <a:gd name="connsiteY18" fmla="*/ 899160 h 2286000"/>
                  <a:gd name="connsiteX19" fmla="*/ 521208 w 3230880"/>
                  <a:gd name="connsiteY19" fmla="*/ 1005840 h 2286000"/>
                  <a:gd name="connsiteX20" fmla="*/ 679704 w 3230880"/>
                  <a:gd name="connsiteY20" fmla="*/ 1121664 h 2286000"/>
                  <a:gd name="connsiteX21" fmla="*/ 755904 w 3230880"/>
                  <a:gd name="connsiteY21" fmla="*/ 1203960 h 2286000"/>
                  <a:gd name="connsiteX22" fmla="*/ 838200 w 3230880"/>
                  <a:gd name="connsiteY22" fmla="*/ 1271016 h 2286000"/>
                  <a:gd name="connsiteX23" fmla="*/ 960120 w 3230880"/>
                  <a:gd name="connsiteY23" fmla="*/ 1368552 h 2286000"/>
                  <a:gd name="connsiteX24" fmla="*/ 1018032 w 3230880"/>
                  <a:gd name="connsiteY24" fmla="*/ 1420368 h 2286000"/>
                  <a:gd name="connsiteX25" fmla="*/ 1094232 w 3230880"/>
                  <a:gd name="connsiteY25" fmla="*/ 1508760 h 2286000"/>
                  <a:gd name="connsiteX26" fmla="*/ 1182624 w 3230880"/>
                  <a:gd name="connsiteY26" fmla="*/ 1612392 h 2286000"/>
                  <a:gd name="connsiteX27" fmla="*/ 1264920 w 3230880"/>
                  <a:gd name="connsiteY27" fmla="*/ 1700784 h 2286000"/>
                  <a:gd name="connsiteX28" fmla="*/ 1310640 w 3230880"/>
                  <a:gd name="connsiteY28" fmla="*/ 1780032 h 2286000"/>
                  <a:gd name="connsiteX29" fmla="*/ 1386840 w 3230880"/>
                  <a:gd name="connsiteY29" fmla="*/ 1825752 h 2286000"/>
                  <a:gd name="connsiteX30" fmla="*/ 1478280 w 3230880"/>
                  <a:gd name="connsiteY30" fmla="*/ 1886712 h 2286000"/>
                  <a:gd name="connsiteX31" fmla="*/ 1560576 w 3230880"/>
                  <a:gd name="connsiteY31" fmla="*/ 1944624 h 2286000"/>
                  <a:gd name="connsiteX32" fmla="*/ 1612392 w 3230880"/>
                  <a:gd name="connsiteY32" fmla="*/ 1972056 h 2286000"/>
                  <a:gd name="connsiteX33" fmla="*/ 1697736 w 3230880"/>
                  <a:gd name="connsiteY33" fmla="*/ 1978152 h 2286000"/>
                  <a:gd name="connsiteX34" fmla="*/ 1746504 w 3230880"/>
                  <a:gd name="connsiteY34" fmla="*/ 1965960 h 2286000"/>
                  <a:gd name="connsiteX35" fmla="*/ 1789176 w 3230880"/>
                  <a:gd name="connsiteY35" fmla="*/ 1959864 h 2286000"/>
                  <a:gd name="connsiteX36" fmla="*/ 1847088 w 3230880"/>
                  <a:gd name="connsiteY36" fmla="*/ 1953768 h 2286000"/>
                  <a:gd name="connsiteX37" fmla="*/ 1911096 w 3230880"/>
                  <a:gd name="connsiteY37" fmla="*/ 1953768 h 2286000"/>
                  <a:gd name="connsiteX38" fmla="*/ 1984248 w 3230880"/>
                  <a:gd name="connsiteY38" fmla="*/ 1981200 h 2286000"/>
                  <a:gd name="connsiteX39" fmla="*/ 2033016 w 3230880"/>
                  <a:gd name="connsiteY39" fmla="*/ 1999488 h 2286000"/>
                  <a:gd name="connsiteX40" fmla="*/ 2090928 w 3230880"/>
                  <a:gd name="connsiteY40" fmla="*/ 1996440 h 2286000"/>
                  <a:gd name="connsiteX41" fmla="*/ 2164080 w 3230880"/>
                  <a:gd name="connsiteY41" fmla="*/ 2036064 h 2286000"/>
                  <a:gd name="connsiteX42" fmla="*/ 2228088 w 3230880"/>
                  <a:gd name="connsiteY42" fmla="*/ 2066544 h 2286000"/>
                  <a:gd name="connsiteX43" fmla="*/ 2261616 w 3230880"/>
                  <a:gd name="connsiteY43" fmla="*/ 2069592 h 2286000"/>
                  <a:gd name="connsiteX44" fmla="*/ 2346960 w 3230880"/>
                  <a:gd name="connsiteY44" fmla="*/ 2124456 h 2286000"/>
                  <a:gd name="connsiteX45" fmla="*/ 2420112 w 3230880"/>
                  <a:gd name="connsiteY45" fmla="*/ 2185416 h 2286000"/>
                  <a:gd name="connsiteX46" fmla="*/ 2490216 w 3230880"/>
                  <a:gd name="connsiteY46" fmla="*/ 2218944 h 2286000"/>
                  <a:gd name="connsiteX47" fmla="*/ 2542032 w 3230880"/>
                  <a:gd name="connsiteY47" fmla="*/ 2267712 h 2286000"/>
                  <a:gd name="connsiteX48" fmla="*/ 2563368 w 3230880"/>
                  <a:gd name="connsiteY48" fmla="*/ 2286000 h 2286000"/>
                  <a:gd name="connsiteX49" fmla="*/ 2615184 w 3230880"/>
                  <a:gd name="connsiteY49" fmla="*/ 2282952 h 2286000"/>
                  <a:gd name="connsiteX50" fmla="*/ 2657856 w 3230880"/>
                  <a:gd name="connsiteY50" fmla="*/ 2237232 h 2286000"/>
                  <a:gd name="connsiteX51" fmla="*/ 2691384 w 3230880"/>
                  <a:gd name="connsiteY51" fmla="*/ 2206752 h 2286000"/>
                  <a:gd name="connsiteX52" fmla="*/ 2718816 w 3230880"/>
                  <a:gd name="connsiteY52" fmla="*/ 2185416 h 2286000"/>
                  <a:gd name="connsiteX53" fmla="*/ 2764536 w 3230880"/>
                  <a:gd name="connsiteY53" fmla="*/ 2182368 h 2286000"/>
                  <a:gd name="connsiteX54" fmla="*/ 2819400 w 3230880"/>
                  <a:gd name="connsiteY54" fmla="*/ 2185416 h 2286000"/>
                  <a:gd name="connsiteX55" fmla="*/ 2855976 w 3230880"/>
                  <a:gd name="connsiteY55" fmla="*/ 2182368 h 2286000"/>
                  <a:gd name="connsiteX56" fmla="*/ 2886456 w 3230880"/>
                  <a:gd name="connsiteY56" fmla="*/ 2161032 h 2286000"/>
                  <a:gd name="connsiteX57" fmla="*/ 2907792 w 3230880"/>
                  <a:gd name="connsiteY57" fmla="*/ 2121408 h 2286000"/>
                  <a:gd name="connsiteX58" fmla="*/ 2913888 w 3230880"/>
                  <a:gd name="connsiteY58" fmla="*/ 2090928 h 2286000"/>
                  <a:gd name="connsiteX59" fmla="*/ 2944368 w 3230880"/>
                  <a:gd name="connsiteY59" fmla="*/ 2054352 h 2286000"/>
                  <a:gd name="connsiteX60" fmla="*/ 2983992 w 3230880"/>
                  <a:gd name="connsiteY60" fmla="*/ 2033016 h 2286000"/>
                  <a:gd name="connsiteX61" fmla="*/ 2996184 w 3230880"/>
                  <a:gd name="connsiteY61" fmla="*/ 1996440 h 2286000"/>
                  <a:gd name="connsiteX62" fmla="*/ 2990088 w 3230880"/>
                  <a:gd name="connsiteY62" fmla="*/ 1965960 h 2286000"/>
                  <a:gd name="connsiteX63" fmla="*/ 3002280 w 3230880"/>
                  <a:gd name="connsiteY63" fmla="*/ 1923288 h 2286000"/>
                  <a:gd name="connsiteX64" fmla="*/ 3038856 w 3230880"/>
                  <a:gd name="connsiteY64" fmla="*/ 1828800 h 2286000"/>
                  <a:gd name="connsiteX65" fmla="*/ 3066288 w 3230880"/>
                  <a:gd name="connsiteY65" fmla="*/ 1776984 h 2286000"/>
                  <a:gd name="connsiteX66" fmla="*/ 3096768 w 3230880"/>
                  <a:gd name="connsiteY66" fmla="*/ 1764792 h 2286000"/>
                  <a:gd name="connsiteX67" fmla="*/ 3130296 w 3230880"/>
                  <a:gd name="connsiteY67" fmla="*/ 1767840 h 2286000"/>
                  <a:gd name="connsiteX68" fmla="*/ 3185160 w 3230880"/>
                  <a:gd name="connsiteY68" fmla="*/ 1752600 h 2286000"/>
                  <a:gd name="connsiteX69" fmla="*/ 3203448 w 3230880"/>
                  <a:gd name="connsiteY69" fmla="*/ 1706880 h 2286000"/>
                  <a:gd name="connsiteX70" fmla="*/ 3230880 w 3230880"/>
                  <a:gd name="connsiteY70" fmla="*/ 1673352 h 2286000"/>
                  <a:gd name="connsiteX71" fmla="*/ 3227832 w 3230880"/>
                  <a:gd name="connsiteY71" fmla="*/ 1636776 h 2286000"/>
                  <a:gd name="connsiteX72" fmla="*/ 3203448 w 3230880"/>
                  <a:gd name="connsiteY72" fmla="*/ 1609344 h 2286000"/>
                  <a:gd name="connsiteX73" fmla="*/ 3179064 w 3230880"/>
                  <a:gd name="connsiteY73" fmla="*/ 1600200 h 2286000"/>
                  <a:gd name="connsiteX74" fmla="*/ 3151632 w 3230880"/>
                  <a:gd name="connsiteY74" fmla="*/ 1572768 h 2286000"/>
                  <a:gd name="connsiteX75" fmla="*/ 3139440 w 3230880"/>
                  <a:gd name="connsiteY75" fmla="*/ 1517904 h 2286000"/>
                  <a:gd name="connsiteX76" fmla="*/ 3133344 w 3230880"/>
                  <a:gd name="connsiteY76" fmla="*/ 1466088 h 2286000"/>
                  <a:gd name="connsiteX77" fmla="*/ 3148584 w 3230880"/>
                  <a:gd name="connsiteY77" fmla="*/ 1432560 h 2286000"/>
                  <a:gd name="connsiteX78" fmla="*/ 3176016 w 3230880"/>
                  <a:gd name="connsiteY78" fmla="*/ 1426464 h 2286000"/>
                  <a:gd name="connsiteX79" fmla="*/ 3197352 w 3230880"/>
                  <a:gd name="connsiteY79" fmla="*/ 1405128 h 2286000"/>
                  <a:gd name="connsiteX80" fmla="*/ 3176016 w 3230880"/>
                  <a:gd name="connsiteY80" fmla="*/ 1356360 h 2286000"/>
                  <a:gd name="connsiteX81" fmla="*/ 3130296 w 3230880"/>
                  <a:gd name="connsiteY81" fmla="*/ 1353312 h 2286000"/>
                  <a:gd name="connsiteX82" fmla="*/ 3096768 w 3230880"/>
                  <a:gd name="connsiteY82" fmla="*/ 1356360 h 2286000"/>
                  <a:gd name="connsiteX83" fmla="*/ 3060192 w 3230880"/>
                  <a:gd name="connsiteY83" fmla="*/ 1365504 h 2286000"/>
                  <a:gd name="connsiteX84" fmla="*/ 3044952 w 3230880"/>
                  <a:gd name="connsiteY84" fmla="*/ 1380744 h 2286000"/>
                  <a:gd name="connsiteX85" fmla="*/ 3002280 w 3230880"/>
                  <a:gd name="connsiteY85" fmla="*/ 1399032 h 2286000"/>
                  <a:gd name="connsiteX86" fmla="*/ 2886456 w 3230880"/>
                  <a:gd name="connsiteY86" fmla="*/ 1392936 h 2286000"/>
                  <a:gd name="connsiteX87" fmla="*/ 2688336 w 3230880"/>
                  <a:gd name="connsiteY87" fmla="*/ 1377696 h 2286000"/>
                  <a:gd name="connsiteX88" fmla="*/ 2575560 w 3230880"/>
                  <a:gd name="connsiteY88" fmla="*/ 1389888 h 2286000"/>
                  <a:gd name="connsiteX89" fmla="*/ 2535936 w 3230880"/>
                  <a:gd name="connsiteY89" fmla="*/ 1389888 h 2286000"/>
                  <a:gd name="connsiteX90" fmla="*/ 2478024 w 3230880"/>
                  <a:gd name="connsiteY90" fmla="*/ 1411224 h 2286000"/>
                  <a:gd name="connsiteX91" fmla="*/ 2426208 w 3230880"/>
                  <a:gd name="connsiteY91" fmla="*/ 1432560 h 2286000"/>
                  <a:gd name="connsiteX92" fmla="*/ 2420112 w 3230880"/>
                  <a:gd name="connsiteY92" fmla="*/ 1438656 h 2286000"/>
                  <a:gd name="connsiteX93" fmla="*/ 2389632 w 3230880"/>
                  <a:gd name="connsiteY93" fmla="*/ 1447800 h 2286000"/>
                  <a:gd name="connsiteX94" fmla="*/ 2310384 w 3230880"/>
                  <a:gd name="connsiteY94" fmla="*/ 1432560 h 2286000"/>
                  <a:gd name="connsiteX95" fmla="*/ 2243328 w 3230880"/>
                  <a:gd name="connsiteY95" fmla="*/ 1417320 h 2286000"/>
                  <a:gd name="connsiteX96" fmla="*/ 2176272 w 3230880"/>
                  <a:gd name="connsiteY96" fmla="*/ 1405128 h 2286000"/>
                  <a:gd name="connsiteX97" fmla="*/ 2124456 w 3230880"/>
                  <a:gd name="connsiteY97" fmla="*/ 1392936 h 2286000"/>
                  <a:gd name="connsiteX98" fmla="*/ 2081784 w 3230880"/>
                  <a:gd name="connsiteY98" fmla="*/ 1356360 h 2286000"/>
                  <a:gd name="connsiteX99" fmla="*/ 2060448 w 3230880"/>
                  <a:gd name="connsiteY99" fmla="*/ 1322832 h 2286000"/>
                  <a:gd name="connsiteX100" fmla="*/ 2036064 w 3230880"/>
                  <a:gd name="connsiteY100" fmla="*/ 1292352 h 2286000"/>
                  <a:gd name="connsiteX101" fmla="*/ 2008632 w 3230880"/>
                  <a:gd name="connsiteY101" fmla="*/ 1264920 h 2286000"/>
                  <a:gd name="connsiteX102" fmla="*/ 2029968 w 3230880"/>
                  <a:gd name="connsiteY102" fmla="*/ 1228344 h 2286000"/>
                  <a:gd name="connsiteX103" fmla="*/ 2039112 w 3230880"/>
                  <a:gd name="connsiteY103" fmla="*/ 1176528 h 2286000"/>
                  <a:gd name="connsiteX104" fmla="*/ 2017776 w 3230880"/>
                  <a:gd name="connsiteY104" fmla="*/ 1130808 h 2286000"/>
                  <a:gd name="connsiteX105" fmla="*/ 1984248 w 3230880"/>
                  <a:gd name="connsiteY105" fmla="*/ 1069848 h 2286000"/>
                  <a:gd name="connsiteX106" fmla="*/ 1914144 w 3230880"/>
                  <a:gd name="connsiteY106" fmla="*/ 1027176 h 2286000"/>
                  <a:gd name="connsiteX107" fmla="*/ 1892808 w 3230880"/>
                  <a:gd name="connsiteY107" fmla="*/ 1008888 h 2286000"/>
                  <a:gd name="connsiteX108" fmla="*/ 1853184 w 3230880"/>
                  <a:gd name="connsiteY108" fmla="*/ 1014984 h 2286000"/>
                  <a:gd name="connsiteX109" fmla="*/ 1798320 w 3230880"/>
                  <a:gd name="connsiteY109" fmla="*/ 1042416 h 2286000"/>
                  <a:gd name="connsiteX110" fmla="*/ 1725168 w 3230880"/>
                  <a:gd name="connsiteY110" fmla="*/ 1018032 h 2286000"/>
                  <a:gd name="connsiteX111" fmla="*/ 1661160 w 3230880"/>
                  <a:gd name="connsiteY111" fmla="*/ 963168 h 2286000"/>
                  <a:gd name="connsiteX112" fmla="*/ 1606296 w 3230880"/>
                  <a:gd name="connsiteY112" fmla="*/ 908304 h 2286000"/>
                  <a:gd name="connsiteX113" fmla="*/ 1554480 w 3230880"/>
                  <a:gd name="connsiteY113" fmla="*/ 865632 h 2286000"/>
                  <a:gd name="connsiteX114" fmla="*/ 1472184 w 3230880"/>
                  <a:gd name="connsiteY114" fmla="*/ 826008 h 2286000"/>
                  <a:gd name="connsiteX115" fmla="*/ 1411224 w 3230880"/>
                  <a:gd name="connsiteY115" fmla="*/ 807720 h 2286000"/>
                  <a:gd name="connsiteX116" fmla="*/ 1335024 w 3230880"/>
                  <a:gd name="connsiteY116" fmla="*/ 762000 h 2286000"/>
                  <a:gd name="connsiteX117" fmla="*/ 1274064 w 3230880"/>
                  <a:gd name="connsiteY117" fmla="*/ 694944 h 2286000"/>
                  <a:gd name="connsiteX118" fmla="*/ 1216152 w 3230880"/>
                  <a:gd name="connsiteY118" fmla="*/ 646176 h 2286000"/>
                  <a:gd name="connsiteX119" fmla="*/ 1088136 w 3230880"/>
                  <a:gd name="connsiteY119" fmla="*/ 484632 h 2286000"/>
                  <a:gd name="connsiteX120" fmla="*/ 1030224 w 3230880"/>
                  <a:gd name="connsiteY120" fmla="*/ 445008 h 2286000"/>
                  <a:gd name="connsiteX121" fmla="*/ 978408 w 3230880"/>
                  <a:gd name="connsiteY121" fmla="*/ 417576 h 2286000"/>
                  <a:gd name="connsiteX122" fmla="*/ 935736 w 3230880"/>
                  <a:gd name="connsiteY122" fmla="*/ 347472 h 2286000"/>
                  <a:gd name="connsiteX123" fmla="*/ 890016 w 3230880"/>
                  <a:gd name="connsiteY123" fmla="*/ 301752 h 2286000"/>
                  <a:gd name="connsiteX124" fmla="*/ 819912 w 3230880"/>
                  <a:gd name="connsiteY124" fmla="*/ 252984 h 2286000"/>
                  <a:gd name="connsiteX125" fmla="*/ 771144 w 3230880"/>
                  <a:gd name="connsiteY125" fmla="*/ 201168 h 2286000"/>
                  <a:gd name="connsiteX126" fmla="*/ 737616 w 3230880"/>
                  <a:gd name="connsiteY126" fmla="*/ 176784 h 2286000"/>
                  <a:gd name="connsiteX127" fmla="*/ 697992 w 3230880"/>
                  <a:gd name="connsiteY127" fmla="*/ 167640 h 2286000"/>
                  <a:gd name="connsiteX128" fmla="*/ 664464 w 3230880"/>
                  <a:gd name="connsiteY128" fmla="*/ 124968 h 2286000"/>
                  <a:gd name="connsiteX129" fmla="*/ 609600 w 3230880"/>
                  <a:gd name="connsiteY129" fmla="*/ 79248 h 2286000"/>
                  <a:gd name="connsiteX130" fmla="*/ 560832 w 3230880"/>
                  <a:gd name="connsiteY130" fmla="*/ 24384 h 2286000"/>
                  <a:gd name="connsiteX131" fmla="*/ 524256 w 3230880"/>
                  <a:gd name="connsiteY131" fmla="*/ 0 h 2286000"/>
                  <a:gd name="connsiteX132" fmla="*/ 496824 w 3230880"/>
                  <a:gd name="connsiteY132" fmla="*/ 15240 h 2286000"/>
                  <a:gd name="connsiteX133" fmla="*/ 478536 w 3230880"/>
                  <a:gd name="connsiteY133" fmla="*/ 73152 h 2286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</a:cxnLst>
                <a:rect l="l" t="t" r="r" b="b"/>
                <a:pathLst>
                  <a:path w="3230880" h="2286000">
                    <a:moveTo>
                      <a:pt x="478536" y="73152"/>
                    </a:moveTo>
                    <a:lnTo>
                      <a:pt x="399288" y="207264"/>
                    </a:lnTo>
                    <a:lnTo>
                      <a:pt x="387096" y="237744"/>
                    </a:lnTo>
                    <a:lnTo>
                      <a:pt x="399288" y="268224"/>
                    </a:lnTo>
                    <a:lnTo>
                      <a:pt x="432816" y="320040"/>
                    </a:lnTo>
                    <a:lnTo>
                      <a:pt x="438912" y="368808"/>
                    </a:lnTo>
                    <a:lnTo>
                      <a:pt x="438912" y="368808"/>
                    </a:lnTo>
                    <a:lnTo>
                      <a:pt x="381000" y="387096"/>
                    </a:lnTo>
                    <a:lnTo>
                      <a:pt x="310896" y="423672"/>
                    </a:lnTo>
                    <a:lnTo>
                      <a:pt x="161544" y="487680"/>
                    </a:lnTo>
                    <a:lnTo>
                      <a:pt x="45720" y="533400"/>
                    </a:lnTo>
                    <a:lnTo>
                      <a:pt x="0" y="563880"/>
                    </a:lnTo>
                    <a:lnTo>
                      <a:pt x="0" y="600456"/>
                    </a:lnTo>
                    <a:lnTo>
                      <a:pt x="51816" y="609600"/>
                    </a:lnTo>
                    <a:lnTo>
                      <a:pt x="91440" y="646176"/>
                    </a:lnTo>
                    <a:lnTo>
                      <a:pt x="149352" y="676656"/>
                    </a:lnTo>
                    <a:lnTo>
                      <a:pt x="219456" y="740664"/>
                    </a:lnTo>
                    <a:lnTo>
                      <a:pt x="307848" y="792480"/>
                    </a:lnTo>
                    <a:lnTo>
                      <a:pt x="393192" y="899160"/>
                    </a:lnTo>
                    <a:lnTo>
                      <a:pt x="521208" y="1005840"/>
                    </a:lnTo>
                    <a:lnTo>
                      <a:pt x="679704" y="1121664"/>
                    </a:lnTo>
                    <a:lnTo>
                      <a:pt x="755904" y="1203960"/>
                    </a:lnTo>
                    <a:lnTo>
                      <a:pt x="838200" y="1271016"/>
                    </a:lnTo>
                    <a:lnTo>
                      <a:pt x="960120" y="1368552"/>
                    </a:lnTo>
                    <a:lnTo>
                      <a:pt x="1018032" y="1420368"/>
                    </a:lnTo>
                    <a:lnTo>
                      <a:pt x="1094232" y="1508760"/>
                    </a:lnTo>
                    <a:lnTo>
                      <a:pt x="1182624" y="1612392"/>
                    </a:lnTo>
                    <a:lnTo>
                      <a:pt x="1264920" y="1700784"/>
                    </a:lnTo>
                    <a:lnTo>
                      <a:pt x="1310640" y="1780032"/>
                    </a:lnTo>
                    <a:lnTo>
                      <a:pt x="1386840" y="1825752"/>
                    </a:lnTo>
                    <a:lnTo>
                      <a:pt x="1478280" y="1886712"/>
                    </a:lnTo>
                    <a:lnTo>
                      <a:pt x="1560576" y="1944624"/>
                    </a:lnTo>
                    <a:lnTo>
                      <a:pt x="1612392" y="1972056"/>
                    </a:lnTo>
                    <a:lnTo>
                      <a:pt x="1697736" y="1978152"/>
                    </a:lnTo>
                    <a:lnTo>
                      <a:pt x="1746504" y="1965960"/>
                    </a:lnTo>
                    <a:lnTo>
                      <a:pt x="1789176" y="1959864"/>
                    </a:lnTo>
                    <a:lnTo>
                      <a:pt x="1847088" y="1953768"/>
                    </a:lnTo>
                    <a:lnTo>
                      <a:pt x="1911096" y="1953768"/>
                    </a:lnTo>
                    <a:lnTo>
                      <a:pt x="1984248" y="1981200"/>
                    </a:lnTo>
                    <a:lnTo>
                      <a:pt x="2033016" y="1999488"/>
                    </a:lnTo>
                    <a:lnTo>
                      <a:pt x="2090928" y="1996440"/>
                    </a:lnTo>
                    <a:lnTo>
                      <a:pt x="2164080" y="2036064"/>
                    </a:lnTo>
                    <a:lnTo>
                      <a:pt x="2228088" y="2066544"/>
                    </a:lnTo>
                    <a:lnTo>
                      <a:pt x="2261616" y="2069592"/>
                    </a:lnTo>
                    <a:lnTo>
                      <a:pt x="2346960" y="2124456"/>
                    </a:lnTo>
                    <a:lnTo>
                      <a:pt x="2420112" y="2185416"/>
                    </a:lnTo>
                    <a:lnTo>
                      <a:pt x="2490216" y="2218944"/>
                    </a:lnTo>
                    <a:lnTo>
                      <a:pt x="2542032" y="2267712"/>
                    </a:lnTo>
                    <a:lnTo>
                      <a:pt x="2563368" y="2286000"/>
                    </a:lnTo>
                    <a:lnTo>
                      <a:pt x="2615184" y="2282952"/>
                    </a:lnTo>
                    <a:lnTo>
                      <a:pt x="2657856" y="2237232"/>
                    </a:lnTo>
                    <a:lnTo>
                      <a:pt x="2691384" y="2206752"/>
                    </a:lnTo>
                    <a:lnTo>
                      <a:pt x="2718816" y="2185416"/>
                    </a:lnTo>
                    <a:lnTo>
                      <a:pt x="2764536" y="2182368"/>
                    </a:lnTo>
                    <a:lnTo>
                      <a:pt x="2819400" y="2185416"/>
                    </a:lnTo>
                    <a:lnTo>
                      <a:pt x="2855976" y="2182368"/>
                    </a:lnTo>
                    <a:lnTo>
                      <a:pt x="2886456" y="2161032"/>
                    </a:lnTo>
                    <a:lnTo>
                      <a:pt x="2907792" y="2121408"/>
                    </a:lnTo>
                    <a:lnTo>
                      <a:pt x="2913888" y="2090928"/>
                    </a:lnTo>
                    <a:lnTo>
                      <a:pt x="2944368" y="2054352"/>
                    </a:lnTo>
                    <a:lnTo>
                      <a:pt x="2983992" y="2033016"/>
                    </a:lnTo>
                    <a:lnTo>
                      <a:pt x="2996184" y="1996440"/>
                    </a:lnTo>
                    <a:lnTo>
                      <a:pt x="2990088" y="1965960"/>
                    </a:lnTo>
                    <a:lnTo>
                      <a:pt x="3002280" y="1923288"/>
                    </a:lnTo>
                    <a:lnTo>
                      <a:pt x="3038856" y="1828800"/>
                    </a:lnTo>
                    <a:lnTo>
                      <a:pt x="3066288" y="1776984"/>
                    </a:lnTo>
                    <a:lnTo>
                      <a:pt x="3096768" y="1764792"/>
                    </a:lnTo>
                    <a:lnTo>
                      <a:pt x="3130296" y="1767840"/>
                    </a:lnTo>
                    <a:lnTo>
                      <a:pt x="3185160" y="1752600"/>
                    </a:lnTo>
                    <a:lnTo>
                      <a:pt x="3203448" y="1706880"/>
                    </a:lnTo>
                    <a:lnTo>
                      <a:pt x="3230880" y="1673352"/>
                    </a:lnTo>
                    <a:lnTo>
                      <a:pt x="3227832" y="1636776"/>
                    </a:lnTo>
                    <a:lnTo>
                      <a:pt x="3203448" y="1609344"/>
                    </a:lnTo>
                    <a:lnTo>
                      <a:pt x="3179064" y="1600200"/>
                    </a:lnTo>
                    <a:lnTo>
                      <a:pt x="3151632" y="1572768"/>
                    </a:lnTo>
                    <a:lnTo>
                      <a:pt x="3139440" y="1517904"/>
                    </a:lnTo>
                    <a:lnTo>
                      <a:pt x="3133344" y="1466088"/>
                    </a:lnTo>
                    <a:lnTo>
                      <a:pt x="3148584" y="1432560"/>
                    </a:lnTo>
                    <a:lnTo>
                      <a:pt x="3176016" y="1426464"/>
                    </a:lnTo>
                    <a:lnTo>
                      <a:pt x="3197352" y="1405128"/>
                    </a:lnTo>
                    <a:lnTo>
                      <a:pt x="3176016" y="1356360"/>
                    </a:lnTo>
                    <a:lnTo>
                      <a:pt x="3130296" y="1353312"/>
                    </a:lnTo>
                    <a:lnTo>
                      <a:pt x="3096768" y="1356360"/>
                    </a:lnTo>
                    <a:lnTo>
                      <a:pt x="3060192" y="1365504"/>
                    </a:lnTo>
                    <a:lnTo>
                      <a:pt x="3044952" y="1380744"/>
                    </a:lnTo>
                    <a:lnTo>
                      <a:pt x="3002280" y="1399032"/>
                    </a:lnTo>
                    <a:lnTo>
                      <a:pt x="2886456" y="1392936"/>
                    </a:lnTo>
                    <a:lnTo>
                      <a:pt x="2688336" y="1377696"/>
                    </a:lnTo>
                    <a:lnTo>
                      <a:pt x="2575560" y="1389888"/>
                    </a:lnTo>
                    <a:lnTo>
                      <a:pt x="2535936" y="1389888"/>
                    </a:lnTo>
                    <a:lnTo>
                      <a:pt x="2478024" y="1411224"/>
                    </a:lnTo>
                    <a:lnTo>
                      <a:pt x="2426208" y="1432560"/>
                    </a:lnTo>
                    <a:lnTo>
                      <a:pt x="2420112" y="1438656"/>
                    </a:lnTo>
                    <a:lnTo>
                      <a:pt x="2389632" y="1447800"/>
                    </a:lnTo>
                    <a:lnTo>
                      <a:pt x="2310384" y="1432560"/>
                    </a:lnTo>
                    <a:lnTo>
                      <a:pt x="2243328" y="1417320"/>
                    </a:lnTo>
                    <a:lnTo>
                      <a:pt x="2176272" y="1405128"/>
                    </a:lnTo>
                    <a:lnTo>
                      <a:pt x="2124456" y="1392936"/>
                    </a:lnTo>
                    <a:lnTo>
                      <a:pt x="2081784" y="1356360"/>
                    </a:lnTo>
                    <a:lnTo>
                      <a:pt x="2060448" y="1322832"/>
                    </a:lnTo>
                    <a:lnTo>
                      <a:pt x="2036064" y="1292352"/>
                    </a:lnTo>
                    <a:lnTo>
                      <a:pt x="2008632" y="1264920"/>
                    </a:lnTo>
                    <a:lnTo>
                      <a:pt x="2029968" y="1228344"/>
                    </a:lnTo>
                    <a:lnTo>
                      <a:pt x="2039112" y="1176528"/>
                    </a:lnTo>
                    <a:lnTo>
                      <a:pt x="2017776" y="1130808"/>
                    </a:lnTo>
                    <a:lnTo>
                      <a:pt x="1984248" y="1069848"/>
                    </a:lnTo>
                    <a:lnTo>
                      <a:pt x="1914144" y="1027176"/>
                    </a:lnTo>
                    <a:lnTo>
                      <a:pt x="1892808" y="1008888"/>
                    </a:lnTo>
                    <a:lnTo>
                      <a:pt x="1853184" y="1014984"/>
                    </a:lnTo>
                    <a:lnTo>
                      <a:pt x="1798320" y="1042416"/>
                    </a:lnTo>
                    <a:lnTo>
                      <a:pt x="1725168" y="1018032"/>
                    </a:lnTo>
                    <a:lnTo>
                      <a:pt x="1661160" y="963168"/>
                    </a:lnTo>
                    <a:lnTo>
                      <a:pt x="1606296" y="908304"/>
                    </a:lnTo>
                    <a:lnTo>
                      <a:pt x="1554480" y="865632"/>
                    </a:lnTo>
                    <a:lnTo>
                      <a:pt x="1472184" y="826008"/>
                    </a:lnTo>
                    <a:lnTo>
                      <a:pt x="1411224" y="807720"/>
                    </a:lnTo>
                    <a:lnTo>
                      <a:pt x="1335024" y="762000"/>
                    </a:lnTo>
                    <a:lnTo>
                      <a:pt x="1274064" y="694944"/>
                    </a:lnTo>
                    <a:lnTo>
                      <a:pt x="1216152" y="646176"/>
                    </a:lnTo>
                    <a:lnTo>
                      <a:pt x="1088136" y="484632"/>
                    </a:lnTo>
                    <a:lnTo>
                      <a:pt x="1030224" y="445008"/>
                    </a:lnTo>
                    <a:lnTo>
                      <a:pt x="978408" y="417576"/>
                    </a:lnTo>
                    <a:lnTo>
                      <a:pt x="935736" y="347472"/>
                    </a:lnTo>
                    <a:lnTo>
                      <a:pt x="890016" y="301752"/>
                    </a:lnTo>
                    <a:lnTo>
                      <a:pt x="819912" y="252984"/>
                    </a:lnTo>
                    <a:lnTo>
                      <a:pt x="771144" y="201168"/>
                    </a:lnTo>
                    <a:lnTo>
                      <a:pt x="737616" y="176784"/>
                    </a:lnTo>
                    <a:lnTo>
                      <a:pt x="697992" y="167640"/>
                    </a:lnTo>
                    <a:lnTo>
                      <a:pt x="664464" y="124968"/>
                    </a:lnTo>
                    <a:lnTo>
                      <a:pt x="609600" y="79248"/>
                    </a:lnTo>
                    <a:lnTo>
                      <a:pt x="560832" y="24384"/>
                    </a:lnTo>
                    <a:lnTo>
                      <a:pt x="524256" y="0"/>
                    </a:lnTo>
                    <a:lnTo>
                      <a:pt x="496824" y="15240"/>
                    </a:lnTo>
                    <a:lnTo>
                      <a:pt x="478536" y="73152"/>
                    </a:lnTo>
                    <a:close/>
                  </a:path>
                </a:pathLst>
              </a:custGeom>
              <a:grpFill/>
              <a:ln w="6350">
                <a:solidFill>
                  <a:srgbClr val="008FD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69" name="은평구">
                <a:extLst>
                  <a:ext uri="{FF2B5EF4-FFF2-40B4-BE49-F238E27FC236}">
                    <a16:creationId xmlns:a16="http://schemas.microsoft.com/office/drawing/2014/main" id="{2ED816C5-5F55-964D-9C97-390BD78DEAB1}"/>
                  </a:ext>
                </a:extLst>
              </p:cNvPr>
              <p:cNvSpPr/>
              <p:nvPr/>
            </p:nvSpPr>
            <p:spPr>
              <a:xfrm>
                <a:off x="-193040" y="2946400"/>
                <a:ext cx="2871470" cy="3434080"/>
              </a:xfrm>
              <a:custGeom>
                <a:avLst/>
                <a:gdLst>
                  <a:gd name="connsiteX0" fmla="*/ 1981200 w 2890520"/>
                  <a:gd name="connsiteY0" fmla="*/ 55880 h 3434080"/>
                  <a:gd name="connsiteX1" fmla="*/ 1899920 w 2890520"/>
                  <a:gd name="connsiteY1" fmla="*/ 127000 h 3434080"/>
                  <a:gd name="connsiteX2" fmla="*/ 1854200 w 2890520"/>
                  <a:gd name="connsiteY2" fmla="*/ 162560 h 3434080"/>
                  <a:gd name="connsiteX3" fmla="*/ 1798320 w 2890520"/>
                  <a:gd name="connsiteY3" fmla="*/ 198120 h 3434080"/>
                  <a:gd name="connsiteX4" fmla="*/ 1747520 w 2890520"/>
                  <a:gd name="connsiteY4" fmla="*/ 223520 h 3434080"/>
                  <a:gd name="connsiteX5" fmla="*/ 1732280 w 2890520"/>
                  <a:gd name="connsiteY5" fmla="*/ 274320 h 3434080"/>
                  <a:gd name="connsiteX6" fmla="*/ 1691640 w 2890520"/>
                  <a:gd name="connsiteY6" fmla="*/ 355600 h 3434080"/>
                  <a:gd name="connsiteX7" fmla="*/ 1676400 w 2890520"/>
                  <a:gd name="connsiteY7" fmla="*/ 391160 h 3434080"/>
                  <a:gd name="connsiteX8" fmla="*/ 1645920 w 2890520"/>
                  <a:gd name="connsiteY8" fmla="*/ 416560 h 3434080"/>
                  <a:gd name="connsiteX9" fmla="*/ 1564640 w 2890520"/>
                  <a:gd name="connsiteY9" fmla="*/ 421640 h 3434080"/>
                  <a:gd name="connsiteX10" fmla="*/ 1488440 w 2890520"/>
                  <a:gd name="connsiteY10" fmla="*/ 411480 h 3434080"/>
                  <a:gd name="connsiteX11" fmla="*/ 1432560 w 2890520"/>
                  <a:gd name="connsiteY11" fmla="*/ 416560 h 3434080"/>
                  <a:gd name="connsiteX12" fmla="*/ 1386840 w 2890520"/>
                  <a:gd name="connsiteY12" fmla="*/ 452120 h 3434080"/>
                  <a:gd name="connsiteX13" fmla="*/ 1259840 w 2890520"/>
                  <a:gd name="connsiteY13" fmla="*/ 548640 h 3434080"/>
                  <a:gd name="connsiteX14" fmla="*/ 1137920 w 2890520"/>
                  <a:gd name="connsiteY14" fmla="*/ 614680 h 3434080"/>
                  <a:gd name="connsiteX15" fmla="*/ 1031240 w 2890520"/>
                  <a:gd name="connsiteY15" fmla="*/ 665480 h 3434080"/>
                  <a:gd name="connsiteX16" fmla="*/ 975360 w 2890520"/>
                  <a:gd name="connsiteY16" fmla="*/ 701040 h 3434080"/>
                  <a:gd name="connsiteX17" fmla="*/ 929640 w 2890520"/>
                  <a:gd name="connsiteY17" fmla="*/ 721360 h 3434080"/>
                  <a:gd name="connsiteX18" fmla="*/ 939800 w 2890520"/>
                  <a:gd name="connsiteY18" fmla="*/ 817880 h 3434080"/>
                  <a:gd name="connsiteX19" fmla="*/ 955040 w 2890520"/>
                  <a:gd name="connsiteY19" fmla="*/ 863600 h 3434080"/>
                  <a:gd name="connsiteX20" fmla="*/ 980440 w 2890520"/>
                  <a:gd name="connsiteY20" fmla="*/ 904240 h 3434080"/>
                  <a:gd name="connsiteX21" fmla="*/ 975360 w 2890520"/>
                  <a:gd name="connsiteY21" fmla="*/ 980440 h 3434080"/>
                  <a:gd name="connsiteX22" fmla="*/ 990600 w 2890520"/>
                  <a:gd name="connsiteY22" fmla="*/ 1021080 h 3434080"/>
                  <a:gd name="connsiteX23" fmla="*/ 990600 w 2890520"/>
                  <a:gd name="connsiteY23" fmla="*/ 1066800 h 3434080"/>
                  <a:gd name="connsiteX24" fmla="*/ 960120 w 2890520"/>
                  <a:gd name="connsiteY24" fmla="*/ 1087120 h 3434080"/>
                  <a:gd name="connsiteX25" fmla="*/ 914400 w 2890520"/>
                  <a:gd name="connsiteY25" fmla="*/ 1087120 h 3434080"/>
                  <a:gd name="connsiteX26" fmla="*/ 894080 w 2890520"/>
                  <a:gd name="connsiteY26" fmla="*/ 1061720 h 3434080"/>
                  <a:gd name="connsiteX27" fmla="*/ 843280 w 2890520"/>
                  <a:gd name="connsiteY27" fmla="*/ 1046480 h 3434080"/>
                  <a:gd name="connsiteX28" fmla="*/ 777240 w 2890520"/>
                  <a:gd name="connsiteY28" fmla="*/ 1046480 h 3434080"/>
                  <a:gd name="connsiteX29" fmla="*/ 777240 w 2890520"/>
                  <a:gd name="connsiteY29" fmla="*/ 1046480 h 3434080"/>
                  <a:gd name="connsiteX30" fmla="*/ 756920 w 2890520"/>
                  <a:gd name="connsiteY30" fmla="*/ 1117600 h 3434080"/>
                  <a:gd name="connsiteX31" fmla="*/ 726440 w 2890520"/>
                  <a:gd name="connsiteY31" fmla="*/ 1148080 h 3434080"/>
                  <a:gd name="connsiteX32" fmla="*/ 716280 w 2890520"/>
                  <a:gd name="connsiteY32" fmla="*/ 1183640 h 3434080"/>
                  <a:gd name="connsiteX33" fmla="*/ 736600 w 2890520"/>
                  <a:gd name="connsiteY33" fmla="*/ 1209040 h 3434080"/>
                  <a:gd name="connsiteX34" fmla="*/ 817880 w 2890520"/>
                  <a:gd name="connsiteY34" fmla="*/ 1285240 h 3434080"/>
                  <a:gd name="connsiteX35" fmla="*/ 833120 w 2890520"/>
                  <a:gd name="connsiteY35" fmla="*/ 1341120 h 3434080"/>
                  <a:gd name="connsiteX36" fmla="*/ 817880 w 2890520"/>
                  <a:gd name="connsiteY36" fmla="*/ 1397000 h 3434080"/>
                  <a:gd name="connsiteX37" fmla="*/ 782320 w 2890520"/>
                  <a:gd name="connsiteY37" fmla="*/ 1483360 h 3434080"/>
                  <a:gd name="connsiteX38" fmla="*/ 756920 w 2890520"/>
                  <a:gd name="connsiteY38" fmla="*/ 1549400 h 3434080"/>
                  <a:gd name="connsiteX39" fmla="*/ 746760 w 2890520"/>
                  <a:gd name="connsiteY39" fmla="*/ 1615440 h 3434080"/>
                  <a:gd name="connsiteX40" fmla="*/ 685800 w 2890520"/>
                  <a:gd name="connsiteY40" fmla="*/ 1686560 h 3434080"/>
                  <a:gd name="connsiteX41" fmla="*/ 650240 w 2890520"/>
                  <a:gd name="connsiteY41" fmla="*/ 1742440 h 3434080"/>
                  <a:gd name="connsiteX42" fmla="*/ 629920 w 2890520"/>
                  <a:gd name="connsiteY42" fmla="*/ 1828800 h 3434080"/>
                  <a:gd name="connsiteX43" fmla="*/ 640080 w 2890520"/>
                  <a:gd name="connsiteY43" fmla="*/ 1981200 h 3434080"/>
                  <a:gd name="connsiteX44" fmla="*/ 640080 w 2890520"/>
                  <a:gd name="connsiteY44" fmla="*/ 2199640 h 3434080"/>
                  <a:gd name="connsiteX45" fmla="*/ 650240 w 2890520"/>
                  <a:gd name="connsiteY45" fmla="*/ 2499360 h 3434080"/>
                  <a:gd name="connsiteX46" fmla="*/ 640080 w 2890520"/>
                  <a:gd name="connsiteY46" fmla="*/ 2565400 h 3434080"/>
                  <a:gd name="connsiteX47" fmla="*/ 624840 w 2890520"/>
                  <a:gd name="connsiteY47" fmla="*/ 2616200 h 3434080"/>
                  <a:gd name="connsiteX48" fmla="*/ 624840 w 2890520"/>
                  <a:gd name="connsiteY48" fmla="*/ 2667000 h 3434080"/>
                  <a:gd name="connsiteX49" fmla="*/ 609600 w 2890520"/>
                  <a:gd name="connsiteY49" fmla="*/ 2753360 h 3434080"/>
                  <a:gd name="connsiteX50" fmla="*/ 584200 w 2890520"/>
                  <a:gd name="connsiteY50" fmla="*/ 2799080 h 3434080"/>
                  <a:gd name="connsiteX51" fmla="*/ 528320 w 2890520"/>
                  <a:gd name="connsiteY51" fmla="*/ 2814320 h 3434080"/>
                  <a:gd name="connsiteX52" fmla="*/ 462280 w 2890520"/>
                  <a:gd name="connsiteY52" fmla="*/ 2824480 h 3434080"/>
                  <a:gd name="connsiteX53" fmla="*/ 391160 w 2890520"/>
                  <a:gd name="connsiteY53" fmla="*/ 2824480 h 3434080"/>
                  <a:gd name="connsiteX54" fmla="*/ 335280 w 2890520"/>
                  <a:gd name="connsiteY54" fmla="*/ 2844800 h 3434080"/>
                  <a:gd name="connsiteX55" fmla="*/ 264160 w 2890520"/>
                  <a:gd name="connsiteY55" fmla="*/ 2854960 h 3434080"/>
                  <a:gd name="connsiteX56" fmla="*/ 213360 w 2890520"/>
                  <a:gd name="connsiteY56" fmla="*/ 2860040 h 3434080"/>
                  <a:gd name="connsiteX57" fmla="*/ 213360 w 2890520"/>
                  <a:gd name="connsiteY57" fmla="*/ 2860040 h 3434080"/>
                  <a:gd name="connsiteX58" fmla="*/ 167640 w 2890520"/>
                  <a:gd name="connsiteY58" fmla="*/ 2804160 h 3434080"/>
                  <a:gd name="connsiteX59" fmla="*/ 142240 w 2890520"/>
                  <a:gd name="connsiteY59" fmla="*/ 2753360 h 3434080"/>
                  <a:gd name="connsiteX60" fmla="*/ 142240 w 2890520"/>
                  <a:gd name="connsiteY60" fmla="*/ 2753360 h 3434080"/>
                  <a:gd name="connsiteX61" fmla="*/ 96520 w 2890520"/>
                  <a:gd name="connsiteY61" fmla="*/ 2743200 h 3434080"/>
                  <a:gd name="connsiteX62" fmla="*/ 55880 w 2890520"/>
                  <a:gd name="connsiteY62" fmla="*/ 2783840 h 3434080"/>
                  <a:gd name="connsiteX63" fmla="*/ 0 w 2890520"/>
                  <a:gd name="connsiteY63" fmla="*/ 2844800 h 3434080"/>
                  <a:gd name="connsiteX64" fmla="*/ 15240 w 2890520"/>
                  <a:gd name="connsiteY64" fmla="*/ 2880360 h 3434080"/>
                  <a:gd name="connsiteX65" fmla="*/ 55880 w 2890520"/>
                  <a:gd name="connsiteY65" fmla="*/ 2905760 h 3434080"/>
                  <a:gd name="connsiteX66" fmla="*/ 91440 w 2890520"/>
                  <a:gd name="connsiteY66" fmla="*/ 2946400 h 3434080"/>
                  <a:gd name="connsiteX67" fmla="*/ 142240 w 2890520"/>
                  <a:gd name="connsiteY67" fmla="*/ 2976880 h 3434080"/>
                  <a:gd name="connsiteX68" fmla="*/ 193040 w 2890520"/>
                  <a:gd name="connsiteY68" fmla="*/ 3007360 h 3434080"/>
                  <a:gd name="connsiteX69" fmla="*/ 269240 w 2890520"/>
                  <a:gd name="connsiteY69" fmla="*/ 3058160 h 3434080"/>
                  <a:gd name="connsiteX70" fmla="*/ 335280 w 2890520"/>
                  <a:gd name="connsiteY70" fmla="*/ 3139440 h 3434080"/>
                  <a:gd name="connsiteX71" fmla="*/ 426720 w 2890520"/>
                  <a:gd name="connsiteY71" fmla="*/ 3225800 h 3434080"/>
                  <a:gd name="connsiteX72" fmla="*/ 467360 w 2890520"/>
                  <a:gd name="connsiteY72" fmla="*/ 3276600 h 3434080"/>
                  <a:gd name="connsiteX73" fmla="*/ 523240 w 2890520"/>
                  <a:gd name="connsiteY73" fmla="*/ 3291840 h 3434080"/>
                  <a:gd name="connsiteX74" fmla="*/ 589280 w 2890520"/>
                  <a:gd name="connsiteY74" fmla="*/ 3383280 h 3434080"/>
                  <a:gd name="connsiteX75" fmla="*/ 589280 w 2890520"/>
                  <a:gd name="connsiteY75" fmla="*/ 3383280 h 3434080"/>
                  <a:gd name="connsiteX76" fmla="*/ 650240 w 2890520"/>
                  <a:gd name="connsiteY76" fmla="*/ 3434080 h 3434080"/>
                  <a:gd name="connsiteX77" fmla="*/ 690880 w 2890520"/>
                  <a:gd name="connsiteY77" fmla="*/ 3378200 h 3434080"/>
                  <a:gd name="connsiteX78" fmla="*/ 741680 w 2890520"/>
                  <a:gd name="connsiteY78" fmla="*/ 3286760 h 3434080"/>
                  <a:gd name="connsiteX79" fmla="*/ 777240 w 2890520"/>
                  <a:gd name="connsiteY79" fmla="*/ 3246120 h 3434080"/>
                  <a:gd name="connsiteX80" fmla="*/ 812800 w 2890520"/>
                  <a:gd name="connsiteY80" fmla="*/ 3225800 h 3434080"/>
                  <a:gd name="connsiteX81" fmla="*/ 868680 w 2890520"/>
                  <a:gd name="connsiteY81" fmla="*/ 3185160 h 3434080"/>
                  <a:gd name="connsiteX82" fmla="*/ 899160 w 2890520"/>
                  <a:gd name="connsiteY82" fmla="*/ 3134360 h 3434080"/>
                  <a:gd name="connsiteX83" fmla="*/ 894080 w 2890520"/>
                  <a:gd name="connsiteY83" fmla="*/ 3078480 h 3434080"/>
                  <a:gd name="connsiteX84" fmla="*/ 894080 w 2890520"/>
                  <a:gd name="connsiteY84" fmla="*/ 3032760 h 3434080"/>
                  <a:gd name="connsiteX85" fmla="*/ 939800 w 2890520"/>
                  <a:gd name="connsiteY85" fmla="*/ 2971800 h 3434080"/>
                  <a:gd name="connsiteX86" fmla="*/ 980440 w 2890520"/>
                  <a:gd name="connsiteY86" fmla="*/ 2951480 h 3434080"/>
                  <a:gd name="connsiteX87" fmla="*/ 980440 w 2890520"/>
                  <a:gd name="connsiteY87" fmla="*/ 2951480 h 3434080"/>
                  <a:gd name="connsiteX88" fmla="*/ 1076960 w 2890520"/>
                  <a:gd name="connsiteY88" fmla="*/ 2961640 h 3434080"/>
                  <a:gd name="connsiteX89" fmla="*/ 1143000 w 2890520"/>
                  <a:gd name="connsiteY89" fmla="*/ 2981960 h 3434080"/>
                  <a:gd name="connsiteX90" fmla="*/ 1168400 w 2890520"/>
                  <a:gd name="connsiteY90" fmla="*/ 3012440 h 3434080"/>
                  <a:gd name="connsiteX91" fmla="*/ 1158240 w 2890520"/>
                  <a:gd name="connsiteY91" fmla="*/ 3042920 h 3434080"/>
                  <a:gd name="connsiteX92" fmla="*/ 1132840 w 2890520"/>
                  <a:gd name="connsiteY92" fmla="*/ 3058160 h 3434080"/>
                  <a:gd name="connsiteX93" fmla="*/ 1127760 w 2890520"/>
                  <a:gd name="connsiteY93" fmla="*/ 3088640 h 3434080"/>
                  <a:gd name="connsiteX94" fmla="*/ 1153160 w 2890520"/>
                  <a:gd name="connsiteY94" fmla="*/ 3129280 h 3434080"/>
                  <a:gd name="connsiteX95" fmla="*/ 1188720 w 2890520"/>
                  <a:gd name="connsiteY95" fmla="*/ 3154680 h 3434080"/>
                  <a:gd name="connsiteX96" fmla="*/ 1224280 w 2890520"/>
                  <a:gd name="connsiteY96" fmla="*/ 3139440 h 3434080"/>
                  <a:gd name="connsiteX97" fmla="*/ 1249680 w 2890520"/>
                  <a:gd name="connsiteY97" fmla="*/ 3154680 h 3434080"/>
                  <a:gd name="connsiteX98" fmla="*/ 1295400 w 2890520"/>
                  <a:gd name="connsiteY98" fmla="*/ 3114040 h 3434080"/>
                  <a:gd name="connsiteX99" fmla="*/ 1305560 w 2890520"/>
                  <a:gd name="connsiteY99" fmla="*/ 3063240 h 3434080"/>
                  <a:gd name="connsiteX100" fmla="*/ 1315720 w 2890520"/>
                  <a:gd name="connsiteY100" fmla="*/ 3022600 h 3434080"/>
                  <a:gd name="connsiteX101" fmla="*/ 1330960 w 2890520"/>
                  <a:gd name="connsiteY101" fmla="*/ 2997200 h 3434080"/>
                  <a:gd name="connsiteX102" fmla="*/ 1366520 w 2890520"/>
                  <a:gd name="connsiteY102" fmla="*/ 3007360 h 3434080"/>
                  <a:gd name="connsiteX103" fmla="*/ 1407160 w 2890520"/>
                  <a:gd name="connsiteY103" fmla="*/ 3007360 h 3434080"/>
                  <a:gd name="connsiteX104" fmla="*/ 1422400 w 2890520"/>
                  <a:gd name="connsiteY104" fmla="*/ 2961640 h 3434080"/>
                  <a:gd name="connsiteX105" fmla="*/ 1417320 w 2890520"/>
                  <a:gd name="connsiteY105" fmla="*/ 2895600 h 3434080"/>
                  <a:gd name="connsiteX106" fmla="*/ 1447800 w 2890520"/>
                  <a:gd name="connsiteY106" fmla="*/ 2799080 h 3434080"/>
                  <a:gd name="connsiteX107" fmla="*/ 1493520 w 2890520"/>
                  <a:gd name="connsiteY107" fmla="*/ 2738120 h 3434080"/>
                  <a:gd name="connsiteX108" fmla="*/ 1534160 w 2890520"/>
                  <a:gd name="connsiteY108" fmla="*/ 2687320 h 3434080"/>
                  <a:gd name="connsiteX109" fmla="*/ 1584960 w 2890520"/>
                  <a:gd name="connsiteY109" fmla="*/ 2672080 h 3434080"/>
                  <a:gd name="connsiteX110" fmla="*/ 1661160 w 2890520"/>
                  <a:gd name="connsiteY110" fmla="*/ 2606040 h 3434080"/>
                  <a:gd name="connsiteX111" fmla="*/ 1711960 w 2890520"/>
                  <a:gd name="connsiteY111" fmla="*/ 2565400 h 3434080"/>
                  <a:gd name="connsiteX112" fmla="*/ 1772920 w 2890520"/>
                  <a:gd name="connsiteY112" fmla="*/ 2555240 h 3434080"/>
                  <a:gd name="connsiteX113" fmla="*/ 1823720 w 2890520"/>
                  <a:gd name="connsiteY113" fmla="*/ 2575560 h 3434080"/>
                  <a:gd name="connsiteX114" fmla="*/ 1864360 w 2890520"/>
                  <a:gd name="connsiteY114" fmla="*/ 2550160 h 3434080"/>
                  <a:gd name="connsiteX115" fmla="*/ 1879600 w 2890520"/>
                  <a:gd name="connsiteY115" fmla="*/ 2484120 h 3434080"/>
                  <a:gd name="connsiteX116" fmla="*/ 1869440 w 2890520"/>
                  <a:gd name="connsiteY116" fmla="*/ 2418080 h 3434080"/>
                  <a:gd name="connsiteX117" fmla="*/ 1833880 w 2890520"/>
                  <a:gd name="connsiteY117" fmla="*/ 2387600 h 3434080"/>
                  <a:gd name="connsiteX118" fmla="*/ 1833880 w 2890520"/>
                  <a:gd name="connsiteY118" fmla="*/ 2346960 h 3434080"/>
                  <a:gd name="connsiteX119" fmla="*/ 1869440 w 2890520"/>
                  <a:gd name="connsiteY119" fmla="*/ 2311400 h 3434080"/>
                  <a:gd name="connsiteX120" fmla="*/ 1899920 w 2890520"/>
                  <a:gd name="connsiteY120" fmla="*/ 2270760 h 3434080"/>
                  <a:gd name="connsiteX121" fmla="*/ 1935480 w 2890520"/>
                  <a:gd name="connsiteY121" fmla="*/ 2270760 h 3434080"/>
                  <a:gd name="connsiteX122" fmla="*/ 1991360 w 2890520"/>
                  <a:gd name="connsiteY122" fmla="*/ 2260600 h 3434080"/>
                  <a:gd name="connsiteX123" fmla="*/ 2016760 w 2890520"/>
                  <a:gd name="connsiteY123" fmla="*/ 2219960 h 3434080"/>
                  <a:gd name="connsiteX124" fmla="*/ 2026920 w 2890520"/>
                  <a:gd name="connsiteY124" fmla="*/ 2179320 h 3434080"/>
                  <a:gd name="connsiteX125" fmla="*/ 2052320 w 2890520"/>
                  <a:gd name="connsiteY125" fmla="*/ 2138680 h 3434080"/>
                  <a:gd name="connsiteX126" fmla="*/ 2098040 w 2890520"/>
                  <a:gd name="connsiteY126" fmla="*/ 2133600 h 3434080"/>
                  <a:gd name="connsiteX127" fmla="*/ 2133600 w 2890520"/>
                  <a:gd name="connsiteY127" fmla="*/ 2148840 h 3434080"/>
                  <a:gd name="connsiteX128" fmla="*/ 2189480 w 2890520"/>
                  <a:gd name="connsiteY128" fmla="*/ 2133600 h 3434080"/>
                  <a:gd name="connsiteX129" fmla="*/ 2189480 w 2890520"/>
                  <a:gd name="connsiteY129" fmla="*/ 2077720 h 3434080"/>
                  <a:gd name="connsiteX130" fmla="*/ 2174240 w 2890520"/>
                  <a:gd name="connsiteY130" fmla="*/ 2047240 h 3434080"/>
                  <a:gd name="connsiteX131" fmla="*/ 2174240 w 2890520"/>
                  <a:gd name="connsiteY131" fmla="*/ 1905000 h 3434080"/>
                  <a:gd name="connsiteX132" fmla="*/ 2174240 w 2890520"/>
                  <a:gd name="connsiteY132" fmla="*/ 1803400 h 3434080"/>
                  <a:gd name="connsiteX133" fmla="*/ 2199640 w 2890520"/>
                  <a:gd name="connsiteY133" fmla="*/ 1747520 h 3434080"/>
                  <a:gd name="connsiteX134" fmla="*/ 2189480 w 2890520"/>
                  <a:gd name="connsiteY134" fmla="*/ 1691640 h 3434080"/>
                  <a:gd name="connsiteX135" fmla="*/ 2159000 w 2890520"/>
                  <a:gd name="connsiteY135" fmla="*/ 1600200 h 3434080"/>
                  <a:gd name="connsiteX136" fmla="*/ 2159000 w 2890520"/>
                  <a:gd name="connsiteY136" fmla="*/ 1534160 h 3434080"/>
                  <a:gd name="connsiteX137" fmla="*/ 2169160 w 2890520"/>
                  <a:gd name="connsiteY137" fmla="*/ 1468120 h 3434080"/>
                  <a:gd name="connsiteX138" fmla="*/ 2209800 w 2890520"/>
                  <a:gd name="connsiteY138" fmla="*/ 1407160 h 3434080"/>
                  <a:gd name="connsiteX139" fmla="*/ 2240280 w 2890520"/>
                  <a:gd name="connsiteY139" fmla="*/ 1381760 h 3434080"/>
                  <a:gd name="connsiteX140" fmla="*/ 2291080 w 2890520"/>
                  <a:gd name="connsiteY140" fmla="*/ 1381760 h 3434080"/>
                  <a:gd name="connsiteX141" fmla="*/ 2321560 w 2890520"/>
                  <a:gd name="connsiteY141" fmla="*/ 1417320 h 3434080"/>
                  <a:gd name="connsiteX142" fmla="*/ 2367280 w 2890520"/>
                  <a:gd name="connsiteY142" fmla="*/ 1427480 h 3434080"/>
                  <a:gd name="connsiteX143" fmla="*/ 2438400 w 2890520"/>
                  <a:gd name="connsiteY143" fmla="*/ 1427480 h 3434080"/>
                  <a:gd name="connsiteX144" fmla="*/ 2453640 w 2890520"/>
                  <a:gd name="connsiteY144" fmla="*/ 1381760 h 3434080"/>
                  <a:gd name="connsiteX145" fmla="*/ 2438400 w 2890520"/>
                  <a:gd name="connsiteY145" fmla="*/ 1361440 h 3434080"/>
                  <a:gd name="connsiteX146" fmla="*/ 2458720 w 2890520"/>
                  <a:gd name="connsiteY146" fmla="*/ 1290320 h 3434080"/>
                  <a:gd name="connsiteX147" fmla="*/ 2524760 w 2890520"/>
                  <a:gd name="connsiteY147" fmla="*/ 1229360 h 3434080"/>
                  <a:gd name="connsiteX148" fmla="*/ 2580640 w 2890520"/>
                  <a:gd name="connsiteY148" fmla="*/ 1198880 h 3434080"/>
                  <a:gd name="connsiteX149" fmla="*/ 2636520 w 2890520"/>
                  <a:gd name="connsiteY149" fmla="*/ 1214120 h 3434080"/>
                  <a:gd name="connsiteX150" fmla="*/ 2677160 w 2890520"/>
                  <a:gd name="connsiteY150" fmla="*/ 1203960 h 3434080"/>
                  <a:gd name="connsiteX151" fmla="*/ 2733040 w 2890520"/>
                  <a:gd name="connsiteY151" fmla="*/ 1229360 h 3434080"/>
                  <a:gd name="connsiteX152" fmla="*/ 2783840 w 2890520"/>
                  <a:gd name="connsiteY152" fmla="*/ 1224280 h 3434080"/>
                  <a:gd name="connsiteX153" fmla="*/ 2839720 w 2890520"/>
                  <a:gd name="connsiteY153" fmla="*/ 1168400 h 3434080"/>
                  <a:gd name="connsiteX154" fmla="*/ 2890520 w 2890520"/>
                  <a:gd name="connsiteY154" fmla="*/ 1122680 h 3434080"/>
                  <a:gd name="connsiteX155" fmla="*/ 2839720 w 2890520"/>
                  <a:gd name="connsiteY155" fmla="*/ 1066800 h 3434080"/>
                  <a:gd name="connsiteX156" fmla="*/ 2829560 w 2890520"/>
                  <a:gd name="connsiteY156" fmla="*/ 960120 h 3434080"/>
                  <a:gd name="connsiteX157" fmla="*/ 2819400 w 2890520"/>
                  <a:gd name="connsiteY157" fmla="*/ 914400 h 3434080"/>
                  <a:gd name="connsiteX158" fmla="*/ 2824480 w 2890520"/>
                  <a:gd name="connsiteY158" fmla="*/ 812800 h 3434080"/>
                  <a:gd name="connsiteX159" fmla="*/ 2814320 w 2890520"/>
                  <a:gd name="connsiteY159" fmla="*/ 762000 h 3434080"/>
                  <a:gd name="connsiteX160" fmla="*/ 2758440 w 2890520"/>
                  <a:gd name="connsiteY160" fmla="*/ 741680 h 3434080"/>
                  <a:gd name="connsiteX161" fmla="*/ 2677160 w 2890520"/>
                  <a:gd name="connsiteY161" fmla="*/ 711200 h 3434080"/>
                  <a:gd name="connsiteX162" fmla="*/ 2621280 w 2890520"/>
                  <a:gd name="connsiteY162" fmla="*/ 665480 h 3434080"/>
                  <a:gd name="connsiteX163" fmla="*/ 2555240 w 2890520"/>
                  <a:gd name="connsiteY163" fmla="*/ 568960 h 3434080"/>
                  <a:gd name="connsiteX164" fmla="*/ 2524760 w 2890520"/>
                  <a:gd name="connsiteY164" fmla="*/ 513080 h 3434080"/>
                  <a:gd name="connsiteX165" fmla="*/ 2473960 w 2890520"/>
                  <a:gd name="connsiteY165" fmla="*/ 452120 h 3434080"/>
                  <a:gd name="connsiteX166" fmla="*/ 2443480 w 2890520"/>
                  <a:gd name="connsiteY166" fmla="*/ 406400 h 3434080"/>
                  <a:gd name="connsiteX167" fmla="*/ 2438400 w 2890520"/>
                  <a:gd name="connsiteY167" fmla="*/ 381000 h 3434080"/>
                  <a:gd name="connsiteX168" fmla="*/ 2443480 w 2890520"/>
                  <a:gd name="connsiteY168" fmla="*/ 309880 h 3434080"/>
                  <a:gd name="connsiteX169" fmla="*/ 2443480 w 2890520"/>
                  <a:gd name="connsiteY169" fmla="*/ 248920 h 3434080"/>
                  <a:gd name="connsiteX170" fmla="*/ 2413000 w 2890520"/>
                  <a:gd name="connsiteY170" fmla="*/ 223520 h 3434080"/>
                  <a:gd name="connsiteX171" fmla="*/ 2367280 w 2890520"/>
                  <a:gd name="connsiteY171" fmla="*/ 223520 h 3434080"/>
                  <a:gd name="connsiteX172" fmla="*/ 2311400 w 2890520"/>
                  <a:gd name="connsiteY172" fmla="*/ 213360 h 3434080"/>
                  <a:gd name="connsiteX173" fmla="*/ 2260600 w 2890520"/>
                  <a:gd name="connsiteY173" fmla="*/ 208280 h 3434080"/>
                  <a:gd name="connsiteX174" fmla="*/ 2199640 w 2890520"/>
                  <a:gd name="connsiteY174" fmla="*/ 116840 h 3434080"/>
                  <a:gd name="connsiteX175" fmla="*/ 2113280 w 2890520"/>
                  <a:gd name="connsiteY175" fmla="*/ 45720 h 3434080"/>
                  <a:gd name="connsiteX176" fmla="*/ 2072640 w 2890520"/>
                  <a:gd name="connsiteY176" fmla="*/ 15240 h 3434080"/>
                  <a:gd name="connsiteX177" fmla="*/ 2032000 w 2890520"/>
                  <a:gd name="connsiteY177" fmla="*/ 0 h 3434080"/>
                  <a:gd name="connsiteX178" fmla="*/ 1981200 w 2890520"/>
                  <a:gd name="connsiteY178" fmla="*/ 55880 h 3434080"/>
                  <a:gd name="connsiteX0" fmla="*/ 1981200 w 2871470"/>
                  <a:gd name="connsiteY0" fmla="*/ 55880 h 3434080"/>
                  <a:gd name="connsiteX1" fmla="*/ 1899920 w 2871470"/>
                  <a:gd name="connsiteY1" fmla="*/ 127000 h 3434080"/>
                  <a:gd name="connsiteX2" fmla="*/ 1854200 w 2871470"/>
                  <a:gd name="connsiteY2" fmla="*/ 162560 h 3434080"/>
                  <a:gd name="connsiteX3" fmla="*/ 1798320 w 2871470"/>
                  <a:gd name="connsiteY3" fmla="*/ 198120 h 3434080"/>
                  <a:gd name="connsiteX4" fmla="*/ 1747520 w 2871470"/>
                  <a:gd name="connsiteY4" fmla="*/ 223520 h 3434080"/>
                  <a:gd name="connsiteX5" fmla="*/ 1732280 w 2871470"/>
                  <a:gd name="connsiteY5" fmla="*/ 274320 h 3434080"/>
                  <a:gd name="connsiteX6" fmla="*/ 1691640 w 2871470"/>
                  <a:gd name="connsiteY6" fmla="*/ 355600 h 3434080"/>
                  <a:gd name="connsiteX7" fmla="*/ 1676400 w 2871470"/>
                  <a:gd name="connsiteY7" fmla="*/ 391160 h 3434080"/>
                  <a:gd name="connsiteX8" fmla="*/ 1645920 w 2871470"/>
                  <a:gd name="connsiteY8" fmla="*/ 416560 h 3434080"/>
                  <a:gd name="connsiteX9" fmla="*/ 1564640 w 2871470"/>
                  <a:gd name="connsiteY9" fmla="*/ 421640 h 3434080"/>
                  <a:gd name="connsiteX10" fmla="*/ 1488440 w 2871470"/>
                  <a:gd name="connsiteY10" fmla="*/ 411480 h 3434080"/>
                  <a:gd name="connsiteX11" fmla="*/ 1432560 w 2871470"/>
                  <a:gd name="connsiteY11" fmla="*/ 416560 h 3434080"/>
                  <a:gd name="connsiteX12" fmla="*/ 1386840 w 2871470"/>
                  <a:gd name="connsiteY12" fmla="*/ 452120 h 3434080"/>
                  <a:gd name="connsiteX13" fmla="*/ 1259840 w 2871470"/>
                  <a:gd name="connsiteY13" fmla="*/ 548640 h 3434080"/>
                  <a:gd name="connsiteX14" fmla="*/ 1137920 w 2871470"/>
                  <a:gd name="connsiteY14" fmla="*/ 614680 h 3434080"/>
                  <a:gd name="connsiteX15" fmla="*/ 1031240 w 2871470"/>
                  <a:gd name="connsiteY15" fmla="*/ 665480 h 3434080"/>
                  <a:gd name="connsiteX16" fmla="*/ 975360 w 2871470"/>
                  <a:gd name="connsiteY16" fmla="*/ 701040 h 3434080"/>
                  <a:gd name="connsiteX17" fmla="*/ 929640 w 2871470"/>
                  <a:gd name="connsiteY17" fmla="*/ 721360 h 3434080"/>
                  <a:gd name="connsiteX18" fmla="*/ 939800 w 2871470"/>
                  <a:gd name="connsiteY18" fmla="*/ 817880 h 3434080"/>
                  <a:gd name="connsiteX19" fmla="*/ 955040 w 2871470"/>
                  <a:gd name="connsiteY19" fmla="*/ 863600 h 3434080"/>
                  <a:gd name="connsiteX20" fmla="*/ 980440 w 2871470"/>
                  <a:gd name="connsiteY20" fmla="*/ 904240 h 3434080"/>
                  <a:gd name="connsiteX21" fmla="*/ 975360 w 2871470"/>
                  <a:gd name="connsiteY21" fmla="*/ 980440 h 3434080"/>
                  <a:gd name="connsiteX22" fmla="*/ 990600 w 2871470"/>
                  <a:gd name="connsiteY22" fmla="*/ 1021080 h 3434080"/>
                  <a:gd name="connsiteX23" fmla="*/ 990600 w 2871470"/>
                  <a:gd name="connsiteY23" fmla="*/ 1066800 h 3434080"/>
                  <a:gd name="connsiteX24" fmla="*/ 960120 w 2871470"/>
                  <a:gd name="connsiteY24" fmla="*/ 1087120 h 3434080"/>
                  <a:gd name="connsiteX25" fmla="*/ 914400 w 2871470"/>
                  <a:gd name="connsiteY25" fmla="*/ 1087120 h 3434080"/>
                  <a:gd name="connsiteX26" fmla="*/ 894080 w 2871470"/>
                  <a:gd name="connsiteY26" fmla="*/ 1061720 h 3434080"/>
                  <a:gd name="connsiteX27" fmla="*/ 843280 w 2871470"/>
                  <a:gd name="connsiteY27" fmla="*/ 1046480 h 3434080"/>
                  <a:gd name="connsiteX28" fmla="*/ 777240 w 2871470"/>
                  <a:gd name="connsiteY28" fmla="*/ 1046480 h 3434080"/>
                  <a:gd name="connsiteX29" fmla="*/ 777240 w 2871470"/>
                  <a:gd name="connsiteY29" fmla="*/ 1046480 h 3434080"/>
                  <a:gd name="connsiteX30" fmla="*/ 756920 w 2871470"/>
                  <a:gd name="connsiteY30" fmla="*/ 1117600 h 3434080"/>
                  <a:gd name="connsiteX31" fmla="*/ 726440 w 2871470"/>
                  <a:gd name="connsiteY31" fmla="*/ 1148080 h 3434080"/>
                  <a:gd name="connsiteX32" fmla="*/ 716280 w 2871470"/>
                  <a:gd name="connsiteY32" fmla="*/ 1183640 h 3434080"/>
                  <a:gd name="connsiteX33" fmla="*/ 736600 w 2871470"/>
                  <a:gd name="connsiteY33" fmla="*/ 1209040 h 3434080"/>
                  <a:gd name="connsiteX34" fmla="*/ 817880 w 2871470"/>
                  <a:gd name="connsiteY34" fmla="*/ 1285240 h 3434080"/>
                  <a:gd name="connsiteX35" fmla="*/ 833120 w 2871470"/>
                  <a:gd name="connsiteY35" fmla="*/ 1341120 h 3434080"/>
                  <a:gd name="connsiteX36" fmla="*/ 817880 w 2871470"/>
                  <a:gd name="connsiteY36" fmla="*/ 1397000 h 3434080"/>
                  <a:gd name="connsiteX37" fmla="*/ 782320 w 2871470"/>
                  <a:gd name="connsiteY37" fmla="*/ 1483360 h 3434080"/>
                  <a:gd name="connsiteX38" fmla="*/ 756920 w 2871470"/>
                  <a:gd name="connsiteY38" fmla="*/ 1549400 h 3434080"/>
                  <a:gd name="connsiteX39" fmla="*/ 746760 w 2871470"/>
                  <a:gd name="connsiteY39" fmla="*/ 1615440 h 3434080"/>
                  <a:gd name="connsiteX40" fmla="*/ 685800 w 2871470"/>
                  <a:gd name="connsiteY40" fmla="*/ 1686560 h 3434080"/>
                  <a:gd name="connsiteX41" fmla="*/ 650240 w 2871470"/>
                  <a:gd name="connsiteY41" fmla="*/ 1742440 h 3434080"/>
                  <a:gd name="connsiteX42" fmla="*/ 629920 w 2871470"/>
                  <a:gd name="connsiteY42" fmla="*/ 1828800 h 3434080"/>
                  <a:gd name="connsiteX43" fmla="*/ 640080 w 2871470"/>
                  <a:gd name="connsiteY43" fmla="*/ 1981200 h 3434080"/>
                  <a:gd name="connsiteX44" fmla="*/ 640080 w 2871470"/>
                  <a:gd name="connsiteY44" fmla="*/ 2199640 h 3434080"/>
                  <a:gd name="connsiteX45" fmla="*/ 650240 w 2871470"/>
                  <a:gd name="connsiteY45" fmla="*/ 2499360 h 3434080"/>
                  <a:gd name="connsiteX46" fmla="*/ 640080 w 2871470"/>
                  <a:gd name="connsiteY46" fmla="*/ 2565400 h 3434080"/>
                  <a:gd name="connsiteX47" fmla="*/ 624840 w 2871470"/>
                  <a:gd name="connsiteY47" fmla="*/ 2616200 h 3434080"/>
                  <a:gd name="connsiteX48" fmla="*/ 624840 w 2871470"/>
                  <a:gd name="connsiteY48" fmla="*/ 2667000 h 3434080"/>
                  <a:gd name="connsiteX49" fmla="*/ 609600 w 2871470"/>
                  <a:gd name="connsiteY49" fmla="*/ 2753360 h 3434080"/>
                  <a:gd name="connsiteX50" fmla="*/ 584200 w 2871470"/>
                  <a:gd name="connsiteY50" fmla="*/ 2799080 h 3434080"/>
                  <a:gd name="connsiteX51" fmla="*/ 528320 w 2871470"/>
                  <a:gd name="connsiteY51" fmla="*/ 2814320 h 3434080"/>
                  <a:gd name="connsiteX52" fmla="*/ 462280 w 2871470"/>
                  <a:gd name="connsiteY52" fmla="*/ 2824480 h 3434080"/>
                  <a:gd name="connsiteX53" fmla="*/ 391160 w 2871470"/>
                  <a:gd name="connsiteY53" fmla="*/ 2824480 h 3434080"/>
                  <a:gd name="connsiteX54" fmla="*/ 335280 w 2871470"/>
                  <a:gd name="connsiteY54" fmla="*/ 2844800 h 3434080"/>
                  <a:gd name="connsiteX55" fmla="*/ 264160 w 2871470"/>
                  <a:gd name="connsiteY55" fmla="*/ 2854960 h 3434080"/>
                  <a:gd name="connsiteX56" fmla="*/ 213360 w 2871470"/>
                  <a:gd name="connsiteY56" fmla="*/ 2860040 h 3434080"/>
                  <a:gd name="connsiteX57" fmla="*/ 213360 w 2871470"/>
                  <a:gd name="connsiteY57" fmla="*/ 2860040 h 3434080"/>
                  <a:gd name="connsiteX58" fmla="*/ 167640 w 2871470"/>
                  <a:gd name="connsiteY58" fmla="*/ 2804160 h 3434080"/>
                  <a:gd name="connsiteX59" fmla="*/ 142240 w 2871470"/>
                  <a:gd name="connsiteY59" fmla="*/ 2753360 h 3434080"/>
                  <a:gd name="connsiteX60" fmla="*/ 142240 w 2871470"/>
                  <a:gd name="connsiteY60" fmla="*/ 2753360 h 3434080"/>
                  <a:gd name="connsiteX61" fmla="*/ 96520 w 2871470"/>
                  <a:gd name="connsiteY61" fmla="*/ 2743200 h 3434080"/>
                  <a:gd name="connsiteX62" fmla="*/ 55880 w 2871470"/>
                  <a:gd name="connsiteY62" fmla="*/ 2783840 h 3434080"/>
                  <a:gd name="connsiteX63" fmla="*/ 0 w 2871470"/>
                  <a:gd name="connsiteY63" fmla="*/ 2844800 h 3434080"/>
                  <a:gd name="connsiteX64" fmla="*/ 15240 w 2871470"/>
                  <a:gd name="connsiteY64" fmla="*/ 2880360 h 3434080"/>
                  <a:gd name="connsiteX65" fmla="*/ 55880 w 2871470"/>
                  <a:gd name="connsiteY65" fmla="*/ 2905760 h 3434080"/>
                  <a:gd name="connsiteX66" fmla="*/ 91440 w 2871470"/>
                  <a:gd name="connsiteY66" fmla="*/ 2946400 h 3434080"/>
                  <a:gd name="connsiteX67" fmla="*/ 142240 w 2871470"/>
                  <a:gd name="connsiteY67" fmla="*/ 2976880 h 3434080"/>
                  <a:gd name="connsiteX68" fmla="*/ 193040 w 2871470"/>
                  <a:gd name="connsiteY68" fmla="*/ 3007360 h 3434080"/>
                  <a:gd name="connsiteX69" fmla="*/ 269240 w 2871470"/>
                  <a:gd name="connsiteY69" fmla="*/ 3058160 h 3434080"/>
                  <a:gd name="connsiteX70" fmla="*/ 335280 w 2871470"/>
                  <a:gd name="connsiteY70" fmla="*/ 3139440 h 3434080"/>
                  <a:gd name="connsiteX71" fmla="*/ 426720 w 2871470"/>
                  <a:gd name="connsiteY71" fmla="*/ 3225800 h 3434080"/>
                  <a:gd name="connsiteX72" fmla="*/ 467360 w 2871470"/>
                  <a:gd name="connsiteY72" fmla="*/ 3276600 h 3434080"/>
                  <a:gd name="connsiteX73" fmla="*/ 523240 w 2871470"/>
                  <a:gd name="connsiteY73" fmla="*/ 3291840 h 3434080"/>
                  <a:gd name="connsiteX74" fmla="*/ 589280 w 2871470"/>
                  <a:gd name="connsiteY74" fmla="*/ 3383280 h 3434080"/>
                  <a:gd name="connsiteX75" fmla="*/ 589280 w 2871470"/>
                  <a:gd name="connsiteY75" fmla="*/ 3383280 h 3434080"/>
                  <a:gd name="connsiteX76" fmla="*/ 650240 w 2871470"/>
                  <a:gd name="connsiteY76" fmla="*/ 3434080 h 3434080"/>
                  <a:gd name="connsiteX77" fmla="*/ 690880 w 2871470"/>
                  <a:gd name="connsiteY77" fmla="*/ 3378200 h 3434080"/>
                  <a:gd name="connsiteX78" fmla="*/ 741680 w 2871470"/>
                  <a:gd name="connsiteY78" fmla="*/ 3286760 h 3434080"/>
                  <a:gd name="connsiteX79" fmla="*/ 777240 w 2871470"/>
                  <a:gd name="connsiteY79" fmla="*/ 3246120 h 3434080"/>
                  <a:gd name="connsiteX80" fmla="*/ 812800 w 2871470"/>
                  <a:gd name="connsiteY80" fmla="*/ 3225800 h 3434080"/>
                  <a:gd name="connsiteX81" fmla="*/ 868680 w 2871470"/>
                  <a:gd name="connsiteY81" fmla="*/ 3185160 h 3434080"/>
                  <a:gd name="connsiteX82" fmla="*/ 899160 w 2871470"/>
                  <a:gd name="connsiteY82" fmla="*/ 3134360 h 3434080"/>
                  <a:gd name="connsiteX83" fmla="*/ 894080 w 2871470"/>
                  <a:gd name="connsiteY83" fmla="*/ 3078480 h 3434080"/>
                  <a:gd name="connsiteX84" fmla="*/ 894080 w 2871470"/>
                  <a:gd name="connsiteY84" fmla="*/ 3032760 h 3434080"/>
                  <a:gd name="connsiteX85" fmla="*/ 939800 w 2871470"/>
                  <a:gd name="connsiteY85" fmla="*/ 2971800 h 3434080"/>
                  <a:gd name="connsiteX86" fmla="*/ 980440 w 2871470"/>
                  <a:gd name="connsiteY86" fmla="*/ 2951480 h 3434080"/>
                  <a:gd name="connsiteX87" fmla="*/ 980440 w 2871470"/>
                  <a:gd name="connsiteY87" fmla="*/ 2951480 h 3434080"/>
                  <a:gd name="connsiteX88" fmla="*/ 1076960 w 2871470"/>
                  <a:gd name="connsiteY88" fmla="*/ 2961640 h 3434080"/>
                  <a:gd name="connsiteX89" fmla="*/ 1143000 w 2871470"/>
                  <a:gd name="connsiteY89" fmla="*/ 2981960 h 3434080"/>
                  <a:gd name="connsiteX90" fmla="*/ 1168400 w 2871470"/>
                  <a:gd name="connsiteY90" fmla="*/ 3012440 h 3434080"/>
                  <a:gd name="connsiteX91" fmla="*/ 1158240 w 2871470"/>
                  <a:gd name="connsiteY91" fmla="*/ 3042920 h 3434080"/>
                  <a:gd name="connsiteX92" fmla="*/ 1132840 w 2871470"/>
                  <a:gd name="connsiteY92" fmla="*/ 3058160 h 3434080"/>
                  <a:gd name="connsiteX93" fmla="*/ 1127760 w 2871470"/>
                  <a:gd name="connsiteY93" fmla="*/ 3088640 h 3434080"/>
                  <a:gd name="connsiteX94" fmla="*/ 1153160 w 2871470"/>
                  <a:gd name="connsiteY94" fmla="*/ 3129280 h 3434080"/>
                  <a:gd name="connsiteX95" fmla="*/ 1188720 w 2871470"/>
                  <a:gd name="connsiteY95" fmla="*/ 3154680 h 3434080"/>
                  <a:gd name="connsiteX96" fmla="*/ 1224280 w 2871470"/>
                  <a:gd name="connsiteY96" fmla="*/ 3139440 h 3434080"/>
                  <a:gd name="connsiteX97" fmla="*/ 1249680 w 2871470"/>
                  <a:gd name="connsiteY97" fmla="*/ 3154680 h 3434080"/>
                  <a:gd name="connsiteX98" fmla="*/ 1295400 w 2871470"/>
                  <a:gd name="connsiteY98" fmla="*/ 3114040 h 3434080"/>
                  <a:gd name="connsiteX99" fmla="*/ 1305560 w 2871470"/>
                  <a:gd name="connsiteY99" fmla="*/ 3063240 h 3434080"/>
                  <a:gd name="connsiteX100" fmla="*/ 1315720 w 2871470"/>
                  <a:gd name="connsiteY100" fmla="*/ 3022600 h 3434080"/>
                  <a:gd name="connsiteX101" fmla="*/ 1330960 w 2871470"/>
                  <a:gd name="connsiteY101" fmla="*/ 2997200 h 3434080"/>
                  <a:gd name="connsiteX102" fmla="*/ 1366520 w 2871470"/>
                  <a:gd name="connsiteY102" fmla="*/ 3007360 h 3434080"/>
                  <a:gd name="connsiteX103" fmla="*/ 1407160 w 2871470"/>
                  <a:gd name="connsiteY103" fmla="*/ 3007360 h 3434080"/>
                  <a:gd name="connsiteX104" fmla="*/ 1422400 w 2871470"/>
                  <a:gd name="connsiteY104" fmla="*/ 2961640 h 3434080"/>
                  <a:gd name="connsiteX105" fmla="*/ 1417320 w 2871470"/>
                  <a:gd name="connsiteY105" fmla="*/ 2895600 h 3434080"/>
                  <a:gd name="connsiteX106" fmla="*/ 1447800 w 2871470"/>
                  <a:gd name="connsiteY106" fmla="*/ 2799080 h 3434080"/>
                  <a:gd name="connsiteX107" fmla="*/ 1493520 w 2871470"/>
                  <a:gd name="connsiteY107" fmla="*/ 2738120 h 3434080"/>
                  <a:gd name="connsiteX108" fmla="*/ 1534160 w 2871470"/>
                  <a:gd name="connsiteY108" fmla="*/ 2687320 h 3434080"/>
                  <a:gd name="connsiteX109" fmla="*/ 1584960 w 2871470"/>
                  <a:gd name="connsiteY109" fmla="*/ 2672080 h 3434080"/>
                  <a:gd name="connsiteX110" fmla="*/ 1661160 w 2871470"/>
                  <a:gd name="connsiteY110" fmla="*/ 2606040 h 3434080"/>
                  <a:gd name="connsiteX111" fmla="*/ 1711960 w 2871470"/>
                  <a:gd name="connsiteY111" fmla="*/ 2565400 h 3434080"/>
                  <a:gd name="connsiteX112" fmla="*/ 1772920 w 2871470"/>
                  <a:gd name="connsiteY112" fmla="*/ 2555240 h 3434080"/>
                  <a:gd name="connsiteX113" fmla="*/ 1823720 w 2871470"/>
                  <a:gd name="connsiteY113" fmla="*/ 2575560 h 3434080"/>
                  <a:gd name="connsiteX114" fmla="*/ 1864360 w 2871470"/>
                  <a:gd name="connsiteY114" fmla="*/ 2550160 h 3434080"/>
                  <a:gd name="connsiteX115" fmla="*/ 1879600 w 2871470"/>
                  <a:gd name="connsiteY115" fmla="*/ 2484120 h 3434080"/>
                  <a:gd name="connsiteX116" fmla="*/ 1869440 w 2871470"/>
                  <a:gd name="connsiteY116" fmla="*/ 2418080 h 3434080"/>
                  <a:gd name="connsiteX117" fmla="*/ 1833880 w 2871470"/>
                  <a:gd name="connsiteY117" fmla="*/ 2387600 h 3434080"/>
                  <a:gd name="connsiteX118" fmla="*/ 1833880 w 2871470"/>
                  <a:gd name="connsiteY118" fmla="*/ 2346960 h 3434080"/>
                  <a:gd name="connsiteX119" fmla="*/ 1869440 w 2871470"/>
                  <a:gd name="connsiteY119" fmla="*/ 2311400 h 3434080"/>
                  <a:gd name="connsiteX120" fmla="*/ 1899920 w 2871470"/>
                  <a:gd name="connsiteY120" fmla="*/ 2270760 h 3434080"/>
                  <a:gd name="connsiteX121" fmla="*/ 1935480 w 2871470"/>
                  <a:gd name="connsiteY121" fmla="*/ 2270760 h 3434080"/>
                  <a:gd name="connsiteX122" fmla="*/ 1991360 w 2871470"/>
                  <a:gd name="connsiteY122" fmla="*/ 2260600 h 3434080"/>
                  <a:gd name="connsiteX123" fmla="*/ 2016760 w 2871470"/>
                  <a:gd name="connsiteY123" fmla="*/ 2219960 h 3434080"/>
                  <a:gd name="connsiteX124" fmla="*/ 2026920 w 2871470"/>
                  <a:gd name="connsiteY124" fmla="*/ 2179320 h 3434080"/>
                  <a:gd name="connsiteX125" fmla="*/ 2052320 w 2871470"/>
                  <a:gd name="connsiteY125" fmla="*/ 2138680 h 3434080"/>
                  <a:gd name="connsiteX126" fmla="*/ 2098040 w 2871470"/>
                  <a:gd name="connsiteY126" fmla="*/ 2133600 h 3434080"/>
                  <a:gd name="connsiteX127" fmla="*/ 2133600 w 2871470"/>
                  <a:gd name="connsiteY127" fmla="*/ 2148840 h 3434080"/>
                  <a:gd name="connsiteX128" fmla="*/ 2189480 w 2871470"/>
                  <a:gd name="connsiteY128" fmla="*/ 2133600 h 3434080"/>
                  <a:gd name="connsiteX129" fmla="*/ 2189480 w 2871470"/>
                  <a:gd name="connsiteY129" fmla="*/ 2077720 h 3434080"/>
                  <a:gd name="connsiteX130" fmla="*/ 2174240 w 2871470"/>
                  <a:gd name="connsiteY130" fmla="*/ 2047240 h 3434080"/>
                  <a:gd name="connsiteX131" fmla="*/ 2174240 w 2871470"/>
                  <a:gd name="connsiteY131" fmla="*/ 1905000 h 3434080"/>
                  <a:gd name="connsiteX132" fmla="*/ 2174240 w 2871470"/>
                  <a:gd name="connsiteY132" fmla="*/ 1803400 h 3434080"/>
                  <a:gd name="connsiteX133" fmla="*/ 2199640 w 2871470"/>
                  <a:gd name="connsiteY133" fmla="*/ 1747520 h 3434080"/>
                  <a:gd name="connsiteX134" fmla="*/ 2189480 w 2871470"/>
                  <a:gd name="connsiteY134" fmla="*/ 1691640 h 3434080"/>
                  <a:gd name="connsiteX135" fmla="*/ 2159000 w 2871470"/>
                  <a:gd name="connsiteY135" fmla="*/ 1600200 h 3434080"/>
                  <a:gd name="connsiteX136" fmla="*/ 2159000 w 2871470"/>
                  <a:gd name="connsiteY136" fmla="*/ 1534160 h 3434080"/>
                  <a:gd name="connsiteX137" fmla="*/ 2169160 w 2871470"/>
                  <a:gd name="connsiteY137" fmla="*/ 1468120 h 3434080"/>
                  <a:gd name="connsiteX138" fmla="*/ 2209800 w 2871470"/>
                  <a:gd name="connsiteY138" fmla="*/ 1407160 h 3434080"/>
                  <a:gd name="connsiteX139" fmla="*/ 2240280 w 2871470"/>
                  <a:gd name="connsiteY139" fmla="*/ 1381760 h 3434080"/>
                  <a:gd name="connsiteX140" fmla="*/ 2291080 w 2871470"/>
                  <a:gd name="connsiteY140" fmla="*/ 1381760 h 3434080"/>
                  <a:gd name="connsiteX141" fmla="*/ 2321560 w 2871470"/>
                  <a:gd name="connsiteY141" fmla="*/ 1417320 h 3434080"/>
                  <a:gd name="connsiteX142" fmla="*/ 2367280 w 2871470"/>
                  <a:gd name="connsiteY142" fmla="*/ 1427480 h 3434080"/>
                  <a:gd name="connsiteX143" fmla="*/ 2438400 w 2871470"/>
                  <a:gd name="connsiteY143" fmla="*/ 1427480 h 3434080"/>
                  <a:gd name="connsiteX144" fmla="*/ 2453640 w 2871470"/>
                  <a:gd name="connsiteY144" fmla="*/ 1381760 h 3434080"/>
                  <a:gd name="connsiteX145" fmla="*/ 2438400 w 2871470"/>
                  <a:gd name="connsiteY145" fmla="*/ 1361440 h 3434080"/>
                  <a:gd name="connsiteX146" fmla="*/ 2458720 w 2871470"/>
                  <a:gd name="connsiteY146" fmla="*/ 1290320 h 3434080"/>
                  <a:gd name="connsiteX147" fmla="*/ 2524760 w 2871470"/>
                  <a:gd name="connsiteY147" fmla="*/ 1229360 h 3434080"/>
                  <a:gd name="connsiteX148" fmla="*/ 2580640 w 2871470"/>
                  <a:gd name="connsiteY148" fmla="*/ 1198880 h 3434080"/>
                  <a:gd name="connsiteX149" fmla="*/ 2636520 w 2871470"/>
                  <a:gd name="connsiteY149" fmla="*/ 1214120 h 3434080"/>
                  <a:gd name="connsiteX150" fmla="*/ 2677160 w 2871470"/>
                  <a:gd name="connsiteY150" fmla="*/ 1203960 h 3434080"/>
                  <a:gd name="connsiteX151" fmla="*/ 2733040 w 2871470"/>
                  <a:gd name="connsiteY151" fmla="*/ 1229360 h 3434080"/>
                  <a:gd name="connsiteX152" fmla="*/ 2783840 w 2871470"/>
                  <a:gd name="connsiteY152" fmla="*/ 1224280 h 3434080"/>
                  <a:gd name="connsiteX153" fmla="*/ 2839720 w 2871470"/>
                  <a:gd name="connsiteY153" fmla="*/ 1168400 h 3434080"/>
                  <a:gd name="connsiteX154" fmla="*/ 2871470 w 2871470"/>
                  <a:gd name="connsiteY154" fmla="*/ 1118870 h 3434080"/>
                  <a:gd name="connsiteX155" fmla="*/ 2839720 w 2871470"/>
                  <a:gd name="connsiteY155" fmla="*/ 1066800 h 3434080"/>
                  <a:gd name="connsiteX156" fmla="*/ 2829560 w 2871470"/>
                  <a:gd name="connsiteY156" fmla="*/ 960120 h 3434080"/>
                  <a:gd name="connsiteX157" fmla="*/ 2819400 w 2871470"/>
                  <a:gd name="connsiteY157" fmla="*/ 914400 h 3434080"/>
                  <a:gd name="connsiteX158" fmla="*/ 2824480 w 2871470"/>
                  <a:gd name="connsiteY158" fmla="*/ 812800 h 3434080"/>
                  <a:gd name="connsiteX159" fmla="*/ 2814320 w 2871470"/>
                  <a:gd name="connsiteY159" fmla="*/ 762000 h 3434080"/>
                  <a:gd name="connsiteX160" fmla="*/ 2758440 w 2871470"/>
                  <a:gd name="connsiteY160" fmla="*/ 741680 h 3434080"/>
                  <a:gd name="connsiteX161" fmla="*/ 2677160 w 2871470"/>
                  <a:gd name="connsiteY161" fmla="*/ 711200 h 3434080"/>
                  <a:gd name="connsiteX162" fmla="*/ 2621280 w 2871470"/>
                  <a:gd name="connsiteY162" fmla="*/ 665480 h 3434080"/>
                  <a:gd name="connsiteX163" fmla="*/ 2555240 w 2871470"/>
                  <a:gd name="connsiteY163" fmla="*/ 568960 h 3434080"/>
                  <a:gd name="connsiteX164" fmla="*/ 2524760 w 2871470"/>
                  <a:gd name="connsiteY164" fmla="*/ 513080 h 3434080"/>
                  <a:gd name="connsiteX165" fmla="*/ 2473960 w 2871470"/>
                  <a:gd name="connsiteY165" fmla="*/ 452120 h 3434080"/>
                  <a:gd name="connsiteX166" fmla="*/ 2443480 w 2871470"/>
                  <a:gd name="connsiteY166" fmla="*/ 406400 h 3434080"/>
                  <a:gd name="connsiteX167" fmla="*/ 2438400 w 2871470"/>
                  <a:gd name="connsiteY167" fmla="*/ 381000 h 3434080"/>
                  <a:gd name="connsiteX168" fmla="*/ 2443480 w 2871470"/>
                  <a:gd name="connsiteY168" fmla="*/ 309880 h 3434080"/>
                  <a:gd name="connsiteX169" fmla="*/ 2443480 w 2871470"/>
                  <a:gd name="connsiteY169" fmla="*/ 248920 h 3434080"/>
                  <a:gd name="connsiteX170" fmla="*/ 2413000 w 2871470"/>
                  <a:gd name="connsiteY170" fmla="*/ 223520 h 3434080"/>
                  <a:gd name="connsiteX171" fmla="*/ 2367280 w 2871470"/>
                  <a:gd name="connsiteY171" fmla="*/ 223520 h 3434080"/>
                  <a:gd name="connsiteX172" fmla="*/ 2311400 w 2871470"/>
                  <a:gd name="connsiteY172" fmla="*/ 213360 h 3434080"/>
                  <a:gd name="connsiteX173" fmla="*/ 2260600 w 2871470"/>
                  <a:gd name="connsiteY173" fmla="*/ 208280 h 3434080"/>
                  <a:gd name="connsiteX174" fmla="*/ 2199640 w 2871470"/>
                  <a:gd name="connsiteY174" fmla="*/ 116840 h 3434080"/>
                  <a:gd name="connsiteX175" fmla="*/ 2113280 w 2871470"/>
                  <a:gd name="connsiteY175" fmla="*/ 45720 h 3434080"/>
                  <a:gd name="connsiteX176" fmla="*/ 2072640 w 2871470"/>
                  <a:gd name="connsiteY176" fmla="*/ 15240 h 3434080"/>
                  <a:gd name="connsiteX177" fmla="*/ 2032000 w 2871470"/>
                  <a:gd name="connsiteY177" fmla="*/ 0 h 3434080"/>
                  <a:gd name="connsiteX178" fmla="*/ 1981200 w 2871470"/>
                  <a:gd name="connsiteY178" fmla="*/ 55880 h 3434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</a:cxnLst>
                <a:rect l="l" t="t" r="r" b="b"/>
                <a:pathLst>
                  <a:path w="2871470" h="3434080">
                    <a:moveTo>
                      <a:pt x="1981200" y="55880"/>
                    </a:moveTo>
                    <a:lnTo>
                      <a:pt x="1899920" y="127000"/>
                    </a:lnTo>
                    <a:lnTo>
                      <a:pt x="1854200" y="162560"/>
                    </a:lnTo>
                    <a:lnTo>
                      <a:pt x="1798320" y="198120"/>
                    </a:lnTo>
                    <a:lnTo>
                      <a:pt x="1747520" y="223520"/>
                    </a:lnTo>
                    <a:lnTo>
                      <a:pt x="1732280" y="274320"/>
                    </a:lnTo>
                    <a:lnTo>
                      <a:pt x="1691640" y="355600"/>
                    </a:lnTo>
                    <a:lnTo>
                      <a:pt x="1676400" y="391160"/>
                    </a:lnTo>
                    <a:lnTo>
                      <a:pt x="1645920" y="416560"/>
                    </a:lnTo>
                    <a:lnTo>
                      <a:pt x="1564640" y="421640"/>
                    </a:lnTo>
                    <a:lnTo>
                      <a:pt x="1488440" y="411480"/>
                    </a:lnTo>
                    <a:lnTo>
                      <a:pt x="1432560" y="416560"/>
                    </a:lnTo>
                    <a:lnTo>
                      <a:pt x="1386840" y="452120"/>
                    </a:lnTo>
                    <a:lnTo>
                      <a:pt x="1259840" y="548640"/>
                    </a:lnTo>
                    <a:lnTo>
                      <a:pt x="1137920" y="614680"/>
                    </a:lnTo>
                    <a:lnTo>
                      <a:pt x="1031240" y="665480"/>
                    </a:lnTo>
                    <a:lnTo>
                      <a:pt x="975360" y="701040"/>
                    </a:lnTo>
                    <a:lnTo>
                      <a:pt x="929640" y="721360"/>
                    </a:lnTo>
                    <a:lnTo>
                      <a:pt x="939800" y="817880"/>
                    </a:lnTo>
                    <a:lnTo>
                      <a:pt x="955040" y="863600"/>
                    </a:lnTo>
                    <a:lnTo>
                      <a:pt x="980440" y="904240"/>
                    </a:lnTo>
                    <a:lnTo>
                      <a:pt x="975360" y="980440"/>
                    </a:lnTo>
                    <a:lnTo>
                      <a:pt x="990600" y="1021080"/>
                    </a:lnTo>
                    <a:lnTo>
                      <a:pt x="990600" y="1066800"/>
                    </a:lnTo>
                    <a:lnTo>
                      <a:pt x="960120" y="1087120"/>
                    </a:lnTo>
                    <a:lnTo>
                      <a:pt x="914400" y="1087120"/>
                    </a:lnTo>
                    <a:lnTo>
                      <a:pt x="894080" y="1061720"/>
                    </a:lnTo>
                    <a:lnTo>
                      <a:pt x="843280" y="1046480"/>
                    </a:lnTo>
                    <a:lnTo>
                      <a:pt x="777240" y="1046480"/>
                    </a:lnTo>
                    <a:lnTo>
                      <a:pt x="777240" y="1046480"/>
                    </a:lnTo>
                    <a:lnTo>
                      <a:pt x="756920" y="1117600"/>
                    </a:lnTo>
                    <a:lnTo>
                      <a:pt x="726440" y="1148080"/>
                    </a:lnTo>
                    <a:lnTo>
                      <a:pt x="716280" y="1183640"/>
                    </a:lnTo>
                    <a:lnTo>
                      <a:pt x="736600" y="1209040"/>
                    </a:lnTo>
                    <a:lnTo>
                      <a:pt x="817880" y="1285240"/>
                    </a:lnTo>
                    <a:lnTo>
                      <a:pt x="833120" y="1341120"/>
                    </a:lnTo>
                    <a:lnTo>
                      <a:pt x="817880" y="1397000"/>
                    </a:lnTo>
                    <a:lnTo>
                      <a:pt x="782320" y="1483360"/>
                    </a:lnTo>
                    <a:lnTo>
                      <a:pt x="756920" y="1549400"/>
                    </a:lnTo>
                    <a:lnTo>
                      <a:pt x="746760" y="1615440"/>
                    </a:lnTo>
                    <a:lnTo>
                      <a:pt x="685800" y="1686560"/>
                    </a:lnTo>
                    <a:lnTo>
                      <a:pt x="650240" y="1742440"/>
                    </a:lnTo>
                    <a:lnTo>
                      <a:pt x="629920" y="1828800"/>
                    </a:lnTo>
                    <a:lnTo>
                      <a:pt x="640080" y="1981200"/>
                    </a:lnTo>
                    <a:lnTo>
                      <a:pt x="640080" y="2199640"/>
                    </a:lnTo>
                    <a:lnTo>
                      <a:pt x="650240" y="2499360"/>
                    </a:lnTo>
                    <a:lnTo>
                      <a:pt x="640080" y="2565400"/>
                    </a:lnTo>
                    <a:lnTo>
                      <a:pt x="624840" y="2616200"/>
                    </a:lnTo>
                    <a:lnTo>
                      <a:pt x="624840" y="2667000"/>
                    </a:lnTo>
                    <a:lnTo>
                      <a:pt x="609600" y="2753360"/>
                    </a:lnTo>
                    <a:lnTo>
                      <a:pt x="584200" y="2799080"/>
                    </a:lnTo>
                    <a:lnTo>
                      <a:pt x="528320" y="2814320"/>
                    </a:lnTo>
                    <a:lnTo>
                      <a:pt x="462280" y="2824480"/>
                    </a:lnTo>
                    <a:lnTo>
                      <a:pt x="391160" y="2824480"/>
                    </a:lnTo>
                    <a:lnTo>
                      <a:pt x="335280" y="2844800"/>
                    </a:lnTo>
                    <a:lnTo>
                      <a:pt x="264160" y="2854960"/>
                    </a:lnTo>
                    <a:lnTo>
                      <a:pt x="213360" y="2860040"/>
                    </a:lnTo>
                    <a:lnTo>
                      <a:pt x="213360" y="2860040"/>
                    </a:lnTo>
                    <a:lnTo>
                      <a:pt x="167640" y="2804160"/>
                    </a:lnTo>
                    <a:lnTo>
                      <a:pt x="142240" y="2753360"/>
                    </a:lnTo>
                    <a:lnTo>
                      <a:pt x="142240" y="2753360"/>
                    </a:lnTo>
                    <a:lnTo>
                      <a:pt x="96520" y="2743200"/>
                    </a:lnTo>
                    <a:lnTo>
                      <a:pt x="55880" y="2783840"/>
                    </a:lnTo>
                    <a:lnTo>
                      <a:pt x="0" y="2844800"/>
                    </a:lnTo>
                    <a:lnTo>
                      <a:pt x="15240" y="2880360"/>
                    </a:lnTo>
                    <a:lnTo>
                      <a:pt x="55880" y="2905760"/>
                    </a:lnTo>
                    <a:lnTo>
                      <a:pt x="91440" y="2946400"/>
                    </a:lnTo>
                    <a:lnTo>
                      <a:pt x="142240" y="2976880"/>
                    </a:lnTo>
                    <a:lnTo>
                      <a:pt x="193040" y="3007360"/>
                    </a:lnTo>
                    <a:lnTo>
                      <a:pt x="269240" y="3058160"/>
                    </a:lnTo>
                    <a:lnTo>
                      <a:pt x="335280" y="3139440"/>
                    </a:lnTo>
                    <a:lnTo>
                      <a:pt x="426720" y="3225800"/>
                    </a:lnTo>
                    <a:lnTo>
                      <a:pt x="467360" y="3276600"/>
                    </a:lnTo>
                    <a:lnTo>
                      <a:pt x="523240" y="3291840"/>
                    </a:lnTo>
                    <a:lnTo>
                      <a:pt x="589280" y="3383280"/>
                    </a:lnTo>
                    <a:lnTo>
                      <a:pt x="589280" y="3383280"/>
                    </a:lnTo>
                    <a:lnTo>
                      <a:pt x="650240" y="3434080"/>
                    </a:lnTo>
                    <a:lnTo>
                      <a:pt x="690880" y="3378200"/>
                    </a:lnTo>
                    <a:lnTo>
                      <a:pt x="741680" y="3286760"/>
                    </a:lnTo>
                    <a:lnTo>
                      <a:pt x="777240" y="3246120"/>
                    </a:lnTo>
                    <a:lnTo>
                      <a:pt x="812800" y="3225800"/>
                    </a:lnTo>
                    <a:lnTo>
                      <a:pt x="868680" y="3185160"/>
                    </a:lnTo>
                    <a:lnTo>
                      <a:pt x="899160" y="3134360"/>
                    </a:lnTo>
                    <a:lnTo>
                      <a:pt x="894080" y="3078480"/>
                    </a:lnTo>
                    <a:lnTo>
                      <a:pt x="894080" y="3032760"/>
                    </a:lnTo>
                    <a:lnTo>
                      <a:pt x="939800" y="2971800"/>
                    </a:lnTo>
                    <a:lnTo>
                      <a:pt x="980440" y="2951480"/>
                    </a:lnTo>
                    <a:lnTo>
                      <a:pt x="980440" y="2951480"/>
                    </a:lnTo>
                    <a:lnTo>
                      <a:pt x="1076960" y="2961640"/>
                    </a:lnTo>
                    <a:lnTo>
                      <a:pt x="1143000" y="2981960"/>
                    </a:lnTo>
                    <a:lnTo>
                      <a:pt x="1168400" y="3012440"/>
                    </a:lnTo>
                    <a:lnTo>
                      <a:pt x="1158240" y="3042920"/>
                    </a:lnTo>
                    <a:lnTo>
                      <a:pt x="1132840" y="3058160"/>
                    </a:lnTo>
                    <a:lnTo>
                      <a:pt x="1127760" y="3088640"/>
                    </a:lnTo>
                    <a:lnTo>
                      <a:pt x="1153160" y="3129280"/>
                    </a:lnTo>
                    <a:lnTo>
                      <a:pt x="1188720" y="3154680"/>
                    </a:lnTo>
                    <a:lnTo>
                      <a:pt x="1224280" y="3139440"/>
                    </a:lnTo>
                    <a:lnTo>
                      <a:pt x="1249680" y="3154680"/>
                    </a:lnTo>
                    <a:lnTo>
                      <a:pt x="1295400" y="3114040"/>
                    </a:lnTo>
                    <a:lnTo>
                      <a:pt x="1305560" y="3063240"/>
                    </a:lnTo>
                    <a:lnTo>
                      <a:pt x="1315720" y="3022600"/>
                    </a:lnTo>
                    <a:lnTo>
                      <a:pt x="1330960" y="2997200"/>
                    </a:lnTo>
                    <a:lnTo>
                      <a:pt x="1366520" y="3007360"/>
                    </a:lnTo>
                    <a:lnTo>
                      <a:pt x="1407160" y="3007360"/>
                    </a:lnTo>
                    <a:lnTo>
                      <a:pt x="1422400" y="2961640"/>
                    </a:lnTo>
                    <a:lnTo>
                      <a:pt x="1417320" y="2895600"/>
                    </a:lnTo>
                    <a:lnTo>
                      <a:pt x="1447800" y="2799080"/>
                    </a:lnTo>
                    <a:lnTo>
                      <a:pt x="1493520" y="2738120"/>
                    </a:lnTo>
                    <a:lnTo>
                      <a:pt x="1534160" y="2687320"/>
                    </a:lnTo>
                    <a:lnTo>
                      <a:pt x="1584960" y="2672080"/>
                    </a:lnTo>
                    <a:lnTo>
                      <a:pt x="1661160" y="2606040"/>
                    </a:lnTo>
                    <a:lnTo>
                      <a:pt x="1711960" y="2565400"/>
                    </a:lnTo>
                    <a:lnTo>
                      <a:pt x="1772920" y="2555240"/>
                    </a:lnTo>
                    <a:lnTo>
                      <a:pt x="1823720" y="2575560"/>
                    </a:lnTo>
                    <a:lnTo>
                      <a:pt x="1864360" y="2550160"/>
                    </a:lnTo>
                    <a:lnTo>
                      <a:pt x="1879600" y="2484120"/>
                    </a:lnTo>
                    <a:lnTo>
                      <a:pt x="1869440" y="2418080"/>
                    </a:lnTo>
                    <a:lnTo>
                      <a:pt x="1833880" y="2387600"/>
                    </a:lnTo>
                    <a:lnTo>
                      <a:pt x="1833880" y="2346960"/>
                    </a:lnTo>
                    <a:lnTo>
                      <a:pt x="1869440" y="2311400"/>
                    </a:lnTo>
                    <a:lnTo>
                      <a:pt x="1899920" y="2270760"/>
                    </a:lnTo>
                    <a:lnTo>
                      <a:pt x="1935480" y="2270760"/>
                    </a:lnTo>
                    <a:lnTo>
                      <a:pt x="1991360" y="2260600"/>
                    </a:lnTo>
                    <a:lnTo>
                      <a:pt x="2016760" y="2219960"/>
                    </a:lnTo>
                    <a:lnTo>
                      <a:pt x="2026920" y="2179320"/>
                    </a:lnTo>
                    <a:lnTo>
                      <a:pt x="2052320" y="2138680"/>
                    </a:lnTo>
                    <a:lnTo>
                      <a:pt x="2098040" y="2133600"/>
                    </a:lnTo>
                    <a:lnTo>
                      <a:pt x="2133600" y="2148840"/>
                    </a:lnTo>
                    <a:lnTo>
                      <a:pt x="2189480" y="2133600"/>
                    </a:lnTo>
                    <a:lnTo>
                      <a:pt x="2189480" y="2077720"/>
                    </a:lnTo>
                    <a:lnTo>
                      <a:pt x="2174240" y="2047240"/>
                    </a:lnTo>
                    <a:lnTo>
                      <a:pt x="2174240" y="1905000"/>
                    </a:lnTo>
                    <a:lnTo>
                      <a:pt x="2174240" y="1803400"/>
                    </a:lnTo>
                    <a:lnTo>
                      <a:pt x="2199640" y="1747520"/>
                    </a:lnTo>
                    <a:lnTo>
                      <a:pt x="2189480" y="1691640"/>
                    </a:lnTo>
                    <a:lnTo>
                      <a:pt x="2159000" y="1600200"/>
                    </a:lnTo>
                    <a:lnTo>
                      <a:pt x="2159000" y="1534160"/>
                    </a:lnTo>
                    <a:lnTo>
                      <a:pt x="2169160" y="1468120"/>
                    </a:lnTo>
                    <a:lnTo>
                      <a:pt x="2209800" y="1407160"/>
                    </a:lnTo>
                    <a:lnTo>
                      <a:pt x="2240280" y="1381760"/>
                    </a:lnTo>
                    <a:lnTo>
                      <a:pt x="2291080" y="1381760"/>
                    </a:lnTo>
                    <a:lnTo>
                      <a:pt x="2321560" y="1417320"/>
                    </a:lnTo>
                    <a:lnTo>
                      <a:pt x="2367280" y="1427480"/>
                    </a:lnTo>
                    <a:lnTo>
                      <a:pt x="2438400" y="1427480"/>
                    </a:lnTo>
                    <a:lnTo>
                      <a:pt x="2453640" y="1381760"/>
                    </a:lnTo>
                    <a:lnTo>
                      <a:pt x="2438400" y="1361440"/>
                    </a:lnTo>
                    <a:lnTo>
                      <a:pt x="2458720" y="1290320"/>
                    </a:lnTo>
                    <a:lnTo>
                      <a:pt x="2524760" y="1229360"/>
                    </a:lnTo>
                    <a:lnTo>
                      <a:pt x="2580640" y="1198880"/>
                    </a:lnTo>
                    <a:lnTo>
                      <a:pt x="2636520" y="1214120"/>
                    </a:lnTo>
                    <a:lnTo>
                      <a:pt x="2677160" y="1203960"/>
                    </a:lnTo>
                    <a:lnTo>
                      <a:pt x="2733040" y="1229360"/>
                    </a:lnTo>
                    <a:lnTo>
                      <a:pt x="2783840" y="1224280"/>
                    </a:lnTo>
                    <a:lnTo>
                      <a:pt x="2839720" y="1168400"/>
                    </a:lnTo>
                    <a:lnTo>
                      <a:pt x="2871470" y="1118870"/>
                    </a:lnTo>
                    <a:lnTo>
                      <a:pt x="2839720" y="1066800"/>
                    </a:lnTo>
                    <a:lnTo>
                      <a:pt x="2829560" y="960120"/>
                    </a:lnTo>
                    <a:lnTo>
                      <a:pt x="2819400" y="914400"/>
                    </a:lnTo>
                    <a:lnTo>
                      <a:pt x="2824480" y="812800"/>
                    </a:lnTo>
                    <a:lnTo>
                      <a:pt x="2814320" y="762000"/>
                    </a:lnTo>
                    <a:lnTo>
                      <a:pt x="2758440" y="741680"/>
                    </a:lnTo>
                    <a:lnTo>
                      <a:pt x="2677160" y="711200"/>
                    </a:lnTo>
                    <a:lnTo>
                      <a:pt x="2621280" y="665480"/>
                    </a:lnTo>
                    <a:lnTo>
                      <a:pt x="2555240" y="568960"/>
                    </a:lnTo>
                    <a:lnTo>
                      <a:pt x="2524760" y="513080"/>
                    </a:lnTo>
                    <a:lnTo>
                      <a:pt x="2473960" y="452120"/>
                    </a:lnTo>
                    <a:lnTo>
                      <a:pt x="2443480" y="406400"/>
                    </a:lnTo>
                    <a:lnTo>
                      <a:pt x="2438400" y="381000"/>
                    </a:lnTo>
                    <a:lnTo>
                      <a:pt x="2443480" y="309880"/>
                    </a:lnTo>
                    <a:lnTo>
                      <a:pt x="2443480" y="248920"/>
                    </a:lnTo>
                    <a:lnTo>
                      <a:pt x="2413000" y="223520"/>
                    </a:lnTo>
                    <a:lnTo>
                      <a:pt x="2367280" y="223520"/>
                    </a:lnTo>
                    <a:lnTo>
                      <a:pt x="2311400" y="213360"/>
                    </a:lnTo>
                    <a:lnTo>
                      <a:pt x="2260600" y="208280"/>
                    </a:lnTo>
                    <a:lnTo>
                      <a:pt x="2199640" y="116840"/>
                    </a:lnTo>
                    <a:lnTo>
                      <a:pt x="2113280" y="45720"/>
                    </a:lnTo>
                    <a:lnTo>
                      <a:pt x="2072640" y="15240"/>
                    </a:lnTo>
                    <a:lnTo>
                      <a:pt x="2032000" y="0"/>
                    </a:lnTo>
                    <a:lnTo>
                      <a:pt x="1981200" y="55880"/>
                    </a:lnTo>
                    <a:close/>
                  </a:path>
                </a:pathLst>
              </a:custGeom>
              <a:grpFill/>
              <a:ln w="6350">
                <a:solidFill>
                  <a:srgbClr val="008FD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</p:grpSp>
        <p:grpSp>
          <p:nvGrpSpPr>
            <p:cNvPr id="70" name="동남권">
              <a:extLst>
                <a:ext uri="{FF2B5EF4-FFF2-40B4-BE49-F238E27FC236}">
                  <a16:creationId xmlns:a16="http://schemas.microsoft.com/office/drawing/2014/main" id="{68689D61-92AF-C24E-A287-D7D46D8D431C}"/>
                </a:ext>
              </a:extLst>
            </p:cNvPr>
            <p:cNvGrpSpPr/>
            <p:nvPr/>
          </p:nvGrpSpPr>
          <p:grpSpPr>
            <a:xfrm>
              <a:off x="4690103" y="3922960"/>
              <a:ext cx="2654205" cy="2502951"/>
              <a:chOff x="3032760" y="6355080"/>
              <a:chExt cx="6507480" cy="6136640"/>
            </a:xfrm>
            <a:solidFill>
              <a:schemeClr val="bg1"/>
            </a:solidFill>
          </p:grpSpPr>
          <p:sp>
            <p:nvSpPr>
              <p:cNvPr id="71" name="강동구">
                <a:extLst>
                  <a:ext uri="{FF2B5EF4-FFF2-40B4-BE49-F238E27FC236}">
                    <a16:creationId xmlns:a16="http://schemas.microsoft.com/office/drawing/2014/main" id="{5891EB61-642D-C144-BB0D-47D0FE750C0A}"/>
                  </a:ext>
                </a:extLst>
              </p:cNvPr>
              <p:cNvSpPr/>
              <p:nvPr/>
            </p:nvSpPr>
            <p:spPr>
              <a:xfrm>
                <a:off x="7136130" y="6355080"/>
                <a:ext cx="2404110" cy="2480310"/>
              </a:xfrm>
              <a:custGeom>
                <a:avLst/>
                <a:gdLst>
                  <a:gd name="connsiteX0" fmla="*/ 2110740 w 2404110"/>
                  <a:gd name="connsiteY0" fmla="*/ 11430 h 2480310"/>
                  <a:gd name="connsiteX1" fmla="*/ 1977390 w 2404110"/>
                  <a:gd name="connsiteY1" fmla="*/ 49530 h 2480310"/>
                  <a:gd name="connsiteX2" fmla="*/ 1847850 w 2404110"/>
                  <a:gd name="connsiteY2" fmla="*/ 102870 h 2480310"/>
                  <a:gd name="connsiteX3" fmla="*/ 1756410 w 2404110"/>
                  <a:gd name="connsiteY3" fmla="*/ 144780 h 2480310"/>
                  <a:gd name="connsiteX4" fmla="*/ 1649730 w 2404110"/>
                  <a:gd name="connsiteY4" fmla="*/ 201930 h 2480310"/>
                  <a:gd name="connsiteX5" fmla="*/ 1520190 w 2404110"/>
                  <a:gd name="connsiteY5" fmla="*/ 266700 h 2480310"/>
                  <a:gd name="connsiteX6" fmla="*/ 1360170 w 2404110"/>
                  <a:gd name="connsiteY6" fmla="*/ 346710 h 2480310"/>
                  <a:gd name="connsiteX7" fmla="*/ 1249680 w 2404110"/>
                  <a:gd name="connsiteY7" fmla="*/ 403860 h 2480310"/>
                  <a:gd name="connsiteX8" fmla="*/ 1112520 w 2404110"/>
                  <a:gd name="connsiteY8" fmla="*/ 464820 h 2480310"/>
                  <a:gd name="connsiteX9" fmla="*/ 937260 w 2404110"/>
                  <a:gd name="connsiteY9" fmla="*/ 525780 h 2480310"/>
                  <a:gd name="connsiteX10" fmla="*/ 788670 w 2404110"/>
                  <a:gd name="connsiteY10" fmla="*/ 579120 h 2480310"/>
                  <a:gd name="connsiteX11" fmla="*/ 674370 w 2404110"/>
                  <a:gd name="connsiteY11" fmla="*/ 628650 h 2480310"/>
                  <a:gd name="connsiteX12" fmla="*/ 640080 w 2404110"/>
                  <a:gd name="connsiteY12" fmla="*/ 685800 h 2480310"/>
                  <a:gd name="connsiteX13" fmla="*/ 640080 w 2404110"/>
                  <a:gd name="connsiteY13" fmla="*/ 685800 h 2480310"/>
                  <a:gd name="connsiteX14" fmla="*/ 636270 w 2404110"/>
                  <a:gd name="connsiteY14" fmla="*/ 739140 h 2480310"/>
                  <a:gd name="connsiteX15" fmla="*/ 575310 w 2404110"/>
                  <a:gd name="connsiteY15" fmla="*/ 838200 h 2480310"/>
                  <a:gd name="connsiteX16" fmla="*/ 541020 w 2404110"/>
                  <a:gd name="connsiteY16" fmla="*/ 902970 h 2480310"/>
                  <a:gd name="connsiteX17" fmla="*/ 487680 w 2404110"/>
                  <a:gd name="connsiteY17" fmla="*/ 1017270 h 2480310"/>
                  <a:gd name="connsiteX18" fmla="*/ 400050 w 2404110"/>
                  <a:gd name="connsiteY18" fmla="*/ 1150620 h 2480310"/>
                  <a:gd name="connsiteX19" fmla="*/ 358140 w 2404110"/>
                  <a:gd name="connsiteY19" fmla="*/ 1238250 h 2480310"/>
                  <a:gd name="connsiteX20" fmla="*/ 259080 w 2404110"/>
                  <a:gd name="connsiteY20" fmla="*/ 1405890 h 2480310"/>
                  <a:gd name="connsiteX21" fmla="*/ 186690 w 2404110"/>
                  <a:gd name="connsiteY21" fmla="*/ 1558290 h 2480310"/>
                  <a:gd name="connsiteX22" fmla="*/ 110490 w 2404110"/>
                  <a:gd name="connsiteY22" fmla="*/ 1653540 h 2480310"/>
                  <a:gd name="connsiteX23" fmla="*/ 83820 w 2404110"/>
                  <a:gd name="connsiteY23" fmla="*/ 1725930 h 2480310"/>
                  <a:gd name="connsiteX24" fmla="*/ 30480 w 2404110"/>
                  <a:gd name="connsiteY24" fmla="*/ 1779270 h 2480310"/>
                  <a:gd name="connsiteX25" fmla="*/ 0 w 2404110"/>
                  <a:gd name="connsiteY25" fmla="*/ 1817370 h 2480310"/>
                  <a:gd name="connsiteX26" fmla="*/ 0 w 2404110"/>
                  <a:gd name="connsiteY26" fmla="*/ 1866900 h 2480310"/>
                  <a:gd name="connsiteX27" fmla="*/ 26670 w 2404110"/>
                  <a:gd name="connsiteY27" fmla="*/ 1954530 h 2480310"/>
                  <a:gd name="connsiteX28" fmla="*/ 53340 w 2404110"/>
                  <a:gd name="connsiteY28" fmla="*/ 2000250 h 2480310"/>
                  <a:gd name="connsiteX29" fmla="*/ 83820 w 2404110"/>
                  <a:gd name="connsiteY29" fmla="*/ 2038350 h 2480310"/>
                  <a:gd name="connsiteX30" fmla="*/ 140970 w 2404110"/>
                  <a:gd name="connsiteY30" fmla="*/ 2072640 h 2480310"/>
                  <a:gd name="connsiteX31" fmla="*/ 190500 w 2404110"/>
                  <a:gd name="connsiteY31" fmla="*/ 2087880 h 2480310"/>
                  <a:gd name="connsiteX32" fmla="*/ 232410 w 2404110"/>
                  <a:gd name="connsiteY32" fmla="*/ 2118360 h 2480310"/>
                  <a:gd name="connsiteX33" fmla="*/ 281940 w 2404110"/>
                  <a:gd name="connsiteY33" fmla="*/ 2125980 h 2480310"/>
                  <a:gd name="connsiteX34" fmla="*/ 300990 w 2404110"/>
                  <a:gd name="connsiteY34" fmla="*/ 2095500 h 2480310"/>
                  <a:gd name="connsiteX35" fmla="*/ 320040 w 2404110"/>
                  <a:gd name="connsiteY35" fmla="*/ 2057400 h 2480310"/>
                  <a:gd name="connsiteX36" fmla="*/ 342900 w 2404110"/>
                  <a:gd name="connsiteY36" fmla="*/ 2019300 h 2480310"/>
                  <a:gd name="connsiteX37" fmla="*/ 388620 w 2404110"/>
                  <a:gd name="connsiteY37" fmla="*/ 2000250 h 2480310"/>
                  <a:gd name="connsiteX38" fmla="*/ 415290 w 2404110"/>
                  <a:gd name="connsiteY38" fmla="*/ 2007870 h 2480310"/>
                  <a:gd name="connsiteX39" fmla="*/ 480060 w 2404110"/>
                  <a:gd name="connsiteY39" fmla="*/ 2057400 h 2480310"/>
                  <a:gd name="connsiteX40" fmla="*/ 586740 w 2404110"/>
                  <a:gd name="connsiteY40" fmla="*/ 2114550 h 2480310"/>
                  <a:gd name="connsiteX41" fmla="*/ 674370 w 2404110"/>
                  <a:gd name="connsiteY41" fmla="*/ 2179320 h 2480310"/>
                  <a:gd name="connsiteX42" fmla="*/ 765810 w 2404110"/>
                  <a:gd name="connsiteY42" fmla="*/ 2221230 h 2480310"/>
                  <a:gd name="connsiteX43" fmla="*/ 880110 w 2404110"/>
                  <a:gd name="connsiteY43" fmla="*/ 2293620 h 2480310"/>
                  <a:gd name="connsiteX44" fmla="*/ 960120 w 2404110"/>
                  <a:gd name="connsiteY44" fmla="*/ 2358390 h 2480310"/>
                  <a:gd name="connsiteX45" fmla="*/ 1051560 w 2404110"/>
                  <a:gd name="connsiteY45" fmla="*/ 2388870 h 2480310"/>
                  <a:gd name="connsiteX46" fmla="*/ 1120140 w 2404110"/>
                  <a:gd name="connsiteY46" fmla="*/ 2453640 h 2480310"/>
                  <a:gd name="connsiteX47" fmla="*/ 1192530 w 2404110"/>
                  <a:gd name="connsiteY47" fmla="*/ 2480310 h 2480310"/>
                  <a:gd name="connsiteX48" fmla="*/ 1215390 w 2404110"/>
                  <a:gd name="connsiteY48" fmla="*/ 2476500 h 2480310"/>
                  <a:gd name="connsiteX49" fmla="*/ 1207770 w 2404110"/>
                  <a:gd name="connsiteY49" fmla="*/ 2411730 h 2480310"/>
                  <a:gd name="connsiteX50" fmla="*/ 1169670 w 2404110"/>
                  <a:gd name="connsiteY50" fmla="*/ 2373630 h 2480310"/>
                  <a:gd name="connsiteX51" fmla="*/ 1162050 w 2404110"/>
                  <a:gd name="connsiteY51" fmla="*/ 2331720 h 2480310"/>
                  <a:gd name="connsiteX52" fmla="*/ 1139190 w 2404110"/>
                  <a:gd name="connsiteY52" fmla="*/ 2297430 h 2480310"/>
                  <a:gd name="connsiteX53" fmla="*/ 1139190 w 2404110"/>
                  <a:gd name="connsiteY53" fmla="*/ 2259330 h 2480310"/>
                  <a:gd name="connsiteX54" fmla="*/ 1162050 w 2404110"/>
                  <a:gd name="connsiteY54" fmla="*/ 2240280 h 2480310"/>
                  <a:gd name="connsiteX55" fmla="*/ 1226820 w 2404110"/>
                  <a:gd name="connsiteY55" fmla="*/ 2205990 h 2480310"/>
                  <a:gd name="connsiteX56" fmla="*/ 1287780 w 2404110"/>
                  <a:gd name="connsiteY56" fmla="*/ 2152650 h 2480310"/>
                  <a:gd name="connsiteX57" fmla="*/ 1329690 w 2404110"/>
                  <a:gd name="connsiteY57" fmla="*/ 2125980 h 2480310"/>
                  <a:gd name="connsiteX58" fmla="*/ 1371600 w 2404110"/>
                  <a:gd name="connsiteY58" fmla="*/ 2057400 h 2480310"/>
                  <a:gd name="connsiteX59" fmla="*/ 1394460 w 2404110"/>
                  <a:gd name="connsiteY59" fmla="*/ 1996440 h 2480310"/>
                  <a:gd name="connsiteX60" fmla="*/ 1428750 w 2404110"/>
                  <a:gd name="connsiteY60" fmla="*/ 1897380 h 2480310"/>
                  <a:gd name="connsiteX61" fmla="*/ 1478280 w 2404110"/>
                  <a:gd name="connsiteY61" fmla="*/ 1756410 h 2480310"/>
                  <a:gd name="connsiteX62" fmla="*/ 1508760 w 2404110"/>
                  <a:gd name="connsiteY62" fmla="*/ 1668780 h 2480310"/>
                  <a:gd name="connsiteX63" fmla="*/ 1508760 w 2404110"/>
                  <a:gd name="connsiteY63" fmla="*/ 1615440 h 2480310"/>
                  <a:gd name="connsiteX64" fmla="*/ 1527810 w 2404110"/>
                  <a:gd name="connsiteY64" fmla="*/ 1565910 h 2480310"/>
                  <a:gd name="connsiteX65" fmla="*/ 1527810 w 2404110"/>
                  <a:gd name="connsiteY65" fmla="*/ 1527810 h 2480310"/>
                  <a:gd name="connsiteX66" fmla="*/ 1550670 w 2404110"/>
                  <a:gd name="connsiteY66" fmla="*/ 1489710 h 2480310"/>
                  <a:gd name="connsiteX67" fmla="*/ 1817370 w 2404110"/>
                  <a:gd name="connsiteY67" fmla="*/ 1325880 h 2480310"/>
                  <a:gd name="connsiteX68" fmla="*/ 1901190 w 2404110"/>
                  <a:gd name="connsiteY68" fmla="*/ 1268730 h 2480310"/>
                  <a:gd name="connsiteX69" fmla="*/ 1916430 w 2404110"/>
                  <a:gd name="connsiteY69" fmla="*/ 1226820 h 2480310"/>
                  <a:gd name="connsiteX70" fmla="*/ 1962150 w 2404110"/>
                  <a:gd name="connsiteY70" fmla="*/ 1219200 h 2480310"/>
                  <a:gd name="connsiteX71" fmla="*/ 1985010 w 2404110"/>
                  <a:gd name="connsiteY71" fmla="*/ 1257300 h 2480310"/>
                  <a:gd name="connsiteX72" fmla="*/ 2045970 w 2404110"/>
                  <a:gd name="connsiteY72" fmla="*/ 1264920 h 2480310"/>
                  <a:gd name="connsiteX73" fmla="*/ 2137410 w 2404110"/>
                  <a:gd name="connsiteY73" fmla="*/ 1299210 h 2480310"/>
                  <a:gd name="connsiteX74" fmla="*/ 2198370 w 2404110"/>
                  <a:gd name="connsiteY74" fmla="*/ 1314450 h 2480310"/>
                  <a:gd name="connsiteX75" fmla="*/ 2266950 w 2404110"/>
                  <a:gd name="connsiteY75" fmla="*/ 1303020 h 2480310"/>
                  <a:gd name="connsiteX76" fmla="*/ 2301240 w 2404110"/>
                  <a:gd name="connsiteY76" fmla="*/ 1291590 h 2480310"/>
                  <a:gd name="connsiteX77" fmla="*/ 2358390 w 2404110"/>
                  <a:gd name="connsiteY77" fmla="*/ 1249680 h 2480310"/>
                  <a:gd name="connsiteX78" fmla="*/ 2400300 w 2404110"/>
                  <a:gd name="connsiteY78" fmla="*/ 1223010 h 2480310"/>
                  <a:gd name="connsiteX79" fmla="*/ 2404110 w 2404110"/>
                  <a:gd name="connsiteY79" fmla="*/ 1181100 h 2480310"/>
                  <a:gd name="connsiteX80" fmla="*/ 2392680 w 2404110"/>
                  <a:gd name="connsiteY80" fmla="*/ 1127760 h 2480310"/>
                  <a:gd name="connsiteX81" fmla="*/ 2377440 w 2404110"/>
                  <a:gd name="connsiteY81" fmla="*/ 1024890 h 2480310"/>
                  <a:gd name="connsiteX82" fmla="*/ 2388870 w 2404110"/>
                  <a:gd name="connsiteY82" fmla="*/ 918210 h 2480310"/>
                  <a:gd name="connsiteX83" fmla="*/ 2388870 w 2404110"/>
                  <a:gd name="connsiteY83" fmla="*/ 803910 h 2480310"/>
                  <a:gd name="connsiteX84" fmla="*/ 2400300 w 2404110"/>
                  <a:gd name="connsiteY84" fmla="*/ 723900 h 2480310"/>
                  <a:gd name="connsiteX85" fmla="*/ 2385060 w 2404110"/>
                  <a:gd name="connsiteY85" fmla="*/ 651510 h 2480310"/>
                  <a:gd name="connsiteX86" fmla="*/ 2377440 w 2404110"/>
                  <a:gd name="connsiteY86" fmla="*/ 586740 h 2480310"/>
                  <a:gd name="connsiteX87" fmla="*/ 2320290 w 2404110"/>
                  <a:gd name="connsiteY87" fmla="*/ 430530 h 2480310"/>
                  <a:gd name="connsiteX88" fmla="*/ 2282190 w 2404110"/>
                  <a:gd name="connsiteY88" fmla="*/ 304800 h 2480310"/>
                  <a:gd name="connsiteX89" fmla="*/ 2251710 w 2404110"/>
                  <a:gd name="connsiteY89" fmla="*/ 232410 h 2480310"/>
                  <a:gd name="connsiteX90" fmla="*/ 2205990 w 2404110"/>
                  <a:gd name="connsiteY90" fmla="*/ 102870 h 2480310"/>
                  <a:gd name="connsiteX91" fmla="*/ 2179320 w 2404110"/>
                  <a:gd name="connsiteY91" fmla="*/ 34290 h 2480310"/>
                  <a:gd name="connsiteX92" fmla="*/ 2167890 w 2404110"/>
                  <a:gd name="connsiteY92" fmla="*/ 0 h 2480310"/>
                  <a:gd name="connsiteX93" fmla="*/ 2110740 w 2404110"/>
                  <a:gd name="connsiteY93" fmla="*/ 11430 h 24803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</a:cxnLst>
                <a:rect l="l" t="t" r="r" b="b"/>
                <a:pathLst>
                  <a:path w="2404110" h="2480310">
                    <a:moveTo>
                      <a:pt x="2110740" y="11430"/>
                    </a:moveTo>
                    <a:lnTo>
                      <a:pt x="1977390" y="49530"/>
                    </a:lnTo>
                    <a:lnTo>
                      <a:pt x="1847850" y="102870"/>
                    </a:lnTo>
                    <a:lnTo>
                      <a:pt x="1756410" y="144780"/>
                    </a:lnTo>
                    <a:lnTo>
                      <a:pt x="1649730" y="201930"/>
                    </a:lnTo>
                    <a:lnTo>
                      <a:pt x="1520190" y="266700"/>
                    </a:lnTo>
                    <a:lnTo>
                      <a:pt x="1360170" y="346710"/>
                    </a:lnTo>
                    <a:lnTo>
                      <a:pt x="1249680" y="403860"/>
                    </a:lnTo>
                    <a:lnTo>
                      <a:pt x="1112520" y="464820"/>
                    </a:lnTo>
                    <a:lnTo>
                      <a:pt x="937260" y="525780"/>
                    </a:lnTo>
                    <a:lnTo>
                      <a:pt x="788670" y="579120"/>
                    </a:lnTo>
                    <a:lnTo>
                      <a:pt x="674370" y="628650"/>
                    </a:lnTo>
                    <a:lnTo>
                      <a:pt x="640080" y="685800"/>
                    </a:lnTo>
                    <a:lnTo>
                      <a:pt x="640080" y="685800"/>
                    </a:lnTo>
                    <a:lnTo>
                      <a:pt x="636270" y="739140"/>
                    </a:lnTo>
                    <a:lnTo>
                      <a:pt x="575310" y="838200"/>
                    </a:lnTo>
                    <a:lnTo>
                      <a:pt x="541020" y="902970"/>
                    </a:lnTo>
                    <a:lnTo>
                      <a:pt x="487680" y="1017270"/>
                    </a:lnTo>
                    <a:lnTo>
                      <a:pt x="400050" y="1150620"/>
                    </a:lnTo>
                    <a:lnTo>
                      <a:pt x="358140" y="1238250"/>
                    </a:lnTo>
                    <a:lnTo>
                      <a:pt x="259080" y="1405890"/>
                    </a:lnTo>
                    <a:lnTo>
                      <a:pt x="186690" y="1558290"/>
                    </a:lnTo>
                    <a:lnTo>
                      <a:pt x="110490" y="1653540"/>
                    </a:lnTo>
                    <a:lnTo>
                      <a:pt x="83820" y="1725930"/>
                    </a:lnTo>
                    <a:lnTo>
                      <a:pt x="30480" y="1779270"/>
                    </a:lnTo>
                    <a:lnTo>
                      <a:pt x="0" y="1817370"/>
                    </a:lnTo>
                    <a:lnTo>
                      <a:pt x="0" y="1866900"/>
                    </a:lnTo>
                    <a:lnTo>
                      <a:pt x="26670" y="1954530"/>
                    </a:lnTo>
                    <a:lnTo>
                      <a:pt x="53340" y="2000250"/>
                    </a:lnTo>
                    <a:lnTo>
                      <a:pt x="83820" y="2038350"/>
                    </a:lnTo>
                    <a:lnTo>
                      <a:pt x="140970" y="2072640"/>
                    </a:lnTo>
                    <a:lnTo>
                      <a:pt x="190500" y="2087880"/>
                    </a:lnTo>
                    <a:lnTo>
                      <a:pt x="232410" y="2118360"/>
                    </a:lnTo>
                    <a:lnTo>
                      <a:pt x="281940" y="2125980"/>
                    </a:lnTo>
                    <a:lnTo>
                      <a:pt x="300990" y="2095500"/>
                    </a:lnTo>
                    <a:lnTo>
                      <a:pt x="320040" y="2057400"/>
                    </a:lnTo>
                    <a:lnTo>
                      <a:pt x="342900" y="2019300"/>
                    </a:lnTo>
                    <a:lnTo>
                      <a:pt x="388620" y="2000250"/>
                    </a:lnTo>
                    <a:lnTo>
                      <a:pt x="415290" y="2007870"/>
                    </a:lnTo>
                    <a:lnTo>
                      <a:pt x="480060" y="2057400"/>
                    </a:lnTo>
                    <a:lnTo>
                      <a:pt x="586740" y="2114550"/>
                    </a:lnTo>
                    <a:lnTo>
                      <a:pt x="674370" y="2179320"/>
                    </a:lnTo>
                    <a:lnTo>
                      <a:pt x="765810" y="2221230"/>
                    </a:lnTo>
                    <a:lnTo>
                      <a:pt x="880110" y="2293620"/>
                    </a:lnTo>
                    <a:lnTo>
                      <a:pt x="960120" y="2358390"/>
                    </a:lnTo>
                    <a:lnTo>
                      <a:pt x="1051560" y="2388870"/>
                    </a:lnTo>
                    <a:lnTo>
                      <a:pt x="1120140" y="2453640"/>
                    </a:lnTo>
                    <a:lnTo>
                      <a:pt x="1192530" y="2480310"/>
                    </a:lnTo>
                    <a:lnTo>
                      <a:pt x="1215390" y="2476500"/>
                    </a:lnTo>
                    <a:lnTo>
                      <a:pt x="1207770" y="2411730"/>
                    </a:lnTo>
                    <a:lnTo>
                      <a:pt x="1169670" y="2373630"/>
                    </a:lnTo>
                    <a:lnTo>
                      <a:pt x="1162050" y="2331720"/>
                    </a:lnTo>
                    <a:lnTo>
                      <a:pt x="1139190" y="2297430"/>
                    </a:lnTo>
                    <a:lnTo>
                      <a:pt x="1139190" y="2259330"/>
                    </a:lnTo>
                    <a:lnTo>
                      <a:pt x="1162050" y="2240280"/>
                    </a:lnTo>
                    <a:lnTo>
                      <a:pt x="1226820" y="2205990"/>
                    </a:lnTo>
                    <a:lnTo>
                      <a:pt x="1287780" y="2152650"/>
                    </a:lnTo>
                    <a:lnTo>
                      <a:pt x="1329690" y="2125980"/>
                    </a:lnTo>
                    <a:lnTo>
                      <a:pt x="1371600" y="2057400"/>
                    </a:lnTo>
                    <a:lnTo>
                      <a:pt x="1394460" y="1996440"/>
                    </a:lnTo>
                    <a:lnTo>
                      <a:pt x="1428750" y="1897380"/>
                    </a:lnTo>
                    <a:lnTo>
                      <a:pt x="1478280" y="1756410"/>
                    </a:lnTo>
                    <a:lnTo>
                      <a:pt x="1508760" y="1668780"/>
                    </a:lnTo>
                    <a:lnTo>
                      <a:pt x="1508760" y="1615440"/>
                    </a:lnTo>
                    <a:lnTo>
                      <a:pt x="1527810" y="1565910"/>
                    </a:lnTo>
                    <a:lnTo>
                      <a:pt x="1527810" y="1527810"/>
                    </a:lnTo>
                    <a:lnTo>
                      <a:pt x="1550670" y="1489710"/>
                    </a:lnTo>
                    <a:lnTo>
                      <a:pt x="1817370" y="1325880"/>
                    </a:lnTo>
                    <a:lnTo>
                      <a:pt x="1901190" y="1268730"/>
                    </a:lnTo>
                    <a:lnTo>
                      <a:pt x="1916430" y="1226820"/>
                    </a:lnTo>
                    <a:lnTo>
                      <a:pt x="1962150" y="1219200"/>
                    </a:lnTo>
                    <a:lnTo>
                      <a:pt x="1985010" y="1257300"/>
                    </a:lnTo>
                    <a:lnTo>
                      <a:pt x="2045970" y="1264920"/>
                    </a:lnTo>
                    <a:lnTo>
                      <a:pt x="2137410" y="1299210"/>
                    </a:lnTo>
                    <a:lnTo>
                      <a:pt x="2198370" y="1314450"/>
                    </a:lnTo>
                    <a:lnTo>
                      <a:pt x="2266950" y="1303020"/>
                    </a:lnTo>
                    <a:lnTo>
                      <a:pt x="2301240" y="1291590"/>
                    </a:lnTo>
                    <a:lnTo>
                      <a:pt x="2358390" y="1249680"/>
                    </a:lnTo>
                    <a:lnTo>
                      <a:pt x="2400300" y="1223010"/>
                    </a:lnTo>
                    <a:lnTo>
                      <a:pt x="2404110" y="1181100"/>
                    </a:lnTo>
                    <a:lnTo>
                      <a:pt x="2392680" y="1127760"/>
                    </a:lnTo>
                    <a:lnTo>
                      <a:pt x="2377440" y="1024890"/>
                    </a:lnTo>
                    <a:lnTo>
                      <a:pt x="2388870" y="918210"/>
                    </a:lnTo>
                    <a:lnTo>
                      <a:pt x="2388870" y="803910"/>
                    </a:lnTo>
                    <a:lnTo>
                      <a:pt x="2400300" y="723900"/>
                    </a:lnTo>
                    <a:lnTo>
                      <a:pt x="2385060" y="651510"/>
                    </a:lnTo>
                    <a:lnTo>
                      <a:pt x="2377440" y="586740"/>
                    </a:lnTo>
                    <a:lnTo>
                      <a:pt x="2320290" y="430530"/>
                    </a:lnTo>
                    <a:lnTo>
                      <a:pt x="2282190" y="304800"/>
                    </a:lnTo>
                    <a:lnTo>
                      <a:pt x="2251710" y="232410"/>
                    </a:lnTo>
                    <a:lnTo>
                      <a:pt x="2205990" y="102870"/>
                    </a:lnTo>
                    <a:lnTo>
                      <a:pt x="2179320" y="34290"/>
                    </a:lnTo>
                    <a:lnTo>
                      <a:pt x="2167890" y="0"/>
                    </a:lnTo>
                    <a:lnTo>
                      <a:pt x="2110740" y="11430"/>
                    </a:lnTo>
                    <a:close/>
                  </a:path>
                </a:pathLst>
              </a:custGeom>
              <a:grpFill/>
              <a:ln w="6350">
                <a:solidFill>
                  <a:srgbClr val="008FD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72" name="송파구">
                <a:extLst>
                  <a:ext uri="{FF2B5EF4-FFF2-40B4-BE49-F238E27FC236}">
                    <a16:creationId xmlns:a16="http://schemas.microsoft.com/office/drawing/2014/main" id="{1786B191-5B95-7448-98B7-CC21B8D4A7FB}"/>
                  </a:ext>
                </a:extLst>
              </p:cNvPr>
              <p:cNvSpPr/>
              <p:nvPr/>
            </p:nvSpPr>
            <p:spPr>
              <a:xfrm>
                <a:off x="5737860" y="8286750"/>
                <a:ext cx="3166110" cy="2659380"/>
              </a:xfrm>
              <a:custGeom>
                <a:avLst/>
                <a:gdLst>
                  <a:gd name="connsiteX0" fmla="*/ 521970 w 3166110"/>
                  <a:gd name="connsiteY0" fmla="*/ 506730 h 2659380"/>
                  <a:gd name="connsiteX1" fmla="*/ 365760 w 3166110"/>
                  <a:gd name="connsiteY1" fmla="*/ 514350 h 2659380"/>
                  <a:gd name="connsiteX2" fmla="*/ 270510 w 3166110"/>
                  <a:gd name="connsiteY2" fmla="*/ 506730 h 2659380"/>
                  <a:gd name="connsiteX3" fmla="*/ 201930 w 3166110"/>
                  <a:gd name="connsiteY3" fmla="*/ 495300 h 2659380"/>
                  <a:gd name="connsiteX4" fmla="*/ 175260 w 3166110"/>
                  <a:gd name="connsiteY4" fmla="*/ 480060 h 2659380"/>
                  <a:gd name="connsiteX5" fmla="*/ 72390 w 3166110"/>
                  <a:gd name="connsiteY5" fmla="*/ 483870 h 2659380"/>
                  <a:gd name="connsiteX6" fmla="*/ 11430 w 3166110"/>
                  <a:gd name="connsiteY6" fmla="*/ 483870 h 2659380"/>
                  <a:gd name="connsiteX7" fmla="*/ 0 w 3166110"/>
                  <a:gd name="connsiteY7" fmla="*/ 495300 h 2659380"/>
                  <a:gd name="connsiteX8" fmla="*/ 3810 w 3166110"/>
                  <a:gd name="connsiteY8" fmla="*/ 544830 h 2659380"/>
                  <a:gd name="connsiteX9" fmla="*/ 3810 w 3166110"/>
                  <a:gd name="connsiteY9" fmla="*/ 651510 h 2659380"/>
                  <a:gd name="connsiteX10" fmla="*/ 3810 w 3166110"/>
                  <a:gd name="connsiteY10" fmla="*/ 716280 h 2659380"/>
                  <a:gd name="connsiteX11" fmla="*/ 19050 w 3166110"/>
                  <a:gd name="connsiteY11" fmla="*/ 792480 h 2659380"/>
                  <a:gd name="connsiteX12" fmla="*/ 30480 w 3166110"/>
                  <a:gd name="connsiteY12" fmla="*/ 857250 h 2659380"/>
                  <a:gd name="connsiteX13" fmla="*/ 41910 w 3166110"/>
                  <a:gd name="connsiteY13" fmla="*/ 956310 h 2659380"/>
                  <a:gd name="connsiteX14" fmla="*/ 34290 w 3166110"/>
                  <a:gd name="connsiteY14" fmla="*/ 1017270 h 2659380"/>
                  <a:gd name="connsiteX15" fmla="*/ 41910 w 3166110"/>
                  <a:gd name="connsiteY15" fmla="*/ 1074420 h 2659380"/>
                  <a:gd name="connsiteX16" fmla="*/ 53340 w 3166110"/>
                  <a:gd name="connsiteY16" fmla="*/ 1131570 h 2659380"/>
                  <a:gd name="connsiteX17" fmla="*/ 80010 w 3166110"/>
                  <a:gd name="connsiteY17" fmla="*/ 1192530 h 2659380"/>
                  <a:gd name="connsiteX18" fmla="*/ 144780 w 3166110"/>
                  <a:gd name="connsiteY18" fmla="*/ 1226820 h 2659380"/>
                  <a:gd name="connsiteX19" fmla="*/ 167640 w 3166110"/>
                  <a:gd name="connsiteY19" fmla="*/ 1264920 h 2659380"/>
                  <a:gd name="connsiteX20" fmla="*/ 255270 w 3166110"/>
                  <a:gd name="connsiteY20" fmla="*/ 1257300 h 2659380"/>
                  <a:gd name="connsiteX21" fmla="*/ 312420 w 3166110"/>
                  <a:gd name="connsiteY21" fmla="*/ 1268730 h 2659380"/>
                  <a:gd name="connsiteX22" fmla="*/ 373380 w 3166110"/>
                  <a:gd name="connsiteY22" fmla="*/ 1283970 h 2659380"/>
                  <a:gd name="connsiteX23" fmla="*/ 438150 w 3166110"/>
                  <a:gd name="connsiteY23" fmla="*/ 1283970 h 2659380"/>
                  <a:gd name="connsiteX24" fmla="*/ 518160 w 3166110"/>
                  <a:gd name="connsiteY24" fmla="*/ 1310640 h 2659380"/>
                  <a:gd name="connsiteX25" fmla="*/ 575310 w 3166110"/>
                  <a:gd name="connsiteY25" fmla="*/ 1329690 h 2659380"/>
                  <a:gd name="connsiteX26" fmla="*/ 643890 w 3166110"/>
                  <a:gd name="connsiteY26" fmla="*/ 1344930 h 2659380"/>
                  <a:gd name="connsiteX27" fmla="*/ 811530 w 3166110"/>
                  <a:gd name="connsiteY27" fmla="*/ 1394460 h 2659380"/>
                  <a:gd name="connsiteX28" fmla="*/ 899160 w 3166110"/>
                  <a:gd name="connsiteY28" fmla="*/ 1417320 h 2659380"/>
                  <a:gd name="connsiteX29" fmla="*/ 937260 w 3166110"/>
                  <a:gd name="connsiteY29" fmla="*/ 1436370 h 2659380"/>
                  <a:gd name="connsiteX30" fmla="*/ 986790 w 3166110"/>
                  <a:gd name="connsiteY30" fmla="*/ 1443990 h 2659380"/>
                  <a:gd name="connsiteX31" fmla="*/ 1047750 w 3166110"/>
                  <a:gd name="connsiteY31" fmla="*/ 1485900 h 2659380"/>
                  <a:gd name="connsiteX32" fmla="*/ 1120140 w 3166110"/>
                  <a:gd name="connsiteY32" fmla="*/ 1535430 h 2659380"/>
                  <a:gd name="connsiteX33" fmla="*/ 1196340 w 3166110"/>
                  <a:gd name="connsiteY33" fmla="*/ 1577340 h 2659380"/>
                  <a:gd name="connsiteX34" fmla="*/ 1264920 w 3166110"/>
                  <a:gd name="connsiteY34" fmla="*/ 1642110 h 2659380"/>
                  <a:gd name="connsiteX35" fmla="*/ 1314450 w 3166110"/>
                  <a:gd name="connsiteY35" fmla="*/ 1744980 h 2659380"/>
                  <a:gd name="connsiteX36" fmla="*/ 1379220 w 3166110"/>
                  <a:gd name="connsiteY36" fmla="*/ 1916430 h 2659380"/>
                  <a:gd name="connsiteX37" fmla="*/ 1413510 w 3166110"/>
                  <a:gd name="connsiteY37" fmla="*/ 2026920 h 2659380"/>
                  <a:gd name="connsiteX38" fmla="*/ 1447800 w 3166110"/>
                  <a:gd name="connsiteY38" fmla="*/ 2167890 h 2659380"/>
                  <a:gd name="connsiteX39" fmla="*/ 1463040 w 3166110"/>
                  <a:gd name="connsiteY39" fmla="*/ 2244090 h 2659380"/>
                  <a:gd name="connsiteX40" fmla="*/ 1493520 w 3166110"/>
                  <a:gd name="connsiteY40" fmla="*/ 2293620 h 2659380"/>
                  <a:gd name="connsiteX41" fmla="*/ 1543050 w 3166110"/>
                  <a:gd name="connsiteY41" fmla="*/ 2346960 h 2659380"/>
                  <a:gd name="connsiteX42" fmla="*/ 1638300 w 3166110"/>
                  <a:gd name="connsiteY42" fmla="*/ 2388870 h 2659380"/>
                  <a:gd name="connsiteX43" fmla="*/ 1703070 w 3166110"/>
                  <a:gd name="connsiteY43" fmla="*/ 2457450 h 2659380"/>
                  <a:gd name="connsiteX44" fmla="*/ 1744980 w 3166110"/>
                  <a:gd name="connsiteY44" fmla="*/ 2529840 h 2659380"/>
                  <a:gd name="connsiteX45" fmla="*/ 1813560 w 3166110"/>
                  <a:gd name="connsiteY45" fmla="*/ 2602230 h 2659380"/>
                  <a:gd name="connsiteX46" fmla="*/ 1851660 w 3166110"/>
                  <a:gd name="connsiteY46" fmla="*/ 2659380 h 2659380"/>
                  <a:gd name="connsiteX47" fmla="*/ 1874520 w 3166110"/>
                  <a:gd name="connsiteY47" fmla="*/ 2651760 h 2659380"/>
                  <a:gd name="connsiteX48" fmla="*/ 1885950 w 3166110"/>
                  <a:gd name="connsiteY48" fmla="*/ 2613660 h 2659380"/>
                  <a:gd name="connsiteX49" fmla="*/ 1973580 w 3166110"/>
                  <a:gd name="connsiteY49" fmla="*/ 2606040 h 2659380"/>
                  <a:gd name="connsiteX50" fmla="*/ 2007870 w 3166110"/>
                  <a:gd name="connsiteY50" fmla="*/ 2590800 h 2659380"/>
                  <a:gd name="connsiteX51" fmla="*/ 2080260 w 3166110"/>
                  <a:gd name="connsiteY51" fmla="*/ 2590800 h 2659380"/>
                  <a:gd name="connsiteX52" fmla="*/ 2145030 w 3166110"/>
                  <a:gd name="connsiteY52" fmla="*/ 2590800 h 2659380"/>
                  <a:gd name="connsiteX53" fmla="*/ 2213610 w 3166110"/>
                  <a:gd name="connsiteY53" fmla="*/ 2598420 h 2659380"/>
                  <a:gd name="connsiteX54" fmla="*/ 2244090 w 3166110"/>
                  <a:gd name="connsiteY54" fmla="*/ 2590800 h 2659380"/>
                  <a:gd name="connsiteX55" fmla="*/ 2221230 w 3166110"/>
                  <a:gd name="connsiteY55" fmla="*/ 2545080 h 2659380"/>
                  <a:gd name="connsiteX56" fmla="*/ 2186940 w 3166110"/>
                  <a:gd name="connsiteY56" fmla="*/ 2506980 h 2659380"/>
                  <a:gd name="connsiteX57" fmla="*/ 2145030 w 3166110"/>
                  <a:gd name="connsiteY57" fmla="*/ 2465070 h 2659380"/>
                  <a:gd name="connsiteX58" fmla="*/ 2133600 w 3166110"/>
                  <a:gd name="connsiteY58" fmla="*/ 2423160 h 2659380"/>
                  <a:gd name="connsiteX59" fmla="*/ 2133600 w 3166110"/>
                  <a:gd name="connsiteY59" fmla="*/ 2381250 h 2659380"/>
                  <a:gd name="connsiteX60" fmla="*/ 2118360 w 3166110"/>
                  <a:gd name="connsiteY60" fmla="*/ 2305050 h 2659380"/>
                  <a:gd name="connsiteX61" fmla="*/ 2122170 w 3166110"/>
                  <a:gd name="connsiteY61" fmla="*/ 2259330 h 2659380"/>
                  <a:gd name="connsiteX62" fmla="*/ 2179320 w 3166110"/>
                  <a:gd name="connsiteY62" fmla="*/ 2209800 h 2659380"/>
                  <a:gd name="connsiteX63" fmla="*/ 2205990 w 3166110"/>
                  <a:gd name="connsiteY63" fmla="*/ 2205990 h 2659380"/>
                  <a:gd name="connsiteX64" fmla="*/ 2240280 w 3166110"/>
                  <a:gd name="connsiteY64" fmla="*/ 2213610 h 2659380"/>
                  <a:gd name="connsiteX65" fmla="*/ 2282190 w 3166110"/>
                  <a:gd name="connsiteY65" fmla="*/ 2263140 h 2659380"/>
                  <a:gd name="connsiteX66" fmla="*/ 2343150 w 3166110"/>
                  <a:gd name="connsiteY66" fmla="*/ 2293620 h 2659380"/>
                  <a:gd name="connsiteX67" fmla="*/ 2388870 w 3166110"/>
                  <a:gd name="connsiteY67" fmla="*/ 2320290 h 2659380"/>
                  <a:gd name="connsiteX68" fmla="*/ 2438400 w 3166110"/>
                  <a:gd name="connsiteY68" fmla="*/ 2297430 h 2659380"/>
                  <a:gd name="connsiteX69" fmla="*/ 2449830 w 3166110"/>
                  <a:gd name="connsiteY69" fmla="*/ 2263140 h 2659380"/>
                  <a:gd name="connsiteX70" fmla="*/ 2583180 w 3166110"/>
                  <a:gd name="connsiteY70" fmla="*/ 2194560 h 2659380"/>
                  <a:gd name="connsiteX71" fmla="*/ 2613660 w 3166110"/>
                  <a:gd name="connsiteY71" fmla="*/ 2175510 h 2659380"/>
                  <a:gd name="connsiteX72" fmla="*/ 2693670 w 3166110"/>
                  <a:gd name="connsiteY72" fmla="*/ 2175510 h 2659380"/>
                  <a:gd name="connsiteX73" fmla="*/ 2750820 w 3166110"/>
                  <a:gd name="connsiteY73" fmla="*/ 2179320 h 2659380"/>
                  <a:gd name="connsiteX74" fmla="*/ 2762250 w 3166110"/>
                  <a:gd name="connsiteY74" fmla="*/ 2148840 h 2659380"/>
                  <a:gd name="connsiteX75" fmla="*/ 2762250 w 3166110"/>
                  <a:gd name="connsiteY75" fmla="*/ 2148840 h 2659380"/>
                  <a:gd name="connsiteX76" fmla="*/ 2762250 w 3166110"/>
                  <a:gd name="connsiteY76" fmla="*/ 2095500 h 2659380"/>
                  <a:gd name="connsiteX77" fmla="*/ 2773680 w 3166110"/>
                  <a:gd name="connsiteY77" fmla="*/ 2053590 h 2659380"/>
                  <a:gd name="connsiteX78" fmla="*/ 2766060 w 3166110"/>
                  <a:gd name="connsiteY78" fmla="*/ 2004060 h 2659380"/>
                  <a:gd name="connsiteX79" fmla="*/ 2773680 w 3166110"/>
                  <a:gd name="connsiteY79" fmla="*/ 1962150 h 2659380"/>
                  <a:gd name="connsiteX80" fmla="*/ 2800350 w 3166110"/>
                  <a:gd name="connsiteY80" fmla="*/ 1916430 h 2659380"/>
                  <a:gd name="connsiteX81" fmla="*/ 2800350 w 3166110"/>
                  <a:gd name="connsiteY81" fmla="*/ 1866900 h 2659380"/>
                  <a:gd name="connsiteX82" fmla="*/ 2819400 w 3166110"/>
                  <a:gd name="connsiteY82" fmla="*/ 1832610 h 2659380"/>
                  <a:gd name="connsiteX83" fmla="*/ 2914650 w 3166110"/>
                  <a:gd name="connsiteY83" fmla="*/ 1752600 h 2659380"/>
                  <a:gd name="connsiteX84" fmla="*/ 2948940 w 3166110"/>
                  <a:gd name="connsiteY84" fmla="*/ 1676400 h 2659380"/>
                  <a:gd name="connsiteX85" fmla="*/ 2998470 w 3166110"/>
                  <a:gd name="connsiteY85" fmla="*/ 1584960 h 2659380"/>
                  <a:gd name="connsiteX86" fmla="*/ 3059430 w 3166110"/>
                  <a:gd name="connsiteY86" fmla="*/ 1493520 h 2659380"/>
                  <a:gd name="connsiteX87" fmla="*/ 3093720 w 3166110"/>
                  <a:gd name="connsiteY87" fmla="*/ 1394460 h 2659380"/>
                  <a:gd name="connsiteX88" fmla="*/ 3128010 w 3166110"/>
                  <a:gd name="connsiteY88" fmla="*/ 1337310 h 2659380"/>
                  <a:gd name="connsiteX89" fmla="*/ 3166110 w 3166110"/>
                  <a:gd name="connsiteY89" fmla="*/ 1283970 h 2659380"/>
                  <a:gd name="connsiteX90" fmla="*/ 3154680 w 3166110"/>
                  <a:gd name="connsiteY90" fmla="*/ 1253490 h 2659380"/>
                  <a:gd name="connsiteX91" fmla="*/ 3097530 w 3166110"/>
                  <a:gd name="connsiteY91" fmla="*/ 1215390 h 2659380"/>
                  <a:gd name="connsiteX92" fmla="*/ 2998470 w 3166110"/>
                  <a:gd name="connsiteY92" fmla="*/ 1120140 h 2659380"/>
                  <a:gd name="connsiteX93" fmla="*/ 2967990 w 3166110"/>
                  <a:gd name="connsiteY93" fmla="*/ 1074420 h 2659380"/>
                  <a:gd name="connsiteX94" fmla="*/ 2922270 w 3166110"/>
                  <a:gd name="connsiteY94" fmla="*/ 1047750 h 2659380"/>
                  <a:gd name="connsiteX95" fmla="*/ 2865120 w 3166110"/>
                  <a:gd name="connsiteY95" fmla="*/ 1047750 h 2659380"/>
                  <a:gd name="connsiteX96" fmla="*/ 2819400 w 3166110"/>
                  <a:gd name="connsiteY96" fmla="*/ 1043940 h 2659380"/>
                  <a:gd name="connsiteX97" fmla="*/ 2785110 w 3166110"/>
                  <a:gd name="connsiteY97" fmla="*/ 1024890 h 2659380"/>
                  <a:gd name="connsiteX98" fmla="*/ 2743200 w 3166110"/>
                  <a:gd name="connsiteY98" fmla="*/ 1017270 h 2659380"/>
                  <a:gd name="connsiteX99" fmla="*/ 2659380 w 3166110"/>
                  <a:gd name="connsiteY99" fmla="*/ 1024890 h 2659380"/>
                  <a:gd name="connsiteX100" fmla="*/ 2617470 w 3166110"/>
                  <a:gd name="connsiteY100" fmla="*/ 1017270 h 2659380"/>
                  <a:gd name="connsiteX101" fmla="*/ 2586990 w 3166110"/>
                  <a:gd name="connsiteY101" fmla="*/ 994410 h 2659380"/>
                  <a:gd name="connsiteX102" fmla="*/ 2545080 w 3166110"/>
                  <a:gd name="connsiteY102" fmla="*/ 933450 h 2659380"/>
                  <a:gd name="connsiteX103" fmla="*/ 2506980 w 3166110"/>
                  <a:gd name="connsiteY103" fmla="*/ 910590 h 2659380"/>
                  <a:gd name="connsiteX104" fmla="*/ 2468880 w 3166110"/>
                  <a:gd name="connsiteY104" fmla="*/ 887730 h 2659380"/>
                  <a:gd name="connsiteX105" fmla="*/ 2465070 w 3166110"/>
                  <a:gd name="connsiteY105" fmla="*/ 861060 h 2659380"/>
                  <a:gd name="connsiteX106" fmla="*/ 2487930 w 3166110"/>
                  <a:gd name="connsiteY106" fmla="*/ 822960 h 2659380"/>
                  <a:gd name="connsiteX107" fmla="*/ 2484120 w 3166110"/>
                  <a:gd name="connsiteY107" fmla="*/ 788670 h 2659380"/>
                  <a:gd name="connsiteX108" fmla="*/ 2514600 w 3166110"/>
                  <a:gd name="connsiteY108" fmla="*/ 716280 h 2659380"/>
                  <a:gd name="connsiteX109" fmla="*/ 2522220 w 3166110"/>
                  <a:gd name="connsiteY109" fmla="*/ 666750 h 2659380"/>
                  <a:gd name="connsiteX110" fmla="*/ 2522220 w 3166110"/>
                  <a:gd name="connsiteY110" fmla="*/ 617220 h 2659380"/>
                  <a:gd name="connsiteX111" fmla="*/ 2480310 w 3166110"/>
                  <a:gd name="connsiteY111" fmla="*/ 590550 h 2659380"/>
                  <a:gd name="connsiteX112" fmla="*/ 2411730 w 3166110"/>
                  <a:gd name="connsiteY112" fmla="*/ 556260 h 2659380"/>
                  <a:gd name="connsiteX113" fmla="*/ 2251710 w 3166110"/>
                  <a:gd name="connsiteY113" fmla="*/ 449580 h 2659380"/>
                  <a:gd name="connsiteX114" fmla="*/ 2164080 w 3166110"/>
                  <a:gd name="connsiteY114" fmla="*/ 411480 h 2659380"/>
                  <a:gd name="connsiteX115" fmla="*/ 2042160 w 3166110"/>
                  <a:gd name="connsiteY115" fmla="*/ 327660 h 2659380"/>
                  <a:gd name="connsiteX116" fmla="*/ 1981200 w 3166110"/>
                  <a:gd name="connsiteY116" fmla="*/ 293370 h 2659380"/>
                  <a:gd name="connsiteX117" fmla="*/ 1939290 w 3166110"/>
                  <a:gd name="connsiteY117" fmla="*/ 255270 h 2659380"/>
                  <a:gd name="connsiteX118" fmla="*/ 1840230 w 3166110"/>
                  <a:gd name="connsiteY118" fmla="*/ 209550 h 2659380"/>
                  <a:gd name="connsiteX119" fmla="*/ 1817370 w 3166110"/>
                  <a:gd name="connsiteY119" fmla="*/ 171450 h 2659380"/>
                  <a:gd name="connsiteX120" fmla="*/ 1790700 w 3166110"/>
                  <a:gd name="connsiteY120" fmla="*/ 171450 h 2659380"/>
                  <a:gd name="connsiteX121" fmla="*/ 1767840 w 3166110"/>
                  <a:gd name="connsiteY121" fmla="*/ 194310 h 2659380"/>
                  <a:gd name="connsiteX122" fmla="*/ 1744980 w 3166110"/>
                  <a:gd name="connsiteY122" fmla="*/ 213360 h 2659380"/>
                  <a:gd name="connsiteX123" fmla="*/ 1741170 w 3166110"/>
                  <a:gd name="connsiteY123" fmla="*/ 255270 h 2659380"/>
                  <a:gd name="connsiteX124" fmla="*/ 1722120 w 3166110"/>
                  <a:gd name="connsiteY124" fmla="*/ 281940 h 2659380"/>
                  <a:gd name="connsiteX125" fmla="*/ 1687830 w 3166110"/>
                  <a:gd name="connsiteY125" fmla="*/ 281940 h 2659380"/>
                  <a:gd name="connsiteX126" fmla="*/ 1626870 w 3166110"/>
                  <a:gd name="connsiteY126" fmla="*/ 262890 h 2659380"/>
                  <a:gd name="connsiteX127" fmla="*/ 1516380 w 3166110"/>
                  <a:gd name="connsiteY127" fmla="*/ 217170 h 2659380"/>
                  <a:gd name="connsiteX128" fmla="*/ 1474470 w 3166110"/>
                  <a:gd name="connsiteY128" fmla="*/ 205740 h 2659380"/>
                  <a:gd name="connsiteX129" fmla="*/ 1440180 w 3166110"/>
                  <a:gd name="connsiteY129" fmla="*/ 186690 h 2659380"/>
                  <a:gd name="connsiteX130" fmla="*/ 1417320 w 3166110"/>
                  <a:gd name="connsiteY130" fmla="*/ 163830 h 2659380"/>
                  <a:gd name="connsiteX131" fmla="*/ 1402080 w 3166110"/>
                  <a:gd name="connsiteY131" fmla="*/ 125730 h 2659380"/>
                  <a:gd name="connsiteX132" fmla="*/ 1383030 w 3166110"/>
                  <a:gd name="connsiteY132" fmla="*/ 80010 h 2659380"/>
                  <a:gd name="connsiteX133" fmla="*/ 1375410 w 3166110"/>
                  <a:gd name="connsiteY133" fmla="*/ 45720 h 2659380"/>
                  <a:gd name="connsiteX134" fmla="*/ 1371600 w 3166110"/>
                  <a:gd name="connsiteY134" fmla="*/ 11430 h 2659380"/>
                  <a:gd name="connsiteX135" fmla="*/ 1341120 w 3166110"/>
                  <a:gd name="connsiteY135" fmla="*/ 0 h 2659380"/>
                  <a:gd name="connsiteX136" fmla="*/ 1314450 w 3166110"/>
                  <a:gd name="connsiteY136" fmla="*/ 19050 h 2659380"/>
                  <a:gd name="connsiteX137" fmla="*/ 1303020 w 3166110"/>
                  <a:gd name="connsiteY137" fmla="*/ 60960 h 2659380"/>
                  <a:gd name="connsiteX138" fmla="*/ 1276350 w 3166110"/>
                  <a:gd name="connsiteY138" fmla="*/ 106680 h 2659380"/>
                  <a:gd name="connsiteX139" fmla="*/ 1249680 w 3166110"/>
                  <a:gd name="connsiteY139" fmla="*/ 152400 h 2659380"/>
                  <a:gd name="connsiteX140" fmla="*/ 1226820 w 3166110"/>
                  <a:gd name="connsiteY140" fmla="*/ 182880 h 2659380"/>
                  <a:gd name="connsiteX141" fmla="*/ 1211580 w 3166110"/>
                  <a:gd name="connsiteY141" fmla="*/ 217170 h 2659380"/>
                  <a:gd name="connsiteX142" fmla="*/ 1173480 w 3166110"/>
                  <a:gd name="connsiteY142" fmla="*/ 247650 h 2659380"/>
                  <a:gd name="connsiteX143" fmla="*/ 1047750 w 3166110"/>
                  <a:gd name="connsiteY143" fmla="*/ 285750 h 2659380"/>
                  <a:gd name="connsiteX144" fmla="*/ 925830 w 3166110"/>
                  <a:gd name="connsiteY144" fmla="*/ 354330 h 2659380"/>
                  <a:gd name="connsiteX145" fmla="*/ 830580 w 3166110"/>
                  <a:gd name="connsiteY145" fmla="*/ 388620 h 2659380"/>
                  <a:gd name="connsiteX146" fmla="*/ 716280 w 3166110"/>
                  <a:gd name="connsiteY146" fmla="*/ 441960 h 2659380"/>
                  <a:gd name="connsiteX147" fmla="*/ 670560 w 3166110"/>
                  <a:gd name="connsiteY147" fmla="*/ 468630 h 2659380"/>
                  <a:gd name="connsiteX148" fmla="*/ 628650 w 3166110"/>
                  <a:gd name="connsiteY148" fmla="*/ 502920 h 2659380"/>
                  <a:gd name="connsiteX149" fmla="*/ 521970 w 3166110"/>
                  <a:gd name="connsiteY149" fmla="*/ 506730 h 2659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3166110" h="2659380">
                    <a:moveTo>
                      <a:pt x="521970" y="506730"/>
                    </a:moveTo>
                    <a:lnTo>
                      <a:pt x="365760" y="514350"/>
                    </a:lnTo>
                    <a:lnTo>
                      <a:pt x="270510" y="506730"/>
                    </a:lnTo>
                    <a:lnTo>
                      <a:pt x="201930" y="495300"/>
                    </a:lnTo>
                    <a:lnTo>
                      <a:pt x="175260" y="480060"/>
                    </a:lnTo>
                    <a:lnTo>
                      <a:pt x="72390" y="483870"/>
                    </a:lnTo>
                    <a:lnTo>
                      <a:pt x="11430" y="483870"/>
                    </a:lnTo>
                    <a:lnTo>
                      <a:pt x="0" y="495300"/>
                    </a:lnTo>
                    <a:lnTo>
                      <a:pt x="3810" y="544830"/>
                    </a:lnTo>
                    <a:lnTo>
                      <a:pt x="3810" y="651510"/>
                    </a:lnTo>
                    <a:lnTo>
                      <a:pt x="3810" y="716280"/>
                    </a:lnTo>
                    <a:lnTo>
                      <a:pt x="19050" y="792480"/>
                    </a:lnTo>
                    <a:lnTo>
                      <a:pt x="30480" y="857250"/>
                    </a:lnTo>
                    <a:lnTo>
                      <a:pt x="41910" y="956310"/>
                    </a:lnTo>
                    <a:lnTo>
                      <a:pt x="34290" y="1017270"/>
                    </a:lnTo>
                    <a:lnTo>
                      <a:pt x="41910" y="1074420"/>
                    </a:lnTo>
                    <a:lnTo>
                      <a:pt x="53340" y="1131570"/>
                    </a:lnTo>
                    <a:lnTo>
                      <a:pt x="80010" y="1192530"/>
                    </a:lnTo>
                    <a:lnTo>
                      <a:pt x="144780" y="1226820"/>
                    </a:lnTo>
                    <a:lnTo>
                      <a:pt x="167640" y="1264920"/>
                    </a:lnTo>
                    <a:lnTo>
                      <a:pt x="255270" y="1257300"/>
                    </a:lnTo>
                    <a:lnTo>
                      <a:pt x="312420" y="1268730"/>
                    </a:lnTo>
                    <a:lnTo>
                      <a:pt x="373380" y="1283970"/>
                    </a:lnTo>
                    <a:lnTo>
                      <a:pt x="438150" y="1283970"/>
                    </a:lnTo>
                    <a:lnTo>
                      <a:pt x="518160" y="1310640"/>
                    </a:lnTo>
                    <a:lnTo>
                      <a:pt x="575310" y="1329690"/>
                    </a:lnTo>
                    <a:lnTo>
                      <a:pt x="643890" y="1344930"/>
                    </a:lnTo>
                    <a:lnTo>
                      <a:pt x="811530" y="1394460"/>
                    </a:lnTo>
                    <a:lnTo>
                      <a:pt x="899160" y="1417320"/>
                    </a:lnTo>
                    <a:lnTo>
                      <a:pt x="937260" y="1436370"/>
                    </a:lnTo>
                    <a:lnTo>
                      <a:pt x="986790" y="1443990"/>
                    </a:lnTo>
                    <a:lnTo>
                      <a:pt x="1047750" y="1485900"/>
                    </a:lnTo>
                    <a:lnTo>
                      <a:pt x="1120140" y="1535430"/>
                    </a:lnTo>
                    <a:lnTo>
                      <a:pt x="1196340" y="1577340"/>
                    </a:lnTo>
                    <a:lnTo>
                      <a:pt x="1264920" y="1642110"/>
                    </a:lnTo>
                    <a:lnTo>
                      <a:pt x="1314450" y="1744980"/>
                    </a:lnTo>
                    <a:lnTo>
                      <a:pt x="1379220" y="1916430"/>
                    </a:lnTo>
                    <a:lnTo>
                      <a:pt x="1413510" y="2026920"/>
                    </a:lnTo>
                    <a:lnTo>
                      <a:pt x="1447800" y="2167890"/>
                    </a:lnTo>
                    <a:lnTo>
                      <a:pt x="1463040" y="2244090"/>
                    </a:lnTo>
                    <a:lnTo>
                      <a:pt x="1493520" y="2293620"/>
                    </a:lnTo>
                    <a:lnTo>
                      <a:pt x="1543050" y="2346960"/>
                    </a:lnTo>
                    <a:lnTo>
                      <a:pt x="1638300" y="2388870"/>
                    </a:lnTo>
                    <a:lnTo>
                      <a:pt x="1703070" y="2457450"/>
                    </a:lnTo>
                    <a:lnTo>
                      <a:pt x="1744980" y="2529840"/>
                    </a:lnTo>
                    <a:lnTo>
                      <a:pt x="1813560" y="2602230"/>
                    </a:lnTo>
                    <a:lnTo>
                      <a:pt x="1851660" y="2659380"/>
                    </a:lnTo>
                    <a:lnTo>
                      <a:pt x="1874520" y="2651760"/>
                    </a:lnTo>
                    <a:lnTo>
                      <a:pt x="1885950" y="2613660"/>
                    </a:lnTo>
                    <a:lnTo>
                      <a:pt x="1973580" y="2606040"/>
                    </a:lnTo>
                    <a:lnTo>
                      <a:pt x="2007870" y="2590800"/>
                    </a:lnTo>
                    <a:lnTo>
                      <a:pt x="2080260" y="2590800"/>
                    </a:lnTo>
                    <a:lnTo>
                      <a:pt x="2145030" y="2590800"/>
                    </a:lnTo>
                    <a:lnTo>
                      <a:pt x="2213610" y="2598420"/>
                    </a:lnTo>
                    <a:lnTo>
                      <a:pt x="2244090" y="2590800"/>
                    </a:lnTo>
                    <a:lnTo>
                      <a:pt x="2221230" y="2545080"/>
                    </a:lnTo>
                    <a:lnTo>
                      <a:pt x="2186940" y="2506980"/>
                    </a:lnTo>
                    <a:lnTo>
                      <a:pt x="2145030" y="2465070"/>
                    </a:lnTo>
                    <a:lnTo>
                      <a:pt x="2133600" y="2423160"/>
                    </a:lnTo>
                    <a:lnTo>
                      <a:pt x="2133600" y="2381250"/>
                    </a:lnTo>
                    <a:lnTo>
                      <a:pt x="2118360" y="2305050"/>
                    </a:lnTo>
                    <a:lnTo>
                      <a:pt x="2122170" y="2259330"/>
                    </a:lnTo>
                    <a:lnTo>
                      <a:pt x="2179320" y="2209800"/>
                    </a:lnTo>
                    <a:lnTo>
                      <a:pt x="2205990" y="2205990"/>
                    </a:lnTo>
                    <a:lnTo>
                      <a:pt x="2240280" y="2213610"/>
                    </a:lnTo>
                    <a:lnTo>
                      <a:pt x="2282190" y="2263140"/>
                    </a:lnTo>
                    <a:lnTo>
                      <a:pt x="2343150" y="2293620"/>
                    </a:lnTo>
                    <a:lnTo>
                      <a:pt x="2388870" y="2320290"/>
                    </a:lnTo>
                    <a:lnTo>
                      <a:pt x="2438400" y="2297430"/>
                    </a:lnTo>
                    <a:lnTo>
                      <a:pt x="2449830" y="2263140"/>
                    </a:lnTo>
                    <a:lnTo>
                      <a:pt x="2583180" y="2194560"/>
                    </a:lnTo>
                    <a:lnTo>
                      <a:pt x="2613660" y="2175510"/>
                    </a:lnTo>
                    <a:lnTo>
                      <a:pt x="2693670" y="2175510"/>
                    </a:lnTo>
                    <a:lnTo>
                      <a:pt x="2750820" y="2179320"/>
                    </a:lnTo>
                    <a:lnTo>
                      <a:pt x="2762250" y="2148840"/>
                    </a:lnTo>
                    <a:lnTo>
                      <a:pt x="2762250" y="2148840"/>
                    </a:lnTo>
                    <a:lnTo>
                      <a:pt x="2762250" y="2095500"/>
                    </a:lnTo>
                    <a:lnTo>
                      <a:pt x="2773680" y="2053590"/>
                    </a:lnTo>
                    <a:lnTo>
                      <a:pt x="2766060" y="2004060"/>
                    </a:lnTo>
                    <a:lnTo>
                      <a:pt x="2773680" y="1962150"/>
                    </a:lnTo>
                    <a:lnTo>
                      <a:pt x="2800350" y="1916430"/>
                    </a:lnTo>
                    <a:lnTo>
                      <a:pt x="2800350" y="1866900"/>
                    </a:lnTo>
                    <a:lnTo>
                      <a:pt x="2819400" y="1832610"/>
                    </a:lnTo>
                    <a:lnTo>
                      <a:pt x="2914650" y="1752600"/>
                    </a:lnTo>
                    <a:lnTo>
                      <a:pt x="2948940" y="1676400"/>
                    </a:lnTo>
                    <a:lnTo>
                      <a:pt x="2998470" y="1584960"/>
                    </a:lnTo>
                    <a:lnTo>
                      <a:pt x="3059430" y="1493520"/>
                    </a:lnTo>
                    <a:lnTo>
                      <a:pt x="3093720" y="1394460"/>
                    </a:lnTo>
                    <a:lnTo>
                      <a:pt x="3128010" y="1337310"/>
                    </a:lnTo>
                    <a:lnTo>
                      <a:pt x="3166110" y="1283970"/>
                    </a:lnTo>
                    <a:lnTo>
                      <a:pt x="3154680" y="1253490"/>
                    </a:lnTo>
                    <a:lnTo>
                      <a:pt x="3097530" y="1215390"/>
                    </a:lnTo>
                    <a:lnTo>
                      <a:pt x="2998470" y="1120140"/>
                    </a:lnTo>
                    <a:lnTo>
                      <a:pt x="2967990" y="1074420"/>
                    </a:lnTo>
                    <a:lnTo>
                      <a:pt x="2922270" y="1047750"/>
                    </a:lnTo>
                    <a:lnTo>
                      <a:pt x="2865120" y="1047750"/>
                    </a:lnTo>
                    <a:lnTo>
                      <a:pt x="2819400" y="1043940"/>
                    </a:lnTo>
                    <a:lnTo>
                      <a:pt x="2785110" y="1024890"/>
                    </a:lnTo>
                    <a:lnTo>
                      <a:pt x="2743200" y="1017270"/>
                    </a:lnTo>
                    <a:lnTo>
                      <a:pt x="2659380" y="1024890"/>
                    </a:lnTo>
                    <a:lnTo>
                      <a:pt x="2617470" y="1017270"/>
                    </a:lnTo>
                    <a:lnTo>
                      <a:pt x="2586990" y="994410"/>
                    </a:lnTo>
                    <a:lnTo>
                      <a:pt x="2545080" y="933450"/>
                    </a:lnTo>
                    <a:lnTo>
                      <a:pt x="2506980" y="910590"/>
                    </a:lnTo>
                    <a:lnTo>
                      <a:pt x="2468880" y="887730"/>
                    </a:lnTo>
                    <a:lnTo>
                      <a:pt x="2465070" y="861060"/>
                    </a:lnTo>
                    <a:lnTo>
                      <a:pt x="2487930" y="822960"/>
                    </a:lnTo>
                    <a:lnTo>
                      <a:pt x="2484120" y="788670"/>
                    </a:lnTo>
                    <a:lnTo>
                      <a:pt x="2514600" y="716280"/>
                    </a:lnTo>
                    <a:lnTo>
                      <a:pt x="2522220" y="666750"/>
                    </a:lnTo>
                    <a:lnTo>
                      <a:pt x="2522220" y="617220"/>
                    </a:lnTo>
                    <a:lnTo>
                      <a:pt x="2480310" y="590550"/>
                    </a:lnTo>
                    <a:lnTo>
                      <a:pt x="2411730" y="556260"/>
                    </a:lnTo>
                    <a:lnTo>
                      <a:pt x="2251710" y="449580"/>
                    </a:lnTo>
                    <a:lnTo>
                      <a:pt x="2164080" y="411480"/>
                    </a:lnTo>
                    <a:lnTo>
                      <a:pt x="2042160" y="327660"/>
                    </a:lnTo>
                    <a:lnTo>
                      <a:pt x="1981200" y="293370"/>
                    </a:lnTo>
                    <a:lnTo>
                      <a:pt x="1939290" y="255270"/>
                    </a:lnTo>
                    <a:lnTo>
                      <a:pt x="1840230" y="209550"/>
                    </a:lnTo>
                    <a:lnTo>
                      <a:pt x="1817370" y="171450"/>
                    </a:lnTo>
                    <a:lnTo>
                      <a:pt x="1790700" y="171450"/>
                    </a:lnTo>
                    <a:lnTo>
                      <a:pt x="1767840" y="194310"/>
                    </a:lnTo>
                    <a:lnTo>
                      <a:pt x="1744980" y="213360"/>
                    </a:lnTo>
                    <a:lnTo>
                      <a:pt x="1741170" y="255270"/>
                    </a:lnTo>
                    <a:lnTo>
                      <a:pt x="1722120" y="281940"/>
                    </a:lnTo>
                    <a:lnTo>
                      <a:pt x="1687830" y="281940"/>
                    </a:lnTo>
                    <a:lnTo>
                      <a:pt x="1626870" y="262890"/>
                    </a:lnTo>
                    <a:lnTo>
                      <a:pt x="1516380" y="217170"/>
                    </a:lnTo>
                    <a:lnTo>
                      <a:pt x="1474470" y="205740"/>
                    </a:lnTo>
                    <a:lnTo>
                      <a:pt x="1440180" y="186690"/>
                    </a:lnTo>
                    <a:lnTo>
                      <a:pt x="1417320" y="163830"/>
                    </a:lnTo>
                    <a:lnTo>
                      <a:pt x="1402080" y="125730"/>
                    </a:lnTo>
                    <a:lnTo>
                      <a:pt x="1383030" y="80010"/>
                    </a:lnTo>
                    <a:lnTo>
                      <a:pt x="1375410" y="45720"/>
                    </a:lnTo>
                    <a:lnTo>
                      <a:pt x="1371600" y="11430"/>
                    </a:lnTo>
                    <a:lnTo>
                      <a:pt x="1341120" y="0"/>
                    </a:lnTo>
                    <a:lnTo>
                      <a:pt x="1314450" y="19050"/>
                    </a:lnTo>
                    <a:lnTo>
                      <a:pt x="1303020" y="60960"/>
                    </a:lnTo>
                    <a:lnTo>
                      <a:pt x="1276350" y="106680"/>
                    </a:lnTo>
                    <a:lnTo>
                      <a:pt x="1249680" y="152400"/>
                    </a:lnTo>
                    <a:lnTo>
                      <a:pt x="1226820" y="182880"/>
                    </a:lnTo>
                    <a:lnTo>
                      <a:pt x="1211580" y="217170"/>
                    </a:lnTo>
                    <a:lnTo>
                      <a:pt x="1173480" y="247650"/>
                    </a:lnTo>
                    <a:lnTo>
                      <a:pt x="1047750" y="285750"/>
                    </a:lnTo>
                    <a:lnTo>
                      <a:pt x="925830" y="354330"/>
                    </a:lnTo>
                    <a:lnTo>
                      <a:pt x="830580" y="388620"/>
                    </a:lnTo>
                    <a:lnTo>
                      <a:pt x="716280" y="441960"/>
                    </a:lnTo>
                    <a:lnTo>
                      <a:pt x="670560" y="468630"/>
                    </a:lnTo>
                    <a:lnTo>
                      <a:pt x="628650" y="502920"/>
                    </a:lnTo>
                    <a:lnTo>
                      <a:pt x="521970" y="506730"/>
                    </a:lnTo>
                    <a:close/>
                  </a:path>
                </a:pathLst>
              </a:custGeom>
              <a:grpFill/>
              <a:ln w="6350">
                <a:solidFill>
                  <a:srgbClr val="008FD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73" name="강남구">
                <a:extLst>
                  <a:ext uri="{FF2B5EF4-FFF2-40B4-BE49-F238E27FC236}">
                    <a16:creationId xmlns:a16="http://schemas.microsoft.com/office/drawing/2014/main" id="{7B2DA1E7-5E6B-0A46-BD03-9F3C97626E15}"/>
                  </a:ext>
                </a:extLst>
              </p:cNvPr>
              <p:cNvSpPr/>
              <p:nvPr/>
            </p:nvSpPr>
            <p:spPr>
              <a:xfrm>
                <a:off x="4122420" y="8229600"/>
                <a:ext cx="3417570" cy="3063240"/>
              </a:xfrm>
              <a:custGeom>
                <a:avLst/>
                <a:gdLst>
                  <a:gd name="connsiteX0" fmla="*/ 502920 w 3417570"/>
                  <a:gd name="connsiteY0" fmla="*/ 15240 h 3063240"/>
                  <a:gd name="connsiteX1" fmla="*/ 502920 w 3417570"/>
                  <a:gd name="connsiteY1" fmla="*/ 15240 h 3063240"/>
                  <a:gd name="connsiteX2" fmla="*/ 609600 w 3417570"/>
                  <a:gd name="connsiteY2" fmla="*/ 49530 h 3063240"/>
                  <a:gd name="connsiteX3" fmla="*/ 704850 w 3417570"/>
                  <a:gd name="connsiteY3" fmla="*/ 64770 h 3063240"/>
                  <a:gd name="connsiteX4" fmla="*/ 762000 w 3417570"/>
                  <a:gd name="connsiteY4" fmla="*/ 83820 h 3063240"/>
                  <a:gd name="connsiteX5" fmla="*/ 822960 w 3417570"/>
                  <a:gd name="connsiteY5" fmla="*/ 99060 h 3063240"/>
                  <a:gd name="connsiteX6" fmla="*/ 910590 w 3417570"/>
                  <a:gd name="connsiteY6" fmla="*/ 137160 h 3063240"/>
                  <a:gd name="connsiteX7" fmla="*/ 990600 w 3417570"/>
                  <a:gd name="connsiteY7" fmla="*/ 179070 h 3063240"/>
                  <a:gd name="connsiteX8" fmla="*/ 1085850 w 3417570"/>
                  <a:gd name="connsiteY8" fmla="*/ 220980 h 3063240"/>
                  <a:gd name="connsiteX9" fmla="*/ 1169670 w 3417570"/>
                  <a:gd name="connsiteY9" fmla="*/ 281940 h 3063240"/>
                  <a:gd name="connsiteX10" fmla="*/ 1238250 w 3417570"/>
                  <a:gd name="connsiteY10" fmla="*/ 300990 h 3063240"/>
                  <a:gd name="connsiteX11" fmla="*/ 1306830 w 3417570"/>
                  <a:gd name="connsiteY11" fmla="*/ 323850 h 3063240"/>
                  <a:gd name="connsiteX12" fmla="*/ 1341120 w 3417570"/>
                  <a:gd name="connsiteY12" fmla="*/ 331470 h 3063240"/>
                  <a:gd name="connsiteX13" fmla="*/ 1390650 w 3417570"/>
                  <a:gd name="connsiteY13" fmla="*/ 377190 h 3063240"/>
                  <a:gd name="connsiteX14" fmla="*/ 1440180 w 3417570"/>
                  <a:gd name="connsiteY14" fmla="*/ 426720 h 3063240"/>
                  <a:gd name="connsiteX15" fmla="*/ 1508760 w 3417570"/>
                  <a:gd name="connsiteY15" fmla="*/ 468630 h 3063240"/>
                  <a:gd name="connsiteX16" fmla="*/ 1546860 w 3417570"/>
                  <a:gd name="connsiteY16" fmla="*/ 495300 h 3063240"/>
                  <a:gd name="connsiteX17" fmla="*/ 1550670 w 3417570"/>
                  <a:gd name="connsiteY17" fmla="*/ 552450 h 3063240"/>
                  <a:gd name="connsiteX18" fmla="*/ 1539240 w 3417570"/>
                  <a:gd name="connsiteY18" fmla="*/ 582930 h 3063240"/>
                  <a:gd name="connsiteX19" fmla="*/ 1539240 w 3417570"/>
                  <a:gd name="connsiteY19" fmla="*/ 659130 h 3063240"/>
                  <a:gd name="connsiteX20" fmla="*/ 1554480 w 3417570"/>
                  <a:gd name="connsiteY20" fmla="*/ 781050 h 3063240"/>
                  <a:gd name="connsiteX21" fmla="*/ 1554480 w 3417570"/>
                  <a:gd name="connsiteY21" fmla="*/ 857250 h 3063240"/>
                  <a:gd name="connsiteX22" fmla="*/ 1573530 w 3417570"/>
                  <a:gd name="connsiteY22" fmla="*/ 941070 h 3063240"/>
                  <a:gd name="connsiteX23" fmla="*/ 1577340 w 3417570"/>
                  <a:gd name="connsiteY23" fmla="*/ 1047750 h 3063240"/>
                  <a:gd name="connsiteX24" fmla="*/ 1592580 w 3417570"/>
                  <a:gd name="connsiteY24" fmla="*/ 1150620 h 3063240"/>
                  <a:gd name="connsiteX25" fmla="*/ 1592580 w 3417570"/>
                  <a:gd name="connsiteY25" fmla="*/ 1219200 h 3063240"/>
                  <a:gd name="connsiteX26" fmla="*/ 1588770 w 3417570"/>
                  <a:gd name="connsiteY26" fmla="*/ 1261110 h 3063240"/>
                  <a:gd name="connsiteX27" fmla="*/ 1607820 w 3417570"/>
                  <a:gd name="connsiteY27" fmla="*/ 1295400 h 3063240"/>
                  <a:gd name="connsiteX28" fmla="*/ 1642110 w 3417570"/>
                  <a:gd name="connsiteY28" fmla="*/ 1303020 h 3063240"/>
                  <a:gd name="connsiteX29" fmla="*/ 1684020 w 3417570"/>
                  <a:gd name="connsiteY29" fmla="*/ 1360170 h 3063240"/>
                  <a:gd name="connsiteX30" fmla="*/ 1748790 w 3417570"/>
                  <a:gd name="connsiteY30" fmla="*/ 1379220 h 3063240"/>
                  <a:gd name="connsiteX31" fmla="*/ 1832610 w 3417570"/>
                  <a:gd name="connsiteY31" fmla="*/ 1379220 h 3063240"/>
                  <a:gd name="connsiteX32" fmla="*/ 1931670 w 3417570"/>
                  <a:gd name="connsiteY32" fmla="*/ 1398270 h 3063240"/>
                  <a:gd name="connsiteX33" fmla="*/ 2042160 w 3417570"/>
                  <a:gd name="connsiteY33" fmla="*/ 1417320 h 3063240"/>
                  <a:gd name="connsiteX34" fmla="*/ 2179320 w 3417570"/>
                  <a:gd name="connsiteY34" fmla="*/ 1466850 h 3063240"/>
                  <a:gd name="connsiteX35" fmla="*/ 2305050 w 3417570"/>
                  <a:gd name="connsiteY35" fmla="*/ 1489710 h 3063240"/>
                  <a:gd name="connsiteX36" fmla="*/ 2453640 w 3417570"/>
                  <a:gd name="connsiteY36" fmla="*/ 1539240 h 3063240"/>
                  <a:gd name="connsiteX37" fmla="*/ 2537460 w 3417570"/>
                  <a:gd name="connsiteY37" fmla="*/ 1569720 h 3063240"/>
                  <a:gd name="connsiteX38" fmla="*/ 2651760 w 3417570"/>
                  <a:gd name="connsiteY38" fmla="*/ 1623060 h 3063240"/>
                  <a:gd name="connsiteX39" fmla="*/ 2743200 w 3417570"/>
                  <a:gd name="connsiteY39" fmla="*/ 1703070 h 3063240"/>
                  <a:gd name="connsiteX40" fmla="*/ 2796540 w 3417570"/>
                  <a:gd name="connsiteY40" fmla="*/ 1714500 h 3063240"/>
                  <a:gd name="connsiteX41" fmla="*/ 2823210 w 3417570"/>
                  <a:gd name="connsiteY41" fmla="*/ 1779270 h 3063240"/>
                  <a:gd name="connsiteX42" fmla="*/ 2868930 w 3417570"/>
                  <a:gd name="connsiteY42" fmla="*/ 1905000 h 3063240"/>
                  <a:gd name="connsiteX43" fmla="*/ 2918460 w 3417570"/>
                  <a:gd name="connsiteY43" fmla="*/ 2034540 h 3063240"/>
                  <a:gd name="connsiteX44" fmla="*/ 2960370 w 3417570"/>
                  <a:gd name="connsiteY44" fmla="*/ 2145030 h 3063240"/>
                  <a:gd name="connsiteX45" fmla="*/ 2979420 w 3417570"/>
                  <a:gd name="connsiteY45" fmla="*/ 2240280 h 3063240"/>
                  <a:gd name="connsiteX46" fmla="*/ 3013710 w 3417570"/>
                  <a:gd name="connsiteY46" fmla="*/ 2327910 h 3063240"/>
                  <a:gd name="connsiteX47" fmla="*/ 3013710 w 3417570"/>
                  <a:gd name="connsiteY47" fmla="*/ 2327910 h 3063240"/>
                  <a:gd name="connsiteX48" fmla="*/ 3032760 w 3417570"/>
                  <a:gd name="connsiteY48" fmla="*/ 2400300 h 3063240"/>
                  <a:gd name="connsiteX49" fmla="*/ 3097530 w 3417570"/>
                  <a:gd name="connsiteY49" fmla="*/ 2446020 h 3063240"/>
                  <a:gd name="connsiteX50" fmla="*/ 3147060 w 3417570"/>
                  <a:gd name="connsiteY50" fmla="*/ 2472690 h 3063240"/>
                  <a:gd name="connsiteX51" fmla="*/ 3219450 w 3417570"/>
                  <a:gd name="connsiteY51" fmla="*/ 2541270 h 3063240"/>
                  <a:gd name="connsiteX52" fmla="*/ 3276600 w 3417570"/>
                  <a:gd name="connsiteY52" fmla="*/ 2598420 h 3063240"/>
                  <a:gd name="connsiteX53" fmla="*/ 3360420 w 3417570"/>
                  <a:gd name="connsiteY53" fmla="*/ 2720340 h 3063240"/>
                  <a:gd name="connsiteX54" fmla="*/ 3398520 w 3417570"/>
                  <a:gd name="connsiteY54" fmla="*/ 2769870 h 3063240"/>
                  <a:gd name="connsiteX55" fmla="*/ 3417570 w 3417570"/>
                  <a:gd name="connsiteY55" fmla="*/ 2807970 h 3063240"/>
                  <a:gd name="connsiteX56" fmla="*/ 3383280 w 3417570"/>
                  <a:gd name="connsiteY56" fmla="*/ 2849880 h 3063240"/>
                  <a:gd name="connsiteX57" fmla="*/ 3337560 w 3417570"/>
                  <a:gd name="connsiteY57" fmla="*/ 2884170 h 3063240"/>
                  <a:gd name="connsiteX58" fmla="*/ 3326130 w 3417570"/>
                  <a:gd name="connsiteY58" fmla="*/ 2922270 h 3063240"/>
                  <a:gd name="connsiteX59" fmla="*/ 3284220 w 3417570"/>
                  <a:gd name="connsiteY59" fmla="*/ 2956560 h 3063240"/>
                  <a:gd name="connsiteX60" fmla="*/ 3227070 w 3417570"/>
                  <a:gd name="connsiteY60" fmla="*/ 2945130 h 3063240"/>
                  <a:gd name="connsiteX61" fmla="*/ 3128010 w 3417570"/>
                  <a:gd name="connsiteY61" fmla="*/ 2929890 h 3063240"/>
                  <a:gd name="connsiteX62" fmla="*/ 3051810 w 3417570"/>
                  <a:gd name="connsiteY62" fmla="*/ 2895600 h 3063240"/>
                  <a:gd name="connsiteX63" fmla="*/ 3006090 w 3417570"/>
                  <a:gd name="connsiteY63" fmla="*/ 2865120 h 3063240"/>
                  <a:gd name="connsiteX64" fmla="*/ 2964180 w 3417570"/>
                  <a:gd name="connsiteY64" fmla="*/ 2849880 h 3063240"/>
                  <a:gd name="connsiteX65" fmla="*/ 2922270 w 3417570"/>
                  <a:gd name="connsiteY65" fmla="*/ 2861310 h 3063240"/>
                  <a:gd name="connsiteX66" fmla="*/ 2914650 w 3417570"/>
                  <a:gd name="connsiteY66" fmla="*/ 2922270 h 3063240"/>
                  <a:gd name="connsiteX67" fmla="*/ 2865120 w 3417570"/>
                  <a:gd name="connsiteY67" fmla="*/ 2967990 h 3063240"/>
                  <a:gd name="connsiteX68" fmla="*/ 2815590 w 3417570"/>
                  <a:gd name="connsiteY68" fmla="*/ 3006090 h 3063240"/>
                  <a:gd name="connsiteX69" fmla="*/ 2762250 w 3417570"/>
                  <a:gd name="connsiteY69" fmla="*/ 3051810 h 3063240"/>
                  <a:gd name="connsiteX70" fmla="*/ 2724150 w 3417570"/>
                  <a:gd name="connsiteY70" fmla="*/ 3063240 h 3063240"/>
                  <a:gd name="connsiteX71" fmla="*/ 2701290 w 3417570"/>
                  <a:gd name="connsiteY71" fmla="*/ 3017520 h 3063240"/>
                  <a:gd name="connsiteX72" fmla="*/ 2693670 w 3417570"/>
                  <a:gd name="connsiteY72" fmla="*/ 2956560 h 3063240"/>
                  <a:gd name="connsiteX73" fmla="*/ 2678430 w 3417570"/>
                  <a:gd name="connsiteY73" fmla="*/ 2899410 h 3063240"/>
                  <a:gd name="connsiteX74" fmla="*/ 2670810 w 3417570"/>
                  <a:gd name="connsiteY74" fmla="*/ 2849880 h 3063240"/>
                  <a:gd name="connsiteX75" fmla="*/ 2670810 w 3417570"/>
                  <a:gd name="connsiteY75" fmla="*/ 2792730 h 3063240"/>
                  <a:gd name="connsiteX76" fmla="*/ 2632710 w 3417570"/>
                  <a:gd name="connsiteY76" fmla="*/ 2777490 h 3063240"/>
                  <a:gd name="connsiteX77" fmla="*/ 2586990 w 3417570"/>
                  <a:gd name="connsiteY77" fmla="*/ 2792730 h 3063240"/>
                  <a:gd name="connsiteX78" fmla="*/ 2548890 w 3417570"/>
                  <a:gd name="connsiteY78" fmla="*/ 2777490 h 3063240"/>
                  <a:gd name="connsiteX79" fmla="*/ 2533650 w 3417570"/>
                  <a:gd name="connsiteY79" fmla="*/ 2735580 h 3063240"/>
                  <a:gd name="connsiteX80" fmla="*/ 2548890 w 3417570"/>
                  <a:gd name="connsiteY80" fmla="*/ 2659380 h 3063240"/>
                  <a:gd name="connsiteX81" fmla="*/ 2529840 w 3417570"/>
                  <a:gd name="connsiteY81" fmla="*/ 2625090 h 3063240"/>
                  <a:gd name="connsiteX82" fmla="*/ 2457450 w 3417570"/>
                  <a:gd name="connsiteY82" fmla="*/ 2590800 h 3063240"/>
                  <a:gd name="connsiteX83" fmla="*/ 2407920 w 3417570"/>
                  <a:gd name="connsiteY83" fmla="*/ 2571750 h 3063240"/>
                  <a:gd name="connsiteX84" fmla="*/ 2362200 w 3417570"/>
                  <a:gd name="connsiteY84" fmla="*/ 2567940 h 3063240"/>
                  <a:gd name="connsiteX85" fmla="*/ 2339340 w 3417570"/>
                  <a:gd name="connsiteY85" fmla="*/ 2533650 h 3063240"/>
                  <a:gd name="connsiteX86" fmla="*/ 2312670 w 3417570"/>
                  <a:gd name="connsiteY86" fmla="*/ 2510790 h 3063240"/>
                  <a:gd name="connsiteX87" fmla="*/ 2327910 w 3417570"/>
                  <a:gd name="connsiteY87" fmla="*/ 2468880 h 3063240"/>
                  <a:gd name="connsiteX88" fmla="*/ 2362200 w 3417570"/>
                  <a:gd name="connsiteY88" fmla="*/ 2385060 h 3063240"/>
                  <a:gd name="connsiteX89" fmla="*/ 2396490 w 3417570"/>
                  <a:gd name="connsiteY89" fmla="*/ 2316480 h 3063240"/>
                  <a:gd name="connsiteX90" fmla="*/ 2407920 w 3417570"/>
                  <a:gd name="connsiteY90" fmla="*/ 2274570 h 3063240"/>
                  <a:gd name="connsiteX91" fmla="*/ 2404110 w 3417570"/>
                  <a:gd name="connsiteY91" fmla="*/ 2240280 h 3063240"/>
                  <a:gd name="connsiteX92" fmla="*/ 2366010 w 3417570"/>
                  <a:gd name="connsiteY92" fmla="*/ 2221230 h 3063240"/>
                  <a:gd name="connsiteX93" fmla="*/ 2320290 w 3417570"/>
                  <a:gd name="connsiteY93" fmla="*/ 2236470 h 3063240"/>
                  <a:gd name="connsiteX94" fmla="*/ 2297430 w 3417570"/>
                  <a:gd name="connsiteY94" fmla="*/ 2259330 h 3063240"/>
                  <a:gd name="connsiteX95" fmla="*/ 2259330 w 3417570"/>
                  <a:gd name="connsiteY95" fmla="*/ 2289810 h 3063240"/>
                  <a:gd name="connsiteX96" fmla="*/ 2221230 w 3417570"/>
                  <a:gd name="connsiteY96" fmla="*/ 2289810 h 3063240"/>
                  <a:gd name="connsiteX97" fmla="*/ 2190750 w 3417570"/>
                  <a:gd name="connsiteY97" fmla="*/ 2274570 h 3063240"/>
                  <a:gd name="connsiteX98" fmla="*/ 2156460 w 3417570"/>
                  <a:gd name="connsiteY98" fmla="*/ 2266950 h 3063240"/>
                  <a:gd name="connsiteX99" fmla="*/ 2114550 w 3417570"/>
                  <a:gd name="connsiteY99" fmla="*/ 2259330 h 3063240"/>
                  <a:gd name="connsiteX100" fmla="*/ 2068830 w 3417570"/>
                  <a:gd name="connsiteY100" fmla="*/ 2259330 h 3063240"/>
                  <a:gd name="connsiteX101" fmla="*/ 2049780 w 3417570"/>
                  <a:gd name="connsiteY101" fmla="*/ 2293620 h 3063240"/>
                  <a:gd name="connsiteX102" fmla="*/ 1996440 w 3417570"/>
                  <a:gd name="connsiteY102" fmla="*/ 2335530 h 3063240"/>
                  <a:gd name="connsiteX103" fmla="*/ 1969770 w 3417570"/>
                  <a:gd name="connsiteY103" fmla="*/ 2381250 h 3063240"/>
                  <a:gd name="connsiteX104" fmla="*/ 1920240 w 3417570"/>
                  <a:gd name="connsiteY104" fmla="*/ 2400300 h 3063240"/>
                  <a:gd name="connsiteX105" fmla="*/ 1844040 w 3417570"/>
                  <a:gd name="connsiteY105" fmla="*/ 2392680 h 3063240"/>
                  <a:gd name="connsiteX106" fmla="*/ 1733550 w 3417570"/>
                  <a:gd name="connsiteY106" fmla="*/ 2400300 h 3063240"/>
                  <a:gd name="connsiteX107" fmla="*/ 1684020 w 3417570"/>
                  <a:gd name="connsiteY107" fmla="*/ 2426970 h 3063240"/>
                  <a:gd name="connsiteX108" fmla="*/ 1630680 w 3417570"/>
                  <a:gd name="connsiteY108" fmla="*/ 2472690 h 3063240"/>
                  <a:gd name="connsiteX109" fmla="*/ 1531620 w 3417570"/>
                  <a:gd name="connsiteY109" fmla="*/ 2526030 h 3063240"/>
                  <a:gd name="connsiteX110" fmla="*/ 1489710 w 3417570"/>
                  <a:gd name="connsiteY110" fmla="*/ 2564130 h 3063240"/>
                  <a:gd name="connsiteX111" fmla="*/ 1436370 w 3417570"/>
                  <a:gd name="connsiteY111" fmla="*/ 2579370 h 3063240"/>
                  <a:gd name="connsiteX112" fmla="*/ 1363980 w 3417570"/>
                  <a:gd name="connsiteY112" fmla="*/ 2632710 h 3063240"/>
                  <a:gd name="connsiteX113" fmla="*/ 1329690 w 3417570"/>
                  <a:gd name="connsiteY113" fmla="*/ 2689860 h 3063240"/>
                  <a:gd name="connsiteX114" fmla="*/ 1283970 w 3417570"/>
                  <a:gd name="connsiteY114" fmla="*/ 2705100 h 3063240"/>
                  <a:gd name="connsiteX115" fmla="*/ 1215390 w 3417570"/>
                  <a:gd name="connsiteY115" fmla="*/ 2708910 h 3063240"/>
                  <a:gd name="connsiteX116" fmla="*/ 1177290 w 3417570"/>
                  <a:gd name="connsiteY116" fmla="*/ 2697480 h 3063240"/>
                  <a:gd name="connsiteX117" fmla="*/ 1146810 w 3417570"/>
                  <a:gd name="connsiteY117" fmla="*/ 2647950 h 3063240"/>
                  <a:gd name="connsiteX118" fmla="*/ 1150620 w 3417570"/>
                  <a:gd name="connsiteY118" fmla="*/ 2628900 h 3063240"/>
                  <a:gd name="connsiteX119" fmla="*/ 1169670 w 3417570"/>
                  <a:gd name="connsiteY119" fmla="*/ 2590800 h 3063240"/>
                  <a:gd name="connsiteX120" fmla="*/ 1188720 w 3417570"/>
                  <a:gd name="connsiteY120" fmla="*/ 2586990 h 3063240"/>
                  <a:gd name="connsiteX121" fmla="*/ 1211580 w 3417570"/>
                  <a:gd name="connsiteY121" fmla="*/ 2567940 h 3063240"/>
                  <a:gd name="connsiteX122" fmla="*/ 1207770 w 3417570"/>
                  <a:gd name="connsiteY122" fmla="*/ 2533650 h 3063240"/>
                  <a:gd name="connsiteX123" fmla="*/ 1173480 w 3417570"/>
                  <a:gd name="connsiteY123" fmla="*/ 2522220 h 3063240"/>
                  <a:gd name="connsiteX124" fmla="*/ 1127760 w 3417570"/>
                  <a:gd name="connsiteY124" fmla="*/ 2484120 h 3063240"/>
                  <a:gd name="connsiteX125" fmla="*/ 1120140 w 3417570"/>
                  <a:gd name="connsiteY125" fmla="*/ 2472690 h 3063240"/>
                  <a:gd name="connsiteX126" fmla="*/ 1131570 w 3417570"/>
                  <a:gd name="connsiteY126" fmla="*/ 2426970 h 3063240"/>
                  <a:gd name="connsiteX127" fmla="*/ 1093470 w 3417570"/>
                  <a:gd name="connsiteY127" fmla="*/ 2385060 h 3063240"/>
                  <a:gd name="connsiteX128" fmla="*/ 1032510 w 3417570"/>
                  <a:gd name="connsiteY128" fmla="*/ 2339340 h 3063240"/>
                  <a:gd name="connsiteX129" fmla="*/ 982980 w 3417570"/>
                  <a:gd name="connsiteY129" fmla="*/ 2278380 h 3063240"/>
                  <a:gd name="connsiteX130" fmla="*/ 956310 w 3417570"/>
                  <a:gd name="connsiteY130" fmla="*/ 2221230 h 3063240"/>
                  <a:gd name="connsiteX131" fmla="*/ 941070 w 3417570"/>
                  <a:gd name="connsiteY131" fmla="*/ 2145030 h 3063240"/>
                  <a:gd name="connsiteX132" fmla="*/ 922020 w 3417570"/>
                  <a:gd name="connsiteY132" fmla="*/ 2091690 h 3063240"/>
                  <a:gd name="connsiteX133" fmla="*/ 914400 w 3417570"/>
                  <a:gd name="connsiteY133" fmla="*/ 2030730 h 3063240"/>
                  <a:gd name="connsiteX134" fmla="*/ 914400 w 3417570"/>
                  <a:gd name="connsiteY134" fmla="*/ 1958340 h 3063240"/>
                  <a:gd name="connsiteX135" fmla="*/ 899160 w 3417570"/>
                  <a:gd name="connsiteY135" fmla="*/ 1905000 h 3063240"/>
                  <a:gd name="connsiteX136" fmla="*/ 880110 w 3417570"/>
                  <a:gd name="connsiteY136" fmla="*/ 1878330 h 3063240"/>
                  <a:gd name="connsiteX137" fmla="*/ 857250 w 3417570"/>
                  <a:gd name="connsiteY137" fmla="*/ 1870710 h 3063240"/>
                  <a:gd name="connsiteX138" fmla="*/ 807720 w 3417570"/>
                  <a:gd name="connsiteY138" fmla="*/ 1874520 h 3063240"/>
                  <a:gd name="connsiteX139" fmla="*/ 742950 w 3417570"/>
                  <a:gd name="connsiteY139" fmla="*/ 1870710 h 3063240"/>
                  <a:gd name="connsiteX140" fmla="*/ 666750 w 3417570"/>
                  <a:gd name="connsiteY140" fmla="*/ 1878330 h 3063240"/>
                  <a:gd name="connsiteX141" fmla="*/ 617220 w 3417570"/>
                  <a:gd name="connsiteY141" fmla="*/ 1874520 h 3063240"/>
                  <a:gd name="connsiteX142" fmla="*/ 560070 w 3417570"/>
                  <a:gd name="connsiteY142" fmla="*/ 1847850 h 3063240"/>
                  <a:gd name="connsiteX143" fmla="*/ 537210 w 3417570"/>
                  <a:gd name="connsiteY143" fmla="*/ 1786890 h 3063240"/>
                  <a:gd name="connsiteX144" fmla="*/ 537210 w 3417570"/>
                  <a:gd name="connsiteY144" fmla="*/ 1725930 h 3063240"/>
                  <a:gd name="connsiteX145" fmla="*/ 434340 w 3417570"/>
                  <a:gd name="connsiteY145" fmla="*/ 1543050 h 3063240"/>
                  <a:gd name="connsiteX146" fmla="*/ 358140 w 3417570"/>
                  <a:gd name="connsiteY146" fmla="*/ 1360170 h 3063240"/>
                  <a:gd name="connsiteX147" fmla="*/ 285750 w 3417570"/>
                  <a:gd name="connsiteY147" fmla="*/ 1177290 h 3063240"/>
                  <a:gd name="connsiteX148" fmla="*/ 236220 w 3417570"/>
                  <a:gd name="connsiteY148" fmla="*/ 1059180 h 3063240"/>
                  <a:gd name="connsiteX149" fmla="*/ 201930 w 3417570"/>
                  <a:gd name="connsiteY149" fmla="*/ 963930 h 3063240"/>
                  <a:gd name="connsiteX150" fmla="*/ 186690 w 3417570"/>
                  <a:gd name="connsiteY150" fmla="*/ 891540 h 3063240"/>
                  <a:gd name="connsiteX151" fmla="*/ 179070 w 3417570"/>
                  <a:gd name="connsiteY151" fmla="*/ 834390 h 3063240"/>
                  <a:gd name="connsiteX152" fmla="*/ 163830 w 3417570"/>
                  <a:gd name="connsiteY152" fmla="*/ 769620 h 3063240"/>
                  <a:gd name="connsiteX153" fmla="*/ 156210 w 3417570"/>
                  <a:gd name="connsiteY153" fmla="*/ 697230 h 3063240"/>
                  <a:gd name="connsiteX154" fmla="*/ 148590 w 3417570"/>
                  <a:gd name="connsiteY154" fmla="*/ 655320 h 3063240"/>
                  <a:gd name="connsiteX155" fmla="*/ 118110 w 3417570"/>
                  <a:gd name="connsiteY155" fmla="*/ 605790 h 3063240"/>
                  <a:gd name="connsiteX156" fmla="*/ 76200 w 3417570"/>
                  <a:gd name="connsiteY156" fmla="*/ 567690 h 3063240"/>
                  <a:gd name="connsiteX157" fmla="*/ 22860 w 3417570"/>
                  <a:gd name="connsiteY157" fmla="*/ 495300 h 3063240"/>
                  <a:gd name="connsiteX158" fmla="*/ 0 w 3417570"/>
                  <a:gd name="connsiteY158" fmla="*/ 461010 h 3063240"/>
                  <a:gd name="connsiteX159" fmla="*/ 0 w 3417570"/>
                  <a:gd name="connsiteY159" fmla="*/ 461010 h 3063240"/>
                  <a:gd name="connsiteX160" fmla="*/ 22860 w 3417570"/>
                  <a:gd name="connsiteY160" fmla="*/ 419100 h 3063240"/>
                  <a:gd name="connsiteX161" fmla="*/ 64770 w 3417570"/>
                  <a:gd name="connsiteY161" fmla="*/ 392430 h 3063240"/>
                  <a:gd name="connsiteX162" fmla="*/ 125730 w 3417570"/>
                  <a:gd name="connsiteY162" fmla="*/ 304800 h 3063240"/>
                  <a:gd name="connsiteX163" fmla="*/ 167640 w 3417570"/>
                  <a:gd name="connsiteY163" fmla="*/ 243840 h 3063240"/>
                  <a:gd name="connsiteX164" fmla="*/ 217170 w 3417570"/>
                  <a:gd name="connsiteY164" fmla="*/ 182880 h 3063240"/>
                  <a:gd name="connsiteX165" fmla="*/ 293370 w 3417570"/>
                  <a:gd name="connsiteY165" fmla="*/ 99060 h 3063240"/>
                  <a:gd name="connsiteX166" fmla="*/ 320040 w 3417570"/>
                  <a:gd name="connsiteY166" fmla="*/ 38100 h 3063240"/>
                  <a:gd name="connsiteX167" fmla="*/ 350520 w 3417570"/>
                  <a:gd name="connsiteY167" fmla="*/ 22860 h 3063240"/>
                  <a:gd name="connsiteX168" fmla="*/ 407670 w 3417570"/>
                  <a:gd name="connsiteY168" fmla="*/ 22860 h 3063240"/>
                  <a:gd name="connsiteX169" fmla="*/ 445770 w 3417570"/>
                  <a:gd name="connsiteY169" fmla="*/ 0 h 3063240"/>
                  <a:gd name="connsiteX170" fmla="*/ 502920 w 3417570"/>
                  <a:gd name="connsiteY170" fmla="*/ 15240 h 30632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</a:cxnLst>
                <a:rect l="l" t="t" r="r" b="b"/>
                <a:pathLst>
                  <a:path w="3417570" h="3063240">
                    <a:moveTo>
                      <a:pt x="502920" y="15240"/>
                    </a:moveTo>
                    <a:lnTo>
                      <a:pt x="502920" y="15240"/>
                    </a:lnTo>
                    <a:lnTo>
                      <a:pt x="609600" y="49530"/>
                    </a:lnTo>
                    <a:lnTo>
                      <a:pt x="704850" y="64770"/>
                    </a:lnTo>
                    <a:lnTo>
                      <a:pt x="762000" y="83820"/>
                    </a:lnTo>
                    <a:lnTo>
                      <a:pt x="822960" y="99060"/>
                    </a:lnTo>
                    <a:lnTo>
                      <a:pt x="910590" y="137160"/>
                    </a:lnTo>
                    <a:lnTo>
                      <a:pt x="990600" y="179070"/>
                    </a:lnTo>
                    <a:lnTo>
                      <a:pt x="1085850" y="220980"/>
                    </a:lnTo>
                    <a:lnTo>
                      <a:pt x="1169670" y="281940"/>
                    </a:lnTo>
                    <a:lnTo>
                      <a:pt x="1238250" y="300990"/>
                    </a:lnTo>
                    <a:lnTo>
                      <a:pt x="1306830" y="323850"/>
                    </a:lnTo>
                    <a:lnTo>
                      <a:pt x="1341120" y="331470"/>
                    </a:lnTo>
                    <a:lnTo>
                      <a:pt x="1390650" y="377190"/>
                    </a:lnTo>
                    <a:lnTo>
                      <a:pt x="1440180" y="426720"/>
                    </a:lnTo>
                    <a:lnTo>
                      <a:pt x="1508760" y="468630"/>
                    </a:lnTo>
                    <a:lnTo>
                      <a:pt x="1546860" y="495300"/>
                    </a:lnTo>
                    <a:lnTo>
                      <a:pt x="1550670" y="552450"/>
                    </a:lnTo>
                    <a:lnTo>
                      <a:pt x="1539240" y="582930"/>
                    </a:lnTo>
                    <a:lnTo>
                      <a:pt x="1539240" y="659130"/>
                    </a:lnTo>
                    <a:lnTo>
                      <a:pt x="1554480" y="781050"/>
                    </a:lnTo>
                    <a:lnTo>
                      <a:pt x="1554480" y="857250"/>
                    </a:lnTo>
                    <a:lnTo>
                      <a:pt x="1573530" y="941070"/>
                    </a:lnTo>
                    <a:lnTo>
                      <a:pt x="1577340" y="1047750"/>
                    </a:lnTo>
                    <a:lnTo>
                      <a:pt x="1592580" y="1150620"/>
                    </a:lnTo>
                    <a:lnTo>
                      <a:pt x="1592580" y="1219200"/>
                    </a:lnTo>
                    <a:lnTo>
                      <a:pt x="1588770" y="1261110"/>
                    </a:lnTo>
                    <a:lnTo>
                      <a:pt x="1607820" y="1295400"/>
                    </a:lnTo>
                    <a:lnTo>
                      <a:pt x="1642110" y="1303020"/>
                    </a:lnTo>
                    <a:lnTo>
                      <a:pt x="1684020" y="1360170"/>
                    </a:lnTo>
                    <a:lnTo>
                      <a:pt x="1748790" y="1379220"/>
                    </a:lnTo>
                    <a:lnTo>
                      <a:pt x="1832610" y="1379220"/>
                    </a:lnTo>
                    <a:lnTo>
                      <a:pt x="1931670" y="1398270"/>
                    </a:lnTo>
                    <a:lnTo>
                      <a:pt x="2042160" y="1417320"/>
                    </a:lnTo>
                    <a:lnTo>
                      <a:pt x="2179320" y="1466850"/>
                    </a:lnTo>
                    <a:lnTo>
                      <a:pt x="2305050" y="1489710"/>
                    </a:lnTo>
                    <a:lnTo>
                      <a:pt x="2453640" y="1539240"/>
                    </a:lnTo>
                    <a:lnTo>
                      <a:pt x="2537460" y="1569720"/>
                    </a:lnTo>
                    <a:lnTo>
                      <a:pt x="2651760" y="1623060"/>
                    </a:lnTo>
                    <a:lnTo>
                      <a:pt x="2743200" y="1703070"/>
                    </a:lnTo>
                    <a:lnTo>
                      <a:pt x="2796540" y="1714500"/>
                    </a:lnTo>
                    <a:lnTo>
                      <a:pt x="2823210" y="1779270"/>
                    </a:lnTo>
                    <a:lnTo>
                      <a:pt x="2868930" y="1905000"/>
                    </a:lnTo>
                    <a:lnTo>
                      <a:pt x="2918460" y="2034540"/>
                    </a:lnTo>
                    <a:lnTo>
                      <a:pt x="2960370" y="2145030"/>
                    </a:lnTo>
                    <a:lnTo>
                      <a:pt x="2979420" y="2240280"/>
                    </a:lnTo>
                    <a:lnTo>
                      <a:pt x="3013710" y="2327910"/>
                    </a:lnTo>
                    <a:lnTo>
                      <a:pt x="3013710" y="2327910"/>
                    </a:lnTo>
                    <a:lnTo>
                      <a:pt x="3032760" y="2400300"/>
                    </a:lnTo>
                    <a:lnTo>
                      <a:pt x="3097530" y="2446020"/>
                    </a:lnTo>
                    <a:lnTo>
                      <a:pt x="3147060" y="2472690"/>
                    </a:lnTo>
                    <a:lnTo>
                      <a:pt x="3219450" y="2541270"/>
                    </a:lnTo>
                    <a:lnTo>
                      <a:pt x="3276600" y="2598420"/>
                    </a:lnTo>
                    <a:lnTo>
                      <a:pt x="3360420" y="2720340"/>
                    </a:lnTo>
                    <a:lnTo>
                      <a:pt x="3398520" y="2769870"/>
                    </a:lnTo>
                    <a:lnTo>
                      <a:pt x="3417570" y="2807970"/>
                    </a:lnTo>
                    <a:lnTo>
                      <a:pt x="3383280" y="2849880"/>
                    </a:lnTo>
                    <a:lnTo>
                      <a:pt x="3337560" y="2884170"/>
                    </a:lnTo>
                    <a:lnTo>
                      <a:pt x="3326130" y="2922270"/>
                    </a:lnTo>
                    <a:lnTo>
                      <a:pt x="3284220" y="2956560"/>
                    </a:lnTo>
                    <a:lnTo>
                      <a:pt x="3227070" y="2945130"/>
                    </a:lnTo>
                    <a:lnTo>
                      <a:pt x="3128010" y="2929890"/>
                    </a:lnTo>
                    <a:lnTo>
                      <a:pt x="3051810" y="2895600"/>
                    </a:lnTo>
                    <a:lnTo>
                      <a:pt x="3006090" y="2865120"/>
                    </a:lnTo>
                    <a:lnTo>
                      <a:pt x="2964180" y="2849880"/>
                    </a:lnTo>
                    <a:lnTo>
                      <a:pt x="2922270" y="2861310"/>
                    </a:lnTo>
                    <a:lnTo>
                      <a:pt x="2914650" y="2922270"/>
                    </a:lnTo>
                    <a:lnTo>
                      <a:pt x="2865120" y="2967990"/>
                    </a:lnTo>
                    <a:lnTo>
                      <a:pt x="2815590" y="3006090"/>
                    </a:lnTo>
                    <a:lnTo>
                      <a:pt x="2762250" y="3051810"/>
                    </a:lnTo>
                    <a:lnTo>
                      <a:pt x="2724150" y="3063240"/>
                    </a:lnTo>
                    <a:lnTo>
                      <a:pt x="2701290" y="3017520"/>
                    </a:lnTo>
                    <a:lnTo>
                      <a:pt x="2693670" y="2956560"/>
                    </a:lnTo>
                    <a:lnTo>
                      <a:pt x="2678430" y="2899410"/>
                    </a:lnTo>
                    <a:lnTo>
                      <a:pt x="2670810" y="2849880"/>
                    </a:lnTo>
                    <a:lnTo>
                      <a:pt x="2670810" y="2792730"/>
                    </a:lnTo>
                    <a:lnTo>
                      <a:pt x="2632710" y="2777490"/>
                    </a:lnTo>
                    <a:lnTo>
                      <a:pt x="2586990" y="2792730"/>
                    </a:lnTo>
                    <a:lnTo>
                      <a:pt x="2548890" y="2777490"/>
                    </a:lnTo>
                    <a:lnTo>
                      <a:pt x="2533650" y="2735580"/>
                    </a:lnTo>
                    <a:lnTo>
                      <a:pt x="2548890" y="2659380"/>
                    </a:lnTo>
                    <a:lnTo>
                      <a:pt x="2529840" y="2625090"/>
                    </a:lnTo>
                    <a:lnTo>
                      <a:pt x="2457450" y="2590800"/>
                    </a:lnTo>
                    <a:lnTo>
                      <a:pt x="2407920" y="2571750"/>
                    </a:lnTo>
                    <a:lnTo>
                      <a:pt x="2362200" y="2567940"/>
                    </a:lnTo>
                    <a:lnTo>
                      <a:pt x="2339340" y="2533650"/>
                    </a:lnTo>
                    <a:lnTo>
                      <a:pt x="2312670" y="2510790"/>
                    </a:lnTo>
                    <a:lnTo>
                      <a:pt x="2327910" y="2468880"/>
                    </a:lnTo>
                    <a:lnTo>
                      <a:pt x="2362200" y="2385060"/>
                    </a:lnTo>
                    <a:lnTo>
                      <a:pt x="2396490" y="2316480"/>
                    </a:lnTo>
                    <a:lnTo>
                      <a:pt x="2407920" y="2274570"/>
                    </a:lnTo>
                    <a:lnTo>
                      <a:pt x="2404110" y="2240280"/>
                    </a:lnTo>
                    <a:lnTo>
                      <a:pt x="2366010" y="2221230"/>
                    </a:lnTo>
                    <a:lnTo>
                      <a:pt x="2320290" y="2236470"/>
                    </a:lnTo>
                    <a:lnTo>
                      <a:pt x="2297430" y="2259330"/>
                    </a:lnTo>
                    <a:lnTo>
                      <a:pt x="2259330" y="2289810"/>
                    </a:lnTo>
                    <a:lnTo>
                      <a:pt x="2221230" y="2289810"/>
                    </a:lnTo>
                    <a:lnTo>
                      <a:pt x="2190750" y="2274570"/>
                    </a:lnTo>
                    <a:lnTo>
                      <a:pt x="2156460" y="2266950"/>
                    </a:lnTo>
                    <a:lnTo>
                      <a:pt x="2114550" y="2259330"/>
                    </a:lnTo>
                    <a:lnTo>
                      <a:pt x="2068830" y="2259330"/>
                    </a:lnTo>
                    <a:lnTo>
                      <a:pt x="2049780" y="2293620"/>
                    </a:lnTo>
                    <a:lnTo>
                      <a:pt x="1996440" y="2335530"/>
                    </a:lnTo>
                    <a:lnTo>
                      <a:pt x="1969770" y="2381250"/>
                    </a:lnTo>
                    <a:lnTo>
                      <a:pt x="1920240" y="2400300"/>
                    </a:lnTo>
                    <a:lnTo>
                      <a:pt x="1844040" y="2392680"/>
                    </a:lnTo>
                    <a:lnTo>
                      <a:pt x="1733550" y="2400300"/>
                    </a:lnTo>
                    <a:lnTo>
                      <a:pt x="1684020" y="2426970"/>
                    </a:lnTo>
                    <a:lnTo>
                      <a:pt x="1630680" y="2472690"/>
                    </a:lnTo>
                    <a:lnTo>
                      <a:pt x="1531620" y="2526030"/>
                    </a:lnTo>
                    <a:lnTo>
                      <a:pt x="1489710" y="2564130"/>
                    </a:lnTo>
                    <a:lnTo>
                      <a:pt x="1436370" y="2579370"/>
                    </a:lnTo>
                    <a:lnTo>
                      <a:pt x="1363980" y="2632710"/>
                    </a:lnTo>
                    <a:lnTo>
                      <a:pt x="1329690" y="2689860"/>
                    </a:lnTo>
                    <a:lnTo>
                      <a:pt x="1283970" y="2705100"/>
                    </a:lnTo>
                    <a:lnTo>
                      <a:pt x="1215390" y="2708910"/>
                    </a:lnTo>
                    <a:lnTo>
                      <a:pt x="1177290" y="2697480"/>
                    </a:lnTo>
                    <a:lnTo>
                      <a:pt x="1146810" y="2647950"/>
                    </a:lnTo>
                    <a:lnTo>
                      <a:pt x="1150620" y="2628900"/>
                    </a:lnTo>
                    <a:lnTo>
                      <a:pt x="1169670" y="2590800"/>
                    </a:lnTo>
                    <a:lnTo>
                      <a:pt x="1188720" y="2586990"/>
                    </a:lnTo>
                    <a:lnTo>
                      <a:pt x="1211580" y="2567940"/>
                    </a:lnTo>
                    <a:lnTo>
                      <a:pt x="1207770" y="2533650"/>
                    </a:lnTo>
                    <a:lnTo>
                      <a:pt x="1173480" y="2522220"/>
                    </a:lnTo>
                    <a:lnTo>
                      <a:pt x="1127760" y="2484120"/>
                    </a:lnTo>
                    <a:lnTo>
                      <a:pt x="1120140" y="2472690"/>
                    </a:lnTo>
                    <a:lnTo>
                      <a:pt x="1131570" y="2426970"/>
                    </a:lnTo>
                    <a:lnTo>
                      <a:pt x="1093470" y="2385060"/>
                    </a:lnTo>
                    <a:lnTo>
                      <a:pt x="1032510" y="2339340"/>
                    </a:lnTo>
                    <a:lnTo>
                      <a:pt x="982980" y="2278380"/>
                    </a:lnTo>
                    <a:lnTo>
                      <a:pt x="956310" y="2221230"/>
                    </a:lnTo>
                    <a:lnTo>
                      <a:pt x="941070" y="2145030"/>
                    </a:lnTo>
                    <a:lnTo>
                      <a:pt x="922020" y="2091690"/>
                    </a:lnTo>
                    <a:lnTo>
                      <a:pt x="914400" y="2030730"/>
                    </a:lnTo>
                    <a:lnTo>
                      <a:pt x="914400" y="1958340"/>
                    </a:lnTo>
                    <a:lnTo>
                      <a:pt x="899160" y="1905000"/>
                    </a:lnTo>
                    <a:lnTo>
                      <a:pt x="880110" y="1878330"/>
                    </a:lnTo>
                    <a:lnTo>
                      <a:pt x="857250" y="1870710"/>
                    </a:lnTo>
                    <a:lnTo>
                      <a:pt x="807720" y="1874520"/>
                    </a:lnTo>
                    <a:lnTo>
                      <a:pt x="742950" y="1870710"/>
                    </a:lnTo>
                    <a:lnTo>
                      <a:pt x="666750" y="1878330"/>
                    </a:lnTo>
                    <a:lnTo>
                      <a:pt x="617220" y="1874520"/>
                    </a:lnTo>
                    <a:lnTo>
                      <a:pt x="560070" y="1847850"/>
                    </a:lnTo>
                    <a:lnTo>
                      <a:pt x="537210" y="1786890"/>
                    </a:lnTo>
                    <a:lnTo>
                      <a:pt x="537210" y="1725930"/>
                    </a:lnTo>
                    <a:lnTo>
                      <a:pt x="434340" y="1543050"/>
                    </a:lnTo>
                    <a:lnTo>
                      <a:pt x="358140" y="1360170"/>
                    </a:lnTo>
                    <a:lnTo>
                      <a:pt x="285750" y="1177290"/>
                    </a:lnTo>
                    <a:lnTo>
                      <a:pt x="236220" y="1059180"/>
                    </a:lnTo>
                    <a:lnTo>
                      <a:pt x="201930" y="963930"/>
                    </a:lnTo>
                    <a:lnTo>
                      <a:pt x="186690" y="891540"/>
                    </a:lnTo>
                    <a:lnTo>
                      <a:pt x="179070" y="834390"/>
                    </a:lnTo>
                    <a:lnTo>
                      <a:pt x="163830" y="769620"/>
                    </a:lnTo>
                    <a:lnTo>
                      <a:pt x="156210" y="697230"/>
                    </a:lnTo>
                    <a:lnTo>
                      <a:pt x="148590" y="655320"/>
                    </a:lnTo>
                    <a:lnTo>
                      <a:pt x="118110" y="605790"/>
                    </a:lnTo>
                    <a:lnTo>
                      <a:pt x="76200" y="567690"/>
                    </a:lnTo>
                    <a:lnTo>
                      <a:pt x="22860" y="495300"/>
                    </a:lnTo>
                    <a:lnTo>
                      <a:pt x="0" y="461010"/>
                    </a:lnTo>
                    <a:lnTo>
                      <a:pt x="0" y="461010"/>
                    </a:lnTo>
                    <a:lnTo>
                      <a:pt x="22860" y="419100"/>
                    </a:lnTo>
                    <a:lnTo>
                      <a:pt x="64770" y="392430"/>
                    </a:lnTo>
                    <a:lnTo>
                      <a:pt x="125730" y="304800"/>
                    </a:lnTo>
                    <a:lnTo>
                      <a:pt x="167640" y="243840"/>
                    </a:lnTo>
                    <a:lnTo>
                      <a:pt x="217170" y="182880"/>
                    </a:lnTo>
                    <a:lnTo>
                      <a:pt x="293370" y="99060"/>
                    </a:lnTo>
                    <a:lnTo>
                      <a:pt x="320040" y="38100"/>
                    </a:lnTo>
                    <a:lnTo>
                      <a:pt x="350520" y="22860"/>
                    </a:lnTo>
                    <a:lnTo>
                      <a:pt x="407670" y="22860"/>
                    </a:lnTo>
                    <a:lnTo>
                      <a:pt x="445770" y="0"/>
                    </a:lnTo>
                    <a:lnTo>
                      <a:pt x="502920" y="15240"/>
                    </a:lnTo>
                    <a:close/>
                  </a:path>
                </a:pathLst>
              </a:custGeom>
              <a:grpFill/>
              <a:ln w="6350">
                <a:solidFill>
                  <a:srgbClr val="008FD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74" name="서초구">
                <a:extLst>
                  <a:ext uri="{FF2B5EF4-FFF2-40B4-BE49-F238E27FC236}">
                    <a16:creationId xmlns:a16="http://schemas.microsoft.com/office/drawing/2014/main" id="{7F79FA7D-E5EE-2A4C-AB89-4468D8E03439}"/>
                  </a:ext>
                </a:extLst>
              </p:cNvPr>
              <p:cNvSpPr/>
              <p:nvPr/>
            </p:nvSpPr>
            <p:spPr>
              <a:xfrm>
                <a:off x="3032760" y="8732520"/>
                <a:ext cx="3728720" cy="3759200"/>
              </a:xfrm>
              <a:custGeom>
                <a:avLst/>
                <a:gdLst>
                  <a:gd name="connsiteX0" fmla="*/ 975360 w 3728720"/>
                  <a:gd name="connsiteY0" fmla="*/ 45720 h 3759200"/>
                  <a:gd name="connsiteX1" fmla="*/ 904240 w 3728720"/>
                  <a:gd name="connsiteY1" fmla="*/ 116840 h 3759200"/>
                  <a:gd name="connsiteX2" fmla="*/ 848360 w 3728720"/>
                  <a:gd name="connsiteY2" fmla="*/ 172720 h 3759200"/>
                  <a:gd name="connsiteX3" fmla="*/ 762000 w 3728720"/>
                  <a:gd name="connsiteY3" fmla="*/ 213360 h 3759200"/>
                  <a:gd name="connsiteX4" fmla="*/ 701040 w 3728720"/>
                  <a:gd name="connsiteY4" fmla="*/ 294640 h 3759200"/>
                  <a:gd name="connsiteX5" fmla="*/ 624840 w 3728720"/>
                  <a:gd name="connsiteY5" fmla="*/ 350520 h 3759200"/>
                  <a:gd name="connsiteX6" fmla="*/ 558800 w 3728720"/>
                  <a:gd name="connsiteY6" fmla="*/ 391160 h 3759200"/>
                  <a:gd name="connsiteX7" fmla="*/ 441960 w 3728720"/>
                  <a:gd name="connsiteY7" fmla="*/ 447040 h 3759200"/>
                  <a:gd name="connsiteX8" fmla="*/ 299720 w 3728720"/>
                  <a:gd name="connsiteY8" fmla="*/ 513080 h 3759200"/>
                  <a:gd name="connsiteX9" fmla="*/ 157480 w 3728720"/>
                  <a:gd name="connsiteY9" fmla="*/ 563880 h 3759200"/>
                  <a:gd name="connsiteX10" fmla="*/ 96520 w 3728720"/>
                  <a:gd name="connsiteY10" fmla="*/ 584200 h 3759200"/>
                  <a:gd name="connsiteX11" fmla="*/ 40640 w 3728720"/>
                  <a:gd name="connsiteY11" fmla="*/ 584200 h 3759200"/>
                  <a:gd name="connsiteX12" fmla="*/ 0 w 3728720"/>
                  <a:gd name="connsiteY12" fmla="*/ 599440 h 3759200"/>
                  <a:gd name="connsiteX13" fmla="*/ 0 w 3728720"/>
                  <a:gd name="connsiteY13" fmla="*/ 624840 h 3759200"/>
                  <a:gd name="connsiteX14" fmla="*/ 25400 w 3728720"/>
                  <a:gd name="connsiteY14" fmla="*/ 685800 h 3759200"/>
                  <a:gd name="connsiteX15" fmla="*/ 71120 w 3728720"/>
                  <a:gd name="connsiteY15" fmla="*/ 721360 h 3759200"/>
                  <a:gd name="connsiteX16" fmla="*/ 142240 w 3728720"/>
                  <a:gd name="connsiteY16" fmla="*/ 828040 h 3759200"/>
                  <a:gd name="connsiteX17" fmla="*/ 172720 w 3728720"/>
                  <a:gd name="connsiteY17" fmla="*/ 894080 h 3759200"/>
                  <a:gd name="connsiteX18" fmla="*/ 182880 w 3728720"/>
                  <a:gd name="connsiteY18" fmla="*/ 939800 h 3759200"/>
                  <a:gd name="connsiteX19" fmla="*/ 177800 w 3728720"/>
                  <a:gd name="connsiteY19" fmla="*/ 980440 h 3759200"/>
                  <a:gd name="connsiteX20" fmla="*/ 111760 w 3728720"/>
                  <a:gd name="connsiteY20" fmla="*/ 1021080 h 3759200"/>
                  <a:gd name="connsiteX21" fmla="*/ 91440 w 3728720"/>
                  <a:gd name="connsiteY21" fmla="*/ 1066800 h 3759200"/>
                  <a:gd name="connsiteX22" fmla="*/ 71120 w 3728720"/>
                  <a:gd name="connsiteY22" fmla="*/ 1183640 h 3759200"/>
                  <a:gd name="connsiteX23" fmla="*/ 55880 w 3728720"/>
                  <a:gd name="connsiteY23" fmla="*/ 1605280 h 3759200"/>
                  <a:gd name="connsiteX24" fmla="*/ 35560 w 3728720"/>
                  <a:gd name="connsiteY24" fmla="*/ 1676400 h 3759200"/>
                  <a:gd name="connsiteX25" fmla="*/ 40640 w 3728720"/>
                  <a:gd name="connsiteY25" fmla="*/ 1772920 h 3759200"/>
                  <a:gd name="connsiteX26" fmla="*/ 81280 w 3728720"/>
                  <a:gd name="connsiteY26" fmla="*/ 1981200 h 3759200"/>
                  <a:gd name="connsiteX27" fmla="*/ 157480 w 3728720"/>
                  <a:gd name="connsiteY27" fmla="*/ 2087880 h 3759200"/>
                  <a:gd name="connsiteX28" fmla="*/ 233680 w 3728720"/>
                  <a:gd name="connsiteY28" fmla="*/ 2133600 h 3759200"/>
                  <a:gd name="connsiteX29" fmla="*/ 269240 w 3728720"/>
                  <a:gd name="connsiteY29" fmla="*/ 2189480 h 3759200"/>
                  <a:gd name="connsiteX30" fmla="*/ 269240 w 3728720"/>
                  <a:gd name="connsiteY30" fmla="*/ 2280920 h 3759200"/>
                  <a:gd name="connsiteX31" fmla="*/ 259080 w 3728720"/>
                  <a:gd name="connsiteY31" fmla="*/ 2357120 h 3759200"/>
                  <a:gd name="connsiteX32" fmla="*/ 243840 w 3728720"/>
                  <a:gd name="connsiteY32" fmla="*/ 2519680 h 3759200"/>
                  <a:gd name="connsiteX33" fmla="*/ 243840 w 3728720"/>
                  <a:gd name="connsiteY33" fmla="*/ 2519680 h 3759200"/>
                  <a:gd name="connsiteX34" fmla="*/ 350520 w 3728720"/>
                  <a:gd name="connsiteY34" fmla="*/ 2473960 h 3759200"/>
                  <a:gd name="connsiteX35" fmla="*/ 436880 w 3728720"/>
                  <a:gd name="connsiteY35" fmla="*/ 2463800 h 3759200"/>
                  <a:gd name="connsiteX36" fmla="*/ 497840 w 3728720"/>
                  <a:gd name="connsiteY36" fmla="*/ 2448560 h 3759200"/>
                  <a:gd name="connsiteX37" fmla="*/ 533400 w 3728720"/>
                  <a:gd name="connsiteY37" fmla="*/ 2392680 h 3759200"/>
                  <a:gd name="connsiteX38" fmla="*/ 518160 w 3728720"/>
                  <a:gd name="connsiteY38" fmla="*/ 2296160 h 3759200"/>
                  <a:gd name="connsiteX39" fmla="*/ 523240 w 3728720"/>
                  <a:gd name="connsiteY39" fmla="*/ 2204720 h 3759200"/>
                  <a:gd name="connsiteX40" fmla="*/ 543560 w 3728720"/>
                  <a:gd name="connsiteY40" fmla="*/ 2174240 h 3759200"/>
                  <a:gd name="connsiteX41" fmla="*/ 574040 w 3728720"/>
                  <a:gd name="connsiteY41" fmla="*/ 2199640 h 3759200"/>
                  <a:gd name="connsiteX42" fmla="*/ 665480 w 3728720"/>
                  <a:gd name="connsiteY42" fmla="*/ 2189480 h 3759200"/>
                  <a:gd name="connsiteX43" fmla="*/ 721360 w 3728720"/>
                  <a:gd name="connsiteY43" fmla="*/ 2214880 h 3759200"/>
                  <a:gd name="connsiteX44" fmla="*/ 716280 w 3728720"/>
                  <a:gd name="connsiteY44" fmla="*/ 2280920 h 3759200"/>
                  <a:gd name="connsiteX45" fmla="*/ 716280 w 3728720"/>
                  <a:gd name="connsiteY45" fmla="*/ 2326640 h 3759200"/>
                  <a:gd name="connsiteX46" fmla="*/ 736600 w 3728720"/>
                  <a:gd name="connsiteY46" fmla="*/ 2362200 h 3759200"/>
                  <a:gd name="connsiteX47" fmla="*/ 756920 w 3728720"/>
                  <a:gd name="connsiteY47" fmla="*/ 2428240 h 3759200"/>
                  <a:gd name="connsiteX48" fmla="*/ 772160 w 3728720"/>
                  <a:gd name="connsiteY48" fmla="*/ 2494280 h 3759200"/>
                  <a:gd name="connsiteX49" fmla="*/ 873760 w 3728720"/>
                  <a:gd name="connsiteY49" fmla="*/ 2555240 h 3759200"/>
                  <a:gd name="connsiteX50" fmla="*/ 975360 w 3728720"/>
                  <a:gd name="connsiteY50" fmla="*/ 2641600 h 3759200"/>
                  <a:gd name="connsiteX51" fmla="*/ 1071880 w 3728720"/>
                  <a:gd name="connsiteY51" fmla="*/ 2682240 h 3759200"/>
                  <a:gd name="connsiteX52" fmla="*/ 1173480 w 3728720"/>
                  <a:gd name="connsiteY52" fmla="*/ 2717800 h 3759200"/>
                  <a:gd name="connsiteX53" fmla="*/ 1270000 w 3728720"/>
                  <a:gd name="connsiteY53" fmla="*/ 2692400 h 3759200"/>
                  <a:gd name="connsiteX54" fmla="*/ 1361440 w 3728720"/>
                  <a:gd name="connsiteY54" fmla="*/ 2636520 h 3759200"/>
                  <a:gd name="connsiteX55" fmla="*/ 1463040 w 3728720"/>
                  <a:gd name="connsiteY55" fmla="*/ 2606040 h 3759200"/>
                  <a:gd name="connsiteX56" fmla="*/ 1554480 w 3728720"/>
                  <a:gd name="connsiteY56" fmla="*/ 2565400 h 3759200"/>
                  <a:gd name="connsiteX57" fmla="*/ 1559560 w 3728720"/>
                  <a:gd name="connsiteY57" fmla="*/ 2514600 h 3759200"/>
                  <a:gd name="connsiteX58" fmla="*/ 1549400 w 3728720"/>
                  <a:gd name="connsiteY58" fmla="*/ 2438400 h 3759200"/>
                  <a:gd name="connsiteX59" fmla="*/ 1584960 w 3728720"/>
                  <a:gd name="connsiteY59" fmla="*/ 2336800 h 3759200"/>
                  <a:gd name="connsiteX60" fmla="*/ 1584960 w 3728720"/>
                  <a:gd name="connsiteY60" fmla="*/ 2291080 h 3759200"/>
                  <a:gd name="connsiteX61" fmla="*/ 1590040 w 3728720"/>
                  <a:gd name="connsiteY61" fmla="*/ 2250440 h 3759200"/>
                  <a:gd name="connsiteX62" fmla="*/ 1625600 w 3728720"/>
                  <a:gd name="connsiteY62" fmla="*/ 2260600 h 3759200"/>
                  <a:gd name="connsiteX63" fmla="*/ 1656080 w 3728720"/>
                  <a:gd name="connsiteY63" fmla="*/ 2321560 h 3759200"/>
                  <a:gd name="connsiteX64" fmla="*/ 1722120 w 3728720"/>
                  <a:gd name="connsiteY64" fmla="*/ 2387600 h 3759200"/>
                  <a:gd name="connsiteX65" fmla="*/ 1752600 w 3728720"/>
                  <a:gd name="connsiteY65" fmla="*/ 2453640 h 3759200"/>
                  <a:gd name="connsiteX66" fmla="*/ 1757680 w 3728720"/>
                  <a:gd name="connsiteY66" fmla="*/ 2545080 h 3759200"/>
                  <a:gd name="connsiteX67" fmla="*/ 1752600 w 3728720"/>
                  <a:gd name="connsiteY67" fmla="*/ 2636520 h 3759200"/>
                  <a:gd name="connsiteX68" fmla="*/ 1762760 w 3728720"/>
                  <a:gd name="connsiteY68" fmla="*/ 2733040 h 3759200"/>
                  <a:gd name="connsiteX69" fmla="*/ 1788160 w 3728720"/>
                  <a:gd name="connsiteY69" fmla="*/ 2809240 h 3759200"/>
                  <a:gd name="connsiteX70" fmla="*/ 1859280 w 3728720"/>
                  <a:gd name="connsiteY70" fmla="*/ 2910840 h 3759200"/>
                  <a:gd name="connsiteX71" fmla="*/ 1864360 w 3728720"/>
                  <a:gd name="connsiteY71" fmla="*/ 2956560 h 3759200"/>
                  <a:gd name="connsiteX72" fmla="*/ 1844040 w 3728720"/>
                  <a:gd name="connsiteY72" fmla="*/ 3007360 h 3759200"/>
                  <a:gd name="connsiteX73" fmla="*/ 1823720 w 3728720"/>
                  <a:gd name="connsiteY73" fmla="*/ 3088640 h 3759200"/>
                  <a:gd name="connsiteX74" fmla="*/ 1788160 w 3728720"/>
                  <a:gd name="connsiteY74" fmla="*/ 3159760 h 3759200"/>
                  <a:gd name="connsiteX75" fmla="*/ 1788160 w 3728720"/>
                  <a:gd name="connsiteY75" fmla="*/ 3159760 h 3759200"/>
                  <a:gd name="connsiteX76" fmla="*/ 1767840 w 3728720"/>
                  <a:gd name="connsiteY76" fmla="*/ 3241040 h 3759200"/>
                  <a:gd name="connsiteX77" fmla="*/ 1808480 w 3728720"/>
                  <a:gd name="connsiteY77" fmla="*/ 3281680 h 3759200"/>
                  <a:gd name="connsiteX78" fmla="*/ 1879600 w 3728720"/>
                  <a:gd name="connsiteY78" fmla="*/ 3342640 h 3759200"/>
                  <a:gd name="connsiteX79" fmla="*/ 1920240 w 3728720"/>
                  <a:gd name="connsiteY79" fmla="*/ 3373120 h 3759200"/>
                  <a:gd name="connsiteX80" fmla="*/ 1955800 w 3728720"/>
                  <a:gd name="connsiteY80" fmla="*/ 3388360 h 3759200"/>
                  <a:gd name="connsiteX81" fmla="*/ 2026920 w 3728720"/>
                  <a:gd name="connsiteY81" fmla="*/ 3423920 h 3759200"/>
                  <a:gd name="connsiteX82" fmla="*/ 2082800 w 3728720"/>
                  <a:gd name="connsiteY82" fmla="*/ 3545840 h 3759200"/>
                  <a:gd name="connsiteX83" fmla="*/ 2169160 w 3728720"/>
                  <a:gd name="connsiteY83" fmla="*/ 3611880 h 3759200"/>
                  <a:gd name="connsiteX84" fmla="*/ 2230120 w 3728720"/>
                  <a:gd name="connsiteY84" fmla="*/ 3698240 h 3759200"/>
                  <a:gd name="connsiteX85" fmla="*/ 2311400 w 3728720"/>
                  <a:gd name="connsiteY85" fmla="*/ 3754120 h 3759200"/>
                  <a:gd name="connsiteX86" fmla="*/ 2402840 w 3728720"/>
                  <a:gd name="connsiteY86" fmla="*/ 3759200 h 3759200"/>
                  <a:gd name="connsiteX87" fmla="*/ 2484120 w 3728720"/>
                  <a:gd name="connsiteY87" fmla="*/ 3738880 h 3759200"/>
                  <a:gd name="connsiteX88" fmla="*/ 2580640 w 3728720"/>
                  <a:gd name="connsiteY88" fmla="*/ 3728720 h 3759200"/>
                  <a:gd name="connsiteX89" fmla="*/ 2651760 w 3728720"/>
                  <a:gd name="connsiteY89" fmla="*/ 3713480 h 3759200"/>
                  <a:gd name="connsiteX90" fmla="*/ 2717800 w 3728720"/>
                  <a:gd name="connsiteY90" fmla="*/ 3728720 h 3759200"/>
                  <a:gd name="connsiteX91" fmla="*/ 2773680 w 3728720"/>
                  <a:gd name="connsiteY91" fmla="*/ 3708400 h 3759200"/>
                  <a:gd name="connsiteX92" fmla="*/ 2778760 w 3728720"/>
                  <a:gd name="connsiteY92" fmla="*/ 3632200 h 3759200"/>
                  <a:gd name="connsiteX93" fmla="*/ 2865120 w 3728720"/>
                  <a:gd name="connsiteY93" fmla="*/ 3510280 h 3759200"/>
                  <a:gd name="connsiteX94" fmla="*/ 2936240 w 3728720"/>
                  <a:gd name="connsiteY94" fmla="*/ 3444240 h 3759200"/>
                  <a:gd name="connsiteX95" fmla="*/ 2946400 w 3728720"/>
                  <a:gd name="connsiteY95" fmla="*/ 3383280 h 3759200"/>
                  <a:gd name="connsiteX96" fmla="*/ 2936240 w 3728720"/>
                  <a:gd name="connsiteY96" fmla="*/ 3296920 h 3759200"/>
                  <a:gd name="connsiteX97" fmla="*/ 2946400 w 3728720"/>
                  <a:gd name="connsiteY97" fmla="*/ 3246120 h 3759200"/>
                  <a:gd name="connsiteX98" fmla="*/ 2987040 w 3728720"/>
                  <a:gd name="connsiteY98" fmla="*/ 3210560 h 3759200"/>
                  <a:gd name="connsiteX99" fmla="*/ 3093720 w 3728720"/>
                  <a:gd name="connsiteY99" fmla="*/ 3215640 h 3759200"/>
                  <a:gd name="connsiteX100" fmla="*/ 3154680 w 3728720"/>
                  <a:gd name="connsiteY100" fmla="*/ 3235960 h 3759200"/>
                  <a:gd name="connsiteX101" fmla="*/ 3235960 w 3728720"/>
                  <a:gd name="connsiteY101" fmla="*/ 3235960 h 3759200"/>
                  <a:gd name="connsiteX102" fmla="*/ 3352800 w 3728720"/>
                  <a:gd name="connsiteY102" fmla="*/ 3180080 h 3759200"/>
                  <a:gd name="connsiteX103" fmla="*/ 3459480 w 3728720"/>
                  <a:gd name="connsiteY103" fmla="*/ 3103880 h 3759200"/>
                  <a:gd name="connsiteX104" fmla="*/ 3474720 w 3728720"/>
                  <a:gd name="connsiteY104" fmla="*/ 3027680 h 3759200"/>
                  <a:gd name="connsiteX105" fmla="*/ 3474720 w 3728720"/>
                  <a:gd name="connsiteY105" fmla="*/ 2941320 h 3759200"/>
                  <a:gd name="connsiteX106" fmla="*/ 3444240 w 3728720"/>
                  <a:gd name="connsiteY106" fmla="*/ 2890520 h 3759200"/>
                  <a:gd name="connsiteX107" fmla="*/ 3444240 w 3728720"/>
                  <a:gd name="connsiteY107" fmla="*/ 2814320 h 3759200"/>
                  <a:gd name="connsiteX108" fmla="*/ 3495040 w 3728720"/>
                  <a:gd name="connsiteY108" fmla="*/ 2727960 h 3759200"/>
                  <a:gd name="connsiteX109" fmla="*/ 3525520 w 3728720"/>
                  <a:gd name="connsiteY109" fmla="*/ 2641600 h 3759200"/>
                  <a:gd name="connsiteX110" fmla="*/ 3566160 w 3728720"/>
                  <a:gd name="connsiteY110" fmla="*/ 2540000 h 3759200"/>
                  <a:gd name="connsiteX111" fmla="*/ 3581400 w 3728720"/>
                  <a:gd name="connsiteY111" fmla="*/ 2463800 h 3759200"/>
                  <a:gd name="connsiteX112" fmla="*/ 3581400 w 3728720"/>
                  <a:gd name="connsiteY112" fmla="*/ 2463800 h 3759200"/>
                  <a:gd name="connsiteX113" fmla="*/ 3642360 w 3728720"/>
                  <a:gd name="connsiteY113" fmla="*/ 2458720 h 3759200"/>
                  <a:gd name="connsiteX114" fmla="*/ 3688080 w 3728720"/>
                  <a:gd name="connsiteY114" fmla="*/ 2499360 h 3759200"/>
                  <a:gd name="connsiteX115" fmla="*/ 3728720 w 3728720"/>
                  <a:gd name="connsiteY115" fmla="*/ 2504440 h 3759200"/>
                  <a:gd name="connsiteX116" fmla="*/ 3723640 w 3728720"/>
                  <a:gd name="connsiteY116" fmla="*/ 2453640 h 3759200"/>
                  <a:gd name="connsiteX117" fmla="*/ 3693160 w 3728720"/>
                  <a:gd name="connsiteY117" fmla="*/ 2413000 h 3759200"/>
                  <a:gd name="connsiteX118" fmla="*/ 3672840 w 3728720"/>
                  <a:gd name="connsiteY118" fmla="*/ 2346960 h 3759200"/>
                  <a:gd name="connsiteX119" fmla="*/ 3647440 w 3728720"/>
                  <a:gd name="connsiteY119" fmla="*/ 2336800 h 3759200"/>
                  <a:gd name="connsiteX120" fmla="*/ 3601720 w 3728720"/>
                  <a:gd name="connsiteY120" fmla="*/ 2341880 h 3759200"/>
                  <a:gd name="connsiteX121" fmla="*/ 3561080 w 3728720"/>
                  <a:gd name="connsiteY121" fmla="*/ 2321560 h 3759200"/>
                  <a:gd name="connsiteX122" fmla="*/ 3545840 w 3728720"/>
                  <a:gd name="connsiteY122" fmla="*/ 2255520 h 3759200"/>
                  <a:gd name="connsiteX123" fmla="*/ 3550920 w 3728720"/>
                  <a:gd name="connsiteY123" fmla="*/ 2189480 h 3759200"/>
                  <a:gd name="connsiteX124" fmla="*/ 3515360 w 3728720"/>
                  <a:gd name="connsiteY124" fmla="*/ 2164080 h 3759200"/>
                  <a:gd name="connsiteX125" fmla="*/ 3474720 w 3728720"/>
                  <a:gd name="connsiteY125" fmla="*/ 2159000 h 3759200"/>
                  <a:gd name="connsiteX126" fmla="*/ 3403600 w 3728720"/>
                  <a:gd name="connsiteY126" fmla="*/ 2113280 h 3759200"/>
                  <a:gd name="connsiteX127" fmla="*/ 3362960 w 3728720"/>
                  <a:gd name="connsiteY127" fmla="*/ 2098040 h 3759200"/>
                  <a:gd name="connsiteX128" fmla="*/ 3322320 w 3728720"/>
                  <a:gd name="connsiteY128" fmla="*/ 2082800 h 3759200"/>
                  <a:gd name="connsiteX129" fmla="*/ 3302000 w 3728720"/>
                  <a:gd name="connsiteY129" fmla="*/ 2062480 h 3759200"/>
                  <a:gd name="connsiteX130" fmla="*/ 3302000 w 3728720"/>
                  <a:gd name="connsiteY130" fmla="*/ 2026920 h 3759200"/>
                  <a:gd name="connsiteX131" fmla="*/ 3342640 w 3728720"/>
                  <a:gd name="connsiteY131" fmla="*/ 1971040 h 3759200"/>
                  <a:gd name="connsiteX132" fmla="*/ 3373120 w 3728720"/>
                  <a:gd name="connsiteY132" fmla="*/ 1910080 h 3759200"/>
                  <a:gd name="connsiteX133" fmla="*/ 3378200 w 3728720"/>
                  <a:gd name="connsiteY133" fmla="*/ 1869440 h 3759200"/>
                  <a:gd name="connsiteX134" fmla="*/ 3378200 w 3728720"/>
                  <a:gd name="connsiteY134" fmla="*/ 1869440 h 3759200"/>
                  <a:gd name="connsiteX135" fmla="*/ 3332480 w 3728720"/>
                  <a:gd name="connsiteY135" fmla="*/ 1854200 h 3759200"/>
                  <a:gd name="connsiteX136" fmla="*/ 3322320 w 3728720"/>
                  <a:gd name="connsiteY136" fmla="*/ 1869440 h 3759200"/>
                  <a:gd name="connsiteX137" fmla="*/ 3276600 w 3728720"/>
                  <a:gd name="connsiteY137" fmla="*/ 1859280 h 3759200"/>
                  <a:gd name="connsiteX138" fmla="*/ 3235960 w 3728720"/>
                  <a:gd name="connsiteY138" fmla="*/ 1828800 h 3759200"/>
                  <a:gd name="connsiteX139" fmla="*/ 3185160 w 3728720"/>
                  <a:gd name="connsiteY139" fmla="*/ 1849120 h 3759200"/>
                  <a:gd name="connsiteX140" fmla="*/ 3129280 w 3728720"/>
                  <a:gd name="connsiteY140" fmla="*/ 1925320 h 3759200"/>
                  <a:gd name="connsiteX141" fmla="*/ 3103880 w 3728720"/>
                  <a:gd name="connsiteY141" fmla="*/ 1955800 h 3759200"/>
                  <a:gd name="connsiteX142" fmla="*/ 3058160 w 3728720"/>
                  <a:gd name="connsiteY142" fmla="*/ 1986280 h 3759200"/>
                  <a:gd name="connsiteX143" fmla="*/ 2961640 w 3728720"/>
                  <a:gd name="connsiteY143" fmla="*/ 1960880 h 3759200"/>
                  <a:gd name="connsiteX144" fmla="*/ 2870200 w 3728720"/>
                  <a:gd name="connsiteY144" fmla="*/ 1976120 h 3759200"/>
                  <a:gd name="connsiteX145" fmla="*/ 2799080 w 3728720"/>
                  <a:gd name="connsiteY145" fmla="*/ 2032000 h 3759200"/>
                  <a:gd name="connsiteX146" fmla="*/ 2702560 w 3728720"/>
                  <a:gd name="connsiteY146" fmla="*/ 2103120 h 3759200"/>
                  <a:gd name="connsiteX147" fmla="*/ 2626360 w 3728720"/>
                  <a:gd name="connsiteY147" fmla="*/ 2148840 h 3759200"/>
                  <a:gd name="connsiteX148" fmla="*/ 2534920 w 3728720"/>
                  <a:gd name="connsiteY148" fmla="*/ 2179320 h 3759200"/>
                  <a:gd name="connsiteX149" fmla="*/ 2468880 w 3728720"/>
                  <a:gd name="connsiteY149" fmla="*/ 2214880 h 3759200"/>
                  <a:gd name="connsiteX150" fmla="*/ 2443480 w 3728720"/>
                  <a:gd name="connsiteY150" fmla="*/ 2280920 h 3759200"/>
                  <a:gd name="connsiteX151" fmla="*/ 2397760 w 3728720"/>
                  <a:gd name="connsiteY151" fmla="*/ 2291080 h 3759200"/>
                  <a:gd name="connsiteX152" fmla="*/ 2301240 w 3728720"/>
                  <a:gd name="connsiteY152" fmla="*/ 2291080 h 3759200"/>
                  <a:gd name="connsiteX153" fmla="*/ 2250440 w 3728720"/>
                  <a:gd name="connsiteY153" fmla="*/ 2301240 h 3759200"/>
                  <a:gd name="connsiteX154" fmla="*/ 2204720 w 3728720"/>
                  <a:gd name="connsiteY154" fmla="*/ 2265680 h 3759200"/>
                  <a:gd name="connsiteX155" fmla="*/ 2159000 w 3728720"/>
                  <a:gd name="connsiteY155" fmla="*/ 2189480 h 3759200"/>
                  <a:gd name="connsiteX156" fmla="*/ 2123440 w 3728720"/>
                  <a:gd name="connsiteY156" fmla="*/ 2153920 h 3759200"/>
                  <a:gd name="connsiteX157" fmla="*/ 2128520 w 3728720"/>
                  <a:gd name="connsiteY157" fmla="*/ 2113280 h 3759200"/>
                  <a:gd name="connsiteX158" fmla="*/ 2164080 w 3728720"/>
                  <a:gd name="connsiteY158" fmla="*/ 2087880 h 3759200"/>
                  <a:gd name="connsiteX159" fmla="*/ 2148840 w 3728720"/>
                  <a:gd name="connsiteY159" fmla="*/ 2047240 h 3759200"/>
                  <a:gd name="connsiteX160" fmla="*/ 2103120 w 3728720"/>
                  <a:gd name="connsiteY160" fmla="*/ 2026920 h 3759200"/>
                  <a:gd name="connsiteX161" fmla="*/ 2108200 w 3728720"/>
                  <a:gd name="connsiteY161" fmla="*/ 1976120 h 3759200"/>
                  <a:gd name="connsiteX162" fmla="*/ 2103120 w 3728720"/>
                  <a:gd name="connsiteY162" fmla="*/ 1925320 h 3759200"/>
                  <a:gd name="connsiteX163" fmla="*/ 2037080 w 3728720"/>
                  <a:gd name="connsiteY163" fmla="*/ 1854200 h 3759200"/>
                  <a:gd name="connsiteX164" fmla="*/ 1996440 w 3728720"/>
                  <a:gd name="connsiteY164" fmla="*/ 1808480 h 3759200"/>
                  <a:gd name="connsiteX165" fmla="*/ 1960880 w 3728720"/>
                  <a:gd name="connsiteY165" fmla="*/ 1757680 h 3759200"/>
                  <a:gd name="connsiteX166" fmla="*/ 1930400 w 3728720"/>
                  <a:gd name="connsiteY166" fmla="*/ 1651000 h 3759200"/>
                  <a:gd name="connsiteX167" fmla="*/ 1930400 w 3728720"/>
                  <a:gd name="connsiteY167" fmla="*/ 1559560 h 3759200"/>
                  <a:gd name="connsiteX168" fmla="*/ 1920240 w 3728720"/>
                  <a:gd name="connsiteY168" fmla="*/ 1508760 h 3759200"/>
                  <a:gd name="connsiteX169" fmla="*/ 1899920 w 3728720"/>
                  <a:gd name="connsiteY169" fmla="*/ 1468120 h 3759200"/>
                  <a:gd name="connsiteX170" fmla="*/ 1844040 w 3728720"/>
                  <a:gd name="connsiteY170" fmla="*/ 1442720 h 3759200"/>
                  <a:gd name="connsiteX171" fmla="*/ 1732280 w 3728720"/>
                  <a:gd name="connsiteY171" fmla="*/ 1442720 h 3759200"/>
                  <a:gd name="connsiteX172" fmla="*/ 1615440 w 3728720"/>
                  <a:gd name="connsiteY172" fmla="*/ 1437640 h 3759200"/>
                  <a:gd name="connsiteX173" fmla="*/ 1590040 w 3728720"/>
                  <a:gd name="connsiteY173" fmla="*/ 1402080 h 3759200"/>
                  <a:gd name="connsiteX174" fmla="*/ 1544320 w 3728720"/>
                  <a:gd name="connsiteY174" fmla="*/ 1391920 h 3759200"/>
                  <a:gd name="connsiteX175" fmla="*/ 1534160 w 3728720"/>
                  <a:gd name="connsiteY175" fmla="*/ 1295400 h 3759200"/>
                  <a:gd name="connsiteX176" fmla="*/ 1503680 w 3728720"/>
                  <a:gd name="connsiteY176" fmla="*/ 1219200 h 3759200"/>
                  <a:gd name="connsiteX177" fmla="*/ 1412240 w 3728720"/>
                  <a:gd name="connsiteY177" fmla="*/ 1000760 h 3759200"/>
                  <a:gd name="connsiteX178" fmla="*/ 1341120 w 3728720"/>
                  <a:gd name="connsiteY178" fmla="*/ 812800 h 3759200"/>
                  <a:gd name="connsiteX179" fmla="*/ 1285240 w 3728720"/>
                  <a:gd name="connsiteY179" fmla="*/ 695960 h 3759200"/>
                  <a:gd name="connsiteX180" fmla="*/ 1234440 w 3728720"/>
                  <a:gd name="connsiteY180" fmla="*/ 594360 h 3759200"/>
                  <a:gd name="connsiteX181" fmla="*/ 1198880 w 3728720"/>
                  <a:gd name="connsiteY181" fmla="*/ 528320 h 3759200"/>
                  <a:gd name="connsiteX182" fmla="*/ 1173480 w 3728720"/>
                  <a:gd name="connsiteY182" fmla="*/ 426720 h 3759200"/>
                  <a:gd name="connsiteX183" fmla="*/ 1173480 w 3728720"/>
                  <a:gd name="connsiteY183" fmla="*/ 345440 h 3759200"/>
                  <a:gd name="connsiteX184" fmla="*/ 1148080 w 3728720"/>
                  <a:gd name="connsiteY184" fmla="*/ 274320 h 3759200"/>
                  <a:gd name="connsiteX185" fmla="*/ 1148080 w 3728720"/>
                  <a:gd name="connsiteY185" fmla="*/ 208280 h 3759200"/>
                  <a:gd name="connsiteX186" fmla="*/ 1132840 w 3728720"/>
                  <a:gd name="connsiteY186" fmla="*/ 152400 h 3759200"/>
                  <a:gd name="connsiteX187" fmla="*/ 1102360 w 3728720"/>
                  <a:gd name="connsiteY187" fmla="*/ 86360 h 3759200"/>
                  <a:gd name="connsiteX188" fmla="*/ 1061720 w 3728720"/>
                  <a:gd name="connsiteY188" fmla="*/ 35560 h 3759200"/>
                  <a:gd name="connsiteX189" fmla="*/ 1041400 w 3728720"/>
                  <a:gd name="connsiteY189" fmla="*/ 5080 h 3759200"/>
                  <a:gd name="connsiteX190" fmla="*/ 995680 w 3728720"/>
                  <a:gd name="connsiteY190" fmla="*/ 0 h 3759200"/>
                  <a:gd name="connsiteX191" fmla="*/ 975360 w 3728720"/>
                  <a:gd name="connsiteY191" fmla="*/ 45720 h 3759200"/>
                  <a:gd name="connsiteX0" fmla="*/ 975360 w 3728720"/>
                  <a:gd name="connsiteY0" fmla="*/ 45720 h 3759200"/>
                  <a:gd name="connsiteX1" fmla="*/ 904240 w 3728720"/>
                  <a:gd name="connsiteY1" fmla="*/ 116840 h 3759200"/>
                  <a:gd name="connsiteX2" fmla="*/ 848360 w 3728720"/>
                  <a:gd name="connsiteY2" fmla="*/ 172720 h 3759200"/>
                  <a:gd name="connsiteX3" fmla="*/ 762000 w 3728720"/>
                  <a:gd name="connsiteY3" fmla="*/ 213360 h 3759200"/>
                  <a:gd name="connsiteX4" fmla="*/ 701040 w 3728720"/>
                  <a:gd name="connsiteY4" fmla="*/ 294640 h 3759200"/>
                  <a:gd name="connsiteX5" fmla="*/ 624840 w 3728720"/>
                  <a:gd name="connsiteY5" fmla="*/ 350520 h 3759200"/>
                  <a:gd name="connsiteX6" fmla="*/ 558800 w 3728720"/>
                  <a:gd name="connsiteY6" fmla="*/ 391160 h 3759200"/>
                  <a:gd name="connsiteX7" fmla="*/ 441960 w 3728720"/>
                  <a:gd name="connsiteY7" fmla="*/ 447040 h 3759200"/>
                  <a:gd name="connsiteX8" fmla="*/ 299720 w 3728720"/>
                  <a:gd name="connsiteY8" fmla="*/ 513080 h 3759200"/>
                  <a:gd name="connsiteX9" fmla="*/ 157480 w 3728720"/>
                  <a:gd name="connsiteY9" fmla="*/ 563880 h 3759200"/>
                  <a:gd name="connsiteX10" fmla="*/ 96520 w 3728720"/>
                  <a:gd name="connsiteY10" fmla="*/ 584200 h 3759200"/>
                  <a:gd name="connsiteX11" fmla="*/ 40640 w 3728720"/>
                  <a:gd name="connsiteY11" fmla="*/ 584200 h 3759200"/>
                  <a:gd name="connsiteX12" fmla="*/ 0 w 3728720"/>
                  <a:gd name="connsiteY12" fmla="*/ 599440 h 3759200"/>
                  <a:gd name="connsiteX13" fmla="*/ 0 w 3728720"/>
                  <a:gd name="connsiteY13" fmla="*/ 624840 h 3759200"/>
                  <a:gd name="connsiteX14" fmla="*/ 25400 w 3728720"/>
                  <a:gd name="connsiteY14" fmla="*/ 685800 h 3759200"/>
                  <a:gd name="connsiteX15" fmla="*/ 71120 w 3728720"/>
                  <a:gd name="connsiteY15" fmla="*/ 721360 h 3759200"/>
                  <a:gd name="connsiteX16" fmla="*/ 142240 w 3728720"/>
                  <a:gd name="connsiteY16" fmla="*/ 828040 h 3759200"/>
                  <a:gd name="connsiteX17" fmla="*/ 172720 w 3728720"/>
                  <a:gd name="connsiteY17" fmla="*/ 894080 h 3759200"/>
                  <a:gd name="connsiteX18" fmla="*/ 182880 w 3728720"/>
                  <a:gd name="connsiteY18" fmla="*/ 939800 h 3759200"/>
                  <a:gd name="connsiteX19" fmla="*/ 177800 w 3728720"/>
                  <a:gd name="connsiteY19" fmla="*/ 980440 h 3759200"/>
                  <a:gd name="connsiteX20" fmla="*/ 111760 w 3728720"/>
                  <a:gd name="connsiteY20" fmla="*/ 1021080 h 3759200"/>
                  <a:gd name="connsiteX21" fmla="*/ 91440 w 3728720"/>
                  <a:gd name="connsiteY21" fmla="*/ 1066800 h 3759200"/>
                  <a:gd name="connsiteX22" fmla="*/ 71120 w 3728720"/>
                  <a:gd name="connsiteY22" fmla="*/ 1183640 h 3759200"/>
                  <a:gd name="connsiteX23" fmla="*/ 55880 w 3728720"/>
                  <a:gd name="connsiteY23" fmla="*/ 1605280 h 3759200"/>
                  <a:gd name="connsiteX24" fmla="*/ 35560 w 3728720"/>
                  <a:gd name="connsiteY24" fmla="*/ 1676400 h 3759200"/>
                  <a:gd name="connsiteX25" fmla="*/ 40640 w 3728720"/>
                  <a:gd name="connsiteY25" fmla="*/ 1772920 h 3759200"/>
                  <a:gd name="connsiteX26" fmla="*/ 93980 w 3728720"/>
                  <a:gd name="connsiteY26" fmla="*/ 1978660 h 3759200"/>
                  <a:gd name="connsiteX27" fmla="*/ 157480 w 3728720"/>
                  <a:gd name="connsiteY27" fmla="*/ 2087880 h 3759200"/>
                  <a:gd name="connsiteX28" fmla="*/ 233680 w 3728720"/>
                  <a:gd name="connsiteY28" fmla="*/ 2133600 h 3759200"/>
                  <a:gd name="connsiteX29" fmla="*/ 269240 w 3728720"/>
                  <a:gd name="connsiteY29" fmla="*/ 2189480 h 3759200"/>
                  <a:gd name="connsiteX30" fmla="*/ 269240 w 3728720"/>
                  <a:gd name="connsiteY30" fmla="*/ 2280920 h 3759200"/>
                  <a:gd name="connsiteX31" fmla="*/ 259080 w 3728720"/>
                  <a:gd name="connsiteY31" fmla="*/ 2357120 h 3759200"/>
                  <a:gd name="connsiteX32" fmla="*/ 243840 w 3728720"/>
                  <a:gd name="connsiteY32" fmla="*/ 2519680 h 3759200"/>
                  <a:gd name="connsiteX33" fmla="*/ 243840 w 3728720"/>
                  <a:gd name="connsiteY33" fmla="*/ 2519680 h 3759200"/>
                  <a:gd name="connsiteX34" fmla="*/ 350520 w 3728720"/>
                  <a:gd name="connsiteY34" fmla="*/ 2473960 h 3759200"/>
                  <a:gd name="connsiteX35" fmla="*/ 436880 w 3728720"/>
                  <a:gd name="connsiteY35" fmla="*/ 2463800 h 3759200"/>
                  <a:gd name="connsiteX36" fmla="*/ 497840 w 3728720"/>
                  <a:gd name="connsiteY36" fmla="*/ 2448560 h 3759200"/>
                  <a:gd name="connsiteX37" fmla="*/ 533400 w 3728720"/>
                  <a:gd name="connsiteY37" fmla="*/ 2392680 h 3759200"/>
                  <a:gd name="connsiteX38" fmla="*/ 518160 w 3728720"/>
                  <a:gd name="connsiteY38" fmla="*/ 2296160 h 3759200"/>
                  <a:gd name="connsiteX39" fmla="*/ 523240 w 3728720"/>
                  <a:gd name="connsiteY39" fmla="*/ 2204720 h 3759200"/>
                  <a:gd name="connsiteX40" fmla="*/ 543560 w 3728720"/>
                  <a:gd name="connsiteY40" fmla="*/ 2174240 h 3759200"/>
                  <a:gd name="connsiteX41" fmla="*/ 574040 w 3728720"/>
                  <a:gd name="connsiteY41" fmla="*/ 2199640 h 3759200"/>
                  <a:gd name="connsiteX42" fmla="*/ 665480 w 3728720"/>
                  <a:gd name="connsiteY42" fmla="*/ 2189480 h 3759200"/>
                  <a:gd name="connsiteX43" fmla="*/ 721360 w 3728720"/>
                  <a:gd name="connsiteY43" fmla="*/ 2214880 h 3759200"/>
                  <a:gd name="connsiteX44" fmla="*/ 716280 w 3728720"/>
                  <a:gd name="connsiteY44" fmla="*/ 2280920 h 3759200"/>
                  <a:gd name="connsiteX45" fmla="*/ 716280 w 3728720"/>
                  <a:gd name="connsiteY45" fmla="*/ 2326640 h 3759200"/>
                  <a:gd name="connsiteX46" fmla="*/ 736600 w 3728720"/>
                  <a:gd name="connsiteY46" fmla="*/ 2362200 h 3759200"/>
                  <a:gd name="connsiteX47" fmla="*/ 756920 w 3728720"/>
                  <a:gd name="connsiteY47" fmla="*/ 2428240 h 3759200"/>
                  <a:gd name="connsiteX48" fmla="*/ 772160 w 3728720"/>
                  <a:gd name="connsiteY48" fmla="*/ 2494280 h 3759200"/>
                  <a:gd name="connsiteX49" fmla="*/ 873760 w 3728720"/>
                  <a:gd name="connsiteY49" fmla="*/ 2555240 h 3759200"/>
                  <a:gd name="connsiteX50" fmla="*/ 975360 w 3728720"/>
                  <a:gd name="connsiteY50" fmla="*/ 2641600 h 3759200"/>
                  <a:gd name="connsiteX51" fmla="*/ 1071880 w 3728720"/>
                  <a:gd name="connsiteY51" fmla="*/ 2682240 h 3759200"/>
                  <a:gd name="connsiteX52" fmla="*/ 1173480 w 3728720"/>
                  <a:gd name="connsiteY52" fmla="*/ 2717800 h 3759200"/>
                  <a:gd name="connsiteX53" fmla="*/ 1270000 w 3728720"/>
                  <a:gd name="connsiteY53" fmla="*/ 2692400 h 3759200"/>
                  <a:gd name="connsiteX54" fmla="*/ 1361440 w 3728720"/>
                  <a:gd name="connsiteY54" fmla="*/ 2636520 h 3759200"/>
                  <a:gd name="connsiteX55" fmla="*/ 1463040 w 3728720"/>
                  <a:gd name="connsiteY55" fmla="*/ 2606040 h 3759200"/>
                  <a:gd name="connsiteX56" fmla="*/ 1554480 w 3728720"/>
                  <a:gd name="connsiteY56" fmla="*/ 2565400 h 3759200"/>
                  <a:gd name="connsiteX57" fmla="*/ 1559560 w 3728720"/>
                  <a:gd name="connsiteY57" fmla="*/ 2514600 h 3759200"/>
                  <a:gd name="connsiteX58" fmla="*/ 1549400 w 3728720"/>
                  <a:gd name="connsiteY58" fmla="*/ 2438400 h 3759200"/>
                  <a:gd name="connsiteX59" fmla="*/ 1584960 w 3728720"/>
                  <a:gd name="connsiteY59" fmla="*/ 2336800 h 3759200"/>
                  <a:gd name="connsiteX60" fmla="*/ 1584960 w 3728720"/>
                  <a:gd name="connsiteY60" fmla="*/ 2291080 h 3759200"/>
                  <a:gd name="connsiteX61" fmla="*/ 1590040 w 3728720"/>
                  <a:gd name="connsiteY61" fmla="*/ 2250440 h 3759200"/>
                  <a:gd name="connsiteX62" fmla="*/ 1625600 w 3728720"/>
                  <a:gd name="connsiteY62" fmla="*/ 2260600 h 3759200"/>
                  <a:gd name="connsiteX63" fmla="*/ 1656080 w 3728720"/>
                  <a:gd name="connsiteY63" fmla="*/ 2321560 h 3759200"/>
                  <a:gd name="connsiteX64" fmla="*/ 1722120 w 3728720"/>
                  <a:gd name="connsiteY64" fmla="*/ 2387600 h 3759200"/>
                  <a:gd name="connsiteX65" fmla="*/ 1752600 w 3728720"/>
                  <a:gd name="connsiteY65" fmla="*/ 2453640 h 3759200"/>
                  <a:gd name="connsiteX66" fmla="*/ 1757680 w 3728720"/>
                  <a:gd name="connsiteY66" fmla="*/ 2545080 h 3759200"/>
                  <a:gd name="connsiteX67" fmla="*/ 1752600 w 3728720"/>
                  <a:gd name="connsiteY67" fmla="*/ 2636520 h 3759200"/>
                  <a:gd name="connsiteX68" fmla="*/ 1762760 w 3728720"/>
                  <a:gd name="connsiteY68" fmla="*/ 2733040 h 3759200"/>
                  <a:gd name="connsiteX69" fmla="*/ 1788160 w 3728720"/>
                  <a:gd name="connsiteY69" fmla="*/ 2809240 h 3759200"/>
                  <a:gd name="connsiteX70" fmla="*/ 1859280 w 3728720"/>
                  <a:gd name="connsiteY70" fmla="*/ 2910840 h 3759200"/>
                  <a:gd name="connsiteX71" fmla="*/ 1864360 w 3728720"/>
                  <a:gd name="connsiteY71" fmla="*/ 2956560 h 3759200"/>
                  <a:gd name="connsiteX72" fmla="*/ 1844040 w 3728720"/>
                  <a:gd name="connsiteY72" fmla="*/ 3007360 h 3759200"/>
                  <a:gd name="connsiteX73" fmla="*/ 1823720 w 3728720"/>
                  <a:gd name="connsiteY73" fmla="*/ 3088640 h 3759200"/>
                  <a:gd name="connsiteX74" fmla="*/ 1788160 w 3728720"/>
                  <a:gd name="connsiteY74" fmla="*/ 3159760 h 3759200"/>
                  <a:gd name="connsiteX75" fmla="*/ 1788160 w 3728720"/>
                  <a:gd name="connsiteY75" fmla="*/ 3159760 h 3759200"/>
                  <a:gd name="connsiteX76" fmla="*/ 1767840 w 3728720"/>
                  <a:gd name="connsiteY76" fmla="*/ 3241040 h 3759200"/>
                  <a:gd name="connsiteX77" fmla="*/ 1808480 w 3728720"/>
                  <a:gd name="connsiteY77" fmla="*/ 3281680 h 3759200"/>
                  <a:gd name="connsiteX78" fmla="*/ 1879600 w 3728720"/>
                  <a:gd name="connsiteY78" fmla="*/ 3342640 h 3759200"/>
                  <a:gd name="connsiteX79" fmla="*/ 1920240 w 3728720"/>
                  <a:gd name="connsiteY79" fmla="*/ 3373120 h 3759200"/>
                  <a:gd name="connsiteX80" fmla="*/ 1955800 w 3728720"/>
                  <a:gd name="connsiteY80" fmla="*/ 3388360 h 3759200"/>
                  <a:gd name="connsiteX81" fmla="*/ 2026920 w 3728720"/>
                  <a:gd name="connsiteY81" fmla="*/ 3423920 h 3759200"/>
                  <a:gd name="connsiteX82" fmla="*/ 2082800 w 3728720"/>
                  <a:gd name="connsiteY82" fmla="*/ 3545840 h 3759200"/>
                  <a:gd name="connsiteX83" fmla="*/ 2169160 w 3728720"/>
                  <a:gd name="connsiteY83" fmla="*/ 3611880 h 3759200"/>
                  <a:gd name="connsiteX84" fmla="*/ 2230120 w 3728720"/>
                  <a:gd name="connsiteY84" fmla="*/ 3698240 h 3759200"/>
                  <a:gd name="connsiteX85" fmla="*/ 2311400 w 3728720"/>
                  <a:gd name="connsiteY85" fmla="*/ 3754120 h 3759200"/>
                  <a:gd name="connsiteX86" fmla="*/ 2402840 w 3728720"/>
                  <a:gd name="connsiteY86" fmla="*/ 3759200 h 3759200"/>
                  <a:gd name="connsiteX87" fmla="*/ 2484120 w 3728720"/>
                  <a:gd name="connsiteY87" fmla="*/ 3738880 h 3759200"/>
                  <a:gd name="connsiteX88" fmla="*/ 2580640 w 3728720"/>
                  <a:gd name="connsiteY88" fmla="*/ 3728720 h 3759200"/>
                  <a:gd name="connsiteX89" fmla="*/ 2651760 w 3728720"/>
                  <a:gd name="connsiteY89" fmla="*/ 3713480 h 3759200"/>
                  <a:gd name="connsiteX90" fmla="*/ 2717800 w 3728720"/>
                  <a:gd name="connsiteY90" fmla="*/ 3728720 h 3759200"/>
                  <a:gd name="connsiteX91" fmla="*/ 2773680 w 3728720"/>
                  <a:gd name="connsiteY91" fmla="*/ 3708400 h 3759200"/>
                  <a:gd name="connsiteX92" fmla="*/ 2778760 w 3728720"/>
                  <a:gd name="connsiteY92" fmla="*/ 3632200 h 3759200"/>
                  <a:gd name="connsiteX93" fmla="*/ 2865120 w 3728720"/>
                  <a:gd name="connsiteY93" fmla="*/ 3510280 h 3759200"/>
                  <a:gd name="connsiteX94" fmla="*/ 2936240 w 3728720"/>
                  <a:gd name="connsiteY94" fmla="*/ 3444240 h 3759200"/>
                  <a:gd name="connsiteX95" fmla="*/ 2946400 w 3728720"/>
                  <a:gd name="connsiteY95" fmla="*/ 3383280 h 3759200"/>
                  <a:gd name="connsiteX96" fmla="*/ 2936240 w 3728720"/>
                  <a:gd name="connsiteY96" fmla="*/ 3296920 h 3759200"/>
                  <a:gd name="connsiteX97" fmla="*/ 2946400 w 3728720"/>
                  <a:gd name="connsiteY97" fmla="*/ 3246120 h 3759200"/>
                  <a:gd name="connsiteX98" fmla="*/ 2987040 w 3728720"/>
                  <a:gd name="connsiteY98" fmla="*/ 3210560 h 3759200"/>
                  <a:gd name="connsiteX99" fmla="*/ 3093720 w 3728720"/>
                  <a:gd name="connsiteY99" fmla="*/ 3215640 h 3759200"/>
                  <a:gd name="connsiteX100" fmla="*/ 3154680 w 3728720"/>
                  <a:gd name="connsiteY100" fmla="*/ 3235960 h 3759200"/>
                  <a:gd name="connsiteX101" fmla="*/ 3235960 w 3728720"/>
                  <a:gd name="connsiteY101" fmla="*/ 3235960 h 3759200"/>
                  <a:gd name="connsiteX102" fmla="*/ 3352800 w 3728720"/>
                  <a:gd name="connsiteY102" fmla="*/ 3180080 h 3759200"/>
                  <a:gd name="connsiteX103" fmla="*/ 3459480 w 3728720"/>
                  <a:gd name="connsiteY103" fmla="*/ 3103880 h 3759200"/>
                  <a:gd name="connsiteX104" fmla="*/ 3474720 w 3728720"/>
                  <a:gd name="connsiteY104" fmla="*/ 3027680 h 3759200"/>
                  <a:gd name="connsiteX105" fmla="*/ 3474720 w 3728720"/>
                  <a:gd name="connsiteY105" fmla="*/ 2941320 h 3759200"/>
                  <a:gd name="connsiteX106" fmla="*/ 3444240 w 3728720"/>
                  <a:gd name="connsiteY106" fmla="*/ 2890520 h 3759200"/>
                  <a:gd name="connsiteX107" fmla="*/ 3444240 w 3728720"/>
                  <a:gd name="connsiteY107" fmla="*/ 2814320 h 3759200"/>
                  <a:gd name="connsiteX108" fmla="*/ 3495040 w 3728720"/>
                  <a:gd name="connsiteY108" fmla="*/ 2727960 h 3759200"/>
                  <a:gd name="connsiteX109" fmla="*/ 3525520 w 3728720"/>
                  <a:gd name="connsiteY109" fmla="*/ 2641600 h 3759200"/>
                  <a:gd name="connsiteX110" fmla="*/ 3566160 w 3728720"/>
                  <a:gd name="connsiteY110" fmla="*/ 2540000 h 3759200"/>
                  <a:gd name="connsiteX111" fmla="*/ 3581400 w 3728720"/>
                  <a:gd name="connsiteY111" fmla="*/ 2463800 h 3759200"/>
                  <a:gd name="connsiteX112" fmla="*/ 3581400 w 3728720"/>
                  <a:gd name="connsiteY112" fmla="*/ 2463800 h 3759200"/>
                  <a:gd name="connsiteX113" fmla="*/ 3642360 w 3728720"/>
                  <a:gd name="connsiteY113" fmla="*/ 2458720 h 3759200"/>
                  <a:gd name="connsiteX114" fmla="*/ 3688080 w 3728720"/>
                  <a:gd name="connsiteY114" fmla="*/ 2499360 h 3759200"/>
                  <a:gd name="connsiteX115" fmla="*/ 3728720 w 3728720"/>
                  <a:gd name="connsiteY115" fmla="*/ 2504440 h 3759200"/>
                  <a:gd name="connsiteX116" fmla="*/ 3723640 w 3728720"/>
                  <a:gd name="connsiteY116" fmla="*/ 2453640 h 3759200"/>
                  <a:gd name="connsiteX117" fmla="*/ 3693160 w 3728720"/>
                  <a:gd name="connsiteY117" fmla="*/ 2413000 h 3759200"/>
                  <a:gd name="connsiteX118" fmla="*/ 3672840 w 3728720"/>
                  <a:gd name="connsiteY118" fmla="*/ 2346960 h 3759200"/>
                  <a:gd name="connsiteX119" fmla="*/ 3647440 w 3728720"/>
                  <a:gd name="connsiteY119" fmla="*/ 2336800 h 3759200"/>
                  <a:gd name="connsiteX120" fmla="*/ 3601720 w 3728720"/>
                  <a:gd name="connsiteY120" fmla="*/ 2341880 h 3759200"/>
                  <a:gd name="connsiteX121" fmla="*/ 3561080 w 3728720"/>
                  <a:gd name="connsiteY121" fmla="*/ 2321560 h 3759200"/>
                  <a:gd name="connsiteX122" fmla="*/ 3545840 w 3728720"/>
                  <a:gd name="connsiteY122" fmla="*/ 2255520 h 3759200"/>
                  <a:gd name="connsiteX123" fmla="*/ 3550920 w 3728720"/>
                  <a:gd name="connsiteY123" fmla="*/ 2189480 h 3759200"/>
                  <a:gd name="connsiteX124" fmla="*/ 3515360 w 3728720"/>
                  <a:gd name="connsiteY124" fmla="*/ 2164080 h 3759200"/>
                  <a:gd name="connsiteX125" fmla="*/ 3474720 w 3728720"/>
                  <a:gd name="connsiteY125" fmla="*/ 2159000 h 3759200"/>
                  <a:gd name="connsiteX126" fmla="*/ 3403600 w 3728720"/>
                  <a:gd name="connsiteY126" fmla="*/ 2113280 h 3759200"/>
                  <a:gd name="connsiteX127" fmla="*/ 3362960 w 3728720"/>
                  <a:gd name="connsiteY127" fmla="*/ 2098040 h 3759200"/>
                  <a:gd name="connsiteX128" fmla="*/ 3322320 w 3728720"/>
                  <a:gd name="connsiteY128" fmla="*/ 2082800 h 3759200"/>
                  <a:gd name="connsiteX129" fmla="*/ 3302000 w 3728720"/>
                  <a:gd name="connsiteY129" fmla="*/ 2062480 h 3759200"/>
                  <a:gd name="connsiteX130" fmla="*/ 3302000 w 3728720"/>
                  <a:gd name="connsiteY130" fmla="*/ 2026920 h 3759200"/>
                  <a:gd name="connsiteX131" fmla="*/ 3342640 w 3728720"/>
                  <a:gd name="connsiteY131" fmla="*/ 1971040 h 3759200"/>
                  <a:gd name="connsiteX132" fmla="*/ 3373120 w 3728720"/>
                  <a:gd name="connsiteY132" fmla="*/ 1910080 h 3759200"/>
                  <a:gd name="connsiteX133" fmla="*/ 3378200 w 3728720"/>
                  <a:gd name="connsiteY133" fmla="*/ 1869440 h 3759200"/>
                  <a:gd name="connsiteX134" fmla="*/ 3378200 w 3728720"/>
                  <a:gd name="connsiteY134" fmla="*/ 1869440 h 3759200"/>
                  <a:gd name="connsiteX135" fmla="*/ 3332480 w 3728720"/>
                  <a:gd name="connsiteY135" fmla="*/ 1854200 h 3759200"/>
                  <a:gd name="connsiteX136" fmla="*/ 3322320 w 3728720"/>
                  <a:gd name="connsiteY136" fmla="*/ 1869440 h 3759200"/>
                  <a:gd name="connsiteX137" fmla="*/ 3276600 w 3728720"/>
                  <a:gd name="connsiteY137" fmla="*/ 1859280 h 3759200"/>
                  <a:gd name="connsiteX138" fmla="*/ 3235960 w 3728720"/>
                  <a:gd name="connsiteY138" fmla="*/ 1828800 h 3759200"/>
                  <a:gd name="connsiteX139" fmla="*/ 3185160 w 3728720"/>
                  <a:gd name="connsiteY139" fmla="*/ 1849120 h 3759200"/>
                  <a:gd name="connsiteX140" fmla="*/ 3129280 w 3728720"/>
                  <a:gd name="connsiteY140" fmla="*/ 1925320 h 3759200"/>
                  <a:gd name="connsiteX141" fmla="*/ 3103880 w 3728720"/>
                  <a:gd name="connsiteY141" fmla="*/ 1955800 h 3759200"/>
                  <a:gd name="connsiteX142" fmla="*/ 3058160 w 3728720"/>
                  <a:gd name="connsiteY142" fmla="*/ 1986280 h 3759200"/>
                  <a:gd name="connsiteX143" fmla="*/ 2961640 w 3728720"/>
                  <a:gd name="connsiteY143" fmla="*/ 1960880 h 3759200"/>
                  <a:gd name="connsiteX144" fmla="*/ 2870200 w 3728720"/>
                  <a:gd name="connsiteY144" fmla="*/ 1976120 h 3759200"/>
                  <a:gd name="connsiteX145" fmla="*/ 2799080 w 3728720"/>
                  <a:gd name="connsiteY145" fmla="*/ 2032000 h 3759200"/>
                  <a:gd name="connsiteX146" fmla="*/ 2702560 w 3728720"/>
                  <a:gd name="connsiteY146" fmla="*/ 2103120 h 3759200"/>
                  <a:gd name="connsiteX147" fmla="*/ 2626360 w 3728720"/>
                  <a:gd name="connsiteY147" fmla="*/ 2148840 h 3759200"/>
                  <a:gd name="connsiteX148" fmla="*/ 2534920 w 3728720"/>
                  <a:gd name="connsiteY148" fmla="*/ 2179320 h 3759200"/>
                  <a:gd name="connsiteX149" fmla="*/ 2468880 w 3728720"/>
                  <a:gd name="connsiteY149" fmla="*/ 2214880 h 3759200"/>
                  <a:gd name="connsiteX150" fmla="*/ 2443480 w 3728720"/>
                  <a:gd name="connsiteY150" fmla="*/ 2280920 h 3759200"/>
                  <a:gd name="connsiteX151" fmla="*/ 2397760 w 3728720"/>
                  <a:gd name="connsiteY151" fmla="*/ 2291080 h 3759200"/>
                  <a:gd name="connsiteX152" fmla="*/ 2301240 w 3728720"/>
                  <a:gd name="connsiteY152" fmla="*/ 2291080 h 3759200"/>
                  <a:gd name="connsiteX153" fmla="*/ 2250440 w 3728720"/>
                  <a:gd name="connsiteY153" fmla="*/ 2301240 h 3759200"/>
                  <a:gd name="connsiteX154" fmla="*/ 2204720 w 3728720"/>
                  <a:gd name="connsiteY154" fmla="*/ 2265680 h 3759200"/>
                  <a:gd name="connsiteX155" fmla="*/ 2159000 w 3728720"/>
                  <a:gd name="connsiteY155" fmla="*/ 2189480 h 3759200"/>
                  <a:gd name="connsiteX156" fmla="*/ 2123440 w 3728720"/>
                  <a:gd name="connsiteY156" fmla="*/ 2153920 h 3759200"/>
                  <a:gd name="connsiteX157" fmla="*/ 2128520 w 3728720"/>
                  <a:gd name="connsiteY157" fmla="*/ 2113280 h 3759200"/>
                  <a:gd name="connsiteX158" fmla="*/ 2164080 w 3728720"/>
                  <a:gd name="connsiteY158" fmla="*/ 2087880 h 3759200"/>
                  <a:gd name="connsiteX159" fmla="*/ 2148840 w 3728720"/>
                  <a:gd name="connsiteY159" fmla="*/ 2047240 h 3759200"/>
                  <a:gd name="connsiteX160" fmla="*/ 2103120 w 3728720"/>
                  <a:gd name="connsiteY160" fmla="*/ 2026920 h 3759200"/>
                  <a:gd name="connsiteX161" fmla="*/ 2108200 w 3728720"/>
                  <a:gd name="connsiteY161" fmla="*/ 1976120 h 3759200"/>
                  <a:gd name="connsiteX162" fmla="*/ 2103120 w 3728720"/>
                  <a:gd name="connsiteY162" fmla="*/ 1925320 h 3759200"/>
                  <a:gd name="connsiteX163" fmla="*/ 2037080 w 3728720"/>
                  <a:gd name="connsiteY163" fmla="*/ 1854200 h 3759200"/>
                  <a:gd name="connsiteX164" fmla="*/ 1996440 w 3728720"/>
                  <a:gd name="connsiteY164" fmla="*/ 1808480 h 3759200"/>
                  <a:gd name="connsiteX165" fmla="*/ 1960880 w 3728720"/>
                  <a:gd name="connsiteY165" fmla="*/ 1757680 h 3759200"/>
                  <a:gd name="connsiteX166" fmla="*/ 1930400 w 3728720"/>
                  <a:gd name="connsiteY166" fmla="*/ 1651000 h 3759200"/>
                  <a:gd name="connsiteX167" fmla="*/ 1930400 w 3728720"/>
                  <a:gd name="connsiteY167" fmla="*/ 1559560 h 3759200"/>
                  <a:gd name="connsiteX168" fmla="*/ 1920240 w 3728720"/>
                  <a:gd name="connsiteY168" fmla="*/ 1508760 h 3759200"/>
                  <a:gd name="connsiteX169" fmla="*/ 1899920 w 3728720"/>
                  <a:gd name="connsiteY169" fmla="*/ 1468120 h 3759200"/>
                  <a:gd name="connsiteX170" fmla="*/ 1844040 w 3728720"/>
                  <a:gd name="connsiteY170" fmla="*/ 1442720 h 3759200"/>
                  <a:gd name="connsiteX171" fmla="*/ 1732280 w 3728720"/>
                  <a:gd name="connsiteY171" fmla="*/ 1442720 h 3759200"/>
                  <a:gd name="connsiteX172" fmla="*/ 1615440 w 3728720"/>
                  <a:gd name="connsiteY172" fmla="*/ 1437640 h 3759200"/>
                  <a:gd name="connsiteX173" fmla="*/ 1590040 w 3728720"/>
                  <a:gd name="connsiteY173" fmla="*/ 1402080 h 3759200"/>
                  <a:gd name="connsiteX174" fmla="*/ 1544320 w 3728720"/>
                  <a:gd name="connsiteY174" fmla="*/ 1391920 h 3759200"/>
                  <a:gd name="connsiteX175" fmla="*/ 1534160 w 3728720"/>
                  <a:gd name="connsiteY175" fmla="*/ 1295400 h 3759200"/>
                  <a:gd name="connsiteX176" fmla="*/ 1503680 w 3728720"/>
                  <a:gd name="connsiteY176" fmla="*/ 1219200 h 3759200"/>
                  <a:gd name="connsiteX177" fmla="*/ 1412240 w 3728720"/>
                  <a:gd name="connsiteY177" fmla="*/ 1000760 h 3759200"/>
                  <a:gd name="connsiteX178" fmla="*/ 1341120 w 3728720"/>
                  <a:gd name="connsiteY178" fmla="*/ 812800 h 3759200"/>
                  <a:gd name="connsiteX179" fmla="*/ 1285240 w 3728720"/>
                  <a:gd name="connsiteY179" fmla="*/ 695960 h 3759200"/>
                  <a:gd name="connsiteX180" fmla="*/ 1234440 w 3728720"/>
                  <a:gd name="connsiteY180" fmla="*/ 594360 h 3759200"/>
                  <a:gd name="connsiteX181" fmla="*/ 1198880 w 3728720"/>
                  <a:gd name="connsiteY181" fmla="*/ 528320 h 3759200"/>
                  <a:gd name="connsiteX182" fmla="*/ 1173480 w 3728720"/>
                  <a:gd name="connsiteY182" fmla="*/ 426720 h 3759200"/>
                  <a:gd name="connsiteX183" fmla="*/ 1173480 w 3728720"/>
                  <a:gd name="connsiteY183" fmla="*/ 345440 h 3759200"/>
                  <a:gd name="connsiteX184" fmla="*/ 1148080 w 3728720"/>
                  <a:gd name="connsiteY184" fmla="*/ 274320 h 3759200"/>
                  <a:gd name="connsiteX185" fmla="*/ 1148080 w 3728720"/>
                  <a:gd name="connsiteY185" fmla="*/ 208280 h 3759200"/>
                  <a:gd name="connsiteX186" fmla="*/ 1132840 w 3728720"/>
                  <a:gd name="connsiteY186" fmla="*/ 152400 h 3759200"/>
                  <a:gd name="connsiteX187" fmla="*/ 1102360 w 3728720"/>
                  <a:gd name="connsiteY187" fmla="*/ 86360 h 3759200"/>
                  <a:gd name="connsiteX188" fmla="*/ 1061720 w 3728720"/>
                  <a:gd name="connsiteY188" fmla="*/ 35560 h 3759200"/>
                  <a:gd name="connsiteX189" fmla="*/ 1041400 w 3728720"/>
                  <a:gd name="connsiteY189" fmla="*/ 5080 h 3759200"/>
                  <a:gd name="connsiteX190" fmla="*/ 995680 w 3728720"/>
                  <a:gd name="connsiteY190" fmla="*/ 0 h 3759200"/>
                  <a:gd name="connsiteX191" fmla="*/ 975360 w 3728720"/>
                  <a:gd name="connsiteY191" fmla="*/ 45720 h 3759200"/>
                  <a:gd name="connsiteX0" fmla="*/ 975360 w 3728720"/>
                  <a:gd name="connsiteY0" fmla="*/ 45720 h 3759200"/>
                  <a:gd name="connsiteX1" fmla="*/ 904240 w 3728720"/>
                  <a:gd name="connsiteY1" fmla="*/ 116840 h 3759200"/>
                  <a:gd name="connsiteX2" fmla="*/ 848360 w 3728720"/>
                  <a:gd name="connsiteY2" fmla="*/ 172720 h 3759200"/>
                  <a:gd name="connsiteX3" fmla="*/ 762000 w 3728720"/>
                  <a:gd name="connsiteY3" fmla="*/ 213360 h 3759200"/>
                  <a:gd name="connsiteX4" fmla="*/ 701040 w 3728720"/>
                  <a:gd name="connsiteY4" fmla="*/ 294640 h 3759200"/>
                  <a:gd name="connsiteX5" fmla="*/ 624840 w 3728720"/>
                  <a:gd name="connsiteY5" fmla="*/ 350520 h 3759200"/>
                  <a:gd name="connsiteX6" fmla="*/ 558800 w 3728720"/>
                  <a:gd name="connsiteY6" fmla="*/ 391160 h 3759200"/>
                  <a:gd name="connsiteX7" fmla="*/ 441960 w 3728720"/>
                  <a:gd name="connsiteY7" fmla="*/ 447040 h 3759200"/>
                  <a:gd name="connsiteX8" fmla="*/ 299720 w 3728720"/>
                  <a:gd name="connsiteY8" fmla="*/ 513080 h 3759200"/>
                  <a:gd name="connsiteX9" fmla="*/ 157480 w 3728720"/>
                  <a:gd name="connsiteY9" fmla="*/ 563880 h 3759200"/>
                  <a:gd name="connsiteX10" fmla="*/ 96520 w 3728720"/>
                  <a:gd name="connsiteY10" fmla="*/ 584200 h 3759200"/>
                  <a:gd name="connsiteX11" fmla="*/ 40640 w 3728720"/>
                  <a:gd name="connsiteY11" fmla="*/ 584200 h 3759200"/>
                  <a:gd name="connsiteX12" fmla="*/ 0 w 3728720"/>
                  <a:gd name="connsiteY12" fmla="*/ 599440 h 3759200"/>
                  <a:gd name="connsiteX13" fmla="*/ 0 w 3728720"/>
                  <a:gd name="connsiteY13" fmla="*/ 624840 h 3759200"/>
                  <a:gd name="connsiteX14" fmla="*/ 25400 w 3728720"/>
                  <a:gd name="connsiteY14" fmla="*/ 685800 h 3759200"/>
                  <a:gd name="connsiteX15" fmla="*/ 71120 w 3728720"/>
                  <a:gd name="connsiteY15" fmla="*/ 721360 h 3759200"/>
                  <a:gd name="connsiteX16" fmla="*/ 142240 w 3728720"/>
                  <a:gd name="connsiteY16" fmla="*/ 828040 h 3759200"/>
                  <a:gd name="connsiteX17" fmla="*/ 172720 w 3728720"/>
                  <a:gd name="connsiteY17" fmla="*/ 894080 h 3759200"/>
                  <a:gd name="connsiteX18" fmla="*/ 182880 w 3728720"/>
                  <a:gd name="connsiteY18" fmla="*/ 939800 h 3759200"/>
                  <a:gd name="connsiteX19" fmla="*/ 177800 w 3728720"/>
                  <a:gd name="connsiteY19" fmla="*/ 980440 h 3759200"/>
                  <a:gd name="connsiteX20" fmla="*/ 111760 w 3728720"/>
                  <a:gd name="connsiteY20" fmla="*/ 1021080 h 3759200"/>
                  <a:gd name="connsiteX21" fmla="*/ 91440 w 3728720"/>
                  <a:gd name="connsiteY21" fmla="*/ 1066800 h 3759200"/>
                  <a:gd name="connsiteX22" fmla="*/ 71120 w 3728720"/>
                  <a:gd name="connsiteY22" fmla="*/ 1183640 h 3759200"/>
                  <a:gd name="connsiteX23" fmla="*/ 55880 w 3728720"/>
                  <a:gd name="connsiteY23" fmla="*/ 1605280 h 3759200"/>
                  <a:gd name="connsiteX24" fmla="*/ 35560 w 3728720"/>
                  <a:gd name="connsiteY24" fmla="*/ 1676400 h 3759200"/>
                  <a:gd name="connsiteX25" fmla="*/ 40640 w 3728720"/>
                  <a:gd name="connsiteY25" fmla="*/ 1772920 h 3759200"/>
                  <a:gd name="connsiteX26" fmla="*/ 93980 w 3728720"/>
                  <a:gd name="connsiteY26" fmla="*/ 1978660 h 3759200"/>
                  <a:gd name="connsiteX27" fmla="*/ 170180 w 3728720"/>
                  <a:gd name="connsiteY27" fmla="*/ 2077720 h 3759200"/>
                  <a:gd name="connsiteX28" fmla="*/ 233680 w 3728720"/>
                  <a:gd name="connsiteY28" fmla="*/ 2133600 h 3759200"/>
                  <a:gd name="connsiteX29" fmla="*/ 269240 w 3728720"/>
                  <a:gd name="connsiteY29" fmla="*/ 2189480 h 3759200"/>
                  <a:gd name="connsiteX30" fmla="*/ 269240 w 3728720"/>
                  <a:gd name="connsiteY30" fmla="*/ 2280920 h 3759200"/>
                  <a:gd name="connsiteX31" fmla="*/ 259080 w 3728720"/>
                  <a:gd name="connsiteY31" fmla="*/ 2357120 h 3759200"/>
                  <a:gd name="connsiteX32" fmla="*/ 243840 w 3728720"/>
                  <a:gd name="connsiteY32" fmla="*/ 2519680 h 3759200"/>
                  <a:gd name="connsiteX33" fmla="*/ 243840 w 3728720"/>
                  <a:gd name="connsiteY33" fmla="*/ 2519680 h 3759200"/>
                  <a:gd name="connsiteX34" fmla="*/ 350520 w 3728720"/>
                  <a:gd name="connsiteY34" fmla="*/ 2473960 h 3759200"/>
                  <a:gd name="connsiteX35" fmla="*/ 436880 w 3728720"/>
                  <a:gd name="connsiteY35" fmla="*/ 2463800 h 3759200"/>
                  <a:gd name="connsiteX36" fmla="*/ 497840 w 3728720"/>
                  <a:gd name="connsiteY36" fmla="*/ 2448560 h 3759200"/>
                  <a:gd name="connsiteX37" fmla="*/ 533400 w 3728720"/>
                  <a:gd name="connsiteY37" fmla="*/ 2392680 h 3759200"/>
                  <a:gd name="connsiteX38" fmla="*/ 518160 w 3728720"/>
                  <a:gd name="connsiteY38" fmla="*/ 2296160 h 3759200"/>
                  <a:gd name="connsiteX39" fmla="*/ 523240 w 3728720"/>
                  <a:gd name="connsiteY39" fmla="*/ 2204720 h 3759200"/>
                  <a:gd name="connsiteX40" fmla="*/ 543560 w 3728720"/>
                  <a:gd name="connsiteY40" fmla="*/ 2174240 h 3759200"/>
                  <a:gd name="connsiteX41" fmla="*/ 574040 w 3728720"/>
                  <a:gd name="connsiteY41" fmla="*/ 2199640 h 3759200"/>
                  <a:gd name="connsiteX42" fmla="*/ 665480 w 3728720"/>
                  <a:gd name="connsiteY42" fmla="*/ 2189480 h 3759200"/>
                  <a:gd name="connsiteX43" fmla="*/ 721360 w 3728720"/>
                  <a:gd name="connsiteY43" fmla="*/ 2214880 h 3759200"/>
                  <a:gd name="connsiteX44" fmla="*/ 716280 w 3728720"/>
                  <a:gd name="connsiteY44" fmla="*/ 2280920 h 3759200"/>
                  <a:gd name="connsiteX45" fmla="*/ 716280 w 3728720"/>
                  <a:gd name="connsiteY45" fmla="*/ 2326640 h 3759200"/>
                  <a:gd name="connsiteX46" fmla="*/ 736600 w 3728720"/>
                  <a:gd name="connsiteY46" fmla="*/ 2362200 h 3759200"/>
                  <a:gd name="connsiteX47" fmla="*/ 756920 w 3728720"/>
                  <a:gd name="connsiteY47" fmla="*/ 2428240 h 3759200"/>
                  <a:gd name="connsiteX48" fmla="*/ 772160 w 3728720"/>
                  <a:gd name="connsiteY48" fmla="*/ 2494280 h 3759200"/>
                  <a:gd name="connsiteX49" fmla="*/ 873760 w 3728720"/>
                  <a:gd name="connsiteY49" fmla="*/ 2555240 h 3759200"/>
                  <a:gd name="connsiteX50" fmla="*/ 975360 w 3728720"/>
                  <a:gd name="connsiteY50" fmla="*/ 2641600 h 3759200"/>
                  <a:gd name="connsiteX51" fmla="*/ 1071880 w 3728720"/>
                  <a:gd name="connsiteY51" fmla="*/ 2682240 h 3759200"/>
                  <a:gd name="connsiteX52" fmla="*/ 1173480 w 3728720"/>
                  <a:gd name="connsiteY52" fmla="*/ 2717800 h 3759200"/>
                  <a:gd name="connsiteX53" fmla="*/ 1270000 w 3728720"/>
                  <a:gd name="connsiteY53" fmla="*/ 2692400 h 3759200"/>
                  <a:gd name="connsiteX54" fmla="*/ 1361440 w 3728720"/>
                  <a:gd name="connsiteY54" fmla="*/ 2636520 h 3759200"/>
                  <a:gd name="connsiteX55" fmla="*/ 1463040 w 3728720"/>
                  <a:gd name="connsiteY55" fmla="*/ 2606040 h 3759200"/>
                  <a:gd name="connsiteX56" fmla="*/ 1554480 w 3728720"/>
                  <a:gd name="connsiteY56" fmla="*/ 2565400 h 3759200"/>
                  <a:gd name="connsiteX57" fmla="*/ 1559560 w 3728720"/>
                  <a:gd name="connsiteY57" fmla="*/ 2514600 h 3759200"/>
                  <a:gd name="connsiteX58" fmla="*/ 1549400 w 3728720"/>
                  <a:gd name="connsiteY58" fmla="*/ 2438400 h 3759200"/>
                  <a:gd name="connsiteX59" fmla="*/ 1584960 w 3728720"/>
                  <a:gd name="connsiteY59" fmla="*/ 2336800 h 3759200"/>
                  <a:gd name="connsiteX60" fmla="*/ 1584960 w 3728720"/>
                  <a:gd name="connsiteY60" fmla="*/ 2291080 h 3759200"/>
                  <a:gd name="connsiteX61" fmla="*/ 1590040 w 3728720"/>
                  <a:gd name="connsiteY61" fmla="*/ 2250440 h 3759200"/>
                  <a:gd name="connsiteX62" fmla="*/ 1625600 w 3728720"/>
                  <a:gd name="connsiteY62" fmla="*/ 2260600 h 3759200"/>
                  <a:gd name="connsiteX63" fmla="*/ 1656080 w 3728720"/>
                  <a:gd name="connsiteY63" fmla="*/ 2321560 h 3759200"/>
                  <a:gd name="connsiteX64" fmla="*/ 1722120 w 3728720"/>
                  <a:gd name="connsiteY64" fmla="*/ 2387600 h 3759200"/>
                  <a:gd name="connsiteX65" fmla="*/ 1752600 w 3728720"/>
                  <a:gd name="connsiteY65" fmla="*/ 2453640 h 3759200"/>
                  <a:gd name="connsiteX66" fmla="*/ 1757680 w 3728720"/>
                  <a:gd name="connsiteY66" fmla="*/ 2545080 h 3759200"/>
                  <a:gd name="connsiteX67" fmla="*/ 1752600 w 3728720"/>
                  <a:gd name="connsiteY67" fmla="*/ 2636520 h 3759200"/>
                  <a:gd name="connsiteX68" fmla="*/ 1762760 w 3728720"/>
                  <a:gd name="connsiteY68" fmla="*/ 2733040 h 3759200"/>
                  <a:gd name="connsiteX69" fmla="*/ 1788160 w 3728720"/>
                  <a:gd name="connsiteY69" fmla="*/ 2809240 h 3759200"/>
                  <a:gd name="connsiteX70" fmla="*/ 1859280 w 3728720"/>
                  <a:gd name="connsiteY70" fmla="*/ 2910840 h 3759200"/>
                  <a:gd name="connsiteX71" fmla="*/ 1864360 w 3728720"/>
                  <a:gd name="connsiteY71" fmla="*/ 2956560 h 3759200"/>
                  <a:gd name="connsiteX72" fmla="*/ 1844040 w 3728720"/>
                  <a:gd name="connsiteY72" fmla="*/ 3007360 h 3759200"/>
                  <a:gd name="connsiteX73" fmla="*/ 1823720 w 3728720"/>
                  <a:gd name="connsiteY73" fmla="*/ 3088640 h 3759200"/>
                  <a:gd name="connsiteX74" fmla="*/ 1788160 w 3728720"/>
                  <a:gd name="connsiteY74" fmla="*/ 3159760 h 3759200"/>
                  <a:gd name="connsiteX75" fmla="*/ 1788160 w 3728720"/>
                  <a:gd name="connsiteY75" fmla="*/ 3159760 h 3759200"/>
                  <a:gd name="connsiteX76" fmla="*/ 1767840 w 3728720"/>
                  <a:gd name="connsiteY76" fmla="*/ 3241040 h 3759200"/>
                  <a:gd name="connsiteX77" fmla="*/ 1808480 w 3728720"/>
                  <a:gd name="connsiteY77" fmla="*/ 3281680 h 3759200"/>
                  <a:gd name="connsiteX78" fmla="*/ 1879600 w 3728720"/>
                  <a:gd name="connsiteY78" fmla="*/ 3342640 h 3759200"/>
                  <a:gd name="connsiteX79" fmla="*/ 1920240 w 3728720"/>
                  <a:gd name="connsiteY79" fmla="*/ 3373120 h 3759200"/>
                  <a:gd name="connsiteX80" fmla="*/ 1955800 w 3728720"/>
                  <a:gd name="connsiteY80" fmla="*/ 3388360 h 3759200"/>
                  <a:gd name="connsiteX81" fmla="*/ 2026920 w 3728720"/>
                  <a:gd name="connsiteY81" fmla="*/ 3423920 h 3759200"/>
                  <a:gd name="connsiteX82" fmla="*/ 2082800 w 3728720"/>
                  <a:gd name="connsiteY82" fmla="*/ 3545840 h 3759200"/>
                  <a:gd name="connsiteX83" fmla="*/ 2169160 w 3728720"/>
                  <a:gd name="connsiteY83" fmla="*/ 3611880 h 3759200"/>
                  <a:gd name="connsiteX84" fmla="*/ 2230120 w 3728720"/>
                  <a:gd name="connsiteY84" fmla="*/ 3698240 h 3759200"/>
                  <a:gd name="connsiteX85" fmla="*/ 2311400 w 3728720"/>
                  <a:gd name="connsiteY85" fmla="*/ 3754120 h 3759200"/>
                  <a:gd name="connsiteX86" fmla="*/ 2402840 w 3728720"/>
                  <a:gd name="connsiteY86" fmla="*/ 3759200 h 3759200"/>
                  <a:gd name="connsiteX87" fmla="*/ 2484120 w 3728720"/>
                  <a:gd name="connsiteY87" fmla="*/ 3738880 h 3759200"/>
                  <a:gd name="connsiteX88" fmla="*/ 2580640 w 3728720"/>
                  <a:gd name="connsiteY88" fmla="*/ 3728720 h 3759200"/>
                  <a:gd name="connsiteX89" fmla="*/ 2651760 w 3728720"/>
                  <a:gd name="connsiteY89" fmla="*/ 3713480 h 3759200"/>
                  <a:gd name="connsiteX90" fmla="*/ 2717800 w 3728720"/>
                  <a:gd name="connsiteY90" fmla="*/ 3728720 h 3759200"/>
                  <a:gd name="connsiteX91" fmla="*/ 2773680 w 3728720"/>
                  <a:gd name="connsiteY91" fmla="*/ 3708400 h 3759200"/>
                  <a:gd name="connsiteX92" fmla="*/ 2778760 w 3728720"/>
                  <a:gd name="connsiteY92" fmla="*/ 3632200 h 3759200"/>
                  <a:gd name="connsiteX93" fmla="*/ 2865120 w 3728720"/>
                  <a:gd name="connsiteY93" fmla="*/ 3510280 h 3759200"/>
                  <a:gd name="connsiteX94" fmla="*/ 2936240 w 3728720"/>
                  <a:gd name="connsiteY94" fmla="*/ 3444240 h 3759200"/>
                  <a:gd name="connsiteX95" fmla="*/ 2946400 w 3728720"/>
                  <a:gd name="connsiteY95" fmla="*/ 3383280 h 3759200"/>
                  <a:gd name="connsiteX96" fmla="*/ 2936240 w 3728720"/>
                  <a:gd name="connsiteY96" fmla="*/ 3296920 h 3759200"/>
                  <a:gd name="connsiteX97" fmla="*/ 2946400 w 3728720"/>
                  <a:gd name="connsiteY97" fmla="*/ 3246120 h 3759200"/>
                  <a:gd name="connsiteX98" fmla="*/ 2987040 w 3728720"/>
                  <a:gd name="connsiteY98" fmla="*/ 3210560 h 3759200"/>
                  <a:gd name="connsiteX99" fmla="*/ 3093720 w 3728720"/>
                  <a:gd name="connsiteY99" fmla="*/ 3215640 h 3759200"/>
                  <a:gd name="connsiteX100" fmla="*/ 3154680 w 3728720"/>
                  <a:gd name="connsiteY100" fmla="*/ 3235960 h 3759200"/>
                  <a:gd name="connsiteX101" fmla="*/ 3235960 w 3728720"/>
                  <a:gd name="connsiteY101" fmla="*/ 3235960 h 3759200"/>
                  <a:gd name="connsiteX102" fmla="*/ 3352800 w 3728720"/>
                  <a:gd name="connsiteY102" fmla="*/ 3180080 h 3759200"/>
                  <a:gd name="connsiteX103" fmla="*/ 3459480 w 3728720"/>
                  <a:gd name="connsiteY103" fmla="*/ 3103880 h 3759200"/>
                  <a:gd name="connsiteX104" fmla="*/ 3474720 w 3728720"/>
                  <a:gd name="connsiteY104" fmla="*/ 3027680 h 3759200"/>
                  <a:gd name="connsiteX105" fmla="*/ 3474720 w 3728720"/>
                  <a:gd name="connsiteY105" fmla="*/ 2941320 h 3759200"/>
                  <a:gd name="connsiteX106" fmla="*/ 3444240 w 3728720"/>
                  <a:gd name="connsiteY106" fmla="*/ 2890520 h 3759200"/>
                  <a:gd name="connsiteX107" fmla="*/ 3444240 w 3728720"/>
                  <a:gd name="connsiteY107" fmla="*/ 2814320 h 3759200"/>
                  <a:gd name="connsiteX108" fmla="*/ 3495040 w 3728720"/>
                  <a:gd name="connsiteY108" fmla="*/ 2727960 h 3759200"/>
                  <a:gd name="connsiteX109" fmla="*/ 3525520 w 3728720"/>
                  <a:gd name="connsiteY109" fmla="*/ 2641600 h 3759200"/>
                  <a:gd name="connsiteX110" fmla="*/ 3566160 w 3728720"/>
                  <a:gd name="connsiteY110" fmla="*/ 2540000 h 3759200"/>
                  <a:gd name="connsiteX111" fmla="*/ 3581400 w 3728720"/>
                  <a:gd name="connsiteY111" fmla="*/ 2463800 h 3759200"/>
                  <a:gd name="connsiteX112" fmla="*/ 3581400 w 3728720"/>
                  <a:gd name="connsiteY112" fmla="*/ 2463800 h 3759200"/>
                  <a:gd name="connsiteX113" fmla="*/ 3642360 w 3728720"/>
                  <a:gd name="connsiteY113" fmla="*/ 2458720 h 3759200"/>
                  <a:gd name="connsiteX114" fmla="*/ 3688080 w 3728720"/>
                  <a:gd name="connsiteY114" fmla="*/ 2499360 h 3759200"/>
                  <a:gd name="connsiteX115" fmla="*/ 3728720 w 3728720"/>
                  <a:gd name="connsiteY115" fmla="*/ 2504440 h 3759200"/>
                  <a:gd name="connsiteX116" fmla="*/ 3723640 w 3728720"/>
                  <a:gd name="connsiteY116" fmla="*/ 2453640 h 3759200"/>
                  <a:gd name="connsiteX117" fmla="*/ 3693160 w 3728720"/>
                  <a:gd name="connsiteY117" fmla="*/ 2413000 h 3759200"/>
                  <a:gd name="connsiteX118" fmla="*/ 3672840 w 3728720"/>
                  <a:gd name="connsiteY118" fmla="*/ 2346960 h 3759200"/>
                  <a:gd name="connsiteX119" fmla="*/ 3647440 w 3728720"/>
                  <a:gd name="connsiteY119" fmla="*/ 2336800 h 3759200"/>
                  <a:gd name="connsiteX120" fmla="*/ 3601720 w 3728720"/>
                  <a:gd name="connsiteY120" fmla="*/ 2341880 h 3759200"/>
                  <a:gd name="connsiteX121" fmla="*/ 3561080 w 3728720"/>
                  <a:gd name="connsiteY121" fmla="*/ 2321560 h 3759200"/>
                  <a:gd name="connsiteX122" fmla="*/ 3545840 w 3728720"/>
                  <a:gd name="connsiteY122" fmla="*/ 2255520 h 3759200"/>
                  <a:gd name="connsiteX123" fmla="*/ 3550920 w 3728720"/>
                  <a:gd name="connsiteY123" fmla="*/ 2189480 h 3759200"/>
                  <a:gd name="connsiteX124" fmla="*/ 3515360 w 3728720"/>
                  <a:gd name="connsiteY124" fmla="*/ 2164080 h 3759200"/>
                  <a:gd name="connsiteX125" fmla="*/ 3474720 w 3728720"/>
                  <a:gd name="connsiteY125" fmla="*/ 2159000 h 3759200"/>
                  <a:gd name="connsiteX126" fmla="*/ 3403600 w 3728720"/>
                  <a:gd name="connsiteY126" fmla="*/ 2113280 h 3759200"/>
                  <a:gd name="connsiteX127" fmla="*/ 3362960 w 3728720"/>
                  <a:gd name="connsiteY127" fmla="*/ 2098040 h 3759200"/>
                  <a:gd name="connsiteX128" fmla="*/ 3322320 w 3728720"/>
                  <a:gd name="connsiteY128" fmla="*/ 2082800 h 3759200"/>
                  <a:gd name="connsiteX129" fmla="*/ 3302000 w 3728720"/>
                  <a:gd name="connsiteY129" fmla="*/ 2062480 h 3759200"/>
                  <a:gd name="connsiteX130" fmla="*/ 3302000 w 3728720"/>
                  <a:gd name="connsiteY130" fmla="*/ 2026920 h 3759200"/>
                  <a:gd name="connsiteX131" fmla="*/ 3342640 w 3728720"/>
                  <a:gd name="connsiteY131" fmla="*/ 1971040 h 3759200"/>
                  <a:gd name="connsiteX132" fmla="*/ 3373120 w 3728720"/>
                  <a:gd name="connsiteY132" fmla="*/ 1910080 h 3759200"/>
                  <a:gd name="connsiteX133" fmla="*/ 3378200 w 3728720"/>
                  <a:gd name="connsiteY133" fmla="*/ 1869440 h 3759200"/>
                  <a:gd name="connsiteX134" fmla="*/ 3378200 w 3728720"/>
                  <a:gd name="connsiteY134" fmla="*/ 1869440 h 3759200"/>
                  <a:gd name="connsiteX135" fmla="*/ 3332480 w 3728720"/>
                  <a:gd name="connsiteY135" fmla="*/ 1854200 h 3759200"/>
                  <a:gd name="connsiteX136" fmla="*/ 3322320 w 3728720"/>
                  <a:gd name="connsiteY136" fmla="*/ 1869440 h 3759200"/>
                  <a:gd name="connsiteX137" fmla="*/ 3276600 w 3728720"/>
                  <a:gd name="connsiteY137" fmla="*/ 1859280 h 3759200"/>
                  <a:gd name="connsiteX138" fmla="*/ 3235960 w 3728720"/>
                  <a:gd name="connsiteY138" fmla="*/ 1828800 h 3759200"/>
                  <a:gd name="connsiteX139" fmla="*/ 3185160 w 3728720"/>
                  <a:gd name="connsiteY139" fmla="*/ 1849120 h 3759200"/>
                  <a:gd name="connsiteX140" fmla="*/ 3129280 w 3728720"/>
                  <a:gd name="connsiteY140" fmla="*/ 1925320 h 3759200"/>
                  <a:gd name="connsiteX141" fmla="*/ 3103880 w 3728720"/>
                  <a:gd name="connsiteY141" fmla="*/ 1955800 h 3759200"/>
                  <a:gd name="connsiteX142" fmla="*/ 3058160 w 3728720"/>
                  <a:gd name="connsiteY142" fmla="*/ 1986280 h 3759200"/>
                  <a:gd name="connsiteX143" fmla="*/ 2961640 w 3728720"/>
                  <a:gd name="connsiteY143" fmla="*/ 1960880 h 3759200"/>
                  <a:gd name="connsiteX144" fmla="*/ 2870200 w 3728720"/>
                  <a:gd name="connsiteY144" fmla="*/ 1976120 h 3759200"/>
                  <a:gd name="connsiteX145" fmla="*/ 2799080 w 3728720"/>
                  <a:gd name="connsiteY145" fmla="*/ 2032000 h 3759200"/>
                  <a:gd name="connsiteX146" fmla="*/ 2702560 w 3728720"/>
                  <a:gd name="connsiteY146" fmla="*/ 2103120 h 3759200"/>
                  <a:gd name="connsiteX147" fmla="*/ 2626360 w 3728720"/>
                  <a:gd name="connsiteY147" fmla="*/ 2148840 h 3759200"/>
                  <a:gd name="connsiteX148" fmla="*/ 2534920 w 3728720"/>
                  <a:gd name="connsiteY148" fmla="*/ 2179320 h 3759200"/>
                  <a:gd name="connsiteX149" fmla="*/ 2468880 w 3728720"/>
                  <a:gd name="connsiteY149" fmla="*/ 2214880 h 3759200"/>
                  <a:gd name="connsiteX150" fmla="*/ 2443480 w 3728720"/>
                  <a:gd name="connsiteY150" fmla="*/ 2280920 h 3759200"/>
                  <a:gd name="connsiteX151" fmla="*/ 2397760 w 3728720"/>
                  <a:gd name="connsiteY151" fmla="*/ 2291080 h 3759200"/>
                  <a:gd name="connsiteX152" fmla="*/ 2301240 w 3728720"/>
                  <a:gd name="connsiteY152" fmla="*/ 2291080 h 3759200"/>
                  <a:gd name="connsiteX153" fmla="*/ 2250440 w 3728720"/>
                  <a:gd name="connsiteY153" fmla="*/ 2301240 h 3759200"/>
                  <a:gd name="connsiteX154" fmla="*/ 2204720 w 3728720"/>
                  <a:gd name="connsiteY154" fmla="*/ 2265680 h 3759200"/>
                  <a:gd name="connsiteX155" fmla="*/ 2159000 w 3728720"/>
                  <a:gd name="connsiteY155" fmla="*/ 2189480 h 3759200"/>
                  <a:gd name="connsiteX156" fmla="*/ 2123440 w 3728720"/>
                  <a:gd name="connsiteY156" fmla="*/ 2153920 h 3759200"/>
                  <a:gd name="connsiteX157" fmla="*/ 2128520 w 3728720"/>
                  <a:gd name="connsiteY157" fmla="*/ 2113280 h 3759200"/>
                  <a:gd name="connsiteX158" fmla="*/ 2164080 w 3728720"/>
                  <a:gd name="connsiteY158" fmla="*/ 2087880 h 3759200"/>
                  <a:gd name="connsiteX159" fmla="*/ 2148840 w 3728720"/>
                  <a:gd name="connsiteY159" fmla="*/ 2047240 h 3759200"/>
                  <a:gd name="connsiteX160" fmla="*/ 2103120 w 3728720"/>
                  <a:gd name="connsiteY160" fmla="*/ 2026920 h 3759200"/>
                  <a:gd name="connsiteX161" fmla="*/ 2108200 w 3728720"/>
                  <a:gd name="connsiteY161" fmla="*/ 1976120 h 3759200"/>
                  <a:gd name="connsiteX162" fmla="*/ 2103120 w 3728720"/>
                  <a:gd name="connsiteY162" fmla="*/ 1925320 h 3759200"/>
                  <a:gd name="connsiteX163" fmla="*/ 2037080 w 3728720"/>
                  <a:gd name="connsiteY163" fmla="*/ 1854200 h 3759200"/>
                  <a:gd name="connsiteX164" fmla="*/ 1996440 w 3728720"/>
                  <a:gd name="connsiteY164" fmla="*/ 1808480 h 3759200"/>
                  <a:gd name="connsiteX165" fmla="*/ 1960880 w 3728720"/>
                  <a:gd name="connsiteY165" fmla="*/ 1757680 h 3759200"/>
                  <a:gd name="connsiteX166" fmla="*/ 1930400 w 3728720"/>
                  <a:gd name="connsiteY166" fmla="*/ 1651000 h 3759200"/>
                  <a:gd name="connsiteX167" fmla="*/ 1930400 w 3728720"/>
                  <a:gd name="connsiteY167" fmla="*/ 1559560 h 3759200"/>
                  <a:gd name="connsiteX168" fmla="*/ 1920240 w 3728720"/>
                  <a:gd name="connsiteY168" fmla="*/ 1508760 h 3759200"/>
                  <a:gd name="connsiteX169" fmla="*/ 1899920 w 3728720"/>
                  <a:gd name="connsiteY169" fmla="*/ 1468120 h 3759200"/>
                  <a:gd name="connsiteX170" fmla="*/ 1844040 w 3728720"/>
                  <a:gd name="connsiteY170" fmla="*/ 1442720 h 3759200"/>
                  <a:gd name="connsiteX171" fmla="*/ 1732280 w 3728720"/>
                  <a:gd name="connsiteY171" fmla="*/ 1442720 h 3759200"/>
                  <a:gd name="connsiteX172" fmla="*/ 1615440 w 3728720"/>
                  <a:gd name="connsiteY172" fmla="*/ 1437640 h 3759200"/>
                  <a:gd name="connsiteX173" fmla="*/ 1590040 w 3728720"/>
                  <a:gd name="connsiteY173" fmla="*/ 1402080 h 3759200"/>
                  <a:gd name="connsiteX174" fmla="*/ 1544320 w 3728720"/>
                  <a:gd name="connsiteY174" fmla="*/ 1391920 h 3759200"/>
                  <a:gd name="connsiteX175" fmla="*/ 1534160 w 3728720"/>
                  <a:gd name="connsiteY175" fmla="*/ 1295400 h 3759200"/>
                  <a:gd name="connsiteX176" fmla="*/ 1503680 w 3728720"/>
                  <a:gd name="connsiteY176" fmla="*/ 1219200 h 3759200"/>
                  <a:gd name="connsiteX177" fmla="*/ 1412240 w 3728720"/>
                  <a:gd name="connsiteY177" fmla="*/ 1000760 h 3759200"/>
                  <a:gd name="connsiteX178" fmla="*/ 1341120 w 3728720"/>
                  <a:gd name="connsiteY178" fmla="*/ 812800 h 3759200"/>
                  <a:gd name="connsiteX179" fmla="*/ 1285240 w 3728720"/>
                  <a:gd name="connsiteY179" fmla="*/ 695960 h 3759200"/>
                  <a:gd name="connsiteX180" fmla="*/ 1234440 w 3728720"/>
                  <a:gd name="connsiteY180" fmla="*/ 594360 h 3759200"/>
                  <a:gd name="connsiteX181" fmla="*/ 1198880 w 3728720"/>
                  <a:gd name="connsiteY181" fmla="*/ 528320 h 3759200"/>
                  <a:gd name="connsiteX182" fmla="*/ 1173480 w 3728720"/>
                  <a:gd name="connsiteY182" fmla="*/ 426720 h 3759200"/>
                  <a:gd name="connsiteX183" fmla="*/ 1173480 w 3728720"/>
                  <a:gd name="connsiteY183" fmla="*/ 345440 h 3759200"/>
                  <a:gd name="connsiteX184" fmla="*/ 1148080 w 3728720"/>
                  <a:gd name="connsiteY184" fmla="*/ 274320 h 3759200"/>
                  <a:gd name="connsiteX185" fmla="*/ 1148080 w 3728720"/>
                  <a:gd name="connsiteY185" fmla="*/ 208280 h 3759200"/>
                  <a:gd name="connsiteX186" fmla="*/ 1132840 w 3728720"/>
                  <a:gd name="connsiteY186" fmla="*/ 152400 h 3759200"/>
                  <a:gd name="connsiteX187" fmla="*/ 1102360 w 3728720"/>
                  <a:gd name="connsiteY187" fmla="*/ 86360 h 3759200"/>
                  <a:gd name="connsiteX188" fmla="*/ 1061720 w 3728720"/>
                  <a:gd name="connsiteY188" fmla="*/ 35560 h 3759200"/>
                  <a:gd name="connsiteX189" fmla="*/ 1041400 w 3728720"/>
                  <a:gd name="connsiteY189" fmla="*/ 5080 h 3759200"/>
                  <a:gd name="connsiteX190" fmla="*/ 995680 w 3728720"/>
                  <a:gd name="connsiteY190" fmla="*/ 0 h 3759200"/>
                  <a:gd name="connsiteX191" fmla="*/ 975360 w 3728720"/>
                  <a:gd name="connsiteY191" fmla="*/ 45720 h 3759200"/>
                  <a:gd name="connsiteX0" fmla="*/ 975360 w 3728720"/>
                  <a:gd name="connsiteY0" fmla="*/ 45720 h 3759200"/>
                  <a:gd name="connsiteX1" fmla="*/ 904240 w 3728720"/>
                  <a:gd name="connsiteY1" fmla="*/ 116840 h 3759200"/>
                  <a:gd name="connsiteX2" fmla="*/ 848360 w 3728720"/>
                  <a:gd name="connsiteY2" fmla="*/ 172720 h 3759200"/>
                  <a:gd name="connsiteX3" fmla="*/ 762000 w 3728720"/>
                  <a:gd name="connsiteY3" fmla="*/ 213360 h 3759200"/>
                  <a:gd name="connsiteX4" fmla="*/ 701040 w 3728720"/>
                  <a:gd name="connsiteY4" fmla="*/ 294640 h 3759200"/>
                  <a:gd name="connsiteX5" fmla="*/ 624840 w 3728720"/>
                  <a:gd name="connsiteY5" fmla="*/ 350520 h 3759200"/>
                  <a:gd name="connsiteX6" fmla="*/ 558800 w 3728720"/>
                  <a:gd name="connsiteY6" fmla="*/ 391160 h 3759200"/>
                  <a:gd name="connsiteX7" fmla="*/ 441960 w 3728720"/>
                  <a:gd name="connsiteY7" fmla="*/ 447040 h 3759200"/>
                  <a:gd name="connsiteX8" fmla="*/ 299720 w 3728720"/>
                  <a:gd name="connsiteY8" fmla="*/ 513080 h 3759200"/>
                  <a:gd name="connsiteX9" fmla="*/ 157480 w 3728720"/>
                  <a:gd name="connsiteY9" fmla="*/ 563880 h 3759200"/>
                  <a:gd name="connsiteX10" fmla="*/ 96520 w 3728720"/>
                  <a:gd name="connsiteY10" fmla="*/ 584200 h 3759200"/>
                  <a:gd name="connsiteX11" fmla="*/ 40640 w 3728720"/>
                  <a:gd name="connsiteY11" fmla="*/ 584200 h 3759200"/>
                  <a:gd name="connsiteX12" fmla="*/ 0 w 3728720"/>
                  <a:gd name="connsiteY12" fmla="*/ 599440 h 3759200"/>
                  <a:gd name="connsiteX13" fmla="*/ 0 w 3728720"/>
                  <a:gd name="connsiteY13" fmla="*/ 624840 h 3759200"/>
                  <a:gd name="connsiteX14" fmla="*/ 25400 w 3728720"/>
                  <a:gd name="connsiteY14" fmla="*/ 685800 h 3759200"/>
                  <a:gd name="connsiteX15" fmla="*/ 71120 w 3728720"/>
                  <a:gd name="connsiteY15" fmla="*/ 721360 h 3759200"/>
                  <a:gd name="connsiteX16" fmla="*/ 142240 w 3728720"/>
                  <a:gd name="connsiteY16" fmla="*/ 828040 h 3759200"/>
                  <a:gd name="connsiteX17" fmla="*/ 172720 w 3728720"/>
                  <a:gd name="connsiteY17" fmla="*/ 894080 h 3759200"/>
                  <a:gd name="connsiteX18" fmla="*/ 182880 w 3728720"/>
                  <a:gd name="connsiteY18" fmla="*/ 939800 h 3759200"/>
                  <a:gd name="connsiteX19" fmla="*/ 177800 w 3728720"/>
                  <a:gd name="connsiteY19" fmla="*/ 980440 h 3759200"/>
                  <a:gd name="connsiteX20" fmla="*/ 111760 w 3728720"/>
                  <a:gd name="connsiteY20" fmla="*/ 1021080 h 3759200"/>
                  <a:gd name="connsiteX21" fmla="*/ 91440 w 3728720"/>
                  <a:gd name="connsiteY21" fmla="*/ 1066800 h 3759200"/>
                  <a:gd name="connsiteX22" fmla="*/ 71120 w 3728720"/>
                  <a:gd name="connsiteY22" fmla="*/ 1183640 h 3759200"/>
                  <a:gd name="connsiteX23" fmla="*/ 55880 w 3728720"/>
                  <a:gd name="connsiteY23" fmla="*/ 1605280 h 3759200"/>
                  <a:gd name="connsiteX24" fmla="*/ 35560 w 3728720"/>
                  <a:gd name="connsiteY24" fmla="*/ 1676400 h 3759200"/>
                  <a:gd name="connsiteX25" fmla="*/ 40640 w 3728720"/>
                  <a:gd name="connsiteY25" fmla="*/ 1772920 h 3759200"/>
                  <a:gd name="connsiteX26" fmla="*/ 93980 w 3728720"/>
                  <a:gd name="connsiteY26" fmla="*/ 1978660 h 3759200"/>
                  <a:gd name="connsiteX27" fmla="*/ 170180 w 3728720"/>
                  <a:gd name="connsiteY27" fmla="*/ 2077720 h 3759200"/>
                  <a:gd name="connsiteX28" fmla="*/ 233680 w 3728720"/>
                  <a:gd name="connsiteY28" fmla="*/ 2133600 h 3759200"/>
                  <a:gd name="connsiteX29" fmla="*/ 269240 w 3728720"/>
                  <a:gd name="connsiteY29" fmla="*/ 2189480 h 3759200"/>
                  <a:gd name="connsiteX30" fmla="*/ 269240 w 3728720"/>
                  <a:gd name="connsiteY30" fmla="*/ 2280920 h 3759200"/>
                  <a:gd name="connsiteX31" fmla="*/ 259080 w 3728720"/>
                  <a:gd name="connsiteY31" fmla="*/ 2357120 h 3759200"/>
                  <a:gd name="connsiteX32" fmla="*/ 243840 w 3728720"/>
                  <a:gd name="connsiteY32" fmla="*/ 2519680 h 3759200"/>
                  <a:gd name="connsiteX33" fmla="*/ 243840 w 3728720"/>
                  <a:gd name="connsiteY33" fmla="*/ 2519680 h 3759200"/>
                  <a:gd name="connsiteX34" fmla="*/ 350520 w 3728720"/>
                  <a:gd name="connsiteY34" fmla="*/ 2473960 h 3759200"/>
                  <a:gd name="connsiteX35" fmla="*/ 436880 w 3728720"/>
                  <a:gd name="connsiteY35" fmla="*/ 2463800 h 3759200"/>
                  <a:gd name="connsiteX36" fmla="*/ 497840 w 3728720"/>
                  <a:gd name="connsiteY36" fmla="*/ 2448560 h 3759200"/>
                  <a:gd name="connsiteX37" fmla="*/ 533400 w 3728720"/>
                  <a:gd name="connsiteY37" fmla="*/ 2392680 h 3759200"/>
                  <a:gd name="connsiteX38" fmla="*/ 518160 w 3728720"/>
                  <a:gd name="connsiteY38" fmla="*/ 2296160 h 3759200"/>
                  <a:gd name="connsiteX39" fmla="*/ 523240 w 3728720"/>
                  <a:gd name="connsiteY39" fmla="*/ 2204720 h 3759200"/>
                  <a:gd name="connsiteX40" fmla="*/ 543560 w 3728720"/>
                  <a:gd name="connsiteY40" fmla="*/ 2174240 h 3759200"/>
                  <a:gd name="connsiteX41" fmla="*/ 574040 w 3728720"/>
                  <a:gd name="connsiteY41" fmla="*/ 2199640 h 3759200"/>
                  <a:gd name="connsiteX42" fmla="*/ 665480 w 3728720"/>
                  <a:gd name="connsiteY42" fmla="*/ 2189480 h 3759200"/>
                  <a:gd name="connsiteX43" fmla="*/ 721360 w 3728720"/>
                  <a:gd name="connsiteY43" fmla="*/ 2214880 h 3759200"/>
                  <a:gd name="connsiteX44" fmla="*/ 716280 w 3728720"/>
                  <a:gd name="connsiteY44" fmla="*/ 2280920 h 3759200"/>
                  <a:gd name="connsiteX45" fmla="*/ 716280 w 3728720"/>
                  <a:gd name="connsiteY45" fmla="*/ 2326640 h 3759200"/>
                  <a:gd name="connsiteX46" fmla="*/ 736600 w 3728720"/>
                  <a:gd name="connsiteY46" fmla="*/ 2362200 h 3759200"/>
                  <a:gd name="connsiteX47" fmla="*/ 756920 w 3728720"/>
                  <a:gd name="connsiteY47" fmla="*/ 2428240 h 3759200"/>
                  <a:gd name="connsiteX48" fmla="*/ 772160 w 3728720"/>
                  <a:gd name="connsiteY48" fmla="*/ 2494280 h 3759200"/>
                  <a:gd name="connsiteX49" fmla="*/ 873760 w 3728720"/>
                  <a:gd name="connsiteY49" fmla="*/ 2555240 h 3759200"/>
                  <a:gd name="connsiteX50" fmla="*/ 975360 w 3728720"/>
                  <a:gd name="connsiteY50" fmla="*/ 2641600 h 3759200"/>
                  <a:gd name="connsiteX51" fmla="*/ 1071880 w 3728720"/>
                  <a:gd name="connsiteY51" fmla="*/ 2682240 h 3759200"/>
                  <a:gd name="connsiteX52" fmla="*/ 1173480 w 3728720"/>
                  <a:gd name="connsiteY52" fmla="*/ 2717800 h 3759200"/>
                  <a:gd name="connsiteX53" fmla="*/ 1270000 w 3728720"/>
                  <a:gd name="connsiteY53" fmla="*/ 2692400 h 3759200"/>
                  <a:gd name="connsiteX54" fmla="*/ 1361440 w 3728720"/>
                  <a:gd name="connsiteY54" fmla="*/ 2636520 h 3759200"/>
                  <a:gd name="connsiteX55" fmla="*/ 1463040 w 3728720"/>
                  <a:gd name="connsiteY55" fmla="*/ 2606040 h 3759200"/>
                  <a:gd name="connsiteX56" fmla="*/ 1554480 w 3728720"/>
                  <a:gd name="connsiteY56" fmla="*/ 2565400 h 3759200"/>
                  <a:gd name="connsiteX57" fmla="*/ 1559560 w 3728720"/>
                  <a:gd name="connsiteY57" fmla="*/ 2514600 h 3759200"/>
                  <a:gd name="connsiteX58" fmla="*/ 1549400 w 3728720"/>
                  <a:gd name="connsiteY58" fmla="*/ 2438400 h 3759200"/>
                  <a:gd name="connsiteX59" fmla="*/ 1584960 w 3728720"/>
                  <a:gd name="connsiteY59" fmla="*/ 2336800 h 3759200"/>
                  <a:gd name="connsiteX60" fmla="*/ 1584960 w 3728720"/>
                  <a:gd name="connsiteY60" fmla="*/ 2291080 h 3759200"/>
                  <a:gd name="connsiteX61" fmla="*/ 1590040 w 3728720"/>
                  <a:gd name="connsiteY61" fmla="*/ 2250440 h 3759200"/>
                  <a:gd name="connsiteX62" fmla="*/ 1625600 w 3728720"/>
                  <a:gd name="connsiteY62" fmla="*/ 2260600 h 3759200"/>
                  <a:gd name="connsiteX63" fmla="*/ 1656080 w 3728720"/>
                  <a:gd name="connsiteY63" fmla="*/ 2321560 h 3759200"/>
                  <a:gd name="connsiteX64" fmla="*/ 1722120 w 3728720"/>
                  <a:gd name="connsiteY64" fmla="*/ 2387600 h 3759200"/>
                  <a:gd name="connsiteX65" fmla="*/ 1752600 w 3728720"/>
                  <a:gd name="connsiteY65" fmla="*/ 2453640 h 3759200"/>
                  <a:gd name="connsiteX66" fmla="*/ 1757680 w 3728720"/>
                  <a:gd name="connsiteY66" fmla="*/ 2545080 h 3759200"/>
                  <a:gd name="connsiteX67" fmla="*/ 1752600 w 3728720"/>
                  <a:gd name="connsiteY67" fmla="*/ 2636520 h 3759200"/>
                  <a:gd name="connsiteX68" fmla="*/ 1762760 w 3728720"/>
                  <a:gd name="connsiteY68" fmla="*/ 2733040 h 3759200"/>
                  <a:gd name="connsiteX69" fmla="*/ 1788160 w 3728720"/>
                  <a:gd name="connsiteY69" fmla="*/ 2809240 h 3759200"/>
                  <a:gd name="connsiteX70" fmla="*/ 1859280 w 3728720"/>
                  <a:gd name="connsiteY70" fmla="*/ 2910840 h 3759200"/>
                  <a:gd name="connsiteX71" fmla="*/ 1864360 w 3728720"/>
                  <a:gd name="connsiteY71" fmla="*/ 2956560 h 3759200"/>
                  <a:gd name="connsiteX72" fmla="*/ 1844040 w 3728720"/>
                  <a:gd name="connsiteY72" fmla="*/ 3007360 h 3759200"/>
                  <a:gd name="connsiteX73" fmla="*/ 1823720 w 3728720"/>
                  <a:gd name="connsiteY73" fmla="*/ 3088640 h 3759200"/>
                  <a:gd name="connsiteX74" fmla="*/ 1788160 w 3728720"/>
                  <a:gd name="connsiteY74" fmla="*/ 3159760 h 3759200"/>
                  <a:gd name="connsiteX75" fmla="*/ 1788160 w 3728720"/>
                  <a:gd name="connsiteY75" fmla="*/ 3159760 h 3759200"/>
                  <a:gd name="connsiteX76" fmla="*/ 1767840 w 3728720"/>
                  <a:gd name="connsiteY76" fmla="*/ 3241040 h 3759200"/>
                  <a:gd name="connsiteX77" fmla="*/ 1808480 w 3728720"/>
                  <a:gd name="connsiteY77" fmla="*/ 3281680 h 3759200"/>
                  <a:gd name="connsiteX78" fmla="*/ 1879600 w 3728720"/>
                  <a:gd name="connsiteY78" fmla="*/ 3342640 h 3759200"/>
                  <a:gd name="connsiteX79" fmla="*/ 1920240 w 3728720"/>
                  <a:gd name="connsiteY79" fmla="*/ 3373120 h 3759200"/>
                  <a:gd name="connsiteX80" fmla="*/ 1955800 w 3728720"/>
                  <a:gd name="connsiteY80" fmla="*/ 3388360 h 3759200"/>
                  <a:gd name="connsiteX81" fmla="*/ 2026920 w 3728720"/>
                  <a:gd name="connsiteY81" fmla="*/ 3423920 h 3759200"/>
                  <a:gd name="connsiteX82" fmla="*/ 2082800 w 3728720"/>
                  <a:gd name="connsiteY82" fmla="*/ 3545840 h 3759200"/>
                  <a:gd name="connsiteX83" fmla="*/ 2169160 w 3728720"/>
                  <a:gd name="connsiteY83" fmla="*/ 3611880 h 3759200"/>
                  <a:gd name="connsiteX84" fmla="*/ 2230120 w 3728720"/>
                  <a:gd name="connsiteY84" fmla="*/ 3698240 h 3759200"/>
                  <a:gd name="connsiteX85" fmla="*/ 2311400 w 3728720"/>
                  <a:gd name="connsiteY85" fmla="*/ 3754120 h 3759200"/>
                  <a:gd name="connsiteX86" fmla="*/ 2402840 w 3728720"/>
                  <a:gd name="connsiteY86" fmla="*/ 3759200 h 3759200"/>
                  <a:gd name="connsiteX87" fmla="*/ 2484120 w 3728720"/>
                  <a:gd name="connsiteY87" fmla="*/ 3738880 h 3759200"/>
                  <a:gd name="connsiteX88" fmla="*/ 2580640 w 3728720"/>
                  <a:gd name="connsiteY88" fmla="*/ 3728720 h 3759200"/>
                  <a:gd name="connsiteX89" fmla="*/ 2651760 w 3728720"/>
                  <a:gd name="connsiteY89" fmla="*/ 3713480 h 3759200"/>
                  <a:gd name="connsiteX90" fmla="*/ 2717800 w 3728720"/>
                  <a:gd name="connsiteY90" fmla="*/ 3728720 h 3759200"/>
                  <a:gd name="connsiteX91" fmla="*/ 2773680 w 3728720"/>
                  <a:gd name="connsiteY91" fmla="*/ 3708400 h 3759200"/>
                  <a:gd name="connsiteX92" fmla="*/ 2778760 w 3728720"/>
                  <a:gd name="connsiteY92" fmla="*/ 3632200 h 3759200"/>
                  <a:gd name="connsiteX93" fmla="*/ 2865120 w 3728720"/>
                  <a:gd name="connsiteY93" fmla="*/ 3510280 h 3759200"/>
                  <a:gd name="connsiteX94" fmla="*/ 2936240 w 3728720"/>
                  <a:gd name="connsiteY94" fmla="*/ 3444240 h 3759200"/>
                  <a:gd name="connsiteX95" fmla="*/ 2946400 w 3728720"/>
                  <a:gd name="connsiteY95" fmla="*/ 3383280 h 3759200"/>
                  <a:gd name="connsiteX96" fmla="*/ 2936240 w 3728720"/>
                  <a:gd name="connsiteY96" fmla="*/ 3296920 h 3759200"/>
                  <a:gd name="connsiteX97" fmla="*/ 2946400 w 3728720"/>
                  <a:gd name="connsiteY97" fmla="*/ 3246120 h 3759200"/>
                  <a:gd name="connsiteX98" fmla="*/ 2987040 w 3728720"/>
                  <a:gd name="connsiteY98" fmla="*/ 3210560 h 3759200"/>
                  <a:gd name="connsiteX99" fmla="*/ 3093720 w 3728720"/>
                  <a:gd name="connsiteY99" fmla="*/ 3215640 h 3759200"/>
                  <a:gd name="connsiteX100" fmla="*/ 3154680 w 3728720"/>
                  <a:gd name="connsiteY100" fmla="*/ 3235960 h 3759200"/>
                  <a:gd name="connsiteX101" fmla="*/ 3235960 w 3728720"/>
                  <a:gd name="connsiteY101" fmla="*/ 3235960 h 3759200"/>
                  <a:gd name="connsiteX102" fmla="*/ 3352800 w 3728720"/>
                  <a:gd name="connsiteY102" fmla="*/ 3180080 h 3759200"/>
                  <a:gd name="connsiteX103" fmla="*/ 3459480 w 3728720"/>
                  <a:gd name="connsiteY103" fmla="*/ 3103880 h 3759200"/>
                  <a:gd name="connsiteX104" fmla="*/ 3474720 w 3728720"/>
                  <a:gd name="connsiteY104" fmla="*/ 3027680 h 3759200"/>
                  <a:gd name="connsiteX105" fmla="*/ 3474720 w 3728720"/>
                  <a:gd name="connsiteY105" fmla="*/ 2941320 h 3759200"/>
                  <a:gd name="connsiteX106" fmla="*/ 3444240 w 3728720"/>
                  <a:gd name="connsiteY106" fmla="*/ 2890520 h 3759200"/>
                  <a:gd name="connsiteX107" fmla="*/ 3444240 w 3728720"/>
                  <a:gd name="connsiteY107" fmla="*/ 2814320 h 3759200"/>
                  <a:gd name="connsiteX108" fmla="*/ 3495040 w 3728720"/>
                  <a:gd name="connsiteY108" fmla="*/ 2727960 h 3759200"/>
                  <a:gd name="connsiteX109" fmla="*/ 3525520 w 3728720"/>
                  <a:gd name="connsiteY109" fmla="*/ 2641600 h 3759200"/>
                  <a:gd name="connsiteX110" fmla="*/ 3566160 w 3728720"/>
                  <a:gd name="connsiteY110" fmla="*/ 2540000 h 3759200"/>
                  <a:gd name="connsiteX111" fmla="*/ 3581400 w 3728720"/>
                  <a:gd name="connsiteY111" fmla="*/ 2463800 h 3759200"/>
                  <a:gd name="connsiteX112" fmla="*/ 3581400 w 3728720"/>
                  <a:gd name="connsiteY112" fmla="*/ 2463800 h 3759200"/>
                  <a:gd name="connsiteX113" fmla="*/ 3642360 w 3728720"/>
                  <a:gd name="connsiteY113" fmla="*/ 2458720 h 3759200"/>
                  <a:gd name="connsiteX114" fmla="*/ 3688080 w 3728720"/>
                  <a:gd name="connsiteY114" fmla="*/ 2499360 h 3759200"/>
                  <a:gd name="connsiteX115" fmla="*/ 3728720 w 3728720"/>
                  <a:gd name="connsiteY115" fmla="*/ 2504440 h 3759200"/>
                  <a:gd name="connsiteX116" fmla="*/ 3723640 w 3728720"/>
                  <a:gd name="connsiteY116" fmla="*/ 2453640 h 3759200"/>
                  <a:gd name="connsiteX117" fmla="*/ 3693160 w 3728720"/>
                  <a:gd name="connsiteY117" fmla="*/ 2413000 h 3759200"/>
                  <a:gd name="connsiteX118" fmla="*/ 3672840 w 3728720"/>
                  <a:gd name="connsiteY118" fmla="*/ 2346960 h 3759200"/>
                  <a:gd name="connsiteX119" fmla="*/ 3647440 w 3728720"/>
                  <a:gd name="connsiteY119" fmla="*/ 2336800 h 3759200"/>
                  <a:gd name="connsiteX120" fmla="*/ 3601720 w 3728720"/>
                  <a:gd name="connsiteY120" fmla="*/ 2341880 h 3759200"/>
                  <a:gd name="connsiteX121" fmla="*/ 3561080 w 3728720"/>
                  <a:gd name="connsiteY121" fmla="*/ 2321560 h 3759200"/>
                  <a:gd name="connsiteX122" fmla="*/ 3545840 w 3728720"/>
                  <a:gd name="connsiteY122" fmla="*/ 2255520 h 3759200"/>
                  <a:gd name="connsiteX123" fmla="*/ 3550920 w 3728720"/>
                  <a:gd name="connsiteY123" fmla="*/ 2189480 h 3759200"/>
                  <a:gd name="connsiteX124" fmla="*/ 3515360 w 3728720"/>
                  <a:gd name="connsiteY124" fmla="*/ 2164080 h 3759200"/>
                  <a:gd name="connsiteX125" fmla="*/ 3474720 w 3728720"/>
                  <a:gd name="connsiteY125" fmla="*/ 2159000 h 3759200"/>
                  <a:gd name="connsiteX126" fmla="*/ 3403600 w 3728720"/>
                  <a:gd name="connsiteY126" fmla="*/ 2113280 h 3759200"/>
                  <a:gd name="connsiteX127" fmla="*/ 3362960 w 3728720"/>
                  <a:gd name="connsiteY127" fmla="*/ 2098040 h 3759200"/>
                  <a:gd name="connsiteX128" fmla="*/ 3322320 w 3728720"/>
                  <a:gd name="connsiteY128" fmla="*/ 2082800 h 3759200"/>
                  <a:gd name="connsiteX129" fmla="*/ 3302000 w 3728720"/>
                  <a:gd name="connsiteY129" fmla="*/ 2062480 h 3759200"/>
                  <a:gd name="connsiteX130" fmla="*/ 3302000 w 3728720"/>
                  <a:gd name="connsiteY130" fmla="*/ 2026920 h 3759200"/>
                  <a:gd name="connsiteX131" fmla="*/ 3342640 w 3728720"/>
                  <a:gd name="connsiteY131" fmla="*/ 1971040 h 3759200"/>
                  <a:gd name="connsiteX132" fmla="*/ 3373120 w 3728720"/>
                  <a:gd name="connsiteY132" fmla="*/ 1910080 h 3759200"/>
                  <a:gd name="connsiteX133" fmla="*/ 3378200 w 3728720"/>
                  <a:gd name="connsiteY133" fmla="*/ 1869440 h 3759200"/>
                  <a:gd name="connsiteX134" fmla="*/ 3378200 w 3728720"/>
                  <a:gd name="connsiteY134" fmla="*/ 1869440 h 3759200"/>
                  <a:gd name="connsiteX135" fmla="*/ 3332480 w 3728720"/>
                  <a:gd name="connsiteY135" fmla="*/ 1854200 h 3759200"/>
                  <a:gd name="connsiteX136" fmla="*/ 3322320 w 3728720"/>
                  <a:gd name="connsiteY136" fmla="*/ 1869440 h 3759200"/>
                  <a:gd name="connsiteX137" fmla="*/ 3276600 w 3728720"/>
                  <a:gd name="connsiteY137" fmla="*/ 1859280 h 3759200"/>
                  <a:gd name="connsiteX138" fmla="*/ 3235960 w 3728720"/>
                  <a:gd name="connsiteY138" fmla="*/ 1828800 h 3759200"/>
                  <a:gd name="connsiteX139" fmla="*/ 3185160 w 3728720"/>
                  <a:gd name="connsiteY139" fmla="*/ 1849120 h 3759200"/>
                  <a:gd name="connsiteX140" fmla="*/ 3129280 w 3728720"/>
                  <a:gd name="connsiteY140" fmla="*/ 1925320 h 3759200"/>
                  <a:gd name="connsiteX141" fmla="*/ 3103880 w 3728720"/>
                  <a:gd name="connsiteY141" fmla="*/ 1955800 h 3759200"/>
                  <a:gd name="connsiteX142" fmla="*/ 3058160 w 3728720"/>
                  <a:gd name="connsiteY142" fmla="*/ 1986280 h 3759200"/>
                  <a:gd name="connsiteX143" fmla="*/ 2961640 w 3728720"/>
                  <a:gd name="connsiteY143" fmla="*/ 1960880 h 3759200"/>
                  <a:gd name="connsiteX144" fmla="*/ 2870200 w 3728720"/>
                  <a:gd name="connsiteY144" fmla="*/ 1976120 h 3759200"/>
                  <a:gd name="connsiteX145" fmla="*/ 2799080 w 3728720"/>
                  <a:gd name="connsiteY145" fmla="*/ 2032000 h 3759200"/>
                  <a:gd name="connsiteX146" fmla="*/ 2702560 w 3728720"/>
                  <a:gd name="connsiteY146" fmla="*/ 2103120 h 3759200"/>
                  <a:gd name="connsiteX147" fmla="*/ 2626360 w 3728720"/>
                  <a:gd name="connsiteY147" fmla="*/ 2148840 h 3759200"/>
                  <a:gd name="connsiteX148" fmla="*/ 2534920 w 3728720"/>
                  <a:gd name="connsiteY148" fmla="*/ 2179320 h 3759200"/>
                  <a:gd name="connsiteX149" fmla="*/ 2468880 w 3728720"/>
                  <a:gd name="connsiteY149" fmla="*/ 2214880 h 3759200"/>
                  <a:gd name="connsiteX150" fmla="*/ 2443480 w 3728720"/>
                  <a:gd name="connsiteY150" fmla="*/ 2280920 h 3759200"/>
                  <a:gd name="connsiteX151" fmla="*/ 2397760 w 3728720"/>
                  <a:gd name="connsiteY151" fmla="*/ 2291080 h 3759200"/>
                  <a:gd name="connsiteX152" fmla="*/ 2301240 w 3728720"/>
                  <a:gd name="connsiteY152" fmla="*/ 2291080 h 3759200"/>
                  <a:gd name="connsiteX153" fmla="*/ 2250440 w 3728720"/>
                  <a:gd name="connsiteY153" fmla="*/ 2301240 h 3759200"/>
                  <a:gd name="connsiteX154" fmla="*/ 2204720 w 3728720"/>
                  <a:gd name="connsiteY154" fmla="*/ 2265680 h 3759200"/>
                  <a:gd name="connsiteX155" fmla="*/ 2159000 w 3728720"/>
                  <a:gd name="connsiteY155" fmla="*/ 2189480 h 3759200"/>
                  <a:gd name="connsiteX156" fmla="*/ 2123440 w 3728720"/>
                  <a:gd name="connsiteY156" fmla="*/ 2153920 h 3759200"/>
                  <a:gd name="connsiteX157" fmla="*/ 2128520 w 3728720"/>
                  <a:gd name="connsiteY157" fmla="*/ 2113280 h 3759200"/>
                  <a:gd name="connsiteX158" fmla="*/ 2164080 w 3728720"/>
                  <a:gd name="connsiteY158" fmla="*/ 2087880 h 3759200"/>
                  <a:gd name="connsiteX159" fmla="*/ 2148840 w 3728720"/>
                  <a:gd name="connsiteY159" fmla="*/ 2047240 h 3759200"/>
                  <a:gd name="connsiteX160" fmla="*/ 2103120 w 3728720"/>
                  <a:gd name="connsiteY160" fmla="*/ 2026920 h 3759200"/>
                  <a:gd name="connsiteX161" fmla="*/ 2108200 w 3728720"/>
                  <a:gd name="connsiteY161" fmla="*/ 1976120 h 3759200"/>
                  <a:gd name="connsiteX162" fmla="*/ 2103120 w 3728720"/>
                  <a:gd name="connsiteY162" fmla="*/ 1925320 h 3759200"/>
                  <a:gd name="connsiteX163" fmla="*/ 2037080 w 3728720"/>
                  <a:gd name="connsiteY163" fmla="*/ 1854200 h 3759200"/>
                  <a:gd name="connsiteX164" fmla="*/ 1996440 w 3728720"/>
                  <a:gd name="connsiteY164" fmla="*/ 1808480 h 3759200"/>
                  <a:gd name="connsiteX165" fmla="*/ 1960880 w 3728720"/>
                  <a:gd name="connsiteY165" fmla="*/ 1757680 h 3759200"/>
                  <a:gd name="connsiteX166" fmla="*/ 1930400 w 3728720"/>
                  <a:gd name="connsiteY166" fmla="*/ 1651000 h 3759200"/>
                  <a:gd name="connsiteX167" fmla="*/ 1930400 w 3728720"/>
                  <a:gd name="connsiteY167" fmla="*/ 1559560 h 3759200"/>
                  <a:gd name="connsiteX168" fmla="*/ 1920240 w 3728720"/>
                  <a:gd name="connsiteY168" fmla="*/ 1508760 h 3759200"/>
                  <a:gd name="connsiteX169" fmla="*/ 1899920 w 3728720"/>
                  <a:gd name="connsiteY169" fmla="*/ 1468120 h 3759200"/>
                  <a:gd name="connsiteX170" fmla="*/ 1844040 w 3728720"/>
                  <a:gd name="connsiteY170" fmla="*/ 1442720 h 3759200"/>
                  <a:gd name="connsiteX171" fmla="*/ 1732280 w 3728720"/>
                  <a:gd name="connsiteY171" fmla="*/ 1442720 h 3759200"/>
                  <a:gd name="connsiteX172" fmla="*/ 1615440 w 3728720"/>
                  <a:gd name="connsiteY172" fmla="*/ 1437640 h 3759200"/>
                  <a:gd name="connsiteX173" fmla="*/ 1590040 w 3728720"/>
                  <a:gd name="connsiteY173" fmla="*/ 1402080 h 3759200"/>
                  <a:gd name="connsiteX174" fmla="*/ 1546860 w 3728720"/>
                  <a:gd name="connsiteY174" fmla="*/ 1386840 h 3759200"/>
                  <a:gd name="connsiteX175" fmla="*/ 1534160 w 3728720"/>
                  <a:gd name="connsiteY175" fmla="*/ 1295400 h 3759200"/>
                  <a:gd name="connsiteX176" fmla="*/ 1503680 w 3728720"/>
                  <a:gd name="connsiteY176" fmla="*/ 1219200 h 3759200"/>
                  <a:gd name="connsiteX177" fmla="*/ 1412240 w 3728720"/>
                  <a:gd name="connsiteY177" fmla="*/ 1000760 h 3759200"/>
                  <a:gd name="connsiteX178" fmla="*/ 1341120 w 3728720"/>
                  <a:gd name="connsiteY178" fmla="*/ 812800 h 3759200"/>
                  <a:gd name="connsiteX179" fmla="*/ 1285240 w 3728720"/>
                  <a:gd name="connsiteY179" fmla="*/ 695960 h 3759200"/>
                  <a:gd name="connsiteX180" fmla="*/ 1234440 w 3728720"/>
                  <a:gd name="connsiteY180" fmla="*/ 594360 h 3759200"/>
                  <a:gd name="connsiteX181" fmla="*/ 1198880 w 3728720"/>
                  <a:gd name="connsiteY181" fmla="*/ 528320 h 3759200"/>
                  <a:gd name="connsiteX182" fmla="*/ 1173480 w 3728720"/>
                  <a:gd name="connsiteY182" fmla="*/ 426720 h 3759200"/>
                  <a:gd name="connsiteX183" fmla="*/ 1173480 w 3728720"/>
                  <a:gd name="connsiteY183" fmla="*/ 345440 h 3759200"/>
                  <a:gd name="connsiteX184" fmla="*/ 1148080 w 3728720"/>
                  <a:gd name="connsiteY184" fmla="*/ 274320 h 3759200"/>
                  <a:gd name="connsiteX185" fmla="*/ 1148080 w 3728720"/>
                  <a:gd name="connsiteY185" fmla="*/ 208280 h 3759200"/>
                  <a:gd name="connsiteX186" fmla="*/ 1132840 w 3728720"/>
                  <a:gd name="connsiteY186" fmla="*/ 152400 h 3759200"/>
                  <a:gd name="connsiteX187" fmla="*/ 1102360 w 3728720"/>
                  <a:gd name="connsiteY187" fmla="*/ 86360 h 3759200"/>
                  <a:gd name="connsiteX188" fmla="*/ 1061720 w 3728720"/>
                  <a:gd name="connsiteY188" fmla="*/ 35560 h 3759200"/>
                  <a:gd name="connsiteX189" fmla="*/ 1041400 w 3728720"/>
                  <a:gd name="connsiteY189" fmla="*/ 5080 h 3759200"/>
                  <a:gd name="connsiteX190" fmla="*/ 995680 w 3728720"/>
                  <a:gd name="connsiteY190" fmla="*/ 0 h 3759200"/>
                  <a:gd name="connsiteX191" fmla="*/ 975360 w 3728720"/>
                  <a:gd name="connsiteY191" fmla="*/ 45720 h 3759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</a:cxnLst>
                <a:rect l="l" t="t" r="r" b="b"/>
                <a:pathLst>
                  <a:path w="3728720" h="3759200">
                    <a:moveTo>
                      <a:pt x="975360" y="45720"/>
                    </a:moveTo>
                    <a:lnTo>
                      <a:pt x="904240" y="116840"/>
                    </a:lnTo>
                    <a:lnTo>
                      <a:pt x="848360" y="172720"/>
                    </a:lnTo>
                    <a:lnTo>
                      <a:pt x="762000" y="213360"/>
                    </a:lnTo>
                    <a:lnTo>
                      <a:pt x="701040" y="294640"/>
                    </a:lnTo>
                    <a:lnTo>
                      <a:pt x="624840" y="350520"/>
                    </a:lnTo>
                    <a:lnTo>
                      <a:pt x="558800" y="391160"/>
                    </a:lnTo>
                    <a:lnTo>
                      <a:pt x="441960" y="447040"/>
                    </a:lnTo>
                    <a:lnTo>
                      <a:pt x="299720" y="513080"/>
                    </a:lnTo>
                    <a:lnTo>
                      <a:pt x="157480" y="563880"/>
                    </a:lnTo>
                    <a:lnTo>
                      <a:pt x="96520" y="584200"/>
                    </a:lnTo>
                    <a:lnTo>
                      <a:pt x="40640" y="584200"/>
                    </a:lnTo>
                    <a:lnTo>
                      <a:pt x="0" y="599440"/>
                    </a:lnTo>
                    <a:lnTo>
                      <a:pt x="0" y="624840"/>
                    </a:lnTo>
                    <a:lnTo>
                      <a:pt x="25400" y="685800"/>
                    </a:lnTo>
                    <a:lnTo>
                      <a:pt x="71120" y="721360"/>
                    </a:lnTo>
                    <a:lnTo>
                      <a:pt x="142240" y="828040"/>
                    </a:lnTo>
                    <a:lnTo>
                      <a:pt x="172720" y="894080"/>
                    </a:lnTo>
                    <a:lnTo>
                      <a:pt x="182880" y="939800"/>
                    </a:lnTo>
                    <a:lnTo>
                      <a:pt x="177800" y="980440"/>
                    </a:lnTo>
                    <a:lnTo>
                      <a:pt x="111760" y="1021080"/>
                    </a:lnTo>
                    <a:lnTo>
                      <a:pt x="91440" y="1066800"/>
                    </a:lnTo>
                    <a:lnTo>
                      <a:pt x="71120" y="1183640"/>
                    </a:lnTo>
                    <a:lnTo>
                      <a:pt x="55880" y="1605280"/>
                    </a:lnTo>
                    <a:lnTo>
                      <a:pt x="35560" y="1676400"/>
                    </a:lnTo>
                    <a:lnTo>
                      <a:pt x="40640" y="1772920"/>
                    </a:lnTo>
                    <a:lnTo>
                      <a:pt x="93980" y="1978660"/>
                    </a:lnTo>
                    <a:lnTo>
                      <a:pt x="170180" y="2077720"/>
                    </a:lnTo>
                    <a:lnTo>
                      <a:pt x="233680" y="2133600"/>
                    </a:lnTo>
                    <a:lnTo>
                      <a:pt x="269240" y="2189480"/>
                    </a:lnTo>
                    <a:lnTo>
                      <a:pt x="269240" y="2280920"/>
                    </a:lnTo>
                    <a:lnTo>
                      <a:pt x="259080" y="2357120"/>
                    </a:lnTo>
                    <a:lnTo>
                      <a:pt x="243840" y="2519680"/>
                    </a:lnTo>
                    <a:lnTo>
                      <a:pt x="243840" y="2519680"/>
                    </a:lnTo>
                    <a:lnTo>
                      <a:pt x="350520" y="2473960"/>
                    </a:lnTo>
                    <a:lnTo>
                      <a:pt x="436880" y="2463800"/>
                    </a:lnTo>
                    <a:lnTo>
                      <a:pt x="497840" y="2448560"/>
                    </a:lnTo>
                    <a:lnTo>
                      <a:pt x="533400" y="2392680"/>
                    </a:lnTo>
                    <a:lnTo>
                      <a:pt x="518160" y="2296160"/>
                    </a:lnTo>
                    <a:lnTo>
                      <a:pt x="523240" y="2204720"/>
                    </a:lnTo>
                    <a:lnTo>
                      <a:pt x="543560" y="2174240"/>
                    </a:lnTo>
                    <a:lnTo>
                      <a:pt x="574040" y="2199640"/>
                    </a:lnTo>
                    <a:lnTo>
                      <a:pt x="665480" y="2189480"/>
                    </a:lnTo>
                    <a:lnTo>
                      <a:pt x="721360" y="2214880"/>
                    </a:lnTo>
                    <a:lnTo>
                      <a:pt x="716280" y="2280920"/>
                    </a:lnTo>
                    <a:lnTo>
                      <a:pt x="716280" y="2326640"/>
                    </a:lnTo>
                    <a:lnTo>
                      <a:pt x="736600" y="2362200"/>
                    </a:lnTo>
                    <a:lnTo>
                      <a:pt x="756920" y="2428240"/>
                    </a:lnTo>
                    <a:lnTo>
                      <a:pt x="772160" y="2494280"/>
                    </a:lnTo>
                    <a:lnTo>
                      <a:pt x="873760" y="2555240"/>
                    </a:lnTo>
                    <a:lnTo>
                      <a:pt x="975360" y="2641600"/>
                    </a:lnTo>
                    <a:lnTo>
                      <a:pt x="1071880" y="2682240"/>
                    </a:lnTo>
                    <a:lnTo>
                      <a:pt x="1173480" y="2717800"/>
                    </a:lnTo>
                    <a:lnTo>
                      <a:pt x="1270000" y="2692400"/>
                    </a:lnTo>
                    <a:lnTo>
                      <a:pt x="1361440" y="2636520"/>
                    </a:lnTo>
                    <a:lnTo>
                      <a:pt x="1463040" y="2606040"/>
                    </a:lnTo>
                    <a:lnTo>
                      <a:pt x="1554480" y="2565400"/>
                    </a:lnTo>
                    <a:lnTo>
                      <a:pt x="1559560" y="2514600"/>
                    </a:lnTo>
                    <a:lnTo>
                      <a:pt x="1549400" y="2438400"/>
                    </a:lnTo>
                    <a:lnTo>
                      <a:pt x="1584960" y="2336800"/>
                    </a:lnTo>
                    <a:lnTo>
                      <a:pt x="1584960" y="2291080"/>
                    </a:lnTo>
                    <a:lnTo>
                      <a:pt x="1590040" y="2250440"/>
                    </a:lnTo>
                    <a:lnTo>
                      <a:pt x="1625600" y="2260600"/>
                    </a:lnTo>
                    <a:lnTo>
                      <a:pt x="1656080" y="2321560"/>
                    </a:lnTo>
                    <a:lnTo>
                      <a:pt x="1722120" y="2387600"/>
                    </a:lnTo>
                    <a:lnTo>
                      <a:pt x="1752600" y="2453640"/>
                    </a:lnTo>
                    <a:lnTo>
                      <a:pt x="1757680" y="2545080"/>
                    </a:lnTo>
                    <a:lnTo>
                      <a:pt x="1752600" y="2636520"/>
                    </a:lnTo>
                    <a:lnTo>
                      <a:pt x="1762760" y="2733040"/>
                    </a:lnTo>
                    <a:lnTo>
                      <a:pt x="1788160" y="2809240"/>
                    </a:lnTo>
                    <a:lnTo>
                      <a:pt x="1859280" y="2910840"/>
                    </a:lnTo>
                    <a:lnTo>
                      <a:pt x="1864360" y="2956560"/>
                    </a:lnTo>
                    <a:lnTo>
                      <a:pt x="1844040" y="3007360"/>
                    </a:lnTo>
                    <a:lnTo>
                      <a:pt x="1823720" y="3088640"/>
                    </a:lnTo>
                    <a:lnTo>
                      <a:pt x="1788160" y="3159760"/>
                    </a:lnTo>
                    <a:lnTo>
                      <a:pt x="1788160" y="3159760"/>
                    </a:lnTo>
                    <a:lnTo>
                      <a:pt x="1767840" y="3241040"/>
                    </a:lnTo>
                    <a:lnTo>
                      <a:pt x="1808480" y="3281680"/>
                    </a:lnTo>
                    <a:lnTo>
                      <a:pt x="1879600" y="3342640"/>
                    </a:lnTo>
                    <a:lnTo>
                      <a:pt x="1920240" y="3373120"/>
                    </a:lnTo>
                    <a:lnTo>
                      <a:pt x="1955800" y="3388360"/>
                    </a:lnTo>
                    <a:lnTo>
                      <a:pt x="2026920" y="3423920"/>
                    </a:lnTo>
                    <a:lnTo>
                      <a:pt x="2082800" y="3545840"/>
                    </a:lnTo>
                    <a:lnTo>
                      <a:pt x="2169160" y="3611880"/>
                    </a:lnTo>
                    <a:lnTo>
                      <a:pt x="2230120" y="3698240"/>
                    </a:lnTo>
                    <a:lnTo>
                      <a:pt x="2311400" y="3754120"/>
                    </a:lnTo>
                    <a:lnTo>
                      <a:pt x="2402840" y="3759200"/>
                    </a:lnTo>
                    <a:lnTo>
                      <a:pt x="2484120" y="3738880"/>
                    </a:lnTo>
                    <a:lnTo>
                      <a:pt x="2580640" y="3728720"/>
                    </a:lnTo>
                    <a:lnTo>
                      <a:pt x="2651760" y="3713480"/>
                    </a:lnTo>
                    <a:lnTo>
                      <a:pt x="2717800" y="3728720"/>
                    </a:lnTo>
                    <a:lnTo>
                      <a:pt x="2773680" y="3708400"/>
                    </a:lnTo>
                    <a:lnTo>
                      <a:pt x="2778760" y="3632200"/>
                    </a:lnTo>
                    <a:lnTo>
                      <a:pt x="2865120" y="3510280"/>
                    </a:lnTo>
                    <a:lnTo>
                      <a:pt x="2936240" y="3444240"/>
                    </a:lnTo>
                    <a:lnTo>
                      <a:pt x="2946400" y="3383280"/>
                    </a:lnTo>
                    <a:lnTo>
                      <a:pt x="2936240" y="3296920"/>
                    </a:lnTo>
                    <a:lnTo>
                      <a:pt x="2946400" y="3246120"/>
                    </a:lnTo>
                    <a:lnTo>
                      <a:pt x="2987040" y="3210560"/>
                    </a:lnTo>
                    <a:lnTo>
                      <a:pt x="3093720" y="3215640"/>
                    </a:lnTo>
                    <a:lnTo>
                      <a:pt x="3154680" y="3235960"/>
                    </a:lnTo>
                    <a:lnTo>
                      <a:pt x="3235960" y="3235960"/>
                    </a:lnTo>
                    <a:lnTo>
                      <a:pt x="3352800" y="3180080"/>
                    </a:lnTo>
                    <a:lnTo>
                      <a:pt x="3459480" y="3103880"/>
                    </a:lnTo>
                    <a:lnTo>
                      <a:pt x="3474720" y="3027680"/>
                    </a:lnTo>
                    <a:lnTo>
                      <a:pt x="3474720" y="2941320"/>
                    </a:lnTo>
                    <a:lnTo>
                      <a:pt x="3444240" y="2890520"/>
                    </a:lnTo>
                    <a:lnTo>
                      <a:pt x="3444240" y="2814320"/>
                    </a:lnTo>
                    <a:lnTo>
                      <a:pt x="3495040" y="2727960"/>
                    </a:lnTo>
                    <a:lnTo>
                      <a:pt x="3525520" y="2641600"/>
                    </a:lnTo>
                    <a:lnTo>
                      <a:pt x="3566160" y="2540000"/>
                    </a:lnTo>
                    <a:lnTo>
                      <a:pt x="3581400" y="2463800"/>
                    </a:lnTo>
                    <a:lnTo>
                      <a:pt x="3581400" y="2463800"/>
                    </a:lnTo>
                    <a:lnTo>
                      <a:pt x="3642360" y="2458720"/>
                    </a:lnTo>
                    <a:lnTo>
                      <a:pt x="3688080" y="2499360"/>
                    </a:lnTo>
                    <a:lnTo>
                      <a:pt x="3728720" y="2504440"/>
                    </a:lnTo>
                    <a:lnTo>
                      <a:pt x="3723640" y="2453640"/>
                    </a:lnTo>
                    <a:lnTo>
                      <a:pt x="3693160" y="2413000"/>
                    </a:lnTo>
                    <a:lnTo>
                      <a:pt x="3672840" y="2346960"/>
                    </a:lnTo>
                    <a:lnTo>
                      <a:pt x="3647440" y="2336800"/>
                    </a:lnTo>
                    <a:lnTo>
                      <a:pt x="3601720" y="2341880"/>
                    </a:lnTo>
                    <a:lnTo>
                      <a:pt x="3561080" y="2321560"/>
                    </a:lnTo>
                    <a:lnTo>
                      <a:pt x="3545840" y="2255520"/>
                    </a:lnTo>
                    <a:lnTo>
                      <a:pt x="3550920" y="2189480"/>
                    </a:lnTo>
                    <a:lnTo>
                      <a:pt x="3515360" y="2164080"/>
                    </a:lnTo>
                    <a:lnTo>
                      <a:pt x="3474720" y="2159000"/>
                    </a:lnTo>
                    <a:lnTo>
                      <a:pt x="3403600" y="2113280"/>
                    </a:lnTo>
                    <a:lnTo>
                      <a:pt x="3362960" y="2098040"/>
                    </a:lnTo>
                    <a:lnTo>
                      <a:pt x="3322320" y="2082800"/>
                    </a:lnTo>
                    <a:lnTo>
                      <a:pt x="3302000" y="2062480"/>
                    </a:lnTo>
                    <a:lnTo>
                      <a:pt x="3302000" y="2026920"/>
                    </a:lnTo>
                    <a:lnTo>
                      <a:pt x="3342640" y="1971040"/>
                    </a:lnTo>
                    <a:lnTo>
                      <a:pt x="3373120" y="1910080"/>
                    </a:lnTo>
                    <a:lnTo>
                      <a:pt x="3378200" y="1869440"/>
                    </a:lnTo>
                    <a:lnTo>
                      <a:pt x="3378200" y="1869440"/>
                    </a:lnTo>
                    <a:lnTo>
                      <a:pt x="3332480" y="1854200"/>
                    </a:lnTo>
                    <a:lnTo>
                      <a:pt x="3322320" y="1869440"/>
                    </a:lnTo>
                    <a:lnTo>
                      <a:pt x="3276600" y="1859280"/>
                    </a:lnTo>
                    <a:lnTo>
                      <a:pt x="3235960" y="1828800"/>
                    </a:lnTo>
                    <a:lnTo>
                      <a:pt x="3185160" y="1849120"/>
                    </a:lnTo>
                    <a:lnTo>
                      <a:pt x="3129280" y="1925320"/>
                    </a:lnTo>
                    <a:lnTo>
                      <a:pt x="3103880" y="1955800"/>
                    </a:lnTo>
                    <a:lnTo>
                      <a:pt x="3058160" y="1986280"/>
                    </a:lnTo>
                    <a:lnTo>
                      <a:pt x="2961640" y="1960880"/>
                    </a:lnTo>
                    <a:lnTo>
                      <a:pt x="2870200" y="1976120"/>
                    </a:lnTo>
                    <a:lnTo>
                      <a:pt x="2799080" y="2032000"/>
                    </a:lnTo>
                    <a:lnTo>
                      <a:pt x="2702560" y="2103120"/>
                    </a:lnTo>
                    <a:lnTo>
                      <a:pt x="2626360" y="2148840"/>
                    </a:lnTo>
                    <a:lnTo>
                      <a:pt x="2534920" y="2179320"/>
                    </a:lnTo>
                    <a:lnTo>
                      <a:pt x="2468880" y="2214880"/>
                    </a:lnTo>
                    <a:lnTo>
                      <a:pt x="2443480" y="2280920"/>
                    </a:lnTo>
                    <a:lnTo>
                      <a:pt x="2397760" y="2291080"/>
                    </a:lnTo>
                    <a:lnTo>
                      <a:pt x="2301240" y="2291080"/>
                    </a:lnTo>
                    <a:lnTo>
                      <a:pt x="2250440" y="2301240"/>
                    </a:lnTo>
                    <a:lnTo>
                      <a:pt x="2204720" y="2265680"/>
                    </a:lnTo>
                    <a:lnTo>
                      <a:pt x="2159000" y="2189480"/>
                    </a:lnTo>
                    <a:lnTo>
                      <a:pt x="2123440" y="2153920"/>
                    </a:lnTo>
                    <a:lnTo>
                      <a:pt x="2128520" y="2113280"/>
                    </a:lnTo>
                    <a:lnTo>
                      <a:pt x="2164080" y="2087880"/>
                    </a:lnTo>
                    <a:lnTo>
                      <a:pt x="2148840" y="2047240"/>
                    </a:lnTo>
                    <a:lnTo>
                      <a:pt x="2103120" y="2026920"/>
                    </a:lnTo>
                    <a:lnTo>
                      <a:pt x="2108200" y="1976120"/>
                    </a:lnTo>
                    <a:lnTo>
                      <a:pt x="2103120" y="1925320"/>
                    </a:lnTo>
                    <a:lnTo>
                      <a:pt x="2037080" y="1854200"/>
                    </a:lnTo>
                    <a:lnTo>
                      <a:pt x="1996440" y="1808480"/>
                    </a:lnTo>
                    <a:lnTo>
                      <a:pt x="1960880" y="1757680"/>
                    </a:lnTo>
                    <a:lnTo>
                      <a:pt x="1930400" y="1651000"/>
                    </a:lnTo>
                    <a:lnTo>
                      <a:pt x="1930400" y="1559560"/>
                    </a:lnTo>
                    <a:lnTo>
                      <a:pt x="1920240" y="1508760"/>
                    </a:lnTo>
                    <a:lnTo>
                      <a:pt x="1899920" y="1468120"/>
                    </a:lnTo>
                    <a:lnTo>
                      <a:pt x="1844040" y="1442720"/>
                    </a:lnTo>
                    <a:lnTo>
                      <a:pt x="1732280" y="1442720"/>
                    </a:lnTo>
                    <a:lnTo>
                      <a:pt x="1615440" y="1437640"/>
                    </a:lnTo>
                    <a:lnTo>
                      <a:pt x="1590040" y="1402080"/>
                    </a:lnTo>
                    <a:lnTo>
                      <a:pt x="1546860" y="1386840"/>
                    </a:lnTo>
                    <a:lnTo>
                      <a:pt x="1534160" y="1295400"/>
                    </a:lnTo>
                    <a:lnTo>
                      <a:pt x="1503680" y="1219200"/>
                    </a:lnTo>
                    <a:lnTo>
                      <a:pt x="1412240" y="1000760"/>
                    </a:lnTo>
                    <a:lnTo>
                      <a:pt x="1341120" y="812800"/>
                    </a:lnTo>
                    <a:lnTo>
                      <a:pt x="1285240" y="695960"/>
                    </a:lnTo>
                    <a:lnTo>
                      <a:pt x="1234440" y="594360"/>
                    </a:lnTo>
                    <a:lnTo>
                      <a:pt x="1198880" y="528320"/>
                    </a:lnTo>
                    <a:lnTo>
                      <a:pt x="1173480" y="426720"/>
                    </a:lnTo>
                    <a:lnTo>
                      <a:pt x="1173480" y="345440"/>
                    </a:lnTo>
                    <a:lnTo>
                      <a:pt x="1148080" y="274320"/>
                    </a:lnTo>
                    <a:lnTo>
                      <a:pt x="1148080" y="208280"/>
                    </a:lnTo>
                    <a:lnTo>
                      <a:pt x="1132840" y="152400"/>
                    </a:lnTo>
                    <a:lnTo>
                      <a:pt x="1102360" y="86360"/>
                    </a:lnTo>
                    <a:lnTo>
                      <a:pt x="1061720" y="35560"/>
                    </a:lnTo>
                    <a:lnTo>
                      <a:pt x="1041400" y="5080"/>
                    </a:lnTo>
                    <a:lnTo>
                      <a:pt x="995680" y="0"/>
                    </a:lnTo>
                    <a:lnTo>
                      <a:pt x="975360" y="45720"/>
                    </a:lnTo>
                    <a:close/>
                  </a:path>
                </a:pathLst>
              </a:custGeom>
              <a:grpFill/>
              <a:ln w="6350">
                <a:solidFill>
                  <a:srgbClr val="008FD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</p:grpSp>
        <p:grpSp>
          <p:nvGrpSpPr>
            <p:cNvPr id="75" name="동북구">
              <a:extLst>
                <a:ext uri="{FF2B5EF4-FFF2-40B4-BE49-F238E27FC236}">
                  <a16:creationId xmlns:a16="http://schemas.microsoft.com/office/drawing/2014/main" id="{184FD559-AC5E-7445-8619-9FE1C006E6E0}"/>
                </a:ext>
              </a:extLst>
            </p:cNvPr>
            <p:cNvGrpSpPr/>
            <p:nvPr/>
          </p:nvGrpSpPr>
          <p:grpSpPr>
            <a:xfrm>
              <a:off x="4619241" y="1850636"/>
              <a:ext cx="1893167" cy="2921836"/>
              <a:chOff x="2859024" y="1274233"/>
              <a:chExt cx="4641596" cy="7163647"/>
            </a:xfrm>
            <a:solidFill>
              <a:schemeClr val="bg1"/>
            </a:solidFill>
          </p:grpSpPr>
          <p:sp>
            <p:nvSpPr>
              <p:cNvPr id="76" name="광진구">
                <a:extLst>
                  <a:ext uri="{FF2B5EF4-FFF2-40B4-BE49-F238E27FC236}">
                    <a16:creationId xmlns:a16="http://schemas.microsoft.com/office/drawing/2014/main" id="{306760F7-826F-1C45-8511-0C2E76C03444}"/>
                  </a:ext>
                </a:extLst>
              </p:cNvPr>
              <p:cNvSpPr/>
              <p:nvPr/>
            </p:nvSpPr>
            <p:spPr>
              <a:xfrm>
                <a:off x="5554980" y="6507480"/>
                <a:ext cx="1800860" cy="1930400"/>
              </a:xfrm>
              <a:custGeom>
                <a:avLst/>
                <a:gdLst>
                  <a:gd name="connsiteX0" fmla="*/ 1336040 w 1800860"/>
                  <a:gd name="connsiteY0" fmla="*/ 22860 h 1930400"/>
                  <a:gd name="connsiteX1" fmla="*/ 1280160 w 1800860"/>
                  <a:gd name="connsiteY1" fmla="*/ 22860 h 1930400"/>
                  <a:gd name="connsiteX2" fmla="*/ 1211580 w 1800860"/>
                  <a:gd name="connsiteY2" fmla="*/ 55880 h 1930400"/>
                  <a:gd name="connsiteX3" fmla="*/ 1153160 w 1800860"/>
                  <a:gd name="connsiteY3" fmla="*/ 73660 h 1930400"/>
                  <a:gd name="connsiteX4" fmla="*/ 1089660 w 1800860"/>
                  <a:gd name="connsiteY4" fmla="*/ 114300 h 1930400"/>
                  <a:gd name="connsiteX5" fmla="*/ 1064260 w 1800860"/>
                  <a:gd name="connsiteY5" fmla="*/ 139700 h 1930400"/>
                  <a:gd name="connsiteX6" fmla="*/ 1038860 w 1800860"/>
                  <a:gd name="connsiteY6" fmla="*/ 152400 h 1930400"/>
                  <a:gd name="connsiteX7" fmla="*/ 982980 w 1800860"/>
                  <a:gd name="connsiteY7" fmla="*/ 147320 h 1930400"/>
                  <a:gd name="connsiteX8" fmla="*/ 962660 w 1800860"/>
                  <a:gd name="connsiteY8" fmla="*/ 99060 h 1930400"/>
                  <a:gd name="connsiteX9" fmla="*/ 934720 w 1800860"/>
                  <a:gd name="connsiteY9" fmla="*/ 68580 h 1930400"/>
                  <a:gd name="connsiteX10" fmla="*/ 909320 w 1800860"/>
                  <a:gd name="connsiteY10" fmla="*/ 48260 h 1930400"/>
                  <a:gd name="connsiteX11" fmla="*/ 866140 w 1800860"/>
                  <a:gd name="connsiteY11" fmla="*/ 40640 h 1930400"/>
                  <a:gd name="connsiteX12" fmla="*/ 830580 w 1800860"/>
                  <a:gd name="connsiteY12" fmla="*/ 22860 h 1930400"/>
                  <a:gd name="connsiteX13" fmla="*/ 787400 w 1800860"/>
                  <a:gd name="connsiteY13" fmla="*/ 22860 h 1930400"/>
                  <a:gd name="connsiteX14" fmla="*/ 751840 w 1800860"/>
                  <a:gd name="connsiteY14" fmla="*/ 25400 h 1930400"/>
                  <a:gd name="connsiteX15" fmla="*/ 731520 w 1800860"/>
                  <a:gd name="connsiteY15" fmla="*/ 15240 h 1930400"/>
                  <a:gd name="connsiteX16" fmla="*/ 690880 w 1800860"/>
                  <a:gd name="connsiteY16" fmla="*/ 0 h 1930400"/>
                  <a:gd name="connsiteX17" fmla="*/ 652780 w 1800860"/>
                  <a:gd name="connsiteY17" fmla="*/ 0 h 1930400"/>
                  <a:gd name="connsiteX18" fmla="*/ 637540 w 1800860"/>
                  <a:gd name="connsiteY18" fmla="*/ 27940 h 1930400"/>
                  <a:gd name="connsiteX19" fmla="*/ 647700 w 1800860"/>
                  <a:gd name="connsiteY19" fmla="*/ 71120 h 1930400"/>
                  <a:gd name="connsiteX20" fmla="*/ 650240 w 1800860"/>
                  <a:gd name="connsiteY20" fmla="*/ 111760 h 1930400"/>
                  <a:gd name="connsiteX21" fmla="*/ 617220 w 1800860"/>
                  <a:gd name="connsiteY21" fmla="*/ 142240 h 1930400"/>
                  <a:gd name="connsiteX22" fmla="*/ 601980 w 1800860"/>
                  <a:gd name="connsiteY22" fmla="*/ 180340 h 1930400"/>
                  <a:gd name="connsiteX23" fmla="*/ 599440 w 1800860"/>
                  <a:gd name="connsiteY23" fmla="*/ 215900 h 1930400"/>
                  <a:gd name="connsiteX24" fmla="*/ 576580 w 1800860"/>
                  <a:gd name="connsiteY24" fmla="*/ 259080 h 1930400"/>
                  <a:gd name="connsiteX25" fmla="*/ 568960 w 1800860"/>
                  <a:gd name="connsiteY25" fmla="*/ 302260 h 1930400"/>
                  <a:gd name="connsiteX26" fmla="*/ 558800 w 1800860"/>
                  <a:gd name="connsiteY26" fmla="*/ 335280 h 1930400"/>
                  <a:gd name="connsiteX27" fmla="*/ 525780 w 1800860"/>
                  <a:gd name="connsiteY27" fmla="*/ 358140 h 1930400"/>
                  <a:gd name="connsiteX28" fmla="*/ 518160 w 1800860"/>
                  <a:gd name="connsiteY28" fmla="*/ 408940 h 1930400"/>
                  <a:gd name="connsiteX29" fmla="*/ 502920 w 1800860"/>
                  <a:gd name="connsiteY29" fmla="*/ 449580 h 1930400"/>
                  <a:gd name="connsiteX30" fmla="*/ 482600 w 1800860"/>
                  <a:gd name="connsiteY30" fmla="*/ 487680 h 1930400"/>
                  <a:gd name="connsiteX31" fmla="*/ 480060 w 1800860"/>
                  <a:gd name="connsiteY31" fmla="*/ 518160 h 1930400"/>
                  <a:gd name="connsiteX32" fmla="*/ 518160 w 1800860"/>
                  <a:gd name="connsiteY32" fmla="*/ 515620 h 1930400"/>
                  <a:gd name="connsiteX33" fmla="*/ 543560 w 1800860"/>
                  <a:gd name="connsiteY33" fmla="*/ 538480 h 1930400"/>
                  <a:gd name="connsiteX34" fmla="*/ 541020 w 1800860"/>
                  <a:gd name="connsiteY34" fmla="*/ 589280 h 1930400"/>
                  <a:gd name="connsiteX35" fmla="*/ 553720 w 1800860"/>
                  <a:gd name="connsiteY35" fmla="*/ 655320 h 1930400"/>
                  <a:gd name="connsiteX36" fmla="*/ 535940 w 1800860"/>
                  <a:gd name="connsiteY36" fmla="*/ 706120 h 1930400"/>
                  <a:gd name="connsiteX37" fmla="*/ 490220 w 1800860"/>
                  <a:gd name="connsiteY37" fmla="*/ 726440 h 1930400"/>
                  <a:gd name="connsiteX38" fmla="*/ 441960 w 1800860"/>
                  <a:gd name="connsiteY38" fmla="*/ 769620 h 1930400"/>
                  <a:gd name="connsiteX39" fmla="*/ 411480 w 1800860"/>
                  <a:gd name="connsiteY39" fmla="*/ 815340 h 1930400"/>
                  <a:gd name="connsiteX40" fmla="*/ 393700 w 1800860"/>
                  <a:gd name="connsiteY40" fmla="*/ 873760 h 1930400"/>
                  <a:gd name="connsiteX41" fmla="*/ 360680 w 1800860"/>
                  <a:gd name="connsiteY41" fmla="*/ 1005840 h 1930400"/>
                  <a:gd name="connsiteX42" fmla="*/ 360680 w 1800860"/>
                  <a:gd name="connsiteY42" fmla="*/ 1049020 h 1930400"/>
                  <a:gd name="connsiteX43" fmla="*/ 342900 w 1800860"/>
                  <a:gd name="connsiteY43" fmla="*/ 1089660 h 1930400"/>
                  <a:gd name="connsiteX44" fmla="*/ 337820 w 1800860"/>
                  <a:gd name="connsiteY44" fmla="*/ 1122680 h 1930400"/>
                  <a:gd name="connsiteX45" fmla="*/ 342900 w 1800860"/>
                  <a:gd name="connsiteY45" fmla="*/ 1160780 h 1930400"/>
                  <a:gd name="connsiteX46" fmla="*/ 307340 w 1800860"/>
                  <a:gd name="connsiteY46" fmla="*/ 1201420 h 1930400"/>
                  <a:gd name="connsiteX47" fmla="*/ 254000 w 1800860"/>
                  <a:gd name="connsiteY47" fmla="*/ 1252220 h 1930400"/>
                  <a:gd name="connsiteX48" fmla="*/ 160020 w 1800860"/>
                  <a:gd name="connsiteY48" fmla="*/ 1363980 h 1930400"/>
                  <a:gd name="connsiteX49" fmla="*/ 109220 w 1800860"/>
                  <a:gd name="connsiteY49" fmla="*/ 1397000 h 1930400"/>
                  <a:gd name="connsiteX50" fmla="*/ 78740 w 1800860"/>
                  <a:gd name="connsiteY50" fmla="*/ 1435100 h 1930400"/>
                  <a:gd name="connsiteX51" fmla="*/ 53340 w 1800860"/>
                  <a:gd name="connsiteY51" fmla="*/ 1450340 h 1930400"/>
                  <a:gd name="connsiteX52" fmla="*/ 48260 w 1800860"/>
                  <a:gd name="connsiteY52" fmla="*/ 1496060 h 1930400"/>
                  <a:gd name="connsiteX53" fmla="*/ 50800 w 1800860"/>
                  <a:gd name="connsiteY53" fmla="*/ 1539240 h 1930400"/>
                  <a:gd name="connsiteX54" fmla="*/ 30480 w 1800860"/>
                  <a:gd name="connsiteY54" fmla="*/ 1567180 h 1930400"/>
                  <a:gd name="connsiteX55" fmla="*/ 15240 w 1800860"/>
                  <a:gd name="connsiteY55" fmla="*/ 1617980 h 1930400"/>
                  <a:gd name="connsiteX56" fmla="*/ 15240 w 1800860"/>
                  <a:gd name="connsiteY56" fmla="*/ 1676400 h 1930400"/>
                  <a:gd name="connsiteX57" fmla="*/ 0 w 1800860"/>
                  <a:gd name="connsiteY57" fmla="*/ 1704340 h 1930400"/>
                  <a:gd name="connsiteX58" fmla="*/ 5080 w 1800860"/>
                  <a:gd name="connsiteY58" fmla="*/ 1724660 h 1930400"/>
                  <a:gd name="connsiteX59" fmla="*/ 53340 w 1800860"/>
                  <a:gd name="connsiteY59" fmla="*/ 1747520 h 1930400"/>
                  <a:gd name="connsiteX60" fmla="*/ 121920 w 1800860"/>
                  <a:gd name="connsiteY60" fmla="*/ 1762760 h 1930400"/>
                  <a:gd name="connsiteX61" fmla="*/ 228600 w 1800860"/>
                  <a:gd name="connsiteY61" fmla="*/ 1821180 h 1930400"/>
                  <a:gd name="connsiteX62" fmla="*/ 327660 w 1800860"/>
                  <a:gd name="connsiteY62" fmla="*/ 1828800 h 1930400"/>
                  <a:gd name="connsiteX63" fmla="*/ 416560 w 1800860"/>
                  <a:gd name="connsiteY63" fmla="*/ 1866900 h 1930400"/>
                  <a:gd name="connsiteX64" fmla="*/ 513080 w 1800860"/>
                  <a:gd name="connsiteY64" fmla="*/ 1871980 h 1930400"/>
                  <a:gd name="connsiteX65" fmla="*/ 561340 w 1800860"/>
                  <a:gd name="connsiteY65" fmla="*/ 1887220 h 1930400"/>
                  <a:gd name="connsiteX66" fmla="*/ 632460 w 1800860"/>
                  <a:gd name="connsiteY66" fmla="*/ 1912620 h 1930400"/>
                  <a:gd name="connsiteX67" fmla="*/ 688340 w 1800860"/>
                  <a:gd name="connsiteY67" fmla="*/ 1930400 h 1930400"/>
                  <a:gd name="connsiteX68" fmla="*/ 744220 w 1800860"/>
                  <a:gd name="connsiteY68" fmla="*/ 1922780 h 1930400"/>
                  <a:gd name="connsiteX69" fmla="*/ 769620 w 1800860"/>
                  <a:gd name="connsiteY69" fmla="*/ 1907540 h 1930400"/>
                  <a:gd name="connsiteX70" fmla="*/ 838200 w 1800860"/>
                  <a:gd name="connsiteY70" fmla="*/ 1912620 h 1930400"/>
                  <a:gd name="connsiteX71" fmla="*/ 894080 w 1800860"/>
                  <a:gd name="connsiteY71" fmla="*/ 1902460 h 1930400"/>
                  <a:gd name="connsiteX72" fmla="*/ 957580 w 1800860"/>
                  <a:gd name="connsiteY72" fmla="*/ 1856740 h 1930400"/>
                  <a:gd name="connsiteX73" fmla="*/ 1041400 w 1800860"/>
                  <a:gd name="connsiteY73" fmla="*/ 1775460 h 1930400"/>
                  <a:gd name="connsiteX74" fmla="*/ 1125220 w 1800860"/>
                  <a:gd name="connsiteY74" fmla="*/ 1709420 h 1930400"/>
                  <a:gd name="connsiteX75" fmla="*/ 1188720 w 1800860"/>
                  <a:gd name="connsiteY75" fmla="*/ 1661160 h 1930400"/>
                  <a:gd name="connsiteX76" fmla="*/ 1231900 w 1800860"/>
                  <a:gd name="connsiteY76" fmla="*/ 1620520 h 1930400"/>
                  <a:gd name="connsiteX77" fmla="*/ 1264920 w 1800860"/>
                  <a:gd name="connsiteY77" fmla="*/ 1579880 h 1930400"/>
                  <a:gd name="connsiteX78" fmla="*/ 1277620 w 1800860"/>
                  <a:gd name="connsiteY78" fmla="*/ 1534160 h 1930400"/>
                  <a:gd name="connsiteX79" fmla="*/ 1369060 w 1800860"/>
                  <a:gd name="connsiteY79" fmla="*/ 1419860 h 1930400"/>
                  <a:gd name="connsiteX80" fmla="*/ 1384300 w 1800860"/>
                  <a:gd name="connsiteY80" fmla="*/ 1366520 h 1930400"/>
                  <a:gd name="connsiteX81" fmla="*/ 1490980 w 1800860"/>
                  <a:gd name="connsiteY81" fmla="*/ 1226820 h 1930400"/>
                  <a:gd name="connsiteX82" fmla="*/ 1539240 w 1800860"/>
                  <a:gd name="connsiteY82" fmla="*/ 1160780 h 1930400"/>
                  <a:gd name="connsiteX83" fmla="*/ 1567180 w 1800860"/>
                  <a:gd name="connsiteY83" fmla="*/ 1082040 h 1930400"/>
                  <a:gd name="connsiteX84" fmla="*/ 1630680 w 1800860"/>
                  <a:gd name="connsiteY84" fmla="*/ 1003300 h 1930400"/>
                  <a:gd name="connsiteX85" fmla="*/ 1653540 w 1800860"/>
                  <a:gd name="connsiteY85" fmla="*/ 942340 h 1930400"/>
                  <a:gd name="connsiteX86" fmla="*/ 1701800 w 1800860"/>
                  <a:gd name="connsiteY86" fmla="*/ 891540 h 1930400"/>
                  <a:gd name="connsiteX87" fmla="*/ 1727200 w 1800860"/>
                  <a:gd name="connsiteY87" fmla="*/ 789940 h 1930400"/>
                  <a:gd name="connsiteX88" fmla="*/ 1739900 w 1800860"/>
                  <a:gd name="connsiteY88" fmla="*/ 718820 h 1930400"/>
                  <a:gd name="connsiteX89" fmla="*/ 1772920 w 1800860"/>
                  <a:gd name="connsiteY89" fmla="*/ 647700 h 1930400"/>
                  <a:gd name="connsiteX90" fmla="*/ 1798320 w 1800860"/>
                  <a:gd name="connsiteY90" fmla="*/ 596900 h 1930400"/>
                  <a:gd name="connsiteX91" fmla="*/ 1800860 w 1800860"/>
                  <a:gd name="connsiteY91" fmla="*/ 548640 h 1930400"/>
                  <a:gd name="connsiteX92" fmla="*/ 1767840 w 1800860"/>
                  <a:gd name="connsiteY92" fmla="*/ 533400 h 1930400"/>
                  <a:gd name="connsiteX93" fmla="*/ 1686560 w 1800860"/>
                  <a:gd name="connsiteY93" fmla="*/ 528320 h 1930400"/>
                  <a:gd name="connsiteX94" fmla="*/ 1569720 w 1800860"/>
                  <a:gd name="connsiteY94" fmla="*/ 546100 h 1930400"/>
                  <a:gd name="connsiteX95" fmla="*/ 1452880 w 1800860"/>
                  <a:gd name="connsiteY95" fmla="*/ 563880 h 1930400"/>
                  <a:gd name="connsiteX96" fmla="*/ 1407160 w 1800860"/>
                  <a:gd name="connsiteY96" fmla="*/ 561340 h 1930400"/>
                  <a:gd name="connsiteX97" fmla="*/ 1381760 w 1800860"/>
                  <a:gd name="connsiteY97" fmla="*/ 541020 h 1930400"/>
                  <a:gd name="connsiteX98" fmla="*/ 1386840 w 1800860"/>
                  <a:gd name="connsiteY98" fmla="*/ 500380 h 1930400"/>
                  <a:gd name="connsiteX99" fmla="*/ 1409700 w 1800860"/>
                  <a:gd name="connsiteY99" fmla="*/ 459740 h 1930400"/>
                  <a:gd name="connsiteX100" fmla="*/ 1419860 w 1800860"/>
                  <a:gd name="connsiteY100" fmla="*/ 398780 h 1930400"/>
                  <a:gd name="connsiteX101" fmla="*/ 1419860 w 1800860"/>
                  <a:gd name="connsiteY101" fmla="*/ 353060 h 1930400"/>
                  <a:gd name="connsiteX102" fmla="*/ 1414780 w 1800860"/>
                  <a:gd name="connsiteY102" fmla="*/ 297180 h 1930400"/>
                  <a:gd name="connsiteX103" fmla="*/ 1437640 w 1800860"/>
                  <a:gd name="connsiteY103" fmla="*/ 246380 h 1930400"/>
                  <a:gd name="connsiteX104" fmla="*/ 1440180 w 1800860"/>
                  <a:gd name="connsiteY104" fmla="*/ 185420 h 1930400"/>
                  <a:gd name="connsiteX105" fmla="*/ 1447800 w 1800860"/>
                  <a:gd name="connsiteY105" fmla="*/ 121920 h 1930400"/>
                  <a:gd name="connsiteX106" fmla="*/ 1442720 w 1800860"/>
                  <a:gd name="connsiteY106" fmla="*/ 78740 h 1930400"/>
                  <a:gd name="connsiteX107" fmla="*/ 1409700 w 1800860"/>
                  <a:gd name="connsiteY107" fmla="*/ 48260 h 1930400"/>
                  <a:gd name="connsiteX108" fmla="*/ 1336040 w 1800860"/>
                  <a:gd name="connsiteY108" fmla="*/ 22860 h 1930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</a:cxnLst>
                <a:rect l="l" t="t" r="r" b="b"/>
                <a:pathLst>
                  <a:path w="1800860" h="1930400">
                    <a:moveTo>
                      <a:pt x="1336040" y="22860"/>
                    </a:moveTo>
                    <a:lnTo>
                      <a:pt x="1280160" y="22860"/>
                    </a:lnTo>
                    <a:lnTo>
                      <a:pt x="1211580" y="55880"/>
                    </a:lnTo>
                    <a:lnTo>
                      <a:pt x="1153160" y="73660"/>
                    </a:lnTo>
                    <a:lnTo>
                      <a:pt x="1089660" y="114300"/>
                    </a:lnTo>
                    <a:lnTo>
                      <a:pt x="1064260" y="139700"/>
                    </a:lnTo>
                    <a:lnTo>
                      <a:pt x="1038860" y="152400"/>
                    </a:lnTo>
                    <a:lnTo>
                      <a:pt x="982980" y="147320"/>
                    </a:lnTo>
                    <a:lnTo>
                      <a:pt x="962660" y="99060"/>
                    </a:lnTo>
                    <a:lnTo>
                      <a:pt x="934720" y="68580"/>
                    </a:lnTo>
                    <a:lnTo>
                      <a:pt x="909320" y="48260"/>
                    </a:lnTo>
                    <a:lnTo>
                      <a:pt x="866140" y="40640"/>
                    </a:lnTo>
                    <a:lnTo>
                      <a:pt x="830580" y="22860"/>
                    </a:lnTo>
                    <a:lnTo>
                      <a:pt x="787400" y="22860"/>
                    </a:lnTo>
                    <a:lnTo>
                      <a:pt x="751840" y="25400"/>
                    </a:lnTo>
                    <a:lnTo>
                      <a:pt x="731520" y="15240"/>
                    </a:lnTo>
                    <a:lnTo>
                      <a:pt x="690880" y="0"/>
                    </a:lnTo>
                    <a:lnTo>
                      <a:pt x="652780" y="0"/>
                    </a:lnTo>
                    <a:lnTo>
                      <a:pt x="637540" y="27940"/>
                    </a:lnTo>
                    <a:lnTo>
                      <a:pt x="647700" y="71120"/>
                    </a:lnTo>
                    <a:lnTo>
                      <a:pt x="650240" y="111760"/>
                    </a:lnTo>
                    <a:lnTo>
                      <a:pt x="617220" y="142240"/>
                    </a:lnTo>
                    <a:lnTo>
                      <a:pt x="601980" y="180340"/>
                    </a:lnTo>
                    <a:lnTo>
                      <a:pt x="599440" y="215900"/>
                    </a:lnTo>
                    <a:lnTo>
                      <a:pt x="576580" y="259080"/>
                    </a:lnTo>
                    <a:lnTo>
                      <a:pt x="568960" y="302260"/>
                    </a:lnTo>
                    <a:lnTo>
                      <a:pt x="558800" y="335280"/>
                    </a:lnTo>
                    <a:lnTo>
                      <a:pt x="525780" y="358140"/>
                    </a:lnTo>
                    <a:lnTo>
                      <a:pt x="518160" y="408940"/>
                    </a:lnTo>
                    <a:lnTo>
                      <a:pt x="502920" y="449580"/>
                    </a:lnTo>
                    <a:lnTo>
                      <a:pt x="482600" y="487680"/>
                    </a:lnTo>
                    <a:lnTo>
                      <a:pt x="480060" y="518160"/>
                    </a:lnTo>
                    <a:lnTo>
                      <a:pt x="518160" y="515620"/>
                    </a:lnTo>
                    <a:lnTo>
                      <a:pt x="543560" y="538480"/>
                    </a:lnTo>
                    <a:lnTo>
                      <a:pt x="541020" y="589280"/>
                    </a:lnTo>
                    <a:lnTo>
                      <a:pt x="553720" y="655320"/>
                    </a:lnTo>
                    <a:lnTo>
                      <a:pt x="535940" y="706120"/>
                    </a:lnTo>
                    <a:lnTo>
                      <a:pt x="490220" y="726440"/>
                    </a:lnTo>
                    <a:lnTo>
                      <a:pt x="441960" y="769620"/>
                    </a:lnTo>
                    <a:lnTo>
                      <a:pt x="411480" y="815340"/>
                    </a:lnTo>
                    <a:lnTo>
                      <a:pt x="393700" y="873760"/>
                    </a:lnTo>
                    <a:lnTo>
                      <a:pt x="360680" y="1005840"/>
                    </a:lnTo>
                    <a:lnTo>
                      <a:pt x="360680" y="1049020"/>
                    </a:lnTo>
                    <a:lnTo>
                      <a:pt x="342900" y="1089660"/>
                    </a:lnTo>
                    <a:lnTo>
                      <a:pt x="337820" y="1122680"/>
                    </a:lnTo>
                    <a:lnTo>
                      <a:pt x="342900" y="1160780"/>
                    </a:lnTo>
                    <a:lnTo>
                      <a:pt x="307340" y="1201420"/>
                    </a:lnTo>
                    <a:lnTo>
                      <a:pt x="254000" y="1252220"/>
                    </a:lnTo>
                    <a:lnTo>
                      <a:pt x="160020" y="1363980"/>
                    </a:lnTo>
                    <a:lnTo>
                      <a:pt x="109220" y="1397000"/>
                    </a:lnTo>
                    <a:lnTo>
                      <a:pt x="78740" y="1435100"/>
                    </a:lnTo>
                    <a:lnTo>
                      <a:pt x="53340" y="1450340"/>
                    </a:lnTo>
                    <a:lnTo>
                      <a:pt x="48260" y="1496060"/>
                    </a:lnTo>
                    <a:lnTo>
                      <a:pt x="50800" y="1539240"/>
                    </a:lnTo>
                    <a:lnTo>
                      <a:pt x="30480" y="1567180"/>
                    </a:lnTo>
                    <a:lnTo>
                      <a:pt x="15240" y="1617980"/>
                    </a:lnTo>
                    <a:lnTo>
                      <a:pt x="15240" y="1676400"/>
                    </a:lnTo>
                    <a:lnTo>
                      <a:pt x="0" y="1704340"/>
                    </a:lnTo>
                    <a:lnTo>
                      <a:pt x="5080" y="1724660"/>
                    </a:lnTo>
                    <a:lnTo>
                      <a:pt x="53340" y="1747520"/>
                    </a:lnTo>
                    <a:lnTo>
                      <a:pt x="121920" y="1762760"/>
                    </a:lnTo>
                    <a:lnTo>
                      <a:pt x="228600" y="1821180"/>
                    </a:lnTo>
                    <a:lnTo>
                      <a:pt x="327660" y="1828800"/>
                    </a:lnTo>
                    <a:lnTo>
                      <a:pt x="416560" y="1866900"/>
                    </a:lnTo>
                    <a:lnTo>
                      <a:pt x="513080" y="1871980"/>
                    </a:lnTo>
                    <a:lnTo>
                      <a:pt x="561340" y="1887220"/>
                    </a:lnTo>
                    <a:lnTo>
                      <a:pt x="632460" y="1912620"/>
                    </a:lnTo>
                    <a:lnTo>
                      <a:pt x="688340" y="1930400"/>
                    </a:lnTo>
                    <a:lnTo>
                      <a:pt x="744220" y="1922780"/>
                    </a:lnTo>
                    <a:lnTo>
                      <a:pt x="769620" y="1907540"/>
                    </a:lnTo>
                    <a:lnTo>
                      <a:pt x="838200" y="1912620"/>
                    </a:lnTo>
                    <a:lnTo>
                      <a:pt x="894080" y="1902460"/>
                    </a:lnTo>
                    <a:lnTo>
                      <a:pt x="957580" y="1856740"/>
                    </a:lnTo>
                    <a:lnTo>
                      <a:pt x="1041400" y="1775460"/>
                    </a:lnTo>
                    <a:lnTo>
                      <a:pt x="1125220" y="1709420"/>
                    </a:lnTo>
                    <a:lnTo>
                      <a:pt x="1188720" y="1661160"/>
                    </a:lnTo>
                    <a:lnTo>
                      <a:pt x="1231900" y="1620520"/>
                    </a:lnTo>
                    <a:lnTo>
                      <a:pt x="1264920" y="1579880"/>
                    </a:lnTo>
                    <a:lnTo>
                      <a:pt x="1277620" y="1534160"/>
                    </a:lnTo>
                    <a:lnTo>
                      <a:pt x="1369060" y="1419860"/>
                    </a:lnTo>
                    <a:lnTo>
                      <a:pt x="1384300" y="1366520"/>
                    </a:lnTo>
                    <a:lnTo>
                      <a:pt x="1490980" y="1226820"/>
                    </a:lnTo>
                    <a:lnTo>
                      <a:pt x="1539240" y="1160780"/>
                    </a:lnTo>
                    <a:lnTo>
                      <a:pt x="1567180" y="1082040"/>
                    </a:lnTo>
                    <a:lnTo>
                      <a:pt x="1630680" y="1003300"/>
                    </a:lnTo>
                    <a:lnTo>
                      <a:pt x="1653540" y="942340"/>
                    </a:lnTo>
                    <a:lnTo>
                      <a:pt x="1701800" y="891540"/>
                    </a:lnTo>
                    <a:lnTo>
                      <a:pt x="1727200" y="789940"/>
                    </a:lnTo>
                    <a:lnTo>
                      <a:pt x="1739900" y="718820"/>
                    </a:lnTo>
                    <a:lnTo>
                      <a:pt x="1772920" y="647700"/>
                    </a:lnTo>
                    <a:lnTo>
                      <a:pt x="1798320" y="596900"/>
                    </a:lnTo>
                    <a:lnTo>
                      <a:pt x="1800860" y="548640"/>
                    </a:lnTo>
                    <a:lnTo>
                      <a:pt x="1767840" y="533400"/>
                    </a:lnTo>
                    <a:lnTo>
                      <a:pt x="1686560" y="528320"/>
                    </a:lnTo>
                    <a:lnTo>
                      <a:pt x="1569720" y="546100"/>
                    </a:lnTo>
                    <a:lnTo>
                      <a:pt x="1452880" y="563880"/>
                    </a:lnTo>
                    <a:lnTo>
                      <a:pt x="1407160" y="561340"/>
                    </a:lnTo>
                    <a:lnTo>
                      <a:pt x="1381760" y="541020"/>
                    </a:lnTo>
                    <a:lnTo>
                      <a:pt x="1386840" y="500380"/>
                    </a:lnTo>
                    <a:lnTo>
                      <a:pt x="1409700" y="459740"/>
                    </a:lnTo>
                    <a:lnTo>
                      <a:pt x="1419860" y="398780"/>
                    </a:lnTo>
                    <a:lnTo>
                      <a:pt x="1419860" y="353060"/>
                    </a:lnTo>
                    <a:lnTo>
                      <a:pt x="1414780" y="297180"/>
                    </a:lnTo>
                    <a:lnTo>
                      <a:pt x="1437640" y="246380"/>
                    </a:lnTo>
                    <a:lnTo>
                      <a:pt x="1440180" y="185420"/>
                    </a:lnTo>
                    <a:lnTo>
                      <a:pt x="1447800" y="121920"/>
                    </a:lnTo>
                    <a:lnTo>
                      <a:pt x="1442720" y="78740"/>
                    </a:lnTo>
                    <a:lnTo>
                      <a:pt x="1409700" y="48260"/>
                    </a:lnTo>
                    <a:lnTo>
                      <a:pt x="1336040" y="22860"/>
                    </a:lnTo>
                    <a:close/>
                  </a:path>
                </a:pathLst>
              </a:custGeom>
              <a:grpFill/>
              <a:ln w="6350">
                <a:solidFill>
                  <a:srgbClr val="008FD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77" name="성동구">
                <a:extLst>
                  <a:ext uri="{FF2B5EF4-FFF2-40B4-BE49-F238E27FC236}">
                    <a16:creationId xmlns:a16="http://schemas.microsoft.com/office/drawing/2014/main" id="{91EE3BB8-72E6-B749-BF7F-F8814DE665F7}"/>
                  </a:ext>
                </a:extLst>
              </p:cNvPr>
              <p:cNvSpPr/>
              <p:nvPr/>
            </p:nvSpPr>
            <p:spPr>
              <a:xfrm>
                <a:off x="3934460" y="6604000"/>
                <a:ext cx="2090420" cy="1592580"/>
              </a:xfrm>
              <a:custGeom>
                <a:avLst/>
                <a:gdLst>
                  <a:gd name="connsiteX0" fmla="*/ 1122680 w 2090420"/>
                  <a:gd name="connsiteY0" fmla="*/ 0 h 1592580"/>
                  <a:gd name="connsiteX1" fmla="*/ 947420 w 2090420"/>
                  <a:gd name="connsiteY1" fmla="*/ 10160 h 1592580"/>
                  <a:gd name="connsiteX2" fmla="*/ 886460 w 2090420"/>
                  <a:gd name="connsiteY2" fmla="*/ 43180 h 1592580"/>
                  <a:gd name="connsiteX3" fmla="*/ 853440 w 2090420"/>
                  <a:gd name="connsiteY3" fmla="*/ 81280 h 1592580"/>
                  <a:gd name="connsiteX4" fmla="*/ 817880 w 2090420"/>
                  <a:gd name="connsiteY4" fmla="*/ 88900 h 1592580"/>
                  <a:gd name="connsiteX5" fmla="*/ 769620 w 2090420"/>
                  <a:gd name="connsiteY5" fmla="*/ 76200 h 1592580"/>
                  <a:gd name="connsiteX6" fmla="*/ 660400 w 2090420"/>
                  <a:gd name="connsiteY6" fmla="*/ 71120 h 1592580"/>
                  <a:gd name="connsiteX7" fmla="*/ 584200 w 2090420"/>
                  <a:gd name="connsiteY7" fmla="*/ 60960 h 1592580"/>
                  <a:gd name="connsiteX8" fmla="*/ 523240 w 2090420"/>
                  <a:gd name="connsiteY8" fmla="*/ 55880 h 1592580"/>
                  <a:gd name="connsiteX9" fmla="*/ 500380 w 2090420"/>
                  <a:gd name="connsiteY9" fmla="*/ 71120 h 1592580"/>
                  <a:gd name="connsiteX10" fmla="*/ 518160 w 2090420"/>
                  <a:gd name="connsiteY10" fmla="*/ 109220 h 1592580"/>
                  <a:gd name="connsiteX11" fmla="*/ 525780 w 2090420"/>
                  <a:gd name="connsiteY11" fmla="*/ 160020 h 1592580"/>
                  <a:gd name="connsiteX12" fmla="*/ 556260 w 2090420"/>
                  <a:gd name="connsiteY12" fmla="*/ 195580 h 1592580"/>
                  <a:gd name="connsiteX13" fmla="*/ 584200 w 2090420"/>
                  <a:gd name="connsiteY13" fmla="*/ 218440 h 1592580"/>
                  <a:gd name="connsiteX14" fmla="*/ 601980 w 2090420"/>
                  <a:gd name="connsiteY14" fmla="*/ 259080 h 1592580"/>
                  <a:gd name="connsiteX15" fmla="*/ 568960 w 2090420"/>
                  <a:gd name="connsiteY15" fmla="*/ 297180 h 1592580"/>
                  <a:gd name="connsiteX16" fmla="*/ 530860 w 2090420"/>
                  <a:gd name="connsiteY16" fmla="*/ 353060 h 1592580"/>
                  <a:gd name="connsiteX17" fmla="*/ 457200 w 2090420"/>
                  <a:gd name="connsiteY17" fmla="*/ 469900 h 1592580"/>
                  <a:gd name="connsiteX18" fmla="*/ 441960 w 2090420"/>
                  <a:gd name="connsiteY18" fmla="*/ 497840 h 1592580"/>
                  <a:gd name="connsiteX19" fmla="*/ 444500 w 2090420"/>
                  <a:gd name="connsiteY19" fmla="*/ 551180 h 1592580"/>
                  <a:gd name="connsiteX20" fmla="*/ 434340 w 2090420"/>
                  <a:gd name="connsiteY20" fmla="*/ 574040 h 1592580"/>
                  <a:gd name="connsiteX21" fmla="*/ 381000 w 2090420"/>
                  <a:gd name="connsiteY21" fmla="*/ 574040 h 1592580"/>
                  <a:gd name="connsiteX22" fmla="*/ 345440 w 2090420"/>
                  <a:gd name="connsiteY22" fmla="*/ 584200 h 1592580"/>
                  <a:gd name="connsiteX23" fmla="*/ 342900 w 2090420"/>
                  <a:gd name="connsiteY23" fmla="*/ 612140 h 1592580"/>
                  <a:gd name="connsiteX24" fmla="*/ 342900 w 2090420"/>
                  <a:gd name="connsiteY24" fmla="*/ 635000 h 1592580"/>
                  <a:gd name="connsiteX25" fmla="*/ 312420 w 2090420"/>
                  <a:gd name="connsiteY25" fmla="*/ 657860 h 1592580"/>
                  <a:gd name="connsiteX26" fmla="*/ 246380 w 2090420"/>
                  <a:gd name="connsiteY26" fmla="*/ 685800 h 1592580"/>
                  <a:gd name="connsiteX27" fmla="*/ 215900 w 2090420"/>
                  <a:gd name="connsiteY27" fmla="*/ 723900 h 1592580"/>
                  <a:gd name="connsiteX28" fmla="*/ 203200 w 2090420"/>
                  <a:gd name="connsiteY28" fmla="*/ 795020 h 1592580"/>
                  <a:gd name="connsiteX29" fmla="*/ 205740 w 2090420"/>
                  <a:gd name="connsiteY29" fmla="*/ 840740 h 1592580"/>
                  <a:gd name="connsiteX30" fmla="*/ 213360 w 2090420"/>
                  <a:gd name="connsiteY30" fmla="*/ 871220 h 1592580"/>
                  <a:gd name="connsiteX31" fmla="*/ 185420 w 2090420"/>
                  <a:gd name="connsiteY31" fmla="*/ 904240 h 1592580"/>
                  <a:gd name="connsiteX32" fmla="*/ 111760 w 2090420"/>
                  <a:gd name="connsiteY32" fmla="*/ 952500 h 1592580"/>
                  <a:gd name="connsiteX33" fmla="*/ 66040 w 2090420"/>
                  <a:gd name="connsiteY33" fmla="*/ 1013460 h 1592580"/>
                  <a:gd name="connsiteX34" fmla="*/ 53340 w 2090420"/>
                  <a:gd name="connsiteY34" fmla="*/ 1059180 h 1592580"/>
                  <a:gd name="connsiteX35" fmla="*/ 25400 w 2090420"/>
                  <a:gd name="connsiteY35" fmla="*/ 1109980 h 1592580"/>
                  <a:gd name="connsiteX36" fmla="*/ 0 w 2090420"/>
                  <a:gd name="connsiteY36" fmla="*/ 1163320 h 1592580"/>
                  <a:gd name="connsiteX37" fmla="*/ 2540 w 2090420"/>
                  <a:gd name="connsiteY37" fmla="*/ 1236980 h 1592580"/>
                  <a:gd name="connsiteX38" fmla="*/ 22860 w 2090420"/>
                  <a:gd name="connsiteY38" fmla="*/ 1285240 h 1592580"/>
                  <a:gd name="connsiteX39" fmla="*/ 81280 w 2090420"/>
                  <a:gd name="connsiteY39" fmla="*/ 1292860 h 1592580"/>
                  <a:gd name="connsiteX40" fmla="*/ 111760 w 2090420"/>
                  <a:gd name="connsiteY40" fmla="*/ 1287780 h 1592580"/>
                  <a:gd name="connsiteX41" fmla="*/ 124460 w 2090420"/>
                  <a:gd name="connsiteY41" fmla="*/ 1308100 h 1592580"/>
                  <a:gd name="connsiteX42" fmla="*/ 160020 w 2090420"/>
                  <a:gd name="connsiteY42" fmla="*/ 1336040 h 1592580"/>
                  <a:gd name="connsiteX43" fmla="*/ 203200 w 2090420"/>
                  <a:gd name="connsiteY43" fmla="*/ 1402080 h 1592580"/>
                  <a:gd name="connsiteX44" fmla="*/ 243840 w 2090420"/>
                  <a:gd name="connsiteY44" fmla="*/ 1442720 h 1592580"/>
                  <a:gd name="connsiteX45" fmla="*/ 281940 w 2090420"/>
                  <a:gd name="connsiteY45" fmla="*/ 1427480 h 1592580"/>
                  <a:gd name="connsiteX46" fmla="*/ 304800 w 2090420"/>
                  <a:gd name="connsiteY46" fmla="*/ 1407160 h 1592580"/>
                  <a:gd name="connsiteX47" fmla="*/ 444500 w 2090420"/>
                  <a:gd name="connsiteY47" fmla="*/ 1333500 h 1592580"/>
                  <a:gd name="connsiteX48" fmla="*/ 492760 w 2090420"/>
                  <a:gd name="connsiteY48" fmla="*/ 1310640 h 1592580"/>
                  <a:gd name="connsiteX49" fmla="*/ 530860 w 2090420"/>
                  <a:gd name="connsiteY49" fmla="*/ 1252220 h 1592580"/>
                  <a:gd name="connsiteX50" fmla="*/ 591820 w 2090420"/>
                  <a:gd name="connsiteY50" fmla="*/ 1181100 h 1592580"/>
                  <a:gd name="connsiteX51" fmla="*/ 637540 w 2090420"/>
                  <a:gd name="connsiteY51" fmla="*/ 1132840 h 1592580"/>
                  <a:gd name="connsiteX52" fmla="*/ 660400 w 2090420"/>
                  <a:gd name="connsiteY52" fmla="*/ 1102360 h 1592580"/>
                  <a:gd name="connsiteX53" fmla="*/ 685800 w 2090420"/>
                  <a:gd name="connsiteY53" fmla="*/ 1097280 h 1592580"/>
                  <a:gd name="connsiteX54" fmla="*/ 708660 w 2090420"/>
                  <a:gd name="connsiteY54" fmla="*/ 1097280 h 1592580"/>
                  <a:gd name="connsiteX55" fmla="*/ 726440 w 2090420"/>
                  <a:gd name="connsiteY55" fmla="*/ 1117600 h 1592580"/>
                  <a:gd name="connsiteX56" fmla="*/ 728980 w 2090420"/>
                  <a:gd name="connsiteY56" fmla="*/ 1153160 h 1592580"/>
                  <a:gd name="connsiteX57" fmla="*/ 723900 w 2090420"/>
                  <a:gd name="connsiteY57" fmla="*/ 1193800 h 1592580"/>
                  <a:gd name="connsiteX58" fmla="*/ 698500 w 2090420"/>
                  <a:gd name="connsiteY58" fmla="*/ 1229360 h 1592580"/>
                  <a:gd name="connsiteX59" fmla="*/ 695960 w 2090420"/>
                  <a:gd name="connsiteY59" fmla="*/ 1259840 h 1592580"/>
                  <a:gd name="connsiteX60" fmla="*/ 708660 w 2090420"/>
                  <a:gd name="connsiteY60" fmla="*/ 1292860 h 1592580"/>
                  <a:gd name="connsiteX61" fmla="*/ 746760 w 2090420"/>
                  <a:gd name="connsiteY61" fmla="*/ 1290320 h 1592580"/>
                  <a:gd name="connsiteX62" fmla="*/ 789940 w 2090420"/>
                  <a:gd name="connsiteY62" fmla="*/ 1300480 h 1592580"/>
                  <a:gd name="connsiteX63" fmla="*/ 830580 w 2090420"/>
                  <a:gd name="connsiteY63" fmla="*/ 1328420 h 1592580"/>
                  <a:gd name="connsiteX64" fmla="*/ 896620 w 2090420"/>
                  <a:gd name="connsiteY64" fmla="*/ 1351280 h 1592580"/>
                  <a:gd name="connsiteX65" fmla="*/ 944880 w 2090420"/>
                  <a:gd name="connsiteY65" fmla="*/ 1363980 h 1592580"/>
                  <a:gd name="connsiteX66" fmla="*/ 1054100 w 2090420"/>
                  <a:gd name="connsiteY66" fmla="*/ 1409700 h 1592580"/>
                  <a:gd name="connsiteX67" fmla="*/ 1193800 w 2090420"/>
                  <a:gd name="connsiteY67" fmla="*/ 1460500 h 1592580"/>
                  <a:gd name="connsiteX68" fmla="*/ 1351280 w 2090420"/>
                  <a:gd name="connsiteY68" fmla="*/ 1531620 h 1592580"/>
                  <a:gd name="connsiteX69" fmla="*/ 1452880 w 2090420"/>
                  <a:gd name="connsiteY69" fmla="*/ 1562100 h 1592580"/>
                  <a:gd name="connsiteX70" fmla="*/ 1498600 w 2090420"/>
                  <a:gd name="connsiteY70" fmla="*/ 1592580 h 1592580"/>
                  <a:gd name="connsiteX71" fmla="*/ 1536700 w 2090420"/>
                  <a:gd name="connsiteY71" fmla="*/ 1590040 h 1592580"/>
                  <a:gd name="connsiteX72" fmla="*/ 1549400 w 2090420"/>
                  <a:gd name="connsiteY72" fmla="*/ 1554480 h 1592580"/>
                  <a:gd name="connsiteX73" fmla="*/ 1546860 w 2090420"/>
                  <a:gd name="connsiteY73" fmla="*/ 1508760 h 1592580"/>
                  <a:gd name="connsiteX74" fmla="*/ 1569720 w 2090420"/>
                  <a:gd name="connsiteY74" fmla="*/ 1452880 h 1592580"/>
                  <a:gd name="connsiteX75" fmla="*/ 1597660 w 2090420"/>
                  <a:gd name="connsiteY75" fmla="*/ 1399540 h 1592580"/>
                  <a:gd name="connsiteX76" fmla="*/ 1595120 w 2090420"/>
                  <a:gd name="connsiteY76" fmla="*/ 1346200 h 1592580"/>
                  <a:gd name="connsiteX77" fmla="*/ 1610360 w 2090420"/>
                  <a:gd name="connsiteY77" fmla="*/ 1305560 h 1592580"/>
                  <a:gd name="connsiteX78" fmla="*/ 1732280 w 2090420"/>
                  <a:gd name="connsiteY78" fmla="*/ 1196340 h 1592580"/>
                  <a:gd name="connsiteX79" fmla="*/ 1836420 w 2090420"/>
                  <a:gd name="connsiteY79" fmla="*/ 1097280 h 1592580"/>
                  <a:gd name="connsiteX80" fmla="*/ 1871980 w 2090420"/>
                  <a:gd name="connsiteY80" fmla="*/ 1056640 h 1592580"/>
                  <a:gd name="connsiteX81" fmla="*/ 1877060 w 2090420"/>
                  <a:gd name="connsiteY81" fmla="*/ 1018540 h 1592580"/>
                  <a:gd name="connsiteX82" fmla="*/ 1877060 w 2090420"/>
                  <a:gd name="connsiteY82" fmla="*/ 975360 h 1592580"/>
                  <a:gd name="connsiteX83" fmla="*/ 1894840 w 2090420"/>
                  <a:gd name="connsiteY83" fmla="*/ 929640 h 1592580"/>
                  <a:gd name="connsiteX84" fmla="*/ 1902460 w 2090420"/>
                  <a:gd name="connsiteY84" fmla="*/ 909320 h 1592580"/>
                  <a:gd name="connsiteX85" fmla="*/ 1907540 w 2090420"/>
                  <a:gd name="connsiteY85" fmla="*/ 855980 h 1592580"/>
                  <a:gd name="connsiteX86" fmla="*/ 1925320 w 2090420"/>
                  <a:gd name="connsiteY86" fmla="*/ 810260 h 1592580"/>
                  <a:gd name="connsiteX87" fmla="*/ 1945640 w 2090420"/>
                  <a:gd name="connsiteY87" fmla="*/ 746760 h 1592580"/>
                  <a:gd name="connsiteX88" fmla="*/ 1953260 w 2090420"/>
                  <a:gd name="connsiteY88" fmla="*/ 703580 h 1592580"/>
                  <a:gd name="connsiteX89" fmla="*/ 1953260 w 2090420"/>
                  <a:gd name="connsiteY89" fmla="*/ 665480 h 1592580"/>
                  <a:gd name="connsiteX90" fmla="*/ 1988820 w 2090420"/>
                  <a:gd name="connsiteY90" fmla="*/ 622300 h 1592580"/>
                  <a:gd name="connsiteX91" fmla="*/ 2037080 w 2090420"/>
                  <a:gd name="connsiteY91" fmla="*/ 589280 h 1592580"/>
                  <a:gd name="connsiteX92" fmla="*/ 2075180 w 2090420"/>
                  <a:gd name="connsiteY92" fmla="*/ 571500 h 1592580"/>
                  <a:gd name="connsiteX93" fmla="*/ 2090420 w 2090420"/>
                  <a:gd name="connsiteY93" fmla="*/ 535940 h 1592580"/>
                  <a:gd name="connsiteX94" fmla="*/ 2085340 w 2090420"/>
                  <a:gd name="connsiteY94" fmla="*/ 495300 h 1592580"/>
                  <a:gd name="connsiteX95" fmla="*/ 2057400 w 2090420"/>
                  <a:gd name="connsiteY95" fmla="*/ 482600 h 1592580"/>
                  <a:gd name="connsiteX96" fmla="*/ 1998980 w 2090420"/>
                  <a:gd name="connsiteY96" fmla="*/ 487680 h 1592580"/>
                  <a:gd name="connsiteX97" fmla="*/ 1938020 w 2090420"/>
                  <a:gd name="connsiteY97" fmla="*/ 464820 h 1592580"/>
                  <a:gd name="connsiteX98" fmla="*/ 1864360 w 2090420"/>
                  <a:gd name="connsiteY98" fmla="*/ 467360 h 1592580"/>
                  <a:gd name="connsiteX99" fmla="*/ 1757680 w 2090420"/>
                  <a:gd name="connsiteY99" fmla="*/ 457200 h 1592580"/>
                  <a:gd name="connsiteX100" fmla="*/ 1691640 w 2090420"/>
                  <a:gd name="connsiteY100" fmla="*/ 436880 h 1592580"/>
                  <a:gd name="connsiteX101" fmla="*/ 1666240 w 2090420"/>
                  <a:gd name="connsiteY101" fmla="*/ 411480 h 1592580"/>
                  <a:gd name="connsiteX102" fmla="*/ 1602740 w 2090420"/>
                  <a:gd name="connsiteY102" fmla="*/ 398780 h 1592580"/>
                  <a:gd name="connsiteX103" fmla="*/ 1557020 w 2090420"/>
                  <a:gd name="connsiteY103" fmla="*/ 365760 h 1592580"/>
                  <a:gd name="connsiteX104" fmla="*/ 1488440 w 2090420"/>
                  <a:gd name="connsiteY104" fmla="*/ 281940 h 1592580"/>
                  <a:gd name="connsiteX105" fmla="*/ 1412240 w 2090420"/>
                  <a:gd name="connsiteY105" fmla="*/ 193040 h 1592580"/>
                  <a:gd name="connsiteX106" fmla="*/ 1328420 w 2090420"/>
                  <a:gd name="connsiteY106" fmla="*/ 111760 h 1592580"/>
                  <a:gd name="connsiteX107" fmla="*/ 1287780 w 2090420"/>
                  <a:gd name="connsiteY107" fmla="*/ 60960 h 1592580"/>
                  <a:gd name="connsiteX108" fmla="*/ 1226820 w 2090420"/>
                  <a:gd name="connsiteY108" fmla="*/ 33020 h 1592580"/>
                  <a:gd name="connsiteX109" fmla="*/ 1191260 w 2090420"/>
                  <a:gd name="connsiteY109" fmla="*/ 30480 h 1592580"/>
                  <a:gd name="connsiteX110" fmla="*/ 1122680 w 2090420"/>
                  <a:gd name="connsiteY110" fmla="*/ 0 h 15925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</a:cxnLst>
                <a:rect l="l" t="t" r="r" b="b"/>
                <a:pathLst>
                  <a:path w="2090420" h="1592580">
                    <a:moveTo>
                      <a:pt x="1122680" y="0"/>
                    </a:moveTo>
                    <a:lnTo>
                      <a:pt x="947420" y="10160"/>
                    </a:lnTo>
                    <a:lnTo>
                      <a:pt x="886460" y="43180"/>
                    </a:lnTo>
                    <a:lnTo>
                      <a:pt x="853440" y="81280"/>
                    </a:lnTo>
                    <a:lnTo>
                      <a:pt x="817880" y="88900"/>
                    </a:lnTo>
                    <a:lnTo>
                      <a:pt x="769620" y="76200"/>
                    </a:lnTo>
                    <a:lnTo>
                      <a:pt x="660400" y="71120"/>
                    </a:lnTo>
                    <a:lnTo>
                      <a:pt x="584200" y="60960"/>
                    </a:lnTo>
                    <a:lnTo>
                      <a:pt x="523240" y="55880"/>
                    </a:lnTo>
                    <a:lnTo>
                      <a:pt x="500380" y="71120"/>
                    </a:lnTo>
                    <a:lnTo>
                      <a:pt x="518160" y="109220"/>
                    </a:lnTo>
                    <a:lnTo>
                      <a:pt x="525780" y="160020"/>
                    </a:lnTo>
                    <a:lnTo>
                      <a:pt x="556260" y="195580"/>
                    </a:lnTo>
                    <a:lnTo>
                      <a:pt x="584200" y="218440"/>
                    </a:lnTo>
                    <a:lnTo>
                      <a:pt x="601980" y="259080"/>
                    </a:lnTo>
                    <a:lnTo>
                      <a:pt x="568960" y="297180"/>
                    </a:lnTo>
                    <a:lnTo>
                      <a:pt x="530860" y="353060"/>
                    </a:lnTo>
                    <a:lnTo>
                      <a:pt x="457200" y="469900"/>
                    </a:lnTo>
                    <a:lnTo>
                      <a:pt x="441960" y="497840"/>
                    </a:lnTo>
                    <a:lnTo>
                      <a:pt x="444500" y="551180"/>
                    </a:lnTo>
                    <a:lnTo>
                      <a:pt x="434340" y="574040"/>
                    </a:lnTo>
                    <a:lnTo>
                      <a:pt x="381000" y="574040"/>
                    </a:lnTo>
                    <a:lnTo>
                      <a:pt x="345440" y="584200"/>
                    </a:lnTo>
                    <a:lnTo>
                      <a:pt x="342900" y="612140"/>
                    </a:lnTo>
                    <a:lnTo>
                      <a:pt x="342900" y="635000"/>
                    </a:lnTo>
                    <a:lnTo>
                      <a:pt x="312420" y="657860"/>
                    </a:lnTo>
                    <a:lnTo>
                      <a:pt x="246380" y="685800"/>
                    </a:lnTo>
                    <a:lnTo>
                      <a:pt x="215900" y="723900"/>
                    </a:lnTo>
                    <a:lnTo>
                      <a:pt x="203200" y="795020"/>
                    </a:lnTo>
                    <a:lnTo>
                      <a:pt x="205740" y="840740"/>
                    </a:lnTo>
                    <a:lnTo>
                      <a:pt x="213360" y="871220"/>
                    </a:lnTo>
                    <a:lnTo>
                      <a:pt x="185420" y="904240"/>
                    </a:lnTo>
                    <a:lnTo>
                      <a:pt x="111760" y="952500"/>
                    </a:lnTo>
                    <a:lnTo>
                      <a:pt x="66040" y="1013460"/>
                    </a:lnTo>
                    <a:lnTo>
                      <a:pt x="53340" y="1059180"/>
                    </a:lnTo>
                    <a:lnTo>
                      <a:pt x="25400" y="1109980"/>
                    </a:lnTo>
                    <a:lnTo>
                      <a:pt x="0" y="1163320"/>
                    </a:lnTo>
                    <a:cubicBezTo>
                      <a:pt x="847" y="1187873"/>
                      <a:pt x="1693" y="1212427"/>
                      <a:pt x="2540" y="1236980"/>
                    </a:cubicBezTo>
                    <a:lnTo>
                      <a:pt x="22860" y="1285240"/>
                    </a:lnTo>
                    <a:lnTo>
                      <a:pt x="81280" y="1292860"/>
                    </a:lnTo>
                    <a:lnTo>
                      <a:pt x="111760" y="1287780"/>
                    </a:lnTo>
                    <a:lnTo>
                      <a:pt x="124460" y="1308100"/>
                    </a:lnTo>
                    <a:lnTo>
                      <a:pt x="160020" y="1336040"/>
                    </a:lnTo>
                    <a:lnTo>
                      <a:pt x="203200" y="1402080"/>
                    </a:lnTo>
                    <a:lnTo>
                      <a:pt x="243840" y="1442720"/>
                    </a:lnTo>
                    <a:lnTo>
                      <a:pt x="281940" y="1427480"/>
                    </a:lnTo>
                    <a:lnTo>
                      <a:pt x="304800" y="1407160"/>
                    </a:lnTo>
                    <a:lnTo>
                      <a:pt x="444500" y="1333500"/>
                    </a:lnTo>
                    <a:lnTo>
                      <a:pt x="492760" y="1310640"/>
                    </a:lnTo>
                    <a:lnTo>
                      <a:pt x="530860" y="1252220"/>
                    </a:lnTo>
                    <a:lnTo>
                      <a:pt x="591820" y="1181100"/>
                    </a:lnTo>
                    <a:lnTo>
                      <a:pt x="637540" y="1132840"/>
                    </a:lnTo>
                    <a:lnTo>
                      <a:pt x="660400" y="1102360"/>
                    </a:lnTo>
                    <a:lnTo>
                      <a:pt x="685800" y="1097280"/>
                    </a:lnTo>
                    <a:lnTo>
                      <a:pt x="708660" y="1097280"/>
                    </a:lnTo>
                    <a:lnTo>
                      <a:pt x="726440" y="1117600"/>
                    </a:lnTo>
                    <a:lnTo>
                      <a:pt x="728980" y="1153160"/>
                    </a:lnTo>
                    <a:lnTo>
                      <a:pt x="723900" y="1193800"/>
                    </a:lnTo>
                    <a:lnTo>
                      <a:pt x="698500" y="1229360"/>
                    </a:lnTo>
                    <a:lnTo>
                      <a:pt x="695960" y="1259840"/>
                    </a:lnTo>
                    <a:lnTo>
                      <a:pt x="708660" y="1292860"/>
                    </a:lnTo>
                    <a:lnTo>
                      <a:pt x="746760" y="1290320"/>
                    </a:lnTo>
                    <a:lnTo>
                      <a:pt x="789940" y="1300480"/>
                    </a:lnTo>
                    <a:lnTo>
                      <a:pt x="830580" y="1328420"/>
                    </a:lnTo>
                    <a:lnTo>
                      <a:pt x="896620" y="1351280"/>
                    </a:lnTo>
                    <a:lnTo>
                      <a:pt x="944880" y="1363980"/>
                    </a:lnTo>
                    <a:lnTo>
                      <a:pt x="1054100" y="1409700"/>
                    </a:lnTo>
                    <a:lnTo>
                      <a:pt x="1193800" y="1460500"/>
                    </a:lnTo>
                    <a:lnTo>
                      <a:pt x="1351280" y="1531620"/>
                    </a:lnTo>
                    <a:lnTo>
                      <a:pt x="1452880" y="1562100"/>
                    </a:lnTo>
                    <a:lnTo>
                      <a:pt x="1498600" y="1592580"/>
                    </a:lnTo>
                    <a:lnTo>
                      <a:pt x="1536700" y="1590040"/>
                    </a:lnTo>
                    <a:lnTo>
                      <a:pt x="1549400" y="1554480"/>
                    </a:lnTo>
                    <a:lnTo>
                      <a:pt x="1546860" y="1508760"/>
                    </a:lnTo>
                    <a:lnTo>
                      <a:pt x="1569720" y="1452880"/>
                    </a:lnTo>
                    <a:lnTo>
                      <a:pt x="1597660" y="1399540"/>
                    </a:lnTo>
                    <a:lnTo>
                      <a:pt x="1595120" y="1346200"/>
                    </a:lnTo>
                    <a:lnTo>
                      <a:pt x="1610360" y="1305560"/>
                    </a:lnTo>
                    <a:lnTo>
                      <a:pt x="1732280" y="1196340"/>
                    </a:lnTo>
                    <a:lnTo>
                      <a:pt x="1836420" y="1097280"/>
                    </a:lnTo>
                    <a:lnTo>
                      <a:pt x="1871980" y="1056640"/>
                    </a:lnTo>
                    <a:lnTo>
                      <a:pt x="1877060" y="1018540"/>
                    </a:lnTo>
                    <a:lnTo>
                      <a:pt x="1877060" y="975360"/>
                    </a:lnTo>
                    <a:lnTo>
                      <a:pt x="1894840" y="929640"/>
                    </a:lnTo>
                    <a:lnTo>
                      <a:pt x="1902460" y="909320"/>
                    </a:lnTo>
                    <a:lnTo>
                      <a:pt x="1907540" y="855980"/>
                    </a:lnTo>
                    <a:lnTo>
                      <a:pt x="1925320" y="810260"/>
                    </a:lnTo>
                    <a:lnTo>
                      <a:pt x="1945640" y="746760"/>
                    </a:lnTo>
                    <a:lnTo>
                      <a:pt x="1953260" y="703580"/>
                    </a:lnTo>
                    <a:lnTo>
                      <a:pt x="1953260" y="665480"/>
                    </a:lnTo>
                    <a:lnTo>
                      <a:pt x="1988820" y="622300"/>
                    </a:lnTo>
                    <a:lnTo>
                      <a:pt x="2037080" y="589280"/>
                    </a:lnTo>
                    <a:lnTo>
                      <a:pt x="2075180" y="571500"/>
                    </a:lnTo>
                    <a:lnTo>
                      <a:pt x="2090420" y="535940"/>
                    </a:lnTo>
                    <a:lnTo>
                      <a:pt x="2085340" y="495300"/>
                    </a:lnTo>
                    <a:lnTo>
                      <a:pt x="2057400" y="482600"/>
                    </a:lnTo>
                    <a:lnTo>
                      <a:pt x="1998980" y="487680"/>
                    </a:lnTo>
                    <a:lnTo>
                      <a:pt x="1938020" y="464820"/>
                    </a:lnTo>
                    <a:lnTo>
                      <a:pt x="1864360" y="467360"/>
                    </a:lnTo>
                    <a:lnTo>
                      <a:pt x="1757680" y="457200"/>
                    </a:lnTo>
                    <a:lnTo>
                      <a:pt x="1691640" y="436880"/>
                    </a:lnTo>
                    <a:lnTo>
                      <a:pt x="1666240" y="411480"/>
                    </a:lnTo>
                    <a:lnTo>
                      <a:pt x="1602740" y="398780"/>
                    </a:lnTo>
                    <a:lnTo>
                      <a:pt x="1557020" y="365760"/>
                    </a:lnTo>
                    <a:lnTo>
                      <a:pt x="1488440" y="281940"/>
                    </a:lnTo>
                    <a:lnTo>
                      <a:pt x="1412240" y="193040"/>
                    </a:lnTo>
                    <a:lnTo>
                      <a:pt x="1328420" y="111760"/>
                    </a:lnTo>
                    <a:lnTo>
                      <a:pt x="1287780" y="60960"/>
                    </a:lnTo>
                    <a:lnTo>
                      <a:pt x="1226820" y="33020"/>
                    </a:lnTo>
                    <a:lnTo>
                      <a:pt x="1191260" y="30480"/>
                    </a:lnTo>
                    <a:lnTo>
                      <a:pt x="1122680" y="0"/>
                    </a:lnTo>
                    <a:close/>
                  </a:path>
                </a:pathLst>
              </a:custGeom>
              <a:grpFill/>
              <a:ln w="6350">
                <a:solidFill>
                  <a:srgbClr val="008FD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78" name="동대문구">
                <a:extLst>
                  <a:ext uri="{FF2B5EF4-FFF2-40B4-BE49-F238E27FC236}">
                    <a16:creationId xmlns:a16="http://schemas.microsoft.com/office/drawing/2014/main" id="{D5668B9A-DC1E-1040-B7A6-4CD4B26CB914}"/>
                  </a:ext>
                </a:extLst>
              </p:cNvPr>
              <p:cNvSpPr/>
              <p:nvPr/>
            </p:nvSpPr>
            <p:spPr>
              <a:xfrm>
                <a:off x="4414520" y="5125720"/>
                <a:ext cx="1717040" cy="1877060"/>
              </a:xfrm>
              <a:custGeom>
                <a:avLst/>
                <a:gdLst>
                  <a:gd name="connsiteX0" fmla="*/ 1498600 w 1717040"/>
                  <a:gd name="connsiteY0" fmla="*/ 1877060 h 1877060"/>
                  <a:gd name="connsiteX1" fmla="*/ 1498600 w 1717040"/>
                  <a:gd name="connsiteY1" fmla="*/ 1877060 h 1877060"/>
                  <a:gd name="connsiteX2" fmla="*/ 1262380 w 1717040"/>
                  <a:gd name="connsiteY2" fmla="*/ 1841500 h 1877060"/>
                  <a:gd name="connsiteX3" fmla="*/ 1209040 w 1717040"/>
                  <a:gd name="connsiteY3" fmla="*/ 1818640 h 1877060"/>
                  <a:gd name="connsiteX4" fmla="*/ 1153160 w 1717040"/>
                  <a:gd name="connsiteY4" fmla="*/ 1803400 h 1877060"/>
                  <a:gd name="connsiteX5" fmla="*/ 980440 w 1717040"/>
                  <a:gd name="connsiteY5" fmla="*/ 1612900 h 1877060"/>
                  <a:gd name="connsiteX6" fmla="*/ 932180 w 1717040"/>
                  <a:gd name="connsiteY6" fmla="*/ 1549400 h 1877060"/>
                  <a:gd name="connsiteX7" fmla="*/ 868680 w 1717040"/>
                  <a:gd name="connsiteY7" fmla="*/ 1496060 h 1877060"/>
                  <a:gd name="connsiteX8" fmla="*/ 797560 w 1717040"/>
                  <a:gd name="connsiteY8" fmla="*/ 1450340 h 1877060"/>
                  <a:gd name="connsiteX9" fmla="*/ 713740 w 1717040"/>
                  <a:gd name="connsiteY9" fmla="*/ 1409700 h 1877060"/>
                  <a:gd name="connsiteX10" fmla="*/ 680720 w 1717040"/>
                  <a:gd name="connsiteY10" fmla="*/ 1397000 h 1877060"/>
                  <a:gd name="connsiteX11" fmla="*/ 599440 w 1717040"/>
                  <a:gd name="connsiteY11" fmla="*/ 1397000 h 1877060"/>
                  <a:gd name="connsiteX12" fmla="*/ 535940 w 1717040"/>
                  <a:gd name="connsiteY12" fmla="*/ 1407160 h 1877060"/>
                  <a:gd name="connsiteX13" fmla="*/ 467360 w 1717040"/>
                  <a:gd name="connsiteY13" fmla="*/ 1414780 h 1877060"/>
                  <a:gd name="connsiteX14" fmla="*/ 414020 w 1717040"/>
                  <a:gd name="connsiteY14" fmla="*/ 1430020 h 1877060"/>
                  <a:gd name="connsiteX15" fmla="*/ 355600 w 1717040"/>
                  <a:gd name="connsiteY15" fmla="*/ 1475740 h 1877060"/>
                  <a:gd name="connsiteX16" fmla="*/ 304800 w 1717040"/>
                  <a:gd name="connsiteY16" fmla="*/ 1483360 h 1877060"/>
                  <a:gd name="connsiteX17" fmla="*/ 182880 w 1717040"/>
                  <a:gd name="connsiteY17" fmla="*/ 1470660 h 1877060"/>
                  <a:gd name="connsiteX18" fmla="*/ 134620 w 1717040"/>
                  <a:gd name="connsiteY18" fmla="*/ 1447800 h 1877060"/>
                  <a:gd name="connsiteX19" fmla="*/ 55880 w 1717040"/>
                  <a:gd name="connsiteY19" fmla="*/ 1450340 h 1877060"/>
                  <a:gd name="connsiteX20" fmla="*/ 12700 w 1717040"/>
                  <a:gd name="connsiteY20" fmla="*/ 1432560 h 1877060"/>
                  <a:gd name="connsiteX21" fmla="*/ 0 w 1717040"/>
                  <a:gd name="connsiteY21" fmla="*/ 1328420 h 1877060"/>
                  <a:gd name="connsiteX22" fmla="*/ 33020 w 1717040"/>
                  <a:gd name="connsiteY22" fmla="*/ 1287780 h 1877060"/>
                  <a:gd name="connsiteX23" fmla="*/ 58420 w 1717040"/>
                  <a:gd name="connsiteY23" fmla="*/ 1224280 h 1877060"/>
                  <a:gd name="connsiteX24" fmla="*/ 81280 w 1717040"/>
                  <a:gd name="connsiteY24" fmla="*/ 1178560 h 1877060"/>
                  <a:gd name="connsiteX25" fmla="*/ 116840 w 1717040"/>
                  <a:gd name="connsiteY25" fmla="*/ 1115060 h 1877060"/>
                  <a:gd name="connsiteX26" fmla="*/ 154940 w 1717040"/>
                  <a:gd name="connsiteY26" fmla="*/ 1079500 h 1877060"/>
                  <a:gd name="connsiteX27" fmla="*/ 289560 w 1717040"/>
                  <a:gd name="connsiteY27" fmla="*/ 970280 h 1877060"/>
                  <a:gd name="connsiteX28" fmla="*/ 342900 w 1717040"/>
                  <a:gd name="connsiteY28" fmla="*/ 919480 h 1877060"/>
                  <a:gd name="connsiteX29" fmla="*/ 368300 w 1717040"/>
                  <a:gd name="connsiteY29" fmla="*/ 866140 h 1877060"/>
                  <a:gd name="connsiteX30" fmla="*/ 381000 w 1717040"/>
                  <a:gd name="connsiteY30" fmla="*/ 807720 h 1877060"/>
                  <a:gd name="connsiteX31" fmla="*/ 396240 w 1717040"/>
                  <a:gd name="connsiteY31" fmla="*/ 772160 h 1877060"/>
                  <a:gd name="connsiteX32" fmla="*/ 414020 w 1717040"/>
                  <a:gd name="connsiteY32" fmla="*/ 759460 h 1877060"/>
                  <a:gd name="connsiteX33" fmla="*/ 452120 w 1717040"/>
                  <a:gd name="connsiteY33" fmla="*/ 754380 h 1877060"/>
                  <a:gd name="connsiteX34" fmla="*/ 492760 w 1717040"/>
                  <a:gd name="connsiteY34" fmla="*/ 723900 h 1877060"/>
                  <a:gd name="connsiteX35" fmla="*/ 505460 w 1717040"/>
                  <a:gd name="connsiteY35" fmla="*/ 693420 h 1877060"/>
                  <a:gd name="connsiteX36" fmla="*/ 520700 w 1717040"/>
                  <a:gd name="connsiteY36" fmla="*/ 662940 h 1877060"/>
                  <a:gd name="connsiteX37" fmla="*/ 548640 w 1717040"/>
                  <a:gd name="connsiteY37" fmla="*/ 619760 h 1877060"/>
                  <a:gd name="connsiteX38" fmla="*/ 601980 w 1717040"/>
                  <a:gd name="connsiteY38" fmla="*/ 571500 h 1877060"/>
                  <a:gd name="connsiteX39" fmla="*/ 635000 w 1717040"/>
                  <a:gd name="connsiteY39" fmla="*/ 541020 h 1877060"/>
                  <a:gd name="connsiteX40" fmla="*/ 650240 w 1717040"/>
                  <a:gd name="connsiteY40" fmla="*/ 502920 h 1877060"/>
                  <a:gd name="connsiteX41" fmla="*/ 647700 w 1717040"/>
                  <a:gd name="connsiteY41" fmla="*/ 482600 h 1877060"/>
                  <a:gd name="connsiteX42" fmla="*/ 657860 w 1717040"/>
                  <a:gd name="connsiteY42" fmla="*/ 464820 h 1877060"/>
                  <a:gd name="connsiteX43" fmla="*/ 678180 w 1717040"/>
                  <a:gd name="connsiteY43" fmla="*/ 469900 h 1877060"/>
                  <a:gd name="connsiteX44" fmla="*/ 706120 w 1717040"/>
                  <a:gd name="connsiteY44" fmla="*/ 492760 h 1877060"/>
                  <a:gd name="connsiteX45" fmla="*/ 789940 w 1717040"/>
                  <a:gd name="connsiteY45" fmla="*/ 482600 h 1877060"/>
                  <a:gd name="connsiteX46" fmla="*/ 815340 w 1717040"/>
                  <a:gd name="connsiteY46" fmla="*/ 462280 h 1877060"/>
                  <a:gd name="connsiteX47" fmla="*/ 843280 w 1717040"/>
                  <a:gd name="connsiteY47" fmla="*/ 429260 h 1877060"/>
                  <a:gd name="connsiteX48" fmla="*/ 845820 w 1717040"/>
                  <a:gd name="connsiteY48" fmla="*/ 396240 h 1877060"/>
                  <a:gd name="connsiteX49" fmla="*/ 838200 w 1717040"/>
                  <a:gd name="connsiteY49" fmla="*/ 368300 h 1877060"/>
                  <a:gd name="connsiteX50" fmla="*/ 850900 w 1717040"/>
                  <a:gd name="connsiteY50" fmla="*/ 337820 h 1877060"/>
                  <a:gd name="connsiteX51" fmla="*/ 883920 w 1717040"/>
                  <a:gd name="connsiteY51" fmla="*/ 330200 h 1877060"/>
                  <a:gd name="connsiteX52" fmla="*/ 906780 w 1717040"/>
                  <a:gd name="connsiteY52" fmla="*/ 317500 h 1877060"/>
                  <a:gd name="connsiteX53" fmla="*/ 927100 w 1717040"/>
                  <a:gd name="connsiteY53" fmla="*/ 302260 h 1877060"/>
                  <a:gd name="connsiteX54" fmla="*/ 952500 w 1717040"/>
                  <a:gd name="connsiteY54" fmla="*/ 304800 h 1877060"/>
                  <a:gd name="connsiteX55" fmla="*/ 949960 w 1717040"/>
                  <a:gd name="connsiteY55" fmla="*/ 335280 h 1877060"/>
                  <a:gd name="connsiteX56" fmla="*/ 982980 w 1717040"/>
                  <a:gd name="connsiteY56" fmla="*/ 337820 h 1877060"/>
                  <a:gd name="connsiteX57" fmla="*/ 1043940 w 1717040"/>
                  <a:gd name="connsiteY57" fmla="*/ 322580 h 1877060"/>
                  <a:gd name="connsiteX58" fmla="*/ 1094740 w 1717040"/>
                  <a:gd name="connsiteY58" fmla="*/ 320040 h 1877060"/>
                  <a:gd name="connsiteX59" fmla="*/ 1145540 w 1717040"/>
                  <a:gd name="connsiteY59" fmla="*/ 322580 h 1877060"/>
                  <a:gd name="connsiteX60" fmla="*/ 1186180 w 1717040"/>
                  <a:gd name="connsiteY60" fmla="*/ 337820 h 1877060"/>
                  <a:gd name="connsiteX61" fmla="*/ 1221740 w 1717040"/>
                  <a:gd name="connsiteY61" fmla="*/ 337820 h 1877060"/>
                  <a:gd name="connsiteX62" fmla="*/ 1229360 w 1717040"/>
                  <a:gd name="connsiteY62" fmla="*/ 312420 h 1877060"/>
                  <a:gd name="connsiteX63" fmla="*/ 1229360 w 1717040"/>
                  <a:gd name="connsiteY63" fmla="*/ 287020 h 1877060"/>
                  <a:gd name="connsiteX64" fmla="*/ 1219200 w 1717040"/>
                  <a:gd name="connsiteY64" fmla="*/ 271780 h 1877060"/>
                  <a:gd name="connsiteX65" fmla="*/ 1216660 w 1717040"/>
                  <a:gd name="connsiteY65" fmla="*/ 213360 h 1877060"/>
                  <a:gd name="connsiteX66" fmla="*/ 1229360 w 1717040"/>
                  <a:gd name="connsiteY66" fmla="*/ 195580 h 1877060"/>
                  <a:gd name="connsiteX67" fmla="*/ 1295400 w 1717040"/>
                  <a:gd name="connsiteY67" fmla="*/ 165100 h 1877060"/>
                  <a:gd name="connsiteX68" fmla="*/ 1315720 w 1717040"/>
                  <a:gd name="connsiteY68" fmla="*/ 137160 h 1877060"/>
                  <a:gd name="connsiteX69" fmla="*/ 1310640 w 1717040"/>
                  <a:gd name="connsiteY69" fmla="*/ 114300 h 1877060"/>
                  <a:gd name="connsiteX70" fmla="*/ 1295400 w 1717040"/>
                  <a:gd name="connsiteY70" fmla="*/ 93980 h 1877060"/>
                  <a:gd name="connsiteX71" fmla="*/ 1292860 w 1717040"/>
                  <a:gd name="connsiteY71" fmla="*/ 53340 h 1877060"/>
                  <a:gd name="connsiteX72" fmla="*/ 1315720 w 1717040"/>
                  <a:gd name="connsiteY72" fmla="*/ 40640 h 1877060"/>
                  <a:gd name="connsiteX73" fmla="*/ 1363980 w 1717040"/>
                  <a:gd name="connsiteY73" fmla="*/ 53340 h 1877060"/>
                  <a:gd name="connsiteX74" fmla="*/ 1402080 w 1717040"/>
                  <a:gd name="connsiteY74" fmla="*/ 53340 h 1877060"/>
                  <a:gd name="connsiteX75" fmla="*/ 1440180 w 1717040"/>
                  <a:gd name="connsiteY75" fmla="*/ 33020 h 1877060"/>
                  <a:gd name="connsiteX76" fmla="*/ 1463040 w 1717040"/>
                  <a:gd name="connsiteY76" fmla="*/ 20320 h 1877060"/>
                  <a:gd name="connsiteX77" fmla="*/ 1490980 w 1717040"/>
                  <a:gd name="connsiteY77" fmla="*/ 17780 h 1877060"/>
                  <a:gd name="connsiteX78" fmla="*/ 1526540 w 1717040"/>
                  <a:gd name="connsiteY78" fmla="*/ 0 h 1877060"/>
                  <a:gd name="connsiteX79" fmla="*/ 1557020 w 1717040"/>
                  <a:gd name="connsiteY79" fmla="*/ 0 h 1877060"/>
                  <a:gd name="connsiteX80" fmla="*/ 1577340 w 1717040"/>
                  <a:gd name="connsiteY80" fmla="*/ 17780 h 1877060"/>
                  <a:gd name="connsiteX81" fmla="*/ 1559560 w 1717040"/>
                  <a:gd name="connsiteY81" fmla="*/ 58420 h 1877060"/>
                  <a:gd name="connsiteX82" fmla="*/ 1577340 w 1717040"/>
                  <a:gd name="connsiteY82" fmla="*/ 78740 h 1877060"/>
                  <a:gd name="connsiteX83" fmla="*/ 1577340 w 1717040"/>
                  <a:gd name="connsiteY83" fmla="*/ 134620 h 1877060"/>
                  <a:gd name="connsiteX84" fmla="*/ 1600200 w 1717040"/>
                  <a:gd name="connsiteY84" fmla="*/ 165100 h 1877060"/>
                  <a:gd name="connsiteX85" fmla="*/ 1595120 w 1717040"/>
                  <a:gd name="connsiteY85" fmla="*/ 198120 h 1877060"/>
                  <a:gd name="connsiteX86" fmla="*/ 1567180 w 1717040"/>
                  <a:gd name="connsiteY86" fmla="*/ 236220 h 1877060"/>
                  <a:gd name="connsiteX87" fmla="*/ 1536700 w 1717040"/>
                  <a:gd name="connsiteY87" fmla="*/ 281940 h 1877060"/>
                  <a:gd name="connsiteX88" fmla="*/ 1513840 w 1717040"/>
                  <a:gd name="connsiteY88" fmla="*/ 322580 h 1877060"/>
                  <a:gd name="connsiteX89" fmla="*/ 1480820 w 1717040"/>
                  <a:gd name="connsiteY89" fmla="*/ 386080 h 1877060"/>
                  <a:gd name="connsiteX90" fmla="*/ 1480820 w 1717040"/>
                  <a:gd name="connsiteY90" fmla="*/ 414020 h 1877060"/>
                  <a:gd name="connsiteX91" fmla="*/ 1485900 w 1717040"/>
                  <a:gd name="connsiteY91" fmla="*/ 464820 h 1877060"/>
                  <a:gd name="connsiteX92" fmla="*/ 1480820 w 1717040"/>
                  <a:gd name="connsiteY92" fmla="*/ 518160 h 1877060"/>
                  <a:gd name="connsiteX93" fmla="*/ 1475740 w 1717040"/>
                  <a:gd name="connsiteY93" fmla="*/ 594360 h 1877060"/>
                  <a:gd name="connsiteX94" fmla="*/ 1470660 w 1717040"/>
                  <a:gd name="connsiteY94" fmla="*/ 637540 h 1877060"/>
                  <a:gd name="connsiteX95" fmla="*/ 1501140 w 1717040"/>
                  <a:gd name="connsiteY95" fmla="*/ 718820 h 1877060"/>
                  <a:gd name="connsiteX96" fmla="*/ 1506220 w 1717040"/>
                  <a:gd name="connsiteY96" fmla="*/ 762000 h 1877060"/>
                  <a:gd name="connsiteX97" fmla="*/ 1516380 w 1717040"/>
                  <a:gd name="connsiteY97" fmla="*/ 815340 h 1877060"/>
                  <a:gd name="connsiteX98" fmla="*/ 1546860 w 1717040"/>
                  <a:gd name="connsiteY98" fmla="*/ 873760 h 1877060"/>
                  <a:gd name="connsiteX99" fmla="*/ 1661160 w 1717040"/>
                  <a:gd name="connsiteY99" fmla="*/ 980440 h 1877060"/>
                  <a:gd name="connsiteX100" fmla="*/ 1694180 w 1717040"/>
                  <a:gd name="connsiteY100" fmla="*/ 1013460 h 1877060"/>
                  <a:gd name="connsiteX101" fmla="*/ 1706880 w 1717040"/>
                  <a:gd name="connsiteY101" fmla="*/ 1061720 h 1877060"/>
                  <a:gd name="connsiteX102" fmla="*/ 1704340 w 1717040"/>
                  <a:gd name="connsiteY102" fmla="*/ 1130300 h 1877060"/>
                  <a:gd name="connsiteX103" fmla="*/ 1694180 w 1717040"/>
                  <a:gd name="connsiteY103" fmla="*/ 1176020 h 1877060"/>
                  <a:gd name="connsiteX104" fmla="*/ 1706880 w 1717040"/>
                  <a:gd name="connsiteY104" fmla="*/ 1264920 h 1877060"/>
                  <a:gd name="connsiteX105" fmla="*/ 1717040 w 1717040"/>
                  <a:gd name="connsiteY105" fmla="*/ 1450340 h 1877060"/>
                  <a:gd name="connsiteX106" fmla="*/ 1691640 w 1717040"/>
                  <a:gd name="connsiteY106" fmla="*/ 1490980 h 1877060"/>
                  <a:gd name="connsiteX107" fmla="*/ 1666240 w 1717040"/>
                  <a:gd name="connsiteY107" fmla="*/ 1524000 h 1877060"/>
                  <a:gd name="connsiteX108" fmla="*/ 1602740 w 1717040"/>
                  <a:gd name="connsiteY108" fmla="*/ 1742440 h 1877060"/>
                  <a:gd name="connsiteX109" fmla="*/ 1562100 w 1717040"/>
                  <a:gd name="connsiteY109" fmla="*/ 1800860 h 1877060"/>
                  <a:gd name="connsiteX110" fmla="*/ 1551940 w 1717040"/>
                  <a:gd name="connsiteY110" fmla="*/ 1851660 h 1877060"/>
                  <a:gd name="connsiteX111" fmla="*/ 1498600 w 1717040"/>
                  <a:gd name="connsiteY111" fmla="*/ 1877060 h 18770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</a:cxnLst>
                <a:rect l="l" t="t" r="r" b="b"/>
                <a:pathLst>
                  <a:path w="1717040" h="1877060">
                    <a:moveTo>
                      <a:pt x="1498600" y="1877060"/>
                    </a:moveTo>
                    <a:lnTo>
                      <a:pt x="1498600" y="1877060"/>
                    </a:lnTo>
                    <a:lnTo>
                      <a:pt x="1262380" y="1841500"/>
                    </a:lnTo>
                    <a:lnTo>
                      <a:pt x="1209040" y="1818640"/>
                    </a:lnTo>
                    <a:lnTo>
                      <a:pt x="1153160" y="1803400"/>
                    </a:lnTo>
                    <a:lnTo>
                      <a:pt x="980440" y="1612900"/>
                    </a:lnTo>
                    <a:lnTo>
                      <a:pt x="932180" y="1549400"/>
                    </a:lnTo>
                    <a:lnTo>
                      <a:pt x="868680" y="1496060"/>
                    </a:lnTo>
                    <a:lnTo>
                      <a:pt x="797560" y="1450340"/>
                    </a:lnTo>
                    <a:lnTo>
                      <a:pt x="713740" y="1409700"/>
                    </a:lnTo>
                    <a:lnTo>
                      <a:pt x="680720" y="1397000"/>
                    </a:lnTo>
                    <a:lnTo>
                      <a:pt x="599440" y="1397000"/>
                    </a:lnTo>
                    <a:lnTo>
                      <a:pt x="535940" y="1407160"/>
                    </a:lnTo>
                    <a:lnTo>
                      <a:pt x="467360" y="1414780"/>
                    </a:lnTo>
                    <a:lnTo>
                      <a:pt x="414020" y="1430020"/>
                    </a:lnTo>
                    <a:lnTo>
                      <a:pt x="355600" y="1475740"/>
                    </a:lnTo>
                    <a:lnTo>
                      <a:pt x="304800" y="1483360"/>
                    </a:lnTo>
                    <a:lnTo>
                      <a:pt x="182880" y="1470660"/>
                    </a:lnTo>
                    <a:lnTo>
                      <a:pt x="134620" y="1447800"/>
                    </a:lnTo>
                    <a:lnTo>
                      <a:pt x="55880" y="1450340"/>
                    </a:lnTo>
                    <a:lnTo>
                      <a:pt x="12700" y="1432560"/>
                    </a:lnTo>
                    <a:lnTo>
                      <a:pt x="0" y="1328420"/>
                    </a:lnTo>
                    <a:lnTo>
                      <a:pt x="33020" y="1287780"/>
                    </a:lnTo>
                    <a:lnTo>
                      <a:pt x="58420" y="1224280"/>
                    </a:lnTo>
                    <a:lnTo>
                      <a:pt x="81280" y="1178560"/>
                    </a:lnTo>
                    <a:lnTo>
                      <a:pt x="116840" y="1115060"/>
                    </a:lnTo>
                    <a:lnTo>
                      <a:pt x="154940" y="1079500"/>
                    </a:lnTo>
                    <a:lnTo>
                      <a:pt x="289560" y="970280"/>
                    </a:lnTo>
                    <a:lnTo>
                      <a:pt x="342900" y="919480"/>
                    </a:lnTo>
                    <a:lnTo>
                      <a:pt x="368300" y="866140"/>
                    </a:lnTo>
                    <a:lnTo>
                      <a:pt x="381000" y="807720"/>
                    </a:lnTo>
                    <a:lnTo>
                      <a:pt x="396240" y="772160"/>
                    </a:lnTo>
                    <a:lnTo>
                      <a:pt x="414020" y="759460"/>
                    </a:lnTo>
                    <a:lnTo>
                      <a:pt x="452120" y="754380"/>
                    </a:lnTo>
                    <a:lnTo>
                      <a:pt x="492760" y="723900"/>
                    </a:lnTo>
                    <a:lnTo>
                      <a:pt x="505460" y="693420"/>
                    </a:lnTo>
                    <a:lnTo>
                      <a:pt x="520700" y="662940"/>
                    </a:lnTo>
                    <a:lnTo>
                      <a:pt x="548640" y="619760"/>
                    </a:lnTo>
                    <a:lnTo>
                      <a:pt x="601980" y="571500"/>
                    </a:lnTo>
                    <a:lnTo>
                      <a:pt x="635000" y="541020"/>
                    </a:lnTo>
                    <a:lnTo>
                      <a:pt x="650240" y="502920"/>
                    </a:lnTo>
                    <a:lnTo>
                      <a:pt x="647700" y="482600"/>
                    </a:lnTo>
                    <a:lnTo>
                      <a:pt x="657860" y="464820"/>
                    </a:lnTo>
                    <a:lnTo>
                      <a:pt x="678180" y="469900"/>
                    </a:lnTo>
                    <a:lnTo>
                      <a:pt x="706120" y="492760"/>
                    </a:lnTo>
                    <a:lnTo>
                      <a:pt x="789940" y="482600"/>
                    </a:lnTo>
                    <a:lnTo>
                      <a:pt x="815340" y="462280"/>
                    </a:lnTo>
                    <a:lnTo>
                      <a:pt x="843280" y="429260"/>
                    </a:lnTo>
                    <a:lnTo>
                      <a:pt x="845820" y="396240"/>
                    </a:lnTo>
                    <a:lnTo>
                      <a:pt x="838200" y="368300"/>
                    </a:lnTo>
                    <a:lnTo>
                      <a:pt x="850900" y="337820"/>
                    </a:lnTo>
                    <a:lnTo>
                      <a:pt x="883920" y="330200"/>
                    </a:lnTo>
                    <a:lnTo>
                      <a:pt x="906780" y="317500"/>
                    </a:lnTo>
                    <a:lnTo>
                      <a:pt x="927100" y="302260"/>
                    </a:lnTo>
                    <a:lnTo>
                      <a:pt x="952500" y="304800"/>
                    </a:lnTo>
                    <a:lnTo>
                      <a:pt x="949960" y="335280"/>
                    </a:lnTo>
                    <a:lnTo>
                      <a:pt x="982980" y="337820"/>
                    </a:lnTo>
                    <a:lnTo>
                      <a:pt x="1043940" y="322580"/>
                    </a:lnTo>
                    <a:lnTo>
                      <a:pt x="1094740" y="320040"/>
                    </a:lnTo>
                    <a:lnTo>
                      <a:pt x="1145540" y="322580"/>
                    </a:lnTo>
                    <a:lnTo>
                      <a:pt x="1186180" y="337820"/>
                    </a:lnTo>
                    <a:lnTo>
                      <a:pt x="1221740" y="337820"/>
                    </a:lnTo>
                    <a:lnTo>
                      <a:pt x="1229360" y="312420"/>
                    </a:lnTo>
                    <a:lnTo>
                      <a:pt x="1229360" y="287020"/>
                    </a:lnTo>
                    <a:lnTo>
                      <a:pt x="1219200" y="271780"/>
                    </a:lnTo>
                    <a:lnTo>
                      <a:pt x="1216660" y="213360"/>
                    </a:lnTo>
                    <a:lnTo>
                      <a:pt x="1229360" y="195580"/>
                    </a:lnTo>
                    <a:lnTo>
                      <a:pt x="1295400" y="165100"/>
                    </a:lnTo>
                    <a:lnTo>
                      <a:pt x="1315720" y="137160"/>
                    </a:lnTo>
                    <a:lnTo>
                      <a:pt x="1310640" y="114300"/>
                    </a:lnTo>
                    <a:lnTo>
                      <a:pt x="1295400" y="93980"/>
                    </a:lnTo>
                    <a:lnTo>
                      <a:pt x="1292860" y="53340"/>
                    </a:lnTo>
                    <a:lnTo>
                      <a:pt x="1315720" y="40640"/>
                    </a:lnTo>
                    <a:lnTo>
                      <a:pt x="1363980" y="53340"/>
                    </a:lnTo>
                    <a:lnTo>
                      <a:pt x="1402080" y="53340"/>
                    </a:lnTo>
                    <a:lnTo>
                      <a:pt x="1440180" y="33020"/>
                    </a:lnTo>
                    <a:lnTo>
                      <a:pt x="1463040" y="20320"/>
                    </a:lnTo>
                    <a:lnTo>
                      <a:pt x="1490980" y="17780"/>
                    </a:lnTo>
                    <a:lnTo>
                      <a:pt x="1526540" y="0"/>
                    </a:lnTo>
                    <a:lnTo>
                      <a:pt x="1557020" y="0"/>
                    </a:lnTo>
                    <a:lnTo>
                      <a:pt x="1577340" y="17780"/>
                    </a:lnTo>
                    <a:lnTo>
                      <a:pt x="1559560" y="58420"/>
                    </a:lnTo>
                    <a:lnTo>
                      <a:pt x="1577340" y="78740"/>
                    </a:lnTo>
                    <a:lnTo>
                      <a:pt x="1577340" y="134620"/>
                    </a:lnTo>
                    <a:lnTo>
                      <a:pt x="1600200" y="165100"/>
                    </a:lnTo>
                    <a:lnTo>
                      <a:pt x="1595120" y="198120"/>
                    </a:lnTo>
                    <a:lnTo>
                      <a:pt x="1567180" y="236220"/>
                    </a:lnTo>
                    <a:lnTo>
                      <a:pt x="1536700" y="281940"/>
                    </a:lnTo>
                    <a:lnTo>
                      <a:pt x="1513840" y="322580"/>
                    </a:lnTo>
                    <a:lnTo>
                      <a:pt x="1480820" y="386080"/>
                    </a:lnTo>
                    <a:lnTo>
                      <a:pt x="1480820" y="414020"/>
                    </a:lnTo>
                    <a:lnTo>
                      <a:pt x="1485900" y="464820"/>
                    </a:lnTo>
                    <a:lnTo>
                      <a:pt x="1480820" y="518160"/>
                    </a:lnTo>
                    <a:lnTo>
                      <a:pt x="1475740" y="594360"/>
                    </a:lnTo>
                    <a:lnTo>
                      <a:pt x="1470660" y="637540"/>
                    </a:lnTo>
                    <a:lnTo>
                      <a:pt x="1501140" y="718820"/>
                    </a:lnTo>
                    <a:lnTo>
                      <a:pt x="1506220" y="762000"/>
                    </a:lnTo>
                    <a:lnTo>
                      <a:pt x="1516380" y="815340"/>
                    </a:lnTo>
                    <a:lnTo>
                      <a:pt x="1546860" y="873760"/>
                    </a:lnTo>
                    <a:lnTo>
                      <a:pt x="1661160" y="980440"/>
                    </a:lnTo>
                    <a:lnTo>
                      <a:pt x="1694180" y="1013460"/>
                    </a:lnTo>
                    <a:lnTo>
                      <a:pt x="1706880" y="1061720"/>
                    </a:lnTo>
                    <a:cubicBezTo>
                      <a:pt x="1706033" y="1084580"/>
                      <a:pt x="1705187" y="1107440"/>
                      <a:pt x="1704340" y="1130300"/>
                    </a:cubicBezTo>
                    <a:lnTo>
                      <a:pt x="1694180" y="1176020"/>
                    </a:lnTo>
                    <a:lnTo>
                      <a:pt x="1706880" y="1264920"/>
                    </a:lnTo>
                    <a:lnTo>
                      <a:pt x="1717040" y="1450340"/>
                    </a:lnTo>
                    <a:lnTo>
                      <a:pt x="1691640" y="1490980"/>
                    </a:lnTo>
                    <a:lnTo>
                      <a:pt x="1666240" y="1524000"/>
                    </a:lnTo>
                    <a:lnTo>
                      <a:pt x="1602740" y="1742440"/>
                    </a:lnTo>
                    <a:lnTo>
                      <a:pt x="1562100" y="1800860"/>
                    </a:lnTo>
                    <a:lnTo>
                      <a:pt x="1551940" y="1851660"/>
                    </a:lnTo>
                    <a:lnTo>
                      <a:pt x="1498600" y="1877060"/>
                    </a:lnTo>
                    <a:close/>
                  </a:path>
                </a:pathLst>
              </a:custGeom>
              <a:grpFill/>
              <a:ln w="6350">
                <a:solidFill>
                  <a:srgbClr val="008FD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79" name="중랑구">
                <a:extLst>
                  <a:ext uri="{FF2B5EF4-FFF2-40B4-BE49-F238E27FC236}">
                    <a16:creationId xmlns:a16="http://schemas.microsoft.com/office/drawing/2014/main" id="{9A34F16E-B317-9745-A038-F2987A42C13B}"/>
                  </a:ext>
                </a:extLst>
              </p:cNvPr>
              <p:cNvSpPr/>
              <p:nvPr/>
            </p:nvSpPr>
            <p:spPr>
              <a:xfrm>
                <a:off x="5969000" y="4538980"/>
                <a:ext cx="1531620" cy="2024380"/>
              </a:xfrm>
              <a:custGeom>
                <a:avLst/>
                <a:gdLst>
                  <a:gd name="connsiteX0" fmla="*/ 1513840 w 1531620"/>
                  <a:gd name="connsiteY0" fmla="*/ 152400 h 2024380"/>
                  <a:gd name="connsiteX1" fmla="*/ 1513840 w 1531620"/>
                  <a:gd name="connsiteY1" fmla="*/ 152400 h 2024380"/>
                  <a:gd name="connsiteX2" fmla="*/ 1348740 w 1531620"/>
                  <a:gd name="connsiteY2" fmla="*/ 0 h 2024380"/>
                  <a:gd name="connsiteX3" fmla="*/ 998220 w 1531620"/>
                  <a:gd name="connsiteY3" fmla="*/ 144780 h 2024380"/>
                  <a:gd name="connsiteX4" fmla="*/ 967740 w 1531620"/>
                  <a:gd name="connsiteY4" fmla="*/ 182880 h 2024380"/>
                  <a:gd name="connsiteX5" fmla="*/ 939800 w 1531620"/>
                  <a:gd name="connsiteY5" fmla="*/ 223520 h 2024380"/>
                  <a:gd name="connsiteX6" fmla="*/ 906780 w 1531620"/>
                  <a:gd name="connsiteY6" fmla="*/ 243840 h 2024380"/>
                  <a:gd name="connsiteX7" fmla="*/ 840740 w 1531620"/>
                  <a:gd name="connsiteY7" fmla="*/ 248920 h 2024380"/>
                  <a:gd name="connsiteX8" fmla="*/ 716280 w 1531620"/>
                  <a:gd name="connsiteY8" fmla="*/ 203200 h 2024380"/>
                  <a:gd name="connsiteX9" fmla="*/ 678180 w 1531620"/>
                  <a:gd name="connsiteY9" fmla="*/ 213360 h 2024380"/>
                  <a:gd name="connsiteX10" fmla="*/ 607060 w 1531620"/>
                  <a:gd name="connsiteY10" fmla="*/ 269240 h 2024380"/>
                  <a:gd name="connsiteX11" fmla="*/ 574040 w 1531620"/>
                  <a:gd name="connsiteY11" fmla="*/ 274320 h 2024380"/>
                  <a:gd name="connsiteX12" fmla="*/ 462280 w 1531620"/>
                  <a:gd name="connsiteY12" fmla="*/ 187960 h 2024380"/>
                  <a:gd name="connsiteX13" fmla="*/ 449580 w 1531620"/>
                  <a:gd name="connsiteY13" fmla="*/ 165100 h 2024380"/>
                  <a:gd name="connsiteX14" fmla="*/ 429260 w 1531620"/>
                  <a:gd name="connsiteY14" fmla="*/ 119380 h 2024380"/>
                  <a:gd name="connsiteX15" fmla="*/ 398780 w 1531620"/>
                  <a:gd name="connsiteY15" fmla="*/ 104140 h 2024380"/>
                  <a:gd name="connsiteX16" fmla="*/ 297180 w 1531620"/>
                  <a:gd name="connsiteY16" fmla="*/ 127000 h 2024380"/>
                  <a:gd name="connsiteX17" fmla="*/ 193040 w 1531620"/>
                  <a:gd name="connsiteY17" fmla="*/ 162560 h 2024380"/>
                  <a:gd name="connsiteX18" fmla="*/ 101600 w 1531620"/>
                  <a:gd name="connsiteY18" fmla="*/ 210820 h 2024380"/>
                  <a:gd name="connsiteX19" fmla="*/ 60960 w 1531620"/>
                  <a:gd name="connsiteY19" fmla="*/ 233680 h 2024380"/>
                  <a:gd name="connsiteX20" fmla="*/ 60960 w 1531620"/>
                  <a:gd name="connsiteY20" fmla="*/ 269240 h 2024380"/>
                  <a:gd name="connsiteX21" fmla="*/ 76200 w 1531620"/>
                  <a:gd name="connsiteY21" fmla="*/ 292100 h 2024380"/>
                  <a:gd name="connsiteX22" fmla="*/ 81280 w 1531620"/>
                  <a:gd name="connsiteY22" fmla="*/ 492760 h 2024380"/>
                  <a:gd name="connsiteX23" fmla="*/ 96520 w 1531620"/>
                  <a:gd name="connsiteY23" fmla="*/ 703580 h 2024380"/>
                  <a:gd name="connsiteX24" fmla="*/ 106680 w 1531620"/>
                  <a:gd name="connsiteY24" fmla="*/ 739140 h 2024380"/>
                  <a:gd name="connsiteX25" fmla="*/ 142240 w 1531620"/>
                  <a:gd name="connsiteY25" fmla="*/ 764540 h 2024380"/>
                  <a:gd name="connsiteX26" fmla="*/ 132080 w 1531620"/>
                  <a:gd name="connsiteY26" fmla="*/ 792480 h 2024380"/>
                  <a:gd name="connsiteX27" fmla="*/ 88900 w 1531620"/>
                  <a:gd name="connsiteY27" fmla="*/ 840740 h 2024380"/>
                  <a:gd name="connsiteX28" fmla="*/ 55880 w 1531620"/>
                  <a:gd name="connsiteY28" fmla="*/ 896620 h 2024380"/>
                  <a:gd name="connsiteX29" fmla="*/ 20320 w 1531620"/>
                  <a:gd name="connsiteY29" fmla="*/ 970280 h 2024380"/>
                  <a:gd name="connsiteX30" fmla="*/ 7620 w 1531620"/>
                  <a:gd name="connsiteY30" fmla="*/ 1003300 h 2024380"/>
                  <a:gd name="connsiteX31" fmla="*/ 0 w 1531620"/>
                  <a:gd name="connsiteY31" fmla="*/ 1249680 h 2024380"/>
                  <a:gd name="connsiteX32" fmla="*/ 17780 w 1531620"/>
                  <a:gd name="connsiteY32" fmla="*/ 1303020 h 2024380"/>
                  <a:gd name="connsiteX33" fmla="*/ 38100 w 1531620"/>
                  <a:gd name="connsiteY33" fmla="*/ 1343660 h 2024380"/>
                  <a:gd name="connsiteX34" fmla="*/ 48260 w 1531620"/>
                  <a:gd name="connsiteY34" fmla="*/ 1386840 h 2024380"/>
                  <a:gd name="connsiteX35" fmla="*/ 228600 w 1531620"/>
                  <a:gd name="connsiteY35" fmla="*/ 1564640 h 2024380"/>
                  <a:gd name="connsiteX36" fmla="*/ 241300 w 1531620"/>
                  <a:gd name="connsiteY36" fmla="*/ 1602740 h 2024380"/>
                  <a:gd name="connsiteX37" fmla="*/ 226060 w 1531620"/>
                  <a:gd name="connsiteY37" fmla="*/ 1803400 h 2024380"/>
                  <a:gd name="connsiteX38" fmla="*/ 238760 w 1531620"/>
                  <a:gd name="connsiteY38" fmla="*/ 1874520 h 2024380"/>
                  <a:gd name="connsiteX39" fmla="*/ 261620 w 1531620"/>
                  <a:gd name="connsiteY39" fmla="*/ 1894840 h 2024380"/>
                  <a:gd name="connsiteX40" fmla="*/ 317500 w 1531620"/>
                  <a:gd name="connsiteY40" fmla="*/ 1892300 h 2024380"/>
                  <a:gd name="connsiteX41" fmla="*/ 396240 w 1531620"/>
                  <a:gd name="connsiteY41" fmla="*/ 1917700 h 2024380"/>
                  <a:gd name="connsiteX42" fmla="*/ 541020 w 1531620"/>
                  <a:gd name="connsiteY42" fmla="*/ 1940560 h 2024380"/>
                  <a:gd name="connsiteX43" fmla="*/ 581660 w 1531620"/>
                  <a:gd name="connsiteY43" fmla="*/ 1960880 h 2024380"/>
                  <a:gd name="connsiteX44" fmla="*/ 601980 w 1531620"/>
                  <a:gd name="connsiteY44" fmla="*/ 2004060 h 2024380"/>
                  <a:gd name="connsiteX45" fmla="*/ 632460 w 1531620"/>
                  <a:gd name="connsiteY45" fmla="*/ 2024380 h 2024380"/>
                  <a:gd name="connsiteX46" fmla="*/ 675640 w 1531620"/>
                  <a:gd name="connsiteY46" fmla="*/ 1981200 h 2024380"/>
                  <a:gd name="connsiteX47" fmla="*/ 937260 w 1531620"/>
                  <a:gd name="connsiteY47" fmla="*/ 1892300 h 2024380"/>
                  <a:gd name="connsiteX48" fmla="*/ 957580 w 1531620"/>
                  <a:gd name="connsiteY48" fmla="*/ 1871980 h 2024380"/>
                  <a:gd name="connsiteX49" fmla="*/ 980440 w 1531620"/>
                  <a:gd name="connsiteY49" fmla="*/ 1686560 h 2024380"/>
                  <a:gd name="connsiteX50" fmla="*/ 975360 w 1531620"/>
                  <a:gd name="connsiteY50" fmla="*/ 1658620 h 2024380"/>
                  <a:gd name="connsiteX51" fmla="*/ 896620 w 1531620"/>
                  <a:gd name="connsiteY51" fmla="*/ 1569720 h 2024380"/>
                  <a:gd name="connsiteX52" fmla="*/ 883920 w 1531620"/>
                  <a:gd name="connsiteY52" fmla="*/ 1546860 h 2024380"/>
                  <a:gd name="connsiteX53" fmla="*/ 906780 w 1531620"/>
                  <a:gd name="connsiteY53" fmla="*/ 1536700 h 2024380"/>
                  <a:gd name="connsiteX54" fmla="*/ 1168400 w 1531620"/>
                  <a:gd name="connsiteY54" fmla="*/ 1551940 h 2024380"/>
                  <a:gd name="connsiteX55" fmla="*/ 1216660 w 1531620"/>
                  <a:gd name="connsiteY55" fmla="*/ 1539240 h 2024380"/>
                  <a:gd name="connsiteX56" fmla="*/ 1236980 w 1531620"/>
                  <a:gd name="connsiteY56" fmla="*/ 1518920 h 2024380"/>
                  <a:gd name="connsiteX57" fmla="*/ 1229360 w 1531620"/>
                  <a:gd name="connsiteY57" fmla="*/ 1480820 h 2024380"/>
                  <a:gd name="connsiteX58" fmla="*/ 1249680 w 1531620"/>
                  <a:gd name="connsiteY58" fmla="*/ 1445260 h 2024380"/>
                  <a:gd name="connsiteX59" fmla="*/ 1249680 w 1531620"/>
                  <a:gd name="connsiteY59" fmla="*/ 1379220 h 2024380"/>
                  <a:gd name="connsiteX60" fmla="*/ 1270000 w 1531620"/>
                  <a:gd name="connsiteY60" fmla="*/ 1338580 h 2024380"/>
                  <a:gd name="connsiteX61" fmla="*/ 1290320 w 1531620"/>
                  <a:gd name="connsiteY61" fmla="*/ 1264920 h 2024380"/>
                  <a:gd name="connsiteX62" fmla="*/ 1297940 w 1531620"/>
                  <a:gd name="connsiteY62" fmla="*/ 1221740 h 2024380"/>
                  <a:gd name="connsiteX63" fmla="*/ 1295400 w 1531620"/>
                  <a:gd name="connsiteY63" fmla="*/ 1186180 h 2024380"/>
                  <a:gd name="connsiteX64" fmla="*/ 1463040 w 1531620"/>
                  <a:gd name="connsiteY64" fmla="*/ 1097280 h 2024380"/>
                  <a:gd name="connsiteX65" fmla="*/ 1490980 w 1531620"/>
                  <a:gd name="connsiteY65" fmla="*/ 1061720 h 2024380"/>
                  <a:gd name="connsiteX66" fmla="*/ 1475740 w 1531620"/>
                  <a:gd name="connsiteY66" fmla="*/ 1010920 h 2024380"/>
                  <a:gd name="connsiteX67" fmla="*/ 1424940 w 1531620"/>
                  <a:gd name="connsiteY67" fmla="*/ 901700 h 2024380"/>
                  <a:gd name="connsiteX68" fmla="*/ 1417320 w 1531620"/>
                  <a:gd name="connsiteY68" fmla="*/ 866140 h 2024380"/>
                  <a:gd name="connsiteX69" fmla="*/ 1430020 w 1531620"/>
                  <a:gd name="connsiteY69" fmla="*/ 784860 h 2024380"/>
                  <a:gd name="connsiteX70" fmla="*/ 1526540 w 1531620"/>
                  <a:gd name="connsiteY70" fmla="*/ 477520 h 2024380"/>
                  <a:gd name="connsiteX71" fmla="*/ 1531620 w 1531620"/>
                  <a:gd name="connsiteY71" fmla="*/ 434340 h 2024380"/>
                  <a:gd name="connsiteX72" fmla="*/ 1518920 w 1531620"/>
                  <a:gd name="connsiteY72" fmla="*/ 398780 h 2024380"/>
                  <a:gd name="connsiteX73" fmla="*/ 1516380 w 1531620"/>
                  <a:gd name="connsiteY73" fmla="*/ 223520 h 2024380"/>
                  <a:gd name="connsiteX74" fmla="*/ 1513840 w 1531620"/>
                  <a:gd name="connsiteY74" fmla="*/ 152400 h 2024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</a:cxnLst>
                <a:rect l="l" t="t" r="r" b="b"/>
                <a:pathLst>
                  <a:path w="1531620" h="2024380">
                    <a:moveTo>
                      <a:pt x="1513840" y="152400"/>
                    </a:moveTo>
                    <a:lnTo>
                      <a:pt x="1513840" y="152400"/>
                    </a:lnTo>
                    <a:lnTo>
                      <a:pt x="1348740" y="0"/>
                    </a:lnTo>
                    <a:lnTo>
                      <a:pt x="998220" y="144780"/>
                    </a:lnTo>
                    <a:lnTo>
                      <a:pt x="967740" y="182880"/>
                    </a:lnTo>
                    <a:lnTo>
                      <a:pt x="939800" y="223520"/>
                    </a:lnTo>
                    <a:lnTo>
                      <a:pt x="906780" y="243840"/>
                    </a:lnTo>
                    <a:lnTo>
                      <a:pt x="840740" y="248920"/>
                    </a:lnTo>
                    <a:lnTo>
                      <a:pt x="716280" y="203200"/>
                    </a:lnTo>
                    <a:lnTo>
                      <a:pt x="678180" y="213360"/>
                    </a:lnTo>
                    <a:lnTo>
                      <a:pt x="607060" y="269240"/>
                    </a:lnTo>
                    <a:lnTo>
                      <a:pt x="574040" y="274320"/>
                    </a:lnTo>
                    <a:lnTo>
                      <a:pt x="462280" y="187960"/>
                    </a:lnTo>
                    <a:cubicBezTo>
                      <a:pt x="451585" y="166569"/>
                      <a:pt x="457475" y="172995"/>
                      <a:pt x="449580" y="165100"/>
                    </a:cubicBezTo>
                    <a:lnTo>
                      <a:pt x="429260" y="119380"/>
                    </a:lnTo>
                    <a:lnTo>
                      <a:pt x="398780" y="104140"/>
                    </a:lnTo>
                    <a:lnTo>
                      <a:pt x="297180" y="127000"/>
                    </a:lnTo>
                    <a:lnTo>
                      <a:pt x="193040" y="162560"/>
                    </a:lnTo>
                    <a:lnTo>
                      <a:pt x="101600" y="210820"/>
                    </a:lnTo>
                    <a:lnTo>
                      <a:pt x="60960" y="233680"/>
                    </a:lnTo>
                    <a:lnTo>
                      <a:pt x="60960" y="269240"/>
                    </a:lnTo>
                    <a:lnTo>
                      <a:pt x="76200" y="292100"/>
                    </a:lnTo>
                    <a:lnTo>
                      <a:pt x="81280" y="492760"/>
                    </a:lnTo>
                    <a:lnTo>
                      <a:pt x="96520" y="703580"/>
                    </a:lnTo>
                    <a:lnTo>
                      <a:pt x="106680" y="739140"/>
                    </a:lnTo>
                    <a:lnTo>
                      <a:pt x="142240" y="764540"/>
                    </a:lnTo>
                    <a:lnTo>
                      <a:pt x="132080" y="792480"/>
                    </a:lnTo>
                    <a:lnTo>
                      <a:pt x="88900" y="840740"/>
                    </a:lnTo>
                    <a:lnTo>
                      <a:pt x="55880" y="896620"/>
                    </a:lnTo>
                    <a:lnTo>
                      <a:pt x="20320" y="970280"/>
                    </a:lnTo>
                    <a:lnTo>
                      <a:pt x="7620" y="1003300"/>
                    </a:lnTo>
                    <a:lnTo>
                      <a:pt x="0" y="1249680"/>
                    </a:lnTo>
                    <a:lnTo>
                      <a:pt x="17780" y="1303020"/>
                    </a:lnTo>
                    <a:lnTo>
                      <a:pt x="38100" y="1343660"/>
                    </a:lnTo>
                    <a:lnTo>
                      <a:pt x="48260" y="1386840"/>
                    </a:lnTo>
                    <a:lnTo>
                      <a:pt x="228600" y="1564640"/>
                    </a:lnTo>
                    <a:lnTo>
                      <a:pt x="241300" y="1602740"/>
                    </a:lnTo>
                    <a:lnTo>
                      <a:pt x="226060" y="1803400"/>
                    </a:lnTo>
                    <a:lnTo>
                      <a:pt x="238760" y="1874520"/>
                    </a:lnTo>
                    <a:lnTo>
                      <a:pt x="261620" y="1894840"/>
                    </a:lnTo>
                    <a:lnTo>
                      <a:pt x="317500" y="1892300"/>
                    </a:lnTo>
                    <a:lnTo>
                      <a:pt x="396240" y="1917700"/>
                    </a:lnTo>
                    <a:lnTo>
                      <a:pt x="541020" y="1940560"/>
                    </a:lnTo>
                    <a:lnTo>
                      <a:pt x="581660" y="1960880"/>
                    </a:lnTo>
                    <a:lnTo>
                      <a:pt x="601980" y="2004060"/>
                    </a:lnTo>
                    <a:lnTo>
                      <a:pt x="632460" y="2024380"/>
                    </a:lnTo>
                    <a:lnTo>
                      <a:pt x="675640" y="1981200"/>
                    </a:lnTo>
                    <a:lnTo>
                      <a:pt x="937260" y="1892300"/>
                    </a:lnTo>
                    <a:lnTo>
                      <a:pt x="957580" y="1871980"/>
                    </a:lnTo>
                    <a:lnTo>
                      <a:pt x="980440" y="1686560"/>
                    </a:lnTo>
                    <a:lnTo>
                      <a:pt x="975360" y="1658620"/>
                    </a:lnTo>
                    <a:lnTo>
                      <a:pt x="896620" y="1569720"/>
                    </a:lnTo>
                    <a:lnTo>
                      <a:pt x="883920" y="1546860"/>
                    </a:lnTo>
                    <a:lnTo>
                      <a:pt x="906780" y="1536700"/>
                    </a:lnTo>
                    <a:lnTo>
                      <a:pt x="1168400" y="1551940"/>
                    </a:lnTo>
                    <a:lnTo>
                      <a:pt x="1216660" y="1539240"/>
                    </a:lnTo>
                    <a:lnTo>
                      <a:pt x="1236980" y="1518920"/>
                    </a:lnTo>
                    <a:lnTo>
                      <a:pt x="1229360" y="1480820"/>
                    </a:lnTo>
                    <a:lnTo>
                      <a:pt x="1249680" y="1445260"/>
                    </a:lnTo>
                    <a:lnTo>
                      <a:pt x="1249680" y="1379220"/>
                    </a:lnTo>
                    <a:lnTo>
                      <a:pt x="1270000" y="1338580"/>
                    </a:lnTo>
                    <a:lnTo>
                      <a:pt x="1290320" y="1264920"/>
                    </a:lnTo>
                    <a:lnTo>
                      <a:pt x="1297940" y="1221740"/>
                    </a:lnTo>
                    <a:lnTo>
                      <a:pt x="1295400" y="1186180"/>
                    </a:lnTo>
                    <a:lnTo>
                      <a:pt x="1463040" y="1097280"/>
                    </a:lnTo>
                    <a:lnTo>
                      <a:pt x="1490980" y="1061720"/>
                    </a:lnTo>
                    <a:lnTo>
                      <a:pt x="1475740" y="1010920"/>
                    </a:lnTo>
                    <a:lnTo>
                      <a:pt x="1424940" y="901700"/>
                    </a:lnTo>
                    <a:lnTo>
                      <a:pt x="1417320" y="866140"/>
                    </a:lnTo>
                    <a:lnTo>
                      <a:pt x="1430020" y="784860"/>
                    </a:lnTo>
                    <a:lnTo>
                      <a:pt x="1526540" y="477520"/>
                    </a:lnTo>
                    <a:lnTo>
                      <a:pt x="1531620" y="434340"/>
                    </a:lnTo>
                    <a:lnTo>
                      <a:pt x="1518920" y="398780"/>
                    </a:lnTo>
                    <a:cubicBezTo>
                      <a:pt x="1518073" y="340360"/>
                      <a:pt x="1517227" y="281940"/>
                      <a:pt x="1516380" y="223520"/>
                    </a:cubicBezTo>
                    <a:cubicBezTo>
                      <a:pt x="1515533" y="199813"/>
                      <a:pt x="1514687" y="176107"/>
                      <a:pt x="1513840" y="152400"/>
                    </a:cubicBezTo>
                    <a:close/>
                  </a:path>
                </a:pathLst>
              </a:custGeom>
              <a:grpFill/>
              <a:ln w="6350">
                <a:solidFill>
                  <a:srgbClr val="008FD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80" name="성북구">
                <a:extLst>
                  <a:ext uri="{FF2B5EF4-FFF2-40B4-BE49-F238E27FC236}">
                    <a16:creationId xmlns:a16="http://schemas.microsoft.com/office/drawing/2014/main" id="{3BB69E19-7934-8E40-B0FA-FDE6BD94AF34}"/>
                  </a:ext>
                </a:extLst>
              </p:cNvPr>
              <p:cNvSpPr/>
              <p:nvPr/>
            </p:nvSpPr>
            <p:spPr>
              <a:xfrm>
                <a:off x="2859024" y="3950208"/>
                <a:ext cx="3108960" cy="2377440"/>
              </a:xfrm>
              <a:custGeom>
                <a:avLst/>
                <a:gdLst>
                  <a:gd name="connsiteX0" fmla="*/ 240792 w 3108960"/>
                  <a:gd name="connsiteY0" fmla="*/ 0 h 2377440"/>
                  <a:gd name="connsiteX1" fmla="*/ 240792 w 3108960"/>
                  <a:gd name="connsiteY1" fmla="*/ 0 h 2377440"/>
                  <a:gd name="connsiteX2" fmla="*/ 79248 w 3108960"/>
                  <a:gd name="connsiteY2" fmla="*/ 18288 h 2377440"/>
                  <a:gd name="connsiteX3" fmla="*/ 9144 w 3108960"/>
                  <a:gd name="connsiteY3" fmla="*/ 106680 h 2377440"/>
                  <a:gd name="connsiteX4" fmla="*/ 0 w 3108960"/>
                  <a:gd name="connsiteY4" fmla="*/ 143256 h 2377440"/>
                  <a:gd name="connsiteX5" fmla="*/ 24384 w 3108960"/>
                  <a:gd name="connsiteY5" fmla="*/ 201168 h 2377440"/>
                  <a:gd name="connsiteX6" fmla="*/ 24384 w 3108960"/>
                  <a:gd name="connsiteY6" fmla="*/ 265176 h 2377440"/>
                  <a:gd name="connsiteX7" fmla="*/ 42672 w 3108960"/>
                  <a:gd name="connsiteY7" fmla="*/ 295656 h 2377440"/>
                  <a:gd name="connsiteX8" fmla="*/ 106680 w 3108960"/>
                  <a:gd name="connsiteY8" fmla="*/ 280416 h 2377440"/>
                  <a:gd name="connsiteX9" fmla="*/ 140208 w 3108960"/>
                  <a:gd name="connsiteY9" fmla="*/ 295656 h 2377440"/>
                  <a:gd name="connsiteX10" fmla="*/ 167640 w 3108960"/>
                  <a:gd name="connsiteY10" fmla="*/ 362712 h 2377440"/>
                  <a:gd name="connsiteX11" fmla="*/ 170688 w 3108960"/>
                  <a:gd name="connsiteY11" fmla="*/ 402336 h 2377440"/>
                  <a:gd name="connsiteX12" fmla="*/ 185928 w 3108960"/>
                  <a:gd name="connsiteY12" fmla="*/ 432816 h 2377440"/>
                  <a:gd name="connsiteX13" fmla="*/ 170688 w 3108960"/>
                  <a:gd name="connsiteY13" fmla="*/ 469392 h 2377440"/>
                  <a:gd name="connsiteX14" fmla="*/ 179832 w 3108960"/>
                  <a:gd name="connsiteY14" fmla="*/ 502920 h 2377440"/>
                  <a:gd name="connsiteX15" fmla="*/ 222504 w 3108960"/>
                  <a:gd name="connsiteY15" fmla="*/ 539496 h 2377440"/>
                  <a:gd name="connsiteX16" fmla="*/ 237744 w 3108960"/>
                  <a:gd name="connsiteY16" fmla="*/ 576072 h 2377440"/>
                  <a:gd name="connsiteX17" fmla="*/ 228600 w 3108960"/>
                  <a:gd name="connsiteY17" fmla="*/ 661416 h 2377440"/>
                  <a:gd name="connsiteX18" fmla="*/ 237744 w 3108960"/>
                  <a:gd name="connsiteY18" fmla="*/ 725424 h 2377440"/>
                  <a:gd name="connsiteX19" fmla="*/ 326136 w 3108960"/>
                  <a:gd name="connsiteY19" fmla="*/ 822960 h 2377440"/>
                  <a:gd name="connsiteX20" fmla="*/ 374904 w 3108960"/>
                  <a:gd name="connsiteY20" fmla="*/ 847344 h 2377440"/>
                  <a:gd name="connsiteX21" fmla="*/ 402336 w 3108960"/>
                  <a:gd name="connsiteY21" fmla="*/ 862584 h 2377440"/>
                  <a:gd name="connsiteX22" fmla="*/ 420624 w 3108960"/>
                  <a:gd name="connsiteY22" fmla="*/ 905256 h 2377440"/>
                  <a:gd name="connsiteX23" fmla="*/ 429768 w 3108960"/>
                  <a:gd name="connsiteY23" fmla="*/ 935736 h 2377440"/>
                  <a:gd name="connsiteX24" fmla="*/ 423672 w 3108960"/>
                  <a:gd name="connsiteY24" fmla="*/ 1011936 h 2377440"/>
                  <a:gd name="connsiteX25" fmla="*/ 423672 w 3108960"/>
                  <a:gd name="connsiteY25" fmla="*/ 1176528 h 2377440"/>
                  <a:gd name="connsiteX26" fmla="*/ 384048 w 3108960"/>
                  <a:gd name="connsiteY26" fmla="*/ 1246632 h 2377440"/>
                  <a:gd name="connsiteX27" fmla="*/ 362712 w 3108960"/>
                  <a:gd name="connsiteY27" fmla="*/ 1310640 h 2377440"/>
                  <a:gd name="connsiteX28" fmla="*/ 365760 w 3108960"/>
                  <a:gd name="connsiteY28" fmla="*/ 1356360 h 2377440"/>
                  <a:gd name="connsiteX29" fmla="*/ 420624 w 3108960"/>
                  <a:gd name="connsiteY29" fmla="*/ 1447800 h 2377440"/>
                  <a:gd name="connsiteX30" fmla="*/ 420624 w 3108960"/>
                  <a:gd name="connsiteY30" fmla="*/ 1496568 h 2377440"/>
                  <a:gd name="connsiteX31" fmla="*/ 393192 w 3108960"/>
                  <a:gd name="connsiteY31" fmla="*/ 1508760 h 2377440"/>
                  <a:gd name="connsiteX32" fmla="*/ 304800 w 3108960"/>
                  <a:gd name="connsiteY32" fmla="*/ 1499616 h 2377440"/>
                  <a:gd name="connsiteX33" fmla="*/ 265176 w 3108960"/>
                  <a:gd name="connsiteY33" fmla="*/ 1511808 h 2377440"/>
                  <a:gd name="connsiteX34" fmla="*/ 207264 w 3108960"/>
                  <a:gd name="connsiteY34" fmla="*/ 1609344 h 2377440"/>
                  <a:gd name="connsiteX35" fmla="*/ 213360 w 3108960"/>
                  <a:gd name="connsiteY35" fmla="*/ 1658112 h 2377440"/>
                  <a:gd name="connsiteX36" fmla="*/ 274320 w 3108960"/>
                  <a:gd name="connsiteY36" fmla="*/ 1670304 h 2377440"/>
                  <a:gd name="connsiteX37" fmla="*/ 316992 w 3108960"/>
                  <a:gd name="connsiteY37" fmla="*/ 1676400 h 2377440"/>
                  <a:gd name="connsiteX38" fmla="*/ 371856 w 3108960"/>
                  <a:gd name="connsiteY38" fmla="*/ 1670304 h 2377440"/>
                  <a:gd name="connsiteX39" fmla="*/ 448056 w 3108960"/>
                  <a:gd name="connsiteY39" fmla="*/ 1780032 h 2377440"/>
                  <a:gd name="connsiteX40" fmla="*/ 487680 w 3108960"/>
                  <a:gd name="connsiteY40" fmla="*/ 1807464 h 2377440"/>
                  <a:gd name="connsiteX41" fmla="*/ 569976 w 3108960"/>
                  <a:gd name="connsiteY41" fmla="*/ 1792224 h 2377440"/>
                  <a:gd name="connsiteX42" fmla="*/ 649224 w 3108960"/>
                  <a:gd name="connsiteY42" fmla="*/ 1780032 h 2377440"/>
                  <a:gd name="connsiteX43" fmla="*/ 676656 w 3108960"/>
                  <a:gd name="connsiteY43" fmla="*/ 1761744 h 2377440"/>
                  <a:gd name="connsiteX44" fmla="*/ 758952 w 3108960"/>
                  <a:gd name="connsiteY44" fmla="*/ 1758696 h 2377440"/>
                  <a:gd name="connsiteX45" fmla="*/ 847344 w 3108960"/>
                  <a:gd name="connsiteY45" fmla="*/ 1780032 h 2377440"/>
                  <a:gd name="connsiteX46" fmla="*/ 874776 w 3108960"/>
                  <a:gd name="connsiteY46" fmla="*/ 1780032 h 2377440"/>
                  <a:gd name="connsiteX47" fmla="*/ 932688 w 3108960"/>
                  <a:gd name="connsiteY47" fmla="*/ 1816608 h 2377440"/>
                  <a:gd name="connsiteX48" fmla="*/ 926592 w 3108960"/>
                  <a:gd name="connsiteY48" fmla="*/ 1874520 h 2377440"/>
                  <a:gd name="connsiteX49" fmla="*/ 935736 w 3108960"/>
                  <a:gd name="connsiteY49" fmla="*/ 1908048 h 2377440"/>
                  <a:gd name="connsiteX50" fmla="*/ 999744 w 3108960"/>
                  <a:gd name="connsiteY50" fmla="*/ 1990344 h 2377440"/>
                  <a:gd name="connsiteX51" fmla="*/ 1030224 w 3108960"/>
                  <a:gd name="connsiteY51" fmla="*/ 2005584 h 2377440"/>
                  <a:gd name="connsiteX52" fmla="*/ 1042416 w 3108960"/>
                  <a:gd name="connsiteY52" fmla="*/ 2017776 h 2377440"/>
                  <a:gd name="connsiteX53" fmla="*/ 1063752 w 3108960"/>
                  <a:gd name="connsiteY53" fmla="*/ 2057400 h 2377440"/>
                  <a:gd name="connsiteX54" fmla="*/ 1045464 w 3108960"/>
                  <a:gd name="connsiteY54" fmla="*/ 2100072 h 2377440"/>
                  <a:gd name="connsiteX55" fmla="*/ 1048512 w 3108960"/>
                  <a:gd name="connsiteY55" fmla="*/ 2124456 h 2377440"/>
                  <a:gd name="connsiteX56" fmla="*/ 1072896 w 3108960"/>
                  <a:gd name="connsiteY56" fmla="*/ 2148840 h 2377440"/>
                  <a:gd name="connsiteX57" fmla="*/ 1082040 w 3108960"/>
                  <a:gd name="connsiteY57" fmla="*/ 2197608 h 2377440"/>
                  <a:gd name="connsiteX58" fmla="*/ 1057656 w 3108960"/>
                  <a:gd name="connsiteY58" fmla="*/ 2240280 h 2377440"/>
                  <a:gd name="connsiteX59" fmla="*/ 1069848 w 3108960"/>
                  <a:gd name="connsiteY59" fmla="*/ 2276856 h 2377440"/>
                  <a:gd name="connsiteX60" fmla="*/ 1118616 w 3108960"/>
                  <a:gd name="connsiteY60" fmla="*/ 2279904 h 2377440"/>
                  <a:gd name="connsiteX61" fmla="*/ 1164336 w 3108960"/>
                  <a:gd name="connsiteY61" fmla="*/ 2218944 h 2377440"/>
                  <a:gd name="connsiteX62" fmla="*/ 1194816 w 3108960"/>
                  <a:gd name="connsiteY62" fmla="*/ 2200656 h 2377440"/>
                  <a:gd name="connsiteX63" fmla="*/ 1264920 w 3108960"/>
                  <a:gd name="connsiteY63" fmla="*/ 2197608 h 2377440"/>
                  <a:gd name="connsiteX64" fmla="*/ 1301496 w 3108960"/>
                  <a:gd name="connsiteY64" fmla="*/ 2176272 h 2377440"/>
                  <a:gd name="connsiteX65" fmla="*/ 1350264 w 3108960"/>
                  <a:gd name="connsiteY65" fmla="*/ 2164080 h 2377440"/>
                  <a:gd name="connsiteX66" fmla="*/ 1441704 w 3108960"/>
                  <a:gd name="connsiteY66" fmla="*/ 2246376 h 2377440"/>
                  <a:gd name="connsiteX67" fmla="*/ 1429512 w 3108960"/>
                  <a:gd name="connsiteY67" fmla="*/ 2286000 h 2377440"/>
                  <a:gd name="connsiteX68" fmla="*/ 1414272 w 3108960"/>
                  <a:gd name="connsiteY68" fmla="*/ 2319528 h 2377440"/>
                  <a:gd name="connsiteX69" fmla="*/ 1389888 w 3108960"/>
                  <a:gd name="connsiteY69" fmla="*/ 2365248 h 2377440"/>
                  <a:gd name="connsiteX70" fmla="*/ 1420368 w 3108960"/>
                  <a:gd name="connsiteY70" fmla="*/ 2377440 h 2377440"/>
                  <a:gd name="connsiteX71" fmla="*/ 1478280 w 3108960"/>
                  <a:gd name="connsiteY71" fmla="*/ 2340864 h 2377440"/>
                  <a:gd name="connsiteX72" fmla="*/ 1533144 w 3108960"/>
                  <a:gd name="connsiteY72" fmla="*/ 2350008 h 2377440"/>
                  <a:gd name="connsiteX73" fmla="*/ 1569720 w 3108960"/>
                  <a:gd name="connsiteY73" fmla="*/ 2337816 h 2377440"/>
                  <a:gd name="connsiteX74" fmla="*/ 1615440 w 3108960"/>
                  <a:gd name="connsiteY74" fmla="*/ 2246376 h 2377440"/>
                  <a:gd name="connsiteX75" fmla="*/ 1825752 w 3108960"/>
                  <a:gd name="connsiteY75" fmla="*/ 2036064 h 2377440"/>
                  <a:gd name="connsiteX76" fmla="*/ 1856232 w 3108960"/>
                  <a:gd name="connsiteY76" fmla="*/ 1987296 h 2377440"/>
                  <a:gd name="connsiteX77" fmla="*/ 1850136 w 3108960"/>
                  <a:gd name="connsiteY77" fmla="*/ 1959864 h 2377440"/>
                  <a:gd name="connsiteX78" fmla="*/ 1871472 w 3108960"/>
                  <a:gd name="connsiteY78" fmla="*/ 1935480 h 2377440"/>
                  <a:gd name="connsiteX79" fmla="*/ 1874520 w 3108960"/>
                  <a:gd name="connsiteY79" fmla="*/ 1889760 h 2377440"/>
                  <a:gd name="connsiteX80" fmla="*/ 1905000 w 3108960"/>
                  <a:gd name="connsiteY80" fmla="*/ 1859280 h 2377440"/>
                  <a:gd name="connsiteX81" fmla="*/ 1972056 w 3108960"/>
                  <a:gd name="connsiteY81" fmla="*/ 1856232 h 2377440"/>
                  <a:gd name="connsiteX82" fmla="*/ 2005584 w 3108960"/>
                  <a:gd name="connsiteY82" fmla="*/ 1804416 h 2377440"/>
                  <a:gd name="connsiteX83" fmla="*/ 2136648 w 3108960"/>
                  <a:gd name="connsiteY83" fmla="*/ 1652016 h 2377440"/>
                  <a:gd name="connsiteX84" fmla="*/ 2142744 w 3108960"/>
                  <a:gd name="connsiteY84" fmla="*/ 1621536 h 2377440"/>
                  <a:gd name="connsiteX85" fmla="*/ 2133600 w 3108960"/>
                  <a:gd name="connsiteY85" fmla="*/ 1578864 h 2377440"/>
                  <a:gd name="connsiteX86" fmla="*/ 2161032 w 3108960"/>
                  <a:gd name="connsiteY86" fmla="*/ 1536192 h 2377440"/>
                  <a:gd name="connsiteX87" fmla="*/ 2206752 w 3108960"/>
                  <a:gd name="connsiteY87" fmla="*/ 1542288 h 2377440"/>
                  <a:gd name="connsiteX88" fmla="*/ 2206752 w 3108960"/>
                  <a:gd name="connsiteY88" fmla="*/ 1542288 h 2377440"/>
                  <a:gd name="connsiteX89" fmla="*/ 2255520 w 3108960"/>
                  <a:gd name="connsiteY89" fmla="*/ 1548384 h 2377440"/>
                  <a:gd name="connsiteX90" fmla="*/ 2286000 w 3108960"/>
                  <a:gd name="connsiteY90" fmla="*/ 1581912 h 2377440"/>
                  <a:gd name="connsiteX91" fmla="*/ 2319528 w 3108960"/>
                  <a:gd name="connsiteY91" fmla="*/ 1557528 h 2377440"/>
                  <a:gd name="connsiteX92" fmla="*/ 2313432 w 3108960"/>
                  <a:gd name="connsiteY92" fmla="*/ 1496568 h 2377440"/>
                  <a:gd name="connsiteX93" fmla="*/ 2319528 w 3108960"/>
                  <a:gd name="connsiteY93" fmla="*/ 1450848 h 2377440"/>
                  <a:gd name="connsiteX94" fmla="*/ 2346960 w 3108960"/>
                  <a:gd name="connsiteY94" fmla="*/ 1432560 h 2377440"/>
                  <a:gd name="connsiteX95" fmla="*/ 2386584 w 3108960"/>
                  <a:gd name="connsiteY95" fmla="*/ 1438656 h 2377440"/>
                  <a:gd name="connsiteX96" fmla="*/ 2414016 w 3108960"/>
                  <a:gd name="connsiteY96" fmla="*/ 1402080 h 2377440"/>
                  <a:gd name="connsiteX97" fmla="*/ 2414016 w 3108960"/>
                  <a:gd name="connsiteY97" fmla="*/ 1356360 h 2377440"/>
                  <a:gd name="connsiteX98" fmla="*/ 2426208 w 3108960"/>
                  <a:gd name="connsiteY98" fmla="*/ 1328928 h 2377440"/>
                  <a:gd name="connsiteX99" fmla="*/ 2459736 w 3108960"/>
                  <a:gd name="connsiteY99" fmla="*/ 1322832 h 2377440"/>
                  <a:gd name="connsiteX100" fmla="*/ 2505456 w 3108960"/>
                  <a:gd name="connsiteY100" fmla="*/ 1362456 h 2377440"/>
                  <a:gd name="connsiteX101" fmla="*/ 2508504 w 3108960"/>
                  <a:gd name="connsiteY101" fmla="*/ 1405128 h 2377440"/>
                  <a:gd name="connsiteX102" fmla="*/ 2569464 w 3108960"/>
                  <a:gd name="connsiteY102" fmla="*/ 1426464 h 2377440"/>
                  <a:gd name="connsiteX103" fmla="*/ 2691384 w 3108960"/>
                  <a:gd name="connsiteY103" fmla="*/ 1429512 h 2377440"/>
                  <a:gd name="connsiteX104" fmla="*/ 2697480 w 3108960"/>
                  <a:gd name="connsiteY104" fmla="*/ 1411224 h 2377440"/>
                  <a:gd name="connsiteX105" fmla="*/ 2685288 w 3108960"/>
                  <a:gd name="connsiteY105" fmla="*/ 1353312 h 2377440"/>
                  <a:gd name="connsiteX106" fmla="*/ 2703576 w 3108960"/>
                  <a:gd name="connsiteY106" fmla="*/ 1335024 h 2377440"/>
                  <a:gd name="connsiteX107" fmla="*/ 2755392 w 3108960"/>
                  <a:gd name="connsiteY107" fmla="*/ 1304544 h 2377440"/>
                  <a:gd name="connsiteX108" fmla="*/ 2779776 w 3108960"/>
                  <a:gd name="connsiteY108" fmla="*/ 1271016 h 2377440"/>
                  <a:gd name="connsiteX109" fmla="*/ 2764536 w 3108960"/>
                  <a:gd name="connsiteY109" fmla="*/ 1231392 h 2377440"/>
                  <a:gd name="connsiteX110" fmla="*/ 2776728 w 3108960"/>
                  <a:gd name="connsiteY110" fmla="*/ 1158240 h 2377440"/>
                  <a:gd name="connsiteX111" fmla="*/ 2804160 w 3108960"/>
                  <a:gd name="connsiteY111" fmla="*/ 1146048 h 2377440"/>
                  <a:gd name="connsiteX112" fmla="*/ 2877312 w 3108960"/>
                  <a:gd name="connsiteY112" fmla="*/ 1155192 h 2377440"/>
                  <a:gd name="connsiteX113" fmla="*/ 2959608 w 3108960"/>
                  <a:gd name="connsiteY113" fmla="*/ 1139952 h 2377440"/>
                  <a:gd name="connsiteX114" fmla="*/ 3081528 w 3108960"/>
                  <a:gd name="connsiteY114" fmla="*/ 1097280 h 2377440"/>
                  <a:gd name="connsiteX115" fmla="*/ 3108960 w 3108960"/>
                  <a:gd name="connsiteY115" fmla="*/ 1069848 h 2377440"/>
                  <a:gd name="connsiteX116" fmla="*/ 3093720 w 3108960"/>
                  <a:gd name="connsiteY116" fmla="*/ 868680 h 2377440"/>
                  <a:gd name="connsiteX117" fmla="*/ 3078480 w 3108960"/>
                  <a:gd name="connsiteY117" fmla="*/ 853440 h 2377440"/>
                  <a:gd name="connsiteX118" fmla="*/ 2935224 w 3108960"/>
                  <a:gd name="connsiteY118" fmla="*/ 911352 h 2377440"/>
                  <a:gd name="connsiteX119" fmla="*/ 2880360 w 3108960"/>
                  <a:gd name="connsiteY119" fmla="*/ 914400 h 2377440"/>
                  <a:gd name="connsiteX120" fmla="*/ 2849880 w 3108960"/>
                  <a:gd name="connsiteY120" fmla="*/ 908304 h 2377440"/>
                  <a:gd name="connsiteX121" fmla="*/ 2667000 w 3108960"/>
                  <a:gd name="connsiteY121" fmla="*/ 826008 h 2377440"/>
                  <a:gd name="connsiteX122" fmla="*/ 2569464 w 3108960"/>
                  <a:gd name="connsiteY122" fmla="*/ 728472 h 2377440"/>
                  <a:gd name="connsiteX123" fmla="*/ 2493264 w 3108960"/>
                  <a:gd name="connsiteY123" fmla="*/ 667512 h 2377440"/>
                  <a:gd name="connsiteX124" fmla="*/ 2395728 w 3108960"/>
                  <a:gd name="connsiteY124" fmla="*/ 597408 h 2377440"/>
                  <a:gd name="connsiteX125" fmla="*/ 2368296 w 3108960"/>
                  <a:gd name="connsiteY125" fmla="*/ 563880 h 2377440"/>
                  <a:gd name="connsiteX126" fmla="*/ 2368296 w 3108960"/>
                  <a:gd name="connsiteY126" fmla="*/ 563880 h 2377440"/>
                  <a:gd name="connsiteX127" fmla="*/ 2295144 w 3108960"/>
                  <a:gd name="connsiteY127" fmla="*/ 563880 h 2377440"/>
                  <a:gd name="connsiteX128" fmla="*/ 2264664 w 3108960"/>
                  <a:gd name="connsiteY128" fmla="*/ 624840 h 2377440"/>
                  <a:gd name="connsiteX129" fmla="*/ 2264664 w 3108960"/>
                  <a:gd name="connsiteY129" fmla="*/ 743712 h 2377440"/>
                  <a:gd name="connsiteX130" fmla="*/ 2258568 w 3108960"/>
                  <a:gd name="connsiteY130" fmla="*/ 789432 h 2377440"/>
                  <a:gd name="connsiteX131" fmla="*/ 2173224 w 3108960"/>
                  <a:gd name="connsiteY131" fmla="*/ 807720 h 2377440"/>
                  <a:gd name="connsiteX132" fmla="*/ 2124456 w 3108960"/>
                  <a:gd name="connsiteY132" fmla="*/ 829056 h 2377440"/>
                  <a:gd name="connsiteX133" fmla="*/ 1975104 w 3108960"/>
                  <a:gd name="connsiteY133" fmla="*/ 1036320 h 2377440"/>
                  <a:gd name="connsiteX134" fmla="*/ 1831848 w 3108960"/>
                  <a:gd name="connsiteY134" fmla="*/ 1121664 h 2377440"/>
                  <a:gd name="connsiteX135" fmla="*/ 1795272 w 3108960"/>
                  <a:gd name="connsiteY135" fmla="*/ 1143000 h 2377440"/>
                  <a:gd name="connsiteX136" fmla="*/ 1764792 w 3108960"/>
                  <a:gd name="connsiteY136" fmla="*/ 1121664 h 2377440"/>
                  <a:gd name="connsiteX137" fmla="*/ 1697736 w 3108960"/>
                  <a:gd name="connsiteY137" fmla="*/ 1030224 h 2377440"/>
                  <a:gd name="connsiteX138" fmla="*/ 1679448 w 3108960"/>
                  <a:gd name="connsiteY138" fmla="*/ 1008888 h 2377440"/>
                  <a:gd name="connsiteX139" fmla="*/ 1466088 w 3108960"/>
                  <a:gd name="connsiteY139" fmla="*/ 1021080 h 2377440"/>
                  <a:gd name="connsiteX140" fmla="*/ 1444752 w 3108960"/>
                  <a:gd name="connsiteY140" fmla="*/ 1042416 h 2377440"/>
                  <a:gd name="connsiteX141" fmla="*/ 1374648 w 3108960"/>
                  <a:gd name="connsiteY141" fmla="*/ 966216 h 2377440"/>
                  <a:gd name="connsiteX142" fmla="*/ 1310640 w 3108960"/>
                  <a:gd name="connsiteY142" fmla="*/ 966216 h 2377440"/>
                  <a:gd name="connsiteX143" fmla="*/ 1267968 w 3108960"/>
                  <a:gd name="connsiteY143" fmla="*/ 966216 h 2377440"/>
                  <a:gd name="connsiteX144" fmla="*/ 1237488 w 3108960"/>
                  <a:gd name="connsiteY144" fmla="*/ 935736 h 2377440"/>
                  <a:gd name="connsiteX145" fmla="*/ 1231392 w 3108960"/>
                  <a:gd name="connsiteY145" fmla="*/ 877824 h 2377440"/>
                  <a:gd name="connsiteX146" fmla="*/ 1197864 w 3108960"/>
                  <a:gd name="connsiteY146" fmla="*/ 871728 h 2377440"/>
                  <a:gd name="connsiteX147" fmla="*/ 1161288 w 3108960"/>
                  <a:gd name="connsiteY147" fmla="*/ 886968 h 2377440"/>
                  <a:gd name="connsiteX148" fmla="*/ 978408 w 3108960"/>
                  <a:gd name="connsiteY148" fmla="*/ 710184 h 2377440"/>
                  <a:gd name="connsiteX149" fmla="*/ 969264 w 3108960"/>
                  <a:gd name="connsiteY149" fmla="*/ 682752 h 2377440"/>
                  <a:gd name="connsiteX150" fmla="*/ 978408 w 3108960"/>
                  <a:gd name="connsiteY150" fmla="*/ 588264 h 2377440"/>
                  <a:gd name="connsiteX151" fmla="*/ 990600 w 3108960"/>
                  <a:gd name="connsiteY151" fmla="*/ 548640 h 2377440"/>
                  <a:gd name="connsiteX152" fmla="*/ 993648 w 3108960"/>
                  <a:gd name="connsiteY152" fmla="*/ 512064 h 2377440"/>
                  <a:gd name="connsiteX153" fmla="*/ 966216 w 3108960"/>
                  <a:gd name="connsiteY153" fmla="*/ 490728 h 2377440"/>
                  <a:gd name="connsiteX154" fmla="*/ 902208 w 3108960"/>
                  <a:gd name="connsiteY154" fmla="*/ 499872 h 2377440"/>
                  <a:gd name="connsiteX155" fmla="*/ 795528 w 3108960"/>
                  <a:gd name="connsiteY155" fmla="*/ 502920 h 2377440"/>
                  <a:gd name="connsiteX156" fmla="*/ 774192 w 3108960"/>
                  <a:gd name="connsiteY156" fmla="*/ 493776 h 2377440"/>
                  <a:gd name="connsiteX157" fmla="*/ 728472 w 3108960"/>
                  <a:gd name="connsiteY157" fmla="*/ 426720 h 2377440"/>
                  <a:gd name="connsiteX158" fmla="*/ 697992 w 3108960"/>
                  <a:gd name="connsiteY158" fmla="*/ 411480 h 2377440"/>
                  <a:gd name="connsiteX159" fmla="*/ 667512 w 3108960"/>
                  <a:gd name="connsiteY159" fmla="*/ 374904 h 2377440"/>
                  <a:gd name="connsiteX160" fmla="*/ 627888 w 3108960"/>
                  <a:gd name="connsiteY160" fmla="*/ 371856 h 2377440"/>
                  <a:gd name="connsiteX161" fmla="*/ 579120 w 3108960"/>
                  <a:gd name="connsiteY161" fmla="*/ 359664 h 2377440"/>
                  <a:gd name="connsiteX162" fmla="*/ 566928 w 3108960"/>
                  <a:gd name="connsiteY162" fmla="*/ 347472 h 2377440"/>
                  <a:gd name="connsiteX163" fmla="*/ 563880 w 3108960"/>
                  <a:gd name="connsiteY163" fmla="*/ 304800 h 2377440"/>
                  <a:gd name="connsiteX164" fmla="*/ 536448 w 3108960"/>
                  <a:gd name="connsiteY164" fmla="*/ 271272 h 2377440"/>
                  <a:gd name="connsiteX165" fmla="*/ 542544 w 3108960"/>
                  <a:gd name="connsiteY165" fmla="*/ 155448 h 2377440"/>
                  <a:gd name="connsiteX166" fmla="*/ 518160 w 3108960"/>
                  <a:gd name="connsiteY166" fmla="*/ 115824 h 2377440"/>
                  <a:gd name="connsiteX167" fmla="*/ 487680 w 3108960"/>
                  <a:gd name="connsiteY167" fmla="*/ 124968 h 2377440"/>
                  <a:gd name="connsiteX168" fmla="*/ 448056 w 3108960"/>
                  <a:gd name="connsiteY168" fmla="*/ 164592 h 2377440"/>
                  <a:gd name="connsiteX169" fmla="*/ 420624 w 3108960"/>
                  <a:gd name="connsiteY169" fmla="*/ 167640 h 2377440"/>
                  <a:gd name="connsiteX170" fmla="*/ 396240 w 3108960"/>
                  <a:gd name="connsiteY170" fmla="*/ 158496 h 2377440"/>
                  <a:gd name="connsiteX171" fmla="*/ 387096 w 3108960"/>
                  <a:gd name="connsiteY171" fmla="*/ 140208 h 2377440"/>
                  <a:gd name="connsiteX172" fmla="*/ 286512 w 3108960"/>
                  <a:gd name="connsiteY172" fmla="*/ 27432 h 2377440"/>
                  <a:gd name="connsiteX173" fmla="*/ 240792 w 3108960"/>
                  <a:gd name="connsiteY173" fmla="*/ 0 h 2377440"/>
                  <a:gd name="connsiteX0" fmla="*/ 240792 w 3108960"/>
                  <a:gd name="connsiteY0" fmla="*/ 0 h 2377440"/>
                  <a:gd name="connsiteX1" fmla="*/ 240792 w 3108960"/>
                  <a:gd name="connsiteY1" fmla="*/ 0 h 2377440"/>
                  <a:gd name="connsiteX2" fmla="*/ 79248 w 3108960"/>
                  <a:gd name="connsiteY2" fmla="*/ 18288 h 2377440"/>
                  <a:gd name="connsiteX3" fmla="*/ 9144 w 3108960"/>
                  <a:gd name="connsiteY3" fmla="*/ 106680 h 2377440"/>
                  <a:gd name="connsiteX4" fmla="*/ 0 w 3108960"/>
                  <a:gd name="connsiteY4" fmla="*/ 143256 h 2377440"/>
                  <a:gd name="connsiteX5" fmla="*/ 24384 w 3108960"/>
                  <a:gd name="connsiteY5" fmla="*/ 201168 h 2377440"/>
                  <a:gd name="connsiteX6" fmla="*/ 24384 w 3108960"/>
                  <a:gd name="connsiteY6" fmla="*/ 265176 h 2377440"/>
                  <a:gd name="connsiteX7" fmla="*/ 42672 w 3108960"/>
                  <a:gd name="connsiteY7" fmla="*/ 295656 h 2377440"/>
                  <a:gd name="connsiteX8" fmla="*/ 106680 w 3108960"/>
                  <a:gd name="connsiteY8" fmla="*/ 280416 h 2377440"/>
                  <a:gd name="connsiteX9" fmla="*/ 140208 w 3108960"/>
                  <a:gd name="connsiteY9" fmla="*/ 295656 h 2377440"/>
                  <a:gd name="connsiteX10" fmla="*/ 167640 w 3108960"/>
                  <a:gd name="connsiteY10" fmla="*/ 362712 h 2377440"/>
                  <a:gd name="connsiteX11" fmla="*/ 170688 w 3108960"/>
                  <a:gd name="connsiteY11" fmla="*/ 402336 h 2377440"/>
                  <a:gd name="connsiteX12" fmla="*/ 185928 w 3108960"/>
                  <a:gd name="connsiteY12" fmla="*/ 432816 h 2377440"/>
                  <a:gd name="connsiteX13" fmla="*/ 170688 w 3108960"/>
                  <a:gd name="connsiteY13" fmla="*/ 469392 h 2377440"/>
                  <a:gd name="connsiteX14" fmla="*/ 179832 w 3108960"/>
                  <a:gd name="connsiteY14" fmla="*/ 502920 h 2377440"/>
                  <a:gd name="connsiteX15" fmla="*/ 222504 w 3108960"/>
                  <a:gd name="connsiteY15" fmla="*/ 539496 h 2377440"/>
                  <a:gd name="connsiteX16" fmla="*/ 237744 w 3108960"/>
                  <a:gd name="connsiteY16" fmla="*/ 576072 h 2377440"/>
                  <a:gd name="connsiteX17" fmla="*/ 228600 w 3108960"/>
                  <a:gd name="connsiteY17" fmla="*/ 661416 h 2377440"/>
                  <a:gd name="connsiteX18" fmla="*/ 237744 w 3108960"/>
                  <a:gd name="connsiteY18" fmla="*/ 725424 h 2377440"/>
                  <a:gd name="connsiteX19" fmla="*/ 326136 w 3108960"/>
                  <a:gd name="connsiteY19" fmla="*/ 822960 h 2377440"/>
                  <a:gd name="connsiteX20" fmla="*/ 374904 w 3108960"/>
                  <a:gd name="connsiteY20" fmla="*/ 847344 h 2377440"/>
                  <a:gd name="connsiteX21" fmla="*/ 402336 w 3108960"/>
                  <a:gd name="connsiteY21" fmla="*/ 862584 h 2377440"/>
                  <a:gd name="connsiteX22" fmla="*/ 420624 w 3108960"/>
                  <a:gd name="connsiteY22" fmla="*/ 905256 h 2377440"/>
                  <a:gd name="connsiteX23" fmla="*/ 429768 w 3108960"/>
                  <a:gd name="connsiteY23" fmla="*/ 935736 h 2377440"/>
                  <a:gd name="connsiteX24" fmla="*/ 423672 w 3108960"/>
                  <a:gd name="connsiteY24" fmla="*/ 1011936 h 2377440"/>
                  <a:gd name="connsiteX25" fmla="*/ 423672 w 3108960"/>
                  <a:gd name="connsiteY25" fmla="*/ 1176528 h 2377440"/>
                  <a:gd name="connsiteX26" fmla="*/ 384048 w 3108960"/>
                  <a:gd name="connsiteY26" fmla="*/ 1246632 h 2377440"/>
                  <a:gd name="connsiteX27" fmla="*/ 362712 w 3108960"/>
                  <a:gd name="connsiteY27" fmla="*/ 1310640 h 2377440"/>
                  <a:gd name="connsiteX28" fmla="*/ 365760 w 3108960"/>
                  <a:gd name="connsiteY28" fmla="*/ 1356360 h 2377440"/>
                  <a:gd name="connsiteX29" fmla="*/ 420624 w 3108960"/>
                  <a:gd name="connsiteY29" fmla="*/ 1447800 h 2377440"/>
                  <a:gd name="connsiteX30" fmla="*/ 420624 w 3108960"/>
                  <a:gd name="connsiteY30" fmla="*/ 1496568 h 2377440"/>
                  <a:gd name="connsiteX31" fmla="*/ 393192 w 3108960"/>
                  <a:gd name="connsiteY31" fmla="*/ 1508760 h 2377440"/>
                  <a:gd name="connsiteX32" fmla="*/ 304800 w 3108960"/>
                  <a:gd name="connsiteY32" fmla="*/ 1499616 h 2377440"/>
                  <a:gd name="connsiteX33" fmla="*/ 277368 w 3108960"/>
                  <a:gd name="connsiteY33" fmla="*/ 1517904 h 2377440"/>
                  <a:gd name="connsiteX34" fmla="*/ 207264 w 3108960"/>
                  <a:gd name="connsiteY34" fmla="*/ 1609344 h 2377440"/>
                  <a:gd name="connsiteX35" fmla="*/ 213360 w 3108960"/>
                  <a:gd name="connsiteY35" fmla="*/ 1658112 h 2377440"/>
                  <a:gd name="connsiteX36" fmla="*/ 274320 w 3108960"/>
                  <a:gd name="connsiteY36" fmla="*/ 1670304 h 2377440"/>
                  <a:gd name="connsiteX37" fmla="*/ 316992 w 3108960"/>
                  <a:gd name="connsiteY37" fmla="*/ 1676400 h 2377440"/>
                  <a:gd name="connsiteX38" fmla="*/ 371856 w 3108960"/>
                  <a:gd name="connsiteY38" fmla="*/ 1670304 h 2377440"/>
                  <a:gd name="connsiteX39" fmla="*/ 448056 w 3108960"/>
                  <a:gd name="connsiteY39" fmla="*/ 1780032 h 2377440"/>
                  <a:gd name="connsiteX40" fmla="*/ 487680 w 3108960"/>
                  <a:gd name="connsiteY40" fmla="*/ 1807464 h 2377440"/>
                  <a:gd name="connsiteX41" fmla="*/ 569976 w 3108960"/>
                  <a:gd name="connsiteY41" fmla="*/ 1792224 h 2377440"/>
                  <a:gd name="connsiteX42" fmla="*/ 649224 w 3108960"/>
                  <a:gd name="connsiteY42" fmla="*/ 1780032 h 2377440"/>
                  <a:gd name="connsiteX43" fmla="*/ 676656 w 3108960"/>
                  <a:gd name="connsiteY43" fmla="*/ 1761744 h 2377440"/>
                  <a:gd name="connsiteX44" fmla="*/ 758952 w 3108960"/>
                  <a:gd name="connsiteY44" fmla="*/ 1758696 h 2377440"/>
                  <a:gd name="connsiteX45" fmla="*/ 847344 w 3108960"/>
                  <a:gd name="connsiteY45" fmla="*/ 1780032 h 2377440"/>
                  <a:gd name="connsiteX46" fmla="*/ 874776 w 3108960"/>
                  <a:gd name="connsiteY46" fmla="*/ 1780032 h 2377440"/>
                  <a:gd name="connsiteX47" fmla="*/ 932688 w 3108960"/>
                  <a:gd name="connsiteY47" fmla="*/ 1816608 h 2377440"/>
                  <a:gd name="connsiteX48" fmla="*/ 926592 w 3108960"/>
                  <a:gd name="connsiteY48" fmla="*/ 1874520 h 2377440"/>
                  <a:gd name="connsiteX49" fmla="*/ 935736 w 3108960"/>
                  <a:gd name="connsiteY49" fmla="*/ 1908048 h 2377440"/>
                  <a:gd name="connsiteX50" fmla="*/ 999744 w 3108960"/>
                  <a:gd name="connsiteY50" fmla="*/ 1990344 h 2377440"/>
                  <a:gd name="connsiteX51" fmla="*/ 1030224 w 3108960"/>
                  <a:gd name="connsiteY51" fmla="*/ 2005584 h 2377440"/>
                  <a:gd name="connsiteX52" fmla="*/ 1042416 w 3108960"/>
                  <a:gd name="connsiteY52" fmla="*/ 2017776 h 2377440"/>
                  <a:gd name="connsiteX53" fmla="*/ 1063752 w 3108960"/>
                  <a:gd name="connsiteY53" fmla="*/ 2057400 h 2377440"/>
                  <a:gd name="connsiteX54" fmla="*/ 1045464 w 3108960"/>
                  <a:gd name="connsiteY54" fmla="*/ 2100072 h 2377440"/>
                  <a:gd name="connsiteX55" fmla="*/ 1048512 w 3108960"/>
                  <a:gd name="connsiteY55" fmla="*/ 2124456 h 2377440"/>
                  <a:gd name="connsiteX56" fmla="*/ 1072896 w 3108960"/>
                  <a:gd name="connsiteY56" fmla="*/ 2148840 h 2377440"/>
                  <a:gd name="connsiteX57" fmla="*/ 1082040 w 3108960"/>
                  <a:gd name="connsiteY57" fmla="*/ 2197608 h 2377440"/>
                  <a:gd name="connsiteX58" fmla="*/ 1057656 w 3108960"/>
                  <a:gd name="connsiteY58" fmla="*/ 2240280 h 2377440"/>
                  <a:gd name="connsiteX59" fmla="*/ 1069848 w 3108960"/>
                  <a:gd name="connsiteY59" fmla="*/ 2276856 h 2377440"/>
                  <a:gd name="connsiteX60" fmla="*/ 1118616 w 3108960"/>
                  <a:gd name="connsiteY60" fmla="*/ 2279904 h 2377440"/>
                  <a:gd name="connsiteX61" fmla="*/ 1164336 w 3108960"/>
                  <a:gd name="connsiteY61" fmla="*/ 2218944 h 2377440"/>
                  <a:gd name="connsiteX62" fmla="*/ 1194816 w 3108960"/>
                  <a:gd name="connsiteY62" fmla="*/ 2200656 h 2377440"/>
                  <a:gd name="connsiteX63" fmla="*/ 1264920 w 3108960"/>
                  <a:gd name="connsiteY63" fmla="*/ 2197608 h 2377440"/>
                  <a:gd name="connsiteX64" fmla="*/ 1301496 w 3108960"/>
                  <a:gd name="connsiteY64" fmla="*/ 2176272 h 2377440"/>
                  <a:gd name="connsiteX65" fmla="*/ 1350264 w 3108960"/>
                  <a:gd name="connsiteY65" fmla="*/ 2164080 h 2377440"/>
                  <a:gd name="connsiteX66" fmla="*/ 1441704 w 3108960"/>
                  <a:gd name="connsiteY66" fmla="*/ 2246376 h 2377440"/>
                  <a:gd name="connsiteX67" fmla="*/ 1429512 w 3108960"/>
                  <a:gd name="connsiteY67" fmla="*/ 2286000 h 2377440"/>
                  <a:gd name="connsiteX68" fmla="*/ 1414272 w 3108960"/>
                  <a:gd name="connsiteY68" fmla="*/ 2319528 h 2377440"/>
                  <a:gd name="connsiteX69" fmla="*/ 1389888 w 3108960"/>
                  <a:gd name="connsiteY69" fmla="*/ 2365248 h 2377440"/>
                  <a:gd name="connsiteX70" fmla="*/ 1420368 w 3108960"/>
                  <a:gd name="connsiteY70" fmla="*/ 2377440 h 2377440"/>
                  <a:gd name="connsiteX71" fmla="*/ 1478280 w 3108960"/>
                  <a:gd name="connsiteY71" fmla="*/ 2340864 h 2377440"/>
                  <a:gd name="connsiteX72" fmla="*/ 1533144 w 3108960"/>
                  <a:gd name="connsiteY72" fmla="*/ 2350008 h 2377440"/>
                  <a:gd name="connsiteX73" fmla="*/ 1569720 w 3108960"/>
                  <a:gd name="connsiteY73" fmla="*/ 2337816 h 2377440"/>
                  <a:gd name="connsiteX74" fmla="*/ 1615440 w 3108960"/>
                  <a:gd name="connsiteY74" fmla="*/ 2246376 h 2377440"/>
                  <a:gd name="connsiteX75" fmla="*/ 1825752 w 3108960"/>
                  <a:gd name="connsiteY75" fmla="*/ 2036064 h 2377440"/>
                  <a:gd name="connsiteX76" fmla="*/ 1856232 w 3108960"/>
                  <a:gd name="connsiteY76" fmla="*/ 1987296 h 2377440"/>
                  <a:gd name="connsiteX77" fmla="*/ 1850136 w 3108960"/>
                  <a:gd name="connsiteY77" fmla="*/ 1959864 h 2377440"/>
                  <a:gd name="connsiteX78" fmla="*/ 1871472 w 3108960"/>
                  <a:gd name="connsiteY78" fmla="*/ 1935480 h 2377440"/>
                  <a:gd name="connsiteX79" fmla="*/ 1874520 w 3108960"/>
                  <a:gd name="connsiteY79" fmla="*/ 1889760 h 2377440"/>
                  <a:gd name="connsiteX80" fmla="*/ 1905000 w 3108960"/>
                  <a:gd name="connsiteY80" fmla="*/ 1859280 h 2377440"/>
                  <a:gd name="connsiteX81" fmla="*/ 1972056 w 3108960"/>
                  <a:gd name="connsiteY81" fmla="*/ 1856232 h 2377440"/>
                  <a:gd name="connsiteX82" fmla="*/ 2005584 w 3108960"/>
                  <a:gd name="connsiteY82" fmla="*/ 1804416 h 2377440"/>
                  <a:gd name="connsiteX83" fmla="*/ 2136648 w 3108960"/>
                  <a:gd name="connsiteY83" fmla="*/ 1652016 h 2377440"/>
                  <a:gd name="connsiteX84" fmla="*/ 2142744 w 3108960"/>
                  <a:gd name="connsiteY84" fmla="*/ 1621536 h 2377440"/>
                  <a:gd name="connsiteX85" fmla="*/ 2133600 w 3108960"/>
                  <a:gd name="connsiteY85" fmla="*/ 1578864 h 2377440"/>
                  <a:gd name="connsiteX86" fmla="*/ 2161032 w 3108960"/>
                  <a:gd name="connsiteY86" fmla="*/ 1536192 h 2377440"/>
                  <a:gd name="connsiteX87" fmla="*/ 2206752 w 3108960"/>
                  <a:gd name="connsiteY87" fmla="*/ 1542288 h 2377440"/>
                  <a:gd name="connsiteX88" fmla="*/ 2206752 w 3108960"/>
                  <a:gd name="connsiteY88" fmla="*/ 1542288 h 2377440"/>
                  <a:gd name="connsiteX89" fmla="*/ 2255520 w 3108960"/>
                  <a:gd name="connsiteY89" fmla="*/ 1548384 h 2377440"/>
                  <a:gd name="connsiteX90" fmla="*/ 2286000 w 3108960"/>
                  <a:gd name="connsiteY90" fmla="*/ 1581912 h 2377440"/>
                  <a:gd name="connsiteX91" fmla="*/ 2319528 w 3108960"/>
                  <a:gd name="connsiteY91" fmla="*/ 1557528 h 2377440"/>
                  <a:gd name="connsiteX92" fmla="*/ 2313432 w 3108960"/>
                  <a:gd name="connsiteY92" fmla="*/ 1496568 h 2377440"/>
                  <a:gd name="connsiteX93" fmla="*/ 2319528 w 3108960"/>
                  <a:gd name="connsiteY93" fmla="*/ 1450848 h 2377440"/>
                  <a:gd name="connsiteX94" fmla="*/ 2346960 w 3108960"/>
                  <a:gd name="connsiteY94" fmla="*/ 1432560 h 2377440"/>
                  <a:gd name="connsiteX95" fmla="*/ 2386584 w 3108960"/>
                  <a:gd name="connsiteY95" fmla="*/ 1438656 h 2377440"/>
                  <a:gd name="connsiteX96" fmla="*/ 2414016 w 3108960"/>
                  <a:gd name="connsiteY96" fmla="*/ 1402080 h 2377440"/>
                  <a:gd name="connsiteX97" fmla="*/ 2414016 w 3108960"/>
                  <a:gd name="connsiteY97" fmla="*/ 1356360 h 2377440"/>
                  <a:gd name="connsiteX98" fmla="*/ 2426208 w 3108960"/>
                  <a:gd name="connsiteY98" fmla="*/ 1328928 h 2377440"/>
                  <a:gd name="connsiteX99" fmla="*/ 2459736 w 3108960"/>
                  <a:gd name="connsiteY99" fmla="*/ 1322832 h 2377440"/>
                  <a:gd name="connsiteX100" fmla="*/ 2505456 w 3108960"/>
                  <a:gd name="connsiteY100" fmla="*/ 1362456 h 2377440"/>
                  <a:gd name="connsiteX101" fmla="*/ 2508504 w 3108960"/>
                  <a:gd name="connsiteY101" fmla="*/ 1405128 h 2377440"/>
                  <a:gd name="connsiteX102" fmla="*/ 2569464 w 3108960"/>
                  <a:gd name="connsiteY102" fmla="*/ 1426464 h 2377440"/>
                  <a:gd name="connsiteX103" fmla="*/ 2691384 w 3108960"/>
                  <a:gd name="connsiteY103" fmla="*/ 1429512 h 2377440"/>
                  <a:gd name="connsiteX104" fmla="*/ 2697480 w 3108960"/>
                  <a:gd name="connsiteY104" fmla="*/ 1411224 h 2377440"/>
                  <a:gd name="connsiteX105" fmla="*/ 2685288 w 3108960"/>
                  <a:gd name="connsiteY105" fmla="*/ 1353312 h 2377440"/>
                  <a:gd name="connsiteX106" fmla="*/ 2703576 w 3108960"/>
                  <a:gd name="connsiteY106" fmla="*/ 1335024 h 2377440"/>
                  <a:gd name="connsiteX107" fmla="*/ 2755392 w 3108960"/>
                  <a:gd name="connsiteY107" fmla="*/ 1304544 h 2377440"/>
                  <a:gd name="connsiteX108" fmla="*/ 2779776 w 3108960"/>
                  <a:gd name="connsiteY108" fmla="*/ 1271016 h 2377440"/>
                  <a:gd name="connsiteX109" fmla="*/ 2764536 w 3108960"/>
                  <a:gd name="connsiteY109" fmla="*/ 1231392 h 2377440"/>
                  <a:gd name="connsiteX110" fmla="*/ 2776728 w 3108960"/>
                  <a:gd name="connsiteY110" fmla="*/ 1158240 h 2377440"/>
                  <a:gd name="connsiteX111" fmla="*/ 2804160 w 3108960"/>
                  <a:gd name="connsiteY111" fmla="*/ 1146048 h 2377440"/>
                  <a:gd name="connsiteX112" fmla="*/ 2877312 w 3108960"/>
                  <a:gd name="connsiteY112" fmla="*/ 1155192 h 2377440"/>
                  <a:gd name="connsiteX113" fmla="*/ 2959608 w 3108960"/>
                  <a:gd name="connsiteY113" fmla="*/ 1139952 h 2377440"/>
                  <a:gd name="connsiteX114" fmla="*/ 3081528 w 3108960"/>
                  <a:gd name="connsiteY114" fmla="*/ 1097280 h 2377440"/>
                  <a:gd name="connsiteX115" fmla="*/ 3108960 w 3108960"/>
                  <a:gd name="connsiteY115" fmla="*/ 1069848 h 2377440"/>
                  <a:gd name="connsiteX116" fmla="*/ 3093720 w 3108960"/>
                  <a:gd name="connsiteY116" fmla="*/ 868680 h 2377440"/>
                  <a:gd name="connsiteX117" fmla="*/ 3078480 w 3108960"/>
                  <a:gd name="connsiteY117" fmla="*/ 853440 h 2377440"/>
                  <a:gd name="connsiteX118" fmla="*/ 2935224 w 3108960"/>
                  <a:gd name="connsiteY118" fmla="*/ 911352 h 2377440"/>
                  <a:gd name="connsiteX119" fmla="*/ 2880360 w 3108960"/>
                  <a:gd name="connsiteY119" fmla="*/ 914400 h 2377440"/>
                  <a:gd name="connsiteX120" fmla="*/ 2849880 w 3108960"/>
                  <a:gd name="connsiteY120" fmla="*/ 908304 h 2377440"/>
                  <a:gd name="connsiteX121" fmla="*/ 2667000 w 3108960"/>
                  <a:gd name="connsiteY121" fmla="*/ 826008 h 2377440"/>
                  <a:gd name="connsiteX122" fmla="*/ 2569464 w 3108960"/>
                  <a:gd name="connsiteY122" fmla="*/ 728472 h 2377440"/>
                  <a:gd name="connsiteX123" fmla="*/ 2493264 w 3108960"/>
                  <a:gd name="connsiteY123" fmla="*/ 667512 h 2377440"/>
                  <a:gd name="connsiteX124" fmla="*/ 2395728 w 3108960"/>
                  <a:gd name="connsiteY124" fmla="*/ 597408 h 2377440"/>
                  <a:gd name="connsiteX125" fmla="*/ 2368296 w 3108960"/>
                  <a:gd name="connsiteY125" fmla="*/ 563880 h 2377440"/>
                  <a:gd name="connsiteX126" fmla="*/ 2368296 w 3108960"/>
                  <a:gd name="connsiteY126" fmla="*/ 563880 h 2377440"/>
                  <a:gd name="connsiteX127" fmla="*/ 2295144 w 3108960"/>
                  <a:gd name="connsiteY127" fmla="*/ 563880 h 2377440"/>
                  <a:gd name="connsiteX128" fmla="*/ 2264664 w 3108960"/>
                  <a:gd name="connsiteY128" fmla="*/ 624840 h 2377440"/>
                  <a:gd name="connsiteX129" fmla="*/ 2264664 w 3108960"/>
                  <a:gd name="connsiteY129" fmla="*/ 743712 h 2377440"/>
                  <a:gd name="connsiteX130" fmla="*/ 2258568 w 3108960"/>
                  <a:gd name="connsiteY130" fmla="*/ 789432 h 2377440"/>
                  <a:gd name="connsiteX131" fmla="*/ 2173224 w 3108960"/>
                  <a:gd name="connsiteY131" fmla="*/ 807720 h 2377440"/>
                  <a:gd name="connsiteX132" fmla="*/ 2124456 w 3108960"/>
                  <a:gd name="connsiteY132" fmla="*/ 829056 h 2377440"/>
                  <a:gd name="connsiteX133" fmla="*/ 1975104 w 3108960"/>
                  <a:gd name="connsiteY133" fmla="*/ 1036320 h 2377440"/>
                  <a:gd name="connsiteX134" fmla="*/ 1831848 w 3108960"/>
                  <a:gd name="connsiteY134" fmla="*/ 1121664 h 2377440"/>
                  <a:gd name="connsiteX135" fmla="*/ 1795272 w 3108960"/>
                  <a:gd name="connsiteY135" fmla="*/ 1143000 h 2377440"/>
                  <a:gd name="connsiteX136" fmla="*/ 1764792 w 3108960"/>
                  <a:gd name="connsiteY136" fmla="*/ 1121664 h 2377440"/>
                  <a:gd name="connsiteX137" fmla="*/ 1697736 w 3108960"/>
                  <a:gd name="connsiteY137" fmla="*/ 1030224 h 2377440"/>
                  <a:gd name="connsiteX138" fmla="*/ 1679448 w 3108960"/>
                  <a:gd name="connsiteY138" fmla="*/ 1008888 h 2377440"/>
                  <a:gd name="connsiteX139" fmla="*/ 1466088 w 3108960"/>
                  <a:gd name="connsiteY139" fmla="*/ 1021080 h 2377440"/>
                  <a:gd name="connsiteX140" fmla="*/ 1444752 w 3108960"/>
                  <a:gd name="connsiteY140" fmla="*/ 1042416 h 2377440"/>
                  <a:gd name="connsiteX141" fmla="*/ 1374648 w 3108960"/>
                  <a:gd name="connsiteY141" fmla="*/ 966216 h 2377440"/>
                  <a:gd name="connsiteX142" fmla="*/ 1310640 w 3108960"/>
                  <a:gd name="connsiteY142" fmla="*/ 966216 h 2377440"/>
                  <a:gd name="connsiteX143" fmla="*/ 1267968 w 3108960"/>
                  <a:gd name="connsiteY143" fmla="*/ 966216 h 2377440"/>
                  <a:gd name="connsiteX144" fmla="*/ 1237488 w 3108960"/>
                  <a:gd name="connsiteY144" fmla="*/ 935736 h 2377440"/>
                  <a:gd name="connsiteX145" fmla="*/ 1231392 w 3108960"/>
                  <a:gd name="connsiteY145" fmla="*/ 877824 h 2377440"/>
                  <a:gd name="connsiteX146" fmla="*/ 1197864 w 3108960"/>
                  <a:gd name="connsiteY146" fmla="*/ 871728 h 2377440"/>
                  <a:gd name="connsiteX147" fmla="*/ 1161288 w 3108960"/>
                  <a:gd name="connsiteY147" fmla="*/ 886968 h 2377440"/>
                  <a:gd name="connsiteX148" fmla="*/ 978408 w 3108960"/>
                  <a:gd name="connsiteY148" fmla="*/ 710184 h 2377440"/>
                  <a:gd name="connsiteX149" fmla="*/ 969264 w 3108960"/>
                  <a:gd name="connsiteY149" fmla="*/ 682752 h 2377440"/>
                  <a:gd name="connsiteX150" fmla="*/ 978408 w 3108960"/>
                  <a:gd name="connsiteY150" fmla="*/ 588264 h 2377440"/>
                  <a:gd name="connsiteX151" fmla="*/ 990600 w 3108960"/>
                  <a:gd name="connsiteY151" fmla="*/ 548640 h 2377440"/>
                  <a:gd name="connsiteX152" fmla="*/ 993648 w 3108960"/>
                  <a:gd name="connsiteY152" fmla="*/ 512064 h 2377440"/>
                  <a:gd name="connsiteX153" fmla="*/ 966216 w 3108960"/>
                  <a:gd name="connsiteY153" fmla="*/ 490728 h 2377440"/>
                  <a:gd name="connsiteX154" fmla="*/ 902208 w 3108960"/>
                  <a:gd name="connsiteY154" fmla="*/ 499872 h 2377440"/>
                  <a:gd name="connsiteX155" fmla="*/ 795528 w 3108960"/>
                  <a:gd name="connsiteY155" fmla="*/ 502920 h 2377440"/>
                  <a:gd name="connsiteX156" fmla="*/ 774192 w 3108960"/>
                  <a:gd name="connsiteY156" fmla="*/ 493776 h 2377440"/>
                  <a:gd name="connsiteX157" fmla="*/ 728472 w 3108960"/>
                  <a:gd name="connsiteY157" fmla="*/ 426720 h 2377440"/>
                  <a:gd name="connsiteX158" fmla="*/ 697992 w 3108960"/>
                  <a:gd name="connsiteY158" fmla="*/ 411480 h 2377440"/>
                  <a:gd name="connsiteX159" fmla="*/ 667512 w 3108960"/>
                  <a:gd name="connsiteY159" fmla="*/ 374904 h 2377440"/>
                  <a:gd name="connsiteX160" fmla="*/ 627888 w 3108960"/>
                  <a:gd name="connsiteY160" fmla="*/ 371856 h 2377440"/>
                  <a:gd name="connsiteX161" fmla="*/ 579120 w 3108960"/>
                  <a:gd name="connsiteY161" fmla="*/ 359664 h 2377440"/>
                  <a:gd name="connsiteX162" fmla="*/ 566928 w 3108960"/>
                  <a:gd name="connsiteY162" fmla="*/ 347472 h 2377440"/>
                  <a:gd name="connsiteX163" fmla="*/ 563880 w 3108960"/>
                  <a:gd name="connsiteY163" fmla="*/ 304800 h 2377440"/>
                  <a:gd name="connsiteX164" fmla="*/ 536448 w 3108960"/>
                  <a:gd name="connsiteY164" fmla="*/ 271272 h 2377440"/>
                  <a:gd name="connsiteX165" fmla="*/ 542544 w 3108960"/>
                  <a:gd name="connsiteY165" fmla="*/ 155448 h 2377440"/>
                  <a:gd name="connsiteX166" fmla="*/ 518160 w 3108960"/>
                  <a:gd name="connsiteY166" fmla="*/ 115824 h 2377440"/>
                  <a:gd name="connsiteX167" fmla="*/ 487680 w 3108960"/>
                  <a:gd name="connsiteY167" fmla="*/ 124968 h 2377440"/>
                  <a:gd name="connsiteX168" fmla="*/ 448056 w 3108960"/>
                  <a:gd name="connsiteY168" fmla="*/ 164592 h 2377440"/>
                  <a:gd name="connsiteX169" fmla="*/ 420624 w 3108960"/>
                  <a:gd name="connsiteY169" fmla="*/ 167640 h 2377440"/>
                  <a:gd name="connsiteX170" fmla="*/ 396240 w 3108960"/>
                  <a:gd name="connsiteY170" fmla="*/ 158496 h 2377440"/>
                  <a:gd name="connsiteX171" fmla="*/ 387096 w 3108960"/>
                  <a:gd name="connsiteY171" fmla="*/ 140208 h 2377440"/>
                  <a:gd name="connsiteX172" fmla="*/ 286512 w 3108960"/>
                  <a:gd name="connsiteY172" fmla="*/ 27432 h 2377440"/>
                  <a:gd name="connsiteX173" fmla="*/ 240792 w 3108960"/>
                  <a:gd name="connsiteY173" fmla="*/ 0 h 2377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</a:cxnLst>
                <a:rect l="l" t="t" r="r" b="b"/>
                <a:pathLst>
                  <a:path w="3108960" h="2377440">
                    <a:moveTo>
                      <a:pt x="240792" y="0"/>
                    </a:moveTo>
                    <a:lnTo>
                      <a:pt x="240792" y="0"/>
                    </a:lnTo>
                    <a:lnTo>
                      <a:pt x="79248" y="18288"/>
                    </a:lnTo>
                    <a:lnTo>
                      <a:pt x="9144" y="106680"/>
                    </a:lnTo>
                    <a:lnTo>
                      <a:pt x="0" y="143256"/>
                    </a:lnTo>
                    <a:lnTo>
                      <a:pt x="24384" y="201168"/>
                    </a:lnTo>
                    <a:lnTo>
                      <a:pt x="24384" y="265176"/>
                    </a:lnTo>
                    <a:lnTo>
                      <a:pt x="42672" y="295656"/>
                    </a:lnTo>
                    <a:lnTo>
                      <a:pt x="106680" y="280416"/>
                    </a:lnTo>
                    <a:lnTo>
                      <a:pt x="140208" y="295656"/>
                    </a:lnTo>
                    <a:lnTo>
                      <a:pt x="167640" y="362712"/>
                    </a:lnTo>
                    <a:lnTo>
                      <a:pt x="170688" y="402336"/>
                    </a:lnTo>
                    <a:lnTo>
                      <a:pt x="185928" y="432816"/>
                    </a:lnTo>
                    <a:lnTo>
                      <a:pt x="170688" y="469392"/>
                    </a:lnTo>
                    <a:lnTo>
                      <a:pt x="179832" y="502920"/>
                    </a:lnTo>
                    <a:lnTo>
                      <a:pt x="222504" y="539496"/>
                    </a:lnTo>
                    <a:lnTo>
                      <a:pt x="237744" y="576072"/>
                    </a:lnTo>
                    <a:lnTo>
                      <a:pt x="228600" y="661416"/>
                    </a:lnTo>
                    <a:lnTo>
                      <a:pt x="237744" y="725424"/>
                    </a:lnTo>
                    <a:lnTo>
                      <a:pt x="326136" y="822960"/>
                    </a:lnTo>
                    <a:lnTo>
                      <a:pt x="374904" y="847344"/>
                    </a:lnTo>
                    <a:lnTo>
                      <a:pt x="402336" y="862584"/>
                    </a:lnTo>
                    <a:lnTo>
                      <a:pt x="420624" y="905256"/>
                    </a:lnTo>
                    <a:lnTo>
                      <a:pt x="429768" y="935736"/>
                    </a:lnTo>
                    <a:lnTo>
                      <a:pt x="423672" y="1011936"/>
                    </a:lnTo>
                    <a:lnTo>
                      <a:pt x="423672" y="1176528"/>
                    </a:lnTo>
                    <a:lnTo>
                      <a:pt x="384048" y="1246632"/>
                    </a:lnTo>
                    <a:lnTo>
                      <a:pt x="362712" y="1310640"/>
                    </a:lnTo>
                    <a:lnTo>
                      <a:pt x="365760" y="1356360"/>
                    </a:lnTo>
                    <a:lnTo>
                      <a:pt x="420624" y="1447800"/>
                    </a:lnTo>
                    <a:lnTo>
                      <a:pt x="420624" y="1496568"/>
                    </a:lnTo>
                    <a:lnTo>
                      <a:pt x="393192" y="1508760"/>
                    </a:lnTo>
                    <a:lnTo>
                      <a:pt x="304800" y="1499616"/>
                    </a:lnTo>
                    <a:lnTo>
                      <a:pt x="277368" y="1517904"/>
                    </a:lnTo>
                    <a:lnTo>
                      <a:pt x="207264" y="1609344"/>
                    </a:lnTo>
                    <a:lnTo>
                      <a:pt x="213360" y="1658112"/>
                    </a:lnTo>
                    <a:lnTo>
                      <a:pt x="274320" y="1670304"/>
                    </a:lnTo>
                    <a:lnTo>
                      <a:pt x="316992" y="1676400"/>
                    </a:lnTo>
                    <a:lnTo>
                      <a:pt x="371856" y="1670304"/>
                    </a:lnTo>
                    <a:lnTo>
                      <a:pt x="448056" y="1780032"/>
                    </a:lnTo>
                    <a:lnTo>
                      <a:pt x="487680" y="1807464"/>
                    </a:lnTo>
                    <a:lnTo>
                      <a:pt x="569976" y="1792224"/>
                    </a:lnTo>
                    <a:lnTo>
                      <a:pt x="649224" y="1780032"/>
                    </a:lnTo>
                    <a:lnTo>
                      <a:pt x="676656" y="1761744"/>
                    </a:lnTo>
                    <a:lnTo>
                      <a:pt x="758952" y="1758696"/>
                    </a:lnTo>
                    <a:lnTo>
                      <a:pt x="847344" y="1780032"/>
                    </a:lnTo>
                    <a:lnTo>
                      <a:pt x="874776" y="1780032"/>
                    </a:lnTo>
                    <a:lnTo>
                      <a:pt x="932688" y="1816608"/>
                    </a:lnTo>
                    <a:lnTo>
                      <a:pt x="926592" y="1874520"/>
                    </a:lnTo>
                    <a:lnTo>
                      <a:pt x="935736" y="1908048"/>
                    </a:lnTo>
                    <a:lnTo>
                      <a:pt x="999744" y="1990344"/>
                    </a:lnTo>
                    <a:lnTo>
                      <a:pt x="1030224" y="2005584"/>
                    </a:lnTo>
                    <a:lnTo>
                      <a:pt x="1042416" y="2017776"/>
                    </a:lnTo>
                    <a:lnTo>
                      <a:pt x="1063752" y="2057400"/>
                    </a:lnTo>
                    <a:lnTo>
                      <a:pt x="1045464" y="2100072"/>
                    </a:lnTo>
                    <a:lnTo>
                      <a:pt x="1048512" y="2124456"/>
                    </a:lnTo>
                    <a:lnTo>
                      <a:pt x="1072896" y="2148840"/>
                    </a:lnTo>
                    <a:lnTo>
                      <a:pt x="1082040" y="2197608"/>
                    </a:lnTo>
                    <a:lnTo>
                      <a:pt x="1057656" y="2240280"/>
                    </a:lnTo>
                    <a:lnTo>
                      <a:pt x="1069848" y="2276856"/>
                    </a:lnTo>
                    <a:lnTo>
                      <a:pt x="1118616" y="2279904"/>
                    </a:lnTo>
                    <a:lnTo>
                      <a:pt x="1164336" y="2218944"/>
                    </a:lnTo>
                    <a:lnTo>
                      <a:pt x="1194816" y="2200656"/>
                    </a:lnTo>
                    <a:lnTo>
                      <a:pt x="1264920" y="2197608"/>
                    </a:lnTo>
                    <a:lnTo>
                      <a:pt x="1301496" y="2176272"/>
                    </a:lnTo>
                    <a:lnTo>
                      <a:pt x="1350264" y="2164080"/>
                    </a:lnTo>
                    <a:lnTo>
                      <a:pt x="1441704" y="2246376"/>
                    </a:lnTo>
                    <a:lnTo>
                      <a:pt x="1429512" y="2286000"/>
                    </a:lnTo>
                    <a:lnTo>
                      <a:pt x="1414272" y="2319528"/>
                    </a:lnTo>
                    <a:lnTo>
                      <a:pt x="1389888" y="2365248"/>
                    </a:lnTo>
                    <a:lnTo>
                      <a:pt x="1420368" y="2377440"/>
                    </a:lnTo>
                    <a:lnTo>
                      <a:pt x="1478280" y="2340864"/>
                    </a:lnTo>
                    <a:lnTo>
                      <a:pt x="1533144" y="2350008"/>
                    </a:lnTo>
                    <a:lnTo>
                      <a:pt x="1569720" y="2337816"/>
                    </a:lnTo>
                    <a:lnTo>
                      <a:pt x="1615440" y="2246376"/>
                    </a:lnTo>
                    <a:lnTo>
                      <a:pt x="1825752" y="2036064"/>
                    </a:lnTo>
                    <a:lnTo>
                      <a:pt x="1856232" y="1987296"/>
                    </a:lnTo>
                    <a:lnTo>
                      <a:pt x="1850136" y="1959864"/>
                    </a:lnTo>
                    <a:lnTo>
                      <a:pt x="1871472" y="1935480"/>
                    </a:lnTo>
                    <a:lnTo>
                      <a:pt x="1874520" y="1889760"/>
                    </a:lnTo>
                    <a:lnTo>
                      <a:pt x="1905000" y="1859280"/>
                    </a:lnTo>
                    <a:lnTo>
                      <a:pt x="1972056" y="1856232"/>
                    </a:lnTo>
                    <a:lnTo>
                      <a:pt x="2005584" y="1804416"/>
                    </a:lnTo>
                    <a:lnTo>
                      <a:pt x="2136648" y="1652016"/>
                    </a:lnTo>
                    <a:lnTo>
                      <a:pt x="2142744" y="1621536"/>
                    </a:lnTo>
                    <a:lnTo>
                      <a:pt x="2133600" y="1578864"/>
                    </a:lnTo>
                    <a:lnTo>
                      <a:pt x="2161032" y="1536192"/>
                    </a:lnTo>
                    <a:lnTo>
                      <a:pt x="2206752" y="1542288"/>
                    </a:lnTo>
                    <a:lnTo>
                      <a:pt x="2206752" y="1542288"/>
                    </a:lnTo>
                    <a:lnTo>
                      <a:pt x="2255520" y="1548384"/>
                    </a:lnTo>
                    <a:lnTo>
                      <a:pt x="2286000" y="1581912"/>
                    </a:lnTo>
                    <a:lnTo>
                      <a:pt x="2319528" y="1557528"/>
                    </a:lnTo>
                    <a:lnTo>
                      <a:pt x="2313432" y="1496568"/>
                    </a:lnTo>
                    <a:lnTo>
                      <a:pt x="2319528" y="1450848"/>
                    </a:lnTo>
                    <a:lnTo>
                      <a:pt x="2346960" y="1432560"/>
                    </a:lnTo>
                    <a:lnTo>
                      <a:pt x="2386584" y="1438656"/>
                    </a:lnTo>
                    <a:lnTo>
                      <a:pt x="2414016" y="1402080"/>
                    </a:lnTo>
                    <a:lnTo>
                      <a:pt x="2414016" y="1356360"/>
                    </a:lnTo>
                    <a:lnTo>
                      <a:pt x="2426208" y="1328928"/>
                    </a:lnTo>
                    <a:lnTo>
                      <a:pt x="2459736" y="1322832"/>
                    </a:lnTo>
                    <a:lnTo>
                      <a:pt x="2505456" y="1362456"/>
                    </a:lnTo>
                    <a:lnTo>
                      <a:pt x="2508504" y="1405128"/>
                    </a:lnTo>
                    <a:lnTo>
                      <a:pt x="2569464" y="1426464"/>
                    </a:lnTo>
                    <a:lnTo>
                      <a:pt x="2691384" y="1429512"/>
                    </a:lnTo>
                    <a:lnTo>
                      <a:pt x="2697480" y="1411224"/>
                    </a:lnTo>
                    <a:lnTo>
                      <a:pt x="2685288" y="1353312"/>
                    </a:lnTo>
                    <a:lnTo>
                      <a:pt x="2703576" y="1335024"/>
                    </a:lnTo>
                    <a:lnTo>
                      <a:pt x="2755392" y="1304544"/>
                    </a:lnTo>
                    <a:lnTo>
                      <a:pt x="2779776" y="1271016"/>
                    </a:lnTo>
                    <a:lnTo>
                      <a:pt x="2764536" y="1231392"/>
                    </a:lnTo>
                    <a:lnTo>
                      <a:pt x="2776728" y="1158240"/>
                    </a:lnTo>
                    <a:lnTo>
                      <a:pt x="2804160" y="1146048"/>
                    </a:lnTo>
                    <a:lnTo>
                      <a:pt x="2877312" y="1155192"/>
                    </a:lnTo>
                    <a:lnTo>
                      <a:pt x="2959608" y="1139952"/>
                    </a:lnTo>
                    <a:lnTo>
                      <a:pt x="3081528" y="1097280"/>
                    </a:lnTo>
                    <a:lnTo>
                      <a:pt x="3108960" y="1069848"/>
                    </a:lnTo>
                    <a:lnTo>
                      <a:pt x="3093720" y="868680"/>
                    </a:lnTo>
                    <a:lnTo>
                      <a:pt x="3078480" y="853440"/>
                    </a:lnTo>
                    <a:lnTo>
                      <a:pt x="2935224" y="911352"/>
                    </a:lnTo>
                    <a:lnTo>
                      <a:pt x="2880360" y="914400"/>
                    </a:lnTo>
                    <a:lnTo>
                      <a:pt x="2849880" y="908304"/>
                    </a:lnTo>
                    <a:lnTo>
                      <a:pt x="2667000" y="826008"/>
                    </a:lnTo>
                    <a:lnTo>
                      <a:pt x="2569464" y="728472"/>
                    </a:lnTo>
                    <a:lnTo>
                      <a:pt x="2493264" y="667512"/>
                    </a:lnTo>
                    <a:lnTo>
                      <a:pt x="2395728" y="597408"/>
                    </a:lnTo>
                    <a:lnTo>
                      <a:pt x="2368296" y="563880"/>
                    </a:lnTo>
                    <a:lnTo>
                      <a:pt x="2368296" y="563880"/>
                    </a:lnTo>
                    <a:lnTo>
                      <a:pt x="2295144" y="563880"/>
                    </a:lnTo>
                    <a:lnTo>
                      <a:pt x="2264664" y="624840"/>
                    </a:lnTo>
                    <a:lnTo>
                      <a:pt x="2264664" y="743712"/>
                    </a:lnTo>
                    <a:lnTo>
                      <a:pt x="2258568" y="789432"/>
                    </a:lnTo>
                    <a:lnTo>
                      <a:pt x="2173224" y="807720"/>
                    </a:lnTo>
                    <a:lnTo>
                      <a:pt x="2124456" y="829056"/>
                    </a:lnTo>
                    <a:lnTo>
                      <a:pt x="1975104" y="1036320"/>
                    </a:lnTo>
                    <a:lnTo>
                      <a:pt x="1831848" y="1121664"/>
                    </a:lnTo>
                    <a:lnTo>
                      <a:pt x="1795272" y="1143000"/>
                    </a:lnTo>
                    <a:lnTo>
                      <a:pt x="1764792" y="1121664"/>
                    </a:lnTo>
                    <a:lnTo>
                      <a:pt x="1697736" y="1030224"/>
                    </a:lnTo>
                    <a:lnTo>
                      <a:pt x="1679448" y="1008888"/>
                    </a:lnTo>
                    <a:lnTo>
                      <a:pt x="1466088" y="1021080"/>
                    </a:lnTo>
                    <a:lnTo>
                      <a:pt x="1444752" y="1042416"/>
                    </a:lnTo>
                    <a:lnTo>
                      <a:pt x="1374648" y="966216"/>
                    </a:lnTo>
                    <a:lnTo>
                      <a:pt x="1310640" y="966216"/>
                    </a:lnTo>
                    <a:lnTo>
                      <a:pt x="1267968" y="966216"/>
                    </a:lnTo>
                    <a:lnTo>
                      <a:pt x="1237488" y="935736"/>
                    </a:lnTo>
                    <a:lnTo>
                      <a:pt x="1231392" y="877824"/>
                    </a:lnTo>
                    <a:lnTo>
                      <a:pt x="1197864" y="871728"/>
                    </a:lnTo>
                    <a:lnTo>
                      <a:pt x="1161288" y="886968"/>
                    </a:lnTo>
                    <a:lnTo>
                      <a:pt x="978408" y="710184"/>
                    </a:lnTo>
                    <a:lnTo>
                      <a:pt x="969264" y="682752"/>
                    </a:lnTo>
                    <a:lnTo>
                      <a:pt x="978408" y="588264"/>
                    </a:lnTo>
                    <a:lnTo>
                      <a:pt x="990600" y="548640"/>
                    </a:lnTo>
                    <a:lnTo>
                      <a:pt x="993648" y="512064"/>
                    </a:lnTo>
                    <a:lnTo>
                      <a:pt x="966216" y="490728"/>
                    </a:lnTo>
                    <a:lnTo>
                      <a:pt x="902208" y="499872"/>
                    </a:lnTo>
                    <a:lnTo>
                      <a:pt x="795528" y="502920"/>
                    </a:lnTo>
                    <a:lnTo>
                      <a:pt x="774192" y="493776"/>
                    </a:lnTo>
                    <a:lnTo>
                      <a:pt x="728472" y="426720"/>
                    </a:lnTo>
                    <a:lnTo>
                      <a:pt x="697992" y="411480"/>
                    </a:lnTo>
                    <a:lnTo>
                      <a:pt x="667512" y="374904"/>
                    </a:lnTo>
                    <a:lnTo>
                      <a:pt x="627888" y="371856"/>
                    </a:lnTo>
                    <a:lnTo>
                      <a:pt x="579120" y="359664"/>
                    </a:lnTo>
                    <a:lnTo>
                      <a:pt x="566928" y="347472"/>
                    </a:lnTo>
                    <a:lnTo>
                      <a:pt x="563880" y="304800"/>
                    </a:lnTo>
                    <a:lnTo>
                      <a:pt x="536448" y="271272"/>
                    </a:lnTo>
                    <a:lnTo>
                      <a:pt x="542544" y="155448"/>
                    </a:lnTo>
                    <a:lnTo>
                      <a:pt x="518160" y="115824"/>
                    </a:lnTo>
                    <a:lnTo>
                      <a:pt x="487680" y="124968"/>
                    </a:lnTo>
                    <a:lnTo>
                      <a:pt x="448056" y="164592"/>
                    </a:lnTo>
                    <a:lnTo>
                      <a:pt x="420624" y="167640"/>
                    </a:lnTo>
                    <a:lnTo>
                      <a:pt x="396240" y="158496"/>
                    </a:lnTo>
                    <a:lnTo>
                      <a:pt x="387096" y="140208"/>
                    </a:lnTo>
                    <a:lnTo>
                      <a:pt x="286512" y="27432"/>
                    </a:lnTo>
                    <a:lnTo>
                      <a:pt x="240792" y="0"/>
                    </a:lnTo>
                    <a:close/>
                  </a:path>
                </a:pathLst>
              </a:custGeom>
              <a:grpFill/>
              <a:ln w="6350">
                <a:solidFill>
                  <a:srgbClr val="008FD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81" name="강북구">
                <a:extLst>
                  <a:ext uri="{FF2B5EF4-FFF2-40B4-BE49-F238E27FC236}">
                    <a16:creationId xmlns:a16="http://schemas.microsoft.com/office/drawing/2014/main" id="{0889FD09-7A02-7649-B2B3-24B451D15601}"/>
                  </a:ext>
                </a:extLst>
              </p:cNvPr>
              <p:cNvSpPr/>
              <p:nvPr/>
            </p:nvSpPr>
            <p:spPr>
              <a:xfrm>
                <a:off x="2971800" y="1945640"/>
                <a:ext cx="2214880" cy="3032760"/>
              </a:xfrm>
              <a:custGeom>
                <a:avLst/>
                <a:gdLst>
                  <a:gd name="connsiteX0" fmla="*/ 889000 w 2214880"/>
                  <a:gd name="connsiteY0" fmla="*/ 60960 h 3032760"/>
                  <a:gd name="connsiteX1" fmla="*/ 650240 w 2214880"/>
                  <a:gd name="connsiteY1" fmla="*/ 0 h 3032760"/>
                  <a:gd name="connsiteX2" fmla="*/ 426720 w 2214880"/>
                  <a:gd name="connsiteY2" fmla="*/ 238760 h 3032760"/>
                  <a:gd name="connsiteX3" fmla="*/ 406400 w 2214880"/>
                  <a:gd name="connsiteY3" fmla="*/ 274320 h 3032760"/>
                  <a:gd name="connsiteX4" fmla="*/ 406400 w 2214880"/>
                  <a:gd name="connsiteY4" fmla="*/ 330200 h 3032760"/>
                  <a:gd name="connsiteX5" fmla="*/ 431800 w 2214880"/>
                  <a:gd name="connsiteY5" fmla="*/ 365760 h 3032760"/>
                  <a:gd name="connsiteX6" fmla="*/ 431800 w 2214880"/>
                  <a:gd name="connsiteY6" fmla="*/ 436880 h 3032760"/>
                  <a:gd name="connsiteX7" fmla="*/ 452120 w 2214880"/>
                  <a:gd name="connsiteY7" fmla="*/ 487680 h 3032760"/>
                  <a:gd name="connsiteX8" fmla="*/ 467360 w 2214880"/>
                  <a:gd name="connsiteY8" fmla="*/ 802640 h 3032760"/>
                  <a:gd name="connsiteX9" fmla="*/ 436880 w 2214880"/>
                  <a:gd name="connsiteY9" fmla="*/ 838200 h 3032760"/>
                  <a:gd name="connsiteX10" fmla="*/ 299720 w 2214880"/>
                  <a:gd name="connsiteY10" fmla="*/ 919480 h 3032760"/>
                  <a:gd name="connsiteX11" fmla="*/ 254000 w 2214880"/>
                  <a:gd name="connsiteY11" fmla="*/ 975360 h 3032760"/>
                  <a:gd name="connsiteX12" fmla="*/ 213360 w 2214880"/>
                  <a:gd name="connsiteY12" fmla="*/ 1036320 h 3032760"/>
                  <a:gd name="connsiteX13" fmla="*/ 167640 w 2214880"/>
                  <a:gd name="connsiteY13" fmla="*/ 1102360 h 3032760"/>
                  <a:gd name="connsiteX14" fmla="*/ 0 w 2214880"/>
                  <a:gd name="connsiteY14" fmla="*/ 1193800 h 3032760"/>
                  <a:gd name="connsiteX15" fmla="*/ 0 w 2214880"/>
                  <a:gd name="connsiteY15" fmla="*/ 1234440 h 3032760"/>
                  <a:gd name="connsiteX16" fmla="*/ 66040 w 2214880"/>
                  <a:gd name="connsiteY16" fmla="*/ 1366520 h 3032760"/>
                  <a:gd name="connsiteX17" fmla="*/ 127000 w 2214880"/>
                  <a:gd name="connsiteY17" fmla="*/ 1595120 h 3032760"/>
                  <a:gd name="connsiteX18" fmla="*/ 187960 w 2214880"/>
                  <a:gd name="connsiteY18" fmla="*/ 1762760 h 3032760"/>
                  <a:gd name="connsiteX19" fmla="*/ 187960 w 2214880"/>
                  <a:gd name="connsiteY19" fmla="*/ 1920240 h 3032760"/>
                  <a:gd name="connsiteX20" fmla="*/ 198120 w 2214880"/>
                  <a:gd name="connsiteY20" fmla="*/ 1950720 h 3032760"/>
                  <a:gd name="connsiteX21" fmla="*/ 314960 w 2214880"/>
                  <a:gd name="connsiteY21" fmla="*/ 2072640 h 3032760"/>
                  <a:gd name="connsiteX22" fmla="*/ 350520 w 2214880"/>
                  <a:gd name="connsiteY22" fmla="*/ 2072640 h 3032760"/>
                  <a:gd name="connsiteX23" fmla="*/ 391160 w 2214880"/>
                  <a:gd name="connsiteY23" fmla="*/ 2037080 h 3032760"/>
                  <a:gd name="connsiteX24" fmla="*/ 502920 w 2214880"/>
                  <a:gd name="connsiteY24" fmla="*/ 2103120 h 3032760"/>
                  <a:gd name="connsiteX25" fmla="*/ 518160 w 2214880"/>
                  <a:gd name="connsiteY25" fmla="*/ 2164080 h 3032760"/>
                  <a:gd name="connsiteX26" fmla="*/ 508000 w 2214880"/>
                  <a:gd name="connsiteY26" fmla="*/ 2235200 h 3032760"/>
                  <a:gd name="connsiteX27" fmla="*/ 518160 w 2214880"/>
                  <a:gd name="connsiteY27" fmla="*/ 2275840 h 3032760"/>
                  <a:gd name="connsiteX28" fmla="*/ 574040 w 2214880"/>
                  <a:gd name="connsiteY28" fmla="*/ 2306320 h 3032760"/>
                  <a:gd name="connsiteX29" fmla="*/ 619760 w 2214880"/>
                  <a:gd name="connsiteY29" fmla="*/ 2316480 h 3032760"/>
                  <a:gd name="connsiteX30" fmla="*/ 711200 w 2214880"/>
                  <a:gd name="connsiteY30" fmla="*/ 2407920 h 3032760"/>
                  <a:gd name="connsiteX31" fmla="*/ 772160 w 2214880"/>
                  <a:gd name="connsiteY31" fmla="*/ 2438400 h 3032760"/>
                  <a:gd name="connsiteX32" fmla="*/ 853440 w 2214880"/>
                  <a:gd name="connsiteY32" fmla="*/ 2418080 h 3032760"/>
                  <a:gd name="connsiteX33" fmla="*/ 899160 w 2214880"/>
                  <a:gd name="connsiteY33" fmla="*/ 2418080 h 3032760"/>
                  <a:gd name="connsiteX34" fmla="*/ 960120 w 2214880"/>
                  <a:gd name="connsiteY34" fmla="*/ 2484120 h 3032760"/>
                  <a:gd name="connsiteX35" fmla="*/ 965200 w 2214880"/>
                  <a:gd name="connsiteY35" fmla="*/ 2534920 h 3032760"/>
                  <a:gd name="connsiteX36" fmla="*/ 949960 w 2214880"/>
                  <a:gd name="connsiteY36" fmla="*/ 2575560 h 3032760"/>
                  <a:gd name="connsiteX37" fmla="*/ 960120 w 2214880"/>
                  <a:gd name="connsiteY37" fmla="*/ 2646680 h 3032760"/>
                  <a:gd name="connsiteX38" fmla="*/ 990600 w 2214880"/>
                  <a:gd name="connsiteY38" fmla="*/ 2702560 h 3032760"/>
                  <a:gd name="connsiteX39" fmla="*/ 1066800 w 2214880"/>
                  <a:gd name="connsiteY39" fmla="*/ 2794000 h 3032760"/>
                  <a:gd name="connsiteX40" fmla="*/ 1117600 w 2214880"/>
                  <a:gd name="connsiteY40" fmla="*/ 2799080 h 3032760"/>
                  <a:gd name="connsiteX41" fmla="*/ 1153160 w 2214880"/>
                  <a:gd name="connsiteY41" fmla="*/ 2799080 h 3032760"/>
                  <a:gd name="connsiteX42" fmla="*/ 1193800 w 2214880"/>
                  <a:gd name="connsiteY42" fmla="*/ 2839720 h 3032760"/>
                  <a:gd name="connsiteX43" fmla="*/ 1198880 w 2214880"/>
                  <a:gd name="connsiteY43" fmla="*/ 2875280 h 3032760"/>
                  <a:gd name="connsiteX44" fmla="*/ 1259840 w 2214880"/>
                  <a:gd name="connsiteY44" fmla="*/ 2890520 h 3032760"/>
                  <a:gd name="connsiteX45" fmla="*/ 1290320 w 2214880"/>
                  <a:gd name="connsiteY45" fmla="*/ 2885440 h 3032760"/>
                  <a:gd name="connsiteX46" fmla="*/ 1341120 w 2214880"/>
                  <a:gd name="connsiteY46" fmla="*/ 2936240 h 3032760"/>
                  <a:gd name="connsiteX47" fmla="*/ 1402080 w 2214880"/>
                  <a:gd name="connsiteY47" fmla="*/ 2936240 h 3032760"/>
                  <a:gd name="connsiteX48" fmla="*/ 1569720 w 2214880"/>
                  <a:gd name="connsiteY48" fmla="*/ 2931160 h 3032760"/>
                  <a:gd name="connsiteX49" fmla="*/ 1595120 w 2214880"/>
                  <a:gd name="connsiteY49" fmla="*/ 2921000 h 3032760"/>
                  <a:gd name="connsiteX50" fmla="*/ 1651000 w 2214880"/>
                  <a:gd name="connsiteY50" fmla="*/ 2946400 h 3032760"/>
                  <a:gd name="connsiteX51" fmla="*/ 1671320 w 2214880"/>
                  <a:gd name="connsiteY51" fmla="*/ 3002280 h 3032760"/>
                  <a:gd name="connsiteX52" fmla="*/ 1686560 w 2214880"/>
                  <a:gd name="connsiteY52" fmla="*/ 3032760 h 3032760"/>
                  <a:gd name="connsiteX53" fmla="*/ 1778000 w 2214880"/>
                  <a:gd name="connsiteY53" fmla="*/ 2981960 h 3032760"/>
                  <a:gd name="connsiteX54" fmla="*/ 1823720 w 2214880"/>
                  <a:gd name="connsiteY54" fmla="*/ 2921000 h 3032760"/>
                  <a:gd name="connsiteX55" fmla="*/ 1960880 w 2214880"/>
                  <a:gd name="connsiteY55" fmla="*/ 2763520 h 3032760"/>
                  <a:gd name="connsiteX56" fmla="*/ 2001520 w 2214880"/>
                  <a:gd name="connsiteY56" fmla="*/ 2733040 h 3032760"/>
                  <a:gd name="connsiteX57" fmla="*/ 2057400 w 2214880"/>
                  <a:gd name="connsiteY57" fmla="*/ 2727960 h 3032760"/>
                  <a:gd name="connsiteX58" fmla="*/ 2062480 w 2214880"/>
                  <a:gd name="connsiteY58" fmla="*/ 2672080 h 3032760"/>
                  <a:gd name="connsiteX59" fmla="*/ 2047240 w 2214880"/>
                  <a:gd name="connsiteY59" fmla="*/ 2651760 h 3032760"/>
                  <a:gd name="connsiteX60" fmla="*/ 2108200 w 2214880"/>
                  <a:gd name="connsiteY60" fmla="*/ 2519680 h 3032760"/>
                  <a:gd name="connsiteX61" fmla="*/ 2214880 w 2214880"/>
                  <a:gd name="connsiteY61" fmla="*/ 2468880 h 3032760"/>
                  <a:gd name="connsiteX62" fmla="*/ 2199640 w 2214880"/>
                  <a:gd name="connsiteY62" fmla="*/ 2433320 h 3032760"/>
                  <a:gd name="connsiteX63" fmla="*/ 2148840 w 2214880"/>
                  <a:gd name="connsiteY63" fmla="*/ 2382520 h 3032760"/>
                  <a:gd name="connsiteX64" fmla="*/ 2072640 w 2214880"/>
                  <a:gd name="connsiteY64" fmla="*/ 2382520 h 3032760"/>
                  <a:gd name="connsiteX65" fmla="*/ 2011680 w 2214880"/>
                  <a:gd name="connsiteY65" fmla="*/ 2341880 h 3032760"/>
                  <a:gd name="connsiteX66" fmla="*/ 1971040 w 2214880"/>
                  <a:gd name="connsiteY66" fmla="*/ 2250440 h 3032760"/>
                  <a:gd name="connsiteX67" fmla="*/ 1950720 w 2214880"/>
                  <a:gd name="connsiteY67" fmla="*/ 2204720 h 3032760"/>
                  <a:gd name="connsiteX68" fmla="*/ 1894840 w 2214880"/>
                  <a:gd name="connsiteY68" fmla="*/ 2194560 h 3032760"/>
                  <a:gd name="connsiteX69" fmla="*/ 1869440 w 2214880"/>
                  <a:gd name="connsiteY69" fmla="*/ 2159000 h 3032760"/>
                  <a:gd name="connsiteX70" fmla="*/ 1869440 w 2214880"/>
                  <a:gd name="connsiteY70" fmla="*/ 2006600 h 3032760"/>
                  <a:gd name="connsiteX71" fmla="*/ 1864360 w 2214880"/>
                  <a:gd name="connsiteY71" fmla="*/ 1960880 h 3032760"/>
                  <a:gd name="connsiteX72" fmla="*/ 1808480 w 2214880"/>
                  <a:gd name="connsiteY72" fmla="*/ 1960880 h 3032760"/>
                  <a:gd name="connsiteX73" fmla="*/ 1732280 w 2214880"/>
                  <a:gd name="connsiteY73" fmla="*/ 1930400 h 3032760"/>
                  <a:gd name="connsiteX74" fmla="*/ 1686560 w 2214880"/>
                  <a:gd name="connsiteY74" fmla="*/ 1864360 h 3032760"/>
                  <a:gd name="connsiteX75" fmla="*/ 1676400 w 2214880"/>
                  <a:gd name="connsiteY75" fmla="*/ 1818640 h 3032760"/>
                  <a:gd name="connsiteX76" fmla="*/ 1676400 w 2214880"/>
                  <a:gd name="connsiteY76" fmla="*/ 1767840 h 3032760"/>
                  <a:gd name="connsiteX77" fmla="*/ 1645920 w 2214880"/>
                  <a:gd name="connsiteY77" fmla="*/ 1752600 h 3032760"/>
                  <a:gd name="connsiteX78" fmla="*/ 1595120 w 2214880"/>
                  <a:gd name="connsiteY78" fmla="*/ 1752600 h 3032760"/>
                  <a:gd name="connsiteX79" fmla="*/ 1539240 w 2214880"/>
                  <a:gd name="connsiteY79" fmla="*/ 1757680 h 3032760"/>
                  <a:gd name="connsiteX80" fmla="*/ 1452880 w 2214880"/>
                  <a:gd name="connsiteY80" fmla="*/ 1686560 h 3032760"/>
                  <a:gd name="connsiteX81" fmla="*/ 1452880 w 2214880"/>
                  <a:gd name="connsiteY81" fmla="*/ 1610360 h 3032760"/>
                  <a:gd name="connsiteX82" fmla="*/ 1452880 w 2214880"/>
                  <a:gd name="connsiteY82" fmla="*/ 1559560 h 3032760"/>
                  <a:gd name="connsiteX83" fmla="*/ 1397000 w 2214880"/>
                  <a:gd name="connsiteY83" fmla="*/ 1503680 h 3032760"/>
                  <a:gd name="connsiteX84" fmla="*/ 1320800 w 2214880"/>
                  <a:gd name="connsiteY84" fmla="*/ 1488440 h 3032760"/>
                  <a:gd name="connsiteX85" fmla="*/ 1275080 w 2214880"/>
                  <a:gd name="connsiteY85" fmla="*/ 1518920 h 3032760"/>
                  <a:gd name="connsiteX86" fmla="*/ 1259840 w 2214880"/>
                  <a:gd name="connsiteY86" fmla="*/ 1539240 h 3032760"/>
                  <a:gd name="connsiteX87" fmla="*/ 1224280 w 2214880"/>
                  <a:gd name="connsiteY87" fmla="*/ 1539240 h 3032760"/>
                  <a:gd name="connsiteX88" fmla="*/ 1193800 w 2214880"/>
                  <a:gd name="connsiteY88" fmla="*/ 1483360 h 3032760"/>
                  <a:gd name="connsiteX89" fmla="*/ 1163320 w 2214880"/>
                  <a:gd name="connsiteY89" fmla="*/ 1478280 h 3032760"/>
                  <a:gd name="connsiteX90" fmla="*/ 1122680 w 2214880"/>
                  <a:gd name="connsiteY90" fmla="*/ 1478280 h 3032760"/>
                  <a:gd name="connsiteX91" fmla="*/ 1046480 w 2214880"/>
                  <a:gd name="connsiteY91" fmla="*/ 1427480 h 3032760"/>
                  <a:gd name="connsiteX92" fmla="*/ 1036320 w 2214880"/>
                  <a:gd name="connsiteY92" fmla="*/ 1214120 h 3032760"/>
                  <a:gd name="connsiteX93" fmla="*/ 1066800 w 2214880"/>
                  <a:gd name="connsiteY93" fmla="*/ 1158240 h 3032760"/>
                  <a:gd name="connsiteX94" fmla="*/ 1061720 w 2214880"/>
                  <a:gd name="connsiteY94" fmla="*/ 1036320 h 3032760"/>
                  <a:gd name="connsiteX95" fmla="*/ 1122680 w 2214880"/>
                  <a:gd name="connsiteY95" fmla="*/ 960120 h 3032760"/>
                  <a:gd name="connsiteX96" fmla="*/ 1122680 w 2214880"/>
                  <a:gd name="connsiteY96" fmla="*/ 843280 h 3032760"/>
                  <a:gd name="connsiteX97" fmla="*/ 1148080 w 2214880"/>
                  <a:gd name="connsiteY97" fmla="*/ 762000 h 3032760"/>
                  <a:gd name="connsiteX98" fmla="*/ 1153160 w 2214880"/>
                  <a:gd name="connsiteY98" fmla="*/ 711200 h 3032760"/>
                  <a:gd name="connsiteX99" fmla="*/ 1203960 w 2214880"/>
                  <a:gd name="connsiteY99" fmla="*/ 635000 h 3032760"/>
                  <a:gd name="connsiteX100" fmla="*/ 1183640 w 2214880"/>
                  <a:gd name="connsiteY100" fmla="*/ 513080 h 3032760"/>
                  <a:gd name="connsiteX101" fmla="*/ 1158240 w 2214880"/>
                  <a:gd name="connsiteY101" fmla="*/ 472440 h 3032760"/>
                  <a:gd name="connsiteX102" fmla="*/ 1087120 w 2214880"/>
                  <a:gd name="connsiteY102" fmla="*/ 431800 h 3032760"/>
                  <a:gd name="connsiteX103" fmla="*/ 1097280 w 2214880"/>
                  <a:gd name="connsiteY103" fmla="*/ 345440 h 3032760"/>
                  <a:gd name="connsiteX104" fmla="*/ 1071880 w 2214880"/>
                  <a:gd name="connsiteY104" fmla="*/ 294640 h 3032760"/>
                  <a:gd name="connsiteX105" fmla="*/ 1046480 w 2214880"/>
                  <a:gd name="connsiteY105" fmla="*/ 264160 h 3032760"/>
                  <a:gd name="connsiteX106" fmla="*/ 990600 w 2214880"/>
                  <a:gd name="connsiteY106" fmla="*/ 259080 h 3032760"/>
                  <a:gd name="connsiteX107" fmla="*/ 939800 w 2214880"/>
                  <a:gd name="connsiteY107" fmla="*/ 259080 h 3032760"/>
                  <a:gd name="connsiteX108" fmla="*/ 889000 w 2214880"/>
                  <a:gd name="connsiteY108" fmla="*/ 233680 h 3032760"/>
                  <a:gd name="connsiteX109" fmla="*/ 889000 w 2214880"/>
                  <a:gd name="connsiteY109" fmla="*/ 60960 h 3032760"/>
                  <a:gd name="connsiteX0" fmla="*/ 889000 w 2214880"/>
                  <a:gd name="connsiteY0" fmla="*/ 60960 h 3032760"/>
                  <a:gd name="connsiteX1" fmla="*/ 650240 w 2214880"/>
                  <a:gd name="connsiteY1" fmla="*/ 0 h 3032760"/>
                  <a:gd name="connsiteX2" fmla="*/ 426720 w 2214880"/>
                  <a:gd name="connsiteY2" fmla="*/ 238760 h 3032760"/>
                  <a:gd name="connsiteX3" fmla="*/ 406400 w 2214880"/>
                  <a:gd name="connsiteY3" fmla="*/ 274320 h 3032760"/>
                  <a:gd name="connsiteX4" fmla="*/ 406400 w 2214880"/>
                  <a:gd name="connsiteY4" fmla="*/ 330200 h 3032760"/>
                  <a:gd name="connsiteX5" fmla="*/ 431800 w 2214880"/>
                  <a:gd name="connsiteY5" fmla="*/ 365760 h 3032760"/>
                  <a:gd name="connsiteX6" fmla="*/ 431800 w 2214880"/>
                  <a:gd name="connsiteY6" fmla="*/ 436880 h 3032760"/>
                  <a:gd name="connsiteX7" fmla="*/ 452120 w 2214880"/>
                  <a:gd name="connsiteY7" fmla="*/ 487680 h 3032760"/>
                  <a:gd name="connsiteX8" fmla="*/ 467360 w 2214880"/>
                  <a:gd name="connsiteY8" fmla="*/ 802640 h 3032760"/>
                  <a:gd name="connsiteX9" fmla="*/ 436880 w 2214880"/>
                  <a:gd name="connsiteY9" fmla="*/ 838200 h 3032760"/>
                  <a:gd name="connsiteX10" fmla="*/ 299720 w 2214880"/>
                  <a:gd name="connsiteY10" fmla="*/ 919480 h 3032760"/>
                  <a:gd name="connsiteX11" fmla="*/ 254000 w 2214880"/>
                  <a:gd name="connsiteY11" fmla="*/ 975360 h 3032760"/>
                  <a:gd name="connsiteX12" fmla="*/ 213360 w 2214880"/>
                  <a:gd name="connsiteY12" fmla="*/ 1036320 h 3032760"/>
                  <a:gd name="connsiteX13" fmla="*/ 167640 w 2214880"/>
                  <a:gd name="connsiteY13" fmla="*/ 1102360 h 3032760"/>
                  <a:gd name="connsiteX14" fmla="*/ 0 w 2214880"/>
                  <a:gd name="connsiteY14" fmla="*/ 1193800 h 3032760"/>
                  <a:gd name="connsiteX15" fmla="*/ 0 w 2214880"/>
                  <a:gd name="connsiteY15" fmla="*/ 1234440 h 3032760"/>
                  <a:gd name="connsiteX16" fmla="*/ 66040 w 2214880"/>
                  <a:gd name="connsiteY16" fmla="*/ 1366520 h 3032760"/>
                  <a:gd name="connsiteX17" fmla="*/ 127000 w 2214880"/>
                  <a:gd name="connsiteY17" fmla="*/ 1595120 h 3032760"/>
                  <a:gd name="connsiteX18" fmla="*/ 187960 w 2214880"/>
                  <a:gd name="connsiteY18" fmla="*/ 1762760 h 3032760"/>
                  <a:gd name="connsiteX19" fmla="*/ 187960 w 2214880"/>
                  <a:gd name="connsiteY19" fmla="*/ 1920240 h 3032760"/>
                  <a:gd name="connsiteX20" fmla="*/ 198120 w 2214880"/>
                  <a:gd name="connsiteY20" fmla="*/ 1950720 h 3032760"/>
                  <a:gd name="connsiteX21" fmla="*/ 314960 w 2214880"/>
                  <a:gd name="connsiteY21" fmla="*/ 2072640 h 3032760"/>
                  <a:gd name="connsiteX22" fmla="*/ 350520 w 2214880"/>
                  <a:gd name="connsiteY22" fmla="*/ 2072640 h 3032760"/>
                  <a:gd name="connsiteX23" fmla="*/ 391160 w 2214880"/>
                  <a:gd name="connsiteY23" fmla="*/ 2037080 h 3032760"/>
                  <a:gd name="connsiteX24" fmla="*/ 502920 w 2214880"/>
                  <a:gd name="connsiteY24" fmla="*/ 2103120 h 3032760"/>
                  <a:gd name="connsiteX25" fmla="*/ 518160 w 2214880"/>
                  <a:gd name="connsiteY25" fmla="*/ 2164080 h 3032760"/>
                  <a:gd name="connsiteX26" fmla="*/ 508000 w 2214880"/>
                  <a:gd name="connsiteY26" fmla="*/ 2235200 h 3032760"/>
                  <a:gd name="connsiteX27" fmla="*/ 518160 w 2214880"/>
                  <a:gd name="connsiteY27" fmla="*/ 2275840 h 3032760"/>
                  <a:gd name="connsiteX28" fmla="*/ 574040 w 2214880"/>
                  <a:gd name="connsiteY28" fmla="*/ 2306320 h 3032760"/>
                  <a:gd name="connsiteX29" fmla="*/ 619760 w 2214880"/>
                  <a:gd name="connsiteY29" fmla="*/ 2316480 h 3032760"/>
                  <a:gd name="connsiteX30" fmla="*/ 711200 w 2214880"/>
                  <a:gd name="connsiteY30" fmla="*/ 2407920 h 3032760"/>
                  <a:gd name="connsiteX31" fmla="*/ 772160 w 2214880"/>
                  <a:gd name="connsiteY31" fmla="*/ 2438400 h 3032760"/>
                  <a:gd name="connsiteX32" fmla="*/ 853440 w 2214880"/>
                  <a:gd name="connsiteY32" fmla="*/ 2418080 h 3032760"/>
                  <a:gd name="connsiteX33" fmla="*/ 899160 w 2214880"/>
                  <a:gd name="connsiteY33" fmla="*/ 2418080 h 3032760"/>
                  <a:gd name="connsiteX34" fmla="*/ 960120 w 2214880"/>
                  <a:gd name="connsiteY34" fmla="*/ 2484120 h 3032760"/>
                  <a:gd name="connsiteX35" fmla="*/ 965200 w 2214880"/>
                  <a:gd name="connsiteY35" fmla="*/ 2534920 h 3032760"/>
                  <a:gd name="connsiteX36" fmla="*/ 949960 w 2214880"/>
                  <a:gd name="connsiteY36" fmla="*/ 2575560 h 3032760"/>
                  <a:gd name="connsiteX37" fmla="*/ 950595 w 2214880"/>
                  <a:gd name="connsiteY37" fmla="*/ 2661920 h 3032760"/>
                  <a:gd name="connsiteX38" fmla="*/ 990600 w 2214880"/>
                  <a:gd name="connsiteY38" fmla="*/ 2702560 h 3032760"/>
                  <a:gd name="connsiteX39" fmla="*/ 1066800 w 2214880"/>
                  <a:gd name="connsiteY39" fmla="*/ 2794000 h 3032760"/>
                  <a:gd name="connsiteX40" fmla="*/ 1117600 w 2214880"/>
                  <a:gd name="connsiteY40" fmla="*/ 2799080 h 3032760"/>
                  <a:gd name="connsiteX41" fmla="*/ 1153160 w 2214880"/>
                  <a:gd name="connsiteY41" fmla="*/ 2799080 h 3032760"/>
                  <a:gd name="connsiteX42" fmla="*/ 1193800 w 2214880"/>
                  <a:gd name="connsiteY42" fmla="*/ 2839720 h 3032760"/>
                  <a:gd name="connsiteX43" fmla="*/ 1198880 w 2214880"/>
                  <a:gd name="connsiteY43" fmla="*/ 2875280 h 3032760"/>
                  <a:gd name="connsiteX44" fmla="*/ 1259840 w 2214880"/>
                  <a:gd name="connsiteY44" fmla="*/ 2890520 h 3032760"/>
                  <a:gd name="connsiteX45" fmla="*/ 1290320 w 2214880"/>
                  <a:gd name="connsiteY45" fmla="*/ 2885440 h 3032760"/>
                  <a:gd name="connsiteX46" fmla="*/ 1341120 w 2214880"/>
                  <a:gd name="connsiteY46" fmla="*/ 2936240 h 3032760"/>
                  <a:gd name="connsiteX47" fmla="*/ 1402080 w 2214880"/>
                  <a:gd name="connsiteY47" fmla="*/ 2936240 h 3032760"/>
                  <a:gd name="connsiteX48" fmla="*/ 1569720 w 2214880"/>
                  <a:gd name="connsiteY48" fmla="*/ 2931160 h 3032760"/>
                  <a:gd name="connsiteX49" fmla="*/ 1595120 w 2214880"/>
                  <a:gd name="connsiteY49" fmla="*/ 2921000 h 3032760"/>
                  <a:gd name="connsiteX50" fmla="*/ 1651000 w 2214880"/>
                  <a:gd name="connsiteY50" fmla="*/ 2946400 h 3032760"/>
                  <a:gd name="connsiteX51" fmla="*/ 1671320 w 2214880"/>
                  <a:gd name="connsiteY51" fmla="*/ 3002280 h 3032760"/>
                  <a:gd name="connsiteX52" fmla="*/ 1686560 w 2214880"/>
                  <a:gd name="connsiteY52" fmla="*/ 3032760 h 3032760"/>
                  <a:gd name="connsiteX53" fmla="*/ 1778000 w 2214880"/>
                  <a:gd name="connsiteY53" fmla="*/ 2981960 h 3032760"/>
                  <a:gd name="connsiteX54" fmla="*/ 1823720 w 2214880"/>
                  <a:gd name="connsiteY54" fmla="*/ 2921000 h 3032760"/>
                  <a:gd name="connsiteX55" fmla="*/ 1960880 w 2214880"/>
                  <a:gd name="connsiteY55" fmla="*/ 2763520 h 3032760"/>
                  <a:gd name="connsiteX56" fmla="*/ 2001520 w 2214880"/>
                  <a:gd name="connsiteY56" fmla="*/ 2733040 h 3032760"/>
                  <a:gd name="connsiteX57" fmla="*/ 2057400 w 2214880"/>
                  <a:gd name="connsiteY57" fmla="*/ 2727960 h 3032760"/>
                  <a:gd name="connsiteX58" fmla="*/ 2062480 w 2214880"/>
                  <a:gd name="connsiteY58" fmla="*/ 2672080 h 3032760"/>
                  <a:gd name="connsiteX59" fmla="*/ 2047240 w 2214880"/>
                  <a:gd name="connsiteY59" fmla="*/ 2651760 h 3032760"/>
                  <a:gd name="connsiteX60" fmla="*/ 2108200 w 2214880"/>
                  <a:gd name="connsiteY60" fmla="*/ 2519680 h 3032760"/>
                  <a:gd name="connsiteX61" fmla="*/ 2214880 w 2214880"/>
                  <a:gd name="connsiteY61" fmla="*/ 2468880 h 3032760"/>
                  <a:gd name="connsiteX62" fmla="*/ 2199640 w 2214880"/>
                  <a:gd name="connsiteY62" fmla="*/ 2433320 h 3032760"/>
                  <a:gd name="connsiteX63" fmla="*/ 2148840 w 2214880"/>
                  <a:gd name="connsiteY63" fmla="*/ 2382520 h 3032760"/>
                  <a:gd name="connsiteX64" fmla="*/ 2072640 w 2214880"/>
                  <a:gd name="connsiteY64" fmla="*/ 2382520 h 3032760"/>
                  <a:gd name="connsiteX65" fmla="*/ 2011680 w 2214880"/>
                  <a:gd name="connsiteY65" fmla="*/ 2341880 h 3032760"/>
                  <a:gd name="connsiteX66" fmla="*/ 1971040 w 2214880"/>
                  <a:gd name="connsiteY66" fmla="*/ 2250440 h 3032760"/>
                  <a:gd name="connsiteX67" fmla="*/ 1950720 w 2214880"/>
                  <a:gd name="connsiteY67" fmla="*/ 2204720 h 3032760"/>
                  <a:gd name="connsiteX68" fmla="*/ 1894840 w 2214880"/>
                  <a:gd name="connsiteY68" fmla="*/ 2194560 h 3032760"/>
                  <a:gd name="connsiteX69" fmla="*/ 1869440 w 2214880"/>
                  <a:gd name="connsiteY69" fmla="*/ 2159000 h 3032760"/>
                  <a:gd name="connsiteX70" fmla="*/ 1869440 w 2214880"/>
                  <a:gd name="connsiteY70" fmla="*/ 2006600 h 3032760"/>
                  <a:gd name="connsiteX71" fmla="*/ 1864360 w 2214880"/>
                  <a:gd name="connsiteY71" fmla="*/ 1960880 h 3032760"/>
                  <a:gd name="connsiteX72" fmla="*/ 1808480 w 2214880"/>
                  <a:gd name="connsiteY72" fmla="*/ 1960880 h 3032760"/>
                  <a:gd name="connsiteX73" fmla="*/ 1732280 w 2214880"/>
                  <a:gd name="connsiteY73" fmla="*/ 1930400 h 3032760"/>
                  <a:gd name="connsiteX74" fmla="*/ 1686560 w 2214880"/>
                  <a:gd name="connsiteY74" fmla="*/ 1864360 h 3032760"/>
                  <a:gd name="connsiteX75" fmla="*/ 1676400 w 2214880"/>
                  <a:gd name="connsiteY75" fmla="*/ 1818640 h 3032760"/>
                  <a:gd name="connsiteX76" fmla="*/ 1676400 w 2214880"/>
                  <a:gd name="connsiteY76" fmla="*/ 1767840 h 3032760"/>
                  <a:gd name="connsiteX77" fmla="*/ 1645920 w 2214880"/>
                  <a:gd name="connsiteY77" fmla="*/ 1752600 h 3032760"/>
                  <a:gd name="connsiteX78" fmla="*/ 1595120 w 2214880"/>
                  <a:gd name="connsiteY78" fmla="*/ 1752600 h 3032760"/>
                  <a:gd name="connsiteX79" fmla="*/ 1539240 w 2214880"/>
                  <a:gd name="connsiteY79" fmla="*/ 1757680 h 3032760"/>
                  <a:gd name="connsiteX80" fmla="*/ 1452880 w 2214880"/>
                  <a:gd name="connsiteY80" fmla="*/ 1686560 h 3032760"/>
                  <a:gd name="connsiteX81" fmla="*/ 1452880 w 2214880"/>
                  <a:gd name="connsiteY81" fmla="*/ 1610360 h 3032760"/>
                  <a:gd name="connsiteX82" fmla="*/ 1452880 w 2214880"/>
                  <a:gd name="connsiteY82" fmla="*/ 1559560 h 3032760"/>
                  <a:gd name="connsiteX83" fmla="*/ 1397000 w 2214880"/>
                  <a:gd name="connsiteY83" fmla="*/ 1503680 h 3032760"/>
                  <a:gd name="connsiteX84" fmla="*/ 1320800 w 2214880"/>
                  <a:gd name="connsiteY84" fmla="*/ 1488440 h 3032760"/>
                  <a:gd name="connsiteX85" fmla="*/ 1275080 w 2214880"/>
                  <a:gd name="connsiteY85" fmla="*/ 1518920 h 3032760"/>
                  <a:gd name="connsiteX86" fmla="*/ 1259840 w 2214880"/>
                  <a:gd name="connsiteY86" fmla="*/ 1539240 h 3032760"/>
                  <a:gd name="connsiteX87" fmla="*/ 1224280 w 2214880"/>
                  <a:gd name="connsiteY87" fmla="*/ 1539240 h 3032760"/>
                  <a:gd name="connsiteX88" fmla="*/ 1193800 w 2214880"/>
                  <a:gd name="connsiteY88" fmla="*/ 1483360 h 3032760"/>
                  <a:gd name="connsiteX89" fmla="*/ 1163320 w 2214880"/>
                  <a:gd name="connsiteY89" fmla="*/ 1478280 h 3032760"/>
                  <a:gd name="connsiteX90" fmla="*/ 1122680 w 2214880"/>
                  <a:gd name="connsiteY90" fmla="*/ 1478280 h 3032760"/>
                  <a:gd name="connsiteX91" fmla="*/ 1046480 w 2214880"/>
                  <a:gd name="connsiteY91" fmla="*/ 1427480 h 3032760"/>
                  <a:gd name="connsiteX92" fmla="*/ 1036320 w 2214880"/>
                  <a:gd name="connsiteY92" fmla="*/ 1214120 h 3032760"/>
                  <a:gd name="connsiteX93" fmla="*/ 1066800 w 2214880"/>
                  <a:gd name="connsiteY93" fmla="*/ 1158240 h 3032760"/>
                  <a:gd name="connsiteX94" fmla="*/ 1061720 w 2214880"/>
                  <a:gd name="connsiteY94" fmla="*/ 1036320 h 3032760"/>
                  <a:gd name="connsiteX95" fmla="*/ 1122680 w 2214880"/>
                  <a:gd name="connsiteY95" fmla="*/ 960120 h 3032760"/>
                  <a:gd name="connsiteX96" fmla="*/ 1122680 w 2214880"/>
                  <a:gd name="connsiteY96" fmla="*/ 843280 h 3032760"/>
                  <a:gd name="connsiteX97" fmla="*/ 1148080 w 2214880"/>
                  <a:gd name="connsiteY97" fmla="*/ 762000 h 3032760"/>
                  <a:gd name="connsiteX98" fmla="*/ 1153160 w 2214880"/>
                  <a:gd name="connsiteY98" fmla="*/ 711200 h 3032760"/>
                  <a:gd name="connsiteX99" fmla="*/ 1203960 w 2214880"/>
                  <a:gd name="connsiteY99" fmla="*/ 635000 h 3032760"/>
                  <a:gd name="connsiteX100" fmla="*/ 1183640 w 2214880"/>
                  <a:gd name="connsiteY100" fmla="*/ 513080 h 3032760"/>
                  <a:gd name="connsiteX101" fmla="*/ 1158240 w 2214880"/>
                  <a:gd name="connsiteY101" fmla="*/ 472440 h 3032760"/>
                  <a:gd name="connsiteX102" fmla="*/ 1087120 w 2214880"/>
                  <a:gd name="connsiteY102" fmla="*/ 431800 h 3032760"/>
                  <a:gd name="connsiteX103" fmla="*/ 1097280 w 2214880"/>
                  <a:gd name="connsiteY103" fmla="*/ 345440 h 3032760"/>
                  <a:gd name="connsiteX104" fmla="*/ 1071880 w 2214880"/>
                  <a:gd name="connsiteY104" fmla="*/ 294640 h 3032760"/>
                  <a:gd name="connsiteX105" fmla="*/ 1046480 w 2214880"/>
                  <a:gd name="connsiteY105" fmla="*/ 264160 h 3032760"/>
                  <a:gd name="connsiteX106" fmla="*/ 990600 w 2214880"/>
                  <a:gd name="connsiteY106" fmla="*/ 259080 h 3032760"/>
                  <a:gd name="connsiteX107" fmla="*/ 939800 w 2214880"/>
                  <a:gd name="connsiteY107" fmla="*/ 259080 h 3032760"/>
                  <a:gd name="connsiteX108" fmla="*/ 889000 w 2214880"/>
                  <a:gd name="connsiteY108" fmla="*/ 233680 h 3032760"/>
                  <a:gd name="connsiteX109" fmla="*/ 889000 w 2214880"/>
                  <a:gd name="connsiteY109" fmla="*/ 60960 h 30327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</a:cxnLst>
                <a:rect l="l" t="t" r="r" b="b"/>
                <a:pathLst>
                  <a:path w="2214880" h="3032760">
                    <a:moveTo>
                      <a:pt x="889000" y="60960"/>
                    </a:moveTo>
                    <a:lnTo>
                      <a:pt x="650240" y="0"/>
                    </a:lnTo>
                    <a:lnTo>
                      <a:pt x="426720" y="238760"/>
                    </a:lnTo>
                    <a:lnTo>
                      <a:pt x="406400" y="274320"/>
                    </a:lnTo>
                    <a:lnTo>
                      <a:pt x="406400" y="330200"/>
                    </a:lnTo>
                    <a:lnTo>
                      <a:pt x="431800" y="365760"/>
                    </a:lnTo>
                    <a:lnTo>
                      <a:pt x="431800" y="436880"/>
                    </a:lnTo>
                    <a:lnTo>
                      <a:pt x="452120" y="487680"/>
                    </a:lnTo>
                    <a:lnTo>
                      <a:pt x="467360" y="802640"/>
                    </a:lnTo>
                    <a:lnTo>
                      <a:pt x="436880" y="838200"/>
                    </a:lnTo>
                    <a:lnTo>
                      <a:pt x="299720" y="919480"/>
                    </a:lnTo>
                    <a:lnTo>
                      <a:pt x="254000" y="975360"/>
                    </a:lnTo>
                    <a:lnTo>
                      <a:pt x="213360" y="1036320"/>
                    </a:lnTo>
                    <a:lnTo>
                      <a:pt x="167640" y="1102360"/>
                    </a:lnTo>
                    <a:lnTo>
                      <a:pt x="0" y="1193800"/>
                    </a:lnTo>
                    <a:lnTo>
                      <a:pt x="0" y="1234440"/>
                    </a:lnTo>
                    <a:lnTo>
                      <a:pt x="66040" y="1366520"/>
                    </a:lnTo>
                    <a:lnTo>
                      <a:pt x="127000" y="1595120"/>
                    </a:lnTo>
                    <a:lnTo>
                      <a:pt x="187960" y="1762760"/>
                    </a:lnTo>
                    <a:lnTo>
                      <a:pt x="187960" y="1920240"/>
                    </a:lnTo>
                    <a:lnTo>
                      <a:pt x="198120" y="1950720"/>
                    </a:lnTo>
                    <a:lnTo>
                      <a:pt x="314960" y="2072640"/>
                    </a:lnTo>
                    <a:lnTo>
                      <a:pt x="350520" y="2072640"/>
                    </a:lnTo>
                    <a:lnTo>
                      <a:pt x="391160" y="2037080"/>
                    </a:lnTo>
                    <a:lnTo>
                      <a:pt x="502920" y="2103120"/>
                    </a:lnTo>
                    <a:lnTo>
                      <a:pt x="518160" y="2164080"/>
                    </a:lnTo>
                    <a:lnTo>
                      <a:pt x="508000" y="2235200"/>
                    </a:lnTo>
                    <a:lnTo>
                      <a:pt x="518160" y="2275840"/>
                    </a:lnTo>
                    <a:lnTo>
                      <a:pt x="574040" y="2306320"/>
                    </a:lnTo>
                    <a:lnTo>
                      <a:pt x="619760" y="2316480"/>
                    </a:lnTo>
                    <a:lnTo>
                      <a:pt x="711200" y="2407920"/>
                    </a:lnTo>
                    <a:lnTo>
                      <a:pt x="772160" y="2438400"/>
                    </a:lnTo>
                    <a:lnTo>
                      <a:pt x="853440" y="2418080"/>
                    </a:lnTo>
                    <a:lnTo>
                      <a:pt x="899160" y="2418080"/>
                    </a:lnTo>
                    <a:lnTo>
                      <a:pt x="960120" y="2484120"/>
                    </a:lnTo>
                    <a:lnTo>
                      <a:pt x="965200" y="2534920"/>
                    </a:lnTo>
                    <a:lnTo>
                      <a:pt x="949960" y="2575560"/>
                    </a:lnTo>
                    <a:cubicBezTo>
                      <a:pt x="950172" y="2604347"/>
                      <a:pt x="950383" y="2633133"/>
                      <a:pt x="950595" y="2661920"/>
                    </a:cubicBezTo>
                    <a:lnTo>
                      <a:pt x="990600" y="2702560"/>
                    </a:lnTo>
                    <a:lnTo>
                      <a:pt x="1066800" y="2794000"/>
                    </a:lnTo>
                    <a:lnTo>
                      <a:pt x="1117600" y="2799080"/>
                    </a:lnTo>
                    <a:lnTo>
                      <a:pt x="1153160" y="2799080"/>
                    </a:lnTo>
                    <a:lnTo>
                      <a:pt x="1193800" y="2839720"/>
                    </a:lnTo>
                    <a:lnTo>
                      <a:pt x="1198880" y="2875280"/>
                    </a:lnTo>
                    <a:lnTo>
                      <a:pt x="1259840" y="2890520"/>
                    </a:lnTo>
                    <a:lnTo>
                      <a:pt x="1290320" y="2885440"/>
                    </a:lnTo>
                    <a:lnTo>
                      <a:pt x="1341120" y="2936240"/>
                    </a:lnTo>
                    <a:lnTo>
                      <a:pt x="1402080" y="2936240"/>
                    </a:lnTo>
                    <a:lnTo>
                      <a:pt x="1569720" y="2931160"/>
                    </a:lnTo>
                    <a:lnTo>
                      <a:pt x="1595120" y="2921000"/>
                    </a:lnTo>
                    <a:lnTo>
                      <a:pt x="1651000" y="2946400"/>
                    </a:lnTo>
                    <a:lnTo>
                      <a:pt x="1671320" y="3002280"/>
                    </a:lnTo>
                    <a:lnTo>
                      <a:pt x="1686560" y="3032760"/>
                    </a:lnTo>
                    <a:lnTo>
                      <a:pt x="1778000" y="2981960"/>
                    </a:lnTo>
                    <a:lnTo>
                      <a:pt x="1823720" y="2921000"/>
                    </a:lnTo>
                    <a:lnTo>
                      <a:pt x="1960880" y="2763520"/>
                    </a:lnTo>
                    <a:lnTo>
                      <a:pt x="2001520" y="2733040"/>
                    </a:lnTo>
                    <a:lnTo>
                      <a:pt x="2057400" y="2727960"/>
                    </a:lnTo>
                    <a:lnTo>
                      <a:pt x="2062480" y="2672080"/>
                    </a:lnTo>
                    <a:lnTo>
                      <a:pt x="2047240" y="2651760"/>
                    </a:lnTo>
                    <a:lnTo>
                      <a:pt x="2108200" y="2519680"/>
                    </a:lnTo>
                    <a:lnTo>
                      <a:pt x="2214880" y="2468880"/>
                    </a:lnTo>
                    <a:lnTo>
                      <a:pt x="2199640" y="2433320"/>
                    </a:lnTo>
                    <a:lnTo>
                      <a:pt x="2148840" y="2382520"/>
                    </a:lnTo>
                    <a:lnTo>
                      <a:pt x="2072640" y="2382520"/>
                    </a:lnTo>
                    <a:lnTo>
                      <a:pt x="2011680" y="2341880"/>
                    </a:lnTo>
                    <a:lnTo>
                      <a:pt x="1971040" y="2250440"/>
                    </a:lnTo>
                    <a:lnTo>
                      <a:pt x="1950720" y="2204720"/>
                    </a:lnTo>
                    <a:lnTo>
                      <a:pt x="1894840" y="2194560"/>
                    </a:lnTo>
                    <a:lnTo>
                      <a:pt x="1869440" y="2159000"/>
                    </a:lnTo>
                    <a:lnTo>
                      <a:pt x="1869440" y="2006600"/>
                    </a:lnTo>
                    <a:lnTo>
                      <a:pt x="1864360" y="1960880"/>
                    </a:lnTo>
                    <a:lnTo>
                      <a:pt x="1808480" y="1960880"/>
                    </a:lnTo>
                    <a:lnTo>
                      <a:pt x="1732280" y="1930400"/>
                    </a:lnTo>
                    <a:lnTo>
                      <a:pt x="1686560" y="1864360"/>
                    </a:lnTo>
                    <a:lnTo>
                      <a:pt x="1676400" y="1818640"/>
                    </a:lnTo>
                    <a:lnTo>
                      <a:pt x="1676400" y="1767840"/>
                    </a:lnTo>
                    <a:lnTo>
                      <a:pt x="1645920" y="1752600"/>
                    </a:lnTo>
                    <a:lnTo>
                      <a:pt x="1595120" y="1752600"/>
                    </a:lnTo>
                    <a:lnTo>
                      <a:pt x="1539240" y="1757680"/>
                    </a:lnTo>
                    <a:lnTo>
                      <a:pt x="1452880" y="1686560"/>
                    </a:lnTo>
                    <a:lnTo>
                      <a:pt x="1452880" y="1610360"/>
                    </a:lnTo>
                    <a:lnTo>
                      <a:pt x="1452880" y="1559560"/>
                    </a:lnTo>
                    <a:lnTo>
                      <a:pt x="1397000" y="1503680"/>
                    </a:lnTo>
                    <a:lnTo>
                      <a:pt x="1320800" y="1488440"/>
                    </a:lnTo>
                    <a:lnTo>
                      <a:pt x="1275080" y="1518920"/>
                    </a:lnTo>
                    <a:lnTo>
                      <a:pt x="1259840" y="1539240"/>
                    </a:lnTo>
                    <a:lnTo>
                      <a:pt x="1224280" y="1539240"/>
                    </a:lnTo>
                    <a:lnTo>
                      <a:pt x="1193800" y="1483360"/>
                    </a:lnTo>
                    <a:lnTo>
                      <a:pt x="1163320" y="1478280"/>
                    </a:lnTo>
                    <a:lnTo>
                      <a:pt x="1122680" y="1478280"/>
                    </a:lnTo>
                    <a:lnTo>
                      <a:pt x="1046480" y="1427480"/>
                    </a:lnTo>
                    <a:lnTo>
                      <a:pt x="1036320" y="1214120"/>
                    </a:lnTo>
                    <a:lnTo>
                      <a:pt x="1066800" y="1158240"/>
                    </a:lnTo>
                    <a:lnTo>
                      <a:pt x="1061720" y="1036320"/>
                    </a:lnTo>
                    <a:lnTo>
                      <a:pt x="1122680" y="960120"/>
                    </a:lnTo>
                    <a:lnTo>
                      <a:pt x="1122680" y="843280"/>
                    </a:lnTo>
                    <a:lnTo>
                      <a:pt x="1148080" y="762000"/>
                    </a:lnTo>
                    <a:lnTo>
                      <a:pt x="1153160" y="711200"/>
                    </a:lnTo>
                    <a:lnTo>
                      <a:pt x="1203960" y="635000"/>
                    </a:lnTo>
                    <a:lnTo>
                      <a:pt x="1183640" y="513080"/>
                    </a:lnTo>
                    <a:lnTo>
                      <a:pt x="1158240" y="472440"/>
                    </a:lnTo>
                    <a:lnTo>
                      <a:pt x="1087120" y="431800"/>
                    </a:lnTo>
                    <a:lnTo>
                      <a:pt x="1097280" y="345440"/>
                    </a:lnTo>
                    <a:lnTo>
                      <a:pt x="1071880" y="294640"/>
                    </a:lnTo>
                    <a:lnTo>
                      <a:pt x="1046480" y="264160"/>
                    </a:lnTo>
                    <a:lnTo>
                      <a:pt x="990600" y="259080"/>
                    </a:lnTo>
                    <a:lnTo>
                      <a:pt x="939800" y="259080"/>
                    </a:lnTo>
                    <a:lnTo>
                      <a:pt x="889000" y="233680"/>
                    </a:lnTo>
                    <a:lnTo>
                      <a:pt x="889000" y="60960"/>
                    </a:lnTo>
                    <a:close/>
                  </a:path>
                </a:pathLst>
              </a:custGeom>
              <a:grpFill/>
              <a:ln w="6350">
                <a:solidFill>
                  <a:srgbClr val="008FD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82" name="노원구">
                <a:extLst>
                  <a:ext uri="{FF2B5EF4-FFF2-40B4-BE49-F238E27FC236}">
                    <a16:creationId xmlns:a16="http://schemas.microsoft.com/office/drawing/2014/main" id="{BC6D218E-0569-DE47-A086-DBB460432304}"/>
                  </a:ext>
                </a:extLst>
              </p:cNvPr>
              <p:cNvSpPr/>
              <p:nvPr/>
            </p:nvSpPr>
            <p:spPr>
              <a:xfrm>
                <a:off x="4999567" y="1468967"/>
                <a:ext cx="2247900" cy="3327400"/>
              </a:xfrm>
              <a:custGeom>
                <a:avLst/>
                <a:gdLst>
                  <a:gd name="connsiteX0" fmla="*/ 1214966 w 2247900"/>
                  <a:gd name="connsiteY0" fmla="*/ 0 h 3327400"/>
                  <a:gd name="connsiteX1" fmla="*/ 1113366 w 2247900"/>
                  <a:gd name="connsiteY1" fmla="*/ 25400 h 3327400"/>
                  <a:gd name="connsiteX2" fmla="*/ 1058333 w 2247900"/>
                  <a:gd name="connsiteY2" fmla="*/ 29633 h 3327400"/>
                  <a:gd name="connsiteX3" fmla="*/ 1016000 w 2247900"/>
                  <a:gd name="connsiteY3" fmla="*/ 42333 h 3327400"/>
                  <a:gd name="connsiteX4" fmla="*/ 944033 w 2247900"/>
                  <a:gd name="connsiteY4" fmla="*/ 42333 h 3327400"/>
                  <a:gd name="connsiteX5" fmla="*/ 880533 w 2247900"/>
                  <a:gd name="connsiteY5" fmla="*/ 46566 h 3327400"/>
                  <a:gd name="connsiteX6" fmla="*/ 850900 w 2247900"/>
                  <a:gd name="connsiteY6" fmla="*/ 71966 h 3327400"/>
                  <a:gd name="connsiteX7" fmla="*/ 850900 w 2247900"/>
                  <a:gd name="connsiteY7" fmla="*/ 127000 h 3327400"/>
                  <a:gd name="connsiteX8" fmla="*/ 829733 w 2247900"/>
                  <a:gd name="connsiteY8" fmla="*/ 190500 h 3327400"/>
                  <a:gd name="connsiteX9" fmla="*/ 808566 w 2247900"/>
                  <a:gd name="connsiteY9" fmla="*/ 249766 h 3327400"/>
                  <a:gd name="connsiteX10" fmla="*/ 808566 w 2247900"/>
                  <a:gd name="connsiteY10" fmla="*/ 283633 h 3327400"/>
                  <a:gd name="connsiteX11" fmla="*/ 787400 w 2247900"/>
                  <a:gd name="connsiteY11" fmla="*/ 313266 h 3327400"/>
                  <a:gd name="connsiteX12" fmla="*/ 732366 w 2247900"/>
                  <a:gd name="connsiteY12" fmla="*/ 321733 h 3327400"/>
                  <a:gd name="connsiteX13" fmla="*/ 622300 w 2247900"/>
                  <a:gd name="connsiteY13" fmla="*/ 325966 h 3327400"/>
                  <a:gd name="connsiteX14" fmla="*/ 550333 w 2247900"/>
                  <a:gd name="connsiteY14" fmla="*/ 334433 h 3327400"/>
                  <a:gd name="connsiteX15" fmla="*/ 503766 w 2247900"/>
                  <a:gd name="connsiteY15" fmla="*/ 330200 h 3327400"/>
                  <a:gd name="connsiteX16" fmla="*/ 465666 w 2247900"/>
                  <a:gd name="connsiteY16" fmla="*/ 351366 h 3327400"/>
                  <a:gd name="connsiteX17" fmla="*/ 385233 w 2247900"/>
                  <a:gd name="connsiteY17" fmla="*/ 423333 h 3327400"/>
                  <a:gd name="connsiteX18" fmla="*/ 347133 w 2247900"/>
                  <a:gd name="connsiteY18" fmla="*/ 448733 h 3327400"/>
                  <a:gd name="connsiteX19" fmla="*/ 372533 w 2247900"/>
                  <a:gd name="connsiteY19" fmla="*/ 503766 h 3327400"/>
                  <a:gd name="connsiteX20" fmla="*/ 389466 w 2247900"/>
                  <a:gd name="connsiteY20" fmla="*/ 605366 h 3327400"/>
                  <a:gd name="connsiteX21" fmla="*/ 397933 w 2247900"/>
                  <a:gd name="connsiteY21" fmla="*/ 643466 h 3327400"/>
                  <a:gd name="connsiteX22" fmla="*/ 406400 w 2247900"/>
                  <a:gd name="connsiteY22" fmla="*/ 677333 h 3327400"/>
                  <a:gd name="connsiteX23" fmla="*/ 389466 w 2247900"/>
                  <a:gd name="connsiteY23" fmla="*/ 723900 h 3327400"/>
                  <a:gd name="connsiteX24" fmla="*/ 347133 w 2247900"/>
                  <a:gd name="connsiteY24" fmla="*/ 791633 h 3327400"/>
                  <a:gd name="connsiteX25" fmla="*/ 330200 w 2247900"/>
                  <a:gd name="connsiteY25" fmla="*/ 889000 h 3327400"/>
                  <a:gd name="connsiteX26" fmla="*/ 355600 w 2247900"/>
                  <a:gd name="connsiteY26" fmla="*/ 1126066 h 3327400"/>
                  <a:gd name="connsiteX27" fmla="*/ 355600 w 2247900"/>
                  <a:gd name="connsiteY27" fmla="*/ 1202266 h 3327400"/>
                  <a:gd name="connsiteX28" fmla="*/ 406400 w 2247900"/>
                  <a:gd name="connsiteY28" fmla="*/ 1274233 h 3327400"/>
                  <a:gd name="connsiteX29" fmla="*/ 431800 w 2247900"/>
                  <a:gd name="connsiteY29" fmla="*/ 1354666 h 3327400"/>
                  <a:gd name="connsiteX30" fmla="*/ 436033 w 2247900"/>
                  <a:gd name="connsiteY30" fmla="*/ 1426633 h 3327400"/>
                  <a:gd name="connsiteX31" fmla="*/ 427566 w 2247900"/>
                  <a:gd name="connsiteY31" fmla="*/ 1562100 h 3327400"/>
                  <a:gd name="connsiteX32" fmla="*/ 444500 w 2247900"/>
                  <a:gd name="connsiteY32" fmla="*/ 1600200 h 3327400"/>
                  <a:gd name="connsiteX33" fmla="*/ 465666 w 2247900"/>
                  <a:gd name="connsiteY33" fmla="*/ 1684866 h 3327400"/>
                  <a:gd name="connsiteX34" fmla="*/ 508000 w 2247900"/>
                  <a:gd name="connsiteY34" fmla="*/ 1888066 h 3327400"/>
                  <a:gd name="connsiteX35" fmla="*/ 541866 w 2247900"/>
                  <a:gd name="connsiteY35" fmla="*/ 1976966 h 3327400"/>
                  <a:gd name="connsiteX36" fmla="*/ 567266 w 2247900"/>
                  <a:gd name="connsiteY36" fmla="*/ 2048933 h 3327400"/>
                  <a:gd name="connsiteX37" fmla="*/ 567266 w 2247900"/>
                  <a:gd name="connsiteY37" fmla="*/ 2137833 h 3327400"/>
                  <a:gd name="connsiteX38" fmla="*/ 567266 w 2247900"/>
                  <a:gd name="connsiteY38" fmla="*/ 2286000 h 3327400"/>
                  <a:gd name="connsiteX39" fmla="*/ 571500 w 2247900"/>
                  <a:gd name="connsiteY39" fmla="*/ 2362200 h 3327400"/>
                  <a:gd name="connsiteX40" fmla="*/ 541866 w 2247900"/>
                  <a:gd name="connsiteY40" fmla="*/ 2383366 h 3327400"/>
                  <a:gd name="connsiteX41" fmla="*/ 478366 w 2247900"/>
                  <a:gd name="connsiteY41" fmla="*/ 2374900 h 3327400"/>
                  <a:gd name="connsiteX42" fmla="*/ 419100 w 2247900"/>
                  <a:gd name="connsiteY42" fmla="*/ 2353733 h 3327400"/>
                  <a:gd name="connsiteX43" fmla="*/ 347133 w 2247900"/>
                  <a:gd name="connsiteY43" fmla="*/ 2302933 h 3327400"/>
                  <a:gd name="connsiteX44" fmla="*/ 317500 w 2247900"/>
                  <a:gd name="connsiteY44" fmla="*/ 2260600 h 3327400"/>
                  <a:gd name="connsiteX45" fmla="*/ 321733 w 2247900"/>
                  <a:gd name="connsiteY45" fmla="*/ 2222500 h 3327400"/>
                  <a:gd name="connsiteX46" fmla="*/ 304800 w 2247900"/>
                  <a:gd name="connsiteY46" fmla="*/ 2180166 h 3327400"/>
                  <a:gd name="connsiteX47" fmla="*/ 270933 w 2247900"/>
                  <a:gd name="connsiteY47" fmla="*/ 2192866 h 3327400"/>
                  <a:gd name="connsiteX48" fmla="*/ 258233 w 2247900"/>
                  <a:gd name="connsiteY48" fmla="*/ 2252133 h 3327400"/>
                  <a:gd name="connsiteX49" fmla="*/ 232833 w 2247900"/>
                  <a:gd name="connsiteY49" fmla="*/ 2294466 h 3327400"/>
                  <a:gd name="connsiteX50" fmla="*/ 207433 w 2247900"/>
                  <a:gd name="connsiteY50" fmla="*/ 2357966 h 3327400"/>
                  <a:gd name="connsiteX51" fmla="*/ 135466 w 2247900"/>
                  <a:gd name="connsiteY51" fmla="*/ 2434166 h 3327400"/>
                  <a:gd name="connsiteX52" fmla="*/ 110066 w 2247900"/>
                  <a:gd name="connsiteY52" fmla="*/ 2463800 h 3327400"/>
                  <a:gd name="connsiteX53" fmla="*/ 131233 w 2247900"/>
                  <a:gd name="connsiteY53" fmla="*/ 2565400 h 3327400"/>
                  <a:gd name="connsiteX54" fmla="*/ 110066 w 2247900"/>
                  <a:gd name="connsiteY54" fmla="*/ 2611966 h 3327400"/>
                  <a:gd name="connsiteX55" fmla="*/ 67733 w 2247900"/>
                  <a:gd name="connsiteY55" fmla="*/ 2628900 h 3327400"/>
                  <a:gd name="connsiteX56" fmla="*/ 25400 w 2247900"/>
                  <a:gd name="connsiteY56" fmla="*/ 2620433 h 3327400"/>
                  <a:gd name="connsiteX57" fmla="*/ 0 w 2247900"/>
                  <a:gd name="connsiteY57" fmla="*/ 2650066 h 3327400"/>
                  <a:gd name="connsiteX58" fmla="*/ 21166 w 2247900"/>
                  <a:gd name="connsiteY58" fmla="*/ 2722033 h 3327400"/>
                  <a:gd name="connsiteX59" fmla="*/ 80433 w 2247900"/>
                  <a:gd name="connsiteY59" fmla="*/ 2777066 h 3327400"/>
                  <a:gd name="connsiteX60" fmla="*/ 101600 w 2247900"/>
                  <a:gd name="connsiteY60" fmla="*/ 2794000 h 3327400"/>
                  <a:gd name="connsiteX61" fmla="*/ 139700 w 2247900"/>
                  <a:gd name="connsiteY61" fmla="*/ 2781300 h 3327400"/>
                  <a:gd name="connsiteX62" fmla="*/ 139700 w 2247900"/>
                  <a:gd name="connsiteY62" fmla="*/ 2781300 h 3327400"/>
                  <a:gd name="connsiteX63" fmla="*/ 220133 w 2247900"/>
                  <a:gd name="connsiteY63" fmla="*/ 2840566 h 3327400"/>
                  <a:gd name="connsiteX64" fmla="*/ 249766 w 2247900"/>
                  <a:gd name="connsiteY64" fmla="*/ 2904066 h 3327400"/>
                  <a:gd name="connsiteX65" fmla="*/ 245533 w 2247900"/>
                  <a:gd name="connsiteY65" fmla="*/ 2954866 h 3327400"/>
                  <a:gd name="connsiteX66" fmla="*/ 266700 w 2247900"/>
                  <a:gd name="connsiteY66" fmla="*/ 2992966 h 3327400"/>
                  <a:gd name="connsiteX67" fmla="*/ 313266 w 2247900"/>
                  <a:gd name="connsiteY67" fmla="*/ 3001433 h 3327400"/>
                  <a:gd name="connsiteX68" fmla="*/ 567266 w 2247900"/>
                  <a:gd name="connsiteY68" fmla="*/ 3238500 h 3327400"/>
                  <a:gd name="connsiteX69" fmla="*/ 626533 w 2247900"/>
                  <a:gd name="connsiteY69" fmla="*/ 3255433 h 3327400"/>
                  <a:gd name="connsiteX70" fmla="*/ 668866 w 2247900"/>
                  <a:gd name="connsiteY70" fmla="*/ 3272366 h 3327400"/>
                  <a:gd name="connsiteX71" fmla="*/ 736600 w 2247900"/>
                  <a:gd name="connsiteY71" fmla="*/ 3310466 h 3327400"/>
                  <a:gd name="connsiteX72" fmla="*/ 795866 w 2247900"/>
                  <a:gd name="connsiteY72" fmla="*/ 3327400 h 3327400"/>
                  <a:gd name="connsiteX73" fmla="*/ 829733 w 2247900"/>
                  <a:gd name="connsiteY73" fmla="*/ 3310466 h 3327400"/>
                  <a:gd name="connsiteX74" fmla="*/ 855133 w 2247900"/>
                  <a:gd name="connsiteY74" fmla="*/ 3285066 h 3327400"/>
                  <a:gd name="connsiteX75" fmla="*/ 914400 w 2247900"/>
                  <a:gd name="connsiteY75" fmla="*/ 3276600 h 3327400"/>
                  <a:gd name="connsiteX76" fmla="*/ 977900 w 2247900"/>
                  <a:gd name="connsiteY76" fmla="*/ 3234266 h 3327400"/>
                  <a:gd name="connsiteX77" fmla="*/ 1155700 w 2247900"/>
                  <a:gd name="connsiteY77" fmla="*/ 3158066 h 3327400"/>
                  <a:gd name="connsiteX78" fmla="*/ 1236133 w 2247900"/>
                  <a:gd name="connsiteY78" fmla="*/ 3119966 h 3327400"/>
                  <a:gd name="connsiteX79" fmla="*/ 1308100 w 2247900"/>
                  <a:gd name="connsiteY79" fmla="*/ 3111500 h 3327400"/>
                  <a:gd name="connsiteX80" fmla="*/ 1384300 w 2247900"/>
                  <a:gd name="connsiteY80" fmla="*/ 3098800 h 3327400"/>
                  <a:gd name="connsiteX81" fmla="*/ 1418166 w 2247900"/>
                  <a:gd name="connsiteY81" fmla="*/ 3090333 h 3327400"/>
                  <a:gd name="connsiteX82" fmla="*/ 1447800 w 2247900"/>
                  <a:gd name="connsiteY82" fmla="*/ 3115733 h 3327400"/>
                  <a:gd name="connsiteX83" fmla="*/ 1468966 w 2247900"/>
                  <a:gd name="connsiteY83" fmla="*/ 3170766 h 3327400"/>
                  <a:gd name="connsiteX84" fmla="*/ 1498600 w 2247900"/>
                  <a:gd name="connsiteY84" fmla="*/ 3196166 h 3327400"/>
                  <a:gd name="connsiteX85" fmla="*/ 1536700 w 2247900"/>
                  <a:gd name="connsiteY85" fmla="*/ 3230033 h 3327400"/>
                  <a:gd name="connsiteX86" fmla="*/ 1570566 w 2247900"/>
                  <a:gd name="connsiteY86" fmla="*/ 3255433 h 3327400"/>
                  <a:gd name="connsiteX87" fmla="*/ 1604433 w 2247900"/>
                  <a:gd name="connsiteY87" fmla="*/ 3234266 h 3327400"/>
                  <a:gd name="connsiteX88" fmla="*/ 1634066 w 2247900"/>
                  <a:gd name="connsiteY88" fmla="*/ 3204633 h 3327400"/>
                  <a:gd name="connsiteX89" fmla="*/ 1659466 w 2247900"/>
                  <a:gd name="connsiteY89" fmla="*/ 3196166 h 3327400"/>
                  <a:gd name="connsiteX90" fmla="*/ 1706033 w 2247900"/>
                  <a:gd name="connsiteY90" fmla="*/ 3200400 h 3327400"/>
                  <a:gd name="connsiteX91" fmla="*/ 1769533 w 2247900"/>
                  <a:gd name="connsiteY91" fmla="*/ 3230033 h 3327400"/>
                  <a:gd name="connsiteX92" fmla="*/ 1824566 w 2247900"/>
                  <a:gd name="connsiteY92" fmla="*/ 3230033 h 3327400"/>
                  <a:gd name="connsiteX93" fmla="*/ 1875366 w 2247900"/>
                  <a:gd name="connsiteY93" fmla="*/ 3213100 h 3327400"/>
                  <a:gd name="connsiteX94" fmla="*/ 1879600 w 2247900"/>
                  <a:gd name="connsiteY94" fmla="*/ 3183466 h 3327400"/>
                  <a:gd name="connsiteX95" fmla="*/ 1930400 w 2247900"/>
                  <a:gd name="connsiteY95" fmla="*/ 3166533 h 3327400"/>
                  <a:gd name="connsiteX96" fmla="*/ 1917700 w 2247900"/>
                  <a:gd name="connsiteY96" fmla="*/ 3014133 h 3327400"/>
                  <a:gd name="connsiteX97" fmla="*/ 1934633 w 2247900"/>
                  <a:gd name="connsiteY97" fmla="*/ 2954866 h 3327400"/>
                  <a:gd name="connsiteX98" fmla="*/ 2006600 w 2247900"/>
                  <a:gd name="connsiteY98" fmla="*/ 2925233 h 3327400"/>
                  <a:gd name="connsiteX99" fmla="*/ 2082800 w 2247900"/>
                  <a:gd name="connsiteY99" fmla="*/ 2874433 h 3327400"/>
                  <a:gd name="connsiteX100" fmla="*/ 2129366 w 2247900"/>
                  <a:gd name="connsiteY100" fmla="*/ 2836333 h 3327400"/>
                  <a:gd name="connsiteX101" fmla="*/ 2167466 w 2247900"/>
                  <a:gd name="connsiteY101" fmla="*/ 2819400 h 3327400"/>
                  <a:gd name="connsiteX102" fmla="*/ 2218266 w 2247900"/>
                  <a:gd name="connsiteY102" fmla="*/ 2717800 h 3327400"/>
                  <a:gd name="connsiteX103" fmla="*/ 2247900 w 2247900"/>
                  <a:gd name="connsiteY103" fmla="*/ 2662766 h 3327400"/>
                  <a:gd name="connsiteX104" fmla="*/ 2243666 w 2247900"/>
                  <a:gd name="connsiteY104" fmla="*/ 2607733 h 3327400"/>
                  <a:gd name="connsiteX105" fmla="*/ 2226733 w 2247900"/>
                  <a:gd name="connsiteY105" fmla="*/ 2442633 h 3327400"/>
                  <a:gd name="connsiteX106" fmla="*/ 2192866 w 2247900"/>
                  <a:gd name="connsiteY106" fmla="*/ 2341033 h 3327400"/>
                  <a:gd name="connsiteX107" fmla="*/ 2188633 w 2247900"/>
                  <a:gd name="connsiteY107" fmla="*/ 2218266 h 3327400"/>
                  <a:gd name="connsiteX108" fmla="*/ 2188633 w 2247900"/>
                  <a:gd name="connsiteY108" fmla="*/ 2142066 h 3327400"/>
                  <a:gd name="connsiteX109" fmla="*/ 2159000 w 2247900"/>
                  <a:gd name="connsiteY109" fmla="*/ 2099733 h 3327400"/>
                  <a:gd name="connsiteX110" fmla="*/ 1989666 w 2247900"/>
                  <a:gd name="connsiteY110" fmla="*/ 2006600 h 3327400"/>
                  <a:gd name="connsiteX111" fmla="*/ 1938866 w 2247900"/>
                  <a:gd name="connsiteY111" fmla="*/ 2006600 h 3327400"/>
                  <a:gd name="connsiteX112" fmla="*/ 1896533 w 2247900"/>
                  <a:gd name="connsiteY112" fmla="*/ 2036233 h 3327400"/>
                  <a:gd name="connsiteX113" fmla="*/ 1782233 w 2247900"/>
                  <a:gd name="connsiteY113" fmla="*/ 2087033 h 3327400"/>
                  <a:gd name="connsiteX114" fmla="*/ 1739900 w 2247900"/>
                  <a:gd name="connsiteY114" fmla="*/ 2074333 h 3327400"/>
                  <a:gd name="connsiteX115" fmla="*/ 1722966 w 2247900"/>
                  <a:gd name="connsiteY115" fmla="*/ 1964266 h 3327400"/>
                  <a:gd name="connsiteX116" fmla="*/ 1697566 w 2247900"/>
                  <a:gd name="connsiteY116" fmla="*/ 1824566 h 3327400"/>
                  <a:gd name="connsiteX117" fmla="*/ 1680633 w 2247900"/>
                  <a:gd name="connsiteY117" fmla="*/ 1782233 h 3327400"/>
                  <a:gd name="connsiteX118" fmla="*/ 1638300 w 2247900"/>
                  <a:gd name="connsiteY118" fmla="*/ 1744133 h 3327400"/>
                  <a:gd name="connsiteX119" fmla="*/ 1507066 w 2247900"/>
                  <a:gd name="connsiteY119" fmla="*/ 1659466 h 3327400"/>
                  <a:gd name="connsiteX120" fmla="*/ 1473200 w 2247900"/>
                  <a:gd name="connsiteY120" fmla="*/ 1629833 h 3327400"/>
                  <a:gd name="connsiteX121" fmla="*/ 1473200 w 2247900"/>
                  <a:gd name="connsiteY121" fmla="*/ 1629833 h 3327400"/>
                  <a:gd name="connsiteX122" fmla="*/ 1574800 w 2247900"/>
                  <a:gd name="connsiteY122" fmla="*/ 1562100 h 3327400"/>
                  <a:gd name="connsiteX123" fmla="*/ 1655233 w 2247900"/>
                  <a:gd name="connsiteY123" fmla="*/ 1540933 h 3327400"/>
                  <a:gd name="connsiteX124" fmla="*/ 1710266 w 2247900"/>
                  <a:gd name="connsiteY124" fmla="*/ 1511300 h 3327400"/>
                  <a:gd name="connsiteX125" fmla="*/ 1731433 w 2247900"/>
                  <a:gd name="connsiteY125" fmla="*/ 1460500 h 3327400"/>
                  <a:gd name="connsiteX126" fmla="*/ 1701800 w 2247900"/>
                  <a:gd name="connsiteY126" fmla="*/ 1430866 h 3327400"/>
                  <a:gd name="connsiteX127" fmla="*/ 1663700 w 2247900"/>
                  <a:gd name="connsiteY127" fmla="*/ 1392766 h 3327400"/>
                  <a:gd name="connsiteX128" fmla="*/ 1651000 w 2247900"/>
                  <a:gd name="connsiteY128" fmla="*/ 1354666 h 3327400"/>
                  <a:gd name="connsiteX129" fmla="*/ 1655233 w 2247900"/>
                  <a:gd name="connsiteY129" fmla="*/ 1295400 h 3327400"/>
                  <a:gd name="connsiteX130" fmla="*/ 1663700 w 2247900"/>
                  <a:gd name="connsiteY130" fmla="*/ 1253066 h 3327400"/>
                  <a:gd name="connsiteX131" fmla="*/ 1672166 w 2247900"/>
                  <a:gd name="connsiteY131" fmla="*/ 1198033 h 3327400"/>
                  <a:gd name="connsiteX132" fmla="*/ 1676400 w 2247900"/>
                  <a:gd name="connsiteY132" fmla="*/ 1130300 h 3327400"/>
                  <a:gd name="connsiteX133" fmla="*/ 1672166 w 2247900"/>
                  <a:gd name="connsiteY133" fmla="*/ 1104900 h 3327400"/>
                  <a:gd name="connsiteX134" fmla="*/ 1731433 w 2247900"/>
                  <a:gd name="connsiteY134" fmla="*/ 1071033 h 3327400"/>
                  <a:gd name="connsiteX135" fmla="*/ 1752600 w 2247900"/>
                  <a:gd name="connsiteY135" fmla="*/ 1020233 h 3327400"/>
                  <a:gd name="connsiteX136" fmla="*/ 1739900 w 2247900"/>
                  <a:gd name="connsiteY136" fmla="*/ 965200 h 3327400"/>
                  <a:gd name="connsiteX137" fmla="*/ 1706033 w 2247900"/>
                  <a:gd name="connsiteY137" fmla="*/ 893233 h 3327400"/>
                  <a:gd name="connsiteX138" fmla="*/ 1655233 w 2247900"/>
                  <a:gd name="connsiteY138" fmla="*/ 821266 h 3327400"/>
                  <a:gd name="connsiteX139" fmla="*/ 1642533 w 2247900"/>
                  <a:gd name="connsiteY139" fmla="*/ 787400 h 3327400"/>
                  <a:gd name="connsiteX140" fmla="*/ 1646766 w 2247900"/>
                  <a:gd name="connsiteY140" fmla="*/ 618066 h 3327400"/>
                  <a:gd name="connsiteX141" fmla="*/ 1659466 w 2247900"/>
                  <a:gd name="connsiteY141" fmla="*/ 558800 h 3327400"/>
                  <a:gd name="connsiteX142" fmla="*/ 1701800 w 2247900"/>
                  <a:gd name="connsiteY142" fmla="*/ 520700 h 3327400"/>
                  <a:gd name="connsiteX143" fmla="*/ 1710266 w 2247900"/>
                  <a:gd name="connsiteY143" fmla="*/ 482600 h 3327400"/>
                  <a:gd name="connsiteX144" fmla="*/ 1722966 w 2247900"/>
                  <a:gd name="connsiteY144" fmla="*/ 431800 h 3327400"/>
                  <a:gd name="connsiteX145" fmla="*/ 1739900 w 2247900"/>
                  <a:gd name="connsiteY145" fmla="*/ 359833 h 3327400"/>
                  <a:gd name="connsiteX146" fmla="*/ 1727200 w 2247900"/>
                  <a:gd name="connsiteY146" fmla="*/ 287866 h 3327400"/>
                  <a:gd name="connsiteX147" fmla="*/ 1697566 w 2247900"/>
                  <a:gd name="connsiteY147" fmla="*/ 275166 h 3327400"/>
                  <a:gd name="connsiteX148" fmla="*/ 1642533 w 2247900"/>
                  <a:gd name="connsiteY148" fmla="*/ 275166 h 3327400"/>
                  <a:gd name="connsiteX149" fmla="*/ 1591733 w 2247900"/>
                  <a:gd name="connsiteY149" fmla="*/ 296333 h 3327400"/>
                  <a:gd name="connsiteX150" fmla="*/ 1532466 w 2247900"/>
                  <a:gd name="connsiteY150" fmla="*/ 309033 h 3327400"/>
                  <a:gd name="connsiteX151" fmla="*/ 1485900 w 2247900"/>
                  <a:gd name="connsiteY151" fmla="*/ 292100 h 3327400"/>
                  <a:gd name="connsiteX152" fmla="*/ 1405466 w 2247900"/>
                  <a:gd name="connsiteY152" fmla="*/ 207433 h 3327400"/>
                  <a:gd name="connsiteX153" fmla="*/ 1329266 w 2247900"/>
                  <a:gd name="connsiteY153" fmla="*/ 148166 h 3327400"/>
                  <a:gd name="connsiteX154" fmla="*/ 1308100 w 2247900"/>
                  <a:gd name="connsiteY154" fmla="*/ 101600 h 3327400"/>
                  <a:gd name="connsiteX155" fmla="*/ 1291166 w 2247900"/>
                  <a:gd name="connsiteY155" fmla="*/ 38100 h 3327400"/>
                  <a:gd name="connsiteX156" fmla="*/ 1274233 w 2247900"/>
                  <a:gd name="connsiteY156" fmla="*/ 4233 h 3327400"/>
                  <a:gd name="connsiteX157" fmla="*/ 1214966 w 2247900"/>
                  <a:gd name="connsiteY157" fmla="*/ 0 h 332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</a:cxnLst>
                <a:rect l="l" t="t" r="r" b="b"/>
                <a:pathLst>
                  <a:path w="2247900" h="3327400">
                    <a:moveTo>
                      <a:pt x="1214966" y="0"/>
                    </a:moveTo>
                    <a:lnTo>
                      <a:pt x="1113366" y="25400"/>
                    </a:lnTo>
                    <a:lnTo>
                      <a:pt x="1058333" y="29633"/>
                    </a:lnTo>
                    <a:lnTo>
                      <a:pt x="1016000" y="42333"/>
                    </a:lnTo>
                    <a:lnTo>
                      <a:pt x="944033" y="42333"/>
                    </a:lnTo>
                    <a:lnTo>
                      <a:pt x="880533" y="46566"/>
                    </a:lnTo>
                    <a:lnTo>
                      <a:pt x="850900" y="71966"/>
                    </a:lnTo>
                    <a:lnTo>
                      <a:pt x="850900" y="127000"/>
                    </a:lnTo>
                    <a:lnTo>
                      <a:pt x="829733" y="190500"/>
                    </a:lnTo>
                    <a:lnTo>
                      <a:pt x="808566" y="249766"/>
                    </a:lnTo>
                    <a:lnTo>
                      <a:pt x="808566" y="283633"/>
                    </a:lnTo>
                    <a:lnTo>
                      <a:pt x="787400" y="313266"/>
                    </a:lnTo>
                    <a:lnTo>
                      <a:pt x="732366" y="321733"/>
                    </a:lnTo>
                    <a:lnTo>
                      <a:pt x="622300" y="325966"/>
                    </a:lnTo>
                    <a:lnTo>
                      <a:pt x="550333" y="334433"/>
                    </a:lnTo>
                    <a:lnTo>
                      <a:pt x="503766" y="330200"/>
                    </a:lnTo>
                    <a:lnTo>
                      <a:pt x="465666" y="351366"/>
                    </a:lnTo>
                    <a:lnTo>
                      <a:pt x="385233" y="423333"/>
                    </a:lnTo>
                    <a:lnTo>
                      <a:pt x="347133" y="448733"/>
                    </a:lnTo>
                    <a:lnTo>
                      <a:pt x="372533" y="503766"/>
                    </a:lnTo>
                    <a:lnTo>
                      <a:pt x="389466" y="605366"/>
                    </a:lnTo>
                    <a:lnTo>
                      <a:pt x="397933" y="643466"/>
                    </a:lnTo>
                    <a:lnTo>
                      <a:pt x="406400" y="677333"/>
                    </a:lnTo>
                    <a:lnTo>
                      <a:pt x="389466" y="723900"/>
                    </a:lnTo>
                    <a:lnTo>
                      <a:pt x="347133" y="791633"/>
                    </a:lnTo>
                    <a:lnTo>
                      <a:pt x="330200" y="889000"/>
                    </a:lnTo>
                    <a:lnTo>
                      <a:pt x="355600" y="1126066"/>
                    </a:lnTo>
                    <a:lnTo>
                      <a:pt x="355600" y="1202266"/>
                    </a:lnTo>
                    <a:lnTo>
                      <a:pt x="406400" y="1274233"/>
                    </a:lnTo>
                    <a:lnTo>
                      <a:pt x="431800" y="1354666"/>
                    </a:lnTo>
                    <a:lnTo>
                      <a:pt x="436033" y="1426633"/>
                    </a:lnTo>
                    <a:lnTo>
                      <a:pt x="427566" y="1562100"/>
                    </a:lnTo>
                    <a:lnTo>
                      <a:pt x="444500" y="1600200"/>
                    </a:lnTo>
                    <a:lnTo>
                      <a:pt x="465666" y="1684866"/>
                    </a:lnTo>
                    <a:lnTo>
                      <a:pt x="508000" y="1888066"/>
                    </a:lnTo>
                    <a:lnTo>
                      <a:pt x="541866" y="1976966"/>
                    </a:lnTo>
                    <a:lnTo>
                      <a:pt x="567266" y="2048933"/>
                    </a:lnTo>
                    <a:lnTo>
                      <a:pt x="567266" y="2137833"/>
                    </a:lnTo>
                    <a:lnTo>
                      <a:pt x="567266" y="2286000"/>
                    </a:lnTo>
                    <a:lnTo>
                      <a:pt x="571500" y="2362200"/>
                    </a:lnTo>
                    <a:lnTo>
                      <a:pt x="541866" y="2383366"/>
                    </a:lnTo>
                    <a:lnTo>
                      <a:pt x="478366" y="2374900"/>
                    </a:lnTo>
                    <a:lnTo>
                      <a:pt x="419100" y="2353733"/>
                    </a:lnTo>
                    <a:lnTo>
                      <a:pt x="347133" y="2302933"/>
                    </a:lnTo>
                    <a:lnTo>
                      <a:pt x="317500" y="2260600"/>
                    </a:lnTo>
                    <a:lnTo>
                      <a:pt x="321733" y="2222500"/>
                    </a:lnTo>
                    <a:lnTo>
                      <a:pt x="304800" y="2180166"/>
                    </a:lnTo>
                    <a:lnTo>
                      <a:pt x="270933" y="2192866"/>
                    </a:lnTo>
                    <a:lnTo>
                      <a:pt x="258233" y="2252133"/>
                    </a:lnTo>
                    <a:lnTo>
                      <a:pt x="232833" y="2294466"/>
                    </a:lnTo>
                    <a:lnTo>
                      <a:pt x="207433" y="2357966"/>
                    </a:lnTo>
                    <a:lnTo>
                      <a:pt x="135466" y="2434166"/>
                    </a:lnTo>
                    <a:lnTo>
                      <a:pt x="110066" y="2463800"/>
                    </a:lnTo>
                    <a:lnTo>
                      <a:pt x="131233" y="2565400"/>
                    </a:lnTo>
                    <a:lnTo>
                      <a:pt x="110066" y="2611966"/>
                    </a:lnTo>
                    <a:lnTo>
                      <a:pt x="67733" y="2628900"/>
                    </a:lnTo>
                    <a:lnTo>
                      <a:pt x="25400" y="2620433"/>
                    </a:lnTo>
                    <a:lnTo>
                      <a:pt x="0" y="2650066"/>
                    </a:lnTo>
                    <a:lnTo>
                      <a:pt x="21166" y="2722033"/>
                    </a:lnTo>
                    <a:lnTo>
                      <a:pt x="80433" y="2777066"/>
                    </a:lnTo>
                    <a:lnTo>
                      <a:pt x="101600" y="2794000"/>
                    </a:lnTo>
                    <a:lnTo>
                      <a:pt x="139700" y="2781300"/>
                    </a:lnTo>
                    <a:lnTo>
                      <a:pt x="139700" y="2781300"/>
                    </a:lnTo>
                    <a:lnTo>
                      <a:pt x="220133" y="2840566"/>
                    </a:lnTo>
                    <a:lnTo>
                      <a:pt x="249766" y="2904066"/>
                    </a:lnTo>
                    <a:lnTo>
                      <a:pt x="245533" y="2954866"/>
                    </a:lnTo>
                    <a:lnTo>
                      <a:pt x="266700" y="2992966"/>
                    </a:lnTo>
                    <a:lnTo>
                      <a:pt x="313266" y="3001433"/>
                    </a:lnTo>
                    <a:lnTo>
                      <a:pt x="567266" y="3238500"/>
                    </a:lnTo>
                    <a:lnTo>
                      <a:pt x="626533" y="3255433"/>
                    </a:lnTo>
                    <a:lnTo>
                      <a:pt x="668866" y="3272366"/>
                    </a:lnTo>
                    <a:lnTo>
                      <a:pt x="736600" y="3310466"/>
                    </a:lnTo>
                    <a:lnTo>
                      <a:pt x="795866" y="3327400"/>
                    </a:lnTo>
                    <a:lnTo>
                      <a:pt x="829733" y="3310466"/>
                    </a:lnTo>
                    <a:lnTo>
                      <a:pt x="855133" y="3285066"/>
                    </a:lnTo>
                    <a:lnTo>
                      <a:pt x="914400" y="3276600"/>
                    </a:lnTo>
                    <a:lnTo>
                      <a:pt x="977900" y="3234266"/>
                    </a:lnTo>
                    <a:lnTo>
                      <a:pt x="1155700" y="3158066"/>
                    </a:lnTo>
                    <a:lnTo>
                      <a:pt x="1236133" y="3119966"/>
                    </a:lnTo>
                    <a:lnTo>
                      <a:pt x="1308100" y="3111500"/>
                    </a:lnTo>
                    <a:lnTo>
                      <a:pt x="1384300" y="3098800"/>
                    </a:lnTo>
                    <a:lnTo>
                      <a:pt x="1418166" y="3090333"/>
                    </a:lnTo>
                    <a:lnTo>
                      <a:pt x="1447800" y="3115733"/>
                    </a:lnTo>
                    <a:lnTo>
                      <a:pt x="1468966" y="3170766"/>
                    </a:lnTo>
                    <a:lnTo>
                      <a:pt x="1498600" y="3196166"/>
                    </a:lnTo>
                    <a:lnTo>
                      <a:pt x="1536700" y="3230033"/>
                    </a:lnTo>
                    <a:lnTo>
                      <a:pt x="1570566" y="3255433"/>
                    </a:lnTo>
                    <a:lnTo>
                      <a:pt x="1604433" y="3234266"/>
                    </a:lnTo>
                    <a:lnTo>
                      <a:pt x="1634066" y="3204633"/>
                    </a:lnTo>
                    <a:lnTo>
                      <a:pt x="1659466" y="3196166"/>
                    </a:lnTo>
                    <a:lnTo>
                      <a:pt x="1706033" y="3200400"/>
                    </a:lnTo>
                    <a:lnTo>
                      <a:pt x="1769533" y="3230033"/>
                    </a:lnTo>
                    <a:lnTo>
                      <a:pt x="1824566" y="3230033"/>
                    </a:lnTo>
                    <a:lnTo>
                      <a:pt x="1875366" y="3213100"/>
                    </a:lnTo>
                    <a:lnTo>
                      <a:pt x="1879600" y="3183466"/>
                    </a:lnTo>
                    <a:lnTo>
                      <a:pt x="1930400" y="3166533"/>
                    </a:lnTo>
                    <a:lnTo>
                      <a:pt x="1917700" y="3014133"/>
                    </a:lnTo>
                    <a:lnTo>
                      <a:pt x="1934633" y="2954866"/>
                    </a:lnTo>
                    <a:lnTo>
                      <a:pt x="2006600" y="2925233"/>
                    </a:lnTo>
                    <a:lnTo>
                      <a:pt x="2082800" y="2874433"/>
                    </a:lnTo>
                    <a:lnTo>
                      <a:pt x="2129366" y="2836333"/>
                    </a:lnTo>
                    <a:lnTo>
                      <a:pt x="2167466" y="2819400"/>
                    </a:lnTo>
                    <a:lnTo>
                      <a:pt x="2218266" y="2717800"/>
                    </a:lnTo>
                    <a:lnTo>
                      <a:pt x="2247900" y="2662766"/>
                    </a:lnTo>
                    <a:lnTo>
                      <a:pt x="2243666" y="2607733"/>
                    </a:lnTo>
                    <a:lnTo>
                      <a:pt x="2226733" y="2442633"/>
                    </a:lnTo>
                    <a:lnTo>
                      <a:pt x="2192866" y="2341033"/>
                    </a:lnTo>
                    <a:lnTo>
                      <a:pt x="2188633" y="2218266"/>
                    </a:lnTo>
                    <a:lnTo>
                      <a:pt x="2188633" y="2142066"/>
                    </a:lnTo>
                    <a:lnTo>
                      <a:pt x="2159000" y="2099733"/>
                    </a:lnTo>
                    <a:lnTo>
                      <a:pt x="1989666" y="2006600"/>
                    </a:lnTo>
                    <a:lnTo>
                      <a:pt x="1938866" y="2006600"/>
                    </a:lnTo>
                    <a:lnTo>
                      <a:pt x="1896533" y="2036233"/>
                    </a:lnTo>
                    <a:lnTo>
                      <a:pt x="1782233" y="2087033"/>
                    </a:lnTo>
                    <a:lnTo>
                      <a:pt x="1739900" y="2074333"/>
                    </a:lnTo>
                    <a:lnTo>
                      <a:pt x="1722966" y="1964266"/>
                    </a:lnTo>
                    <a:lnTo>
                      <a:pt x="1697566" y="1824566"/>
                    </a:lnTo>
                    <a:lnTo>
                      <a:pt x="1680633" y="1782233"/>
                    </a:lnTo>
                    <a:lnTo>
                      <a:pt x="1638300" y="1744133"/>
                    </a:lnTo>
                    <a:lnTo>
                      <a:pt x="1507066" y="1659466"/>
                    </a:lnTo>
                    <a:lnTo>
                      <a:pt x="1473200" y="1629833"/>
                    </a:lnTo>
                    <a:lnTo>
                      <a:pt x="1473200" y="1629833"/>
                    </a:lnTo>
                    <a:lnTo>
                      <a:pt x="1574800" y="1562100"/>
                    </a:lnTo>
                    <a:lnTo>
                      <a:pt x="1655233" y="1540933"/>
                    </a:lnTo>
                    <a:lnTo>
                      <a:pt x="1710266" y="1511300"/>
                    </a:lnTo>
                    <a:lnTo>
                      <a:pt x="1731433" y="1460500"/>
                    </a:lnTo>
                    <a:lnTo>
                      <a:pt x="1701800" y="1430866"/>
                    </a:lnTo>
                    <a:lnTo>
                      <a:pt x="1663700" y="1392766"/>
                    </a:lnTo>
                    <a:lnTo>
                      <a:pt x="1651000" y="1354666"/>
                    </a:lnTo>
                    <a:lnTo>
                      <a:pt x="1655233" y="1295400"/>
                    </a:lnTo>
                    <a:lnTo>
                      <a:pt x="1663700" y="1253066"/>
                    </a:lnTo>
                    <a:lnTo>
                      <a:pt x="1672166" y="1198033"/>
                    </a:lnTo>
                    <a:lnTo>
                      <a:pt x="1676400" y="1130300"/>
                    </a:lnTo>
                    <a:lnTo>
                      <a:pt x="1672166" y="1104900"/>
                    </a:lnTo>
                    <a:lnTo>
                      <a:pt x="1731433" y="1071033"/>
                    </a:lnTo>
                    <a:lnTo>
                      <a:pt x="1752600" y="1020233"/>
                    </a:lnTo>
                    <a:lnTo>
                      <a:pt x="1739900" y="965200"/>
                    </a:lnTo>
                    <a:lnTo>
                      <a:pt x="1706033" y="893233"/>
                    </a:lnTo>
                    <a:lnTo>
                      <a:pt x="1655233" y="821266"/>
                    </a:lnTo>
                    <a:lnTo>
                      <a:pt x="1642533" y="787400"/>
                    </a:lnTo>
                    <a:lnTo>
                      <a:pt x="1646766" y="618066"/>
                    </a:lnTo>
                    <a:lnTo>
                      <a:pt x="1659466" y="558800"/>
                    </a:lnTo>
                    <a:lnTo>
                      <a:pt x="1701800" y="520700"/>
                    </a:lnTo>
                    <a:lnTo>
                      <a:pt x="1710266" y="482600"/>
                    </a:lnTo>
                    <a:lnTo>
                      <a:pt x="1722966" y="431800"/>
                    </a:lnTo>
                    <a:lnTo>
                      <a:pt x="1739900" y="359833"/>
                    </a:lnTo>
                    <a:lnTo>
                      <a:pt x="1727200" y="287866"/>
                    </a:lnTo>
                    <a:lnTo>
                      <a:pt x="1697566" y="275166"/>
                    </a:lnTo>
                    <a:lnTo>
                      <a:pt x="1642533" y="275166"/>
                    </a:lnTo>
                    <a:lnTo>
                      <a:pt x="1591733" y="296333"/>
                    </a:lnTo>
                    <a:lnTo>
                      <a:pt x="1532466" y="309033"/>
                    </a:lnTo>
                    <a:lnTo>
                      <a:pt x="1485900" y="292100"/>
                    </a:lnTo>
                    <a:lnTo>
                      <a:pt x="1405466" y="207433"/>
                    </a:lnTo>
                    <a:lnTo>
                      <a:pt x="1329266" y="148166"/>
                    </a:lnTo>
                    <a:lnTo>
                      <a:pt x="1308100" y="101600"/>
                    </a:lnTo>
                    <a:lnTo>
                      <a:pt x="1291166" y="38100"/>
                    </a:lnTo>
                    <a:lnTo>
                      <a:pt x="1274233" y="4233"/>
                    </a:lnTo>
                    <a:lnTo>
                      <a:pt x="1214966" y="0"/>
                    </a:lnTo>
                    <a:close/>
                  </a:path>
                </a:pathLst>
              </a:custGeom>
              <a:grpFill/>
              <a:ln w="6350">
                <a:solidFill>
                  <a:srgbClr val="008FD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83" name="도봉구">
                <a:extLst>
                  <a:ext uri="{FF2B5EF4-FFF2-40B4-BE49-F238E27FC236}">
                    <a16:creationId xmlns:a16="http://schemas.microsoft.com/office/drawing/2014/main" id="{196EBB04-49F5-994A-A899-06E70987E71A}"/>
                  </a:ext>
                </a:extLst>
              </p:cNvPr>
              <p:cNvSpPr/>
              <p:nvPr/>
            </p:nvSpPr>
            <p:spPr>
              <a:xfrm>
                <a:off x="3856567" y="1274233"/>
                <a:ext cx="1646766" cy="2798234"/>
              </a:xfrm>
              <a:custGeom>
                <a:avLst/>
                <a:gdLst>
                  <a:gd name="connsiteX0" fmla="*/ 647700 w 1646766"/>
                  <a:gd name="connsiteY0" fmla="*/ 0 h 2798234"/>
                  <a:gd name="connsiteX1" fmla="*/ 402166 w 1646766"/>
                  <a:gd name="connsiteY1" fmla="*/ 8467 h 2798234"/>
                  <a:gd name="connsiteX2" fmla="*/ 309033 w 1646766"/>
                  <a:gd name="connsiteY2" fmla="*/ 4234 h 2798234"/>
                  <a:gd name="connsiteX3" fmla="*/ 245533 w 1646766"/>
                  <a:gd name="connsiteY3" fmla="*/ 4234 h 2798234"/>
                  <a:gd name="connsiteX4" fmla="*/ 190500 w 1646766"/>
                  <a:gd name="connsiteY4" fmla="*/ 67734 h 2798234"/>
                  <a:gd name="connsiteX5" fmla="*/ 127000 w 1646766"/>
                  <a:gd name="connsiteY5" fmla="*/ 135467 h 2798234"/>
                  <a:gd name="connsiteX6" fmla="*/ 33866 w 1646766"/>
                  <a:gd name="connsiteY6" fmla="*/ 215900 h 2798234"/>
                  <a:gd name="connsiteX7" fmla="*/ 0 w 1646766"/>
                  <a:gd name="connsiteY7" fmla="*/ 249767 h 2798234"/>
                  <a:gd name="connsiteX8" fmla="*/ 21166 w 1646766"/>
                  <a:gd name="connsiteY8" fmla="*/ 309034 h 2798234"/>
                  <a:gd name="connsiteX9" fmla="*/ 50800 w 1646766"/>
                  <a:gd name="connsiteY9" fmla="*/ 368300 h 2798234"/>
                  <a:gd name="connsiteX10" fmla="*/ 63500 w 1646766"/>
                  <a:gd name="connsiteY10" fmla="*/ 452967 h 2798234"/>
                  <a:gd name="connsiteX11" fmla="*/ 84666 w 1646766"/>
                  <a:gd name="connsiteY11" fmla="*/ 516467 h 2798234"/>
                  <a:gd name="connsiteX12" fmla="*/ 84666 w 1646766"/>
                  <a:gd name="connsiteY12" fmla="*/ 596900 h 2798234"/>
                  <a:gd name="connsiteX13" fmla="*/ 84666 w 1646766"/>
                  <a:gd name="connsiteY13" fmla="*/ 690034 h 2798234"/>
                  <a:gd name="connsiteX14" fmla="*/ 67733 w 1646766"/>
                  <a:gd name="connsiteY14" fmla="*/ 736600 h 2798234"/>
                  <a:gd name="connsiteX15" fmla="*/ 76200 w 1646766"/>
                  <a:gd name="connsiteY15" fmla="*/ 821267 h 2798234"/>
                  <a:gd name="connsiteX16" fmla="*/ 110066 w 1646766"/>
                  <a:gd name="connsiteY16" fmla="*/ 880534 h 2798234"/>
                  <a:gd name="connsiteX17" fmla="*/ 152400 w 1646766"/>
                  <a:gd name="connsiteY17" fmla="*/ 867834 h 2798234"/>
                  <a:gd name="connsiteX18" fmla="*/ 215900 w 1646766"/>
                  <a:gd name="connsiteY18" fmla="*/ 884767 h 2798234"/>
                  <a:gd name="connsiteX19" fmla="*/ 279400 w 1646766"/>
                  <a:gd name="connsiteY19" fmla="*/ 927100 h 2798234"/>
                  <a:gd name="connsiteX20" fmla="*/ 296333 w 1646766"/>
                  <a:gd name="connsiteY20" fmla="*/ 999067 h 2798234"/>
                  <a:gd name="connsiteX21" fmla="*/ 283633 w 1646766"/>
                  <a:gd name="connsiteY21" fmla="*/ 1058334 h 2798234"/>
                  <a:gd name="connsiteX22" fmla="*/ 313266 w 1646766"/>
                  <a:gd name="connsiteY22" fmla="*/ 1104900 h 2798234"/>
                  <a:gd name="connsiteX23" fmla="*/ 347133 w 1646766"/>
                  <a:gd name="connsiteY23" fmla="*/ 1113367 h 2798234"/>
                  <a:gd name="connsiteX24" fmla="*/ 389466 w 1646766"/>
                  <a:gd name="connsiteY24" fmla="*/ 1185334 h 2798234"/>
                  <a:gd name="connsiteX25" fmla="*/ 402166 w 1646766"/>
                  <a:gd name="connsiteY25" fmla="*/ 1244600 h 2798234"/>
                  <a:gd name="connsiteX26" fmla="*/ 414866 w 1646766"/>
                  <a:gd name="connsiteY26" fmla="*/ 1333500 h 2798234"/>
                  <a:gd name="connsiteX27" fmla="*/ 393700 w 1646766"/>
                  <a:gd name="connsiteY27" fmla="*/ 1375834 h 2798234"/>
                  <a:gd name="connsiteX28" fmla="*/ 347133 w 1646766"/>
                  <a:gd name="connsiteY28" fmla="*/ 1447800 h 2798234"/>
                  <a:gd name="connsiteX29" fmla="*/ 347133 w 1646766"/>
                  <a:gd name="connsiteY29" fmla="*/ 1490134 h 2798234"/>
                  <a:gd name="connsiteX30" fmla="*/ 304800 w 1646766"/>
                  <a:gd name="connsiteY30" fmla="*/ 1545167 h 2798234"/>
                  <a:gd name="connsiteX31" fmla="*/ 317500 w 1646766"/>
                  <a:gd name="connsiteY31" fmla="*/ 1617134 h 2798234"/>
                  <a:gd name="connsiteX32" fmla="*/ 309033 w 1646766"/>
                  <a:gd name="connsiteY32" fmla="*/ 1680634 h 2798234"/>
                  <a:gd name="connsiteX33" fmla="*/ 275166 w 1646766"/>
                  <a:gd name="connsiteY33" fmla="*/ 1731434 h 2798234"/>
                  <a:gd name="connsiteX34" fmla="*/ 241300 w 1646766"/>
                  <a:gd name="connsiteY34" fmla="*/ 1782234 h 2798234"/>
                  <a:gd name="connsiteX35" fmla="*/ 254000 w 1646766"/>
                  <a:gd name="connsiteY35" fmla="*/ 1833034 h 2798234"/>
                  <a:gd name="connsiteX36" fmla="*/ 270933 w 1646766"/>
                  <a:gd name="connsiteY36" fmla="*/ 1866900 h 2798234"/>
                  <a:gd name="connsiteX37" fmla="*/ 262466 w 1646766"/>
                  <a:gd name="connsiteY37" fmla="*/ 1913467 h 2798234"/>
                  <a:gd name="connsiteX38" fmla="*/ 232833 w 1646766"/>
                  <a:gd name="connsiteY38" fmla="*/ 1943100 h 2798234"/>
                  <a:gd name="connsiteX39" fmla="*/ 224366 w 1646766"/>
                  <a:gd name="connsiteY39" fmla="*/ 1981200 h 2798234"/>
                  <a:gd name="connsiteX40" fmla="*/ 232833 w 1646766"/>
                  <a:gd name="connsiteY40" fmla="*/ 2053167 h 2798234"/>
                  <a:gd name="connsiteX41" fmla="*/ 245533 w 1646766"/>
                  <a:gd name="connsiteY41" fmla="*/ 2082800 h 2798234"/>
                  <a:gd name="connsiteX42" fmla="*/ 283633 w 1646766"/>
                  <a:gd name="connsiteY42" fmla="*/ 2074334 h 2798234"/>
                  <a:gd name="connsiteX43" fmla="*/ 283633 w 1646766"/>
                  <a:gd name="connsiteY43" fmla="*/ 2074334 h 2798234"/>
                  <a:gd name="connsiteX44" fmla="*/ 330200 w 1646766"/>
                  <a:gd name="connsiteY44" fmla="*/ 2091267 h 2798234"/>
                  <a:gd name="connsiteX45" fmla="*/ 355600 w 1646766"/>
                  <a:gd name="connsiteY45" fmla="*/ 2112434 h 2798234"/>
                  <a:gd name="connsiteX46" fmla="*/ 381000 w 1646766"/>
                  <a:gd name="connsiteY46" fmla="*/ 2095500 h 2798234"/>
                  <a:gd name="connsiteX47" fmla="*/ 402166 w 1646766"/>
                  <a:gd name="connsiteY47" fmla="*/ 2078567 h 2798234"/>
                  <a:gd name="connsiteX48" fmla="*/ 465666 w 1646766"/>
                  <a:gd name="connsiteY48" fmla="*/ 2078567 h 2798234"/>
                  <a:gd name="connsiteX49" fmla="*/ 524933 w 1646766"/>
                  <a:gd name="connsiteY49" fmla="*/ 2091267 h 2798234"/>
                  <a:gd name="connsiteX50" fmla="*/ 567266 w 1646766"/>
                  <a:gd name="connsiteY50" fmla="*/ 2133600 h 2798234"/>
                  <a:gd name="connsiteX51" fmla="*/ 609600 w 1646766"/>
                  <a:gd name="connsiteY51" fmla="*/ 2167467 h 2798234"/>
                  <a:gd name="connsiteX52" fmla="*/ 643466 w 1646766"/>
                  <a:gd name="connsiteY52" fmla="*/ 2192867 h 2798234"/>
                  <a:gd name="connsiteX53" fmla="*/ 651933 w 1646766"/>
                  <a:gd name="connsiteY53" fmla="*/ 2230967 h 2798234"/>
                  <a:gd name="connsiteX54" fmla="*/ 643466 w 1646766"/>
                  <a:gd name="connsiteY54" fmla="*/ 2269067 h 2798234"/>
                  <a:gd name="connsiteX55" fmla="*/ 651933 w 1646766"/>
                  <a:gd name="connsiteY55" fmla="*/ 2324100 h 2798234"/>
                  <a:gd name="connsiteX56" fmla="*/ 690033 w 1646766"/>
                  <a:gd name="connsiteY56" fmla="*/ 2349500 h 2798234"/>
                  <a:gd name="connsiteX57" fmla="*/ 728133 w 1646766"/>
                  <a:gd name="connsiteY57" fmla="*/ 2362200 h 2798234"/>
                  <a:gd name="connsiteX58" fmla="*/ 787400 w 1646766"/>
                  <a:gd name="connsiteY58" fmla="*/ 2362200 h 2798234"/>
                  <a:gd name="connsiteX59" fmla="*/ 838200 w 1646766"/>
                  <a:gd name="connsiteY59" fmla="*/ 2387600 h 2798234"/>
                  <a:gd name="connsiteX60" fmla="*/ 859366 w 1646766"/>
                  <a:gd name="connsiteY60" fmla="*/ 2438400 h 2798234"/>
                  <a:gd name="connsiteX61" fmla="*/ 867833 w 1646766"/>
                  <a:gd name="connsiteY61" fmla="*/ 2480734 h 2798234"/>
                  <a:gd name="connsiteX62" fmla="*/ 910166 w 1646766"/>
                  <a:gd name="connsiteY62" fmla="*/ 2540000 h 2798234"/>
                  <a:gd name="connsiteX63" fmla="*/ 948266 w 1646766"/>
                  <a:gd name="connsiteY63" fmla="*/ 2573867 h 2798234"/>
                  <a:gd name="connsiteX64" fmla="*/ 986366 w 1646766"/>
                  <a:gd name="connsiteY64" fmla="*/ 2582334 h 2798234"/>
                  <a:gd name="connsiteX65" fmla="*/ 1032933 w 1646766"/>
                  <a:gd name="connsiteY65" fmla="*/ 2590800 h 2798234"/>
                  <a:gd name="connsiteX66" fmla="*/ 1049866 w 1646766"/>
                  <a:gd name="connsiteY66" fmla="*/ 2616200 h 2798234"/>
                  <a:gd name="connsiteX67" fmla="*/ 1058333 w 1646766"/>
                  <a:gd name="connsiteY67" fmla="*/ 2675467 h 2798234"/>
                  <a:gd name="connsiteX68" fmla="*/ 1058333 w 1646766"/>
                  <a:gd name="connsiteY68" fmla="*/ 2768600 h 2798234"/>
                  <a:gd name="connsiteX69" fmla="*/ 1079500 w 1646766"/>
                  <a:gd name="connsiteY69" fmla="*/ 2798234 h 2798234"/>
                  <a:gd name="connsiteX70" fmla="*/ 1109133 w 1646766"/>
                  <a:gd name="connsiteY70" fmla="*/ 2785534 h 2798234"/>
                  <a:gd name="connsiteX71" fmla="*/ 1109133 w 1646766"/>
                  <a:gd name="connsiteY71" fmla="*/ 2785534 h 2798234"/>
                  <a:gd name="connsiteX72" fmla="*/ 1134533 w 1646766"/>
                  <a:gd name="connsiteY72" fmla="*/ 2726267 h 2798234"/>
                  <a:gd name="connsiteX73" fmla="*/ 1155700 w 1646766"/>
                  <a:gd name="connsiteY73" fmla="*/ 2734734 h 2798234"/>
                  <a:gd name="connsiteX74" fmla="*/ 1168400 w 1646766"/>
                  <a:gd name="connsiteY74" fmla="*/ 2751667 h 2798234"/>
                  <a:gd name="connsiteX75" fmla="*/ 1168400 w 1646766"/>
                  <a:gd name="connsiteY75" fmla="*/ 2751667 h 2798234"/>
                  <a:gd name="connsiteX76" fmla="*/ 1198033 w 1646766"/>
                  <a:gd name="connsiteY76" fmla="*/ 2743200 h 2798234"/>
                  <a:gd name="connsiteX77" fmla="*/ 1198033 w 1646766"/>
                  <a:gd name="connsiteY77" fmla="*/ 2696634 h 2798234"/>
                  <a:gd name="connsiteX78" fmla="*/ 1176866 w 1646766"/>
                  <a:gd name="connsiteY78" fmla="*/ 2650067 h 2798234"/>
                  <a:gd name="connsiteX79" fmla="*/ 1176866 w 1646766"/>
                  <a:gd name="connsiteY79" fmla="*/ 2599267 h 2798234"/>
                  <a:gd name="connsiteX80" fmla="*/ 1231900 w 1646766"/>
                  <a:gd name="connsiteY80" fmla="*/ 2569634 h 2798234"/>
                  <a:gd name="connsiteX81" fmla="*/ 1274233 w 1646766"/>
                  <a:gd name="connsiteY81" fmla="*/ 2514600 h 2798234"/>
                  <a:gd name="connsiteX82" fmla="*/ 1295400 w 1646766"/>
                  <a:gd name="connsiteY82" fmla="*/ 2463800 h 2798234"/>
                  <a:gd name="connsiteX83" fmla="*/ 1303866 w 1646766"/>
                  <a:gd name="connsiteY83" fmla="*/ 2408767 h 2798234"/>
                  <a:gd name="connsiteX84" fmla="*/ 1337733 w 1646766"/>
                  <a:gd name="connsiteY84" fmla="*/ 2349500 h 2798234"/>
                  <a:gd name="connsiteX85" fmla="*/ 1384300 w 1646766"/>
                  <a:gd name="connsiteY85" fmla="*/ 2294467 h 2798234"/>
                  <a:gd name="connsiteX86" fmla="*/ 1413933 w 1646766"/>
                  <a:gd name="connsiteY86" fmla="*/ 2269067 h 2798234"/>
                  <a:gd name="connsiteX87" fmla="*/ 1443566 w 1646766"/>
                  <a:gd name="connsiteY87" fmla="*/ 2269067 h 2798234"/>
                  <a:gd name="connsiteX88" fmla="*/ 1511300 w 1646766"/>
                  <a:gd name="connsiteY88" fmla="*/ 2302934 h 2798234"/>
                  <a:gd name="connsiteX89" fmla="*/ 1524000 w 1646766"/>
                  <a:gd name="connsiteY89" fmla="*/ 2324100 h 2798234"/>
                  <a:gd name="connsiteX90" fmla="*/ 1524000 w 1646766"/>
                  <a:gd name="connsiteY90" fmla="*/ 2396067 h 2798234"/>
                  <a:gd name="connsiteX91" fmla="*/ 1553633 w 1646766"/>
                  <a:gd name="connsiteY91" fmla="*/ 2438400 h 2798234"/>
                  <a:gd name="connsiteX92" fmla="*/ 1595966 w 1646766"/>
                  <a:gd name="connsiteY92" fmla="*/ 2472267 h 2798234"/>
                  <a:gd name="connsiteX93" fmla="*/ 1646766 w 1646766"/>
                  <a:gd name="connsiteY93" fmla="*/ 2484967 h 2798234"/>
                  <a:gd name="connsiteX94" fmla="*/ 1646766 w 1646766"/>
                  <a:gd name="connsiteY94" fmla="*/ 2442634 h 2798234"/>
                  <a:gd name="connsiteX95" fmla="*/ 1617133 w 1646766"/>
                  <a:gd name="connsiteY95" fmla="*/ 2362200 h 2798234"/>
                  <a:gd name="connsiteX96" fmla="*/ 1629833 w 1646766"/>
                  <a:gd name="connsiteY96" fmla="*/ 2252134 h 2798234"/>
                  <a:gd name="connsiteX97" fmla="*/ 1625600 w 1646766"/>
                  <a:gd name="connsiteY97" fmla="*/ 2205567 h 2798234"/>
                  <a:gd name="connsiteX98" fmla="*/ 1583266 w 1646766"/>
                  <a:gd name="connsiteY98" fmla="*/ 2091267 h 2798234"/>
                  <a:gd name="connsiteX99" fmla="*/ 1536700 w 1646766"/>
                  <a:gd name="connsiteY99" fmla="*/ 1934634 h 2798234"/>
                  <a:gd name="connsiteX100" fmla="*/ 1502833 w 1646766"/>
                  <a:gd name="connsiteY100" fmla="*/ 1828800 h 2798234"/>
                  <a:gd name="connsiteX101" fmla="*/ 1494366 w 1646766"/>
                  <a:gd name="connsiteY101" fmla="*/ 1778000 h 2798234"/>
                  <a:gd name="connsiteX102" fmla="*/ 1498600 w 1646766"/>
                  <a:gd name="connsiteY102" fmla="*/ 1617134 h 2798234"/>
                  <a:gd name="connsiteX103" fmla="*/ 1502833 w 1646766"/>
                  <a:gd name="connsiteY103" fmla="*/ 1570567 h 2798234"/>
                  <a:gd name="connsiteX104" fmla="*/ 1490133 w 1646766"/>
                  <a:gd name="connsiteY104" fmla="*/ 1498600 h 2798234"/>
                  <a:gd name="connsiteX105" fmla="*/ 1460500 w 1646766"/>
                  <a:gd name="connsiteY105" fmla="*/ 1494367 h 2798234"/>
                  <a:gd name="connsiteX106" fmla="*/ 1430866 w 1646766"/>
                  <a:gd name="connsiteY106" fmla="*/ 1430867 h 2798234"/>
                  <a:gd name="connsiteX107" fmla="*/ 1422400 w 1646766"/>
                  <a:gd name="connsiteY107" fmla="*/ 1341967 h 2798234"/>
                  <a:gd name="connsiteX108" fmla="*/ 1413933 w 1646766"/>
                  <a:gd name="connsiteY108" fmla="*/ 1253067 h 2798234"/>
                  <a:gd name="connsiteX109" fmla="*/ 1397000 w 1646766"/>
                  <a:gd name="connsiteY109" fmla="*/ 1172634 h 2798234"/>
                  <a:gd name="connsiteX110" fmla="*/ 1405466 w 1646766"/>
                  <a:gd name="connsiteY110" fmla="*/ 1041400 h 2798234"/>
                  <a:gd name="connsiteX111" fmla="*/ 1435100 w 1646766"/>
                  <a:gd name="connsiteY111" fmla="*/ 965200 h 2798234"/>
                  <a:gd name="connsiteX112" fmla="*/ 1443566 w 1646766"/>
                  <a:gd name="connsiteY112" fmla="*/ 901700 h 2798234"/>
                  <a:gd name="connsiteX113" fmla="*/ 1452033 w 1646766"/>
                  <a:gd name="connsiteY113" fmla="*/ 804334 h 2798234"/>
                  <a:gd name="connsiteX114" fmla="*/ 1447800 w 1646766"/>
                  <a:gd name="connsiteY114" fmla="*/ 711200 h 2798234"/>
                  <a:gd name="connsiteX115" fmla="*/ 1426633 w 1646766"/>
                  <a:gd name="connsiteY115" fmla="*/ 673100 h 2798234"/>
                  <a:gd name="connsiteX116" fmla="*/ 1430866 w 1646766"/>
                  <a:gd name="connsiteY116" fmla="*/ 609600 h 2798234"/>
                  <a:gd name="connsiteX117" fmla="*/ 1413933 w 1646766"/>
                  <a:gd name="connsiteY117" fmla="*/ 579967 h 2798234"/>
                  <a:gd name="connsiteX118" fmla="*/ 1329266 w 1646766"/>
                  <a:gd name="connsiteY118" fmla="*/ 537634 h 2798234"/>
                  <a:gd name="connsiteX119" fmla="*/ 1316566 w 1646766"/>
                  <a:gd name="connsiteY119" fmla="*/ 474134 h 2798234"/>
                  <a:gd name="connsiteX120" fmla="*/ 1316566 w 1646766"/>
                  <a:gd name="connsiteY120" fmla="*/ 359834 h 2798234"/>
                  <a:gd name="connsiteX121" fmla="*/ 1320800 w 1646766"/>
                  <a:gd name="connsiteY121" fmla="*/ 313267 h 2798234"/>
                  <a:gd name="connsiteX122" fmla="*/ 1308100 w 1646766"/>
                  <a:gd name="connsiteY122" fmla="*/ 279400 h 2798234"/>
                  <a:gd name="connsiteX123" fmla="*/ 1278466 w 1646766"/>
                  <a:gd name="connsiteY123" fmla="*/ 270934 h 2798234"/>
                  <a:gd name="connsiteX124" fmla="*/ 1193800 w 1646766"/>
                  <a:gd name="connsiteY124" fmla="*/ 270934 h 2798234"/>
                  <a:gd name="connsiteX125" fmla="*/ 1134533 w 1646766"/>
                  <a:gd name="connsiteY125" fmla="*/ 270934 h 2798234"/>
                  <a:gd name="connsiteX126" fmla="*/ 1087966 w 1646766"/>
                  <a:gd name="connsiteY126" fmla="*/ 287867 h 2798234"/>
                  <a:gd name="connsiteX127" fmla="*/ 999066 w 1646766"/>
                  <a:gd name="connsiteY127" fmla="*/ 347134 h 2798234"/>
                  <a:gd name="connsiteX128" fmla="*/ 956733 w 1646766"/>
                  <a:gd name="connsiteY128" fmla="*/ 381000 h 2798234"/>
                  <a:gd name="connsiteX129" fmla="*/ 910166 w 1646766"/>
                  <a:gd name="connsiteY129" fmla="*/ 410634 h 2798234"/>
                  <a:gd name="connsiteX130" fmla="*/ 855133 w 1646766"/>
                  <a:gd name="connsiteY130" fmla="*/ 427567 h 2798234"/>
                  <a:gd name="connsiteX131" fmla="*/ 808566 w 1646766"/>
                  <a:gd name="connsiteY131" fmla="*/ 423334 h 2798234"/>
                  <a:gd name="connsiteX132" fmla="*/ 770466 w 1646766"/>
                  <a:gd name="connsiteY132" fmla="*/ 385234 h 2798234"/>
                  <a:gd name="connsiteX133" fmla="*/ 762000 w 1646766"/>
                  <a:gd name="connsiteY133" fmla="*/ 325967 h 2798234"/>
                  <a:gd name="connsiteX134" fmla="*/ 736600 w 1646766"/>
                  <a:gd name="connsiteY134" fmla="*/ 296334 h 2798234"/>
                  <a:gd name="connsiteX135" fmla="*/ 715433 w 1646766"/>
                  <a:gd name="connsiteY135" fmla="*/ 220134 h 2798234"/>
                  <a:gd name="connsiteX136" fmla="*/ 719666 w 1646766"/>
                  <a:gd name="connsiteY136" fmla="*/ 101600 h 2798234"/>
                  <a:gd name="connsiteX137" fmla="*/ 723900 w 1646766"/>
                  <a:gd name="connsiteY137" fmla="*/ 50800 h 2798234"/>
                  <a:gd name="connsiteX138" fmla="*/ 723900 w 1646766"/>
                  <a:gd name="connsiteY138" fmla="*/ 50800 h 2798234"/>
                  <a:gd name="connsiteX139" fmla="*/ 723900 w 1646766"/>
                  <a:gd name="connsiteY139" fmla="*/ 4234 h 2798234"/>
                  <a:gd name="connsiteX140" fmla="*/ 647700 w 1646766"/>
                  <a:gd name="connsiteY140" fmla="*/ 0 h 27982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</a:cxnLst>
                <a:rect l="l" t="t" r="r" b="b"/>
                <a:pathLst>
                  <a:path w="1646766" h="2798234">
                    <a:moveTo>
                      <a:pt x="647700" y="0"/>
                    </a:moveTo>
                    <a:lnTo>
                      <a:pt x="402166" y="8467"/>
                    </a:lnTo>
                    <a:lnTo>
                      <a:pt x="309033" y="4234"/>
                    </a:lnTo>
                    <a:lnTo>
                      <a:pt x="245533" y="4234"/>
                    </a:lnTo>
                    <a:lnTo>
                      <a:pt x="190500" y="67734"/>
                    </a:lnTo>
                    <a:lnTo>
                      <a:pt x="127000" y="135467"/>
                    </a:lnTo>
                    <a:lnTo>
                      <a:pt x="33866" y="215900"/>
                    </a:lnTo>
                    <a:lnTo>
                      <a:pt x="0" y="249767"/>
                    </a:lnTo>
                    <a:lnTo>
                      <a:pt x="21166" y="309034"/>
                    </a:lnTo>
                    <a:lnTo>
                      <a:pt x="50800" y="368300"/>
                    </a:lnTo>
                    <a:lnTo>
                      <a:pt x="63500" y="452967"/>
                    </a:lnTo>
                    <a:lnTo>
                      <a:pt x="84666" y="516467"/>
                    </a:lnTo>
                    <a:lnTo>
                      <a:pt x="84666" y="596900"/>
                    </a:lnTo>
                    <a:lnTo>
                      <a:pt x="84666" y="690034"/>
                    </a:lnTo>
                    <a:lnTo>
                      <a:pt x="67733" y="736600"/>
                    </a:lnTo>
                    <a:lnTo>
                      <a:pt x="76200" y="821267"/>
                    </a:lnTo>
                    <a:lnTo>
                      <a:pt x="110066" y="880534"/>
                    </a:lnTo>
                    <a:lnTo>
                      <a:pt x="152400" y="867834"/>
                    </a:lnTo>
                    <a:lnTo>
                      <a:pt x="215900" y="884767"/>
                    </a:lnTo>
                    <a:lnTo>
                      <a:pt x="279400" y="927100"/>
                    </a:lnTo>
                    <a:lnTo>
                      <a:pt x="296333" y="999067"/>
                    </a:lnTo>
                    <a:lnTo>
                      <a:pt x="283633" y="1058334"/>
                    </a:lnTo>
                    <a:lnTo>
                      <a:pt x="313266" y="1104900"/>
                    </a:lnTo>
                    <a:lnTo>
                      <a:pt x="347133" y="1113367"/>
                    </a:lnTo>
                    <a:lnTo>
                      <a:pt x="389466" y="1185334"/>
                    </a:lnTo>
                    <a:lnTo>
                      <a:pt x="402166" y="1244600"/>
                    </a:lnTo>
                    <a:lnTo>
                      <a:pt x="414866" y="1333500"/>
                    </a:lnTo>
                    <a:lnTo>
                      <a:pt x="393700" y="1375834"/>
                    </a:lnTo>
                    <a:lnTo>
                      <a:pt x="347133" y="1447800"/>
                    </a:lnTo>
                    <a:lnTo>
                      <a:pt x="347133" y="1490134"/>
                    </a:lnTo>
                    <a:lnTo>
                      <a:pt x="304800" y="1545167"/>
                    </a:lnTo>
                    <a:lnTo>
                      <a:pt x="317500" y="1617134"/>
                    </a:lnTo>
                    <a:lnTo>
                      <a:pt x="309033" y="1680634"/>
                    </a:lnTo>
                    <a:lnTo>
                      <a:pt x="275166" y="1731434"/>
                    </a:lnTo>
                    <a:lnTo>
                      <a:pt x="241300" y="1782234"/>
                    </a:lnTo>
                    <a:lnTo>
                      <a:pt x="254000" y="1833034"/>
                    </a:lnTo>
                    <a:lnTo>
                      <a:pt x="270933" y="1866900"/>
                    </a:lnTo>
                    <a:lnTo>
                      <a:pt x="262466" y="1913467"/>
                    </a:lnTo>
                    <a:lnTo>
                      <a:pt x="232833" y="1943100"/>
                    </a:lnTo>
                    <a:lnTo>
                      <a:pt x="224366" y="1981200"/>
                    </a:lnTo>
                    <a:lnTo>
                      <a:pt x="232833" y="2053167"/>
                    </a:lnTo>
                    <a:lnTo>
                      <a:pt x="245533" y="2082800"/>
                    </a:lnTo>
                    <a:lnTo>
                      <a:pt x="283633" y="2074334"/>
                    </a:lnTo>
                    <a:lnTo>
                      <a:pt x="283633" y="2074334"/>
                    </a:lnTo>
                    <a:lnTo>
                      <a:pt x="330200" y="2091267"/>
                    </a:lnTo>
                    <a:lnTo>
                      <a:pt x="355600" y="2112434"/>
                    </a:lnTo>
                    <a:lnTo>
                      <a:pt x="381000" y="2095500"/>
                    </a:lnTo>
                    <a:lnTo>
                      <a:pt x="402166" y="2078567"/>
                    </a:lnTo>
                    <a:lnTo>
                      <a:pt x="465666" y="2078567"/>
                    </a:lnTo>
                    <a:lnTo>
                      <a:pt x="524933" y="2091267"/>
                    </a:lnTo>
                    <a:lnTo>
                      <a:pt x="567266" y="2133600"/>
                    </a:lnTo>
                    <a:lnTo>
                      <a:pt x="609600" y="2167467"/>
                    </a:lnTo>
                    <a:lnTo>
                      <a:pt x="643466" y="2192867"/>
                    </a:lnTo>
                    <a:lnTo>
                      <a:pt x="651933" y="2230967"/>
                    </a:lnTo>
                    <a:lnTo>
                      <a:pt x="643466" y="2269067"/>
                    </a:lnTo>
                    <a:lnTo>
                      <a:pt x="651933" y="2324100"/>
                    </a:lnTo>
                    <a:lnTo>
                      <a:pt x="690033" y="2349500"/>
                    </a:lnTo>
                    <a:lnTo>
                      <a:pt x="728133" y="2362200"/>
                    </a:lnTo>
                    <a:lnTo>
                      <a:pt x="787400" y="2362200"/>
                    </a:lnTo>
                    <a:lnTo>
                      <a:pt x="838200" y="2387600"/>
                    </a:lnTo>
                    <a:lnTo>
                      <a:pt x="859366" y="2438400"/>
                    </a:lnTo>
                    <a:lnTo>
                      <a:pt x="867833" y="2480734"/>
                    </a:lnTo>
                    <a:lnTo>
                      <a:pt x="910166" y="2540000"/>
                    </a:lnTo>
                    <a:lnTo>
                      <a:pt x="948266" y="2573867"/>
                    </a:lnTo>
                    <a:lnTo>
                      <a:pt x="986366" y="2582334"/>
                    </a:lnTo>
                    <a:lnTo>
                      <a:pt x="1032933" y="2590800"/>
                    </a:lnTo>
                    <a:lnTo>
                      <a:pt x="1049866" y="2616200"/>
                    </a:lnTo>
                    <a:lnTo>
                      <a:pt x="1058333" y="2675467"/>
                    </a:lnTo>
                    <a:lnTo>
                      <a:pt x="1058333" y="2768600"/>
                    </a:lnTo>
                    <a:lnTo>
                      <a:pt x="1079500" y="2798234"/>
                    </a:lnTo>
                    <a:lnTo>
                      <a:pt x="1109133" y="2785534"/>
                    </a:lnTo>
                    <a:lnTo>
                      <a:pt x="1109133" y="2785534"/>
                    </a:lnTo>
                    <a:lnTo>
                      <a:pt x="1134533" y="2726267"/>
                    </a:lnTo>
                    <a:lnTo>
                      <a:pt x="1155700" y="2734734"/>
                    </a:lnTo>
                    <a:lnTo>
                      <a:pt x="1168400" y="2751667"/>
                    </a:lnTo>
                    <a:lnTo>
                      <a:pt x="1168400" y="2751667"/>
                    </a:lnTo>
                    <a:lnTo>
                      <a:pt x="1198033" y="2743200"/>
                    </a:lnTo>
                    <a:lnTo>
                      <a:pt x="1198033" y="2696634"/>
                    </a:lnTo>
                    <a:lnTo>
                      <a:pt x="1176866" y="2650067"/>
                    </a:lnTo>
                    <a:lnTo>
                      <a:pt x="1176866" y="2599267"/>
                    </a:lnTo>
                    <a:lnTo>
                      <a:pt x="1231900" y="2569634"/>
                    </a:lnTo>
                    <a:lnTo>
                      <a:pt x="1274233" y="2514600"/>
                    </a:lnTo>
                    <a:lnTo>
                      <a:pt x="1295400" y="2463800"/>
                    </a:lnTo>
                    <a:lnTo>
                      <a:pt x="1303866" y="2408767"/>
                    </a:lnTo>
                    <a:lnTo>
                      <a:pt x="1337733" y="2349500"/>
                    </a:lnTo>
                    <a:lnTo>
                      <a:pt x="1384300" y="2294467"/>
                    </a:lnTo>
                    <a:lnTo>
                      <a:pt x="1413933" y="2269067"/>
                    </a:lnTo>
                    <a:lnTo>
                      <a:pt x="1443566" y="2269067"/>
                    </a:lnTo>
                    <a:lnTo>
                      <a:pt x="1511300" y="2302934"/>
                    </a:lnTo>
                    <a:lnTo>
                      <a:pt x="1524000" y="2324100"/>
                    </a:lnTo>
                    <a:lnTo>
                      <a:pt x="1524000" y="2396067"/>
                    </a:lnTo>
                    <a:lnTo>
                      <a:pt x="1553633" y="2438400"/>
                    </a:lnTo>
                    <a:lnTo>
                      <a:pt x="1595966" y="2472267"/>
                    </a:lnTo>
                    <a:lnTo>
                      <a:pt x="1646766" y="2484967"/>
                    </a:lnTo>
                    <a:lnTo>
                      <a:pt x="1646766" y="2442634"/>
                    </a:lnTo>
                    <a:lnTo>
                      <a:pt x="1617133" y="2362200"/>
                    </a:lnTo>
                    <a:lnTo>
                      <a:pt x="1629833" y="2252134"/>
                    </a:lnTo>
                    <a:lnTo>
                      <a:pt x="1625600" y="2205567"/>
                    </a:lnTo>
                    <a:lnTo>
                      <a:pt x="1583266" y="2091267"/>
                    </a:lnTo>
                    <a:lnTo>
                      <a:pt x="1536700" y="1934634"/>
                    </a:lnTo>
                    <a:lnTo>
                      <a:pt x="1502833" y="1828800"/>
                    </a:lnTo>
                    <a:lnTo>
                      <a:pt x="1494366" y="1778000"/>
                    </a:lnTo>
                    <a:lnTo>
                      <a:pt x="1498600" y="1617134"/>
                    </a:lnTo>
                    <a:lnTo>
                      <a:pt x="1502833" y="1570567"/>
                    </a:lnTo>
                    <a:lnTo>
                      <a:pt x="1490133" y="1498600"/>
                    </a:lnTo>
                    <a:lnTo>
                      <a:pt x="1460500" y="1494367"/>
                    </a:lnTo>
                    <a:lnTo>
                      <a:pt x="1430866" y="1430867"/>
                    </a:lnTo>
                    <a:lnTo>
                      <a:pt x="1422400" y="1341967"/>
                    </a:lnTo>
                    <a:lnTo>
                      <a:pt x="1413933" y="1253067"/>
                    </a:lnTo>
                    <a:lnTo>
                      <a:pt x="1397000" y="1172634"/>
                    </a:lnTo>
                    <a:lnTo>
                      <a:pt x="1405466" y="1041400"/>
                    </a:lnTo>
                    <a:lnTo>
                      <a:pt x="1435100" y="965200"/>
                    </a:lnTo>
                    <a:lnTo>
                      <a:pt x="1443566" y="901700"/>
                    </a:lnTo>
                    <a:lnTo>
                      <a:pt x="1452033" y="804334"/>
                    </a:lnTo>
                    <a:lnTo>
                      <a:pt x="1447800" y="711200"/>
                    </a:lnTo>
                    <a:lnTo>
                      <a:pt x="1426633" y="673100"/>
                    </a:lnTo>
                    <a:lnTo>
                      <a:pt x="1430866" y="609600"/>
                    </a:lnTo>
                    <a:lnTo>
                      <a:pt x="1413933" y="579967"/>
                    </a:lnTo>
                    <a:lnTo>
                      <a:pt x="1329266" y="537634"/>
                    </a:lnTo>
                    <a:lnTo>
                      <a:pt x="1316566" y="474134"/>
                    </a:lnTo>
                    <a:lnTo>
                      <a:pt x="1316566" y="359834"/>
                    </a:lnTo>
                    <a:lnTo>
                      <a:pt x="1320800" y="313267"/>
                    </a:lnTo>
                    <a:lnTo>
                      <a:pt x="1308100" y="279400"/>
                    </a:lnTo>
                    <a:lnTo>
                      <a:pt x="1278466" y="270934"/>
                    </a:lnTo>
                    <a:lnTo>
                      <a:pt x="1193800" y="270934"/>
                    </a:lnTo>
                    <a:lnTo>
                      <a:pt x="1134533" y="270934"/>
                    </a:lnTo>
                    <a:lnTo>
                      <a:pt x="1087966" y="287867"/>
                    </a:lnTo>
                    <a:lnTo>
                      <a:pt x="999066" y="347134"/>
                    </a:lnTo>
                    <a:lnTo>
                      <a:pt x="956733" y="381000"/>
                    </a:lnTo>
                    <a:lnTo>
                      <a:pt x="910166" y="410634"/>
                    </a:lnTo>
                    <a:lnTo>
                      <a:pt x="855133" y="427567"/>
                    </a:lnTo>
                    <a:lnTo>
                      <a:pt x="808566" y="423334"/>
                    </a:lnTo>
                    <a:lnTo>
                      <a:pt x="770466" y="385234"/>
                    </a:lnTo>
                    <a:lnTo>
                      <a:pt x="762000" y="325967"/>
                    </a:lnTo>
                    <a:lnTo>
                      <a:pt x="736600" y="296334"/>
                    </a:lnTo>
                    <a:lnTo>
                      <a:pt x="715433" y="220134"/>
                    </a:lnTo>
                    <a:lnTo>
                      <a:pt x="719666" y="101600"/>
                    </a:lnTo>
                    <a:lnTo>
                      <a:pt x="723900" y="50800"/>
                    </a:lnTo>
                    <a:lnTo>
                      <a:pt x="723900" y="50800"/>
                    </a:lnTo>
                    <a:lnTo>
                      <a:pt x="723900" y="4234"/>
                    </a:lnTo>
                    <a:lnTo>
                      <a:pt x="647700" y="0"/>
                    </a:lnTo>
                    <a:close/>
                  </a:path>
                </a:pathLst>
              </a:custGeom>
              <a:grpFill/>
              <a:ln w="6350">
                <a:solidFill>
                  <a:srgbClr val="008FD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</p:grpSp>
        <p:grpSp>
          <p:nvGrpSpPr>
            <p:cNvPr id="84" name="도심권">
              <a:extLst>
                <a:ext uri="{FF2B5EF4-FFF2-40B4-BE49-F238E27FC236}">
                  <a16:creationId xmlns:a16="http://schemas.microsoft.com/office/drawing/2014/main" id="{AE680C55-B48F-0849-8E22-5E04A8B9C97C}"/>
                </a:ext>
              </a:extLst>
            </p:cNvPr>
            <p:cNvGrpSpPr/>
            <p:nvPr/>
          </p:nvGrpSpPr>
          <p:grpSpPr>
            <a:xfrm>
              <a:off x="4218728" y="3010461"/>
              <a:ext cx="1042464" cy="1957813"/>
              <a:chOff x="1877060" y="4117848"/>
              <a:chExt cx="2555875" cy="4800092"/>
            </a:xfrm>
            <a:solidFill>
              <a:schemeClr val="bg1"/>
            </a:solidFill>
          </p:grpSpPr>
          <p:sp>
            <p:nvSpPr>
              <p:cNvPr id="85" name="종로구">
                <a:extLst>
                  <a:ext uri="{FF2B5EF4-FFF2-40B4-BE49-F238E27FC236}">
                    <a16:creationId xmlns:a16="http://schemas.microsoft.com/office/drawing/2014/main" id="{6AB56A55-F8CE-4443-B8EB-438DD50F0F35}"/>
                  </a:ext>
                </a:extLst>
              </p:cNvPr>
              <p:cNvSpPr/>
              <p:nvPr/>
            </p:nvSpPr>
            <p:spPr>
              <a:xfrm>
                <a:off x="2033016" y="4117848"/>
                <a:ext cx="2343912" cy="2569464"/>
              </a:xfrm>
              <a:custGeom>
                <a:avLst/>
                <a:gdLst>
                  <a:gd name="connsiteX0" fmla="*/ 768096 w 2343912"/>
                  <a:gd name="connsiteY0" fmla="*/ 18288 h 2569464"/>
                  <a:gd name="connsiteX1" fmla="*/ 704088 w 2343912"/>
                  <a:gd name="connsiteY1" fmla="*/ 0 h 2569464"/>
                  <a:gd name="connsiteX2" fmla="*/ 682752 w 2343912"/>
                  <a:gd name="connsiteY2" fmla="*/ 15240 h 2569464"/>
                  <a:gd name="connsiteX3" fmla="*/ 670560 w 2343912"/>
                  <a:gd name="connsiteY3" fmla="*/ 54864 h 2569464"/>
                  <a:gd name="connsiteX4" fmla="*/ 670560 w 2343912"/>
                  <a:gd name="connsiteY4" fmla="*/ 88392 h 2569464"/>
                  <a:gd name="connsiteX5" fmla="*/ 606552 w 2343912"/>
                  <a:gd name="connsiteY5" fmla="*/ 115824 h 2569464"/>
                  <a:gd name="connsiteX6" fmla="*/ 560832 w 2343912"/>
                  <a:gd name="connsiteY6" fmla="*/ 131064 h 2569464"/>
                  <a:gd name="connsiteX7" fmla="*/ 505968 w 2343912"/>
                  <a:gd name="connsiteY7" fmla="*/ 128016 h 2569464"/>
                  <a:gd name="connsiteX8" fmla="*/ 448056 w 2343912"/>
                  <a:gd name="connsiteY8" fmla="*/ 134112 h 2569464"/>
                  <a:gd name="connsiteX9" fmla="*/ 411480 w 2343912"/>
                  <a:gd name="connsiteY9" fmla="*/ 121920 h 2569464"/>
                  <a:gd name="connsiteX10" fmla="*/ 362712 w 2343912"/>
                  <a:gd name="connsiteY10" fmla="*/ 128016 h 2569464"/>
                  <a:gd name="connsiteX11" fmla="*/ 316992 w 2343912"/>
                  <a:gd name="connsiteY11" fmla="*/ 143256 h 2569464"/>
                  <a:gd name="connsiteX12" fmla="*/ 286512 w 2343912"/>
                  <a:gd name="connsiteY12" fmla="*/ 201168 h 2569464"/>
                  <a:gd name="connsiteX13" fmla="*/ 283464 w 2343912"/>
                  <a:gd name="connsiteY13" fmla="*/ 252984 h 2569464"/>
                  <a:gd name="connsiteX14" fmla="*/ 292608 w 2343912"/>
                  <a:gd name="connsiteY14" fmla="*/ 277368 h 2569464"/>
                  <a:gd name="connsiteX15" fmla="*/ 271272 w 2343912"/>
                  <a:gd name="connsiteY15" fmla="*/ 307848 h 2569464"/>
                  <a:gd name="connsiteX16" fmla="*/ 228600 w 2343912"/>
                  <a:gd name="connsiteY16" fmla="*/ 313944 h 2569464"/>
                  <a:gd name="connsiteX17" fmla="*/ 198120 w 2343912"/>
                  <a:gd name="connsiteY17" fmla="*/ 335280 h 2569464"/>
                  <a:gd name="connsiteX18" fmla="*/ 140208 w 2343912"/>
                  <a:gd name="connsiteY18" fmla="*/ 335280 h 2569464"/>
                  <a:gd name="connsiteX19" fmla="*/ 100584 w 2343912"/>
                  <a:gd name="connsiteY19" fmla="*/ 316992 h 2569464"/>
                  <a:gd name="connsiteX20" fmla="*/ 42672 w 2343912"/>
                  <a:gd name="connsiteY20" fmla="*/ 304800 h 2569464"/>
                  <a:gd name="connsiteX21" fmla="*/ 12192 w 2343912"/>
                  <a:gd name="connsiteY21" fmla="*/ 329184 h 2569464"/>
                  <a:gd name="connsiteX22" fmla="*/ 0 w 2343912"/>
                  <a:gd name="connsiteY22" fmla="*/ 384048 h 2569464"/>
                  <a:gd name="connsiteX23" fmla="*/ 15240 w 2343912"/>
                  <a:gd name="connsiteY23" fmla="*/ 435864 h 2569464"/>
                  <a:gd name="connsiteX24" fmla="*/ 30480 w 2343912"/>
                  <a:gd name="connsiteY24" fmla="*/ 505968 h 2569464"/>
                  <a:gd name="connsiteX25" fmla="*/ 39624 w 2343912"/>
                  <a:gd name="connsiteY25" fmla="*/ 554736 h 2569464"/>
                  <a:gd name="connsiteX26" fmla="*/ 45720 w 2343912"/>
                  <a:gd name="connsiteY26" fmla="*/ 603504 h 2569464"/>
                  <a:gd name="connsiteX27" fmla="*/ 30480 w 2343912"/>
                  <a:gd name="connsiteY27" fmla="*/ 640080 h 2569464"/>
                  <a:gd name="connsiteX28" fmla="*/ 30480 w 2343912"/>
                  <a:gd name="connsiteY28" fmla="*/ 737616 h 2569464"/>
                  <a:gd name="connsiteX29" fmla="*/ 30480 w 2343912"/>
                  <a:gd name="connsiteY29" fmla="*/ 975360 h 2569464"/>
                  <a:gd name="connsiteX30" fmla="*/ 54864 w 2343912"/>
                  <a:gd name="connsiteY30" fmla="*/ 1027176 h 2569464"/>
                  <a:gd name="connsiteX31" fmla="*/ 112776 w 2343912"/>
                  <a:gd name="connsiteY31" fmla="*/ 1072896 h 2569464"/>
                  <a:gd name="connsiteX32" fmla="*/ 149352 w 2343912"/>
                  <a:gd name="connsiteY32" fmla="*/ 1124712 h 2569464"/>
                  <a:gd name="connsiteX33" fmla="*/ 155448 w 2343912"/>
                  <a:gd name="connsiteY33" fmla="*/ 1167384 h 2569464"/>
                  <a:gd name="connsiteX34" fmla="*/ 118872 w 2343912"/>
                  <a:gd name="connsiteY34" fmla="*/ 1207008 h 2569464"/>
                  <a:gd name="connsiteX35" fmla="*/ 106680 w 2343912"/>
                  <a:gd name="connsiteY35" fmla="*/ 1267968 h 2569464"/>
                  <a:gd name="connsiteX36" fmla="*/ 109728 w 2343912"/>
                  <a:gd name="connsiteY36" fmla="*/ 1319784 h 2569464"/>
                  <a:gd name="connsiteX37" fmla="*/ 128016 w 2343912"/>
                  <a:gd name="connsiteY37" fmla="*/ 1350264 h 2569464"/>
                  <a:gd name="connsiteX38" fmla="*/ 134112 w 2343912"/>
                  <a:gd name="connsiteY38" fmla="*/ 1383792 h 2569464"/>
                  <a:gd name="connsiteX39" fmla="*/ 164592 w 2343912"/>
                  <a:gd name="connsiteY39" fmla="*/ 1408176 h 2569464"/>
                  <a:gd name="connsiteX40" fmla="*/ 213360 w 2343912"/>
                  <a:gd name="connsiteY40" fmla="*/ 1392936 h 2569464"/>
                  <a:gd name="connsiteX41" fmla="*/ 262128 w 2343912"/>
                  <a:gd name="connsiteY41" fmla="*/ 1408176 h 2569464"/>
                  <a:gd name="connsiteX42" fmla="*/ 277368 w 2343912"/>
                  <a:gd name="connsiteY42" fmla="*/ 1441704 h 2569464"/>
                  <a:gd name="connsiteX43" fmla="*/ 280416 w 2343912"/>
                  <a:gd name="connsiteY43" fmla="*/ 1490472 h 2569464"/>
                  <a:gd name="connsiteX44" fmla="*/ 286512 w 2343912"/>
                  <a:gd name="connsiteY44" fmla="*/ 1557528 h 2569464"/>
                  <a:gd name="connsiteX45" fmla="*/ 283464 w 2343912"/>
                  <a:gd name="connsiteY45" fmla="*/ 1597152 h 2569464"/>
                  <a:gd name="connsiteX46" fmla="*/ 259080 w 2343912"/>
                  <a:gd name="connsiteY46" fmla="*/ 1624584 h 2569464"/>
                  <a:gd name="connsiteX47" fmla="*/ 256032 w 2343912"/>
                  <a:gd name="connsiteY47" fmla="*/ 1664208 h 2569464"/>
                  <a:gd name="connsiteX48" fmla="*/ 274320 w 2343912"/>
                  <a:gd name="connsiteY48" fmla="*/ 1700784 h 2569464"/>
                  <a:gd name="connsiteX49" fmla="*/ 265176 w 2343912"/>
                  <a:gd name="connsiteY49" fmla="*/ 1746504 h 2569464"/>
                  <a:gd name="connsiteX50" fmla="*/ 240792 w 2343912"/>
                  <a:gd name="connsiteY50" fmla="*/ 1786128 h 2569464"/>
                  <a:gd name="connsiteX51" fmla="*/ 246888 w 2343912"/>
                  <a:gd name="connsiteY51" fmla="*/ 1831848 h 2569464"/>
                  <a:gd name="connsiteX52" fmla="*/ 262128 w 2343912"/>
                  <a:gd name="connsiteY52" fmla="*/ 1929384 h 2569464"/>
                  <a:gd name="connsiteX53" fmla="*/ 277368 w 2343912"/>
                  <a:gd name="connsiteY53" fmla="*/ 1990344 h 2569464"/>
                  <a:gd name="connsiteX54" fmla="*/ 301752 w 2343912"/>
                  <a:gd name="connsiteY54" fmla="*/ 2039112 h 2569464"/>
                  <a:gd name="connsiteX55" fmla="*/ 310896 w 2343912"/>
                  <a:gd name="connsiteY55" fmla="*/ 2081784 h 2569464"/>
                  <a:gd name="connsiteX56" fmla="*/ 289560 w 2343912"/>
                  <a:gd name="connsiteY56" fmla="*/ 2115312 h 2569464"/>
                  <a:gd name="connsiteX57" fmla="*/ 243840 w 2343912"/>
                  <a:gd name="connsiteY57" fmla="*/ 2130552 h 2569464"/>
                  <a:gd name="connsiteX58" fmla="*/ 243840 w 2343912"/>
                  <a:gd name="connsiteY58" fmla="*/ 2130552 h 2569464"/>
                  <a:gd name="connsiteX59" fmla="*/ 195072 w 2343912"/>
                  <a:gd name="connsiteY59" fmla="*/ 2139696 h 2569464"/>
                  <a:gd name="connsiteX60" fmla="*/ 188976 w 2343912"/>
                  <a:gd name="connsiteY60" fmla="*/ 2167128 h 2569464"/>
                  <a:gd name="connsiteX61" fmla="*/ 216408 w 2343912"/>
                  <a:gd name="connsiteY61" fmla="*/ 2194560 h 2569464"/>
                  <a:gd name="connsiteX62" fmla="*/ 283464 w 2343912"/>
                  <a:gd name="connsiteY62" fmla="*/ 2240280 h 2569464"/>
                  <a:gd name="connsiteX63" fmla="*/ 316992 w 2343912"/>
                  <a:gd name="connsiteY63" fmla="*/ 2276856 h 2569464"/>
                  <a:gd name="connsiteX64" fmla="*/ 316992 w 2343912"/>
                  <a:gd name="connsiteY64" fmla="*/ 2316480 h 2569464"/>
                  <a:gd name="connsiteX65" fmla="*/ 310896 w 2343912"/>
                  <a:gd name="connsiteY65" fmla="*/ 2350008 h 2569464"/>
                  <a:gd name="connsiteX66" fmla="*/ 356616 w 2343912"/>
                  <a:gd name="connsiteY66" fmla="*/ 2414016 h 2569464"/>
                  <a:gd name="connsiteX67" fmla="*/ 408432 w 2343912"/>
                  <a:gd name="connsiteY67" fmla="*/ 2493264 h 2569464"/>
                  <a:gd name="connsiteX68" fmla="*/ 411480 w 2343912"/>
                  <a:gd name="connsiteY68" fmla="*/ 2520696 h 2569464"/>
                  <a:gd name="connsiteX69" fmla="*/ 435864 w 2343912"/>
                  <a:gd name="connsiteY69" fmla="*/ 2560320 h 2569464"/>
                  <a:gd name="connsiteX70" fmla="*/ 460248 w 2343912"/>
                  <a:gd name="connsiteY70" fmla="*/ 2566416 h 2569464"/>
                  <a:gd name="connsiteX71" fmla="*/ 496824 w 2343912"/>
                  <a:gd name="connsiteY71" fmla="*/ 2538984 h 2569464"/>
                  <a:gd name="connsiteX72" fmla="*/ 496824 w 2343912"/>
                  <a:gd name="connsiteY72" fmla="*/ 2538984 h 2569464"/>
                  <a:gd name="connsiteX73" fmla="*/ 545592 w 2343912"/>
                  <a:gd name="connsiteY73" fmla="*/ 2526792 h 2569464"/>
                  <a:gd name="connsiteX74" fmla="*/ 573024 w 2343912"/>
                  <a:gd name="connsiteY74" fmla="*/ 2548128 h 2569464"/>
                  <a:gd name="connsiteX75" fmla="*/ 606552 w 2343912"/>
                  <a:gd name="connsiteY75" fmla="*/ 2542032 h 2569464"/>
                  <a:gd name="connsiteX76" fmla="*/ 627888 w 2343912"/>
                  <a:gd name="connsiteY76" fmla="*/ 2499360 h 2569464"/>
                  <a:gd name="connsiteX77" fmla="*/ 661416 w 2343912"/>
                  <a:gd name="connsiteY77" fmla="*/ 2496312 h 2569464"/>
                  <a:gd name="connsiteX78" fmla="*/ 731520 w 2343912"/>
                  <a:gd name="connsiteY78" fmla="*/ 2502408 h 2569464"/>
                  <a:gd name="connsiteX79" fmla="*/ 801624 w 2343912"/>
                  <a:gd name="connsiteY79" fmla="*/ 2520696 h 2569464"/>
                  <a:gd name="connsiteX80" fmla="*/ 896112 w 2343912"/>
                  <a:gd name="connsiteY80" fmla="*/ 2523744 h 2569464"/>
                  <a:gd name="connsiteX81" fmla="*/ 941832 w 2343912"/>
                  <a:gd name="connsiteY81" fmla="*/ 2538984 h 2569464"/>
                  <a:gd name="connsiteX82" fmla="*/ 1042416 w 2343912"/>
                  <a:gd name="connsiteY82" fmla="*/ 2542032 h 2569464"/>
                  <a:gd name="connsiteX83" fmla="*/ 1103376 w 2343912"/>
                  <a:gd name="connsiteY83" fmla="*/ 2535936 h 2569464"/>
                  <a:gd name="connsiteX84" fmla="*/ 1210056 w 2343912"/>
                  <a:gd name="connsiteY84" fmla="*/ 2560320 h 2569464"/>
                  <a:gd name="connsiteX85" fmla="*/ 1301496 w 2343912"/>
                  <a:gd name="connsiteY85" fmla="*/ 2569464 h 2569464"/>
                  <a:gd name="connsiteX86" fmla="*/ 1389888 w 2343912"/>
                  <a:gd name="connsiteY86" fmla="*/ 2569464 h 2569464"/>
                  <a:gd name="connsiteX87" fmla="*/ 1432560 w 2343912"/>
                  <a:gd name="connsiteY87" fmla="*/ 2557272 h 2569464"/>
                  <a:gd name="connsiteX88" fmla="*/ 1459992 w 2343912"/>
                  <a:gd name="connsiteY88" fmla="*/ 2529840 h 2569464"/>
                  <a:gd name="connsiteX89" fmla="*/ 1490472 w 2343912"/>
                  <a:gd name="connsiteY89" fmla="*/ 2502408 h 2569464"/>
                  <a:gd name="connsiteX90" fmla="*/ 1514856 w 2343912"/>
                  <a:gd name="connsiteY90" fmla="*/ 2478024 h 2569464"/>
                  <a:gd name="connsiteX91" fmla="*/ 1536192 w 2343912"/>
                  <a:gd name="connsiteY91" fmla="*/ 2465832 h 2569464"/>
                  <a:gd name="connsiteX92" fmla="*/ 1563624 w 2343912"/>
                  <a:gd name="connsiteY92" fmla="*/ 2468880 h 2569464"/>
                  <a:gd name="connsiteX93" fmla="*/ 1594104 w 2343912"/>
                  <a:gd name="connsiteY93" fmla="*/ 2493264 h 2569464"/>
                  <a:gd name="connsiteX94" fmla="*/ 1624584 w 2343912"/>
                  <a:gd name="connsiteY94" fmla="*/ 2511552 h 2569464"/>
                  <a:gd name="connsiteX95" fmla="*/ 1664208 w 2343912"/>
                  <a:gd name="connsiteY95" fmla="*/ 2520696 h 2569464"/>
                  <a:gd name="connsiteX96" fmla="*/ 1798320 w 2343912"/>
                  <a:gd name="connsiteY96" fmla="*/ 2520696 h 2569464"/>
                  <a:gd name="connsiteX97" fmla="*/ 1840992 w 2343912"/>
                  <a:gd name="connsiteY97" fmla="*/ 2508504 h 2569464"/>
                  <a:gd name="connsiteX98" fmla="*/ 1920240 w 2343912"/>
                  <a:gd name="connsiteY98" fmla="*/ 2511552 h 2569464"/>
                  <a:gd name="connsiteX99" fmla="*/ 1972056 w 2343912"/>
                  <a:gd name="connsiteY99" fmla="*/ 2499360 h 2569464"/>
                  <a:gd name="connsiteX100" fmla="*/ 2130552 w 2343912"/>
                  <a:gd name="connsiteY100" fmla="*/ 2514600 h 2569464"/>
                  <a:gd name="connsiteX101" fmla="*/ 2185416 w 2343912"/>
                  <a:gd name="connsiteY101" fmla="*/ 2499360 h 2569464"/>
                  <a:gd name="connsiteX102" fmla="*/ 2243328 w 2343912"/>
                  <a:gd name="connsiteY102" fmla="*/ 2484120 h 2569464"/>
                  <a:gd name="connsiteX103" fmla="*/ 2304288 w 2343912"/>
                  <a:gd name="connsiteY103" fmla="*/ 2484120 h 2569464"/>
                  <a:gd name="connsiteX104" fmla="*/ 2322576 w 2343912"/>
                  <a:gd name="connsiteY104" fmla="*/ 2459736 h 2569464"/>
                  <a:gd name="connsiteX105" fmla="*/ 2313432 w 2343912"/>
                  <a:gd name="connsiteY105" fmla="*/ 2386584 h 2569464"/>
                  <a:gd name="connsiteX106" fmla="*/ 2292096 w 2343912"/>
                  <a:gd name="connsiteY106" fmla="*/ 2346960 h 2569464"/>
                  <a:gd name="connsiteX107" fmla="*/ 2304288 w 2343912"/>
                  <a:gd name="connsiteY107" fmla="*/ 2322576 h 2569464"/>
                  <a:gd name="connsiteX108" fmla="*/ 2334768 w 2343912"/>
                  <a:gd name="connsiteY108" fmla="*/ 2286000 h 2569464"/>
                  <a:gd name="connsiteX109" fmla="*/ 2343912 w 2343912"/>
                  <a:gd name="connsiteY109" fmla="*/ 2258568 h 2569464"/>
                  <a:gd name="connsiteX110" fmla="*/ 2292096 w 2343912"/>
                  <a:gd name="connsiteY110" fmla="*/ 2264664 h 2569464"/>
                  <a:gd name="connsiteX111" fmla="*/ 2264664 w 2343912"/>
                  <a:gd name="connsiteY111" fmla="*/ 2295144 h 2569464"/>
                  <a:gd name="connsiteX112" fmla="*/ 2218944 w 2343912"/>
                  <a:gd name="connsiteY112" fmla="*/ 2295144 h 2569464"/>
                  <a:gd name="connsiteX113" fmla="*/ 2173224 w 2343912"/>
                  <a:gd name="connsiteY113" fmla="*/ 2267712 h 2569464"/>
                  <a:gd name="connsiteX114" fmla="*/ 2145792 w 2343912"/>
                  <a:gd name="connsiteY114" fmla="*/ 2237232 h 2569464"/>
                  <a:gd name="connsiteX115" fmla="*/ 2133600 w 2343912"/>
                  <a:gd name="connsiteY115" fmla="*/ 2203704 h 2569464"/>
                  <a:gd name="connsiteX116" fmla="*/ 2136648 w 2343912"/>
                  <a:gd name="connsiteY116" fmla="*/ 2176272 h 2569464"/>
                  <a:gd name="connsiteX117" fmla="*/ 2148840 w 2343912"/>
                  <a:gd name="connsiteY117" fmla="*/ 2154936 h 2569464"/>
                  <a:gd name="connsiteX118" fmla="*/ 2173224 w 2343912"/>
                  <a:gd name="connsiteY118" fmla="*/ 2136648 h 2569464"/>
                  <a:gd name="connsiteX119" fmla="*/ 2167128 w 2343912"/>
                  <a:gd name="connsiteY119" fmla="*/ 2090928 h 2569464"/>
                  <a:gd name="connsiteX120" fmla="*/ 2133600 w 2343912"/>
                  <a:gd name="connsiteY120" fmla="*/ 2075688 h 2569464"/>
                  <a:gd name="connsiteX121" fmla="*/ 2106168 w 2343912"/>
                  <a:gd name="connsiteY121" fmla="*/ 2100072 h 2569464"/>
                  <a:gd name="connsiteX122" fmla="*/ 2042160 w 2343912"/>
                  <a:gd name="connsiteY122" fmla="*/ 2103120 h 2569464"/>
                  <a:gd name="connsiteX123" fmla="*/ 2005584 w 2343912"/>
                  <a:gd name="connsiteY123" fmla="*/ 2139696 h 2569464"/>
                  <a:gd name="connsiteX124" fmla="*/ 1996440 w 2343912"/>
                  <a:gd name="connsiteY124" fmla="*/ 2176272 h 2569464"/>
                  <a:gd name="connsiteX125" fmla="*/ 1978152 w 2343912"/>
                  <a:gd name="connsiteY125" fmla="*/ 2200656 h 2569464"/>
                  <a:gd name="connsiteX126" fmla="*/ 1926336 w 2343912"/>
                  <a:gd name="connsiteY126" fmla="*/ 2218944 h 2569464"/>
                  <a:gd name="connsiteX127" fmla="*/ 1831848 w 2343912"/>
                  <a:gd name="connsiteY127" fmla="*/ 2167128 h 2569464"/>
                  <a:gd name="connsiteX128" fmla="*/ 1807464 w 2343912"/>
                  <a:gd name="connsiteY128" fmla="*/ 2142744 h 2569464"/>
                  <a:gd name="connsiteX129" fmla="*/ 1798320 w 2343912"/>
                  <a:gd name="connsiteY129" fmla="*/ 2106168 h 2569464"/>
                  <a:gd name="connsiteX130" fmla="*/ 1807464 w 2343912"/>
                  <a:gd name="connsiteY130" fmla="*/ 2069592 h 2569464"/>
                  <a:gd name="connsiteX131" fmla="*/ 1828800 w 2343912"/>
                  <a:gd name="connsiteY131" fmla="*/ 2036064 h 2569464"/>
                  <a:gd name="connsiteX132" fmla="*/ 1816608 w 2343912"/>
                  <a:gd name="connsiteY132" fmla="*/ 2005584 h 2569464"/>
                  <a:gd name="connsiteX133" fmla="*/ 1792224 w 2343912"/>
                  <a:gd name="connsiteY133" fmla="*/ 1993392 h 2569464"/>
                  <a:gd name="connsiteX134" fmla="*/ 1780032 w 2343912"/>
                  <a:gd name="connsiteY134" fmla="*/ 1965960 h 2569464"/>
                  <a:gd name="connsiteX135" fmla="*/ 1780032 w 2343912"/>
                  <a:gd name="connsiteY135" fmla="*/ 1941576 h 2569464"/>
                  <a:gd name="connsiteX136" fmla="*/ 1795272 w 2343912"/>
                  <a:gd name="connsiteY136" fmla="*/ 1905000 h 2569464"/>
                  <a:gd name="connsiteX137" fmla="*/ 1773936 w 2343912"/>
                  <a:gd name="connsiteY137" fmla="*/ 1862328 h 2569464"/>
                  <a:gd name="connsiteX138" fmla="*/ 1734312 w 2343912"/>
                  <a:gd name="connsiteY138" fmla="*/ 1847088 h 2569464"/>
                  <a:gd name="connsiteX139" fmla="*/ 1685544 w 2343912"/>
                  <a:gd name="connsiteY139" fmla="*/ 1801368 h 2569464"/>
                  <a:gd name="connsiteX140" fmla="*/ 1676400 w 2343912"/>
                  <a:gd name="connsiteY140" fmla="*/ 1752600 h 2569464"/>
                  <a:gd name="connsiteX141" fmla="*/ 1688592 w 2343912"/>
                  <a:gd name="connsiteY141" fmla="*/ 1722120 h 2569464"/>
                  <a:gd name="connsiteX142" fmla="*/ 1676400 w 2343912"/>
                  <a:gd name="connsiteY142" fmla="*/ 1685544 h 2569464"/>
                  <a:gd name="connsiteX143" fmla="*/ 1624584 w 2343912"/>
                  <a:gd name="connsiteY143" fmla="*/ 1676400 h 2569464"/>
                  <a:gd name="connsiteX144" fmla="*/ 1539240 w 2343912"/>
                  <a:gd name="connsiteY144" fmla="*/ 1670304 h 2569464"/>
                  <a:gd name="connsiteX145" fmla="*/ 1496568 w 2343912"/>
                  <a:gd name="connsiteY145" fmla="*/ 1676400 h 2569464"/>
                  <a:gd name="connsiteX146" fmla="*/ 1423416 w 2343912"/>
                  <a:gd name="connsiteY146" fmla="*/ 1703832 h 2569464"/>
                  <a:gd name="connsiteX147" fmla="*/ 1350264 w 2343912"/>
                  <a:gd name="connsiteY147" fmla="*/ 1716024 h 2569464"/>
                  <a:gd name="connsiteX148" fmla="*/ 1271016 w 2343912"/>
                  <a:gd name="connsiteY148" fmla="*/ 1716024 h 2569464"/>
                  <a:gd name="connsiteX149" fmla="*/ 1219200 w 2343912"/>
                  <a:gd name="connsiteY149" fmla="*/ 1664208 h 2569464"/>
                  <a:gd name="connsiteX150" fmla="*/ 1182624 w 2343912"/>
                  <a:gd name="connsiteY150" fmla="*/ 1609344 h 2569464"/>
                  <a:gd name="connsiteX151" fmla="*/ 1121664 w 2343912"/>
                  <a:gd name="connsiteY151" fmla="*/ 1578864 h 2569464"/>
                  <a:gd name="connsiteX152" fmla="*/ 1075944 w 2343912"/>
                  <a:gd name="connsiteY152" fmla="*/ 1575816 h 2569464"/>
                  <a:gd name="connsiteX153" fmla="*/ 1014984 w 2343912"/>
                  <a:gd name="connsiteY153" fmla="*/ 1575816 h 2569464"/>
                  <a:gd name="connsiteX154" fmla="*/ 978408 w 2343912"/>
                  <a:gd name="connsiteY154" fmla="*/ 1560576 h 2569464"/>
                  <a:gd name="connsiteX155" fmla="*/ 944880 w 2343912"/>
                  <a:gd name="connsiteY155" fmla="*/ 1469136 h 2569464"/>
                  <a:gd name="connsiteX156" fmla="*/ 938784 w 2343912"/>
                  <a:gd name="connsiteY156" fmla="*/ 1432560 h 2569464"/>
                  <a:gd name="connsiteX157" fmla="*/ 950976 w 2343912"/>
                  <a:gd name="connsiteY157" fmla="*/ 1392936 h 2569464"/>
                  <a:gd name="connsiteX158" fmla="*/ 1039368 w 2343912"/>
                  <a:gd name="connsiteY158" fmla="*/ 1301496 h 2569464"/>
                  <a:gd name="connsiteX159" fmla="*/ 1075944 w 2343912"/>
                  <a:gd name="connsiteY159" fmla="*/ 1261872 h 2569464"/>
                  <a:gd name="connsiteX160" fmla="*/ 1100328 w 2343912"/>
                  <a:gd name="connsiteY160" fmla="*/ 1261872 h 2569464"/>
                  <a:gd name="connsiteX161" fmla="*/ 1136904 w 2343912"/>
                  <a:gd name="connsiteY161" fmla="*/ 1277112 h 2569464"/>
                  <a:gd name="connsiteX162" fmla="*/ 1155192 w 2343912"/>
                  <a:gd name="connsiteY162" fmla="*/ 1249680 h 2569464"/>
                  <a:gd name="connsiteX163" fmla="*/ 1143000 w 2343912"/>
                  <a:gd name="connsiteY163" fmla="*/ 1210056 h 2569464"/>
                  <a:gd name="connsiteX164" fmla="*/ 1109472 w 2343912"/>
                  <a:gd name="connsiteY164" fmla="*/ 1167384 h 2569464"/>
                  <a:gd name="connsiteX165" fmla="*/ 1103376 w 2343912"/>
                  <a:gd name="connsiteY165" fmla="*/ 1124712 h 2569464"/>
                  <a:gd name="connsiteX166" fmla="*/ 1118616 w 2343912"/>
                  <a:gd name="connsiteY166" fmla="*/ 1088136 h 2569464"/>
                  <a:gd name="connsiteX167" fmla="*/ 1158240 w 2343912"/>
                  <a:gd name="connsiteY167" fmla="*/ 1024128 h 2569464"/>
                  <a:gd name="connsiteX168" fmla="*/ 1179576 w 2343912"/>
                  <a:gd name="connsiteY168" fmla="*/ 966216 h 2569464"/>
                  <a:gd name="connsiteX169" fmla="*/ 1182624 w 2343912"/>
                  <a:gd name="connsiteY169" fmla="*/ 798576 h 2569464"/>
                  <a:gd name="connsiteX170" fmla="*/ 1167384 w 2343912"/>
                  <a:gd name="connsiteY170" fmla="*/ 749808 h 2569464"/>
                  <a:gd name="connsiteX171" fmla="*/ 1130808 w 2343912"/>
                  <a:gd name="connsiteY171" fmla="*/ 725424 h 2569464"/>
                  <a:gd name="connsiteX172" fmla="*/ 1085088 w 2343912"/>
                  <a:gd name="connsiteY172" fmla="*/ 685800 h 2569464"/>
                  <a:gd name="connsiteX173" fmla="*/ 1021080 w 2343912"/>
                  <a:gd name="connsiteY173" fmla="*/ 627888 h 2569464"/>
                  <a:gd name="connsiteX174" fmla="*/ 999744 w 2343912"/>
                  <a:gd name="connsiteY174" fmla="*/ 582168 h 2569464"/>
                  <a:gd name="connsiteX175" fmla="*/ 987552 w 2343912"/>
                  <a:gd name="connsiteY175" fmla="*/ 545592 h 2569464"/>
                  <a:gd name="connsiteX176" fmla="*/ 984504 w 2343912"/>
                  <a:gd name="connsiteY176" fmla="*/ 496824 h 2569464"/>
                  <a:gd name="connsiteX177" fmla="*/ 987552 w 2343912"/>
                  <a:gd name="connsiteY177" fmla="*/ 451104 h 2569464"/>
                  <a:gd name="connsiteX178" fmla="*/ 978408 w 2343912"/>
                  <a:gd name="connsiteY178" fmla="*/ 405384 h 2569464"/>
                  <a:gd name="connsiteX179" fmla="*/ 950976 w 2343912"/>
                  <a:gd name="connsiteY179" fmla="*/ 368808 h 2569464"/>
                  <a:gd name="connsiteX180" fmla="*/ 917448 w 2343912"/>
                  <a:gd name="connsiteY180" fmla="*/ 347472 h 2569464"/>
                  <a:gd name="connsiteX181" fmla="*/ 911352 w 2343912"/>
                  <a:gd name="connsiteY181" fmla="*/ 320040 h 2569464"/>
                  <a:gd name="connsiteX182" fmla="*/ 932688 w 2343912"/>
                  <a:gd name="connsiteY182" fmla="*/ 295656 h 2569464"/>
                  <a:gd name="connsiteX183" fmla="*/ 938784 w 2343912"/>
                  <a:gd name="connsiteY183" fmla="*/ 268224 h 2569464"/>
                  <a:gd name="connsiteX184" fmla="*/ 911352 w 2343912"/>
                  <a:gd name="connsiteY184" fmla="*/ 222504 h 2569464"/>
                  <a:gd name="connsiteX185" fmla="*/ 896112 w 2343912"/>
                  <a:gd name="connsiteY185" fmla="*/ 182880 h 2569464"/>
                  <a:gd name="connsiteX186" fmla="*/ 862584 w 2343912"/>
                  <a:gd name="connsiteY186" fmla="*/ 173736 h 2569464"/>
                  <a:gd name="connsiteX187" fmla="*/ 832104 w 2343912"/>
                  <a:gd name="connsiteY187" fmla="*/ 192024 h 2569464"/>
                  <a:gd name="connsiteX188" fmla="*/ 801624 w 2343912"/>
                  <a:gd name="connsiteY188" fmla="*/ 188976 h 2569464"/>
                  <a:gd name="connsiteX189" fmla="*/ 783336 w 2343912"/>
                  <a:gd name="connsiteY189" fmla="*/ 164592 h 2569464"/>
                  <a:gd name="connsiteX190" fmla="*/ 780288 w 2343912"/>
                  <a:gd name="connsiteY190" fmla="*/ 121920 h 2569464"/>
                  <a:gd name="connsiteX191" fmla="*/ 789432 w 2343912"/>
                  <a:gd name="connsiteY191" fmla="*/ 79248 h 2569464"/>
                  <a:gd name="connsiteX192" fmla="*/ 768096 w 2343912"/>
                  <a:gd name="connsiteY192" fmla="*/ 18288 h 25694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</a:cxnLst>
                <a:rect l="l" t="t" r="r" b="b"/>
                <a:pathLst>
                  <a:path w="2343912" h="2569464">
                    <a:moveTo>
                      <a:pt x="768096" y="18288"/>
                    </a:moveTo>
                    <a:lnTo>
                      <a:pt x="704088" y="0"/>
                    </a:lnTo>
                    <a:lnTo>
                      <a:pt x="682752" y="15240"/>
                    </a:lnTo>
                    <a:lnTo>
                      <a:pt x="670560" y="54864"/>
                    </a:lnTo>
                    <a:lnTo>
                      <a:pt x="670560" y="88392"/>
                    </a:lnTo>
                    <a:lnTo>
                      <a:pt x="606552" y="115824"/>
                    </a:lnTo>
                    <a:lnTo>
                      <a:pt x="560832" y="131064"/>
                    </a:lnTo>
                    <a:lnTo>
                      <a:pt x="505968" y="128016"/>
                    </a:lnTo>
                    <a:lnTo>
                      <a:pt x="448056" y="134112"/>
                    </a:lnTo>
                    <a:lnTo>
                      <a:pt x="411480" y="121920"/>
                    </a:lnTo>
                    <a:lnTo>
                      <a:pt x="362712" y="128016"/>
                    </a:lnTo>
                    <a:lnTo>
                      <a:pt x="316992" y="143256"/>
                    </a:lnTo>
                    <a:lnTo>
                      <a:pt x="286512" y="201168"/>
                    </a:lnTo>
                    <a:lnTo>
                      <a:pt x="283464" y="252984"/>
                    </a:lnTo>
                    <a:lnTo>
                      <a:pt x="292608" y="277368"/>
                    </a:lnTo>
                    <a:lnTo>
                      <a:pt x="271272" y="307848"/>
                    </a:lnTo>
                    <a:lnTo>
                      <a:pt x="228600" y="313944"/>
                    </a:lnTo>
                    <a:lnTo>
                      <a:pt x="198120" y="335280"/>
                    </a:lnTo>
                    <a:lnTo>
                      <a:pt x="140208" y="335280"/>
                    </a:lnTo>
                    <a:lnTo>
                      <a:pt x="100584" y="316992"/>
                    </a:lnTo>
                    <a:lnTo>
                      <a:pt x="42672" y="304800"/>
                    </a:lnTo>
                    <a:lnTo>
                      <a:pt x="12192" y="329184"/>
                    </a:lnTo>
                    <a:lnTo>
                      <a:pt x="0" y="384048"/>
                    </a:lnTo>
                    <a:lnTo>
                      <a:pt x="15240" y="435864"/>
                    </a:lnTo>
                    <a:lnTo>
                      <a:pt x="30480" y="505968"/>
                    </a:lnTo>
                    <a:lnTo>
                      <a:pt x="39624" y="554736"/>
                    </a:lnTo>
                    <a:lnTo>
                      <a:pt x="45720" y="603504"/>
                    </a:lnTo>
                    <a:lnTo>
                      <a:pt x="30480" y="640080"/>
                    </a:lnTo>
                    <a:lnTo>
                      <a:pt x="30480" y="737616"/>
                    </a:lnTo>
                    <a:lnTo>
                      <a:pt x="30480" y="975360"/>
                    </a:lnTo>
                    <a:lnTo>
                      <a:pt x="54864" y="1027176"/>
                    </a:lnTo>
                    <a:lnTo>
                      <a:pt x="112776" y="1072896"/>
                    </a:lnTo>
                    <a:lnTo>
                      <a:pt x="149352" y="1124712"/>
                    </a:lnTo>
                    <a:lnTo>
                      <a:pt x="155448" y="1167384"/>
                    </a:lnTo>
                    <a:lnTo>
                      <a:pt x="118872" y="1207008"/>
                    </a:lnTo>
                    <a:lnTo>
                      <a:pt x="106680" y="1267968"/>
                    </a:lnTo>
                    <a:lnTo>
                      <a:pt x="109728" y="1319784"/>
                    </a:lnTo>
                    <a:lnTo>
                      <a:pt x="128016" y="1350264"/>
                    </a:lnTo>
                    <a:lnTo>
                      <a:pt x="134112" y="1383792"/>
                    </a:lnTo>
                    <a:lnTo>
                      <a:pt x="164592" y="1408176"/>
                    </a:lnTo>
                    <a:lnTo>
                      <a:pt x="213360" y="1392936"/>
                    </a:lnTo>
                    <a:lnTo>
                      <a:pt x="262128" y="1408176"/>
                    </a:lnTo>
                    <a:lnTo>
                      <a:pt x="277368" y="1441704"/>
                    </a:lnTo>
                    <a:lnTo>
                      <a:pt x="280416" y="1490472"/>
                    </a:lnTo>
                    <a:lnTo>
                      <a:pt x="286512" y="1557528"/>
                    </a:lnTo>
                    <a:lnTo>
                      <a:pt x="283464" y="1597152"/>
                    </a:lnTo>
                    <a:lnTo>
                      <a:pt x="259080" y="1624584"/>
                    </a:lnTo>
                    <a:lnTo>
                      <a:pt x="256032" y="1664208"/>
                    </a:lnTo>
                    <a:lnTo>
                      <a:pt x="274320" y="1700784"/>
                    </a:lnTo>
                    <a:lnTo>
                      <a:pt x="265176" y="1746504"/>
                    </a:lnTo>
                    <a:lnTo>
                      <a:pt x="240792" y="1786128"/>
                    </a:lnTo>
                    <a:lnTo>
                      <a:pt x="246888" y="1831848"/>
                    </a:lnTo>
                    <a:lnTo>
                      <a:pt x="262128" y="1929384"/>
                    </a:lnTo>
                    <a:lnTo>
                      <a:pt x="277368" y="1990344"/>
                    </a:lnTo>
                    <a:lnTo>
                      <a:pt x="301752" y="2039112"/>
                    </a:lnTo>
                    <a:lnTo>
                      <a:pt x="310896" y="2081784"/>
                    </a:lnTo>
                    <a:lnTo>
                      <a:pt x="289560" y="2115312"/>
                    </a:lnTo>
                    <a:lnTo>
                      <a:pt x="243840" y="2130552"/>
                    </a:lnTo>
                    <a:lnTo>
                      <a:pt x="243840" y="2130552"/>
                    </a:lnTo>
                    <a:lnTo>
                      <a:pt x="195072" y="2139696"/>
                    </a:lnTo>
                    <a:lnTo>
                      <a:pt x="188976" y="2167128"/>
                    </a:lnTo>
                    <a:lnTo>
                      <a:pt x="216408" y="2194560"/>
                    </a:lnTo>
                    <a:lnTo>
                      <a:pt x="283464" y="2240280"/>
                    </a:lnTo>
                    <a:lnTo>
                      <a:pt x="316992" y="2276856"/>
                    </a:lnTo>
                    <a:lnTo>
                      <a:pt x="316992" y="2316480"/>
                    </a:lnTo>
                    <a:lnTo>
                      <a:pt x="310896" y="2350008"/>
                    </a:lnTo>
                    <a:lnTo>
                      <a:pt x="356616" y="2414016"/>
                    </a:lnTo>
                    <a:lnTo>
                      <a:pt x="408432" y="2493264"/>
                    </a:lnTo>
                    <a:lnTo>
                      <a:pt x="411480" y="2520696"/>
                    </a:lnTo>
                    <a:lnTo>
                      <a:pt x="435864" y="2560320"/>
                    </a:lnTo>
                    <a:lnTo>
                      <a:pt x="460248" y="2566416"/>
                    </a:lnTo>
                    <a:lnTo>
                      <a:pt x="496824" y="2538984"/>
                    </a:lnTo>
                    <a:lnTo>
                      <a:pt x="496824" y="2538984"/>
                    </a:lnTo>
                    <a:lnTo>
                      <a:pt x="545592" y="2526792"/>
                    </a:lnTo>
                    <a:lnTo>
                      <a:pt x="573024" y="2548128"/>
                    </a:lnTo>
                    <a:lnTo>
                      <a:pt x="606552" y="2542032"/>
                    </a:lnTo>
                    <a:lnTo>
                      <a:pt x="627888" y="2499360"/>
                    </a:lnTo>
                    <a:lnTo>
                      <a:pt x="661416" y="2496312"/>
                    </a:lnTo>
                    <a:lnTo>
                      <a:pt x="731520" y="2502408"/>
                    </a:lnTo>
                    <a:lnTo>
                      <a:pt x="801624" y="2520696"/>
                    </a:lnTo>
                    <a:lnTo>
                      <a:pt x="896112" y="2523744"/>
                    </a:lnTo>
                    <a:lnTo>
                      <a:pt x="941832" y="2538984"/>
                    </a:lnTo>
                    <a:lnTo>
                      <a:pt x="1042416" y="2542032"/>
                    </a:lnTo>
                    <a:lnTo>
                      <a:pt x="1103376" y="2535936"/>
                    </a:lnTo>
                    <a:lnTo>
                      <a:pt x="1210056" y="2560320"/>
                    </a:lnTo>
                    <a:lnTo>
                      <a:pt x="1301496" y="2569464"/>
                    </a:lnTo>
                    <a:lnTo>
                      <a:pt x="1389888" y="2569464"/>
                    </a:lnTo>
                    <a:lnTo>
                      <a:pt x="1432560" y="2557272"/>
                    </a:lnTo>
                    <a:lnTo>
                      <a:pt x="1459992" y="2529840"/>
                    </a:lnTo>
                    <a:lnTo>
                      <a:pt x="1490472" y="2502408"/>
                    </a:lnTo>
                    <a:lnTo>
                      <a:pt x="1514856" y="2478024"/>
                    </a:lnTo>
                    <a:lnTo>
                      <a:pt x="1536192" y="2465832"/>
                    </a:lnTo>
                    <a:lnTo>
                      <a:pt x="1563624" y="2468880"/>
                    </a:lnTo>
                    <a:lnTo>
                      <a:pt x="1594104" y="2493264"/>
                    </a:lnTo>
                    <a:lnTo>
                      <a:pt x="1624584" y="2511552"/>
                    </a:lnTo>
                    <a:lnTo>
                      <a:pt x="1664208" y="2520696"/>
                    </a:lnTo>
                    <a:lnTo>
                      <a:pt x="1798320" y="2520696"/>
                    </a:lnTo>
                    <a:lnTo>
                      <a:pt x="1840992" y="2508504"/>
                    </a:lnTo>
                    <a:lnTo>
                      <a:pt x="1920240" y="2511552"/>
                    </a:lnTo>
                    <a:lnTo>
                      <a:pt x="1972056" y="2499360"/>
                    </a:lnTo>
                    <a:lnTo>
                      <a:pt x="2130552" y="2514600"/>
                    </a:lnTo>
                    <a:lnTo>
                      <a:pt x="2185416" y="2499360"/>
                    </a:lnTo>
                    <a:lnTo>
                      <a:pt x="2243328" y="2484120"/>
                    </a:lnTo>
                    <a:lnTo>
                      <a:pt x="2304288" y="2484120"/>
                    </a:lnTo>
                    <a:lnTo>
                      <a:pt x="2322576" y="2459736"/>
                    </a:lnTo>
                    <a:lnTo>
                      <a:pt x="2313432" y="2386584"/>
                    </a:lnTo>
                    <a:lnTo>
                      <a:pt x="2292096" y="2346960"/>
                    </a:lnTo>
                    <a:lnTo>
                      <a:pt x="2304288" y="2322576"/>
                    </a:lnTo>
                    <a:lnTo>
                      <a:pt x="2334768" y="2286000"/>
                    </a:lnTo>
                    <a:lnTo>
                      <a:pt x="2343912" y="2258568"/>
                    </a:lnTo>
                    <a:lnTo>
                      <a:pt x="2292096" y="2264664"/>
                    </a:lnTo>
                    <a:lnTo>
                      <a:pt x="2264664" y="2295144"/>
                    </a:lnTo>
                    <a:lnTo>
                      <a:pt x="2218944" y="2295144"/>
                    </a:lnTo>
                    <a:lnTo>
                      <a:pt x="2173224" y="2267712"/>
                    </a:lnTo>
                    <a:lnTo>
                      <a:pt x="2145792" y="2237232"/>
                    </a:lnTo>
                    <a:lnTo>
                      <a:pt x="2133600" y="2203704"/>
                    </a:lnTo>
                    <a:lnTo>
                      <a:pt x="2136648" y="2176272"/>
                    </a:lnTo>
                    <a:lnTo>
                      <a:pt x="2148840" y="2154936"/>
                    </a:lnTo>
                    <a:lnTo>
                      <a:pt x="2173224" y="2136648"/>
                    </a:lnTo>
                    <a:lnTo>
                      <a:pt x="2167128" y="2090928"/>
                    </a:lnTo>
                    <a:lnTo>
                      <a:pt x="2133600" y="2075688"/>
                    </a:lnTo>
                    <a:lnTo>
                      <a:pt x="2106168" y="2100072"/>
                    </a:lnTo>
                    <a:lnTo>
                      <a:pt x="2042160" y="2103120"/>
                    </a:lnTo>
                    <a:lnTo>
                      <a:pt x="2005584" y="2139696"/>
                    </a:lnTo>
                    <a:lnTo>
                      <a:pt x="1996440" y="2176272"/>
                    </a:lnTo>
                    <a:lnTo>
                      <a:pt x="1978152" y="2200656"/>
                    </a:lnTo>
                    <a:lnTo>
                      <a:pt x="1926336" y="2218944"/>
                    </a:lnTo>
                    <a:lnTo>
                      <a:pt x="1831848" y="2167128"/>
                    </a:lnTo>
                    <a:lnTo>
                      <a:pt x="1807464" y="2142744"/>
                    </a:lnTo>
                    <a:lnTo>
                      <a:pt x="1798320" y="2106168"/>
                    </a:lnTo>
                    <a:lnTo>
                      <a:pt x="1807464" y="2069592"/>
                    </a:lnTo>
                    <a:lnTo>
                      <a:pt x="1828800" y="2036064"/>
                    </a:lnTo>
                    <a:lnTo>
                      <a:pt x="1816608" y="2005584"/>
                    </a:lnTo>
                    <a:lnTo>
                      <a:pt x="1792224" y="1993392"/>
                    </a:lnTo>
                    <a:lnTo>
                      <a:pt x="1780032" y="1965960"/>
                    </a:lnTo>
                    <a:lnTo>
                      <a:pt x="1780032" y="1941576"/>
                    </a:lnTo>
                    <a:lnTo>
                      <a:pt x="1795272" y="1905000"/>
                    </a:lnTo>
                    <a:lnTo>
                      <a:pt x="1773936" y="1862328"/>
                    </a:lnTo>
                    <a:lnTo>
                      <a:pt x="1734312" y="1847088"/>
                    </a:lnTo>
                    <a:lnTo>
                      <a:pt x="1685544" y="1801368"/>
                    </a:lnTo>
                    <a:lnTo>
                      <a:pt x="1676400" y="1752600"/>
                    </a:lnTo>
                    <a:lnTo>
                      <a:pt x="1688592" y="1722120"/>
                    </a:lnTo>
                    <a:lnTo>
                      <a:pt x="1676400" y="1685544"/>
                    </a:lnTo>
                    <a:lnTo>
                      <a:pt x="1624584" y="1676400"/>
                    </a:lnTo>
                    <a:lnTo>
                      <a:pt x="1539240" y="1670304"/>
                    </a:lnTo>
                    <a:lnTo>
                      <a:pt x="1496568" y="1676400"/>
                    </a:lnTo>
                    <a:lnTo>
                      <a:pt x="1423416" y="1703832"/>
                    </a:lnTo>
                    <a:lnTo>
                      <a:pt x="1350264" y="1716024"/>
                    </a:lnTo>
                    <a:lnTo>
                      <a:pt x="1271016" y="1716024"/>
                    </a:lnTo>
                    <a:lnTo>
                      <a:pt x="1219200" y="1664208"/>
                    </a:lnTo>
                    <a:lnTo>
                      <a:pt x="1182624" y="1609344"/>
                    </a:lnTo>
                    <a:lnTo>
                      <a:pt x="1121664" y="1578864"/>
                    </a:lnTo>
                    <a:lnTo>
                      <a:pt x="1075944" y="1575816"/>
                    </a:lnTo>
                    <a:lnTo>
                      <a:pt x="1014984" y="1575816"/>
                    </a:lnTo>
                    <a:lnTo>
                      <a:pt x="978408" y="1560576"/>
                    </a:lnTo>
                    <a:lnTo>
                      <a:pt x="944880" y="1469136"/>
                    </a:lnTo>
                    <a:lnTo>
                      <a:pt x="938784" y="1432560"/>
                    </a:lnTo>
                    <a:lnTo>
                      <a:pt x="950976" y="1392936"/>
                    </a:lnTo>
                    <a:lnTo>
                      <a:pt x="1039368" y="1301496"/>
                    </a:lnTo>
                    <a:lnTo>
                      <a:pt x="1075944" y="1261872"/>
                    </a:lnTo>
                    <a:lnTo>
                      <a:pt x="1100328" y="1261872"/>
                    </a:lnTo>
                    <a:lnTo>
                      <a:pt x="1136904" y="1277112"/>
                    </a:lnTo>
                    <a:lnTo>
                      <a:pt x="1155192" y="1249680"/>
                    </a:lnTo>
                    <a:lnTo>
                      <a:pt x="1143000" y="1210056"/>
                    </a:lnTo>
                    <a:lnTo>
                      <a:pt x="1109472" y="1167384"/>
                    </a:lnTo>
                    <a:lnTo>
                      <a:pt x="1103376" y="1124712"/>
                    </a:lnTo>
                    <a:lnTo>
                      <a:pt x="1118616" y="1088136"/>
                    </a:lnTo>
                    <a:lnTo>
                      <a:pt x="1158240" y="1024128"/>
                    </a:lnTo>
                    <a:lnTo>
                      <a:pt x="1179576" y="966216"/>
                    </a:lnTo>
                    <a:lnTo>
                      <a:pt x="1182624" y="798576"/>
                    </a:lnTo>
                    <a:lnTo>
                      <a:pt x="1167384" y="749808"/>
                    </a:lnTo>
                    <a:lnTo>
                      <a:pt x="1130808" y="725424"/>
                    </a:lnTo>
                    <a:lnTo>
                      <a:pt x="1085088" y="685800"/>
                    </a:lnTo>
                    <a:lnTo>
                      <a:pt x="1021080" y="627888"/>
                    </a:lnTo>
                    <a:lnTo>
                      <a:pt x="999744" y="582168"/>
                    </a:lnTo>
                    <a:lnTo>
                      <a:pt x="987552" y="545592"/>
                    </a:lnTo>
                    <a:lnTo>
                      <a:pt x="984504" y="496824"/>
                    </a:lnTo>
                    <a:lnTo>
                      <a:pt x="987552" y="451104"/>
                    </a:lnTo>
                    <a:lnTo>
                      <a:pt x="978408" y="405384"/>
                    </a:lnTo>
                    <a:lnTo>
                      <a:pt x="950976" y="368808"/>
                    </a:lnTo>
                    <a:lnTo>
                      <a:pt x="917448" y="347472"/>
                    </a:lnTo>
                    <a:lnTo>
                      <a:pt x="911352" y="320040"/>
                    </a:lnTo>
                    <a:lnTo>
                      <a:pt x="932688" y="295656"/>
                    </a:lnTo>
                    <a:lnTo>
                      <a:pt x="938784" y="268224"/>
                    </a:lnTo>
                    <a:lnTo>
                      <a:pt x="911352" y="222504"/>
                    </a:lnTo>
                    <a:lnTo>
                      <a:pt x="896112" y="182880"/>
                    </a:lnTo>
                    <a:lnTo>
                      <a:pt x="862584" y="173736"/>
                    </a:lnTo>
                    <a:lnTo>
                      <a:pt x="832104" y="192024"/>
                    </a:lnTo>
                    <a:lnTo>
                      <a:pt x="801624" y="188976"/>
                    </a:lnTo>
                    <a:lnTo>
                      <a:pt x="783336" y="164592"/>
                    </a:lnTo>
                    <a:lnTo>
                      <a:pt x="780288" y="121920"/>
                    </a:lnTo>
                    <a:lnTo>
                      <a:pt x="789432" y="79248"/>
                    </a:lnTo>
                    <a:lnTo>
                      <a:pt x="768096" y="18288"/>
                    </a:lnTo>
                    <a:close/>
                  </a:path>
                </a:pathLst>
              </a:custGeom>
              <a:grpFill/>
              <a:ln w="6350">
                <a:solidFill>
                  <a:srgbClr val="008FD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86" name="중구">
                <a:extLst>
                  <a:ext uri="{FF2B5EF4-FFF2-40B4-BE49-F238E27FC236}">
                    <a16:creationId xmlns:a16="http://schemas.microsoft.com/office/drawing/2014/main" id="{894C9CA0-A223-4245-AE33-13B47BEA7617}"/>
                  </a:ext>
                </a:extLst>
              </p:cNvPr>
              <p:cNvSpPr/>
              <p:nvPr/>
            </p:nvSpPr>
            <p:spPr>
              <a:xfrm>
                <a:off x="2413635" y="6650355"/>
                <a:ext cx="2019300" cy="1009650"/>
              </a:xfrm>
              <a:custGeom>
                <a:avLst/>
                <a:gdLst>
                  <a:gd name="connsiteX0" fmla="*/ 1163955 w 2019300"/>
                  <a:gd name="connsiteY0" fmla="*/ 24765 h 1009650"/>
                  <a:gd name="connsiteX1" fmla="*/ 1118235 w 2019300"/>
                  <a:gd name="connsiteY1" fmla="*/ 43815 h 1009650"/>
                  <a:gd name="connsiteX2" fmla="*/ 1089660 w 2019300"/>
                  <a:gd name="connsiteY2" fmla="*/ 78105 h 1009650"/>
                  <a:gd name="connsiteX3" fmla="*/ 1057275 w 2019300"/>
                  <a:gd name="connsiteY3" fmla="*/ 106680 h 1009650"/>
                  <a:gd name="connsiteX4" fmla="*/ 1011555 w 2019300"/>
                  <a:gd name="connsiteY4" fmla="*/ 118110 h 1009650"/>
                  <a:gd name="connsiteX5" fmla="*/ 868680 w 2019300"/>
                  <a:gd name="connsiteY5" fmla="*/ 120015 h 1009650"/>
                  <a:gd name="connsiteX6" fmla="*/ 847725 w 2019300"/>
                  <a:gd name="connsiteY6" fmla="*/ 120015 h 1009650"/>
                  <a:gd name="connsiteX7" fmla="*/ 803910 w 2019300"/>
                  <a:gd name="connsiteY7" fmla="*/ 110490 h 1009650"/>
                  <a:gd name="connsiteX8" fmla="*/ 741045 w 2019300"/>
                  <a:gd name="connsiteY8" fmla="*/ 87630 h 1009650"/>
                  <a:gd name="connsiteX9" fmla="*/ 716280 w 2019300"/>
                  <a:gd name="connsiteY9" fmla="*/ 87630 h 1009650"/>
                  <a:gd name="connsiteX10" fmla="*/ 661035 w 2019300"/>
                  <a:gd name="connsiteY10" fmla="*/ 91440 h 1009650"/>
                  <a:gd name="connsiteX11" fmla="*/ 643890 w 2019300"/>
                  <a:gd name="connsiteY11" fmla="*/ 93345 h 1009650"/>
                  <a:gd name="connsiteX12" fmla="*/ 571500 w 2019300"/>
                  <a:gd name="connsiteY12" fmla="*/ 83820 h 1009650"/>
                  <a:gd name="connsiteX13" fmla="*/ 556260 w 2019300"/>
                  <a:gd name="connsiteY13" fmla="*/ 78105 h 1009650"/>
                  <a:gd name="connsiteX14" fmla="*/ 550545 w 2019300"/>
                  <a:gd name="connsiteY14" fmla="*/ 76200 h 1009650"/>
                  <a:gd name="connsiteX15" fmla="*/ 520065 w 2019300"/>
                  <a:gd name="connsiteY15" fmla="*/ 64770 h 1009650"/>
                  <a:gd name="connsiteX16" fmla="*/ 499110 w 2019300"/>
                  <a:gd name="connsiteY16" fmla="*/ 64770 h 1009650"/>
                  <a:gd name="connsiteX17" fmla="*/ 422910 w 2019300"/>
                  <a:gd name="connsiteY17" fmla="*/ 64770 h 1009650"/>
                  <a:gd name="connsiteX18" fmla="*/ 344805 w 2019300"/>
                  <a:gd name="connsiteY18" fmla="*/ 59055 h 1009650"/>
                  <a:gd name="connsiteX19" fmla="*/ 295275 w 2019300"/>
                  <a:gd name="connsiteY19" fmla="*/ 28575 h 1009650"/>
                  <a:gd name="connsiteX20" fmla="*/ 255270 w 2019300"/>
                  <a:gd name="connsiteY20" fmla="*/ 43815 h 1009650"/>
                  <a:gd name="connsiteX21" fmla="*/ 224790 w 2019300"/>
                  <a:gd name="connsiteY21" fmla="*/ 74295 h 1009650"/>
                  <a:gd name="connsiteX22" fmla="*/ 192405 w 2019300"/>
                  <a:gd name="connsiteY22" fmla="*/ 93345 h 1009650"/>
                  <a:gd name="connsiteX23" fmla="*/ 140970 w 2019300"/>
                  <a:gd name="connsiteY23" fmla="*/ 81915 h 1009650"/>
                  <a:gd name="connsiteX24" fmla="*/ 114300 w 2019300"/>
                  <a:gd name="connsiteY24" fmla="*/ 93345 h 1009650"/>
                  <a:gd name="connsiteX25" fmla="*/ 102870 w 2019300"/>
                  <a:gd name="connsiteY25" fmla="*/ 135255 h 1009650"/>
                  <a:gd name="connsiteX26" fmla="*/ 125730 w 2019300"/>
                  <a:gd name="connsiteY26" fmla="*/ 220980 h 1009650"/>
                  <a:gd name="connsiteX27" fmla="*/ 160020 w 2019300"/>
                  <a:gd name="connsiteY27" fmla="*/ 297180 h 1009650"/>
                  <a:gd name="connsiteX28" fmla="*/ 184785 w 2019300"/>
                  <a:gd name="connsiteY28" fmla="*/ 342900 h 1009650"/>
                  <a:gd name="connsiteX29" fmla="*/ 184785 w 2019300"/>
                  <a:gd name="connsiteY29" fmla="*/ 375285 h 1009650"/>
                  <a:gd name="connsiteX30" fmla="*/ 146685 w 2019300"/>
                  <a:gd name="connsiteY30" fmla="*/ 400050 h 1009650"/>
                  <a:gd name="connsiteX31" fmla="*/ 100965 w 2019300"/>
                  <a:gd name="connsiteY31" fmla="*/ 421005 h 1009650"/>
                  <a:gd name="connsiteX32" fmla="*/ 59055 w 2019300"/>
                  <a:gd name="connsiteY32" fmla="*/ 422910 h 1009650"/>
                  <a:gd name="connsiteX33" fmla="*/ 22860 w 2019300"/>
                  <a:gd name="connsiteY33" fmla="*/ 445770 h 1009650"/>
                  <a:gd name="connsiteX34" fmla="*/ 0 w 2019300"/>
                  <a:gd name="connsiteY34" fmla="*/ 464820 h 1009650"/>
                  <a:gd name="connsiteX35" fmla="*/ 26670 w 2019300"/>
                  <a:gd name="connsiteY35" fmla="*/ 497205 h 1009650"/>
                  <a:gd name="connsiteX36" fmla="*/ 57150 w 2019300"/>
                  <a:gd name="connsiteY36" fmla="*/ 571500 h 1009650"/>
                  <a:gd name="connsiteX37" fmla="*/ 57150 w 2019300"/>
                  <a:gd name="connsiteY37" fmla="*/ 605790 h 1009650"/>
                  <a:gd name="connsiteX38" fmla="*/ 40005 w 2019300"/>
                  <a:gd name="connsiteY38" fmla="*/ 641985 h 1009650"/>
                  <a:gd name="connsiteX39" fmla="*/ 3810 w 2019300"/>
                  <a:gd name="connsiteY39" fmla="*/ 659130 h 1009650"/>
                  <a:gd name="connsiteX40" fmla="*/ 15240 w 2019300"/>
                  <a:gd name="connsiteY40" fmla="*/ 699135 h 1009650"/>
                  <a:gd name="connsiteX41" fmla="*/ 60960 w 2019300"/>
                  <a:gd name="connsiteY41" fmla="*/ 693420 h 1009650"/>
                  <a:gd name="connsiteX42" fmla="*/ 102870 w 2019300"/>
                  <a:gd name="connsiteY42" fmla="*/ 649605 h 1009650"/>
                  <a:gd name="connsiteX43" fmla="*/ 177165 w 2019300"/>
                  <a:gd name="connsiteY43" fmla="*/ 607695 h 1009650"/>
                  <a:gd name="connsiteX44" fmla="*/ 228600 w 2019300"/>
                  <a:gd name="connsiteY44" fmla="*/ 586740 h 1009650"/>
                  <a:gd name="connsiteX45" fmla="*/ 278130 w 2019300"/>
                  <a:gd name="connsiteY45" fmla="*/ 596265 h 1009650"/>
                  <a:gd name="connsiteX46" fmla="*/ 287655 w 2019300"/>
                  <a:gd name="connsiteY46" fmla="*/ 638175 h 1009650"/>
                  <a:gd name="connsiteX47" fmla="*/ 312420 w 2019300"/>
                  <a:gd name="connsiteY47" fmla="*/ 655320 h 1009650"/>
                  <a:gd name="connsiteX48" fmla="*/ 360045 w 2019300"/>
                  <a:gd name="connsiteY48" fmla="*/ 647700 h 1009650"/>
                  <a:gd name="connsiteX49" fmla="*/ 384810 w 2019300"/>
                  <a:gd name="connsiteY49" fmla="*/ 628650 h 1009650"/>
                  <a:gd name="connsiteX50" fmla="*/ 401955 w 2019300"/>
                  <a:gd name="connsiteY50" fmla="*/ 628650 h 1009650"/>
                  <a:gd name="connsiteX51" fmla="*/ 415290 w 2019300"/>
                  <a:gd name="connsiteY51" fmla="*/ 649605 h 1009650"/>
                  <a:gd name="connsiteX52" fmla="*/ 447675 w 2019300"/>
                  <a:gd name="connsiteY52" fmla="*/ 659130 h 1009650"/>
                  <a:gd name="connsiteX53" fmla="*/ 481965 w 2019300"/>
                  <a:gd name="connsiteY53" fmla="*/ 640080 h 1009650"/>
                  <a:gd name="connsiteX54" fmla="*/ 502920 w 2019300"/>
                  <a:gd name="connsiteY54" fmla="*/ 605790 h 1009650"/>
                  <a:gd name="connsiteX55" fmla="*/ 558165 w 2019300"/>
                  <a:gd name="connsiteY55" fmla="*/ 609600 h 1009650"/>
                  <a:gd name="connsiteX56" fmla="*/ 607695 w 2019300"/>
                  <a:gd name="connsiteY56" fmla="*/ 628650 h 1009650"/>
                  <a:gd name="connsiteX57" fmla="*/ 619125 w 2019300"/>
                  <a:gd name="connsiteY57" fmla="*/ 672465 h 1009650"/>
                  <a:gd name="connsiteX58" fmla="*/ 645795 w 2019300"/>
                  <a:gd name="connsiteY58" fmla="*/ 699135 h 1009650"/>
                  <a:gd name="connsiteX59" fmla="*/ 689610 w 2019300"/>
                  <a:gd name="connsiteY59" fmla="*/ 672465 h 1009650"/>
                  <a:gd name="connsiteX60" fmla="*/ 721995 w 2019300"/>
                  <a:gd name="connsiteY60" fmla="*/ 653415 h 1009650"/>
                  <a:gd name="connsiteX61" fmla="*/ 758190 w 2019300"/>
                  <a:gd name="connsiteY61" fmla="*/ 680085 h 1009650"/>
                  <a:gd name="connsiteX62" fmla="*/ 796290 w 2019300"/>
                  <a:gd name="connsiteY62" fmla="*/ 676275 h 1009650"/>
                  <a:gd name="connsiteX63" fmla="*/ 811530 w 2019300"/>
                  <a:gd name="connsiteY63" fmla="*/ 662940 h 1009650"/>
                  <a:gd name="connsiteX64" fmla="*/ 857250 w 2019300"/>
                  <a:gd name="connsiteY64" fmla="*/ 674370 h 1009650"/>
                  <a:gd name="connsiteX65" fmla="*/ 899160 w 2019300"/>
                  <a:gd name="connsiteY65" fmla="*/ 706755 h 1009650"/>
                  <a:gd name="connsiteX66" fmla="*/ 906780 w 2019300"/>
                  <a:gd name="connsiteY66" fmla="*/ 727710 h 1009650"/>
                  <a:gd name="connsiteX67" fmla="*/ 904875 w 2019300"/>
                  <a:gd name="connsiteY67" fmla="*/ 762000 h 1009650"/>
                  <a:gd name="connsiteX68" fmla="*/ 935355 w 2019300"/>
                  <a:gd name="connsiteY68" fmla="*/ 786765 h 1009650"/>
                  <a:gd name="connsiteX69" fmla="*/ 973455 w 2019300"/>
                  <a:gd name="connsiteY69" fmla="*/ 784860 h 1009650"/>
                  <a:gd name="connsiteX70" fmla="*/ 1013460 w 2019300"/>
                  <a:gd name="connsiteY70" fmla="*/ 796290 h 1009650"/>
                  <a:gd name="connsiteX71" fmla="*/ 1030605 w 2019300"/>
                  <a:gd name="connsiteY71" fmla="*/ 828675 h 1009650"/>
                  <a:gd name="connsiteX72" fmla="*/ 1055370 w 2019300"/>
                  <a:gd name="connsiteY72" fmla="*/ 882015 h 1009650"/>
                  <a:gd name="connsiteX73" fmla="*/ 1120140 w 2019300"/>
                  <a:gd name="connsiteY73" fmla="*/ 912495 h 1009650"/>
                  <a:gd name="connsiteX74" fmla="*/ 1156335 w 2019300"/>
                  <a:gd name="connsiteY74" fmla="*/ 882015 h 1009650"/>
                  <a:gd name="connsiteX75" fmla="*/ 1163955 w 2019300"/>
                  <a:gd name="connsiteY75" fmla="*/ 840105 h 1009650"/>
                  <a:gd name="connsiteX76" fmla="*/ 1167765 w 2019300"/>
                  <a:gd name="connsiteY76" fmla="*/ 819150 h 1009650"/>
                  <a:gd name="connsiteX77" fmla="*/ 1198245 w 2019300"/>
                  <a:gd name="connsiteY77" fmla="*/ 798195 h 1009650"/>
                  <a:gd name="connsiteX78" fmla="*/ 1223010 w 2019300"/>
                  <a:gd name="connsiteY78" fmla="*/ 788670 h 1009650"/>
                  <a:gd name="connsiteX79" fmla="*/ 1308735 w 2019300"/>
                  <a:gd name="connsiteY79" fmla="*/ 779145 h 1009650"/>
                  <a:gd name="connsiteX80" fmla="*/ 1405890 w 2019300"/>
                  <a:gd name="connsiteY80" fmla="*/ 782955 h 1009650"/>
                  <a:gd name="connsiteX81" fmla="*/ 1419225 w 2019300"/>
                  <a:gd name="connsiteY81" fmla="*/ 777240 h 1009650"/>
                  <a:gd name="connsiteX82" fmla="*/ 1455420 w 2019300"/>
                  <a:gd name="connsiteY82" fmla="*/ 798195 h 1009650"/>
                  <a:gd name="connsiteX83" fmla="*/ 1457325 w 2019300"/>
                  <a:gd name="connsiteY83" fmla="*/ 840105 h 1009650"/>
                  <a:gd name="connsiteX84" fmla="*/ 1442085 w 2019300"/>
                  <a:gd name="connsiteY84" fmla="*/ 885825 h 1009650"/>
                  <a:gd name="connsiteX85" fmla="*/ 1442085 w 2019300"/>
                  <a:gd name="connsiteY85" fmla="*/ 906780 h 1009650"/>
                  <a:gd name="connsiteX86" fmla="*/ 1447800 w 2019300"/>
                  <a:gd name="connsiteY86" fmla="*/ 952500 h 1009650"/>
                  <a:gd name="connsiteX87" fmla="*/ 1468755 w 2019300"/>
                  <a:gd name="connsiteY87" fmla="*/ 1003935 h 1009650"/>
                  <a:gd name="connsiteX88" fmla="*/ 1504950 w 2019300"/>
                  <a:gd name="connsiteY88" fmla="*/ 1009650 h 1009650"/>
                  <a:gd name="connsiteX89" fmla="*/ 1525905 w 2019300"/>
                  <a:gd name="connsiteY89" fmla="*/ 962025 h 1009650"/>
                  <a:gd name="connsiteX90" fmla="*/ 1527810 w 2019300"/>
                  <a:gd name="connsiteY90" fmla="*/ 923925 h 1009650"/>
                  <a:gd name="connsiteX91" fmla="*/ 1550670 w 2019300"/>
                  <a:gd name="connsiteY91" fmla="*/ 882015 h 1009650"/>
                  <a:gd name="connsiteX92" fmla="*/ 1617345 w 2019300"/>
                  <a:gd name="connsiteY92" fmla="*/ 838200 h 1009650"/>
                  <a:gd name="connsiteX93" fmla="*/ 1653540 w 2019300"/>
                  <a:gd name="connsiteY93" fmla="*/ 796290 h 1009650"/>
                  <a:gd name="connsiteX94" fmla="*/ 1668780 w 2019300"/>
                  <a:gd name="connsiteY94" fmla="*/ 750570 h 1009650"/>
                  <a:gd name="connsiteX95" fmla="*/ 1655445 w 2019300"/>
                  <a:gd name="connsiteY95" fmla="*/ 695325 h 1009650"/>
                  <a:gd name="connsiteX96" fmla="*/ 1678305 w 2019300"/>
                  <a:gd name="connsiteY96" fmla="*/ 649605 h 1009650"/>
                  <a:gd name="connsiteX97" fmla="*/ 1706880 w 2019300"/>
                  <a:gd name="connsiteY97" fmla="*/ 588645 h 1009650"/>
                  <a:gd name="connsiteX98" fmla="*/ 1765935 w 2019300"/>
                  <a:gd name="connsiteY98" fmla="*/ 563880 h 1009650"/>
                  <a:gd name="connsiteX99" fmla="*/ 1798320 w 2019300"/>
                  <a:gd name="connsiteY99" fmla="*/ 539115 h 1009650"/>
                  <a:gd name="connsiteX100" fmla="*/ 1809750 w 2019300"/>
                  <a:gd name="connsiteY100" fmla="*/ 491490 h 1009650"/>
                  <a:gd name="connsiteX101" fmla="*/ 1823085 w 2019300"/>
                  <a:gd name="connsiteY101" fmla="*/ 459105 h 1009650"/>
                  <a:gd name="connsiteX102" fmla="*/ 1863090 w 2019300"/>
                  <a:gd name="connsiteY102" fmla="*/ 455295 h 1009650"/>
                  <a:gd name="connsiteX103" fmla="*/ 1903095 w 2019300"/>
                  <a:gd name="connsiteY103" fmla="*/ 449580 h 1009650"/>
                  <a:gd name="connsiteX104" fmla="*/ 1912620 w 2019300"/>
                  <a:gd name="connsiteY104" fmla="*/ 396240 h 1009650"/>
                  <a:gd name="connsiteX105" fmla="*/ 1918335 w 2019300"/>
                  <a:gd name="connsiteY105" fmla="*/ 348615 h 1009650"/>
                  <a:gd name="connsiteX106" fmla="*/ 1965960 w 2019300"/>
                  <a:gd name="connsiteY106" fmla="*/ 287655 h 1009650"/>
                  <a:gd name="connsiteX107" fmla="*/ 2009775 w 2019300"/>
                  <a:gd name="connsiteY107" fmla="*/ 243840 h 1009650"/>
                  <a:gd name="connsiteX108" fmla="*/ 2019300 w 2019300"/>
                  <a:gd name="connsiteY108" fmla="*/ 217170 h 1009650"/>
                  <a:gd name="connsiteX109" fmla="*/ 1983105 w 2019300"/>
                  <a:gd name="connsiteY109" fmla="*/ 182880 h 1009650"/>
                  <a:gd name="connsiteX110" fmla="*/ 1958340 w 2019300"/>
                  <a:gd name="connsiteY110" fmla="*/ 133350 h 1009650"/>
                  <a:gd name="connsiteX111" fmla="*/ 1964055 w 2019300"/>
                  <a:gd name="connsiteY111" fmla="*/ 72390 h 1009650"/>
                  <a:gd name="connsiteX112" fmla="*/ 1967865 w 2019300"/>
                  <a:gd name="connsiteY112" fmla="*/ 26670 h 1009650"/>
                  <a:gd name="connsiteX113" fmla="*/ 1952625 w 2019300"/>
                  <a:gd name="connsiteY113" fmla="*/ 0 h 1009650"/>
                  <a:gd name="connsiteX114" fmla="*/ 1918335 w 2019300"/>
                  <a:gd name="connsiteY114" fmla="*/ 13335 h 1009650"/>
                  <a:gd name="connsiteX115" fmla="*/ 1864995 w 2019300"/>
                  <a:gd name="connsiteY115" fmla="*/ 36195 h 1009650"/>
                  <a:gd name="connsiteX116" fmla="*/ 1811655 w 2019300"/>
                  <a:gd name="connsiteY116" fmla="*/ 40005 h 1009650"/>
                  <a:gd name="connsiteX117" fmla="*/ 1750695 w 2019300"/>
                  <a:gd name="connsiteY117" fmla="*/ 55245 h 1009650"/>
                  <a:gd name="connsiteX118" fmla="*/ 1632585 w 2019300"/>
                  <a:gd name="connsiteY118" fmla="*/ 49530 h 1009650"/>
                  <a:gd name="connsiteX119" fmla="*/ 1514475 w 2019300"/>
                  <a:gd name="connsiteY119" fmla="*/ 43815 h 1009650"/>
                  <a:gd name="connsiteX120" fmla="*/ 1495425 w 2019300"/>
                  <a:gd name="connsiteY120" fmla="*/ 45720 h 1009650"/>
                  <a:gd name="connsiteX121" fmla="*/ 1373505 w 2019300"/>
                  <a:gd name="connsiteY121" fmla="*/ 59055 h 1009650"/>
                  <a:gd name="connsiteX122" fmla="*/ 1312545 w 2019300"/>
                  <a:gd name="connsiteY122" fmla="*/ 55245 h 1009650"/>
                  <a:gd name="connsiteX123" fmla="*/ 1268730 w 2019300"/>
                  <a:gd name="connsiteY123" fmla="*/ 66675 h 1009650"/>
                  <a:gd name="connsiteX124" fmla="*/ 1234440 w 2019300"/>
                  <a:gd name="connsiteY124" fmla="*/ 57150 h 1009650"/>
                  <a:gd name="connsiteX125" fmla="*/ 1163955 w 2019300"/>
                  <a:gd name="connsiteY125" fmla="*/ 24765 h 1009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</a:cxnLst>
                <a:rect l="l" t="t" r="r" b="b"/>
                <a:pathLst>
                  <a:path w="2019300" h="1009650">
                    <a:moveTo>
                      <a:pt x="1163955" y="24765"/>
                    </a:moveTo>
                    <a:lnTo>
                      <a:pt x="1118235" y="43815"/>
                    </a:lnTo>
                    <a:lnTo>
                      <a:pt x="1089660" y="78105"/>
                    </a:lnTo>
                    <a:lnTo>
                      <a:pt x="1057275" y="106680"/>
                    </a:lnTo>
                    <a:lnTo>
                      <a:pt x="1011555" y="118110"/>
                    </a:lnTo>
                    <a:lnTo>
                      <a:pt x="868680" y="120015"/>
                    </a:lnTo>
                    <a:lnTo>
                      <a:pt x="847725" y="120015"/>
                    </a:lnTo>
                    <a:lnTo>
                      <a:pt x="803910" y="110490"/>
                    </a:lnTo>
                    <a:lnTo>
                      <a:pt x="741045" y="87630"/>
                    </a:lnTo>
                    <a:lnTo>
                      <a:pt x="716280" y="87630"/>
                    </a:lnTo>
                    <a:lnTo>
                      <a:pt x="661035" y="91440"/>
                    </a:lnTo>
                    <a:lnTo>
                      <a:pt x="643890" y="93345"/>
                    </a:lnTo>
                    <a:lnTo>
                      <a:pt x="571500" y="83820"/>
                    </a:lnTo>
                    <a:lnTo>
                      <a:pt x="556260" y="78105"/>
                    </a:lnTo>
                    <a:cubicBezTo>
                      <a:pt x="554373" y="77419"/>
                      <a:pt x="550545" y="76200"/>
                      <a:pt x="550545" y="76200"/>
                    </a:cubicBezTo>
                    <a:lnTo>
                      <a:pt x="520065" y="64770"/>
                    </a:lnTo>
                    <a:lnTo>
                      <a:pt x="499110" y="64770"/>
                    </a:lnTo>
                    <a:lnTo>
                      <a:pt x="422910" y="64770"/>
                    </a:lnTo>
                    <a:lnTo>
                      <a:pt x="344805" y="59055"/>
                    </a:lnTo>
                    <a:lnTo>
                      <a:pt x="295275" y="28575"/>
                    </a:lnTo>
                    <a:lnTo>
                      <a:pt x="255270" y="43815"/>
                    </a:lnTo>
                    <a:lnTo>
                      <a:pt x="224790" y="74295"/>
                    </a:lnTo>
                    <a:lnTo>
                      <a:pt x="192405" y="93345"/>
                    </a:lnTo>
                    <a:lnTo>
                      <a:pt x="140970" y="81915"/>
                    </a:lnTo>
                    <a:lnTo>
                      <a:pt x="114300" y="93345"/>
                    </a:lnTo>
                    <a:lnTo>
                      <a:pt x="102870" y="135255"/>
                    </a:lnTo>
                    <a:lnTo>
                      <a:pt x="125730" y="220980"/>
                    </a:lnTo>
                    <a:lnTo>
                      <a:pt x="160020" y="297180"/>
                    </a:lnTo>
                    <a:lnTo>
                      <a:pt x="184785" y="342900"/>
                    </a:lnTo>
                    <a:lnTo>
                      <a:pt x="184785" y="375285"/>
                    </a:lnTo>
                    <a:lnTo>
                      <a:pt x="146685" y="400050"/>
                    </a:lnTo>
                    <a:lnTo>
                      <a:pt x="100965" y="421005"/>
                    </a:lnTo>
                    <a:lnTo>
                      <a:pt x="59055" y="422910"/>
                    </a:lnTo>
                    <a:lnTo>
                      <a:pt x="22860" y="445770"/>
                    </a:lnTo>
                    <a:lnTo>
                      <a:pt x="0" y="464820"/>
                    </a:lnTo>
                    <a:lnTo>
                      <a:pt x="26670" y="497205"/>
                    </a:lnTo>
                    <a:lnTo>
                      <a:pt x="57150" y="571500"/>
                    </a:lnTo>
                    <a:lnTo>
                      <a:pt x="57150" y="605790"/>
                    </a:lnTo>
                    <a:lnTo>
                      <a:pt x="40005" y="641985"/>
                    </a:lnTo>
                    <a:lnTo>
                      <a:pt x="3810" y="659130"/>
                    </a:lnTo>
                    <a:lnTo>
                      <a:pt x="15240" y="699135"/>
                    </a:lnTo>
                    <a:lnTo>
                      <a:pt x="60960" y="693420"/>
                    </a:lnTo>
                    <a:lnTo>
                      <a:pt x="102870" y="649605"/>
                    </a:lnTo>
                    <a:lnTo>
                      <a:pt x="177165" y="607695"/>
                    </a:lnTo>
                    <a:lnTo>
                      <a:pt x="228600" y="586740"/>
                    </a:lnTo>
                    <a:lnTo>
                      <a:pt x="278130" y="596265"/>
                    </a:lnTo>
                    <a:lnTo>
                      <a:pt x="287655" y="638175"/>
                    </a:lnTo>
                    <a:lnTo>
                      <a:pt x="312420" y="655320"/>
                    </a:lnTo>
                    <a:lnTo>
                      <a:pt x="360045" y="647700"/>
                    </a:lnTo>
                    <a:lnTo>
                      <a:pt x="384810" y="628650"/>
                    </a:lnTo>
                    <a:lnTo>
                      <a:pt x="401955" y="628650"/>
                    </a:lnTo>
                    <a:lnTo>
                      <a:pt x="415290" y="649605"/>
                    </a:lnTo>
                    <a:lnTo>
                      <a:pt x="447675" y="659130"/>
                    </a:lnTo>
                    <a:lnTo>
                      <a:pt x="481965" y="640080"/>
                    </a:lnTo>
                    <a:lnTo>
                      <a:pt x="502920" y="605790"/>
                    </a:lnTo>
                    <a:lnTo>
                      <a:pt x="558165" y="609600"/>
                    </a:lnTo>
                    <a:lnTo>
                      <a:pt x="607695" y="628650"/>
                    </a:lnTo>
                    <a:lnTo>
                      <a:pt x="619125" y="672465"/>
                    </a:lnTo>
                    <a:lnTo>
                      <a:pt x="645795" y="699135"/>
                    </a:lnTo>
                    <a:lnTo>
                      <a:pt x="689610" y="672465"/>
                    </a:lnTo>
                    <a:lnTo>
                      <a:pt x="721995" y="653415"/>
                    </a:lnTo>
                    <a:lnTo>
                      <a:pt x="758190" y="680085"/>
                    </a:lnTo>
                    <a:lnTo>
                      <a:pt x="796290" y="676275"/>
                    </a:lnTo>
                    <a:lnTo>
                      <a:pt x="811530" y="662940"/>
                    </a:lnTo>
                    <a:lnTo>
                      <a:pt x="857250" y="674370"/>
                    </a:lnTo>
                    <a:lnTo>
                      <a:pt x="899160" y="706755"/>
                    </a:lnTo>
                    <a:lnTo>
                      <a:pt x="906780" y="727710"/>
                    </a:lnTo>
                    <a:lnTo>
                      <a:pt x="904875" y="762000"/>
                    </a:lnTo>
                    <a:lnTo>
                      <a:pt x="935355" y="786765"/>
                    </a:lnTo>
                    <a:lnTo>
                      <a:pt x="973455" y="784860"/>
                    </a:lnTo>
                    <a:lnTo>
                      <a:pt x="1013460" y="796290"/>
                    </a:lnTo>
                    <a:lnTo>
                      <a:pt x="1030605" y="828675"/>
                    </a:lnTo>
                    <a:lnTo>
                      <a:pt x="1055370" y="882015"/>
                    </a:lnTo>
                    <a:lnTo>
                      <a:pt x="1120140" y="912495"/>
                    </a:lnTo>
                    <a:lnTo>
                      <a:pt x="1156335" y="882015"/>
                    </a:lnTo>
                    <a:lnTo>
                      <a:pt x="1163955" y="840105"/>
                    </a:lnTo>
                    <a:lnTo>
                      <a:pt x="1167765" y="819150"/>
                    </a:lnTo>
                    <a:lnTo>
                      <a:pt x="1198245" y="798195"/>
                    </a:lnTo>
                    <a:cubicBezTo>
                      <a:pt x="1220356" y="788144"/>
                      <a:pt x="1211527" y="788670"/>
                      <a:pt x="1223010" y="788670"/>
                    </a:cubicBezTo>
                    <a:lnTo>
                      <a:pt x="1308735" y="779145"/>
                    </a:lnTo>
                    <a:lnTo>
                      <a:pt x="1405890" y="782955"/>
                    </a:lnTo>
                    <a:lnTo>
                      <a:pt x="1419225" y="777240"/>
                    </a:lnTo>
                    <a:lnTo>
                      <a:pt x="1455420" y="798195"/>
                    </a:lnTo>
                    <a:lnTo>
                      <a:pt x="1457325" y="840105"/>
                    </a:lnTo>
                    <a:lnTo>
                      <a:pt x="1442085" y="885825"/>
                    </a:lnTo>
                    <a:lnTo>
                      <a:pt x="1442085" y="906780"/>
                    </a:lnTo>
                    <a:lnTo>
                      <a:pt x="1447800" y="952500"/>
                    </a:lnTo>
                    <a:lnTo>
                      <a:pt x="1468755" y="1003935"/>
                    </a:lnTo>
                    <a:lnTo>
                      <a:pt x="1504950" y="1009650"/>
                    </a:lnTo>
                    <a:lnTo>
                      <a:pt x="1525905" y="962025"/>
                    </a:lnTo>
                    <a:lnTo>
                      <a:pt x="1527810" y="923925"/>
                    </a:lnTo>
                    <a:lnTo>
                      <a:pt x="1550670" y="882015"/>
                    </a:lnTo>
                    <a:lnTo>
                      <a:pt x="1617345" y="838200"/>
                    </a:lnTo>
                    <a:lnTo>
                      <a:pt x="1653540" y="796290"/>
                    </a:lnTo>
                    <a:lnTo>
                      <a:pt x="1668780" y="750570"/>
                    </a:lnTo>
                    <a:lnTo>
                      <a:pt x="1655445" y="695325"/>
                    </a:lnTo>
                    <a:lnTo>
                      <a:pt x="1678305" y="649605"/>
                    </a:lnTo>
                    <a:lnTo>
                      <a:pt x="1706880" y="588645"/>
                    </a:lnTo>
                    <a:lnTo>
                      <a:pt x="1765935" y="563880"/>
                    </a:lnTo>
                    <a:lnTo>
                      <a:pt x="1798320" y="539115"/>
                    </a:lnTo>
                    <a:lnTo>
                      <a:pt x="1809750" y="491490"/>
                    </a:lnTo>
                    <a:lnTo>
                      <a:pt x="1823085" y="459105"/>
                    </a:lnTo>
                    <a:lnTo>
                      <a:pt x="1863090" y="455295"/>
                    </a:lnTo>
                    <a:lnTo>
                      <a:pt x="1903095" y="449580"/>
                    </a:lnTo>
                    <a:lnTo>
                      <a:pt x="1912620" y="396240"/>
                    </a:lnTo>
                    <a:lnTo>
                      <a:pt x="1918335" y="348615"/>
                    </a:lnTo>
                    <a:lnTo>
                      <a:pt x="1965960" y="287655"/>
                    </a:lnTo>
                    <a:lnTo>
                      <a:pt x="2009775" y="243840"/>
                    </a:lnTo>
                    <a:lnTo>
                      <a:pt x="2019300" y="217170"/>
                    </a:lnTo>
                    <a:lnTo>
                      <a:pt x="1983105" y="182880"/>
                    </a:lnTo>
                    <a:lnTo>
                      <a:pt x="1958340" y="133350"/>
                    </a:lnTo>
                    <a:lnTo>
                      <a:pt x="1964055" y="72390"/>
                    </a:lnTo>
                    <a:lnTo>
                      <a:pt x="1967865" y="26670"/>
                    </a:lnTo>
                    <a:lnTo>
                      <a:pt x="1952625" y="0"/>
                    </a:lnTo>
                    <a:lnTo>
                      <a:pt x="1918335" y="13335"/>
                    </a:lnTo>
                    <a:lnTo>
                      <a:pt x="1864995" y="36195"/>
                    </a:lnTo>
                    <a:lnTo>
                      <a:pt x="1811655" y="40005"/>
                    </a:lnTo>
                    <a:lnTo>
                      <a:pt x="1750695" y="55245"/>
                    </a:lnTo>
                    <a:lnTo>
                      <a:pt x="1632585" y="49530"/>
                    </a:lnTo>
                    <a:lnTo>
                      <a:pt x="1514475" y="43815"/>
                    </a:lnTo>
                    <a:lnTo>
                      <a:pt x="1495425" y="45720"/>
                    </a:lnTo>
                    <a:lnTo>
                      <a:pt x="1373505" y="59055"/>
                    </a:lnTo>
                    <a:lnTo>
                      <a:pt x="1312545" y="55245"/>
                    </a:lnTo>
                    <a:lnTo>
                      <a:pt x="1268730" y="66675"/>
                    </a:lnTo>
                    <a:lnTo>
                      <a:pt x="1234440" y="57150"/>
                    </a:lnTo>
                    <a:lnTo>
                      <a:pt x="1163955" y="24765"/>
                    </a:lnTo>
                    <a:close/>
                  </a:path>
                </a:pathLst>
              </a:custGeom>
              <a:grpFill/>
              <a:ln w="6350">
                <a:solidFill>
                  <a:srgbClr val="008FD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87" name="용산구">
                <a:extLst>
                  <a:ext uri="{FF2B5EF4-FFF2-40B4-BE49-F238E27FC236}">
                    <a16:creationId xmlns:a16="http://schemas.microsoft.com/office/drawing/2014/main" id="{94F97A3F-C160-044A-AC09-06E74B0BEED3}"/>
                  </a:ext>
                </a:extLst>
              </p:cNvPr>
              <p:cNvSpPr/>
              <p:nvPr/>
            </p:nvSpPr>
            <p:spPr>
              <a:xfrm>
                <a:off x="1877060" y="7320280"/>
                <a:ext cx="2268220" cy="1597660"/>
              </a:xfrm>
              <a:custGeom>
                <a:avLst/>
                <a:gdLst>
                  <a:gd name="connsiteX0" fmla="*/ 802640 w 2268220"/>
                  <a:gd name="connsiteY0" fmla="*/ 71120 h 1597660"/>
                  <a:gd name="connsiteX1" fmla="*/ 762000 w 2268220"/>
                  <a:gd name="connsiteY1" fmla="*/ 27940 h 1597660"/>
                  <a:gd name="connsiteX2" fmla="*/ 739140 w 2268220"/>
                  <a:gd name="connsiteY2" fmla="*/ 0 h 1597660"/>
                  <a:gd name="connsiteX3" fmla="*/ 693420 w 2268220"/>
                  <a:gd name="connsiteY3" fmla="*/ 15240 h 1597660"/>
                  <a:gd name="connsiteX4" fmla="*/ 665480 w 2268220"/>
                  <a:gd name="connsiteY4" fmla="*/ 48260 h 1597660"/>
                  <a:gd name="connsiteX5" fmla="*/ 635000 w 2268220"/>
                  <a:gd name="connsiteY5" fmla="*/ 60960 h 1597660"/>
                  <a:gd name="connsiteX6" fmla="*/ 609600 w 2268220"/>
                  <a:gd name="connsiteY6" fmla="*/ 76200 h 1597660"/>
                  <a:gd name="connsiteX7" fmla="*/ 579120 w 2268220"/>
                  <a:gd name="connsiteY7" fmla="*/ 91440 h 1597660"/>
                  <a:gd name="connsiteX8" fmla="*/ 589280 w 2268220"/>
                  <a:gd name="connsiteY8" fmla="*/ 119380 h 1597660"/>
                  <a:gd name="connsiteX9" fmla="*/ 617220 w 2268220"/>
                  <a:gd name="connsiteY9" fmla="*/ 139700 h 1597660"/>
                  <a:gd name="connsiteX10" fmla="*/ 629920 w 2268220"/>
                  <a:gd name="connsiteY10" fmla="*/ 185420 h 1597660"/>
                  <a:gd name="connsiteX11" fmla="*/ 622300 w 2268220"/>
                  <a:gd name="connsiteY11" fmla="*/ 231140 h 1597660"/>
                  <a:gd name="connsiteX12" fmla="*/ 584200 w 2268220"/>
                  <a:gd name="connsiteY12" fmla="*/ 284480 h 1597660"/>
                  <a:gd name="connsiteX13" fmla="*/ 551180 w 2268220"/>
                  <a:gd name="connsiteY13" fmla="*/ 327660 h 1597660"/>
                  <a:gd name="connsiteX14" fmla="*/ 485140 w 2268220"/>
                  <a:gd name="connsiteY14" fmla="*/ 358140 h 1597660"/>
                  <a:gd name="connsiteX15" fmla="*/ 439420 w 2268220"/>
                  <a:gd name="connsiteY15" fmla="*/ 375920 h 1597660"/>
                  <a:gd name="connsiteX16" fmla="*/ 401320 w 2268220"/>
                  <a:gd name="connsiteY16" fmla="*/ 416560 h 1597660"/>
                  <a:gd name="connsiteX17" fmla="*/ 393700 w 2268220"/>
                  <a:gd name="connsiteY17" fmla="*/ 480060 h 1597660"/>
                  <a:gd name="connsiteX18" fmla="*/ 383540 w 2268220"/>
                  <a:gd name="connsiteY18" fmla="*/ 523240 h 1597660"/>
                  <a:gd name="connsiteX19" fmla="*/ 388620 w 2268220"/>
                  <a:gd name="connsiteY19" fmla="*/ 581660 h 1597660"/>
                  <a:gd name="connsiteX20" fmla="*/ 337820 w 2268220"/>
                  <a:gd name="connsiteY20" fmla="*/ 614680 h 1597660"/>
                  <a:gd name="connsiteX21" fmla="*/ 312420 w 2268220"/>
                  <a:gd name="connsiteY21" fmla="*/ 635000 h 1597660"/>
                  <a:gd name="connsiteX22" fmla="*/ 307340 w 2268220"/>
                  <a:gd name="connsiteY22" fmla="*/ 670560 h 1597660"/>
                  <a:gd name="connsiteX23" fmla="*/ 269240 w 2268220"/>
                  <a:gd name="connsiteY23" fmla="*/ 713740 h 1597660"/>
                  <a:gd name="connsiteX24" fmla="*/ 241300 w 2268220"/>
                  <a:gd name="connsiteY24" fmla="*/ 751840 h 1597660"/>
                  <a:gd name="connsiteX25" fmla="*/ 215900 w 2268220"/>
                  <a:gd name="connsiteY25" fmla="*/ 774700 h 1597660"/>
                  <a:gd name="connsiteX26" fmla="*/ 170180 w 2268220"/>
                  <a:gd name="connsiteY26" fmla="*/ 782320 h 1597660"/>
                  <a:gd name="connsiteX27" fmla="*/ 101600 w 2268220"/>
                  <a:gd name="connsiteY27" fmla="*/ 782320 h 1597660"/>
                  <a:gd name="connsiteX28" fmla="*/ 68580 w 2268220"/>
                  <a:gd name="connsiteY28" fmla="*/ 792480 h 1597660"/>
                  <a:gd name="connsiteX29" fmla="*/ 17780 w 2268220"/>
                  <a:gd name="connsiteY29" fmla="*/ 825500 h 1597660"/>
                  <a:gd name="connsiteX30" fmla="*/ 2540 w 2268220"/>
                  <a:gd name="connsiteY30" fmla="*/ 848360 h 1597660"/>
                  <a:gd name="connsiteX31" fmla="*/ 0 w 2268220"/>
                  <a:gd name="connsiteY31" fmla="*/ 883920 h 1597660"/>
                  <a:gd name="connsiteX32" fmla="*/ 25400 w 2268220"/>
                  <a:gd name="connsiteY32" fmla="*/ 909320 h 1597660"/>
                  <a:gd name="connsiteX33" fmla="*/ 53340 w 2268220"/>
                  <a:gd name="connsiteY33" fmla="*/ 949960 h 1597660"/>
                  <a:gd name="connsiteX34" fmla="*/ 121920 w 2268220"/>
                  <a:gd name="connsiteY34" fmla="*/ 1016000 h 1597660"/>
                  <a:gd name="connsiteX35" fmla="*/ 162560 w 2268220"/>
                  <a:gd name="connsiteY35" fmla="*/ 1099820 h 1597660"/>
                  <a:gd name="connsiteX36" fmla="*/ 198120 w 2268220"/>
                  <a:gd name="connsiteY36" fmla="*/ 1155700 h 1597660"/>
                  <a:gd name="connsiteX37" fmla="*/ 266700 w 2268220"/>
                  <a:gd name="connsiteY37" fmla="*/ 1178560 h 1597660"/>
                  <a:gd name="connsiteX38" fmla="*/ 307340 w 2268220"/>
                  <a:gd name="connsiteY38" fmla="*/ 1231900 h 1597660"/>
                  <a:gd name="connsiteX39" fmla="*/ 370840 w 2268220"/>
                  <a:gd name="connsiteY39" fmla="*/ 1264920 h 1597660"/>
                  <a:gd name="connsiteX40" fmla="*/ 431800 w 2268220"/>
                  <a:gd name="connsiteY40" fmla="*/ 1290320 h 1597660"/>
                  <a:gd name="connsiteX41" fmla="*/ 490220 w 2268220"/>
                  <a:gd name="connsiteY41" fmla="*/ 1323340 h 1597660"/>
                  <a:gd name="connsiteX42" fmla="*/ 556260 w 2268220"/>
                  <a:gd name="connsiteY42" fmla="*/ 1341120 h 1597660"/>
                  <a:gd name="connsiteX43" fmla="*/ 640080 w 2268220"/>
                  <a:gd name="connsiteY43" fmla="*/ 1386840 h 1597660"/>
                  <a:gd name="connsiteX44" fmla="*/ 698500 w 2268220"/>
                  <a:gd name="connsiteY44" fmla="*/ 1430020 h 1597660"/>
                  <a:gd name="connsiteX45" fmla="*/ 833120 w 2268220"/>
                  <a:gd name="connsiteY45" fmla="*/ 1483360 h 1597660"/>
                  <a:gd name="connsiteX46" fmla="*/ 944880 w 2268220"/>
                  <a:gd name="connsiteY46" fmla="*/ 1516380 h 1597660"/>
                  <a:gd name="connsiteX47" fmla="*/ 1023620 w 2268220"/>
                  <a:gd name="connsiteY47" fmla="*/ 1534160 h 1597660"/>
                  <a:gd name="connsiteX48" fmla="*/ 1069340 w 2268220"/>
                  <a:gd name="connsiteY48" fmla="*/ 1551940 h 1597660"/>
                  <a:gd name="connsiteX49" fmla="*/ 1158240 w 2268220"/>
                  <a:gd name="connsiteY49" fmla="*/ 1582420 h 1597660"/>
                  <a:gd name="connsiteX50" fmla="*/ 1234440 w 2268220"/>
                  <a:gd name="connsiteY50" fmla="*/ 1597660 h 1597660"/>
                  <a:gd name="connsiteX51" fmla="*/ 1295400 w 2268220"/>
                  <a:gd name="connsiteY51" fmla="*/ 1590040 h 1597660"/>
                  <a:gd name="connsiteX52" fmla="*/ 1356360 w 2268220"/>
                  <a:gd name="connsiteY52" fmla="*/ 1564640 h 1597660"/>
                  <a:gd name="connsiteX53" fmla="*/ 1483360 w 2268220"/>
                  <a:gd name="connsiteY53" fmla="*/ 1534160 h 1597660"/>
                  <a:gd name="connsiteX54" fmla="*/ 1551940 w 2268220"/>
                  <a:gd name="connsiteY54" fmla="*/ 1511300 h 1597660"/>
                  <a:gd name="connsiteX55" fmla="*/ 1597660 w 2268220"/>
                  <a:gd name="connsiteY55" fmla="*/ 1501140 h 1597660"/>
                  <a:gd name="connsiteX56" fmla="*/ 1635760 w 2268220"/>
                  <a:gd name="connsiteY56" fmla="*/ 1488440 h 1597660"/>
                  <a:gd name="connsiteX57" fmla="*/ 1658620 w 2268220"/>
                  <a:gd name="connsiteY57" fmla="*/ 1457960 h 1597660"/>
                  <a:gd name="connsiteX58" fmla="*/ 1714500 w 2268220"/>
                  <a:gd name="connsiteY58" fmla="*/ 1409700 h 1597660"/>
                  <a:gd name="connsiteX59" fmla="*/ 1821180 w 2268220"/>
                  <a:gd name="connsiteY59" fmla="*/ 1346200 h 1597660"/>
                  <a:gd name="connsiteX60" fmla="*/ 1877060 w 2268220"/>
                  <a:gd name="connsiteY60" fmla="*/ 1287780 h 1597660"/>
                  <a:gd name="connsiteX61" fmla="*/ 1897380 w 2268220"/>
                  <a:gd name="connsiteY61" fmla="*/ 1280160 h 1597660"/>
                  <a:gd name="connsiteX62" fmla="*/ 1963420 w 2268220"/>
                  <a:gd name="connsiteY62" fmla="*/ 1244600 h 1597660"/>
                  <a:gd name="connsiteX63" fmla="*/ 2016760 w 2268220"/>
                  <a:gd name="connsiteY63" fmla="*/ 1186180 h 1597660"/>
                  <a:gd name="connsiteX64" fmla="*/ 2032000 w 2268220"/>
                  <a:gd name="connsiteY64" fmla="*/ 1168400 h 1597660"/>
                  <a:gd name="connsiteX65" fmla="*/ 2034540 w 2268220"/>
                  <a:gd name="connsiteY65" fmla="*/ 1130300 h 1597660"/>
                  <a:gd name="connsiteX66" fmla="*/ 2120900 w 2268220"/>
                  <a:gd name="connsiteY66" fmla="*/ 1018540 h 1597660"/>
                  <a:gd name="connsiteX67" fmla="*/ 2171700 w 2268220"/>
                  <a:gd name="connsiteY67" fmla="*/ 929640 h 1597660"/>
                  <a:gd name="connsiteX68" fmla="*/ 2214880 w 2268220"/>
                  <a:gd name="connsiteY68" fmla="*/ 853440 h 1597660"/>
                  <a:gd name="connsiteX69" fmla="*/ 2255520 w 2268220"/>
                  <a:gd name="connsiteY69" fmla="*/ 822960 h 1597660"/>
                  <a:gd name="connsiteX70" fmla="*/ 2268220 w 2268220"/>
                  <a:gd name="connsiteY70" fmla="*/ 792480 h 1597660"/>
                  <a:gd name="connsiteX71" fmla="*/ 2230120 w 2268220"/>
                  <a:gd name="connsiteY71" fmla="*/ 754380 h 1597660"/>
                  <a:gd name="connsiteX72" fmla="*/ 2192020 w 2268220"/>
                  <a:gd name="connsiteY72" fmla="*/ 711200 h 1597660"/>
                  <a:gd name="connsiteX73" fmla="*/ 2174240 w 2268220"/>
                  <a:gd name="connsiteY73" fmla="*/ 678180 h 1597660"/>
                  <a:gd name="connsiteX74" fmla="*/ 2153920 w 2268220"/>
                  <a:gd name="connsiteY74" fmla="*/ 650240 h 1597660"/>
                  <a:gd name="connsiteX75" fmla="*/ 2108200 w 2268220"/>
                  <a:gd name="connsiteY75" fmla="*/ 635000 h 1597660"/>
                  <a:gd name="connsiteX76" fmla="*/ 2062480 w 2268220"/>
                  <a:gd name="connsiteY76" fmla="*/ 624840 h 1597660"/>
                  <a:gd name="connsiteX77" fmla="*/ 2029460 w 2268220"/>
                  <a:gd name="connsiteY77" fmla="*/ 627380 h 1597660"/>
                  <a:gd name="connsiteX78" fmla="*/ 1996440 w 2268220"/>
                  <a:gd name="connsiteY78" fmla="*/ 619760 h 1597660"/>
                  <a:gd name="connsiteX79" fmla="*/ 1983740 w 2268220"/>
                  <a:gd name="connsiteY79" fmla="*/ 591820 h 1597660"/>
                  <a:gd name="connsiteX80" fmla="*/ 1983740 w 2268220"/>
                  <a:gd name="connsiteY80" fmla="*/ 520700 h 1597660"/>
                  <a:gd name="connsiteX81" fmla="*/ 1993900 w 2268220"/>
                  <a:gd name="connsiteY81" fmla="*/ 444500 h 1597660"/>
                  <a:gd name="connsiteX82" fmla="*/ 1976120 w 2268220"/>
                  <a:gd name="connsiteY82" fmla="*/ 416560 h 1597660"/>
                  <a:gd name="connsiteX83" fmla="*/ 1948180 w 2268220"/>
                  <a:gd name="connsiteY83" fmla="*/ 373380 h 1597660"/>
                  <a:gd name="connsiteX84" fmla="*/ 1932940 w 2268220"/>
                  <a:gd name="connsiteY84" fmla="*/ 337820 h 1597660"/>
                  <a:gd name="connsiteX85" fmla="*/ 1915160 w 2268220"/>
                  <a:gd name="connsiteY85" fmla="*/ 304800 h 1597660"/>
                  <a:gd name="connsiteX86" fmla="*/ 1905000 w 2268220"/>
                  <a:gd name="connsiteY86" fmla="*/ 271780 h 1597660"/>
                  <a:gd name="connsiteX87" fmla="*/ 1907540 w 2268220"/>
                  <a:gd name="connsiteY87" fmla="*/ 223520 h 1597660"/>
                  <a:gd name="connsiteX88" fmla="*/ 1899920 w 2268220"/>
                  <a:gd name="connsiteY88" fmla="*/ 193040 h 1597660"/>
                  <a:gd name="connsiteX89" fmla="*/ 1856740 w 2268220"/>
                  <a:gd name="connsiteY89" fmla="*/ 187960 h 1597660"/>
                  <a:gd name="connsiteX90" fmla="*/ 1793240 w 2268220"/>
                  <a:gd name="connsiteY90" fmla="*/ 198120 h 1597660"/>
                  <a:gd name="connsiteX91" fmla="*/ 1762760 w 2268220"/>
                  <a:gd name="connsiteY91" fmla="*/ 205740 h 1597660"/>
                  <a:gd name="connsiteX92" fmla="*/ 1755140 w 2268220"/>
                  <a:gd name="connsiteY92" fmla="*/ 248920 h 1597660"/>
                  <a:gd name="connsiteX93" fmla="*/ 1737360 w 2268220"/>
                  <a:gd name="connsiteY93" fmla="*/ 287020 h 1597660"/>
                  <a:gd name="connsiteX94" fmla="*/ 1699260 w 2268220"/>
                  <a:gd name="connsiteY94" fmla="*/ 312420 h 1597660"/>
                  <a:gd name="connsiteX95" fmla="*/ 1653540 w 2268220"/>
                  <a:gd name="connsiteY95" fmla="*/ 302260 h 1597660"/>
                  <a:gd name="connsiteX96" fmla="*/ 1595120 w 2268220"/>
                  <a:gd name="connsiteY96" fmla="*/ 320040 h 1597660"/>
                  <a:gd name="connsiteX97" fmla="*/ 1546860 w 2268220"/>
                  <a:gd name="connsiteY97" fmla="*/ 289560 h 1597660"/>
                  <a:gd name="connsiteX98" fmla="*/ 1529080 w 2268220"/>
                  <a:gd name="connsiteY98" fmla="*/ 246380 h 1597660"/>
                  <a:gd name="connsiteX99" fmla="*/ 1526540 w 2268220"/>
                  <a:gd name="connsiteY99" fmla="*/ 208280 h 1597660"/>
                  <a:gd name="connsiteX100" fmla="*/ 1513840 w 2268220"/>
                  <a:gd name="connsiteY100" fmla="*/ 187960 h 1597660"/>
                  <a:gd name="connsiteX101" fmla="*/ 1463040 w 2268220"/>
                  <a:gd name="connsiteY101" fmla="*/ 187960 h 1597660"/>
                  <a:gd name="connsiteX102" fmla="*/ 1409700 w 2268220"/>
                  <a:gd name="connsiteY102" fmla="*/ 182880 h 1597660"/>
                  <a:gd name="connsiteX103" fmla="*/ 1374140 w 2268220"/>
                  <a:gd name="connsiteY103" fmla="*/ 170180 h 1597660"/>
                  <a:gd name="connsiteX104" fmla="*/ 1351280 w 2268220"/>
                  <a:gd name="connsiteY104" fmla="*/ 147320 h 1597660"/>
                  <a:gd name="connsiteX105" fmla="*/ 1353820 w 2268220"/>
                  <a:gd name="connsiteY105" fmla="*/ 114300 h 1597660"/>
                  <a:gd name="connsiteX106" fmla="*/ 1369060 w 2268220"/>
                  <a:gd name="connsiteY106" fmla="*/ 93980 h 1597660"/>
                  <a:gd name="connsiteX107" fmla="*/ 1358900 w 2268220"/>
                  <a:gd name="connsiteY107" fmla="*/ 81280 h 1597660"/>
                  <a:gd name="connsiteX108" fmla="*/ 1320800 w 2268220"/>
                  <a:gd name="connsiteY108" fmla="*/ 73660 h 1597660"/>
                  <a:gd name="connsiteX109" fmla="*/ 1300480 w 2268220"/>
                  <a:gd name="connsiteY109" fmla="*/ 91440 h 1597660"/>
                  <a:gd name="connsiteX110" fmla="*/ 1285240 w 2268220"/>
                  <a:gd name="connsiteY110" fmla="*/ 106680 h 1597660"/>
                  <a:gd name="connsiteX111" fmla="*/ 1264920 w 2268220"/>
                  <a:gd name="connsiteY111" fmla="*/ 101600 h 1597660"/>
                  <a:gd name="connsiteX112" fmla="*/ 1262380 w 2268220"/>
                  <a:gd name="connsiteY112" fmla="*/ 78740 h 1597660"/>
                  <a:gd name="connsiteX113" fmla="*/ 1239520 w 2268220"/>
                  <a:gd name="connsiteY113" fmla="*/ 76200 h 1597660"/>
                  <a:gd name="connsiteX114" fmla="*/ 1214120 w 2268220"/>
                  <a:gd name="connsiteY114" fmla="*/ 86360 h 1597660"/>
                  <a:gd name="connsiteX115" fmla="*/ 1201420 w 2268220"/>
                  <a:gd name="connsiteY115" fmla="*/ 109220 h 1597660"/>
                  <a:gd name="connsiteX116" fmla="*/ 1178560 w 2268220"/>
                  <a:gd name="connsiteY116" fmla="*/ 106680 h 1597660"/>
                  <a:gd name="connsiteX117" fmla="*/ 1148080 w 2268220"/>
                  <a:gd name="connsiteY117" fmla="*/ 99060 h 1597660"/>
                  <a:gd name="connsiteX118" fmla="*/ 1109980 w 2268220"/>
                  <a:gd name="connsiteY118" fmla="*/ 76200 h 1597660"/>
                  <a:gd name="connsiteX119" fmla="*/ 1089660 w 2268220"/>
                  <a:gd name="connsiteY119" fmla="*/ 60960 h 1597660"/>
                  <a:gd name="connsiteX120" fmla="*/ 1097280 w 2268220"/>
                  <a:gd name="connsiteY120" fmla="*/ 30480 h 1597660"/>
                  <a:gd name="connsiteX121" fmla="*/ 1087120 w 2268220"/>
                  <a:gd name="connsiteY121" fmla="*/ 7620 h 1597660"/>
                  <a:gd name="connsiteX122" fmla="*/ 1061720 w 2268220"/>
                  <a:gd name="connsiteY122" fmla="*/ 10160 h 1597660"/>
                  <a:gd name="connsiteX123" fmla="*/ 1036320 w 2268220"/>
                  <a:gd name="connsiteY123" fmla="*/ 30480 h 1597660"/>
                  <a:gd name="connsiteX124" fmla="*/ 1028700 w 2268220"/>
                  <a:gd name="connsiteY124" fmla="*/ 58420 h 1597660"/>
                  <a:gd name="connsiteX125" fmla="*/ 1013460 w 2268220"/>
                  <a:gd name="connsiteY125" fmla="*/ 68580 h 1597660"/>
                  <a:gd name="connsiteX126" fmla="*/ 955040 w 2268220"/>
                  <a:gd name="connsiteY126" fmla="*/ 58420 h 1597660"/>
                  <a:gd name="connsiteX127" fmla="*/ 914400 w 2268220"/>
                  <a:gd name="connsiteY127" fmla="*/ 50800 h 1597660"/>
                  <a:gd name="connsiteX128" fmla="*/ 889000 w 2268220"/>
                  <a:gd name="connsiteY128" fmla="*/ 50800 h 1597660"/>
                  <a:gd name="connsiteX129" fmla="*/ 855980 w 2268220"/>
                  <a:gd name="connsiteY129" fmla="*/ 60960 h 1597660"/>
                  <a:gd name="connsiteX130" fmla="*/ 802640 w 2268220"/>
                  <a:gd name="connsiteY130" fmla="*/ 71120 h 15976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</a:cxnLst>
                <a:rect l="l" t="t" r="r" b="b"/>
                <a:pathLst>
                  <a:path w="2268220" h="1597660">
                    <a:moveTo>
                      <a:pt x="802640" y="71120"/>
                    </a:moveTo>
                    <a:lnTo>
                      <a:pt x="762000" y="27940"/>
                    </a:lnTo>
                    <a:lnTo>
                      <a:pt x="739140" y="0"/>
                    </a:lnTo>
                    <a:lnTo>
                      <a:pt x="693420" y="15240"/>
                    </a:lnTo>
                    <a:lnTo>
                      <a:pt x="665480" y="48260"/>
                    </a:lnTo>
                    <a:lnTo>
                      <a:pt x="635000" y="60960"/>
                    </a:lnTo>
                    <a:lnTo>
                      <a:pt x="609600" y="76200"/>
                    </a:lnTo>
                    <a:lnTo>
                      <a:pt x="579120" y="91440"/>
                    </a:lnTo>
                    <a:lnTo>
                      <a:pt x="589280" y="119380"/>
                    </a:lnTo>
                    <a:lnTo>
                      <a:pt x="617220" y="139700"/>
                    </a:lnTo>
                    <a:lnTo>
                      <a:pt x="629920" y="185420"/>
                    </a:lnTo>
                    <a:lnTo>
                      <a:pt x="622300" y="231140"/>
                    </a:lnTo>
                    <a:lnTo>
                      <a:pt x="584200" y="284480"/>
                    </a:lnTo>
                    <a:lnTo>
                      <a:pt x="551180" y="327660"/>
                    </a:lnTo>
                    <a:lnTo>
                      <a:pt x="485140" y="358140"/>
                    </a:lnTo>
                    <a:lnTo>
                      <a:pt x="439420" y="375920"/>
                    </a:lnTo>
                    <a:lnTo>
                      <a:pt x="401320" y="416560"/>
                    </a:lnTo>
                    <a:lnTo>
                      <a:pt x="393700" y="480060"/>
                    </a:lnTo>
                    <a:lnTo>
                      <a:pt x="383540" y="523240"/>
                    </a:lnTo>
                    <a:lnTo>
                      <a:pt x="388620" y="581660"/>
                    </a:lnTo>
                    <a:lnTo>
                      <a:pt x="337820" y="614680"/>
                    </a:lnTo>
                    <a:lnTo>
                      <a:pt x="312420" y="635000"/>
                    </a:lnTo>
                    <a:lnTo>
                      <a:pt x="307340" y="670560"/>
                    </a:lnTo>
                    <a:lnTo>
                      <a:pt x="269240" y="713740"/>
                    </a:lnTo>
                    <a:lnTo>
                      <a:pt x="241300" y="751840"/>
                    </a:lnTo>
                    <a:lnTo>
                      <a:pt x="215900" y="774700"/>
                    </a:lnTo>
                    <a:lnTo>
                      <a:pt x="170180" y="782320"/>
                    </a:lnTo>
                    <a:lnTo>
                      <a:pt x="101600" y="782320"/>
                    </a:lnTo>
                    <a:lnTo>
                      <a:pt x="68580" y="792480"/>
                    </a:lnTo>
                    <a:lnTo>
                      <a:pt x="17780" y="825500"/>
                    </a:lnTo>
                    <a:lnTo>
                      <a:pt x="2540" y="848360"/>
                    </a:lnTo>
                    <a:lnTo>
                      <a:pt x="0" y="883920"/>
                    </a:lnTo>
                    <a:lnTo>
                      <a:pt x="25400" y="909320"/>
                    </a:lnTo>
                    <a:lnTo>
                      <a:pt x="53340" y="949960"/>
                    </a:lnTo>
                    <a:lnTo>
                      <a:pt x="121920" y="1016000"/>
                    </a:lnTo>
                    <a:lnTo>
                      <a:pt x="162560" y="1099820"/>
                    </a:lnTo>
                    <a:lnTo>
                      <a:pt x="198120" y="1155700"/>
                    </a:lnTo>
                    <a:lnTo>
                      <a:pt x="266700" y="1178560"/>
                    </a:lnTo>
                    <a:lnTo>
                      <a:pt x="307340" y="1231900"/>
                    </a:lnTo>
                    <a:lnTo>
                      <a:pt x="370840" y="1264920"/>
                    </a:lnTo>
                    <a:lnTo>
                      <a:pt x="431800" y="1290320"/>
                    </a:lnTo>
                    <a:lnTo>
                      <a:pt x="490220" y="1323340"/>
                    </a:lnTo>
                    <a:lnTo>
                      <a:pt x="556260" y="1341120"/>
                    </a:lnTo>
                    <a:lnTo>
                      <a:pt x="640080" y="1386840"/>
                    </a:lnTo>
                    <a:lnTo>
                      <a:pt x="698500" y="1430020"/>
                    </a:lnTo>
                    <a:lnTo>
                      <a:pt x="833120" y="1483360"/>
                    </a:lnTo>
                    <a:lnTo>
                      <a:pt x="944880" y="1516380"/>
                    </a:lnTo>
                    <a:lnTo>
                      <a:pt x="1023620" y="1534160"/>
                    </a:lnTo>
                    <a:lnTo>
                      <a:pt x="1069340" y="1551940"/>
                    </a:lnTo>
                    <a:lnTo>
                      <a:pt x="1158240" y="1582420"/>
                    </a:lnTo>
                    <a:lnTo>
                      <a:pt x="1234440" y="1597660"/>
                    </a:lnTo>
                    <a:lnTo>
                      <a:pt x="1295400" y="1590040"/>
                    </a:lnTo>
                    <a:lnTo>
                      <a:pt x="1356360" y="1564640"/>
                    </a:lnTo>
                    <a:lnTo>
                      <a:pt x="1483360" y="1534160"/>
                    </a:lnTo>
                    <a:lnTo>
                      <a:pt x="1551940" y="1511300"/>
                    </a:lnTo>
                    <a:lnTo>
                      <a:pt x="1597660" y="1501140"/>
                    </a:lnTo>
                    <a:lnTo>
                      <a:pt x="1635760" y="1488440"/>
                    </a:lnTo>
                    <a:lnTo>
                      <a:pt x="1658620" y="1457960"/>
                    </a:lnTo>
                    <a:lnTo>
                      <a:pt x="1714500" y="1409700"/>
                    </a:lnTo>
                    <a:lnTo>
                      <a:pt x="1821180" y="1346200"/>
                    </a:lnTo>
                    <a:lnTo>
                      <a:pt x="1877060" y="1287780"/>
                    </a:lnTo>
                    <a:lnTo>
                      <a:pt x="1897380" y="1280160"/>
                    </a:lnTo>
                    <a:lnTo>
                      <a:pt x="1963420" y="1244600"/>
                    </a:lnTo>
                    <a:lnTo>
                      <a:pt x="2016760" y="1186180"/>
                    </a:lnTo>
                    <a:lnTo>
                      <a:pt x="2032000" y="1168400"/>
                    </a:lnTo>
                    <a:lnTo>
                      <a:pt x="2034540" y="1130300"/>
                    </a:lnTo>
                    <a:lnTo>
                      <a:pt x="2120900" y="1018540"/>
                    </a:lnTo>
                    <a:lnTo>
                      <a:pt x="2171700" y="929640"/>
                    </a:lnTo>
                    <a:lnTo>
                      <a:pt x="2214880" y="853440"/>
                    </a:lnTo>
                    <a:lnTo>
                      <a:pt x="2255520" y="822960"/>
                    </a:lnTo>
                    <a:lnTo>
                      <a:pt x="2268220" y="792480"/>
                    </a:lnTo>
                    <a:lnTo>
                      <a:pt x="2230120" y="754380"/>
                    </a:lnTo>
                    <a:lnTo>
                      <a:pt x="2192020" y="711200"/>
                    </a:lnTo>
                    <a:lnTo>
                      <a:pt x="2174240" y="678180"/>
                    </a:lnTo>
                    <a:lnTo>
                      <a:pt x="2153920" y="650240"/>
                    </a:lnTo>
                    <a:lnTo>
                      <a:pt x="2108200" y="635000"/>
                    </a:lnTo>
                    <a:lnTo>
                      <a:pt x="2062480" y="624840"/>
                    </a:lnTo>
                    <a:lnTo>
                      <a:pt x="2029460" y="627380"/>
                    </a:lnTo>
                    <a:lnTo>
                      <a:pt x="1996440" y="619760"/>
                    </a:lnTo>
                    <a:lnTo>
                      <a:pt x="1983740" y="591820"/>
                    </a:lnTo>
                    <a:lnTo>
                      <a:pt x="1983740" y="520700"/>
                    </a:lnTo>
                    <a:lnTo>
                      <a:pt x="1993900" y="444500"/>
                    </a:lnTo>
                    <a:lnTo>
                      <a:pt x="1976120" y="416560"/>
                    </a:lnTo>
                    <a:lnTo>
                      <a:pt x="1948180" y="373380"/>
                    </a:lnTo>
                    <a:lnTo>
                      <a:pt x="1932940" y="337820"/>
                    </a:lnTo>
                    <a:lnTo>
                      <a:pt x="1915160" y="304800"/>
                    </a:lnTo>
                    <a:lnTo>
                      <a:pt x="1905000" y="271780"/>
                    </a:lnTo>
                    <a:lnTo>
                      <a:pt x="1907540" y="223520"/>
                    </a:lnTo>
                    <a:lnTo>
                      <a:pt x="1899920" y="193040"/>
                    </a:lnTo>
                    <a:lnTo>
                      <a:pt x="1856740" y="187960"/>
                    </a:lnTo>
                    <a:lnTo>
                      <a:pt x="1793240" y="198120"/>
                    </a:lnTo>
                    <a:lnTo>
                      <a:pt x="1762760" y="205740"/>
                    </a:lnTo>
                    <a:lnTo>
                      <a:pt x="1755140" y="248920"/>
                    </a:lnTo>
                    <a:lnTo>
                      <a:pt x="1737360" y="287020"/>
                    </a:lnTo>
                    <a:lnTo>
                      <a:pt x="1699260" y="312420"/>
                    </a:lnTo>
                    <a:lnTo>
                      <a:pt x="1653540" y="302260"/>
                    </a:lnTo>
                    <a:lnTo>
                      <a:pt x="1595120" y="320040"/>
                    </a:lnTo>
                    <a:lnTo>
                      <a:pt x="1546860" y="289560"/>
                    </a:lnTo>
                    <a:lnTo>
                      <a:pt x="1529080" y="246380"/>
                    </a:lnTo>
                    <a:lnTo>
                      <a:pt x="1526540" y="208280"/>
                    </a:lnTo>
                    <a:lnTo>
                      <a:pt x="1513840" y="187960"/>
                    </a:lnTo>
                    <a:lnTo>
                      <a:pt x="1463040" y="187960"/>
                    </a:lnTo>
                    <a:lnTo>
                      <a:pt x="1409700" y="182880"/>
                    </a:lnTo>
                    <a:lnTo>
                      <a:pt x="1374140" y="170180"/>
                    </a:lnTo>
                    <a:lnTo>
                      <a:pt x="1351280" y="147320"/>
                    </a:lnTo>
                    <a:lnTo>
                      <a:pt x="1353820" y="114300"/>
                    </a:lnTo>
                    <a:lnTo>
                      <a:pt x="1369060" y="93980"/>
                    </a:lnTo>
                    <a:lnTo>
                      <a:pt x="1358900" y="81280"/>
                    </a:lnTo>
                    <a:lnTo>
                      <a:pt x="1320800" y="73660"/>
                    </a:lnTo>
                    <a:lnTo>
                      <a:pt x="1300480" y="91440"/>
                    </a:lnTo>
                    <a:lnTo>
                      <a:pt x="1285240" y="106680"/>
                    </a:lnTo>
                    <a:lnTo>
                      <a:pt x="1264920" y="101600"/>
                    </a:lnTo>
                    <a:lnTo>
                      <a:pt x="1262380" y="78740"/>
                    </a:lnTo>
                    <a:lnTo>
                      <a:pt x="1239520" y="76200"/>
                    </a:lnTo>
                    <a:lnTo>
                      <a:pt x="1214120" y="86360"/>
                    </a:lnTo>
                    <a:lnTo>
                      <a:pt x="1201420" y="109220"/>
                    </a:lnTo>
                    <a:lnTo>
                      <a:pt x="1178560" y="106680"/>
                    </a:lnTo>
                    <a:lnTo>
                      <a:pt x="1148080" y="99060"/>
                    </a:lnTo>
                    <a:lnTo>
                      <a:pt x="1109980" y="76200"/>
                    </a:lnTo>
                    <a:lnTo>
                      <a:pt x="1089660" y="60960"/>
                    </a:lnTo>
                    <a:lnTo>
                      <a:pt x="1097280" y="30480"/>
                    </a:lnTo>
                    <a:lnTo>
                      <a:pt x="1087120" y="7620"/>
                    </a:lnTo>
                    <a:lnTo>
                      <a:pt x="1061720" y="10160"/>
                    </a:lnTo>
                    <a:lnTo>
                      <a:pt x="1036320" y="30480"/>
                    </a:lnTo>
                    <a:lnTo>
                      <a:pt x="1028700" y="58420"/>
                    </a:lnTo>
                    <a:lnTo>
                      <a:pt x="1013460" y="68580"/>
                    </a:lnTo>
                    <a:lnTo>
                      <a:pt x="955040" y="58420"/>
                    </a:lnTo>
                    <a:lnTo>
                      <a:pt x="914400" y="50800"/>
                    </a:lnTo>
                    <a:lnTo>
                      <a:pt x="889000" y="50800"/>
                    </a:lnTo>
                    <a:lnTo>
                      <a:pt x="855980" y="60960"/>
                    </a:lnTo>
                    <a:lnTo>
                      <a:pt x="802640" y="71120"/>
                    </a:lnTo>
                    <a:close/>
                  </a:path>
                </a:pathLst>
              </a:custGeom>
              <a:grpFill/>
              <a:ln w="6350">
                <a:solidFill>
                  <a:srgbClr val="008FD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</p:grp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0E27C695-29DF-DD41-A5E2-C06AD892E209}"/>
              </a:ext>
            </a:extLst>
          </p:cNvPr>
          <p:cNvGrpSpPr/>
          <p:nvPr/>
        </p:nvGrpSpPr>
        <p:grpSpPr>
          <a:xfrm>
            <a:off x="852146" y="3852245"/>
            <a:ext cx="3386528" cy="2248249"/>
            <a:chOff x="549110" y="3779557"/>
            <a:chExt cx="4084845" cy="2965332"/>
          </a:xfrm>
          <a:solidFill>
            <a:srgbClr val="76D6FF">
              <a:alpha val="54000"/>
            </a:srgbClr>
          </a:solidFill>
          <a:effectLst>
            <a:reflection blurRad="55961" stA="52000" endA="300" endPos="35000" dir="5400000" sy="-100000" algn="bl" rotWithShape="0"/>
          </a:effectLst>
        </p:grpSpPr>
        <p:sp>
          <p:nvSpPr>
            <p:cNvPr id="110" name="송파구">
              <a:extLst>
                <a:ext uri="{FF2B5EF4-FFF2-40B4-BE49-F238E27FC236}">
                  <a16:creationId xmlns:a16="http://schemas.microsoft.com/office/drawing/2014/main" id="{4ACAE144-77A2-BC4E-B65D-0B5EA1C03CCB}"/>
                </a:ext>
              </a:extLst>
            </p:cNvPr>
            <p:cNvSpPr/>
            <p:nvPr/>
          </p:nvSpPr>
          <p:spPr>
            <a:xfrm>
              <a:off x="2431161" y="3819317"/>
              <a:ext cx="2202794" cy="1850240"/>
            </a:xfrm>
            <a:custGeom>
              <a:avLst/>
              <a:gdLst>
                <a:gd name="connsiteX0" fmla="*/ 521970 w 3166110"/>
                <a:gd name="connsiteY0" fmla="*/ 506730 h 2659380"/>
                <a:gd name="connsiteX1" fmla="*/ 365760 w 3166110"/>
                <a:gd name="connsiteY1" fmla="*/ 514350 h 2659380"/>
                <a:gd name="connsiteX2" fmla="*/ 270510 w 3166110"/>
                <a:gd name="connsiteY2" fmla="*/ 506730 h 2659380"/>
                <a:gd name="connsiteX3" fmla="*/ 201930 w 3166110"/>
                <a:gd name="connsiteY3" fmla="*/ 495300 h 2659380"/>
                <a:gd name="connsiteX4" fmla="*/ 175260 w 3166110"/>
                <a:gd name="connsiteY4" fmla="*/ 480060 h 2659380"/>
                <a:gd name="connsiteX5" fmla="*/ 72390 w 3166110"/>
                <a:gd name="connsiteY5" fmla="*/ 483870 h 2659380"/>
                <a:gd name="connsiteX6" fmla="*/ 11430 w 3166110"/>
                <a:gd name="connsiteY6" fmla="*/ 483870 h 2659380"/>
                <a:gd name="connsiteX7" fmla="*/ 0 w 3166110"/>
                <a:gd name="connsiteY7" fmla="*/ 495300 h 2659380"/>
                <a:gd name="connsiteX8" fmla="*/ 3810 w 3166110"/>
                <a:gd name="connsiteY8" fmla="*/ 544830 h 2659380"/>
                <a:gd name="connsiteX9" fmla="*/ 3810 w 3166110"/>
                <a:gd name="connsiteY9" fmla="*/ 651510 h 2659380"/>
                <a:gd name="connsiteX10" fmla="*/ 3810 w 3166110"/>
                <a:gd name="connsiteY10" fmla="*/ 716280 h 2659380"/>
                <a:gd name="connsiteX11" fmla="*/ 19050 w 3166110"/>
                <a:gd name="connsiteY11" fmla="*/ 792480 h 2659380"/>
                <a:gd name="connsiteX12" fmla="*/ 30480 w 3166110"/>
                <a:gd name="connsiteY12" fmla="*/ 857250 h 2659380"/>
                <a:gd name="connsiteX13" fmla="*/ 41910 w 3166110"/>
                <a:gd name="connsiteY13" fmla="*/ 956310 h 2659380"/>
                <a:gd name="connsiteX14" fmla="*/ 34290 w 3166110"/>
                <a:gd name="connsiteY14" fmla="*/ 1017270 h 2659380"/>
                <a:gd name="connsiteX15" fmla="*/ 41910 w 3166110"/>
                <a:gd name="connsiteY15" fmla="*/ 1074420 h 2659380"/>
                <a:gd name="connsiteX16" fmla="*/ 53340 w 3166110"/>
                <a:gd name="connsiteY16" fmla="*/ 1131570 h 2659380"/>
                <a:gd name="connsiteX17" fmla="*/ 80010 w 3166110"/>
                <a:gd name="connsiteY17" fmla="*/ 1192530 h 2659380"/>
                <a:gd name="connsiteX18" fmla="*/ 144780 w 3166110"/>
                <a:gd name="connsiteY18" fmla="*/ 1226820 h 2659380"/>
                <a:gd name="connsiteX19" fmla="*/ 167640 w 3166110"/>
                <a:gd name="connsiteY19" fmla="*/ 1264920 h 2659380"/>
                <a:gd name="connsiteX20" fmla="*/ 255270 w 3166110"/>
                <a:gd name="connsiteY20" fmla="*/ 1257300 h 2659380"/>
                <a:gd name="connsiteX21" fmla="*/ 312420 w 3166110"/>
                <a:gd name="connsiteY21" fmla="*/ 1268730 h 2659380"/>
                <a:gd name="connsiteX22" fmla="*/ 373380 w 3166110"/>
                <a:gd name="connsiteY22" fmla="*/ 1283970 h 2659380"/>
                <a:gd name="connsiteX23" fmla="*/ 438150 w 3166110"/>
                <a:gd name="connsiteY23" fmla="*/ 1283970 h 2659380"/>
                <a:gd name="connsiteX24" fmla="*/ 518160 w 3166110"/>
                <a:gd name="connsiteY24" fmla="*/ 1310640 h 2659380"/>
                <a:gd name="connsiteX25" fmla="*/ 575310 w 3166110"/>
                <a:gd name="connsiteY25" fmla="*/ 1329690 h 2659380"/>
                <a:gd name="connsiteX26" fmla="*/ 643890 w 3166110"/>
                <a:gd name="connsiteY26" fmla="*/ 1344930 h 2659380"/>
                <a:gd name="connsiteX27" fmla="*/ 811530 w 3166110"/>
                <a:gd name="connsiteY27" fmla="*/ 1394460 h 2659380"/>
                <a:gd name="connsiteX28" fmla="*/ 899160 w 3166110"/>
                <a:gd name="connsiteY28" fmla="*/ 1417320 h 2659380"/>
                <a:gd name="connsiteX29" fmla="*/ 937260 w 3166110"/>
                <a:gd name="connsiteY29" fmla="*/ 1436370 h 2659380"/>
                <a:gd name="connsiteX30" fmla="*/ 986790 w 3166110"/>
                <a:gd name="connsiteY30" fmla="*/ 1443990 h 2659380"/>
                <a:gd name="connsiteX31" fmla="*/ 1047750 w 3166110"/>
                <a:gd name="connsiteY31" fmla="*/ 1485900 h 2659380"/>
                <a:gd name="connsiteX32" fmla="*/ 1120140 w 3166110"/>
                <a:gd name="connsiteY32" fmla="*/ 1535430 h 2659380"/>
                <a:gd name="connsiteX33" fmla="*/ 1196340 w 3166110"/>
                <a:gd name="connsiteY33" fmla="*/ 1577340 h 2659380"/>
                <a:gd name="connsiteX34" fmla="*/ 1264920 w 3166110"/>
                <a:gd name="connsiteY34" fmla="*/ 1642110 h 2659380"/>
                <a:gd name="connsiteX35" fmla="*/ 1314450 w 3166110"/>
                <a:gd name="connsiteY35" fmla="*/ 1744980 h 2659380"/>
                <a:gd name="connsiteX36" fmla="*/ 1379220 w 3166110"/>
                <a:gd name="connsiteY36" fmla="*/ 1916430 h 2659380"/>
                <a:gd name="connsiteX37" fmla="*/ 1413510 w 3166110"/>
                <a:gd name="connsiteY37" fmla="*/ 2026920 h 2659380"/>
                <a:gd name="connsiteX38" fmla="*/ 1447800 w 3166110"/>
                <a:gd name="connsiteY38" fmla="*/ 2167890 h 2659380"/>
                <a:gd name="connsiteX39" fmla="*/ 1463040 w 3166110"/>
                <a:gd name="connsiteY39" fmla="*/ 2244090 h 2659380"/>
                <a:gd name="connsiteX40" fmla="*/ 1493520 w 3166110"/>
                <a:gd name="connsiteY40" fmla="*/ 2293620 h 2659380"/>
                <a:gd name="connsiteX41" fmla="*/ 1543050 w 3166110"/>
                <a:gd name="connsiteY41" fmla="*/ 2346960 h 2659380"/>
                <a:gd name="connsiteX42" fmla="*/ 1638300 w 3166110"/>
                <a:gd name="connsiteY42" fmla="*/ 2388870 h 2659380"/>
                <a:gd name="connsiteX43" fmla="*/ 1703070 w 3166110"/>
                <a:gd name="connsiteY43" fmla="*/ 2457450 h 2659380"/>
                <a:gd name="connsiteX44" fmla="*/ 1744980 w 3166110"/>
                <a:gd name="connsiteY44" fmla="*/ 2529840 h 2659380"/>
                <a:gd name="connsiteX45" fmla="*/ 1813560 w 3166110"/>
                <a:gd name="connsiteY45" fmla="*/ 2602230 h 2659380"/>
                <a:gd name="connsiteX46" fmla="*/ 1851660 w 3166110"/>
                <a:gd name="connsiteY46" fmla="*/ 2659380 h 2659380"/>
                <a:gd name="connsiteX47" fmla="*/ 1874520 w 3166110"/>
                <a:gd name="connsiteY47" fmla="*/ 2651760 h 2659380"/>
                <a:gd name="connsiteX48" fmla="*/ 1885950 w 3166110"/>
                <a:gd name="connsiteY48" fmla="*/ 2613660 h 2659380"/>
                <a:gd name="connsiteX49" fmla="*/ 1973580 w 3166110"/>
                <a:gd name="connsiteY49" fmla="*/ 2606040 h 2659380"/>
                <a:gd name="connsiteX50" fmla="*/ 2007870 w 3166110"/>
                <a:gd name="connsiteY50" fmla="*/ 2590800 h 2659380"/>
                <a:gd name="connsiteX51" fmla="*/ 2080260 w 3166110"/>
                <a:gd name="connsiteY51" fmla="*/ 2590800 h 2659380"/>
                <a:gd name="connsiteX52" fmla="*/ 2145030 w 3166110"/>
                <a:gd name="connsiteY52" fmla="*/ 2590800 h 2659380"/>
                <a:gd name="connsiteX53" fmla="*/ 2213610 w 3166110"/>
                <a:gd name="connsiteY53" fmla="*/ 2598420 h 2659380"/>
                <a:gd name="connsiteX54" fmla="*/ 2244090 w 3166110"/>
                <a:gd name="connsiteY54" fmla="*/ 2590800 h 2659380"/>
                <a:gd name="connsiteX55" fmla="*/ 2221230 w 3166110"/>
                <a:gd name="connsiteY55" fmla="*/ 2545080 h 2659380"/>
                <a:gd name="connsiteX56" fmla="*/ 2186940 w 3166110"/>
                <a:gd name="connsiteY56" fmla="*/ 2506980 h 2659380"/>
                <a:gd name="connsiteX57" fmla="*/ 2145030 w 3166110"/>
                <a:gd name="connsiteY57" fmla="*/ 2465070 h 2659380"/>
                <a:gd name="connsiteX58" fmla="*/ 2133600 w 3166110"/>
                <a:gd name="connsiteY58" fmla="*/ 2423160 h 2659380"/>
                <a:gd name="connsiteX59" fmla="*/ 2133600 w 3166110"/>
                <a:gd name="connsiteY59" fmla="*/ 2381250 h 2659380"/>
                <a:gd name="connsiteX60" fmla="*/ 2118360 w 3166110"/>
                <a:gd name="connsiteY60" fmla="*/ 2305050 h 2659380"/>
                <a:gd name="connsiteX61" fmla="*/ 2122170 w 3166110"/>
                <a:gd name="connsiteY61" fmla="*/ 2259330 h 2659380"/>
                <a:gd name="connsiteX62" fmla="*/ 2179320 w 3166110"/>
                <a:gd name="connsiteY62" fmla="*/ 2209800 h 2659380"/>
                <a:gd name="connsiteX63" fmla="*/ 2205990 w 3166110"/>
                <a:gd name="connsiteY63" fmla="*/ 2205990 h 2659380"/>
                <a:gd name="connsiteX64" fmla="*/ 2240280 w 3166110"/>
                <a:gd name="connsiteY64" fmla="*/ 2213610 h 2659380"/>
                <a:gd name="connsiteX65" fmla="*/ 2282190 w 3166110"/>
                <a:gd name="connsiteY65" fmla="*/ 2263140 h 2659380"/>
                <a:gd name="connsiteX66" fmla="*/ 2343150 w 3166110"/>
                <a:gd name="connsiteY66" fmla="*/ 2293620 h 2659380"/>
                <a:gd name="connsiteX67" fmla="*/ 2388870 w 3166110"/>
                <a:gd name="connsiteY67" fmla="*/ 2320290 h 2659380"/>
                <a:gd name="connsiteX68" fmla="*/ 2438400 w 3166110"/>
                <a:gd name="connsiteY68" fmla="*/ 2297430 h 2659380"/>
                <a:gd name="connsiteX69" fmla="*/ 2449830 w 3166110"/>
                <a:gd name="connsiteY69" fmla="*/ 2263140 h 2659380"/>
                <a:gd name="connsiteX70" fmla="*/ 2583180 w 3166110"/>
                <a:gd name="connsiteY70" fmla="*/ 2194560 h 2659380"/>
                <a:gd name="connsiteX71" fmla="*/ 2613660 w 3166110"/>
                <a:gd name="connsiteY71" fmla="*/ 2175510 h 2659380"/>
                <a:gd name="connsiteX72" fmla="*/ 2693670 w 3166110"/>
                <a:gd name="connsiteY72" fmla="*/ 2175510 h 2659380"/>
                <a:gd name="connsiteX73" fmla="*/ 2750820 w 3166110"/>
                <a:gd name="connsiteY73" fmla="*/ 2179320 h 2659380"/>
                <a:gd name="connsiteX74" fmla="*/ 2762250 w 3166110"/>
                <a:gd name="connsiteY74" fmla="*/ 2148840 h 2659380"/>
                <a:gd name="connsiteX75" fmla="*/ 2762250 w 3166110"/>
                <a:gd name="connsiteY75" fmla="*/ 2148840 h 2659380"/>
                <a:gd name="connsiteX76" fmla="*/ 2762250 w 3166110"/>
                <a:gd name="connsiteY76" fmla="*/ 2095500 h 2659380"/>
                <a:gd name="connsiteX77" fmla="*/ 2773680 w 3166110"/>
                <a:gd name="connsiteY77" fmla="*/ 2053590 h 2659380"/>
                <a:gd name="connsiteX78" fmla="*/ 2766060 w 3166110"/>
                <a:gd name="connsiteY78" fmla="*/ 2004060 h 2659380"/>
                <a:gd name="connsiteX79" fmla="*/ 2773680 w 3166110"/>
                <a:gd name="connsiteY79" fmla="*/ 1962150 h 2659380"/>
                <a:gd name="connsiteX80" fmla="*/ 2800350 w 3166110"/>
                <a:gd name="connsiteY80" fmla="*/ 1916430 h 2659380"/>
                <a:gd name="connsiteX81" fmla="*/ 2800350 w 3166110"/>
                <a:gd name="connsiteY81" fmla="*/ 1866900 h 2659380"/>
                <a:gd name="connsiteX82" fmla="*/ 2819400 w 3166110"/>
                <a:gd name="connsiteY82" fmla="*/ 1832610 h 2659380"/>
                <a:gd name="connsiteX83" fmla="*/ 2914650 w 3166110"/>
                <a:gd name="connsiteY83" fmla="*/ 1752600 h 2659380"/>
                <a:gd name="connsiteX84" fmla="*/ 2948940 w 3166110"/>
                <a:gd name="connsiteY84" fmla="*/ 1676400 h 2659380"/>
                <a:gd name="connsiteX85" fmla="*/ 2998470 w 3166110"/>
                <a:gd name="connsiteY85" fmla="*/ 1584960 h 2659380"/>
                <a:gd name="connsiteX86" fmla="*/ 3059430 w 3166110"/>
                <a:gd name="connsiteY86" fmla="*/ 1493520 h 2659380"/>
                <a:gd name="connsiteX87" fmla="*/ 3093720 w 3166110"/>
                <a:gd name="connsiteY87" fmla="*/ 1394460 h 2659380"/>
                <a:gd name="connsiteX88" fmla="*/ 3128010 w 3166110"/>
                <a:gd name="connsiteY88" fmla="*/ 1337310 h 2659380"/>
                <a:gd name="connsiteX89" fmla="*/ 3166110 w 3166110"/>
                <a:gd name="connsiteY89" fmla="*/ 1283970 h 2659380"/>
                <a:gd name="connsiteX90" fmla="*/ 3154680 w 3166110"/>
                <a:gd name="connsiteY90" fmla="*/ 1253490 h 2659380"/>
                <a:gd name="connsiteX91" fmla="*/ 3097530 w 3166110"/>
                <a:gd name="connsiteY91" fmla="*/ 1215390 h 2659380"/>
                <a:gd name="connsiteX92" fmla="*/ 2998470 w 3166110"/>
                <a:gd name="connsiteY92" fmla="*/ 1120140 h 2659380"/>
                <a:gd name="connsiteX93" fmla="*/ 2967990 w 3166110"/>
                <a:gd name="connsiteY93" fmla="*/ 1074420 h 2659380"/>
                <a:gd name="connsiteX94" fmla="*/ 2922270 w 3166110"/>
                <a:gd name="connsiteY94" fmla="*/ 1047750 h 2659380"/>
                <a:gd name="connsiteX95" fmla="*/ 2865120 w 3166110"/>
                <a:gd name="connsiteY95" fmla="*/ 1047750 h 2659380"/>
                <a:gd name="connsiteX96" fmla="*/ 2819400 w 3166110"/>
                <a:gd name="connsiteY96" fmla="*/ 1043940 h 2659380"/>
                <a:gd name="connsiteX97" fmla="*/ 2785110 w 3166110"/>
                <a:gd name="connsiteY97" fmla="*/ 1024890 h 2659380"/>
                <a:gd name="connsiteX98" fmla="*/ 2743200 w 3166110"/>
                <a:gd name="connsiteY98" fmla="*/ 1017270 h 2659380"/>
                <a:gd name="connsiteX99" fmla="*/ 2659380 w 3166110"/>
                <a:gd name="connsiteY99" fmla="*/ 1024890 h 2659380"/>
                <a:gd name="connsiteX100" fmla="*/ 2617470 w 3166110"/>
                <a:gd name="connsiteY100" fmla="*/ 1017270 h 2659380"/>
                <a:gd name="connsiteX101" fmla="*/ 2586990 w 3166110"/>
                <a:gd name="connsiteY101" fmla="*/ 994410 h 2659380"/>
                <a:gd name="connsiteX102" fmla="*/ 2545080 w 3166110"/>
                <a:gd name="connsiteY102" fmla="*/ 933450 h 2659380"/>
                <a:gd name="connsiteX103" fmla="*/ 2506980 w 3166110"/>
                <a:gd name="connsiteY103" fmla="*/ 910590 h 2659380"/>
                <a:gd name="connsiteX104" fmla="*/ 2468880 w 3166110"/>
                <a:gd name="connsiteY104" fmla="*/ 887730 h 2659380"/>
                <a:gd name="connsiteX105" fmla="*/ 2465070 w 3166110"/>
                <a:gd name="connsiteY105" fmla="*/ 861060 h 2659380"/>
                <a:gd name="connsiteX106" fmla="*/ 2487930 w 3166110"/>
                <a:gd name="connsiteY106" fmla="*/ 822960 h 2659380"/>
                <a:gd name="connsiteX107" fmla="*/ 2484120 w 3166110"/>
                <a:gd name="connsiteY107" fmla="*/ 788670 h 2659380"/>
                <a:gd name="connsiteX108" fmla="*/ 2514600 w 3166110"/>
                <a:gd name="connsiteY108" fmla="*/ 716280 h 2659380"/>
                <a:gd name="connsiteX109" fmla="*/ 2522220 w 3166110"/>
                <a:gd name="connsiteY109" fmla="*/ 666750 h 2659380"/>
                <a:gd name="connsiteX110" fmla="*/ 2522220 w 3166110"/>
                <a:gd name="connsiteY110" fmla="*/ 617220 h 2659380"/>
                <a:gd name="connsiteX111" fmla="*/ 2480310 w 3166110"/>
                <a:gd name="connsiteY111" fmla="*/ 590550 h 2659380"/>
                <a:gd name="connsiteX112" fmla="*/ 2411730 w 3166110"/>
                <a:gd name="connsiteY112" fmla="*/ 556260 h 2659380"/>
                <a:gd name="connsiteX113" fmla="*/ 2251710 w 3166110"/>
                <a:gd name="connsiteY113" fmla="*/ 449580 h 2659380"/>
                <a:gd name="connsiteX114" fmla="*/ 2164080 w 3166110"/>
                <a:gd name="connsiteY114" fmla="*/ 411480 h 2659380"/>
                <a:gd name="connsiteX115" fmla="*/ 2042160 w 3166110"/>
                <a:gd name="connsiteY115" fmla="*/ 327660 h 2659380"/>
                <a:gd name="connsiteX116" fmla="*/ 1981200 w 3166110"/>
                <a:gd name="connsiteY116" fmla="*/ 293370 h 2659380"/>
                <a:gd name="connsiteX117" fmla="*/ 1939290 w 3166110"/>
                <a:gd name="connsiteY117" fmla="*/ 255270 h 2659380"/>
                <a:gd name="connsiteX118" fmla="*/ 1840230 w 3166110"/>
                <a:gd name="connsiteY118" fmla="*/ 209550 h 2659380"/>
                <a:gd name="connsiteX119" fmla="*/ 1817370 w 3166110"/>
                <a:gd name="connsiteY119" fmla="*/ 171450 h 2659380"/>
                <a:gd name="connsiteX120" fmla="*/ 1790700 w 3166110"/>
                <a:gd name="connsiteY120" fmla="*/ 171450 h 2659380"/>
                <a:gd name="connsiteX121" fmla="*/ 1767840 w 3166110"/>
                <a:gd name="connsiteY121" fmla="*/ 194310 h 2659380"/>
                <a:gd name="connsiteX122" fmla="*/ 1744980 w 3166110"/>
                <a:gd name="connsiteY122" fmla="*/ 213360 h 2659380"/>
                <a:gd name="connsiteX123" fmla="*/ 1741170 w 3166110"/>
                <a:gd name="connsiteY123" fmla="*/ 255270 h 2659380"/>
                <a:gd name="connsiteX124" fmla="*/ 1722120 w 3166110"/>
                <a:gd name="connsiteY124" fmla="*/ 281940 h 2659380"/>
                <a:gd name="connsiteX125" fmla="*/ 1687830 w 3166110"/>
                <a:gd name="connsiteY125" fmla="*/ 281940 h 2659380"/>
                <a:gd name="connsiteX126" fmla="*/ 1626870 w 3166110"/>
                <a:gd name="connsiteY126" fmla="*/ 262890 h 2659380"/>
                <a:gd name="connsiteX127" fmla="*/ 1516380 w 3166110"/>
                <a:gd name="connsiteY127" fmla="*/ 217170 h 2659380"/>
                <a:gd name="connsiteX128" fmla="*/ 1474470 w 3166110"/>
                <a:gd name="connsiteY128" fmla="*/ 205740 h 2659380"/>
                <a:gd name="connsiteX129" fmla="*/ 1440180 w 3166110"/>
                <a:gd name="connsiteY129" fmla="*/ 186690 h 2659380"/>
                <a:gd name="connsiteX130" fmla="*/ 1417320 w 3166110"/>
                <a:gd name="connsiteY130" fmla="*/ 163830 h 2659380"/>
                <a:gd name="connsiteX131" fmla="*/ 1402080 w 3166110"/>
                <a:gd name="connsiteY131" fmla="*/ 125730 h 2659380"/>
                <a:gd name="connsiteX132" fmla="*/ 1383030 w 3166110"/>
                <a:gd name="connsiteY132" fmla="*/ 80010 h 2659380"/>
                <a:gd name="connsiteX133" fmla="*/ 1375410 w 3166110"/>
                <a:gd name="connsiteY133" fmla="*/ 45720 h 2659380"/>
                <a:gd name="connsiteX134" fmla="*/ 1371600 w 3166110"/>
                <a:gd name="connsiteY134" fmla="*/ 11430 h 2659380"/>
                <a:gd name="connsiteX135" fmla="*/ 1341120 w 3166110"/>
                <a:gd name="connsiteY135" fmla="*/ 0 h 2659380"/>
                <a:gd name="connsiteX136" fmla="*/ 1314450 w 3166110"/>
                <a:gd name="connsiteY136" fmla="*/ 19050 h 2659380"/>
                <a:gd name="connsiteX137" fmla="*/ 1303020 w 3166110"/>
                <a:gd name="connsiteY137" fmla="*/ 60960 h 2659380"/>
                <a:gd name="connsiteX138" fmla="*/ 1276350 w 3166110"/>
                <a:gd name="connsiteY138" fmla="*/ 106680 h 2659380"/>
                <a:gd name="connsiteX139" fmla="*/ 1249680 w 3166110"/>
                <a:gd name="connsiteY139" fmla="*/ 152400 h 2659380"/>
                <a:gd name="connsiteX140" fmla="*/ 1226820 w 3166110"/>
                <a:gd name="connsiteY140" fmla="*/ 182880 h 2659380"/>
                <a:gd name="connsiteX141" fmla="*/ 1211580 w 3166110"/>
                <a:gd name="connsiteY141" fmla="*/ 217170 h 2659380"/>
                <a:gd name="connsiteX142" fmla="*/ 1173480 w 3166110"/>
                <a:gd name="connsiteY142" fmla="*/ 247650 h 2659380"/>
                <a:gd name="connsiteX143" fmla="*/ 1047750 w 3166110"/>
                <a:gd name="connsiteY143" fmla="*/ 285750 h 2659380"/>
                <a:gd name="connsiteX144" fmla="*/ 925830 w 3166110"/>
                <a:gd name="connsiteY144" fmla="*/ 354330 h 2659380"/>
                <a:gd name="connsiteX145" fmla="*/ 830580 w 3166110"/>
                <a:gd name="connsiteY145" fmla="*/ 388620 h 2659380"/>
                <a:gd name="connsiteX146" fmla="*/ 716280 w 3166110"/>
                <a:gd name="connsiteY146" fmla="*/ 441960 h 2659380"/>
                <a:gd name="connsiteX147" fmla="*/ 670560 w 3166110"/>
                <a:gd name="connsiteY147" fmla="*/ 468630 h 2659380"/>
                <a:gd name="connsiteX148" fmla="*/ 628650 w 3166110"/>
                <a:gd name="connsiteY148" fmla="*/ 502920 h 2659380"/>
                <a:gd name="connsiteX149" fmla="*/ 521970 w 3166110"/>
                <a:gd name="connsiteY149" fmla="*/ 506730 h 2659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</a:cxnLst>
              <a:rect l="l" t="t" r="r" b="b"/>
              <a:pathLst>
                <a:path w="3166110" h="2659380">
                  <a:moveTo>
                    <a:pt x="521970" y="506730"/>
                  </a:moveTo>
                  <a:lnTo>
                    <a:pt x="365760" y="514350"/>
                  </a:lnTo>
                  <a:lnTo>
                    <a:pt x="270510" y="506730"/>
                  </a:lnTo>
                  <a:lnTo>
                    <a:pt x="201930" y="495300"/>
                  </a:lnTo>
                  <a:lnTo>
                    <a:pt x="175260" y="480060"/>
                  </a:lnTo>
                  <a:lnTo>
                    <a:pt x="72390" y="483870"/>
                  </a:lnTo>
                  <a:lnTo>
                    <a:pt x="11430" y="483870"/>
                  </a:lnTo>
                  <a:lnTo>
                    <a:pt x="0" y="495300"/>
                  </a:lnTo>
                  <a:lnTo>
                    <a:pt x="3810" y="544830"/>
                  </a:lnTo>
                  <a:lnTo>
                    <a:pt x="3810" y="651510"/>
                  </a:lnTo>
                  <a:lnTo>
                    <a:pt x="3810" y="716280"/>
                  </a:lnTo>
                  <a:lnTo>
                    <a:pt x="19050" y="792480"/>
                  </a:lnTo>
                  <a:lnTo>
                    <a:pt x="30480" y="857250"/>
                  </a:lnTo>
                  <a:lnTo>
                    <a:pt x="41910" y="956310"/>
                  </a:lnTo>
                  <a:lnTo>
                    <a:pt x="34290" y="1017270"/>
                  </a:lnTo>
                  <a:lnTo>
                    <a:pt x="41910" y="1074420"/>
                  </a:lnTo>
                  <a:lnTo>
                    <a:pt x="53340" y="1131570"/>
                  </a:lnTo>
                  <a:lnTo>
                    <a:pt x="80010" y="1192530"/>
                  </a:lnTo>
                  <a:lnTo>
                    <a:pt x="144780" y="1226820"/>
                  </a:lnTo>
                  <a:lnTo>
                    <a:pt x="167640" y="1264920"/>
                  </a:lnTo>
                  <a:lnTo>
                    <a:pt x="255270" y="1257300"/>
                  </a:lnTo>
                  <a:lnTo>
                    <a:pt x="312420" y="1268730"/>
                  </a:lnTo>
                  <a:lnTo>
                    <a:pt x="373380" y="1283970"/>
                  </a:lnTo>
                  <a:lnTo>
                    <a:pt x="438150" y="1283970"/>
                  </a:lnTo>
                  <a:lnTo>
                    <a:pt x="518160" y="1310640"/>
                  </a:lnTo>
                  <a:lnTo>
                    <a:pt x="575310" y="1329690"/>
                  </a:lnTo>
                  <a:lnTo>
                    <a:pt x="643890" y="1344930"/>
                  </a:lnTo>
                  <a:lnTo>
                    <a:pt x="811530" y="1394460"/>
                  </a:lnTo>
                  <a:lnTo>
                    <a:pt x="899160" y="1417320"/>
                  </a:lnTo>
                  <a:lnTo>
                    <a:pt x="937260" y="1436370"/>
                  </a:lnTo>
                  <a:lnTo>
                    <a:pt x="986790" y="1443990"/>
                  </a:lnTo>
                  <a:lnTo>
                    <a:pt x="1047750" y="1485900"/>
                  </a:lnTo>
                  <a:lnTo>
                    <a:pt x="1120140" y="1535430"/>
                  </a:lnTo>
                  <a:lnTo>
                    <a:pt x="1196340" y="1577340"/>
                  </a:lnTo>
                  <a:lnTo>
                    <a:pt x="1264920" y="1642110"/>
                  </a:lnTo>
                  <a:lnTo>
                    <a:pt x="1314450" y="1744980"/>
                  </a:lnTo>
                  <a:lnTo>
                    <a:pt x="1379220" y="1916430"/>
                  </a:lnTo>
                  <a:lnTo>
                    <a:pt x="1413510" y="2026920"/>
                  </a:lnTo>
                  <a:lnTo>
                    <a:pt x="1447800" y="2167890"/>
                  </a:lnTo>
                  <a:lnTo>
                    <a:pt x="1463040" y="2244090"/>
                  </a:lnTo>
                  <a:lnTo>
                    <a:pt x="1493520" y="2293620"/>
                  </a:lnTo>
                  <a:lnTo>
                    <a:pt x="1543050" y="2346960"/>
                  </a:lnTo>
                  <a:lnTo>
                    <a:pt x="1638300" y="2388870"/>
                  </a:lnTo>
                  <a:lnTo>
                    <a:pt x="1703070" y="2457450"/>
                  </a:lnTo>
                  <a:lnTo>
                    <a:pt x="1744980" y="2529840"/>
                  </a:lnTo>
                  <a:lnTo>
                    <a:pt x="1813560" y="2602230"/>
                  </a:lnTo>
                  <a:lnTo>
                    <a:pt x="1851660" y="2659380"/>
                  </a:lnTo>
                  <a:lnTo>
                    <a:pt x="1874520" y="2651760"/>
                  </a:lnTo>
                  <a:lnTo>
                    <a:pt x="1885950" y="2613660"/>
                  </a:lnTo>
                  <a:lnTo>
                    <a:pt x="1973580" y="2606040"/>
                  </a:lnTo>
                  <a:lnTo>
                    <a:pt x="2007870" y="2590800"/>
                  </a:lnTo>
                  <a:lnTo>
                    <a:pt x="2080260" y="2590800"/>
                  </a:lnTo>
                  <a:lnTo>
                    <a:pt x="2145030" y="2590800"/>
                  </a:lnTo>
                  <a:lnTo>
                    <a:pt x="2213610" y="2598420"/>
                  </a:lnTo>
                  <a:lnTo>
                    <a:pt x="2244090" y="2590800"/>
                  </a:lnTo>
                  <a:lnTo>
                    <a:pt x="2221230" y="2545080"/>
                  </a:lnTo>
                  <a:lnTo>
                    <a:pt x="2186940" y="2506980"/>
                  </a:lnTo>
                  <a:lnTo>
                    <a:pt x="2145030" y="2465070"/>
                  </a:lnTo>
                  <a:lnTo>
                    <a:pt x="2133600" y="2423160"/>
                  </a:lnTo>
                  <a:lnTo>
                    <a:pt x="2133600" y="2381250"/>
                  </a:lnTo>
                  <a:lnTo>
                    <a:pt x="2118360" y="2305050"/>
                  </a:lnTo>
                  <a:lnTo>
                    <a:pt x="2122170" y="2259330"/>
                  </a:lnTo>
                  <a:lnTo>
                    <a:pt x="2179320" y="2209800"/>
                  </a:lnTo>
                  <a:lnTo>
                    <a:pt x="2205990" y="2205990"/>
                  </a:lnTo>
                  <a:lnTo>
                    <a:pt x="2240280" y="2213610"/>
                  </a:lnTo>
                  <a:lnTo>
                    <a:pt x="2282190" y="2263140"/>
                  </a:lnTo>
                  <a:lnTo>
                    <a:pt x="2343150" y="2293620"/>
                  </a:lnTo>
                  <a:lnTo>
                    <a:pt x="2388870" y="2320290"/>
                  </a:lnTo>
                  <a:lnTo>
                    <a:pt x="2438400" y="2297430"/>
                  </a:lnTo>
                  <a:lnTo>
                    <a:pt x="2449830" y="2263140"/>
                  </a:lnTo>
                  <a:lnTo>
                    <a:pt x="2583180" y="2194560"/>
                  </a:lnTo>
                  <a:lnTo>
                    <a:pt x="2613660" y="2175510"/>
                  </a:lnTo>
                  <a:lnTo>
                    <a:pt x="2693670" y="2175510"/>
                  </a:lnTo>
                  <a:lnTo>
                    <a:pt x="2750820" y="2179320"/>
                  </a:lnTo>
                  <a:lnTo>
                    <a:pt x="2762250" y="2148840"/>
                  </a:lnTo>
                  <a:lnTo>
                    <a:pt x="2762250" y="2148840"/>
                  </a:lnTo>
                  <a:lnTo>
                    <a:pt x="2762250" y="2095500"/>
                  </a:lnTo>
                  <a:lnTo>
                    <a:pt x="2773680" y="2053590"/>
                  </a:lnTo>
                  <a:lnTo>
                    <a:pt x="2766060" y="2004060"/>
                  </a:lnTo>
                  <a:lnTo>
                    <a:pt x="2773680" y="1962150"/>
                  </a:lnTo>
                  <a:lnTo>
                    <a:pt x="2800350" y="1916430"/>
                  </a:lnTo>
                  <a:lnTo>
                    <a:pt x="2800350" y="1866900"/>
                  </a:lnTo>
                  <a:lnTo>
                    <a:pt x="2819400" y="1832610"/>
                  </a:lnTo>
                  <a:lnTo>
                    <a:pt x="2914650" y="1752600"/>
                  </a:lnTo>
                  <a:lnTo>
                    <a:pt x="2948940" y="1676400"/>
                  </a:lnTo>
                  <a:lnTo>
                    <a:pt x="2998470" y="1584960"/>
                  </a:lnTo>
                  <a:lnTo>
                    <a:pt x="3059430" y="1493520"/>
                  </a:lnTo>
                  <a:lnTo>
                    <a:pt x="3093720" y="1394460"/>
                  </a:lnTo>
                  <a:lnTo>
                    <a:pt x="3128010" y="1337310"/>
                  </a:lnTo>
                  <a:lnTo>
                    <a:pt x="3166110" y="1283970"/>
                  </a:lnTo>
                  <a:lnTo>
                    <a:pt x="3154680" y="1253490"/>
                  </a:lnTo>
                  <a:lnTo>
                    <a:pt x="3097530" y="1215390"/>
                  </a:lnTo>
                  <a:lnTo>
                    <a:pt x="2998470" y="1120140"/>
                  </a:lnTo>
                  <a:lnTo>
                    <a:pt x="2967990" y="1074420"/>
                  </a:lnTo>
                  <a:lnTo>
                    <a:pt x="2922270" y="1047750"/>
                  </a:lnTo>
                  <a:lnTo>
                    <a:pt x="2865120" y="1047750"/>
                  </a:lnTo>
                  <a:lnTo>
                    <a:pt x="2819400" y="1043940"/>
                  </a:lnTo>
                  <a:lnTo>
                    <a:pt x="2785110" y="1024890"/>
                  </a:lnTo>
                  <a:lnTo>
                    <a:pt x="2743200" y="1017270"/>
                  </a:lnTo>
                  <a:lnTo>
                    <a:pt x="2659380" y="1024890"/>
                  </a:lnTo>
                  <a:lnTo>
                    <a:pt x="2617470" y="1017270"/>
                  </a:lnTo>
                  <a:lnTo>
                    <a:pt x="2586990" y="994410"/>
                  </a:lnTo>
                  <a:lnTo>
                    <a:pt x="2545080" y="933450"/>
                  </a:lnTo>
                  <a:lnTo>
                    <a:pt x="2506980" y="910590"/>
                  </a:lnTo>
                  <a:lnTo>
                    <a:pt x="2468880" y="887730"/>
                  </a:lnTo>
                  <a:lnTo>
                    <a:pt x="2465070" y="861060"/>
                  </a:lnTo>
                  <a:lnTo>
                    <a:pt x="2487930" y="822960"/>
                  </a:lnTo>
                  <a:lnTo>
                    <a:pt x="2484120" y="788670"/>
                  </a:lnTo>
                  <a:lnTo>
                    <a:pt x="2514600" y="716280"/>
                  </a:lnTo>
                  <a:lnTo>
                    <a:pt x="2522220" y="666750"/>
                  </a:lnTo>
                  <a:lnTo>
                    <a:pt x="2522220" y="617220"/>
                  </a:lnTo>
                  <a:lnTo>
                    <a:pt x="2480310" y="590550"/>
                  </a:lnTo>
                  <a:lnTo>
                    <a:pt x="2411730" y="556260"/>
                  </a:lnTo>
                  <a:lnTo>
                    <a:pt x="2251710" y="449580"/>
                  </a:lnTo>
                  <a:lnTo>
                    <a:pt x="2164080" y="411480"/>
                  </a:lnTo>
                  <a:lnTo>
                    <a:pt x="2042160" y="327660"/>
                  </a:lnTo>
                  <a:lnTo>
                    <a:pt x="1981200" y="293370"/>
                  </a:lnTo>
                  <a:lnTo>
                    <a:pt x="1939290" y="255270"/>
                  </a:lnTo>
                  <a:lnTo>
                    <a:pt x="1840230" y="209550"/>
                  </a:lnTo>
                  <a:lnTo>
                    <a:pt x="1817370" y="171450"/>
                  </a:lnTo>
                  <a:lnTo>
                    <a:pt x="1790700" y="171450"/>
                  </a:lnTo>
                  <a:lnTo>
                    <a:pt x="1767840" y="194310"/>
                  </a:lnTo>
                  <a:lnTo>
                    <a:pt x="1744980" y="213360"/>
                  </a:lnTo>
                  <a:lnTo>
                    <a:pt x="1741170" y="255270"/>
                  </a:lnTo>
                  <a:lnTo>
                    <a:pt x="1722120" y="281940"/>
                  </a:lnTo>
                  <a:lnTo>
                    <a:pt x="1687830" y="281940"/>
                  </a:lnTo>
                  <a:lnTo>
                    <a:pt x="1626870" y="262890"/>
                  </a:lnTo>
                  <a:lnTo>
                    <a:pt x="1516380" y="217170"/>
                  </a:lnTo>
                  <a:lnTo>
                    <a:pt x="1474470" y="205740"/>
                  </a:lnTo>
                  <a:lnTo>
                    <a:pt x="1440180" y="186690"/>
                  </a:lnTo>
                  <a:lnTo>
                    <a:pt x="1417320" y="163830"/>
                  </a:lnTo>
                  <a:lnTo>
                    <a:pt x="1402080" y="125730"/>
                  </a:lnTo>
                  <a:lnTo>
                    <a:pt x="1383030" y="80010"/>
                  </a:lnTo>
                  <a:lnTo>
                    <a:pt x="1375410" y="45720"/>
                  </a:lnTo>
                  <a:lnTo>
                    <a:pt x="1371600" y="11430"/>
                  </a:lnTo>
                  <a:lnTo>
                    <a:pt x="1341120" y="0"/>
                  </a:lnTo>
                  <a:lnTo>
                    <a:pt x="1314450" y="19050"/>
                  </a:lnTo>
                  <a:lnTo>
                    <a:pt x="1303020" y="60960"/>
                  </a:lnTo>
                  <a:lnTo>
                    <a:pt x="1276350" y="106680"/>
                  </a:lnTo>
                  <a:lnTo>
                    <a:pt x="1249680" y="152400"/>
                  </a:lnTo>
                  <a:lnTo>
                    <a:pt x="1226820" y="182880"/>
                  </a:lnTo>
                  <a:lnTo>
                    <a:pt x="1211580" y="217170"/>
                  </a:lnTo>
                  <a:lnTo>
                    <a:pt x="1173480" y="247650"/>
                  </a:lnTo>
                  <a:lnTo>
                    <a:pt x="1047750" y="285750"/>
                  </a:lnTo>
                  <a:lnTo>
                    <a:pt x="925830" y="354330"/>
                  </a:lnTo>
                  <a:lnTo>
                    <a:pt x="830580" y="388620"/>
                  </a:lnTo>
                  <a:lnTo>
                    <a:pt x="716280" y="441960"/>
                  </a:lnTo>
                  <a:lnTo>
                    <a:pt x="670560" y="468630"/>
                  </a:lnTo>
                  <a:lnTo>
                    <a:pt x="628650" y="502920"/>
                  </a:lnTo>
                  <a:lnTo>
                    <a:pt x="521970" y="506730"/>
                  </a:lnTo>
                  <a:close/>
                </a:path>
              </a:pathLst>
            </a:custGeom>
            <a:grpFill/>
            <a:ln w="6350">
              <a:solidFill>
                <a:srgbClr val="008FD4"/>
              </a:solidFill>
            </a:ln>
            <a:scene3d>
              <a:camera prst="orthographicFront"/>
              <a:lightRig rig="threePt" dir="t"/>
            </a:scene3d>
            <a:sp3d>
              <a:bevelT w="63500" h="38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>
                <a:ln>
                  <a:solidFill>
                    <a:schemeClr val="accent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111" name="강남구">
              <a:extLst>
                <a:ext uri="{FF2B5EF4-FFF2-40B4-BE49-F238E27FC236}">
                  <a16:creationId xmlns:a16="http://schemas.microsoft.com/office/drawing/2014/main" id="{BF73CFC9-B048-1E41-BB97-9AC07425EA6F}"/>
                </a:ext>
              </a:extLst>
            </p:cNvPr>
            <p:cNvSpPr/>
            <p:nvPr/>
          </p:nvSpPr>
          <p:spPr>
            <a:xfrm>
              <a:off x="1307231" y="3779557"/>
              <a:ext cx="2377745" cy="2131223"/>
            </a:xfrm>
            <a:custGeom>
              <a:avLst/>
              <a:gdLst>
                <a:gd name="connsiteX0" fmla="*/ 502920 w 3417570"/>
                <a:gd name="connsiteY0" fmla="*/ 15240 h 3063240"/>
                <a:gd name="connsiteX1" fmla="*/ 502920 w 3417570"/>
                <a:gd name="connsiteY1" fmla="*/ 15240 h 3063240"/>
                <a:gd name="connsiteX2" fmla="*/ 609600 w 3417570"/>
                <a:gd name="connsiteY2" fmla="*/ 49530 h 3063240"/>
                <a:gd name="connsiteX3" fmla="*/ 704850 w 3417570"/>
                <a:gd name="connsiteY3" fmla="*/ 64770 h 3063240"/>
                <a:gd name="connsiteX4" fmla="*/ 762000 w 3417570"/>
                <a:gd name="connsiteY4" fmla="*/ 83820 h 3063240"/>
                <a:gd name="connsiteX5" fmla="*/ 822960 w 3417570"/>
                <a:gd name="connsiteY5" fmla="*/ 99060 h 3063240"/>
                <a:gd name="connsiteX6" fmla="*/ 910590 w 3417570"/>
                <a:gd name="connsiteY6" fmla="*/ 137160 h 3063240"/>
                <a:gd name="connsiteX7" fmla="*/ 990600 w 3417570"/>
                <a:gd name="connsiteY7" fmla="*/ 179070 h 3063240"/>
                <a:gd name="connsiteX8" fmla="*/ 1085850 w 3417570"/>
                <a:gd name="connsiteY8" fmla="*/ 220980 h 3063240"/>
                <a:gd name="connsiteX9" fmla="*/ 1169670 w 3417570"/>
                <a:gd name="connsiteY9" fmla="*/ 281940 h 3063240"/>
                <a:gd name="connsiteX10" fmla="*/ 1238250 w 3417570"/>
                <a:gd name="connsiteY10" fmla="*/ 300990 h 3063240"/>
                <a:gd name="connsiteX11" fmla="*/ 1306830 w 3417570"/>
                <a:gd name="connsiteY11" fmla="*/ 323850 h 3063240"/>
                <a:gd name="connsiteX12" fmla="*/ 1341120 w 3417570"/>
                <a:gd name="connsiteY12" fmla="*/ 331470 h 3063240"/>
                <a:gd name="connsiteX13" fmla="*/ 1390650 w 3417570"/>
                <a:gd name="connsiteY13" fmla="*/ 377190 h 3063240"/>
                <a:gd name="connsiteX14" fmla="*/ 1440180 w 3417570"/>
                <a:gd name="connsiteY14" fmla="*/ 426720 h 3063240"/>
                <a:gd name="connsiteX15" fmla="*/ 1508760 w 3417570"/>
                <a:gd name="connsiteY15" fmla="*/ 468630 h 3063240"/>
                <a:gd name="connsiteX16" fmla="*/ 1546860 w 3417570"/>
                <a:gd name="connsiteY16" fmla="*/ 495300 h 3063240"/>
                <a:gd name="connsiteX17" fmla="*/ 1550670 w 3417570"/>
                <a:gd name="connsiteY17" fmla="*/ 552450 h 3063240"/>
                <a:gd name="connsiteX18" fmla="*/ 1539240 w 3417570"/>
                <a:gd name="connsiteY18" fmla="*/ 582930 h 3063240"/>
                <a:gd name="connsiteX19" fmla="*/ 1539240 w 3417570"/>
                <a:gd name="connsiteY19" fmla="*/ 659130 h 3063240"/>
                <a:gd name="connsiteX20" fmla="*/ 1554480 w 3417570"/>
                <a:gd name="connsiteY20" fmla="*/ 781050 h 3063240"/>
                <a:gd name="connsiteX21" fmla="*/ 1554480 w 3417570"/>
                <a:gd name="connsiteY21" fmla="*/ 857250 h 3063240"/>
                <a:gd name="connsiteX22" fmla="*/ 1573530 w 3417570"/>
                <a:gd name="connsiteY22" fmla="*/ 941070 h 3063240"/>
                <a:gd name="connsiteX23" fmla="*/ 1577340 w 3417570"/>
                <a:gd name="connsiteY23" fmla="*/ 1047750 h 3063240"/>
                <a:gd name="connsiteX24" fmla="*/ 1592580 w 3417570"/>
                <a:gd name="connsiteY24" fmla="*/ 1150620 h 3063240"/>
                <a:gd name="connsiteX25" fmla="*/ 1592580 w 3417570"/>
                <a:gd name="connsiteY25" fmla="*/ 1219200 h 3063240"/>
                <a:gd name="connsiteX26" fmla="*/ 1588770 w 3417570"/>
                <a:gd name="connsiteY26" fmla="*/ 1261110 h 3063240"/>
                <a:gd name="connsiteX27" fmla="*/ 1607820 w 3417570"/>
                <a:gd name="connsiteY27" fmla="*/ 1295400 h 3063240"/>
                <a:gd name="connsiteX28" fmla="*/ 1642110 w 3417570"/>
                <a:gd name="connsiteY28" fmla="*/ 1303020 h 3063240"/>
                <a:gd name="connsiteX29" fmla="*/ 1684020 w 3417570"/>
                <a:gd name="connsiteY29" fmla="*/ 1360170 h 3063240"/>
                <a:gd name="connsiteX30" fmla="*/ 1748790 w 3417570"/>
                <a:gd name="connsiteY30" fmla="*/ 1379220 h 3063240"/>
                <a:gd name="connsiteX31" fmla="*/ 1832610 w 3417570"/>
                <a:gd name="connsiteY31" fmla="*/ 1379220 h 3063240"/>
                <a:gd name="connsiteX32" fmla="*/ 1931670 w 3417570"/>
                <a:gd name="connsiteY32" fmla="*/ 1398270 h 3063240"/>
                <a:gd name="connsiteX33" fmla="*/ 2042160 w 3417570"/>
                <a:gd name="connsiteY33" fmla="*/ 1417320 h 3063240"/>
                <a:gd name="connsiteX34" fmla="*/ 2179320 w 3417570"/>
                <a:gd name="connsiteY34" fmla="*/ 1466850 h 3063240"/>
                <a:gd name="connsiteX35" fmla="*/ 2305050 w 3417570"/>
                <a:gd name="connsiteY35" fmla="*/ 1489710 h 3063240"/>
                <a:gd name="connsiteX36" fmla="*/ 2453640 w 3417570"/>
                <a:gd name="connsiteY36" fmla="*/ 1539240 h 3063240"/>
                <a:gd name="connsiteX37" fmla="*/ 2537460 w 3417570"/>
                <a:gd name="connsiteY37" fmla="*/ 1569720 h 3063240"/>
                <a:gd name="connsiteX38" fmla="*/ 2651760 w 3417570"/>
                <a:gd name="connsiteY38" fmla="*/ 1623060 h 3063240"/>
                <a:gd name="connsiteX39" fmla="*/ 2743200 w 3417570"/>
                <a:gd name="connsiteY39" fmla="*/ 1703070 h 3063240"/>
                <a:gd name="connsiteX40" fmla="*/ 2796540 w 3417570"/>
                <a:gd name="connsiteY40" fmla="*/ 1714500 h 3063240"/>
                <a:gd name="connsiteX41" fmla="*/ 2823210 w 3417570"/>
                <a:gd name="connsiteY41" fmla="*/ 1779270 h 3063240"/>
                <a:gd name="connsiteX42" fmla="*/ 2868930 w 3417570"/>
                <a:gd name="connsiteY42" fmla="*/ 1905000 h 3063240"/>
                <a:gd name="connsiteX43" fmla="*/ 2918460 w 3417570"/>
                <a:gd name="connsiteY43" fmla="*/ 2034540 h 3063240"/>
                <a:gd name="connsiteX44" fmla="*/ 2960370 w 3417570"/>
                <a:gd name="connsiteY44" fmla="*/ 2145030 h 3063240"/>
                <a:gd name="connsiteX45" fmla="*/ 2979420 w 3417570"/>
                <a:gd name="connsiteY45" fmla="*/ 2240280 h 3063240"/>
                <a:gd name="connsiteX46" fmla="*/ 3013710 w 3417570"/>
                <a:gd name="connsiteY46" fmla="*/ 2327910 h 3063240"/>
                <a:gd name="connsiteX47" fmla="*/ 3013710 w 3417570"/>
                <a:gd name="connsiteY47" fmla="*/ 2327910 h 3063240"/>
                <a:gd name="connsiteX48" fmla="*/ 3032760 w 3417570"/>
                <a:gd name="connsiteY48" fmla="*/ 2400300 h 3063240"/>
                <a:gd name="connsiteX49" fmla="*/ 3097530 w 3417570"/>
                <a:gd name="connsiteY49" fmla="*/ 2446020 h 3063240"/>
                <a:gd name="connsiteX50" fmla="*/ 3147060 w 3417570"/>
                <a:gd name="connsiteY50" fmla="*/ 2472690 h 3063240"/>
                <a:gd name="connsiteX51" fmla="*/ 3219450 w 3417570"/>
                <a:gd name="connsiteY51" fmla="*/ 2541270 h 3063240"/>
                <a:gd name="connsiteX52" fmla="*/ 3276600 w 3417570"/>
                <a:gd name="connsiteY52" fmla="*/ 2598420 h 3063240"/>
                <a:gd name="connsiteX53" fmla="*/ 3360420 w 3417570"/>
                <a:gd name="connsiteY53" fmla="*/ 2720340 h 3063240"/>
                <a:gd name="connsiteX54" fmla="*/ 3398520 w 3417570"/>
                <a:gd name="connsiteY54" fmla="*/ 2769870 h 3063240"/>
                <a:gd name="connsiteX55" fmla="*/ 3417570 w 3417570"/>
                <a:gd name="connsiteY55" fmla="*/ 2807970 h 3063240"/>
                <a:gd name="connsiteX56" fmla="*/ 3383280 w 3417570"/>
                <a:gd name="connsiteY56" fmla="*/ 2849880 h 3063240"/>
                <a:gd name="connsiteX57" fmla="*/ 3337560 w 3417570"/>
                <a:gd name="connsiteY57" fmla="*/ 2884170 h 3063240"/>
                <a:gd name="connsiteX58" fmla="*/ 3326130 w 3417570"/>
                <a:gd name="connsiteY58" fmla="*/ 2922270 h 3063240"/>
                <a:gd name="connsiteX59" fmla="*/ 3284220 w 3417570"/>
                <a:gd name="connsiteY59" fmla="*/ 2956560 h 3063240"/>
                <a:gd name="connsiteX60" fmla="*/ 3227070 w 3417570"/>
                <a:gd name="connsiteY60" fmla="*/ 2945130 h 3063240"/>
                <a:gd name="connsiteX61" fmla="*/ 3128010 w 3417570"/>
                <a:gd name="connsiteY61" fmla="*/ 2929890 h 3063240"/>
                <a:gd name="connsiteX62" fmla="*/ 3051810 w 3417570"/>
                <a:gd name="connsiteY62" fmla="*/ 2895600 h 3063240"/>
                <a:gd name="connsiteX63" fmla="*/ 3006090 w 3417570"/>
                <a:gd name="connsiteY63" fmla="*/ 2865120 h 3063240"/>
                <a:gd name="connsiteX64" fmla="*/ 2964180 w 3417570"/>
                <a:gd name="connsiteY64" fmla="*/ 2849880 h 3063240"/>
                <a:gd name="connsiteX65" fmla="*/ 2922270 w 3417570"/>
                <a:gd name="connsiteY65" fmla="*/ 2861310 h 3063240"/>
                <a:gd name="connsiteX66" fmla="*/ 2914650 w 3417570"/>
                <a:gd name="connsiteY66" fmla="*/ 2922270 h 3063240"/>
                <a:gd name="connsiteX67" fmla="*/ 2865120 w 3417570"/>
                <a:gd name="connsiteY67" fmla="*/ 2967990 h 3063240"/>
                <a:gd name="connsiteX68" fmla="*/ 2815590 w 3417570"/>
                <a:gd name="connsiteY68" fmla="*/ 3006090 h 3063240"/>
                <a:gd name="connsiteX69" fmla="*/ 2762250 w 3417570"/>
                <a:gd name="connsiteY69" fmla="*/ 3051810 h 3063240"/>
                <a:gd name="connsiteX70" fmla="*/ 2724150 w 3417570"/>
                <a:gd name="connsiteY70" fmla="*/ 3063240 h 3063240"/>
                <a:gd name="connsiteX71" fmla="*/ 2701290 w 3417570"/>
                <a:gd name="connsiteY71" fmla="*/ 3017520 h 3063240"/>
                <a:gd name="connsiteX72" fmla="*/ 2693670 w 3417570"/>
                <a:gd name="connsiteY72" fmla="*/ 2956560 h 3063240"/>
                <a:gd name="connsiteX73" fmla="*/ 2678430 w 3417570"/>
                <a:gd name="connsiteY73" fmla="*/ 2899410 h 3063240"/>
                <a:gd name="connsiteX74" fmla="*/ 2670810 w 3417570"/>
                <a:gd name="connsiteY74" fmla="*/ 2849880 h 3063240"/>
                <a:gd name="connsiteX75" fmla="*/ 2670810 w 3417570"/>
                <a:gd name="connsiteY75" fmla="*/ 2792730 h 3063240"/>
                <a:gd name="connsiteX76" fmla="*/ 2632710 w 3417570"/>
                <a:gd name="connsiteY76" fmla="*/ 2777490 h 3063240"/>
                <a:gd name="connsiteX77" fmla="*/ 2586990 w 3417570"/>
                <a:gd name="connsiteY77" fmla="*/ 2792730 h 3063240"/>
                <a:gd name="connsiteX78" fmla="*/ 2548890 w 3417570"/>
                <a:gd name="connsiteY78" fmla="*/ 2777490 h 3063240"/>
                <a:gd name="connsiteX79" fmla="*/ 2533650 w 3417570"/>
                <a:gd name="connsiteY79" fmla="*/ 2735580 h 3063240"/>
                <a:gd name="connsiteX80" fmla="*/ 2548890 w 3417570"/>
                <a:gd name="connsiteY80" fmla="*/ 2659380 h 3063240"/>
                <a:gd name="connsiteX81" fmla="*/ 2529840 w 3417570"/>
                <a:gd name="connsiteY81" fmla="*/ 2625090 h 3063240"/>
                <a:gd name="connsiteX82" fmla="*/ 2457450 w 3417570"/>
                <a:gd name="connsiteY82" fmla="*/ 2590800 h 3063240"/>
                <a:gd name="connsiteX83" fmla="*/ 2407920 w 3417570"/>
                <a:gd name="connsiteY83" fmla="*/ 2571750 h 3063240"/>
                <a:gd name="connsiteX84" fmla="*/ 2362200 w 3417570"/>
                <a:gd name="connsiteY84" fmla="*/ 2567940 h 3063240"/>
                <a:gd name="connsiteX85" fmla="*/ 2339340 w 3417570"/>
                <a:gd name="connsiteY85" fmla="*/ 2533650 h 3063240"/>
                <a:gd name="connsiteX86" fmla="*/ 2312670 w 3417570"/>
                <a:gd name="connsiteY86" fmla="*/ 2510790 h 3063240"/>
                <a:gd name="connsiteX87" fmla="*/ 2327910 w 3417570"/>
                <a:gd name="connsiteY87" fmla="*/ 2468880 h 3063240"/>
                <a:gd name="connsiteX88" fmla="*/ 2362200 w 3417570"/>
                <a:gd name="connsiteY88" fmla="*/ 2385060 h 3063240"/>
                <a:gd name="connsiteX89" fmla="*/ 2396490 w 3417570"/>
                <a:gd name="connsiteY89" fmla="*/ 2316480 h 3063240"/>
                <a:gd name="connsiteX90" fmla="*/ 2407920 w 3417570"/>
                <a:gd name="connsiteY90" fmla="*/ 2274570 h 3063240"/>
                <a:gd name="connsiteX91" fmla="*/ 2404110 w 3417570"/>
                <a:gd name="connsiteY91" fmla="*/ 2240280 h 3063240"/>
                <a:gd name="connsiteX92" fmla="*/ 2366010 w 3417570"/>
                <a:gd name="connsiteY92" fmla="*/ 2221230 h 3063240"/>
                <a:gd name="connsiteX93" fmla="*/ 2320290 w 3417570"/>
                <a:gd name="connsiteY93" fmla="*/ 2236470 h 3063240"/>
                <a:gd name="connsiteX94" fmla="*/ 2297430 w 3417570"/>
                <a:gd name="connsiteY94" fmla="*/ 2259330 h 3063240"/>
                <a:gd name="connsiteX95" fmla="*/ 2259330 w 3417570"/>
                <a:gd name="connsiteY95" fmla="*/ 2289810 h 3063240"/>
                <a:gd name="connsiteX96" fmla="*/ 2221230 w 3417570"/>
                <a:gd name="connsiteY96" fmla="*/ 2289810 h 3063240"/>
                <a:gd name="connsiteX97" fmla="*/ 2190750 w 3417570"/>
                <a:gd name="connsiteY97" fmla="*/ 2274570 h 3063240"/>
                <a:gd name="connsiteX98" fmla="*/ 2156460 w 3417570"/>
                <a:gd name="connsiteY98" fmla="*/ 2266950 h 3063240"/>
                <a:gd name="connsiteX99" fmla="*/ 2114550 w 3417570"/>
                <a:gd name="connsiteY99" fmla="*/ 2259330 h 3063240"/>
                <a:gd name="connsiteX100" fmla="*/ 2068830 w 3417570"/>
                <a:gd name="connsiteY100" fmla="*/ 2259330 h 3063240"/>
                <a:gd name="connsiteX101" fmla="*/ 2049780 w 3417570"/>
                <a:gd name="connsiteY101" fmla="*/ 2293620 h 3063240"/>
                <a:gd name="connsiteX102" fmla="*/ 1996440 w 3417570"/>
                <a:gd name="connsiteY102" fmla="*/ 2335530 h 3063240"/>
                <a:gd name="connsiteX103" fmla="*/ 1969770 w 3417570"/>
                <a:gd name="connsiteY103" fmla="*/ 2381250 h 3063240"/>
                <a:gd name="connsiteX104" fmla="*/ 1920240 w 3417570"/>
                <a:gd name="connsiteY104" fmla="*/ 2400300 h 3063240"/>
                <a:gd name="connsiteX105" fmla="*/ 1844040 w 3417570"/>
                <a:gd name="connsiteY105" fmla="*/ 2392680 h 3063240"/>
                <a:gd name="connsiteX106" fmla="*/ 1733550 w 3417570"/>
                <a:gd name="connsiteY106" fmla="*/ 2400300 h 3063240"/>
                <a:gd name="connsiteX107" fmla="*/ 1684020 w 3417570"/>
                <a:gd name="connsiteY107" fmla="*/ 2426970 h 3063240"/>
                <a:gd name="connsiteX108" fmla="*/ 1630680 w 3417570"/>
                <a:gd name="connsiteY108" fmla="*/ 2472690 h 3063240"/>
                <a:gd name="connsiteX109" fmla="*/ 1531620 w 3417570"/>
                <a:gd name="connsiteY109" fmla="*/ 2526030 h 3063240"/>
                <a:gd name="connsiteX110" fmla="*/ 1489710 w 3417570"/>
                <a:gd name="connsiteY110" fmla="*/ 2564130 h 3063240"/>
                <a:gd name="connsiteX111" fmla="*/ 1436370 w 3417570"/>
                <a:gd name="connsiteY111" fmla="*/ 2579370 h 3063240"/>
                <a:gd name="connsiteX112" fmla="*/ 1363980 w 3417570"/>
                <a:gd name="connsiteY112" fmla="*/ 2632710 h 3063240"/>
                <a:gd name="connsiteX113" fmla="*/ 1329690 w 3417570"/>
                <a:gd name="connsiteY113" fmla="*/ 2689860 h 3063240"/>
                <a:gd name="connsiteX114" fmla="*/ 1283970 w 3417570"/>
                <a:gd name="connsiteY114" fmla="*/ 2705100 h 3063240"/>
                <a:gd name="connsiteX115" fmla="*/ 1215390 w 3417570"/>
                <a:gd name="connsiteY115" fmla="*/ 2708910 h 3063240"/>
                <a:gd name="connsiteX116" fmla="*/ 1177290 w 3417570"/>
                <a:gd name="connsiteY116" fmla="*/ 2697480 h 3063240"/>
                <a:gd name="connsiteX117" fmla="*/ 1146810 w 3417570"/>
                <a:gd name="connsiteY117" fmla="*/ 2647950 h 3063240"/>
                <a:gd name="connsiteX118" fmla="*/ 1150620 w 3417570"/>
                <a:gd name="connsiteY118" fmla="*/ 2628900 h 3063240"/>
                <a:gd name="connsiteX119" fmla="*/ 1169670 w 3417570"/>
                <a:gd name="connsiteY119" fmla="*/ 2590800 h 3063240"/>
                <a:gd name="connsiteX120" fmla="*/ 1188720 w 3417570"/>
                <a:gd name="connsiteY120" fmla="*/ 2586990 h 3063240"/>
                <a:gd name="connsiteX121" fmla="*/ 1211580 w 3417570"/>
                <a:gd name="connsiteY121" fmla="*/ 2567940 h 3063240"/>
                <a:gd name="connsiteX122" fmla="*/ 1207770 w 3417570"/>
                <a:gd name="connsiteY122" fmla="*/ 2533650 h 3063240"/>
                <a:gd name="connsiteX123" fmla="*/ 1173480 w 3417570"/>
                <a:gd name="connsiteY123" fmla="*/ 2522220 h 3063240"/>
                <a:gd name="connsiteX124" fmla="*/ 1127760 w 3417570"/>
                <a:gd name="connsiteY124" fmla="*/ 2484120 h 3063240"/>
                <a:gd name="connsiteX125" fmla="*/ 1120140 w 3417570"/>
                <a:gd name="connsiteY125" fmla="*/ 2472690 h 3063240"/>
                <a:gd name="connsiteX126" fmla="*/ 1131570 w 3417570"/>
                <a:gd name="connsiteY126" fmla="*/ 2426970 h 3063240"/>
                <a:gd name="connsiteX127" fmla="*/ 1093470 w 3417570"/>
                <a:gd name="connsiteY127" fmla="*/ 2385060 h 3063240"/>
                <a:gd name="connsiteX128" fmla="*/ 1032510 w 3417570"/>
                <a:gd name="connsiteY128" fmla="*/ 2339340 h 3063240"/>
                <a:gd name="connsiteX129" fmla="*/ 982980 w 3417570"/>
                <a:gd name="connsiteY129" fmla="*/ 2278380 h 3063240"/>
                <a:gd name="connsiteX130" fmla="*/ 956310 w 3417570"/>
                <a:gd name="connsiteY130" fmla="*/ 2221230 h 3063240"/>
                <a:gd name="connsiteX131" fmla="*/ 941070 w 3417570"/>
                <a:gd name="connsiteY131" fmla="*/ 2145030 h 3063240"/>
                <a:gd name="connsiteX132" fmla="*/ 922020 w 3417570"/>
                <a:gd name="connsiteY132" fmla="*/ 2091690 h 3063240"/>
                <a:gd name="connsiteX133" fmla="*/ 914400 w 3417570"/>
                <a:gd name="connsiteY133" fmla="*/ 2030730 h 3063240"/>
                <a:gd name="connsiteX134" fmla="*/ 914400 w 3417570"/>
                <a:gd name="connsiteY134" fmla="*/ 1958340 h 3063240"/>
                <a:gd name="connsiteX135" fmla="*/ 899160 w 3417570"/>
                <a:gd name="connsiteY135" fmla="*/ 1905000 h 3063240"/>
                <a:gd name="connsiteX136" fmla="*/ 880110 w 3417570"/>
                <a:gd name="connsiteY136" fmla="*/ 1878330 h 3063240"/>
                <a:gd name="connsiteX137" fmla="*/ 857250 w 3417570"/>
                <a:gd name="connsiteY137" fmla="*/ 1870710 h 3063240"/>
                <a:gd name="connsiteX138" fmla="*/ 807720 w 3417570"/>
                <a:gd name="connsiteY138" fmla="*/ 1874520 h 3063240"/>
                <a:gd name="connsiteX139" fmla="*/ 742950 w 3417570"/>
                <a:gd name="connsiteY139" fmla="*/ 1870710 h 3063240"/>
                <a:gd name="connsiteX140" fmla="*/ 666750 w 3417570"/>
                <a:gd name="connsiteY140" fmla="*/ 1878330 h 3063240"/>
                <a:gd name="connsiteX141" fmla="*/ 617220 w 3417570"/>
                <a:gd name="connsiteY141" fmla="*/ 1874520 h 3063240"/>
                <a:gd name="connsiteX142" fmla="*/ 560070 w 3417570"/>
                <a:gd name="connsiteY142" fmla="*/ 1847850 h 3063240"/>
                <a:gd name="connsiteX143" fmla="*/ 537210 w 3417570"/>
                <a:gd name="connsiteY143" fmla="*/ 1786890 h 3063240"/>
                <a:gd name="connsiteX144" fmla="*/ 537210 w 3417570"/>
                <a:gd name="connsiteY144" fmla="*/ 1725930 h 3063240"/>
                <a:gd name="connsiteX145" fmla="*/ 434340 w 3417570"/>
                <a:gd name="connsiteY145" fmla="*/ 1543050 h 3063240"/>
                <a:gd name="connsiteX146" fmla="*/ 358140 w 3417570"/>
                <a:gd name="connsiteY146" fmla="*/ 1360170 h 3063240"/>
                <a:gd name="connsiteX147" fmla="*/ 285750 w 3417570"/>
                <a:gd name="connsiteY147" fmla="*/ 1177290 h 3063240"/>
                <a:gd name="connsiteX148" fmla="*/ 236220 w 3417570"/>
                <a:gd name="connsiteY148" fmla="*/ 1059180 h 3063240"/>
                <a:gd name="connsiteX149" fmla="*/ 201930 w 3417570"/>
                <a:gd name="connsiteY149" fmla="*/ 963930 h 3063240"/>
                <a:gd name="connsiteX150" fmla="*/ 186690 w 3417570"/>
                <a:gd name="connsiteY150" fmla="*/ 891540 h 3063240"/>
                <a:gd name="connsiteX151" fmla="*/ 179070 w 3417570"/>
                <a:gd name="connsiteY151" fmla="*/ 834390 h 3063240"/>
                <a:gd name="connsiteX152" fmla="*/ 163830 w 3417570"/>
                <a:gd name="connsiteY152" fmla="*/ 769620 h 3063240"/>
                <a:gd name="connsiteX153" fmla="*/ 156210 w 3417570"/>
                <a:gd name="connsiteY153" fmla="*/ 697230 h 3063240"/>
                <a:gd name="connsiteX154" fmla="*/ 148590 w 3417570"/>
                <a:gd name="connsiteY154" fmla="*/ 655320 h 3063240"/>
                <a:gd name="connsiteX155" fmla="*/ 118110 w 3417570"/>
                <a:gd name="connsiteY155" fmla="*/ 605790 h 3063240"/>
                <a:gd name="connsiteX156" fmla="*/ 76200 w 3417570"/>
                <a:gd name="connsiteY156" fmla="*/ 567690 h 3063240"/>
                <a:gd name="connsiteX157" fmla="*/ 22860 w 3417570"/>
                <a:gd name="connsiteY157" fmla="*/ 495300 h 3063240"/>
                <a:gd name="connsiteX158" fmla="*/ 0 w 3417570"/>
                <a:gd name="connsiteY158" fmla="*/ 461010 h 3063240"/>
                <a:gd name="connsiteX159" fmla="*/ 0 w 3417570"/>
                <a:gd name="connsiteY159" fmla="*/ 461010 h 3063240"/>
                <a:gd name="connsiteX160" fmla="*/ 22860 w 3417570"/>
                <a:gd name="connsiteY160" fmla="*/ 419100 h 3063240"/>
                <a:gd name="connsiteX161" fmla="*/ 64770 w 3417570"/>
                <a:gd name="connsiteY161" fmla="*/ 392430 h 3063240"/>
                <a:gd name="connsiteX162" fmla="*/ 125730 w 3417570"/>
                <a:gd name="connsiteY162" fmla="*/ 304800 h 3063240"/>
                <a:gd name="connsiteX163" fmla="*/ 167640 w 3417570"/>
                <a:gd name="connsiteY163" fmla="*/ 243840 h 3063240"/>
                <a:gd name="connsiteX164" fmla="*/ 217170 w 3417570"/>
                <a:gd name="connsiteY164" fmla="*/ 182880 h 3063240"/>
                <a:gd name="connsiteX165" fmla="*/ 293370 w 3417570"/>
                <a:gd name="connsiteY165" fmla="*/ 99060 h 3063240"/>
                <a:gd name="connsiteX166" fmla="*/ 320040 w 3417570"/>
                <a:gd name="connsiteY166" fmla="*/ 38100 h 3063240"/>
                <a:gd name="connsiteX167" fmla="*/ 350520 w 3417570"/>
                <a:gd name="connsiteY167" fmla="*/ 22860 h 3063240"/>
                <a:gd name="connsiteX168" fmla="*/ 407670 w 3417570"/>
                <a:gd name="connsiteY168" fmla="*/ 22860 h 3063240"/>
                <a:gd name="connsiteX169" fmla="*/ 445770 w 3417570"/>
                <a:gd name="connsiteY169" fmla="*/ 0 h 3063240"/>
                <a:gd name="connsiteX170" fmla="*/ 502920 w 3417570"/>
                <a:gd name="connsiteY170" fmla="*/ 15240 h 3063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</a:cxnLst>
              <a:rect l="l" t="t" r="r" b="b"/>
              <a:pathLst>
                <a:path w="3417570" h="3063240">
                  <a:moveTo>
                    <a:pt x="502920" y="15240"/>
                  </a:moveTo>
                  <a:lnTo>
                    <a:pt x="502920" y="15240"/>
                  </a:lnTo>
                  <a:lnTo>
                    <a:pt x="609600" y="49530"/>
                  </a:lnTo>
                  <a:lnTo>
                    <a:pt x="704850" y="64770"/>
                  </a:lnTo>
                  <a:lnTo>
                    <a:pt x="762000" y="83820"/>
                  </a:lnTo>
                  <a:lnTo>
                    <a:pt x="822960" y="99060"/>
                  </a:lnTo>
                  <a:lnTo>
                    <a:pt x="910590" y="137160"/>
                  </a:lnTo>
                  <a:lnTo>
                    <a:pt x="990600" y="179070"/>
                  </a:lnTo>
                  <a:lnTo>
                    <a:pt x="1085850" y="220980"/>
                  </a:lnTo>
                  <a:lnTo>
                    <a:pt x="1169670" y="281940"/>
                  </a:lnTo>
                  <a:lnTo>
                    <a:pt x="1238250" y="300990"/>
                  </a:lnTo>
                  <a:lnTo>
                    <a:pt x="1306830" y="323850"/>
                  </a:lnTo>
                  <a:lnTo>
                    <a:pt x="1341120" y="331470"/>
                  </a:lnTo>
                  <a:lnTo>
                    <a:pt x="1390650" y="377190"/>
                  </a:lnTo>
                  <a:lnTo>
                    <a:pt x="1440180" y="426720"/>
                  </a:lnTo>
                  <a:lnTo>
                    <a:pt x="1508760" y="468630"/>
                  </a:lnTo>
                  <a:lnTo>
                    <a:pt x="1546860" y="495300"/>
                  </a:lnTo>
                  <a:lnTo>
                    <a:pt x="1550670" y="552450"/>
                  </a:lnTo>
                  <a:lnTo>
                    <a:pt x="1539240" y="582930"/>
                  </a:lnTo>
                  <a:lnTo>
                    <a:pt x="1539240" y="659130"/>
                  </a:lnTo>
                  <a:lnTo>
                    <a:pt x="1554480" y="781050"/>
                  </a:lnTo>
                  <a:lnTo>
                    <a:pt x="1554480" y="857250"/>
                  </a:lnTo>
                  <a:lnTo>
                    <a:pt x="1573530" y="941070"/>
                  </a:lnTo>
                  <a:lnTo>
                    <a:pt x="1577340" y="1047750"/>
                  </a:lnTo>
                  <a:lnTo>
                    <a:pt x="1592580" y="1150620"/>
                  </a:lnTo>
                  <a:lnTo>
                    <a:pt x="1592580" y="1219200"/>
                  </a:lnTo>
                  <a:lnTo>
                    <a:pt x="1588770" y="1261110"/>
                  </a:lnTo>
                  <a:lnTo>
                    <a:pt x="1607820" y="1295400"/>
                  </a:lnTo>
                  <a:lnTo>
                    <a:pt x="1642110" y="1303020"/>
                  </a:lnTo>
                  <a:lnTo>
                    <a:pt x="1684020" y="1360170"/>
                  </a:lnTo>
                  <a:lnTo>
                    <a:pt x="1748790" y="1379220"/>
                  </a:lnTo>
                  <a:lnTo>
                    <a:pt x="1832610" y="1379220"/>
                  </a:lnTo>
                  <a:lnTo>
                    <a:pt x="1931670" y="1398270"/>
                  </a:lnTo>
                  <a:lnTo>
                    <a:pt x="2042160" y="1417320"/>
                  </a:lnTo>
                  <a:lnTo>
                    <a:pt x="2179320" y="1466850"/>
                  </a:lnTo>
                  <a:lnTo>
                    <a:pt x="2305050" y="1489710"/>
                  </a:lnTo>
                  <a:lnTo>
                    <a:pt x="2453640" y="1539240"/>
                  </a:lnTo>
                  <a:lnTo>
                    <a:pt x="2537460" y="1569720"/>
                  </a:lnTo>
                  <a:lnTo>
                    <a:pt x="2651760" y="1623060"/>
                  </a:lnTo>
                  <a:lnTo>
                    <a:pt x="2743200" y="1703070"/>
                  </a:lnTo>
                  <a:lnTo>
                    <a:pt x="2796540" y="1714500"/>
                  </a:lnTo>
                  <a:lnTo>
                    <a:pt x="2823210" y="1779270"/>
                  </a:lnTo>
                  <a:lnTo>
                    <a:pt x="2868930" y="1905000"/>
                  </a:lnTo>
                  <a:lnTo>
                    <a:pt x="2918460" y="2034540"/>
                  </a:lnTo>
                  <a:lnTo>
                    <a:pt x="2960370" y="2145030"/>
                  </a:lnTo>
                  <a:lnTo>
                    <a:pt x="2979420" y="2240280"/>
                  </a:lnTo>
                  <a:lnTo>
                    <a:pt x="3013710" y="2327910"/>
                  </a:lnTo>
                  <a:lnTo>
                    <a:pt x="3013710" y="2327910"/>
                  </a:lnTo>
                  <a:lnTo>
                    <a:pt x="3032760" y="2400300"/>
                  </a:lnTo>
                  <a:lnTo>
                    <a:pt x="3097530" y="2446020"/>
                  </a:lnTo>
                  <a:lnTo>
                    <a:pt x="3147060" y="2472690"/>
                  </a:lnTo>
                  <a:lnTo>
                    <a:pt x="3219450" y="2541270"/>
                  </a:lnTo>
                  <a:lnTo>
                    <a:pt x="3276600" y="2598420"/>
                  </a:lnTo>
                  <a:lnTo>
                    <a:pt x="3360420" y="2720340"/>
                  </a:lnTo>
                  <a:lnTo>
                    <a:pt x="3398520" y="2769870"/>
                  </a:lnTo>
                  <a:lnTo>
                    <a:pt x="3417570" y="2807970"/>
                  </a:lnTo>
                  <a:lnTo>
                    <a:pt x="3383280" y="2849880"/>
                  </a:lnTo>
                  <a:lnTo>
                    <a:pt x="3337560" y="2884170"/>
                  </a:lnTo>
                  <a:lnTo>
                    <a:pt x="3326130" y="2922270"/>
                  </a:lnTo>
                  <a:lnTo>
                    <a:pt x="3284220" y="2956560"/>
                  </a:lnTo>
                  <a:lnTo>
                    <a:pt x="3227070" y="2945130"/>
                  </a:lnTo>
                  <a:lnTo>
                    <a:pt x="3128010" y="2929890"/>
                  </a:lnTo>
                  <a:lnTo>
                    <a:pt x="3051810" y="2895600"/>
                  </a:lnTo>
                  <a:lnTo>
                    <a:pt x="3006090" y="2865120"/>
                  </a:lnTo>
                  <a:lnTo>
                    <a:pt x="2964180" y="2849880"/>
                  </a:lnTo>
                  <a:lnTo>
                    <a:pt x="2922270" y="2861310"/>
                  </a:lnTo>
                  <a:lnTo>
                    <a:pt x="2914650" y="2922270"/>
                  </a:lnTo>
                  <a:lnTo>
                    <a:pt x="2865120" y="2967990"/>
                  </a:lnTo>
                  <a:lnTo>
                    <a:pt x="2815590" y="3006090"/>
                  </a:lnTo>
                  <a:lnTo>
                    <a:pt x="2762250" y="3051810"/>
                  </a:lnTo>
                  <a:lnTo>
                    <a:pt x="2724150" y="3063240"/>
                  </a:lnTo>
                  <a:lnTo>
                    <a:pt x="2701290" y="3017520"/>
                  </a:lnTo>
                  <a:lnTo>
                    <a:pt x="2693670" y="2956560"/>
                  </a:lnTo>
                  <a:lnTo>
                    <a:pt x="2678430" y="2899410"/>
                  </a:lnTo>
                  <a:lnTo>
                    <a:pt x="2670810" y="2849880"/>
                  </a:lnTo>
                  <a:lnTo>
                    <a:pt x="2670810" y="2792730"/>
                  </a:lnTo>
                  <a:lnTo>
                    <a:pt x="2632710" y="2777490"/>
                  </a:lnTo>
                  <a:lnTo>
                    <a:pt x="2586990" y="2792730"/>
                  </a:lnTo>
                  <a:lnTo>
                    <a:pt x="2548890" y="2777490"/>
                  </a:lnTo>
                  <a:lnTo>
                    <a:pt x="2533650" y="2735580"/>
                  </a:lnTo>
                  <a:lnTo>
                    <a:pt x="2548890" y="2659380"/>
                  </a:lnTo>
                  <a:lnTo>
                    <a:pt x="2529840" y="2625090"/>
                  </a:lnTo>
                  <a:lnTo>
                    <a:pt x="2457450" y="2590800"/>
                  </a:lnTo>
                  <a:lnTo>
                    <a:pt x="2407920" y="2571750"/>
                  </a:lnTo>
                  <a:lnTo>
                    <a:pt x="2362200" y="2567940"/>
                  </a:lnTo>
                  <a:lnTo>
                    <a:pt x="2339340" y="2533650"/>
                  </a:lnTo>
                  <a:lnTo>
                    <a:pt x="2312670" y="2510790"/>
                  </a:lnTo>
                  <a:lnTo>
                    <a:pt x="2327910" y="2468880"/>
                  </a:lnTo>
                  <a:lnTo>
                    <a:pt x="2362200" y="2385060"/>
                  </a:lnTo>
                  <a:lnTo>
                    <a:pt x="2396490" y="2316480"/>
                  </a:lnTo>
                  <a:lnTo>
                    <a:pt x="2407920" y="2274570"/>
                  </a:lnTo>
                  <a:lnTo>
                    <a:pt x="2404110" y="2240280"/>
                  </a:lnTo>
                  <a:lnTo>
                    <a:pt x="2366010" y="2221230"/>
                  </a:lnTo>
                  <a:lnTo>
                    <a:pt x="2320290" y="2236470"/>
                  </a:lnTo>
                  <a:lnTo>
                    <a:pt x="2297430" y="2259330"/>
                  </a:lnTo>
                  <a:lnTo>
                    <a:pt x="2259330" y="2289810"/>
                  </a:lnTo>
                  <a:lnTo>
                    <a:pt x="2221230" y="2289810"/>
                  </a:lnTo>
                  <a:lnTo>
                    <a:pt x="2190750" y="2274570"/>
                  </a:lnTo>
                  <a:lnTo>
                    <a:pt x="2156460" y="2266950"/>
                  </a:lnTo>
                  <a:lnTo>
                    <a:pt x="2114550" y="2259330"/>
                  </a:lnTo>
                  <a:lnTo>
                    <a:pt x="2068830" y="2259330"/>
                  </a:lnTo>
                  <a:lnTo>
                    <a:pt x="2049780" y="2293620"/>
                  </a:lnTo>
                  <a:lnTo>
                    <a:pt x="1996440" y="2335530"/>
                  </a:lnTo>
                  <a:lnTo>
                    <a:pt x="1969770" y="2381250"/>
                  </a:lnTo>
                  <a:lnTo>
                    <a:pt x="1920240" y="2400300"/>
                  </a:lnTo>
                  <a:lnTo>
                    <a:pt x="1844040" y="2392680"/>
                  </a:lnTo>
                  <a:lnTo>
                    <a:pt x="1733550" y="2400300"/>
                  </a:lnTo>
                  <a:lnTo>
                    <a:pt x="1684020" y="2426970"/>
                  </a:lnTo>
                  <a:lnTo>
                    <a:pt x="1630680" y="2472690"/>
                  </a:lnTo>
                  <a:lnTo>
                    <a:pt x="1531620" y="2526030"/>
                  </a:lnTo>
                  <a:lnTo>
                    <a:pt x="1489710" y="2564130"/>
                  </a:lnTo>
                  <a:lnTo>
                    <a:pt x="1436370" y="2579370"/>
                  </a:lnTo>
                  <a:lnTo>
                    <a:pt x="1363980" y="2632710"/>
                  </a:lnTo>
                  <a:lnTo>
                    <a:pt x="1329690" y="2689860"/>
                  </a:lnTo>
                  <a:lnTo>
                    <a:pt x="1283970" y="2705100"/>
                  </a:lnTo>
                  <a:lnTo>
                    <a:pt x="1215390" y="2708910"/>
                  </a:lnTo>
                  <a:lnTo>
                    <a:pt x="1177290" y="2697480"/>
                  </a:lnTo>
                  <a:lnTo>
                    <a:pt x="1146810" y="2647950"/>
                  </a:lnTo>
                  <a:lnTo>
                    <a:pt x="1150620" y="2628900"/>
                  </a:lnTo>
                  <a:lnTo>
                    <a:pt x="1169670" y="2590800"/>
                  </a:lnTo>
                  <a:lnTo>
                    <a:pt x="1188720" y="2586990"/>
                  </a:lnTo>
                  <a:lnTo>
                    <a:pt x="1211580" y="2567940"/>
                  </a:lnTo>
                  <a:lnTo>
                    <a:pt x="1207770" y="2533650"/>
                  </a:lnTo>
                  <a:lnTo>
                    <a:pt x="1173480" y="2522220"/>
                  </a:lnTo>
                  <a:lnTo>
                    <a:pt x="1127760" y="2484120"/>
                  </a:lnTo>
                  <a:lnTo>
                    <a:pt x="1120140" y="2472690"/>
                  </a:lnTo>
                  <a:lnTo>
                    <a:pt x="1131570" y="2426970"/>
                  </a:lnTo>
                  <a:lnTo>
                    <a:pt x="1093470" y="2385060"/>
                  </a:lnTo>
                  <a:lnTo>
                    <a:pt x="1032510" y="2339340"/>
                  </a:lnTo>
                  <a:lnTo>
                    <a:pt x="982980" y="2278380"/>
                  </a:lnTo>
                  <a:lnTo>
                    <a:pt x="956310" y="2221230"/>
                  </a:lnTo>
                  <a:lnTo>
                    <a:pt x="941070" y="2145030"/>
                  </a:lnTo>
                  <a:lnTo>
                    <a:pt x="922020" y="2091690"/>
                  </a:lnTo>
                  <a:lnTo>
                    <a:pt x="914400" y="2030730"/>
                  </a:lnTo>
                  <a:lnTo>
                    <a:pt x="914400" y="1958340"/>
                  </a:lnTo>
                  <a:lnTo>
                    <a:pt x="899160" y="1905000"/>
                  </a:lnTo>
                  <a:lnTo>
                    <a:pt x="880110" y="1878330"/>
                  </a:lnTo>
                  <a:lnTo>
                    <a:pt x="857250" y="1870710"/>
                  </a:lnTo>
                  <a:lnTo>
                    <a:pt x="807720" y="1874520"/>
                  </a:lnTo>
                  <a:lnTo>
                    <a:pt x="742950" y="1870710"/>
                  </a:lnTo>
                  <a:lnTo>
                    <a:pt x="666750" y="1878330"/>
                  </a:lnTo>
                  <a:lnTo>
                    <a:pt x="617220" y="1874520"/>
                  </a:lnTo>
                  <a:lnTo>
                    <a:pt x="560070" y="1847850"/>
                  </a:lnTo>
                  <a:lnTo>
                    <a:pt x="537210" y="1786890"/>
                  </a:lnTo>
                  <a:lnTo>
                    <a:pt x="537210" y="1725930"/>
                  </a:lnTo>
                  <a:lnTo>
                    <a:pt x="434340" y="1543050"/>
                  </a:lnTo>
                  <a:lnTo>
                    <a:pt x="358140" y="1360170"/>
                  </a:lnTo>
                  <a:lnTo>
                    <a:pt x="285750" y="1177290"/>
                  </a:lnTo>
                  <a:lnTo>
                    <a:pt x="236220" y="1059180"/>
                  </a:lnTo>
                  <a:lnTo>
                    <a:pt x="201930" y="963930"/>
                  </a:lnTo>
                  <a:lnTo>
                    <a:pt x="186690" y="891540"/>
                  </a:lnTo>
                  <a:lnTo>
                    <a:pt x="179070" y="834390"/>
                  </a:lnTo>
                  <a:lnTo>
                    <a:pt x="163830" y="769620"/>
                  </a:lnTo>
                  <a:lnTo>
                    <a:pt x="156210" y="697230"/>
                  </a:lnTo>
                  <a:lnTo>
                    <a:pt x="148590" y="655320"/>
                  </a:lnTo>
                  <a:lnTo>
                    <a:pt x="118110" y="605790"/>
                  </a:lnTo>
                  <a:lnTo>
                    <a:pt x="76200" y="567690"/>
                  </a:lnTo>
                  <a:lnTo>
                    <a:pt x="22860" y="495300"/>
                  </a:lnTo>
                  <a:lnTo>
                    <a:pt x="0" y="461010"/>
                  </a:lnTo>
                  <a:lnTo>
                    <a:pt x="0" y="461010"/>
                  </a:lnTo>
                  <a:lnTo>
                    <a:pt x="22860" y="419100"/>
                  </a:lnTo>
                  <a:lnTo>
                    <a:pt x="64770" y="392430"/>
                  </a:lnTo>
                  <a:lnTo>
                    <a:pt x="125730" y="304800"/>
                  </a:lnTo>
                  <a:lnTo>
                    <a:pt x="167640" y="243840"/>
                  </a:lnTo>
                  <a:lnTo>
                    <a:pt x="217170" y="182880"/>
                  </a:lnTo>
                  <a:lnTo>
                    <a:pt x="293370" y="99060"/>
                  </a:lnTo>
                  <a:lnTo>
                    <a:pt x="320040" y="38100"/>
                  </a:lnTo>
                  <a:lnTo>
                    <a:pt x="350520" y="22860"/>
                  </a:lnTo>
                  <a:lnTo>
                    <a:pt x="407670" y="22860"/>
                  </a:lnTo>
                  <a:lnTo>
                    <a:pt x="445770" y="0"/>
                  </a:lnTo>
                  <a:lnTo>
                    <a:pt x="502920" y="15240"/>
                  </a:lnTo>
                  <a:close/>
                </a:path>
              </a:pathLst>
            </a:custGeom>
            <a:grpFill/>
            <a:ln w="6350">
              <a:solidFill>
                <a:srgbClr val="008FD4"/>
              </a:solidFill>
            </a:ln>
            <a:scene3d>
              <a:camera prst="orthographicFront"/>
              <a:lightRig rig="threePt" dir="t"/>
            </a:scene3d>
            <a:sp3d>
              <a:bevelT w="63500" h="38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>
                <a:ln>
                  <a:solidFill>
                    <a:schemeClr val="accent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112" name="서초구">
              <a:extLst>
                <a:ext uri="{FF2B5EF4-FFF2-40B4-BE49-F238E27FC236}">
                  <a16:creationId xmlns:a16="http://schemas.microsoft.com/office/drawing/2014/main" id="{D5E892F4-7798-1C4B-AAAC-FAA5651B38DF}"/>
                </a:ext>
              </a:extLst>
            </p:cNvPr>
            <p:cNvSpPr/>
            <p:nvPr/>
          </p:nvSpPr>
          <p:spPr>
            <a:xfrm>
              <a:off x="549110" y="4129458"/>
              <a:ext cx="2594225" cy="2615431"/>
            </a:xfrm>
            <a:custGeom>
              <a:avLst/>
              <a:gdLst>
                <a:gd name="connsiteX0" fmla="*/ 975360 w 3728720"/>
                <a:gd name="connsiteY0" fmla="*/ 45720 h 3759200"/>
                <a:gd name="connsiteX1" fmla="*/ 904240 w 3728720"/>
                <a:gd name="connsiteY1" fmla="*/ 116840 h 3759200"/>
                <a:gd name="connsiteX2" fmla="*/ 848360 w 3728720"/>
                <a:gd name="connsiteY2" fmla="*/ 172720 h 3759200"/>
                <a:gd name="connsiteX3" fmla="*/ 762000 w 3728720"/>
                <a:gd name="connsiteY3" fmla="*/ 213360 h 3759200"/>
                <a:gd name="connsiteX4" fmla="*/ 701040 w 3728720"/>
                <a:gd name="connsiteY4" fmla="*/ 294640 h 3759200"/>
                <a:gd name="connsiteX5" fmla="*/ 624840 w 3728720"/>
                <a:gd name="connsiteY5" fmla="*/ 350520 h 3759200"/>
                <a:gd name="connsiteX6" fmla="*/ 558800 w 3728720"/>
                <a:gd name="connsiteY6" fmla="*/ 391160 h 3759200"/>
                <a:gd name="connsiteX7" fmla="*/ 441960 w 3728720"/>
                <a:gd name="connsiteY7" fmla="*/ 447040 h 3759200"/>
                <a:gd name="connsiteX8" fmla="*/ 299720 w 3728720"/>
                <a:gd name="connsiteY8" fmla="*/ 513080 h 3759200"/>
                <a:gd name="connsiteX9" fmla="*/ 157480 w 3728720"/>
                <a:gd name="connsiteY9" fmla="*/ 563880 h 3759200"/>
                <a:gd name="connsiteX10" fmla="*/ 96520 w 3728720"/>
                <a:gd name="connsiteY10" fmla="*/ 584200 h 3759200"/>
                <a:gd name="connsiteX11" fmla="*/ 40640 w 3728720"/>
                <a:gd name="connsiteY11" fmla="*/ 584200 h 3759200"/>
                <a:gd name="connsiteX12" fmla="*/ 0 w 3728720"/>
                <a:gd name="connsiteY12" fmla="*/ 599440 h 3759200"/>
                <a:gd name="connsiteX13" fmla="*/ 0 w 3728720"/>
                <a:gd name="connsiteY13" fmla="*/ 624840 h 3759200"/>
                <a:gd name="connsiteX14" fmla="*/ 25400 w 3728720"/>
                <a:gd name="connsiteY14" fmla="*/ 685800 h 3759200"/>
                <a:gd name="connsiteX15" fmla="*/ 71120 w 3728720"/>
                <a:gd name="connsiteY15" fmla="*/ 721360 h 3759200"/>
                <a:gd name="connsiteX16" fmla="*/ 142240 w 3728720"/>
                <a:gd name="connsiteY16" fmla="*/ 828040 h 3759200"/>
                <a:gd name="connsiteX17" fmla="*/ 172720 w 3728720"/>
                <a:gd name="connsiteY17" fmla="*/ 894080 h 3759200"/>
                <a:gd name="connsiteX18" fmla="*/ 182880 w 3728720"/>
                <a:gd name="connsiteY18" fmla="*/ 939800 h 3759200"/>
                <a:gd name="connsiteX19" fmla="*/ 177800 w 3728720"/>
                <a:gd name="connsiteY19" fmla="*/ 980440 h 3759200"/>
                <a:gd name="connsiteX20" fmla="*/ 111760 w 3728720"/>
                <a:gd name="connsiteY20" fmla="*/ 1021080 h 3759200"/>
                <a:gd name="connsiteX21" fmla="*/ 91440 w 3728720"/>
                <a:gd name="connsiteY21" fmla="*/ 1066800 h 3759200"/>
                <a:gd name="connsiteX22" fmla="*/ 71120 w 3728720"/>
                <a:gd name="connsiteY22" fmla="*/ 1183640 h 3759200"/>
                <a:gd name="connsiteX23" fmla="*/ 55880 w 3728720"/>
                <a:gd name="connsiteY23" fmla="*/ 1605280 h 3759200"/>
                <a:gd name="connsiteX24" fmla="*/ 35560 w 3728720"/>
                <a:gd name="connsiteY24" fmla="*/ 1676400 h 3759200"/>
                <a:gd name="connsiteX25" fmla="*/ 40640 w 3728720"/>
                <a:gd name="connsiteY25" fmla="*/ 1772920 h 3759200"/>
                <a:gd name="connsiteX26" fmla="*/ 81280 w 3728720"/>
                <a:gd name="connsiteY26" fmla="*/ 1981200 h 3759200"/>
                <a:gd name="connsiteX27" fmla="*/ 157480 w 3728720"/>
                <a:gd name="connsiteY27" fmla="*/ 2087880 h 3759200"/>
                <a:gd name="connsiteX28" fmla="*/ 233680 w 3728720"/>
                <a:gd name="connsiteY28" fmla="*/ 2133600 h 3759200"/>
                <a:gd name="connsiteX29" fmla="*/ 269240 w 3728720"/>
                <a:gd name="connsiteY29" fmla="*/ 2189480 h 3759200"/>
                <a:gd name="connsiteX30" fmla="*/ 269240 w 3728720"/>
                <a:gd name="connsiteY30" fmla="*/ 2280920 h 3759200"/>
                <a:gd name="connsiteX31" fmla="*/ 259080 w 3728720"/>
                <a:gd name="connsiteY31" fmla="*/ 2357120 h 3759200"/>
                <a:gd name="connsiteX32" fmla="*/ 243840 w 3728720"/>
                <a:gd name="connsiteY32" fmla="*/ 2519680 h 3759200"/>
                <a:gd name="connsiteX33" fmla="*/ 243840 w 3728720"/>
                <a:gd name="connsiteY33" fmla="*/ 2519680 h 3759200"/>
                <a:gd name="connsiteX34" fmla="*/ 350520 w 3728720"/>
                <a:gd name="connsiteY34" fmla="*/ 2473960 h 3759200"/>
                <a:gd name="connsiteX35" fmla="*/ 436880 w 3728720"/>
                <a:gd name="connsiteY35" fmla="*/ 2463800 h 3759200"/>
                <a:gd name="connsiteX36" fmla="*/ 497840 w 3728720"/>
                <a:gd name="connsiteY36" fmla="*/ 2448560 h 3759200"/>
                <a:gd name="connsiteX37" fmla="*/ 533400 w 3728720"/>
                <a:gd name="connsiteY37" fmla="*/ 2392680 h 3759200"/>
                <a:gd name="connsiteX38" fmla="*/ 518160 w 3728720"/>
                <a:gd name="connsiteY38" fmla="*/ 2296160 h 3759200"/>
                <a:gd name="connsiteX39" fmla="*/ 523240 w 3728720"/>
                <a:gd name="connsiteY39" fmla="*/ 2204720 h 3759200"/>
                <a:gd name="connsiteX40" fmla="*/ 543560 w 3728720"/>
                <a:gd name="connsiteY40" fmla="*/ 2174240 h 3759200"/>
                <a:gd name="connsiteX41" fmla="*/ 574040 w 3728720"/>
                <a:gd name="connsiteY41" fmla="*/ 2199640 h 3759200"/>
                <a:gd name="connsiteX42" fmla="*/ 665480 w 3728720"/>
                <a:gd name="connsiteY42" fmla="*/ 2189480 h 3759200"/>
                <a:gd name="connsiteX43" fmla="*/ 721360 w 3728720"/>
                <a:gd name="connsiteY43" fmla="*/ 2214880 h 3759200"/>
                <a:gd name="connsiteX44" fmla="*/ 716280 w 3728720"/>
                <a:gd name="connsiteY44" fmla="*/ 2280920 h 3759200"/>
                <a:gd name="connsiteX45" fmla="*/ 716280 w 3728720"/>
                <a:gd name="connsiteY45" fmla="*/ 2326640 h 3759200"/>
                <a:gd name="connsiteX46" fmla="*/ 736600 w 3728720"/>
                <a:gd name="connsiteY46" fmla="*/ 2362200 h 3759200"/>
                <a:gd name="connsiteX47" fmla="*/ 756920 w 3728720"/>
                <a:gd name="connsiteY47" fmla="*/ 2428240 h 3759200"/>
                <a:gd name="connsiteX48" fmla="*/ 772160 w 3728720"/>
                <a:gd name="connsiteY48" fmla="*/ 2494280 h 3759200"/>
                <a:gd name="connsiteX49" fmla="*/ 873760 w 3728720"/>
                <a:gd name="connsiteY49" fmla="*/ 2555240 h 3759200"/>
                <a:gd name="connsiteX50" fmla="*/ 975360 w 3728720"/>
                <a:gd name="connsiteY50" fmla="*/ 2641600 h 3759200"/>
                <a:gd name="connsiteX51" fmla="*/ 1071880 w 3728720"/>
                <a:gd name="connsiteY51" fmla="*/ 2682240 h 3759200"/>
                <a:gd name="connsiteX52" fmla="*/ 1173480 w 3728720"/>
                <a:gd name="connsiteY52" fmla="*/ 2717800 h 3759200"/>
                <a:gd name="connsiteX53" fmla="*/ 1270000 w 3728720"/>
                <a:gd name="connsiteY53" fmla="*/ 2692400 h 3759200"/>
                <a:gd name="connsiteX54" fmla="*/ 1361440 w 3728720"/>
                <a:gd name="connsiteY54" fmla="*/ 2636520 h 3759200"/>
                <a:gd name="connsiteX55" fmla="*/ 1463040 w 3728720"/>
                <a:gd name="connsiteY55" fmla="*/ 2606040 h 3759200"/>
                <a:gd name="connsiteX56" fmla="*/ 1554480 w 3728720"/>
                <a:gd name="connsiteY56" fmla="*/ 2565400 h 3759200"/>
                <a:gd name="connsiteX57" fmla="*/ 1559560 w 3728720"/>
                <a:gd name="connsiteY57" fmla="*/ 2514600 h 3759200"/>
                <a:gd name="connsiteX58" fmla="*/ 1549400 w 3728720"/>
                <a:gd name="connsiteY58" fmla="*/ 2438400 h 3759200"/>
                <a:gd name="connsiteX59" fmla="*/ 1584960 w 3728720"/>
                <a:gd name="connsiteY59" fmla="*/ 2336800 h 3759200"/>
                <a:gd name="connsiteX60" fmla="*/ 1584960 w 3728720"/>
                <a:gd name="connsiteY60" fmla="*/ 2291080 h 3759200"/>
                <a:gd name="connsiteX61" fmla="*/ 1590040 w 3728720"/>
                <a:gd name="connsiteY61" fmla="*/ 2250440 h 3759200"/>
                <a:gd name="connsiteX62" fmla="*/ 1625600 w 3728720"/>
                <a:gd name="connsiteY62" fmla="*/ 2260600 h 3759200"/>
                <a:gd name="connsiteX63" fmla="*/ 1656080 w 3728720"/>
                <a:gd name="connsiteY63" fmla="*/ 2321560 h 3759200"/>
                <a:gd name="connsiteX64" fmla="*/ 1722120 w 3728720"/>
                <a:gd name="connsiteY64" fmla="*/ 2387600 h 3759200"/>
                <a:gd name="connsiteX65" fmla="*/ 1752600 w 3728720"/>
                <a:gd name="connsiteY65" fmla="*/ 2453640 h 3759200"/>
                <a:gd name="connsiteX66" fmla="*/ 1757680 w 3728720"/>
                <a:gd name="connsiteY66" fmla="*/ 2545080 h 3759200"/>
                <a:gd name="connsiteX67" fmla="*/ 1752600 w 3728720"/>
                <a:gd name="connsiteY67" fmla="*/ 2636520 h 3759200"/>
                <a:gd name="connsiteX68" fmla="*/ 1762760 w 3728720"/>
                <a:gd name="connsiteY68" fmla="*/ 2733040 h 3759200"/>
                <a:gd name="connsiteX69" fmla="*/ 1788160 w 3728720"/>
                <a:gd name="connsiteY69" fmla="*/ 2809240 h 3759200"/>
                <a:gd name="connsiteX70" fmla="*/ 1859280 w 3728720"/>
                <a:gd name="connsiteY70" fmla="*/ 2910840 h 3759200"/>
                <a:gd name="connsiteX71" fmla="*/ 1864360 w 3728720"/>
                <a:gd name="connsiteY71" fmla="*/ 2956560 h 3759200"/>
                <a:gd name="connsiteX72" fmla="*/ 1844040 w 3728720"/>
                <a:gd name="connsiteY72" fmla="*/ 3007360 h 3759200"/>
                <a:gd name="connsiteX73" fmla="*/ 1823720 w 3728720"/>
                <a:gd name="connsiteY73" fmla="*/ 3088640 h 3759200"/>
                <a:gd name="connsiteX74" fmla="*/ 1788160 w 3728720"/>
                <a:gd name="connsiteY74" fmla="*/ 3159760 h 3759200"/>
                <a:gd name="connsiteX75" fmla="*/ 1788160 w 3728720"/>
                <a:gd name="connsiteY75" fmla="*/ 3159760 h 3759200"/>
                <a:gd name="connsiteX76" fmla="*/ 1767840 w 3728720"/>
                <a:gd name="connsiteY76" fmla="*/ 3241040 h 3759200"/>
                <a:gd name="connsiteX77" fmla="*/ 1808480 w 3728720"/>
                <a:gd name="connsiteY77" fmla="*/ 3281680 h 3759200"/>
                <a:gd name="connsiteX78" fmla="*/ 1879600 w 3728720"/>
                <a:gd name="connsiteY78" fmla="*/ 3342640 h 3759200"/>
                <a:gd name="connsiteX79" fmla="*/ 1920240 w 3728720"/>
                <a:gd name="connsiteY79" fmla="*/ 3373120 h 3759200"/>
                <a:gd name="connsiteX80" fmla="*/ 1955800 w 3728720"/>
                <a:gd name="connsiteY80" fmla="*/ 3388360 h 3759200"/>
                <a:gd name="connsiteX81" fmla="*/ 2026920 w 3728720"/>
                <a:gd name="connsiteY81" fmla="*/ 3423920 h 3759200"/>
                <a:gd name="connsiteX82" fmla="*/ 2082800 w 3728720"/>
                <a:gd name="connsiteY82" fmla="*/ 3545840 h 3759200"/>
                <a:gd name="connsiteX83" fmla="*/ 2169160 w 3728720"/>
                <a:gd name="connsiteY83" fmla="*/ 3611880 h 3759200"/>
                <a:gd name="connsiteX84" fmla="*/ 2230120 w 3728720"/>
                <a:gd name="connsiteY84" fmla="*/ 3698240 h 3759200"/>
                <a:gd name="connsiteX85" fmla="*/ 2311400 w 3728720"/>
                <a:gd name="connsiteY85" fmla="*/ 3754120 h 3759200"/>
                <a:gd name="connsiteX86" fmla="*/ 2402840 w 3728720"/>
                <a:gd name="connsiteY86" fmla="*/ 3759200 h 3759200"/>
                <a:gd name="connsiteX87" fmla="*/ 2484120 w 3728720"/>
                <a:gd name="connsiteY87" fmla="*/ 3738880 h 3759200"/>
                <a:gd name="connsiteX88" fmla="*/ 2580640 w 3728720"/>
                <a:gd name="connsiteY88" fmla="*/ 3728720 h 3759200"/>
                <a:gd name="connsiteX89" fmla="*/ 2651760 w 3728720"/>
                <a:gd name="connsiteY89" fmla="*/ 3713480 h 3759200"/>
                <a:gd name="connsiteX90" fmla="*/ 2717800 w 3728720"/>
                <a:gd name="connsiteY90" fmla="*/ 3728720 h 3759200"/>
                <a:gd name="connsiteX91" fmla="*/ 2773680 w 3728720"/>
                <a:gd name="connsiteY91" fmla="*/ 3708400 h 3759200"/>
                <a:gd name="connsiteX92" fmla="*/ 2778760 w 3728720"/>
                <a:gd name="connsiteY92" fmla="*/ 3632200 h 3759200"/>
                <a:gd name="connsiteX93" fmla="*/ 2865120 w 3728720"/>
                <a:gd name="connsiteY93" fmla="*/ 3510280 h 3759200"/>
                <a:gd name="connsiteX94" fmla="*/ 2936240 w 3728720"/>
                <a:gd name="connsiteY94" fmla="*/ 3444240 h 3759200"/>
                <a:gd name="connsiteX95" fmla="*/ 2946400 w 3728720"/>
                <a:gd name="connsiteY95" fmla="*/ 3383280 h 3759200"/>
                <a:gd name="connsiteX96" fmla="*/ 2936240 w 3728720"/>
                <a:gd name="connsiteY96" fmla="*/ 3296920 h 3759200"/>
                <a:gd name="connsiteX97" fmla="*/ 2946400 w 3728720"/>
                <a:gd name="connsiteY97" fmla="*/ 3246120 h 3759200"/>
                <a:gd name="connsiteX98" fmla="*/ 2987040 w 3728720"/>
                <a:gd name="connsiteY98" fmla="*/ 3210560 h 3759200"/>
                <a:gd name="connsiteX99" fmla="*/ 3093720 w 3728720"/>
                <a:gd name="connsiteY99" fmla="*/ 3215640 h 3759200"/>
                <a:gd name="connsiteX100" fmla="*/ 3154680 w 3728720"/>
                <a:gd name="connsiteY100" fmla="*/ 3235960 h 3759200"/>
                <a:gd name="connsiteX101" fmla="*/ 3235960 w 3728720"/>
                <a:gd name="connsiteY101" fmla="*/ 3235960 h 3759200"/>
                <a:gd name="connsiteX102" fmla="*/ 3352800 w 3728720"/>
                <a:gd name="connsiteY102" fmla="*/ 3180080 h 3759200"/>
                <a:gd name="connsiteX103" fmla="*/ 3459480 w 3728720"/>
                <a:gd name="connsiteY103" fmla="*/ 3103880 h 3759200"/>
                <a:gd name="connsiteX104" fmla="*/ 3474720 w 3728720"/>
                <a:gd name="connsiteY104" fmla="*/ 3027680 h 3759200"/>
                <a:gd name="connsiteX105" fmla="*/ 3474720 w 3728720"/>
                <a:gd name="connsiteY105" fmla="*/ 2941320 h 3759200"/>
                <a:gd name="connsiteX106" fmla="*/ 3444240 w 3728720"/>
                <a:gd name="connsiteY106" fmla="*/ 2890520 h 3759200"/>
                <a:gd name="connsiteX107" fmla="*/ 3444240 w 3728720"/>
                <a:gd name="connsiteY107" fmla="*/ 2814320 h 3759200"/>
                <a:gd name="connsiteX108" fmla="*/ 3495040 w 3728720"/>
                <a:gd name="connsiteY108" fmla="*/ 2727960 h 3759200"/>
                <a:gd name="connsiteX109" fmla="*/ 3525520 w 3728720"/>
                <a:gd name="connsiteY109" fmla="*/ 2641600 h 3759200"/>
                <a:gd name="connsiteX110" fmla="*/ 3566160 w 3728720"/>
                <a:gd name="connsiteY110" fmla="*/ 2540000 h 3759200"/>
                <a:gd name="connsiteX111" fmla="*/ 3581400 w 3728720"/>
                <a:gd name="connsiteY111" fmla="*/ 2463800 h 3759200"/>
                <a:gd name="connsiteX112" fmla="*/ 3581400 w 3728720"/>
                <a:gd name="connsiteY112" fmla="*/ 2463800 h 3759200"/>
                <a:gd name="connsiteX113" fmla="*/ 3642360 w 3728720"/>
                <a:gd name="connsiteY113" fmla="*/ 2458720 h 3759200"/>
                <a:gd name="connsiteX114" fmla="*/ 3688080 w 3728720"/>
                <a:gd name="connsiteY114" fmla="*/ 2499360 h 3759200"/>
                <a:gd name="connsiteX115" fmla="*/ 3728720 w 3728720"/>
                <a:gd name="connsiteY115" fmla="*/ 2504440 h 3759200"/>
                <a:gd name="connsiteX116" fmla="*/ 3723640 w 3728720"/>
                <a:gd name="connsiteY116" fmla="*/ 2453640 h 3759200"/>
                <a:gd name="connsiteX117" fmla="*/ 3693160 w 3728720"/>
                <a:gd name="connsiteY117" fmla="*/ 2413000 h 3759200"/>
                <a:gd name="connsiteX118" fmla="*/ 3672840 w 3728720"/>
                <a:gd name="connsiteY118" fmla="*/ 2346960 h 3759200"/>
                <a:gd name="connsiteX119" fmla="*/ 3647440 w 3728720"/>
                <a:gd name="connsiteY119" fmla="*/ 2336800 h 3759200"/>
                <a:gd name="connsiteX120" fmla="*/ 3601720 w 3728720"/>
                <a:gd name="connsiteY120" fmla="*/ 2341880 h 3759200"/>
                <a:gd name="connsiteX121" fmla="*/ 3561080 w 3728720"/>
                <a:gd name="connsiteY121" fmla="*/ 2321560 h 3759200"/>
                <a:gd name="connsiteX122" fmla="*/ 3545840 w 3728720"/>
                <a:gd name="connsiteY122" fmla="*/ 2255520 h 3759200"/>
                <a:gd name="connsiteX123" fmla="*/ 3550920 w 3728720"/>
                <a:gd name="connsiteY123" fmla="*/ 2189480 h 3759200"/>
                <a:gd name="connsiteX124" fmla="*/ 3515360 w 3728720"/>
                <a:gd name="connsiteY124" fmla="*/ 2164080 h 3759200"/>
                <a:gd name="connsiteX125" fmla="*/ 3474720 w 3728720"/>
                <a:gd name="connsiteY125" fmla="*/ 2159000 h 3759200"/>
                <a:gd name="connsiteX126" fmla="*/ 3403600 w 3728720"/>
                <a:gd name="connsiteY126" fmla="*/ 2113280 h 3759200"/>
                <a:gd name="connsiteX127" fmla="*/ 3362960 w 3728720"/>
                <a:gd name="connsiteY127" fmla="*/ 2098040 h 3759200"/>
                <a:gd name="connsiteX128" fmla="*/ 3322320 w 3728720"/>
                <a:gd name="connsiteY128" fmla="*/ 2082800 h 3759200"/>
                <a:gd name="connsiteX129" fmla="*/ 3302000 w 3728720"/>
                <a:gd name="connsiteY129" fmla="*/ 2062480 h 3759200"/>
                <a:gd name="connsiteX130" fmla="*/ 3302000 w 3728720"/>
                <a:gd name="connsiteY130" fmla="*/ 2026920 h 3759200"/>
                <a:gd name="connsiteX131" fmla="*/ 3342640 w 3728720"/>
                <a:gd name="connsiteY131" fmla="*/ 1971040 h 3759200"/>
                <a:gd name="connsiteX132" fmla="*/ 3373120 w 3728720"/>
                <a:gd name="connsiteY132" fmla="*/ 1910080 h 3759200"/>
                <a:gd name="connsiteX133" fmla="*/ 3378200 w 3728720"/>
                <a:gd name="connsiteY133" fmla="*/ 1869440 h 3759200"/>
                <a:gd name="connsiteX134" fmla="*/ 3378200 w 3728720"/>
                <a:gd name="connsiteY134" fmla="*/ 1869440 h 3759200"/>
                <a:gd name="connsiteX135" fmla="*/ 3332480 w 3728720"/>
                <a:gd name="connsiteY135" fmla="*/ 1854200 h 3759200"/>
                <a:gd name="connsiteX136" fmla="*/ 3322320 w 3728720"/>
                <a:gd name="connsiteY136" fmla="*/ 1869440 h 3759200"/>
                <a:gd name="connsiteX137" fmla="*/ 3276600 w 3728720"/>
                <a:gd name="connsiteY137" fmla="*/ 1859280 h 3759200"/>
                <a:gd name="connsiteX138" fmla="*/ 3235960 w 3728720"/>
                <a:gd name="connsiteY138" fmla="*/ 1828800 h 3759200"/>
                <a:gd name="connsiteX139" fmla="*/ 3185160 w 3728720"/>
                <a:gd name="connsiteY139" fmla="*/ 1849120 h 3759200"/>
                <a:gd name="connsiteX140" fmla="*/ 3129280 w 3728720"/>
                <a:gd name="connsiteY140" fmla="*/ 1925320 h 3759200"/>
                <a:gd name="connsiteX141" fmla="*/ 3103880 w 3728720"/>
                <a:gd name="connsiteY141" fmla="*/ 1955800 h 3759200"/>
                <a:gd name="connsiteX142" fmla="*/ 3058160 w 3728720"/>
                <a:gd name="connsiteY142" fmla="*/ 1986280 h 3759200"/>
                <a:gd name="connsiteX143" fmla="*/ 2961640 w 3728720"/>
                <a:gd name="connsiteY143" fmla="*/ 1960880 h 3759200"/>
                <a:gd name="connsiteX144" fmla="*/ 2870200 w 3728720"/>
                <a:gd name="connsiteY144" fmla="*/ 1976120 h 3759200"/>
                <a:gd name="connsiteX145" fmla="*/ 2799080 w 3728720"/>
                <a:gd name="connsiteY145" fmla="*/ 2032000 h 3759200"/>
                <a:gd name="connsiteX146" fmla="*/ 2702560 w 3728720"/>
                <a:gd name="connsiteY146" fmla="*/ 2103120 h 3759200"/>
                <a:gd name="connsiteX147" fmla="*/ 2626360 w 3728720"/>
                <a:gd name="connsiteY147" fmla="*/ 2148840 h 3759200"/>
                <a:gd name="connsiteX148" fmla="*/ 2534920 w 3728720"/>
                <a:gd name="connsiteY148" fmla="*/ 2179320 h 3759200"/>
                <a:gd name="connsiteX149" fmla="*/ 2468880 w 3728720"/>
                <a:gd name="connsiteY149" fmla="*/ 2214880 h 3759200"/>
                <a:gd name="connsiteX150" fmla="*/ 2443480 w 3728720"/>
                <a:gd name="connsiteY150" fmla="*/ 2280920 h 3759200"/>
                <a:gd name="connsiteX151" fmla="*/ 2397760 w 3728720"/>
                <a:gd name="connsiteY151" fmla="*/ 2291080 h 3759200"/>
                <a:gd name="connsiteX152" fmla="*/ 2301240 w 3728720"/>
                <a:gd name="connsiteY152" fmla="*/ 2291080 h 3759200"/>
                <a:gd name="connsiteX153" fmla="*/ 2250440 w 3728720"/>
                <a:gd name="connsiteY153" fmla="*/ 2301240 h 3759200"/>
                <a:gd name="connsiteX154" fmla="*/ 2204720 w 3728720"/>
                <a:gd name="connsiteY154" fmla="*/ 2265680 h 3759200"/>
                <a:gd name="connsiteX155" fmla="*/ 2159000 w 3728720"/>
                <a:gd name="connsiteY155" fmla="*/ 2189480 h 3759200"/>
                <a:gd name="connsiteX156" fmla="*/ 2123440 w 3728720"/>
                <a:gd name="connsiteY156" fmla="*/ 2153920 h 3759200"/>
                <a:gd name="connsiteX157" fmla="*/ 2128520 w 3728720"/>
                <a:gd name="connsiteY157" fmla="*/ 2113280 h 3759200"/>
                <a:gd name="connsiteX158" fmla="*/ 2164080 w 3728720"/>
                <a:gd name="connsiteY158" fmla="*/ 2087880 h 3759200"/>
                <a:gd name="connsiteX159" fmla="*/ 2148840 w 3728720"/>
                <a:gd name="connsiteY159" fmla="*/ 2047240 h 3759200"/>
                <a:gd name="connsiteX160" fmla="*/ 2103120 w 3728720"/>
                <a:gd name="connsiteY160" fmla="*/ 2026920 h 3759200"/>
                <a:gd name="connsiteX161" fmla="*/ 2108200 w 3728720"/>
                <a:gd name="connsiteY161" fmla="*/ 1976120 h 3759200"/>
                <a:gd name="connsiteX162" fmla="*/ 2103120 w 3728720"/>
                <a:gd name="connsiteY162" fmla="*/ 1925320 h 3759200"/>
                <a:gd name="connsiteX163" fmla="*/ 2037080 w 3728720"/>
                <a:gd name="connsiteY163" fmla="*/ 1854200 h 3759200"/>
                <a:gd name="connsiteX164" fmla="*/ 1996440 w 3728720"/>
                <a:gd name="connsiteY164" fmla="*/ 1808480 h 3759200"/>
                <a:gd name="connsiteX165" fmla="*/ 1960880 w 3728720"/>
                <a:gd name="connsiteY165" fmla="*/ 1757680 h 3759200"/>
                <a:gd name="connsiteX166" fmla="*/ 1930400 w 3728720"/>
                <a:gd name="connsiteY166" fmla="*/ 1651000 h 3759200"/>
                <a:gd name="connsiteX167" fmla="*/ 1930400 w 3728720"/>
                <a:gd name="connsiteY167" fmla="*/ 1559560 h 3759200"/>
                <a:gd name="connsiteX168" fmla="*/ 1920240 w 3728720"/>
                <a:gd name="connsiteY168" fmla="*/ 1508760 h 3759200"/>
                <a:gd name="connsiteX169" fmla="*/ 1899920 w 3728720"/>
                <a:gd name="connsiteY169" fmla="*/ 1468120 h 3759200"/>
                <a:gd name="connsiteX170" fmla="*/ 1844040 w 3728720"/>
                <a:gd name="connsiteY170" fmla="*/ 1442720 h 3759200"/>
                <a:gd name="connsiteX171" fmla="*/ 1732280 w 3728720"/>
                <a:gd name="connsiteY171" fmla="*/ 1442720 h 3759200"/>
                <a:gd name="connsiteX172" fmla="*/ 1615440 w 3728720"/>
                <a:gd name="connsiteY172" fmla="*/ 1437640 h 3759200"/>
                <a:gd name="connsiteX173" fmla="*/ 1590040 w 3728720"/>
                <a:gd name="connsiteY173" fmla="*/ 1402080 h 3759200"/>
                <a:gd name="connsiteX174" fmla="*/ 1544320 w 3728720"/>
                <a:gd name="connsiteY174" fmla="*/ 1391920 h 3759200"/>
                <a:gd name="connsiteX175" fmla="*/ 1534160 w 3728720"/>
                <a:gd name="connsiteY175" fmla="*/ 1295400 h 3759200"/>
                <a:gd name="connsiteX176" fmla="*/ 1503680 w 3728720"/>
                <a:gd name="connsiteY176" fmla="*/ 1219200 h 3759200"/>
                <a:gd name="connsiteX177" fmla="*/ 1412240 w 3728720"/>
                <a:gd name="connsiteY177" fmla="*/ 1000760 h 3759200"/>
                <a:gd name="connsiteX178" fmla="*/ 1341120 w 3728720"/>
                <a:gd name="connsiteY178" fmla="*/ 812800 h 3759200"/>
                <a:gd name="connsiteX179" fmla="*/ 1285240 w 3728720"/>
                <a:gd name="connsiteY179" fmla="*/ 695960 h 3759200"/>
                <a:gd name="connsiteX180" fmla="*/ 1234440 w 3728720"/>
                <a:gd name="connsiteY180" fmla="*/ 594360 h 3759200"/>
                <a:gd name="connsiteX181" fmla="*/ 1198880 w 3728720"/>
                <a:gd name="connsiteY181" fmla="*/ 528320 h 3759200"/>
                <a:gd name="connsiteX182" fmla="*/ 1173480 w 3728720"/>
                <a:gd name="connsiteY182" fmla="*/ 426720 h 3759200"/>
                <a:gd name="connsiteX183" fmla="*/ 1173480 w 3728720"/>
                <a:gd name="connsiteY183" fmla="*/ 345440 h 3759200"/>
                <a:gd name="connsiteX184" fmla="*/ 1148080 w 3728720"/>
                <a:gd name="connsiteY184" fmla="*/ 274320 h 3759200"/>
                <a:gd name="connsiteX185" fmla="*/ 1148080 w 3728720"/>
                <a:gd name="connsiteY185" fmla="*/ 208280 h 3759200"/>
                <a:gd name="connsiteX186" fmla="*/ 1132840 w 3728720"/>
                <a:gd name="connsiteY186" fmla="*/ 152400 h 3759200"/>
                <a:gd name="connsiteX187" fmla="*/ 1102360 w 3728720"/>
                <a:gd name="connsiteY187" fmla="*/ 86360 h 3759200"/>
                <a:gd name="connsiteX188" fmla="*/ 1061720 w 3728720"/>
                <a:gd name="connsiteY188" fmla="*/ 35560 h 3759200"/>
                <a:gd name="connsiteX189" fmla="*/ 1041400 w 3728720"/>
                <a:gd name="connsiteY189" fmla="*/ 5080 h 3759200"/>
                <a:gd name="connsiteX190" fmla="*/ 995680 w 3728720"/>
                <a:gd name="connsiteY190" fmla="*/ 0 h 3759200"/>
                <a:gd name="connsiteX191" fmla="*/ 975360 w 3728720"/>
                <a:gd name="connsiteY191" fmla="*/ 45720 h 3759200"/>
                <a:gd name="connsiteX0" fmla="*/ 975360 w 3728720"/>
                <a:gd name="connsiteY0" fmla="*/ 45720 h 3759200"/>
                <a:gd name="connsiteX1" fmla="*/ 904240 w 3728720"/>
                <a:gd name="connsiteY1" fmla="*/ 116840 h 3759200"/>
                <a:gd name="connsiteX2" fmla="*/ 848360 w 3728720"/>
                <a:gd name="connsiteY2" fmla="*/ 172720 h 3759200"/>
                <a:gd name="connsiteX3" fmla="*/ 762000 w 3728720"/>
                <a:gd name="connsiteY3" fmla="*/ 213360 h 3759200"/>
                <a:gd name="connsiteX4" fmla="*/ 701040 w 3728720"/>
                <a:gd name="connsiteY4" fmla="*/ 294640 h 3759200"/>
                <a:gd name="connsiteX5" fmla="*/ 624840 w 3728720"/>
                <a:gd name="connsiteY5" fmla="*/ 350520 h 3759200"/>
                <a:gd name="connsiteX6" fmla="*/ 558800 w 3728720"/>
                <a:gd name="connsiteY6" fmla="*/ 391160 h 3759200"/>
                <a:gd name="connsiteX7" fmla="*/ 441960 w 3728720"/>
                <a:gd name="connsiteY7" fmla="*/ 447040 h 3759200"/>
                <a:gd name="connsiteX8" fmla="*/ 299720 w 3728720"/>
                <a:gd name="connsiteY8" fmla="*/ 513080 h 3759200"/>
                <a:gd name="connsiteX9" fmla="*/ 157480 w 3728720"/>
                <a:gd name="connsiteY9" fmla="*/ 563880 h 3759200"/>
                <a:gd name="connsiteX10" fmla="*/ 96520 w 3728720"/>
                <a:gd name="connsiteY10" fmla="*/ 584200 h 3759200"/>
                <a:gd name="connsiteX11" fmla="*/ 40640 w 3728720"/>
                <a:gd name="connsiteY11" fmla="*/ 584200 h 3759200"/>
                <a:gd name="connsiteX12" fmla="*/ 0 w 3728720"/>
                <a:gd name="connsiteY12" fmla="*/ 599440 h 3759200"/>
                <a:gd name="connsiteX13" fmla="*/ 0 w 3728720"/>
                <a:gd name="connsiteY13" fmla="*/ 624840 h 3759200"/>
                <a:gd name="connsiteX14" fmla="*/ 25400 w 3728720"/>
                <a:gd name="connsiteY14" fmla="*/ 685800 h 3759200"/>
                <a:gd name="connsiteX15" fmla="*/ 71120 w 3728720"/>
                <a:gd name="connsiteY15" fmla="*/ 721360 h 3759200"/>
                <a:gd name="connsiteX16" fmla="*/ 142240 w 3728720"/>
                <a:gd name="connsiteY16" fmla="*/ 828040 h 3759200"/>
                <a:gd name="connsiteX17" fmla="*/ 172720 w 3728720"/>
                <a:gd name="connsiteY17" fmla="*/ 894080 h 3759200"/>
                <a:gd name="connsiteX18" fmla="*/ 182880 w 3728720"/>
                <a:gd name="connsiteY18" fmla="*/ 939800 h 3759200"/>
                <a:gd name="connsiteX19" fmla="*/ 177800 w 3728720"/>
                <a:gd name="connsiteY19" fmla="*/ 980440 h 3759200"/>
                <a:gd name="connsiteX20" fmla="*/ 111760 w 3728720"/>
                <a:gd name="connsiteY20" fmla="*/ 1021080 h 3759200"/>
                <a:gd name="connsiteX21" fmla="*/ 91440 w 3728720"/>
                <a:gd name="connsiteY21" fmla="*/ 1066800 h 3759200"/>
                <a:gd name="connsiteX22" fmla="*/ 71120 w 3728720"/>
                <a:gd name="connsiteY22" fmla="*/ 1183640 h 3759200"/>
                <a:gd name="connsiteX23" fmla="*/ 55880 w 3728720"/>
                <a:gd name="connsiteY23" fmla="*/ 1605280 h 3759200"/>
                <a:gd name="connsiteX24" fmla="*/ 35560 w 3728720"/>
                <a:gd name="connsiteY24" fmla="*/ 1676400 h 3759200"/>
                <a:gd name="connsiteX25" fmla="*/ 40640 w 3728720"/>
                <a:gd name="connsiteY25" fmla="*/ 1772920 h 3759200"/>
                <a:gd name="connsiteX26" fmla="*/ 93980 w 3728720"/>
                <a:gd name="connsiteY26" fmla="*/ 1978660 h 3759200"/>
                <a:gd name="connsiteX27" fmla="*/ 157480 w 3728720"/>
                <a:gd name="connsiteY27" fmla="*/ 2087880 h 3759200"/>
                <a:gd name="connsiteX28" fmla="*/ 233680 w 3728720"/>
                <a:gd name="connsiteY28" fmla="*/ 2133600 h 3759200"/>
                <a:gd name="connsiteX29" fmla="*/ 269240 w 3728720"/>
                <a:gd name="connsiteY29" fmla="*/ 2189480 h 3759200"/>
                <a:gd name="connsiteX30" fmla="*/ 269240 w 3728720"/>
                <a:gd name="connsiteY30" fmla="*/ 2280920 h 3759200"/>
                <a:gd name="connsiteX31" fmla="*/ 259080 w 3728720"/>
                <a:gd name="connsiteY31" fmla="*/ 2357120 h 3759200"/>
                <a:gd name="connsiteX32" fmla="*/ 243840 w 3728720"/>
                <a:gd name="connsiteY32" fmla="*/ 2519680 h 3759200"/>
                <a:gd name="connsiteX33" fmla="*/ 243840 w 3728720"/>
                <a:gd name="connsiteY33" fmla="*/ 2519680 h 3759200"/>
                <a:gd name="connsiteX34" fmla="*/ 350520 w 3728720"/>
                <a:gd name="connsiteY34" fmla="*/ 2473960 h 3759200"/>
                <a:gd name="connsiteX35" fmla="*/ 436880 w 3728720"/>
                <a:gd name="connsiteY35" fmla="*/ 2463800 h 3759200"/>
                <a:gd name="connsiteX36" fmla="*/ 497840 w 3728720"/>
                <a:gd name="connsiteY36" fmla="*/ 2448560 h 3759200"/>
                <a:gd name="connsiteX37" fmla="*/ 533400 w 3728720"/>
                <a:gd name="connsiteY37" fmla="*/ 2392680 h 3759200"/>
                <a:gd name="connsiteX38" fmla="*/ 518160 w 3728720"/>
                <a:gd name="connsiteY38" fmla="*/ 2296160 h 3759200"/>
                <a:gd name="connsiteX39" fmla="*/ 523240 w 3728720"/>
                <a:gd name="connsiteY39" fmla="*/ 2204720 h 3759200"/>
                <a:gd name="connsiteX40" fmla="*/ 543560 w 3728720"/>
                <a:gd name="connsiteY40" fmla="*/ 2174240 h 3759200"/>
                <a:gd name="connsiteX41" fmla="*/ 574040 w 3728720"/>
                <a:gd name="connsiteY41" fmla="*/ 2199640 h 3759200"/>
                <a:gd name="connsiteX42" fmla="*/ 665480 w 3728720"/>
                <a:gd name="connsiteY42" fmla="*/ 2189480 h 3759200"/>
                <a:gd name="connsiteX43" fmla="*/ 721360 w 3728720"/>
                <a:gd name="connsiteY43" fmla="*/ 2214880 h 3759200"/>
                <a:gd name="connsiteX44" fmla="*/ 716280 w 3728720"/>
                <a:gd name="connsiteY44" fmla="*/ 2280920 h 3759200"/>
                <a:gd name="connsiteX45" fmla="*/ 716280 w 3728720"/>
                <a:gd name="connsiteY45" fmla="*/ 2326640 h 3759200"/>
                <a:gd name="connsiteX46" fmla="*/ 736600 w 3728720"/>
                <a:gd name="connsiteY46" fmla="*/ 2362200 h 3759200"/>
                <a:gd name="connsiteX47" fmla="*/ 756920 w 3728720"/>
                <a:gd name="connsiteY47" fmla="*/ 2428240 h 3759200"/>
                <a:gd name="connsiteX48" fmla="*/ 772160 w 3728720"/>
                <a:gd name="connsiteY48" fmla="*/ 2494280 h 3759200"/>
                <a:gd name="connsiteX49" fmla="*/ 873760 w 3728720"/>
                <a:gd name="connsiteY49" fmla="*/ 2555240 h 3759200"/>
                <a:gd name="connsiteX50" fmla="*/ 975360 w 3728720"/>
                <a:gd name="connsiteY50" fmla="*/ 2641600 h 3759200"/>
                <a:gd name="connsiteX51" fmla="*/ 1071880 w 3728720"/>
                <a:gd name="connsiteY51" fmla="*/ 2682240 h 3759200"/>
                <a:gd name="connsiteX52" fmla="*/ 1173480 w 3728720"/>
                <a:gd name="connsiteY52" fmla="*/ 2717800 h 3759200"/>
                <a:gd name="connsiteX53" fmla="*/ 1270000 w 3728720"/>
                <a:gd name="connsiteY53" fmla="*/ 2692400 h 3759200"/>
                <a:gd name="connsiteX54" fmla="*/ 1361440 w 3728720"/>
                <a:gd name="connsiteY54" fmla="*/ 2636520 h 3759200"/>
                <a:gd name="connsiteX55" fmla="*/ 1463040 w 3728720"/>
                <a:gd name="connsiteY55" fmla="*/ 2606040 h 3759200"/>
                <a:gd name="connsiteX56" fmla="*/ 1554480 w 3728720"/>
                <a:gd name="connsiteY56" fmla="*/ 2565400 h 3759200"/>
                <a:gd name="connsiteX57" fmla="*/ 1559560 w 3728720"/>
                <a:gd name="connsiteY57" fmla="*/ 2514600 h 3759200"/>
                <a:gd name="connsiteX58" fmla="*/ 1549400 w 3728720"/>
                <a:gd name="connsiteY58" fmla="*/ 2438400 h 3759200"/>
                <a:gd name="connsiteX59" fmla="*/ 1584960 w 3728720"/>
                <a:gd name="connsiteY59" fmla="*/ 2336800 h 3759200"/>
                <a:gd name="connsiteX60" fmla="*/ 1584960 w 3728720"/>
                <a:gd name="connsiteY60" fmla="*/ 2291080 h 3759200"/>
                <a:gd name="connsiteX61" fmla="*/ 1590040 w 3728720"/>
                <a:gd name="connsiteY61" fmla="*/ 2250440 h 3759200"/>
                <a:gd name="connsiteX62" fmla="*/ 1625600 w 3728720"/>
                <a:gd name="connsiteY62" fmla="*/ 2260600 h 3759200"/>
                <a:gd name="connsiteX63" fmla="*/ 1656080 w 3728720"/>
                <a:gd name="connsiteY63" fmla="*/ 2321560 h 3759200"/>
                <a:gd name="connsiteX64" fmla="*/ 1722120 w 3728720"/>
                <a:gd name="connsiteY64" fmla="*/ 2387600 h 3759200"/>
                <a:gd name="connsiteX65" fmla="*/ 1752600 w 3728720"/>
                <a:gd name="connsiteY65" fmla="*/ 2453640 h 3759200"/>
                <a:gd name="connsiteX66" fmla="*/ 1757680 w 3728720"/>
                <a:gd name="connsiteY66" fmla="*/ 2545080 h 3759200"/>
                <a:gd name="connsiteX67" fmla="*/ 1752600 w 3728720"/>
                <a:gd name="connsiteY67" fmla="*/ 2636520 h 3759200"/>
                <a:gd name="connsiteX68" fmla="*/ 1762760 w 3728720"/>
                <a:gd name="connsiteY68" fmla="*/ 2733040 h 3759200"/>
                <a:gd name="connsiteX69" fmla="*/ 1788160 w 3728720"/>
                <a:gd name="connsiteY69" fmla="*/ 2809240 h 3759200"/>
                <a:gd name="connsiteX70" fmla="*/ 1859280 w 3728720"/>
                <a:gd name="connsiteY70" fmla="*/ 2910840 h 3759200"/>
                <a:gd name="connsiteX71" fmla="*/ 1864360 w 3728720"/>
                <a:gd name="connsiteY71" fmla="*/ 2956560 h 3759200"/>
                <a:gd name="connsiteX72" fmla="*/ 1844040 w 3728720"/>
                <a:gd name="connsiteY72" fmla="*/ 3007360 h 3759200"/>
                <a:gd name="connsiteX73" fmla="*/ 1823720 w 3728720"/>
                <a:gd name="connsiteY73" fmla="*/ 3088640 h 3759200"/>
                <a:gd name="connsiteX74" fmla="*/ 1788160 w 3728720"/>
                <a:gd name="connsiteY74" fmla="*/ 3159760 h 3759200"/>
                <a:gd name="connsiteX75" fmla="*/ 1788160 w 3728720"/>
                <a:gd name="connsiteY75" fmla="*/ 3159760 h 3759200"/>
                <a:gd name="connsiteX76" fmla="*/ 1767840 w 3728720"/>
                <a:gd name="connsiteY76" fmla="*/ 3241040 h 3759200"/>
                <a:gd name="connsiteX77" fmla="*/ 1808480 w 3728720"/>
                <a:gd name="connsiteY77" fmla="*/ 3281680 h 3759200"/>
                <a:gd name="connsiteX78" fmla="*/ 1879600 w 3728720"/>
                <a:gd name="connsiteY78" fmla="*/ 3342640 h 3759200"/>
                <a:gd name="connsiteX79" fmla="*/ 1920240 w 3728720"/>
                <a:gd name="connsiteY79" fmla="*/ 3373120 h 3759200"/>
                <a:gd name="connsiteX80" fmla="*/ 1955800 w 3728720"/>
                <a:gd name="connsiteY80" fmla="*/ 3388360 h 3759200"/>
                <a:gd name="connsiteX81" fmla="*/ 2026920 w 3728720"/>
                <a:gd name="connsiteY81" fmla="*/ 3423920 h 3759200"/>
                <a:gd name="connsiteX82" fmla="*/ 2082800 w 3728720"/>
                <a:gd name="connsiteY82" fmla="*/ 3545840 h 3759200"/>
                <a:gd name="connsiteX83" fmla="*/ 2169160 w 3728720"/>
                <a:gd name="connsiteY83" fmla="*/ 3611880 h 3759200"/>
                <a:gd name="connsiteX84" fmla="*/ 2230120 w 3728720"/>
                <a:gd name="connsiteY84" fmla="*/ 3698240 h 3759200"/>
                <a:gd name="connsiteX85" fmla="*/ 2311400 w 3728720"/>
                <a:gd name="connsiteY85" fmla="*/ 3754120 h 3759200"/>
                <a:gd name="connsiteX86" fmla="*/ 2402840 w 3728720"/>
                <a:gd name="connsiteY86" fmla="*/ 3759200 h 3759200"/>
                <a:gd name="connsiteX87" fmla="*/ 2484120 w 3728720"/>
                <a:gd name="connsiteY87" fmla="*/ 3738880 h 3759200"/>
                <a:gd name="connsiteX88" fmla="*/ 2580640 w 3728720"/>
                <a:gd name="connsiteY88" fmla="*/ 3728720 h 3759200"/>
                <a:gd name="connsiteX89" fmla="*/ 2651760 w 3728720"/>
                <a:gd name="connsiteY89" fmla="*/ 3713480 h 3759200"/>
                <a:gd name="connsiteX90" fmla="*/ 2717800 w 3728720"/>
                <a:gd name="connsiteY90" fmla="*/ 3728720 h 3759200"/>
                <a:gd name="connsiteX91" fmla="*/ 2773680 w 3728720"/>
                <a:gd name="connsiteY91" fmla="*/ 3708400 h 3759200"/>
                <a:gd name="connsiteX92" fmla="*/ 2778760 w 3728720"/>
                <a:gd name="connsiteY92" fmla="*/ 3632200 h 3759200"/>
                <a:gd name="connsiteX93" fmla="*/ 2865120 w 3728720"/>
                <a:gd name="connsiteY93" fmla="*/ 3510280 h 3759200"/>
                <a:gd name="connsiteX94" fmla="*/ 2936240 w 3728720"/>
                <a:gd name="connsiteY94" fmla="*/ 3444240 h 3759200"/>
                <a:gd name="connsiteX95" fmla="*/ 2946400 w 3728720"/>
                <a:gd name="connsiteY95" fmla="*/ 3383280 h 3759200"/>
                <a:gd name="connsiteX96" fmla="*/ 2936240 w 3728720"/>
                <a:gd name="connsiteY96" fmla="*/ 3296920 h 3759200"/>
                <a:gd name="connsiteX97" fmla="*/ 2946400 w 3728720"/>
                <a:gd name="connsiteY97" fmla="*/ 3246120 h 3759200"/>
                <a:gd name="connsiteX98" fmla="*/ 2987040 w 3728720"/>
                <a:gd name="connsiteY98" fmla="*/ 3210560 h 3759200"/>
                <a:gd name="connsiteX99" fmla="*/ 3093720 w 3728720"/>
                <a:gd name="connsiteY99" fmla="*/ 3215640 h 3759200"/>
                <a:gd name="connsiteX100" fmla="*/ 3154680 w 3728720"/>
                <a:gd name="connsiteY100" fmla="*/ 3235960 h 3759200"/>
                <a:gd name="connsiteX101" fmla="*/ 3235960 w 3728720"/>
                <a:gd name="connsiteY101" fmla="*/ 3235960 h 3759200"/>
                <a:gd name="connsiteX102" fmla="*/ 3352800 w 3728720"/>
                <a:gd name="connsiteY102" fmla="*/ 3180080 h 3759200"/>
                <a:gd name="connsiteX103" fmla="*/ 3459480 w 3728720"/>
                <a:gd name="connsiteY103" fmla="*/ 3103880 h 3759200"/>
                <a:gd name="connsiteX104" fmla="*/ 3474720 w 3728720"/>
                <a:gd name="connsiteY104" fmla="*/ 3027680 h 3759200"/>
                <a:gd name="connsiteX105" fmla="*/ 3474720 w 3728720"/>
                <a:gd name="connsiteY105" fmla="*/ 2941320 h 3759200"/>
                <a:gd name="connsiteX106" fmla="*/ 3444240 w 3728720"/>
                <a:gd name="connsiteY106" fmla="*/ 2890520 h 3759200"/>
                <a:gd name="connsiteX107" fmla="*/ 3444240 w 3728720"/>
                <a:gd name="connsiteY107" fmla="*/ 2814320 h 3759200"/>
                <a:gd name="connsiteX108" fmla="*/ 3495040 w 3728720"/>
                <a:gd name="connsiteY108" fmla="*/ 2727960 h 3759200"/>
                <a:gd name="connsiteX109" fmla="*/ 3525520 w 3728720"/>
                <a:gd name="connsiteY109" fmla="*/ 2641600 h 3759200"/>
                <a:gd name="connsiteX110" fmla="*/ 3566160 w 3728720"/>
                <a:gd name="connsiteY110" fmla="*/ 2540000 h 3759200"/>
                <a:gd name="connsiteX111" fmla="*/ 3581400 w 3728720"/>
                <a:gd name="connsiteY111" fmla="*/ 2463800 h 3759200"/>
                <a:gd name="connsiteX112" fmla="*/ 3581400 w 3728720"/>
                <a:gd name="connsiteY112" fmla="*/ 2463800 h 3759200"/>
                <a:gd name="connsiteX113" fmla="*/ 3642360 w 3728720"/>
                <a:gd name="connsiteY113" fmla="*/ 2458720 h 3759200"/>
                <a:gd name="connsiteX114" fmla="*/ 3688080 w 3728720"/>
                <a:gd name="connsiteY114" fmla="*/ 2499360 h 3759200"/>
                <a:gd name="connsiteX115" fmla="*/ 3728720 w 3728720"/>
                <a:gd name="connsiteY115" fmla="*/ 2504440 h 3759200"/>
                <a:gd name="connsiteX116" fmla="*/ 3723640 w 3728720"/>
                <a:gd name="connsiteY116" fmla="*/ 2453640 h 3759200"/>
                <a:gd name="connsiteX117" fmla="*/ 3693160 w 3728720"/>
                <a:gd name="connsiteY117" fmla="*/ 2413000 h 3759200"/>
                <a:gd name="connsiteX118" fmla="*/ 3672840 w 3728720"/>
                <a:gd name="connsiteY118" fmla="*/ 2346960 h 3759200"/>
                <a:gd name="connsiteX119" fmla="*/ 3647440 w 3728720"/>
                <a:gd name="connsiteY119" fmla="*/ 2336800 h 3759200"/>
                <a:gd name="connsiteX120" fmla="*/ 3601720 w 3728720"/>
                <a:gd name="connsiteY120" fmla="*/ 2341880 h 3759200"/>
                <a:gd name="connsiteX121" fmla="*/ 3561080 w 3728720"/>
                <a:gd name="connsiteY121" fmla="*/ 2321560 h 3759200"/>
                <a:gd name="connsiteX122" fmla="*/ 3545840 w 3728720"/>
                <a:gd name="connsiteY122" fmla="*/ 2255520 h 3759200"/>
                <a:gd name="connsiteX123" fmla="*/ 3550920 w 3728720"/>
                <a:gd name="connsiteY123" fmla="*/ 2189480 h 3759200"/>
                <a:gd name="connsiteX124" fmla="*/ 3515360 w 3728720"/>
                <a:gd name="connsiteY124" fmla="*/ 2164080 h 3759200"/>
                <a:gd name="connsiteX125" fmla="*/ 3474720 w 3728720"/>
                <a:gd name="connsiteY125" fmla="*/ 2159000 h 3759200"/>
                <a:gd name="connsiteX126" fmla="*/ 3403600 w 3728720"/>
                <a:gd name="connsiteY126" fmla="*/ 2113280 h 3759200"/>
                <a:gd name="connsiteX127" fmla="*/ 3362960 w 3728720"/>
                <a:gd name="connsiteY127" fmla="*/ 2098040 h 3759200"/>
                <a:gd name="connsiteX128" fmla="*/ 3322320 w 3728720"/>
                <a:gd name="connsiteY128" fmla="*/ 2082800 h 3759200"/>
                <a:gd name="connsiteX129" fmla="*/ 3302000 w 3728720"/>
                <a:gd name="connsiteY129" fmla="*/ 2062480 h 3759200"/>
                <a:gd name="connsiteX130" fmla="*/ 3302000 w 3728720"/>
                <a:gd name="connsiteY130" fmla="*/ 2026920 h 3759200"/>
                <a:gd name="connsiteX131" fmla="*/ 3342640 w 3728720"/>
                <a:gd name="connsiteY131" fmla="*/ 1971040 h 3759200"/>
                <a:gd name="connsiteX132" fmla="*/ 3373120 w 3728720"/>
                <a:gd name="connsiteY132" fmla="*/ 1910080 h 3759200"/>
                <a:gd name="connsiteX133" fmla="*/ 3378200 w 3728720"/>
                <a:gd name="connsiteY133" fmla="*/ 1869440 h 3759200"/>
                <a:gd name="connsiteX134" fmla="*/ 3378200 w 3728720"/>
                <a:gd name="connsiteY134" fmla="*/ 1869440 h 3759200"/>
                <a:gd name="connsiteX135" fmla="*/ 3332480 w 3728720"/>
                <a:gd name="connsiteY135" fmla="*/ 1854200 h 3759200"/>
                <a:gd name="connsiteX136" fmla="*/ 3322320 w 3728720"/>
                <a:gd name="connsiteY136" fmla="*/ 1869440 h 3759200"/>
                <a:gd name="connsiteX137" fmla="*/ 3276600 w 3728720"/>
                <a:gd name="connsiteY137" fmla="*/ 1859280 h 3759200"/>
                <a:gd name="connsiteX138" fmla="*/ 3235960 w 3728720"/>
                <a:gd name="connsiteY138" fmla="*/ 1828800 h 3759200"/>
                <a:gd name="connsiteX139" fmla="*/ 3185160 w 3728720"/>
                <a:gd name="connsiteY139" fmla="*/ 1849120 h 3759200"/>
                <a:gd name="connsiteX140" fmla="*/ 3129280 w 3728720"/>
                <a:gd name="connsiteY140" fmla="*/ 1925320 h 3759200"/>
                <a:gd name="connsiteX141" fmla="*/ 3103880 w 3728720"/>
                <a:gd name="connsiteY141" fmla="*/ 1955800 h 3759200"/>
                <a:gd name="connsiteX142" fmla="*/ 3058160 w 3728720"/>
                <a:gd name="connsiteY142" fmla="*/ 1986280 h 3759200"/>
                <a:gd name="connsiteX143" fmla="*/ 2961640 w 3728720"/>
                <a:gd name="connsiteY143" fmla="*/ 1960880 h 3759200"/>
                <a:gd name="connsiteX144" fmla="*/ 2870200 w 3728720"/>
                <a:gd name="connsiteY144" fmla="*/ 1976120 h 3759200"/>
                <a:gd name="connsiteX145" fmla="*/ 2799080 w 3728720"/>
                <a:gd name="connsiteY145" fmla="*/ 2032000 h 3759200"/>
                <a:gd name="connsiteX146" fmla="*/ 2702560 w 3728720"/>
                <a:gd name="connsiteY146" fmla="*/ 2103120 h 3759200"/>
                <a:gd name="connsiteX147" fmla="*/ 2626360 w 3728720"/>
                <a:gd name="connsiteY147" fmla="*/ 2148840 h 3759200"/>
                <a:gd name="connsiteX148" fmla="*/ 2534920 w 3728720"/>
                <a:gd name="connsiteY148" fmla="*/ 2179320 h 3759200"/>
                <a:gd name="connsiteX149" fmla="*/ 2468880 w 3728720"/>
                <a:gd name="connsiteY149" fmla="*/ 2214880 h 3759200"/>
                <a:gd name="connsiteX150" fmla="*/ 2443480 w 3728720"/>
                <a:gd name="connsiteY150" fmla="*/ 2280920 h 3759200"/>
                <a:gd name="connsiteX151" fmla="*/ 2397760 w 3728720"/>
                <a:gd name="connsiteY151" fmla="*/ 2291080 h 3759200"/>
                <a:gd name="connsiteX152" fmla="*/ 2301240 w 3728720"/>
                <a:gd name="connsiteY152" fmla="*/ 2291080 h 3759200"/>
                <a:gd name="connsiteX153" fmla="*/ 2250440 w 3728720"/>
                <a:gd name="connsiteY153" fmla="*/ 2301240 h 3759200"/>
                <a:gd name="connsiteX154" fmla="*/ 2204720 w 3728720"/>
                <a:gd name="connsiteY154" fmla="*/ 2265680 h 3759200"/>
                <a:gd name="connsiteX155" fmla="*/ 2159000 w 3728720"/>
                <a:gd name="connsiteY155" fmla="*/ 2189480 h 3759200"/>
                <a:gd name="connsiteX156" fmla="*/ 2123440 w 3728720"/>
                <a:gd name="connsiteY156" fmla="*/ 2153920 h 3759200"/>
                <a:gd name="connsiteX157" fmla="*/ 2128520 w 3728720"/>
                <a:gd name="connsiteY157" fmla="*/ 2113280 h 3759200"/>
                <a:gd name="connsiteX158" fmla="*/ 2164080 w 3728720"/>
                <a:gd name="connsiteY158" fmla="*/ 2087880 h 3759200"/>
                <a:gd name="connsiteX159" fmla="*/ 2148840 w 3728720"/>
                <a:gd name="connsiteY159" fmla="*/ 2047240 h 3759200"/>
                <a:gd name="connsiteX160" fmla="*/ 2103120 w 3728720"/>
                <a:gd name="connsiteY160" fmla="*/ 2026920 h 3759200"/>
                <a:gd name="connsiteX161" fmla="*/ 2108200 w 3728720"/>
                <a:gd name="connsiteY161" fmla="*/ 1976120 h 3759200"/>
                <a:gd name="connsiteX162" fmla="*/ 2103120 w 3728720"/>
                <a:gd name="connsiteY162" fmla="*/ 1925320 h 3759200"/>
                <a:gd name="connsiteX163" fmla="*/ 2037080 w 3728720"/>
                <a:gd name="connsiteY163" fmla="*/ 1854200 h 3759200"/>
                <a:gd name="connsiteX164" fmla="*/ 1996440 w 3728720"/>
                <a:gd name="connsiteY164" fmla="*/ 1808480 h 3759200"/>
                <a:gd name="connsiteX165" fmla="*/ 1960880 w 3728720"/>
                <a:gd name="connsiteY165" fmla="*/ 1757680 h 3759200"/>
                <a:gd name="connsiteX166" fmla="*/ 1930400 w 3728720"/>
                <a:gd name="connsiteY166" fmla="*/ 1651000 h 3759200"/>
                <a:gd name="connsiteX167" fmla="*/ 1930400 w 3728720"/>
                <a:gd name="connsiteY167" fmla="*/ 1559560 h 3759200"/>
                <a:gd name="connsiteX168" fmla="*/ 1920240 w 3728720"/>
                <a:gd name="connsiteY168" fmla="*/ 1508760 h 3759200"/>
                <a:gd name="connsiteX169" fmla="*/ 1899920 w 3728720"/>
                <a:gd name="connsiteY169" fmla="*/ 1468120 h 3759200"/>
                <a:gd name="connsiteX170" fmla="*/ 1844040 w 3728720"/>
                <a:gd name="connsiteY170" fmla="*/ 1442720 h 3759200"/>
                <a:gd name="connsiteX171" fmla="*/ 1732280 w 3728720"/>
                <a:gd name="connsiteY171" fmla="*/ 1442720 h 3759200"/>
                <a:gd name="connsiteX172" fmla="*/ 1615440 w 3728720"/>
                <a:gd name="connsiteY172" fmla="*/ 1437640 h 3759200"/>
                <a:gd name="connsiteX173" fmla="*/ 1590040 w 3728720"/>
                <a:gd name="connsiteY173" fmla="*/ 1402080 h 3759200"/>
                <a:gd name="connsiteX174" fmla="*/ 1544320 w 3728720"/>
                <a:gd name="connsiteY174" fmla="*/ 1391920 h 3759200"/>
                <a:gd name="connsiteX175" fmla="*/ 1534160 w 3728720"/>
                <a:gd name="connsiteY175" fmla="*/ 1295400 h 3759200"/>
                <a:gd name="connsiteX176" fmla="*/ 1503680 w 3728720"/>
                <a:gd name="connsiteY176" fmla="*/ 1219200 h 3759200"/>
                <a:gd name="connsiteX177" fmla="*/ 1412240 w 3728720"/>
                <a:gd name="connsiteY177" fmla="*/ 1000760 h 3759200"/>
                <a:gd name="connsiteX178" fmla="*/ 1341120 w 3728720"/>
                <a:gd name="connsiteY178" fmla="*/ 812800 h 3759200"/>
                <a:gd name="connsiteX179" fmla="*/ 1285240 w 3728720"/>
                <a:gd name="connsiteY179" fmla="*/ 695960 h 3759200"/>
                <a:gd name="connsiteX180" fmla="*/ 1234440 w 3728720"/>
                <a:gd name="connsiteY180" fmla="*/ 594360 h 3759200"/>
                <a:gd name="connsiteX181" fmla="*/ 1198880 w 3728720"/>
                <a:gd name="connsiteY181" fmla="*/ 528320 h 3759200"/>
                <a:gd name="connsiteX182" fmla="*/ 1173480 w 3728720"/>
                <a:gd name="connsiteY182" fmla="*/ 426720 h 3759200"/>
                <a:gd name="connsiteX183" fmla="*/ 1173480 w 3728720"/>
                <a:gd name="connsiteY183" fmla="*/ 345440 h 3759200"/>
                <a:gd name="connsiteX184" fmla="*/ 1148080 w 3728720"/>
                <a:gd name="connsiteY184" fmla="*/ 274320 h 3759200"/>
                <a:gd name="connsiteX185" fmla="*/ 1148080 w 3728720"/>
                <a:gd name="connsiteY185" fmla="*/ 208280 h 3759200"/>
                <a:gd name="connsiteX186" fmla="*/ 1132840 w 3728720"/>
                <a:gd name="connsiteY186" fmla="*/ 152400 h 3759200"/>
                <a:gd name="connsiteX187" fmla="*/ 1102360 w 3728720"/>
                <a:gd name="connsiteY187" fmla="*/ 86360 h 3759200"/>
                <a:gd name="connsiteX188" fmla="*/ 1061720 w 3728720"/>
                <a:gd name="connsiteY188" fmla="*/ 35560 h 3759200"/>
                <a:gd name="connsiteX189" fmla="*/ 1041400 w 3728720"/>
                <a:gd name="connsiteY189" fmla="*/ 5080 h 3759200"/>
                <a:gd name="connsiteX190" fmla="*/ 995680 w 3728720"/>
                <a:gd name="connsiteY190" fmla="*/ 0 h 3759200"/>
                <a:gd name="connsiteX191" fmla="*/ 975360 w 3728720"/>
                <a:gd name="connsiteY191" fmla="*/ 45720 h 3759200"/>
                <a:gd name="connsiteX0" fmla="*/ 975360 w 3728720"/>
                <a:gd name="connsiteY0" fmla="*/ 45720 h 3759200"/>
                <a:gd name="connsiteX1" fmla="*/ 904240 w 3728720"/>
                <a:gd name="connsiteY1" fmla="*/ 116840 h 3759200"/>
                <a:gd name="connsiteX2" fmla="*/ 848360 w 3728720"/>
                <a:gd name="connsiteY2" fmla="*/ 172720 h 3759200"/>
                <a:gd name="connsiteX3" fmla="*/ 762000 w 3728720"/>
                <a:gd name="connsiteY3" fmla="*/ 213360 h 3759200"/>
                <a:gd name="connsiteX4" fmla="*/ 701040 w 3728720"/>
                <a:gd name="connsiteY4" fmla="*/ 294640 h 3759200"/>
                <a:gd name="connsiteX5" fmla="*/ 624840 w 3728720"/>
                <a:gd name="connsiteY5" fmla="*/ 350520 h 3759200"/>
                <a:gd name="connsiteX6" fmla="*/ 558800 w 3728720"/>
                <a:gd name="connsiteY6" fmla="*/ 391160 h 3759200"/>
                <a:gd name="connsiteX7" fmla="*/ 441960 w 3728720"/>
                <a:gd name="connsiteY7" fmla="*/ 447040 h 3759200"/>
                <a:gd name="connsiteX8" fmla="*/ 299720 w 3728720"/>
                <a:gd name="connsiteY8" fmla="*/ 513080 h 3759200"/>
                <a:gd name="connsiteX9" fmla="*/ 157480 w 3728720"/>
                <a:gd name="connsiteY9" fmla="*/ 563880 h 3759200"/>
                <a:gd name="connsiteX10" fmla="*/ 96520 w 3728720"/>
                <a:gd name="connsiteY10" fmla="*/ 584200 h 3759200"/>
                <a:gd name="connsiteX11" fmla="*/ 40640 w 3728720"/>
                <a:gd name="connsiteY11" fmla="*/ 584200 h 3759200"/>
                <a:gd name="connsiteX12" fmla="*/ 0 w 3728720"/>
                <a:gd name="connsiteY12" fmla="*/ 599440 h 3759200"/>
                <a:gd name="connsiteX13" fmla="*/ 0 w 3728720"/>
                <a:gd name="connsiteY13" fmla="*/ 624840 h 3759200"/>
                <a:gd name="connsiteX14" fmla="*/ 25400 w 3728720"/>
                <a:gd name="connsiteY14" fmla="*/ 685800 h 3759200"/>
                <a:gd name="connsiteX15" fmla="*/ 71120 w 3728720"/>
                <a:gd name="connsiteY15" fmla="*/ 721360 h 3759200"/>
                <a:gd name="connsiteX16" fmla="*/ 142240 w 3728720"/>
                <a:gd name="connsiteY16" fmla="*/ 828040 h 3759200"/>
                <a:gd name="connsiteX17" fmla="*/ 172720 w 3728720"/>
                <a:gd name="connsiteY17" fmla="*/ 894080 h 3759200"/>
                <a:gd name="connsiteX18" fmla="*/ 182880 w 3728720"/>
                <a:gd name="connsiteY18" fmla="*/ 939800 h 3759200"/>
                <a:gd name="connsiteX19" fmla="*/ 177800 w 3728720"/>
                <a:gd name="connsiteY19" fmla="*/ 980440 h 3759200"/>
                <a:gd name="connsiteX20" fmla="*/ 111760 w 3728720"/>
                <a:gd name="connsiteY20" fmla="*/ 1021080 h 3759200"/>
                <a:gd name="connsiteX21" fmla="*/ 91440 w 3728720"/>
                <a:gd name="connsiteY21" fmla="*/ 1066800 h 3759200"/>
                <a:gd name="connsiteX22" fmla="*/ 71120 w 3728720"/>
                <a:gd name="connsiteY22" fmla="*/ 1183640 h 3759200"/>
                <a:gd name="connsiteX23" fmla="*/ 55880 w 3728720"/>
                <a:gd name="connsiteY23" fmla="*/ 1605280 h 3759200"/>
                <a:gd name="connsiteX24" fmla="*/ 35560 w 3728720"/>
                <a:gd name="connsiteY24" fmla="*/ 1676400 h 3759200"/>
                <a:gd name="connsiteX25" fmla="*/ 40640 w 3728720"/>
                <a:gd name="connsiteY25" fmla="*/ 1772920 h 3759200"/>
                <a:gd name="connsiteX26" fmla="*/ 93980 w 3728720"/>
                <a:gd name="connsiteY26" fmla="*/ 1978660 h 3759200"/>
                <a:gd name="connsiteX27" fmla="*/ 170180 w 3728720"/>
                <a:gd name="connsiteY27" fmla="*/ 2077720 h 3759200"/>
                <a:gd name="connsiteX28" fmla="*/ 233680 w 3728720"/>
                <a:gd name="connsiteY28" fmla="*/ 2133600 h 3759200"/>
                <a:gd name="connsiteX29" fmla="*/ 269240 w 3728720"/>
                <a:gd name="connsiteY29" fmla="*/ 2189480 h 3759200"/>
                <a:gd name="connsiteX30" fmla="*/ 269240 w 3728720"/>
                <a:gd name="connsiteY30" fmla="*/ 2280920 h 3759200"/>
                <a:gd name="connsiteX31" fmla="*/ 259080 w 3728720"/>
                <a:gd name="connsiteY31" fmla="*/ 2357120 h 3759200"/>
                <a:gd name="connsiteX32" fmla="*/ 243840 w 3728720"/>
                <a:gd name="connsiteY32" fmla="*/ 2519680 h 3759200"/>
                <a:gd name="connsiteX33" fmla="*/ 243840 w 3728720"/>
                <a:gd name="connsiteY33" fmla="*/ 2519680 h 3759200"/>
                <a:gd name="connsiteX34" fmla="*/ 350520 w 3728720"/>
                <a:gd name="connsiteY34" fmla="*/ 2473960 h 3759200"/>
                <a:gd name="connsiteX35" fmla="*/ 436880 w 3728720"/>
                <a:gd name="connsiteY35" fmla="*/ 2463800 h 3759200"/>
                <a:gd name="connsiteX36" fmla="*/ 497840 w 3728720"/>
                <a:gd name="connsiteY36" fmla="*/ 2448560 h 3759200"/>
                <a:gd name="connsiteX37" fmla="*/ 533400 w 3728720"/>
                <a:gd name="connsiteY37" fmla="*/ 2392680 h 3759200"/>
                <a:gd name="connsiteX38" fmla="*/ 518160 w 3728720"/>
                <a:gd name="connsiteY38" fmla="*/ 2296160 h 3759200"/>
                <a:gd name="connsiteX39" fmla="*/ 523240 w 3728720"/>
                <a:gd name="connsiteY39" fmla="*/ 2204720 h 3759200"/>
                <a:gd name="connsiteX40" fmla="*/ 543560 w 3728720"/>
                <a:gd name="connsiteY40" fmla="*/ 2174240 h 3759200"/>
                <a:gd name="connsiteX41" fmla="*/ 574040 w 3728720"/>
                <a:gd name="connsiteY41" fmla="*/ 2199640 h 3759200"/>
                <a:gd name="connsiteX42" fmla="*/ 665480 w 3728720"/>
                <a:gd name="connsiteY42" fmla="*/ 2189480 h 3759200"/>
                <a:gd name="connsiteX43" fmla="*/ 721360 w 3728720"/>
                <a:gd name="connsiteY43" fmla="*/ 2214880 h 3759200"/>
                <a:gd name="connsiteX44" fmla="*/ 716280 w 3728720"/>
                <a:gd name="connsiteY44" fmla="*/ 2280920 h 3759200"/>
                <a:gd name="connsiteX45" fmla="*/ 716280 w 3728720"/>
                <a:gd name="connsiteY45" fmla="*/ 2326640 h 3759200"/>
                <a:gd name="connsiteX46" fmla="*/ 736600 w 3728720"/>
                <a:gd name="connsiteY46" fmla="*/ 2362200 h 3759200"/>
                <a:gd name="connsiteX47" fmla="*/ 756920 w 3728720"/>
                <a:gd name="connsiteY47" fmla="*/ 2428240 h 3759200"/>
                <a:gd name="connsiteX48" fmla="*/ 772160 w 3728720"/>
                <a:gd name="connsiteY48" fmla="*/ 2494280 h 3759200"/>
                <a:gd name="connsiteX49" fmla="*/ 873760 w 3728720"/>
                <a:gd name="connsiteY49" fmla="*/ 2555240 h 3759200"/>
                <a:gd name="connsiteX50" fmla="*/ 975360 w 3728720"/>
                <a:gd name="connsiteY50" fmla="*/ 2641600 h 3759200"/>
                <a:gd name="connsiteX51" fmla="*/ 1071880 w 3728720"/>
                <a:gd name="connsiteY51" fmla="*/ 2682240 h 3759200"/>
                <a:gd name="connsiteX52" fmla="*/ 1173480 w 3728720"/>
                <a:gd name="connsiteY52" fmla="*/ 2717800 h 3759200"/>
                <a:gd name="connsiteX53" fmla="*/ 1270000 w 3728720"/>
                <a:gd name="connsiteY53" fmla="*/ 2692400 h 3759200"/>
                <a:gd name="connsiteX54" fmla="*/ 1361440 w 3728720"/>
                <a:gd name="connsiteY54" fmla="*/ 2636520 h 3759200"/>
                <a:gd name="connsiteX55" fmla="*/ 1463040 w 3728720"/>
                <a:gd name="connsiteY55" fmla="*/ 2606040 h 3759200"/>
                <a:gd name="connsiteX56" fmla="*/ 1554480 w 3728720"/>
                <a:gd name="connsiteY56" fmla="*/ 2565400 h 3759200"/>
                <a:gd name="connsiteX57" fmla="*/ 1559560 w 3728720"/>
                <a:gd name="connsiteY57" fmla="*/ 2514600 h 3759200"/>
                <a:gd name="connsiteX58" fmla="*/ 1549400 w 3728720"/>
                <a:gd name="connsiteY58" fmla="*/ 2438400 h 3759200"/>
                <a:gd name="connsiteX59" fmla="*/ 1584960 w 3728720"/>
                <a:gd name="connsiteY59" fmla="*/ 2336800 h 3759200"/>
                <a:gd name="connsiteX60" fmla="*/ 1584960 w 3728720"/>
                <a:gd name="connsiteY60" fmla="*/ 2291080 h 3759200"/>
                <a:gd name="connsiteX61" fmla="*/ 1590040 w 3728720"/>
                <a:gd name="connsiteY61" fmla="*/ 2250440 h 3759200"/>
                <a:gd name="connsiteX62" fmla="*/ 1625600 w 3728720"/>
                <a:gd name="connsiteY62" fmla="*/ 2260600 h 3759200"/>
                <a:gd name="connsiteX63" fmla="*/ 1656080 w 3728720"/>
                <a:gd name="connsiteY63" fmla="*/ 2321560 h 3759200"/>
                <a:gd name="connsiteX64" fmla="*/ 1722120 w 3728720"/>
                <a:gd name="connsiteY64" fmla="*/ 2387600 h 3759200"/>
                <a:gd name="connsiteX65" fmla="*/ 1752600 w 3728720"/>
                <a:gd name="connsiteY65" fmla="*/ 2453640 h 3759200"/>
                <a:gd name="connsiteX66" fmla="*/ 1757680 w 3728720"/>
                <a:gd name="connsiteY66" fmla="*/ 2545080 h 3759200"/>
                <a:gd name="connsiteX67" fmla="*/ 1752600 w 3728720"/>
                <a:gd name="connsiteY67" fmla="*/ 2636520 h 3759200"/>
                <a:gd name="connsiteX68" fmla="*/ 1762760 w 3728720"/>
                <a:gd name="connsiteY68" fmla="*/ 2733040 h 3759200"/>
                <a:gd name="connsiteX69" fmla="*/ 1788160 w 3728720"/>
                <a:gd name="connsiteY69" fmla="*/ 2809240 h 3759200"/>
                <a:gd name="connsiteX70" fmla="*/ 1859280 w 3728720"/>
                <a:gd name="connsiteY70" fmla="*/ 2910840 h 3759200"/>
                <a:gd name="connsiteX71" fmla="*/ 1864360 w 3728720"/>
                <a:gd name="connsiteY71" fmla="*/ 2956560 h 3759200"/>
                <a:gd name="connsiteX72" fmla="*/ 1844040 w 3728720"/>
                <a:gd name="connsiteY72" fmla="*/ 3007360 h 3759200"/>
                <a:gd name="connsiteX73" fmla="*/ 1823720 w 3728720"/>
                <a:gd name="connsiteY73" fmla="*/ 3088640 h 3759200"/>
                <a:gd name="connsiteX74" fmla="*/ 1788160 w 3728720"/>
                <a:gd name="connsiteY74" fmla="*/ 3159760 h 3759200"/>
                <a:gd name="connsiteX75" fmla="*/ 1788160 w 3728720"/>
                <a:gd name="connsiteY75" fmla="*/ 3159760 h 3759200"/>
                <a:gd name="connsiteX76" fmla="*/ 1767840 w 3728720"/>
                <a:gd name="connsiteY76" fmla="*/ 3241040 h 3759200"/>
                <a:gd name="connsiteX77" fmla="*/ 1808480 w 3728720"/>
                <a:gd name="connsiteY77" fmla="*/ 3281680 h 3759200"/>
                <a:gd name="connsiteX78" fmla="*/ 1879600 w 3728720"/>
                <a:gd name="connsiteY78" fmla="*/ 3342640 h 3759200"/>
                <a:gd name="connsiteX79" fmla="*/ 1920240 w 3728720"/>
                <a:gd name="connsiteY79" fmla="*/ 3373120 h 3759200"/>
                <a:gd name="connsiteX80" fmla="*/ 1955800 w 3728720"/>
                <a:gd name="connsiteY80" fmla="*/ 3388360 h 3759200"/>
                <a:gd name="connsiteX81" fmla="*/ 2026920 w 3728720"/>
                <a:gd name="connsiteY81" fmla="*/ 3423920 h 3759200"/>
                <a:gd name="connsiteX82" fmla="*/ 2082800 w 3728720"/>
                <a:gd name="connsiteY82" fmla="*/ 3545840 h 3759200"/>
                <a:gd name="connsiteX83" fmla="*/ 2169160 w 3728720"/>
                <a:gd name="connsiteY83" fmla="*/ 3611880 h 3759200"/>
                <a:gd name="connsiteX84" fmla="*/ 2230120 w 3728720"/>
                <a:gd name="connsiteY84" fmla="*/ 3698240 h 3759200"/>
                <a:gd name="connsiteX85" fmla="*/ 2311400 w 3728720"/>
                <a:gd name="connsiteY85" fmla="*/ 3754120 h 3759200"/>
                <a:gd name="connsiteX86" fmla="*/ 2402840 w 3728720"/>
                <a:gd name="connsiteY86" fmla="*/ 3759200 h 3759200"/>
                <a:gd name="connsiteX87" fmla="*/ 2484120 w 3728720"/>
                <a:gd name="connsiteY87" fmla="*/ 3738880 h 3759200"/>
                <a:gd name="connsiteX88" fmla="*/ 2580640 w 3728720"/>
                <a:gd name="connsiteY88" fmla="*/ 3728720 h 3759200"/>
                <a:gd name="connsiteX89" fmla="*/ 2651760 w 3728720"/>
                <a:gd name="connsiteY89" fmla="*/ 3713480 h 3759200"/>
                <a:gd name="connsiteX90" fmla="*/ 2717800 w 3728720"/>
                <a:gd name="connsiteY90" fmla="*/ 3728720 h 3759200"/>
                <a:gd name="connsiteX91" fmla="*/ 2773680 w 3728720"/>
                <a:gd name="connsiteY91" fmla="*/ 3708400 h 3759200"/>
                <a:gd name="connsiteX92" fmla="*/ 2778760 w 3728720"/>
                <a:gd name="connsiteY92" fmla="*/ 3632200 h 3759200"/>
                <a:gd name="connsiteX93" fmla="*/ 2865120 w 3728720"/>
                <a:gd name="connsiteY93" fmla="*/ 3510280 h 3759200"/>
                <a:gd name="connsiteX94" fmla="*/ 2936240 w 3728720"/>
                <a:gd name="connsiteY94" fmla="*/ 3444240 h 3759200"/>
                <a:gd name="connsiteX95" fmla="*/ 2946400 w 3728720"/>
                <a:gd name="connsiteY95" fmla="*/ 3383280 h 3759200"/>
                <a:gd name="connsiteX96" fmla="*/ 2936240 w 3728720"/>
                <a:gd name="connsiteY96" fmla="*/ 3296920 h 3759200"/>
                <a:gd name="connsiteX97" fmla="*/ 2946400 w 3728720"/>
                <a:gd name="connsiteY97" fmla="*/ 3246120 h 3759200"/>
                <a:gd name="connsiteX98" fmla="*/ 2987040 w 3728720"/>
                <a:gd name="connsiteY98" fmla="*/ 3210560 h 3759200"/>
                <a:gd name="connsiteX99" fmla="*/ 3093720 w 3728720"/>
                <a:gd name="connsiteY99" fmla="*/ 3215640 h 3759200"/>
                <a:gd name="connsiteX100" fmla="*/ 3154680 w 3728720"/>
                <a:gd name="connsiteY100" fmla="*/ 3235960 h 3759200"/>
                <a:gd name="connsiteX101" fmla="*/ 3235960 w 3728720"/>
                <a:gd name="connsiteY101" fmla="*/ 3235960 h 3759200"/>
                <a:gd name="connsiteX102" fmla="*/ 3352800 w 3728720"/>
                <a:gd name="connsiteY102" fmla="*/ 3180080 h 3759200"/>
                <a:gd name="connsiteX103" fmla="*/ 3459480 w 3728720"/>
                <a:gd name="connsiteY103" fmla="*/ 3103880 h 3759200"/>
                <a:gd name="connsiteX104" fmla="*/ 3474720 w 3728720"/>
                <a:gd name="connsiteY104" fmla="*/ 3027680 h 3759200"/>
                <a:gd name="connsiteX105" fmla="*/ 3474720 w 3728720"/>
                <a:gd name="connsiteY105" fmla="*/ 2941320 h 3759200"/>
                <a:gd name="connsiteX106" fmla="*/ 3444240 w 3728720"/>
                <a:gd name="connsiteY106" fmla="*/ 2890520 h 3759200"/>
                <a:gd name="connsiteX107" fmla="*/ 3444240 w 3728720"/>
                <a:gd name="connsiteY107" fmla="*/ 2814320 h 3759200"/>
                <a:gd name="connsiteX108" fmla="*/ 3495040 w 3728720"/>
                <a:gd name="connsiteY108" fmla="*/ 2727960 h 3759200"/>
                <a:gd name="connsiteX109" fmla="*/ 3525520 w 3728720"/>
                <a:gd name="connsiteY109" fmla="*/ 2641600 h 3759200"/>
                <a:gd name="connsiteX110" fmla="*/ 3566160 w 3728720"/>
                <a:gd name="connsiteY110" fmla="*/ 2540000 h 3759200"/>
                <a:gd name="connsiteX111" fmla="*/ 3581400 w 3728720"/>
                <a:gd name="connsiteY111" fmla="*/ 2463800 h 3759200"/>
                <a:gd name="connsiteX112" fmla="*/ 3581400 w 3728720"/>
                <a:gd name="connsiteY112" fmla="*/ 2463800 h 3759200"/>
                <a:gd name="connsiteX113" fmla="*/ 3642360 w 3728720"/>
                <a:gd name="connsiteY113" fmla="*/ 2458720 h 3759200"/>
                <a:gd name="connsiteX114" fmla="*/ 3688080 w 3728720"/>
                <a:gd name="connsiteY114" fmla="*/ 2499360 h 3759200"/>
                <a:gd name="connsiteX115" fmla="*/ 3728720 w 3728720"/>
                <a:gd name="connsiteY115" fmla="*/ 2504440 h 3759200"/>
                <a:gd name="connsiteX116" fmla="*/ 3723640 w 3728720"/>
                <a:gd name="connsiteY116" fmla="*/ 2453640 h 3759200"/>
                <a:gd name="connsiteX117" fmla="*/ 3693160 w 3728720"/>
                <a:gd name="connsiteY117" fmla="*/ 2413000 h 3759200"/>
                <a:gd name="connsiteX118" fmla="*/ 3672840 w 3728720"/>
                <a:gd name="connsiteY118" fmla="*/ 2346960 h 3759200"/>
                <a:gd name="connsiteX119" fmla="*/ 3647440 w 3728720"/>
                <a:gd name="connsiteY119" fmla="*/ 2336800 h 3759200"/>
                <a:gd name="connsiteX120" fmla="*/ 3601720 w 3728720"/>
                <a:gd name="connsiteY120" fmla="*/ 2341880 h 3759200"/>
                <a:gd name="connsiteX121" fmla="*/ 3561080 w 3728720"/>
                <a:gd name="connsiteY121" fmla="*/ 2321560 h 3759200"/>
                <a:gd name="connsiteX122" fmla="*/ 3545840 w 3728720"/>
                <a:gd name="connsiteY122" fmla="*/ 2255520 h 3759200"/>
                <a:gd name="connsiteX123" fmla="*/ 3550920 w 3728720"/>
                <a:gd name="connsiteY123" fmla="*/ 2189480 h 3759200"/>
                <a:gd name="connsiteX124" fmla="*/ 3515360 w 3728720"/>
                <a:gd name="connsiteY124" fmla="*/ 2164080 h 3759200"/>
                <a:gd name="connsiteX125" fmla="*/ 3474720 w 3728720"/>
                <a:gd name="connsiteY125" fmla="*/ 2159000 h 3759200"/>
                <a:gd name="connsiteX126" fmla="*/ 3403600 w 3728720"/>
                <a:gd name="connsiteY126" fmla="*/ 2113280 h 3759200"/>
                <a:gd name="connsiteX127" fmla="*/ 3362960 w 3728720"/>
                <a:gd name="connsiteY127" fmla="*/ 2098040 h 3759200"/>
                <a:gd name="connsiteX128" fmla="*/ 3322320 w 3728720"/>
                <a:gd name="connsiteY128" fmla="*/ 2082800 h 3759200"/>
                <a:gd name="connsiteX129" fmla="*/ 3302000 w 3728720"/>
                <a:gd name="connsiteY129" fmla="*/ 2062480 h 3759200"/>
                <a:gd name="connsiteX130" fmla="*/ 3302000 w 3728720"/>
                <a:gd name="connsiteY130" fmla="*/ 2026920 h 3759200"/>
                <a:gd name="connsiteX131" fmla="*/ 3342640 w 3728720"/>
                <a:gd name="connsiteY131" fmla="*/ 1971040 h 3759200"/>
                <a:gd name="connsiteX132" fmla="*/ 3373120 w 3728720"/>
                <a:gd name="connsiteY132" fmla="*/ 1910080 h 3759200"/>
                <a:gd name="connsiteX133" fmla="*/ 3378200 w 3728720"/>
                <a:gd name="connsiteY133" fmla="*/ 1869440 h 3759200"/>
                <a:gd name="connsiteX134" fmla="*/ 3378200 w 3728720"/>
                <a:gd name="connsiteY134" fmla="*/ 1869440 h 3759200"/>
                <a:gd name="connsiteX135" fmla="*/ 3332480 w 3728720"/>
                <a:gd name="connsiteY135" fmla="*/ 1854200 h 3759200"/>
                <a:gd name="connsiteX136" fmla="*/ 3322320 w 3728720"/>
                <a:gd name="connsiteY136" fmla="*/ 1869440 h 3759200"/>
                <a:gd name="connsiteX137" fmla="*/ 3276600 w 3728720"/>
                <a:gd name="connsiteY137" fmla="*/ 1859280 h 3759200"/>
                <a:gd name="connsiteX138" fmla="*/ 3235960 w 3728720"/>
                <a:gd name="connsiteY138" fmla="*/ 1828800 h 3759200"/>
                <a:gd name="connsiteX139" fmla="*/ 3185160 w 3728720"/>
                <a:gd name="connsiteY139" fmla="*/ 1849120 h 3759200"/>
                <a:gd name="connsiteX140" fmla="*/ 3129280 w 3728720"/>
                <a:gd name="connsiteY140" fmla="*/ 1925320 h 3759200"/>
                <a:gd name="connsiteX141" fmla="*/ 3103880 w 3728720"/>
                <a:gd name="connsiteY141" fmla="*/ 1955800 h 3759200"/>
                <a:gd name="connsiteX142" fmla="*/ 3058160 w 3728720"/>
                <a:gd name="connsiteY142" fmla="*/ 1986280 h 3759200"/>
                <a:gd name="connsiteX143" fmla="*/ 2961640 w 3728720"/>
                <a:gd name="connsiteY143" fmla="*/ 1960880 h 3759200"/>
                <a:gd name="connsiteX144" fmla="*/ 2870200 w 3728720"/>
                <a:gd name="connsiteY144" fmla="*/ 1976120 h 3759200"/>
                <a:gd name="connsiteX145" fmla="*/ 2799080 w 3728720"/>
                <a:gd name="connsiteY145" fmla="*/ 2032000 h 3759200"/>
                <a:gd name="connsiteX146" fmla="*/ 2702560 w 3728720"/>
                <a:gd name="connsiteY146" fmla="*/ 2103120 h 3759200"/>
                <a:gd name="connsiteX147" fmla="*/ 2626360 w 3728720"/>
                <a:gd name="connsiteY147" fmla="*/ 2148840 h 3759200"/>
                <a:gd name="connsiteX148" fmla="*/ 2534920 w 3728720"/>
                <a:gd name="connsiteY148" fmla="*/ 2179320 h 3759200"/>
                <a:gd name="connsiteX149" fmla="*/ 2468880 w 3728720"/>
                <a:gd name="connsiteY149" fmla="*/ 2214880 h 3759200"/>
                <a:gd name="connsiteX150" fmla="*/ 2443480 w 3728720"/>
                <a:gd name="connsiteY150" fmla="*/ 2280920 h 3759200"/>
                <a:gd name="connsiteX151" fmla="*/ 2397760 w 3728720"/>
                <a:gd name="connsiteY151" fmla="*/ 2291080 h 3759200"/>
                <a:gd name="connsiteX152" fmla="*/ 2301240 w 3728720"/>
                <a:gd name="connsiteY152" fmla="*/ 2291080 h 3759200"/>
                <a:gd name="connsiteX153" fmla="*/ 2250440 w 3728720"/>
                <a:gd name="connsiteY153" fmla="*/ 2301240 h 3759200"/>
                <a:gd name="connsiteX154" fmla="*/ 2204720 w 3728720"/>
                <a:gd name="connsiteY154" fmla="*/ 2265680 h 3759200"/>
                <a:gd name="connsiteX155" fmla="*/ 2159000 w 3728720"/>
                <a:gd name="connsiteY155" fmla="*/ 2189480 h 3759200"/>
                <a:gd name="connsiteX156" fmla="*/ 2123440 w 3728720"/>
                <a:gd name="connsiteY156" fmla="*/ 2153920 h 3759200"/>
                <a:gd name="connsiteX157" fmla="*/ 2128520 w 3728720"/>
                <a:gd name="connsiteY157" fmla="*/ 2113280 h 3759200"/>
                <a:gd name="connsiteX158" fmla="*/ 2164080 w 3728720"/>
                <a:gd name="connsiteY158" fmla="*/ 2087880 h 3759200"/>
                <a:gd name="connsiteX159" fmla="*/ 2148840 w 3728720"/>
                <a:gd name="connsiteY159" fmla="*/ 2047240 h 3759200"/>
                <a:gd name="connsiteX160" fmla="*/ 2103120 w 3728720"/>
                <a:gd name="connsiteY160" fmla="*/ 2026920 h 3759200"/>
                <a:gd name="connsiteX161" fmla="*/ 2108200 w 3728720"/>
                <a:gd name="connsiteY161" fmla="*/ 1976120 h 3759200"/>
                <a:gd name="connsiteX162" fmla="*/ 2103120 w 3728720"/>
                <a:gd name="connsiteY162" fmla="*/ 1925320 h 3759200"/>
                <a:gd name="connsiteX163" fmla="*/ 2037080 w 3728720"/>
                <a:gd name="connsiteY163" fmla="*/ 1854200 h 3759200"/>
                <a:gd name="connsiteX164" fmla="*/ 1996440 w 3728720"/>
                <a:gd name="connsiteY164" fmla="*/ 1808480 h 3759200"/>
                <a:gd name="connsiteX165" fmla="*/ 1960880 w 3728720"/>
                <a:gd name="connsiteY165" fmla="*/ 1757680 h 3759200"/>
                <a:gd name="connsiteX166" fmla="*/ 1930400 w 3728720"/>
                <a:gd name="connsiteY166" fmla="*/ 1651000 h 3759200"/>
                <a:gd name="connsiteX167" fmla="*/ 1930400 w 3728720"/>
                <a:gd name="connsiteY167" fmla="*/ 1559560 h 3759200"/>
                <a:gd name="connsiteX168" fmla="*/ 1920240 w 3728720"/>
                <a:gd name="connsiteY168" fmla="*/ 1508760 h 3759200"/>
                <a:gd name="connsiteX169" fmla="*/ 1899920 w 3728720"/>
                <a:gd name="connsiteY169" fmla="*/ 1468120 h 3759200"/>
                <a:gd name="connsiteX170" fmla="*/ 1844040 w 3728720"/>
                <a:gd name="connsiteY170" fmla="*/ 1442720 h 3759200"/>
                <a:gd name="connsiteX171" fmla="*/ 1732280 w 3728720"/>
                <a:gd name="connsiteY171" fmla="*/ 1442720 h 3759200"/>
                <a:gd name="connsiteX172" fmla="*/ 1615440 w 3728720"/>
                <a:gd name="connsiteY172" fmla="*/ 1437640 h 3759200"/>
                <a:gd name="connsiteX173" fmla="*/ 1590040 w 3728720"/>
                <a:gd name="connsiteY173" fmla="*/ 1402080 h 3759200"/>
                <a:gd name="connsiteX174" fmla="*/ 1544320 w 3728720"/>
                <a:gd name="connsiteY174" fmla="*/ 1391920 h 3759200"/>
                <a:gd name="connsiteX175" fmla="*/ 1534160 w 3728720"/>
                <a:gd name="connsiteY175" fmla="*/ 1295400 h 3759200"/>
                <a:gd name="connsiteX176" fmla="*/ 1503680 w 3728720"/>
                <a:gd name="connsiteY176" fmla="*/ 1219200 h 3759200"/>
                <a:gd name="connsiteX177" fmla="*/ 1412240 w 3728720"/>
                <a:gd name="connsiteY177" fmla="*/ 1000760 h 3759200"/>
                <a:gd name="connsiteX178" fmla="*/ 1341120 w 3728720"/>
                <a:gd name="connsiteY178" fmla="*/ 812800 h 3759200"/>
                <a:gd name="connsiteX179" fmla="*/ 1285240 w 3728720"/>
                <a:gd name="connsiteY179" fmla="*/ 695960 h 3759200"/>
                <a:gd name="connsiteX180" fmla="*/ 1234440 w 3728720"/>
                <a:gd name="connsiteY180" fmla="*/ 594360 h 3759200"/>
                <a:gd name="connsiteX181" fmla="*/ 1198880 w 3728720"/>
                <a:gd name="connsiteY181" fmla="*/ 528320 h 3759200"/>
                <a:gd name="connsiteX182" fmla="*/ 1173480 w 3728720"/>
                <a:gd name="connsiteY182" fmla="*/ 426720 h 3759200"/>
                <a:gd name="connsiteX183" fmla="*/ 1173480 w 3728720"/>
                <a:gd name="connsiteY183" fmla="*/ 345440 h 3759200"/>
                <a:gd name="connsiteX184" fmla="*/ 1148080 w 3728720"/>
                <a:gd name="connsiteY184" fmla="*/ 274320 h 3759200"/>
                <a:gd name="connsiteX185" fmla="*/ 1148080 w 3728720"/>
                <a:gd name="connsiteY185" fmla="*/ 208280 h 3759200"/>
                <a:gd name="connsiteX186" fmla="*/ 1132840 w 3728720"/>
                <a:gd name="connsiteY186" fmla="*/ 152400 h 3759200"/>
                <a:gd name="connsiteX187" fmla="*/ 1102360 w 3728720"/>
                <a:gd name="connsiteY187" fmla="*/ 86360 h 3759200"/>
                <a:gd name="connsiteX188" fmla="*/ 1061720 w 3728720"/>
                <a:gd name="connsiteY188" fmla="*/ 35560 h 3759200"/>
                <a:gd name="connsiteX189" fmla="*/ 1041400 w 3728720"/>
                <a:gd name="connsiteY189" fmla="*/ 5080 h 3759200"/>
                <a:gd name="connsiteX190" fmla="*/ 995680 w 3728720"/>
                <a:gd name="connsiteY190" fmla="*/ 0 h 3759200"/>
                <a:gd name="connsiteX191" fmla="*/ 975360 w 3728720"/>
                <a:gd name="connsiteY191" fmla="*/ 45720 h 3759200"/>
                <a:gd name="connsiteX0" fmla="*/ 975360 w 3728720"/>
                <a:gd name="connsiteY0" fmla="*/ 45720 h 3759200"/>
                <a:gd name="connsiteX1" fmla="*/ 904240 w 3728720"/>
                <a:gd name="connsiteY1" fmla="*/ 116840 h 3759200"/>
                <a:gd name="connsiteX2" fmla="*/ 848360 w 3728720"/>
                <a:gd name="connsiteY2" fmla="*/ 172720 h 3759200"/>
                <a:gd name="connsiteX3" fmla="*/ 762000 w 3728720"/>
                <a:gd name="connsiteY3" fmla="*/ 213360 h 3759200"/>
                <a:gd name="connsiteX4" fmla="*/ 701040 w 3728720"/>
                <a:gd name="connsiteY4" fmla="*/ 294640 h 3759200"/>
                <a:gd name="connsiteX5" fmla="*/ 624840 w 3728720"/>
                <a:gd name="connsiteY5" fmla="*/ 350520 h 3759200"/>
                <a:gd name="connsiteX6" fmla="*/ 558800 w 3728720"/>
                <a:gd name="connsiteY6" fmla="*/ 391160 h 3759200"/>
                <a:gd name="connsiteX7" fmla="*/ 441960 w 3728720"/>
                <a:gd name="connsiteY7" fmla="*/ 447040 h 3759200"/>
                <a:gd name="connsiteX8" fmla="*/ 299720 w 3728720"/>
                <a:gd name="connsiteY8" fmla="*/ 513080 h 3759200"/>
                <a:gd name="connsiteX9" fmla="*/ 157480 w 3728720"/>
                <a:gd name="connsiteY9" fmla="*/ 563880 h 3759200"/>
                <a:gd name="connsiteX10" fmla="*/ 96520 w 3728720"/>
                <a:gd name="connsiteY10" fmla="*/ 584200 h 3759200"/>
                <a:gd name="connsiteX11" fmla="*/ 40640 w 3728720"/>
                <a:gd name="connsiteY11" fmla="*/ 584200 h 3759200"/>
                <a:gd name="connsiteX12" fmla="*/ 0 w 3728720"/>
                <a:gd name="connsiteY12" fmla="*/ 599440 h 3759200"/>
                <a:gd name="connsiteX13" fmla="*/ 0 w 3728720"/>
                <a:gd name="connsiteY13" fmla="*/ 624840 h 3759200"/>
                <a:gd name="connsiteX14" fmla="*/ 25400 w 3728720"/>
                <a:gd name="connsiteY14" fmla="*/ 685800 h 3759200"/>
                <a:gd name="connsiteX15" fmla="*/ 71120 w 3728720"/>
                <a:gd name="connsiteY15" fmla="*/ 721360 h 3759200"/>
                <a:gd name="connsiteX16" fmla="*/ 142240 w 3728720"/>
                <a:gd name="connsiteY16" fmla="*/ 828040 h 3759200"/>
                <a:gd name="connsiteX17" fmla="*/ 172720 w 3728720"/>
                <a:gd name="connsiteY17" fmla="*/ 894080 h 3759200"/>
                <a:gd name="connsiteX18" fmla="*/ 182880 w 3728720"/>
                <a:gd name="connsiteY18" fmla="*/ 939800 h 3759200"/>
                <a:gd name="connsiteX19" fmla="*/ 177800 w 3728720"/>
                <a:gd name="connsiteY19" fmla="*/ 980440 h 3759200"/>
                <a:gd name="connsiteX20" fmla="*/ 111760 w 3728720"/>
                <a:gd name="connsiteY20" fmla="*/ 1021080 h 3759200"/>
                <a:gd name="connsiteX21" fmla="*/ 91440 w 3728720"/>
                <a:gd name="connsiteY21" fmla="*/ 1066800 h 3759200"/>
                <a:gd name="connsiteX22" fmla="*/ 71120 w 3728720"/>
                <a:gd name="connsiteY22" fmla="*/ 1183640 h 3759200"/>
                <a:gd name="connsiteX23" fmla="*/ 55880 w 3728720"/>
                <a:gd name="connsiteY23" fmla="*/ 1605280 h 3759200"/>
                <a:gd name="connsiteX24" fmla="*/ 35560 w 3728720"/>
                <a:gd name="connsiteY24" fmla="*/ 1676400 h 3759200"/>
                <a:gd name="connsiteX25" fmla="*/ 40640 w 3728720"/>
                <a:gd name="connsiteY25" fmla="*/ 1772920 h 3759200"/>
                <a:gd name="connsiteX26" fmla="*/ 93980 w 3728720"/>
                <a:gd name="connsiteY26" fmla="*/ 1978660 h 3759200"/>
                <a:gd name="connsiteX27" fmla="*/ 170180 w 3728720"/>
                <a:gd name="connsiteY27" fmla="*/ 2077720 h 3759200"/>
                <a:gd name="connsiteX28" fmla="*/ 233680 w 3728720"/>
                <a:gd name="connsiteY28" fmla="*/ 2133600 h 3759200"/>
                <a:gd name="connsiteX29" fmla="*/ 269240 w 3728720"/>
                <a:gd name="connsiteY29" fmla="*/ 2189480 h 3759200"/>
                <a:gd name="connsiteX30" fmla="*/ 269240 w 3728720"/>
                <a:gd name="connsiteY30" fmla="*/ 2280920 h 3759200"/>
                <a:gd name="connsiteX31" fmla="*/ 259080 w 3728720"/>
                <a:gd name="connsiteY31" fmla="*/ 2357120 h 3759200"/>
                <a:gd name="connsiteX32" fmla="*/ 243840 w 3728720"/>
                <a:gd name="connsiteY32" fmla="*/ 2519680 h 3759200"/>
                <a:gd name="connsiteX33" fmla="*/ 243840 w 3728720"/>
                <a:gd name="connsiteY33" fmla="*/ 2519680 h 3759200"/>
                <a:gd name="connsiteX34" fmla="*/ 350520 w 3728720"/>
                <a:gd name="connsiteY34" fmla="*/ 2473960 h 3759200"/>
                <a:gd name="connsiteX35" fmla="*/ 436880 w 3728720"/>
                <a:gd name="connsiteY35" fmla="*/ 2463800 h 3759200"/>
                <a:gd name="connsiteX36" fmla="*/ 497840 w 3728720"/>
                <a:gd name="connsiteY36" fmla="*/ 2448560 h 3759200"/>
                <a:gd name="connsiteX37" fmla="*/ 533400 w 3728720"/>
                <a:gd name="connsiteY37" fmla="*/ 2392680 h 3759200"/>
                <a:gd name="connsiteX38" fmla="*/ 518160 w 3728720"/>
                <a:gd name="connsiteY38" fmla="*/ 2296160 h 3759200"/>
                <a:gd name="connsiteX39" fmla="*/ 523240 w 3728720"/>
                <a:gd name="connsiteY39" fmla="*/ 2204720 h 3759200"/>
                <a:gd name="connsiteX40" fmla="*/ 543560 w 3728720"/>
                <a:gd name="connsiteY40" fmla="*/ 2174240 h 3759200"/>
                <a:gd name="connsiteX41" fmla="*/ 574040 w 3728720"/>
                <a:gd name="connsiteY41" fmla="*/ 2199640 h 3759200"/>
                <a:gd name="connsiteX42" fmla="*/ 665480 w 3728720"/>
                <a:gd name="connsiteY42" fmla="*/ 2189480 h 3759200"/>
                <a:gd name="connsiteX43" fmla="*/ 721360 w 3728720"/>
                <a:gd name="connsiteY43" fmla="*/ 2214880 h 3759200"/>
                <a:gd name="connsiteX44" fmla="*/ 716280 w 3728720"/>
                <a:gd name="connsiteY44" fmla="*/ 2280920 h 3759200"/>
                <a:gd name="connsiteX45" fmla="*/ 716280 w 3728720"/>
                <a:gd name="connsiteY45" fmla="*/ 2326640 h 3759200"/>
                <a:gd name="connsiteX46" fmla="*/ 736600 w 3728720"/>
                <a:gd name="connsiteY46" fmla="*/ 2362200 h 3759200"/>
                <a:gd name="connsiteX47" fmla="*/ 756920 w 3728720"/>
                <a:gd name="connsiteY47" fmla="*/ 2428240 h 3759200"/>
                <a:gd name="connsiteX48" fmla="*/ 772160 w 3728720"/>
                <a:gd name="connsiteY48" fmla="*/ 2494280 h 3759200"/>
                <a:gd name="connsiteX49" fmla="*/ 873760 w 3728720"/>
                <a:gd name="connsiteY49" fmla="*/ 2555240 h 3759200"/>
                <a:gd name="connsiteX50" fmla="*/ 975360 w 3728720"/>
                <a:gd name="connsiteY50" fmla="*/ 2641600 h 3759200"/>
                <a:gd name="connsiteX51" fmla="*/ 1071880 w 3728720"/>
                <a:gd name="connsiteY51" fmla="*/ 2682240 h 3759200"/>
                <a:gd name="connsiteX52" fmla="*/ 1173480 w 3728720"/>
                <a:gd name="connsiteY52" fmla="*/ 2717800 h 3759200"/>
                <a:gd name="connsiteX53" fmla="*/ 1270000 w 3728720"/>
                <a:gd name="connsiteY53" fmla="*/ 2692400 h 3759200"/>
                <a:gd name="connsiteX54" fmla="*/ 1361440 w 3728720"/>
                <a:gd name="connsiteY54" fmla="*/ 2636520 h 3759200"/>
                <a:gd name="connsiteX55" fmla="*/ 1463040 w 3728720"/>
                <a:gd name="connsiteY55" fmla="*/ 2606040 h 3759200"/>
                <a:gd name="connsiteX56" fmla="*/ 1554480 w 3728720"/>
                <a:gd name="connsiteY56" fmla="*/ 2565400 h 3759200"/>
                <a:gd name="connsiteX57" fmla="*/ 1559560 w 3728720"/>
                <a:gd name="connsiteY57" fmla="*/ 2514600 h 3759200"/>
                <a:gd name="connsiteX58" fmla="*/ 1549400 w 3728720"/>
                <a:gd name="connsiteY58" fmla="*/ 2438400 h 3759200"/>
                <a:gd name="connsiteX59" fmla="*/ 1584960 w 3728720"/>
                <a:gd name="connsiteY59" fmla="*/ 2336800 h 3759200"/>
                <a:gd name="connsiteX60" fmla="*/ 1584960 w 3728720"/>
                <a:gd name="connsiteY60" fmla="*/ 2291080 h 3759200"/>
                <a:gd name="connsiteX61" fmla="*/ 1590040 w 3728720"/>
                <a:gd name="connsiteY61" fmla="*/ 2250440 h 3759200"/>
                <a:gd name="connsiteX62" fmla="*/ 1625600 w 3728720"/>
                <a:gd name="connsiteY62" fmla="*/ 2260600 h 3759200"/>
                <a:gd name="connsiteX63" fmla="*/ 1656080 w 3728720"/>
                <a:gd name="connsiteY63" fmla="*/ 2321560 h 3759200"/>
                <a:gd name="connsiteX64" fmla="*/ 1722120 w 3728720"/>
                <a:gd name="connsiteY64" fmla="*/ 2387600 h 3759200"/>
                <a:gd name="connsiteX65" fmla="*/ 1752600 w 3728720"/>
                <a:gd name="connsiteY65" fmla="*/ 2453640 h 3759200"/>
                <a:gd name="connsiteX66" fmla="*/ 1757680 w 3728720"/>
                <a:gd name="connsiteY66" fmla="*/ 2545080 h 3759200"/>
                <a:gd name="connsiteX67" fmla="*/ 1752600 w 3728720"/>
                <a:gd name="connsiteY67" fmla="*/ 2636520 h 3759200"/>
                <a:gd name="connsiteX68" fmla="*/ 1762760 w 3728720"/>
                <a:gd name="connsiteY68" fmla="*/ 2733040 h 3759200"/>
                <a:gd name="connsiteX69" fmla="*/ 1788160 w 3728720"/>
                <a:gd name="connsiteY69" fmla="*/ 2809240 h 3759200"/>
                <a:gd name="connsiteX70" fmla="*/ 1859280 w 3728720"/>
                <a:gd name="connsiteY70" fmla="*/ 2910840 h 3759200"/>
                <a:gd name="connsiteX71" fmla="*/ 1864360 w 3728720"/>
                <a:gd name="connsiteY71" fmla="*/ 2956560 h 3759200"/>
                <a:gd name="connsiteX72" fmla="*/ 1844040 w 3728720"/>
                <a:gd name="connsiteY72" fmla="*/ 3007360 h 3759200"/>
                <a:gd name="connsiteX73" fmla="*/ 1823720 w 3728720"/>
                <a:gd name="connsiteY73" fmla="*/ 3088640 h 3759200"/>
                <a:gd name="connsiteX74" fmla="*/ 1788160 w 3728720"/>
                <a:gd name="connsiteY74" fmla="*/ 3159760 h 3759200"/>
                <a:gd name="connsiteX75" fmla="*/ 1788160 w 3728720"/>
                <a:gd name="connsiteY75" fmla="*/ 3159760 h 3759200"/>
                <a:gd name="connsiteX76" fmla="*/ 1767840 w 3728720"/>
                <a:gd name="connsiteY76" fmla="*/ 3241040 h 3759200"/>
                <a:gd name="connsiteX77" fmla="*/ 1808480 w 3728720"/>
                <a:gd name="connsiteY77" fmla="*/ 3281680 h 3759200"/>
                <a:gd name="connsiteX78" fmla="*/ 1879600 w 3728720"/>
                <a:gd name="connsiteY78" fmla="*/ 3342640 h 3759200"/>
                <a:gd name="connsiteX79" fmla="*/ 1920240 w 3728720"/>
                <a:gd name="connsiteY79" fmla="*/ 3373120 h 3759200"/>
                <a:gd name="connsiteX80" fmla="*/ 1955800 w 3728720"/>
                <a:gd name="connsiteY80" fmla="*/ 3388360 h 3759200"/>
                <a:gd name="connsiteX81" fmla="*/ 2026920 w 3728720"/>
                <a:gd name="connsiteY81" fmla="*/ 3423920 h 3759200"/>
                <a:gd name="connsiteX82" fmla="*/ 2082800 w 3728720"/>
                <a:gd name="connsiteY82" fmla="*/ 3545840 h 3759200"/>
                <a:gd name="connsiteX83" fmla="*/ 2169160 w 3728720"/>
                <a:gd name="connsiteY83" fmla="*/ 3611880 h 3759200"/>
                <a:gd name="connsiteX84" fmla="*/ 2230120 w 3728720"/>
                <a:gd name="connsiteY84" fmla="*/ 3698240 h 3759200"/>
                <a:gd name="connsiteX85" fmla="*/ 2311400 w 3728720"/>
                <a:gd name="connsiteY85" fmla="*/ 3754120 h 3759200"/>
                <a:gd name="connsiteX86" fmla="*/ 2402840 w 3728720"/>
                <a:gd name="connsiteY86" fmla="*/ 3759200 h 3759200"/>
                <a:gd name="connsiteX87" fmla="*/ 2484120 w 3728720"/>
                <a:gd name="connsiteY87" fmla="*/ 3738880 h 3759200"/>
                <a:gd name="connsiteX88" fmla="*/ 2580640 w 3728720"/>
                <a:gd name="connsiteY88" fmla="*/ 3728720 h 3759200"/>
                <a:gd name="connsiteX89" fmla="*/ 2651760 w 3728720"/>
                <a:gd name="connsiteY89" fmla="*/ 3713480 h 3759200"/>
                <a:gd name="connsiteX90" fmla="*/ 2717800 w 3728720"/>
                <a:gd name="connsiteY90" fmla="*/ 3728720 h 3759200"/>
                <a:gd name="connsiteX91" fmla="*/ 2773680 w 3728720"/>
                <a:gd name="connsiteY91" fmla="*/ 3708400 h 3759200"/>
                <a:gd name="connsiteX92" fmla="*/ 2778760 w 3728720"/>
                <a:gd name="connsiteY92" fmla="*/ 3632200 h 3759200"/>
                <a:gd name="connsiteX93" fmla="*/ 2865120 w 3728720"/>
                <a:gd name="connsiteY93" fmla="*/ 3510280 h 3759200"/>
                <a:gd name="connsiteX94" fmla="*/ 2936240 w 3728720"/>
                <a:gd name="connsiteY94" fmla="*/ 3444240 h 3759200"/>
                <a:gd name="connsiteX95" fmla="*/ 2946400 w 3728720"/>
                <a:gd name="connsiteY95" fmla="*/ 3383280 h 3759200"/>
                <a:gd name="connsiteX96" fmla="*/ 2936240 w 3728720"/>
                <a:gd name="connsiteY96" fmla="*/ 3296920 h 3759200"/>
                <a:gd name="connsiteX97" fmla="*/ 2946400 w 3728720"/>
                <a:gd name="connsiteY97" fmla="*/ 3246120 h 3759200"/>
                <a:gd name="connsiteX98" fmla="*/ 2987040 w 3728720"/>
                <a:gd name="connsiteY98" fmla="*/ 3210560 h 3759200"/>
                <a:gd name="connsiteX99" fmla="*/ 3093720 w 3728720"/>
                <a:gd name="connsiteY99" fmla="*/ 3215640 h 3759200"/>
                <a:gd name="connsiteX100" fmla="*/ 3154680 w 3728720"/>
                <a:gd name="connsiteY100" fmla="*/ 3235960 h 3759200"/>
                <a:gd name="connsiteX101" fmla="*/ 3235960 w 3728720"/>
                <a:gd name="connsiteY101" fmla="*/ 3235960 h 3759200"/>
                <a:gd name="connsiteX102" fmla="*/ 3352800 w 3728720"/>
                <a:gd name="connsiteY102" fmla="*/ 3180080 h 3759200"/>
                <a:gd name="connsiteX103" fmla="*/ 3459480 w 3728720"/>
                <a:gd name="connsiteY103" fmla="*/ 3103880 h 3759200"/>
                <a:gd name="connsiteX104" fmla="*/ 3474720 w 3728720"/>
                <a:gd name="connsiteY104" fmla="*/ 3027680 h 3759200"/>
                <a:gd name="connsiteX105" fmla="*/ 3474720 w 3728720"/>
                <a:gd name="connsiteY105" fmla="*/ 2941320 h 3759200"/>
                <a:gd name="connsiteX106" fmla="*/ 3444240 w 3728720"/>
                <a:gd name="connsiteY106" fmla="*/ 2890520 h 3759200"/>
                <a:gd name="connsiteX107" fmla="*/ 3444240 w 3728720"/>
                <a:gd name="connsiteY107" fmla="*/ 2814320 h 3759200"/>
                <a:gd name="connsiteX108" fmla="*/ 3495040 w 3728720"/>
                <a:gd name="connsiteY108" fmla="*/ 2727960 h 3759200"/>
                <a:gd name="connsiteX109" fmla="*/ 3525520 w 3728720"/>
                <a:gd name="connsiteY109" fmla="*/ 2641600 h 3759200"/>
                <a:gd name="connsiteX110" fmla="*/ 3566160 w 3728720"/>
                <a:gd name="connsiteY110" fmla="*/ 2540000 h 3759200"/>
                <a:gd name="connsiteX111" fmla="*/ 3581400 w 3728720"/>
                <a:gd name="connsiteY111" fmla="*/ 2463800 h 3759200"/>
                <a:gd name="connsiteX112" fmla="*/ 3581400 w 3728720"/>
                <a:gd name="connsiteY112" fmla="*/ 2463800 h 3759200"/>
                <a:gd name="connsiteX113" fmla="*/ 3642360 w 3728720"/>
                <a:gd name="connsiteY113" fmla="*/ 2458720 h 3759200"/>
                <a:gd name="connsiteX114" fmla="*/ 3688080 w 3728720"/>
                <a:gd name="connsiteY114" fmla="*/ 2499360 h 3759200"/>
                <a:gd name="connsiteX115" fmla="*/ 3728720 w 3728720"/>
                <a:gd name="connsiteY115" fmla="*/ 2504440 h 3759200"/>
                <a:gd name="connsiteX116" fmla="*/ 3723640 w 3728720"/>
                <a:gd name="connsiteY116" fmla="*/ 2453640 h 3759200"/>
                <a:gd name="connsiteX117" fmla="*/ 3693160 w 3728720"/>
                <a:gd name="connsiteY117" fmla="*/ 2413000 h 3759200"/>
                <a:gd name="connsiteX118" fmla="*/ 3672840 w 3728720"/>
                <a:gd name="connsiteY118" fmla="*/ 2346960 h 3759200"/>
                <a:gd name="connsiteX119" fmla="*/ 3647440 w 3728720"/>
                <a:gd name="connsiteY119" fmla="*/ 2336800 h 3759200"/>
                <a:gd name="connsiteX120" fmla="*/ 3601720 w 3728720"/>
                <a:gd name="connsiteY120" fmla="*/ 2341880 h 3759200"/>
                <a:gd name="connsiteX121" fmla="*/ 3561080 w 3728720"/>
                <a:gd name="connsiteY121" fmla="*/ 2321560 h 3759200"/>
                <a:gd name="connsiteX122" fmla="*/ 3545840 w 3728720"/>
                <a:gd name="connsiteY122" fmla="*/ 2255520 h 3759200"/>
                <a:gd name="connsiteX123" fmla="*/ 3550920 w 3728720"/>
                <a:gd name="connsiteY123" fmla="*/ 2189480 h 3759200"/>
                <a:gd name="connsiteX124" fmla="*/ 3515360 w 3728720"/>
                <a:gd name="connsiteY124" fmla="*/ 2164080 h 3759200"/>
                <a:gd name="connsiteX125" fmla="*/ 3474720 w 3728720"/>
                <a:gd name="connsiteY125" fmla="*/ 2159000 h 3759200"/>
                <a:gd name="connsiteX126" fmla="*/ 3403600 w 3728720"/>
                <a:gd name="connsiteY126" fmla="*/ 2113280 h 3759200"/>
                <a:gd name="connsiteX127" fmla="*/ 3362960 w 3728720"/>
                <a:gd name="connsiteY127" fmla="*/ 2098040 h 3759200"/>
                <a:gd name="connsiteX128" fmla="*/ 3322320 w 3728720"/>
                <a:gd name="connsiteY128" fmla="*/ 2082800 h 3759200"/>
                <a:gd name="connsiteX129" fmla="*/ 3302000 w 3728720"/>
                <a:gd name="connsiteY129" fmla="*/ 2062480 h 3759200"/>
                <a:gd name="connsiteX130" fmla="*/ 3302000 w 3728720"/>
                <a:gd name="connsiteY130" fmla="*/ 2026920 h 3759200"/>
                <a:gd name="connsiteX131" fmla="*/ 3342640 w 3728720"/>
                <a:gd name="connsiteY131" fmla="*/ 1971040 h 3759200"/>
                <a:gd name="connsiteX132" fmla="*/ 3373120 w 3728720"/>
                <a:gd name="connsiteY132" fmla="*/ 1910080 h 3759200"/>
                <a:gd name="connsiteX133" fmla="*/ 3378200 w 3728720"/>
                <a:gd name="connsiteY133" fmla="*/ 1869440 h 3759200"/>
                <a:gd name="connsiteX134" fmla="*/ 3378200 w 3728720"/>
                <a:gd name="connsiteY134" fmla="*/ 1869440 h 3759200"/>
                <a:gd name="connsiteX135" fmla="*/ 3332480 w 3728720"/>
                <a:gd name="connsiteY135" fmla="*/ 1854200 h 3759200"/>
                <a:gd name="connsiteX136" fmla="*/ 3322320 w 3728720"/>
                <a:gd name="connsiteY136" fmla="*/ 1869440 h 3759200"/>
                <a:gd name="connsiteX137" fmla="*/ 3276600 w 3728720"/>
                <a:gd name="connsiteY137" fmla="*/ 1859280 h 3759200"/>
                <a:gd name="connsiteX138" fmla="*/ 3235960 w 3728720"/>
                <a:gd name="connsiteY138" fmla="*/ 1828800 h 3759200"/>
                <a:gd name="connsiteX139" fmla="*/ 3185160 w 3728720"/>
                <a:gd name="connsiteY139" fmla="*/ 1849120 h 3759200"/>
                <a:gd name="connsiteX140" fmla="*/ 3129280 w 3728720"/>
                <a:gd name="connsiteY140" fmla="*/ 1925320 h 3759200"/>
                <a:gd name="connsiteX141" fmla="*/ 3103880 w 3728720"/>
                <a:gd name="connsiteY141" fmla="*/ 1955800 h 3759200"/>
                <a:gd name="connsiteX142" fmla="*/ 3058160 w 3728720"/>
                <a:gd name="connsiteY142" fmla="*/ 1986280 h 3759200"/>
                <a:gd name="connsiteX143" fmla="*/ 2961640 w 3728720"/>
                <a:gd name="connsiteY143" fmla="*/ 1960880 h 3759200"/>
                <a:gd name="connsiteX144" fmla="*/ 2870200 w 3728720"/>
                <a:gd name="connsiteY144" fmla="*/ 1976120 h 3759200"/>
                <a:gd name="connsiteX145" fmla="*/ 2799080 w 3728720"/>
                <a:gd name="connsiteY145" fmla="*/ 2032000 h 3759200"/>
                <a:gd name="connsiteX146" fmla="*/ 2702560 w 3728720"/>
                <a:gd name="connsiteY146" fmla="*/ 2103120 h 3759200"/>
                <a:gd name="connsiteX147" fmla="*/ 2626360 w 3728720"/>
                <a:gd name="connsiteY147" fmla="*/ 2148840 h 3759200"/>
                <a:gd name="connsiteX148" fmla="*/ 2534920 w 3728720"/>
                <a:gd name="connsiteY148" fmla="*/ 2179320 h 3759200"/>
                <a:gd name="connsiteX149" fmla="*/ 2468880 w 3728720"/>
                <a:gd name="connsiteY149" fmla="*/ 2214880 h 3759200"/>
                <a:gd name="connsiteX150" fmla="*/ 2443480 w 3728720"/>
                <a:gd name="connsiteY150" fmla="*/ 2280920 h 3759200"/>
                <a:gd name="connsiteX151" fmla="*/ 2397760 w 3728720"/>
                <a:gd name="connsiteY151" fmla="*/ 2291080 h 3759200"/>
                <a:gd name="connsiteX152" fmla="*/ 2301240 w 3728720"/>
                <a:gd name="connsiteY152" fmla="*/ 2291080 h 3759200"/>
                <a:gd name="connsiteX153" fmla="*/ 2250440 w 3728720"/>
                <a:gd name="connsiteY153" fmla="*/ 2301240 h 3759200"/>
                <a:gd name="connsiteX154" fmla="*/ 2204720 w 3728720"/>
                <a:gd name="connsiteY154" fmla="*/ 2265680 h 3759200"/>
                <a:gd name="connsiteX155" fmla="*/ 2159000 w 3728720"/>
                <a:gd name="connsiteY155" fmla="*/ 2189480 h 3759200"/>
                <a:gd name="connsiteX156" fmla="*/ 2123440 w 3728720"/>
                <a:gd name="connsiteY156" fmla="*/ 2153920 h 3759200"/>
                <a:gd name="connsiteX157" fmla="*/ 2128520 w 3728720"/>
                <a:gd name="connsiteY157" fmla="*/ 2113280 h 3759200"/>
                <a:gd name="connsiteX158" fmla="*/ 2164080 w 3728720"/>
                <a:gd name="connsiteY158" fmla="*/ 2087880 h 3759200"/>
                <a:gd name="connsiteX159" fmla="*/ 2148840 w 3728720"/>
                <a:gd name="connsiteY159" fmla="*/ 2047240 h 3759200"/>
                <a:gd name="connsiteX160" fmla="*/ 2103120 w 3728720"/>
                <a:gd name="connsiteY160" fmla="*/ 2026920 h 3759200"/>
                <a:gd name="connsiteX161" fmla="*/ 2108200 w 3728720"/>
                <a:gd name="connsiteY161" fmla="*/ 1976120 h 3759200"/>
                <a:gd name="connsiteX162" fmla="*/ 2103120 w 3728720"/>
                <a:gd name="connsiteY162" fmla="*/ 1925320 h 3759200"/>
                <a:gd name="connsiteX163" fmla="*/ 2037080 w 3728720"/>
                <a:gd name="connsiteY163" fmla="*/ 1854200 h 3759200"/>
                <a:gd name="connsiteX164" fmla="*/ 1996440 w 3728720"/>
                <a:gd name="connsiteY164" fmla="*/ 1808480 h 3759200"/>
                <a:gd name="connsiteX165" fmla="*/ 1960880 w 3728720"/>
                <a:gd name="connsiteY165" fmla="*/ 1757680 h 3759200"/>
                <a:gd name="connsiteX166" fmla="*/ 1930400 w 3728720"/>
                <a:gd name="connsiteY166" fmla="*/ 1651000 h 3759200"/>
                <a:gd name="connsiteX167" fmla="*/ 1930400 w 3728720"/>
                <a:gd name="connsiteY167" fmla="*/ 1559560 h 3759200"/>
                <a:gd name="connsiteX168" fmla="*/ 1920240 w 3728720"/>
                <a:gd name="connsiteY168" fmla="*/ 1508760 h 3759200"/>
                <a:gd name="connsiteX169" fmla="*/ 1899920 w 3728720"/>
                <a:gd name="connsiteY169" fmla="*/ 1468120 h 3759200"/>
                <a:gd name="connsiteX170" fmla="*/ 1844040 w 3728720"/>
                <a:gd name="connsiteY170" fmla="*/ 1442720 h 3759200"/>
                <a:gd name="connsiteX171" fmla="*/ 1732280 w 3728720"/>
                <a:gd name="connsiteY171" fmla="*/ 1442720 h 3759200"/>
                <a:gd name="connsiteX172" fmla="*/ 1615440 w 3728720"/>
                <a:gd name="connsiteY172" fmla="*/ 1437640 h 3759200"/>
                <a:gd name="connsiteX173" fmla="*/ 1590040 w 3728720"/>
                <a:gd name="connsiteY173" fmla="*/ 1402080 h 3759200"/>
                <a:gd name="connsiteX174" fmla="*/ 1546860 w 3728720"/>
                <a:gd name="connsiteY174" fmla="*/ 1386840 h 3759200"/>
                <a:gd name="connsiteX175" fmla="*/ 1534160 w 3728720"/>
                <a:gd name="connsiteY175" fmla="*/ 1295400 h 3759200"/>
                <a:gd name="connsiteX176" fmla="*/ 1503680 w 3728720"/>
                <a:gd name="connsiteY176" fmla="*/ 1219200 h 3759200"/>
                <a:gd name="connsiteX177" fmla="*/ 1412240 w 3728720"/>
                <a:gd name="connsiteY177" fmla="*/ 1000760 h 3759200"/>
                <a:gd name="connsiteX178" fmla="*/ 1341120 w 3728720"/>
                <a:gd name="connsiteY178" fmla="*/ 812800 h 3759200"/>
                <a:gd name="connsiteX179" fmla="*/ 1285240 w 3728720"/>
                <a:gd name="connsiteY179" fmla="*/ 695960 h 3759200"/>
                <a:gd name="connsiteX180" fmla="*/ 1234440 w 3728720"/>
                <a:gd name="connsiteY180" fmla="*/ 594360 h 3759200"/>
                <a:gd name="connsiteX181" fmla="*/ 1198880 w 3728720"/>
                <a:gd name="connsiteY181" fmla="*/ 528320 h 3759200"/>
                <a:gd name="connsiteX182" fmla="*/ 1173480 w 3728720"/>
                <a:gd name="connsiteY182" fmla="*/ 426720 h 3759200"/>
                <a:gd name="connsiteX183" fmla="*/ 1173480 w 3728720"/>
                <a:gd name="connsiteY183" fmla="*/ 345440 h 3759200"/>
                <a:gd name="connsiteX184" fmla="*/ 1148080 w 3728720"/>
                <a:gd name="connsiteY184" fmla="*/ 274320 h 3759200"/>
                <a:gd name="connsiteX185" fmla="*/ 1148080 w 3728720"/>
                <a:gd name="connsiteY185" fmla="*/ 208280 h 3759200"/>
                <a:gd name="connsiteX186" fmla="*/ 1132840 w 3728720"/>
                <a:gd name="connsiteY186" fmla="*/ 152400 h 3759200"/>
                <a:gd name="connsiteX187" fmla="*/ 1102360 w 3728720"/>
                <a:gd name="connsiteY187" fmla="*/ 86360 h 3759200"/>
                <a:gd name="connsiteX188" fmla="*/ 1061720 w 3728720"/>
                <a:gd name="connsiteY188" fmla="*/ 35560 h 3759200"/>
                <a:gd name="connsiteX189" fmla="*/ 1041400 w 3728720"/>
                <a:gd name="connsiteY189" fmla="*/ 5080 h 3759200"/>
                <a:gd name="connsiteX190" fmla="*/ 995680 w 3728720"/>
                <a:gd name="connsiteY190" fmla="*/ 0 h 3759200"/>
                <a:gd name="connsiteX191" fmla="*/ 975360 w 3728720"/>
                <a:gd name="connsiteY191" fmla="*/ 45720 h 3759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</a:cxnLst>
              <a:rect l="l" t="t" r="r" b="b"/>
              <a:pathLst>
                <a:path w="3728720" h="3759200">
                  <a:moveTo>
                    <a:pt x="975360" y="45720"/>
                  </a:moveTo>
                  <a:lnTo>
                    <a:pt x="904240" y="116840"/>
                  </a:lnTo>
                  <a:lnTo>
                    <a:pt x="848360" y="172720"/>
                  </a:lnTo>
                  <a:lnTo>
                    <a:pt x="762000" y="213360"/>
                  </a:lnTo>
                  <a:lnTo>
                    <a:pt x="701040" y="294640"/>
                  </a:lnTo>
                  <a:lnTo>
                    <a:pt x="624840" y="350520"/>
                  </a:lnTo>
                  <a:lnTo>
                    <a:pt x="558800" y="391160"/>
                  </a:lnTo>
                  <a:lnTo>
                    <a:pt x="441960" y="447040"/>
                  </a:lnTo>
                  <a:lnTo>
                    <a:pt x="299720" y="513080"/>
                  </a:lnTo>
                  <a:lnTo>
                    <a:pt x="157480" y="563880"/>
                  </a:lnTo>
                  <a:lnTo>
                    <a:pt x="96520" y="584200"/>
                  </a:lnTo>
                  <a:lnTo>
                    <a:pt x="40640" y="584200"/>
                  </a:lnTo>
                  <a:lnTo>
                    <a:pt x="0" y="599440"/>
                  </a:lnTo>
                  <a:lnTo>
                    <a:pt x="0" y="624840"/>
                  </a:lnTo>
                  <a:lnTo>
                    <a:pt x="25400" y="685800"/>
                  </a:lnTo>
                  <a:lnTo>
                    <a:pt x="71120" y="721360"/>
                  </a:lnTo>
                  <a:lnTo>
                    <a:pt x="142240" y="828040"/>
                  </a:lnTo>
                  <a:lnTo>
                    <a:pt x="172720" y="894080"/>
                  </a:lnTo>
                  <a:lnTo>
                    <a:pt x="182880" y="939800"/>
                  </a:lnTo>
                  <a:lnTo>
                    <a:pt x="177800" y="980440"/>
                  </a:lnTo>
                  <a:lnTo>
                    <a:pt x="111760" y="1021080"/>
                  </a:lnTo>
                  <a:lnTo>
                    <a:pt x="91440" y="1066800"/>
                  </a:lnTo>
                  <a:lnTo>
                    <a:pt x="71120" y="1183640"/>
                  </a:lnTo>
                  <a:lnTo>
                    <a:pt x="55880" y="1605280"/>
                  </a:lnTo>
                  <a:lnTo>
                    <a:pt x="35560" y="1676400"/>
                  </a:lnTo>
                  <a:lnTo>
                    <a:pt x="40640" y="1772920"/>
                  </a:lnTo>
                  <a:lnTo>
                    <a:pt x="93980" y="1978660"/>
                  </a:lnTo>
                  <a:lnTo>
                    <a:pt x="170180" y="2077720"/>
                  </a:lnTo>
                  <a:lnTo>
                    <a:pt x="233680" y="2133600"/>
                  </a:lnTo>
                  <a:lnTo>
                    <a:pt x="269240" y="2189480"/>
                  </a:lnTo>
                  <a:lnTo>
                    <a:pt x="269240" y="2280920"/>
                  </a:lnTo>
                  <a:lnTo>
                    <a:pt x="259080" y="2357120"/>
                  </a:lnTo>
                  <a:lnTo>
                    <a:pt x="243840" y="2519680"/>
                  </a:lnTo>
                  <a:lnTo>
                    <a:pt x="243840" y="2519680"/>
                  </a:lnTo>
                  <a:lnTo>
                    <a:pt x="350520" y="2473960"/>
                  </a:lnTo>
                  <a:lnTo>
                    <a:pt x="436880" y="2463800"/>
                  </a:lnTo>
                  <a:lnTo>
                    <a:pt x="497840" y="2448560"/>
                  </a:lnTo>
                  <a:lnTo>
                    <a:pt x="533400" y="2392680"/>
                  </a:lnTo>
                  <a:lnTo>
                    <a:pt x="518160" y="2296160"/>
                  </a:lnTo>
                  <a:lnTo>
                    <a:pt x="523240" y="2204720"/>
                  </a:lnTo>
                  <a:lnTo>
                    <a:pt x="543560" y="2174240"/>
                  </a:lnTo>
                  <a:lnTo>
                    <a:pt x="574040" y="2199640"/>
                  </a:lnTo>
                  <a:lnTo>
                    <a:pt x="665480" y="2189480"/>
                  </a:lnTo>
                  <a:lnTo>
                    <a:pt x="721360" y="2214880"/>
                  </a:lnTo>
                  <a:lnTo>
                    <a:pt x="716280" y="2280920"/>
                  </a:lnTo>
                  <a:lnTo>
                    <a:pt x="716280" y="2326640"/>
                  </a:lnTo>
                  <a:lnTo>
                    <a:pt x="736600" y="2362200"/>
                  </a:lnTo>
                  <a:lnTo>
                    <a:pt x="756920" y="2428240"/>
                  </a:lnTo>
                  <a:lnTo>
                    <a:pt x="772160" y="2494280"/>
                  </a:lnTo>
                  <a:lnTo>
                    <a:pt x="873760" y="2555240"/>
                  </a:lnTo>
                  <a:lnTo>
                    <a:pt x="975360" y="2641600"/>
                  </a:lnTo>
                  <a:lnTo>
                    <a:pt x="1071880" y="2682240"/>
                  </a:lnTo>
                  <a:lnTo>
                    <a:pt x="1173480" y="2717800"/>
                  </a:lnTo>
                  <a:lnTo>
                    <a:pt x="1270000" y="2692400"/>
                  </a:lnTo>
                  <a:lnTo>
                    <a:pt x="1361440" y="2636520"/>
                  </a:lnTo>
                  <a:lnTo>
                    <a:pt x="1463040" y="2606040"/>
                  </a:lnTo>
                  <a:lnTo>
                    <a:pt x="1554480" y="2565400"/>
                  </a:lnTo>
                  <a:lnTo>
                    <a:pt x="1559560" y="2514600"/>
                  </a:lnTo>
                  <a:lnTo>
                    <a:pt x="1549400" y="2438400"/>
                  </a:lnTo>
                  <a:lnTo>
                    <a:pt x="1584960" y="2336800"/>
                  </a:lnTo>
                  <a:lnTo>
                    <a:pt x="1584960" y="2291080"/>
                  </a:lnTo>
                  <a:lnTo>
                    <a:pt x="1590040" y="2250440"/>
                  </a:lnTo>
                  <a:lnTo>
                    <a:pt x="1625600" y="2260600"/>
                  </a:lnTo>
                  <a:lnTo>
                    <a:pt x="1656080" y="2321560"/>
                  </a:lnTo>
                  <a:lnTo>
                    <a:pt x="1722120" y="2387600"/>
                  </a:lnTo>
                  <a:lnTo>
                    <a:pt x="1752600" y="2453640"/>
                  </a:lnTo>
                  <a:lnTo>
                    <a:pt x="1757680" y="2545080"/>
                  </a:lnTo>
                  <a:lnTo>
                    <a:pt x="1752600" y="2636520"/>
                  </a:lnTo>
                  <a:lnTo>
                    <a:pt x="1762760" y="2733040"/>
                  </a:lnTo>
                  <a:lnTo>
                    <a:pt x="1788160" y="2809240"/>
                  </a:lnTo>
                  <a:lnTo>
                    <a:pt x="1859280" y="2910840"/>
                  </a:lnTo>
                  <a:lnTo>
                    <a:pt x="1864360" y="2956560"/>
                  </a:lnTo>
                  <a:lnTo>
                    <a:pt x="1844040" y="3007360"/>
                  </a:lnTo>
                  <a:lnTo>
                    <a:pt x="1823720" y="3088640"/>
                  </a:lnTo>
                  <a:lnTo>
                    <a:pt x="1788160" y="3159760"/>
                  </a:lnTo>
                  <a:lnTo>
                    <a:pt x="1788160" y="3159760"/>
                  </a:lnTo>
                  <a:lnTo>
                    <a:pt x="1767840" y="3241040"/>
                  </a:lnTo>
                  <a:lnTo>
                    <a:pt x="1808480" y="3281680"/>
                  </a:lnTo>
                  <a:lnTo>
                    <a:pt x="1879600" y="3342640"/>
                  </a:lnTo>
                  <a:lnTo>
                    <a:pt x="1920240" y="3373120"/>
                  </a:lnTo>
                  <a:lnTo>
                    <a:pt x="1955800" y="3388360"/>
                  </a:lnTo>
                  <a:lnTo>
                    <a:pt x="2026920" y="3423920"/>
                  </a:lnTo>
                  <a:lnTo>
                    <a:pt x="2082800" y="3545840"/>
                  </a:lnTo>
                  <a:lnTo>
                    <a:pt x="2169160" y="3611880"/>
                  </a:lnTo>
                  <a:lnTo>
                    <a:pt x="2230120" y="3698240"/>
                  </a:lnTo>
                  <a:lnTo>
                    <a:pt x="2311400" y="3754120"/>
                  </a:lnTo>
                  <a:lnTo>
                    <a:pt x="2402840" y="3759200"/>
                  </a:lnTo>
                  <a:lnTo>
                    <a:pt x="2484120" y="3738880"/>
                  </a:lnTo>
                  <a:lnTo>
                    <a:pt x="2580640" y="3728720"/>
                  </a:lnTo>
                  <a:lnTo>
                    <a:pt x="2651760" y="3713480"/>
                  </a:lnTo>
                  <a:lnTo>
                    <a:pt x="2717800" y="3728720"/>
                  </a:lnTo>
                  <a:lnTo>
                    <a:pt x="2773680" y="3708400"/>
                  </a:lnTo>
                  <a:lnTo>
                    <a:pt x="2778760" y="3632200"/>
                  </a:lnTo>
                  <a:lnTo>
                    <a:pt x="2865120" y="3510280"/>
                  </a:lnTo>
                  <a:lnTo>
                    <a:pt x="2936240" y="3444240"/>
                  </a:lnTo>
                  <a:lnTo>
                    <a:pt x="2946400" y="3383280"/>
                  </a:lnTo>
                  <a:lnTo>
                    <a:pt x="2936240" y="3296920"/>
                  </a:lnTo>
                  <a:lnTo>
                    <a:pt x="2946400" y="3246120"/>
                  </a:lnTo>
                  <a:lnTo>
                    <a:pt x="2987040" y="3210560"/>
                  </a:lnTo>
                  <a:lnTo>
                    <a:pt x="3093720" y="3215640"/>
                  </a:lnTo>
                  <a:lnTo>
                    <a:pt x="3154680" y="3235960"/>
                  </a:lnTo>
                  <a:lnTo>
                    <a:pt x="3235960" y="3235960"/>
                  </a:lnTo>
                  <a:lnTo>
                    <a:pt x="3352800" y="3180080"/>
                  </a:lnTo>
                  <a:lnTo>
                    <a:pt x="3459480" y="3103880"/>
                  </a:lnTo>
                  <a:lnTo>
                    <a:pt x="3474720" y="3027680"/>
                  </a:lnTo>
                  <a:lnTo>
                    <a:pt x="3474720" y="2941320"/>
                  </a:lnTo>
                  <a:lnTo>
                    <a:pt x="3444240" y="2890520"/>
                  </a:lnTo>
                  <a:lnTo>
                    <a:pt x="3444240" y="2814320"/>
                  </a:lnTo>
                  <a:lnTo>
                    <a:pt x="3495040" y="2727960"/>
                  </a:lnTo>
                  <a:lnTo>
                    <a:pt x="3525520" y="2641600"/>
                  </a:lnTo>
                  <a:lnTo>
                    <a:pt x="3566160" y="2540000"/>
                  </a:lnTo>
                  <a:lnTo>
                    <a:pt x="3581400" y="2463800"/>
                  </a:lnTo>
                  <a:lnTo>
                    <a:pt x="3581400" y="2463800"/>
                  </a:lnTo>
                  <a:lnTo>
                    <a:pt x="3642360" y="2458720"/>
                  </a:lnTo>
                  <a:lnTo>
                    <a:pt x="3688080" y="2499360"/>
                  </a:lnTo>
                  <a:lnTo>
                    <a:pt x="3728720" y="2504440"/>
                  </a:lnTo>
                  <a:lnTo>
                    <a:pt x="3723640" y="2453640"/>
                  </a:lnTo>
                  <a:lnTo>
                    <a:pt x="3693160" y="2413000"/>
                  </a:lnTo>
                  <a:lnTo>
                    <a:pt x="3672840" y="2346960"/>
                  </a:lnTo>
                  <a:lnTo>
                    <a:pt x="3647440" y="2336800"/>
                  </a:lnTo>
                  <a:lnTo>
                    <a:pt x="3601720" y="2341880"/>
                  </a:lnTo>
                  <a:lnTo>
                    <a:pt x="3561080" y="2321560"/>
                  </a:lnTo>
                  <a:lnTo>
                    <a:pt x="3545840" y="2255520"/>
                  </a:lnTo>
                  <a:lnTo>
                    <a:pt x="3550920" y="2189480"/>
                  </a:lnTo>
                  <a:lnTo>
                    <a:pt x="3515360" y="2164080"/>
                  </a:lnTo>
                  <a:lnTo>
                    <a:pt x="3474720" y="2159000"/>
                  </a:lnTo>
                  <a:lnTo>
                    <a:pt x="3403600" y="2113280"/>
                  </a:lnTo>
                  <a:lnTo>
                    <a:pt x="3362960" y="2098040"/>
                  </a:lnTo>
                  <a:lnTo>
                    <a:pt x="3322320" y="2082800"/>
                  </a:lnTo>
                  <a:lnTo>
                    <a:pt x="3302000" y="2062480"/>
                  </a:lnTo>
                  <a:lnTo>
                    <a:pt x="3302000" y="2026920"/>
                  </a:lnTo>
                  <a:lnTo>
                    <a:pt x="3342640" y="1971040"/>
                  </a:lnTo>
                  <a:lnTo>
                    <a:pt x="3373120" y="1910080"/>
                  </a:lnTo>
                  <a:lnTo>
                    <a:pt x="3378200" y="1869440"/>
                  </a:lnTo>
                  <a:lnTo>
                    <a:pt x="3378200" y="1869440"/>
                  </a:lnTo>
                  <a:lnTo>
                    <a:pt x="3332480" y="1854200"/>
                  </a:lnTo>
                  <a:lnTo>
                    <a:pt x="3322320" y="1869440"/>
                  </a:lnTo>
                  <a:lnTo>
                    <a:pt x="3276600" y="1859280"/>
                  </a:lnTo>
                  <a:lnTo>
                    <a:pt x="3235960" y="1828800"/>
                  </a:lnTo>
                  <a:lnTo>
                    <a:pt x="3185160" y="1849120"/>
                  </a:lnTo>
                  <a:lnTo>
                    <a:pt x="3129280" y="1925320"/>
                  </a:lnTo>
                  <a:lnTo>
                    <a:pt x="3103880" y="1955800"/>
                  </a:lnTo>
                  <a:lnTo>
                    <a:pt x="3058160" y="1986280"/>
                  </a:lnTo>
                  <a:lnTo>
                    <a:pt x="2961640" y="1960880"/>
                  </a:lnTo>
                  <a:lnTo>
                    <a:pt x="2870200" y="1976120"/>
                  </a:lnTo>
                  <a:lnTo>
                    <a:pt x="2799080" y="2032000"/>
                  </a:lnTo>
                  <a:lnTo>
                    <a:pt x="2702560" y="2103120"/>
                  </a:lnTo>
                  <a:lnTo>
                    <a:pt x="2626360" y="2148840"/>
                  </a:lnTo>
                  <a:lnTo>
                    <a:pt x="2534920" y="2179320"/>
                  </a:lnTo>
                  <a:lnTo>
                    <a:pt x="2468880" y="2214880"/>
                  </a:lnTo>
                  <a:lnTo>
                    <a:pt x="2443480" y="2280920"/>
                  </a:lnTo>
                  <a:lnTo>
                    <a:pt x="2397760" y="2291080"/>
                  </a:lnTo>
                  <a:lnTo>
                    <a:pt x="2301240" y="2291080"/>
                  </a:lnTo>
                  <a:lnTo>
                    <a:pt x="2250440" y="2301240"/>
                  </a:lnTo>
                  <a:lnTo>
                    <a:pt x="2204720" y="2265680"/>
                  </a:lnTo>
                  <a:lnTo>
                    <a:pt x="2159000" y="2189480"/>
                  </a:lnTo>
                  <a:lnTo>
                    <a:pt x="2123440" y="2153920"/>
                  </a:lnTo>
                  <a:lnTo>
                    <a:pt x="2128520" y="2113280"/>
                  </a:lnTo>
                  <a:lnTo>
                    <a:pt x="2164080" y="2087880"/>
                  </a:lnTo>
                  <a:lnTo>
                    <a:pt x="2148840" y="2047240"/>
                  </a:lnTo>
                  <a:lnTo>
                    <a:pt x="2103120" y="2026920"/>
                  </a:lnTo>
                  <a:lnTo>
                    <a:pt x="2108200" y="1976120"/>
                  </a:lnTo>
                  <a:lnTo>
                    <a:pt x="2103120" y="1925320"/>
                  </a:lnTo>
                  <a:lnTo>
                    <a:pt x="2037080" y="1854200"/>
                  </a:lnTo>
                  <a:lnTo>
                    <a:pt x="1996440" y="1808480"/>
                  </a:lnTo>
                  <a:lnTo>
                    <a:pt x="1960880" y="1757680"/>
                  </a:lnTo>
                  <a:lnTo>
                    <a:pt x="1930400" y="1651000"/>
                  </a:lnTo>
                  <a:lnTo>
                    <a:pt x="1930400" y="1559560"/>
                  </a:lnTo>
                  <a:lnTo>
                    <a:pt x="1920240" y="1508760"/>
                  </a:lnTo>
                  <a:lnTo>
                    <a:pt x="1899920" y="1468120"/>
                  </a:lnTo>
                  <a:lnTo>
                    <a:pt x="1844040" y="1442720"/>
                  </a:lnTo>
                  <a:lnTo>
                    <a:pt x="1732280" y="1442720"/>
                  </a:lnTo>
                  <a:lnTo>
                    <a:pt x="1615440" y="1437640"/>
                  </a:lnTo>
                  <a:lnTo>
                    <a:pt x="1590040" y="1402080"/>
                  </a:lnTo>
                  <a:lnTo>
                    <a:pt x="1546860" y="1386840"/>
                  </a:lnTo>
                  <a:lnTo>
                    <a:pt x="1534160" y="1295400"/>
                  </a:lnTo>
                  <a:lnTo>
                    <a:pt x="1503680" y="1219200"/>
                  </a:lnTo>
                  <a:lnTo>
                    <a:pt x="1412240" y="1000760"/>
                  </a:lnTo>
                  <a:lnTo>
                    <a:pt x="1341120" y="812800"/>
                  </a:lnTo>
                  <a:lnTo>
                    <a:pt x="1285240" y="695960"/>
                  </a:lnTo>
                  <a:lnTo>
                    <a:pt x="1234440" y="594360"/>
                  </a:lnTo>
                  <a:lnTo>
                    <a:pt x="1198880" y="528320"/>
                  </a:lnTo>
                  <a:lnTo>
                    <a:pt x="1173480" y="426720"/>
                  </a:lnTo>
                  <a:lnTo>
                    <a:pt x="1173480" y="345440"/>
                  </a:lnTo>
                  <a:lnTo>
                    <a:pt x="1148080" y="274320"/>
                  </a:lnTo>
                  <a:lnTo>
                    <a:pt x="1148080" y="208280"/>
                  </a:lnTo>
                  <a:lnTo>
                    <a:pt x="1132840" y="152400"/>
                  </a:lnTo>
                  <a:lnTo>
                    <a:pt x="1102360" y="86360"/>
                  </a:lnTo>
                  <a:lnTo>
                    <a:pt x="1061720" y="35560"/>
                  </a:lnTo>
                  <a:lnTo>
                    <a:pt x="1041400" y="5080"/>
                  </a:lnTo>
                  <a:lnTo>
                    <a:pt x="995680" y="0"/>
                  </a:lnTo>
                  <a:lnTo>
                    <a:pt x="975360" y="45720"/>
                  </a:lnTo>
                  <a:close/>
                </a:path>
              </a:pathLst>
            </a:custGeom>
            <a:grpFill/>
            <a:ln w="6350">
              <a:solidFill>
                <a:srgbClr val="008FD4"/>
              </a:solidFill>
            </a:ln>
            <a:scene3d>
              <a:camera prst="orthographicFront"/>
              <a:lightRig rig="threePt" dir="t"/>
            </a:scene3d>
            <a:sp3d>
              <a:bevelT w="63500" h="38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>
                <a:ln>
                  <a:solidFill>
                    <a:schemeClr val="accent1">
                      <a:alpha val="0"/>
                    </a:schemeClr>
                  </a:solidFill>
                </a:ln>
              </a:endParaRPr>
            </a:p>
          </p:txBody>
        </p:sp>
      </p:grp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A0D6C0F8-5875-004E-9995-5D05FA66AF67}"/>
              </a:ext>
            </a:extLst>
          </p:cNvPr>
          <p:cNvCxnSpPr>
            <a:cxnSpLocks/>
            <a:stCxn id="74" idx="10"/>
            <a:endCxn id="112" idx="13"/>
          </p:cNvCxnSpPr>
          <p:nvPr/>
        </p:nvCxnSpPr>
        <p:spPr>
          <a:xfrm flipH="1">
            <a:off x="852146" y="2737008"/>
            <a:ext cx="762064" cy="1710124"/>
          </a:xfrm>
          <a:prstGeom prst="line">
            <a:avLst/>
          </a:prstGeom>
          <a:ln w="12700">
            <a:solidFill>
              <a:schemeClr val="tx1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E77A4DD1-E0FF-F147-9548-7BD81301CE9B}"/>
              </a:ext>
            </a:extLst>
          </p:cNvPr>
          <p:cNvCxnSpPr>
            <a:cxnSpLocks/>
            <a:stCxn id="72" idx="88"/>
            <a:endCxn id="110" idx="133"/>
          </p:cNvCxnSpPr>
          <p:nvPr/>
        </p:nvCxnSpPr>
        <p:spPr>
          <a:xfrm>
            <a:off x="2728060" y="2796683"/>
            <a:ext cx="477734" cy="1109824"/>
          </a:xfrm>
          <a:prstGeom prst="line">
            <a:avLst/>
          </a:prstGeom>
          <a:ln w="12700">
            <a:solidFill>
              <a:schemeClr val="tx1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래픽 16" descr="돋보기 윤곽선">
            <a:extLst>
              <a:ext uri="{FF2B5EF4-FFF2-40B4-BE49-F238E27FC236}">
                <a16:creationId xmlns:a16="http://schemas.microsoft.com/office/drawing/2014/main" id="{6E447295-34AE-854D-B3D5-09FDBE7653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54123" y="2113595"/>
            <a:ext cx="1811331" cy="1811331"/>
          </a:xfrm>
          <a:prstGeom prst="rect">
            <a:avLst/>
          </a:prstGeom>
        </p:spPr>
      </p:pic>
      <p:graphicFrame>
        <p:nvGraphicFramePr>
          <p:cNvPr id="124" name="표 123">
            <a:extLst>
              <a:ext uri="{FF2B5EF4-FFF2-40B4-BE49-F238E27FC236}">
                <a16:creationId xmlns:a16="http://schemas.microsoft.com/office/drawing/2014/main" id="{192C0E00-4105-1D4D-8F54-B36A08327E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3723854"/>
              </p:ext>
            </p:extLst>
          </p:nvPr>
        </p:nvGraphicFramePr>
        <p:xfrm>
          <a:off x="4409628" y="2109506"/>
          <a:ext cx="7508689" cy="37263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017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03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0173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01738">
                  <a:extLst>
                    <a:ext uri="{9D8B030D-6E8A-4147-A177-3AD203B41FA5}">
                      <a16:colId xmlns:a16="http://schemas.microsoft.com/office/drawing/2014/main" val="231766517"/>
                    </a:ext>
                  </a:extLst>
                </a:gridCol>
              </a:tblGrid>
              <a:tr h="3864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i="0" dirty="0">
                          <a:latin typeface="S-Core Dream 6 Bold" panose="020B0503030302020204" pitchFamily="34" charset="-127"/>
                          <a:ea typeface="S-Core Dream 6 Bold" panose="020B0503030302020204" pitchFamily="34" charset="-127"/>
                        </a:rPr>
                        <a:t>Dataset</a:t>
                      </a:r>
                      <a:endParaRPr lang="ko-KR" altLang="en-US" sz="1400" b="1" i="0" dirty="0">
                        <a:latin typeface="S-Core Dream 6 Bold" panose="020B0503030302020204" pitchFamily="34" charset="-127"/>
                        <a:ea typeface="S-Core Dream 6 Bold" panose="020B0503030302020204" pitchFamily="34" charset="-127"/>
                      </a:endParaRPr>
                    </a:p>
                  </a:txBody>
                  <a:tcPr marL="67280" marR="67280" marT="33640" marB="33640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rgbClr val="5B4E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5B4E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4E5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CONTENTS</a:t>
                      </a:r>
                    </a:p>
                  </a:txBody>
                  <a:tcPr marL="67280" marR="67280" marT="33640" marB="33640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rgbClr val="5B4E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5B4E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4E5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Average</a:t>
                      </a:r>
                      <a:endParaRPr lang="ko-KR" altLang="en-US" sz="1400" dirty="0"/>
                    </a:p>
                  </a:txBody>
                  <a:tcPr marL="67280" marR="67280" marT="33640" marB="33640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rgbClr val="5B4E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5B4E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4E5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Resource</a:t>
                      </a:r>
                      <a:endParaRPr lang="ko-KR" altLang="en-US" sz="1400" dirty="0"/>
                    </a:p>
                  </a:txBody>
                  <a:tcPr marL="67280" marR="67280" marT="33640" marB="33640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rgbClr val="5B4E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5B4E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4E5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418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100" b="1" i="0" dirty="0"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청년 비율</a:t>
                      </a:r>
                      <a:endParaRPr lang="en-US" altLang="ko-KR" sz="1100" b="1" i="0" dirty="0"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latin typeface="S-Core Dream 5 Medium" panose="020B0503030302020204" pitchFamily="34" charset="-127"/>
                        <a:ea typeface="S-Core Dream 5 Medium" panose="020B0503030302020204" pitchFamily="34" charset="-127"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endParaRPr kumimoji="0" lang="ko-KR" altLang="en-US" sz="1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S-Core Dream 5 Medium" panose="020B0503030302020204" pitchFamily="34" charset="-127"/>
                        <a:ea typeface="S-Core Dream 5 Medium" panose="020B0503030302020204" pitchFamily="34" charset="-127"/>
                        <a:cs typeface="+mn-cs"/>
                      </a:endParaRPr>
                    </a:p>
                  </a:txBody>
                  <a:tcPr marL="67280" marR="67280" marT="33640" marB="33640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rgbClr val="5B4E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CE0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  <a:cs typeface="+mn-cs"/>
                        </a:rPr>
                        <a:t>빅데이터 캠퍼스의 자료 기반</a:t>
                      </a: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S-Core Dream 5 Medium" panose="020B0503030302020204" pitchFamily="34" charset="-127"/>
                        <a:ea typeface="S-Core Dream 5 Medium" panose="020B0503030302020204" pitchFamily="34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  <a:cs typeface="+mn-cs"/>
                        </a:rPr>
                        <a:t> 각 구별 인구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  <a:cs typeface="+mn-cs"/>
                        </a:rPr>
                        <a:t>,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  <a:cs typeface="+mn-cs"/>
                        </a:rPr>
                        <a:t>청년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  <a:cs typeface="+mn-cs"/>
                        </a:rPr>
                        <a:t>(20~39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  <a:cs typeface="+mn-cs"/>
                        </a:rPr>
                        <a:t>세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  <a:cs typeface="+mn-cs"/>
                        </a:rPr>
                        <a:t>)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  <a:cs typeface="+mn-cs"/>
                        </a:rPr>
                        <a:t>인구로 청년 비율 산출</a:t>
                      </a:r>
                    </a:p>
                  </a:txBody>
                  <a:tcPr marL="67280" marR="67280" marT="33640" marB="33640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rgbClr val="5B4E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CE0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8AB3DF"/>
                          </a:solidFill>
                          <a:effectLst/>
                          <a:uLnTx/>
                          <a:uFillTx/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  <a:cs typeface="+mn-cs"/>
                        </a:rPr>
                        <a:t>●●●</a:t>
                      </a: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B4E55"/>
                          </a:solidFill>
                          <a:effectLst/>
                          <a:uLnTx/>
                          <a:uFillTx/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  <a:cs typeface="+mn-cs"/>
                        </a:rPr>
                        <a:t>●●</a:t>
                      </a: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8AB3DF"/>
                          </a:solidFill>
                          <a:effectLst/>
                          <a:uLnTx/>
                          <a:uFillTx/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  <a:cs typeface="+mn-cs"/>
                        </a:rPr>
                        <a:t> </a:t>
                      </a:r>
                      <a:endParaRPr kumimoji="0" lang="en-US" altLang="ko-KR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8AB3DF"/>
                        </a:solidFill>
                        <a:effectLst/>
                        <a:uLnTx/>
                        <a:uFillTx/>
                        <a:latin typeface="S-Core Dream 5 Medium" panose="020B0503030302020204" pitchFamily="34" charset="-127"/>
                        <a:ea typeface="S-Core Dream 5 Medium" panose="020B0503030302020204" pitchFamily="34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B4E55"/>
                          </a:solidFill>
                          <a:effectLst/>
                          <a:uLnTx/>
                          <a:uFillTx/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  <a:cs typeface="+mn-cs"/>
                        </a:rPr>
                        <a:t>●●●●●</a:t>
                      </a:r>
                      <a:endParaRPr kumimoji="0" lang="en-US" altLang="ko-KR" sz="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S-Core Dream 5 Medium" panose="020B0503030302020204" pitchFamily="34" charset="-127"/>
                        <a:ea typeface="S-Core Dream 5 Medium" panose="020B0503030302020204" pitchFamily="34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  <a:cs typeface="+mn-cs"/>
                        </a:rPr>
                        <a:t>약 </a:t>
                      </a: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  <a:cs typeface="+mn-cs"/>
                        </a:rPr>
                        <a:t>31%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S-Core Dream 5 Medium" panose="020B0503030302020204" pitchFamily="34" charset="-127"/>
                        <a:ea typeface="S-Core Dream 5 Medium" panose="020B0503030302020204" pitchFamily="34" charset="-127"/>
                        <a:cs typeface="+mn-cs"/>
                      </a:endParaRPr>
                    </a:p>
                  </a:txBody>
                  <a:tcPr marL="67280" marR="67280" marT="33640" marB="33640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rgbClr val="5B4E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CE0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dirty="0"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서울시 주민등록 인구 및 </a:t>
                      </a:r>
                      <a:endParaRPr lang="en-US" altLang="ko-KR" sz="800" b="0" i="0" dirty="0"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latin typeface="S-Core Dream 5 Medium" panose="020B0503030302020204" pitchFamily="34" charset="-127"/>
                        <a:ea typeface="S-Core Dream 5 Medium" panose="020B0503030302020204" pitchFamily="34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dirty="0"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세대</a:t>
                      </a:r>
                      <a:r>
                        <a:rPr lang="en-US" altLang="ko-KR" sz="800" b="0" i="0" dirty="0"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 </a:t>
                      </a:r>
                      <a:r>
                        <a:rPr lang="ko-KR" altLang="en-US" sz="800" b="0" i="0" dirty="0"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현황 통계</a:t>
                      </a:r>
                      <a:endParaRPr lang="en-US" altLang="ko-KR" sz="800" b="0" i="0" dirty="0"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latin typeface="S-Core Dream 5 Medium" panose="020B0503030302020204" pitchFamily="34" charset="-127"/>
                        <a:ea typeface="S-Core Dream 5 Medium" panose="020B0503030302020204" pitchFamily="34" charset="-127"/>
                      </a:endParaRPr>
                    </a:p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ko-KR" altLang="en-US" sz="800" b="1" i="0" dirty="0"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빅데이터 캠퍼스 </a:t>
                      </a:r>
                      <a:r>
                        <a:rPr lang="en-US" altLang="ko-KR" sz="800" b="1" i="0" dirty="0"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(2020.12</a:t>
                      </a:r>
                      <a:r>
                        <a:rPr lang="ko-KR" altLang="en-US" sz="800" b="1" i="0" dirty="0"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 총인구</a:t>
                      </a:r>
                      <a:r>
                        <a:rPr lang="en-US" altLang="ko-KR" sz="800" b="1" i="0" dirty="0"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)</a:t>
                      </a:r>
                      <a:endParaRPr lang="ko-KR" altLang="en-US" sz="800" b="1" i="0" dirty="0"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latin typeface="S-Core Dream 5 Medium" panose="020B0503030302020204" pitchFamily="34" charset="-127"/>
                        <a:ea typeface="S-Core Dream 5 Medium" panose="020B0503030302020204" pitchFamily="34" charset="-127"/>
                      </a:endParaRPr>
                    </a:p>
                  </a:txBody>
                  <a:tcPr marL="67280" marR="67280" marT="33640" marB="33640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rgbClr val="5B4E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CE0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2418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i="0" dirty="0"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청년 </a:t>
                      </a:r>
                      <a:r>
                        <a:rPr lang="en-US" altLang="ko-KR" sz="1100" b="1" i="0" dirty="0"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1</a:t>
                      </a:r>
                      <a:r>
                        <a:rPr lang="ko-KR" altLang="en-US" sz="1100" b="1" i="0" dirty="0"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인 가구 </a:t>
                      </a:r>
                      <a:endParaRPr lang="en-US" altLang="ko-KR" sz="1100" b="1" i="0" dirty="0"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latin typeface="S-Core Dream 5 Medium" panose="020B0503030302020204" pitchFamily="34" charset="-127"/>
                        <a:ea typeface="S-Core Dream 5 Medium" panose="020B0503030302020204" pitchFamily="34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i="0" dirty="0"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비율</a:t>
                      </a:r>
                      <a:endParaRPr lang="en-US" altLang="ko-KR" sz="1100" b="1" i="0" dirty="0"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latin typeface="S-Core Dream 5 Medium" panose="020B0503030302020204" pitchFamily="34" charset="-127"/>
                        <a:ea typeface="S-Core Dream 5 Medium" panose="020B0503030302020204" pitchFamily="34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1" i="0" dirty="0"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latin typeface="S-Core Dream 5 Medium" panose="020B0503030302020204" pitchFamily="34" charset="-127"/>
                        <a:ea typeface="S-Core Dream 5 Medium" panose="020B0503030302020204" pitchFamily="34" charset="-127"/>
                      </a:endParaRPr>
                    </a:p>
                  </a:txBody>
                  <a:tcPr marL="67280" marR="67280" marT="33640" marB="336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DCE0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CE0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F7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  <a:cs typeface="+mn-cs"/>
                        </a:rPr>
                        <a:t>행정구별</a:t>
                      </a: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  <a:cs typeface="+mn-cs"/>
                        </a:rPr>
                        <a:t> </a:t>
                      </a:r>
                      <a:r>
                        <a:rPr kumimoji="0" lang="ko-KR" altLang="en-US" sz="9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  <a:cs typeface="+mn-cs"/>
                        </a:rPr>
                        <a:t>세대수</a:t>
                      </a: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  <a:cs typeface="+mn-cs"/>
                        </a:rPr>
                        <a:t> 청년 </a:t>
                      </a:r>
                      <a:r>
                        <a:rPr kumimoji="0" lang="en-US" altLang="ko-KR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  <a:cs typeface="+mn-cs"/>
                        </a:rPr>
                        <a:t>1</a:t>
                      </a: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  <a:cs typeface="+mn-cs"/>
                        </a:rPr>
                        <a:t>인</a:t>
                      </a:r>
                      <a:r>
                        <a:rPr kumimoji="0" lang="en-US" altLang="ko-KR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  <a:cs typeface="+mn-cs"/>
                        </a:rPr>
                        <a:t> </a:t>
                      </a: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  <a:cs typeface="+mn-cs"/>
                        </a:rPr>
                        <a:t>가구의 값 기반</a:t>
                      </a: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S-Core Dream 5 Medium" panose="020B0503030302020204" pitchFamily="34" charset="-127"/>
                        <a:ea typeface="S-Core Dream 5 Medium" panose="020B0503030302020204" pitchFamily="34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  <a:cs typeface="+mn-cs"/>
                        </a:rPr>
                        <a:t>세대 수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  <a:cs typeface="+mn-cs"/>
                        </a:rPr>
                        <a:t>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  <a:cs typeface="+mn-cs"/>
                        </a:rPr>
                        <a:t>중 청년 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  <a:cs typeface="+mn-cs"/>
                        </a:rPr>
                        <a:t>1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  <a:cs typeface="+mn-cs"/>
                        </a:rPr>
                        <a:t>인 가구 비율 산출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S-Core Dream 5 Medium" panose="020B0503030302020204" pitchFamily="34" charset="-127"/>
                        <a:ea typeface="S-Core Dream 5 Medium" panose="020B0503030302020204" pitchFamily="34" charset="-127"/>
                        <a:cs typeface="+mn-cs"/>
                      </a:endParaRPr>
                    </a:p>
                  </a:txBody>
                  <a:tcPr marL="67280" marR="67280" marT="33640" marB="336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DCE0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CE0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F7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8AB3DF"/>
                          </a:solidFill>
                          <a:effectLst/>
                          <a:uLnTx/>
                          <a:uFillTx/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  <a:cs typeface="+mn-cs"/>
                        </a:rPr>
                        <a:t>●</a:t>
                      </a: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B4E55">
                              <a:alpha val="30000"/>
                            </a:srgbClr>
                          </a:solidFill>
                          <a:effectLst/>
                          <a:uLnTx/>
                          <a:uFillTx/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  <a:cs typeface="+mn-cs"/>
                        </a:rPr>
                        <a:t>●</a:t>
                      </a: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B4E55"/>
                          </a:solidFill>
                          <a:effectLst/>
                          <a:uLnTx/>
                          <a:uFillTx/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  <a:cs typeface="+mn-cs"/>
                        </a:rPr>
                        <a:t>●●●</a:t>
                      </a: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8AB3DF"/>
                          </a:solidFill>
                          <a:effectLst/>
                          <a:uLnTx/>
                          <a:uFillTx/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  <a:cs typeface="+mn-cs"/>
                        </a:rPr>
                        <a:t> </a:t>
                      </a:r>
                      <a:endParaRPr kumimoji="0" lang="en-US" altLang="ko-KR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8AB3DF"/>
                        </a:solidFill>
                        <a:effectLst/>
                        <a:uLnTx/>
                        <a:uFillTx/>
                        <a:latin typeface="S-Core Dream 5 Medium" panose="020B0503030302020204" pitchFamily="34" charset="-127"/>
                        <a:ea typeface="S-Core Dream 5 Medium" panose="020B0503030302020204" pitchFamily="34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B4E55"/>
                          </a:solidFill>
                          <a:effectLst/>
                          <a:uLnTx/>
                          <a:uFillTx/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  <a:cs typeface="+mn-cs"/>
                        </a:rPr>
                        <a:t>●●●●●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S-Core Dream 5 Medium" panose="020B0503030302020204" pitchFamily="34" charset="-127"/>
                        <a:ea typeface="S-Core Dream 5 Medium" panose="020B0503030302020204" pitchFamily="34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  <a:cs typeface="+mn-cs"/>
                        </a:rPr>
                        <a:t>약 </a:t>
                      </a: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  <a:cs typeface="+mn-cs"/>
                        </a:rPr>
                        <a:t>15%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S-Core Dream 5 Medium" panose="020B0503030302020204" pitchFamily="34" charset="-127"/>
                        <a:ea typeface="S-Core Dream 5 Medium" panose="020B0503030302020204" pitchFamily="34" charset="-127"/>
                        <a:cs typeface="+mn-cs"/>
                      </a:endParaRPr>
                    </a:p>
                  </a:txBody>
                  <a:tcPr marL="67280" marR="67280" marT="33640" marB="336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DCE0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CE0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F7F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ko-KR" altLang="en-US" sz="800" b="0" i="0" dirty="0"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성 및 연령별 </a:t>
                      </a:r>
                      <a:r>
                        <a:rPr lang="en-US" altLang="ko-KR" sz="800" b="0" i="0" dirty="0"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1</a:t>
                      </a:r>
                      <a:r>
                        <a:rPr lang="ko-KR" altLang="en-US" sz="800" b="0" i="0" dirty="0"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인</a:t>
                      </a:r>
                      <a:r>
                        <a:rPr lang="en-US" altLang="ko-KR" sz="800" b="0" i="0" dirty="0"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 </a:t>
                      </a:r>
                      <a:r>
                        <a:rPr lang="ko-KR" altLang="en-US" sz="800" b="0" i="0" dirty="0"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가구</a:t>
                      </a:r>
                      <a:endParaRPr lang="en-US" altLang="ko-KR" sz="800" b="0" i="0" dirty="0"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latin typeface="S-Core Dream 5 Medium" panose="020B0503030302020204" pitchFamily="34" charset="-127"/>
                        <a:ea typeface="S-Core Dream 5 Medium" panose="020B0503030302020204" pitchFamily="34" charset="-127"/>
                      </a:endParaRPr>
                    </a:p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ko-KR" altLang="en-US" sz="800" b="0" i="0" dirty="0" err="1"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시군구</a:t>
                      </a:r>
                      <a:r>
                        <a:rPr lang="en-US" altLang="ko-KR" sz="800" b="0" i="0" dirty="0"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 </a:t>
                      </a:r>
                    </a:p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ko-KR" altLang="en-US" sz="800" b="1" i="0" dirty="0"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통계청 </a:t>
                      </a:r>
                      <a:r>
                        <a:rPr lang="en-US" altLang="ko-KR" sz="800" b="1" i="0" dirty="0"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(2020)</a:t>
                      </a:r>
                      <a:endParaRPr lang="ko-KR" altLang="en-US" sz="800" b="1" i="0" dirty="0"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latin typeface="S-Core Dream 5 Medium" panose="020B0503030302020204" pitchFamily="34" charset="-127"/>
                        <a:ea typeface="S-Core Dream 5 Medium" panose="020B0503030302020204" pitchFamily="34" charset="-127"/>
                      </a:endParaRPr>
                    </a:p>
                  </a:txBody>
                  <a:tcPr marL="67280" marR="67280" marT="33640" marB="336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DCE0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CE0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F7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2418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100" b="1" i="0" dirty="0"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고용률</a:t>
                      </a:r>
                      <a:endParaRPr lang="en-US" altLang="ko-KR" sz="1100" b="1" i="0" dirty="0"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latin typeface="S-Core Dream 5 Medium" panose="020B0503030302020204" pitchFamily="34" charset="-127"/>
                        <a:ea typeface="S-Core Dream 5 Medium" panose="020B0503030302020204" pitchFamily="34" charset="-127"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endParaRPr lang="en-US" altLang="ko-KR" sz="1100" b="1" i="0" dirty="0"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latin typeface="S-Core Dream 5 Medium" panose="020B0503030302020204" pitchFamily="34" charset="-127"/>
                        <a:ea typeface="S-Core Dream 5 Medium" panose="020B0503030302020204" pitchFamily="34" charset="-127"/>
                      </a:endParaRPr>
                    </a:p>
                  </a:txBody>
                  <a:tcPr marL="67280" marR="67280" marT="33640" marB="336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DCE0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CE0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  <a:cs typeface="+mn-cs"/>
                        </a:rPr>
                        <a:t>20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  <a:cs typeface="+mn-cs"/>
                        </a:rPr>
                        <a:t>대 취업률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S-Core Dream 5 Medium" panose="020B0503030302020204" pitchFamily="34" charset="-127"/>
                        <a:ea typeface="S-Core Dream 5 Medium" panose="020B0503030302020204" pitchFamily="34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  <a:cs typeface="+mn-cs"/>
                        </a:rPr>
                        <a:t>30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  <a:cs typeface="+mn-cs"/>
                        </a:rPr>
                        <a:t>대 취업률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S-Core Dream 5 Medium" panose="020B0503030302020204" pitchFamily="34" charset="-127"/>
                        <a:ea typeface="S-Core Dream 5 Medium" panose="020B0503030302020204" pitchFamily="34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  <a:cs typeface="+mn-cs"/>
                        </a:rPr>
                        <a:t>청년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  <a:cs typeface="+mn-cs"/>
                        </a:rPr>
                        <a:t>(20~39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  <a:cs typeface="+mn-cs"/>
                        </a:rPr>
                        <a:t>세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  <a:cs typeface="+mn-cs"/>
                        </a:rPr>
                        <a:t>)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  <a:cs typeface="+mn-cs"/>
                        </a:rPr>
                        <a:t>취업률 </a:t>
                      </a:r>
                    </a:p>
                  </a:txBody>
                  <a:tcPr marL="67280" marR="67280" marT="33640" marB="336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DCE0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CE0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8AB3DF"/>
                          </a:solidFill>
                          <a:effectLst/>
                          <a:uLnTx/>
                          <a:uFillTx/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  <a:cs typeface="+mn-cs"/>
                        </a:rPr>
                        <a:t>●●●●● </a:t>
                      </a:r>
                      <a:endParaRPr kumimoji="0" lang="en-US" altLang="ko-KR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8AB3DF"/>
                        </a:solidFill>
                        <a:effectLst/>
                        <a:uLnTx/>
                        <a:uFillTx/>
                        <a:latin typeface="S-Core Dream 5 Medium" panose="020B0503030302020204" pitchFamily="34" charset="-127"/>
                        <a:ea typeface="S-Core Dream 5 Medium" panose="020B0503030302020204" pitchFamily="34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8AB3DF"/>
                          </a:solidFill>
                          <a:effectLst/>
                          <a:uLnTx/>
                          <a:uFillTx/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  <a:cs typeface="+mn-cs"/>
                        </a:rPr>
                        <a:t>●</a:t>
                      </a: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B4E55"/>
                          </a:solidFill>
                          <a:effectLst/>
                          <a:uLnTx/>
                          <a:uFillTx/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  <a:cs typeface="+mn-cs"/>
                        </a:rPr>
                        <a:t>●●●●</a:t>
                      </a: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S-Core Dream 5 Medium" panose="020B0503030302020204" pitchFamily="34" charset="-127"/>
                        <a:ea typeface="S-Core Dream 5 Medium" panose="020B0503030302020204" pitchFamily="34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  <a:cs typeface="+mn-cs"/>
                        </a:rPr>
                        <a:t>약 </a:t>
                      </a: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  <a:cs typeface="+mn-cs"/>
                        </a:rPr>
                        <a:t>60.9 %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S-Core Dream 5 Medium" panose="020B0503030302020204" pitchFamily="34" charset="-127"/>
                        <a:ea typeface="S-Core Dream 5 Medium" panose="020B0503030302020204" pitchFamily="34" charset="-127"/>
                        <a:cs typeface="+mn-cs"/>
                      </a:endParaRPr>
                    </a:p>
                  </a:txBody>
                  <a:tcPr marL="67280" marR="67280" marT="33640" marB="336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DCE0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CE0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ko-KR" altLang="en-US" sz="800" b="0" i="0" dirty="0" err="1"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시군구</a:t>
                      </a:r>
                      <a:r>
                        <a:rPr lang="ko-KR" altLang="en-US" sz="800" b="0" i="0" dirty="0"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 연령별 취업자 </a:t>
                      </a:r>
                      <a:endParaRPr lang="en-US" altLang="ko-KR" sz="800" b="0" i="0" dirty="0"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latin typeface="S-Core Dream 5 Medium" panose="020B0503030302020204" pitchFamily="34" charset="-127"/>
                        <a:ea typeface="S-Core Dream 5 Medium" panose="020B0503030302020204" pitchFamily="34" charset="-127"/>
                      </a:endParaRPr>
                    </a:p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ko-KR" altLang="en-US" sz="800" b="0" i="0" dirty="0"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및 고용률 전체</a:t>
                      </a:r>
                      <a:endParaRPr lang="en-US" altLang="ko-KR" sz="800" b="0" i="0" dirty="0"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latin typeface="S-Core Dream 5 Medium" panose="020B0503030302020204" pitchFamily="34" charset="-127"/>
                        <a:ea typeface="S-Core Dream 5 Medium" panose="020B0503030302020204" pitchFamily="34" charset="-127"/>
                      </a:endParaRPr>
                    </a:p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ko-KR" altLang="en-US" sz="800" b="1" i="0" dirty="0"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통계청 </a:t>
                      </a:r>
                      <a:r>
                        <a:rPr lang="en-US" altLang="ko-KR" sz="800" b="1" i="0" dirty="0"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(2021,</a:t>
                      </a:r>
                      <a:r>
                        <a:rPr lang="ko-KR" altLang="en-US" sz="800" b="1" i="0" dirty="0"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 </a:t>
                      </a:r>
                      <a:r>
                        <a:rPr lang="en-US" altLang="ko-KR" sz="800" b="1" i="0" dirty="0"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½)</a:t>
                      </a:r>
                      <a:endParaRPr lang="ko-KR" altLang="en-US" sz="800" b="1" i="0" dirty="0"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latin typeface="S-Core Dream 5 Medium" panose="020B0503030302020204" pitchFamily="34" charset="-127"/>
                        <a:ea typeface="S-Core Dream 5 Medium" panose="020B0503030302020204" pitchFamily="34" charset="-127"/>
                      </a:endParaRPr>
                    </a:p>
                  </a:txBody>
                  <a:tcPr marL="67280" marR="67280" marT="33640" marB="336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DCE0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CE0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24189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1" i="0" dirty="0">
                          <a:solidFill>
                            <a:srgbClr val="5B4E55"/>
                          </a:solidFill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의지할 수 있는 </a:t>
                      </a:r>
                      <a:endParaRPr lang="en-US" altLang="ko-KR" sz="1100" b="1" i="0" dirty="0">
                        <a:solidFill>
                          <a:srgbClr val="5B4E55"/>
                        </a:solidFill>
                        <a:latin typeface="S-Core Dream 5 Medium" panose="020B0503030302020204" pitchFamily="34" charset="-127"/>
                        <a:ea typeface="S-Core Dream 5 Medium" panose="020B0503030302020204" pitchFamily="34" charset="-127"/>
                      </a:endParaRPr>
                    </a:p>
                    <a:p>
                      <a:pPr algn="ctr"/>
                      <a:r>
                        <a:rPr lang="ko-KR" altLang="en-US" sz="1100" b="1" i="0" dirty="0">
                          <a:solidFill>
                            <a:srgbClr val="5B4E55"/>
                          </a:solidFill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주변인 수</a:t>
                      </a:r>
                      <a:endParaRPr lang="en-US" altLang="ko-KR" sz="1100" b="1" i="0" dirty="0">
                        <a:solidFill>
                          <a:srgbClr val="5B4E55"/>
                        </a:solidFill>
                        <a:latin typeface="S-Core Dream 5 Medium" panose="020B0503030302020204" pitchFamily="34" charset="-127"/>
                        <a:ea typeface="S-Core Dream 5 Medium" panose="020B0503030302020204" pitchFamily="34" charset="-127"/>
                      </a:endParaRPr>
                    </a:p>
                    <a:p>
                      <a:pPr algn="ctr"/>
                      <a:endParaRPr lang="en-US" altLang="ko-KR" sz="1100" b="1" i="0" dirty="0">
                        <a:solidFill>
                          <a:srgbClr val="5B4E55"/>
                        </a:solidFill>
                        <a:latin typeface="S-Core Dream 5 Medium" panose="020B0503030302020204" pitchFamily="34" charset="-127"/>
                        <a:ea typeface="S-Core Dream 5 Medium" panose="020B0503030302020204" pitchFamily="34" charset="-127"/>
                      </a:endParaRPr>
                    </a:p>
                  </a:txBody>
                  <a:tcPr marL="67280" marR="67280" marT="33640" marB="336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DCE0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5B4E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F7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  <a:cs typeface="+mn-cs"/>
                        </a:rPr>
                        <a:t>행정구별로</a:t>
                      </a:r>
                      <a:r>
                        <a:rPr kumimoji="0" lang="en-US" altLang="ko-KR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  <a:cs typeface="+mn-cs"/>
                        </a:rPr>
                        <a:t> </a:t>
                      </a: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  <a:cs typeface="+mn-cs"/>
                        </a:rPr>
                        <a:t>연령별</a:t>
                      </a:r>
                      <a:r>
                        <a:rPr kumimoji="0" lang="en-US" altLang="ko-KR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  <a:cs typeface="+mn-cs"/>
                        </a:rPr>
                        <a:t>, </a:t>
                      </a: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  <a:cs typeface="+mn-cs"/>
                        </a:rPr>
                        <a:t>의지할 수 있는 사람의 수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  <a:cs typeface="+mn-cs"/>
                        </a:rPr>
                        <a:t>20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  <a:cs typeface="+mn-cs"/>
                        </a:rPr>
                        <a:t>세 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  <a:cs typeface="+mn-cs"/>
                        </a:rPr>
                        <a:t>~ 39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  <a:cs typeface="+mn-cs"/>
                        </a:rPr>
                        <a:t>세 대상 의지할 수 있는 사람의 평균을 도출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  <a:cs typeface="+mn-cs"/>
                        </a:rPr>
                        <a:t> </a:t>
                      </a:r>
                      <a:r>
                        <a:rPr kumimoji="0" lang="en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  <a:cs typeface="+mn-cs"/>
                        </a:rPr>
                        <a:t>Nan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  <a:cs typeface="+mn-cs"/>
                        </a:rPr>
                        <a:t> 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  <a:cs typeface="+mn-cs"/>
                        </a:rPr>
                        <a:t>: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  <a:cs typeface="+mn-cs"/>
                        </a:rPr>
                        <a:t> 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  <a:cs typeface="+mn-cs"/>
                        </a:rPr>
                        <a:t>0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  <a:cs typeface="+mn-cs"/>
                        </a:rPr>
                        <a:t> 대체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S-Core Dream 5 Medium" panose="020B0503030302020204" pitchFamily="34" charset="-127"/>
                        <a:ea typeface="S-Core Dream 5 Medium" panose="020B0503030302020204" pitchFamily="34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  <a:cs typeface="+mn-cs"/>
                        </a:rPr>
                        <a:t>2020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  <a:cs typeface="+mn-cs"/>
                        </a:rPr>
                        <a:t>년 기준이므로 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  <a:cs typeface="+mn-cs"/>
                        </a:rPr>
                        <a:t>+1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  <a:cs typeface="+mn-cs"/>
                        </a:rPr>
                        <a:t> 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  <a:cs typeface="+mn-cs"/>
                        </a:rPr>
                        <a:t>(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  <a:cs typeface="+mn-cs"/>
                        </a:rPr>
                        <a:t>현 시점 나이로 도출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  <a:cs typeface="+mn-cs"/>
                        </a:rPr>
                        <a:t>)</a:t>
                      </a:r>
                      <a:endParaRPr kumimoji="0" lang="ko-KR" alt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S-Core Dream 5 Medium" panose="020B0503030302020204" pitchFamily="34" charset="-127"/>
                        <a:ea typeface="S-Core Dream 5 Medium" panose="020B0503030302020204" pitchFamily="34" charset="-127"/>
                        <a:cs typeface="+mn-cs"/>
                      </a:endParaRPr>
                    </a:p>
                  </a:txBody>
                  <a:tcPr marL="67280" marR="67280" marT="33640" marB="336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DCE0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5B4E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F7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S-Core Dream 5 Medium" panose="020B0503030302020204" pitchFamily="34" charset="-127"/>
                        <a:ea typeface="S-Core Dream 5 Medium" panose="020B0503030302020204" pitchFamily="34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S-Core Dream 5 Medium" panose="020B0503030302020204" pitchFamily="34" charset="-127"/>
                        <a:ea typeface="S-Core Dream 5 Medium" panose="020B0503030302020204" pitchFamily="34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  <a:cs typeface="+mn-cs"/>
                        </a:rPr>
                        <a:t>약 </a:t>
                      </a: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  <a:cs typeface="+mn-cs"/>
                        </a:rPr>
                        <a:t>3.09</a:t>
                      </a: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  <a:cs typeface="+mn-cs"/>
                        </a:rPr>
                        <a:t>명</a:t>
                      </a:r>
                    </a:p>
                  </a:txBody>
                  <a:tcPr marL="67280" marR="67280" marT="33640" marB="336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DCE0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5B4E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F7F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ko-KR" altLang="en-US" sz="800" b="0" i="0" dirty="0"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서울</a:t>
                      </a:r>
                      <a:r>
                        <a:rPr lang="en-US" altLang="ko-KR" sz="800" b="0" i="0" dirty="0"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 </a:t>
                      </a:r>
                      <a:r>
                        <a:rPr lang="ko-KR" altLang="en-US" sz="800" b="0" i="0" dirty="0" err="1"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서베이</a:t>
                      </a:r>
                      <a:r>
                        <a:rPr lang="ko-KR" altLang="en-US" sz="800" b="0" i="0" dirty="0"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 지역사회조사</a:t>
                      </a:r>
                      <a:endParaRPr lang="en-US" altLang="ko-KR" sz="800" b="0" i="0" dirty="0"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latin typeface="S-Core Dream 5 Medium" panose="020B0503030302020204" pitchFamily="34" charset="-127"/>
                        <a:ea typeface="S-Core Dream 5 Medium" panose="020B0503030302020204" pitchFamily="34" charset="-127"/>
                      </a:endParaRPr>
                    </a:p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ko-KR" altLang="en-US" sz="800" b="1" i="0" dirty="0"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서울</a:t>
                      </a:r>
                      <a:r>
                        <a:rPr lang="en-US" altLang="ko-KR" sz="800" b="1" i="0" dirty="0"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 </a:t>
                      </a:r>
                      <a:r>
                        <a:rPr lang="ko-KR" altLang="en-US" sz="800" b="1" i="0" dirty="0" err="1"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서베이</a:t>
                      </a:r>
                      <a:r>
                        <a:rPr lang="ko-KR" altLang="en-US" sz="800" b="1" i="0" dirty="0"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 </a:t>
                      </a:r>
                      <a:r>
                        <a:rPr lang="en-US" altLang="ko-KR" sz="800" b="1" i="0" dirty="0"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(2020)</a:t>
                      </a:r>
                      <a:endParaRPr lang="ko-KR" altLang="en-US" sz="800" b="1" i="0" dirty="0"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latin typeface="S-Core Dream 5 Medium" panose="020B0503030302020204" pitchFamily="34" charset="-127"/>
                        <a:ea typeface="S-Core Dream 5 Medium" panose="020B0503030302020204" pitchFamily="34" charset="-127"/>
                      </a:endParaRPr>
                    </a:p>
                  </a:txBody>
                  <a:tcPr marL="67280" marR="67280" marT="33640" marB="336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DCE0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5B4E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F7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880396"/>
                  </a:ext>
                </a:extLst>
              </a:tr>
            </a:tbl>
          </a:graphicData>
        </a:graphic>
      </p:graphicFrame>
      <p:pic>
        <p:nvPicPr>
          <p:cNvPr id="146" name="그림 145" descr="가장이(가) 표시된 사진&#10;&#10;자동 생성된 설명">
            <a:extLst>
              <a:ext uri="{FF2B5EF4-FFF2-40B4-BE49-F238E27FC236}">
                <a16:creationId xmlns:a16="http://schemas.microsoft.com/office/drawing/2014/main" id="{2BA11DA4-FB75-4645-B027-89DC55053589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9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865" y="4054027"/>
            <a:ext cx="3498809" cy="1341396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pic>
        <p:nvPicPr>
          <p:cNvPr id="150" name="그래픽 149" descr="그룹 단색으로 채워진">
            <a:extLst>
              <a:ext uri="{FF2B5EF4-FFF2-40B4-BE49-F238E27FC236}">
                <a16:creationId xmlns:a16="http://schemas.microsoft.com/office/drawing/2014/main" id="{8CDFFB94-3306-0D40-92D9-380F3344941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r="22222"/>
          <a:stretch/>
        </p:blipFill>
        <p:spPr>
          <a:xfrm>
            <a:off x="9391739" y="4973222"/>
            <a:ext cx="462835" cy="595073"/>
          </a:xfrm>
          <a:prstGeom prst="rect">
            <a:avLst/>
          </a:prstGeom>
        </p:spPr>
      </p:pic>
      <p:pic>
        <p:nvPicPr>
          <p:cNvPr id="152" name="그림 151">
            <a:extLst>
              <a:ext uri="{FF2B5EF4-FFF2-40B4-BE49-F238E27FC236}">
                <a16:creationId xmlns:a16="http://schemas.microsoft.com/office/drawing/2014/main" id="{0826A3A7-F23B-C644-9EB3-28CEAC2D6C9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51260" t="5218" r="30178" b="76784"/>
          <a:stretch/>
        </p:blipFill>
        <p:spPr>
          <a:xfrm>
            <a:off x="5441074" y="5312695"/>
            <a:ext cx="498647" cy="48349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3" name="그림 152">
            <a:extLst>
              <a:ext uri="{FF2B5EF4-FFF2-40B4-BE49-F238E27FC236}">
                <a16:creationId xmlns:a16="http://schemas.microsoft.com/office/drawing/2014/main" id="{CF8E9864-486F-204F-BF82-7777FCCDA5E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4819" t="6153" r="35204" b="5991"/>
          <a:stretch/>
        </p:blipFill>
        <p:spPr>
          <a:xfrm>
            <a:off x="5453600" y="2650236"/>
            <a:ext cx="427157" cy="69654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4" name="그림 153">
            <a:extLst>
              <a:ext uri="{FF2B5EF4-FFF2-40B4-BE49-F238E27FC236}">
                <a16:creationId xmlns:a16="http://schemas.microsoft.com/office/drawing/2014/main" id="{96721D5F-E0E0-7745-9C11-DEE7F5479D66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77000"/>
                    </a14:imgEffect>
                  </a14:imgLayer>
                </a14:imgProps>
              </a:ext>
            </a:extLst>
          </a:blip>
          <a:srcRect l="6385" t="4064" r="68339" b="50740"/>
          <a:stretch/>
        </p:blipFill>
        <p:spPr>
          <a:xfrm>
            <a:off x="5426789" y="3589531"/>
            <a:ext cx="469181" cy="5471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5" name="그림 154">
            <a:extLst>
              <a:ext uri="{FF2B5EF4-FFF2-40B4-BE49-F238E27FC236}">
                <a16:creationId xmlns:a16="http://schemas.microsoft.com/office/drawing/2014/main" id="{6315B275-52F7-094A-A6AA-5D623500EADB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clrChange>
              <a:clrFrom>
                <a:srgbClr val="FEFFFF"/>
              </a:clrFrom>
              <a:clrTo>
                <a:srgbClr val="FEFFFF">
                  <a:alpha val="0"/>
                </a:srgbClr>
              </a:clrTo>
            </a:clrChange>
          </a:blip>
          <a:srcRect l="9090" r="10027"/>
          <a:stretch/>
        </p:blipFill>
        <p:spPr>
          <a:xfrm>
            <a:off x="5483400" y="4318381"/>
            <a:ext cx="406086" cy="63260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5" name="지역명 텍스트">
            <a:extLst>
              <a:ext uri="{FF2B5EF4-FFF2-40B4-BE49-F238E27FC236}">
                <a16:creationId xmlns:a16="http://schemas.microsoft.com/office/drawing/2014/main" id="{7F80F51D-776D-E74A-BA66-FA409FB255E2}"/>
              </a:ext>
            </a:extLst>
          </p:cNvPr>
          <p:cNvSpPr/>
          <p:nvPr/>
        </p:nvSpPr>
        <p:spPr>
          <a:xfrm>
            <a:off x="219493" y="1169924"/>
            <a:ext cx="987386" cy="263316"/>
          </a:xfrm>
          <a:prstGeom prst="rect">
            <a:avLst/>
          </a:prstGeom>
          <a:solidFill>
            <a:srgbClr val="008FD4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서울 </a:t>
            </a:r>
            <a:r>
              <a:rPr lang="en-US" altLang="ko-KR" sz="1000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25</a:t>
            </a:r>
            <a:r>
              <a:rPr lang="ko-KR" altLang="en-US" sz="1000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개구</a:t>
            </a:r>
          </a:p>
        </p:txBody>
      </p:sp>
    </p:spTree>
    <p:extLst>
      <p:ext uri="{BB962C8B-B14F-4D97-AF65-F5344CB8AC3E}">
        <p14:creationId xmlns:p14="http://schemas.microsoft.com/office/powerpoint/2010/main" val="2751309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57624597-A2C6-E743-B66C-96E63330B487}"/>
              </a:ext>
            </a:extLst>
          </p:cNvPr>
          <p:cNvSpPr/>
          <p:nvPr/>
        </p:nvSpPr>
        <p:spPr>
          <a:xfrm>
            <a:off x="0" y="0"/>
            <a:ext cx="12192000" cy="1016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b="1">
              <a:latin typeface="Gmarket Sans Bold" panose="02000000000000000000" pitchFamily="2" charset="-128"/>
              <a:ea typeface="Gmarket Sans Bold" panose="02000000000000000000" pitchFamily="2" charset="-128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869F8FD-8FAC-7741-ABB4-4317AB64458E}"/>
              </a:ext>
            </a:extLst>
          </p:cNvPr>
          <p:cNvSpPr txBox="1"/>
          <p:nvPr/>
        </p:nvSpPr>
        <p:spPr>
          <a:xfrm>
            <a:off x="7544859" y="431225"/>
            <a:ext cx="4647141" cy="584775"/>
          </a:xfrm>
          <a:prstGeom prst="rect">
            <a:avLst/>
          </a:prstGeom>
          <a:noFill/>
          <a:effectLst>
            <a:reflection stA="45000" endPos="0" dist="50800" dir="5400000" sy="-100000" algn="bl" rotWithShape="0"/>
          </a:effectLst>
        </p:spPr>
        <p:txBody>
          <a:bodyPr wrap="square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>
                    <a:lumMod val="85000"/>
                  </a:schemeClr>
                </a:solidFill>
                <a:effectLst/>
                <a:latin typeface="Gmarket Sans Bold" panose="02000000000000000000" pitchFamily="2" charset="-128"/>
                <a:ea typeface="Gmarket Sans Bold" panose="02000000000000000000" pitchFamily="2" charset="-128"/>
              </a:rPr>
              <a:t>고립청년분석서</a:t>
            </a:r>
            <a:r>
              <a:rPr lang="ko-KR" altLang="en-US" sz="3200" b="1" dirty="0">
                <a:solidFill>
                  <a:schemeClr val="bg1">
                    <a:lumMod val="85000"/>
                  </a:schemeClr>
                </a:solidFill>
                <a:effectLst/>
                <a:latin typeface="Gmarket Sans Bold" panose="02000000000000000000" pitchFamily="2" charset="-128"/>
                <a:ea typeface="Gmarket Sans Bold" panose="02000000000000000000" pitchFamily="2" charset="-128"/>
              </a:rPr>
              <a:t> 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effectLst/>
                <a:latin typeface="Gmarket Sans Bold" panose="02000000000000000000" pitchFamily="2" charset="-128"/>
                <a:ea typeface="Gmarket Sans Bold" panose="02000000000000000000" pitchFamily="2" charset="-128"/>
                <a:cs typeface="Malgun Gothic Semilight" panose="020B0502040204020203" pitchFamily="34" charset="-128"/>
              </a:rPr>
              <a:t>청년은 어떻게 고립되어가는가 </a:t>
            </a:r>
            <a:endParaRPr lang="en-US" altLang="ko-KR" sz="100" b="1" dirty="0">
              <a:solidFill>
                <a:schemeClr val="bg1">
                  <a:lumMod val="85000"/>
                </a:schemeClr>
              </a:solidFill>
              <a:effectLst/>
              <a:latin typeface="Gmarket Sans Bold" panose="02000000000000000000" pitchFamily="2" charset="-128"/>
              <a:ea typeface="Gmarket Sans Bold" panose="02000000000000000000" pitchFamily="2" charset="-128"/>
              <a:cs typeface="Malgun Gothic Semilight" panose="020B0502040204020203" pitchFamily="34" charset="-128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CBAE3970-AEE3-0C46-ADEB-F084986F7467}"/>
              </a:ext>
            </a:extLst>
          </p:cNvPr>
          <p:cNvSpPr/>
          <p:nvPr/>
        </p:nvSpPr>
        <p:spPr>
          <a:xfrm>
            <a:off x="10734123" y="224183"/>
            <a:ext cx="314325" cy="314325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b="1">
              <a:latin typeface="Gmarket Sans Bold" panose="02000000000000000000" pitchFamily="2" charset="-128"/>
              <a:ea typeface="Gmarket Sans Bold" panose="02000000000000000000" pitchFamily="2" charset="-128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7047EFF9-BF6A-614F-9F0D-D9D202AAA99C}"/>
              </a:ext>
            </a:extLst>
          </p:cNvPr>
          <p:cNvSpPr/>
          <p:nvPr/>
        </p:nvSpPr>
        <p:spPr>
          <a:xfrm>
            <a:off x="11257998" y="219420"/>
            <a:ext cx="314325" cy="31432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b="1">
              <a:latin typeface="Gmarket Sans Bold" panose="02000000000000000000" pitchFamily="2" charset="-128"/>
              <a:ea typeface="Gmarket Sans Bold" panose="02000000000000000000" pitchFamily="2" charset="-128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12A1AEDE-BB6F-604D-BBA9-0027CB0E26DF}"/>
              </a:ext>
            </a:extLst>
          </p:cNvPr>
          <p:cNvSpPr/>
          <p:nvPr/>
        </p:nvSpPr>
        <p:spPr>
          <a:xfrm>
            <a:off x="11781873" y="219420"/>
            <a:ext cx="314325" cy="3143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b="1">
              <a:latin typeface="Gmarket Sans Bold" panose="02000000000000000000" pitchFamily="2" charset="-128"/>
              <a:ea typeface="Gmarket Sans Bold" panose="02000000000000000000" pitchFamily="2" charset="-128"/>
            </a:endParaRPr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B5EA7541-8B92-C14F-9684-74EDC0365869}"/>
              </a:ext>
            </a:extLst>
          </p:cNvPr>
          <p:cNvSpPr/>
          <p:nvPr/>
        </p:nvSpPr>
        <p:spPr>
          <a:xfrm>
            <a:off x="1038264" y="159431"/>
            <a:ext cx="4647142" cy="720753"/>
          </a:xfrm>
          <a:prstGeom prst="roundRect">
            <a:avLst>
              <a:gd name="adj" fmla="val 44800"/>
            </a:avLst>
          </a:prstGeom>
          <a:solidFill>
            <a:schemeClr val="accent1">
              <a:lumMod val="60000"/>
              <a:lumOff val="40000"/>
            </a:schemeClr>
          </a:solidFill>
          <a:ln w="25400" cap="rnd">
            <a:solidFill>
              <a:schemeClr val="tx1">
                <a:lumMod val="65000"/>
                <a:lumOff val="35000"/>
              </a:schemeClr>
            </a:solidFill>
            <a:round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sz="2800" b="1" dirty="0">
                <a:latin typeface="Gmarket Sans Bold" panose="02000000000000000000" pitchFamily="2" charset="-128"/>
                <a:ea typeface="Gmarket Sans Bold" panose="02000000000000000000" pitchFamily="2" charset="-128"/>
              </a:rPr>
              <a:t>		</a:t>
            </a:r>
            <a:r>
              <a:rPr kumimoji="1" lang="ko-KR" altLang="en-US" sz="2800" b="1" dirty="0">
                <a:latin typeface="Gmarket Sans Bold" panose="02000000000000000000" pitchFamily="2" charset="-128"/>
                <a:ea typeface="Gmarket Sans Bold" panose="02000000000000000000" pitchFamily="2" charset="-128"/>
              </a:rPr>
              <a:t>데이터 수집</a:t>
            </a:r>
            <a:endParaRPr kumimoji="1" lang="ko-Kore-KR" altLang="en-US" sz="2800" b="1" dirty="0">
              <a:latin typeface="Gmarket Sans Bold" panose="02000000000000000000" pitchFamily="2" charset="-128"/>
              <a:ea typeface="Gmarket Sans Bold" panose="02000000000000000000" pitchFamily="2" charset="-128"/>
            </a:endParaRPr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696095B2-1D54-514C-BFEF-CD6B7B8533BF}"/>
              </a:ext>
            </a:extLst>
          </p:cNvPr>
          <p:cNvSpPr/>
          <p:nvPr/>
        </p:nvSpPr>
        <p:spPr>
          <a:xfrm>
            <a:off x="219493" y="159431"/>
            <a:ext cx="1548587" cy="720753"/>
          </a:xfrm>
          <a:prstGeom prst="roundRect">
            <a:avLst>
              <a:gd name="adj" fmla="val 50000"/>
            </a:avLst>
          </a:prstGeom>
          <a:solidFill>
            <a:srgbClr val="8AB3DF"/>
          </a:solidFill>
          <a:ln w="25400">
            <a:solidFill>
              <a:srgbClr val="5B4E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>
                <a:solidFill>
                  <a:prstClr val="white"/>
                </a:solidFill>
                <a:latin typeface="Gmarket Sans Bold" panose="02000000000000000000" pitchFamily="2" charset="-128"/>
                <a:ea typeface="Gmarket Sans Bold" panose="02000000000000000000" pitchFamily="2" charset="-128"/>
              </a:rPr>
              <a:t>본론</a:t>
            </a:r>
            <a:endParaRPr lang="en-US" altLang="ko-KR" sz="3200" b="1" dirty="0">
              <a:solidFill>
                <a:prstClr val="white"/>
              </a:solidFill>
              <a:latin typeface="Gmarket Sans Bold" panose="02000000000000000000" pitchFamily="2" charset="-128"/>
              <a:ea typeface="Gmarket Sans Bold" panose="02000000000000000000" pitchFamily="2" charset="-128"/>
            </a:endParaRPr>
          </a:p>
        </p:txBody>
      </p:sp>
      <p:pic>
        <p:nvPicPr>
          <p:cNvPr id="11" name="그림 10" descr="지도이(가) 표시된 사진&#10;&#10;자동 생성된 설명">
            <a:extLst>
              <a:ext uri="{FF2B5EF4-FFF2-40B4-BE49-F238E27FC236}">
                <a16:creationId xmlns:a16="http://schemas.microsoft.com/office/drawing/2014/main" id="{9404862B-5CD1-4C4D-9473-C7D3494605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214" t="8993" r="22250" b="9910"/>
          <a:stretch/>
        </p:blipFill>
        <p:spPr>
          <a:xfrm>
            <a:off x="8101802" y="4145513"/>
            <a:ext cx="3084471" cy="2439822"/>
          </a:xfrm>
          <a:prstGeom prst="rect">
            <a:avLst/>
          </a:prstGeom>
          <a:effectLst>
            <a:glow rad="63500">
              <a:schemeClr val="accent3">
                <a:satMod val="175000"/>
                <a:alpha val="40000"/>
              </a:schemeClr>
            </a:glow>
            <a:outerShdw blurRad="190500" dir="9900000" sy="23000" kx="1200000" algn="br" rotWithShape="0">
              <a:prstClr val="black">
                <a:alpha val="31000"/>
              </a:prstClr>
            </a:outerShdw>
          </a:effectLst>
        </p:spPr>
      </p:pic>
      <p:sp>
        <p:nvSpPr>
          <p:cNvPr id="322" name="TextBox 321">
            <a:extLst>
              <a:ext uri="{FF2B5EF4-FFF2-40B4-BE49-F238E27FC236}">
                <a16:creationId xmlns:a16="http://schemas.microsoft.com/office/drawing/2014/main" id="{812C615E-249D-3E4F-9074-44551D50AC40}"/>
              </a:ext>
            </a:extLst>
          </p:cNvPr>
          <p:cNvSpPr txBox="1"/>
          <p:nvPr/>
        </p:nvSpPr>
        <p:spPr>
          <a:xfrm>
            <a:off x="6096000" y="4032125"/>
            <a:ext cx="27997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1" dirty="0">
                <a:solidFill>
                  <a:srgbClr val="002060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의지할 수 있는 주변인 수 </a:t>
            </a:r>
            <a:endParaRPr lang="en-US" altLang="ko-KR" b="1" dirty="0">
              <a:solidFill>
                <a:srgbClr val="002060"/>
              </a:solidFill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4DD99535-E65C-1B49-9630-1A4D1097A46F}"/>
              </a:ext>
            </a:extLst>
          </p:cNvPr>
          <p:cNvGrpSpPr/>
          <p:nvPr/>
        </p:nvGrpSpPr>
        <p:grpSpPr>
          <a:xfrm>
            <a:off x="10915731" y="4066512"/>
            <a:ext cx="1288690" cy="2677191"/>
            <a:chOff x="9437274" y="4066512"/>
            <a:chExt cx="1288690" cy="2677191"/>
          </a:xfrm>
        </p:grpSpPr>
        <p:pic>
          <p:nvPicPr>
            <p:cNvPr id="338" name="그림 337">
              <a:extLst>
                <a:ext uri="{FF2B5EF4-FFF2-40B4-BE49-F238E27FC236}">
                  <a16:creationId xmlns:a16="http://schemas.microsoft.com/office/drawing/2014/main" id="{028ABCB5-E2C3-8E48-9B87-E762411AA3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51260" t="5218" r="30178" b="76784"/>
            <a:stretch/>
          </p:blipFill>
          <p:spPr>
            <a:xfrm>
              <a:off x="9437274" y="4066512"/>
              <a:ext cx="1073190" cy="1040569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" name="그림 2" descr="지도이(가) 표시된 사진&#10;&#10;자동 생성된 설명">
              <a:extLst>
                <a:ext uri="{FF2B5EF4-FFF2-40B4-BE49-F238E27FC236}">
                  <a16:creationId xmlns:a16="http://schemas.microsoft.com/office/drawing/2014/main" id="{3667137B-7E6D-F345-97E6-64C1416040D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47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3815" t="50867" r="6195" b="12259"/>
            <a:stretch/>
          </p:blipFill>
          <p:spPr>
            <a:xfrm>
              <a:off x="9471848" y="5107081"/>
              <a:ext cx="1254116" cy="1636622"/>
            </a:xfrm>
            <a:prstGeom prst="rect">
              <a:avLst/>
            </a:prstGeom>
          </p:spPr>
        </p:pic>
      </p:grpSp>
      <p:pic>
        <p:nvPicPr>
          <p:cNvPr id="5" name="그림 4" descr="지도이(가) 표시된 사진&#10;&#10;자동 생성된 설명">
            <a:extLst>
              <a:ext uri="{FF2B5EF4-FFF2-40B4-BE49-F238E27FC236}">
                <a16:creationId xmlns:a16="http://schemas.microsoft.com/office/drawing/2014/main" id="{64797F4B-2A1A-DA4F-AD48-22808D487A2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090" t="7761" r="22425" b="11141"/>
          <a:stretch/>
        </p:blipFill>
        <p:spPr>
          <a:xfrm>
            <a:off x="8172074" y="1265852"/>
            <a:ext cx="2954752" cy="2439821"/>
          </a:xfrm>
          <a:prstGeom prst="rect">
            <a:avLst/>
          </a:prstGeom>
          <a:effectLst>
            <a:glow rad="63500">
              <a:schemeClr val="accent3">
                <a:satMod val="175000"/>
                <a:alpha val="40000"/>
              </a:schemeClr>
            </a:glow>
            <a:outerShdw blurRad="190500" dir="9900000" sy="23000" kx="1200000" algn="br" rotWithShape="0">
              <a:prstClr val="black">
                <a:alpha val="31000"/>
              </a:prstClr>
            </a:outerShdw>
          </a:effectLst>
        </p:spPr>
      </p:pic>
      <p:sp>
        <p:nvSpPr>
          <p:cNvPr id="323" name="TextBox 322">
            <a:extLst>
              <a:ext uri="{FF2B5EF4-FFF2-40B4-BE49-F238E27FC236}">
                <a16:creationId xmlns:a16="http://schemas.microsoft.com/office/drawing/2014/main" id="{A4A9FABA-DCA4-054E-BE0A-52DA09FE3F92}"/>
              </a:ext>
            </a:extLst>
          </p:cNvPr>
          <p:cNvSpPr txBox="1"/>
          <p:nvPr/>
        </p:nvSpPr>
        <p:spPr>
          <a:xfrm>
            <a:off x="6032186" y="1245566"/>
            <a:ext cx="22414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1" dirty="0">
                <a:solidFill>
                  <a:srgbClr val="002060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청년 </a:t>
            </a:r>
            <a:r>
              <a:rPr lang="en-US" altLang="ko-KR" b="1" dirty="0">
                <a:solidFill>
                  <a:srgbClr val="002060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1</a:t>
            </a:r>
            <a:r>
              <a:rPr lang="ko-KR" altLang="en-US" b="1" dirty="0">
                <a:solidFill>
                  <a:srgbClr val="002060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인 가구 비율 </a:t>
            </a:r>
            <a:endParaRPr lang="en-US" altLang="ko-KR" b="1" dirty="0">
              <a:solidFill>
                <a:srgbClr val="002060"/>
              </a:solidFill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C65E9176-3FD9-3C41-A11C-EB611F6CF375}"/>
              </a:ext>
            </a:extLst>
          </p:cNvPr>
          <p:cNvGrpSpPr/>
          <p:nvPr/>
        </p:nvGrpSpPr>
        <p:grpSpPr>
          <a:xfrm>
            <a:off x="11032979" y="1147190"/>
            <a:ext cx="1048467" cy="2678016"/>
            <a:chOff x="9574672" y="1147190"/>
            <a:chExt cx="1048467" cy="2678016"/>
          </a:xfrm>
        </p:grpSpPr>
        <p:pic>
          <p:nvPicPr>
            <p:cNvPr id="337" name="그림 336">
              <a:extLst>
                <a:ext uri="{FF2B5EF4-FFF2-40B4-BE49-F238E27FC236}">
                  <a16:creationId xmlns:a16="http://schemas.microsoft.com/office/drawing/2014/main" id="{09E79438-5845-934A-BD66-085CE72132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sharpenSoften amount="77000"/>
                      </a14:imgEffect>
                    </a14:imgLayer>
                  </a14:imgProps>
                </a:ext>
              </a:extLst>
            </a:blip>
            <a:srcRect l="6385" t="4064" r="68339" b="50740"/>
            <a:stretch/>
          </p:blipFill>
          <p:spPr>
            <a:xfrm>
              <a:off x="9620259" y="1147190"/>
              <a:ext cx="866698" cy="101072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" name="그림 5" descr="지도이(가) 표시된 사진&#10;&#10;자동 생성된 설명">
              <a:extLst>
                <a:ext uri="{FF2B5EF4-FFF2-40B4-BE49-F238E27FC236}">
                  <a16:creationId xmlns:a16="http://schemas.microsoft.com/office/drawing/2014/main" id="{D41E5AE8-D095-1A47-A54F-F12F3B723B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colorTemperature colorTemp="47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536" t="52009" r="9083" b="14667"/>
            <a:stretch/>
          </p:blipFill>
          <p:spPr>
            <a:xfrm>
              <a:off x="9574672" y="2217971"/>
              <a:ext cx="1048467" cy="1607235"/>
            </a:xfrm>
            <a:prstGeom prst="rect">
              <a:avLst/>
            </a:prstGeom>
          </p:spPr>
        </p:pic>
      </p:grpSp>
      <p:pic>
        <p:nvPicPr>
          <p:cNvPr id="340" name="그림 339" descr="지도이(가) 표시된 사진&#10;&#10;자동 생성된 설명">
            <a:extLst>
              <a:ext uri="{FF2B5EF4-FFF2-40B4-BE49-F238E27FC236}">
                <a16:creationId xmlns:a16="http://schemas.microsoft.com/office/drawing/2014/main" id="{D5668B2B-508C-8840-AFDD-45A8ADDA4E74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253" t="9547" r="23212" b="7761"/>
          <a:stretch/>
        </p:blipFill>
        <p:spPr>
          <a:xfrm>
            <a:off x="2106676" y="1399183"/>
            <a:ext cx="3084471" cy="2487794"/>
          </a:xfrm>
          <a:prstGeom prst="rect">
            <a:avLst/>
          </a:prstGeom>
          <a:effectLst>
            <a:glow rad="63500">
              <a:schemeClr val="accent3">
                <a:satMod val="175000"/>
                <a:alpha val="40000"/>
              </a:schemeClr>
            </a:glow>
            <a:outerShdw blurRad="190500" dir="9900000" sy="23000" kx="1200000" algn="br" rotWithShape="0">
              <a:prstClr val="black">
                <a:alpha val="31000"/>
              </a:prstClr>
            </a:outerShdw>
          </a:effectLst>
        </p:spPr>
      </p:pic>
      <p:sp>
        <p:nvSpPr>
          <p:cNvPr id="341" name="TextBox 340">
            <a:extLst>
              <a:ext uri="{FF2B5EF4-FFF2-40B4-BE49-F238E27FC236}">
                <a16:creationId xmlns:a16="http://schemas.microsoft.com/office/drawing/2014/main" id="{2879F93F-1570-E345-8955-CFDD614F1087}"/>
              </a:ext>
            </a:extLst>
          </p:cNvPr>
          <p:cNvSpPr txBox="1"/>
          <p:nvPr/>
        </p:nvSpPr>
        <p:spPr>
          <a:xfrm>
            <a:off x="431250" y="1158130"/>
            <a:ext cx="1231349" cy="4626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rgbClr val="002060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청년 비율</a:t>
            </a:r>
            <a:endParaRPr lang="en-US" altLang="ko-KR" sz="1800" b="1" dirty="0">
              <a:solidFill>
                <a:prstClr val="black">
                  <a:lumMod val="65000"/>
                  <a:lumOff val="35000"/>
                </a:prstClr>
              </a:solidFill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A1D062AF-B3BC-C444-8590-DD33B612E8EA}"/>
              </a:ext>
            </a:extLst>
          </p:cNvPr>
          <p:cNvGrpSpPr/>
          <p:nvPr/>
        </p:nvGrpSpPr>
        <p:grpSpPr>
          <a:xfrm>
            <a:off x="5084062" y="1097921"/>
            <a:ext cx="948124" cy="2828940"/>
            <a:chOff x="3441162" y="1114711"/>
            <a:chExt cx="948124" cy="2828940"/>
          </a:xfrm>
        </p:grpSpPr>
        <p:pic>
          <p:nvPicPr>
            <p:cNvPr id="343" name="그림 342">
              <a:extLst>
                <a:ext uri="{FF2B5EF4-FFF2-40B4-BE49-F238E27FC236}">
                  <a16:creationId xmlns:a16="http://schemas.microsoft.com/office/drawing/2014/main" id="{37E7CA27-4651-D44E-9B82-F1D094287C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34819" t="6153" r="35204" b="5991"/>
            <a:stretch/>
          </p:blipFill>
          <p:spPr>
            <a:xfrm>
              <a:off x="3452811" y="1114711"/>
              <a:ext cx="853414" cy="139161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0" name="그림 9" descr="지도이(가) 표시된 사진&#10;&#10;자동 생성된 설명">
              <a:extLst>
                <a:ext uri="{FF2B5EF4-FFF2-40B4-BE49-F238E27FC236}">
                  <a16:creationId xmlns:a16="http://schemas.microsoft.com/office/drawing/2014/main" id="{B1E2FA85-168A-1343-8638-5D4269A7B8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colorTemperature colorTemp="47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290" t="51061" r="10449" b="14767"/>
            <a:stretch/>
          </p:blipFill>
          <p:spPr>
            <a:xfrm>
              <a:off x="3441162" y="2336416"/>
              <a:ext cx="948124" cy="1607235"/>
            </a:xfrm>
            <a:prstGeom prst="rect">
              <a:avLst/>
            </a:prstGeom>
          </p:spPr>
        </p:pic>
      </p:grpSp>
      <p:pic>
        <p:nvPicPr>
          <p:cNvPr id="8" name="그림 7" descr="지도이(가) 표시된 사진&#10;&#10;자동 생성된 설명">
            <a:extLst>
              <a:ext uri="{FF2B5EF4-FFF2-40B4-BE49-F238E27FC236}">
                <a16:creationId xmlns:a16="http://schemas.microsoft.com/office/drawing/2014/main" id="{88B6B752-4D86-8643-B4A2-4CB349C1BF9B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198" t="7882" r="23789" b="9425"/>
          <a:stretch/>
        </p:blipFill>
        <p:spPr>
          <a:xfrm>
            <a:off x="2324445" y="4145513"/>
            <a:ext cx="2849644" cy="2487794"/>
          </a:xfrm>
          <a:prstGeom prst="rect">
            <a:avLst/>
          </a:prstGeom>
          <a:effectLst>
            <a:glow rad="63500">
              <a:schemeClr val="accent3">
                <a:satMod val="175000"/>
                <a:alpha val="40000"/>
              </a:schemeClr>
            </a:glow>
            <a:outerShdw blurRad="190500" dir="9900000" sy="23000" kx="1200000" algn="br" rotWithShape="0">
              <a:prstClr val="black">
                <a:alpha val="31000"/>
              </a:prstClr>
            </a:outerShdw>
          </a:effectLst>
        </p:spPr>
      </p:pic>
      <p:sp>
        <p:nvSpPr>
          <p:cNvPr id="324" name="TextBox 323">
            <a:extLst>
              <a:ext uri="{FF2B5EF4-FFF2-40B4-BE49-F238E27FC236}">
                <a16:creationId xmlns:a16="http://schemas.microsoft.com/office/drawing/2014/main" id="{C70B9ABB-8CA9-3441-80A9-6336E7E860C8}"/>
              </a:ext>
            </a:extLst>
          </p:cNvPr>
          <p:cNvSpPr txBox="1"/>
          <p:nvPr/>
        </p:nvSpPr>
        <p:spPr>
          <a:xfrm>
            <a:off x="385398" y="4032125"/>
            <a:ext cx="15092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1" dirty="0">
                <a:solidFill>
                  <a:srgbClr val="002060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청년 고용률</a:t>
            </a:r>
            <a:endParaRPr lang="en-US" altLang="ko-KR" b="1" dirty="0">
              <a:solidFill>
                <a:srgbClr val="002060"/>
              </a:solidFill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C433E0CA-384F-F440-A107-1F4F32799832}"/>
              </a:ext>
            </a:extLst>
          </p:cNvPr>
          <p:cNvGrpSpPr/>
          <p:nvPr/>
        </p:nvGrpSpPr>
        <p:grpSpPr>
          <a:xfrm>
            <a:off x="5178383" y="4038347"/>
            <a:ext cx="801780" cy="2548687"/>
            <a:chOff x="3477982" y="4038347"/>
            <a:chExt cx="801780" cy="2548687"/>
          </a:xfrm>
        </p:grpSpPr>
        <p:pic>
          <p:nvPicPr>
            <p:cNvPr id="335" name="그림 334">
              <a:extLst>
                <a:ext uri="{FF2B5EF4-FFF2-40B4-BE49-F238E27FC236}">
                  <a16:creationId xmlns:a16="http://schemas.microsoft.com/office/drawing/2014/main" id="{1925F1E4-BB90-B446-864B-755A352699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0">
              <a:clrChange>
                <a:clrFrom>
                  <a:srgbClr val="FEFFFF"/>
                </a:clrFrom>
                <a:clrTo>
                  <a:srgbClr val="FEFFFF">
                    <a:alpha val="0"/>
                  </a:srgbClr>
                </a:clrTo>
              </a:clrChange>
            </a:blip>
            <a:srcRect l="9090" r="10027"/>
            <a:stretch/>
          </p:blipFill>
          <p:spPr>
            <a:xfrm>
              <a:off x="3477982" y="4038347"/>
              <a:ext cx="718085" cy="1118647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4" name="그림 13" descr="지도이(가) 표시된 사진&#10;&#10;자동 생성된 설명">
              <a:extLst>
                <a:ext uri="{FF2B5EF4-FFF2-40B4-BE49-F238E27FC236}">
                  <a16:creationId xmlns:a16="http://schemas.microsoft.com/office/drawing/2014/main" id="{AB8FDDD2-CE30-AD4F-A9F8-BC38FF0013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1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22">
                      <a14:imgEffect>
                        <a14:colorTemperature colorTemp="47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6074" t="52009" r="11460" b="16682"/>
            <a:stretch/>
          </p:blipFill>
          <p:spPr>
            <a:xfrm>
              <a:off x="3477982" y="5162363"/>
              <a:ext cx="801780" cy="1424671"/>
            </a:xfrm>
            <a:prstGeom prst="rect">
              <a:avLst/>
            </a:prstGeom>
          </p:spPr>
        </p:pic>
      </p:grpSp>
      <p:sp>
        <p:nvSpPr>
          <p:cNvPr id="125" name="TextBox 124">
            <a:extLst>
              <a:ext uri="{FF2B5EF4-FFF2-40B4-BE49-F238E27FC236}">
                <a16:creationId xmlns:a16="http://schemas.microsoft.com/office/drawing/2014/main" id="{976B5021-77D9-A249-B739-4EEC6FF7CEA2}"/>
              </a:ext>
            </a:extLst>
          </p:cNvPr>
          <p:cNvSpPr txBox="1"/>
          <p:nvPr/>
        </p:nvSpPr>
        <p:spPr>
          <a:xfrm>
            <a:off x="452157" y="1848639"/>
            <a:ext cx="36359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u="none" strike="noStrike" dirty="0" err="1">
                <a:solidFill>
                  <a:srgbClr val="202124"/>
                </a:solidFill>
                <a:effectLst/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高</a:t>
            </a:r>
            <a:endParaRPr lang="ko-Kore-KR" altLang="en-US" sz="2400" b="1" dirty="0"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B284E000-272D-604C-AD12-F979DB703EFD}"/>
              </a:ext>
            </a:extLst>
          </p:cNvPr>
          <p:cNvSpPr txBox="1"/>
          <p:nvPr/>
        </p:nvSpPr>
        <p:spPr>
          <a:xfrm>
            <a:off x="452157" y="2727936"/>
            <a:ext cx="38954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u="none" strike="noStrike" dirty="0" err="1">
                <a:solidFill>
                  <a:srgbClr val="202124"/>
                </a:solidFill>
                <a:effectLst/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低</a:t>
            </a:r>
            <a:endParaRPr lang="ko-Kore-KR" altLang="en-US" sz="2400" b="1" dirty="0"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CCD746AF-B6C1-664F-8540-39E0779FCAEC}"/>
              </a:ext>
            </a:extLst>
          </p:cNvPr>
          <p:cNvSpPr txBox="1"/>
          <p:nvPr/>
        </p:nvSpPr>
        <p:spPr>
          <a:xfrm>
            <a:off x="6089056" y="1848639"/>
            <a:ext cx="36359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u="none" strike="noStrike" dirty="0" err="1">
                <a:solidFill>
                  <a:srgbClr val="202124"/>
                </a:solidFill>
                <a:effectLst/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高</a:t>
            </a:r>
            <a:endParaRPr lang="ko-Kore-KR" altLang="en-US" sz="2400" b="1" dirty="0"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2BEF23DC-4B4C-1948-BEAA-7CD15E2B420E}"/>
              </a:ext>
            </a:extLst>
          </p:cNvPr>
          <p:cNvSpPr txBox="1"/>
          <p:nvPr/>
        </p:nvSpPr>
        <p:spPr>
          <a:xfrm>
            <a:off x="6089056" y="2727936"/>
            <a:ext cx="38954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u="none" strike="noStrike" dirty="0" err="1">
                <a:solidFill>
                  <a:srgbClr val="202124"/>
                </a:solidFill>
                <a:effectLst/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低</a:t>
            </a:r>
            <a:endParaRPr lang="ko-Kore-KR" altLang="en-US" sz="2400" b="1" dirty="0"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2B3D57D4-F176-FE4F-845C-F3F1CEFFA574}"/>
              </a:ext>
            </a:extLst>
          </p:cNvPr>
          <p:cNvSpPr txBox="1"/>
          <p:nvPr/>
        </p:nvSpPr>
        <p:spPr>
          <a:xfrm>
            <a:off x="480373" y="4629339"/>
            <a:ext cx="36359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u="none" strike="noStrike" dirty="0" err="1">
                <a:solidFill>
                  <a:srgbClr val="202124"/>
                </a:solidFill>
                <a:effectLst/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高</a:t>
            </a:r>
            <a:endParaRPr lang="ko-Kore-KR" altLang="en-US" sz="2400" b="1" dirty="0"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7C5A5C8F-4B34-004B-AEC5-3051848A096B}"/>
              </a:ext>
            </a:extLst>
          </p:cNvPr>
          <p:cNvSpPr txBox="1"/>
          <p:nvPr/>
        </p:nvSpPr>
        <p:spPr>
          <a:xfrm>
            <a:off x="480373" y="5508636"/>
            <a:ext cx="38954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u="none" strike="noStrike" dirty="0" err="1">
                <a:solidFill>
                  <a:srgbClr val="202124"/>
                </a:solidFill>
                <a:effectLst/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低</a:t>
            </a:r>
            <a:endParaRPr lang="ko-Kore-KR" altLang="en-US" sz="2400" b="1" dirty="0"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6A2E19D7-7B89-A74A-A2B9-D6C7BF8263B8}"/>
              </a:ext>
            </a:extLst>
          </p:cNvPr>
          <p:cNvSpPr txBox="1"/>
          <p:nvPr/>
        </p:nvSpPr>
        <p:spPr>
          <a:xfrm>
            <a:off x="6092441" y="4629339"/>
            <a:ext cx="36359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u="none" strike="noStrike" dirty="0" err="1">
                <a:solidFill>
                  <a:srgbClr val="202124"/>
                </a:solidFill>
                <a:effectLst/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高</a:t>
            </a:r>
            <a:endParaRPr lang="ko-Kore-KR" altLang="en-US" sz="2400" b="1" dirty="0"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CC2C997A-5DDA-284F-AA39-53C88EFEE70D}"/>
              </a:ext>
            </a:extLst>
          </p:cNvPr>
          <p:cNvSpPr txBox="1"/>
          <p:nvPr/>
        </p:nvSpPr>
        <p:spPr>
          <a:xfrm>
            <a:off x="6092441" y="5508636"/>
            <a:ext cx="38954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u="none" strike="noStrike" dirty="0" err="1">
                <a:solidFill>
                  <a:srgbClr val="202124"/>
                </a:solidFill>
                <a:effectLst/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低</a:t>
            </a:r>
            <a:endParaRPr lang="ko-Kore-KR" altLang="en-US" sz="2400" b="1" dirty="0"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28C092C0-FE93-514E-88CD-5959E5A318BD}"/>
              </a:ext>
            </a:extLst>
          </p:cNvPr>
          <p:cNvSpPr txBox="1"/>
          <p:nvPr/>
        </p:nvSpPr>
        <p:spPr>
          <a:xfrm>
            <a:off x="246736" y="1984679"/>
            <a:ext cx="29547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002060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관악구</a:t>
            </a:r>
            <a:r>
              <a:rPr lang="en-US" altLang="ko-KR" sz="1200" b="1" dirty="0">
                <a:solidFill>
                  <a:srgbClr val="002060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,</a:t>
            </a:r>
            <a:r>
              <a:rPr lang="ko-KR" altLang="en-US" sz="1200" b="1" dirty="0">
                <a:solidFill>
                  <a:srgbClr val="002060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 광진구</a:t>
            </a:r>
            <a:r>
              <a:rPr lang="en-US" altLang="ko-KR" sz="1200" b="1" dirty="0">
                <a:solidFill>
                  <a:srgbClr val="002060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,</a:t>
            </a:r>
            <a:r>
              <a:rPr lang="ko-KR" altLang="en-US" sz="1200" b="1" dirty="0">
                <a:solidFill>
                  <a:srgbClr val="002060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 마포구</a:t>
            </a:r>
            <a:endParaRPr lang="en-US" altLang="ko-KR" sz="1200" b="1" dirty="0">
              <a:solidFill>
                <a:srgbClr val="002060"/>
              </a:solidFill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27465482-B9B8-FD40-ADF1-EA1D6C4354BF}"/>
              </a:ext>
            </a:extLst>
          </p:cNvPr>
          <p:cNvSpPr txBox="1"/>
          <p:nvPr/>
        </p:nvSpPr>
        <p:spPr>
          <a:xfrm>
            <a:off x="246736" y="2869902"/>
            <a:ext cx="29547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002060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양천구</a:t>
            </a:r>
            <a:r>
              <a:rPr lang="en-US" altLang="ko-KR" sz="1200" b="1" dirty="0">
                <a:solidFill>
                  <a:srgbClr val="002060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,</a:t>
            </a:r>
            <a:r>
              <a:rPr lang="ko-KR" altLang="en-US" sz="1200" b="1" dirty="0">
                <a:solidFill>
                  <a:srgbClr val="002060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 도봉구</a:t>
            </a:r>
            <a:r>
              <a:rPr lang="en-US" altLang="ko-KR" sz="1200" b="1" dirty="0">
                <a:solidFill>
                  <a:srgbClr val="002060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,</a:t>
            </a:r>
            <a:r>
              <a:rPr lang="ko-KR" altLang="en-US" sz="1200" b="1" dirty="0">
                <a:solidFill>
                  <a:srgbClr val="002060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 노원구</a:t>
            </a:r>
            <a:endParaRPr lang="en-US" altLang="ko-KR" sz="1200" b="1" dirty="0">
              <a:solidFill>
                <a:srgbClr val="002060"/>
              </a:solidFill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C78B0D4E-AE9C-E34F-A21D-13D2B2472745}"/>
              </a:ext>
            </a:extLst>
          </p:cNvPr>
          <p:cNvSpPr txBox="1"/>
          <p:nvPr/>
        </p:nvSpPr>
        <p:spPr>
          <a:xfrm>
            <a:off x="5893826" y="1984679"/>
            <a:ext cx="29547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002060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관악구</a:t>
            </a:r>
            <a:r>
              <a:rPr lang="en-US" altLang="ko-KR" sz="1200" b="1" dirty="0">
                <a:solidFill>
                  <a:srgbClr val="002060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,</a:t>
            </a:r>
            <a:r>
              <a:rPr lang="ko-KR" altLang="en-US" sz="1200" b="1" dirty="0">
                <a:solidFill>
                  <a:srgbClr val="002060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 광진구</a:t>
            </a:r>
            <a:r>
              <a:rPr lang="en-US" altLang="ko-KR" sz="1200" b="1" dirty="0">
                <a:solidFill>
                  <a:srgbClr val="002060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,</a:t>
            </a:r>
            <a:r>
              <a:rPr lang="ko-KR" altLang="en-US" sz="1200" b="1" dirty="0">
                <a:solidFill>
                  <a:srgbClr val="002060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 마포구</a:t>
            </a:r>
            <a:endParaRPr lang="en-US" altLang="ko-KR" sz="1200" b="1" dirty="0">
              <a:solidFill>
                <a:srgbClr val="002060"/>
              </a:solidFill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562D84EA-E621-4C4D-A3C0-3A455078305A}"/>
              </a:ext>
            </a:extLst>
          </p:cNvPr>
          <p:cNvSpPr txBox="1"/>
          <p:nvPr/>
        </p:nvSpPr>
        <p:spPr>
          <a:xfrm>
            <a:off x="5893826" y="2869902"/>
            <a:ext cx="29547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002060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도봉구</a:t>
            </a:r>
            <a:r>
              <a:rPr lang="en-US" altLang="ko-KR" sz="1200" b="1" dirty="0">
                <a:solidFill>
                  <a:srgbClr val="002060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,</a:t>
            </a:r>
            <a:r>
              <a:rPr lang="ko-KR" altLang="en-US" sz="1200" b="1" dirty="0">
                <a:solidFill>
                  <a:srgbClr val="002060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 양천구</a:t>
            </a:r>
            <a:r>
              <a:rPr lang="en-US" altLang="ko-KR" sz="1200" b="1" dirty="0">
                <a:solidFill>
                  <a:srgbClr val="002060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,</a:t>
            </a:r>
            <a:r>
              <a:rPr lang="ko-KR" altLang="en-US" sz="1200" b="1" dirty="0">
                <a:solidFill>
                  <a:srgbClr val="002060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 노원구</a:t>
            </a:r>
            <a:endParaRPr lang="en-US" altLang="ko-KR" sz="1200" b="1" dirty="0">
              <a:solidFill>
                <a:srgbClr val="002060"/>
              </a:solidFill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393AB7B4-B7A8-1646-93D4-E26BB223589E}"/>
              </a:ext>
            </a:extLst>
          </p:cNvPr>
          <p:cNvSpPr txBox="1"/>
          <p:nvPr/>
        </p:nvSpPr>
        <p:spPr>
          <a:xfrm>
            <a:off x="255443" y="4772201"/>
            <a:ext cx="29547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002060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영등포</a:t>
            </a:r>
            <a:r>
              <a:rPr lang="en-US" altLang="ko-KR" sz="1200" b="1" dirty="0">
                <a:solidFill>
                  <a:srgbClr val="002060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,</a:t>
            </a:r>
            <a:r>
              <a:rPr lang="ko-KR" altLang="en-US" sz="1200" b="1" dirty="0">
                <a:solidFill>
                  <a:srgbClr val="002060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 용산구</a:t>
            </a:r>
            <a:r>
              <a:rPr lang="en-US" altLang="ko-KR" sz="1200" b="1" dirty="0">
                <a:solidFill>
                  <a:srgbClr val="002060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,</a:t>
            </a:r>
            <a:r>
              <a:rPr lang="ko-KR" altLang="en-US" sz="1200" b="1" dirty="0">
                <a:solidFill>
                  <a:srgbClr val="002060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 구로구</a:t>
            </a:r>
            <a:endParaRPr lang="en-US" altLang="ko-KR" sz="1200" b="1" dirty="0">
              <a:solidFill>
                <a:srgbClr val="002060"/>
              </a:solidFill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60085C5C-A905-C045-8867-A0B61AE73B20}"/>
              </a:ext>
            </a:extLst>
          </p:cNvPr>
          <p:cNvSpPr txBox="1"/>
          <p:nvPr/>
        </p:nvSpPr>
        <p:spPr>
          <a:xfrm>
            <a:off x="255443" y="5657424"/>
            <a:ext cx="29547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002060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노원구</a:t>
            </a:r>
            <a:r>
              <a:rPr lang="en-US" altLang="ko-KR" sz="1200" b="1" dirty="0">
                <a:solidFill>
                  <a:srgbClr val="002060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,</a:t>
            </a:r>
            <a:r>
              <a:rPr lang="ko-KR" altLang="en-US" sz="1200" b="1" dirty="0">
                <a:solidFill>
                  <a:srgbClr val="002060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 양천구</a:t>
            </a:r>
            <a:r>
              <a:rPr lang="en-US" altLang="ko-KR" sz="1200" b="1" dirty="0">
                <a:solidFill>
                  <a:srgbClr val="002060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,</a:t>
            </a:r>
            <a:r>
              <a:rPr lang="ko-KR" altLang="en-US" sz="1200" b="1" dirty="0">
                <a:solidFill>
                  <a:srgbClr val="002060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 서초구</a:t>
            </a:r>
            <a:endParaRPr lang="en-US" altLang="ko-KR" sz="1200" b="1" dirty="0">
              <a:solidFill>
                <a:srgbClr val="002060"/>
              </a:solidFill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3F1D095D-C623-B14D-A6CE-A444C22926C9}"/>
              </a:ext>
            </a:extLst>
          </p:cNvPr>
          <p:cNvSpPr txBox="1"/>
          <p:nvPr/>
        </p:nvSpPr>
        <p:spPr>
          <a:xfrm>
            <a:off x="5952292" y="4740664"/>
            <a:ext cx="29547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002060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도봉구</a:t>
            </a:r>
            <a:r>
              <a:rPr lang="en-US" altLang="ko-KR" sz="1200" b="1" dirty="0">
                <a:solidFill>
                  <a:srgbClr val="002060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,</a:t>
            </a:r>
            <a:r>
              <a:rPr lang="ko-KR" altLang="en-US" sz="1200" b="1" dirty="0">
                <a:solidFill>
                  <a:srgbClr val="002060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 성동구</a:t>
            </a:r>
            <a:r>
              <a:rPr lang="en-US" altLang="ko-KR" sz="1200" b="1" dirty="0">
                <a:solidFill>
                  <a:srgbClr val="002060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,</a:t>
            </a:r>
            <a:r>
              <a:rPr lang="ko-KR" altLang="en-US" sz="1200" b="1" dirty="0">
                <a:solidFill>
                  <a:srgbClr val="002060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 강북구</a:t>
            </a:r>
            <a:endParaRPr lang="en-US" altLang="ko-KR" sz="1200" b="1" dirty="0">
              <a:solidFill>
                <a:srgbClr val="002060"/>
              </a:solidFill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213E7A06-2E42-6842-B816-C667788C7826}"/>
              </a:ext>
            </a:extLst>
          </p:cNvPr>
          <p:cNvSpPr txBox="1"/>
          <p:nvPr/>
        </p:nvSpPr>
        <p:spPr>
          <a:xfrm>
            <a:off x="5941045" y="5627808"/>
            <a:ext cx="29547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002060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동작구</a:t>
            </a:r>
            <a:r>
              <a:rPr lang="en-US" altLang="ko-KR" sz="1200" b="1" dirty="0">
                <a:solidFill>
                  <a:srgbClr val="002060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,</a:t>
            </a:r>
            <a:r>
              <a:rPr lang="ko-KR" altLang="en-US" sz="1200" b="1" dirty="0">
                <a:solidFill>
                  <a:srgbClr val="002060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 서대문</a:t>
            </a:r>
            <a:r>
              <a:rPr lang="en-US" altLang="ko-KR" sz="1200" b="1" dirty="0">
                <a:solidFill>
                  <a:srgbClr val="002060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,</a:t>
            </a:r>
            <a:r>
              <a:rPr lang="ko-KR" altLang="en-US" sz="1200" b="1" dirty="0">
                <a:solidFill>
                  <a:srgbClr val="002060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 구로구</a:t>
            </a:r>
            <a:endParaRPr lang="en-US" altLang="ko-KR" sz="1200" b="1" dirty="0">
              <a:solidFill>
                <a:srgbClr val="002060"/>
              </a:solidFill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54993903"/>
      </p:ext>
    </p:extLst>
  </p:cSld>
  <p:clrMapOvr>
    <a:masterClrMapping/>
  </p:clrMapOvr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2128</ep:Words>
  <ep:PresentationFormat>와이드스크린</ep:PresentationFormat>
  <ep:Paragraphs>546</ep:Paragraphs>
  <ep:Slides>22</ep:Slides>
  <ep:Notes>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ep:HeadingPairs>
  <ep:TitlesOfParts>
    <vt:vector size="23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2020-08-20T02:46:20.000</dcterms:created>
  <dc:creator>조현석</dc:creator>
  <cp:lastModifiedBy>user</cp:lastModifiedBy>
  <dcterms:modified xsi:type="dcterms:W3CDTF">2022-02-14T16:48:07.086</dcterms:modified>
  <cp:revision>54</cp:revision>
  <dc:title>PowerPoint 프레젠테이션</dc:title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